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878" r:id="rId2"/>
    <p:sldId id="803" r:id="rId3"/>
    <p:sldId id="261" r:id="rId4"/>
    <p:sldId id="868" r:id="rId5"/>
    <p:sldId id="399" r:id="rId6"/>
    <p:sldId id="256" r:id="rId7"/>
    <p:sldId id="521" r:id="rId8"/>
    <p:sldId id="855" r:id="rId9"/>
    <p:sldId id="770" r:id="rId10"/>
    <p:sldId id="262" r:id="rId11"/>
    <p:sldId id="496" r:id="rId12"/>
    <p:sldId id="861" r:id="rId13"/>
    <p:sldId id="862" r:id="rId14"/>
    <p:sldId id="881" r:id="rId15"/>
    <p:sldId id="706" r:id="rId16"/>
    <p:sldId id="858" r:id="rId17"/>
    <p:sldId id="859" r:id="rId18"/>
    <p:sldId id="805" r:id="rId19"/>
    <p:sldId id="886" r:id="rId20"/>
    <p:sldId id="757" r:id="rId21"/>
    <p:sldId id="759" r:id="rId22"/>
    <p:sldId id="264" r:id="rId23"/>
    <p:sldId id="269" r:id="rId24"/>
    <p:sldId id="270" r:id="rId25"/>
    <p:sldId id="751" r:id="rId26"/>
    <p:sldId id="748" r:id="rId27"/>
    <p:sldId id="882" r:id="rId28"/>
    <p:sldId id="883" r:id="rId29"/>
    <p:sldId id="749" r:id="rId30"/>
    <p:sldId id="502" r:id="rId31"/>
    <p:sldId id="865" r:id="rId32"/>
    <p:sldId id="754" r:id="rId33"/>
    <p:sldId id="871" r:id="rId34"/>
    <p:sldId id="874" r:id="rId35"/>
    <p:sldId id="884" r:id="rId36"/>
    <p:sldId id="768" r:id="rId37"/>
    <p:sldId id="760" r:id="rId38"/>
    <p:sldId id="761" r:id="rId39"/>
    <p:sldId id="766" r:id="rId40"/>
    <p:sldId id="866" r:id="rId41"/>
    <p:sldId id="885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C66C"/>
    <a:srgbClr val="DAEDFC"/>
    <a:srgbClr val="0000FF"/>
    <a:srgbClr val="88D7F6"/>
    <a:srgbClr val="D6C299"/>
    <a:srgbClr val="D2D2D2"/>
    <a:srgbClr val="99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6" autoAdjust="0"/>
    <p:restoredTop sz="94635" autoAdjust="0"/>
  </p:normalViewPr>
  <p:slideViewPr>
    <p:cSldViewPr snapToGrid="0">
      <p:cViewPr varScale="1">
        <p:scale>
          <a:sx n="76" d="100"/>
          <a:sy n="76" d="100"/>
        </p:scale>
        <p:origin x="5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0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1FA23B-884F-4BB0-97C7-3E568F3E25D6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E4D633-767B-42BD-AEFB-C5F176F9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550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C3746-D13C-4795-92BC-A34894D3D54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63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E4D633-767B-42BD-AEFB-C5F176F95CD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645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7B8-2AC6-4B95-B2AF-756AF87062B7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258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67B8-2AC6-4B95-B2AF-756AF87062B7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833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3CED9E-7222-49D7-BADD-C0144E26DCBD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2C673-73CA-4D0D-B025-1149024DEB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08B2C8-FE57-49DA-B663-7C94BB2131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62E7F0-418A-4146-A92A-35CB58E51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6961-1B2F-410B-9DF6-642015F834E0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DC120-2DFC-48E7-A18E-BF4A6AF17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D9F18-2D7D-49D0-8628-0DA0D51B9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F717-596E-4EE0-A388-459260821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214027"/>
      </p:ext>
    </p:extLst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A135E-A4E2-464D-BDF5-314070B67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5055D-A194-4CDF-B00F-D010292D2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C23D7B-C9E7-40C8-BD6B-D7EEB1B57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6961-1B2F-410B-9DF6-642015F834E0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401CB5-BC3E-4F41-A113-A860FAAD2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715DC-40BA-4E3E-80F8-9974357B1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F717-596E-4EE0-A388-459260821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997729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754A6E-2C0F-49C2-B49F-394BAE0D0A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86A39-0738-44AC-8211-53B6E01FC7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C1EF7-1B02-4A53-B5F3-2ECFCF4C9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6961-1B2F-410B-9DF6-642015F834E0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6B8FA8-B5D1-40B5-BC7E-7BA7D0BEE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E095C-C224-475D-A844-E5923CAEB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F717-596E-4EE0-A388-459260821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000603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64537-531A-491D-BD72-56F8170F1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DDC70-6A9D-4F4E-943A-F78CC54FC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351928-A3E2-47BC-9061-2C4A456DF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6961-1B2F-410B-9DF6-642015F834E0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78A07B-CE0D-4BFB-8B65-09876EDE9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FB244-5F53-41FE-9E11-A2297BBEC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F717-596E-4EE0-A388-459260821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27589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A21BB-2E37-4B42-8CFB-A54C63E72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E3E04-5E5E-4C4A-A080-A19B8ADFC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CBA3D-CE6D-4FEF-8AD7-1F98A202A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6961-1B2F-410B-9DF6-642015F834E0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E6C8E8-4A64-4665-A7AE-6268B3E9F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9DFDC8-478C-46B6-8BEF-95FD68C0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F717-596E-4EE0-A388-459260821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925168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E42EC-79FA-44A7-8DFA-85BE80FC1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00C7F-3E8E-4E9B-94D1-0DAD4B8DB5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7BFF64-D371-41B2-8307-B7CC803B08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410045-0512-4689-A4BC-E626C0F5B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6961-1B2F-410B-9DF6-642015F834E0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A34501-5063-49FA-BAEE-3A392C86A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9C08CE-303E-4A9A-922B-A3825C05A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F717-596E-4EE0-A388-459260821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839045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918E6-6F9E-438D-874E-AE570F9D6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E7EF1A-AAAD-49FE-B909-9B102FD0BE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7D3BD8-A87E-45A9-9E35-34DAD40379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D38EED-15D9-4A2D-BE41-765D2F7571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1AC69D-5EDB-4E75-A177-BED3A1A50E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6EE7C2-20E6-4B70-903E-EE887F739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6961-1B2F-410B-9DF6-642015F834E0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8B44DE-F574-4473-9200-128894BF8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C1A0A3-B68E-4D79-AE1C-090F8DFC8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F717-596E-4EE0-A388-459260821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37680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9C99F-4847-4254-9EAC-3587FCBE7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FC8CA0-1E5A-4792-A855-9F5B4558E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6961-1B2F-410B-9DF6-642015F834E0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2147A9-814A-49BA-8BA6-986558A00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E5AAE8-2FFD-4E95-8546-AF47C3223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F717-596E-4EE0-A388-459260821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249446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AF37F1-37EB-46A8-8CDD-7BBEBA95F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6961-1B2F-410B-9DF6-642015F834E0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9BA6B6-312B-423E-BA7C-4998CF65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E8C106-5B8D-40B0-A3AC-58089E88C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F717-596E-4EE0-A388-459260821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005550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D4FC0-FECE-411C-9848-AE4702D7B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BD9EA-8320-4C70-A700-D3F5DEFB6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F6EBBB-9E0C-4C37-A838-0077678835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A4251D-3A59-46CF-A7F2-079C3C408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6961-1B2F-410B-9DF6-642015F834E0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A773A7-2558-49CF-901D-544B750B0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897FE6-2990-4B6E-A52B-51490A4AC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F717-596E-4EE0-A388-459260821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704461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48191-F93C-4E09-818B-405DE7160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773D43-C092-4930-A108-1FA9915942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9CFFA4-4128-4C50-8DF5-119EA2A5C3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4F520D-FEA7-44A2-8C82-1AD4978C3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6961-1B2F-410B-9DF6-642015F834E0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D980E7-8A44-4518-9328-C2A09A542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8926E4-46A7-48DF-A14B-8A2476332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F717-596E-4EE0-A388-459260821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33678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EFDDB8-3B75-4F78-AF4A-41A39B20B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806A7C-4233-4C50-9EF8-00B5E1D60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02805-7B68-4890-BA8C-C00BBDDFFD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416961-1B2F-410B-9DF6-642015F834E0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A6A7F6-0C6D-489C-B6D3-EDBB879B89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87514-F1C7-4A2B-9E70-2F4BB30E31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BF717-596E-4EE0-A388-459260821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56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2FD6D09-4C76-4D9B-B2C7-A21982E7D16A}"/>
              </a:ext>
            </a:extLst>
          </p:cNvPr>
          <p:cNvSpPr txBox="1"/>
          <p:nvPr/>
        </p:nvSpPr>
        <p:spPr>
          <a:xfrm>
            <a:off x="601578" y="707879"/>
            <a:ext cx="5843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Geology of the Permian Basin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259B45-9EF9-4BAE-8861-F710419ECBB2}"/>
              </a:ext>
            </a:extLst>
          </p:cNvPr>
          <p:cNvSpPr txBox="1"/>
          <p:nvPr/>
        </p:nvSpPr>
        <p:spPr>
          <a:xfrm>
            <a:off x="601578" y="4949792"/>
            <a:ext cx="28015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Lowell Waite</a:t>
            </a:r>
          </a:p>
          <a:p>
            <a:r>
              <a:rPr lang="en-US" dirty="0"/>
              <a:t>UT Dallas Geoscience</a:t>
            </a:r>
          </a:p>
          <a:p>
            <a:r>
              <a:rPr lang="en-US" dirty="0"/>
              <a:t>Permian Basin Research Lab</a:t>
            </a:r>
          </a:p>
          <a:p>
            <a:r>
              <a:rPr lang="en-US" dirty="0"/>
              <a:t>12/6/2021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BCB137-84A0-45E9-8B0E-0A63D48B9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409" y="1705661"/>
            <a:ext cx="6318909" cy="45404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2B0FEC-F68B-43E8-871B-F8F71FA07F80}"/>
              </a:ext>
            </a:extLst>
          </p:cNvPr>
          <p:cNvSpPr txBox="1"/>
          <p:nvPr/>
        </p:nvSpPr>
        <p:spPr>
          <a:xfrm>
            <a:off x="601577" y="1705661"/>
            <a:ext cx="453758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Lower Permian: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Upper Wolfcamp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Leonardian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(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Spraberry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- Bone Spring)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829827"/>
      </p:ext>
    </p:extLst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315AA9-5CFE-46E5-B8EE-4D0E82B06386}"/>
              </a:ext>
            </a:extLst>
          </p:cNvPr>
          <p:cNvGrpSpPr/>
          <p:nvPr/>
        </p:nvGrpSpPr>
        <p:grpSpPr>
          <a:xfrm>
            <a:off x="4498089" y="358260"/>
            <a:ext cx="4763146" cy="6325036"/>
            <a:chOff x="5641383" y="474099"/>
            <a:chExt cx="4763146" cy="632503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23EAF10-8E25-4346-9376-742F9116C00F}"/>
                </a:ext>
              </a:extLst>
            </p:cNvPr>
            <p:cNvSpPr/>
            <p:nvPr/>
          </p:nvSpPr>
          <p:spPr>
            <a:xfrm>
              <a:off x="5641383" y="482110"/>
              <a:ext cx="4763146" cy="6316481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rgbClr val="00375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48574BB-5E97-4238-87F7-F64FD3A811A6}"/>
                </a:ext>
              </a:extLst>
            </p:cNvPr>
            <p:cNvSpPr/>
            <p:nvPr/>
          </p:nvSpPr>
          <p:spPr>
            <a:xfrm>
              <a:off x="6032631" y="890806"/>
              <a:ext cx="2585545" cy="290085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69A0C71-7F97-43B9-A869-12FF1F24F1A5}"/>
                </a:ext>
              </a:extLst>
            </p:cNvPr>
            <p:cNvSpPr/>
            <p:nvPr/>
          </p:nvSpPr>
          <p:spPr>
            <a:xfrm>
              <a:off x="8489421" y="916984"/>
              <a:ext cx="837675" cy="177208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6" name="Right Arrow 6">
              <a:extLst>
                <a:ext uri="{FF2B5EF4-FFF2-40B4-BE49-F238E27FC236}">
                  <a16:creationId xmlns:a16="http://schemas.microsoft.com/office/drawing/2014/main" id="{FDAD8DD0-1613-4923-9133-E105013701B4}"/>
                </a:ext>
              </a:extLst>
            </p:cNvPr>
            <p:cNvSpPr/>
            <p:nvPr/>
          </p:nvSpPr>
          <p:spPr>
            <a:xfrm rot="15492032">
              <a:off x="7611850" y="6032624"/>
              <a:ext cx="1364350" cy="117523"/>
            </a:xfrm>
            <a:prstGeom prst="rightArrow">
              <a:avLst/>
            </a:prstGeom>
            <a:solidFill>
              <a:srgbClr val="00375B"/>
            </a:solidFill>
            <a:ln w="12700" cap="flat" cmpd="sng" algn="ctr">
              <a:solidFill>
                <a:srgbClr val="00375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7" name="Right Arrow 7">
              <a:extLst>
                <a:ext uri="{FF2B5EF4-FFF2-40B4-BE49-F238E27FC236}">
                  <a16:creationId xmlns:a16="http://schemas.microsoft.com/office/drawing/2014/main" id="{45A5509A-1E97-4734-B7A0-DD164AAA1244}"/>
                </a:ext>
              </a:extLst>
            </p:cNvPr>
            <p:cNvSpPr/>
            <p:nvPr/>
          </p:nvSpPr>
          <p:spPr>
            <a:xfrm rot="17389783">
              <a:off x="7917048" y="4937124"/>
              <a:ext cx="788007" cy="112698"/>
            </a:xfrm>
            <a:prstGeom prst="rightArrow">
              <a:avLst/>
            </a:prstGeom>
            <a:solidFill>
              <a:srgbClr val="00375B"/>
            </a:solidFill>
            <a:ln w="12700" cap="flat" cmpd="sng" algn="ctr">
              <a:solidFill>
                <a:srgbClr val="00375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8" name="Right Arrow 8">
              <a:extLst>
                <a:ext uri="{FF2B5EF4-FFF2-40B4-BE49-F238E27FC236}">
                  <a16:creationId xmlns:a16="http://schemas.microsoft.com/office/drawing/2014/main" id="{A133F907-A9ED-4B94-9832-DDA1B0ACA6D1}"/>
                </a:ext>
              </a:extLst>
            </p:cNvPr>
            <p:cNvSpPr/>
            <p:nvPr/>
          </p:nvSpPr>
          <p:spPr>
            <a:xfrm rot="18979939">
              <a:off x="8041754" y="3216140"/>
              <a:ext cx="401523" cy="122662"/>
            </a:xfrm>
            <a:prstGeom prst="rightArrow">
              <a:avLst/>
            </a:prstGeom>
            <a:solidFill>
              <a:srgbClr val="00375B"/>
            </a:solidFill>
            <a:ln w="12700" cap="flat" cmpd="sng" algn="ctr">
              <a:solidFill>
                <a:srgbClr val="00375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9" name="Right Arrow 9">
              <a:extLst>
                <a:ext uri="{FF2B5EF4-FFF2-40B4-BE49-F238E27FC236}">
                  <a16:creationId xmlns:a16="http://schemas.microsoft.com/office/drawing/2014/main" id="{7E7FDEB2-5D1B-4206-A519-7C9DAF79553D}"/>
                </a:ext>
              </a:extLst>
            </p:cNvPr>
            <p:cNvSpPr/>
            <p:nvPr/>
          </p:nvSpPr>
          <p:spPr>
            <a:xfrm rot="14727003">
              <a:off x="7707252" y="3889165"/>
              <a:ext cx="1043529" cy="130871"/>
            </a:xfrm>
            <a:prstGeom prst="rightArrow">
              <a:avLst/>
            </a:prstGeom>
            <a:solidFill>
              <a:srgbClr val="00375B"/>
            </a:solidFill>
            <a:ln w="12700" cap="flat" cmpd="sng" algn="ctr">
              <a:solidFill>
                <a:srgbClr val="00375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3938497-531B-4F13-99B8-DFED1295AB74}"/>
                </a:ext>
              </a:extLst>
            </p:cNvPr>
            <p:cNvSpPr txBox="1"/>
            <p:nvPr/>
          </p:nvSpPr>
          <p:spPr>
            <a:xfrm>
              <a:off x="7869844" y="527829"/>
              <a:ext cx="785793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1100" b="1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nd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-order</a:t>
              </a:r>
            </a:p>
            <a:p>
              <a:pPr marL="0" marR="0" lvl="0" indent="0" algn="ctr" defTabSz="91440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cycles</a:t>
              </a:r>
            </a:p>
          </p:txBody>
        </p:sp>
        <p:sp>
          <p:nvSpPr>
            <p:cNvPr id="11" name="Right Arrow 11">
              <a:extLst>
                <a:ext uri="{FF2B5EF4-FFF2-40B4-BE49-F238E27FC236}">
                  <a16:creationId xmlns:a16="http://schemas.microsoft.com/office/drawing/2014/main" id="{1158C109-F2D8-439E-949A-0048D2F3D6D8}"/>
                </a:ext>
              </a:extLst>
            </p:cNvPr>
            <p:cNvSpPr/>
            <p:nvPr/>
          </p:nvSpPr>
          <p:spPr>
            <a:xfrm rot="14507951">
              <a:off x="7886972" y="2739392"/>
              <a:ext cx="556545" cy="120999"/>
            </a:xfrm>
            <a:prstGeom prst="rightArrow">
              <a:avLst/>
            </a:prstGeom>
            <a:solidFill>
              <a:srgbClr val="00375B"/>
            </a:solidFill>
            <a:ln w="12700" cap="flat" cmpd="sng" algn="ctr">
              <a:solidFill>
                <a:srgbClr val="00375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12" name="Right Arrow 12">
              <a:extLst>
                <a:ext uri="{FF2B5EF4-FFF2-40B4-BE49-F238E27FC236}">
                  <a16:creationId xmlns:a16="http://schemas.microsoft.com/office/drawing/2014/main" id="{CC6D55C0-301C-4103-8740-BA44D5A4994C}"/>
                </a:ext>
              </a:extLst>
            </p:cNvPr>
            <p:cNvSpPr/>
            <p:nvPr/>
          </p:nvSpPr>
          <p:spPr>
            <a:xfrm rot="20703198">
              <a:off x="8067721" y="2416450"/>
              <a:ext cx="284607" cy="103372"/>
            </a:xfrm>
            <a:prstGeom prst="rightArrow">
              <a:avLst/>
            </a:prstGeom>
            <a:solidFill>
              <a:srgbClr val="00375B"/>
            </a:solidFill>
            <a:ln w="12700" cap="flat" cmpd="sng" algn="ctr">
              <a:solidFill>
                <a:srgbClr val="00375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E8DC265-F28B-40AE-BF2D-B36332235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05012" y="4472079"/>
              <a:ext cx="2152899" cy="230168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5225DFF-C204-497A-B261-DA721F556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07685" y="2024433"/>
              <a:ext cx="2145027" cy="253054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A0FC6DB-C489-47EE-B169-EAE18D3AB1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" r="25413" b="3607"/>
            <a:stretch/>
          </p:blipFill>
          <p:spPr>
            <a:xfrm>
              <a:off x="8818536" y="4505513"/>
              <a:ext cx="1193369" cy="229307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CA82296-6A1F-44F4-A21D-4FBB92CB4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25605"/>
            <a:stretch/>
          </p:blipFill>
          <p:spPr>
            <a:xfrm>
              <a:off x="8812695" y="1870806"/>
              <a:ext cx="1190288" cy="268417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2968F3C-FD48-46A6-A56B-F045B8E2D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74427" y="799659"/>
              <a:ext cx="2178283" cy="129558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E422489-1315-4FC7-B2A6-5DB0552D0C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5943"/>
            <a:stretch/>
          </p:blipFill>
          <p:spPr>
            <a:xfrm>
              <a:off x="8815816" y="805102"/>
              <a:ext cx="1178640" cy="1304018"/>
            </a:xfrm>
            <a:prstGeom prst="rect">
              <a:avLst/>
            </a:prstGeom>
          </p:spPr>
        </p:pic>
        <p:sp>
          <p:nvSpPr>
            <p:cNvPr id="19" name="Right Arrow 19">
              <a:extLst>
                <a:ext uri="{FF2B5EF4-FFF2-40B4-BE49-F238E27FC236}">
                  <a16:creationId xmlns:a16="http://schemas.microsoft.com/office/drawing/2014/main" id="{004BDEC7-FFD2-49C6-8219-74847418CC9F}"/>
                </a:ext>
              </a:extLst>
            </p:cNvPr>
            <p:cNvSpPr/>
            <p:nvPr/>
          </p:nvSpPr>
          <p:spPr>
            <a:xfrm rot="14507951">
              <a:off x="7844487" y="1866655"/>
              <a:ext cx="822960" cy="128016"/>
            </a:xfrm>
            <a:prstGeom prst="rightArrow">
              <a:avLst/>
            </a:prstGeom>
            <a:solidFill>
              <a:srgbClr val="00375B"/>
            </a:solidFill>
            <a:ln w="12700" cap="flat" cmpd="sng" algn="ctr">
              <a:solidFill>
                <a:srgbClr val="00375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20" name="Right Arrow 20">
              <a:extLst>
                <a:ext uri="{FF2B5EF4-FFF2-40B4-BE49-F238E27FC236}">
                  <a16:creationId xmlns:a16="http://schemas.microsoft.com/office/drawing/2014/main" id="{B6F05864-8B26-4E50-964B-AB340DEA4AB4}"/>
                </a:ext>
              </a:extLst>
            </p:cNvPr>
            <p:cNvSpPr/>
            <p:nvPr/>
          </p:nvSpPr>
          <p:spPr>
            <a:xfrm rot="20703198">
              <a:off x="8028952" y="1357696"/>
              <a:ext cx="370569" cy="110802"/>
            </a:xfrm>
            <a:prstGeom prst="rightArrow">
              <a:avLst/>
            </a:prstGeom>
            <a:solidFill>
              <a:srgbClr val="00375B"/>
            </a:solidFill>
            <a:ln w="12700" cap="flat" cmpd="sng" algn="ctr">
              <a:solidFill>
                <a:srgbClr val="00375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21" name="Right Arrow 21">
              <a:extLst>
                <a:ext uri="{FF2B5EF4-FFF2-40B4-BE49-F238E27FC236}">
                  <a16:creationId xmlns:a16="http://schemas.microsoft.com/office/drawing/2014/main" id="{67AF44A4-6F74-441A-B2C8-0C8C19BE9C9C}"/>
                </a:ext>
              </a:extLst>
            </p:cNvPr>
            <p:cNvSpPr/>
            <p:nvPr/>
          </p:nvSpPr>
          <p:spPr>
            <a:xfrm rot="13789251">
              <a:off x="8088826" y="1053321"/>
              <a:ext cx="250018" cy="128183"/>
            </a:xfrm>
            <a:prstGeom prst="rightArrow">
              <a:avLst/>
            </a:prstGeom>
            <a:solidFill>
              <a:srgbClr val="00375B"/>
            </a:solidFill>
            <a:ln w="12700" cap="flat" cmpd="sng" algn="ctr">
              <a:solidFill>
                <a:srgbClr val="00375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0BE7A0A-9D1F-40CE-B034-6BD34D211F60}"/>
                </a:ext>
              </a:extLst>
            </p:cNvPr>
            <p:cNvSpPr txBox="1"/>
            <p:nvPr/>
          </p:nvSpPr>
          <p:spPr>
            <a:xfrm>
              <a:off x="8362982" y="5244174"/>
              <a:ext cx="2920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1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0028E78-D8CC-440B-A89C-1329834E4EF2}"/>
                </a:ext>
              </a:extLst>
            </p:cNvPr>
            <p:cNvCxnSpPr/>
            <p:nvPr/>
          </p:nvCxnSpPr>
          <p:spPr>
            <a:xfrm>
              <a:off x="8049520" y="4535898"/>
              <a:ext cx="628496" cy="0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00A948C-F869-4807-8485-7B876AC13980}"/>
                </a:ext>
              </a:extLst>
            </p:cNvPr>
            <p:cNvSpPr txBox="1"/>
            <p:nvPr/>
          </p:nvSpPr>
          <p:spPr>
            <a:xfrm>
              <a:off x="8388067" y="5912757"/>
              <a:ext cx="3650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4A4AA1E-B71B-4A15-8020-5FA4D8FA456C}"/>
                </a:ext>
              </a:extLst>
            </p:cNvPr>
            <p:cNvSpPr txBox="1"/>
            <p:nvPr/>
          </p:nvSpPr>
          <p:spPr>
            <a:xfrm>
              <a:off x="8324836" y="4824868"/>
              <a:ext cx="3650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BAC31DA-8B58-43EA-A9CE-D286FF39C26C}"/>
                </a:ext>
              </a:extLst>
            </p:cNvPr>
            <p:cNvSpPr txBox="1"/>
            <p:nvPr/>
          </p:nvSpPr>
          <p:spPr>
            <a:xfrm>
              <a:off x="8376831" y="3331206"/>
              <a:ext cx="3520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2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5B2CFBA-0EC2-4B66-9A1B-C440C3929DF4}"/>
                </a:ext>
              </a:extLst>
            </p:cNvPr>
            <p:cNvSpPr/>
            <p:nvPr/>
          </p:nvSpPr>
          <p:spPr>
            <a:xfrm>
              <a:off x="8367045" y="3368356"/>
              <a:ext cx="284793" cy="266416"/>
            </a:xfrm>
            <a:prstGeom prst="ellips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8F63BDB-BBB3-4C16-87C8-DDBC417005E2}"/>
                </a:ext>
              </a:extLst>
            </p:cNvPr>
            <p:cNvSpPr txBox="1"/>
            <p:nvPr/>
          </p:nvSpPr>
          <p:spPr>
            <a:xfrm>
              <a:off x="8360845" y="3729938"/>
              <a:ext cx="3650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856E04F-B39B-4D11-8005-A448FB12C91B}"/>
                </a:ext>
              </a:extLst>
            </p:cNvPr>
            <p:cNvSpPr txBox="1"/>
            <p:nvPr/>
          </p:nvSpPr>
          <p:spPr>
            <a:xfrm>
              <a:off x="8352102" y="3042531"/>
              <a:ext cx="3650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893EDDE-8386-41ED-850A-860AA7D275A5}"/>
                </a:ext>
              </a:extLst>
            </p:cNvPr>
            <p:cNvSpPr txBox="1"/>
            <p:nvPr/>
          </p:nvSpPr>
          <p:spPr>
            <a:xfrm>
              <a:off x="8374111" y="2492540"/>
              <a:ext cx="2920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3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C3CBDCC-0540-4D0C-9091-3B8CCB05BC99}"/>
                </a:ext>
              </a:extLst>
            </p:cNvPr>
            <p:cNvSpPr txBox="1"/>
            <p:nvPr/>
          </p:nvSpPr>
          <p:spPr>
            <a:xfrm>
              <a:off x="8389972" y="2786252"/>
              <a:ext cx="3650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038B670-2F74-4F89-8E1B-3979BAF3E4D1}"/>
                </a:ext>
              </a:extLst>
            </p:cNvPr>
            <p:cNvSpPr txBox="1"/>
            <p:nvPr/>
          </p:nvSpPr>
          <p:spPr>
            <a:xfrm>
              <a:off x="8520048" y="2304203"/>
              <a:ext cx="3650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F60D4A1-E592-4A83-8BC0-754E39FCA257}"/>
                </a:ext>
              </a:extLst>
            </p:cNvPr>
            <p:cNvSpPr txBox="1"/>
            <p:nvPr/>
          </p:nvSpPr>
          <p:spPr>
            <a:xfrm>
              <a:off x="8387939" y="1539418"/>
              <a:ext cx="2920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4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9BD4599-5DD8-4410-9C00-2219E8E33E6C}"/>
                </a:ext>
              </a:extLst>
            </p:cNvPr>
            <p:cNvSpPr/>
            <p:nvPr/>
          </p:nvSpPr>
          <p:spPr>
            <a:xfrm>
              <a:off x="8398271" y="1588760"/>
              <a:ext cx="285600" cy="258800"/>
            </a:xfrm>
            <a:prstGeom prst="ellips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9AF5A56-75A5-4214-B129-A2674BE63038}"/>
                </a:ext>
              </a:extLst>
            </p:cNvPr>
            <p:cNvSpPr txBox="1"/>
            <p:nvPr/>
          </p:nvSpPr>
          <p:spPr>
            <a:xfrm>
              <a:off x="8398634" y="1869427"/>
              <a:ext cx="3650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46355D0-466E-47DD-8CE6-1136798A1935}"/>
                </a:ext>
              </a:extLst>
            </p:cNvPr>
            <p:cNvSpPr txBox="1"/>
            <p:nvPr/>
          </p:nvSpPr>
          <p:spPr>
            <a:xfrm>
              <a:off x="8396428" y="1268492"/>
              <a:ext cx="3650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3105271-AC01-4C0B-96E9-F49936E67AC4}"/>
                </a:ext>
              </a:extLst>
            </p:cNvPr>
            <p:cNvSpPr txBox="1"/>
            <p:nvPr/>
          </p:nvSpPr>
          <p:spPr>
            <a:xfrm>
              <a:off x="8396289" y="967521"/>
              <a:ext cx="3650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E8EC9C8-7B72-4AAD-AF9C-E40A3DD1A83B}"/>
                </a:ext>
              </a:extLst>
            </p:cNvPr>
            <p:cNvSpPr txBox="1"/>
            <p:nvPr/>
          </p:nvSpPr>
          <p:spPr>
            <a:xfrm>
              <a:off x="8421442" y="747321"/>
              <a:ext cx="2792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5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FCB339D-11BE-4E01-97D3-BBDF3C5A4355}"/>
                </a:ext>
              </a:extLst>
            </p:cNvPr>
            <p:cNvSpPr/>
            <p:nvPr/>
          </p:nvSpPr>
          <p:spPr>
            <a:xfrm>
              <a:off x="8441429" y="793027"/>
              <a:ext cx="235612" cy="220804"/>
            </a:xfrm>
            <a:prstGeom prst="ellips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06A6794-4896-4391-9473-3155561F1798}"/>
                </a:ext>
              </a:extLst>
            </p:cNvPr>
            <p:cNvCxnSpPr/>
            <p:nvPr/>
          </p:nvCxnSpPr>
          <p:spPr>
            <a:xfrm>
              <a:off x="8046597" y="3073723"/>
              <a:ext cx="628496" cy="0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573117A-38CF-4AEE-A81A-CD5603C73A91}"/>
                </a:ext>
              </a:extLst>
            </p:cNvPr>
            <p:cNvCxnSpPr/>
            <p:nvPr/>
          </p:nvCxnSpPr>
          <p:spPr>
            <a:xfrm>
              <a:off x="8061410" y="2359869"/>
              <a:ext cx="628496" cy="0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E6606A4-4499-4683-B5BB-26EA79FEF4ED}"/>
                </a:ext>
              </a:extLst>
            </p:cNvPr>
            <p:cNvCxnSpPr/>
            <p:nvPr/>
          </p:nvCxnSpPr>
          <p:spPr>
            <a:xfrm>
              <a:off x="8084386" y="1272565"/>
              <a:ext cx="628496" cy="0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C578971-D998-44A3-99D6-A3D96EA245AF}"/>
                </a:ext>
              </a:extLst>
            </p:cNvPr>
            <p:cNvSpPr txBox="1"/>
            <p:nvPr/>
          </p:nvSpPr>
          <p:spPr>
            <a:xfrm>
              <a:off x="6115447" y="509651"/>
              <a:ext cx="998991" cy="348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Chrono-</a:t>
              </a:r>
            </a:p>
            <a:p>
              <a:pPr marL="0" marR="0" lvl="0" indent="0" algn="ctr" defTabSz="91440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stratigraphy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8200A92-4DCC-483B-B399-2B418BEB06FC}"/>
                </a:ext>
              </a:extLst>
            </p:cNvPr>
            <p:cNvSpPr/>
            <p:nvPr/>
          </p:nvSpPr>
          <p:spPr>
            <a:xfrm>
              <a:off x="8373883" y="2532834"/>
              <a:ext cx="285600" cy="258800"/>
            </a:xfrm>
            <a:prstGeom prst="ellips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2834943-9FDA-477E-87F3-56DF9059EBCD}"/>
                </a:ext>
              </a:extLst>
            </p:cNvPr>
            <p:cNvSpPr/>
            <p:nvPr/>
          </p:nvSpPr>
          <p:spPr>
            <a:xfrm>
              <a:off x="8370517" y="5284051"/>
              <a:ext cx="285600" cy="258800"/>
            </a:xfrm>
            <a:prstGeom prst="ellips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67BAB4B-14D0-46D8-81DD-FB4BA53585EB}"/>
                </a:ext>
              </a:extLst>
            </p:cNvPr>
            <p:cNvSpPr txBox="1"/>
            <p:nvPr/>
          </p:nvSpPr>
          <p:spPr>
            <a:xfrm>
              <a:off x="7139591" y="512849"/>
              <a:ext cx="795411" cy="220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Sea-level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0A7BA2A-46F3-4740-B778-9D67DBBADB03}"/>
                </a:ext>
              </a:extLst>
            </p:cNvPr>
            <p:cNvSpPr txBox="1"/>
            <p:nvPr/>
          </p:nvSpPr>
          <p:spPr>
            <a:xfrm>
              <a:off x="7439102" y="637956"/>
              <a:ext cx="391453" cy="220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rise</a:t>
              </a: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30F58402-AB63-48A7-883E-2F55F3ED7BAC}"/>
                </a:ext>
              </a:extLst>
            </p:cNvPr>
            <p:cNvCxnSpPr/>
            <p:nvPr/>
          </p:nvCxnSpPr>
          <p:spPr>
            <a:xfrm flipH="1">
              <a:off x="7290000" y="735631"/>
              <a:ext cx="211810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F07109B-7F55-4572-8932-DB0B6F6A8485}"/>
                </a:ext>
              </a:extLst>
            </p:cNvPr>
            <p:cNvSpPr txBox="1"/>
            <p:nvPr/>
          </p:nvSpPr>
          <p:spPr>
            <a:xfrm>
              <a:off x="8905052" y="474099"/>
              <a:ext cx="966931" cy="348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Operational</a:t>
              </a:r>
            </a:p>
            <a:p>
              <a:pPr marL="0" marR="0" lvl="0" indent="0" algn="ctr" defTabSz="91440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Units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E1F3A29-3F9E-40C3-999A-32ACA90B3917}"/>
                </a:ext>
              </a:extLst>
            </p:cNvPr>
            <p:cNvSpPr txBox="1"/>
            <p:nvPr/>
          </p:nvSpPr>
          <p:spPr>
            <a:xfrm>
              <a:off x="8752915" y="608889"/>
              <a:ext cx="341760" cy="220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FZ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B44347F-42A6-44DA-8E12-E1C09A2259ED}"/>
                </a:ext>
              </a:extLst>
            </p:cNvPr>
            <p:cNvSpPr txBox="1"/>
            <p:nvPr/>
          </p:nvSpPr>
          <p:spPr>
            <a:xfrm>
              <a:off x="9581519" y="629212"/>
              <a:ext cx="290464" cy="220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a.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8063717-18CE-4A69-844D-4F8915224275}"/>
                </a:ext>
              </a:extLst>
            </p:cNvPr>
            <p:cNvSpPr txBox="1"/>
            <p:nvPr/>
          </p:nvSpPr>
          <p:spPr>
            <a:xfrm>
              <a:off x="9743324" y="632253"/>
              <a:ext cx="298480" cy="220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b.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572BAF1-957C-4E6A-904D-D15D2609D10A}"/>
                </a:ext>
              </a:extLst>
            </p:cNvPr>
            <p:cNvSpPr txBox="1"/>
            <p:nvPr/>
          </p:nvSpPr>
          <p:spPr>
            <a:xfrm>
              <a:off x="9930959" y="630128"/>
              <a:ext cx="298480" cy="220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c.</a:t>
              </a: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4CB05AD-EC6E-4B3C-9B61-5F1D749326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6179"/>
            <a:stretch/>
          </p:blipFill>
          <p:spPr>
            <a:xfrm>
              <a:off x="9967061" y="805102"/>
              <a:ext cx="219984" cy="1304018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A6A7195E-4EFA-4EAE-8E3F-C14CFB39C2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85385"/>
            <a:stretch/>
          </p:blipFill>
          <p:spPr>
            <a:xfrm>
              <a:off x="9962800" y="1858026"/>
              <a:ext cx="233841" cy="2684175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1F6B5772-D7A6-4687-B413-549B6D3002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5286" t="1" b="3607"/>
            <a:stretch/>
          </p:blipFill>
          <p:spPr>
            <a:xfrm>
              <a:off x="9969745" y="4506057"/>
              <a:ext cx="235420" cy="2293078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D439F32-58BF-4A4B-9EC6-F82D31D5434A}"/>
                </a:ext>
              </a:extLst>
            </p:cNvPr>
            <p:cNvSpPr txBox="1"/>
            <p:nvPr/>
          </p:nvSpPr>
          <p:spPr>
            <a:xfrm rot="16200000">
              <a:off x="9658049" y="1044024"/>
              <a:ext cx="79861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Greenhouse</a:t>
              </a:r>
            </a:p>
          </p:txBody>
        </p:sp>
        <p:sp>
          <p:nvSpPr>
            <p:cNvPr id="58" name="Right Arrow 77">
              <a:extLst>
                <a:ext uri="{FF2B5EF4-FFF2-40B4-BE49-F238E27FC236}">
                  <a16:creationId xmlns:a16="http://schemas.microsoft.com/office/drawing/2014/main" id="{6A8C35AC-9E14-4870-B128-94AED8BA07BC}"/>
                </a:ext>
              </a:extLst>
            </p:cNvPr>
            <p:cNvSpPr/>
            <p:nvPr/>
          </p:nvSpPr>
          <p:spPr>
            <a:xfrm rot="20417996">
              <a:off x="8096410" y="846419"/>
              <a:ext cx="250018" cy="128183"/>
            </a:xfrm>
            <a:prstGeom prst="rightArrow">
              <a:avLst/>
            </a:prstGeom>
            <a:solidFill>
              <a:srgbClr val="00375B"/>
            </a:solidFill>
            <a:ln w="12700" cap="flat" cmpd="sng" algn="ctr">
              <a:solidFill>
                <a:srgbClr val="00375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33404BC1-CD40-48F6-9879-FB405AFC6D3A}"/>
              </a:ext>
            </a:extLst>
          </p:cNvPr>
          <p:cNvSpPr txBox="1"/>
          <p:nvPr/>
        </p:nvSpPr>
        <p:spPr>
          <a:xfrm>
            <a:off x="9432954" y="1165211"/>
            <a:ext cx="1088344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a.  Tectonic</a:t>
            </a:r>
          </a:p>
          <a:p>
            <a:pPr>
              <a:lnSpc>
                <a:spcPts val="1000"/>
              </a:lnSpc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     pulses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E45DFD5-017D-4B5B-94CD-8CEFCD6B1BF9}"/>
              </a:ext>
            </a:extLst>
          </p:cNvPr>
          <p:cNvSpPr txBox="1"/>
          <p:nvPr/>
        </p:nvSpPr>
        <p:spPr>
          <a:xfrm>
            <a:off x="9439267" y="1623095"/>
            <a:ext cx="1095877" cy="2235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b.  Ash beds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87C2177-2759-41EB-8B21-C76D075FD77E}"/>
              </a:ext>
            </a:extLst>
          </p:cNvPr>
          <p:cNvSpPr txBox="1"/>
          <p:nvPr/>
        </p:nvSpPr>
        <p:spPr>
          <a:xfrm>
            <a:off x="9444278" y="2033996"/>
            <a:ext cx="1090866" cy="351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ts val="1000"/>
              </a:lnSpc>
              <a:buAutoNum type="alphaLcPeriod" startAt="3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Climate</a:t>
            </a:r>
          </a:p>
          <a:p>
            <a:pPr>
              <a:lnSpc>
                <a:spcPts val="1000"/>
              </a:lnSpc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      phase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39733CE-B39D-4A7A-82CC-6F165AABBCB5}"/>
              </a:ext>
            </a:extLst>
          </p:cNvPr>
          <p:cNvSpPr txBox="1"/>
          <p:nvPr/>
        </p:nvSpPr>
        <p:spPr>
          <a:xfrm>
            <a:off x="9433903" y="679455"/>
            <a:ext cx="1148582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FZ. Fusulinid</a:t>
            </a:r>
          </a:p>
          <a:p>
            <a:pPr>
              <a:lnSpc>
                <a:spcPts val="1000"/>
              </a:lnSpc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      zonation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36978B8-2CDC-4A27-8ADE-F7993C3E67E4}"/>
              </a:ext>
            </a:extLst>
          </p:cNvPr>
          <p:cNvSpPr txBox="1"/>
          <p:nvPr/>
        </p:nvSpPr>
        <p:spPr>
          <a:xfrm>
            <a:off x="9414582" y="4501280"/>
            <a:ext cx="16109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 = Regression</a:t>
            </a:r>
          </a:p>
          <a:p>
            <a:r>
              <a:rPr lang="en-US" sz="1600" dirty="0"/>
              <a:t>T = Transgression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3CD1EB6-5249-4C6A-A697-F799A3B428C0}"/>
              </a:ext>
            </a:extLst>
          </p:cNvPr>
          <p:cNvSpPr txBox="1"/>
          <p:nvPr/>
        </p:nvSpPr>
        <p:spPr>
          <a:xfrm>
            <a:off x="9504172" y="5692789"/>
            <a:ext cx="16565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(Sea-level curve from Ross and Ross, 2009;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Fusulinid zonation from Wahlman, 2019)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DC309A6-6F12-4327-9193-B2BBA9CE9063}"/>
              </a:ext>
            </a:extLst>
          </p:cNvPr>
          <p:cNvSpPr txBox="1"/>
          <p:nvPr/>
        </p:nvSpPr>
        <p:spPr>
          <a:xfrm>
            <a:off x="442785" y="1828051"/>
            <a:ext cx="34299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Numerous 3</a:t>
            </a:r>
            <a:r>
              <a:rPr lang="en-US" baseline="30000" dirty="0"/>
              <a:t>rd</a:t>
            </a:r>
            <a:r>
              <a:rPr lang="en-US" dirty="0"/>
              <a:t>- and higher-order cycles of sea-level change organized into larger 2</a:t>
            </a:r>
            <a:r>
              <a:rPr lang="en-US" baseline="30000" dirty="0"/>
              <a:t>nd</a:t>
            </a:r>
            <a:r>
              <a:rPr lang="en-US" dirty="0"/>
              <a:t>-order trends (5 – 10+ </a:t>
            </a:r>
            <a:r>
              <a:rPr lang="en-US" dirty="0" err="1"/>
              <a:t>m.y</a:t>
            </a:r>
            <a:r>
              <a:rPr lang="en-US" dirty="0"/>
              <a:t>. in duration); these include: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2B694179-E115-46A4-ACCA-122EE2B938E4}"/>
              </a:ext>
            </a:extLst>
          </p:cNvPr>
          <p:cNvGrpSpPr/>
          <p:nvPr/>
        </p:nvGrpSpPr>
        <p:grpSpPr>
          <a:xfrm>
            <a:off x="729276" y="5692789"/>
            <a:ext cx="3767663" cy="373499"/>
            <a:chOff x="733898" y="3616620"/>
            <a:chExt cx="3767663" cy="373499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5887C61-2664-4880-97DC-3953CC5B8220}"/>
                </a:ext>
              </a:extLst>
            </p:cNvPr>
            <p:cNvSpPr txBox="1"/>
            <p:nvPr/>
          </p:nvSpPr>
          <p:spPr>
            <a:xfrm>
              <a:off x="1071578" y="3620787"/>
              <a:ext cx="34299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Atoka - WC D - lowermost WC C2 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DF260D0-1D79-41F5-A7D6-AD6096F33229}"/>
                </a:ext>
              </a:extLst>
            </p:cNvPr>
            <p:cNvSpPr txBox="1"/>
            <p:nvPr/>
          </p:nvSpPr>
          <p:spPr>
            <a:xfrm>
              <a:off x="733898" y="3616620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102F772D-9295-471C-AC14-8CE1E5AB4B41}"/>
                </a:ext>
              </a:extLst>
            </p:cNvPr>
            <p:cNvSpPr/>
            <p:nvPr/>
          </p:nvSpPr>
          <p:spPr>
            <a:xfrm>
              <a:off x="733898" y="3657949"/>
              <a:ext cx="306494" cy="28217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06D81122-8CF6-4E42-A9BE-C324CFC1F796}"/>
              </a:ext>
            </a:extLst>
          </p:cNvPr>
          <p:cNvGrpSpPr/>
          <p:nvPr/>
        </p:nvGrpSpPr>
        <p:grpSpPr>
          <a:xfrm>
            <a:off x="729276" y="5121886"/>
            <a:ext cx="2764364" cy="391070"/>
            <a:chOff x="740746" y="3956615"/>
            <a:chExt cx="2764364" cy="391070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C36C8BB-18F0-44DF-B34F-23EF2A9ACEFF}"/>
                </a:ext>
              </a:extLst>
            </p:cNvPr>
            <p:cNvSpPr txBox="1"/>
            <p:nvPr/>
          </p:nvSpPr>
          <p:spPr>
            <a:xfrm>
              <a:off x="1071579" y="3956615"/>
              <a:ext cx="24335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WC C2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18108123-C398-4937-BF0F-3D04602F7651}"/>
                </a:ext>
              </a:extLst>
            </p:cNvPr>
            <p:cNvSpPr txBox="1"/>
            <p:nvPr/>
          </p:nvSpPr>
          <p:spPr>
            <a:xfrm>
              <a:off x="745912" y="3978353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F012B0B6-48C7-43E6-8812-CA1EE88BFDEA}"/>
                </a:ext>
              </a:extLst>
            </p:cNvPr>
            <p:cNvSpPr/>
            <p:nvPr/>
          </p:nvSpPr>
          <p:spPr>
            <a:xfrm>
              <a:off x="740746" y="4030014"/>
              <a:ext cx="306494" cy="28217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80013189-1E6A-48AA-A30F-7BCDB80495A3}"/>
              </a:ext>
            </a:extLst>
          </p:cNvPr>
          <p:cNvGrpSpPr/>
          <p:nvPr/>
        </p:nvGrpSpPr>
        <p:grpSpPr>
          <a:xfrm>
            <a:off x="729276" y="4543265"/>
            <a:ext cx="2650194" cy="381329"/>
            <a:chOff x="741971" y="4338937"/>
            <a:chExt cx="2650194" cy="381329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F216321A-AFAC-4690-B1B0-17D7FE1DD8B5}"/>
                </a:ext>
              </a:extLst>
            </p:cNvPr>
            <p:cNvSpPr txBox="1"/>
            <p:nvPr/>
          </p:nvSpPr>
          <p:spPr>
            <a:xfrm>
              <a:off x="1071579" y="4338937"/>
              <a:ext cx="23205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WC C1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E11C77DD-5293-4092-88D8-C9A6F010236B}"/>
                </a:ext>
              </a:extLst>
            </p:cNvPr>
            <p:cNvSpPr txBox="1"/>
            <p:nvPr/>
          </p:nvSpPr>
          <p:spPr>
            <a:xfrm>
              <a:off x="741971" y="4350934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00D0E53D-F487-4A07-80B4-44B8E9CD3E23}"/>
                </a:ext>
              </a:extLst>
            </p:cNvPr>
            <p:cNvSpPr/>
            <p:nvPr/>
          </p:nvSpPr>
          <p:spPr>
            <a:xfrm>
              <a:off x="741971" y="4402595"/>
              <a:ext cx="306494" cy="28217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EBBB61B0-4A5B-4E68-8510-34BB42A719A6}"/>
              </a:ext>
            </a:extLst>
          </p:cNvPr>
          <p:cNvGrpSpPr/>
          <p:nvPr/>
        </p:nvGrpSpPr>
        <p:grpSpPr>
          <a:xfrm>
            <a:off x="729276" y="3985610"/>
            <a:ext cx="1674179" cy="387282"/>
            <a:chOff x="724832" y="4719514"/>
            <a:chExt cx="1674179" cy="387282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A5DB5C10-F339-412A-B4CF-EECEE80268F9}"/>
                </a:ext>
              </a:extLst>
            </p:cNvPr>
            <p:cNvSpPr txBox="1"/>
            <p:nvPr/>
          </p:nvSpPr>
          <p:spPr>
            <a:xfrm>
              <a:off x="724832" y="4719514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E219954A-FDF2-4116-8E22-A5FD8F1EBA69}"/>
                </a:ext>
              </a:extLst>
            </p:cNvPr>
            <p:cNvGrpSpPr/>
            <p:nvPr/>
          </p:nvGrpSpPr>
          <p:grpSpPr>
            <a:xfrm>
              <a:off x="735164" y="4737464"/>
              <a:ext cx="1663847" cy="369332"/>
              <a:chOff x="735164" y="4737464"/>
              <a:chExt cx="1663847" cy="369332"/>
            </a:xfrm>
          </p:grpSpPr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2F7FC52D-09CA-4FB3-8D48-D6213FC206F3}"/>
                  </a:ext>
                </a:extLst>
              </p:cNvPr>
              <p:cNvSpPr txBox="1"/>
              <p:nvPr/>
            </p:nvSpPr>
            <p:spPr>
              <a:xfrm>
                <a:off x="1080316" y="4737464"/>
                <a:ext cx="13186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WC A - B</a:t>
                </a: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AE797C5B-711D-4578-90FC-7C87612BCBD9}"/>
                  </a:ext>
                </a:extLst>
              </p:cNvPr>
              <p:cNvSpPr/>
              <p:nvPr/>
            </p:nvSpPr>
            <p:spPr>
              <a:xfrm>
                <a:off x="735164" y="4771175"/>
                <a:ext cx="306494" cy="28217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62846ACB-5E40-432D-A938-584930DCAB2E}"/>
              </a:ext>
            </a:extLst>
          </p:cNvPr>
          <p:cNvGrpSpPr/>
          <p:nvPr/>
        </p:nvGrpSpPr>
        <p:grpSpPr>
          <a:xfrm>
            <a:off x="729276" y="3482967"/>
            <a:ext cx="3556754" cy="390098"/>
            <a:chOff x="741971" y="5120178"/>
            <a:chExt cx="3556754" cy="390098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47B350A5-F092-4662-B504-F6334FE2CE67}"/>
                </a:ext>
              </a:extLst>
            </p:cNvPr>
            <p:cNvSpPr txBox="1"/>
            <p:nvPr/>
          </p:nvSpPr>
          <p:spPr>
            <a:xfrm>
              <a:off x="1071579" y="5140944"/>
              <a:ext cx="32271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Dean – </a:t>
              </a:r>
              <a:r>
                <a:rPr lang="en-US" b="1" dirty="0" err="1"/>
                <a:t>Spraberry</a:t>
              </a:r>
              <a:r>
                <a:rPr lang="en-US" b="1" dirty="0"/>
                <a:t> / Bone Spring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2205D0FF-7544-4349-AD3D-7AC0249ABF60}"/>
                </a:ext>
              </a:extLst>
            </p:cNvPr>
            <p:cNvSpPr txBox="1"/>
            <p:nvPr/>
          </p:nvSpPr>
          <p:spPr>
            <a:xfrm>
              <a:off x="741971" y="5120178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F8ECD5A3-44FA-4DB8-9FFD-7DC137F782A9}"/>
                </a:ext>
              </a:extLst>
            </p:cNvPr>
            <p:cNvSpPr/>
            <p:nvPr/>
          </p:nvSpPr>
          <p:spPr>
            <a:xfrm>
              <a:off x="741971" y="5156341"/>
              <a:ext cx="306494" cy="28217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24ED01CD-F21F-43E5-BF0B-5F30F31FB344}"/>
              </a:ext>
            </a:extLst>
          </p:cNvPr>
          <p:cNvSpPr txBox="1"/>
          <p:nvPr/>
        </p:nvSpPr>
        <p:spPr>
          <a:xfrm>
            <a:off x="7482352" y="3061465"/>
            <a:ext cx="5583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FF0000"/>
                </a:solidFill>
              </a:rPr>
              <a:t>mwu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D6EF5B8-CDCE-4430-84ED-07468AA96B39}"/>
              </a:ext>
            </a:extLst>
          </p:cNvPr>
          <p:cNvSpPr txBox="1"/>
          <p:nvPr/>
        </p:nvSpPr>
        <p:spPr>
          <a:xfrm>
            <a:off x="9432954" y="2978190"/>
            <a:ext cx="192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</a:rPr>
              <a:t>mwu</a:t>
            </a:r>
            <a:r>
              <a:rPr lang="en-US" sz="1600" dirty="0">
                <a:solidFill>
                  <a:srgbClr val="FF0000"/>
                </a:solidFill>
              </a:rPr>
              <a:t>: mid-</a:t>
            </a:r>
            <a:r>
              <a:rPr lang="en-US" sz="1600" dirty="0" err="1">
                <a:solidFill>
                  <a:srgbClr val="FF0000"/>
                </a:solidFill>
              </a:rPr>
              <a:t>Wolfcamp</a:t>
            </a:r>
            <a:endParaRPr lang="en-US" sz="1600" dirty="0">
              <a:solidFill>
                <a:srgbClr val="FF0000"/>
              </a:solidFill>
            </a:endParaRPr>
          </a:p>
          <a:p>
            <a:r>
              <a:rPr lang="en-US" sz="1600" dirty="0">
                <a:solidFill>
                  <a:srgbClr val="FF0000"/>
                </a:solidFill>
              </a:rPr>
              <a:t>            unconformity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EF70DA5-9AC7-45A4-948F-ADC728C19CE2}"/>
              </a:ext>
            </a:extLst>
          </p:cNvPr>
          <p:cNvSpPr txBox="1"/>
          <p:nvPr/>
        </p:nvSpPr>
        <p:spPr>
          <a:xfrm>
            <a:off x="333968" y="410947"/>
            <a:ext cx="327641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Stratigraphic framework,</a:t>
            </a:r>
          </a:p>
          <a:p>
            <a:r>
              <a:rPr lang="en-US" sz="2400" dirty="0" err="1"/>
              <a:t>Wolfcamp</a:t>
            </a:r>
            <a:r>
              <a:rPr lang="en-US" sz="2400" dirty="0"/>
              <a:t> - Spraberry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C0D103A-7769-425F-9993-2DEB4A4E577D}"/>
              </a:ext>
            </a:extLst>
          </p:cNvPr>
          <p:cNvSpPr txBox="1"/>
          <p:nvPr/>
        </p:nvSpPr>
        <p:spPr>
          <a:xfrm>
            <a:off x="635068" y="1273387"/>
            <a:ext cx="26068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(Waite et al., 2019, AAPG SW Section mtg)</a:t>
            </a:r>
          </a:p>
        </p:txBody>
      </p:sp>
    </p:spTree>
    <p:extLst>
      <p:ext uri="{BB962C8B-B14F-4D97-AF65-F5344CB8AC3E}">
        <p14:creationId xmlns:p14="http://schemas.microsoft.com/office/powerpoint/2010/main" val="1578893409"/>
      </p:ext>
    </p:extLst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76038" y="152401"/>
            <a:ext cx="5749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Early Permian Paleogeography (</a:t>
            </a:r>
            <a:r>
              <a:rPr lang="en-US" sz="2400" dirty="0" err="1"/>
              <a:t>Leonardian</a:t>
            </a:r>
            <a:r>
              <a:rPr lang="en-US" sz="2400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150A23-3A56-4B32-B18A-73FCD264B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095" y="869786"/>
            <a:ext cx="7812624" cy="561378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ADD7B37-8B86-4BC9-B833-391239508301}"/>
              </a:ext>
            </a:extLst>
          </p:cNvPr>
          <p:cNvSpPr txBox="1"/>
          <p:nvPr/>
        </p:nvSpPr>
        <p:spPr>
          <a:xfrm>
            <a:off x="10166684" y="6280484"/>
            <a:ext cx="1101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(Ruppel, 2020)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1938995-E0F5-4FC3-8CBA-C50B8310B4A5}"/>
              </a:ext>
            </a:extLst>
          </p:cNvPr>
          <p:cNvSpPr txBox="1"/>
          <p:nvPr/>
        </p:nvSpPr>
        <p:spPr>
          <a:xfrm>
            <a:off x="9126880" y="1263316"/>
            <a:ext cx="2079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Increasing aridity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FA461B5-CD98-457E-A6C3-55FFA822A0EE}"/>
              </a:ext>
            </a:extLst>
          </p:cNvPr>
          <p:cNvSpPr txBox="1"/>
          <p:nvPr/>
        </p:nvSpPr>
        <p:spPr>
          <a:xfrm>
            <a:off x="9126880" y="1884947"/>
            <a:ext cx="28204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Note large “Sahara” desert located to the north and west of the Permian Basin (large aeolian dunes)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FEE021-B7B6-43FF-B81D-EC72D2AEF75C}"/>
              </a:ext>
            </a:extLst>
          </p:cNvPr>
          <p:cNvSpPr txBox="1"/>
          <p:nvPr/>
        </p:nvSpPr>
        <p:spPr>
          <a:xfrm>
            <a:off x="9126880" y="3676680"/>
            <a:ext cx="28204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Time-equivalent shallow- and deep-marine facies in Permian Basin</a:t>
            </a:r>
          </a:p>
        </p:txBody>
      </p:sp>
    </p:spTree>
    <p:extLst>
      <p:ext uri="{BB962C8B-B14F-4D97-AF65-F5344CB8AC3E}">
        <p14:creationId xmlns:p14="http://schemas.microsoft.com/office/powerpoint/2010/main" val="8696952"/>
      </p:ext>
    </p:extLst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4D4DD9-ECBC-4593-899F-3F9E6D28D8EA}"/>
              </a:ext>
            </a:extLst>
          </p:cNvPr>
          <p:cNvSpPr txBox="1"/>
          <p:nvPr/>
        </p:nvSpPr>
        <p:spPr>
          <a:xfrm>
            <a:off x="938463" y="661737"/>
            <a:ext cx="5974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 Rock area, Sedona, Arizona: lower Permian aeolian dunes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C88C26-AD7B-425A-94FA-364BBE81D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1904" y="274471"/>
            <a:ext cx="4037853" cy="3202150"/>
          </a:xfrm>
          <a:prstGeom prst="rect">
            <a:avLst/>
          </a:prstGeom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222742CA-1EDB-4C2F-8E92-45F7EE71B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3" y="1660358"/>
            <a:ext cx="8752304" cy="492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tar: 5 Points 5">
            <a:extLst>
              <a:ext uri="{FF2B5EF4-FFF2-40B4-BE49-F238E27FC236}">
                <a16:creationId xmlns:a16="http://schemas.microsoft.com/office/drawing/2014/main" id="{AEBE8339-1E93-4F7B-B796-57466C1C5C4C}"/>
              </a:ext>
            </a:extLst>
          </p:cNvPr>
          <p:cNvSpPr/>
          <p:nvPr/>
        </p:nvSpPr>
        <p:spPr>
          <a:xfrm>
            <a:off x="9809305" y="1686911"/>
            <a:ext cx="227024" cy="188636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FF4BC2-AB47-485A-8F32-E9C83969EDDC}"/>
              </a:ext>
            </a:extLst>
          </p:cNvPr>
          <p:cNvSpPr txBox="1"/>
          <p:nvPr/>
        </p:nvSpPr>
        <p:spPr>
          <a:xfrm>
            <a:off x="9282896" y="4629873"/>
            <a:ext cx="28168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600" dirty="0"/>
              <a:t>This immense dune field impacts deposition of lower Permian </a:t>
            </a:r>
            <a:r>
              <a:rPr lang="en-US" sz="1600" dirty="0" err="1"/>
              <a:t>basinal</a:t>
            </a:r>
            <a:r>
              <a:rPr lang="en-US" sz="1600" dirty="0"/>
              <a:t> </a:t>
            </a:r>
            <a:r>
              <a:rPr lang="en-US" sz="1600" dirty="0" err="1"/>
              <a:t>clastics</a:t>
            </a:r>
            <a:r>
              <a:rPr lang="en-US" sz="1600" dirty="0"/>
              <a:t> in Permian Basin</a:t>
            </a:r>
          </a:p>
        </p:txBody>
      </p:sp>
    </p:spTree>
    <p:extLst>
      <p:ext uri="{BB962C8B-B14F-4D97-AF65-F5344CB8AC3E}">
        <p14:creationId xmlns:p14="http://schemas.microsoft.com/office/powerpoint/2010/main" val="3000626918"/>
      </p:ext>
    </p:extLst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AD60B4-E2E7-46F6-A768-2922C51F8B4D}"/>
              </a:ext>
            </a:extLst>
          </p:cNvPr>
          <p:cNvGrpSpPr/>
          <p:nvPr/>
        </p:nvGrpSpPr>
        <p:grpSpPr>
          <a:xfrm>
            <a:off x="1083440" y="343056"/>
            <a:ext cx="10025120" cy="6202396"/>
            <a:chOff x="1280189" y="66057"/>
            <a:chExt cx="9174125" cy="562260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939B402-755B-40DB-A1A3-1C3613F811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7376"/>
            <a:stretch/>
          </p:blipFill>
          <p:spPr>
            <a:xfrm rot="-60000">
              <a:off x="1326960" y="66057"/>
              <a:ext cx="9127354" cy="5439459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E9C7883-B456-4160-A819-5E45922131A5}"/>
                </a:ext>
              </a:extLst>
            </p:cNvPr>
            <p:cNvSpPr/>
            <p:nvPr/>
          </p:nvSpPr>
          <p:spPr>
            <a:xfrm>
              <a:off x="1280189" y="5433716"/>
              <a:ext cx="8362575" cy="2549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2D7F8DA-54F2-44F2-980B-ED00F877617D}"/>
              </a:ext>
            </a:extLst>
          </p:cNvPr>
          <p:cNvSpPr txBox="1"/>
          <p:nvPr/>
        </p:nvSpPr>
        <p:spPr>
          <a:xfrm>
            <a:off x="3703079" y="166012"/>
            <a:ext cx="5569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Lower Permian Facies and Sequences, Permian Basin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249DE5-F781-47EB-A5CB-82857732EA3A}"/>
              </a:ext>
            </a:extLst>
          </p:cNvPr>
          <p:cNvSpPr txBox="1"/>
          <p:nvPr/>
        </p:nvSpPr>
        <p:spPr>
          <a:xfrm>
            <a:off x="5479523" y="4214616"/>
            <a:ext cx="164160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Upper </a:t>
            </a:r>
            <a:r>
              <a:rPr lang="en-US" sz="1400" dirty="0" err="1"/>
              <a:t>Wolfcampian</a:t>
            </a:r>
            <a:endParaRPr lang="en-US" sz="1400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8ACF45AC-E2B3-4F5E-892E-C514309C0A87}"/>
              </a:ext>
            </a:extLst>
          </p:cNvPr>
          <p:cNvSpPr/>
          <p:nvPr/>
        </p:nvSpPr>
        <p:spPr>
          <a:xfrm>
            <a:off x="5084233" y="4110567"/>
            <a:ext cx="2167467" cy="524932"/>
          </a:xfrm>
          <a:custGeom>
            <a:avLst/>
            <a:gdLst>
              <a:gd name="connsiteX0" fmla="*/ 160866 w 2099733"/>
              <a:gd name="connsiteY0" fmla="*/ 63500 h 516466"/>
              <a:gd name="connsiteX1" fmla="*/ 304800 w 2099733"/>
              <a:gd name="connsiteY1" fmla="*/ 25400 h 516466"/>
              <a:gd name="connsiteX2" fmla="*/ 482600 w 2099733"/>
              <a:gd name="connsiteY2" fmla="*/ 0 h 516466"/>
              <a:gd name="connsiteX3" fmla="*/ 770466 w 2099733"/>
              <a:gd name="connsiteY3" fmla="*/ 8466 h 516466"/>
              <a:gd name="connsiteX4" fmla="*/ 1054100 w 2099733"/>
              <a:gd name="connsiteY4" fmla="*/ 4233 h 516466"/>
              <a:gd name="connsiteX5" fmla="*/ 1524000 w 2099733"/>
              <a:gd name="connsiteY5" fmla="*/ 16933 h 516466"/>
              <a:gd name="connsiteX6" fmla="*/ 1714500 w 2099733"/>
              <a:gd name="connsiteY6" fmla="*/ 33866 h 516466"/>
              <a:gd name="connsiteX7" fmla="*/ 1955800 w 2099733"/>
              <a:gd name="connsiteY7" fmla="*/ 84666 h 516466"/>
              <a:gd name="connsiteX8" fmla="*/ 2099733 w 2099733"/>
              <a:gd name="connsiteY8" fmla="*/ 118533 h 516466"/>
              <a:gd name="connsiteX9" fmla="*/ 1960033 w 2099733"/>
              <a:gd name="connsiteY9" fmla="*/ 516466 h 516466"/>
              <a:gd name="connsiteX10" fmla="*/ 1574800 w 2099733"/>
              <a:gd name="connsiteY10" fmla="*/ 461433 h 516466"/>
              <a:gd name="connsiteX11" fmla="*/ 1155700 w 2099733"/>
              <a:gd name="connsiteY11" fmla="*/ 457200 h 516466"/>
              <a:gd name="connsiteX12" fmla="*/ 1117600 w 2099733"/>
              <a:gd name="connsiteY12" fmla="*/ 448733 h 516466"/>
              <a:gd name="connsiteX13" fmla="*/ 613833 w 2099733"/>
              <a:gd name="connsiteY13" fmla="*/ 436033 h 516466"/>
              <a:gd name="connsiteX14" fmla="*/ 283633 w 2099733"/>
              <a:gd name="connsiteY14" fmla="*/ 448733 h 516466"/>
              <a:gd name="connsiteX15" fmla="*/ 160866 w 2099733"/>
              <a:gd name="connsiteY15" fmla="*/ 469900 h 516466"/>
              <a:gd name="connsiteX16" fmla="*/ 0 w 2099733"/>
              <a:gd name="connsiteY16" fmla="*/ 516466 h 516466"/>
              <a:gd name="connsiteX17" fmla="*/ 160866 w 2099733"/>
              <a:gd name="connsiteY17" fmla="*/ 63500 h 516466"/>
              <a:gd name="connsiteX0" fmla="*/ 0 w 2167467"/>
              <a:gd name="connsiteY0" fmla="*/ 160867 h 516466"/>
              <a:gd name="connsiteX1" fmla="*/ 372534 w 2167467"/>
              <a:gd name="connsiteY1" fmla="*/ 25400 h 516466"/>
              <a:gd name="connsiteX2" fmla="*/ 550334 w 2167467"/>
              <a:gd name="connsiteY2" fmla="*/ 0 h 516466"/>
              <a:gd name="connsiteX3" fmla="*/ 838200 w 2167467"/>
              <a:gd name="connsiteY3" fmla="*/ 8466 h 516466"/>
              <a:gd name="connsiteX4" fmla="*/ 1121834 w 2167467"/>
              <a:gd name="connsiteY4" fmla="*/ 4233 h 516466"/>
              <a:gd name="connsiteX5" fmla="*/ 1591734 w 2167467"/>
              <a:gd name="connsiteY5" fmla="*/ 16933 h 516466"/>
              <a:gd name="connsiteX6" fmla="*/ 1782234 w 2167467"/>
              <a:gd name="connsiteY6" fmla="*/ 33866 h 516466"/>
              <a:gd name="connsiteX7" fmla="*/ 2023534 w 2167467"/>
              <a:gd name="connsiteY7" fmla="*/ 84666 h 516466"/>
              <a:gd name="connsiteX8" fmla="*/ 2167467 w 2167467"/>
              <a:gd name="connsiteY8" fmla="*/ 118533 h 516466"/>
              <a:gd name="connsiteX9" fmla="*/ 2027767 w 2167467"/>
              <a:gd name="connsiteY9" fmla="*/ 516466 h 516466"/>
              <a:gd name="connsiteX10" fmla="*/ 1642534 w 2167467"/>
              <a:gd name="connsiteY10" fmla="*/ 461433 h 516466"/>
              <a:gd name="connsiteX11" fmla="*/ 1223434 w 2167467"/>
              <a:gd name="connsiteY11" fmla="*/ 457200 h 516466"/>
              <a:gd name="connsiteX12" fmla="*/ 1185334 w 2167467"/>
              <a:gd name="connsiteY12" fmla="*/ 448733 h 516466"/>
              <a:gd name="connsiteX13" fmla="*/ 681567 w 2167467"/>
              <a:gd name="connsiteY13" fmla="*/ 436033 h 516466"/>
              <a:gd name="connsiteX14" fmla="*/ 351367 w 2167467"/>
              <a:gd name="connsiteY14" fmla="*/ 448733 h 516466"/>
              <a:gd name="connsiteX15" fmla="*/ 228600 w 2167467"/>
              <a:gd name="connsiteY15" fmla="*/ 469900 h 516466"/>
              <a:gd name="connsiteX16" fmla="*/ 67734 w 2167467"/>
              <a:gd name="connsiteY16" fmla="*/ 516466 h 516466"/>
              <a:gd name="connsiteX17" fmla="*/ 0 w 2167467"/>
              <a:gd name="connsiteY17" fmla="*/ 160867 h 516466"/>
              <a:gd name="connsiteX0" fmla="*/ 0 w 2167467"/>
              <a:gd name="connsiteY0" fmla="*/ 160867 h 516466"/>
              <a:gd name="connsiteX1" fmla="*/ 220134 w 2167467"/>
              <a:gd name="connsiteY1" fmla="*/ 80433 h 516466"/>
              <a:gd name="connsiteX2" fmla="*/ 372534 w 2167467"/>
              <a:gd name="connsiteY2" fmla="*/ 25400 h 516466"/>
              <a:gd name="connsiteX3" fmla="*/ 550334 w 2167467"/>
              <a:gd name="connsiteY3" fmla="*/ 0 h 516466"/>
              <a:gd name="connsiteX4" fmla="*/ 838200 w 2167467"/>
              <a:gd name="connsiteY4" fmla="*/ 8466 h 516466"/>
              <a:gd name="connsiteX5" fmla="*/ 1121834 w 2167467"/>
              <a:gd name="connsiteY5" fmla="*/ 4233 h 516466"/>
              <a:gd name="connsiteX6" fmla="*/ 1591734 w 2167467"/>
              <a:gd name="connsiteY6" fmla="*/ 16933 h 516466"/>
              <a:gd name="connsiteX7" fmla="*/ 1782234 w 2167467"/>
              <a:gd name="connsiteY7" fmla="*/ 33866 h 516466"/>
              <a:gd name="connsiteX8" fmla="*/ 2023534 w 2167467"/>
              <a:gd name="connsiteY8" fmla="*/ 84666 h 516466"/>
              <a:gd name="connsiteX9" fmla="*/ 2167467 w 2167467"/>
              <a:gd name="connsiteY9" fmla="*/ 118533 h 516466"/>
              <a:gd name="connsiteX10" fmla="*/ 2027767 w 2167467"/>
              <a:gd name="connsiteY10" fmla="*/ 516466 h 516466"/>
              <a:gd name="connsiteX11" fmla="*/ 1642534 w 2167467"/>
              <a:gd name="connsiteY11" fmla="*/ 461433 h 516466"/>
              <a:gd name="connsiteX12" fmla="*/ 1223434 w 2167467"/>
              <a:gd name="connsiteY12" fmla="*/ 457200 h 516466"/>
              <a:gd name="connsiteX13" fmla="*/ 1185334 w 2167467"/>
              <a:gd name="connsiteY13" fmla="*/ 448733 h 516466"/>
              <a:gd name="connsiteX14" fmla="*/ 681567 w 2167467"/>
              <a:gd name="connsiteY14" fmla="*/ 436033 h 516466"/>
              <a:gd name="connsiteX15" fmla="*/ 351367 w 2167467"/>
              <a:gd name="connsiteY15" fmla="*/ 448733 h 516466"/>
              <a:gd name="connsiteX16" fmla="*/ 228600 w 2167467"/>
              <a:gd name="connsiteY16" fmla="*/ 469900 h 516466"/>
              <a:gd name="connsiteX17" fmla="*/ 67734 w 2167467"/>
              <a:gd name="connsiteY17" fmla="*/ 516466 h 516466"/>
              <a:gd name="connsiteX18" fmla="*/ 0 w 2167467"/>
              <a:gd name="connsiteY18" fmla="*/ 160867 h 516466"/>
              <a:gd name="connsiteX0" fmla="*/ 0 w 2167467"/>
              <a:gd name="connsiteY0" fmla="*/ 160867 h 516466"/>
              <a:gd name="connsiteX1" fmla="*/ 220134 w 2167467"/>
              <a:gd name="connsiteY1" fmla="*/ 55033 h 516466"/>
              <a:gd name="connsiteX2" fmla="*/ 372534 w 2167467"/>
              <a:gd name="connsiteY2" fmla="*/ 25400 h 516466"/>
              <a:gd name="connsiteX3" fmla="*/ 550334 w 2167467"/>
              <a:gd name="connsiteY3" fmla="*/ 0 h 516466"/>
              <a:gd name="connsiteX4" fmla="*/ 838200 w 2167467"/>
              <a:gd name="connsiteY4" fmla="*/ 8466 h 516466"/>
              <a:gd name="connsiteX5" fmla="*/ 1121834 w 2167467"/>
              <a:gd name="connsiteY5" fmla="*/ 4233 h 516466"/>
              <a:gd name="connsiteX6" fmla="*/ 1591734 w 2167467"/>
              <a:gd name="connsiteY6" fmla="*/ 16933 h 516466"/>
              <a:gd name="connsiteX7" fmla="*/ 1782234 w 2167467"/>
              <a:gd name="connsiteY7" fmla="*/ 33866 h 516466"/>
              <a:gd name="connsiteX8" fmla="*/ 2023534 w 2167467"/>
              <a:gd name="connsiteY8" fmla="*/ 84666 h 516466"/>
              <a:gd name="connsiteX9" fmla="*/ 2167467 w 2167467"/>
              <a:gd name="connsiteY9" fmla="*/ 118533 h 516466"/>
              <a:gd name="connsiteX10" fmla="*/ 2027767 w 2167467"/>
              <a:gd name="connsiteY10" fmla="*/ 516466 h 516466"/>
              <a:gd name="connsiteX11" fmla="*/ 1642534 w 2167467"/>
              <a:gd name="connsiteY11" fmla="*/ 461433 h 516466"/>
              <a:gd name="connsiteX12" fmla="*/ 1223434 w 2167467"/>
              <a:gd name="connsiteY12" fmla="*/ 457200 h 516466"/>
              <a:gd name="connsiteX13" fmla="*/ 1185334 w 2167467"/>
              <a:gd name="connsiteY13" fmla="*/ 448733 h 516466"/>
              <a:gd name="connsiteX14" fmla="*/ 681567 w 2167467"/>
              <a:gd name="connsiteY14" fmla="*/ 436033 h 516466"/>
              <a:gd name="connsiteX15" fmla="*/ 351367 w 2167467"/>
              <a:gd name="connsiteY15" fmla="*/ 448733 h 516466"/>
              <a:gd name="connsiteX16" fmla="*/ 228600 w 2167467"/>
              <a:gd name="connsiteY16" fmla="*/ 469900 h 516466"/>
              <a:gd name="connsiteX17" fmla="*/ 67734 w 2167467"/>
              <a:gd name="connsiteY17" fmla="*/ 516466 h 516466"/>
              <a:gd name="connsiteX18" fmla="*/ 0 w 2167467"/>
              <a:gd name="connsiteY18" fmla="*/ 160867 h 516466"/>
              <a:gd name="connsiteX0" fmla="*/ 0 w 2167467"/>
              <a:gd name="connsiteY0" fmla="*/ 160867 h 524932"/>
              <a:gd name="connsiteX1" fmla="*/ 220134 w 2167467"/>
              <a:gd name="connsiteY1" fmla="*/ 55033 h 524932"/>
              <a:gd name="connsiteX2" fmla="*/ 372534 w 2167467"/>
              <a:gd name="connsiteY2" fmla="*/ 25400 h 524932"/>
              <a:gd name="connsiteX3" fmla="*/ 550334 w 2167467"/>
              <a:gd name="connsiteY3" fmla="*/ 0 h 524932"/>
              <a:gd name="connsiteX4" fmla="*/ 838200 w 2167467"/>
              <a:gd name="connsiteY4" fmla="*/ 8466 h 524932"/>
              <a:gd name="connsiteX5" fmla="*/ 1121834 w 2167467"/>
              <a:gd name="connsiteY5" fmla="*/ 4233 h 524932"/>
              <a:gd name="connsiteX6" fmla="*/ 1591734 w 2167467"/>
              <a:gd name="connsiteY6" fmla="*/ 16933 h 524932"/>
              <a:gd name="connsiteX7" fmla="*/ 1782234 w 2167467"/>
              <a:gd name="connsiteY7" fmla="*/ 33866 h 524932"/>
              <a:gd name="connsiteX8" fmla="*/ 2023534 w 2167467"/>
              <a:gd name="connsiteY8" fmla="*/ 84666 h 524932"/>
              <a:gd name="connsiteX9" fmla="*/ 2167467 w 2167467"/>
              <a:gd name="connsiteY9" fmla="*/ 118533 h 524932"/>
              <a:gd name="connsiteX10" fmla="*/ 2027767 w 2167467"/>
              <a:gd name="connsiteY10" fmla="*/ 516466 h 524932"/>
              <a:gd name="connsiteX11" fmla="*/ 1642534 w 2167467"/>
              <a:gd name="connsiteY11" fmla="*/ 461433 h 524932"/>
              <a:gd name="connsiteX12" fmla="*/ 1223434 w 2167467"/>
              <a:gd name="connsiteY12" fmla="*/ 457200 h 524932"/>
              <a:gd name="connsiteX13" fmla="*/ 1185334 w 2167467"/>
              <a:gd name="connsiteY13" fmla="*/ 448733 h 524932"/>
              <a:gd name="connsiteX14" fmla="*/ 681567 w 2167467"/>
              <a:gd name="connsiteY14" fmla="*/ 436033 h 524932"/>
              <a:gd name="connsiteX15" fmla="*/ 351367 w 2167467"/>
              <a:gd name="connsiteY15" fmla="*/ 448733 h 524932"/>
              <a:gd name="connsiteX16" fmla="*/ 228600 w 2167467"/>
              <a:gd name="connsiteY16" fmla="*/ 469900 h 524932"/>
              <a:gd name="connsiteX17" fmla="*/ 84667 w 2167467"/>
              <a:gd name="connsiteY17" fmla="*/ 524932 h 524932"/>
              <a:gd name="connsiteX18" fmla="*/ 0 w 2167467"/>
              <a:gd name="connsiteY18" fmla="*/ 160867 h 524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67467" h="524932">
                <a:moveTo>
                  <a:pt x="0" y="160867"/>
                </a:moveTo>
                <a:lnTo>
                  <a:pt x="220134" y="55033"/>
                </a:lnTo>
                <a:lnTo>
                  <a:pt x="372534" y="25400"/>
                </a:lnTo>
                <a:lnTo>
                  <a:pt x="550334" y="0"/>
                </a:lnTo>
                <a:lnTo>
                  <a:pt x="838200" y="8466"/>
                </a:lnTo>
                <a:lnTo>
                  <a:pt x="1121834" y="4233"/>
                </a:lnTo>
                <a:lnTo>
                  <a:pt x="1591734" y="16933"/>
                </a:lnTo>
                <a:lnTo>
                  <a:pt x="1782234" y="33866"/>
                </a:lnTo>
                <a:lnTo>
                  <a:pt x="2023534" y="84666"/>
                </a:lnTo>
                <a:lnTo>
                  <a:pt x="2167467" y="118533"/>
                </a:lnTo>
                <a:lnTo>
                  <a:pt x="2027767" y="516466"/>
                </a:lnTo>
                <a:lnTo>
                  <a:pt x="1642534" y="461433"/>
                </a:lnTo>
                <a:lnTo>
                  <a:pt x="1223434" y="457200"/>
                </a:lnTo>
                <a:lnTo>
                  <a:pt x="1185334" y="448733"/>
                </a:lnTo>
                <a:lnTo>
                  <a:pt x="681567" y="436033"/>
                </a:lnTo>
                <a:lnTo>
                  <a:pt x="351367" y="448733"/>
                </a:lnTo>
                <a:lnTo>
                  <a:pt x="228600" y="469900"/>
                </a:lnTo>
                <a:lnTo>
                  <a:pt x="84667" y="524932"/>
                </a:lnTo>
                <a:lnTo>
                  <a:pt x="0" y="160867"/>
                </a:lnTo>
                <a:close/>
              </a:path>
            </a:pathLst>
          </a:custGeom>
          <a:solidFill>
            <a:srgbClr val="DA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6105B3-D612-4974-88D4-82B9AB4BC854}"/>
              </a:ext>
            </a:extLst>
          </p:cNvPr>
          <p:cNvSpPr txBox="1"/>
          <p:nvPr/>
        </p:nvSpPr>
        <p:spPr>
          <a:xfrm>
            <a:off x="5412161" y="4167325"/>
            <a:ext cx="14187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Upper Wolfcamp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0842291-A92B-4673-AE63-C4D6B1D487FB}"/>
              </a:ext>
            </a:extLst>
          </p:cNvPr>
          <p:cNvCxnSpPr/>
          <p:nvPr/>
        </p:nvCxnSpPr>
        <p:spPr>
          <a:xfrm>
            <a:off x="1816100" y="5156200"/>
            <a:ext cx="0" cy="1905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BDA2E9A-4A0C-4EA6-8FA8-BAD978439893}"/>
              </a:ext>
            </a:extLst>
          </p:cNvPr>
          <p:cNvSpPr/>
          <p:nvPr/>
        </p:nvSpPr>
        <p:spPr>
          <a:xfrm>
            <a:off x="1820333" y="4271433"/>
            <a:ext cx="3340100" cy="1079500"/>
          </a:xfrm>
          <a:custGeom>
            <a:avLst/>
            <a:gdLst>
              <a:gd name="connsiteX0" fmla="*/ 0 w 3340100"/>
              <a:gd name="connsiteY0" fmla="*/ 893234 h 1079500"/>
              <a:gd name="connsiteX1" fmla="*/ 554567 w 3340100"/>
              <a:gd name="connsiteY1" fmla="*/ 872067 h 1079500"/>
              <a:gd name="connsiteX2" fmla="*/ 1054100 w 3340100"/>
              <a:gd name="connsiteY2" fmla="*/ 859367 h 1079500"/>
              <a:gd name="connsiteX3" fmla="*/ 1579034 w 3340100"/>
              <a:gd name="connsiteY3" fmla="*/ 804334 h 1079500"/>
              <a:gd name="connsiteX4" fmla="*/ 1964267 w 3340100"/>
              <a:gd name="connsiteY4" fmla="*/ 753534 h 1079500"/>
              <a:gd name="connsiteX5" fmla="*/ 2311400 w 3340100"/>
              <a:gd name="connsiteY5" fmla="*/ 660400 h 1079500"/>
              <a:gd name="connsiteX6" fmla="*/ 2561167 w 3340100"/>
              <a:gd name="connsiteY6" fmla="*/ 567267 h 1079500"/>
              <a:gd name="connsiteX7" fmla="*/ 2781300 w 3340100"/>
              <a:gd name="connsiteY7" fmla="*/ 431800 h 1079500"/>
              <a:gd name="connsiteX8" fmla="*/ 2937934 w 3340100"/>
              <a:gd name="connsiteY8" fmla="*/ 300567 h 1079500"/>
              <a:gd name="connsiteX9" fmla="*/ 3090334 w 3340100"/>
              <a:gd name="connsiteY9" fmla="*/ 135467 h 1079500"/>
              <a:gd name="connsiteX10" fmla="*/ 3183467 w 3340100"/>
              <a:gd name="connsiteY10" fmla="*/ 50800 h 1079500"/>
              <a:gd name="connsiteX11" fmla="*/ 3263900 w 3340100"/>
              <a:gd name="connsiteY11" fmla="*/ 0 h 1079500"/>
              <a:gd name="connsiteX12" fmla="*/ 3340100 w 3340100"/>
              <a:gd name="connsiteY12" fmla="*/ 368300 h 1079500"/>
              <a:gd name="connsiteX13" fmla="*/ 3251200 w 3340100"/>
              <a:gd name="connsiteY13" fmla="*/ 436034 h 1079500"/>
              <a:gd name="connsiteX14" fmla="*/ 3103034 w 3340100"/>
              <a:gd name="connsiteY14" fmla="*/ 546100 h 1079500"/>
              <a:gd name="connsiteX15" fmla="*/ 2997200 w 3340100"/>
              <a:gd name="connsiteY15" fmla="*/ 630767 h 1079500"/>
              <a:gd name="connsiteX16" fmla="*/ 2853267 w 3340100"/>
              <a:gd name="connsiteY16" fmla="*/ 723900 h 1079500"/>
              <a:gd name="connsiteX17" fmla="*/ 2730500 w 3340100"/>
              <a:gd name="connsiteY17" fmla="*/ 795867 h 1079500"/>
              <a:gd name="connsiteX18" fmla="*/ 2628900 w 3340100"/>
              <a:gd name="connsiteY18" fmla="*/ 842434 h 1079500"/>
              <a:gd name="connsiteX19" fmla="*/ 2497667 w 3340100"/>
              <a:gd name="connsiteY19" fmla="*/ 884767 h 1079500"/>
              <a:gd name="connsiteX20" fmla="*/ 2294467 w 3340100"/>
              <a:gd name="connsiteY20" fmla="*/ 927100 h 1079500"/>
              <a:gd name="connsiteX21" fmla="*/ 1714500 w 3340100"/>
              <a:gd name="connsiteY21" fmla="*/ 982134 h 1079500"/>
              <a:gd name="connsiteX22" fmla="*/ 1045634 w 3340100"/>
              <a:gd name="connsiteY22" fmla="*/ 1024467 h 1079500"/>
              <a:gd name="connsiteX23" fmla="*/ 0 w 3340100"/>
              <a:gd name="connsiteY23" fmla="*/ 1079500 h 1079500"/>
              <a:gd name="connsiteX24" fmla="*/ 0 w 3340100"/>
              <a:gd name="connsiteY24" fmla="*/ 893234 h 1079500"/>
              <a:gd name="connsiteX0" fmla="*/ 0 w 3340100"/>
              <a:gd name="connsiteY0" fmla="*/ 893234 h 1079500"/>
              <a:gd name="connsiteX1" fmla="*/ 554567 w 3340100"/>
              <a:gd name="connsiteY1" fmla="*/ 872067 h 1079500"/>
              <a:gd name="connsiteX2" fmla="*/ 1066800 w 3340100"/>
              <a:gd name="connsiteY2" fmla="*/ 850900 h 1079500"/>
              <a:gd name="connsiteX3" fmla="*/ 1579034 w 3340100"/>
              <a:gd name="connsiteY3" fmla="*/ 804334 h 1079500"/>
              <a:gd name="connsiteX4" fmla="*/ 1964267 w 3340100"/>
              <a:gd name="connsiteY4" fmla="*/ 753534 h 1079500"/>
              <a:gd name="connsiteX5" fmla="*/ 2311400 w 3340100"/>
              <a:gd name="connsiteY5" fmla="*/ 660400 h 1079500"/>
              <a:gd name="connsiteX6" fmla="*/ 2561167 w 3340100"/>
              <a:gd name="connsiteY6" fmla="*/ 567267 h 1079500"/>
              <a:gd name="connsiteX7" fmla="*/ 2781300 w 3340100"/>
              <a:gd name="connsiteY7" fmla="*/ 431800 h 1079500"/>
              <a:gd name="connsiteX8" fmla="*/ 2937934 w 3340100"/>
              <a:gd name="connsiteY8" fmla="*/ 300567 h 1079500"/>
              <a:gd name="connsiteX9" fmla="*/ 3090334 w 3340100"/>
              <a:gd name="connsiteY9" fmla="*/ 135467 h 1079500"/>
              <a:gd name="connsiteX10" fmla="*/ 3183467 w 3340100"/>
              <a:gd name="connsiteY10" fmla="*/ 50800 h 1079500"/>
              <a:gd name="connsiteX11" fmla="*/ 3263900 w 3340100"/>
              <a:gd name="connsiteY11" fmla="*/ 0 h 1079500"/>
              <a:gd name="connsiteX12" fmla="*/ 3340100 w 3340100"/>
              <a:gd name="connsiteY12" fmla="*/ 368300 h 1079500"/>
              <a:gd name="connsiteX13" fmla="*/ 3251200 w 3340100"/>
              <a:gd name="connsiteY13" fmla="*/ 436034 h 1079500"/>
              <a:gd name="connsiteX14" fmla="*/ 3103034 w 3340100"/>
              <a:gd name="connsiteY14" fmla="*/ 546100 h 1079500"/>
              <a:gd name="connsiteX15" fmla="*/ 2997200 w 3340100"/>
              <a:gd name="connsiteY15" fmla="*/ 630767 h 1079500"/>
              <a:gd name="connsiteX16" fmla="*/ 2853267 w 3340100"/>
              <a:gd name="connsiteY16" fmla="*/ 723900 h 1079500"/>
              <a:gd name="connsiteX17" fmla="*/ 2730500 w 3340100"/>
              <a:gd name="connsiteY17" fmla="*/ 795867 h 1079500"/>
              <a:gd name="connsiteX18" fmla="*/ 2628900 w 3340100"/>
              <a:gd name="connsiteY18" fmla="*/ 842434 h 1079500"/>
              <a:gd name="connsiteX19" fmla="*/ 2497667 w 3340100"/>
              <a:gd name="connsiteY19" fmla="*/ 884767 h 1079500"/>
              <a:gd name="connsiteX20" fmla="*/ 2294467 w 3340100"/>
              <a:gd name="connsiteY20" fmla="*/ 927100 h 1079500"/>
              <a:gd name="connsiteX21" fmla="*/ 1714500 w 3340100"/>
              <a:gd name="connsiteY21" fmla="*/ 982134 h 1079500"/>
              <a:gd name="connsiteX22" fmla="*/ 1045634 w 3340100"/>
              <a:gd name="connsiteY22" fmla="*/ 1024467 h 1079500"/>
              <a:gd name="connsiteX23" fmla="*/ 0 w 3340100"/>
              <a:gd name="connsiteY23" fmla="*/ 1079500 h 1079500"/>
              <a:gd name="connsiteX24" fmla="*/ 0 w 3340100"/>
              <a:gd name="connsiteY24" fmla="*/ 893234 h 107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340100" h="1079500">
                <a:moveTo>
                  <a:pt x="0" y="893234"/>
                </a:moveTo>
                <a:lnTo>
                  <a:pt x="554567" y="872067"/>
                </a:lnTo>
                <a:lnTo>
                  <a:pt x="1066800" y="850900"/>
                </a:lnTo>
                <a:lnTo>
                  <a:pt x="1579034" y="804334"/>
                </a:lnTo>
                <a:lnTo>
                  <a:pt x="1964267" y="753534"/>
                </a:lnTo>
                <a:lnTo>
                  <a:pt x="2311400" y="660400"/>
                </a:lnTo>
                <a:lnTo>
                  <a:pt x="2561167" y="567267"/>
                </a:lnTo>
                <a:lnTo>
                  <a:pt x="2781300" y="431800"/>
                </a:lnTo>
                <a:lnTo>
                  <a:pt x="2937934" y="300567"/>
                </a:lnTo>
                <a:lnTo>
                  <a:pt x="3090334" y="135467"/>
                </a:lnTo>
                <a:lnTo>
                  <a:pt x="3183467" y="50800"/>
                </a:lnTo>
                <a:lnTo>
                  <a:pt x="3263900" y="0"/>
                </a:lnTo>
                <a:lnTo>
                  <a:pt x="3340100" y="368300"/>
                </a:lnTo>
                <a:lnTo>
                  <a:pt x="3251200" y="436034"/>
                </a:lnTo>
                <a:lnTo>
                  <a:pt x="3103034" y="546100"/>
                </a:lnTo>
                <a:lnTo>
                  <a:pt x="2997200" y="630767"/>
                </a:lnTo>
                <a:lnTo>
                  <a:pt x="2853267" y="723900"/>
                </a:lnTo>
                <a:lnTo>
                  <a:pt x="2730500" y="795867"/>
                </a:lnTo>
                <a:lnTo>
                  <a:pt x="2628900" y="842434"/>
                </a:lnTo>
                <a:lnTo>
                  <a:pt x="2497667" y="884767"/>
                </a:lnTo>
                <a:lnTo>
                  <a:pt x="2294467" y="927100"/>
                </a:lnTo>
                <a:lnTo>
                  <a:pt x="1714500" y="982134"/>
                </a:lnTo>
                <a:lnTo>
                  <a:pt x="1045634" y="1024467"/>
                </a:lnTo>
                <a:lnTo>
                  <a:pt x="0" y="1079500"/>
                </a:lnTo>
                <a:lnTo>
                  <a:pt x="0" y="893234"/>
                </a:lnTo>
                <a:close/>
              </a:path>
            </a:pathLst>
          </a:custGeom>
          <a:solidFill>
            <a:srgbClr val="F8C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E4DE9DA-A2F4-461E-9BBB-1FF7ECF243C7}"/>
              </a:ext>
            </a:extLst>
          </p:cNvPr>
          <p:cNvSpPr/>
          <p:nvPr/>
        </p:nvSpPr>
        <p:spPr>
          <a:xfrm>
            <a:off x="1811867" y="4546951"/>
            <a:ext cx="4542366" cy="799749"/>
          </a:xfrm>
          <a:custGeom>
            <a:avLst/>
            <a:gdLst>
              <a:gd name="connsiteX0" fmla="*/ 0 w 4504266"/>
              <a:gd name="connsiteY0" fmla="*/ 799749 h 799749"/>
              <a:gd name="connsiteX1" fmla="*/ 1341966 w 4504266"/>
              <a:gd name="connsiteY1" fmla="*/ 732016 h 799749"/>
              <a:gd name="connsiteX2" fmla="*/ 2489200 w 4504266"/>
              <a:gd name="connsiteY2" fmla="*/ 600782 h 799749"/>
              <a:gd name="connsiteX3" fmla="*/ 3132666 w 4504266"/>
              <a:gd name="connsiteY3" fmla="*/ 219782 h 799749"/>
              <a:gd name="connsiteX4" fmla="*/ 3390900 w 4504266"/>
              <a:gd name="connsiteY4" fmla="*/ 67382 h 799749"/>
              <a:gd name="connsiteX5" fmla="*/ 3848100 w 4504266"/>
              <a:gd name="connsiteY5" fmla="*/ 3882 h 799749"/>
              <a:gd name="connsiteX6" fmla="*/ 4504266 w 4504266"/>
              <a:gd name="connsiteY6" fmla="*/ 12349 h 799749"/>
              <a:gd name="connsiteX0" fmla="*/ 0 w 4542366"/>
              <a:gd name="connsiteY0" fmla="*/ 799749 h 799749"/>
              <a:gd name="connsiteX1" fmla="*/ 1380066 w 4542366"/>
              <a:gd name="connsiteY1" fmla="*/ 732016 h 799749"/>
              <a:gd name="connsiteX2" fmla="*/ 2527300 w 4542366"/>
              <a:gd name="connsiteY2" fmla="*/ 600782 h 799749"/>
              <a:gd name="connsiteX3" fmla="*/ 3170766 w 4542366"/>
              <a:gd name="connsiteY3" fmla="*/ 219782 h 799749"/>
              <a:gd name="connsiteX4" fmla="*/ 3429000 w 4542366"/>
              <a:gd name="connsiteY4" fmla="*/ 67382 h 799749"/>
              <a:gd name="connsiteX5" fmla="*/ 3886200 w 4542366"/>
              <a:gd name="connsiteY5" fmla="*/ 3882 h 799749"/>
              <a:gd name="connsiteX6" fmla="*/ 4542366 w 4542366"/>
              <a:gd name="connsiteY6" fmla="*/ 12349 h 799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42366" h="799749">
                <a:moveTo>
                  <a:pt x="0" y="799749"/>
                </a:moveTo>
                <a:cubicBezTo>
                  <a:pt x="463549" y="782463"/>
                  <a:pt x="958849" y="765177"/>
                  <a:pt x="1380066" y="732016"/>
                </a:cubicBezTo>
                <a:cubicBezTo>
                  <a:pt x="1801283" y="698855"/>
                  <a:pt x="2228850" y="686154"/>
                  <a:pt x="2527300" y="600782"/>
                </a:cubicBezTo>
                <a:cubicBezTo>
                  <a:pt x="2825750" y="515410"/>
                  <a:pt x="3170766" y="219782"/>
                  <a:pt x="3170766" y="219782"/>
                </a:cubicBezTo>
                <a:cubicBezTo>
                  <a:pt x="3321049" y="130882"/>
                  <a:pt x="3309761" y="103365"/>
                  <a:pt x="3429000" y="67382"/>
                </a:cubicBezTo>
                <a:cubicBezTo>
                  <a:pt x="3548239" y="31399"/>
                  <a:pt x="3700639" y="13054"/>
                  <a:pt x="3886200" y="3882"/>
                </a:cubicBezTo>
                <a:cubicBezTo>
                  <a:pt x="4071761" y="-5290"/>
                  <a:pt x="4307063" y="3529"/>
                  <a:pt x="4542366" y="12349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75AA62C-2787-4C94-9C08-42754CAD83D5}"/>
              </a:ext>
            </a:extLst>
          </p:cNvPr>
          <p:cNvSpPr/>
          <p:nvPr/>
        </p:nvSpPr>
        <p:spPr>
          <a:xfrm>
            <a:off x="7120467" y="4220633"/>
            <a:ext cx="2798233" cy="956734"/>
          </a:xfrm>
          <a:custGeom>
            <a:avLst/>
            <a:gdLst>
              <a:gd name="connsiteX0" fmla="*/ 131233 w 2798233"/>
              <a:gd name="connsiteY0" fmla="*/ 0 h 956734"/>
              <a:gd name="connsiteX1" fmla="*/ 0 w 2798233"/>
              <a:gd name="connsiteY1" fmla="*/ 381000 h 956734"/>
              <a:gd name="connsiteX2" fmla="*/ 368300 w 2798233"/>
              <a:gd name="connsiteY2" fmla="*/ 482600 h 956734"/>
              <a:gd name="connsiteX3" fmla="*/ 736600 w 2798233"/>
              <a:gd name="connsiteY3" fmla="*/ 579967 h 956734"/>
              <a:gd name="connsiteX4" fmla="*/ 1092200 w 2798233"/>
              <a:gd name="connsiteY4" fmla="*/ 677334 h 956734"/>
              <a:gd name="connsiteX5" fmla="*/ 1388533 w 2798233"/>
              <a:gd name="connsiteY5" fmla="*/ 749300 h 956734"/>
              <a:gd name="connsiteX6" fmla="*/ 1807633 w 2798233"/>
              <a:gd name="connsiteY6" fmla="*/ 829734 h 956734"/>
              <a:gd name="connsiteX7" fmla="*/ 2192866 w 2798233"/>
              <a:gd name="connsiteY7" fmla="*/ 897467 h 956734"/>
              <a:gd name="connsiteX8" fmla="*/ 2692400 w 2798233"/>
              <a:gd name="connsiteY8" fmla="*/ 956734 h 956734"/>
              <a:gd name="connsiteX9" fmla="*/ 2798233 w 2798233"/>
              <a:gd name="connsiteY9" fmla="*/ 736600 h 956734"/>
              <a:gd name="connsiteX10" fmla="*/ 2146300 w 2798233"/>
              <a:gd name="connsiteY10" fmla="*/ 626534 h 956734"/>
              <a:gd name="connsiteX11" fmla="*/ 1574800 w 2798233"/>
              <a:gd name="connsiteY11" fmla="*/ 529167 h 956734"/>
              <a:gd name="connsiteX12" fmla="*/ 1248833 w 2798233"/>
              <a:gd name="connsiteY12" fmla="*/ 461434 h 956734"/>
              <a:gd name="connsiteX13" fmla="*/ 1054100 w 2798233"/>
              <a:gd name="connsiteY13" fmla="*/ 406400 h 956734"/>
              <a:gd name="connsiteX14" fmla="*/ 901700 w 2798233"/>
              <a:gd name="connsiteY14" fmla="*/ 330200 h 956734"/>
              <a:gd name="connsiteX15" fmla="*/ 706966 w 2798233"/>
              <a:gd name="connsiteY15" fmla="*/ 220134 h 956734"/>
              <a:gd name="connsiteX16" fmla="*/ 537633 w 2798233"/>
              <a:gd name="connsiteY16" fmla="*/ 127000 h 956734"/>
              <a:gd name="connsiteX17" fmla="*/ 351366 w 2798233"/>
              <a:gd name="connsiteY17" fmla="*/ 55034 h 956734"/>
              <a:gd name="connsiteX18" fmla="*/ 131233 w 2798233"/>
              <a:gd name="connsiteY18" fmla="*/ 0 h 956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798233" h="956734">
                <a:moveTo>
                  <a:pt x="131233" y="0"/>
                </a:moveTo>
                <a:lnTo>
                  <a:pt x="0" y="381000"/>
                </a:lnTo>
                <a:lnTo>
                  <a:pt x="368300" y="482600"/>
                </a:lnTo>
                <a:lnTo>
                  <a:pt x="736600" y="579967"/>
                </a:lnTo>
                <a:lnTo>
                  <a:pt x="1092200" y="677334"/>
                </a:lnTo>
                <a:lnTo>
                  <a:pt x="1388533" y="749300"/>
                </a:lnTo>
                <a:lnTo>
                  <a:pt x="1807633" y="829734"/>
                </a:lnTo>
                <a:lnTo>
                  <a:pt x="2192866" y="897467"/>
                </a:lnTo>
                <a:lnTo>
                  <a:pt x="2692400" y="956734"/>
                </a:lnTo>
                <a:lnTo>
                  <a:pt x="2798233" y="736600"/>
                </a:lnTo>
                <a:lnTo>
                  <a:pt x="2146300" y="626534"/>
                </a:lnTo>
                <a:lnTo>
                  <a:pt x="1574800" y="529167"/>
                </a:lnTo>
                <a:lnTo>
                  <a:pt x="1248833" y="461434"/>
                </a:lnTo>
                <a:lnTo>
                  <a:pt x="1054100" y="406400"/>
                </a:lnTo>
                <a:lnTo>
                  <a:pt x="901700" y="330200"/>
                </a:lnTo>
                <a:lnTo>
                  <a:pt x="706966" y="220134"/>
                </a:lnTo>
                <a:lnTo>
                  <a:pt x="537633" y="127000"/>
                </a:lnTo>
                <a:lnTo>
                  <a:pt x="351366" y="55034"/>
                </a:lnTo>
                <a:lnTo>
                  <a:pt x="131233" y="0"/>
                </a:lnTo>
                <a:close/>
              </a:path>
            </a:pathLst>
          </a:custGeom>
          <a:solidFill>
            <a:srgbClr val="F8C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6D492FE-CA54-4A42-B989-0927A82B4320}"/>
              </a:ext>
            </a:extLst>
          </p:cNvPr>
          <p:cNvSpPr/>
          <p:nvPr/>
        </p:nvSpPr>
        <p:spPr>
          <a:xfrm>
            <a:off x="6324600" y="4559300"/>
            <a:ext cx="3488267" cy="622300"/>
          </a:xfrm>
          <a:custGeom>
            <a:avLst/>
            <a:gdLst>
              <a:gd name="connsiteX0" fmla="*/ 0 w 3488267"/>
              <a:gd name="connsiteY0" fmla="*/ 0 h 622300"/>
              <a:gd name="connsiteX1" fmla="*/ 406400 w 3488267"/>
              <a:gd name="connsiteY1" fmla="*/ 4234 h 622300"/>
              <a:gd name="connsiteX2" fmla="*/ 795867 w 3488267"/>
              <a:gd name="connsiteY2" fmla="*/ 50800 h 622300"/>
              <a:gd name="connsiteX3" fmla="*/ 1371600 w 3488267"/>
              <a:gd name="connsiteY3" fmla="*/ 198967 h 622300"/>
              <a:gd name="connsiteX4" fmla="*/ 1972733 w 3488267"/>
              <a:gd name="connsiteY4" fmla="*/ 359834 h 622300"/>
              <a:gd name="connsiteX5" fmla="*/ 2747433 w 3488267"/>
              <a:gd name="connsiteY5" fmla="*/ 520700 h 622300"/>
              <a:gd name="connsiteX6" fmla="*/ 3488267 w 3488267"/>
              <a:gd name="connsiteY6" fmla="*/ 622300 h 62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88267" h="622300">
                <a:moveTo>
                  <a:pt x="0" y="0"/>
                </a:moveTo>
                <a:lnTo>
                  <a:pt x="406400" y="4234"/>
                </a:lnTo>
                <a:cubicBezTo>
                  <a:pt x="539044" y="12701"/>
                  <a:pt x="635000" y="18345"/>
                  <a:pt x="795867" y="50800"/>
                </a:cubicBezTo>
                <a:cubicBezTo>
                  <a:pt x="956734" y="83256"/>
                  <a:pt x="1371600" y="198967"/>
                  <a:pt x="1371600" y="198967"/>
                </a:cubicBezTo>
                <a:cubicBezTo>
                  <a:pt x="1567744" y="250473"/>
                  <a:pt x="1743428" y="306212"/>
                  <a:pt x="1972733" y="359834"/>
                </a:cubicBezTo>
                <a:cubicBezTo>
                  <a:pt x="2202039" y="413456"/>
                  <a:pt x="2494844" y="476956"/>
                  <a:pt x="2747433" y="520700"/>
                </a:cubicBezTo>
                <a:cubicBezTo>
                  <a:pt x="3000022" y="564444"/>
                  <a:pt x="3244144" y="593372"/>
                  <a:pt x="3488267" y="62230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013281-5FDE-4A69-A60C-31B6ECA91D22}"/>
              </a:ext>
            </a:extLst>
          </p:cNvPr>
          <p:cNvSpPr txBox="1"/>
          <p:nvPr/>
        </p:nvSpPr>
        <p:spPr>
          <a:xfrm>
            <a:off x="8901883" y="6275575"/>
            <a:ext cx="20336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(modified from Ruppel, 2020)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09B955-CDEF-4535-BC8D-276A51C2D108}"/>
              </a:ext>
            </a:extLst>
          </p:cNvPr>
          <p:cNvSpPr txBox="1"/>
          <p:nvPr/>
        </p:nvSpPr>
        <p:spPr>
          <a:xfrm>
            <a:off x="2216681" y="1752040"/>
            <a:ext cx="1781642" cy="402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dirty="0"/>
              <a:t>(sandstones, organic-rich</a:t>
            </a:r>
          </a:p>
          <a:p>
            <a:pPr algn="ctr">
              <a:lnSpc>
                <a:spcPts val="1200"/>
              </a:lnSpc>
            </a:pPr>
            <a:r>
              <a:rPr lang="en-US" sz="1200" b="1" dirty="0" err="1"/>
              <a:t>mudrocks</a:t>
            </a:r>
            <a:r>
              <a:rPr lang="en-US" sz="1200" b="1" dirty="0"/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7931F3-4578-4AAD-965D-6094B0ED6FAF}"/>
              </a:ext>
            </a:extLst>
          </p:cNvPr>
          <p:cNvSpPr txBox="1"/>
          <p:nvPr/>
        </p:nvSpPr>
        <p:spPr>
          <a:xfrm>
            <a:off x="2216681" y="1167080"/>
            <a:ext cx="182812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Delaware Basin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C0B3222-79E2-4E1B-AED8-83D744BE8523}"/>
              </a:ext>
            </a:extLst>
          </p:cNvPr>
          <p:cNvSpPr/>
          <p:nvPr/>
        </p:nvSpPr>
        <p:spPr>
          <a:xfrm>
            <a:off x="8519583" y="1270519"/>
            <a:ext cx="1616405" cy="347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A9D624-1F44-4EDC-B41F-987D4BE28C01}"/>
              </a:ext>
            </a:extLst>
          </p:cNvPr>
          <p:cNvSpPr txBox="1"/>
          <p:nvPr/>
        </p:nvSpPr>
        <p:spPr>
          <a:xfrm>
            <a:off x="8207123" y="1328680"/>
            <a:ext cx="1781642" cy="402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dirty="0"/>
              <a:t>(sandstones, organic-rich</a:t>
            </a:r>
          </a:p>
          <a:p>
            <a:pPr algn="ctr">
              <a:lnSpc>
                <a:spcPts val="1200"/>
              </a:lnSpc>
            </a:pPr>
            <a:r>
              <a:rPr lang="en-US" sz="1200" b="1" dirty="0" err="1"/>
              <a:t>mudrocks</a:t>
            </a:r>
            <a:r>
              <a:rPr lang="en-US" sz="1200" b="1" dirty="0"/>
              <a:t>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3B6175-9FB4-4F5F-972D-D381C44CF424}"/>
              </a:ext>
            </a:extLst>
          </p:cNvPr>
          <p:cNvSpPr txBox="1"/>
          <p:nvPr/>
        </p:nvSpPr>
        <p:spPr>
          <a:xfrm>
            <a:off x="8207123" y="794520"/>
            <a:ext cx="170591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Midland Basin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21BFC3-4859-4AF2-BD36-291B4319D943}"/>
              </a:ext>
            </a:extLst>
          </p:cNvPr>
          <p:cNvSpPr txBox="1"/>
          <p:nvPr/>
        </p:nvSpPr>
        <p:spPr>
          <a:xfrm>
            <a:off x="8259080" y="1076847"/>
            <a:ext cx="16164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deep-water </a:t>
            </a:r>
            <a:r>
              <a:rPr lang="en-US" sz="1400" b="1" dirty="0" err="1"/>
              <a:t>clastics</a:t>
            </a:r>
            <a:endParaRPr lang="en-US" sz="1400" b="1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54A8E8F-2623-46A7-A6BC-D138B011ED0D}"/>
              </a:ext>
            </a:extLst>
          </p:cNvPr>
          <p:cNvSpPr/>
          <p:nvPr/>
        </p:nvSpPr>
        <p:spPr>
          <a:xfrm>
            <a:off x="5245261" y="794520"/>
            <a:ext cx="2110129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117211-AFA9-4927-AE89-0A99279F7F9D}"/>
              </a:ext>
            </a:extLst>
          </p:cNvPr>
          <p:cNvSpPr txBox="1"/>
          <p:nvPr/>
        </p:nvSpPr>
        <p:spPr>
          <a:xfrm>
            <a:off x="5017697" y="730229"/>
            <a:ext cx="25652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Central Basin Platform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B557E4-1C38-45B0-A207-F59423590E3E}"/>
              </a:ext>
            </a:extLst>
          </p:cNvPr>
          <p:cNvSpPr txBox="1"/>
          <p:nvPr/>
        </p:nvSpPr>
        <p:spPr>
          <a:xfrm>
            <a:off x="5245261" y="995100"/>
            <a:ext cx="2110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shallow-water carbonates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65460D-ED5A-45DE-B7EF-A7785108BC97}"/>
              </a:ext>
            </a:extLst>
          </p:cNvPr>
          <p:cNvSpPr txBox="1"/>
          <p:nvPr/>
        </p:nvSpPr>
        <p:spPr>
          <a:xfrm>
            <a:off x="2268638" y="1474807"/>
            <a:ext cx="16164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deep-water </a:t>
            </a:r>
            <a:r>
              <a:rPr lang="en-US" sz="1400" b="1" dirty="0" err="1"/>
              <a:t>clastics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093745508"/>
      </p:ext>
    </p:extLst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id="{037AC164-6706-49B5-97AE-EB2C058B17CB}"/>
              </a:ext>
            </a:extLst>
          </p:cNvPr>
          <p:cNvSpPr txBox="1"/>
          <p:nvPr/>
        </p:nvSpPr>
        <p:spPr>
          <a:xfrm>
            <a:off x="2524125" y="2593975"/>
            <a:ext cx="69575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Lower Permian Platform Carbonates</a:t>
            </a:r>
          </a:p>
        </p:txBody>
      </p:sp>
    </p:spTree>
    <p:extLst>
      <p:ext uri="{BB962C8B-B14F-4D97-AF65-F5344CB8AC3E}">
        <p14:creationId xmlns:p14="http://schemas.microsoft.com/office/powerpoint/2010/main" val="3442728794"/>
      </p:ext>
    </p:extLst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1585370" y="87729"/>
            <a:ext cx="8229600" cy="609600"/>
          </a:xfrm>
        </p:spPr>
        <p:txBody>
          <a:bodyPr>
            <a:normAutofit/>
          </a:bodyPr>
          <a:lstStyle/>
          <a:p>
            <a:r>
              <a:rPr lang="en-US" sz="2400" dirty="0" err="1">
                <a:latin typeface="+mn-lt"/>
              </a:rPr>
              <a:t>Leonardian</a:t>
            </a:r>
            <a:r>
              <a:rPr lang="en-US" sz="2400" dirty="0">
                <a:latin typeface="+mn-lt"/>
              </a:rPr>
              <a:t> Carbonate Platforms and Basins of the Permian Basin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34559" y="1151584"/>
            <a:ext cx="4324065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During </a:t>
            </a:r>
            <a:r>
              <a:rPr lang="en-US" sz="1600" dirty="0" err="1"/>
              <a:t>highstands</a:t>
            </a:r>
            <a:r>
              <a:rPr lang="en-US" sz="1600" dirty="0"/>
              <a:t>, shelves and platforms are submerged and undergo carbonate deposition; basins receive organic-rich</a:t>
            </a:r>
          </a:p>
          <a:p>
            <a:r>
              <a:rPr lang="en-US" sz="1600" dirty="0"/>
              <a:t>    shale and carbonate gravity-flow deposits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Sheffield and Hovey channels at the southern end of the Permian Basin region connect the basins to the sea (</a:t>
            </a:r>
            <a:r>
              <a:rPr lang="en-US" sz="1600" dirty="0" err="1"/>
              <a:t>Panthalassic</a:t>
            </a:r>
            <a:r>
              <a:rPr lang="en-US" sz="1600" dirty="0"/>
              <a:t> = paleo-Pacific Ocean)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During </a:t>
            </a:r>
            <a:r>
              <a:rPr lang="en-US" sz="1600" dirty="0" err="1"/>
              <a:t>lowstands</a:t>
            </a:r>
            <a:r>
              <a:rPr lang="en-US" sz="1600" dirty="0"/>
              <a:t>, carbonate shelves and platforms are exposed, but basins remain submerged; wind and streams bring </a:t>
            </a:r>
            <a:r>
              <a:rPr lang="en-US" sz="1600" dirty="0" err="1"/>
              <a:t>clastics</a:t>
            </a:r>
            <a:r>
              <a:rPr lang="en-US" sz="1600" dirty="0"/>
              <a:t> across exposed shelves; </a:t>
            </a:r>
            <a:r>
              <a:rPr lang="en-US" sz="1600" dirty="0" err="1"/>
              <a:t>clastics</a:t>
            </a:r>
            <a:endParaRPr lang="en-US" sz="1600" dirty="0"/>
          </a:p>
          <a:p>
            <a:r>
              <a:rPr lang="en-US" sz="1600" dirty="0"/>
              <a:t>      deposited in basins via gravity flows,</a:t>
            </a:r>
          </a:p>
          <a:p>
            <a:r>
              <a:rPr lang="en-US" sz="1600" dirty="0"/>
              <a:t>      forming submarine fan complexes</a:t>
            </a:r>
          </a:p>
          <a:p>
            <a:r>
              <a:rPr lang="en-US" sz="1600" dirty="0"/>
              <a:t>      </a:t>
            </a:r>
            <a:r>
              <a:rPr lang="en-US" sz="1600" b="1" dirty="0"/>
              <a:t>(1</a:t>
            </a:r>
            <a:r>
              <a:rPr lang="en-US" sz="1600" b="1" baseline="30000" dirty="0"/>
              <a:t>st</a:t>
            </a:r>
            <a:r>
              <a:rPr lang="en-US" sz="1600" b="1" dirty="0"/>
              <a:t> major influx of course </a:t>
            </a:r>
            <a:r>
              <a:rPr lang="en-US" sz="1600" b="1" dirty="0" err="1"/>
              <a:t>clastics</a:t>
            </a:r>
            <a:r>
              <a:rPr lang="en-US" sz="1600" b="1" dirty="0"/>
              <a:t> into basins) 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endParaRPr lang="en-US" sz="11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2117490" y="762000"/>
            <a:ext cx="5197711" cy="5641982"/>
            <a:chOff x="593489" y="762000"/>
            <a:chExt cx="5197711" cy="5641982"/>
          </a:xfrm>
        </p:grpSpPr>
        <p:grpSp>
          <p:nvGrpSpPr>
            <p:cNvPr id="3" name="Group 2"/>
            <p:cNvGrpSpPr/>
            <p:nvPr/>
          </p:nvGrpSpPr>
          <p:grpSpPr>
            <a:xfrm>
              <a:off x="593489" y="762000"/>
              <a:ext cx="5197711" cy="5641982"/>
              <a:chOff x="2390774" y="828674"/>
              <a:chExt cx="5197711" cy="5641982"/>
            </a:xfrm>
          </p:grpSpPr>
          <p:pic>
            <p:nvPicPr>
              <p:cNvPr id="5" name="Picture 3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293" t="6424"/>
              <a:stretch/>
            </p:blipFill>
            <p:spPr bwMode="auto">
              <a:xfrm>
                <a:off x="2390774" y="828674"/>
                <a:ext cx="5197711" cy="56419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" name="Freeform 13"/>
              <p:cNvSpPr/>
              <p:nvPr/>
            </p:nvSpPr>
            <p:spPr>
              <a:xfrm>
                <a:off x="4856672" y="1311215"/>
                <a:ext cx="2639683" cy="914400"/>
              </a:xfrm>
              <a:custGeom>
                <a:avLst/>
                <a:gdLst>
                  <a:gd name="connsiteX0" fmla="*/ 0 w 2639683"/>
                  <a:gd name="connsiteY0" fmla="*/ 0 h 914400"/>
                  <a:gd name="connsiteX1" fmla="*/ 0 w 2639683"/>
                  <a:gd name="connsiteY1" fmla="*/ 0 h 914400"/>
                  <a:gd name="connsiteX2" fmla="*/ 776377 w 2639683"/>
                  <a:gd name="connsiteY2" fmla="*/ 8627 h 914400"/>
                  <a:gd name="connsiteX3" fmla="*/ 2622430 w 2639683"/>
                  <a:gd name="connsiteY3" fmla="*/ 17253 h 914400"/>
                  <a:gd name="connsiteX4" fmla="*/ 2639683 w 2639683"/>
                  <a:gd name="connsiteY4" fmla="*/ 91440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39683" h="914400">
                    <a:moveTo>
                      <a:pt x="0" y="0"/>
                    </a:moveTo>
                    <a:lnTo>
                      <a:pt x="0" y="0"/>
                    </a:lnTo>
                    <a:lnTo>
                      <a:pt x="776377" y="8627"/>
                    </a:lnTo>
                    <a:lnTo>
                      <a:pt x="2622430" y="17253"/>
                    </a:lnTo>
                    <a:lnTo>
                      <a:pt x="2639683" y="914400"/>
                    </a:lnTo>
                  </a:path>
                </a:pathLst>
              </a:cu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Freeform 1"/>
              <p:cNvSpPr/>
              <p:nvPr/>
            </p:nvSpPr>
            <p:spPr>
              <a:xfrm>
                <a:off x="3466234" y="4655430"/>
                <a:ext cx="4058844" cy="1448856"/>
              </a:xfrm>
              <a:custGeom>
                <a:avLst/>
                <a:gdLst>
                  <a:gd name="connsiteX0" fmla="*/ 0 w 4082902"/>
                  <a:gd name="connsiteY0" fmla="*/ 1424763 h 1424763"/>
                  <a:gd name="connsiteX1" fmla="*/ 361507 w 4082902"/>
                  <a:gd name="connsiteY1" fmla="*/ 903768 h 1424763"/>
                  <a:gd name="connsiteX2" fmla="*/ 967562 w 4082902"/>
                  <a:gd name="connsiteY2" fmla="*/ 318977 h 1424763"/>
                  <a:gd name="connsiteX3" fmla="*/ 1297172 w 4082902"/>
                  <a:gd name="connsiteY3" fmla="*/ 138223 h 1424763"/>
                  <a:gd name="connsiteX4" fmla="*/ 1658679 w 4082902"/>
                  <a:gd name="connsiteY4" fmla="*/ 0 h 1424763"/>
                  <a:gd name="connsiteX5" fmla="*/ 1956390 w 4082902"/>
                  <a:gd name="connsiteY5" fmla="*/ 21265 h 1424763"/>
                  <a:gd name="connsiteX6" fmla="*/ 2339162 w 4082902"/>
                  <a:gd name="connsiteY6" fmla="*/ 170121 h 1424763"/>
                  <a:gd name="connsiteX7" fmla="*/ 2764465 w 4082902"/>
                  <a:gd name="connsiteY7" fmla="*/ 414670 h 1424763"/>
                  <a:gd name="connsiteX8" fmla="*/ 2977116 w 4082902"/>
                  <a:gd name="connsiteY8" fmla="*/ 584791 h 1424763"/>
                  <a:gd name="connsiteX9" fmla="*/ 3200400 w 4082902"/>
                  <a:gd name="connsiteY9" fmla="*/ 956930 h 1424763"/>
                  <a:gd name="connsiteX10" fmla="*/ 3391786 w 4082902"/>
                  <a:gd name="connsiteY10" fmla="*/ 1116419 h 1424763"/>
                  <a:gd name="connsiteX11" fmla="*/ 3604437 w 4082902"/>
                  <a:gd name="connsiteY11" fmla="*/ 1201479 h 1424763"/>
                  <a:gd name="connsiteX12" fmla="*/ 3700130 w 4082902"/>
                  <a:gd name="connsiteY12" fmla="*/ 1222744 h 1424763"/>
                  <a:gd name="connsiteX13" fmla="*/ 3848986 w 4082902"/>
                  <a:gd name="connsiteY13" fmla="*/ 1190847 h 1424763"/>
                  <a:gd name="connsiteX14" fmla="*/ 4082902 w 4082902"/>
                  <a:gd name="connsiteY14" fmla="*/ 999461 h 1424763"/>
                  <a:gd name="connsiteX0" fmla="*/ 0 w 4082902"/>
                  <a:gd name="connsiteY0" fmla="*/ 1621862 h 1621862"/>
                  <a:gd name="connsiteX1" fmla="*/ 361507 w 4082902"/>
                  <a:gd name="connsiteY1" fmla="*/ 1100867 h 1621862"/>
                  <a:gd name="connsiteX2" fmla="*/ 967562 w 4082902"/>
                  <a:gd name="connsiteY2" fmla="*/ 516076 h 1621862"/>
                  <a:gd name="connsiteX3" fmla="*/ 1297172 w 4082902"/>
                  <a:gd name="connsiteY3" fmla="*/ 335322 h 1621862"/>
                  <a:gd name="connsiteX4" fmla="*/ 1658679 w 4082902"/>
                  <a:gd name="connsiteY4" fmla="*/ 197099 h 1621862"/>
                  <a:gd name="connsiteX5" fmla="*/ 1956390 w 4082902"/>
                  <a:gd name="connsiteY5" fmla="*/ 0 h 1621862"/>
                  <a:gd name="connsiteX6" fmla="*/ 2339162 w 4082902"/>
                  <a:gd name="connsiteY6" fmla="*/ 367220 h 1621862"/>
                  <a:gd name="connsiteX7" fmla="*/ 2764465 w 4082902"/>
                  <a:gd name="connsiteY7" fmla="*/ 611769 h 1621862"/>
                  <a:gd name="connsiteX8" fmla="*/ 2977116 w 4082902"/>
                  <a:gd name="connsiteY8" fmla="*/ 781890 h 1621862"/>
                  <a:gd name="connsiteX9" fmla="*/ 3200400 w 4082902"/>
                  <a:gd name="connsiteY9" fmla="*/ 1154029 h 1621862"/>
                  <a:gd name="connsiteX10" fmla="*/ 3391786 w 4082902"/>
                  <a:gd name="connsiteY10" fmla="*/ 1313518 h 1621862"/>
                  <a:gd name="connsiteX11" fmla="*/ 3604437 w 4082902"/>
                  <a:gd name="connsiteY11" fmla="*/ 1398578 h 1621862"/>
                  <a:gd name="connsiteX12" fmla="*/ 3700130 w 4082902"/>
                  <a:gd name="connsiteY12" fmla="*/ 1419843 h 1621862"/>
                  <a:gd name="connsiteX13" fmla="*/ 3848986 w 4082902"/>
                  <a:gd name="connsiteY13" fmla="*/ 1387946 h 1621862"/>
                  <a:gd name="connsiteX14" fmla="*/ 4082902 w 4082902"/>
                  <a:gd name="connsiteY14" fmla="*/ 1196560 h 1621862"/>
                  <a:gd name="connsiteX0" fmla="*/ 0 w 4082902"/>
                  <a:gd name="connsiteY0" fmla="*/ 1621862 h 1621862"/>
                  <a:gd name="connsiteX1" fmla="*/ 361507 w 4082902"/>
                  <a:gd name="connsiteY1" fmla="*/ 1100867 h 1621862"/>
                  <a:gd name="connsiteX2" fmla="*/ 967562 w 4082902"/>
                  <a:gd name="connsiteY2" fmla="*/ 516076 h 1621862"/>
                  <a:gd name="connsiteX3" fmla="*/ 1297172 w 4082902"/>
                  <a:gd name="connsiteY3" fmla="*/ 335322 h 1621862"/>
                  <a:gd name="connsiteX4" fmla="*/ 1658679 w 4082902"/>
                  <a:gd name="connsiteY4" fmla="*/ 197099 h 1621862"/>
                  <a:gd name="connsiteX5" fmla="*/ 1956390 w 4082902"/>
                  <a:gd name="connsiteY5" fmla="*/ 0 h 1621862"/>
                  <a:gd name="connsiteX6" fmla="*/ 2318691 w 4082902"/>
                  <a:gd name="connsiteY6" fmla="*/ 278509 h 1621862"/>
                  <a:gd name="connsiteX7" fmla="*/ 2764465 w 4082902"/>
                  <a:gd name="connsiteY7" fmla="*/ 611769 h 1621862"/>
                  <a:gd name="connsiteX8" fmla="*/ 2977116 w 4082902"/>
                  <a:gd name="connsiteY8" fmla="*/ 781890 h 1621862"/>
                  <a:gd name="connsiteX9" fmla="*/ 3200400 w 4082902"/>
                  <a:gd name="connsiteY9" fmla="*/ 1154029 h 1621862"/>
                  <a:gd name="connsiteX10" fmla="*/ 3391786 w 4082902"/>
                  <a:gd name="connsiteY10" fmla="*/ 1313518 h 1621862"/>
                  <a:gd name="connsiteX11" fmla="*/ 3604437 w 4082902"/>
                  <a:gd name="connsiteY11" fmla="*/ 1398578 h 1621862"/>
                  <a:gd name="connsiteX12" fmla="*/ 3700130 w 4082902"/>
                  <a:gd name="connsiteY12" fmla="*/ 1419843 h 1621862"/>
                  <a:gd name="connsiteX13" fmla="*/ 3848986 w 4082902"/>
                  <a:gd name="connsiteY13" fmla="*/ 1387946 h 1621862"/>
                  <a:gd name="connsiteX14" fmla="*/ 4082902 w 4082902"/>
                  <a:gd name="connsiteY14" fmla="*/ 1196560 h 1621862"/>
                  <a:gd name="connsiteX0" fmla="*/ 0 w 4082902"/>
                  <a:gd name="connsiteY0" fmla="*/ 1621862 h 1621862"/>
                  <a:gd name="connsiteX1" fmla="*/ 361507 w 4082902"/>
                  <a:gd name="connsiteY1" fmla="*/ 1100867 h 1621862"/>
                  <a:gd name="connsiteX2" fmla="*/ 967562 w 4082902"/>
                  <a:gd name="connsiteY2" fmla="*/ 516076 h 1621862"/>
                  <a:gd name="connsiteX3" fmla="*/ 1297172 w 4082902"/>
                  <a:gd name="connsiteY3" fmla="*/ 335322 h 1621862"/>
                  <a:gd name="connsiteX4" fmla="*/ 1658679 w 4082902"/>
                  <a:gd name="connsiteY4" fmla="*/ 197099 h 1621862"/>
                  <a:gd name="connsiteX5" fmla="*/ 1956390 w 4082902"/>
                  <a:gd name="connsiteY5" fmla="*/ 0 h 1621862"/>
                  <a:gd name="connsiteX6" fmla="*/ 2318691 w 4082902"/>
                  <a:gd name="connsiteY6" fmla="*/ 278509 h 1621862"/>
                  <a:gd name="connsiteX7" fmla="*/ 2764465 w 4082902"/>
                  <a:gd name="connsiteY7" fmla="*/ 611769 h 1621862"/>
                  <a:gd name="connsiteX8" fmla="*/ 2977116 w 4082902"/>
                  <a:gd name="connsiteY8" fmla="*/ 781890 h 1621862"/>
                  <a:gd name="connsiteX9" fmla="*/ 3104866 w 4082902"/>
                  <a:gd name="connsiteY9" fmla="*/ 901545 h 1621862"/>
                  <a:gd name="connsiteX10" fmla="*/ 3391786 w 4082902"/>
                  <a:gd name="connsiteY10" fmla="*/ 1313518 h 1621862"/>
                  <a:gd name="connsiteX11" fmla="*/ 3604437 w 4082902"/>
                  <a:gd name="connsiteY11" fmla="*/ 1398578 h 1621862"/>
                  <a:gd name="connsiteX12" fmla="*/ 3700130 w 4082902"/>
                  <a:gd name="connsiteY12" fmla="*/ 1419843 h 1621862"/>
                  <a:gd name="connsiteX13" fmla="*/ 3848986 w 4082902"/>
                  <a:gd name="connsiteY13" fmla="*/ 1387946 h 1621862"/>
                  <a:gd name="connsiteX14" fmla="*/ 4082902 w 4082902"/>
                  <a:gd name="connsiteY14" fmla="*/ 1196560 h 1621862"/>
                  <a:gd name="connsiteX0" fmla="*/ 0 w 4082902"/>
                  <a:gd name="connsiteY0" fmla="*/ 1621862 h 1621862"/>
                  <a:gd name="connsiteX1" fmla="*/ 361507 w 4082902"/>
                  <a:gd name="connsiteY1" fmla="*/ 1100867 h 1621862"/>
                  <a:gd name="connsiteX2" fmla="*/ 967562 w 4082902"/>
                  <a:gd name="connsiteY2" fmla="*/ 516076 h 1621862"/>
                  <a:gd name="connsiteX3" fmla="*/ 1297172 w 4082902"/>
                  <a:gd name="connsiteY3" fmla="*/ 335322 h 1621862"/>
                  <a:gd name="connsiteX4" fmla="*/ 1658679 w 4082902"/>
                  <a:gd name="connsiteY4" fmla="*/ 197099 h 1621862"/>
                  <a:gd name="connsiteX5" fmla="*/ 1956390 w 4082902"/>
                  <a:gd name="connsiteY5" fmla="*/ 0 h 1621862"/>
                  <a:gd name="connsiteX6" fmla="*/ 2318691 w 4082902"/>
                  <a:gd name="connsiteY6" fmla="*/ 278509 h 1621862"/>
                  <a:gd name="connsiteX7" fmla="*/ 2764465 w 4082902"/>
                  <a:gd name="connsiteY7" fmla="*/ 611769 h 1621862"/>
                  <a:gd name="connsiteX8" fmla="*/ 2977116 w 4082902"/>
                  <a:gd name="connsiteY8" fmla="*/ 781890 h 1621862"/>
                  <a:gd name="connsiteX9" fmla="*/ 3104866 w 4082902"/>
                  <a:gd name="connsiteY9" fmla="*/ 901545 h 1621862"/>
                  <a:gd name="connsiteX10" fmla="*/ 3057416 w 4082902"/>
                  <a:gd name="connsiteY10" fmla="*/ 1040563 h 1621862"/>
                  <a:gd name="connsiteX11" fmla="*/ 3604437 w 4082902"/>
                  <a:gd name="connsiteY11" fmla="*/ 1398578 h 1621862"/>
                  <a:gd name="connsiteX12" fmla="*/ 3700130 w 4082902"/>
                  <a:gd name="connsiteY12" fmla="*/ 1419843 h 1621862"/>
                  <a:gd name="connsiteX13" fmla="*/ 3848986 w 4082902"/>
                  <a:gd name="connsiteY13" fmla="*/ 1387946 h 1621862"/>
                  <a:gd name="connsiteX14" fmla="*/ 4082902 w 4082902"/>
                  <a:gd name="connsiteY14" fmla="*/ 1196560 h 1621862"/>
                  <a:gd name="connsiteX0" fmla="*/ 0 w 4082902"/>
                  <a:gd name="connsiteY0" fmla="*/ 1621862 h 1621862"/>
                  <a:gd name="connsiteX1" fmla="*/ 361507 w 4082902"/>
                  <a:gd name="connsiteY1" fmla="*/ 1100867 h 1621862"/>
                  <a:gd name="connsiteX2" fmla="*/ 967562 w 4082902"/>
                  <a:gd name="connsiteY2" fmla="*/ 516076 h 1621862"/>
                  <a:gd name="connsiteX3" fmla="*/ 1297172 w 4082902"/>
                  <a:gd name="connsiteY3" fmla="*/ 335322 h 1621862"/>
                  <a:gd name="connsiteX4" fmla="*/ 1658679 w 4082902"/>
                  <a:gd name="connsiteY4" fmla="*/ 197099 h 1621862"/>
                  <a:gd name="connsiteX5" fmla="*/ 1956390 w 4082902"/>
                  <a:gd name="connsiteY5" fmla="*/ 0 h 1621862"/>
                  <a:gd name="connsiteX6" fmla="*/ 2318691 w 4082902"/>
                  <a:gd name="connsiteY6" fmla="*/ 278509 h 1621862"/>
                  <a:gd name="connsiteX7" fmla="*/ 2764465 w 4082902"/>
                  <a:gd name="connsiteY7" fmla="*/ 611769 h 1621862"/>
                  <a:gd name="connsiteX8" fmla="*/ 2977116 w 4082902"/>
                  <a:gd name="connsiteY8" fmla="*/ 781890 h 1621862"/>
                  <a:gd name="connsiteX9" fmla="*/ 3002508 w 4082902"/>
                  <a:gd name="connsiteY9" fmla="*/ 853778 h 1621862"/>
                  <a:gd name="connsiteX10" fmla="*/ 3057416 w 4082902"/>
                  <a:gd name="connsiteY10" fmla="*/ 1040563 h 1621862"/>
                  <a:gd name="connsiteX11" fmla="*/ 3604437 w 4082902"/>
                  <a:gd name="connsiteY11" fmla="*/ 1398578 h 1621862"/>
                  <a:gd name="connsiteX12" fmla="*/ 3700130 w 4082902"/>
                  <a:gd name="connsiteY12" fmla="*/ 1419843 h 1621862"/>
                  <a:gd name="connsiteX13" fmla="*/ 3848986 w 4082902"/>
                  <a:gd name="connsiteY13" fmla="*/ 1387946 h 1621862"/>
                  <a:gd name="connsiteX14" fmla="*/ 4082902 w 4082902"/>
                  <a:gd name="connsiteY14" fmla="*/ 1196560 h 1621862"/>
                  <a:gd name="connsiteX0" fmla="*/ 0 w 4082902"/>
                  <a:gd name="connsiteY0" fmla="*/ 1621862 h 1621862"/>
                  <a:gd name="connsiteX1" fmla="*/ 361507 w 4082902"/>
                  <a:gd name="connsiteY1" fmla="*/ 1100867 h 1621862"/>
                  <a:gd name="connsiteX2" fmla="*/ 967562 w 4082902"/>
                  <a:gd name="connsiteY2" fmla="*/ 516076 h 1621862"/>
                  <a:gd name="connsiteX3" fmla="*/ 1297172 w 4082902"/>
                  <a:gd name="connsiteY3" fmla="*/ 335322 h 1621862"/>
                  <a:gd name="connsiteX4" fmla="*/ 1658679 w 4082902"/>
                  <a:gd name="connsiteY4" fmla="*/ 197099 h 1621862"/>
                  <a:gd name="connsiteX5" fmla="*/ 1956390 w 4082902"/>
                  <a:gd name="connsiteY5" fmla="*/ 0 h 1621862"/>
                  <a:gd name="connsiteX6" fmla="*/ 2318691 w 4082902"/>
                  <a:gd name="connsiteY6" fmla="*/ 278509 h 1621862"/>
                  <a:gd name="connsiteX7" fmla="*/ 2764465 w 4082902"/>
                  <a:gd name="connsiteY7" fmla="*/ 611769 h 1621862"/>
                  <a:gd name="connsiteX8" fmla="*/ 2977116 w 4082902"/>
                  <a:gd name="connsiteY8" fmla="*/ 781890 h 1621862"/>
                  <a:gd name="connsiteX9" fmla="*/ 2982036 w 4082902"/>
                  <a:gd name="connsiteY9" fmla="*/ 867426 h 1621862"/>
                  <a:gd name="connsiteX10" fmla="*/ 3057416 w 4082902"/>
                  <a:gd name="connsiteY10" fmla="*/ 1040563 h 1621862"/>
                  <a:gd name="connsiteX11" fmla="*/ 3604437 w 4082902"/>
                  <a:gd name="connsiteY11" fmla="*/ 1398578 h 1621862"/>
                  <a:gd name="connsiteX12" fmla="*/ 3700130 w 4082902"/>
                  <a:gd name="connsiteY12" fmla="*/ 1419843 h 1621862"/>
                  <a:gd name="connsiteX13" fmla="*/ 3848986 w 4082902"/>
                  <a:gd name="connsiteY13" fmla="*/ 1387946 h 1621862"/>
                  <a:gd name="connsiteX14" fmla="*/ 4082902 w 4082902"/>
                  <a:gd name="connsiteY14" fmla="*/ 1196560 h 1621862"/>
                  <a:gd name="connsiteX0" fmla="*/ 0 w 4082902"/>
                  <a:gd name="connsiteY0" fmla="*/ 1621862 h 1621862"/>
                  <a:gd name="connsiteX1" fmla="*/ 361507 w 4082902"/>
                  <a:gd name="connsiteY1" fmla="*/ 1100867 h 1621862"/>
                  <a:gd name="connsiteX2" fmla="*/ 967562 w 4082902"/>
                  <a:gd name="connsiteY2" fmla="*/ 516076 h 1621862"/>
                  <a:gd name="connsiteX3" fmla="*/ 1297172 w 4082902"/>
                  <a:gd name="connsiteY3" fmla="*/ 335322 h 1621862"/>
                  <a:gd name="connsiteX4" fmla="*/ 1658679 w 4082902"/>
                  <a:gd name="connsiteY4" fmla="*/ 197099 h 1621862"/>
                  <a:gd name="connsiteX5" fmla="*/ 1956390 w 4082902"/>
                  <a:gd name="connsiteY5" fmla="*/ 0 h 1621862"/>
                  <a:gd name="connsiteX6" fmla="*/ 2318691 w 4082902"/>
                  <a:gd name="connsiteY6" fmla="*/ 278509 h 1621862"/>
                  <a:gd name="connsiteX7" fmla="*/ 2764465 w 4082902"/>
                  <a:gd name="connsiteY7" fmla="*/ 611769 h 1621862"/>
                  <a:gd name="connsiteX8" fmla="*/ 2977116 w 4082902"/>
                  <a:gd name="connsiteY8" fmla="*/ 781890 h 1621862"/>
                  <a:gd name="connsiteX9" fmla="*/ 2982036 w 4082902"/>
                  <a:gd name="connsiteY9" fmla="*/ 867426 h 1621862"/>
                  <a:gd name="connsiteX10" fmla="*/ 3057416 w 4082902"/>
                  <a:gd name="connsiteY10" fmla="*/ 1040563 h 1621862"/>
                  <a:gd name="connsiteX11" fmla="*/ 3604437 w 4082902"/>
                  <a:gd name="connsiteY11" fmla="*/ 1398578 h 1621862"/>
                  <a:gd name="connsiteX12" fmla="*/ 3700130 w 4082902"/>
                  <a:gd name="connsiteY12" fmla="*/ 1419843 h 1621862"/>
                  <a:gd name="connsiteX13" fmla="*/ 3848986 w 4082902"/>
                  <a:gd name="connsiteY13" fmla="*/ 1387946 h 1621862"/>
                  <a:gd name="connsiteX14" fmla="*/ 4082902 w 4082902"/>
                  <a:gd name="connsiteY14" fmla="*/ 1196560 h 1621862"/>
                  <a:gd name="connsiteX0" fmla="*/ 0 w 4082902"/>
                  <a:gd name="connsiteY0" fmla="*/ 1621862 h 1621862"/>
                  <a:gd name="connsiteX1" fmla="*/ 361507 w 4082902"/>
                  <a:gd name="connsiteY1" fmla="*/ 1100867 h 1621862"/>
                  <a:gd name="connsiteX2" fmla="*/ 967562 w 4082902"/>
                  <a:gd name="connsiteY2" fmla="*/ 516076 h 1621862"/>
                  <a:gd name="connsiteX3" fmla="*/ 1297172 w 4082902"/>
                  <a:gd name="connsiteY3" fmla="*/ 335322 h 1621862"/>
                  <a:gd name="connsiteX4" fmla="*/ 1658679 w 4082902"/>
                  <a:gd name="connsiteY4" fmla="*/ 197099 h 1621862"/>
                  <a:gd name="connsiteX5" fmla="*/ 1956390 w 4082902"/>
                  <a:gd name="connsiteY5" fmla="*/ 0 h 1621862"/>
                  <a:gd name="connsiteX6" fmla="*/ 2318691 w 4082902"/>
                  <a:gd name="connsiteY6" fmla="*/ 278509 h 1621862"/>
                  <a:gd name="connsiteX7" fmla="*/ 2764465 w 4082902"/>
                  <a:gd name="connsiteY7" fmla="*/ 611769 h 1621862"/>
                  <a:gd name="connsiteX8" fmla="*/ 2977116 w 4082902"/>
                  <a:gd name="connsiteY8" fmla="*/ 781890 h 1621862"/>
                  <a:gd name="connsiteX9" fmla="*/ 2982036 w 4082902"/>
                  <a:gd name="connsiteY9" fmla="*/ 867426 h 1621862"/>
                  <a:gd name="connsiteX10" fmla="*/ 3057416 w 4082902"/>
                  <a:gd name="connsiteY10" fmla="*/ 1040563 h 1621862"/>
                  <a:gd name="connsiteX11" fmla="*/ 3257688 w 4082902"/>
                  <a:gd name="connsiteY11" fmla="*/ 1192116 h 1621862"/>
                  <a:gd name="connsiteX12" fmla="*/ 3604437 w 4082902"/>
                  <a:gd name="connsiteY12" fmla="*/ 1398578 h 1621862"/>
                  <a:gd name="connsiteX13" fmla="*/ 3700130 w 4082902"/>
                  <a:gd name="connsiteY13" fmla="*/ 1419843 h 1621862"/>
                  <a:gd name="connsiteX14" fmla="*/ 3848986 w 4082902"/>
                  <a:gd name="connsiteY14" fmla="*/ 1387946 h 1621862"/>
                  <a:gd name="connsiteX15" fmla="*/ 4082902 w 4082902"/>
                  <a:gd name="connsiteY15" fmla="*/ 1196560 h 1621862"/>
                  <a:gd name="connsiteX0" fmla="*/ 0 w 4082902"/>
                  <a:gd name="connsiteY0" fmla="*/ 1621862 h 1621862"/>
                  <a:gd name="connsiteX1" fmla="*/ 361507 w 4082902"/>
                  <a:gd name="connsiteY1" fmla="*/ 1100867 h 1621862"/>
                  <a:gd name="connsiteX2" fmla="*/ 967562 w 4082902"/>
                  <a:gd name="connsiteY2" fmla="*/ 516076 h 1621862"/>
                  <a:gd name="connsiteX3" fmla="*/ 1297172 w 4082902"/>
                  <a:gd name="connsiteY3" fmla="*/ 335322 h 1621862"/>
                  <a:gd name="connsiteX4" fmla="*/ 1658679 w 4082902"/>
                  <a:gd name="connsiteY4" fmla="*/ 197099 h 1621862"/>
                  <a:gd name="connsiteX5" fmla="*/ 1956390 w 4082902"/>
                  <a:gd name="connsiteY5" fmla="*/ 0 h 1621862"/>
                  <a:gd name="connsiteX6" fmla="*/ 2318691 w 4082902"/>
                  <a:gd name="connsiteY6" fmla="*/ 278509 h 1621862"/>
                  <a:gd name="connsiteX7" fmla="*/ 2764465 w 4082902"/>
                  <a:gd name="connsiteY7" fmla="*/ 611769 h 1621862"/>
                  <a:gd name="connsiteX8" fmla="*/ 2977116 w 4082902"/>
                  <a:gd name="connsiteY8" fmla="*/ 781890 h 1621862"/>
                  <a:gd name="connsiteX9" fmla="*/ 2982036 w 4082902"/>
                  <a:gd name="connsiteY9" fmla="*/ 867426 h 1621862"/>
                  <a:gd name="connsiteX10" fmla="*/ 3057416 w 4082902"/>
                  <a:gd name="connsiteY10" fmla="*/ 1040563 h 1621862"/>
                  <a:gd name="connsiteX11" fmla="*/ 3257688 w 4082902"/>
                  <a:gd name="connsiteY11" fmla="*/ 1192116 h 1621862"/>
                  <a:gd name="connsiteX12" fmla="*/ 3476053 w 4082902"/>
                  <a:gd name="connsiteY12" fmla="*/ 1342242 h 1621862"/>
                  <a:gd name="connsiteX13" fmla="*/ 3604437 w 4082902"/>
                  <a:gd name="connsiteY13" fmla="*/ 1398578 h 1621862"/>
                  <a:gd name="connsiteX14" fmla="*/ 3700130 w 4082902"/>
                  <a:gd name="connsiteY14" fmla="*/ 1419843 h 1621862"/>
                  <a:gd name="connsiteX15" fmla="*/ 3848986 w 4082902"/>
                  <a:gd name="connsiteY15" fmla="*/ 1387946 h 1621862"/>
                  <a:gd name="connsiteX16" fmla="*/ 4082902 w 4082902"/>
                  <a:gd name="connsiteY16" fmla="*/ 1196560 h 1621862"/>
                  <a:gd name="connsiteX0" fmla="*/ 0 w 4082902"/>
                  <a:gd name="connsiteY0" fmla="*/ 1621862 h 1621862"/>
                  <a:gd name="connsiteX1" fmla="*/ 361507 w 4082902"/>
                  <a:gd name="connsiteY1" fmla="*/ 1100867 h 1621862"/>
                  <a:gd name="connsiteX2" fmla="*/ 967562 w 4082902"/>
                  <a:gd name="connsiteY2" fmla="*/ 516076 h 1621862"/>
                  <a:gd name="connsiteX3" fmla="*/ 1297172 w 4082902"/>
                  <a:gd name="connsiteY3" fmla="*/ 335322 h 1621862"/>
                  <a:gd name="connsiteX4" fmla="*/ 1672327 w 4082902"/>
                  <a:gd name="connsiteY4" fmla="*/ 12854 h 1621862"/>
                  <a:gd name="connsiteX5" fmla="*/ 1956390 w 4082902"/>
                  <a:gd name="connsiteY5" fmla="*/ 0 h 1621862"/>
                  <a:gd name="connsiteX6" fmla="*/ 2318691 w 4082902"/>
                  <a:gd name="connsiteY6" fmla="*/ 278509 h 1621862"/>
                  <a:gd name="connsiteX7" fmla="*/ 2764465 w 4082902"/>
                  <a:gd name="connsiteY7" fmla="*/ 611769 h 1621862"/>
                  <a:gd name="connsiteX8" fmla="*/ 2977116 w 4082902"/>
                  <a:gd name="connsiteY8" fmla="*/ 781890 h 1621862"/>
                  <a:gd name="connsiteX9" fmla="*/ 2982036 w 4082902"/>
                  <a:gd name="connsiteY9" fmla="*/ 867426 h 1621862"/>
                  <a:gd name="connsiteX10" fmla="*/ 3057416 w 4082902"/>
                  <a:gd name="connsiteY10" fmla="*/ 1040563 h 1621862"/>
                  <a:gd name="connsiteX11" fmla="*/ 3257688 w 4082902"/>
                  <a:gd name="connsiteY11" fmla="*/ 1192116 h 1621862"/>
                  <a:gd name="connsiteX12" fmla="*/ 3476053 w 4082902"/>
                  <a:gd name="connsiteY12" fmla="*/ 1342242 h 1621862"/>
                  <a:gd name="connsiteX13" fmla="*/ 3604437 w 4082902"/>
                  <a:gd name="connsiteY13" fmla="*/ 1398578 h 1621862"/>
                  <a:gd name="connsiteX14" fmla="*/ 3700130 w 4082902"/>
                  <a:gd name="connsiteY14" fmla="*/ 1419843 h 1621862"/>
                  <a:gd name="connsiteX15" fmla="*/ 3848986 w 4082902"/>
                  <a:gd name="connsiteY15" fmla="*/ 1387946 h 1621862"/>
                  <a:gd name="connsiteX16" fmla="*/ 4082902 w 4082902"/>
                  <a:gd name="connsiteY16" fmla="*/ 1196560 h 1621862"/>
                  <a:gd name="connsiteX0" fmla="*/ 0 w 4082902"/>
                  <a:gd name="connsiteY0" fmla="*/ 1609008 h 1609008"/>
                  <a:gd name="connsiteX1" fmla="*/ 361507 w 4082902"/>
                  <a:gd name="connsiteY1" fmla="*/ 1088013 h 1609008"/>
                  <a:gd name="connsiteX2" fmla="*/ 967562 w 4082902"/>
                  <a:gd name="connsiteY2" fmla="*/ 503222 h 1609008"/>
                  <a:gd name="connsiteX3" fmla="*/ 1297172 w 4082902"/>
                  <a:gd name="connsiteY3" fmla="*/ 322468 h 1609008"/>
                  <a:gd name="connsiteX4" fmla="*/ 1672327 w 4082902"/>
                  <a:gd name="connsiteY4" fmla="*/ 0 h 1609008"/>
                  <a:gd name="connsiteX5" fmla="*/ 2079220 w 4082902"/>
                  <a:gd name="connsiteY5" fmla="*/ 69033 h 1609008"/>
                  <a:gd name="connsiteX6" fmla="*/ 2318691 w 4082902"/>
                  <a:gd name="connsiteY6" fmla="*/ 265655 h 1609008"/>
                  <a:gd name="connsiteX7" fmla="*/ 2764465 w 4082902"/>
                  <a:gd name="connsiteY7" fmla="*/ 598915 h 1609008"/>
                  <a:gd name="connsiteX8" fmla="*/ 2977116 w 4082902"/>
                  <a:gd name="connsiteY8" fmla="*/ 769036 h 1609008"/>
                  <a:gd name="connsiteX9" fmla="*/ 2982036 w 4082902"/>
                  <a:gd name="connsiteY9" fmla="*/ 854572 h 1609008"/>
                  <a:gd name="connsiteX10" fmla="*/ 3057416 w 4082902"/>
                  <a:gd name="connsiteY10" fmla="*/ 1027709 h 1609008"/>
                  <a:gd name="connsiteX11" fmla="*/ 3257688 w 4082902"/>
                  <a:gd name="connsiteY11" fmla="*/ 1179262 h 1609008"/>
                  <a:gd name="connsiteX12" fmla="*/ 3476053 w 4082902"/>
                  <a:gd name="connsiteY12" fmla="*/ 1329388 h 1609008"/>
                  <a:gd name="connsiteX13" fmla="*/ 3604437 w 4082902"/>
                  <a:gd name="connsiteY13" fmla="*/ 1385724 h 1609008"/>
                  <a:gd name="connsiteX14" fmla="*/ 3700130 w 4082902"/>
                  <a:gd name="connsiteY14" fmla="*/ 1406989 h 1609008"/>
                  <a:gd name="connsiteX15" fmla="*/ 3848986 w 4082902"/>
                  <a:gd name="connsiteY15" fmla="*/ 1375092 h 1609008"/>
                  <a:gd name="connsiteX16" fmla="*/ 4082902 w 4082902"/>
                  <a:gd name="connsiteY16" fmla="*/ 1183706 h 1609008"/>
                  <a:gd name="connsiteX0" fmla="*/ 0 w 4082902"/>
                  <a:gd name="connsiteY0" fmla="*/ 1620175 h 1620175"/>
                  <a:gd name="connsiteX1" fmla="*/ 361507 w 4082902"/>
                  <a:gd name="connsiteY1" fmla="*/ 1099180 h 1620175"/>
                  <a:gd name="connsiteX2" fmla="*/ 967562 w 4082902"/>
                  <a:gd name="connsiteY2" fmla="*/ 514389 h 1620175"/>
                  <a:gd name="connsiteX3" fmla="*/ 1297172 w 4082902"/>
                  <a:gd name="connsiteY3" fmla="*/ 333635 h 1620175"/>
                  <a:gd name="connsiteX4" fmla="*/ 1672327 w 4082902"/>
                  <a:gd name="connsiteY4" fmla="*/ 11167 h 1620175"/>
                  <a:gd name="connsiteX5" fmla="*/ 1954327 w 4082902"/>
                  <a:gd name="connsiteY5" fmla="*/ 3074 h 1620175"/>
                  <a:gd name="connsiteX6" fmla="*/ 2079220 w 4082902"/>
                  <a:gd name="connsiteY6" fmla="*/ 80200 h 1620175"/>
                  <a:gd name="connsiteX7" fmla="*/ 2318691 w 4082902"/>
                  <a:gd name="connsiteY7" fmla="*/ 276822 h 1620175"/>
                  <a:gd name="connsiteX8" fmla="*/ 2764465 w 4082902"/>
                  <a:gd name="connsiteY8" fmla="*/ 610082 h 1620175"/>
                  <a:gd name="connsiteX9" fmla="*/ 2977116 w 4082902"/>
                  <a:gd name="connsiteY9" fmla="*/ 780203 h 1620175"/>
                  <a:gd name="connsiteX10" fmla="*/ 2982036 w 4082902"/>
                  <a:gd name="connsiteY10" fmla="*/ 865739 h 1620175"/>
                  <a:gd name="connsiteX11" fmla="*/ 3057416 w 4082902"/>
                  <a:gd name="connsiteY11" fmla="*/ 1038876 h 1620175"/>
                  <a:gd name="connsiteX12" fmla="*/ 3257688 w 4082902"/>
                  <a:gd name="connsiteY12" fmla="*/ 1190429 h 1620175"/>
                  <a:gd name="connsiteX13" fmla="*/ 3476053 w 4082902"/>
                  <a:gd name="connsiteY13" fmla="*/ 1340555 h 1620175"/>
                  <a:gd name="connsiteX14" fmla="*/ 3604437 w 4082902"/>
                  <a:gd name="connsiteY14" fmla="*/ 1396891 h 1620175"/>
                  <a:gd name="connsiteX15" fmla="*/ 3700130 w 4082902"/>
                  <a:gd name="connsiteY15" fmla="*/ 1418156 h 1620175"/>
                  <a:gd name="connsiteX16" fmla="*/ 3848986 w 4082902"/>
                  <a:gd name="connsiteY16" fmla="*/ 1386259 h 1620175"/>
                  <a:gd name="connsiteX17" fmla="*/ 4082902 w 4082902"/>
                  <a:gd name="connsiteY17" fmla="*/ 1194873 h 1620175"/>
                  <a:gd name="connsiteX0" fmla="*/ 0 w 4082902"/>
                  <a:gd name="connsiteY0" fmla="*/ 1620175 h 1620175"/>
                  <a:gd name="connsiteX1" fmla="*/ 361507 w 4082902"/>
                  <a:gd name="connsiteY1" fmla="*/ 1099180 h 1620175"/>
                  <a:gd name="connsiteX2" fmla="*/ 967562 w 4082902"/>
                  <a:gd name="connsiteY2" fmla="*/ 514389 h 1620175"/>
                  <a:gd name="connsiteX3" fmla="*/ 1310820 w 4082902"/>
                  <a:gd name="connsiteY3" fmla="*/ 203981 h 1620175"/>
                  <a:gd name="connsiteX4" fmla="*/ 1672327 w 4082902"/>
                  <a:gd name="connsiteY4" fmla="*/ 11167 h 1620175"/>
                  <a:gd name="connsiteX5" fmla="*/ 1954327 w 4082902"/>
                  <a:gd name="connsiteY5" fmla="*/ 3074 h 1620175"/>
                  <a:gd name="connsiteX6" fmla="*/ 2079220 w 4082902"/>
                  <a:gd name="connsiteY6" fmla="*/ 80200 h 1620175"/>
                  <a:gd name="connsiteX7" fmla="*/ 2318691 w 4082902"/>
                  <a:gd name="connsiteY7" fmla="*/ 276822 h 1620175"/>
                  <a:gd name="connsiteX8" fmla="*/ 2764465 w 4082902"/>
                  <a:gd name="connsiteY8" fmla="*/ 610082 h 1620175"/>
                  <a:gd name="connsiteX9" fmla="*/ 2977116 w 4082902"/>
                  <a:gd name="connsiteY9" fmla="*/ 780203 h 1620175"/>
                  <a:gd name="connsiteX10" fmla="*/ 2982036 w 4082902"/>
                  <a:gd name="connsiteY10" fmla="*/ 865739 h 1620175"/>
                  <a:gd name="connsiteX11" fmla="*/ 3057416 w 4082902"/>
                  <a:gd name="connsiteY11" fmla="*/ 1038876 h 1620175"/>
                  <a:gd name="connsiteX12" fmla="*/ 3257688 w 4082902"/>
                  <a:gd name="connsiteY12" fmla="*/ 1190429 h 1620175"/>
                  <a:gd name="connsiteX13" fmla="*/ 3476053 w 4082902"/>
                  <a:gd name="connsiteY13" fmla="*/ 1340555 h 1620175"/>
                  <a:gd name="connsiteX14" fmla="*/ 3604437 w 4082902"/>
                  <a:gd name="connsiteY14" fmla="*/ 1396891 h 1620175"/>
                  <a:gd name="connsiteX15" fmla="*/ 3700130 w 4082902"/>
                  <a:gd name="connsiteY15" fmla="*/ 1418156 h 1620175"/>
                  <a:gd name="connsiteX16" fmla="*/ 3848986 w 4082902"/>
                  <a:gd name="connsiteY16" fmla="*/ 1386259 h 1620175"/>
                  <a:gd name="connsiteX17" fmla="*/ 4082902 w 4082902"/>
                  <a:gd name="connsiteY17" fmla="*/ 1194873 h 1620175"/>
                  <a:gd name="connsiteX0" fmla="*/ 0 w 4082902"/>
                  <a:gd name="connsiteY0" fmla="*/ 1620175 h 1620175"/>
                  <a:gd name="connsiteX1" fmla="*/ 361507 w 4082902"/>
                  <a:gd name="connsiteY1" fmla="*/ 1099180 h 1620175"/>
                  <a:gd name="connsiteX2" fmla="*/ 967562 w 4082902"/>
                  <a:gd name="connsiteY2" fmla="*/ 514389 h 1620175"/>
                  <a:gd name="connsiteX3" fmla="*/ 1310820 w 4082902"/>
                  <a:gd name="connsiteY3" fmla="*/ 203981 h 1620175"/>
                  <a:gd name="connsiteX4" fmla="*/ 1463008 w 4082902"/>
                  <a:gd name="connsiteY4" fmla="*/ 71314 h 1620175"/>
                  <a:gd name="connsiteX5" fmla="*/ 1672327 w 4082902"/>
                  <a:gd name="connsiteY5" fmla="*/ 11167 h 1620175"/>
                  <a:gd name="connsiteX6" fmla="*/ 1954327 w 4082902"/>
                  <a:gd name="connsiteY6" fmla="*/ 3074 h 1620175"/>
                  <a:gd name="connsiteX7" fmla="*/ 2079220 w 4082902"/>
                  <a:gd name="connsiteY7" fmla="*/ 80200 h 1620175"/>
                  <a:gd name="connsiteX8" fmla="*/ 2318691 w 4082902"/>
                  <a:gd name="connsiteY8" fmla="*/ 276822 h 1620175"/>
                  <a:gd name="connsiteX9" fmla="*/ 2764465 w 4082902"/>
                  <a:gd name="connsiteY9" fmla="*/ 610082 h 1620175"/>
                  <a:gd name="connsiteX10" fmla="*/ 2977116 w 4082902"/>
                  <a:gd name="connsiteY10" fmla="*/ 780203 h 1620175"/>
                  <a:gd name="connsiteX11" fmla="*/ 2982036 w 4082902"/>
                  <a:gd name="connsiteY11" fmla="*/ 865739 h 1620175"/>
                  <a:gd name="connsiteX12" fmla="*/ 3057416 w 4082902"/>
                  <a:gd name="connsiteY12" fmla="*/ 1038876 h 1620175"/>
                  <a:gd name="connsiteX13" fmla="*/ 3257688 w 4082902"/>
                  <a:gd name="connsiteY13" fmla="*/ 1190429 h 1620175"/>
                  <a:gd name="connsiteX14" fmla="*/ 3476053 w 4082902"/>
                  <a:gd name="connsiteY14" fmla="*/ 1340555 h 1620175"/>
                  <a:gd name="connsiteX15" fmla="*/ 3604437 w 4082902"/>
                  <a:gd name="connsiteY15" fmla="*/ 1396891 h 1620175"/>
                  <a:gd name="connsiteX16" fmla="*/ 3700130 w 4082902"/>
                  <a:gd name="connsiteY16" fmla="*/ 1418156 h 1620175"/>
                  <a:gd name="connsiteX17" fmla="*/ 3848986 w 4082902"/>
                  <a:gd name="connsiteY17" fmla="*/ 1386259 h 1620175"/>
                  <a:gd name="connsiteX18" fmla="*/ 4082902 w 4082902"/>
                  <a:gd name="connsiteY18" fmla="*/ 1194873 h 1620175"/>
                  <a:gd name="connsiteX0" fmla="*/ 0 w 4082902"/>
                  <a:gd name="connsiteY0" fmla="*/ 1637721 h 1637721"/>
                  <a:gd name="connsiteX1" fmla="*/ 361507 w 4082902"/>
                  <a:gd name="connsiteY1" fmla="*/ 1116726 h 1637721"/>
                  <a:gd name="connsiteX2" fmla="*/ 967562 w 4082902"/>
                  <a:gd name="connsiteY2" fmla="*/ 531935 h 1637721"/>
                  <a:gd name="connsiteX3" fmla="*/ 1310820 w 4082902"/>
                  <a:gd name="connsiteY3" fmla="*/ 221527 h 1637721"/>
                  <a:gd name="connsiteX4" fmla="*/ 1463008 w 4082902"/>
                  <a:gd name="connsiteY4" fmla="*/ 88860 h 1637721"/>
                  <a:gd name="connsiteX5" fmla="*/ 1672327 w 4082902"/>
                  <a:gd name="connsiteY5" fmla="*/ 28713 h 1637721"/>
                  <a:gd name="connsiteX6" fmla="*/ 1797378 w 4082902"/>
                  <a:gd name="connsiteY6" fmla="*/ 149 h 1637721"/>
                  <a:gd name="connsiteX7" fmla="*/ 1954327 w 4082902"/>
                  <a:gd name="connsiteY7" fmla="*/ 20620 h 1637721"/>
                  <a:gd name="connsiteX8" fmla="*/ 2079220 w 4082902"/>
                  <a:gd name="connsiteY8" fmla="*/ 97746 h 1637721"/>
                  <a:gd name="connsiteX9" fmla="*/ 2318691 w 4082902"/>
                  <a:gd name="connsiteY9" fmla="*/ 294368 h 1637721"/>
                  <a:gd name="connsiteX10" fmla="*/ 2764465 w 4082902"/>
                  <a:gd name="connsiteY10" fmla="*/ 627628 h 1637721"/>
                  <a:gd name="connsiteX11" fmla="*/ 2977116 w 4082902"/>
                  <a:gd name="connsiteY11" fmla="*/ 797749 h 1637721"/>
                  <a:gd name="connsiteX12" fmla="*/ 2982036 w 4082902"/>
                  <a:gd name="connsiteY12" fmla="*/ 883285 h 1637721"/>
                  <a:gd name="connsiteX13" fmla="*/ 3057416 w 4082902"/>
                  <a:gd name="connsiteY13" fmla="*/ 1056422 h 1637721"/>
                  <a:gd name="connsiteX14" fmla="*/ 3257688 w 4082902"/>
                  <a:gd name="connsiteY14" fmla="*/ 1207975 h 1637721"/>
                  <a:gd name="connsiteX15" fmla="*/ 3476053 w 4082902"/>
                  <a:gd name="connsiteY15" fmla="*/ 1358101 h 1637721"/>
                  <a:gd name="connsiteX16" fmla="*/ 3604437 w 4082902"/>
                  <a:gd name="connsiteY16" fmla="*/ 1414437 h 1637721"/>
                  <a:gd name="connsiteX17" fmla="*/ 3700130 w 4082902"/>
                  <a:gd name="connsiteY17" fmla="*/ 1435702 h 1637721"/>
                  <a:gd name="connsiteX18" fmla="*/ 3848986 w 4082902"/>
                  <a:gd name="connsiteY18" fmla="*/ 1403805 h 1637721"/>
                  <a:gd name="connsiteX19" fmla="*/ 4082902 w 4082902"/>
                  <a:gd name="connsiteY19" fmla="*/ 1212419 h 1637721"/>
                  <a:gd name="connsiteX0" fmla="*/ 0 w 4082902"/>
                  <a:gd name="connsiteY0" fmla="*/ 1637721 h 1637721"/>
                  <a:gd name="connsiteX1" fmla="*/ 361507 w 4082902"/>
                  <a:gd name="connsiteY1" fmla="*/ 1116726 h 1637721"/>
                  <a:gd name="connsiteX2" fmla="*/ 790141 w 4082902"/>
                  <a:gd name="connsiteY2" fmla="*/ 436401 h 1637721"/>
                  <a:gd name="connsiteX3" fmla="*/ 1310820 w 4082902"/>
                  <a:gd name="connsiteY3" fmla="*/ 221527 h 1637721"/>
                  <a:gd name="connsiteX4" fmla="*/ 1463008 w 4082902"/>
                  <a:gd name="connsiteY4" fmla="*/ 88860 h 1637721"/>
                  <a:gd name="connsiteX5" fmla="*/ 1672327 w 4082902"/>
                  <a:gd name="connsiteY5" fmla="*/ 28713 h 1637721"/>
                  <a:gd name="connsiteX6" fmla="*/ 1797378 w 4082902"/>
                  <a:gd name="connsiteY6" fmla="*/ 149 h 1637721"/>
                  <a:gd name="connsiteX7" fmla="*/ 1954327 w 4082902"/>
                  <a:gd name="connsiteY7" fmla="*/ 20620 h 1637721"/>
                  <a:gd name="connsiteX8" fmla="*/ 2079220 w 4082902"/>
                  <a:gd name="connsiteY8" fmla="*/ 97746 h 1637721"/>
                  <a:gd name="connsiteX9" fmla="*/ 2318691 w 4082902"/>
                  <a:gd name="connsiteY9" fmla="*/ 294368 h 1637721"/>
                  <a:gd name="connsiteX10" fmla="*/ 2764465 w 4082902"/>
                  <a:gd name="connsiteY10" fmla="*/ 627628 h 1637721"/>
                  <a:gd name="connsiteX11" fmla="*/ 2977116 w 4082902"/>
                  <a:gd name="connsiteY11" fmla="*/ 797749 h 1637721"/>
                  <a:gd name="connsiteX12" fmla="*/ 2982036 w 4082902"/>
                  <a:gd name="connsiteY12" fmla="*/ 883285 h 1637721"/>
                  <a:gd name="connsiteX13" fmla="*/ 3057416 w 4082902"/>
                  <a:gd name="connsiteY13" fmla="*/ 1056422 h 1637721"/>
                  <a:gd name="connsiteX14" fmla="*/ 3257688 w 4082902"/>
                  <a:gd name="connsiteY14" fmla="*/ 1207975 h 1637721"/>
                  <a:gd name="connsiteX15" fmla="*/ 3476053 w 4082902"/>
                  <a:gd name="connsiteY15" fmla="*/ 1358101 h 1637721"/>
                  <a:gd name="connsiteX16" fmla="*/ 3604437 w 4082902"/>
                  <a:gd name="connsiteY16" fmla="*/ 1414437 h 1637721"/>
                  <a:gd name="connsiteX17" fmla="*/ 3700130 w 4082902"/>
                  <a:gd name="connsiteY17" fmla="*/ 1435702 h 1637721"/>
                  <a:gd name="connsiteX18" fmla="*/ 3848986 w 4082902"/>
                  <a:gd name="connsiteY18" fmla="*/ 1403805 h 1637721"/>
                  <a:gd name="connsiteX19" fmla="*/ 4082902 w 4082902"/>
                  <a:gd name="connsiteY19" fmla="*/ 1212419 h 1637721"/>
                  <a:gd name="connsiteX0" fmla="*/ 0 w 4082902"/>
                  <a:gd name="connsiteY0" fmla="*/ 1637721 h 1637721"/>
                  <a:gd name="connsiteX1" fmla="*/ 361507 w 4082902"/>
                  <a:gd name="connsiteY1" fmla="*/ 1116726 h 1637721"/>
                  <a:gd name="connsiteX2" fmla="*/ 790141 w 4082902"/>
                  <a:gd name="connsiteY2" fmla="*/ 436401 h 1637721"/>
                  <a:gd name="connsiteX3" fmla="*/ 1194814 w 4082902"/>
                  <a:gd name="connsiteY3" fmla="*/ 153288 h 1637721"/>
                  <a:gd name="connsiteX4" fmla="*/ 1463008 w 4082902"/>
                  <a:gd name="connsiteY4" fmla="*/ 88860 h 1637721"/>
                  <a:gd name="connsiteX5" fmla="*/ 1672327 w 4082902"/>
                  <a:gd name="connsiteY5" fmla="*/ 28713 h 1637721"/>
                  <a:gd name="connsiteX6" fmla="*/ 1797378 w 4082902"/>
                  <a:gd name="connsiteY6" fmla="*/ 149 h 1637721"/>
                  <a:gd name="connsiteX7" fmla="*/ 1954327 w 4082902"/>
                  <a:gd name="connsiteY7" fmla="*/ 20620 h 1637721"/>
                  <a:gd name="connsiteX8" fmla="*/ 2079220 w 4082902"/>
                  <a:gd name="connsiteY8" fmla="*/ 97746 h 1637721"/>
                  <a:gd name="connsiteX9" fmla="*/ 2318691 w 4082902"/>
                  <a:gd name="connsiteY9" fmla="*/ 294368 h 1637721"/>
                  <a:gd name="connsiteX10" fmla="*/ 2764465 w 4082902"/>
                  <a:gd name="connsiteY10" fmla="*/ 627628 h 1637721"/>
                  <a:gd name="connsiteX11" fmla="*/ 2977116 w 4082902"/>
                  <a:gd name="connsiteY11" fmla="*/ 797749 h 1637721"/>
                  <a:gd name="connsiteX12" fmla="*/ 2982036 w 4082902"/>
                  <a:gd name="connsiteY12" fmla="*/ 883285 h 1637721"/>
                  <a:gd name="connsiteX13" fmla="*/ 3057416 w 4082902"/>
                  <a:gd name="connsiteY13" fmla="*/ 1056422 h 1637721"/>
                  <a:gd name="connsiteX14" fmla="*/ 3257688 w 4082902"/>
                  <a:gd name="connsiteY14" fmla="*/ 1207975 h 1637721"/>
                  <a:gd name="connsiteX15" fmla="*/ 3476053 w 4082902"/>
                  <a:gd name="connsiteY15" fmla="*/ 1358101 h 1637721"/>
                  <a:gd name="connsiteX16" fmla="*/ 3604437 w 4082902"/>
                  <a:gd name="connsiteY16" fmla="*/ 1414437 h 1637721"/>
                  <a:gd name="connsiteX17" fmla="*/ 3700130 w 4082902"/>
                  <a:gd name="connsiteY17" fmla="*/ 1435702 h 1637721"/>
                  <a:gd name="connsiteX18" fmla="*/ 3848986 w 4082902"/>
                  <a:gd name="connsiteY18" fmla="*/ 1403805 h 1637721"/>
                  <a:gd name="connsiteX19" fmla="*/ 4082902 w 4082902"/>
                  <a:gd name="connsiteY19" fmla="*/ 1212419 h 1637721"/>
                  <a:gd name="connsiteX0" fmla="*/ 0 w 4082902"/>
                  <a:gd name="connsiteY0" fmla="*/ 1637721 h 1637721"/>
                  <a:gd name="connsiteX1" fmla="*/ 361507 w 4082902"/>
                  <a:gd name="connsiteY1" fmla="*/ 1116726 h 1637721"/>
                  <a:gd name="connsiteX2" fmla="*/ 790141 w 4082902"/>
                  <a:gd name="connsiteY2" fmla="*/ 436401 h 1637721"/>
                  <a:gd name="connsiteX3" fmla="*/ 1194814 w 4082902"/>
                  <a:gd name="connsiteY3" fmla="*/ 153288 h 1637721"/>
                  <a:gd name="connsiteX4" fmla="*/ 1435712 w 4082902"/>
                  <a:gd name="connsiteY4" fmla="*/ 61564 h 1637721"/>
                  <a:gd name="connsiteX5" fmla="*/ 1672327 w 4082902"/>
                  <a:gd name="connsiteY5" fmla="*/ 28713 h 1637721"/>
                  <a:gd name="connsiteX6" fmla="*/ 1797378 w 4082902"/>
                  <a:gd name="connsiteY6" fmla="*/ 149 h 1637721"/>
                  <a:gd name="connsiteX7" fmla="*/ 1954327 w 4082902"/>
                  <a:gd name="connsiteY7" fmla="*/ 20620 h 1637721"/>
                  <a:gd name="connsiteX8" fmla="*/ 2079220 w 4082902"/>
                  <a:gd name="connsiteY8" fmla="*/ 97746 h 1637721"/>
                  <a:gd name="connsiteX9" fmla="*/ 2318691 w 4082902"/>
                  <a:gd name="connsiteY9" fmla="*/ 294368 h 1637721"/>
                  <a:gd name="connsiteX10" fmla="*/ 2764465 w 4082902"/>
                  <a:gd name="connsiteY10" fmla="*/ 627628 h 1637721"/>
                  <a:gd name="connsiteX11" fmla="*/ 2977116 w 4082902"/>
                  <a:gd name="connsiteY11" fmla="*/ 797749 h 1637721"/>
                  <a:gd name="connsiteX12" fmla="*/ 2982036 w 4082902"/>
                  <a:gd name="connsiteY12" fmla="*/ 883285 h 1637721"/>
                  <a:gd name="connsiteX13" fmla="*/ 3057416 w 4082902"/>
                  <a:gd name="connsiteY13" fmla="*/ 1056422 h 1637721"/>
                  <a:gd name="connsiteX14" fmla="*/ 3257688 w 4082902"/>
                  <a:gd name="connsiteY14" fmla="*/ 1207975 h 1637721"/>
                  <a:gd name="connsiteX15" fmla="*/ 3476053 w 4082902"/>
                  <a:gd name="connsiteY15" fmla="*/ 1358101 h 1637721"/>
                  <a:gd name="connsiteX16" fmla="*/ 3604437 w 4082902"/>
                  <a:gd name="connsiteY16" fmla="*/ 1414437 h 1637721"/>
                  <a:gd name="connsiteX17" fmla="*/ 3700130 w 4082902"/>
                  <a:gd name="connsiteY17" fmla="*/ 1435702 h 1637721"/>
                  <a:gd name="connsiteX18" fmla="*/ 3848986 w 4082902"/>
                  <a:gd name="connsiteY18" fmla="*/ 1403805 h 1637721"/>
                  <a:gd name="connsiteX19" fmla="*/ 4082902 w 4082902"/>
                  <a:gd name="connsiteY19" fmla="*/ 1212419 h 1637721"/>
                  <a:gd name="connsiteX0" fmla="*/ 0 w 4082902"/>
                  <a:gd name="connsiteY0" fmla="*/ 1637721 h 1637721"/>
                  <a:gd name="connsiteX1" fmla="*/ 361507 w 4082902"/>
                  <a:gd name="connsiteY1" fmla="*/ 1116726 h 1637721"/>
                  <a:gd name="connsiteX2" fmla="*/ 790141 w 4082902"/>
                  <a:gd name="connsiteY2" fmla="*/ 436401 h 1637721"/>
                  <a:gd name="connsiteX3" fmla="*/ 1174343 w 4082902"/>
                  <a:gd name="connsiteY3" fmla="*/ 207879 h 1637721"/>
                  <a:gd name="connsiteX4" fmla="*/ 1435712 w 4082902"/>
                  <a:gd name="connsiteY4" fmla="*/ 61564 h 1637721"/>
                  <a:gd name="connsiteX5" fmla="*/ 1672327 w 4082902"/>
                  <a:gd name="connsiteY5" fmla="*/ 28713 h 1637721"/>
                  <a:gd name="connsiteX6" fmla="*/ 1797378 w 4082902"/>
                  <a:gd name="connsiteY6" fmla="*/ 149 h 1637721"/>
                  <a:gd name="connsiteX7" fmla="*/ 1954327 w 4082902"/>
                  <a:gd name="connsiteY7" fmla="*/ 20620 h 1637721"/>
                  <a:gd name="connsiteX8" fmla="*/ 2079220 w 4082902"/>
                  <a:gd name="connsiteY8" fmla="*/ 97746 h 1637721"/>
                  <a:gd name="connsiteX9" fmla="*/ 2318691 w 4082902"/>
                  <a:gd name="connsiteY9" fmla="*/ 294368 h 1637721"/>
                  <a:gd name="connsiteX10" fmla="*/ 2764465 w 4082902"/>
                  <a:gd name="connsiteY10" fmla="*/ 627628 h 1637721"/>
                  <a:gd name="connsiteX11" fmla="*/ 2977116 w 4082902"/>
                  <a:gd name="connsiteY11" fmla="*/ 797749 h 1637721"/>
                  <a:gd name="connsiteX12" fmla="*/ 2982036 w 4082902"/>
                  <a:gd name="connsiteY12" fmla="*/ 883285 h 1637721"/>
                  <a:gd name="connsiteX13" fmla="*/ 3057416 w 4082902"/>
                  <a:gd name="connsiteY13" fmla="*/ 1056422 h 1637721"/>
                  <a:gd name="connsiteX14" fmla="*/ 3257688 w 4082902"/>
                  <a:gd name="connsiteY14" fmla="*/ 1207975 h 1637721"/>
                  <a:gd name="connsiteX15" fmla="*/ 3476053 w 4082902"/>
                  <a:gd name="connsiteY15" fmla="*/ 1358101 h 1637721"/>
                  <a:gd name="connsiteX16" fmla="*/ 3604437 w 4082902"/>
                  <a:gd name="connsiteY16" fmla="*/ 1414437 h 1637721"/>
                  <a:gd name="connsiteX17" fmla="*/ 3700130 w 4082902"/>
                  <a:gd name="connsiteY17" fmla="*/ 1435702 h 1637721"/>
                  <a:gd name="connsiteX18" fmla="*/ 3848986 w 4082902"/>
                  <a:gd name="connsiteY18" fmla="*/ 1403805 h 1637721"/>
                  <a:gd name="connsiteX19" fmla="*/ 4082902 w 4082902"/>
                  <a:gd name="connsiteY19" fmla="*/ 1212419 h 1637721"/>
                  <a:gd name="connsiteX0" fmla="*/ 0 w 4082902"/>
                  <a:gd name="connsiteY0" fmla="*/ 1637721 h 1637721"/>
                  <a:gd name="connsiteX1" fmla="*/ 361507 w 4082902"/>
                  <a:gd name="connsiteY1" fmla="*/ 1116726 h 1637721"/>
                  <a:gd name="connsiteX2" fmla="*/ 790141 w 4082902"/>
                  <a:gd name="connsiteY2" fmla="*/ 436401 h 1637721"/>
                  <a:gd name="connsiteX3" fmla="*/ 1174343 w 4082902"/>
                  <a:gd name="connsiteY3" fmla="*/ 207879 h 1637721"/>
                  <a:gd name="connsiteX4" fmla="*/ 1469832 w 4082902"/>
                  <a:gd name="connsiteY4" fmla="*/ 75212 h 1637721"/>
                  <a:gd name="connsiteX5" fmla="*/ 1672327 w 4082902"/>
                  <a:gd name="connsiteY5" fmla="*/ 28713 h 1637721"/>
                  <a:gd name="connsiteX6" fmla="*/ 1797378 w 4082902"/>
                  <a:gd name="connsiteY6" fmla="*/ 149 h 1637721"/>
                  <a:gd name="connsiteX7" fmla="*/ 1954327 w 4082902"/>
                  <a:gd name="connsiteY7" fmla="*/ 20620 h 1637721"/>
                  <a:gd name="connsiteX8" fmla="*/ 2079220 w 4082902"/>
                  <a:gd name="connsiteY8" fmla="*/ 97746 h 1637721"/>
                  <a:gd name="connsiteX9" fmla="*/ 2318691 w 4082902"/>
                  <a:gd name="connsiteY9" fmla="*/ 294368 h 1637721"/>
                  <a:gd name="connsiteX10" fmla="*/ 2764465 w 4082902"/>
                  <a:gd name="connsiteY10" fmla="*/ 627628 h 1637721"/>
                  <a:gd name="connsiteX11" fmla="*/ 2977116 w 4082902"/>
                  <a:gd name="connsiteY11" fmla="*/ 797749 h 1637721"/>
                  <a:gd name="connsiteX12" fmla="*/ 2982036 w 4082902"/>
                  <a:gd name="connsiteY12" fmla="*/ 883285 h 1637721"/>
                  <a:gd name="connsiteX13" fmla="*/ 3057416 w 4082902"/>
                  <a:gd name="connsiteY13" fmla="*/ 1056422 h 1637721"/>
                  <a:gd name="connsiteX14" fmla="*/ 3257688 w 4082902"/>
                  <a:gd name="connsiteY14" fmla="*/ 1207975 h 1637721"/>
                  <a:gd name="connsiteX15" fmla="*/ 3476053 w 4082902"/>
                  <a:gd name="connsiteY15" fmla="*/ 1358101 h 1637721"/>
                  <a:gd name="connsiteX16" fmla="*/ 3604437 w 4082902"/>
                  <a:gd name="connsiteY16" fmla="*/ 1414437 h 1637721"/>
                  <a:gd name="connsiteX17" fmla="*/ 3700130 w 4082902"/>
                  <a:gd name="connsiteY17" fmla="*/ 1435702 h 1637721"/>
                  <a:gd name="connsiteX18" fmla="*/ 3848986 w 4082902"/>
                  <a:gd name="connsiteY18" fmla="*/ 1403805 h 1637721"/>
                  <a:gd name="connsiteX19" fmla="*/ 4082902 w 4082902"/>
                  <a:gd name="connsiteY19" fmla="*/ 1212419 h 1637721"/>
                  <a:gd name="connsiteX0" fmla="*/ 0 w 4082902"/>
                  <a:gd name="connsiteY0" fmla="*/ 1641893 h 1641893"/>
                  <a:gd name="connsiteX1" fmla="*/ 361507 w 4082902"/>
                  <a:gd name="connsiteY1" fmla="*/ 1120898 h 1641893"/>
                  <a:gd name="connsiteX2" fmla="*/ 790141 w 4082902"/>
                  <a:gd name="connsiteY2" fmla="*/ 440573 h 1641893"/>
                  <a:gd name="connsiteX3" fmla="*/ 1174343 w 4082902"/>
                  <a:gd name="connsiteY3" fmla="*/ 212051 h 1641893"/>
                  <a:gd name="connsiteX4" fmla="*/ 1469832 w 4082902"/>
                  <a:gd name="connsiteY4" fmla="*/ 79384 h 1641893"/>
                  <a:gd name="connsiteX5" fmla="*/ 1638208 w 4082902"/>
                  <a:gd name="connsiteY5" fmla="*/ 5589 h 1641893"/>
                  <a:gd name="connsiteX6" fmla="*/ 1797378 w 4082902"/>
                  <a:gd name="connsiteY6" fmla="*/ 4321 h 1641893"/>
                  <a:gd name="connsiteX7" fmla="*/ 1954327 w 4082902"/>
                  <a:gd name="connsiteY7" fmla="*/ 24792 h 1641893"/>
                  <a:gd name="connsiteX8" fmla="*/ 2079220 w 4082902"/>
                  <a:gd name="connsiteY8" fmla="*/ 101918 h 1641893"/>
                  <a:gd name="connsiteX9" fmla="*/ 2318691 w 4082902"/>
                  <a:gd name="connsiteY9" fmla="*/ 298540 h 1641893"/>
                  <a:gd name="connsiteX10" fmla="*/ 2764465 w 4082902"/>
                  <a:gd name="connsiteY10" fmla="*/ 631800 h 1641893"/>
                  <a:gd name="connsiteX11" fmla="*/ 2977116 w 4082902"/>
                  <a:gd name="connsiteY11" fmla="*/ 801921 h 1641893"/>
                  <a:gd name="connsiteX12" fmla="*/ 2982036 w 4082902"/>
                  <a:gd name="connsiteY12" fmla="*/ 887457 h 1641893"/>
                  <a:gd name="connsiteX13" fmla="*/ 3057416 w 4082902"/>
                  <a:gd name="connsiteY13" fmla="*/ 1060594 h 1641893"/>
                  <a:gd name="connsiteX14" fmla="*/ 3257688 w 4082902"/>
                  <a:gd name="connsiteY14" fmla="*/ 1212147 h 1641893"/>
                  <a:gd name="connsiteX15" fmla="*/ 3476053 w 4082902"/>
                  <a:gd name="connsiteY15" fmla="*/ 1362273 h 1641893"/>
                  <a:gd name="connsiteX16" fmla="*/ 3604437 w 4082902"/>
                  <a:gd name="connsiteY16" fmla="*/ 1418609 h 1641893"/>
                  <a:gd name="connsiteX17" fmla="*/ 3700130 w 4082902"/>
                  <a:gd name="connsiteY17" fmla="*/ 1439874 h 1641893"/>
                  <a:gd name="connsiteX18" fmla="*/ 3848986 w 4082902"/>
                  <a:gd name="connsiteY18" fmla="*/ 1407977 h 1641893"/>
                  <a:gd name="connsiteX19" fmla="*/ 4082902 w 4082902"/>
                  <a:gd name="connsiteY19" fmla="*/ 1216591 h 1641893"/>
                  <a:gd name="connsiteX0" fmla="*/ 0 w 4082902"/>
                  <a:gd name="connsiteY0" fmla="*/ 1641893 h 1641893"/>
                  <a:gd name="connsiteX1" fmla="*/ 361507 w 4082902"/>
                  <a:gd name="connsiteY1" fmla="*/ 1120898 h 1641893"/>
                  <a:gd name="connsiteX2" fmla="*/ 790141 w 4082902"/>
                  <a:gd name="connsiteY2" fmla="*/ 440573 h 1641893"/>
                  <a:gd name="connsiteX3" fmla="*/ 1174343 w 4082902"/>
                  <a:gd name="connsiteY3" fmla="*/ 212051 h 1641893"/>
                  <a:gd name="connsiteX4" fmla="*/ 1415241 w 4082902"/>
                  <a:gd name="connsiteY4" fmla="*/ 65736 h 1641893"/>
                  <a:gd name="connsiteX5" fmla="*/ 1638208 w 4082902"/>
                  <a:gd name="connsiteY5" fmla="*/ 5589 h 1641893"/>
                  <a:gd name="connsiteX6" fmla="*/ 1797378 w 4082902"/>
                  <a:gd name="connsiteY6" fmla="*/ 4321 h 1641893"/>
                  <a:gd name="connsiteX7" fmla="*/ 1954327 w 4082902"/>
                  <a:gd name="connsiteY7" fmla="*/ 24792 h 1641893"/>
                  <a:gd name="connsiteX8" fmla="*/ 2079220 w 4082902"/>
                  <a:gd name="connsiteY8" fmla="*/ 101918 h 1641893"/>
                  <a:gd name="connsiteX9" fmla="*/ 2318691 w 4082902"/>
                  <a:gd name="connsiteY9" fmla="*/ 298540 h 1641893"/>
                  <a:gd name="connsiteX10" fmla="*/ 2764465 w 4082902"/>
                  <a:gd name="connsiteY10" fmla="*/ 631800 h 1641893"/>
                  <a:gd name="connsiteX11" fmla="*/ 2977116 w 4082902"/>
                  <a:gd name="connsiteY11" fmla="*/ 801921 h 1641893"/>
                  <a:gd name="connsiteX12" fmla="*/ 2982036 w 4082902"/>
                  <a:gd name="connsiteY12" fmla="*/ 887457 h 1641893"/>
                  <a:gd name="connsiteX13" fmla="*/ 3057416 w 4082902"/>
                  <a:gd name="connsiteY13" fmla="*/ 1060594 h 1641893"/>
                  <a:gd name="connsiteX14" fmla="*/ 3257688 w 4082902"/>
                  <a:gd name="connsiteY14" fmla="*/ 1212147 h 1641893"/>
                  <a:gd name="connsiteX15" fmla="*/ 3476053 w 4082902"/>
                  <a:gd name="connsiteY15" fmla="*/ 1362273 h 1641893"/>
                  <a:gd name="connsiteX16" fmla="*/ 3604437 w 4082902"/>
                  <a:gd name="connsiteY16" fmla="*/ 1418609 h 1641893"/>
                  <a:gd name="connsiteX17" fmla="*/ 3700130 w 4082902"/>
                  <a:gd name="connsiteY17" fmla="*/ 1439874 h 1641893"/>
                  <a:gd name="connsiteX18" fmla="*/ 3848986 w 4082902"/>
                  <a:gd name="connsiteY18" fmla="*/ 1407977 h 1641893"/>
                  <a:gd name="connsiteX19" fmla="*/ 4082902 w 4082902"/>
                  <a:gd name="connsiteY19" fmla="*/ 1216591 h 1641893"/>
                  <a:gd name="connsiteX0" fmla="*/ 0 w 4082902"/>
                  <a:gd name="connsiteY0" fmla="*/ 1641893 h 1641893"/>
                  <a:gd name="connsiteX1" fmla="*/ 204558 w 4082902"/>
                  <a:gd name="connsiteY1" fmla="*/ 1032188 h 1641893"/>
                  <a:gd name="connsiteX2" fmla="*/ 790141 w 4082902"/>
                  <a:gd name="connsiteY2" fmla="*/ 440573 h 1641893"/>
                  <a:gd name="connsiteX3" fmla="*/ 1174343 w 4082902"/>
                  <a:gd name="connsiteY3" fmla="*/ 212051 h 1641893"/>
                  <a:gd name="connsiteX4" fmla="*/ 1415241 w 4082902"/>
                  <a:gd name="connsiteY4" fmla="*/ 65736 h 1641893"/>
                  <a:gd name="connsiteX5" fmla="*/ 1638208 w 4082902"/>
                  <a:gd name="connsiteY5" fmla="*/ 5589 h 1641893"/>
                  <a:gd name="connsiteX6" fmla="*/ 1797378 w 4082902"/>
                  <a:gd name="connsiteY6" fmla="*/ 4321 h 1641893"/>
                  <a:gd name="connsiteX7" fmla="*/ 1954327 w 4082902"/>
                  <a:gd name="connsiteY7" fmla="*/ 24792 h 1641893"/>
                  <a:gd name="connsiteX8" fmla="*/ 2079220 w 4082902"/>
                  <a:gd name="connsiteY8" fmla="*/ 101918 h 1641893"/>
                  <a:gd name="connsiteX9" fmla="*/ 2318691 w 4082902"/>
                  <a:gd name="connsiteY9" fmla="*/ 298540 h 1641893"/>
                  <a:gd name="connsiteX10" fmla="*/ 2764465 w 4082902"/>
                  <a:gd name="connsiteY10" fmla="*/ 631800 h 1641893"/>
                  <a:gd name="connsiteX11" fmla="*/ 2977116 w 4082902"/>
                  <a:gd name="connsiteY11" fmla="*/ 801921 h 1641893"/>
                  <a:gd name="connsiteX12" fmla="*/ 2982036 w 4082902"/>
                  <a:gd name="connsiteY12" fmla="*/ 887457 h 1641893"/>
                  <a:gd name="connsiteX13" fmla="*/ 3057416 w 4082902"/>
                  <a:gd name="connsiteY13" fmla="*/ 1060594 h 1641893"/>
                  <a:gd name="connsiteX14" fmla="*/ 3257688 w 4082902"/>
                  <a:gd name="connsiteY14" fmla="*/ 1212147 h 1641893"/>
                  <a:gd name="connsiteX15" fmla="*/ 3476053 w 4082902"/>
                  <a:gd name="connsiteY15" fmla="*/ 1362273 h 1641893"/>
                  <a:gd name="connsiteX16" fmla="*/ 3604437 w 4082902"/>
                  <a:gd name="connsiteY16" fmla="*/ 1418609 h 1641893"/>
                  <a:gd name="connsiteX17" fmla="*/ 3700130 w 4082902"/>
                  <a:gd name="connsiteY17" fmla="*/ 1439874 h 1641893"/>
                  <a:gd name="connsiteX18" fmla="*/ 3848986 w 4082902"/>
                  <a:gd name="connsiteY18" fmla="*/ 1407977 h 1641893"/>
                  <a:gd name="connsiteX19" fmla="*/ 4082902 w 4082902"/>
                  <a:gd name="connsiteY19" fmla="*/ 1216591 h 1641893"/>
                  <a:gd name="connsiteX0" fmla="*/ 0 w 4110197"/>
                  <a:gd name="connsiteY0" fmla="*/ 1273404 h 1439874"/>
                  <a:gd name="connsiteX1" fmla="*/ 231853 w 4110197"/>
                  <a:gd name="connsiteY1" fmla="*/ 1032188 h 1439874"/>
                  <a:gd name="connsiteX2" fmla="*/ 817436 w 4110197"/>
                  <a:gd name="connsiteY2" fmla="*/ 440573 h 1439874"/>
                  <a:gd name="connsiteX3" fmla="*/ 1201638 w 4110197"/>
                  <a:gd name="connsiteY3" fmla="*/ 212051 h 1439874"/>
                  <a:gd name="connsiteX4" fmla="*/ 1442536 w 4110197"/>
                  <a:gd name="connsiteY4" fmla="*/ 65736 h 1439874"/>
                  <a:gd name="connsiteX5" fmla="*/ 1665503 w 4110197"/>
                  <a:gd name="connsiteY5" fmla="*/ 5589 h 1439874"/>
                  <a:gd name="connsiteX6" fmla="*/ 1824673 w 4110197"/>
                  <a:gd name="connsiteY6" fmla="*/ 4321 h 1439874"/>
                  <a:gd name="connsiteX7" fmla="*/ 1981622 w 4110197"/>
                  <a:gd name="connsiteY7" fmla="*/ 24792 h 1439874"/>
                  <a:gd name="connsiteX8" fmla="*/ 2106515 w 4110197"/>
                  <a:gd name="connsiteY8" fmla="*/ 101918 h 1439874"/>
                  <a:gd name="connsiteX9" fmla="*/ 2345986 w 4110197"/>
                  <a:gd name="connsiteY9" fmla="*/ 298540 h 1439874"/>
                  <a:gd name="connsiteX10" fmla="*/ 2791760 w 4110197"/>
                  <a:gd name="connsiteY10" fmla="*/ 631800 h 1439874"/>
                  <a:gd name="connsiteX11" fmla="*/ 3004411 w 4110197"/>
                  <a:gd name="connsiteY11" fmla="*/ 801921 h 1439874"/>
                  <a:gd name="connsiteX12" fmla="*/ 3009331 w 4110197"/>
                  <a:gd name="connsiteY12" fmla="*/ 887457 h 1439874"/>
                  <a:gd name="connsiteX13" fmla="*/ 3084711 w 4110197"/>
                  <a:gd name="connsiteY13" fmla="*/ 1060594 h 1439874"/>
                  <a:gd name="connsiteX14" fmla="*/ 3284983 w 4110197"/>
                  <a:gd name="connsiteY14" fmla="*/ 1212147 h 1439874"/>
                  <a:gd name="connsiteX15" fmla="*/ 3503348 w 4110197"/>
                  <a:gd name="connsiteY15" fmla="*/ 1362273 h 1439874"/>
                  <a:gd name="connsiteX16" fmla="*/ 3631732 w 4110197"/>
                  <a:gd name="connsiteY16" fmla="*/ 1418609 h 1439874"/>
                  <a:gd name="connsiteX17" fmla="*/ 3727425 w 4110197"/>
                  <a:gd name="connsiteY17" fmla="*/ 1439874 h 1439874"/>
                  <a:gd name="connsiteX18" fmla="*/ 3876281 w 4110197"/>
                  <a:gd name="connsiteY18" fmla="*/ 1407977 h 1439874"/>
                  <a:gd name="connsiteX19" fmla="*/ 4110197 w 4110197"/>
                  <a:gd name="connsiteY19" fmla="*/ 1216591 h 1439874"/>
                  <a:gd name="connsiteX0" fmla="*/ 0 w 4110197"/>
                  <a:gd name="connsiteY0" fmla="*/ 1273404 h 1439874"/>
                  <a:gd name="connsiteX1" fmla="*/ 231853 w 4110197"/>
                  <a:gd name="connsiteY1" fmla="*/ 1032188 h 1439874"/>
                  <a:gd name="connsiteX2" fmla="*/ 817436 w 4110197"/>
                  <a:gd name="connsiteY2" fmla="*/ 467868 h 1439874"/>
                  <a:gd name="connsiteX3" fmla="*/ 1201638 w 4110197"/>
                  <a:gd name="connsiteY3" fmla="*/ 212051 h 1439874"/>
                  <a:gd name="connsiteX4" fmla="*/ 1442536 w 4110197"/>
                  <a:gd name="connsiteY4" fmla="*/ 65736 h 1439874"/>
                  <a:gd name="connsiteX5" fmla="*/ 1665503 w 4110197"/>
                  <a:gd name="connsiteY5" fmla="*/ 5589 h 1439874"/>
                  <a:gd name="connsiteX6" fmla="*/ 1824673 w 4110197"/>
                  <a:gd name="connsiteY6" fmla="*/ 4321 h 1439874"/>
                  <a:gd name="connsiteX7" fmla="*/ 1981622 w 4110197"/>
                  <a:gd name="connsiteY7" fmla="*/ 24792 h 1439874"/>
                  <a:gd name="connsiteX8" fmla="*/ 2106515 w 4110197"/>
                  <a:gd name="connsiteY8" fmla="*/ 101918 h 1439874"/>
                  <a:gd name="connsiteX9" fmla="*/ 2345986 w 4110197"/>
                  <a:gd name="connsiteY9" fmla="*/ 298540 h 1439874"/>
                  <a:gd name="connsiteX10" fmla="*/ 2791760 w 4110197"/>
                  <a:gd name="connsiteY10" fmla="*/ 631800 h 1439874"/>
                  <a:gd name="connsiteX11" fmla="*/ 3004411 w 4110197"/>
                  <a:gd name="connsiteY11" fmla="*/ 801921 h 1439874"/>
                  <a:gd name="connsiteX12" fmla="*/ 3009331 w 4110197"/>
                  <a:gd name="connsiteY12" fmla="*/ 887457 h 1439874"/>
                  <a:gd name="connsiteX13" fmla="*/ 3084711 w 4110197"/>
                  <a:gd name="connsiteY13" fmla="*/ 1060594 h 1439874"/>
                  <a:gd name="connsiteX14" fmla="*/ 3284983 w 4110197"/>
                  <a:gd name="connsiteY14" fmla="*/ 1212147 h 1439874"/>
                  <a:gd name="connsiteX15" fmla="*/ 3503348 w 4110197"/>
                  <a:gd name="connsiteY15" fmla="*/ 1362273 h 1439874"/>
                  <a:gd name="connsiteX16" fmla="*/ 3631732 w 4110197"/>
                  <a:gd name="connsiteY16" fmla="*/ 1418609 h 1439874"/>
                  <a:gd name="connsiteX17" fmla="*/ 3727425 w 4110197"/>
                  <a:gd name="connsiteY17" fmla="*/ 1439874 h 1439874"/>
                  <a:gd name="connsiteX18" fmla="*/ 3876281 w 4110197"/>
                  <a:gd name="connsiteY18" fmla="*/ 1407977 h 1439874"/>
                  <a:gd name="connsiteX19" fmla="*/ 4110197 w 4110197"/>
                  <a:gd name="connsiteY19" fmla="*/ 1216591 h 1439874"/>
                  <a:gd name="connsiteX0" fmla="*/ 0 w 4110197"/>
                  <a:gd name="connsiteY0" fmla="*/ 1273404 h 1439874"/>
                  <a:gd name="connsiteX1" fmla="*/ 231853 w 4110197"/>
                  <a:gd name="connsiteY1" fmla="*/ 1032188 h 1439874"/>
                  <a:gd name="connsiteX2" fmla="*/ 749197 w 4110197"/>
                  <a:gd name="connsiteY2" fmla="*/ 454221 h 1439874"/>
                  <a:gd name="connsiteX3" fmla="*/ 1201638 w 4110197"/>
                  <a:gd name="connsiteY3" fmla="*/ 212051 h 1439874"/>
                  <a:gd name="connsiteX4" fmla="*/ 1442536 w 4110197"/>
                  <a:gd name="connsiteY4" fmla="*/ 65736 h 1439874"/>
                  <a:gd name="connsiteX5" fmla="*/ 1665503 w 4110197"/>
                  <a:gd name="connsiteY5" fmla="*/ 5589 h 1439874"/>
                  <a:gd name="connsiteX6" fmla="*/ 1824673 w 4110197"/>
                  <a:gd name="connsiteY6" fmla="*/ 4321 h 1439874"/>
                  <a:gd name="connsiteX7" fmla="*/ 1981622 w 4110197"/>
                  <a:gd name="connsiteY7" fmla="*/ 24792 h 1439874"/>
                  <a:gd name="connsiteX8" fmla="*/ 2106515 w 4110197"/>
                  <a:gd name="connsiteY8" fmla="*/ 101918 h 1439874"/>
                  <a:gd name="connsiteX9" fmla="*/ 2345986 w 4110197"/>
                  <a:gd name="connsiteY9" fmla="*/ 298540 h 1439874"/>
                  <a:gd name="connsiteX10" fmla="*/ 2791760 w 4110197"/>
                  <a:gd name="connsiteY10" fmla="*/ 631800 h 1439874"/>
                  <a:gd name="connsiteX11" fmla="*/ 3004411 w 4110197"/>
                  <a:gd name="connsiteY11" fmla="*/ 801921 h 1439874"/>
                  <a:gd name="connsiteX12" fmla="*/ 3009331 w 4110197"/>
                  <a:gd name="connsiteY12" fmla="*/ 887457 h 1439874"/>
                  <a:gd name="connsiteX13" fmla="*/ 3084711 w 4110197"/>
                  <a:gd name="connsiteY13" fmla="*/ 1060594 h 1439874"/>
                  <a:gd name="connsiteX14" fmla="*/ 3284983 w 4110197"/>
                  <a:gd name="connsiteY14" fmla="*/ 1212147 h 1439874"/>
                  <a:gd name="connsiteX15" fmla="*/ 3503348 w 4110197"/>
                  <a:gd name="connsiteY15" fmla="*/ 1362273 h 1439874"/>
                  <a:gd name="connsiteX16" fmla="*/ 3631732 w 4110197"/>
                  <a:gd name="connsiteY16" fmla="*/ 1418609 h 1439874"/>
                  <a:gd name="connsiteX17" fmla="*/ 3727425 w 4110197"/>
                  <a:gd name="connsiteY17" fmla="*/ 1439874 h 1439874"/>
                  <a:gd name="connsiteX18" fmla="*/ 3876281 w 4110197"/>
                  <a:gd name="connsiteY18" fmla="*/ 1407977 h 1439874"/>
                  <a:gd name="connsiteX19" fmla="*/ 4110197 w 4110197"/>
                  <a:gd name="connsiteY19" fmla="*/ 1216591 h 1439874"/>
                  <a:gd name="connsiteX0" fmla="*/ 0 w 4110197"/>
                  <a:gd name="connsiteY0" fmla="*/ 1273404 h 1439874"/>
                  <a:gd name="connsiteX1" fmla="*/ 149966 w 4110197"/>
                  <a:gd name="connsiteY1" fmla="*/ 963949 h 1439874"/>
                  <a:gd name="connsiteX2" fmla="*/ 749197 w 4110197"/>
                  <a:gd name="connsiteY2" fmla="*/ 454221 h 1439874"/>
                  <a:gd name="connsiteX3" fmla="*/ 1201638 w 4110197"/>
                  <a:gd name="connsiteY3" fmla="*/ 212051 h 1439874"/>
                  <a:gd name="connsiteX4" fmla="*/ 1442536 w 4110197"/>
                  <a:gd name="connsiteY4" fmla="*/ 65736 h 1439874"/>
                  <a:gd name="connsiteX5" fmla="*/ 1665503 w 4110197"/>
                  <a:gd name="connsiteY5" fmla="*/ 5589 h 1439874"/>
                  <a:gd name="connsiteX6" fmla="*/ 1824673 w 4110197"/>
                  <a:gd name="connsiteY6" fmla="*/ 4321 h 1439874"/>
                  <a:gd name="connsiteX7" fmla="*/ 1981622 w 4110197"/>
                  <a:gd name="connsiteY7" fmla="*/ 24792 h 1439874"/>
                  <a:gd name="connsiteX8" fmla="*/ 2106515 w 4110197"/>
                  <a:gd name="connsiteY8" fmla="*/ 101918 h 1439874"/>
                  <a:gd name="connsiteX9" fmla="*/ 2345986 w 4110197"/>
                  <a:gd name="connsiteY9" fmla="*/ 298540 h 1439874"/>
                  <a:gd name="connsiteX10" fmla="*/ 2791760 w 4110197"/>
                  <a:gd name="connsiteY10" fmla="*/ 631800 h 1439874"/>
                  <a:gd name="connsiteX11" fmla="*/ 3004411 w 4110197"/>
                  <a:gd name="connsiteY11" fmla="*/ 801921 h 1439874"/>
                  <a:gd name="connsiteX12" fmla="*/ 3009331 w 4110197"/>
                  <a:gd name="connsiteY12" fmla="*/ 887457 h 1439874"/>
                  <a:gd name="connsiteX13" fmla="*/ 3084711 w 4110197"/>
                  <a:gd name="connsiteY13" fmla="*/ 1060594 h 1439874"/>
                  <a:gd name="connsiteX14" fmla="*/ 3284983 w 4110197"/>
                  <a:gd name="connsiteY14" fmla="*/ 1212147 h 1439874"/>
                  <a:gd name="connsiteX15" fmla="*/ 3503348 w 4110197"/>
                  <a:gd name="connsiteY15" fmla="*/ 1362273 h 1439874"/>
                  <a:gd name="connsiteX16" fmla="*/ 3631732 w 4110197"/>
                  <a:gd name="connsiteY16" fmla="*/ 1418609 h 1439874"/>
                  <a:gd name="connsiteX17" fmla="*/ 3727425 w 4110197"/>
                  <a:gd name="connsiteY17" fmla="*/ 1439874 h 1439874"/>
                  <a:gd name="connsiteX18" fmla="*/ 3876281 w 4110197"/>
                  <a:gd name="connsiteY18" fmla="*/ 1407977 h 1439874"/>
                  <a:gd name="connsiteX19" fmla="*/ 4110197 w 4110197"/>
                  <a:gd name="connsiteY19" fmla="*/ 1216591 h 1439874"/>
                  <a:gd name="connsiteX0" fmla="*/ 0 w 4164788"/>
                  <a:gd name="connsiteY0" fmla="*/ 1150574 h 1439874"/>
                  <a:gd name="connsiteX1" fmla="*/ 204557 w 4164788"/>
                  <a:gd name="connsiteY1" fmla="*/ 963949 h 1439874"/>
                  <a:gd name="connsiteX2" fmla="*/ 803788 w 4164788"/>
                  <a:gd name="connsiteY2" fmla="*/ 454221 h 1439874"/>
                  <a:gd name="connsiteX3" fmla="*/ 1256229 w 4164788"/>
                  <a:gd name="connsiteY3" fmla="*/ 212051 h 1439874"/>
                  <a:gd name="connsiteX4" fmla="*/ 1497127 w 4164788"/>
                  <a:gd name="connsiteY4" fmla="*/ 65736 h 1439874"/>
                  <a:gd name="connsiteX5" fmla="*/ 1720094 w 4164788"/>
                  <a:gd name="connsiteY5" fmla="*/ 5589 h 1439874"/>
                  <a:gd name="connsiteX6" fmla="*/ 1879264 w 4164788"/>
                  <a:gd name="connsiteY6" fmla="*/ 4321 h 1439874"/>
                  <a:gd name="connsiteX7" fmla="*/ 2036213 w 4164788"/>
                  <a:gd name="connsiteY7" fmla="*/ 24792 h 1439874"/>
                  <a:gd name="connsiteX8" fmla="*/ 2161106 w 4164788"/>
                  <a:gd name="connsiteY8" fmla="*/ 101918 h 1439874"/>
                  <a:gd name="connsiteX9" fmla="*/ 2400577 w 4164788"/>
                  <a:gd name="connsiteY9" fmla="*/ 298540 h 1439874"/>
                  <a:gd name="connsiteX10" fmla="*/ 2846351 w 4164788"/>
                  <a:gd name="connsiteY10" fmla="*/ 631800 h 1439874"/>
                  <a:gd name="connsiteX11" fmla="*/ 3059002 w 4164788"/>
                  <a:gd name="connsiteY11" fmla="*/ 801921 h 1439874"/>
                  <a:gd name="connsiteX12" fmla="*/ 3063922 w 4164788"/>
                  <a:gd name="connsiteY12" fmla="*/ 887457 h 1439874"/>
                  <a:gd name="connsiteX13" fmla="*/ 3139302 w 4164788"/>
                  <a:gd name="connsiteY13" fmla="*/ 1060594 h 1439874"/>
                  <a:gd name="connsiteX14" fmla="*/ 3339574 w 4164788"/>
                  <a:gd name="connsiteY14" fmla="*/ 1212147 h 1439874"/>
                  <a:gd name="connsiteX15" fmla="*/ 3557939 w 4164788"/>
                  <a:gd name="connsiteY15" fmla="*/ 1362273 h 1439874"/>
                  <a:gd name="connsiteX16" fmla="*/ 3686323 w 4164788"/>
                  <a:gd name="connsiteY16" fmla="*/ 1418609 h 1439874"/>
                  <a:gd name="connsiteX17" fmla="*/ 3782016 w 4164788"/>
                  <a:gd name="connsiteY17" fmla="*/ 1439874 h 1439874"/>
                  <a:gd name="connsiteX18" fmla="*/ 3930872 w 4164788"/>
                  <a:gd name="connsiteY18" fmla="*/ 1407977 h 1439874"/>
                  <a:gd name="connsiteX19" fmla="*/ 4164788 w 4164788"/>
                  <a:gd name="connsiteY19" fmla="*/ 1216591 h 1439874"/>
                  <a:gd name="connsiteX0" fmla="*/ 0 w 4164788"/>
                  <a:gd name="connsiteY0" fmla="*/ 1150574 h 1439874"/>
                  <a:gd name="connsiteX1" fmla="*/ 204557 w 4164788"/>
                  <a:gd name="connsiteY1" fmla="*/ 963949 h 1439874"/>
                  <a:gd name="connsiteX2" fmla="*/ 803788 w 4164788"/>
                  <a:gd name="connsiteY2" fmla="*/ 454221 h 1439874"/>
                  <a:gd name="connsiteX3" fmla="*/ 1215286 w 4164788"/>
                  <a:gd name="connsiteY3" fmla="*/ 177931 h 1439874"/>
                  <a:gd name="connsiteX4" fmla="*/ 1497127 w 4164788"/>
                  <a:gd name="connsiteY4" fmla="*/ 65736 h 1439874"/>
                  <a:gd name="connsiteX5" fmla="*/ 1720094 w 4164788"/>
                  <a:gd name="connsiteY5" fmla="*/ 5589 h 1439874"/>
                  <a:gd name="connsiteX6" fmla="*/ 1879264 w 4164788"/>
                  <a:gd name="connsiteY6" fmla="*/ 4321 h 1439874"/>
                  <a:gd name="connsiteX7" fmla="*/ 2036213 w 4164788"/>
                  <a:gd name="connsiteY7" fmla="*/ 24792 h 1439874"/>
                  <a:gd name="connsiteX8" fmla="*/ 2161106 w 4164788"/>
                  <a:gd name="connsiteY8" fmla="*/ 101918 h 1439874"/>
                  <a:gd name="connsiteX9" fmla="*/ 2400577 w 4164788"/>
                  <a:gd name="connsiteY9" fmla="*/ 298540 h 1439874"/>
                  <a:gd name="connsiteX10" fmla="*/ 2846351 w 4164788"/>
                  <a:gd name="connsiteY10" fmla="*/ 631800 h 1439874"/>
                  <a:gd name="connsiteX11" fmla="*/ 3059002 w 4164788"/>
                  <a:gd name="connsiteY11" fmla="*/ 801921 h 1439874"/>
                  <a:gd name="connsiteX12" fmla="*/ 3063922 w 4164788"/>
                  <a:gd name="connsiteY12" fmla="*/ 887457 h 1439874"/>
                  <a:gd name="connsiteX13" fmla="*/ 3139302 w 4164788"/>
                  <a:gd name="connsiteY13" fmla="*/ 1060594 h 1439874"/>
                  <a:gd name="connsiteX14" fmla="*/ 3339574 w 4164788"/>
                  <a:gd name="connsiteY14" fmla="*/ 1212147 h 1439874"/>
                  <a:gd name="connsiteX15" fmla="*/ 3557939 w 4164788"/>
                  <a:gd name="connsiteY15" fmla="*/ 1362273 h 1439874"/>
                  <a:gd name="connsiteX16" fmla="*/ 3686323 w 4164788"/>
                  <a:gd name="connsiteY16" fmla="*/ 1418609 h 1439874"/>
                  <a:gd name="connsiteX17" fmla="*/ 3782016 w 4164788"/>
                  <a:gd name="connsiteY17" fmla="*/ 1439874 h 1439874"/>
                  <a:gd name="connsiteX18" fmla="*/ 3930872 w 4164788"/>
                  <a:gd name="connsiteY18" fmla="*/ 1407977 h 1439874"/>
                  <a:gd name="connsiteX19" fmla="*/ 4164788 w 4164788"/>
                  <a:gd name="connsiteY19" fmla="*/ 1216591 h 1439874"/>
                  <a:gd name="connsiteX0" fmla="*/ 0 w 4164788"/>
                  <a:gd name="connsiteY0" fmla="*/ 1150574 h 1439874"/>
                  <a:gd name="connsiteX1" fmla="*/ 204557 w 4164788"/>
                  <a:gd name="connsiteY1" fmla="*/ 963949 h 1439874"/>
                  <a:gd name="connsiteX2" fmla="*/ 803788 w 4164788"/>
                  <a:gd name="connsiteY2" fmla="*/ 454221 h 1439874"/>
                  <a:gd name="connsiteX3" fmla="*/ 1249406 w 4164788"/>
                  <a:gd name="connsiteY3" fmla="*/ 177931 h 1439874"/>
                  <a:gd name="connsiteX4" fmla="*/ 1497127 w 4164788"/>
                  <a:gd name="connsiteY4" fmla="*/ 65736 h 1439874"/>
                  <a:gd name="connsiteX5" fmla="*/ 1720094 w 4164788"/>
                  <a:gd name="connsiteY5" fmla="*/ 5589 h 1439874"/>
                  <a:gd name="connsiteX6" fmla="*/ 1879264 w 4164788"/>
                  <a:gd name="connsiteY6" fmla="*/ 4321 h 1439874"/>
                  <a:gd name="connsiteX7" fmla="*/ 2036213 w 4164788"/>
                  <a:gd name="connsiteY7" fmla="*/ 24792 h 1439874"/>
                  <a:gd name="connsiteX8" fmla="*/ 2161106 w 4164788"/>
                  <a:gd name="connsiteY8" fmla="*/ 101918 h 1439874"/>
                  <a:gd name="connsiteX9" fmla="*/ 2400577 w 4164788"/>
                  <a:gd name="connsiteY9" fmla="*/ 298540 h 1439874"/>
                  <a:gd name="connsiteX10" fmla="*/ 2846351 w 4164788"/>
                  <a:gd name="connsiteY10" fmla="*/ 631800 h 1439874"/>
                  <a:gd name="connsiteX11" fmla="*/ 3059002 w 4164788"/>
                  <a:gd name="connsiteY11" fmla="*/ 801921 h 1439874"/>
                  <a:gd name="connsiteX12" fmla="*/ 3063922 w 4164788"/>
                  <a:gd name="connsiteY12" fmla="*/ 887457 h 1439874"/>
                  <a:gd name="connsiteX13" fmla="*/ 3139302 w 4164788"/>
                  <a:gd name="connsiteY13" fmla="*/ 1060594 h 1439874"/>
                  <a:gd name="connsiteX14" fmla="*/ 3339574 w 4164788"/>
                  <a:gd name="connsiteY14" fmla="*/ 1212147 h 1439874"/>
                  <a:gd name="connsiteX15" fmla="*/ 3557939 w 4164788"/>
                  <a:gd name="connsiteY15" fmla="*/ 1362273 h 1439874"/>
                  <a:gd name="connsiteX16" fmla="*/ 3686323 w 4164788"/>
                  <a:gd name="connsiteY16" fmla="*/ 1418609 h 1439874"/>
                  <a:gd name="connsiteX17" fmla="*/ 3782016 w 4164788"/>
                  <a:gd name="connsiteY17" fmla="*/ 1439874 h 1439874"/>
                  <a:gd name="connsiteX18" fmla="*/ 3930872 w 4164788"/>
                  <a:gd name="connsiteY18" fmla="*/ 1407977 h 1439874"/>
                  <a:gd name="connsiteX19" fmla="*/ 4164788 w 4164788"/>
                  <a:gd name="connsiteY19" fmla="*/ 1216591 h 1439874"/>
                  <a:gd name="connsiteX0" fmla="*/ 0 w 4164788"/>
                  <a:gd name="connsiteY0" fmla="*/ 1150574 h 1439874"/>
                  <a:gd name="connsiteX1" fmla="*/ 204557 w 4164788"/>
                  <a:gd name="connsiteY1" fmla="*/ 963949 h 1439874"/>
                  <a:gd name="connsiteX2" fmla="*/ 749197 w 4164788"/>
                  <a:gd name="connsiteY2" fmla="*/ 392806 h 1439874"/>
                  <a:gd name="connsiteX3" fmla="*/ 1249406 w 4164788"/>
                  <a:gd name="connsiteY3" fmla="*/ 177931 h 1439874"/>
                  <a:gd name="connsiteX4" fmla="*/ 1497127 w 4164788"/>
                  <a:gd name="connsiteY4" fmla="*/ 65736 h 1439874"/>
                  <a:gd name="connsiteX5" fmla="*/ 1720094 w 4164788"/>
                  <a:gd name="connsiteY5" fmla="*/ 5589 h 1439874"/>
                  <a:gd name="connsiteX6" fmla="*/ 1879264 w 4164788"/>
                  <a:gd name="connsiteY6" fmla="*/ 4321 h 1439874"/>
                  <a:gd name="connsiteX7" fmla="*/ 2036213 w 4164788"/>
                  <a:gd name="connsiteY7" fmla="*/ 24792 h 1439874"/>
                  <a:gd name="connsiteX8" fmla="*/ 2161106 w 4164788"/>
                  <a:gd name="connsiteY8" fmla="*/ 101918 h 1439874"/>
                  <a:gd name="connsiteX9" fmla="*/ 2400577 w 4164788"/>
                  <a:gd name="connsiteY9" fmla="*/ 298540 h 1439874"/>
                  <a:gd name="connsiteX10" fmla="*/ 2846351 w 4164788"/>
                  <a:gd name="connsiteY10" fmla="*/ 631800 h 1439874"/>
                  <a:gd name="connsiteX11" fmla="*/ 3059002 w 4164788"/>
                  <a:gd name="connsiteY11" fmla="*/ 801921 h 1439874"/>
                  <a:gd name="connsiteX12" fmla="*/ 3063922 w 4164788"/>
                  <a:gd name="connsiteY12" fmla="*/ 887457 h 1439874"/>
                  <a:gd name="connsiteX13" fmla="*/ 3139302 w 4164788"/>
                  <a:gd name="connsiteY13" fmla="*/ 1060594 h 1439874"/>
                  <a:gd name="connsiteX14" fmla="*/ 3339574 w 4164788"/>
                  <a:gd name="connsiteY14" fmla="*/ 1212147 h 1439874"/>
                  <a:gd name="connsiteX15" fmla="*/ 3557939 w 4164788"/>
                  <a:gd name="connsiteY15" fmla="*/ 1362273 h 1439874"/>
                  <a:gd name="connsiteX16" fmla="*/ 3686323 w 4164788"/>
                  <a:gd name="connsiteY16" fmla="*/ 1418609 h 1439874"/>
                  <a:gd name="connsiteX17" fmla="*/ 3782016 w 4164788"/>
                  <a:gd name="connsiteY17" fmla="*/ 1439874 h 1439874"/>
                  <a:gd name="connsiteX18" fmla="*/ 3930872 w 4164788"/>
                  <a:gd name="connsiteY18" fmla="*/ 1407977 h 1439874"/>
                  <a:gd name="connsiteX19" fmla="*/ 4164788 w 4164788"/>
                  <a:gd name="connsiteY19" fmla="*/ 1216591 h 1439874"/>
                  <a:gd name="connsiteX0" fmla="*/ 0 w 4164788"/>
                  <a:gd name="connsiteY0" fmla="*/ 1150574 h 1439874"/>
                  <a:gd name="connsiteX1" fmla="*/ 204557 w 4164788"/>
                  <a:gd name="connsiteY1" fmla="*/ 963949 h 1439874"/>
                  <a:gd name="connsiteX2" fmla="*/ 749197 w 4164788"/>
                  <a:gd name="connsiteY2" fmla="*/ 392806 h 1439874"/>
                  <a:gd name="connsiteX3" fmla="*/ 1208462 w 4164788"/>
                  <a:gd name="connsiteY3" fmla="*/ 143812 h 1439874"/>
                  <a:gd name="connsiteX4" fmla="*/ 1497127 w 4164788"/>
                  <a:gd name="connsiteY4" fmla="*/ 65736 h 1439874"/>
                  <a:gd name="connsiteX5" fmla="*/ 1720094 w 4164788"/>
                  <a:gd name="connsiteY5" fmla="*/ 5589 h 1439874"/>
                  <a:gd name="connsiteX6" fmla="*/ 1879264 w 4164788"/>
                  <a:gd name="connsiteY6" fmla="*/ 4321 h 1439874"/>
                  <a:gd name="connsiteX7" fmla="*/ 2036213 w 4164788"/>
                  <a:gd name="connsiteY7" fmla="*/ 24792 h 1439874"/>
                  <a:gd name="connsiteX8" fmla="*/ 2161106 w 4164788"/>
                  <a:gd name="connsiteY8" fmla="*/ 101918 h 1439874"/>
                  <a:gd name="connsiteX9" fmla="*/ 2400577 w 4164788"/>
                  <a:gd name="connsiteY9" fmla="*/ 298540 h 1439874"/>
                  <a:gd name="connsiteX10" fmla="*/ 2846351 w 4164788"/>
                  <a:gd name="connsiteY10" fmla="*/ 631800 h 1439874"/>
                  <a:gd name="connsiteX11" fmla="*/ 3059002 w 4164788"/>
                  <a:gd name="connsiteY11" fmla="*/ 801921 h 1439874"/>
                  <a:gd name="connsiteX12" fmla="*/ 3063922 w 4164788"/>
                  <a:gd name="connsiteY12" fmla="*/ 887457 h 1439874"/>
                  <a:gd name="connsiteX13" fmla="*/ 3139302 w 4164788"/>
                  <a:gd name="connsiteY13" fmla="*/ 1060594 h 1439874"/>
                  <a:gd name="connsiteX14" fmla="*/ 3339574 w 4164788"/>
                  <a:gd name="connsiteY14" fmla="*/ 1212147 h 1439874"/>
                  <a:gd name="connsiteX15" fmla="*/ 3557939 w 4164788"/>
                  <a:gd name="connsiteY15" fmla="*/ 1362273 h 1439874"/>
                  <a:gd name="connsiteX16" fmla="*/ 3686323 w 4164788"/>
                  <a:gd name="connsiteY16" fmla="*/ 1418609 h 1439874"/>
                  <a:gd name="connsiteX17" fmla="*/ 3782016 w 4164788"/>
                  <a:gd name="connsiteY17" fmla="*/ 1439874 h 1439874"/>
                  <a:gd name="connsiteX18" fmla="*/ 3930872 w 4164788"/>
                  <a:gd name="connsiteY18" fmla="*/ 1407977 h 1439874"/>
                  <a:gd name="connsiteX19" fmla="*/ 4164788 w 4164788"/>
                  <a:gd name="connsiteY19" fmla="*/ 1216591 h 1439874"/>
                  <a:gd name="connsiteX0" fmla="*/ 0 w 4164788"/>
                  <a:gd name="connsiteY0" fmla="*/ 1150574 h 1439874"/>
                  <a:gd name="connsiteX1" fmla="*/ 204557 w 4164788"/>
                  <a:gd name="connsiteY1" fmla="*/ 963949 h 1439874"/>
                  <a:gd name="connsiteX2" fmla="*/ 749197 w 4164788"/>
                  <a:gd name="connsiteY2" fmla="*/ 392806 h 1439874"/>
                  <a:gd name="connsiteX3" fmla="*/ 1208462 w 4164788"/>
                  <a:gd name="connsiteY3" fmla="*/ 143812 h 1439874"/>
                  <a:gd name="connsiteX4" fmla="*/ 1476655 w 4164788"/>
                  <a:gd name="connsiteY4" fmla="*/ 38441 h 1439874"/>
                  <a:gd name="connsiteX5" fmla="*/ 1720094 w 4164788"/>
                  <a:gd name="connsiteY5" fmla="*/ 5589 h 1439874"/>
                  <a:gd name="connsiteX6" fmla="*/ 1879264 w 4164788"/>
                  <a:gd name="connsiteY6" fmla="*/ 4321 h 1439874"/>
                  <a:gd name="connsiteX7" fmla="*/ 2036213 w 4164788"/>
                  <a:gd name="connsiteY7" fmla="*/ 24792 h 1439874"/>
                  <a:gd name="connsiteX8" fmla="*/ 2161106 w 4164788"/>
                  <a:gd name="connsiteY8" fmla="*/ 101918 h 1439874"/>
                  <a:gd name="connsiteX9" fmla="*/ 2400577 w 4164788"/>
                  <a:gd name="connsiteY9" fmla="*/ 298540 h 1439874"/>
                  <a:gd name="connsiteX10" fmla="*/ 2846351 w 4164788"/>
                  <a:gd name="connsiteY10" fmla="*/ 631800 h 1439874"/>
                  <a:gd name="connsiteX11" fmla="*/ 3059002 w 4164788"/>
                  <a:gd name="connsiteY11" fmla="*/ 801921 h 1439874"/>
                  <a:gd name="connsiteX12" fmla="*/ 3063922 w 4164788"/>
                  <a:gd name="connsiteY12" fmla="*/ 887457 h 1439874"/>
                  <a:gd name="connsiteX13" fmla="*/ 3139302 w 4164788"/>
                  <a:gd name="connsiteY13" fmla="*/ 1060594 h 1439874"/>
                  <a:gd name="connsiteX14" fmla="*/ 3339574 w 4164788"/>
                  <a:gd name="connsiteY14" fmla="*/ 1212147 h 1439874"/>
                  <a:gd name="connsiteX15" fmla="*/ 3557939 w 4164788"/>
                  <a:gd name="connsiteY15" fmla="*/ 1362273 h 1439874"/>
                  <a:gd name="connsiteX16" fmla="*/ 3686323 w 4164788"/>
                  <a:gd name="connsiteY16" fmla="*/ 1418609 h 1439874"/>
                  <a:gd name="connsiteX17" fmla="*/ 3782016 w 4164788"/>
                  <a:gd name="connsiteY17" fmla="*/ 1439874 h 1439874"/>
                  <a:gd name="connsiteX18" fmla="*/ 3930872 w 4164788"/>
                  <a:gd name="connsiteY18" fmla="*/ 1407977 h 1439874"/>
                  <a:gd name="connsiteX19" fmla="*/ 4164788 w 4164788"/>
                  <a:gd name="connsiteY19" fmla="*/ 1216591 h 1439874"/>
                  <a:gd name="connsiteX0" fmla="*/ 0 w 4164788"/>
                  <a:gd name="connsiteY0" fmla="*/ 1150574 h 1439874"/>
                  <a:gd name="connsiteX1" fmla="*/ 204557 w 4164788"/>
                  <a:gd name="connsiteY1" fmla="*/ 963949 h 1439874"/>
                  <a:gd name="connsiteX2" fmla="*/ 749197 w 4164788"/>
                  <a:gd name="connsiteY2" fmla="*/ 392806 h 1439874"/>
                  <a:gd name="connsiteX3" fmla="*/ 1208462 w 4164788"/>
                  <a:gd name="connsiteY3" fmla="*/ 143812 h 1439874"/>
                  <a:gd name="connsiteX4" fmla="*/ 1476655 w 4164788"/>
                  <a:gd name="connsiteY4" fmla="*/ 38441 h 1439874"/>
                  <a:gd name="connsiteX5" fmla="*/ 1720094 w 4164788"/>
                  <a:gd name="connsiteY5" fmla="*/ 5589 h 1439874"/>
                  <a:gd name="connsiteX6" fmla="*/ 1879264 w 4164788"/>
                  <a:gd name="connsiteY6" fmla="*/ 4321 h 1439874"/>
                  <a:gd name="connsiteX7" fmla="*/ 2043036 w 4164788"/>
                  <a:gd name="connsiteY7" fmla="*/ 52087 h 1439874"/>
                  <a:gd name="connsiteX8" fmla="*/ 2161106 w 4164788"/>
                  <a:gd name="connsiteY8" fmla="*/ 101918 h 1439874"/>
                  <a:gd name="connsiteX9" fmla="*/ 2400577 w 4164788"/>
                  <a:gd name="connsiteY9" fmla="*/ 298540 h 1439874"/>
                  <a:gd name="connsiteX10" fmla="*/ 2846351 w 4164788"/>
                  <a:gd name="connsiteY10" fmla="*/ 631800 h 1439874"/>
                  <a:gd name="connsiteX11" fmla="*/ 3059002 w 4164788"/>
                  <a:gd name="connsiteY11" fmla="*/ 801921 h 1439874"/>
                  <a:gd name="connsiteX12" fmla="*/ 3063922 w 4164788"/>
                  <a:gd name="connsiteY12" fmla="*/ 887457 h 1439874"/>
                  <a:gd name="connsiteX13" fmla="*/ 3139302 w 4164788"/>
                  <a:gd name="connsiteY13" fmla="*/ 1060594 h 1439874"/>
                  <a:gd name="connsiteX14" fmla="*/ 3339574 w 4164788"/>
                  <a:gd name="connsiteY14" fmla="*/ 1212147 h 1439874"/>
                  <a:gd name="connsiteX15" fmla="*/ 3557939 w 4164788"/>
                  <a:gd name="connsiteY15" fmla="*/ 1362273 h 1439874"/>
                  <a:gd name="connsiteX16" fmla="*/ 3686323 w 4164788"/>
                  <a:gd name="connsiteY16" fmla="*/ 1418609 h 1439874"/>
                  <a:gd name="connsiteX17" fmla="*/ 3782016 w 4164788"/>
                  <a:gd name="connsiteY17" fmla="*/ 1439874 h 1439874"/>
                  <a:gd name="connsiteX18" fmla="*/ 3930872 w 4164788"/>
                  <a:gd name="connsiteY18" fmla="*/ 1407977 h 1439874"/>
                  <a:gd name="connsiteX19" fmla="*/ 4164788 w 4164788"/>
                  <a:gd name="connsiteY19" fmla="*/ 1216591 h 1439874"/>
                  <a:gd name="connsiteX0" fmla="*/ 0 w 4164788"/>
                  <a:gd name="connsiteY0" fmla="*/ 1150574 h 1439874"/>
                  <a:gd name="connsiteX1" fmla="*/ 204557 w 4164788"/>
                  <a:gd name="connsiteY1" fmla="*/ 963949 h 1439874"/>
                  <a:gd name="connsiteX2" fmla="*/ 749197 w 4164788"/>
                  <a:gd name="connsiteY2" fmla="*/ 392806 h 1439874"/>
                  <a:gd name="connsiteX3" fmla="*/ 1208462 w 4164788"/>
                  <a:gd name="connsiteY3" fmla="*/ 143812 h 1439874"/>
                  <a:gd name="connsiteX4" fmla="*/ 1476655 w 4164788"/>
                  <a:gd name="connsiteY4" fmla="*/ 38441 h 1439874"/>
                  <a:gd name="connsiteX5" fmla="*/ 1720094 w 4164788"/>
                  <a:gd name="connsiteY5" fmla="*/ 5589 h 1439874"/>
                  <a:gd name="connsiteX6" fmla="*/ 1879264 w 4164788"/>
                  <a:gd name="connsiteY6" fmla="*/ 4321 h 1439874"/>
                  <a:gd name="connsiteX7" fmla="*/ 2043036 w 4164788"/>
                  <a:gd name="connsiteY7" fmla="*/ 52087 h 1439874"/>
                  <a:gd name="connsiteX8" fmla="*/ 2236169 w 4164788"/>
                  <a:gd name="connsiteY8" fmla="*/ 170156 h 1439874"/>
                  <a:gd name="connsiteX9" fmla="*/ 2400577 w 4164788"/>
                  <a:gd name="connsiteY9" fmla="*/ 298540 h 1439874"/>
                  <a:gd name="connsiteX10" fmla="*/ 2846351 w 4164788"/>
                  <a:gd name="connsiteY10" fmla="*/ 631800 h 1439874"/>
                  <a:gd name="connsiteX11" fmla="*/ 3059002 w 4164788"/>
                  <a:gd name="connsiteY11" fmla="*/ 801921 h 1439874"/>
                  <a:gd name="connsiteX12" fmla="*/ 3063922 w 4164788"/>
                  <a:gd name="connsiteY12" fmla="*/ 887457 h 1439874"/>
                  <a:gd name="connsiteX13" fmla="*/ 3139302 w 4164788"/>
                  <a:gd name="connsiteY13" fmla="*/ 1060594 h 1439874"/>
                  <a:gd name="connsiteX14" fmla="*/ 3339574 w 4164788"/>
                  <a:gd name="connsiteY14" fmla="*/ 1212147 h 1439874"/>
                  <a:gd name="connsiteX15" fmla="*/ 3557939 w 4164788"/>
                  <a:gd name="connsiteY15" fmla="*/ 1362273 h 1439874"/>
                  <a:gd name="connsiteX16" fmla="*/ 3686323 w 4164788"/>
                  <a:gd name="connsiteY16" fmla="*/ 1418609 h 1439874"/>
                  <a:gd name="connsiteX17" fmla="*/ 3782016 w 4164788"/>
                  <a:gd name="connsiteY17" fmla="*/ 1439874 h 1439874"/>
                  <a:gd name="connsiteX18" fmla="*/ 3930872 w 4164788"/>
                  <a:gd name="connsiteY18" fmla="*/ 1407977 h 1439874"/>
                  <a:gd name="connsiteX19" fmla="*/ 4164788 w 4164788"/>
                  <a:gd name="connsiteY19" fmla="*/ 1216591 h 1439874"/>
                  <a:gd name="connsiteX0" fmla="*/ 0 w 4164788"/>
                  <a:gd name="connsiteY0" fmla="*/ 1150574 h 1439874"/>
                  <a:gd name="connsiteX1" fmla="*/ 204557 w 4164788"/>
                  <a:gd name="connsiteY1" fmla="*/ 963949 h 1439874"/>
                  <a:gd name="connsiteX2" fmla="*/ 749197 w 4164788"/>
                  <a:gd name="connsiteY2" fmla="*/ 392806 h 1439874"/>
                  <a:gd name="connsiteX3" fmla="*/ 1122737 w 4164788"/>
                  <a:gd name="connsiteY3" fmla="*/ 153337 h 1439874"/>
                  <a:gd name="connsiteX4" fmla="*/ 1476655 w 4164788"/>
                  <a:gd name="connsiteY4" fmla="*/ 38441 h 1439874"/>
                  <a:gd name="connsiteX5" fmla="*/ 1720094 w 4164788"/>
                  <a:gd name="connsiteY5" fmla="*/ 5589 h 1439874"/>
                  <a:gd name="connsiteX6" fmla="*/ 1879264 w 4164788"/>
                  <a:gd name="connsiteY6" fmla="*/ 4321 h 1439874"/>
                  <a:gd name="connsiteX7" fmla="*/ 2043036 w 4164788"/>
                  <a:gd name="connsiteY7" fmla="*/ 52087 h 1439874"/>
                  <a:gd name="connsiteX8" fmla="*/ 2236169 w 4164788"/>
                  <a:gd name="connsiteY8" fmla="*/ 170156 h 1439874"/>
                  <a:gd name="connsiteX9" fmla="*/ 2400577 w 4164788"/>
                  <a:gd name="connsiteY9" fmla="*/ 298540 h 1439874"/>
                  <a:gd name="connsiteX10" fmla="*/ 2846351 w 4164788"/>
                  <a:gd name="connsiteY10" fmla="*/ 631800 h 1439874"/>
                  <a:gd name="connsiteX11" fmla="*/ 3059002 w 4164788"/>
                  <a:gd name="connsiteY11" fmla="*/ 801921 h 1439874"/>
                  <a:gd name="connsiteX12" fmla="*/ 3063922 w 4164788"/>
                  <a:gd name="connsiteY12" fmla="*/ 887457 h 1439874"/>
                  <a:gd name="connsiteX13" fmla="*/ 3139302 w 4164788"/>
                  <a:gd name="connsiteY13" fmla="*/ 1060594 h 1439874"/>
                  <a:gd name="connsiteX14" fmla="*/ 3339574 w 4164788"/>
                  <a:gd name="connsiteY14" fmla="*/ 1212147 h 1439874"/>
                  <a:gd name="connsiteX15" fmla="*/ 3557939 w 4164788"/>
                  <a:gd name="connsiteY15" fmla="*/ 1362273 h 1439874"/>
                  <a:gd name="connsiteX16" fmla="*/ 3686323 w 4164788"/>
                  <a:gd name="connsiteY16" fmla="*/ 1418609 h 1439874"/>
                  <a:gd name="connsiteX17" fmla="*/ 3782016 w 4164788"/>
                  <a:gd name="connsiteY17" fmla="*/ 1439874 h 1439874"/>
                  <a:gd name="connsiteX18" fmla="*/ 3930872 w 4164788"/>
                  <a:gd name="connsiteY18" fmla="*/ 1407977 h 1439874"/>
                  <a:gd name="connsiteX19" fmla="*/ 4164788 w 4164788"/>
                  <a:gd name="connsiteY19" fmla="*/ 1216591 h 1439874"/>
                  <a:gd name="connsiteX0" fmla="*/ 0 w 4164788"/>
                  <a:gd name="connsiteY0" fmla="*/ 1150574 h 1439874"/>
                  <a:gd name="connsiteX1" fmla="*/ 204557 w 4164788"/>
                  <a:gd name="connsiteY1" fmla="*/ 963949 h 1439874"/>
                  <a:gd name="connsiteX2" fmla="*/ 749197 w 4164788"/>
                  <a:gd name="connsiteY2" fmla="*/ 440431 h 1439874"/>
                  <a:gd name="connsiteX3" fmla="*/ 1122737 w 4164788"/>
                  <a:gd name="connsiteY3" fmla="*/ 153337 h 1439874"/>
                  <a:gd name="connsiteX4" fmla="*/ 1476655 w 4164788"/>
                  <a:gd name="connsiteY4" fmla="*/ 38441 h 1439874"/>
                  <a:gd name="connsiteX5" fmla="*/ 1720094 w 4164788"/>
                  <a:gd name="connsiteY5" fmla="*/ 5589 h 1439874"/>
                  <a:gd name="connsiteX6" fmla="*/ 1879264 w 4164788"/>
                  <a:gd name="connsiteY6" fmla="*/ 4321 h 1439874"/>
                  <a:gd name="connsiteX7" fmla="*/ 2043036 w 4164788"/>
                  <a:gd name="connsiteY7" fmla="*/ 52087 h 1439874"/>
                  <a:gd name="connsiteX8" fmla="*/ 2236169 w 4164788"/>
                  <a:gd name="connsiteY8" fmla="*/ 170156 h 1439874"/>
                  <a:gd name="connsiteX9" fmla="*/ 2400577 w 4164788"/>
                  <a:gd name="connsiteY9" fmla="*/ 298540 h 1439874"/>
                  <a:gd name="connsiteX10" fmla="*/ 2846351 w 4164788"/>
                  <a:gd name="connsiteY10" fmla="*/ 631800 h 1439874"/>
                  <a:gd name="connsiteX11" fmla="*/ 3059002 w 4164788"/>
                  <a:gd name="connsiteY11" fmla="*/ 801921 h 1439874"/>
                  <a:gd name="connsiteX12" fmla="*/ 3063922 w 4164788"/>
                  <a:gd name="connsiteY12" fmla="*/ 887457 h 1439874"/>
                  <a:gd name="connsiteX13" fmla="*/ 3139302 w 4164788"/>
                  <a:gd name="connsiteY13" fmla="*/ 1060594 h 1439874"/>
                  <a:gd name="connsiteX14" fmla="*/ 3339574 w 4164788"/>
                  <a:gd name="connsiteY14" fmla="*/ 1212147 h 1439874"/>
                  <a:gd name="connsiteX15" fmla="*/ 3557939 w 4164788"/>
                  <a:gd name="connsiteY15" fmla="*/ 1362273 h 1439874"/>
                  <a:gd name="connsiteX16" fmla="*/ 3686323 w 4164788"/>
                  <a:gd name="connsiteY16" fmla="*/ 1418609 h 1439874"/>
                  <a:gd name="connsiteX17" fmla="*/ 3782016 w 4164788"/>
                  <a:gd name="connsiteY17" fmla="*/ 1439874 h 1439874"/>
                  <a:gd name="connsiteX18" fmla="*/ 3930872 w 4164788"/>
                  <a:gd name="connsiteY18" fmla="*/ 1407977 h 1439874"/>
                  <a:gd name="connsiteX19" fmla="*/ 4164788 w 4164788"/>
                  <a:gd name="connsiteY19" fmla="*/ 1216591 h 1439874"/>
                  <a:gd name="connsiteX0" fmla="*/ 0 w 4164788"/>
                  <a:gd name="connsiteY0" fmla="*/ 1150574 h 1439874"/>
                  <a:gd name="connsiteX1" fmla="*/ 204557 w 4164788"/>
                  <a:gd name="connsiteY1" fmla="*/ 963949 h 1439874"/>
                  <a:gd name="connsiteX2" fmla="*/ 749197 w 4164788"/>
                  <a:gd name="connsiteY2" fmla="*/ 440431 h 1439874"/>
                  <a:gd name="connsiteX3" fmla="*/ 1122737 w 4164788"/>
                  <a:gd name="connsiteY3" fmla="*/ 153337 h 1439874"/>
                  <a:gd name="connsiteX4" fmla="*/ 1457605 w 4164788"/>
                  <a:gd name="connsiteY4" fmla="*/ 9866 h 1439874"/>
                  <a:gd name="connsiteX5" fmla="*/ 1720094 w 4164788"/>
                  <a:gd name="connsiteY5" fmla="*/ 5589 h 1439874"/>
                  <a:gd name="connsiteX6" fmla="*/ 1879264 w 4164788"/>
                  <a:gd name="connsiteY6" fmla="*/ 4321 h 1439874"/>
                  <a:gd name="connsiteX7" fmla="*/ 2043036 w 4164788"/>
                  <a:gd name="connsiteY7" fmla="*/ 52087 h 1439874"/>
                  <a:gd name="connsiteX8" fmla="*/ 2236169 w 4164788"/>
                  <a:gd name="connsiteY8" fmla="*/ 170156 h 1439874"/>
                  <a:gd name="connsiteX9" fmla="*/ 2400577 w 4164788"/>
                  <a:gd name="connsiteY9" fmla="*/ 298540 h 1439874"/>
                  <a:gd name="connsiteX10" fmla="*/ 2846351 w 4164788"/>
                  <a:gd name="connsiteY10" fmla="*/ 631800 h 1439874"/>
                  <a:gd name="connsiteX11" fmla="*/ 3059002 w 4164788"/>
                  <a:gd name="connsiteY11" fmla="*/ 801921 h 1439874"/>
                  <a:gd name="connsiteX12" fmla="*/ 3063922 w 4164788"/>
                  <a:gd name="connsiteY12" fmla="*/ 887457 h 1439874"/>
                  <a:gd name="connsiteX13" fmla="*/ 3139302 w 4164788"/>
                  <a:gd name="connsiteY13" fmla="*/ 1060594 h 1439874"/>
                  <a:gd name="connsiteX14" fmla="*/ 3339574 w 4164788"/>
                  <a:gd name="connsiteY14" fmla="*/ 1212147 h 1439874"/>
                  <a:gd name="connsiteX15" fmla="*/ 3557939 w 4164788"/>
                  <a:gd name="connsiteY15" fmla="*/ 1362273 h 1439874"/>
                  <a:gd name="connsiteX16" fmla="*/ 3686323 w 4164788"/>
                  <a:gd name="connsiteY16" fmla="*/ 1418609 h 1439874"/>
                  <a:gd name="connsiteX17" fmla="*/ 3782016 w 4164788"/>
                  <a:gd name="connsiteY17" fmla="*/ 1439874 h 1439874"/>
                  <a:gd name="connsiteX18" fmla="*/ 3930872 w 4164788"/>
                  <a:gd name="connsiteY18" fmla="*/ 1407977 h 1439874"/>
                  <a:gd name="connsiteX19" fmla="*/ 4164788 w 4164788"/>
                  <a:gd name="connsiteY19" fmla="*/ 1216591 h 1439874"/>
                  <a:gd name="connsiteX0" fmla="*/ 0 w 4164788"/>
                  <a:gd name="connsiteY0" fmla="*/ 1150574 h 1439874"/>
                  <a:gd name="connsiteX1" fmla="*/ 204557 w 4164788"/>
                  <a:gd name="connsiteY1" fmla="*/ 963949 h 1439874"/>
                  <a:gd name="connsiteX2" fmla="*/ 749197 w 4164788"/>
                  <a:gd name="connsiteY2" fmla="*/ 440431 h 1439874"/>
                  <a:gd name="connsiteX3" fmla="*/ 1122737 w 4164788"/>
                  <a:gd name="connsiteY3" fmla="*/ 153337 h 1439874"/>
                  <a:gd name="connsiteX4" fmla="*/ 1429030 w 4164788"/>
                  <a:gd name="connsiteY4" fmla="*/ 38441 h 1439874"/>
                  <a:gd name="connsiteX5" fmla="*/ 1720094 w 4164788"/>
                  <a:gd name="connsiteY5" fmla="*/ 5589 h 1439874"/>
                  <a:gd name="connsiteX6" fmla="*/ 1879264 w 4164788"/>
                  <a:gd name="connsiteY6" fmla="*/ 4321 h 1439874"/>
                  <a:gd name="connsiteX7" fmla="*/ 2043036 w 4164788"/>
                  <a:gd name="connsiteY7" fmla="*/ 52087 h 1439874"/>
                  <a:gd name="connsiteX8" fmla="*/ 2236169 w 4164788"/>
                  <a:gd name="connsiteY8" fmla="*/ 170156 h 1439874"/>
                  <a:gd name="connsiteX9" fmla="*/ 2400577 w 4164788"/>
                  <a:gd name="connsiteY9" fmla="*/ 298540 h 1439874"/>
                  <a:gd name="connsiteX10" fmla="*/ 2846351 w 4164788"/>
                  <a:gd name="connsiteY10" fmla="*/ 631800 h 1439874"/>
                  <a:gd name="connsiteX11" fmla="*/ 3059002 w 4164788"/>
                  <a:gd name="connsiteY11" fmla="*/ 801921 h 1439874"/>
                  <a:gd name="connsiteX12" fmla="*/ 3063922 w 4164788"/>
                  <a:gd name="connsiteY12" fmla="*/ 887457 h 1439874"/>
                  <a:gd name="connsiteX13" fmla="*/ 3139302 w 4164788"/>
                  <a:gd name="connsiteY13" fmla="*/ 1060594 h 1439874"/>
                  <a:gd name="connsiteX14" fmla="*/ 3339574 w 4164788"/>
                  <a:gd name="connsiteY14" fmla="*/ 1212147 h 1439874"/>
                  <a:gd name="connsiteX15" fmla="*/ 3557939 w 4164788"/>
                  <a:gd name="connsiteY15" fmla="*/ 1362273 h 1439874"/>
                  <a:gd name="connsiteX16" fmla="*/ 3686323 w 4164788"/>
                  <a:gd name="connsiteY16" fmla="*/ 1418609 h 1439874"/>
                  <a:gd name="connsiteX17" fmla="*/ 3782016 w 4164788"/>
                  <a:gd name="connsiteY17" fmla="*/ 1439874 h 1439874"/>
                  <a:gd name="connsiteX18" fmla="*/ 3930872 w 4164788"/>
                  <a:gd name="connsiteY18" fmla="*/ 1407977 h 1439874"/>
                  <a:gd name="connsiteX19" fmla="*/ 4164788 w 4164788"/>
                  <a:gd name="connsiteY19" fmla="*/ 1216591 h 1439874"/>
                  <a:gd name="connsiteX0" fmla="*/ 0 w 4164788"/>
                  <a:gd name="connsiteY0" fmla="*/ 1158357 h 1447657"/>
                  <a:gd name="connsiteX1" fmla="*/ 204557 w 4164788"/>
                  <a:gd name="connsiteY1" fmla="*/ 971732 h 1447657"/>
                  <a:gd name="connsiteX2" fmla="*/ 749197 w 4164788"/>
                  <a:gd name="connsiteY2" fmla="*/ 448214 h 1447657"/>
                  <a:gd name="connsiteX3" fmla="*/ 1122737 w 4164788"/>
                  <a:gd name="connsiteY3" fmla="*/ 161120 h 1447657"/>
                  <a:gd name="connsiteX4" fmla="*/ 1429030 w 4164788"/>
                  <a:gd name="connsiteY4" fmla="*/ 46224 h 1447657"/>
                  <a:gd name="connsiteX5" fmla="*/ 1662944 w 4164788"/>
                  <a:gd name="connsiteY5" fmla="*/ 3847 h 1447657"/>
                  <a:gd name="connsiteX6" fmla="*/ 1879264 w 4164788"/>
                  <a:gd name="connsiteY6" fmla="*/ 12104 h 1447657"/>
                  <a:gd name="connsiteX7" fmla="*/ 2043036 w 4164788"/>
                  <a:gd name="connsiteY7" fmla="*/ 59870 h 1447657"/>
                  <a:gd name="connsiteX8" fmla="*/ 2236169 w 4164788"/>
                  <a:gd name="connsiteY8" fmla="*/ 177939 h 1447657"/>
                  <a:gd name="connsiteX9" fmla="*/ 2400577 w 4164788"/>
                  <a:gd name="connsiteY9" fmla="*/ 306323 h 1447657"/>
                  <a:gd name="connsiteX10" fmla="*/ 2846351 w 4164788"/>
                  <a:gd name="connsiteY10" fmla="*/ 639583 h 1447657"/>
                  <a:gd name="connsiteX11" fmla="*/ 3059002 w 4164788"/>
                  <a:gd name="connsiteY11" fmla="*/ 809704 h 1447657"/>
                  <a:gd name="connsiteX12" fmla="*/ 3063922 w 4164788"/>
                  <a:gd name="connsiteY12" fmla="*/ 895240 h 1447657"/>
                  <a:gd name="connsiteX13" fmla="*/ 3139302 w 4164788"/>
                  <a:gd name="connsiteY13" fmla="*/ 1068377 h 1447657"/>
                  <a:gd name="connsiteX14" fmla="*/ 3339574 w 4164788"/>
                  <a:gd name="connsiteY14" fmla="*/ 1219930 h 1447657"/>
                  <a:gd name="connsiteX15" fmla="*/ 3557939 w 4164788"/>
                  <a:gd name="connsiteY15" fmla="*/ 1370056 h 1447657"/>
                  <a:gd name="connsiteX16" fmla="*/ 3686323 w 4164788"/>
                  <a:gd name="connsiteY16" fmla="*/ 1426392 h 1447657"/>
                  <a:gd name="connsiteX17" fmla="*/ 3782016 w 4164788"/>
                  <a:gd name="connsiteY17" fmla="*/ 1447657 h 1447657"/>
                  <a:gd name="connsiteX18" fmla="*/ 3930872 w 4164788"/>
                  <a:gd name="connsiteY18" fmla="*/ 1415760 h 1447657"/>
                  <a:gd name="connsiteX19" fmla="*/ 4164788 w 4164788"/>
                  <a:gd name="connsiteY19" fmla="*/ 1224374 h 1447657"/>
                  <a:gd name="connsiteX0" fmla="*/ 0 w 4164788"/>
                  <a:gd name="connsiteY0" fmla="*/ 1158357 h 1447657"/>
                  <a:gd name="connsiteX1" fmla="*/ 204557 w 4164788"/>
                  <a:gd name="connsiteY1" fmla="*/ 971732 h 1447657"/>
                  <a:gd name="connsiteX2" fmla="*/ 749197 w 4164788"/>
                  <a:gd name="connsiteY2" fmla="*/ 448214 h 1447657"/>
                  <a:gd name="connsiteX3" fmla="*/ 1122737 w 4164788"/>
                  <a:gd name="connsiteY3" fmla="*/ 161120 h 1447657"/>
                  <a:gd name="connsiteX4" fmla="*/ 1429030 w 4164788"/>
                  <a:gd name="connsiteY4" fmla="*/ 46224 h 1447657"/>
                  <a:gd name="connsiteX5" fmla="*/ 1662944 w 4164788"/>
                  <a:gd name="connsiteY5" fmla="*/ 3847 h 1447657"/>
                  <a:gd name="connsiteX6" fmla="*/ 1879264 w 4164788"/>
                  <a:gd name="connsiteY6" fmla="*/ 12104 h 1447657"/>
                  <a:gd name="connsiteX7" fmla="*/ 2043036 w 4164788"/>
                  <a:gd name="connsiteY7" fmla="*/ 59870 h 1447657"/>
                  <a:gd name="connsiteX8" fmla="*/ 2236169 w 4164788"/>
                  <a:gd name="connsiteY8" fmla="*/ 177939 h 1447657"/>
                  <a:gd name="connsiteX9" fmla="*/ 2400577 w 4164788"/>
                  <a:gd name="connsiteY9" fmla="*/ 306323 h 1447657"/>
                  <a:gd name="connsiteX10" fmla="*/ 2846351 w 4164788"/>
                  <a:gd name="connsiteY10" fmla="*/ 639583 h 1447657"/>
                  <a:gd name="connsiteX11" fmla="*/ 3059002 w 4164788"/>
                  <a:gd name="connsiteY11" fmla="*/ 809704 h 1447657"/>
                  <a:gd name="connsiteX12" fmla="*/ 3139302 w 4164788"/>
                  <a:gd name="connsiteY12" fmla="*/ 1068377 h 1447657"/>
                  <a:gd name="connsiteX13" fmla="*/ 3339574 w 4164788"/>
                  <a:gd name="connsiteY13" fmla="*/ 1219930 h 1447657"/>
                  <a:gd name="connsiteX14" fmla="*/ 3557939 w 4164788"/>
                  <a:gd name="connsiteY14" fmla="*/ 1370056 h 1447657"/>
                  <a:gd name="connsiteX15" fmla="*/ 3686323 w 4164788"/>
                  <a:gd name="connsiteY15" fmla="*/ 1426392 h 1447657"/>
                  <a:gd name="connsiteX16" fmla="*/ 3782016 w 4164788"/>
                  <a:gd name="connsiteY16" fmla="*/ 1447657 h 1447657"/>
                  <a:gd name="connsiteX17" fmla="*/ 3930872 w 4164788"/>
                  <a:gd name="connsiteY17" fmla="*/ 1415760 h 1447657"/>
                  <a:gd name="connsiteX18" fmla="*/ 4164788 w 4164788"/>
                  <a:gd name="connsiteY18" fmla="*/ 1224374 h 1447657"/>
                  <a:gd name="connsiteX0" fmla="*/ 0 w 4164788"/>
                  <a:gd name="connsiteY0" fmla="*/ 1158357 h 1447657"/>
                  <a:gd name="connsiteX1" fmla="*/ 204557 w 4164788"/>
                  <a:gd name="connsiteY1" fmla="*/ 971732 h 1447657"/>
                  <a:gd name="connsiteX2" fmla="*/ 749197 w 4164788"/>
                  <a:gd name="connsiteY2" fmla="*/ 448214 h 1447657"/>
                  <a:gd name="connsiteX3" fmla="*/ 1122737 w 4164788"/>
                  <a:gd name="connsiteY3" fmla="*/ 161120 h 1447657"/>
                  <a:gd name="connsiteX4" fmla="*/ 1429030 w 4164788"/>
                  <a:gd name="connsiteY4" fmla="*/ 46224 h 1447657"/>
                  <a:gd name="connsiteX5" fmla="*/ 1662944 w 4164788"/>
                  <a:gd name="connsiteY5" fmla="*/ 3847 h 1447657"/>
                  <a:gd name="connsiteX6" fmla="*/ 1879264 w 4164788"/>
                  <a:gd name="connsiteY6" fmla="*/ 12104 h 1447657"/>
                  <a:gd name="connsiteX7" fmla="*/ 2043036 w 4164788"/>
                  <a:gd name="connsiteY7" fmla="*/ 59870 h 1447657"/>
                  <a:gd name="connsiteX8" fmla="*/ 2236169 w 4164788"/>
                  <a:gd name="connsiteY8" fmla="*/ 177939 h 1447657"/>
                  <a:gd name="connsiteX9" fmla="*/ 2400577 w 4164788"/>
                  <a:gd name="connsiteY9" fmla="*/ 306323 h 1447657"/>
                  <a:gd name="connsiteX10" fmla="*/ 2846351 w 4164788"/>
                  <a:gd name="connsiteY10" fmla="*/ 639583 h 1447657"/>
                  <a:gd name="connsiteX11" fmla="*/ 3019245 w 4164788"/>
                  <a:gd name="connsiteY11" fmla="*/ 829582 h 1447657"/>
                  <a:gd name="connsiteX12" fmla="*/ 3139302 w 4164788"/>
                  <a:gd name="connsiteY12" fmla="*/ 1068377 h 1447657"/>
                  <a:gd name="connsiteX13" fmla="*/ 3339574 w 4164788"/>
                  <a:gd name="connsiteY13" fmla="*/ 1219930 h 1447657"/>
                  <a:gd name="connsiteX14" fmla="*/ 3557939 w 4164788"/>
                  <a:gd name="connsiteY14" fmla="*/ 1370056 h 1447657"/>
                  <a:gd name="connsiteX15" fmla="*/ 3686323 w 4164788"/>
                  <a:gd name="connsiteY15" fmla="*/ 1426392 h 1447657"/>
                  <a:gd name="connsiteX16" fmla="*/ 3782016 w 4164788"/>
                  <a:gd name="connsiteY16" fmla="*/ 1447657 h 1447657"/>
                  <a:gd name="connsiteX17" fmla="*/ 3930872 w 4164788"/>
                  <a:gd name="connsiteY17" fmla="*/ 1415760 h 1447657"/>
                  <a:gd name="connsiteX18" fmla="*/ 4164788 w 4164788"/>
                  <a:gd name="connsiteY18" fmla="*/ 1224374 h 1447657"/>
                  <a:gd name="connsiteX0" fmla="*/ 0 w 4164788"/>
                  <a:gd name="connsiteY0" fmla="*/ 1158357 h 1447657"/>
                  <a:gd name="connsiteX1" fmla="*/ 204557 w 4164788"/>
                  <a:gd name="connsiteY1" fmla="*/ 971732 h 1447657"/>
                  <a:gd name="connsiteX2" fmla="*/ 749197 w 4164788"/>
                  <a:gd name="connsiteY2" fmla="*/ 448214 h 1447657"/>
                  <a:gd name="connsiteX3" fmla="*/ 1122737 w 4164788"/>
                  <a:gd name="connsiteY3" fmla="*/ 161120 h 1447657"/>
                  <a:gd name="connsiteX4" fmla="*/ 1429030 w 4164788"/>
                  <a:gd name="connsiteY4" fmla="*/ 46224 h 1447657"/>
                  <a:gd name="connsiteX5" fmla="*/ 1662944 w 4164788"/>
                  <a:gd name="connsiteY5" fmla="*/ 3847 h 1447657"/>
                  <a:gd name="connsiteX6" fmla="*/ 1879264 w 4164788"/>
                  <a:gd name="connsiteY6" fmla="*/ 12104 h 1447657"/>
                  <a:gd name="connsiteX7" fmla="*/ 2043036 w 4164788"/>
                  <a:gd name="connsiteY7" fmla="*/ 59870 h 1447657"/>
                  <a:gd name="connsiteX8" fmla="*/ 2236169 w 4164788"/>
                  <a:gd name="connsiteY8" fmla="*/ 177939 h 1447657"/>
                  <a:gd name="connsiteX9" fmla="*/ 2400577 w 4164788"/>
                  <a:gd name="connsiteY9" fmla="*/ 306323 h 1447657"/>
                  <a:gd name="connsiteX10" fmla="*/ 2697264 w 4164788"/>
                  <a:gd name="connsiteY10" fmla="*/ 570009 h 1447657"/>
                  <a:gd name="connsiteX11" fmla="*/ 3019245 w 4164788"/>
                  <a:gd name="connsiteY11" fmla="*/ 829582 h 1447657"/>
                  <a:gd name="connsiteX12" fmla="*/ 3139302 w 4164788"/>
                  <a:gd name="connsiteY12" fmla="*/ 1068377 h 1447657"/>
                  <a:gd name="connsiteX13" fmla="*/ 3339574 w 4164788"/>
                  <a:gd name="connsiteY13" fmla="*/ 1219930 h 1447657"/>
                  <a:gd name="connsiteX14" fmla="*/ 3557939 w 4164788"/>
                  <a:gd name="connsiteY14" fmla="*/ 1370056 h 1447657"/>
                  <a:gd name="connsiteX15" fmla="*/ 3686323 w 4164788"/>
                  <a:gd name="connsiteY15" fmla="*/ 1426392 h 1447657"/>
                  <a:gd name="connsiteX16" fmla="*/ 3782016 w 4164788"/>
                  <a:gd name="connsiteY16" fmla="*/ 1447657 h 1447657"/>
                  <a:gd name="connsiteX17" fmla="*/ 3930872 w 4164788"/>
                  <a:gd name="connsiteY17" fmla="*/ 1415760 h 1447657"/>
                  <a:gd name="connsiteX18" fmla="*/ 4164788 w 4164788"/>
                  <a:gd name="connsiteY18" fmla="*/ 1224374 h 1447657"/>
                  <a:gd name="connsiteX0" fmla="*/ 0 w 4164788"/>
                  <a:gd name="connsiteY0" fmla="*/ 1158357 h 1447657"/>
                  <a:gd name="connsiteX1" fmla="*/ 204557 w 4164788"/>
                  <a:gd name="connsiteY1" fmla="*/ 971732 h 1447657"/>
                  <a:gd name="connsiteX2" fmla="*/ 749197 w 4164788"/>
                  <a:gd name="connsiteY2" fmla="*/ 448214 h 1447657"/>
                  <a:gd name="connsiteX3" fmla="*/ 1122737 w 4164788"/>
                  <a:gd name="connsiteY3" fmla="*/ 161120 h 1447657"/>
                  <a:gd name="connsiteX4" fmla="*/ 1429030 w 4164788"/>
                  <a:gd name="connsiteY4" fmla="*/ 46224 h 1447657"/>
                  <a:gd name="connsiteX5" fmla="*/ 1662944 w 4164788"/>
                  <a:gd name="connsiteY5" fmla="*/ 3847 h 1447657"/>
                  <a:gd name="connsiteX6" fmla="*/ 1879264 w 4164788"/>
                  <a:gd name="connsiteY6" fmla="*/ 12104 h 1447657"/>
                  <a:gd name="connsiteX7" fmla="*/ 2043036 w 4164788"/>
                  <a:gd name="connsiteY7" fmla="*/ 59870 h 1447657"/>
                  <a:gd name="connsiteX8" fmla="*/ 2236169 w 4164788"/>
                  <a:gd name="connsiteY8" fmla="*/ 177939 h 1447657"/>
                  <a:gd name="connsiteX9" fmla="*/ 2400577 w 4164788"/>
                  <a:gd name="connsiteY9" fmla="*/ 306323 h 1447657"/>
                  <a:gd name="connsiteX10" fmla="*/ 2697264 w 4164788"/>
                  <a:gd name="connsiteY10" fmla="*/ 570009 h 1447657"/>
                  <a:gd name="connsiteX11" fmla="*/ 2979489 w 4164788"/>
                  <a:gd name="connsiteY11" fmla="*/ 859399 h 1447657"/>
                  <a:gd name="connsiteX12" fmla="*/ 3139302 w 4164788"/>
                  <a:gd name="connsiteY12" fmla="*/ 1068377 h 1447657"/>
                  <a:gd name="connsiteX13" fmla="*/ 3339574 w 4164788"/>
                  <a:gd name="connsiteY13" fmla="*/ 1219930 h 1447657"/>
                  <a:gd name="connsiteX14" fmla="*/ 3557939 w 4164788"/>
                  <a:gd name="connsiteY14" fmla="*/ 1370056 h 1447657"/>
                  <a:gd name="connsiteX15" fmla="*/ 3686323 w 4164788"/>
                  <a:gd name="connsiteY15" fmla="*/ 1426392 h 1447657"/>
                  <a:gd name="connsiteX16" fmla="*/ 3782016 w 4164788"/>
                  <a:gd name="connsiteY16" fmla="*/ 1447657 h 1447657"/>
                  <a:gd name="connsiteX17" fmla="*/ 3930872 w 4164788"/>
                  <a:gd name="connsiteY17" fmla="*/ 1415760 h 1447657"/>
                  <a:gd name="connsiteX18" fmla="*/ 4164788 w 4164788"/>
                  <a:gd name="connsiteY18" fmla="*/ 1224374 h 1447657"/>
                  <a:gd name="connsiteX0" fmla="*/ 0 w 4164788"/>
                  <a:gd name="connsiteY0" fmla="*/ 1158357 h 1447657"/>
                  <a:gd name="connsiteX1" fmla="*/ 204557 w 4164788"/>
                  <a:gd name="connsiteY1" fmla="*/ 971732 h 1447657"/>
                  <a:gd name="connsiteX2" fmla="*/ 749197 w 4164788"/>
                  <a:gd name="connsiteY2" fmla="*/ 448214 h 1447657"/>
                  <a:gd name="connsiteX3" fmla="*/ 1122737 w 4164788"/>
                  <a:gd name="connsiteY3" fmla="*/ 161120 h 1447657"/>
                  <a:gd name="connsiteX4" fmla="*/ 1429030 w 4164788"/>
                  <a:gd name="connsiteY4" fmla="*/ 46224 h 1447657"/>
                  <a:gd name="connsiteX5" fmla="*/ 1662944 w 4164788"/>
                  <a:gd name="connsiteY5" fmla="*/ 3847 h 1447657"/>
                  <a:gd name="connsiteX6" fmla="*/ 1879264 w 4164788"/>
                  <a:gd name="connsiteY6" fmla="*/ 12104 h 1447657"/>
                  <a:gd name="connsiteX7" fmla="*/ 2043036 w 4164788"/>
                  <a:gd name="connsiteY7" fmla="*/ 59870 h 1447657"/>
                  <a:gd name="connsiteX8" fmla="*/ 2236169 w 4164788"/>
                  <a:gd name="connsiteY8" fmla="*/ 177939 h 1447657"/>
                  <a:gd name="connsiteX9" fmla="*/ 2400577 w 4164788"/>
                  <a:gd name="connsiteY9" fmla="*/ 306323 h 1447657"/>
                  <a:gd name="connsiteX10" fmla="*/ 2697264 w 4164788"/>
                  <a:gd name="connsiteY10" fmla="*/ 570009 h 1447657"/>
                  <a:gd name="connsiteX11" fmla="*/ 2979489 w 4164788"/>
                  <a:gd name="connsiteY11" fmla="*/ 859399 h 1447657"/>
                  <a:gd name="connsiteX12" fmla="*/ 3179058 w 4164788"/>
                  <a:gd name="connsiteY12" fmla="*/ 1038560 h 1447657"/>
                  <a:gd name="connsiteX13" fmla="*/ 3339574 w 4164788"/>
                  <a:gd name="connsiteY13" fmla="*/ 1219930 h 1447657"/>
                  <a:gd name="connsiteX14" fmla="*/ 3557939 w 4164788"/>
                  <a:gd name="connsiteY14" fmla="*/ 1370056 h 1447657"/>
                  <a:gd name="connsiteX15" fmla="*/ 3686323 w 4164788"/>
                  <a:gd name="connsiteY15" fmla="*/ 1426392 h 1447657"/>
                  <a:gd name="connsiteX16" fmla="*/ 3782016 w 4164788"/>
                  <a:gd name="connsiteY16" fmla="*/ 1447657 h 1447657"/>
                  <a:gd name="connsiteX17" fmla="*/ 3930872 w 4164788"/>
                  <a:gd name="connsiteY17" fmla="*/ 1415760 h 1447657"/>
                  <a:gd name="connsiteX18" fmla="*/ 4164788 w 4164788"/>
                  <a:gd name="connsiteY18" fmla="*/ 1224374 h 1447657"/>
                  <a:gd name="connsiteX0" fmla="*/ 0 w 4164788"/>
                  <a:gd name="connsiteY0" fmla="*/ 1158357 h 1447657"/>
                  <a:gd name="connsiteX1" fmla="*/ 204557 w 4164788"/>
                  <a:gd name="connsiteY1" fmla="*/ 971732 h 1447657"/>
                  <a:gd name="connsiteX2" fmla="*/ 749197 w 4164788"/>
                  <a:gd name="connsiteY2" fmla="*/ 448214 h 1447657"/>
                  <a:gd name="connsiteX3" fmla="*/ 1122737 w 4164788"/>
                  <a:gd name="connsiteY3" fmla="*/ 161120 h 1447657"/>
                  <a:gd name="connsiteX4" fmla="*/ 1429030 w 4164788"/>
                  <a:gd name="connsiteY4" fmla="*/ 46224 h 1447657"/>
                  <a:gd name="connsiteX5" fmla="*/ 1662944 w 4164788"/>
                  <a:gd name="connsiteY5" fmla="*/ 3847 h 1447657"/>
                  <a:gd name="connsiteX6" fmla="*/ 1879264 w 4164788"/>
                  <a:gd name="connsiteY6" fmla="*/ 12104 h 1447657"/>
                  <a:gd name="connsiteX7" fmla="*/ 2043036 w 4164788"/>
                  <a:gd name="connsiteY7" fmla="*/ 59870 h 1447657"/>
                  <a:gd name="connsiteX8" fmla="*/ 2236169 w 4164788"/>
                  <a:gd name="connsiteY8" fmla="*/ 177939 h 1447657"/>
                  <a:gd name="connsiteX9" fmla="*/ 2400577 w 4164788"/>
                  <a:gd name="connsiteY9" fmla="*/ 306323 h 1447657"/>
                  <a:gd name="connsiteX10" fmla="*/ 2697264 w 4164788"/>
                  <a:gd name="connsiteY10" fmla="*/ 570009 h 1447657"/>
                  <a:gd name="connsiteX11" fmla="*/ 2979489 w 4164788"/>
                  <a:gd name="connsiteY11" fmla="*/ 859399 h 1447657"/>
                  <a:gd name="connsiteX12" fmla="*/ 3179058 w 4164788"/>
                  <a:gd name="connsiteY12" fmla="*/ 1038560 h 1447657"/>
                  <a:gd name="connsiteX13" fmla="*/ 3359452 w 4164788"/>
                  <a:gd name="connsiteY13" fmla="*/ 1190113 h 1447657"/>
                  <a:gd name="connsiteX14" fmla="*/ 3557939 w 4164788"/>
                  <a:gd name="connsiteY14" fmla="*/ 1370056 h 1447657"/>
                  <a:gd name="connsiteX15" fmla="*/ 3686323 w 4164788"/>
                  <a:gd name="connsiteY15" fmla="*/ 1426392 h 1447657"/>
                  <a:gd name="connsiteX16" fmla="*/ 3782016 w 4164788"/>
                  <a:gd name="connsiteY16" fmla="*/ 1447657 h 1447657"/>
                  <a:gd name="connsiteX17" fmla="*/ 3930872 w 4164788"/>
                  <a:gd name="connsiteY17" fmla="*/ 1415760 h 1447657"/>
                  <a:gd name="connsiteX18" fmla="*/ 4164788 w 4164788"/>
                  <a:gd name="connsiteY18" fmla="*/ 1224374 h 1447657"/>
                  <a:gd name="connsiteX0" fmla="*/ 0 w 4164788"/>
                  <a:gd name="connsiteY0" fmla="*/ 1158357 h 1447657"/>
                  <a:gd name="connsiteX1" fmla="*/ 204557 w 4164788"/>
                  <a:gd name="connsiteY1" fmla="*/ 971732 h 1447657"/>
                  <a:gd name="connsiteX2" fmla="*/ 749197 w 4164788"/>
                  <a:gd name="connsiteY2" fmla="*/ 448214 h 1447657"/>
                  <a:gd name="connsiteX3" fmla="*/ 1122737 w 4164788"/>
                  <a:gd name="connsiteY3" fmla="*/ 161120 h 1447657"/>
                  <a:gd name="connsiteX4" fmla="*/ 1429030 w 4164788"/>
                  <a:gd name="connsiteY4" fmla="*/ 46224 h 1447657"/>
                  <a:gd name="connsiteX5" fmla="*/ 1662944 w 4164788"/>
                  <a:gd name="connsiteY5" fmla="*/ 3847 h 1447657"/>
                  <a:gd name="connsiteX6" fmla="*/ 1879264 w 4164788"/>
                  <a:gd name="connsiteY6" fmla="*/ 12104 h 1447657"/>
                  <a:gd name="connsiteX7" fmla="*/ 2043036 w 4164788"/>
                  <a:gd name="connsiteY7" fmla="*/ 59870 h 1447657"/>
                  <a:gd name="connsiteX8" fmla="*/ 2236169 w 4164788"/>
                  <a:gd name="connsiteY8" fmla="*/ 177939 h 1447657"/>
                  <a:gd name="connsiteX9" fmla="*/ 2400577 w 4164788"/>
                  <a:gd name="connsiteY9" fmla="*/ 306323 h 1447657"/>
                  <a:gd name="connsiteX10" fmla="*/ 2697264 w 4164788"/>
                  <a:gd name="connsiteY10" fmla="*/ 570009 h 1447657"/>
                  <a:gd name="connsiteX11" fmla="*/ 2969550 w 4164788"/>
                  <a:gd name="connsiteY11" fmla="*/ 919034 h 1447657"/>
                  <a:gd name="connsiteX12" fmla="*/ 3179058 w 4164788"/>
                  <a:gd name="connsiteY12" fmla="*/ 1038560 h 1447657"/>
                  <a:gd name="connsiteX13" fmla="*/ 3359452 w 4164788"/>
                  <a:gd name="connsiteY13" fmla="*/ 1190113 h 1447657"/>
                  <a:gd name="connsiteX14" fmla="*/ 3557939 w 4164788"/>
                  <a:gd name="connsiteY14" fmla="*/ 1370056 h 1447657"/>
                  <a:gd name="connsiteX15" fmla="*/ 3686323 w 4164788"/>
                  <a:gd name="connsiteY15" fmla="*/ 1426392 h 1447657"/>
                  <a:gd name="connsiteX16" fmla="*/ 3782016 w 4164788"/>
                  <a:gd name="connsiteY16" fmla="*/ 1447657 h 1447657"/>
                  <a:gd name="connsiteX17" fmla="*/ 3930872 w 4164788"/>
                  <a:gd name="connsiteY17" fmla="*/ 1415760 h 1447657"/>
                  <a:gd name="connsiteX18" fmla="*/ 4164788 w 4164788"/>
                  <a:gd name="connsiteY18" fmla="*/ 1224374 h 1447657"/>
                  <a:gd name="connsiteX0" fmla="*/ 0 w 4164788"/>
                  <a:gd name="connsiteY0" fmla="*/ 1158357 h 1447657"/>
                  <a:gd name="connsiteX1" fmla="*/ 204557 w 4164788"/>
                  <a:gd name="connsiteY1" fmla="*/ 971732 h 1447657"/>
                  <a:gd name="connsiteX2" fmla="*/ 749197 w 4164788"/>
                  <a:gd name="connsiteY2" fmla="*/ 448214 h 1447657"/>
                  <a:gd name="connsiteX3" fmla="*/ 1122737 w 4164788"/>
                  <a:gd name="connsiteY3" fmla="*/ 161120 h 1447657"/>
                  <a:gd name="connsiteX4" fmla="*/ 1429030 w 4164788"/>
                  <a:gd name="connsiteY4" fmla="*/ 46224 h 1447657"/>
                  <a:gd name="connsiteX5" fmla="*/ 1662944 w 4164788"/>
                  <a:gd name="connsiteY5" fmla="*/ 3847 h 1447657"/>
                  <a:gd name="connsiteX6" fmla="*/ 1879264 w 4164788"/>
                  <a:gd name="connsiteY6" fmla="*/ 12104 h 1447657"/>
                  <a:gd name="connsiteX7" fmla="*/ 2043036 w 4164788"/>
                  <a:gd name="connsiteY7" fmla="*/ 59870 h 1447657"/>
                  <a:gd name="connsiteX8" fmla="*/ 2236169 w 4164788"/>
                  <a:gd name="connsiteY8" fmla="*/ 177939 h 1447657"/>
                  <a:gd name="connsiteX9" fmla="*/ 2400577 w 4164788"/>
                  <a:gd name="connsiteY9" fmla="*/ 306323 h 1447657"/>
                  <a:gd name="connsiteX10" fmla="*/ 2697264 w 4164788"/>
                  <a:gd name="connsiteY10" fmla="*/ 570009 h 1447657"/>
                  <a:gd name="connsiteX11" fmla="*/ 2969550 w 4164788"/>
                  <a:gd name="connsiteY11" fmla="*/ 919034 h 1447657"/>
                  <a:gd name="connsiteX12" fmla="*/ 3169119 w 4164788"/>
                  <a:gd name="connsiteY12" fmla="*/ 1118074 h 1447657"/>
                  <a:gd name="connsiteX13" fmla="*/ 3359452 w 4164788"/>
                  <a:gd name="connsiteY13" fmla="*/ 1190113 h 1447657"/>
                  <a:gd name="connsiteX14" fmla="*/ 3557939 w 4164788"/>
                  <a:gd name="connsiteY14" fmla="*/ 1370056 h 1447657"/>
                  <a:gd name="connsiteX15" fmla="*/ 3686323 w 4164788"/>
                  <a:gd name="connsiteY15" fmla="*/ 1426392 h 1447657"/>
                  <a:gd name="connsiteX16" fmla="*/ 3782016 w 4164788"/>
                  <a:gd name="connsiteY16" fmla="*/ 1447657 h 1447657"/>
                  <a:gd name="connsiteX17" fmla="*/ 3930872 w 4164788"/>
                  <a:gd name="connsiteY17" fmla="*/ 1415760 h 1447657"/>
                  <a:gd name="connsiteX18" fmla="*/ 4164788 w 4164788"/>
                  <a:gd name="connsiteY18" fmla="*/ 1224374 h 1447657"/>
                  <a:gd name="connsiteX0" fmla="*/ 0 w 4164788"/>
                  <a:gd name="connsiteY0" fmla="*/ 1158357 h 1447657"/>
                  <a:gd name="connsiteX1" fmla="*/ 204557 w 4164788"/>
                  <a:gd name="connsiteY1" fmla="*/ 971732 h 1447657"/>
                  <a:gd name="connsiteX2" fmla="*/ 749197 w 4164788"/>
                  <a:gd name="connsiteY2" fmla="*/ 448214 h 1447657"/>
                  <a:gd name="connsiteX3" fmla="*/ 1122737 w 4164788"/>
                  <a:gd name="connsiteY3" fmla="*/ 161120 h 1447657"/>
                  <a:gd name="connsiteX4" fmla="*/ 1429030 w 4164788"/>
                  <a:gd name="connsiteY4" fmla="*/ 46224 h 1447657"/>
                  <a:gd name="connsiteX5" fmla="*/ 1662944 w 4164788"/>
                  <a:gd name="connsiteY5" fmla="*/ 3847 h 1447657"/>
                  <a:gd name="connsiteX6" fmla="*/ 1879264 w 4164788"/>
                  <a:gd name="connsiteY6" fmla="*/ 12104 h 1447657"/>
                  <a:gd name="connsiteX7" fmla="*/ 2043036 w 4164788"/>
                  <a:gd name="connsiteY7" fmla="*/ 59870 h 1447657"/>
                  <a:gd name="connsiteX8" fmla="*/ 2236169 w 4164788"/>
                  <a:gd name="connsiteY8" fmla="*/ 177939 h 1447657"/>
                  <a:gd name="connsiteX9" fmla="*/ 2400577 w 4164788"/>
                  <a:gd name="connsiteY9" fmla="*/ 306323 h 1447657"/>
                  <a:gd name="connsiteX10" fmla="*/ 2697264 w 4164788"/>
                  <a:gd name="connsiteY10" fmla="*/ 570009 h 1447657"/>
                  <a:gd name="connsiteX11" fmla="*/ 2969550 w 4164788"/>
                  <a:gd name="connsiteY11" fmla="*/ 919034 h 1447657"/>
                  <a:gd name="connsiteX12" fmla="*/ 3169119 w 4164788"/>
                  <a:gd name="connsiteY12" fmla="*/ 1118074 h 1447657"/>
                  <a:gd name="connsiteX13" fmla="*/ 3339574 w 4164788"/>
                  <a:gd name="connsiteY13" fmla="*/ 1279565 h 1447657"/>
                  <a:gd name="connsiteX14" fmla="*/ 3557939 w 4164788"/>
                  <a:gd name="connsiteY14" fmla="*/ 1370056 h 1447657"/>
                  <a:gd name="connsiteX15" fmla="*/ 3686323 w 4164788"/>
                  <a:gd name="connsiteY15" fmla="*/ 1426392 h 1447657"/>
                  <a:gd name="connsiteX16" fmla="*/ 3782016 w 4164788"/>
                  <a:gd name="connsiteY16" fmla="*/ 1447657 h 1447657"/>
                  <a:gd name="connsiteX17" fmla="*/ 3930872 w 4164788"/>
                  <a:gd name="connsiteY17" fmla="*/ 1415760 h 1447657"/>
                  <a:gd name="connsiteX18" fmla="*/ 4164788 w 4164788"/>
                  <a:gd name="connsiteY18" fmla="*/ 1224374 h 1447657"/>
                  <a:gd name="connsiteX0" fmla="*/ 0 w 4164788"/>
                  <a:gd name="connsiteY0" fmla="*/ 1158357 h 1447657"/>
                  <a:gd name="connsiteX1" fmla="*/ 204557 w 4164788"/>
                  <a:gd name="connsiteY1" fmla="*/ 971732 h 1447657"/>
                  <a:gd name="connsiteX2" fmla="*/ 749197 w 4164788"/>
                  <a:gd name="connsiteY2" fmla="*/ 448214 h 1447657"/>
                  <a:gd name="connsiteX3" fmla="*/ 1122737 w 4164788"/>
                  <a:gd name="connsiteY3" fmla="*/ 161120 h 1447657"/>
                  <a:gd name="connsiteX4" fmla="*/ 1429030 w 4164788"/>
                  <a:gd name="connsiteY4" fmla="*/ 46224 h 1447657"/>
                  <a:gd name="connsiteX5" fmla="*/ 1662944 w 4164788"/>
                  <a:gd name="connsiteY5" fmla="*/ 3847 h 1447657"/>
                  <a:gd name="connsiteX6" fmla="*/ 1879264 w 4164788"/>
                  <a:gd name="connsiteY6" fmla="*/ 12104 h 1447657"/>
                  <a:gd name="connsiteX7" fmla="*/ 2043036 w 4164788"/>
                  <a:gd name="connsiteY7" fmla="*/ 59870 h 1447657"/>
                  <a:gd name="connsiteX8" fmla="*/ 2236169 w 4164788"/>
                  <a:gd name="connsiteY8" fmla="*/ 177939 h 1447657"/>
                  <a:gd name="connsiteX9" fmla="*/ 2400577 w 4164788"/>
                  <a:gd name="connsiteY9" fmla="*/ 306323 h 1447657"/>
                  <a:gd name="connsiteX10" fmla="*/ 2717142 w 4164788"/>
                  <a:gd name="connsiteY10" fmla="*/ 629644 h 1447657"/>
                  <a:gd name="connsiteX11" fmla="*/ 2969550 w 4164788"/>
                  <a:gd name="connsiteY11" fmla="*/ 919034 h 1447657"/>
                  <a:gd name="connsiteX12" fmla="*/ 3169119 w 4164788"/>
                  <a:gd name="connsiteY12" fmla="*/ 1118074 h 1447657"/>
                  <a:gd name="connsiteX13" fmla="*/ 3339574 w 4164788"/>
                  <a:gd name="connsiteY13" fmla="*/ 1279565 h 1447657"/>
                  <a:gd name="connsiteX14" fmla="*/ 3557939 w 4164788"/>
                  <a:gd name="connsiteY14" fmla="*/ 1370056 h 1447657"/>
                  <a:gd name="connsiteX15" fmla="*/ 3686323 w 4164788"/>
                  <a:gd name="connsiteY15" fmla="*/ 1426392 h 1447657"/>
                  <a:gd name="connsiteX16" fmla="*/ 3782016 w 4164788"/>
                  <a:gd name="connsiteY16" fmla="*/ 1447657 h 1447657"/>
                  <a:gd name="connsiteX17" fmla="*/ 3930872 w 4164788"/>
                  <a:gd name="connsiteY17" fmla="*/ 1415760 h 1447657"/>
                  <a:gd name="connsiteX18" fmla="*/ 4164788 w 4164788"/>
                  <a:gd name="connsiteY18" fmla="*/ 1224374 h 1447657"/>
                  <a:gd name="connsiteX0" fmla="*/ 0 w 4204545"/>
                  <a:gd name="connsiteY0" fmla="*/ 1158357 h 1447657"/>
                  <a:gd name="connsiteX1" fmla="*/ 204557 w 4204545"/>
                  <a:gd name="connsiteY1" fmla="*/ 971732 h 1447657"/>
                  <a:gd name="connsiteX2" fmla="*/ 749197 w 4204545"/>
                  <a:gd name="connsiteY2" fmla="*/ 448214 h 1447657"/>
                  <a:gd name="connsiteX3" fmla="*/ 1122737 w 4204545"/>
                  <a:gd name="connsiteY3" fmla="*/ 161120 h 1447657"/>
                  <a:gd name="connsiteX4" fmla="*/ 1429030 w 4204545"/>
                  <a:gd name="connsiteY4" fmla="*/ 46224 h 1447657"/>
                  <a:gd name="connsiteX5" fmla="*/ 1662944 w 4204545"/>
                  <a:gd name="connsiteY5" fmla="*/ 3847 h 1447657"/>
                  <a:gd name="connsiteX6" fmla="*/ 1879264 w 4204545"/>
                  <a:gd name="connsiteY6" fmla="*/ 12104 h 1447657"/>
                  <a:gd name="connsiteX7" fmla="*/ 2043036 w 4204545"/>
                  <a:gd name="connsiteY7" fmla="*/ 59870 h 1447657"/>
                  <a:gd name="connsiteX8" fmla="*/ 2236169 w 4204545"/>
                  <a:gd name="connsiteY8" fmla="*/ 177939 h 1447657"/>
                  <a:gd name="connsiteX9" fmla="*/ 2400577 w 4204545"/>
                  <a:gd name="connsiteY9" fmla="*/ 306323 h 1447657"/>
                  <a:gd name="connsiteX10" fmla="*/ 2717142 w 4204545"/>
                  <a:gd name="connsiteY10" fmla="*/ 629644 h 1447657"/>
                  <a:gd name="connsiteX11" fmla="*/ 2969550 w 4204545"/>
                  <a:gd name="connsiteY11" fmla="*/ 919034 h 1447657"/>
                  <a:gd name="connsiteX12" fmla="*/ 3169119 w 4204545"/>
                  <a:gd name="connsiteY12" fmla="*/ 1118074 h 1447657"/>
                  <a:gd name="connsiteX13" fmla="*/ 3339574 w 4204545"/>
                  <a:gd name="connsiteY13" fmla="*/ 1279565 h 1447657"/>
                  <a:gd name="connsiteX14" fmla="*/ 3557939 w 4204545"/>
                  <a:gd name="connsiteY14" fmla="*/ 1370056 h 1447657"/>
                  <a:gd name="connsiteX15" fmla="*/ 3686323 w 4204545"/>
                  <a:gd name="connsiteY15" fmla="*/ 1426392 h 1447657"/>
                  <a:gd name="connsiteX16" fmla="*/ 3782016 w 4204545"/>
                  <a:gd name="connsiteY16" fmla="*/ 1447657 h 1447657"/>
                  <a:gd name="connsiteX17" fmla="*/ 3930872 w 4204545"/>
                  <a:gd name="connsiteY17" fmla="*/ 1415760 h 1447657"/>
                  <a:gd name="connsiteX18" fmla="*/ 4204545 w 4204545"/>
                  <a:gd name="connsiteY18" fmla="*/ 1184618 h 1447657"/>
                  <a:gd name="connsiteX0" fmla="*/ 0 w 4058844"/>
                  <a:gd name="connsiteY0" fmla="*/ 1012656 h 1447657"/>
                  <a:gd name="connsiteX1" fmla="*/ 58856 w 4058844"/>
                  <a:gd name="connsiteY1" fmla="*/ 971732 h 1447657"/>
                  <a:gd name="connsiteX2" fmla="*/ 603496 w 4058844"/>
                  <a:gd name="connsiteY2" fmla="*/ 448214 h 1447657"/>
                  <a:gd name="connsiteX3" fmla="*/ 977036 w 4058844"/>
                  <a:gd name="connsiteY3" fmla="*/ 161120 h 1447657"/>
                  <a:gd name="connsiteX4" fmla="*/ 1283329 w 4058844"/>
                  <a:gd name="connsiteY4" fmla="*/ 46224 h 1447657"/>
                  <a:gd name="connsiteX5" fmla="*/ 1517243 w 4058844"/>
                  <a:gd name="connsiteY5" fmla="*/ 3847 h 1447657"/>
                  <a:gd name="connsiteX6" fmla="*/ 1733563 w 4058844"/>
                  <a:gd name="connsiteY6" fmla="*/ 12104 h 1447657"/>
                  <a:gd name="connsiteX7" fmla="*/ 1897335 w 4058844"/>
                  <a:gd name="connsiteY7" fmla="*/ 59870 h 1447657"/>
                  <a:gd name="connsiteX8" fmla="*/ 2090468 w 4058844"/>
                  <a:gd name="connsiteY8" fmla="*/ 177939 h 1447657"/>
                  <a:gd name="connsiteX9" fmla="*/ 2254876 w 4058844"/>
                  <a:gd name="connsiteY9" fmla="*/ 306323 h 1447657"/>
                  <a:gd name="connsiteX10" fmla="*/ 2571441 w 4058844"/>
                  <a:gd name="connsiteY10" fmla="*/ 629644 h 1447657"/>
                  <a:gd name="connsiteX11" fmla="*/ 2823849 w 4058844"/>
                  <a:gd name="connsiteY11" fmla="*/ 919034 h 1447657"/>
                  <a:gd name="connsiteX12" fmla="*/ 3023418 w 4058844"/>
                  <a:gd name="connsiteY12" fmla="*/ 1118074 h 1447657"/>
                  <a:gd name="connsiteX13" fmla="*/ 3193873 w 4058844"/>
                  <a:gd name="connsiteY13" fmla="*/ 1279565 h 1447657"/>
                  <a:gd name="connsiteX14" fmla="*/ 3412238 w 4058844"/>
                  <a:gd name="connsiteY14" fmla="*/ 1370056 h 1447657"/>
                  <a:gd name="connsiteX15" fmla="*/ 3540622 w 4058844"/>
                  <a:gd name="connsiteY15" fmla="*/ 1426392 h 1447657"/>
                  <a:gd name="connsiteX16" fmla="*/ 3636315 w 4058844"/>
                  <a:gd name="connsiteY16" fmla="*/ 1447657 h 1447657"/>
                  <a:gd name="connsiteX17" fmla="*/ 3785171 w 4058844"/>
                  <a:gd name="connsiteY17" fmla="*/ 1415760 h 1447657"/>
                  <a:gd name="connsiteX18" fmla="*/ 4058844 w 4058844"/>
                  <a:gd name="connsiteY18" fmla="*/ 1184618 h 1447657"/>
                  <a:gd name="connsiteX0" fmla="*/ 0 w 4058844"/>
                  <a:gd name="connsiteY0" fmla="*/ 1012656 h 1447657"/>
                  <a:gd name="connsiteX1" fmla="*/ 58856 w 4058844"/>
                  <a:gd name="connsiteY1" fmla="*/ 971732 h 1447657"/>
                  <a:gd name="connsiteX2" fmla="*/ 603496 w 4058844"/>
                  <a:gd name="connsiteY2" fmla="*/ 448214 h 1447657"/>
                  <a:gd name="connsiteX3" fmla="*/ 977036 w 4058844"/>
                  <a:gd name="connsiteY3" fmla="*/ 161120 h 1447657"/>
                  <a:gd name="connsiteX4" fmla="*/ 1283329 w 4058844"/>
                  <a:gd name="connsiteY4" fmla="*/ 46224 h 1447657"/>
                  <a:gd name="connsiteX5" fmla="*/ 1517243 w 4058844"/>
                  <a:gd name="connsiteY5" fmla="*/ 3847 h 1447657"/>
                  <a:gd name="connsiteX6" fmla="*/ 1733563 w 4058844"/>
                  <a:gd name="connsiteY6" fmla="*/ 12104 h 1447657"/>
                  <a:gd name="connsiteX7" fmla="*/ 1897335 w 4058844"/>
                  <a:gd name="connsiteY7" fmla="*/ 59870 h 1447657"/>
                  <a:gd name="connsiteX8" fmla="*/ 2090468 w 4058844"/>
                  <a:gd name="connsiteY8" fmla="*/ 177939 h 1447657"/>
                  <a:gd name="connsiteX9" fmla="*/ 2254876 w 4058844"/>
                  <a:gd name="connsiteY9" fmla="*/ 306323 h 1447657"/>
                  <a:gd name="connsiteX10" fmla="*/ 2571441 w 4058844"/>
                  <a:gd name="connsiteY10" fmla="*/ 629644 h 1447657"/>
                  <a:gd name="connsiteX11" fmla="*/ 2823849 w 4058844"/>
                  <a:gd name="connsiteY11" fmla="*/ 919034 h 1447657"/>
                  <a:gd name="connsiteX12" fmla="*/ 3023418 w 4058844"/>
                  <a:gd name="connsiteY12" fmla="*/ 1118074 h 1447657"/>
                  <a:gd name="connsiteX13" fmla="*/ 3193873 w 4058844"/>
                  <a:gd name="connsiteY13" fmla="*/ 1279565 h 1447657"/>
                  <a:gd name="connsiteX14" fmla="*/ 3361996 w 4058844"/>
                  <a:gd name="connsiteY14" fmla="*/ 1375080 h 1447657"/>
                  <a:gd name="connsiteX15" fmla="*/ 3540622 w 4058844"/>
                  <a:gd name="connsiteY15" fmla="*/ 1426392 h 1447657"/>
                  <a:gd name="connsiteX16" fmla="*/ 3636315 w 4058844"/>
                  <a:gd name="connsiteY16" fmla="*/ 1447657 h 1447657"/>
                  <a:gd name="connsiteX17" fmla="*/ 3785171 w 4058844"/>
                  <a:gd name="connsiteY17" fmla="*/ 1415760 h 1447657"/>
                  <a:gd name="connsiteX18" fmla="*/ 4058844 w 4058844"/>
                  <a:gd name="connsiteY18" fmla="*/ 1184618 h 1447657"/>
                  <a:gd name="connsiteX0" fmla="*/ 0 w 4058844"/>
                  <a:gd name="connsiteY0" fmla="*/ 1012656 h 1448856"/>
                  <a:gd name="connsiteX1" fmla="*/ 58856 w 4058844"/>
                  <a:gd name="connsiteY1" fmla="*/ 971732 h 1448856"/>
                  <a:gd name="connsiteX2" fmla="*/ 603496 w 4058844"/>
                  <a:gd name="connsiteY2" fmla="*/ 448214 h 1448856"/>
                  <a:gd name="connsiteX3" fmla="*/ 977036 w 4058844"/>
                  <a:gd name="connsiteY3" fmla="*/ 161120 h 1448856"/>
                  <a:gd name="connsiteX4" fmla="*/ 1283329 w 4058844"/>
                  <a:gd name="connsiteY4" fmla="*/ 46224 h 1448856"/>
                  <a:gd name="connsiteX5" fmla="*/ 1517243 w 4058844"/>
                  <a:gd name="connsiteY5" fmla="*/ 3847 h 1448856"/>
                  <a:gd name="connsiteX6" fmla="*/ 1733563 w 4058844"/>
                  <a:gd name="connsiteY6" fmla="*/ 12104 h 1448856"/>
                  <a:gd name="connsiteX7" fmla="*/ 1897335 w 4058844"/>
                  <a:gd name="connsiteY7" fmla="*/ 59870 h 1448856"/>
                  <a:gd name="connsiteX8" fmla="*/ 2090468 w 4058844"/>
                  <a:gd name="connsiteY8" fmla="*/ 177939 h 1448856"/>
                  <a:gd name="connsiteX9" fmla="*/ 2254876 w 4058844"/>
                  <a:gd name="connsiteY9" fmla="*/ 306323 h 1448856"/>
                  <a:gd name="connsiteX10" fmla="*/ 2571441 w 4058844"/>
                  <a:gd name="connsiteY10" fmla="*/ 629644 h 1448856"/>
                  <a:gd name="connsiteX11" fmla="*/ 2823849 w 4058844"/>
                  <a:gd name="connsiteY11" fmla="*/ 919034 h 1448856"/>
                  <a:gd name="connsiteX12" fmla="*/ 3023418 w 4058844"/>
                  <a:gd name="connsiteY12" fmla="*/ 1118074 h 1448856"/>
                  <a:gd name="connsiteX13" fmla="*/ 3193873 w 4058844"/>
                  <a:gd name="connsiteY13" fmla="*/ 1279565 h 1448856"/>
                  <a:gd name="connsiteX14" fmla="*/ 3361996 w 4058844"/>
                  <a:gd name="connsiteY14" fmla="*/ 1375080 h 1448856"/>
                  <a:gd name="connsiteX15" fmla="*/ 3535598 w 4058844"/>
                  <a:gd name="connsiteY15" fmla="*/ 1441464 h 1448856"/>
                  <a:gd name="connsiteX16" fmla="*/ 3636315 w 4058844"/>
                  <a:gd name="connsiteY16" fmla="*/ 1447657 h 1448856"/>
                  <a:gd name="connsiteX17" fmla="*/ 3785171 w 4058844"/>
                  <a:gd name="connsiteY17" fmla="*/ 1415760 h 1448856"/>
                  <a:gd name="connsiteX18" fmla="*/ 4058844 w 4058844"/>
                  <a:gd name="connsiteY18" fmla="*/ 1184618 h 1448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058844" h="1448856">
                    <a:moveTo>
                      <a:pt x="0" y="1012656"/>
                    </a:moveTo>
                    <a:lnTo>
                      <a:pt x="58856" y="971732"/>
                    </a:lnTo>
                    <a:lnTo>
                      <a:pt x="603496" y="448214"/>
                    </a:lnTo>
                    <a:lnTo>
                      <a:pt x="977036" y="161120"/>
                    </a:lnTo>
                    <a:cubicBezTo>
                      <a:pt x="1034589" y="130545"/>
                      <a:pt x="1225776" y="76799"/>
                      <a:pt x="1283329" y="46224"/>
                    </a:cubicBezTo>
                    <a:lnTo>
                      <a:pt x="1517243" y="3847"/>
                    </a:lnTo>
                    <a:cubicBezTo>
                      <a:pt x="1575246" y="-8663"/>
                      <a:pt x="1686563" y="13453"/>
                      <a:pt x="1733563" y="12104"/>
                    </a:cubicBezTo>
                    <a:cubicBezTo>
                      <a:pt x="1780563" y="10755"/>
                      <a:pt x="1852636" y="45878"/>
                      <a:pt x="1897335" y="59870"/>
                    </a:cubicBezTo>
                    <a:lnTo>
                      <a:pt x="2090468" y="177939"/>
                    </a:lnTo>
                    <a:lnTo>
                      <a:pt x="2254876" y="306323"/>
                    </a:lnTo>
                    <a:lnTo>
                      <a:pt x="2571441" y="629644"/>
                    </a:lnTo>
                    <a:lnTo>
                      <a:pt x="2823849" y="919034"/>
                    </a:lnTo>
                    <a:lnTo>
                      <a:pt x="3023418" y="1118074"/>
                    </a:lnTo>
                    <a:cubicBezTo>
                      <a:pt x="3081077" y="1159493"/>
                      <a:pt x="3136214" y="1238146"/>
                      <a:pt x="3193873" y="1279565"/>
                    </a:cubicBezTo>
                    <a:cubicBezTo>
                      <a:pt x="3262112" y="1320508"/>
                      <a:pt x="3293757" y="1334137"/>
                      <a:pt x="3361996" y="1375080"/>
                    </a:cubicBezTo>
                    <a:lnTo>
                      <a:pt x="3535598" y="1441464"/>
                    </a:lnTo>
                    <a:cubicBezTo>
                      <a:pt x="3569170" y="1443528"/>
                      <a:pt x="3594720" y="1451941"/>
                      <a:pt x="3636315" y="1447657"/>
                    </a:cubicBezTo>
                    <a:cubicBezTo>
                      <a:pt x="3677910" y="1443373"/>
                      <a:pt x="3735552" y="1426392"/>
                      <a:pt x="3785171" y="1415760"/>
                    </a:cubicBezTo>
                    <a:lnTo>
                      <a:pt x="4058844" y="1184618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Freeform 7"/>
              <p:cNvSpPr/>
              <p:nvPr/>
            </p:nvSpPr>
            <p:spPr>
              <a:xfrm>
                <a:off x="4505202" y="2428205"/>
                <a:ext cx="1193103" cy="2048545"/>
              </a:xfrm>
              <a:custGeom>
                <a:avLst/>
                <a:gdLst>
                  <a:gd name="connsiteX0" fmla="*/ 1209675 w 1209675"/>
                  <a:gd name="connsiteY0" fmla="*/ 1952625 h 2066925"/>
                  <a:gd name="connsiteX1" fmla="*/ 1066800 w 1209675"/>
                  <a:gd name="connsiteY1" fmla="*/ 1895475 h 2066925"/>
                  <a:gd name="connsiteX2" fmla="*/ 914400 w 1209675"/>
                  <a:gd name="connsiteY2" fmla="*/ 1800225 h 2066925"/>
                  <a:gd name="connsiteX3" fmla="*/ 847725 w 1209675"/>
                  <a:gd name="connsiteY3" fmla="*/ 1733550 h 2066925"/>
                  <a:gd name="connsiteX4" fmla="*/ 809625 w 1209675"/>
                  <a:gd name="connsiteY4" fmla="*/ 1571625 h 2066925"/>
                  <a:gd name="connsiteX5" fmla="*/ 762000 w 1209675"/>
                  <a:gd name="connsiteY5" fmla="*/ 1400175 h 2066925"/>
                  <a:gd name="connsiteX6" fmla="*/ 657225 w 1209675"/>
                  <a:gd name="connsiteY6" fmla="*/ 1238250 h 2066925"/>
                  <a:gd name="connsiteX7" fmla="*/ 609600 w 1209675"/>
                  <a:gd name="connsiteY7" fmla="*/ 1123950 h 2066925"/>
                  <a:gd name="connsiteX8" fmla="*/ 590550 w 1209675"/>
                  <a:gd name="connsiteY8" fmla="*/ 1009650 h 2066925"/>
                  <a:gd name="connsiteX9" fmla="*/ 628650 w 1209675"/>
                  <a:gd name="connsiteY9" fmla="*/ 847725 h 2066925"/>
                  <a:gd name="connsiteX10" fmla="*/ 609600 w 1209675"/>
                  <a:gd name="connsiteY10" fmla="*/ 723900 h 2066925"/>
                  <a:gd name="connsiteX11" fmla="*/ 542925 w 1209675"/>
                  <a:gd name="connsiteY11" fmla="*/ 609600 h 2066925"/>
                  <a:gd name="connsiteX12" fmla="*/ 466725 w 1209675"/>
                  <a:gd name="connsiteY12" fmla="*/ 476250 h 2066925"/>
                  <a:gd name="connsiteX13" fmla="*/ 476250 w 1209675"/>
                  <a:gd name="connsiteY13" fmla="*/ 314325 h 2066925"/>
                  <a:gd name="connsiteX14" fmla="*/ 485775 w 1209675"/>
                  <a:gd name="connsiteY14" fmla="*/ 171450 h 2066925"/>
                  <a:gd name="connsiteX15" fmla="*/ 381000 w 1209675"/>
                  <a:gd name="connsiteY15" fmla="*/ 38100 h 2066925"/>
                  <a:gd name="connsiteX16" fmla="*/ 228600 w 1209675"/>
                  <a:gd name="connsiteY16" fmla="*/ 0 h 2066925"/>
                  <a:gd name="connsiteX17" fmla="*/ 85725 w 1209675"/>
                  <a:gd name="connsiteY17" fmla="*/ 85725 h 2066925"/>
                  <a:gd name="connsiteX18" fmla="*/ 0 w 1209675"/>
                  <a:gd name="connsiteY18" fmla="*/ 238125 h 2066925"/>
                  <a:gd name="connsiteX19" fmla="*/ 9525 w 1209675"/>
                  <a:gd name="connsiteY19" fmla="*/ 323850 h 2066925"/>
                  <a:gd name="connsiteX20" fmla="*/ 38100 w 1209675"/>
                  <a:gd name="connsiteY20" fmla="*/ 428625 h 2066925"/>
                  <a:gd name="connsiteX21" fmla="*/ 85725 w 1209675"/>
                  <a:gd name="connsiteY21" fmla="*/ 561975 h 2066925"/>
                  <a:gd name="connsiteX22" fmla="*/ 114300 w 1209675"/>
                  <a:gd name="connsiteY22" fmla="*/ 762000 h 2066925"/>
                  <a:gd name="connsiteX23" fmla="*/ 114300 w 1209675"/>
                  <a:gd name="connsiteY23" fmla="*/ 895350 h 2066925"/>
                  <a:gd name="connsiteX24" fmla="*/ 95250 w 1209675"/>
                  <a:gd name="connsiteY24" fmla="*/ 1000125 h 2066925"/>
                  <a:gd name="connsiteX25" fmla="*/ 133350 w 1209675"/>
                  <a:gd name="connsiteY25" fmla="*/ 1152525 h 2066925"/>
                  <a:gd name="connsiteX26" fmla="*/ 180975 w 1209675"/>
                  <a:gd name="connsiteY26" fmla="*/ 1171575 h 2066925"/>
                  <a:gd name="connsiteX27" fmla="*/ 200025 w 1209675"/>
                  <a:gd name="connsiteY27" fmla="*/ 1238250 h 2066925"/>
                  <a:gd name="connsiteX28" fmla="*/ 228600 w 1209675"/>
                  <a:gd name="connsiteY28" fmla="*/ 1390650 h 2066925"/>
                  <a:gd name="connsiteX29" fmla="*/ 295275 w 1209675"/>
                  <a:gd name="connsiteY29" fmla="*/ 1590675 h 2066925"/>
                  <a:gd name="connsiteX30" fmla="*/ 438150 w 1209675"/>
                  <a:gd name="connsiteY30" fmla="*/ 1771650 h 2066925"/>
                  <a:gd name="connsiteX31" fmla="*/ 609600 w 1209675"/>
                  <a:gd name="connsiteY31" fmla="*/ 1866900 h 2066925"/>
                  <a:gd name="connsiteX32" fmla="*/ 685800 w 1209675"/>
                  <a:gd name="connsiteY32" fmla="*/ 1933575 h 2066925"/>
                  <a:gd name="connsiteX33" fmla="*/ 838200 w 1209675"/>
                  <a:gd name="connsiteY33" fmla="*/ 2038350 h 2066925"/>
                  <a:gd name="connsiteX34" fmla="*/ 1104900 w 1209675"/>
                  <a:gd name="connsiteY34" fmla="*/ 2066925 h 2066925"/>
                  <a:gd name="connsiteX35" fmla="*/ 1209675 w 1209675"/>
                  <a:gd name="connsiteY35" fmla="*/ 2066925 h 2066925"/>
                  <a:gd name="connsiteX0" fmla="*/ 1200273 w 1200273"/>
                  <a:gd name="connsiteY0" fmla="*/ 1952625 h 2066925"/>
                  <a:gd name="connsiteX1" fmla="*/ 1057398 w 1200273"/>
                  <a:gd name="connsiteY1" fmla="*/ 1895475 h 2066925"/>
                  <a:gd name="connsiteX2" fmla="*/ 904998 w 1200273"/>
                  <a:gd name="connsiteY2" fmla="*/ 1800225 h 2066925"/>
                  <a:gd name="connsiteX3" fmla="*/ 838323 w 1200273"/>
                  <a:gd name="connsiteY3" fmla="*/ 1733550 h 2066925"/>
                  <a:gd name="connsiteX4" fmla="*/ 800223 w 1200273"/>
                  <a:gd name="connsiteY4" fmla="*/ 1571625 h 2066925"/>
                  <a:gd name="connsiteX5" fmla="*/ 752598 w 1200273"/>
                  <a:gd name="connsiteY5" fmla="*/ 1400175 h 2066925"/>
                  <a:gd name="connsiteX6" fmla="*/ 647823 w 1200273"/>
                  <a:gd name="connsiteY6" fmla="*/ 1238250 h 2066925"/>
                  <a:gd name="connsiteX7" fmla="*/ 600198 w 1200273"/>
                  <a:gd name="connsiteY7" fmla="*/ 1123950 h 2066925"/>
                  <a:gd name="connsiteX8" fmla="*/ 581148 w 1200273"/>
                  <a:gd name="connsiteY8" fmla="*/ 1009650 h 2066925"/>
                  <a:gd name="connsiteX9" fmla="*/ 619248 w 1200273"/>
                  <a:gd name="connsiteY9" fmla="*/ 847725 h 2066925"/>
                  <a:gd name="connsiteX10" fmla="*/ 600198 w 1200273"/>
                  <a:gd name="connsiteY10" fmla="*/ 723900 h 2066925"/>
                  <a:gd name="connsiteX11" fmla="*/ 533523 w 1200273"/>
                  <a:gd name="connsiteY11" fmla="*/ 609600 h 2066925"/>
                  <a:gd name="connsiteX12" fmla="*/ 457323 w 1200273"/>
                  <a:gd name="connsiteY12" fmla="*/ 476250 h 2066925"/>
                  <a:gd name="connsiteX13" fmla="*/ 466848 w 1200273"/>
                  <a:gd name="connsiteY13" fmla="*/ 314325 h 2066925"/>
                  <a:gd name="connsiteX14" fmla="*/ 476373 w 1200273"/>
                  <a:gd name="connsiteY14" fmla="*/ 171450 h 2066925"/>
                  <a:gd name="connsiteX15" fmla="*/ 371598 w 1200273"/>
                  <a:gd name="connsiteY15" fmla="*/ 38100 h 2066925"/>
                  <a:gd name="connsiteX16" fmla="*/ 219198 w 1200273"/>
                  <a:gd name="connsiteY16" fmla="*/ 0 h 2066925"/>
                  <a:gd name="connsiteX17" fmla="*/ 76323 w 1200273"/>
                  <a:gd name="connsiteY17" fmla="*/ 85725 h 2066925"/>
                  <a:gd name="connsiteX18" fmla="*/ 19173 w 1200273"/>
                  <a:gd name="connsiteY18" fmla="*/ 238125 h 2066925"/>
                  <a:gd name="connsiteX19" fmla="*/ 123 w 1200273"/>
                  <a:gd name="connsiteY19" fmla="*/ 323850 h 2066925"/>
                  <a:gd name="connsiteX20" fmla="*/ 28698 w 1200273"/>
                  <a:gd name="connsiteY20" fmla="*/ 428625 h 2066925"/>
                  <a:gd name="connsiteX21" fmla="*/ 76323 w 1200273"/>
                  <a:gd name="connsiteY21" fmla="*/ 561975 h 2066925"/>
                  <a:gd name="connsiteX22" fmla="*/ 104898 w 1200273"/>
                  <a:gd name="connsiteY22" fmla="*/ 762000 h 2066925"/>
                  <a:gd name="connsiteX23" fmla="*/ 104898 w 1200273"/>
                  <a:gd name="connsiteY23" fmla="*/ 895350 h 2066925"/>
                  <a:gd name="connsiteX24" fmla="*/ 85848 w 1200273"/>
                  <a:gd name="connsiteY24" fmla="*/ 1000125 h 2066925"/>
                  <a:gd name="connsiteX25" fmla="*/ 123948 w 1200273"/>
                  <a:gd name="connsiteY25" fmla="*/ 1152525 h 2066925"/>
                  <a:gd name="connsiteX26" fmla="*/ 171573 w 1200273"/>
                  <a:gd name="connsiteY26" fmla="*/ 1171575 h 2066925"/>
                  <a:gd name="connsiteX27" fmla="*/ 190623 w 1200273"/>
                  <a:gd name="connsiteY27" fmla="*/ 1238250 h 2066925"/>
                  <a:gd name="connsiteX28" fmla="*/ 219198 w 1200273"/>
                  <a:gd name="connsiteY28" fmla="*/ 1390650 h 2066925"/>
                  <a:gd name="connsiteX29" fmla="*/ 285873 w 1200273"/>
                  <a:gd name="connsiteY29" fmla="*/ 1590675 h 2066925"/>
                  <a:gd name="connsiteX30" fmla="*/ 428748 w 1200273"/>
                  <a:gd name="connsiteY30" fmla="*/ 1771650 h 2066925"/>
                  <a:gd name="connsiteX31" fmla="*/ 600198 w 1200273"/>
                  <a:gd name="connsiteY31" fmla="*/ 1866900 h 2066925"/>
                  <a:gd name="connsiteX32" fmla="*/ 676398 w 1200273"/>
                  <a:gd name="connsiteY32" fmla="*/ 1933575 h 2066925"/>
                  <a:gd name="connsiteX33" fmla="*/ 828798 w 1200273"/>
                  <a:gd name="connsiteY33" fmla="*/ 2038350 h 2066925"/>
                  <a:gd name="connsiteX34" fmla="*/ 1095498 w 1200273"/>
                  <a:gd name="connsiteY34" fmla="*/ 2066925 h 2066925"/>
                  <a:gd name="connsiteX35" fmla="*/ 1200273 w 1200273"/>
                  <a:gd name="connsiteY35" fmla="*/ 2066925 h 2066925"/>
                  <a:gd name="connsiteX0" fmla="*/ 1204868 w 1204868"/>
                  <a:gd name="connsiteY0" fmla="*/ 2062905 h 2066925"/>
                  <a:gd name="connsiteX1" fmla="*/ 1057398 w 1204868"/>
                  <a:gd name="connsiteY1" fmla="*/ 1895475 h 2066925"/>
                  <a:gd name="connsiteX2" fmla="*/ 904998 w 1204868"/>
                  <a:gd name="connsiteY2" fmla="*/ 1800225 h 2066925"/>
                  <a:gd name="connsiteX3" fmla="*/ 838323 w 1204868"/>
                  <a:gd name="connsiteY3" fmla="*/ 1733550 h 2066925"/>
                  <a:gd name="connsiteX4" fmla="*/ 800223 w 1204868"/>
                  <a:gd name="connsiteY4" fmla="*/ 1571625 h 2066925"/>
                  <a:gd name="connsiteX5" fmla="*/ 752598 w 1204868"/>
                  <a:gd name="connsiteY5" fmla="*/ 1400175 h 2066925"/>
                  <a:gd name="connsiteX6" fmla="*/ 647823 w 1204868"/>
                  <a:gd name="connsiteY6" fmla="*/ 1238250 h 2066925"/>
                  <a:gd name="connsiteX7" fmla="*/ 600198 w 1204868"/>
                  <a:gd name="connsiteY7" fmla="*/ 1123950 h 2066925"/>
                  <a:gd name="connsiteX8" fmla="*/ 581148 w 1204868"/>
                  <a:gd name="connsiteY8" fmla="*/ 1009650 h 2066925"/>
                  <a:gd name="connsiteX9" fmla="*/ 619248 w 1204868"/>
                  <a:gd name="connsiteY9" fmla="*/ 847725 h 2066925"/>
                  <a:gd name="connsiteX10" fmla="*/ 600198 w 1204868"/>
                  <a:gd name="connsiteY10" fmla="*/ 723900 h 2066925"/>
                  <a:gd name="connsiteX11" fmla="*/ 533523 w 1204868"/>
                  <a:gd name="connsiteY11" fmla="*/ 609600 h 2066925"/>
                  <a:gd name="connsiteX12" fmla="*/ 457323 w 1204868"/>
                  <a:gd name="connsiteY12" fmla="*/ 476250 h 2066925"/>
                  <a:gd name="connsiteX13" fmla="*/ 466848 w 1204868"/>
                  <a:gd name="connsiteY13" fmla="*/ 314325 h 2066925"/>
                  <a:gd name="connsiteX14" fmla="*/ 476373 w 1204868"/>
                  <a:gd name="connsiteY14" fmla="*/ 171450 h 2066925"/>
                  <a:gd name="connsiteX15" fmla="*/ 371598 w 1204868"/>
                  <a:gd name="connsiteY15" fmla="*/ 38100 h 2066925"/>
                  <a:gd name="connsiteX16" fmla="*/ 219198 w 1204868"/>
                  <a:gd name="connsiteY16" fmla="*/ 0 h 2066925"/>
                  <a:gd name="connsiteX17" fmla="*/ 76323 w 1204868"/>
                  <a:gd name="connsiteY17" fmla="*/ 85725 h 2066925"/>
                  <a:gd name="connsiteX18" fmla="*/ 19173 w 1204868"/>
                  <a:gd name="connsiteY18" fmla="*/ 238125 h 2066925"/>
                  <a:gd name="connsiteX19" fmla="*/ 123 w 1204868"/>
                  <a:gd name="connsiteY19" fmla="*/ 323850 h 2066925"/>
                  <a:gd name="connsiteX20" fmla="*/ 28698 w 1204868"/>
                  <a:gd name="connsiteY20" fmla="*/ 428625 h 2066925"/>
                  <a:gd name="connsiteX21" fmla="*/ 76323 w 1204868"/>
                  <a:gd name="connsiteY21" fmla="*/ 561975 h 2066925"/>
                  <a:gd name="connsiteX22" fmla="*/ 104898 w 1204868"/>
                  <a:gd name="connsiteY22" fmla="*/ 762000 h 2066925"/>
                  <a:gd name="connsiteX23" fmla="*/ 104898 w 1204868"/>
                  <a:gd name="connsiteY23" fmla="*/ 895350 h 2066925"/>
                  <a:gd name="connsiteX24" fmla="*/ 85848 w 1204868"/>
                  <a:gd name="connsiteY24" fmla="*/ 1000125 h 2066925"/>
                  <a:gd name="connsiteX25" fmla="*/ 123948 w 1204868"/>
                  <a:gd name="connsiteY25" fmla="*/ 1152525 h 2066925"/>
                  <a:gd name="connsiteX26" fmla="*/ 171573 w 1204868"/>
                  <a:gd name="connsiteY26" fmla="*/ 1171575 h 2066925"/>
                  <a:gd name="connsiteX27" fmla="*/ 190623 w 1204868"/>
                  <a:gd name="connsiteY27" fmla="*/ 1238250 h 2066925"/>
                  <a:gd name="connsiteX28" fmla="*/ 219198 w 1204868"/>
                  <a:gd name="connsiteY28" fmla="*/ 1390650 h 2066925"/>
                  <a:gd name="connsiteX29" fmla="*/ 285873 w 1204868"/>
                  <a:gd name="connsiteY29" fmla="*/ 1590675 h 2066925"/>
                  <a:gd name="connsiteX30" fmla="*/ 428748 w 1204868"/>
                  <a:gd name="connsiteY30" fmla="*/ 1771650 h 2066925"/>
                  <a:gd name="connsiteX31" fmla="*/ 600198 w 1204868"/>
                  <a:gd name="connsiteY31" fmla="*/ 1866900 h 2066925"/>
                  <a:gd name="connsiteX32" fmla="*/ 676398 w 1204868"/>
                  <a:gd name="connsiteY32" fmla="*/ 1933575 h 2066925"/>
                  <a:gd name="connsiteX33" fmla="*/ 828798 w 1204868"/>
                  <a:gd name="connsiteY33" fmla="*/ 2038350 h 2066925"/>
                  <a:gd name="connsiteX34" fmla="*/ 1095498 w 1204868"/>
                  <a:gd name="connsiteY34" fmla="*/ 2066925 h 2066925"/>
                  <a:gd name="connsiteX35" fmla="*/ 1200273 w 1204868"/>
                  <a:gd name="connsiteY35" fmla="*/ 2066925 h 2066925"/>
                  <a:gd name="connsiteX0" fmla="*/ 1204868 w 1204868"/>
                  <a:gd name="connsiteY0" fmla="*/ 2062905 h 2066925"/>
                  <a:gd name="connsiteX1" fmla="*/ 1174186 w 1204868"/>
                  <a:gd name="connsiteY1" fmla="*/ 1932426 h 2066925"/>
                  <a:gd name="connsiteX2" fmla="*/ 1057398 w 1204868"/>
                  <a:gd name="connsiteY2" fmla="*/ 1895475 h 2066925"/>
                  <a:gd name="connsiteX3" fmla="*/ 904998 w 1204868"/>
                  <a:gd name="connsiteY3" fmla="*/ 1800225 h 2066925"/>
                  <a:gd name="connsiteX4" fmla="*/ 838323 w 1204868"/>
                  <a:gd name="connsiteY4" fmla="*/ 1733550 h 2066925"/>
                  <a:gd name="connsiteX5" fmla="*/ 800223 w 1204868"/>
                  <a:gd name="connsiteY5" fmla="*/ 1571625 h 2066925"/>
                  <a:gd name="connsiteX6" fmla="*/ 752598 w 1204868"/>
                  <a:gd name="connsiteY6" fmla="*/ 1400175 h 2066925"/>
                  <a:gd name="connsiteX7" fmla="*/ 647823 w 1204868"/>
                  <a:gd name="connsiteY7" fmla="*/ 1238250 h 2066925"/>
                  <a:gd name="connsiteX8" fmla="*/ 600198 w 1204868"/>
                  <a:gd name="connsiteY8" fmla="*/ 1123950 h 2066925"/>
                  <a:gd name="connsiteX9" fmla="*/ 581148 w 1204868"/>
                  <a:gd name="connsiteY9" fmla="*/ 1009650 h 2066925"/>
                  <a:gd name="connsiteX10" fmla="*/ 619248 w 1204868"/>
                  <a:gd name="connsiteY10" fmla="*/ 847725 h 2066925"/>
                  <a:gd name="connsiteX11" fmla="*/ 600198 w 1204868"/>
                  <a:gd name="connsiteY11" fmla="*/ 723900 h 2066925"/>
                  <a:gd name="connsiteX12" fmla="*/ 533523 w 1204868"/>
                  <a:gd name="connsiteY12" fmla="*/ 609600 h 2066925"/>
                  <a:gd name="connsiteX13" fmla="*/ 457323 w 1204868"/>
                  <a:gd name="connsiteY13" fmla="*/ 476250 h 2066925"/>
                  <a:gd name="connsiteX14" fmla="*/ 466848 w 1204868"/>
                  <a:gd name="connsiteY14" fmla="*/ 314325 h 2066925"/>
                  <a:gd name="connsiteX15" fmla="*/ 476373 w 1204868"/>
                  <a:gd name="connsiteY15" fmla="*/ 171450 h 2066925"/>
                  <a:gd name="connsiteX16" fmla="*/ 371598 w 1204868"/>
                  <a:gd name="connsiteY16" fmla="*/ 38100 h 2066925"/>
                  <a:gd name="connsiteX17" fmla="*/ 219198 w 1204868"/>
                  <a:gd name="connsiteY17" fmla="*/ 0 h 2066925"/>
                  <a:gd name="connsiteX18" fmla="*/ 76323 w 1204868"/>
                  <a:gd name="connsiteY18" fmla="*/ 85725 h 2066925"/>
                  <a:gd name="connsiteX19" fmla="*/ 19173 w 1204868"/>
                  <a:gd name="connsiteY19" fmla="*/ 238125 h 2066925"/>
                  <a:gd name="connsiteX20" fmla="*/ 123 w 1204868"/>
                  <a:gd name="connsiteY20" fmla="*/ 323850 h 2066925"/>
                  <a:gd name="connsiteX21" fmla="*/ 28698 w 1204868"/>
                  <a:gd name="connsiteY21" fmla="*/ 428625 h 2066925"/>
                  <a:gd name="connsiteX22" fmla="*/ 76323 w 1204868"/>
                  <a:gd name="connsiteY22" fmla="*/ 561975 h 2066925"/>
                  <a:gd name="connsiteX23" fmla="*/ 104898 w 1204868"/>
                  <a:gd name="connsiteY23" fmla="*/ 762000 h 2066925"/>
                  <a:gd name="connsiteX24" fmla="*/ 104898 w 1204868"/>
                  <a:gd name="connsiteY24" fmla="*/ 895350 h 2066925"/>
                  <a:gd name="connsiteX25" fmla="*/ 85848 w 1204868"/>
                  <a:gd name="connsiteY25" fmla="*/ 1000125 h 2066925"/>
                  <a:gd name="connsiteX26" fmla="*/ 123948 w 1204868"/>
                  <a:gd name="connsiteY26" fmla="*/ 1152525 h 2066925"/>
                  <a:gd name="connsiteX27" fmla="*/ 171573 w 1204868"/>
                  <a:gd name="connsiteY27" fmla="*/ 1171575 h 2066925"/>
                  <a:gd name="connsiteX28" fmla="*/ 190623 w 1204868"/>
                  <a:gd name="connsiteY28" fmla="*/ 1238250 h 2066925"/>
                  <a:gd name="connsiteX29" fmla="*/ 219198 w 1204868"/>
                  <a:gd name="connsiteY29" fmla="*/ 1390650 h 2066925"/>
                  <a:gd name="connsiteX30" fmla="*/ 285873 w 1204868"/>
                  <a:gd name="connsiteY30" fmla="*/ 1590675 h 2066925"/>
                  <a:gd name="connsiteX31" fmla="*/ 428748 w 1204868"/>
                  <a:gd name="connsiteY31" fmla="*/ 1771650 h 2066925"/>
                  <a:gd name="connsiteX32" fmla="*/ 600198 w 1204868"/>
                  <a:gd name="connsiteY32" fmla="*/ 1866900 h 2066925"/>
                  <a:gd name="connsiteX33" fmla="*/ 676398 w 1204868"/>
                  <a:gd name="connsiteY33" fmla="*/ 1933575 h 2066925"/>
                  <a:gd name="connsiteX34" fmla="*/ 828798 w 1204868"/>
                  <a:gd name="connsiteY34" fmla="*/ 2038350 h 2066925"/>
                  <a:gd name="connsiteX35" fmla="*/ 1095498 w 1204868"/>
                  <a:gd name="connsiteY35" fmla="*/ 2066925 h 2066925"/>
                  <a:gd name="connsiteX36" fmla="*/ 1200273 w 1204868"/>
                  <a:gd name="connsiteY36" fmla="*/ 2066925 h 2066925"/>
                  <a:gd name="connsiteX0" fmla="*/ 1204868 w 1207818"/>
                  <a:gd name="connsiteY0" fmla="*/ 2062905 h 2066925"/>
                  <a:gd name="connsiteX1" fmla="*/ 1206351 w 1207818"/>
                  <a:gd name="connsiteY1" fmla="*/ 1987566 h 2066925"/>
                  <a:gd name="connsiteX2" fmla="*/ 1174186 w 1207818"/>
                  <a:gd name="connsiteY2" fmla="*/ 1932426 h 2066925"/>
                  <a:gd name="connsiteX3" fmla="*/ 1057398 w 1207818"/>
                  <a:gd name="connsiteY3" fmla="*/ 1895475 h 2066925"/>
                  <a:gd name="connsiteX4" fmla="*/ 904998 w 1207818"/>
                  <a:gd name="connsiteY4" fmla="*/ 1800225 h 2066925"/>
                  <a:gd name="connsiteX5" fmla="*/ 838323 w 1207818"/>
                  <a:gd name="connsiteY5" fmla="*/ 1733550 h 2066925"/>
                  <a:gd name="connsiteX6" fmla="*/ 800223 w 1207818"/>
                  <a:gd name="connsiteY6" fmla="*/ 1571625 h 2066925"/>
                  <a:gd name="connsiteX7" fmla="*/ 752598 w 1207818"/>
                  <a:gd name="connsiteY7" fmla="*/ 1400175 h 2066925"/>
                  <a:gd name="connsiteX8" fmla="*/ 647823 w 1207818"/>
                  <a:gd name="connsiteY8" fmla="*/ 1238250 h 2066925"/>
                  <a:gd name="connsiteX9" fmla="*/ 600198 w 1207818"/>
                  <a:gd name="connsiteY9" fmla="*/ 1123950 h 2066925"/>
                  <a:gd name="connsiteX10" fmla="*/ 581148 w 1207818"/>
                  <a:gd name="connsiteY10" fmla="*/ 1009650 h 2066925"/>
                  <a:gd name="connsiteX11" fmla="*/ 619248 w 1207818"/>
                  <a:gd name="connsiteY11" fmla="*/ 847725 h 2066925"/>
                  <a:gd name="connsiteX12" fmla="*/ 600198 w 1207818"/>
                  <a:gd name="connsiteY12" fmla="*/ 723900 h 2066925"/>
                  <a:gd name="connsiteX13" fmla="*/ 533523 w 1207818"/>
                  <a:gd name="connsiteY13" fmla="*/ 609600 h 2066925"/>
                  <a:gd name="connsiteX14" fmla="*/ 457323 w 1207818"/>
                  <a:gd name="connsiteY14" fmla="*/ 476250 h 2066925"/>
                  <a:gd name="connsiteX15" fmla="*/ 466848 w 1207818"/>
                  <a:gd name="connsiteY15" fmla="*/ 314325 h 2066925"/>
                  <a:gd name="connsiteX16" fmla="*/ 476373 w 1207818"/>
                  <a:gd name="connsiteY16" fmla="*/ 171450 h 2066925"/>
                  <a:gd name="connsiteX17" fmla="*/ 371598 w 1207818"/>
                  <a:gd name="connsiteY17" fmla="*/ 38100 h 2066925"/>
                  <a:gd name="connsiteX18" fmla="*/ 219198 w 1207818"/>
                  <a:gd name="connsiteY18" fmla="*/ 0 h 2066925"/>
                  <a:gd name="connsiteX19" fmla="*/ 76323 w 1207818"/>
                  <a:gd name="connsiteY19" fmla="*/ 85725 h 2066925"/>
                  <a:gd name="connsiteX20" fmla="*/ 19173 w 1207818"/>
                  <a:gd name="connsiteY20" fmla="*/ 238125 h 2066925"/>
                  <a:gd name="connsiteX21" fmla="*/ 123 w 1207818"/>
                  <a:gd name="connsiteY21" fmla="*/ 323850 h 2066925"/>
                  <a:gd name="connsiteX22" fmla="*/ 28698 w 1207818"/>
                  <a:gd name="connsiteY22" fmla="*/ 428625 h 2066925"/>
                  <a:gd name="connsiteX23" fmla="*/ 76323 w 1207818"/>
                  <a:gd name="connsiteY23" fmla="*/ 561975 h 2066925"/>
                  <a:gd name="connsiteX24" fmla="*/ 104898 w 1207818"/>
                  <a:gd name="connsiteY24" fmla="*/ 762000 h 2066925"/>
                  <a:gd name="connsiteX25" fmla="*/ 104898 w 1207818"/>
                  <a:gd name="connsiteY25" fmla="*/ 895350 h 2066925"/>
                  <a:gd name="connsiteX26" fmla="*/ 85848 w 1207818"/>
                  <a:gd name="connsiteY26" fmla="*/ 1000125 h 2066925"/>
                  <a:gd name="connsiteX27" fmla="*/ 123948 w 1207818"/>
                  <a:gd name="connsiteY27" fmla="*/ 1152525 h 2066925"/>
                  <a:gd name="connsiteX28" fmla="*/ 171573 w 1207818"/>
                  <a:gd name="connsiteY28" fmla="*/ 1171575 h 2066925"/>
                  <a:gd name="connsiteX29" fmla="*/ 190623 w 1207818"/>
                  <a:gd name="connsiteY29" fmla="*/ 1238250 h 2066925"/>
                  <a:gd name="connsiteX30" fmla="*/ 219198 w 1207818"/>
                  <a:gd name="connsiteY30" fmla="*/ 1390650 h 2066925"/>
                  <a:gd name="connsiteX31" fmla="*/ 285873 w 1207818"/>
                  <a:gd name="connsiteY31" fmla="*/ 1590675 h 2066925"/>
                  <a:gd name="connsiteX32" fmla="*/ 428748 w 1207818"/>
                  <a:gd name="connsiteY32" fmla="*/ 1771650 h 2066925"/>
                  <a:gd name="connsiteX33" fmla="*/ 600198 w 1207818"/>
                  <a:gd name="connsiteY33" fmla="*/ 1866900 h 2066925"/>
                  <a:gd name="connsiteX34" fmla="*/ 676398 w 1207818"/>
                  <a:gd name="connsiteY34" fmla="*/ 1933575 h 2066925"/>
                  <a:gd name="connsiteX35" fmla="*/ 828798 w 1207818"/>
                  <a:gd name="connsiteY35" fmla="*/ 2038350 h 2066925"/>
                  <a:gd name="connsiteX36" fmla="*/ 1095498 w 1207818"/>
                  <a:gd name="connsiteY36" fmla="*/ 2066925 h 2066925"/>
                  <a:gd name="connsiteX37" fmla="*/ 1200273 w 1207818"/>
                  <a:gd name="connsiteY37" fmla="*/ 2066925 h 2066925"/>
                  <a:gd name="connsiteX0" fmla="*/ 1168108 w 1206740"/>
                  <a:gd name="connsiteY0" fmla="*/ 2039930 h 2066925"/>
                  <a:gd name="connsiteX1" fmla="*/ 1206351 w 1206740"/>
                  <a:gd name="connsiteY1" fmla="*/ 1987566 h 2066925"/>
                  <a:gd name="connsiteX2" fmla="*/ 1174186 w 1206740"/>
                  <a:gd name="connsiteY2" fmla="*/ 1932426 h 2066925"/>
                  <a:gd name="connsiteX3" fmla="*/ 1057398 w 1206740"/>
                  <a:gd name="connsiteY3" fmla="*/ 1895475 h 2066925"/>
                  <a:gd name="connsiteX4" fmla="*/ 904998 w 1206740"/>
                  <a:gd name="connsiteY4" fmla="*/ 1800225 h 2066925"/>
                  <a:gd name="connsiteX5" fmla="*/ 838323 w 1206740"/>
                  <a:gd name="connsiteY5" fmla="*/ 1733550 h 2066925"/>
                  <a:gd name="connsiteX6" fmla="*/ 800223 w 1206740"/>
                  <a:gd name="connsiteY6" fmla="*/ 1571625 h 2066925"/>
                  <a:gd name="connsiteX7" fmla="*/ 752598 w 1206740"/>
                  <a:gd name="connsiteY7" fmla="*/ 1400175 h 2066925"/>
                  <a:gd name="connsiteX8" fmla="*/ 647823 w 1206740"/>
                  <a:gd name="connsiteY8" fmla="*/ 1238250 h 2066925"/>
                  <a:gd name="connsiteX9" fmla="*/ 600198 w 1206740"/>
                  <a:gd name="connsiteY9" fmla="*/ 1123950 h 2066925"/>
                  <a:gd name="connsiteX10" fmla="*/ 581148 w 1206740"/>
                  <a:gd name="connsiteY10" fmla="*/ 1009650 h 2066925"/>
                  <a:gd name="connsiteX11" fmla="*/ 619248 w 1206740"/>
                  <a:gd name="connsiteY11" fmla="*/ 847725 h 2066925"/>
                  <a:gd name="connsiteX12" fmla="*/ 600198 w 1206740"/>
                  <a:gd name="connsiteY12" fmla="*/ 723900 h 2066925"/>
                  <a:gd name="connsiteX13" fmla="*/ 533523 w 1206740"/>
                  <a:gd name="connsiteY13" fmla="*/ 609600 h 2066925"/>
                  <a:gd name="connsiteX14" fmla="*/ 457323 w 1206740"/>
                  <a:gd name="connsiteY14" fmla="*/ 476250 h 2066925"/>
                  <a:gd name="connsiteX15" fmla="*/ 466848 w 1206740"/>
                  <a:gd name="connsiteY15" fmla="*/ 314325 h 2066925"/>
                  <a:gd name="connsiteX16" fmla="*/ 476373 w 1206740"/>
                  <a:gd name="connsiteY16" fmla="*/ 171450 h 2066925"/>
                  <a:gd name="connsiteX17" fmla="*/ 371598 w 1206740"/>
                  <a:gd name="connsiteY17" fmla="*/ 38100 h 2066925"/>
                  <a:gd name="connsiteX18" fmla="*/ 219198 w 1206740"/>
                  <a:gd name="connsiteY18" fmla="*/ 0 h 2066925"/>
                  <a:gd name="connsiteX19" fmla="*/ 76323 w 1206740"/>
                  <a:gd name="connsiteY19" fmla="*/ 85725 h 2066925"/>
                  <a:gd name="connsiteX20" fmla="*/ 19173 w 1206740"/>
                  <a:gd name="connsiteY20" fmla="*/ 238125 h 2066925"/>
                  <a:gd name="connsiteX21" fmla="*/ 123 w 1206740"/>
                  <a:gd name="connsiteY21" fmla="*/ 323850 h 2066925"/>
                  <a:gd name="connsiteX22" fmla="*/ 28698 w 1206740"/>
                  <a:gd name="connsiteY22" fmla="*/ 428625 h 2066925"/>
                  <a:gd name="connsiteX23" fmla="*/ 76323 w 1206740"/>
                  <a:gd name="connsiteY23" fmla="*/ 561975 h 2066925"/>
                  <a:gd name="connsiteX24" fmla="*/ 104898 w 1206740"/>
                  <a:gd name="connsiteY24" fmla="*/ 762000 h 2066925"/>
                  <a:gd name="connsiteX25" fmla="*/ 104898 w 1206740"/>
                  <a:gd name="connsiteY25" fmla="*/ 895350 h 2066925"/>
                  <a:gd name="connsiteX26" fmla="*/ 85848 w 1206740"/>
                  <a:gd name="connsiteY26" fmla="*/ 1000125 h 2066925"/>
                  <a:gd name="connsiteX27" fmla="*/ 123948 w 1206740"/>
                  <a:gd name="connsiteY27" fmla="*/ 1152525 h 2066925"/>
                  <a:gd name="connsiteX28" fmla="*/ 171573 w 1206740"/>
                  <a:gd name="connsiteY28" fmla="*/ 1171575 h 2066925"/>
                  <a:gd name="connsiteX29" fmla="*/ 190623 w 1206740"/>
                  <a:gd name="connsiteY29" fmla="*/ 1238250 h 2066925"/>
                  <a:gd name="connsiteX30" fmla="*/ 219198 w 1206740"/>
                  <a:gd name="connsiteY30" fmla="*/ 1390650 h 2066925"/>
                  <a:gd name="connsiteX31" fmla="*/ 285873 w 1206740"/>
                  <a:gd name="connsiteY31" fmla="*/ 1590675 h 2066925"/>
                  <a:gd name="connsiteX32" fmla="*/ 428748 w 1206740"/>
                  <a:gd name="connsiteY32" fmla="*/ 1771650 h 2066925"/>
                  <a:gd name="connsiteX33" fmla="*/ 600198 w 1206740"/>
                  <a:gd name="connsiteY33" fmla="*/ 1866900 h 2066925"/>
                  <a:gd name="connsiteX34" fmla="*/ 676398 w 1206740"/>
                  <a:gd name="connsiteY34" fmla="*/ 1933575 h 2066925"/>
                  <a:gd name="connsiteX35" fmla="*/ 828798 w 1206740"/>
                  <a:gd name="connsiteY35" fmla="*/ 2038350 h 2066925"/>
                  <a:gd name="connsiteX36" fmla="*/ 1095498 w 1206740"/>
                  <a:gd name="connsiteY36" fmla="*/ 2066925 h 2066925"/>
                  <a:gd name="connsiteX37" fmla="*/ 1200273 w 1206740"/>
                  <a:gd name="connsiteY37" fmla="*/ 2066925 h 2066925"/>
                  <a:gd name="connsiteX0" fmla="*/ 1168108 w 1206740"/>
                  <a:gd name="connsiteY0" fmla="*/ 2039930 h 2066925"/>
                  <a:gd name="connsiteX1" fmla="*/ 1206351 w 1206740"/>
                  <a:gd name="connsiteY1" fmla="*/ 1987566 h 2066925"/>
                  <a:gd name="connsiteX2" fmla="*/ 1174186 w 1206740"/>
                  <a:gd name="connsiteY2" fmla="*/ 1932426 h 2066925"/>
                  <a:gd name="connsiteX3" fmla="*/ 1057398 w 1206740"/>
                  <a:gd name="connsiteY3" fmla="*/ 1895475 h 2066925"/>
                  <a:gd name="connsiteX4" fmla="*/ 904998 w 1206740"/>
                  <a:gd name="connsiteY4" fmla="*/ 1800225 h 2066925"/>
                  <a:gd name="connsiteX5" fmla="*/ 838323 w 1206740"/>
                  <a:gd name="connsiteY5" fmla="*/ 1733550 h 2066925"/>
                  <a:gd name="connsiteX6" fmla="*/ 800223 w 1206740"/>
                  <a:gd name="connsiteY6" fmla="*/ 1571625 h 2066925"/>
                  <a:gd name="connsiteX7" fmla="*/ 752598 w 1206740"/>
                  <a:gd name="connsiteY7" fmla="*/ 1400175 h 2066925"/>
                  <a:gd name="connsiteX8" fmla="*/ 647823 w 1206740"/>
                  <a:gd name="connsiteY8" fmla="*/ 1238250 h 2066925"/>
                  <a:gd name="connsiteX9" fmla="*/ 600198 w 1206740"/>
                  <a:gd name="connsiteY9" fmla="*/ 1123950 h 2066925"/>
                  <a:gd name="connsiteX10" fmla="*/ 581148 w 1206740"/>
                  <a:gd name="connsiteY10" fmla="*/ 1009650 h 2066925"/>
                  <a:gd name="connsiteX11" fmla="*/ 619248 w 1206740"/>
                  <a:gd name="connsiteY11" fmla="*/ 847725 h 2066925"/>
                  <a:gd name="connsiteX12" fmla="*/ 600198 w 1206740"/>
                  <a:gd name="connsiteY12" fmla="*/ 723900 h 2066925"/>
                  <a:gd name="connsiteX13" fmla="*/ 533523 w 1206740"/>
                  <a:gd name="connsiteY13" fmla="*/ 609600 h 2066925"/>
                  <a:gd name="connsiteX14" fmla="*/ 457323 w 1206740"/>
                  <a:gd name="connsiteY14" fmla="*/ 476250 h 2066925"/>
                  <a:gd name="connsiteX15" fmla="*/ 466848 w 1206740"/>
                  <a:gd name="connsiteY15" fmla="*/ 314325 h 2066925"/>
                  <a:gd name="connsiteX16" fmla="*/ 476373 w 1206740"/>
                  <a:gd name="connsiteY16" fmla="*/ 171450 h 2066925"/>
                  <a:gd name="connsiteX17" fmla="*/ 371598 w 1206740"/>
                  <a:gd name="connsiteY17" fmla="*/ 38100 h 2066925"/>
                  <a:gd name="connsiteX18" fmla="*/ 219198 w 1206740"/>
                  <a:gd name="connsiteY18" fmla="*/ 0 h 2066925"/>
                  <a:gd name="connsiteX19" fmla="*/ 76323 w 1206740"/>
                  <a:gd name="connsiteY19" fmla="*/ 85725 h 2066925"/>
                  <a:gd name="connsiteX20" fmla="*/ 19173 w 1206740"/>
                  <a:gd name="connsiteY20" fmla="*/ 238125 h 2066925"/>
                  <a:gd name="connsiteX21" fmla="*/ 123 w 1206740"/>
                  <a:gd name="connsiteY21" fmla="*/ 323850 h 2066925"/>
                  <a:gd name="connsiteX22" fmla="*/ 28698 w 1206740"/>
                  <a:gd name="connsiteY22" fmla="*/ 428625 h 2066925"/>
                  <a:gd name="connsiteX23" fmla="*/ 76323 w 1206740"/>
                  <a:gd name="connsiteY23" fmla="*/ 561975 h 2066925"/>
                  <a:gd name="connsiteX24" fmla="*/ 104898 w 1206740"/>
                  <a:gd name="connsiteY24" fmla="*/ 762000 h 2066925"/>
                  <a:gd name="connsiteX25" fmla="*/ 104898 w 1206740"/>
                  <a:gd name="connsiteY25" fmla="*/ 895350 h 2066925"/>
                  <a:gd name="connsiteX26" fmla="*/ 85848 w 1206740"/>
                  <a:gd name="connsiteY26" fmla="*/ 1000125 h 2066925"/>
                  <a:gd name="connsiteX27" fmla="*/ 123948 w 1206740"/>
                  <a:gd name="connsiteY27" fmla="*/ 1152525 h 2066925"/>
                  <a:gd name="connsiteX28" fmla="*/ 171573 w 1206740"/>
                  <a:gd name="connsiteY28" fmla="*/ 1171575 h 2066925"/>
                  <a:gd name="connsiteX29" fmla="*/ 190623 w 1206740"/>
                  <a:gd name="connsiteY29" fmla="*/ 1238250 h 2066925"/>
                  <a:gd name="connsiteX30" fmla="*/ 219198 w 1206740"/>
                  <a:gd name="connsiteY30" fmla="*/ 1390650 h 2066925"/>
                  <a:gd name="connsiteX31" fmla="*/ 285873 w 1206740"/>
                  <a:gd name="connsiteY31" fmla="*/ 1590675 h 2066925"/>
                  <a:gd name="connsiteX32" fmla="*/ 428748 w 1206740"/>
                  <a:gd name="connsiteY32" fmla="*/ 1771650 h 2066925"/>
                  <a:gd name="connsiteX33" fmla="*/ 600198 w 1206740"/>
                  <a:gd name="connsiteY33" fmla="*/ 1866900 h 2066925"/>
                  <a:gd name="connsiteX34" fmla="*/ 676398 w 1206740"/>
                  <a:gd name="connsiteY34" fmla="*/ 1933575 h 2066925"/>
                  <a:gd name="connsiteX35" fmla="*/ 828798 w 1206740"/>
                  <a:gd name="connsiteY35" fmla="*/ 2038350 h 2066925"/>
                  <a:gd name="connsiteX36" fmla="*/ 1095498 w 1206740"/>
                  <a:gd name="connsiteY36" fmla="*/ 2066925 h 2066925"/>
                  <a:gd name="connsiteX37" fmla="*/ 1154323 w 1206740"/>
                  <a:gd name="connsiteY37" fmla="*/ 2043950 h 2066925"/>
                  <a:gd name="connsiteX0" fmla="*/ 1168108 w 1206740"/>
                  <a:gd name="connsiteY0" fmla="*/ 2039930 h 2066925"/>
                  <a:gd name="connsiteX1" fmla="*/ 1206351 w 1206740"/>
                  <a:gd name="connsiteY1" fmla="*/ 1987566 h 2066925"/>
                  <a:gd name="connsiteX2" fmla="*/ 1174186 w 1206740"/>
                  <a:gd name="connsiteY2" fmla="*/ 1932426 h 2066925"/>
                  <a:gd name="connsiteX3" fmla="*/ 1057398 w 1206740"/>
                  <a:gd name="connsiteY3" fmla="*/ 1895475 h 2066925"/>
                  <a:gd name="connsiteX4" fmla="*/ 904998 w 1206740"/>
                  <a:gd name="connsiteY4" fmla="*/ 1800225 h 2066925"/>
                  <a:gd name="connsiteX5" fmla="*/ 838323 w 1206740"/>
                  <a:gd name="connsiteY5" fmla="*/ 1733550 h 2066925"/>
                  <a:gd name="connsiteX6" fmla="*/ 800223 w 1206740"/>
                  <a:gd name="connsiteY6" fmla="*/ 1571625 h 2066925"/>
                  <a:gd name="connsiteX7" fmla="*/ 752598 w 1206740"/>
                  <a:gd name="connsiteY7" fmla="*/ 1400175 h 2066925"/>
                  <a:gd name="connsiteX8" fmla="*/ 647823 w 1206740"/>
                  <a:gd name="connsiteY8" fmla="*/ 1238250 h 2066925"/>
                  <a:gd name="connsiteX9" fmla="*/ 600198 w 1206740"/>
                  <a:gd name="connsiteY9" fmla="*/ 1123950 h 2066925"/>
                  <a:gd name="connsiteX10" fmla="*/ 581148 w 1206740"/>
                  <a:gd name="connsiteY10" fmla="*/ 1009650 h 2066925"/>
                  <a:gd name="connsiteX11" fmla="*/ 619248 w 1206740"/>
                  <a:gd name="connsiteY11" fmla="*/ 847725 h 2066925"/>
                  <a:gd name="connsiteX12" fmla="*/ 600198 w 1206740"/>
                  <a:gd name="connsiteY12" fmla="*/ 723900 h 2066925"/>
                  <a:gd name="connsiteX13" fmla="*/ 533523 w 1206740"/>
                  <a:gd name="connsiteY13" fmla="*/ 609600 h 2066925"/>
                  <a:gd name="connsiteX14" fmla="*/ 457323 w 1206740"/>
                  <a:gd name="connsiteY14" fmla="*/ 476250 h 2066925"/>
                  <a:gd name="connsiteX15" fmla="*/ 466848 w 1206740"/>
                  <a:gd name="connsiteY15" fmla="*/ 314325 h 2066925"/>
                  <a:gd name="connsiteX16" fmla="*/ 476373 w 1206740"/>
                  <a:gd name="connsiteY16" fmla="*/ 171450 h 2066925"/>
                  <a:gd name="connsiteX17" fmla="*/ 371598 w 1206740"/>
                  <a:gd name="connsiteY17" fmla="*/ 38100 h 2066925"/>
                  <a:gd name="connsiteX18" fmla="*/ 219198 w 1206740"/>
                  <a:gd name="connsiteY18" fmla="*/ 0 h 2066925"/>
                  <a:gd name="connsiteX19" fmla="*/ 76323 w 1206740"/>
                  <a:gd name="connsiteY19" fmla="*/ 85725 h 2066925"/>
                  <a:gd name="connsiteX20" fmla="*/ 19173 w 1206740"/>
                  <a:gd name="connsiteY20" fmla="*/ 238125 h 2066925"/>
                  <a:gd name="connsiteX21" fmla="*/ 123 w 1206740"/>
                  <a:gd name="connsiteY21" fmla="*/ 323850 h 2066925"/>
                  <a:gd name="connsiteX22" fmla="*/ 28698 w 1206740"/>
                  <a:gd name="connsiteY22" fmla="*/ 428625 h 2066925"/>
                  <a:gd name="connsiteX23" fmla="*/ 76323 w 1206740"/>
                  <a:gd name="connsiteY23" fmla="*/ 561975 h 2066925"/>
                  <a:gd name="connsiteX24" fmla="*/ 104898 w 1206740"/>
                  <a:gd name="connsiteY24" fmla="*/ 762000 h 2066925"/>
                  <a:gd name="connsiteX25" fmla="*/ 104898 w 1206740"/>
                  <a:gd name="connsiteY25" fmla="*/ 895350 h 2066925"/>
                  <a:gd name="connsiteX26" fmla="*/ 85848 w 1206740"/>
                  <a:gd name="connsiteY26" fmla="*/ 1000125 h 2066925"/>
                  <a:gd name="connsiteX27" fmla="*/ 123948 w 1206740"/>
                  <a:gd name="connsiteY27" fmla="*/ 1152525 h 2066925"/>
                  <a:gd name="connsiteX28" fmla="*/ 171573 w 1206740"/>
                  <a:gd name="connsiteY28" fmla="*/ 1171575 h 2066925"/>
                  <a:gd name="connsiteX29" fmla="*/ 190623 w 1206740"/>
                  <a:gd name="connsiteY29" fmla="*/ 1238250 h 2066925"/>
                  <a:gd name="connsiteX30" fmla="*/ 219198 w 1206740"/>
                  <a:gd name="connsiteY30" fmla="*/ 1390650 h 2066925"/>
                  <a:gd name="connsiteX31" fmla="*/ 285873 w 1206740"/>
                  <a:gd name="connsiteY31" fmla="*/ 1590675 h 2066925"/>
                  <a:gd name="connsiteX32" fmla="*/ 428748 w 1206740"/>
                  <a:gd name="connsiteY32" fmla="*/ 1771650 h 2066925"/>
                  <a:gd name="connsiteX33" fmla="*/ 600198 w 1206740"/>
                  <a:gd name="connsiteY33" fmla="*/ 1866900 h 2066925"/>
                  <a:gd name="connsiteX34" fmla="*/ 676398 w 1206740"/>
                  <a:gd name="connsiteY34" fmla="*/ 1933575 h 2066925"/>
                  <a:gd name="connsiteX35" fmla="*/ 828798 w 1206740"/>
                  <a:gd name="connsiteY35" fmla="*/ 2038350 h 2066925"/>
                  <a:gd name="connsiteX36" fmla="*/ 1095498 w 1206740"/>
                  <a:gd name="connsiteY36" fmla="*/ 2066925 h 2066925"/>
                  <a:gd name="connsiteX37" fmla="*/ 1181893 w 1206740"/>
                  <a:gd name="connsiteY37" fmla="*/ 2034760 h 2066925"/>
                  <a:gd name="connsiteX0" fmla="*/ 1168108 w 1206740"/>
                  <a:gd name="connsiteY0" fmla="*/ 2039930 h 2066925"/>
                  <a:gd name="connsiteX1" fmla="*/ 1206351 w 1206740"/>
                  <a:gd name="connsiteY1" fmla="*/ 1987566 h 2066925"/>
                  <a:gd name="connsiteX2" fmla="*/ 1174186 w 1206740"/>
                  <a:gd name="connsiteY2" fmla="*/ 1932426 h 2066925"/>
                  <a:gd name="connsiteX3" fmla="*/ 1057398 w 1206740"/>
                  <a:gd name="connsiteY3" fmla="*/ 1895475 h 2066925"/>
                  <a:gd name="connsiteX4" fmla="*/ 904998 w 1206740"/>
                  <a:gd name="connsiteY4" fmla="*/ 1800225 h 2066925"/>
                  <a:gd name="connsiteX5" fmla="*/ 838323 w 1206740"/>
                  <a:gd name="connsiteY5" fmla="*/ 1733550 h 2066925"/>
                  <a:gd name="connsiteX6" fmla="*/ 800223 w 1206740"/>
                  <a:gd name="connsiteY6" fmla="*/ 1571625 h 2066925"/>
                  <a:gd name="connsiteX7" fmla="*/ 752598 w 1206740"/>
                  <a:gd name="connsiteY7" fmla="*/ 1400175 h 2066925"/>
                  <a:gd name="connsiteX8" fmla="*/ 647823 w 1206740"/>
                  <a:gd name="connsiteY8" fmla="*/ 1238250 h 2066925"/>
                  <a:gd name="connsiteX9" fmla="*/ 600198 w 1206740"/>
                  <a:gd name="connsiteY9" fmla="*/ 1123950 h 2066925"/>
                  <a:gd name="connsiteX10" fmla="*/ 581148 w 1206740"/>
                  <a:gd name="connsiteY10" fmla="*/ 1009650 h 2066925"/>
                  <a:gd name="connsiteX11" fmla="*/ 619248 w 1206740"/>
                  <a:gd name="connsiteY11" fmla="*/ 847725 h 2066925"/>
                  <a:gd name="connsiteX12" fmla="*/ 600198 w 1206740"/>
                  <a:gd name="connsiteY12" fmla="*/ 723900 h 2066925"/>
                  <a:gd name="connsiteX13" fmla="*/ 533523 w 1206740"/>
                  <a:gd name="connsiteY13" fmla="*/ 609600 h 2066925"/>
                  <a:gd name="connsiteX14" fmla="*/ 457323 w 1206740"/>
                  <a:gd name="connsiteY14" fmla="*/ 476250 h 2066925"/>
                  <a:gd name="connsiteX15" fmla="*/ 466848 w 1206740"/>
                  <a:gd name="connsiteY15" fmla="*/ 314325 h 2066925"/>
                  <a:gd name="connsiteX16" fmla="*/ 476373 w 1206740"/>
                  <a:gd name="connsiteY16" fmla="*/ 171450 h 2066925"/>
                  <a:gd name="connsiteX17" fmla="*/ 371598 w 1206740"/>
                  <a:gd name="connsiteY17" fmla="*/ 38100 h 2066925"/>
                  <a:gd name="connsiteX18" fmla="*/ 219198 w 1206740"/>
                  <a:gd name="connsiteY18" fmla="*/ 0 h 2066925"/>
                  <a:gd name="connsiteX19" fmla="*/ 76323 w 1206740"/>
                  <a:gd name="connsiteY19" fmla="*/ 85725 h 2066925"/>
                  <a:gd name="connsiteX20" fmla="*/ 30037 w 1206740"/>
                  <a:gd name="connsiteY20" fmla="*/ 140386 h 2066925"/>
                  <a:gd name="connsiteX21" fmla="*/ 19173 w 1206740"/>
                  <a:gd name="connsiteY21" fmla="*/ 238125 h 2066925"/>
                  <a:gd name="connsiteX22" fmla="*/ 123 w 1206740"/>
                  <a:gd name="connsiteY22" fmla="*/ 323850 h 2066925"/>
                  <a:gd name="connsiteX23" fmla="*/ 28698 w 1206740"/>
                  <a:gd name="connsiteY23" fmla="*/ 428625 h 2066925"/>
                  <a:gd name="connsiteX24" fmla="*/ 76323 w 1206740"/>
                  <a:gd name="connsiteY24" fmla="*/ 561975 h 2066925"/>
                  <a:gd name="connsiteX25" fmla="*/ 104898 w 1206740"/>
                  <a:gd name="connsiteY25" fmla="*/ 762000 h 2066925"/>
                  <a:gd name="connsiteX26" fmla="*/ 104898 w 1206740"/>
                  <a:gd name="connsiteY26" fmla="*/ 895350 h 2066925"/>
                  <a:gd name="connsiteX27" fmla="*/ 85848 w 1206740"/>
                  <a:gd name="connsiteY27" fmla="*/ 1000125 h 2066925"/>
                  <a:gd name="connsiteX28" fmla="*/ 123948 w 1206740"/>
                  <a:gd name="connsiteY28" fmla="*/ 1152525 h 2066925"/>
                  <a:gd name="connsiteX29" fmla="*/ 171573 w 1206740"/>
                  <a:gd name="connsiteY29" fmla="*/ 1171575 h 2066925"/>
                  <a:gd name="connsiteX30" fmla="*/ 190623 w 1206740"/>
                  <a:gd name="connsiteY30" fmla="*/ 1238250 h 2066925"/>
                  <a:gd name="connsiteX31" fmla="*/ 219198 w 1206740"/>
                  <a:gd name="connsiteY31" fmla="*/ 1390650 h 2066925"/>
                  <a:gd name="connsiteX32" fmla="*/ 285873 w 1206740"/>
                  <a:gd name="connsiteY32" fmla="*/ 1590675 h 2066925"/>
                  <a:gd name="connsiteX33" fmla="*/ 428748 w 1206740"/>
                  <a:gd name="connsiteY33" fmla="*/ 1771650 h 2066925"/>
                  <a:gd name="connsiteX34" fmla="*/ 600198 w 1206740"/>
                  <a:gd name="connsiteY34" fmla="*/ 1866900 h 2066925"/>
                  <a:gd name="connsiteX35" fmla="*/ 676398 w 1206740"/>
                  <a:gd name="connsiteY35" fmla="*/ 1933575 h 2066925"/>
                  <a:gd name="connsiteX36" fmla="*/ 828798 w 1206740"/>
                  <a:gd name="connsiteY36" fmla="*/ 2038350 h 2066925"/>
                  <a:gd name="connsiteX37" fmla="*/ 1095498 w 1206740"/>
                  <a:gd name="connsiteY37" fmla="*/ 2066925 h 2066925"/>
                  <a:gd name="connsiteX38" fmla="*/ 1181893 w 1206740"/>
                  <a:gd name="connsiteY38" fmla="*/ 2034760 h 2066925"/>
                  <a:gd name="connsiteX0" fmla="*/ 1168108 w 1206740"/>
                  <a:gd name="connsiteY0" fmla="*/ 2039930 h 2066925"/>
                  <a:gd name="connsiteX1" fmla="*/ 1206351 w 1206740"/>
                  <a:gd name="connsiteY1" fmla="*/ 1987566 h 2066925"/>
                  <a:gd name="connsiteX2" fmla="*/ 1174186 w 1206740"/>
                  <a:gd name="connsiteY2" fmla="*/ 1932426 h 2066925"/>
                  <a:gd name="connsiteX3" fmla="*/ 1057398 w 1206740"/>
                  <a:gd name="connsiteY3" fmla="*/ 1895475 h 2066925"/>
                  <a:gd name="connsiteX4" fmla="*/ 904998 w 1206740"/>
                  <a:gd name="connsiteY4" fmla="*/ 1800225 h 2066925"/>
                  <a:gd name="connsiteX5" fmla="*/ 838323 w 1206740"/>
                  <a:gd name="connsiteY5" fmla="*/ 1733550 h 2066925"/>
                  <a:gd name="connsiteX6" fmla="*/ 800223 w 1206740"/>
                  <a:gd name="connsiteY6" fmla="*/ 1571625 h 2066925"/>
                  <a:gd name="connsiteX7" fmla="*/ 752598 w 1206740"/>
                  <a:gd name="connsiteY7" fmla="*/ 1400175 h 2066925"/>
                  <a:gd name="connsiteX8" fmla="*/ 647823 w 1206740"/>
                  <a:gd name="connsiteY8" fmla="*/ 1238250 h 2066925"/>
                  <a:gd name="connsiteX9" fmla="*/ 600198 w 1206740"/>
                  <a:gd name="connsiteY9" fmla="*/ 1123950 h 2066925"/>
                  <a:gd name="connsiteX10" fmla="*/ 581148 w 1206740"/>
                  <a:gd name="connsiteY10" fmla="*/ 1009650 h 2066925"/>
                  <a:gd name="connsiteX11" fmla="*/ 619248 w 1206740"/>
                  <a:gd name="connsiteY11" fmla="*/ 847725 h 2066925"/>
                  <a:gd name="connsiteX12" fmla="*/ 600198 w 1206740"/>
                  <a:gd name="connsiteY12" fmla="*/ 723900 h 2066925"/>
                  <a:gd name="connsiteX13" fmla="*/ 533523 w 1206740"/>
                  <a:gd name="connsiteY13" fmla="*/ 609600 h 2066925"/>
                  <a:gd name="connsiteX14" fmla="*/ 457323 w 1206740"/>
                  <a:gd name="connsiteY14" fmla="*/ 476250 h 2066925"/>
                  <a:gd name="connsiteX15" fmla="*/ 466848 w 1206740"/>
                  <a:gd name="connsiteY15" fmla="*/ 314325 h 2066925"/>
                  <a:gd name="connsiteX16" fmla="*/ 476373 w 1206740"/>
                  <a:gd name="connsiteY16" fmla="*/ 171450 h 2066925"/>
                  <a:gd name="connsiteX17" fmla="*/ 371598 w 1206740"/>
                  <a:gd name="connsiteY17" fmla="*/ 38100 h 2066925"/>
                  <a:gd name="connsiteX18" fmla="*/ 219198 w 1206740"/>
                  <a:gd name="connsiteY18" fmla="*/ 0 h 2066925"/>
                  <a:gd name="connsiteX19" fmla="*/ 53348 w 1206740"/>
                  <a:gd name="connsiteY19" fmla="*/ 85725 h 2066925"/>
                  <a:gd name="connsiteX20" fmla="*/ 30037 w 1206740"/>
                  <a:gd name="connsiteY20" fmla="*/ 140386 h 2066925"/>
                  <a:gd name="connsiteX21" fmla="*/ 19173 w 1206740"/>
                  <a:gd name="connsiteY21" fmla="*/ 238125 h 2066925"/>
                  <a:gd name="connsiteX22" fmla="*/ 123 w 1206740"/>
                  <a:gd name="connsiteY22" fmla="*/ 323850 h 2066925"/>
                  <a:gd name="connsiteX23" fmla="*/ 28698 w 1206740"/>
                  <a:gd name="connsiteY23" fmla="*/ 428625 h 2066925"/>
                  <a:gd name="connsiteX24" fmla="*/ 76323 w 1206740"/>
                  <a:gd name="connsiteY24" fmla="*/ 561975 h 2066925"/>
                  <a:gd name="connsiteX25" fmla="*/ 104898 w 1206740"/>
                  <a:gd name="connsiteY25" fmla="*/ 762000 h 2066925"/>
                  <a:gd name="connsiteX26" fmla="*/ 104898 w 1206740"/>
                  <a:gd name="connsiteY26" fmla="*/ 895350 h 2066925"/>
                  <a:gd name="connsiteX27" fmla="*/ 85848 w 1206740"/>
                  <a:gd name="connsiteY27" fmla="*/ 1000125 h 2066925"/>
                  <a:gd name="connsiteX28" fmla="*/ 123948 w 1206740"/>
                  <a:gd name="connsiteY28" fmla="*/ 1152525 h 2066925"/>
                  <a:gd name="connsiteX29" fmla="*/ 171573 w 1206740"/>
                  <a:gd name="connsiteY29" fmla="*/ 1171575 h 2066925"/>
                  <a:gd name="connsiteX30" fmla="*/ 190623 w 1206740"/>
                  <a:gd name="connsiteY30" fmla="*/ 1238250 h 2066925"/>
                  <a:gd name="connsiteX31" fmla="*/ 219198 w 1206740"/>
                  <a:gd name="connsiteY31" fmla="*/ 1390650 h 2066925"/>
                  <a:gd name="connsiteX32" fmla="*/ 285873 w 1206740"/>
                  <a:gd name="connsiteY32" fmla="*/ 1590675 h 2066925"/>
                  <a:gd name="connsiteX33" fmla="*/ 428748 w 1206740"/>
                  <a:gd name="connsiteY33" fmla="*/ 1771650 h 2066925"/>
                  <a:gd name="connsiteX34" fmla="*/ 600198 w 1206740"/>
                  <a:gd name="connsiteY34" fmla="*/ 1866900 h 2066925"/>
                  <a:gd name="connsiteX35" fmla="*/ 676398 w 1206740"/>
                  <a:gd name="connsiteY35" fmla="*/ 1933575 h 2066925"/>
                  <a:gd name="connsiteX36" fmla="*/ 828798 w 1206740"/>
                  <a:gd name="connsiteY36" fmla="*/ 2038350 h 2066925"/>
                  <a:gd name="connsiteX37" fmla="*/ 1095498 w 1206740"/>
                  <a:gd name="connsiteY37" fmla="*/ 2066925 h 2066925"/>
                  <a:gd name="connsiteX38" fmla="*/ 1181893 w 1206740"/>
                  <a:gd name="connsiteY38" fmla="*/ 2034760 h 2066925"/>
                  <a:gd name="connsiteX0" fmla="*/ 1168108 w 1206740"/>
                  <a:gd name="connsiteY0" fmla="*/ 2021550 h 2048545"/>
                  <a:gd name="connsiteX1" fmla="*/ 1206351 w 1206740"/>
                  <a:gd name="connsiteY1" fmla="*/ 1969186 h 2048545"/>
                  <a:gd name="connsiteX2" fmla="*/ 1174186 w 1206740"/>
                  <a:gd name="connsiteY2" fmla="*/ 1914046 h 2048545"/>
                  <a:gd name="connsiteX3" fmla="*/ 1057398 w 1206740"/>
                  <a:gd name="connsiteY3" fmla="*/ 1877095 h 2048545"/>
                  <a:gd name="connsiteX4" fmla="*/ 904998 w 1206740"/>
                  <a:gd name="connsiteY4" fmla="*/ 1781845 h 2048545"/>
                  <a:gd name="connsiteX5" fmla="*/ 838323 w 1206740"/>
                  <a:gd name="connsiteY5" fmla="*/ 1715170 h 2048545"/>
                  <a:gd name="connsiteX6" fmla="*/ 800223 w 1206740"/>
                  <a:gd name="connsiteY6" fmla="*/ 1553245 h 2048545"/>
                  <a:gd name="connsiteX7" fmla="*/ 752598 w 1206740"/>
                  <a:gd name="connsiteY7" fmla="*/ 1381795 h 2048545"/>
                  <a:gd name="connsiteX8" fmla="*/ 647823 w 1206740"/>
                  <a:gd name="connsiteY8" fmla="*/ 1219870 h 2048545"/>
                  <a:gd name="connsiteX9" fmla="*/ 600198 w 1206740"/>
                  <a:gd name="connsiteY9" fmla="*/ 1105570 h 2048545"/>
                  <a:gd name="connsiteX10" fmla="*/ 581148 w 1206740"/>
                  <a:gd name="connsiteY10" fmla="*/ 991270 h 2048545"/>
                  <a:gd name="connsiteX11" fmla="*/ 619248 w 1206740"/>
                  <a:gd name="connsiteY11" fmla="*/ 829345 h 2048545"/>
                  <a:gd name="connsiteX12" fmla="*/ 600198 w 1206740"/>
                  <a:gd name="connsiteY12" fmla="*/ 705520 h 2048545"/>
                  <a:gd name="connsiteX13" fmla="*/ 533523 w 1206740"/>
                  <a:gd name="connsiteY13" fmla="*/ 591220 h 2048545"/>
                  <a:gd name="connsiteX14" fmla="*/ 457323 w 1206740"/>
                  <a:gd name="connsiteY14" fmla="*/ 457870 h 2048545"/>
                  <a:gd name="connsiteX15" fmla="*/ 466848 w 1206740"/>
                  <a:gd name="connsiteY15" fmla="*/ 295945 h 2048545"/>
                  <a:gd name="connsiteX16" fmla="*/ 476373 w 1206740"/>
                  <a:gd name="connsiteY16" fmla="*/ 153070 h 2048545"/>
                  <a:gd name="connsiteX17" fmla="*/ 371598 w 1206740"/>
                  <a:gd name="connsiteY17" fmla="*/ 19720 h 2048545"/>
                  <a:gd name="connsiteX18" fmla="*/ 219198 w 1206740"/>
                  <a:gd name="connsiteY18" fmla="*/ 0 h 2048545"/>
                  <a:gd name="connsiteX19" fmla="*/ 53348 w 1206740"/>
                  <a:gd name="connsiteY19" fmla="*/ 67345 h 2048545"/>
                  <a:gd name="connsiteX20" fmla="*/ 30037 w 1206740"/>
                  <a:gd name="connsiteY20" fmla="*/ 122006 h 2048545"/>
                  <a:gd name="connsiteX21" fmla="*/ 19173 w 1206740"/>
                  <a:gd name="connsiteY21" fmla="*/ 219745 h 2048545"/>
                  <a:gd name="connsiteX22" fmla="*/ 123 w 1206740"/>
                  <a:gd name="connsiteY22" fmla="*/ 305470 h 2048545"/>
                  <a:gd name="connsiteX23" fmla="*/ 28698 w 1206740"/>
                  <a:gd name="connsiteY23" fmla="*/ 410245 h 2048545"/>
                  <a:gd name="connsiteX24" fmla="*/ 76323 w 1206740"/>
                  <a:gd name="connsiteY24" fmla="*/ 543595 h 2048545"/>
                  <a:gd name="connsiteX25" fmla="*/ 104898 w 1206740"/>
                  <a:gd name="connsiteY25" fmla="*/ 743620 h 2048545"/>
                  <a:gd name="connsiteX26" fmla="*/ 104898 w 1206740"/>
                  <a:gd name="connsiteY26" fmla="*/ 876970 h 2048545"/>
                  <a:gd name="connsiteX27" fmla="*/ 85848 w 1206740"/>
                  <a:gd name="connsiteY27" fmla="*/ 981745 h 2048545"/>
                  <a:gd name="connsiteX28" fmla="*/ 123948 w 1206740"/>
                  <a:gd name="connsiteY28" fmla="*/ 1134145 h 2048545"/>
                  <a:gd name="connsiteX29" fmla="*/ 171573 w 1206740"/>
                  <a:gd name="connsiteY29" fmla="*/ 1153195 h 2048545"/>
                  <a:gd name="connsiteX30" fmla="*/ 190623 w 1206740"/>
                  <a:gd name="connsiteY30" fmla="*/ 1219870 h 2048545"/>
                  <a:gd name="connsiteX31" fmla="*/ 219198 w 1206740"/>
                  <a:gd name="connsiteY31" fmla="*/ 1372270 h 2048545"/>
                  <a:gd name="connsiteX32" fmla="*/ 285873 w 1206740"/>
                  <a:gd name="connsiteY32" fmla="*/ 1572295 h 2048545"/>
                  <a:gd name="connsiteX33" fmla="*/ 428748 w 1206740"/>
                  <a:gd name="connsiteY33" fmla="*/ 1753270 h 2048545"/>
                  <a:gd name="connsiteX34" fmla="*/ 600198 w 1206740"/>
                  <a:gd name="connsiteY34" fmla="*/ 1848520 h 2048545"/>
                  <a:gd name="connsiteX35" fmla="*/ 676398 w 1206740"/>
                  <a:gd name="connsiteY35" fmla="*/ 1915195 h 2048545"/>
                  <a:gd name="connsiteX36" fmla="*/ 828798 w 1206740"/>
                  <a:gd name="connsiteY36" fmla="*/ 2019970 h 2048545"/>
                  <a:gd name="connsiteX37" fmla="*/ 1095498 w 1206740"/>
                  <a:gd name="connsiteY37" fmla="*/ 2048545 h 2048545"/>
                  <a:gd name="connsiteX38" fmla="*/ 1181893 w 1206740"/>
                  <a:gd name="connsiteY38" fmla="*/ 2016380 h 2048545"/>
                  <a:gd name="connsiteX0" fmla="*/ 1168108 w 1206740"/>
                  <a:gd name="connsiteY0" fmla="*/ 2021550 h 2048545"/>
                  <a:gd name="connsiteX1" fmla="*/ 1206351 w 1206740"/>
                  <a:gd name="connsiteY1" fmla="*/ 1969186 h 2048545"/>
                  <a:gd name="connsiteX2" fmla="*/ 1174186 w 1206740"/>
                  <a:gd name="connsiteY2" fmla="*/ 1914046 h 2048545"/>
                  <a:gd name="connsiteX3" fmla="*/ 1057398 w 1206740"/>
                  <a:gd name="connsiteY3" fmla="*/ 1877095 h 2048545"/>
                  <a:gd name="connsiteX4" fmla="*/ 904998 w 1206740"/>
                  <a:gd name="connsiteY4" fmla="*/ 1781845 h 2048545"/>
                  <a:gd name="connsiteX5" fmla="*/ 838323 w 1206740"/>
                  <a:gd name="connsiteY5" fmla="*/ 1715170 h 2048545"/>
                  <a:gd name="connsiteX6" fmla="*/ 800223 w 1206740"/>
                  <a:gd name="connsiteY6" fmla="*/ 1553245 h 2048545"/>
                  <a:gd name="connsiteX7" fmla="*/ 752598 w 1206740"/>
                  <a:gd name="connsiteY7" fmla="*/ 1381795 h 2048545"/>
                  <a:gd name="connsiteX8" fmla="*/ 647823 w 1206740"/>
                  <a:gd name="connsiteY8" fmla="*/ 1219870 h 2048545"/>
                  <a:gd name="connsiteX9" fmla="*/ 600198 w 1206740"/>
                  <a:gd name="connsiteY9" fmla="*/ 1105570 h 2048545"/>
                  <a:gd name="connsiteX10" fmla="*/ 581148 w 1206740"/>
                  <a:gd name="connsiteY10" fmla="*/ 991270 h 2048545"/>
                  <a:gd name="connsiteX11" fmla="*/ 619248 w 1206740"/>
                  <a:gd name="connsiteY11" fmla="*/ 829345 h 2048545"/>
                  <a:gd name="connsiteX12" fmla="*/ 600198 w 1206740"/>
                  <a:gd name="connsiteY12" fmla="*/ 705520 h 2048545"/>
                  <a:gd name="connsiteX13" fmla="*/ 533523 w 1206740"/>
                  <a:gd name="connsiteY13" fmla="*/ 591220 h 2048545"/>
                  <a:gd name="connsiteX14" fmla="*/ 457323 w 1206740"/>
                  <a:gd name="connsiteY14" fmla="*/ 457870 h 2048545"/>
                  <a:gd name="connsiteX15" fmla="*/ 466848 w 1206740"/>
                  <a:gd name="connsiteY15" fmla="*/ 295945 h 2048545"/>
                  <a:gd name="connsiteX16" fmla="*/ 476373 w 1206740"/>
                  <a:gd name="connsiteY16" fmla="*/ 153070 h 2048545"/>
                  <a:gd name="connsiteX17" fmla="*/ 371598 w 1206740"/>
                  <a:gd name="connsiteY17" fmla="*/ 19720 h 2048545"/>
                  <a:gd name="connsiteX18" fmla="*/ 219198 w 1206740"/>
                  <a:gd name="connsiteY18" fmla="*/ 0 h 2048545"/>
                  <a:gd name="connsiteX19" fmla="*/ 103557 w 1206740"/>
                  <a:gd name="connsiteY19" fmla="*/ 34702 h 2048545"/>
                  <a:gd name="connsiteX20" fmla="*/ 53348 w 1206740"/>
                  <a:gd name="connsiteY20" fmla="*/ 67345 h 2048545"/>
                  <a:gd name="connsiteX21" fmla="*/ 30037 w 1206740"/>
                  <a:gd name="connsiteY21" fmla="*/ 122006 h 2048545"/>
                  <a:gd name="connsiteX22" fmla="*/ 19173 w 1206740"/>
                  <a:gd name="connsiteY22" fmla="*/ 219745 h 2048545"/>
                  <a:gd name="connsiteX23" fmla="*/ 123 w 1206740"/>
                  <a:gd name="connsiteY23" fmla="*/ 305470 h 2048545"/>
                  <a:gd name="connsiteX24" fmla="*/ 28698 w 1206740"/>
                  <a:gd name="connsiteY24" fmla="*/ 410245 h 2048545"/>
                  <a:gd name="connsiteX25" fmla="*/ 76323 w 1206740"/>
                  <a:gd name="connsiteY25" fmla="*/ 543595 h 2048545"/>
                  <a:gd name="connsiteX26" fmla="*/ 104898 w 1206740"/>
                  <a:gd name="connsiteY26" fmla="*/ 743620 h 2048545"/>
                  <a:gd name="connsiteX27" fmla="*/ 104898 w 1206740"/>
                  <a:gd name="connsiteY27" fmla="*/ 876970 h 2048545"/>
                  <a:gd name="connsiteX28" fmla="*/ 85848 w 1206740"/>
                  <a:gd name="connsiteY28" fmla="*/ 981745 h 2048545"/>
                  <a:gd name="connsiteX29" fmla="*/ 123948 w 1206740"/>
                  <a:gd name="connsiteY29" fmla="*/ 1134145 h 2048545"/>
                  <a:gd name="connsiteX30" fmla="*/ 171573 w 1206740"/>
                  <a:gd name="connsiteY30" fmla="*/ 1153195 h 2048545"/>
                  <a:gd name="connsiteX31" fmla="*/ 190623 w 1206740"/>
                  <a:gd name="connsiteY31" fmla="*/ 1219870 h 2048545"/>
                  <a:gd name="connsiteX32" fmla="*/ 219198 w 1206740"/>
                  <a:gd name="connsiteY32" fmla="*/ 1372270 h 2048545"/>
                  <a:gd name="connsiteX33" fmla="*/ 285873 w 1206740"/>
                  <a:gd name="connsiteY33" fmla="*/ 1572295 h 2048545"/>
                  <a:gd name="connsiteX34" fmla="*/ 428748 w 1206740"/>
                  <a:gd name="connsiteY34" fmla="*/ 1753270 h 2048545"/>
                  <a:gd name="connsiteX35" fmla="*/ 600198 w 1206740"/>
                  <a:gd name="connsiteY35" fmla="*/ 1848520 h 2048545"/>
                  <a:gd name="connsiteX36" fmla="*/ 676398 w 1206740"/>
                  <a:gd name="connsiteY36" fmla="*/ 1915195 h 2048545"/>
                  <a:gd name="connsiteX37" fmla="*/ 828798 w 1206740"/>
                  <a:gd name="connsiteY37" fmla="*/ 2019970 h 2048545"/>
                  <a:gd name="connsiteX38" fmla="*/ 1095498 w 1206740"/>
                  <a:gd name="connsiteY38" fmla="*/ 2048545 h 2048545"/>
                  <a:gd name="connsiteX39" fmla="*/ 1181893 w 1206740"/>
                  <a:gd name="connsiteY39" fmla="*/ 2016380 h 2048545"/>
                  <a:gd name="connsiteX0" fmla="*/ 1168108 w 1206740"/>
                  <a:gd name="connsiteY0" fmla="*/ 2021550 h 2048545"/>
                  <a:gd name="connsiteX1" fmla="*/ 1206351 w 1206740"/>
                  <a:gd name="connsiteY1" fmla="*/ 1969186 h 2048545"/>
                  <a:gd name="connsiteX2" fmla="*/ 1174186 w 1206740"/>
                  <a:gd name="connsiteY2" fmla="*/ 1914046 h 2048545"/>
                  <a:gd name="connsiteX3" fmla="*/ 1057398 w 1206740"/>
                  <a:gd name="connsiteY3" fmla="*/ 1877095 h 2048545"/>
                  <a:gd name="connsiteX4" fmla="*/ 904998 w 1206740"/>
                  <a:gd name="connsiteY4" fmla="*/ 1781845 h 2048545"/>
                  <a:gd name="connsiteX5" fmla="*/ 838323 w 1206740"/>
                  <a:gd name="connsiteY5" fmla="*/ 1715170 h 2048545"/>
                  <a:gd name="connsiteX6" fmla="*/ 800223 w 1206740"/>
                  <a:gd name="connsiteY6" fmla="*/ 1553245 h 2048545"/>
                  <a:gd name="connsiteX7" fmla="*/ 752598 w 1206740"/>
                  <a:gd name="connsiteY7" fmla="*/ 1381795 h 2048545"/>
                  <a:gd name="connsiteX8" fmla="*/ 647823 w 1206740"/>
                  <a:gd name="connsiteY8" fmla="*/ 1219870 h 2048545"/>
                  <a:gd name="connsiteX9" fmla="*/ 600198 w 1206740"/>
                  <a:gd name="connsiteY9" fmla="*/ 1105570 h 2048545"/>
                  <a:gd name="connsiteX10" fmla="*/ 581148 w 1206740"/>
                  <a:gd name="connsiteY10" fmla="*/ 991270 h 2048545"/>
                  <a:gd name="connsiteX11" fmla="*/ 619248 w 1206740"/>
                  <a:gd name="connsiteY11" fmla="*/ 829345 h 2048545"/>
                  <a:gd name="connsiteX12" fmla="*/ 600198 w 1206740"/>
                  <a:gd name="connsiteY12" fmla="*/ 705520 h 2048545"/>
                  <a:gd name="connsiteX13" fmla="*/ 533523 w 1206740"/>
                  <a:gd name="connsiteY13" fmla="*/ 591220 h 2048545"/>
                  <a:gd name="connsiteX14" fmla="*/ 457323 w 1206740"/>
                  <a:gd name="connsiteY14" fmla="*/ 457870 h 2048545"/>
                  <a:gd name="connsiteX15" fmla="*/ 466848 w 1206740"/>
                  <a:gd name="connsiteY15" fmla="*/ 295945 h 2048545"/>
                  <a:gd name="connsiteX16" fmla="*/ 476373 w 1206740"/>
                  <a:gd name="connsiteY16" fmla="*/ 153070 h 2048545"/>
                  <a:gd name="connsiteX17" fmla="*/ 420610 w 1206740"/>
                  <a:gd name="connsiteY17" fmla="*/ 71461 h 2048545"/>
                  <a:gd name="connsiteX18" fmla="*/ 371598 w 1206740"/>
                  <a:gd name="connsiteY18" fmla="*/ 19720 h 2048545"/>
                  <a:gd name="connsiteX19" fmla="*/ 219198 w 1206740"/>
                  <a:gd name="connsiteY19" fmla="*/ 0 h 2048545"/>
                  <a:gd name="connsiteX20" fmla="*/ 103557 w 1206740"/>
                  <a:gd name="connsiteY20" fmla="*/ 34702 h 2048545"/>
                  <a:gd name="connsiteX21" fmla="*/ 53348 w 1206740"/>
                  <a:gd name="connsiteY21" fmla="*/ 67345 h 2048545"/>
                  <a:gd name="connsiteX22" fmla="*/ 30037 w 1206740"/>
                  <a:gd name="connsiteY22" fmla="*/ 122006 h 2048545"/>
                  <a:gd name="connsiteX23" fmla="*/ 19173 w 1206740"/>
                  <a:gd name="connsiteY23" fmla="*/ 219745 h 2048545"/>
                  <a:gd name="connsiteX24" fmla="*/ 123 w 1206740"/>
                  <a:gd name="connsiteY24" fmla="*/ 305470 h 2048545"/>
                  <a:gd name="connsiteX25" fmla="*/ 28698 w 1206740"/>
                  <a:gd name="connsiteY25" fmla="*/ 410245 h 2048545"/>
                  <a:gd name="connsiteX26" fmla="*/ 76323 w 1206740"/>
                  <a:gd name="connsiteY26" fmla="*/ 543595 h 2048545"/>
                  <a:gd name="connsiteX27" fmla="*/ 104898 w 1206740"/>
                  <a:gd name="connsiteY27" fmla="*/ 743620 h 2048545"/>
                  <a:gd name="connsiteX28" fmla="*/ 104898 w 1206740"/>
                  <a:gd name="connsiteY28" fmla="*/ 876970 h 2048545"/>
                  <a:gd name="connsiteX29" fmla="*/ 85848 w 1206740"/>
                  <a:gd name="connsiteY29" fmla="*/ 981745 h 2048545"/>
                  <a:gd name="connsiteX30" fmla="*/ 123948 w 1206740"/>
                  <a:gd name="connsiteY30" fmla="*/ 1134145 h 2048545"/>
                  <a:gd name="connsiteX31" fmla="*/ 171573 w 1206740"/>
                  <a:gd name="connsiteY31" fmla="*/ 1153195 h 2048545"/>
                  <a:gd name="connsiteX32" fmla="*/ 190623 w 1206740"/>
                  <a:gd name="connsiteY32" fmla="*/ 1219870 h 2048545"/>
                  <a:gd name="connsiteX33" fmla="*/ 219198 w 1206740"/>
                  <a:gd name="connsiteY33" fmla="*/ 1372270 h 2048545"/>
                  <a:gd name="connsiteX34" fmla="*/ 285873 w 1206740"/>
                  <a:gd name="connsiteY34" fmla="*/ 1572295 h 2048545"/>
                  <a:gd name="connsiteX35" fmla="*/ 428748 w 1206740"/>
                  <a:gd name="connsiteY35" fmla="*/ 1753270 h 2048545"/>
                  <a:gd name="connsiteX36" fmla="*/ 600198 w 1206740"/>
                  <a:gd name="connsiteY36" fmla="*/ 1848520 h 2048545"/>
                  <a:gd name="connsiteX37" fmla="*/ 676398 w 1206740"/>
                  <a:gd name="connsiteY37" fmla="*/ 1915195 h 2048545"/>
                  <a:gd name="connsiteX38" fmla="*/ 828798 w 1206740"/>
                  <a:gd name="connsiteY38" fmla="*/ 2019970 h 2048545"/>
                  <a:gd name="connsiteX39" fmla="*/ 1095498 w 1206740"/>
                  <a:gd name="connsiteY39" fmla="*/ 2048545 h 2048545"/>
                  <a:gd name="connsiteX40" fmla="*/ 1181893 w 1206740"/>
                  <a:gd name="connsiteY40" fmla="*/ 2016380 h 2048545"/>
                  <a:gd name="connsiteX0" fmla="*/ 1168108 w 1206740"/>
                  <a:gd name="connsiteY0" fmla="*/ 2021550 h 2048545"/>
                  <a:gd name="connsiteX1" fmla="*/ 1206351 w 1206740"/>
                  <a:gd name="connsiteY1" fmla="*/ 1969186 h 2048545"/>
                  <a:gd name="connsiteX2" fmla="*/ 1174186 w 1206740"/>
                  <a:gd name="connsiteY2" fmla="*/ 1914046 h 2048545"/>
                  <a:gd name="connsiteX3" fmla="*/ 1057398 w 1206740"/>
                  <a:gd name="connsiteY3" fmla="*/ 1877095 h 2048545"/>
                  <a:gd name="connsiteX4" fmla="*/ 904998 w 1206740"/>
                  <a:gd name="connsiteY4" fmla="*/ 1781845 h 2048545"/>
                  <a:gd name="connsiteX5" fmla="*/ 838323 w 1206740"/>
                  <a:gd name="connsiteY5" fmla="*/ 1715170 h 2048545"/>
                  <a:gd name="connsiteX6" fmla="*/ 800223 w 1206740"/>
                  <a:gd name="connsiteY6" fmla="*/ 1553245 h 2048545"/>
                  <a:gd name="connsiteX7" fmla="*/ 752598 w 1206740"/>
                  <a:gd name="connsiteY7" fmla="*/ 1381795 h 2048545"/>
                  <a:gd name="connsiteX8" fmla="*/ 647823 w 1206740"/>
                  <a:gd name="connsiteY8" fmla="*/ 1219870 h 2048545"/>
                  <a:gd name="connsiteX9" fmla="*/ 600198 w 1206740"/>
                  <a:gd name="connsiteY9" fmla="*/ 1105570 h 2048545"/>
                  <a:gd name="connsiteX10" fmla="*/ 581148 w 1206740"/>
                  <a:gd name="connsiteY10" fmla="*/ 991270 h 2048545"/>
                  <a:gd name="connsiteX11" fmla="*/ 619248 w 1206740"/>
                  <a:gd name="connsiteY11" fmla="*/ 829345 h 2048545"/>
                  <a:gd name="connsiteX12" fmla="*/ 600198 w 1206740"/>
                  <a:gd name="connsiteY12" fmla="*/ 705520 h 2048545"/>
                  <a:gd name="connsiteX13" fmla="*/ 533523 w 1206740"/>
                  <a:gd name="connsiteY13" fmla="*/ 591220 h 2048545"/>
                  <a:gd name="connsiteX14" fmla="*/ 457323 w 1206740"/>
                  <a:gd name="connsiteY14" fmla="*/ 457870 h 2048545"/>
                  <a:gd name="connsiteX15" fmla="*/ 443873 w 1206740"/>
                  <a:gd name="connsiteY15" fmla="*/ 305135 h 2048545"/>
                  <a:gd name="connsiteX16" fmla="*/ 476373 w 1206740"/>
                  <a:gd name="connsiteY16" fmla="*/ 153070 h 2048545"/>
                  <a:gd name="connsiteX17" fmla="*/ 420610 w 1206740"/>
                  <a:gd name="connsiteY17" fmla="*/ 71461 h 2048545"/>
                  <a:gd name="connsiteX18" fmla="*/ 371598 w 1206740"/>
                  <a:gd name="connsiteY18" fmla="*/ 19720 h 2048545"/>
                  <a:gd name="connsiteX19" fmla="*/ 219198 w 1206740"/>
                  <a:gd name="connsiteY19" fmla="*/ 0 h 2048545"/>
                  <a:gd name="connsiteX20" fmla="*/ 103557 w 1206740"/>
                  <a:gd name="connsiteY20" fmla="*/ 34702 h 2048545"/>
                  <a:gd name="connsiteX21" fmla="*/ 53348 w 1206740"/>
                  <a:gd name="connsiteY21" fmla="*/ 67345 h 2048545"/>
                  <a:gd name="connsiteX22" fmla="*/ 30037 w 1206740"/>
                  <a:gd name="connsiteY22" fmla="*/ 122006 h 2048545"/>
                  <a:gd name="connsiteX23" fmla="*/ 19173 w 1206740"/>
                  <a:gd name="connsiteY23" fmla="*/ 219745 h 2048545"/>
                  <a:gd name="connsiteX24" fmla="*/ 123 w 1206740"/>
                  <a:gd name="connsiteY24" fmla="*/ 305470 h 2048545"/>
                  <a:gd name="connsiteX25" fmla="*/ 28698 w 1206740"/>
                  <a:gd name="connsiteY25" fmla="*/ 410245 h 2048545"/>
                  <a:gd name="connsiteX26" fmla="*/ 76323 w 1206740"/>
                  <a:gd name="connsiteY26" fmla="*/ 543595 h 2048545"/>
                  <a:gd name="connsiteX27" fmla="*/ 104898 w 1206740"/>
                  <a:gd name="connsiteY27" fmla="*/ 743620 h 2048545"/>
                  <a:gd name="connsiteX28" fmla="*/ 104898 w 1206740"/>
                  <a:gd name="connsiteY28" fmla="*/ 876970 h 2048545"/>
                  <a:gd name="connsiteX29" fmla="*/ 85848 w 1206740"/>
                  <a:gd name="connsiteY29" fmla="*/ 981745 h 2048545"/>
                  <a:gd name="connsiteX30" fmla="*/ 123948 w 1206740"/>
                  <a:gd name="connsiteY30" fmla="*/ 1134145 h 2048545"/>
                  <a:gd name="connsiteX31" fmla="*/ 171573 w 1206740"/>
                  <a:gd name="connsiteY31" fmla="*/ 1153195 h 2048545"/>
                  <a:gd name="connsiteX32" fmla="*/ 190623 w 1206740"/>
                  <a:gd name="connsiteY32" fmla="*/ 1219870 h 2048545"/>
                  <a:gd name="connsiteX33" fmla="*/ 219198 w 1206740"/>
                  <a:gd name="connsiteY33" fmla="*/ 1372270 h 2048545"/>
                  <a:gd name="connsiteX34" fmla="*/ 285873 w 1206740"/>
                  <a:gd name="connsiteY34" fmla="*/ 1572295 h 2048545"/>
                  <a:gd name="connsiteX35" fmla="*/ 428748 w 1206740"/>
                  <a:gd name="connsiteY35" fmla="*/ 1753270 h 2048545"/>
                  <a:gd name="connsiteX36" fmla="*/ 600198 w 1206740"/>
                  <a:gd name="connsiteY36" fmla="*/ 1848520 h 2048545"/>
                  <a:gd name="connsiteX37" fmla="*/ 676398 w 1206740"/>
                  <a:gd name="connsiteY37" fmla="*/ 1915195 h 2048545"/>
                  <a:gd name="connsiteX38" fmla="*/ 828798 w 1206740"/>
                  <a:gd name="connsiteY38" fmla="*/ 2019970 h 2048545"/>
                  <a:gd name="connsiteX39" fmla="*/ 1095498 w 1206740"/>
                  <a:gd name="connsiteY39" fmla="*/ 2048545 h 2048545"/>
                  <a:gd name="connsiteX40" fmla="*/ 1181893 w 1206740"/>
                  <a:gd name="connsiteY40" fmla="*/ 2016380 h 2048545"/>
                  <a:gd name="connsiteX0" fmla="*/ 1168108 w 1206740"/>
                  <a:gd name="connsiteY0" fmla="*/ 2021550 h 2048545"/>
                  <a:gd name="connsiteX1" fmla="*/ 1206351 w 1206740"/>
                  <a:gd name="connsiteY1" fmla="*/ 1969186 h 2048545"/>
                  <a:gd name="connsiteX2" fmla="*/ 1174186 w 1206740"/>
                  <a:gd name="connsiteY2" fmla="*/ 1914046 h 2048545"/>
                  <a:gd name="connsiteX3" fmla="*/ 1057398 w 1206740"/>
                  <a:gd name="connsiteY3" fmla="*/ 1877095 h 2048545"/>
                  <a:gd name="connsiteX4" fmla="*/ 904998 w 1206740"/>
                  <a:gd name="connsiteY4" fmla="*/ 1781845 h 2048545"/>
                  <a:gd name="connsiteX5" fmla="*/ 838323 w 1206740"/>
                  <a:gd name="connsiteY5" fmla="*/ 1715170 h 2048545"/>
                  <a:gd name="connsiteX6" fmla="*/ 800223 w 1206740"/>
                  <a:gd name="connsiteY6" fmla="*/ 1553245 h 2048545"/>
                  <a:gd name="connsiteX7" fmla="*/ 752598 w 1206740"/>
                  <a:gd name="connsiteY7" fmla="*/ 1381795 h 2048545"/>
                  <a:gd name="connsiteX8" fmla="*/ 647823 w 1206740"/>
                  <a:gd name="connsiteY8" fmla="*/ 1219870 h 2048545"/>
                  <a:gd name="connsiteX9" fmla="*/ 600198 w 1206740"/>
                  <a:gd name="connsiteY9" fmla="*/ 1105570 h 2048545"/>
                  <a:gd name="connsiteX10" fmla="*/ 581148 w 1206740"/>
                  <a:gd name="connsiteY10" fmla="*/ 991270 h 2048545"/>
                  <a:gd name="connsiteX11" fmla="*/ 619248 w 1206740"/>
                  <a:gd name="connsiteY11" fmla="*/ 829345 h 2048545"/>
                  <a:gd name="connsiteX12" fmla="*/ 600198 w 1206740"/>
                  <a:gd name="connsiteY12" fmla="*/ 705520 h 2048545"/>
                  <a:gd name="connsiteX13" fmla="*/ 533523 w 1206740"/>
                  <a:gd name="connsiteY13" fmla="*/ 591220 h 2048545"/>
                  <a:gd name="connsiteX14" fmla="*/ 448133 w 1206740"/>
                  <a:gd name="connsiteY14" fmla="*/ 444085 h 2048545"/>
                  <a:gd name="connsiteX15" fmla="*/ 443873 w 1206740"/>
                  <a:gd name="connsiteY15" fmla="*/ 305135 h 2048545"/>
                  <a:gd name="connsiteX16" fmla="*/ 476373 w 1206740"/>
                  <a:gd name="connsiteY16" fmla="*/ 153070 h 2048545"/>
                  <a:gd name="connsiteX17" fmla="*/ 420610 w 1206740"/>
                  <a:gd name="connsiteY17" fmla="*/ 71461 h 2048545"/>
                  <a:gd name="connsiteX18" fmla="*/ 371598 w 1206740"/>
                  <a:gd name="connsiteY18" fmla="*/ 19720 h 2048545"/>
                  <a:gd name="connsiteX19" fmla="*/ 219198 w 1206740"/>
                  <a:gd name="connsiteY19" fmla="*/ 0 h 2048545"/>
                  <a:gd name="connsiteX20" fmla="*/ 103557 w 1206740"/>
                  <a:gd name="connsiteY20" fmla="*/ 34702 h 2048545"/>
                  <a:gd name="connsiteX21" fmla="*/ 53348 w 1206740"/>
                  <a:gd name="connsiteY21" fmla="*/ 67345 h 2048545"/>
                  <a:gd name="connsiteX22" fmla="*/ 30037 w 1206740"/>
                  <a:gd name="connsiteY22" fmla="*/ 122006 h 2048545"/>
                  <a:gd name="connsiteX23" fmla="*/ 19173 w 1206740"/>
                  <a:gd name="connsiteY23" fmla="*/ 219745 h 2048545"/>
                  <a:gd name="connsiteX24" fmla="*/ 123 w 1206740"/>
                  <a:gd name="connsiteY24" fmla="*/ 305470 h 2048545"/>
                  <a:gd name="connsiteX25" fmla="*/ 28698 w 1206740"/>
                  <a:gd name="connsiteY25" fmla="*/ 410245 h 2048545"/>
                  <a:gd name="connsiteX26" fmla="*/ 76323 w 1206740"/>
                  <a:gd name="connsiteY26" fmla="*/ 543595 h 2048545"/>
                  <a:gd name="connsiteX27" fmla="*/ 104898 w 1206740"/>
                  <a:gd name="connsiteY27" fmla="*/ 743620 h 2048545"/>
                  <a:gd name="connsiteX28" fmla="*/ 104898 w 1206740"/>
                  <a:gd name="connsiteY28" fmla="*/ 876970 h 2048545"/>
                  <a:gd name="connsiteX29" fmla="*/ 85848 w 1206740"/>
                  <a:gd name="connsiteY29" fmla="*/ 981745 h 2048545"/>
                  <a:gd name="connsiteX30" fmla="*/ 123948 w 1206740"/>
                  <a:gd name="connsiteY30" fmla="*/ 1134145 h 2048545"/>
                  <a:gd name="connsiteX31" fmla="*/ 171573 w 1206740"/>
                  <a:gd name="connsiteY31" fmla="*/ 1153195 h 2048545"/>
                  <a:gd name="connsiteX32" fmla="*/ 190623 w 1206740"/>
                  <a:gd name="connsiteY32" fmla="*/ 1219870 h 2048545"/>
                  <a:gd name="connsiteX33" fmla="*/ 219198 w 1206740"/>
                  <a:gd name="connsiteY33" fmla="*/ 1372270 h 2048545"/>
                  <a:gd name="connsiteX34" fmla="*/ 285873 w 1206740"/>
                  <a:gd name="connsiteY34" fmla="*/ 1572295 h 2048545"/>
                  <a:gd name="connsiteX35" fmla="*/ 428748 w 1206740"/>
                  <a:gd name="connsiteY35" fmla="*/ 1753270 h 2048545"/>
                  <a:gd name="connsiteX36" fmla="*/ 600198 w 1206740"/>
                  <a:gd name="connsiteY36" fmla="*/ 1848520 h 2048545"/>
                  <a:gd name="connsiteX37" fmla="*/ 676398 w 1206740"/>
                  <a:gd name="connsiteY37" fmla="*/ 1915195 h 2048545"/>
                  <a:gd name="connsiteX38" fmla="*/ 828798 w 1206740"/>
                  <a:gd name="connsiteY38" fmla="*/ 2019970 h 2048545"/>
                  <a:gd name="connsiteX39" fmla="*/ 1095498 w 1206740"/>
                  <a:gd name="connsiteY39" fmla="*/ 2048545 h 2048545"/>
                  <a:gd name="connsiteX40" fmla="*/ 1181893 w 1206740"/>
                  <a:gd name="connsiteY40" fmla="*/ 2016380 h 2048545"/>
                  <a:gd name="connsiteX0" fmla="*/ 1168108 w 1206740"/>
                  <a:gd name="connsiteY0" fmla="*/ 2021550 h 2048545"/>
                  <a:gd name="connsiteX1" fmla="*/ 1206351 w 1206740"/>
                  <a:gd name="connsiteY1" fmla="*/ 1969186 h 2048545"/>
                  <a:gd name="connsiteX2" fmla="*/ 1174186 w 1206740"/>
                  <a:gd name="connsiteY2" fmla="*/ 1914046 h 2048545"/>
                  <a:gd name="connsiteX3" fmla="*/ 1057398 w 1206740"/>
                  <a:gd name="connsiteY3" fmla="*/ 1877095 h 2048545"/>
                  <a:gd name="connsiteX4" fmla="*/ 904998 w 1206740"/>
                  <a:gd name="connsiteY4" fmla="*/ 1781845 h 2048545"/>
                  <a:gd name="connsiteX5" fmla="*/ 838323 w 1206740"/>
                  <a:gd name="connsiteY5" fmla="*/ 1715170 h 2048545"/>
                  <a:gd name="connsiteX6" fmla="*/ 800223 w 1206740"/>
                  <a:gd name="connsiteY6" fmla="*/ 1553245 h 2048545"/>
                  <a:gd name="connsiteX7" fmla="*/ 752598 w 1206740"/>
                  <a:gd name="connsiteY7" fmla="*/ 1381795 h 2048545"/>
                  <a:gd name="connsiteX8" fmla="*/ 647823 w 1206740"/>
                  <a:gd name="connsiteY8" fmla="*/ 1219870 h 2048545"/>
                  <a:gd name="connsiteX9" fmla="*/ 600198 w 1206740"/>
                  <a:gd name="connsiteY9" fmla="*/ 1105570 h 2048545"/>
                  <a:gd name="connsiteX10" fmla="*/ 581148 w 1206740"/>
                  <a:gd name="connsiteY10" fmla="*/ 991270 h 2048545"/>
                  <a:gd name="connsiteX11" fmla="*/ 596273 w 1206740"/>
                  <a:gd name="connsiteY11" fmla="*/ 843130 h 2048545"/>
                  <a:gd name="connsiteX12" fmla="*/ 600198 w 1206740"/>
                  <a:gd name="connsiteY12" fmla="*/ 705520 h 2048545"/>
                  <a:gd name="connsiteX13" fmla="*/ 533523 w 1206740"/>
                  <a:gd name="connsiteY13" fmla="*/ 591220 h 2048545"/>
                  <a:gd name="connsiteX14" fmla="*/ 448133 w 1206740"/>
                  <a:gd name="connsiteY14" fmla="*/ 444085 h 2048545"/>
                  <a:gd name="connsiteX15" fmla="*/ 443873 w 1206740"/>
                  <a:gd name="connsiteY15" fmla="*/ 305135 h 2048545"/>
                  <a:gd name="connsiteX16" fmla="*/ 476373 w 1206740"/>
                  <a:gd name="connsiteY16" fmla="*/ 153070 h 2048545"/>
                  <a:gd name="connsiteX17" fmla="*/ 420610 w 1206740"/>
                  <a:gd name="connsiteY17" fmla="*/ 71461 h 2048545"/>
                  <a:gd name="connsiteX18" fmla="*/ 371598 w 1206740"/>
                  <a:gd name="connsiteY18" fmla="*/ 19720 h 2048545"/>
                  <a:gd name="connsiteX19" fmla="*/ 219198 w 1206740"/>
                  <a:gd name="connsiteY19" fmla="*/ 0 h 2048545"/>
                  <a:gd name="connsiteX20" fmla="*/ 103557 w 1206740"/>
                  <a:gd name="connsiteY20" fmla="*/ 34702 h 2048545"/>
                  <a:gd name="connsiteX21" fmla="*/ 53348 w 1206740"/>
                  <a:gd name="connsiteY21" fmla="*/ 67345 h 2048545"/>
                  <a:gd name="connsiteX22" fmla="*/ 30037 w 1206740"/>
                  <a:gd name="connsiteY22" fmla="*/ 122006 h 2048545"/>
                  <a:gd name="connsiteX23" fmla="*/ 19173 w 1206740"/>
                  <a:gd name="connsiteY23" fmla="*/ 219745 h 2048545"/>
                  <a:gd name="connsiteX24" fmla="*/ 123 w 1206740"/>
                  <a:gd name="connsiteY24" fmla="*/ 305470 h 2048545"/>
                  <a:gd name="connsiteX25" fmla="*/ 28698 w 1206740"/>
                  <a:gd name="connsiteY25" fmla="*/ 410245 h 2048545"/>
                  <a:gd name="connsiteX26" fmla="*/ 76323 w 1206740"/>
                  <a:gd name="connsiteY26" fmla="*/ 543595 h 2048545"/>
                  <a:gd name="connsiteX27" fmla="*/ 104898 w 1206740"/>
                  <a:gd name="connsiteY27" fmla="*/ 743620 h 2048545"/>
                  <a:gd name="connsiteX28" fmla="*/ 104898 w 1206740"/>
                  <a:gd name="connsiteY28" fmla="*/ 876970 h 2048545"/>
                  <a:gd name="connsiteX29" fmla="*/ 85848 w 1206740"/>
                  <a:gd name="connsiteY29" fmla="*/ 981745 h 2048545"/>
                  <a:gd name="connsiteX30" fmla="*/ 123948 w 1206740"/>
                  <a:gd name="connsiteY30" fmla="*/ 1134145 h 2048545"/>
                  <a:gd name="connsiteX31" fmla="*/ 171573 w 1206740"/>
                  <a:gd name="connsiteY31" fmla="*/ 1153195 h 2048545"/>
                  <a:gd name="connsiteX32" fmla="*/ 190623 w 1206740"/>
                  <a:gd name="connsiteY32" fmla="*/ 1219870 h 2048545"/>
                  <a:gd name="connsiteX33" fmla="*/ 219198 w 1206740"/>
                  <a:gd name="connsiteY33" fmla="*/ 1372270 h 2048545"/>
                  <a:gd name="connsiteX34" fmla="*/ 285873 w 1206740"/>
                  <a:gd name="connsiteY34" fmla="*/ 1572295 h 2048545"/>
                  <a:gd name="connsiteX35" fmla="*/ 428748 w 1206740"/>
                  <a:gd name="connsiteY35" fmla="*/ 1753270 h 2048545"/>
                  <a:gd name="connsiteX36" fmla="*/ 600198 w 1206740"/>
                  <a:gd name="connsiteY36" fmla="*/ 1848520 h 2048545"/>
                  <a:gd name="connsiteX37" fmla="*/ 676398 w 1206740"/>
                  <a:gd name="connsiteY37" fmla="*/ 1915195 h 2048545"/>
                  <a:gd name="connsiteX38" fmla="*/ 828798 w 1206740"/>
                  <a:gd name="connsiteY38" fmla="*/ 2019970 h 2048545"/>
                  <a:gd name="connsiteX39" fmla="*/ 1095498 w 1206740"/>
                  <a:gd name="connsiteY39" fmla="*/ 2048545 h 2048545"/>
                  <a:gd name="connsiteX40" fmla="*/ 1181893 w 1206740"/>
                  <a:gd name="connsiteY40" fmla="*/ 2016380 h 2048545"/>
                  <a:gd name="connsiteX0" fmla="*/ 1168108 w 1206740"/>
                  <a:gd name="connsiteY0" fmla="*/ 2021550 h 2048545"/>
                  <a:gd name="connsiteX1" fmla="*/ 1206351 w 1206740"/>
                  <a:gd name="connsiteY1" fmla="*/ 1969186 h 2048545"/>
                  <a:gd name="connsiteX2" fmla="*/ 1174186 w 1206740"/>
                  <a:gd name="connsiteY2" fmla="*/ 1914046 h 2048545"/>
                  <a:gd name="connsiteX3" fmla="*/ 1057398 w 1206740"/>
                  <a:gd name="connsiteY3" fmla="*/ 1877095 h 2048545"/>
                  <a:gd name="connsiteX4" fmla="*/ 904998 w 1206740"/>
                  <a:gd name="connsiteY4" fmla="*/ 1781845 h 2048545"/>
                  <a:gd name="connsiteX5" fmla="*/ 838323 w 1206740"/>
                  <a:gd name="connsiteY5" fmla="*/ 1715170 h 2048545"/>
                  <a:gd name="connsiteX6" fmla="*/ 800223 w 1206740"/>
                  <a:gd name="connsiteY6" fmla="*/ 1553245 h 2048545"/>
                  <a:gd name="connsiteX7" fmla="*/ 752598 w 1206740"/>
                  <a:gd name="connsiteY7" fmla="*/ 1381795 h 2048545"/>
                  <a:gd name="connsiteX8" fmla="*/ 647823 w 1206740"/>
                  <a:gd name="connsiteY8" fmla="*/ 1219870 h 2048545"/>
                  <a:gd name="connsiteX9" fmla="*/ 600198 w 1206740"/>
                  <a:gd name="connsiteY9" fmla="*/ 1105570 h 2048545"/>
                  <a:gd name="connsiteX10" fmla="*/ 581148 w 1206740"/>
                  <a:gd name="connsiteY10" fmla="*/ 991270 h 2048545"/>
                  <a:gd name="connsiteX11" fmla="*/ 596273 w 1206740"/>
                  <a:gd name="connsiteY11" fmla="*/ 843130 h 2048545"/>
                  <a:gd name="connsiteX12" fmla="*/ 577223 w 1206740"/>
                  <a:gd name="connsiteY12" fmla="*/ 705520 h 2048545"/>
                  <a:gd name="connsiteX13" fmla="*/ 533523 w 1206740"/>
                  <a:gd name="connsiteY13" fmla="*/ 591220 h 2048545"/>
                  <a:gd name="connsiteX14" fmla="*/ 448133 w 1206740"/>
                  <a:gd name="connsiteY14" fmla="*/ 444085 h 2048545"/>
                  <a:gd name="connsiteX15" fmla="*/ 443873 w 1206740"/>
                  <a:gd name="connsiteY15" fmla="*/ 305135 h 2048545"/>
                  <a:gd name="connsiteX16" fmla="*/ 476373 w 1206740"/>
                  <a:gd name="connsiteY16" fmla="*/ 153070 h 2048545"/>
                  <a:gd name="connsiteX17" fmla="*/ 420610 w 1206740"/>
                  <a:gd name="connsiteY17" fmla="*/ 71461 h 2048545"/>
                  <a:gd name="connsiteX18" fmla="*/ 371598 w 1206740"/>
                  <a:gd name="connsiteY18" fmla="*/ 19720 h 2048545"/>
                  <a:gd name="connsiteX19" fmla="*/ 219198 w 1206740"/>
                  <a:gd name="connsiteY19" fmla="*/ 0 h 2048545"/>
                  <a:gd name="connsiteX20" fmla="*/ 103557 w 1206740"/>
                  <a:gd name="connsiteY20" fmla="*/ 34702 h 2048545"/>
                  <a:gd name="connsiteX21" fmla="*/ 53348 w 1206740"/>
                  <a:gd name="connsiteY21" fmla="*/ 67345 h 2048545"/>
                  <a:gd name="connsiteX22" fmla="*/ 30037 w 1206740"/>
                  <a:gd name="connsiteY22" fmla="*/ 122006 h 2048545"/>
                  <a:gd name="connsiteX23" fmla="*/ 19173 w 1206740"/>
                  <a:gd name="connsiteY23" fmla="*/ 219745 h 2048545"/>
                  <a:gd name="connsiteX24" fmla="*/ 123 w 1206740"/>
                  <a:gd name="connsiteY24" fmla="*/ 305470 h 2048545"/>
                  <a:gd name="connsiteX25" fmla="*/ 28698 w 1206740"/>
                  <a:gd name="connsiteY25" fmla="*/ 410245 h 2048545"/>
                  <a:gd name="connsiteX26" fmla="*/ 76323 w 1206740"/>
                  <a:gd name="connsiteY26" fmla="*/ 543595 h 2048545"/>
                  <a:gd name="connsiteX27" fmla="*/ 104898 w 1206740"/>
                  <a:gd name="connsiteY27" fmla="*/ 743620 h 2048545"/>
                  <a:gd name="connsiteX28" fmla="*/ 104898 w 1206740"/>
                  <a:gd name="connsiteY28" fmla="*/ 876970 h 2048545"/>
                  <a:gd name="connsiteX29" fmla="*/ 85848 w 1206740"/>
                  <a:gd name="connsiteY29" fmla="*/ 981745 h 2048545"/>
                  <a:gd name="connsiteX30" fmla="*/ 123948 w 1206740"/>
                  <a:gd name="connsiteY30" fmla="*/ 1134145 h 2048545"/>
                  <a:gd name="connsiteX31" fmla="*/ 171573 w 1206740"/>
                  <a:gd name="connsiteY31" fmla="*/ 1153195 h 2048545"/>
                  <a:gd name="connsiteX32" fmla="*/ 190623 w 1206740"/>
                  <a:gd name="connsiteY32" fmla="*/ 1219870 h 2048545"/>
                  <a:gd name="connsiteX33" fmla="*/ 219198 w 1206740"/>
                  <a:gd name="connsiteY33" fmla="*/ 1372270 h 2048545"/>
                  <a:gd name="connsiteX34" fmla="*/ 285873 w 1206740"/>
                  <a:gd name="connsiteY34" fmla="*/ 1572295 h 2048545"/>
                  <a:gd name="connsiteX35" fmla="*/ 428748 w 1206740"/>
                  <a:gd name="connsiteY35" fmla="*/ 1753270 h 2048545"/>
                  <a:gd name="connsiteX36" fmla="*/ 600198 w 1206740"/>
                  <a:gd name="connsiteY36" fmla="*/ 1848520 h 2048545"/>
                  <a:gd name="connsiteX37" fmla="*/ 676398 w 1206740"/>
                  <a:gd name="connsiteY37" fmla="*/ 1915195 h 2048545"/>
                  <a:gd name="connsiteX38" fmla="*/ 828798 w 1206740"/>
                  <a:gd name="connsiteY38" fmla="*/ 2019970 h 2048545"/>
                  <a:gd name="connsiteX39" fmla="*/ 1095498 w 1206740"/>
                  <a:gd name="connsiteY39" fmla="*/ 2048545 h 2048545"/>
                  <a:gd name="connsiteX40" fmla="*/ 1181893 w 1206740"/>
                  <a:gd name="connsiteY40" fmla="*/ 2016380 h 2048545"/>
                  <a:gd name="connsiteX0" fmla="*/ 1168108 w 1206740"/>
                  <a:gd name="connsiteY0" fmla="*/ 2021550 h 2048545"/>
                  <a:gd name="connsiteX1" fmla="*/ 1206351 w 1206740"/>
                  <a:gd name="connsiteY1" fmla="*/ 1969186 h 2048545"/>
                  <a:gd name="connsiteX2" fmla="*/ 1174186 w 1206740"/>
                  <a:gd name="connsiteY2" fmla="*/ 1914046 h 2048545"/>
                  <a:gd name="connsiteX3" fmla="*/ 1057398 w 1206740"/>
                  <a:gd name="connsiteY3" fmla="*/ 1877095 h 2048545"/>
                  <a:gd name="connsiteX4" fmla="*/ 904998 w 1206740"/>
                  <a:gd name="connsiteY4" fmla="*/ 1781845 h 2048545"/>
                  <a:gd name="connsiteX5" fmla="*/ 838323 w 1206740"/>
                  <a:gd name="connsiteY5" fmla="*/ 1715170 h 2048545"/>
                  <a:gd name="connsiteX6" fmla="*/ 800223 w 1206740"/>
                  <a:gd name="connsiteY6" fmla="*/ 1553245 h 2048545"/>
                  <a:gd name="connsiteX7" fmla="*/ 752598 w 1206740"/>
                  <a:gd name="connsiteY7" fmla="*/ 1381795 h 2048545"/>
                  <a:gd name="connsiteX8" fmla="*/ 647823 w 1206740"/>
                  <a:gd name="connsiteY8" fmla="*/ 1219870 h 2048545"/>
                  <a:gd name="connsiteX9" fmla="*/ 600198 w 1206740"/>
                  <a:gd name="connsiteY9" fmla="*/ 1105570 h 2048545"/>
                  <a:gd name="connsiteX10" fmla="*/ 558173 w 1206740"/>
                  <a:gd name="connsiteY10" fmla="*/ 1028030 h 2048545"/>
                  <a:gd name="connsiteX11" fmla="*/ 596273 w 1206740"/>
                  <a:gd name="connsiteY11" fmla="*/ 843130 h 2048545"/>
                  <a:gd name="connsiteX12" fmla="*/ 577223 w 1206740"/>
                  <a:gd name="connsiteY12" fmla="*/ 705520 h 2048545"/>
                  <a:gd name="connsiteX13" fmla="*/ 533523 w 1206740"/>
                  <a:gd name="connsiteY13" fmla="*/ 591220 h 2048545"/>
                  <a:gd name="connsiteX14" fmla="*/ 448133 w 1206740"/>
                  <a:gd name="connsiteY14" fmla="*/ 444085 h 2048545"/>
                  <a:gd name="connsiteX15" fmla="*/ 443873 w 1206740"/>
                  <a:gd name="connsiteY15" fmla="*/ 305135 h 2048545"/>
                  <a:gd name="connsiteX16" fmla="*/ 476373 w 1206740"/>
                  <a:gd name="connsiteY16" fmla="*/ 153070 h 2048545"/>
                  <a:gd name="connsiteX17" fmla="*/ 420610 w 1206740"/>
                  <a:gd name="connsiteY17" fmla="*/ 71461 h 2048545"/>
                  <a:gd name="connsiteX18" fmla="*/ 371598 w 1206740"/>
                  <a:gd name="connsiteY18" fmla="*/ 19720 h 2048545"/>
                  <a:gd name="connsiteX19" fmla="*/ 219198 w 1206740"/>
                  <a:gd name="connsiteY19" fmla="*/ 0 h 2048545"/>
                  <a:gd name="connsiteX20" fmla="*/ 103557 w 1206740"/>
                  <a:gd name="connsiteY20" fmla="*/ 34702 h 2048545"/>
                  <a:gd name="connsiteX21" fmla="*/ 53348 w 1206740"/>
                  <a:gd name="connsiteY21" fmla="*/ 67345 h 2048545"/>
                  <a:gd name="connsiteX22" fmla="*/ 30037 w 1206740"/>
                  <a:gd name="connsiteY22" fmla="*/ 122006 h 2048545"/>
                  <a:gd name="connsiteX23" fmla="*/ 19173 w 1206740"/>
                  <a:gd name="connsiteY23" fmla="*/ 219745 h 2048545"/>
                  <a:gd name="connsiteX24" fmla="*/ 123 w 1206740"/>
                  <a:gd name="connsiteY24" fmla="*/ 305470 h 2048545"/>
                  <a:gd name="connsiteX25" fmla="*/ 28698 w 1206740"/>
                  <a:gd name="connsiteY25" fmla="*/ 410245 h 2048545"/>
                  <a:gd name="connsiteX26" fmla="*/ 76323 w 1206740"/>
                  <a:gd name="connsiteY26" fmla="*/ 543595 h 2048545"/>
                  <a:gd name="connsiteX27" fmla="*/ 104898 w 1206740"/>
                  <a:gd name="connsiteY27" fmla="*/ 743620 h 2048545"/>
                  <a:gd name="connsiteX28" fmla="*/ 104898 w 1206740"/>
                  <a:gd name="connsiteY28" fmla="*/ 876970 h 2048545"/>
                  <a:gd name="connsiteX29" fmla="*/ 85848 w 1206740"/>
                  <a:gd name="connsiteY29" fmla="*/ 981745 h 2048545"/>
                  <a:gd name="connsiteX30" fmla="*/ 123948 w 1206740"/>
                  <a:gd name="connsiteY30" fmla="*/ 1134145 h 2048545"/>
                  <a:gd name="connsiteX31" fmla="*/ 171573 w 1206740"/>
                  <a:gd name="connsiteY31" fmla="*/ 1153195 h 2048545"/>
                  <a:gd name="connsiteX32" fmla="*/ 190623 w 1206740"/>
                  <a:gd name="connsiteY32" fmla="*/ 1219870 h 2048545"/>
                  <a:gd name="connsiteX33" fmla="*/ 219198 w 1206740"/>
                  <a:gd name="connsiteY33" fmla="*/ 1372270 h 2048545"/>
                  <a:gd name="connsiteX34" fmla="*/ 285873 w 1206740"/>
                  <a:gd name="connsiteY34" fmla="*/ 1572295 h 2048545"/>
                  <a:gd name="connsiteX35" fmla="*/ 428748 w 1206740"/>
                  <a:gd name="connsiteY35" fmla="*/ 1753270 h 2048545"/>
                  <a:gd name="connsiteX36" fmla="*/ 600198 w 1206740"/>
                  <a:gd name="connsiteY36" fmla="*/ 1848520 h 2048545"/>
                  <a:gd name="connsiteX37" fmla="*/ 676398 w 1206740"/>
                  <a:gd name="connsiteY37" fmla="*/ 1915195 h 2048545"/>
                  <a:gd name="connsiteX38" fmla="*/ 828798 w 1206740"/>
                  <a:gd name="connsiteY38" fmla="*/ 2019970 h 2048545"/>
                  <a:gd name="connsiteX39" fmla="*/ 1095498 w 1206740"/>
                  <a:gd name="connsiteY39" fmla="*/ 2048545 h 2048545"/>
                  <a:gd name="connsiteX40" fmla="*/ 1181893 w 1206740"/>
                  <a:gd name="connsiteY40" fmla="*/ 2016380 h 2048545"/>
                  <a:gd name="connsiteX0" fmla="*/ 1168108 w 1206740"/>
                  <a:gd name="connsiteY0" fmla="*/ 2021550 h 2048545"/>
                  <a:gd name="connsiteX1" fmla="*/ 1206351 w 1206740"/>
                  <a:gd name="connsiteY1" fmla="*/ 1969186 h 2048545"/>
                  <a:gd name="connsiteX2" fmla="*/ 1174186 w 1206740"/>
                  <a:gd name="connsiteY2" fmla="*/ 1914046 h 2048545"/>
                  <a:gd name="connsiteX3" fmla="*/ 1057398 w 1206740"/>
                  <a:gd name="connsiteY3" fmla="*/ 1877095 h 2048545"/>
                  <a:gd name="connsiteX4" fmla="*/ 904998 w 1206740"/>
                  <a:gd name="connsiteY4" fmla="*/ 1781845 h 2048545"/>
                  <a:gd name="connsiteX5" fmla="*/ 838323 w 1206740"/>
                  <a:gd name="connsiteY5" fmla="*/ 1715170 h 2048545"/>
                  <a:gd name="connsiteX6" fmla="*/ 800223 w 1206740"/>
                  <a:gd name="connsiteY6" fmla="*/ 1553245 h 2048545"/>
                  <a:gd name="connsiteX7" fmla="*/ 752598 w 1206740"/>
                  <a:gd name="connsiteY7" fmla="*/ 1381795 h 2048545"/>
                  <a:gd name="connsiteX8" fmla="*/ 647823 w 1206740"/>
                  <a:gd name="connsiteY8" fmla="*/ 1219870 h 2048545"/>
                  <a:gd name="connsiteX9" fmla="*/ 572628 w 1206740"/>
                  <a:gd name="connsiteY9" fmla="*/ 1128545 h 2048545"/>
                  <a:gd name="connsiteX10" fmla="*/ 558173 w 1206740"/>
                  <a:gd name="connsiteY10" fmla="*/ 1028030 h 2048545"/>
                  <a:gd name="connsiteX11" fmla="*/ 596273 w 1206740"/>
                  <a:gd name="connsiteY11" fmla="*/ 843130 h 2048545"/>
                  <a:gd name="connsiteX12" fmla="*/ 577223 w 1206740"/>
                  <a:gd name="connsiteY12" fmla="*/ 705520 h 2048545"/>
                  <a:gd name="connsiteX13" fmla="*/ 533523 w 1206740"/>
                  <a:gd name="connsiteY13" fmla="*/ 591220 h 2048545"/>
                  <a:gd name="connsiteX14" fmla="*/ 448133 w 1206740"/>
                  <a:gd name="connsiteY14" fmla="*/ 444085 h 2048545"/>
                  <a:gd name="connsiteX15" fmla="*/ 443873 w 1206740"/>
                  <a:gd name="connsiteY15" fmla="*/ 305135 h 2048545"/>
                  <a:gd name="connsiteX16" fmla="*/ 476373 w 1206740"/>
                  <a:gd name="connsiteY16" fmla="*/ 153070 h 2048545"/>
                  <a:gd name="connsiteX17" fmla="*/ 420610 w 1206740"/>
                  <a:gd name="connsiteY17" fmla="*/ 71461 h 2048545"/>
                  <a:gd name="connsiteX18" fmla="*/ 371598 w 1206740"/>
                  <a:gd name="connsiteY18" fmla="*/ 19720 h 2048545"/>
                  <a:gd name="connsiteX19" fmla="*/ 219198 w 1206740"/>
                  <a:gd name="connsiteY19" fmla="*/ 0 h 2048545"/>
                  <a:gd name="connsiteX20" fmla="*/ 103557 w 1206740"/>
                  <a:gd name="connsiteY20" fmla="*/ 34702 h 2048545"/>
                  <a:gd name="connsiteX21" fmla="*/ 53348 w 1206740"/>
                  <a:gd name="connsiteY21" fmla="*/ 67345 h 2048545"/>
                  <a:gd name="connsiteX22" fmla="*/ 30037 w 1206740"/>
                  <a:gd name="connsiteY22" fmla="*/ 122006 h 2048545"/>
                  <a:gd name="connsiteX23" fmla="*/ 19173 w 1206740"/>
                  <a:gd name="connsiteY23" fmla="*/ 219745 h 2048545"/>
                  <a:gd name="connsiteX24" fmla="*/ 123 w 1206740"/>
                  <a:gd name="connsiteY24" fmla="*/ 305470 h 2048545"/>
                  <a:gd name="connsiteX25" fmla="*/ 28698 w 1206740"/>
                  <a:gd name="connsiteY25" fmla="*/ 410245 h 2048545"/>
                  <a:gd name="connsiteX26" fmla="*/ 76323 w 1206740"/>
                  <a:gd name="connsiteY26" fmla="*/ 543595 h 2048545"/>
                  <a:gd name="connsiteX27" fmla="*/ 104898 w 1206740"/>
                  <a:gd name="connsiteY27" fmla="*/ 743620 h 2048545"/>
                  <a:gd name="connsiteX28" fmla="*/ 104898 w 1206740"/>
                  <a:gd name="connsiteY28" fmla="*/ 876970 h 2048545"/>
                  <a:gd name="connsiteX29" fmla="*/ 85848 w 1206740"/>
                  <a:gd name="connsiteY29" fmla="*/ 981745 h 2048545"/>
                  <a:gd name="connsiteX30" fmla="*/ 123948 w 1206740"/>
                  <a:gd name="connsiteY30" fmla="*/ 1134145 h 2048545"/>
                  <a:gd name="connsiteX31" fmla="*/ 171573 w 1206740"/>
                  <a:gd name="connsiteY31" fmla="*/ 1153195 h 2048545"/>
                  <a:gd name="connsiteX32" fmla="*/ 190623 w 1206740"/>
                  <a:gd name="connsiteY32" fmla="*/ 1219870 h 2048545"/>
                  <a:gd name="connsiteX33" fmla="*/ 219198 w 1206740"/>
                  <a:gd name="connsiteY33" fmla="*/ 1372270 h 2048545"/>
                  <a:gd name="connsiteX34" fmla="*/ 285873 w 1206740"/>
                  <a:gd name="connsiteY34" fmla="*/ 1572295 h 2048545"/>
                  <a:gd name="connsiteX35" fmla="*/ 428748 w 1206740"/>
                  <a:gd name="connsiteY35" fmla="*/ 1753270 h 2048545"/>
                  <a:gd name="connsiteX36" fmla="*/ 600198 w 1206740"/>
                  <a:gd name="connsiteY36" fmla="*/ 1848520 h 2048545"/>
                  <a:gd name="connsiteX37" fmla="*/ 676398 w 1206740"/>
                  <a:gd name="connsiteY37" fmla="*/ 1915195 h 2048545"/>
                  <a:gd name="connsiteX38" fmla="*/ 828798 w 1206740"/>
                  <a:gd name="connsiteY38" fmla="*/ 2019970 h 2048545"/>
                  <a:gd name="connsiteX39" fmla="*/ 1095498 w 1206740"/>
                  <a:gd name="connsiteY39" fmla="*/ 2048545 h 2048545"/>
                  <a:gd name="connsiteX40" fmla="*/ 1181893 w 1206740"/>
                  <a:gd name="connsiteY40" fmla="*/ 2016380 h 2048545"/>
                  <a:gd name="connsiteX0" fmla="*/ 1168108 w 1206740"/>
                  <a:gd name="connsiteY0" fmla="*/ 2021550 h 2048545"/>
                  <a:gd name="connsiteX1" fmla="*/ 1206351 w 1206740"/>
                  <a:gd name="connsiteY1" fmla="*/ 1969186 h 2048545"/>
                  <a:gd name="connsiteX2" fmla="*/ 1174186 w 1206740"/>
                  <a:gd name="connsiteY2" fmla="*/ 1914046 h 2048545"/>
                  <a:gd name="connsiteX3" fmla="*/ 1057398 w 1206740"/>
                  <a:gd name="connsiteY3" fmla="*/ 1877095 h 2048545"/>
                  <a:gd name="connsiteX4" fmla="*/ 904998 w 1206740"/>
                  <a:gd name="connsiteY4" fmla="*/ 1781845 h 2048545"/>
                  <a:gd name="connsiteX5" fmla="*/ 838323 w 1206740"/>
                  <a:gd name="connsiteY5" fmla="*/ 1715170 h 2048545"/>
                  <a:gd name="connsiteX6" fmla="*/ 800223 w 1206740"/>
                  <a:gd name="connsiteY6" fmla="*/ 1553245 h 2048545"/>
                  <a:gd name="connsiteX7" fmla="*/ 752598 w 1206740"/>
                  <a:gd name="connsiteY7" fmla="*/ 1381795 h 2048545"/>
                  <a:gd name="connsiteX8" fmla="*/ 652418 w 1206740"/>
                  <a:gd name="connsiteY8" fmla="*/ 1252035 h 2048545"/>
                  <a:gd name="connsiteX9" fmla="*/ 572628 w 1206740"/>
                  <a:gd name="connsiteY9" fmla="*/ 1128545 h 2048545"/>
                  <a:gd name="connsiteX10" fmla="*/ 558173 w 1206740"/>
                  <a:gd name="connsiteY10" fmla="*/ 1028030 h 2048545"/>
                  <a:gd name="connsiteX11" fmla="*/ 596273 w 1206740"/>
                  <a:gd name="connsiteY11" fmla="*/ 843130 h 2048545"/>
                  <a:gd name="connsiteX12" fmla="*/ 577223 w 1206740"/>
                  <a:gd name="connsiteY12" fmla="*/ 705520 h 2048545"/>
                  <a:gd name="connsiteX13" fmla="*/ 533523 w 1206740"/>
                  <a:gd name="connsiteY13" fmla="*/ 591220 h 2048545"/>
                  <a:gd name="connsiteX14" fmla="*/ 448133 w 1206740"/>
                  <a:gd name="connsiteY14" fmla="*/ 444085 h 2048545"/>
                  <a:gd name="connsiteX15" fmla="*/ 443873 w 1206740"/>
                  <a:gd name="connsiteY15" fmla="*/ 305135 h 2048545"/>
                  <a:gd name="connsiteX16" fmla="*/ 476373 w 1206740"/>
                  <a:gd name="connsiteY16" fmla="*/ 153070 h 2048545"/>
                  <a:gd name="connsiteX17" fmla="*/ 420610 w 1206740"/>
                  <a:gd name="connsiteY17" fmla="*/ 71461 h 2048545"/>
                  <a:gd name="connsiteX18" fmla="*/ 371598 w 1206740"/>
                  <a:gd name="connsiteY18" fmla="*/ 19720 h 2048545"/>
                  <a:gd name="connsiteX19" fmla="*/ 219198 w 1206740"/>
                  <a:gd name="connsiteY19" fmla="*/ 0 h 2048545"/>
                  <a:gd name="connsiteX20" fmla="*/ 103557 w 1206740"/>
                  <a:gd name="connsiteY20" fmla="*/ 34702 h 2048545"/>
                  <a:gd name="connsiteX21" fmla="*/ 53348 w 1206740"/>
                  <a:gd name="connsiteY21" fmla="*/ 67345 h 2048545"/>
                  <a:gd name="connsiteX22" fmla="*/ 30037 w 1206740"/>
                  <a:gd name="connsiteY22" fmla="*/ 122006 h 2048545"/>
                  <a:gd name="connsiteX23" fmla="*/ 19173 w 1206740"/>
                  <a:gd name="connsiteY23" fmla="*/ 219745 h 2048545"/>
                  <a:gd name="connsiteX24" fmla="*/ 123 w 1206740"/>
                  <a:gd name="connsiteY24" fmla="*/ 305470 h 2048545"/>
                  <a:gd name="connsiteX25" fmla="*/ 28698 w 1206740"/>
                  <a:gd name="connsiteY25" fmla="*/ 410245 h 2048545"/>
                  <a:gd name="connsiteX26" fmla="*/ 76323 w 1206740"/>
                  <a:gd name="connsiteY26" fmla="*/ 543595 h 2048545"/>
                  <a:gd name="connsiteX27" fmla="*/ 104898 w 1206740"/>
                  <a:gd name="connsiteY27" fmla="*/ 743620 h 2048545"/>
                  <a:gd name="connsiteX28" fmla="*/ 104898 w 1206740"/>
                  <a:gd name="connsiteY28" fmla="*/ 876970 h 2048545"/>
                  <a:gd name="connsiteX29" fmla="*/ 85848 w 1206740"/>
                  <a:gd name="connsiteY29" fmla="*/ 981745 h 2048545"/>
                  <a:gd name="connsiteX30" fmla="*/ 123948 w 1206740"/>
                  <a:gd name="connsiteY30" fmla="*/ 1134145 h 2048545"/>
                  <a:gd name="connsiteX31" fmla="*/ 171573 w 1206740"/>
                  <a:gd name="connsiteY31" fmla="*/ 1153195 h 2048545"/>
                  <a:gd name="connsiteX32" fmla="*/ 190623 w 1206740"/>
                  <a:gd name="connsiteY32" fmla="*/ 1219870 h 2048545"/>
                  <a:gd name="connsiteX33" fmla="*/ 219198 w 1206740"/>
                  <a:gd name="connsiteY33" fmla="*/ 1372270 h 2048545"/>
                  <a:gd name="connsiteX34" fmla="*/ 285873 w 1206740"/>
                  <a:gd name="connsiteY34" fmla="*/ 1572295 h 2048545"/>
                  <a:gd name="connsiteX35" fmla="*/ 428748 w 1206740"/>
                  <a:gd name="connsiteY35" fmla="*/ 1753270 h 2048545"/>
                  <a:gd name="connsiteX36" fmla="*/ 600198 w 1206740"/>
                  <a:gd name="connsiteY36" fmla="*/ 1848520 h 2048545"/>
                  <a:gd name="connsiteX37" fmla="*/ 676398 w 1206740"/>
                  <a:gd name="connsiteY37" fmla="*/ 1915195 h 2048545"/>
                  <a:gd name="connsiteX38" fmla="*/ 828798 w 1206740"/>
                  <a:gd name="connsiteY38" fmla="*/ 2019970 h 2048545"/>
                  <a:gd name="connsiteX39" fmla="*/ 1095498 w 1206740"/>
                  <a:gd name="connsiteY39" fmla="*/ 2048545 h 2048545"/>
                  <a:gd name="connsiteX40" fmla="*/ 1181893 w 1206740"/>
                  <a:gd name="connsiteY40" fmla="*/ 2016380 h 2048545"/>
                  <a:gd name="connsiteX0" fmla="*/ 1168108 w 1206740"/>
                  <a:gd name="connsiteY0" fmla="*/ 2021550 h 2048545"/>
                  <a:gd name="connsiteX1" fmla="*/ 1206351 w 1206740"/>
                  <a:gd name="connsiteY1" fmla="*/ 1969186 h 2048545"/>
                  <a:gd name="connsiteX2" fmla="*/ 1160401 w 1206740"/>
                  <a:gd name="connsiteY2" fmla="*/ 1918641 h 2048545"/>
                  <a:gd name="connsiteX3" fmla="*/ 1057398 w 1206740"/>
                  <a:gd name="connsiteY3" fmla="*/ 1877095 h 2048545"/>
                  <a:gd name="connsiteX4" fmla="*/ 904998 w 1206740"/>
                  <a:gd name="connsiteY4" fmla="*/ 1781845 h 2048545"/>
                  <a:gd name="connsiteX5" fmla="*/ 838323 w 1206740"/>
                  <a:gd name="connsiteY5" fmla="*/ 1715170 h 2048545"/>
                  <a:gd name="connsiteX6" fmla="*/ 800223 w 1206740"/>
                  <a:gd name="connsiteY6" fmla="*/ 1553245 h 2048545"/>
                  <a:gd name="connsiteX7" fmla="*/ 752598 w 1206740"/>
                  <a:gd name="connsiteY7" fmla="*/ 1381795 h 2048545"/>
                  <a:gd name="connsiteX8" fmla="*/ 652418 w 1206740"/>
                  <a:gd name="connsiteY8" fmla="*/ 1252035 h 2048545"/>
                  <a:gd name="connsiteX9" fmla="*/ 572628 w 1206740"/>
                  <a:gd name="connsiteY9" fmla="*/ 1128545 h 2048545"/>
                  <a:gd name="connsiteX10" fmla="*/ 558173 w 1206740"/>
                  <a:gd name="connsiteY10" fmla="*/ 1028030 h 2048545"/>
                  <a:gd name="connsiteX11" fmla="*/ 596273 w 1206740"/>
                  <a:gd name="connsiteY11" fmla="*/ 843130 h 2048545"/>
                  <a:gd name="connsiteX12" fmla="*/ 577223 w 1206740"/>
                  <a:gd name="connsiteY12" fmla="*/ 705520 h 2048545"/>
                  <a:gd name="connsiteX13" fmla="*/ 533523 w 1206740"/>
                  <a:gd name="connsiteY13" fmla="*/ 591220 h 2048545"/>
                  <a:gd name="connsiteX14" fmla="*/ 448133 w 1206740"/>
                  <a:gd name="connsiteY14" fmla="*/ 444085 h 2048545"/>
                  <a:gd name="connsiteX15" fmla="*/ 443873 w 1206740"/>
                  <a:gd name="connsiteY15" fmla="*/ 305135 h 2048545"/>
                  <a:gd name="connsiteX16" fmla="*/ 476373 w 1206740"/>
                  <a:gd name="connsiteY16" fmla="*/ 153070 h 2048545"/>
                  <a:gd name="connsiteX17" fmla="*/ 420610 w 1206740"/>
                  <a:gd name="connsiteY17" fmla="*/ 71461 h 2048545"/>
                  <a:gd name="connsiteX18" fmla="*/ 371598 w 1206740"/>
                  <a:gd name="connsiteY18" fmla="*/ 19720 h 2048545"/>
                  <a:gd name="connsiteX19" fmla="*/ 219198 w 1206740"/>
                  <a:gd name="connsiteY19" fmla="*/ 0 h 2048545"/>
                  <a:gd name="connsiteX20" fmla="*/ 103557 w 1206740"/>
                  <a:gd name="connsiteY20" fmla="*/ 34702 h 2048545"/>
                  <a:gd name="connsiteX21" fmla="*/ 53348 w 1206740"/>
                  <a:gd name="connsiteY21" fmla="*/ 67345 h 2048545"/>
                  <a:gd name="connsiteX22" fmla="*/ 30037 w 1206740"/>
                  <a:gd name="connsiteY22" fmla="*/ 122006 h 2048545"/>
                  <a:gd name="connsiteX23" fmla="*/ 19173 w 1206740"/>
                  <a:gd name="connsiteY23" fmla="*/ 219745 h 2048545"/>
                  <a:gd name="connsiteX24" fmla="*/ 123 w 1206740"/>
                  <a:gd name="connsiteY24" fmla="*/ 305470 h 2048545"/>
                  <a:gd name="connsiteX25" fmla="*/ 28698 w 1206740"/>
                  <a:gd name="connsiteY25" fmla="*/ 410245 h 2048545"/>
                  <a:gd name="connsiteX26" fmla="*/ 76323 w 1206740"/>
                  <a:gd name="connsiteY26" fmla="*/ 543595 h 2048545"/>
                  <a:gd name="connsiteX27" fmla="*/ 104898 w 1206740"/>
                  <a:gd name="connsiteY27" fmla="*/ 743620 h 2048545"/>
                  <a:gd name="connsiteX28" fmla="*/ 104898 w 1206740"/>
                  <a:gd name="connsiteY28" fmla="*/ 876970 h 2048545"/>
                  <a:gd name="connsiteX29" fmla="*/ 85848 w 1206740"/>
                  <a:gd name="connsiteY29" fmla="*/ 981745 h 2048545"/>
                  <a:gd name="connsiteX30" fmla="*/ 123948 w 1206740"/>
                  <a:gd name="connsiteY30" fmla="*/ 1134145 h 2048545"/>
                  <a:gd name="connsiteX31" fmla="*/ 171573 w 1206740"/>
                  <a:gd name="connsiteY31" fmla="*/ 1153195 h 2048545"/>
                  <a:gd name="connsiteX32" fmla="*/ 190623 w 1206740"/>
                  <a:gd name="connsiteY32" fmla="*/ 1219870 h 2048545"/>
                  <a:gd name="connsiteX33" fmla="*/ 219198 w 1206740"/>
                  <a:gd name="connsiteY33" fmla="*/ 1372270 h 2048545"/>
                  <a:gd name="connsiteX34" fmla="*/ 285873 w 1206740"/>
                  <a:gd name="connsiteY34" fmla="*/ 1572295 h 2048545"/>
                  <a:gd name="connsiteX35" fmla="*/ 428748 w 1206740"/>
                  <a:gd name="connsiteY35" fmla="*/ 1753270 h 2048545"/>
                  <a:gd name="connsiteX36" fmla="*/ 600198 w 1206740"/>
                  <a:gd name="connsiteY36" fmla="*/ 1848520 h 2048545"/>
                  <a:gd name="connsiteX37" fmla="*/ 676398 w 1206740"/>
                  <a:gd name="connsiteY37" fmla="*/ 1915195 h 2048545"/>
                  <a:gd name="connsiteX38" fmla="*/ 828798 w 1206740"/>
                  <a:gd name="connsiteY38" fmla="*/ 2019970 h 2048545"/>
                  <a:gd name="connsiteX39" fmla="*/ 1095498 w 1206740"/>
                  <a:gd name="connsiteY39" fmla="*/ 2048545 h 2048545"/>
                  <a:gd name="connsiteX40" fmla="*/ 1181893 w 1206740"/>
                  <a:gd name="connsiteY40" fmla="*/ 2016380 h 2048545"/>
                  <a:gd name="connsiteX0" fmla="*/ 1168108 w 1193103"/>
                  <a:gd name="connsiteY0" fmla="*/ 2021550 h 2048545"/>
                  <a:gd name="connsiteX1" fmla="*/ 1192566 w 1193103"/>
                  <a:gd name="connsiteY1" fmla="*/ 1969186 h 2048545"/>
                  <a:gd name="connsiteX2" fmla="*/ 1160401 w 1193103"/>
                  <a:gd name="connsiteY2" fmla="*/ 1918641 h 2048545"/>
                  <a:gd name="connsiteX3" fmla="*/ 1057398 w 1193103"/>
                  <a:gd name="connsiteY3" fmla="*/ 1877095 h 2048545"/>
                  <a:gd name="connsiteX4" fmla="*/ 904998 w 1193103"/>
                  <a:gd name="connsiteY4" fmla="*/ 1781845 h 2048545"/>
                  <a:gd name="connsiteX5" fmla="*/ 838323 w 1193103"/>
                  <a:gd name="connsiteY5" fmla="*/ 1715170 h 2048545"/>
                  <a:gd name="connsiteX6" fmla="*/ 800223 w 1193103"/>
                  <a:gd name="connsiteY6" fmla="*/ 1553245 h 2048545"/>
                  <a:gd name="connsiteX7" fmla="*/ 752598 w 1193103"/>
                  <a:gd name="connsiteY7" fmla="*/ 1381795 h 2048545"/>
                  <a:gd name="connsiteX8" fmla="*/ 652418 w 1193103"/>
                  <a:gd name="connsiteY8" fmla="*/ 1252035 h 2048545"/>
                  <a:gd name="connsiteX9" fmla="*/ 572628 w 1193103"/>
                  <a:gd name="connsiteY9" fmla="*/ 1128545 h 2048545"/>
                  <a:gd name="connsiteX10" fmla="*/ 558173 w 1193103"/>
                  <a:gd name="connsiteY10" fmla="*/ 1028030 h 2048545"/>
                  <a:gd name="connsiteX11" fmla="*/ 596273 w 1193103"/>
                  <a:gd name="connsiteY11" fmla="*/ 843130 h 2048545"/>
                  <a:gd name="connsiteX12" fmla="*/ 577223 w 1193103"/>
                  <a:gd name="connsiteY12" fmla="*/ 705520 h 2048545"/>
                  <a:gd name="connsiteX13" fmla="*/ 533523 w 1193103"/>
                  <a:gd name="connsiteY13" fmla="*/ 591220 h 2048545"/>
                  <a:gd name="connsiteX14" fmla="*/ 448133 w 1193103"/>
                  <a:gd name="connsiteY14" fmla="*/ 444085 h 2048545"/>
                  <a:gd name="connsiteX15" fmla="*/ 443873 w 1193103"/>
                  <a:gd name="connsiteY15" fmla="*/ 305135 h 2048545"/>
                  <a:gd name="connsiteX16" fmla="*/ 476373 w 1193103"/>
                  <a:gd name="connsiteY16" fmla="*/ 153070 h 2048545"/>
                  <a:gd name="connsiteX17" fmla="*/ 420610 w 1193103"/>
                  <a:gd name="connsiteY17" fmla="*/ 71461 h 2048545"/>
                  <a:gd name="connsiteX18" fmla="*/ 371598 w 1193103"/>
                  <a:gd name="connsiteY18" fmla="*/ 19720 h 2048545"/>
                  <a:gd name="connsiteX19" fmla="*/ 219198 w 1193103"/>
                  <a:gd name="connsiteY19" fmla="*/ 0 h 2048545"/>
                  <a:gd name="connsiteX20" fmla="*/ 103557 w 1193103"/>
                  <a:gd name="connsiteY20" fmla="*/ 34702 h 2048545"/>
                  <a:gd name="connsiteX21" fmla="*/ 53348 w 1193103"/>
                  <a:gd name="connsiteY21" fmla="*/ 67345 h 2048545"/>
                  <a:gd name="connsiteX22" fmla="*/ 30037 w 1193103"/>
                  <a:gd name="connsiteY22" fmla="*/ 122006 h 2048545"/>
                  <a:gd name="connsiteX23" fmla="*/ 19173 w 1193103"/>
                  <a:gd name="connsiteY23" fmla="*/ 219745 h 2048545"/>
                  <a:gd name="connsiteX24" fmla="*/ 123 w 1193103"/>
                  <a:gd name="connsiteY24" fmla="*/ 305470 h 2048545"/>
                  <a:gd name="connsiteX25" fmla="*/ 28698 w 1193103"/>
                  <a:gd name="connsiteY25" fmla="*/ 410245 h 2048545"/>
                  <a:gd name="connsiteX26" fmla="*/ 76323 w 1193103"/>
                  <a:gd name="connsiteY26" fmla="*/ 543595 h 2048545"/>
                  <a:gd name="connsiteX27" fmla="*/ 104898 w 1193103"/>
                  <a:gd name="connsiteY27" fmla="*/ 743620 h 2048545"/>
                  <a:gd name="connsiteX28" fmla="*/ 104898 w 1193103"/>
                  <a:gd name="connsiteY28" fmla="*/ 876970 h 2048545"/>
                  <a:gd name="connsiteX29" fmla="*/ 85848 w 1193103"/>
                  <a:gd name="connsiteY29" fmla="*/ 981745 h 2048545"/>
                  <a:gd name="connsiteX30" fmla="*/ 123948 w 1193103"/>
                  <a:gd name="connsiteY30" fmla="*/ 1134145 h 2048545"/>
                  <a:gd name="connsiteX31" fmla="*/ 171573 w 1193103"/>
                  <a:gd name="connsiteY31" fmla="*/ 1153195 h 2048545"/>
                  <a:gd name="connsiteX32" fmla="*/ 190623 w 1193103"/>
                  <a:gd name="connsiteY32" fmla="*/ 1219870 h 2048545"/>
                  <a:gd name="connsiteX33" fmla="*/ 219198 w 1193103"/>
                  <a:gd name="connsiteY33" fmla="*/ 1372270 h 2048545"/>
                  <a:gd name="connsiteX34" fmla="*/ 285873 w 1193103"/>
                  <a:gd name="connsiteY34" fmla="*/ 1572295 h 2048545"/>
                  <a:gd name="connsiteX35" fmla="*/ 428748 w 1193103"/>
                  <a:gd name="connsiteY35" fmla="*/ 1753270 h 2048545"/>
                  <a:gd name="connsiteX36" fmla="*/ 600198 w 1193103"/>
                  <a:gd name="connsiteY36" fmla="*/ 1848520 h 2048545"/>
                  <a:gd name="connsiteX37" fmla="*/ 676398 w 1193103"/>
                  <a:gd name="connsiteY37" fmla="*/ 1915195 h 2048545"/>
                  <a:gd name="connsiteX38" fmla="*/ 828798 w 1193103"/>
                  <a:gd name="connsiteY38" fmla="*/ 2019970 h 2048545"/>
                  <a:gd name="connsiteX39" fmla="*/ 1095498 w 1193103"/>
                  <a:gd name="connsiteY39" fmla="*/ 2048545 h 2048545"/>
                  <a:gd name="connsiteX40" fmla="*/ 1181893 w 1193103"/>
                  <a:gd name="connsiteY40" fmla="*/ 2016380 h 2048545"/>
                  <a:gd name="connsiteX0" fmla="*/ 1168108 w 1193103"/>
                  <a:gd name="connsiteY0" fmla="*/ 2021550 h 2048545"/>
                  <a:gd name="connsiteX1" fmla="*/ 1192566 w 1193103"/>
                  <a:gd name="connsiteY1" fmla="*/ 1969186 h 2048545"/>
                  <a:gd name="connsiteX2" fmla="*/ 1160401 w 1193103"/>
                  <a:gd name="connsiteY2" fmla="*/ 1918641 h 2048545"/>
                  <a:gd name="connsiteX3" fmla="*/ 1057398 w 1193103"/>
                  <a:gd name="connsiteY3" fmla="*/ 1877095 h 2048545"/>
                  <a:gd name="connsiteX4" fmla="*/ 904998 w 1193103"/>
                  <a:gd name="connsiteY4" fmla="*/ 1781845 h 2048545"/>
                  <a:gd name="connsiteX5" fmla="*/ 838323 w 1193103"/>
                  <a:gd name="connsiteY5" fmla="*/ 1715170 h 2048545"/>
                  <a:gd name="connsiteX6" fmla="*/ 800223 w 1193103"/>
                  <a:gd name="connsiteY6" fmla="*/ 1553245 h 2048545"/>
                  <a:gd name="connsiteX7" fmla="*/ 752598 w 1193103"/>
                  <a:gd name="connsiteY7" fmla="*/ 1381795 h 2048545"/>
                  <a:gd name="connsiteX8" fmla="*/ 652418 w 1193103"/>
                  <a:gd name="connsiteY8" fmla="*/ 1252035 h 2048545"/>
                  <a:gd name="connsiteX9" fmla="*/ 572628 w 1193103"/>
                  <a:gd name="connsiteY9" fmla="*/ 1128545 h 2048545"/>
                  <a:gd name="connsiteX10" fmla="*/ 558173 w 1193103"/>
                  <a:gd name="connsiteY10" fmla="*/ 1028030 h 2048545"/>
                  <a:gd name="connsiteX11" fmla="*/ 596273 w 1193103"/>
                  <a:gd name="connsiteY11" fmla="*/ 843130 h 2048545"/>
                  <a:gd name="connsiteX12" fmla="*/ 577223 w 1193103"/>
                  <a:gd name="connsiteY12" fmla="*/ 705520 h 2048545"/>
                  <a:gd name="connsiteX13" fmla="*/ 533523 w 1193103"/>
                  <a:gd name="connsiteY13" fmla="*/ 591220 h 2048545"/>
                  <a:gd name="connsiteX14" fmla="*/ 448133 w 1193103"/>
                  <a:gd name="connsiteY14" fmla="*/ 444085 h 2048545"/>
                  <a:gd name="connsiteX15" fmla="*/ 443873 w 1193103"/>
                  <a:gd name="connsiteY15" fmla="*/ 305135 h 2048545"/>
                  <a:gd name="connsiteX16" fmla="*/ 476373 w 1193103"/>
                  <a:gd name="connsiteY16" fmla="*/ 153070 h 2048545"/>
                  <a:gd name="connsiteX17" fmla="*/ 420610 w 1193103"/>
                  <a:gd name="connsiteY17" fmla="*/ 71461 h 2048545"/>
                  <a:gd name="connsiteX18" fmla="*/ 371598 w 1193103"/>
                  <a:gd name="connsiteY18" fmla="*/ 19720 h 2048545"/>
                  <a:gd name="connsiteX19" fmla="*/ 219198 w 1193103"/>
                  <a:gd name="connsiteY19" fmla="*/ 0 h 2048545"/>
                  <a:gd name="connsiteX20" fmla="*/ 103557 w 1193103"/>
                  <a:gd name="connsiteY20" fmla="*/ 34702 h 2048545"/>
                  <a:gd name="connsiteX21" fmla="*/ 53348 w 1193103"/>
                  <a:gd name="connsiteY21" fmla="*/ 67345 h 2048545"/>
                  <a:gd name="connsiteX22" fmla="*/ 30037 w 1193103"/>
                  <a:gd name="connsiteY22" fmla="*/ 122006 h 2048545"/>
                  <a:gd name="connsiteX23" fmla="*/ 19173 w 1193103"/>
                  <a:gd name="connsiteY23" fmla="*/ 219745 h 2048545"/>
                  <a:gd name="connsiteX24" fmla="*/ 123 w 1193103"/>
                  <a:gd name="connsiteY24" fmla="*/ 305470 h 2048545"/>
                  <a:gd name="connsiteX25" fmla="*/ 28698 w 1193103"/>
                  <a:gd name="connsiteY25" fmla="*/ 410245 h 2048545"/>
                  <a:gd name="connsiteX26" fmla="*/ 76323 w 1193103"/>
                  <a:gd name="connsiteY26" fmla="*/ 543595 h 2048545"/>
                  <a:gd name="connsiteX27" fmla="*/ 104898 w 1193103"/>
                  <a:gd name="connsiteY27" fmla="*/ 743620 h 2048545"/>
                  <a:gd name="connsiteX28" fmla="*/ 104898 w 1193103"/>
                  <a:gd name="connsiteY28" fmla="*/ 876970 h 2048545"/>
                  <a:gd name="connsiteX29" fmla="*/ 85848 w 1193103"/>
                  <a:gd name="connsiteY29" fmla="*/ 981745 h 2048545"/>
                  <a:gd name="connsiteX30" fmla="*/ 123948 w 1193103"/>
                  <a:gd name="connsiteY30" fmla="*/ 1134145 h 2048545"/>
                  <a:gd name="connsiteX31" fmla="*/ 171573 w 1193103"/>
                  <a:gd name="connsiteY31" fmla="*/ 1153195 h 2048545"/>
                  <a:gd name="connsiteX32" fmla="*/ 190623 w 1193103"/>
                  <a:gd name="connsiteY32" fmla="*/ 1219870 h 2048545"/>
                  <a:gd name="connsiteX33" fmla="*/ 219198 w 1193103"/>
                  <a:gd name="connsiteY33" fmla="*/ 1372270 h 2048545"/>
                  <a:gd name="connsiteX34" fmla="*/ 285873 w 1193103"/>
                  <a:gd name="connsiteY34" fmla="*/ 1572295 h 2048545"/>
                  <a:gd name="connsiteX35" fmla="*/ 428748 w 1193103"/>
                  <a:gd name="connsiteY35" fmla="*/ 1753270 h 2048545"/>
                  <a:gd name="connsiteX36" fmla="*/ 600198 w 1193103"/>
                  <a:gd name="connsiteY36" fmla="*/ 1848520 h 2048545"/>
                  <a:gd name="connsiteX37" fmla="*/ 690183 w 1193103"/>
                  <a:gd name="connsiteY37" fmla="*/ 1878435 h 2048545"/>
                  <a:gd name="connsiteX38" fmla="*/ 828798 w 1193103"/>
                  <a:gd name="connsiteY38" fmla="*/ 2019970 h 2048545"/>
                  <a:gd name="connsiteX39" fmla="*/ 1095498 w 1193103"/>
                  <a:gd name="connsiteY39" fmla="*/ 2048545 h 2048545"/>
                  <a:gd name="connsiteX40" fmla="*/ 1181893 w 1193103"/>
                  <a:gd name="connsiteY40" fmla="*/ 2016380 h 2048545"/>
                  <a:gd name="connsiteX0" fmla="*/ 1168108 w 1193103"/>
                  <a:gd name="connsiteY0" fmla="*/ 2021550 h 2048545"/>
                  <a:gd name="connsiteX1" fmla="*/ 1192566 w 1193103"/>
                  <a:gd name="connsiteY1" fmla="*/ 1969186 h 2048545"/>
                  <a:gd name="connsiteX2" fmla="*/ 1160401 w 1193103"/>
                  <a:gd name="connsiteY2" fmla="*/ 1918641 h 2048545"/>
                  <a:gd name="connsiteX3" fmla="*/ 1057398 w 1193103"/>
                  <a:gd name="connsiteY3" fmla="*/ 1877095 h 2048545"/>
                  <a:gd name="connsiteX4" fmla="*/ 904998 w 1193103"/>
                  <a:gd name="connsiteY4" fmla="*/ 1781845 h 2048545"/>
                  <a:gd name="connsiteX5" fmla="*/ 838323 w 1193103"/>
                  <a:gd name="connsiteY5" fmla="*/ 1715170 h 2048545"/>
                  <a:gd name="connsiteX6" fmla="*/ 800223 w 1193103"/>
                  <a:gd name="connsiteY6" fmla="*/ 1553245 h 2048545"/>
                  <a:gd name="connsiteX7" fmla="*/ 752598 w 1193103"/>
                  <a:gd name="connsiteY7" fmla="*/ 1381795 h 2048545"/>
                  <a:gd name="connsiteX8" fmla="*/ 652418 w 1193103"/>
                  <a:gd name="connsiteY8" fmla="*/ 1252035 h 2048545"/>
                  <a:gd name="connsiteX9" fmla="*/ 572628 w 1193103"/>
                  <a:gd name="connsiteY9" fmla="*/ 1128545 h 2048545"/>
                  <a:gd name="connsiteX10" fmla="*/ 558173 w 1193103"/>
                  <a:gd name="connsiteY10" fmla="*/ 1028030 h 2048545"/>
                  <a:gd name="connsiteX11" fmla="*/ 596273 w 1193103"/>
                  <a:gd name="connsiteY11" fmla="*/ 843130 h 2048545"/>
                  <a:gd name="connsiteX12" fmla="*/ 577223 w 1193103"/>
                  <a:gd name="connsiteY12" fmla="*/ 705520 h 2048545"/>
                  <a:gd name="connsiteX13" fmla="*/ 533523 w 1193103"/>
                  <a:gd name="connsiteY13" fmla="*/ 591220 h 2048545"/>
                  <a:gd name="connsiteX14" fmla="*/ 448133 w 1193103"/>
                  <a:gd name="connsiteY14" fmla="*/ 444085 h 2048545"/>
                  <a:gd name="connsiteX15" fmla="*/ 443873 w 1193103"/>
                  <a:gd name="connsiteY15" fmla="*/ 305135 h 2048545"/>
                  <a:gd name="connsiteX16" fmla="*/ 476373 w 1193103"/>
                  <a:gd name="connsiteY16" fmla="*/ 153070 h 2048545"/>
                  <a:gd name="connsiteX17" fmla="*/ 420610 w 1193103"/>
                  <a:gd name="connsiteY17" fmla="*/ 71461 h 2048545"/>
                  <a:gd name="connsiteX18" fmla="*/ 371598 w 1193103"/>
                  <a:gd name="connsiteY18" fmla="*/ 19720 h 2048545"/>
                  <a:gd name="connsiteX19" fmla="*/ 219198 w 1193103"/>
                  <a:gd name="connsiteY19" fmla="*/ 0 h 2048545"/>
                  <a:gd name="connsiteX20" fmla="*/ 103557 w 1193103"/>
                  <a:gd name="connsiteY20" fmla="*/ 34702 h 2048545"/>
                  <a:gd name="connsiteX21" fmla="*/ 53348 w 1193103"/>
                  <a:gd name="connsiteY21" fmla="*/ 67345 h 2048545"/>
                  <a:gd name="connsiteX22" fmla="*/ 30037 w 1193103"/>
                  <a:gd name="connsiteY22" fmla="*/ 122006 h 2048545"/>
                  <a:gd name="connsiteX23" fmla="*/ 19173 w 1193103"/>
                  <a:gd name="connsiteY23" fmla="*/ 219745 h 2048545"/>
                  <a:gd name="connsiteX24" fmla="*/ 123 w 1193103"/>
                  <a:gd name="connsiteY24" fmla="*/ 305470 h 2048545"/>
                  <a:gd name="connsiteX25" fmla="*/ 28698 w 1193103"/>
                  <a:gd name="connsiteY25" fmla="*/ 410245 h 2048545"/>
                  <a:gd name="connsiteX26" fmla="*/ 76323 w 1193103"/>
                  <a:gd name="connsiteY26" fmla="*/ 543595 h 2048545"/>
                  <a:gd name="connsiteX27" fmla="*/ 104898 w 1193103"/>
                  <a:gd name="connsiteY27" fmla="*/ 743620 h 2048545"/>
                  <a:gd name="connsiteX28" fmla="*/ 104898 w 1193103"/>
                  <a:gd name="connsiteY28" fmla="*/ 876970 h 2048545"/>
                  <a:gd name="connsiteX29" fmla="*/ 85848 w 1193103"/>
                  <a:gd name="connsiteY29" fmla="*/ 981745 h 2048545"/>
                  <a:gd name="connsiteX30" fmla="*/ 123948 w 1193103"/>
                  <a:gd name="connsiteY30" fmla="*/ 1134145 h 2048545"/>
                  <a:gd name="connsiteX31" fmla="*/ 171573 w 1193103"/>
                  <a:gd name="connsiteY31" fmla="*/ 1153195 h 2048545"/>
                  <a:gd name="connsiteX32" fmla="*/ 190623 w 1193103"/>
                  <a:gd name="connsiteY32" fmla="*/ 1219870 h 2048545"/>
                  <a:gd name="connsiteX33" fmla="*/ 219198 w 1193103"/>
                  <a:gd name="connsiteY33" fmla="*/ 1372270 h 2048545"/>
                  <a:gd name="connsiteX34" fmla="*/ 285873 w 1193103"/>
                  <a:gd name="connsiteY34" fmla="*/ 1572295 h 2048545"/>
                  <a:gd name="connsiteX35" fmla="*/ 428748 w 1193103"/>
                  <a:gd name="connsiteY35" fmla="*/ 1753270 h 2048545"/>
                  <a:gd name="connsiteX36" fmla="*/ 577223 w 1193103"/>
                  <a:gd name="connsiteY36" fmla="*/ 1816355 h 2048545"/>
                  <a:gd name="connsiteX37" fmla="*/ 690183 w 1193103"/>
                  <a:gd name="connsiteY37" fmla="*/ 1878435 h 2048545"/>
                  <a:gd name="connsiteX38" fmla="*/ 828798 w 1193103"/>
                  <a:gd name="connsiteY38" fmla="*/ 2019970 h 2048545"/>
                  <a:gd name="connsiteX39" fmla="*/ 1095498 w 1193103"/>
                  <a:gd name="connsiteY39" fmla="*/ 2048545 h 2048545"/>
                  <a:gd name="connsiteX40" fmla="*/ 1181893 w 1193103"/>
                  <a:gd name="connsiteY40" fmla="*/ 2016380 h 2048545"/>
                  <a:gd name="connsiteX0" fmla="*/ 1168108 w 1193103"/>
                  <a:gd name="connsiteY0" fmla="*/ 2021550 h 2048545"/>
                  <a:gd name="connsiteX1" fmla="*/ 1192566 w 1193103"/>
                  <a:gd name="connsiteY1" fmla="*/ 1969186 h 2048545"/>
                  <a:gd name="connsiteX2" fmla="*/ 1160401 w 1193103"/>
                  <a:gd name="connsiteY2" fmla="*/ 1918641 h 2048545"/>
                  <a:gd name="connsiteX3" fmla="*/ 1057398 w 1193103"/>
                  <a:gd name="connsiteY3" fmla="*/ 1877095 h 2048545"/>
                  <a:gd name="connsiteX4" fmla="*/ 904998 w 1193103"/>
                  <a:gd name="connsiteY4" fmla="*/ 1781845 h 2048545"/>
                  <a:gd name="connsiteX5" fmla="*/ 838323 w 1193103"/>
                  <a:gd name="connsiteY5" fmla="*/ 1715170 h 2048545"/>
                  <a:gd name="connsiteX6" fmla="*/ 800223 w 1193103"/>
                  <a:gd name="connsiteY6" fmla="*/ 1553245 h 2048545"/>
                  <a:gd name="connsiteX7" fmla="*/ 752598 w 1193103"/>
                  <a:gd name="connsiteY7" fmla="*/ 1381795 h 2048545"/>
                  <a:gd name="connsiteX8" fmla="*/ 652418 w 1193103"/>
                  <a:gd name="connsiteY8" fmla="*/ 1252035 h 2048545"/>
                  <a:gd name="connsiteX9" fmla="*/ 572628 w 1193103"/>
                  <a:gd name="connsiteY9" fmla="*/ 1128545 h 2048545"/>
                  <a:gd name="connsiteX10" fmla="*/ 558173 w 1193103"/>
                  <a:gd name="connsiteY10" fmla="*/ 1028030 h 2048545"/>
                  <a:gd name="connsiteX11" fmla="*/ 596273 w 1193103"/>
                  <a:gd name="connsiteY11" fmla="*/ 843130 h 2048545"/>
                  <a:gd name="connsiteX12" fmla="*/ 577223 w 1193103"/>
                  <a:gd name="connsiteY12" fmla="*/ 705520 h 2048545"/>
                  <a:gd name="connsiteX13" fmla="*/ 533523 w 1193103"/>
                  <a:gd name="connsiteY13" fmla="*/ 591220 h 2048545"/>
                  <a:gd name="connsiteX14" fmla="*/ 448133 w 1193103"/>
                  <a:gd name="connsiteY14" fmla="*/ 444085 h 2048545"/>
                  <a:gd name="connsiteX15" fmla="*/ 443873 w 1193103"/>
                  <a:gd name="connsiteY15" fmla="*/ 305135 h 2048545"/>
                  <a:gd name="connsiteX16" fmla="*/ 476373 w 1193103"/>
                  <a:gd name="connsiteY16" fmla="*/ 153070 h 2048545"/>
                  <a:gd name="connsiteX17" fmla="*/ 420610 w 1193103"/>
                  <a:gd name="connsiteY17" fmla="*/ 71461 h 2048545"/>
                  <a:gd name="connsiteX18" fmla="*/ 371598 w 1193103"/>
                  <a:gd name="connsiteY18" fmla="*/ 19720 h 2048545"/>
                  <a:gd name="connsiteX19" fmla="*/ 219198 w 1193103"/>
                  <a:gd name="connsiteY19" fmla="*/ 0 h 2048545"/>
                  <a:gd name="connsiteX20" fmla="*/ 103557 w 1193103"/>
                  <a:gd name="connsiteY20" fmla="*/ 34702 h 2048545"/>
                  <a:gd name="connsiteX21" fmla="*/ 53348 w 1193103"/>
                  <a:gd name="connsiteY21" fmla="*/ 67345 h 2048545"/>
                  <a:gd name="connsiteX22" fmla="*/ 30037 w 1193103"/>
                  <a:gd name="connsiteY22" fmla="*/ 122006 h 2048545"/>
                  <a:gd name="connsiteX23" fmla="*/ 19173 w 1193103"/>
                  <a:gd name="connsiteY23" fmla="*/ 219745 h 2048545"/>
                  <a:gd name="connsiteX24" fmla="*/ 123 w 1193103"/>
                  <a:gd name="connsiteY24" fmla="*/ 305470 h 2048545"/>
                  <a:gd name="connsiteX25" fmla="*/ 28698 w 1193103"/>
                  <a:gd name="connsiteY25" fmla="*/ 410245 h 2048545"/>
                  <a:gd name="connsiteX26" fmla="*/ 76323 w 1193103"/>
                  <a:gd name="connsiteY26" fmla="*/ 543595 h 2048545"/>
                  <a:gd name="connsiteX27" fmla="*/ 104898 w 1193103"/>
                  <a:gd name="connsiteY27" fmla="*/ 743620 h 2048545"/>
                  <a:gd name="connsiteX28" fmla="*/ 104898 w 1193103"/>
                  <a:gd name="connsiteY28" fmla="*/ 876970 h 2048545"/>
                  <a:gd name="connsiteX29" fmla="*/ 85848 w 1193103"/>
                  <a:gd name="connsiteY29" fmla="*/ 981745 h 2048545"/>
                  <a:gd name="connsiteX30" fmla="*/ 123948 w 1193103"/>
                  <a:gd name="connsiteY30" fmla="*/ 1134145 h 2048545"/>
                  <a:gd name="connsiteX31" fmla="*/ 171573 w 1193103"/>
                  <a:gd name="connsiteY31" fmla="*/ 1153195 h 2048545"/>
                  <a:gd name="connsiteX32" fmla="*/ 190623 w 1193103"/>
                  <a:gd name="connsiteY32" fmla="*/ 1219870 h 2048545"/>
                  <a:gd name="connsiteX33" fmla="*/ 219198 w 1193103"/>
                  <a:gd name="connsiteY33" fmla="*/ 1372270 h 2048545"/>
                  <a:gd name="connsiteX34" fmla="*/ 285873 w 1193103"/>
                  <a:gd name="connsiteY34" fmla="*/ 1572295 h 2048545"/>
                  <a:gd name="connsiteX35" fmla="*/ 428748 w 1193103"/>
                  <a:gd name="connsiteY35" fmla="*/ 1753270 h 2048545"/>
                  <a:gd name="connsiteX36" fmla="*/ 577223 w 1193103"/>
                  <a:gd name="connsiteY36" fmla="*/ 1816355 h 2048545"/>
                  <a:gd name="connsiteX37" fmla="*/ 690183 w 1193103"/>
                  <a:gd name="connsiteY37" fmla="*/ 1878435 h 2048545"/>
                  <a:gd name="connsiteX38" fmla="*/ 728474 w 1193103"/>
                  <a:gd name="connsiteY38" fmla="*/ 1959996 h 2048545"/>
                  <a:gd name="connsiteX39" fmla="*/ 828798 w 1193103"/>
                  <a:gd name="connsiteY39" fmla="*/ 2019970 h 2048545"/>
                  <a:gd name="connsiteX40" fmla="*/ 1095498 w 1193103"/>
                  <a:gd name="connsiteY40" fmla="*/ 2048545 h 2048545"/>
                  <a:gd name="connsiteX41" fmla="*/ 1181893 w 1193103"/>
                  <a:gd name="connsiteY41" fmla="*/ 2016380 h 2048545"/>
                  <a:gd name="connsiteX0" fmla="*/ 1168108 w 1193103"/>
                  <a:gd name="connsiteY0" fmla="*/ 2021550 h 2048545"/>
                  <a:gd name="connsiteX1" fmla="*/ 1192566 w 1193103"/>
                  <a:gd name="connsiteY1" fmla="*/ 1969186 h 2048545"/>
                  <a:gd name="connsiteX2" fmla="*/ 1160401 w 1193103"/>
                  <a:gd name="connsiteY2" fmla="*/ 1918641 h 2048545"/>
                  <a:gd name="connsiteX3" fmla="*/ 1057398 w 1193103"/>
                  <a:gd name="connsiteY3" fmla="*/ 1877095 h 2048545"/>
                  <a:gd name="connsiteX4" fmla="*/ 904998 w 1193103"/>
                  <a:gd name="connsiteY4" fmla="*/ 1781845 h 2048545"/>
                  <a:gd name="connsiteX5" fmla="*/ 838323 w 1193103"/>
                  <a:gd name="connsiteY5" fmla="*/ 1715170 h 2048545"/>
                  <a:gd name="connsiteX6" fmla="*/ 800223 w 1193103"/>
                  <a:gd name="connsiteY6" fmla="*/ 1553245 h 2048545"/>
                  <a:gd name="connsiteX7" fmla="*/ 752598 w 1193103"/>
                  <a:gd name="connsiteY7" fmla="*/ 1381795 h 2048545"/>
                  <a:gd name="connsiteX8" fmla="*/ 652418 w 1193103"/>
                  <a:gd name="connsiteY8" fmla="*/ 1252035 h 2048545"/>
                  <a:gd name="connsiteX9" fmla="*/ 572628 w 1193103"/>
                  <a:gd name="connsiteY9" fmla="*/ 1128545 h 2048545"/>
                  <a:gd name="connsiteX10" fmla="*/ 558173 w 1193103"/>
                  <a:gd name="connsiteY10" fmla="*/ 1028030 h 2048545"/>
                  <a:gd name="connsiteX11" fmla="*/ 596273 w 1193103"/>
                  <a:gd name="connsiteY11" fmla="*/ 843130 h 2048545"/>
                  <a:gd name="connsiteX12" fmla="*/ 577223 w 1193103"/>
                  <a:gd name="connsiteY12" fmla="*/ 705520 h 2048545"/>
                  <a:gd name="connsiteX13" fmla="*/ 533523 w 1193103"/>
                  <a:gd name="connsiteY13" fmla="*/ 591220 h 2048545"/>
                  <a:gd name="connsiteX14" fmla="*/ 448133 w 1193103"/>
                  <a:gd name="connsiteY14" fmla="*/ 444085 h 2048545"/>
                  <a:gd name="connsiteX15" fmla="*/ 443873 w 1193103"/>
                  <a:gd name="connsiteY15" fmla="*/ 305135 h 2048545"/>
                  <a:gd name="connsiteX16" fmla="*/ 476373 w 1193103"/>
                  <a:gd name="connsiteY16" fmla="*/ 153070 h 2048545"/>
                  <a:gd name="connsiteX17" fmla="*/ 420610 w 1193103"/>
                  <a:gd name="connsiteY17" fmla="*/ 71461 h 2048545"/>
                  <a:gd name="connsiteX18" fmla="*/ 371598 w 1193103"/>
                  <a:gd name="connsiteY18" fmla="*/ 19720 h 2048545"/>
                  <a:gd name="connsiteX19" fmla="*/ 219198 w 1193103"/>
                  <a:gd name="connsiteY19" fmla="*/ 0 h 2048545"/>
                  <a:gd name="connsiteX20" fmla="*/ 103557 w 1193103"/>
                  <a:gd name="connsiteY20" fmla="*/ 34702 h 2048545"/>
                  <a:gd name="connsiteX21" fmla="*/ 53348 w 1193103"/>
                  <a:gd name="connsiteY21" fmla="*/ 67345 h 2048545"/>
                  <a:gd name="connsiteX22" fmla="*/ 30037 w 1193103"/>
                  <a:gd name="connsiteY22" fmla="*/ 122006 h 2048545"/>
                  <a:gd name="connsiteX23" fmla="*/ 19173 w 1193103"/>
                  <a:gd name="connsiteY23" fmla="*/ 219745 h 2048545"/>
                  <a:gd name="connsiteX24" fmla="*/ 123 w 1193103"/>
                  <a:gd name="connsiteY24" fmla="*/ 305470 h 2048545"/>
                  <a:gd name="connsiteX25" fmla="*/ 28698 w 1193103"/>
                  <a:gd name="connsiteY25" fmla="*/ 410245 h 2048545"/>
                  <a:gd name="connsiteX26" fmla="*/ 76323 w 1193103"/>
                  <a:gd name="connsiteY26" fmla="*/ 543595 h 2048545"/>
                  <a:gd name="connsiteX27" fmla="*/ 104898 w 1193103"/>
                  <a:gd name="connsiteY27" fmla="*/ 743620 h 2048545"/>
                  <a:gd name="connsiteX28" fmla="*/ 104898 w 1193103"/>
                  <a:gd name="connsiteY28" fmla="*/ 876970 h 2048545"/>
                  <a:gd name="connsiteX29" fmla="*/ 85848 w 1193103"/>
                  <a:gd name="connsiteY29" fmla="*/ 981745 h 2048545"/>
                  <a:gd name="connsiteX30" fmla="*/ 123948 w 1193103"/>
                  <a:gd name="connsiteY30" fmla="*/ 1134145 h 2048545"/>
                  <a:gd name="connsiteX31" fmla="*/ 171573 w 1193103"/>
                  <a:gd name="connsiteY31" fmla="*/ 1153195 h 2048545"/>
                  <a:gd name="connsiteX32" fmla="*/ 190623 w 1193103"/>
                  <a:gd name="connsiteY32" fmla="*/ 1219870 h 2048545"/>
                  <a:gd name="connsiteX33" fmla="*/ 219198 w 1193103"/>
                  <a:gd name="connsiteY33" fmla="*/ 1372270 h 2048545"/>
                  <a:gd name="connsiteX34" fmla="*/ 285873 w 1193103"/>
                  <a:gd name="connsiteY34" fmla="*/ 1572295 h 2048545"/>
                  <a:gd name="connsiteX35" fmla="*/ 428748 w 1193103"/>
                  <a:gd name="connsiteY35" fmla="*/ 1753270 h 2048545"/>
                  <a:gd name="connsiteX36" fmla="*/ 577223 w 1193103"/>
                  <a:gd name="connsiteY36" fmla="*/ 1816355 h 2048545"/>
                  <a:gd name="connsiteX37" fmla="*/ 655014 w 1193103"/>
                  <a:gd name="connsiteY37" fmla="*/ 1883459 h 2048545"/>
                  <a:gd name="connsiteX38" fmla="*/ 728474 w 1193103"/>
                  <a:gd name="connsiteY38" fmla="*/ 1959996 h 2048545"/>
                  <a:gd name="connsiteX39" fmla="*/ 828798 w 1193103"/>
                  <a:gd name="connsiteY39" fmla="*/ 2019970 h 2048545"/>
                  <a:gd name="connsiteX40" fmla="*/ 1095498 w 1193103"/>
                  <a:gd name="connsiteY40" fmla="*/ 2048545 h 2048545"/>
                  <a:gd name="connsiteX41" fmla="*/ 1181893 w 1193103"/>
                  <a:gd name="connsiteY41" fmla="*/ 2016380 h 2048545"/>
                  <a:gd name="connsiteX0" fmla="*/ 1168108 w 1193103"/>
                  <a:gd name="connsiteY0" fmla="*/ 2021550 h 2048545"/>
                  <a:gd name="connsiteX1" fmla="*/ 1192566 w 1193103"/>
                  <a:gd name="connsiteY1" fmla="*/ 1969186 h 2048545"/>
                  <a:gd name="connsiteX2" fmla="*/ 1160401 w 1193103"/>
                  <a:gd name="connsiteY2" fmla="*/ 1918641 h 2048545"/>
                  <a:gd name="connsiteX3" fmla="*/ 1057398 w 1193103"/>
                  <a:gd name="connsiteY3" fmla="*/ 1877095 h 2048545"/>
                  <a:gd name="connsiteX4" fmla="*/ 904998 w 1193103"/>
                  <a:gd name="connsiteY4" fmla="*/ 1781845 h 2048545"/>
                  <a:gd name="connsiteX5" fmla="*/ 838323 w 1193103"/>
                  <a:gd name="connsiteY5" fmla="*/ 1715170 h 2048545"/>
                  <a:gd name="connsiteX6" fmla="*/ 800223 w 1193103"/>
                  <a:gd name="connsiteY6" fmla="*/ 1553245 h 2048545"/>
                  <a:gd name="connsiteX7" fmla="*/ 752598 w 1193103"/>
                  <a:gd name="connsiteY7" fmla="*/ 1381795 h 2048545"/>
                  <a:gd name="connsiteX8" fmla="*/ 652418 w 1193103"/>
                  <a:gd name="connsiteY8" fmla="*/ 1252035 h 2048545"/>
                  <a:gd name="connsiteX9" fmla="*/ 572628 w 1193103"/>
                  <a:gd name="connsiteY9" fmla="*/ 1128545 h 2048545"/>
                  <a:gd name="connsiteX10" fmla="*/ 558173 w 1193103"/>
                  <a:gd name="connsiteY10" fmla="*/ 1028030 h 2048545"/>
                  <a:gd name="connsiteX11" fmla="*/ 596273 w 1193103"/>
                  <a:gd name="connsiteY11" fmla="*/ 843130 h 2048545"/>
                  <a:gd name="connsiteX12" fmla="*/ 577223 w 1193103"/>
                  <a:gd name="connsiteY12" fmla="*/ 705520 h 2048545"/>
                  <a:gd name="connsiteX13" fmla="*/ 533523 w 1193103"/>
                  <a:gd name="connsiteY13" fmla="*/ 591220 h 2048545"/>
                  <a:gd name="connsiteX14" fmla="*/ 448133 w 1193103"/>
                  <a:gd name="connsiteY14" fmla="*/ 444085 h 2048545"/>
                  <a:gd name="connsiteX15" fmla="*/ 443873 w 1193103"/>
                  <a:gd name="connsiteY15" fmla="*/ 305135 h 2048545"/>
                  <a:gd name="connsiteX16" fmla="*/ 476373 w 1193103"/>
                  <a:gd name="connsiteY16" fmla="*/ 153070 h 2048545"/>
                  <a:gd name="connsiteX17" fmla="*/ 420610 w 1193103"/>
                  <a:gd name="connsiteY17" fmla="*/ 71461 h 2048545"/>
                  <a:gd name="connsiteX18" fmla="*/ 371598 w 1193103"/>
                  <a:gd name="connsiteY18" fmla="*/ 19720 h 2048545"/>
                  <a:gd name="connsiteX19" fmla="*/ 219198 w 1193103"/>
                  <a:gd name="connsiteY19" fmla="*/ 0 h 2048545"/>
                  <a:gd name="connsiteX20" fmla="*/ 103557 w 1193103"/>
                  <a:gd name="connsiteY20" fmla="*/ 34702 h 2048545"/>
                  <a:gd name="connsiteX21" fmla="*/ 53348 w 1193103"/>
                  <a:gd name="connsiteY21" fmla="*/ 67345 h 2048545"/>
                  <a:gd name="connsiteX22" fmla="*/ 30037 w 1193103"/>
                  <a:gd name="connsiteY22" fmla="*/ 122006 h 2048545"/>
                  <a:gd name="connsiteX23" fmla="*/ 19173 w 1193103"/>
                  <a:gd name="connsiteY23" fmla="*/ 219745 h 2048545"/>
                  <a:gd name="connsiteX24" fmla="*/ 123 w 1193103"/>
                  <a:gd name="connsiteY24" fmla="*/ 305470 h 2048545"/>
                  <a:gd name="connsiteX25" fmla="*/ 28698 w 1193103"/>
                  <a:gd name="connsiteY25" fmla="*/ 410245 h 2048545"/>
                  <a:gd name="connsiteX26" fmla="*/ 76323 w 1193103"/>
                  <a:gd name="connsiteY26" fmla="*/ 543595 h 2048545"/>
                  <a:gd name="connsiteX27" fmla="*/ 104898 w 1193103"/>
                  <a:gd name="connsiteY27" fmla="*/ 743620 h 2048545"/>
                  <a:gd name="connsiteX28" fmla="*/ 104898 w 1193103"/>
                  <a:gd name="connsiteY28" fmla="*/ 876970 h 2048545"/>
                  <a:gd name="connsiteX29" fmla="*/ 85848 w 1193103"/>
                  <a:gd name="connsiteY29" fmla="*/ 981745 h 2048545"/>
                  <a:gd name="connsiteX30" fmla="*/ 123948 w 1193103"/>
                  <a:gd name="connsiteY30" fmla="*/ 1134145 h 2048545"/>
                  <a:gd name="connsiteX31" fmla="*/ 171573 w 1193103"/>
                  <a:gd name="connsiteY31" fmla="*/ 1153195 h 2048545"/>
                  <a:gd name="connsiteX32" fmla="*/ 190623 w 1193103"/>
                  <a:gd name="connsiteY32" fmla="*/ 1219870 h 2048545"/>
                  <a:gd name="connsiteX33" fmla="*/ 219198 w 1193103"/>
                  <a:gd name="connsiteY33" fmla="*/ 1372270 h 2048545"/>
                  <a:gd name="connsiteX34" fmla="*/ 285873 w 1193103"/>
                  <a:gd name="connsiteY34" fmla="*/ 1572295 h 2048545"/>
                  <a:gd name="connsiteX35" fmla="*/ 428748 w 1193103"/>
                  <a:gd name="connsiteY35" fmla="*/ 1753270 h 2048545"/>
                  <a:gd name="connsiteX36" fmla="*/ 557126 w 1193103"/>
                  <a:gd name="connsiteY36" fmla="*/ 1816355 h 2048545"/>
                  <a:gd name="connsiteX37" fmla="*/ 655014 w 1193103"/>
                  <a:gd name="connsiteY37" fmla="*/ 1883459 h 2048545"/>
                  <a:gd name="connsiteX38" fmla="*/ 728474 w 1193103"/>
                  <a:gd name="connsiteY38" fmla="*/ 1959996 h 2048545"/>
                  <a:gd name="connsiteX39" fmla="*/ 828798 w 1193103"/>
                  <a:gd name="connsiteY39" fmla="*/ 2019970 h 2048545"/>
                  <a:gd name="connsiteX40" fmla="*/ 1095498 w 1193103"/>
                  <a:gd name="connsiteY40" fmla="*/ 2048545 h 2048545"/>
                  <a:gd name="connsiteX41" fmla="*/ 1181893 w 1193103"/>
                  <a:gd name="connsiteY41" fmla="*/ 2016380 h 2048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193103" h="2048545">
                    <a:moveTo>
                      <a:pt x="1168108" y="2021550"/>
                    </a:moveTo>
                    <a:cubicBezTo>
                      <a:pt x="1164526" y="2008994"/>
                      <a:pt x="1197680" y="1990933"/>
                      <a:pt x="1192566" y="1969186"/>
                    </a:cubicBezTo>
                    <a:cubicBezTo>
                      <a:pt x="1187452" y="1947440"/>
                      <a:pt x="1181397" y="1933989"/>
                      <a:pt x="1160401" y="1918641"/>
                    </a:cubicBezTo>
                    <a:lnTo>
                      <a:pt x="1057398" y="1877095"/>
                    </a:lnTo>
                    <a:lnTo>
                      <a:pt x="904998" y="1781845"/>
                    </a:lnTo>
                    <a:lnTo>
                      <a:pt x="838323" y="1715170"/>
                    </a:lnTo>
                    <a:lnTo>
                      <a:pt x="800223" y="1553245"/>
                    </a:lnTo>
                    <a:lnTo>
                      <a:pt x="752598" y="1381795"/>
                    </a:lnTo>
                    <a:lnTo>
                      <a:pt x="652418" y="1252035"/>
                    </a:lnTo>
                    <a:lnTo>
                      <a:pt x="572628" y="1128545"/>
                    </a:lnTo>
                    <a:lnTo>
                      <a:pt x="558173" y="1028030"/>
                    </a:lnTo>
                    <a:lnTo>
                      <a:pt x="596273" y="843130"/>
                    </a:lnTo>
                    <a:lnTo>
                      <a:pt x="577223" y="705520"/>
                    </a:lnTo>
                    <a:lnTo>
                      <a:pt x="533523" y="591220"/>
                    </a:lnTo>
                    <a:lnTo>
                      <a:pt x="448133" y="444085"/>
                    </a:lnTo>
                    <a:lnTo>
                      <a:pt x="443873" y="305135"/>
                    </a:lnTo>
                    <a:lnTo>
                      <a:pt x="476373" y="153070"/>
                    </a:lnTo>
                    <a:cubicBezTo>
                      <a:pt x="453190" y="125867"/>
                      <a:pt x="443793" y="98664"/>
                      <a:pt x="420610" y="71461"/>
                    </a:cubicBezTo>
                    <a:lnTo>
                      <a:pt x="371598" y="19720"/>
                    </a:lnTo>
                    <a:lnTo>
                      <a:pt x="219198" y="0"/>
                    </a:lnTo>
                    <a:cubicBezTo>
                      <a:pt x="191373" y="11567"/>
                      <a:pt x="131382" y="23135"/>
                      <a:pt x="103557" y="34702"/>
                    </a:cubicBezTo>
                    <a:lnTo>
                      <a:pt x="53348" y="67345"/>
                    </a:lnTo>
                    <a:cubicBezTo>
                      <a:pt x="45578" y="93224"/>
                      <a:pt x="37807" y="96127"/>
                      <a:pt x="30037" y="122006"/>
                    </a:cubicBezTo>
                    <a:lnTo>
                      <a:pt x="19173" y="219745"/>
                    </a:lnTo>
                    <a:cubicBezTo>
                      <a:pt x="12823" y="248320"/>
                      <a:pt x="-1465" y="273720"/>
                      <a:pt x="123" y="305470"/>
                    </a:cubicBezTo>
                    <a:cubicBezTo>
                      <a:pt x="1711" y="337220"/>
                      <a:pt x="19173" y="375320"/>
                      <a:pt x="28698" y="410245"/>
                    </a:cubicBezTo>
                    <a:lnTo>
                      <a:pt x="76323" y="543595"/>
                    </a:lnTo>
                    <a:lnTo>
                      <a:pt x="104898" y="743620"/>
                    </a:lnTo>
                    <a:lnTo>
                      <a:pt x="104898" y="876970"/>
                    </a:lnTo>
                    <a:lnTo>
                      <a:pt x="85848" y="981745"/>
                    </a:lnTo>
                    <a:lnTo>
                      <a:pt x="123948" y="1134145"/>
                    </a:lnTo>
                    <a:lnTo>
                      <a:pt x="171573" y="1153195"/>
                    </a:lnTo>
                    <a:lnTo>
                      <a:pt x="190623" y="1219870"/>
                    </a:lnTo>
                    <a:lnTo>
                      <a:pt x="219198" y="1372270"/>
                    </a:lnTo>
                    <a:lnTo>
                      <a:pt x="285873" y="1572295"/>
                    </a:lnTo>
                    <a:lnTo>
                      <a:pt x="428748" y="1753270"/>
                    </a:lnTo>
                    <a:lnTo>
                      <a:pt x="557126" y="1816355"/>
                    </a:lnTo>
                    <a:lnTo>
                      <a:pt x="655014" y="1883459"/>
                    </a:lnTo>
                    <a:cubicBezTo>
                      <a:pt x="675436" y="1899924"/>
                      <a:pt x="708052" y="1943531"/>
                      <a:pt x="728474" y="1959996"/>
                    </a:cubicBezTo>
                    <a:lnTo>
                      <a:pt x="828798" y="2019970"/>
                    </a:lnTo>
                    <a:lnTo>
                      <a:pt x="1095498" y="2048545"/>
                    </a:lnTo>
                    <a:lnTo>
                      <a:pt x="1181893" y="2016380"/>
                    </a:lnTo>
                  </a:path>
                </a:pathLst>
              </a:custGeom>
              <a:solidFill>
                <a:srgbClr val="00FFFF">
                  <a:alpha val="40000"/>
                </a:srgb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reeform 15"/>
              <p:cNvSpPr/>
              <p:nvPr/>
            </p:nvSpPr>
            <p:spPr>
              <a:xfrm>
                <a:off x="2390775" y="828674"/>
                <a:ext cx="5191125" cy="4391025"/>
              </a:xfrm>
              <a:custGeom>
                <a:avLst/>
                <a:gdLst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67250 w 5229225"/>
                  <a:gd name="connsiteY3" fmla="*/ 3533775 h 4000500"/>
                  <a:gd name="connsiteX4" fmla="*/ 4600575 w 5229225"/>
                  <a:gd name="connsiteY4" fmla="*/ 3200400 h 4000500"/>
                  <a:gd name="connsiteX5" fmla="*/ 4533900 w 5229225"/>
                  <a:gd name="connsiteY5" fmla="*/ 2933700 h 4000500"/>
                  <a:gd name="connsiteX6" fmla="*/ 4410075 w 5229225"/>
                  <a:gd name="connsiteY6" fmla="*/ 2657475 h 4000500"/>
                  <a:gd name="connsiteX7" fmla="*/ 4286250 w 5229225"/>
                  <a:gd name="connsiteY7" fmla="*/ 2466975 h 4000500"/>
                  <a:gd name="connsiteX8" fmla="*/ 4162425 w 5229225"/>
                  <a:gd name="connsiteY8" fmla="*/ 2305050 h 4000500"/>
                  <a:gd name="connsiteX9" fmla="*/ 3905250 w 5229225"/>
                  <a:gd name="connsiteY9" fmla="*/ 2228850 h 4000500"/>
                  <a:gd name="connsiteX10" fmla="*/ 3752850 w 5229225"/>
                  <a:gd name="connsiteY10" fmla="*/ 2133600 h 4000500"/>
                  <a:gd name="connsiteX11" fmla="*/ 3743325 w 5229225"/>
                  <a:gd name="connsiteY11" fmla="*/ 2038350 h 4000500"/>
                  <a:gd name="connsiteX12" fmla="*/ 3838575 w 5229225"/>
                  <a:gd name="connsiteY12" fmla="*/ 1990725 h 4000500"/>
                  <a:gd name="connsiteX13" fmla="*/ 3924300 w 5229225"/>
                  <a:gd name="connsiteY13" fmla="*/ 1924050 h 4000500"/>
                  <a:gd name="connsiteX14" fmla="*/ 4095750 w 5229225"/>
                  <a:gd name="connsiteY14" fmla="*/ 1695450 h 4000500"/>
                  <a:gd name="connsiteX15" fmla="*/ 4162425 w 5229225"/>
                  <a:gd name="connsiteY15" fmla="*/ 1524000 h 4000500"/>
                  <a:gd name="connsiteX16" fmla="*/ 4124325 w 5229225"/>
                  <a:gd name="connsiteY16" fmla="*/ 1362075 h 4000500"/>
                  <a:gd name="connsiteX17" fmla="*/ 4086225 w 5229225"/>
                  <a:gd name="connsiteY17" fmla="*/ 1181100 h 4000500"/>
                  <a:gd name="connsiteX18" fmla="*/ 4019550 w 5229225"/>
                  <a:gd name="connsiteY18" fmla="*/ 904875 h 4000500"/>
                  <a:gd name="connsiteX19" fmla="*/ 3914775 w 5229225"/>
                  <a:gd name="connsiteY19" fmla="*/ 590550 h 4000500"/>
                  <a:gd name="connsiteX20" fmla="*/ 3781425 w 5229225"/>
                  <a:gd name="connsiteY20" fmla="*/ 428625 h 4000500"/>
                  <a:gd name="connsiteX21" fmla="*/ 3505200 w 5229225"/>
                  <a:gd name="connsiteY21" fmla="*/ 276225 h 4000500"/>
                  <a:gd name="connsiteX22" fmla="*/ 3419475 w 5229225"/>
                  <a:gd name="connsiteY22" fmla="*/ 238125 h 4000500"/>
                  <a:gd name="connsiteX23" fmla="*/ 3276600 w 5229225"/>
                  <a:gd name="connsiteY23" fmla="*/ 209550 h 4000500"/>
                  <a:gd name="connsiteX24" fmla="*/ 3105150 w 5229225"/>
                  <a:gd name="connsiteY24" fmla="*/ 247650 h 4000500"/>
                  <a:gd name="connsiteX25" fmla="*/ 3000375 w 5229225"/>
                  <a:gd name="connsiteY25" fmla="*/ 342900 h 4000500"/>
                  <a:gd name="connsiteX26" fmla="*/ 2857500 w 5229225"/>
                  <a:gd name="connsiteY26" fmla="*/ 495300 h 4000500"/>
                  <a:gd name="connsiteX27" fmla="*/ 2676525 w 5229225"/>
                  <a:gd name="connsiteY27" fmla="*/ 723900 h 4000500"/>
                  <a:gd name="connsiteX28" fmla="*/ 2590800 w 5229225"/>
                  <a:gd name="connsiteY28" fmla="*/ 876300 h 4000500"/>
                  <a:gd name="connsiteX29" fmla="*/ 2505075 w 5229225"/>
                  <a:gd name="connsiteY29" fmla="*/ 1000125 h 4000500"/>
                  <a:gd name="connsiteX30" fmla="*/ 2438400 w 5229225"/>
                  <a:gd name="connsiteY30" fmla="*/ 1066800 h 4000500"/>
                  <a:gd name="connsiteX31" fmla="*/ 2286000 w 5229225"/>
                  <a:gd name="connsiteY31" fmla="*/ 1047750 h 4000500"/>
                  <a:gd name="connsiteX32" fmla="*/ 2247900 w 5229225"/>
                  <a:gd name="connsiteY32" fmla="*/ 1028700 h 4000500"/>
                  <a:gd name="connsiteX33" fmla="*/ 2028825 w 5229225"/>
                  <a:gd name="connsiteY33" fmla="*/ 1066800 h 4000500"/>
                  <a:gd name="connsiteX34" fmla="*/ 1905000 w 5229225"/>
                  <a:gd name="connsiteY34" fmla="*/ 1123950 h 4000500"/>
                  <a:gd name="connsiteX35" fmla="*/ 1704975 w 5229225"/>
                  <a:gd name="connsiteY35" fmla="*/ 1114425 h 4000500"/>
                  <a:gd name="connsiteX36" fmla="*/ 1495425 w 5229225"/>
                  <a:gd name="connsiteY36" fmla="*/ 1076325 h 4000500"/>
                  <a:gd name="connsiteX37" fmla="*/ 1362075 w 5229225"/>
                  <a:gd name="connsiteY37" fmla="*/ 1095375 h 4000500"/>
                  <a:gd name="connsiteX38" fmla="*/ 1238250 w 5229225"/>
                  <a:gd name="connsiteY38" fmla="*/ 1133475 h 4000500"/>
                  <a:gd name="connsiteX39" fmla="*/ 1114425 w 5229225"/>
                  <a:gd name="connsiteY39" fmla="*/ 1190625 h 4000500"/>
                  <a:gd name="connsiteX40" fmla="*/ 914400 w 5229225"/>
                  <a:gd name="connsiteY40" fmla="*/ 1371600 h 4000500"/>
                  <a:gd name="connsiteX41" fmla="*/ 819150 w 5229225"/>
                  <a:gd name="connsiteY41" fmla="*/ 1514475 h 4000500"/>
                  <a:gd name="connsiteX42" fmla="*/ 800100 w 5229225"/>
                  <a:gd name="connsiteY42" fmla="*/ 1600200 h 4000500"/>
                  <a:gd name="connsiteX43" fmla="*/ 866775 w 5229225"/>
                  <a:gd name="connsiteY43" fmla="*/ 1676400 h 4000500"/>
                  <a:gd name="connsiteX44" fmla="*/ 876300 w 5229225"/>
                  <a:gd name="connsiteY44" fmla="*/ 1724025 h 4000500"/>
                  <a:gd name="connsiteX45" fmla="*/ 828675 w 5229225"/>
                  <a:gd name="connsiteY45" fmla="*/ 1762125 h 4000500"/>
                  <a:gd name="connsiteX46" fmla="*/ 714375 w 5229225"/>
                  <a:gd name="connsiteY46" fmla="*/ 1847850 h 4000500"/>
                  <a:gd name="connsiteX47" fmla="*/ 657225 w 5229225"/>
                  <a:gd name="connsiteY47" fmla="*/ 1962150 h 4000500"/>
                  <a:gd name="connsiteX48" fmla="*/ 609600 w 5229225"/>
                  <a:gd name="connsiteY48" fmla="*/ 2066925 h 4000500"/>
                  <a:gd name="connsiteX49" fmla="*/ 552450 w 5229225"/>
                  <a:gd name="connsiteY49" fmla="*/ 2124075 h 4000500"/>
                  <a:gd name="connsiteX50" fmla="*/ 466725 w 5229225"/>
                  <a:gd name="connsiteY50" fmla="*/ 2257425 h 4000500"/>
                  <a:gd name="connsiteX51" fmla="*/ 466725 w 5229225"/>
                  <a:gd name="connsiteY51" fmla="*/ 2333625 h 4000500"/>
                  <a:gd name="connsiteX52" fmla="*/ 542925 w 5229225"/>
                  <a:gd name="connsiteY52" fmla="*/ 2466975 h 4000500"/>
                  <a:gd name="connsiteX53" fmla="*/ 628650 w 5229225"/>
                  <a:gd name="connsiteY53" fmla="*/ 2581275 h 4000500"/>
                  <a:gd name="connsiteX54" fmla="*/ 914400 w 5229225"/>
                  <a:gd name="connsiteY54" fmla="*/ 2705100 h 4000500"/>
                  <a:gd name="connsiteX55" fmla="*/ 1019175 w 5229225"/>
                  <a:gd name="connsiteY55" fmla="*/ 2752725 h 4000500"/>
                  <a:gd name="connsiteX56" fmla="*/ 1066800 w 5229225"/>
                  <a:gd name="connsiteY56" fmla="*/ 2790825 h 4000500"/>
                  <a:gd name="connsiteX57" fmla="*/ 1333500 w 5229225"/>
                  <a:gd name="connsiteY57" fmla="*/ 2895600 h 4000500"/>
                  <a:gd name="connsiteX58" fmla="*/ 1504950 w 5229225"/>
                  <a:gd name="connsiteY58" fmla="*/ 3086100 h 4000500"/>
                  <a:gd name="connsiteX59" fmla="*/ 1362075 w 5229225"/>
                  <a:gd name="connsiteY59" fmla="*/ 3200400 h 4000500"/>
                  <a:gd name="connsiteX60" fmla="*/ 1190625 w 5229225"/>
                  <a:gd name="connsiteY60" fmla="*/ 3190875 h 4000500"/>
                  <a:gd name="connsiteX61" fmla="*/ 1028700 w 5229225"/>
                  <a:gd name="connsiteY61" fmla="*/ 3190875 h 4000500"/>
                  <a:gd name="connsiteX62" fmla="*/ 914400 w 5229225"/>
                  <a:gd name="connsiteY62" fmla="*/ 3257550 h 4000500"/>
                  <a:gd name="connsiteX63" fmla="*/ 914400 w 5229225"/>
                  <a:gd name="connsiteY63" fmla="*/ 3362325 h 4000500"/>
                  <a:gd name="connsiteX64" fmla="*/ 952500 w 5229225"/>
                  <a:gd name="connsiteY64" fmla="*/ 3371850 h 4000500"/>
                  <a:gd name="connsiteX65" fmla="*/ 1047750 w 5229225"/>
                  <a:gd name="connsiteY65" fmla="*/ 3486150 h 4000500"/>
                  <a:gd name="connsiteX66" fmla="*/ 1123950 w 5229225"/>
                  <a:gd name="connsiteY66" fmla="*/ 3600450 h 4000500"/>
                  <a:gd name="connsiteX67" fmla="*/ 1133475 w 5229225"/>
                  <a:gd name="connsiteY67" fmla="*/ 3686175 h 4000500"/>
                  <a:gd name="connsiteX68" fmla="*/ 1133475 w 5229225"/>
                  <a:gd name="connsiteY68" fmla="*/ 3686175 h 4000500"/>
                  <a:gd name="connsiteX69" fmla="*/ 1076325 w 5229225"/>
                  <a:gd name="connsiteY69" fmla="*/ 3790950 h 4000500"/>
                  <a:gd name="connsiteX70" fmla="*/ 990600 w 5229225"/>
                  <a:gd name="connsiteY70" fmla="*/ 3733800 h 4000500"/>
                  <a:gd name="connsiteX71" fmla="*/ 819150 w 5229225"/>
                  <a:gd name="connsiteY71" fmla="*/ 3600450 h 4000500"/>
                  <a:gd name="connsiteX72" fmla="*/ 685800 w 5229225"/>
                  <a:gd name="connsiteY72" fmla="*/ 3476625 h 4000500"/>
                  <a:gd name="connsiteX73" fmla="*/ 542925 w 5229225"/>
                  <a:gd name="connsiteY73" fmla="*/ 3219450 h 4000500"/>
                  <a:gd name="connsiteX74" fmla="*/ 419100 w 5229225"/>
                  <a:gd name="connsiteY74" fmla="*/ 3143250 h 4000500"/>
                  <a:gd name="connsiteX75" fmla="*/ 266700 w 5229225"/>
                  <a:gd name="connsiteY75" fmla="*/ 2962275 h 4000500"/>
                  <a:gd name="connsiteX76" fmla="*/ 0 w 5229225"/>
                  <a:gd name="connsiteY76" fmla="*/ 2771775 h 4000500"/>
                  <a:gd name="connsiteX77" fmla="*/ 76200 w 5229225"/>
                  <a:gd name="connsiteY77" fmla="*/ 0 h 4000500"/>
                  <a:gd name="connsiteX78" fmla="*/ 5229225 w 5229225"/>
                  <a:gd name="connsiteY78" fmla="*/ 66675 h 4000500"/>
                  <a:gd name="connsiteX79" fmla="*/ 5153025 w 5229225"/>
                  <a:gd name="connsiteY79" fmla="*/ 4000500 h 4000500"/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67250 w 5229225"/>
                  <a:gd name="connsiteY3" fmla="*/ 3533775 h 4000500"/>
                  <a:gd name="connsiteX4" fmla="*/ 4600575 w 5229225"/>
                  <a:gd name="connsiteY4" fmla="*/ 3200400 h 4000500"/>
                  <a:gd name="connsiteX5" fmla="*/ 4533900 w 5229225"/>
                  <a:gd name="connsiteY5" fmla="*/ 2933700 h 4000500"/>
                  <a:gd name="connsiteX6" fmla="*/ 4410075 w 5229225"/>
                  <a:gd name="connsiteY6" fmla="*/ 2657475 h 4000500"/>
                  <a:gd name="connsiteX7" fmla="*/ 4286250 w 5229225"/>
                  <a:gd name="connsiteY7" fmla="*/ 2466975 h 4000500"/>
                  <a:gd name="connsiteX8" fmla="*/ 4162425 w 5229225"/>
                  <a:gd name="connsiteY8" fmla="*/ 2305050 h 4000500"/>
                  <a:gd name="connsiteX9" fmla="*/ 3905250 w 5229225"/>
                  <a:gd name="connsiteY9" fmla="*/ 2228850 h 4000500"/>
                  <a:gd name="connsiteX10" fmla="*/ 3752850 w 5229225"/>
                  <a:gd name="connsiteY10" fmla="*/ 2133600 h 4000500"/>
                  <a:gd name="connsiteX11" fmla="*/ 3743325 w 5229225"/>
                  <a:gd name="connsiteY11" fmla="*/ 2038350 h 4000500"/>
                  <a:gd name="connsiteX12" fmla="*/ 3838575 w 5229225"/>
                  <a:gd name="connsiteY12" fmla="*/ 1990725 h 4000500"/>
                  <a:gd name="connsiteX13" fmla="*/ 3924300 w 5229225"/>
                  <a:gd name="connsiteY13" fmla="*/ 1924050 h 4000500"/>
                  <a:gd name="connsiteX14" fmla="*/ 4095750 w 5229225"/>
                  <a:gd name="connsiteY14" fmla="*/ 1695450 h 4000500"/>
                  <a:gd name="connsiteX15" fmla="*/ 4162425 w 5229225"/>
                  <a:gd name="connsiteY15" fmla="*/ 1524000 h 4000500"/>
                  <a:gd name="connsiteX16" fmla="*/ 4124325 w 5229225"/>
                  <a:gd name="connsiteY16" fmla="*/ 1362075 h 4000500"/>
                  <a:gd name="connsiteX17" fmla="*/ 4086225 w 5229225"/>
                  <a:gd name="connsiteY17" fmla="*/ 1181100 h 4000500"/>
                  <a:gd name="connsiteX18" fmla="*/ 4019550 w 5229225"/>
                  <a:gd name="connsiteY18" fmla="*/ 904875 h 4000500"/>
                  <a:gd name="connsiteX19" fmla="*/ 3914775 w 5229225"/>
                  <a:gd name="connsiteY19" fmla="*/ 590550 h 4000500"/>
                  <a:gd name="connsiteX20" fmla="*/ 3781425 w 5229225"/>
                  <a:gd name="connsiteY20" fmla="*/ 428625 h 4000500"/>
                  <a:gd name="connsiteX21" fmla="*/ 3505200 w 5229225"/>
                  <a:gd name="connsiteY21" fmla="*/ 276225 h 4000500"/>
                  <a:gd name="connsiteX22" fmla="*/ 3419475 w 5229225"/>
                  <a:gd name="connsiteY22" fmla="*/ 238125 h 4000500"/>
                  <a:gd name="connsiteX23" fmla="*/ 3276600 w 5229225"/>
                  <a:gd name="connsiteY23" fmla="*/ 209550 h 4000500"/>
                  <a:gd name="connsiteX24" fmla="*/ 3105150 w 5229225"/>
                  <a:gd name="connsiteY24" fmla="*/ 247650 h 4000500"/>
                  <a:gd name="connsiteX25" fmla="*/ 3000375 w 5229225"/>
                  <a:gd name="connsiteY25" fmla="*/ 342900 h 4000500"/>
                  <a:gd name="connsiteX26" fmla="*/ 2857500 w 5229225"/>
                  <a:gd name="connsiteY26" fmla="*/ 495300 h 4000500"/>
                  <a:gd name="connsiteX27" fmla="*/ 2676525 w 5229225"/>
                  <a:gd name="connsiteY27" fmla="*/ 723900 h 4000500"/>
                  <a:gd name="connsiteX28" fmla="*/ 2590800 w 5229225"/>
                  <a:gd name="connsiteY28" fmla="*/ 876300 h 4000500"/>
                  <a:gd name="connsiteX29" fmla="*/ 2505075 w 5229225"/>
                  <a:gd name="connsiteY29" fmla="*/ 1000125 h 4000500"/>
                  <a:gd name="connsiteX30" fmla="*/ 2438400 w 5229225"/>
                  <a:gd name="connsiteY30" fmla="*/ 1066800 h 4000500"/>
                  <a:gd name="connsiteX31" fmla="*/ 2286000 w 5229225"/>
                  <a:gd name="connsiteY31" fmla="*/ 1047750 h 4000500"/>
                  <a:gd name="connsiteX32" fmla="*/ 2247900 w 5229225"/>
                  <a:gd name="connsiteY32" fmla="*/ 1028700 h 4000500"/>
                  <a:gd name="connsiteX33" fmla="*/ 2028825 w 5229225"/>
                  <a:gd name="connsiteY33" fmla="*/ 1066800 h 4000500"/>
                  <a:gd name="connsiteX34" fmla="*/ 1905000 w 5229225"/>
                  <a:gd name="connsiteY34" fmla="*/ 1123950 h 4000500"/>
                  <a:gd name="connsiteX35" fmla="*/ 1704975 w 5229225"/>
                  <a:gd name="connsiteY35" fmla="*/ 1114425 h 4000500"/>
                  <a:gd name="connsiteX36" fmla="*/ 1495425 w 5229225"/>
                  <a:gd name="connsiteY36" fmla="*/ 1076325 h 4000500"/>
                  <a:gd name="connsiteX37" fmla="*/ 1362075 w 5229225"/>
                  <a:gd name="connsiteY37" fmla="*/ 1095375 h 4000500"/>
                  <a:gd name="connsiteX38" fmla="*/ 1238250 w 5229225"/>
                  <a:gd name="connsiteY38" fmla="*/ 1133475 h 4000500"/>
                  <a:gd name="connsiteX39" fmla="*/ 1114425 w 5229225"/>
                  <a:gd name="connsiteY39" fmla="*/ 1190625 h 4000500"/>
                  <a:gd name="connsiteX40" fmla="*/ 914400 w 5229225"/>
                  <a:gd name="connsiteY40" fmla="*/ 1371600 h 4000500"/>
                  <a:gd name="connsiteX41" fmla="*/ 819150 w 5229225"/>
                  <a:gd name="connsiteY41" fmla="*/ 1514475 h 4000500"/>
                  <a:gd name="connsiteX42" fmla="*/ 800100 w 5229225"/>
                  <a:gd name="connsiteY42" fmla="*/ 1600200 h 4000500"/>
                  <a:gd name="connsiteX43" fmla="*/ 866775 w 5229225"/>
                  <a:gd name="connsiteY43" fmla="*/ 1676400 h 4000500"/>
                  <a:gd name="connsiteX44" fmla="*/ 876300 w 5229225"/>
                  <a:gd name="connsiteY44" fmla="*/ 1724025 h 4000500"/>
                  <a:gd name="connsiteX45" fmla="*/ 828675 w 5229225"/>
                  <a:gd name="connsiteY45" fmla="*/ 1762125 h 4000500"/>
                  <a:gd name="connsiteX46" fmla="*/ 714375 w 5229225"/>
                  <a:gd name="connsiteY46" fmla="*/ 1847850 h 4000500"/>
                  <a:gd name="connsiteX47" fmla="*/ 657225 w 5229225"/>
                  <a:gd name="connsiteY47" fmla="*/ 1962150 h 4000500"/>
                  <a:gd name="connsiteX48" fmla="*/ 609600 w 5229225"/>
                  <a:gd name="connsiteY48" fmla="*/ 2066925 h 4000500"/>
                  <a:gd name="connsiteX49" fmla="*/ 552450 w 5229225"/>
                  <a:gd name="connsiteY49" fmla="*/ 2124075 h 4000500"/>
                  <a:gd name="connsiteX50" fmla="*/ 466725 w 5229225"/>
                  <a:gd name="connsiteY50" fmla="*/ 2257425 h 4000500"/>
                  <a:gd name="connsiteX51" fmla="*/ 466725 w 5229225"/>
                  <a:gd name="connsiteY51" fmla="*/ 2333625 h 4000500"/>
                  <a:gd name="connsiteX52" fmla="*/ 542925 w 5229225"/>
                  <a:gd name="connsiteY52" fmla="*/ 2466975 h 4000500"/>
                  <a:gd name="connsiteX53" fmla="*/ 628650 w 5229225"/>
                  <a:gd name="connsiteY53" fmla="*/ 2581275 h 4000500"/>
                  <a:gd name="connsiteX54" fmla="*/ 914400 w 5229225"/>
                  <a:gd name="connsiteY54" fmla="*/ 2705100 h 4000500"/>
                  <a:gd name="connsiteX55" fmla="*/ 1019175 w 5229225"/>
                  <a:gd name="connsiteY55" fmla="*/ 2752725 h 4000500"/>
                  <a:gd name="connsiteX56" fmla="*/ 1066800 w 5229225"/>
                  <a:gd name="connsiteY56" fmla="*/ 2790825 h 4000500"/>
                  <a:gd name="connsiteX57" fmla="*/ 1333500 w 5229225"/>
                  <a:gd name="connsiteY57" fmla="*/ 2895600 h 4000500"/>
                  <a:gd name="connsiteX58" fmla="*/ 1504950 w 5229225"/>
                  <a:gd name="connsiteY58" fmla="*/ 3086100 h 4000500"/>
                  <a:gd name="connsiteX59" fmla="*/ 1838325 w 5229225"/>
                  <a:gd name="connsiteY59" fmla="*/ 3429000 h 4000500"/>
                  <a:gd name="connsiteX60" fmla="*/ 1190625 w 5229225"/>
                  <a:gd name="connsiteY60" fmla="*/ 3190875 h 4000500"/>
                  <a:gd name="connsiteX61" fmla="*/ 1028700 w 5229225"/>
                  <a:gd name="connsiteY61" fmla="*/ 3190875 h 4000500"/>
                  <a:gd name="connsiteX62" fmla="*/ 914400 w 5229225"/>
                  <a:gd name="connsiteY62" fmla="*/ 3257550 h 4000500"/>
                  <a:gd name="connsiteX63" fmla="*/ 914400 w 5229225"/>
                  <a:gd name="connsiteY63" fmla="*/ 3362325 h 4000500"/>
                  <a:gd name="connsiteX64" fmla="*/ 952500 w 5229225"/>
                  <a:gd name="connsiteY64" fmla="*/ 3371850 h 4000500"/>
                  <a:gd name="connsiteX65" fmla="*/ 1047750 w 5229225"/>
                  <a:gd name="connsiteY65" fmla="*/ 3486150 h 4000500"/>
                  <a:gd name="connsiteX66" fmla="*/ 1123950 w 5229225"/>
                  <a:gd name="connsiteY66" fmla="*/ 3600450 h 4000500"/>
                  <a:gd name="connsiteX67" fmla="*/ 1133475 w 5229225"/>
                  <a:gd name="connsiteY67" fmla="*/ 3686175 h 4000500"/>
                  <a:gd name="connsiteX68" fmla="*/ 1133475 w 5229225"/>
                  <a:gd name="connsiteY68" fmla="*/ 3686175 h 4000500"/>
                  <a:gd name="connsiteX69" fmla="*/ 1076325 w 5229225"/>
                  <a:gd name="connsiteY69" fmla="*/ 3790950 h 4000500"/>
                  <a:gd name="connsiteX70" fmla="*/ 990600 w 5229225"/>
                  <a:gd name="connsiteY70" fmla="*/ 3733800 h 4000500"/>
                  <a:gd name="connsiteX71" fmla="*/ 819150 w 5229225"/>
                  <a:gd name="connsiteY71" fmla="*/ 3600450 h 4000500"/>
                  <a:gd name="connsiteX72" fmla="*/ 685800 w 5229225"/>
                  <a:gd name="connsiteY72" fmla="*/ 3476625 h 4000500"/>
                  <a:gd name="connsiteX73" fmla="*/ 542925 w 5229225"/>
                  <a:gd name="connsiteY73" fmla="*/ 3219450 h 4000500"/>
                  <a:gd name="connsiteX74" fmla="*/ 419100 w 5229225"/>
                  <a:gd name="connsiteY74" fmla="*/ 3143250 h 4000500"/>
                  <a:gd name="connsiteX75" fmla="*/ 266700 w 5229225"/>
                  <a:gd name="connsiteY75" fmla="*/ 2962275 h 4000500"/>
                  <a:gd name="connsiteX76" fmla="*/ 0 w 5229225"/>
                  <a:gd name="connsiteY76" fmla="*/ 2771775 h 4000500"/>
                  <a:gd name="connsiteX77" fmla="*/ 76200 w 5229225"/>
                  <a:gd name="connsiteY77" fmla="*/ 0 h 4000500"/>
                  <a:gd name="connsiteX78" fmla="*/ 5229225 w 5229225"/>
                  <a:gd name="connsiteY78" fmla="*/ 66675 h 4000500"/>
                  <a:gd name="connsiteX79" fmla="*/ 5153025 w 5229225"/>
                  <a:gd name="connsiteY79" fmla="*/ 4000500 h 4000500"/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67250 w 5229225"/>
                  <a:gd name="connsiteY3" fmla="*/ 3533775 h 4000500"/>
                  <a:gd name="connsiteX4" fmla="*/ 4600575 w 5229225"/>
                  <a:gd name="connsiteY4" fmla="*/ 3200400 h 4000500"/>
                  <a:gd name="connsiteX5" fmla="*/ 4533900 w 5229225"/>
                  <a:gd name="connsiteY5" fmla="*/ 2933700 h 4000500"/>
                  <a:gd name="connsiteX6" fmla="*/ 4410075 w 5229225"/>
                  <a:gd name="connsiteY6" fmla="*/ 2657475 h 4000500"/>
                  <a:gd name="connsiteX7" fmla="*/ 4286250 w 5229225"/>
                  <a:gd name="connsiteY7" fmla="*/ 2466975 h 4000500"/>
                  <a:gd name="connsiteX8" fmla="*/ 4162425 w 5229225"/>
                  <a:gd name="connsiteY8" fmla="*/ 2305050 h 4000500"/>
                  <a:gd name="connsiteX9" fmla="*/ 3905250 w 5229225"/>
                  <a:gd name="connsiteY9" fmla="*/ 2228850 h 4000500"/>
                  <a:gd name="connsiteX10" fmla="*/ 3752850 w 5229225"/>
                  <a:gd name="connsiteY10" fmla="*/ 2133600 h 4000500"/>
                  <a:gd name="connsiteX11" fmla="*/ 3743325 w 5229225"/>
                  <a:gd name="connsiteY11" fmla="*/ 2038350 h 4000500"/>
                  <a:gd name="connsiteX12" fmla="*/ 3838575 w 5229225"/>
                  <a:gd name="connsiteY12" fmla="*/ 1990725 h 4000500"/>
                  <a:gd name="connsiteX13" fmla="*/ 3924300 w 5229225"/>
                  <a:gd name="connsiteY13" fmla="*/ 1924050 h 4000500"/>
                  <a:gd name="connsiteX14" fmla="*/ 4095750 w 5229225"/>
                  <a:gd name="connsiteY14" fmla="*/ 1695450 h 4000500"/>
                  <a:gd name="connsiteX15" fmla="*/ 4162425 w 5229225"/>
                  <a:gd name="connsiteY15" fmla="*/ 1524000 h 4000500"/>
                  <a:gd name="connsiteX16" fmla="*/ 4124325 w 5229225"/>
                  <a:gd name="connsiteY16" fmla="*/ 1362075 h 4000500"/>
                  <a:gd name="connsiteX17" fmla="*/ 4086225 w 5229225"/>
                  <a:gd name="connsiteY17" fmla="*/ 1181100 h 4000500"/>
                  <a:gd name="connsiteX18" fmla="*/ 4019550 w 5229225"/>
                  <a:gd name="connsiteY18" fmla="*/ 904875 h 4000500"/>
                  <a:gd name="connsiteX19" fmla="*/ 3914775 w 5229225"/>
                  <a:gd name="connsiteY19" fmla="*/ 590550 h 4000500"/>
                  <a:gd name="connsiteX20" fmla="*/ 3781425 w 5229225"/>
                  <a:gd name="connsiteY20" fmla="*/ 428625 h 4000500"/>
                  <a:gd name="connsiteX21" fmla="*/ 3505200 w 5229225"/>
                  <a:gd name="connsiteY21" fmla="*/ 276225 h 4000500"/>
                  <a:gd name="connsiteX22" fmla="*/ 3419475 w 5229225"/>
                  <a:gd name="connsiteY22" fmla="*/ 238125 h 4000500"/>
                  <a:gd name="connsiteX23" fmla="*/ 3276600 w 5229225"/>
                  <a:gd name="connsiteY23" fmla="*/ 209550 h 4000500"/>
                  <a:gd name="connsiteX24" fmla="*/ 3105150 w 5229225"/>
                  <a:gd name="connsiteY24" fmla="*/ 247650 h 4000500"/>
                  <a:gd name="connsiteX25" fmla="*/ 3000375 w 5229225"/>
                  <a:gd name="connsiteY25" fmla="*/ 342900 h 4000500"/>
                  <a:gd name="connsiteX26" fmla="*/ 2857500 w 5229225"/>
                  <a:gd name="connsiteY26" fmla="*/ 495300 h 4000500"/>
                  <a:gd name="connsiteX27" fmla="*/ 2676525 w 5229225"/>
                  <a:gd name="connsiteY27" fmla="*/ 723900 h 4000500"/>
                  <a:gd name="connsiteX28" fmla="*/ 2590800 w 5229225"/>
                  <a:gd name="connsiteY28" fmla="*/ 876300 h 4000500"/>
                  <a:gd name="connsiteX29" fmla="*/ 2505075 w 5229225"/>
                  <a:gd name="connsiteY29" fmla="*/ 1000125 h 4000500"/>
                  <a:gd name="connsiteX30" fmla="*/ 2438400 w 5229225"/>
                  <a:gd name="connsiteY30" fmla="*/ 1066800 h 4000500"/>
                  <a:gd name="connsiteX31" fmla="*/ 2286000 w 5229225"/>
                  <a:gd name="connsiteY31" fmla="*/ 1047750 h 4000500"/>
                  <a:gd name="connsiteX32" fmla="*/ 2247900 w 5229225"/>
                  <a:gd name="connsiteY32" fmla="*/ 1028700 h 4000500"/>
                  <a:gd name="connsiteX33" fmla="*/ 2028825 w 5229225"/>
                  <a:gd name="connsiteY33" fmla="*/ 1066800 h 4000500"/>
                  <a:gd name="connsiteX34" fmla="*/ 1905000 w 5229225"/>
                  <a:gd name="connsiteY34" fmla="*/ 1123950 h 4000500"/>
                  <a:gd name="connsiteX35" fmla="*/ 1704975 w 5229225"/>
                  <a:gd name="connsiteY35" fmla="*/ 1114425 h 4000500"/>
                  <a:gd name="connsiteX36" fmla="*/ 1495425 w 5229225"/>
                  <a:gd name="connsiteY36" fmla="*/ 1076325 h 4000500"/>
                  <a:gd name="connsiteX37" fmla="*/ 1362075 w 5229225"/>
                  <a:gd name="connsiteY37" fmla="*/ 1095375 h 4000500"/>
                  <a:gd name="connsiteX38" fmla="*/ 1238250 w 5229225"/>
                  <a:gd name="connsiteY38" fmla="*/ 1133475 h 4000500"/>
                  <a:gd name="connsiteX39" fmla="*/ 1114425 w 5229225"/>
                  <a:gd name="connsiteY39" fmla="*/ 1190625 h 4000500"/>
                  <a:gd name="connsiteX40" fmla="*/ 914400 w 5229225"/>
                  <a:gd name="connsiteY40" fmla="*/ 1371600 h 4000500"/>
                  <a:gd name="connsiteX41" fmla="*/ 819150 w 5229225"/>
                  <a:gd name="connsiteY41" fmla="*/ 1514475 h 4000500"/>
                  <a:gd name="connsiteX42" fmla="*/ 800100 w 5229225"/>
                  <a:gd name="connsiteY42" fmla="*/ 1600200 h 4000500"/>
                  <a:gd name="connsiteX43" fmla="*/ 866775 w 5229225"/>
                  <a:gd name="connsiteY43" fmla="*/ 1676400 h 4000500"/>
                  <a:gd name="connsiteX44" fmla="*/ 876300 w 5229225"/>
                  <a:gd name="connsiteY44" fmla="*/ 1724025 h 4000500"/>
                  <a:gd name="connsiteX45" fmla="*/ 828675 w 5229225"/>
                  <a:gd name="connsiteY45" fmla="*/ 1762125 h 4000500"/>
                  <a:gd name="connsiteX46" fmla="*/ 714375 w 5229225"/>
                  <a:gd name="connsiteY46" fmla="*/ 1847850 h 4000500"/>
                  <a:gd name="connsiteX47" fmla="*/ 657225 w 5229225"/>
                  <a:gd name="connsiteY47" fmla="*/ 1962150 h 4000500"/>
                  <a:gd name="connsiteX48" fmla="*/ 609600 w 5229225"/>
                  <a:gd name="connsiteY48" fmla="*/ 2066925 h 4000500"/>
                  <a:gd name="connsiteX49" fmla="*/ 552450 w 5229225"/>
                  <a:gd name="connsiteY49" fmla="*/ 2124075 h 4000500"/>
                  <a:gd name="connsiteX50" fmla="*/ 466725 w 5229225"/>
                  <a:gd name="connsiteY50" fmla="*/ 2257425 h 4000500"/>
                  <a:gd name="connsiteX51" fmla="*/ 466725 w 5229225"/>
                  <a:gd name="connsiteY51" fmla="*/ 2333625 h 4000500"/>
                  <a:gd name="connsiteX52" fmla="*/ 542925 w 5229225"/>
                  <a:gd name="connsiteY52" fmla="*/ 2466975 h 4000500"/>
                  <a:gd name="connsiteX53" fmla="*/ 628650 w 5229225"/>
                  <a:gd name="connsiteY53" fmla="*/ 2581275 h 4000500"/>
                  <a:gd name="connsiteX54" fmla="*/ 914400 w 5229225"/>
                  <a:gd name="connsiteY54" fmla="*/ 2705100 h 4000500"/>
                  <a:gd name="connsiteX55" fmla="*/ 1019175 w 5229225"/>
                  <a:gd name="connsiteY55" fmla="*/ 2752725 h 4000500"/>
                  <a:gd name="connsiteX56" fmla="*/ 1066800 w 5229225"/>
                  <a:gd name="connsiteY56" fmla="*/ 2790825 h 4000500"/>
                  <a:gd name="connsiteX57" fmla="*/ 1333500 w 5229225"/>
                  <a:gd name="connsiteY57" fmla="*/ 2895600 h 4000500"/>
                  <a:gd name="connsiteX58" fmla="*/ 1504950 w 5229225"/>
                  <a:gd name="connsiteY58" fmla="*/ 3086100 h 4000500"/>
                  <a:gd name="connsiteX59" fmla="*/ 1838325 w 5229225"/>
                  <a:gd name="connsiteY59" fmla="*/ 3429000 h 4000500"/>
                  <a:gd name="connsiteX60" fmla="*/ 1733550 w 5229225"/>
                  <a:gd name="connsiteY60" fmla="*/ 3609975 h 4000500"/>
                  <a:gd name="connsiteX61" fmla="*/ 1028700 w 5229225"/>
                  <a:gd name="connsiteY61" fmla="*/ 3190875 h 4000500"/>
                  <a:gd name="connsiteX62" fmla="*/ 914400 w 5229225"/>
                  <a:gd name="connsiteY62" fmla="*/ 3257550 h 4000500"/>
                  <a:gd name="connsiteX63" fmla="*/ 914400 w 5229225"/>
                  <a:gd name="connsiteY63" fmla="*/ 3362325 h 4000500"/>
                  <a:gd name="connsiteX64" fmla="*/ 952500 w 5229225"/>
                  <a:gd name="connsiteY64" fmla="*/ 3371850 h 4000500"/>
                  <a:gd name="connsiteX65" fmla="*/ 1047750 w 5229225"/>
                  <a:gd name="connsiteY65" fmla="*/ 3486150 h 4000500"/>
                  <a:gd name="connsiteX66" fmla="*/ 1123950 w 5229225"/>
                  <a:gd name="connsiteY66" fmla="*/ 3600450 h 4000500"/>
                  <a:gd name="connsiteX67" fmla="*/ 1133475 w 5229225"/>
                  <a:gd name="connsiteY67" fmla="*/ 3686175 h 4000500"/>
                  <a:gd name="connsiteX68" fmla="*/ 1133475 w 5229225"/>
                  <a:gd name="connsiteY68" fmla="*/ 3686175 h 4000500"/>
                  <a:gd name="connsiteX69" fmla="*/ 1076325 w 5229225"/>
                  <a:gd name="connsiteY69" fmla="*/ 3790950 h 4000500"/>
                  <a:gd name="connsiteX70" fmla="*/ 990600 w 5229225"/>
                  <a:gd name="connsiteY70" fmla="*/ 3733800 h 4000500"/>
                  <a:gd name="connsiteX71" fmla="*/ 819150 w 5229225"/>
                  <a:gd name="connsiteY71" fmla="*/ 3600450 h 4000500"/>
                  <a:gd name="connsiteX72" fmla="*/ 685800 w 5229225"/>
                  <a:gd name="connsiteY72" fmla="*/ 3476625 h 4000500"/>
                  <a:gd name="connsiteX73" fmla="*/ 542925 w 5229225"/>
                  <a:gd name="connsiteY73" fmla="*/ 3219450 h 4000500"/>
                  <a:gd name="connsiteX74" fmla="*/ 419100 w 5229225"/>
                  <a:gd name="connsiteY74" fmla="*/ 3143250 h 4000500"/>
                  <a:gd name="connsiteX75" fmla="*/ 266700 w 5229225"/>
                  <a:gd name="connsiteY75" fmla="*/ 2962275 h 4000500"/>
                  <a:gd name="connsiteX76" fmla="*/ 0 w 5229225"/>
                  <a:gd name="connsiteY76" fmla="*/ 2771775 h 4000500"/>
                  <a:gd name="connsiteX77" fmla="*/ 76200 w 5229225"/>
                  <a:gd name="connsiteY77" fmla="*/ 0 h 4000500"/>
                  <a:gd name="connsiteX78" fmla="*/ 5229225 w 5229225"/>
                  <a:gd name="connsiteY78" fmla="*/ 66675 h 4000500"/>
                  <a:gd name="connsiteX79" fmla="*/ 5153025 w 5229225"/>
                  <a:gd name="connsiteY79" fmla="*/ 4000500 h 4000500"/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67250 w 5229225"/>
                  <a:gd name="connsiteY3" fmla="*/ 3533775 h 4000500"/>
                  <a:gd name="connsiteX4" fmla="*/ 4600575 w 5229225"/>
                  <a:gd name="connsiteY4" fmla="*/ 3200400 h 4000500"/>
                  <a:gd name="connsiteX5" fmla="*/ 4533900 w 5229225"/>
                  <a:gd name="connsiteY5" fmla="*/ 2933700 h 4000500"/>
                  <a:gd name="connsiteX6" fmla="*/ 4410075 w 5229225"/>
                  <a:gd name="connsiteY6" fmla="*/ 2657475 h 4000500"/>
                  <a:gd name="connsiteX7" fmla="*/ 4286250 w 5229225"/>
                  <a:gd name="connsiteY7" fmla="*/ 2466975 h 4000500"/>
                  <a:gd name="connsiteX8" fmla="*/ 4162425 w 5229225"/>
                  <a:gd name="connsiteY8" fmla="*/ 2305050 h 4000500"/>
                  <a:gd name="connsiteX9" fmla="*/ 3905250 w 5229225"/>
                  <a:gd name="connsiteY9" fmla="*/ 2228850 h 4000500"/>
                  <a:gd name="connsiteX10" fmla="*/ 3752850 w 5229225"/>
                  <a:gd name="connsiteY10" fmla="*/ 2133600 h 4000500"/>
                  <a:gd name="connsiteX11" fmla="*/ 3743325 w 5229225"/>
                  <a:gd name="connsiteY11" fmla="*/ 2038350 h 4000500"/>
                  <a:gd name="connsiteX12" fmla="*/ 3838575 w 5229225"/>
                  <a:gd name="connsiteY12" fmla="*/ 1990725 h 4000500"/>
                  <a:gd name="connsiteX13" fmla="*/ 3924300 w 5229225"/>
                  <a:gd name="connsiteY13" fmla="*/ 1924050 h 4000500"/>
                  <a:gd name="connsiteX14" fmla="*/ 4095750 w 5229225"/>
                  <a:gd name="connsiteY14" fmla="*/ 1695450 h 4000500"/>
                  <a:gd name="connsiteX15" fmla="*/ 4162425 w 5229225"/>
                  <a:gd name="connsiteY15" fmla="*/ 1524000 h 4000500"/>
                  <a:gd name="connsiteX16" fmla="*/ 4124325 w 5229225"/>
                  <a:gd name="connsiteY16" fmla="*/ 1362075 h 4000500"/>
                  <a:gd name="connsiteX17" fmla="*/ 4086225 w 5229225"/>
                  <a:gd name="connsiteY17" fmla="*/ 1181100 h 4000500"/>
                  <a:gd name="connsiteX18" fmla="*/ 4019550 w 5229225"/>
                  <a:gd name="connsiteY18" fmla="*/ 904875 h 4000500"/>
                  <a:gd name="connsiteX19" fmla="*/ 3914775 w 5229225"/>
                  <a:gd name="connsiteY19" fmla="*/ 590550 h 4000500"/>
                  <a:gd name="connsiteX20" fmla="*/ 3781425 w 5229225"/>
                  <a:gd name="connsiteY20" fmla="*/ 428625 h 4000500"/>
                  <a:gd name="connsiteX21" fmla="*/ 3505200 w 5229225"/>
                  <a:gd name="connsiteY21" fmla="*/ 276225 h 4000500"/>
                  <a:gd name="connsiteX22" fmla="*/ 3419475 w 5229225"/>
                  <a:gd name="connsiteY22" fmla="*/ 238125 h 4000500"/>
                  <a:gd name="connsiteX23" fmla="*/ 3276600 w 5229225"/>
                  <a:gd name="connsiteY23" fmla="*/ 209550 h 4000500"/>
                  <a:gd name="connsiteX24" fmla="*/ 3105150 w 5229225"/>
                  <a:gd name="connsiteY24" fmla="*/ 247650 h 4000500"/>
                  <a:gd name="connsiteX25" fmla="*/ 3000375 w 5229225"/>
                  <a:gd name="connsiteY25" fmla="*/ 342900 h 4000500"/>
                  <a:gd name="connsiteX26" fmla="*/ 2857500 w 5229225"/>
                  <a:gd name="connsiteY26" fmla="*/ 495300 h 4000500"/>
                  <a:gd name="connsiteX27" fmla="*/ 2676525 w 5229225"/>
                  <a:gd name="connsiteY27" fmla="*/ 723900 h 4000500"/>
                  <a:gd name="connsiteX28" fmla="*/ 2590800 w 5229225"/>
                  <a:gd name="connsiteY28" fmla="*/ 876300 h 4000500"/>
                  <a:gd name="connsiteX29" fmla="*/ 2505075 w 5229225"/>
                  <a:gd name="connsiteY29" fmla="*/ 1000125 h 4000500"/>
                  <a:gd name="connsiteX30" fmla="*/ 2438400 w 5229225"/>
                  <a:gd name="connsiteY30" fmla="*/ 1066800 h 4000500"/>
                  <a:gd name="connsiteX31" fmla="*/ 2286000 w 5229225"/>
                  <a:gd name="connsiteY31" fmla="*/ 1047750 h 4000500"/>
                  <a:gd name="connsiteX32" fmla="*/ 2247900 w 5229225"/>
                  <a:gd name="connsiteY32" fmla="*/ 1028700 h 4000500"/>
                  <a:gd name="connsiteX33" fmla="*/ 2028825 w 5229225"/>
                  <a:gd name="connsiteY33" fmla="*/ 1066800 h 4000500"/>
                  <a:gd name="connsiteX34" fmla="*/ 1905000 w 5229225"/>
                  <a:gd name="connsiteY34" fmla="*/ 1123950 h 4000500"/>
                  <a:gd name="connsiteX35" fmla="*/ 1704975 w 5229225"/>
                  <a:gd name="connsiteY35" fmla="*/ 1114425 h 4000500"/>
                  <a:gd name="connsiteX36" fmla="*/ 1495425 w 5229225"/>
                  <a:gd name="connsiteY36" fmla="*/ 1076325 h 4000500"/>
                  <a:gd name="connsiteX37" fmla="*/ 1362075 w 5229225"/>
                  <a:gd name="connsiteY37" fmla="*/ 1095375 h 4000500"/>
                  <a:gd name="connsiteX38" fmla="*/ 1238250 w 5229225"/>
                  <a:gd name="connsiteY38" fmla="*/ 1133475 h 4000500"/>
                  <a:gd name="connsiteX39" fmla="*/ 1114425 w 5229225"/>
                  <a:gd name="connsiteY39" fmla="*/ 1190625 h 4000500"/>
                  <a:gd name="connsiteX40" fmla="*/ 914400 w 5229225"/>
                  <a:gd name="connsiteY40" fmla="*/ 1371600 h 4000500"/>
                  <a:gd name="connsiteX41" fmla="*/ 819150 w 5229225"/>
                  <a:gd name="connsiteY41" fmla="*/ 1514475 h 4000500"/>
                  <a:gd name="connsiteX42" fmla="*/ 800100 w 5229225"/>
                  <a:gd name="connsiteY42" fmla="*/ 1600200 h 4000500"/>
                  <a:gd name="connsiteX43" fmla="*/ 866775 w 5229225"/>
                  <a:gd name="connsiteY43" fmla="*/ 1676400 h 4000500"/>
                  <a:gd name="connsiteX44" fmla="*/ 876300 w 5229225"/>
                  <a:gd name="connsiteY44" fmla="*/ 1724025 h 4000500"/>
                  <a:gd name="connsiteX45" fmla="*/ 828675 w 5229225"/>
                  <a:gd name="connsiteY45" fmla="*/ 1762125 h 4000500"/>
                  <a:gd name="connsiteX46" fmla="*/ 714375 w 5229225"/>
                  <a:gd name="connsiteY46" fmla="*/ 1847850 h 4000500"/>
                  <a:gd name="connsiteX47" fmla="*/ 657225 w 5229225"/>
                  <a:gd name="connsiteY47" fmla="*/ 1962150 h 4000500"/>
                  <a:gd name="connsiteX48" fmla="*/ 609600 w 5229225"/>
                  <a:gd name="connsiteY48" fmla="*/ 2066925 h 4000500"/>
                  <a:gd name="connsiteX49" fmla="*/ 552450 w 5229225"/>
                  <a:gd name="connsiteY49" fmla="*/ 2124075 h 4000500"/>
                  <a:gd name="connsiteX50" fmla="*/ 466725 w 5229225"/>
                  <a:gd name="connsiteY50" fmla="*/ 2257425 h 4000500"/>
                  <a:gd name="connsiteX51" fmla="*/ 466725 w 5229225"/>
                  <a:gd name="connsiteY51" fmla="*/ 2333625 h 4000500"/>
                  <a:gd name="connsiteX52" fmla="*/ 542925 w 5229225"/>
                  <a:gd name="connsiteY52" fmla="*/ 2466975 h 4000500"/>
                  <a:gd name="connsiteX53" fmla="*/ 628650 w 5229225"/>
                  <a:gd name="connsiteY53" fmla="*/ 2581275 h 4000500"/>
                  <a:gd name="connsiteX54" fmla="*/ 914400 w 5229225"/>
                  <a:gd name="connsiteY54" fmla="*/ 2705100 h 4000500"/>
                  <a:gd name="connsiteX55" fmla="*/ 1019175 w 5229225"/>
                  <a:gd name="connsiteY55" fmla="*/ 2752725 h 4000500"/>
                  <a:gd name="connsiteX56" fmla="*/ 1066800 w 5229225"/>
                  <a:gd name="connsiteY56" fmla="*/ 2790825 h 4000500"/>
                  <a:gd name="connsiteX57" fmla="*/ 1333500 w 5229225"/>
                  <a:gd name="connsiteY57" fmla="*/ 2895600 h 4000500"/>
                  <a:gd name="connsiteX58" fmla="*/ 1504950 w 5229225"/>
                  <a:gd name="connsiteY58" fmla="*/ 3086100 h 4000500"/>
                  <a:gd name="connsiteX59" fmla="*/ 1838325 w 5229225"/>
                  <a:gd name="connsiteY59" fmla="*/ 3429000 h 4000500"/>
                  <a:gd name="connsiteX60" fmla="*/ 1609725 w 5229225"/>
                  <a:gd name="connsiteY60" fmla="*/ 3533775 h 4000500"/>
                  <a:gd name="connsiteX61" fmla="*/ 1028700 w 5229225"/>
                  <a:gd name="connsiteY61" fmla="*/ 3190875 h 4000500"/>
                  <a:gd name="connsiteX62" fmla="*/ 914400 w 5229225"/>
                  <a:gd name="connsiteY62" fmla="*/ 3257550 h 4000500"/>
                  <a:gd name="connsiteX63" fmla="*/ 914400 w 5229225"/>
                  <a:gd name="connsiteY63" fmla="*/ 3362325 h 4000500"/>
                  <a:gd name="connsiteX64" fmla="*/ 952500 w 5229225"/>
                  <a:gd name="connsiteY64" fmla="*/ 3371850 h 4000500"/>
                  <a:gd name="connsiteX65" fmla="*/ 1047750 w 5229225"/>
                  <a:gd name="connsiteY65" fmla="*/ 3486150 h 4000500"/>
                  <a:gd name="connsiteX66" fmla="*/ 1123950 w 5229225"/>
                  <a:gd name="connsiteY66" fmla="*/ 3600450 h 4000500"/>
                  <a:gd name="connsiteX67" fmla="*/ 1133475 w 5229225"/>
                  <a:gd name="connsiteY67" fmla="*/ 3686175 h 4000500"/>
                  <a:gd name="connsiteX68" fmla="*/ 1133475 w 5229225"/>
                  <a:gd name="connsiteY68" fmla="*/ 3686175 h 4000500"/>
                  <a:gd name="connsiteX69" fmla="*/ 1076325 w 5229225"/>
                  <a:gd name="connsiteY69" fmla="*/ 3790950 h 4000500"/>
                  <a:gd name="connsiteX70" fmla="*/ 990600 w 5229225"/>
                  <a:gd name="connsiteY70" fmla="*/ 3733800 h 4000500"/>
                  <a:gd name="connsiteX71" fmla="*/ 819150 w 5229225"/>
                  <a:gd name="connsiteY71" fmla="*/ 3600450 h 4000500"/>
                  <a:gd name="connsiteX72" fmla="*/ 685800 w 5229225"/>
                  <a:gd name="connsiteY72" fmla="*/ 3476625 h 4000500"/>
                  <a:gd name="connsiteX73" fmla="*/ 542925 w 5229225"/>
                  <a:gd name="connsiteY73" fmla="*/ 3219450 h 4000500"/>
                  <a:gd name="connsiteX74" fmla="*/ 419100 w 5229225"/>
                  <a:gd name="connsiteY74" fmla="*/ 3143250 h 4000500"/>
                  <a:gd name="connsiteX75" fmla="*/ 266700 w 5229225"/>
                  <a:gd name="connsiteY75" fmla="*/ 2962275 h 4000500"/>
                  <a:gd name="connsiteX76" fmla="*/ 0 w 5229225"/>
                  <a:gd name="connsiteY76" fmla="*/ 2771775 h 4000500"/>
                  <a:gd name="connsiteX77" fmla="*/ 76200 w 5229225"/>
                  <a:gd name="connsiteY77" fmla="*/ 0 h 4000500"/>
                  <a:gd name="connsiteX78" fmla="*/ 5229225 w 5229225"/>
                  <a:gd name="connsiteY78" fmla="*/ 66675 h 4000500"/>
                  <a:gd name="connsiteX79" fmla="*/ 5153025 w 5229225"/>
                  <a:gd name="connsiteY79" fmla="*/ 4000500 h 4000500"/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67250 w 5229225"/>
                  <a:gd name="connsiteY3" fmla="*/ 3533775 h 4000500"/>
                  <a:gd name="connsiteX4" fmla="*/ 4600575 w 5229225"/>
                  <a:gd name="connsiteY4" fmla="*/ 3200400 h 4000500"/>
                  <a:gd name="connsiteX5" fmla="*/ 4533900 w 5229225"/>
                  <a:gd name="connsiteY5" fmla="*/ 2933700 h 4000500"/>
                  <a:gd name="connsiteX6" fmla="*/ 4410075 w 5229225"/>
                  <a:gd name="connsiteY6" fmla="*/ 2657475 h 4000500"/>
                  <a:gd name="connsiteX7" fmla="*/ 4286250 w 5229225"/>
                  <a:gd name="connsiteY7" fmla="*/ 2466975 h 4000500"/>
                  <a:gd name="connsiteX8" fmla="*/ 4162425 w 5229225"/>
                  <a:gd name="connsiteY8" fmla="*/ 2305050 h 4000500"/>
                  <a:gd name="connsiteX9" fmla="*/ 3905250 w 5229225"/>
                  <a:gd name="connsiteY9" fmla="*/ 2228850 h 4000500"/>
                  <a:gd name="connsiteX10" fmla="*/ 3752850 w 5229225"/>
                  <a:gd name="connsiteY10" fmla="*/ 2133600 h 4000500"/>
                  <a:gd name="connsiteX11" fmla="*/ 3743325 w 5229225"/>
                  <a:gd name="connsiteY11" fmla="*/ 2038350 h 4000500"/>
                  <a:gd name="connsiteX12" fmla="*/ 3838575 w 5229225"/>
                  <a:gd name="connsiteY12" fmla="*/ 1990725 h 4000500"/>
                  <a:gd name="connsiteX13" fmla="*/ 3924300 w 5229225"/>
                  <a:gd name="connsiteY13" fmla="*/ 1924050 h 4000500"/>
                  <a:gd name="connsiteX14" fmla="*/ 4095750 w 5229225"/>
                  <a:gd name="connsiteY14" fmla="*/ 1695450 h 4000500"/>
                  <a:gd name="connsiteX15" fmla="*/ 4162425 w 5229225"/>
                  <a:gd name="connsiteY15" fmla="*/ 1524000 h 4000500"/>
                  <a:gd name="connsiteX16" fmla="*/ 4124325 w 5229225"/>
                  <a:gd name="connsiteY16" fmla="*/ 1362075 h 4000500"/>
                  <a:gd name="connsiteX17" fmla="*/ 4086225 w 5229225"/>
                  <a:gd name="connsiteY17" fmla="*/ 1181100 h 4000500"/>
                  <a:gd name="connsiteX18" fmla="*/ 4019550 w 5229225"/>
                  <a:gd name="connsiteY18" fmla="*/ 904875 h 4000500"/>
                  <a:gd name="connsiteX19" fmla="*/ 3914775 w 5229225"/>
                  <a:gd name="connsiteY19" fmla="*/ 590550 h 4000500"/>
                  <a:gd name="connsiteX20" fmla="*/ 3781425 w 5229225"/>
                  <a:gd name="connsiteY20" fmla="*/ 428625 h 4000500"/>
                  <a:gd name="connsiteX21" fmla="*/ 3505200 w 5229225"/>
                  <a:gd name="connsiteY21" fmla="*/ 276225 h 4000500"/>
                  <a:gd name="connsiteX22" fmla="*/ 3419475 w 5229225"/>
                  <a:gd name="connsiteY22" fmla="*/ 238125 h 4000500"/>
                  <a:gd name="connsiteX23" fmla="*/ 3276600 w 5229225"/>
                  <a:gd name="connsiteY23" fmla="*/ 209550 h 4000500"/>
                  <a:gd name="connsiteX24" fmla="*/ 3105150 w 5229225"/>
                  <a:gd name="connsiteY24" fmla="*/ 247650 h 4000500"/>
                  <a:gd name="connsiteX25" fmla="*/ 3000375 w 5229225"/>
                  <a:gd name="connsiteY25" fmla="*/ 342900 h 4000500"/>
                  <a:gd name="connsiteX26" fmla="*/ 2857500 w 5229225"/>
                  <a:gd name="connsiteY26" fmla="*/ 495300 h 4000500"/>
                  <a:gd name="connsiteX27" fmla="*/ 2676525 w 5229225"/>
                  <a:gd name="connsiteY27" fmla="*/ 723900 h 4000500"/>
                  <a:gd name="connsiteX28" fmla="*/ 2590800 w 5229225"/>
                  <a:gd name="connsiteY28" fmla="*/ 876300 h 4000500"/>
                  <a:gd name="connsiteX29" fmla="*/ 2505075 w 5229225"/>
                  <a:gd name="connsiteY29" fmla="*/ 1000125 h 4000500"/>
                  <a:gd name="connsiteX30" fmla="*/ 2438400 w 5229225"/>
                  <a:gd name="connsiteY30" fmla="*/ 1066800 h 4000500"/>
                  <a:gd name="connsiteX31" fmla="*/ 2286000 w 5229225"/>
                  <a:gd name="connsiteY31" fmla="*/ 1047750 h 4000500"/>
                  <a:gd name="connsiteX32" fmla="*/ 2247900 w 5229225"/>
                  <a:gd name="connsiteY32" fmla="*/ 1028700 h 4000500"/>
                  <a:gd name="connsiteX33" fmla="*/ 2028825 w 5229225"/>
                  <a:gd name="connsiteY33" fmla="*/ 1066800 h 4000500"/>
                  <a:gd name="connsiteX34" fmla="*/ 1905000 w 5229225"/>
                  <a:gd name="connsiteY34" fmla="*/ 1123950 h 4000500"/>
                  <a:gd name="connsiteX35" fmla="*/ 1704975 w 5229225"/>
                  <a:gd name="connsiteY35" fmla="*/ 1114425 h 4000500"/>
                  <a:gd name="connsiteX36" fmla="*/ 1495425 w 5229225"/>
                  <a:gd name="connsiteY36" fmla="*/ 1076325 h 4000500"/>
                  <a:gd name="connsiteX37" fmla="*/ 1362075 w 5229225"/>
                  <a:gd name="connsiteY37" fmla="*/ 1095375 h 4000500"/>
                  <a:gd name="connsiteX38" fmla="*/ 1238250 w 5229225"/>
                  <a:gd name="connsiteY38" fmla="*/ 1133475 h 4000500"/>
                  <a:gd name="connsiteX39" fmla="*/ 1114425 w 5229225"/>
                  <a:gd name="connsiteY39" fmla="*/ 1190625 h 4000500"/>
                  <a:gd name="connsiteX40" fmla="*/ 914400 w 5229225"/>
                  <a:gd name="connsiteY40" fmla="*/ 1371600 h 4000500"/>
                  <a:gd name="connsiteX41" fmla="*/ 819150 w 5229225"/>
                  <a:gd name="connsiteY41" fmla="*/ 1514475 h 4000500"/>
                  <a:gd name="connsiteX42" fmla="*/ 800100 w 5229225"/>
                  <a:gd name="connsiteY42" fmla="*/ 1600200 h 4000500"/>
                  <a:gd name="connsiteX43" fmla="*/ 866775 w 5229225"/>
                  <a:gd name="connsiteY43" fmla="*/ 1676400 h 4000500"/>
                  <a:gd name="connsiteX44" fmla="*/ 876300 w 5229225"/>
                  <a:gd name="connsiteY44" fmla="*/ 1724025 h 4000500"/>
                  <a:gd name="connsiteX45" fmla="*/ 828675 w 5229225"/>
                  <a:gd name="connsiteY45" fmla="*/ 1762125 h 4000500"/>
                  <a:gd name="connsiteX46" fmla="*/ 714375 w 5229225"/>
                  <a:gd name="connsiteY46" fmla="*/ 1847850 h 4000500"/>
                  <a:gd name="connsiteX47" fmla="*/ 657225 w 5229225"/>
                  <a:gd name="connsiteY47" fmla="*/ 1962150 h 4000500"/>
                  <a:gd name="connsiteX48" fmla="*/ 609600 w 5229225"/>
                  <a:gd name="connsiteY48" fmla="*/ 2066925 h 4000500"/>
                  <a:gd name="connsiteX49" fmla="*/ 552450 w 5229225"/>
                  <a:gd name="connsiteY49" fmla="*/ 2124075 h 4000500"/>
                  <a:gd name="connsiteX50" fmla="*/ 466725 w 5229225"/>
                  <a:gd name="connsiteY50" fmla="*/ 2257425 h 4000500"/>
                  <a:gd name="connsiteX51" fmla="*/ 466725 w 5229225"/>
                  <a:gd name="connsiteY51" fmla="*/ 2333625 h 4000500"/>
                  <a:gd name="connsiteX52" fmla="*/ 542925 w 5229225"/>
                  <a:gd name="connsiteY52" fmla="*/ 2466975 h 4000500"/>
                  <a:gd name="connsiteX53" fmla="*/ 628650 w 5229225"/>
                  <a:gd name="connsiteY53" fmla="*/ 2581275 h 4000500"/>
                  <a:gd name="connsiteX54" fmla="*/ 914400 w 5229225"/>
                  <a:gd name="connsiteY54" fmla="*/ 2705100 h 4000500"/>
                  <a:gd name="connsiteX55" fmla="*/ 1019175 w 5229225"/>
                  <a:gd name="connsiteY55" fmla="*/ 2752725 h 4000500"/>
                  <a:gd name="connsiteX56" fmla="*/ 1066800 w 5229225"/>
                  <a:gd name="connsiteY56" fmla="*/ 2790825 h 4000500"/>
                  <a:gd name="connsiteX57" fmla="*/ 1333500 w 5229225"/>
                  <a:gd name="connsiteY57" fmla="*/ 2895600 h 4000500"/>
                  <a:gd name="connsiteX58" fmla="*/ 1504950 w 5229225"/>
                  <a:gd name="connsiteY58" fmla="*/ 3086100 h 4000500"/>
                  <a:gd name="connsiteX59" fmla="*/ 1838325 w 5229225"/>
                  <a:gd name="connsiteY59" fmla="*/ 3429000 h 4000500"/>
                  <a:gd name="connsiteX60" fmla="*/ 1733550 w 5229225"/>
                  <a:gd name="connsiteY60" fmla="*/ 3352800 h 4000500"/>
                  <a:gd name="connsiteX61" fmla="*/ 1609725 w 5229225"/>
                  <a:gd name="connsiteY61" fmla="*/ 3533775 h 4000500"/>
                  <a:gd name="connsiteX62" fmla="*/ 1028700 w 5229225"/>
                  <a:gd name="connsiteY62" fmla="*/ 3190875 h 4000500"/>
                  <a:gd name="connsiteX63" fmla="*/ 914400 w 5229225"/>
                  <a:gd name="connsiteY63" fmla="*/ 3257550 h 4000500"/>
                  <a:gd name="connsiteX64" fmla="*/ 914400 w 5229225"/>
                  <a:gd name="connsiteY64" fmla="*/ 3362325 h 4000500"/>
                  <a:gd name="connsiteX65" fmla="*/ 952500 w 5229225"/>
                  <a:gd name="connsiteY65" fmla="*/ 3371850 h 4000500"/>
                  <a:gd name="connsiteX66" fmla="*/ 1047750 w 5229225"/>
                  <a:gd name="connsiteY66" fmla="*/ 3486150 h 4000500"/>
                  <a:gd name="connsiteX67" fmla="*/ 1123950 w 5229225"/>
                  <a:gd name="connsiteY67" fmla="*/ 3600450 h 4000500"/>
                  <a:gd name="connsiteX68" fmla="*/ 1133475 w 5229225"/>
                  <a:gd name="connsiteY68" fmla="*/ 3686175 h 4000500"/>
                  <a:gd name="connsiteX69" fmla="*/ 1133475 w 5229225"/>
                  <a:gd name="connsiteY69" fmla="*/ 3686175 h 4000500"/>
                  <a:gd name="connsiteX70" fmla="*/ 1076325 w 5229225"/>
                  <a:gd name="connsiteY70" fmla="*/ 3790950 h 4000500"/>
                  <a:gd name="connsiteX71" fmla="*/ 990600 w 5229225"/>
                  <a:gd name="connsiteY71" fmla="*/ 3733800 h 4000500"/>
                  <a:gd name="connsiteX72" fmla="*/ 819150 w 5229225"/>
                  <a:gd name="connsiteY72" fmla="*/ 3600450 h 4000500"/>
                  <a:gd name="connsiteX73" fmla="*/ 685800 w 5229225"/>
                  <a:gd name="connsiteY73" fmla="*/ 3476625 h 4000500"/>
                  <a:gd name="connsiteX74" fmla="*/ 542925 w 5229225"/>
                  <a:gd name="connsiteY74" fmla="*/ 3219450 h 4000500"/>
                  <a:gd name="connsiteX75" fmla="*/ 419100 w 5229225"/>
                  <a:gd name="connsiteY75" fmla="*/ 3143250 h 4000500"/>
                  <a:gd name="connsiteX76" fmla="*/ 266700 w 5229225"/>
                  <a:gd name="connsiteY76" fmla="*/ 2962275 h 4000500"/>
                  <a:gd name="connsiteX77" fmla="*/ 0 w 5229225"/>
                  <a:gd name="connsiteY77" fmla="*/ 2771775 h 4000500"/>
                  <a:gd name="connsiteX78" fmla="*/ 76200 w 5229225"/>
                  <a:gd name="connsiteY78" fmla="*/ 0 h 4000500"/>
                  <a:gd name="connsiteX79" fmla="*/ 5229225 w 5229225"/>
                  <a:gd name="connsiteY79" fmla="*/ 66675 h 4000500"/>
                  <a:gd name="connsiteX80" fmla="*/ 5153025 w 5229225"/>
                  <a:gd name="connsiteY80" fmla="*/ 4000500 h 4000500"/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67250 w 5229225"/>
                  <a:gd name="connsiteY3" fmla="*/ 3533775 h 4000500"/>
                  <a:gd name="connsiteX4" fmla="*/ 4600575 w 5229225"/>
                  <a:gd name="connsiteY4" fmla="*/ 3200400 h 4000500"/>
                  <a:gd name="connsiteX5" fmla="*/ 4533900 w 5229225"/>
                  <a:gd name="connsiteY5" fmla="*/ 2933700 h 4000500"/>
                  <a:gd name="connsiteX6" fmla="*/ 4410075 w 5229225"/>
                  <a:gd name="connsiteY6" fmla="*/ 2657475 h 4000500"/>
                  <a:gd name="connsiteX7" fmla="*/ 4286250 w 5229225"/>
                  <a:gd name="connsiteY7" fmla="*/ 2466975 h 4000500"/>
                  <a:gd name="connsiteX8" fmla="*/ 4162425 w 5229225"/>
                  <a:gd name="connsiteY8" fmla="*/ 2305050 h 4000500"/>
                  <a:gd name="connsiteX9" fmla="*/ 3905250 w 5229225"/>
                  <a:gd name="connsiteY9" fmla="*/ 2228850 h 4000500"/>
                  <a:gd name="connsiteX10" fmla="*/ 3752850 w 5229225"/>
                  <a:gd name="connsiteY10" fmla="*/ 2133600 h 4000500"/>
                  <a:gd name="connsiteX11" fmla="*/ 3743325 w 5229225"/>
                  <a:gd name="connsiteY11" fmla="*/ 2038350 h 4000500"/>
                  <a:gd name="connsiteX12" fmla="*/ 3838575 w 5229225"/>
                  <a:gd name="connsiteY12" fmla="*/ 1990725 h 4000500"/>
                  <a:gd name="connsiteX13" fmla="*/ 3924300 w 5229225"/>
                  <a:gd name="connsiteY13" fmla="*/ 1924050 h 4000500"/>
                  <a:gd name="connsiteX14" fmla="*/ 4095750 w 5229225"/>
                  <a:gd name="connsiteY14" fmla="*/ 1695450 h 4000500"/>
                  <a:gd name="connsiteX15" fmla="*/ 4162425 w 5229225"/>
                  <a:gd name="connsiteY15" fmla="*/ 1524000 h 4000500"/>
                  <a:gd name="connsiteX16" fmla="*/ 4124325 w 5229225"/>
                  <a:gd name="connsiteY16" fmla="*/ 1362075 h 4000500"/>
                  <a:gd name="connsiteX17" fmla="*/ 4086225 w 5229225"/>
                  <a:gd name="connsiteY17" fmla="*/ 1181100 h 4000500"/>
                  <a:gd name="connsiteX18" fmla="*/ 4019550 w 5229225"/>
                  <a:gd name="connsiteY18" fmla="*/ 904875 h 4000500"/>
                  <a:gd name="connsiteX19" fmla="*/ 3914775 w 5229225"/>
                  <a:gd name="connsiteY19" fmla="*/ 590550 h 4000500"/>
                  <a:gd name="connsiteX20" fmla="*/ 3781425 w 5229225"/>
                  <a:gd name="connsiteY20" fmla="*/ 428625 h 4000500"/>
                  <a:gd name="connsiteX21" fmla="*/ 3505200 w 5229225"/>
                  <a:gd name="connsiteY21" fmla="*/ 276225 h 4000500"/>
                  <a:gd name="connsiteX22" fmla="*/ 3419475 w 5229225"/>
                  <a:gd name="connsiteY22" fmla="*/ 238125 h 4000500"/>
                  <a:gd name="connsiteX23" fmla="*/ 3276600 w 5229225"/>
                  <a:gd name="connsiteY23" fmla="*/ 209550 h 4000500"/>
                  <a:gd name="connsiteX24" fmla="*/ 3105150 w 5229225"/>
                  <a:gd name="connsiteY24" fmla="*/ 247650 h 4000500"/>
                  <a:gd name="connsiteX25" fmla="*/ 3000375 w 5229225"/>
                  <a:gd name="connsiteY25" fmla="*/ 342900 h 4000500"/>
                  <a:gd name="connsiteX26" fmla="*/ 2857500 w 5229225"/>
                  <a:gd name="connsiteY26" fmla="*/ 495300 h 4000500"/>
                  <a:gd name="connsiteX27" fmla="*/ 2676525 w 5229225"/>
                  <a:gd name="connsiteY27" fmla="*/ 723900 h 4000500"/>
                  <a:gd name="connsiteX28" fmla="*/ 2590800 w 5229225"/>
                  <a:gd name="connsiteY28" fmla="*/ 876300 h 4000500"/>
                  <a:gd name="connsiteX29" fmla="*/ 2505075 w 5229225"/>
                  <a:gd name="connsiteY29" fmla="*/ 1000125 h 4000500"/>
                  <a:gd name="connsiteX30" fmla="*/ 2438400 w 5229225"/>
                  <a:gd name="connsiteY30" fmla="*/ 1066800 h 4000500"/>
                  <a:gd name="connsiteX31" fmla="*/ 2286000 w 5229225"/>
                  <a:gd name="connsiteY31" fmla="*/ 1047750 h 4000500"/>
                  <a:gd name="connsiteX32" fmla="*/ 2247900 w 5229225"/>
                  <a:gd name="connsiteY32" fmla="*/ 1028700 h 4000500"/>
                  <a:gd name="connsiteX33" fmla="*/ 2028825 w 5229225"/>
                  <a:gd name="connsiteY33" fmla="*/ 1066800 h 4000500"/>
                  <a:gd name="connsiteX34" fmla="*/ 1905000 w 5229225"/>
                  <a:gd name="connsiteY34" fmla="*/ 1123950 h 4000500"/>
                  <a:gd name="connsiteX35" fmla="*/ 1704975 w 5229225"/>
                  <a:gd name="connsiteY35" fmla="*/ 1114425 h 4000500"/>
                  <a:gd name="connsiteX36" fmla="*/ 1495425 w 5229225"/>
                  <a:gd name="connsiteY36" fmla="*/ 1076325 h 4000500"/>
                  <a:gd name="connsiteX37" fmla="*/ 1362075 w 5229225"/>
                  <a:gd name="connsiteY37" fmla="*/ 1095375 h 4000500"/>
                  <a:gd name="connsiteX38" fmla="*/ 1238250 w 5229225"/>
                  <a:gd name="connsiteY38" fmla="*/ 1133475 h 4000500"/>
                  <a:gd name="connsiteX39" fmla="*/ 1114425 w 5229225"/>
                  <a:gd name="connsiteY39" fmla="*/ 1190625 h 4000500"/>
                  <a:gd name="connsiteX40" fmla="*/ 914400 w 5229225"/>
                  <a:gd name="connsiteY40" fmla="*/ 1371600 h 4000500"/>
                  <a:gd name="connsiteX41" fmla="*/ 819150 w 5229225"/>
                  <a:gd name="connsiteY41" fmla="*/ 1514475 h 4000500"/>
                  <a:gd name="connsiteX42" fmla="*/ 800100 w 5229225"/>
                  <a:gd name="connsiteY42" fmla="*/ 1600200 h 4000500"/>
                  <a:gd name="connsiteX43" fmla="*/ 866775 w 5229225"/>
                  <a:gd name="connsiteY43" fmla="*/ 1676400 h 4000500"/>
                  <a:gd name="connsiteX44" fmla="*/ 876300 w 5229225"/>
                  <a:gd name="connsiteY44" fmla="*/ 1724025 h 4000500"/>
                  <a:gd name="connsiteX45" fmla="*/ 828675 w 5229225"/>
                  <a:gd name="connsiteY45" fmla="*/ 1762125 h 4000500"/>
                  <a:gd name="connsiteX46" fmla="*/ 714375 w 5229225"/>
                  <a:gd name="connsiteY46" fmla="*/ 1847850 h 4000500"/>
                  <a:gd name="connsiteX47" fmla="*/ 657225 w 5229225"/>
                  <a:gd name="connsiteY47" fmla="*/ 1962150 h 4000500"/>
                  <a:gd name="connsiteX48" fmla="*/ 609600 w 5229225"/>
                  <a:gd name="connsiteY48" fmla="*/ 2066925 h 4000500"/>
                  <a:gd name="connsiteX49" fmla="*/ 552450 w 5229225"/>
                  <a:gd name="connsiteY49" fmla="*/ 2124075 h 4000500"/>
                  <a:gd name="connsiteX50" fmla="*/ 466725 w 5229225"/>
                  <a:gd name="connsiteY50" fmla="*/ 2257425 h 4000500"/>
                  <a:gd name="connsiteX51" fmla="*/ 466725 w 5229225"/>
                  <a:gd name="connsiteY51" fmla="*/ 2333625 h 4000500"/>
                  <a:gd name="connsiteX52" fmla="*/ 542925 w 5229225"/>
                  <a:gd name="connsiteY52" fmla="*/ 2466975 h 4000500"/>
                  <a:gd name="connsiteX53" fmla="*/ 628650 w 5229225"/>
                  <a:gd name="connsiteY53" fmla="*/ 2581275 h 4000500"/>
                  <a:gd name="connsiteX54" fmla="*/ 914400 w 5229225"/>
                  <a:gd name="connsiteY54" fmla="*/ 2705100 h 4000500"/>
                  <a:gd name="connsiteX55" fmla="*/ 1019175 w 5229225"/>
                  <a:gd name="connsiteY55" fmla="*/ 2752725 h 4000500"/>
                  <a:gd name="connsiteX56" fmla="*/ 1066800 w 5229225"/>
                  <a:gd name="connsiteY56" fmla="*/ 2790825 h 4000500"/>
                  <a:gd name="connsiteX57" fmla="*/ 1333500 w 5229225"/>
                  <a:gd name="connsiteY57" fmla="*/ 2895600 h 4000500"/>
                  <a:gd name="connsiteX58" fmla="*/ 1504950 w 5229225"/>
                  <a:gd name="connsiteY58" fmla="*/ 3086100 h 4000500"/>
                  <a:gd name="connsiteX59" fmla="*/ 1838325 w 5229225"/>
                  <a:gd name="connsiteY59" fmla="*/ 3429000 h 4000500"/>
                  <a:gd name="connsiteX60" fmla="*/ 1733550 w 5229225"/>
                  <a:gd name="connsiteY60" fmla="*/ 3352800 h 4000500"/>
                  <a:gd name="connsiteX61" fmla="*/ 1609725 w 5229225"/>
                  <a:gd name="connsiteY61" fmla="*/ 3533775 h 4000500"/>
                  <a:gd name="connsiteX62" fmla="*/ 1028700 w 5229225"/>
                  <a:gd name="connsiteY62" fmla="*/ 3190875 h 4000500"/>
                  <a:gd name="connsiteX63" fmla="*/ 914400 w 5229225"/>
                  <a:gd name="connsiteY63" fmla="*/ 3257550 h 4000500"/>
                  <a:gd name="connsiteX64" fmla="*/ 914400 w 5229225"/>
                  <a:gd name="connsiteY64" fmla="*/ 3362325 h 4000500"/>
                  <a:gd name="connsiteX65" fmla="*/ 952500 w 5229225"/>
                  <a:gd name="connsiteY65" fmla="*/ 3371850 h 4000500"/>
                  <a:gd name="connsiteX66" fmla="*/ 1047750 w 5229225"/>
                  <a:gd name="connsiteY66" fmla="*/ 3486150 h 4000500"/>
                  <a:gd name="connsiteX67" fmla="*/ 1123950 w 5229225"/>
                  <a:gd name="connsiteY67" fmla="*/ 3600450 h 4000500"/>
                  <a:gd name="connsiteX68" fmla="*/ 1133475 w 5229225"/>
                  <a:gd name="connsiteY68" fmla="*/ 3686175 h 4000500"/>
                  <a:gd name="connsiteX69" fmla="*/ 1133475 w 5229225"/>
                  <a:gd name="connsiteY69" fmla="*/ 3686175 h 4000500"/>
                  <a:gd name="connsiteX70" fmla="*/ 1076325 w 5229225"/>
                  <a:gd name="connsiteY70" fmla="*/ 3790950 h 4000500"/>
                  <a:gd name="connsiteX71" fmla="*/ 990600 w 5229225"/>
                  <a:gd name="connsiteY71" fmla="*/ 3733800 h 4000500"/>
                  <a:gd name="connsiteX72" fmla="*/ 819150 w 5229225"/>
                  <a:gd name="connsiteY72" fmla="*/ 3600450 h 4000500"/>
                  <a:gd name="connsiteX73" fmla="*/ 685800 w 5229225"/>
                  <a:gd name="connsiteY73" fmla="*/ 3476625 h 4000500"/>
                  <a:gd name="connsiteX74" fmla="*/ 542925 w 5229225"/>
                  <a:gd name="connsiteY74" fmla="*/ 3219450 h 4000500"/>
                  <a:gd name="connsiteX75" fmla="*/ 419100 w 5229225"/>
                  <a:gd name="connsiteY75" fmla="*/ 3143250 h 4000500"/>
                  <a:gd name="connsiteX76" fmla="*/ 266700 w 5229225"/>
                  <a:gd name="connsiteY76" fmla="*/ 2962275 h 4000500"/>
                  <a:gd name="connsiteX77" fmla="*/ 0 w 5229225"/>
                  <a:gd name="connsiteY77" fmla="*/ 2771775 h 4000500"/>
                  <a:gd name="connsiteX78" fmla="*/ 76200 w 5229225"/>
                  <a:gd name="connsiteY78" fmla="*/ 0 h 4000500"/>
                  <a:gd name="connsiteX79" fmla="*/ 5229225 w 5229225"/>
                  <a:gd name="connsiteY79" fmla="*/ 66675 h 4000500"/>
                  <a:gd name="connsiteX80" fmla="*/ 5153025 w 5229225"/>
                  <a:gd name="connsiteY80" fmla="*/ 4000500 h 4000500"/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67250 w 5229225"/>
                  <a:gd name="connsiteY3" fmla="*/ 3533775 h 4000500"/>
                  <a:gd name="connsiteX4" fmla="*/ 4600575 w 5229225"/>
                  <a:gd name="connsiteY4" fmla="*/ 3200400 h 4000500"/>
                  <a:gd name="connsiteX5" fmla="*/ 4533900 w 5229225"/>
                  <a:gd name="connsiteY5" fmla="*/ 2933700 h 4000500"/>
                  <a:gd name="connsiteX6" fmla="*/ 4410075 w 5229225"/>
                  <a:gd name="connsiteY6" fmla="*/ 2657475 h 4000500"/>
                  <a:gd name="connsiteX7" fmla="*/ 4286250 w 5229225"/>
                  <a:gd name="connsiteY7" fmla="*/ 2466975 h 4000500"/>
                  <a:gd name="connsiteX8" fmla="*/ 4162425 w 5229225"/>
                  <a:gd name="connsiteY8" fmla="*/ 2305050 h 4000500"/>
                  <a:gd name="connsiteX9" fmla="*/ 3905250 w 5229225"/>
                  <a:gd name="connsiteY9" fmla="*/ 2228850 h 4000500"/>
                  <a:gd name="connsiteX10" fmla="*/ 3752850 w 5229225"/>
                  <a:gd name="connsiteY10" fmla="*/ 2133600 h 4000500"/>
                  <a:gd name="connsiteX11" fmla="*/ 3743325 w 5229225"/>
                  <a:gd name="connsiteY11" fmla="*/ 2038350 h 4000500"/>
                  <a:gd name="connsiteX12" fmla="*/ 3838575 w 5229225"/>
                  <a:gd name="connsiteY12" fmla="*/ 1990725 h 4000500"/>
                  <a:gd name="connsiteX13" fmla="*/ 3924300 w 5229225"/>
                  <a:gd name="connsiteY13" fmla="*/ 1924050 h 4000500"/>
                  <a:gd name="connsiteX14" fmla="*/ 4095750 w 5229225"/>
                  <a:gd name="connsiteY14" fmla="*/ 1695450 h 4000500"/>
                  <a:gd name="connsiteX15" fmla="*/ 4162425 w 5229225"/>
                  <a:gd name="connsiteY15" fmla="*/ 1524000 h 4000500"/>
                  <a:gd name="connsiteX16" fmla="*/ 4124325 w 5229225"/>
                  <a:gd name="connsiteY16" fmla="*/ 1362075 h 4000500"/>
                  <a:gd name="connsiteX17" fmla="*/ 4086225 w 5229225"/>
                  <a:gd name="connsiteY17" fmla="*/ 1181100 h 4000500"/>
                  <a:gd name="connsiteX18" fmla="*/ 4019550 w 5229225"/>
                  <a:gd name="connsiteY18" fmla="*/ 904875 h 4000500"/>
                  <a:gd name="connsiteX19" fmla="*/ 3914775 w 5229225"/>
                  <a:gd name="connsiteY19" fmla="*/ 590550 h 4000500"/>
                  <a:gd name="connsiteX20" fmla="*/ 3781425 w 5229225"/>
                  <a:gd name="connsiteY20" fmla="*/ 428625 h 4000500"/>
                  <a:gd name="connsiteX21" fmla="*/ 3505200 w 5229225"/>
                  <a:gd name="connsiteY21" fmla="*/ 276225 h 4000500"/>
                  <a:gd name="connsiteX22" fmla="*/ 3419475 w 5229225"/>
                  <a:gd name="connsiteY22" fmla="*/ 238125 h 4000500"/>
                  <a:gd name="connsiteX23" fmla="*/ 3276600 w 5229225"/>
                  <a:gd name="connsiteY23" fmla="*/ 209550 h 4000500"/>
                  <a:gd name="connsiteX24" fmla="*/ 3105150 w 5229225"/>
                  <a:gd name="connsiteY24" fmla="*/ 247650 h 4000500"/>
                  <a:gd name="connsiteX25" fmla="*/ 3000375 w 5229225"/>
                  <a:gd name="connsiteY25" fmla="*/ 342900 h 4000500"/>
                  <a:gd name="connsiteX26" fmla="*/ 2857500 w 5229225"/>
                  <a:gd name="connsiteY26" fmla="*/ 495300 h 4000500"/>
                  <a:gd name="connsiteX27" fmla="*/ 2676525 w 5229225"/>
                  <a:gd name="connsiteY27" fmla="*/ 723900 h 4000500"/>
                  <a:gd name="connsiteX28" fmla="*/ 2590800 w 5229225"/>
                  <a:gd name="connsiteY28" fmla="*/ 876300 h 4000500"/>
                  <a:gd name="connsiteX29" fmla="*/ 2505075 w 5229225"/>
                  <a:gd name="connsiteY29" fmla="*/ 1000125 h 4000500"/>
                  <a:gd name="connsiteX30" fmla="*/ 2438400 w 5229225"/>
                  <a:gd name="connsiteY30" fmla="*/ 1066800 h 4000500"/>
                  <a:gd name="connsiteX31" fmla="*/ 2286000 w 5229225"/>
                  <a:gd name="connsiteY31" fmla="*/ 1047750 h 4000500"/>
                  <a:gd name="connsiteX32" fmla="*/ 2247900 w 5229225"/>
                  <a:gd name="connsiteY32" fmla="*/ 1028700 h 4000500"/>
                  <a:gd name="connsiteX33" fmla="*/ 2028825 w 5229225"/>
                  <a:gd name="connsiteY33" fmla="*/ 1066800 h 4000500"/>
                  <a:gd name="connsiteX34" fmla="*/ 1905000 w 5229225"/>
                  <a:gd name="connsiteY34" fmla="*/ 1123950 h 4000500"/>
                  <a:gd name="connsiteX35" fmla="*/ 1704975 w 5229225"/>
                  <a:gd name="connsiteY35" fmla="*/ 1114425 h 4000500"/>
                  <a:gd name="connsiteX36" fmla="*/ 1495425 w 5229225"/>
                  <a:gd name="connsiteY36" fmla="*/ 1076325 h 4000500"/>
                  <a:gd name="connsiteX37" fmla="*/ 1362075 w 5229225"/>
                  <a:gd name="connsiteY37" fmla="*/ 1095375 h 4000500"/>
                  <a:gd name="connsiteX38" fmla="*/ 1238250 w 5229225"/>
                  <a:gd name="connsiteY38" fmla="*/ 1133475 h 4000500"/>
                  <a:gd name="connsiteX39" fmla="*/ 1114425 w 5229225"/>
                  <a:gd name="connsiteY39" fmla="*/ 1190625 h 4000500"/>
                  <a:gd name="connsiteX40" fmla="*/ 914400 w 5229225"/>
                  <a:gd name="connsiteY40" fmla="*/ 1371600 h 4000500"/>
                  <a:gd name="connsiteX41" fmla="*/ 819150 w 5229225"/>
                  <a:gd name="connsiteY41" fmla="*/ 1514475 h 4000500"/>
                  <a:gd name="connsiteX42" fmla="*/ 800100 w 5229225"/>
                  <a:gd name="connsiteY42" fmla="*/ 1600200 h 4000500"/>
                  <a:gd name="connsiteX43" fmla="*/ 866775 w 5229225"/>
                  <a:gd name="connsiteY43" fmla="*/ 1676400 h 4000500"/>
                  <a:gd name="connsiteX44" fmla="*/ 876300 w 5229225"/>
                  <a:gd name="connsiteY44" fmla="*/ 1724025 h 4000500"/>
                  <a:gd name="connsiteX45" fmla="*/ 828675 w 5229225"/>
                  <a:gd name="connsiteY45" fmla="*/ 1762125 h 4000500"/>
                  <a:gd name="connsiteX46" fmla="*/ 714375 w 5229225"/>
                  <a:gd name="connsiteY46" fmla="*/ 1847850 h 4000500"/>
                  <a:gd name="connsiteX47" fmla="*/ 657225 w 5229225"/>
                  <a:gd name="connsiteY47" fmla="*/ 1962150 h 4000500"/>
                  <a:gd name="connsiteX48" fmla="*/ 609600 w 5229225"/>
                  <a:gd name="connsiteY48" fmla="*/ 2066925 h 4000500"/>
                  <a:gd name="connsiteX49" fmla="*/ 552450 w 5229225"/>
                  <a:gd name="connsiteY49" fmla="*/ 2124075 h 4000500"/>
                  <a:gd name="connsiteX50" fmla="*/ 466725 w 5229225"/>
                  <a:gd name="connsiteY50" fmla="*/ 2257425 h 4000500"/>
                  <a:gd name="connsiteX51" fmla="*/ 466725 w 5229225"/>
                  <a:gd name="connsiteY51" fmla="*/ 2333625 h 4000500"/>
                  <a:gd name="connsiteX52" fmla="*/ 542925 w 5229225"/>
                  <a:gd name="connsiteY52" fmla="*/ 2466975 h 4000500"/>
                  <a:gd name="connsiteX53" fmla="*/ 628650 w 5229225"/>
                  <a:gd name="connsiteY53" fmla="*/ 2581275 h 4000500"/>
                  <a:gd name="connsiteX54" fmla="*/ 914400 w 5229225"/>
                  <a:gd name="connsiteY54" fmla="*/ 2705100 h 4000500"/>
                  <a:gd name="connsiteX55" fmla="*/ 1019175 w 5229225"/>
                  <a:gd name="connsiteY55" fmla="*/ 2752725 h 4000500"/>
                  <a:gd name="connsiteX56" fmla="*/ 1066800 w 5229225"/>
                  <a:gd name="connsiteY56" fmla="*/ 2790825 h 4000500"/>
                  <a:gd name="connsiteX57" fmla="*/ 1333500 w 5229225"/>
                  <a:gd name="connsiteY57" fmla="*/ 2895600 h 4000500"/>
                  <a:gd name="connsiteX58" fmla="*/ 1504950 w 5229225"/>
                  <a:gd name="connsiteY58" fmla="*/ 3086100 h 4000500"/>
                  <a:gd name="connsiteX59" fmla="*/ 1838325 w 5229225"/>
                  <a:gd name="connsiteY59" fmla="*/ 3429000 h 4000500"/>
                  <a:gd name="connsiteX60" fmla="*/ 1714500 w 5229225"/>
                  <a:gd name="connsiteY60" fmla="*/ 3467100 h 4000500"/>
                  <a:gd name="connsiteX61" fmla="*/ 1609725 w 5229225"/>
                  <a:gd name="connsiteY61" fmla="*/ 3533775 h 4000500"/>
                  <a:gd name="connsiteX62" fmla="*/ 1028700 w 5229225"/>
                  <a:gd name="connsiteY62" fmla="*/ 3190875 h 4000500"/>
                  <a:gd name="connsiteX63" fmla="*/ 914400 w 5229225"/>
                  <a:gd name="connsiteY63" fmla="*/ 3257550 h 4000500"/>
                  <a:gd name="connsiteX64" fmla="*/ 914400 w 5229225"/>
                  <a:gd name="connsiteY64" fmla="*/ 3362325 h 4000500"/>
                  <a:gd name="connsiteX65" fmla="*/ 952500 w 5229225"/>
                  <a:gd name="connsiteY65" fmla="*/ 3371850 h 4000500"/>
                  <a:gd name="connsiteX66" fmla="*/ 1047750 w 5229225"/>
                  <a:gd name="connsiteY66" fmla="*/ 3486150 h 4000500"/>
                  <a:gd name="connsiteX67" fmla="*/ 1123950 w 5229225"/>
                  <a:gd name="connsiteY67" fmla="*/ 3600450 h 4000500"/>
                  <a:gd name="connsiteX68" fmla="*/ 1133475 w 5229225"/>
                  <a:gd name="connsiteY68" fmla="*/ 3686175 h 4000500"/>
                  <a:gd name="connsiteX69" fmla="*/ 1133475 w 5229225"/>
                  <a:gd name="connsiteY69" fmla="*/ 3686175 h 4000500"/>
                  <a:gd name="connsiteX70" fmla="*/ 1076325 w 5229225"/>
                  <a:gd name="connsiteY70" fmla="*/ 3790950 h 4000500"/>
                  <a:gd name="connsiteX71" fmla="*/ 990600 w 5229225"/>
                  <a:gd name="connsiteY71" fmla="*/ 3733800 h 4000500"/>
                  <a:gd name="connsiteX72" fmla="*/ 819150 w 5229225"/>
                  <a:gd name="connsiteY72" fmla="*/ 3600450 h 4000500"/>
                  <a:gd name="connsiteX73" fmla="*/ 685800 w 5229225"/>
                  <a:gd name="connsiteY73" fmla="*/ 3476625 h 4000500"/>
                  <a:gd name="connsiteX74" fmla="*/ 542925 w 5229225"/>
                  <a:gd name="connsiteY74" fmla="*/ 3219450 h 4000500"/>
                  <a:gd name="connsiteX75" fmla="*/ 419100 w 5229225"/>
                  <a:gd name="connsiteY75" fmla="*/ 3143250 h 4000500"/>
                  <a:gd name="connsiteX76" fmla="*/ 266700 w 5229225"/>
                  <a:gd name="connsiteY76" fmla="*/ 2962275 h 4000500"/>
                  <a:gd name="connsiteX77" fmla="*/ 0 w 5229225"/>
                  <a:gd name="connsiteY77" fmla="*/ 2771775 h 4000500"/>
                  <a:gd name="connsiteX78" fmla="*/ 76200 w 5229225"/>
                  <a:gd name="connsiteY78" fmla="*/ 0 h 4000500"/>
                  <a:gd name="connsiteX79" fmla="*/ 5229225 w 5229225"/>
                  <a:gd name="connsiteY79" fmla="*/ 66675 h 4000500"/>
                  <a:gd name="connsiteX80" fmla="*/ 5153025 w 5229225"/>
                  <a:gd name="connsiteY80" fmla="*/ 4000500 h 4000500"/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67250 w 5229225"/>
                  <a:gd name="connsiteY3" fmla="*/ 3533775 h 4000500"/>
                  <a:gd name="connsiteX4" fmla="*/ 4600575 w 5229225"/>
                  <a:gd name="connsiteY4" fmla="*/ 3200400 h 4000500"/>
                  <a:gd name="connsiteX5" fmla="*/ 4533900 w 5229225"/>
                  <a:gd name="connsiteY5" fmla="*/ 2933700 h 4000500"/>
                  <a:gd name="connsiteX6" fmla="*/ 4410075 w 5229225"/>
                  <a:gd name="connsiteY6" fmla="*/ 2657475 h 4000500"/>
                  <a:gd name="connsiteX7" fmla="*/ 4286250 w 5229225"/>
                  <a:gd name="connsiteY7" fmla="*/ 2466975 h 4000500"/>
                  <a:gd name="connsiteX8" fmla="*/ 4162425 w 5229225"/>
                  <a:gd name="connsiteY8" fmla="*/ 2305050 h 4000500"/>
                  <a:gd name="connsiteX9" fmla="*/ 3905250 w 5229225"/>
                  <a:gd name="connsiteY9" fmla="*/ 2228850 h 4000500"/>
                  <a:gd name="connsiteX10" fmla="*/ 3752850 w 5229225"/>
                  <a:gd name="connsiteY10" fmla="*/ 2133600 h 4000500"/>
                  <a:gd name="connsiteX11" fmla="*/ 3743325 w 5229225"/>
                  <a:gd name="connsiteY11" fmla="*/ 2038350 h 4000500"/>
                  <a:gd name="connsiteX12" fmla="*/ 3838575 w 5229225"/>
                  <a:gd name="connsiteY12" fmla="*/ 1990725 h 4000500"/>
                  <a:gd name="connsiteX13" fmla="*/ 3924300 w 5229225"/>
                  <a:gd name="connsiteY13" fmla="*/ 1924050 h 4000500"/>
                  <a:gd name="connsiteX14" fmla="*/ 4095750 w 5229225"/>
                  <a:gd name="connsiteY14" fmla="*/ 1695450 h 4000500"/>
                  <a:gd name="connsiteX15" fmla="*/ 4162425 w 5229225"/>
                  <a:gd name="connsiteY15" fmla="*/ 1524000 h 4000500"/>
                  <a:gd name="connsiteX16" fmla="*/ 4124325 w 5229225"/>
                  <a:gd name="connsiteY16" fmla="*/ 1362075 h 4000500"/>
                  <a:gd name="connsiteX17" fmla="*/ 4086225 w 5229225"/>
                  <a:gd name="connsiteY17" fmla="*/ 1181100 h 4000500"/>
                  <a:gd name="connsiteX18" fmla="*/ 4019550 w 5229225"/>
                  <a:gd name="connsiteY18" fmla="*/ 904875 h 4000500"/>
                  <a:gd name="connsiteX19" fmla="*/ 3914775 w 5229225"/>
                  <a:gd name="connsiteY19" fmla="*/ 590550 h 4000500"/>
                  <a:gd name="connsiteX20" fmla="*/ 3781425 w 5229225"/>
                  <a:gd name="connsiteY20" fmla="*/ 428625 h 4000500"/>
                  <a:gd name="connsiteX21" fmla="*/ 3505200 w 5229225"/>
                  <a:gd name="connsiteY21" fmla="*/ 276225 h 4000500"/>
                  <a:gd name="connsiteX22" fmla="*/ 3419475 w 5229225"/>
                  <a:gd name="connsiteY22" fmla="*/ 238125 h 4000500"/>
                  <a:gd name="connsiteX23" fmla="*/ 3276600 w 5229225"/>
                  <a:gd name="connsiteY23" fmla="*/ 209550 h 4000500"/>
                  <a:gd name="connsiteX24" fmla="*/ 3105150 w 5229225"/>
                  <a:gd name="connsiteY24" fmla="*/ 247650 h 4000500"/>
                  <a:gd name="connsiteX25" fmla="*/ 3000375 w 5229225"/>
                  <a:gd name="connsiteY25" fmla="*/ 342900 h 4000500"/>
                  <a:gd name="connsiteX26" fmla="*/ 2857500 w 5229225"/>
                  <a:gd name="connsiteY26" fmla="*/ 495300 h 4000500"/>
                  <a:gd name="connsiteX27" fmla="*/ 2676525 w 5229225"/>
                  <a:gd name="connsiteY27" fmla="*/ 723900 h 4000500"/>
                  <a:gd name="connsiteX28" fmla="*/ 2590800 w 5229225"/>
                  <a:gd name="connsiteY28" fmla="*/ 876300 h 4000500"/>
                  <a:gd name="connsiteX29" fmla="*/ 2505075 w 5229225"/>
                  <a:gd name="connsiteY29" fmla="*/ 1000125 h 4000500"/>
                  <a:gd name="connsiteX30" fmla="*/ 2438400 w 5229225"/>
                  <a:gd name="connsiteY30" fmla="*/ 1066800 h 4000500"/>
                  <a:gd name="connsiteX31" fmla="*/ 2286000 w 5229225"/>
                  <a:gd name="connsiteY31" fmla="*/ 1047750 h 4000500"/>
                  <a:gd name="connsiteX32" fmla="*/ 2247900 w 5229225"/>
                  <a:gd name="connsiteY32" fmla="*/ 1028700 h 4000500"/>
                  <a:gd name="connsiteX33" fmla="*/ 2028825 w 5229225"/>
                  <a:gd name="connsiteY33" fmla="*/ 1066800 h 4000500"/>
                  <a:gd name="connsiteX34" fmla="*/ 1905000 w 5229225"/>
                  <a:gd name="connsiteY34" fmla="*/ 1123950 h 4000500"/>
                  <a:gd name="connsiteX35" fmla="*/ 1704975 w 5229225"/>
                  <a:gd name="connsiteY35" fmla="*/ 1114425 h 4000500"/>
                  <a:gd name="connsiteX36" fmla="*/ 1495425 w 5229225"/>
                  <a:gd name="connsiteY36" fmla="*/ 1076325 h 4000500"/>
                  <a:gd name="connsiteX37" fmla="*/ 1362075 w 5229225"/>
                  <a:gd name="connsiteY37" fmla="*/ 1095375 h 4000500"/>
                  <a:gd name="connsiteX38" fmla="*/ 1238250 w 5229225"/>
                  <a:gd name="connsiteY38" fmla="*/ 1133475 h 4000500"/>
                  <a:gd name="connsiteX39" fmla="*/ 1114425 w 5229225"/>
                  <a:gd name="connsiteY39" fmla="*/ 1190625 h 4000500"/>
                  <a:gd name="connsiteX40" fmla="*/ 914400 w 5229225"/>
                  <a:gd name="connsiteY40" fmla="*/ 1371600 h 4000500"/>
                  <a:gd name="connsiteX41" fmla="*/ 819150 w 5229225"/>
                  <a:gd name="connsiteY41" fmla="*/ 1514475 h 4000500"/>
                  <a:gd name="connsiteX42" fmla="*/ 800100 w 5229225"/>
                  <a:gd name="connsiteY42" fmla="*/ 1600200 h 4000500"/>
                  <a:gd name="connsiteX43" fmla="*/ 866775 w 5229225"/>
                  <a:gd name="connsiteY43" fmla="*/ 1676400 h 4000500"/>
                  <a:gd name="connsiteX44" fmla="*/ 876300 w 5229225"/>
                  <a:gd name="connsiteY44" fmla="*/ 1724025 h 4000500"/>
                  <a:gd name="connsiteX45" fmla="*/ 828675 w 5229225"/>
                  <a:gd name="connsiteY45" fmla="*/ 1762125 h 4000500"/>
                  <a:gd name="connsiteX46" fmla="*/ 714375 w 5229225"/>
                  <a:gd name="connsiteY46" fmla="*/ 1847850 h 4000500"/>
                  <a:gd name="connsiteX47" fmla="*/ 657225 w 5229225"/>
                  <a:gd name="connsiteY47" fmla="*/ 1962150 h 4000500"/>
                  <a:gd name="connsiteX48" fmla="*/ 609600 w 5229225"/>
                  <a:gd name="connsiteY48" fmla="*/ 2066925 h 4000500"/>
                  <a:gd name="connsiteX49" fmla="*/ 552450 w 5229225"/>
                  <a:gd name="connsiteY49" fmla="*/ 2124075 h 4000500"/>
                  <a:gd name="connsiteX50" fmla="*/ 466725 w 5229225"/>
                  <a:gd name="connsiteY50" fmla="*/ 2257425 h 4000500"/>
                  <a:gd name="connsiteX51" fmla="*/ 466725 w 5229225"/>
                  <a:gd name="connsiteY51" fmla="*/ 2333625 h 4000500"/>
                  <a:gd name="connsiteX52" fmla="*/ 542925 w 5229225"/>
                  <a:gd name="connsiteY52" fmla="*/ 2466975 h 4000500"/>
                  <a:gd name="connsiteX53" fmla="*/ 628650 w 5229225"/>
                  <a:gd name="connsiteY53" fmla="*/ 2581275 h 4000500"/>
                  <a:gd name="connsiteX54" fmla="*/ 914400 w 5229225"/>
                  <a:gd name="connsiteY54" fmla="*/ 2705100 h 4000500"/>
                  <a:gd name="connsiteX55" fmla="*/ 1019175 w 5229225"/>
                  <a:gd name="connsiteY55" fmla="*/ 2752725 h 4000500"/>
                  <a:gd name="connsiteX56" fmla="*/ 1066800 w 5229225"/>
                  <a:gd name="connsiteY56" fmla="*/ 2790825 h 4000500"/>
                  <a:gd name="connsiteX57" fmla="*/ 1333500 w 5229225"/>
                  <a:gd name="connsiteY57" fmla="*/ 2895600 h 4000500"/>
                  <a:gd name="connsiteX58" fmla="*/ 1504950 w 5229225"/>
                  <a:gd name="connsiteY58" fmla="*/ 3086100 h 4000500"/>
                  <a:gd name="connsiteX59" fmla="*/ 1876425 w 5229225"/>
                  <a:gd name="connsiteY59" fmla="*/ 3343275 h 4000500"/>
                  <a:gd name="connsiteX60" fmla="*/ 1714500 w 5229225"/>
                  <a:gd name="connsiteY60" fmla="*/ 3467100 h 4000500"/>
                  <a:gd name="connsiteX61" fmla="*/ 1609725 w 5229225"/>
                  <a:gd name="connsiteY61" fmla="*/ 3533775 h 4000500"/>
                  <a:gd name="connsiteX62" fmla="*/ 1028700 w 5229225"/>
                  <a:gd name="connsiteY62" fmla="*/ 3190875 h 4000500"/>
                  <a:gd name="connsiteX63" fmla="*/ 914400 w 5229225"/>
                  <a:gd name="connsiteY63" fmla="*/ 3257550 h 4000500"/>
                  <a:gd name="connsiteX64" fmla="*/ 914400 w 5229225"/>
                  <a:gd name="connsiteY64" fmla="*/ 3362325 h 4000500"/>
                  <a:gd name="connsiteX65" fmla="*/ 952500 w 5229225"/>
                  <a:gd name="connsiteY65" fmla="*/ 3371850 h 4000500"/>
                  <a:gd name="connsiteX66" fmla="*/ 1047750 w 5229225"/>
                  <a:gd name="connsiteY66" fmla="*/ 3486150 h 4000500"/>
                  <a:gd name="connsiteX67" fmla="*/ 1123950 w 5229225"/>
                  <a:gd name="connsiteY67" fmla="*/ 3600450 h 4000500"/>
                  <a:gd name="connsiteX68" fmla="*/ 1133475 w 5229225"/>
                  <a:gd name="connsiteY68" fmla="*/ 3686175 h 4000500"/>
                  <a:gd name="connsiteX69" fmla="*/ 1133475 w 5229225"/>
                  <a:gd name="connsiteY69" fmla="*/ 3686175 h 4000500"/>
                  <a:gd name="connsiteX70" fmla="*/ 1076325 w 5229225"/>
                  <a:gd name="connsiteY70" fmla="*/ 3790950 h 4000500"/>
                  <a:gd name="connsiteX71" fmla="*/ 990600 w 5229225"/>
                  <a:gd name="connsiteY71" fmla="*/ 3733800 h 4000500"/>
                  <a:gd name="connsiteX72" fmla="*/ 819150 w 5229225"/>
                  <a:gd name="connsiteY72" fmla="*/ 3600450 h 4000500"/>
                  <a:gd name="connsiteX73" fmla="*/ 685800 w 5229225"/>
                  <a:gd name="connsiteY73" fmla="*/ 3476625 h 4000500"/>
                  <a:gd name="connsiteX74" fmla="*/ 542925 w 5229225"/>
                  <a:gd name="connsiteY74" fmla="*/ 3219450 h 4000500"/>
                  <a:gd name="connsiteX75" fmla="*/ 419100 w 5229225"/>
                  <a:gd name="connsiteY75" fmla="*/ 3143250 h 4000500"/>
                  <a:gd name="connsiteX76" fmla="*/ 266700 w 5229225"/>
                  <a:gd name="connsiteY76" fmla="*/ 2962275 h 4000500"/>
                  <a:gd name="connsiteX77" fmla="*/ 0 w 5229225"/>
                  <a:gd name="connsiteY77" fmla="*/ 2771775 h 4000500"/>
                  <a:gd name="connsiteX78" fmla="*/ 76200 w 5229225"/>
                  <a:gd name="connsiteY78" fmla="*/ 0 h 4000500"/>
                  <a:gd name="connsiteX79" fmla="*/ 5229225 w 5229225"/>
                  <a:gd name="connsiteY79" fmla="*/ 66675 h 4000500"/>
                  <a:gd name="connsiteX80" fmla="*/ 5153025 w 5229225"/>
                  <a:gd name="connsiteY80" fmla="*/ 4000500 h 4000500"/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67250 w 5229225"/>
                  <a:gd name="connsiteY3" fmla="*/ 3533775 h 4000500"/>
                  <a:gd name="connsiteX4" fmla="*/ 4600575 w 5229225"/>
                  <a:gd name="connsiteY4" fmla="*/ 3200400 h 4000500"/>
                  <a:gd name="connsiteX5" fmla="*/ 4533900 w 5229225"/>
                  <a:gd name="connsiteY5" fmla="*/ 2933700 h 4000500"/>
                  <a:gd name="connsiteX6" fmla="*/ 4410075 w 5229225"/>
                  <a:gd name="connsiteY6" fmla="*/ 2657475 h 4000500"/>
                  <a:gd name="connsiteX7" fmla="*/ 4286250 w 5229225"/>
                  <a:gd name="connsiteY7" fmla="*/ 2466975 h 4000500"/>
                  <a:gd name="connsiteX8" fmla="*/ 4162425 w 5229225"/>
                  <a:gd name="connsiteY8" fmla="*/ 2305050 h 4000500"/>
                  <a:gd name="connsiteX9" fmla="*/ 3905250 w 5229225"/>
                  <a:gd name="connsiteY9" fmla="*/ 2228850 h 4000500"/>
                  <a:gd name="connsiteX10" fmla="*/ 3752850 w 5229225"/>
                  <a:gd name="connsiteY10" fmla="*/ 2133600 h 4000500"/>
                  <a:gd name="connsiteX11" fmla="*/ 3743325 w 5229225"/>
                  <a:gd name="connsiteY11" fmla="*/ 2038350 h 4000500"/>
                  <a:gd name="connsiteX12" fmla="*/ 3838575 w 5229225"/>
                  <a:gd name="connsiteY12" fmla="*/ 1990725 h 4000500"/>
                  <a:gd name="connsiteX13" fmla="*/ 3924300 w 5229225"/>
                  <a:gd name="connsiteY13" fmla="*/ 1924050 h 4000500"/>
                  <a:gd name="connsiteX14" fmla="*/ 4095750 w 5229225"/>
                  <a:gd name="connsiteY14" fmla="*/ 1695450 h 4000500"/>
                  <a:gd name="connsiteX15" fmla="*/ 4162425 w 5229225"/>
                  <a:gd name="connsiteY15" fmla="*/ 1524000 h 4000500"/>
                  <a:gd name="connsiteX16" fmla="*/ 4124325 w 5229225"/>
                  <a:gd name="connsiteY16" fmla="*/ 1362075 h 4000500"/>
                  <a:gd name="connsiteX17" fmla="*/ 4086225 w 5229225"/>
                  <a:gd name="connsiteY17" fmla="*/ 1181100 h 4000500"/>
                  <a:gd name="connsiteX18" fmla="*/ 4019550 w 5229225"/>
                  <a:gd name="connsiteY18" fmla="*/ 904875 h 4000500"/>
                  <a:gd name="connsiteX19" fmla="*/ 3914775 w 5229225"/>
                  <a:gd name="connsiteY19" fmla="*/ 590550 h 4000500"/>
                  <a:gd name="connsiteX20" fmla="*/ 3781425 w 5229225"/>
                  <a:gd name="connsiteY20" fmla="*/ 428625 h 4000500"/>
                  <a:gd name="connsiteX21" fmla="*/ 3505200 w 5229225"/>
                  <a:gd name="connsiteY21" fmla="*/ 276225 h 4000500"/>
                  <a:gd name="connsiteX22" fmla="*/ 3419475 w 5229225"/>
                  <a:gd name="connsiteY22" fmla="*/ 238125 h 4000500"/>
                  <a:gd name="connsiteX23" fmla="*/ 3276600 w 5229225"/>
                  <a:gd name="connsiteY23" fmla="*/ 209550 h 4000500"/>
                  <a:gd name="connsiteX24" fmla="*/ 3105150 w 5229225"/>
                  <a:gd name="connsiteY24" fmla="*/ 247650 h 4000500"/>
                  <a:gd name="connsiteX25" fmla="*/ 3000375 w 5229225"/>
                  <a:gd name="connsiteY25" fmla="*/ 342900 h 4000500"/>
                  <a:gd name="connsiteX26" fmla="*/ 2857500 w 5229225"/>
                  <a:gd name="connsiteY26" fmla="*/ 495300 h 4000500"/>
                  <a:gd name="connsiteX27" fmla="*/ 2676525 w 5229225"/>
                  <a:gd name="connsiteY27" fmla="*/ 723900 h 4000500"/>
                  <a:gd name="connsiteX28" fmla="*/ 2590800 w 5229225"/>
                  <a:gd name="connsiteY28" fmla="*/ 876300 h 4000500"/>
                  <a:gd name="connsiteX29" fmla="*/ 2505075 w 5229225"/>
                  <a:gd name="connsiteY29" fmla="*/ 1000125 h 4000500"/>
                  <a:gd name="connsiteX30" fmla="*/ 2438400 w 5229225"/>
                  <a:gd name="connsiteY30" fmla="*/ 1066800 h 4000500"/>
                  <a:gd name="connsiteX31" fmla="*/ 2286000 w 5229225"/>
                  <a:gd name="connsiteY31" fmla="*/ 1047750 h 4000500"/>
                  <a:gd name="connsiteX32" fmla="*/ 2247900 w 5229225"/>
                  <a:gd name="connsiteY32" fmla="*/ 1028700 h 4000500"/>
                  <a:gd name="connsiteX33" fmla="*/ 2028825 w 5229225"/>
                  <a:gd name="connsiteY33" fmla="*/ 1066800 h 4000500"/>
                  <a:gd name="connsiteX34" fmla="*/ 1905000 w 5229225"/>
                  <a:gd name="connsiteY34" fmla="*/ 1123950 h 4000500"/>
                  <a:gd name="connsiteX35" fmla="*/ 1704975 w 5229225"/>
                  <a:gd name="connsiteY35" fmla="*/ 1114425 h 4000500"/>
                  <a:gd name="connsiteX36" fmla="*/ 1495425 w 5229225"/>
                  <a:gd name="connsiteY36" fmla="*/ 1076325 h 4000500"/>
                  <a:gd name="connsiteX37" fmla="*/ 1362075 w 5229225"/>
                  <a:gd name="connsiteY37" fmla="*/ 1095375 h 4000500"/>
                  <a:gd name="connsiteX38" fmla="*/ 1238250 w 5229225"/>
                  <a:gd name="connsiteY38" fmla="*/ 1133475 h 4000500"/>
                  <a:gd name="connsiteX39" fmla="*/ 1114425 w 5229225"/>
                  <a:gd name="connsiteY39" fmla="*/ 1190625 h 4000500"/>
                  <a:gd name="connsiteX40" fmla="*/ 914400 w 5229225"/>
                  <a:gd name="connsiteY40" fmla="*/ 1371600 h 4000500"/>
                  <a:gd name="connsiteX41" fmla="*/ 819150 w 5229225"/>
                  <a:gd name="connsiteY41" fmla="*/ 1514475 h 4000500"/>
                  <a:gd name="connsiteX42" fmla="*/ 800100 w 5229225"/>
                  <a:gd name="connsiteY42" fmla="*/ 1600200 h 4000500"/>
                  <a:gd name="connsiteX43" fmla="*/ 866775 w 5229225"/>
                  <a:gd name="connsiteY43" fmla="*/ 1676400 h 4000500"/>
                  <a:gd name="connsiteX44" fmla="*/ 876300 w 5229225"/>
                  <a:gd name="connsiteY44" fmla="*/ 1724025 h 4000500"/>
                  <a:gd name="connsiteX45" fmla="*/ 828675 w 5229225"/>
                  <a:gd name="connsiteY45" fmla="*/ 1762125 h 4000500"/>
                  <a:gd name="connsiteX46" fmla="*/ 714375 w 5229225"/>
                  <a:gd name="connsiteY46" fmla="*/ 1847850 h 4000500"/>
                  <a:gd name="connsiteX47" fmla="*/ 657225 w 5229225"/>
                  <a:gd name="connsiteY47" fmla="*/ 1962150 h 4000500"/>
                  <a:gd name="connsiteX48" fmla="*/ 609600 w 5229225"/>
                  <a:gd name="connsiteY48" fmla="*/ 2066925 h 4000500"/>
                  <a:gd name="connsiteX49" fmla="*/ 552450 w 5229225"/>
                  <a:gd name="connsiteY49" fmla="*/ 2124075 h 4000500"/>
                  <a:gd name="connsiteX50" fmla="*/ 466725 w 5229225"/>
                  <a:gd name="connsiteY50" fmla="*/ 2257425 h 4000500"/>
                  <a:gd name="connsiteX51" fmla="*/ 466725 w 5229225"/>
                  <a:gd name="connsiteY51" fmla="*/ 2333625 h 4000500"/>
                  <a:gd name="connsiteX52" fmla="*/ 542925 w 5229225"/>
                  <a:gd name="connsiteY52" fmla="*/ 2466975 h 4000500"/>
                  <a:gd name="connsiteX53" fmla="*/ 628650 w 5229225"/>
                  <a:gd name="connsiteY53" fmla="*/ 2581275 h 4000500"/>
                  <a:gd name="connsiteX54" fmla="*/ 914400 w 5229225"/>
                  <a:gd name="connsiteY54" fmla="*/ 2705100 h 4000500"/>
                  <a:gd name="connsiteX55" fmla="*/ 1019175 w 5229225"/>
                  <a:gd name="connsiteY55" fmla="*/ 2752725 h 4000500"/>
                  <a:gd name="connsiteX56" fmla="*/ 1066800 w 5229225"/>
                  <a:gd name="connsiteY56" fmla="*/ 2790825 h 4000500"/>
                  <a:gd name="connsiteX57" fmla="*/ 1333500 w 5229225"/>
                  <a:gd name="connsiteY57" fmla="*/ 2895600 h 4000500"/>
                  <a:gd name="connsiteX58" fmla="*/ 1504950 w 5229225"/>
                  <a:gd name="connsiteY58" fmla="*/ 3086100 h 4000500"/>
                  <a:gd name="connsiteX59" fmla="*/ 1876425 w 5229225"/>
                  <a:gd name="connsiteY59" fmla="*/ 3343275 h 4000500"/>
                  <a:gd name="connsiteX60" fmla="*/ 1743075 w 5229225"/>
                  <a:gd name="connsiteY60" fmla="*/ 3486150 h 4000500"/>
                  <a:gd name="connsiteX61" fmla="*/ 1609725 w 5229225"/>
                  <a:gd name="connsiteY61" fmla="*/ 3533775 h 4000500"/>
                  <a:gd name="connsiteX62" fmla="*/ 1028700 w 5229225"/>
                  <a:gd name="connsiteY62" fmla="*/ 3190875 h 4000500"/>
                  <a:gd name="connsiteX63" fmla="*/ 914400 w 5229225"/>
                  <a:gd name="connsiteY63" fmla="*/ 3257550 h 4000500"/>
                  <a:gd name="connsiteX64" fmla="*/ 914400 w 5229225"/>
                  <a:gd name="connsiteY64" fmla="*/ 3362325 h 4000500"/>
                  <a:gd name="connsiteX65" fmla="*/ 952500 w 5229225"/>
                  <a:gd name="connsiteY65" fmla="*/ 3371850 h 4000500"/>
                  <a:gd name="connsiteX66" fmla="*/ 1047750 w 5229225"/>
                  <a:gd name="connsiteY66" fmla="*/ 3486150 h 4000500"/>
                  <a:gd name="connsiteX67" fmla="*/ 1123950 w 5229225"/>
                  <a:gd name="connsiteY67" fmla="*/ 3600450 h 4000500"/>
                  <a:gd name="connsiteX68" fmla="*/ 1133475 w 5229225"/>
                  <a:gd name="connsiteY68" fmla="*/ 3686175 h 4000500"/>
                  <a:gd name="connsiteX69" fmla="*/ 1133475 w 5229225"/>
                  <a:gd name="connsiteY69" fmla="*/ 3686175 h 4000500"/>
                  <a:gd name="connsiteX70" fmla="*/ 1076325 w 5229225"/>
                  <a:gd name="connsiteY70" fmla="*/ 3790950 h 4000500"/>
                  <a:gd name="connsiteX71" fmla="*/ 990600 w 5229225"/>
                  <a:gd name="connsiteY71" fmla="*/ 3733800 h 4000500"/>
                  <a:gd name="connsiteX72" fmla="*/ 819150 w 5229225"/>
                  <a:gd name="connsiteY72" fmla="*/ 3600450 h 4000500"/>
                  <a:gd name="connsiteX73" fmla="*/ 685800 w 5229225"/>
                  <a:gd name="connsiteY73" fmla="*/ 3476625 h 4000500"/>
                  <a:gd name="connsiteX74" fmla="*/ 542925 w 5229225"/>
                  <a:gd name="connsiteY74" fmla="*/ 3219450 h 4000500"/>
                  <a:gd name="connsiteX75" fmla="*/ 419100 w 5229225"/>
                  <a:gd name="connsiteY75" fmla="*/ 3143250 h 4000500"/>
                  <a:gd name="connsiteX76" fmla="*/ 266700 w 5229225"/>
                  <a:gd name="connsiteY76" fmla="*/ 2962275 h 4000500"/>
                  <a:gd name="connsiteX77" fmla="*/ 0 w 5229225"/>
                  <a:gd name="connsiteY77" fmla="*/ 2771775 h 4000500"/>
                  <a:gd name="connsiteX78" fmla="*/ 76200 w 5229225"/>
                  <a:gd name="connsiteY78" fmla="*/ 0 h 4000500"/>
                  <a:gd name="connsiteX79" fmla="*/ 5229225 w 5229225"/>
                  <a:gd name="connsiteY79" fmla="*/ 66675 h 4000500"/>
                  <a:gd name="connsiteX80" fmla="*/ 5153025 w 5229225"/>
                  <a:gd name="connsiteY80" fmla="*/ 4000500 h 4000500"/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67250 w 5229225"/>
                  <a:gd name="connsiteY3" fmla="*/ 3533775 h 4000500"/>
                  <a:gd name="connsiteX4" fmla="*/ 4600575 w 5229225"/>
                  <a:gd name="connsiteY4" fmla="*/ 3200400 h 4000500"/>
                  <a:gd name="connsiteX5" fmla="*/ 4533900 w 5229225"/>
                  <a:gd name="connsiteY5" fmla="*/ 2933700 h 4000500"/>
                  <a:gd name="connsiteX6" fmla="*/ 4410075 w 5229225"/>
                  <a:gd name="connsiteY6" fmla="*/ 2657475 h 4000500"/>
                  <a:gd name="connsiteX7" fmla="*/ 4286250 w 5229225"/>
                  <a:gd name="connsiteY7" fmla="*/ 2466975 h 4000500"/>
                  <a:gd name="connsiteX8" fmla="*/ 4162425 w 5229225"/>
                  <a:gd name="connsiteY8" fmla="*/ 2305050 h 4000500"/>
                  <a:gd name="connsiteX9" fmla="*/ 3905250 w 5229225"/>
                  <a:gd name="connsiteY9" fmla="*/ 2228850 h 4000500"/>
                  <a:gd name="connsiteX10" fmla="*/ 3752850 w 5229225"/>
                  <a:gd name="connsiteY10" fmla="*/ 2133600 h 4000500"/>
                  <a:gd name="connsiteX11" fmla="*/ 3743325 w 5229225"/>
                  <a:gd name="connsiteY11" fmla="*/ 2038350 h 4000500"/>
                  <a:gd name="connsiteX12" fmla="*/ 3838575 w 5229225"/>
                  <a:gd name="connsiteY12" fmla="*/ 1990725 h 4000500"/>
                  <a:gd name="connsiteX13" fmla="*/ 3924300 w 5229225"/>
                  <a:gd name="connsiteY13" fmla="*/ 1924050 h 4000500"/>
                  <a:gd name="connsiteX14" fmla="*/ 4095750 w 5229225"/>
                  <a:gd name="connsiteY14" fmla="*/ 1695450 h 4000500"/>
                  <a:gd name="connsiteX15" fmla="*/ 4162425 w 5229225"/>
                  <a:gd name="connsiteY15" fmla="*/ 1524000 h 4000500"/>
                  <a:gd name="connsiteX16" fmla="*/ 4124325 w 5229225"/>
                  <a:gd name="connsiteY16" fmla="*/ 1362075 h 4000500"/>
                  <a:gd name="connsiteX17" fmla="*/ 4086225 w 5229225"/>
                  <a:gd name="connsiteY17" fmla="*/ 1181100 h 4000500"/>
                  <a:gd name="connsiteX18" fmla="*/ 4019550 w 5229225"/>
                  <a:gd name="connsiteY18" fmla="*/ 904875 h 4000500"/>
                  <a:gd name="connsiteX19" fmla="*/ 3914775 w 5229225"/>
                  <a:gd name="connsiteY19" fmla="*/ 590550 h 4000500"/>
                  <a:gd name="connsiteX20" fmla="*/ 3781425 w 5229225"/>
                  <a:gd name="connsiteY20" fmla="*/ 428625 h 4000500"/>
                  <a:gd name="connsiteX21" fmla="*/ 3505200 w 5229225"/>
                  <a:gd name="connsiteY21" fmla="*/ 276225 h 4000500"/>
                  <a:gd name="connsiteX22" fmla="*/ 3419475 w 5229225"/>
                  <a:gd name="connsiteY22" fmla="*/ 238125 h 4000500"/>
                  <a:gd name="connsiteX23" fmla="*/ 3276600 w 5229225"/>
                  <a:gd name="connsiteY23" fmla="*/ 209550 h 4000500"/>
                  <a:gd name="connsiteX24" fmla="*/ 3105150 w 5229225"/>
                  <a:gd name="connsiteY24" fmla="*/ 247650 h 4000500"/>
                  <a:gd name="connsiteX25" fmla="*/ 3000375 w 5229225"/>
                  <a:gd name="connsiteY25" fmla="*/ 342900 h 4000500"/>
                  <a:gd name="connsiteX26" fmla="*/ 2857500 w 5229225"/>
                  <a:gd name="connsiteY26" fmla="*/ 495300 h 4000500"/>
                  <a:gd name="connsiteX27" fmla="*/ 2676525 w 5229225"/>
                  <a:gd name="connsiteY27" fmla="*/ 723900 h 4000500"/>
                  <a:gd name="connsiteX28" fmla="*/ 2590800 w 5229225"/>
                  <a:gd name="connsiteY28" fmla="*/ 876300 h 4000500"/>
                  <a:gd name="connsiteX29" fmla="*/ 2505075 w 5229225"/>
                  <a:gd name="connsiteY29" fmla="*/ 1000125 h 4000500"/>
                  <a:gd name="connsiteX30" fmla="*/ 2438400 w 5229225"/>
                  <a:gd name="connsiteY30" fmla="*/ 1066800 h 4000500"/>
                  <a:gd name="connsiteX31" fmla="*/ 2286000 w 5229225"/>
                  <a:gd name="connsiteY31" fmla="*/ 1047750 h 4000500"/>
                  <a:gd name="connsiteX32" fmla="*/ 2247900 w 5229225"/>
                  <a:gd name="connsiteY32" fmla="*/ 1028700 h 4000500"/>
                  <a:gd name="connsiteX33" fmla="*/ 2028825 w 5229225"/>
                  <a:gd name="connsiteY33" fmla="*/ 1066800 h 4000500"/>
                  <a:gd name="connsiteX34" fmla="*/ 1905000 w 5229225"/>
                  <a:gd name="connsiteY34" fmla="*/ 1123950 h 4000500"/>
                  <a:gd name="connsiteX35" fmla="*/ 1704975 w 5229225"/>
                  <a:gd name="connsiteY35" fmla="*/ 1114425 h 4000500"/>
                  <a:gd name="connsiteX36" fmla="*/ 1495425 w 5229225"/>
                  <a:gd name="connsiteY36" fmla="*/ 1076325 h 4000500"/>
                  <a:gd name="connsiteX37" fmla="*/ 1362075 w 5229225"/>
                  <a:gd name="connsiteY37" fmla="*/ 1095375 h 4000500"/>
                  <a:gd name="connsiteX38" fmla="*/ 1238250 w 5229225"/>
                  <a:gd name="connsiteY38" fmla="*/ 1133475 h 4000500"/>
                  <a:gd name="connsiteX39" fmla="*/ 1114425 w 5229225"/>
                  <a:gd name="connsiteY39" fmla="*/ 1190625 h 4000500"/>
                  <a:gd name="connsiteX40" fmla="*/ 914400 w 5229225"/>
                  <a:gd name="connsiteY40" fmla="*/ 1371600 h 4000500"/>
                  <a:gd name="connsiteX41" fmla="*/ 819150 w 5229225"/>
                  <a:gd name="connsiteY41" fmla="*/ 1514475 h 4000500"/>
                  <a:gd name="connsiteX42" fmla="*/ 800100 w 5229225"/>
                  <a:gd name="connsiteY42" fmla="*/ 1600200 h 4000500"/>
                  <a:gd name="connsiteX43" fmla="*/ 866775 w 5229225"/>
                  <a:gd name="connsiteY43" fmla="*/ 1676400 h 4000500"/>
                  <a:gd name="connsiteX44" fmla="*/ 876300 w 5229225"/>
                  <a:gd name="connsiteY44" fmla="*/ 1724025 h 4000500"/>
                  <a:gd name="connsiteX45" fmla="*/ 828675 w 5229225"/>
                  <a:gd name="connsiteY45" fmla="*/ 1762125 h 4000500"/>
                  <a:gd name="connsiteX46" fmla="*/ 714375 w 5229225"/>
                  <a:gd name="connsiteY46" fmla="*/ 1847850 h 4000500"/>
                  <a:gd name="connsiteX47" fmla="*/ 657225 w 5229225"/>
                  <a:gd name="connsiteY47" fmla="*/ 1962150 h 4000500"/>
                  <a:gd name="connsiteX48" fmla="*/ 609600 w 5229225"/>
                  <a:gd name="connsiteY48" fmla="*/ 2066925 h 4000500"/>
                  <a:gd name="connsiteX49" fmla="*/ 552450 w 5229225"/>
                  <a:gd name="connsiteY49" fmla="*/ 2124075 h 4000500"/>
                  <a:gd name="connsiteX50" fmla="*/ 466725 w 5229225"/>
                  <a:gd name="connsiteY50" fmla="*/ 2257425 h 4000500"/>
                  <a:gd name="connsiteX51" fmla="*/ 466725 w 5229225"/>
                  <a:gd name="connsiteY51" fmla="*/ 2333625 h 4000500"/>
                  <a:gd name="connsiteX52" fmla="*/ 542925 w 5229225"/>
                  <a:gd name="connsiteY52" fmla="*/ 2466975 h 4000500"/>
                  <a:gd name="connsiteX53" fmla="*/ 628650 w 5229225"/>
                  <a:gd name="connsiteY53" fmla="*/ 2581275 h 4000500"/>
                  <a:gd name="connsiteX54" fmla="*/ 914400 w 5229225"/>
                  <a:gd name="connsiteY54" fmla="*/ 2705100 h 4000500"/>
                  <a:gd name="connsiteX55" fmla="*/ 1019175 w 5229225"/>
                  <a:gd name="connsiteY55" fmla="*/ 2752725 h 4000500"/>
                  <a:gd name="connsiteX56" fmla="*/ 1066800 w 5229225"/>
                  <a:gd name="connsiteY56" fmla="*/ 2790825 h 4000500"/>
                  <a:gd name="connsiteX57" fmla="*/ 1333500 w 5229225"/>
                  <a:gd name="connsiteY57" fmla="*/ 2895600 h 4000500"/>
                  <a:gd name="connsiteX58" fmla="*/ 1504950 w 5229225"/>
                  <a:gd name="connsiteY58" fmla="*/ 3086100 h 4000500"/>
                  <a:gd name="connsiteX59" fmla="*/ 1876425 w 5229225"/>
                  <a:gd name="connsiteY59" fmla="*/ 3343275 h 4000500"/>
                  <a:gd name="connsiteX60" fmla="*/ 1743075 w 5229225"/>
                  <a:gd name="connsiteY60" fmla="*/ 3486150 h 4000500"/>
                  <a:gd name="connsiteX61" fmla="*/ 1609725 w 5229225"/>
                  <a:gd name="connsiteY61" fmla="*/ 3533775 h 4000500"/>
                  <a:gd name="connsiteX62" fmla="*/ 1457325 w 5229225"/>
                  <a:gd name="connsiteY62" fmla="*/ 3581400 h 4000500"/>
                  <a:gd name="connsiteX63" fmla="*/ 914400 w 5229225"/>
                  <a:gd name="connsiteY63" fmla="*/ 3257550 h 4000500"/>
                  <a:gd name="connsiteX64" fmla="*/ 914400 w 5229225"/>
                  <a:gd name="connsiteY64" fmla="*/ 3362325 h 4000500"/>
                  <a:gd name="connsiteX65" fmla="*/ 952500 w 5229225"/>
                  <a:gd name="connsiteY65" fmla="*/ 3371850 h 4000500"/>
                  <a:gd name="connsiteX66" fmla="*/ 1047750 w 5229225"/>
                  <a:gd name="connsiteY66" fmla="*/ 3486150 h 4000500"/>
                  <a:gd name="connsiteX67" fmla="*/ 1123950 w 5229225"/>
                  <a:gd name="connsiteY67" fmla="*/ 3600450 h 4000500"/>
                  <a:gd name="connsiteX68" fmla="*/ 1133475 w 5229225"/>
                  <a:gd name="connsiteY68" fmla="*/ 3686175 h 4000500"/>
                  <a:gd name="connsiteX69" fmla="*/ 1133475 w 5229225"/>
                  <a:gd name="connsiteY69" fmla="*/ 3686175 h 4000500"/>
                  <a:gd name="connsiteX70" fmla="*/ 1076325 w 5229225"/>
                  <a:gd name="connsiteY70" fmla="*/ 3790950 h 4000500"/>
                  <a:gd name="connsiteX71" fmla="*/ 990600 w 5229225"/>
                  <a:gd name="connsiteY71" fmla="*/ 3733800 h 4000500"/>
                  <a:gd name="connsiteX72" fmla="*/ 819150 w 5229225"/>
                  <a:gd name="connsiteY72" fmla="*/ 3600450 h 4000500"/>
                  <a:gd name="connsiteX73" fmla="*/ 685800 w 5229225"/>
                  <a:gd name="connsiteY73" fmla="*/ 3476625 h 4000500"/>
                  <a:gd name="connsiteX74" fmla="*/ 542925 w 5229225"/>
                  <a:gd name="connsiteY74" fmla="*/ 3219450 h 4000500"/>
                  <a:gd name="connsiteX75" fmla="*/ 419100 w 5229225"/>
                  <a:gd name="connsiteY75" fmla="*/ 3143250 h 4000500"/>
                  <a:gd name="connsiteX76" fmla="*/ 266700 w 5229225"/>
                  <a:gd name="connsiteY76" fmla="*/ 2962275 h 4000500"/>
                  <a:gd name="connsiteX77" fmla="*/ 0 w 5229225"/>
                  <a:gd name="connsiteY77" fmla="*/ 2771775 h 4000500"/>
                  <a:gd name="connsiteX78" fmla="*/ 76200 w 5229225"/>
                  <a:gd name="connsiteY78" fmla="*/ 0 h 4000500"/>
                  <a:gd name="connsiteX79" fmla="*/ 5229225 w 5229225"/>
                  <a:gd name="connsiteY79" fmla="*/ 66675 h 4000500"/>
                  <a:gd name="connsiteX80" fmla="*/ 5153025 w 5229225"/>
                  <a:gd name="connsiteY80" fmla="*/ 4000500 h 4000500"/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67250 w 5229225"/>
                  <a:gd name="connsiteY3" fmla="*/ 3533775 h 4000500"/>
                  <a:gd name="connsiteX4" fmla="*/ 4600575 w 5229225"/>
                  <a:gd name="connsiteY4" fmla="*/ 3200400 h 4000500"/>
                  <a:gd name="connsiteX5" fmla="*/ 4533900 w 5229225"/>
                  <a:gd name="connsiteY5" fmla="*/ 2933700 h 4000500"/>
                  <a:gd name="connsiteX6" fmla="*/ 4410075 w 5229225"/>
                  <a:gd name="connsiteY6" fmla="*/ 2657475 h 4000500"/>
                  <a:gd name="connsiteX7" fmla="*/ 4286250 w 5229225"/>
                  <a:gd name="connsiteY7" fmla="*/ 2466975 h 4000500"/>
                  <a:gd name="connsiteX8" fmla="*/ 4162425 w 5229225"/>
                  <a:gd name="connsiteY8" fmla="*/ 2305050 h 4000500"/>
                  <a:gd name="connsiteX9" fmla="*/ 3905250 w 5229225"/>
                  <a:gd name="connsiteY9" fmla="*/ 2228850 h 4000500"/>
                  <a:gd name="connsiteX10" fmla="*/ 3752850 w 5229225"/>
                  <a:gd name="connsiteY10" fmla="*/ 2133600 h 4000500"/>
                  <a:gd name="connsiteX11" fmla="*/ 3743325 w 5229225"/>
                  <a:gd name="connsiteY11" fmla="*/ 2038350 h 4000500"/>
                  <a:gd name="connsiteX12" fmla="*/ 3838575 w 5229225"/>
                  <a:gd name="connsiteY12" fmla="*/ 1990725 h 4000500"/>
                  <a:gd name="connsiteX13" fmla="*/ 3924300 w 5229225"/>
                  <a:gd name="connsiteY13" fmla="*/ 1924050 h 4000500"/>
                  <a:gd name="connsiteX14" fmla="*/ 4095750 w 5229225"/>
                  <a:gd name="connsiteY14" fmla="*/ 1695450 h 4000500"/>
                  <a:gd name="connsiteX15" fmla="*/ 4162425 w 5229225"/>
                  <a:gd name="connsiteY15" fmla="*/ 1524000 h 4000500"/>
                  <a:gd name="connsiteX16" fmla="*/ 4124325 w 5229225"/>
                  <a:gd name="connsiteY16" fmla="*/ 1362075 h 4000500"/>
                  <a:gd name="connsiteX17" fmla="*/ 4086225 w 5229225"/>
                  <a:gd name="connsiteY17" fmla="*/ 1181100 h 4000500"/>
                  <a:gd name="connsiteX18" fmla="*/ 4019550 w 5229225"/>
                  <a:gd name="connsiteY18" fmla="*/ 904875 h 4000500"/>
                  <a:gd name="connsiteX19" fmla="*/ 3914775 w 5229225"/>
                  <a:gd name="connsiteY19" fmla="*/ 590550 h 4000500"/>
                  <a:gd name="connsiteX20" fmla="*/ 3781425 w 5229225"/>
                  <a:gd name="connsiteY20" fmla="*/ 428625 h 4000500"/>
                  <a:gd name="connsiteX21" fmla="*/ 3505200 w 5229225"/>
                  <a:gd name="connsiteY21" fmla="*/ 276225 h 4000500"/>
                  <a:gd name="connsiteX22" fmla="*/ 3419475 w 5229225"/>
                  <a:gd name="connsiteY22" fmla="*/ 238125 h 4000500"/>
                  <a:gd name="connsiteX23" fmla="*/ 3276600 w 5229225"/>
                  <a:gd name="connsiteY23" fmla="*/ 209550 h 4000500"/>
                  <a:gd name="connsiteX24" fmla="*/ 3105150 w 5229225"/>
                  <a:gd name="connsiteY24" fmla="*/ 247650 h 4000500"/>
                  <a:gd name="connsiteX25" fmla="*/ 3000375 w 5229225"/>
                  <a:gd name="connsiteY25" fmla="*/ 342900 h 4000500"/>
                  <a:gd name="connsiteX26" fmla="*/ 2857500 w 5229225"/>
                  <a:gd name="connsiteY26" fmla="*/ 495300 h 4000500"/>
                  <a:gd name="connsiteX27" fmla="*/ 2676525 w 5229225"/>
                  <a:gd name="connsiteY27" fmla="*/ 723900 h 4000500"/>
                  <a:gd name="connsiteX28" fmla="*/ 2590800 w 5229225"/>
                  <a:gd name="connsiteY28" fmla="*/ 876300 h 4000500"/>
                  <a:gd name="connsiteX29" fmla="*/ 2505075 w 5229225"/>
                  <a:gd name="connsiteY29" fmla="*/ 1000125 h 4000500"/>
                  <a:gd name="connsiteX30" fmla="*/ 2438400 w 5229225"/>
                  <a:gd name="connsiteY30" fmla="*/ 1066800 h 4000500"/>
                  <a:gd name="connsiteX31" fmla="*/ 2286000 w 5229225"/>
                  <a:gd name="connsiteY31" fmla="*/ 1047750 h 4000500"/>
                  <a:gd name="connsiteX32" fmla="*/ 2247900 w 5229225"/>
                  <a:gd name="connsiteY32" fmla="*/ 1028700 h 4000500"/>
                  <a:gd name="connsiteX33" fmla="*/ 2028825 w 5229225"/>
                  <a:gd name="connsiteY33" fmla="*/ 1066800 h 4000500"/>
                  <a:gd name="connsiteX34" fmla="*/ 1905000 w 5229225"/>
                  <a:gd name="connsiteY34" fmla="*/ 1123950 h 4000500"/>
                  <a:gd name="connsiteX35" fmla="*/ 1704975 w 5229225"/>
                  <a:gd name="connsiteY35" fmla="*/ 1114425 h 4000500"/>
                  <a:gd name="connsiteX36" fmla="*/ 1495425 w 5229225"/>
                  <a:gd name="connsiteY36" fmla="*/ 1076325 h 4000500"/>
                  <a:gd name="connsiteX37" fmla="*/ 1362075 w 5229225"/>
                  <a:gd name="connsiteY37" fmla="*/ 1095375 h 4000500"/>
                  <a:gd name="connsiteX38" fmla="*/ 1238250 w 5229225"/>
                  <a:gd name="connsiteY38" fmla="*/ 1133475 h 4000500"/>
                  <a:gd name="connsiteX39" fmla="*/ 1114425 w 5229225"/>
                  <a:gd name="connsiteY39" fmla="*/ 1190625 h 4000500"/>
                  <a:gd name="connsiteX40" fmla="*/ 914400 w 5229225"/>
                  <a:gd name="connsiteY40" fmla="*/ 1371600 h 4000500"/>
                  <a:gd name="connsiteX41" fmla="*/ 819150 w 5229225"/>
                  <a:gd name="connsiteY41" fmla="*/ 1514475 h 4000500"/>
                  <a:gd name="connsiteX42" fmla="*/ 800100 w 5229225"/>
                  <a:gd name="connsiteY42" fmla="*/ 1600200 h 4000500"/>
                  <a:gd name="connsiteX43" fmla="*/ 866775 w 5229225"/>
                  <a:gd name="connsiteY43" fmla="*/ 1676400 h 4000500"/>
                  <a:gd name="connsiteX44" fmla="*/ 876300 w 5229225"/>
                  <a:gd name="connsiteY44" fmla="*/ 1724025 h 4000500"/>
                  <a:gd name="connsiteX45" fmla="*/ 828675 w 5229225"/>
                  <a:gd name="connsiteY45" fmla="*/ 1762125 h 4000500"/>
                  <a:gd name="connsiteX46" fmla="*/ 714375 w 5229225"/>
                  <a:gd name="connsiteY46" fmla="*/ 1847850 h 4000500"/>
                  <a:gd name="connsiteX47" fmla="*/ 657225 w 5229225"/>
                  <a:gd name="connsiteY47" fmla="*/ 1962150 h 4000500"/>
                  <a:gd name="connsiteX48" fmla="*/ 609600 w 5229225"/>
                  <a:gd name="connsiteY48" fmla="*/ 2066925 h 4000500"/>
                  <a:gd name="connsiteX49" fmla="*/ 552450 w 5229225"/>
                  <a:gd name="connsiteY49" fmla="*/ 2124075 h 4000500"/>
                  <a:gd name="connsiteX50" fmla="*/ 466725 w 5229225"/>
                  <a:gd name="connsiteY50" fmla="*/ 2257425 h 4000500"/>
                  <a:gd name="connsiteX51" fmla="*/ 466725 w 5229225"/>
                  <a:gd name="connsiteY51" fmla="*/ 2333625 h 4000500"/>
                  <a:gd name="connsiteX52" fmla="*/ 542925 w 5229225"/>
                  <a:gd name="connsiteY52" fmla="*/ 2466975 h 4000500"/>
                  <a:gd name="connsiteX53" fmla="*/ 628650 w 5229225"/>
                  <a:gd name="connsiteY53" fmla="*/ 2581275 h 4000500"/>
                  <a:gd name="connsiteX54" fmla="*/ 914400 w 5229225"/>
                  <a:gd name="connsiteY54" fmla="*/ 2705100 h 4000500"/>
                  <a:gd name="connsiteX55" fmla="*/ 1019175 w 5229225"/>
                  <a:gd name="connsiteY55" fmla="*/ 2752725 h 4000500"/>
                  <a:gd name="connsiteX56" fmla="*/ 1066800 w 5229225"/>
                  <a:gd name="connsiteY56" fmla="*/ 2790825 h 4000500"/>
                  <a:gd name="connsiteX57" fmla="*/ 1333500 w 5229225"/>
                  <a:gd name="connsiteY57" fmla="*/ 2895600 h 4000500"/>
                  <a:gd name="connsiteX58" fmla="*/ 1504950 w 5229225"/>
                  <a:gd name="connsiteY58" fmla="*/ 3086100 h 4000500"/>
                  <a:gd name="connsiteX59" fmla="*/ 1876425 w 5229225"/>
                  <a:gd name="connsiteY59" fmla="*/ 3343275 h 4000500"/>
                  <a:gd name="connsiteX60" fmla="*/ 1743075 w 5229225"/>
                  <a:gd name="connsiteY60" fmla="*/ 3486150 h 4000500"/>
                  <a:gd name="connsiteX61" fmla="*/ 1609725 w 5229225"/>
                  <a:gd name="connsiteY61" fmla="*/ 3533775 h 4000500"/>
                  <a:gd name="connsiteX62" fmla="*/ 1457325 w 5229225"/>
                  <a:gd name="connsiteY62" fmla="*/ 3581400 h 4000500"/>
                  <a:gd name="connsiteX63" fmla="*/ 914400 w 5229225"/>
                  <a:gd name="connsiteY63" fmla="*/ 3257550 h 4000500"/>
                  <a:gd name="connsiteX64" fmla="*/ 914400 w 5229225"/>
                  <a:gd name="connsiteY64" fmla="*/ 3362325 h 4000500"/>
                  <a:gd name="connsiteX65" fmla="*/ 952500 w 5229225"/>
                  <a:gd name="connsiteY65" fmla="*/ 3371850 h 4000500"/>
                  <a:gd name="connsiteX66" fmla="*/ 1047750 w 5229225"/>
                  <a:gd name="connsiteY66" fmla="*/ 3486150 h 4000500"/>
                  <a:gd name="connsiteX67" fmla="*/ 1123950 w 5229225"/>
                  <a:gd name="connsiteY67" fmla="*/ 3600450 h 4000500"/>
                  <a:gd name="connsiteX68" fmla="*/ 1133475 w 5229225"/>
                  <a:gd name="connsiteY68" fmla="*/ 3686175 h 4000500"/>
                  <a:gd name="connsiteX69" fmla="*/ 1133475 w 5229225"/>
                  <a:gd name="connsiteY69" fmla="*/ 3686175 h 4000500"/>
                  <a:gd name="connsiteX70" fmla="*/ 1104900 w 5229225"/>
                  <a:gd name="connsiteY70" fmla="*/ 3733800 h 4000500"/>
                  <a:gd name="connsiteX71" fmla="*/ 990600 w 5229225"/>
                  <a:gd name="connsiteY71" fmla="*/ 3733800 h 4000500"/>
                  <a:gd name="connsiteX72" fmla="*/ 819150 w 5229225"/>
                  <a:gd name="connsiteY72" fmla="*/ 3600450 h 4000500"/>
                  <a:gd name="connsiteX73" fmla="*/ 685800 w 5229225"/>
                  <a:gd name="connsiteY73" fmla="*/ 3476625 h 4000500"/>
                  <a:gd name="connsiteX74" fmla="*/ 542925 w 5229225"/>
                  <a:gd name="connsiteY74" fmla="*/ 3219450 h 4000500"/>
                  <a:gd name="connsiteX75" fmla="*/ 419100 w 5229225"/>
                  <a:gd name="connsiteY75" fmla="*/ 3143250 h 4000500"/>
                  <a:gd name="connsiteX76" fmla="*/ 266700 w 5229225"/>
                  <a:gd name="connsiteY76" fmla="*/ 2962275 h 4000500"/>
                  <a:gd name="connsiteX77" fmla="*/ 0 w 5229225"/>
                  <a:gd name="connsiteY77" fmla="*/ 2771775 h 4000500"/>
                  <a:gd name="connsiteX78" fmla="*/ 76200 w 5229225"/>
                  <a:gd name="connsiteY78" fmla="*/ 0 h 4000500"/>
                  <a:gd name="connsiteX79" fmla="*/ 5229225 w 5229225"/>
                  <a:gd name="connsiteY79" fmla="*/ 66675 h 4000500"/>
                  <a:gd name="connsiteX80" fmla="*/ 5153025 w 5229225"/>
                  <a:gd name="connsiteY80" fmla="*/ 4000500 h 4000500"/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67250 w 5229225"/>
                  <a:gd name="connsiteY3" fmla="*/ 3533775 h 4000500"/>
                  <a:gd name="connsiteX4" fmla="*/ 4600575 w 5229225"/>
                  <a:gd name="connsiteY4" fmla="*/ 3200400 h 4000500"/>
                  <a:gd name="connsiteX5" fmla="*/ 4533900 w 5229225"/>
                  <a:gd name="connsiteY5" fmla="*/ 2933700 h 4000500"/>
                  <a:gd name="connsiteX6" fmla="*/ 4410075 w 5229225"/>
                  <a:gd name="connsiteY6" fmla="*/ 2657475 h 4000500"/>
                  <a:gd name="connsiteX7" fmla="*/ 4286250 w 5229225"/>
                  <a:gd name="connsiteY7" fmla="*/ 2466975 h 4000500"/>
                  <a:gd name="connsiteX8" fmla="*/ 4162425 w 5229225"/>
                  <a:gd name="connsiteY8" fmla="*/ 2305050 h 4000500"/>
                  <a:gd name="connsiteX9" fmla="*/ 3905250 w 5229225"/>
                  <a:gd name="connsiteY9" fmla="*/ 2228850 h 4000500"/>
                  <a:gd name="connsiteX10" fmla="*/ 3752850 w 5229225"/>
                  <a:gd name="connsiteY10" fmla="*/ 2133600 h 4000500"/>
                  <a:gd name="connsiteX11" fmla="*/ 3743325 w 5229225"/>
                  <a:gd name="connsiteY11" fmla="*/ 2038350 h 4000500"/>
                  <a:gd name="connsiteX12" fmla="*/ 3838575 w 5229225"/>
                  <a:gd name="connsiteY12" fmla="*/ 1990725 h 4000500"/>
                  <a:gd name="connsiteX13" fmla="*/ 3924300 w 5229225"/>
                  <a:gd name="connsiteY13" fmla="*/ 1924050 h 4000500"/>
                  <a:gd name="connsiteX14" fmla="*/ 4095750 w 5229225"/>
                  <a:gd name="connsiteY14" fmla="*/ 1695450 h 4000500"/>
                  <a:gd name="connsiteX15" fmla="*/ 4162425 w 5229225"/>
                  <a:gd name="connsiteY15" fmla="*/ 1524000 h 4000500"/>
                  <a:gd name="connsiteX16" fmla="*/ 4124325 w 5229225"/>
                  <a:gd name="connsiteY16" fmla="*/ 1362075 h 4000500"/>
                  <a:gd name="connsiteX17" fmla="*/ 4086225 w 5229225"/>
                  <a:gd name="connsiteY17" fmla="*/ 1181100 h 4000500"/>
                  <a:gd name="connsiteX18" fmla="*/ 4019550 w 5229225"/>
                  <a:gd name="connsiteY18" fmla="*/ 904875 h 4000500"/>
                  <a:gd name="connsiteX19" fmla="*/ 3914775 w 5229225"/>
                  <a:gd name="connsiteY19" fmla="*/ 590550 h 4000500"/>
                  <a:gd name="connsiteX20" fmla="*/ 3781425 w 5229225"/>
                  <a:gd name="connsiteY20" fmla="*/ 428625 h 4000500"/>
                  <a:gd name="connsiteX21" fmla="*/ 3505200 w 5229225"/>
                  <a:gd name="connsiteY21" fmla="*/ 276225 h 4000500"/>
                  <a:gd name="connsiteX22" fmla="*/ 3419475 w 5229225"/>
                  <a:gd name="connsiteY22" fmla="*/ 238125 h 4000500"/>
                  <a:gd name="connsiteX23" fmla="*/ 3276600 w 5229225"/>
                  <a:gd name="connsiteY23" fmla="*/ 209550 h 4000500"/>
                  <a:gd name="connsiteX24" fmla="*/ 3105150 w 5229225"/>
                  <a:gd name="connsiteY24" fmla="*/ 247650 h 4000500"/>
                  <a:gd name="connsiteX25" fmla="*/ 3000375 w 5229225"/>
                  <a:gd name="connsiteY25" fmla="*/ 342900 h 4000500"/>
                  <a:gd name="connsiteX26" fmla="*/ 2857500 w 5229225"/>
                  <a:gd name="connsiteY26" fmla="*/ 495300 h 4000500"/>
                  <a:gd name="connsiteX27" fmla="*/ 2676525 w 5229225"/>
                  <a:gd name="connsiteY27" fmla="*/ 723900 h 4000500"/>
                  <a:gd name="connsiteX28" fmla="*/ 2590800 w 5229225"/>
                  <a:gd name="connsiteY28" fmla="*/ 876300 h 4000500"/>
                  <a:gd name="connsiteX29" fmla="*/ 2505075 w 5229225"/>
                  <a:gd name="connsiteY29" fmla="*/ 1000125 h 4000500"/>
                  <a:gd name="connsiteX30" fmla="*/ 2438400 w 5229225"/>
                  <a:gd name="connsiteY30" fmla="*/ 1066800 h 4000500"/>
                  <a:gd name="connsiteX31" fmla="*/ 2286000 w 5229225"/>
                  <a:gd name="connsiteY31" fmla="*/ 1047750 h 4000500"/>
                  <a:gd name="connsiteX32" fmla="*/ 2247900 w 5229225"/>
                  <a:gd name="connsiteY32" fmla="*/ 1028700 h 4000500"/>
                  <a:gd name="connsiteX33" fmla="*/ 2028825 w 5229225"/>
                  <a:gd name="connsiteY33" fmla="*/ 1066800 h 4000500"/>
                  <a:gd name="connsiteX34" fmla="*/ 1905000 w 5229225"/>
                  <a:gd name="connsiteY34" fmla="*/ 1123950 h 4000500"/>
                  <a:gd name="connsiteX35" fmla="*/ 1704975 w 5229225"/>
                  <a:gd name="connsiteY35" fmla="*/ 1114425 h 4000500"/>
                  <a:gd name="connsiteX36" fmla="*/ 1495425 w 5229225"/>
                  <a:gd name="connsiteY36" fmla="*/ 1076325 h 4000500"/>
                  <a:gd name="connsiteX37" fmla="*/ 1362075 w 5229225"/>
                  <a:gd name="connsiteY37" fmla="*/ 1095375 h 4000500"/>
                  <a:gd name="connsiteX38" fmla="*/ 1238250 w 5229225"/>
                  <a:gd name="connsiteY38" fmla="*/ 1133475 h 4000500"/>
                  <a:gd name="connsiteX39" fmla="*/ 1114425 w 5229225"/>
                  <a:gd name="connsiteY39" fmla="*/ 1190625 h 4000500"/>
                  <a:gd name="connsiteX40" fmla="*/ 914400 w 5229225"/>
                  <a:gd name="connsiteY40" fmla="*/ 1371600 h 4000500"/>
                  <a:gd name="connsiteX41" fmla="*/ 819150 w 5229225"/>
                  <a:gd name="connsiteY41" fmla="*/ 1514475 h 4000500"/>
                  <a:gd name="connsiteX42" fmla="*/ 800100 w 5229225"/>
                  <a:gd name="connsiteY42" fmla="*/ 1600200 h 4000500"/>
                  <a:gd name="connsiteX43" fmla="*/ 866775 w 5229225"/>
                  <a:gd name="connsiteY43" fmla="*/ 1676400 h 4000500"/>
                  <a:gd name="connsiteX44" fmla="*/ 876300 w 5229225"/>
                  <a:gd name="connsiteY44" fmla="*/ 1724025 h 4000500"/>
                  <a:gd name="connsiteX45" fmla="*/ 828675 w 5229225"/>
                  <a:gd name="connsiteY45" fmla="*/ 1762125 h 4000500"/>
                  <a:gd name="connsiteX46" fmla="*/ 714375 w 5229225"/>
                  <a:gd name="connsiteY46" fmla="*/ 1847850 h 4000500"/>
                  <a:gd name="connsiteX47" fmla="*/ 657225 w 5229225"/>
                  <a:gd name="connsiteY47" fmla="*/ 1962150 h 4000500"/>
                  <a:gd name="connsiteX48" fmla="*/ 609600 w 5229225"/>
                  <a:gd name="connsiteY48" fmla="*/ 2066925 h 4000500"/>
                  <a:gd name="connsiteX49" fmla="*/ 552450 w 5229225"/>
                  <a:gd name="connsiteY49" fmla="*/ 2124075 h 4000500"/>
                  <a:gd name="connsiteX50" fmla="*/ 466725 w 5229225"/>
                  <a:gd name="connsiteY50" fmla="*/ 2257425 h 4000500"/>
                  <a:gd name="connsiteX51" fmla="*/ 466725 w 5229225"/>
                  <a:gd name="connsiteY51" fmla="*/ 2333625 h 4000500"/>
                  <a:gd name="connsiteX52" fmla="*/ 542925 w 5229225"/>
                  <a:gd name="connsiteY52" fmla="*/ 2466975 h 4000500"/>
                  <a:gd name="connsiteX53" fmla="*/ 628650 w 5229225"/>
                  <a:gd name="connsiteY53" fmla="*/ 2581275 h 4000500"/>
                  <a:gd name="connsiteX54" fmla="*/ 914400 w 5229225"/>
                  <a:gd name="connsiteY54" fmla="*/ 2705100 h 4000500"/>
                  <a:gd name="connsiteX55" fmla="*/ 1019175 w 5229225"/>
                  <a:gd name="connsiteY55" fmla="*/ 2752725 h 4000500"/>
                  <a:gd name="connsiteX56" fmla="*/ 1066800 w 5229225"/>
                  <a:gd name="connsiteY56" fmla="*/ 2790825 h 4000500"/>
                  <a:gd name="connsiteX57" fmla="*/ 1333500 w 5229225"/>
                  <a:gd name="connsiteY57" fmla="*/ 2895600 h 4000500"/>
                  <a:gd name="connsiteX58" fmla="*/ 1504950 w 5229225"/>
                  <a:gd name="connsiteY58" fmla="*/ 3086100 h 4000500"/>
                  <a:gd name="connsiteX59" fmla="*/ 1876425 w 5229225"/>
                  <a:gd name="connsiteY59" fmla="*/ 3343275 h 4000500"/>
                  <a:gd name="connsiteX60" fmla="*/ 1743075 w 5229225"/>
                  <a:gd name="connsiteY60" fmla="*/ 3486150 h 4000500"/>
                  <a:gd name="connsiteX61" fmla="*/ 1609725 w 5229225"/>
                  <a:gd name="connsiteY61" fmla="*/ 3533775 h 4000500"/>
                  <a:gd name="connsiteX62" fmla="*/ 1457325 w 5229225"/>
                  <a:gd name="connsiteY62" fmla="*/ 3581400 h 4000500"/>
                  <a:gd name="connsiteX63" fmla="*/ 914400 w 5229225"/>
                  <a:gd name="connsiteY63" fmla="*/ 3362325 h 4000500"/>
                  <a:gd name="connsiteX64" fmla="*/ 952500 w 5229225"/>
                  <a:gd name="connsiteY64" fmla="*/ 3371850 h 4000500"/>
                  <a:gd name="connsiteX65" fmla="*/ 1047750 w 5229225"/>
                  <a:gd name="connsiteY65" fmla="*/ 3486150 h 4000500"/>
                  <a:gd name="connsiteX66" fmla="*/ 1123950 w 5229225"/>
                  <a:gd name="connsiteY66" fmla="*/ 3600450 h 4000500"/>
                  <a:gd name="connsiteX67" fmla="*/ 1133475 w 5229225"/>
                  <a:gd name="connsiteY67" fmla="*/ 3686175 h 4000500"/>
                  <a:gd name="connsiteX68" fmla="*/ 1133475 w 5229225"/>
                  <a:gd name="connsiteY68" fmla="*/ 3686175 h 4000500"/>
                  <a:gd name="connsiteX69" fmla="*/ 1104900 w 5229225"/>
                  <a:gd name="connsiteY69" fmla="*/ 3733800 h 4000500"/>
                  <a:gd name="connsiteX70" fmla="*/ 990600 w 5229225"/>
                  <a:gd name="connsiteY70" fmla="*/ 3733800 h 4000500"/>
                  <a:gd name="connsiteX71" fmla="*/ 819150 w 5229225"/>
                  <a:gd name="connsiteY71" fmla="*/ 3600450 h 4000500"/>
                  <a:gd name="connsiteX72" fmla="*/ 685800 w 5229225"/>
                  <a:gd name="connsiteY72" fmla="*/ 3476625 h 4000500"/>
                  <a:gd name="connsiteX73" fmla="*/ 542925 w 5229225"/>
                  <a:gd name="connsiteY73" fmla="*/ 3219450 h 4000500"/>
                  <a:gd name="connsiteX74" fmla="*/ 419100 w 5229225"/>
                  <a:gd name="connsiteY74" fmla="*/ 3143250 h 4000500"/>
                  <a:gd name="connsiteX75" fmla="*/ 266700 w 5229225"/>
                  <a:gd name="connsiteY75" fmla="*/ 2962275 h 4000500"/>
                  <a:gd name="connsiteX76" fmla="*/ 0 w 5229225"/>
                  <a:gd name="connsiteY76" fmla="*/ 2771775 h 4000500"/>
                  <a:gd name="connsiteX77" fmla="*/ 76200 w 5229225"/>
                  <a:gd name="connsiteY77" fmla="*/ 0 h 4000500"/>
                  <a:gd name="connsiteX78" fmla="*/ 5229225 w 5229225"/>
                  <a:gd name="connsiteY78" fmla="*/ 66675 h 4000500"/>
                  <a:gd name="connsiteX79" fmla="*/ 5153025 w 5229225"/>
                  <a:gd name="connsiteY79" fmla="*/ 4000500 h 4000500"/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67250 w 5229225"/>
                  <a:gd name="connsiteY3" fmla="*/ 3533775 h 4000500"/>
                  <a:gd name="connsiteX4" fmla="*/ 4600575 w 5229225"/>
                  <a:gd name="connsiteY4" fmla="*/ 3200400 h 4000500"/>
                  <a:gd name="connsiteX5" fmla="*/ 4533900 w 5229225"/>
                  <a:gd name="connsiteY5" fmla="*/ 2933700 h 4000500"/>
                  <a:gd name="connsiteX6" fmla="*/ 4410075 w 5229225"/>
                  <a:gd name="connsiteY6" fmla="*/ 2657475 h 4000500"/>
                  <a:gd name="connsiteX7" fmla="*/ 4286250 w 5229225"/>
                  <a:gd name="connsiteY7" fmla="*/ 2466975 h 4000500"/>
                  <a:gd name="connsiteX8" fmla="*/ 4162425 w 5229225"/>
                  <a:gd name="connsiteY8" fmla="*/ 2305050 h 4000500"/>
                  <a:gd name="connsiteX9" fmla="*/ 3905250 w 5229225"/>
                  <a:gd name="connsiteY9" fmla="*/ 2228850 h 4000500"/>
                  <a:gd name="connsiteX10" fmla="*/ 3752850 w 5229225"/>
                  <a:gd name="connsiteY10" fmla="*/ 2133600 h 4000500"/>
                  <a:gd name="connsiteX11" fmla="*/ 3743325 w 5229225"/>
                  <a:gd name="connsiteY11" fmla="*/ 2038350 h 4000500"/>
                  <a:gd name="connsiteX12" fmla="*/ 3838575 w 5229225"/>
                  <a:gd name="connsiteY12" fmla="*/ 1990725 h 4000500"/>
                  <a:gd name="connsiteX13" fmla="*/ 3924300 w 5229225"/>
                  <a:gd name="connsiteY13" fmla="*/ 1924050 h 4000500"/>
                  <a:gd name="connsiteX14" fmla="*/ 4095750 w 5229225"/>
                  <a:gd name="connsiteY14" fmla="*/ 1695450 h 4000500"/>
                  <a:gd name="connsiteX15" fmla="*/ 4162425 w 5229225"/>
                  <a:gd name="connsiteY15" fmla="*/ 1524000 h 4000500"/>
                  <a:gd name="connsiteX16" fmla="*/ 4124325 w 5229225"/>
                  <a:gd name="connsiteY16" fmla="*/ 1362075 h 4000500"/>
                  <a:gd name="connsiteX17" fmla="*/ 4086225 w 5229225"/>
                  <a:gd name="connsiteY17" fmla="*/ 1181100 h 4000500"/>
                  <a:gd name="connsiteX18" fmla="*/ 4019550 w 5229225"/>
                  <a:gd name="connsiteY18" fmla="*/ 904875 h 4000500"/>
                  <a:gd name="connsiteX19" fmla="*/ 3914775 w 5229225"/>
                  <a:gd name="connsiteY19" fmla="*/ 590550 h 4000500"/>
                  <a:gd name="connsiteX20" fmla="*/ 3781425 w 5229225"/>
                  <a:gd name="connsiteY20" fmla="*/ 428625 h 4000500"/>
                  <a:gd name="connsiteX21" fmla="*/ 3505200 w 5229225"/>
                  <a:gd name="connsiteY21" fmla="*/ 276225 h 4000500"/>
                  <a:gd name="connsiteX22" fmla="*/ 3419475 w 5229225"/>
                  <a:gd name="connsiteY22" fmla="*/ 238125 h 4000500"/>
                  <a:gd name="connsiteX23" fmla="*/ 3276600 w 5229225"/>
                  <a:gd name="connsiteY23" fmla="*/ 209550 h 4000500"/>
                  <a:gd name="connsiteX24" fmla="*/ 3105150 w 5229225"/>
                  <a:gd name="connsiteY24" fmla="*/ 247650 h 4000500"/>
                  <a:gd name="connsiteX25" fmla="*/ 3000375 w 5229225"/>
                  <a:gd name="connsiteY25" fmla="*/ 342900 h 4000500"/>
                  <a:gd name="connsiteX26" fmla="*/ 2857500 w 5229225"/>
                  <a:gd name="connsiteY26" fmla="*/ 495300 h 4000500"/>
                  <a:gd name="connsiteX27" fmla="*/ 2676525 w 5229225"/>
                  <a:gd name="connsiteY27" fmla="*/ 723900 h 4000500"/>
                  <a:gd name="connsiteX28" fmla="*/ 2590800 w 5229225"/>
                  <a:gd name="connsiteY28" fmla="*/ 876300 h 4000500"/>
                  <a:gd name="connsiteX29" fmla="*/ 2505075 w 5229225"/>
                  <a:gd name="connsiteY29" fmla="*/ 1000125 h 4000500"/>
                  <a:gd name="connsiteX30" fmla="*/ 2438400 w 5229225"/>
                  <a:gd name="connsiteY30" fmla="*/ 1066800 h 4000500"/>
                  <a:gd name="connsiteX31" fmla="*/ 2286000 w 5229225"/>
                  <a:gd name="connsiteY31" fmla="*/ 1047750 h 4000500"/>
                  <a:gd name="connsiteX32" fmla="*/ 2247900 w 5229225"/>
                  <a:gd name="connsiteY32" fmla="*/ 1028700 h 4000500"/>
                  <a:gd name="connsiteX33" fmla="*/ 2028825 w 5229225"/>
                  <a:gd name="connsiteY33" fmla="*/ 1066800 h 4000500"/>
                  <a:gd name="connsiteX34" fmla="*/ 1905000 w 5229225"/>
                  <a:gd name="connsiteY34" fmla="*/ 1123950 h 4000500"/>
                  <a:gd name="connsiteX35" fmla="*/ 1704975 w 5229225"/>
                  <a:gd name="connsiteY35" fmla="*/ 1114425 h 4000500"/>
                  <a:gd name="connsiteX36" fmla="*/ 1495425 w 5229225"/>
                  <a:gd name="connsiteY36" fmla="*/ 1076325 h 4000500"/>
                  <a:gd name="connsiteX37" fmla="*/ 1362075 w 5229225"/>
                  <a:gd name="connsiteY37" fmla="*/ 1095375 h 4000500"/>
                  <a:gd name="connsiteX38" fmla="*/ 1238250 w 5229225"/>
                  <a:gd name="connsiteY38" fmla="*/ 1133475 h 4000500"/>
                  <a:gd name="connsiteX39" fmla="*/ 1114425 w 5229225"/>
                  <a:gd name="connsiteY39" fmla="*/ 1190625 h 4000500"/>
                  <a:gd name="connsiteX40" fmla="*/ 914400 w 5229225"/>
                  <a:gd name="connsiteY40" fmla="*/ 1371600 h 4000500"/>
                  <a:gd name="connsiteX41" fmla="*/ 819150 w 5229225"/>
                  <a:gd name="connsiteY41" fmla="*/ 1514475 h 4000500"/>
                  <a:gd name="connsiteX42" fmla="*/ 800100 w 5229225"/>
                  <a:gd name="connsiteY42" fmla="*/ 1600200 h 4000500"/>
                  <a:gd name="connsiteX43" fmla="*/ 866775 w 5229225"/>
                  <a:gd name="connsiteY43" fmla="*/ 1676400 h 4000500"/>
                  <a:gd name="connsiteX44" fmla="*/ 876300 w 5229225"/>
                  <a:gd name="connsiteY44" fmla="*/ 1724025 h 4000500"/>
                  <a:gd name="connsiteX45" fmla="*/ 828675 w 5229225"/>
                  <a:gd name="connsiteY45" fmla="*/ 1762125 h 4000500"/>
                  <a:gd name="connsiteX46" fmla="*/ 714375 w 5229225"/>
                  <a:gd name="connsiteY46" fmla="*/ 1847850 h 4000500"/>
                  <a:gd name="connsiteX47" fmla="*/ 657225 w 5229225"/>
                  <a:gd name="connsiteY47" fmla="*/ 1962150 h 4000500"/>
                  <a:gd name="connsiteX48" fmla="*/ 609600 w 5229225"/>
                  <a:gd name="connsiteY48" fmla="*/ 2066925 h 4000500"/>
                  <a:gd name="connsiteX49" fmla="*/ 552450 w 5229225"/>
                  <a:gd name="connsiteY49" fmla="*/ 2124075 h 4000500"/>
                  <a:gd name="connsiteX50" fmla="*/ 466725 w 5229225"/>
                  <a:gd name="connsiteY50" fmla="*/ 2257425 h 4000500"/>
                  <a:gd name="connsiteX51" fmla="*/ 466725 w 5229225"/>
                  <a:gd name="connsiteY51" fmla="*/ 2333625 h 4000500"/>
                  <a:gd name="connsiteX52" fmla="*/ 542925 w 5229225"/>
                  <a:gd name="connsiteY52" fmla="*/ 2466975 h 4000500"/>
                  <a:gd name="connsiteX53" fmla="*/ 628650 w 5229225"/>
                  <a:gd name="connsiteY53" fmla="*/ 2581275 h 4000500"/>
                  <a:gd name="connsiteX54" fmla="*/ 914400 w 5229225"/>
                  <a:gd name="connsiteY54" fmla="*/ 2705100 h 4000500"/>
                  <a:gd name="connsiteX55" fmla="*/ 1019175 w 5229225"/>
                  <a:gd name="connsiteY55" fmla="*/ 2752725 h 4000500"/>
                  <a:gd name="connsiteX56" fmla="*/ 1066800 w 5229225"/>
                  <a:gd name="connsiteY56" fmla="*/ 2790825 h 4000500"/>
                  <a:gd name="connsiteX57" fmla="*/ 1333500 w 5229225"/>
                  <a:gd name="connsiteY57" fmla="*/ 2895600 h 4000500"/>
                  <a:gd name="connsiteX58" fmla="*/ 1504950 w 5229225"/>
                  <a:gd name="connsiteY58" fmla="*/ 3086100 h 4000500"/>
                  <a:gd name="connsiteX59" fmla="*/ 1876425 w 5229225"/>
                  <a:gd name="connsiteY59" fmla="*/ 3343275 h 4000500"/>
                  <a:gd name="connsiteX60" fmla="*/ 1743075 w 5229225"/>
                  <a:gd name="connsiteY60" fmla="*/ 3486150 h 4000500"/>
                  <a:gd name="connsiteX61" fmla="*/ 1609725 w 5229225"/>
                  <a:gd name="connsiteY61" fmla="*/ 3533775 h 4000500"/>
                  <a:gd name="connsiteX62" fmla="*/ 1457325 w 5229225"/>
                  <a:gd name="connsiteY62" fmla="*/ 3581400 h 4000500"/>
                  <a:gd name="connsiteX63" fmla="*/ 952500 w 5229225"/>
                  <a:gd name="connsiteY63" fmla="*/ 3371850 h 4000500"/>
                  <a:gd name="connsiteX64" fmla="*/ 1047750 w 5229225"/>
                  <a:gd name="connsiteY64" fmla="*/ 3486150 h 4000500"/>
                  <a:gd name="connsiteX65" fmla="*/ 1123950 w 5229225"/>
                  <a:gd name="connsiteY65" fmla="*/ 3600450 h 4000500"/>
                  <a:gd name="connsiteX66" fmla="*/ 1133475 w 5229225"/>
                  <a:gd name="connsiteY66" fmla="*/ 3686175 h 4000500"/>
                  <a:gd name="connsiteX67" fmla="*/ 1133475 w 5229225"/>
                  <a:gd name="connsiteY67" fmla="*/ 3686175 h 4000500"/>
                  <a:gd name="connsiteX68" fmla="*/ 1104900 w 5229225"/>
                  <a:gd name="connsiteY68" fmla="*/ 3733800 h 4000500"/>
                  <a:gd name="connsiteX69" fmla="*/ 990600 w 5229225"/>
                  <a:gd name="connsiteY69" fmla="*/ 3733800 h 4000500"/>
                  <a:gd name="connsiteX70" fmla="*/ 819150 w 5229225"/>
                  <a:gd name="connsiteY70" fmla="*/ 3600450 h 4000500"/>
                  <a:gd name="connsiteX71" fmla="*/ 685800 w 5229225"/>
                  <a:gd name="connsiteY71" fmla="*/ 3476625 h 4000500"/>
                  <a:gd name="connsiteX72" fmla="*/ 542925 w 5229225"/>
                  <a:gd name="connsiteY72" fmla="*/ 3219450 h 4000500"/>
                  <a:gd name="connsiteX73" fmla="*/ 419100 w 5229225"/>
                  <a:gd name="connsiteY73" fmla="*/ 3143250 h 4000500"/>
                  <a:gd name="connsiteX74" fmla="*/ 266700 w 5229225"/>
                  <a:gd name="connsiteY74" fmla="*/ 2962275 h 4000500"/>
                  <a:gd name="connsiteX75" fmla="*/ 0 w 5229225"/>
                  <a:gd name="connsiteY75" fmla="*/ 2771775 h 4000500"/>
                  <a:gd name="connsiteX76" fmla="*/ 76200 w 5229225"/>
                  <a:gd name="connsiteY76" fmla="*/ 0 h 4000500"/>
                  <a:gd name="connsiteX77" fmla="*/ 5229225 w 5229225"/>
                  <a:gd name="connsiteY77" fmla="*/ 66675 h 4000500"/>
                  <a:gd name="connsiteX78" fmla="*/ 5153025 w 5229225"/>
                  <a:gd name="connsiteY78" fmla="*/ 4000500 h 4000500"/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67250 w 5229225"/>
                  <a:gd name="connsiteY3" fmla="*/ 3533775 h 4000500"/>
                  <a:gd name="connsiteX4" fmla="*/ 4600575 w 5229225"/>
                  <a:gd name="connsiteY4" fmla="*/ 3200400 h 4000500"/>
                  <a:gd name="connsiteX5" fmla="*/ 4533900 w 5229225"/>
                  <a:gd name="connsiteY5" fmla="*/ 2933700 h 4000500"/>
                  <a:gd name="connsiteX6" fmla="*/ 4410075 w 5229225"/>
                  <a:gd name="connsiteY6" fmla="*/ 2657475 h 4000500"/>
                  <a:gd name="connsiteX7" fmla="*/ 4286250 w 5229225"/>
                  <a:gd name="connsiteY7" fmla="*/ 2466975 h 4000500"/>
                  <a:gd name="connsiteX8" fmla="*/ 4162425 w 5229225"/>
                  <a:gd name="connsiteY8" fmla="*/ 2305050 h 4000500"/>
                  <a:gd name="connsiteX9" fmla="*/ 3905250 w 5229225"/>
                  <a:gd name="connsiteY9" fmla="*/ 2228850 h 4000500"/>
                  <a:gd name="connsiteX10" fmla="*/ 3752850 w 5229225"/>
                  <a:gd name="connsiteY10" fmla="*/ 2133600 h 4000500"/>
                  <a:gd name="connsiteX11" fmla="*/ 3743325 w 5229225"/>
                  <a:gd name="connsiteY11" fmla="*/ 2038350 h 4000500"/>
                  <a:gd name="connsiteX12" fmla="*/ 3838575 w 5229225"/>
                  <a:gd name="connsiteY12" fmla="*/ 1990725 h 4000500"/>
                  <a:gd name="connsiteX13" fmla="*/ 3924300 w 5229225"/>
                  <a:gd name="connsiteY13" fmla="*/ 1924050 h 4000500"/>
                  <a:gd name="connsiteX14" fmla="*/ 4095750 w 5229225"/>
                  <a:gd name="connsiteY14" fmla="*/ 1695450 h 4000500"/>
                  <a:gd name="connsiteX15" fmla="*/ 4162425 w 5229225"/>
                  <a:gd name="connsiteY15" fmla="*/ 1524000 h 4000500"/>
                  <a:gd name="connsiteX16" fmla="*/ 4124325 w 5229225"/>
                  <a:gd name="connsiteY16" fmla="*/ 1362075 h 4000500"/>
                  <a:gd name="connsiteX17" fmla="*/ 4086225 w 5229225"/>
                  <a:gd name="connsiteY17" fmla="*/ 1181100 h 4000500"/>
                  <a:gd name="connsiteX18" fmla="*/ 4019550 w 5229225"/>
                  <a:gd name="connsiteY18" fmla="*/ 904875 h 4000500"/>
                  <a:gd name="connsiteX19" fmla="*/ 3914775 w 5229225"/>
                  <a:gd name="connsiteY19" fmla="*/ 590550 h 4000500"/>
                  <a:gd name="connsiteX20" fmla="*/ 3781425 w 5229225"/>
                  <a:gd name="connsiteY20" fmla="*/ 428625 h 4000500"/>
                  <a:gd name="connsiteX21" fmla="*/ 3505200 w 5229225"/>
                  <a:gd name="connsiteY21" fmla="*/ 276225 h 4000500"/>
                  <a:gd name="connsiteX22" fmla="*/ 3419475 w 5229225"/>
                  <a:gd name="connsiteY22" fmla="*/ 238125 h 4000500"/>
                  <a:gd name="connsiteX23" fmla="*/ 3276600 w 5229225"/>
                  <a:gd name="connsiteY23" fmla="*/ 209550 h 4000500"/>
                  <a:gd name="connsiteX24" fmla="*/ 3105150 w 5229225"/>
                  <a:gd name="connsiteY24" fmla="*/ 247650 h 4000500"/>
                  <a:gd name="connsiteX25" fmla="*/ 3000375 w 5229225"/>
                  <a:gd name="connsiteY25" fmla="*/ 342900 h 4000500"/>
                  <a:gd name="connsiteX26" fmla="*/ 2857500 w 5229225"/>
                  <a:gd name="connsiteY26" fmla="*/ 495300 h 4000500"/>
                  <a:gd name="connsiteX27" fmla="*/ 2676525 w 5229225"/>
                  <a:gd name="connsiteY27" fmla="*/ 723900 h 4000500"/>
                  <a:gd name="connsiteX28" fmla="*/ 2590800 w 5229225"/>
                  <a:gd name="connsiteY28" fmla="*/ 876300 h 4000500"/>
                  <a:gd name="connsiteX29" fmla="*/ 2505075 w 5229225"/>
                  <a:gd name="connsiteY29" fmla="*/ 1000125 h 4000500"/>
                  <a:gd name="connsiteX30" fmla="*/ 2438400 w 5229225"/>
                  <a:gd name="connsiteY30" fmla="*/ 1066800 h 4000500"/>
                  <a:gd name="connsiteX31" fmla="*/ 2286000 w 5229225"/>
                  <a:gd name="connsiteY31" fmla="*/ 1047750 h 4000500"/>
                  <a:gd name="connsiteX32" fmla="*/ 2247900 w 5229225"/>
                  <a:gd name="connsiteY32" fmla="*/ 1028700 h 4000500"/>
                  <a:gd name="connsiteX33" fmla="*/ 2028825 w 5229225"/>
                  <a:gd name="connsiteY33" fmla="*/ 1066800 h 4000500"/>
                  <a:gd name="connsiteX34" fmla="*/ 1905000 w 5229225"/>
                  <a:gd name="connsiteY34" fmla="*/ 1123950 h 4000500"/>
                  <a:gd name="connsiteX35" fmla="*/ 1704975 w 5229225"/>
                  <a:gd name="connsiteY35" fmla="*/ 1114425 h 4000500"/>
                  <a:gd name="connsiteX36" fmla="*/ 1495425 w 5229225"/>
                  <a:gd name="connsiteY36" fmla="*/ 1076325 h 4000500"/>
                  <a:gd name="connsiteX37" fmla="*/ 1362075 w 5229225"/>
                  <a:gd name="connsiteY37" fmla="*/ 1095375 h 4000500"/>
                  <a:gd name="connsiteX38" fmla="*/ 1238250 w 5229225"/>
                  <a:gd name="connsiteY38" fmla="*/ 1133475 h 4000500"/>
                  <a:gd name="connsiteX39" fmla="*/ 1114425 w 5229225"/>
                  <a:gd name="connsiteY39" fmla="*/ 1190625 h 4000500"/>
                  <a:gd name="connsiteX40" fmla="*/ 914400 w 5229225"/>
                  <a:gd name="connsiteY40" fmla="*/ 1371600 h 4000500"/>
                  <a:gd name="connsiteX41" fmla="*/ 819150 w 5229225"/>
                  <a:gd name="connsiteY41" fmla="*/ 1514475 h 4000500"/>
                  <a:gd name="connsiteX42" fmla="*/ 800100 w 5229225"/>
                  <a:gd name="connsiteY42" fmla="*/ 1600200 h 4000500"/>
                  <a:gd name="connsiteX43" fmla="*/ 866775 w 5229225"/>
                  <a:gd name="connsiteY43" fmla="*/ 1676400 h 4000500"/>
                  <a:gd name="connsiteX44" fmla="*/ 876300 w 5229225"/>
                  <a:gd name="connsiteY44" fmla="*/ 1724025 h 4000500"/>
                  <a:gd name="connsiteX45" fmla="*/ 828675 w 5229225"/>
                  <a:gd name="connsiteY45" fmla="*/ 1762125 h 4000500"/>
                  <a:gd name="connsiteX46" fmla="*/ 714375 w 5229225"/>
                  <a:gd name="connsiteY46" fmla="*/ 1847850 h 4000500"/>
                  <a:gd name="connsiteX47" fmla="*/ 657225 w 5229225"/>
                  <a:gd name="connsiteY47" fmla="*/ 1962150 h 4000500"/>
                  <a:gd name="connsiteX48" fmla="*/ 609600 w 5229225"/>
                  <a:gd name="connsiteY48" fmla="*/ 2066925 h 4000500"/>
                  <a:gd name="connsiteX49" fmla="*/ 552450 w 5229225"/>
                  <a:gd name="connsiteY49" fmla="*/ 2124075 h 4000500"/>
                  <a:gd name="connsiteX50" fmla="*/ 466725 w 5229225"/>
                  <a:gd name="connsiteY50" fmla="*/ 2257425 h 4000500"/>
                  <a:gd name="connsiteX51" fmla="*/ 466725 w 5229225"/>
                  <a:gd name="connsiteY51" fmla="*/ 2333625 h 4000500"/>
                  <a:gd name="connsiteX52" fmla="*/ 542925 w 5229225"/>
                  <a:gd name="connsiteY52" fmla="*/ 2466975 h 4000500"/>
                  <a:gd name="connsiteX53" fmla="*/ 628650 w 5229225"/>
                  <a:gd name="connsiteY53" fmla="*/ 2581275 h 4000500"/>
                  <a:gd name="connsiteX54" fmla="*/ 914400 w 5229225"/>
                  <a:gd name="connsiteY54" fmla="*/ 2705100 h 4000500"/>
                  <a:gd name="connsiteX55" fmla="*/ 1019175 w 5229225"/>
                  <a:gd name="connsiteY55" fmla="*/ 2752725 h 4000500"/>
                  <a:gd name="connsiteX56" fmla="*/ 1066800 w 5229225"/>
                  <a:gd name="connsiteY56" fmla="*/ 2790825 h 4000500"/>
                  <a:gd name="connsiteX57" fmla="*/ 1333500 w 5229225"/>
                  <a:gd name="connsiteY57" fmla="*/ 2895600 h 4000500"/>
                  <a:gd name="connsiteX58" fmla="*/ 1504950 w 5229225"/>
                  <a:gd name="connsiteY58" fmla="*/ 3086100 h 4000500"/>
                  <a:gd name="connsiteX59" fmla="*/ 1876425 w 5229225"/>
                  <a:gd name="connsiteY59" fmla="*/ 3343275 h 4000500"/>
                  <a:gd name="connsiteX60" fmla="*/ 1743075 w 5229225"/>
                  <a:gd name="connsiteY60" fmla="*/ 3486150 h 4000500"/>
                  <a:gd name="connsiteX61" fmla="*/ 1609725 w 5229225"/>
                  <a:gd name="connsiteY61" fmla="*/ 3533775 h 4000500"/>
                  <a:gd name="connsiteX62" fmla="*/ 1457325 w 5229225"/>
                  <a:gd name="connsiteY62" fmla="*/ 3581400 h 4000500"/>
                  <a:gd name="connsiteX63" fmla="*/ 1047750 w 5229225"/>
                  <a:gd name="connsiteY63" fmla="*/ 3486150 h 4000500"/>
                  <a:gd name="connsiteX64" fmla="*/ 1123950 w 5229225"/>
                  <a:gd name="connsiteY64" fmla="*/ 3600450 h 4000500"/>
                  <a:gd name="connsiteX65" fmla="*/ 1133475 w 5229225"/>
                  <a:gd name="connsiteY65" fmla="*/ 3686175 h 4000500"/>
                  <a:gd name="connsiteX66" fmla="*/ 1133475 w 5229225"/>
                  <a:gd name="connsiteY66" fmla="*/ 3686175 h 4000500"/>
                  <a:gd name="connsiteX67" fmla="*/ 1104900 w 5229225"/>
                  <a:gd name="connsiteY67" fmla="*/ 3733800 h 4000500"/>
                  <a:gd name="connsiteX68" fmla="*/ 990600 w 5229225"/>
                  <a:gd name="connsiteY68" fmla="*/ 3733800 h 4000500"/>
                  <a:gd name="connsiteX69" fmla="*/ 819150 w 5229225"/>
                  <a:gd name="connsiteY69" fmla="*/ 3600450 h 4000500"/>
                  <a:gd name="connsiteX70" fmla="*/ 685800 w 5229225"/>
                  <a:gd name="connsiteY70" fmla="*/ 3476625 h 4000500"/>
                  <a:gd name="connsiteX71" fmla="*/ 542925 w 5229225"/>
                  <a:gd name="connsiteY71" fmla="*/ 3219450 h 4000500"/>
                  <a:gd name="connsiteX72" fmla="*/ 419100 w 5229225"/>
                  <a:gd name="connsiteY72" fmla="*/ 3143250 h 4000500"/>
                  <a:gd name="connsiteX73" fmla="*/ 266700 w 5229225"/>
                  <a:gd name="connsiteY73" fmla="*/ 2962275 h 4000500"/>
                  <a:gd name="connsiteX74" fmla="*/ 0 w 5229225"/>
                  <a:gd name="connsiteY74" fmla="*/ 2771775 h 4000500"/>
                  <a:gd name="connsiteX75" fmla="*/ 76200 w 5229225"/>
                  <a:gd name="connsiteY75" fmla="*/ 0 h 4000500"/>
                  <a:gd name="connsiteX76" fmla="*/ 5229225 w 5229225"/>
                  <a:gd name="connsiteY76" fmla="*/ 66675 h 4000500"/>
                  <a:gd name="connsiteX77" fmla="*/ 5153025 w 5229225"/>
                  <a:gd name="connsiteY77" fmla="*/ 4000500 h 4000500"/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67250 w 5229225"/>
                  <a:gd name="connsiteY3" fmla="*/ 3533775 h 4000500"/>
                  <a:gd name="connsiteX4" fmla="*/ 4600575 w 5229225"/>
                  <a:gd name="connsiteY4" fmla="*/ 3200400 h 4000500"/>
                  <a:gd name="connsiteX5" fmla="*/ 4533900 w 5229225"/>
                  <a:gd name="connsiteY5" fmla="*/ 2933700 h 4000500"/>
                  <a:gd name="connsiteX6" fmla="*/ 4410075 w 5229225"/>
                  <a:gd name="connsiteY6" fmla="*/ 2657475 h 4000500"/>
                  <a:gd name="connsiteX7" fmla="*/ 4286250 w 5229225"/>
                  <a:gd name="connsiteY7" fmla="*/ 2466975 h 4000500"/>
                  <a:gd name="connsiteX8" fmla="*/ 4162425 w 5229225"/>
                  <a:gd name="connsiteY8" fmla="*/ 2305050 h 4000500"/>
                  <a:gd name="connsiteX9" fmla="*/ 3905250 w 5229225"/>
                  <a:gd name="connsiteY9" fmla="*/ 2228850 h 4000500"/>
                  <a:gd name="connsiteX10" fmla="*/ 3752850 w 5229225"/>
                  <a:gd name="connsiteY10" fmla="*/ 2133600 h 4000500"/>
                  <a:gd name="connsiteX11" fmla="*/ 3743325 w 5229225"/>
                  <a:gd name="connsiteY11" fmla="*/ 2038350 h 4000500"/>
                  <a:gd name="connsiteX12" fmla="*/ 3838575 w 5229225"/>
                  <a:gd name="connsiteY12" fmla="*/ 1990725 h 4000500"/>
                  <a:gd name="connsiteX13" fmla="*/ 3924300 w 5229225"/>
                  <a:gd name="connsiteY13" fmla="*/ 1924050 h 4000500"/>
                  <a:gd name="connsiteX14" fmla="*/ 4095750 w 5229225"/>
                  <a:gd name="connsiteY14" fmla="*/ 1695450 h 4000500"/>
                  <a:gd name="connsiteX15" fmla="*/ 4162425 w 5229225"/>
                  <a:gd name="connsiteY15" fmla="*/ 1524000 h 4000500"/>
                  <a:gd name="connsiteX16" fmla="*/ 4124325 w 5229225"/>
                  <a:gd name="connsiteY16" fmla="*/ 1362075 h 4000500"/>
                  <a:gd name="connsiteX17" fmla="*/ 4086225 w 5229225"/>
                  <a:gd name="connsiteY17" fmla="*/ 1181100 h 4000500"/>
                  <a:gd name="connsiteX18" fmla="*/ 4019550 w 5229225"/>
                  <a:gd name="connsiteY18" fmla="*/ 904875 h 4000500"/>
                  <a:gd name="connsiteX19" fmla="*/ 3914775 w 5229225"/>
                  <a:gd name="connsiteY19" fmla="*/ 590550 h 4000500"/>
                  <a:gd name="connsiteX20" fmla="*/ 3781425 w 5229225"/>
                  <a:gd name="connsiteY20" fmla="*/ 428625 h 4000500"/>
                  <a:gd name="connsiteX21" fmla="*/ 3505200 w 5229225"/>
                  <a:gd name="connsiteY21" fmla="*/ 276225 h 4000500"/>
                  <a:gd name="connsiteX22" fmla="*/ 3419475 w 5229225"/>
                  <a:gd name="connsiteY22" fmla="*/ 238125 h 4000500"/>
                  <a:gd name="connsiteX23" fmla="*/ 3276600 w 5229225"/>
                  <a:gd name="connsiteY23" fmla="*/ 209550 h 4000500"/>
                  <a:gd name="connsiteX24" fmla="*/ 3105150 w 5229225"/>
                  <a:gd name="connsiteY24" fmla="*/ 247650 h 4000500"/>
                  <a:gd name="connsiteX25" fmla="*/ 3000375 w 5229225"/>
                  <a:gd name="connsiteY25" fmla="*/ 342900 h 4000500"/>
                  <a:gd name="connsiteX26" fmla="*/ 2857500 w 5229225"/>
                  <a:gd name="connsiteY26" fmla="*/ 495300 h 4000500"/>
                  <a:gd name="connsiteX27" fmla="*/ 2676525 w 5229225"/>
                  <a:gd name="connsiteY27" fmla="*/ 723900 h 4000500"/>
                  <a:gd name="connsiteX28" fmla="*/ 2590800 w 5229225"/>
                  <a:gd name="connsiteY28" fmla="*/ 876300 h 4000500"/>
                  <a:gd name="connsiteX29" fmla="*/ 2505075 w 5229225"/>
                  <a:gd name="connsiteY29" fmla="*/ 1000125 h 4000500"/>
                  <a:gd name="connsiteX30" fmla="*/ 2438400 w 5229225"/>
                  <a:gd name="connsiteY30" fmla="*/ 1066800 h 4000500"/>
                  <a:gd name="connsiteX31" fmla="*/ 2286000 w 5229225"/>
                  <a:gd name="connsiteY31" fmla="*/ 1047750 h 4000500"/>
                  <a:gd name="connsiteX32" fmla="*/ 2247900 w 5229225"/>
                  <a:gd name="connsiteY32" fmla="*/ 1028700 h 4000500"/>
                  <a:gd name="connsiteX33" fmla="*/ 2028825 w 5229225"/>
                  <a:gd name="connsiteY33" fmla="*/ 1066800 h 4000500"/>
                  <a:gd name="connsiteX34" fmla="*/ 1905000 w 5229225"/>
                  <a:gd name="connsiteY34" fmla="*/ 1123950 h 4000500"/>
                  <a:gd name="connsiteX35" fmla="*/ 1704975 w 5229225"/>
                  <a:gd name="connsiteY35" fmla="*/ 1114425 h 4000500"/>
                  <a:gd name="connsiteX36" fmla="*/ 1495425 w 5229225"/>
                  <a:gd name="connsiteY36" fmla="*/ 1076325 h 4000500"/>
                  <a:gd name="connsiteX37" fmla="*/ 1362075 w 5229225"/>
                  <a:gd name="connsiteY37" fmla="*/ 1095375 h 4000500"/>
                  <a:gd name="connsiteX38" fmla="*/ 1238250 w 5229225"/>
                  <a:gd name="connsiteY38" fmla="*/ 1133475 h 4000500"/>
                  <a:gd name="connsiteX39" fmla="*/ 1114425 w 5229225"/>
                  <a:gd name="connsiteY39" fmla="*/ 1190625 h 4000500"/>
                  <a:gd name="connsiteX40" fmla="*/ 914400 w 5229225"/>
                  <a:gd name="connsiteY40" fmla="*/ 1371600 h 4000500"/>
                  <a:gd name="connsiteX41" fmla="*/ 819150 w 5229225"/>
                  <a:gd name="connsiteY41" fmla="*/ 1514475 h 4000500"/>
                  <a:gd name="connsiteX42" fmla="*/ 800100 w 5229225"/>
                  <a:gd name="connsiteY42" fmla="*/ 1600200 h 4000500"/>
                  <a:gd name="connsiteX43" fmla="*/ 866775 w 5229225"/>
                  <a:gd name="connsiteY43" fmla="*/ 1676400 h 4000500"/>
                  <a:gd name="connsiteX44" fmla="*/ 876300 w 5229225"/>
                  <a:gd name="connsiteY44" fmla="*/ 1724025 h 4000500"/>
                  <a:gd name="connsiteX45" fmla="*/ 828675 w 5229225"/>
                  <a:gd name="connsiteY45" fmla="*/ 1762125 h 4000500"/>
                  <a:gd name="connsiteX46" fmla="*/ 714375 w 5229225"/>
                  <a:gd name="connsiteY46" fmla="*/ 1847850 h 4000500"/>
                  <a:gd name="connsiteX47" fmla="*/ 657225 w 5229225"/>
                  <a:gd name="connsiteY47" fmla="*/ 1962150 h 4000500"/>
                  <a:gd name="connsiteX48" fmla="*/ 609600 w 5229225"/>
                  <a:gd name="connsiteY48" fmla="*/ 2066925 h 4000500"/>
                  <a:gd name="connsiteX49" fmla="*/ 552450 w 5229225"/>
                  <a:gd name="connsiteY49" fmla="*/ 2124075 h 4000500"/>
                  <a:gd name="connsiteX50" fmla="*/ 466725 w 5229225"/>
                  <a:gd name="connsiteY50" fmla="*/ 2257425 h 4000500"/>
                  <a:gd name="connsiteX51" fmla="*/ 466725 w 5229225"/>
                  <a:gd name="connsiteY51" fmla="*/ 2333625 h 4000500"/>
                  <a:gd name="connsiteX52" fmla="*/ 542925 w 5229225"/>
                  <a:gd name="connsiteY52" fmla="*/ 2466975 h 4000500"/>
                  <a:gd name="connsiteX53" fmla="*/ 628650 w 5229225"/>
                  <a:gd name="connsiteY53" fmla="*/ 2581275 h 4000500"/>
                  <a:gd name="connsiteX54" fmla="*/ 914400 w 5229225"/>
                  <a:gd name="connsiteY54" fmla="*/ 2705100 h 4000500"/>
                  <a:gd name="connsiteX55" fmla="*/ 1019175 w 5229225"/>
                  <a:gd name="connsiteY55" fmla="*/ 2752725 h 4000500"/>
                  <a:gd name="connsiteX56" fmla="*/ 1066800 w 5229225"/>
                  <a:gd name="connsiteY56" fmla="*/ 2790825 h 4000500"/>
                  <a:gd name="connsiteX57" fmla="*/ 1333500 w 5229225"/>
                  <a:gd name="connsiteY57" fmla="*/ 2895600 h 4000500"/>
                  <a:gd name="connsiteX58" fmla="*/ 1504950 w 5229225"/>
                  <a:gd name="connsiteY58" fmla="*/ 3086100 h 4000500"/>
                  <a:gd name="connsiteX59" fmla="*/ 1876425 w 5229225"/>
                  <a:gd name="connsiteY59" fmla="*/ 3343275 h 4000500"/>
                  <a:gd name="connsiteX60" fmla="*/ 1743075 w 5229225"/>
                  <a:gd name="connsiteY60" fmla="*/ 3486150 h 4000500"/>
                  <a:gd name="connsiteX61" fmla="*/ 1609725 w 5229225"/>
                  <a:gd name="connsiteY61" fmla="*/ 3533775 h 4000500"/>
                  <a:gd name="connsiteX62" fmla="*/ 1457325 w 5229225"/>
                  <a:gd name="connsiteY62" fmla="*/ 3581400 h 4000500"/>
                  <a:gd name="connsiteX63" fmla="*/ 1123950 w 5229225"/>
                  <a:gd name="connsiteY63" fmla="*/ 3600450 h 4000500"/>
                  <a:gd name="connsiteX64" fmla="*/ 1133475 w 5229225"/>
                  <a:gd name="connsiteY64" fmla="*/ 3686175 h 4000500"/>
                  <a:gd name="connsiteX65" fmla="*/ 1133475 w 5229225"/>
                  <a:gd name="connsiteY65" fmla="*/ 3686175 h 4000500"/>
                  <a:gd name="connsiteX66" fmla="*/ 1104900 w 5229225"/>
                  <a:gd name="connsiteY66" fmla="*/ 3733800 h 4000500"/>
                  <a:gd name="connsiteX67" fmla="*/ 990600 w 5229225"/>
                  <a:gd name="connsiteY67" fmla="*/ 3733800 h 4000500"/>
                  <a:gd name="connsiteX68" fmla="*/ 819150 w 5229225"/>
                  <a:gd name="connsiteY68" fmla="*/ 3600450 h 4000500"/>
                  <a:gd name="connsiteX69" fmla="*/ 685800 w 5229225"/>
                  <a:gd name="connsiteY69" fmla="*/ 3476625 h 4000500"/>
                  <a:gd name="connsiteX70" fmla="*/ 542925 w 5229225"/>
                  <a:gd name="connsiteY70" fmla="*/ 3219450 h 4000500"/>
                  <a:gd name="connsiteX71" fmla="*/ 419100 w 5229225"/>
                  <a:gd name="connsiteY71" fmla="*/ 3143250 h 4000500"/>
                  <a:gd name="connsiteX72" fmla="*/ 266700 w 5229225"/>
                  <a:gd name="connsiteY72" fmla="*/ 2962275 h 4000500"/>
                  <a:gd name="connsiteX73" fmla="*/ 0 w 5229225"/>
                  <a:gd name="connsiteY73" fmla="*/ 2771775 h 4000500"/>
                  <a:gd name="connsiteX74" fmla="*/ 76200 w 5229225"/>
                  <a:gd name="connsiteY74" fmla="*/ 0 h 4000500"/>
                  <a:gd name="connsiteX75" fmla="*/ 5229225 w 5229225"/>
                  <a:gd name="connsiteY75" fmla="*/ 66675 h 4000500"/>
                  <a:gd name="connsiteX76" fmla="*/ 5153025 w 5229225"/>
                  <a:gd name="connsiteY76" fmla="*/ 4000500 h 4000500"/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67250 w 5229225"/>
                  <a:gd name="connsiteY3" fmla="*/ 3533775 h 4000500"/>
                  <a:gd name="connsiteX4" fmla="*/ 4600575 w 5229225"/>
                  <a:gd name="connsiteY4" fmla="*/ 3200400 h 4000500"/>
                  <a:gd name="connsiteX5" fmla="*/ 4533900 w 5229225"/>
                  <a:gd name="connsiteY5" fmla="*/ 2933700 h 4000500"/>
                  <a:gd name="connsiteX6" fmla="*/ 4410075 w 5229225"/>
                  <a:gd name="connsiteY6" fmla="*/ 2657475 h 4000500"/>
                  <a:gd name="connsiteX7" fmla="*/ 4286250 w 5229225"/>
                  <a:gd name="connsiteY7" fmla="*/ 2466975 h 4000500"/>
                  <a:gd name="connsiteX8" fmla="*/ 4162425 w 5229225"/>
                  <a:gd name="connsiteY8" fmla="*/ 2305050 h 4000500"/>
                  <a:gd name="connsiteX9" fmla="*/ 3905250 w 5229225"/>
                  <a:gd name="connsiteY9" fmla="*/ 2228850 h 4000500"/>
                  <a:gd name="connsiteX10" fmla="*/ 3752850 w 5229225"/>
                  <a:gd name="connsiteY10" fmla="*/ 2133600 h 4000500"/>
                  <a:gd name="connsiteX11" fmla="*/ 3743325 w 5229225"/>
                  <a:gd name="connsiteY11" fmla="*/ 2038350 h 4000500"/>
                  <a:gd name="connsiteX12" fmla="*/ 3838575 w 5229225"/>
                  <a:gd name="connsiteY12" fmla="*/ 1990725 h 4000500"/>
                  <a:gd name="connsiteX13" fmla="*/ 3924300 w 5229225"/>
                  <a:gd name="connsiteY13" fmla="*/ 1924050 h 4000500"/>
                  <a:gd name="connsiteX14" fmla="*/ 4095750 w 5229225"/>
                  <a:gd name="connsiteY14" fmla="*/ 1695450 h 4000500"/>
                  <a:gd name="connsiteX15" fmla="*/ 4162425 w 5229225"/>
                  <a:gd name="connsiteY15" fmla="*/ 1524000 h 4000500"/>
                  <a:gd name="connsiteX16" fmla="*/ 4124325 w 5229225"/>
                  <a:gd name="connsiteY16" fmla="*/ 1362075 h 4000500"/>
                  <a:gd name="connsiteX17" fmla="*/ 4086225 w 5229225"/>
                  <a:gd name="connsiteY17" fmla="*/ 1181100 h 4000500"/>
                  <a:gd name="connsiteX18" fmla="*/ 4019550 w 5229225"/>
                  <a:gd name="connsiteY18" fmla="*/ 904875 h 4000500"/>
                  <a:gd name="connsiteX19" fmla="*/ 3914775 w 5229225"/>
                  <a:gd name="connsiteY19" fmla="*/ 590550 h 4000500"/>
                  <a:gd name="connsiteX20" fmla="*/ 3781425 w 5229225"/>
                  <a:gd name="connsiteY20" fmla="*/ 428625 h 4000500"/>
                  <a:gd name="connsiteX21" fmla="*/ 3505200 w 5229225"/>
                  <a:gd name="connsiteY21" fmla="*/ 276225 h 4000500"/>
                  <a:gd name="connsiteX22" fmla="*/ 3419475 w 5229225"/>
                  <a:gd name="connsiteY22" fmla="*/ 238125 h 4000500"/>
                  <a:gd name="connsiteX23" fmla="*/ 3276600 w 5229225"/>
                  <a:gd name="connsiteY23" fmla="*/ 209550 h 4000500"/>
                  <a:gd name="connsiteX24" fmla="*/ 3105150 w 5229225"/>
                  <a:gd name="connsiteY24" fmla="*/ 247650 h 4000500"/>
                  <a:gd name="connsiteX25" fmla="*/ 3000375 w 5229225"/>
                  <a:gd name="connsiteY25" fmla="*/ 342900 h 4000500"/>
                  <a:gd name="connsiteX26" fmla="*/ 2857500 w 5229225"/>
                  <a:gd name="connsiteY26" fmla="*/ 495300 h 4000500"/>
                  <a:gd name="connsiteX27" fmla="*/ 2676525 w 5229225"/>
                  <a:gd name="connsiteY27" fmla="*/ 723900 h 4000500"/>
                  <a:gd name="connsiteX28" fmla="*/ 2590800 w 5229225"/>
                  <a:gd name="connsiteY28" fmla="*/ 876300 h 4000500"/>
                  <a:gd name="connsiteX29" fmla="*/ 2505075 w 5229225"/>
                  <a:gd name="connsiteY29" fmla="*/ 1000125 h 4000500"/>
                  <a:gd name="connsiteX30" fmla="*/ 2438400 w 5229225"/>
                  <a:gd name="connsiteY30" fmla="*/ 1066800 h 4000500"/>
                  <a:gd name="connsiteX31" fmla="*/ 2286000 w 5229225"/>
                  <a:gd name="connsiteY31" fmla="*/ 1047750 h 4000500"/>
                  <a:gd name="connsiteX32" fmla="*/ 2247900 w 5229225"/>
                  <a:gd name="connsiteY32" fmla="*/ 1028700 h 4000500"/>
                  <a:gd name="connsiteX33" fmla="*/ 2028825 w 5229225"/>
                  <a:gd name="connsiteY33" fmla="*/ 1066800 h 4000500"/>
                  <a:gd name="connsiteX34" fmla="*/ 1905000 w 5229225"/>
                  <a:gd name="connsiteY34" fmla="*/ 1123950 h 4000500"/>
                  <a:gd name="connsiteX35" fmla="*/ 1704975 w 5229225"/>
                  <a:gd name="connsiteY35" fmla="*/ 1114425 h 4000500"/>
                  <a:gd name="connsiteX36" fmla="*/ 1495425 w 5229225"/>
                  <a:gd name="connsiteY36" fmla="*/ 1076325 h 4000500"/>
                  <a:gd name="connsiteX37" fmla="*/ 1362075 w 5229225"/>
                  <a:gd name="connsiteY37" fmla="*/ 1095375 h 4000500"/>
                  <a:gd name="connsiteX38" fmla="*/ 1238250 w 5229225"/>
                  <a:gd name="connsiteY38" fmla="*/ 1133475 h 4000500"/>
                  <a:gd name="connsiteX39" fmla="*/ 1114425 w 5229225"/>
                  <a:gd name="connsiteY39" fmla="*/ 1190625 h 4000500"/>
                  <a:gd name="connsiteX40" fmla="*/ 914400 w 5229225"/>
                  <a:gd name="connsiteY40" fmla="*/ 1371600 h 4000500"/>
                  <a:gd name="connsiteX41" fmla="*/ 819150 w 5229225"/>
                  <a:gd name="connsiteY41" fmla="*/ 1514475 h 4000500"/>
                  <a:gd name="connsiteX42" fmla="*/ 800100 w 5229225"/>
                  <a:gd name="connsiteY42" fmla="*/ 1600200 h 4000500"/>
                  <a:gd name="connsiteX43" fmla="*/ 866775 w 5229225"/>
                  <a:gd name="connsiteY43" fmla="*/ 1676400 h 4000500"/>
                  <a:gd name="connsiteX44" fmla="*/ 876300 w 5229225"/>
                  <a:gd name="connsiteY44" fmla="*/ 1724025 h 4000500"/>
                  <a:gd name="connsiteX45" fmla="*/ 828675 w 5229225"/>
                  <a:gd name="connsiteY45" fmla="*/ 1762125 h 4000500"/>
                  <a:gd name="connsiteX46" fmla="*/ 714375 w 5229225"/>
                  <a:gd name="connsiteY46" fmla="*/ 1847850 h 4000500"/>
                  <a:gd name="connsiteX47" fmla="*/ 657225 w 5229225"/>
                  <a:gd name="connsiteY47" fmla="*/ 1962150 h 4000500"/>
                  <a:gd name="connsiteX48" fmla="*/ 609600 w 5229225"/>
                  <a:gd name="connsiteY48" fmla="*/ 2066925 h 4000500"/>
                  <a:gd name="connsiteX49" fmla="*/ 552450 w 5229225"/>
                  <a:gd name="connsiteY49" fmla="*/ 2124075 h 4000500"/>
                  <a:gd name="connsiteX50" fmla="*/ 466725 w 5229225"/>
                  <a:gd name="connsiteY50" fmla="*/ 2257425 h 4000500"/>
                  <a:gd name="connsiteX51" fmla="*/ 466725 w 5229225"/>
                  <a:gd name="connsiteY51" fmla="*/ 2333625 h 4000500"/>
                  <a:gd name="connsiteX52" fmla="*/ 542925 w 5229225"/>
                  <a:gd name="connsiteY52" fmla="*/ 2466975 h 4000500"/>
                  <a:gd name="connsiteX53" fmla="*/ 628650 w 5229225"/>
                  <a:gd name="connsiteY53" fmla="*/ 2581275 h 4000500"/>
                  <a:gd name="connsiteX54" fmla="*/ 914400 w 5229225"/>
                  <a:gd name="connsiteY54" fmla="*/ 2705100 h 4000500"/>
                  <a:gd name="connsiteX55" fmla="*/ 1019175 w 5229225"/>
                  <a:gd name="connsiteY55" fmla="*/ 2752725 h 4000500"/>
                  <a:gd name="connsiteX56" fmla="*/ 1066800 w 5229225"/>
                  <a:gd name="connsiteY56" fmla="*/ 2790825 h 4000500"/>
                  <a:gd name="connsiteX57" fmla="*/ 1333500 w 5229225"/>
                  <a:gd name="connsiteY57" fmla="*/ 2895600 h 4000500"/>
                  <a:gd name="connsiteX58" fmla="*/ 1504950 w 5229225"/>
                  <a:gd name="connsiteY58" fmla="*/ 3086100 h 4000500"/>
                  <a:gd name="connsiteX59" fmla="*/ 1876425 w 5229225"/>
                  <a:gd name="connsiteY59" fmla="*/ 3343275 h 4000500"/>
                  <a:gd name="connsiteX60" fmla="*/ 1743075 w 5229225"/>
                  <a:gd name="connsiteY60" fmla="*/ 3486150 h 4000500"/>
                  <a:gd name="connsiteX61" fmla="*/ 1609725 w 5229225"/>
                  <a:gd name="connsiteY61" fmla="*/ 3533775 h 4000500"/>
                  <a:gd name="connsiteX62" fmla="*/ 1457325 w 5229225"/>
                  <a:gd name="connsiteY62" fmla="*/ 3581400 h 4000500"/>
                  <a:gd name="connsiteX63" fmla="*/ 1133475 w 5229225"/>
                  <a:gd name="connsiteY63" fmla="*/ 3686175 h 4000500"/>
                  <a:gd name="connsiteX64" fmla="*/ 1133475 w 5229225"/>
                  <a:gd name="connsiteY64" fmla="*/ 3686175 h 4000500"/>
                  <a:gd name="connsiteX65" fmla="*/ 1104900 w 5229225"/>
                  <a:gd name="connsiteY65" fmla="*/ 3733800 h 4000500"/>
                  <a:gd name="connsiteX66" fmla="*/ 990600 w 5229225"/>
                  <a:gd name="connsiteY66" fmla="*/ 3733800 h 4000500"/>
                  <a:gd name="connsiteX67" fmla="*/ 819150 w 5229225"/>
                  <a:gd name="connsiteY67" fmla="*/ 3600450 h 4000500"/>
                  <a:gd name="connsiteX68" fmla="*/ 685800 w 5229225"/>
                  <a:gd name="connsiteY68" fmla="*/ 3476625 h 4000500"/>
                  <a:gd name="connsiteX69" fmla="*/ 542925 w 5229225"/>
                  <a:gd name="connsiteY69" fmla="*/ 3219450 h 4000500"/>
                  <a:gd name="connsiteX70" fmla="*/ 419100 w 5229225"/>
                  <a:gd name="connsiteY70" fmla="*/ 3143250 h 4000500"/>
                  <a:gd name="connsiteX71" fmla="*/ 266700 w 5229225"/>
                  <a:gd name="connsiteY71" fmla="*/ 2962275 h 4000500"/>
                  <a:gd name="connsiteX72" fmla="*/ 0 w 5229225"/>
                  <a:gd name="connsiteY72" fmla="*/ 2771775 h 4000500"/>
                  <a:gd name="connsiteX73" fmla="*/ 76200 w 5229225"/>
                  <a:gd name="connsiteY73" fmla="*/ 0 h 4000500"/>
                  <a:gd name="connsiteX74" fmla="*/ 5229225 w 5229225"/>
                  <a:gd name="connsiteY74" fmla="*/ 66675 h 4000500"/>
                  <a:gd name="connsiteX75" fmla="*/ 5153025 w 5229225"/>
                  <a:gd name="connsiteY75" fmla="*/ 4000500 h 4000500"/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67250 w 5229225"/>
                  <a:gd name="connsiteY3" fmla="*/ 3533775 h 4000500"/>
                  <a:gd name="connsiteX4" fmla="*/ 4600575 w 5229225"/>
                  <a:gd name="connsiteY4" fmla="*/ 3200400 h 4000500"/>
                  <a:gd name="connsiteX5" fmla="*/ 4533900 w 5229225"/>
                  <a:gd name="connsiteY5" fmla="*/ 2933700 h 4000500"/>
                  <a:gd name="connsiteX6" fmla="*/ 4410075 w 5229225"/>
                  <a:gd name="connsiteY6" fmla="*/ 2657475 h 4000500"/>
                  <a:gd name="connsiteX7" fmla="*/ 4286250 w 5229225"/>
                  <a:gd name="connsiteY7" fmla="*/ 2466975 h 4000500"/>
                  <a:gd name="connsiteX8" fmla="*/ 4162425 w 5229225"/>
                  <a:gd name="connsiteY8" fmla="*/ 2305050 h 4000500"/>
                  <a:gd name="connsiteX9" fmla="*/ 3905250 w 5229225"/>
                  <a:gd name="connsiteY9" fmla="*/ 2228850 h 4000500"/>
                  <a:gd name="connsiteX10" fmla="*/ 3752850 w 5229225"/>
                  <a:gd name="connsiteY10" fmla="*/ 2133600 h 4000500"/>
                  <a:gd name="connsiteX11" fmla="*/ 3743325 w 5229225"/>
                  <a:gd name="connsiteY11" fmla="*/ 2038350 h 4000500"/>
                  <a:gd name="connsiteX12" fmla="*/ 3838575 w 5229225"/>
                  <a:gd name="connsiteY12" fmla="*/ 1990725 h 4000500"/>
                  <a:gd name="connsiteX13" fmla="*/ 3924300 w 5229225"/>
                  <a:gd name="connsiteY13" fmla="*/ 1924050 h 4000500"/>
                  <a:gd name="connsiteX14" fmla="*/ 4095750 w 5229225"/>
                  <a:gd name="connsiteY14" fmla="*/ 1695450 h 4000500"/>
                  <a:gd name="connsiteX15" fmla="*/ 4162425 w 5229225"/>
                  <a:gd name="connsiteY15" fmla="*/ 1524000 h 4000500"/>
                  <a:gd name="connsiteX16" fmla="*/ 4124325 w 5229225"/>
                  <a:gd name="connsiteY16" fmla="*/ 1362075 h 4000500"/>
                  <a:gd name="connsiteX17" fmla="*/ 4086225 w 5229225"/>
                  <a:gd name="connsiteY17" fmla="*/ 1181100 h 4000500"/>
                  <a:gd name="connsiteX18" fmla="*/ 4019550 w 5229225"/>
                  <a:gd name="connsiteY18" fmla="*/ 904875 h 4000500"/>
                  <a:gd name="connsiteX19" fmla="*/ 3914775 w 5229225"/>
                  <a:gd name="connsiteY19" fmla="*/ 590550 h 4000500"/>
                  <a:gd name="connsiteX20" fmla="*/ 3781425 w 5229225"/>
                  <a:gd name="connsiteY20" fmla="*/ 428625 h 4000500"/>
                  <a:gd name="connsiteX21" fmla="*/ 3505200 w 5229225"/>
                  <a:gd name="connsiteY21" fmla="*/ 276225 h 4000500"/>
                  <a:gd name="connsiteX22" fmla="*/ 3419475 w 5229225"/>
                  <a:gd name="connsiteY22" fmla="*/ 238125 h 4000500"/>
                  <a:gd name="connsiteX23" fmla="*/ 3276600 w 5229225"/>
                  <a:gd name="connsiteY23" fmla="*/ 209550 h 4000500"/>
                  <a:gd name="connsiteX24" fmla="*/ 3105150 w 5229225"/>
                  <a:gd name="connsiteY24" fmla="*/ 247650 h 4000500"/>
                  <a:gd name="connsiteX25" fmla="*/ 3000375 w 5229225"/>
                  <a:gd name="connsiteY25" fmla="*/ 342900 h 4000500"/>
                  <a:gd name="connsiteX26" fmla="*/ 2857500 w 5229225"/>
                  <a:gd name="connsiteY26" fmla="*/ 495300 h 4000500"/>
                  <a:gd name="connsiteX27" fmla="*/ 2676525 w 5229225"/>
                  <a:gd name="connsiteY27" fmla="*/ 723900 h 4000500"/>
                  <a:gd name="connsiteX28" fmla="*/ 2590800 w 5229225"/>
                  <a:gd name="connsiteY28" fmla="*/ 876300 h 4000500"/>
                  <a:gd name="connsiteX29" fmla="*/ 2505075 w 5229225"/>
                  <a:gd name="connsiteY29" fmla="*/ 1000125 h 4000500"/>
                  <a:gd name="connsiteX30" fmla="*/ 2438400 w 5229225"/>
                  <a:gd name="connsiteY30" fmla="*/ 1066800 h 4000500"/>
                  <a:gd name="connsiteX31" fmla="*/ 2286000 w 5229225"/>
                  <a:gd name="connsiteY31" fmla="*/ 1047750 h 4000500"/>
                  <a:gd name="connsiteX32" fmla="*/ 2247900 w 5229225"/>
                  <a:gd name="connsiteY32" fmla="*/ 1028700 h 4000500"/>
                  <a:gd name="connsiteX33" fmla="*/ 2028825 w 5229225"/>
                  <a:gd name="connsiteY33" fmla="*/ 1066800 h 4000500"/>
                  <a:gd name="connsiteX34" fmla="*/ 1905000 w 5229225"/>
                  <a:gd name="connsiteY34" fmla="*/ 1123950 h 4000500"/>
                  <a:gd name="connsiteX35" fmla="*/ 1704975 w 5229225"/>
                  <a:gd name="connsiteY35" fmla="*/ 1114425 h 4000500"/>
                  <a:gd name="connsiteX36" fmla="*/ 1495425 w 5229225"/>
                  <a:gd name="connsiteY36" fmla="*/ 1076325 h 4000500"/>
                  <a:gd name="connsiteX37" fmla="*/ 1362075 w 5229225"/>
                  <a:gd name="connsiteY37" fmla="*/ 1095375 h 4000500"/>
                  <a:gd name="connsiteX38" fmla="*/ 1238250 w 5229225"/>
                  <a:gd name="connsiteY38" fmla="*/ 1133475 h 4000500"/>
                  <a:gd name="connsiteX39" fmla="*/ 1114425 w 5229225"/>
                  <a:gd name="connsiteY39" fmla="*/ 1190625 h 4000500"/>
                  <a:gd name="connsiteX40" fmla="*/ 914400 w 5229225"/>
                  <a:gd name="connsiteY40" fmla="*/ 1371600 h 4000500"/>
                  <a:gd name="connsiteX41" fmla="*/ 819150 w 5229225"/>
                  <a:gd name="connsiteY41" fmla="*/ 1514475 h 4000500"/>
                  <a:gd name="connsiteX42" fmla="*/ 800100 w 5229225"/>
                  <a:gd name="connsiteY42" fmla="*/ 1600200 h 4000500"/>
                  <a:gd name="connsiteX43" fmla="*/ 866775 w 5229225"/>
                  <a:gd name="connsiteY43" fmla="*/ 1676400 h 4000500"/>
                  <a:gd name="connsiteX44" fmla="*/ 876300 w 5229225"/>
                  <a:gd name="connsiteY44" fmla="*/ 1724025 h 4000500"/>
                  <a:gd name="connsiteX45" fmla="*/ 828675 w 5229225"/>
                  <a:gd name="connsiteY45" fmla="*/ 1762125 h 4000500"/>
                  <a:gd name="connsiteX46" fmla="*/ 714375 w 5229225"/>
                  <a:gd name="connsiteY46" fmla="*/ 1847850 h 4000500"/>
                  <a:gd name="connsiteX47" fmla="*/ 657225 w 5229225"/>
                  <a:gd name="connsiteY47" fmla="*/ 1962150 h 4000500"/>
                  <a:gd name="connsiteX48" fmla="*/ 609600 w 5229225"/>
                  <a:gd name="connsiteY48" fmla="*/ 2066925 h 4000500"/>
                  <a:gd name="connsiteX49" fmla="*/ 552450 w 5229225"/>
                  <a:gd name="connsiteY49" fmla="*/ 2124075 h 4000500"/>
                  <a:gd name="connsiteX50" fmla="*/ 466725 w 5229225"/>
                  <a:gd name="connsiteY50" fmla="*/ 2257425 h 4000500"/>
                  <a:gd name="connsiteX51" fmla="*/ 466725 w 5229225"/>
                  <a:gd name="connsiteY51" fmla="*/ 2333625 h 4000500"/>
                  <a:gd name="connsiteX52" fmla="*/ 542925 w 5229225"/>
                  <a:gd name="connsiteY52" fmla="*/ 2466975 h 4000500"/>
                  <a:gd name="connsiteX53" fmla="*/ 628650 w 5229225"/>
                  <a:gd name="connsiteY53" fmla="*/ 2581275 h 4000500"/>
                  <a:gd name="connsiteX54" fmla="*/ 914400 w 5229225"/>
                  <a:gd name="connsiteY54" fmla="*/ 2705100 h 4000500"/>
                  <a:gd name="connsiteX55" fmla="*/ 1019175 w 5229225"/>
                  <a:gd name="connsiteY55" fmla="*/ 2752725 h 4000500"/>
                  <a:gd name="connsiteX56" fmla="*/ 1066800 w 5229225"/>
                  <a:gd name="connsiteY56" fmla="*/ 2790825 h 4000500"/>
                  <a:gd name="connsiteX57" fmla="*/ 1333500 w 5229225"/>
                  <a:gd name="connsiteY57" fmla="*/ 2895600 h 4000500"/>
                  <a:gd name="connsiteX58" fmla="*/ 1504950 w 5229225"/>
                  <a:gd name="connsiteY58" fmla="*/ 3086100 h 4000500"/>
                  <a:gd name="connsiteX59" fmla="*/ 1876425 w 5229225"/>
                  <a:gd name="connsiteY59" fmla="*/ 3343275 h 4000500"/>
                  <a:gd name="connsiteX60" fmla="*/ 1743075 w 5229225"/>
                  <a:gd name="connsiteY60" fmla="*/ 3486150 h 4000500"/>
                  <a:gd name="connsiteX61" fmla="*/ 1609725 w 5229225"/>
                  <a:gd name="connsiteY61" fmla="*/ 3533775 h 4000500"/>
                  <a:gd name="connsiteX62" fmla="*/ 1457325 w 5229225"/>
                  <a:gd name="connsiteY62" fmla="*/ 3581400 h 4000500"/>
                  <a:gd name="connsiteX63" fmla="*/ 1133475 w 5229225"/>
                  <a:gd name="connsiteY63" fmla="*/ 3686175 h 4000500"/>
                  <a:gd name="connsiteX64" fmla="*/ 1133475 w 5229225"/>
                  <a:gd name="connsiteY64" fmla="*/ 3686175 h 4000500"/>
                  <a:gd name="connsiteX65" fmla="*/ 990600 w 5229225"/>
                  <a:gd name="connsiteY65" fmla="*/ 3733800 h 4000500"/>
                  <a:gd name="connsiteX66" fmla="*/ 819150 w 5229225"/>
                  <a:gd name="connsiteY66" fmla="*/ 3600450 h 4000500"/>
                  <a:gd name="connsiteX67" fmla="*/ 685800 w 5229225"/>
                  <a:gd name="connsiteY67" fmla="*/ 3476625 h 4000500"/>
                  <a:gd name="connsiteX68" fmla="*/ 542925 w 5229225"/>
                  <a:gd name="connsiteY68" fmla="*/ 3219450 h 4000500"/>
                  <a:gd name="connsiteX69" fmla="*/ 419100 w 5229225"/>
                  <a:gd name="connsiteY69" fmla="*/ 3143250 h 4000500"/>
                  <a:gd name="connsiteX70" fmla="*/ 266700 w 5229225"/>
                  <a:gd name="connsiteY70" fmla="*/ 2962275 h 4000500"/>
                  <a:gd name="connsiteX71" fmla="*/ 0 w 5229225"/>
                  <a:gd name="connsiteY71" fmla="*/ 2771775 h 4000500"/>
                  <a:gd name="connsiteX72" fmla="*/ 76200 w 5229225"/>
                  <a:gd name="connsiteY72" fmla="*/ 0 h 4000500"/>
                  <a:gd name="connsiteX73" fmla="*/ 5229225 w 5229225"/>
                  <a:gd name="connsiteY73" fmla="*/ 66675 h 4000500"/>
                  <a:gd name="connsiteX74" fmla="*/ 5153025 w 5229225"/>
                  <a:gd name="connsiteY74" fmla="*/ 4000500 h 4000500"/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67250 w 5229225"/>
                  <a:gd name="connsiteY3" fmla="*/ 3533775 h 4000500"/>
                  <a:gd name="connsiteX4" fmla="*/ 4600575 w 5229225"/>
                  <a:gd name="connsiteY4" fmla="*/ 3200400 h 4000500"/>
                  <a:gd name="connsiteX5" fmla="*/ 4533900 w 5229225"/>
                  <a:gd name="connsiteY5" fmla="*/ 2933700 h 4000500"/>
                  <a:gd name="connsiteX6" fmla="*/ 4410075 w 5229225"/>
                  <a:gd name="connsiteY6" fmla="*/ 2657475 h 4000500"/>
                  <a:gd name="connsiteX7" fmla="*/ 4286250 w 5229225"/>
                  <a:gd name="connsiteY7" fmla="*/ 2466975 h 4000500"/>
                  <a:gd name="connsiteX8" fmla="*/ 4162425 w 5229225"/>
                  <a:gd name="connsiteY8" fmla="*/ 2305050 h 4000500"/>
                  <a:gd name="connsiteX9" fmla="*/ 3905250 w 5229225"/>
                  <a:gd name="connsiteY9" fmla="*/ 2228850 h 4000500"/>
                  <a:gd name="connsiteX10" fmla="*/ 3752850 w 5229225"/>
                  <a:gd name="connsiteY10" fmla="*/ 2133600 h 4000500"/>
                  <a:gd name="connsiteX11" fmla="*/ 3743325 w 5229225"/>
                  <a:gd name="connsiteY11" fmla="*/ 2038350 h 4000500"/>
                  <a:gd name="connsiteX12" fmla="*/ 3838575 w 5229225"/>
                  <a:gd name="connsiteY12" fmla="*/ 1990725 h 4000500"/>
                  <a:gd name="connsiteX13" fmla="*/ 3924300 w 5229225"/>
                  <a:gd name="connsiteY13" fmla="*/ 1924050 h 4000500"/>
                  <a:gd name="connsiteX14" fmla="*/ 4095750 w 5229225"/>
                  <a:gd name="connsiteY14" fmla="*/ 1695450 h 4000500"/>
                  <a:gd name="connsiteX15" fmla="*/ 4162425 w 5229225"/>
                  <a:gd name="connsiteY15" fmla="*/ 1524000 h 4000500"/>
                  <a:gd name="connsiteX16" fmla="*/ 4124325 w 5229225"/>
                  <a:gd name="connsiteY16" fmla="*/ 1362075 h 4000500"/>
                  <a:gd name="connsiteX17" fmla="*/ 4086225 w 5229225"/>
                  <a:gd name="connsiteY17" fmla="*/ 1181100 h 4000500"/>
                  <a:gd name="connsiteX18" fmla="*/ 4019550 w 5229225"/>
                  <a:gd name="connsiteY18" fmla="*/ 904875 h 4000500"/>
                  <a:gd name="connsiteX19" fmla="*/ 3914775 w 5229225"/>
                  <a:gd name="connsiteY19" fmla="*/ 590550 h 4000500"/>
                  <a:gd name="connsiteX20" fmla="*/ 3781425 w 5229225"/>
                  <a:gd name="connsiteY20" fmla="*/ 428625 h 4000500"/>
                  <a:gd name="connsiteX21" fmla="*/ 3505200 w 5229225"/>
                  <a:gd name="connsiteY21" fmla="*/ 276225 h 4000500"/>
                  <a:gd name="connsiteX22" fmla="*/ 3419475 w 5229225"/>
                  <a:gd name="connsiteY22" fmla="*/ 238125 h 4000500"/>
                  <a:gd name="connsiteX23" fmla="*/ 3276600 w 5229225"/>
                  <a:gd name="connsiteY23" fmla="*/ 209550 h 4000500"/>
                  <a:gd name="connsiteX24" fmla="*/ 3105150 w 5229225"/>
                  <a:gd name="connsiteY24" fmla="*/ 247650 h 4000500"/>
                  <a:gd name="connsiteX25" fmla="*/ 3000375 w 5229225"/>
                  <a:gd name="connsiteY25" fmla="*/ 342900 h 4000500"/>
                  <a:gd name="connsiteX26" fmla="*/ 2857500 w 5229225"/>
                  <a:gd name="connsiteY26" fmla="*/ 495300 h 4000500"/>
                  <a:gd name="connsiteX27" fmla="*/ 2676525 w 5229225"/>
                  <a:gd name="connsiteY27" fmla="*/ 723900 h 4000500"/>
                  <a:gd name="connsiteX28" fmla="*/ 2590800 w 5229225"/>
                  <a:gd name="connsiteY28" fmla="*/ 876300 h 4000500"/>
                  <a:gd name="connsiteX29" fmla="*/ 2505075 w 5229225"/>
                  <a:gd name="connsiteY29" fmla="*/ 1000125 h 4000500"/>
                  <a:gd name="connsiteX30" fmla="*/ 2438400 w 5229225"/>
                  <a:gd name="connsiteY30" fmla="*/ 1066800 h 4000500"/>
                  <a:gd name="connsiteX31" fmla="*/ 2286000 w 5229225"/>
                  <a:gd name="connsiteY31" fmla="*/ 1047750 h 4000500"/>
                  <a:gd name="connsiteX32" fmla="*/ 2247900 w 5229225"/>
                  <a:gd name="connsiteY32" fmla="*/ 1028700 h 4000500"/>
                  <a:gd name="connsiteX33" fmla="*/ 2028825 w 5229225"/>
                  <a:gd name="connsiteY33" fmla="*/ 1066800 h 4000500"/>
                  <a:gd name="connsiteX34" fmla="*/ 1905000 w 5229225"/>
                  <a:gd name="connsiteY34" fmla="*/ 1123950 h 4000500"/>
                  <a:gd name="connsiteX35" fmla="*/ 1704975 w 5229225"/>
                  <a:gd name="connsiteY35" fmla="*/ 1114425 h 4000500"/>
                  <a:gd name="connsiteX36" fmla="*/ 1495425 w 5229225"/>
                  <a:gd name="connsiteY36" fmla="*/ 1076325 h 4000500"/>
                  <a:gd name="connsiteX37" fmla="*/ 1362075 w 5229225"/>
                  <a:gd name="connsiteY37" fmla="*/ 1095375 h 4000500"/>
                  <a:gd name="connsiteX38" fmla="*/ 1238250 w 5229225"/>
                  <a:gd name="connsiteY38" fmla="*/ 1133475 h 4000500"/>
                  <a:gd name="connsiteX39" fmla="*/ 1114425 w 5229225"/>
                  <a:gd name="connsiteY39" fmla="*/ 1190625 h 4000500"/>
                  <a:gd name="connsiteX40" fmla="*/ 914400 w 5229225"/>
                  <a:gd name="connsiteY40" fmla="*/ 1371600 h 4000500"/>
                  <a:gd name="connsiteX41" fmla="*/ 819150 w 5229225"/>
                  <a:gd name="connsiteY41" fmla="*/ 1514475 h 4000500"/>
                  <a:gd name="connsiteX42" fmla="*/ 800100 w 5229225"/>
                  <a:gd name="connsiteY42" fmla="*/ 1600200 h 4000500"/>
                  <a:gd name="connsiteX43" fmla="*/ 866775 w 5229225"/>
                  <a:gd name="connsiteY43" fmla="*/ 1676400 h 4000500"/>
                  <a:gd name="connsiteX44" fmla="*/ 876300 w 5229225"/>
                  <a:gd name="connsiteY44" fmla="*/ 1724025 h 4000500"/>
                  <a:gd name="connsiteX45" fmla="*/ 828675 w 5229225"/>
                  <a:gd name="connsiteY45" fmla="*/ 1762125 h 4000500"/>
                  <a:gd name="connsiteX46" fmla="*/ 714375 w 5229225"/>
                  <a:gd name="connsiteY46" fmla="*/ 1847850 h 4000500"/>
                  <a:gd name="connsiteX47" fmla="*/ 657225 w 5229225"/>
                  <a:gd name="connsiteY47" fmla="*/ 1962150 h 4000500"/>
                  <a:gd name="connsiteX48" fmla="*/ 609600 w 5229225"/>
                  <a:gd name="connsiteY48" fmla="*/ 2066925 h 4000500"/>
                  <a:gd name="connsiteX49" fmla="*/ 552450 w 5229225"/>
                  <a:gd name="connsiteY49" fmla="*/ 2124075 h 4000500"/>
                  <a:gd name="connsiteX50" fmla="*/ 466725 w 5229225"/>
                  <a:gd name="connsiteY50" fmla="*/ 2257425 h 4000500"/>
                  <a:gd name="connsiteX51" fmla="*/ 466725 w 5229225"/>
                  <a:gd name="connsiteY51" fmla="*/ 2333625 h 4000500"/>
                  <a:gd name="connsiteX52" fmla="*/ 542925 w 5229225"/>
                  <a:gd name="connsiteY52" fmla="*/ 2466975 h 4000500"/>
                  <a:gd name="connsiteX53" fmla="*/ 628650 w 5229225"/>
                  <a:gd name="connsiteY53" fmla="*/ 2581275 h 4000500"/>
                  <a:gd name="connsiteX54" fmla="*/ 914400 w 5229225"/>
                  <a:gd name="connsiteY54" fmla="*/ 2705100 h 4000500"/>
                  <a:gd name="connsiteX55" fmla="*/ 1019175 w 5229225"/>
                  <a:gd name="connsiteY55" fmla="*/ 2752725 h 4000500"/>
                  <a:gd name="connsiteX56" fmla="*/ 1066800 w 5229225"/>
                  <a:gd name="connsiteY56" fmla="*/ 2790825 h 4000500"/>
                  <a:gd name="connsiteX57" fmla="*/ 1333500 w 5229225"/>
                  <a:gd name="connsiteY57" fmla="*/ 2895600 h 4000500"/>
                  <a:gd name="connsiteX58" fmla="*/ 1504950 w 5229225"/>
                  <a:gd name="connsiteY58" fmla="*/ 3086100 h 4000500"/>
                  <a:gd name="connsiteX59" fmla="*/ 1876425 w 5229225"/>
                  <a:gd name="connsiteY59" fmla="*/ 3343275 h 4000500"/>
                  <a:gd name="connsiteX60" fmla="*/ 1743075 w 5229225"/>
                  <a:gd name="connsiteY60" fmla="*/ 3486150 h 4000500"/>
                  <a:gd name="connsiteX61" fmla="*/ 1609725 w 5229225"/>
                  <a:gd name="connsiteY61" fmla="*/ 3533775 h 4000500"/>
                  <a:gd name="connsiteX62" fmla="*/ 1457325 w 5229225"/>
                  <a:gd name="connsiteY62" fmla="*/ 3581400 h 4000500"/>
                  <a:gd name="connsiteX63" fmla="*/ 1133475 w 5229225"/>
                  <a:gd name="connsiteY63" fmla="*/ 3686175 h 4000500"/>
                  <a:gd name="connsiteX64" fmla="*/ 1266825 w 5229225"/>
                  <a:gd name="connsiteY64" fmla="*/ 3724275 h 4000500"/>
                  <a:gd name="connsiteX65" fmla="*/ 990600 w 5229225"/>
                  <a:gd name="connsiteY65" fmla="*/ 3733800 h 4000500"/>
                  <a:gd name="connsiteX66" fmla="*/ 819150 w 5229225"/>
                  <a:gd name="connsiteY66" fmla="*/ 3600450 h 4000500"/>
                  <a:gd name="connsiteX67" fmla="*/ 685800 w 5229225"/>
                  <a:gd name="connsiteY67" fmla="*/ 3476625 h 4000500"/>
                  <a:gd name="connsiteX68" fmla="*/ 542925 w 5229225"/>
                  <a:gd name="connsiteY68" fmla="*/ 3219450 h 4000500"/>
                  <a:gd name="connsiteX69" fmla="*/ 419100 w 5229225"/>
                  <a:gd name="connsiteY69" fmla="*/ 3143250 h 4000500"/>
                  <a:gd name="connsiteX70" fmla="*/ 266700 w 5229225"/>
                  <a:gd name="connsiteY70" fmla="*/ 2962275 h 4000500"/>
                  <a:gd name="connsiteX71" fmla="*/ 0 w 5229225"/>
                  <a:gd name="connsiteY71" fmla="*/ 2771775 h 4000500"/>
                  <a:gd name="connsiteX72" fmla="*/ 76200 w 5229225"/>
                  <a:gd name="connsiteY72" fmla="*/ 0 h 4000500"/>
                  <a:gd name="connsiteX73" fmla="*/ 5229225 w 5229225"/>
                  <a:gd name="connsiteY73" fmla="*/ 66675 h 4000500"/>
                  <a:gd name="connsiteX74" fmla="*/ 5153025 w 5229225"/>
                  <a:gd name="connsiteY74" fmla="*/ 4000500 h 4000500"/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67250 w 5229225"/>
                  <a:gd name="connsiteY3" fmla="*/ 3533775 h 4000500"/>
                  <a:gd name="connsiteX4" fmla="*/ 4600575 w 5229225"/>
                  <a:gd name="connsiteY4" fmla="*/ 3200400 h 4000500"/>
                  <a:gd name="connsiteX5" fmla="*/ 4533900 w 5229225"/>
                  <a:gd name="connsiteY5" fmla="*/ 2933700 h 4000500"/>
                  <a:gd name="connsiteX6" fmla="*/ 4410075 w 5229225"/>
                  <a:gd name="connsiteY6" fmla="*/ 2657475 h 4000500"/>
                  <a:gd name="connsiteX7" fmla="*/ 4286250 w 5229225"/>
                  <a:gd name="connsiteY7" fmla="*/ 2466975 h 4000500"/>
                  <a:gd name="connsiteX8" fmla="*/ 4162425 w 5229225"/>
                  <a:gd name="connsiteY8" fmla="*/ 2305050 h 4000500"/>
                  <a:gd name="connsiteX9" fmla="*/ 3905250 w 5229225"/>
                  <a:gd name="connsiteY9" fmla="*/ 2228850 h 4000500"/>
                  <a:gd name="connsiteX10" fmla="*/ 3752850 w 5229225"/>
                  <a:gd name="connsiteY10" fmla="*/ 2133600 h 4000500"/>
                  <a:gd name="connsiteX11" fmla="*/ 3743325 w 5229225"/>
                  <a:gd name="connsiteY11" fmla="*/ 2038350 h 4000500"/>
                  <a:gd name="connsiteX12" fmla="*/ 3838575 w 5229225"/>
                  <a:gd name="connsiteY12" fmla="*/ 1990725 h 4000500"/>
                  <a:gd name="connsiteX13" fmla="*/ 3924300 w 5229225"/>
                  <a:gd name="connsiteY13" fmla="*/ 1924050 h 4000500"/>
                  <a:gd name="connsiteX14" fmla="*/ 4095750 w 5229225"/>
                  <a:gd name="connsiteY14" fmla="*/ 1695450 h 4000500"/>
                  <a:gd name="connsiteX15" fmla="*/ 4162425 w 5229225"/>
                  <a:gd name="connsiteY15" fmla="*/ 1524000 h 4000500"/>
                  <a:gd name="connsiteX16" fmla="*/ 4124325 w 5229225"/>
                  <a:gd name="connsiteY16" fmla="*/ 1362075 h 4000500"/>
                  <a:gd name="connsiteX17" fmla="*/ 4086225 w 5229225"/>
                  <a:gd name="connsiteY17" fmla="*/ 1181100 h 4000500"/>
                  <a:gd name="connsiteX18" fmla="*/ 4019550 w 5229225"/>
                  <a:gd name="connsiteY18" fmla="*/ 904875 h 4000500"/>
                  <a:gd name="connsiteX19" fmla="*/ 3914775 w 5229225"/>
                  <a:gd name="connsiteY19" fmla="*/ 590550 h 4000500"/>
                  <a:gd name="connsiteX20" fmla="*/ 3781425 w 5229225"/>
                  <a:gd name="connsiteY20" fmla="*/ 428625 h 4000500"/>
                  <a:gd name="connsiteX21" fmla="*/ 3505200 w 5229225"/>
                  <a:gd name="connsiteY21" fmla="*/ 276225 h 4000500"/>
                  <a:gd name="connsiteX22" fmla="*/ 3419475 w 5229225"/>
                  <a:gd name="connsiteY22" fmla="*/ 238125 h 4000500"/>
                  <a:gd name="connsiteX23" fmla="*/ 3276600 w 5229225"/>
                  <a:gd name="connsiteY23" fmla="*/ 209550 h 4000500"/>
                  <a:gd name="connsiteX24" fmla="*/ 3105150 w 5229225"/>
                  <a:gd name="connsiteY24" fmla="*/ 247650 h 4000500"/>
                  <a:gd name="connsiteX25" fmla="*/ 3000375 w 5229225"/>
                  <a:gd name="connsiteY25" fmla="*/ 342900 h 4000500"/>
                  <a:gd name="connsiteX26" fmla="*/ 2857500 w 5229225"/>
                  <a:gd name="connsiteY26" fmla="*/ 495300 h 4000500"/>
                  <a:gd name="connsiteX27" fmla="*/ 2676525 w 5229225"/>
                  <a:gd name="connsiteY27" fmla="*/ 723900 h 4000500"/>
                  <a:gd name="connsiteX28" fmla="*/ 2590800 w 5229225"/>
                  <a:gd name="connsiteY28" fmla="*/ 876300 h 4000500"/>
                  <a:gd name="connsiteX29" fmla="*/ 2505075 w 5229225"/>
                  <a:gd name="connsiteY29" fmla="*/ 1000125 h 4000500"/>
                  <a:gd name="connsiteX30" fmla="*/ 2438400 w 5229225"/>
                  <a:gd name="connsiteY30" fmla="*/ 1066800 h 4000500"/>
                  <a:gd name="connsiteX31" fmla="*/ 2286000 w 5229225"/>
                  <a:gd name="connsiteY31" fmla="*/ 1047750 h 4000500"/>
                  <a:gd name="connsiteX32" fmla="*/ 2247900 w 5229225"/>
                  <a:gd name="connsiteY32" fmla="*/ 1028700 h 4000500"/>
                  <a:gd name="connsiteX33" fmla="*/ 2028825 w 5229225"/>
                  <a:gd name="connsiteY33" fmla="*/ 1066800 h 4000500"/>
                  <a:gd name="connsiteX34" fmla="*/ 1905000 w 5229225"/>
                  <a:gd name="connsiteY34" fmla="*/ 1123950 h 4000500"/>
                  <a:gd name="connsiteX35" fmla="*/ 1704975 w 5229225"/>
                  <a:gd name="connsiteY35" fmla="*/ 1114425 h 4000500"/>
                  <a:gd name="connsiteX36" fmla="*/ 1495425 w 5229225"/>
                  <a:gd name="connsiteY36" fmla="*/ 1076325 h 4000500"/>
                  <a:gd name="connsiteX37" fmla="*/ 1362075 w 5229225"/>
                  <a:gd name="connsiteY37" fmla="*/ 1095375 h 4000500"/>
                  <a:gd name="connsiteX38" fmla="*/ 1238250 w 5229225"/>
                  <a:gd name="connsiteY38" fmla="*/ 1133475 h 4000500"/>
                  <a:gd name="connsiteX39" fmla="*/ 1114425 w 5229225"/>
                  <a:gd name="connsiteY39" fmla="*/ 1190625 h 4000500"/>
                  <a:gd name="connsiteX40" fmla="*/ 914400 w 5229225"/>
                  <a:gd name="connsiteY40" fmla="*/ 1371600 h 4000500"/>
                  <a:gd name="connsiteX41" fmla="*/ 819150 w 5229225"/>
                  <a:gd name="connsiteY41" fmla="*/ 1514475 h 4000500"/>
                  <a:gd name="connsiteX42" fmla="*/ 800100 w 5229225"/>
                  <a:gd name="connsiteY42" fmla="*/ 1600200 h 4000500"/>
                  <a:gd name="connsiteX43" fmla="*/ 866775 w 5229225"/>
                  <a:gd name="connsiteY43" fmla="*/ 1676400 h 4000500"/>
                  <a:gd name="connsiteX44" fmla="*/ 876300 w 5229225"/>
                  <a:gd name="connsiteY44" fmla="*/ 1724025 h 4000500"/>
                  <a:gd name="connsiteX45" fmla="*/ 828675 w 5229225"/>
                  <a:gd name="connsiteY45" fmla="*/ 1762125 h 4000500"/>
                  <a:gd name="connsiteX46" fmla="*/ 714375 w 5229225"/>
                  <a:gd name="connsiteY46" fmla="*/ 1847850 h 4000500"/>
                  <a:gd name="connsiteX47" fmla="*/ 657225 w 5229225"/>
                  <a:gd name="connsiteY47" fmla="*/ 1962150 h 4000500"/>
                  <a:gd name="connsiteX48" fmla="*/ 609600 w 5229225"/>
                  <a:gd name="connsiteY48" fmla="*/ 2066925 h 4000500"/>
                  <a:gd name="connsiteX49" fmla="*/ 552450 w 5229225"/>
                  <a:gd name="connsiteY49" fmla="*/ 2124075 h 4000500"/>
                  <a:gd name="connsiteX50" fmla="*/ 466725 w 5229225"/>
                  <a:gd name="connsiteY50" fmla="*/ 2257425 h 4000500"/>
                  <a:gd name="connsiteX51" fmla="*/ 466725 w 5229225"/>
                  <a:gd name="connsiteY51" fmla="*/ 2333625 h 4000500"/>
                  <a:gd name="connsiteX52" fmla="*/ 542925 w 5229225"/>
                  <a:gd name="connsiteY52" fmla="*/ 2466975 h 4000500"/>
                  <a:gd name="connsiteX53" fmla="*/ 628650 w 5229225"/>
                  <a:gd name="connsiteY53" fmla="*/ 2581275 h 4000500"/>
                  <a:gd name="connsiteX54" fmla="*/ 914400 w 5229225"/>
                  <a:gd name="connsiteY54" fmla="*/ 2705100 h 4000500"/>
                  <a:gd name="connsiteX55" fmla="*/ 1019175 w 5229225"/>
                  <a:gd name="connsiteY55" fmla="*/ 2752725 h 4000500"/>
                  <a:gd name="connsiteX56" fmla="*/ 1066800 w 5229225"/>
                  <a:gd name="connsiteY56" fmla="*/ 2790825 h 4000500"/>
                  <a:gd name="connsiteX57" fmla="*/ 1333500 w 5229225"/>
                  <a:gd name="connsiteY57" fmla="*/ 2895600 h 4000500"/>
                  <a:gd name="connsiteX58" fmla="*/ 1504950 w 5229225"/>
                  <a:gd name="connsiteY58" fmla="*/ 3086100 h 4000500"/>
                  <a:gd name="connsiteX59" fmla="*/ 1876425 w 5229225"/>
                  <a:gd name="connsiteY59" fmla="*/ 3343275 h 4000500"/>
                  <a:gd name="connsiteX60" fmla="*/ 1743075 w 5229225"/>
                  <a:gd name="connsiteY60" fmla="*/ 3486150 h 4000500"/>
                  <a:gd name="connsiteX61" fmla="*/ 1609725 w 5229225"/>
                  <a:gd name="connsiteY61" fmla="*/ 3533775 h 4000500"/>
                  <a:gd name="connsiteX62" fmla="*/ 1457325 w 5229225"/>
                  <a:gd name="connsiteY62" fmla="*/ 3581400 h 4000500"/>
                  <a:gd name="connsiteX63" fmla="*/ 1133475 w 5229225"/>
                  <a:gd name="connsiteY63" fmla="*/ 3686175 h 4000500"/>
                  <a:gd name="connsiteX64" fmla="*/ 1190625 w 5229225"/>
                  <a:gd name="connsiteY64" fmla="*/ 3752850 h 4000500"/>
                  <a:gd name="connsiteX65" fmla="*/ 990600 w 5229225"/>
                  <a:gd name="connsiteY65" fmla="*/ 3733800 h 4000500"/>
                  <a:gd name="connsiteX66" fmla="*/ 819150 w 5229225"/>
                  <a:gd name="connsiteY66" fmla="*/ 3600450 h 4000500"/>
                  <a:gd name="connsiteX67" fmla="*/ 685800 w 5229225"/>
                  <a:gd name="connsiteY67" fmla="*/ 3476625 h 4000500"/>
                  <a:gd name="connsiteX68" fmla="*/ 542925 w 5229225"/>
                  <a:gd name="connsiteY68" fmla="*/ 3219450 h 4000500"/>
                  <a:gd name="connsiteX69" fmla="*/ 419100 w 5229225"/>
                  <a:gd name="connsiteY69" fmla="*/ 3143250 h 4000500"/>
                  <a:gd name="connsiteX70" fmla="*/ 266700 w 5229225"/>
                  <a:gd name="connsiteY70" fmla="*/ 2962275 h 4000500"/>
                  <a:gd name="connsiteX71" fmla="*/ 0 w 5229225"/>
                  <a:gd name="connsiteY71" fmla="*/ 2771775 h 4000500"/>
                  <a:gd name="connsiteX72" fmla="*/ 76200 w 5229225"/>
                  <a:gd name="connsiteY72" fmla="*/ 0 h 4000500"/>
                  <a:gd name="connsiteX73" fmla="*/ 5229225 w 5229225"/>
                  <a:gd name="connsiteY73" fmla="*/ 66675 h 4000500"/>
                  <a:gd name="connsiteX74" fmla="*/ 5153025 w 5229225"/>
                  <a:gd name="connsiteY74" fmla="*/ 4000500 h 4000500"/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67250 w 5229225"/>
                  <a:gd name="connsiteY3" fmla="*/ 3533775 h 4000500"/>
                  <a:gd name="connsiteX4" fmla="*/ 4600575 w 5229225"/>
                  <a:gd name="connsiteY4" fmla="*/ 3200400 h 4000500"/>
                  <a:gd name="connsiteX5" fmla="*/ 4533900 w 5229225"/>
                  <a:gd name="connsiteY5" fmla="*/ 2933700 h 4000500"/>
                  <a:gd name="connsiteX6" fmla="*/ 4410075 w 5229225"/>
                  <a:gd name="connsiteY6" fmla="*/ 2657475 h 4000500"/>
                  <a:gd name="connsiteX7" fmla="*/ 4286250 w 5229225"/>
                  <a:gd name="connsiteY7" fmla="*/ 2466975 h 4000500"/>
                  <a:gd name="connsiteX8" fmla="*/ 4162425 w 5229225"/>
                  <a:gd name="connsiteY8" fmla="*/ 2305050 h 4000500"/>
                  <a:gd name="connsiteX9" fmla="*/ 3905250 w 5229225"/>
                  <a:gd name="connsiteY9" fmla="*/ 2228850 h 4000500"/>
                  <a:gd name="connsiteX10" fmla="*/ 3752850 w 5229225"/>
                  <a:gd name="connsiteY10" fmla="*/ 2133600 h 4000500"/>
                  <a:gd name="connsiteX11" fmla="*/ 3743325 w 5229225"/>
                  <a:gd name="connsiteY11" fmla="*/ 2038350 h 4000500"/>
                  <a:gd name="connsiteX12" fmla="*/ 3838575 w 5229225"/>
                  <a:gd name="connsiteY12" fmla="*/ 1990725 h 4000500"/>
                  <a:gd name="connsiteX13" fmla="*/ 3924300 w 5229225"/>
                  <a:gd name="connsiteY13" fmla="*/ 1924050 h 4000500"/>
                  <a:gd name="connsiteX14" fmla="*/ 4095750 w 5229225"/>
                  <a:gd name="connsiteY14" fmla="*/ 1695450 h 4000500"/>
                  <a:gd name="connsiteX15" fmla="*/ 4162425 w 5229225"/>
                  <a:gd name="connsiteY15" fmla="*/ 1524000 h 4000500"/>
                  <a:gd name="connsiteX16" fmla="*/ 4124325 w 5229225"/>
                  <a:gd name="connsiteY16" fmla="*/ 1362075 h 4000500"/>
                  <a:gd name="connsiteX17" fmla="*/ 4086225 w 5229225"/>
                  <a:gd name="connsiteY17" fmla="*/ 1181100 h 4000500"/>
                  <a:gd name="connsiteX18" fmla="*/ 4019550 w 5229225"/>
                  <a:gd name="connsiteY18" fmla="*/ 904875 h 4000500"/>
                  <a:gd name="connsiteX19" fmla="*/ 3914775 w 5229225"/>
                  <a:gd name="connsiteY19" fmla="*/ 590550 h 4000500"/>
                  <a:gd name="connsiteX20" fmla="*/ 3781425 w 5229225"/>
                  <a:gd name="connsiteY20" fmla="*/ 428625 h 4000500"/>
                  <a:gd name="connsiteX21" fmla="*/ 3505200 w 5229225"/>
                  <a:gd name="connsiteY21" fmla="*/ 276225 h 4000500"/>
                  <a:gd name="connsiteX22" fmla="*/ 3419475 w 5229225"/>
                  <a:gd name="connsiteY22" fmla="*/ 238125 h 4000500"/>
                  <a:gd name="connsiteX23" fmla="*/ 3276600 w 5229225"/>
                  <a:gd name="connsiteY23" fmla="*/ 209550 h 4000500"/>
                  <a:gd name="connsiteX24" fmla="*/ 3105150 w 5229225"/>
                  <a:gd name="connsiteY24" fmla="*/ 247650 h 4000500"/>
                  <a:gd name="connsiteX25" fmla="*/ 3000375 w 5229225"/>
                  <a:gd name="connsiteY25" fmla="*/ 342900 h 4000500"/>
                  <a:gd name="connsiteX26" fmla="*/ 2857500 w 5229225"/>
                  <a:gd name="connsiteY26" fmla="*/ 495300 h 4000500"/>
                  <a:gd name="connsiteX27" fmla="*/ 2676525 w 5229225"/>
                  <a:gd name="connsiteY27" fmla="*/ 723900 h 4000500"/>
                  <a:gd name="connsiteX28" fmla="*/ 2590800 w 5229225"/>
                  <a:gd name="connsiteY28" fmla="*/ 876300 h 4000500"/>
                  <a:gd name="connsiteX29" fmla="*/ 2505075 w 5229225"/>
                  <a:gd name="connsiteY29" fmla="*/ 1000125 h 4000500"/>
                  <a:gd name="connsiteX30" fmla="*/ 2438400 w 5229225"/>
                  <a:gd name="connsiteY30" fmla="*/ 1066800 h 4000500"/>
                  <a:gd name="connsiteX31" fmla="*/ 2286000 w 5229225"/>
                  <a:gd name="connsiteY31" fmla="*/ 1047750 h 4000500"/>
                  <a:gd name="connsiteX32" fmla="*/ 2247900 w 5229225"/>
                  <a:gd name="connsiteY32" fmla="*/ 1028700 h 4000500"/>
                  <a:gd name="connsiteX33" fmla="*/ 2028825 w 5229225"/>
                  <a:gd name="connsiteY33" fmla="*/ 1066800 h 4000500"/>
                  <a:gd name="connsiteX34" fmla="*/ 1905000 w 5229225"/>
                  <a:gd name="connsiteY34" fmla="*/ 1123950 h 4000500"/>
                  <a:gd name="connsiteX35" fmla="*/ 1704975 w 5229225"/>
                  <a:gd name="connsiteY35" fmla="*/ 1114425 h 4000500"/>
                  <a:gd name="connsiteX36" fmla="*/ 1495425 w 5229225"/>
                  <a:gd name="connsiteY36" fmla="*/ 1076325 h 4000500"/>
                  <a:gd name="connsiteX37" fmla="*/ 1362075 w 5229225"/>
                  <a:gd name="connsiteY37" fmla="*/ 1095375 h 4000500"/>
                  <a:gd name="connsiteX38" fmla="*/ 1238250 w 5229225"/>
                  <a:gd name="connsiteY38" fmla="*/ 1133475 h 4000500"/>
                  <a:gd name="connsiteX39" fmla="*/ 1114425 w 5229225"/>
                  <a:gd name="connsiteY39" fmla="*/ 1190625 h 4000500"/>
                  <a:gd name="connsiteX40" fmla="*/ 914400 w 5229225"/>
                  <a:gd name="connsiteY40" fmla="*/ 1371600 h 4000500"/>
                  <a:gd name="connsiteX41" fmla="*/ 819150 w 5229225"/>
                  <a:gd name="connsiteY41" fmla="*/ 1514475 h 4000500"/>
                  <a:gd name="connsiteX42" fmla="*/ 800100 w 5229225"/>
                  <a:gd name="connsiteY42" fmla="*/ 1600200 h 4000500"/>
                  <a:gd name="connsiteX43" fmla="*/ 866775 w 5229225"/>
                  <a:gd name="connsiteY43" fmla="*/ 1676400 h 4000500"/>
                  <a:gd name="connsiteX44" fmla="*/ 876300 w 5229225"/>
                  <a:gd name="connsiteY44" fmla="*/ 1724025 h 4000500"/>
                  <a:gd name="connsiteX45" fmla="*/ 828675 w 5229225"/>
                  <a:gd name="connsiteY45" fmla="*/ 1762125 h 4000500"/>
                  <a:gd name="connsiteX46" fmla="*/ 714375 w 5229225"/>
                  <a:gd name="connsiteY46" fmla="*/ 1847850 h 4000500"/>
                  <a:gd name="connsiteX47" fmla="*/ 657225 w 5229225"/>
                  <a:gd name="connsiteY47" fmla="*/ 1962150 h 4000500"/>
                  <a:gd name="connsiteX48" fmla="*/ 609600 w 5229225"/>
                  <a:gd name="connsiteY48" fmla="*/ 2066925 h 4000500"/>
                  <a:gd name="connsiteX49" fmla="*/ 552450 w 5229225"/>
                  <a:gd name="connsiteY49" fmla="*/ 2124075 h 4000500"/>
                  <a:gd name="connsiteX50" fmla="*/ 466725 w 5229225"/>
                  <a:gd name="connsiteY50" fmla="*/ 2257425 h 4000500"/>
                  <a:gd name="connsiteX51" fmla="*/ 466725 w 5229225"/>
                  <a:gd name="connsiteY51" fmla="*/ 2333625 h 4000500"/>
                  <a:gd name="connsiteX52" fmla="*/ 542925 w 5229225"/>
                  <a:gd name="connsiteY52" fmla="*/ 2466975 h 4000500"/>
                  <a:gd name="connsiteX53" fmla="*/ 628650 w 5229225"/>
                  <a:gd name="connsiteY53" fmla="*/ 2581275 h 4000500"/>
                  <a:gd name="connsiteX54" fmla="*/ 914400 w 5229225"/>
                  <a:gd name="connsiteY54" fmla="*/ 2705100 h 4000500"/>
                  <a:gd name="connsiteX55" fmla="*/ 1019175 w 5229225"/>
                  <a:gd name="connsiteY55" fmla="*/ 2752725 h 4000500"/>
                  <a:gd name="connsiteX56" fmla="*/ 1066800 w 5229225"/>
                  <a:gd name="connsiteY56" fmla="*/ 2790825 h 4000500"/>
                  <a:gd name="connsiteX57" fmla="*/ 1333500 w 5229225"/>
                  <a:gd name="connsiteY57" fmla="*/ 2895600 h 4000500"/>
                  <a:gd name="connsiteX58" fmla="*/ 1504950 w 5229225"/>
                  <a:gd name="connsiteY58" fmla="*/ 3086100 h 4000500"/>
                  <a:gd name="connsiteX59" fmla="*/ 1876425 w 5229225"/>
                  <a:gd name="connsiteY59" fmla="*/ 3343275 h 4000500"/>
                  <a:gd name="connsiteX60" fmla="*/ 1743075 w 5229225"/>
                  <a:gd name="connsiteY60" fmla="*/ 3486150 h 4000500"/>
                  <a:gd name="connsiteX61" fmla="*/ 1609725 w 5229225"/>
                  <a:gd name="connsiteY61" fmla="*/ 3533775 h 4000500"/>
                  <a:gd name="connsiteX62" fmla="*/ 1457325 w 5229225"/>
                  <a:gd name="connsiteY62" fmla="*/ 3581400 h 4000500"/>
                  <a:gd name="connsiteX63" fmla="*/ 1285875 w 5229225"/>
                  <a:gd name="connsiteY63" fmla="*/ 3657600 h 4000500"/>
                  <a:gd name="connsiteX64" fmla="*/ 1190625 w 5229225"/>
                  <a:gd name="connsiteY64" fmla="*/ 3752850 h 4000500"/>
                  <a:gd name="connsiteX65" fmla="*/ 990600 w 5229225"/>
                  <a:gd name="connsiteY65" fmla="*/ 3733800 h 4000500"/>
                  <a:gd name="connsiteX66" fmla="*/ 819150 w 5229225"/>
                  <a:gd name="connsiteY66" fmla="*/ 3600450 h 4000500"/>
                  <a:gd name="connsiteX67" fmla="*/ 685800 w 5229225"/>
                  <a:gd name="connsiteY67" fmla="*/ 3476625 h 4000500"/>
                  <a:gd name="connsiteX68" fmla="*/ 542925 w 5229225"/>
                  <a:gd name="connsiteY68" fmla="*/ 3219450 h 4000500"/>
                  <a:gd name="connsiteX69" fmla="*/ 419100 w 5229225"/>
                  <a:gd name="connsiteY69" fmla="*/ 3143250 h 4000500"/>
                  <a:gd name="connsiteX70" fmla="*/ 266700 w 5229225"/>
                  <a:gd name="connsiteY70" fmla="*/ 2962275 h 4000500"/>
                  <a:gd name="connsiteX71" fmla="*/ 0 w 5229225"/>
                  <a:gd name="connsiteY71" fmla="*/ 2771775 h 4000500"/>
                  <a:gd name="connsiteX72" fmla="*/ 76200 w 5229225"/>
                  <a:gd name="connsiteY72" fmla="*/ 0 h 4000500"/>
                  <a:gd name="connsiteX73" fmla="*/ 5229225 w 5229225"/>
                  <a:gd name="connsiteY73" fmla="*/ 66675 h 4000500"/>
                  <a:gd name="connsiteX74" fmla="*/ 5153025 w 5229225"/>
                  <a:gd name="connsiteY74" fmla="*/ 4000500 h 4000500"/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67250 w 5229225"/>
                  <a:gd name="connsiteY3" fmla="*/ 3533775 h 4000500"/>
                  <a:gd name="connsiteX4" fmla="*/ 4600575 w 5229225"/>
                  <a:gd name="connsiteY4" fmla="*/ 3200400 h 4000500"/>
                  <a:gd name="connsiteX5" fmla="*/ 4533900 w 5229225"/>
                  <a:gd name="connsiteY5" fmla="*/ 2933700 h 4000500"/>
                  <a:gd name="connsiteX6" fmla="*/ 4410075 w 5229225"/>
                  <a:gd name="connsiteY6" fmla="*/ 2657475 h 4000500"/>
                  <a:gd name="connsiteX7" fmla="*/ 4286250 w 5229225"/>
                  <a:gd name="connsiteY7" fmla="*/ 2466975 h 4000500"/>
                  <a:gd name="connsiteX8" fmla="*/ 4162425 w 5229225"/>
                  <a:gd name="connsiteY8" fmla="*/ 2305050 h 4000500"/>
                  <a:gd name="connsiteX9" fmla="*/ 3905250 w 5229225"/>
                  <a:gd name="connsiteY9" fmla="*/ 2228850 h 4000500"/>
                  <a:gd name="connsiteX10" fmla="*/ 3752850 w 5229225"/>
                  <a:gd name="connsiteY10" fmla="*/ 2133600 h 4000500"/>
                  <a:gd name="connsiteX11" fmla="*/ 3743325 w 5229225"/>
                  <a:gd name="connsiteY11" fmla="*/ 2038350 h 4000500"/>
                  <a:gd name="connsiteX12" fmla="*/ 3838575 w 5229225"/>
                  <a:gd name="connsiteY12" fmla="*/ 1990725 h 4000500"/>
                  <a:gd name="connsiteX13" fmla="*/ 3924300 w 5229225"/>
                  <a:gd name="connsiteY13" fmla="*/ 1924050 h 4000500"/>
                  <a:gd name="connsiteX14" fmla="*/ 4095750 w 5229225"/>
                  <a:gd name="connsiteY14" fmla="*/ 1695450 h 4000500"/>
                  <a:gd name="connsiteX15" fmla="*/ 4162425 w 5229225"/>
                  <a:gd name="connsiteY15" fmla="*/ 1524000 h 4000500"/>
                  <a:gd name="connsiteX16" fmla="*/ 4124325 w 5229225"/>
                  <a:gd name="connsiteY16" fmla="*/ 1362075 h 4000500"/>
                  <a:gd name="connsiteX17" fmla="*/ 4086225 w 5229225"/>
                  <a:gd name="connsiteY17" fmla="*/ 1181100 h 4000500"/>
                  <a:gd name="connsiteX18" fmla="*/ 4019550 w 5229225"/>
                  <a:gd name="connsiteY18" fmla="*/ 904875 h 4000500"/>
                  <a:gd name="connsiteX19" fmla="*/ 3914775 w 5229225"/>
                  <a:gd name="connsiteY19" fmla="*/ 590550 h 4000500"/>
                  <a:gd name="connsiteX20" fmla="*/ 3781425 w 5229225"/>
                  <a:gd name="connsiteY20" fmla="*/ 428625 h 4000500"/>
                  <a:gd name="connsiteX21" fmla="*/ 3505200 w 5229225"/>
                  <a:gd name="connsiteY21" fmla="*/ 276225 h 4000500"/>
                  <a:gd name="connsiteX22" fmla="*/ 3419475 w 5229225"/>
                  <a:gd name="connsiteY22" fmla="*/ 238125 h 4000500"/>
                  <a:gd name="connsiteX23" fmla="*/ 3276600 w 5229225"/>
                  <a:gd name="connsiteY23" fmla="*/ 209550 h 4000500"/>
                  <a:gd name="connsiteX24" fmla="*/ 3105150 w 5229225"/>
                  <a:gd name="connsiteY24" fmla="*/ 247650 h 4000500"/>
                  <a:gd name="connsiteX25" fmla="*/ 3000375 w 5229225"/>
                  <a:gd name="connsiteY25" fmla="*/ 342900 h 4000500"/>
                  <a:gd name="connsiteX26" fmla="*/ 2857500 w 5229225"/>
                  <a:gd name="connsiteY26" fmla="*/ 495300 h 4000500"/>
                  <a:gd name="connsiteX27" fmla="*/ 2676525 w 5229225"/>
                  <a:gd name="connsiteY27" fmla="*/ 723900 h 4000500"/>
                  <a:gd name="connsiteX28" fmla="*/ 2590800 w 5229225"/>
                  <a:gd name="connsiteY28" fmla="*/ 876300 h 4000500"/>
                  <a:gd name="connsiteX29" fmla="*/ 2505075 w 5229225"/>
                  <a:gd name="connsiteY29" fmla="*/ 1000125 h 4000500"/>
                  <a:gd name="connsiteX30" fmla="*/ 2438400 w 5229225"/>
                  <a:gd name="connsiteY30" fmla="*/ 1066800 h 4000500"/>
                  <a:gd name="connsiteX31" fmla="*/ 2286000 w 5229225"/>
                  <a:gd name="connsiteY31" fmla="*/ 1047750 h 4000500"/>
                  <a:gd name="connsiteX32" fmla="*/ 2247900 w 5229225"/>
                  <a:gd name="connsiteY32" fmla="*/ 1028700 h 4000500"/>
                  <a:gd name="connsiteX33" fmla="*/ 2028825 w 5229225"/>
                  <a:gd name="connsiteY33" fmla="*/ 1066800 h 4000500"/>
                  <a:gd name="connsiteX34" fmla="*/ 1905000 w 5229225"/>
                  <a:gd name="connsiteY34" fmla="*/ 1123950 h 4000500"/>
                  <a:gd name="connsiteX35" fmla="*/ 1704975 w 5229225"/>
                  <a:gd name="connsiteY35" fmla="*/ 1114425 h 4000500"/>
                  <a:gd name="connsiteX36" fmla="*/ 1495425 w 5229225"/>
                  <a:gd name="connsiteY36" fmla="*/ 1076325 h 4000500"/>
                  <a:gd name="connsiteX37" fmla="*/ 1362075 w 5229225"/>
                  <a:gd name="connsiteY37" fmla="*/ 1095375 h 4000500"/>
                  <a:gd name="connsiteX38" fmla="*/ 1238250 w 5229225"/>
                  <a:gd name="connsiteY38" fmla="*/ 1133475 h 4000500"/>
                  <a:gd name="connsiteX39" fmla="*/ 1114425 w 5229225"/>
                  <a:gd name="connsiteY39" fmla="*/ 1190625 h 4000500"/>
                  <a:gd name="connsiteX40" fmla="*/ 914400 w 5229225"/>
                  <a:gd name="connsiteY40" fmla="*/ 1371600 h 4000500"/>
                  <a:gd name="connsiteX41" fmla="*/ 819150 w 5229225"/>
                  <a:gd name="connsiteY41" fmla="*/ 1514475 h 4000500"/>
                  <a:gd name="connsiteX42" fmla="*/ 800100 w 5229225"/>
                  <a:gd name="connsiteY42" fmla="*/ 1600200 h 4000500"/>
                  <a:gd name="connsiteX43" fmla="*/ 866775 w 5229225"/>
                  <a:gd name="connsiteY43" fmla="*/ 1676400 h 4000500"/>
                  <a:gd name="connsiteX44" fmla="*/ 876300 w 5229225"/>
                  <a:gd name="connsiteY44" fmla="*/ 1724025 h 4000500"/>
                  <a:gd name="connsiteX45" fmla="*/ 828675 w 5229225"/>
                  <a:gd name="connsiteY45" fmla="*/ 1762125 h 4000500"/>
                  <a:gd name="connsiteX46" fmla="*/ 714375 w 5229225"/>
                  <a:gd name="connsiteY46" fmla="*/ 1847850 h 4000500"/>
                  <a:gd name="connsiteX47" fmla="*/ 657225 w 5229225"/>
                  <a:gd name="connsiteY47" fmla="*/ 1962150 h 4000500"/>
                  <a:gd name="connsiteX48" fmla="*/ 609600 w 5229225"/>
                  <a:gd name="connsiteY48" fmla="*/ 2066925 h 4000500"/>
                  <a:gd name="connsiteX49" fmla="*/ 552450 w 5229225"/>
                  <a:gd name="connsiteY49" fmla="*/ 2124075 h 4000500"/>
                  <a:gd name="connsiteX50" fmla="*/ 466725 w 5229225"/>
                  <a:gd name="connsiteY50" fmla="*/ 2257425 h 4000500"/>
                  <a:gd name="connsiteX51" fmla="*/ 466725 w 5229225"/>
                  <a:gd name="connsiteY51" fmla="*/ 2333625 h 4000500"/>
                  <a:gd name="connsiteX52" fmla="*/ 542925 w 5229225"/>
                  <a:gd name="connsiteY52" fmla="*/ 2466975 h 4000500"/>
                  <a:gd name="connsiteX53" fmla="*/ 628650 w 5229225"/>
                  <a:gd name="connsiteY53" fmla="*/ 2581275 h 4000500"/>
                  <a:gd name="connsiteX54" fmla="*/ 914400 w 5229225"/>
                  <a:gd name="connsiteY54" fmla="*/ 2705100 h 4000500"/>
                  <a:gd name="connsiteX55" fmla="*/ 1019175 w 5229225"/>
                  <a:gd name="connsiteY55" fmla="*/ 2752725 h 4000500"/>
                  <a:gd name="connsiteX56" fmla="*/ 1066800 w 5229225"/>
                  <a:gd name="connsiteY56" fmla="*/ 2790825 h 4000500"/>
                  <a:gd name="connsiteX57" fmla="*/ 1333500 w 5229225"/>
                  <a:gd name="connsiteY57" fmla="*/ 2895600 h 4000500"/>
                  <a:gd name="connsiteX58" fmla="*/ 1504950 w 5229225"/>
                  <a:gd name="connsiteY58" fmla="*/ 3086100 h 4000500"/>
                  <a:gd name="connsiteX59" fmla="*/ 1828800 w 5229225"/>
                  <a:gd name="connsiteY59" fmla="*/ 3352800 h 4000500"/>
                  <a:gd name="connsiteX60" fmla="*/ 1743075 w 5229225"/>
                  <a:gd name="connsiteY60" fmla="*/ 3486150 h 4000500"/>
                  <a:gd name="connsiteX61" fmla="*/ 1609725 w 5229225"/>
                  <a:gd name="connsiteY61" fmla="*/ 3533775 h 4000500"/>
                  <a:gd name="connsiteX62" fmla="*/ 1457325 w 5229225"/>
                  <a:gd name="connsiteY62" fmla="*/ 3581400 h 4000500"/>
                  <a:gd name="connsiteX63" fmla="*/ 1285875 w 5229225"/>
                  <a:gd name="connsiteY63" fmla="*/ 3657600 h 4000500"/>
                  <a:gd name="connsiteX64" fmla="*/ 1190625 w 5229225"/>
                  <a:gd name="connsiteY64" fmla="*/ 3752850 h 4000500"/>
                  <a:gd name="connsiteX65" fmla="*/ 990600 w 5229225"/>
                  <a:gd name="connsiteY65" fmla="*/ 3733800 h 4000500"/>
                  <a:gd name="connsiteX66" fmla="*/ 819150 w 5229225"/>
                  <a:gd name="connsiteY66" fmla="*/ 3600450 h 4000500"/>
                  <a:gd name="connsiteX67" fmla="*/ 685800 w 5229225"/>
                  <a:gd name="connsiteY67" fmla="*/ 3476625 h 4000500"/>
                  <a:gd name="connsiteX68" fmla="*/ 542925 w 5229225"/>
                  <a:gd name="connsiteY68" fmla="*/ 3219450 h 4000500"/>
                  <a:gd name="connsiteX69" fmla="*/ 419100 w 5229225"/>
                  <a:gd name="connsiteY69" fmla="*/ 3143250 h 4000500"/>
                  <a:gd name="connsiteX70" fmla="*/ 266700 w 5229225"/>
                  <a:gd name="connsiteY70" fmla="*/ 2962275 h 4000500"/>
                  <a:gd name="connsiteX71" fmla="*/ 0 w 5229225"/>
                  <a:gd name="connsiteY71" fmla="*/ 2771775 h 4000500"/>
                  <a:gd name="connsiteX72" fmla="*/ 76200 w 5229225"/>
                  <a:gd name="connsiteY72" fmla="*/ 0 h 4000500"/>
                  <a:gd name="connsiteX73" fmla="*/ 5229225 w 5229225"/>
                  <a:gd name="connsiteY73" fmla="*/ 66675 h 4000500"/>
                  <a:gd name="connsiteX74" fmla="*/ 5153025 w 5229225"/>
                  <a:gd name="connsiteY74" fmla="*/ 4000500 h 4000500"/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67250 w 5229225"/>
                  <a:gd name="connsiteY3" fmla="*/ 3533775 h 4000500"/>
                  <a:gd name="connsiteX4" fmla="*/ 4600575 w 5229225"/>
                  <a:gd name="connsiteY4" fmla="*/ 3200400 h 4000500"/>
                  <a:gd name="connsiteX5" fmla="*/ 4533900 w 5229225"/>
                  <a:gd name="connsiteY5" fmla="*/ 2933700 h 4000500"/>
                  <a:gd name="connsiteX6" fmla="*/ 4410075 w 5229225"/>
                  <a:gd name="connsiteY6" fmla="*/ 2657475 h 4000500"/>
                  <a:gd name="connsiteX7" fmla="*/ 4286250 w 5229225"/>
                  <a:gd name="connsiteY7" fmla="*/ 2466975 h 4000500"/>
                  <a:gd name="connsiteX8" fmla="*/ 4162425 w 5229225"/>
                  <a:gd name="connsiteY8" fmla="*/ 2305050 h 4000500"/>
                  <a:gd name="connsiteX9" fmla="*/ 3905250 w 5229225"/>
                  <a:gd name="connsiteY9" fmla="*/ 2228850 h 4000500"/>
                  <a:gd name="connsiteX10" fmla="*/ 3752850 w 5229225"/>
                  <a:gd name="connsiteY10" fmla="*/ 2133600 h 4000500"/>
                  <a:gd name="connsiteX11" fmla="*/ 3743325 w 5229225"/>
                  <a:gd name="connsiteY11" fmla="*/ 2038350 h 4000500"/>
                  <a:gd name="connsiteX12" fmla="*/ 3838575 w 5229225"/>
                  <a:gd name="connsiteY12" fmla="*/ 1990725 h 4000500"/>
                  <a:gd name="connsiteX13" fmla="*/ 3924300 w 5229225"/>
                  <a:gd name="connsiteY13" fmla="*/ 1924050 h 4000500"/>
                  <a:gd name="connsiteX14" fmla="*/ 4095750 w 5229225"/>
                  <a:gd name="connsiteY14" fmla="*/ 1695450 h 4000500"/>
                  <a:gd name="connsiteX15" fmla="*/ 4162425 w 5229225"/>
                  <a:gd name="connsiteY15" fmla="*/ 1524000 h 4000500"/>
                  <a:gd name="connsiteX16" fmla="*/ 4124325 w 5229225"/>
                  <a:gd name="connsiteY16" fmla="*/ 1362075 h 4000500"/>
                  <a:gd name="connsiteX17" fmla="*/ 4086225 w 5229225"/>
                  <a:gd name="connsiteY17" fmla="*/ 1181100 h 4000500"/>
                  <a:gd name="connsiteX18" fmla="*/ 4019550 w 5229225"/>
                  <a:gd name="connsiteY18" fmla="*/ 904875 h 4000500"/>
                  <a:gd name="connsiteX19" fmla="*/ 3914775 w 5229225"/>
                  <a:gd name="connsiteY19" fmla="*/ 590550 h 4000500"/>
                  <a:gd name="connsiteX20" fmla="*/ 3781425 w 5229225"/>
                  <a:gd name="connsiteY20" fmla="*/ 428625 h 4000500"/>
                  <a:gd name="connsiteX21" fmla="*/ 3505200 w 5229225"/>
                  <a:gd name="connsiteY21" fmla="*/ 276225 h 4000500"/>
                  <a:gd name="connsiteX22" fmla="*/ 3419475 w 5229225"/>
                  <a:gd name="connsiteY22" fmla="*/ 238125 h 4000500"/>
                  <a:gd name="connsiteX23" fmla="*/ 3276600 w 5229225"/>
                  <a:gd name="connsiteY23" fmla="*/ 209550 h 4000500"/>
                  <a:gd name="connsiteX24" fmla="*/ 3105150 w 5229225"/>
                  <a:gd name="connsiteY24" fmla="*/ 247650 h 4000500"/>
                  <a:gd name="connsiteX25" fmla="*/ 3000375 w 5229225"/>
                  <a:gd name="connsiteY25" fmla="*/ 342900 h 4000500"/>
                  <a:gd name="connsiteX26" fmla="*/ 2857500 w 5229225"/>
                  <a:gd name="connsiteY26" fmla="*/ 495300 h 4000500"/>
                  <a:gd name="connsiteX27" fmla="*/ 2676525 w 5229225"/>
                  <a:gd name="connsiteY27" fmla="*/ 723900 h 4000500"/>
                  <a:gd name="connsiteX28" fmla="*/ 2590800 w 5229225"/>
                  <a:gd name="connsiteY28" fmla="*/ 876300 h 4000500"/>
                  <a:gd name="connsiteX29" fmla="*/ 2505075 w 5229225"/>
                  <a:gd name="connsiteY29" fmla="*/ 1000125 h 4000500"/>
                  <a:gd name="connsiteX30" fmla="*/ 2438400 w 5229225"/>
                  <a:gd name="connsiteY30" fmla="*/ 1066800 h 4000500"/>
                  <a:gd name="connsiteX31" fmla="*/ 2286000 w 5229225"/>
                  <a:gd name="connsiteY31" fmla="*/ 1047750 h 4000500"/>
                  <a:gd name="connsiteX32" fmla="*/ 2247900 w 5229225"/>
                  <a:gd name="connsiteY32" fmla="*/ 1028700 h 4000500"/>
                  <a:gd name="connsiteX33" fmla="*/ 2028825 w 5229225"/>
                  <a:gd name="connsiteY33" fmla="*/ 1066800 h 4000500"/>
                  <a:gd name="connsiteX34" fmla="*/ 1905000 w 5229225"/>
                  <a:gd name="connsiteY34" fmla="*/ 1123950 h 4000500"/>
                  <a:gd name="connsiteX35" fmla="*/ 1704975 w 5229225"/>
                  <a:gd name="connsiteY35" fmla="*/ 1114425 h 4000500"/>
                  <a:gd name="connsiteX36" fmla="*/ 1495425 w 5229225"/>
                  <a:gd name="connsiteY36" fmla="*/ 1076325 h 4000500"/>
                  <a:gd name="connsiteX37" fmla="*/ 1362075 w 5229225"/>
                  <a:gd name="connsiteY37" fmla="*/ 1095375 h 4000500"/>
                  <a:gd name="connsiteX38" fmla="*/ 1238250 w 5229225"/>
                  <a:gd name="connsiteY38" fmla="*/ 1133475 h 4000500"/>
                  <a:gd name="connsiteX39" fmla="*/ 1114425 w 5229225"/>
                  <a:gd name="connsiteY39" fmla="*/ 1190625 h 4000500"/>
                  <a:gd name="connsiteX40" fmla="*/ 914400 w 5229225"/>
                  <a:gd name="connsiteY40" fmla="*/ 1371600 h 4000500"/>
                  <a:gd name="connsiteX41" fmla="*/ 819150 w 5229225"/>
                  <a:gd name="connsiteY41" fmla="*/ 1514475 h 4000500"/>
                  <a:gd name="connsiteX42" fmla="*/ 800100 w 5229225"/>
                  <a:gd name="connsiteY42" fmla="*/ 1600200 h 4000500"/>
                  <a:gd name="connsiteX43" fmla="*/ 866775 w 5229225"/>
                  <a:gd name="connsiteY43" fmla="*/ 1676400 h 4000500"/>
                  <a:gd name="connsiteX44" fmla="*/ 876300 w 5229225"/>
                  <a:gd name="connsiteY44" fmla="*/ 1724025 h 4000500"/>
                  <a:gd name="connsiteX45" fmla="*/ 828675 w 5229225"/>
                  <a:gd name="connsiteY45" fmla="*/ 1762125 h 4000500"/>
                  <a:gd name="connsiteX46" fmla="*/ 714375 w 5229225"/>
                  <a:gd name="connsiteY46" fmla="*/ 1847850 h 4000500"/>
                  <a:gd name="connsiteX47" fmla="*/ 657225 w 5229225"/>
                  <a:gd name="connsiteY47" fmla="*/ 1962150 h 4000500"/>
                  <a:gd name="connsiteX48" fmla="*/ 609600 w 5229225"/>
                  <a:gd name="connsiteY48" fmla="*/ 2066925 h 4000500"/>
                  <a:gd name="connsiteX49" fmla="*/ 552450 w 5229225"/>
                  <a:gd name="connsiteY49" fmla="*/ 2124075 h 4000500"/>
                  <a:gd name="connsiteX50" fmla="*/ 466725 w 5229225"/>
                  <a:gd name="connsiteY50" fmla="*/ 2257425 h 4000500"/>
                  <a:gd name="connsiteX51" fmla="*/ 466725 w 5229225"/>
                  <a:gd name="connsiteY51" fmla="*/ 2333625 h 4000500"/>
                  <a:gd name="connsiteX52" fmla="*/ 542925 w 5229225"/>
                  <a:gd name="connsiteY52" fmla="*/ 2466975 h 4000500"/>
                  <a:gd name="connsiteX53" fmla="*/ 628650 w 5229225"/>
                  <a:gd name="connsiteY53" fmla="*/ 2581275 h 4000500"/>
                  <a:gd name="connsiteX54" fmla="*/ 914400 w 5229225"/>
                  <a:gd name="connsiteY54" fmla="*/ 2705100 h 4000500"/>
                  <a:gd name="connsiteX55" fmla="*/ 1019175 w 5229225"/>
                  <a:gd name="connsiteY55" fmla="*/ 2752725 h 4000500"/>
                  <a:gd name="connsiteX56" fmla="*/ 1066800 w 5229225"/>
                  <a:gd name="connsiteY56" fmla="*/ 2790825 h 4000500"/>
                  <a:gd name="connsiteX57" fmla="*/ 1333500 w 5229225"/>
                  <a:gd name="connsiteY57" fmla="*/ 2895600 h 4000500"/>
                  <a:gd name="connsiteX58" fmla="*/ 1504950 w 5229225"/>
                  <a:gd name="connsiteY58" fmla="*/ 3086100 h 4000500"/>
                  <a:gd name="connsiteX59" fmla="*/ 1828800 w 5229225"/>
                  <a:gd name="connsiteY59" fmla="*/ 3352800 h 4000500"/>
                  <a:gd name="connsiteX60" fmla="*/ 1657350 w 5229225"/>
                  <a:gd name="connsiteY60" fmla="*/ 3457575 h 4000500"/>
                  <a:gd name="connsiteX61" fmla="*/ 1609725 w 5229225"/>
                  <a:gd name="connsiteY61" fmla="*/ 3533775 h 4000500"/>
                  <a:gd name="connsiteX62" fmla="*/ 1457325 w 5229225"/>
                  <a:gd name="connsiteY62" fmla="*/ 3581400 h 4000500"/>
                  <a:gd name="connsiteX63" fmla="*/ 1285875 w 5229225"/>
                  <a:gd name="connsiteY63" fmla="*/ 3657600 h 4000500"/>
                  <a:gd name="connsiteX64" fmla="*/ 1190625 w 5229225"/>
                  <a:gd name="connsiteY64" fmla="*/ 3752850 h 4000500"/>
                  <a:gd name="connsiteX65" fmla="*/ 990600 w 5229225"/>
                  <a:gd name="connsiteY65" fmla="*/ 3733800 h 4000500"/>
                  <a:gd name="connsiteX66" fmla="*/ 819150 w 5229225"/>
                  <a:gd name="connsiteY66" fmla="*/ 3600450 h 4000500"/>
                  <a:gd name="connsiteX67" fmla="*/ 685800 w 5229225"/>
                  <a:gd name="connsiteY67" fmla="*/ 3476625 h 4000500"/>
                  <a:gd name="connsiteX68" fmla="*/ 542925 w 5229225"/>
                  <a:gd name="connsiteY68" fmla="*/ 3219450 h 4000500"/>
                  <a:gd name="connsiteX69" fmla="*/ 419100 w 5229225"/>
                  <a:gd name="connsiteY69" fmla="*/ 3143250 h 4000500"/>
                  <a:gd name="connsiteX70" fmla="*/ 266700 w 5229225"/>
                  <a:gd name="connsiteY70" fmla="*/ 2962275 h 4000500"/>
                  <a:gd name="connsiteX71" fmla="*/ 0 w 5229225"/>
                  <a:gd name="connsiteY71" fmla="*/ 2771775 h 4000500"/>
                  <a:gd name="connsiteX72" fmla="*/ 76200 w 5229225"/>
                  <a:gd name="connsiteY72" fmla="*/ 0 h 4000500"/>
                  <a:gd name="connsiteX73" fmla="*/ 5229225 w 5229225"/>
                  <a:gd name="connsiteY73" fmla="*/ 66675 h 4000500"/>
                  <a:gd name="connsiteX74" fmla="*/ 5153025 w 5229225"/>
                  <a:gd name="connsiteY74" fmla="*/ 4000500 h 4000500"/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67250 w 5229225"/>
                  <a:gd name="connsiteY3" fmla="*/ 3533775 h 4000500"/>
                  <a:gd name="connsiteX4" fmla="*/ 4600575 w 5229225"/>
                  <a:gd name="connsiteY4" fmla="*/ 3200400 h 4000500"/>
                  <a:gd name="connsiteX5" fmla="*/ 4533900 w 5229225"/>
                  <a:gd name="connsiteY5" fmla="*/ 2933700 h 4000500"/>
                  <a:gd name="connsiteX6" fmla="*/ 4410075 w 5229225"/>
                  <a:gd name="connsiteY6" fmla="*/ 2657475 h 4000500"/>
                  <a:gd name="connsiteX7" fmla="*/ 4286250 w 5229225"/>
                  <a:gd name="connsiteY7" fmla="*/ 2466975 h 4000500"/>
                  <a:gd name="connsiteX8" fmla="*/ 4162425 w 5229225"/>
                  <a:gd name="connsiteY8" fmla="*/ 2305050 h 4000500"/>
                  <a:gd name="connsiteX9" fmla="*/ 3905250 w 5229225"/>
                  <a:gd name="connsiteY9" fmla="*/ 2228850 h 4000500"/>
                  <a:gd name="connsiteX10" fmla="*/ 3752850 w 5229225"/>
                  <a:gd name="connsiteY10" fmla="*/ 2133600 h 4000500"/>
                  <a:gd name="connsiteX11" fmla="*/ 3743325 w 5229225"/>
                  <a:gd name="connsiteY11" fmla="*/ 2038350 h 4000500"/>
                  <a:gd name="connsiteX12" fmla="*/ 3838575 w 5229225"/>
                  <a:gd name="connsiteY12" fmla="*/ 1990725 h 4000500"/>
                  <a:gd name="connsiteX13" fmla="*/ 3924300 w 5229225"/>
                  <a:gd name="connsiteY13" fmla="*/ 1924050 h 4000500"/>
                  <a:gd name="connsiteX14" fmla="*/ 4095750 w 5229225"/>
                  <a:gd name="connsiteY14" fmla="*/ 1695450 h 4000500"/>
                  <a:gd name="connsiteX15" fmla="*/ 4162425 w 5229225"/>
                  <a:gd name="connsiteY15" fmla="*/ 1524000 h 4000500"/>
                  <a:gd name="connsiteX16" fmla="*/ 4124325 w 5229225"/>
                  <a:gd name="connsiteY16" fmla="*/ 1362075 h 4000500"/>
                  <a:gd name="connsiteX17" fmla="*/ 4086225 w 5229225"/>
                  <a:gd name="connsiteY17" fmla="*/ 1181100 h 4000500"/>
                  <a:gd name="connsiteX18" fmla="*/ 4019550 w 5229225"/>
                  <a:gd name="connsiteY18" fmla="*/ 904875 h 4000500"/>
                  <a:gd name="connsiteX19" fmla="*/ 3914775 w 5229225"/>
                  <a:gd name="connsiteY19" fmla="*/ 590550 h 4000500"/>
                  <a:gd name="connsiteX20" fmla="*/ 3781425 w 5229225"/>
                  <a:gd name="connsiteY20" fmla="*/ 428625 h 4000500"/>
                  <a:gd name="connsiteX21" fmla="*/ 3505200 w 5229225"/>
                  <a:gd name="connsiteY21" fmla="*/ 276225 h 4000500"/>
                  <a:gd name="connsiteX22" fmla="*/ 3419475 w 5229225"/>
                  <a:gd name="connsiteY22" fmla="*/ 238125 h 4000500"/>
                  <a:gd name="connsiteX23" fmla="*/ 3276600 w 5229225"/>
                  <a:gd name="connsiteY23" fmla="*/ 209550 h 4000500"/>
                  <a:gd name="connsiteX24" fmla="*/ 3105150 w 5229225"/>
                  <a:gd name="connsiteY24" fmla="*/ 247650 h 4000500"/>
                  <a:gd name="connsiteX25" fmla="*/ 3000375 w 5229225"/>
                  <a:gd name="connsiteY25" fmla="*/ 342900 h 4000500"/>
                  <a:gd name="connsiteX26" fmla="*/ 2857500 w 5229225"/>
                  <a:gd name="connsiteY26" fmla="*/ 495300 h 4000500"/>
                  <a:gd name="connsiteX27" fmla="*/ 2676525 w 5229225"/>
                  <a:gd name="connsiteY27" fmla="*/ 723900 h 4000500"/>
                  <a:gd name="connsiteX28" fmla="*/ 2590800 w 5229225"/>
                  <a:gd name="connsiteY28" fmla="*/ 876300 h 4000500"/>
                  <a:gd name="connsiteX29" fmla="*/ 2505075 w 5229225"/>
                  <a:gd name="connsiteY29" fmla="*/ 1000125 h 4000500"/>
                  <a:gd name="connsiteX30" fmla="*/ 2438400 w 5229225"/>
                  <a:gd name="connsiteY30" fmla="*/ 1066800 h 4000500"/>
                  <a:gd name="connsiteX31" fmla="*/ 2286000 w 5229225"/>
                  <a:gd name="connsiteY31" fmla="*/ 1047750 h 4000500"/>
                  <a:gd name="connsiteX32" fmla="*/ 2247900 w 5229225"/>
                  <a:gd name="connsiteY32" fmla="*/ 1028700 h 4000500"/>
                  <a:gd name="connsiteX33" fmla="*/ 2028825 w 5229225"/>
                  <a:gd name="connsiteY33" fmla="*/ 1066800 h 4000500"/>
                  <a:gd name="connsiteX34" fmla="*/ 1905000 w 5229225"/>
                  <a:gd name="connsiteY34" fmla="*/ 1123950 h 4000500"/>
                  <a:gd name="connsiteX35" fmla="*/ 1704975 w 5229225"/>
                  <a:gd name="connsiteY35" fmla="*/ 1114425 h 4000500"/>
                  <a:gd name="connsiteX36" fmla="*/ 1495425 w 5229225"/>
                  <a:gd name="connsiteY36" fmla="*/ 1076325 h 4000500"/>
                  <a:gd name="connsiteX37" fmla="*/ 1362075 w 5229225"/>
                  <a:gd name="connsiteY37" fmla="*/ 1095375 h 4000500"/>
                  <a:gd name="connsiteX38" fmla="*/ 1238250 w 5229225"/>
                  <a:gd name="connsiteY38" fmla="*/ 1133475 h 4000500"/>
                  <a:gd name="connsiteX39" fmla="*/ 1114425 w 5229225"/>
                  <a:gd name="connsiteY39" fmla="*/ 1190625 h 4000500"/>
                  <a:gd name="connsiteX40" fmla="*/ 914400 w 5229225"/>
                  <a:gd name="connsiteY40" fmla="*/ 1371600 h 4000500"/>
                  <a:gd name="connsiteX41" fmla="*/ 819150 w 5229225"/>
                  <a:gd name="connsiteY41" fmla="*/ 1514475 h 4000500"/>
                  <a:gd name="connsiteX42" fmla="*/ 800100 w 5229225"/>
                  <a:gd name="connsiteY42" fmla="*/ 1600200 h 4000500"/>
                  <a:gd name="connsiteX43" fmla="*/ 866775 w 5229225"/>
                  <a:gd name="connsiteY43" fmla="*/ 1676400 h 4000500"/>
                  <a:gd name="connsiteX44" fmla="*/ 876300 w 5229225"/>
                  <a:gd name="connsiteY44" fmla="*/ 1724025 h 4000500"/>
                  <a:gd name="connsiteX45" fmla="*/ 828675 w 5229225"/>
                  <a:gd name="connsiteY45" fmla="*/ 1762125 h 4000500"/>
                  <a:gd name="connsiteX46" fmla="*/ 714375 w 5229225"/>
                  <a:gd name="connsiteY46" fmla="*/ 1847850 h 4000500"/>
                  <a:gd name="connsiteX47" fmla="*/ 657225 w 5229225"/>
                  <a:gd name="connsiteY47" fmla="*/ 1962150 h 4000500"/>
                  <a:gd name="connsiteX48" fmla="*/ 609600 w 5229225"/>
                  <a:gd name="connsiteY48" fmla="*/ 2066925 h 4000500"/>
                  <a:gd name="connsiteX49" fmla="*/ 552450 w 5229225"/>
                  <a:gd name="connsiteY49" fmla="*/ 2124075 h 4000500"/>
                  <a:gd name="connsiteX50" fmla="*/ 466725 w 5229225"/>
                  <a:gd name="connsiteY50" fmla="*/ 2257425 h 4000500"/>
                  <a:gd name="connsiteX51" fmla="*/ 466725 w 5229225"/>
                  <a:gd name="connsiteY51" fmla="*/ 2333625 h 4000500"/>
                  <a:gd name="connsiteX52" fmla="*/ 542925 w 5229225"/>
                  <a:gd name="connsiteY52" fmla="*/ 2466975 h 4000500"/>
                  <a:gd name="connsiteX53" fmla="*/ 628650 w 5229225"/>
                  <a:gd name="connsiteY53" fmla="*/ 2581275 h 4000500"/>
                  <a:gd name="connsiteX54" fmla="*/ 914400 w 5229225"/>
                  <a:gd name="connsiteY54" fmla="*/ 2705100 h 4000500"/>
                  <a:gd name="connsiteX55" fmla="*/ 1019175 w 5229225"/>
                  <a:gd name="connsiteY55" fmla="*/ 2752725 h 4000500"/>
                  <a:gd name="connsiteX56" fmla="*/ 1066800 w 5229225"/>
                  <a:gd name="connsiteY56" fmla="*/ 2790825 h 4000500"/>
                  <a:gd name="connsiteX57" fmla="*/ 1333500 w 5229225"/>
                  <a:gd name="connsiteY57" fmla="*/ 2895600 h 4000500"/>
                  <a:gd name="connsiteX58" fmla="*/ 1504950 w 5229225"/>
                  <a:gd name="connsiteY58" fmla="*/ 3086100 h 4000500"/>
                  <a:gd name="connsiteX59" fmla="*/ 1762125 w 5229225"/>
                  <a:gd name="connsiteY59" fmla="*/ 3314700 h 4000500"/>
                  <a:gd name="connsiteX60" fmla="*/ 1657350 w 5229225"/>
                  <a:gd name="connsiteY60" fmla="*/ 3457575 h 4000500"/>
                  <a:gd name="connsiteX61" fmla="*/ 1609725 w 5229225"/>
                  <a:gd name="connsiteY61" fmla="*/ 3533775 h 4000500"/>
                  <a:gd name="connsiteX62" fmla="*/ 1457325 w 5229225"/>
                  <a:gd name="connsiteY62" fmla="*/ 3581400 h 4000500"/>
                  <a:gd name="connsiteX63" fmla="*/ 1285875 w 5229225"/>
                  <a:gd name="connsiteY63" fmla="*/ 3657600 h 4000500"/>
                  <a:gd name="connsiteX64" fmla="*/ 1190625 w 5229225"/>
                  <a:gd name="connsiteY64" fmla="*/ 3752850 h 4000500"/>
                  <a:gd name="connsiteX65" fmla="*/ 990600 w 5229225"/>
                  <a:gd name="connsiteY65" fmla="*/ 3733800 h 4000500"/>
                  <a:gd name="connsiteX66" fmla="*/ 819150 w 5229225"/>
                  <a:gd name="connsiteY66" fmla="*/ 3600450 h 4000500"/>
                  <a:gd name="connsiteX67" fmla="*/ 685800 w 5229225"/>
                  <a:gd name="connsiteY67" fmla="*/ 3476625 h 4000500"/>
                  <a:gd name="connsiteX68" fmla="*/ 542925 w 5229225"/>
                  <a:gd name="connsiteY68" fmla="*/ 3219450 h 4000500"/>
                  <a:gd name="connsiteX69" fmla="*/ 419100 w 5229225"/>
                  <a:gd name="connsiteY69" fmla="*/ 3143250 h 4000500"/>
                  <a:gd name="connsiteX70" fmla="*/ 266700 w 5229225"/>
                  <a:gd name="connsiteY70" fmla="*/ 2962275 h 4000500"/>
                  <a:gd name="connsiteX71" fmla="*/ 0 w 5229225"/>
                  <a:gd name="connsiteY71" fmla="*/ 2771775 h 4000500"/>
                  <a:gd name="connsiteX72" fmla="*/ 76200 w 5229225"/>
                  <a:gd name="connsiteY72" fmla="*/ 0 h 4000500"/>
                  <a:gd name="connsiteX73" fmla="*/ 5229225 w 5229225"/>
                  <a:gd name="connsiteY73" fmla="*/ 66675 h 4000500"/>
                  <a:gd name="connsiteX74" fmla="*/ 5153025 w 5229225"/>
                  <a:gd name="connsiteY74" fmla="*/ 4000500 h 4000500"/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67250 w 5229225"/>
                  <a:gd name="connsiteY3" fmla="*/ 3533775 h 4000500"/>
                  <a:gd name="connsiteX4" fmla="*/ 4600575 w 5229225"/>
                  <a:gd name="connsiteY4" fmla="*/ 3200400 h 4000500"/>
                  <a:gd name="connsiteX5" fmla="*/ 4533900 w 5229225"/>
                  <a:gd name="connsiteY5" fmla="*/ 2933700 h 4000500"/>
                  <a:gd name="connsiteX6" fmla="*/ 4410075 w 5229225"/>
                  <a:gd name="connsiteY6" fmla="*/ 2657475 h 4000500"/>
                  <a:gd name="connsiteX7" fmla="*/ 4286250 w 5229225"/>
                  <a:gd name="connsiteY7" fmla="*/ 2466975 h 4000500"/>
                  <a:gd name="connsiteX8" fmla="*/ 4162425 w 5229225"/>
                  <a:gd name="connsiteY8" fmla="*/ 2305050 h 4000500"/>
                  <a:gd name="connsiteX9" fmla="*/ 3905250 w 5229225"/>
                  <a:gd name="connsiteY9" fmla="*/ 2228850 h 4000500"/>
                  <a:gd name="connsiteX10" fmla="*/ 3752850 w 5229225"/>
                  <a:gd name="connsiteY10" fmla="*/ 2133600 h 4000500"/>
                  <a:gd name="connsiteX11" fmla="*/ 3743325 w 5229225"/>
                  <a:gd name="connsiteY11" fmla="*/ 2038350 h 4000500"/>
                  <a:gd name="connsiteX12" fmla="*/ 3838575 w 5229225"/>
                  <a:gd name="connsiteY12" fmla="*/ 1990725 h 4000500"/>
                  <a:gd name="connsiteX13" fmla="*/ 3924300 w 5229225"/>
                  <a:gd name="connsiteY13" fmla="*/ 1924050 h 4000500"/>
                  <a:gd name="connsiteX14" fmla="*/ 4095750 w 5229225"/>
                  <a:gd name="connsiteY14" fmla="*/ 1695450 h 4000500"/>
                  <a:gd name="connsiteX15" fmla="*/ 4162425 w 5229225"/>
                  <a:gd name="connsiteY15" fmla="*/ 1524000 h 4000500"/>
                  <a:gd name="connsiteX16" fmla="*/ 4124325 w 5229225"/>
                  <a:gd name="connsiteY16" fmla="*/ 1362075 h 4000500"/>
                  <a:gd name="connsiteX17" fmla="*/ 4086225 w 5229225"/>
                  <a:gd name="connsiteY17" fmla="*/ 1181100 h 4000500"/>
                  <a:gd name="connsiteX18" fmla="*/ 4019550 w 5229225"/>
                  <a:gd name="connsiteY18" fmla="*/ 904875 h 4000500"/>
                  <a:gd name="connsiteX19" fmla="*/ 3914775 w 5229225"/>
                  <a:gd name="connsiteY19" fmla="*/ 590550 h 4000500"/>
                  <a:gd name="connsiteX20" fmla="*/ 3781425 w 5229225"/>
                  <a:gd name="connsiteY20" fmla="*/ 428625 h 4000500"/>
                  <a:gd name="connsiteX21" fmla="*/ 3505200 w 5229225"/>
                  <a:gd name="connsiteY21" fmla="*/ 276225 h 4000500"/>
                  <a:gd name="connsiteX22" fmla="*/ 3419475 w 5229225"/>
                  <a:gd name="connsiteY22" fmla="*/ 238125 h 4000500"/>
                  <a:gd name="connsiteX23" fmla="*/ 3276600 w 5229225"/>
                  <a:gd name="connsiteY23" fmla="*/ 209550 h 4000500"/>
                  <a:gd name="connsiteX24" fmla="*/ 3105150 w 5229225"/>
                  <a:gd name="connsiteY24" fmla="*/ 247650 h 4000500"/>
                  <a:gd name="connsiteX25" fmla="*/ 3000375 w 5229225"/>
                  <a:gd name="connsiteY25" fmla="*/ 342900 h 4000500"/>
                  <a:gd name="connsiteX26" fmla="*/ 2857500 w 5229225"/>
                  <a:gd name="connsiteY26" fmla="*/ 495300 h 4000500"/>
                  <a:gd name="connsiteX27" fmla="*/ 2676525 w 5229225"/>
                  <a:gd name="connsiteY27" fmla="*/ 723900 h 4000500"/>
                  <a:gd name="connsiteX28" fmla="*/ 2590800 w 5229225"/>
                  <a:gd name="connsiteY28" fmla="*/ 876300 h 4000500"/>
                  <a:gd name="connsiteX29" fmla="*/ 2505075 w 5229225"/>
                  <a:gd name="connsiteY29" fmla="*/ 1000125 h 4000500"/>
                  <a:gd name="connsiteX30" fmla="*/ 2438400 w 5229225"/>
                  <a:gd name="connsiteY30" fmla="*/ 1066800 h 4000500"/>
                  <a:gd name="connsiteX31" fmla="*/ 2286000 w 5229225"/>
                  <a:gd name="connsiteY31" fmla="*/ 1047750 h 4000500"/>
                  <a:gd name="connsiteX32" fmla="*/ 2247900 w 5229225"/>
                  <a:gd name="connsiteY32" fmla="*/ 1028700 h 4000500"/>
                  <a:gd name="connsiteX33" fmla="*/ 2028825 w 5229225"/>
                  <a:gd name="connsiteY33" fmla="*/ 1066800 h 4000500"/>
                  <a:gd name="connsiteX34" fmla="*/ 1905000 w 5229225"/>
                  <a:gd name="connsiteY34" fmla="*/ 1123950 h 4000500"/>
                  <a:gd name="connsiteX35" fmla="*/ 1704975 w 5229225"/>
                  <a:gd name="connsiteY35" fmla="*/ 1114425 h 4000500"/>
                  <a:gd name="connsiteX36" fmla="*/ 1495425 w 5229225"/>
                  <a:gd name="connsiteY36" fmla="*/ 1076325 h 4000500"/>
                  <a:gd name="connsiteX37" fmla="*/ 1362075 w 5229225"/>
                  <a:gd name="connsiteY37" fmla="*/ 1095375 h 4000500"/>
                  <a:gd name="connsiteX38" fmla="*/ 1238250 w 5229225"/>
                  <a:gd name="connsiteY38" fmla="*/ 1133475 h 4000500"/>
                  <a:gd name="connsiteX39" fmla="*/ 1114425 w 5229225"/>
                  <a:gd name="connsiteY39" fmla="*/ 1190625 h 4000500"/>
                  <a:gd name="connsiteX40" fmla="*/ 914400 w 5229225"/>
                  <a:gd name="connsiteY40" fmla="*/ 1371600 h 4000500"/>
                  <a:gd name="connsiteX41" fmla="*/ 819150 w 5229225"/>
                  <a:gd name="connsiteY41" fmla="*/ 1514475 h 4000500"/>
                  <a:gd name="connsiteX42" fmla="*/ 800100 w 5229225"/>
                  <a:gd name="connsiteY42" fmla="*/ 1600200 h 4000500"/>
                  <a:gd name="connsiteX43" fmla="*/ 866775 w 5229225"/>
                  <a:gd name="connsiteY43" fmla="*/ 1676400 h 4000500"/>
                  <a:gd name="connsiteX44" fmla="*/ 876300 w 5229225"/>
                  <a:gd name="connsiteY44" fmla="*/ 1724025 h 4000500"/>
                  <a:gd name="connsiteX45" fmla="*/ 828675 w 5229225"/>
                  <a:gd name="connsiteY45" fmla="*/ 1762125 h 4000500"/>
                  <a:gd name="connsiteX46" fmla="*/ 714375 w 5229225"/>
                  <a:gd name="connsiteY46" fmla="*/ 1847850 h 4000500"/>
                  <a:gd name="connsiteX47" fmla="*/ 657225 w 5229225"/>
                  <a:gd name="connsiteY47" fmla="*/ 1962150 h 4000500"/>
                  <a:gd name="connsiteX48" fmla="*/ 609600 w 5229225"/>
                  <a:gd name="connsiteY48" fmla="*/ 2066925 h 4000500"/>
                  <a:gd name="connsiteX49" fmla="*/ 552450 w 5229225"/>
                  <a:gd name="connsiteY49" fmla="*/ 2124075 h 4000500"/>
                  <a:gd name="connsiteX50" fmla="*/ 466725 w 5229225"/>
                  <a:gd name="connsiteY50" fmla="*/ 2257425 h 4000500"/>
                  <a:gd name="connsiteX51" fmla="*/ 466725 w 5229225"/>
                  <a:gd name="connsiteY51" fmla="*/ 2333625 h 4000500"/>
                  <a:gd name="connsiteX52" fmla="*/ 542925 w 5229225"/>
                  <a:gd name="connsiteY52" fmla="*/ 2466975 h 4000500"/>
                  <a:gd name="connsiteX53" fmla="*/ 628650 w 5229225"/>
                  <a:gd name="connsiteY53" fmla="*/ 2581275 h 4000500"/>
                  <a:gd name="connsiteX54" fmla="*/ 914400 w 5229225"/>
                  <a:gd name="connsiteY54" fmla="*/ 2705100 h 4000500"/>
                  <a:gd name="connsiteX55" fmla="*/ 1019175 w 5229225"/>
                  <a:gd name="connsiteY55" fmla="*/ 2752725 h 4000500"/>
                  <a:gd name="connsiteX56" fmla="*/ 1066800 w 5229225"/>
                  <a:gd name="connsiteY56" fmla="*/ 2790825 h 4000500"/>
                  <a:gd name="connsiteX57" fmla="*/ 1333500 w 5229225"/>
                  <a:gd name="connsiteY57" fmla="*/ 2895600 h 4000500"/>
                  <a:gd name="connsiteX58" fmla="*/ 1590675 w 5229225"/>
                  <a:gd name="connsiteY58" fmla="*/ 3124200 h 4000500"/>
                  <a:gd name="connsiteX59" fmla="*/ 1762125 w 5229225"/>
                  <a:gd name="connsiteY59" fmla="*/ 3314700 h 4000500"/>
                  <a:gd name="connsiteX60" fmla="*/ 1657350 w 5229225"/>
                  <a:gd name="connsiteY60" fmla="*/ 3457575 h 4000500"/>
                  <a:gd name="connsiteX61" fmla="*/ 1609725 w 5229225"/>
                  <a:gd name="connsiteY61" fmla="*/ 3533775 h 4000500"/>
                  <a:gd name="connsiteX62" fmla="*/ 1457325 w 5229225"/>
                  <a:gd name="connsiteY62" fmla="*/ 3581400 h 4000500"/>
                  <a:gd name="connsiteX63" fmla="*/ 1285875 w 5229225"/>
                  <a:gd name="connsiteY63" fmla="*/ 3657600 h 4000500"/>
                  <a:gd name="connsiteX64" fmla="*/ 1190625 w 5229225"/>
                  <a:gd name="connsiteY64" fmla="*/ 3752850 h 4000500"/>
                  <a:gd name="connsiteX65" fmla="*/ 990600 w 5229225"/>
                  <a:gd name="connsiteY65" fmla="*/ 3733800 h 4000500"/>
                  <a:gd name="connsiteX66" fmla="*/ 819150 w 5229225"/>
                  <a:gd name="connsiteY66" fmla="*/ 3600450 h 4000500"/>
                  <a:gd name="connsiteX67" fmla="*/ 685800 w 5229225"/>
                  <a:gd name="connsiteY67" fmla="*/ 3476625 h 4000500"/>
                  <a:gd name="connsiteX68" fmla="*/ 542925 w 5229225"/>
                  <a:gd name="connsiteY68" fmla="*/ 3219450 h 4000500"/>
                  <a:gd name="connsiteX69" fmla="*/ 419100 w 5229225"/>
                  <a:gd name="connsiteY69" fmla="*/ 3143250 h 4000500"/>
                  <a:gd name="connsiteX70" fmla="*/ 266700 w 5229225"/>
                  <a:gd name="connsiteY70" fmla="*/ 2962275 h 4000500"/>
                  <a:gd name="connsiteX71" fmla="*/ 0 w 5229225"/>
                  <a:gd name="connsiteY71" fmla="*/ 2771775 h 4000500"/>
                  <a:gd name="connsiteX72" fmla="*/ 76200 w 5229225"/>
                  <a:gd name="connsiteY72" fmla="*/ 0 h 4000500"/>
                  <a:gd name="connsiteX73" fmla="*/ 5229225 w 5229225"/>
                  <a:gd name="connsiteY73" fmla="*/ 66675 h 4000500"/>
                  <a:gd name="connsiteX74" fmla="*/ 5153025 w 5229225"/>
                  <a:gd name="connsiteY74" fmla="*/ 4000500 h 4000500"/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67250 w 5229225"/>
                  <a:gd name="connsiteY3" fmla="*/ 3533775 h 4000500"/>
                  <a:gd name="connsiteX4" fmla="*/ 4600575 w 5229225"/>
                  <a:gd name="connsiteY4" fmla="*/ 3200400 h 4000500"/>
                  <a:gd name="connsiteX5" fmla="*/ 4533900 w 5229225"/>
                  <a:gd name="connsiteY5" fmla="*/ 2933700 h 4000500"/>
                  <a:gd name="connsiteX6" fmla="*/ 4410075 w 5229225"/>
                  <a:gd name="connsiteY6" fmla="*/ 2657475 h 4000500"/>
                  <a:gd name="connsiteX7" fmla="*/ 4286250 w 5229225"/>
                  <a:gd name="connsiteY7" fmla="*/ 2466975 h 4000500"/>
                  <a:gd name="connsiteX8" fmla="*/ 4162425 w 5229225"/>
                  <a:gd name="connsiteY8" fmla="*/ 2305050 h 4000500"/>
                  <a:gd name="connsiteX9" fmla="*/ 3905250 w 5229225"/>
                  <a:gd name="connsiteY9" fmla="*/ 2228850 h 4000500"/>
                  <a:gd name="connsiteX10" fmla="*/ 3752850 w 5229225"/>
                  <a:gd name="connsiteY10" fmla="*/ 2133600 h 4000500"/>
                  <a:gd name="connsiteX11" fmla="*/ 3743325 w 5229225"/>
                  <a:gd name="connsiteY11" fmla="*/ 2038350 h 4000500"/>
                  <a:gd name="connsiteX12" fmla="*/ 3838575 w 5229225"/>
                  <a:gd name="connsiteY12" fmla="*/ 1990725 h 4000500"/>
                  <a:gd name="connsiteX13" fmla="*/ 3924300 w 5229225"/>
                  <a:gd name="connsiteY13" fmla="*/ 1924050 h 4000500"/>
                  <a:gd name="connsiteX14" fmla="*/ 4095750 w 5229225"/>
                  <a:gd name="connsiteY14" fmla="*/ 1695450 h 4000500"/>
                  <a:gd name="connsiteX15" fmla="*/ 4162425 w 5229225"/>
                  <a:gd name="connsiteY15" fmla="*/ 1524000 h 4000500"/>
                  <a:gd name="connsiteX16" fmla="*/ 4124325 w 5229225"/>
                  <a:gd name="connsiteY16" fmla="*/ 1362075 h 4000500"/>
                  <a:gd name="connsiteX17" fmla="*/ 4086225 w 5229225"/>
                  <a:gd name="connsiteY17" fmla="*/ 1181100 h 4000500"/>
                  <a:gd name="connsiteX18" fmla="*/ 4019550 w 5229225"/>
                  <a:gd name="connsiteY18" fmla="*/ 904875 h 4000500"/>
                  <a:gd name="connsiteX19" fmla="*/ 3914775 w 5229225"/>
                  <a:gd name="connsiteY19" fmla="*/ 590550 h 4000500"/>
                  <a:gd name="connsiteX20" fmla="*/ 3781425 w 5229225"/>
                  <a:gd name="connsiteY20" fmla="*/ 428625 h 4000500"/>
                  <a:gd name="connsiteX21" fmla="*/ 3505200 w 5229225"/>
                  <a:gd name="connsiteY21" fmla="*/ 276225 h 4000500"/>
                  <a:gd name="connsiteX22" fmla="*/ 3419475 w 5229225"/>
                  <a:gd name="connsiteY22" fmla="*/ 238125 h 4000500"/>
                  <a:gd name="connsiteX23" fmla="*/ 3276600 w 5229225"/>
                  <a:gd name="connsiteY23" fmla="*/ 209550 h 4000500"/>
                  <a:gd name="connsiteX24" fmla="*/ 3105150 w 5229225"/>
                  <a:gd name="connsiteY24" fmla="*/ 247650 h 4000500"/>
                  <a:gd name="connsiteX25" fmla="*/ 3000375 w 5229225"/>
                  <a:gd name="connsiteY25" fmla="*/ 342900 h 4000500"/>
                  <a:gd name="connsiteX26" fmla="*/ 2857500 w 5229225"/>
                  <a:gd name="connsiteY26" fmla="*/ 495300 h 4000500"/>
                  <a:gd name="connsiteX27" fmla="*/ 2676525 w 5229225"/>
                  <a:gd name="connsiteY27" fmla="*/ 723900 h 4000500"/>
                  <a:gd name="connsiteX28" fmla="*/ 2590800 w 5229225"/>
                  <a:gd name="connsiteY28" fmla="*/ 876300 h 4000500"/>
                  <a:gd name="connsiteX29" fmla="*/ 2505075 w 5229225"/>
                  <a:gd name="connsiteY29" fmla="*/ 1000125 h 4000500"/>
                  <a:gd name="connsiteX30" fmla="*/ 2438400 w 5229225"/>
                  <a:gd name="connsiteY30" fmla="*/ 1066800 h 4000500"/>
                  <a:gd name="connsiteX31" fmla="*/ 2286000 w 5229225"/>
                  <a:gd name="connsiteY31" fmla="*/ 1047750 h 4000500"/>
                  <a:gd name="connsiteX32" fmla="*/ 2247900 w 5229225"/>
                  <a:gd name="connsiteY32" fmla="*/ 1028700 h 4000500"/>
                  <a:gd name="connsiteX33" fmla="*/ 2028825 w 5229225"/>
                  <a:gd name="connsiteY33" fmla="*/ 1066800 h 4000500"/>
                  <a:gd name="connsiteX34" fmla="*/ 1905000 w 5229225"/>
                  <a:gd name="connsiteY34" fmla="*/ 1123950 h 4000500"/>
                  <a:gd name="connsiteX35" fmla="*/ 1704975 w 5229225"/>
                  <a:gd name="connsiteY35" fmla="*/ 1114425 h 4000500"/>
                  <a:gd name="connsiteX36" fmla="*/ 1495425 w 5229225"/>
                  <a:gd name="connsiteY36" fmla="*/ 1076325 h 4000500"/>
                  <a:gd name="connsiteX37" fmla="*/ 1362075 w 5229225"/>
                  <a:gd name="connsiteY37" fmla="*/ 1095375 h 4000500"/>
                  <a:gd name="connsiteX38" fmla="*/ 1238250 w 5229225"/>
                  <a:gd name="connsiteY38" fmla="*/ 1133475 h 4000500"/>
                  <a:gd name="connsiteX39" fmla="*/ 1114425 w 5229225"/>
                  <a:gd name="connsiteY39" fmla="*/ 1190625 h 4000500"/>
                  <a:gd name="connsiteX40" fmla="*/ 914400 w 5229225"/>
                  <a:gd name="connsiteY40" fmla="*/ 1371600 h 4000500"/>
                  <a:gd name="connsiteX41" fmla="*/ 819150 w 5229225"/>
                  <a:gd name="connsiteY41" fmla="*/ 1514475 h 4000500"/>
                  <a:gd name="connsiteX42" fmla="*/ 800100 w 5229225"/>
                  <a:gd name="connsiteY42" fmla="*/ 1600200 h 4000500"/>
                  <a:gd name="connsiteX43" fmla="*/ 866775 w 5229225"/>
                  <a:gd name="connsiteY43" fmla="*/ 1676400 h 4000500"/>
                  <a:gd name="connsiteX44" fmla="*/ 876300 w 5229225"/>
                  <a:gd name="connsiteY44" fmla="*/ 1724025 h 4000500"/>
                  <a:gd name="connsiteX45" fmla="*/ 828675 w 5229225"/>
                  <a:gd name="connsiteY45" fmla="*/ 1762125 h 4000500"/>
                  <a:gd name="connsiteX46" fmla="*/ 714375 w 5229225"/>
                  <a:gd name="connsiteY46" fmla="*/ 1847850 h 4000500"/>
                  <a:gd name="connsiteX47" fmla="*/ 657225 w 5229225"/>
                  <a:gd name="connsiteY47" fmla="*/ 1962150 h 4000500"/>
                  <a:gd name="connsiteX48" fmla="*/ 609600 w 5229225"/>
                  <a:gd name="connsiteY48" fmla="*/ 2066925 h 4000500"/>
                  <a:gd name="connsiteX49" fmla="*/ 552450 w 5229225"/>
                  <a:gd name="connsiteY49" fmla="*/ 2124075 h 4000500"/>
                  <a:gd name="connsiteX50" fmla="*/ 466725 w 5229225"/>
                  <a:gd name="connsiteY50" fmla="*/ 2257425 h 4000500"/>
                  <a:gd name="connsiteX51" fmla="*/ 466725 w 5229225"/>
                  <a:gd name="connsiteY51" fmla="*/ 2333625 h 4000500"/>
                  <a:gd name="connsiteX52" fmla="*/ 542925 w 5229225"/>
                  <a:gd name="connsiteY52" fmla="*/ 2466975 h 4000500"/>
                  <a:gd name="connsiteX53" fmla="*/ 628650 w 5229225"/>
                  <a:gd name="connsiteY53" fmla="*/ 2581275 h 4000500"/>
                  <a:gd name="connsiteX54" fmla="*/ 914400 w 5229225"/>
                  <a:gd name="connsiteY54" fmla="*/ 2705100 h 4000500"/>
                  <a:gd name="connsiteX55" fmla="*/ 1019175 w 5229225"/>
                  <a:gd name="connsiteY55" fmla="*/ 2752725 h 4000500"/>
                  <a:gd name="connsiteX56" fmla="*/ 1066800 w 5229225"/>
                  <a:gd name="connsiteY56" fmla="*/ 2790825 h 4000500"/>
                  <a:gd name="connsiteX57" fmla="*/ 1333500 w 5229225"/>
                  <a:gd name="connsiteY57" fmla="*/ 2895600 h 4000500"/>
                  <a:gd name="connsiteX58" fmla="*/ 1590675 w 5229225"/>
                  <a:gd name="connsiteY58" fmla="*/ 3124200 h 4000500"/>
                  <a:gd name="connsiteX59" fmla="*/ 1724025 w 5229225"/>
                  <a:gd name="connsiteY59" fmla="*/ 3343275 h 4000500"/>
                  <a:gd name="connsiteX60" fmla="*/ 1657350 w 5229225"/>
                  <a:gd name="connsiteY60" fmla="*/ 3457575 h 4000500"/>
                  <a:gd name="connsiteX61" fmla="*/ 1609725 w 5229225"/>
                  <a:gd name="connsiteY61" fmla="*/ 3533775 h 4000500"/>
                  <a:gd name="connsiteX62" fmla="*/ 1457325 w 5229225"/>
                  <a:gd name="connsiteY62" fmla="*/ 3581400 h 4000500"/>
                  <a:gd name="connsiteX63" fmla="*/ 1285875 w 5229225"/>
                  <a:gd name="connsiteY63" fmla="*/ 3657600 h 4000500"/>
                  <a:gd name="connsiteX64" fmla="*/ 1190625 w 5229225"/>
                  <a:gd name="connsiteY64" fmla="*/ 3752850 h 4000500"/>
                  <a:gd name="connsiteX65" fmla="*/ 990600 w 5229225"/>
                  <a:gd name="connsiteY65" fmla="*/ 3733800 h 4000500"/>
                  <a:gd name="connsiteX66" fmla="*/ 819150 w 5229225"/>
                  <a:gd name="connsiteY66" fmla="*/ 3600450 h 4000500"/>
                  <a:gd name="connsiteX67" fmla="*/ 685800 w 5229225"/>
                  <a:gd name="connsiteY67" fmla="*/ 3476625 h 4000500"/>
                  <a:gd name="connsiteX68" fmla="*/ 542925 w 5229225"/>
                  <a:gd name="connsiteY68" fmla="*/ 3219450 h 4000500"/>
                  <a:gd name="connsiteX69" fmla="*/ 419100 w 5229225"/>
                  <a:gd name="connsiteY69" fmla="*/ 3143250 h 4000500"/>
                  <a:gd name="connsiteX70" fmla="*/ 266700 w 5229225"/>
                  <a:gd name="connsiteY70" fmla="*/ 2962275 h 4000500"/>
                  <a:gd name="connsiteX71" fmla="*/ 0 w 5229225"/>
                  <a:gd name="connsiteY71" fmla="*/ 2771775 h 4000500"/>
                  <a:gd name="connsiteX72" fmla="*/ 76200 w 5229225"/>
                  <a:gd name="connsiteY72" fmla="*/ 0 h 4000500"/>
                  <a:gd name="connsiteX73" fmla="*/ 5229225 w 5229225"/>
                  <a:gd name="connsiteY73" fmla="*/ 66675 h 4000500"/>
                  <a:gd name="connsiteX74" fmla="*/ 5153025 w 5229225"/>
                  <a:gd name="connsiteY74" fmla="*/ 4000500 h 4000500"/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67250 w 5229225"/>
                  <a:gd name="connsiteY3" fmla="*/ 3533775 h 4000500"/>
                  <a:gd name="connsiteX4" fmla="*/ 4600575 w 5229225"/>
                  <a:gd name="connsiteY4" fmla="*/ 3200400 h 4000500"/>
                  <a:gd name="connsiteX5" fmla="*/ 4533900 w 5229225"/>
                  <a:gd name="connsiteY5" fmla="*/ 2933700 h 4000500"/>
                  <a:gd name="connsiteX6" fmla="*/ 4410075 w 5229225"/>
                  <a:gd name="connsiteY6" fmla="*/ 2657475 h 4000500"/>
                  <a:gd name="connsiteX7" fmla="*/ 4286250 w 5229225"/>
                  <a:gd name="connsiteY7" fmla="*/ 2466975 h 4000500"/>
                  <a:gd name="connsiteX8" fmla="*/ 4162425 w 5229225"/>
                  <a:gd name="connsiteY8" fmla="*/ 2305050 h 4000500"/>
                  <a:gd name="connsiteX9" fmla="*/ 3905250 w 5229225"/>
                  <a:gd name="connsiteY9" fmla="*/ 2228850 h 4000500"/>
                  <a:gd name="connsiteX10" fmla="*/ 3752850 w 5229225"/>
                  <a:gd name="connsiteY10" fmla="*/ 2133600 h 4000500"/>
                  <a:gd name="connsiteX11" fmla="*/ 3743325 w 5229225"/>
                  <a:gd name="connsiteY11" fmla="*/ 2038350 h 4000500"/>
                  <a:gd name="connsiteX12" fmla="*/ 3838575 w 5229225"/>
                  <a:gd name="connsiteY12" fmla="*/ 1990725 h 4000500"/>
                  <a:gd name="connsiteX13" fmla="*/ 3924300 w 5229225"/>
                  <a:gd name="connsiteY13" fmla="*/ 1924050 h 4000500"/>
                  <a:gd name="connsiteX14" fmla="*/ 4095750 w 5229225"/>
                  <a:gd name="connsiteY14" fmla="*/ 1695450 h 4000500"/>
                  <a:gd name="connsiteX15" fmla="*/ 4162425 w 5229225"/>
                  <a:gd name="connsiteY15" fmla="*/ 1524000 h 4000500"/>
                  <a:gd name="connsiteX16" fmla="*/ 4124325 w 5229225"/>
                  <a:gd name="connsiteY16" fmla="*/ 1362075 h 4000500"/>
                  <a:gd name="connsiteX17" fmla="*/ 4086225 w 5229225"/>
                  <a:gd name="connsiteY17" fmla="*/ 1181100 h 4000500"/>
                  <a:gd name="connsiteX18" fmla="*/ 4019550 w 5229225"/>
                  <a:gd name="connsiteY18" fmla="*/ 904875 h 4000500"/>
                  <a:gd name="connsiteX19" fmla="*/ 3914775 w 5229225"/>
                  <a:gd name="connsiteY19" fmla="*/ 590550 h 4000500"/>
                  <a:gd name="connsiteX20" fmla="*/ 3781425 w 5229225"/>
                  <a:gd name="connsiteY20" fmla="*/ 428625 h 4000500"/>
                  <a:gd name="connsiteX21" fmla="*/ 3505200 w 5229225"/>
                  <a:gd name="connsiteY21" fmla="*/ 276225 h 4000500"/>
                  <a:gd name="connsiteX22" fmla="*/ 3419475 w 5229225"/>
                  <a:gd name="connsiteY22" fmla="*/ 238125 h 4000500"/>
                  <a:gd name="connsiteX23" fmla="*/ 3276600 w 5229225"/>
                  <a:gd name="connsiteY23" fmla="*/ 209550 h 4000500"/>
                  <a:gd name="connsiteX24" fmla="*/ 3105150 w 5229225"/>
                  <a:gd name="connsiteY24" fmla="*/ 247650 h 4000500"/>
                  <a:gd name="connsiteX25" fmla="*/ 3000375 w 5229225"/>
                  <a:gd name="connsiteY25" fmla="*/ 342900 h 4000500"/>
                  <a:gd name="connsiteX26" fmla="*/ 2857500 w 5229225"/>
                  <a:gd name="connsiteY26" fmla="*/ 495300 h 4000500"/>
                  <a:gd name="connsiteX27" fmla="*/ 2676525 w 5229225"/>
                  <a:gd name="connsiteY27" fmla="*/ 723900 h 4000500"/>
                  <a:gd name="connsiteX28" fmla="*/ 2590800 w 5229225"/>
                  <a:gd name="connsiteY28" fmla="*/ 876300 h 4000500"/>
                  <a:gd name="connsiteX29" fmla="*/ 2505075 w 5229225"/>
                  <a:gd name="connsiteY29" fmla="*/ 1000125 h 4000500"/>
                  <a:gd name="connsiteX30" fmla="*/ 2438400 w 5229225"/>
                  <a:gd name="connsiteY30" fmla="*/ 1066800 h 4000500"/>
                  <a:gd name="connsiteX31" fmla="*/ 2286000 w 5229225"/>
                  <a:gd name="connsiteY31" fmla="*/ 1047750 h 4000500"/>
                  <a:gd name="connsiteX32" fmla="*/ 2247900 w 5229225"/>
                  <a:gd name="connsiteY32" fmla="*/ 1028700 h 4000500"/>
                  <a:gd name="connsiteX33" fmla="*/ 2028825 w 5229225"/>
                  <a:gd name="connsiteY33" fmla="*/ 1066800 h 4000500"/>
                  <a:gd name="connsiteX34" fmla="*/ 1905000 w 5229225"/>
                  <a:gd name="connsiteY34" fmla="*/ 1123950 h 4000500"/>
                  <a:gd name="connsiteX35" fmla="*/ 1704975 w 5229225"/>
                  <a:gd name="connsiteY35" fmla="*/ 1114425 h 4000500"/>
                  <a:gd name="connsiteX36" fmla="*/ 1495425 w 5229225"/>
                  <a:gd name="connsiteY36" fmla="*/ 1076325 h 4000500"/>
                  <a:gd name="connsiteX37" fmla="*/ 1362075 w 5229225"/>
                  <a:gd name="connsiteY37" fmla="*/ 1095375 h 4000500"/>
                  <a:gd name="connsiteX38" fmla="*/ 1238250 w 5229225"/>
                  <a:gd name="connsiteY38" fmla="*/ 1133475 h 4000500"/>
                  <a:gd name="connsiteX39" fmla="*/ 1114425 w 5229225"/>
                  <a:gd name="connsiteY39" fmla="*/ 1190625 h 4000500"/>
                  <a:gd name="connsiteX40" fmla="*/ 914400 w 5229225"/>
                  <a:gd name="connsiteY40" fmla="*/ 1371600 h 4000500"/>
                  <a:gd name="connsiteX41" fmla="*/ 819150 w 5229225"/>
                  <a:gd name="connsiteY41" fmla="*/ 1514475 h 4000500"/>
                  <a:gd name="connsiteX42" fmla="*/ 800100 w 5229225"/>
                  <a:gd name="connsiteY42" fmla="*/ 1600200 h 4000500"/>
                  <a:gd name="connsiteX43" fmla="*/ 866775 w 5229225"/>
                  <a:gd name="connsiteY43" fmla="*/ 1676400 h 4000500"/>
                  <a:gd name="connsiteX44" fmla="*/ 876300 w 5229225"/>
                  <a:gd name="connsiteY44" fmla="*/ 1724025 h 4000500"/>
                  <a:gd name="connsiteX45" fmla="*/ 828675 w 5229225"/>
                  <a:gd name="connsiteY45" fmla="*/ 1762125 h 4000500"/>
                  <a:gd name="connsiteX46" fmla="*/ 714375 w 5229225"/>
                  <a:gd name="connsiteY46" fmla="*/ 1847850 h 4000500"/>
                  <a:gd name="connsiteX47" fmla="*/ 657225 w 5229225"/>
                  <a:gd name="connsiteY47" fmla="*/ 1962150 h 4000500"/>
                  <a:gd name="connsiteX48" fmla="*/ 609600 w 5229225"/>
                  <a:gd name="connsiteY48" fmla="*/ 2066925 h 4000500"/>
                  <a:gd name="connsiteX49" fmla="*/ 552450 w 5229225"/>
                  <a:gd name="connsiteY49" fmla="*/ 2124075 h 4000500"/>
                  <a:gd name="connsiteX50" fmla="*/ 466725 w 5229225"/>
                  <a:gd name="connsiteY50" fmla="*/ 2257425 h 4000500"/>
                  <a:gd name="connsiteX51" fmla="*/ 466725 w 5229225"/>
                  <a:gd name="connsiteY51" fmla="*/ 2333625 h 4000500"/>
                  <a:gd name="connsiteX52" fmla="*/ 542925 w 5229225"/>
                  <a:gd name="connsiteY52" fmla="*/ 2466975 h 4000500"/>
                  <a:gd name="connsiteX53" fmla="*/ 628650 w 5229225"/>
                  <a:gd name="connsiteY53" fmla="*/ 2581275 h 4000500"/>
                  <a:gd name="connsiteX54" fmla="*/ 914400 w 5229225"/>
                  <a:gd name="connsiteY54" fmla="*/ 2705100 h 4000500"/>
                  <a:gd name="connsiteX55" fmla="*/ 1019175 w 5229225"/>
                  <a:gd name="connsiteY55" fmla="*/ 2752725 h 4000500"/>
                  <a:gd name="connsiteX56" fmla="*/ 1066800 w 5229225"/>
                  <a:gd name="connsiteY56" fmla="*/ 2790825 h 4000500"/>
                  <a:gd name="connsiteX57" fmla="*/ 1333500 w 5229225"/>
                  <a:gd name="connsiteY57" fmla="*/ 2895600 h 4000500"/>
                  <a:gd name="connsiteX58" fmla="*/ 1590675 w 5229225"/>
                  <a:gd name="connsiteY58" fmla="*/ 3124200 h 4000500"/>
                  <a:gd name="connsiteX59" fmla="*/ 1724025 w 5229225"/>
                  <a:gd name="connsiteY59" fmla="*/ 3343275 h 4000500"/>
                  <a:gd name="connsiteX60" fmla="*/ 1657350 w 5229225"/>
                  <a:gd name="connsiteY60" fmla="*/ 3457575 h 4000500"/>
                  <a:gd name="connsiteX61" fmla="*/ 1609725 w 5229225"/>
                  <a:gd name="connsiteY61" fmla="*/ 3533775 h 4000500"/>
                  <a:gd name="connsiteX62" fmla="*/ 1457325 w 5229225"/>
                  <a:gd name="connsiteY62" fmla="*/ 3581400 h 4000500"/>
                  <a:gd name="connsiteX63" fmla="*/ 1400175 w 5229225"/>
                  <a:gd name="connsiteY63" fmla="*/ 3714750 h 4000500"/>
                  <a:gd name="connsiteX64" fmla="*/ 1190625 w 5229225"/>
                  <a:gd name="connsiteY64" fmla="*/ 3752850 h 4000500"/>
                  <a:gd name="connsiteX65" fmla="*/ 990600 w 5229225"/>
                  <a:gd name="connsiteY65" fmla="*/ 3733800 h 4000500"/>
                  <a:gd name="connsiteX66" fmla="*/ 819150 w 5229225"/>
                  <a:gd name="connsiteY66" fmla="*/ 3600450 h 4000500"/>
                  <a:gd name="connsiteX67" fmla="*/ 685800 w 5229225"/>
                  <a:gd name="connsiteY67" fmla="*/ 3476625 h 4000500"/>
                  <a:gd name="connsiteX68" fmla="*/ 542925 w 5229225"/>
                  <a:gd name="connsiteY68" fmla="*/ 3219450 h 4000500"/>
                  <a:gd name="connsiteX69" fmla="*/ 419100 w 5229225"/>
                  <a:gd name="connsiteY69" fmla="*/ 3143250 h 4000500"/>
                  <a:gd name="connsiteX70" fmla="*/ 266700 w 5229225"/>
                  <a:gd name="connsiteY70" fmla="*/ 2962275 h 4000500"/>
                  <a:gd name="connsiteX71" fmla="*/ 0 w 5229225"/>
                  <a:gd name="connsiteY71" fmla="*/ 2771775 h 4000500"/>
                  <a:gd name="connsiteX72" fmla="*/ 76200 w 5229225"/>
                  <a:gd name="connsiteY72" fmla="*/ 0 h 4000500"/>
                  <a:gd name="connsiteX73" fmla="*/ 5229225 w 5229225"/>
                  <a:gd name="connsiteY73" fmla="*/ 66675 h 4000500"/>
                  <a:gd name="connsiteX74" fmla="*/ 5153025 w 5229225"/>
                  <a:gd name="connsiteY74" fmla="*/ 4000500 h 4000500"/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67250 w 5229225"/>
                  <a:gd name="connsiteY3" fmla="*/ 3533775 h 4000500"/>
                  <a:gd name="connsiteX4" fmla="*/ 4600575 w 5229225"/>
                  <a:gd name="connsiteY4" fmla="*/ 3200400 h 4000500"/>
                  <a:gd name="connsiteX5" fmla="*/ 4533900 w 5229225"/>
                  <a:gd name="connsiteY5" fmla="*/ 2933700 h 4000500"/>
                  <a:gd name="connsiteX6" fmla="*/ 4410075 w 5229225"/>
                  <a:gd name="connsiteY6" fmla="*/ 2657475 h 4000500"/>
                  <a:gd name="connsiteX7" fmla="*/ 4286250 w 5229225"/>
                  <a:gd name="connsiteY7" fmla="*/ 2466975 h 4000500"/>
                  <a:gd name="connsiteX8" fmla="*/ 4162425 w 5229225"/>
                  <a:gd name="connsiteY8" fmla="*/ 2305050 h 4000500"/>
                  <a:gd name="connsiteX9" fmla="*/ 3905250 w 5229225"/>
                  <a:gd name="connsiteY9" fmla="*/ 2228850 h 4000500"/>
                  <a:gd name="connsiteX10" fmla="*/ 3752850 w 5229225"/>
                  <a:gd name="connsiteY10" fmla="*/ 2133600 h 4000500"/>
                  <a:gd name="connsiteX11" fmla="*/ 3743325 w 5229225"/>
                  <a:gd name="connsiteY11" fmla="*/ 2038350 h 4000500"/>
                  <a:gd name="connsiteX12" fmla="*/ 3838575 w 5229225"/>
                  <a:gd name="connsiteY12" fmla="*/ 1990725 h 4000500"/>
                  <a:gd name="connsiteX13" fmla="*/ 3924300 w 5229225"/>
                  <a:gd name="connsiteY13" fmla="*/ 1924050 h 4000500"/>
                  <a:gd name="connsiteX14" fmla="*/ 4095750 w 5229225"/>
                  <a:gd name="connsiteY14" fmla="*/ 1695450 h 4000500"/>
                  <a:gd name="connsiteX15" fmla="*/ 4162425 w 5229225"/>
                  <a:gd name="connsiteY15" fmla="*/ 1524000 h 4000500"/>
                  <a:gd name="connsiteX16" fmla="*/ 4124325 w 5229225"/>
                  <a:gd name="connsiteY16" fmla="*/ 1362075 h 4000500"/>
                  <a:gd name="connsiteX17" fmla="*/ 4086225 w 5229225"/>
                  <a:gd name="connsiteY17" fmla="*/ 1181100 h 4000500"/>
                  <a:gd name="connsiteX18" fmla="*/ 4019550 w 5229225"/>
                  <a:gd name="connsiteY18" fmla="*/ 904875 h 4000500"/>
                  <a:gd name="connsiteX19" fmla="*/ 3914775 w 5229225"/>
                  <a:gd name="connsiteY19" fmla="*/ 590550 h 4000500"/>
                  <a:gd name="connsiteX20" fmla="*/ 3781425 w 5229225"/>
                  <a:gd name="connsiteY20" fmla="*/ 428625 h 4000500"/>
                  <a:gd name="connsiteX21" fmla="*/ 3505200 w 5229225"/>
                  <a:gd name="connsiteY21" fmla="*/ 276225 h 4000500"/>
                  <a:gd name="connsiteX22" fmla="*/ 3419475 w 5229225"/>
                  <a:gd name="connsiteY22" fmla="*/ 238125 h 4000500"/>
                  <a:gd name="connsiteX23" fmla="*/ 3276600 w 5229225"/>
                  <a:gd name="connsiteY23" fmla="*/ 209550 h 4000500"/>
                  <a:gd name="connsiteX24" fmla="*/ 3105150 w 5229225"/>
                  <a:gd name="connsiteY24" fmla="*/ 247650 h 4000500"/>
                  <a:gd name="connsiteX25" fmla="*/ 3000375 w 5229225"/>
                  <a:gd name="connsiteY25" fmla="*/ 342900 h 4000500"/>
                  <a:gd name="connsiteX26" fmla="*/ 2857500 w 5229225"/>
                  <a:gd name="connsiteY26" fmla="*/ 495300 h 4000500"/>
                  <a:gd name="connsiteX27" fmla="*/ 2676525 w 5229225"/>
                  <a:gd name="connsiteY27" fmla="*/ 723900 h 4000500"/>
                  <a:gd name="connsiteX28" fmla="*/ 2590800 w 5229225"/>
                  <a:gd name="connsiteY28" fmla="*/ 876300 h 4000500"/>
                  <a:gd name="connsiteX29" fmla="*/ 2505075 w 5229225"/>
                  <a:gd name="connsiteY29" fmla="*/ 1000125 h 4000500"/>
                  <a:gd name="connsiteX30" fmla="*/ 2438400 w 5229225"/>
                  <a:gd name="connsiteY30" fmla="*/ 1066800 h 4000500"/>
                  <a:gd name="connsiteX31" fmla="*/ 2286000 w 5229225"/>
                  <a:gd name="connsiteY31" fmla="*/ 1047750 h 4000500"/>
                  <a:gd name="connsiteX32" fmla="*/ 2247900 w 5229225"/>
                  <a:gd name="connsiteY32" fmla="*/ 1028700 h 4000500"/>
                  <a:gd name="connsiteX33" fmla="*/ 2028825 w 5229225"/>
                  <a:gd name="connsiteY33" fmla="*/ 1066800 h 4000500"/>
                  <a:gd name="connsiteX34" fmla="*/ 1905000 w 5229225"/>
                  <a:gd name="connsiteY34" fmla="*/ 1123950 h 4000500"/>
                  <a:gd name="connsiteX35" fmla="*/ 1704975 w 5229225"/>
                  <a:gd name="connsiteY35" fmla="*/ 1114425 h 4000500"/>
                  <a:gd name="connsiteX36" fmla="*/ 1495425 w 5229225"/>
                  <a:gd name="connsiteY36" fmla="*/ 1076325 h 4000500"/>
                  <a:gd name="connsiteX37" fmla="*/ 1362075 w 5229225"/>
                  <a:gd name="connsiteY37" fmla="*/ 1095375 h 4000500"/>
                  <a:gd name="connsiteX38" fmla="*/ 1238250 w 5229225"/>
                  <a:gd name="connsiteY38" fmla="*/ 1133475 h 4000500"/>
                  <a:gd name="connsiteX39" fmla="*/ 1114425 w 5229225"/>
                  <a:gd name="connsiteY39" fmla="*/ 1190625 h 4000500"/>
                  <a:gd name="connsiteX40" fmla="*/ 914400 w 5229225"/>
                  <a:gd name="connsiteY40" fmla="*/ 1371600 h 4000500"/>
                  <a:gd name="connsiteX41" fmla="*/ 819150 w 5229225"/>
                  <a:gd name="connsiteY41" fmla="*/ 1514475 h 4000500"/>
                  <a:gd name="connsiteX42" fmla="*/ 800100 w 5229225"/>
                  <a:gd name="connsiteY42" fmla="*/ 1600200 h 4000500"/>
                  <a:gd name="connsiteX43" fmla="*/ 866775 w 5229225"/>
                  <a:gd name="connsiteY43" fmla="*/ 1676400 h 4000500"/>
                  <a:gd name="connsiteX44" fmla="*/ 876300 w 5229225"/>
                  <a:gd name="connsiteY44" fmla="*/ 1724025 h 4000500"/>
                  <a:gd name="connsiteX45" fmla="*/ 828675 w 5229225"/>
                  <a:gd name="connsiteY45" fmla="*/ 1762125 h 4000500"/>
                  <a:gd name="connsiteX46" fmla="*/ 714375 w 5229225"/>
                  <a:gd name="connsiteY46" fmla="*/ 1847850 h 4000500"/>
                  <a:gd name="connsiteX47" fmla="*/ 657225 w 5229225"/>
                  <a:gd name="connsiteY47" fmla="*/ 1962150 h 4000500"/>
                  <a:gd name="connsiteX48" fmla="*/ 609600 w 5229225"/>
                  <a:gd name="connsiteY48" fmla="*/ 2066925 h 4000500"/>
                  <a:gd name="connsiteX49" fmla="*/ 552450 w 5229225"/>
                  <a:gd name="connsiteY49" fmla="*/ 2124075 h 4000500"/>
                  <a:gd name="connsiteX50" fmla="*/ 466725 w 5229225"/>
                  <a:gd name="connsiteY50" fmla="*/ 2257425 h 4000500"/>
                  <a:gd name="connsiteX51" fmla="*/ 466725 w 5229225"/>
                  <a:gd name="connsiteY51" fmla="*/ 2333625 h 4000500"/>
                  <a:gd name="connsiteX52" fmla="*/ 542925 w 5229225"/>
                  <a:gd name="connsiteY52" fmla="*/ 2466975 h 4000500"/>
                  <a:gd name="connsiteX53" fmla="*/ 628650 w 5229225"/>
                  <a:gd name="connsiteY53" fmla="*/ 2581275 h 4000500"/>
                  <a:gd name="connsiteX54" fmla="*/ 914400 w 5229225"/>
                  <a:gd name="connsiteY54" fmla="*/ 2705100 h 4000500"/>
                  <a:gd name="connsiteX55" fmla="*/ 1019175 w 5229225"/>
                  <a:gd name="connsiteY55" fmla="*/ 2752725 h 4000500"/>
                  <a:gd name="connsiteX56" fmla="*/ 1066800 w 5229225"/>
                  <a:gd name="connsiteY56" fmla="*/ 2790825 h 4000500"/>
                  <a:gd name="connsiteX57" fmla="*/ 1333500 w 5229225"/>
                  <a:gd name="connsiteY57" fmla="*/ 2895600 h 4000500"/>
                  <a:gd name="connsiteX58" fmla="*/ 1590675 w 5229225"/>
                  <a:gd name="connsiteY58" fmla="*/ 3124200 h 4000500"/>
                  <a:gd name="connsiteX59" fmla="*/ 1724025 w 5229225"/>
                  <a:gd name="connsiteY59" fmla="*/ 3343275 h 4000500"/>
                  <a:gd name="connsiteX60" fmla="*/ 1657350 w 5229225"/>
                  <a:gd name="connsiteY60" fmla="*/ 3457575 h 4000500"/>
                  <a:gd name="connsiteX61" fmla="*/ 1609725 w 5229225"/>
                  <a:gd name="connsiteY61" fmla="*/ 3533775 h 4000500"/>
                  <a:gd name="connsiteX62" fmla="*/ 1495425 w 5229225"/>
                  <a:gd name="connsiteY62" fmla="*/ 3619500 h 4000500"/>
                  <a:gd name="connsiteX63" fmla="*/ 1400175 w 5229225"/>
                  <a:gd name="connsiteY63" fmla="*/ 3714750 h 4000500"/>
                  <a:gd name="connsiteX64" fmla="*/ 1190625 w 5229225"/>
                  <a:gd name="connsiteY64" fmla="*/ 3752850 h 4000500"/>
                  <a:gd name="connsiteX65" fmla="*/ 990600 w 5229225"/>
                  <a:gd name="connsiteY65" fmla="*/ 3733800 h 4000500"/>
                  <a:gd name="connsiteX66" fmla="*/ 819150 w 5229225"/>
                  <a:gd name="connsiteY66" fmla="*/ 3600450 h 4000500"/>
                  <a:gd name="connsiteX67" fmla="*/ 685800 w 5229225"/>
                  <a:gd name="connsiteY67" fmla="*/ 3476625 h 4000500"/>
                  <a:gd name="connsiteX68" fmla="*/ 542925 w 5229225"/>
                  <a:gd name="connsiteY68" fmla="*/ 3219450 h 4000500"/>
                  <a:gd name="connsiteX69" fmla="*/ 419100 w 5229225"/>
                  <a:gd name="connsiteY69" fmla="*/ 3143250 h 4000500"/>
                  <a:gd name="connsiteX70" fmla="*/ 266700 w 5229225"/>
                  <a:gd name="connsiteY70" fmla="*/ 2962275 h 4000500"/>
                  <a:gd name="connsiteX71" fmla="*/ 0 w 5229225"/>
                  <a:gd name="connsiteY71" fmla="*/ 2771775 h 4000500"/>
                  <a:gd name="connsiteX72" fmla="*/ 76200 w 5229225"/>
                  <a:gd name="connsiteY72" fmla="*/ 0 h 4000500"/>
                  <a:gd name="connsiteX73" fmla="*/ 5229225 w 5229225"/>
                  <a:gd name="connsiteY73" fmla="*/ 66675 h 4000500"/>
                  <a:gd name="connsiteX74" fmla="*/ 5153025 w 5229225"/>
                  <a:gd name="connsiteY74" fmla="*/ 4000500 h 4000500"/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67250 w 5229225"/>
                  <a:gd name="connsiteY3" fmla="*/ 3533775 h 4000500"/>
                  <a:gd name="connsiteX4" fmla="*/ 4600575 w 5229225"/>
                  <a:gd name="connsiteY4" fmla="*/ 3200400 h 4000500"/>
                  <a:gd name="connsiteX5" fmla="*/ 4533900 w 5229225"/>
                  <a:gd name="connsiteY5" fmla="*/ 2933700 h 4000500"/>
                  <a:gd name="connsiteX6" fmla="*/ 4410075 w 5229225"/>
                  <a:gd name="connsiteY6" fmla="*/ 2657475 h 4000500"/>
                  <a:gd name="connsiteX7" fmla="*/ 4286250 w 5229225"/>
                  <a:gd name="connsiteY7" fmla="*/ 2466975 h 4000500"/>
                  <a:gd name="connsiteX8" fmla="*/ 4162425 w 5229225"/>
                  <a:gd name="connsiteY8" fmla="*/ 2305050 h 4000500"/>
                  <a:gd name="connsiteX9" fmla="*/ 3905250 w 5229225"/>
                  <a:gd name="connsiteY9" fmla="*/ 2228850 h 4000500"/>
                  <a:gd name="connsiteX10" fmla="*/ 3752850 w 5229225"/>
                  <a:gd name="connsiteY10" fmla="*/ 2133600 h 4000500"/>
                  <a:gd name="connsiteX11" fmla="*/ 3743325 w 5229225"/>
                  <a:gd name="connsiteY11" fmla="*/ 2038350 h 4000500"/>
                  <a:gd name="connsiteX12" fmla="*/ 3838575 w 5229225"/>
                  <a:gd name="connsiteY12" fmla="*/ 1990725 h 4000500"/>
                  <a:gd name="connsiteX13" fmla="*/ 3924300 w 5229225"/>
                  <a:gd name="connsiteY13" fmla="*/ 1924050 h 4000500"/>
                  <a:gd name="connsiteX14" fmla="*/ 4095750 w 5229225"/>
                  <a:gd name="connsiteY14" fmla="*/ 1695450 h 4000500"/>
                  <a:gd name="connsiteX15" fmla="*/ 4162425 w 5229225"/>
                  <a:gd name="connsiteY15" fmla="*/ 1524000 h 4000500"/>
                  <a:gd name="connsiteX16" fmla="*/ 4124325 w 5229225"/>
                  <a:gd name="connsiteY16" fmla="*/ 1362075 h 4000500"/>
                  <a:gd name="connsiteX17" fmla="*/ 4086225 w 5229225"/>
                  <a:gd name="connsiteY17" fmla="*/ 1181100 h 4000500"/>
                  <a:gd name="connsiteX18" fmla="*/ 4019550 w 5229225"/>
                  <a:gd name="connsiteY18" fmla="*/ 904875 h 4000500"/>
                  <a:gd name="connsiteX19" fmla="*/ 3914775 w 5229225"/>
                  <a:gd name="connsiteY19" fmla="*/ 590550 h 4000500"/>
                  <a:gd name="connsiteX20" fmla="*/ 3781425 w 5229225"/>
                  <a:gd name="connsiteY20" fmla="*/ 428625 h 4000500"/>
                  <a:gd name="connsiteX21" fmla="*/ 3505200 w 5229225"/>
                  <a:gd name="connsiteY21" fmla="*/ 276225 h 4000500"/>
                  <a:gd name="connsiteX22" fmla="*/ 3419475 w 5229225"/>
                  <a:gd name="connsiteY22" fmla="*/ 238125 h 4000500"/>
                  <a:gd name="connsiteX23" fmla="*/ 3276600 w 5229225"/>
                  <a:gd name="connsiteY23" fmla="*/ 209550 h 4000500"/>
                  <a:gd name="connsiteX24" fmla="*/ 3105150 w 5229225"/>
                  <a:gd name="connsiteY24" fmla="*/ 247650 h 4000500"/>
                  <a:gd name="connsiteX25" fmla="*/ 3000375 w 5229225"/>
                  <a:gd name="connsiteY25" fmla="*/ 342900 h 4000500"/>
                  <a:gd name="connsiteX26" fmla="*/ 2857500 w 5229225"/>
                  <a:gd name="connsiteY26" fmla="*/ 495300 h 4000500"/>
                  <a:gd name="connsiteX27" fmla="*/ 2676525 w 5229225"/>
                  <a:gd name="connsiteY27" fmla="*/ 723900 h 4000500"/>
                  <a:gd name="connsiteX28" fmla="*/ 2590800 w 5229225"/>
                  <a:gd name="connsiteY28" fmla="*/ 876300 h 4000500"/>
                  <a:gd name="connsiteX29" fmla="*/ 2505075 w 5229225"/>
                  <a:gd name="connsiteY29" fmla="*/ 1000125 h 4000500"/>
                  <a:gd name="connsiteX30" fmla="*/ 2438400 w 5229225"/>
                  <a:gd name="connsiteY30" fmla="*/ 1066800 h 4000500"/>
                  <a:gd name="connsiteX31" fmla="*/ 2286000 w 5229225"/>
                  <a:gd name="connsiteY31" fmla="*/ 1047750 h 4000500"/>
                  <a:gd name="connsiteX32" fmla="*/ 2247900 w 5229225"/>
                  <a:gd name="connsiteY32" fmla="*/ 1028700 h 4000500"/>
                  <a:gd name="connsiteX33" fmla="*/ 2028825 w 5229225"/>
                  <a:gd name="connsiteY33" fmla="*/ 1066800 h 4000500"/>
                  <a:gd name="connsiteX34" fmla="*/ 1905000 w 5229225"/>
                  <a:gd name="connsiteY34" fmla="*/ 1123950 h 4000500"/>
                  <a:gd name="connsiteX35" fmla="*/ 1704975 w 5229225"/>
                  <a:gd name="connsiteY35" fmla="*/ 1114425 h 4000500"/>
                  <a:gd name="connsiteX36" fmla="*/ 1495425 w 5229225"/>
                  <a:gd name="connsiteY36" fmla="*/ 1076325 h 4000500"/>
                  <a:gd name="connsiteX37" fmla="*/ 1362075 w 5229225"/>
                  <a:gd name="connsiteY37" fmla="*/ 1095375 h 4000500"/>
                  <a:gd name="connsiteX38" fmla="*/ 1238250 w 5229225"/>
                  <a:gd name="connsiteY38" fmla="*/ 1133475 h 4000500"/>
                  <a:gd name="connsiteX39" fmla="*/ 1114425 w 5229225"/>
                  <a:gd name="connsiteY39" fmla="*/ 1190625 h 4000500"/>
                  <a:gd name="connsiteX40" fmla="*/ 914400 w 5229225"/>
                  <a:gd name="connsiteY40" fmla="*/ 1371600 h 4000500"/>
                  <a:gd name="connsiteX41" fmla="*/ 819150 w 5229225"/>
                  <a:gd name="connsiteY41" fmla="*/ 1514475 h 4000500"/>
                  <a:gd name="connsiteX42" fmla="*/ 800100 w 5229225"/>
                  <a:gd name="connsiteY42" fmla="*/ 1600200 h 4000500"/>
                  <a:gd name="connsiteX43" fmla="*/ 866775 w 5229225"/>
                  <a:gd name="connsiteY43" fmla="*/ 1676400 h 4000500"/>
                  <a:gd name="connsiteX44" fmla="*/ 876300 w 5229225"/>
                  <a:gd name="connsiteY44" fmla="*/ 1724025 h 4000500"/>
                  <a:gd name="connsiteX45" fmla="*/ 828675 w 5229225"/>
                  <a:gd name="connsiteY45" fmla="*/ 1762125 h 4000500"/>
                  <a:gd name="connsiteX46" fmla="*/ 714375 w 5229225"/>
                  <a:gd name="connsiteY46" fmla="*/ 1847850 h 4000500"/>
                  <a:gd name="connsiteX47" fmla="*/ 657225 w 5229225"/>
                  <a:gd name="connsiteY47" fmla="*/ 1962150 h 4000500"/>
                  <a:gd name="connsiteX48" fmla="*/ 609600 w 5229225"/>
                  <a:gd name="connsiteY48" fmla="*/ 2066925 h 4000500"/>
                  <a:gd name="connsiteX49" fmla="*/ 552450 w 5229225"/>
                  <a:gd name="connsiteY49" fmla="*/ 2124075 h 4000500"/>
                  <a:gd name="connsiteX50" fmla="*/ 466725 w 5229225"/>
                  <a:gd name="connsiteY50" fmla="*/ 2257425 h 4000500"/>
                  <a:gd name="connsiteX51" fmla="*/ 466725 w 5229225"/>
                  <a:gd name="connsiteY51" fmla="*/ 2333625 h 4000500"/>
                  <a:gd name="connsiteX52" fmla="*/ 542925 w 5229225"/>
                  <a:gd name="connsiteY52" fmla="*/ 2466975 h 4000500"/>
                  <a:gd name="connsiteX53" fmla="*/ 628650 w 5229225"/>
                  <a:gd name="connsiteY53" fmla="*/ 2581275 h 4000500"/>
                  <a:gd name="connsiteX54" fmla="*/ 914400 w 5229225"/>
                  <a:gd name="connsiteY54" fmla="*/ 2705100 h 4000500"/>
                  <a:gd name="connsiteX55" fmla="*/ 1019175 w 5229225"/>
                  <a:gd name="connsiteY55" fmla="*/ 2752725 h 4000500"/>
                  <a:gd name="connsiteX56" fmla="*/ 1066800 w 5229225"/>
                  <a:gd name="connsiteY56" fmla="*/ 2790825 h 4000500"/>
                  <a:gd name="connsiteX57" fmla="*/ 1333500 w 5229225"/>
                  <a:gd name="connsiteY57" fmla="*/ 2895600 h 4000500"/>
                  <a:gd name="connsiteX58" fmla="*/ 1590675 w 5229225"/>
                  <a:gd name="connsiteY58" fmla="*/ 3124200 h 4000500"/>
                  <a:gd name="connsiteX59" fmla="*/ 1724025 w 5229225"/>
                  <a:gd name="connsiteY59" fmla="*/ 3343275 h 4000500"/>
                  <a:gd name="connsiteX60" fmla="*/ 1657350 w 5229225"/>
                  <a:gd name="connsiteY60" fmla="*/ 3457575 h 4000500"/>
                  <a:gd name="connsiteX61" fmla="*/ 1609725 w 5229225"/>
                  <a:gd name="connsiteY61" fmla="*/ 3533775 h 4000500"/>
                  <a:gd name="connsiteX62" fmla="*/ 1495425 w 5229225"/>
                  <a:gd name="connsiteY62" fmla="*/ 3619500 h 4000500"/>
                  <a:gd name="connsiteX63" fmla="*/ 1352550 w 5229225"/>
                  <a:gd name="connsiteY63" fmla="*/ 3657600 h 4000500"/>
                  <a:gd name="connsiteX64" fmla="*/ 1190625 w 5229225"/>
                  <a:gd name="connsiteY64" fmla="*/ 3752850 h 4000500"/>
                  <a:gd name="connsiteX65" fmla="*/ 990600 w 5229225"/>
                  <a:gd name="connsiteY65" fmla="*/ 3733800 h 4000500"/>
                  <a:gd name="connsiteX66" fmla="*/ 819150 w 5229225"/>
                  <a:gd name="connsiteY66" fmla="*/ 3600450 h 4000500"/>
                  <a:gd name="connsiteX67" fmla="*/ 685800 w 5229225"/>
                  <a:gd name="connsiteY67" fmla="*/ 3476625 h 4000500"/>
                  <a:gd name="connsiteX68" fmla="*/ 542925 w 5229225"/>
                  <a:gd name="connsiteY68" fmla="*/ 3219450 h 4000500"/>
                  <a:gd name="connsiteX69" fmla="*/ 419100 w 5229225"/>
                  <a:gd name="connsiteY69" fmla="*/ 3143250 h 4000500"/>
                  <a:gd name="connsiteX70" fmla="*/ 266700 w 5229225"/>
                  <a:gd name="connsiteY70" fmla="*/ 2962275 h 4000500"/>
                  <a:gd name="connsiteX71" fmla="*/ 0 w 5229225"/>
                  <a:gd name="connsiteY71" fmla="*/ 2771775 h 4000500"/>
                  <a:gd name="connsiteX72" fmla="*/ 76200 w 5229225"/>
                  <a:gd name="connsiteY72" fmla="*/ 0 h 4000500"/>
                  <a:gd name="connsiteX73" fmla="*/ 5229225 w 5229225"/>
                  <a:gd name="connsiteY73" fmla="*/ 66675 h 4000500"/>
                  <a:gd name="connsiteX74" fmla="*/ 5153025 w 5229225"/>
                  <a:gd name="connsiteY74" fmla="*/ 4000500 h 4000500"/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67250 w 5229225"/>
                  <a:gd name="connsiteY3" fmla="*/ 3533775 h 4000500"/>
                  <a:gd name="connsiteX4" fmla="*/ 4600575 w 5229225"/>
                  <a:gd name="connsiteY4" fmla="*/ 3200400 h 4000500"/>
                  <a:gd name="connsiteX5" fmla="*/ 4533900 w 5229225"/>
                  <a:gd name="connsiteY5" fmla="*/ 2933700 h 4000500"/>
                  <a:gd name="connsiteX6" fmla="*/ 4410075 w 5229225"/>
                  <a:gd name="connsiteY6" fmla="*/ 2657475 h 4000500"/>
                  <a:gd name="connsiteX7" fmla="*/ 4286250 w 5229225"/>
                  <a:gd name="connsiteY7" fmla="*/ 2466975 h 4000500"/>
                  <a:gd name="connsiteX8" fmla="*/ 4162425 w 5229225"/>
                  <a:gd name="connsiteY8" fmla="*/ 2305050 h 4000500"/>
                  <a:gd name="connsiteX9" fmla="*/ 3905250 w 5229225"/>
                  <a:gd name="connsiteY9" fmla="*/ 2228850 h 4000500"/>
                  <a:gd name="connsiteX10" fmla="*/ 3752850 w 5229225"/>
                  <a:gd name="connsiteY10" fmla="*/ 2133600 h 4000500"/>
                  <a:gd name="connsiteX11" fmla="*/ 3743325 w 5229225"/>
                  <a:gd name="connsiteY11" fmla="*/ 2038350 h 4000500"/>
                  <a:gd name="connsiteX12" fmla="*/ 3838575 w 5229225"/>
                  <a:gd name="connsiteY12" fmla="*/ 1990725 h 4000500"/>
                  <a:gd name="connsiteX13" fmla="*/ 3924300 w 5229225"/>
                  <a:gd name="connsiteY13" fmla="*/ 1924050 h 4000500"/>
                  <a:gd name="connsiteX14" fmla="*/ 4095750 w 5229225"/>
                  <a:gd name="connsiteY14" fmla="*/ 1695450 h 4000500"/>
                  <a:gd name="connsiteX15" fmla="*/ 4162425 w 5229225"/>
                  <a:gd name="connsiteY15" fmla="*/ 1524000 h 4000500"/>
                  <a:gd name="connsiteX16" fmla="*/ 4124325 w 5229225"/>
                  <a:gd name="connsiteY16" fmla="*/ 1362075 h 4000500"/>
                  <a:gd name="connsiteX17" fmla="*/ 4086225 w 5229225"/>
                  <a:gd name="connsiteY17" fmla="*/ 1181100 h 4000500"/>
                  <a:gd name="connsiteX18" fmla="*/ 4019550 w 5229225"/>
                  <a:gd name="connsiteY18" fmla="*/ 904875 h 4000500"/>
                  <a:gd name="connsiteX19" fmla="*/ 3914775 w 5229225"/>
                  <a:gd name="connsiteY19" fmla="*/ 590550 h 4000500"/>
                  <a:gd name="connsiteX20" fmla="*/ 3781425 w 5229225"/>
                  <a:gd name="connsiteY20" fmla="*/ 428625 h 4000500"/>
                  <a:gd name="connsiteX21" fmla="*/ 3505200 w 5229225"/>
                  <a:gd name="connsiteY21" fmla="*/ 276225 h 4000500"/>
                  <a:gd name="connsiteX22" fmla="*/ 3419475 w 5229225"/>
                  <a:gd name="connsiteY22" fmla="*/ 238125 h 4000500"/>
                  <a:gd name="connsiteX23" fmla="*/ 3276600 w 5229225"/>
                  <a:gd name="connsiteY23" fmla="*/ 209550 h 4000500"/>
                  <a:gd name="connsiteX24" fmla="*/ 3105150 w 5229225"/>
                  <a:gd name="connsiteY24" fmla="*/ 247650 h 4000500"/>
                  <a:gd name="connsiteX25" fmla="*/ 3000375 w 5229225"/>
                  <a:gd name="connsiteY25" fmla="*/ 342900 h 4000500"/>
                  <a:gd name="connsiteX26" fmla="*/ 2857500 w 5229225"/>
                  <a:gd name="connsiteY26" fmla="*/ 495300 h 4000500"/>
                  <a:gd name="connsiteX27" fmla="*/ 2676525 w 5229225"/>
                  <a:gd name="connsiteY27" fmla="*/ 723900 h 4000500"/>
                  <a:gd name="connsiteX28" fmla="*/ 2590800 w 5229225"/>
                  <a:gd name="connsiteY28" fmla="*/ 876300 h 4000500"/>
                  <a:gd name="connsiteX29" fmla="*/ 2505075 w 5229225"/>
                  <a:gd name="connsiteY29" fmla="*/ 1000125 h 4000500"/>
                  <a:gd name="connsiteX30" fmla="*/ 2438400 w 5229225"/>
                  <a:gd name="connsiteY30" fmla="*/ 1066800 h 4000500"/>
                  <a:gd name="connsiteX31" fmla="*/ 2286000 w 5229225"/>
                  <a:gd name="connsiteY31" fmla="*/ 1047750 h 4000500"/>
                  <a:gd name="connsiteX32" fmla="*/ 2247900 w 5229225"/>
                  <a:gd name="connsiteY32" fmla="*/ 1028700 h 4000500"/>
                  <a:gd name="connsiteX33" fmla="*/ 2028825 w 5229225"/>
                  <a:gd name="connsiteY33" fmla="*/ 1066800 h 4000500"/>
                  <a:gd name="connsiteX34" fmla="*/ 1905000 w 5229225"/>
                  <a:gd name="connsiteY34" fmla="*/ 1123950 h 4000500"/>
                  <a:gd name="connsiteX35" fmla="*/ 1704975 w 5229225"/>
                  <a:gd name="connsiteY35" fmla="*/ 1114425 h 4000500"/>
                  <a:gd name="connsiteX36" fmla="*/ 1495425 w 5229225"/>
                  <a:gd name="connsiteY36" fmla="*/ 1076325 h 4000500"/>
                  <a:gd name="connsiteX37" fmla="*/ 1362075 w 5229225"/>
                  <a:gd name="connsiteY37" fmla="*/ 1095375 h 4000500"/>
                  <a:gd name="connsiteX38" fmla="*/ 1238250 w 5229225"/>
                  <a:gd name="connsiteY38" fmla="*/ 1133475 h 4000500"/>
                  <a:gd name="connsiteX39" fmla="*/ 1114425 w 5229225"/>
                  <a:gd name="connsiteY39" fmla="*/ 1190625 h 4000500"/>
                  <a:gd name="connsiteX40" fmla="*/ 914400 w 5229225"/>
                  <a:gd name="connsiteY40" fmla="*/ 1371600 h 4000500"/>
                  <a:gd name="connsiteX41" fmla="*/ 819150 w 5229225"/>
                  <a:gd name="connsiteY41" fmla="*/ 1514475 h 4000500"/>
                  <a:gd name="connsiteX42" fmla="*/ 800100 w 5229225"/>
                  <a:gd name="connsiteY42" fmla="*/ 1600200 h 4000500"/>
                  <a:gd name="connsiteX43" fmla="*/ 866775 w 5229225"/>
                  <a:gd name="connsiteY43" fmla="*/ 1676400 h 4000500"/>
                  <a:gd name="connsiteX44" fmla="*/ 876300 w 5229225"/>
                  <a:gd name="connsiteY44" fmla="*/ 1724025 h 4000500"/>
                  <a:gd name="connsiteX45" fmla="*/ 828675 w 5229225"/>
                  <a:gd name="connsiteY45" fmla="*/ 1762125 h 4000500"/>
                  <a:gd name="connsiteX46" fmla="*/ 714375 w 5229225"/>
                  <a:gd name="connsiteY46" fmla="*/ 1847850 h 4000500"/>
                  <a:gd name="connsiteX47" fmla="*/ 657225 w 5229225"/>
                  <a:gd name="connsiteY47" fmla="*/ 1962150 h 4000500"/>
                  <a:gd name="connsiteX48" fmla="*/ 609600 w 5229225"/>
                  <a:gd name="connsiteY48" fmla="*/ 2066925 h 4000500"/>
                  <a:gd name="connsiteX49" fmla="*/ 552450 w 5229225"/>
                  <a:gd name="connsiteY49" fmla="*/ 2124075 h 4000500"/>
                  <a:gd name="connsiteX50" fmla="*/ 466725 w 5229225"/>
                  <a:gd name="connsiteY50" fmla="*/ 2257425 h 4000500"/>
                  <a:gd name="connsiteX51" fmla="*/ 466725 w 5229225"/>
                  <a:gd name="connsiteY51" fmla="*/ 2333625 h 4000500"/>
                  <a:gd name="connsiteX52" fmla="*/ 542925 w 5229225"/>
                  <a:gd name="connsiteY52" fmla="*/ 2466975 h 4000500"/>
                  <a:gd name="connsiteX53" fmla="*/ 628650 w 5229225"/>
                  <a:gd name="connsiteY53" fmla="*/ 2581275 h 4000500"/>
                  <a:gd name="connsiteX54" fmla="*/ 914400 w 5229225"/>
                  <a:gd name="connsiteY54" fmla="*/ 2705100 h 4000500"/>
                  <a:gd name="connsiteX55" fmla="*/ 1019175 w 5229225"/>
                  <a:gd name="connsiteY55" fmla="*/ 2752725 h 4000500"/>
                  <a:gd name="connsiteX56" fmla="*/ 1066800 w 5229225"/>
                  <a:gd name="connsiteY56" fmla="*/ 2790825 h 4000500"/>
                  <a:gd name="connsiteX57" fmla="*/ 1333500 w 5229225"/>
                  <a:gd name="connsiteY57" fmla="*/ 2895600 h 4000500"/>
                  <a:gd name="connsiteX58" fmla="*/ 1590675 w 5229225"/>
                  <a:gd name="connsiteY58" fmla="*/ 3124200 h 4000500"/>
                  <a:gd name="connsiteX59" fmla="*/ 1724025 w 5229225"/>
                  <a:gd name="connsiteY59" fmla="*/ 3343275 h 4000500"/>
                  <a:gd name="connsiteX60" fmla="*/ 1657350 w 5229225"/>
                  <a:gd name="connsiteY60" fmla="*/ 3457575 h 4000500"/>
                  <a:gd name="connsiteX61" fmla="*/ 1609725 w 5229225"/>
                  <a:gd name="connsiteY61" fmla="*/ 3533775 h 4000500"/>
                  <a:gd name="connsiteX62" fmla="*/ 1495425 w 5229225"/>
                  <a:gd name="connsiteY62" fmla="*/ 3619500 h 4000500"/>
                  <a:gd name="connsiteX63" fmla="*/ 1362075 w 5229225"/>
                  <a:gd name="connsiteY63" fmla="*/ 3743325 h 4000500"/>
                  <a:gd name="connsiteX64" fmla="*/ 1190625 w 5229225"/>
                  <a:gd name="connsiteY64" fmla="*/ 3752850 h 4000500"/>
                  <a:gd name="connsiteX65" fmla="*/ 990600 w 5229225"/>
                  <a:gd name="connsiteY65" fmla="*/ 3733800 h 4000500"/>
                  <a:gd name="connsiteX66" fmla="*/ 819150 w 5229225"/>
                  <a:gd name="connsiteY66" fmla="*/ 3600450 h 4000500"/>
                  <a:gd name="connsiteX67" fmla="*/ 685800 w 5229225"/>
                  <a:gd name="connsiteY67" fmla="*/ 3476625 h 4000500"/>
                  <a:gd name="connsiteX68" fmla="*/ 542925 w 5229225"/>
                  <a:gd name="connsiteY68" fmla="*/ 3219450 h 4000500"/>
                  <a:gd name="connsiteX69" fmla="*/ 419100 w 5229225"/>
                  <a:gd name="connsiteY69" fmla="*/ 3143250 h 4000500"/>
                  <a:gd name="connsiteX70" fmla="*/ 266700 w 5229225"/>
                  <a:gd name="connsiteY70" fmla="*/ 2962275 h 4000500"/>
                  <a:gd name="connsiteX71" fmla="*/ 0 w 5229225"/>
                  <a:gd name="connsiteY71" fmla="*/ 2771775 h 4000500"/>
                  <a:gd name="connsiteX72" fmla="*/ 76200 w 5229225"/>
                  <a:gd name="connsiteY72" fmla="*/ 0 h 4000500"/>
                  <a:gd name="connsiteX73" fmla="*/ 5229225 w 5229225"/>
                  <a:gd name="connsiteY73" fmla="*/ 66675 h 4000500"/>
                  <a:gd name="connsiteX74" fmla="*/ 5153025 w 5229225"/>
                  <a:gd name="connsiteY74" fmla="*/ 4000500 h 4000500"/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67250 w 5229225"/>
                  <a:gd name="connsiteY3" fmla="*/ 3533775 h 4000500"/>
                  <a:gd name="connsiteX4" fmla="*/ 4600575 w 5229225"/>
                  <a:gd name="connsiteY4" fmla="*/ 3200400 h 4000500"/>
                  <a:gd name="connsiteX5" fmla="*/ 4533900 w 5229225"/>
                  <a:gd name="connsiteY5" fmla="*/ 2933700 h 4000500"/>
                  <a:gd name="connsiteX6" fmla="*/ 4410075 w 5229225"/>
                  <a:gd name="connsiteY6" fmla="*/ 2657475 h 4000500"/>
                  <a:gd name="connsiteX7" fmla="*/ 4286250 w 5229225"/>
                  <a:gd name="connsiteY7" fmla="*/ 2466975 h 4000500"/>
                  <a:gd name="connsiteX8" fmla="*/ 4162425 w 5229225"/>
                  <a:gd name="connsiteY8" fmla="*/ 2305050 h 4000500"/>
                  <a:gd name="connsiteX9" fmla="*/ 3905250 w 5229225"/>
                  <a:gd name="connsiteY9" fmla="*/ 2228850 h 4000500"/>
                  <a:gd name="connsiteX10" fmla="*/ 3752850 w 5229225"/>
                  <a:gd name="connsiteY10" fmla="*/ 2133600 h 4000500"/>
                  <a:gd name="connsiteX11" fmla="*/ 3743325 w 5229225"/>
                  <a:gd name="connsiteY11" fmla="*/ 2038350 h 4000500"/>
                  <a:gd name="connsiteX12" fmla="*/ 3838575 w 5229225"/>
                  <a:gd name="connsiteY12" fmla="*/ 1990725 h 4000500"/>
                  <a:gd name="connsiteX13" fmla="*/ 3924300 w 5229225"/>
                  <a:gd name="connsiteY13" fmla="*/ 1924050 h 4000500"/>
                  <a:gd name="connsiteX14" fmla="*/ 4095750 w 5229225"/>
                  <a:gd name="connsiteY14" fmla="*/ 1695450 h 4000500"/>
                  <a:gd name="connsiteX15" fmla="*/ 4162425 w 5229225"/>
                  <a:gd name="connsiteY15" fmla="*/ 1524000 h 4000500"/>
                  <a:gd name="connsiteX16" fmla="*/ 4124325 w 5229225"/>
                  <a:gd name="connsiteY16" fmla="*/ 1362075 h 4000500"/>
                  <a:gd name="connsiteX17" fmla="*/ 4086225 w 5229225"/>
                  <a:gd name="connsiteY17" fmla="*/ 1181100 h 4000500"/>
                  <a:gd name="connsiteX18" fmla="*/ 4019550 w 5229225"/>
                  <a:gd name="connsiteY18" fmla="*/ 904875 h 4000500"/>
                  <a:gd name="connsiteX19" fmla="*/ 3914775 w 5229225"/>
                  <a:gd name="connsiteY19" fmla="*/ 590550 h 4000500"/>
                  <a:gd name="connsiteX20" fmla="*/ 3781425 w 5229225"/>
                  <a:gd name="connsiteY20" fmla="*/ 428625 h 4000500"/>
                  <a:gd name="connsiteX21" fmla="*/ 3505200 w 5229225"/>
                  <a:gd name="connsiteY21" fmla="*/ 276225 h 4000500"/>
                  <a:gd name="connsiteX22" fmla="*/ 3419475 w 5229225"/>
                  <a:gd name="connsiteY22" fmla="*/ 238125 h 4000500"/>
                  <a:gd name="connsiteX23" fmla="*/ 3276600 w 5229225"/>
                  <a:gd name="connsiteY23" fmla="*/ 209550 h 4000500"/>
                  <a:gd name="connsiteX24" fmla="*/ 3105150 w 5229225"/>
                  <a:gd name="connsiteY24" fmla="*/ 247650 h 4000500"/>
                  <a:gd name="connsiteX25" fmla="*/ 3000375 w 5229225"/>
                  <a:gd name="connsiteY25" fmla="*/ 342900 h 4000500"/>
                  <a:gd name="connsiteX26" fmla="*/ 2857500 w 5229225"/>
                  <a:gd name="connsiteY26" fmla="*/ 495300 h 4000500"/>
                  <a:gd name="connsiteX27" fmla="*/ 2676525 w 5229225"/>
                  <a:gd name="connsiteY27" fmla="*/ 723900 h 4000500"/>
                  <a:gd name="connsiteX28" fmla="*/ 2590800 w 5229225"/>
                  <a:gd name="connsiteY28" fmla="*/ 876300 h 4000500"/>
                  <a:gd name="connsiteX29" fmla="*/ 2505075 w 5229225"/>
                  <a:gd name="connsiteY29" fmla="*/ 1000125 h 4000500"/>
                  <a:gd name="connsiteX30" fmla="*/ 2438400 w 5229225"/>
                  <a:gd name="connsiteY30" fmla="*/ 1066800 h 4000500"/>
                  <a:gd name="connsiteX31" fmla="*/ 2286000 w 5229225"/>
                  <a:gd name="connsiteY31" fmla="*/ 1047750 h 4000500"/>
                  <a:gd name="connsiteX32" fmla="*/ 2247900 w 5229225"/>
                  <a:gd name="connsiteY32" fmla="*/ 1028700 h 4000500"/>
                  <a:gd name="connsiteX33" fmla="*/ 2028825 w 5229225"/>
                  <a:gd name="connsiteY33" fmla="*/ 1066800 h 4000500"/>
                  <a:gd name="connsiteX34" fmla="*/ 1905000 w 5229225"/>
                  <a:gd name="connsiteY34" fmla="*/ 1123950 h 4000500"/>
                  <a:gd name="connsiteX35" fmla="*/ 1704975 w 5229225"/>
                  <a:gd name="connsiteY35" fmla="*/ 1114425 h 4000500"/>
                  <a:gd name="connsiteX36" fmla="*/ 1495425 w 5229225"/>
                  <a:gd name="connsiteY36" fmla="*/ 1076325 h 4000500"/>
                  <a:gd name="connsiteX37" fmla="*/ 1362075 w 5229225"/>
                  <a:gd name="connsiteY37" fmla="*/ 1095375 h 4000500"/>
                  <a:gd name="connsiteX38" fmla="*/ 1238250 w 5229225"/>
                  <a:gd name="connsiteY38" fmla="*/ 1133475 h 4000500"/>
                  <a:gd name="connsiteX39" fmla="*/ 1114425 w 5229225"/>
                  <a:gd name="connsiteY39" fmla="*/ 1190625 h 4000500"/>
                  <a:gd name="connsiteX40" fmla="*/ 914400 w 5229225"/>
                  <a:gd name="connsiteY40" fmla="*/ 1371600 h 4000500"/>
                  <a:gd name="connsiteX41" fmla="*/ 819150 w 5229225"/>
                  <a:gd name="connsiteY41" fmla="*/ 1514475 h 4000500"/>
                  <a:gd name="connsiteX42" fmla="*/ 800100 w 5229225"/>
                  <a:gd name="connsiteY42" fmla="*/ 1600200 h 4000500"/>
                  <a:gd name="connsiteX43" fmla="*/ 866775 w 5229225"/>
                  <a:gd name="connsiteY43" fmla="*/ 1676400 h 4000500"/>
                  <a:gd name="connsiteX44" fmla="*/ 876300 w 5229225"/>
                  <a:gd name="connsiteY44" fmla="*/ 1724025 h 4000500"/>
                  <a:gd name="connsiteX45" fmla="*/ 828675 w 5229225"/>
                  <a:gd name="connsiteY45" fmla="*/ 1762125 h 4000500"/>
                  <a:gd name="connsiteX46" fmla="*/ 714375 w 5229225"/>
                  <a:gd name="connsiteY46" fmla="*/ 1847850 h 4000500"/>
                  <a:gd name="connsiteX47" fmla="*/ 657225 w 5229225"/>
                  <a:gd name="connsiteY47" fmla="*/ 1962150 h 4000500"/>
                  <a:gd name="connsiteX48" fmla="*/ 609600 w 5229225"/>
                  <a:gd name="connsiteY48" fmla="*/ 2066925 h 4000500"/>
                  <a:gd name="connsiteX49" fmla="*/ 552450 w 5229225"/>
                  <a:gd name="connsiteY49" fmla="*/ 2124075 h 4000500"/>
                  <a:gd name="connsiteX50" fmla="*/ 466725 w 5229225"/>
                  <a:gd name="connsiteY50" fmla="*/ 2257425 h 4000500"/>
                  <a:gd name="connsiteX51" fmla="*/ 466725 w 5229225"/>
                  <a:gd name="connsiteY51" fmla="*/ 2333625 h 4000500"/>
                  <a:gd name="connsiteX52" fmla="*/ 542925 w 5229225"/>
                  <a:gd name="connsiteY52" fmla="*/ 2466975 h 4000500"/>
                  <a:gd name="connsiteX53" fmla="*/ 628650 w 5229225"/>
                  <a:gd name="connsiteY53" fmla="*/ 2581275 h 4000500"/>
                  <a:gd name="connsiteX54" fmla="*/ 914400 w 5229225"/>
                  <a:gd name="connsiteY54" fmla="*/ 2705100 h 4000500"/>
                  <a:gd name="connsiteX55" fmla="*/ 1019175 w 5229225"/>
                  <a:gd name="connsiteY55" fmla="*/ 2752725 h 4000500"/>
                  <a:gd name="connsiteX56" fmla="*/ 1066800 w 5229225"/>
                  <a:gd name="connsiteY56" fmla="*/ 2790825 h 4000500"/>
                  <a:gd name="connsiteX57" fmla="*/ 1333500 w 5229225"/>
                  <a:gd name="connsiteY57" fmla="*/ 2895600 h 4000500"/>
                  <a:gd name="connsiteX58" fmla="*/ 1590675 w 5229225"/>
                  <a:gd name="connsiteY58" fmla="*/ 3124200 h 4000500"/>
                  <a:gd name="connsiteX59" fmla="*/ 1724025 w 5229225"/>
                  <a:gd name="connsiteY59" fmla="*/ 3343275 h 4000500"/>
                  <a:gd name="connsiteX60" fmla="*/ 1657350 w 5229225"/>
                  <a:gd name="connsiteY60" fmla="*/ 3457575 h 4000500"/>
                  <a:gd name="connsiteX61" fmla="*/ 1609725 w 5229225"/>
                  <a:gd name="connsiteY61" fmla="*/ 3533775 h 4000500"/>
                  <a:gd name="connsiteX62" fmla="*/ 1495425 w 5229225"/>
                  <a:gd name="connsiteY62" fmla="*/ 3619500 h 4000500"/>
                  <a:gd name="connsiteX63" fmla="*/ 1362075 w 5229225"/>
                  <a:gd name="connsiteY63" fmla="*/ 3743325 h 4000500"/>
                  <a:gd name="connsiteX64" fmla="*/ 1190625 w 5229225"/>
                  <a:gd name="connsiteY64" fmla="*/ 3752850 h 4000500"/>
                  <a:gd name="connsiteX65" fmla="*/ 1066800 w 5229225"/>
                  <a:gd name="connsiteY65" fmla="*/ 3676650 h 4000500"/>
                  <a:gd name="connsiteX66" fmla="*/ 819150 w 5229225"/>
                  <a:gd name="connsiteY66" fmla="*/ 3600450 h 4000500"/>
                  <a:gd name="connsiteX67" fmla="*/ 685800 w 5229225"/>
                  <a:gd name="connsiteY67" fmla="*/ 3476625 h 4000500"/>
                  <a:gd name="connsiteX68" fmla="*/ 542925 w 5229225"/>
                  <a:gd name="connsiteY68" fmla="*/ 3219450 h 4000500"/>
                  <a:gd name="connsiteX69" fmla="*/ 419100 w 5229225"/>
                  <a:gd name="connsiteY69" fmla="*/ 3143250 h 4000500"/>
                  <a:gd name="connsiteX70" fmla="*/ 266700 w 5229225"/>
                  <a:gd name="connsiteY70" fmla="*/ 2962275 h 4000500"/>
                  <a:gd name="connsiteX71" fmla="*/ 0 w 5229225"/>
                  <a:gd name="connsiteY71" fmla="*/ 2771775 h 4000500"/>
                  <a:gd name="connsiteX72" fmla="*/ 76200 w 5229225"/>
                  <a:gd name="connsiteY72" fmla="*/ 0 h 4000500"/>
                  <a:gd name="connsiteX73" fmla="*/ 5229225 w 5229225"/>
                  <a:gd name="connsiteY73" fmla="*/ 66675 h 4000500"/>
                  <a:gd name="connsiteX74" fmla="*/ 5153025 w 5229225"/>
                  <a:gd name="connsiteY74" fmla="*/ 4000500 h 4000500"/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67250 w 5229225"/>
                  <a:gd name="connsiteY3" fmla="*/ 3533775 h 4000500"/>
                  <a:gd name="connsiteX4" fmla="*/ 4600575 w 5229225"/>
                  <a:gd name="connsiteY4" fmla="*/ 3200400 h 4000500"/>
                  <a:gd name="connsiteX5" fmla="*/ 4533900 w 5229225"/>
                  <a:gd name="connsiteY5" fmla="*/ 2933700 h 4000500"/>
                  <a:gd name="connsiteX6" fmla="*/ 4410075 w 5229225"/>
                  <a:gd name="connsiteY6" fmla="*/ 2657475 h 4000500"/>
                  <a:gd name="connsiteX7" fmla="*/ 4286250 w 5229225"/>
                  <a:gd name="connsiteY7" fmla="*/ 2466975 h 4000500"/>
                  <a:gd name="connsiteX8" fmla="*/ 4162425 w 5229225"/>
                  <a:gd name="connsiteY8" fmla="*/ 2305050 h 4000500"/>
                  <a:gd name="connsiteX9" fmla="*/ 3905250 w 5229225"/>
                  <a:gd name="connsiteY9" fmla="*/ 2228850 h 4000500"/>
                  <a:gd name="connsiteX10" fmla="*/ 3752850 w 5229225"/>
                  <a:gd name="connsiteY10" fmla="*/ 2133600 h 4000500"/>
                  <a:gd name="connsiteX11" fmla="*/ 3743325 w 5229225"/>
                  <a:gd name="connsiteY11" fmla="*/ 2038350 h 4000500"/>
                  <a:gd name="connsiteX12" fmla="*/ 3838575 w 5229225"/>
                  <a:gd name="connsiteY12" fmla="*/ 1990725 h 4000500"/>
                  <a:gd name="connsiteX13" fmla="*/ 3924300 w 5229225"/>
                  <a:gd name="connsiteY13" fmla="*/ 1924050 h 4000500"/>
                  <a:gd name="connsiteX14" fmla="*/ 4095750 w 5229225"/>
                  <a:gd name="connsiteY14" fmla="*/ 1695450 h 4000500"/>
                  <a:gd name="connsiteX15" fmla="*/ 4162425 w 5229225"/>
                  <a:gd name="connsiteY15" fmla="*/ 1524000 h 4000500"/>
                  <a:gd name="connsiteX16" fmla="*/ 4124325 w 5229225"/>
                  <a:gd name="connsiteY16" fmla="*/ 1362075 h 4000500"/>
                  <a:gd name="connsiteX17" fmla="*/ 4086225 w 5229225"/>
                  <a:gd name="connsiteY17" fmla="*/ 1181100 h 4000500"/>
                  <a:gd name="connsiteX18" fmla="*/ 4019550 w 5229225"/>
                  <a:gd name="connsiteY18" fmla="*/ 904875 h 4000500"/>
                  <a:gd name="connsiteX19" fmla="*/ 3914775 w 5229225"/>
                  <a:gd name="connsiteY19" fmla="*/ 590550 h 4000500"/>
                  <a:gd name="connsiteX20" fmla="*/ 3781425 w 5229225"/>
                  <a:gd name="connsiteY20" fmla="*/ 428625 h 4000500"/>
                  <a:gd name="connsiteX21" fmla="*/ 3505200 w 5229225"/>
                  <a:gd name="connsiteY21" fmla="*/ 276225 h 4000500"/>
                  <a:gd name="connsiteX22" fmla="*/ 3419475 w 5229225"/>
                  <a:gd name="connsiteY22" fmla="*/ 238125 h 4000500"/>
                  <a:gd name="connsiteX23" fmla="*/ 3276600 w 5229225"/>
                  <a:gd name="connsiteY23" fmla="*/ 209550 h 4000500"/>
                  <a:gd name="connsiteX24" fmla="*/ 3105150 w 5229225"/>
                  <a:gd name="connsiteY24" fmla="*/ 247650 h 4000500"/>
                  <a:gd name="connsiteX25" fmla="*/ 3000375 w 5229225"/>
                  <a:gd name="connsiteY25" fmla="*/ 342900 h 4000500"/>
                  <a:gd name="connsiteX26" fmla="*/ 2857500 w 5229225"/>
                  <a:gd name="connsiteY26" fmla="*/ 495300 h 4000500"/>
                  <a:gd name="connsiteX27" fmla="*/ 2676525 w 5229225"/>
                  <a:gd name="connsiteY27" fmla="*/ 723900 h 4000500"/>
                  <a:gd name="connsiteX28" fmla="*/ 2590800 w 5229225"/>
                  <a:gd name="connsiteY28" fmla="*/ 876300 h 4000500"/>
                  <a:gd name="connsiteX29" fmla="*/ 2505075 w 5229225"/>
                  <a:gd name="connsiteY29" fmla="*/ 1000125 h 4000500"/>
                  <a:gd name="connsiteX30" fmla="*/ 2438400 w 5229225"/>
                  <a:gd name="connsiteY30" fmla="*/ 1066800 h 4000500"/>
                  <a:gd name="connsiteX31" fmla="*/ 2286000 w 5229225"/>
                  <a:gd name="connsiteY31" fmla="*/ 1047750 h 4000500"/>
                  <a:gd name="connsiteX32" fmla="*/ 2247900 w 5229225"/>
                  <a:gd name="connsiteY32" fmla="*/ 1028700 h 4000500"/>
                  <a:gd name="connsiteX33" fmla="*/ 2028825 w 5229225"/>
                  <a:gd name="connsiteY33" fmla="*/ 1066800 h 4000500"/>
                  <a:gd name="connsiteX34" fmla="*/ 1905000 w 5229225"/>
                  <a:gd name="connsiteY34" fmla="*/ 1123950 h 4000500"/>
                  <a:gd name="connsiteX35" fmla="*/ 1704975 w 5229225"/>
                  <a:gd name="connsiteY35" fmla="*/ 1114425 h 4000500"/>
                  <a:gd name="connsiteX36" fmla="*/ 1495425 w 5229225"/>
                  <a:gd name="connsiteY36" fmla="*/ 1076325 h 4000500"/>
                  <a:gd name="connsiteX37" fmla="*/ 1362075 w 5229225"/>
                  <a:gd name="connsiteY37" fmla="*/ 1095375 h 4000500"/>
                  <a:gd name="connsiteX38" fmla="*/ 1238250 w 5229225"/>
                  <a:gd name="connsiteY38" fmla="*/ 1133475 h 4000500"/>
                  <a:gd name="connsiteX39" fmla="*/ 1114425 w 5229225"/>
                  <a:gd name="connsiteY39" fmla="*/ 1190625 h 4000500"/>
                  <a:gd name="connsiteX40" fmla="*/ 914400 w 5229225"/>
                  <a:gd name="connsiteY40" fmla="*/ 1371600 h 4000500"/>
                  <a:gd name="connsiteX41" fmla="*/ 819150 w 5229225"/>
                  <a:gd name="connsiteY41" fmla="*/ 1514475 h 4000500"/>
                  <a:gd name="connsiteX42" fmla="*/ 800100 w 5229225"/>
                  <a:gd name="connsiteY42" fmla="*/ 1600200 h 4000500"/>
                  <a:gd name="connsiteX43" fmla="*/ 866775 w 5229225"/>
                  <a:gd name="connsiteY43" fmla="*/ 1676400 h 4000500"/>
                  <a:gd name="connsiteX44" fmla="*/ 876300 w 5229225"/>
                  <a:gd name="connsiteY44" fmla="*/ 1724025 h 4000500"/>
                  <a:gd name="connsiteX45" fmla="*/ 828675 w 5229225"/>
                  <a:gd name="connsiteY45" fmla="*/ 1762125 h 4000500"/>
                  <a:gd name="connsiteX46" fmla="*/ 714375 w 5229225"/>
                  <a:gd name="connsiteY46" fmla="*/ 1847850 h 4000500"/>
                  <a:gd name="connsiteX47" fmla="*/ 657225 w 5229225"/>
                  <a:gd name="connsiteY47" fmla="*/ 1962150 h 4000500"/>
                  <a:gd name="connsiteX48" fmla="*/ 609600 w 5229225"/>
                  <a:gd name="connsiteY48" fmla="*/ 2066925 h 4000500"/>
                  <a:gd name="connsiteX49" fmla="*/ 552450 w 5229225"/>
                  <a:gd name="connsiteY49" fmla="*/ 2124075 h 4000500"/>
                  <a:gd name="connsiteX50" fmla="*/ 466725 w 5229225"/>
                  <a:gd name="connsiteY50" fmla="*/ 2257425 h 4000500"/>
                  <a:gd name="connsiteX51" fmla="*/ 466725 w 5229225"/>
                  <a:gd name="connsiteY51" fmla="*/ 2333625 h 4000500"/>
                  <a:gd name="connsiteX52" fmla="*/ 542925 w 5229225"/>
                  <a:gd name="connsiteY52" fmla="*/ 2466975 h 4000500"/>
                  <a:gd name="connsiteX53" fmla="*/ 628650 w 5229225"/>
                  <a:gd name="connsiteY53" fmla="*/ 2581275 h 4000500"/>
                  <a:gd name="connsiteX54" fmla="*/ 914400 w 5229225"/>
                  <a:gd name="connsiteY54" fmla="*/ 2705100 h 4000500"/>
                  <a:gd name="connsiteX55" fmla="*/ 1019175 w 5229225"/>
                  <a:gd name="connsiteY55" fmla="*/ 2752725 h 4000500"/>
                  <a:gd name="connsiteX56" fmla="*/ 1066800 w 5229225"/>
                  <a:gd name="connsiteY56" fmla="*/ 2790825 h 4000500"/>
                  <a:gd name="connsiteX57" fmla="*/ 1333500 w 5229225"/>
                  <a:gd name="connsiteY57" fmla="*/ 2895600 h 4000500"/>
                  <a:gd name="connsiteX58" fmla="*/ 1590675 w 5229225"/>
                  <a:gd name="connsiteY58" fmla="*/ 3124200 h 4000500"/>
                  <a:gd name="connsiteX59" fmla="*/ 1724025 w 5229225"/>
                  <a:gd name="connsiteY59" fmla="*/ 3343275 h 4000500"/>
                  <a:gd name="connsiteX60" fmla="*/ 1657350 w 5229225"/>
                  <a:gd name="connsiteY60" fmla="*/ 3457575 h 4000500"/>
                  <a:gd name="connsiteX61" fmla="*/ 1609725 w 5229225"/>
                  <a:gd name="connsiteY61" fmla="*/ 3533775 h 4000500"/>
                  <a:gd name="connsiteX62" fmla="*/ 1495425 w 5229225"/>
                  <a:gd name="connsiteY62" fmla="*/ 3619500 h 4000500"/>
                  <a:gd name="connsiteX63" fmla="*/ 1362075 w 5229225"/>
                  <a:gd name="connsiteY63" fmla="*/ 3743325 h 4000500"/>
                  <a:gd name="connsiteX64" fmla="*/ 1190625 w 5229225"/>
                  <a:gd name="connsiteY64" fmla="*/ 3752850 h 4000500"/>
                  <a:gd name="connsiteX65" fmla="*/ 1066800 w 5229225"/>
                  <a:gd name="connsiteY65" fmla="*/ 3676650 h 4000500"/>
                  <a:gd name="connsiteX66" fmla="*/ 857250 w 5229225"/>
                  <a:gd name="connsiteY66" fmla="*/ 3571875 h 4000500"/>
                  <a:gd name="connsiteX67" fmla="*/ 685800 w 5229225"/>
                  <a:gd name="connsiteY67" fmla="*/ 3476625 h 4000500"/>
                  <a:gd name="connsiteX68" fmla="*/ 542925 w 5229225"/>
                  <a:gd name="connsiteY68" fmla="*/ 3219450 h 4000500"/>
                  <a:gd name="connsiteX69" fmla="*/ 419100 w 5229225"/>
                  <a:gd name="connsiteY69" fmla="*/ 3143250 h 4000500"/>
                  <a:gd name="connsiteX70" fmla="*/ 266700 w 5229225"/>
                  <a:gd name="connsiteY70" fmla="*/ 2962275 h 4000500"/>
                  <a:gd name="connsiteX71" fmla="*/ 0 w 5229225"/>
                  <a:gd name="connsiteY71" fmla="*/ 2771775 h 4000500"/>
                  <a:gd name="connsiteX72" fmla="*/ 76200 w 5229225"/>
                  <a:gd name="connsiteY72" fmla="*/ 0 h 4000500"/>
                  <a:gd name="connsiteX73" fmla="*/ 5229225 w 5229225"/>
                  <a:gd name="connsiteY73" fmla="*/ 66675 h 4000500"/>
                  <a:gd name="connsiteX74" fmla="*/ 5153025 w 5229225"/>
                  <a:gd name="connsiteY74" fmla="*/ 4000500 h 4000500"/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67250 w 5229225"/>
                  <a:gd name="connsiteY3" fmla="*/ 3533775 h 4000500"/>
                  <a:gd name="connsiteX4" fmla="*/ 4600575 w 5229225"/>
                  <a:gd name="connsiteY4" fmla="*/ 3200400 h 4000500"/>
                  <a:gd name="connsiteX5" fmla="*/ 4533900 w 5229225"/>
                  <a:gd name="connsiteY5" fmla="*/ 2933700 h 4000500"/>
                  <a:gd name="connsiteX6" fmla="*/ 4410075 w 5229225"/>
                  <a:gd name="connsiteY6" fmla="*/ 2657475 h 4000500"/>
                  <a:gd name="connsiteX7" fmla="*/ 4286250 w 5229225"/>
                  <a:gd name="connsiteY7" fmla="*/ 2466975 h 4000500"/>
                  <a:gd name="connsiteX8" fmla="*/ 4162425 w 5229225"/>
                  <a:gd name="connsiteY8" fmla="*/ 2305050 h 4000500"/>
                  <a:gd name="connsiteX9" fmla="*/ 3905250 w 5229225"/>
                  <a:gd name="connsiteY9" fmla="*/ 2228850 h 4000500"/>
                  <a:gd name="connsiteX10" fmla="*/ 3752850 w 5229225"/>
                  <a:gd name="connsiteY10" fmla="*/ 2133600 h 4000500"/>
                  <a:gd name="connsiteX11" fmla="*/ 3743325 w 5229225"/>
                  <a:gd name="connsiteY11" fmla="*/ 2038350 h 4000500"/>
                  <a:gd name="connsiteX12" fmla="*/ 3838575 w 5229225"/>
                  <a:gd name="connsiteY12" fmla="*/ 1990725 h 4000500"/>
                  <a:gd name="connsiteX13" fmla="*/ 3924300 w 5229225"/>
                  <a:gd name="connsiteY13" fmla="*/ 1924050 h 4000500"/>
                  <a:gd name="connsiteX14" fmla="*/ 4095750 w 5229225"/>
                  <a:gd name="connsiteY14" fmla="*/ 1695450 h 4000500"/>
                  <a:gd name="connsiteX15" fmla="*/ 4162425 w 5229225"/>
                  <a:gd name="connsiteY15" fmla="*/ 1524000 h 4000500"/>
                  <a:gd name="connsiteX16" fmla="*/ 4124325 w 5229225"/>
                  <a:gd name="connsiteY16" fmla="*/ 1362075 h 4000500"/>
                  <a:gd name="connsiteX17" fmla="*/ 4086225 w 5229225"/>
                  <a:gd name="connsiteY17" fmla="*/ 1181100 h 4000500"/>
                  <a:gd name="connsiteX18" fmla="*/ 4019550 w 5229225"/>
                  <a:gd name="connsiteY18" fmla="*/ 904875 h 4000500"/>
                  <a:gd name="connsiteX19" fmla="*/ 3914775 w 5229225"/>
                  <a:gd name="connsiteY19" fmla="*/ 590550 h 4000500"/>
                  <a:gd name="connsiteX20" fmla="*/ 3781425 w 5229225"/>
                  <a:gd name="connsiteY20" fmla="*/ 428625 h 4000500"/>
                  <a:gd name="connsiteX21" fmla="*/ 3505200 w 5229225"/>
                  <a:gd name="connsiteY21" fmla="*/ 276225 h 4000500"/>
                  <a:gd name="connsiteX22" fmla="*/ 3419475 w 5229225"/>
                  <a:gd name="connsiteY22" fmla="*/ 238125 h 4000500"/>
                  <a:gd name="connsiteX23" fmla="*/ 3276600 w 5229225"/>
                  <a:gd name="connsiteY23" fmla="*/ 209550 h 4000500"/>
                  <a:gd name="connsiteX24" fmla="*/ 3105150 w 5229225"/>
                  <a:gd name="connsiteY24" fmla="*/ 247650 h 4000500"/>
                  <a:gd name="connsiteX25" fmla="*/ 3000375 w 5229225"/>
                  <a:gd name="connsiteY25" fmla="*/ 342900 h 4000500"/>
                  <a:gd name="connsiteX26" fmla="*/ 2857500 w 5229225"/>
                  <a:gd name="connsiteY26" fmla="*/ 495300 h 4000500"/>
                  <a:gd name="connsiteX27" fmla="*/ 2676525 w 5229225"/>
                  <a:gd name="connsiteY27" fmla="*/ 723900 h 4000500"/>
                  <a:gd name="connsiteX28" fmla="*/ 2590800 w 5229225"/>
                  <a:gd name="connsiteY28" fmla="*/ 876300 h 4000500"/>
                  <a:gd name="connsiteX29" fmla="*/ 2505075 w 5229225"/>
                  <a:gd name="connsiteY29" fmla="*/ 1000125 h 4000500"/>
                  <a:gd name="connsiteX30" fmla="*/ 2438400 w 5229225"/>
                  <a:gd name="connsiteY30" fmla="*/ 1066800 h 4000500"/>
                  <a:gd name="connsiteX31" fmla="*/ 2286000 w 5229225"/>
                  <a:gd name="connsiteY31" fmla="*/ 1047750 h 4000500"/>
                  <a:gd name="connsiteX32" fmla="*/ 2247900 w 5229225"/>
                  <a:gd name="connsiteY32" fmla="*/ 1028700 h 4000500"/>
                  <a:gd name="connsiteX33" fmla="*/ 2028825 w 5229225"/>
                  <a:gd name="connsiteY33" fmla="*/ 1066800 h 4000500"/>
                  <a:gd name="connsiteX34" fmla="*/ 1905000 w 5229225"/>
                  <a:gd name="connsiteY34" fmla="*/ 1123950 h 4000500"/>
                  <a:gd name="connsiteX35" fmla="*/ 1704975 w 5229225"/>
                  <a:gd name="connsiteY35" fmla="*/ 1114425 h 4000500"/>
                  <a:gd name="connsiteX36" fmla="*/ 1495425 w 5229225"/>
                  <a:gd name="connsiteY36" fmla="*/ 1076325 h 4000500"/>
                  <a:gd name="connsiteX37" fmla="*/ 1362075 w 5229225"/>
                  <a:gd name="connsiteY37" fmla="*/ 1095375 h 4000500"/>
                  <a:gd name="connsiteX38" fmla="*/ 1238250 w 5229225"/>
                  <a:gd name="connsiteY38" fmla="*/ 1133475 h 4000500"/>
                  <a:gd name="connsiteX39" fmla="*/ 1114425 w 5229225"/>
                  <a:gd name="connsiteY39" fmla="*/ 1190625 h 4000500"/>
                  <a:gd name="connsiteX40" fmla="*/ 914400 w 5229225"/>
                  <a:gd name="connsiteY40" fmla="*/ 1371600 h 4000500"/>
                  <a:gd name="connsiteX41" fmla="*/ 819150 w 5229225"/>
                  <a:gd name="connsiteY41" fmla="*/ 1514475 h 4000500"/>
                  <a:gd name="connsiteX42" fmla="*/ 800100 w 5229225"/>
                  <a:gd name="connsiteY42" fmla="*/ 1600200 h 4000500"/>
                  <a:gd name="connsiteX43" fmla="*/ 866775 w 5229225"/>
                  <a:gd name="connsiteY43" fmla="*/ 1676400 h 4000500"/>
                  <a:gd name="connsiteX44" fmla="*/ 876300 w 5229225"/>
                  <a:gd name="connsiteY44" fmla="*/ 1724025 h 4000500"/>
                  <a:gd name="connsiteX45" fmla="*/ 828675 w 5229225"/>
                  <a:gd name="connsiteY45" fmla="*/ 1762125 h 4000500"/>
                  <a:gd name="connsiteX46" fmla="*/ 714375 w 5229225"/>
                  <a:gd name="connsiteY46" fmla="*/ 1847850 h 4000500"/>
                  <a:gd name="connsiteX47" fmla="*/ 657225 w 5229225"/>
                  <a:gd name="connsiteY47" fmla="*/ 1962150 h 4000500"/>
                  <a:gd name="connsiteX48" fmla="*/ 609600 w 5229225"/>
                  <a:gd name="connsiteY48" fmla="*/ 2066925 h 4000500"/>
                  <a:gd name="connsiteX49" fmla="*/ 552450 w 5229225"/>
                  <a:gd name="connsiteY49" fmla="*/ 2124075 h 4000500"/>
                  <a:gd name="connsiteX50" fmla="*/ 466725 w 5229225"/>
                  <a:gd name="connsiteY50" fmla="*/ 2257425 h 4000500"/>
                  <a:gd name="connsiteX51" fmla="*/ 466725 w 5229225"/>
                  <a:gd name="connsiteY51" fmla="*/ 2333625 h 4000500"/>
                  <a:gd name="connsiteX52" fmla="*/ 542925 w 5229225"/>
                  <a:gd name="connsiteY52" fmla="*/ 2466975 h 4000500"/>
                  <a:gd name="connsiteX53" fmla="*/ 628650 w 5229225"/>
                  <a:gd name="connsiteY53" fmla="*/ 2581275 h 4000500"/>
                  <a:gd name="connsiteX54" fmla="*/ 914400 w 5229225"/>
                  <a:gd name="connsiteY54" fmla="*/ 2705100 h 4000500"/>
                  <a:gd name="connsiteX55" fmla="*/ 1019175 w 5229225"/>
                  <a:gd name="connsiteY55" fmla="*/ 2752725 h 4000500"/>
                  <a:gd name="connsiteX56" fmla="*/ 1066800 w 5229225"/>
                  <a:gd name="connsiteY56" fmla="*/ 2790825 h 4000500"/>
                  <a:gd name="connsiteX57" fmla="*/ 1333500 w 5229225"/>
                  <a:gd name="connsiteY57" fmla="*/ 2895600 h 4000500"/>
                  <a:gd name="connsiteX58" fmla="*/ 1590675 w 5229225"/>
                  <a:gd name="connsiteY58" fmla="*/ 3124200 h 4000500"/>
                  <a:gd name="connsiteX59" fmla="*/ 1724025 w 5229225"/>
                  <a:gd name="connsiteY59" fmla="*/ 3343275 h 4000500"/>
                  <a:gd name="connsiteX60" fmla="*/ 1657350 w 5229225"/>
                  <a:gd name="connsiteY60" fmla="*/ 3457575 h 4000500"/>
                  <a:gd name="connsiteX61" fmla="*/ 1609725 w 5229225"/>
                  <a:gd name="connsiteY61" fmla="*/ 3533775 h 4000500"/>
                  <a:gd name="connsiteX62" fmla="*/ 1495425 w 5229225"/>
                  <a:gd name="connsiteY62" fmla="*/ 3619500 h 4000500"/>
                  <a:gd name="connsiteX63" fmla="*/ 1362075 w 5229225"/>
                  <a:gd name="connsiteY63" fmla="*/ 3743325 h 4000500"/>
                  <a:gd name="connsiteX64" fmla="*/ 1190625 w 5229225"/>
                  <a:gd name="connsiteY64" fmla="*/ 3752850 h 4000500"/>
                  <a:gd name="connsiteX65" fmla="*/ 1019175 w 5229225"/>
                  <a:gd name="connsiteY65" fmla="*/ 3743325 h 4000500"/>
                  <a:gd name="connsiteX66" fmla="*/ 857250 w 5229225"/>
                  <a:gd name="connsiteY66" fmla="*/ 3571875 h 4000500"/>
                  <a:gd name="connsiteX67" fmla="*/ 685800 w 5229225"/>
                  <a:gd name="connsiteY67" fmla="*/ 3476625 h 4000500"/>
                  <a:gd name="connsiteX68" fmla="*/ 542925 w 5229225"/>
                  <a:gd name="connsiteY68" fmla="*/ 3219450 h 4000500"/>
                  <a:gd name="connsiteX69" fmla="*/ 419100 w 5229225"/>
                  <a:gd name="connsiteY69" fmla="*/ 3143250 h 4000500"/>
                  <a:gd name="connsiteX70" fmla="*/ 266700 w 5229225"/>
                  <a:gd name="connsiteY70" fmla="*/ 2962275 h 4000500"/>
                  <a:gd name="connsiteX71" fmla="*/ 0 w 5229225"/>
                  <a:gd name="connsiteY71" fmla="*/ 2771775 h 4000500"/>
                  <a:gd name="connsiteX72" fmla="*/ 76200 w 5229225"/>
                  <a:gd name="connsiteY72" fmla="*/ 0 h 4000500"/>
                  <a:gd name="connsiteX73" fmla="*/ 5229225 w 5229225"/>
                  <a:gd name="connsiteY73" fmla="*/ 66675 h 4000500"/>
                  <a:gd name="connsiteX74" fmla="*/ 5153025 w 5229225"/>
                  <a:gd name="connsiteY74" fmla="*/ 4000500 h 4000500"/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67250 w 5229225"/>
                  <a:gd name="connsiteY3" fmla="*/ 3533775 h 4000500"/>
                  <a:gd name="connsiteX4" fmla="*/ 4600575 w 5229225"/>
                  <a:gd name="connsiteY4" fmla="*/ 3200400 h 4000500"/>
                  <a:gd name="connsiteX5" fmla="*/ 4533900 w 5229225"/>
                  <a:gd name="connsiteY5" fmla="*/ 2933700 h 4000500"/>
                  <a:gd name="connsiteX6" fmla="*/ 4410075 w 5229225"/>
                  <a:gd name="connsiteY6" fmla="*/ 2657475 h 4000500"/>
                  <a:gd name="connsiteX7" fmla="*/ 4286250 w 5229225"/>
                  <a:gd name="connsiteY7" fmla="*/ 2466975 h 4000500"/>
                  <a:gd name="connsiteX8" fmla="*/ 4162425 w 5229225"/>
                  <a:gd name="connsiteY8" fmla="*/ 2305050 h 4000500"/>
                  <a:gd name="connsiteX9" fmla="*/ 3905250 w 5229225"/>
                  <a:gd name="connsiteY9" fmla="*/ 2228850 h 4000500"/>
                  <a:gd name="connsiteX10" fmla="*/ 3752850 w 5229225"/>
                  <a:gd name="connsiteY10" fmla="*/ 2133600 h 4000500"/>
                  <a:gd name="connsiteX11" fmla="*/ 3743325 w 5229225"/>
                  <a:gd name="connsiteY11" fmla="*/ 2038350 h 4000500"/>
                  <a:gd name="connsiteX12" fmla="*/ 3838575 w 5229225"/>
                  <a:gd name="connsiteY12" fmla="*/ 1990725 h 4000500"/>
                  <a:gd name="connsiteX13" fmla="*/ 3924300 w 5229225"/>
                  <a:gd name="connsiteY13" fmla="*/ 1924050 h 4000500"/>
                  <a:gd name="connsiteX14" fmla="*/ 4095750 w 5229225"/>
                  <a:gd name="connsiteY14" fmla="*/ 1695450 h 4000500"/>
                  <a:gd name="connsiteX15" fmla="*/ 4162425 w 5229225"/>
                  <a:gd name="connsiteY15" fmla="*/ 1524000 h 4000500"/>
                  <a:gd name="connsiteX16" fmla="*/ 4124325 w 5229225"/>
                  <a:gd name="connsiteY16" fmla="*/ 1362075 h 4000500"/>
                  <a:gd name="connsiteX17" fmla="*/ 4086225 w 5229225"/>
                  <a:gd name="connsiteY17" fmla="*/ 1181100 h 4000500"/>
                  <a:gd name="connsiteX18" fmla="*/ 4019550 w 5229225"/>
                  <a:gd name="connsiteY18" fmla="*/ 904875 h 4000500"/>
                  <a:gd name="connsiteX19" fmla="*/ 3914775 w 5229225"/>
                  <a:gd name="connsiteY19" fmla="*/ 590550 h 4000500"/>
                  <a:gd name="connsiteX20" fmla="*/ 3781425 w 5229225"/>
                  <a:gd name="connsiteY20" fmla="*/ 428625 h 4000500"/>
                  <a:gd name="connsiteX21" fmla="*/ 3505200 w 5229225"/>
                  <a:gd name="connsiteY21" fmla="*/ 276225 h 4000500"/>
                  <a:gd name="connsiteX22" fmla="*/ 3419475 w 5229225"/>
                  <a:gd name="connsiteY22" fmla="*/ 238125 h 4000500"/>
                  <a:gd name="connsiteX23" fmla="*/ 3276600 w 5229225"/>
                  <a:gd name="connsiteY23" fmla="*/ 209550 h 4000500"/>
                  <a:gd name="connsiteX24" fmla="*/ 3105150 w 5229225"/>
                  <a:gd name="connsiteY24" fmla="*/ 247650 h 4000500"/>
                  <a:gd name="connsiteX25" fmla="*/ 3000375 w 5229225"/>
                  <a:gd name="connsiteY25" fmla="*/ 342900 h 4000500"/>
                  <a:gd name="connsiteX26" fmla="*/ 2857500 w 5229225"/>
                  <a:gd name="connsiteY26" fmla="*/ 495300 h 4000500"/>
                  <a:gd name="connsiteX27" fmla="*/ 2676525 w 5229225"/>
                  <a:gd name="connsiteY27" fmla="*/ 723900 h 4000500"/>
                  <a:gd name="connsiteX28" fmla="*/ 2590800 w 5229225"/>
                  <a:gd name="connsiteY28" fmla="*/ 876300 h 4000500"/>
                  <a:gd name="connsiteX29" fmla="*/ 2505075 w 5229225"/>
                  <a:gd name="connsiteY29" fmla="*/ 1000125 h 4000500"/>
                  <a:gd name="connsiteX30" fmla="*/ 2438400 w 5229225"/>
                  <a:gd name="connsiteY30" fmla="*/ 1066800 h 4000500"/>
                  <a:gd name="connsiteX31" fmla="*/ 2286000 w 5229225"/>
                  <a:gd name="connsiteY31" fmla="*/ 1047750 h 4000500"/>
                  <a:gd name="connsiteX32" fmla="*/ 2247900 w 5229225"/>
                  <a:gd name="connsiteY32" fmla="*/ 1028700 h 4000500"/>
                  <a:gd name="connsiteX33" fmla="*/ 2028825 w 5229225"/>
                  <a:gd name="connsiteY33" fmla="*/ 1066800 h 4000500"/>
                  <a:gd name="connsiteX34" fmla="*/ 1905000 w 5229225"/>
                  <a:gd name="connsiteY34" fmla="*/ 1123950 h 4000500"/>
                  <a:gd name="connsiteX35" fmla="*/ 1704975 w 5229225"/>
                  <a:gd name="connsiteY35" fmla="*/ 1114425 h 4000500"/>
                  <a:gd name="connsiteX36" fmla="*/ 1495425 w 5229225"/>
                  <a:gd name="connsiteY36" fmla="*/ 1076325 h 4000500"/>
                  <a:gd name="connsiteX37" fmla="*/ 1362075 w 5229225"/>
                  <a:gd name="connsiteY37" fmla="*/ 1095375 h 4000500"/>
                  <a:gd name="connsiteX38" fmla="*/ 1238250 w 5229225"/>
                  <a:gd name="connsiteY38" fmla="*/ 1133475 h 4000500"/>
                  <a:gd name="connsiteX39" fmla="*/ 1114425 w 5229225"/>
                  <a:gd name="connsiteY39" fmla="*/ 1190625 h 4000500"/>
                  <a:gd name="connsiteX40" fmla="*/ 914400 w 5229225"/>
                  <a:gd name="connsiteY40" fmla="*/ 1371600 h 4000500"/>
                  <a:gd name="connsiteX41" fmla="*/ 819150 w 5229225"/>
                  <a:gd name="connsiteY41" fmla="*/ 1514475 h 4000500"/>
                  <a:gd name="connsiteX42" fmla="*/ 800100 w 5229225"/>
                  <a:gd name="connsiteY42" fmla="*/ 1600200 h 4000500"/>
                  <a:gd name="connsiteX43" fmla="*/ 866775 w 5229225"/>
                  <a:gd name="connsiteY43" fmla="*/ 1676400 h 4000500"/>
                  <a:gd name="connsiteX44" fmla="*/ 876300 w 5229225"/>
                  <a:gd name="connsiteY44" fmla="*/ 1724025 h 4000500"/>
                  <a:gd name="connsiteX45" fmla="*/ 828675 w 5229225"/>
                  <a:gd name="connsiteY45" fmla="*/ 1762125 h 4000500"/>
                  <a:gd name="connsiteX46" fmla="*/ 714375 w 5229225"/>
                  <a:gd name="connsiteY46" fmla="*/ 1847850 h 4000500"/>
                  <a:gd name="connsiteX47" fmla="*/ 657225 w 5229225"/>
                  <a:gd name="connsiteY47" fmla="*/ 1962150 h 4000500"/>
                  <a:gd name="connsiteX48" fmla="*/ 609600 w 5229225"/>
                  <a:gd name="connsiteY48" fmla="*/ 2066925 h 4000500"/>
                  <a:gd name="connsiteX49" fmla="*/ 552450 w 5229225"/>
                  <a:gd name="connsiteY49" fmla="*/ 2124075 h 4000500"/>
                  <a:gd name="connsiteX50" fmla="*/ 466725 w 5229225"/>
                  <a:gd name="connsiteY50" fmla="*/ 2257425 h 4000500"/>
                  <a:gd name="connsiteX51" fmla="*/ 466725 w 5229225"/>
                  <a:gd name="connsiteY51" fmla="*/ 2333625 h 4000500"/>
                  <a:gd name="connsiteX52" fmla="*/ 542925 w 5229225"/>
                  <a:gd name="connsiteY52" fmla="*/ 2466975 h 4000500"/>
                  <a:gd name="connsiteX53" fmla="*/ 628650 w 5229225"/>
                  <a:gd name="connsiteY53" fmla="*/ 2581275 h 4000500"/>
                  <a:gd name="connsiteX54" fmla="*/ 914400 w 5229225"/>
                  <a:gd name="connsiteY54" fmla="*/ 2705100 h 4000500"/>
                  <a:gd name="connsiteX55" fmla="*/ 1019175 w 5229225"/>
                  <a:gd name="connsiteY55" fmla="*/ 2752725 h 4000500"/>
                  <a:gd name="connsiteX56" fmla="*/ 1066800 w 5229225"/>
                  <a:gd name="connsiteY56" fmla="*/ 2790825 h 4000500"/>
                  <a:gd name="connsiteX57" fmla="*/ 1333500 w 5229225"/>
                  <a:gd name="connsiteY57" fmla="*/ 2895600 h 4000500"/>
                  <a:gd name="connsiteX58" fmla="*/ 1590675 w 5229225"/>
                  <a:gd name="connsiteY58" fmla="*/ 3124200 h 4000500"/>
                  <a:gd name="connsiteX59" fmla="*/ 1724025 w 5229225"/>
                  <a:gd name="connsiteY59" fmla="*/ 3343275 h 4000500"/>
                  <a:gd name="connsiteX60" fmla="*/ 1657350 w 5229225"/>
                  <a:gd name="connsiteY60" fmla="*/ 3457575 h 4000500"/>
                  <a:gd name="connsiteX61" fmla="*/ 1609725 w 5229225"/>
                  <a:gd name="connsiteY61" fmla="*/ 3533775 h 4000500"/>
                  <a:gd name="connsiteX62" fmla="*/ 1495425 w 5229225"/>
                  <a:gd name="connsiteY62" fmla="*/ 3619500 h 4000500"/>
                  <a:gd name="connsiteX63" fmla="*/ 1362075 w 5229225"/>
                  <a:gd name="connsiteY63" fmla="*/ 3743325 h 4000500"/>
                  <a:gd name="connsiteX64" fmla="*/ 1190625 w 5229225"/>
                  <a:gd name="connsiteY64" fmla="*/ 3752850 h 4000500"/>
                  <a:gd name="connsiteX65" fmla="*/ 1019175 w 5229225"/>
                  <a:gd name="connsiteY65" fmla="*/ 3743325 h 4000500"/>
                  <a:gd name="connsiteX66" fmla="*/ 809625 w 5229225"/>
                  <a:gd name="connsiteY66" fmla="*/ 3619500 h 4000500"/>
                  <a:gd name="connsiteX67" fmla="*/ 685800 w 5229225"/>
                  <a:gd name="connsiteY67" fmla="*/ 3476625 h 4000500"/>
                  <a:gd name="connsiteX68" fmla="*/ 542925 w 5229225"/>
                  <a:gd name="connsiteY68" fmla="*/ 3219450 h 4000500"/>
                  <a:gd name="connsiteX69" fmla="*/ 419100 w 5229225"/>
                  <a:gd name="connsiteY69" fmla="*/ 3143250 h 4000500"/>
                  <a:gd name="connsiteX70" fmla="*/ 266700 w 5229225"/>
                  <a:gd name="connsiteY70" fmla="*/ 2962275 h 4000500"/>
                  <a:gd name="connsiteX71" fmla="*/ 0 w 5229225"/>
                  <a:gd name="connsiteY71" fmla="*/ 2771775 h 4000500"/>
                  <a:gd name="connsiteX72" fmla="*/ 76200 w 5229225"/>
                  <a:gd name="connsiteY72" fmla="*/ 0 h 4000500"/>
                  <a:gd name="connsiteX73" fmla="*/ 5229225 w 5229225"/>
                  <a:gd name="connsiteY73" fmla="*/ 66675 h 4000500"/>
                  <a:gd name="connsiteX74" fmla="*/ 5153025 w 5229225"/>
                  <a:gd name="connsiteY74" fmla="*/ 4000500 h 4000500"/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67250 w 5229225"/>
                  <a:gd name="connsiteY3" fmla="*/ 3533775 h 4000500"/>
                  <a:gd name="connsiteX4" fmla="*/ 4600575 w 5229225"/>
                  <a:gd name="connsiteY4" fmla="*/ 3200400 h 4000500"/>
                  <a:gd name="connsiteX5" fmla="*/ 4533900 w 5229225"/>
                  <a:gd name="connsiteY5" fmla="*/ 2933700 h 4000500"/>
                  <a:gd name="connsiteX6" fmla="*/ 4410075 w 5229225"/>
                  <a:gd name="connsiteY6" fmla="*/ 2657475 h 4000500"/>
                  <a:gd name="connsiteX7" fmla="*/ 4286250 w 5229225"/>
                  <a:gd name="connsiteY7" fmla="*/ 2466975 h 4000500"/>
                  <a:gd name="connsiteX8" fmla="*/ 4162425 w 5229225"/>
                  <a:gd name="connsiteY8" fmla="*/ 2305050 h 4000500"/>
                  <a:gd name="connsiteX9" fmla="*/ 3905250 w 5229225"/>
                  <a:gd name="connsiteY9" fmla="*/ 2228850 h 4000500"/>
                  <a:gd name="connsiteX10" fmla="*/ 3752850 w 5229225"/>
                  <a:gd name="connsiteY10" fmla="*/ 2133600 h 4000500"/>
                  <a:gd name="connsiteX11" fmla="*/ 3743325 w 5229225"/>
                  <a:gd name="connsiteY11" fmla="*/ 2038350 h 4000500"/>
                  <a:gd name="connsiteX12" fmla="*/ 3838575 w 5229225"/>
                  <a:gd name="connsiteY12" fmla="*/ 1990725 h 4000500"/>
                  <a:gd name="connsiteX13" fmla="*/ 3924300 w 5229225"/>
                  <a:gd name="connsiteY13" fmla="*/ 1924050 h 4000500"/>
                  <a:gd name="connsiteX14" fmla="*/ 4095750 w 5229225"/>
                  <a:gd name="connsiteY14" fmla="*/ 1695450 h 4000500"/>
                  <a:gd name="connsiteX15" fmla="*/ 4162425 w 5229225"/>
                  <a:gd name="connsiteY15" fmla="*/ 1524000 h 4000500"/>
                  <a:gd name="connsiteX16" fmla="*/ 4124325 w 5229225"/>
                  <a:gd name="connsiteY16" fmla="*/ 1362075 h 4000500"/>
                  <a:gd name="connsiteX17" fmla="*/ 4086225 w 5229225"/>
                  <a:gd name="connsiteY17" fmla="*/ 1181100 h 4000500"/>
                  <a:gd name="connsiteX18" fmla="*/ 4019550 w 5229225"/>
                  <a:gd name="connsiteY18" fmla="*/ 904875 h 4000500"/>
                  <a:gd name="connsiteX19" fmla="*/ 3914775 w 5229225"/>
                  <a:gd name="connsiteY19" fmla="*/ 590550 h 4000500"/>
                  <a:gd name="connsiteX20" fmla="*/ 3781425 w 5229225"/>
                  <a:gd name="connsiteY20" fmla="*/ 428625 h 4000500"/>
                  <a:gd name="connsiteX21" fmla="*/ 3505200 w 5229225"/>
                  <a:gd name="connsiteY21" fmla="*/ 276225 h 4000500"/>
                  <a:gd name="connsiteX22" fmla="*/ 3419475 w 5229225"/>
                  <a:gd name="connsiteY22" fmla="*/ 238125 h 4000500"/>
                  <a:gd name="connsiteX23" fmla="*/ 3276600 w 5229225"/>
                  <a:gd name="connsiteY23" fmla="*/ 209550 h 4000500"/>
                  <a:gd name="connsiteX24" fmla="*/ 3105150 w 5229225"/>
                  <a:gd name="connsiteY24" fmla="*/ 247650 h 4000500"/>
                  <a:gd name="connsiteX25" fmla="*/ 3000375 w 5229225"/>
                  <a:gd name="connsiteY25" fmla="*/ 342900 h 4000500"/>
                  <a:gd name="connsiteX26" fmla="*/ 2857500 w 5229225"/>
                  <a:gd name="connsiteY26" fmla="*/ 495300 h 4000500"/>
                  <a:gd name="connsiteX27" fmla="*/ 2676525 w 5229225"/>
                  <a:gd name="connsiteY27" fmla="*/ 723900 h 4000500"/>
                  <a:gd name="connsiteX28" fmla="*/ 2590800 w 5229225"/>
                  <a:gd name="connsiteY28" fmla="*/ 876300 h 4000500"/>
                  <a:gd name="connsiteX29" fmla="*/ 2505075 w 5229225"/>
                  <a:gd name="connsiteY29" fmla="*/ 1000125 h 4000500"/>
                  <a:gd name="connsiteX30" fmla="*/ 2438400 w 5229225"/>
                  <a:gd name="connsiteY30" fmla="*/ 1066800 h 4000500"/>
                  <a:gd name="connsiteX31" fmla="*/ 2286000 w 5229225"/>
                  <a:gd name="connsiteY31" fmla="*/ 1047750 h 4000500"/>
                  <a:gd name="connsiteX32" fmla="*/ 2247900 w 5229225"/>
                  <a:gd name="connsiteY32" fmla="*/ 1028700 h 4000500"/>
                  <a:gd name="connsiteX33" fmla="*/ 2028825 w 5229225"/>
                  <a:gd name="connsiteY33" fmla="*/ 1066800 h 4000500"/>
                  <a:gd name="connsiteX34" fmla="*/ 1905000 w 5229225"/>
                  <a:gd name="connsiteY34" fmla="*/ 1123950 h 4000500"/>
                  <a:gd name="connsiteX35" fmla="*/ 1704975 w 5229225"/>
                  <a:gd name="connsiteY35" fmla="*/ 1114425 h 4000500"/>
                  <a:gd name="connsiteX36" fmla="*/ 1495425 w 5229225"/>
                  <a:gd name="connsiteY36" fmla="*/ 1076325 h 4000500"/>
                  <a:gd name="connsiteX37" fmla="*/ 1362075 w 5229225"/>
                  <a:gd name="connsiteY37" fmla="*/ 1095375 h 4000500"/>
                  <a:gd name="connsiteX38" fmla="*/ 1238250 w 5229225"/>
                  <a:gd name="connsiteY38" fmla="*/ 1133475 h 4000500"/>
                  <a:gd name="connsiteX39" fmla="*/ 1114425 w 5229225"/>
                  <a:gd name="connsiteY39" fmla="*/ 1190625 h 4000500"/>
                  <a:gd name="connsiteX40" fmla="*/ 914400 w 5229225"/>
                  <a:gd name="connsiteY40" fmla="*/ 1371600 h 4000500"/>
                  <a:gd name="connsiteX41" fmla="*/ 819150 w 5229225"/>
                  <a:gd name="connsiteY41" fmla="*/ 1514475 h 4000500"/>
                  <a:gd name="connsiteX42" fmla="*/ 800100 w 5229225"/>
                  <a:gd name="connsiteY42" fmla="*/ 1600200 h 4000500"/>
                  <a:gd name="connsiteX43" fmla="*/ 866775 w 5229225"/>
                  <a:gd name="connsiteY43" fmla="*/ 1676400 h 4000500"/>
                  <a:gd name="connsiteX44" fmla="*/ 876300 w 5229225"/>
                  <a:gd name="connsiteY44" fmla="*/ 1724025 h 4000500"/>
                  <a:gd name="connsiteX45" fmla="*/ 828675 w 5229225"/>
                  <a:gd name="connsiteY45" fmla="*/ 1762125 h 4000500"/>
                  <a:gd name="connsiteX46" fmla="*/ 714375 w 5229225"/>
                  <a:gd name="connsiteY46" fmla="*/ 1847850 h 4000500"/>
                  <a:gd name="connsiteX47" fmla="*/ 657225 w 5229225"/>
                  <a:gd name="connsiteY47" fmla="*/ 1962150 h 4000500"/>
                  <a:gd name="connsiteX48" fmla="*/ 609600 w 5229225"/>
                  <a:gd name="connsiteY48" fmla="*/ 2066925 h 4000500"/>
                  <a:gd name="connsiteX49" fmla="*/ 552450 w 5229225"/>
                  <a:gd name="connsiteY49" fmla="*/ 2124075 h 4000500"/>
                  <a:gd name="connsiteX50" fmla="*/ 466725 w 5229225"/>
                  <a:gd name="connsiteY50" fmla="*/ 2257425 h 4000500"/>
                  <a:gd name="connsiteX51" fmla="*/ 466725 w 5229225"/>
                  <a:gd name="connsiteY51" fmla="*/ 2333625 h 4000500"/>
                  <a:gd name="connsiteX52" fmla="*/ 542925 w 5229225"/>
                  <a:gd name="connsiteY52" fmla="*/ 2466975 h 4000500"/>
                  <a:gd name="connsiteX53" fmla="*/ 628650 w 5229225"/>
                  <a:gd name="connsiteY53" fmla="*/ 2581275 h 4000500"/>
                  <a:gd name="connsiteX54" fmla="*/ 914400 w 5229225"/>
                  <a:gd name="connsiteY54" fmla="*/ 2705100 h 4000500"/>
                  <a:gd name="connsiteX55" fmla="*/ 1019175 w 5229225"/>
                  <a:gd name="connsiteY55" fmla="*/ 2752725 h 4000500"/>
                  <a:gd name="connsiteX56" fmla="*/ 1066800 w 5229225"/>
                  <a:gd name="connsiteY56" fmla="*/ 2790825 h 4000500"/>
                  <a:gd name="connsiteX57" fmla="*/ 1333500 w 5229225"/>
                  <a:gd name="connsiteY57" fmla="*/ 2895600 h 4000500"/>
                  <a:gd name="connsiteX58" fmla="*/ 1590675 w 5229225"/>
                  <a:gd name="connsiteY58" fmla="*/ 3124200 h 4000500"/>
                  <a:gd name="connsiteX59" fmla="*/ 1724025 w 5229225"/>
                  <a:gd name="connsiteY59" fmla="*/ 3343275 h 4000500"/>
                  <a:gd name="connsiteX60" fmla="*/ 1657350 w 5229225"/>
                  <a:gd name="connsiteY60" fmla="*/ 3457575 h 4000500"/>
                  <a:gd name="connsiteX61" fmla="*/ 1609725 w 5229225"/>
                  <a:gd name="connsiteY61" fmla="*/ 3533775 h 4000500"/>
                  <a:gd name="connsiteX62" fmla="*/ 1495425 w 5229225"/>
                  <a:gd name="connsiteY62" fmla="*/ 3667125 h 4000500"/>
                  <a:gd name="connsiteX63" fmla="*/ 1362075 w 5229225"/>
                  <a:gd name="connsiteY63" fmla="*/ 3743325 h 4000500"/>
                  <a:gd name="connsiteX64" fmla="*/ 1190625 w 5229225"/>
                  <a:gd name="connsiteY64" fmla="*/ 3752850 h 4000500"/>
                  <a:gd name="connsiteX65" fmla="*/ 1019175 w 5229225"/>
                  <a:gd name="connsiteY65" fmla="*/ 3743325 h 4000500"/>
                  <a:gd name="connsiteX66" fmla="*/ 809625 w 5229225"/>
                  <a:gd name="connsiteY66" fmla="*/ 3619500 h 4000500"/>
                  <a:gd name="connsiteX67" fmla="*/ 685800 w 5229225"/>
                  <a:gd name="connsiteY67" fmla="*/ 3476625 h 4000500"/>
                  <a:gd name="connsiteX68" fmla="*/ 542925 w 5229225"/>
                  <a:gd name="connsiteY68" fmla="*/ 3219450 h 4000500"/>
                  <a:gd name="connsiteX69" fmla="*/ 419100 w 5229225"/>
                  <a:gd name="connsiteY69" fmla="*/ 3143250 h 4000500"/>
                  <a:gd name="connsiteX70" fmla="*/ 266700 w 5229225"/>
                  <a:gd name="connsiteY70" fmla="*/ 2962275 h 4000500"/>
                  <a:gd name="connsiteX71" fmla="*/ 0 w 5229225"/>
                  <a:gd name="connsiteY71" fmla="*/ 2771775 h 4000500"/>
                  <a:gd name="connsiteX72" fmla="*/ 76200 w 5229225"/>
                  <a:gd name="connsiteY72" fmla="*/ 0 h 4000500"/>
                  <a:gd name="connsiteX73" fmla="*/ 5229225 w 5229225"/>
                  <a:gd name="connsiteY73" fmla="*/ 66675 h 4000500"/>
                  <a:gd name="connsiteX74" fmla="*/ 5153025 w 5229225"/>
                  <a:gd name="connsiteY74" fmla="*/ 4000500 h 4000500"/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67250 w 5229225"/>
                  <a:gd name="connsiteY3" fmla="*/ 3533775 h 4000500"/>
                  <a:gd name="connsiteX4" fmla="*/ 4600575 w 5229225"/>
                  <a:gd name="connsiteY4" fmla="*/ 3200400 h 4000500"/>
                  <a:gd name="connsiteX5" fmla="*/ 4533900 w 5229225"/>
                  <a:gd name="connsiteY5" fmla="*/ 2933700 h 4000500"/>
                  <a:gd name="connsiteX6" fmla="*/ 4410075 w 5229225"/>
                  <a:gd name="connsiteY6" fmla="*/ 2657475 h 4000500"/>
                  <a:gd name="connsiteX7" fmla="*/ 4286250 w 5229225"/>
                  <a:gd name="connsiteY7" fmla="*/ 2466975 h 4000500"/>
                  <a:gd name="connsiteX8" fmla="*/ 4162425 w 5229225"/>
                  <a:gd name="connsiteY8" fmla="*/ 2305050 h 4000500"/>
                  <a:gd name="connsiteX9" fmla="*/ 3905250 w 5229225"/>
                  <a:gd name="connsiteY9" fmla="*/ 2228850 h 4000500"/>
                  <a:gd name="connsiteX10" fmla="*/ 3752850 w 5229225"/>
                  <a:gd name="connsiteY10" fmla="*/ 2133600 h 4000500"/>
                  <a:gd name="connsiteX11" fmla="*/ 3743325 w 5229225"/>
                  <a:gd name="connsiteY11" fmla="*/ 2038350 h 4000500"/>
                  <a:gd name="connsiteX12" fmla="*/ 3838575 w 5229225"/>
                  <a:gd name="connsiteY12" fmla="*/ 1990725 h 4000500"/>
                  <a:gd name="connsiteX13" fmla="*/ 3924300 w 5229225"/>
                  <a:gd name="connsiteY13" fmla="*/ 1924050 h 4000500"/>
                  <a:gd name="connsiteX14" fmla="*/ 4095750 w 5229225"/>
                  <a:gd name="connsiteY14" fmla="*/ 1695450 h 4000500"/>
                  <a:gd name="connsiteX15" fmla="*/ 4162425 w 5229225"/>
                  <a:gd name="connsiteY15" fmla="*/ 1524000 h 4000500"/>
                  <a:gd name="connsiteX16" fmla="*/ 4124325 w 5229225"/>
                  <a:gd name="connsiteY16" fmla="*/ 1362075 h 4000500"/>
                  <a:gd name="connsiteX17" fmla="*/ 4086225 w 5229225"/>
                  <a:gd name="connsiteY17" fmla="*/ 1181100 h 4000500"/>
                  <a:gd name="connsiteX18" fmla="*/ 4019550 w 5229225"/>
                  <a:gd name="connsiteY18" fmla="*/ 904875 h 4000500"/>
                  <a:gd name="connsiteX19" fmla="*/ 3914775 w 5229225"/>
                  <a:gd name="connsiteY19" fmla="*/ 590550 h 4000500"/>
                  <a:gd name="connsiteX20" fmla="*/ 3781425 w 5229225"/>
                  <a:gd name="connsiteY20" fmla="*/ 428625 h 4000500"/>
                  <a:gd name="connsiteX21" fmla="*/ 3505200 w 5229225"/>
                  <a:gd name="connsiteY21" fmla="*/ 276225 h 4000500"/>
                  <a:gd name="connsiteX22" fmla="*/ 3419475 w 5229225"/>
                  <a:gd name="connsiteY22" fmla="*/ 238125 h 4000500"/>
                  <a:gd name="connsiteX23" fmla="*/ 3276600 w 5229225"/>
                  <a:gd name="connsiteY23" fmla="*/ 209550 h 4000500"/>
                  <a:gd name="connsiteX24" fmla="*/ 3105150 w 5229225"/>
                  <a:gd name="connsiteY24" fmla="*/ 247650 h 4000500"/>
                  <a:gd name="connsiteX25" fmla="*/ 3000375 w 5229225"/>
                  <a:gd name="connsiteY25" fmla="*/ 342900 h 4000500"/>
                  <a:gd name="connsiteX26" fmla="*/ 2857500 w 5229225"/>
                  <a:gd name="connsiteY26" fmla="*/ 495300 h 4000500"/>
                  <a:gd name="connsiteX27" fmla="*/ 2676525 w 5229225"/>
                  <a:gd name="connsiteY27" fmla="*/ 723900 h 4000500"/>
                  <a:gd name="connsiteX28" fmla="*/ 2590800 w 5229225"/>
                  <a:gd name="connsiteY28" fmla="*/ 876300 h 4000500"/>
                  <a:gd name="connsiteX29" fmla="*/ 2505075 w 5229225"/>
                  <a:gd name="connsiteY29" fmla="*/ 1000125 h 4000500"/>
                  <a:gd name="connsiteX30" fmla="*/ 2438400 w 5229225"/>
                  <a:gd name="connsiteY30" fmla="*/ 1066800 h 4000500"/>
                  <a:gd name="connsiteX31" fmla="*/ 2286000 w 5229225"/>
                  <a:gd name="connsiteY31" fmla="*/ 1047750 h 4000500"/>
                  <a:gd name="connsiteX32" fmla="*/ 2247900 w 5229225"/>
                  <a:gd name="connsiteY32" fmla="*/ 1028700 h 4000500"/>
                  <a:gd name="connsiteX33" fmla="*/ 2028825 w 5229225"/>
                  <a:gd name="connsiteY33" fmla="*/ 1066800 h 4000500"/>
                  <a:gd name="connsiteX34" fmla="*/ 1905000 w 5229225"/>
                  <a:gd name="connsiteY34" fmla="*/ 1123950 h 4000500"/>
                  <a:gd name="connsiteX35" fmla="*/ 1704975 w 5229225"/>
                  <a:gd name="connsiteY35" fmla="*/ 1114425 h 4000500"/>
                  <a:gd name="connsiteX36" fmla="*/ 1495425 w 5229225"/>
                  <a:gd name="connsiteY36" fmla="*/ 1076325 h 4000500"/>
                  <a:gd name="connsiteX37" fmla="*/ 1362075 w 5229225"/>
                  <a:gd name="connsiteY37" fmla="*/ 1095375 h 4000500"/>
                  <a:gd name="connsiteX38" fmla="*/ 1238250 w 5229225"/>
                  <a:gd name="connsiteY38" fmla="*/ 1133475 h 4000500"/>
                  <a:gd name="connsiteX39" fmla="*/ 1114425 w 5229225"/>
                  <a:gd name="connsiteY39" fmla="*/ 1190625 h 4000500"/>
                  <a:gd name="connsiteX40" fmla="*/ 914400 w 5229225"/>
                  <a:gd name="connsiteY40" fmla="*/ 1371600 h 4000500"/>
                  <a:gd name="connsiteX41" fmla="*/ 819150 w 5229225"/>
                  <a:gd name="connsiteY41" fmla="*/ 1514475 h 4000500"/>
                  <a:gd name="connsiteX42" fmla="*/ 800100 w 5229225"/>
                  <a:gd name="connsiteY42" fmla="*/ 1600200 h 4000500"/>
                  <a:gd name="connsiteX43" fmla="*/ 866775 w 5229225"/>
                  <a:gd name="connsiteY43" fmla="*/ 1676400 h 4000500"/>
                  <a:gd name="connsiteX44" fmla="*/ 876300 w 5229225"/>
                  <a:gd name="connsiteY44" fmla="*/ 1724025 h 4000500"/>
                  <a:gd name="connsiteX45" fmla="*/ 828675 w 5229225"/>
                  <a:gd name="connsiteY45" fmla="*/ 1762125 h 4000500"/>
                  <a:gd name="connsiteX46" fmla="*/ 714375 w 5229225"/>
                  <a:gd name="connsiteY46" fmla="*/ 1847850 h 4000500"/>
                  <a:gd name="connsiteX47" fmla="*/ 657225 w 5229225"/>
                  <a:gd name="connsiteY47" fmla="*/ 1962150 h 4000500"/>
                  <a:gd name="connsiteX48" fmla="*/ 609600 w 5229225"/>
                  <a:gd name="connsiteY48" fmla="*/ 2066925 h 4000500"/>
                  <a:gd name="connsiteX49" fmla="*/ 552450 w 5229225"/>
                  <a:gd name="connsiteY49" fmla="*/ 2124075 h 4000500"/>
                  <a:gd name="connsiteX50" fmla="*/ 466725 w 5229225"/>
                  <a:gd name="connsiteY50" fmla="*/ 2257425 h 4000500"/>
                  <a:gd name="connsiteX51" fmla="*/ 466725 w 5229225"/>
                  <a:gd name="connsiteY51" fmla="*/ 2333625 h 4000500"/>
                  <a:gd name="connsiteX52" fmla="*/ 542925 w 5229225"/>
                  <a:gd name="connsiteY52" fmla="*/ 2466975 h 4000500"/>
                  <a:gd name="connsiteX53" fmla="*/ 628650 w 5229225"/>
                  <a:gd name="connsiteY53" fmla="*/ 2581275 h 4000500"/>
                  <a:gd name="connsiteX54" fmla="*/ 914400 w 5229225"/>
                  <a:gd name="connsiteY54" fmla="*/ 2705100 h 4000500"/>
                  <a:gd name="connsiteX55" fmla="*/ 1019175 w 5229225"/>
                  <a:gd name="connsiteY55" fmla="*/ 2752725 h 4000500"/>
                  <a:gd name="connsiteX56" fmla="*/ 1066800 w 5229225"/>
                  <a:gd name="connsiteY56" fmla="*/ 2790825 h 4000500"/>
                  <a:gd name="connsiteX57" fmla="*/ 1333500 w 5229225"/>
                  <a:gd name="connsiteY57" fmla="*/ 2895600 h 4000500"/>
                  <a:gd name="connsiteX58" fmla="*/ 1590675 w 5229225"/>
                  <a:gd name="connsiteY58" fmla="*/ 3124200 h 4000500"/>
                  <a:gd name="connsiteX59" fmla="*/ 1752600 w 5229225"/>
                  <a:gd name="connsiteY59" fmla="*/ 3295650 h 4000500"/>
                  <a:gd name="connsiteX60" fmla="*/ 1657350 w 5229225"/>
                  <a:gd name="connsiteY60" fmla="*/ 3457575 h 4000500"/>
                  <a:gd name="connsiteX61" fmla="*/ 1609725 w 5229225"/>
                  <a:gd name="connsiteY61" fmla="*/ 3533775 h 4000500"/>
                  <a:gd name="connsiteX62" fmla="*/ 1495425 w 5229225"/>
                  <a:gd name="connsiteY62" fmla="*/ 3667125 h 4000500"/>
                  <a:gd name="connsiteX63" fmla="*/ 1362075 w 5229225"/>
                  <a:gd name="connsiteY63" fmla="*/ 3743325 h 4000500"/>
                  <a:gd name="connsiteX64" fmla="*/ 1190625 w 5229225"/>
                  <a:gd name="connsiteY64" fmla="*/ 3752850 h 4000500"/>
                  <a:gd name="connsiteX65" fmla="*/ 1019175 w 5229225"/>
                  <a:gd name="connsiteY65" fmla="*/ 3743325 h 4000500"/>
                  <a:gd name="connsiteX66" fmla="*/ 809625 w 5229225"/>
                  <a:gd name="connsiteY66" fmla="*/ 3619500 h 4000500"/>
                  <a:gd name="connsiteX67" fmla="*/ 685800 w 5229225"/>
                  <a:gd name="connsiteY67" fmla="*/ 3476625 h 4000500"/>
                  <a:gd name="connsiteX68" fmla="*/ 542925 w 5229225"/>
                  <a:gd name="connsiteY68" fmla="*/ 3219450 h 4000500"/>
                  <a:gd name="connsiteX69" fmla="*/ 419100 w 5229225"/>
                  <a:gd name="connsiteY69" fmla="*/ 3143250 h 4000500"/>
                  <a:gd name="connsiteX70" fmla="*/ 266700 w 5229225"/>
                  <a:gd name="connsiteY70" fmla="*/ 2962275 h 4000500"/>
                  <a:gd name="connsiteX71" fmla="*/ 0 w 5229225"/>
                  <a:gd name="connsiteY71" fmla="*/ 2771775 h 4000500"/>
                  <a:gd name="connsiteX72" fmla="*/ 76200 w 5229225"/>
                  <a:gd name="connsiteY72" fmla="*/ 0 h 4000500"/>
                  <a:gd name="connsiteX73" fmla="*/ 5229225 w 5229225"/>
                  <a:gd name="connsiteY73" fmla="*/ 66675 h 4000500"/>
                  <a:gd name="connsiteX74" fmla="*/ 5153025 w 5229225"/>
                  <a:gd name="connsiteY74" fmla="*/ 4000500 h 4000500"/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67250 w 5229225"/>
                  <a:gd name="connsiteY3" fmla="*/ 3533775 h 4000500"/>
                  <a:gd name="connsiteX4" fmla="*/ 4600575 w 5229225"/>
                  <a:gd name="connsiteY4" fmla="*/ 3200400 h 4000500"/>
                  <a:gd name="connsiteX5" fmla="*/ 4533900 w 5229225"/>
                  <a:gd name="connsiteY5" fmla="*/ 2933700 h 4000500"/>
                  <a:gd name="connsiteX6" fmla="*/ 4410075 w 5229225"/>
                  <a:gd name="connsiteY6" fmla="*/ 2657475 h 4000500"/>
                  <a:gd name="connsiteX7" fmla="*/ 4286250 w 5229225"/>
                  <a:gd name="connsiteY7" fmla="*/ 2466975 h 4000500"/>
                  <a:gd name="connsiteX8" fmla="*/ 4162425 w 5229225"/>
                  <a:gd name="connsiteY8" fmla="*/ 2305050 h 4000500"/>
                  <a:gd name="connsiteX9" fmla="*/ 3905250 w 5229225"/>
                  <a:gd name="connsiteY9" fmla="*/ 2228850 h 4000500"/>
                  <a:gd name="connsiteX10" fmla="*/ 3752850 w 5229225"/>
                  <a:gd name="connsiteY10" fmla="*/ 2133600 h 4000500"/>
                  <a:gd name="connsiteX11" fmla="*/ 3743325 w 5229225"/>
                  <a:gd name="connsiteY11" fmla="*/ 2038350 h 4000500"/>
                  <a:gd name="connsiteX12" fmla="*/ 3838575 w 5229225"/>
                  <a:gd name="connsiteY12" fmla="*/ 1990725 h 4000500"/>
                  <a:gd name="connsiteX13" fmla="*/ 3924300 w 5229225"/>
                  <a:gd name="connsiteY13" fmla="*/ 1924050 h 4000500"/>
                  <a:gd name="connsiteX14" fmla="*/ 4095750 w 5229225"/>
                  <a:gd name="connsiteY14" fmla="*/ 1695450 h 4000500"/>
                  <a:gd name="connsiteX15" fmla="*/ 4162425 w 5229225"/>
                  <a:gd name="connsiteY15" fmla="*/ 1524000 h 4000500"/>
                  <a:gd name="connsiteX16" fmla="*/ 4124325 w 5229225"/>
                  <a:gd name="connsiteY16" fmla="*/ 1362075 h 4000500"/>
                  <a:gd name="connsiteX17" fmla="*/ 4086225 w 5229225"/>
                  <a:gd name="connsiteY17" fmla="*/ 1181100 h 4000500"/>
                  <a:gd name="connsiteX18" fmla="*/ 4019550 w 5229225"/>
                  <a:gd name="connsiteY18" fmla="*/ 904875 h 4000500"/>
                  <a:gd name="connsiteX19" fmla="*/ 3914775 w 5229225"/>
                  <a:gd name="connsiteY19" fmla="*/ 590550 h 4000500"/>
                  <a:gd name="connsiteX20" fmla="*/ 3781425 w 5229225"/>
                  <a:gd name="connsiteY20" fmla="*/ 428625 h 4000500"/>
                  <a:gd name="connsiteX21" fmla="*/ 3505200 w 5229225"/>
                  <a:gd name="connsiteY21" fmla="*/ 276225 h 4000500"/>
                  <a:gd name="connsiteX22" fmla="*/ 3419475 w 5229225"/>
                  <a:gd name="connsiteY22" fmla="*/ 238125 h 4000500"/>
                  <a:gd name="connsiteX23" fmla="*/ 3276600 w 5229225"/>
                  <a:gd name="connsiteY23" fmla="*/ 209550 h 4000500"/>
                  <a:gd name="connsiteX24" fmla="*/ 3105150 w 5229225"/>
                  <a:gd name="connsiteY24" fmla="*/ 247650 h 4000500"/>
                  <a:gd name="connsiteX25" fmla="*/ 3000375 w 5229225"/>
                  <a:gd name="connsiteY25" fmla="*/ 342900 h 4000500"/>
                  <a:gd name="connsiteX26" fmla="*/ 2857500 w 5229225"/>
                  <a:gd name="connsiteY26" fmla="*/ 495300 h 4000500"/>
                  <a:gd name="connsiteX27" fmla="*/ 2676525 w 5229225"/>
                  <a:gd name="connsiteY27" fmla="*/ 723900 h 4000500"/>
                  <a:gd name="connsiteX28" fmla="*/ 2590800 w 5229225"/>
                  <a:gd name="connsiteY28" fmla="*/ 876300 h 4000500"/>
                  <a:gd name="connsiteX29" fmla="*/ 2505075 w 5229225"/>
                  <a:gd name="connsiteY29" fmla="*/ 1000125 h 4000500"/>
                  <a:gd name="connsiteX30" fmla="*/ 2438400 w 5229225"/>
                  <a:gd name="connsiteY30" fmla="*/ 1066800 h 4000500"/>
                  <a:gd name="connsiteX31" fmla="*/ 2286000 w 5229225"/>
                  <a:gd name="connsiteY31" fmla="*/ 1047750 h 4000500"/>
                  <a:gd name="connsiteX32" fmla="*/ 2247900 w 5229225"/>
                  <a:gd name="connsiteY32" fmla="*/ 1028700 h 4000500"/>
                  <a:gd name="connsiteX33" fmla="*/ 2028825 w 5229225"/>
                  <a:gd name="connsiteY33" fmla="*/ 1066800 h 4000500"/>
                  <a:gd name="connsiteX34" fmla="*/ 1905000 w 5229225"/>
                  <a:gd name="connsiteY34" fmla="*/ 1123950 h 4000500"/>
                  <a:gd name="connsiteX35" fmla="*/ 1704975 w 5229225"/>
                  <a:gd name="connsiteY35" fmla="*/ 1114425 h 4000500"/>
                  <a:gd name="connsiteX36" fmla="*/ 1495425 w 5229225"/>
                  <a:gd name="connsiteY36" fmla="*/ 1076325 h 4000500"/>
                  <a:gd name="connsiteX37" fmla="*/ 1362075 w 5229225"/>
                  <a:gd name="connsiteY37" fmla="*/ 1095375 h 4000500"/>
                  <a:gd name="connsiteX38" fmla="*/ 1238250 w 5229225"/>
                  <a:gd name="connsiteY38" fmla="*/ 1133475 h 4000500"/>
                  <a:gd name="connsiteX39" fmla="*/ 1114425 w 5229225"/>
                  <a:gd name="connsiteY39" fmla="*/ 1190625 h 4000500"/>
                  <a:gd name="connsiteX40" fmla="*/ 914400 w 5229225"/>
                  <a:gd name="connsiteY40" fmla="*/ 1371600 h 4000500"/>
                  <a:gd name="connsiteX41" fmla="*/ 819150 w 5229225"/>
                  <a:gd name="connsiteY41" fmla="*/ 1514475 h 4000500"/>
                  <a:gd name="connsiteX42" fmla="*/ 800100 w 5229225"/>
                  <a:gd name="connsiteY42" fmla="*/ 1600200 h 4000500"/>
                  <a:gd name="connsiteX43" fmla="*/ 866775 w 5229225"/>
                  <a:gd name="connsiteY43" fmla="*/ 1676400 h 4000500"/>
                  <a:gd name="connsiteX44" fmla="*/ 876300 w 5229225"/>
                  <a:gd name="connsiteY44" fmla="*/ 1724025 h 4000500"/>
                  <a:gd name="connsiteX45" fmla="*/ 828675 w 5229225"/>
                  <a:gd name="connsiteY45" fmla="*/ 1762125 h 4000500"/>
                  <a:gd name="connsiteX46" fmla="*/ 714375 w 5229225"/>
                  <a:gd name="connsiteY46" fmla="*/ 1847850 h 4000500"/>
                  <a:gd name="connsiteX47" fmla="*/ 657225 w 5229225"/>
                  <a:gd name="connsiteY47" fmla="*/ 1962150 h 4000500"/>
                  <a:gd name="connsiteX48" fmla="*/ 609600 w 5229225"/>
                  <a:gd name="connsiteY48" fmla="*/ 2066925 h 4000500"/>
                  <a:gd name="connsiteX49" fmla="*/ 552450 w 5229225"/>
                  <a:gd name="connsiteY49" fmla="*/ 2124075 h 4000500"/>
                  <a:gd name="connsiteX50" fmla="*/ 466725 w 5229225"/>
                  <a:gd name="connsiteY50" fmla="*/ 2257425 h 4000500"/>
                  <a:gd name="connsiteX51" fmla="*/ 466725 w 5229225"/>
                  <a:gd name="connsiteY51" fmla="*/ 2333625 h 4000500"/>
                  <a:gd name="connsiteX52" fmla="*/ 542925 w 5229225"/>
                  <a:gd name="connsiteY52" fmla="*/ 2466975 h 4000500"/>
                  <a:gd name="connsiteX53" fmla="*/ 628650 w 5229225"/>
                  <a:gd name="connsiteY53" fmla="*/ 2581275 h 4000500"/>
                  <a:gd name="connsiteX54" fmla="*/ 914400 w 5229225"/>
                  <a:gd name="connsiteY54" fmla="*/ 2705100 h 4000500"/>
                  <a:gd name="connsiteX55" fmla="*/ 1019175 w 5229225"/>
                  <a:gd name="connsiteY55" fmla="*/ 2752725 h 4000500"/>
                  <a:gd name="connsiteX56" fmla="*/ 1066800 w 5229225"/>
                  <a:gd name="connsiteY56" fmla="*/ 2790825 h 4000500"/>
                  <a:gd name="connsiteX57" fmla="*/ 1333500 w 5229225"/>
                  <a:gd name="connsiteY57" fmla="*/ 2895600 h 4000500"/>
                  <a:gd name="connsiteX58" fmla="*/ 1638300 w 5229225"/>
                  <a:gd name="connsiteY58" fmla="*/ 3114675 h 4000500"/>
                  <a:gd name="connsiteX59" fmla="*/ 1752600 w 5229225"/>
                  <a:gd name="connsiteY59" fmla="*/ 3295650 h 4000500"/>
                  <a:gd name="connsiteX60" fmla="*/ 1657350 w 5229225"/>
                  <a:gd name="connsiteY60" fmla="*/ 3457575 h 4000500"/>
                  <a:gd name="connsiteX61" fmla="*/ 1609725 w 5229225"/>
                  <a:gd name="connsiteY61" fmla="*/ 3533775 h 4000500"/>
                  <a:gd name="connsiteX62" fmla="*/ 1495425 w 5229225"/>
                  <a:gd name="connsiteY62" fmla="*/ 3667125 h 4000500"/>
                  <a:gd name="connsiteX63" fmla="*/ 1362075 w 5229225"/>
                  <a:gd name="connsiteY63" fmla="*/ 3743325 h 4000500"/>
                  <a:gd name="connsiteX64" fmla="*/ 1190625 w 5229225"/>
                  <a:gd name="connsiteY64" fmla="*/ 3752850 h 4000500"/>
                  <a:gd name="connsiteX65" fmla="*/ 1019175 w 5229225"/>
                  <a:gd name="connsiteY65" fmla="*/ 3743325 h 4000500"/>
                  <a:gd name="connsiteX66" fmla="*/ 809625 w 5229225"/>
                  <a:gd name="connsiteY66" fmla="*/ 3619500 h 4000500"/>
                  <a:gd name="connsiteX67" fmla="*/ 685800 w 5229225"/>
                  <a:gd name="connsiteY67" fmla="*/ 3476625 h 4000500"/>
                  <a:gd name="connsiteX68" fmla="*/ 542925 w 5229225"/>
                  <a:gd name="connsiteY68" fmla="*/ 3219450 h 4000500"/>
                  <a:gd name="connsiteX69" fmla="*/ 419100 w 5229225"/>
                  <a:gd name="connsiteY69" fmla="*/ 3143250 h 4000500"/>
                  <a:gd name="connsiteX70" fmla="*/ 266700 w 5229225"/>
                  <a:gd name="connsiteY70" fmla="*/ 2962275 h 4000500"/>
                  <a:gd name="connsiteX71" fmla="*/ 0 w 5229225"/>
                  <a:gd name="connsiteY71" fmla="*/ 2771775 h 4000500"/>
                  <a:gd name="connsiteX72" fmla="*/ 76200 w 5229225"/>
                  <a:gd name="connsiteY72" fmla="*/ 0 h 4000500"/>
                  <a:gd name="connsiteX73" fmla="*/ 5229225 w 5229225"/>
                  <a:gd name="connsiteY73" fmla="*/ 66675 h 4000500"/>
                  <a:gd name="connsiteX74" fmla="*/ 5153025 w 5229225"/>
                  <a:gd name="connsiteY74" fmla="*/ 4000500 h 4000500"/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67250 w 5229225"/>
                  <a:gd name="connsiteY3" fmla="*/ 3533775 h 4000500"/>
                  <a:gd name="connsiteX4" fmla="*/ 4600575 w 5229225"/>
                  <a:gd name="connsiteY4" fmla="*/ 3200400 h 4000500"/>
                  <a:gd name="connsiteX5" fmla="*/ 4533900 w 5229225"/>
                  <a:gd name="connsiteY5" fmla="*/ 2933700 h 4000500"/>
                  <a:gd name="connsiteX6" fmla="*/ 4410075 w 5229225"/>
                  <a:gd name="connsiteY6" fmla="*/ 2657475 h 4000500"/>
                  <a:gd name="connsiteX7" fmla="*/ 4286250 w 5229225"/>
                  <a:gd name="connsiteY7" fmla="*/ 2466975 h 4000500"/>
                  <a:gd name="connsiteX8" fmla="*/ 4162425 w 5229225"/>
                  <a:gd name="connsiteY8" fmla="*/ 2305050 h 4000500"/>
                  <a:gd name="connsiteX9" fmla="*/ 3905250 w 5229225"/>
                  <a:gd name="connsiteY9" fmla="*/ 2228850 h 4000500"/>
                  <a:gd name="connsiteX10" fmla="*/ 3752850 w 5229225"/>
                  <a:gd name="connsiteY10" fmla="*/ 2133600 h 4000500"/>
                  <a:gd name="connsiteX11" fmla="*/ 3743325 w 5229225"/>
                  <a:gd name="connsiteY11" fmla="*/ 2038350 h 4000500"/>
                  <a:gd name="connsiteX12" fmla="*/ 3838575 w 5229225"/>
                  <a:gd name="connsiteY12" fmla="*/ 1990725 h 4000500"/>
                  <a:gd name="connsiteX13" fmla="*/ 3924300 w 5229225"/>
                  <a:gd name="connsiteY13" fmla="*/ 1924050 h 4000500"/>
                  <a:gd name="connsiteX14" fmla="*/ 4095750 w 5229225"/>
                  <a:gd name="connsiteY14" fmla="*/ 1695450 h 4000500"/>
                  <a:gd name="connsiteX15" fmla="*/ 4162425 w 5229225"/>
                  <a:gd name="connsiteY15" fmla="*/ 1524000 h 4000500"/>
                  <a:gd name="connsiteX16" fmla="*/ 4124325 w 5229225"/>
                  <a:gd name="connsiteY16" fmla="*/ 1362075 h 4000500"/>
                  <a:gd name="connsiteX17" fmla="*/ 4086225 w 5229225"/>
                  <a:gd name="connsiteY17" fmla="*/ 1181100 h 4000500"/>
                  <a:gd name="connsiteX18" fmla="*/ 4019550 w 5229225"/>
                  <a:gd name="connsiteY18" fmla="*/ 904875 h 4000500"/>
                  <a:gd name="connsiteX19" fmla="*/ 3914775 w 5229225"/>
                  <a:gd name="connsiteY19" fmla="*/ 590550 h 4000500"/>
                  <a:gd name="connsiteX20" fmla="*/ 3781425 w 5229225"/>
                  <a:gd name="connsiteY20" fmla="*/ 428625 h 4000500"/>
                  <a:gd name="connsiteX21" fmla="*/ 3505200 w 5229225"/>
                  <a:gd name="connsiteY21" fmla="*/ 276225 h 4000500"/>
                  <a:gd name="connsiteX22" fmla="*/ 3419475 w 5229225"/>
                  <a:gd name="connsiteY22" fmla="*/ 238125 h 4000500"/>
                  <a:gd name="connsiteX23" fmla="*/ 3276600 w 5229225"/>
                  <a:gd name="connsiteY23" fmla="*/ 209550 h 4000500"/>
                  <a:gd name="connsiteX24" fmla="*/ 3105150 w 5229225"/>
                  <a:gd name="connsiteY24" fmla="*/ 247650 h 4000500"/>
                  <a:gd name="connsiteX25" fmla="*/ 3000375 w 5229225"/>
                  <a:gd name="connsiteY25" fmla="*/ 342900 h 4000500"/>
                  <a:gd name="connsiteX26" fmla="*/ 2857500 w 5229225"/>
                  <a:gd name="connsiteY26" fmla="*/ 495300 h 4000500"/>
                  <a:gd name="connsiteX27" fmla="*/ 2676525 w 5229225"/>
                  <a:gd name="connsiteY27" fmla="*/ 723900 h 4000500"/>
                  <a:gd name="connsiteX28" fmla="*/ 2590800 w 5229225"/>
                  <a:gd name="connsiteY28" fmla="*/ 876300 h 4000500"/>
                  <a:gd name="connsiteX29" fmla="*/ 2505075 w 5229225"/>
                  <a:gd name="connsiteY29" fmla="*/ 1000125 h 4000500"/>
                  <a:gd name="connsiteX30" fmla="*/ 2438400 w 5229225"/>
                  <a:gd name="connsiteY30" fmla="*/ 1066800 h 4000500"/>
                  <a:gd name="connsiteX31" fmla="*/ 2286000 w 5229225"/>
                  <a:gd name="connsiteY31" fmla="*/ 1047750 h 4000500"/>
                  <a:gd name="connsiteX32" fmla="*/ 2247900 w 5229225"/>
                  <a:gd name="connsiteY32" fmla="*/ 1028700 h 4000500"/>
                  <a:gd name="connsiteX33" fmla="*/ 2028825 w 5229225"/>
                  <a:gd name="connsiteY33" fmla="*/ 1066800 h 4000500"/>
                  <a:gd name="connsiteX34" fmla="*/ 1905000 w 5229225"/>
                  <a:gd name="connsiteY34" fmla="*/ 1123950 h 4000500"/>
                  <a:gd name="connsiteX35" fmla="*/ 1704975 w 5229225"/>
                  <a:gd name="connsiteY35" fmla="*/ 1114425 h 4000500"/>
                  <a:gd name="connsiteX36" fmla="*/ 1495425 w 5229225"/>
                  <a:gd name="connsiteY36" fmla="*/ 1076325 h 4000500"/>
                  <a:gd name="connsiteX37" fmla="*/ 1362075 w 5229225"/>
                  <a:gd name="connsiteY37" fmla="*/ 1095375 h 4000500"/>
                  <a:gd name="connsiteX38" fmla="*/ 1238250 w 5229225"/>
                  <a:gd name="connsiteY38" fmla="*/ 1133475 h 4000500"/>
                  <a:gd name="connsiteX39" fmla="*/ 1114425 w 5229225"/>
                  <a:gd name="connsiteY39" fmla="*/ 1190625 h 4000500"/>
                  <a:gd name="connsiteX40" fmla="*/ 914400 w 5229225"/>
                  <a:gd name="connsiteY40" fmla="*/ 1371600 h 4000500"/>
                  <a:gd name="connsiteX41" fmla="*/ 819150 w 5229225"/>
                  <a:gd name="connsiteY41" fmla="*/ 1514475 h 4000500"/>
                  <a:gd name="connsiteX42" fmla="*/ 800100 w 5229225"/>
                  <a:gd name="connsiteY42" fmla="*/ 1600200 h 4000500"/>
                  <a:gd name="connsiteX43" fmla="*/ 866775 w 5229225"/>
                  <a:gd name="connsiteY43" fmla="*/ 1676400 h 4000500"/>
                  <a:gd name="connsiteX44" fmla="*/ 876300 w 5229225"/>
                  <a:gd name="connsiteY44" fmla="*/ 1724025 h 4000500"/>
                  <a:gd name="connsiteX45" fmla="*/ 828675 w 5229225"/>
                  <a:gd name="connsiteY45" fmla="*/ 1762125 h 4000500"/>
                  <a:gd name="connsiteX46" fmla="*/ 714375 w 5229225"/>
                  <a:gd name="connsiteY46" fmla="*/ 1847850 h 4000500"/>
                  <a:gd name="connsiteX47" fmla="*/ 657225 w 5229225"/>
                  <a:gd name="connsiteY47" fmla="*/ 1962150 h 4000500"/>
                  <a:gd name="connsiteX48" fmla="*/ 609600 w 5229225"/>
                  <a:gd name="connsiteY48" fmla="*/ 2066925 h 4000500"/>
                  <a:gd name="connsiteX49" fmla="*/ 552450 w 5229225"/>
                  <a:gd name="connsiteY49" fmla="*/ 2124075 h 4000500"/>
                  <a:gd name="connsiteX50" fmla="*/ 466725 w 5229225"/>
                  <a:gd name="connsiteY50" fmla="*/ 2257425 h 4000500"/>
                  <a:gd name="connsiteX51" fmla="*/ 466725 w 5229225"/>
                  <a:gd name="connsiteY51" fmla="*/ 2333625 h 4000500"/>
                  <a:gd name="connsiteX52" fmla="*/ 542925 w 5229225"/>
                  <a:gd name="connsiteY52" fmla="*/ 2466975 h 4000500"/>
                  <a:gd name="connsiteX53" fmla="*/ 628650 w 5229225"/>
                  <a:gd name="connsiteY53" fmla="*/ 2581275 h 4000500"/>
                  <a:gd name="connsiteX54" fmla="*/ 914400 w 5229225"/>
                  <a:gd name="connsiteY54" fmla="*/ 2705100 h 4000500"/>
                  <a:gd name="connsiteX55" fmla="*/ 1019175 w 5229225"/>
                  <a:gd name="connsiteY55" fmla="*/ 2752725 h 4000500"/>
                  <a:gd name="connsiteX56" fmla="*/ 1066800 w 5229225"/>
                  <a:gd name="connsiteY56" fmla="*/ 2790825 h 4000500"/>
                  <a:gd name="connsiteX57" fmla="*/ 1333500 w 5229225"/>
                  <a:gd name="connsiteY57" fmla="*/ 2895600 h 4000500"/>
                  <a:gd name="connsiteX58" fmla="*/ 1609725 w 5229225"/>
                  <a:gd name="connsiteY58" fmla="*/ 3143250 h 4000500"/>
                  <a:gd name="connsiteX59" fmla="*/ 1752600 w 5229225"/>
                  <a:gd name="connsiteY59" fmla="*/ 3295650 h 4000500"/>
                  <a:gd name="connsiteX60" fmla="*/ 1657350 w 5229225"/>
                  <a:gd name="connsiteY60" fmla="*/ 3457575 h 4000500"/>
                  <a:gd name="connsiteX61" fmla="*/ 1609725 w 5229225"/>
                  <a:gd name="connsiteY61" fmla="*/ 3533775 h 4000500"/>
                  <a:gd name="connsiteX62" fmla="*/ 1495425 w 5229225"/>
                  <a:gd name="connsiteY62" fmla="*/ 3667125 h 4000500"/>
                  <a:gd name="connsiteX63" fmla="*/ 1362075 w 5229225"/>
                  <a:gd name="connsiteY63" fmla="*/ 3743325 h 4000500"/>
                  <a:gd name="connsiteX64" fmla="*/ 1190625 w 5229225"/>
                  <a:gd name="connsiteY64" fmla="*/ 3752850 h 4000500"/>
                  <a:gd name="connsiteX65" fmla="*/ 1019175 w 5229225"/>
                  <a:gd name="connsiteY65" fmla="*/ 3743325 h 4000500"/>
                  <a:gd name="connsiteX66" fmla="*/ 809625 w 5229225"/>
                  <a:gd name="connsiteY66" fmla="*/ 3619500 h 4000500"/>
                  <a:gd name="connsiteX67" fmla="*/ 685800 w 5229225"/>
                  <a:gd name="connsiteY67" fmla="*/ 3476625 h 4000500"/>
                  <a:gd name="connsiteX68" fmla="*/ 542925 w 5229225"/>
                  <a:gd name="connsiteY68" fmla="*/ 3219450 h 4000500"/>
                  <a:gd name="connsiteX69" fmla="*/ 419100 w 5229225"/>
                  <a:gd name="connsiteY69" fmla="*/ 3143250 h 4000500"/>
                  <a:gd name="connsiteX70" fmla="*/ 266700 w 5229225"/>
                  <a:gd name="connsiteY70" fmla="*/ 2962275 h 4000500"/>
                  <a:gd name="connsiteX71" fmla="*/ 0 w 5229225"/>
                  <a:gd name="connsiteY71" fmla="*/ 2771775 h 4000500"/>
                  <a:gd name="connsiteX72" fmla="*/ 76200 w 5229225"/>
                  <a:gd name="connsiteY72" fmla="*/ 0 h 4000500"/>
                  <a:gd name="connsiteX73" fmla="*/ 5229225 w 5229225"/>
                  <a:gd name="connsiteY73" fmla="*/ 66675 h 4000500"/>
                  <a:gd name="connsiteX74" fmla="*/ 5153025 w 5229225"/>
                  <a:gd name="connsiteY74" fmla="*/ 4000500 h 4000500"/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67250 w 5229225"/>
                  <a:gd name="connsiteY3" fmla="*/ 3533775 h 4000500"/>
                  <a:gd name="connsiteX4" fmla="*/ 4600575 w 5229225"/>
                  <a:gd name="connsiteY4" fmla="*/ 3200400 h 4000500"/>
                  <a:gd name="connsiteX5" fmla="*/ 4533900 w 5229225"/>
                  <a:gd name="connsiteY5" fmla="*/ 2933700 h 4000500"/>
                  <a:gd name="connsiteX6" fmla="*/ 4410075 w 5229225"/>
                  <a:gd name="connsiteY6" fmla="*/ 2657475 h 4000500"/>
                  <a:gd name="connsiteX7" fmla="*/ 4286250 w 5229225"/>
                  <a:gd name="connsiteY7" fmla="*/ 2466975 h 4000500"/>
                  <a:gd name="connsiteX8" fmla="*/ 4162425 w 5229225"/>
                  <a:gd name="connsiteY8" fmla="*/ 2305050 h 4000500"/>
                  <a:gd name="connsiteX9" fmla="*/ 3905250 w 5229225"/>
                  <a:gd name="connsiteY9" fmla="*/ 2228850 h 4000500"/>
                  <a:gd name="connsiteX10" fmla="*/ 3752850 w 5229225"/>
                  <a:gd name="connsiteY10" fmla="*/ 2133600 h 4000500"/>
                  <a:gd name="connsiteX11" fmla="*/ 3743325 w 5229225"/>
                  <a:gd name="connsiteY11" fmla="*/ 2038350 h 4000500"/>
                  <a:gd name="connsiteX12" fmla="*/ 3838575 w 5229225"/>
                  <a:gd name="connsiteY12" fmla="*/ 1990725 h 4000500"/>
                  <a:gd name="connsiteX13" fmla="*/ 3924300 w 5229225"/>
                  <a:gd name="connsiteY13" fmla="*/ 1924050 h 4000500"/>
                  <a:gd name="connsiteX14" fmla="*/ 4095750 w 5229225"/>
                  <a:gd name="connsiteY14" fmla="*/ 1695450 h 4000500"/>
                  <a:gd name="connsiteX15" fmla="*/ 4162425 w 5229225"/>
                  <a:gd name="connsiteY15" fmla="*/ 1524000 h 4000500"/>
                  <a:gd name="connsiteX16" fmla="*/ 4124325 w 5229225"/>
                  <a:gd name="connsiteY16" fmla="*/ 1362075 h 4000500"/>
                  <a:gd name="connsiteX17" fmla="*/ 4086225 w 5229225"/>
                  <a:gd name="connsiteY17" fmla="*/ 1181100 h 4000500"/>
                  <a:gd name="connsiteX18" fmla="*/ 4019550 w 5229225"/>
                  <a:gd name="connsiteY18" fmla="*/ 904875 h 4000500"/>
                  <a:gd name="connsiteX19" fmla="*/ 3914775 w 5229225"/>
                  <a:gd name="connsiteY19" fmla="*/ 590550 h 4000500"/>
                  <a:gd name="connsiteX20" fmla="*/ 3781425 w 5229225"/>
                  <a:gd name="connsiteY20" fmla="*/ 428625 h 4000500"/>
                  <a:gd name="connsiteX21" fmla="*/ 3505200 w 5229225"/>
                  <a:gd name="connsiteY21" fmla="*/ 276225 h 4000500"/>
                  <a:gd name="connsiteX22" fmla="*/ 3419475 w 5229225"/>
                  <a:gd name="connsiteY22" fmla="*/ 238125 h 4000500"/>
                  <a:gd name="connsiteX23" fmla="*/ 3276600 w 5229225"/>
                  <a:gd name="connsiteY23" fmla="*/ 209550 h 4000500"/>
                  <a:gd name="connsiteX24" fmla="*/ 3105150 w 5229225"/>
                  <a:gd name="connsiteY24" fmla="*/ 247650 h 4000500"/>
                  <a:gd name="connsiteX25" fmla="*/ 3000375 w 5229225"/>
                  <a:gd name="connsiteY25" fmla="*/ 342900 h 4000500"/>
                  <a:gd name="connsiteX26" fmla="*/ 2857500 w 5229225"/>
                  <a:gd name="connsiteY26" fmla="*/ 495300 h 4000500"/>
                  <a:gd name="connsiteX27" fmla="*/ 2676525 w 5229225"/>
                  <a:gd name="connsiteY27" fmla="*/ 723900 h 4000500"/>
                  <a:gd name="connsiteX28" fmla="*/ 2590800 w 5229225"/>
                  <a:gd name="connsiteY28" fmla="*/ 876300 h 4000500"/>
                  <a:gd name="connsiteX29" fmla="*/ 2505075 w 5229225"/>
                  <a:gd name="connsiteY29" fmla="*/ 1000125 h 4000500"/>
                  <a:gd name="connsiteX30" fmla="*/ 2438400 w 5229225"/>
                  <a:gd name="connsiteY30" fmla="*/ 1066800 h 4000500"/>
                  <a:gd name="connsiteX31" fmla="*/ 2286000 w 5229225"/>
                  <a:gd name="connsiteY31" fmla="*/ 1047750 h 4000500"/>
                  <a:gd name="connsiteX32" fmla="*/ 2247900 w 5229225"/>
                  <a:gd name="connsiteY32" fmla="*/ 1028700 h 4000500"/>
                  <a:gd name="connsiteX33" fmla="*/ 2028825 w 5229225"/>
                  <a:gd name="connsiteY33" fmla="*/ 1066800 h 4000500"/>
                  <a:gd name="connsiteX34" fmla="*/ 1905000 w 5229225"/>
                  <a:gd name="connsiteY34" fmla="*/ 1123950 h 4000500"/>
                  <a:gd name="connsiteX35" fmla="*/ 1704975 w 5229225"/>
                  <a:gd name="connsiteY35" fmla="*/ 1114425 h 4000500"/>
                  <a:gd name="connsiteX36" fmla="*/ 1495425 w 5229225"/>
                  <a:gd name="connsiteY36" fmla="*/ 1076325 h 4000500"/>
                  <a:gd name="connsiteX37" fmla="*/ 1362075 w 5229225"/>
                  <a:gd name="connsiteY37" fmla="*/ 1095375 h 4000500"/>
                  <a:gd name="connsiteX38" fmla="*/ 1238250 w 5229225"/>
                  <a:gd name="connsiteY38" fmla="*/ 1133475 h 4000500"/>
                  <a:gd name="connsiteX39" fmla="*/ 1114425 w 5229225"/>
                  <a:gd name="connsiteY39" fmla="*/ 1190625 h 4000500"/>
                  <a:gd name="connsiteX40" fmla="*/ 914400 w 5229225"/>
                  <a:gd name="connsiteY40" fmla="*/ 1371600 h 4000500"/>
                  <a:gd name="connsiteX41" fmla="*/ 819150 w 5229225"/>
                  <a:gd name="connsiteY41" fmla="*/ 1514475 h 4000500"/>
                  <a:gd name="connsiteX42" fmla="*/ 800100 w 5229225"/>
                  <a:gd name="connsiteY42" fmla="*/ 1600200 h 4000500"/>
                  <a:gd name="connsiteX43" fmla="*/ 866775 w 5229225"/>
                  <a:gd name="connsiteY43" fmla="*/ 1676400 h 4000500"/>
                  <a:gd name="connsiteX44" fmla="*/ 876300 w 5229225"/>
                  <a:gd name="connsiteY44" fmla="*/ 1724025 h 4000500"/>
                  <a:gd name="connsiteX45" fmla="*/ 828675 w 5229225"/>
                  <a:gd name="connsiteY45" fmla="*/ 1762125 h 4000500"/>
                  <a:gd name="connsiteX46" fmla="*/ 714375 w 5229225"/>
                  <a:gd name="connsiteY46" fmla="*/ 1847850 h 4000500"/>
                  <a:gd name="connsiteX47" fmla="*/ 657225 w 5229225"/>
                  <a:gd name="connsiteY47" fmla="*/ 1962150 h 4000500"/>
                  <a:gd name="connsiteX48" fmla="*/ 609600 w 5229225"/>
                  <a:gd name="connsiteY48" fmla="*/ 2066925 h 4000500"/>
                  <a:gd name="connsiteX49" fmla="*/ 552450 w 5229225"/>
                  <a:gd name="connsiteY49" fmla="*/ 2124075 h 4000500"/>
                  <a:gd name="connsiteX50" fmla="*/ 466725 w 5229225"/>
                  <a:gd name="connsiteY50" fmla="*/ 2257425 h 4000500"/>
                  <a:gd name="connsiteX51" fmla="*/ 466725 w 5229225"/>
                  <a:gd name="connsiteY51" fmla="*/ 2333625 h 4000500"/>
                  <a:gd name="connsiteX52" fmla="*/ 542925 w 5229225"/>
                  <a:gd name="connsiteY52" fmla="*/ 2466975 h 4000500"/>
                  <a:gd name="connsiteX53" fmla="*/ 628650 w 5229225"/>
                  <a:gd name="connsiteY53" fmla="*/ 2581275 h 4000500"/>
                  <a:gd name="connsiteX54" fmla="*/ 914400 w 5229225"/>
                  <a:gd name="connsiteY54" fmla="*/ 2705100 h 4000500"/>
                  <a:gd name="connsiteX55" fmla="*/ 1019175 w 5229225"/>
                  <a:gd name="connsiteY55" fmla="*/ 2752725 h 4000500"/>
                  <a:gd name="connsiteX56" fmla="*/ 1066800 w 5229225"/>
                  <a:gd name="connsiteY56" fmla="*/ 2790825 h 4000500"/>
                  <a:gd name="connsiteX57" fmla="*/ 1333500 w 5229225"/>
                  <a:gd name="connsiteY57" fmla="*/ 2895600 h 4000500"/>
                  <a:gd name="connsiteX58" fmla="*/ 1609725 w 5229225"/>
                  <a:gd name="connsiteY58" fmla="*/ 3143250 h 4000500"/>
                  <a:gd name="connsiteX59" fmla="*/ 1704975 w 5229225"/>
                  <a:gd name="connsiteY59" fmla="*/ 3324225 h 4000500"/>
                  <a:gd name="connsiteX60" fmla="*/ 1657350 w 5229225"/>
                  <a:gd name="connsiteY60" fmla="*/ 3457575 h 4000500"/>
                  <a:gd name="connsiteX61" fmla="*/ 1609725 w 5229225"/>
                  <a:gd name="connsiteY61" fmla="*/ 3533775 h 4000500"/>
                  <a:gd name="connsiteX62" fmla="*/ 1495425 w 5229225"/>
                  <a:gd name="connsiteY62" fmla="*/ 3667125 h 4000500"/>
                  <a:gd name="connsiteX63" fmla="*/ 1362075 w 5229225"/>
                  <a:gd name="connsiteY63" fmla="*/ 3743325 h 4000500"/>
                  <a:gd name="connsiteX64" fmla="*/ 1190625 w 5229225"/>
                  <a:gd name="connsiteY64" fmla="*/ 3752850 h 4000500"/>
                  <a:gd name="connsiteX65" fmla="*/ 1019175 w 5229225"/>
                  <a:gd name="connsiteY65" fmla="*/ 3743325 h 4000500"/>
                  <a:gd name="connsiteX66" fmla="*/ 809625 w 5229225"/>
                  <a:gd name="connsiteY66" fmla="*/ 3619500 h 4000500"/>
                  <a:gd name="connsiteX67" fmla="*/ 685800 w 5229225"/>
                  <a:gd name="connsiteY67" fmla="*/ 3476625 h 4000500"/>
                  <a:gd name="connsiteX68" fmla="*/ 542925 w 5229225"/>
                  <a:gd name="connsiteY68" fmla="*/ 3219450 h 4000500"/>
                  <a:gd name="connsiteX69" fmla="*/ 419100 w 5229225"/>
                  <a:gd name="connsiteY69" fmla="*/ 3143250 h 4000500"/>
                  <a:gd name="connsiteX70" fmla="*/ 266700 w 5229225"/>
                  <a:gd name="connsiteY70" fmla="*/ 2962275 h 4000500"/>
                  <a:gd name="connsiteX71" fmla="*/ 0 w 5229225"/>
                  <a:gd name="connsiteY71" fmla="*/ 2771775 h 4000500"/>
                  <a:gd name="connsiteX72" fmla="*/ 76200 w 5229225"/>
                  <a:gd name="connsiteY72" fmla="*/ 0 h 4000500"/>
                  <a:gd name="connsiteX73" fmla="*/ 5229225 w 5229225"/>
                  <a:gd name="connsiteY73" fmla="*/ 66675 h 4000500"/>
                  <a:gd name="connsiteX74" fmla="*/ 5153025 w 5229225"/>
                  <a:gd name="connsiteY74" fmla="*/ 4000500 h 4000500"/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67250 w 5229225"/>
                  <a:gd name="connsiteY3" fmla="*/ 3533775 h 4000500"/>
                  <a:gd name="connsiteX4" fmla="*/ 4600575 w 5229225"/>
                  <a:gd name="connsiteY4" fmla="*/ 3200400 h 4000500"/>
                  <a:gd name="connsiteX5" fmla="*/ 4533900 w 5229225"/>
                  <a:gd name="connsiteY5" fmla="*/ 2933700 h 4000500"/>
                  <a:gd name="connsiteX6" fmla="*/ 4410075 w 5229225"/>
                  <a:gd name="connsiteY6" fmla="*/ 2657475 h 4000500"/>
                  <a:gd name="connsiteX7" fmla="*/ 4286250 w 5229225"/>
                  <a:gd name="connsiteY7" fmla="*/ 2466975 h 4000500"/>
                  <a:gd name="connsiteX8" fmla="*/ 4162425 w 5229225"/>
                  <a:gd name="connsiteY8" fmla="*/ 2305050 h 4000500"/>
                  <a:gd name="connsiteX9" fmla="*/ 3905250 w 5229225"/>
                  <a:gd name="connsiteY9" fmla="*/ 2228850 h 4000500"/>
                  <a:gd name="connsiteX10" fmla="*/ 3752850 w 5229225"/>
                  <a:gd name="connsiteY10" fmla="*/ 2133600 h 4000500"/>
                  <a:gd name="connsiteX11" fmla="*/ 3743325 w 5229225"/>
                  <a:gd name="connsiteY11" fmla="*/ 2038350 h 4000500"/>
                  <a:gd name="connsiteX12" fmla="*/ 3838575 w 5229225"/>
                  <a:gd name="connsiteY12" fmla="*/ 1990725 h 4000500"/>
                  <a:gd name="connsiteX13" fmla="*/ 3924300 w 5229225"/>
                  <a:gd name="connsiteY13" fmla="*/ 1924050 h 4000500"/>
                  <a:gd name="connsiteX14" fmla="*/ 4095750 w 5229225"/>
                  <a:gd name="connsiteY14" fmla="*/ 1695450 h 4000500"/>
                  <a:gd name="connsiteX15" fmla="*/ 4162425 w 5229225"/>
                  <a:gd name="connsiteY15" fmla="*/ 1524000 h 4000500"/>
                  <a:gd name="connsiteX16" fmla="*/ 4124325 w 5229225"/>
                  <a:gd name="connsiteY16" fmla="*/ 1362075 h 4000500"/>
                  <a:gd name="connsiteX17" fmla="*/ 4086225 w 5229225"/>
                  <a:gd name="connsiteY17" fmla="*/ 1181100 h 4000500"/>
                  <a:gd name="connsiteX18" fmla="*/ 4019550 w 5229225"/>
                  <a:gd name="connsiteY18" fmla="*/ 904875 h 4000500"/>
                  <a:gd name="connsiteX19" fmla="*/ 3914775 w 5229225"/>
                  <a:gd name="connsiteY19" fmla="*/ 590550 h 4000500"/>
                  <a:gd name="connsiteX20" fmla="*/ 3781425 w 5229225"/>
                  <a:gd name="connsiteY20" fmla="*/ 428625 h 4000500"/>
                  <a:gd name="connsiteX21" fmla="*/ 3505200 w 5229225"/>
                  <a:gd name="connsiteY21" fmla="*/ 276225 h 4000500"/>
                  <a:gd name="connsiteX22" fmla="*/ 3419475 w 5229225"/>
                  <a:gd name="connsiteY22" fmla="*/ 238125 h 4000500"/>
                  <a:gd name="connsiteX23" fmla="*/ 3276600 w 5229225"/>
                  <a:gd name="connsiteY23" fmla="*/ 209550 h 4000500"/>
                  <a:gd name="connsiteX24" fmla="*/ 3105150 w 5229225"/>
                  <a:gd name="connsiteY24" fmla="*/ 247650 h 4000500"/>
                  <a:gd name="connsiteX25" fmla="*/ 3000375 w 5229225"/>
                  <a:gd name="connsiteY25" fmla="*/ 342900 h 4000500"/>
                  <a:gd name="connsiteX26" fmla="*/ 2857500 w 5229225"/>
                  <a:gd name="connsiteY26" fmla="*/ 495300 h 4000500"/>
                  <a:gd name="connsiteX27" fmla="*/ 2676525 w 5229225"/>
                  <a:gd name="connsiteY27" fmla="*/ 723900 h 4000500"/>
                  <a:gd name="connsiteX28" fmla="*/ 2590800 w 5229225"/>
                  <a:gd name="connsiteY28" fmla="*/ 876300 h 4000500"/>
                  <a:gd name="connsiteX29" fmla="*/ 2505075 w 5229225"/>
                  <a:gd name="connsiteY29" fmla="*/ 1000125 h 4000500"/>
                  <a:gd name="connsiteX30" fmla="*/ 2438400 w 5229225"/>
                  <a:gd name="connsiteY30" fmla="*/ 1066800 h 4000500"/>
                  <a:gd name="connsiteX31" fmla="*/ 2286000 w 5229225"/>
                  <a:gd name="connsiteY31" fmla="*/ 1047750 h 4000500"/>
                  <a:gd name="connsiteX32" fmla="*/ 2247900 w 5229225"/>
                  <a:gd name="connsiteY32" fmla="*/ 1028700 h 4000500"/>
                  <a:gd name="connsiteX33" fmla="*/ 2028825 w 5229225"/>
                  <a:gd name="connsiteY33" fmla="*/ 1066800 h 4000500"/>
                  <a:gd name="connsiteX34" fmla="*/ 1905000 w 5229225"/>
                  <a:gd name="connsiteY34" fmla="*/ 1123950 h 4000500"/>
                  <a:gd name="connsiteX35" fmla="*/ 1704975 w 5229225"/>
                  <a:gd name="connsiteY35" fmla="*/ 1114425 h 4000500"/>
                  <a:gd name="connsiteX36" fmla="*/ 1495425 w 5229225"/>
                  <a:gd name="connsiteY36" fmla="*/ 1076325 h 4000500"/>
                  <a:gd name="connsiteX37" fmla="*/ 1362075 w 5229225"/>
                  <a:gd name="connsiteY37" fmla="*/ 1095375 h 4000500"/>
                  <a:gd name="connsiteX38" fmla="*/ 1238250 w 5229225"/>
                  <a:gd name="connsiteY38" fmla="*/ 1133475 h 4000500"/>
                  <a:gd name="connsiteX39" fmla="*/ 1114425 w 5229225"/>
                  <a:gd name="connsiteY39" fmla="*/ 1190625 h 4000500"/>
                  <a:gd name="connsiteX40" fmla="*/ 914400 w 5229225"/>
                  <a:gd name="connsiteY40" fmla="*/ 1371600 h 4000500"/>
                  <a:gd name="connsiteX41" fmla="*/ 819150 w 5229225"/>
                  <a:gd name="connsiteY41" fmla="*/ 1514475 h 4000500"/>
                  <a:gd name="connsiteX42" fmla="*/ 800100 w 5229225"/>
                  <a:gd name="connsiteY42" fmla="*/ 1600200 h 4000500"/>
                  <a:gd name="connsiteX43" fmla="*/ 866775 w 5229225"/>
                  <a:gd name="connsiteY43" fmla="*/ 1676400 h 4000500"/>
                  <a:gd name="connsiteX44" fmla="*/ 876300 w 5229225"/>
                  <a:gd name="connsiteY44" fmla="*/ 1724025 h 4000500"/>
                  <a:gd name="connsiteX45" fmla="*/ 828675 w 5229225"/>
                  <a:gd name="connsiteY45" fmla="*/ 1762125 h 4000500"/>
                  <a:gd name="connsiteX46" fmla="*/ 714375 w 5229225"/>
                  <a:gd name="connsiteY46" fmla="*/ 1847850 h 4000500"/>
                  <a:gd name="connsiteX47" fmla="*/ 657225 w 5229225"/>
                  <a:gd name="connsiteY47" fmla="*/ 1962150 h 4000500"/>
                  <a:gd name="connsiteX48" fmla="*/ 609600 w 5229225"/>
                  <a:gd name="connsiteY48" fmla="*/ 2066925 h 4000500"/>
                  <a:gd name="connsiteX49" fmla="*/ 552450 w 5229225"/>
                  <a:gd name="connsiteY49" fmla="*/ 2124075 h 4000500"/>
                  <a:gd name="connsiteX50" fmla="*/ 466725 w 5229225"/>
                  <a:gd name="connsiteY50" fmla="*/ 2257425 h 4000500"/>
                  <a:gd name="connsiteX51" fmla="*/ 466725 w 5229225"/>
                  <a:gd name="connsiteY51" fmla="*/ 2333625 h 4000500"/>
                  <a:gd name="connsiteX52" fmla="*/ 542925 w 5229225"/>
                  <a:gd name="connsiteY52" fmla="*/ 2466975 h 4000500"/>
                  <a:gd name="connsiteX53" fmla="*/ 628650 w 5229225"/>
                  <a:gd name="connsiteY53" fmla="*/ 2581275 h 4000500"/>
                  <a:gd name="connsiteX54" fmla="*/ 914400 w 5229225"/>
                  <a:gd name="connsiteY54" fmla="*/ 2705100 h 4000500"/>
                  <a:gd name="connsiteX55" fmla="*/ 1019175 w 5229225"/>
                  <a:gd name="connsiteY55" fmla="*/ 2752725 h 4000500"/>
                  <a:gd name="connsiteX56" fmla="*/ 1066800 w 5229225"/>
                  <a:gd name="connsiteY56" fmla="*/ 2790825 h 4000500"/>
                  <a:gd name="connsiteX57" fmla="*/ 1333500 w 5229225"/>
                  <a:gd name="connsiteY57" fmla="*/ 2895600 h 4000500"/>
                  <a:gd name="connsiteX58" fmla="*/ 1609725 w 5229225"/>
                  <a:gd name="connsiteY58" fmla="*/ 3143250 h 4000500"/>
                  <a:gd name="connsiteX59" fmla="*/ 1704975 w 5229225"/>
                  <a:gd name="connsiteY59" fmla="*/ 3324225 h 4000500"/>
                  <a:gd name="connsiteX60" fmla="*/ 1657350 w 5229225"/>
                  <a:gd name="connsiteY60" fmla="*/ 3457575 h 4000500"/>
                  <a:gd name="connsiteX61" fmla="*/ 1581150 w 5229225"/>
                  <a:gd name="connsiteY61" fmla="*/ 3543300 h 4000500"/>
                  <a:gd name="connsiteX62" fmla="*/ 1495425 w 5229225"/>
                  <a:gd name="connsiteY62" fmla="*/ 3667125 h 4000500"/>
                  <a:gd name="connsiteX63" fmla="*/ 1362075 w 5229225"/>
                  <a:gd name="connsiteY63" fmla="*/ 3743325 h 4000500"/>
                  <a:gd name="connsiteX64" fmla="*/ 1190625 w 5229225"/>
                  <a:gd name="connsiteY64" fmla="*/ 3752850 h 4000500"/>
                  <a:gd name="connsiteX65" fmla="*/ 1019175 w 5229225"/>
                  <a:gd name="connsiteY65" fmla="*/ 3743325 h 4000500"/>
                  <a:gd name="connsiteX66" fmla="*/ 809625 w 5229225"/>
                  <a:gd name="connsiteY66" fmla="*/ 3619500 h 4000500"/>
                  <a:gd name="connsiteX67" fmla="*/ 685800 w 5229225"/>
                  <a:gd name="connsiteY67" fmla="*/ 3476625 h 4000500"/>
                  <a:gd name="connsiteX68" fmla="*/ 542925 w 5229225"/>
                  <a:gd name="connsiteY68" fmla="*/ 3219450 h 4000500"/>
                  <a:gd name="connsiteX69" fmla="*/ 419100 w 5229225"/>
                  <a:gd name="connsiteY69" fmla="*/ 3143250 h 4000500"/>
                  <a:gd name="connsiteX70" fmla="*/ 266700 w 5229225"/>
                  <a:gd name="connsiteY70" fmla="*/ 2962275 h 4000500"/>
                  <a:gd name="connsiteX71" fmla="*/ 0 w 5229225"/>
                  <a:gd name="connsiteY71" fmla="*/ 2771775 h 4000500"/>
                  <a:gd name="connsiteX72" fmla="*/ 76200 w 5229225"/>
                  <a:gd name="connsiteY72" fmla="*/ 0 h 4000500"/>
                  <a:gd name="connsiteX73" fmla="*/ 5229225 w 5229225"/>
                  <a:gd name="connsiteY73" fmla="*/ 66675 h 4000500"/>
                  <a:gd name="connsiteX74" fmla="*/ 5153025 w 5229225"/>
                  <a:gd name="connsiteY74" fmla="*/ 4000500 h 4000500"/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67250 w 5229225"/>
                  <a:gd name="connsiteY3" fmla="*/ 3533775 h 4000500"/>
                  <a:gd name="connsiteX4" fmla="*/ 4600575 w 5229225"/>
                  <a:gd name="connsiteY4" fmla="*/ 3200400 h 4000500"/>
                  <a:gd name="connsiteX5" fmla="*/ 4533900 w 5229225"/>
                  <a:gd name="connsiteY5" fmla="*/ 2933700 h 4000500"/>
                  <a:gd name="connsiteX6" fmla="*/ 4410075 w 5229225"/>
                  <a:gd name="connsiteY6" fmla="*/ 2657475 h 4000500"/>
                  <a:gd name="connsiteX7" fmla="*/ 4286250 w 5229225"/>
                  <a:gd name="connsiteY7" fmla="*/ 2466975 h 4000500"/>
                  <a:gd name="connsiteX8" fmla="*/ 4162425 w 5229225"/>
                  <a:gd name="connsiteY8" fmla="*/ 2305050 h 4000500"/>
                  <a:gd name="connsiteX9" fmla="*/ 3905250 w 5229225"/>
                  <a:gd name="connsiteY9" fmla="*/ 2228850 h 4000500"/>
                  <a:gd name="connsiteX10" fmla="*/ 3752850 w 5229225"/>
                  <a:gd name="connsiteY10" fmla="*/ 2133600 h 4000500"/>
                  <a:gd name="connsiteX11" fmla="*/ 3743325 w 5229225"/>
                  <a:gd name="connsiteY11" fmla="*/ 2038350 h 4000500"/>
                  <a:gd name="connsiteX12" fmla="*/ 3838575 w 5229225"/>
                  <a:gd name="connsiteY12" fmla="*/ 1990725 h 4000500"/>
                  <a:gd name="connsiteX13" fmla="*/ 3924300 w 5229225"/>
                  <a:gd name="connsiteY13" fmla="*/ 1924050 h 4000500"/>
                  <a:gd name="connsiteX14" fmla="*/ 4095750 w 5229225"/>
                  <a:gd name="connsiteY14" fmla="*/ 1695450 h 4000500"/>
                  <a:gd name="connsiteX15" fmla="*/ 4162425 w 5229225"/>
                  <a:gd name="connsiteY15" fmla="*/ 1524000 h 4000500"/>
                  <a:gd name="connsiteX16" fmla="*/ 4124325 w 5229225"/>
                  <a:gd name="connsiteY16" fmla="*/ 1362075 h 4000500"/>
                  <a:gd name="connsiteX17" fmla="*/ 4086225 w 5229225"/>
                  <a:gd name="connsiteY17" fmla="*/ 1181100 h 4000500"/>
                  <a:gd name="connsiteX18" fmla="*/ 4019550 w 5229225"/>
                  <a:gd name="connsiteY18" fmla="*/ 904875 h 4000500"/>
                  <a:gd name="connsiteX19" fmla="*/ 3914775 w 5229225"/>
                  <a:gd name="connsiteY19" fmla="*/ 590550 h 4000500"/>
                  <a:gd name="connsiteX20" fmla="*/ 3781425 w 5229225"/>
                  <a:gd name="connsiteY20" fmla="*/ 428625 h 4000500"/>
                  <a:gd name="connsiteX21" fmla="*/ 3505200 w 5229225"/>
                  <a:gd name="connsiteY21" fmla="*/ 276225 h 4000500"/>
                  <a:gd name="connsiteX22" fmla="*/ 3419475 w 5229225"/>
                  <a:gd name="connsiteY22" fmla="*/ 238125 h 4000500"/>
                  <a:gd name="connsiteX23" fmla="*/ 3276600 w 5229225"/>
                  <a:gd name="connsiteY23" fmla="*/ 209550 h 4000500"/>
                  <a:gd name="connsiteX24" fmla="*/ 3105150 w 5229225"/>
                  <a:gd name="connsiteY24" fmla="*/ 247650 h 4000500"/>
                  <a:gd name="connsiteX25" fmla="*/ 3000375 w 5229225"/>
                  <a:gd name="connsiteY25" fmla="*/ 342900 h 4000500"/>
                  <a:gd name="connsiteX26" fmla="*/ 2857500 w 5229225"/>
                  <a:gd name="connsiteY26" fmla="*/ 495300 h 4000500"/>
                  <a:gd name="connsiteX27" fmla="*/ 2676525 w 5229225"/>
                  <a:gd name="connsiteY27" fmla="*/ 723900 h 4000500"/>
                  <a:gd name="connsiteX28" fmla="*/ 2590800 w 5229225"/>
                  <a:gd name="connsiteY28" fmla="*/ 876300 h 4000500"/>
                  <a:gd name="connsiteX29" fmla="*/ 2505075 w 5229225"/>
                  <a:gd name="connsiteY29" fmla="*/ 1000125 h 4000500"/>
                  <a:gd name="connsiteX30" fmla="*/ 2438400 w 5229225"/>
                  <a:gd name="connsiteY30" fmla="*/ 1066800 h 4000500"/>
                  <a:gd name="connsiteX31" fmla="*/ 2286000 w 5229225"/>
                  <a:gd name="connsiteY31" fmla="*/ 1047750 h 4000500"/>
                  <a:gd name="connsiteX32" fmla="*/ 2247900 w 5229225"/>
                  <a:gd name="connsiteY32" fmla="*/ 1028700 h 4000500"/>
                  <a:gd name="connsiteX33" fmla="*/ 2028825 w 5229225"/>
                  <a:gd name="connsiteY33" fmla="*/ 1066800 h 4000500"/>
                  <a:gd name="connsiteX34" fmla="*/ 1905000 w 5229225"/>
                  <a:gd name="connsiteY34" fmla="*/ 1123950 h 4000500"/>
                  <a:gd name="connsiteX35" fmla="*/ 1704975 w 5229225"/>
                  <a:gd name="connsiteY35" fmla="*/ 1114425 h 4000500"/>
                  <a:gd name="connsiteX36" fmla="*/ 1495425 w 5229225"/>
                  <a:gd name="connsiteY36" fmla="*/ 1076325 h 4000500"/>
                  <a:gd name="connsiteX37" fmla="*/ 1362075 w 5229225"/>
                  <a:gd name="connsiteY37" fmla="*/ 1095375 h 4000500"/>
                  <a:gd name="connsiteX38" fmla="*/ 1238250 w 5229225"/>
                  <a:gd name="connsiteY38" fmla="*/ 1133475 h 4000500"/>
                  <a:gd name="connsiteX39" fmla="*/ 1114425 w 5229225"/>
                  <a:gd name="connsiteY39" fmla="*/ 1190625 h 4000500"/>
                  <a:gd name="connsiteX40" fmla="*/ 914400 w 5229225"/>
                  <a:gd name="connsiteY40" fmla="*/ 1371600 h 4000500"/>
                  <a:gd name="connsiteX41" fmla="*/ 819150 w 5229225"/>
                  <a:gd name="connsiteY41" fmla="*/ 1514475 h 4000500"/>
                  <a:gd name="connsiteX42" fmla="*/ 800100 w 5229225"/>
                  <a:gd name="connsiteY42" fmla="*/ 1600200 h 4000500"/>
                  <a:gd name="connsiteX43" fmla="*/ 866775 w 5229225"/>
                  <a:gd name="connsiteY43" fmla="*/ 1676400 h 4000500"/>
                  <a:gd name="connsiteX44" fmla="*/ 876300 w 5229225"/>
                  <a:gd name="connsiteY44" fmla="*/ 1724025 h 4000500"/>
                  <a:gd name="connsiteX45" fmla="*/ 828675 w 5229225"/>
                  <a:gd name="connsiteY45" fmla="*/ 1762125 h 4000500"/>
                  <a:gd name="connsiteX46" fmla="*/ 714375 w 5229225"/>
                  <a:gd name="connsiteY46" fmla="*/ 1847850 h 4000500"/>
                  <a:gd name="connsiteX47" fmla="*/ 657225 w 5229225"/>
                  <a:gd name="connsiteY47" fmla="*/ 1962150 h 4000500"/>
                  <a:gd name="connsiteX48" fmla="*/ 609600 w 5229225"/>
                  <a:gd name="connsiteY48" fmla="*/ 2066925 h 4000500"/>
                  <a:gd name="connsiteX49" fmla="*/ 552450 w 5229225"/>
                  <a:gd name="connsiteY49" fmla="*/ 2124075 h 4000500"/>
                  <a:gd name="connsiteX50" fmla="*/ 466725 w 5229225"/>
                  <a:gd name="connsiteY50" fmla="*/ 2257425 h 4000500"/>
                  <a:gd name="connsiteX51" fmla="*/ 466725 w 5229225"/>
                  <a:gd name="connsiteY51" fmla="*/ 2333625 h 4000500"/>
                  <a:gd name="connsiteX52" fmla="*/ 542925 w 5229225"/>
                  <a:gd name="connsiteY52" fmla="*/ 2466975 h 4000500"/>
                  <a:gd name="connsiteX53" fmla="*/ 628650 w 5229225"/>
                  <a:gd name="connsiteY53" fmla="*/ 2581275 h 4000500"/>
                  <a:gd name="connsiteX54" fmla="*/ 914400 w 5229225"/>
                  <a:gd name="connsiteY54" fmla="*/ 2705100 h 4000500"/>
                  <a:gd name="connsiteX55" fmla="*/ 1019175 w 5229225"/>
                  <a:gd name="connsiteY55" fmla="*/ 2752725 h 4000500"/>
                  <a:gd name="connsiteX56" fmla="*/ 1066800 w 5229225"/>
                  <a:gd name="connsiteY56" fmla="*/ 2790825 h 4000500"/>
                  <a:gd name="connsiteX57" fmla="*/ 1333500 w 5229225"/>
                  <a:gd name="connsiteY57" fmla="*/ 2895600 h 4000500"/>
                  <a:gd name="connsiteX58" fmla="*/ 1609725 w 5229225"/>
                  <a:gd name="connsiteY58" fmla="*/ 3143250 h 4000500"/>
                  <a:gd name="connsiteX59" fmla="*/ 1704975 w 5229225"/>
                  <a:gd name="connsiteY59" fmla="*/ 3324225 h 4000500"/>
                  <a:gd name="connsiteX60" fmla="*/ 1638300 w 5229225"/>
                  <a:gd name="connsiteY60" fmla="*/ 3419475 h 4000500"/>
                  <a:gd name="connsiteX61" fmla="*/ 1581150 w 5229225"/>
                  <a:gd name="connsiteY61" fmla="*/ 3543300 h 4000500"/>
                  <a:gd name="connsiteX62" fmla="*/ 1495425 w 5229225"/>
                  <a:gd name="connsiteY62" fmla="*/ 3667125 h 4000500"/>
                  <a:gd name="connsiteX63" fmla="*/ 1362075 w 5229225"/>
                  <a:gd name="connsiteY63" fmla="*/ 3743325 h 4000500"/>
                  <a:gd name="connsiteX64" fmla="*/ 1190625 w 5229225"/>
                  <a:gd name="connsiteY64" fmla="*/ 3752850 h 4000500"/>
                  <a:gd name="connsiteX65" fmla="*/ 1019175 w 5229225"/>
                  <a:gd name="connsiteY65" fmla="*/ 3743325 h 4000500"/>
                  <a:gd name="connsiteX66" fmla="*/ 809625 w 5229225"/>
                  <a:gd name="connsiteY66" fmla="*/ 3619500 h 4000500"/>
                  <a:gd name="connsiteX67" fmla="*/ 685800 w 5229225"/>
                  <a:gd name="connsiteY67" fmla="*/ 3476625 h 4000500"/>
                  <a:gd name="connsiteX68" fmla="*/ 542925 w 5229225"/>
                  <a:gd name="connsiteY68" fmla="*/ 3219450 h 4000500"/>
                  <a:gd name="connsiteX69" fmla="*/ 419100 w 5229225"/>
                  <a:gd name="connsiteY69" fmla="*/ 3143250 h 4000500"/>
                  <a:gd name="connsiteX70" fmla="*/ 266700 w 5229225"/>
                  <a:gd name="connsiteY70" fmla="*/ 2962275 h 4000500"/>
                  <a:gd name="connsiteX71" fmla="*/ 0 w 5229225"/>
                  <a:gd name="connsiteY71" fmla="*/ 2771775 h 4000500"/>
                  <a:gd name="connsiteX72" fmla="*/ 76200 w 5229225"/>
                  <a:gd name="connsiteY72" fmla="*/ 0 h 4000500"/>
                  <a:gd name="connsiteX73" fmla="*/ 5229225 w 5229225"/>
                  <a:gd name="connsiteY73" fmla="*/ 66675 h 4000500"/>
                  <a:gd name="connsiteX74" fmla="*/ 5153025 w 5229225"/>
                  <a:gd name="connsiteY74" fmla="*/ 4000500 h 4000500"/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67250 w 5229225"/>
                  <a:gd name="connsiteY3" fmla="*/ 3533775 h 4000500"/>
                  <a:gd name="connsiteX4" fmla="*/ 4600575 w 5229225"/>
                  <a:gd name="connsiteY4" fmla="*/ 3200400 h 4000500"/>
                  <a:gd name="connsiteX5" fmla="*/ 4533900 w 5229225"/>
                  <a:gd name="connsiteY5" fmla="*/ 2933700 h 4000500"/>
                  <a:gd name="connsiteX6" fmla="*/ 4410075 w 5229225"/>
                  <a:gd name="connsiteY6" fmla="*/ 2657475 h 4000500"/>
                  <a:gd name="connsiteX7" fmla="*/ 4286250 w 5229225"/>
                  <a:gd name="connsiteY7" fmla="*/ 2466975 h 4000500"/>
                  <a:gd name="connsiteX8" fmla="*/ 4162425 w 5229225"/>
                  <a:gd name="connsiteY8" fmla="*/ 2305050 h 4000500"/>
                  <a:gd name="connsiteX9" fmla="*/ 3905250 w 5229225"/>
                  <a:gd name="connsiteY9" fmla="*/ 2228850 h 4000500"/>
                  <a:gd name="connsiteX10" fmla="*/ 3752850 w 5229225"/>
                  <a:gd name="connsiteY10" fmla="*/ 2133600 h 4000500"/>
                  <a:gd name="connsiteX11" fmla="*/ 3743325 w 5229225"/>
                  <a:gd name="connsiteY11" fmla="*/ 2038350 h 4000500"/>
                  <a:gd name="connsiteX12" fmla="*/ 3838575 w 5229225"/>
                  <a:gd name="connsiteY12" fmla="*/ 1990725 h 4000500"/>
                  <a:gd name="connsiteX13" fmla="*/ 3924300 w 5229225"/>
                  <a:gd name="connsiteY13" fmla="*/ 1924050 h 4000500"/>
                  <a:gd name="connsiteX14" fmla="*/ 4095750 w 5229225"/>
                  <a:gd name="connsiteY14" fmla="*/ 1695450 h 4000500"/>
                  <a:gd name="connsiteX15" fmla="*/ 4162425 w 5229225"/>
                  <a:gd name="connsiteY15" fmla="*/ 1524000 h 4000500"/>
                  <a:gd name="connsiteX16" fmla="*/ 4124325 w 5229225"/>
                  <a:gd name="connsiteY16" fmla="*/ 1362075 h 4000500"/>
                  <a:gd name="connsiteX17" fmla="*/ 4086225 w 5229225"/>
                  <a:gd name="connsiteY17" fmla="*/ 1181100 h 4000500"/>
                  <a:gd name="connsiteX18" fmla="*/ 4019550 w 5229225"/>
                  <a:gd name="connsiteY18" fmla="*/ 904875 h 4000500"/>
                  <a:gd name="connsiteX19" fmla="*/ 3914775 w 5229225"/>
                  <a:gd name="connsiteY19" fmla="*/ 590550 h 4000500"/>
                  <a:gd name="connsiteX20" fmla="*/ 3781425 w 5229225"/>
                  <a:gd name="connsiteY20" fmla="*/ 428625 h 4000500"/>
                  <a:gd name="connsiteX21" fmla="*/ 3505200 w 5229225"/>
                  <a:gd name="connsiteY21" fmla="*/ 276225 h 4000500"/>
                  <a:gd name="connsiteX22" fmla="*/ 3419475 w 5229225"/>
                  <a:gd name="connsiteY22" fmla="*/ 238125 h 4000500"/>
                  <a:gd name="connsiteX23" fmla="*/ 3276600 w 5229225"/>
                  <a:gd name="connsiteY23" fmla="*/ 209550 h 4000500"/>
                  <a:gd name="connsiteX24" fmla="*/ 3105150 w 5229225"/>
                  <a:gd name="connsiteY24" fmla="*/ 247650 h 4000500"/>
                  <a:gd name="connsiteX25" fmla="*/ 3000375 w 5229225"/>
                  <a:gd name="connsiteY25" fmla="*/ 342900 h 4000500"/>
                  <a:gd name="connsiteX26" fmla="*/ 2857500 w 5229225"/>
                  <a:gd name="connsiteY26" fmla="*/ 495300 h 4000500"/>
                  <a:gd name="connsiteX27" fmla="*/ 2676525 w 5229225"/>
                  <a:gd name="connsiteY27" fmla="*/ 723900 h 4000500"/>
                  <a:gd name="connsiteX28" fmla="*/ 2590800 w 5229225"/>
                  <a:gd name="connsiteY28" fmla="*/ 876300 h 4000500"/>
                  <a:gd name="connsiteX29" fmla="*/ 2505075 w 5229225"/>
                  <a:gd name="connsiteY29" fmla="*/ 1000125 h 4000500"/>
                  <a:gd name="connsiteX30" fmla="*/ 2438400 w 5229225"/>
                  <a:gd name="connsiteY30" fmla="*/ 1066800 h 4000500"/>
                  <a:gd name="connsiteX31" fmla="*/ 2286000 w 5229225"/>
                  <a:gd name="connsiteY31" fmla="*/ 1047750 h 4000500"/>
                  <a:gd name="connsiteX32" fmla="*/ 2247900 w 5229225"/>
                  <a:gd name="connsiteY32" fmla="*/ 1028700 h 4000500"/>
                  <a:gd name="connsiteX33" fmla="*/ 2028825 w 5229225"/>
                  <a:gd name="connsiteY33" fmla="*/ 1066800 h 4000500"/>
                  <a:gd name="connsiteX34" fmla="*/ 1905000 w 5229225"/>
                  <a:gd name="connsiteY34" fmla="*/ 1123950 h 4000500"/>
                  <a:gd name="connsiteX35" fmla="*/ 1704975 w 5229225"/>
                  <a:gd name="connsiteY35" fmla="*/ 1114425 h 4000500"/>
                  <a:gd name="connsiteX36" fmla="*/ 1495425 w 5229225"/>
                  <a:gd name="connsiteY36" fmla="*/ 1076325 h 4000500"/>
                  <a:gd name="connsiteX37" fmla="*/ 1362075 w 5229225"/>
                  <a:gd name="connsiteY37" fmla="*/ 1095375 h 4000500"/>
                  <a:gd name="connsiteX38" fmla="*/ 1238250 w 5229225"/>
                  <a:gd name="connsiteY38" fmla="*/ 1133475 h 4000500"/>
                  <a:gd name="connsiteX39" fmla="*/ 1114425 w 5229225"/>
                  <a:gd name="connsiteY39" fmla="*/ 1190625 h 4000500"/>
                  <a:gd name="connsiteX40" fmla="*/ 914400 w 5229225"/>
                  <a:gd name="connsiteY40" fmla="*/ 1371600 h 4000500"/>
                  <a:gd name="connsiteX41" fmla="*/ 819150 w 5229225"/>
                  <a:gd name="connsiteY41" fmla="*/ 1514475 h 4000500"/>
                  <a:gd name="connsiteX42" fmla="*/ 800100 w 5229225"/>
                  <a:gd name="connsiteY42" fmla="*/ 1600200 h 4000500"/>
                  <a:gd name="connsiteX43" fmla="*/ 866775 w 5229225"/>
                  <a:gd name="connsiteY43" fmla="*/ 1676400 h 4000500"/>
                  <a:gd name="connsiteX44" fmla="*/ 876300 w 5229225"/>
                  <a:gd name="connsiteY44" fmla="*/ 1724025 h 4000500"/>
                  <a:gd name="connsiteX45" fmla="*/ 828675 w 5229225"/>
                  <a:gd name="connsiteY45" fmla="*/ 1762125 h 4000500"/>
                  <a:gd name="connsiteX46" fmla="*/ 714375 w 5229225"/>
                  <a:gd name="connsiteY46" fmla="*/ 1847850 h 4000500"/>
                  <a:gd name="connsiteX47" fmla="*/ 657225 w 5229225"/>
                  <a:gd name="connsiteY47" fmla="*/ 1962150 h 4000500"/>
                  <a:gd name="connsiteX48" fmla="*/ 609600 w 5229225"/>
                  <a:gd name="connsiteY48" fmla="*/ 2066925 h 4000500"/>
                  <a:gd name="connsiteX49" fmla="*/ 552450 w 5229225"/>
                  <a:gd name="connsiteY49" fmla="*/ 2124075 h 4000500"/>
                  <a:gd name="connsiteX50" fmla="*/ 466725 w 5229225"/>
                  <a:gd name="connsiteY50" fmla="*/ 2257425 h 4000500"/>
                  <a:gd name="connsiteX51" fmla="*/ 466725 w 5229225"/>
                  <a:gd name="connsiteY51" fmla="*/ 2333625 h 4000500"/>
                  <a:gd name="connsiteX52" fmla="*/ 542925 w 5229225"/>
                  <a:gd name="connsiteY52" fmla="*/ 2466975 h 4000500"/>
                  <a:gd name="connsiteX53" fmla="*/ 628650 w 5229225"/>
                  <a:gd name="connsiteY53" fmla="*/ 2581275 h 4000500"/>
                  <a:gd name="connsiteX54" fmla="*/ 914400 w 5229225"/>
                  <a:gd name="connsiteY54" fmla="*/ 2705100 h 4000500"/>
                  <a:gd name="connsiteX55" fmla="*/ 1019175 w 5229225"/>
                  <a:gd name="connsiteY55" fmla="*/ 2752725 h 4000500"/>
                  <a:gd name="connsiteX56" fmla="*/ 1066800 w 5229225"/>
                  <a:gd name="connsiteY56" fmla="*/ 2790825 h 4000500"/>
                  <a:gd name="connsiteX57" fmla="*/ 1333500 w 5229225"/>
                  <a:gd name="connsiteY57" fmla="*/ 2895600 h 4000500"/>
                  <a:gd name="connsiteX58" fmla="*/ 1609725 w 5229225"/>
                  <a:gd name="connsiteY58" fmla="*/ 3143250 h 4000500"/>
                  <a:gd name="connsiteX59" fmla="*/ 1704975 w 5229225"/>
                  <a:gd name="connsiteY59" fmla="*/ 3324225 h 4000500"/>
                  <a:gd name="connsiteX60" fmla="*/ 1638300 w 5229225"/>
                  <a:gd name="connsiteY60" fmla="*/ 3419475 h 4000500"/>
                  <a:gd name="connsiteX61" fmla="*/ 1581150 w 5229225"/>
                  <a:gd name="connsiteY61" fmla="*/ 3543300 h 4000500"/>
                  <a:gd name="connsiteX62" fmla="*/ 1495425 w 5229225"/>
                  <a:gd name="connsiteY62" fmla="*/ 3705225 h 4000500"/>
                  <a:gd name="connsiteX63" fmla="*/ 1362075 w 5229225"/>
                  <a:gd name="connsiteY63" fmla="*/ 3743325 h 4000500"/>
                  <a:gd name="connsiteX64" fmla="*/ 1190625 w 5229225"/>
                  <a:gd name="connsiteY64" fmla="*/ 3752850 h 4000500"/>
                  <a:gd name="connsiteX65" fmla="*/ 1019175 w 5229225"/>
                  <a:gd name="connsiteY65" fmla="*/ 3743325 h 4000500"/>
                  <a:gd name="connsiteX66" fmla="*/ 809625 w 5229225"/>
                  <a:gd name="connsiteY66" fmla="*/ 3619500 h 4000500"/>
                  <a:gd name="connsiteX67" fmla="*/ 685800 w 5229225"/>
                  <a:gd name="connsiteY67" fmla="*/ 3476625 h 4000500"/>
                  <a:gd name="connsiteX68" fmla="*/ 542925 w 5229225"/>
                  <a:gd name="connsiteY68" fmla="*/ 3219450 h 4000500"/>
                  <a:gd name="connsiteX69" fmla="*/ 419100 w 5229225"/>
                  <a:gd name="connsiteY69" fmla="*/ 3143250 h 4000500"/>
                  <a:gd name="connsiteX70" fmla="*/ 266700 w 5229225"/>
                  <a:gd name="connsiteY70" fmla="*/ 2962275 h 4000500"/>
                  <a:gd name="connsiteX71" fmla="*/ 0 w 5229225"/>
                  <a:gd name="connsiteY71" fmla="*/ 2771775 h 4000500"/>
                  <a:gd name="connsiteX72" fmla="*/ 76200 w 5229225"/>
                  <a:gd name="connsiteY72" fmla="*/ 0 h 4000500"/>
                  <a:gd name="connsiteX73" fmla="*/ 5229225 w 5229225"/>
                  <a:gd name="connsiteY73" fmla="*/ 66675 h 4000500"/>
                  <a:gd name="connsiteX74" fmla="*/ 5153025 w 5229225"/>
                  <a:gd name="connsiteY74" fmla="*/ 4000500 h 4000500"/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67250 w 5229225"/>
                  <a:gd name="connsiteY3" fmla="*/ 3533775 h 4000500"/>
                  <a:gd name="connsiteX4" fmla="*/ 4600575 w 5229225"/>
                  <a:gd name="connsiteY4" fmla="*/ 3200400 h 4000500"/>
                  <a:gd name="connsiteX5" fmla="*/ 4533900 w 5229225"/>
                  <a:gd name="connsiteY5" fmla="*/ 2933700 h 4000500"/>
                  <a:gd name="connsiteX6" fmla="*/ 4410075 w 5229225"/>
                  <a:gd name="connsiteY6" fmla="*/ 2657475 h 4000500"/>
                  <a:gd name="connsiteX7" fmla="*/ 4286250 w 5229225"/>
                  <a:gd name="connsiteY7" fmla="*/ 2466975 h 4000500"/>
                  <a:gd name="connsiteX8" fmla="*/ 4162425 w 5229225"/>
                  <a:gd name="connsiteY8" fmla="*/ 2305050 h 4000500"/>
                  <a:gd name="connsiteX9" fmla="*/ 3905250 w 5229225"/>
                  <a:gd name="connsiteY9" fmla="*/ 2228850 h 4000500"/>
                  <a:gd name="connsiteX10" fmla="*/ 3752850 w 5229225"/>
                  <a:gd name="connsiteY10" fmla="*/ 2133600 h 4000500"/>
                  <a:gd name="connsiteX11" fmla="*/ 3743325 w 5229225"/>
                  <a:gd name="connsiteY11" fmla="*/ 2038350 h 4000500"/>
                  <a:gd name="connsiteX12" fmla="*/ 3838575 w 5229225"/>
                  <a:gd name="connsiteY12" fmla="*/ 1990725 h 4000500"/>
                  <a:gd name="connsiteX13" fmla="*/ 3924300 w 5229225"/>
                  <a:gd name="connsiteY13" fmla="*/ 1924050 h 4000500"/>
                  <a:gd name="connsiteX14" fmla="*/ 4095750 w 5229225"/>
                  <a:gd name="connsiteY14" fmla="*/ 1695450 h 4000500"/>
                  <a:gd name="connsiteX15" fmla="*/ 4162425 w 5229225"/>
                  <a:gd name="connsiteY15" fmla="*/ 1524000 h 4000500"/>
                  <a:gd name="connsiteX16" fmla="*/ 4124325 w 5229225"/>
                  <a:gd name="connsiteY16" fmla="*/ 1362075 h 4000500"/>
                  <a:gd name="connsiteX17" fmla="*/ 4086225 w 5229225"/>
                  <a:gd name="connsiteY17" fmla="*/ 1181100 h 4000500"/>
                  <a:gd name="connsiteX18" fmla="*/ 4019550 w 5229225"/>
                  <a:gd name="connsiteY18" fmla="*/ 904875 h 4000500"/>
                  <a:gd name="connsiteX19" fmla="*/ 3914775 w 5229225"/>
                  <a:gd name="connsiteY19" fmla="*/ 590550 h 4000500"/>
                  <a:gd name="connsiteX20" fmla="*/ 3781425 w 5229225"/>
                  <a:gd name="connsiteY20" fmla="*/ 428625 h 4000500"/>
                  <a:gd name="connsiteX21" fmla="*/ 3505200 w 5229225"/>
                  <a:gd name="connsiteY21" fmla="*/ 276225 h 4000500"/>
                  <a:gd name="connsiteX22" fmla="*/ 3419475 w 5229225"/>
                  <a:gd name="connsiteY22" fmla="*/ 238125 h 4000500"/>
                  <a:gd name="connsiteX23" fmla="*/ 3276600 w 5229225"/>
                  <a:gd name="connsiteY23" fmla="*/ 209550 h 4000500"/>
                  <a:gd name="connsiteX24" fmla="*/ 3105150 w 5229225"/>
                  <a:gd name="connsiteY24" fmla="*/ 247650 h 4000500"/>
                  <a:gd name="connsiteX25" fmla="*/ 3000375 w 5229225"/>
                  <a:gd name="connsiteY25" fmla="*/ 342900 h 4000500"/>
                  <a:gd name="connsiteX26" fmla="*/ 2857500 w 5229225"/>
                  <a:gd name="connsiteY26" fmla="*/ 495300 h 4000500"/>
                  <a:gd name="connsiteX27" fmla="*/ 2676525 w 5229225"/>
                  <a:gd name="connsiteY27" fmla="*/ 723900 h 4000500"/>
                  <a:gd name="connsiteX28" fmla="*/ 2590800 w 5229225"/>
                  <a:gd name="connsiteY28" fmla="*/ 876300 h 4000500"/>
                  <a:gd name="connsiteX29" fmla="*/ 2505075 w 5229225"/>
                  <a:gd name="connsiteY29" fmla="*/ 1000125 h 4000500"/>
                  <a:gd name="connsiteX30" fmla="*/ 2438400 w 5229225"/>
                  <a:gd name="connsiteY30" fmla="*/ 1066800 h 4000500"/>
                  <a:gd name="connsiteX31" fmla="*/ 2286000 w 5229225"/>
                  <a:gd name="connsiteY31" fmla="*/ 1047750 h 4000500"/>
                  <a:gd name="connsiteX32" fmla="*/ 2247900 w 5229225"/>
                  <a:gd name="connsiteY32" fmla="*/ 1028700 h 4000500"/>
                  <a:gd name="connsiteX33" fmla="*/ 2028825 w 5229225"/>
                  <a:gd name="connsiteY33" fmla="*/ 1066800 h 4000500"/>
                  <a:gd name="connsiteX34" fmla="*/ 1905000 w 5229225"/>
                  <a:gd name="connsiteY34" fmla="*/ 1123950 h 4000500"/>
                  <a:gd name="connsiteX35" fmla="*/ 1704975 w 5229225"/>
                  <a:gd name="connsiteY35" fmla="*/ 1114425 h 4000500"/>
                  <a:gd name="connsiteX36" fmla="*/ 1495425 w 5229225"/>
                  <a:gd name="connsiteY36" fmla="*/ 1076325 h 4000500"/>
                  <a:gd name="connsiteX37" fmla="*/ 1362075 w 5229225"/>
                  <a:gd name="connsiteY37" fmla="*/ 1095375 h 4000500"/>
                  <a:gd name="connsiteX38" fmla="*/ 1238250 w 5229225"/>
                  <a:gd name="connsiteY38" fmla="*/ 1133475 h 4000500"/>
                  <a:gd name="connsiteX39" fmla="*/ 1114425 w 5229225"/>
                  <a:gd name="connsiteY39" fmla="*/ 1190625 h 4000500"/>
                  <a:gd name="connsiteX40" fmla="*/ 914400 w 5229225"/>
                  <a:gd name="connsiteY40" fmla="*/ 1371600 h 4000500"/>
                  <a:gd name="connsiteX41" fmla="*/ 819150 w 5229225"/>
                  <a:gd name="connsiteY41" fmla="*/ 1514475 h 4000500"/>
                  <a:gd name="connsiteX42" fmla="*/ 800100 w 5229225"/>
                  <a:gd name="connsiteY42" fmla="*/ 1600200 h 4000500"/>
                  <a:gd name="connsiteX43" fmla="*/ 866775 w 5229225"/>
                  <a:gd name="connsiteY43" fmla="*/ 1676400 h 4000500"/>
                  <a:gd name="connsiteX44" fmla="*/ 876300 w 5229225"/>
                  <a:gd name="connsiteY44" fmla="*/ 1724025 h 4000500"/>
                  <a:gd name="connsiteX45" fmla="*/ 828675 w 5229225"/>
                  <a:gd name="connsiteY45" fmla="*/ 1762125 h 4000500"/>
                  <a:gd name="connsiteX46" fmla="*/ 714375 w 5229225"/>
                  <a:gd name="connsiteY46" fmla="*/ 1847850 h 4000500"/>
                  <a:gd name="connsiteX47" fmla="*/ 657225 w 5229225"/>
                  <a:gd name="connsiteY47" fmla="*/ 1962150 h 4000500"/>
                  <a:gd name="connsiteX48" fmla="*/ 609600 w 5229225"/>
                  <a:gd name="connsiteY48" fmla="*/ 2066925 h 4000500"/>
                  <a:gd name="connsiteX49" fmla="*/ 552450 w 5229225"/>
                  <a:gd name="connsiteY49" fmla="*/ 2124075 h 4000500"/>
                  <a:gd name="connsiteX50" fmla="*/ 466725 w 5229225"/>
                  <a:gd name="connsiteY50" fmla="*/ 2257425 h 4000500"/>
                  <a:gd name="connsiteX51" fmla="*/ 466725 w 5229225"/>
                  <a:gd name="connsiteY51" fmla="*/ 2333625 h 4000500"/>
                  <a:gd name="connsiteX52" fmla="*/ 542925 w 5229225"/>
                  <a:gd name="connsiteY52" fmla="*/ 2466975 h 4000500"/>
                  <a:gd name="connsiteX53" fmla="*/ 628650 w 5229225"/>
                  <a:gd name="connsiteY53" fmla="*/ 2581275 h 4000500"/>
                  <a:gd name="connsiteX54" fmla="*/ 914400 w 5229225"/>
                  <a:gd name="connsiteY54" fmla="*/ 2705100 h 4000500"/>
                  <a:gd name="connsiteX55" fmla="*/ 1019175 w 5229225"/>
                  <a:gd name="connsiteY55" fmla="*/ 2752725 h 4000500"/>
                  <a:gd name="connsiteX56" fmla="*/ 1066800 w 5229225"/>
                  <a:gd name="connsiteY56" fmla="*/ 2790825 h 4000500"/>
                  <a:gd name="connsiteX57" fmla="*/ 1333500 w 5229225"/>
                  <a:gd name="connsiteY57" fmla="*/ 2895600 h 4000500"/>
                  <a:gd name="connsiteX58" fmla="*/ 1609725 w 5229225"/>
                  <a:gd name="connsiteY58" fmla="*/ 3143250 h 4000500"/>
                  <a:gd name="connsiteX59" fmla="*/ 1704975 w 5229225"/>
                  <a:gd name="connsiteY59" fmla="*/ 3324225 h 4000500"/>
                  <a:gd name="connsiteX60" fmla="*/ 1638300 w 5229225"/>
                  <a:gd name="connsiteY60" fmla="*/ 3419475 h 4000500"/>
                  <a:gd name="connsiteX61" fmla="*/ 1581150 w 5229225"/>
                  <a:gd name="connsiteY61" fmla="*/ 3543300 h 4000500"/>
                  <a:gd name="connsiteX62" fmla="*/ 1495425 w 5229225"/>
                  <a:gd name="connsiteY62" fmla="*/ 3705225 h 4000500"/>
                  <a:gd name="connsiteX63" fmla="*/ 1362075 w 5229225"/>
                  <a:gd name="connsiteY63" fmla="*/ 3743325 h 4000500"/>
                  <a:gd name="connsiteX64" fmla="*/ 1190625 w 5229225"/>
                  <a:gd name="connsiteY64" fmla="*/ 3752850 h 4000500"/>
                  <a:gd name="connsiteX65" fmla="*/ 1019175 w 5229225"/>
                  <a:gd name="connsiteY65" fmla="*/ 3695700 h 4000500"/>
                  <a:gd name="connsiteX66" fmla="*/ 809625 w 5229225"/>
                  <a:gd name="connsiteY66" fmla="*/ 3619500 h 4000500"/>
                  <a:gd name="connsiteX67" fmla="*/ 685800 w 5229225"/>
                  <a:gd name="connsiteY67" fmla="*/ 3476625 h 4000500"/>
                  <a:gd name="connsiteX68" fmla="*/ 542925 w 5229225"/>
                  <a:gd name="connsiteY68" fmla="*/ 3219450 h 4000500"/>
                  <a:gd name="connsiteX69" fmla="*/ 419100 w 5229225"/>
                  <a:gd name="connsiteY69" fmla="*/ 3143250 h 4000500"/>
                  <a:gd name="connsiteX70" fmla="*/ 266700 w 5229225"/>
                  <a:gd name="connsiteY70" fmla="*/ 2962275 h 4000500"/>
                  <a:gd name="connsiteX71" fmla="*/ 0 w 5229225"/>
                  <a:gd name="connsiteY71" fmla="*/ 2771775 h 4000500"/>
                  <a:gd name="connsiteX72" fmla="*/ 76200 w 5229225"/>
                  <a:gd name="connsiteY72" fmla="*/ 0 h 4000500"/>
                  <a:gd name="connsiteX73" fmla="*/ 5229225 w 5229225"/>
                  <a:gd name="connsiteY73" fmla="*/ 66675 h 4000500"/>
                  <a:gd name="connsiteX74" fmla="*/ 5153025 w 5229225"/>
                  <a:gd name="connsiteY74" fmla="*/ 4000500 h 4000500"/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67250 w 5229225"/>
                  <a:gd name="connsiteY3" fmla="*/ 3533775 h 4000500"/>
                  <a:gd name="connsiteX4" fmla="*/ 4600575 w 5229225"/>
                  <a:gd name="connsiteY4" fmla="*/ 3200400 h 4000500"/>
                  <a:gd name="connsiteX5" fmla="*/ 4533900 w 5229225"/>
                  <a:gd name="connsiteY5" fmla="*/ 2933700 h 4000500"/>
                  <a:gd name="connsiteX6" fmla="*/ 4410075 w 5229225"/>
                  <a:gd name="connsiteY6" fmla="*/ 2657475 h 4000500"/>
                  <a:gd name="connsiteX7" fmla="*/ 4286250 w 5229225"/>
                  <a:gd name="connsiteY7" fmla="*/ 2466975 h 4000500"/>
                  <a:gd name="connsiteX8" fmla="*/ 4162425 w 5229225"/>
                  <a:gd name="connsiteY8" fmla="*/ 2305050 h 4000500"/>
                  <a:gd name="connsiteX9" fmla="*/ 3905250 w 5229225"/>
                  <a:gd name="connsiteY9" fmla="*/ 2228850 h 4000500"/>
                  <a:gd name="connsiteX10" fmla="*/ 3752850 w 5229225"/>
                  <a:gd name="connsiteY10" fmla="*/ 2133600 h 4000500"/>
                  <a:gd name="connsiteX11" fmla="*/ 3743325 w 5229225"/>
                  <a:gd name="connsiteY11" fmla="*/ 2038350 h 4000500"/>
                  <a:gd name="connsiteX12" fmla="*/ 3838575 w 5229225"/>
                  <a:gd name="connsiteY12" fmla="*/ 1990725 h 4000500"/>
                  <a:gd name="connsiteX13" fmla="*/ 3924300 w 5229225"/>
                  <a:gd name="connsiteY13" fmla="*/ 1924050 h 4000500"/>
                  <a:gd name="connsiteX14" fmla="*/ 4095750 w 5229225"/>
                  <a:gd name="connsiteY14" fmla="*/ 1695450 h 4000500"/>
                  <a:gd name="connsiteX15" fmla="*/ 4162425 w 5229225"/>
                  <a:gd name="connsiteY15" fmla="*/ 1524000 h 4000500"/>
                  <a:gd name="connsiteX16" fmla="*/ 4124325 w 5229225"/>
                  <a:gd name="connsiteY16" fmla="*/ 1362075 h 4000500"/>
                  <a:gd name="connsiteX17" fmla="*/ 4086225 w 5229225"/>
                  <a:gd name="connsiteY17" fmla="*/ 1181100 h 4000500"/>
                  <a:gd name="connsiteX18" fmla="*/ 4019550 w 5229225"/>
                  <a:gd name="connsiteY18" fmla="*/ 904875 h 4000500"/>
                  <a:gd name="connsiteX19" fmla="*/ 3914775 w 5229225"/>
                  <a:gd name="connsiteY19" fmla="*/ 590550 h 4000500"/>
                  <a:gd name="connsiteX20" fmla="*/ 3781425 w 5229225"/>
                  <a:gd name="connsiteY20" fmla="*/ 428625 h 4000500"/>
                  <a:gd name="connsiteX21" fmla="*/ 3505200 w 5229225"/>
                  <a:gd name="connsiteY21" fmla="*/ 276225 h 4000500"/>
                  <a:gd name="connsiteX22" fmla="*/ 3419475 w 5229225"/>
                  <a:gd name="connsiteY22" fmla="*/ 238125 h 4000500"/>
                  <a:gd name="connsiteX23" fmla="*/ 3276600 w 5229225"/>
                  <a:gd name="connsiteY23" fmla="*/ 209550 h 4000500"/>
                  <a:gd name="connsiteX24" fmla="*/ 3105150 w 5229225"/>
                  <a:gd name="connsiteY24" fmla="*/ 247650 h 4000500"/>
                  <a:gd name="connsiteX25" fmla="*/ 3000375 w 5229225"/>
                  <a:gd name="connsiteY25" fmla="*/ 342900 h 4000500"/>
                  <a:gd name="connsiteX26" fmla="*/ 2857500 w 5229225"/>
                  <a:gd name="connsiteY26" fmla="*/ 495300 h 4000500"/>
                  <a:gd name="connsiteX27" fmla="*/ 2676525 w 5229225"/>
                  <a:gd name="connsiteY27" fmla="*/ 723900 h 4000500"/>
                  <a:gd name="connsiteX28" fmla="*/ 2590800 w 5229225"/>
                  <a:gd name="connsiteY28" fmla="*/ 876300 h 4000500"/>
                  <a:gd name="connsiteX29" fmla="*/ 2505075 w 5229225"/>
                  <a:gd name="connsiteY29" fmla="*/ 1000125 h 4000500"/>
                  <a:gd name="connsiteX30" fmla="*/ 2438400 w 5229225"/>
                  <a:gd name="connsiteY30" fmla="*/ 1066800 h 4000500"/>
                  <a:gd name="connsiteX31" fmla="*/ 2286000 w 5229225"/>
                  <a:gd name="connsiteY31" fmla="*/ 1047750 h 4000500"/>
                  <a:gd name="connsiteX32" fmla="*/ 2247900 w 5229225"/>
                  <a:gd name="connsiteY32" fmla="*/ 1028700 h 4000500"/>
                  <a:gd name="connsiteX33" fmla="*/ 2028825 w 5229225"/>
                  <a:gd name="connsiteY33" fmla="*/ 1066800 h 4000500"/>
                  <a:gd name="connsiteX34" fmla="*/ 1905000 w 5229225"/>
                  <a:gd name="connsiteY34" fmla="*/ 1123950 h 4000500"/>
                  <a:gd name="connsiteX35" fmla="*/ 1704975 w 5229225"/>
                  <a:gd name="connsiteY35" fmla="*/ 1114425 h 4000500"/>
                  <a:gd name="connsiteX36" fmla="*/ 1495425 w 5229225"/>
                  <a:gd name="connsiteY36" fmla="*/ 1076325 h 4000500"/>
                  <a:gd name="connsiteX37" fmla="*/ 1362075 w 5229225"/>
                  <a:gd name="connsiteY37" fmla="*/ 1095375 h 4000500"/>
                  <a:gd name="connsiteX38" fmla="*/ 1238250 w 5229225"/>
                  <a:gd name="connsiteY38" fmla="*/ 1133475 h 4000500"/>
                  <a:gd name="connsiteX39" fmla="*/ 1114425 w 5229225"/>
                  <a:gd name="connsiteY39" fmla="*/ 1190625 h 4000500"/>
                  <a:gd name="connsiteX40" fmla="*/ 914400 w 5229225"/>
                  <a:gd name="connsiteY40" fmla="*/ 1371600 h 4000500"/>
                  <a:gd name="connsiteX41" fmla="*/ 819150 w 5229225"/>
                  <a:gd name="connsiteY41" fmla="*/ 1514475 h 4000500"/>
                  <a:gd name="connsiteX42" fmla="*/ 800100 w 5229225"/>
                  <a:gd name="connsiteY42" fmla="*/ 1600200 h 4000500"/>
                  <a:gd name="connsiteX43" fmla="*/ 866775 w 5229225"/>
                  <a:gd name="connsiteY43" fmla="*/ 1676400 h 4000500"/>
                  <a:gd name="connsiteX44" fmla="*/ 876300 w 5229225"/>
                  <a:gd name="connsiteY44" fmla="*/ 1724025 h 4000500"/>
                  <a:gd name="connsiteX45" fmla="*/ 828675 w 5229225"/>
                  <a:gd name="connsiteY45" fmla="*/ 1762125 h 4000500"/>
                  <a:gd name="connsiteX46" fmla="*/ 714375 w 5229225"/>
                  <a:gd name="connsiteY46" fmla="*/ 1847850 h 4000500"/>
                  <a:gd name="connsiteX47" fmla="*/ 657225 w 5229225"/>
                  <a:gd name="connsiteY47" fmla="*/ 1962150 h 4000500"/>
                  <a:gd name="connsiteX48" fmla="*/ 609600 w 5229225"/>
                  <a:gd name="connsiteY48" fmla="*/ 2066925 h 4000500"/>
                  <a:gd name="connsiteX49" fmla="*/ 552450 w 5229225"/>
                  <a:gd name="connsiteY49" fmla="*/ 2124075 h 4000500"/>
                  <a:gd name="connsiteX50" fmla="*/ 466725 w 5229225"/>
                  <a:gd name="connsiteY50" fmla="*/ 2257425 h 4000500"/>
                  <a:gd name="connsiteX51" fmla="*/ 466725 w 5229225"/>
                  <a:gd name="connsiteY51" fmla="*/ 2333625 h 4000500"/>
                  <a:gd name="connsiteX52" fmla="*/ 542925 w 5229225"/>
                  <a:gd name="connsiteY52" fmla="*/ 2466975 h 4000500"/>
                  <a:gd name="connsiteX53" fmla="*/ 628650 w 5229225"/>
                  <a:gd name="connsiteY53" fmla="*/ 2581275 h 4000500"/>
                  <a:gd name="connsiteX54" fmla="*/ 914400 w 5229225"/>
                  <a:gd name="connsiteY54" fmla="*/ 2705100 h 4000500"/>
                  <a:gd name="connsiteX55" fmla="*/ 1019175 w 5229225"/>
                  <a:gd name="connsiteY55" fmla="*/ 2752725 h 4000500"/>
                  <a:gd name="connsiteX56" fmla="*/ 1066800 w 5229225"/>
                  <a:gd name="connsiteY56" fmla="*/ 2790825 h 4000500"/>
                  <a:gd name="connsiteX57" fmla="*/ 1333500 w 5229225"/>
                  <a:gd name="connsiteY57" fmla="*/ 2895600 h 4000500"/>
                  <a:gd name="connsiteX58" fmla="*/ 1609725 w 5229225"/>
                  <a:gd name="connsiteY58" fmla="*/ 3143250 h 4000500"/>
                  <a:gd name="connsiteX59" fmla="*/ 1704975 w 5229225"/>
                  <a:gd name="connsiteY59" fmla="*/ 3324225 h 4000500"/>
                  <a:gd name="connsiteX60" fmla="*/ 1638300 w 5229225"/>
                  <a:gd name="connsiteY60" fmla="*/ 3419475 h 4000500"/>
                  <a:gd name="connsiteX61" fmla="*/ 1581150 w 5229225"/>
                  <a:gd name="connsiteY61" fmla="*/ 3543300 h 4000500"/>
                  <a:gd name="connsiteX62" fmla="*/ 1495425 w 5229225"/>
                  <a:gd name="connsiteY62" fmla="*/ 3705225 h 4000500"/>
                  <a:gd name="connsiteX63" fmla="*/ 1362075 w 5229225"/>
                  <a:gd name="connsiteY63" fmla="*/ 3743325 h 4000500"/>
                  <a:gd name="connsiteX64" fmla="*/ 1190625 w 5229225"/>
                  <a:gd name="connsiteY64" fmla="*/ 3752850 h 4000500"/>
                  <a:gd name="connsiteX65" fmla="*/ 1019175 w 5229225"/>
                  <a:gd name="connsiteY65" fmla="*/ 3695700 h 4000500"/>
                  <a:gd name="connsiteX66" fmla="*/ 809625 w 5229225"/>
                  <a:gd name="connsiteY66" fmla="*/ 3619500 h 4000500"/>
                  <a:gd name="connsiteX67" fmla="*/ 685800 w 5229225"/>
                  <a:gd name="connsiteY67" fmla="*/ 3476625 h 4000500"/>
                  <a:gd name="connsiteX68" fmla="*/ 562804 w 5229225"/>
                  <a:gd name="connsiteY68" fmla="*/ 3269146 h 4000500"/>
                  <a:gd name="connsiteX69" fmla="*/ 419100 w 5229225"/>
                  <a:gd name="connsiteY69" fmla="*/ 3143250 h 4000500"/>
                  <a:gd name="connsiteX70" fmla="*/ 266700 w 5229225"/>
                  <a:gd name="connsiteY70" fmla="*/ 2962275 h 4000500"/>
                  <a:gd name="connsiteX71" fmla="*/ 0 w 5229225"/>
                  <a:gd name="connsiteY71" fmla="*/ 2771775 h 4000500"/>
                  <a:gd name="connsiteX72" fmla="*/ 76200 w 5229225"/>
                  <a:gd name="connsiteY72" fmla="*/ 0 h 4000500"/>
                  <a:gd name="connsiteX73" fmla="*/ 5229225 w 5229225"/>
                  <a:gd name="connsiteY73" fmla="*/ 66675 h 4000500"/>
                  <a:gd name="connsiteX74" fmla="*/ 5153025 w 5229225"/>
                  <a:gd name="connsiteY74" fmla="*/ 4000500 h 4000500"/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67250 w 5229225"/>
                  <a:gd name="connsiteY3" fmla="*/ 3533775 h 4000500"/>
                  <a:gd name="connsiteX4" fmla="*/ 4600575 w 5229225"/>
                  <a:gd name="connsiteY4" fmla="*/ 3200400 h 4000500"/>
                  <a:gd name="connsiteX5" fmla="*/ 4533900 w 5229225"/>
                  <a:gd name="connsiteY5" fmla="*/ 2933700 h 4000500"/>
                  <a:gd name="connsiteX6" fmla="*/ 4410075 w 5229225"/>
                  <a:gd name="connsiteY6" fmla="*/ 2657475 h 4000500"/>
                  <a:gd name="connsiteX7" fmla="*/ 4286250 w 5229225"/>
                  <a:gd name="connsiteY7" fmla="*/ 2466975 h 4000500"/>
                  <a:gd name="connsiteX8" fmla="*/ 4162425 w 5229225"/>
                  <a:gd name="connsiteY8" fmla="*/ 2305050 h 4000500"/>
                  <a:gd name="connsiteX9" fmla="*/ 3905250 w 5229225"/>
                  <a:gd name="connsiteY9" fmla="*/ 2228850 h 4000500"/>
                  <a:gd name="connsiteX10" fmla="*/ 3752850 w 5229225"/>
                  <a:gd name="connsiteY10" fmla="*/ 2133600 h 4000500"/>
                  <a:gd name="connsiteX11" fmla="*/ 3743325 w 5229225"/>
                  <a:gd name="connsiteY11" fmla="*/ 2038350 h 4000500"/>
                  <a:gd name="connsiteX12" fmla="*/ 3838575 w 5229225"/>
                  <a:gd name="connsiteY12" fmla="*/ 1990725 h 4000500"/>
                  <a:gd name="connsiteX13" fmla="*/ 3924300 w 5229225"/>
                  <a:gd name="connsiteY13" fmla="*/ 1924050 h 4000500"/>
                  <a:gd name="connsiteX14" fmla="*/ 4095750 w 5229225"/>
                  <a:gd name="connsiteY14" fmla="*/ 1695450 h 4000500"/>
                  <a:gd name="connsiteX15" fmla="*/ 4162425 w 5229225"/>
                  <a:gd name="connsiteY15" fmla="*/ 1524000 h 4000500"/>
                  <a:gd name="connsiteX16" fmla="*/ 4124325 w 5229225"/>
                  <a:gd name="connsiteY16" fmla="*/ 1362075 h 4000500"/>
                  <a:gd name="connsiteX17" fmla="*/ 4086225 w 5229225"/>
                  <a:gd name="connsiteY17" fmla="*/ 1181100 h 4000500"/>
                  <a:gd name="connsiteX18" fmla="*/ 4019550 w 5229225"/>
                  <a:gd name="connsiteY18" fmla="*/ 904875 h 4000500"/>
                  <a:gd name="connsiteX19" fmla="*/ 3914775 w 5229225"/>
                  <a:gd name="connsiteY19" fmla="*/ 590550 h 4000500"/>
                  <a:gd name="connsiteX20" fmla="*/ 3781425 w 5229225"/>
                  <a:gd name="connsiteY20" fmla="*/ 428625 h 4000500"/>
                  <a:gd name="connsiteX21" fmla="*/ 3505200 w 5229225"/>
                  <a:gd name="connsiteY21" fmla="*/ 276225 h 4000500"/>
                  <a:gd name="connsiteX22" fmla="*/ 3419475 w 5229225"/>
                  <a:gd name="connsiteY22" fmla="*/ 238125 h 4000500"/>
                  <a:gd name="connsiteX23" fmla="*/ 3276600 w 5229225"/>
                  <a:gd name="connsiteY23" fmla="*/ 209550 h 4000500"/>
                  <a:gd name="connsiteX24" fmla="*/ 3105150 w 5229225"/>
                  <a:gd name="connsiteY24" fmla="*/ 247650 h 4000500"/>
                  <a:gd name="connsiteX25" fmla="*/ 3000375 w 5229225"/>
                  <a:gd name="connsiteY25" fmla="*/ 342900 h 4000500"/>
                  <a:gd name="connsiteX26" fmla="*/ 2857500 w 5229225"/>
                  <a:gd name="connsiteY26" fmla="*/ 495300 h 4000500"/>
                  <a:gd name="connsiteX27" fmla="*/ 2676525 w 5229225"/>
                  <a:gd name="connsiteY27" fmla="*/ 723900 h 4000500"/>
                  <a:gd name="connsiteX28" fmla="*/ 2590800 w 5229225"/>
                  <a:gd name="connsiteY28" fmla="*/ 876300 h 4000500"/>
                  <a:gd name="connsiteX29" fmla="*/ 2505075 w 5229225"/>
                  <a:gd name="connsiteY29" fmla="*/ 1000125 h 4000500"/>
                  <a:gd name="connsiteX30" fmla="*/ 2438400 w 5229225"/>
                  <a:gd name="connsiteY30" fmla="*/ 1066800 h 4000500"/>
                  <a:gd name="connsiteX31" fmla="*/ 2286000 w 5229225"/>
                  <a:gd name="connsiteY31" fmla="*/ 1047750 h 4000500"/>
                  <a:gd name="connsiteX32" fmla="*/ 2247900 w 5229225"/>
                  <a:gd name="connsiteY32" fmla="*/ 1028700 h 4000500"/>
                  <a:gd name="connsiteX33" fmla="*/ 2028825 w 5229225"/>
                  <a:gd name="connsiteY33" fmla="*/ 1066800 h 4000500"/>
                  <a:gd name="connsiteX34" fmla="*/ 1905000 w 5229225"/>
                  <a:gd name="connsiteY34" fmla="*/ 1123950 h 4000500"/>
                  <a:gd name="connsiteX35" fmla="*/ 1704975 w 5229225"/>
                  <a:gd name="connsiteY35" fmla="*/ 1114425 h 4000500"/>
                  <a:gd name="connsiteX36" fmla="*/ 1495425 w 5229225"/>
                  <a:gd name="connsiteY36" fmla="*/ 1076325 h 4000500"/>
                  <a:gd name="connsiteX37" fmla="*/ 1362075 w 5229225"/>
                  <a:gd name="connsiteY37" fmla="*/ 1095375 h 4000500"/>
                  <a:gd name="connsiteX38" fmla="*/ 1238250 w 5229225"/>
                  <a:gd name="connsiteY38" fmla="*/ 1133475 h 4000500"/>
                  <a:gd name="connsiteX39" fmla="*/ 1114425 w 5229225"/>
                  <a:gd name="connsiteY39" fmla="*/ 1190625 h 4000500"/>
                  <a:gd name="connsiteX40" fmla="*/ 914400 w 5229225"/>
                  <a:gd name="connsiteY40" fmla="*/ 1371600 h 4000500"/>
                  <a:gd name="connsiteX41" fmla="*/ 819150 w 5229225"/>
                  <a:gd name="connsiteY41" fmla="*/ 1514475 h 4000500"/>
                  <a:gd name="connsiteX42" fmla="*/ 800100 w 5229225"/>
                  <a:gd name="connsiteY42" fmla="*/ 1600200 h 4000500"/>
                  <a:gd name="connsiteX43" fmla="*/ 866775 w 5229225"/>
                  <a:gd name="connsiteY43" fmla="*/ 1676400 h 4000500"/>
                  <a:gd name="connsiteX44" fmla="*/ 876300 w 5229225"/>
                  <a:gd name="connsiteY44" fmla="*/ 1724025 h 4000500"/>
                  <a:gd name="connsiteX45" fmla="*/ 828675 w 5229225"/>
                  <a:gd name="connsiteY45" fmla="*/ 1762125 h 4000500"/>
                  <a:gd name="connsiteX46" fmla="*/ 714375 w 5229225"/>
                  <a:gd name="connsiteY46" fmla="*/ 1847850 h 4000500"/>
                  <a:gd name="connsiteX47" fmla="*/ 657225 w 5229225"/>
                  <a:gd name="connsiteY47" fmla="*/ 1962150 h 4000500"/>
                  <a:gd name="connsiteX48" fmla="*/ 609600 w 5229225"/>
                  <a:gd name="connsiteY48" fmla="*/ 2066925 h 4000500"/>
                  <a:gd name="connsiteX49" fmla="*/ 552450 w 5229225"/>
                  <a:gd name="connsiteY49" fmla="*/ 2124075 h 4000500"/>
                  <a:gd name="connsiteX50" fmla="*/ 466725 w 5229225"/>
                  <a:gd name="connsiteY50" fmla="*/ 2257425 h 4000500"/>
                  <a:gd name="connsiteX51" fmla="*/ 466725 w 5229225"/>
                  <a:gd name="connsiteY51" fmla="*/ 2333625 h 4000500"/>
                  <a:gd name="connsiteX52" fmla="*/ 542925 w 5229225"/>
                  <a:gd name="connsiteY52" fmla="*/ 2466975 h 4000500"/>
                  <a:gd name="connsiteX53" fmla="*/ 628650 w 5229225"/>
                  <a:gd name="connsiteY53" fmla="*/ 2581275 h 4000500"/>
                  <a:gd name="connsiteX54" fmla="*/ 914400 w 5229225"/>
                  <a:gd name="connsiteY54" fmla="*/ 2705100 h 4000500"/>
                  <a:gd name="connsiteX55" fmla="*/ 1019175 w 5229225"/>
                  <a:gd name="connsiteY55" fmla="*/ 2752725 h 4000500"/>
                  <a:gd name="connsiteX56" fmla="*/ 1066800 w 5229225"/>
                  <a:gd name="connsiteY56" fmla="*/ 2790825 h 4000500"/>
                  <a:gd name="connsiteX57" fmla="*/ 1333500 w 5229225"/>
                  <a:gd name="connsiteY57" fmla="*/ 2895600 h 4000500"/>
                  <a:gd name="connsiteX58" fmla="*/ 1609725 w 5229225"/>
                  <a:gd name="connsiteY58" fmla="*/ 3143250 h 4000500"/>
                  <a:gd name="connsiteX59" fmla="*/ 1704975 w 5229225"/>
                  <a:gd name="connsiteY59" fmla="*/ 3324225 h 4000500"/>
                  <a:gd name="connsiteX60" fmla="*/ 1638300 w 5229225"/>
                  <a:gd name="connsiteY60" fmla="*/ 3419475 h 4000500"/>
                  <a:gd name="connsiteX61" fmla="*/ 1581150 w 5229225"/>
                  <a:gd name="connsiteY61" fmla="*/ 3543300 h 4000500"/>
                  <a:gd name="connsiteX62" fmla="*/ 1495425 w 5229225"/>
                  <a:gd name="connsiteY62" fmla="*/ 3705225 h 4000500"/>
                  <a:gd name="connsiteX63" fmla="*/ 1362075 w 5229225"/>
                  <a:gd name="connsiteY63" fmla="*/ 3743325 h 4000500"/>
                  <a:gd name="connsiteX64" fmla="*/ 1190625 w 5229225"/>
                  <a:gd name="connsiteY64" fmla="*/ 3752850 h 4000500"/>
                  <a:gd name="connsiteX65" fmla="*/ 1019175 w 5229225"/>
                  <a:gd name="connsiteY65" fmla="*/ 3695700 h 4000500"/>
                  <a:gd name="connsiteX66" fmla="*/ 809625 w 5229225"/>
                  <a:gd name="connsiteY66" fmla="*/ 3619500 h 4000500"/>
                  <a:gd name="connsiteX67" fmla="*/ 685800 w 5229225"/>
                  <a:gd name="connsiteY67" fmla="*/ 3476625 h 4000500"/>
                  <a:gd name="connsiteX68" fmla="*/ 562804 w 5229225"/>
                  <a:gd name="connsiteY68" fmla="*/ 3269146 h 4000500"/>
                  <a:gd name="connsiteX69" fmla="*/ 419100 w 5229225"/>
                  <a:gd name="connsiteY69" fmla="*/ 3143250 h 4000500"/>
                  <a:gd name="connsiteX70" fmla="*/ 226944 w 5229225"/>
                  <a:gd name="connsiteY70" fmla="*/ 2972214 h 4000500"/>
                  <a:gd name="connsiteX71" fmla="*/ 0 w 5229225"/>
                  <a:gd name="connsiteY71" fmla="*/ 2771775 h 4000500"/>
                  <a:gd name="connsiteX72" fmla="*/ 76200 w 5229225"/>
                  <a:gd name="connsiteY72" fmla="*/ 0 h 4000500"/>
                  <a:gd name="connsiteX73" fmla="*/ 5229225 w 5229225"/>
                  <a:gd name="connsiteY73" fmla="*/ 66675 h 4000500"/>
                  <a:gd name="connsiteX74" fmla="*/ 5153025 w 5229225"/>
                  <a:gd name="connsiteY74" fmla="*/ 4000500 h 4000500"/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67250 w 5229225"/>
                  <a:gd name="connsiteY3" fmla="*/ 3533775 h 4000500"/>
                  <a:gd name="connsiteX4" fmla="*/ 4600575 w 5229225"/>
                  <a:gd name="connsiteY4" fmla="*/ 3200400 h 4000500"/>
                  <a:gd name="connsiteX5" fmla="*/ 4533900 w 5229225"/>
                  <a:gd name="connsiteY5" fmla="*/ 2933700 h 4000500"/>
                  <a:gd name="connsiteX6" fmla="*/ 4410075 w 5229225"/>
                  <a:gd name="connsiteY6" fmla="*/ 2657475 h 4000500"/>
                  <a:gd name="connsiteX7" fmla="*/ 4400598 w 5229225"/>
                  <a:gd name="connsiteY7" fmla="*/ 2645174 h 4000500"/>
                  <a:gd name="connsiteX8" fmla="*/ 4286250 w 5229225"/>
                  <a:gd name="connsiteY8" fmla="*/ 2466975 h 4000500"/>
                  <a:gd name="connsiteX9" fmla="*/ 4162425 w 5229225"/>
                  <a:gd name="connsiteY9" fmla="*/ 2305050 h 4000500"/>
                  <a:gd name="connsiteX10" fmla="*/ 3905250 w 5229225"/>
                  <a:gd name="connsiteY10" fmla="*/ 2228850 h 4000500"/>
                  <a:gd name="connsiteX11" fmla="*/ 3752850 w 5229225"/>
                  <a:gd name="connsiteY11" fmla="*/ 2133600 h 4000500"/>
                  <a:gd name="connsiteX12" fmla="*/ 3743325 w 5229225"/>
                  <a:gd name="connsiteY12" fmla="*/ 2038350 h 4000500"/>
                  <a:gd name="connsiteX13" fmla="*/ 3838575 w 5229225"/>
                  <a:gd name="connsiteY13" fmla="*/ 1990725 h 4000500"/>
                  <a:gd name="connsiteX14" fmla="*/ 3924300 w 5229225"/>
                  <a:gd name="connsiteY14" fmla="*/ 1924050 h 4000500"/>
                  <a:gd name="connsiteX15" fmla="*/ 4095750 w 5229225"/>
                  <a:gd name="connsiteY15" fmla="*/ 1695450 h 4000500"/>
                  <a:gd name="connsiteX16" fmla="*/ 4162425 w 5229225"/>
                  <a:gd name="connsiteY16" fmla="*/ 1524000 h 4000500"/>
                  <a:gd name="connsiteX17" fmla="*/ 4124325 w 5229225"/>
                  <a:gd name="connsiteY17" fmla="*/ 1362075 h 4000500"/>
                  <a:gd name="connsiteX18" fmla="*/ 4086225 w 5229225"/>
                  <a:gd name="connsiteY18" fmla="*/ 1181100 h 4000500"/>
                  <a:gd name="connsiteX19" fmla="*/ 4019550 w 5229225"/>
                  <a:gd name="connsiteY19" fmla="*/ 904875 h 4000500"/>
                  <a:gd name="connsiteX20" fmla="*/ 3914775 w 5229225"/>
                  <a:gd name="connsiteY20" fmla="*/ 590550 h 4000500"/>
                  <a:gd name="connsiteX21" fmla="*/ 3781425 w 5229225"/>
                  <a:gd name="connsiteY21" fmla="*/ 428625 h 4000500"/>
                  <a:gd name="connsiteX22" fmla="*/ 3505200 w 5229225"/>
                  <a:gd name="connsiteY22" fmla="*/ 276225 h 4000500"/>
                  <a:gd name="connsiteX23" fmla="*/ 3419475 w 5229225"/>
                  <a:gd name="connsiteY23" fmla="*/ 238125 h 4000500"/>
                  <a:gd name="connsiteX24" fmla="*/ 3276600 w 5229225"/>
                  <a:gd name="connsiteY24" fmla="*/ 209550 h 4000500"/>
                  <a:gd name="connsiteX25" fmla="*/ 3105150 w 5229225"/>
                  <a:gd name="connsiteY25" fmla="*/ 247650 h 4000500"/>
                  <a:gd name="connsiteX26" fmla="*/ 3000375 w 5229225"/>
                  <a:gd name="connsiteY26" fmla="*/ 342900 h 4000500"/>
                  <a:gd name="connsiteX27" fmla="*/ 2857500 w 5229225"/>
                  <a:gd name="connsiteY27" fmla="*/ 495300 h 4000500"/>
                  <a:gd name="connsiteX28" fmla="*/ 2676525 w 5229225"/>
                  <a:gd name="connsiteY28" fmla="*/ 723900 h 4000500"/>
                  <a:gd name="connsiteX29" fmla="*/ 2590800 w 5229225"/>
                  <a:gd name="connsiteY29" fmla="*/ 876300 h 4000500"/>
                  <a:gd name="connsiteX30" fmla="*/ 2505075 w 5229225"/>
                  <a:gd name="connsiteY30" fmla="*/ 1000125 h 4000500"/>
                  <a:gd name="connsiteX31" fmla="*/ 2438400 w 5229225"/>
                  <a:gd name="connsiteY31" fmla="*/ 1066800 h 4000500"/>
                  <a:gd name="connsiteX32" fmla="*/ 2286000 w 5229225"/>
                  <a:gd name="connsiteY32" fmla="*/ 1047750 h 4000500"/>
                  <a:gd name="connsiteX33" fmla="*/ 2247900 w 5229225"/>
                  <a:gd name="connsiteY33" fmla="*/ 1028700 h 4000500"/>
                  <a:gd name="connsiteX34" fmla="*/ 2028825 w 5229225"/>
                  <a:gd name="connsiteY34" fmla="*/ 1066800 h 4000500"/>
                  <a:gd name="connsiteX35" fmla="*/ 1905000 w 5229225"/>
                  <a:gd name="connsiteY35" fmla="*/ 1123950 h 4000500"/>
                  <a:gd name="connsiteX36" fmla="*/ 1704975 w 5229225"/>
                  <a:gd name="connsiteY36" fmla="*/ 1114425 h 4000500"/>
                  <a:gd name="connsiteX37" fmla="*/ 1495425 w 5229225"/>
                  <a:gd name="connsiteY37" fmla="*/ 1076325 h 4000500"/>
                  <a:gd name="connsiteX38" fmla="*/ 1362075 w 5229225"/>
                  <a:gd name="connsiteY38" fmla="*/ 1095375 h 4000500"/>
                  <a:gd name="connsiteX39" fmla="*/ 1238250 w 5229225"/>
                  <a:gd name="connsiteY39" fmla="*/ 1133475 h 4000500"/>
                  <a:gd name="connsiteX40" fmla="*/ 1114425 w 5229225"/>
                  <a:gd name="connsiteY40" fmla="*/ 1190625 h 4000500"/>
                  <a:gd name="connsiteX41" fmla="*/ 914400 w 5229225"/>
                  <a:gd name="connsiteY41" fmla="*/ 1371600 h 4000500"/>
                  <a:gd name="connsiteX42" fmla="*/ 819150 w 5229225"/>
                  <a:gd name="connsiteY42" fmla="*/ 1514475 h 4000500"/>
                  <a:gd name="connsiteX43" fmla="*/ 800100 w 5229225"/>
                  <a:gd name="connsiteY43" fmla="*/ 1600200 h 4000500"/>
                  <a:gd name="connsiteX44" fmla="*/ 866775 w 5229225"/>
                  <a:gd name="connsiteY44" fmla="*/ 1676400 h 4000500"/>
                  <a:gd name="connsiteX45" fmla="*/ 876300 w 5229225"/>
                  <a:gd name="connsiteY45" fmla="*/ 1724025 h 4000500"/>
                  <a:gd name="connsiteX46" fmla="*/ 828675 w 5229225"/>
                  <a:gd name="connsiteY46" fmla="*/ 1762125 h 4000500"/>
                  <a:gd name="connsiteX47" fmla="*/ 714375 w 5229225"/>
                  <a:gd name="connsiteY47" fmla="*/ 1847850 h 4000500"/>
                  <a:gd name="connsiteX48" fmla="*/ 657225 w 5229225"/>
                  <a:gd name="connsiteY48" fmla="*/ 1962150 h 4000500"/>
                  <a:gd name="connsiteX49" fmla="*/ 609600 w 5229225"/>
                  <a:gd name="connsiteY49" fmla="*/ 2066925 h 4000500"/>
                  <a:gd name="connsiteX50" fmla="*/ 552450 w 5229225"/>
                  <a:gd name="connsiteY50" fmla="*/ 2124075 h 4000500"/>
                  <a:gd name="connsiteX51" fmla="*/ 466725 w 5229225"/>
                  <a:gd name="connsiteY51" fmla="*/ 2257425 h 4000500"/>
                  <a:gd name="connsiteX52" fmla="*/ 466725 w 5229225"/>
                  <a:gd name="connsiteY52" fmla="*/ 2333625 h 4000500"/>
                  <a:gd name="connsiteX53" fmla="*/ 542925 w 5229225"/>
                  <a:gd name="connsiteY53" fmla="*/ 2466975 h 4000500"/>
                  <a:gd name="connsiteX54" fmla="*/ 628650 w 5229225"/>
                  <a:gd name="connsiteY54" fmla="*/ 2581275 h 4000500"/>
                  <a:gd name="connsiteX55" fmla="*/ 914400 w 5229225"/>
                  <a:gd name="connsiteY55" fmla="*/ 2705100 h 4000500"/>
                  <a:gd name="connsiteX56" fmla="*/ 1019175 w 5229225"/>
                  <a:gd name="connsiteY56" fmla="*/ 2752725 h 4000500"/>
                  <a:gd name="connsiteX57" fmla="*/ 1066800 w 5229225"/>
                  <a:gd name="connsiteY57" fmla="*/ 2790825 h 4000500"/>
                  <a:gd name="connsiteX58" fmla="*/ 1333500 w 5229225"/>
                  <a:gd name="connsiteY58" fmla="*/ 2895600 h 4000500"/>
                  <a:gd name="connsiteX59" fmla="*/ 1609725 w 5229225"/>
                  <a:gd name="connsiteY59" fmla="*/ 3143250 h 4000500"/>
                  <a:gd name="connsiteX60" fmla="*/ 1704975 w 5229225"/>
                  <a:gd name="connsiteY60" fmla="*/ 3324225 h 4000500"/>
                  <a:gd name="connsiteX61" fmla="*/ 1638300 w 5229225"/>
                  <a:gd name="connsiteY61" fmla="*/ 3419475 h 4000500"/>
                  <a:gd name="connsiteX62" fmla="*/ 1581150 w 5229225"/>
                  <a:gd name="connsiteY62" fmla="*/ 3543300 h 4000500"/>
                  <a:gd name="connsiteX63" fmla="*/ 1495425 w 5229225"/>
                  <a:gd name="connsiteY63" fmla="*/ 3705225 h 4000500"/>
                  <a:gd name="connsiteX64" fmla="*/ 1362075 w 5229225"/>
                  <a:gd name="connsiteY64" fmla="*/ 3743325 h 4000500"/>
                  <a:gd name="connsiteX65" fmla="*/ 1190625 w 5229225"/>
                  <a:gd name="connsiteY65" fmla="*/ 3752850 h 4000500"/>
                  <a:gd name="connsiteX66" fmla="*/ 1019175 w 5229225"/>
                  <a:gd name="connsiteY66" fmla="*/ 3695700 h 4000500"/>
                  <a:gd name="connsiteX67" fmla="*/ 809625 w 5229225"/>
                  <a:gd name="connsiteY67" fmla="*/ 3619500 h 4000500"/>
                  <a:gd name="connsiteX68" fmla="*/ 685800 w 5229225"/>
                  <a:gd name="connsiteY68" fmla="*/ 3476625 h 4000500"/>
                  <a:gd name="connsiteX69" fmla="*/ 562804 w 5229225"/>
                  <a:gd name="connsiteY69" fmla="*/ 3269146 h 4000500"/>
                  <a:gd name="connsiteX70" fmla="*/ 419100 w 5229225"/>
                  <a:gd name="connsiteY70" fmla="*/ 3143250 h 4000500"/>
                  <a:gd name="connsiteX71" fmla="*/ 226944 w 5229225"/>
                  <a:gd name="connsiteY71" fmla="*/ 2972214 h 4000500"/>
                  <a:gd name="connsiteX72" fmla="*/ 0 w 5229225"/>
                  <a:gd name="connsiteY72" fmla="*/ 2771775 h 4000500"/>
                  <a:gd name="connsiteX73" fmla="*/ 76200 w 5229225"/>
                  <a:gd name="connsiteY73" fmla="*/ 0 h 4000500"/>
                  <a:gd name="connsiteX74" fmla="*/ 5229225 w 5229225"/>
                  <a:gd name="connsiteY74" fmla="*/ 66675 h 4000500"/>
                  <a:gd name="connsiteX75" fmla="*/ 5153025 w 5229225"/>
                  <a:gd name="connsiteY75" fmla="*/ 4000500 h 4000500"/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67250 w 5229225"/>
                  <a:gd name="connsiteY3" fmla="*/ 3533775 h 4000500"/>
                  <a:gd name="connsiteX4" fmla="*/ 4600575 w 5229225"/>
                  <a:gd name="connsiteY4" fmla="*/ 3200400 h 4000500"/>
                  <a:gd name="connsiteX5" fmla="*/ 4492545 w 5229225"/>
                  <a:gd name="connsiteY5" fmla="*/ 2887751 h 4000500"/>
                  <a:gd name="connsiteX6" fmla="*/ 4410075 w 5229225"/>
                  <a:gd name="connsiteY6" fmla="*/ 2657475 h 4000500"/>
                  <a:gd name="connsiteX7" fmla="*/ 4400598 w 5229225"/>
                  <a:gd name="connsiteY7" fmla="*/ 2645174 h 4000500"/>
                  <a:gd name="connsiteX8" fmla="*/ 4286250 w 5229225"/>
                  <a:gd name="connsiteY8" fmla="*/ 2466975 h 4000500"/>
                  <a:gd name="connsiteX9" fmla="*/ 4162425 w 5229225"/>
                  <a:gd name="connsiteY9" fmla="*/ 2305050 h 4000500"/>
                  <a:gd name="connsiteX10" fmla="*/ 3905250 w 5229225"/>
                  <a:gd name="connsiteY10" fmla="*/ 2228850 h 4000500"/>
                  <a:gd name="connsiteX11" fmla="*/ 3752850 w 5229225"/>
                  <a:gd name="connsiteY11" fmla="*/ 2133600 h 4000500"/>
                  <a:gd name="connsiteX12" fmla="*/ 3743325 w 5229225"/>
                  <a:gd name="connsiteY12" fmla="*/ 2038350 h 4000500"/>
                  <a:gd name="connsiteX13" fmla="*/ 3838575 w 5229225"/>
                  <a:gd name="connsiteY13" fmla="*/ 1990725 h 4000500"/>
                  <a:gd name="connsiteX14" fmla="*/ 3924300 w 5229225"/>
                  <a:gd name="connsiteY14" fmla="*/ 1924050 h 4000500"/>
                  <a:gd name="connsiteX15" fmla="*/ 4095750 w 5229225"/>
                  <a:gd name="connsiteY15" fmla="*/ 1695450 h 4000500"/>
                  <a:gd name="connsiteX16" fmla="*/ 4162425 w 5229225"/>
                  <a:gd name="connsiteY16" fmla="*/ 1524000 h 4000500"/>
                  <a:gd name="connsiteX17" fmla="*/ 4124325 w 5229225"/>
                  <a:gd name="connsiteY17" fmla="*/ 1362075 h 4000500"/>
                  <a:gd name="connsiteX18" fmla="*/ 4086225 w 5229225"/>
                  <a:gd name="connsiteY18" fmla="*/ 1181100 h 4000500"/>
                  <a:gd name="connsiteX19" fmla="*/ 4019550 w 5229225"/>
                  <a:gd name="connsiteY19" fmla="*/ 904875 h 4000500"/>
                  <a:gd name="connsiteX20" fmla="*/ 3914775 w 5229225"/>
                  <a:gd name="connsiteY20" fmla="*/ 590550 h 4000500"/>
                  <a:gd name="connsiteX21" fmla="*/ 3781425 w 5229225"/>
                  <a:gd name="connsiteY21" fmla="*/ 428625 h 4000500"/>
                  <a:gd name="connsiteX22" fmla="*/ 3505200 w 5229225"/>
                  <a:gd name="connsiteY22" fmla="*/ 276225 h 4000500"/>
                  <a:gd name="connsiteX23" fmla="*/ 3419475 w 5229225"/>
                  <a:gd name="connsiteY23" fmla="*/ 238125 h 4000500"/>
                  <a:gd name="connsiteX24" fmla="*/ 3276600 w 5229225"/>
                  <a:gd name="connsiteY24" fmla="*/ 209550 h 4000500"/>
                  <a:gd name="connsiteX25" fmla="*/ 3105150 w 5229225"/>
                  <a:gd name="connsiteY25" fmla="*/ 247650 h 4000500"/>
                  <a:gd name="connsiteX26" fmla="*/ 3000375 w 5229225"/>
                  <a:gd name="connsiteY26" fmla="*/ 342900 h 4000500"/>
                  <a:gd name="connsiteX27" fmla="*/ 2857500 w 5229225"/>
                  <a:gd name="connsiteY27" fmla="*/ 495300 h 4000500"/>
                  <a:gd name="connsiteX28" fmla="*/ 2676525 w 5229225"/>
                  <a:gd name="connsiteY28" fmla="*/ 723900 h 4000500"/>
                  <a:gd name="connsiteX29" fmla="*/ 2590800 w 5229225"/>
                  <a:gd name="connsiteY29" fmla="*/ 876300 h 4000500"/>
                  <a:gd name="connsiteX30" fmla="*/ 2505075 w 5229225"/>
                  <a:gd name="connsiteY30" fmla="*/ 1000125 h 4000500"/>
                  <a:gd name="connsiteX31" fmla="*/ 2438400 w 5229225"/>
                  <a:gd name="connsiteY31" fmla="*/ 1066800 h 4000500"/>
                  <a:gd name="connsiteX32" fmla="*/ 2286000 w 5229225"/>
                  <a:gd name="connsiteY32" fmla="*/ 1047750 h 4000500"/>
                  <a:gd name="connsiteX33" fmla="*/ 2247900 w 5229225"/>
                  <a:gd name="connsiteY33" fmla="*/ 1028700 h 4000500"/>
                  <a:gd name="connsiteX34" fmla="*/ 2028825 w 5229225"/>
                  <a:gd name="connsiteY34" fmla="*/ 1066800 h 4000500"/>
                  <a:gd name="connsiteX35" fmla="*/ 1905000 w 5229225"/>
                  <a:gd name="connsiteY35" fmla="*/ 1123950 h 4000500"/>
                  <a:gd name="connsiteX36" fmla="*/ 1704975 w 5229225"/>
                  <a:gd name="connsiteY36" fmla="*/ 1114425 h 4000500"/>
                  <a:gd name="connsiteX37" fmla="*/ 1495425 w 5229225"/>
                  <a:gd name="connsiteY37" fmla="*/ 1076325 h 4000500"/>
                  <a:gd name="connsiteX38" fmla="*/ 1362075 w 5229225"/>
                  <a:gd name="connsiteY38" fmla="*/ 1095375 h 4000500"/>
                  <a:gd name="connsiteX39" fmla="*/ 1238250 w 5229225"/>
                  <a:gd name="connsiteY39" fmla="*/ 1133475 h 4000500"/>
                  <a:gd name="connsiteX40" fmla="*/ 1114425 w 5229225"/>
                  <a:gd name="connsiteY40" fmla="*/ 1190625 h 4000500"/>
                  <a:gd name="connsiteX41" fmla="*/ 914400 w 5229225"/>
                  <a:gd name="connsiteY41" fmla="*/ 1371600 h 4000500"/>
                  <a:gd name="connsiteX42" fmla="*/ 819150 w 5229225"/>
                  <a:gd name="connsiteY42" fmla="*/ 1514475 h 4000500"/>
                  <a:gd name="connsiteX43" fmla="*/ 800100 w 5229225"/>
                  <a:gd name="connsiteY43" fmla="*/ 1600200 h 4000500"/>
                  <a:gd name="connsiteX44" fmla="*/ 866775 w 5229225"/>
                  <a:gd name="connsiteY44" fmla="*/ 1676400 h 4000500"/>
                  <a:gd name="connsiteX45" fmla="*/ 876300 w 5229225"/>
                  <a:gd name="connsiteY45" fmla="*/ 1724025 h 4000500"/>
                  <a:gd name="connsiteX46" fmla="*/ 828675 w 5229225"/>
                  <a:gd name="connsiteY46" fmla="*/ 1762125 h 4000500"/>
                  <a:gd name="connsiteX47" fmla="*/ 714375 w 5229225"/>
                  <a:gd name="connsiteY47" fmla="*/ 1847850 h 4000500"/>
                  <a:gd name="connsiteX48" fmla="*/ 657225 w 5229225"/>
                  <a:gd name="connsiteY48" fmla="*/ 1962150 h 4000500"/>
                  <a:gd name="connsiteX49" fmla="*/ 609600 w 5229225"/>
                  <a:gd name="connsiteY49" fmla="*/ 2066925 h 4000500"/>
                  <a:gd name="connsiteX50" fmla="*/ 552450 w 5229225"/>
                  <a:gd name="connsiteY50" fmla="*/ 2124075 h 4000500"/>
                  <a:gd name="connsiteX51" fmla="*/ 466725 w 5229225"/>
                  <a:gd name="connsiteY51" fmla="*/ 2257425 h 4000500"/>
                  <a:gd name="connsiteX52" fmla="*/ 466725 w 5229225"/>
                  <a:gd name="connsiteY52" fmla="*/ 2333625 h 4000500"/>
                  <a:gd name="connsiteX53" fmla="*/ 542925 w 5229225"/>
                  <a:gd name="connsiteY53" fmla="*/ 2466975 h 4000500"/>
                  <a:gd name="connsiteX54" fmla="*/ 628650 w 5229225"/>
                  <a:gd name="connsiteY54" fmla="*/ 2581275 h 4000500"/>
                  <a:gd name="connsiteX55" fmla="*/ 914400 w 5229225"/>
                  <a:gd name="connsiteY55" fmla="*/ 2705100 h 4000500"/>
                  <a:gd name="connsiteX56" fmla="*/ 1019175 w 5229225"/>
                  <a:gd name="connsiteY56" fmla="*/ 2752725 h 4000500"/>
                  <a:gd name="connsiteX57" fmla="*/ 1066800 w 5229225"/>
                  <a:gd name="connsiteY57" fmla="*/ 2790825 h 4000500"/>
                  <a:gd name="connsiteX58" fmla="*/ 1333500 w 5229225"/>
                  <a:gd name="connsiteY58" fmla="*/ 2895600 h 4000500"/>
                  <a:gd name="connsiteX59" fmla="*/ 1609725 w 5229225"/>
                  <a:gd name="connsiteY59" fmla="*/ 3143250 h 4000500"/>
                  <a:gd name="connsiteX60" fmla="*/ 1704975 w 5229225"/>
                  <a:gd name="connsiteY60" fmla="*/ 3324225 h 4000500"/>
                  <a:gd name="connsiteX61" fmla="*/ 1638300 w 5229225"/>
                  <a:gd name="connsiteY61" fmla="*/ 3419475 h 4000500"/>
                  <a:gd name="connsiteX62" fmla="*/ 1581150 w 5229225"/>
                  <a:gd name="connsiteY62" fmla="*/ 3543300 h 4000500"/>
                  <a:gd name="connsiteX63" fmla="*/ 1495425 w 5229225"/>
                  <a:gd name="connsiteY63" fmla="*/ 3705225 h 4000500"/>
                  <a:gd name="connsiteX64" fmla="*/ 1362075 w 5229225"/>
                  <a:gd name="connsiteY64" fmla="*/ 3743325 h 4000500"/>
                  <a:gd name="connsiteX65" fmla="*/ 1190625 w 5229225"/>
                  <a:gd name="connsiteY65" fmla="*/ 3752850 h 4000500"/>
                  <a:gd name="connsiteX66" fmla="*/ 1019175 w 5229225"/>
                  <a:gd name="connsiteY66" fmla="*/ 3695700 h 4000500"/>
                  <a:gd name="connsiteX67" fmla="*/ 809625 w 5229225"/>
                  <a:gd name="connsiteY67" fmla="*/ 3619500 h 4000500"/>
                  <a:gd name="connsiteX68" fmla="*/ 685800 w 5229225"/>
                  <a:gd name="connsiteY68" fmla="*/ 3476625 h 4000500"/>
                  <a:gd name="connsiteX69" fmla="*/ 562804 w 5229225"/>
                  <a:gd name="connsiteY69" fmla="*/ 3269146 h 4000500"/>
                  <a:gd name="connsiteX70" fmla="*/ 419100 w 5229225"/>
                  <a:gd name="connsiteY70" fmla="*/ 3143250 h 4000500"/>
                  <a:gd name="connsiteX71" fmla="*/ 226944 w 5229225"/>
                  <a:gd name="connsiteY71" fmla="*/ 2972214 h 4000500"/>
                  <a:gd name="connsiteX72" fmla="*/ 0 w 5229225"/>
                  <a:gd name="connsiteY72" fmla="*/ 2771775 h 4000500"/>
                  <a:gd name="connsiteX73" fmla="*/ 76200 w 5229225"/>
                  <a:gd name="connsiteY73" fmla="*/ 0 h 4000500"/>
                  <a:gd name="connsiteX74" fmla="*/ 5229225 w 5229225"/>
                  <a:gd name="connsiteY74" fmla="*/ 66675 h 4000500"/>
                  <a:gd name="connsiteX75" fmla="*/ 5153025 w 5229225"/>
                  <a:gd name="connsiteY75" fmla="*/ 4000500 h 4000500"/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67250 w 5229225"/>
                  <a:gd name="connsiteY3" fmla="*/ 3533775 h 4000500"/>
                  <a:gd name="connsiteX4" fmla="*/ 4600575 w 5229225"/>
                  <a:gd name="connsiteY4" fmla="*/ 3200400 h 4000500"/>
                  <a:gd name="connsiteX5" fmla="*/ 4492545 w 5229225"/>
                  <a:gd name="connsiteY5" fmla="*/ 2887751 h 4000500"/>
                  <a:gd name="connsiteX6" fmla="*/ 4400598 w 5229225"/>
                  <a:gd name="connsiteY6" fmla="*/ 2645174 h 4000500"/>
                  <a:gd name="connsiteX7" fmla="*/ 4286250 w 5229225"/>
                  <a:gd name="connsiteY7" fmla="*/ 2466975 h 4000500"/>
                  <a:gd name="connsiteX8" fmla="*/ 4162425 w 5229225"/>
                  <a:gd name="connsiteY8" fmla="*/ 2305050 h 4000500"/>
                  <a:gd name="connsiteX9" fmla="*/ 3905250 w 5229225"/>
                  <a:gd name="connsiteY9" fmla="*/ 2228850 h 4000500"/>
                  <a:gd name="connsiteX10" fmla="*/ 3752850 w 5229225"/>
                  <a:gd name="connsiteY10" fmla="*/ 2133600 h 4000500"/>
                  <a:gd name="connsiteX11" fmla="*/ 3743325 w 5229225"/>
                  <a:gd name="connsiteY11" fmla="*/ 2038350 h 4000500"/>
                  <a:gd name="connsiteX12" fmla="*/ 3838575 w 5229225"/>
                  <a:gd name="connsiteY12" fmla="*/ 1990725 h 4000500"/>
                  <a:gd name="connsiteX13" fmla="*/ 3924300 w 5229225"/>
                  <a:gd name="connsiteY13" fmla="*/ 1924050 h 4000500"/>
                  <a:gd name="connsiteX14" fmla="*/ 4095750 w 5229225"/>
                  <a:gd name="connsiteY14" fmla="*/ 1695450 h 4000500"/>
                  <a:gd name="connsiteX15" fmla="*/ 4162425 w 5229225"/>
                  <a:gd name="connsiteY15" fmla="*/ 1524000 h 4000500"/>
                  <a:gd name="connsiteX16" fmla="*/ 4124325 w 5229225"/>
                  <a:gd name="connsiteY16" fmla="*/ 1362075 h 4000500"/>
                  <a:gd name="connsiteX17" fmla="*/ 4086225 w 5229225"/>
                  <a:gd name="connsiteY17" fmla="*/ 1181100 h 4000500"/>
                  <a:gd name="connsiteX18" fmla="*/ 4019550 w 5229225"/>
                  <a:gd name="connsiteY18" fmla="*/ 904875 h 4000500"/>
                  <a:gd name="connsiteX19" fmla="*/ 3914775 w 5229225"/>
                  <a:gd name="connsiteY19" fmla="*/ 590550 h 4000500"/>
                  <a:gd name="connsiteX20" fmla="*/ 3781425 w 5229225"/>
                  <a:gd name="connsiteY20" fmla="*/ 428625 h 4000500"/>
                  <a:gd name="connsiteX21" fmla="*/ 3505200 w 5229225"/>
                  <a:gd name="connsiteY21" fmla="*/ 276225 h 4000500"/>
                  <a:gd name="connsiteX22" fmla="*/ 3419475 w 5229225"/>
                  <a:gd name="connsiteY22" fmla="*/ 238125 h 4000500"/>
                  <a:gd name="connsiteX23" fmla="*/ 3276600 w 5229225"/>
                  <a:gd name="connsiteY23" fmla="*/ 209550 h 4000500"/>
                  <a:gd name="connsiteX24" fmla="*/ 3105150 w 5229225"/>
                  <a:gd name="connsiteY24" fmla="*/ 247650 h 4000500"/>
                  <a:gd name="connsiteX25" fmla="*/ 3000375 w 5229225"/>
                  <a:gd name="connsiteY25" fmla="*/ 342900 h 4000500"/>
                  <a:gd name="connsiteX26" fmla="*/ 2857500 w 5229225"/>
                  <a:gd name="connsiteY26" fmla="*/ 495300 h 4000500"/>
                  <a:gd name="connsiteX27" fmla="*/ 2676525 w 5229225"/>
                  <a:gd name="connsiteY27" fmla="*/ 723900 h 4000500"/>
                  <a:gd name="connsiteX28" fmla="*/ 2590800 w 5229225"/>
                  <a:gd name="connsiteY28" fmla="*/ 876300 h 4000500"/>
                  <a:gd name="connsiteX29" fmla="*/ 2505075 w 5229225"/>
                  <a:gd name="connsiteY29" fmla="*/ 1000125 h 4000500"/>
                  <a:gd name="connsiteX30" fmla="*/ 2438400 w 5229225"/>
                  <a:gd name="connsiteY30" fmla="*/ 1066800 h 4000500"/>
                  <a:gd name="connsiteX31" fmla="*/ 2286000 w 5229225"/>
                  <a:gd name="connsiteY31" fmla="*/ 1047750 h 4000500"/>
                  <a:gd name="connsiteX32" fmla="*/ 2247900 w 5229225"/>
                  <a:gd name="connsiteY32" fmla="*/ 1028700 h 4000500"/>
                  <a:gd name="connsiteX33" fmla="*/ 2028825 w 5229225"/>
                  <a:gd name="connsiteY33" fmla="*/ 1066800 h 4000500"/>
                  <a:gd name="connsiteX34" fmla="*/ 1905000 w 5229225"/>
                  <a:gd name="connsiteY34" fmla="*/ 1123950 h 4000500"/>
                  <a:gd name="connsiteX35" fmla="*/ 1704975 w 5229225"/>
                  <a:gd name="connsiteY35" fmla="*/ 1114425 h 4000500"/>
                  <a:gd name="connsiteX36" fmla="*/ 1495425 w 5229225"/>
                  <a:gd name="connsiteY36" fmla="*/ 1076325 h 4000500"/>
                  <a:gd name="connsiteX37" fmla="*/ 1362075 w 5229225"/>
                  <a:gd name="connsiteY37" fmla="*/ 1095375 h 4000500"/>
                  <a:gd name="connsiteX38" fmla="*/ 1238250 w 5229225"/>
                  <a:gd name="connsiteY38" fmla="*/ 1133475 h 4000500"/>
                  <a:gd name="connsiteX39" fmla="*/ 1114425 w 5229225"/>
                  <a:gd name="connsiteY39" fmla="*/ 1190625 h 4000500"/>
                  <a:gd name="connsiteX40" fmla="*/ 914400 w 5229225"/>
                  <a:gd name="connsiteY40" fmla="*/ 1371600 h 4000500"/>
                  <a:gd name="connsiteX41" fmla="*/ 819150 w 5229225"/>
                  <a:gd name="connsiteY41" fmla="*/ 1514475 h 4000500"/>
                  <a:gd name="connsiteX42" fmla="*/ 800100 w 5229225"/>
                  <a:gd name="connsiteY42" fmla="*/ 1600200 h 4000500"/>
                  <a:gd name="connsiteX43" fmla="*/ 866775 w 5229225"/>
                  <a:gd name="connsiteY43" fmla="*/ 1676400 h 4000500"/>
                  <a:gd name="connsiteX44" fmla="*/ 876300 w 5229225"/>
                  <a:gd name="connsiteY44" fmla="*/ 1724025 h 4000500"/>
                  <a:gd name="connsiteX45" fmla="*/ 828675 w 5229225"/>
                  <a:gd name="connsiteY45" fmla="*/ 1762125 h 4000500"/>
                  <a:gd name="connsiteX46" fmla="*/ 714375 w 5229225"/>
                  <a:gd name="connsiteY46" fmla="*/ 1847850 h 4000500"/>
                  <a:gd name="connsiteX47" fmla="*/ 657225 w 5229225"/>
                  <a:gd name="connsiteY47" fmla="*/ 1962150 h 4000500"/>
                  <a:gd name="connsiteX48" fmla="*/ 609600 w 5229225"/>
                  <a:gd name="connsiteY48" fmla="*/ 2066925 h 4000500"/>
                  <a:gd name="connsiteX49" fmla="*/ 552450 w 5229225"/>
                  <a:gd name="connsiteY49" fmla="*/ 2124075 h 4000500"/>
                  <a:gd name="connsiteX50" fmla="*/ 466725 w 5229225"/>
                  <a:gd name="connsiteY50" fmla="*/ 2257425 h 4000500"/>
                  <a:gd name="connsiteX51" fmla="*/ 466725 w 5229225"/>
                  <a:gd name="connsiteY51" fmla="*/ 2333625 h 4000500"/>
                  <a:gd name="connsiteX52" fmla="*/ 542925 w 5229225"/>
                  <a:gd name="connsiteY52" fmla="*/ 2466975 h 4000500"/>
                  <a:gd name="connsiteX53" fmla="*/ 628650 w 5229225"/>
                  <a:gd name="connsiteY53" fmla="*/ 2581275 h 4000500"/>
                  <a:gd name="connsiteX54" fmla="*/ 914400 w 5229225"/>
                  <a:gd name="connsiteY54" fmla="*/ 2705100 h 4000500"/>
                  <a:gd name="connsiteX55" fmla="*/ 1019175 w 5229225"/>
                  <a:gd name="connsiteY55" fmla="*/ 2752725 h 4000500"/>
                  <a:gd name="connsiteX56" fmla="*/ 1066800 w 5229225"/>
                  <a:gd name="connsiteY56" fmla="*/ 2790825 h 4000500"/>
                  <a:gd name="connsiteX57" fmla="*/ 1333500 w 5229225"/>
                  <a:gd name="connsiteY57" fmla="*/ 2895600 h 4000500"/>
                  <a:gd name="connsiteX58" fmla="*/ 1609725 w 5229225"/>
                  <a:gd name="connsiteY58" fmla="*/ 3143250 h 4000500"/>
                  <a:gd name="connsiteX59" fmla="*/ 1704975 w 5229225"/>
                  <a:gd name="connsiteY59" fmla="*/ 3324225 h 4000500"/>
                  <a:gd name="connsiteX60" fmla="*/ 1638300 w 5229225"/>
                  <a:gd name="connsiteY60" fmla="*/ 3419475 h 4000500"/>
                  <a:gd name="connsiteX61" fmla="*/ 1581150 w 5229225"/>
                  <a:gd name="connsiteY61" fmla="*/ 3543300 h 4000500"/>
                  <a:gd name="connsiteX62" fmla="*/ 1495425 w 5229225"/>
                  <a:gd name="connsiteY62" fmla="*/ 3705225 h 4000500"/>
                  <a:gd name="connsiteX63" fmla="*/ 1362075 w 5229225"/>
                  <a:gd name="connsiteY63" fmla="*/ 3743325 h 4000500"/>
                  <a:gd name="connsiteX64" fmla="*/ 1190625 w 5229225"/>
                  <a:gd name="connsiteY64" fmla="*/ 3752850 h 4000500"/>
                  <a:gd name="connsiteX65" fmla="*/ 1019175 w 5229225"/>
                  <a:gd name="connsiteY65" fmla="*/ 3695700 h 4000500"/>
                  <a:gd name="connsiteX66" fmla="*/ 809625 w 5229225"/>
                  <a:gd name="connsiteY66" fmla="*/ 3619500 h 4000500"/>
                  <a:gd name="connsiteX67" fmla="*/ 685800 w 5229225"/>
                  <a:gd name="connsiteY67" fmla="*/ 3476625 h 4000500"/>
                  <a:gd name="connsiteX68" fmla="*/ 562804 w 5229225"/>
                  <a:gd name="connsiteY68" fmla="*/ 3269146 h 4000500"/>
                  <a:gd name="connsiteX69" fmla="*/ 419100 w 5229225"/>
                  <a:gd name="connsiteY69" fmla="*/ 3143250 h 4000500"/>
                  <a:gd name="connsiteX70" fmla="*/ 226944 w 5229225"/>
                  <a:gd name="connsiteY70" fmla="*/ 2972214 h 4000500"/>
                  <a:gd name="connsiteX71" fmla="*/ 0 w 5229225"/>
                  <a:gd name="connsiteY71" fmla="*/ 2771775 h 4000500"/>
                  <a:gd name="connsiteX72" fmla="*/ 76200 w 5229225"/>
                  <a:gd name="connsiteY72" fmla="*/ 0 h 4000500"/>
                  <a:gd name="connsiteX73" fmla="*/ 5229225 w 5229225"/>
                  <a:gd name="connsiteY73" fmla="*/ 66675 h 4000500"/>
                  <a:gd name="connsiteX74" fmla="*/ 5153025 w 5229225"/>
                  <a:gd name="connsiteY74" fmla="*/ 4000500 h 4000500"/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67250 w 5229225"/>
                  <a:gd name="connsiteY3" fmla="*/ 3533775 h 4000500"/>
                  <a:gd name="connsiteX4" fmla="*/ 4600575 w 5229225"/>
                  <a:gd name="connsiteY4" fmla="*/ 3200400 h 4000500"/>
                  <a:gd name="connsiteX5" fmla="*/ 4492545 w 5229225"/>
                  <a:gd name="connsiteY5" fmla="*/ 2887751 h 4000500"/>
                  <a:gd name="connsiteX6" fmla="*/ 4400598 w 5229225"/>
                  <a:gd name="connsiteY6" fmla="*/ 2645174 h 4000500"/>
                  <a:gd name="connsiteX7" fmla="*/ 4286250 w 5229225"/>
                  <a:gd name="connsiteY7" fmla="*/ 2466975 h 4000500"/>
                  <a:gd name="connsiteX8" fmla="*/ 4162425 w 5229225"/>
                  <a:gd name="connsiteY8" fmla="*/ 2305050 h 4000500"/>
                  <a:gd name="connsiteX9" fmla="*/ 3905250 w 5229225"/>
                  <a:gd name="connsiteY9" fmla="*/ 2228850 h 4000500"/>
                  <a:gd name="connsiteX10" fmla="*/ 3752850 w 5229225"/>
                  <a:gd name="connsiteY10" fmla="*/ 2133600 h 4000500"/>
                  <a:gd name="connsiteX11" fmla="*/ 3720542 w 5229225"/>
                  <a:gd name="connsiteY11" fmla="*/ 2089182 h 4000500"/>
                  <a:gd name="connsiteX12" fmla="*/ 3743325 w 5229225"/>
                  <a:gd name="connsiteY12" fmla="*/ 2038350 h 4000500"/>
                  <a:gd name="connsiteX13" fmla="*/ 3838575 w 5229225"/>
                  <a:gd name="connsiteY13" fmla="*/ 1990725 h 4000500"/>
                  <a:gd name="connsiteX14" fmla="*/ 3924300 w 5229225"/>
                  <a:gd name="connsiteY14" fmla="*/ 1924050 h 4000500"/>
                  <a:gd name="connsiteX15" fmla="*/ 4095750 w 5229225"/>
                  <a:gd name="connsiteY15" fmla="*/ 1695450 h 4000500"/>
                  <a:gd name="connsiteX16" fmla="*/ 4162425 w 5229225"/>
                  <a:gd name="connsiteY16" fmla="*/ 1524000 h 4000500"/>
                  <a:gd name="connsiteX17" fmla="*/ 4124325 w 5229225"/>
                  <a:gd name="connsiteY17" fmla="*/ 1362075 h 4000500"/>
                  <a:gd name="connsiteX18" fmla="*/ 4086225 w 5229225"/>
                  <a:gd name="connsiteY18" fmla="*/ 1181100 h 4000500"/>
                  <a:gd name="connsiteX19" fmla="*/ 4019550 w 5229225"/>
                  <a:gd name="connsiteY19" fmla="*/ 904875 h 4000500"/>
                  <a:gd name="connsiteX20" fmla="*/ 3914775 w 5229225"/>
                  <a:gd name="connsiteY20" fmla="*/ 590550 h 4000500"/>
                  <a:gd name="connsiteX21" fmla="*/ 3781425 w 5229225"/>
                  <a:gd name="connsiteY21" fmla="*/ 428625 h 4000500"/>
                  <a:gd name="connsiteX22" fmla="*/ 3505200 w 5229225"/>
                  <a:gd name="connsiteY22" fmla="*/ 276225 h 4000500"/>
                  <a:gd name="connsiteX23" fmla="*/ 3419475 w 5229225"/>
                  <a:gd name="connsiteY23" fmla="*/ 238125 h 4000500"/>
                  <a:gd name="connsiteX24" fmla="*/ 3276600 w 5229225"/>
                  <a:gd name="connsiteY24" fmla="*/ 209550 h 4000500"/>
                  <a:gd name="connsiteX25" fmla="*/ 3105150 w 5229225"/>
                  <a:gd name="connsiteY25" fmla="*/ 247650 h 4000500"/>
                  <a:gd name="connsiteX26" fmla="*/ 3000375 w 5229225"/>
                  <a:gd name="connsiteY26" fmla="*/ 342900 h 4000500"/>
                  <a:gd name="connsiteX27" fmla="*/ 2857500 w 5229225"/>
                  <a:gd name="connsiteY27" fmla="*/ 495300 h 4000500"/>
                  <a:gd name="connsiteX28" fmla="*/ 2676525 w 5229225"/>
                  <a:gd name="connsiteY28" fmla="*/ 723900 h 4000500"/>
                  <a:gd name="connsiteX29" fmla="*/ 2590800 w 5229225"/>
                  <a:gd name="connsiteY29" fmla="*/ 876300 h 4000500"/>
                  <a:gd name="connsiteX30" fmla="*/ 2505075 w 5229225"/>
                  <a:gd name="connsiteY30" fmla="*/ 1000125 h 4000500"/>
                  <a:gd name="connsiteX31" fmla="*/ 2438400 w 5229225"/>
                  <a:gd name="connsiteY31" fmla="*/ 1066800 h 4000500"/>
                  <a:gd name="connsiteX32" fmla="*/ 2286000 w 5229225"/>
                  <a:gd name="connsiteY32" fmla="*/ 1047750 h 4000500"/>
                  <a:gd name="connsiteX33" fmla="*/ 2247900 w 5229225"/>
                  <a:gd name="connsiteY33" fmla="*/ 1028700 h 4000500"/>
                  <a:gd name="connsiteX34" fmla="*/ 2028825 w 5229225"/>
                  <a:gd name="connsiteY34" fmla="*/ 1066800 h 4000500"/>
                  <a:gd name="connsiteX35" fmla="*/ 1905000 w 5229225"/>
                  <a:gd name="connsiteY35" fmla="*/ 1123950 h 4000500"/>
                  <a:gd name="connsiteX36" fmla="*/ 1704975 w 5229225"/>
                  <a:gd name="connsiteY36" fmla="*/ 1114425 h 4000500"/>
                  <a:gd name="connsiteX37" fmla="*/ 1495425 w 5229225"/>
                  <a:gd name="connsiteY37" fmla="*/ 1076325 h 4000500"/>
                  <a:gd name="connsiteX38" fmla="*/ 1362075 w 5229225"/>
                  <a:gd name="connsiteY38" fmla="*/ 1095375 h 4000500"/>
                  <a:gd name="connsiteX39" fmla="*/ 1238250 w 5229225"/>
                  <a:gd name="connsiteY39" fmla="*/ 1133475 h 4000500"/>
                  <a:gd name="connsiteX40" fmla="*/ 1114425 w 5229225"/>
                  <a:gd name="connsiteY40" fmla="*/ 1190625 h 4000500"/>
                  <a:gd name="connsiteX41" fmla="*/ 914400 w 5229225"/>
                  <a:gd name="connsiteY41" fmla="*/ 1371600 h 4000500"/>
                  <a:gd name="connsiteX42" fmla="*/ 819150 w 5229225"/>
                  <a:gd name="connsiteY42" fmla="*/ 1514475 h 4000500"/>
                  <a:gd name="connsiteX43" fmla="*/ 800100 w 5229225"/>
                  <a:gd name="connsiteY43" fmla="*/ 1600200 h 4000500"/>
                  <a:gd name="connsiteX44" fmla="*/ 866775 w 5229225"/>
                  <a:gd name="connsiteY44" fmla="*/ 1676400 h 4000500"/>
                  <a:gd name="connsiteX45" fmla="*/ 876300 w 5229225"/>
                  <a:gd name="connsiteY45" fmla="*/ 1724025 h 4000500"/>
                  <a:gd name="connsiteX46" fmla="*/ 828675 w 5229225"/>
                  <a:gd name="connsiteY46" fmla="*/ 1762125 h 4000500"/>
                  <a:gd name="connsiteX47" fmla="*/ 714375 w 5229225"/>
                  <a:gd name="connsiteY47" fmla="*/ 1847850 h 4000500"/>
                  <a:gd name="connsiteX48" fmla="*/ 657225 w 5229225"/>
                  <a:gd name="connsiteY48" fmla="*/ 1962150 h 4000500"/>
                  <a:gd name="connsiteX49" fmla="*/ 609600 w 5229225"/>
                  <a:gd name="connsiteY49" fmla="*/ 2066925 h 4000500"/>
                  <a:gd name="connsiteX50" fmla="*/ 552450 w 5229225"/>
                  <a:gd name="connsiteY50" fmla="*/ 2124075 h 4000500"/>
                  <a:gd name="connsiteX51" fmla="*/ 466725 w 5229225"/>
                  <a:gd name="connsiteY51" fmla="*/ 2257425 h 4000500"/>
                  <a:gd name="connsiteX52" fmla="*/ 466725 w 5229225"/>
                  <a:gd name="connsiteY52" fmla="*/ 2333625 h 4000500"/>
                  <a:gd name="connsiteX53" fmla="*/ 542925 w 5229225"/>
                  <a:gd name="connsiteY53" fmla="*/ 2466975 h 4000500"/>
                  <a:gd name="connsiteX54" fmla="*/ 628650 w 5229225"/>
                  <a:gd name="connsiteY54" fmla="*/ 2581275 h 4000500"/>
                  <a:gd name="connsiteX55" fmla="*/ 914400 w 5229225"/>
                  <a:gd name="connsiteY55" fmla="*/ 2705100 h 4000500"/>
                  <a:gd name="connsiteX56" fmla="*/ 1019175 w 5229225"/>
                  <a:gd name="connsiteY56" fmla="*/ 2752725 h 4000500"/>
                  <a:gd name="connsiteX57" fmla="*/ 1066800 w 5229225"/>
                  <a:gd name="connsiteY57" fmla="*/ 2790825 h 4000500"/>
                  <a:gd name="connsiteX58" fmla="*/ 1333500 w 5229225"/>
                  <a:gd name="connsiteY58" fmla="*/ 2895600 h 4000500"/>
                  <a:gd name="connsiteX59" fmla="*/ 1609725 w 5229225"/>
                  <a:gd name="connsiteY59" fmla="*/ 3143250 h 4000500"/>
                  <a:gd name="connsiteX60" fmla="*/ 1704975 w 5229225"/>
                  <a:gd name="connsiteY60" fmla="*/ 3324225 h 4000500"/>
                  <a:gd name="connsiteX61" fmla="*/ 1638300 w 5229225"/>
                  <a:gd name="connsiteY61" fmla="*/ 3419475 h 4000500"/>
                  <a:gd name="connsiteX62" fmla="*/ 1581150 w 5229225"/>
                  <a:gd name="connsiteY62" fmla="*/ 3543300 h 4000500"/>
                  <a:gd name="connsiteX63" fmla="*/ 1495425 w 5229225"/>
                  <a:gd name="connsiteY63" fmla="*/ 3705225 h 4000500"/>
                  <a:gd name="connsiteX64" fmla="*/ 1362075 w 5229225"/>
                  <a:gd name="connsiteY64" fmla="*/ 3743325 h 4000500"/>
                  <a:gd name="connsiteX65" fmla="*/ 1190625 w 5229225"/>
                  <a:gd name="connsiteY65" fmla="*/ 3752850 h 4000500"/>
                  <a:gd name="connsiteX66" fmla="*/ 1019175 w 5229225"/>
                  <a:gd name="connsiteY66" fmla="*/ 3695700 h 4000500"/>
                  <a:gd name="connsiteX67" fmla="*/ 809625 w 5229225"/>
                  <a:gd name="connsiteY67" fmla="*/ 3619500 h 4000500"/>
                  <a:gd name="connsiteX68" fmla="*/ 685800 w 5229225"/>
                  <a:gd name="connsiteY68" fmla="*/ 3476625 h 4000500"/>
                  <a:gd name="connsiteX69" fmla="*/ 562804 w 5229225"/>
                  <a:gd name="connsiteY69" fmla="*/ 3269146 h 4000500"/>
                  <a:gd name="connsiteX70" fmla="*/ 419100 w 5229225"/>
                  <a:gd name="connsiteY70" fmla="*/ 3143250 h 4000500"/>
                  <a:gd name="connsiteX71" fmla="*/ 226944 w 5229225"/>
                  <a:gd name="connsiteY71" fmla="*/ 2972214 h 4000500"/>
                  <a:gd name="connsiteX72" fmla="*/ 0 w 5229225"/>
                  <a:gd name="connsiteY72" fmla="*/ 2771775 h 4000500"/>
                  <a:gd name="connsiteX73" fmla="*/ 76200 w 5229225"/>
                  <a:gd name="connsiteY73" fmla="*/ 0 h 4000500"/>
                  <a:gd name="connsiteX74" fmla="*/ 5229225 w 5229225"/>
                  <a:gd name="connsiteY74" fmla="*/ 66675 h 4000500"/>
                  <a:gd name="connsiteX75" fmla="*/ 5153025 w 5229225"/>
                  <a:gd name="connsiteY75" fmla="*/ 4000500 h 4000500"/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67250 w 5229225"/>
                  <a:gd name="connsiteY3" fmla="*/ 3533775 h 4000500"/>
                  <a:gd name="connsiteX4" fmla="*/ 4600575 w 5229225"/>
                  <a:gd name="connsiteY4" fmla="*/ 3200400 h 4000500"/>
                  <a:gd name="connsiteX5" fmla="*/ 4492545 w 5229225"/>
                  <a:gd name="connsiteY5" fmla="*/ 2887751 h 4000500"/>
                  <a:gd name="connsiteX6" fmla="*/ 4400598 w 5229225"/>
                  <a:gd name="connsiteY6" fmla="*/ 2645174 h 4000500"/>
                  <a:gd name="connsiteX7" fmla="*/ 4286250 w 5229225"/>
                  <a:gd name="connsiteY7" fmla="*/ 2466975 h 4000500"/>
                  <a:gd name="connsiteX8" fmla="*/ 4162425 w 5229225"/>
                  <a:gd name="connsiteY8" fmla="*/ 2305050 h 4000500"/>
                  <a:gd name="connsiteX9" fmla="*/ 3905250 w 5229225"/>
                  <a:gd name="connsiteY9" fmla="*/ 2228850 h 4000500"/>
                  <a:gd name="connsiteX10" fmla="*/ 3752850 w 5229225"/>
                  <a:gd name="connsiteY10" fmla="*/ 2133600 h 4000500"/>
                  <a:gd name="connsiteX11" fmla="*/ 3720542 w 5229225"/>
                  <a:gd name="connsiteY11" fmla="*/ 2089182 h 4000500"/>
                  <a:gd name="connsiteX12" fmla="*/ 3743325 w 5229225"/>
                  <a:gd name="connsiteY12" fmla="*/ 2038350 h 4000500"/>
                  <a:gd name="connsiteX13" fmla="*/ 3838575 w 5229225"/>
                  <a:gd name="connsiteY13" fmla="*/ 1990725 h 4000500"/>
                  <a:gd name="connsiteX14" fmla="*/ 3924300 w 5229225"/>
                  <a:gd name="connsiteY14" fmla="*/ 1924050 h 4000500"/>
                  <a:gd name="connsiteX15" fmla="*/ 4095750 w 5229225"/>
                  <a:gd name="connsiteY15" fmla="*/ 1695450 h 4000500"/>
                  <a:gd name="connsiteX16" fmla="*/ 4162425 w 5229225"/>
                  <a:gd name="connsiteY16" fmla="*/ 1524000 h 4000500"/>
                  <a:gd name="connsiteX17" fmla="*/ 4124325 w 5229225"/>
                  <a:gd name="connsiteY17" fmla="*/ 1362075 h 4000500"/>
                  <a:gd name="connsiteX18" fmla="*/ 4086225 w 5229225"/>
                  <a:gd name="connsiteY18" fmla="*/ 1181100 h 4000500"/>
                  <a:gd name="connsiteX19" fmla="*/ 4019550 w 5229225"/>
                  <a:gd name="connsiteY19" fmla="*/ 904875 h 4000500"/>
                  <a:gd name="connsiteX20" fmla="*/ 3914775 w 5229225"/>
                  <a:gd name="connsiteY20" fmla="*/ 590550 h 4000500"/>
                  <a:gd name="connsiteX21" fmla="*/ 3781425 w 5229225"/>
                  <a:gd name="connsiteY21" fmla="*/ 428625 h 4000500"/>
                  <a:gd name="connsiteX22" fmla="*/ 3505200 w 5229225"/>
                  <a:gd name="connsiteY22" fmla="*/ 276225 h 4000500"/>
                  <a:gd name="connsiteX23" fmla="*/ 3419475 w 5229225"/>
                  <a:gd name="connsiteY23" fmla="*/ 238125 h 4000500"/>
                  <a:gd name="connsiteX24" fmla="*/ 3276600 w 5229225"/>
                  <a:gd name="connsiteY24" fmla="*/ 209550 h 4000500"/>
                  <a:gd name="connsiteX25" fmla="*/ 3105150 w 5229225"/>
                  <a:gd name="connsiteY25" fmla="*/ 247650 h 4000500"/>
                  <a:gd name="connsiteX26" fmla="*/ 3000375 w 5229225"/>
                  <a:gd name="connsiteY26" fmla="*/ 342900 h 4000500"/>
                  <a:gd name="connsiteX27" fmla="*/ 2857500 w 5229225"/>
                  <a:gd name="connsiteY27" fmla="*/ 495300 h 4000500"/>
                  <a:gd name="connsiteX28" fmla="*/ 2676525 w 5229225"/>
                  <a:gd name="connsiteY28" fmla="*/ 723900 h 4000500"/>
                  <a:gd name="connsiteX29" fmla="*/ 2590800 w 5229225"/>
                  <a:gd name="connsiteY29" fmla="*/ 876300 h 4000500"/>
                  <a:gd name="connsiteX30" fmla="*/ 2505075 w 5229225"/>
                  <a:gd name="connsiteY30" fmla="*/ 1000125 h 4000500"/>
                  <a:gd name="connsiteX31" fmla="*/ 2438400 w 5229225"/>
                  <a:gd name="connsiteY31" fmla="*/ 1066800 h 4000500"/>
                  <a:gd name="connsiteX32" fmla="*/ 2286000 w 5229225"/>
                  <a:gd name="connsiteY32" fmla="*/ 1047750 h 4000500"/>
                  <a:gd name="connsiteX33" fmla="*/ 2247900 w 5229225"/>
                  <a:gd name="connsiteY33" fmla="*/ 1028700 h 4000500"/>
                  <a:gd name="connsiteX34" fmla="*/ 2028825 w 5229225"/>
                  <a:gd name="connsiteY34" fmla="*/ 1066800 h 4000500"/>
                  <a:gd name="connsiteX35" fmla="*/ 1905000 w 5229225"/>
                  <a:gd name="connsiteY35" fmla="*/ 1123950 h 4000500"/>
                  <a:gd name="connsiteX36" fmla="*/ 1704975 w 5229225"/>
                  <a:gd name="connsiteY36" fmla="*/ 1114425 h 4000500"/>
                  <a:gd name="connsiteX37" fmla="*/ 1495425 w 5229225"/>
                  <a:gd name="connsiteY37" fmla="*/ 1076325 h 4000500"/>
                  <a:gd name="connsiteX38" fmla="*/ 1362075 w 5229225"/>
                  <a:gd name="connsiteY38" fmla="*/ 1095375 h 4000500"/>
                  <a:gd name="connsiteX39" fmla="*/ 1238250 w 5229225"/>
                  <a:gd name="connsiteY39" fmla="*/ 1133475 h 4000500"/>
                  <a:gd name="connsiteX40" fmla="*/ 1114425 w 5229225"/>
                  <a:gd name="connsiteY40" fmla="*/ 1190625 h 4000500"/>
                  <a:gd name="connsiteX41" fmla="*/ 914400 w 5229225"/>
                  <a:gd name="connsiteY41" fmla="*/ 1371600 h 4000500"/>
                  <a:gd name="connsiteX42" fmla="*/ 819150 w 5229225"/>
                  <a:gd name="connsiteY42" fmla="*/ 1514475 h 4000500"/>
                  <a:gd name="connsiteX43" fmla="*/ 800100 w 5229225"/>
                  <a:gd name="connsiteY43" fmla="*/ 1600200 h 4000500"/>
                  <a:gd name="connsiteX44" fmla="*/ 866775 w 5229225"/>
                  <a:gd name="connsiteY44" fmla="*/ 1676400 h 4000500"/>
                  <a:gd name="connsiteX45" fmla="*/ 876300 w 5229225"/>
                  <a:gd name="connsiteY45" fmla="*/ 1724025 h 4000500"/>
                  <a:gd name="connsiteX46" fmla="*/ 828675 w 5229225"/>
                  <a:gd name="connsiteY46" fmla="*/ 1762125 h 4000500"/>
                  <a:gd name="connsiteX47" fmla="*/ 636260 w 5229225"/>
                  <a:gd name="connsiteY47" fmla="*/ 1866230 h 4000500"/>
                  <a:gd name="connsiteX48" fmla="*/ 657225 w 5229225"/>
                  <a:gd name="connsiteY48" fmla="*/ 1962150 h 4000500"/>
                  <a:gd name="connsiteX49" fmla="*/ 609600 w 5229225"/>
                  <a:gd name="connsiteY49" fmla="*/ 2066925 h 4000500"/>
                  <a:gd name="connsiteX50" fmla="*/ 552450 w 5229225"/>
                  <a:gd name="connsiteY50" fmla="*/ 2124075 h 4000500"/>
                  <a:gd name="connsiteX51" fmla="*/ 466725 w 5229225"/>
                  <a:gd name="connsiteY51" fmla="*/ 2257425 h 4000500"/>
                  <a:gd name="connsiteX52" fmla="*/ 466725 w 5229225"/>
                  <a:gd name="connsiteY52" fmla="*/ 2333625 h 4000500"/>
                  <a:gd name="connsiteX53" fmla="*/ 542925 w 5229225"/>
                  <a:gd name="connsiteY53" fmla="*/ 2466975 h 4000500"/>
                  <a:gd name="connsiteX54" fmla="*/ 628650 w 5229225"/>
                  <a:gd name="connsiteY54" fmla="*/ 2581275 h 4000500"/>
                  <a:gd name="connsiteX55" fmla="*/ 914400 w 5229225"/>
                  <a:gd name="connsiteY55" fmla="*/ 2705100 h 4000500"/>
                  <a:gd name="connsiteX56" fmla="*/ 1019175 w 5229225"/>
                  <a:gd name="connsiteY56" fmla="*/ 2752725 h 4000500"/>
                  <a:gd name="connsiteX57" fmla="*/ 1066800 w 5229225"/>
                  <a:gd name="connsiteY57" fmla="*/ 2790825 h 4000500"/>
                  <a:gd name="connsiteX58" fmla="*/ 1333500 w 5229225"/>
                  <a:gd name="connsiteY58" fmla="*/ 2895600 h 4000500"/>
                  <a:gd name="connsiteX59" fmla="*/ 1609725 w 5229225"/>
                  <a:gd name="connsiteY59" fmla="*/ 3143250 h 4000500"/>
                  <a:gd name="connsiteX60" fmla="*/ 1704975 w 5229225"/>
                  <a:gd name="connsiteY60" fmla="*/ 3324225 h 4000500"/>
                  <a:gd name="connsiteX61" fmla="*/ 1638300 w 5229225"/>
                  <a:gd name="connsiteY61" fmla="*/ 3419475 h 4000500"/>
                  <a:gd name="connsiteX62" fmla="*/ 1581150 w 5229225"/>
                  <a:gd name="connsiteY62" fmla="*/ 3543300 h 4000500"/>
                  <a:gd name="connsiteX63" fmla="*/ 1495425 w 5229225"/>
                  <a:gd name="connsiteY63" fmla="*/ 3705225 h 4000500"/>
                  <a:gd name="connsiteX64" fmla="*/ 1362075 w 5229225"/>
                  <a:gd name="connsiteY64" fmla="*/ 3743325 h 4000500"/>
                  <a:gd name="connsiteX65" fmla="*/ 1190625 w 5229225"/>
                  <a:gd name="connsiteY65" fmla="*/ 3752850 h 4000500"/>
                  <a:gd name="connsiteX66" fmla="*/ 1019175 w 5229225"/>
                  <a:gd name="connsiteY66" fmla="*/ 3695700 h 4000500"/>
                  <a:gd name="connsiteX67" fmla="*/ 809625 w 5229225"/>
                  <a:gd name="connsiteY67" fmla="*/ 3619500 h 4000500"/>
                  <a:gd name="connsiteX68" fmla="*/ 685800 w 5229225"/>
                  <a:gd name="connsiteY68" fmla="*/ 3476625 h 4000500"/>
                  <a:gd name="connsiteX69" fmla="*/ 562804 w 5229225"/>
                  <a:gd name="connsiteY69" fmla="*/ 3269146 h 4000500"/>
                  <a:gd name="connsiteX70" fmla="*/ 419100 w 5229225"/>
                  <a:gd name="connsiteY70" fmla="*/ 3143250 h 4000500"/>
                  <a:gd name="connsiteX71" fmla="*/ 226944 w 5229225"/>
                  <a:gd name="connsiteY71" fmla="*/ 2972214 h 4000500"/>
                  <a:gd name="connsiteX72" fmla="*/ 0 w 5229225"/>
                  <a:gd name="connsiteY72" fmla="*/ 2771775 h 4000500"/>
                  <a:gd name="connsiteX73" fmla="*/ 76200 w 5229225"/>
                  <a:gd name="connsiteY73" fmla="*/ 0 h 4000500"/>
                  <a:gd name="connsiteX74" fmla="*/ 5229225 w 5229225"/>
                  <a:gd name="connsiteY74" fmla="*/ 66675 h 4000500"/>
                  <a:gd name="connsiteX75" fmla="*/ 5153025 w 5229225"/>
                  <a:gd name="connsiteY75" fmla="*/ 4000500 h 4000500"/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67250 w 5229225"/>
                  <a:gd name="connsiteY3" fmla="*/ 3533775 h 4000500"/>
                  <a:gd name="connsiteX4" fmla="*/ 4600575 w 5229225"/>
                  <a:gd name="connsiteY4" fmla="*/ 3200400 h 4000500"/>
                  <a:gd name="connsiteX5" fmla="*/ 4492545 w 5229225"/>
                  <a:gd name="connsiteY5" fmla="*/ 2887751 h 4000500"/>
                  <a:gd name="connsiteX6" fmla="*/ 4400598 w 5229225"/>
                  <a:gd name="connsiteY6" fmla="*/ 2645174 h 4000500"/>
                  <a:gd name="connsiteX7" fmla="*/ 4286250 w 5229225"/>
                  <a:gd name="connsiteY7" fmla="*/ 2466975 h 4000500"/>
                  <a:gd name="connsiteX8" fmla="*/ 4162425 w 5229225"/>
                  <a:gd name="connsiteY8" fmla="*/ 2305050 h 4000500"/>
                  <a:gd name="connsiteX9" fmla="*/ 3905250 w 5229225"/>
                  <a:gd name="connsiteY9" fmla="*/ 2228850 h 4000500"/>
                  <a:gd name="connsiteX10" fmla="*/ 3752850 w 5229225"/>
                  <a:gd name="connsiteY10" fmla="*/ 2133600 h 4000500"/>
                  <a:gd name="connsiteX11" fmla="*/ 3720542 w 5229225"/>
                  <a:gd name="connsiteY11" fmla="*/ 2089182 h 4000500"/>
                  <a:gd name="connsiteX12" fmla="*/ 3743325 w 5229225"/>
                  <a:gd name="connsiteY12" fmla="*/ 2038350 h 4000500"/>
                  <a:gd name="connsiteX13" fmla="*/ 3838575 w 5229225"/>
                  <a:gd name="connsiteY13" fmla="*/ 1990725 h 4000500"/>
                  <a:gd name="connsiteX14" fmla="*/ 3924300 w 5229225"/>
                  <a:gd name="connsiteY14" fmla="*/ 1924050 h 4000500"/>
                  <a:gd name="connsiteX15" fmla="*/ 4095750 w 5229225"/>
                  <a:gd name="connsiteY15" fmla="*/ 1695450 h 4000500"/>
                  <a:gd name="connsiteX16" fmla="*/ 4162425 w 5229225"/>
                  <a:gd name="connsiteY16" fmla="*/ 1524000 h 4000500"/>
                  <a:gd name="connsiteX17" fmla="*/ 4124325 w 5229225"/>
                  <a:gd name="connsiteY17" fmla="*/ 1362075 h 4000500"/>
                  <a:gd name="connsiteX18" fmla="*/ 4086225 w 5229225"/>
                  <a:gd name="connsiteY18" fmla="*/ 1181100 h 4000500"/>
                  <a:gd name="connsiteX19" fmla="*/ 4019550 w 5229225"/>
                  <a:gd name="connsiteY19" fmla="*/ 904875 h 4000500"/>
                  <a:gd name="connsiteX20" fmla="*/ 3914775 w 5229225"/>
                  <a:gd name="connsiteY20" fmla="*/ 590550 h 4000500"/>
                  <a:gd name="connsiteX21" fmla="*/ 3781425 w 5229225"/>
                  <a:gd name="connsiteY21" fmla="*/ 428625 h 4000500"/>
                  <a:gd name="connsiteX22" fmla="*/ 3505200 w 5229225"/>
                  <a:gd name="connsiteY22" fmla="*/ 276225 h 4000500"/>
                  <a:gd name="connsiteX23" fmla="*/ 3419475 w 5229225"/>
                  <a:gd name="connsiteY23" fmla="*/ 238125 h 4000500"/>
                  <a:gd name="connsiteX24" fmla="*/ 3276600 w 5229225"/>
                  <a:gd name="connsiteY24" fmla="*/ 209550 h 4000500"/>
                  <a:gd name="connsiteX25" fmla="*/ 3105150 w 5229225"/>
                  <a:gd name="connsiteY25" fmla="*/ 247650 h 4000500"/>
                  <a:gd name="connsiteX26" fmla="*/ 3000375 w 5229225"/>
                  <a:gd name="connsiteY26" fmla="*/ 342900 h 4000500"/>
                  <a:gd name="connsiteX27" fmla="*/ 2857500 w 5229225"/>
                  <a:gd name="connsiteY27" fmla="*/ 495300 h 4000500"/>
                  <a:gd name="connsiteX28" fmla="*/ 2676525 w 5229225"/>
                  <a:gd name="connsiteY28" fmla="*/ 723900 h 4000500"/>
                  <a:gd name="connsiteX29" fmla="*/ 2590800 w 5229225"/>
                  <a:gd name="connsiteY29" fmla="*/ 876300 h 4000500"/>
                  <a:gd name="connsiteX30" fmla="*/ 2505075 w 5229225"/>
                  <a:gd name="connsiteY30" fmla="*/ 1000125 h 4000500"/>
                  <a:gd name="connsiteX31" fmla="*/ 2438400 w 5229225"/>
                  <a:gd name="connsiteY31" fmla="*/ 1066800 h 4000500"/>
                  <a:gd name="connsiteX32" fmla="*/ 2286000 w 5229225"/>
                  <a:gd name="connsiteY32" fmla="*/ 1047750 h 4000500"/>
                  <a:gd name="connsiteX33" fmla="*/ 2247900 w 5229225"/>
                  <a:gd name="connsiteY33" fmla="*/ 1028700 h 4000500"/>
                  <a:gd name="connsiteX34" fmla="*/ 2028825 w 5229225"/>
                  <a:gd name="connsiteY34" fmla="*/ 1066800 h 4000500"/>
                  <a:gd name="connsiteX35" fmla="*/ 1905000 w 5229225"/>
                  <a:gd name="connsiteY35" fmla="*/ 1123950 h 4000500"/>
                  <a:gd name="connsiteX36" fmla="*/ 1704975 w 5229225"/>
                  <a:gd name="connsiteY36" fmla="*/ 1114425 h 4000500"/>
                  <a:gd name="connsiteX37" fmla="*/ 1495425 w 5229225"/>
                  <a:gd name="connsiteY37" fmla="*/ 1076325 h 4000500"/>
                  <a:gd name="connsiteX38" fmla="*/ 1362075 w 5229225"/>
                  <a:gd name="connsiteY38" fmla="*/ 1095375 h 4000500"/>
                  <a:gd name="connsiteX39" fmla="*/ 1238250 w 5229225"/>
                  <a:gd name="connsiteY39" fmla="*/ 1133475 h 4000500"/>
                  <a:gd name="connsiteX40" fmla="*/ 1114425 w 5229225"/>
                  <a:gd name="connsiteY40" fmla="*/ 1190625 h 4000500"/>
                  <a:gd name="connsiteX41" fmla="*/ 914400 w 5229225"/>
                  <a:gd name="connsiteY41" fmla="*/ 1371600 h 4000500"/>
                  <a:gd name="connsiteX42" fmla="*/ 819150 w 5229225"/>
                  <a:gd name="connsiteY42" fmla="*/ 1514475 h 4000500"/>
                  <a:gd name="connsiteX43" fmla="*/ 800100 w 5229225"/>
                  <a:gd name="connsiteY43" fmla="*/ 1600200 h 4000500"/>
                  <a:gd name="connsiteX44" fmla="*/ 866775 w 5229225"/>
                  <a:gd name="connsiteY44" fmla="*/ 1676400 h 4000500"/>
                  <a:gd name="connsiteX45" fmla="*/ 876300 w 5229225"/>
                  <a:gd name="connsiteY45" fmla="*/ 1724025 h 4000500"/>
                  <a:gd name="connsiteX46" fmla="*/ 828675 w 5229225"/>
                  <a:gd name="connsiteY46" fmla="*/ 1762125 h 4000500"/>
                  <a:gd name="connsiteX47" fmla="*/ 636260 w 5229225"/>
                  <a:gd name="connsiteY47" fmla="*/ 1866230 h 4000500"/>
                  <a:gd name="connsiteX48" fmla="*/ 625061 w 5229225"/>
                  <a:gd name="connsiteY48" fmla="*/ 2008099 h 4000500"/>
                  <a:gd name="connsiteX49" fmla="*/ 609600 w 5229225"/>
                  <a:gd name="connsiteY49" fmla="*/ 2066925 h 4000500"/>
                  <a:gd name="connsiteX50" fmla="*/ 552450 w 5229225"/>
                  <a:gd name="connsiteY50" fmla="*/ 2124075 h 4000500"/>
                  <a:gd name="connsiteX51" fmla="*/ 466725 w 5229225"/>
                  <a:gd name="connsiteY51" fmla="*/ 2257425 h 4000500"/>
                  <a:gd name="connsiteX52" fmla="*/ 466725 w 5229225"/>
                  <a:gd name="connsiteY52" fmla="*/ 2333625 h 4000500"/>
                  <a:gd name="connsiteX53" fmla="*/ 542925 w 5229225"/>
                  <a:gd name="connsiteY53" fmla="*/ 2466975 h 4000500"/>
                  <a:gd name="connsiteX54" fmla="*/ 628650 w 5229225"/>
                  <a:gd name="connsiteY54" fmla="*/ 2581275 h 4000500"/>
                  <a:gd name="connsiteX55" fmla="*/ 914400 w 5229225"/>
                  <a:gd name="connsiteY55" fmla="*/ 2705100 h 4000500"/>
                  <a:gd name="connsiteX56" fmla="*/ 1019175 w 5229225"/>
                  <a:gd name="connsiteY56" fmla="*/ 2752725 h 4000500"/>
                  <a:gd name="connsiteX57" fmla="*/ 1066800 w 5229225"/>
                  <a:gd name="connsiteY57" fmla="*/ 2790825 h 4000500"/>
                  <a:gd name="connsiteX58" fmla="*/ 1333500 w 5229225"/>
                  <a:gd name="connsiteY58" fmla="*/ 2895600 h 4000500"/>
                  <a:gd name="connsiteX59" fmla="*/ 1609725 w 5229225"/>
                  <a:gd name="connsiteY59" fmla="*/ 3143250 h 4000500"/>
                  <a:gd name="connsiteX60" fmla="*/ 1704975 w 5229225"/>
                  <a:gd name="connsiteY60" fmla="*/ 3324225 h 4000500"/>
                  <a:gd name="connsiteX61" fmla="*/ 1638300 w 5229225"/>
                  <a:gd name="connsiteY61" fmla="*/ 3419475 h 4000500"/>
                  <a:gd name="connsiteX62" fmla="*/ 1581150 w 5229225"/>
                  <a:gd name="connsiteY62" fmla="*/ 3543300 h 4000500"/>
                  <a:gd name="connsiteX63" fmla="*/ 1495425 w 5229225"/>
                  <a:gd name="connsiteY63" fmla="*/ 3705225 h 4000500"/>
                  <a:gd name="connsiteX64" fmla="*/ 1362075 w 5229225"/>
                  <a:gd name="connsiteY64" fmla="*/ 3743325 h 4000500"/>
                  <a:gd name="connsiteX65" fmla="*/ 1190625 w 5229225"/>
                  <a:gd name="connsiteY65" fmla="*/ 3752850 h 4000500"/>
                  <a:gd name="connsiteX66" fmla="*/ 1019175 w 5229225"/>
                  <a:gd name="connsiteY66" fmla="*/ 3695700 h 4000500"/>
                  <a:gd name="connsiteX67" fmla="*/ 809625 w 5229225"/>
                  <a:gd name="connsiteY67" fmla="*/ 3619500 h 4000500"/>
                  <a:gd name="connsiteX68" fmla="*/ 685800 w 5229225"/>
                  <a:gd name="connsiteY68" fmla="*/ 3476625 h 4000500"/>
                  <a:gd name="connsiteX69" fmla="*/ 562804 w 5229225"/>
                  <a:gd name="connsiteY69" fmla="*/ 3269146 h 4000500"/>
                  <a:gd name="connsiteX70" fmla="*/ 419100 w 5229225"/>
                  <a:gd name="connsiteY70" fmla="*/ 3143250 h 4000500"/>
                  <a:gd name="connsiteX71" fmla="*/ 226944 w 5229225"/>
                  <a:gd name="connsiteY71" fmla="*/ 2972214 h 4000500"/>
                  <a:gd name="connsiteX72" fmla="*/ 0 w 5229225"/>
                  <a:gd name="connsiteY72" fmla="*/ 2771775 h 4000500"/>
                  <a:gd name="connsiteX73" fmla="*/ 76200 w 5229225"/>
                  <a:gd name="connsiteY73" fmla="*/ 0 h 4000500"/>
                  <a:gd name="connsiteX74" fmla="*/ 5229225 w 5229225"/>
                  <a:gd name="connsiteY74" fmla="*/ 66675 h 4000500"/>
                  <a:gd name="connsiteX75" fmla="*/ 5153025 w 5229225"/>
                  <a:gd name="connsiteY75" fmla="*/ 4000500 h 4000500"/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67250 w 5229225"/>
                  <a:gd name="connsiteY3" fmla="*/ 3533775 h 4000500"/>
                  <a:gd name="connsiteX4" fmla="*/ 4600575 w 5229225"/>
                  <a:gd name="connsiteY4" fmla="*/ 3200400 h 4000500"/>
                  <a:gd name="connsiteX5" fmla="*/ 4492545 w 5229225"/>
                  <a:gd name="connsiteY5" fmla="*/ 2887751 h 4000500"/>
                  <a:gd name="connsiteX6" fmla="*/ 4400598 w 5229225"/>
                  <a:gd name="connsiteY6" fmla="*/ 2645174 h 4000500"/>
                  <a:gd name="connsiteX7" fmla="*/ 4286250 w 5229225"/>
                  <a:gd name="connsiteY7" fmla="*/ 2466975 h 4000500"/>
                  <a:gd name="connsiteX8" fmla="*/ 4162425 w 5229225"/>
                  <a:gd name="connsiteY8" fmla="*/ 2305050 h 4000500"/>
                  <a:gd name="connsiteX9" fmla="*/ 3905250 w 5229225"/>
                  <a:gd name="connsiteY9" fmla="*/ 2228850 h 4000500"/>
                  <a:gd name="connsiteX10" fmla="*/ 3752850 w 5229225"/>
                  <a:gd name="connsiteY10" fmla="*/ 2133600 h 4000500"/>
                  <a:gd name="connsiteX11" fmla="*/ 3720542 w 5229225"/>
                  <a:gd name="connsiteY11" fmla="*/ 2089182 h 4000500"/>
                  <a:gd name="connsiteX12" fmla="*/ 3743325 w 5229225"/>
                  <a:gd name="connsiteY12" fmla="*/ 2038350 h 4000500"/>
                  <a:gd name="connsiteX13" fmla="*/ 3838575 w 5229225"/>
                  <a:gd name="connsiteY13" fmla="*/ 1990725 h 4000500"/>
                  <a:gd name="connsiteX14" fmla="*/ 3924300 w 5229225"/>
                  <a:gd name="connsiteY14" fmla="*/ 1924050 h 4000500"/>
                  <a:gd name="connsiteX15" fmla="*/ 4095750 w 5229225"/>
                  <a:gd name="connsiteY15" fmla="*/ 1695450 h 4000500"/>
                  <a:gd name="connsiteX16" fmla="*/ 4162425 w 5229225"/>
                  <a:gd name="connsiteY16" fmla="*/ 1524000 h 4000500"/>
                  <a:gd name="connsiteX17" fmla="*/ 4124325 w 5229225"/>
                  <a:gd name="connsiteY17" fmla="*/ 1362075 h 4000500"/>
                  <a:gd name="connsiteX18" fmla="*/ 4086225 w 5229225"/>
                  <a:gd name="connsiteY18" fmla="*/ 1181100 h 4000500"/>
                  <a:gd name="connsiteX19" fmla="*/ 4019550 w 5229225"/>
                  <a:gd name="connsiteY19" fmla="*/ 904875 h 4000500"/>
                  <a:gd name="connsiteX20" fmla="*/ 3914775 w 5229225"/>
                  <a:gd name="connsiteY20" fmla="*/ 590550 h 4000500"/>
                  <a:gd name="connsiteX21" fmla="*/ 3781425 w 5229225"/>
                  <a:gd name="connsiteY21" fmla="*/ 428625 h 4000500"/>
                  <a:gd name="connsiteX22" fmla="*/ 3505200 w 5229225"/>
                  <a:gd name="connsiteY22" fmla="*/ 276225 h 4000500"/>
                  <a:gd name="connsiteX23" fmla="*/ 3419475 w 5229225"/>
                  <a:gd name="connsiteY23" fmla="*/ 238125 h 4000500"/>
                  <a:gd name="connsiteX24" fmla="*/ 3276600 w 5229225"/>
                  <a:gd name="connsiteY24" fmla="*/ 209550 h 4000500"/>
                  <a:gd name="connsiteX25" fmla="*/ 3105150 w 5229225"/>
                  <a:gd name="connsiteY25" fmla="*/ 247650 h 4000500"/>
                  <a:gd name="connsiteX26" fmla="*/ 3000375 w 5229225"/>
                  <a:gd name="connsiteY26" fmla="*/ 342900 h 4000500"/>
                  <a:gd name="connsiteX27" fmla="*/ 2857500 w 5229225"/>
                  <a:gd name="connsiteY27" fmla="*/ 495300 h 4000500"/>
                  <a:gd name="connsiteX28" fmla="*/ 2676525 w 5229225"/>
                  <a:gd name="connsiteY28" fmla="*/ 723900 h 4000500"/>
                  <a:gd name="connsiteX29" fmla="*/ 2590800 w 5229225"/>
                  <a:gd name="connsiteY29" fmla="*/ 876300 h 4000500"/>
                  <a:gd name="connsiteX30" fmla="*/ 2505075 w 5229225"/>
                  <a:gd name="connsiteY30" fmla="*/ 1000125 h 4000500"/>
                  <a:gd name="connsiteX31" fmla="*/ 2438400 w 5229225"/>
                  <a:gd name="connsiteY31" fmla="*/ 1066800 h 4000500"/>
                  <a:gd name="connsiteX32" fmla="*/ 2286000 w 5229225"/>
                  <a:gd name="connsiteY32" fmla="*/ 1047750 h 4000500"/>
                  <a:gd name="connsiteX33" fmla="*/ 2247900 w 5229225"/>
                  <a:gd name="connsiteY33" fmla="*/ 1028700 h 4000500"/>
                  <a:gd name="connsiteX34" fmla="*/ 2028825 w 5229225"/>
                  <a:gd name="connsiteY34" fmla="*/ 1066800 h 4000500"/>
                  <a:gd name="connsiteX35" fmla="*/ 1905000 w 5229225"/>
                  <a:gd name="connsiteY35" fmla="*/ 1123950 h 4000500"/>
                  <a:gd name="connsiteX36" fmla="*/ 1704975 w 5229225"/>
                  <a:gd name="connsiteY36" fmla="*/ 1114425 h 4000500"/>
                  <a:gd name="connsiteX37" fmla="*/ 1495425 w 5229225"/>
                  <a:gd name="connsiteY37" fmla="*/ 1076325 h 4000500"/>
                  <a:gd name="connsiteX38" fmla="*/ 1362075 w 5229225"/>
                  <a:gd name="connsiteY38" fmla="*/ 1095375 h 4000500"/>
                  <a:gd name="connsiteX39" fmla="*/ 1238250 w 5229225"/>
                  <a:gd name="connsiteY39" fmla="*/ 1133475 h 4000500"/>
                  <a:gd name="connsiteX40" fmla="*/ 1114425 w 5229225"/>
                  <a:gd name="connsiteY40" fmla="*/ 1190625 h 4000500"/>
                  <a:gd name="connsiteX41" fmla="*/ 914400 w 5229225"/>
                  <a:gd name="connsiteY41" fmla="*/ 1371600 h 4000500"/>
                  <a:gd name="connsiteX42" fmla="*/ 819150 w 5229225"/>
                  <a:gd name="connsiteY42" fmla="*/ 1514475 h 4000500"/>
                  <a:gd name="connsiteX43" fmla="*/ 800100 w 5229225"/>
                  <a:gd name="connsiteY43" fmla="*/ 1600200 h 4000500"/>
                  <a:gd name="connsiteX44" fmla="*/ 866775 w 5229225"/>
                  <a:gd name="connsiteY44" fmla="*/ 1676400 h 4000500"/>
                  <a:gd name="connsiteX45" fmla="*/ 876300 w 5229225"/>
                  <a:gd name="connsiteY45" fmla="*/ 1724025 h 4000500"/>
                  <a:gd name="connsiteX46" fmla="*/ 828675 w 5229225"/>
                  <a:gd name="connsiteY46" fmla="*/ 1762125 h 4000500"/>
                  <a:gd name="connsiteX47" fmla="*/ 636260 w 5229225"/>
                  <a:gd name="connsiteY47" fmla="*/ 1866230 h 4000500"/>
                  <a:gd name="connsiteX48" fmla="*/ 625061 w 5229225"/>
                  <a:gd name="connsiteY48" fmla="*/ 2008099 h 4000500"/>
                  <a:gd name="connsiteX49" fmla="*/ 609600 w 5229225"/>
                  <a:gd name="connsiteY49" fmla="*/ 2066925 h 4000500"/>
                  <a:gd name="connsiteX50" fmla="*/ 552450 w 5229225"/>
                  <a:gd name="connsiteY50" fmla="*/ 2124075 h 4000500"/>
                  <a:gd name="connsiteX51" fmla="*/ 452941 w 5229225"/>
                  <a:gd name="connsiteY51" fmla="*/ 2257425 h 4000500"/>
                  <a:gd name="connsiteX52" fmla="*/ 466725 w 5229225"/>
                  <a:gd name="connsiteY52" fmla="*/ 2333625 h 4000500"/>
                  <a:gd name="connsiteX53" fmla="*/ 542925 w 5229225"/>
                  <a:gd name="connsiteY53" fmla="*/ 2466975 h 4000500"/>
                  <a:gd name="connsiteX54" fmla="*/ 628650 w 5229225"/>
                  <a:gd name="connsiteY54" fmla="*/ 2581275 h 4000500"/>
                  <a:gd name="connsiteX55" fmla="*/ 914400 w 5229225"/>
                  <a:gd name="connsiteY55" fmla="*/ 2705100 h 4000500"/>
                  <a:gd name="connsiteX56" fmla="*/ 1019175 w 5229225"/>
                  <a:gd name="connsiteY56" fmla="*/ 2752725 h 4000500"/>
                  <a:gd name="connsiteX57" fmla="*/ 1066800 w 5229225"/>
                  <a:gd name="connsiteY57" fmla="*/ 2790825 h 4000500"/>
                  <a:gd name="connsiteX58" fmla="*/ 1333500 w 5229225"/>
                  <a:gd name="connsiteY58" fmla="*/ 2895600 h 4000500"/>
                  <a:gd name="connsiteX59" fmla="*/ 1609725 w 5229225"/>
                  <a:gd name="connsiteY59" fmla="*/ 3143250 h 4000500"/>
                  <a:gd name="connsiteX60" fmla="*/ 1704975 w 5229225"/>
                  <a:gd name="connsiteY60" fmla="*/ 3324225 h 4000500"/>
                  <a:gd name="connsiteX61" fmla="*/ 1638300 w 5229225"/>
                  <a:gd name="connsiteY61" fmla="*/ 3419475 h 4000500"/>
                  <a:gd name="connsiteX62" fmla="*/ 1581150 w 5229225"/>
                  <a:gd name="connsiteY62" fmla="*/ 3543300 h 4000500"/>
                  <a:gd name="connsiteX63" fmla="*/ 1495425 w 5229225"/>
                  <a:gd name="connsiteY63" fmla="*/ 3705225 h 4000500"/>
                  <a:gd name="connsiteX64" fmla="*/ 1362075 w 5229225"/>
                  <a:gd name="connsiteY64" fmla="*/ 3743325 h 4000500"/>
                  <a:gd name="connsiteX65" fmla="*/ 1190625 w 5229225"/>
                  <a:gd name="connsiteY65" fmla="*/ 3752850 h 4000500"/>
                  <a:gd name="connsiteX66" fmla="*/ 1019175 w 5229225"/>
                  <a:gd name="connsiteY66" fmla="*/ 3695700 h 4000500"/>
                  <a:gd name="connsiteX67" fmla="*/ 809625 w 5229225"/>
                  <a:gd name="connsiteY67" fmla="*/ 3619500 h 4000500"/>
                  <a:gd name="connsiteX68" fmla="*/ 685800 w 5229225"/>
                  <a:gd name="connsiteY68" fmla="*/ 3476625 h 4000500"/>
                  <a:gd name="connsiteX69" fmla="*/ 562804 w 5229225"/>
                  <a:gd name="connsiteY69" fmla="*/ 3269146 h 4000500"/>
                  <a:gd name="connsiteX70" fmla="*/ 419100 w 5229225"/>
                  <a:gd name="connsiteY70" fmla="*/ 3143250 h 4000500"/>
                  <a:gd name="connsiteX71" fmla="*/ 226944 w 5229225"/>
                  <a:gd name="connsiteY71" fmla="*/ 2972214 h 4000500"/>
                  <a:gd name="connsiteX72" fmla="*/ 0 w 5229225"/>
                  <a:gd name="connsiteY72" fmla="*/ 2771775 h 4000500"/>
                  <a:gd name="connsiteX73" fmla="*/ 76200 w 5229225"/>
                  <a:gd name="connsiteY73" fmla="*/ 0 h 4000500"/>
                  <a:gd name="connsiteX74" fmla="*/ 5229225 w 5229225"/>
                  <a:gd name="connsiteY74" fmla="*/ 66675 h 4000500"/>
                  <a:gd name="connsiteX75" fmla="*/ 5153025 w 5229225"/>
                  <a:gd name="connsiteY75" fmla="*/ 4000500 h 4000500"/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67250 w 5229225"/>
                  <a:gd name="connsiteY3" fmla="*/ 3533775 h 4000500"/>
                  <a:gd name="connsiteX4" fmla="*/ 4600575 w 5229225"/>
                  <a:gd name="connsiteY4" fmla="*/ 3200400 h 4000500"/>
                  <a:gd name="connsiteX5" fmla="*/ 4492545 w 5229225"/>
                  <a:gd name="connsiteY5" fmla="*/ 2887751 h 4000500"/>
                  <a:gd name="connsiteX6" fmla="*/ 4400598 w 5229225"/>
                  <a:gd name="connsiteY6" fmla="*/ 2645174 h 4000500"/>
                  <a:gd name="connsiteX7" fmla="*/ 4286250 w 5229225"/>
                  <a:gd name="connsiteY7" fmla="*/ 2466975 h 4000500"/>
                  <a:gd name="connsiteX8" fmla="*/ 4162425 w 5229225"/>
                  <a:gd name="connsiteY8" fmla="*/ 2305050 h 4000500"/>
                  <a:gd name="connsiteX9" fmla="*/ 3905250 w 5229225"/>
                  <a:gd name="connsiteY9" fmla="*/ 2228850 h 4000500"/>
                  <a:gd name="connsiteX10" fmla="*/ 3752850 w 5229225"/>
                  <a:gd name="connsiteY10" fmla="*/ 2133600 h 4000500"/>
                  <a:gd name="connsiteX11" fmla="*/ 3720542 w 5229225"/>
                  <a:gd name="connsiteY11" fmla="*/ 2089182 h 4000500"/>
                  <a:gd name="connsiteX12" fmla="*/ 3743325 w 5229225"/>
                  <a:gd name="connsiteY12" fmla="*/ 2038350 h 4000500"/>
                  <a:gd name="connsiteX13" fmla="*/ 3838575 w 5229225"/>
                  <a:gd name="connsiteY13" fmla="*/ 1990725 h 4000500"/>
                  <a:gd name="connsiteX14" fmla="*/ 3924300 w 5229225"/>
                  <a:gd name="connsiteY14" fmla="*/ 1924050 h 4000500"/>
                  <a:gd name="connsiteX15" fmla="*/ 4095750 w 5229225"/>
                  <a:gd name="connsiteY15" fmla="*/ 1695450 h 4000500"/>
                  <a:gd name="connsiteX16" fmla="*/ 4162425 w 5229225"/>
                  <a:gd name="connsiteY16" fmla="*/ 1524000 h 4000500"/>
                  <a:gd name="connsiteX17" fmla="*/ 4124325 w 5229225"/>
                  <a:gd name="connsiteY17" fmla="*/ 1362075 h 4000500"/>
                  <a:gd name="connsiteX18" fmla="*/ 4086225 w 5229225"/>
                  <a:gd name="connsiteY18" fmla="*/ 1181100 h 4000500"/>
                  <a:gd name="connsiteX19" fmla="*/ 4019550 w 5229225"/>
                  <a:gd name="connsiteY19" fmla="*/ 904875 h 4000500"/>
                  <a:gd name="connsiteX20" fmla="*/ 3914775 w 5229225"/>
                  <a:gd name="connsiteY20" fmla="*/ 590550 h 4000500"/>
                  <a:gd name="connsiteX21" fmla="*/ 3781425 w 5229225"/>
                  <a:gd name="connsiteY21" fmla="*/ 428625 h 4000500"/>
                  <a:gd name="connsiteX22" fmla="*/ 3505200 w 5229225"/>
                  <a:gd name="connsiteY22" fmla="*/ 276225 h 4000500"/>
                  <a:gd name="connsiteX23" fmla="*/ 3419475 w 5229225"/>
                  <a:gd name="connsiteY23" fmla="*/ 238125 h 4000500"/>
                  <a:gd name="connsiteX24" fmla="*/ 3276600 w 5229225"/>
                  <a:gd name="connsiteY24" fmla="*/ 209550 h 4000500"/>
                  <a:gd name="connsiteX25" fmla="*/ 3105150 w 5229225"/>
                  <a:gd name="connsiteY25" fmla="*/ 247650 h 4000500"/>
                  <a:gd name="connsiteX26" fmla="*/ 3000375 w 5229225"/>
                  <a:gd name="connsiteY26" fmla="*/ 342900 h 4000500"/>
                  <a:gd name="connsiteX27" fmla="*/ 2857500 w 5229225"/>
                  <a:gd name="connsiteY27" fmla="*/ 495300 h 4000500"/>
                  <a:gd name="connsiteX28" fmla="*/ 2676525 w 5229225"/>
                  <a:gd name="connsiteY28" fmla="*/ 723900 h 4000500"/>
                  <a:gd name="connsiteX29" fmla="*/ 2590800 w 5229225"/>
                  <a:gd name="connsiteY29" fmla="*/ 876300 h 4000500"/>
                  <a:gd name="connsiteX30" fmla="*/ 2505075 w 5229225"/>
                  <a:gd name="connsiteY30" fmla="*/ 1000125 h 4000500"/>
                  <a:gd name="connsiteX31" fmla="*/ 2438400 w 5229225"/>
                  <a:gd name="connsiteY31" fmla="*/ 1066800 h 4000500"/>
                  <a:gd name="connsiteX32" fmla="*/ 2286000 w 5229225"/>
                  <a:gd name="connsiteY32" fmla="*/ 1047750 h 4000500"/>
                  <a:gd name="connsiteX33" fmla="*/ 2178975 w 5229225"/>
                  <a:gd name="connsiteY33" fmla="*/ 1024105 h 4000500"/>
                  <a:gd name="connsiteX34" fmla="*/ 2028825 w 5229225"/>
                  <a:gd name="connsiteY34" fmla="*/ 1066800 h 4000500"/>
                  <a:gd name="connsiteX35" fmla="*/ 1905000 w 5229225"/>
                  <a:gd name="connsiteY35" fmla="*/ 1123950 h 4000500"/>
                  <a:gd name="connsiteX36" fmla="*/ 1704975 w 5229225"/>
                  <a:gd name="connsiteY36" fmla="*/ 1114425 h 4000500"/>
                  <a:gd name="connsiteX37" fmla="*/ 1495425 w 5229225"/>
                  <a:gd name="connsiteY37" fmla="*/ 1076325 h 4000500"/>
                  <a:gd name="connsiteX38" fmla="*/ 1362075 w 5229225"/>
                  <a:gd name="connsiteY38" fmla="*/ 1095375 h 4000500"/>
                  <a:gd name="connsiteX39" fmla="*/ 1238250 w 5229225"/>
                  <a:gd name="connsiteY39" fmla="*/ 1133475 h 4000500"/>
                  <a:gd name="connsiteX40" fmla="*/ 1114425 w 5229225"/>
                  <a:gd name="connsiteY40" fmla="*/ 1190625 h 4000500"/>
                  <a:gd name="connsiteX41" fmla="*/ 914400 w 5229225"/>
                  <a:gd name="connsiteY41" fmla="*/ 1371600 h 4000500"/>
                  <a:gd name="connsiteX42" fmla="*/ 819150 w 5229225"/>
                  <a:gd name="connsiteY42" fmla="*/ 1514475 h 4000500"/>
                  <a:gd name="connsiteX43" fmla="*/ 800100 w 5229225"/>
                  <a:gd name="connsiteY43" fmla="*/ 1600200 h 4000500"/>
                  <a:gd name="connsiteX44" fmla="*/ 866775 w 5229225"/>
                  <a:gd name="connsiteY44" fmla="*/ 1676400 h 4000500"/>
                  <a:gd name="connsiteX45" fmla="*/ 876300 w 5229225"/>
                  <a:gd name="connsiteY45" fmla="*/ 1724025 h 4000500"/>
                  <a:gd name="connsiteX46" fmla="*/ 828675 w 5229225"/>
                  <a:gd name="connsiteY46" fmla="*/ 1762125 h 4000500"/>
                  <a:gd name="connsiteX47" fmla="*/ 636260 w 5229225"/>
                  <a:gd name="connsiteY47" fmla="*/ 1866230 h 4000500"/>
                  <a:gd name="connsiteX48" fmla="*/ 625061 w 5229225"/>
                  <a:gd name="connsiteY48" fmla="*/ 2008099 h 4000500"/>
                  <a:gd name="connsiteX49" fmla="*/ 609600 w 5229225"/>
                  <a:gd name="connsiteY49" fmla="*/ 2066925 h 4000500"/>
                  <a:gd name="connsiteX50" fmla="*/ 552450 w 5229225"/>
                  <a:gd name="connsiteY50" fmla="*/ 2124075 h 4000500"/>
                  <a:gd name="connsiteX51" fmla="*/ 452941 w 5229225"/>
                  <a:gd name="connsiteY51" fmla="*/ 2257425 h 4000500"/>
                  <a:gd name="connsiteX52" fmla="*/ 466725 w 5229225"/>
                  <a:gd name="connsiteY52" fmla="*/ 2333625 h 4000500"/>
                  <a:gd name="connsiteX53" fmla="*/ 542925 w 5229225"/>
                  <a:gd name="connsiteY53" fmla="*/ 2466975 h 4000500"/>
                  <a:gd name="connsiteX54" fmla="*/ 628650 w 5229225"/>
                  <a:gd name="connsiteY54" fmla="*/ 2581275 h 4000500"/>
                  <a:gd name="connsiteX55" fmla="*/ 914400 w 5229225"/>
                  <a:gd name="connsiteY55" fmla="*/ 2705100 h 4000500"/>
                  <a:gd name="connsiteX56" fmla="*/ 1019175 w 5229225"/>
                  <a:gd name="connsiteY56" fmla="*/ 2752725 h 4000500"/>
                  <a:gd name="connsiteX57" fmla="*/ 1066800 w 5229225"/>
                  <a:gd name="connsiteY57" fmla="*/ 2790825 h 4000500"/>
                  <a:gd name="connsiteX58" fmla="*/ 1333500 w 5229225"/>
                  <a:gd name="connsiteY58" fmla="*/ 2895600 h 4000500"/>
                  <a:gd name="connsiteX59" fmla="*/ 1609725 w 5229225"/>
                  <a:gd name="connsiteY59" fmla="*/ 3143250 h 4000500"/>
                  <a:gd name="connsiteX60" fmla="*/ 1704975 w 5229225"/>
                  <a:gd name="connsiteY60" fmla="*/ 3324225 h 4000500"/>
                  <a:gd name="connsiteX61" fmla="*/ 1638300 w 5229225"/>
                  <a:gd name="connsiteY61" fmla="*/ 3419475 h 4000500"/>
                  <a:gd name="connsiteX62" fmla="*/ 1581150 w 5229225"/>
                  <a:gd name="connsiteY62" fmla="*/ 3543300 h 4000500"/>
                  <a:gd name="connsiteX63" fmla="*/ 1495425 w 5229225"/>
                  <a:gd name="connsiteY63" fmla="*/ 3705225 h 4000500"/>
                  <a:gd name="connsiteX64" fmla="*/ 1362075 w 5229225"/>
                  <a:gd name="connsiteY64" fmla="*/ 3743325 h 4000500"/>
                  <a:gd name="connsiteX65" fmla="*/ 1190625 w 5229225"/>
                  <a:gd name="connsiteY65" fmla="*/ 3752850 h 4000500"/>
                  <a:gd name="connsiteX66" fmla="*/ 1019175 w 5229225"/>
                  <a:gd name="connsiteY66" fmla="*/ 3695700 h 4000500"/>
                  <a:gd name="connsiteX67" fmla="*/ 809625 w 5229225"/>
                  <a:gd name="connsiteY67" fmla="*/ 3619500 h 4000500"/>
                  <a:gd name="connsiteX68" fmla="*/ 685800 w 5229225"/>
                  <a:gd name="connsiteY68" fmla="*/ 3476625 h 4000500"/>
                  <a:gd name="connsiteX69" fmla="*/ 562804 w 5229225"/>
                  <a:gd name="connsiteY69" fmla="*/ 3269146 h 4000500"/>
                  <a:gd name="connsiteX70" fmla="*/ 419100 w 5229225"/>
                  <a:gd name="connsiteY70" fmla="*/ 3143250 h 4000500"/>
                  <a:gd name="connsiteX71" fmla="*/ 226944 w 5229225"/>
                  <a:gd name="connsiteY71" fmla="*/ 2972214 h 4000500"/>
                  <a:gd name="connsiteX72" fmla="*/ 0 w 5229225"/>
                  <a:gd name="connsiteY72" fmla="*/ 2771775 h 4000500"/>
                  <a:gd name="connsiteX73" fmla="*/ 76200 w 5229225"/>
                  <a:gd name="connsiteY73" fmla="*/ 0 h 4000500"/>
                  <a:gd name="connsiteX74" fmla="*/ 5229225 w 5229225"/>
                  <a:gd name="connsiteY74" fmla="*/ 66675 h 4000500"/>
                  <a:gd name="connsiteX75" fmla="*/ 5153025 w 5229225"/>
                  <a:gd name="connsiteY75" fmla="*/ 4000500 h 4000500"/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67250 w 5229225"/>
                  <a:gd name="connsiteY3" fmla="*/ 3533775 h 4000500"/>
                  <a:gd name="connsiteX4" fmla="*/ 4600575 w 5229225"/>
                  <a:gd name="connsiteY4" fmla="*/ 3200400 h 4000500"/>
                  <a:gd name="connsiteX5" fmla="*/ 4492545 w 5229225"/>
                  <a:gd name="connsiteY5" fmla="*/ 2887751 h 4000500"/>
                  <a:gd name="connsiteX6" fmla="*/ 4400598 w 5229225"/>
                  <a:gd name="connsiteY6" fmla="*/ 2645174 h 4000500"/>
                  <a:gd name="connsiteX7" fmla="*/ 4286250 w 5229225"/>
                  <a:gd name="connsiteY7" fmla="*/ 2466975 h 4000500"/>
                  <a:gd name="connsiteX8" fmla="*/ 4162425 w 5229225"/>
                  <a:gd name="connsiteY8" fmla="*/ 2305050 h 4000500"/>
                  <a:gd name="connsiteX9" fmla="*/ 3905250 w 5229225"/>
                  <a:gd name="connsiteY9" fmla="*/ 2228850 h 4000500"/>
                  <a:gd name="connsiteX10" fmla="*/ 3752850 w 5229225"/>
                  <a:gd name="connsiteY10" fmla="*/ 2133600 h 4000500"/>
                  <a:gd name="connsiteX11" fmla="*/ 3720542 w 5229225"/>
                  <a:gd name="connsiteY11" fmla="*/ 2089182 h 4000500"/>
                  <a:gd name="connsiteX12" fmla="*/ 3743325 w 5229225"/>
                  <a:gd name="connsiteY12" fmla="*/ 2038350 h 4000500"/>
                  <a:gd name="connsiteX13" fmla="*/ 3838575 w 5229225"/>
                  <a:gd name="connsiteY13" fmla="*/ 1990725 h 4000500"/>
                  <a:gd name="connsiteX14" fmla="*/ 3924300 w 5229225"/>
                  <a:gd name="connsiteY14" fmla="*/ 1924050 h 4000500"/>
                  <a:gd name="connsiteX15" fmla="*/ 4095750 w 5229225"/>
                  <a:gd name="connsiteY15" fmla="*/ 1695450 h 4000500"/>
                  <a:gd name="connsiteX16" fmla="*/ 4162425 w 5229225"/>
                  <a:gd name="connsiteY16" fmla="*/ 1524000 h 4000500"/>
                  <a:gd name="connsiteX17" fmla="*/ 4124325 w 5229225"/>
                  <a:gd name="connsiteY17" fmla="*/ 1362075 h 4000500"/>
                  <a:gd name="connsiteX18" fmla="*/ 4086225 w 5229225"/>
                  <a:gd name="connsiteY18" fmla="*/ 1181100 h 4000500"/>
                  <a:gd name="connsiteX19" fmla="*/ 4019550 w 5229225"/>
                  <a:gd name="connsiteY19" fmla="*/ 904875 h 4000500"/>
                  <a:gd name="connsiteX20" fmla="*/ 3914775 w 5229225"/>
                  <a:gd name="connsiteY20" fmla="*/ 590550 h 4000500"/>
                  <a:gd name="connsiteX21" fmla="*/ 3781425 w 5229225"/>
                  <a:gd name="connsiteY21" fmla="*/ 428625 h 4000500"/>
                  <a:gd name="connsiteX22" fmla="*/ 3505200 w 5229225"/>
                  <a:gd name="connsiteY22" fmla="*/ 276225 h 4000500"/>
                  <a:gd name="connsiteX23" fmla="*/ 3419475 w 5229225"/>
                  <a:gd name="connsiteY23" fmla="*/ 238125 h 4000500"/>
                  <a:gd name="connsiteX24" fmla="*/ 3276600 w 5229225"/>
                  <a:gd name="connsiteY24" fmla="*/ 209550 h 4000500"/>
                  <a:gd name="connsiteX25" fmla="*/ 3105150 w 5229225"/>
                  <a:gd name="connsiteY25" fmla="*/ 247650 h 4000500"/>
                  <a:gd name="connsiteX26" fmla="*/ 3000375 w 5229225"/>
                  <a:gd name="connsiteY26" fmla="*/ 342900 h 4000500"/>
                  <a:gd name="connsiteX27" fmla="*/ 2857500 w 5229225"/>
                  <a:gd name="connsiteY27" fmla="*/ 495300 h 4000500"/>
                  <a:gd name="connsiteX28" fmla="*/ 2676525 w 5229225"/>
                  <a:gd name="connsiteY28" fmla="*/ 723900 h 4000500"/>
                  <a:gd name="connsiteX29" fmla="*/ 2590800 w 5229225"/>
                  <a:gd name="connsiteY29" fmla="*/ 876300 h 4000500"/>
                  <a:gd name="connsiteX30" fmla="*/ 2505075 w 5229225"/>
                  <a:gd name="connsiteY30" fmla="*/ 1000125 h 4000500"/>
                  <a:gd name="connsiteX31" fmla="*/ 2438400 w 5229225"/>
                  <a:gd name="connsiteY31" fmla="*/ 1066800 h 4000500"/>
                  <a:gd name="connsiteX32" fmla="*/ 2286000 w 5229225"/>
                  <a:gd name="connsiteY32" fmla="*/ 1047750 h 4000500"/>
                  <a:gd name="connsiteX33" fmla="*/ 2178975 w 5229225"/>
                  <a:gd name="connsiteY33" fmla="*/ 1024105 h 4000500"/>
                  <a:gd name="connsiteX34" fmla="*/ 2028825 w 5229225"/>
                  <a:gd name="connsiteY34" fmla="*/ 1066800 h 4000500"/>
                  <a:gd name="connsiteX35" fmla="*/ 1905000 w 5229225"/>
                  <a:gd name="connsiteY35" fmla="*/ 1123950 h 4000500"/>
                  <a:gd name="connsiteX36" fmla="*/ 1704975 w 5229225"/>
                  <a:gd name="connsiteY36" fmla="*/ 1114425 h 4000500"/>
                  <a:gd name="connsiteX37" fmla="*/ 1495425 w 5229225"/>
                  <a:gd name="connsiteY37" fmla="*/ 1076325 h 4000500"/>
                  <a:gd name="connsiteX38" fmla="*/ 1362075 w 5229225"/>
                  <a:gd name="connsiteY38" fmla="*/ 1095375 h 4000500"/>
                  <a:gd name="connsiteX39" fmla="*/ 1238250 w 5229225"/>
                  <a:gd name="connsiteY39" fmla="*/ 1133475 h 4000500"/>
                  <a:gd name="connsiteX40" fmla="*/ 1114425 w 5229225"/>
                  <a:gd name="connsiteY40" fmla="*/ 1190625 h 4000500"/>
                  <a:gd name="connsiteX41" fmla="*/ 914400 w 5229225"/>
                  <a:gd name="connsiteY41" fmla="*/ 1371600 h 4000500"/>
                  <a:gd name="connsiteX42" fmla="*/ 819150 w 5229225"/>
                  <a:gd name="connsiteY42" fmla="*/ 1514475 h 4000500"/>
                  <a:gd name="connsiteX43" fmla="*/ 800100 w 5229225"/>
                  <a:gd name="connsiteY43" fmla="*/ 1600200 h 4000500"/>
                  <a:gd name="connsiteX44" fmla="*/ 866775 w 5229225"/>
                  <a:gd name="connsiteY44" fmla="*/ 1676400 h 4000500"/>
                  <a:gd name="connsiteX45" fmla="*/ 876300 w 5229225"/>
                  <a:gd name="connsiteY45" fmla="*/ 1724025 h 4000500"/>
                  <a:gd name="connsiteX46" fmla="*/ 828675 w 5229225"/>
                  <a:gd name="connsiteY46" fmla="*/ 1762125 h 4000500"/>
                  <a:gd name="connsiteX47" fmla="*/ 636260 w 5229225"/>
                  <a:gd name="connsiteY47" fmla="*/ 1866230 h 4000500"/>
                  <a:gd name="connsiteX48" fmla="*/ 625061 w 5229225"/>
                  <a:gd name="connsiteY48" fmla="*/ 2008099 h 4000500"/>
                  <a:gd name="connsiteX49" fmla="*/ 609600 w 5229225"/>
                  <a:gd name="connsiteY49" fmla="*/ 2066925 h 4000500"/>
                  <a:gd name="connsiteX50" fmla="*/ 552450 w 5229225"/>
                  <a:gd name="connsiteY50" fmla="*/ 2124075 h 4000500"/>
                  <a:gd name="connsiteX51" fmla="*/ 452941 w 5229225"/>
                  <a:gd name="connsiteY51" fmla="*/ 2257425 h 4000500"/>
                  <a:gd name="connsiteX52" fmla="*/ 466725 w 5229225"/>
                  <a:gd name="connsiteY52" fmla="*/ 2333625 h 4000500"/>
                  <a:gd name="connsiteX53" fmla="*/ 542925 w 5229225"/>
                  <a:gd name="connsiteY53" fmla="*/ 2466975 h 4000500"/>
                  <a:gd name="connsiteX54" fmla="*/ 628650 w 5229225"/>
                  <a:gd name="connsiteY54" fmla="*/ 2581275 h 4000500"/>
                  <a:gd name="connsiteX55" fmla="*/ 914400 w 5229225"/>
                  <a:gd name="connsiteY55" fmla="*/ 2705100 h 4000500"/>
                  <a:gd name="connsiteX56" fmla="*/ 1019175 w 5229225"/>
                  <a:gd name="connsiteY56" fmla="*/ 2752725 h 4000500"/>
                  <a:gd name="connsiteX57" fmla="*/ 1066800 w 5229225"/>
                  <a:gd name="connsiteY57" fmla="*/ 2790825 h 4000500"/>
                  <a:gd name="connsiteX58" fmla="*/ 1333500 w 5229225"/>
                  <a:gd name="connsiteY58" fmla="*/ 2895600 h 4000500"/>
                  <a:gd name="connsiteX59" fmla="*/ 1609725 w 5229225"/>
                  <a:gd name="connsiteY59" fmla="*/ 3143250 h 4000500"/>
                  <a:gd name="connsiteX60" fmla="*/ 1704975 w 5229225"/>
                  <a:gd name="connsiteY60" fmla="*/ 3324225 h 4000500"/>
                  <a:gd name="connsiteX61" fmla="*/ 1684250 w 5229225"/>
                  <a:gd name="connsiteY61" fmla="*/ 3396500 h 4000500"/>
                  <a:gd name="connsiteX62" fmla="*/ 1581150 w 5229225"/>
                  <a:gd name="connsiteY62" fmla="*/ 3543300 h 4000500"/>
                  <a:gd name="connsiteX63" fmla="*/ 1495425 w 5229225"/>
                  <a:gd name="connsiteY63" fmla="*/ 3705225 h 4000500"/>
                  <a:gd name="connsiteX64" fmla="*/ 1362075 w 5229225"/>
                  <a:gd name="connsiteY64" fmla="*/ 3743325 h 4000500"/>
                  <a:gd name="connsiteX65" fmla="*/ 1190625 w 5229225"/>
                  <a:gd name="connsiteY65" fmla="*/ 3752850 h 4000500"/>
                  <a:gd name="connsiteX66" fmla="*/ 1019175 w 5229225"/>
                  <a:gd name="connsiteY66" fmla="*/ 3695700 h 4000500"/>
                  <a:gd name="connsiteX67" fmla="*/ 809625 w 5229225"/>
                  <a:gd name="connsiteY67" fmla="*/ 3619500 h 4000500"/>
                  <a:gd name="connsiteX68" fmla="*/ 685800 w 5229225"/>
                  <a:gd name="connsiteY68" fmla="*/ 3476625 h 4000500"/>
                  <a:gd name="connsiteX69" fmla="*/ 562804 w 5229225"/>
                  <a:gd name="connsiteY69" fmla="*/ 3269146 h 4000500"/>
                  <a:gd name="connsiteX70" fmla="*/ 419100 w 5229225"/>
                  <a:gd name="connsiteY70" fmla="*/ 3143250 h 4000500"/>
                  <a:gd name="connsiteX71" fmla="*/ 226944 w 5229225"/>
                  <a:gd name="connsiteY71" fmla="*/ 2972214 h 4000500"/>
                  <a:gd name="connsiteX72" fmla="*/ 0 w 5229225"/>
                  <a:gd name="connsiteY72" fmla="*/ 2771775 h 4000500"/>
                  <a:gd name="connsiteX73" fmla="*/ 76200 w 5229225"/>
                  <a:gd name="connsiteY73" fmla="*/ 0 h 4000500"/>
                  <a:gd name="connsiteX74" fmla="*/ 5229225 w 5229225"/>
                  <a:gd name="connsiteY74" fmla="*/ 66675 h 4000500"/>
                  <a:gd name="connsiteX75" fmla="*/ 5153025 w 5229225"/>
                  <a:gd name="connsiteY75" fmla="*/ 4000500 h 4000500"/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67250 w 5229225"/>
                  <a:gd name="connsiteY3" fmla="*/ 3533775 h 4000500"/>
                  <a:gd name="connsiteX4" fmla="*/ 4600575 w 5229225"/>
                  <a:gd name="connsiteY4" fmla="*/ 3200400 h 4000500"/>
                  <a:gd name="connsiteX5" fmla="*/ 4492545 w 5229225"/>
                  <a:gd name="connsiteY5" fmla="*/ 2887751 h 4000500"/>
                  <a:gd name="connsiteX6" fmla="*/ 4400598 w 5229225"/>
                  <a:gd name="connsiteY6" fmla="*/ 2645174 h 4000500"/>
                  <a:gd name="connsiteX7" fmla="*/ 4286250 w 5229225"/>
                  <a:gd name="connsiteY7" fmla="*/ 2466975 h 4000500"/>
                  <a:gd name="connsiteX8" fmla="*/ 4162425 w 5229225"/>
                  <a:gd name="connsiteY8" fmla="*/ 2305050 h 4000500"/>
                  <a:gd name="connsiteX9" fmla="*/ 3905250 w 5229225"/>
                  <a:gd name="connsiteY9" fmla="*/ 2228850 h 4000500"/>
                  <a:gd name="connsiteX10" fmla="*/ 3752850 w 5229225"/>
                  <a:gd name="connsiteY10" fmla="*/ 2133600 h 4000500"/>
                  <a:gd name="connsiteX11" fmla="*/ 3720542 w 5229225"/>
                  <a:gd name="connsiteY11" fmla="*/ 2089182 h 4000500"/>
                  <a:gd name="connsiteX12" fmla="*/ 3743325 w 5229225"/>
                  <a:gd name="connsiteY12" fmla="*/ 2038350 h 4000500"/>
                  <a:gd name="connsiteX13" fmla="*/ 3838575 w 5229225"/>
                  <a:gd name="connsiteY13" fmla="*/ 1990725 h 4000500"/>
                  <a:gd name="connsiteX14" fmla="*/ 3924300 w 5229225"/>
                  <a:gd name="connsiteY14" fmla="*/ 1924050 h 4000500"/>
                  <a:gd name="connsiteX15" fmla="*/ 4095750 w 5229225"/>
                  <a:gd name="connsiteY15" fmla="*/ 1695450 h 4000500"/>
                  <a:gd name="connsiteX16" fmla="*/ 4162425 w 5229225"/>
                  <a:gd name="connsiteY16" fmla="*/ 1524000 h 4000500"/>
                  <a:gd name="connsiteX17" fmla="*/ 4124325 w 5229225"/>
                  <a:gd name="connsiteY17" fmla="*/ 1362075 h 4000500"/>
                  <a:gd name="connsiteX18" fmla="*/ 4086225 w 5229225"/>
                  <a:gd name="connsiteY18" fmla="*/ 1181100 h 4000500"/>
                  <a:gd name="connsiteX19" fmla="*/ 4019550 w 5229225"/>
                  <a:gd name="connsiteY19" fmla="*/ 904875 h 4000500"/>
                  <a:gd name="connsiteX20" fmla="*/ 3914775 w 5229225"/>
                  <a:gd name="connsiteY20" fmla="*/ 590550 h 4000500"/>
                  <a:gd name="connsiteX21" fmla="*/ 3781425 w 5229225"/>
                  <a:gd name="connsiteY21" fmla="*/ 428625 h 4000500"/>
                  <a:gd name="connsiteX22" fmla="*/ 3505200 w 5229225"/>
                  <a:gd name="connsiteY22" fmla="*/ 276225 h 4000500"/>
                  <a:gd name="connsiteX23" fmla="*/ 3419475 w 5229225"/>
                  <a:gd name="connsiteY23" fmla="*/ 238125 h 4000500"/>
                  <a:gd name="connsiteX24" fmla="*/ 3276600 w 5229225"/>
                  <a:gd name="connsiteY24" fmla="*/ 209550 h 4000500"/>
                  <a:gd name="connsiteX25" fmla="*/ 3105150 w 5229225"/>
                  <a:gd name="connsiteY25" fmla="*/ 247650 h 4000500"/>
                  <a:gd name="connsiteX26" fmla="*/ 3000375 w 5229225"/>
                  <a:gd name="connsiteY26" fmla="*/ 342900 h 4000500"/>
                  <a:gd name="connsiteX27" fmla="*/ 2857500 w 5229225"/>
                  <a:gd name="connsiteY27" fmla="*/ 495300 h 4000500"/>
                  <a:gd name="connsiteX28" fmla="*/ 2676525 w 5229225"/>
                  <a:gd name="connsiteY28" fmla="*/ 723900 h 4000500"/>
                  <a:gd name="connsiteX29" fmla="*/ 2590800 w 5229225"/>
                  <a:gd name="connsiteY29" fmla="*/ 876300 h 4000500"/>
                  <a:gd name="connsiteX30" fmla="*/ 2505075 w 5229225"/>
                  <a:gd name="connsiteY30" fmla="*/ 1000125 h 4000500"/>
                  <a:gd name="connsiteX31" fmla="*/ 2438400 w 5229225"/>
                  <a:gd name="connsiteY31" fmla="*/ 1066800 h 4000500"/>
                  <a:gd name="connsiteX32" fmla="*/ 2286000 w 5229225"/>
                  <a:gd name="connsiteY32" fmla="*/ 1047750 h 4000500"/>
                  <a:gd name="connsiteX33" fmla="*/ 2178975 w 5229225"/>
                  <a:gd name="connsiteY33" fmla="*/ 1024105 h 4000500"/>
                  <a:gd name="connsiteX34" fmla="*/ 2028825 w 5229225"/>
                  <a:gd name="connsiteY34" fmla="*/ 1066800 h 4000500"/>
                  <a:gd name="connsiteX35" fmla="*/ 1905000 w 5229225"/>
                  <a:gd name="connsiteY35" fmla="*/ 1123950 h 4000500"/>
                  <a:gd name="connsiteX36" fmla="*/ 1704975 w 5229225"/>
                  <a:gd name="connsiteY36" fmla="*/ 1114425 h 4000500"/>
                  <a:gd name="connsiteX37" fmla="*/ 1495425 w 5229225"/>
                  <a:gd name="connsiteY37" fmla="*/ 1076325 h 4000500"/>
                  <a:gd name="connsiteX38" fmla="*/ 1362075 w 5229225"/>
                  <a:gd name="connsiteY38" fmla="*/ 1095375 h 4000500"/>
                  <a:gd name="connsiteX39" fmla="*/ 1238250 w 5229225"/>
                  <a:gd name="connsiteY39" fmla="*/ 1133475 h 4000500"/>
                  <a:gd name="connsiteX40" fmla="*/ 1114425 w 5229225"/>
                  <a:gd name="connsiteY40" fmla="*/ 1190625 h 4000500"/>
                  <a:gd name="connsiteX41" fmla="*/ 914400 w 5229225"/>
                  <a:gd name="connsiteY41" fmla="*/ 1371600 h 4000500"/>
                  <a:gd name="connsiteX42" fmla="*/ 819150 w 5229225"/>
                  <a:gd name="connsiteY42" fmla="*/ 1514475 h 4000500"/>
                  <a:gd name="connsiteX43" fmla="*/ 800100 w 5229225"/>
                  <a:gd name="connsiteY43" fmla="*/ 1600200 h 4000500"/>
                  <a:gd name="connsiteX44" fmla="*/ 866775 w 5229225"/>
                  <a:gd name="connsiteY44" fmla="*/ 1676400 h 4000500"/>
                  <a:gd name="connsiteX45" fmla="*/ 876300 w 5229225"/>
                  <a:gd name="connsiteY45" fmla="*/ 1724025 h 4000500"/>
                  <a:gd name="connsiteX46" fmla="*/ 828675 w 5229225"/>
                  <a:gd name="connsiteY46" fmla="*/ 1762125 h 4000500"/>
                  <a:gd name="connsiteX47" fmla="*/ 636260 w 5229225"/>
                  <a:gd name="connsiteY47" fmla="*/ 1866230 h 4000500"/>
                  <a:gd name="connsiteX48" fmla="*/ 625061 w 5229225"/>
                  <a:gd name="connsiteY48" fmla="*/ 2008099 h 4000500"/>
                  <a:gd name="connsiteX49" fmla="*/ 609600 w 5229225"/>
                  <a:gd name="connsiteY49" fmla="*/ 2066925 h 4000500"/>
                  <a:gd name="connsiteX50" fmla="*/ 552450 w 5229225"/>
                  <a:gd name="connsiteY50" fmla="*/ 2124075 h 4000500"/>
                  <a:gd name="connsiteX51" fmla="*/ 452941 w 5229225"/>
                  <a:gd name="connsiteY51" fmla="*/ 2257425 h 4000500"/>
                  <a:gd name="connsiteX52" fmla="*/ 466725 w 5229225"/>
                  <a:gd name="connsiteY52" fmla="*/ 2333625 h 4000500"/>
                  <a:gd name="connsiteX53" fmla="*/ 542925 w 5229225"/>
                  <a:gd name="connsiteY53" fmla="*/ 2466975 h 4000500"/>
                  <a:gd name="connsiteX54" fmla="*/ 628650 w 5229225"/>
                  <a:gd name="connsiteY54" fmla="*/ 2581275 h 4000500"/>
                  <a:gd name="connsiteX55" fmla="*/ 914400 w 5229225"/>
                  <a:gd name="connsiteY55" fmla="*/ 2705100 h 4000500"/>
                  <a:gd name="connsiteX56" fmla="*/ 1019175 w 5229225"/>
                  <a:gd name="connsiteY56" fmla="*/ 2752725 h 4000500"/>
                  <a:gd name="connsiteX57" fmla="*/ 1066800 w 5229225"/>
                  <a:gd name="connsiteY57" fmla="*/ 2790825 h 4000500"/>
                  <a:gd name="connsiteX58" fmla="*/ 1333500 w 5229225"/>
                  <a:gd name="connsiteY58" fmla="*/ 2895600 h 4000500"/>
                  <a:gd name="connsiteX59" fmla="*/ 1609725 w 5229225"/>
                  <a:gd name="connsiteY59" fmla="*/ 3143250 h 4000500"/>
                  <a:gd name="connsiteX60" fmla="*/ 1704975 w 5229225"/>
                  <a:gd name="connsiteY60" fmla="*/ 3324225 h 4000500"/>
                  <a:gd name="connsiteX61" fmla="*/ 1581150 w 5229225"/>
                  <a:gd name="connsiteY61" fmla="*/ 3543300 h 4000500"/>
                  <a:gd name="connsiteX62" fmla="*/ 1495425 w 5229225"/>
                  <a:gd name="connsiteY62" fmla="*/ 3705225 h 4000500"/>
                  <a:gd name="connsiteX63" fmla="*/ 1362075 w 5229225"/>
                  <a:gd name="connsiteY63" fmla="*/ 3743325 h 4000500"/>
                  <a:gd name="connsiteX64" fmla="*/ 1190625 w 5229225"/>
                  <a:gd name="connsiteY64" fmla="*/ 3752850 h 4000500"/>
                  <a:gd name="connsiteX65" fmla="*/ 1019175 w 5229225"/>
                  <a:gd name="connsiteY65" fmla="*/ 3695700 h 4000500"/>
                  <a:gd name="connsiteX66" fmla="*/ 809625 w 5229225"/>
                  <a:gd name="connsiteY66" fmla="*/ 3619500 h 4000500"/>
                  <a:gd name="connsiteX67" fmla="*/ 685800 w 5229225"/>
                  <a:gd name="connsiteY67" fmla="*/ 3476625 h 4000500"/>
                  <a:gd name="connsiteX68" fmla="*/ 562804 w 5229225"/>
                  <a:gd name="connsiteY68" fmla="*/ 3269146 h 4000500"/>
                  <a:gd name="connsiteX69" fmla="*/ 419100 w 5229225"/>
                  <a:gd name="connsiteY69" fmla="*/ 3143250 h 4000500"/>
                  <a:gd name="connsiteX70" fmla="*/ 226944 w 5229225"/>
                  <a:gd name="connsiteY70" fmla="*/ 2972214 h 4000500"/>
                  <a:gd name="connsiteX71" fmla="*/ 0 w 5229225"/>
                  <a:gd name="connsiteY71" fmla="*/ 2771775 h 4000500"/>
                  <a:gd name="connsiteX72" fmla="*/ 76200 w 5229225"/>
                  <a:gd name="connsiteY72" fmla="*/ 0 h 4000500"/>
                  <a:gd name="connsiteX73" fmla="*/ 5229225 w 5229225"/>
                  <a:gd name="connsiteY73" fmla="*/ 66675 h 4000500"/>
                  <a:gd name="connsiteX74" fmla="*/ 5153025 w 5229225"/>
                  <a:gd name="connsiteY74" fmla="*/ 4000500 h 4000500"/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67250 w 5229225"/>
                  <a:gd name="connsiteY3" fmla="*/ 3533775 h 4000500"/>
                  <a:gd name="connsiteX4" fmla="*/ 4600575 w 5229225"/>
                  <a:gd name="connsiteY4" fmla="*/ 3200400 h 4000500"/>
                  <a:gd name="connsiteX5" fmla="*/ 4492545 w 5229225"/>
                  <a:gd name="connsiteY5" fmla="*/ 2887751 h 4000500"/>
                  <a:gd name="connsiteX6" fmla="*/ 4400598 w 5229225"/>
                  <a:gd name="connsiteY6" fmla="*/ 2645174 h 4000500"/>
                  <a:gd name="connsiteX7" fmla="*/ 4286250 w 5229225"/>
                  <a:gd name="connsiteY7" fmla="*/ 2466975 h 4000500"/>
                  <a:gd name="connsiteX8" fmla="*/ 4162425 w 5229225"/>
                  <a:gd name="connsiteY8" fmla="*/ 2305050 h 4000500"/>
                  <a:gd name="connsiteX9" fmla="*/ 3905250 w 5229225"/>
                  <a:gd name="connsiteY9" fmla="*/ 2228850 h 4000500"/>
                  <a:gd name="connsiteX10" fmla="*/ 3752850 w 5229225"/>
                  <a:gd name="connsiteY10" fmla="*/ 2133600 h 4000500"/>
                  <a:gd name="connsiteX11" fmla="*/ 3720542 w 5229225"/>
                  <a:gd name="connsiteY11" fmla="*/ 2089182 h 4000500"/>
                  <a:gd name="connsiteX12" fmla="*/ 3743325 w 5229225"/>
                  <a:gd name="connsiteY12" fmla="*/ 2038350 h 4000500"/>
                  <a:gd name="connsiteX13" fmla="*/ 3838575 w 5229225"/>
                  <a:gd name="connsiteY13" fmla="*/ 1990725 h 4000500"/>
                  <a:gd name="connsiteX14" fmla="*/ 3924300 w 5229225"/>
                  <a:gd name="connsiteY14" fmla="*/ 1924050 h 4000500"/>
                  <a:gd name="connsiteX15" fmla="*/ 4095750 w 5229225"/>
                  <a:gd name="connsiteY15" fmla="*/ 1695450 h 4000500"/>
                  <a:gd name="connsiteX16" fmla="*/ 4162425 w 5229225"/>
                  <a:gd name="connsiteY16" fmla="*/ 1524000 h 4000500"/>
                  <a:gd name="connsiteX17" fmla="*/ 4124325 w 5229225"/>
                  <a:gd name="connsiteY17" fmla="*/ 1362075 h 4000500"/>
                  <a:gd name="connsiteX18" fmla="*/ 4086225 w 5229225"/>
                  <a:gd name="connsiteY18" fmla="*/ 1181100 h 4000500"/>
                  <a:gd name="connsiteX19" fmla="*/ 4019550 w 5229225"/>
                  <a:gd name="connsiteY19" fmla="*/ 904875 h 4000500"/>
                  <a:gd name="connsiteX20" fmla="*/ 3914775 w 5229225"/>
                  <a:gd name="connsiteY20" fmla="*/ 590550 h 4000500"/>
                  <a:gd name="connsiteX21" fmla="*/ 3781425 w 5229225"/>
                  <a:gd name="connsiteY21" fmla="*/ 428625 h 4000500"/>
                  <a:gd name="connsiteX22" fmla="*/ 3505200 w 5229225"/>
                  <a:gd name="connsiteY22" fmla="*/ 276225 h 4000500"/>
                  <a:gd name="connsiteX23" fmla="*/ 3419475 w 5229225"/>
                  <a:gd name="connsiteY23" fmla="*/ 238125 h 4000500"/>
                  <a:gd name="connsiteX24" fmla="*/ 3276600 w 5229225"/>
                  <a:gd name="connsiteY24" fmla="*/ 209550 h 4000500"/>
                  <a:gd name="connsiteX25" fmla="*/ 3105150 w 5229225"/>
                  <a:gd name="connsiteY25" fmla="*/ 247650 h 4000500"/>
                  <a:gd name="connsiteX26" fmla="*/ 3000375 w 5229225"/>
                  <a:gd name="connsiteY26" fmla="*/ 342900 h 4000500"/>
                  <a:gd name="connsiteX27" fmla="*/ 2857500 w 5229225"/>
                  <a:gd name="connsiteY27" fmla="*/ 495300 h 4000500"/>
                  <a:gd name="connsiteX28" fmla="*/ 2676525 w 5229225"/>
                  <a:gd name="connsiteY28" fmla="*/ 723900 h 4000500"/>
                  <a:gd name="connsiteX29" fmla="*/ 2590800 w 5229225"/>
                  <a:gd name="connsiteY29" fmla="*/ 876300 h 4000500"/>
                  <a:gd name="connsiteX30" fmla="*/ 2505075 w 5229225"/>
                  <a:gd name="connsiteY30" fmla="*/ 1000125 h 4000500"/>
                  <a:gd name="connsiteX31" fmla="*/ 2438400 w 5229225"/>
                  <a:gd name="connsiteY31" fmla="*/ 1066800 h 4000500"/>
                  <a:gd name="connsiteX32" fmla="*/ 2286000 w 5229225"/>
                  <a:gd name="connsiteY32" fmla="*/ 1047750 h 4000500"/>
                  <a:gd name="connsiteX33" fmla="*/ 2178975 w 5229225"/>
                  <a:gd name="connsiteY33" fmla="*/ 1024105 h 4000500"/>
                  <a:gd name="connsiteX34" fmla="*/ 2028825 w 5229225"/>
                  <a:gd name="connsiteY34" fmla="*/ 1066800 h 4000500"/>
                  <a:gd name="connsiteX35" fmla="*/ 1905000 w 5229225"/>
                  <a:gd name="connsiteY35" fmla="*/ 1123950 h 4000500"/>
                  <a:gd name="connsiteX36" fmla="*/ 1704975 w 5229225"/>
                  <a:gd name="connsiteY36" fmla="*/ 1114425 h 4000500"/>
                  <a:gd name="connsiteX37" fmla="*/ 1495425 w 5229225"/>
                  <a:gd name="connsiteY37" fmla="*/ 1076325 h 4000500"/>
                  <a:gd name="connsiteX38" fmla="*/ 1362075 w 5229225"/>
                  <a:gd name="connsiteY38" fmla="*/ 1095375 h 4000500"/>
                  <a:gd name="connsiteX39" fmla="*/ 1238250 w 5229225"/>
                  <a:gd name="connsiteY39" fmla="*/ 1133475 h 4000500"/>
                  <a:gd name="connsiteX40" fmla="*/ 1114425 w 5229225"/>
                  <a:gd name="connsiteY40" fmla="*/ 1190625 h 4000500"/>
                  <a:gd name="connsiteX41" fmla="*/ 914400 w 5229225"/>
                  <a:gd name="connsiteY41" fmla="*/ 1371600 h 4000500"/>
                  <a:gd name="connsiteX42" fmla="*/ 819150 w 5229225"/>
                  <a:gd name="connsiteY42" fmla="*/ 1514475 h 4000500"/>
                  <a:gd name="connsiteX43" fmla="*/ 800100 w 5229225"/>
                  <a:gd name="connsiteY43" fmla="*/ 1600200 h 4000500"/>
                  <a:gd name="connsiteX44" fmla="*/ 866775 w 5229225"/>
                  <a:gd name="connsiteY44" fmla="*/ 1676400 h 4000500"/>
                  <a:gd name="connsiteX45" fmla="*/ 876300 w 5229225"/>
                  <a:gd name="connsiteY45" fmla="*/ 1724025 h 4000500"/>
                  <a:gd name="connsiteX46" fmla="*/ 828675 w 5229225"/>
                  <a:gd name="connsiteY46" fmla="*/ 1762125 h 4000500"/>
                  <a:gd name="connsiteX47" fmla="*/ 636260 w 5229225"/>
                  <a:gd name="connsiteY47" fmla="*/ 1866230 h 4000500"/>
                  <a:gd name="connsiteX48" fmla="*/ 625061 w 5229225"/>
                  <a:gd name="connsiteY48" fmla="*/ 2008099 h 4000500"/>
                  <a:gd name="connsiteX49" fmla="*/ 609600 w 5229225"/>
                  <a:gd name="connsiteY49" fmla="*/ 2066925 h 4000500"/>
                  <a:gd name="connsiteX50" fmla="*/ 552450 w 5229225"/>
                  <a:gd name="connsiteY50" fmla="*/ 2124075 h 4000500"/>
                  <a:gd name="connsiteX51" fmla="*/ 452941 w 5229225"/>
                  <a:gd name="connsiteY51" fmla="*/ 2257425 h 4000500"/>
                  <a:gd name="connsiteX52" fmla="*/ 466725 w 5229225"/>
                  <a:gd name="connsiteY52" fmla="*/ 2333625 h 4000500"/>
                  <a:gd name="connsiteX53" fmla="*/ 542925 w 5229225"/>
                  <a:gd name="connsiteY53" fmla="*/ 2466975 h 4000500"/>
                  <a:gd name="connsiteX54" fmla="*/ 628650 w 5229225"/>
                  <a:gd name="connsiteY54" fmla="*/ 2581275 h 4000500"/>
                  <a:gd name="connsiteX55" fmla="*/ 914400 w 5229225"/>
                  <a:gd name="connsiteY55" fmla="*/ 2705100 h 4000500"/>
                  <a:gd name="connsiteX56" fmla="*/ 1019175 w 5229225"/>
                  <a:gd name="connsiteY56" fmla="*/ 2752725 h 4000500"/>
                  <a:gd name="connsiteX57" fmla="*/ 1066800 w 5229225"/>
                  <a:gd name="connsiteY57" fmla="*/ 2790825 h 4000500"/>
                  <a:gd name="connsiteX58" fmla="*/ 1333500 w 5229225"/>
                  <a:gd name="connsiteY58" fmla="*/ 2895600 h 4000500"/>
                  <a:gd name="connsiteX59" fmla="*/ 1609725 w 5229225"/>
                  <a:gd name="connsiteY59" fmla="*/ 3143250 h 4000500"/>
                  <a:gd name="connsiteX60" fmla="*/ 1704975 w 5229225"/>
                  <a:gd name="connsiteY60" fmla="*/ 3324225 h 4000500"/>
                  <a:gd name="connsiteX61" fmla="*/ 1666588 w 5229225"/>
                  <a:gd name="connsiteY61" fmla="*/ 3426320 h 4000500"/>
                  <a:gd name="connsiteX62" fmla="*/ 1581150 w 5229225"/>
                  <a:gd name="connsiteY62" fmla="*/ 3543300 h 4000500"/>
                  <a:gd name="connsiteX63" fmla="*/ 1495425 w 5229225"/>
                  <a:gd name="connsiteY63" fmla="*/ 3705225 h 4000500"/>
                  <a:gd name="connsiteX64" fmla="*/ 1362075 w 5229225"/>
                  <a:gd name="connsiteY64" fmla="*/ 3743325 h 4000500"/>
                  <a:gd name="connsiteX65" fmla="*/ 1190625 w 5229225"/>
                  <a:gd name="connsiteY65" fmla="*/ 3752850 h 4000500"/>
                  <a:gd name="connsiteX66" fmla="*/ 1019175 w 5229225"/>
                  <a:gd name="connsiteY66" fmla="*/ 3695700 h 4000500"/>
                  <a:gd name="connsiteX67" fmla="*/ 809625 w 5229225"/>
                  <a:gd name="connsiteY67" fmla="*/ 3619500 h 4000500"/>
                  <a:gd name="connsiteX68" fmla="*/ 685800 w 5229225"/>
                  <a:gd name="connsiteY68" fmla="*/ 3476625 h 4000500"/>
                  <a:gd name="connsiteX69" fmla="*/ 562804 w 5229225"/>
                  <a:gd name="connsiteY69" fmla="*/ 3269146 h 4000500"/>
                  <a:gd name="connsiteX70" fmla="*/ 419100 w 5229225"/>
                  <a:gd name="connsiteY70" fmla="*/ 3143250 h 4000500"/>
                  <a:gd name="connsiteX71" fmla="*/ 226944 w 5229225"/>
                  <a:gd name="connsiteY71" fmla="*/ 2972214 h 4000500"/>
                  <a:gd name="connsiteX72" fmla="*/ 0 w 5229225"/>
                  <a:gd name="connsiteY72" fmla="*/ 2771775 h 4000500"/>
                  <a:gd name="connsiteX73" fmla="*/ 76200 w 5229225"/>
                  <a:gd name="connsiteY73" fmla="*/ 0 h 4000500"/>
                  <a:gd name="connsiteX74" fmla="*/ 5229225 w 5229225"/>
                  <a:gd name="connsiteY74" fmla="*/ 66675 h 4000500"/>
                  <a:gd name="connsiteX75" fmla="*/ 5153025 w 5229225"/>
                  <a:gd name="connsiteY75" fmla="*/ 4000500 h 4000500"/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67250 w 5229225"/>
                  <a:gd name="connsiteY3" fmla="*/ 3533775 h 4000500"/>
                  <a:gd name="connsiteX4" fmla="*/ 4600575 w 5229225"/>
                  <a:gd name="connsiteY4" fmla="*/ 3200400 h 4000500"/>
                  <a:gd name="connsiteX5" fmla="*/ 4492545 w 5229225"/>
                  <a:gd name="connsiteY5" fmla="*/ 2887751 h 4000500"/>
                  <a:gd name="connsiteX6" fmla="*/ 4400598 w 5229225"/>
                  <a:gd name="connsiteY6" fmla="*/ 2645174 h 4000500"/>
                  <a:gd name="connsiteX7" fmla="*/ 4286250 w 5229225"/>
                  <a:gd name="connsiteY7" fmla="*/ 2466975 h 4000500"/>
                  <a:gd name="connsiteX8" fmla="*/ 4162425 w 5229225"/>
                  <a:gd name="connsiteY8" fmla="*/ 2305050 h 4000500"/>
                  <a:gd name="connsiteX9" fmla="*/ 3905250 w 5229225"/>
                  <a:gd name="connsiteY9" fmla="*/ 2228850 h 4000500"/>
                  <a:gd name="connsiteX10" fmla="*/ 3752850 w 5229225"/>
                  <a:gd name="connsiteY10" fmla="*/ 2133600 h 4000500"/>
                  <a:gd name="connsiteX11" fmla="*/ 3720542 w 5229225"/>
                  <a:gd name="connsiteY11" fmla="*/ 2089182 h 4000500"/>
                  <a:gd name="connsiteX12" fmla="*/ 3743325 w 5229225"/>
                  <a:gd name="connsiteY12" fmla="*/ 2038350 h 4000500"/>
                  <a:gd name="connsiteX13" fmla="*/ 3838575 w 5229225"/>
                  <a:gd name="connsiteY13" fmla="*/ 1990725 h 4000500"/>
                  <a:gd name="connsiteX14" fmla="*/ 3924300 w 5229225"/>
                  <a:gd name="connsiteY14" fmla="*/ 1924050 h 4000500"/>
                  <a:gd name="connsiteX15" fmla="*/ 4095750 w 5229225"/>
                  <a:gd name="connsiteY15" fmla="*/ 1695450 h 4000500"/>
                  <a:gd name="connsiteX16" fmla="*/ 4162425 w 5229225"/>
                  <a:gd name="connsiteY16" fmla="*/ 1524000 h 4000500"/>
                  <a:gd name="connsiteX17" fmla="*/ 4124325 w 5229225"/>
                  <a:gd name="connsiteY17" fmla="*/ 1362075 h 4000500"/>
                  <a:gd name="connsiteX18" fmla="*/ 4086225 w 5229225"/>
                  <a:gd name="connsiteY18" fmla="*/ 1181100 h 4000500"/>
                  <a:gd name="connsiteX19" fmla="*/ 4019550 w 5229225"/>
                  <a:gd name="connsiteY19" fmla="*/ 904875 h 4000500"/>
                  <a:gd name="connsiteX20" fmla="*/ 3914775 w 5229225"/>
                  <a:gd name="connsiteY20" fmla="*/ 590550 h 4000500"/>
                  <a:gd name="connsiteX21" fmla="*/ 3781425 w 5229225"/>
                  <a:gd name="connsiteY21" fmla="*/ 428625 h 4000500"/>
                  <a:gd name="connsiteX22" fmla="*/ 3505200 w 5229225"/>
                  <a:gd name="connsiteY22" fmla="*/ 276225 h 4000500"/>
                  <a:gd name="connsiteX23" fmla="*/ 3419475 w 5229225"/>
                  <a:gd name="connsiteY23" fmla="*/ 238125 h 4000500"/>
                  <a:gd name="connsiteX24" fmla="*/ 3276600 w 5229225"/>
                  <a:gd name="connsiteY24" fmla="*/ 209550 h 4000500"/>
                  <a:gd name="connsiteX25" fmla="*/ 3105150 w 5229225"/>
                  <a:gd name="connsiteY25" fmla="*/ 247650 h 4000500"/>
                  <a:gd name="connsiteX26" fmla="*/ 3000375 w 5229225"/>
                  <a:gd name="connsiteY26" fmla="*/ 342900 h 4000500"/>
                  <a:gd name="connsiteX27" fmla="*/ 2857500 w 5229225"/>
                  <a:gd name="connsiteY27" fmla="*/ 495300 h 4000500"/>
                  <a:gd name="connsiteX28" fmla="*/ 2676525 w 5229225"/>
                  <a:gd name="connsiteY28" fmla="*/ 723900 h 4000500"/>
                  <a:gd name="connsiteX29" fmla="*/ 2590800 w 5229225"/>
                  <a:gd name="connsiteY29" fmla="*/ 876300 h 4000500"/>
                  <a:gd name="connsiteX30" fmla="*/ 2505075 w 5229225"/>
                  <a:gd name="connsiteY30" fmla="*/ 1000125 h 4000500"/>
                  <a:gd name="connsiteX31" fmla="*/ 2438400 w 5229225"/>
                  <a:gd name="connsiteY31" fmla="*/ 1066800 h 4000500"/>
                  <a:gd name="connsiteX32" fmla="*/ 2286000 w 5229225"/>
                  <a:gd name="connsiteY32" fmla="*/ 1047750 h 4000500"/>
                  <a:gd name="connsiteX33" fmla="*/ 2178975 w 5229225"/>
                  <a:gd name="connsiteY33" fmla="*/ 1024105 h 4000500"/>
                  <a:gd name="connsiteX34" fmla="*/ 2028825 w 5229225"/>
                  <a:gd name="connsiteY34" fmla="*/ 1066800 h 4000500"/>
                  <a:gd name="connsiteX35" fmla="*/ 1905000 w 5229225"/>
                  <a:gd name="connsiteY35" fmla="*/ 1123950 h 4000500"/>
                  <a:gd name="connsiteX36" fmla="*/ 1704975 w 5229225"/>
                  <a:gd name="connsiteY36" fmla="*/ 1114425 h 4000500"/>
                  <a:gd name="connsiteX37" fmla="*/ 1495425 w 5229225"/>
                  <a:gd name="connsiteY37" fmla="*/ 1076325 h 4000500"/>
                  <a:gd name="connsiteX38" fmla="*/ 1362075 w 5229225"/>
                  <a:gd name="connsiteY38" fmla="*/ 1095375 h 4000500"/>
                  <a:gd name="connsiteX39" fmla="*/ 1238250 w 5229225"/>
                  <a:gd name="connsiteY39" fmla="*/ 1133475 h 4000500"/>
                  <a:gd name="connsiteX40" fmla="*/ 1114425 w 5229225"/>
                  <a:gd name="connsiteY40" fmla="*/ 1190625 h 4000500"/>
                  <a:gd name="connsiteX41" fmla="*/ 914400 w 5229225"/>
                  <a:gd name="connsiteY41" fmla="*/ 1371600 h 4000500"/>
                  <a:gd name="connsiteX42" fmla="*/ 819150 w 5229225"/>
                  <a:gd name="connsiteY42" fmla="*/ 1514475 h 4000500"/>
                  <a:gd name="connsiteX43" fmla="*/ 800100 w 5229225"/>
                  <a:gd name="connsiteY43" fmla="*/ 1600200 h 4000500"/>
                  <a:gd name="connsiteX44" fmla="*/ 866775 w 5229225"/>
                  <a:gd name="connsiteY44" fmla="*/ 1676400 h 4000500"/>
                  <a:gd name="connsiteX45" fmla="*/ 876300 w 5229225"/>
                  <a:gd name="connsiteY45" fmla="*/ 1724025 h 4000500"/>
                  <a:gd name="connsiteX46" fmla="*/ 828675 w 5229225"/>
                  <a:gd name="connsiteY46" fmla="*/ 1762125 h 4000500"/>
                  <a:gd name="connsiteX47" fmla="*/ 636260 w 5229225"/>
                  <a:gd name="connsiteY47" fmla="*/ 1866230 h 4000500"/>
                  <a:gd name="connsiteX48" fmla="*/ 625061 w 5229225"/>
                  <a:gd name="connsiteY48" fmla="*/ 2008099 h 4000500"/>
                  <a:gd name="connsiteX49" fmla="*/ 609600 w 5229225"/>
                  <a:gd name="connsiteY49" fmla="*/ 2066925 h 4000500"/>
                  <a:gd name="connsiteX50" fmla="*/ 552450 w 5229225"/>
                  <a:gd name="connsiteY50" fmla="*/ 2124075 h 4000500"/>
                  <a:gd name="connsiteX51" fmla="*/ 452941 w 5229225"/>
                  <a:gd name="connsiteY51" fmla="*/ 2257425 h 4000500"/>
                  <a:gd name="connsiteX52" fmla="*/ 466725 w 5229225"/>
                  <a:gd name="connsiteY52" fmla="*/ 2333625 h 4000500"/>
                  <a:gd name="connsiteX53" fmla="*/ 542925 w 5229225"/>
                  <a:gd name="connsiteY53" fmla="*/ 2466975 h 4000500"/>
                  <a:gd name="connsiteX54" fmla="*/ 628650 w 5229225"/>
                  <a:gd name="connsiteY54" fmla="*/ 2581275 h 4000500"/>
                  <a:gd name="connsiteX55" fmla="*/ 914400 w 5229225"/>
                  <a:gd name="connsiteY55" fmla="*/ 2705100 h 4000500"/>
                  <a:gd name="connsiteX56" fmla="*/ 1019175 w 5229225"/>
                  <a:gd name="connsiteY56" fmla="*/ 2752725 h 4000500"/>
                  <a:gd name="connsiteX57" fmla="*/ 1066800 w 5229225"/>
                  <a:gd name="connsiteY57" fmla="*/ 2790825 h 4000500"/>
                  <a:gd name="connsiteX58" fmla="*/ 1333500 w 5229225"/>
                  <a:gd name="connsiteY58" fmla="*/ 2895600 h 4000500"/>
                  <a:gd name="connsiteX59" fmla="*/ 1609725 w 5229225"/>
                  <a:gd name="connsiteY59" fmla="*/ 3143250 h 4000500"/>
                  <a:gd name="connsiteX60" fmla="*/ 1704975 w 5229225"/>
                  <a:gd name="connsiteY60" fmla="*/ 3324225 h 4000500"/>
                  <a:gd name="connsiteX61" fmla="*/ 1680373 w 5229225"/>
                  <a:gd name="connsiteY61" fmla="*/ 3426320 h 4000500"/>
                  <a:gd name="connsiteX62" fmla="*/ 1581150 w 5229225"/>
                  <a:gd name="connsiteY62" fmla="*/ 3543300 h 4000500"/>
                  <a:gd name="connsiteX63" fmla="*/ 1495425 w 5229225"/>
                  <a:gd name="connsiteY63" fmla="*/ 3705225 h 4000500"/>
                  <a:gd name="connsiteX64" fmla="*/ 1362075 w 5229225"/>
                  <a:gd name="connsiteY64" fmla="*/ 3743325 h 4000500"/>
                  <a:gd name="connsiteX65" fmla="*/ 1190625 w 5229225"/>
                  <a:gd name="connsiteY65" fmla="*/ 3752850 h 4000500"/>
                  <a:gd name="connsiteX66" fmla="*/ 1019175 w 5229225"/>
                  <a:gd name="connsiteY66" fmla="*/ 3695700 h 4000500"/>
                  <a:gd name="connsiteX67" fmla="*/ 809625 w 5229225"/>
                  <a:gd name="connsiteY67" fmla="*/ 3619500 h 4000500"/>
                  <a:gd name="connsiteX68" fmla="*/ 685800 w 5229225"/>
                  <a:gd name="connsiteY68" fmla="*/ 3476625 h 4000500"/>
                  <a:gd name="connsiteX69" fmla="*/ 562804 w 5229225"/>
                  <a:gd name="connsiteY69" fmla="*/ 3269146 h 4000500"/>
                  <a:gd name="connsiteX70" fmla="*/ 419100 w 5229225"/>
                  <a:gd name="connsiteY70" fmla="*/ 3143250 h 4000500"/>
                  <a:gd name="connsiteX71" fmla="*/ 226944 w 5229225"/>
                  <a:gd name="connsiteY71" fmla="*/ 2972214 h 4000500"/>
                  <a:gd name="connsiteX72" fmla="*/ 0 w 5229225"/>
                  <a:gd name="connsiteY72" fmla="*/ 2771775 h 4000500"/>
                  <a:gd name="connsiteX73" fmla="*/ 76200 w 5229225"/>
                  <a:gd name="connsiteY73" fmla="*/ 0 h 4000500"/>
                  <a:gd name="connsiteX74" fmla="*/ 5229225 w 5229225"/>
                  <a:gd name="connsiteY74" fmla="*/ 66675 h 4000500"/>
                  <a:gd name="connsiteX75" fmla="*/ 5153025 w 5229225"/>
                  <a:gd name="connsiteY75" fmla="*/ 4000500 h 4000500"/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67250 w 5229225"/>
                  <a:gd name="connsiteY3" fmla="*/ 3533775 h 4000500"/>
                  <a:gd name="connsiteX4" fmla="*/ 4600575 w 5229225"/>
                  <a:gd name="connsiteY4" fmla="*/ 3200400 h 4000500"/>
                  <a:gd name="connsiteX5" fmla="*/ 4492545 w 5229225"/>
                  <a:gd name="connsiteY5" fmla="*/ 2887751 h 4000500"/>
                  <a:gd name="connsiteX6" fmla="*/ 4400598 w 5229225"/>
                  <a:gd name="connsiteY6" fmla="*/ 2645174 h 4000500"/>
                  <a:gd name="connsiteX7" fmla="*/ 4286250 w 5229225"/>
                  <a:gd name="connsiteY7" fmla="*/ 2466975 h 4000500"/>
                  <a:gd name="connsiteX8" fmla="*/ 4162425 w 5229225"/>
                  <a:gd name="connsiteY8" fmla="*/ 2305050 h 4000500"/>
                  <a:gd name="connsiteX9" fmla="*/ 3905250 w 5229225"/>
                  <a:gd name="connsiteY9" fmla="*/ 2228850 h 4000500"/>
                  <a:gd name="connsiteX10" fmla="*/ 3752850 w 5229225"/>
                  <a:gd name="connsiteY10" fmla="*/ 2133600 h 4000500"/>
                  <a:gd name="connsiteX11" fmla="*/ 3720542 w 5229225"/>
                  <a:gd name="connsiteY11" fmla="*/ 2089182 h 4000500"/>
                  <a:gd name="connsiteX12" fmla="*/ 3743325 w 5229225"/>
                  <a:gd name="connsiteY12" fmla="*/ 2038350 h 4000500"/>
                  <a:gd name="connsiteX13" fmla="*/ 3838575 w 5229225"/>
                  <a:gd name="connsiteY13" fmla="*/ 1990725 h 4000500"/>
                  <a:gd name="connsiteX14" fmla="*/ 3924300 w 5229225"/>
                  <a:gd name="connsiteY14" fmla="*/ 1924050 h 4000500"/>
                  <a:gd name="connsiteX15" fmla="*/ 4095750 w 5229225"/>
                  <a:gd name="connsiteY15" fmla="*/ 1695450 h 4000500"/>
                  <a:gd name="connsiteX16" fmla="*/ 4162425 w 5229225"/>
                  <a:gd name="connsiteY16" fmla="*/ 1524000 h 4000500"/>
                  <a:gd name="connsiteX17" fmla="*/ 4124325 w 5229225"/>
                  <a:gd name="connsiteY17" fmla="*/ 1362075 h 4000500"/>
                  <a:gd name="connsiteX18" fmla="*/ 4086225 w 5229225"/>
                  <a:gd name="connsiteY18" fmla="*/ 1181100 h 4000500"/>
                  <a:gd name="connsiteX19" fmla="*/ 4019550 w 5229225"/>
                  <a:gd name="connsiteY19" fmla="*/ 904875 h 4000500"/>
                  <a:gd name="connsiteX20" fmla="*/ 3914775 w 5229225"/>
                  <a:gd name="connsiteY20" fmla="*/ 590550 h 4000500"/>
                  <a:gd name="connsiteX21" fmla="*/ 3781425 w 5229225"/>
                  <a:gd name="connsiteY21" fmla="*/ 428625 h 4000500"/>
                  <a:gd name="connsiteX22" fmla="*/ 3505200 w 5229225"/>
                  <a:gd name="connsiteY22" fmla="*/ 276225 h 4000500"/>
                  <a:gd name="connsiteX23" fmla="*/ 3419475 w 5229225"/>
                  <a:gd name="connsiteY23" fmla="*/ 238125 h 4000500"/>
                  <a:gd name="connsiteX24" fmla="*/ 3276600 w 5229225"/>
                  <a:gd name="connsiteY24" fmla="*/ 209550 h 4000500"/>
                  <a:gd name="connsiteX25" fmla="*/ 3105150 w 5229225"/>
                  <a:gd name="connsiteY25" fmla="*/ 247650 h 4000500"/>
                  <a:gd name="connsiteX26" fmla="*/ 3000375 w 5229225"/>
                  <a:gd name="connsiteY26" fmla="*/ 342900 h 4000500"/>
                  <a:gd name="connsiteX27" fmla="*/ 2857500 w 5229225"/>
                  <a:gd name="connsiteY27" fmla="*/ 495300 h 4000500"/>
                  <a:gd name="connsiteX28" fmla="*/ 2676525 w 5229225"/>
                  <a:gd name="connsiteY28" fmla="*/ 723900 h 4000500"/>
                  <a:gd name="connsiteX29" fmla="*/ 2590800 w 5229225"/>
                  <a:gd name="connsiteY29" fmla="*/ 876300 h 4000500"/>
                  <a:gd name="connsiteX30" fmla="*/ 2505075 w 5229225"/>
                  <a:gd name="connsiteY30" fmla="*/ 1000125 h 4000500"/>
                  <a:gd name="connsiteX31" fmla="*/ 2438400 w 5229225"/>
                  <a:gd name="connsiteY31" fmla="*/ 1066800 h 4000500"/>
                  <a:gd name="connsiteX32" fmla="*/ 2286000 w 5229225"/>
                  <a:gd name="connsiteY32" fmla="*/ 1047750 h 4000500"/>
                  <a:gd name="connsiteX33" fmla="*/ 2178975 w 5229225"/>
                  <a:gd name="connsiteY33" fmla="*/ 1024105 h 4000500"/>
                  <a:gd name="connsiteX34" fmla="*/ 2028825 w 5229225"/>
                  <a:gd name="connsiteY34" fmla="*/ 1066800 h 4000500"/>
                  <a:gd name="connsiteX35" fmla="*/ 1905000 w 5229225"/>
                  <a:gd name="connsiteY35" fmla="*/ 1123950 h 4000500"/>
                  <a:gd name="connsiteX36" fmla="*/ 1704975 w 5229225"/>
                  <a:gd name="connsiteY36" fmla="*/ 1114425 h 4000500"/>
                  <a:gd name="connsiteX37" fmla="*/ 1495425 w 5229225"/>
                  <a:gd name="connsiteY37" fmla="*/ 1076325 h 4000500"/>
                  <a:gd name="connsiteX38" fmla="*/ 1362075 w 5229225"/>
                  <a:gd name="connsiteY38" fmla="*/ 1095375 h 4000500"/>
                  <a:gd name="connsiteX39" fmla="*/ 1238250 w 5229225"/>
                  <a:gd name="connsiteY39" fmla="*/ 1133475 h 4000500"/>
                  <a:gd name="connsiteX40" fmla="*/ 1114425 w 5229225"/>
                  <a:gd name="connsiteY40" fmla="*/ 1190625 h 4000500"/>
                  <a:gd name="connsiteX41" fmla="*/ 914400 w 5229225"/>
                  <a:gd name="connsiteY41" fmla="*/ 1371600 h 4000500"/>
                  <a:gd name="connsiteX42" fmla="*/ 819150 w 5229225"/>
                  <a:gd name="connsiteY42" fmla="*/ 1514475 h 4000500"/>
                  <a:gd name="connsiteX43" fmla="*/ 800100 w 5229225"/>
                  <a:gd name="connsiteY43" fmla="*/ 1600200 h 4000500"/>
                  <a:gd name="connsiteX44" fmla="*/ 866775 w 5229225"/>
                  <a:gd name="connsiteY44" fmla="*/ 1676400 h 4000500"/>
                  <a:gd name="connsiteX45" fmla="*/ 876300 w 5229225"/>
                  <a:gd name="connsiteY45" fmla="*/ 1724025 h 4000500"/>
                  <a:gd name="connsiteX46" fmla="*/ 828675 w 5229225"/>
                  <a:gd name="connsiteY46" fmla="*/ 1762125 h 4000500"/>
                  <a:gd name="connsiteX47" fmla="*/ 636260 w 5229225"/>
                  <a:gd name="connsiteY47" fmla="*/ 1866230 h 4000500"/>
                  <a:gd name="connsiteX48" fmla="*/ 625061 w 5229225"/>
                  <a:gd name="connsiteY48" fmla="*/ 2008099 h 4000500"/>
                  <a:gd name="connsiteX49" fmla="*/ 609600 w 5229225"/>
                  <a:gd name="connsiteY49" fmla="*/ 2066925 h 4000500"/>
                  <a:gd name="connsiteX50" fmla="*/ 552450 w 5229225"/>
                  <a:gd name="connsiteY50" fmla="*/ 2124075 h 4000500"/>
                  <a:gd name="connsiteX51" fmla="*/ 452941 w 5229225"/>
                  <a:gd name="connsiteY51" fmla="*/ 2257425 h 4000500"/>
                  <a:gd name="connsiteX52" fmla="*/ 466725 w 5229225"/>
                  <a:gd name="connsiteY52" fmla="*/ 2333625 h 4000500"/>
                  <a:gd name="connsiteX53" fmla="*/ 542925 w 5229225"/>
                  <a:gd name="connsiteY53" fmla="*/ 2466975 h 4000500"/>
                  <a:gd name="connsiteX54" fmla="*/ 628650 w 5229225"/>
                  <a:gd name="connsiteY54" fmla="*/ 2581275 h 4000500"/>
                  <a:gd name="connsiteX55" fmla="*/ 914400 w 5229225"/>
                  <a:gd name="connsiteY55" fmla="*/ 2705100 h 4000500"/>
                  <a:gd name="connsiteX56" fmla="*/ 1019175 w 5229225"/>
                  <a:gd name="connsiteY56" fmla="*/ 2752725 h 4000500"/>
                  <a:gd name="connsiteX57" fmla="*/ 1066800 w 5229225"/>
                  <a:gd name="connsiteY57" fmla="*/ 2790825 h 4000500"/>
                  <a:gd name="connsiteX58" fmla="*/ 1333500 w 5229225"/>
                  <a:gd name="connsiteY58" fmla="*/ 2895600 h 4000500"/>
                  <a:gd name="connsiteX59" fmla="*/ 1609725 w 5229225"/>
                  <a:gd name="connsiteY59" fmla="*/ 3143250 h 4000500"/>
                  <a:gd name="connsiteX60" fmla="*/ 1704975 w 5229225"/>
                  <a:gd name="connsiteY60" fmla="*/ 3324225 h 4000500"/>
                  <a:gd name="connsiteX61" fmla="*/ 1680373 w 5229225"/>
                  <a:gd name="connsiteY61" fmla="*/ 3426320 h 4000500"/>
                  <a:gd name="connsiteX62" fmla="*/ 1581150 w 5229225"/>
                  <a:gd name="connsiteY62" fmla="*/ 3543300 h 4000500"/>
                  <a:gd name="connsiteX63" fmla="*/ 1495425 w 5229225"/>
                  <a:gd name="connsiteY63" fmla="*/ 3705225 h 4000500"/>
                  <a:gd name="connsiteX64" fmla="*/ 1362075 w 5229225"/>
                  <a:gd name="connsiteY64" fmla="*/ 3743325 h 4000500"/>
                  <a:gd name="connsiteX65" fmla="*/ 1190625 w 5229225"/>
                  <a:gd name="connsiteY65" fmla="*/ 3752850 h 4000500"/>
                  <a:gd name="connsiteX66" fmla="*/ 1009985 w 5229225"/>
                  <a:gd name="connsiteY66" fmla="*/ 3718675 h 4000500"/>
                  <a:gd name="connsiteX67" fmla="*/ 809625 w 5229225"/>
                  <a:gd name="connsiteY67" fmla="*/ 3619500 h 4000500"/>
                  <a:gd name="connsiteX68" fmla="*/ 685800 w 5229225"/>
                  <a:gd name="connsiteY68" fmla="*/ 3476625 h 4000500"/>
                  <a:gd name="connsiteX69" fmla="*/ 562804 w 5229225"/>
                  <a:gd name="connsiteY69" fmla="*/ 3269146 h 4000500"/>
                  <a:gd name="connsiteX70" fmla="*/ 419100 w 5229225"/>
                  <a:gd name="connsiteY70" fmla="*/ 3143250 h 4000500"/>
                  <a:gd name="connsiteX71" fmla="*/ 226944 w 5229225"/>
                  <a:gd name="connsiteY71" fmla="*/ 2972214 h 4000500"/>
                  <a:gd name="connsiteX72" fmla="*/ 0 w 5229225"/>
                  <a:gd name="connsiteY72" fmla="*/ 2771775 h 4000500"/>
                  <a:gd name="connsiteX73" fmla="*/ 76200 w 5229225"/>
                  <a:gd name="connsiteY73" fmla="*/ 0 h 4000500"/>
                  <a:gd name="connsiteX74" fmla="*/ 5229225 w 5229225"/>
                  <a:gd name="connsiteY74" fmla="*/ 66675 h 4000500"/>
                  <a:gd name="connsiteX75" fmla="*/ 5153025 w 5229225"/>
                  <a:gd name="connsiteY75" fmla="*/ 4000500 h 4000500"/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67250 w 5229225"/>
                  <a:gd name="connsiteY3" fmla="*/ 3533775 h 4000500"/>
                  <a:gd name="connsiteX4" fmla="*/ 4600575 w 5229225"/>
                  <a:gd name="connsiteY4" fmla="*/ 3200400 h 4000500"/>
                  <a:gd name="connsiteX5" fmla="*/ 4492545 w 5229225"/>
                  <a:gd name="connsiteY5" fmla="*/ 2887751 h 4000500"/>
                  <a:gd name="connsiteX6" fmla="*/ 4400598 w 5229225"/>
                  <a:gd name="connsiteY6" fmla="*/ 2645174 h 4000500"/>
                  <a:gd name="connsiteX7" fmla="*/ 4286250 w 5229225"/>
                  <a:gd name="connsiteY7" fmla="*/ 2466975 h 4000500"/>
                  <a:gd name="connsiteX8" fmla="*/ 4162425 w 5229225"/>
                  <a:gd name="connsiteY8" fmla="*/ 2305050 h 4000500"/>
                  <a:gd name="connsiteX9" fmla="*/ 3905250 w 5229225"/>
                  <a:gd name="connsiteY9" fmla="*/ 2228850 h 4000500"/>
                  <a:gd name="connsiteX10" fmla="*/ 3752850 w 5229225"/>
                  <a:gd name="connsiteY10" fmla="*/ 2133600 h 4000500"/>
                  <a:gd name="connsiteX11" fmla="*/ 3720542 w 5229225"/>
                  <a:gd name="connsiteY11" fmla="*/ 2089182 h 4000500"/>
                  <a:gd name="connsiteX12" fmla="*/ 3743325 w 5229225"/>
                  <a:gd name="connsiteY12" fmla="*/ 2038350 h 4000500"/>
                  <a:gd name="connsiteX13" fmla="*/ 3838575 w 5229225"/>
                  <a:gd name="connsiteY13" fmla="*/ 1990725 h 4000500"/>
                  <a:gd name="connsiteX14" fmla="*/ 3924300 w 5229225"/>
                  <a:gd name="connsiteY14" fmla="*/ 1924050 h 4000500"/>
                  <a:gd name="connsiteX15" fmla="*/ 4095750 w 5229225"/>
                  <a:gd name="connsiteY15" fmla="*/ 1695450 h 4000500"/>
                  <a:gd name="connsiteX16" fmla="*/ 4162425 w 5229225"/>
                  <a:gd name="connsiteY16" fmla="*/ 1524000 h 4000500"/>
                  <a:gd name="connsiteX17" fmla="*/ 4124325 w 5229225"/>
                  <a:gd name="connsiteY17" fmla="*/ 1362075 h 4000500"/>
                  <a:gd name="connsiteX18" fmla="*/ 4086225 w 5229225"/>
                  <a:gd name="connsiteY18" fmla="*/ 1181100 h 4000500"/>
                  <a:gd name="connsiteX19" fmla="*/ 4019550 w 5229225"/>
                  <a:gd name="connsiteY19" fmla="*/ 904875 h 4000500"/>
                  <a:gd name="connsiteX20" fmla="*/ 3914775 w 5229225"/>
                  <a:gd name="connsiteY20" fmla="*/ 590550 h 4000500"/>
                  <a:gd name="connsiteX21" fmla="*/ 3781425 w 5229225"/>
                  <a:gd name="connsiteY21" fmla="*/ 428625 h 4000500"/>
                  <a:gd name="connsiteX22" fmla="*/ 3505200 w 5229225"/>
                  <a:gd name="connsiteY22" fmla="*/ 276225 h 4000500"/>
                  <a:gd name="connsiteX23" fmla="*/ 3419475 w 5229225"/>
                  <a:gd name="connsiteY23" fmla="*/ 238125 h 4000500"/>
                  <a:gd name="connsiteX24" fmla="*/ 3276600 w 5229225"/>
                  <a:gd name="connsiteY24" fmla="*/ 209550 h 4000500"/>
                  <a:gd name="connsiteX25" fmla="*/ 3105150 w 5229225"/>
                  <a:gd name="connsiteY25" fmla="*/ 247650 h 4000500"/>
                  <a:gd name="connsiteX26" fmla="*/ 3000375 w 5229225"/>
                  <a:gd name="connsiteY26" fmla="*/ 342900 h 4000500"/>
                  <a:gd name="connsiteX27" fmla="*/ 2857500 w 5229225"/>
                  <a:gd name="connsiteY27" fmla="*/ 495300 h 4000500"/>
                  <a:gd name="connsiteX28" fmla="*/ 2676525 w 5229225"/>
                  <a:gd name="connsiteY28" fmla="*/ 723900 h 4000500"/>
                  <a:gd name="connsiteX29" fmla="*/ 2590800 w 5229225"/>
                  <a:gd name="connsiteY29" fmla="*/ 876300 h 4000500"/>
                  <a:gd name="connsiteX30" fmla="*/ 2505075 w 5229225"/>
                  <a:gd name="connsiteY30" fmla="*/ 1000125 h 4000500"/>
                  <a:gd name="connsiteX31" fmla="*/ 2438400 w 5229225"/>
                  <a:gd name="connsiteY31" fmla="*/ 1066800 h 4000500"/>
                  <a:gd name="connsiteX32" fmla="*/ 2286000 w 5229225"/>
                  <a:gd name="connsiteY32" fmla="*/ 1047750 h 4000500"/>
                  <a:gd name="connsiteX33" fmla="*/ 2178975 w 5229225"/>
                  <a:gd name="connsiteY33" fmla="*/ 1024105 h 4000500"/>
                  <a:gd name="connsiteX34" fmla="*/ 2028825 w 5229225"/>
                  <a:gd name="connsiteY34" fmla="*/ 1066800 h 4000500"/>
                  <a:gd name="connsiteX35" fmla="*/ 1905000 w 5229225"/>
                  <a:gd name="connsiteY35" fmla="*/ 1123950 h 4000500"/>
                  <a:gd name="connsiteX36" fmla="*/ 1704975 w 5229225"/>
                  <a:gd name="connsiteY36" fmla="*/ 1114425 h 4000500"/>
                  <a:gd name="connsiteX37" fmla="*/ 1495425 w 5229225"/>
                  <a:gd name="connsiteY37" fmla="*/ 1076325 h 4000500"/>
                  <a:gd name="connsiteX38" fmla="*/ 1362075 w 5229225"/>
                  <a:gd name="connsiteY38" fmla="*/ 1095375 h 4000500"/>
                  <a:gd name="connsiteX39" fmla="*/ 1238250 w 5229225"/>
                  <a:gd name="connsiteY39" fmla="*/ 1133475 h 4000500"/>
                  <a:gd name="connsiteX40" fmla="*/ 1114425 w 5229225"/>
                  <a:gd name="connsiteY40" fmla="*/ 1190625 h 4000500"/>
                  <a:gd name="connsiteX41" fmla="*/ 914400 w 5229225"/>
                  <a:gd name="connsiteY41" fmla="*/ 1371600 h 4000500"/>
                  <a:gd name="connsiteX42" fmla="*/ 819150 w 5229225"/>
                  <a:gd name="connsiteY42" fmla="*/ 1514475 h 4000500"/>
                  <a:gd name="connsiteX43" fmla="*/ 800100 w 5229225"/>
                  <a:gd name="connsiteY43" fmla="*/ 1600200 h 4000500"/>
                  <a:gd name="connsiteX44" fmla="*/ 866775 w 5229225"/>
                  <a:gd name="connsiteY44" fmla="*/ 1676400 h 4000500"/>
                  <a:gd name="connsiteX45" fmla="*/ 876300 w 5229225"/>
                  <a:gd name="connsiteY45" fmla="*/ 1724025 h 4000500"/>
                  <a:gd name="connsiteX46" fmla="*/ 828675 w 5229225"/>
                  <a:gd name="connsiteY46" fmla="*/ 1762125 h 4000500"/>
                  <a:gd name="connsiteX47" fmla="*/ 636260 w 5229225"/>
                  <a:gd name="connsiteY47" fmla="*/ 1866230 h 4000500"/>
                  <a:gd name="connsiteX48" fmla="*/ 625061 w 5229225"/>
                  <a:gd name="connsiteY48" fmla="*/ 2008099 h 4000500"/>
                  <a:gd name="connsiteX49" fmla="*/ 609600 w 5229225"/>
                  <a:gd name="connsiteY49" fmla="*/ 2066925 h 4000500"/>
                  <a:gd name="connsiteX50" fmla="*/ 552450 w 5229225"/>
                  <a:gd name="connsiteY50" fmla="*/ 2124075 h 4000500"/>
                  <a:gd name="connsiteX51" fmla="*/ 452941 w 5229225"/>
                  <a:gd name="connsiteY51" fmla="*/ 2257425 h 4000500"/>
                  <a:gd name="connsiteX52" fmla="*/ 466725 w 5229225"/>
                  <a:gd name="connsiteY52" fmla="*/ 2333625 h 4000500"/>
                  <a:gd name="connsiteX53" fmla="*/ 542925 w 5229225"/>
                  <a:gd name="connsiteY53" fmla="*/ 2466975 h 4000500"/>
                  <a:gd name="connsiteX54" fmla="*/ 628650 w 5229225"/>
                  <a:gd name="connsiteY54" fmla="*/ 2581275 h 4000500"/>
                  <a:gd name="connsiteX55" fmla="*/ 914400 w 5229225"/>
                  <a:gd name="connsiteY55" fmla="*/ 2705100 h 4000500"/>
                  <a:gd name="connsiteX56" fmla="*/ 1019175 w 5229225"/>
                  <a:gd name="connsiteY56" fmla="*/ 2752725 h 4000500"/>
                  <a:gd name="connsiteX57" fmla="*/ 1066800 w 5229225"/>
                  <a:gd name="connsiteY57" fmla="*/ 2790825 h 4000500"/>
                  <a:gd name="connsiteX58" fmla="*/ 1333500 w 5229225"/>
                  <a:gd name="connsiteY58" fmla="*/ 2895600 h 4000500"/>
                  <a:gd name="connsiteX59" fmla="*/ 1609725 w 5229225"/>
                  <a:gd name="connsiteY59" fmla="*/ 3143250 h 4000500"/>
                  <a:gd name="connsiteX60" fmla="*/ 1704975 w 5229225"/>
                  <a:gd name="connsiteY60" fmla="*/ 3324225 h 4000500"/>
                  <a:gd name="connsiteX61" fmla="*/ 1680373 w 5229225"/>
                  <a:gd name="connsiteY61" fmla="*/ 3426320 h 4000500"/>
                  <a:gd name="connsiteX62" fmla="*/ 1581150 w 5229225"/>
                  <a:gd name="connsiteY62" fmla="*/ 3543300 h 4000500"/>
                  <a:gd name="connsiteX63" fmla="*/ 1495425 w 5229225"/>
                  <a:gd name="connsiteY63" fmla="*/ 3705225 h 4000500"/>
                  <a:gd name="connsiteX64" fmla="*/ 1362075 w 5229225"/>
                  <a:gd name="connsiteY64" fmla="*/ 3743325 h 4000500"/>
                  <a:gd name="connsiteX65" fmla="*/ 1176841 w 5229225"/>
                  <a:gd name="connsiteY65" fmla="*/ 3762040 h 4000500"/>
                  <a:gd name="connsiteX66" fmla="*/ 1009985 w 5229225"/>
                  <a:gd name="connsiteY66" fmla="*/ 3718675 h 4000500"/>
                  <a:gd name="connsiteX67" fmla="*/ 809625 w 5229225"/>
                  <a:gd name="connsiteY67" fmla="*/ 3619500 h 4000500"/>
                  <a:gd name="connsiteX68" fmla="*/ 685800 w 5229225"/>
                  <a:gd name="connsiteY68" fmla="*/ 3476625 h 4000500"/>
                  <a:gd name="connsiteX69" fmla="*/ 562804 w 5229225"/>
                  <a:gd name="connsiteY69" fmla="*/ 3269146 h 4000500"/>
                  <a:gd name="connsiteX70" fmla="*/ 419100 w 5229225"/>
                  <a:gd name="connsiteY70" fmla="*/ 3143250 h 4000500"/>
                  <a:gd name="connsiteX71" fmla="*/ 226944 w 5229225"/>
                  <a:gd name="connsiteY71" fmla="*/ 2972214 h 4000500"/>
                  <a:gd name="connsiteX72" fmla="*/ 0 w 5229225"/>
                  <a:gd name="connsiteY72" fmla="*/ 2771775 h 4000500"/>
                  <a:gd name="connsiteX73" fmla="*/ 76200 w 5229225"/>
                  <a:gd name="connsiteY73" fmla="*/ 0 h 4000500"/>
                  <a:gd name="connsiteX74" fmla="*/ 5229225 w 5229225"/>
                  <a:gd name="connsiteY74" fmla="*/ 66675 h 4000500"/>
                  <a:gd name="connsiteX75" fmla="*/ 5153025 w 5229225"/>
                  <a:gd name="connsiteY75" fmla="*/ 4000500 h 4000500"/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67250 w 5229225"/>
                  <a:gd name="connsiteY3" fmla="*/ 3533775 h 4000500"/>
                  <a:gd name="connsiteX4" fmla="*/ 4600575 w 5229225"/>
                  <a:gd name="connsiteY4" fmla="*/ 3200400 h 4000500"/>
                  <a:gd name="connsiteX5" fmla="*/ 4492545 w 5229225"/>
                  <a:gd name="connsiteY5" fmla="*/ 2887751 h 4000500"/>
                  <a:gd name="connsiteX6" fmla="*/ 4400598 w 5229225"/>
                  <a:gd name="connsiteY6" fmla="*/ 2645174 h 4000500"/>
                  <a:gd name="connsiteX7" fmla="*/ 4286250 w 5229225"/>
                  <a:gd name="connsiteY7" fmla="*/ 2466975 h 4000500"/>
                  <a:gd name="connsiteX8" fmla="*/ 4162425 w 5229225"/>
                  <a:gd name="connsiteY8" fmla="*/ 2305050 h 4000500"/>
                  <a:gd name="connsiteX9" fmla="*/ 3905250 w 5229225"/>
                  <a:gd name="connsiteY9" fmla="*/ 2228850 h 4000500"/>
                  <a:gd name="connsiteX10" fmla="*/ 3752850 w 5229225"/>
                  <a:gd name="connsiteY10" fmla="*/ 2133600 h 4000500"/>
                  <a:gd name="connsiteX11" fmla="*/ 3720542 w 5229225"/>
                  <a:gd name="connsiteY11" fmla="*/ 2089182 h 4000500"/>
                  <a:gd name="connsiteX12" fmla="*/ 3743325 w 5229225"/>
                  <a:gd name="connsiteY12" fmla="*/ 2038350 h 4000500"/>
                  <a:gd name="connsiteX13" fmla="*/ 3838575 w 5229225"/>
                  <a:gd name="connsiteY13" fmla="*/ 1990725 h 4000500"/>
                  <a:gd name="connsiteX14" fmla="*/ 3924300 w 5229225"/>
                  <a:gd name="connsiteY14" fmla="*/ 1924050 h 4000500"/>
                  <a:gd name="connsiteX15" fmla="*/ 4095750 w 5229225"/>
                  <a:gd name="connsiteY15" fmla="*/ 1695450 h 4000500"/>
                  <a:gd name="connsiteX16" fmla="*/ 4162425 w 5229225"/>
                  <a:gd name="connsiteY16" fmla="*/ 1524000 h 4000500"/>
                  <a:gd name="connsiteX17" fmla="*/ 4124325 w 5229225"/>
                  <a:gd name="connsiteY17" fmla="*/ 1362075 h 4000500"/>
                  <a:gd name="connsiteX18" fmla="*/ 4086225 w 5229225"/>
                  <a:gd name="connsiteY18" fmla="*/ 1181100 h 4000500"/>
                  <a:gd name="connsiteX19" fmla="*/ 4019550 w 5229225"/>
                  <a:gd name="connsiteY19" fmla="*/ 904875 h 4000500"/>
                  <a:gd name="connsiteX20" fmla="*/ 3914775 w 5229225"/>
                  <a:gd name="connsiteY20" fmla="*/ 590550 h 4000500"/>
                  <a:gd name="connsiteX21" fmla="*/ 3781425 w 5229225"/>
                  <a:gd name="connsiteY21" fmla="*/ 428625 h 4000500"/>
                  <a:gd name="connsiteX22" fmla="*/ 3505200 w 5229225"/>
                  <a:gd name="connsiteY22" fmla="*/ 276225 h 4000500"/>
                  <a:gd name="connsiteX23" fmla="*/ 3419475 w 5229225"/>
                  <a:gd name="connsiteY23" fmla="*/ 238125 h 4000500"/>
                  <a:gd name="connsiteX24" fmla="*/ 3276600 w 5229225"/>
                  <a:gd name="connsiteY24" fmla="*/ 209550 h 4000500"/>
                  <a:gd name="connsiteX25" fmla="*/ 3105150 w 5229225"/>
                  <a:gd name="connsiteY25" fmla="*/ 247650 h 4000500"/>
                  <a:gd name="connsiteX26" fmla="*/ 3000375 w 5229225"/>
                  <a:gd name="connsiteY26" fmla="*/ 342900 h 4000500"/>
                  <a:gd name="connsiteX27" fmla="*/ 2857500 w 5229225"/>
                  <a:gd name="connsiteY27" fmla="*/ 495300 h 4000500"/>
                  <a:gd name="connsiteX28" fmla="*/ 2676525 w 5229225"/>
                  <a:gd name="connsiteY28" fmla="*/ 723900 h 4000500"/>
                  <a:gd name="connsiteX29" fmla="*/ 2590800 w 5229225"/>
                  <a:gd name="connsiteY29" fmla="*/ 876300 h 4000500"/>
                  <a:gd name="connsiteX30" fmla="*/ 2505075 w 5229225"/>
                  <a:gd name="connsiteY30" fmla="*/ 1000125 h 4000500"/>
                  <a:gd name="connsiteX31" fmla="*/ 2438400 w 5229225"/>
                  <a:gd name="connsiteY31" fmla="*/ 1066800 h 4000500"/>
                  <a:gd name="connsiteX32" fmla="*/ 2286000 w 5229225"/>
                  <a:gd name="connsiteY32" fmla="*/ 1047750 h 4000500"/>
                  <a:gd name="connsiteX33" fmla="*/ 2178975 w 5229225"/>
                  <a:gd name="connsiteY33" fmla="*/ 1024105 h 4000500"/>
                  <a:gd name="connsiteX34" fmla="*/ 2028825 w 5229225"/>
                  <a:gd name="connsiteY34" fmla="*/ 1066800 h 4000500"/>
                  <a:gd name="connsiteX35" fmla="*/ 1905000 w 5229225"/>
                  <a:gd name="connsiteY35" fmla="*/ 1123950 h 4000500"/>
                  <a:gd name="connsiteX36" fmla="*/ 1704975 w 5229225"/>
                  <a:gd name="connsiteY36" fmla="*/ 1114425 h 4000500"/>
                  <a:gd name="connsiteX37" fmla="*/ 1495425 w 5229225"/>
                  <a:gd name="connsiteY37" fmla="*/ 1076325 h 4000500"/>
                  <a:gd name="connsiteX38" fmla="*/ 1362075 w 5229225"/>
                  <a:gd name="connsiteY38" fmla="*/ 1095375 h 4000500"/>
                  <a:gd name="connsiteX39" fmla="*/ 1238250 w 5229225"/>
                  <a:gd name="connsiteY39" fmla="*/ 1133475 h 4000500"/>
                  <a:gd name="connsiteX40" fmla="*/ 1114425 w 5229225"/>
                  <a:gd name="connsiteY40" fmla="*/ 1190625 h 4000500"/>
                  <a:gd name="connsiteX41" fmla="*/ 914400 w 5229225"/>
                  <a:gd name="connsiteY41" fmla="*/ 1371600 h 4000500"/>
                  <a:gd name="connsiteX42" fmla="*/ 819150 w 5229225"/>
                  <a:gd name="connsiteY42" fmla="*/ 1514475 h 4000500"/>
                  <a:gd name="connsiteX43" fmla="*/ 800100 w 5229225"/>
                  <a:gd name="connsiteY43" fmla="*/ 1600200 h 4000500"/>
                  <a:gd name="connsiteX44" fmla="*/ 866775 w 5229225"/>
                  <a:gd name="connsiteY44" fmla="*/ 1676400 h 4000500"/>
                  <a:gd name="connsiteX45" fmla="*/ 876300 w 5229225"/>
                  <a:gd name="connsiteY45" fmla="*/ 1724025 h 4000500"/>
                  <a:gd name="connsiteX46" fmla="*/ 828675 w 5229225"/>
                  <a:gd name="connsiteY46" fmla="*/ 1762125 h 4000500"/>
                  <a:gd name="connsiteX47" fmla="*/ 636260 w 5229225"/>
                  <a:gd name="connsiteY47" fmla="*/ 1866230 h 4000500"/>
                  <a:gd name="connsiteX48" fmla="*/ 625061 w 5229225"/>
                  <a:gd name="connsiteY48" fmla="*/ 2008099 h 4000500"/>
                  <a:gd name="connsiteX49" fmla="*/ 609600 w 5229225"/>
                  <a:gd name="connsiteY49" fmla="*/ 2066925 h 4000500"/>
                  <a:gd name="connsiteX50" fmla="*/ 552450 w 5229225"/>
                  <a:gd name="connsiteY50" fmla="*/ 2124075 h 4000500"/>
                  <a:gd name="connsiteX51" fmla="*/ 452941 w 5229225"/>
                  <a:gd name="connsiteY51" fmla="*/ 2257425 h 4000500"/>
                  <a:gd name="connsiteX52" fmla="*/ 466725 w 5229225"/>
                  <a:gd name="connsiteY52" fmla="*/ 2333625 h 4000500"/>
                  <a:gd name="connsiteX53" fmla="*/ 542925 w 5229225"/>
                  <a:gd name="connsiteY53" fmla="*/ 2466975 h 4000500"/>
                  <a:gd name="connsiteX54" fmla="*/ 628650 w 5229225"/>
                  <a:gd name="connsiteY54" fmla="*/ 2581275 h 4000500"/>
                  <a:gd name="connsiteX55" fmla="*/ 914400 w 5229225"/>
                  <a:gd name="connsiteY55" fmla="*/ 2705100 h 4000500"/>
                  <a:gd name="connsiteX56" fmla="*/ 1019175 w 5229225"/>
                  <a:gd name="connsiteY56" fmla="*/ 2752725 h 4000500"/>
                  <a:gd name="connsiteX57" fmla="*/ 1066800 w 5229225"/>
                  <a:gd name="connsiteY57" fmla="*/ 2790825 h 4000500"/>
                  <a:gd name="connsiteX58" fmla="*/ 1333500 w 5229225"/>
                  <a:gd name="connsiteY58" fmla="*/ 2895600 h 4000500"/>
                  <a:gd name="connsiteX59" fmla="*/ 1609725 w 5229225"/>
                  <a:gd name="connsiteY59" fmla="*/ 3143250 h 4000500"/>
                  <a:gd name="connsiteX60" fmla="*/ 1704975 w 5229225"/>
                  <a:gd name="connsiteY60" fmla="*/ 3324225 h 4000500"/>
                  <a:gd name="connsiteX61" fmla="*/ 1680373 w 5229225"/>
                  <a:gd name="connsiteY61" fmla="*/ 3426320 h 4000500"/>
                  <a:gd name="connsiteX62" fmla="*/ 1581150 w 5229225"/>
                  <a:gd name="connsiteY62" fmla="*/ 3543300 h 4000500"/>
                  <a:gd name="connsiteX63" fmla="*/ 1463260 w 5229225"/>
                  <a:gd name="connsiteY63" fmla="*/ 3705225 h 4000500"/>
                  <a:gd name="connsiteX64" fmla="*/ 1362075 w 5229225"/>
                  <a:gd name="connsiteY64" fmla="*/ 3743325 h 4000500"/>
                  <a:gd name="connsiteX65" fmla="*/ 1176841 w 5229225"/>
                  <a:gd name="connsiteY65" fmla="*/ 3762040 h 4000500"/>
                  <a:gd name="connsiteX66" fmla="*/ 1009985 w 5229225"/>
                  <a:gd name="connsiteY66" fmla="*/ 3718675 h 4000500"/>
                  <a:gd name="connsiteX67" fmla="*/ 809625 w 5229225"/>
                  <a:gd name="connsiteY67" fmla="*/ 3619500 h 4000500"/>
                  <a:gd name="connsiteX68" fmla="*/ 685800 w 5229225"/>
                  <a:gd name="connsiteY68" fmla="*/ 3476625 h 4000500"/>
                  <a:gd name="connsiteX69" fmla="*/ 562804 w 5229225"/>
                  <a:gd name="connsiteY69" fmla="*/ 3269146 h 4000500"/>
                  <a:gd name="connsiteX70" fmla="*/ 419100 w 5229225"/>
                  <a:gd name="connsiteY70" fmla="*/ 3143250 h 4000500"/>
                  <a:gd name="connsiteX71" fmla="*/ 226944 w 5229225"/>
                  <a:gd name="connsiteY71" fmla="*/ 2972214 h 4000500"/>
                  <a:gd name="connsiteX72" fmla="*/ 0 w 5229225"/>
                  <a:gd name="connsiteY72" fmla="*/ 2771775 h 4000500"/>
                  <a:gd name="connsiteX73" fmla="*/ 76200 w 5229225"/>
                  <a:gd name="connsiteY73" fmla="*/ 0 h 4000500"/>
                  <a:gd name="connsiteX74" fmla="*/ 5229225 w 5229225"/>
                  <a:gd name="connsiteY74" fmla="*/ 66675 h 4000500"/>
                  <a:gd name="connsiteX75" fmla="*/ 5153025 w 5229225"/>
                  <a:gd name="connsiteY75" fmla="*/ 4000500 h 4000500"/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44276 w 5229225"/>
                  <a:gd name="connsiteY3" fmla="*/ 3538370 h 4000500"/>
                  <a:gd name="connsiteX4" fmla="*/ 4600575 w 5229225"/>
                  <a:gd name="connsiteY4" fmla="*/ 3200400 h 4000500"/>
                  <a:gd name="connsiteX5" fmla="*/ 4492545 w 5229225"/>
                  <a:gd name="connsiteY5" fmla="*/ 2887751 h 4000500"/>
                  <a:gd name="connsiteX6" fmla="*/ 4400598 w 5229225"/>
                  <a:gd name="connsiteY6" fmla="*/ 2645174 h 4000500"/>
                  <a:gd name="connsiteX7" fmla="*/ 4286250 w 5229225"/>
                  <a:gd name="connsiteY7" fmla="*/ 2466975 h 4000500"/>
                  <a:gd name="connsiteX8" fmla="*/ 4162425 w 5229225"/>
                  <a:gd name="connsiteY8" fmla="*/ 2305050 h 4000500"/>
                  <a:gd name="connsiteX9" fmla="*/ 3905250 w 5229225"/>
                  <a:gd name="connsiteY9" fmla="*/ 2228850 h 4000500"/>
                  <a:gd name="connsiteX10" fmla="*/ 3752850 w 5229225"/>
                  <a:gd name="connsiteY10" fmla="*/ 2133600 h 4000500"/>
                  <a:gd name="connsiteX11" fmla="*/ 3720542 w 5229225"/>
                  <a:gd name="connsiteY11" fmla="*/ 2089182 h 4000500"/>
                  <a:gd name="connsiteX12" fmla="*/ 3743325 w 5229225"/>
                  <a:gd name="connsiteY12" fmla="*/ 2038350 h 4000500"/>
                  <a:gd name="connsiteX13" fmla="*/ 3838575 w 5229225"/>
                  <a:gd name="connsiteY13" fmla="*/ 1990725 h 4000500"/>
                  <a:gd name="connsiteX14" fmla="*/ 3924300 w 5229225"/>
                  <a:gd name="connsiteY14" fmla="*/ 1924050 h 4000500"/>
                  <a:gd name="connsiteX15" fmla="*/ 4095750 w 5229225"/>
                  <a:gd name="connsiteY15" fmla="*/ 1695450 h 4000500"/>
                  <a:gd name="connsiteX16" fmla="*/ 4162425 w 5229225"/>
                  <a:gd name="connsiteY16" fmla="*/ 1524000 h 4000500"/>
                  <a:gd name="connsiteX17" fmla="*/ 4124325 w 5229225"/>
                  <a:gd name="connsiteY17" fmla="*/ 1362075 h 4000500"/>
                  <a:gd name="connsiteX18" fmla="*/ 4086225 w 5229225"/>
                  <a:gd name="connsiteY18" fmla="*/ 1181100 h 4000500"/>
                  <a:gd name="connsiteX19" fmla="*/ 4019550 w 5229225"/>
                  <a:gd name="connsiteY19" fmla="*/ 904875 h 4000500"/>
                  <a:gd name="connsiteX20" fmla="*/ 3914775 w 5229225"/>
                  <a:gd name="connsiteY20" fmla="*/ 590550 h 4000500"/>
                  <a:gd name="connsiteX21" fmla="*/ 3781425 w 5229225"/>
                  <a:gd name="connsiteY21" fmla="*/ 428625 h 4000500"/>
                  <a:gd name="connsiteX22" fmla="*/ 3505200 w 5229225"/>
                  <a:gd name="connsiteY22" fmla="*/ 276225 h 4000500"/>
                  <a:gd name="connsiteX23" fmla="*/ 3419475 w 5229225"/>
                  <a:gd name="connsiteY23" fmla="*/ 238125 h 4000500"/>
                  <a:gd name="connsiteX24" fmla="*/ 3276600 w 5229225"/>
                  <a:gd name="connsiteY24" fmla="*/ 209550 h 4000500"/>
                  <a:gd name="connsiteX25" fmla="*/ 3105150 w 5229225"/>
                  <a:gd name="connsiteY25" fmla="*/ 247650 h 4000500"/>
                  <a:gd name="connsiteX26" fmla="*/ 3000375 w 5229225"/>
                  <a:gd name="connsiteY26" fmla="*/ 342900 h 4000500"/>
                  <a:gd name="connsiteX27" fmla="*/ 2857500 w 5229225"/>
                  <a:gd name="connsiteY27" fmla="*/ 495300 h 4000500"/>
                  <a:gd name="connsiteX28" fmla="*/ 2676525 w 5229225"/>
                  <a:gd name="connsiteY28" fmla="*/ 723900 h 4000500"/>
                  <a:gd name="connsiteX29" fmla="*/ 2590800 w 5229225"/>
                  <a:gd name="connsiteY29" fmla="*/ 876300 h 4000500"/>
                  <a:gd name="connsiteX30" fmla="*/ 2505075 w 5229225"/>
                  <a:gd name="connsiteY30" fmla="*/ 1000125 h 4000500"/>
                  <a:gd name="connsiteX31" fmla="*/ 2438400 w 5229225"/>
                  <a:gd name="connsiteY31" fmla="*/ 1066800 h 4000500"/>
                  <a:gd name="connsiteX32" fmla="*/ 2286000 w 5229225"/>
                  <a:gd name="connsiteY32" fmla="*/ 1047750 h 4000500"/>
                  <a:gd name="connsiteX33" fmla="*/ 2178975 w 5229225"/>
                  <a:gd name="connsiteY33" fmla="*/ 1024105 h 4000500"/>
                  <a:gd name="connsiteX34" fmla="*/ 2028825 w 5229225"/>
                  <a:gd name="connsiteY34" fmla="*/ 1066800 h 4000500"/>
                  <a:gd name="connsiteX35" fmla="*/ 1905000 w 5229225"/>
                  <a:gd name="connsiteY35" fmla="*/ 1123950 h 4000500"/>
                  <a:gd name="connsiteX36" fmla="*/ 1704975 w 5229225"/>
                  <a:gd name="connsiteY36" fmla="*/ 1114425 h 4000500"/>
                  <a:gd name="connsiteX37" fmla="*/ 1495425 w 5229225"/>
                  <a:gd name="connsiteY37" fmla="*/ 1076325 h 4000500"/>
                  <a:gd name="connsiteX38" fmla="*/ 1362075 w 5229225"/>
                  <a:gd name="connsiteY38" fmla="*/ 1095375 h 4000500"/>
                  <a:gd name="connsiteX39" fmla="*/ 1238250 w 5229225"/>
                  <a:gd name="connsiteY39" fmla="*/ 1133475 h 4000500"/>
                  <a:gd name="connsiteX40" fmla="*/ 1114425 w 5229225"/>
                  <a:gd name="connsiteY40" fmla="*/ 1190625 h 4000500"/>
                  <a:gd name="connsiteX41" fmla="*/ 914400 w 5229225"/>
                  <a:gd name="connsiteY41" fmla="*/ 1371600 h 4000500"/>
                  <a:gd name="connsiteX42" fmla="*/ 819150 w 5229225"/>
                  <a:gd name="connsiteY42" fmla="*/ 1514475 h 4000500"/>
                  <a:gd name="connsiteX43" fmla="*/ 800100 w 5229225"/>
                  <a:gd name="connsiteY43" fmla="*/ 1600200 h 4000500"/>
                  <a:gd name="connsiteX44" fmla="*/ 866775 w 5229225"/>
                  <a:gd name="connsiteY44" fmla="*/ 1676400 h 4000500"/>
                  <a:gd name="connsiteX45" fmla="*/ 876300 w 5229225"/>
                  <a:gd name="connsiteY45" fmla="*/ 1724025 h 4000500"/>
                  <a:gd name="connsiteX46" fmla="*/ 828675 w 5229225"/>
                  <a:gd name="connsiteY46" fmla="*/ 1762125 h 4000500"/>
                  <a:gd name="connsiteX47" fmla="*/ 636260 w 5229225"/>
                  <a:gd name="connsiteY47" fmla="*/ 1866230 h 4000500"/>
                  <a:gd name="connsiteX48" fmla="*/ 625061 w 5229225"/>
                  <a:gd name="connsiteY48" fmla="*/ 2008099 h 4000500"/>
                  <a:gd name="connsiteX49" fmla="*/ 609600 w 5229225"/>
                  <a:gd name="connsiteY49" fmla="*/ 2066925 h 4000500"/>
                  <a:gd name="connsiteX50" fmla="*/ 552450 w 5229225"/>
                  <a:gd name="connsiteY50" fmla="*/ 2124075 h 4000500"/>
                  <a:gd name="connsiteX51" fmla="*/ 452941 w 5229225"/>
                  <a:gd name="connsiteY51" fmla="*/ 2257425 h 4000500"/>
                  <a:gd name="connsiteX52" fmla="*/ 466725 w 5229225"/>
                  <a:gd name="connsiteY52" fmla="*/ 2333625 h 4000500"/>
                  <a:gd name="connsiteX53" fmla="*/ 542925 w 5229225"/>
                  <a:gd name="connsiteY53" fmla="*/ 2466975 h 4000500"/>
                  <a:gd name="connsiteX54" fmla="*/ 628650 w 5229225"/>
                  <a:gd name="connsiteY54" fmla="*/ 2581275 h 4000500"/>
                  <a:gd name="connsiteX55" fmla="*/ 914400 w 5229225"/>
                  <a:gd name="connsiteY55" fmla="*/ 2705100 h 4000500"/>
                  <a:gd name="connsiteX56" fmla="*/ 1019175 w 5229225"/>
                  <a:gd name="connsiteY56" fmla="*/ 2752725 h 4000500"/>
                  <a:gd name="connsiteX57" fmla="*/ 1066800 w 5229225"/>
                  <a:gd name="connsiteY57" fmla="*/ 2790825 h 4000500"/>
                  <a:gd name="connsiteX58" fmla="*/ 1333500 w 5229225"/>
                  <a:gd name="connsiteY58" fmla="*/ 2895600 h 4000500"/>
                  <a:gd name="connsiteX59" fmla="*/ 1609725 w 5229225"/>
                  <a:gd name="connsiteY59" fmla="*/ 3143250 h 4000500"/>
                  <a:gd name="connsiteX60" fmla="*/ 1704975 w 5229225"/>
                  <a:gd name="connsiteY60" fmla="*/ 3324225 h 4000500"/>
                  <a:gd name="connsiteX61" fmla="*/ 1680373 w 5229225"/>
                  <a:gd name="connsiteY61" fmla="*/ 3426320 h 4000500"/>
                  <a:gd name="connsiteX62" fmla="*/ 1581150 w 5229225"/>
                  <a:gd name="connsiteY62" fmla="*/ 3543300 h 4000500"/>
                  <a:gd name="connsiteX63" fmla="*/ 1463260 w 5229225"/>
                  <a:gd name="connsiteY63" fmla="*/ 3705225 h 4000500"/>
                  <a:gd name="connsiteX64" fmla="*/ 1362075 w 5229225"/>
                  <a:gd name="connsiteY64" fmla="*/ 3743325 h 4000500"/>
                  <a:gd name="connsiteX65" fmla="*/ 1176841 w 5229225"/>
                  <a:gd name="connsiteY65" fmla="*/ 3762040 h 4000500"/>
                  <a:gd name="connsiteX66" fmla="*/ 1009985 w 5229225"/>
                  <a:gd name="connsiteY66" fmla="*/ 3718675 h 4000500"/>
                  <a:gd name="connsiteX67" fmla="*/ 809625 w 5229225"/>
                  <a:gd name="connsiteY67" fmla="*/ 3619500 h 4000500"/>
                  <a:gd name="connsiteX68" fmla="*/ 685800 w 5229225"/>
                  <a:gd name="connsiteY68" fmla="*/ 3476625 h 4000500"/>
                  <a:gd name="connsiteX69" fmla="*/ 562804 w 5229225"/>
                  <a:gd name="connsiteY69" fmla="*/ 3269146 h 4000500"/>
                  <a:gd name="connsiteX70" fmla="*/ 419100 w 5229225"/>
                  <a:gd name="connsiteY70" fmla="*/ 3143250 h 4000500"/>
                  <a:gd name="connsiteX71" fmla="*/ 226944 w 5229225"/>
                  <a:gd name="connsiteY71" fmla="*/ 2972214 h 4000500"/>
                  <a:gd name="connsiteX72" fmla="*/ 0 w 5229225"/>
                  <a:gd name="connsiteY72" fmla="*/ 2771775 h 4000500"/>
                  <a:gd name="connsiteX73" fmla="*/ 76200 w 5229225"/>
                  <a:gd name="connsiteY73" fmla="*/ 0 h 4000500"/>
                  <a:gd name="connsiteX74" fmla="*/ 5229225 w 5229225"/>
                  <a:gd name="connsiteY74" fmla="*/ 66675 h 4000500"/>
                  <a:gd name="connsiteX75" fmla="*/ 5153025 w 5229225"/>
                  <a:gd name="connsiteY75" fmla="*/ 4000500 h 4000500"/>
                  <a:gd name="connsiteX0" fmla="*/ 5153025 w 5229225"/>
                  <a:gd name="connsiteY0" fmla="*/ 4000500 h 4000500"/>
                  <a:gd name="connsiteX1" fmla="*/ 4962525 w 5229225"/>
                  <a:gd name="connsiteY1" fmla="*/ 3886200 h 4000500"/>
                  <a:gd name="connsiteX2" fmla="*/ 4752975 w 5229225"/>
                  <a:gd name="connsiteY2" fmla="*/ 3714750 h 4000500"/>
                  <a:gd name="connsiteX3" fmla="*/ 4644276 w 5229225"/>
                  <a:gd name="connsiteY3" fmla="*/ 3538370 h 4000500"/>
                  <a:gd name="connsiteX4" fmla="*/ 4600575 w 5229225"/>
                  <a:gd name="connsiteY4" fmla="*/ 3200400 h 4000500"/>
                  <a:gd name="connsiteX5" fmla="*/ 4492545 w 5229225"/>
                  <a:gd name="connsiteY5" fmla="*/ 2887751 h 4000500"/>
                  <a:gd name="connsiteX6" fmla="*/ 4400598 w 5229225"/>
                  <a:gd name="connsiteY6" fmla="*/ 2645174 h 4000500"/>
                  <a:gd name="connsiteX7" fmla="*/ 4286250 w 5229225"/>
                  <a:gd name="connsiteY7" fmla="*/ 2466975 h 4000500"/>
                  <a:gd name="connsiteX8" fmla="*/ 4162425 w 5229225"/>
                  <a:gd name="connsiteY8" fmla="*/ 2305050 h 4000500"/>
                  <a:gd name="connsiteX9" fmla="*/ 3905250 w 5229225"/>
                  <a:gd name="connsiteY9" fmla="*/ 2228850 h 4000500"/>
                  <a:gd name="connsiteX10" fmla="*/ 3752850 w 5229225"/>
                  <a:gd name="connsiteY10" fmla="*/ 2133600 h 4000500"/>
                  <a:gd name="connsiteX11" fmla="*/ 3720542 w 5229225"/>
                  <a:gd name="connsiteY11" fmla="*/ 2089182 h 4000500"/>
                  <a:gd name="connsiteX12" fmla="*/ 3743325 w 5229225"/>
                  <a:gd name="connsiteY12" fmla="*/ 2038350 h 4000500"/>
                  <a:gd name="connsiteX13" fmla="*/ 3838575 w 5229225"/>
                  <a:gd name="connsiteY13" fmla="*/ 1990725 h 4000500"/>
                  <a:gd name="connsiteX14" fmla="*/ 3924300 w 5229225"/>
                  <a:gd name="connsiteY14" fmla="*/ 1924050 h 4000500"/>
                  <a:gd name="connsiteX15" fmla="*/ 4095750 w 5229225"/>
                  <a:gd name="connsiteY15" fmla="*/ 1695450 h 4000500"/>
                  <a:gd name="connsiteX16" fmla="*/ 4162425 w 5229225"/>
                  <a:gd name="connsiteY16" fmla="*/ 1524000 h 4000500"/>
                  <a:gd name="connsiteX17" fmla="*/ 4124325 w 5229225"/>
                  <a:gd name="connsiteY17" fmla="*/ 1362075 h 4000500"/>
                  <a:gd name="connsiteX18" fmla="*/ 4086225 w 5229225"/>
                  <a:gd name="connsiteY18" fmla="*/ 1181100 h 4000500"/>
                  <a:gd name="connsiteX19" fmla="*/ 4019550 w 5229225"/>
                  <a:gd name="connsiteY19" fmla="*/ 904875 h 4000500"/>
                  <a:gd name="connsiteX20" fmla="*/ 3914775 w 5229225"/>
                  <a:gd name="connsiteY20" fmla="*/ 590550 h 4000500"/>
                  <a:gd name="connsiteX21" fmla="*/ 3781425 w 5229225"/>
                  <a:gd name="connsiteY21" fmla="*/ 428625 h 4000500"/>
                  <a:gd name="connsiteX22" fmla="*/ 3505200 w 5229225"/>
                  <a:gd name="connsiteY22" fmla="*/ 276225 h 4000500"/>
                  <a:gd name="connsiteX23" fmla="*/ 3419475 w 5229225"/>
                  <a:gd name="connsiteY23" fmla="*/ 238125 h 4000500"/>
                  <a:gd name="connsiteX24" fmla="*/ 3276600 w 5229225"/>
                  <a:gd name="connsiteY24" fmla="*/ 209550 h 4000500"/>
                  <a:gd name="connsiteX25" fmla="*/ 3105150 w 5229225"/>
                  <a:gd name="connsiteY25" fmla="*/ 247650 h 4000500"/>
                  <a:gd name="connsiteX26" fmla="*/ 3000375 w 5229225"/>
                  <a:gd name="connsiteY26" fmla="*/ 342900 h 4000500"/>
                  <a:gd name="connsiteX27" fmla="*/ 2857500 w 5229225"/>
                  <a:gd name="connsiteY27" fmla="*/ 495300 h 4000500"/>
                  <a:gd name="connsiteX28" fmla="*/ 2676525 w 5229225"/>
                  <a:gd name="connsiteY28" fmla="*/ 723900 h 4000500"/>
                  <a:gd name="connsiteX29" fmla="*/ 2590800 w 5229225"/>
                  <a:gd name="connsiteY29" fmla="*/ 876300 h 4000500"/>
                  <a:gd name="connsiteX30" fmla="*/ 2505075 w 5229225"/>
                  <a:gd name="connsiteY30" fmla="*/ 1000125 h 4000500"/>
                  <a:gd name="connsiteX31" fmla="*/ 2438400 w 5229225"/>
                  <a:gd name="connsiteY31" fmla="*/ 1066800 h 4000500"/>
                  <a:gd name="connsiteX32" fmla="*/ 2286000 w 5229225"/>
                  <a:gd name="connsiteY32" fmla="*/ 1047750 h 4000500"/>
                  <a:gd name="connsiteX33" fmla="*/ 2178975 w 5229225"/>
                  <a:gd name="connsiteY33" fmla="*/ 1024105 h 4000500"/>
                  <a:gd name="connsiteX34" fmla="*/ 2028825 w 5229225"/>
                  <a:gd name="connsiteY34" fmla="*/ 1066800 h 4000500"/>
                  <a:gd name="connsiteX35" fmla="*/ 1905000 w 5229225"/>
                  <a:gd name="connsiteY35" fmla="*/ 1123950 h 4000500"/>
                  <a:gd name="connsiteX36" fmla="*/ 1704975 w 5229225"/>
                  <a:gd name="connsiteY36" fmla="*/ 1114425 h 4000500"/>
                  <a:gd name="connsiteX37" fmla="*/ 1495425 w 5229225"/>
                  <a:gd name="connsiteY37" fmla="*/ 1076325 h 4000500"/>
                  <a:gd name="connsiteX38" fmla="*/ 1362075 w 5229225"/>
                  <a:gd name="connsiteY38" fmla="*/ 1095375 h 4000500"/>
                  <a:gd name="connsiteX39" fmla="*/ 1238250 w 5229225"/>
                  <a:gd name="connsiteY39" fmla="*/ 1133475 h 4000500"/>
                  <a:gd name="connsiteX40" fmla="*/ 1114425 w 5229225"/>
                  <a:gd name="connsiteY40" fmla="*/ 1190625 h 4000500"/>
                  <a:gd name="connsiteX41" fmla="*/ 914400 w 5229225"/>
                  <a:gd name="connsiteY41" fmla="*/ 1371600 h 4000500"/>
                  <a:gd name="connsiteX42" fmla="*/ 819150 w 5229225"/>
                  <a:gd name="connsiteY42" fmla="*/ 1514475 h 4000500"/>
                  <a:gd name="connsiteX43" fmla="*/ 800100 w 5229225"/>
                  <a:gd name="connsiteY43" fmla="*/ 1600200 h 4000500"/>
                  <a:gd name="connsiteX44" fmla="*/ 866775 w 5229225"/>
                  <a:gd name="connsiteY44" fmla="*/ 1676400 h 4000500"/>
                  <a:gd name="connsiteX45" fmla="*/ 876300 w 5229225"/>
                  <a:gd name="connsiteY45" fmla="*/ 1724025 h 4000500"/>
                  <a:gd name="connsiteX46" fmla="*/ 828675 w 5229225"/>
                  <a:gd name="connsiteY46" fmla="*/ 1762125 h 4000500"/>
                  <a:gd name="connsiteX47" fmla="*/ 636260 w 5229225"/>
                  <a:gd name="connsiteY47" fmla="*/ 1866230 h 4000500"/>
                  <a:gd name="connsiteX48" fmla="*/ 625061 w 5229225"/>
                  <a:gd name="connsiteY48" fmla="*/ 2008099 h 4000500"/>
                  <a:gd name="connsiteX49" fmla="*/ 609600 w 5229225"/>
                  <a:gd name="connsiteY49" fmla="*/ 2066925 h 4000500"/>
                  <a:gd name="connsiteX50" fmla="*/ 552450 w 5229225"/>
                  <a:gd name="connsiteY50" fmla="*/ 2124075 h 4000500"/>
                  <a:gd name="connsiteX51" fmla="*/ 452941 w 5229225"/>
                  <a:gd name="connsiteY51" fmla="*/ 2257425 h 4000500"/>
                  <a:gd name="connsiteX52" fmla="*/ 466725 w 5229225"/>
                  <a:gd name="connsiteY52" fmla="*/ 2333625 h 4000500"/>
                  <a:gd name="connsiteX53" fmla="*/ 542925 w 5229225"/>
                  <a:gd name="connsiteY53" fmla="*/ 2466975 h 4000500"/>
                  <a:gd name="connsiteX54" fmla="*/ 628650 w 5229225"/>
                  <a:gd name="connsiteY54" fmla="*/ 2581275 h 4000500"/>
                  <a:gd name="connsiteX55" fmla="*/ 914400 w 5229225"/>
                  <a:gd name="connsiteY55" fmla="*/ 2705100 h 4000500"/>
                  <a:gd name="connsiteX56" fmla="*/ 1019175 w 5229225"/>
                  <a:gd name="connsiteY56" fmla="*/ 2752725 h 4000500"/>
                  <a:gd name="connsiteX57" fmla="*/ 1066800 w 5229225"/>
                  <a:gd name="connsiteY57" fmla="*/ 2790825 h 4000500"/>
                  <a:gd name="connsiteX58" fmla="*/ 1333500 w 5229225"/>
                  <a:gd name="connsiteY58" fmla="*/ 2895600 h 4000500"/>
                  <a:gd name="connsiteX59" fmla="*/ 1609725 w 5229225"/>
                  <a:gd name="connsiteY59" fmla="*/ 3143250 h 4000500"/>
                  <a:gd name="connsiteX60" fmla="*/ 1704975 w 5229225"/>
                  <a:gd name="connsiteY60" fmla="*/ 3324225 h 4000500"/>
                  <a:gd name="connsiteX61" fmla="*/ 1680373 w 5229225"/>
                  <a:gd name="connsiteY61" fmla="*/ 3426320 h 4000500"/>
                  <a:gd name="connsiteX62" fmla="*/ 1581150 w 5229225"/>
                  <a:gd name="connsiteY62" fmla="*/ 3543300 h 4000500"/>
                  <a:gd name="connsiteX63" fmla="*/ 1463260 w 5229225"/>
                  <a:gd name="connsiteY63" fmla="*/ 3705225 h 4000500"/>
                  <a:gd name="connsiteX64" fmla="*/ 1362075 w 5229225"/>
                  <a:gd name="connsiteY64" fmla="*/ 3743325 h 4000500"/>
                  <a:gd name="connsiteX65" fmla="*/ 1176841 w 5229225"/>
                  <a:gd name="connsiteY65" fmla="*/ 3762040 h 4000500"/>
                  <a:gd name="connsiteX66" fmla="*/ 1009985 w 5229225"/>
                  <a:gd name="connsiteY66" fmla="*/ 3718675 h 4000500"/>
                  <a:gd name="connsiteX67" fmla="*/ 809625 w 5229225"/>
                  <a:gd name="connsiteY67" fmla="*/ 3619500 h 4000500"/>
                  <a:gd name="connsiteX68" fmla="*/ 685800 w 5229225"/>
                  <a:gd name="connsiteY68" fmla="*/ 3476625 h 4000500"/>
                  <a:gd name="connsiteX69" fmla="*/ 562804 w 5229225"/>
                  <a:gd name="connsiteY69" fmla="*/ 3269146 h 4000500"/>
                  <a:gd name="connsiteX70" fmla="*/ 419100 w 5229225"/>
                  <a:gd name="connsiteY70" fmla="*/ 3143250 h 4000500"/>
                  <a:gd name="connsiteX71" fmla="*/ 226944 w 5229225"/>
                  <a:gd name="connsiteY71" fmla="*/ 2972214 h 4000500"/>
                  <a:gd name="connsiteX72" fmla="*/ 0 w 5229225"/>
                  <a:gd name="connsiteY72" fmla="*/ 2771775 h 4000500"/>
                  <a:gd name="connsiteX73" fmla="*/ 13570 w 5229225"/>
                  <a:gd name="connsiteY73" fmla="*/ 0 h 4000500"/>
                  <a:gd name="connsiteX74" fmla="*/ 5229225 w 5229225"/>
                  <a:gd name="connsiteY74" fmla="*/ 66675 h 4000500"/>
                  <a:gd name="connsiteX75" fmla="*/ 5153025 w 5229225"/>
                  <a:gd name="connsiteY75" fmla="*/ 4000500 h 4000500"/>
                  <a:gd name="connsiteX0" fmla="*/ 5153025 w 5191125"/>
                  <a:gd name="connsiteY0" fmla="*/ 4391025 h 4391025"/>
                  <a:gd name="connsiteX1" fmla="*/ 4962525 w 5191125"/>
                  <a:gd name="connsiteY1" fmla="*/ 4276725 h 4391025"/>
                  <a:gd name="connsiteX2" fmla="*/ 4752975 w 5191125"/>
                  <a:gd name="connsiteY2" fmla="*/ 4105275 h 4391025"/>
                  <a:gd name="connsiteX3" fmla="*/ 4644276 w 5191125"/>
                  <a:gd name="connsiteY3" fmla="*/ 3928895 h 4391025"/>
                  <a:gd name="connsiteX4" fmla="*/ 4600575 w 5191125"/>
                  <a:gd name="connsiteY4" fmla="*/ 3590925 h 4391025"/>
                  <a:gd name="connsiteX5" fmla="*/ 4492545 w 5191125"/>
                  <a:gd name="connsiteY5" fmla="*/ 3278276 h 4391025"/>
                  <a:gd name="connsiteX6" fmla="*/ 4400598 w 5191125"/>
                  <a:gd name="connsiteY6" fmla="*/ 3035699 h 4391025"/>
                  <a:gd name="connsiteX7" fmla="*/ 4286250 w 5191125"/>
                  <a:gd name="connsiteY7" fmla="*/ 2857500 h 4391025"/>
                  <a:gd name="connsiteX8" fmla="*/ 4162425 w 5191125"/>
                  <a:gd name="connsiteY8" fmla="*/ 2695575 h 4391025"/>
                  <a:gd name="connsiteX9" fmla="*/ 3905250 w 5191125"/>
                  <a:gd name="connsiteY9" fmla="*/ 2619375 h 4391025"/>
                  <a:gd name="connsiteX10" fmla="*/ 3752850 w 5191125"/>
                  <a:gd name="connsiteY10" fmla="*/ 2524125 h 4391025"/>
                  <a:gd name="connsiteX11" fmla="*/ 3720542 w 5191125"/>
                  <a:gd name="connsiteY11" fmla="*/ 2479707 h 4391025"/>
                  <a:gd name="connsiteX12" fmla="*/ 3743325 w 5191125"/>
                  <a:gd name="connsiteY12" fmla="*/ 2428875 h 4391025"/>
                  <a:gd name="connsiteX13" fmla="*/ 3838575 w 5191125"/>
                  <a:gd name="connsiteY13" fmla="*/ 2381250 h 4391025"/>
                  <a:gd name="connsiteX14" fmla="*/ 3924300 w 5191125"/>
                  <a:gd name="connsiteY14" fmla="*/ 2314575 h 4391025"/>
                  <a:gd name="connsiteX15" fmla="*/ 4095750 w 5191125"/>
                  <a:gd name="connsiteY15" fmla="*/ 2085975 h 4391025"/>
                  <a:gd name="connsiteX16" fmla="*/ 4162425 w 5191125"/>
                  <a:gd name="connsiteY16" fmla="*/ 1914525 h 4391025"/>
                  <a:gd name="connsiteX17" fmla="*/ 4124325 w 5191125"/>
                  <a:gd name="connsiteY17" fmla="*/ 1752600 h 4391025"/>
                  <a:gd name="connsiteX18" fmla="*/ 4086225 w 5191125"/>
                  <a:gd name="connsiteY18" fmla="*/ 1571625 h 4391025"/>
                  <a:gd name="connsiteX19" fmla="*/ 4019550 w 5191125"/>
                  <a:gd name="connsiteY19" fmla="*/ 1295400 h 4391025"/>
                  <a:gd name="connsiteX20" fmla="*/ 3914775 w 5191125"/>
                  <a:gd name="connsiteY20" fmla="*/ 981075 h 4391025"/>
                  <a:gd name="connsiteX21" fmla="*/ 3781425 w 5191125"/>
                  <a:gd name="connsiteY21" fmla="*/ 819150 h 4391025"/>
                  <a:gd name="connsiteX22" fmla="*/ 3505200 w 5191125"/>
                  <a:gd name="connsiteY22" fmla="*/ 666750 h 4391025"/>
                  <a:gd name="connsiteX23" fmla="*/ 3419475 w 5191125"/>
                  <a:gd name="connsiteY23" fmla="*/ 628650 h 4391025"/>
                  <a:gd name="connsiteX24" fmla="*/ 3276600 w 5191125"/>
                  <a:gd name="connsiteY24" fmla="*/ 600075 h 4391025"/>
                  <a:gd name="connsiteX25" fmla="*/ 3105150 w 5191125"/>
                  <a:gd name="connsiteY25" fmla="*/ 638175 h 4391025"/>
                  <a:gd name="connsiteX26" fmla="*/ 3000375 w 5191125"/>
                  <a:gd name="connsiteY26" fmla="*/ 733425 h 4391025"/>
                  <a:gd name="connsiteX27" fmla="*/ 2857500 w 5191125"/>
                  <a:gd name="connsiteY27" fmla="*/ 885825 h 4391025"/>
                  <a:gd name="connsiteX28" fmla="*/ 2676525 w 5191125"/>
                  <a:gd name="connsiteY28" fmla="*/ 1114425 h 4391025"/>
                  <a:gd name="connsiteX29" fmla="*/ 2590800 w 5191125"/>
                  <a:gd name="connsiteY29" fmla="*/ 1266825 h 4391025"/>
                  <a:gd name="connsiteX30" fmla="*/ 2505075 w 5191125"/>
                  <a:gd name="connsiteY30" fmla="*/ 1390650 h 4391025"/>
                  <a:gd name="connsiteX31" fmla="*/ 2438400 w 5191125"/>
                  <a:gd name="connsiteY31" fmla="*/ 1457325 h 4391025"/>
                  <a:gd name="connsiteX32" fmla="*/ 2286000 w 5191125"/>
                  <a:gd name="connsiteY32" fmla="*/ 1438275 h 4391025"/>
                  <a:gd name="connsiteX33" fmla="*/ 2178975 w 5191125"/>
                  <a:gd name="connsiteY33" fmla="*/ 1414630 h 4391025"/>
                  <a:gd name="connsiteX34" fmla="*/ 2028825 w 5191125"/>
                  <a:gd name="connsiteY34" fmla="*/ 1457325 h 4391025"/>
                  <a:gd name="connsiteX35" fmla="*/ 1905000 w 5191125"/>
                  <a:gd name="connsiteY35" fmla="*/ 1514475 h 4391025"/>
                  <a:gd name="connsiteX36" fmla="*/ 1704975 w 5191125"/>
                  <a:gd name="connsiteY36" fmla="*/ 1504950 h 4391025"/>
                  <a:gd name="connsiteX37" fmla="*/ 1495425 w 5191125"/>
                  <a:gd name="connsiteY37" fmla="*/ 1466850 h 4391025"/>
                  <a:gd name="connsiteX38" fmla="*/ 1362075 w 5191125"/>
                  <a:gd name="connsiteY38" fmla="*/ 1485900 h 4391025"/>
                  <a:gd name="connsiteX39" fmla="*/ 1238250 w 5191125"/>
                  <a:gd name="connsiteY39" fmla="*/ 1524000 h 4391025"/>
                  <a:gd name="connsiteX40" fmla="*/ 1114425 w 5191125"/>
                  <a:gd name="connsiteY40" fmla="*/ 1581150 h 4391025"/>
                  <a:gd name="connsiteX41" fmla="*/ 914400 w 5191125"/>
                  <a:gd name="connsiteY41" fmla="*/ 1762125 h 4391025"/>
                  <a:gd name="connsiteX42" fmla="*/ 819150 w 5191125"/>
                  <a:gd name="connsiteY42" fmla="*/ 1905000 h 4391025"/>
                  <a:gd name="connsiteX43" fmla="*/ 800100 w 5191125"/>
                  <a:gd name="connsiteY43" fmla="*/ 1990725 h 4391025"/>
                  <a:gd name="connsiteX44" fmla="*/ 866775 w 5191125"/>
                  <a:gd name="connsiteY44" fmla="*/ 2066925 h 4391025"/>
                  <a:gd name="connsiteX45" fmla="*/ 876300 w 5191125"/>
                  <a:gd name="connsiteY45" fmla="*/ 2114550 h 4391025"/>
                  <a:gd name="connsiteX46" fmla="*/ 828675 w 5191125"/>
                  <a:gd name="connsiteY46" fmla="*/ 2152650 h 4391025"/>
                  <a:gd name="connsiteX47" fmla="*/ 636260 w 5191125"/>
                  <a:gd name="connsiteY47" fmla="*/ 2256755 h 4391025"/>
                  <a:gd name="connsiteX48" fmla="*/ 625061 w 5191125"/>
                  <a:gd name="connsiteY48" fmla="*/ 2398624 h 4391025"/>
                  <a:gd name="connsiteX49" fmla="*/ 609600 w 5191125"/>
                  <a:gd name="connsiteY49" fmla="*/ 2457450 h 4391025"/>
                  <a:gd name="connsiteX50" fmla="*/ 552450 w 5191125"/>
                  <a:gd name="connsiteY50" fmla="*/ 2514600 h 4391025"/>
                  <a:gd name="connsiteX51" fmla="*/ 452941 w 5191125"/>
                  <a:gd name="connsiteY51" fmla="*/ 2647950 h 4391025"/>
                  <a:gd name="connsiteX52" fmla="*/ 466725 w 5191125"/>
                  <a:gd name="connsiteY52" fmla="*/ 2724150 h 4391025"/>
                  <a:gd name="connsiteX53" fmla="*/ 542925 w 5191125"/>
                  <a:gd name="connsiteY53" fmla="*/ 2857500 h 4391025"/>
                  <a:gd name="connsiteX54" fmla="*/ 628650 w 5191125"/>
                  <a:gd name="connsiteY54" fmla="*/ 2971800 h 4391025"/>
                  <a:gd name="connsiteX55" fmla="*/ 914400 w 5191125"/>
                  <a:gd name="connsiteY55" fmla="*/ 3095625 h 4391025"/>
                  <a:gd name="connsiteX56" fmla="*/ 1019175 w 5191125"/>
                  <a:gd name="connsiteY56" fmla="*/ 3143250 h 4391025"/>
                  <a:gd name="connsiteX57" fmla="*/ 1066800 w 5191125"/>
                  <a:gd name="connsiteY57" fmla="*/ 3181350 h 4391025"/>
                  <a:gd name="connsiteX58" fmla="*/ 1333500 w 5191125"/>
                  <a:gd name="connsiteY58" fmla="*/ 3286125 h 4391025"/>
                  <a:gd name="connsiteX59" fmla="*/ 1609725 w 5191125"/>
                  <a:gd name="connsiteY59" fmla="*/ 3533775 h 4391025"/>
                  <a:gd name="connsiteX60" fmla="*/ 1704975 w 5191125"/>
                  <a:gd name="connsiteY60" fmla="*/ 3714750 h 4391025"/>
                  <a:gd name="connsiteX61" fmla="*/ 1680373 w 5191125"/>
                  <a:gd name="connsiteY61" fmla="*/ 3816845 h 4391025"/>
                  <a:gd name="connsiteX62" fmla="*/ 1581150 w 5191125"/>
                  <a:gd name="connsiteY62" fmla="*/ 3933825 h 4391025"/>
                  <a:gd name="connsiteX63" fmla="*/ 1463260 w 5191125"/>
                  <a:gd name="connsiteY63" fmla="*/ 4095750 h 4391025"/>
                  <a:gd name="connsiteX64" fmla="*/ 1362075 w 5191125"/>
                  <a:gd name="connsiteY64" fmla="*/ 4133850 h 4391025"/>
                  <a:gd name="connsiteX65" fmla="*/ 1176841 w 5191125"/>
                  <a:gd name="connsiteY65" fmla="*/ 4152565 h 4391025"/>
                  <a:gd name="connsiteX66" fmla="*/ 1009985 w 5191125"/>
                  <a:gd name="connsiteY66" fmla="*/ 4109200 h 4391025"/>
                  <a:gd name="connsiteX67" fmla="*/ 809625 w 5191125"/>
                  <a:gd name="connsiteY67" fmla="*/ 4010025 h 4391025"/>
                  <a:gd name="connsiteX68" fmla="*/ 685800 w 5191125"/>
                  <a:gd name="connsiteY68" fmla="*/ 3867150 h 4391025"/>
                  <a:gd name="connsiteX69" fmla="*/ 562804 w 5191125"/>
                  <a:gd name="connsiteY69" fmla="*/ 3659671 h 4391025"/>
                  <a:gd name="connsiteX70" fmla="*/ 419100 w 5191125"/>
                  <a:gd name="connsiteY70" fmla="*/ 3533775 h 4391025"/>
                  <a:gd name="connsiteX71" fmla="*/ 226944 w 5191125"/>
                  <a:gd name="connsiteY71" fmla="*/ 3362739 h 4391025"/>
                  <a:gd name="connsiteX72" fmla="*/ 0 w 5191125"/>
                  <a:gd name="connsiteY72" fmla="*/ 3162300 h 4391025"/>
                  <a:gd name="connsiteX73" fmla="*/ 13570 w 5191125"/>
                  <a:gd name="connsiteY73" fmla="*/ 390525 h 4391025"/>
                  <a:gd name="connsiteX74" fmla="*/ 5191125 w 5191125"/>
                  <a:gd name="connsiteY74" fmla="*/ 0 h 4391025"/>
                  <a:gd name="connsiteX75" fmla="*/ 5153025 w 5191125"/>
                  <a:gd name="connsiteY75" fmla="*/ 4391025 h 4391025"/>
                  <a:gd name="connsiteX0" fmla="*/ 5153025 w 5191125"/>
                  <a:gd name="connsiteY0" fmla="*/ 4391025 h 4391025"/>
                  <a:gd name="connsiteX1" fmla="*/ 4962525 w 5191125"/>
                  <a:gd name="connsiteY1" fmla="*/ 4276725 h 4391025"/>
                  <a:gd name="connsiteX2" fmla="*/ 4752975 w 5191125"/>
                  <a:gd name="connsiteY2" fmla="*/ 4105275 h 4391025"/>
                  <a:gd name="connsiteX3" fmla="*/ 4644276 w 5191125"/>
                  <a:gd name="connsiteY3" fmla="*/ 3928895 h 4391025"/>
                  <a:gd name="connsiteX4" fmla="*/ 4600575 w 5191125"/>
                  <a:gd name="connsiteY4" fmla="*/ 3590925 h 4391025"/>
                  <a:gd name="connsiteX5" fmla="*/ 4492545 w 5191125"/>
                  <a:gd name="connsiteY5" fmla="*/ 3278276 h 4391025"/>
                  <a:gd name="connsiteX6" fmla="*/ 4400598 w 5191125"/>
                  <a:gd name="connsiteY6" fmla="*/ 3035699 h 4391025"/>
                  <a:gd name="connsiteX7" fmla="*/ 4286250 w 5191125"/>
                  <a:gd name="connsiteY7" fmla="*/ 2857500 h 4391025"/>
                  <a:gd name="connsiteX8" fmla="*/ 4162425 w 5191125"/>
                  <a:gd name="connsiteY8" fmla="*/ 2695575 h 4391025"/>
                  <a:gd name="connsiteX9" fmla="*/ 3905250 w 5191125"/>
                  <a:gd name="connsiteY9" fmla="*/ 2619375 h 4391025"/>
                  <a:gd name="connsiteX10" fmla="*/ 3752850 w 5191125"/>
                  <a:gd name="connsiteY10" fmla="*/ 2524125 h 4391025"/>
                  <a:gd name="connsiteX11" fmla="*/ 3720542 w 5191125"/>
                  <a:gd name="connsiteY11" fmla="*/ 2479707 h 4391025"/>
                  <a:gd name="connsiteX12" fmla="*/ 3743325 w 5191125"/>
                  <a:gd name="connsiteY12" fmla="*/ 2428875 h 4391025"/>
                  <a:gd name="connsiteX13" fmla="*/ 3838575 w 5191125"/>
                  <a:gd name="connsiteY13" fmla="*/ 2381250 h 4391025"/>
                  <a:gd name="connsiteX14" fmla="*/ 3924300 w 5191125"/>
                  <a:gd name="connsiteY14" fmla="*/ 2314575 h 4391025"/>
                  <a:gd name="connsiteX15" fmla="*/ 4095750 w 5191125"/>
                  <a:gd name="connsiteY15" fmla="*/ 2085975 h 4391025"/>
                  <a:gd name="connsiteX16" fmla="*/ 4162425 w 5191125"/>
                  <a:gd name="connsiteY16" fmla="*/ 1914525 h 4391025"/>
                  <a:gd name="connsiteX17" fmla="*/ 4124325 w 5191125"/>
                  <a:gd name="connsiteY17" fmla="*/ 1752600 h 4391025"/>
                  <a:gd name="connsiteX18" fmla="*/ 4086225 w 5191125"/>
                  <a:gd name="connsiteY18" fmla="*/ 1571625 h 4391025"/>
                  <a:gd name="connsiteX19" fmla="*/ 4019550 w 5191125"/>
                  <a:gd name="connsiteY19" fmla="*/ 1295400 h 4391025"/>
                  <a:gd name="connsiteX20" fmla="*/ 3914775 w 5191125"/>
                  <a:gd name="connsiteY20" fmla="*/ 981075 h 4391025"/>
                  <a:gd name="connsiteX21" fmla="*/ 3781425 w 5191125"/>
                  <a:gd name="connsiteY21" fmla="*/ 819150 h 4391025"/>
                  <a:gd name="connsiteX22" fmla="*/ 3505200 w 5191125"/>
                  <a:gd name="connsiteY22" fmla="*/ 666750 h 4391025"/>
                  <a:gd name="connsiteX23" fmla="*/ 3419475 w 5191125"/>
                  <a:gd name="connsiteY23" fmla="*/ 628650 h 4391025"/>
                  <a:gd name="connsiteX24" fmla="*/ 3276600 w 5191125"/>
                  <a:gd name="connsiteY24" fmla="*/ 600075 h 4391025"/>
                  <a:gd name="connsiteX25" fmla="*/ 3105150 w 5191125"/>
                  <a:gd name="connsiteY25" fmla="*/ 638175 h 4391025"/>
                  <a:gd name="connsiteX26" fmla="*/ 3000375 w 5191125"/>
                  <a:gd name="connsiteY26" fmla="*/ 733425 h 4391025"/>
                  <a:gd name="connsiteX27" fmla="*/ 2857500 w 5191125"/>
                  <a:gd name="connsiteY27" fmla="*/ 885825 h 4391025"/>
                  <a:gd name="connsiteX28" fmla="*/ 2676525 w 5191125"/>
                  <a:gd name="connsiteY28" fmla="*/ 1114425 h 4391025"/>
                  <a:gd name="connsiteX29" fmla="*/ 2590800 w 5191125"/>
                  <a:gd name="connsiteY29" fmla="*/ 1266825 h 4391025"/>
                  <a:gd name="connsiteX30" fmla="*/ 2505075 w 5191125"/>
                  <a:gd name="connsiteY30" fmla="*/ 1390650 h 4391025"/>
                  <a:gd name="connsiteX31" fmla="*/ 2438400 w 5191125"/>
                  <a:gd name="connsiteY31" fmla="*/ 1457325 h 4391025"/>
                  <a:gd name="connsiteX32" fmla="*/ 2286000 w 5191125"/>
                  <a:gd name="connsiteY32" fmla="*/ 1438275 h 4391025"/>
                  <a:gd name="connsiteX33" fmla="*/ 2178975 w 5191125"/>
                  <a:gd name="connsiteY33" fmla="*/ 1414630 h 4391025"/>
                  <a:gd name="connsiteX34" fmla="*/ 2028825 w 5191125"/>
                  <a:gd name="connsiteY34" fmla="*/ 1457325 h 4391025"/>
                  <a:gd name="connsiteX35" fmla="*/ 1905000 w 5191125"/>
                  <a:gd name="connsiteY35" fmla="*/ 1514475 h 4391025"/>
                  <a:gd name="connsiteX36" fmla="*/ 1704975 w 5191125"/>
                  <a:gd name="connsiteY36" fmla="*/ 1504950 h 4391025"/>
                  <a:gd name="connsiteX37" fmla="*/ 1495425 w 5191125"/>
                  <a:gd name="connsiteY37" fmla="*/ 1466850 h 4391025"/>
                  <a:gd name="connsiteX38" fmla="*/ 1362075 w 5191125"/>
                  <a:gd name="connsiteY38" fmla="*/ 1485900 h 4391025"/>
                  <a:gd name="connsiteX39" fmla="*/ 1238250 w 5191125"/>
                  <a:gd name="connsiteY39" fmla="*/ 1524000 h 4391025"/>
                  <a:gd name="connsiteX40" fmla="*/ 1114425 w 5191125"/>
                  <a:gd name="connsiteY40" fmla="*/ 1581150 h 4391025"/>
                  <a:gd name="connsiteX41" fmla="*/ 914400 w 5191125"/>
                  <a:gd name="connsiteY41" fmla="*/ 1762125 h 4391025"/>
                  <a:gd name="connsiteX42" fmla="*/ 819150 w 5191125"/>
                  <a:gd name="connsiteY42" fmla="*/ 1905000 h 4391025"/>
                  <a:gd name="connsiteX43" fmla="*/ 800100 w 5191125"/>
                  <a:gd name="connsiteY43" fmla="*/ 1990725 h 4391025"/>
                  <a:gd name="connsiteX44" fmla="*/ 866775 w 5191125"/>
                  <a:gd name="connsiteY44" fmla="*/ 2066925 h 4391025"/>
                  <a:gd name="connsiteX45" fmla="*/ 876300 w 5191125"/>
                  <a:gd name="connsiteY45" fmla="*/ 2114550 h 4391025"/>
                  <a:gd name="connsiteX46" fmla="*/ 828675 w 5191125"/>
                  <a:gd name="connsiteY46" fmla="*/ 2152650 h 4391025"/>
                  <a:gd name="connsiteX47" fmla="*/ 636260 w 5191125"/>
                  <a:gd name="connsiteY47" fmla="*/ 2256755 h 4391025"/>
                  <a:gd name="connsiteX48" fmla="*/ 625061 w 5191125"/>
                  <a:gd name="connsiteY48" fmla="*/ 2398624 h 4391025"/>
                  <a:gd name="connsiteX49" fmla="*/ 609600 w 5191125"/>
                  <a:gd name="connsiteY49" fmla="*/ 2457450 h 4391025"/>
                  <a:gd name="connsiteX50" fmla="*/ 552450 w 5191125"/>
                  <a:gd name="connsiteY50" fmla="*/ 2514600 h 4391025"/>
                  <a:gd name="connsiteX51" fmla="*/ 452941 w 5191125"/>
                  <a:gd name="connsiteY51" fmla="*/ 2647950 h 4391025"/>
                  <a:gd name="connsiteX52" fmla="*/ 466725 w 5191125"/>
                  <a:gd name="connsiteY52" fmla="*/ 2724150 h 4391025"/>
                  <a:gd name="connsiteX53" fmla="*/ 542925 w 5191125"/>
                  <a:gd name="connsiteY53" fmla="*/ 2857500 h 4391025"/>
                  <a:gd name="connsiteX54" fmla="*/ 628650 w 5191125"/>
                  <a:gd name="connsiteY54" fmla="*/ 2971800 h 4391025"/>
                  <a:gd name="connsiteX55" fmla="*/ 914400 w 5191125"/>
                  <a:gd name="connsiteY55" fmla="*/ 3095625 h 4391025"/>
                  <a:gd name="connsiteX56" fmla="*/ 1019175 w 5191125"/>
                  <a:gd name="connsiteY56" fmla="*/ 3143250 h 4391025"/>
                  <a:gd name="connsiteX57" fmla="*/ 1066800 w 5191125"/>
                  <a:gd name="connsiteY57" fmla="*/ 3181350 h 4391025"/>
                  <a:gd name="connsiteX58" fmla="*/ 1333500 w 5191125"/>
                  <a:gd name="connsiteY58" fmla="*/ 3286125 h 4391025"/>
                  <a:gd name="connsiteX59" fmla="*/ 1609725 w 5191125"/>
                  <a:gd name="connsiteY59" fmla="*/ 3533775 h 4391025"/>
                  <a:gd name="connsiteX60" fmla="*/ 1704975 w 5191125"/>
                  <a:gd name="connsiteY60" fmla="*/ 3714750 h 4391025"/>
                  <a:gd name="connsiteX61" fmla="*/ 1680373 w 5191125"/>
                  <a:gd name="connsiteY61" fmla="*/ 3816845 h 4391025"/>
                  <a:gd name="connsiteX62" fmla="*/ 1581150 w 5191125"/>
                  <a:gd name="connsiteY62" fmla="*/ 3933825 h 4391025"/>
                  <a:gd name="connsiteX63" fmla="*/ 1463260 w 5191125"/>
                  <a:gd name="connsiteY63" fmla="*/ 4095750 h 4391025"/>
                  <a:gd name="connsiteX64" fmla="*/ 1362075 w 5191125"/>
                  <a:gd name="connsiteY64" fmla="*/ 4133850 h 4391025"/>
                  <a:gd name="connsiteX65" fmla="*/ 1176841 w 5191125"/>
                  <a:gd name="connsiteY65" fmla="*/ 4152565 h 4391025"/>
                  <a:gd name="connsiteX66" fmla="*/ 1009985 w 5191125"/>
                  <a:gd name="connsiteY66" fmla="*/ 4109200 h 4391025"/>
                  <a:gd name="connsiteX67" fmla="*/ 809625 w 5191125"/>
                  <a:gd name="connsiteY67" fmla="*/ 4010025 h 4391025"/>
                  <a:gd name="connsiteX68" fmla="*/ 685800 w 5191125"/>
                  <a:gd name="connsiteY68" fmla="*/ 3867150 h 4391025"/>
                  <a:gd name="connsiteX69" fmla="*/ 562804 w 5191125"/>
                  <a:gd name="connsiteY69" fmla="*/ 3659671 h 4391025"/>
                  <a:gd name="connsiteX70" fmla="*/ 419100 w 5191125"/>
                  <a:gd name="connsiteY70" fmla="*/ 3533775 h 4391025"/>
                  <a:gd name="connsiteX71" fmla="*/ 226944 w 5191125"/>
                  <a:gd name="connsiteY71" fmla="*/ 3362739 h 4391025"/>
                  <a:gd name="connsiteX72" fmla="*/ 0 w 5191125"/>
                  <a:gd name="connsiteY72" fmla="*/ 3162300 h 4391025"/>
                  <a:gd name="connsiteX73" fmla="*/ 13570 w 5191125"/>
                  <a:gd name="connsiteY73" fmla="*/ 28575 h 4391025"/>
                  <a:gd name="connsiteX74" fmla="*/ 5191125 w 5191125"/>
                  <a:gd name="connsiteY74" fmla="*/ 0 h 4391025"/>
                  <a:gd name="connsiteX75" fmla="*/ 5153025 w 5191125"/>
                  <a:gd name="connsiteY75" fmla="*/ 4391025 h 4391025"/>
                  <a:gd name="connsiteX0" fmla="*/ 5153025 w 5191125"/>
                  <a:gd name="connsiteY0" fmla="*/ 4391025 h 4391025"/>
                  <a:gd name="connsiteX1" fmla="*/ 4962525 w 5191125"/>
                  <a:gd name="connsiteY1" fmla="*/ 4276725 h 4391025"/>
                  <a:gd name="connsiteX2" fmla="*/ 4752975 w 5191125"/>
                  <a:gd name="connsiteY2" fmla="*/ 4105275 h 4391025"/>
                  <a:gd name="connsiteX3" fmla="*/ 4644276 w 5191125"/>
                  <a:gd name="connsiteY3" fmla="*/ 3928895 h 4391025"/>
                  <a:gd name="connsiteX4" fmla="*/ 4600575 w 5191125"/>
                  <a:gd name="connsiteY4" fmla="*/ 3590925 h 4391025"/>
                  <a:gd name="connsiteX5" fmla="*/ 4492545 w 5191125"/>
                  <a:gd name="connsiteY5" fmla="*/ 3278276 h 4391025"/>
                  <a:gd name="connsiteX6" fmla="*/ 4400598 w 5191125"/>
                  <a:gd name="connsiteY6" fmla="*/ 3035699 h 4391025"/>
                  <a:gd name="connsiteX7" fmla="*/ 4286250 w 5191125"/>
                  <a:gd name="connsiteY7" fmla="*/ 2857500 h 4391025"/>
                  <a:gd name="connsiteX8" fmla="*/ 4162425 w 5191125"/>
                  <a:gd name="connsiteY8" fmla="*/ 2695575 h 4391025"/>
                  <a:gd name="connsiteX9" fmla="*/ 3905250 w 5191125"/>
                  <a:gd name="connsiteY9" fmla="*/ 2619375 h 4391025"/>
                  <a:gd name="connsiteX10" fmla="*/ 3752850 w 5191125"/>
                  <a:gd name="connsiteY10" fmla="*/ 2524125 h 4391025"/>
                  <a:gd name="connsiteX11" fmla="*/ 3720542 w 5191125"/>
                  <a:gd name="connsiteY11" fmla="*/ 2479707 h 4391025"/>
                  <a:gd name="connsiteX12" fmla="*/ 3743325 w 5191125"/>
                  <a:gd name="connsiteY12" fmla="*/ 2428875 h 4391025"/>
                  <a:gd name="connsiteX13" fmla="*/ 3838575 w 5191125"/>
                  <a:gd name="connsiteY13" fmla="*/ 2381250 h 4391025"/>
                  <a:gd name="connsiteX14" fmla="*/ 3924300 w 5191125"/>
                  <a:gd name="connsiteY14" fmla="*/ 2314575 h 4391025"/>
                  <a:gd name="connsiteX15" fmla="*/ 4095750 w 5191125"/>
                  <a:gd name="connsiteY15" fmla="*/ 2085975 h 4391025"/>
                  <a:gd name="connsiteX16" fmla="*/ 4162425 w 5191125"/>
                  <a:gd name="connsiteY16" fmla="*/ 1914525 h 4391025"/>
                  <a:gd name="connsiteX17" fmla="*/ 4124325 w 5191125"/>
                  <a:gd name="connsiteY17" fmla="*/ 1752600 h 4391025"/>
                  <a:gd name="connsiteX18" fmla="*/ 4086225 w 5191125"/>
                  <a:gd name="connsiteY18" fmla="*/ 1571625 h 4391025"/>
                  <a:gd name="connsiteX19" fmla="*/ 4019550 w 5191125"/>
                  <a:gd name="connsiteY19" fmla="*/ 1295400 h 4391025"/>
                  <a:gd name="connsiteX20" fmla="*/ 3914775 w 5191125"/>
                  <a:gd name="connsiteY20" fmla="*/ 981075 h 4391025"/>
                  <a:gd name="connsiteX21" fmla="*/ 3781425 w 5191125"/>
                  <a:gd name="connsiteY21" fmla="*/ 819150 h 4391025"/>
                  <a:gd name="connsiteX22" fmla="*/ 3505200 w 5191125"/>
                  <a:gd name="connsiteY22" fmla="*/ 666750 h 4391025"/>
                  <a:gd name="connsiteX23" fmla="*/ 3419475 w 5191125"/>
                  <a:gd name="connsiteY23" fmla="*/ 628650 h 4391025"/>
                  <a:gd name="connsiteX24" fmla="*/ 3276600 w 5191125"/>
                  <a:gd name="connsiteY24" fmla="*/ 600075 h 4391025"/>
                  <a:gd name="connsiteX25" fmla="*/ 3105150 w 5191125"/>
                  <a:gd name="connsiteY25" fmla="*/ 638175 h 4391025"/>
                  <a:gd name="connsiteX26" fmla="*/ 3000375 w 5191125"/>
                  <a:gd name="connsiteY26" fmla="*/ 733425 h 4391025"/>
                  <a:gd name="connsiteX27" fmla="*/ 2857500 w 5191125"/>
                  <a:gd name="connsiteY27" fmla="*/ 885825 h 4391025"/>
                  <a:gd name="connsiteX28" fmla="*/ 2676525 w 5191125"/>
                  <a:gd name="connsiteY28" fmla="*/ 1114425 h 4391025"/>
                  <a:gd name="connsiteX29" fmla="*/ 2590800 w 5191125"/>
                  <a:gd name="connsiteY29" fmla="*/ 1266825 h 4391025"/>
                  <a:gd name="connsiteX30" fmla="*/ 2505075 w 5191125"/>
                  <a:gd name="connsiteY30" fmla="*/ 1390650 h 4391025"/>
                  <a:gd name="connsiteX31" fmla="*/ 2438400 w 5191125"/>
                  <a:gd name="connsiteY31" fmla="*/ 1457325 h 4391025"/>
                  <a:gd name="connsiteX32" fmla="*/ 2286000 w 5191125"/>
                  <a:gd name="connsiteY32" fmla="*/ 1438275 h 4391025"/>
                  <a:gd name="connsiteX33" fmla="*/ 2178975 w 5191125"/>
                  <a:gd name="connsiteY33" fmla="*/ 1414630 h 4391025"/>
                  <a:gd name="connsiteX34" fmla="*/ 2028825 w 5191125"/>
                  <a:gd name="connsiteY34" fmla="*/ 1457325 h 4391025"/>
                  <a:gd name="connsiteX35" fmla="*/ 1905000 w 5191125"/>
                  <a:gd name="connsiteY35" fmla="*/ 1514475 h 4391025"/>
                  <a:gd name="connsiteX36" fmla="*/ 1704975 w 5191125"/>
                  <a:gd name="connsiteY36" fmla="*/ 1504950 h 4391025"/>
                  <a:gd name="connsiteX37" fmla="*/ 1495425 w 5191125"/>
                  <a:gd name="connsiteY37" fmla="*/ 1466850 h 4391025"/>
                  <a:gd name="connsiteX38" fmla="*/ 1362075 w 5191125"/>
                  <a:gd name="connsiteY38" fmla="*/ 1485900 h 4391025"/>
                  <a:gd name="connsiteX39" fmla="*/ 1238250 w 5191125"/>
                  <a:gd name="connsiteY39" fmla="*/ 1524000 h 4391025"/>
                  <a:gd name="connsiteX40" fmla="*/ 1114425 w 5191125"/>
                  <a:gd name="connsiteY40" fmla="*/ 1581150 h 4391025"/>
                  <a:gd name="connsiteX41" fmla="*/ 914400 w 5191125"/>
                  <a:gd name="connsiteY41" fmla="*/ 1762125 h 4391025"/>
                  <a:gd name="connsiteX42" fmla="*/ 819150 w 5191125"/>
                  <a:gd name="connsiteY42" fmla="*/ 1905000 h 4391025"/>
                  <a:gd name="connsiteX43" fmla="*/ 800100 w 5191125"/>
                  <a:gd name="connsiteY43" fmla="*/ 1990725 h 4391025"/>
                  <a:gd name="connsiteX44" fmla="*/ 866775 w 5191125"/>
                  <a:gd name="connsiteY44" fmla="*/ 2066925 h 4391025"/>
                  <a:gd name="connsiteX45" fmla="*/ 876300 w 5191125"/>
                  <a:gd name="connsiteY45" fmla="*/ 2114550 h 4391025"/>
                  <a:gd name="connsiteX46" fmla="*/ 828675 w 5191125"/>
                  <a:gd name="connsiteY46" fmla="*/ 2152650 h 4391025"/>
                  <a:gd name="connsiteX47" fmla="*/ 636260 w 5191125"/>
                  <a:gd name="connsiteY47" fmla="*/ 2256755 h 4391025"/>
                  <a:gd name="connsiteX48" fmla="*/ 625061 w 5191125"/>
                  <a:gd name="connsiteY48" fmla="*/ 2398624 h 4391025"/>
                  <a:gd name="connsiteX49" fmla="*/ 609600 w 5191125"/>
                  <a:gd name="connsiteY49" fmla="*/ 2457450 h 4391025"/>
                  <a:gd name="connsiteX50" fmla="*/ 552450 w 5191125"/>
                  <a:gd name="connsiteY50" fmla="*/ 2514600 h 4391025"/>
                  <a:gd name="connsiteX51" fmla="*/ 452941 w 5191125"/>
                  <a:gd name="connsiteY51" fmla="*/ 2647950 h 4391025"/>
                  <a:gd name="connsiteX52" fmla="*/ 466725 w 5191125"/>
                  <a:gd name="connsiteY52" fmla="*/ 2724150 h 4391025"/>
                  <a:gd name="connsiteX53" fmla="*/ 542925 w 5191125"/>
                  <a:gd name="connsiteY53" fmla="*/ 2857500 h 4391025"/>
                  <a:gd name="connsiteX54" fmla="*/ 628650 w 5191125"/>
                  <a:gd name="connsiteY54" fmla="*/ 2971800 h 4391025"/>
                  <a:gd name="connsiteX55" fmla="*/ 914400 w 5191125"/>
                  <a:gd name="connsiteY55" fmla="*/ 3095625 h 4391025"/>
                  <a:gd name="connsiteX56" fmla="*/ 1019175 w 5191125"/>
                  <a:gd name="connsiteY56" fmla="*/ 3143250 h 4391025"/>
                  <a:gd name="connsiteX57" fmla="*/ 1066800 w 5191125"/>
                  <a:gd name="connsiteY57" fmla="*/ 3181350 h 4391025"/>
                  <a:gd name="connsiteX58" fmla="*/ 1333500 w 5191125"/>
                  <a:gd name="connsiteY58" fmla="*/ 3286125 h 4391025"/>
                  <a:gd name="connsiteX59" fmla="*/ 1609725 w 5191125"/>
                  <a:gd name="connsiteY59" fmla="*/ 3533775 h 4391025"/>
                  <a:gd name="connsiteX60" fmla="*/ 1704975 w 5191125"/>
                  <a:gd name="connsiteY60" fmla="*/ 3714750 h 4391025"/>
                  <a:gd name="connsiteX61" fmla="*/ 1680373 w 5191125"/>
                  <a:gd name="connsiteY61" fmla="*/ 3816845 h 4391025"/>
                  <a:gd name="connsiteX62" fmla="*/ 1581150 w 5191125"/>
                  <a:gd name="connsiteY62" fmla="*/ 3933825 h 4391025"/>
                  <a:gd name="connsiteX63" fmla="*/ 1463260 w 5191125"/>
                  <a:gd name="connsiteY63" fmla="*/ 4095750 h 4391025"/>
                  <a:gd name="connsiteX64" fmla="*/ 1362075 w 5191125"/>
                  <a:gd name="connsiteY64" fmla="*/ 4133850 h 4391025"/>
                  <a:gd name="connsiteX65" fmla="*/ 1176841 w 5191125"/>
                  <a:gd name="connsiteY65" fmla="*/ 4152565 h 4391025"/>
                  <a:gd name="connsiteX66" fmla="*/ 1009985 w 5191125"/>
                  <a:gd name="connsiteY66" fmla="*/ 4109200 h 4391025"/>
                  <a:gd name="connsiteX67" fmla="*/ 809625 w 5191125"/>
                  <a:gd name="connsiteY67" fmla="*/ 4010025 h 4391025"/>
                  <a:gd name="connsiteX68" fmla="*/ 685800 w 5191125"/>
                  <a:gd name="connsiteY68" fmla="*/ 3867150 h 4391025"/>
                  <a:gd name="connsiteX69" fmla="*/ 562804 w 5191125"/>
                  <a:gd name="connsiteY69" fmla="*/ 3659671 h 4391025"/>
                  <a:gd name="connsiteX70" fmla="*/ 419100 w 5191125"/>
                  <a:gd name="connsiteY70" fmla="*/ 3533775 h 4391025"/>
                  <a:gd name="connsiteX71" fmla="*/ 226944 w 5191125"/>
                  <a:gd name="connsiteY71" fmla="*/ 3362739 h 4391025"/>
                  <a:gd name="connsiteX72" fmla="*/ 0 w 5191125"/>
                  <a:gd name="connsiteY72" fmla="*/ 3162300 h 4391025"/>
                  <a:gd name="connsiteX73" fmla="*/ 13570 w 5191125"/>
                  <a:gd name="connsiteY73" fmla="*/ 0 h 4391025"/>
                  <a:gd name="connsiteX74" fmla="*/ 5191125 w 5191125"/>
                  <a:gd name="connsiteY74" fmla="*/ 0 h 4391025"/>
                  <a:gd name="connsiteX75" fmla="*/ 5153025 w 5191125"/>
                  <a:gd name="connsiteY75" fmla="*/ 4391025 h 4391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5191125" h="4391025">
                    <a:moveTo>
                      <a:pt x="5153025" y="4391025"/>
                    </a:moveTo>
                    <a:lnTo>
                      <a:pt x="4962525" y="4276725"/>
                    </a:lnTo>
                    <a:lnTo>
                      <a:pt x="4752975" y="4105275"/>
                    </a:lnTo>
                    <a:lnTo>
                      <a:pt x="4644276" y="3928895"/>
                    </a:lnTo>
                    <a:lnTo>
                      <a:pt x="4600575" y="3590925"/>
                    </a:lnTo>
                    <a:lnTo>
                      <a:pt x="4492545" y="3278276"/>
                    </a:lnTo>
                    <a:lnTo>
                      <a:pt x="4400598" y="3035699"/>
                    </a:lnTo>
                    <a:lnTo>
                      <a:pt x="4286250" y="2857500"/>
                    </a:lnTo>
                    <a:lnTo>
                      <a:pt x="4162425" y="2695575"/>
                    </a:lnTo>
                    <a:lnTo>
                      <a:pt x="3905250" y="2619375"/>
                    </a:lnTo>
                    <a:lnTo>
                      <a:pt x="3752850" y="2524125"/>
                    </a:lnTo>
                    <a:cubicBezTo>
                      <a:pt x="3751270" y="2507787"/>
                      <a:pt x="3722122" y="2496045"/>
                      <a:pt x="3720542" y="2479707"/>
                    </a:cubicBezTo>
                    <a:lnTo>
                      <a:pt x="3743325" y="2428875"/>
                    </a:lnTo>
                    <a:lnTo>
                      <a:pt x="3838575" y="2381250"/>
                    </a:lnTo>
                    <a:lnTo>
                      <a:pt x="3924300" y="2314575"/>
                    </a:lnTo>
                    <a:lnTo>
                      <a:pt x="4095750" y="2085975"/>
                    </a:lnTo>
                    <a:lnTo>
                      <a:pt x="4162425" y="1914525"/>
                    </a:lnTo>
                    <a:lnTo>
                      <a:pt x="4124325" y="1752600"/>
                    </a:lnTo>
                    <a:lnTo>
                      <a:pt x="4086225" y="1571625"/>
                    </a:lnTo>
                    <a:lnTo>
                      <a:pt x="4019550" y="1295400"/>
                    </a:lnTo>
                    <a:lnTo>
                      <a:pt x="3914775" y="981075"/>
                    </a:lnTo>
                    <a:lnTo>
                      <a:pt x="3781425" y="819150"/>
                    </a:lnTo>
                    <a:lnTo>
                      <a:pt x="3505200" y="666750"/>
                    </a:lnTo>
                    <a:lnTo>
                      <a:pt x="3419475" y="628650"/>
                    </a:lnTo>
                    <a:lnTo>
                      <a:pt x="3276600" y="600075"/>
                    </a:lnTo>
                    <a:lnTo>
                      <a:pt x="3105150" y="638175"/>
                    </a:lnTo>
                    <a:lnTo>
                      <a:pt x="3000375" y="733425"/>
                    </a:lnTo>
                    <a:lnTo>
                      <a:pt x="2857500" y="885825"/>
                    </a:lnTo>
                    <a:lnTo>
                      <a:pt x="2676525" y="1114425"/>
                    </a:lnTo>
                    <a:lnTo>
                      <a:pt x="2590800" y="1266825"/>
                    </a:lnTo>
                    <a:lnTo>
                      <a:pt x="2505075" y="1390650"/>
                    </a:lnTo>
                    <a:lnTo>
                      <a:pt x="2438400" y="1457325"/>
                    </a:lnTo>
                    <a:lnTo>
                      <a:pt x="2286000" y="1438275"/>
                    </a:lnTo>
                    <a:lnTo>
                      <a:pt x="2178975" y="1414630"/>
                    </a:lnTo>
                    <a:lnTo>
                      <a:pt x="2028825" y="1457325"/>
                    </a:lnTo>
                    <a:lnTo>
                      <a:pt x="1905000" y="1514475"/>
                    </a:lnTo>
                    <a:lnTo>
                      <a:pt x="1704975" y="1504950"/>
                    </a:lnTo>
                    <a:lnTo>
                      <a:pt x="1495425" y="1466850"/>
                    </a:lnTo>
                    <a:lnTo>
                      <a:pt x="1362075" y="1485900"/>
                    </a:lnTo>
                    <a:lnTo>
                      <a:pt x="1238250" y="1524000"/>
                    </a:lnTo>
                    <a:lnTo>
                      <a:pt x="1114425" y="1581150"/>
                    </a:lnTo>
                    <a:lnTo>
                      <a:pt x="914400" y="1762125"/>
                    </a:lnTo>
                    <a:lnTo>
                      <a:pt x="819150" y="1905000"/>
                    </a:lnTo>
                    <a:lnTo>
                      <a:pt x="800100" y="1990725"/>
                    </a:lnTo>
                    <a:lnTo>
                      <a:pt x="866775" y="2066925"/>
                    </a:lnTo>
                    <a:lnTo>
                      <a:pt x="876300" y="2114550"/>
                    </a:lnTo>
                    <a:lnTo>
                      <a:pt x="828675" y="2152650"/>
                    </a:lnTo>
                    <a:lnTo>
                      <a:pt x="636260" y="2256755"/>
                    </a:lnTo>
                    <a:lnTo>
                      <a:pt x="625061" y="2398624"/>
                    </a:lnTo>
                    <a:lnTo>
                      <a:pt x="609600" y="2457450"/>
                    </a:lnTo>
                    <a:lnTo>
                      <a:pt x="552450" y="2514600"/>
                    </a:lnTo>
                    <a:lnTo>
                      <a:pt x="452941" y="2647950"/>
                    </a:lnTo>
                    <a:lnTo>
                      <a:pt x="466725" y="2724150"/>
                    </a:lnTo>
                    <a:lnTo>
                      <a:pt x="542925" y="2857500"/>
                    </a:lnTo>
                    <a:lnTo>
                      <a:pt x="628650" y="2971800"/>
                    </a:lnTo>
                    <a:lnTo>
                      <a:pt x="914400" y="3095625"/>
                    </a:lnTo>
                    <a:cubicBezTo>
                      <a:pt x="949325" y="3111500"/>
                      <a:pt x="985738" y="3124442"/>
                      <a:pt x="1019175" y="3143250"/>
                    </a:cubicBezTo>
                    <a:cubicBezTo>
                      <a:pt x="1036894" y="3153217"/>
                      <a:pt x="1066800" y="3181350"/>
                      <a:pt x="1066800" y="3181350"/>
                    </a:cubicBezTo>
                    <a:lnTo>
                      <a:pt x="1333500" y="3286125"/>
                    </a:lnTo>
                    <a:lnTo>
                      <a:pt x="1609725" y="3533775"/>
                    </a:lnTo>
                    <a:lnTo>
                      <a:pt x="1704975" y="3714750"/>
                    </a:lnTo>
                    <a:cubicBezTo>
                      <a:pt x="1710623" y="3762694"/>
                      <a:pt x="1701011" y="3780333"/>
                      <a:pt x="1680373" y="3816845"/>
                    </a:cubicBezTo>
                    <a:cubicBezTo>
                      <a:pt x="1659736" y="3853358"/>
                      <a:pt x="1605848" y="3888107"/>
                      <a:pt x="1581150" y="3933825"/>
                    </a:cubicBezTo>
                    <a:lnTo>
                      <a:pt x="1463260" y="4095750"/>
                    </a:lnTo>
                    <a:cubicBezTo>
                      <a:pt x="1355310" y="4130675"/>
                      <a:pt x="1409812" y="4124381"/>
                      <a:pt x="1362075" y="4133850"/>
                    </a:cubicBezTo>
                    <a:cubicBezTo>
                      <a:pt x="1314339" y="4143319"/>
                      <a:pt x="1235523" y="4156673"/>
                      <a:pt x="1176841" y="4152565"/>
                    </a:cubicBezTo>
                    <a:cubicBezTo>
                      <a:pt x="1118159" y="4148457"/>
                      <a:pt x="1076660" y="4115550"/>
                      <a:pt x="1009985" y="4109200"/>
                    </a:cubicBezTo>
                    <a:lnTo>
                      <a:pt x="809625" y="4010025"/>
                    </a:lnTo>
                    <a:lnTo>
                      <a:pt x="685800" y="3867150"/>
                    </a:lnTo>
                    <a:lnTo>
                      <a:pt x="562804" y="3659671"/>
                    </a:lnTo>
                    <a:lnTo>
                      <a:pt x="419100" y="3533775"/>
                    </a:lnTo>
                    <a:lnTo>
                      <a:pt x="226944" y="3362739"/>
                    </a:lnTo>
                    <a:lnTo>
                      <a:pt x="0" y="3162300"/>
                    </a:lnTo>
                    <a:cubicBezTo>
                      <a:pt x="4523" y="2238375"/>
                      <a:pt x="9047" y="923925"/>
                      <a:pt x="13570" y="0"/>
                    </a:cubicBezTo>
                    <a:lnTo>
                      <a:pt x="5191125" y="0"/>
                    </a:lnTo>
                    <a:lnTo>
                      <a:pt x="5153025" y="4391025"/>
                    </a:lnTo>
                    <a:close/>
                  </a:path>
                </a:pathLst>
              </a:custGeom>
              <a:solidFill>
                <a:srgbClr val="00FFFF">
                  <a:alpha val="40000"/>
                </a:srgb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Isosceles Triangle 17"/>
              <p:cNvSpPr/>
              <p:nvPr/>
            </p:nvSpPr>
            <p:spPr>
              <a:xfrm rot="13449119">
                <a:off x="6355173" y="5748964"/>
                <a:ext cx="159327" cy="1524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Isosceles Triangle 20"/>
              <p:cNvSpPr/>
              <p:nvPr/>
            </p:nvSpPr>
            <p:spPr>
              <a:xfrm rot="13449119">
                <a:off x="5792519" y="5154974"/>
                <a:ext cx="159327" cy="1524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Isosceles Triangle 21"/>
              <p:cNvSpPr/>
              <p:nvPr/>
            </p:nvSpPr>
            <p:spPr>
              <a:xfrm rot="11201205">
                <a:off x="5092321" y="4674505"/>
                <a:ext cx="159327" cy="1524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Isosceles Triangle 22"/>
              <p:cNvSpPr/>
              <p:nvPr/>
            </p:nvSpPr>
            <p:spPr>
              <a:xfrm rot="8585492">
                <a:off x="4212350" y="4942801"/>
                <a:ext cx="159327" cy="1524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Isosceles Triangle 23"/>
              <p:cNvSpPr/>
              <p:nvPr/>
            </p:nvSpPr>
            <p:spPr>
              <a:xfrm rot="8585492">
                <a:off x="3655522" y="5442771"/>
                <a:ext cx="159327" cy="1524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reeform 16"/>
              <p:cNvSpPr/>
              <p:nvPr/>
            </p:nvSpPr>
            <p:spPr>
              <a:xfrm>
                <a:off x="4010027" y="4543917"/>
                <a:ext cx="2042926" cy="720917"/>
              </a:xfrm>
              <a:custGeom>
                <a:avLst/>
                <a:gdLst>
                  <a:gd name="connsiteX0" fmla="*/ 0 w 1885950"/>
                  <a:gd name="connsiteY0" fmla="*/ 581025 h 619125"/>
                  <a:gd name="connsiteX1" fmla="*/ 133350 w 1885950"/>
                  <a:gd name="connsiteY1" fmla="*/ 381000 h 619125"/>
                  <a:gd name="connsiteX2" fmla="*/ 266700 w 1885950"/>
                  <a:gd name="connsiteY2" fmla="*/ 228600 h 619125"/>
                  <a:gd name="connsiteX3" fmla="*/ 590550 w 1885950"/>
                  <a:gd name="connsiteY3" fmla="*/ 47625 h 619125"/>
                  <a:gd name="connsiteX4" fmla="*/ 971550 w 1885950"/>
                  <a:gd name="connsiteY4" fmla="*/ 0 h 619125"/>
                  <a:gd name="connsiteX5" fmla="*/ 1190625 w 1885950"/>
                  <a:gd name="connsiteY5" fmla="*/ 0 h 619125"/>
                  <a:gd name="connsiteX6" fmla="*/ 1495425 w 1885950"/>
                  <a:gd name="connsiteY6" fmla="*/ 142875 h 619125"/>
                  <a:gd name="connsiteX7" fmla="*/ 1857375 w 1885950"/>
                  <a:gd name="connsiteY7" fmla="*/ 304800 h 619125"/>
                  <a:gd name="connsiteX8" fmla="*/ 1885950 w 1885950"/>
                  <a:gd name="connsiteY8" fmla="*/ 428625 h 619125"/>
                  <a:gd name="connsiteX9" fmla="*/ 1857375 w 1885950"/>
                  <a:gd name="connsiteY9" fmla="*/ 619125 h 619125"/>
                  <a:gd name="connsiteX10" fmla="*/ 1771650 w 1885950"/>
                  <a:gd name="connsiteY10" fmla="*/ 609600 h 619125"/>
                  <a:gd name="connsiteX11" fmla="*/ 1600200 w 1885950"/>
                  <a:gd name="connsiteY11" fmla="*/ 466725 h 619125"/>
                  <a:gd name="connsiteX12" fmla="*/ 1181100 w 1885950"/>
                  <a:gd name="connsiteY12" fmla="*/ 228600 h 619125"/>
                  <a:gd name="connsiteX13" fmla="*/ 895350 w 1885950"/>
                  <a:gd name="connsiteY13" fmla="*/ 209550 h 619125"/>
                  <a:gd name="connsiteX14" fmla="*/ 552450 w 1885950"/>
                  <a:gd name="connsiteY14" fmla="*/ 323850 h 619125"/>
                  <a:gd name="connsiteX15" fmla="*/ 257175 w 1885950"/>
                  <a:gd name="connsiteY15" fmla="*/ 495300 h 619125"/>
                  <a:gd name="connsiteX16" fmla="*/ 0 w 1885950"/>
                  <a:gd name="connsiteY16" fmla="*/ 581025 h 619125"/>
                  <a:gd name="connsiteX0" fmla="*/ 0 w 1885950"/>
                  <a:gd name="connsiteY0" fmla="*/ 581025 h 619125"/>
                  <a:gd name="connsiteX1" fmla="*/ 133350 w 1885950"/>
                  <a:gd name="connsiteY1" fmla="*/ 381000 h 619125"/>
                  <a:gd name="connsiteX2" fmla="*/ 314325 w 1885950"/>
                  <a:gd name="connsiteY2" fmla="*/ 247650 h 619125"/>
                  <a:gd name="connsiteX3" fmla="*/ 590550 w 1885950"/>
                  <a:gd name="connsiteY3" fmla="*/ 47625 h 619125"/>
                  <a:gd name="connsiteX4" fmla="*/ 971550 w 1885950"/>
                  <a:gd name="connsiteY4" fmla="*/ 0 h 619125"/>
                  <a:gd name="connsiteX5" fmla="*/ 1190625 w 1885950"/>
                  <a:gd name="connsiteY5" fmla="*/ 0 h 619125"/>
                  <a:gd name="connsiteX6" fmla="*/ 1495425 w 1885950"/>
                  <a:gd name="connsiteY6" fmla="*/ 142875 h 619125"/>
                  <a:gd name="connsiteX7" fmla="*/ 1857375 w 1885950"/>
                  <a:gd name="connsiteY7" fmla="*/ 304800 h 619125"/>
                  <a:gd name="connsiteX8" fmla="*/ 1885950 w 1885950"/>
                  <a:gd name="connsiteY8" fmla="*/ 428625 h 619125"/>
                  <a:gd name="connsiteX9" fmla="*/ 1857375 w 1885950"/>
                  <a:gd name="connsiteY9" fmla="*/ 619125 h 619125"/>
                  <a:gd name="connsiteX10" fmla="*/ 1771650 w 1885950"/>
                  <a:gd name="connsiteY10" fmla="*/ 609600 h 619125"/>
                  <a:gd name="connsiteX11" fmla="*/ 1600200 w 1885950"/>
                  <a:gd name="connsiteY11" fmla="*/ 466725 h 619125"/>
                  <a:gd name="connsiteX12" fmla="*/ 1181100 w 1885950"/>
                  <a:gd name="connsiteY12" fmla="*/ 228600 h 619125"/>
                  <a:gd name="connsiteX13" fmla="*/ 895350 w 1885950"/>
                  <a:gd name="connsiteY13" fmla="*/ 209550 h 619125"/>
                  <a:gd name="connsiteX14" fmla="*/ 552450 w 1885950"/>
                  <a:gd name="connsiteY14" fmla="*/ 323850 h 619125"/>
                  <a:gd name="connsiteX15" fmla="*/ 257175 w 1885950"/>
                  <a:gd name="connsiteY15" fmla="*/ 495300 h 619125"/>
                  <a:gd name="connsiteX16" fmla="*/ 0 w 1885950"/>
                  <a:gd name="connsiteY16" fmla="*/ 581025 h 619125"/>
                  <a:gd name="connsiteX0" fmla="*/ 0 w 1885950"/>
                  <a:gd name="connsiteY0" fmla="*/ 581025 h 619125"/>
                  <a:gd name="connsiteX1" fmla="*/ 133350 w 1885950"/>
                  <a:gd name="connsiteY1" fmla="*/ 381000 h 619125"/>
                  <a:gd name="connsiteX2" fmla="*/ 314325 w 1885950"/>
                  <a:gd name="connsiteY2" fmla="*/ 247650 h 619125"/>
                  <a:gd name="connsiteX3" fmla="*/ 600075 w 1885950"/>
                  <a:gd name="connsiteY3" fmla="*/ 76200 h 619125"/>
                  <a:gd name="connsiteX4" fmla="*/ 971550 w 1885950"/>
                  <a:gd name="connsiteY4" fmla="*/ 0 h 619125"/>
                  <a:gd name="connsiteX5" fmla="*/ 1190625 w 1885950"/>
                  <a:gd name="connsiteY5" fmla="*/ 0 h 619125"/>
                  <a:gd name="connsiteX6" fmla="*/ 1495425 w 1885950"/>
                  <a:gd name="connsiteY6" fmla="*/ 142875 h 619125"/>
                  <a:gd name="connsiteX7" fmla="*/ 1857375 w 1885950"/>
                  <a:gd name="connsiteY7" fmla="*/ 304800 h 619125"/>
                  <a:gd name="connsiteX8" fmla="*/ 1885950 w 1885950"/>
                  <a:gd name="connsiteY8" fmla="*/ 428625 h 619125"/>
                  <a:gd name="connsiteX9" fmla="*/ 1857375 w 1885950"/>
                  <a:gd name="connsiteY9" fmla="*/ 619125 h 619125"/>
                  <a:gd name="connsiteX10" fmla="*/ 1771650 w 1885950"/>
                  <a:gd name="connsiteY10" fmla="*/ 609600 h 619125"/>
                  <a:gd name="connsiteX11" fmla="*/ 1600200 w 1885950"/>
                  <a:gd name="connsiteY11" fmla="*/ 466725 h 619125"/>
                  <a:gd name="connsiteX12" fmla="*/ 1181100 w 1885950"/>
                  <a:gd name="connsiteY12" fmla="*/ 228600 h 619125"/>
                  <a:gd name="connsiteX13" fmla="*/ 895350 w 1885950"/>
                  <a:gd name="connsiteY13" fmla="*/ 209550 h 619125"/>
                  <a:gd name="connsiteX14" fmla="*/ 552450 w 1885950"/>
                  <a:gd name="connsiteY14" fmla="*/ 323850 h 619125"/>
                  <a:gd name="connsiteX15" fmla="*/ 257175 w 1885950"/>
                  <a:gd name="connsiteY15" fmla="*/ 495300 h 619125"/>
                  <a:gd name="connsiteX16" fmla="*/ 0 w 1885950"/>
                  <a:gd name="connsiteY16" fmla="*/ 581025 h 619125"/>
                  <a:gd name="connsiteX0" fmla="*/ 0 w 1885950"/>
                  <a:gd name="connsiteY0" fmla="*/ 581025 h 619125"/>
                  <a:gd name="connsiteX1" fmla="*/ 133350 w 1885950"/>
                  <a:gd name="connsiteY1" fmla="*/ 381000 h 619125"/>
                  <a:gd name="connsiteX2" fmla="*/ 314325 w 1885950"/>
                  <a:gd name="connsiteY2" fmla="*/ 247650 h 619125"/>
                  <a:gd name="connsiteX3" fmla="*/ 600075 w 1885950"/>
                  <a:gd name="connsiteY3" fmla="*/ 76200 h 619125"/>
                  <a:gd name="connsiteX4" fmla="*/ 981075 w 1885950"/>
                  <a:gd name="connsiteY4" fmla="*/ 9525 h 619125"/>
                  <a:gd name="connsiteX5" fmla="*/ 1190625 w 1885950"/>
                  <a:gd name="connsiteY5" fmla="*/ 0 h 619125"/>
                  <a:gd name="connsiteX6" fmla="*/ 1495425 w 1885950"/>
                  <a:gd name="connsiteY6" fmla="*/ 142875 h 619125"/>
                  <a:gd name="connsiteX7" fmla="*/ 1857375 w 1885950"/>
                  <a:gd name="connsiteY7" fmla="*/ 304800 h 619125"/>
                  <a:gd name="connsiteX8" fmla="*/ 1885950 w 1885950"/>
                  <a:gd name="connsiteY8" fmla="*/ 428625 h 619125"/>
                  <a:gd name="connsiteX9" fmla="*/ 1857375 w 1885950"/>
                  <a:gd name="connsiteY9" fmla="*/ 619125 h 619125"/>
                  <a:gd name="connsiteX10" fmla="*/ 1771650 w 1885950"/>
                  <a:gd name="connsiteY10" fmla="*/ 609600 h 619125"/>
                  <a:gd name="connsiteX11" fmla="*/ 1600200 w 1885950"/>
                  <a:gd name="connsiteY11" fmla="*/ 466725 h 619125"/>
                  <a:gd name="connsiteX12" fmla="*/ 1181100 w 1885950"/>
                  <a:gd name="connsiteY12" fmla="*/ 228600 h 619125"/>
                  <a:gd name="connsiteX13" fmla="*/ 895350 w 1885950"/>
                  <a:gd name="connsiteY13" fmla="*/ 209550 h 619125"/>
                  <a:gd name="connsiteX14" fmla="*/ 552450 w 1885950"/>
                  <a:gd name="connsiteY14" fmla="*/ 323850 h 619125"/>
                  <a:gd name="connsiteX15" fmla="*/ 257175 w 1885950"/>
                  <a:gd name="connsiteY15" fmla="*/ 495300 h 619125"/>
                  <a:gd name="connsiteX16" fmla="*/ 0 w 1885950"/>
                  <a:gd name="connsiteY16" fmla="*/ 581025 h 619125"/>
                  <a:gd name="connsiteX0" fmla="*/ 0 w 1885950"/>
                  <a:gd name="connsiteY0" fmla="*/ 571500 h 609600"/>
                  <a:gd name="connsiteX1" fmla="*/ 133350 w 1885950"/>
                  <a:gd name="connsiteY1" fmla="*/ 371475 h 609600"/>
                  <a:gd name="connsiteX2" fmla="*/ 314325 w 1885950"/>
                  <a:gd name="connsiteY2" fmla="*/ 238125 h 609600"/>
                  <a:gd name="connsiteX3" fmla="*/ 600075 w 1885950"/>
                  <a:gd name="connsiteY3" fmla="*/ 66675 h 609600"/>
                  <a:gd name="connsiteX4" fmla="*/ 981075 w 1885950"/>
                  <a:gd name="connsiteY4" fmla="*/ 0 h 609600"/>
                  <a:gd name="connsiteX5" fmla="*/ 1200150 w 1885950"/>
                  <a:gd name="connsiteY5" fmla="*/ 19050 h 609600"/>
                  <a:gd name="connsiteX6" fmla="*/ 1495425 w 1885950"/>
                  <a:gd name="connsiteY6" fmla="*/ 133350 h 609600"/>
                  <a:gd name="connsiteX7" fmla="*/ 1857375 w 1885950"/>
                  <a:gd name="connsiteY7" fmla="*/ 295275 h 609600"/>
                  <a:gd name="connsiteX8" fmla="*/ 1885950 w 1885950"/>
                  <a:gd name="connsiteY8" fmla="*/ 419100 h 609600"/>
                  <a:gd name="connsiteX9" fmla="*/ 1857375 w 1885950"/>
                  <a:gd name="connsiteY9" fmla="*/ 609600 h 609600"/>
                  <a:gd name="connsiteX10" fmla="*/ 1771650 w 1885950"/>
                  <a:gd name="connsiteY10" fmla="*/ 600075 h 609600"/>
                  <a:gd name="connsiteX11" fmla="*/ 1600200 w 1885950"/>
                  <a:gd name="connsiteY11" fmla="*/ 457200 h 609600"/>
                  <a:gd name="connsiteX12" fmla="*/ 1181100 w 1885950"/>
                  <a:gd name="connsiteY12" fmla="*/ 219075 h 609600"/>
                  <a:gd name="connsiteX13" fmla="*/ 895350 w 1885950"/>
                  <a:gd name="connsiteY13" fmla="*/ 200025 h 609600"/>
                  <a:gd name="connsiteX14" fmla="*/ 552450 w 1885950"/>
                  <a:gd name="connsiteY14" fmla="*/ 314325 h 609600"/>
                  <a:gd name="connsiteX15" fmla="*/ 257175 w 1885950"/>
                  <a:gd name="connsiteY15" fmla="*/ 485775 h 609600"/>
                  <a:gd name="connsiteX16" fmla="*/ 0 w 1885950"/>
                  <a:gd name="connsiteY16" fmla="*/ 571500 h 609600"/>
                  <a:gd name="connsiteX0" fmla="*/ 0 w 1943100"/>
                  <a:gd name="connsiteY0" fmla="*/ 571500 h 628650"/>
                  <a:gd name="connsiteX1" fmla="*/ 133350 w 1943100"/>
                  <a:gd name="connsiteY1" fmla="*/ 371475 h 628650"/>
                  <a:gd name="connsiteX2" fmla="*/ 314325 w 1943100"/>
                  <a:gd name="connsiteY2" fmla="*/ 238125 h 628650"/>
                  <a:gd name="connsiteX3" fmla="*/ 600075 w 1943100"/>
                  <a:gd name="connsiteY3" fmla="*/ 66675 h 628650"/>
                  <a:gd name="connsiteX4" fmla="*/ 981075 w 1943100"/>
                  <a:gd name="connsiteY4" fmla="*/ 0 h 628650"/>
                  <a:gd name="connsiteX5" fmla="*/ 1200150 w 1943100"/>
                  <a:gd name="connsiteY5" fmla="*/ 19050 h 628650"/>
                  <a:gd name="connsiteX6" fmla="*/ 1495425 w 1943100"/>
                  <a:gd name="connsiteY6" fmla="*/ 133350 h 628650"/>
                  <a:gd name="connsiteX7" fmla="*/ 1857375 w 1943100"/>
                  <a:gd name="connsiteY7" fmla="*/ 295275 h 628650"/>
                  <a:gd name="connsiteX8" fmla="*/ 1885950 w 1943100"/>
                  <a:gd name="connsiteY8" fmla="*/ 419100 h 628650"/>
                  <a:gd name="connsiteX9" fmla="*/ 1943100 w 1943100"/>
                  <a:gd name="connsiteY9" fmla="*/ 628650 h 628650"/>
                  <a:gd name="connsiteX10" fmla="*/ 1771650 w 1943100"/>
                  <a:gd name="connsiteY10" fmla="*/ 600075 h 628650"/>
                  <a:gd name="connsiteX11" fmla="*/ 1600200 w 1943100"/>
                  <a:gd name="connsiteY11" fmla="*/ 457200 h 628650"/>
                  <a:gd name="connsiteX12" fmla="*/ 1181100 w 1943100"/>
                  <a:gd name="connsiteY12" fmla="*/ 219075 h 628650"/>
                  <a:gd name="connsiteX13" fmla="*/ 895350 w 1943100"/>
                  <a:gd name="connsiteY13" fmla="*/ 200025 h 628650"/>
                  <a:gd name="connsiteX14" fmla="*/ 552450 w 1943100"/>
                  <a:gd name="connsiteY14" fmla="*/ 314325 h 628650"/>
                  <a:gd name="connsiteX15" fmla="*/ 257175 w 1943100"/>
                  <a:gd name="connsiteY15" fmla="*/ 485775 h 628650"/>
                  <a:gd name="connsiteX16" fmla="*/ 0 w 1943100"/>
                  <a:gd name="connsiteY16" fmla="*/ 571500 h 628650"/>
                  <a:gd name="connsiteX0" fmla="*/ 0 w 1943100"/>
                  <a:gd name="connsiteY0" fmla="*/ 571500 h 628650"/>
                  <a:gd name="connsiteX1" fmla="*/ 133350 w 1943100"/>
                  <a:gd name="connsiteY1" fmla="*/ 371475 h 628650"/>
                  <a:gd name="connsiteX2" fmla="*/ 314325 w 1943100"/>
                  <a:gd name="connsiteY2" fmla="*/ 238125 h 628650"/>
                  <a:gd name="connsiteX3" fmla="*/ 600075 w 1943100"/>
                  <a:gd name="connsiteY3" fmla="*/ 66675 h 628650"/>
                  <a:gd name="connsiteX4" fmla="*/ 981075 w 1943100"/>
                  <a:gd name="connsiteY4" fmla="*/ 0 h 628650"/>
                  <a:gd name="connsiteX5" fmla="*/ 1200150 w 1943100"/>
                  <a:gd name="connsiteY5" fmla="*/ 19050 h 628650"/>
                  <a:gd name="connsiteX6" fmla="*/ 1495425 w 1943100"/>
                  <a:gd name="connsiteY6" fmla="*/ 133350 h 628650"/>
                  <a:gd name="connsiteX7" fmla="*/ 1790700 w 1943100"/>
                  <a:gd name="connsiteY7" fmla="*/ 285750 h 628650"/>
                  <a:gd name="connsiteX8" fmla="*/ 1885950 w 1943100"/>
                  <a:gd name="connsiteY8" fmla="*/ 419100 h 628650"/>
                  <a:gd name="connsiteX9" fmla="*/ 1943100 w 1943100"/>
                  <a:gd name="connsiteY9" fmla="*/ 628650 h 628650"/>
                  <a:gd name="connsiteX10" fmla="*/ 1771650 w 1943100"/>
                  <a:gd name="connsiteY10" fmla="*/ 600075 h 628650"/>
                  <a:gd name="connsiteX11" fmla="*/ 1600200 w 1943100"/>
                  <a:gd name="connsiteY11" fmla="*/ 457200 h 628650"/>
                  <a:gd name="connsiteX12" fmla="*/ 1181100 w 1943100"/>
                  <a:gd name="connsiteY12" fmla="*/ 219075 h 628650"/>
                  <a:gd name="connsiteX13" fmla="*/ 895350 w 1943100"/>
                  <a:gd name="connsiteY13" fmla="*/ 200025 h 628650"/>
                  <a:gd name="connsiteX14" fmla="*/ 552450 w 1943100"/>
                  <a:gd name="connsiteY14" fmla="*/ 314325 h 628650"/>
                  <a:gd name="connsiteX15" fmla="*/ 257175 w 1943100"/>
                  <a:gd name="connsiteY15" fmla="*/ 485775 h 628650"/>
                  <a:gd name="connsiteX16" fmla="*/ 0 w 1943100"/>
                  <a:gd name="connsiteY16" fmla="*/ 571500 h 628650"/>
                  <a:gd name="connsiteX0" fmla="*/ 0 w 1943100"/>
                  <a:gd name="connsiteY0" fmla="*/ 571500 h 628650"/>
                  <a:gd name="connsiteX1" fmla="*/ 133350 w 1943100"/>
                  <a:gd name="connsiteY1" fmla="*/ 371475 h 628650"/>
                  <a:gd name="connsiteX2" fmla="*/ 314325 w 1943100"/>
                  <a:gd name="connsiteY2" fmla="*/ 238125 h 628650"/>
                  <a:gd name="connsiteX3" fmla="*/ 600075 w 1943100"/>
                  <a:gd name="connsiteY3" fmla="*/ 66675 h 628650"/>
                  <a:gd name="connsiteX4" fmla="*/ 981075 w 1943100"/>
                  <a:gd name="connsiteY4" fmla="*/ 0 h 628650"/>
                  <a:gd name="connsiteX5" fmla="*/ 1200150 w 1943100"/>
                  <a:gd name="connsiteY5" fmla="*/ 19050 h 628650"/>
                  <a:gd name="connsiteX6" fmla="*/ 1495425 w 1943100"/>
                  <a:gd name="connsiteY6" fmla="*/ 133350 h 628650"/>
                  <a:gd name="connsiteX7" fmla="*/ 1790700 w 1943100"/>
                  <a:gd name="connsiteY7" fmla="*/ 285750 h 628650"/>
                  <a:gd name="connsiteX8" fmla="*/ 1905000 w 1943100"/>
                  <a:gd name="connsiteY8" fmla="*/ 447675 h 628650"/>
                  <a:gd name="connsiteX9" fmla="*/ 1943100 w 1943100"/>
                  <a:gd name="connsiteY9" fmla="*/ 628650 h 628650"/>
                  <a:gd name="connsiteX10" fmla="*/ 1771650 w 1943100"/>
                  <a:gd name="connsiteY10" fmla="*/ 600075 h 628650"/>
                  <a:gd name="connsiteX11" fmla="*/ 1600200 w 1943100"/>
                  <a:gd name="connsiteY11" fmla="*/ 457200 h 628650"/>
                  <a:gd name="connsiteX12" fmla="*/ 1181100 w 1943100"/>
                  <a:gd name="connsiteY12" fmla="*/ 219075 h 628650"/>
                  <a:gd name="connsiteX13" fmla="*/ 895350 w 1943100"/>
                  <a:gd name="connsiteY13" fmla="*/ 200025 h 628650"/>
                  <a:gd name="connsiteX14" fmla="*/ 552450 w 1943100"/>
                  <a:gd name="connsiteY14" fmla="*/ 314325 h 628650"/>
                  <a:gd name="connsiteX15" fmla="*/ 257175 w 1943100"/>
                  <a:gd name="connsiteY15" fmla="*/ 485775 h 628650"/>
                  <a:gd name="connsiteX16" fmla="*/ 0 w 1943100"/>
                  <a:gd name="connsiteY16" fmla="*/ 571500 h 628650"/>
                  <a:gd name="connsiteX0" fmla="*/ 0 w 1905000"/>
                  <a:gd name="connsiteY0" fmla="*/ 571500 h 609600"/>
                  <a:gd name="connsiteX1" fmla="*/ 133350 w 1905000"/>
                  <a:gd name="connsiteY1" fmla="*/ 371475 h 609600"/>
                  <a:gd name="connsiteX2" fmla="*/ 314325 w 1905000"/>
                  <a:gd name="connsiteY2" fmla="*/ 238125 h 609600"/>
                  <a:gd name="connsiteX3" fmla="*/ 600075 w 1905000"/>
                  <a:gd name="connsiteY3" fmla="*/ 66675 h 609600"/>
                  <a:gd name="connsiteX4" fmla="*/ 981075 w 1905000"/>
                  <a:gd name="connsiteY4" fmla="*/ 0 h 609600"/>
                  <a:gd name="connsiteX5" fmla="*/ 1200150 w 1905000"/>
                  <a:gd name="connsiteY5" fmla="*/ 19050 h 609600"/>
                  <a:gd name="connsiteX6" fmla="*/ 1495425 w 1905000"/>
                  <a:gd name="connsiteY6" fmla="*/ 133350 h 609600"/>
                  <a:gd name="connsiteX7" fmla="*/ 1790700 w 1905000"/>
                  <a:gd name="connsiteY7" fmla="*/ 285750 h 609600"/>
                  <a:gd name="connsiteX8" fmla="*/ 1905000 w 1905000"/>
                  <a:gd name="connsiteY8" fmla="*/ 447675 h 609600"/>
                  <a:gd name="connsiteX9" fmla="*/ 1905000 w 1905000"/>
                  <a:gd name="connsiteY9" fmla="*/ 609600 h 609600"/>
                  <a:gd name="connsiteX10" fmla="*/ 1771650 w 1905000"/>
                  <a:gd name="connsiteY10" fmla="*/ 600075 h 609600"/>
                  <a:gd name="connsiteX11" fmla="*/ 1600200 w 1905000"/>
                  <a:gd name="connsiteY11" fmla="*/ 457200 h 609600"/>
                  <a:gd name="connsiteX12" fmla="*/ 1181100 w 1905000"/>
                  <a:gd name="connsiteY12" fmla="*/ 219075 h 609600"/>
                  <a:gd name="connsiteX13" fmla="*/ 895350 w 1905000"/>
                  <a:gd name="connsiteY13" fmla="*/ 200025 h 609600"/>
                  <a:gd name="connsiteX14" fmla="*/ 552450 w 1905000"/>
                  <a:gd name="connsiteY14" fmla="*/ 314325 h 609600"/>
                  <a:gd name="connsiteX15" fmla="*/ 257175 w 1905000"/>
                  <a:gd name="connsiteY15" fmla="*/ 485775 h 609600"/>
                  <a:gd name="connsiteX16" fmla="*/ 0 w 1905000"/>
                  <a:gd name="connsiteY16" fmla="*/ 571500 h 609600"/>
                  <a:gd name="connsiteX0" fmla="*/ 0 w 1905000"/>
                  <a:gd name="connsiteY0" fmla="*/ 571500 h 609600"/>
                  <a:gd name="connsiteX1" fmla="*/ 133350 w 1905000"/>
                  <a:gd name="connsiteY1" fmla="*/ 371475 h 609600"/>
                  <a:gd name="connsiteX2" fmla="*/ 314325 w 1905000"/>
                  <a:gd name="connsiteY2" fmla="*/ 238125 h 609600"/>
                  <a:gd name="connsiteX3" fmla="*/ 600075 w 1905000"/>
                  <a:gd name="connsiteY3" fmla="*/ 66675 h 609600"/>
                  <a:gd name="connsiteX4" fmla="*/ 981075 w 1905000"/>
                  <a:gd name="connsiteY4" fmla="*/ 0 h 609600"/>
                  <a:gd name="connsiteX5" fmla="*/ 1200150 w 1905000"/>
                  <a:gd name="connsiteY5" fmla="*/ 19050 h 609600"/>
                  <a:gd name="connsiteX6" fmla="*/ 1495425 w 1905000"/>
                  <a:gd name="connsiteY6" fmla="*/ 133350 h 609600"/>
                  <a:gd name="connsiteX7" fmla="*/ 1790700 w 1905000"/>
                  <a:gd name="connsiteY7" fmla="*/ 285750 h 609600"/>
                  <a:gd name="connsiteX8" fmla="*/ 1905000 w 1905000"/>
                  <a:gd name="connsiteY8" fmla="*/ 447675 h 609600"/>
                  <a:gd name="connsiteX9" fmla="*/ 1905000 w 1905000"/>
                  <a:gd name="connsiteY9" fmla="*/ 609600 h 609600"/>
                  <a:gd name="connsiteX10" fmla="*/ 1771650 w 1905000"/>
                  <a:gd name="connsiteY10" fmla="*/ 600075 h 609600"/>
                  <a:gd name="connsiteX11" fmla="*/ 1600200 w 1905000"/>
                  <a:gd name="connsiteY11" fmla="*/ 457200 h 609600"/>
                  <a:gd name="connsiteX12" fmla="*/ 1200150 w 1905000"/>
                  <a:gd name="connsiteY12" fmla="*/ 161925 h 609600"/>
                  <a:gd name="connsiteX13" fmla="*/ 895350 w 1905000"/>
                  <a:gd name="connsiteY13" fmla="*/ 200025 h 609600"/>
                  <a:gd name="connsiteX14" fmla="*/ 552450 w 1905000"/>
                  <a:gd name="connsiteY14" fmla="*/ 314325 h 609600"/>
                  <a:gd name="connsiteX15" fmla="*/ 257175 w 1905000"/>
                  <a:gd name="connsiteY15" fmla="*/ 485775 h 609600"/>
                  <a:gd name="connsiteX16" fmla="*/ 0 w 1905000"/>
                  <a:gd name="connsiteY16" fmla="*/ 571500 h 609600"/>
                  <a:gd name="connsiteX0" fmla="*/ 0 w 1905000"/>
                  <a:gd name="connsiteY0" fmla="*/ 571500 h 609600"/>
                  <a:gd name="connsiteX1" fmla="*/ 133350 w 1905000"/>
                  <a:gd name="connsiteY1" fmla="*/ 371475 h 609600"/>
                  <a:gd name="connsiteX2" fmla="*/ 314325 w 1905000"/>
                  <a:gd name="connsiteY2" fmla="*/ 238125 h 609600"/>
                  <a:gd name="connsiteX3" fmla="*/ 600075 w 1905000"/>
                  <a:gd name="connsiteY3" fmla="*/ 66675 h 609600"/>
                  <a:gd name="connsiteX4" fmla="*/ 981075 w 1905000"/>
                  <a:gd name="connsiteY4" fmla="*/ 0 h 609600"/>
                  <a:gd name="connsiteX5" fmla="*/ 1200150 w 1905000"/>
                  <a:gd name="connsiteY5" fmla="*/ 19050 h 609600"/>
                  <a:gd name="connsiteX6" fmla="*/ 1495425 w 1905000"/>
                  <a:gd name="connsiteY6" fmla="*/ 133350 h 609600"/>
                  <a:gd name="connsiteX7" fmla="*/ 1790700 w 1905000"/>
                  <a:gd name="connsiteY7" fmla="*/ 285750 h 609600"/>
                  <a:gd name="connsiteX8" fmla="*/ 1905000 w 1905000"/>
                  <a:gd name="connsiteY8" fmla="*/ 447675 h 609600"/>
                  <a:gd name="connsiteX9" fmla="*/ 1905000 w 1905000"/>
                  <a:gd name="connsiteY9" fmla="*/ 609600 h 609600"/>
                  <a:gd name="connsiteX10" fmla="*/ 1771650 w 1905000"/>
                  <a:gd name="connsiteY10" fmla="*/ 600075 h 609600"/>
                  <a:gd name="connsiteX11" fmla="*/ 1609725 w 1905000"/>
                  <a:gd name="connsiteY11" fmla="*/ 409575 h 609600"/>
                  <a:gd name="connsiteX12" fmla="*/ 1200150 w 1905000"/>
                  <a:gd name="connsiteY12" fmla="*/ 161925 h 609600"/>
                  <a:gd name="connsiteX13" fmla="*/ 895350 w 1905000"/>
                  <a:gd name="connsiteY13" fmla="*/ 200025 h 609600"/>
                  <a:gd name="connsiteX14" fmla="*/ 552450 w 1905000"/>
                  <a:gd name="connsiteY14" fmla="*/ 314325 h 609600"/>
                  <a:gd name="connsiteX15" fmla="*/ 257175 w 1905000"/>
                  <a:gd name="connsiteY15" fmla="*/ 485775 h 609600"/>
                  <a:gd name="connsiteX16" fmla="*/ 0 w 1905000"/>
                  <a:gd name="connsiteY16" fmla="*/ 571500 h 609600"/>
                  <a:gd name="connsiteX0" fmla="*/ 0 w 1905000"/>
                  <a:gd name="connsiteY0" fmla="*/ 571500 h 609600"/>
                  <a:gd name="connsiteX1" fmla="*/ 133350 w 1905000"/>
                  <a:gd name="connsiteY1" fmla="*/ 371475 h 609600"/>
                  <a:gd name="connsiteX2" fmla="*/ 314325 w 1905000"/>
                  <a:gd name="connsiteY2" fmla="*/ 238125 h 609600"/>
                  <a:gd name="connsiteX3" fmla="*/ 600075 w 1905000"/>
                  <a:gd name="connsiteY3" fmla="*/ 66675 h 609600"/>
                  <a:gd name="connsiteX4" fmla="*/ 981075 w 1905000"/>
                  <a:gd name="connsiteY4" fmla="*/ 0 h 609600"/>
                  <a:gd name="connsiteX5" fmla="*/ 1200150 w 1905000"/>
                  <a:gd name="connsiteY5" fmla="*/ 19050 h 609600"/>
                  <a:gd name="connsiteX6" fmla="*/ 1495425 w 1905000"/>
                  <a:gd name="connsiteY6" fmla="*/ 133350 h 609600"/>
                  <a:gd name="connsiteX7" fmla="*/ 1790700 w 1905000"/>
                  <a:gd name="connsiteY7" fmla="*/ 285750 h 609600"/>
                  <a:gd name="connsiteX8" fmla="*/ 1905000 w 1905000"/>
                  <a:gd name="connsiteY8" fmla="*/ 447675 h 609600"/>
                  <a:gd name="connsiteX9" fmla="*/ 1905000 w 1905000"/>
                  <a:gd name="connsiteY9" fmla="*/ 609600 h 609600"/>
                  <a:gd name="connsiteX10" fmla="*/ 1743075 w 1905000"/>
                  <a:gd name="connsiteY10" fmla="*/ 533400 h 609600"/>
                  <a:gd name="connsiteX11" fmla="*/ 1609725 w 1905000"/>
                  <a:gd name="connsiteY11" fmla="*/ 409575 h 609600"/>
                  <a:gd name="connsiteX12" fmla="*/ 1200150 w 1905000"/>
                  <a:gd name="connsiteY12" fmla="*/ 161925 h 609600"/>
                  <a:gd name="connsiteX13" fmla="*/ 895350 w 1905000"/>
                  <a:gd name="connsiteY13" fmla="*/ 200025 h 609600"/>
                  <a:gd name="connsiteX14" fmla="*/ 552450 w 1905000"/>
                  <a:gd name="connsiteY14" fmla="*/ 314325 h 609600"/>
                  <a:gd name="connsiteX15" fmla="*/ 257175 w 1905000"/>
                  <a:gd name="connsiteY15" fmla="*/ 485775 h 609600"/>
                  <a:gd name="connsiteX16" fmla="*/ 0 w 1905000"/>
                  <a:gd name="connsiteY16" fmla="*/ 571500 h 609600"/>
                  <a:gd name="connsiteX0" fmla="*/ 0 w 1905000"/>
                  <a:gd name="connsiteY0" fmla="*/ 571500 h 609600"/>
                  <a:gd name="connsiteX1" fmla="*/ 133350 w 1905000"/>
                  <a:gd name="connsiteY1" fmla="*/ 371475 h 609600"/>
                  <a:gd name="connsiteX2" fmla="*/ 314325 w 1905000"/>
                  <a:gd name="connsiteY2" fmla="*/ 238125 h 609600"/>
                  <a:gd name="connsiteX3" fmla="*/ 600075 w 1905000"/>
                  <a:gd name="connsiteY3" fmla="*/ 66675 h 609600"/>
                  <a:gd name="connsiteX4" fmla="*/ 981075 w 1905000"/>
                  <a:gd name="connsiteY4" fmla="*/ 0 h 609600"/>
                  <a:gd name="connsiteX5" fmla="*/ 1200150 w 1905000"/>
                  <a:gd name="connsiteY5" fmla="*/ 19050 h 609600"/>
                  <a:gd name="connsiteX6" fmla="*/ 1495425 w 1905000"/>
                  <a:gd name="connsiteY6" fmla="*/ 133350 h 609600"/>
                  <a:gd name="connsiteX7" fmla="*/ 1790700 w 1905000"/>
                  <a:gd name="connsiteY7" fmla="*/ 285750 h 609600"/>
                  <a:gd name="connsiteX8" fmla="*/ 1905000 w 1905000"/>
                  <a:gd name="connsiteY8" fmla="*/ 447675 h 609600"/>
                  <a:gd name="connsiteX9" fmla="*/ 1905000 w 1905000"/>
                  <a:gd name="connsiteY9" fmla="*/ 609600 h 609600"/>
                  <a:gd name="connsiteX10" fmla="*/ 1743075 w 1905000"/>
                  <a:gd name="connsiteY10" fmla="*/ 533400 h 609600"/>
                  <a:gd name="connsiteX11" fmla="*/ 1609725 w 1905000"/>
                  <a:gd name="connsiteY11" fmla="*/ 409575 h 609600"/>
                  <a:gd name="connsiteX12" fmla="*/ 1200150 w 1905000"/>
                  <a:gd name="connsiteY12" fmla="*/ 161925 h 609600"/>
                  <a:gd name="connsiteX13" fmla="*/ 828675 w 1905000"/>
                  <a:gd name="connsiteY13" fmla="*/ 161925 h 609600"/>
                  <a:gd name="connsiteX14" fmla="*/ 552450 w 1905000"/>
                  <a:gd name="connsiteY14" fmla="*/ 314325 h 609600"/>
                  <a:gd name="connsiteX15" fmla="*/ 257175 w 1905000"/>
                  <a:gd name="connsiteY15" fmla="*/ 485775 h 609600"/>
                  <a:gd name="connsiteX16" fmla="*/ 0 w 1905000"/>
                  <a:gd name="connsiteY16" fmla="*/ 571500 h 609600"/>
                  <a:gd name="connsiteX0" fmla="*/ 0 w 1905000"/>
                  <a:gd name="connsiteY0" fmla="*/ 571500 h 609600"/>
                  <a:gd name="connsiteX1" fmla="*/ 133350 w 1905000"/>
                  <a:gd name="connsiteY1" fmla="*/ 371475 h 609600"/>
                  <a:gd name="connsiteX2" fmla="*/ 314325 w 1905000"/>
                  <a:gd name="connsiteY2" fmla="*/ 238125 h 609600"/>
                  <a:gd name="connsiteX3" fmla="*/ 600075 w 1905000"/>
                  <a:gd name="connsiteY3" fmla="*/ 66675 h 609600"/>
                  <a:gd name="connsiteX4" fmla="*/ 981075 w 1905000"/>
                  <a:gd name="connsiteY4" fmla="*/ 0 h 609600"/>
                  <a:gd name="connsiteX5" fmla="*/ 1200150 w 1905000"/>
                  <a:gd name="connsiteY5" fmla="*/ 19050 h 609600"/>
                  <a:gd name="connsiteX6" fmla="*/ 1495425 w 1905000"/>
                  <a:gd name="connsiteY6" fmla="*/ 133350 h 609600"/>
                  <a:gd name="connsiteX7" fmla="*/ 1790700 w 1905000"/>
                  <a:gd name="connsiteY7" fmla="*/ 285750 h 609600"/>
                  <a:gd name="connsiteX8" fmla="*/ 1905000 w 1905000"/>
                  <a:gd name="connsiteY8" fmla="*/ 447675 h 609600"/>
                  <a:gd name="connsiteX9" fmla="*/ 1905000 w 1905000"/>
                  <a:gd name="connsiteY9" fmla="*/ 609600 h 609600"/>
                  <a:gd name="connsiteX10" fmla="*/ 1743075 w 1905000"/>
                  <a:gd name="connsiteY10" fmla="*/ 533400 h 609600"/>
                  <a:gd name="connsiteX11" fmla="*/ 1609725 w 1905000"/>
                  <a:gd name="connsiteY11" fmla="*/ 409575 h 609600"/>
                  <a:gd name="connsiteX12" fmla="*/ 1200150 w 1905000"/>
                  <a:gd name="connsiteY12" fmla="*/ 161925 h 609600"/>
                  <a:gd name="connsiteX13" fmla="*/ 828675 w 1905000"/>
                  <a:gd name="connsiteY13" fmla="*/ 161925 h 609600"/>
                  <a:gd name="connsiteX14" fmla="*/ 466725 w 1905000"/>
                  <a:gd name="connsiteY14" fmla="*/ 304800 h 609600"/>
                  <a:gd name="connsiteX15" fmla="*/ 257175 w 1905000"/>
                  <a:gd name="connsiteY15" fmla="*/ 485775 h 609600"/>
                  <a:gd name="connsiteX16" fmla="*/ 0 w 1905000"/>
                  <a:gd name="connsiteY16" fmla="*/ 571500 h 609600"/>
                  <a:gd name="connsiteX0" fmla="*/ 0 w 1905000"/>
                  <a:gd name="connsiteY0" fmla="*/ 571500 h 609600"/>
                  <a:gd name="connsiteX1" fmla="*/ 133350 w 1905000"/>
                  <a:gd name="connsiteY1" fmla="*/ 371475 h 609600"/>
                  <a:gd name="connsiteX2" fmla="*/ 314325 w 1905000"/>
                  <a:gd name="connsiteY2" fmla="*/ 238125 h 609600"/>
                  <a:gd name="connsiteX3" fmla="*/ 600075 w 1905000"/>
                  <a:gd name="connsiteY3" fmla="*/ 66675 h 609600"/>
                  <a:gd name="connsiteX4" fmla="*/ 981075 w 1905000"/>
                  <a:gd name="connsiteY4" fmla="*/ 0 h 609600"/>
                  <a:gd name="connsiteX5" fmla="*/ 1200150 w 1905000"/>
                  <a:gd name="connsiteY5" fmla="*/ 19050 h 609600"/>
                  <a:gd name="connsiteX6" fmla="*/ 1495425 w 1905000"/>
                  <a:gd name="connsiteY6" fmla="*/ 133350 h 609600"/>
                  <a:gd name="connsiteX7" fmla="*/ 1790700 w 1905000"/>
                  <a:gd name="connsiteY7" fmla="*/ 285750 h 609600"/>
                  <a:gd name="connsiteX8" fmla="*/ 1905000 w 1905000"/>
                  <a:gd name="connsiteY8" fmla="*/ 447675 h 609600"/>
                  <a:gd name="connsiteX9" fmla="*/ 1905000 w 1905000"/>
                  <a:gd name="connsiteY9" fmla="*/ 609600 h 609600"/>
                  <a:gd name="connsiteX10" fmla="*/ 1743075 w 1905000"/>
                  <a:gd name="connsiteY10" fmla="*/ 533400 h 609600"/>
                  <a:gd name="connsiteX11" fmla="*/ 1609725 w 1905000"/>
                  <a:gd name="connsiteY11" fmla="*/ 409575 h 609600"/>
                  <a:gd name="connsiteX12" fmla="*/ 1200150 w 1905000"/>
                  <a:gd name="connsiteY12" fmla="*/ 161925 h 609600"/>
                  <a:gd name="connsiteX13" fmla="*/ 828675 w 1905000"/>
                  <a:gd name="connsiteY13" fmla="*/ 161925 h 609600"/>
                  <a:gd name="connsiteX14" fmla="*/ 485775 w 1905000"/>
                  <a:gd name="connsiteY14" fmla="*/ 333375 h 609600"/>
                  <a:gd name="connsiteX15" fmla="*/ 257175 w 1905000"/>
                  <a:gd name="connsiteY15" fmla="*/ 485775 h 609600"/>
                  <a:gd name="connsiteX16" fmla="*/ 0 w 1905000"/>
                  <a:gd name="connsiteY16" fmla="*/ 571500 h 609600"/>
                  <a:gd name="connsiteX0" fmla="*/ 0 w 1905000"/>
                  <a:gd name="connsiteY0" fmla="*/ 571500 h 609600"/>
                  <a:gd name="connsiteX1" fmla="*/ 133350 w 1905000"/>
                  <a:gd name="connsiteY1" fmla="*/ 371475 h 609600"/>
                  <a:gd name="connsiteX2" fmla="*/ 314325 w 1905000"/>
                  <a:gd name="connsiteY2" fmla="*/ 238125 h 609600"/>
                  <a:gd name="connsiteX3" fmla="*/ 600075 w 1905000"/>
                  <a:gd name="connsiteY3" fmla="*/ 66675 h 609600"/>
                  <a:gd name="connsiteX4" fmla="*/ 981075 w 1905000"/>
                  <a:gd name="connsiteY4" fmla="*/ 0 h 609600"/>
                  <a:gd name="connsiteX5" fmla="*/ 1200150 w 1905000"/>
                  <a:gd name="connsiteY5" fmla="*/ 19050 h 609600"/>
                  <a:gd name="connsiteX6" fmla="*/ 1495425 w 1905000"/>
                  <a:gd name="connsiteY6" fmla="*/ 133350 h 609600"/>
                  <a:gd name="connsiteX7" fmla="*/ 1790700 w 1905000"/>
                  <a:gd name="connsiteY7" fmla="*/ 285750 h 609600"/>
                  <a:gd name="connsiteX8" fmla="*/ 1905000 w 1905000"/>
                  <a:gd name="connsiteY8" fmla="*/ 447675 h 609600"/>
                  <a:gd name="connsiteX9" fmla="*/ 1905000 w 1905000"/>
                  <a:gd name="connsiteY9" fmla="*/ 609600 h 609600"/>
                  <a:gd name="connsiteX10" fmla="*/ 1743075 w 1905000"/>
                  <a:gd name="connsiteY10" fmla="*/ 533400 h 609600"/>
                  <a:gd name="connsiteX11" fmla="*/ 1609725 w 1905000"/>
                  <a:gd name="connsiteY11" fmla="*/ 409575 h 609600"/>
                  <a:gd name="connsiteX12" fmla="*/ 1200150 w 1905000"/>
                  <a:gd name="connsiteY12" fmla="*/ 161925 h 609600"/>
                  <a:gd name="connsiteX13" fmla="*/ 828675 w 1905000"/>
                  <a:gd name="connsiteY13" fmla="*/ 161925 h 609600"/>
                  <a:gd name="connsiteX14" fmla="*/ 485775 w 1905000"/>
                  <a:gd name="connsiteY14" fmla="*/ 333375 h 609600"/>
                  <a:gd name="connsiteX15" fmla="*/ 257175 w 1905000"/>
                  <a:gd name="connsiteY15" fmla="*/ 485775 h 609600"/>
                  <a:gd name="connsiteX16" fmla="*/ 133350 w 1905000"/>
                  <a:gd name="connsiteY16" fmla="*/ 552449 h 609600"/>
                  <a:gd name="connsiteX17" fmla="*/ 0 w 1905000"/>
                  <a:gd name="connsiteY17" fmla="*/ 571500 h 609600"/>
                  <a:gd name="connsiteX0" fmla="*/ 0 w 1905000"/>
                  <a:gd name="connsiteY0" fmla="*/ 571500 h 609600"/>
                  <a:gd name="connsiteX1" fmla="*/ 47625 w 1905000"/>
                  <a:gd name="connsiteY1" fmla="*/ 447674 h 609600"/>
                  <a:gd name="connsiteX2" fmla="*/ 133350 w 1905000"/>
                  <a:gd name="connsiteY2" fmla="*/ 371475 h 609600"/>
                  <a:gd name="connsiteX3" fmla="*/ 314325 w 1905000"/>
                  <a:gd name="connsiteY3" fmla="*/ 238125 h 609600"/>
                  <a:gd name="connsiteX4" fmla="*/ 600075 w 1905000"/>
                  <a:gd name="connsiteY4" fmla="*/ 66675 h 609600"/>
                  <a:gd name="connsiteX5" fmla="*/ 981075 w 1905000"/>
                  <a:gd name="connsiteY5" fmla="*/ 0 h 609600"/>
                  <a:gd name="connsiteX6" fmla="*/ 1200150 w 1905000"/>
                  <a:gd name="connsiteY6" fmla="*/ 19050 h 609600"/>
                  <a:gd name="connsiteX7" fmla="*/ 1495425 w 1905000"/>
                  <a:gd name="connsiteY7" fmla="*/ 133350 h 609600"/>
                  <a:gd name="connsiteX8" fmla="*/ 1790700 w 1905000"/>
                  <a:gd name="connsiteY8" fmla="*/ 285750 h 609600"/>
                  <a:gd name="connsiteX9" fmla="*/ 1905000 w 1905000"/>
                  <a:gd name="connsiteY9" fmla="*/ 447675 h 609600"/>
                  <a:gd name="connsiteX10" fmla="*/ 1905000 w 1905000"/>
                  <a:gd name="connsiteY10" fmla="*/ 609600 h 609600"/>
                  <a:gd name="connsiteX11" fmla="*/ 1743075 w 1905000"/>
                  <a:gd name="connsiteY11" fmla="*/ 533400 h 609600"/>
                  <a:gd name="connsiteX12" fmla="*/ 1609725 w 1905000"/>
                  <a:gd name="connsiteY12" fmla="*/ 409575 h 609600"/>
                  <a:gd name="connsiteX13" fmla="*/ 1200150 w 1905000"/>
                  <a:gd name="connsiteY13" fmla="*/ 161925 h 609600"/>
                  <a:gd name="connsiteX14" fmla="*/ 828675 w 1905000"/>
                  <a:gd name="connsiteY14" fmla="*/ 161925 h 609600"/>
                  <a:gd name="connsiteX15" fmla="*/ 485775 w 1905000"/>
                  <a:gd name="connsiteY15" fmla="*/ 333375 h 609600"/>
                  <a:gd name="connsiteX16" fmla="*/ 257175 w 1905000"/>
                  <a:gd name="connsiteY16" fmla="*/ 485775 h 609600"/>
                  <a:gd name="connsiteX17" fmla="*/ 133350 w 1905000"/>
                  <a:gd name="connsiteY17" fmla="*/ 552449 h 609600"/>
                  <a:gd name="connsiteX18" fmla="*/ 0 w 1905000"/>
                  <a:gd name="connsiteY18" fmla="*/ 571500 h 609600"/>
                  <a:gd name="connsiteX0" fmla="*/ 0 w 1905000"/>
                  <a:gd name="connsiteY0" fmla="*/ 571500 h 609600"/>
                  <a:gd name="connsiteX1" fmla="*/ 47625 w 1905000"/>
                  <a:gd name="connsiteY1" fmla="*/ 447674 h 609600"/>
                  <a:gd name="connsiteX2" fmla="*/ 133350 w 1905000"/>
                  <a:gd name="connsiteY2" fmla="*/ 371475 h 609600"/>
                  <a:gd name="connsiteX3" fmla="*/ 314325 w 1905000"/>
                  <a:gd name="connsiteY3" fmla="*/ 238125 h 609600"/>
                  <a:gd name="connsiteX4" fmla="*/ 600075 w 1905000"/>
                  <a:gd name="connsiteY4" fmla="*/ 66675 h 609600"/>
                  <a:gd name="connsiteX5" fmla="*/ 800100 w 1905000"/>
                  <a:gd name="connsiteY5" fmla="*/ 28574 h 609600"/>
                  <a:gd name="connsiteX6" fmla="*/ 981075 w 1905000"/>
                  <a:gd name="connsiteY6" fmla="*/ 0 h 609600"/>
                  <a:gd name="connsiteX7" fmla="*/ 1200150 w 1905000"/>
                  <a:gd name="connsiteY7" fmla="*/ 19050 h 609600"/>
                  <a:gd name="connsiteX8" fmla="*/ 1495425 w 1905000"/>
                  <a:gd name="connsiteY8" fmla="*/ 133350 h 609600"/>
                  <a:gd name="connsiteX9" fmla="*/ 1790700 w 1905000"/>
                  <a:gd name="connsiteY9" fmla="*/ 285750 h 609600"/>
                  <a:gd name="connsiteX10" fmla="*/ 1905000 w 1905000"/>
                  <a:gd name="connsiteY10" fmla="*/ 447675 h 609600"/>
                  <a:gd name="connsiteX11" fmla="*/ 1905000 w 1905000"/>
                  <a:gd name="connsiteY11" fmla="*/ 609600 h 609600"/>
                  <a:gd name="connsiteX12" fmla="*/ 1743075 w 1905000"/>
                  <a:gd name="connsiteY12" fmla="*/ 533400 h 609600"/>
                  <a:gd name="connsiteX13" fmla="*/ 1609725 w 1905000"/>
                  <a:gd name="connsiteY13" fmla="*/ 409575 h 609600"/>
                  <a:gd name="connsiteX14" fmla="*/ 1200150 w 1905000"/>
                  <a:gd name="connsiteY14" fmla="*/ 161925 h 609600"/>
                  <a:gd name="connsiteX15" fmla="*/ 828675 w 1905000"/>
                  <a:gd name="connsiteY15" fmla="*/ 161925 h 609600"/>
                  <a:gd name="connsiteX16" fmla="*/ 485775 w 1905000"/>
                  <a:gd name="connsiteY16" fmla="*/ 333375 h 609600"/>
                  <a:gd name="connsiteX17" fmla="*/ 257175 w 1905000"/>
                  <a:gd name="connsiteY17" fmla="*/ 485775 h 609600"/>
                  <a:gd name="connsiteX18" fmla="*/ 133350 w 1905000"/>
                  <a:gd name="connsiteY18" fmla="*/ 552449 h 609600"/>
                  <a:gd name="connsiteX19" fmla="*/ 0 w 1905000"/>
                  <a:gd name="connsiteY19" fmla="*/ 571500 h 609600"/>
                  <a:gd name="connsiteX0" fmla="*/ 0 w 1905000"/>
                  <a:gd name="connsiteY0" fmla="*/ 571500 h 609600"/>
                  <a:gd name="connsiteX1" fmla="*/ 47625 w 1905000"/>
                  <a:gd name="connsiteY1" fmla="*/ 447674 h 609600"/>
                  <a:gd name="connsiteX2" fmla="*/ 133350 w 1905000"/>
                  <a:gd name="connsiteY2" fmla="*/ 371475 h 609600"/>
                  <a:gd name="connsiteX3" fmla="*/ 304800 w 1905000"/>
                  <a:gd name="connsiteY3" fmla="*/ 209550 h 609600"/>
                  <a:gd name="connsiteX4" fmla="*/ 600075 w 1905000"/>
                  <a:gd name="connsiteY4" fmla="*/ 66675 h 609600"/>
                  <a:gd name="connsiteX5" fmla="*/ 800100 w 1905000"/>
                  <a:gd name="connsiteY5" fmla="*/ 28574 h 609600"/>
                  <a:gd name="connsiteX6" fmla="*/ 981075 w 1905000"/>
                  <a:gd name="connsiteY6" fmla="*/ 0 h 609600"/>
                  <a:gd name="connsiteX7" fmla="*/ 1200150 w 1905000"/>
                  <a:gd name="connsiteY7" fmla="*/ 19050 h 609600"/>
                  <a:gd name="connsiteX8" fmla="*/ 1495425 w 1905000"/>
                  <a:gd name="connsiteY8" fmla="*/ 133350 h 609600"/>
                  <a:gd name="connsiteX9" fmla="*/ 1790700 w 1905000"/>
                  <a:gd name="connsiteY9" fmla="*/ 285750 h 609600"/>
                  <a:gd name="connsiteX10" fmla="*/ 1905000 w 1905000"/>
                  <a:gd name="connsiteY10" fmla="*/ 447675 h 609600"/>
                  <a:gd name="connsiteX11" fmla="*/ 1905000 w 1905000"/>
                  <a:gd name="connsiteY11" fmla="*/ 609600 h 609600"/>
                  <a:gd name="connsiteX12" fmla="*/ 1743075 w 1905000"/>
                  <a:gd name="connsiteY12" fmla="*/ 533400 h 609600"/>
                  <a:gd name="connsiteX13" fmla="*/ 1609725 w 1905000"/>
                  <a:gd name="connsiteY13" fmla="*/ 409575 h 609600"/>
                  <a:gd name="connsiteX14" fmla="*/ 1200150 w 1905000"/>
                  <a:gd name="connsiteY14" fmla="*/ 161925 h 609600"/>
                  <a:gd name="connsiteX15" fmla="*/ 828675 w 1905000"/>
                  <a:gd name="connsiteY15" fmla="*/ 161925 h 609600"/>
                  <a:gd name="connsiteX16" fmla="*/ 485775 w 1905000"/>
                  <a:gd name="connsiteY16" fmla="*/ 333375 h 609600"/>
                  <a:gd name="connsiteX17" fmla="*/ 257175 w 1905000"/>
                  <a:gd name="connsiteY17" fmla="*/ 485775 h 609600"/>
                  <a:gd name="connsiteX18" fmla="*/ 133350 w 1905000"/>
                  <a:gd name="connsiteY18" fmla="*/ 552449 h 609600"/>
                  <a:gd name="connsiteX19" fmla="*/ 0 w 1905000"/>
                  <a:gd name="connsiteY19" fmla="*/ 571500 h 609600"/>
                  <a:gd name="connsiteX0" fmla="*/ 0 w 1905000"/>
                  <a:gd name="connsiteY0" fmla="*/ 571500 h 609600"/>
                  <a:gd name="connsiteX1" fmla="*/ 47625 w 1905000"/>
                  <a:gd name="connsiteY1" fmla="*/ 447674 h 609600"/>
                  <a:gd name="connsiteX2" fmla="*/ 133350 w 1905000"/>
                  <a:gd name="connsiteY2" fmla="*/ 371475 h 609600"/>
                  <a:gd name="connsiteX3" fmla="*/ 304800 w 1905000"/>
                  <a:gd name="connsiteY3" fmla="*/ 209550 h 609600"/>
                  <a:gd name="connsiteX4" fmla="*/ 409575 w 1905000"/>
                  <a:gd name="connsiteY4" fmla="*/ 104774 h 609600"/>
                  <a:gd name="connsiteX5" fmla="*/ 600075 w 1905000"/>
                  <a:gd name="connsiteY5" fmla="*/ 66675 h 609600"/>
                  <a:gd name="connsiteX6" fmla="*/ 800100 w 1905000"/>
                  <a:gd name="connsiteY6" fmla="*/ 28574 h 609600"/>
                  <a:gd name="connsiteX7" fmla="*/ 981075 w 1905000"/>
                  <a:gd name="connsiteY7" fmla="*/ 0 h 609600"/>
                  <a:gd name="connsiteX8" fmla="*/ 1200150 w 1905000"/>
                  <a:gd name="connsiteY8" fmla="*/ 19050 h 609600"/>
                  <a:gd name="connsiteX9" fmla="*/ 1495425 w 1905000"/>
                  <a:gd name="connsiteY9" fmla="*/ 133350 h 609600"/>
                  <a:gd name="connsiteX10" fmla="*/ 1790700 w 1905000"/>
                  <a:gd name="connsiteY10" fmla="*/ 285750 h 609600"/>
                  <a:gd name="connsiteX11" fmla="*/ 1905000 w 1905000"/>
                  <a:gd name="connsiteY11" fmla="*/ 447675 h 609600"/>
                  <a:gd name="connsiteX12" fmla="*/ 1905000 w 1905000"/>
                  <a:gd name="connsiteY12" fmla="*/ 609600 h 609600"/>
                  <a:gd name="connsiteX13" fmla="*/ 1743075 w 1905000"/>
                  <a:gd name="connsiteY13" fmla="*/ 533400 h 609600"/>
                  <a:gd name="connsiteX14" fmla="*/ 1609725 w 1905000"/>
                  <a:gd name="connsiteY14" fmla="*/ 409575 h 609600"/>
                  <a:gd name="connsiteX15" fmla="*/ 1200150 w 1905000"/>
                  <a:gd name="connsiteY15" fmla="*/ 161925 h 609600"/>
                  <a:gd name="connsiteX16" fmla="*/ 828675 w 1905000"/>
                  <a:gd name="connsiteY16" fmla="*/ 161925 h 609600"/>
                  <a:gd name="connsiteX17" fmla="*/ 485775 w 1905000"/>
                  <a:gd name="connsiteY17" fmla="*/ 333375 h 609600"/>
                  <a:gd name="connsiteX18" fmla="*/ 257175 w 1905000"/>
                  <a:gd name="connsiteY18" fmla="*/ 485775 h 609600"/>
                  <a:gd name="connsiteX19" fmla="*/ 133350 w 1905000"/>
                  <a:gd name="connsiteY19" fmla="*/ 552449 h 609600"/>
                  <a:gd name="connsiteX20" fmla="*/ 0 w 1905000"/>
                  <a:gd name="connsiteY20" fmla="*/ 571500 h 609600"/>
                  <a:gd name="connsiteX0" fmla="*/ 0 w 1905000"/>
                  <a:gd name="connsiteY0" fmla="*/ 571500 h 609600"/>
                  <a:gd name="connsiteX1" fmla="*/ 47625 w 1905000"/>
                  <a:gd name="connsiteY1" fmla="*/ 447674 h 609600"/>
                  <a:gd name="connsiteX2" fmla="*/ 133350 w 1905000"/>
                  <a:gd name="connsiteY2" fmla="*/ 371475 h 609600"/>
                  <a:gd name="connsiteX3" fmla="*/ 304800 w 1905000"/>
                  <a:gd name="connsiteY3" fmla="*/ 209550 h 609600"/>
                  <a:gd name="connsiteX4" fmla="*/ 438150 w 1905000"/>
                  <a:gd name="connsiteY4" fmla="*/ 133349 h 609600"/>
                  <a:gd name="connsiteX5" fmla="*/ 600075 w 1905000"/>
                  <a:gd name="connsiteY5" fmla="*/ 66675 h 609600"/>
                  <a:gd name="connsiteX6" fmla="*/ 800100 w 1905000"/>
                  <a:gd name="connsiteY6" fmla="*/ 28574 h 609600"/>
                  <a:gd name="connsiteX7" fmla="*/ 981075 w 1905000"/>
                  <a:gd name="connsiteY7" fmla="*/ 0 h 609600"/>
                  <a:gd name="connsiteX8" fmla="*/ 1200150 w 1905000"/>
                  <a:gd name="connsiteY8" fmla="*/ 19050 h 609600"/>
                  <a:gd name="connsiteX9" fmla="*/ 1495425 w 1905000"/>
                  <a:gd name="connsiteY9" fmla="*/ 133350 h 609600"/>
                  <a:gd name="connsiteX10" fmla="*/ 1790700 w 1905000"/>
                  <a:gd name="connsiteY10" fmla="*/ 285750 h 609600"/>
                  <a:gd name="connsiteX11" fmla="*/ 1905000 w 1905000"/>
                  <a:gd name="connsiteY11" fmla="*/ 447675 h 609600"/>
                  <a:gd name="connsiteX12" fmla="*/ 1905000 w 1905000"/>
                  <a:gd name="connsiteY12" fmla="*/ 609600 h 609600"/>
                  <a:gd name="connsiteX13" fmla="*/ 1743075 w 1905000"/>
                  <a:gd name="connsiteY13" fmla="*/ 533400 h 609600"/>
                  <a:gd name="connsiteX14" fmla="*/ 1609725 w 1905000"/>
                  <a:gd name="connsiteY14" fmla="*/ 409575 h 609600"/>
                  <a:gd name="connsiteX15" fmla="*/ 1200150 w 1905000"/>
                  <a:gd name="connsiteY15" fmla="*/ 161925 h 609600"/>
                  <a:gd name="connsiteX16" fmla="*/ 828675 w 1905000"/>
                  <a:gd name="connsiteY16" fmla="*/ 161925 h 609600"/>
                  <a:gd name="connsiteX17" fmla="*/ 485775 w 1905000"/>
                  <a:gd name="connsiteY17" fmla="*/ 333375 h 609600"/>
                  <a:gd name="connsiteX18" fmla="*/ 257175 w 1905000"/>
                  <a:gd name="connsiteY18" fmla="*/ 485775 h 609600"/>
                  <a:gd name="connsiteX19" fmla="*/ 133350 w 1905000"/>
                  <a:gd name="connsiteY19" fmla="*/ 552449 h 609600"/>
                  <a:gd name="connsiteX20" fmla="*/ 0 w 1905000"/>
                  <a:gd name="connsiteY20" fmla="*/ 571500 h 609600"/>
                  <a:gd name="connsiteX0" fmla="*/ 0 w 1905000"/>
                  <a:gd name="connsiteY0" fmla="*/ 571500 h 609600"/>
                  <a:gd name="connsiteX1" fmla="*/ 47625 w 1905000"/>
                  <a:gd name="connsiteY1" fmla="*/ 447674 h 609600"/>
                  <a:gd name="connsiteX2" fmla="*/ 133350 w 1905000"/>
                  <a:gd name="connsiteY2" fmla="*/ 371475 h 609600"/>
                  <a:gd name="connsiteX3" fmla="*/ 295275 w 1905000"/>
                  <a:gd name="connsiteY3" fmla="*/ 200025 h 609600"/>
                  <a:gd name="connsiteX4" fmla="*/ 438150 w 1905000"/>
                  <a:gd name="connsiteY4" fmla="*/ 133349 h 609600"/>
                  <a:gd name="connsiteX5" fmla="*/ 600075 w 1905000"/>
                  <a:gd name="connsiteY5" fmla="*/ 66675 h 609600"/>
                  <a:gd name="connsiteX6" fmla="*/ 800100 w 1905000"/>
                  <a:gd name="connsiteY6" fmla="*/ 28574 h 609600"/>
                  <a:gd name="connsiteX7" fmla="*/ 981075 w 1905000"/>
                  <a:gd name="connsiteY7" fmla="*/ 0 h 609600"/>
                  <a:gd name="connsiteX8" fmla="*/ 1200150 w 1905000"/>
                  <a:gd name="connsiteY8" fmla="*/ 19050 h 609600"/>
                  <a:gd name="connsiteX9" fmla="*/ 1495425 w 1905000"/>
                  <a:gd name="connsiteY9" fmla="*/ 133350 h 609600"/>
                  <a:gd name="connsiteX10" fmla="*/ 1790700 w 1905000"/>
                  <a:gd name="connsiteY10" fmla="*/ 285750 h 609600"/>
                  <a:gd name="connsiteX11" fmla="*/ 1905000 w 1905000"/>
                  <a:gd name="connsiteY11" fmla="*/ 447675 h 609600"/>
                  <a:gd name="connsiteX12" fmla="*/ 1905000 w 1905000"/>
                  <a:gd name="connsiteY12" fmla="*/ 609600 h 609600"/>
                  <a:gd name="connsiteX13" fmla="*/ 1743075 w 1905000"/>
                  <a:gd name="connsiteY13" fmla="*/ 533400 h 609600"/>
                  <a:gd name="connsiteX14" fmla="*/ 1609725 w 1905000"/>
                  <a:gd name="connsiteY14" fmla="*/ 409575 h 609600"/>
                  <a:gd name="connsiteX15" fmla="*/ 1200150 w 1905000"/>
                  <a:gd name="connsiteY15" fmla="*/ 161925 h 609600"/>
                  <a:gd name="connsiteX16" fmla="*/ 828675 w 1905000"/>
                  <a:gd name="connsiteY16" fmla="*/ 161925 h 609600"/>
                  <a:gd name="connsiteX17" fmla="*/ 485775 w 1905000"/>
                  <a:gd name="connsiteY17" fmla="*/ 333375 h 609600"/>
                  <a:gd name="connsiteX18" fmla="*/ 257175 w 1905000"/>
                  <a:gd name="connsiteY18" fmla="*/ 485775 h 609600"/>
                  <a:gd name="connsiteX19" fmla="*/ 133350 w 1905000"/>
                  <a:gd name="connsiteY19" fmla="*/ 552449 h 609600"/>
                  <a:gd name="connsiteX20" fmla="*/ 0 w 1905000"/>
                  <a:gd name="connsiteY20" fmla="*/ 571500 h 609600"/>
                  <a:gd name="connsiteX0" fmla="*/ 0 w 1905000"/>
                  <a:gd name="connsiteY0" fmla="*/ 571500 h 609600"/>
                  <a:gd name="connsiteX1" fmla="*/ 47625 w 1905000"/>
                  <a:gd name="connsiteY1" fmla="*/ 447674 h 609600"/>
                  <a:gd name="connsiteX2" fmla="*/ 142875 w 1905000"/>
                  <a:gd name="connsiteY2" fmla="*/ 400050 h 609600"/>
                  <a:gd name="connsiteX3" fmla="*/ 295275 w 1905000"/>
                  <a:gd name="connsiteY3" fmla="*/ 200025 h 609600"/>
                  <a:gd name="connsiteX4" fmla="*/ 438150 w 1905000"/>
                  <a:gd name="connsiteY4" fmla="*/ 133349 h 609600"/>
                  <a:gd name="connsiteX5" fmla="*/ 600075 w 1905000"/>
                  <a:gd name="connsiteY5" fmla="*/ 66675 h 609600"/>
                  <a:gd name="connsiteX6" fmla="*/ 800100 w 1905000"/>
                  <a:gd name="connsiteY6" fmla="*/ 28574 h 609600"/>
                  <a:gd name="connsiteX7" fmla="*/ 981075 w 1905000"/>
                  <a:gd name="connsiteY7" fmla="*/ 0 h 609600"/>
                  <a:gd name="connsiteX8" fmla="*/ 1200150 w 1905000"/>
                  <a:gd name="connsiteY8" fmla="*/ 19050 h 609600"/>
                  <a:gd name="connsiteX9" fmla="*/ 1495425 w 1905000"/>
                  <a:gd name="connsiteY9" fmla="*/ 133350 h 609600"/>
                  <a:gd name="connsiteX10" fmla="*/ 1790700 w 1905000"/>
                  <a:gd name="connsiteY10" fmla="*/ 285750 h 609600"/>
                  <a:gd name="connsiteX11" fmla="*/ 1905000 w 1905000"/>
                  <a:gd name="connsiteY11" fmla="*/ 447675 h 609600"/>
                  <a:gd name="connsiteX12" fmla="*/ 1905000 w 1905000"/>
                  <a:gd name="connsiteY12" fmla="*/ 609600 h 609600"/>
                  <a:gd name="connsiteX13" fmla="*/ 1743075 w 1905000"/>
                  <a:gd name="connsiteY13" fmla="*/ 533400 h 609600"/>
                  <a:gd name="connsiteX14" fmla="*/ 1609725 w 1905000"/>
                  <a:gd name="connsiteY14" fmla="*/ 409575 h 609600"/>
                  <a:gd name="connsiteX15" fmla="*/ 1200150 w 1905000"/>
                  <a:gd name="connsiteY15" fmla="*/ 161925 h 609600"/>
                  <a:gd name="connsiteX16" fmla="*/ 828675 w 1905000"/>
                  <a:gd name="connsiteY16" fmla="*/ 161925 h 609600"/>
                  <a:gd name="connsiteX17" fmla="*/ 485775 w 1905000"/>
                  <a:gd name="connsiteY17" fmla="*/ 333375 h 609600"/>
                  <a:gd name="connsiteX18" fmla="*/ 257175 w 1905000"/>
                  <a:gd name="connsiteY18" fmla="*/ 485775 h 609600"/>
                  <a:gd name="connsiteX19" fmla="*/ 133350 w 1905000"/>
                  <a:gd name="connsiteY19" fmla="*/ 552449 h 609600"/>
                  <a:gd name="connsiteX20" fmla="*/ 0 w 1905000"/>
                  <a:gd name="connsiteY20" fmla="*/ 571500 h 609600"/>
                  <a:gd name="connsiteX0" fmla="*/ 0 w 1905000"/>
                  <a:gd name="connsiteY0" fmla="*/ 571500 h 609600"/>
                  <a:gd name="connsiteX1" fmla="*/ 55059 w 1905000"/>
                  <a:gd name="connsiteY1" fmla="*/ 469976 h 609600"/>
                  <a:gd name="connsiteX2" fmla="*/ 142875 w 1905000"/>
                  <a:gd name="connsiteY2" fmla="*/ 400050 h 609600"/>
                  <a:gd name="connsiteX3" fmla="*/ 295275 w 1905000"/>
                  <a:gd name="connsiteY3" fmla="*/ 200025 h 609600"/>
                  <a:gd name="connsiteX4" fmla="*/ 438150 w 1905000"/>
                  <a:gd name="connsiteY4" fmla="*/ 133349 h 609600"/>
                  <a:gd name="connsiteX5" fmla="*/ 600075 w 1905000"/>
                  <a:gd name="connsiteY5" fmla="*/ 66675 h 609600"/>
                  <a:gd name="connsiteX6" fmla="*/ 800100 w 1905000"/>
                  <a:gd name="connsiteY6" fmla="*/ 28574 h 609600"/>
                  <a:gd name="connsiteX7" fmla="*/ 981075 w 1905000"/>
                  <a:gd name="connsiteY7" fmla="*/ 0 h 609600"/>
                  <a:gd name="connsiteX8" fmla="*/ 1200150 w 1905000"/>
                  <a:gd name="connsiteY8" fmla="*/ 19050 h 609600"/>
                  <a:gd name="connsiteX9" fmla="*/ 1495425 w 1905000"/>
                  <a:gd name="connsiteY9" fmla="*/ 133350 h 609600"/>
                  <a:gd name="connsiteX10" fmla="*/ 1790700 w 1905000"/>
                  <a:gd name="connsiteY10" fmla="*/ 285750 h 609600"/>
                  <a:gd name="connsiteX11" fmla="*/ 1905000 w 1905000"/>
                  <a:gd name="connsiteY11" fmla="*/ 447675 h 609600"/>
                  <a:gd name="connsiteX12" fmla="*/ 1905000 w 1905000"/>
                  <a:gd name="connsiteY12" fmla="*/ 609600 h 609600"/>
                  <a:gd name="connsiteX13" fmla="*/ 1743075 w 1905000"/>
                  <a:gd name="connsiteY13" fmla="*/ 533400 h 609600"/>
                  <a:gd name="connsiteX14" fmla="*/ 1609725 w 1905000"/>
                  <a:gd name="connsiteY14" fmla="*/ 409575 h 609600"/>
                  <a:gd name="connsiteX15" fmla="*/ 1200150 w 1905000"/>
                  <a:gd name="connsiteY15" fmla="*/ 161925 h 609600"/>
                  <a:gd name="connsiteX16" fmla="*/ 828675 w 1905000"/>
                  <a:gd name="connsiteY16" fmla="*/ 161925 h 609600"/>
                  <a:gd name="connsiteX17" fmla="*/ 485775 w 1905000"/>
                  <a:gd name="connsiteY17" fmla="*/ 333375 h 609600"/>
                  <a:gd name="connsiteX18" fmla="*/ 257175 w 1905000"/>
                  <a:gd name="connsiteY18" fmla="*/ 485775 h 609600"/>
                  <a:gd name="connsiteX19" fmla="*/ 133350 w 1905000"/>
                  <a:gd name="connsiteY19" fmla="*/ 552449 h 609600"/>
                  <a:gd name="connsiteX20" fmla="*/ 0 w 1905000"/>
                  <a:gd name="connsiteY20" fmla="*/ 571500 h 609600"/>
                  <a:gd name="connsiteX0" fmla="*/ 0 w 1905000"/>
                  <a:gd name="connsiteY0" fmla="*/ 571500 h 609600"/>
                  <a:gd name="connsiteX1" fmla="*/ 55059 w 1905000"/>
                  <a:gd name="connsiteY1" fmla="*/ 469976 h 609600"/>
                  <a:gd name="connsiteX2" fmla="*/ 142875 w 1905000"/>
                  <a:gd name="connsiteY2" fmla="*/ 400050 h 609600"/>
                  <a:gd name="connsiteX3" fmla="*/ 295275 w 1905000"/>
                  <a:gd name="connsiteY3" fmla="*/ 200025 h 609600"/>
                  <a:gd name="connsiteX4" fmla="*/ 438150 w 1905000"/>
                  <a:gd name="connsiteY4" fmla="*/ 133349 h 609600"/>
                  <a:gd name="connsiteX5" fmla="*/ 600075 w 1905000"/>
                  <a:gd name="connsiteY5" fmla="*/ 66675 h 609600"/>
                  <a:gd name="connsiteX6" fmla="*/ 800100 w 1905000"/>
                  <a:gd name="connsiteY6" fmla="*/ 28574 h 609600"/>
                  <a:gd name="connsiteX7" fmla="*/ 981075 w 1905000"/>
                  <a:gd name="connsiteY7" fmla="*/ 0 h 609600"/>
                  <a:gd name="connsiteX8" fmla="*/ 1200150 w 1905000"/>
                  <a:gd name="connsiteY8" fmla="*/ 19050 h 609600"/>
                  <a:gd name="connsiteX9" fmla="*/ 1495425 w 1905000"/>
                  <a:gd name="connsiteY9" fmla="*/ 133350 h 609600"/>
                  <a:gd name="connsiteX10" fmla="*/ 1790700 w 1905000"/>
                  <a:gd name="connsiteY10" fmla="*/ 285750 h 609600"/>
                  <a:gd name="connsiteX11" fmla="*/ 1905000 w 1905000"/>
                  <a:gd name="connsiteY11" fmla="*/ 447675 h 609600"/>
                  <a:gd name="connsiteX12" fmla="*/ 1905000 w 1905000"/>
                  <a:gd name="connsiteY12" fmla="*/ 609600 h 609600"/>
                  <a:gd name="connsiteX13" fmla="*/ 1743075 w 1905000"/>
                  <a:gd name="connsiteY13" fmla="*/ 533400 h 609600"/>
                  <a:gd name="connsiteX14" fmla="*/ 1609725 w 1905000"/>
                  <a:gd name="connsiteY14" fmla="*/ 409575 h 609600"/>
                  <a:gd name="connsiteX15" fmla="*/ 1200150 w 1905000"/>
                  <a:gd name="connsiteY15" fmla="*/ 161925 h 609600"/>
                  <a:gd name="connsiteX16" fmla="*/ 828675 w 1905000"/>
                  <a:gd name="connsiteY16" fmla="*/ 161925 h 609600"/>
                  <a:gd name="connsiteX17" fmla="*/ 485775 w 1905000"/>
                  <a:gd name="connsiteY17" fmla="*/ 333375 h 609600"/>
                  <a:gd name="connsiteX18" fmla="*/ 257175 w 1905000"/>
                  <a:gd name="connsiteY18" fmla="*/ 485775 h 609600"/>
                  <a:gd name="connsiteX19" fmla="*/ 133350 w 1905000"/>
                  <a:gd name="connsiteY19" fmla="*/ 552449 h 609600"/>
                  <a:gd name="connsiteX20" fmla="*/ 41585 w 1905000"/>
                  <a:gd name="connsiteY20" fmla="*/ 596822 h 609600"/>
                  <a:gd name="connsiteX21" fmla="*/ 0 w 1905000"/>
                  <a:gd name="connsiteY21" fmla="*/ 571500 h 609600"/>
                  <a:gd name="connsiteX0" fmla="*/ 0 w 1905000"/>
                  <a:gd name="connsiteY0" fmla="*/ 571500 h 609600"/>
                  <a:gd name="connsiteX1" fmla="*/ 55059 w 1905000"/>
                  <a:gd name="connsiteY1" fmla="*/ 469976 h 609600"/>
                  <a:gd name="connsiteX2" fmla="*/ 142875 w 1905000"/>
                  <a:gd name="connsiteY2" fmla="*/ 400050 h 609600"/>
                  <a:gd name="connsiteX3" fmla="*/ 321294 w 1905000"/>
                  <a:gd name="connsiteY3" fmla="*/ 211176 h 609600"/>
                  <a:gd name="connsiteX4" fmla="*/ 438150 w 1905000"/>
                  <a:gd name="connsiteY4" fmla="*/ 133349 h 609600"/>
                  <a:gd name="connsiteX5" fmla="*/ 600075 w 1905000"/>
                  <a:gd name="connsiteY5" fmla="*/ 66675 h 609600"/>
                  <a:gd name="connsiteX6" fmla="*/ 800100 w 1905000"/>
                  <a:gd name="connsiteY6" fmla="*/ 28574 h 609600"/>
                  <a:gd name="connsiteX7" fmla="*/ 981075 w 1905000"/>
                  <a:gd name="connsiteY7" fmla="*/ 0 h 609600"/>
                  <a:gd name="connsiteX8" fmla="*/ 1200150 w 1905000"/>
                  <a:gd name="connsiteY8" fmla="*/ 19050 h 609600"/>
                  <a:gd name="connsiteX9" fmla="*/ 1495425 w 1905000"/>
                  <a:gd name="connsiteY9" fmla="*/ 133350 h 609600"/>
                  <a:gd name="connsiteX10" fmla="*/ 1790700 w 1905000"/>
                  <a:gd name="connsiteY10" fmla="*/ 285750 h 609600"/>
                  <a:gd name="connsiteX11" fmla="*/ 1905000 w 1905000"/>
                  <a:gd name="connsiteY11" fmla="*/ 447675 h 609600"/>
                  <a:gd name="connsiteX12" fmla="*/ 1905000 w 1905000"/>
                  <a:gd name="connsiteY12" fmla="*/ 609600 h 609600"/>
                  <a:gd name="connsiteX13" fmla="*/ 1743075 w 1905000"/>
                  <a:gd name="connsiteY13" fmla="*/ 533400 h 609600"/>
                  <a:gd name="connsiteX14" fmla="*/ 1609725 w 1905000"/>
                  <a:gd name="connsiteY14" fmla="*/ 409575 h 609600"/>
                  <a:gd name="connsiteX15" fmla="*/ 1200150 w 1905000"/>
                  <a:gd name="connsiteY15" fmla="*/ 161925 h 609600"/>
                  <a:gd name="connsiteX16" fmla="*/ 828675 w 1905000"/>
                  <a:gd name="connsiteY16" fmla="*/ 161925 h 609600"/>
                  <a:gd name="connsiteX17" fmla="*/ 485775 w 1905000"/>
                  <a:gd name="connsiteY17" fmla="*/ 333375 h 609600"/>
                  <a:gd name="connsiteX18" fmla="*/ 257175 w 1905000"/>
                  <a:gd name="connsiteY18" fmla="*/ 485775 h 609600"/>
                  <a:gd name="connsiteX19" fmla="*/ 133350 w 1905000"/>
                  <a:gd name="connsiteY19" fmla="*/ 552449 h 609600"/>
                  <a:gd name="connsiteX20" fmla="*/ 41585 w 1905000"/>
                  <a:gd name="connsiteY20" fmla="*/ 596822 h 609600"/>
                  <a:gd name="connsiteX21" fmla="*/ 0 w 1905000"/>
                  <a:gd name="connsiteY21" fmla="*/ 571500 h 609600"/>
                  <a:gd name="connsiteX0" fmla="*/ 0 w 1905000"/>
                  <a:gd name="connsiteY0" fmla="*/ 571500 h 609600"/>
                  <a:gd name="connsiteX1" fmla="*/ 66210 w 1905000"/>
                  <a:gd name="connsiteY1" fmla="*/ 484844 h 609600"/>
                  <a:gd name="connsiteX2" fmla="*/ 142875 w 1905000"/>
                  <a:gd name="connsiteY2" fmla="*/ 400050 h 609600"/>
                  <a:gd name="connsiteX3" fmla="*/ 321294 w 1905000"/>
                  <a:gd name="connsiteY3" fmla="*/ 211176 h 609600"/>
                  <a:gd name="connsiteX4" fmla="*/ 438150 w 1905000"/>
                  <a:gd name="connsiteY4" fmla="*/ 133349 h 609600"/>
                  <a:gd name="connsiteX5" fmla="*/ 600075 w 1905000"/>
                  <a:gd name="connsiteY5" fmla="*/ 66675 h 609600"/>
                  <a:gd name="connsiteX6" fmla="*/ 800100 w 1905000"/>
                  <a:gd name="connsiteY6" fmla="*/ 28574 h 609600"/>
                  <a:gd name="connsiteX7" fmla="*/ 981075 w 1905000"/>
                  <a:gd name="connsiteY7" fmla="*/ 0 h 609600"/>
                  <a:gd name="connsiteX8" fmla="*/ 1200150 w 1905000"/>
                  <a:gd name="connsiteY8" fmla="*/ 19050 h 609600"/>
                  <a:gd name="connsiteX9" fmla="*/ 1495425 w 1905000"/>
                  <a:gd name="connsiteY9" fmla="*/ 133350 h 609600"/>
                  <a:gd name="connsiteX10" fmla="*/ 1790700 w 1905000"/>
                  <a:gd name="connsiteY10" fmla="*/ 285750 h 609600"/>
                  <a:gd name="connsiteX11" fmla="*/ 1905000 w 1905000"/>
                  <a:gd name="connsiteY11" fmla="*/ 447675 h 609600"/>
                  <a:gd name="connsiteX12" fmla="*/ 1905000 w 1905000"/>
                  <a:gd name="connsiteY12" fmla="*/ 609600 h 609600"/>
                  <a:gd name="connsiteX13" fmla="*/ 1743075 w 1905000"/>
                  <a:gd name="connsiteY13" fmla="*/ 533400 h 609600"/>
                  <a:gd name="connsiteX14" fmla="*/ 1609725 w 1905000"/>
                  <a:gd name="connsiteY14" fmla="*/ 409575 h 609600"/>
                  <a:gd name="connsiteX15" fmla="*/ 1200150 w 1905000"/>
                  <a:gd name="connsiteY15" fmla="*/ 161925 h 609600"/>
                  <a:gd name="connsiteX16" fmla="*/ 828675 w 1905000"/>
                  <a:gd name="connsiteY16" fmla="*/ 161925 h 609600"/>
                  <a:gd name="connsiteX17" fmla="*/ 485775 w 1905000"/>
                  <a:gd name="connsiteY17" fmla="*/ 333375 h 609600"/>
                  <a:gd name="connsiteX18" fmla="*/ 257175 w 1905000"/>
                  <a:gd name="connsiteY18" fmla="*/ 485775 h 609600"/>
                  <a:gd name="connsiteX19" fmla="*/ 133350 w 1905000"/>
                  <a:gd name="connsiteY19" fmla="*/ 552449 h 609600"/>
                  <a:gd name="connsiteX20" fmla="*/ 41585 w 1905000"/>
                  <a:gd name="connsiteY20" fmla="*/ 596822 h 609600"/>
                  <a:gd name="connsiteX21" fmla="*/ 0 w 1905000"/>
                  <a:gd name="connsiteY21" fmla="*/ 571500 h 609600"/>
                  <a:gd name="connsiteX0" fmla="*/ 0 w 1905000"/>
                  <a:gd name="connsiteY0" fmla="*/ 571500 h 609600"/>
                  <a:gd name="connsiteX1" fmla="*/ 66210 w 1905000"/>
                  <a:gd name="connsiteY1" fmla="*/ 484844 h 609600"/>
                  <a:gd name="connsiteX2" fmla="*/ 142875 w 1905000"/>
                  <a:gd name="connsiteY2" fmla="*/ 400050 h 609600"/>
                  <a:gd name="connsiteX3" fmla="*/ 321294 w 1905000"/>
                  <a:gd name="connsiteY3" fmla="*/ 211176 h 609600"/>
                  <a:gd name="connsiteX4" fmla="*/ 438150 w 1905000"/>
                  <a:gd name="connsiteY4" fmla="*/ 133349 h 609600"/>
                  <a:gd name="connsiteX5" fmla="*/ 600075 w 1905000"/>
                  <a:gd name="connsiteY5" fmla="*/ 66675 h 609600"/>
                  <a:gd name="connsiteX6" fmla="*/ 800100 w 1905000"/>
                  <a:gd name="connsiteY6" fmla="*/ 28574 h 609600"/>
                  <a:gd name="connsiteX7" fmla="*/ 981075 w 1905000"/>
                  <a:gd name="connsiteY7" fmla="*/ 0 h 609600"/>
                  <a:gd name="connsiteX8" fmla="*/ 1200150 w 1905000"/>
                  <a:gd name="connsiteY8" fmla="*/ 19050 h 609600"/>
                  <a:gd name="connsiteX9" fmla="*/ 1495425 w 1905000"/>
                  <a:gd name="connsiteY9" fmla="*/ 133350 h 609600"/>
                  <a:gd name="connsiteX10" fmla="*/ 1790700 w 1905000"/>
                  <a:gd name="connsiteY10" fmla="*/ 285750 h 609600"/>
                  <a:gd name="connsiteX11" fmla="*/ 1905000 w 1905000"/>
                  <a:gd name="connsiteY11" fmla="*/ 447675 h 609600"/>
                  <a:gd name="connsiteX12" fmla="*/ 1905000 w 1905000"/>
                  <a:gd name="connsiteY12" fmla="*/ 609600 h 609600"/>
                  <a:gd name="connsiteX13" fmla="*/ 1743075 w 1905000"/>
                  <a:gd name="connsiteY13" fmla="*/ 533400 h 609600"/>
                  <a:gd name="connsiteX14" fmla="*/ 1609725 w 1905000"/>
                  <a:gd name="connsiteY14" fmla="*/ 409575 h 609600"/>
                  <a:gd name="connsiteX15" fmla="*/ 1200150 w 1905000"/>
                  <a:gd name="connsiteY15" fmla="*/ 161925 h 609600"/>
                  <a:gd name="connsiteX16" fmla="*/ 828675 w 1905000"/>
                  <a:gd name="connsiteY16" fmla="*/ 161925 h 609600"/>
                  <a:gd name="connsiteX17" fmla="*/ 485775 w 1905000"/>
                  <a:gd name="connsiteY17" fmla="*/ 333375 h 609600"/>
                  <a:gd name="connsiteX18" fmla="*/ 257175 w 1905000"/>
                  <a:gd name="connsiteY18" fmla="*/ 485775 h 609600"/>
                  <a:gd name="connsiteX19" fmla="*/ 133350 w 1905000"/>
                  <a:gd name="connsiteY19" fmla="*/ 552449 h 609600"/>
                  <a:gd name="connsiteX20" fmla="*/ 78755 w 1905000"/>
                  <a:gd name="connsiteY20" fmla="*/ 589387 h 609600"/>
                  <a:gd name="connsiteX21" fmla="*/ 0 w 1905000"/>
                  <a:gd name="connsiteY21" fmla="*/ 571500 h 609600"/>
                  <a:gd name="connsiteX0" fmla="*/ 0 w 1905000"/>
                  <a:gd name="connsiteY0" fmla="*/ 571500 h 609600"/>
                  <a:gd name="connsiteX1" fmla="*/ 66210 w 1905000"/>
                  <a:gd name="connsiteY1" fmla="*/ 484844 h 609600"/>
                  <a:gd name="connsiteX2" fmla="*/ 142875 w 1905000"/>
                  <a:gd name="connsiteY2" fmla="*/ 400050 h 609600"/>
                  <a:gd name="connsiteX3" fmla="*/ 321294 w 1905000"/>
                  <a:gd name="connsiteY3" fmla="*/ 211176 h 609600"/>
                  <a:gd name="connsiteX4" fmla="*/ 438150 w 1905000"/>
                  <a:gd name="connsiteY4" fmla="*/ 133349 h 609600"/>
                  <a:gd name="connsiteX5" fmla="*/ 600075 w 1905000"/>
                  <a:gd name="connsiteY5" fmla="*/ 66675 h 609600"/>
                  <a:gd name="connsiteX6" fmla="*/ 800100 w 1905000"/>
                  <a:gd name="connsiteY6" fmla="*/ 28574 h 609600"/>
                  <a:gd name="connsiteX7" fmla="*/ 981075 w 1905000"/>
                  <a:gd name="connsiteY7" fmla="*/ 0 h 609600"/>
                  <a:gd name="connsiteX8" fmla="*/ 1200150 w 1905000"/>
                  <a:gd name="connsiteY8" fmla="*/ 19050 h 609600"/>
                  <a:gd name="connsiteX9" fmla="*/ 1495425 w 1905000"/>
                  <a:gd name="connsiteY9" fmla="*/ 133350 h 609600"/>
                  <a:gd name="connsiteX10" fmla="*/ 1790700 w 1905000"/>
                  <a:gd name="connsiteY10" fmla="*/ 285750 h 609600"/>
                  <a:gd name="connsiteX11" fmla="*/ 1905000 w 1905000"/>
                  <a:gd name="connsiteY11" fmla="*/ 447675 h 609600"/>
                  <a:gd name="connsiteX12" fmla="*/ 1905000 w 1905000"/>
                  <a:gd name="connsiteY12" fmla="*/ 609600 h 609600"/>
                  <a:gd name="connsiteX13" fmla="*/ 1743075 w 1905000"/>
                  <a:gd name="connsiteY13" fmla="*/ 533400 h 609600"/>
                  <a:gd name="connsiteX14" fmla="*/ 1609725 w 1905000"/>
                  <a:gd name="connsiteY14" fmla="*/ 409575 h 609600"/>
                  <a:gd name="connsiteX15" fmla="*/ 1200150 w 1905000"/>
                  <a:gd name="connsiteY15" fmla="*/ 161925 h 609600"/>
                  <a:gd name="connsiteX16" fmla="*/ 828675 w 1905000"/>
                  <a:gd name="connsiteY16" fmla="*/ 161925 h 609600"/>
                  <a:gd name="connsiteX17" fmla="*/ 485775 w 1905000"/>
                  <a:gd name="connsiteY17" fmla="*/ 333375 h 609600"/>
                  <a:gd name="connsiteX18" fmla="*/ 246024 w 1905000"/>
                  <a:gd name="connsiteY18" fmla="*/ 467190 h 609600"/>
                  <a:gd name="connsiteX19" fmla="*/ 133350 w 1905000"/>
                  <a:gd name="connsiteY19" fmla="*/ 552449 h 609600"/>
                  <a:gd name="connsiteX20" fmla="*/ 78755 w 1905000"/>
                  <a:gd name="connsiteY20" fmla="*/ 589387 h 609600"/>
                  <a:gd name="connsiteX21" fmla="*/ 0 w 1905000"/>
                  <a:gd name="connsiteY21" fmla="*/ 571500 h 609600"/>
                  <a:gd name="connsiteX0" fmla="*/ 0 w 1905000"/>
                  <a:gd name="connsiteY0" fmla="*/ 571500 h 609600"/>
                  <a:gd name="connsiteX1" fmla="*/ 66210 w 1905000"/>
                  <a:gd name="connsiteY1" fmla="*/ 484844 h 609600"/>
                  <a:gd name="connsiteX2" fmla="*/ 142875 w 1905000"/>
                  <a:gd name="connsiteY2" fmla="*/ 400050 h 609600"/>
                  <a:gd name="connsiteX3" fmla="*/ 321294 w 1905000"/>
                  <a:gd name="connsiteY3" fmla="*/ 211176 h 609600"/>
                  <a:gd name="connsiteX4" fmla="*/ 438150 w 1905000"/>
                  <a:gd name="connsiteY4" fmla="*/ 133349 h 609600"/>
                  <a:gd name="connsiteX5" fmla="*/ 600075 w 1905000"/>
                  <a:gd name="connsiteY5" fmla="*/ 66675 h 609600"/>
                  <a:gd name="connsiteX6" fmla="*/ 800100 w 1905000"/>
                  <a:gd name="connsiteY6" fmla="*/ 28574 h 609600"/>
                  <a:gd name="connsiteX7" fmla="*/ 981075 w 1905000"/>
                  <a:gd name="connsiteY7" fmla="*/ 0 h 609600"/>
                  <a:gd name="connsiteX8" fmla="*/ 1200150 w 1905000"/>
                  <a:gd name="connsiteY8" fmla="*/ 19050 h 609600"/>
                  <a:gd name="connsiteX9" fmla="*/ 1495425 w 1905000"/>
                  <a:gd name="connsiteY9" fmla="*/ 133350 h 609600"/>
                  <a:gd name="connsiteX10" fmla="*/ 1790700 w 1905000"/>
                  <a:gd name="connsiteY10" fmla="*/ 285750 h 609600"/>
                  <a:gd name="connsiteX11" fmla="*/ 1905000 w 1905000"/>
                  <a:gd name="connsiteY11" fmla="*/ 447675 h 609600"/>
                  <a:gd name="connsiteX12" fmla="*/ 1905000 w 1905000"/>
                  <a:gd name="connsiteY12" fmla="*/ 609600 h 609600"/>
                  <a:gd name="connsiteX13" fmla="*/ 1743075 w 1905000"/>
                  <a:gd name="connsiteY13" fmla="*/ 533400 h 609600"/>
                  <a:gd name="connsiteX14" fmla="*/ 1609725 w 1905000"/>
                  <a:gd name="connsiteY14" fmla="*/ 409575 h 609600"/>
                  <a:gd name="connsiteX15" fmla="*/ 1200150 w 1905000"/>
                  <a:gd name="connsiteY15" fmla="*/ 161925 h 609600"/>
                  <a:gd name="connsiteX16" fmla="*/ 828675 w 1905000"/>
                  <a:gd name="connsiteY16" fmla="*/ 161925 h 609600"/>
                  <a:gd name="connsiteX17" fmla="*/ 444887 w 1905000"/>
                  <a:gd name="connsiteY17" fmla="*/ 292487 h 609600"/>
                  <a:gd name="connsiteX18" fmla="*/ 246024 w 1905000"/>
                  <a:gd name="connsiteY18" fmla="*/ 467190 h 609600"/>
                  <a:gd name="connsiteX19" fmla="*/ 133350 w 1905000"/>
                  <a:gd name="connsiteY19" fmla="*/ 552449 h 609600"/>
                  <a:gd name="connsiteX20" fmla="*/ 78755 w 1905000"/>
                  <a:gd name="connsiteY20" fmla="*/ 589387 h 609600"/>
                  <a:gd name="connsiteX21" fmla="*/ 0 w 1905000"/>
                  <a:gd name="connsiteY21" fmla="*/ 571500 h 609600"/>
                  <a:gd name="connsiteX0" fmla="*/ 0 w 1905000"/>
                  <a:gd name="connsiteY0" fmla="*/ 571500 h 609600"/>
                  <a:gd name="connsiteX1" fmla="*/ 66210 w 1905000"/>
                  <a:gd name="connsiteY1" fmla="*/ 484844 h 609600"/>
                  <a:gd name="connsiteX2" fmla="*/ 142875 w 1905000"/>
                  <a:gd name="connsiteY2" fmla="*/ 400050 h 609600"/>
                  <a:gd name="connsiteX3" fmla="*/ 321294 w 1905000"/>
                  <a:gd name="connsiteY3" fmla="*/ 211176 h 609600"/>
                  <a:gd name="connsiteX4" fmla="*/ 438150 w 1905000"/>
                  <a:gd name="connsiteY4" fmla="*/ 133349 h 609600"/>
                  <a:gd name="connsiteX5" fmla="*/ 600075 w 1905000"/>
                  <a:gd name="connsiteY5" fmla="*/ 66675 h 609600"/>
                  <a:gd name="connsiteX6" fmla="*/ 800100 w 1905000"/>
                  <a:gd name="connsiteY6" fmla="*/ 28574 h 609600"/>
                  <a:gd name="connsiteX7" fmla="*/ 981075 w 1905000"/>
                  <a:gd name="connsiteY7" fmla="*/ 0 h 609600"/>
                  <a:gd name="connsiteX8" fmla="*/ 1200150 w 1905000"/>
                  <a:gd name="connsiteY8" fmla="*/ 19050 h 609600"/>
                  <a:gd name="connsiteX9" fmla="*/ 1495425 w 1905000"/>
                  <a:gd name="connsiteY9" fmla="*/ 133350 h 609600"/>
                  <a:gd name="connsiteX10" fmla="*/ 1790700 w 1905000"/>
                  <a:gd name="connsiteY10" fmla="*/ 285750 h 609600"/>
                  <a:gd name="connsiteX11" fmla="*/ 1905000 w 1905000"/>
                  <a:gd name="connsiteY11" fmla="*/ 447675 h 609600"/>
                  <a:gd name="connsiteX12" fmla="*/ 1905000 w 1905000"/>
                  <a:gd name="connsiteY12" fmla="*/ 609600 h 609600"/>
                  <a:gd name="connsiteX13" fmla="*/ 1743075 w 1905000"/>
                  <a:gd name="connsiteY13" fmla="*/ 533400 h 609600"/>
                  <a:gd name="connsiteX14" fmla="*/ 1609725 w 1905000"/>
                  <a:gd name="connsiteY14" fmla="*/ 409575 h 609600"/>
                  <a:gd name="connsiteX15" fmla="*/ 1200150 w 1905000"/>
                  <a:gd name="connsiteY15" fmla="*/ 161925 h 609600"/>
                  <a:gd name="connsiteX16" fmla="*/ 828675 w 1905000"/>
                  <a:gd name="connsiteY16" fmla="*/ 161925 h 609600"/>
                  <a:gd name="connsiteX17" fmla="*/ 444887 w 1905000"/>
                  <a:gd name="connsiteY17" fmla="*/ 292487 h 609600"/>
                  <a:gd name="connsiteX18" fmla="*/ 246024 w 1905000"/>
                  <a:gd name="connsiteY18" fmla="*/ 467190 h 609600"/>
                  <a:gd name="connsiteX19" fmla="*/ 151936 w 1905000"/>
                  <a:gd name="connsiteY19" fmla="*/ 526429 h 609600"/>
                  <a:gd name="connsiteX20" fmla="*/ 78755 w 1905000"/>
                  <a:gd name="connsiteY20" fmla="*/ 589387 h 609600"/>
                  <a:gd name="connsiteX21" fmla="*/ 0 w 1905000"/>
                  <a:gd name="connsiteY21" fmla="*/ 571500 h 609600"/>
                  <a:gd name="connsiteX0" fmla="*/ 0 w 1905000"/>
                  <a:gd name="connsiteY0" fmla="*/ 571500 h 609600"/>
                  <a:gd name="connsiteX1" fmla="*/ 66210 w 1905000"/>
                  <a:gd name="connsiteY1" fmla="*/ 484844 h 609600"/>
                  <a:gd name="connsiteX2" fmla="*/ 142875 w 1905000"/>
                  <a:gd name="connsiteY2" fmla="*/ 400050 h 609600"/>
                  <a:gd name="connsiteX3" fmla="*/ 321294 w 1905000"/>
                  <a:gd name="connsiteY3" fmla="*/ 211176 h 609600"/>
                  <a:gd name="connsiteX4" fmla="*/ 438150 w 1905000"/>
                  <a:gd name="connsiteY4" fmla="*/ 133349 h 609600"/>
                  <a:gd name="connsiteX5" fmla="*/ 600075 w 1905000"/>
                  <a:gd name="connsiteY5" fmla="*/ 66675 h 609600"/>
                  <a:gd name="connsiteX6" fmla="*/ 800100 w 1905000"/>
                  <a:gd name="connsiteY6" fmla="*/ 28574 h 609600"/>
                  <a:gd name="connsiteX7" fmla="*/ 981075 w 1905000"/>
                  <a:gd name="connsiteY7" fmla="*/ 0 h 609600"/>
                  <a:gd name="connsiteX8" fmla="*/ 1200150 w 1905000"/>
                  <a:gd name="connsiteY8" fmla="*/ 19050 h 609600"/>
                  <a:gd name="connsiteX9" fmla="*/ 1495425 w 1905000"/>
                  <a:gd name="connsiteY9" fmla="*/ 133350 h 609600"/>
                  <a:gd name="connsiteX10" fmla="*/ 1790700 w 1905000"/>
                  <a:gd name="connsiteY10" fmla="*/ 285750 h 609600"/>
                  <a:gd name="connsiteX11" fmla="*/ 1905000 w 1905000"/>
                  <a:gd name="connsiteY11" fmla="*/ 447675 h 609600"/>
                  <a:gd name="connsiteX12" fmla="*/ 1905000 w 1905000"/>
                  <a:gd name="connsiteY12" fmla="*/ 609600 h 609600"/>
                  <a:gd name="connsiteX13" fmla="*/ 1743075 w 1905000"/>
                  <a:gd name="connsiteY13" fmla="*/ 533400 h 609600"/>
                  <a:gd name="connsiteX14" fmla="*/ 1609725 w 1905000"/>
                  <a:gd name="connsiteY14" fmla="*/ 409575 h 609600"/>
                  <a:gd name="connsiteX15" fmla="*/ 1200150 w 1905000"/>
                  <a:gd name="connsiteY15" fmla="*/ 161925 h 609600"/>
                  <a:gd name="connsiteX16" fmla="*/ 1045195 w 1905000"/>
                  <a:gd name="connsiteY16" fmla="*/ 132187 h 609600"/>
                  <a:gd name="connsiteX17" fmla="*/ 828675 w 1905000"/>
                  <a:gd name="connsiteY17" fmla="*/ 161925 h 609600"/>
                  <a:gd name="connsiteX18" fmla="*/ 444887 w 1905000"/>
                  <a:gd name="connsiteY18" fmla="*/ 292487 h 609600"/>
                  <a:gd name="connsiteX19" fmla="*/ 246024 w 1905000"/>
                  <a:gd name="connsiteY19" fmla="*/ 467190 h 609600"/>
                  <a:gd name="connsiteX20" fmla="*/ 151936 w 1905000"/>
                  <a:gd name="connsiteY20" fmla="*/ 526429 h 609600"/>
                  <a:gd name="connsiteX21" fmla="*/ 78755 w 1905000"/>
                  <a:gd name="connsiteY21" fmla="*/ 589387 h 609600"/>
                  <a:gd name="connsiteX22" fmla="*/ 0 w 1905000"/>
                  <a:gd name="connsiteY22" fmla="*/ 571500 h 609600"/>
                  <a:gd name="connsiteX0" fmla="*/ 0 w 1905000"/>
                  <a:gd name="connsiteY0" fmla="*/ 571500 h 609600"/>
                  <a:gd name="connsiteX1" fmla="*/ 66210 w 1905000"/>
                  <a:gd name="connsiteY1" fmla="*/ 484844 h 609600"/>
                  <a:gd name="connsiteX2" fmla="*/ 142875 w 1905000"/>
                  <a:gd name="connsiteY2" fmla="*/ 400050 h 609600"/>
                  <a:gd name="connsiteX3" fmla="*/ 321294 w 1905000"/>
                  <a:gd name="connsiteY3" fmla="*/ 211176 h 609600"/>
                  <a:gd name="connsiteX4" fmla="*/ 438150 w 1905000"/>
                  <a:gd name="connsiteY4" fmla="*/ 133349 h 609600"/>
                  <a:gd name="connsiteX5" fmla="*/ 600075 w 1905000"/>
                  <a:gd name="connsiteY5" fmla="*/ 66675 h 609600"/>
                  <a:gd name="connsiteX6" fmla="*/ 800100 w 1905000"/>
                  <a:gd name="connsiteY6" fmla="*/ 28574 h 609600"/>
                  <a:gd name="connsiteX7" fmla="*/ 981075 w 1905000"/>
                  <a:gd name="connsiteY7" fmla="*/ 0 h 609600"/>
                  <a:gd name="connsiteX8" fmla="*/ 1200150 w 1905000"/>
                  <a:gd name="connsiteY8" fmla="*/ 19050 h 609600"/>
                  <a:gd name="connsiteX9" fmla="*/ 1495425 w 1905000"/>
                  <a:gd name="connsiteY9" fmla="*/ 133350 h 609600"/>
                  <a:gd name="connsiteX10" fmla="*/ 1790700 w 1905000"/>
                  <a:gd name="connsiteY10" fmla="*/ 285750 h 609600"/>
                  <a:gd name="connsiteX11" fmla="*/ 1905000 w 1905000"/>
                  <a:gd name="connsiteY11" fmla="*/ 447675 h 609600"/>
                  <a:gd name="connsiteX12" fmla="*/ 1905000 w 1905000"/>
                  <a:gd name="connsiteY12" fmla="*/ 609600 h 609600"/>
                  <a:gd name="connsiteX13" fmla="*/ 1743075 w 1905000"/>
                  <a:gd name="connsiteY13" fmla="*/ 533400 h 609600"/>
                  <a:gd name="connsiteX14" fmla="*/ 1609725 w 1905000"/>
                  <a:gd name="connsiteY14" fmla="*/ 409575 h 609600"/>
                  <a:gd name="connsiteX15" fmla="*/ 1405751 w 1905000"/>
                  <a:gd name="connsiteY15" fmla="*/ 251134 h 609600"/>
                  <a:gd name="connsiteX16" fmla="*/ 1200150 w 1905000"/>
                  <a:gd name="connsiteY16" fmla="*/ 161925 h 609600"/>
                  <a:gd name="connsiteX17" fmla="*/ 1045195 w 1905000"/>
                  <a:gd name="connsiteY17" fmla="*/ 132187 h 609600"/>
                  <a:gd name="connsiteX18" fmla="*/ 828675 w 1905000"/>
                  <a:gd name="connsiteY18" fmla="*/ 161925 h 609600"/>
                  <a:gd name="connsiteX19" fmla="*/ 444887 w 1905000"/>
                  <a:gd name="connsiteY19" fmla="*/ 292487 h 609600"/>
                  <a:gd name="connsiteX20" fmla="*/ 246024 w 1905000"/>
                  <a:gd name="connsiteY20" fmla="*/ 467190 h 609600"/>
                  <a:gd name="connsiteX21" fmla="*/ 151936 w 1905000"/>
                  <a:gd name="connsiteY21" fmla="*/ 526429 h 609600"/>
                  <a:gd name="connsiteX22" fmla="*/ 78755 w 1905000"/>
                  <a:gd name="connsiteY22" fmla="*/ 589387 h 609600"/>
                  <a:gd name="connsiteX23" fmla="*/ 0 w 1905000"/>
                  <a:gd name="connsiteY23" fmla="*/ 571500 h 609600"/>
                  <a:gd name="connsiteX0" fmla="*/ 0 w 1905000"/>
                  <a:gd name="connsiteY0" fmla="*/ 571500 h 609600"/>
                  <a:gd name="connsiteX1" fmla="*/ 66210 w 1905000"/>
                  <a:gd name="connsiteY1" fmla="*/ 484844 h 609600"/>
                  <a:gd name="connsiteX2" fmla="*/ 142875 w 1905000"/>
                  <a:gd name="connsiteY2" fmla="*/ 400050 h 609600"/>
                  <a:gd name="connsiteX3" fmla="*/ 321294 w 1905000"/>
                  <a:gd name="connsiteY3" fmla="*/ 211176 h 609600"/>
                  <a:gd name="connsiteX4" fmla="*/ 438150 w 1905000"/>
                  <a:gd name="connsiteY4" fmla="*/ 133349 h 609600"/>
                  <a:gd name="connsiteX5" fmla="*/ 600075 w 1905000"/>
                  <a:gd name="connsiteY5" fmla="*/ 66675 h 609600"/>
                  <a:gd name="connsiteX6" fmla="*/ 800100 w 1905000"/>
                  <a:gd name="connsiteY6" fmla="*/ 28574 h 609600"/>
                  <a:gd name="connsiteX7" fmla="*/ 981075 w 1905000"/>
                  <a:gd name="connsiteY7" fmla="*/ 0 h 609600"/>
                  <a:gd name="connsiteX8" fmla="*/ 1200150 w 1905000"/>
                  <a:gd name="connsiteY8" fmla="*/ 19050 h 609600"/>
                  <a:gd name="connsiteX9" fmla="*/ 1495425 w 1905000"/>
                  <a:gd name="connsiteY9" fmla="*/ 133350 h 609600"/>
                  <a:gd name="connsiteX10" fmla="*/ 1790700 w 1905000"/>
                  <a:gd name="connsiteY10" fmla="*/ 285750 h 609600"/>
                  <a:gd name="connsiteX11" fmla="*/ 1905000 w 1905000"/>
                  <a:gd name="connsiteY11" fmla="*/ 447675 h 609600"/>
                  <a:gd name="connsiteX12" fmla="*/ 1905000 w 1905000"/>
                  <a:gd name="connsiteY12" fmla="*/ 609600 h 609600"/>
                  <a:gd name="connsiteX13" fmla="*/ 1761661 w 1905000"/>
                  <a:gd name="connsiteY13" fmla="*/ 518532 h 609600"/>
                  <a:gd name="connsiteX14" fmla="*/ 1609725 w 1905000"/>
                  <a:gd name="connsiteY14" fmla="*/ 409575 h 609600"/>
                  <a:gd name="connsiteX15" fmla="*/ 1405751 w 1905000"/>
                  <a:gd name="connsiteY15" fmla="*/ 251134 h 609600"/>
                  <a:gd name="connsiteX16" fmla="*/ 1200150 w 1905000"/>
                  <a:gd name="connsiteY16" fmla="*/ 161925 h 609600"/>
                  <a:gd name="connsiteX17" fmla="*/ 1045195 w 1905000"/>
                  <a:gd name="connsiteY17" fmla="*/ 132187 h 609600"/>
                  <a:gd name="connsiteX18" fmla="*/ 828675 w 1905000"/>
                  <a:gd name="connsiteY18" fmla="*/ 161925 h 609600"/>
                  <a:gd name="connsiteX19" fmla="*/ 444887 w 1905000"/>
                  <a:gd name="connsiteY19" fmla="*/ 292487 h 609600"/>
                  <a:gd name="connsiteX20" fmla="*/ 246024 w 1905000"/>
                  <a:gd name="connsiteY20" fmla="*/ 467190 h 609600"/>
                  <a:gd name="connsiteX21" fmla="*/ 151936 w 1905000"/>
                  <a:gd name="connsiteY21" fmla="*/ 526429 h 609600"/>
                  <a:gd name="connsiteX22" fmla="*/ 78755 w 1905000"/>
                  <a:gd name="connsiteY22" fmla="*/ 589387 h 609600"/>
                  <a:gd name="connsiteX23" fmla="*/ 0 w 1905000"/>
                  <a:gd name="connsiteY23" fmla="*/ 571500 h 609600"/>
                  <a:gd name="connsiteX0" fmla="*/ 0 w 1905000"/>
                  <a:gd name="connsiteY0" fmla="*/ 571500 h 609600"/>
                  <a:gd name="connsiteX1" fmla="*/ 66210 w 1905000"/>
                  <a:gd name="connsiteY1" fmla="*/ 484844 h 609600"/>
                  <a:gd name="connsiteX2" fmla="*/ 142875 w 1905000"/>
                  <a:gd name="connsiteY2" fmla="*/ 400050 h 609600"/>
                  <a:gd name="connsiteX3" fmla="*/ 321294 w 1905000"/>
                  <a:gd name="connsiteY3" fmla="*/ 211176 h 609600"/>
                  <a:gd name="connsiteX4" fmla="*/ 438150 w 1905000"/>
                  <a:gd name="connsiteY4" fmla="*/ 133349 h 609600"/>
                  <a:gd name="connsiteX5" fmla="*/ 600075 w 1905000"/>
                  <a:gd name="connsiteY5" fmla="*/ 66675 h 609600"/>
                  <a:gd name="connsiteX6" fmla="*/ 800100 w 1905000"/>
                  <a:gd name="connsiteY6" fmla="*/ 28574 h 609600"/>
                  <a:gd name="connsiteX7" fmla="*/ 981075 w 1905000"/>
                  <a:gd name="connsiteY7" fmla="*/ 0 h 609600"/>
                  <a:gd name="connsiteX8" fmla="*/ 1200150 w 1905000"/>
                  <a:gd name="connsiteY8" fmla="*/ 19050 h 609600"/>
                  <a:gd name="connsiteX9" fmla="*/ 1495425 w 1905000"/>
                  <a:gd name="connsiteY9" fmla="*/ 133350 h 609600"/>
                  <a:gd name="connsiteX10" fmla="*/ 1790700 w 1905000"/>
                  <a:gd name="connsiteY10" fmla="*/ 285750 h 609600"/>
                  <a:gd name="connsiteX11" fmla="*/ 1905000 w 1905000"/>
                  <a:gd name="connsiteY11" fmla="*/ 447675 h 609600"/>
                  <a:gd name="connsiteX12" fmla="*/ 1905000 w 1905000"/>
                  <a:gd name="connsiteY12" fmla="*/ 609600 h 609600"/>
                  <a:gd name="connsiteX13" fmla="*/ 1761661 w 1905000"/>
                  <a:gd name="connsiteY13" fmla="*/ 518532 h 609600"/>
                  <a:gd name="connsiteX14" fmla="*/ 1587422 w 1905000"/>
                  <a:gd name="connsiteY14" fmla="*/ 368687 h 609600"/>
                  <a:gd name="connsiteX15" fmla="*/ 1405751 w 1905000"/>
                  <a:gd name="connsiteY15" fmla="*/ 251134 h 609600"/>
                  <a:gd name="connsiteX16" fmla="*/ 1200150 w 1905000"/>
                  <a:gd name="connsiteY16" fmla="*/ 161925 h 609600"/>
                  <a:gd name="connsiteX17" fmla="*/ 1045195 w 1905000"/>
                  <a:gd name="connsiteY17" fmla="*/ 132187 h 609600"/>
                  <a:gd name="connsiteX18" fmla="*/ 828675 w 1905000"/>
                  <a:gd name="connsiteY18" fmla="*/ 161925 h 609600"/>
                  <a:gd name="connsiteX19" fmla="*/ 444887 w 1905000"/>
                  <a:gd name="connsiteY19" fmla="*/ 292487 h 609600"/>
                  <a:gd name="connsiteX20" fmla="*/ 246024 w 1905000"/>
                  <a:gd name="connsiteY20" fmla="*/ 467190 h 609600"/>
                  <a:gd name="connsiteX21" fmla="*/ 151936 w 1905000"/>
                  <a:gd name="connsiteY21" fmla="*/ 526429 h 609600"/>
                  <a:gd name="connsiteX22" fmla="*/ 78755 w 1905000"/>
                  <a:gd name="connsiteY22" fmla="*/ 589387 h 609600"/>
                  <a:gd name="connsiteX23" fmla="*/ 0 w 1905000"/>
                  <a:gd name="connsiteY23" fmla="*/ 571500 h 609600"/>
                  <a:gd name="connsiteX0" fmla="*/ 0 w 1918714"/>
                  <a:gd name="connsiteY0" fmla="*/ 571500 h 609600"/>
                  <a:gd name="connsiteX1" fmla="*/ 66210 w 1918714"/>
                  <a:gd name="connsiteY1" fmla="*/ 484844 h 609600"/>
                  <a:gd name="connsiteX2" fmla="*/ 142875 w 1918714"/>
                  <a:gd name="connsiteY2" fmla="*/ 400050 h 609600"/>
                  <a:gd name="connsiteX3" fmla="*/ 321294 w 1918714"/>
                  <a:gd name="connsiteY3" fmla="*/ 211176 h 609600"/>
                  <a:gd name="connsiteX4" fmla="*/ 438150 w 1918714"/>
                  <a:gd name="connsiteY4" fmla="*/ 133349 h 609600"/>
                  <a:gd name="connsiteX5" fmla="*/ 600075 w 1918714"/>
                  <a:gd name="connsiteY5" fmla="*/ 66675 h 609600"/>
                  <a:gd name="connsiteX6" fmla="*/ 800100 w 1918714"/>
                  <a:gd name="connsiteY6" fmla="*/ 28574 h 609600"/>
                  <a:gd name="connsiteX7" fmla="*/ 981075 w 1918714"/>
                  <a:gd name="connsiteY7" fmla="*/ 0 h 609600"/>
                  <a:gd name="connsiteX8" fmla="*/ 1200150 w 1918714"/>
                  <a:gd name="connsiteY8" fmla="*/ 19050 h 609600"/>
                  <a:gd name="connsiteX9" fmla="*/ 1495425 w 1918714"/>
                  <a:gd name="connsiteY9" fmla="*/ 133350 h 609600"/>
                  <a:gd name="connsiteX10" fmla="*/ 1790700 w 1918714"/>
                  <a:gd name="connsiteY10" fmla="*/ 285750 h 609600"/>
                  <a:gd name="connsiteX11" fmla="*/ 1905000 w 1918714"/>
                  <a:gd name="connsiteY11" fmla="*/ 447675 h 609600"/>
                  <a:gd name="connsiteX12" fmla="*/ 1918707 w 1918714"/>
                  <a:gd name="connsiteY12" fmla="*/ 518763 h 609600"/>
                  <a:gd name="connsiteX13" fmla="*/ 1905000 w 1918714"/>
                  <a:gd name="connsiteY13" fmla="*/ 609600 h 609600"/>
                  <a:gd name="connsiteX14" fmla="*/ 1761661 w 1918714"/>
                  <a:gd name="connsiteY14" fmla="*/ 518532 h 609600"/>
                  <a:gd name="connsiteX15" fmla="*/ 1587422 w 1918714"/>
                  <a:gd name="connsiteY15" fmla="*/ 368687 h 609600"/>
                  <a:gd name="connsiteX16" fmla="*/ 1405751 w 1918714"/>
                  <a:gd name="connsiteY16" fmla="*/ 251134 h 609600"/>
                  <a:gd name="connsiteX17" fmla="*/ 1200150 w 1918714"/>
                  <a:gd name="connsiteY17" fmla="*/ 161925 h 609600"/>
                  <a:gd name="connsiteX18" fmla="*/ 1045195 w 1918714"/>
                  <a:gd name="connsiteY18" fmla="*/ 132187 h 609600"/>
                  <a:gd name="connsiteX19" fmla="*/ 828675 w 1918714"/>
                  <a:gd name="connsiteY19" fmla="*/ 161925 h 609600"/>
                  <a:gd name="connsiteX20" fmla="*/ 444887 w 1918714"/>
                  <a:gd name="connsiteY20" fmla="*/ 292487 h 609600"/>
                  <a:gd name="connsiteX21" fmla="*/ 246024 w 1918714"/>
                  <a:gd name="connsiteY21" fmla="*/ 467190 h 609600"/>
                  <a:gd name="connsiteX22" fmla="*/ 151936 w 1918714"/>
                  <a:gd name="connsiteY22" fmla="*/ 526429 h 609600"/>
                  <a:gd name="connsiteX23" fmla="*/ 78755 w 1918714"/>
                  <a:gd name="connsiteY23" fmla="*/ 589387 h 609600"/>
                  <a:gd name="connsiteX24" fmla="*/ 0 w 1918714"/>
                  <a:gd name="connsiteY24" fmla="*/ 571500 h 609600"/>
                  <a:gd name="connsiteX0" fmla="*/ 0 w 1918714"/>
                  <a:gd name="connsiteY0" fmla="*/ 571500 h 609600"/>
                  <a:gd name="connsiteX1" fmla="*/ 66210 w 1918714"/>
                  <a:gd name="connsiteY1" fmla="*/ 484844 h 609600"/>
                  <a:gd name="connsiteX2" fmla="*/ 142875 w 1918714"/>
                  <a:gd name="connsiteY2" fmla="*/ 400050 h 609600"/>
                  <a:gd name="connsiteX3" fmla="*/ 321294 w 1918714"/>
                  <a:gd name="connsiteY3" fmla="*/ 211176 h 609600"/>
                  <a:gd name="connsiteX4" fmla="*/ 438150 w 1918714"/>
                  <a:gd name="connsiteY4" fmla="*/ 133349 h 609600"/>
                  <a:gd name="connsiteX5" fmla="*/ 600075 w 1918714"/>
                  <a:gd name="connsiteY5" fmla="*/ 66675 h 609600"/>
                  <a:gd name="connsiteX6" fmla="*/ 800100 w 1918714"/>
                  <a:gd name="connsiteY6" fmla="*/ 28574 h 609600"/>
                  <a:gd name="connsiteX7" fmla="*/ 981075 w 1918714"/>
                  <a:gd name="connsiteY7" fmla="*/ 0 h 609600"/>
                  <a:gd name="connsiteX8" fmla="*/ 1200150 w 1918714"/>
                  <a:gd name="connsiteY8" fmla="*/ 19050 h 609600"/>
                  <a:gd name="connsiteX9" fmla="*/ 1495425 w 1918714"/>
                  <a:gd name="connsiteY9" fmla="*/ 133350 h 609600"/>
                  <a:gd name="connsiteX10" fmla="*/ 1790700 w 1918714"/>
                  <a:gd name="connsiteY10" fmla="*/ 285750 h 609600"/>
                  <a:gd name="connsiteX11" fmla="*/ 1851799 w 1918714"/>
                  <a:gd name="connsiteY11" fmla="*/ 355212 h 609600"/>
                  <a:gd name="connsiteX12" fmla="*/ 1905000 w 1918714"/>
                  <a:gd name="connsiteY12" fmla="*/ 447675 h 609600"/>
                  <a:gd name="connsiteX13" fmla="*/ 1918707 w 1918714"/>
                  <a:gd name="connsiteY13" fmla="*/ 518763 h 609600"/>
                  <a:gd name="connsiteX14" fmla="*/ 1905000 w 1918714"/>
                  <a:gd name="connsiteY14" fmla="*/ 609600 h 609600"/>
                  <a:gd name="connsiteX15" fmla="*/ 1761661 w 1918714"/>
                  <a:gd name="connsiteY15" fmla="*/ 518532 h 609600"/>
                  <a:gd name="connsiteX16" fmla="*/ 1587422 w 1918714"/>
                  <a:gd name="connsiteY16" fmla="*/ 368687 h 609600"/>
                  <a:gd name="connsiteX17" fmla="*/ 1405751 w 1918714"/>
                  <a:gd name="connsiteY17" fmla="*/ 251134 h 609600"/>
                  <a:gd name="connsiteX18" fmla="*/ 1200150 w 1918714"/>
                  <a:gd name="connsiteY18" fmla="*/ 161925 h 609600"/>
                  <a:gd name="connsiteX19" fmla="*/ 1045195 w 1918714"/>
                  <a:gd name="connsiteY19" fmla="*/ 132187 h 609600"/>
                  <a:gd name="connsiteX20" fmla="*/ 828675 w 1918714"/>
                  <a:gd name="connsiteY20" fmla="*/ 161925 h 609600"/>
                  <a:gd name="connsiteX21" fmla="*/ 444887 w 1918714"/>
                  <a:gd name="connsiteY21" fmla="*/ 292487 h 609600"/>
                  <a:gd name="connsiteX22" fmla="*/ 246024 w 1918714"/>
                  <a:gd name="connsiteY22" fmla="*/ 467190 h 609600"/>
                  <a:gd name="connsiteX23" fmla="*/ 151936 w 1918714"/>
                  <a:gd name="connsiteY23" fmla="*/ 526429 h 609600"/>
                  <a:gd name="connsiteX24" fmla="*/ 78755 w 1918714"/>
                  <a:gd name="connsiteY24" fmla="*/ 589387 h 609600"/>
                  <a:gd name="connsiteX25" fmla="*/ 0 w 1918714"/>
                  <a:gd name="connsiteY25" fmla="*/ 571500 h 609600"/>
                  <a:gd name="connsiteX0" fmla="*/ 0 w 1918714"/>
                  <a:gd name="connsiteY0" fmla="*/ 571500 h 609600"/>
                  <a:gd name="connsiteX1" fmla="*/ 66210 w 1918714"/>
                  <a:gd name="connsiteY1" fmla="*/ 484844 h 609600"/>
                  <a:gd name="connsiteX2" fmla="*/ 142875 w 1918714"/>
                  <a:gd name="connsiteY2" fmla="*/ 400050 h 609600"/>
                  <a:gd name="connsiteX3" fmla="*/ 321294 w 1918714"/>
                  <a:gd name="connsiteY3" fmla="*/ 211176 h 609600"/>
                  <a:gd name="connsiteX4" fmla="*/ 438150 w 1918714"/>
                  <a:gd name="connsiteY4" fmla="*/ 133349 h 609600"/>
                  <a:gd name="connsiteX5" fmla="*/ 600075 w 1918714"/>
                  <a:gd name="connsiteY5" fmla="*/ 66675 h 609600"/>
                  <a:gd name="connsiteX6" fmla="*/ 800100 w 1918714"/>
                  <a:gd name="connsiteY6" fmla="*/ 28574 h 609600"/>
                  <a:gd name="connsiteX7" fmla="*/ 981075 w 1918714"/>
                  <a:gd name="connsiteY7" fmla="*/ 0 h 609600"/>
                  <a:gd name="connsiteX8" fmla="*/ 1200150 w 1918714"/>
                  <a:gd name="connsiteY8" fmla="*/ 19050 h 609600"/>
                  <a:gd name="connsiteX9" fmla="*/ 1495425 w 1918714"/>
                  <a:gd name="connsiteY9" fmla="*/ 133350 h 609600"/>
                  <a:gd name="connsiteX10" fmla="*/ 1764681 w 1918714"/>
                  <a:gd name="connsiteY10" fmla="*/ 282033 h 609600"/>
                  <a:gd name="connsiteX11" fmla="*/ 1851799 w 1918714"/>
                  <a:gd name="connsiteY11" fmla="*/ 355212 h 609600"/>
                  <a:gd name="connsiteX12" fmla="*/ 1905000 w 1918714"/>
                  <a:gd name="connsiteY12" fmla="*/ 447675 h 609600"/>
                  <a:gd name="connsiteX13" fmla="*/ 1918707 w 1918714"/>
                  <a:gd name="connsiteY13" fmla="*/ 518763 h 609600"/>
                  <a:gd name="connsiteX14" fmla="*/ 1905000 w 1918714"/>
                  <a:gd name="connsiteY14" fmla="*/ 609600 h 609600"/>
                  <a:gd name="connsiteX15" fmla="*/ 1761661 w 1918714"/>
                  <a:gd name="connsiteY15" fmla="*/ 518532 h 609600"/>
                  <a:gd name="connsiteX16" fmla="*/ 1587422 w 1918714"/>
                  <a:gd name="connsiteY16" fmla="*/ 368687 h 609600"/>
                  <a:gd name="connsiteX17" fmla="*/ 1405751 w 1918714"/>
                  <a:gd name="connsiteY17" fmla="*/ 251134 h 609600"/>
                  <a:gd name="connsiteX18" fmla="*/ 1200150 w 1918714"/>
                  <a:gd name="connsiteY18" fmla="*/ 161925 h 609600"/>
                  <a:gd name="connsiteX19" fmla="*/ 1045195 w 1918714"/>
                  <a:gd name="connsiteY19" fmla="*/ 132187 h 609600"/>
                  <a:gd name="connsiteX20" fmla="*/ 828675 w 1918714"/>
                  <a:gd name="connsiteY20" fmla="*/ 161925 h 609600"/>
                  <a:gd name="connsiteX21" fmla="*/ 444887 w 1918714"/>
                  <a:gd name="connsiteY21" fmla="*/ 292487 h 609600"/>
                  <a:gd name="connsiteX22" fmla="*/ 246024 w 1918714"/>
                  <a:gd name="connsiteY22" fmla="*/ 467190 h 609600"/>
                  <a:gd name="connsiteX23" fmla="*/ 151936 w 1918714"/>
                  <a:gd name="connsiteY23" fmla="*/ 526429 h 609600"/>
                  <a:gd name="connsiteX24" fmla="*/ 78755 w 1918714"/>
                  <a:gd name="connsiteY24" fmla="*/ 589387 h 609600"/>
                  <a:gd name="connsiteX25" fmla="*/ 0 w 1918714"/>
                  <a:gd name="connsiteY25" fmla="*/ 571500 h 609600"/>
                  <a:gd name="connsiteX0" fmla="*/ 0 w 1918714"/>
                  <a:gd name="connsiteY0" fmla="*/ 571500 h 609600"/>
                  <a:gd name="connsiteX1" fmla="*/ 66210 w 1918714"/>
                  <a:gd name="connsiteY1" fmla="*/ 484844 h 609600"/>
                  <a:gd name="connsiteX2" fmla="*/ 142875 w 1918714"/>
                  <a:gd name="connsiteY2" fmla="*/ 400050 h 609600"/>
                  <a:gd name="connsiteX3" fmla="*/ 321294 w 1918714"/>
                  <a:gd name="connsiteY3" fmla="*/ 211176 h 609600"/>
                  <a:gd name="connsiteX4" fmla="*/ 438150 w 1918714"/>
                  <a:gd name="connsiteY4" fmla="*/ 133349 h 609600"/>
                  <a:gd name="connsiteX5" fmla="*/ 600075 w 1918714"/>
                  <a:gd name="connsiteY5" fmla="*/ 66675 h 609600"/>
                  <a:gd name="connsiteX6" fmla="*/ 800100 w 1918714"/>
                  <a:gd name="connsiteY6" fmla="*/ 28574 h 609600"/>
                  <a:gd name="connsiteX7" fmla="*/ 981075 w 1918714"/>
                  <a:gd name="connsiteY7" fmla="*/ 0 h 609600"/>
                  <a:gd name="connsiteX8" fmla="*/ 1200150 w 1918714"/>
                  <a:gd name="connsiteY8" fmla="*/ 19050 h 609600"/>
                  <a:gd name="connsiteX9" fmla="*/ 1495425 w 1918714"/>
                  <a:gd name="connsiteY9" fmla="*/ 133350 h 609600"/>
                  <a:gd name="connsiteX10" fmla="*/ 1764681 w 1918714"/>
                  <a:gd name="connsiteY10" fmla="*/ 282033 h 609600"/>
                  <a:gd name="connsiteX11" fmla="*/ 1844365 w 1918714"/>
                  <a:gd name="connsiteY11" fmla="*/ 377514 h 609600"/>
                  <a:gd name="connsiteX12" fmla="*/ 1905000 w 1918714"/>
                  <a:gd name="connsiteY12" fmla="*/ 447675 h 609600"/>
                  <a:gd name="connsiteX13" fmla="*/ 1918707 w 1918714"/>
                  <a:gd name="connsiteY13" fmla="*/ 518763 h 609600"/>
                  <a:gd name="connsiteX14" fmla="*/ 1905000 w 1918714"/>
                  <a:gd name="connsiteY14" fmla="*/ 609600 h 609600"/>
                  <a:gd name="connsiteX15" fmla="*/ 1761661 w 1918714"/>
                  <a:gd name="connsiteY15" fmla="*/ 518532 h 609600"/>
                  <a:gd name="connsiteX16" fmla="*/ 1587422 w 1918714"/>
                  <a:gd name="connsiteY16" fmla="*/ 368687 h 609600"/>
                  <a:gd name="connsiteX17" fmla="*/ 1405751 w 1918714"/>
                  <a:gd name="connsiteY17" fmla="*/ 251134 h 609600"/>
                  <a:gd name="connsiteX18" fmla="*/ 1200150 w 1918714"/>
                  <a:gd name="connsiteY18" fmla="*/ 161925 h 609600"/>
                  <a:gd name="connsiteX19" fmla="*/ 1045195 w 1918714"/>
                  <a:gd name="connsiteY19" fmla="*/ 132187 h 609600"/>
                  <a:gd name="connsiteX20" fmla="*/ 828675 w 1918714"/>
                  <a:gd name="connsiteY20" fmla="*/ 161925 h 609600"/>
                  <a:gd name="connsiteX21" fmla="*/ 444887 w 1918714"/>
                  <a:gd name="connsiteY21" fmla="*/ 292487 h 609600"/>
                  <a:gd name="connsiteX22" fmla="*/ 246024 w 1918714"/>
                  <a:gd name="connsiteY22" fmla="*/ 467190 h 609600"/>
                  <a:gd name="connsiteX23" fmla="*/ 151936 w 1918714"/>
                  <a:gd name="connsiteY23" fmla="*/ 526429 h 609600"/>
                  <a:gd name="connsiteX24" fmla="*/ 78755 w 1918714"/>
                  <a:gd name="connsiteY24" fmla="*/ 589387 h 609600"/>
                  <a:gd name="connsiteX25" fmla="*/ 0 w 1918714"/>
                  <a:gd name="connsiteY25" fmla="*/ 571500 h 609600"/>
                  <a:gd name="connsiteX0" fmla="*/ 0 w 1918710"/>
                  <a:gd name="connsiteY0" fmla="*/ 571500 h 609600"/>
                  <a:gd name="connsiteX1" fmla="*/ 66210 w 1918710"/>
                  <a:gd name="connsiteY1" fmla="*/ 484844 h 609600"/>
                  <a:gd name="connsiteX2" fmla="*/ 142875 w 1918710"/>
                  <a:gd name="connsiteY2" fmla="*/ 400050 h 609600"/>
                  <a:gd name="connsiteX3" fmla="*/ 321294 w 1918710"/>
                  <a:gd name="connsiteY3" fmla="*/ 211176 h 609600"/>
                  <a:gd name="connsiteX4" fmla="*/ 438150 w 1918710"/>
                  <a:gd name="connsiteY4" fmla="*/ 133349 h 609600"/>
                  <a:gd name="connsiteX5" fmla="*/ 600075 w 1918710"/>
                  <a:gd name="connsiteY5" fmla="*/ 66675 h 609600"/>
                  <a:gd name="connsiteX6" fmla="*/ 800100 w 1918710"/>
                  <a:gd name="connsiteY6" fmla="*/ 28574 h 609600"/>
                  <a:gd name="connsiteX7" fmla="*/ 981075 w 1918710"/>
                  <a:gd name="connsiteY7" fmla="*/ 0 h 609600"/>
                  <a:gd name="connsiteX8" fmla="*/ 1200150 w 1918710"/>
                  <a:gd name="connsiteY8" fmla="*/ 19050 h 609600"/>
                  <a:gd name="connsiteX9" fmla="*/ 1495425 w 1918710"/>
                  <a:gd name="connsiteY9" fmla="*/ 133350 h 609600"/>
                  <a:gd name="connsiteX10" fmla="*/ 1764681 w 1918710"/>
                  <a:gd name="connsiteY10" fmla="*/ 282033 h 609600"/>
                  <a:gd name="connsiteX11" fmla="*/ 1844365 w 1918710"/>
                  <a:gd name="connsiteY11" fmla="*/ 377514 h 609600"/>
                  <a:gd name="connsiteX12" fmla="*/ 1890131 w 1918710"/>
                  <a:gd name="connsiteY12" fmla="*/ 443958 h 609600"/>
                  <a:gd name="connsiteX13" fmla="*/ 1918707 w 1918710"/>
                  <a:gd name="connsiteY13" fmla="*/ 518763 h 609600"/>
                  <a:gd name="connsiteX14" fmla="*/ 1905000 w 1918710"/>
                  <a:gd name="connsiteY14" fmla="*/ 609600 h 609600"/>
                  <a:gd name="connsiteX15" fmla="*/ 1761661 w 1918710"/>
                  <a:gd name="connsiteY15" fmla="*/ 518532 h 609600"/>
                  <a:gd name="connsiteX16" fmla="*/ 1587422 w 1918710"/>
                  <a:gd name="connsiteY16" fmla="*/ 368687 h 609600"/>
                  <a:gd name="connsiteX17" fmla="*/ 1405751 w 1918710"/>
                  <a:gd name="connsiteY17" fmla="*/ 251134 h 609600"/>
                  <a:gd name="connsiteX18" fmla="*/ 1200150 w 1918710"/>
                  <a:gd name="connsiteY18" fmla="*/ 161925 h 609600"/>
                  <a:gd name="connsiteX19" fmla="*/ 1045195 w 1918710"/>
                  <a:gd name="connsiteY19" fmla="*/ 132187 h 609600"/>
                  <a:gd name="connsiteX20" fmla="*/ 828675 w 1918710"/>
                  <a:gd name="connsiteY20" fmla="*/ 161925 h 609600"/>
                  <a:gd name="connsiteX21" fmla="*/ 444887 w 1918710"/>
                  <a:gd name="connsiteY21" fmla="*/ 292487 h 609600"/>
                  <a:gd name="connsiteX22" fmla="*/ 246024 w 1918710"/>
                  <a:gd name="connsiteY22" fmla="*/ 467190 h 609600"/>
                  <a:gd name="connsiteX23" fmla="*/ 151936 w 1918710"/>
                  <a:gd name="connsiteY23" fmla="*/ 526429 h 609600"/>
                  <a:gd name="connsiteX24" fmla="*/ 78755 w 1918710"/>
                  <a:gd name="connsiteY24" fmla="*/ 589387 h 609600"/>
                  <a:gd name="connsiteX25" fmla="*/ 0 w 1918710"/>
                  <a:gd name="connsiteY25" fmla="*/ 571500 h 609600"/>
                  <a:gd name="connsiteX0" fmla="*/ 0 w 1918710"/>
                  <a:gd name="connsiteY0" fmla="*/ 571500 h 609600"/>
                  <a:gd name="connsiteX1" fmla="*/ 66210 w 1918710"/>
                  <a:gd name="connsiteY1" fmla="*/ 484844 h 609600"/>
                  <a:gd name="connsiteX2" fmla="*/ 142875 w 1918710"/>
                  <a:gd name="connsiteY2" fmla="*/ 400050 h 609600"/>
                  <a:gd name="connsiteX3" fmla="*/ 321294 w 1918710"/>
                  <a:gd name="connsiteY3" fmla="*/ 211176 h 609600"/>
                  <a:gd name="connsiteX4" fmla="*/ 438150 w 1918710"/>
                  <a:gd name="connsiteY4" fmla="*/ 133349 h 609600"/>
                  <a:gd name="connsiteX5" fmla="*/ 600075 w 1918710"/>
                  <a:gd name="connsiteY5" fmla="*/ 66675 h 609600"/>
                  <a:gd name="connsiteX6" fmla="*/ 800100 w 1918710"/>
                  <a:gd name="connsiteY6" fmla="*/ 28574 h 609600"/>
                  <a:gd name="connsiteX7" fmla="*/ 981075 w 1918710"/>
                  <a:gd name="connsiteY7" fmla="*/ 0 h 609600"/>
                  <a:gd name="connsiteX8" fmla="*/ 1200150 w 1918710"/>
                  <a:gd name="connsiteY8" fmla="*/ 19050 h 609600"/>
                  <a:gd name="connsiteX9" fmla="*/ 1583208 w 1918710"/>
                  <a:gd name="connsiteY9" fmla="*/ 118719 h 609600"/>
                  <a:gd name="connsiteX10" fmla="*/ 1764681 w 1918710"/>
                  <a:gd name="connsiteY10" fmla="*/ 282033 h 609600"/>
                  <a:gd name="connsiteX11" fmla="*/ 1844365 w 1918710"/>
                  <a:gd name="connsiteY11" fmla="*/ 377514 h 609600"/>
                  <a:gd name="connsiteX12" fmla="*/ 1890131 w 1918710"/>
                  <a:gd name="connsiteY12" fmla="*/ 443958 h 609600"/>
                  <a:gd name="connsiteX13" fmla="*/ 1918707 w 1918710"/>
                  <a:gd name="connsiteY13" fmla="*/ 518763 h 609600"/>
                  <a:gd name="connsiteX14" fmla="*/ 1905000 w 1918710"/>
                  <a:gd name="connsiteY14" fmla="*/ 609600 h 609600"/>
                  <a:gd name="connsiteX15" fmla="*/ 1761661 w 1918710"/>
                  <a:gd name="connsiteY15" fmla="*/ 518532 h 609600"/>
                  <a:gd name="connsiteX16" fmla="*/ 1587422 w 1918710"/>
                  <a:gd name="connsiteY16" fmla="*/ 368687 h 609600"/>
                  <a:gd name="connsiteX17" fmla="*/ 1405751 w 1918710"/>
                  <a:gd name="connsiteY17" fmla="*/ 251134 h 609600"/>
                  <a:gd name="connsiteX18" fmla="*/ 1200150 w 1918710"/>
                  <a:gd name="connsiteY18" fmla="*/ 161925 h 609600"/>
                  <a:gd name="connsiteX19" fmla="*/ 1045195 w 1918710"/>
                  <a:gd name="connsiteY19" fmla="*/ 132187 h 609600"/>
                  <a:gd name="connsiteX20" fmla="*/ 828675 w 1918710"/>
                  <a:gd name="connsiteY20" fmla="*/ 161925 h 609600"/>
                  <a:gd name="connsiteX21" fmla="*/ 444887 w 1918710"/>
                  <a:gd name="connsiteY21" fmla="*/ 292487 h 609600"/>
                  <a:gd name="connsiteX22" fmla="*/ 246024 w 1918710"/>
                  <a:gd name="connsiteY22" fmla="*/ 467190 h 609600"/>
                  <a:gd name="connsiteX23" fmla="*/ 151936 w 1918710"/>
                  <a:gd name="connsiteY23" fmla="*/ 526429 h 609600"/>
                  <a:gd name="connsiteX24" fmla="*/ 78755 w 1918710"/>
                  <a:gd name="connsiteY24" fmla="*/ 589387 h 609600"/>
                  <a:gd name="connsiteX25" fmla="*/ 0 w 1918710"/>
                  <a:gd name="connsiteY25" fmla="*/ 571500 h 609600"/>
                  <a:gd name="connsiteX0" fmla="*/ 0 w 1918710"/>
                  <a:gd name="connsiteY0" fmla="*/ 571500 h 609600"/>
                  <a:gd name="connsiteX1" fmla="*/ 66210 w 1918710"/>
                  <a:gd name="connsiteY1" fmla="*/ 484844 h 609600"/>
                  <a:gd name="connsiteX2" fmla="*/ 142875 w 1918710"/>
                  <a:gd name="connsiteY2" fmla="*/ 400050 h 609600"/>
                  <a:gd name="connsiteX3" fmla="*/ 321294 w 1918710"/>
                  <a:gd name="connsiteY3" fmla="*/ 211176 h 609600"/>
                  <a:gd name="connsiteX4" fmla="*/ 438150 w 1918710"/>
                  <a:gd name="connsiteY4" fmla="*/ 133349 h 609600"/>
                  <a:gd name="connsiteX5" fmla="*/ 600075 w 1918710"/>
                  <a:gd name="connsiteY5" fmla="*/ 66675 h 609600"/>
                  <a:gd name="connsiteX6" fmla="*/ 800100 w 1918710"/>
                  <a:gd name="connsiteY6" fmla="*/ 28574 h 609600"/>
                  <a:gd name="connsiteX7" fmla="*/ 981075 w 1918710"/>
                  <a:gd name="connsiteY7" fmla="*/ 0 h 609600"/>
                  <a:gd name="connsiteX8" fmla="*/ 1200150 w 1918710"/>
                  <a:gd name="connsiteY8" fmla="*/ 19050 h 609600"/>
                  <a:gd name="connsiteX9" fmla="*/ 1583208 w 1918710"/>
                  <a:gd name="connsiteY9" fmla="*/ 118719 h 609600"/>
                  <a:gd name="connsiteX10" fmla="*/ 1874409 w 1918710"/>
                  <a:gd name="connsiteY10" fmla="*/ 201566 h 609600"/>
                  <a:gd name="connsiteX11" fmla="*/ 1844365 w 1918710"/>
                  <a:gd name="connsiteY11" fmla="*/ 377514 h 609600"/>
                  <a:gd name="connsiteX12" fmla="*/ 1890131 w 1918710"/>
                  <a:gd name="connsiteY12" fmla="*/ 443958 h 609600"/>
                  <a:gd name="connsiteX13" fmla="*/ 1918707 w 1918710"/>
                  <a:gd name="connsiteY13" fmla="*/ 518763 h 609600"/>
                  <a:gd name="connsiteX14" fmla="*/ 1905000 w 1918710"/>
                  <a:gd name="connsiteY14" fmla="*/ 609600 h 609600"/>
                  <a:gd name="connsiteX15" fmla="*/ 1761661 w 1918710"/>
                  <a:gd name="connsiteY15" fmla="*/ 518532 h 609600"/>
                  <a:gd name="connsiteX16" fmla="*/ 1587422 w 1918710"/>
                  <a:gd name="connsiteY16" fmla="*/ 368687 h 609600"/>
                  <a:gd name="connsiteX17" fmla="*/ 1405751 w 1918710"/>
                  <a:gd name="connsiteY17" fmla="*/ 251134 h 609600"/>
                  <a:gd name="connsiteX18" fmla="*/ 1200150 w 1918710"/>
                  <a:gd name="connsiteY18" fmla="*/ 161925 h 609600"/>
                  <a:gd name="connsiteX19" fmla="*/ 1045195 w 1918710"/>
                  <a:gd name="connsiteY19" fmla="*/ 132187 h 609600"/>
                  <a:gd name="connsiteX20" fmla="*/ 828675 w 1918710"/>
                  <a:gd name="connsiteY20" fmla="*/ 161925 h 609600"/>
                  <a:gd name="connsiteX21" fmla="*/ 444887 w 1918710"/>
                  <a:gd name="connsiteY21" fmla="*/ 292487 h 609600"/>
                  <a:gd name="connsiteX22" fmla="*/ 246024 w 1918710"/>
                  <a:gd name="connsiteY22" fmla="*/ 467190 h 609600"/>
                  <a:gd name="connsiteX23" fmla="*/ 151936 w 1918710"/>
                  <a:gd name="connsiteY23" fmla="*/ 526429 h 609600"/>
                  <a:gd name="connsiteX24" fmla="*/ 78755 w 1918710"/>
                  <a:gd name="connsiteY24" fmla="*/ 589387 h 609600"/>
                  <a:gd name="connsiteX25" fmla="*/ 0 w 1918710"/>
                  <a:gd name="connsiteY25" fmla="*/ 571500 h 609600"/>
                  <a:gd name="connsiteX0" fmla="*/ 0 w 1918710"/>
                  <a:gd name="connsiteY0" fmla="*/ 571500 h 609600"/>
                  <a:gd name="connsiteX1" fmla="*/ 66210 w 1918710"/>
                  <a:gd name="connsiteY1" fmla="*/ 484844 h 609600"/>
                  <a:gd name="connsiteX2" fmla="*/ 142875 w 1918710"/>
                  <a:gd name="connsiteY2" fmla="*/ 400050 h 609600"/>
                  <a:gd name="connsiteX3" fmla="*/ 321294 w 1918710"/>
                  <a:gd name="connsiteY3" fmla="*/ 211176 h 609600"/>
                  <a:gd name="connsiteX4" fmla="*/ 438150 w 1918710"/>
                  <a:gd name="connsiteY4" fmla="*/ 133349 h 609600"/>
                  <a:gd name="connsiteX5" fmla="*/ 600075 w 1918710"/>
                  <a:gd name="connsiteY5" fmla="*/ 66675 h 609600"/>
                  <a:gd name="connsiteX6" fmla="*/ 800100 w 1918710"/>
                  <a:gd name="connsiteY6" fmla="*/ 28574 h 609600"/>
                  <a:gd name="connsiteX7" fmla="*/ 981075 w 1918710"/>
                  <a:gd name="connsiteY7" fmla="*/ 0 h 609600"/>
                  <a:gd name="connsiteX8" fmla="*/ 1200150 w 1918710"/>
                  <a:gd name="connsiteY8" fmla="*/ 19050 h 609600"/>
                  <a:gd name="connsiteX9" fmla="*/ 1561262 w 1918710"/>
                  <a:gd name="connsiteY9" fmla="*/ 96774 h 609600"/>
                  <a:gd name="connsiteX10" fmla="*/ 1874409 w 1918710"/>
                  <a:gd name="connsiteY10" fmla="*/ 201566 h 609600"/>
                  <a:gd name="connsiteX11" fmla="*/ 1844365 w 1918710"/>
                  <a:gd name="connsiteY11" fmla="*/ 377514 h 609600"/>
                  <a:gd name="connsiteX12" fmla="*/ 1890131 w 1918710"/>
                  <a:gd name="connsiteY12" fmla="*/ 443958 h 609600"/>
                  <a:gd name="connsiteX13" fmla="*/ 1918707 w 1918710"/>
                  <a:gd name="connsiteY13" fmla="*/ 518763 h 609600"/>
                  <a:gd name="connsiteX14" fmla="*/ 1905000 w 1918710"/>
                  <a:gd name="connsiteY14" fmla="*/ 609600 h 609600"/>
                  <a:gd name="connsiteX15" fmla="*/ 1761661 w 1918710"/>
                  <a:gd name="connsiteY15" fmla="*/ 518532 h 609600"/>
                  <a:gd name="connsiteX16" fmla="*/ 1587422 w 1918710"/>
                  <a:gd name="connsiteY16" fmla="*/ 368687 h 609600"/>
                  <a:gd name="connsiteX17" fmla="*/ 1405751 w 1918710"/>
                  <a:gd name="connsiteY17" fmla="*/ 251134 h 609600"/>
                  <a:gd name="connsiteX18" fmla="*/ 1200150 w 1918710"/>
                  <a:gd name="connsiteY18" fmla="*/ 161925 h 609600"/>
                  <a:gd name="connsiteX19" fmla="*/ 1045195 w 1918710"/>
                  <a:gd name="connsiteY19" fmla="*/ 132187 h 609600"/>
                  <a:gd name="connsiteX20" fmla="*/ 828675 w 1918710"/>
                  <a:gd name="connsiteY20" fmla="*/ 161925 h 609600"/>
                  <a:gd name="connsiteX21" fmla="*/ 444887 w 1918710"/>
                  <a:gd name="connsiteY21" fmla="*/ 292487 h 609600"/>
                  <a:gd name="connsiteX22" fmla="*/ 246024 w 1918710"/>
                  <a:gd name="connsiteY22" fmla="*/ 467190 h 609600"/>
                  <a:gd name="connsiteX23" fmla="*/ 151936 w 1918710"/>
                  <a:gd name="connsiteY23" fmla="*/ 526429 h 609600"/>
                  <a:gd name="connsiteX24" fmla="*/ 78755 w 1918710"/>
                  <a:gd name="connsiteY24" fmla="*/ 589387 h 609600"/>
                  <a:gd name="connsiteX25" fmla="*/ 0 w 1918710"/>
                  <a:gd name="connsiteY25" fmla="*/ 571500 h 609600"/>
                  <a:gd name="connsiteX0" fmla="*/ 0 w 1939463"/>
                  <a:gd name="connsiteY0" fmla="*/ 571500 h 609600"/>
                  <a:gd name="connsiteX1" fmla="*/ 66210 w 1939463"/>
                  <a:gd name="connsiteY1" fmla="*/ 484844 h 609600"/>
                  <a:gd name="connsiteX2" fmla="*/ 142875 w 1939463"/>
                  <a:gd name="connsiteY2" fmla="*/ 400050 h 609600"/>
                  <a:gd name="connsiteX3" fmla="*/ 321294 w 1939463"/>
                  <a:gd name="connsiteY3" fmla="*/ 211176 h 609600"/>
                  <a:gd name="connsiteX4" fmla="*/ 438150 w 1939463"/>
                  <a:gd name="connsiteY4" fmla="*/ 133349 h 609600"/>
                  <a:gd name="connsiteX5" fmla="*/ 600075 w 1939463"/>
                  <a:gd name="connsiteY5" fmla="*/ 66675 h 609600"/>
                  <a:gd name="connsiteX6" fmla="*/ 800100 w 1939463"/>
                  <a:gd name="connsiteY6" fmla="*/ 28574 h 609600"/>
                  <a:gd name="connsiteX7" fmla="*/ 981075 w 1939463"/>
                  <a:gd name="connsiteY7" fmla="*/ 0 h 609600"/>
                  <a:gd name="connsiteX8" fmla="*/ 1200150 w 1939463"/>
                  <a:gd name="connsiteY8" fmla="*/ 19050 h 609600"/>
                  <a:gd name="connsiteX9" fmla="*/ 1561262 w 1939463"/>
                  <a:gd name="connsiteY9" fmla="*/ 96774 h 609600"/>
                  <a:gd name="connsiteX10" fmla="*/ 1874409 w 1939463"/>
                  <a:gd name="connsiteY10" fmla="*/ 201566 h 609600"/>
                  <a:gd name="connsiteX11" fmla="*/ 1939463 w 1939463"/>
                  <a:gd name="connsiteY11" fmla="*/ 355568 h 609600"/>
                  <a:gd name="connsiteX12" fmla="*/ 1890131 w 1939463"/>
                  <a:gd name="connsiteY12" fmla="*/ 443958 h 609600"/>
                  <a:gd name="connsiteX13" fmla="*/ 1918707 w 1939463"/>
                  <a:gd name="connsiteY13" fmla="*/ 518763 h 609600"/>
                  <a:gd name="connsiteX14" fmla="*/ 1905000 w 1939463"/>
                  <a:gd name="connsiteY14" fmla="*/ 609600 h 609600"/>
                  <a:gd name="connsiteX15" fmla="*/ 1761661 w 1939463"/>
                  <a:gd name="connsiteY15" fmla="*/ 518532 h 609600"/>
                  <a:gd name="connsiteX16" fmla="*/ 1587422 w 1939463"/>
                  <a:gd name="connsiteY16" fmla="*/ 368687 h 609600"/>
                  <a:gd name="connsiteX17" fmla="*/ 1405751 w 1939463"/>
                  <a:gd name="connsiteY17" fmla="*/ 251134 h 609600"/>
                  <a:gd name="connsiteX18" fmla="*/ 1200150 w 1939463"/>
                  <a:gd name="connsiteY18" fmla="*/ 161925 h 609600"/>
                  <a:gd name="connsiteX19" fmla="*/ 1045195 w 1939463"/>
                  <a:gd name="connsiteY19" fmla="*/ 132187 h 609600"/>
                  <a:gd name="connsiteX20" fmla="*/ 828675 w 1939463"/>
                  <a:gd name="connsiteY20" fmla="*/ 161925 h 609600"/>
                  <a:gd name="connsiteX21" fmla="*/ 444887 w 1939463"/>
                  <a:gd name="connsiteY21" fmla="*/ 292487 h 609600"/>
                  <a:gd name="connsiteX22" fmla="*/ 246024 w 1939463"/>
                  <a:gd name="connsiteY22" fmla="*/ 467190 h 609600"/>
                  <a:gd name="connsiteX23" fmla="*/ 151936 w 1939463"/>
                  <a:gd name="connsiteY23" fmla="*/ 526429 h 609600"/>
                  <a:gd name="connsiteX24" fmla="*/ 78755 w 1939463"/>
                  <a:gd name="connsiteY24" fmla="*/ 589387 h 609600"/>
                  <a:gd name="connsiteX25" fmla="*/ 0 w 1939463"/>
                  <a:gd name="connsiteY25" fmla="*/ 571500 h 609600"/>
                  <a:gd name="connsiteX0" fmla="*/ 0 w 1939463"/>
                  <a:gd name="connsiteY0" fmla="*/ 571500 h 609600"/>
                  <a:gd name="connsiteX1" fmla="*/ 66210 w 1939463"/>
                  <a:gd name="connsiteY1" fmla="*/ 484844 h 609600"/>
                  <a:gd name="connsiteX2" fmla="*/ 142875 w 1939463"/>
                  <a:gd name="connsiteY2" fmla="*/ 400050 h 609600"/>
                  <a:gd name="connsiteX3" fmla="*/ 321294 w 1939463"/>
                  <a:gd name="connsiteY3" fmla="*/ 211176 h 609600"/>
                  <a:gd name="connsiteX4" fmla="*/ 438150 w 1939463"/>
                  <a:gd name="connsiteY4" fmla="*/ 133349 h 609600"/>
                  <a:gd name="connsiteX5" fmla="*/ 600075 w 1939463"/>
                  <a:gd name="connsiteY5" fmla="*/ 66675 h 609600"/>
                  <a:gd name="connsiteX6" fmla="*/ 800100 w 1939463"/>
                  <a:gd name="connsiteY6" fmla="*/ 28574 h 609600"/>
                  <a:gd name="connsiteX7" fmla="*/ 981075 w 1939463"/>
                  <a:gd name="connsiteY7" fmla="*/ 0 h 609600"/>
                  <a:gd name="connsiteX8" fmla="*/ 1200150 w 1939463"/>
                  <a:gd name="connsiteY8" fmla="*/ 19050 h 609600"/>
                  <a:gd name="connsiteX9" fmla="*/ 1561262 w 1939463"/>
                  <a:gd name="connsiteY9" fmla="*/ 96774 h 609600"/>
                  <a:gd name="connsiteX10" fmla="*/ 1754353 w 1939463"/>
                  <a:gd name="connsiteY10" fmla="*/ 133882 h 609600"/>
                  <a:gd name="connsiteX11" fmla="*/ 1874409 w 1939463"/>
                  <a:gd name="connsiteY11" fmla="*/ 201566 h 609600"/>
                  <a:gd name="connsiteX12" fmla="*/ 1939463 w 1939463"/>
                  <a:gd name="connsiteY12" fmla="*/ 355568 h 609600"/>
                  <a:gd name="connsiteX13" fmla="*/ 1890131 w 1939463"/>
                  <a:gd name="connsiteY13" fmla="*/ 443958 h 609600"/>
                  <a:gd name="connsiteX14" fmla="*/ 1918707 w 1939463"/>
                  <a:gd name="connsiteY14" fmla="*/ 518763 h 609600"/>
                  <a:gd name="connsiteX15" fmla="*/ 1905000 w 1939463"/>
                  <a:gd name="connsiteY15" fmla="*/ 609600 h 609600"/>
                  <a:gd name="connsiteX16" fmla="*/ 1761661 w 1939463"/>
                  <a:gd name="connsiteY16" fmla="*/ 518532 h 609600"/>
                  <a:gd name="connsiteX17" fmla="*/ 1587422 w 1939463"/>
                  <a:gd name="connsiteY17" fmla="*/ 368687 h 609600"/>
                  <a:gd name="connsiteX18" fmla="*/ 1405751 w 1939463"/>
                  <a:gd name="connsiteY18" fmla="*/ 251134 h 609600"/>
                  <a:gd name="connsiteX19" fmla="*/ 1200150 w 1939463"/>
                  <a:gd name="connsiteY19" fmla="*/ 161925 h 609600"/>
                  <a:gd name="connsiteX20" fmla="*/ 1045195 w 1939463"/>
                  <a:gd name="connsiteY20" fmla="*/ 132187 h 609600"/>
                  <a:gd name="connsiteX21" fmla="*/ 828675 w 1939463"/>
                  <a:gd name="connsiteY21" fmla="*/ 161925 h 609600"/>
                  <a:gd name="connsiteX22" fmla="*/ 444887 w 1939463"/>
                  <a:gd name="connsiteY22" fmla="*/ 292487 h 609600"/>
                  <a:gd name="connsiteX23" fmla="*/ 246024 w 1939463"/>
                  <a:gd name="connsiteY23" fmla="*/ 467190 h 609600"/>
                  <a:gd name="connsiteX24" fmla="*/ 151936 w 1939463"/>
                  <a:gd name="connsiteY24" fmla="*/ 526429 h 609600"/>
                  <a:gd name="connsiteX25" fmla="*/ 78755 w 1939463"/>
                  <a:gd name="connsiteY25" fmla="*/ 589387 h 609600"/>
                  <a:gd name="connsiteX26" fmla="*/ 0 w 1939463"/>
                  <a:gd name="connsiteY26" fmla="*/ 571500 h 609600"/>
                  <a:gd name="connsiteX0" fmla="*/ 0 w 1939463"/>
                  <a:gd name="connsiteY0" fmla="*/ 571500 h 609600"/>
                  <a:gd name="connsiteX1" fmla="*/ 66210 w 1939463"/>
                  <a:gd name="connsiteY1" fmla="*/ 484844 h 609600"/>
                  <a:gd name="connsiteX2" fmla="*/ 142875 w 1939463"/>
                  <a:gd name="connsiteY2" fmla="*/ 400050 h 609600"/>
                  <a:gd name="connsiteX3" fmla="*/ 321294 w 1939463"/>
                  <a:gd name="connsiteY3" fmla="*/ 211176 h 609600"/>
                  <a:gd name="connsiteX4" fmla="*/ 438150 w 1939463"/>
                  <a:gd name="connsiteY4" fmla="*/ 133349 h 609600"/>
                  <a:gd name="connsiteX5" fmla="*/ 600075 w 1939463"/>
                  <a:gd name="connsiteY5" fmla="*/ 66675 h 609600"/>
                  <a:gd name="connsiteX6" fmla="*/ 800100 w 1939463"/>
                  <a:gd name="connsiteY6" fmla="*/ 28574 h 609600"/>
                  <a:gd name="connsiteX7" fmla="*/ 981075 w 1939463"/>
                  <a:gd name="connsiteY7" fmla="*/ 0 h 609600"/>
                  <a:gd name="connsiteX8" fmla="*/ 1200150 w 1939463"/>
                  <a:gd name="connsiteY8" fmla="*/ 19050 h 609600"/>
                  <a:gd name="connsiteX9" fmla="*/ 1561262 w 1939463"/>
                  <a:gd name="connsiteY9" fmla="*/ 96774 h 609600"/>
                  <a:gd name="connsiteX10" fmla="*/ 1754353 w 1939463"/>
                  <a:gd name="connsiteY10" fmla="*/ 133882 h 609600"/>
                  <a:gd name="connsiteX11" fmla="*/ 1874409 w 1939463"/>
                  <a:gd name="connsiteY11" fmla="*/ 201566 h 609600"/>
                  <a:gd name="connsiteX12" fmla="*/ 1939463 w 1939463"/>
                  <a:gd name="connsiteY12" fmla="*/ 355568 h 609600"/>
                  <a:gd name="connsiteX13" fmla="*/ 1934022 w 1939463"/>
                  <a:gd name="connsiteY13" fmla="*/ 465903 h 609600"/>
                  <a:gd name="connsiteX14" fmla="*/ 1918707 w 1939463"/>
                  <a:gd name="connsiteY14" fmla="*/ 518763 h 609600"/>
                  <a:gd name="connsiteX15" fmla="*/ 1905000 w 1939463"/>
                  <a:gd name="connsiteY15" fmla="*/ 609600 h 609600"/>
                  <a:gd name="connsiteX16" fmla="*/ 1761661 w 1939463"/>
                  <a:gd name="connsiteY16" fmla="*/ 518532 h 609600"/>
                  <a:gd name="connsiteX17" fmla="*/ 1587422 w 1939463"/>
                  <a:gd name="connsiteY17" fmla="*/ 368687 h 609600"/>
                  <a:gd name="connsiteX18" fmla="*/ 1405751 w 1939463"/>
                  <a:gd name="connsiteY18" fmla="*/ 251134 h 609600"/>
                  <a:gd name="connsiteX19" fmla="*/ 1200150 w 1939463"/>
                  <a:gd name="connsiteY19" fmla="*/ 161925 h 609600"/>
                  <a:gd name="connsiteX20" fmla="*/ 1045195 w 1939463"/>
                  <a:gd name="connsiteY20" fmla="*/ 132187 h 609600"/>
                  <a:gd name="connsiteX21" fmla="*/ 828675 w 1939463"/>
                  <a:gd name="connsiteY21" fmla="*/ 161925 h 609600"/>
                  <a:gd name="connsiteX22" fmla="*/ 444887 w 1939463"/>
                  <a:gd name="connsiteY22" fmla="*/ 292487 h 609600"/>
                  <a:gd name="connsiteX23" fmla="*/ 246024 w 1939463"/>
                  <a:gd name="connsiteY23" fmla="*/ 467190 h 609600"/>
                  <a:gd name="connsiteX24" fmla="*/ 151936 w 1939463"/>
                  <a:gd name="connsiteY24" fmla="*/ 526429 h 609600"/>
                  <a:gd name="connsiteX25" fmla="*/ 78755 w 1939463"/>
                  <a:gd name="connsiteY25" fmla="*/ 589387 h 609600"/>
                  <a:gd name="connsiteX26" fmla="*/ 0 w 1939463"/>
                  <a:gd name="connsiteY26" fmla="*/ 571500 h 609600"/>
                  <a:gd name="connsiteX0" fmla="*/ 0 w 1947975"/>
                  <a:gd name="connsiteY0" fmla="*/ 571500 h 609600"/>
                  <a:gd name="connsiteX1" fmla="*/ 66210 w 1947975"/>
                  <a:gd name="connsiteY1" fmla="*/ 484844 h 609600"/>
                  <a:gd name="connsiteX2" fmla="*/ 142875 w 1947975"/>
                  <a:gd name="connsiteY2" fmla="*/ 400050 h 609600"/>
                  <a:gd name="connsiteX3" fmla="*/ 321294 w 1947975"/>
                  <a:gd name="connsiteY3" fmla="*/ 211176 h 609600"/>
                  <a:gd name="connsiteX4" fmla="*/ 438150 w 1947975"/>
                  <a:gd name="connsiteY4" fmla="*/ 133349 h 609600"/>
                  <a:gd name="connsiteX5" fmla="*/ 600075 w 1947975"/>
                  <a:gd name="connsiteY5" fmla="*/ 66675 h 609600"/>
                  <a:gd name="connsiteX6" fmla="*/ 800100 w 1947975"/>
                  <a:gd name="connsiteY6" fmla="*/ 28574 h 609600"/>
                  <a:gd name="connsiteX7" fmla="*/ 981075 w 1947975"/>
                  <a:gd name="connsiteY7" fmla="*/ 0 h 609600"/>
                  <a:gd name="connsiteX8" fmla="*/ 1200150 w 1947975"/>
                  <a:gd name="connsiteY8" fmla="*/ 19050 h 609600"/>
                  <a:gd name="connsiteX9" fmla="*/ 1561262 w 1947975"/>
                  <a:gd name="connsiteY9" fmla="*/ 96774 h 609600"/>
                  <a:gd name="connsiteX10" fmla="*/ 1754353 w 1947975"/>
                  <a:gd name="connsiteY10" fmla="*/ 133882 h 609600"/>
                  <a:gd name="connsiteX11" fmla="*/ 1874409 w 1947975"/>
                  <a:gd name="connsiteY11" fmla="*/ 201566 h 609600"/>
                  <a:gd name="connsiteX12" fmla="*/ 1939463 w 1947975"/>
                  <a:gd name="connsiteY12" fmla="*/ 355568 h 609600"/>
                  <a:gd name="connsiteX13" fmla="*/ 1934022 w 1947975"/>
                  <a:gd name="connsiteY13" fmla="*/ 465903 h 609600"/>
                  <a:gd name="connsiteX14" fmla="*/ 1947968 w 1947975"/>
                  <a:gd name="connsiteY14" fmla="*/ 533394 h 609600"/>
                  <a:gd name="connsiteX15" fmla="*/ 1905000 w 1947975"/>
                  <a:gd name="connsiteY15" fmla="*/ 609600 h 609600"/>
                  <a:gd name="connsiteX16" fmla="*/ 1761661 w 1947975"/>
                  <a:gd name="connsiteY16" fmla="*/ 518532 h 609600"/>
                  <a:gd name="connsiteX17" fmla="*/ 1587422 w 1947975"/>
                  <a:gd name="connsiteY17" fmla="*/ 368687 h 609600"/>
                  <a:gd name="connsiteX18" fmla="*/ 1405751 w 1947975"/>
                  <a:gd name="connsiteY18" fmla="*/ 251134 h 609600"/>
                  <a:gd name="connsiteX19" fmla="*/ 1200150 w 1947975"/>
                  <a:gd name="connsiteY19" fmla="*/ 161925 h 609600"/>
                  <a:gd name="connsiteX20" fmla="*/ 1045195 w 1947975"/>
                  <a:gd name="connsiteY20" fmla="*/ 132187 h 609600"/>
                  <a:gd name="connsiteX21" fmla="*/ 828675 w 1947975"/>
                  <a:gd name="connsiteY21" fmla="*/ 161925 h 609600"/>
                  <a:gd name="connsiteX22" fmla="*/ 444887 w 1947975"/>
                  <a:gd name="connsiteY22" fmla="*/ 292487 h 609600"/>
                  <a:gd name="connsiteX23" fmla="*/ 246024 w 1947975"/>
                  <a:gd name="connsiteY23" fmla="*/ 467190 h 609600"/>
                  <a:gd name="connsiteX24" fmla="*/ 151936 w 1947975"/>
                  <a:gd name="connsiteY24" fmla="*/ 526429 h 609600"/>
                  <a:gd name="connsiteX25" fmla="*/ 78755 w 1947975"/>
                  <a:gd name="connsiteY25" fmla="*/ 589387 h 609600"/>
                  <a:gd name="connsiteX26" fmla="*/ 0 w 1947975"/>
                  <a:gd name="connsiteY26" fmla="*/ 571500 h 609600"/>
                  <a:gd name="connsiteX0" fmla="*/ 0 w 1947975"/>
                  <a:gd name="connsiteY0" fmla="*/ 571500 h 589387"/>
                  <a:gd name="connsiteX1" fmla="*/ 66210 w 1947975"/>
                  <a:gd name="connsiteY1" fmla="*/ 484844 h 589387"/>
                  <a:gd name="connsiteX2" fmla="*/ 142875 w 1947975"/>
                  <a:gd name="connsiteY2" fmla="*/ 400050 h 589387"/>
                  <a:gd name="connsiteX3" fmla="*/ 321294 w 1947975"/>
                  <a:gd name="connsiteY3" fmla="*/ 211176 h 589387"/>
                  <a:gd name="connsiteX4" fmla="*/ 438150 w 1947975"/>
                  <a:gd name="connsiteY4" fmla="*/ 133349 h 589387"/>
                  <a:gd name="connsiteX5" fmla="*/ 600075 w 1947975"/>
                  <a:gd name="connsiteY5" fmla="*/ 66675 h 589387"/>
                  <a:gd name="connsiteX6" fmla="*/ 800100 w 1947975"/>
                  <a:gd name="connsiteY6" fmla="*/ 28574 h 589387"/>
                  <a:gd name="connsiteX7" fmla="*/ 981075 w 1947975"/>
                  <a:gd name="connsiteY7" fmla="*/ 0 h 589387"/>
                  <a:gd name="connsiteX8" fmla="*/ 1200150 w 1947975"/>
                  <a:gd name="connsiteY8" fmla="*/ 19050 h 589387"/>
                  <a:gd name="connsiteX9" fmla="*/ 1561262 w 1947975"/>
                  <a:gd name="connsiteY9" fmla="*/ 96774 h 589387"/>
                  <a:gd name="connsiteX10" fmla="*/ 1754353 w 1947975"/>
                  <a:gd name="connsiteY10" fmla="*/ 133882 h 589387"/>
                  <a:gd name="connsiteX11" fmla="*/ 1874409 w 1947975"/>
                  <a:gd name="connsiteY11" fmla="*/ 201566 h 589387"/>
                  <a:gd name="connsiteX12" fmla="*/ 1939463 w 1947975"/>
                  <a:gd name="connsiteY12" fmla="*/ 355568 h 589387"/>
                  <a:gd name="connsiteX13" fmla="*/ 1934022 w 1947975"/>
                  <a:gd name="connsiteY13" fmla="*/ 465903 h 589387"/>
                  <a:gd name="connsiteX14" fmla="*/ 1947968 w 1947975"/>
                  <a:gd name="connsiteY14" fmla="*/ 533394 h 589387"/>
                  <a:gd name="connsiteX15" fmla="*/ 1883054 w 1947975"/>
                  <a:gd name="connsiteY15" fmla="*/ 565709 h 589387"/>
                  <a:gd name="connsiteX16" fmla="*/ 1761661 w 1947975"/>
                  <a:gd name="connsiteY16" fmla="*/ 518532 h 589387"/>
                  <a:gd name="connsiteX17" fmla="*/ 1587422 w 1947975"/>
                  <a:gd name="connsiteY17" fmla="*/ 368687 h 589387"/>
                  <a:gd name="connsiteX18" fmla="*/ 1405751 w 1947975"/>
                  <a:gd name="connsiteY18" fmla="*/ 251134 h 589387"/>
                  <a:gd name="connsiteX19" fmla="*/ 1200150 w 1947975"/>
                  <a:gd name="connsiteY19" fmla="*/ 161925 h 589387"/>
                  <a:gd name="connsiteX20" fmla="*/ 1045195 w 1947975"/>
                  <a:gd name="connsiteY20" fmla="*/ 132187 h 589387"/>
                  <a:gd name="connsiteX21" fmla="*/ 828675 w 1947975"/>
                  <a:gd name="connsiteY21" fmla="*/ 161925 h 589387"/>
                  <a:gd name="connsiteX22" fmla="*/ 444887 w 1947975"/>
                  <a:gd name="connsiteY22" fmla="*/ 292487 h 589387"/>
                  <a:gd name="connsiteX23" fmla="*/ 246024 w 1947975"/>
                  <a:gd name="connsiteY23" fmla="*/ 467190 h 589387"/>
                  <a:gd name="connsiteX24" fmla="*/ 151936 w 1947975"/>
                  <a:gd name="connsiteY24" fmla="*/ 526429 h 589387"/>
                  <a:gd name="connsiteX25" fmla="*/ 78755 w 1947975"/>
                  <a:gd name="connsiteY25" fmla="*/ 589387 h 589387"/>
                  <a:gd name="connsiteX26" fmla="*/ 0 w 1947975"/>
                  <a:gd name="connsiteY26" fmla="*/ 571500 h 589387"/>
                  <a:gd name="connsiteX0" fmla="*/ 0 w 1947975"/>
                  <a:gd name="connsiteY0" fmla="*/ 571500 h 589387"/>
                  <a:gd name="connsiteX1" fmla="*/ 66210 w 1947975"/>
                  <a:gd name="connsiteY1" fmla="*/ 484844 h 589387"/>
                  <a:gd name="connsiteX2" fmla="*/ 142875 w 1947975"/>
                  <a:gd name="connsiteY2" fmla="*/ 400050 h 589387"/>
                  <a:gd name="connsiteX3" fmla="*/ 321294 w 1947975"/>
                  <a:gd name="connsiteY3" fmla="*/ 211176 h 589387"/>
                  <a:gd name="connsiteX4" fmla="*/ 438150 w 1947975"/>
                  <a:gd name="connsiteY4" fmla="*/ 133349 h 589387"/>
                  <a:gd name="connsiteX5" fmla="*/ 600075 w 1947975"/>
                  <a:gd name="connsiteY5" fmla="*/ 66675 h 589387"/>
                  <a:gd name="connsiteX6" fmla="*/ 800100 w 1947975"/>
                  <a:gd name="connsiteY6" fmla="*/ 28574 h 589387"/>
                  <a:gd name="connsiteX7" fmla="*/ 981075 w 1947975"/>
                  <a:gd name="connsiteY7" fmla="*/ 0 h 589387"/>
                  <a:gd name="connsiteX8" fmla="*/ 1229410 w 1947975"/>
                  <a:gd name="connsiteY8" fmla="*/ 4420 h 589387"/>
                  <a:gd name="connsiteX9" fmla="*/ 1561262 w 1947975"/>
                  <a:gd name="connsiteY9" fmla="*/ 96774 h 589387"/>
                  <a:gd name="connsiteX10" fmla="*/ 1754353 w 1947975"/>
                  <a:gd name="connsiteY10" fmla="*/ 133882 h 589387"/>
                  <a:gd name="connsiteX11" fmla="*/ 1874409 w 1947975"/>
                  <a:gd name="connsiteY11" fmla="*/ 201566 h 589387"/>
                  <a:gd name="connsiteX12" fmla="*/ 1939463 w 1947975"/>
                  <a:gd name="connsiteY12" fmla="*/ 355568 h 589387"/>
                  <a:gd name="connsiteX13" fmla="*/ 1934022 w 1947975"/>
                  <a:gd name="connsiteY13" fmla="*/ 465903 h 589387"/>
                  <a:gd name="connsiteX14" fmla="*/ 1947968 w 1947975"/>
                  <a:gd name="connsiteY14" fmla="*/ 533394 h 589387"/>
                  <a:gd name="connsiteX15" fmla="*/ 1883054 w 1947975"/>
                  <a:gd name="connsiteY15" fmla="*/ 565709 h 589387"/>
                  <a:gd name="connsiteX16" fmla="*/ 1761661 w 1947975"/>
                  <a:gd name="connsiteY16" fmla="*/ 518532 h 589387"/>
                  <a:gd name="connsiteX17" fmla="*/ 1587422 w 1947975"/>
                  <a:gd name="connsiteY17" fmla="*/ 368687 h 589387"/>
                  <a:gd name="connsiteX18" fmla="*/ 1405751 w 1947975"/>
                  <a:gd name="connsiteY18" fmla="*/ 251134 h 589387"/>
                  <a:gd name="connsiteX19" fmla="*/ 1200150 w 1947975"/>
                  <a:gd name="connsiteY19" fmla="*/ 161925 h 589387"/>
                  <a:gd name="connsiteX20" fmla="*/ 1045195 w 1947975"/>
                  <a:gd name="connsiteY20" fmla="*/ 132187 h 589387"/>
                  <a:gd name="connsiteX21" fmla="*/ 828675 w 1947975"/>
                  <a:gd name="connsiteY21" fmla="*/ 161925 h 589387"/>
                  <a:gd name="connsiteX22" fmla="*/ 444887 w 1947975"/>
                  <a:gd name="connsiteY22" fmla="*/ 292487 h 589387"/>
                  <a:gd name="connsiteX23" fmla="*/ 246024 w 1947975"/>
                  <a:gd name="connsiteY23" fmla="*/ 467190 h 589387"/>
                  <a:gd name="connsiteX24" fmla="*/ 151936 w 1947975"/>
                  <a:gd name="connsiteY24" fmla="*/ 526429 h 589387"/>
                  <a:gd name="connsiteX25" fmla="*/ 78755 w 1947975"/>
                  <a:gd name="connsiteY25" fmla="*/ 589387 h 589387"/>
                  <a:gd name="connsiteX26" fmla="*/ 0 w 1947975"/>
                  <a:gd name="connsiteY26" fmla="*/ 571500 h 589387"/>
                  <a:gd name="connsiteX0" fmla="*/ 0 w 1947975"/>
                  <a:gd name="connsiteY0" fmla="*/ 571500 h 589387"/>
                  <a:gd name="connsiteX1" fmla="*/ 66210 w 1947975"/>
                  <a:gd name="connsiteY1" fmla="*/ 484844 h 589387"/>
                  <a:gd name="connsiteX2" fmla="*/ 142875 w 1947975"/>
                  <a:gd name="connsiteY2" fmla="*/ 400050 h 589387"/>
                  <a:gd name="connsiteX3" fmla="*/ 321294 w 1947975"/>
                  <a:gd name="connsiteY3" fmla="*/ 211176 h 589387"/>
                  <a:gd name="connsiteX4" fmla="*/ 438150 w 1947975"/>
                  <a:gd name="connsiteY4" fmla="*/ 133349 h 589387"/>
                  <a:gd name="connsiteX5" fmla="*/ 600075 w 1947975"/>
                  <a:gd name="connsiteY5" fmla="*/ 66675 h 589387"/>
                  <a:gd name="connsiteX6" fmla="*/ 800100 w 1947975"/>
                  <a:gd name="connsiteY6" fmla="*/ 28574 h 589387"/>
                  <a:gd name="connsiteX7" fmla="*/ 981075 w 1947975"/>
                  <a:gd name="connsiteY7" fmla="*/ 0 h 589387"/>
                  <a:gd name="connsiteX8" fmla="*/ 1229410 w 1947975"/>
                  <a:gd name="connsiteY8" fmla="*/ 4420 h 589387"/>
                  <a:gd name="connsiteX9" fmla="*/ 1601018 w 1947975"/>
                  <a:gd name="connsiteY9" fmla="*/ 76896 h 589387"/>
                  <a:gd name="connsiteX10" fmla="*/ 1754353 w 1947975"/>
                  <a:gd name="connsiteY10" fmla="*/ 133882 h 589387"/>
                  <a:gd name="connsiteX11" fmla="*/ 1874409 w 1947975"/>
                  <a:gd name="connsiteY11" fmla="*/ 201566 h 589387"/>
                  <a:gd name="connsiteX12" fmla="*/ 1939463 w 1947975"/>
                  <a:gd name="connsiteY12" fmla="*/ 355568 h 589387"/>
                  <a:gd name="connsiteX13" fmla="*/ 1934022 w 1947975"/>
                  <a:gd name="connsiteY13" fmla="*/ 465903 h 589387"/>
                  <a:gd name="connsiteX14" fmla="*/ 1947968 w 1947975"/>
                  <a:gd name="connsiteY14" fmla="*/ 533394 h 589387"/>
                  <a:gd name="connsiteX15" fmla="*/ 1883054 w 1947975"/>
                  <a:gd name="connsiteY15" fmla="*/ 565709 h 589387"/>
                  <a:gd name="connsiteX16" fmla="*/ 1761661 w 1947975"/>
                  <a:gd name="connsiteY16" fmla="*/ 518532 h 589387"/>
                  <a:gd name="connsiteX17" fmla="*/ 1587422 w 1947975"/>
                  <a:gd name="connsiteY17" fmla="*/ 368687 h 589387"/>
                  <a:gd name="connsiteX18" fmla="*/ 1405751 w 1947975"/>
                  <a:gd name="connsiteY18" fmla="*/ 251134 h 589387"/>
                  <a:gd name="connsiteX19" fmla="*/ 1200150 w 1947975"/>
                  <a:gd name="connsiteY19" fmla="*/ 161925 h 589387"/>
                  <a:gd name="connsiteX20" fmla="*/ 1045195 w 1947975"/>
                  <a:gd name="connsiteY20" fmla="*/ 132187 h 589387"/>
                  <a:gd name="connsiteX21" fmla="*/ 828675 w 1947975"/>
                  <a:gd name="connsiteY21" fmla="*/ 161925 h 589387"/>
                  <a:gd name="connsiteX22" fmla="*/ 444887 w 1947975"/>
                  <a:gd name="connsiteY22" fmla="*/ 292487 h 589387"/>
                  <a:gd name="connsiteX23" fmla="*/ 246024 w 1947975"/>
                  <a:gd name="connsiteY23" fmla="*/ 467190 h 589387"/>
                  <a:gd name="connsiteX24" fmla="*/ 151936 w 1947975"/>
                  <a:gd name="connsiteY24" fmla="*/ 526429 h 589387"/>
                  <a:gd name="connsiteX25" fmla="*/ 78755 w 1947975"/>
                  <a:gd name="connsiteY25" fmla="*/ 589387 h 589387"/>
                  <a:gd name="connsiteX26" fmla="*/ 0 w 1947975"/>
                  <a:gd name="connsiteY26" fmla="*/ 571500 h 589387"/>
                  <a:gd name="connsiteX0" fmla="*/ 0 w 1947975"/>
                  <a:gd name="connsiteY0" fmla="*/ 571500 h 589387"/>
                  <a:gd name="connsiteX1" fmla="*/ 66210 w 1947975"/>
                  <a:gd name="connsiteY1" fmla="*/ 484844 h 589387"/>
                  <a:gd name="connsiteX2" fmla="*/ 142875 w 1947975"/>
                  <a:gd name="connsiteY2" fmla="*/ 400050 h 589387"/>
                  <a:gd name="connsiteX3" fmla="*/ 321294 w 1947975"/>
                  <a:gd name="connsiteY3" fmla="*/ 211176 h 589387"/>
                  <a:gd name="connsiteX4" fmla="*/ 438150 w 1947975"/>
                  <a:gd name="connsiteY4" fmla="*/ 133349 h 589387"/>
                  <a:gd name="connsiteX5" fmla="*/ 600075 w 1947975"/>
                  <a:gd name="connsiteY5" fmla="*/ 66675 h 589387"/>
                  <a:gd name="connsiteX6" fmla="*/ 800100 w 1947975"/>
                  <a:gd name="connsiteY6" fmla="*/ 28574 h 589387"/>
                  <a:gd name="connsiteX7" fmla="*/ 981075 w 1947975"/>
                  <a:gd name="connsiteY7" fmla="*/ 0 h 589387"/>
                  <a:gd name="connsiteX8" fmla="*/ 1229410 w 1947975"/>
                  <a:gd name="connsiteY8" fmla="*/ 4420 h 589387"/>
                  <a:gd name="connsiteX9" fmla="*/ 1601018 w 1947975"/>
                  <a:gd name="connsiteY9" fmla="*/ 76896 h 589387"/>
                  <a:gd name="connsiteX10" fmla="*/ 1833866 w 1947975"/>
                  <a:gd name="connsiteY10" fmla="*/ 114004 h 589387"/>
                  <a:gd name="connsiteX11" fmla="*/ 1874409 w 1947975"/>
                  <a:gd name="connsiteY11" fmla="*/ 201566 h 589387"/>
                  <a:gd name="connsiteX12" fmla="*/ 1939463 w 1947975"/>
                  <a:gd name="connsiteY12" fmla="*/ 355568 h 589387"/>
                  <a:gd name="connsiteX13" fmla="*/ 1934022 w 1947975"/>
                  <a:gd name="connsiteY13" fmla="*/ 465903 h 589387"/>
                  <a:gd name="connsiteX14" fmla="*/ 1947968 w 1947975"/>
                  <a:gd name="connsiteY14" fmla="*/ 533394 h 589387"/>
                  <a:gd name="connsiteX15" fmla="*/ 1883054 w 1947975"/>
                  <a:gd name="connsiteY15" fmla="*/ 565709 h 589387"/>
                  <a:gd name="connsiteX16" fmla="*/ 1761661 w 1947975"/>
                  <a:gd name="connsiteY16" fmla="*/ 518532 h 589387"/>
                  <a:gd name="connsiteX17" fmla="*/ 1587422 w 1947975"/>
                  <a:gd name="connsiteY17" fmla="*/ 368687 h 589387"/>
                  <a:gd name="connsiteX18" fmla="*/ 1405751 w 1947975"/>
                  <a:gd name="connsiteY18" fmla="*/ 251134 h 589387"/>
                  <a:gd name="connsiteX19" fmla="*/ 1200150 w 1947975"/>
                  <a:gd name="connsiteY19" fmla="*/ 161925 h 589387"/>
                  <a:gd name="connsiteX20" fmla="*/ 1045195 w 1947975"/>
                  <a:gd name="connsiteY20" fmla="*/ 132187 h 589387"/>
                  <a:gd name="connsiteX21" fmla="*/ 828675 w 1947975"/>
                  <a:gd name="connsiteY21" fmla="*/ 161925 h 589387"/>
                  <a:gd name="connsiteX22" fmla="*/ 444887 w 1947975"/>
                  <a:gd name="connsiteY22" fmla="*/ 292487 h 589387"/>
                  <a:gd name="connsiteX23" fmla="*/ 246024 w 1947975"/>
                  <a:gd name="connsiteY23" fmla="*/ 467190 h 589387"/>
                  <a:gd name="connsiteX24" fmla="*/ 151936 w 1947975"/>
                  <a:gd name="connsiteY24" fmla="*/ 526429 h 589387"/>
                  <a:gd name="connsiteX25" fmla="*/ 78755 w 1947975"/>
                  <a:gd name="connsiteY25" fmla="*/ 589387 h 589387"/>
                  <a:gd name="connsiteX26" fmla="*/ 0 w 1947975"/>
                  <a:gd name="connsiteY26" fmla="*/ 571500 h 589387"/>
                  <a:gd name="connsiteX0" fmla="*/ 0 w 1947975"/>
                  <a:gd name="connsiteY0" fmla="*/ 581440 h 599327"/>
                  <a:gd name="connsiteX1" fmla="*/ 66210 w 1947975"/>
                  <a:gd name="connsiteY1" fmla="*/ 494784 h 599327"/>
                  <a:gd name="connsiteX2" fmla="*/ 142875 w 1947975"/>
                  <a:gd name="connsiteY2" fmla="*/ 409990 h 599327"/>
                  <a:gd name="connsiteX3" fmla="*/ 321294 w 1947975"/>
                  <a:gd name="connsiteY3" fmla="*/ 221116 h 599327"/>
                  <a:gd name="connsiteX4" fmla="*/ 438150 w 1947975"/>
                  <a:gd name="connsiteY4" fmla="*/ 143289 h 599327"/>
                  <a:gd name="connsiteX5" fmla="*/ 600075 w 1947975"/>
                  <a:gd name="connsiteY5" fmla="*/ 76615 h 599327"/>
                  <a:gd name="connsiteX6" fmla="*/ 800100 w 1947975"/>
                  <a:gd name="connsiteY6" fmla="*/ 38514 h 599327"/>
                  <a:gd name="connsiteX7" fmla="*/ 951257 w 1947975"/>
                  <a:gd name="connsiteY7" fmla="*/ 0 h 599327"/>
                  <a:gd name="connsiteX8" fmla="*/ 1229410 w 1947975"/>
                  <a:gd name="connsiteY8" fmla="*/ 14360 h 599327"/>
                  <a:gd name="connsiteX9" fmla="*/ 1601018 w 1947975"/>
                  <a:gd name="connsiteY9" fmla="*/ 86836 h 599327"/>
                  <a:gd name="connsiteX10" fmla="*/ 1833866 w 1947975"/>
                  <a:gd name="connsiteY10" fmla="*/ 123944 h 599327"/>
                  <a:gd name="connsiteX11" fmla="*/ 1874409 w 1947975"/>
                  <a:gd name="connsiteY11" fmla="*/ 211506 h 599327"/>
                  <a:gd name="connsiteX12" fmla="*/ 1939463 w 1947975"/>
                  <a:gd name="connsiteY12" fmla="*/ 365508 h 599327"/>
                  <a:gd name="connsiteX13" fmla="*/ 1934022 w 1947975"/>
                  <a:gd name="connsiteY13" fmla="*/ 475843 h 599327"/>
                  <a:gd name="connsiteX14" fmla="*/ 1947968 w 1947975"/>
                  <a:gd name="connsiteY14" fmla="*/ 543334 h 599327"/>
                  <a:gd name="connsiteX15" fmla="*/ 1883054 w 1947975"/>
                  <a:gd name="connsiteY15" fmla="*/ 575649 h 599327"/>
                  <a:gd name="connsiteX16" fmla="*/ 1761661 w 1947975"/>
                  <a:gd name="connsiteY16" fmla="*/ 528472 h 599327"/>
                  <a:gd name="connsiteX17" fmla="*/ 1587422 w 1947975"/>
                  <a:gd name="connsiteY17" fmla="*/ 378627 h 599327"/>
                  <a:gd name="connsiteX18" fmla="*/ 1405751 w 1947975"/>
                  <a:gd name="connsiteY18" fmla="*/ 261074 h 599327"/>
                  <a:gd name="connsiteX19" fmla="*/ 1200150 w 1947975"/>
                  <a:gd name="connsiteY19" fmla="*/ 171865 h 599327"/>
                  <a:gd name="connsiteX20" fmla="*/ 1045195 w 1947975"/>
                  <a:gd name="connsiteY20" fmla="*/ 142127 h 599327"/>
                  <a:gd name="connsiteX21" fmla="*/ 828675 w 1947975"/>
                  <a:gd name="connsiteY21" fmla="*/ 171865 h 599327"/>
                  <a:gd name="connsiteX22" fmla="*/ 444887 w 1947975"/>
                  <a:gd name="connsiteY22" fmla="*/ 302427 h 599327"/>
                  <a:gd name="connsiteX23" fmla="*/ 246024 w 1947975"/>
                  <a:gd name="connsiteY23" fmla="*/ 477130 h 599327"/>
                  <a:gd name="connsiteX24" fmla="*/ 151936 w 1947975"/>
                  <a:gd name="connsiteY24" fmla="*/ 536369 h 599327"/>
                  <a:gd name="connsiteX25" fmla="*/ 78755 w 1947975"/>
                  <a:gd name="connsiteY25" fmla="*/ 599327 h 599327"/>
                  <a:gd name="connsiteX26" fmla="*/ 0 w 1947975"/>
                  <a:gd name="connsiteY26" fmla="*/ 581440 h 599327"/>
                  <a:gd name="connsiteX0" fmla="*/ 0 w 2007604"/>
                  <a:gd name="connsiteY0" fmla="*/ 581440 h 712299"/>
                  <a:gd name="connsiteX1" fmla="*/ 66210 w 2007604"/>
                  <a:gd name="connsiteY1" fmla="*/ 494784 h 712299"/>
                  <a:gd name="connsiteX2" fmla="*/ 142875 w 2007604"/>
                  <a:gd name="connsiteY2" fmla="*/ 409990 h 712299"/>
                  <a:gd name="connsiteX3" fmla="*/ 321294 w 2007604"/>
                  <a:gd name="connsiteY3" fmla="*/ 221116 h 712299"/>
                  <a:gd name="connsiteX4" fmla="*/ 438150 w 2007604"/>
                  <a:gd name="connsiteY4" fmla="*/ 143289 h 712299"/>
                  <a:gd name="connsiteX5" fmla="*/ 600075 w 2007604"/>
                  <a:gd name="connsiteY5" fmla="*/ 76615 h 712299"/>
                  <a:gd name="connsiteX6" fmla="*/ 800100 w 2007604"/>
                  <a:gd name="connsiteY6" fmla="*/ 38514 h 712299"/>
                  <a:gd name="connsiteX7" fmla="*/ 951257 w 2007604"/>
                  <a:gd name="connsiteY7" fmla="*/ 0 h 712299"/>
                  <a:gd name="connsiteX8" fmla="*/ 1229410 w 2007604"/>
                  <a:gd name="connsiteY8" fmla="*/ 14360 h 712299"/>
                  <a:gd name="connsiteX9" fmla="*/ 1601018 w 2007604"/>
                  <a:gd name="connsiteY9" fmla="*/ 86836 h 712299"/>
                  <a:gd name="connsiteX10" fmla="*/ 1833866 w 2007604"/>
                  <a:gd name="connsiteY10" fmla="*/ 123944 h 712299"/>
                  <a:gd name="connsiteX11" fmla="*/ 1874409 w 2007604"/>
                  <a:gd name="connsiteY11" fmla="*/ 211506 h 712299"/>
                  <a:gd name="connsiteX12" fmla="*/ 1939463 w 2007604"/>
                  <a:gd name="connsiteY12" fmla="*/ 365508 h 712299"/>
                  <a:gd name="connsiteX13" fmla="*/ 1934022 w 2007604"/>
                  <a:gd name="connsiteY13" fmla="*/ 475843 h 712299"/>
                  <a:gd name="connsiteX14" fmla="*/ 2007603 w 2007604"/>
                  <a:gd name="connsiteY14" fmla="*/ 712299 h 712299"/>
                  <a:gd name="connsiteX15" fmla="*/ 1883054 w 2007604"/>
                  <a:gd name="connsiteY15" fmla="*/ 575649 h 712299"/>
                  <a:gd name="connsiteX16" fmla="*/ 1761661 w 2007604"/>
                  <a:gd name="connsiteY16" fmla="*/ 528472 h 712299"/>
                  <a:gd name="connsiteX17" fmla="*/ 1587422 w 2007604"/>
                  <a:gd name="connsiteY17" fmla="*/ 378627 h 712299"/>
                  <a:gd name="connsiteX18" fmla="*/ 1405751 w 2007604"/>
                  <a:gd name="connsiteY18" fmla="*/ 261074 h 712299"/>
                  <a:gd name="connsiteX19" fmla="*/ 1200150 w 2007604"/>
                  <a:gd name="connsiteY19" fmla="*/ 171865 h 712299"/>
                  <a:gd name="connsiteX20" fmla="*/ 1045195 w 2007604"/>
                  <a:gd name="connsiteY20" fmla="*/ 142127 h 712299"/>
                  <a:gd name="connsiteX21" fmla="*/ 828675 w 2007604"/>
                  <a:gd name="connsiteY21" fmla="*/ 171865 h 712299"/>
                  <a:gd name="connsiteX22" fmla="*/ 444887 w 2007604"/>
                  <a:gd name="connsiteY22" fmla="*/ 302427 h 712299"/>
                  <a:gd name="connsiteX23" fmla="*/ 246024 w 2007604"/>
                  <a:gd name="connsiteY23" fmla="*/ 477130 h 712299"/>
                  <a:gd name="connsiteX24" fmla="*/ 151936 w 2007604"/>
                  <a:gd name="connsiteY24" fmla="*/ 536369 h 712299"/>
                  <a:gd name="connsiteX25" fmla="*/ 78755 w 2007604"/>
                  <a:gd name="connsiteY25" fmla="*/ 599327 h 712299"/>
                  <a:gd name="connsiteX26" fmla="*/ 0 w 2007604"/>
                  <a:gd name="connsiteY26" fmla="*/ 581440 h 712299"/>
                  <a:gd name="connsiteX0" fmla="*/ 0 w 2007625"/>
                  <a:gd name="connsiteY0" fmla="*/ 581440 h 712299"/>
                  <a:gd name="connsiteX1" fmla="*/ 66210 w 2007625"/>
                  <a:gd name="connsiteY1" fmla="*/ 494784 h 712299"/>
                  <a:gd name="connsiteX2" fmla="*/ 142875 w 2007625"/>
                  <a:gd name="connsiteY2" fmla="*/ 409990 h 712299"/>
                  <a:gd name="connsiteX3" fmla="*/ 321294 w 2007625"/>
                  <a:gd name="connsiteY3" fmla="*/ 221116 h 712299"/>
                  <a:gd name="connsiteX4" fmla="*/ 438150 w 2007625"/>
                  <a:gd name="connsiteY4" fmla="*/ 143289 h 712299"/>
                  <a:gd name="connsiteX5" fmla="*/ 600075 w 2007625"/>
                  <a:gd name="connsiteY5" fmla="*/ 76615 h 712299"/>
                  <a:gd name="connsiteX6" fmla="*/ 800100 w 2007625"/>
                  <a:gd name="connsiteY6" fmla="*/ 38514 h 712299"/>
                  <a:gd name="connsiteX7" fmla="*/ 951257 w 2007625"/>
                  <a:gd name="connsiteY7" fmla="*/ 0 h 712299"/>
                  <a:gd name="connsiteX8" fmla="*/ 1229410 w 2007625"/>
                  <a:gd name="connsiteY8" fmla="*/ 14360 h 712299"/>
                  <a:gd name="connsiteX9" fmla="*/ 1601018 w 2007625"/>
                  <a:gd name="connsiteY9" fmla="*/ 86836 h 712299"/>
                  <a:gd name="connsiteX10" fmla="*/ 1833866 w 2007625"/>
                  <a:gd name="connsiteY10" fmla="*/ 123944 h 712299"/>
                  <a:gd name="connsiteX11" fmla="*/ 1874409 w 2007625"/>
                  <a:gd name="connsiteY11" fmla="*/ 211506 h 712299"/>
                  <a:gd name="connsiteX12" fmla="*/ 1939463 w 2007625"/>
                  <a:gd name="connsiteY12" fmla="*/ 365508 h 712299"/>
                  <a:gd name="connsiteX13" fmla="*/ 2003596 w 2007625"/>
                  <a:gd name="connsiteY13" fmla="*/ 475843 h 712299"/>
                  <a:gd name="connsiteX14" fmla="*/ 2007603 w 2007625"/>
                  <a:gd name="connsiteY14" fmla="*/ 712299 h 712299"/>
                  <a:gd name="connsiteX15" fmla="*/ 1883054 w 2007625"/>
                  <a:gd name="connsiteY15" fmla="*/ 575649 h 712299"/>
                  <a:gd name="connsiteX16" fmla="*/ 1761661 w 2007625"/>
                  <a:gd name="connsiteY16" fmla="*/ 528472 h 712299"/>
                  <a:gd name="connsiteX17" fmla="*/ 1587422 w 2007625"/>
                  <a:gd name="connsiteY17" fmla="*/ 378627 h 712299"/>
                  <a:gd name="connsiteX18" fmla="*/ 1405751 w 2007625"/>
                  <a:gd name="connsiteY18" fmla="*/ 261074 h 712299"/>
                  <a:gd name="connsiteX19" fmla="*/ 1200150 w 2007625"/>
                  <a:gd name="connsiteY19" fmla="*/ 171865 h 712299"/>
                  <a:gd name="connsiteX20" fmla="*/ 1045195 w 2007625"/>
                  <a:gd name="connsiteY20" fmla="*/ 142127 h 712299"/>
                  <a:gd name="connsiteX21" fmla="*/ 828675 w 2007625"/>
                  <a:gd name="connsiteY21" fmla="*/ 171865 h 712299"/>
                  <a:gd name="connsiteX22" fmla="*/ 444887 w 2007625"/>
                  <a:gd name="connsiteY22" fmla="*/ 302427 h 712299"/>
                  <a:gd name="connsiteX23" fmla="*/ 246024 w 2007625"/>
                  <a:gd name="connsiteY23" fmla="*/ 477130 h 712299"/>
                  <a:gd name="connsiteX24" fmla="*/ 151936 w 2007625"/>
                  <a:gd name="connsiteY24" fmla="*/ 536369 h 712299"/>
                  <a:gd name="connsiteX25" fmla="*/ 78755 w 2007625"/>
                  <a:gd name="connsiteY25" fmla="*/ 599327 h 712299"/>
                  <a:gd name="connsiteX26" fmla="*/ 0 w 2007625"/>
                  <a:gd name="connsiteY26" fmla="*/ 581440 h 712299"/>
                  <a:gd name="connsiteX0" fmla="*/ 0 w 2007625"/>
                  <a:gd name="connsiteY0" fmla="*/ 581440 h 712299"/>
                  <a:gd name="connsiteX1" fmla="*/ 66210 w 2007625"/>
                  <a:gd name="connsiteY1" fmla="*/ 494784 h 712299"/>
                  <a:gd name="connsiteX2" fmla="*/ 142875 w 2007625"/>
                  <a:gd name="connsiteY2" fmla="*/ 409990 h 712299"/>
                  <a:gd name="connsiteX3" fmla="*/ 321294 w 2007625"/>
                  <a:gd name="connsiteY3" fmla="*/ 221116 h 712299"/>
                  <a:gd name="connsiteX4" fmla="*/ 438150 w 2007625"/>
                  <a:gd name="connsiteY4" fmla="*/ 143289 h 712299"/>
                  <a:gd name="connsiteX5" fmla="*/ 600075 w 2007625"/>
                  <a:gd name="connsiteY5" fmla="*/ 76615 h 712299"/>
                  <a:gd name="connsiteX6" fmla="*/ 800100 w 2007625"/>
                  <a:gd name="connsiteY6" fmla="*/ 38514 h 712299"/>
                  <a:gd name="connsiteX7" fmla="*/ 951257 w 2007625"/>
                  <a:gd name="connsiteY7" fmla="*/ 0 h 712299"/>
                  <a:gd name="connsiteX8" fmla="*/ 1229410 w 2007625"/>
                  <a:gd name="connsiteY8" fmla="*/ 14360 h 712299"/>
                  <a:gd name="connsiteX9" fmla="*/ 1601018 w 2007625"/>
                  <a:gd name="connsiteY9" fmla="*/ 86836 h 712299"/>
                  <a:gd name="connsiteX10" fmla="*/ 1833866 w 2007625"/>
                  <a:gd name="connsiteY10" fmla="*/ 123944 h 712299"/>
                  <a:gd name="connsiteX11" fmla="*/ 1874409 w 2007625"/>
                  <a:gd name="connsiteY11" fmla="*/ 211506 h 712299"/>
                  <a:gd name="connsiteX12" fmla="*/ 1939463 w 2007625"/>
                  <a:gd name="connsiteY12" fmla="*/ 365508 h 712299"/>
                  <a:gd name="connsiteX13" fmla="*/ 2003596 w 2007625"/>
                  <a:gd name="connsiteY13" fmla="*/ 475843 h 712299"/>
                  <a:gd name="connsiteX14" fmla="*/ 2007603 w 2007625"/>
                  <a:gd name="connsiteY14" fmla="*/ 712299 h 712299"/>
                  <a:gd name="connsiteX15" fmla="*/ 1873115 w 2007625"/>
                  <a:gd name="connsiteY15" fmla="*/ 655162 h 712299"/>
                  <a:gd name="connsiteX16" fmla="*/ 1761661 w 2007625"/>
                  <a:gd name="connsiteY16" fmla="*/ 528472 h 712299"/>
                  <a:gd name="connsiteX17" fmla="*/ 1587422 w 2007625"/>
                  <a:gd name="connsiteY17" fmla="*/ 378627 h 712299"/>
                  <a:gd name="connsiteX18" fmla="*/ 1405751 w 2007625"/>
                  <a:gd name="connsiteY18" fmla="*/ 261074 h 712299"/>
                  <a:gd name="connsiteX19" fmla="*/ 1200150 w 2007625"/>
                  <a:gd name="connsiteY19" fmla="*/ 171865 h 712299"/>
                  <a:gd name="connsiteX20" fmla="*/ 1045195 w 2007625"/>
                  <a:gd name="connsiteY20" fmla="*/ 142127 h 712299"/>
                  <a:gd name="connsiteX21" fmla="*/ 828675 w 2007625"/>
                  <a:gd name="connsiteY21" fmla="*/ 171865 h 712299"/>
                  <a:gd name="connsiteX22" fmla="*/ 444887 w 2007625"/>
                  <a:gd name="connsiteY22" fmla="*/ 302427 h 712299"/>
                  <a:gd name="connsiteX23" fmla="*/ 246024 w 2007625"/>
                  <a:gd name="connsiteY23" fmla="*/ 477130 h 712299"/>
                  <a:gd name="connsiteX24" fmla="*/ 151936 w 2007625"/>
                  <a:gd name="connsiteY24" fmla="*/ 536369 h 712299"/>
                  <a:gd name="connsiteX25" fmla="*/ 78755 w 2007625"/>
                  <a:gd name="connsiteY25" fmla="*/ 599327 h 712299"/>
                  <a:gd name="connsiteX26" fmla="*/ 0 w 2007625"/>
                  <a:gd name="connsiteY26" fmla="*/ 581440 h 712299"/>
                  <a:gd name="connsiteX0" fmla="*/ 0 w 2007625"/>
                  <a:gd name="connsiteY0" fmla="*/ 581440 h 712299"/>
                  <a:gd name="connsiteX1" fmla="*/ 66210 w 2007625"/>
                  <a:gd name="connsiteY1" fmla="*/ 494784 h 712299"/>
                  <a:gd name="connsiteX2" fmla="*/ 142875 w 2007625"/>
                  <a:gd name="connsiteY2" fmla="*/ 409990 h 712299"/>
                  <a:gd name="connsiteX3" fmla="*/ 321294 w 2007625"/>
                  <a:gd name="connsiteY3" fmla="*/ 221116 h 712299"/>
                  <a:gd name="connsiteX4" fmla="*/ 438150 w 2007625"/>
                  <a:gd name="connsiteY4" fmla="*/ 143289 h 712299"/>
                  <a:gd name="connsiteX5" fmla="*/ 600075 w 2007625"/>
                  <a:gd name="connsiteY5" fmla="*/ 76615 h 712299"/>
                  <a:gd name="connsiteX6" fmla="*/ 800100 w 2007625"/>
                  <a:gd name="connsiteY6" fmla="*/ 38514 h 712299"/>
                  <a:gd name="connsiteX7" fmla="*/ 951257 w 2007625"/>
                  <a:gd name="connsiteY7" fmla="*/ 0 h 712299"/>
                  <a:gd name="connsiteX8" fmla="*/ 1229410 w 2007625"/>
                  <a:gd name="connsiteY8" fmla="*/ 14360 h 712299"/>
                  <a:gd name="connsiteX9" fmla="*/ 1601018 w 2007625"/>
                  <a:gd name="connsiteY9" fmla="*/ 86836 h 712299"/>
                  <a:gd name="connsiteX10" fmla="*/ 1833866 w 2007625"/>
                  <a:gd name="connsiteY10" fmla="*/ 123944 h 712299"/>
                  <a:gd name="connsiteX11" fmla="*/ 1874409 w 2007625"/>
                  <a:gd name="connsiteY11" fmla="*/ 211506 h 712299"/>
                  <a:gd name="connsiteX12" fmla="*/ 1969280 w 2007625"/>
                  <a:gd name="connsiteY12" fmla="*/ 385386 h 712299"/>
                  <a:gd name="connsiteX13" fmla="*/ 2003596 w 2007625"/>
                  <a:gd name="connsiteY13" fmla="*/ 475843 h 712299"/>
                  <a:gd name="connsiteX14" fmla="*/ 2007603 w 2007625"/>
                  <a:gd name="connsiteY14" fmla="*/ 712299 h 712299"/>
                  <a:gd name="connsiteX15" fmla="*/ 1873115 w 2007625"/>
                  <a:gd name="connsiteY15" fmla="*/ 655162 h 712299"/>
                  <a:gd name="connsiteX16" fmla="*/ 1761661 w 2007625"/>
                  <a:gd name="connsiteY16" fmla="*/ 528472 h 712299"/>
                  <a:gd name="connsiteX17" fmla="*/ 1587422 w 2007625"/>
                  <a:gd name="connsiteY17" fmla="*/ 378627 h 712299"/>
                  <a:gd name="connsiteX18" fmla="*/ 1405751 w 2007625"/>
                  <a:gd name="connsiteY18" fmla="*/ 261074 h 712299"/>
                  <a:gd name="connsiteX19" fmla="*/ 1200150 w 2007625"/>
                  <a:gd name="connsiteY19" fmla="*/ 171865 h 712299"/>
                  <a:gd name="connsiteX20" fmla="*/ 1045195 w 2007625"/>
                  <a:gd name="connsiteY20" fmla="*/ 142127 h 712299"/>
                  <a:gd name="connsiteX21" fmla="*/ 828675 w 2007625"/>
                  <a:gd name="connsiteY21" fmla="*/ 171865 h 712299"/>
                  <a:gd name="connsiteX22" fmla="*/ 444887 w 2007625"/>
                  <a:gd name="connsiteY22" fmla="*/ 302427 h 712299"/>
                  <a:gd name="connsiteX23" fmla="*/ 246024 w 2007625"/>
                  <a:gd name="connsiteY23" fmla="*/ 477130 h 712299"/>
                  <a:gd name="connsiteX24" fmla="*/ 151936 w 2007625"/>
                  <a:gd name="connsiteY24" fmla="*/ 536369 h 712299"/>
                  <a:gd name="connsiteX25" fmla="*/ 78755 w 2007625"/>
                  <a:gd name="connsiteY25" fmla="*/ 599327 h 712299"/>
                  <a:gd name="connsiteX26" fmla="*/ 0 w 2007625"/>
                  <a:gd name="connsiteY26" fmla="*/ 581440 h 712299"/>
                  <a:gd name="connsiteX0" fmla="*/ 0 w 2042926"/>
                  <a:gd name="connsiteY0" fmla="*/ 581440 h 712299"/>
                  <a:gd name="connsiteX1" fmla="*/ 66210 w 2042926"/>
                  <a:gd name="connsiteY1" fmla="*/ 494784 h 712299"/>
                  <a:gd name="connsiteX2" fmla="*/ 142875 w 2042926"/>
                  <a:gd name="connsiteY2" fmla="*/ 409990 h 712299"/>
                  <a:gd name="connsiteX3" fmla="*/ 321294 w 2042926"/>
                  <a:gd name="connsiteY3" fmla="*/ 221116 h 712299"/>
                  <a:gd name="connsiteX4" fmla="*/ 438150 w 2042926"/>
                  <a:gd name="connsiteY4" fmla="*/ 143289 h 712299"/>
                  <a:gd name="connsiteX5" fmla="*/ 600075 w 2042926"/>
                  <a:gd name="connsiteY5" fmla="*/ 76615 h 712299"/>
                  <a:gd name="connsiteX6" fmla="*/ 800100 w 2042926"/>
                  <a:gd name="connsiteY6" fmla="*/ 38514 h 712299"/>
                  <a:gd name="connsiteX7" fmla="*/ 951257 w 2042926"/>
                  <a:gd name="connsiteY7" fmla="*/ 0 h 712299"/>
                  <a:gd name="connsiteX8" fmla="*/ 1229410 w 2042926"/>
                  <a:gd name="connsiteY8" fmla="*/ 14360 h 712299"/>
                  <a:gd name="connsiteX9" fmla="*/ 1601018 w 2042926"/>
                  <a:gd name="connsiteY9" fmla="*/ 86836 h 712299"/>
                  <a:gd name="connsiteX10" fmla="*/ 1833866 w 2042926"/>
                  <a:gd name="connsiteY10" fmla="*/ 123944 h 712299"/>
                  <a:gd name="connsiteX11" fmla="*/ 1874409 w 2042926"/>
                  <a:gd name="connsiteY11" fmla="*/ 211506 h 712299"/>
                  <a:gd name="connsiteX12" fmla="*/ 1969280 w 2042926"/>
                  <a:gd name="connsiteY12" fmla="*/ 385386 h 712299"/>
                  <a:gd name="connsiteX13" fmla="*/ 2003596 w 2042926"/>
                  <a:gd name="connsiteY13" fmla="*/ 475843 h 712299"/>
                  <a:gd name="connsiteX14" fmla="*/ 2042904 w 2042926"/>
                  <a:gd name="connsiteY14" fmla="*/ 625752 h 712299"/>
                  <a:gd name="connsiteX15" fmla="*/ 2007603 w 2042926"/>
                  <a:gd name="connsiteY15" fmla="*/ 712299 h 712299"/>
                  <a:gd name="connsiteX16" fmla="*/ 1873115 w 2042926"/>
                  <a:gd name="connsiteY16" fmla="*/ 655162 h 712299"/>
                  <a:gd name="connsiteX17" fmla="*/ 1761661 w 2042926"/>
                  <a:gd name="connsiteY17" fmla="*/ 528472 h 712299"/>
                  <a:gd name="connsiteX18" fmla="*/ 1587422 w 2042926"/>
                  <a:gd name="connsiteY18" fmla="*/ 378627 h 712299"/>
                  <a:gd name="connsiteX19" fmla="*/ 1405751 w 2042926"/>
                  <a:gd name="connsiteY19" fmla="*/ 261074 h 712299"/>
                  <a:gd name="connsiteX20" fmla="*/ 1200150 w 2042926"/>
                  <a:gd name="connsiteY20" fmla="*/ 171865 h 712299"/>
                  <a:gd name="connsiteX21" fmla="*/ 1045195 w 2042926"/>
                  <a:gd name="connsiteY21" fmla="*/ 142127 h 712299"/>
                  <a:gd name="connsiteX22" fmla="*/ 828675 w 2042926"/>
                  <a:gd name="connsiteY22" fmla="*/ 171865 h 712299"/>
                  <a:gd name="connsiteX23" fmla="*/ 444887 w 2042926"/>
                  <a:gd name="connsiteY23" fmla="*/ 302427 h 712299"/>
                  <a:gd name="connsiteX24" fmla="*/ 246024 w 2042926"/>
                  <a:gd name="connsiteY24" fmla="*/ 477130 h 712299"/>
                  <a:gd name="connsiteX25" fmla="*/ 151936 w 2042926"/>
                  <a:gd name="connsiteY25" fmla="*/ 536369 h 712299"/>
                  <a:gd name="connsiteX26" fmla="*/ 78755 w 2042926"/>
                  <a:gd name="connsiteY26" fmla="*/ 599327 h 712299"/>
                  <a:gd name="connsiteX27" fmla="*/ 0 w 2042926"/>
                  <a:gd name="connsiteY27" fmla="*/ 581440 h 712299"/>
                  <a:gd name="connsiteX0" fmla="*/ 0 w 2042926"/>
                  <a:gd name="connsiteY0" fmla="*/ 581440 h 712299"/>
                  <a:gd name="connsiteX1" fmla="*/ 66210 w 2042926"/>
                  <a:gd name="connsiteY1" fmla="*/ 494784 h 712299"/>
                  <a:gd name="connsiteX2" fmla="*/ 142875 w 2042926"/>
                  <a:gd name="connsiteY2" fmla="*/ 409990 h 712299"/>
                  <a:gd name="connsiteX3" fmla="*/ 321294 w 2042926"/>
                  <a:gd name="connsiteY3" fmla="*/ 221116 h 712299"/>
                  <a:gd name="connsiteX4" fmla="*/ 438150 w 2042926"/>
                  <a:gd name="connsiteY4" fmla="*/ 143289 h 712299"/>
                  <a:gd name="connsiteX5" fmla="*/ 600075 w 2042926"/>
                  <a:gd name="connsiteY5" fmla="*/ 76615 h 712299"/>
                  <a:gd name="connsiteX6" fmla="*/ 800100 w 2042926"/>
                  <a:gd name="connsiteY6" fmla="*/ 38514 h 712299"/>
                  <a:gd name="connsiteX7" fmla="*/ 951257 w 2042926"/>
                  <a:gd name="connsiteY7" fmla="*/ 0 h 712299"/>
                  <a:gd name="connsiteX8" fmla="*/ 1229410 w 2042926"/>
                  <a:gd name="connsiteY8" fmla="*/ 14360 h 712299"/>
                  <a:gd name="connsiteX9" fmla="*/ 1601018 w 2042926"/>
                  <a:gd name="connsiteY9" fmla="*/ 86836 h 712299"/>
                  <a:gd name="connsiteX10" fmla="*/ 1833866 w 2042926"/>
                  <a:gd name="connsiteY10" fmla="*/ 123944 h 712299"/>
                  <a:gd name="connsiteX11" fmla="*/ 1924105 w 2042926"/>
                  <a:gd name="connsiteY11" fmla="*/ 201567 h 712299"/>
                  <a:gd name="connsiteX12" fmla="*/ 1969280 w 2042926"/>
                  <a:gd name="connsiteY12" fmla="*/ 385386 h 712299"/>
                  <a:gd name="connsiteX13" fmla="*/ 2003596 w 2042926"/>
                  <a:gd name="connsiteY13" fmla="*/ 475843 h 712299"/>
                  <a:gd name="connsiteX14" fmla="*/ 2042904 w 2042926"/>
                  <a:gd name="connsiteY14" fmla="*/ 625752 h 712299"/>
                  <a:gd name="connsiteX15" fmla="*/ 2007603 w 2042926"/>
                  <a:gd name="connsiteY15" fmla="*/ 712299 h 712299"/>
                  <a:gd name="connsiteX16" fmla="*/ 1873115 w 2042926"/>
                  <a:gd name="connsiteY16" fmla="*/ 655162 h 712299"/>
                  <a:gd name="connsiteX17" fmla="*/ 1761661 w 2042926"/>
                  <a:gd name="connsiteY17" fmla="*/ 528472 h 712299"/>
                  <a:gd name="connsiteX18" fmla="*/ 1587422 w 2042926"/>
                  <a:gd name="connsiteY18" fmla="*/ 378627 h 712299"/>
                  <a:gd name="connsiteX19" fmla="*/ 1405751 w 2042926"/>
                  <a:gd name="connsiteY19" fmla="*/ 261074 h 712299"/>
                  <a:gd name="connsiteX20" fmla="*/ 1200150 w 2042926"/>
                  <a:gd name="connsiteY20" fmla="*/ 171865 h 712299"/>
                  <a:gd name="connsiteX21" fmla="*/ 1045195 w 2042926"/>
                  <a:gd name="connsiteY21" fmla="*/ 142127 h 712299"/>
                  <a:gd name="connsiteX22" fmla="*/ 828675 w 2042926"/>
                  <a:gd name="connsiteY22" fmla="*/ 171865 h 712299"/>
                  <a:gd name="connsiteX23" fmla="*/ 444887 w 2042926"/>
                  <a:gd name="connsiteY23" fmla="*/ 302427 h 712299"/>
                  <a:gd name="connsiteX24" fmla="*/ 246024 w 2042926"/>
                  <a:gd name="connsiteY24" fmla="*/ 477130 h 712299"/>
                  <a:gd name="connsiteX25" fmla="*/ 151936 w 2042926"/>
                  <a:gd name="connsiteY25" fmla="*/ 536369 h 712299"/>
                  <a:gd name="connsiteX26" fmla="*/ 78755 w 2042926"/>
                  <a:gd name="connsiteY26" fmla="*/ 599327 h 712299"/>
                  <a:gd name="connsiteX27" fmla="*/ 0 w 2042926"/>
                  <a:gd name="connsiteY27" fmla="*/ 581440 h 712299"/>
                  <a:gd name="connsiteX0" fmla="*/ 0 w 2042926"/>
                  <a:gd name="connsiteY0" fmla="*/ 590058 h 720917"/>
                  <a:gd name="connsiteX1" fmla="*/ 66210 w 2042926"/>
                  <a:gd name="connsiteY1" fmla="*/ 503402 h 720917"/>
                  <a:gd name="connsiteX2" fmla="*/ 142875 w 2042926"/>
                  <a:gd name="connsiteY2" fmla="*/ 418608 h 720917"/>
                  <a:gd name="connsiteX3" fmla="*/ 321294 w 2042926"/>
                  <a:gd name="connsiteY3" fmla="*/ 229734 h 720917"/>
                  <a:gd name="connsiteX4" fmla="*/ 438150 w 2042926"/>
                  <a:gd name="connsiteY4" fmla="*/ 151907 h 720917"/>
                  <a:gd name="connsiteX5" fmla="*/ 600075 w 2042926"/>
                  <a:gd name="connsiteY5" fmla="*/ 85233 h 720917"/>
                  <a:gd name="connsiteX6" fmla="*/ 800100 w 2042926"/>
                  <a:gd name="connsiteY6" fmla="*/ 47132 h 720917"/>
                  <a:gd name="connsiteX7" fmla="*/ 951257 w 2042926"/>
                  <a:gd name="connsiteY7" fmla="*/ 8618 h 720917"/>
                  <a:gd name="connsiteX8" fmla="*/ 1062825 w 2042926"/>
                  <a:gd name="connsiteY8" fmla="*/ 513 h 720917"/>
                  <a:gd name="connsiteX9" fmla="*/ 1229410 w 2042926"/>
                  <a:gd name="connsiteY9" fmla="*/ 22978 h 720917"/>
                  <a:gd name="connsiteX10" fmla="*/ 1601018 w 2042926"/>
                  <a:gd name="connsiteY10" fmla="*/ 95454 h 720917"/>
                  <a:gd name="connsiteX11" fmla="*/ 1833866 w 2042926"/>
                  <a:gd name="connsiteY11" fmla="*/ 132562 h 720917"/>
                  <a:gd name="connsiteX12" fmla="*/ 1924105 w 2042926"/>
                  <a:gd name="connsiteY12" fmla="*/ 210185 h 720917"/>
                  <a:gd name="connsiteX13" fmla="*/ 1969280 w 2042926"/>
                  <a:gd name="connsiteY13" fmla="*/ 394004 h 720917"/>
                  <a:gd name="connsiteX14" fmla="*/ 2003596 w 2042926"/>
                  <a:gd name="connsiteY14" fmla="*/ 484461 h 720917"/>
                  <a:gd name="connsiteX15" fmla="*/ 2042904 w 2042926"/>
                  <a:gd name="connsiteY15" fmla="*/ 634370 h 720917"/>
                  <a:gd name="connsiteX16" fmla="*/ 2007603 w 2042926"/>
                  <a:gd name="connsiteY16" fmla="*/ 720917 h 720917"/>
                  <a:gd name="connsiteX17" fmla="*/ 1873115 w 2042926"/>
                  <a:gd name="connsiteY17" fmla="*/ 663780 h 720917"/>
                  <a:gd name="connsiteX18" fmla="*/ 1761661 w 2042926"/>
                  <a:gd name="connsiteY18" fmla="*/ 537090 h 720917"/>
                  <a:gd name="connsiteX19" fmla="*/ 1587422 w 2042926"/>
                  <a:gd name="connsiteY19" fmla="*/ 387245 h 720917"/>
                  <a:gd name="connsiteX20" fmla="*/ 1405751 w 2042926"/>
                  <a:gd name="connsiteY20" fmla="*/ 269692 h 720917"/>
                  <a:gd name="connsiteX21" fmla="*/ 1200150 w 2042926"/>
                  <a:gd name="connsiteY21" fmla="*/ 180483 h 720917"/>
                  <a:gd name="connsiteX22" fmla="*/ 1045195 w 2042926"/>
                  <a:gd name="connsiteY22" fmla="*/ 150745 h 720917"/>
                  <a:gd name="connsiteX23" fmla="*/ 828675 w 2042926"/>
                  <a:gd name="connsiteY23" fmla="*/ 180483 h 720917"/>
                  <a:gd name="connsiteX24" fmla="*/ 444887 w 2042926"/>
                  <a:gd name="connsiteY24" fmla="*/ 311045 h 720917"/>
                  <a:gd name="connsiteX25" fmla="*/ 246024 w 2042926"/>
                  <a:gd name="connsiteY25" fmla="*/ 485748 h 720917"/>
                  <a:gd name="connsiteX26" fmla="*/ 151936 w 2042926"/>
                  <a:gd name="connsiteY26" fmla="*/ 544987 h 720917"/>
                  <a:gd name="connsiteX27" fmla="*/ 78755 w 2042926"/>
                  <a:gd name="connsiteY27" fmla="*/ 607945 h 720917"/>
                  <a:gd name="connsiteX28" fmla="*/ 0 w 2042926"/>
                  <a:gd name="connsiteY28" fmla="*/ 590058 h 720917"/>
                  <a:gd name="connsiteX0" fmla="*/ 0 w 2042926"/>
                  <a:gd name="connsiteY0" fmla="*/ 590058 h 720917"/>
                  <a:gd name="connsiteX1" fmla="*/ 66210 w 2042926"/>
                  <a:gd name="connsiteY1" fmla="*/ 503402 h 720917"/>
                  <a:gd name="connsiteX2" fmla="*/ 142875 w 2042926"/>
                  <a:gd name="connsiteY2" fmla="*/ 418608 h 720917"/>
                  <a:gd name="connsiteX3" fmla="*/ 321294 w 2042926"/>
                  <a:gd name="connsiteY3" fmla="*/ 229734 h 720917"/>
                  <a:gd name="connsiteX4" fmla="*/ 438150 w 2042926"/>
                  <a:gd name="connsiteY4" fmla="*/ 151907 h 720917"/>
                  <a:gd name="connsiteX5" fmla="*/ 600075 w 2042926"/>
                  <a:gd name="connsiteY5" fmla="*/ 85233 h 720917"/>
                  <a:gd name="connsiteX6" fmla="*/ 800100 w 2042926"/>
                  <a:gd name="connsiteY6" fmla="*/ 47132 h 720917"/>
                  <a:gd name="connsiteX7" fmla="*/ 951257 w 2042926"/>
                  <a:gd name="connsiteY7" fmla="*/ 8618 h 720917"/>
                  <a:gd name="connsiteX8" fmla="*/ 1062825 w 2042926"/>
                  <a:gd name="connsiteY8" fmla="*/ 513 h 720917"/>
                  <a:gd name="connsiteX9" fmla="*/ 1229410 w 2042926"/>
                  <a:gd name="connsiteY9" fmla="*/ 22978 h 720917"/>
                  <a:gd name="connsiteX10" fmla="*/ 1379879 w 2042926"/>
                  <a:gd name="connsiteY10" fmla="*/ 55653 h 720917"/>
                  <a:gd name="connsiteX11" fmla="*/ 1601018 w 2042926"/>
                  <a:gd name="connsiteY11" fmla="*/ 95454 h 720917"/>
                  <a:gd name="connsiteX12" fmla="*/ 1833866 w 2042926"/>
                  <a:gd name="connsiteY12" fmla="*/ 132562 h 720917"/>
                  <a:gd name="connsiteX13" fmla="*/ 1924105 w 2042926"/>
                  <a:gd name="connsiteY13" fmla="*/ 210185 h 720917"/>
                  <a:gd name="connsiteX14" fmla="*/ 1969280 w 2042926"/>
                  <a:gd name="connsiteY14" fmla="*/ 394004 h 720917"/>
                  <a:gd name="connsiteX15" fmla="*/ 2003596 w 2042926"/>
                  <a:gd name="connsiteY15" fmla="*/ 484461 h 720917"/>
                  <a:gd name="connsiteX16" fmla="*/ 2042904 w 2042926"/>
                  <a:gd name="connsiteY16" fmla="*/ 634370 h 720917"/>
                  <a:gd name="connsiteX17" fmla="*/ 2007603 w 2042926"/>
                  <a:gd name="connsiteY17" fmla="*/ 720917 h 720917"/>
                  <a:gd name="connsiteX18" fmla="*/ 1873115 w 2042926"/>
                  <a:gd name="connsiteY18" fmla="*/ 663780 h 720917"/>
                  <a:gd name="connsiteX19" fmla="*/ 1761661 w 2042926"/>
                  <a:gd name="connsiteY19" fmla="*/ 537090 h 720917"/>
                  <a:gd name="connsiteX20" fmla="*/ 1587422 w 2042926"/>
                  <a:gd name="connsiteY20" fmla="*/ 387245 h 720917"/>
                  <a:gd name="connsiteX21" fmla="*/ 1405751 w 2042926"/>
                  <a:gd name="connsiteY21" fmla="*/ 269692 h 720917"/>
                  <a:gd name="connsiteX22" fmla="*/ 1200150 w 2042926"/>
                  <a:gd name="connsiteY22" fmla="*/ 180483 h 720917"/>
                  <a:gd name="connsiteX23" fmla="*/ 1045195 w 2042926"/>
                  <a:gd name="connsiteY23" fmla="*/ 150745 h 720917"/>
                  <a:gd name="connsiteX24" fmla="*/ 828675 w 2042926"/>
                  <a:gd name="connsiteY24" fmla="*/ 180483 h 720917"/>
                  <a:gd name="connsiteX25" fmla="*/ 444887 w 2042926"/>
                  <a:gd name="connsiteY25" fmla="*/ 311045 h 720917"/>
                  <a:gd name="connsiteX26" fmla="*/ 246024 w 2042926"/>
                  <a:gd name="connsiteY26" fmla="*/ 485748 h 720917"/>
                  <a:gd name="connsiteX27" fmla="*/ 151936 w 2042926"/>
                  <a:gd name="connsiteY27" fmla="*/ 544987 h 720917"/>
                  <a:gd name="connsiteX28" fmla="*/ 78755 w 2042926"/>
                  <a:gd name="connsiteY28" fmla="*/ 607945 h 720917"/>
                  <a:gd name="connsiteX29" fmla="*/ 0 w 2042926"/>
                  <a:gd name="connsiteY29" fmla="*/ 590058 h 720917"/>
                  <a:gd name="connsiteX0" fmla="*/ 0 w 2042926"/>
                  <a:gd name="connsiteY0" fmla="*/ 590058 h 720917"/>
                  <a:gd name="connsiteX1" fmla="*/ 66210 w 2042926"/>
                  <a:gd name="connsiteY1" fmla="*/ 503402 h 720917"/>
                  <a:gd name="connsiteX2" fmla="*/ 142875 w 2042926"/>
                  <a:gd name="connsiteY2" fmla="*/ 418608 h 720917"/>
                  <a:gd name="connsiteX3" fmla="*/ 321294 w 2042926"/>
                  <a:gd name="connsiteY3" fmla="*/ 229734 h 720917"/>
                  <a:gd name="connsiteX4" fmla="*/ 438150 w 2042926"/>
                  <a:gd name="connsiteY4" fmla="*/ 151907 h 720917"/>
                  <a:gd name="connsiteX5" fmla="*/ 600075 w 2042926"/>
                  <a:gd name="connsiteY5" fmla="*/ 85233 h 720917"/>
                  <a:gd name="connsiteX6" fmla="*/ 800100 w 2042926"/>
                  <a:gd name="connsiteY6" fmla="*/ 47132 h 720917"/>
                  <a:gd name="connsiteX7" fmla="*/ 951257 w 2042926"/>
                  <a:gd name="connsiteY7" fmla="*/ 8618 h 720917"/>
                  <a:gd name="connsiteX8" fmla="*/ 1062825 w 2042926"/>
                  <a:gd name="connsiteY8" fmla="*/ 513 h 720917"/>
                  <a:gd name="connsiteX9" fmla="*/ 1229410 w 2042926"/>
                  <a:gd name="connsiteY9" fmla="*/ 22978 h 720917"/>
                  <a:gd name="connsiteX10" fmla="*/ 1379879 w 2042926"/>
                  <a:gd name="connsiteY10" fmla="*/ 55653 h 720917"/>
                  <a:gd name="connsiteX11" fmla="*/ 1601018 w 2042926"/>
                  <a:gd name="connsiteY11" fmla="*/ 95454 h 720917"/>
                  <a:gd name="connsiteX12" fmla="*/ 1833866 w 2042926"/>
                  <a:gd name="connsiteY12" fmla="*/ 132562 h 720917"/>
                  <a:gd name="connsiteX13" fmla="*/ 1924105 w 2042926"/>
                  <a:gd name="connsiteY13" fmla="*/ 210185 h 720917"/>
                  <a:gd name="connsiteX14" fmla="*/ 1969280 w 2042926"/>
                  <a:gd name="connsiteY14" fmla="*/ 394004 h 720917"/>
                  <a:gd name="connsiteX15" fmla="*/ 2003596 w 2042926"/>
                  <a:gd name="connsiteY15" fmla="*/ 484461 h 720917"/>
                  <a:gd name="connsiteX16" fmla="*/ 2042904 w 2042926"/>
                  <a:gd name="connsiteY16" fmla="*/ 634370 h 720917"/>
                  <a:gd name="connsiteX17" fmla="*/ 2007603 w 2042926"/>
                  <a:gd name="connsiteY17" fmla="*/ 720917 h 720917"/>
                  <a:gd name="connsiteX18" fmla="*/ 1873115 w 2042926"/>
                  <a:gd name="connsiteY18" fmla="*/ 663780 h 720917"/>
                  <a:gd name="connsiteX19" fmla="*/ 1761661 w 2042926"/>
                  <a:gd name="connsiteY19" fmla="*/ 537090 h 720917"/>
                  <a:gd name="connsiteX20" fmla="*/ 1587422 w 2042926"/>
                  <a:gd name="connsiteY20" fmla="*/ 387245 h 720917"/>
                  <a:gd name="connsiteX21" fmla="*/ 1405751 w 2042926"/>
                  <a:gd name="connsiteY21" fmla="*/ 269692 h 720917"/>
                  <a:gd name="connsiteX22" fmla="*/ 1200150 w 2042926"/>
                  <a:gd name="connsiteY22" fmla="*/ 180483 h 720917"/>
                  <a:gd name="connsiteX23" fmla="*/ 1045195 w 2042926"/>
                  <a:gd name="connsiteY23" fmla="*/ 150745 h 720917"/>
                  <a:gd name="connsiteX24" fmla="*/ 828675 w 2042926"/>
                  <a:gd name="connsiteY24" fmla="*/ 180483 h 720917"/>
                  <a:gd name="connsiteX25" fmla="*/ 444887 w 2042926"/>
                  <a:gd name="connsiteY25" fmla="*/ 311045 h 720917"/>
                  <a:gd name="connsiteX26" fmla="*/ 246024 w 2042926"/>
                  <a:gd name="connsiteY26" fmla="*/ 485748 h 720917"/>
                  <a:gd name="connsiteX27" fmla="*/ 151936 w 2042926"/>
                  <a:gd name="connsiteY27" fmla="*/ 544987 h 720917"/>
                  <a:gd name="connsiteX28" fmla="*/ 78755 w 2042926"/>
                  <a:gd name="connsiteY28" fmla="*/ 607945 h 720917"/>
                  <a:gd name="connsiteX29" fmla="*/ 33551 w 2042926"/>
                  <a:gd name="connsiteY29" fmla="*/ 611645 h 720917"/>
                  <a:gd name="connsiteX30" fmla="*/ 0 w 2042926"/>
                  <a:gd name="connsiteY30" fmla="*/ 590058 h 720917"/>
                  <a:gd name="connsiteX0" fmla="*/ 0 w 2042926"/>
                  <a:gd name="connsiteY0" fmla="*/ 590058 h 720917"/>
                  <a:gd name="connsiteX1" fmla="*/ 66210 w 2042926"/>
                  <a:gd name="connsiteY1" fmla="*/ 503402 h 720917"/>
                  <a:gd name="connsiteX2" fmla="*/ 142875 w 2042926"/>
                  <a:gd name="connsiteY2" fmla="*/ 418608 h 720917"/>
                  <a:gd name="connsiteX3" fmla="*/ 321294 w 2042926"/>
                  <a:gd name="connsiteY3" fmla="*/ 229734 h 720917"/>
                  <a:gd name="connsiteX4" fmla="*/ 438150 w 2042926"/>
                  <a:gd name="connsiteY4" fmla="*/ 151907 h 720917"/>
                  <a:gd name="connsiteX5" fmla="*/ 600075 w 2042926"/>
                  <a:gd name="connsiteY5" fmla="*/ 85233 h 720917"/>
                  <a:gd name="connsiteX6" fmla="*/ 800100 w 2042926"/>
                  <a:gd name="connsiteY6" fmla="*/ 47132 h 720917"/>
                  <a:gd name="connsiteX7" fmla="*/ 951257 w 2042926"/>
                  <a:gd name="connsiteY7" fmla="*/ 8618 h 720917"/>
                  <a:gd name="connsiteX8" fmla="*/ 1062825 w 2042926"/>
                  <a:gd name="connsiteY8" fmla="*/ 513 h 720917"/>
                  <a:gd name="connsiteX9" fmla="*/ 1229410 w 2042926"/>
                  <a:gd name="connsiteY9" fmla="*/ 22978 h 720917"/>
                  <a:gd name="connsiteX10" fmla="*/ 1379879 w 2042926"/>
                  <a:gd name="connsiteY10" fmla="*/ 55653 h 720917"/>
                  <a:gd name="connsiteX11" fmla="*/ 1601018 w 2042926"/>
                  <a:gd name="connsiteY11" fmla="*/ 95454 h 720917"/>
                  <a:gd name="connsiteX12" fmla="*/ 1833866 w 2042926"/>
                  <a:gd name="connsiteY12" fmla="*/ 132562 h 720917"/>
                  <a:gd name="connsiteX13" fmla="*/ 1924105 w 2042926"/>
                  <a:gd name="connsiteY13" fmla="*/ 210185 h 720917"/>
                  <a:gd name="connsiteX14" fmla="*/ 1969280 w 2042926"/>
                  <a:gd name="connsiteY14" fmla="*/ 394004 h 720917"/>
                  <a:gd name="connsiteX15" fmla="*/ 2003596 w 2042926"/>
                  <a:gd name="connsiteY15" fmla="*/ 484461 h 720917"/>
                  <a:gd name="connsiteX16" fmla="*/ 2042904 w 2042926"/>
                  <a:gd name="connsiteY16" fmla="*/ 634370 h 720917"/>
                  <a:gd name="connsiteX17" fmla="*/ 2007603 w 2042926"/>
                  <a:gd name="connsiteY17" fmla="*/ 720917 h 720917"/>
                  <a:gd name="connsiteX18" fmla="*/ 1873115 w 2042926"/>
                  <a:gd name="connsiteY18" fmla="*/ 663780 h 720917"/>
                  <a:gd name="connsiteX19" fmla="*/ 1761661 w 2042926"/>
                  <a:gd name="connsiteY19" fmla="*/ 537090 h 720917"/>
                  <a:gd name="connsiteX20" fmla="*/ 1587422 w 2042926"/>
                  <a:gd name="connsiteY20" fmla="*/ 387245 h 720917"/>
                  <a:gd name="connsiteX21" fmla="*/ 1405751 w 2042926"/>
                  <a:gd name="connsiteY21" fmla="*/ 269692 h 720917"/>
                  <a:gd name="connsiteX22" fmla="*/ 1200150 w 2042926"/>
                  <a:gd name="connsiteY22" fmla="*/ 180483 h 720917"/>
                  <a:gd name="connsiteX23" fmla="*/ 1045195 w 2042926"/>
                  <a:gd name="connsiteY23" fmla="*/ 150745 h 720917"/>
                  <a:gd name="connsiteX24" fmla="*/ 828675 w 2042926"/>
                  <a:gd name="connsiteY24" fmla="*/ 180483 h 720917"/>
                  <a:gd name="connsiteX25" fmla="*/ 444887 w 2042926"/>
                  <a:gd name="connsiteY25" fmla="*/ 311045 h 720917"/>
                  <a:gd name="connsiteX26" fmla="*/ 246024 w 2042926"/>
                  <a:gd name="connsiteY26" fmla="*/ 485748 h 720917"/>
                  <a:gd name="connsiteX27" fmla="*/ 151936 w 2042926"/>
                  <a:gd name="connsiteY27" fmla="*/ 544987 h 720917"/>
                  <a:gd name="connsiteX28" fmla="*/ 87945 w 2042926"/>
                  <a:gd name="connsiteY28" fmla="*/ 584970 h 720917"/>
                  <a:gd name="connsiteX29" fmla="*/ 33551 w 2042926"/>
                  <a:gd name="connsiteY29" fmla="*/ 611645 h 720917"/>
                  <a:gd name="connsiteX30" fmla="*/ 0 w 2042926"/>
                  <a:gd name="connsiteY30" fmla="*/ 590058 h 720917"/>
                  <a:gd name="connsiteX0" fmla="*/ 0 w 2042926"/>
                  <a:gd name="connsiteY0" fmla="*/ 590058 h 720917"/>
                  <a:gd name="connsiteX1" fmla="*/ 66210 w 2042926"/>
                  <a:gd name="connsiteY1" fmla="*/ 503402 h 720917"/>
                  <a:gd name="connsiteX2" fmla="*/ 142875 w 2042926"/>
                  <a:gd name="connsiteY2" fmla="*/ 418608 h 720917"/>
                  <a:gd name="connsiteX3" fmla="*/ 321294 w 2042926"/>
                  <a:gd name="connsiteY3" fmla="*/ 229734 h 720917"/>
                  <a:gd name="connsiteX4" fmla="*/ 438150 w 2042926"/>
                  <a:gd name="connsiteY4" fmla="*/ 151907 h 720917"/>
                  <a:gd name="connsiteX5" fmla="*/ 600075 w 2042926"/>
                  <a:gd name="connsiteY5" fmla="*/ 85233 h 720917"/>
                  <a:gd name="connsiteX6" fmla="*/ 800100 w 2042926"/>
                  <a:gd name="connsiteY6" fmla="*/ 47132 h 720917"/>
                  <a:gd name="connsiteX7" fmla="*/ 951257 w 2042926"/>
                  <a:gd name="connsiteY7" fmla="*/ 8618 h 720917"/>
                  <a:gd name="connsiteX8" fmla="*/ 1062825 w 2042926"/>
                  <a:gd name="connsiteY8" fmla="*/ 513 h 720917"/>
                  <a:gd name="connsiteX9" fmla="*/ 1229410 w 2042926"/>
                  <a:gd name="connsiteY9" fmla="*/ 22978 h 720917"/>
                  <a:gd name="connsiteX10" fmla="*/ 1379879 w 2042926"/>
                  <a:gd name="connsiteY10" fmla="*/ 55653 h 720917"/>
                  <a:gd name="connsiteX11" fmla="*/ 1601018 w 2042926"/>
                  <a:gd name="connsiteY11" fmla="*/ 95454 h 720917"/>
                  <a:gd name="connsiteX12" fmla="*/ 1833866 w 2042926"/>
                  <a:gd name="connsiteY12" fmla="*/ 132562 h 720917"/>
                  <a:gd name="connsiteX13" fmla="*/ 1924105 w 2042926"/>
                  <a:gd name="connsiteY13" fmla="*/ 210185 h 720917"/>
                  <a:gd name="connsiteX14" fmla="*/ 1969280 w 2042926"/>
                  <a:gd name="connsiteY14" fmla="*/ 394004 h 720917"/>
                  <a:gd name="connsiteX15" fmla="*/ 2003596 w 2042926"/>
                  <a:gd name="connsiteY15" fmla="*/ 484461 h 720917"/>
                  <a:gd name="connsiteX16" fmla="*/ 2042904 w 2042926"/>
                  <a:gd name="connsiteY16" fmla="*/ 634370 h 720917"/>
                  <a:gd name="connsiteX17" fmla="*/ 2007603 w 2042926"/>
                  <a:gd name="connsiteY17" fmla="*/ 720917 h 720917"/>
                  <a:gd name="connsiteX18" fmla="*/ 1873115 w 2042926"/>
                  <a:gd name="connsiteY18" fmla="*/ 663780 h 720917"/>
                  <a:gd name="connsiteX19" fmla="*/ 1761661 w 2042926"/>
                  <a:gd name="connsiteY19" fmla="*/ 537090 h 720917"/>
                  <a:gd name="connsiteX20" fmla="*/ 1587422 w 2042926"/>
                  <a:gd name="connsiteY20" fmla="*/ 387245 h 720917"/>
                  <a:gd name="connsiteX21" fmla="*/ 1405751 w 2042926"/>
                  <a:gd name="connsiteY21" fmla="*/ 269692 h 720917"/>
                  <a:gd name="connsiteX22" fmla="*/ 1200150 w 2042926"/>
                  <a:gd name="connsiteY22" fmla="*/ 180483 h 720917"/>
                  <a:gd name="connsiteX23" fmla="*/ 1045195 w 2042926"/>
                  <a:gd name="connsiteY23" fmla="*/ 150745 h 720917"/>
                  <a:gd name="connsiteX24" fmla="*/ 828675 w 2042926"/>
                  <a:gd name="connsiteY24" fmla="*/ 180483 h 720917"/>
                  <a:gd name="connsiteX25" fmla="*/ 444887 w 2042926"/>
                  <a:gd name="connsiteY25" fmla="*/ 311045 h 720917"/>
                  <a:gd name="connsiteX26" fmla="*/ 255214 w 2042926"/>
                  <a:gd name="connsiteY26" fmla="*/ 458179 h 720917"/>
                  <a:gd name="connsiteX27" fmla="*/ 151936 w 2042926"/>
                  <a:gd name="connsiteY27" fmla="*/ 544987 h 720917"/>
                  <a:gd name="connsiteX28" fmla="*/ 87945 w 2042926"/>
                  <a:gd name="connsiteY28" fmla="*/ 584970 h 720917"/>
                  <a:gd name="connsiteX29" fmla="*/ 33551 w 2042926"/>
                  <a:gd name="connsiteY29" fmla="*/ 611645 h 720917"/>
                  <a:gd name="connsiteX30" fmla="*/ 0 w 2042926"/>
                  <a:gd name="connsiteY30" fmla="*/ 590058 h 720917"/>
                  <a:gd name="connsiteX0" fmla="*/ 0 w 2042926"/>
                  <a:gd name="connsiteY0" fmla="*/ 590058 h 720917"/>
                  <a:gd name="connsiteX1" fmla="*/ 66210 w 2042926"/>
                  <a:gd name="connsiteY1" fmla="*/ 503402 h 720917"/>
                  <a:gd name="connsiteX2" fmla="*/ 142875 w 2042926"/>
                  <a:gd name="connsiteY2" fmla="*/ 418608 h 720917"/>
                  <a:gd name="connsiteX3" fmla="*/ 321294 w 2042926"/>
                  <a:gd name="connsiteY3" fmla="*/ 229734 h 720917"/>
                  <a:gd name="connsiteX4" fmla="*/ 438150 w 2042926"/>
                  <a:gd name="connsiteY4" fmla="*/ 151907 h 720917"/>
                  <a:gd name="connsiteX5" fmla="*/ 600075 w 2042926"/>
                  <a:gd name="connsiteY5" fmla="*/ 85233 h 720917"/>
                  <a:gd name="connsiteX6" fmla="*/ 800100 w 2042926"/>
                  <a:gd name="connsiteY6" fmla="*/ 47132 h 720917"/>
                  <a:gd name="connsiteX7" fmla="*/ 951257 w 2042926"/>
                  <a:gd name="connsiteY7" fmla="*/ 8618 h 720917"/>
                  <a:gd name="connsiteX8" fmla="*/ 1062825 w 2042926"/>
                  <a:gd name="connsiteY8" fmla="*/ 513 h 720917"/>
                  <a:gd name="connsiteX9" fmla="*/ 1229410 w 2042926"/>
                  <a:gd name="connsiteY9" fmla="*/ 22978 h 720917"/>
                  <a:gd name="connsiteX10" fmla="*/ 1379879 w 2042926"/>
                  <a:gd name="connsiteY10" fmla="*/ 55653 h 720917"/>
                  <a:gd name="connsiteX11" fmla="*/ 1601018 w 2042926"/>
                  <a:gd name="connsiteY11" fmla="*/ 95454 h 720917"/>
                  <a:gd name="connsiteX12" fmla="*/ 1833866 w 2042926"/>
                  <a:gd name="connsiteY12" fmla="*/ 132562 h 720917"/>
                  <a:gd name="connsiteX13" fmla="*/ 1924105 w 2042926"/>
                  <a:gd name="connsiteY13" fmla="*/ 210185 h 720917"/>
                  <a:gd name="connsiteX14" fmla="*/ 1969280 w 2042926"/>
                  <a:gd name="connsiteY14" fmla="*/ 394004 h 720917"/>
                  <a:gd name="connsiteX15" fmla="*/ 2003596 w 2042926"/>
                  <a:gd name="connsiteY15" fmla="*/ 484461 h 720917"/>
                  <a:gd name="connsiteX16" fmla="*/ 2042904 w 2042926"/>
                  <a:gd name="connsiteY16" fmla="*/ 634370 h 720917"/>
                  <a:gd name="connsiteX17" fmla="*/ 2007603 w 2042926"/>
                  <a:gd name="connsiteY17" fmla="*/ 720917 h 720917"/>
                  <a:gd name="connsiteX18" fmla="*/ 1873115 w 2042926"/>
                  <a:gd name="connsiteY18" fmla="*/ 663780 h 720917"/>
                  <a:gd name="connsiteX19" fmla="*/ 1761661 w 2042926"/>
                  <a:gd name="connsiteY19" fmla="*/ 537090 h 720917"/>
                  <a:gd name="connsiteX20" fmla="*/ 1587422 w 2042926"/>
                  <a:gd name="connsiteY20" fmla="*/ 387245 h 720917"/>
                  <a:gd name="connsiteX21" fmla="*/ 1405751 w 2042926"/>
                  <a:gd name="connsiteY21" fmla="*/ 269692 h 720917"/>
                  <a:gd name="connsiteX22" fmla="*/ 1200150 w 2042926"/>
                  <a:gd name="connsiteY22" fmla="*/ 180483 h 720917"/>
                  <a:gd name="connsiteX23" fmla="*/ 1045195 w 2042926"/>
                  <a:gd name="connsiteY23" fmla="*/ 150745 h 720917"/>
                  <a:gd name="connsiteX24" fmla="*/ 828675 w 2042926"/>
                  <a:gd name="connsiteY24" fmla="*/ 180483 h 720917"/>
                  <a:gd name="connsiteX25" fmla="*/ 635493 w 2042926"/>
                  <a:gd name="connsiteY25" fmla="*/ 230262 h 720917"/>
                  <a:gd name="connsiteX26" fmla="*/ 444887 w 2042926"/>
                  <a:gd name="connsiteY26" fmla="*/ 311045 h 720917"/>
                  <a:gd name="connsiteX27" fmla="*/ 255214 w 2042926"/>
                  <a:gd name="connsiteY27" fmla="*/ 458179 h 720917"/>
                  <a:gd name="connsiteX28" fmla="*/ 151936 w 2042926"/>
                  <a:gd name="connsiteY28" fmla="*/ 544987 h 720917"/>
                  <a:gd name="connsiteX29" fmla="*/ 87945 w 2042926"/>
                  <a:gd name="connsiteY29" fmla="*/ 584970 h 720917"/>
                  <a:gd name="connsiteX30" fmla="*/ 33551 w 2042926"/>
                  <a:gd name="connsiteY30" fmla="*/ 611645 h 720917"/>
                  <a:gd name="connsiteX31" fmla="*/ 0 w 2042926"/>
                  <a:gd name="connsiteY31" fmla="*/ 590058 h 720917"/>
                  <a:gd name="connsiteX0" fmla="*/ 0 w 2042926"/>
                  <a:gd name="connsiteY0" fmla="*/ 590058 h 720917"/>
                  <a:gd name="connsiteX1" fmla="*/ 66210 w 2042926"/>
                  <a:gd name="connsiteY1" fmla="*/ 503402 h 720917"/>
                  <a:gd name="connsiteX2" fmla="*/ 142875 w 2042926"/>
                  <a:gd name="connsiteY2" fmla="*/ 418608 h 720917"/>
                  <a:gd name="connsiteX3" fmla="*/ 321294 w 2042926"/>
                  <a:gd name="connsiteY3" fmla="*/ 229734 h 720917"/>
                  <a:gd name="connsiteX4" fmla="*/ 438150 w 2042926"/>
                  <a:gd name="connsiteY4" fmla="*/ 151907 h 720917"/>
                  <a:gd name="connsiteX5" fmla="*/ 600075 w 2042926"/>
                  <a:gd name="connsiteY5" fmla="*/ 85233 h 720917"/>
                  <a:gd name="connsiteX6" fmla="*/ 800100 w 2042926"/>
                  <a:gd name="connsiteY6" fmla="*/ 47132 h 720917"/>
                  <a:gd name="connsiteX7" fmla="*/ 951257 w 2042926"/>
                  <a:gd name="connsiteY7" fmla="*/ 8618 h 720917"/>
                  <a:gd name="connsiteX8" fmla="*/ 1062825 w 2042926"/>
                  <a:gd name="connsiteY8" fmla="*/ 513 h 720917"/>
                  <a:gd name="connsiteX9" fmla="*/ 1229410 w 2042926"/>
                  <a:gd name="connsiteY9" fmla="*/ 22978 h 720917"/>
                  <a:gd name="connsiteX10" fmla="*/ 1379879 w 2042926"/>
                  <a:gd name="connsiteY10" fmla="*/ 55653 h 720917"/>
                  <a:gd name="connsiteX11" fmla="*/ 1601018 w 2042926"/>
                  <a:gd name="connsiteY11" fmla="*/ 95454 h 720917"/>
                  <a:gd name="connsiteX12" fmla="*/ 1833089 w 2042926"/>
                  <a:gd name="connsiteY12" fmla="*/ 128567 h 720917"/>
                  <a:gd name="connsiteX13" fmla="*/ 1833866 w 2042926"/>
                  <a:gd name="connsiteY13" fmla="*/ 132562 h 720917"/>
                  <a:gd name="connsiteX14" fmla="*/ 1924105 w 2042926"/>
                  <a:gd name="connsiteY14" fmla="*/ 210185 h 720917"/>
                  <a:gd name="connsiteX15" fmla="*/ 1969280 w 2042926"/>
                  <a:gd name="connsiteY15" fmla="*/ 394004 h 720917"/>
                  <a:gd name="connsiteX16" fmla="*/ 2003596 w 2042926"/>
                  <a:gd name="connsiteY16" fmla="*/ 484461 h 720917"/>
                  <a:gd name="connsiteX17" fmla="*/ 2042904 w 2042926"/>
                  <a:gd name="connsiteY17" fmla="*/ 634370 h 720917"/>
                  <a:gd name="connsiteX18" fmla="*/ 2007603 w 2042926"/>
                  <a:gd name="connsiteY18" fmla="*/ 720917 h 720917"/>
                  <a:gd name="connsiteX19" fmla="*/ 1873115 w 2042926"/>
                  <a:gd name="connsiteY19" fmla="*/ 663780 h 720917"/>
                  <a:gd name="connsiteX20" fmla="*/ 1761661 w 2042926"/>
                  <a:gd name="connsiteY20" fmla="*/ 537090 h 720917"/>
                  <a:gd name="connsiteX21" fmla="*/ 1587422 w 2042926"/>
                  <a:gd name="connsiteY21" fmla="*/ 387245 h 720917"/>
                  <a:gd name="connsiteX22" fmla="*/ 1405751 w 2042926"/>
                  <a:gd name="connsiteY22" fmla="*/ 269692 h 720917"/>
                  <a:gd name="connsiteX23" fmla="*/ 1200150 w 2042926"/>
                  <a:gd name="connsiteY23" fmla="*/ 180483 h 720917"/>
                  <a:gd name="connsiteX24" fmla="*/ 1045195 w 2042926"/>
                  <a:gd name="connsiteY24" fmla="*/ 150745 h 720917"/>
                  <a:gd name="connsiteX25" fmla="*/ 828675 w 2042926"/>
                  <a:gd name="connsiteY25" fmla="*/ 180483 h 720917"/>
                  <a:gd name="connsiteX26" fmla="*/ 635493 w 2042926"/>
                  <a:gd name="connsiteY26" fmla="*/ 230262 h 720917"/>
                  <a:gd name="connsiteX27" fmla="*/ 444887 w 2042926"/>
                  <a:gd name="connsiteY27" fmla="*/ 311045 h 720917"/>
                  <a:gd name="connsiteX28" fmla="*/ 255214 w 2042926"/>
                  <a:gd name="connsiteY28" fmla="*/ 458179 h 720917"/>
                  <a:gd name="connsiteX29" fmla="*/ 151936 w 2042926"/>
                  <a:gd name="connsiteY29" fmla="*/ 544987 h 720917"/>
                  <a:gd name="connsiteX30" fmla="*/ 87945 w 2042926"/>
                  <a:gd name="connsiteY30" fmla="*/ 584970 h 720917"/>
                  <a:gd name="connsiteX31" fmla="*/ 33551 w 2042926"/>
                  <a:gd name="connsiteY31" fmla="*/ 611645 h 720917"/>
                  <a:gd name="connsiteX32" fmla="*/ 0 w 2042926"/>
                  <a:gd name="connsiteY32" fmla="*/ 590058 h 720917"/>
                  <a:gd name="connsiteX0" fmla="*/ 0 w 2042926"/>
                  <a:gd name="connsiteY0" fmla="*/ 590058 h 720917"/>
                  <a:gd name="connsiteX1" fmla="*/ 66210 w 2042926"/>
                  <a:gd name="connsiteY1" fmla="*/ 503402 h 720917"/>
                  <a:gd name="connsiteX2" fmla="*/ 142875 w 2042926"/>
                  <a:gd name="connsiteY2" fmla="*/ 418608 h 720917"/>
                  <a:gd name="connsiteX3" fmla="*/ 321294 w 2042926"/>
                  <a:gd name="connsiteY3" fmla="*/ 229734 h 720917"/>
                  <a:gd name="connsiteX4" fmla="*/ 438150 w 2042926"/>
                  <a:gd name="connsiteY4" fmla="*/ 151907 h 720917"/>
                  <a:gd name="connsiteX5" fmla="*/ 600075 w 2042926"/>
                  <a:gd name="connsiteY5" fmla="*/ 85233 h 720917"/>
                  <a:gd name="connsiteX6" fmla="*/ 800100 w 2042926"/>
                  <a:gd name="connsiteY6" fmla="*/ 47132 h 720917"/>
                  <a:gd name="connsiteX7" fmla="*/ 951257 w 2042926"/>
                  <a:gd name="connsiteY7" fmla="*/ 8618 h 720917"/>
                  <a:gd name="connsiteX8" fmla="*/ 1062825 w 2042926"/>
                  <a:gd name="connsiteY8" fmla="*/ 513 h 720917"/>
                  <a:gd name="connsiteX9" fmla="*/ 1229410 w 2042926"/>
                  <a:gd name="connsiteY9" fmla="*/ 22978 h 720917"/>
                  <a:gd name="connsiteX10" fmla="*/ 1379879 w 2042926"/>
                  <a:gd name="connsiteY10" fmla="*/ 55653 h 720917"/>
                  <a:gd name="connsiteX11" fmla="*/ 1631163 w 2042926"/>
                  <a:gd name="connsiteY11" fmla="*/ 80382 h 720917"/>
                  <a:gd name="connsiteX12" fmla="*/ 1833089 w 2042926"/>
                  <a:gd name="connsiteY12" fmla="*/ 128567 h 720917"/>
                  <a:gd name="connsiteX13" fmla="*/ 1833866 w 2042926"/>
                  <a:gd name="connsiteY13" fmla="*/ 132562 h 720917"/>
                  <a:gd name="connsiteX14" fmla="*/ 1924105 w 2042926"/>
                  <a:gd name="connsiteY14" fmla="*/ 210185 h 720917"/>
                  <a:gd name="connsiteX15" fmla="*/ 1969280 w 2042926"/>
                  <a:gd name="connsiteY15" fmla="*/ 394004 h 720917"/>
                  <a:gd name="connsiteX16" fmla="*/ 2003596 w 2042926"/>
                  <a:gd name="connsiteY16" fmla="*/ 484461 h 720917"/>
                  <a:gd name="connsiteX17" fmla="*/ 2042904 w 2042926"/>
                  <a:gd name="connsiteY17" fmla="*/ 634370 h 720917"/>
                  <a:gd name="connsiteX18" fmla="*/ 2007603 w 2042926"/>
                  <a:gd name="connsiteY18" fmla="*/ 720917 h 720917"/>
                  <a:gd name="connsiteX19" fmla="*/ 1873115 w 2042926"/>
                  <a:gd name="connsiteY19" fmla="*/ 663780 h 720917"/>
                  <a:gd name="connsiteX20" fmla="*/ 1761661 w 2042926"/>
                  <a:gd name="connsiteY20" fmla="*/ 537090 h 720917"/>
                  <a:gd name="connsiteX21" fmla="*/ 1587422 w 2042926"/>
                  <a:gd name="connsiteY21" fmla="*/ 387245 h 720917"/>
                  <a:gd name="connsiteX22" fmla="*/ 1405751 w 2042926"/>
                  <a:gd name="connsiteY22" fmla="*/ 269692 h 720917"/>
                  <a:gd name="connsiteX23" fmla="*/ 1200150 w 2042926"/>
                  <a:gd name="connsiteY23" fmla="*/ 180483 h 720917"/>
                  <a:gd name="connsiteX24" fmla="*/ 1045195 w 2042926"/>
                  <a:gd name="connsiteY24" fmla="*/ 150745 h 720917"/>
                  <a:gd name="connsiteX25" fmla="*/ 828675 w 2042926"/>
                  <a:gd name="connsiteY25" fmla="*/ 180483 h 720917"/>
                  <a:gd name="connsiteX26" fmla="*/ 635493 w 2042926"/>
                  <a:gd name="connsiteY26" fmla="*/ 230262 h 720917"/>
                  <a:gd name="connsiteX27" fmla="*/ 444887 w 2042926"/>
                  <a:gd name="connsiteY27" fmla="*/ 311045 h 720917"/>
                  <a:gd name="connsiteX28" fmla="*/ 255214 w 2042926"/>
                  <a:gd name="connsiteY28" fmla="*/ 458179 h 720917"/>
                  <a:gd name="connsiteX29" fmla="*/ 151936 w 2042926"/>
                  <a:gd name="connsiteY29" fmla="*/ 544987 h 720917"/>
                  <a:gd name="connsiteX30" fmla="*/ 87945 w 2042926"/>
                  <a:gd name="connsiteY30" fmla="*/ 584970 h 720917"/>
                  <a:gd name="connsiteX31" fmla="*/ 33551 w 2042926"/>
                  <a:gd name="connsiteY31" fmla="*/ 611645 h 720917"/>
                  <a:gd name="connsiteX32" fmla="*/ 0 w 2042926"/>
                  <a:gd name="connsiteY32" fmla="*/ 590058 h 720917"/>
                  <a:gd name="connsiteX0" fmla="*/ 0 w 2042926"/>
                  <a:gd name="connsiteY0" fmla="*/ 590058 h 720917"/>
                  <a:gd name="connsiteX1" fmla="*/ 66210 w 2042926"/>
                  <a:gd name="connsiteY1" fmla="*/ 503402 h 720917"/>
                  <a:gd name="connsiteX2" fmla="*/ 142875 w 2042926"/>
                  <a:gd name="connsiteY2" fmla="*/ 418608 h 720917"/>
                  <a:gd name="connsiteX3" fmla="*/ 321294 w 2042926"/>
                  <a:gd name="connsiteY3" fmla="*/ 229734 h 720917"/>
                  <a:gd name="connsiteX4" fmla="*/ 438150 w 2042926"/>
                  <a:gd name="connsiteY4" fmla="*/ 151907 h 720917"/>
                  <a:gd name="connsiteX5" fmla="*/ 600075 w 2042926"/>
                  <a:gd name="connsiteY5" fmla="*/ 85233 h 720917"/>
                  <a:gd name="connsiteX6" fmla="*/ 800100 w 2042926"/>
                  <a:gd name="connsiteY6" fmla="*/ 47132 h 720917"/>
                  <a:gd name="connsiteX7" fmla="*/ 951257 w 2042926"/>
                  <a:gd name="connsiteY7" fmla="*/ 8618 h 720917"/>
                  <a:gd name="connsiteX8" fmla="*/ 1062825 w 2042926"/>
                  <a:gd name="connsiteY8" fmla="*/ 513 h 720917"/>
                  <a:gd name="connsiteX9" fmla="*/ 1229410 w 2042926"/>
                  <a:gd name="connsiteY9" fmla="*/ 22978 h 720917"/>
                  <a:gd name="connsiteX10" fmla="*/ 1379879 w 2042926"/>
                  <a:gd name="connsiteY10" fmla="*/ 55653 h 720917"/>
                  <a:gd name="connsiteX11" fmla="*/ 1631163 w 2042926"/>
                  <a:gd name="connsiteY11" fmla="*/ 80382 h 720917"/>
                  <a:gd name="connsiteX12" fmla="*/ 1833089 w 2042926"/>
                  <a:gd name="connsiteY12" fmla="*/ 128567 h 720917"/>
                  <a:gd name="connsiteX13" fmla="*/ 1924105 w 2042926"/>
                  <a:gd name="connsiteY13" fmla="*/ 210185 h 720917"/>
                  <a:gd name="connsiteX14" fmla="*/ 1969280 w 2042926"/>
                  <a:gd name="connsiteY14" fmla="*/ 394004 h 720917"/>
                  <a:gd name="connsiteX15" fmla="*/ 2003596 w 2042926"/>
                  <a:gd name="connsiteY15" fmla="*/ 484461 h 720917"/>
                  <a:gd name="connsiteX16" fmla="*/ 2042904 w 2042926"/>
                  <a:gd name="connsiteY16" fmla="*/ 634370 h 720917"/>
                  <a:gd name="connsiteX17" fmla="*/ 2007603 w 2042926"/>
                  <a:gd name="connsiteY17" fmla="*/ 720917 h 720917"/>
                  <a:gd name="connsiteX18" fmla="*/ 1873115 w 2042926"/>
                  <a:gd name="connsiteY18" fmla="*/ 663780 h 720917"/>
                  <a:gd name="connsiteX19" fmla="*/ 1761661 w 2042926"/>
                  <a:gd name="connsiteY19" fmla="*/ 537090 h 720917"/>
                  <a:gd name="connsiteX20" fmla="*/ 1587422 w 2042926"/>
                  <a:gd name="connsiteY20" fmla="*/ 387245 h 720917"/>
                  <a:gd name="connsiteX21" fmla="*/ 1405751 w 2042926"/>
                  <a:gd name="connsiteY21" fmla="*/ 269692 h 720917"/>
                  <a:gd name="connsiteX22" fmla="*/ 1200150 w 2042926"/>
                  <a:gd name="connsiteY22" fmla="*/ 180483 h 720917"/>
                  <a:gd name="connsiteX23" fmla="*/ 1045195 w 2042926"/>
                  <a:gd name="connsiteY23" fmla="*/ 150745 h 720917"/>
                  <a:gd name="connsiteX24" fmla="*/ 828675 w 2042926"/>
                  <a:gd name="connsiteY24" fmla="*/ 180483 h 720917"/>
                  <a:gd name="connsiteX25" fmla="*/ 635493 w 2042926"/>
                  <a:gd name="connsiteY25" fmla="*/ 230262 h 720917"/>
                  <a:gd name="connsiteX26" fmla="*/ 444887 w 2042926"/>
                  <a:gd name="connsiteY26" fmla="*/ 311045 h 720917"/>
                  <a:gd name="connsiteX27" fmla="*/ 255214 w 2042926"/>
                  <a:gd name="connsiteY27" fmla="*/ 458179 h 720917"/>
                  <a:gd name="connsiteX28" fmla="*/ 151936 w 2042926"/>
                  <a:gd name="connsiteY28" fmla="*/ 544987 h 720917"/>
                  <a:gd name="connsiteX29" fmla="*/ 87945 w 2042926"/>
                  <a:gd name="connsiteY29" fmla="*/ 584970 h 720917"/>
                  <a:gd name="connsiteX30" fmla="*/ 33551 w 2042926"/>
                  <a:gd name="connsiteY30" fmla="*/ 611645 h 720917"/>
                  <a:gd name="connsiteX31" fmla="*/ 0 w 2042926"/>
                  <a:gd name="connsiteY31" fmla="*/ 590058 h 720917"/>
                  <a:gd name="connsiteX0" fmla="*/ 0 w 2042926"/>
                  <a:gd name="connsiteY0" fmla="*/ 590058 h 720917"/>
                  <a:gd name="connsiteX1" fmla="*/ 66210 w 2042926"/>
                  <a:gd name="connsiteY1" fmla="*/ 503402 h 720917"/>
                  <a:gd name="connsiteX2" fmla="*/ 142875 w 2042926"/>
                  <a:gd name="connsiteY2" fmla="*/ 418608 h 720917"/>
                  <a:gd name="connsiteX3" fmla="*/ 321294 w 2042926"/>
                  <a:gd name="connsiteY3" fmla="*/ 229734 h 720917"/>
                  <a:gd name="connsiteX4" fmla="*/ 438150 w 2042926"/>
                  <a:gd name="connsiteY4" fmla="*/ 151907 h 720917"/>
                  <a:gd name="connsiteX5" fmla="*/ 600075 w 2042926"/>
                  <a:gd name="connsiteY5" fmla="*/ 85233 h 720917"/>
                  <a:gd name="connsiteX6" fmla="*/ 800100 w 2042926"/>
                  <a:gd name="connsiteY6" fmla="*/ 47132 h 720917"/>
                  <a:gd name="connsiteX7" fmla="*/ 951257 w 2042926"/>
                  <a:gd name="connsiteY7" fmla="*/ 8618 h 720917"/>
                  <a:gd name="connsiteX8" fmla="*/ 1062825 w 2042926"/>
                  <a:gd name="connsiteY8" fmla="*/ 513 h 720917"/>
                  <a:gd name="connsiteX9" fmla="*/ 1229410 w 2042926"/>
                  <a:gd name="connsiteY9" fmla="*/ 22978 h 720917"/>
                  <a:gd name="connsiteX10" fmla="*/ 1379879 w 2042926"/>
                  <a:gd name="connsiteY10" fmla="*/ 55653 h 720917"/>
                  <a:gd name="connsiteX11" fmla="*/ 1631163 w 2042926"/>
                  <a:gd name="connsiteY11" fmla="*/ 80382 h 720917"/>
                  <a:gd name="connsiteX12" fmla="*/ 1833089 w 2042926"/>
                  <a:gd name="connsiteY12" fmla="*/ 128567 h 720917"/>
                  <a:gd name="connsiteX13" fmla="*/ 1924105 w 2042926"/>
                  <a:gd name="connsiteY13" fmla="*/ 210185 h 720917"/>
                  <a:gd name="connsiteX14" fmla="*/ 1969280 w 2042926"/>
                  <a:gd name="connsiteY14" fmla="*/ 394004 h 720917"/>
                  <a:gd name="connsiteX15" fmla="*/ 2003596 w 2042926"/>
                  <a:gd name="connsiteY15" fmla="*/ 484461 h 720917"/>
                  <a:gd name="connsiteX16" fmla="*/ 2042904 w 2042926"/>
                  <a:gd name="connsiteY16" fmla="*/ 634370 h 720917"/>
                  <a:gd name="connsiteX17" fmla="*/ 2007603 w 2042926"/>
                  <a:gd name="connsiteY17" fmla="*/ 720917 h 720917"/>
                  <a:gd name="connsiteX18" fmla="*/ 1873115 w 2042926"/>
                  <a:gd name="connsiteY18" fmla="*/ 663780 h 720917"/>
                  <a:gd name="connsiteX19" fmla="*/ 1733086 w 2042926"/>
                  <a:gd name="connsiteY19" fmla="*/ 556140 h 720917"/>
                  <a:gd name="connsiteX20" fmla="*/ 1587422 w 2042926"/>
                  <a:gd name="connsiteY20" fmla="*/ 387245 h 720917"/>
                  <a:gd name="connsiteX21" fmla="*/ 1405751 w 2042926"/>
                  <a:gd name="connsiteY21" fmla="*/ 269692 h 720917"/>
                  <a:gd name="connsiteX22" fmla="*/ 1200150 w 2042926"/>
                  <a:gd name="connsiteY22" fmla="*/ 180483 h 720917"/>
                  <a:gd name="connsiteX23" fmla="*/ 1045195 w 2042926"/>
                  <a:gd name="connsiteY23" fmla="*/ 150745 h 720917"/>
                  <a:gd name="connsiteX24" fmla="*/ 828675 w 2042926"/>
                  <a:gd name="connsiteY24" fmla="*/ 180483 h 720917"/>
                  <a:gd name="connsiteX25" fmla="*/ 635493 w 2042926"/>
                  <a:gd name="connsiteY25" fmla="*/ 230262 h 720917"/>
                  <a:gd name="connsiteX26" fmla="*/ 444887 w 2042926"/>
                  <a:gd name="connsiteY26" fmla="*/ 311045 h 720917"/>
                  <a:gd name="connsiteX27" fmla="*/ 255214 w 2042926"/>
                  <a:gd name="connsiteY27" fmla="*/ 458179 h 720917"/>
                  <a:gd name="connsiteX28" fmla="*/ 151936 w 2042926"/>
                  <a:gd name="connsiteY28" fmla="*/ 544987 h 720917"/>
                  <a:gd name="connsiteX29" fmla="*/ 87945 w 2042926"/>
                  <a:gd name="connsiteY29" fmla="*/ 584970 h 720917"/>
                  <a:gd name="connsiteX30" fmla="*/ 33551 w 2042926"/>
                  <a:gd name="connsiteY30" fmla="*/ 611645 h 720917"/>
                  <a:gd name="connsiteX31" fmla="*/ 0 w 2042926"/>
                  <a:gd name="connsiteY31" fmla="*/ 590058 h 720917"/>
                  <a:gd name="connsiteX0" fmla="*/ 0 w 2042926"/>
                  <a:gd name="connsiteY0" fmla="*/ 590058 h 720917"/>
                  <a:gd name="connsiteX1" fmla="*/ 66210 w 2042926"/>
                  <a:gd name="connsiteY1" fmla="*/ 503402 h 720917"/>
                  <a:gd name="connsiteX2" fmla="*/ 142875 w 2042926"/>
                  <a:gd name="connsiteY2" fmla="*/ 418608 h 720917"/>
                  <a:gd name="connsiteX3" fmla="*/ 321294 w 2042926"/>
                  <a:gd name="connsiteY3" fmla="*/ 229734 h 720917"/>
                  <a:gd name="connsiteX4" fmla="*/ 438150 w 2042926"/>
                  <a:gd name="connsiteY4" fmla="*/ 151907 h 720917"/>
                  <a:gd name="connsiteX5" fmla="*/ 600075 w 2042926"/>
                  <a:gd name="connsiteY5" fmla="*/ 85233 h 720917"/>
                  <a:gd name="connsiteX6" fmla="*/ 800100 w 2042926"/>
                  <a:gd name="connsiteY6" fmla="*/ 47132 h 720917"/>
                  <a:gd name="connsiteX7" fmla="*/ 951257 w 2042926"/>
                  <a:gd name="connsiteY7" fmla="*/ 8618 h 720917"/>
                  <a:gd name="connsiteX8" fmla="*/ 1062825 w 2042926"/>
                  <a:gd name="connsiteY8" fmla="*/ 513 h 720917"/>
                  <a:gd name="connsiteX9" fmla="*/ 1229410 w 2042926"/>
                  <a:gd name="connsiteY9" fmla="*/ 22978 h 720917"/>
                  <a:gd name="connsiteX10" fmla="*/ 1379879 w 2042926"/>
                  <a:gd name="connsiteY10" fmla="*/ 55653 h 720917"/>
                  <a:gd name="connsiteX11" fmla="*/ 1631163 w 2042926"/>
                  <a:gd name="connsiteY11" fmla="*/ 80382 h 720917"/>
                  <a:gd name="connsiteX12" fmla="*/ 1833089 w 2042926"/>
                  <a:gd name="connsiteY12" fmla="*/ 128567 h 720917"/>
                  <a:gd name="connsiteX13" fmla="*/ 1924105 w 2042926"/>
                  <a:gd name="connsiteY13" fmla="*/ 210185 h 720917"/>
                  <a:gd name="connsiteX14" fmla="*/ 1969280 w 2042926"/>
                  <a:gd name="connsiteY14" fmla="*/ 394004 h 720917"/>
                  <a:gd name="connsiteX15" fmla="*/ 2003596 w 2042926"/>
                  <a:gd name="connsiteY15" fmla="*/ 484461 h 720917"/>
                  <a:gd name="connsiteX16" fmla="*/ 2042904 w 2042926"/>
                  <a:gd name="connsiteY16" fmla="*/ 634370 h 720917"/>
                  <a:gd name="connsiteX17" fmla="*/ 2007603 w 2042926"/>
                  <a:gd name="connsiteY17" fmla="*/ 720917 h 720917"/>
                  <a:gd name="connsiteX18" fmla="*/ 1873115 w 2042926"/>
                  <a:gd name="connsiteY18" fmla="*/ 663780 h 720917"/>
                  <a:gd name="connsiteX19" fmla="*/ 1733086 w 2042926"/>
                  <a:gd name="connsiteY19" fmla="*/ 556140 h 720917"/>
                  <a:gd name="connsiteX20" fmla="*/ 1539797 w 2042926"/>
                  <a:gd name="connsiteY20" fmla="*/ 396770 h 720917"/>
                  <a:gd name="connsiteX21" fmla="*/ 1405751 w 2042926"/>
                  <a:gd name="connsiteY21" fmla="*/ 269692 h 720917"/>
                  <a:gd name="connsiteX22" fmla="*/ 1200150 w 2042926"/>
                  <a:gd name="connsiteY22" fmla="*/ 180483 h 720917"/>
                  <a:gd name="connsiteX23" fmla="*/ 1045195 w 2042926"/>
                  <a:gd name="connsiteY23" fmla="*/ 150745 h 720917"/>
                  <a:gd name="connsiteX24" fmla="*/ 828675 w 2042926"/>
                  <a:gd name="connsiteY24" fmla="*/ 180483 h 720917"/>
                  <a:gd name="connsiteX25" fmla="*/ 635493 w 2042926"/>
                  <a:gd name="connsiteY25" fmla="*/ 230262 h 720917"/>
                  <a:gd name="connsiteX26" fmla="*/ 444887 w 2042926"/>
                  <a:gd name="connsiteY26" fmla="*/ 311045 h 720917"/>
                  <a:gd name="connsiteX27" fmla="*/ 255214 w 2042926"/>
                  <a:gd name="connsiteY27" fmla="*/ 458179 h 720917"/>
                  <a:gd name="connsiteX28" fmla="*/ 151936 w 2042926"/>
                  <a:gd name="connsiteY28" fmla="*/ 544987 h 720917"/>
                  <a:gd name="connsiteX29" fmla="*/ 87945 w 2042926"/>
                  <a:gd name="connsiteY29" fmla="*/ 584970 h 720917"/>
                  <a:gd name="connsiteX30" fmla="*/ 33551 w 2042926"/>
                  <a:gd name="connsiteY30" fmla="*/ 611645 h 720917"/>
                  <a:gd name="connsiteX31" fmla="*/ 0 w 2042926"/>
                  <a:gd name="connsiteY31" fmla="*/ 590058 h 720917"/>
                  <a:gd name="connsiteX0" fmla="*/ 0 w 2042926"/>
                  <a:gd name="connsiteY0" fmla="*/ 590058 h 720917"/>
                  <a:gd name="connsiteX1" fmla="*/ 66210 w 2042926"/>
                  <a:gd name="connsiteY1" fmla="*/ 503402 h 720917"/>
                  <a:gd name="connsiteX2" fmla="*/ 142875 w 2042926"/>
                  <a:gd name="connsiteY2" fmla="*/ 418608 h 720917"/>
                  <a:gd name="connsiteX3" fmla="*/ 321294 w 2042926"/>
                  <a:gd name="connsiteY3" fmla="*/ 229734 h 720917"/>
                  <a:gd name="connsiteX4" fmla="*/ 438150 w 2042926"/>
                  <a:gd name="connsiteY4" fmla="*/ 151907 h 720917"/>
                  <a:gd name="connsiteX5" fmla="*/ 600075 w 2042926"/>
                  <a:gd name="connsiteY5" fmla="*/ 85233 h 720917"/>
                  <a:gd name="connsiteX6" fmla="*/ 800100 w 2042926"/>
                  <a:gd name="connsiteY6" fmla="*/ 47132 h 720917"/>
                  <a:gd name="connsiteX7" fmla="*/ 951257 w 2042926"/>
                  <a:gd name="connsiteY7" fmla="*/ 8618 h 720917"/>
                  <a:gd name="connsiteX8" fmla="*/ 1062825 w 2042926"/>
                  <a:gd name="connsiteY8" fmla="*/ 513 h 720917"/>
                  <a:gd name="connsiteX9" fmla="*/ 1229410 w 2042926"/>
                  <a:gd name="connsiteY9" fmla="*/ 22978 h 720917"/>
                  <a:gd name="connsiteX10" fmla="*/ 1379879 w 2042926"/>
                  <a:gd name="connsiteY10" fmla="*/ 55653 h 720917"/>
                  <a:gd name="connsiteX11" fmla="*/ 1631163 w 2042926"/>
                  <a:gd name="connsiteY11" fmla="*/ 80382 h 720917"/>
                  <a:gd name="connsiteX12" fmla="*/ 1833089 w 2042926"/>
                  <a:gd name="connsiteY12" fmla="*/ 128567 h 720917"/>
                  <a:gd name="connsiteX13" fmla="*/ 1924105 w 2042926"/>
                  <a:gd name="connsiteY13" fmla="*/ 210185 h 720917"/>
                  <a:gd name="connsiteX14" fmla="*/ 1969280 w 2042926"/>
                  <a:gd name="connsiteY14" fmla="*/ 394004 h 720917"/>
                  <a:gd name="connsiteX15" fmla="*/ 2003596 w 2042926"/>
                  <a:gd name="connsiteY15" fmla="*/ 484461 h 720917"/>
                  <a:gd name="connsiteX16" fmla="*/ 2042904 w 2042926"/>
                  <a:gd name="connsiteY16" fmla="*/ 634370 h 720917"/>
                  <a:gd name="connsiteX17" fmla="*/ 2007603 w 2042926"/>
                  <a:gd name="connsiteY17" fmla="*/ 720917 h 720917"/>
                  <a:gd name="connsiteX18" fmla="*/ 1873115 w 2042926"/>
                  <a:gd name="connsiteY18" fmla="*/ 663780 h 720917"/>
                  <a:gd name="connsiteX19" fmla="*/ 1733086 w 2042926"/>
                  <a:gd name="connsiteY19" fmla="*/ 556140 h 720917"/>
                  <a:gd name="connsiteX20" fmla="*/ 1539797 w 2042926"/>
                  <a:gd name="connsiteY20" fmla="*/ 396770 h 720917"/>
                  <a:gd name="connsiteX21" fmla="*/ 1358126 w 2042926"/>
                  <a:gd name="connsiteY21" fmla="*/ 298267 h 720917"/>
                  <a:gd name="connsiteX22" fmla="*/ 1200150 w 2042926"/>
                  <a:gd name="connsiteY22" fmla="*/ 180483 h 720917"/>
                  <a:gd name="connsiteX23" fmla="*/ 1045195 w 2042926"/>
                  <a:gd name="connsiteY23" fmla="*/ 150745 h 720917"/>
                  <a:gd name="connsiteX24" fmla="*/ 828675 w 2042926"/>
                  <a:gd name="connsiteY24" fmla="*/ 180483 h 720917"/>
                  <a:gd name="connsiteX25" fmla="*/ 635493 w 2042926"/>
                  <a:gd name="connsiteY25" fmla="*/ 230262 h 720917"/>
                  <a:gd name="connsiteX26" fmla="*/ 444887 w 2042926"/>
                  <a:gd name="connsiteY26" fmla="*/ 311045 h 720917"/>
                  <a:gd name="connsiteX27" fmla="*/ 255214 w 2042926"/>
                  <a:gd name="connsiteY27" fmla="*/ 458179 h 720917"/>
                  <a:gd name="connsiteX28" fmla="*/ 151936 w 2042926"/>
                  <a:gd name="connsiteY28" fmla="*/ 544987 h 720917"/>
                  <a:gd name="connsiteX29" fmla="*/ 87945 w 2042926"/>
                  <a:gd name="connsiteY29" fmla="*/ 584970 h 720917"/>
                  <a:gd name="connsiteX30" fmla="*/ 33551 w 2042926"/>
                  <a:gd name="connsiteY30" fmla="*/ 611645 h 720917"/>
                  <a:gd name="connsiteX31" fmla="*/ 0 w 2042926"/>
                  <a:gd name="connsiteY31" fmla="*/ 590058 h 720917"/>
                  <a:gd name="connsiteX0" fmla="*/ 0 w 2042926"/>
                  <a:gd name="connsiteY0" fmla="*/ 590058 h 720917"/>
                  <a:gd name="connsiteX1" fmla="*/ 66210 w 2042926"/>
                  <a:gd name="connsiteY1" fmla="*/ 503402 h 720917"/>
                  <a:gd name="connsiteX2" fmla="*/ 142875 w 2042926"/>
                  <a:gd name="connsiteY2" fmla="*/ 418608 h 720917"/>
                  <a:gd name="connsiteX3" fmla="*/ 321294 w 2042926"/>
                  <a:gd name="connsiteY3" fmla="*/ 229734 h 720917"/>
                  <a:gd name="connsiteX4" fmla="*/ 438150 w 2042926"/>
                  <a:gd name="connsiteY4" fmla="*/ 151907 h 720917"/>
                  <a:gd name="connsiteX5" fmla="*/ 600075 w 2042926"/>
                  <a:gd name="connsiteY5" fmla="*/ 85233 h 720917"/>
                  <a:gd name="connsiteX6" fmla="*/ 800100 w 2042926"/>
                  <a:gd name="connsiteY6" fmla="*/ 47132 h 720917"/>
                  <a:gd name="connsiteX7" fmla="*/ 951257 w 2042926"/>
                  <a:gd name="connsiteY7" fmla="*/ 8618 h 720917"/>
                  <a:gd name="connsiteX8" fmla="*/ 1062825 w 2042926"/>
                  <a:gd name="connsiteY8" fmla="*/ 513 h 720917"/>
                  <a:gd name="connsiteX9" fmla="*/ 1229410 w 2042926"/>
                  <a:gd name="connsiteY9" fmla="*/ 22978 h 720917"/>
                  <a:gd name="connsiteX10" fmla="*/ 1379879 w 2042926"/>
                  <a:gd name="connsiteY10" fmla="*/ 55653 h 720917"/>
                  <a:gd name="connsiteX11" fmla="*/ 1631163 w 2042926"/>
                  <a:gd name="connsiteY11" fmla="*/ 80382 h 720917"/>
                  <a:gd name="connsiteX12" fmla="*/ 1833089 w 2042926"/>
                  <a:gd name="connsiteY12" fmla="*/ 128567 h 720917"/>
                  <a:gd name="connsiteX13" fmla="*/ 1924105 w 2042926"/>
                  <a:gd name="connsiteY13" fmla="*/ 210185 h 720917"/>
                  <a:gd name="connsiteX14" fmla="*/ 1969280 w 2042926"/>
                  <a:gd name="connsiteY14" fmla="*/ 394004 h 720917"/>
                  <a:gd name="connsiteX15" fmla="*/ 2003596 w 2042926"/>
                  <a:gd name="connsiteY15" fmla="*/ 484461 h 720917"/>
                  <a:gd name="connsiteX16" fmla="*/ 2042904 w 2042926"/>
                  <a:gd name="connsiteY16" fmla="*/ 634370 h 720917"/>
                  <a:gd name="connsiteX17" fmla="*/ 2007603 w 2042926"/>
                  <a:gd name="connsiteY17" fmla="*/ 720917 h 720917"/>
                  <a:gd name="connsiteX18" fmla="*/ 1873115 w 2042926"/>
                  <a:gd name="connsiteY18" fmla="*/ 663780 h 720917"/>
                  <a:gd name="connsiteX19" fmla="*/ 1733086 w 2042926"/>
                  <a:gd name="connsiteY19" fmla="*/ 556140 h 720917"/>
                  <a:gd name="connsiteX20" fmla="*/ 1539797 w 2042926"/>
                  <a:gd name="connsiteY20" fmla="*/ 396770 h 720917"/>
                  <a:gd name="connsiteX21" fmla="*/ 1358126 w 2042926"/>
                  <a:gd name="connsiteY21" fmla="*/ 298267 h 720917"/>
                  <a:gd name="connsiteX22" fmla="*/ 1162050 w 2042926"/>
                  <a:gd name="connsiteY22" fmla="*/ 180483 h 720917"/>
                  <a:gd name="connsiteX23" fmla="*/ 1045195 w 2042926"/>
                  <a:gd name="connsiteY23" fmla="*/ 150745 h 720917"/>
                  <a:gd name="connsiteX24" fmla="*/ 828675 w 2042926"/>
                  <a:gd name="connsiteY24" fmla="*/ 180483 h 720917"/>
                  <a:gd name="connsiteX25" fmla="*/ 635493 w 2042926"/>
                  <a:gd name="connsiteY25" fmla="*/ 230262 h 720917"/>
                  <a:gd name="connsiteX26" fmla="*/ 444887 w 2042926"/>
                  <a:gd name="connsiteY26" fmla="*/ 311045 h 720917"/>
                  <a:gd name="connsiteX27" fmla="*/ 255214 w 2042926"/>
                  <a:gd name="connsiteY27" fmla="*/ 458179 h 720917"/>
                  <a:gd name="connsiteX28" fmla="*/ 151936 w 2042926"/>
                  <a:gd name="connsiteY28" fmla="*/ 544987 h 720917"/>
                  <a:gd name="connsiteX29" fmla="*/ 87945 w 2042926"/>
                  <a:gd name="connsiteY29" fmla="*/ 584970 h 720917"/>
                  <a:gd name="connsiteX30" fmla="*/ 33551 w 2042926"/>
                  <a:gd name="connsiteY30" fmla="*/ 611645 h 720917"/>
                  <a:gd name="connsiteX31" fmla="*/ 0 w 2042926"/>
                  <a:gd name="connsiteY31" fmla="*/ 590058 h 720917"/>
                  <a:gd name="connsiteX0" fmla="*/ 0 w 2042926"/>
                  <a:gd name="connsiteY0" fmla="*/ 590058 h 720917"/>
                  <a:gd name="connsiteX1" fmla="*/ 66210 w 2042926"/>
                  <a:gd name="connsiteY1" fmla="*/ 503402 h 720917"/>
                  <a:gd name="connsiteX2" fmla="*/ 142875 w 2042926"/>
                  <a:gd name="connsiteY2" fmla="*/ 418608 h 720917"/>
                  <a:gd name="connsiteX3" fmla="*/ 321294 w 2042926"/>
                  <a:gd name="connsiteY3" fmla="*/ 229734 h 720917"/>
                  <a:gd name="connsiteX4" fmla="*/ 438150 w 2042926"/>
                  <a:gd name="connsiteY4" fmla="*/ 151907 h 720917"/>
                  <a:gd name="connsiteX5" fmla="*/ 600075 w 2042926"/>
                  <a:gd name="connsiteY5" fmla="*/ 85233 h 720917"/>
                  <a:gd name="connsiteX6" fmla="*/ 800100 w 2042926"/>
                  <a:gd name="connsiteY6" fmla="*/ 47132 h 720917"/>
                  <a:gd name="connsiteX7" fmla="*/ 951257 w 2042926"/>
                  <a:gd name="connsiteY7" fmla="*/ 8618 h 720917"/>
                  <a:gd name="connsiteX8" fmla="*/ 1062825 w 2042926"/>
                  <a:gd name="connsiteY8" fmla="*/ 513 h 720917"/>
                  <a:gd name="connsiteX9" fmla="*/ 1229410 w 2042926"/>
                  <a:gd name="connsiteY9" fmla="*/ 22978 h 720917"/>
                  <a:gd name="connsiteX10" fmla="*/ 1379879 w 2042926"/>
                  <a:gd name="connsiteY10" fmla="*/ 55653 h 720917"/>
                  <a:gd name="connsiteX11" fmla="*/ 1631163 w 2042926"/>
                  <a:gd name="connsiteY11" fmla="*/ 80382 h 720917"/>
                  <a:gd name="connsiteX12" fmla="*/ 1833089 w 2042926"/>
                  <a:gd name="connsiteY12" fmla="*/ 128567 h 720917"/>
                  <a:gd name="connsiteX13" fmla="*/ 1924105 w 2042926"/>
                  <a:gd name="connsiteY13" fmla="*/ 210185 h 720917"/>
                  <a:gd name="connsiteX14" fmla="*/ 1969280 w 2042926"/>
                  <a:gd name="connsiteY14" fmla="*/ 394004 h 720917"/>
                  <a:gd name="connsiteX15" fmla="*/ 2003596 w 2042926"/>
                  <a:gd name="connsiteY15" fmla="*/ 484461 h 720917"/>
                  <a:gd name="connsiteX16" fmla="*/ 2042904 w 2042926"/>
                  <a:gd name="connsiteY16" fmla="*/ 634370 h 720917"/>
                  <a:gd name="connsiteX17" fmla="*/ 2007603 w 2042926"/>
                  <a:gd name="connsiteY17" fmla="*/ 720917 h 720917"/>
                  <a:gd name="connsiteX18" fmla="*/ 1873115 w 2042926"/>
                  <a:gd name="connsiteY18" fmla="*/ 663780 h 720917"/>
                  <a:gd name="connsiteX19" fmla="*/ 1733086 w 2042926"/>
                  <a:gd name="connsiteY19" fmla="*/ 556140 h 720917"/>
                  <a:gd name="connsiteX20" fmla="*/ 1539797 w 2042926"/>
                  <a:gd name="connsiteY20" fmla="*/ 396770 h 720917"/>
                  <a:gd name="connsiteX21" fmla="*/ 1358126 w 2042926"/>
                  <a:gd name="connsiteY21" fmla="*/ 298267 h 720917"/>
                  <a:gd name="connsiteX22" fmla="*/ 1162050 w 2042926"/>
                  <a:gd name="connsiteY22" fmla="*/ 180483 h 720917"/>
                  <a:gd name="connsiteX23" fmla="*/ 988045 w 2042926"/>
                  <a:gd name="connsiteY23" fmla="*/ 188845 h 720917"/>
                  <a:gd name="connsiteX24" fmla="*/ 828675 w 2042926"/>
                  <a:gd name="connsiteY24" fmla="*/ 180483 h 720917"/>
                  <a:gd name="connsiteX25" fmla="*/ 635493 w 2042926"/>
                  <a:gd name="connsiteY25" fmla="*/ 230262 h 720917"/>
                  <a:gd name="connsiteX26" fmla="*/ 444887 w 2042926"/>
                  <a:gd name="connsiteY26" fmla="*/ 311045 h 720917"/>
                  <a:gd name="connsiteX27" fmla="*/ 255214 w 2042926"/>
                  <a:gd name="connsiteY27" fmla="*/ 458179 h 720917"/>
                  <a:gd name="connsiteX28" fmla="*/ 151936 w 2042926"/>
                  <a:gd name="connsiteY28" fmla="*/ 544987 h 720917"/>
                  <a:gd name="connsiteX29" fmla="*/ 87945 w 2042926"/>
                  <a:gd name="connsiteY29" fmla="*/ 584970 h 720917"/>
                  <a:gd name="connsiteX30" fmla="*/ 33551 w 2042926"/>
                  <a:gd name="connsiteY30" fmla="*/ 611645 h 720917"/>
                  <a:gd name="connsiteX31" fmla="*/ 0 w 2042926"/>
                  <a:gd name="connsiteY31" fmla="*/ 590058 h 720917"/>
                  <a:gd name="connsiteX0" fmla="*/ 0 w 2042926"/>
                  <a:gd name="connsiteY0" fmla="*/ 590058 h 720917"/>
                  <a:gd name="connsiteX1" fmla="*/ 66210 w 2042926"/>
                  <a:gd name="connsiteY1" fmla="*/ 503402 h 720917"/>
                  <a:gd name="connsiteX2" fmla="*/ 142875 w 2042926"/>
                  <a:gd name="connsiteY2" fmla="*/ 418608 h 720917"/>
                  <a:gd name="connsiteX3" fmla="*/ 321294 w 2042926"/>
                  <a:gd name="connsiteY3" fmla="*/ 229734 h 720917"/>
                  <a:gd name="connsiteX4" fmla="*/ 438150 w 2042926"/>
                  <a:gd name="connsiteY4" fmla="*/ 151907 h 720917"/>
                  <a:gd name="connsiteX5" fmla="*/ 600075 w 2042926"/>
                  <a:gd name="connsiteY5" fmla="*/ 85233 h 720917"/>
                  <a:gd name="connsiteX6" fmla="*/ 800100 w 2042926"/>
                  <a:gd name="connsiteY6" fmla="*/ 47132 h 720917"/>
                  <a:gd name="connsiteX7" fmla="*/ 951257 w 2042926"/>
                  <a:gd name="connsiteY7" fmla="*/ 8618 h 720917"/>
                  <a:gd name="connsiteX8" fmla="*/ 1062825 w 2042926"/>
                  <a:gd name="connsiteY8" fmla="*/ 513 h 720917"/>
                  <a:gd name="connsiteX9" fmla="*/ 1229410 w 2042926"/>
                  <a:gd name="connsiteY9" fmla="*/ 22978 h 720917"/>
                  <a:gd name="connsiteX10" fmla="*/ 1379879 w 2042926"/>
                  <a:gd name="connsiteY10" fmla="*/ 55653 h 720917"/>
                  <a:gd name="connsiteX11" fmla="*/ 1631163 w 2042926"/>
                  <a:gd name="connsiteY11" fmla="*/ 80382 h 720917"/>
                  <a:gd name="connsiteX12" fmla="*/ 1833089 w 2042926"/>
                  <a:gd name="connsiteY12" fmla="*/ 128567 h 720917"/>
                  <a:gd name="connsiteX13" fmla="*/ 1924105 w 2042926"/>
                  <a:gd name="connsiteY13" fmla="*/ 210185 h 720917"/>
                  <a:gd name="connsiteX14" fmla="*/ 1969280 w 2042926"/>
                  <a:gd name="connsiteY14" fmla="*/ 394004 h 720917"/>
                  <a:gd name="connsiteX15" fmla="*/ 2003596 w 2042926"/>
                  <a:gd name="connsiteY15" fmla="*/ 484461 h 720917"/>
                  <a:gd name="connsiteX16" fmla="*/ 2042904 w 2042926"/>
                  <a:gd name="connsiteY16" fmla="*/ 634370 h 720917"/>
                  <a:gd name="connsiteX17" fmla="*/ 2007603 w 2042926"/>
                  <a:gd name="connsiteY17" fmla="*/ 720917 h 720917"/>
                  <a:gd name="connsiteX18" fmla="*/ 1873115 w 2042926"/>
                  <a:gd name="connsiteY18" fmla="*/ 663780 h 720917"/>
                  <a:gd name="connsiteX19" fmla="*/ 1733086 w 2042926"/>
                  <a:gd name="connsiteY19" fmla="*/ 556140 h 720917"/>
                  <a:gd name="connsiteX20" fmla="*/ 1539797 w 2042926"/>
                  <a:gd name="connsiteY20" fmla="*/ 396770 h 720917"/>
                  <a:gd name="connsiteX21" fmla="*/ 1358126 w 2042926"/>
                  <a:gd name="connsiteY21" fmla="*/ 298267 h 720917"/>
                  <a:gd name="connsiteX22" fmla="*/ 1200150 w 2042926"/>
                  <a:gd name="connsiteY22" fmla="*/ 228108 h 720917"/>
                  <a:gd name="connsiteX23" fmla="*/ 988045 w 2042926"/>
                  <a:gd name="connsiteY23" fmla="*/ 188845 h 720917"/>
                  <a:gd name="connsiteX24" fmla="*/ 828675 w 2042926"/>
                  <a:gd name="connsiteY24" fmla="*/ 180483 h 720917"/>
                  <a:gd name="connsiteX25" fmla="*/ 635493 w 2042926"/>
                  <a:gd name="connsiteY25" fmla="*/ 230262 h 720917"/>
                  <a:gd name="connsiteX26" fmla="*/ 444887 w 2042926"/>
                  <a:gd name="connsiteY26" fmla="*/ 311045 h 720917"/>
                  <a:gd name="connsiteX27" fmla="*/ 255214 w 2042926"/>
                  <a:gd name="connsiteY27" fmla="*/ 458179 h 720917"/>
                  <a:gd name="connsiteX28" fmla="*/ 151936 w 2042926"/>
                  <a:gd name="connsiteY28" fmla="*/ 544987 h 720917"/>
                  <a:gd name="connsiteX29" fmla="*/ 87945 w 2042926"/>
                  <a:gd name="connsiteY29" fmla="*/ 584970 h 720917"/>
                  <a:gd name="connsiteX30" fmla="*/ 33551 w 2042926"/>
                  <a:gd name="connsiteY30" fmla="*/ 611645 h 720917"/>
                  <a:gd name="connsiteX31" fmla="*/ 0 w 2042926"/>
                  <a:gd name="connsiteY31" fmla="*/ 590058 h 720917"/>
                  <a:gd name="connsiteX0" fmla="*/ 0 w 2042926"/>
                  <a:gd name="connsiteY0" fmla="*/ 590058 h 720917"/>
                  <a:gd name="connsiteX1" fmla="*/ 66210 w 2042926"/>
                  <a:gd name="connsiteY1" fmla="*/ 503402 h 720917"/>
                  <a:gd name="connsiteX2" fmla="*/ 142875 w 2042926"/>
                  <a:gd name="connsiteY2" fmla="*/ 418608 h 720917"/>
                  <a:gd name="connsiteX3" fmla="*/ 321294 w 2042926"/>
                  <a:gd name="connsiteY3" fmla="*/ 229734 h 720917"/>
                  <a:gd name="connsiteX4" fmla="*/ 438150 w 2042926"/>
                  <a:gd name="connsiteY4" fmla="*/ 151907 h 720917"/>
                  <a:gd name="connsiteX5" fmla="*/ 600075 w 2042926"/>
                  <a:gd name="connsiteY5" fmla="*/ 85233 h 720917"/>
                  <a:gd name="connsiteX6" fmla="*/ 800100 w 2042926"/>
                  <a:gd name="connsiteY6" fmla="*/ 47132 h 720917"/>
                  <a:gd name="connsiteX7" fmla="*/ 951257 w 2042926"/>
                  <a:gd name="connsiteY7" fmla="*/ 8618 h 720917"/>
                  <a:gd name="connsiteX8" fmla="*/ 1062825 w 2042926"/>
                  <a:gd name="connsiteY8" fmla="*/ 513 h 720917"/>
                  <a:gd name="connsiteX9" fmla="*/ 1229410 w 2042926"/>
                  <a:gd name="connsiteY9" fmla="*/ 22978 h 720917"/>
                  <a:gd name="connsiteX10" fmla="*/ 1379879 w 2042926"/>
                  <a:gd name="connsiteY10" fmla="*/ 55653 h 720917"/>
                  <a:gd name="connsiteX11" fmla="*/ 1631163 w 2042926"/>
                  <a:gd name="connsiteY11" fmla="*/ 80382 h 720917"/>
                  <a:gd name="connsiteX12" fmla="*/ 1833089 w 2042926"/>
                  <a:gd name="connsiteY12" fmla="*/ 128567 h 720917"/>
                  <a:gd name="connsiteX13" fmla="*/ 1924105 w 2042926"/>
                  <a:gd name="connsiteY13" fmla="*/ 210185 h 720917"/>
                  <a:gd name="connsiteX14" fmla="*/ 1969280 w 2042926"/>
                  <a:gd name="connsiteY14" fmla="*/ 394004 h 720917"/>
                  <a:gd name="connsiteX15" fmla="*/ 2003596 w 2042926"/>
                  <a:gd name="connsiteY15" fmla="*/ 484461 h 720917"/>
                  <a:gd name="connsiteX16" fmla="*/ 2042904 w 2042926"/>
                  <a:gd name="connsiteY16" fmla="*/ 634370 h 720917"/>
                  <a:gd name="connsiteX17" fmla="*/ 2007603 w 2042926"/>
                  <a:gd name="connsiteY17" fmla="*/ 720917 h 720917"/>
                  <a:gd name="connsiteX18" fmla="*/ 1873115 w 2042926"/>
                  <a:gd name="connsiteY18" fmla="*/ 663780 h 720917"/>
                  <a:gd name="connsiteX19" fmla="*/ 1733086 w 2042926"/>
                  <a:gd name="connsiteY19" fmla="*/ 556140 h 720917"/>
                  <a:gd name="connsiteX20" fmla="*/ 1539797 w 2042926"/>
                  <a:gd name="connsiteY20" fmla="*/ 396770 h 720917"/>
                  <a:gd name="connsiteX21" fmla="*/ 1358126 w 2042926"/>
                  <a:gd name="connsiteY21" fmla="*/ 298267 h 720917"/>
                  <a:gd name="connsiteX22" fmla="*/ 1200150 w 2042926"/>
                  <a:gd name="connsiteY22" fmla="*/ 228108 h 720917"/>
                  <a:gd name="connsiteX23" fmla="*/ 988045 w 2042926"/>
                  <a:gd name="connsiteY23" fmla="*/ 188845 h 720917"/>
                  <a:gd name="connsiteX24" fmla="*/ 828675 w 2042926"/>
                  <a:gd name="connsiteY24" fmla="*/ 218583 h 720917"/>
                  <a:gd name="connsiteX25" fmla="*/ 635493 w 2042926"/>
                  <a:gd name="connsiteY25" fmla="*/ 230262 h 720917"/>
                  <a:gd name="connsiteX26" fmla="*/ 444887 w 2042926"/>
                  <a:gd name="connsiteY26" fmla="*/ 311045 h 720917"/>
                  <a:gd name="connsiteX27" fmla="*/ 255214 w 2042926"/>
                  <a:gd name="connsiteY27" fmla="*/ 458179 h 720917"/>
                  <a:gd name="connsiteX28" fmla="*/ 151936 w 2042926"/>
                  <a:gd name="connsiteY28" fmla="*/ 544987 h 720917"/>
                  <a:gd name="connsiteX29" fmla="*/ 87945 w 2042926"/>
                  <a:gd name="connsiteY29" fmla="*/ 584970 h 720917"/>
                  <a:gd name="connsiteX30" fmla="*/ 33551 w 2042926"/>
                  <a:gd name="connsiteY30" fmla="*/ 611645 h 720917"/>
                  <a:gd name="connsiteX31" fmla="*/ 0 w 2042926"/>
                  <a:gd name="connsiteY31" fmla="*/ 590058 h 720917"/>
                  <a:gd name="connsiteX0" fmla="*/ 0 w 2042926"/>
                  <a:gd name="connsiteY0" fmla="*/ 590058 h 720917"/>
                  <a:gd name="connsiteX1" fmla="*/ 66210 w 2042926"/>
                  <a:gd name="connsiteY1" fmla="*/ 503402 h 720917"/>
                  <a:gd name="connsiteX2" fmla="*/ 142875 w 2042926"/>
                  <a:gd name="connsiteY2" fmla="*/ 418608 h 720917"/>
                  <a:gd name="connsiteX3" fmla="*/ 321294 w 2042926"/>
                  <a:gd name="connsiteY3" fmla="*/ 229734 h 720917"/>
                  <a:gd name="connsiteX4" fmla="*/ 438150 w 2042926"/>
                  <a:gd name="connsiteY4" fmla="*/ 151907 h 720917"/>
                  <a:gd name="connsiteX5" fmla="*/ 600075 w 2042926"/>
                  <a:gd name="connsiteY5" fmla="*/ 85233 h 720917"/>
                  <a:gd name="connsiteX6" fmla="*/ 800100 w 2042926"/>
                  <a:gd name="connsiteY6" fmla="*/ 47132 h 720917"/>
                  <a:gd name="connsiteX7" fmla="*/ 951257 w 2042926"/>
                  <a:gd name="connsiteY7" fmla="*/ 8618 h 720917"/>
                  <a:gd name="connsiteX8" fmla="*/ 1062825 w 2042926"/>
                  <a:gd name="connsiteY8" fmla="*/ 513 h 720917"/>
                  <a:gd name="connsiteX9" fmla="*/ 1229410 w 2042926"/>
                  <a:gd name="connsiteY9" fmla="*/ 22978 h 720917"/>
                  <a:gd name="connsiteX10" fmla="*/ 1379879 w 2042926"/>
                  <a:gd name="connsiteY10" fmla="*/ 55653 h 720917"/>
                  <a:gd name="connsiteX11" fmla="*/ 1631163 w 2042926"/>
                  <a:gd name="connsiteY11" fmla="*/ 80382 h 720917"/>
                  <a:gd name="connsiteX12" fmla="*/ 1833089 w 2042926"/>
                  <a:gd name="connsiteY12" fmla="*/ 128567 h 720917"/>
                  <a:gd name="connsiteX13" fmla="*/ 1924105 w 2042926"/>
                  <a:gd name="connsiteY13" fmla="*/ 210185 h 720917"/>
                  <a:gd name="connsiteX14" fmla="*/ 1969280 w 2042926"/>
                  <a:gd name="connsiteY14" fmla="*/ 394004 h 720917"/>
                  <a:gd name="connsiteX15" fmla="*/ 2003596 w 2042926"/>
                  <a:gd name="connsiteY15" fmla="*/ 484461 h 720917"/>
                  <a:gd name="connsiteX16" fmla="*/ 2042904 w 2042926"/>
                  <a:gd name="connsiteY16" fmla="*/ 634370 h 720917"/>
                  <a:gd name="connsiteX17" fmla="*/ 2007603 w 2042926"/>
                  <a:gd name="connsiteY17" fmla="*/ 720917 h 720917"/>
                  <a:gd name="connsiteX18" fmla="*/ 1873115 w 2042926"/>
                  <a:gd name="connsiteY18" fmla="*/ 663780 h 720917"/>
                  <a:gd name="connsiteX19" fmla="*/ 1733086 w 2042926"/>
                  <a:gd name="connsiteY19" fmla="*/ 556140 h 720917"/>
                  <a:gd name="connsiteX20" fmla="*/ 1539797 w 2042926"/>
                  <a:gd name="connsiteY20" fmla="*/ 396770 h 720917"/>
                  <a:gd name="connsiteX21" fmla="*/ 1358126 w 2042926"/>
                  <a:gd name="connsiteY21" fmla="*/ 298267 h 720917"/>
                  <a:gd name="connsiteX22" fmla="*/ 1200150 w 2042926"/>
                  <a:gd name="connsiteY22" fmla="*/ 228108 h 720917"/>
                  <a:gd name="connsiteX23" fmla="*/ 988045 w 2042926"/>
                  <a:gd name="connsiteY23" fmla="*/ 188845 h 720917"/>
                  <a:gd name="connsiteX24" fmla="*/ 828675 w 2042926"/>
                  <a:gd name="connsiteY24" fmla="*/ 218583 h 720917"/>
                  <a:gd name="connsiteX25" fmla="*/ 673593 w 2042926"/>
                  <a:gd name="connsiteY25" fmla="*/ 230262 h 720917"/>
                  <a:gd name="connsiteX26" fmla="*/ 444887 w 2042926"/>
                  <a:gd name="connsiteY26" fmla="*/ 311045 h 720917"/>
                  <a:gd name="connsiteX27" fmla="*/ 255214 w 2042926"/>
                  <a:gd name="connsiteY27" fmla="*/ 458179 h 720917"/>
                  <a:gd name="connsiteX28" fmla="*/ 151936 w 2042926"/>
                  <a:gd name="connsiteY28" fmla="*/ 544987 h 720917"/>
                  <a:gd name="connsiteX29" fmla="*/ 87945 w 2042926"/>
                  <a:gd name="connsiteY29" fmla="*/ 584970 h 720917"/>
                  <a:gd name="connsiteX30" fmla="*/ 33551 w 2042926"/>
                  <a:gd name="connsiteY30" fmla="*/ 611645 h 720917"/>
                  <a:gd name="connsiteX31" fmla="*/ 0 w 2042926"/>
                  <a:gd name="connsiteY31" fmla="*/ 590058 h 720917"/>
                  <a:gd name="connsiteX0" fmla="*/ 0 w 2042926"/>
                  <a:gd name="connsiteY0" fmla="*/ 590058 h 720917"/>
                  <a:gd name="connsiteX1" fmla="*/ 66210 w 2042926"/>
                  <a:gd name="connsiteY1" fmla="*/ 503402 h 720917"/>
                  <a:gd name="connsiteX2" fmla="*/ 142875 w 2042926"/>
                  <a:gd name="connsiteY2" fmla="*/ 418608 h 720917"/>
                  <a:gd name="connsiteX3" fmla="*/ 321294 w 2042926"/>
                  <a:gd name="connsiteY3" fmla="*/ 229734 h 720917"/>
                  <a:gd name="connsiteX4" fmla="*/ 438150 w 2042926"/>
                  <a:gd name="connsiteY4" fmla="*/ 151907 h 720917"/>
                  <a:gd name="connsiteX5" fmla="*/ 600075 w 2042926"/>
                  <a:gd name="connsiteY5" fmla="*/ 85233 h 720917"/>
                  <a:gd name="connsiteX6" fmla="*/ 800100 w 2042926"/>
                  <a:gd name="connsiteY6" fmla="*/ 47132 h 720917"/>
                  <a:gd name="connsiteX7" fmla="*/ 951257 w 2042926"/>
                  <a:gd name="connsiteY7" fmla="*/ 8618 h 720917"/>
                  <a:gd name="connsiteX8" fmla="*/ 1062825 w 2042926"/>
                  <a:gd name="connsiteY8" fmla="*/ 513 h 720917"/>
                  <a:gd name="connsiteX9" fmla="*/ 1229410 w 2042926"/>
                  <a:gd name="connsiteY9" fmla="*/ 22978 h 720917"/>
                  <a:gd name="connsiteX10" fmla="*/ 1379879 w 2042926"/>
                  <a:gd name="connsiteY10" fmla="*/ 55653 h 720917"/>
                  <a:gd name="connsiteX11" fmla="*/ 1631163 w 2042926"/>
                  <a:gd name="connsiteY11" fmla="*/ 80382 h 720917"/>
                  <a:gd name="connsiteX12" fmla="*/ 1833089 w 2042926"/>
                  <a:gd name="connsiteY12" fmla="*/ 128567 h 720917"/>
                  <a:gd name="connsiteX13" fmla="*/ 1924105 w 2042926"/>
                  <a:gd name="connsiteY13" fmla="*/ 210185 h 720917"/>
                  <a:gd name="connsiteX14" fmla="*/ 1969280 w 2042926"/>
                  <a:gd name="connsiteY14" fmla="*/ 394004 h 720917"/>
                  <a:gd name="connsiteX15" fmla="*/ 2003596 w 2042926"/>
                  <a:gd name="connsiteY15" fmla="*/ 484461 h 720917"/>
                  <a:gd name="connsiteX16" fmla="*/ 2042904 w 2042926"/>
                  <a:gd name="connsiteY16" fmla="*/ 634370 h 720917"/>
                  <a:gd name="connsiteX17" fmla="*/ 2007603 w 2042926"/>
                  <a:gd name="connsiteY17" fmla="*/ 720917 h 720917"/>
                  <a:gd name="connsiteX18" fmla="*/ 1873115 w 2042926"/>
                  <a:gd name="connsiteY18" fmla="*/ 663780 h 720917"/>
                  <a:gd name="connsiteX19" fmla="*/ 1733086 w 2042926"/>
                  <a:gd name="connsiteY19" fmla="*/ 556140 h 720917"/>
                  <a:gd name="connsiteX20" fmla="*/ 1539797 w 2042926"/>
                  <a:gd name="connsiteY20" fmla="*/ 396770 h 720917"/>
                  <a:gd name="connsiteX21" fmla="*/ 1358126 w 2042926"/>
                  <a:gd name="connsiteY21" fmla="*/ 298267 h 720917"/>
                  <a:gd name="connsiteX22" fmla="*/ 1200150 w 2042926"/>
                  <a:gd name="connsiteY22" fmla="*/ 228108 h 720917"/>
                  <a:gd name="connsiteX23" fmla="*/ 988045 w 2042926"/>
                  <a:gd name="connsiteY23" fmla="*/ 188845 h 720917"/>
                  <a:gd name="connsiteX24" fmla="*/ 828675 w 2042926"/>
                  <a:gd name="connsiteY24" fmla="*/ 218583 h 720917"/>
                  <a:gd name="connsiteX25" fmla="*/ 673593 w 2042926"/>
                  <a:gd name="connsiteY25" fmla="*/ 239787 h 720917"/>
                  <a:gd name="connsiteX26" fmla="*/ 444887 w 2042926"/>
                  <a:gd name="connsiteY26" fmla="*/ 311045 h 720917"/>
                  <a:gd name="connsiteX27" fmla="*/ 255214 w 2042926"/>
                  <a:gd name="connsiteY27" fmla="*/ 458179 h 720917"/>
                  <a:gd name="connsiteX28" fmla="*/ 151936 w 2042926"/>
                  <a:gd name="connsiteY28" fmla="*/ 544987 h 720917"/>
                  <a:gd name="connsiteX29" fmla="*/ 87945 w 2042926"/>
                  <a:gd name="connsiteY29" fmla="*/ 584970 h 720917"/>
                  <a:gd name="connsiteX30" fmla="*/ 33551 w 2042926"/>
                  <a:gd name="connsiteY30" fmla="*/ 611645 h 720917"/>
                  <a:gd name="connsiteX31" fmla="*/ 0 w 2042926"/>
                  <a:gd name="connsiteY31" fmla="*/ 590058 h 720917"/>
                  <a:gd name="connsiteX0" fmla="*/ 0 w 2042926"/>
                  <a:gd name="connsiteY0" fmla="*/ 590058 h 720917"/>
                  <a:gd name="connsiteX1" fmla="*/ 66210 w 2042926"/>
                  <a:gd name="connsiteY1" fmla="*/ 503402 h 720917"/>
                  <a:gd name="connsiteX2" fmla="*/ 142875 w 2042926"/>
                  <a:gd name="connsiteY2" fmla="*/ 418608 h 720917"/>
                  <a:gd name="connsiteX3" fmla="*/ 321294 w 2042926"/>
                  <a:gd name="connsiteY3" fmla="*/ 229734 h 720917"/>
                  <a:gd name="connsiteX4" fmla="*/ 438150 w 2042926"/>
                  <a:gd name="connsiteY4" fmla="*/ 151907 h 720917"/>
                  <a:gd name="connsiteX5" fmla="*/ 600075 w 2042926"/>
                  <a:gd name="connsiteY5" fmla="*/ 85233 h 720917"/>
                  <a:gd name="connsiteX6" fmla="*/ 800100 w 2042926"/>
                  <a:gd name="connsiteY6" fmla="*/ 47132 h 720917"/>
                  <a:gd name="connsiteX7" fmla="*/ 951257 w 2042926"/>
                  <a:gd name="connsiteY7" fmla="*/ 8618 h 720917"/>
                  <a:gd name="connsiteX8" fmla="*/ 1062825 w 2042926"/>
                  <a:gd name="connsiteY8" fmla="*/ 513 h 720917"/>
                  <a:gd name="connsiteX9" fmla="*/ 1229410 w 2042926"/>
                  <a:gd name="connsiteY9" fmla="*/ 22978 h 720917"/>
                  <a:gd name="connsiteX10" fmla="*/ 1379879 w 2042926"/>
                  <a:gd name="connsiteY10" fmla="*/ 55653 h 720917"/>
                  <a:gd name="connsiteX11" fmla="*/ 1631163 w 2042926"/>
                  <a:gd name="connsiteY11" fmla="*/ 80382 h 720917"/>
                  <a:gd name="connsiteX12" fmla="*/ 1833089 w 2042926"/>
                  <a:gd name="connsiteY12" fmla="*/ 128567 h 720917"/>
                  <a:gd name="connsiteX13" fmla="*/ 1924105 w 2042926"/>
                  <a:gd name="connsiteY13" fmla="*/ 210185 h 720917"/>
                  <a:gd name="connsiteX14" fmla="*/ 1969280 w 2042926"/>
                  <a:gd name="connsiteY14" fmla="*/ 394004 h 720917"/>
                  <a:gd name="connsiteX15" fmla="*/ 2003596 w 2042926"/>
                  <a:gd name="connsiteY15" fmla="*/ 484461 h 720917"/>
                  <a:gd name="connsiteX16" fmla="*/ 2042904 w 2042926"/>
                  <a:gd name="connsiteY16" fmla="*/ 634370 h 720917"/>
                  <a:gd name="connsiteX17" fmla="*/ 2007603 w 2042926"/>
                  <a:gd name="connsiteY17" fmla="*/ 720917 h 720917"/>
                  <a:gd name="connsiteX18" fmla="*/ 1873115 w 2042926"/>
                  <a:gd name="connsiteY18" fmla="*/ 663780 h 720917"/>
                  <a:gd name="connsiteX19" fmla="*/ 1733086 w 2042926"/>
                  <a:gd name="connsiteY19" fmla="*/ 556140 h 720917"/>
                  <a:gd name="connsiteX20" fmla="*/ 1539797 w 2042926"/>
                  <a:gd name="connsiteY20" fmla="*/ 396770 h 720917"/>
                  <a:gd name="connsiteX21" fmla="*/ 1358126 w 2042926"/>
                  <a:gd name="connsiteY21" fmla="*/ 298267 h 720917"/>
                  <a:gd name="connsiteX22" fmla="*/ 1200150 w 2042926"/>
                  <a:gd name="connsiteY22" fmla="*/ 228108 h 720917"/>
                  <a:gd name="connsiteX23" fmla="*/ 1016620 w 2042926"/>
                  <a:gd name="connsiteY23" fmla="*/ 217420 h 720917"/>
                  <a:gd name="connsiteX24" fmla="*/ 828675 w 2042926"/>
                  <a:gd name="connsiteY24" fmla="*/ 218583 h 720917"/>
                  <a:gd name="connsiteX25" fmla="*/ 673593 w 2042926"/>
                  <a:gd name="connsiteY25" fmla="*/ 239787 h 720917"/>
                  <a:gd name="connsiteX26" fmla="*/ 444887 w 2042926"/>
                  <a:gd name="connsiteY26" fmla="*/ 311045 h 720917"/>
                  <a:gd name="connsiteX27" fmla="*/ 255214 w 2042926"/>
                  <a:gd name="connsiteY27" fmla="*/ 458179 h 720917"/>
                  <a:gd name="connsiteX28" fmla="*/ 151936 w 2042926"/>
                  <a:gd name="connsiteY28" fmla="*/ 544987 h 720917"/>
                  <a:gd name="connsiteX29" fmla="*/ 87945 w 2042926"/>
                  <a:gd name="connsiteY29" fmla="*/ 584970 h 720917"/>
                  <a:gd name="connsiteX30" fmla="*/ 33551 w 2042926"/>
                  <a:gd name="connsiteY30" fmla="*/ 611645 h 720917"/>
                  <a:gd name="connsiteX31" fmla="*/ 0 w 2042926"/>
                  <a:gd name="connsiteY31" fmla="*/ 590058 h 720917"/>
                  <a:gd name="connsiteX0" fmla="*/ 0 w 2042926"/>
                  <a:gd name="connsiteY0" fmla="*/ 590058 h 720917"/>
                  <a:gd name="connsiteX1" fmla="*/ 66210 w 2042926"/>
                  <a:gd name="connsiteY1" fmla="*/ 503402 h 720917"/>
                  <a:gd name="connsiteX2" fmla="*/ 142875 w 2042926"/>
                  <a:gd name="connsiteY2" fmla="*/ 418608 h 720917"/>
                  <a:gd name="connsiteX3" fmla="*/ 321294 w 2042926"/>
                  <a:gd name="connsiteY3" fmla="*/ 229734 h 720917"/>
                  <a:gd name="connsiteX4" fmla="*/ 438150 w 2042926"/>
                  <a:gd name="connsiteY4" fmla="*/ 151907 h 720917"/>
                  <a:gd name="connsiteX5" fmla="*/ 600075 w 2042926"/>
                  <a:gd name="connsiteY5" fmla="*/ 85233 h 720917"/>
                  <a:gd name="connsiteX6" fmla="*/ 800100 w 2042926"/>
                  <a:gd name="connsiteY6" fmla="*/ 47132 h 720917"/>
                  <a:gd name="connsiteX7" fmla="*/ 951257 w 2042926"/>
                  <a:gd name="connsiteY7" fmla="*/ 8618 h 720917"/>
                  <a:gd name="connsiteX8" fmla="*/ 1062825 w 2042926"/>
                  <a:gd name="connsiteY8" fmla="*/ 513 h 720917"/>
                  <a:gd name="connsiteX9" fmla="*/ 1229410 w 2042926"/>
                  <a:gd name="connsiteY9" fmla="*/ 22978 h 720917"/>
                  <a:gd name="connsiteX10" fmla="*/ 1379879 w 2042926"/>
                  <a:gd name="connsiteY10" fmla="*/ 55653 h 720917"/>
                  <a:gd name="connsiteX11" fmla="*/ 1631163 w 2042926"/>
                  <a:gd name="connsiteY11" fmla="*/ 80382 h 720917"/>
                  <a:gd name="connsiteX12" fmla="*/ 1833089 w 2042926"/>
                  <a:gd name="connsiteY12" fmla="*/ 128567 h 720917"/>
                  <a:gd name="connsiteX13" fmla="*/ 1924105 w 2042926"/>
                  <a:gd name="connsiteY13" fmla="*/ 210185 h 720917"/>
                  <a:gd name="connsiteX14" fmla="*/ 1969280 w 2042926"/>
                  <a:gd name="connsiteY14" fmla="*/ 394004 h 720917"/>
                  <a:gd name="connsiteX15" fmla="*/ 2003596 w 2042926"/>
                  <a:gd name="connsiteY15" fmla="*/ 484461 h 720917"/>
                  <a:gd name="connsiteX16" fmla="*/ 2042904 w 2042926"/>
                  <a:gd name="connsiteY16" fmla="*/ 634370 h 720917"/>
                  <a:gd name="connsiteX17" fmla="*/ 2007603 w 2042926"/>
                  <a:gd name="connsiteY17" fmla="*/ 720917 h 720917"/>
                  <a:gd name="connsiteX18" fmla="*/ 1873115 w 2042926"/>
                  <a:gd name="connsiteY18" fmla="*/ 663780 h 720917"/>
                  <a:gd name="connsiteX19" fmla="*/ 1733086 w 2042926"/>
                  <a:gd name="connsiteY19" fmla="*/ 556140 h 720917"/>
                  <a:gd name="connsiteX20" fmla="*/ 1511222 w 2042926"/>
                  <a:gd name="connsiteY20" fmla="*/ 425345 h 720917"/>
                  <a:gd name="connsiteX21" fmla="*/ 1358126 w 2042926"/>
                  <a:gd name="connsiteY21" fmla="*/ 298267 h 720917"/>
                  <a:gd name="connsiteX22" fmla="*/ 1200150 w 2042926"/>
                  <a:gd name="connsiteY22" fmla="*/ 228108 h 720917"/>
                  <a:gd name="connsiteX23" fmla="*/ 1016620 w 2042926"/>
                  <a:gd name="connsiteY23" fmla="*/ 217420 h 720917"/>
                  <a:gd name="connsiteX24" fmla="*/ 828675 w 2042926"/>
                  <a:gd name="connsiteY24" fmla="*/ 218583 h 720917"/>
                  <a:gd name="connsiteX25" fmla="*/ 673593 w 2042926"/>
                  <a:gd name="connsiteY25" fmla="*/ 239787 h 720917"/>
                  <a:gd name="connsiteX26" fmla="*/ 444887 w 2042926"/>
                  <a:gd name="connsiteY26" fmla="*/ 311045 h 720917"/>
                  <a:gd name="connsiteX27" fmla="*/ 255214 w 2042926"/>
                  <a:gd name="connsiteY27" fmla="*/ 458179 h 720917"/>
                  <a:gd name="connsiteX28" fmla="*/ 151936 w 2042926"/>
                  <a:gd name="connsiteY28" fmla="*/ 544987 h 720917"/>
                  <a:gd name="connsiteX29" fmla="*/ 87945 w 2042926"/>
                  <a:gd name="connsiteY29" fmla="*/ 584970 h 720917"/>
                  <a:gd name="connsiteX30" fmla="*/ 33551 w 2042926"/>
                  <a:gd name="connsiteY30" fmla="*/ 611645 h 720917"/>
                  <a:gd name="connsiteX31" fmla="*/ 0 w 2042926"/>
                  <a:gd name="connsiteY31" fmla="*/ 590058 h 720917"/>
                  <a:gd name="connsiteX0" fmla="*/ 0 w 2042926"/>
                  <a:gd name="connsiteY0" fmla="*/ 590058 h 720917"/>
                  <a:gd name="connsiteX1" fmla="*/ 66210 w 2042926"/>
                  <a:gd name="connsiteY1" fmla="*/ 503402 h 720917"/>
                  <a:gd name="connsiteX2" fmla="*/ 142875 w 2042926"/>
                  <a:gd name="connsiteY2" fmla="*/ 418608 h 720917"/>
                  <a:gd name="connsiteX3" fmla="*/ 321294 w 2042926"/>
                  <a:gd name="connsiteY3" fmla="*/ 229734 h 720917"/>
                  <a:gd name="connsiteX4" fmla="*/ 438150 w 2042926"/>
                  <a:gd name="connsiteY4" fmla="*/ 151907 h 720917"/>
                  <a:gd name="connsiteX5" fmla="*/ 600075 w 2042926"/>
                  <a:gd name="connsiteY5" fmla="*/ 85233 h 720917"/>
                  <a:gd name="connsiteX6" fmla="*/ 800100 w 2042926"/>
                  <a:gd name="connsiteY6" fmla="*/ 47132 h 720917"/>
                  <a:gd name="connsiteX7" fmla="*/ 951257 w 2042926"/>
                  <a:gd name="connsiteY7" fmla="*/ 8618 h 720917"/>
                  <a:gd name="connsiteX8" fmla="*/ 1062825 w 2042926"/>
                  <a:gd name="connsiteY8" fmla="*/ 513 h 720917"/>
                  <a:gd name="connsiteX9" fmla="*/ 1229410 w 2042926"/>
                  <a:gd name="connsiteY9" fmla="*/ 22978 h 720917"/>
                  <a:gd name="connsiteX10" fmla="*/ 1379879 w 2042926"/>
                  <a:gd name="connsiteY10" fmla="*/ 55653 h 720917"/>
                  <a:gd name="connsiteX11" fmla="*/ 1631163 w 2042926"/>
                  <a:gd name="connsiteY11" fmla="*/ 80382 h 720917"/>
                  <a:gd name="connsiteX12" fmla="*/ 1833089 w 2042926"/>
                  <a:gd name="connsiteY12" fmla="*/ 128567 h 720917"/>
                  <a:gd name="connsiteX13" fmla="*/ 1924105 w 2042926"/>
                  <a:gd name="connsiteY13" fmla="*/ 210185 h 720917"/>
                  <a:gd name="connsiteX14" fmla="*/ 1969280 w 2042926"/>
                  <a:gd name="connsiteY14" fmla="*/ 394004 h 720917"/>
                  <a:gd name="connsiteX15" fmla="*/ 2003596 w 2042926"/>
                  <a:gd name="connsiteY15" fmla="*/ 484461 h 720917"/>
                  <a:gd name="connsiteX16" fmla="*/ 2042904 w 2042926"/>
                  <a:gd name="connsiteY16" fmla="*/ 634370 h 720917"/>
                  <a:gd name="connsiteX17" fmla="*/ 2007603 w 2042926"/>
                  <a:gd name="connsiteY17" fmla="*/ 720917 h 720917"/>
                  <a:gd name="connsiteX18" fmla="*/ 1873115 w 2042926"/>
                  <a:gd name="connsiteY18" fmla="*/ 663780 h 720917"/>
                  <a:gd name="connsiteX19" fmla="*/ 1775864 w 2042926"/>
                  <a:gd name="connsiteY19" fmla="*/ 529404 h 720917"/>
                  <a:gd name="connsiteX20" fmla="*/ 1511222 w 2042926"/>
                  <a:gd name="connsiteY20" fmla="*/ 425345 h 720917"/>
                  <a:gd name="connsiteX21" fmla="*/ 1358126 w 2042926"/>
                  <a:gd name="connsiteY21" fmla="*/ 298267 h 720917"/>
                  <a:gd name="connsiteX22" fmla="*/ 1200150 w 2042926"/>
                  <a:gd name="connsiteY22" fmla="*/ 228108 h 720917"/>
                  <a:gd name="connsiteX23" fmla="*/ 1016620 w 2042926"/>
                  <a:gd name="connsiteY23" fmla="*/ 217420 h 720917"/>
                  <a:gd name="connsiteX24" fmla="*/ 828675 w 2042926"/>
                  <a:gd name="connsiteY24" fmla="*/ 218583 h 720917"/>
                  <a:gd name="connsiteX25" fmla="*/ 673593 w 2042926"/>
                  <a:gd name="connsiteY25" fmla="*/ 239787 h 720917"/>
                  <a:gd name="connsiteX26" fmla="*/ 444887 w 2042926"/>
                  <a:gd name="connsiteY26" fmla="*/ 311045 h 720917"/>
                  <a:gd name="connsiteX27" fmla="*/ 255214 w 2042926"/>
                  <a:gd name="connsiteY27" fmla="*/ 458179 h 720917"/>
                  <a:gd name="connsiteX28" fmla="*/ 151936 w 2042926"/>
                  <a:gd name="connsiteY28" fmla="*/ 544987 h 720917"/>
                  <a:gd name="connsiteX29" fmla="*/ 87945 w 2042926"/>
                  <a:gd name="connsiteY29" fmla="*/ 584970 h 720917"/>
                  <a:gd name="connsiteX30" fmla="*/ 33551 w 2042926"/>
                  <a:gd name="connsiteY30" fmla="*/ 611645 h 720917"/>
                  <a:gd name="connsiteX31" fmla="*/ 0 w 2042926"/>
                  <a:gd name="connsiteY31" fmla="*/ 590058 h 720917"/>
                  <a:gd name="connsiteX0" fmla="*/ 0 w 2042926"/>
                  <a:gd name="connsiteY0" fmla="*/ 590058 h 720917"/>
                  <a:gd name="connsiteX1" fmla="*/ 66210 w 2042926"/>
                  <a:gd name="connsiteY1" fmla="*/ 503402 h 720917"/>
                  <a:gd name="connsiteX2" fmla="*/ 142875 w 2042926"/>
                  <a:gd name="connsiteY2" fmla="*/ 418608 h 720917"/>
                  <a:gd name="connsiteX3" fmla="*/ 321294 w 2042926"/>
                  <a:gd name="connsiteY3" fmla="*/ 229734 h 720917"/>
                  <a:gd name="connsiteX4" fmla="*/ 438150 w 2042926"/>
                  <a:gd name="connsiteY4" fmla="*/ 151907 h 720917"/>
                  <a:gd name="connsiteX5" fmla="*/ 600075 w 2042926"/>
                  <a:gd name="connsiteY5" fmla="*/ 85233 h 720917"/>
                  <a:gd name="connsiteX6" fmla="*/ 800100 w 2042926"/>
                  <a:gd name="connsiteY6" fmla="*/ 47132 h 720917"/>
                  <a:gd name="connsiteX7" fmla="*/ 951257 w 2042926"/>
                  <a:gd name="connsiteY7" fmla="*/ 8618 h 720917"/>
                  <a:gd name="connsiteX8" fmla="*/ 1062825 w 2042926"/>
                  <a:gd name="connsiteY8" fmla="*/ 513 h 720917"/>
                  <a:gd name="connsiteX9" fmla="*/ 1229410 w 2042926"/>
                  <a:gd name="connsiteY9" fmla="*/ 22978 h 720917"/>
                  <a:gd name="connsiteX10" fmla="*/ 1379879 w 2042926"/>
                  <a:gd name="connsiteY10" fmla="*/ 55653 h 720917"/>
                  <a:gd name="connsiteX11" fmla="*/ 1631163 w 2042926"/>
                  <a:gd name="connsiteY11" fmla="*/ 80382 h 720917"/>
                  <a:gd name="connsiteX12" fmla="*/ 1833089 w 2042926"/>
                  <a:gd name="connsiteY12" fmla="*/ 128567 h 720917"/>
                  <a:gd name="connsiteX13" fmla="*/ 1924105 w 2042926"/>
                  <a:gd name="connsiteY13" fmla="*/ 210185 h 720917"/>
                  <a:gd name="connsiteX14" fmla="*/ 1969280 w 2042926"/>
                  <a:gd name="connsiteY14" fmla="*/ 394004 h 720917"/>
                  <a:gd name="connsiteX15" fmla="*/ 2003596 w 2042926"/>
                  <a:gd name="connsiteY15" fmla="*/ 484461 h 720917"/>
                  <a:gd name="connsiteX16" fmla="*/ 2042904 w 2042926"/>
                  <a:gd name="connsiteY16" fmla="*/ 634370 h 720917"/>
                  <a:gd name="connsiteX17" fmla="*/ 2007603 w 2042926"/>
                  <a:gd name="connsiteY17" fmla="*/ 720917 h 720917"/>
                  <a:gd name="connsiteX18" fmla="*/ 1910546 w 2042926"/>
                  <a:gd name="connsiteY18" fmla="*/ 653085 h 720917"/>
                  <a:gd name="connsiteX19" fmla="*/ 1775864 w 2042926"/>
                  <a:gd name="connsiteY19" fmla="*/ 529404 h 720917"/>
                  <a:gd name="connsiteX20" fmla="*/ 1511222 w 2042926"/>
                  <a:gd name="connsiteY20" fmla="*/ 425345 h 720917"/>
                  <a:gd name="connsiteX21" fmla="*/ 1358126 w 2042926"/>
                  <a:gd name="connsiteY21" fmla="*/ 298267 h 720917"/>
                  <a:gd name="connsiteX22" fmla="*/ 1200150 w 2042926"/>
                  <a:gd name="connsiteY22" fmla="*/ 228108 h 720917"/>
                  <a:gd name="connsiteX23" fmla="*/ 1016620 w 2042926"/>
                  <a:gd name="connsiteY23" fmla="*/ 217420 h 720917"/>
                  <a:gd name="connsiteX24" fmla="*/ 828675 w 2042926"/>
                  <a:gd name="connsiteY24" fmla="*/ 218583 h 720917"/>
                  <a:gd name="connsiteX25" fmla="*/ 673593 w 2042926"/>
                  <a:gd name="connsiteY25" fmla="*/ 239787 h 720917"/>
                  <a:gd name="connsiteX26" fmla="*/ 444887 w 2042926"/>
                  <a:gd name="connsiteY26" fmla="*/ 311045 h 720917"/>
                  <a:gd name="connsiteX27" fmla="*/ 255214 w 2042926"/>
                  <a:gd name="connsiteY27" fmla="*/ 458179 h 720917"/>
                  <a:gd name="connsiteX28" fmla="*/ 151936 w 2042926"/>
                  <a:gd name="connsiteY28" fmla="*/ 544987 h 720917"/>
                  <a:gd name="connsiteX29" fmla="*/ 87945 w 2042926"/>
                  <a:gd name="connsiteY29" fmla="*/ 584970 h 720917"/>
                  <a:gd name="connsiteX30" fmla="*/ 33551 w 2042926"/>
                  <a:gd name="connsiteY30" fmla="*/ 611645 h 720917"/>
                  <a:gd name="connsiteX31" fmla="*/ 0 w 2042926"/>
                  <a:gd name="connsiteY31" fmla="*/ 590058 h 720917"/>
                  <a:gd name="connsiteX0" fmla="*/ 0 w 2042926"/>
                  <a:gd name="connsiteY0" fmla="*/ 590058 h 720917"/>
                  <a:gd name="connsiteX1" fmla="*/ 66210 w 2042926"/>
                  <a:gd name="connsiteY1" fmla="*/ 503402 h 720917"/>
                  <a:gd name="connsiteX2" fmla="*/ 142875 w 2042926"/>
                  <a:gd name="connsiteY2" fmla="*/ 418608 h 720917"/>
                  <a:gd name="connsiteX3" fmla="*/ 321294 w 2042926"/>
                  <a:gd name="connsiteY3" fmla="*/ 229734 h 720917"/>
                  <a:gd name="connsiteX4" fmla="*/ 438150 w 2042926"/>
                  <a:gd name="connsiteY4" fmla="*/ 151907 h 720917"/>
                  <a:gd name="connsiteX5" fmla="*/ 600075 w 2042926"/>
                  <a:gd name="connsiteY5" fmla="*/ 85233 h 720917"/>
                  <a:gd name="connsiteX6" fmla="*/ 800100 w 2042926"/>
                  <a:gd name="connsiteY6" fmla="*/ 47132 h 720917"/>
                  <a:gd name="connsiteX7" fmla="*/ 951257 w 2042926"/>
                  <a:gd name="connsiteY7" fmla="*/ 8618 h 720917"/>
                  <a:gd name="connsiteX8" fmla="*/ 1062825 w 2042926"/>
                  <a:gd name="connsiteY8" fmla="*/ 513 h 720917"/>
                  <a:gd name="connsiteX9" fmla="*/ 1229410 w 2042926"/>
                  <a:gd name="connsiteY9" fmla="*/ 22978 h 720917"/>
                  <a:gd name="connsiteX10" fmla="*/ 1379879 w 2042926"/>
                  <a:gd name="connsiteY10" fmla="*/ 55653 h 720917"/>
                  <a:gd name="connsiteX11" fmla="*/ 1631163 w 2042926"/>
                  <a:gd name="connsiteY11" fmla="*/ 80382 h 720917"/>
                  <a:gd name="connsiteX12" fmla="*/ 1833089 w 2042926"/>
                  <a:gd name="connsiteY12" fmla="*/ 128567 h 720917"/>
                  <a:gd name="connsiteX13" fmla="*/ 1924105 w 2042926"/>
                  <a:gd name="connsiteY13" fmla="*/ 210185 h 720917"/>
                  <a:gd name="connsiteX14" fmla="*/ 1969280 w 2042926"/>
                  <a:gd name="connsiteY14" fmla="*/ 394004 h 720917"/>
                  <a:gd name="connsiteX15" fmla="*/ 2003596 w 2042926"/>
                  <a:gd name="connsiteY15" fmla="*/ 484461 h 720917"/>
                  <a:gd name="connsiteX16" fmla="*/ 2042904 w 2042926"/>
                  <a:gd name="connsiteY16" fmla="*/ 634370 h 720917"/>
                  <a:gd name="connsiteX17" fmla="*/ 2007603 w 2042926"/>
                  <a:gd name="connsiteY17" fmla="*/ 720917 h 720917"/>
                  <a:gd name="connsiteX18" fmla="*/ 1910546 w 2042926"/>
                  <a:gd name="connsiteY18" fmla="*/ 653085 h 720917"/>
                  <a:gd name="connsiteX19" fmla="*/ 1775864 w 2042926"/>
                  <a:gd name="connsiteY19" fmla="*/ 529404 h 720917"/>
                  <a:gd name="connsiteX20" fmla="*/ 1602127 w 2042926"/>
                  <a:gd name="connsiteY20" fmla="*/ 382567 h 720917"/>
                  <a:gd name="connsiteX21" fmla="*/ 1358126 w 2042926"/>
                  <a:gd name="connsiteY21" fmla="*/ 298267 h 720917"/>
                  <a:gd name="connsiteX22" fmla="*/ 1200150 w 2042926"/>
                  <a:gd name="connsiteY22" fmla="*/ 228108 h 720917"/>
                  <a:gd name="connsiteX23" fmla="*/ 1016620 w 2042926"/>
                  <a:gd name="connsiteY23" fmla="*/ 217420 h 720917"/>
                  <a:gd name="connsiteX24" fmla="*/ 828675 w 2042926"/>
                  <a:gd name="connsiteY24" fmla="*/ 218583 h 720917"/>
                  <a:gd name="connsiteX25" fmla="*/ 673593 w 2042926"/>
                  <a:gd name="connsiteY25" fmla="*/ 239787 h 720917"/>
                  <a:gd name="connsiteX26" fmla="*/ 444887 w 2042926"/>
                  <a:gd name="connsiteY26" fmla="*/ 311045 h 720917"/>
                  <a:gd name="connsiteX27" fmla="*/ 255214 w 2042926"/>
                  <a:gd name="connsiteY27" fmla="*/ 458179 h 720917"/>
                  <a:gd name="connsiteX28" fmla="*/ 151936 w 2042926"/>
                  <a:gd name="connsiteY28" fmla="*/ 544987 h 720917"/>
                  <a:gd name="connsiteX29" fmla="*/ 87945 w 2042926"/>
                  <a:gd name="connsiteY29" fmla="*/ 584970 h 720917"/>
                  <a:gd name="connsiteX30" fmla="*/ 33551 w 2042926"/>
                  <a:gd name="connsiteY30" fmla="*/ 611645 h 720917"/>
                  <a:gd name="connsiteX31" fmla="*/ 0 w 2042926"/>
                  <a:gd name="connsiteY31" fmla="*/ 590058 h 720917"/>
                  <a:gd name="connsiteX0" fmla="*/ 0 w 2042926"/>
                  <a:gd name="connsiteY0" fmla="*/ 590058 h 720917"/>
                  <a:gd name="connsiteX1" fmla="*/ 66210 w 2042926"/>
                  <a:gd name="connsiteY1" fmla="*/ 503402 h 720917"/>
                  <a:gd name="connsiteX2" fmla="*/ 142875 w 2042926"/>
                  <a:gd name="connsiteY2" fmla="*/ 418608 h 720917"/>
                  <a:gd name="connsiteX3" fmla="*/ 321294 w 2042926"/>
                  <a:gd name="connsiteY3" fmla="*/ 229734 h 720917"/>
                  <a:gd name="connsiteX4" fmla="*/ 438150 w 2042926"/>
                  <a:gd name="connsiteY4" fmla="*/ 151907 h 720917"/>
                  <a:gd name="connsiteX5" fmla="*/ 600075 w 2042926"/>
                  <a:gd name="connsiteY5" fmla="*/ 85233 h 720917"/>
                  <a:gd name="connsiteX6" fmla="*/ 800100 w 2042926"/>
                  <a:gd name="connsiteY6" fmla="*/ 47132 h 720917"/>
                  <a:gd name="connsiteX7" fmla="*/ 951257 w 2042926"/>
                  <a:gd name="connsiteY7" fmla="*/ 8618 h 720917"/>
                  <a:gd name="connsiteX8" fmla="*/ 1062825 w 2042926"/>
                  <a:gd name="connsiteY8" fmla="*/ 513 h 720917"/>
                  <a:gd name="connsiteX9" fmla="*/ 1229410 w 2042926"/>
                  <a:gd name="connsiteY9" fmla="*/ 22978 h 720917"/>
                  <a:gd name="connsiteX10" fmla="*/ 1379879 w 2042926"/>
                  <a:gd name="connsiteY10" fmla="*/ 55653 h 720917"/>
                  <a:gd name="connsiteX11" fmla="*/ 1631163 w 2042926"/>
                  <a:gd name="connsiteY11" fmla="*/ 80382 h 720917"/>
                  <a:gd name="connsiteX12" fmla="*/ 1833089 w 2042926"/>
                  <a:gd name="connsiteY12" fmla="*/ 128567 h 720917"/>
                  <a:gd name="connsiteX13" fmla="*/ 1924105 w 2042926"/>
                  <a:gd name="connsiteY13" fmla="*/ 210185 h 720917"/>
                  <a:gd name="connsiteX14" fmla="*/ 1969280 w 2042926"/>
                  <a:gd name="connsiteY14" fmla="*/ 394004 h 720917"/>
                  <a:gd name="connsiteX15" fmla="*/ 2003596 w 2042926"/>
                  <a:gd name="connsiteY15" fmla="*/ 484461 h 720917"/>
                  <a:gd name="connsiteX16" fmla="*/ 2042904 w 2042926"/>
                  <a:gd name="connsiteY16" fmla="*/ 634370 h 720917"/>
                  <a:gd name="connsiteX17" fmla="*/ 2007603 w 2042926"/>
                  <a:gd name="connsiteY17" fmla="*/ 720917 h 720917"/>
                  <a:gd name="connsiteX18" fmla="*/ 1910546 w 2042926"/>
                  <a:gd name="connsiteY18" fmla="*/ 653085 h 720917"/>
                  <a:gd name="connsiteX19" fmla="*/ 1775864 w 2042926"/>
                  <a:gd name="connsiteY19" fmla="*/ 529404 h 720917"/>
                  <a:gd name="connsiteX20" fmla="*/ 1602127 w 2042926"/>
                  <a:gd name="connsiteY20" fmla="*/ 382567 h 720917"/>
                  <a:gd name="connsiteX21" fmla="*/ 1406252 w 2042926"/>
                  <a:gd name="connsiteY21" fmla="*/ 250141 h 720917"/>
                  <a:gd name="connsiteX22" fmla="*/ 1200150 w 2042926"/>
                  <a:gd name="connsiteY22" fmla="*/ 228108 h 720917"/>
                  <a:gd name="connsiteX23" fmla="*/ 1016620 w 2042926"/>
                  <a:gd name="connsiteY23" fmla="*/ 217420 h 720917"/>
                  <a:gd name="connsiteX24" fmla="*/ 828675 w 2042926"/>
                  <a:gd name="connsiteY24" fmla="*/ 218583 h 720917"/>
                  <a:gd name="connsiteX25" fmla="*/ 673593 w 2042926"/>
                  <a:gd name="connsiteY25" fmla="*/ 239787 h 720917"/>
                  <a:gd name="connsiteX26" fmla="*/ 444887 w 2042926"/>
                  <a:gd name="connsiteY26" fmla="*/ 311045 h 720917"/>
                  <a:gd name="connsiteX27" fmla="*/ 255214 w 2042926"/>
                  <a:gd name="connsiteY27" fmla="*/ 458179 h 720917"/>
                  <a:gd name="connsiteX28" fmla="*/ 151936 w 2042926"/>
                  <a:gd name="connsiteY28" fmla="*/ 544987 h 720917"/>
                  <a:gd name="connsiteX29" fmla="*/ 87945 w 2042926"/>
                  <a:gd name="connsiteY29" fmla="*/ 584970 h 720917"/>
                  <a:gd name="connsiteX30" fmla="*/ 33551 w 2042926"/>
                  <a:gd name="connsiteY30" fmla="*/ 611645 h 720917"/>
                  <a:gd name="connsiteX31" fmla="*/ 0 w 2042926"/>
                  <a:gd name="connsiteY31" fmla="*/ 590058 h 720917"/>
                  <a:gd name="connsiteX0" fmla="*/ 0 w 2042926"/>
                  <a:gd name="connsiteY0" fmla="*/ 590058 h 720917"/>
                  <a:gd name="connsiteX1" fmla="*/ 66210 w 2042926"/>
                  <a:gd name="connsiteY1" fmla="*/ 503402 h 720917"/>
                  <a:gd name="connsiteX2" fmla="*/ 142875 w 2042926"/>
                  <a:gd name="connsiteY2" fmla="*/ 418608 h 720917"/>
                  <a:gd name="connsiteX3" fmla="*/ 321294 w 2042926"/>
                  <a:gd name="connsiteY3" fmla="*/ 229734 h 720917"/>
                  <a:gd name="connsiteX4" fmla="*/ 438150 w 2042926"/>
                  <a:gd name="connsiteY4" fmla="*/ 151907 h 720917"/>
                  <a:gd name="connsiteX5" fmla="*/ 600075 w 2042926"/>
                  <a:gd name="connsiteY5" fmla="*/ 85233 h 720917"/>
                  <a:gd name="connsiteX6" fmla="*/ 800100 w 2042926"/>
                  <a:gd name="connsiteY6" fmla="*/ 47132 h 720917"/>
                  <a:gd name="connsiteX7" fmla="*/ 951257 w 2042926"/>
                  <a:gd name="connsiteY7" fmla="*/ 8618 h 720917"/>
                  <a:gd name="connsiteX8" fmla="*/ 1062825 w 2042926"/>
                  <a:gd name="connsiteY8" fmla="*/ 513 h 720917"/>
                  <a:gd name="connsiteX9" fmla="*/ 1229410 w 2042926"/>
                  <a:gd name="connsiteY9" fmla="*/ 22978 h 720917"/>
                  <a:gd name="connsiteX10" fmla="*/ 1379879 w 2042926"/>
                  <a:gd name="connsiteY10" fmla="*/ 55653 h 720917"/>
                  <a:gd name="connsiteX11" fmla="*/ 1631163 w 2042926"/>
                  <a:gd name="connsiteY11" fmla="*/ 80382 h 720917"/>
                  <a:gd name="connsiteX12" fmla="*/ 1833089 w 2042926"/>
                  <a:gd name="connsiteY12" fmla="*/ 128567 h 720917"/>
                  <a:gd name="connsiteX13" fmla="*/ 1924105 w 2042926"/>
                  <a:gd name="connsiteY13" fmla="*/ 210185 h 720917"/>
                  <a:gd name="connsiteX14" fmla="*/ 1969280 w 2042926"/>
                  <a:gd name="connsiteY14" fmla="*/ 394004 h 720917"/>
                  <a:gd name="connsiteX15" fmla="*/ 2003596 w 2042926"/>
                  <a:gd name="connsiteY15" fmla="*/ 484461 h 720917"/>
                  <a:gd name="connsiteX16" fmla="*/ 2042904 w 2042926"/>
                  <a:gd name="connsiteY16" fmla="*/ 634370 h 720917"/>
                  <a:gd name="connsiteX17" fmla="*/ 2007603 w 2042926"/>
                  <a:gd name="connsiteY17" fmla="*/ 720917 h 720917"/>
                  <a:gd name="connsiteX18" fmla="*/ 1910546 w 2042926"/>
                  <a:gd name="connsiteY18" fmla="*/ 653085 h 720917"/>
                  <a:gd name="connsiteX19" fmla="*/ 1775864 w 2042926"/>
                  <a:gd name="connsiteY19" fmla="*/ 529404 h 720917"/>
                  <a:gd name="connsiteX20" fmla="*/ 1602127 w 2042926"/>
                  <a:gd name="connsiteY20" fmla="*/ 382567 h 720917"/>
                  <a:gd name="connsiteX21" fmla="*/ 1406252 w 2042926"/>
                  <a:gd name="connsiteY21" fmla="*/ 250141 h 720917"/>
                  <a:gd name="connsiteX22" fmla="*/ 1237581 w 2042926"/>
                  <a:gd name="connsiteY22" fmla="*/ 163939 h 720917"/>
                  <a:gd name="connsiteX23" fmla="*/ 1016620 w 2042926"/>
                  <a:gd name="connsiteY23" fmla="*/ 217420 h 720917"/>
                  <a:gd name="connsiteX24" fmla="*/ 828675 w 2042926"/>
                  <a:gd name="connsiteY24" fmla="*/ 218583 h 720917"/>
                  <a:gd name="connsiteX25" fmla="*/ 673593 w 2042926"/>
                  <a:gd name="connsiteY25" fmla="*/ 239787 h 720917"/>
                  <a:gd name="connsiteX26" fmla="*/ 444887 w 2042926"/>
                  <a:gd name="connsiteY26" fmla="*/ 311045 h 720917"/>
                  <a:gd name="connsiteX27" fmla="*/ 255214 w 2042926"/>
                  <a:gd name="connsiteY27" fmla="*/ 458179 h 720917"/>
                  <a:gd name="connsiteX28" fmla="*/ 151936 w 2042926"/>
                  <a:gd name="connsiteY28" fmla="*/ 544987 h 720917"/>
                  <a:gd name="connsiteX29" fmla="*/ 87945 w 2042926"/>
                  <a:gd name="connsiteY29" fmla="*/ 584970 h 720917"/>
                  <a:gd name="connsiteX30" fmla="*/ 33551 w 2042926"/>
                  <a:gd name="connsiteY30" fmla="*/ 611645 h 720917"/>
                  <a:gd name="connsiteX31" fmla="*/ 0 w 2042926"/>
                  <a:gd name="connsiteY31" fmla="*/ 590058 h 720917"/>
                  <a:gd name="connsiteX0" fmla="*/ 0 w 2042926"/>
                  <a:gd name="connsiteY0" fmla="*/ 590058 h 720917"/>
                  <a:gd name="connsiteX1" fmla="*/ 66210 w 2042926"/>
                  <a:gd name="connsiteY1" fmla="*/ 503402 h 720917"/>
                  <a:gd name="connsiteX2" fmla="*/ 142875 w 2042926"/>
                  <a:gd name="connsiteY2" fmla="*/ 418608 h 720917"/>
                  <a:gd name="connsiteX3" fmla="*/ 321294 w 2042926"/>
                  <a:gd name="connsiteY3" fmla="*/ 229734 h 720917"/>
                  <a:gd name="connsiteX4" fmla="*/ 438150 w 2042926"/>
                  <a:gd name="connsiteY4" fmla="*/ 151907 h 720917"/>
                  <a:gd name="connsiteX5" fmla="*/ 600075 w 2042926"/>
                  <a:gd name="connsiteY5" fmla="*/ 85233 h 720917"/>
                  <a:gd name="connsiteX6" fmla="*/ 800100 w 2042926"/>
                  <a:gd name="connsiteY6" fmla="*/ 47132 h 720917"/>
                  <a:gd name="connsiteX7" fmla="*/ 951257 w 2042926"/>
                  <a:gd name="connsiteY7" fmla="*/ 8618 h 720917"/>
                  <a:gd name="connsiteX8" fmla="*/ 1062825 w 2042926"/>
                  <a:gd name="connsiteY8" fmla="*/ 513 h 720917"/>
                  <a:gd name="connsiteX9" fmla="*/ 1229410 w 2042926"/>
                  <a:gd name="connsiteY9" fmla="*/ 22978 h 720917"/>
                  <a:gd name="connsiteX10" fmla="*/ 1379879 w 2042926"/>
                  <a:gd name="connsiteY10" fmla="*/ 55653 h 720917"/>
                  <a:gd name="connsiteX11" fmla="*/ 1631163 w 2042926"/>
                  <a:gd name="connsiteY11" fmla="*/ 80382 h 720917"/>
                  <a:gd name="connsiteX12" fmla="*/ 1833089 w 2042926"/>
                  <a:gd name="connsiteY12" fmla="*/ 128567 h 720917"/>
                  <a:gd name="connsiteX13" fmla="*/ 1924105 w 2042926"/>
                  <a:gd name="connsiteY13" fmla="*/ 210185 h 720917"/>
                  <a:gd name="connsiteX14" fmla="*/ 1969280 w 2042926"/>
                  <a:gd name="connsiteY14" fmla="*/ 394004 h 720917"/>
                  <a:gd name="connsiteX15" fmla="*/ 2003596 w 2042926"/>
                  <a:gd name="connsiteY15" fmla="*/ 484461 h 720917"/>
                  <a:gd name="connsiteX16" fmla="*/ 2042904 w 2042926"/>
                  <a:gd name="connsiteY16" fmla="*/ 634370 h 720917"/>
                  <a:gd name="connsiteX17" fmla="*/ 2007603 w 2042926"/>
                  <a:gd name="connsiteY17" fmla="*/ 720917 h 720917"/>
                  <a:gd name="connsiteX18" fmla="*/ 1910546 w 2042926"/>
                  <a:gd name="connsiteY18" fmla="*/ 653085 h 720917"/>
                  <a:gd name="connsiteX19" fmla="*/ 1775864 w 2042926"/>
                  <a:gd name="connsiteY19" fmla="*/ 529404 h 720917"/>
                  <a:gd name="connsiteX20" fmla="*/ 1602127 w 2042926"/>
                  <a:gd name="connsiteY20" fmla="*/ 382567 h 720917"/>
                  <a:gd name="connsiteX21" fmla="*/ 1406252 w 2042926"/>
                  <a:gd name="connsiteY21" fmla="*/ 250141 h 720917"/>
                  <a:gd name="connsiteX22" fmla="*/ 1237581 w 2042926"/>
                  <a:gd name="connsiteY22" fmla="*/ 163939 h 720917"/>
                  <a:gd name="connsiteX23" fmla="*/ 1016620 w 2042926"/>
                  <a:gd name="connsiteY23" fmla="*/ 158599 h 720917"/>
                  <a:gd name="connsiteX24" fmla="*/ 828675 w 2042926"/>
                  <a:gd name="connsiteY24" fmla="*/ 218583 h 720917"/>
                  <a:gd name="connsiteX25" fmla="*/ 673593 w 2042926"/>
                  <a:gd name="connsiteY25" fmla="*/ 239787 h 720917"/>
                  <a:gd name="connsiteX26" fmla="*/ 444887 w 2042926"/>
                  <a:gd name="connsiteY26" fmla="*/ 311045 h 720917"/>
                  <a:gd name="connsiteX27" fmla="*/ 255214 w 2042926"/>
                  <a:gd name="connsiteY27" fmla="*/ 458179 h 720917"/>
                  <a:gd name="connsiteX28" fmla="*/ 151936 w 2042926"/>
                  <a:gd name="connsiteY28" fmla="*/ 544987 h 720917"/>
                  <a:gd name="connsiteX29" fmla="*/ 87945 w 2042926"/>
                  <a:gd name="connsiteY29" fmla="*/ 584970 h 720917"/>
                  <a:gd name="connsiteX30" fmla="*/ 33551 w 2042926"/>
                  <a:gd name="connsiteY30" fmla="*/ 611645 h 720917"/>
                  <a:gd name="connsiteX31" fmla="*/ 0 w 2042926"/>
                  <a:gd name="connsiteY31" fmla="*/ 590058 h 720917"/>
                  <a:gd name="connsiteX0" fmla="*/ 0 w 2042926"/>
                  <a:gd name="connsiteY0" fmla="*/ 590058 h 720917"/>
                  <a:gd name="connsiteX1" fmla="*/ 66210 w 2042926"/>
                  <a:gd name="connsiteY1" fmla="*/ 503402 h 720917"/>
                  <a:gd name="connsiteX2" fmla="*/ 142875 w 2042926"/>
                  <a:gd name="connsiteY2" fmla="*/ 418608 h 720917"/>
                  <a:gd name="connsiteX3" fmla="*/ 321294 w 2042926"/>
                  <a:gd name="connsiteY3" fmla="*/ 229734 h 720917"/>
                  <a:gd name="connsiteX4" fmla="*/ 438150 w 2042926"/>
                  <a:gd name="connsiteY4" fmla="*/ 151907 h 720917"/>
                  <a:gd name="connsiteX5" fmla="*/ 600075 w 2042926"/>
                  <a:gd name="connsiteY5" fmla="*/ 85233 h 720917"/>
                  <a:gd name="connsiteX6" fmla="*/ 800100 w 2042926"/>
                  <a:gd name="connsiteY6" fmla="*/ 47132 h 720917"/>
                  <a:gd name="connsiteX7" fmla="*/ 951257 w 2042926"/>
                  <a:gd name="connsiteY7" fmla="*/ 8618 h 720917"/>
                  <a:gd name="connsiteX8" fmla="*/ 1062825 w 2042926"/>
                  <a:gd name="connsiteY8" fmla="*/ 513 h 720917"/>
                  <a:gd name="connsiteX9" fmla="*/ 1229410 w 2042926"/>
                  <a:gd name="connsiteY9" fmla="*/ 22978 h 720917"/>
                  <a:gd name="connsiteX10" fmla="*/ 1379879 w 2042926"/>
                  <a:gd name="connsiteY10" fmla="*/ 55653 h 720917"/>
                  <a:gd name="connsiteX11" fmla="*/ 1631163 w 2042926"/>
                  <a:gd name="connsiteY11" fmla="*/ 80382 h 720917"/>
                  <a:gd name="connsiteX12" fmla="*/ 1833089 w 2042926"/>
                  <a:gd name="connsiteY12" fmla="*/ 128567 h 720917"/>
                  <a:gd name="connsiteX13" fmla="*/ 1924105 w 2042926"/>
                  <a:gd name="connsiteY13" fmla="*/ 210185 h 720917"/>
                  <a:gd name="connsiteX14" fmla="*/ 1969280 w 2042926"/>
                  <a:gd name="connsiteY14" fmla="*/ 394004 h 720917"/>
                  <a:gd name="connsiteX15" fmla="*/ 2003596 w 2042926"/>
                  <a:gd name="connsiteY15" fmla="*/ 484461 h 720917"/>
                  <a:gd name="connsiteX16" fmla="*/ 2042904 w 2042926"/>
                  <a:gd name="connsiteY16" fmla="*/ 634370 h 720917"/>
                  <a:gd name="connsiteX17" fmla="*/ 2007603 w 2042926"/>
                  <a:gd name="connsiteY17" fmla="*/ 720917 h 720917"/>
                  <a:gd name="connsiteX18" fmla="*/ 1910546 w 2042926"/>
                  <a:gd name="connsiteY18" fmla="*/ 653085 h 720917"/>
                  <a:gd name="connsiteX19" fmla="*/ 1775864 w 2042926"/>
                  <a:gd name="connsiteY19" fmla="*/ 529404 h 720917"/>
                  <a:gd name="connsiteX20" fmla="*/ 1602127 w 2042926"/>
                  <a:gd name="connsiteY20" fmla="*/ 382567 h 720917"/>
                  <a:gd name="connsiteX21" fmla="*/ 1406252 w 2042926"/>
                  <a:gd name="connsiteY21" fmla="*/ 250141 h 720917"/>
                  <a:gd name="connsiteX22" fmla="*/ 1237581 w 2042926"/>
                  <a:gd name="connsiteY22" fmla="*/ 163939 h 720917"/>
                  <a:gd name="connsiteX23" fmla="*/ 1016620 w 2042926"/>
                  <a:gd name="connsiteY23" fmla="*/ 158599 h 720917"/>
                  <a:gd name="connsiteX24" fmla="*/ 828675 w 2042926"/>
                  <a:gd name="connsiteY24" fmla="*/ 218583 h 720917"/>
                  <a:gd name="connsiteX25" fmla="*/ 673593 w 2042926"/>
                  <a:gd name="connsiteY25" fmla="*/ 239787 h 720917"/>
                  <a:gd name="connsiteX26" fmla="*/ 487666 w 2042926"/>
                  <a:gd name="connsiteY26" fmla="*/ 311045 h 720917"/>
                  <a:gd name="connsiteX27" fmla="*/ 255214 w 2042926"/>
                  <a:gd name="connsiteY27" fmla="*/ 458179 h 720917"/>
                  <a:gd name="connsiteX28" fmla="*/ 151936 w 2042926"/>
                  <a:gd name="connsiteY28" fmla="*/ 544987 h 720917"/>
                  <a:gd name="connsiteX29" fmla="*/ 87945 w 2042926"/>
                  <a:gd name="connsiteY29" fmla="*/ 584970 h 720917"/>
                  <a:gd name="connsiteX30" fmla="*/ 33551 w 2042926"/>
                  <a:gd name="connsiteY30" fmla="*/ 611645 h 720917"/>
                  <a:gd name="connsiteX31" fmla="*/ 0 w 2042926"/>
                  <a:gd name="connsiteY31" fmla="*/ 590058 h 720917"/>
                  <a:gd name="connsiteX0" fmla="*/ 0 w 2042926"/>
                  <a:gd name="connsiteY0" fmla="*/ 590058 h 720917"/>
                  <a:gd name="connsiteX1" fmla="*/ 66210 w 2042926"/>
                  <a:gd name="connsiteY1" fmla="*/ 503402 h 720917"/>
                  <a:gd name="connsiteX2" fmla="*/ 142875 w 2042926"/>
                  <a:gd name="connsiteY2" fmla="*/ 418608 h 720917"/>
                  <a:gd name="connsiteX3" fmla="*/ 321294 w 2042926"/>
                  <a:gd name="connsiteY3" fmla="*/ 229734 h 720917"/>
                  <a:gd name="connsiteX4" fmla="*/ 438150 w 2042926"/>
                  <a:gd name="connsiteY4" fmla="*/ 151907 h 720917"/>
                  <a:gd name="connsiteX5" fmla="*/ 600075 w 2042926"/>
                  <a:gd name="connsiteY5" fmla="*/ 85233 h 720917"/>
                  <a:gd name="connsiteX6" fmla="*/ 800100 w 2042926"/>
                  <a:gd name="connsiteY6" fmla="*/ 47132 h 720917"/>
                  <a:gd name="connsiteX7" fmla="*/ 951257 w 2042926"/>
                  <a:gd name="connsiteY7" fmla="*/ 8618 h 720917"/>
                  <a:gd name="connsiteX8" fmla="*/ 1062825 w 2042926"/>
                  <a:gd name="connsiteY8" fmla="*/ 513 h 720917"/>
                  <a:gd name="connsiteX9" fmla="*/ 1229410 w 2042926"/>
                  <a:gd name="connsiteY9" fmla="*/ 22978 h 720917"/>
                  <a:gd name="connsiteX10" fmla="*/ 1379879 w 2042926"/>
                  <a:gd name="connsiteY10" fmla="*/ 55653 h 720917"/>
                  <a:gd name="connsiteX11" fmla="*/ 1631163 w 2042926"/>
                  <a:gd name="connsiteY11" fmla="*/ 80382 h 720917"/>
                  <a:gd name="connsiteX12" fmla="*/ 1833089 w 2042926"/>
                  <a:gd name="connsiteY12" fmla="*/ 128567 h 720917"/>
                  <a:gd name="connsiteX13" fmla="*/ 1924105 w 2042926"/>
                  <a:gd name="connsiteY13" fmla="*/ 210185 h 720917"/>
                  <a:gd name="connsiteX14" fmla="*/ 1969280 w 2042926"/>
                  <a:gd name="connsiteY14" fmla="*/ 394004 h 720917"/>
                  <a:gd name="connsiteX15" fmla="*/ 2003596 w 2042926"/>
                  <a:gd name="connsiteY15" fmla="*/ 484461 h 720917"/>
                  <a:gd name="connsiteX16" fmla="*/ 2042904 w 2042926"/>
                  <a:gd name="connsiteY16" fmla="*/ 634370 h 720917"/>
                  <a:gd name="connsiteX17" fmla="*/ 2007603 w 2042926"/>
                  <a:gd name="connsiteY17" fmla="*/ 720917 h 720917"/>
                  <a:gd name="connsiteX18" fmla="*/ 1910546 w 2042926"/>
                  <a:gd name="connsiteY18" fmla="*/ 653085 h 720917"/>
                  <a:gd name="connsiteX19" fmla="*/ 1775864 w 2042926"/>
                  <a:gd name="connsiteY19" fmla="*/ 529404 h 720917"/>
                  <a:gd name="connsiteX20" fmla="*/ 1602127 w 2042926"/>
                  <a:gd name="connsiteY20" fmla="*/ 382567 h 720917"/>
                  <a:gd name="connsiteX21" fmla="*/ 1406252 w 2042926"/>
                  <a:gd name="connsiteY21" fmla="*/ 250141 h 720917"/>
                  <a:gd name="connsiteX22" fmla="*/ 1237581 w 2042926"/>
                  <a:gd name="connsiteY22" fmla="*/ 163939 h 720917"/>
                  <a:gd name="connsiteX23" fmla="*/ 1016620 w 2042926"/>
                  <a:gd name="connsiteY23" fmla="*/ 158599 h 720917"/>
                  <a:gd name="connsiteX24" fmla="*/ 801938 w 2042926"/>
                  <a:gd name="connsiteY24" fmla="*/ 186499 h 720917"/>
                  <a:gd name="connsiteX25" fmla="*/ 673593 w 2042926"/>
                  <a:gd name="connsiteY25" fmla="*/ 239787 h 720917"/>
                  <a:gd name="connsiteX26" fmla="*/ 487666 w 2042926"/>
                  <a:gd name="connsiteY26" fmla="*/ 311045 h 720917"/>
                  <a:gd name="connsiteX27" fmla="*/ 255214 w 2042926"/>
                  <a:gd name="connsiteY27" fmla="*/ 458179 h 720917"/>
                  <a:gd name="connsiteX28" fmla="*/ 151936 w 2042926"/>
                  <a:gd name="connsiteY28" fmla="*/ 544987 h 720917"/>
                  <a:gd name="connsiteX29" fmla="*/ 87945 w 2042926"/>
                  <a:gd name="connsiteY29" fmla="*/ 584970 h 720917"/>
                  <a:gd name="connsiteX30" fmla="*/ 33551 w 2042926"/>
                  <a:gd name="connsiteY30" fmla="*/ 611645 h 720917"/>
                  <a:gd name="connsiteX31" fmla="*/ 0 w 2042926"/>
                  <a:gd name="connsiteY31" fmla="*/ 590058 h 720917"/>
                  <a:gd name="connsiteX0" fmla="*/ 0 w 2042926"/>
                  <a:gd name="connsiteY0" fmla="*/ 590058 h 720917"/>
                  <a:gd name="connsiteX1" fmla="*/ 66210 w 2042926"/>
                  <a:gd name="connsiteY1" fmla="*/ 503402 h 720917"/>
                  <a:gd name="connsiteX2" fmla="*/ 142875 w 2042926"/>
                  <a:gd name="connsiteY2" fmla="*/ 418608 h 720917"/>
                  <a:gd name="connsiteX3" fmla="*/ 321294 w 2042926"/>
                  <a:gd name="connsiteY3" fmla="*/ 229734 h 720917"/>
                  <a:gd name="connsiteX4" fmla="*/ 438150 w 2042926"/>
                  <a:gd name="connsiteY4" fmla="*/ 151907 h 720917"/>
                  <a:gd name="connsiteX5" fmla="*/ 600075 w 2042926"/>
                  <a:gd name="connsiteY5" fmla="*/ 85233 h 720917"/>
                  <a:gd name="connsiteX6" fmla="*/ 800100 w 2042926"/>
                  <a:gd name="connsiteY6" fmla="*/ 47132 h 720917"/>
                  <a:gd name="connsiteX7" fmla="*/ 951257 w 2042926"/>
                  <a:gd name="connsiteY7" fmla="*/ 8618 h 720917"/>
                  <a:gd name="connsiteX8" fmla="*/ 1062825 w 2042926"/>
                  <a:gd name="connsiteY8" fmla="*/ 513 h 720917"/>
                  <a:gd name="connsiteX9" fmla="*/ 1229410 w 2042926"/>
                  <a:gd name="connsiteY9" fmla="*/ 22978 h 720917"/>
                  <a:gd name="connsiteX10" fmla="*/ 1379879 w 2042926"/>
                  <a:gd name="connsiteY10" fmla="*/ 55653 h 720917"/>
                  <a:gd name="connsiteX11" fmla="*/ 1631163 w 2042926"/>
                  <a:gd name="connsiteY11" fmla="*/ 80382 h 720917"/>
                  <a:gd name="connsiteX12" fmla="*/ 1833089 w 2042926"/>
                  <a:gd name="connsiteY12" fmla="*/ 128567 h 720917"/>
                  <a:gd name="connsiteX13" fmla="*/ 1924105 w 2042926"/>
                  <a:gd name="connsiteY13" fmla="*/ 210185 h 720917"/>
                  <a:gd name="connsiteX14" fmla="*/ 1969280 w 2042926"/>
                  <a:gd name="connsiteY14" fmla="*/ 394004 h 720917"/>
                  <a:gd name="connsiteX15" fmla="*/ 2003596 w 2042926"/>
                  <a:gd name="connsiteY15" fmla="*/ 484461 h 720917"/>
                  <a:gd name="connsiteX16" fmla="*/ 2042904 w 2042926"/>
                  <a:gd name="connsiteY16" fmla="*/ 634370 h 720917"/>
                  <a:gd name="connsiteX17" fmla="*/ 2007603 w 2042926"/>
                  <a:gd name="connsiteY17" fmla="*/ 720917 h 720917"/>
                  <a:gd name="connsiteX18" fmla="*/ 1910546 w 2042926"/>
                  <a:gd name="connsiteY18" fmla="*/ 653085 h 720917"/>
                  <a:gd name="connsiteX19" fmla="*/ 1775864 w 2042926"/>
                  <a:gd name="connsiteY19" fmla="*/ 529404 h 720917"/>
                  <a:gd name="connsiteX20" fmla="*/ 1602127 w 2042926"/>
                  <a:gd name="connsiteY20" fmla="*/ 382567 h 720917"/>
                  <a:gd name="connsiteX21" fmla="*/ 1406252 w 2042926"/>
                  <a:gd name="connsiteY21" fmla="*/ 250141 h 720917"/>
                  <a:gd name="connsiteX22" fmla="*/ 1237581 w 2042926"/>
                  <a:gd name="connsiteY22" fmla="*/ 163939 h 720917"/>
                  <a:gd name="connsiteX23" fmla="*/ 984536 w 2042926"/>
                  <a:gd name="connsiteY23" fmla="*/ 147904 h 720917"/>
                  <a:gd name="connsiteX24" fmla="*/ 801938 w 2042926"/>
                  <a:gd name="connsiteY24" fmla="*/ 186499 h 720917"/>
                  <a:gd name="connsiteX25" fmla="*/ 673593 w 2042926"/>
                  <a:gd name="connsiteY25" fmla="*/ 239787 h 720917"/>
                  <a:gd name="connsiteX26" fmla="*/ 487666 w 2042926"/>
                  <a:gd name="connsiteY26" fmla="*/ 311045 h 720917"/>
                  <a:gd name="connsiteX27" fmla="*/ 255214 w 2042926"/>
                  <a:gd name="connsiteY27" fmla="*/ 458179 h 720917"/>
                  <a:gd name="connsiteX28" fmla="*/ 151936 w 2042926"/>
                  <a:gd name="connsiteY28" fmla="*/ 544987 h 720917"/>
                  <a:gd name="connsiteX29" fmla="*/ 87945 w 2042926"/>
                  <a:gd name="connsiteY29" fmla="*/ 584970 h 720917"/>
                  <a:gd name="connsiteX30" fmla="*/ 33551 w 2042926"/>
                  <a:gd name="connsiteY30" fmla="*/ 611645 h 720917"/>
                  <a:gd name="connsiteX31" fmla="*/ 0 w 2042926"/>
                  <a:gd name="connsiteY31" fmla="*/ 590058 h 720917"/>
                  <a:gd name="connsiteX0" fmla="*/ 0 w 2042926"/>
                  <a:gd name="connsiteY0" fmla="*/ 590058 h 720917"/>
                  <a:gd name="connsiteX1" fmla="*/ 66210 w 2042926"/>
                  <a:gd name="connsiteY1" fmla="*/ 503402 h 720917"/>
                  <a:gd name="connsiteX2" fmla="*/ 142875 w 2042926"/>
                  <a:gd name="connsiteY2" fmla="*/ 418608 h 720917"/>
                  <a:gd name="connsiteX3" fmla="*/ 321294 w 2042926"/>
                  <a:gd name="connsiteY3" fmla="*/ 229734 h 720917"/>
                  <a:gd name="connsiteX4" fmla="*/ 438150 w 2042926"/>
                  <a:gd name="connsiteY4" fmla="*/ 151907 h 720917"/>
                  <a:gd name="connsiteX5" fmla="*/ 600075 w 2042926"/>
                  <a:gd name="connsiteY5" fmla="*/ 85233 h 720917"/>
                  <a:gd name="connsiteX6" fmla="*/ 800100 w 2042926"/>
                  <a:gd name="connsiteY6" fmla="*/ 47132 h 720917"/>
                  <a:gd name="connsiteX7" fmla="*/ 951257 w 2042926"/>
                  <a:gd name="connsiteY7" fmla="*/ 8618 h 720917"/>
                  <a:gd name="connsiteX8" fmla="*/ 1062825 w 2042926"/>
                  <a:gd name="connsiteY8" fmla="*/ 513 h 720917"/>
                  <a:gd name="connsiteX9" fmla="*/ 1229410 w 2042926"/>
                  <a:gd name="connsiteY9" fmla="*/ 22978 h 720917"/>
                  <a:gd name="connsiteX10" fmla="*/ 1379879 w 2042926"/>
                  <a:gd name="connsiteY10" fmla="*/ 55653 h 720917"/>
                  <a:gd name="connsiteX11" fmla="*/ 1631163 w 2042926"/>
                  <a:gd name="connsiteY11" fmla="*/ 80382 h 720917"/>
                  <a:gd name="connsiteX12" fmla="*/ 1833089 w 2042926"/>
                  <a:gd name="connsiteY12" fmla="*/ 128567 h 720917"/>
                  <a:gd name="connsiteX13" fmla="*/ 1924105 w 2042926"/>
                  <a:gd name="connsiteY13" fmla="*/ 210185 h 720917"/>
                  <a:gd name="connsiteX14" fmla="*/ 1969280 w 2042926"/>
                  <a:gd name="connsiteY14" fmla="*/ 394004 h 720917"/>
                  <a:gd name="connsiteX15" fmla="*/ 2003596 w 2042926"/>
                  <a:gd name="connsiteY15" fmla="*/ 484461 h 720917"/>
                  <a:gd name="connsiteX16" fmla="*/ 2042904 w 2042926"/>
                  <a:gd name="connsiteY16" fmla="*/ 634370 h 720917"/>
                  <a:gd name="connsiteX17" fmla="*/ 2007603 w 2042926"/>
                  <a:gd name="connsiteY17" fmla="*/ 720917 h 720917"/>
                  <a:gd name="connsiteX18" fmla="*/ 1910546 w 2042926"/>
                  <a:gd name="connsiteY18" fmla="*/ 653085 h 720917"/>
                  <a:gd name="connsiteX19" fmla="*/ 1775864 w 2042926"/>
                  <a:gd name="connsiteY19" fmla="*/ 529404 h 720917"/>
                  <a:gd name="connsiteX20" fmla="*/ 1602127 w 2042926"/>
                  <a:gd name="connsiteY20" fmla="*/ 382567 h 720917"/>
                  <a:gd name="connsiteX21" fmla="*/ 1406252 w 2042926"/>
                  <a:gd name="connsiteY21" fmla="*/ 250141 h 720917"/>
                  <a:gd name="connsiteX22" fmla="*/ 1237581 w 2042926"/>
                  <a:gd name="connsiteY22" fmla="*/ 163939 h 720917"/>
                  <a:gd name="connsiteX23" fmla="*/ 984536 w 2042926"/>
                  <a:gd name="connsiteY23" fmla="*/ 147904 h 720917"/>
                  <a:gd name="connsiteX24" fmla="*/ 801938 w 2042926"/>
                  <a:gd name="connsiteY24" fmla="*/ 186499 h 720917"/>
                  <a:gd name="connsiteX25" fmla="*/ 673593 w 2042926"/>
                  <a:gd name="connsiteY25" fmla="*/ 239787 h 720917"/>
                  <a:gd name="connsiteX26" fmla="*/ 487666 w 2042926"/>
                  <a:gd name="connsiteY26" fmla="*/ 311045 h 720917"/>
                  <a:gd name="connsiteX27" fmla="*/ 281951 w 2042926"/>
                  <a:gd name="connsiteY27" fmla="*/ 452832 h 720917"/>
                  <a:gd name="connsiteX28" fmla="*/ 151936 w 2042926"/>
                  <a:gd name="connsiteY28" fmla="*/ 544987 h 720917"/>
                  <a:gd name="connsiteX29" fmla="*/ 87945 w 2042926"/>
                  <a:gd name="connsiteY29" fmla="*/ 584970 h 720917"/>
                  <a:gd name="connsiteX30" fmla="*/ 33551 w 2042926"/>
                  <a:gd name="connsiteY30" fmla="*/ 611645 h 720917"/>
                  <a:gd name="connsiteX31" fmla="*/ 0 w 2042926"/>
                  <a:gd name="connsiteY31" fmla="*/ 590058 h 720917"/>
                  <a:gd name="connsiteX0" fmla="*/ 0 w 2042926"/>
                  <a:gd name="connsiteY0" fmla="*/ 590058 h 720917"/>
                  <a:gd name="connsiteX1" fmla="*/ 66210 w 2042926"/>
                  <a:gd name="connsiteY1" fmla="*/ 503402 h 720917"/>
                  <a:gd name="connsiteX2" fmla="*/ 142875 w 2042926"/>
                  <a:gd name="connsiteY2" fmla="*/ 418608 h 720917"/>
                  <a:gd name="connsiteX3" fmla="*/ 321294 w 2042926"/>
                  <a:gd name="connsiteY3" fmla="*/ 229734 h 720917"/>
                  <a:gd name="connsiteX4" fmla="*/ 438150 w 2042926"/>
                  <a:gd name="connsiteY4" fmla="*/ 151907 h 720917"/>
                  <a:gd name="connsiteX5" fmla="*/ 600075 w 2042926"/>
                  <a:gd name="connsiteY5" fmla="*/ 85233 h 720917"/>
                  <a:gd name="connsiteX6" fmla="*/ 800100 w 2042926"/>
                  <a:gd name="connsiteY6" fmla="*/ 47132 h 720917"/>
                  <a:gd name="connsiteX7" fmla="*/ 951257 w 2042926"/>
                  <a:gd name="connsiteY7" fmla="*/ 8618 h 720917"/>
                  <a:gd name="connsiteX8" fmla="*/ 1062825 w 2042926"/>
                  <a:gd name="connsiteY8" fmla="*/ 513 h 720917"/>
                  <a:gd name="connsiteX9" fmla="*/ 1229410 w 2042926"/>
                  <a:gd name="connsiteY9" fmla="*/ 22978 h 720917"/>
                  <a:gd name="connsiteX10" fmla="*/ 1379879 w 2042926"/>
                  <a:gd name="connsiteY10" fmla="*/ 55653 h 720917"/>
                  <a:gd name="connsiteX11" fmla="*/ 1631163 w 2042926"/>
                  <a:gd name="connsiteY11" fmla="*/ 80382 h 720917"/>
                  <a:gd name="connsiteX12" fmla="*/ 1833089 w 2042926"/>
                  <a:gd name="connsiteY12" fmla="*/ 128567 h 720917"/>
                  <a:gd name="connsiteX13" fmla="*/ 1924105 w 2042926"/>
                  <a:gd name="connsiteY13" fmla="*/ 210185 h 720917"/>
                  <a:gd name="connsiteX14" fmla="*/ 1969280 w 2042926"/>
                  <a:gd name="connsiteY14" fmla="*/ 394004 h 720917"/>
                  <a:gd name="connsiteX15" fmla="*/ 2003596 w 2042926"/>
                  <a:gd name="connsiteY15" fmla="*/ 484461 h 720917"/>
                  <a:gd name="connsiteX16" fmla="*/ 2042904 w 2042926"/>
                  <a:gd name="connsiteY16" fmla="*/ 634370 h 720917"/>
                  <a:gd name="connsiteX17" fmla="*/ 2007603 w 2042926"/>
                  <a:gd name="connsiteY17" fmla="*/ 720917 h 720917"/>
                  <a:gd name="connsiteX18" fmla="*/ 1910546 w 2042926"/>
                  <a:gd name="connsiteY18" fmla="*/ 653085 h 720917"/>
                  <a:gd name="connsiteX19" fmla="*/ 1775864 w 2042926"/>
                  <a:gd name="connsiteY19" fmla="*/ 529404 h 720917"/>
                  <a:gd name="connsiteX20" fmla="*/ 1602127 w 2042926"/>
                  <a:gd name="connsiteY20" fmla="*/ 382567 h 720917"/>
                  <a:gd name="connsiteX21" fmla="*/ 1406252 w 2042926"/>
                  <a:gd name="connsiteY21" fmla="*/ 250141 h 720917"/>
                  <a:gd name="connsiteX22" fmla="*/ 1237581 w 2042926"/>
                  <a:gd name="connsiteY22" fmla="*/ 179982 h 720917"/>
                  <a:gd name="connsiteX23" fmla="*/ 984536 w 2042926"/>
                  <a:gd name="connsiteY23" fmla="*/ 147904 h 720917"/>
                  <a:gd name="connsiteX24" fmla="*/ 801938 w 2042926"/>
                  <a:gd name="connsiteY24" fmla="*/ 186499 h 720917"/>
                  <a:gd name="connsiteX25" fmla="*/ 673593 w 2042926"/>
                  <a:gd name="connsiteY25" fmla="*/ 239787 h 720917"/>
                  <a:gd name="connsiteX26" fmla="*/ 487666 w 2042926"/>
                  <a:gd name="connsiteY26" fmla="*/ 311045 h 720917"/>
                  <a:gd name="connsiteX27" fmla="*/ 281951 w 2042926"/>
                  <a:gd name="connsiteY27" fmla="*/ 452832 h 720917"/>
                  <a:gd name="connsiteX28" fmla="*/ 151936 w 2042926"/>
                  <a:gd name="connsiteY28" fmla="*/ 544987 h 720917"/>
                  <a:gd name="connsiteX29" fmla="*/ 87945 w 2042926"/>
                  <a:gd name="connsiteY29" fmla="*/ 584970 h 720917"/>
                  <a:gd name="connsiteX30" fmla="*/ 33551 w 2042926"/>
                  <a:gd name="connsiteY30" fmla="*/ 611645 h 720917"/>
                  <a:gd name="connsiteX31" fmla="*/ 0 w 2042926"/>
                  <a:gd name="connsiteY31" fmla="*/ 590058 h 720917"/>
                  <a:gd name="connsiteX0" fmla="*/ 0 w 2042926"/>
                  <a:gd name="connsiteY0" fmla="*/ 590058 h 720917"/>
                  <a:gd name="connsiteX1" fmla="*/ 66210 w 2042926"/>
                  <a:gd name="connsiteY1" fmla="*/ 503402 h 720917"/>
                  <a:gd name="connsiteX2" fmla="*/ 142875 w 2042926"/>
                  <a:gd name="connsiteY2" fmla="*/ 418608 h 720917"/>
                  <a:gd name="connsiteX3" fmla="*/ 321294 w 2042926"/>
                  <a:gd name="connsiteY3" fmla="*/ 229734 h 720917"/>
                  <a:gd name="connsiteX4" fmla="*/ 438150 w 2042926"/>
                  <a:gd name="connsiteY4" fmla="*/ 151907 h 720917"/>
                  <a:gd name="connsiteX5" fmla="*/ 600075 w 2042926"/>
                  <a:gd name="connsiteY5" fmla="*/ 85233 h 720917"/>
                  <a:gd name="connsiteX6" fmla="*/ 800100 w 2042926"/>
                  <a:gd name="connsiteY6" fmla="*/ 47132 h 720917"/>
                  <a:gd name="connsiteX7" fmla="*/ 951257 w 2042926"/>
                  <a:gd name="connsiteY7" fmla="*/ 8618 h 720917"/>
                  <a:gd name="connsiteX8" fmla="*/ 1062825 w 2042926"/>
                  <a:gd name="connsiteY8" fmla="*/ 513 h 720917"/>
                  <a:gd name="connsiteX9" fmla="*/ 1229410 w 2042926"/>
                  <a:gd name="connsiteY9" fmla="*/ 22978 h 720917"/>
                  <a:gd name="connsiteX10" fmla="*/ 1379879 w 2042926"/>
                  <a:gd name="connsiteY10" fmla="*/ 55653 h 720917"/>
                  <a:gd name="connsiteX11" fmla="*/ 1631163 w 2042926"/>
                  <a:gd name="connsiteY11" fmla="*/ 80382 h 720917"/>
                  <a:gd name="connsiteX12" fmla="*/ 1833089 w 2042926"/>
                  <a:gd name="connsiteY12" fmla="*/ 128567 h 720917"/>
                  <a:gd name="connsiteX13" fmla="*/ 1924105 w 2042926"/>
                  <a:gd name="connsiteY13" fmla="*/ 210185 h 720917"/>
                  <a:gd name="connsiteX14" fmla="*/ 1969280 w 2042926"/>
                  <a:gd name="connsiteY14" fmla="*/ 394004 h 720917"/>
                  <a:gd name="connsiteX15" fmla="*/ 2003596 w 2042926"/>
                  <a:gd name="connsiteY15" fmla="*/ 484461 h 720917"/>
                  <a:gd name="connsiteX16" fmla="*/ 2042904 w 2042926"/>
                  <a:gd name="connsiteY16" fmla="*/ 634370 h 720917"/>
                  <a:gd name="connsiteX17" fmla="*/ 2007603 w 2042926"/>
                  <a:gd name="connsiteY17" fmla="*/ 720917 h 720917"/>
                  <a:gd name="connsiteX18" fmla="*/ 1910546 w 2042926"/>
                  <a:gd name="connsiteY18" fmla="*/ 653085 h 720917"/>
                  <a:gd name="connsiteX19" fmla="*/ 1775864 w 2042926"/>
                  <a:gd name="connsiteY19" fmla="*/ 529404 h 720917"/>
                  <a:gd name="connsiteX20" fmla="*/ 1602127 w 2042926"/>
                  <a:gd name="connsiteY20" fmla="*/ 382567 h 720917"/>
                  <a:gd name="connsiteX21" fmla="*/ 1406252 w 2042926"/>
                  <a:gd name="connsiteY21" fmla="*/ 250141 h 720917"/>
                  <a:gd name="connsiteX22" fmla="*/ 1237581 w 2042926"/>
                  <a:gd name="connsiteY22" fmla="*/ 179982 h 720917"/>
                  <a:gd name="connsiteX23" fmla="*/ 989884 w 2042926"/>
                  <a:gd name="connsiteY23" fmla="*/ 163946 h 720917"/>
                  <a:gd name="connsiteX24" fmla="*/ 801938 w 2042926"/>
                  <a:gd name="connsiteY24" fmla="*/ 186499 h 720917"/>
                  <a:gd name="connsiteX25" fmla="*/ 673593 w 2042926"/>
                  <a:gd name="connsiteY25" fmla="*/ 239787 h 720917"/>
                  <a:gd name="connsiteX26" fmla="*/ 487666 w 2042926"/>
                  <a:gd name="connsiteY26" fmla="*/ 311045 h 720917"/>
                  <a:gd name="connsiteX27" fmla="*/ 281951 w 2042926"/>
                  <a:gd name="connsiteY27" fmla="*/ 452832 h 720917"/>
                  <a:gd name="connsiteX28" fmla="*/ 151936 w 2042926"/>
                  <a:gd name="connsiteY28" fmla="*/ 544987 h 720917"/>
                  <a:gd name="connsiteX29" fmla="*/ 87945 w 2042926"/>
                  <a:gd name="connsiteY29" fmla="*/ 584970 h 720917"/>
                  <a:gd name="connsiteX30" fmla="*/ 33551 w 2042926"/>
                  <a:gd name="connsiteY30" fmla="*/ 611645 h 720917"/>
                  <a:gd name="connsiteX31" fmla="*/ 0 w 2042926"/>
                  <a:gd name="connsiteY31" fmla="*/ 590058 h 720917"/>
                  <a:gd name="connsiteX0" fmla="*/ 0 w 2042926"/>
                  <a:gd name="connsiteY0" fmla="*/ 590058 h 720917"/>
                  <a:gd name="connsiteX1" fmla="*/ 66210 w 2042926"/>
                  <a:gd name="connsiteY1" fmla="*/ 503402 h 720917"/>
                  <a:gd name="connsiteX2" fmla="*/ 142875 w 2042926"/>
                  <a:gd name="connsiteY2" fmla="*/ 418608 h 720917"/>
                  <a:gd name="connsiteX3" fmla="*/ 321294 w 2042926"/>
                  <a:gd name="connsiteY3" fmla="*/ 229734 h 720917"/>
                  <a:gd name="connsiteX4" fmla="*/ 438150 w 2042926"/>
                  <a:gd name="connsiteY4" fmla="*/ 151907 h 720917"/>
                  <a:gd name="connsiteX5" fmla="*/ 600075 w 2042926"/>
                  <a:gd name="connsiteY5" fmla="*/ 85233 h 720917"/>
                  <a:gd name="connsiteX6" fmla="*/ 800100 w 2042926"/>
                  <a:gd name="connsiteY6" fmla="*/ 47132 h 720917"/>
                  <a:gd name="connsiteX7" fmla="*/ 951257 w 2042926"/>
                  <a:gd name="connsiteY7" fmla="*/ 8618 h 720917"/>
                  <a:gd name="connsiteX8" fmla="*/ 1062825 w 2042926"/>
                  <a:gd name="connsiteY8" fmla="*/ 513 h 720917"/>
                  <a:gd name="connsiteX9" fmla="*/ 1229410 w 2042926"/>
                  <a:gd name="connsiteY9" fmla="*/ 22978 h 720917"/>
                  <a:gd name="connsiteX10" fmla="*/ 1406616 w 2042926"/>
                  <a:gd name="connsiteY10" fmla="*/ 50306 h 720917"/>
                  <a:gd name="connsiteX11" fmla="*/ 1631163 w 2042926"/>
                  <a:gd name="connsiteY11" fmla="*/ 80382 h 720917"/>
                  <a:gd name="connsiteX12" fmla="*/ 1833089 w 2042926"/>
                  <a:gd name="connsiteY12" fmla="*/ 128567 h 720917"/>
                  <a:gd name="connsiteX13" fmla="*/ 1924105 w 2042926"/>
                  <a:gd name="connsiteY13" fmla="*/ 210185 h 720917"/>
                  <a:gd name="connsiteX14" fmla="*/ 1969280 w 2042926"/>
                  <a:gd name="connsiteY14" fmla="*/ 394004 h 720917"/>
                  <a:gd name="connsiteX15" fmla="*/ 2003596 w 2042926"/>
                  <a:gd name="connsiteY15" fmla="*/ 484461 h 720917"/>
                  <a:gd name="connsiteX16" fmla="*/ 2042904 w 2042926"/>
                  <a:gd name="connsiteY16" fmla="*/ 634370 h 720917"/>
                  <a:gd name="connsiteX17" fmla="*/ 2007603 w 2042926"/>
                  <a:gd name="connsiteY17" fmla="*/ 720917 h 720917"/>
                  <a:gd name="connsiteX18" fmla="*/ 1910546 w 2042926"/>
                  <a:gd name="connsiteY18" fmla="*/ 653085 h 720917"/>
                  <a:gd name="connsiteX19" fmla="*/ 1775864 w 2042926"/>
                  <a:gd name="connsiteY19" fmla="*/ 529404 h 720917"/>
                  <a:gd name="connsiteX20" fmla="*/ 1602127 w 2042926"/>
                  <a:gd name="connsiteY20" fmla="*/ 382567 h 720917"/>
                  <a:gd name="connsiteX21" fmla="*/ 1406252 w 2042926"/>
                  <a:gd name="connsiteY21" fmla="*/ 250141 h 720917"/>
                  <a:gd name="connsiteX22" fmla="*/ 1237581 w 2042926"/>
                  <a:gd name="connsiteY22" fmla="*/ 179982 h 720917"/>
                  <a:gd name="connsiteX23" fmla="*/ 989884 w 2042926"/>
                  <a:gd name="connsiteY23" fmla="*/ 163946 h 720917"/>
                  <a:gd name="connsiteX24" fmla="*/ 801938 w 2042926"/>
                  <a:gd name="connsiteY24" fmla="*/ 186499 h 720917"/>
                  <a:gd name="connsiteX25" fmla="*/ 673593 w 2042926"/>
                  <a:gd name="connsiteY25" fmla="*/ 239787 h 720917"/>
                  <a:gd name="connsiteX26" fmla="*/ 487666 w 2042926"/>
                  <a:gd name="connsiteY26" fmla="*/ 311045 h 720917"/>
                  <a:gd name="connsiteX27" fmla="*/ 281951 w 2042926"/>
                  <a:gd name="connsiteY27" fmla="*/ 452832 h 720917"/>
                  <a:gd name="connsiteX28" fmla="*/ 151936 w 2042926"/>
                  <a:gd name="connsiteY28" fmla="*/ 544987 h 720917"/>
                  <a:gd name="connsiteX29" fmla="*/ 87945 w 2042926"/>
                  <a:gd name="connsiteY29" fmla="*/ 584970 h 720917"/>
                  <a:gd name="connsiteX30" fmla="*/ 33551 w 2042926"/>
                  <a:gd name="connsiteY30" fmla="*/ 611645 h 720917"/>
                  <a:gd name="connsiteX31" fmla="*/ 0 w 2042926"/>
                  <a:gd name="connsiteY31" fmla="*/ 590058 h 720917"/>
                  <a:gd name="connsiteX0" fmla="*/ 0 w 2042926"/>
                  <a:gd name="connsiteY0" fmla="*/ 590058 h 720917"/>
                  <a:gd name="connsiteX1" fmla="*/ 66210 w 2042926"/>
                  <a:gd name="connsiteY1" fmla="*/ 503402 h 720917"/>
                  <a:gd name="connsiteX2" fmla="*/ 142875 w 2042926"/>
                  <a:gd name="connsiteY2" fmla="*/ 418608 h 720917"/>
                  <a:gd name="connsiteX3" fmla="*/ 321294 w 2042926"/>
                  <a:gd name="connsiteY3" fmla="*/ 229734 h 720917"/>
                  <a:gd name="connsiteX4" fmla="*/ 438150 w 2042926"/>
                  <a:gd name="connsiteY4" fmla="*/ 151907 h 720917"/>
                  <a:gd name="connsiteX5" fmla="*/ 600075 w 2042926"/>
                  <a:gd name="connsiteY5" fmla="*/ 85233 h 720917"/>
                  <a:gd name="connsiteX6" fmla="*/ 800100 w 2042926"/>
                  <a:gd name="connsiteY6" fmla="*/ 47132 h 720917"/>
                  <a:gd name="connsiteX7" fmla="*/ 951257 w 2042926"/>
                  <a:gd name="connsiteY7" fmla="*/ 8618 h 720917"/>
                  <a:gd name="connsiteX8" fmla="*/ 1078868 w 2042926"/>
                  <a:gd name="connsiteY8" fmla="*/ 513 h 720917"/>
                  <a:gd name="connsiteX9" fmla="*/ 1229410 w 2042926"/>
                  <a:gd name="connsiteY9" fmla="*/ 22978 h 720917"/>
                  <a:gd name="connsiteX10" fmla="*/ 1406616 w 2042926"/>
                  <a:gd name="connsiteY10" fmla="*/ 50306 h 720917"/>
                  <a:gd name="connsiteX11" fmla="*/ 1631163 w 2042926"/>
                  <a:gd name="connsiteY11" fmla="*/ 80382 h 720917"/>
                  <a:gd name="connsiteX12" fmla="*/ 1833089 w 2042926"/>
                  <a:gd name="connsiteY12" fmla="*/ 128567 h 720917"/>
                  <a:gd name="connsiteX13" fmla="*/ 1924105 w 2042926"/>
                  <a:gd name="connsiteY13" fmla="*/ 210185 h 720917"/>
                  <a:gd name="connsiteX14" fmla="*/ 1969280 w 2042926"/>
                  <a:gd name="connsiteY14" fmla="*/ 394004 h 720917"/>
                  <a:gd name="connsiteX15" fmla="*/ 2003596 w 2042926"/>
                  <a:gd name="connsiteY15" fmla="*/ 484461 h 720917"/>
                  <a:gd name="connsiteX16" fmla="*/ 2042904 w 2042926"/>
                  <a:gd name="connsiteY16" fmla="*/ 634370 h 720917"/>
                  <a:gd name="connsiteX17" fmla="*/ 2007603 w 2042926"/>
                  <a:gd name="connsiteY17" fmla="*/ 720917 h 720917"/>
                  <a:gd name="connsiteX18" fmla="*/ 1910546 w 2042926"/>
                  <a:gd name="connsiteY18" fmla="*/ 653085 h 720917"/>
                  <a:gd name="connsiteX19" fmla="*/ 1775864 w 2042926"/>
                  <a:gd name="connsiteY19" fmla="*/ 529404 h 720917"/>
                  <a:gd name="connsiteX20" fmla="*/ 1602127 w 2042926"/>
                  <a:gd name="connsiteY20" fmla="*/ 382567 h 720917"/>
                  <a:gd name="connsiteX21" fmla="*/ 1406252 w 2042926"/>
                  <a:gd name="connsiteY21" fmla="*/ 250141 h 720917"/>
                  <a:gd name="connsiteX22" fmla="*/ 1237581 w 2042926"/>
                  <a:gd name="connsiteY22" fmla="*/ 179982 h 720917"/>
                  <a:gd name="connsiteX23" fmla="*/ 989884 w 2042926"/>
                  <a:gd name="connsiteY23" fmla="*/ 163946 h 720917"/>
                  <a:gd name="connsiteX24" fmla="*/ 801938 w 2042926"/>
                  <a:gd name="connsiteY24" fmla="*/ 186499 h 720917"/>
                  <a:gd name="connsiteX25" fmla="*/ 673593 w 2042926"/>
                  <a:gd name="connsiteY25" fmla="*/ 239787 h 720917"/>
                  <a:gd name="connsiteX26" fmla="*/ 487666 w 2042926"/>
                  <a:gd name="connsiteY26" fmla="*/ 311045 h 720917"/>
                  <a:gd name="connsiteX27" fmla="*/ 281951 w 2042926"/>
                  <a:gd name="connsiteY27" fmla="*/ 452832 h 720917"/>
                  <a:gd name="connsiteX28" fmla="*/ 151936 w 2042926"/>
                  <a:gd name="connsiteY28" fmla="*/ 544987 h 720917"/>
                  <a:gd name="connsiteX29" fmla="*/ 87945 w 2042926"/>
                  <a:gd name="connsiteY29" fmla="*/ 584970 h 720917"/>
                  <a:gd name="connsiteX30" fmla="*/ 33551 w 2042926"/>
                  <a:gd name="connsiteY30" fmla="*/ 611645 h 720917"/>
                  <a:gd name="connsiteX31" fmla="*/ 0 w 2042926"/>
                  <a:gd name="connsiteY31" fmla="*/ 590058 h 720917"/>
                  <a:gd name="connsiteX0" fmla="*/ 0 w 2042926"/>
                  <a:gd name="connsiteY0" fmla="*/ 590058 h 720917"/>
                  <a:gd name="connsiteX1" fmla="*/ 66210 w 2042926"/>
                  <a:gd name="connsiteY1" fmla="*/ 503402 h 720917"/>
                  <a:gd name="connsiteX2" fmla="*/ 142875 w 2042926"/>
                  <a:gd name="connsiteY2" fmla="*/ 418608 h 720917"/>
                  <a:gd name="connsiteX3" fmla="*/ 321294 w 2042926"/>
                  <a:gd name="connsiteY3" fmla="*/ 229734 h 720917"/>
                  <a:gd name="connsiteX4" fmla="*/ 438150 w 2042926"/>
                  <a:gd name="connsiteY4" fmla="*/ 151907 h 720917"/>
                  <a:gd name="connsiteX5" fmla="*/ 600075 w 2042926"/>
                  <a:gd name="connsiteY5" fmla="*/ 85233 h 720917"/>
                  <a:gd name="connsiteX6" fmla="*/ 778711 w 2042926"/>
                  <a:gd name="connsiteY6" fmla="*/ 31090 h 720917"/>
                  <a:gd name="connsiteX7" fmla="*/ 951257 w 2042926"/>
                  <a:gd name="connsiteY7" fmla="*/ 8618 h 720917"/>
                  <a:gd name="connsiteX8" fmla="*/ 1078868 w 2042926"/>
                  <a:gd name="connsiteY8" fmla="*/ 513 h 720917"/>
                  <a:gd name="connsiteX9" fmla="*/ 1229410 w 2042926"/>
                  <a:gd name="connsiteY9" fmla="*/ 22978 h 720917"/>
                  <a:gd name="connsiteX10" fmla="*/ 1406616 w 2042926"/>
                  <a:gd name="connsiteY10" fmla="*/ 50306 h 720917"/>
                  <a:gd name="connsiteX11" fmla="*/ 1631163 w 2042926"/>
                  <a:gd name="connsiteY11" fmla="*/ 80382 h 720917"/>
                  <a:gd name="connsiteX12" fmla="*/ 1833089 w 2042926"/>
                  <a:gd name="connsiteY12" fmla="*/ 128567 h 720917"/>
                  <a:gd name="connsiteX13" fmla="*/ 1924105 w 2042926"/>
                  <a:gd name="connsiteY13" fmla="*/ 210185 h 720917"/>
                  <a:gd name="connsiteX14" fmla="*/ 1969280 w 2042926"/>
                  <a:gd name="connsiteY14" fmla="*/ 394004 h 720917"/>
                  <a:gd name="connsiteX15" fmla="*/ 2003596 w 2042926"/>
                  <a:gd name="connsiteY15" fmla="*/ 484461 h 720917"/>
                  <a:gd name="connsiteX16" fmla="*/ 2042904 w 2042926"/>
                  <a:gd name="connsiteY16" fmla="*/ 634370 h 720917"/>
                  <a:gd name="connsiteX17" fmla="*/ 2007603 w 2042926"/>
                  <a:gd name="connsiteY17" fmla="*/ 720917 h 720917"/>
                  <a:gd name="connsiteX18" fmla="*/ 1910546 w 2042926"/>
                  <a:gd name="connsiteY18" fmla="*/ 653085 h 720917"/>
                  <a:gd name="connsiteX19" fmla="*/ 1775864 w 2042926"/>
                  <a:gd name="connsiteY19" fmla="*/ 529404 h 720917"/>
                  <a:gd name="connsiteX20" fmla="*/ 1602127 w 2042926"/>
                  <a:gd name="connsiteY20" fmla="*/ 382567 h 720917"/>
                  <a:gd name="connsiteX21" fmla="*/ 1406252 w 2042926"/>
                  <a:gd name="connsiteY21" fmla="*/ 250141 h 720917"/>
                  <a:gd name="connsiteX22" fmla="*/ 1237581 w 2042926"/>
                  <a:gd name="connsiteY22" fmla="*/ 179982 h 720917"/>
                  <a:gd name="connsiteX23" fmla="*/ 989884 w 2042926"/>
                  <a:gd name="connsiteY23" fmla="*/ 163946 h 720917"/>
                  <a:gd name="connsiteX24" fmla="*/ 801938 w 2042926"/>
                  <a:gd name="connsiteY24" fmla="*/ 186499 h 720917"/>
                  <a:gd name="connsiteX25" fmla="*/ 673593 w 2042926"/>
                  <a:gd name="connsiteY25" fmla="*/ 239787 h 720917"/>
                  <a:gd name="connsiteX26" fmla="*/ 487666 w 2042926"/>
                  <a:gd name="connsiteY26" fmla="*/ 311045 h 720917"/>
                  <a:gd name="connsiteX27" fmla="*/ 281951 w 2042926"/>
                  <a:gd name="connsiteY27" fmla="*/ 452832 h 720917"/>
                  <a:gd name="connsiteX28" fmla="*/ 151936 w 2042926"/>
                  <a:gd name="connsiteY28" fmla="*/ 544987 h 720917"/>
                  <a:gd name="connsiteX29" fmla="*/ 87945 w 2042926"/>
                  <a:gd name="connsiteY29" fmla="*/ 584970 h 720917"/>
                  <a:gd name="connsiteX30" fmla="*/ 33551 w 2042926"/>
                  <a:gd name="connsiteY30" fmla="*/ 611645 h 720917"/>
                  <a:gd name="connsiteX31" fmla="*/ 0 w 2042926"/>
                  <a:gd name="connsiteY31" fmla="*/ 590058 h 720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042926" h="720917">
                    <a:moveTo>
                      <a:pt x="0" y="590058"/>
                    </a:moveTo>
                    <a:cubicBezTo>
                      <a:pt x="28575" y="548783"/>
                      <a:pt x="37635" y="544677"/>
                      <a:pt x="66210" y="503402"/>
                    </a:cubicBezTo>
                    <a:lnTo>
                      <a:pt x="142875" y="418608"/>
                    </a:lnTo>
                    <a:lnTo>
                      <a:pt x="321294" y="229734"/>
                    </a:lnTo>
                    <a:cubicBezTo>
                      <a:pt x="372094" y="204334"/>
                      <a:pt x="387350" y="177307"/>
                      <a:pt x="438150" y="151907"/>
                    </a:cubicBezTo>
                    <a:lnTo>
                      <a:pt x="600075" y="85233"/>
                    </a:lnTo>
                    <a:cubicBezTo>
                      <a:pt x="657225" y="75708"/>
                      <a:pt x="721561" y="40615"/>
                      <a:pt x="778711" y="31090"/>
                    </a:cubicBezTo>
                    <a:lnTo>
                      <a:pt x="951257" y="8618"/>
                    </a:lnTo>
                    <a:cubicBezTo>
                      <a:pt x="993041" y="12043"/>
                      <a:pt x="1037084" y="-2912"/>
                      <a:pt x="1078868" y="513"/>
                    </a:cubicBezTo>
                    <a:lnTo>
                      <a:pt x="1229410" y="22978"/>
                    </a:lnTo>
                    <a:cubicBezTo>
                      <a:pt x="1277657" y="31402"/>
                      <a:pt x="1344681" y="38227"/>
                      <a:pt x="1406616" y="50306"/>
                    </a:cubicBezTo>
                    <a:cubicBezTo>
                      <a:pt x="1468551" y="62385"/>
                      <a:pt x="1560084" y="67338"/>
                      <a:pt x="1631163" y="80382"/>
                    </a:cubicBezTo>
                    <a:cubicBezTo>
                      <a:pt x="1702242" y="93426"/>
                      <a:pt x="1784265" y="106933"/>
                      <a:pt x="1833089" y="128567"/>
                    </a:cubicBezTo>
                    <a:cubicBezTo>
                      <a:pt x="1881913" y="150201"/>
                      <a:pt x="1901406" y="165945"/>
                      <a:pt x="1924105" y="210185"/>
                    </a:cubicBezTo>
                    <a:cubicBezTo>
                      <a:pt x="1940754" y="237056"/>
                      <a:pt x="1952631" y="367133"/>
                      <a:pt x="1969280" y="394004"/>
                    </a:cubicBezTo>
                    <a:lnTo>
                      <a:pt x="2003596" y="484461"/>
                    </a:lnTo>
                    <a:cubicBezTo>
                      <a:pt x="2009241" y="522866"/>
                      <a:pt x="2042236" y="594961"/>
                      <a:pt x="2042904" y="634370"/>
                    </a:cubicBezTo>
                    <a:cubicBezTo>
                      <a:pt x="2043572" y="673779"/>
                      <a:pt x="2029275" y="714359"/>
                      <a:pt x="2007603" y="720917"/>
                    </a:cubicBezTo>
                    <a:lnTo>
                      <a:pt x="1910546" y="653085"/>
                    </a:lnTo>
                    <a:lnTo>
                      <a:pt x="1775864" y="529404"/>
                    </a:lnTo>
                    <a:lnTo>
                      <a:pt x="1602127" y="382567"/>
                    </a:lnTo>
                    <a:cubicBezTo>
                      <a:pt x="1521745" y="334709"/>
                      <a:pt x="1486634" y="297999"/>
                      <a:pt x="1406252" y="250141"/>
                    </a:cubicBezTo>
                    <a:lnTo>
                      <a:pt x="1237581" y="179982"/>
                    </a:lnTo>
                    <a:lnTo>
                      <a:pt x="989884" y="163946"/>
                    </a:lnTo>
                    <a:lnTo>
                      <a:pt x="801938" y="186499"/>
                    </a:lnTo>
                    <a:cubicBezTo>
                      <a:pt x="743670" y="204624"/>
                      <a:pt x="731861" y="221662"/>
                      <a:pt x="673593" y="239787"/>
                    </a:cubicBezTo>
                    <a:lnTo>
                      <a:pt x="487666" y="311045"/>
                    </a:lnTo>
                    <a:lnTo>
                      <a:pt x="281951" y="452832"/>
                    </a:lnTo>
                    <a:cubicBezTo>
                      <a:pt x="243851" y="465532"/>
                      <a:pt x="190036" y="532287"/>
                      <a:pt x="151936" y="544987"/>
                    </a:cubicBezTo>
                    <a:cubicBezTo>
                      <a:pt x="128782" y="548627"/>
                      <a:pt x="111099" y="581330"/>
                      <a:pt x="87945" y="584970"/>
                    </a:cubicBezTo>
                    <a:cubicBezTo>
                      <a:pt x="79004" y="584672"/>
                      <a:pt x="42492" y="611943"/>
                      <a:pt x="33551" y="611645"/>
                    </a:cubicBezTo>
                    <a:lnTo>
                      <a:pt x="0" y="590058"/>
                    </a:lnTo>
                    <a:close/>
                  </a:path>
                </a:pathLst>
              </a:custGeom>
              <a:solidFill>
                <a:srgbClr val="00FFFF">
                  <a:alpha val="40000"/>
                </a:srgb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Isosceles Triangle 24"/>
              <p:cNvSpPr/>
              <p:nvPr/>
            </p:nvSpPr>
            <p:spPr>
              <a:xfrm rot="8636721">
                <a:off x="7262261" y="6035346"/>
                <a:ext cx="159327" cy="1524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Freeform 5"/>
            <p:cNvSpPr/>
            <p:nvPr/>
          </p:nvSpPr>
          <p:spPr>
            <a:xfrm>
              <a:off x="1704063" y="4640094"/>
              <a:ext cx="4061298" cy="1746115"/>
            </a:xfrm>
            <a:custGeom>
              <a:avLst/>
              <a:gdLst>
                <a:gd name="connsiteX0" fmla="*/ 0 w 4061298"/>
                <a:gd name="connsiteY0" fmla="*/ 943583 h 1746115"/>
                <a:gd name="connsiteX1" fmla="*/ 179962 w 4061298"/>
                <a:gd name="connsiteY1" fmla="*/ 778212 h 1746115"/>
                <a:gd name="connsiteX2" fmla="*/ 525294 w 4061298"/>
                <a:gd name="connsiteY2" fmla="*/ 442608 h 1746115"/>
                <a:gd name="connsiteX3" fmla="*/ 598252 w 4061298"/>
                <a:gd name="connsiteY3" fmla="*/ 437744 h 1746115"/>
                <a:gd name="connsiteX4" fmla="*/ 680937 w 4061298"/>
                <a:gd name="connsiteY4" fmla="*/ 374515 h 1746115"/>
                <a:gd name="connsiteX5" fmla="*/ 851171 w 4061298"/>
                <a:gd name="connsiteY5" fmla="*/ 248055 h 1746115"/>
                <a:gd name="connsiteX6" fmla="*/ 1001949 w 4061298"/>
                <a:gd name="connsiteY6" fmla="*/ 155642 h 1746115"/>
                <a:gd name="connsiteX7" fmla="*/ 1240277 w 4061298"/>
                <a:gd name="connsiteY7" fmla="*/ 53502 h 1746115"/>
                <a:gd name="connsiteX8" fmla="*/ 1327826 w 4061298"/>
                <a:gd name="connsiteY8" fmla="*/ 24319 h 1746115"/>
                <a:gd name="connsiteX9" fmla="*/ 1575881 w 4061298"/>
                <a:gd name="connsiteY9" fmla="*/ 0 h 1746115"/>
                <a:gd name="connsiteX10" fmla="*/ 1770435 w 4061298"/>
                <a:gd name="connsiteY10" fmla="*/ 29183 h 1746115"/>
                <a:gd name="connsiteX11" fmla="*/ 1930941 w 4061298"/>
                <a:gd name="connsiteY11" fmla="*/ 87549 h 1746115"/>
                <a:gd name="connsiteX12" fmla="*/ 2101175 w 4061298"/>
                <a:gd name="connsiteY12" fmla="*/ 218872 h 1746115"/>
                <a:gd name="connsiteX13" fmla="*/ 2286000 w 4061298"/>
                <a:gd name="connsiteY13" fmla="*/ 374515 h 1746115"/>
                <a:gd name="connsiteX14" fmla="*/ 2548647 w 4061298"/>
                <a:gd name="connsiteY14" fmla="*/ 598251 h 1746115"/>
                <a:gd name="connsiteX15" fmla="*/ 2767520 w 4061298"/>
                <a:gd name="connsiteY15" fmla="*/ 821987 h 1746115"/>
                <a:gd name="connsiteX16" fmla="*/ 3025303 w 4061298"/>
                <a:gd name="connsiteY16" fmla="*/ 1089497 h 1746115"/>
                <a:gd name="connsiteX17" fmla="*/ 3146898 w 4061298"/>
                <a:gd name="connsiteY17" fmla="*/ 1225685 h 1746115"/>
                <a:gd name="connsiteX18" fmla="*/ 3365771 w 4061298"/>
                <a:gd name="connsiteY18" fmla="*/ 1352144 h 1746115"/>
                <a:gd name="connsiteX19" fmla="*/ 3516549 w 4061298"/>
                <a:gd name="connsiteY19" fmla="*/ 1405646 h 1746115"/>
                <a:gd name="connsiteX20" fmla="*/ 3638145 w 4061298"/>
                <a:gd name="connsiteY20" fmla="*/ 1386191 h 1746115"/>
                <a:gd name="connsiteX21" fmla="*/ 3740286 w 4061298"/>
                <a:gd name="connsiteY21" fmla="*/ 1366736 h 1746115"/>
                <a:gd name="connsiteX22" fmla="*/ 4061298 w 4061298"/>
                <a:gd name="connsiteY22" fmla="*/ 1113817 h 1746115"/>
                <a:gd name="connsiteX23" fmla="*/ 4061298 w 4061298"/>
                <a:gd name="connsiteY23" fmla="*/ 1746115 h 1746115"/>
                <a:gd name="connsiteX24" fmla="*/ 2937754 w 4061298"/>
                <a:gd name="connsiteY24" fmla="*/ 1746115 h 1746115"/>
                <a:gd name="connsiteX25" fmla="*/ 2344366 w 4061298"/>
                <a:gd name="connsiteY25" fmla="*/ 1157591 h 1746115"/>
                <a:gd name="connsiteX26" fmla="*/ 2047673 w 4061298"/>
                <a:gd name="connsiteY26" fmla="*/ 1070042 h 1746115"/>
                <a:gd name="connsiteX27" fmla="*/ 1843392 w 4061298"/>
                <a:gd name="connsiteY27" fmla="*/ 1152727 h 1746115"/>
                <a:gd name="connsiteX28" fmla="*/ 1785026 w 4061298"/>
                <a:gd name="connsiteY28" fmla="*/ 1172183 h 1746115"/>
                <a:gd name="connsiteX29" fmla="*/ 1502924 w 4061298"/>
                <a:gd name="connsiteY29" fmla="*/ 1269459 h 1746115"/>
                <a:gd name="connsiteX30" fmla="*/ 1147864 w 4061298"/>
                <a:gd name="connsiteY30" fmla="*/ 1619655 h 1746115"/>
                <a:gd name="connsiteX31" fmla="*/ 1040860 w 4061298"/>
                <a:gd name="connsiteY31" fmla="*/ 1614791 h 1746115"/>
                <a:gd name="connsiteX32" fmla="*/ 963039 w 4061298"/>
                <a:gd name="connsiteY32" fmla="*/ 1575880 h 1746115"/>
                <a:gd name="connsiteX33" fmla="*/ 885217 w 4061298"/>
                <a:gd name="connsiteY33" fmla="*/ 1532106 h 1746115"/>
                <a:gd name="connsiteX34" fmla="*/ 768486 w 4061298"/>
                <a:gd name="connsiteY34" fmla="*/ 1425102 h 1746115"/>
                <a:gd name="connsiteX35" fmla="*/ 622571 w 4061298"/>
                <a:gd name="connsiteY35" fmla="*/ 1381327 h 1746115"/>
                <a:gd name="connsiteX36" fmla="*/ 544749 w 4061298"/>
                <a:gd name="connsiteY36" fmla="*/ 1284051 h 1746115"/>
                <a:gd name="connsiteX37" fmla="*/ 389107 w 4061298"/>
                <a:gd name="connsiteY37" fmla="*/ 1250004 h 1746115"/>
                <a:gd name="connsiteX38" fmla="*/ 306422 w 4061298"/>
                <a:gd name="connsiteY38" fmla="*/ 1206229 h 1746115"/>
                <a:gd name="connsiteX39" fmla="*/ 238328 w 4061298"/>
                <a:gd name="connsiteY39" fmla="*/ 1162455 h 1746115"/>
                <a:gd name="connsiteX40" fmla="*/ 204281 w 4061298"/>
                <a:gd name="connsiteY40" fmla="*/ 1079770 h 1746115"/>
                <a:gd name="connsiteX41" fmla="*/ 126460 w 4061298"/>
                <a:gd name="connsiteY41" fmla="*/ 1021404 h 1746115"/>
                <a:gd name="connsiteX42" fmla="*/ 77822 w 4061298"/>
                <a:gd name="connsiteY42" fmla="*/ 1031132 h 1746115"/>
                <a:gd name="connsiteX43" fmla="*/ 0 w 4061298"/>
                <a:gd name="connsiteY43" fmla="*/ 943583 h 1746115"/>
                <a:gd name="connsiteX0" fmla="*/ 0 w 4061298"/>
                <a:gd name="connsiteY0" fmla="*/ 943583 h 1746115"/>
                <a:gd name="connsiteX1" fmla="*/ 179962 w 4061298"/>
                <a:gd name="connsiteY1" fmla="*/ 778212 h 1746115"/>
                <a:gd name="connsiteX2" fmla="*/ 525294 w 4061298"/>
                <a:gd name="connsiteY2" fmla="*/ 442608 h 1746115"/>
                <a:gd name="connsiteX3" fmla="*/ 598252 w 4061298"/>
                <a:gd name="connsiteY3" fmla="*/ 437744 h 1746115"/>
                <a:gd name="connsiteX4" fmla="*/ 680937 w 4061298"/>
                <a:gd name="connsiteY4" fmla="*/ 374515 h 1746115"/>
                <a:gd name="connsiteX5" fmla="*/ 851171 w 4061298"/>
                <a:gd name="connsiteY5" fmla="*/ 248055 h 1746115"/>
                <a:gd name="connsiteX6" fmla="*/ 1001949 w 4061298"/>
                <a:gd name="connsiteY6" fmla="*/ 155642 h 1746115"/>
                <a:gd name="connsiteX7" fmla="*/ 1240277 w 4061298"/>
                <a:gd name="connsiteY7" fmla="*/ 53502 h 1746115"/>
                <a:gd name="connsiteX8" fmla="*/ 1327826 w 4061298"/>
                <a:gd name="connsiteY8" fmla="*/ 24319 h 1746115"/>
                <a:gd name="connsiteX9" fmla="*/ 1575881 w 4061298"/>
                <a:gd name="connsiteY9" fmla="*/ 0 h 1746115"/>
                <a:gd name="connsiteX10" fmla="*/ 1770435 w 4061298"/>
                <a:gd name="connsiteY10" fmla="*/ 29183 h 1746115"/>
                <a:gd name="connsiteX11" fmla="*/ 1930941 w 4061298"/>
                <a:gd name="connsiteY11" fmla="*/ 87549 h 1746115"/>
                <a:gd name="connsiteX12" fmla="*/ 2101175 w 4061298"/>
                <a:gd name="connsiteY12" fmla="*/ 218872 h 1746115"/>
                <a:gd name="connsiteX13" fmla="*/ 2286000 w 4061298"/>
                <a:gd name="connsiteY13" fmla="*/ 374515 h 1746115"/>
                <a:gd name="connsiteX14" fmla="*/ 2548647 w 4061298"/>
                <a:gd name="connsiteY14" fmla="*/ 598251 h 1746115"/>
                <a:gd name="connsiteX15" fmla="*/ 2767520 w 4061298"/>
                <a:gd name="connsiteY15" fmla="*/ 821987 h 1746115"/>
                <a:gd name="connsiteX16" fmla="*/ 3025303 w 4061298"/>
                <a:gd name="connsiteY16" fmla="*/ 1089497 h 1746115"/>
                <a:gd name="connsiteX17" fmla="*/ 3146898 w 4061298"/>
                <a:gd name="connsiteY17" fmla="*/ 1225685 h 1746115"/>
                <a:gd name="connsiteX18" fmla="*/ 3365771 w 4061298"/>
                <a:gd name="connsiteY18" fmla="*/ 1352144 h 1746115"/>
                <a:gd name="connsiteX19" fmla="*/ 3516549 w 4061298"/>
                <a:gd name="connsiteY19" fmla="*/ 1405646 h 1746115"/>
                <a:gd name="connsiteX20" fmla="*/ 3638145 w 4061298"/>
                <a:gd name="connsiteY20" fmla="*/ 1386191 h 1746115"/>
                <a:gd name="connsiteX21" fmla="*/ 3740286 w 4061298"/>
                <a:gd name="connsiteY21" fmla="*/ 1366736 h 1746115"/>
                <a:gd name="connsiteX22" fmla="*/ 4061298 w 4061298"/>
                <a:gd name="connsiteY22" fmla="*/ 1113817 h 1746115"/>
                <a:gd name="connsiteX23" fmla="*/ 4061298 w 4061298"/>
                <a:gd name="connsiteY23" fmla="*/ 1746115 h 1746115"/>
                <a:gd name="connsiteX24" fmla="*/ 2937754 w 4061298"/>
                <a:gd name="connsiteY24" fmla="*/ 1746115 h 1746115"/>
                <a:gd name="connsiteX25" fmla="*/ 2344366 w 4061298"/>
                <a:gd name="connsiteY25" fmla="*/ 1157591 h 1746115"/>
                <a:gd name="connsiteX26" fmla="*/ 2047673 w 4061298"/>
                <a:gd name="connsiteY26" fmla="*/ 1070042 h 1746115"/>
                <a:gd name="connsiteX27" fmla="*/ 1843392 w 4061298"/>
                <a:gd name="connsiteY27" fmla="*/ 1152727 h 1746115"/>
                <a:gd name="connsiteX28" fmla="*/ 1746115 w 4061298"/>
                <a:gd name="connsiteY28" fmla="*/ 1133272 h 1746115"/>
                <a:gd name="connsiteX29" fmla="*/ 1502924 w 4061298"/>
                <a:gd name="connsiteY29" fmla="*/ 1269459 h 1746115"/>
                <a:gd name="connsiteX30" fmla="*/ 1147864 w 4061298"/>
                <a:gd name="connsiteY30" fmla="*/ 1619655 h 1746115"/>
                <a:gd name="connsiteX31" fmla="*/ 1040860 w 4061298"/>
                <a:gd name="connsiteY31" fmla="*/ 1614791 h 1746115"/>
                <a:gd name="connsiteX32" fmla="*/ 963039 w 4061298"/>
                <a:gd name="connsiteY32" fmla="*/ 1575880 h 1746115"/>
                <a:gd name="connsiteX33" fmla="*/ 885217 w 4061298"/>
                <a:gd name="connsiteY33" fmla="*/ 1532106 h 1746115"/>
                <a:gd name="connsiteX34" fmla="*/ 768486 w 4061298"/>
                <a:gd name="connsiteY34" fmla="*/ 1425102 h 1746115"/>
                <a:gd name="connsiteX35" fmla="*/ 622571 w 4061298"/>
                <a:gd name="connsiteY35" fmla="*/ 1381327 h 1746115"/>
                <a:gd name="connsiteX36" fmla="*/ 544749 w 4061298"/>
                <a:gd name="connsiteY36" fmla="*/ 1284051 h 1746115"/>
                <a:gd name="connsiteX37" fmla="*/ 389107 w 4061298"/>
                <a:gd name="connsiteY37" fmla="*/ 1250004 h 1746115"/>
                <a:gd name="connsiteX38" fmla="*/ 306422 w 4061298"/>
                <a:gd name="connsiteY38" fmla="*/ 1206229 h 1746115"/>
                <a:gd name="connsiteX39" fmla="*/ 238328 w 4061298"/>
                <a:gd name="connsiteY39" fmla="*/ 1162455 h 1746115"/>
                <a:gd name="connsiteX40" fmla="*/ 204281 w 4061298"/>
                <a:gd name="connsiteY40" fmla="*/ 1079770 h 1746115"/>
                <a:gd name="connsiteX41" fmla="*/ 126460 w 4061298"/>
                <a:gd name="connsiteY41" fmla="*/ 1021404 h 1746115"/>
                <a:gd name="connsiteX42" fmla="*/ 77822 w 4061298"/>
                <a:gd name="connsiteY42" fmla="*/ 1031132 h 1746115"/>
                <a:gd name="connsiteX43" fmla="*/ 0 w 4061298"/>
                <a:gd name="connsiteY43" fmla="*/ 943583 h 1746115"/>
                <a:gd name="connsiteX0" fmla="*/ 0 w 4061298"/>
                <a:gd name="connsiteY0" fmla="*/ 943583 h 1746115"/>
                <a:gd name="connsiteX1" fmla="*/ 179962 w 4061298"/>
                <a:gd name="connsiteY1" fmla="*/ 778212 h 1746115"/>
                <a:gd name="connsiteX2" fmla="*/ 525294 w 4061298"/>
                <a:gd name="connsiteY2" fmla="*/ 442608 h 1746115"/>
                <a:gd name="connsiteX3" fmla="*/ 598252 w 4061298"/>
                <a:gd name="connsiteY3" fmla="*/ 437744 h 1746115"/>
                <a:gd name="connsiteX4" fmla="*/ 680937 w 4061298"/>
                <a:gd name="connsiteY4" fmla="*/ 374515 h 1746115"/>
                <a:gd name="connsiteX5" fmla="*/ 851171 w 4061298"/>
                <a:gd name="connsiteY5" fmla="*/ 248055 h 1746115"/>
                <a:gd name="connsiteX6" fmla="*/ 1001949 w 4061298"/>
                <a:gd name="connsiteY6" fmla="*/ 155642 h 1746115"/>
                <a:gd name="connsiteX7" fmla="*/ 1240277 w 4061298"/>
                <a:gd name="connsiteY7" fmla="*/ 53502 h 1746115"/>
                <a:gd name="connsiteX8" fmla="*/ 1327826 w 4061298"/>
                <a:gd name="connsiteY8" fmla="*/ 24319 h 1746115"/>
                <a:gd name="connsiteX9" fmla="*/ 1575881 w 4061298"/>
                <a:gd name="connsiteY9" fmla="*/ 0 h 1746115"/>
                <a:gd name="connsiteX10" fmla="*/ 1770435 w 4061298"/>
                <a:gd name="connsiteY10" fmla="*/ 29183 h 1746115"/>
                <a:gd name="connsiteX11" fmla="*/ 1930941 w 4061298"/>
                <a:gd name="connsiteY11" fmla="*/ 87549 h 1746115"/>
                <a:gd name="connsiteX12" fmla="*/ 2101175 w 4061298"/>
                <a:gd name="connsiteY12" fmla="*/ 218872 h 1746115"/>
                <a:gd name="connsiteX13" fmla="*/ 2286000 w 4061298"/>
                <a:gd name="connsiteY13" fmla="*/ 374515 h 1746115"/>
                <a:gd name="connsiteX14" fmla="*/ 2548647 w 4061298"/>
                <a:gd name="connsiteY14" fmla="*/ 598251 h 1746115"/>
                <a:gd name="connsiteX15" fmla="*/ 2767520 w 4061298"/>
                <a:gd name="connsiteY15" fmla="*/ 821987 h 1746115"/>
                <a:gd name="connsiteX16" fmla="*/ 3025303 w 4061298"/>
                <a:gd name="connsiteY16" fmla="*/ 1089497 h 1746115"/>
                <a:gd name="connsiteX17" fmla="*/ 3146898 w 4061298"/>
                <a:gd name="connsiteY17" fmla="*/ 1225685 h 1746115"/>
                <a:gd name="connsiteX18" fmla="*/ 3365771 w 4061298"/>
                <a:gd name="connsiteY18" fmla="*/ 1352144 h 1746115"/>
                <a:gd name="connsiteX19" fmla="*/ 3516549 w 4061298"/>
                <a:gd name="connsiteY19" fmla="*/ 1405646 h 1746115"/>
                <a:gd name="connsiteX20" fmla="*/ 3638145 w 4061298"/>
                <a:gd name="connsiteY20" fmla="*/ 1386191 h 1746115"/>
                <a:gd name="connsiteX21" fmla="*/ 3740286 w 4061298"/>
                <a:gd name="connsiteY21" fmla="*/ 1366736 h 1746115"/>
                <a:gd name="connsiteX22" fmla="*/ 4061298 w 4061298"/>
                <a:gd name="connsiteY22" fmla="*/ 1113817 h 1746115"/>
                <a:gd name="connsiteX23" fmla="*/ 4061298 w 4061298"/>
                <a:gd name="connsiteY23" fmla="*/ 1746115 h 1746115"/>
                <a:gd name="connsiteX24" fmla="*/ 2937754 w 4061298"/>
                <a:gd name="connsiteY24" fmla="*/ 1746115 h 1746115"/>
                <a:gd name="connsiteX25" fmla="*/ 2344366 w 4061298"/>
                <a:gd name="connsiteY25" fmla="*/ 1157591 h 1746115"/>
                <a:gd name="connsiteX26" fmla="*/ 2047673 w 4061298"/>
                <a:gd name="connsiteY26" fmla="*/ 1070042 h 1746115"/>
                <a:gd name="connsiteX27" fmla="*/ 1853120 w 4061298"/>
                <a:gd name="connsiteY27" fmla="*/ 1089498 h 1746115"/>
                <a:gd name="connsiteX28" fmla="*/ 1746115 w 4061298"/>
                <a:gd name="connsiteY28" fmla="*/ 1133272 h 1746115"/>
                <a:gd name="connsiteX29" fmla="*/ 1502924 w 4061298"/>
                <a:gd name="connsiteY29" fmla="*/ 1269459 h 1746115"/>
                <a:gd name="connsiteX30" fmla="*/ 1147864 w 4061298"/>
                <a:gd name="connsiteY30" fmla="*/ 1619655 h 1746115"/>
                <a:gd name="connsiteX31" fmla="*/ 1040860 w 4061298"/>
                <a:gd name="connsiteY31" fmla="*/ 1614791 h 1746115"/>
                <a:gd name="connsiteX32" fmla="*/ 963039 w 4061298"/>
                <a:gd name="connsiteY32" fmla="*/ 1575880 h 1746115"/>
                <a:gd name="connsiteX33" fmla="*/ 885217 w 4061298"/>
                <a:gd name="connsiteY33" fmla="*/ 1532106 h 1746115"/>
                <a:gd name="connsiteX34" fmla="*/ 768486 w 4061298"/>
                <a:gd name="connsiteY34" fmla="*/ 1425102 h 1746115"/>
                <a:gd name="connsiteX35" fmla="*/ 622571 w 4061298"/>
                <a:gd name="connsiteY35" fmla="*/ 1381327 h 1746115"/>
                <a:gd name="connsiteX36" fmla="*/ 544749 w 4061298"/>
                <a:gd name="connsiteY36" fmla="*/ 1284051 h 1746115"/>
                <a:gd name="connsiteX37" fmla="*/ 389107 w 4061298"/>
                <a:gd name="connsiteY37" fmla="*/ 1250004 h 1746115"/>
                <a:gd name="connsiteX38" fmla="*/ 306422 w 4061298"/>
                <a:gd name="connsiteY38" fmla="*/ 1206229 h 1746115"/>
                <a:gd name="connsiteX39" fmla="*/ 238328 w 4061298"/>
                <a:gd name="connsiteY39" fmla="*/ 1162455 h 1746115"/>
                <a:gd name="connsiteX40" fmla="*/ 204281 w 4061298"/>
                <a:gd name="connsiteY40" fmla="*/ 1079770 h 1746115"/>
                <a:gd name="connsiteX41" fmla="*/ 126460 w 4061298"/>
                <a:gd name="connsiteY41" fmla="*/ 1021404 h 1746115"/>
                <a:gd name="connsiteX42" fmla="*/ 77822 w 4061298"/>
                <a:gd name="connsiteY42" fmla="*/ 1031132 h 1746115"/>
                <a:gd name="connsiteX43" fmla="*/ 0 w 4061298"/>
                <a:gd name="connsiteY43" fmla="*/ 943583 h 1746115"/>
                <a:gd name="connsiteX0" fmla="*/ 0 w 4061298"/>
                <a:gd name="connsiteY0" fmla="*/ 943583 h 1746115"/>
                <a:gd name="connsiteX1" fmla="*/ 179962 w 4061298"/>
                <a:gd name="connsiteY1" fmla="*/ 778212 h 1746115"/>
                <a:gd name="connsiteX2" fmla="*/ 525294 w 4061298"/>
                <a:gd name="connsiteY2" fmla="*/ 442608 h 1746115"/>
                <a:gd name="connsiteX3" fmla="*/ 598252 w 4061298"/>
                <a:gd name="connsiteY3" fmla="*/ 437744 h 1746115"/>
                <a:gd name="connsiteX4" fmla="*/ 680937 w 4061298"/>
                <a:gd name="connsiteY4" fmla="*/ 374515 h 1746115"/>
                <a:gd name="connsiteX5" fmla="*/ 851171 w 4061298"/>
                <a:gd name="connsiteY5" fmla="*/ 248055 h 1746115"/>
                <a:gd name="connsiteX6" fmla="*/ 1001949 w 4061298"/>
                <a:gd name="connsiteY6" fmla="*/ 155642 h 1746115"/>
                <a:gd name="connsiteX7" fmla="*/ 1240277 w 4061298"/>
                <a:gd name="connsiteY7" fmla="*/ 53502 h 1746115"/>
                <a:gd name="connsiteX8" fmla="*/ 1327826 w 4061298"/>
                <a:gd name="connsiteY8" fmla="*/ 24319 h 1746115"/>
                <a:gd name="connsiteX9" fmla="*/ 1575881 w 4061298"/>
                <a:gd name="connsiteY9" fmla="*/ 0 h 1746115"/>
                <a:gd name="connsiteX10" fmla="*/ 1770435 w 4061298"/>
                <a:gd name="connsiteY10" fmla="*/ 29183 h 1746115"/>
                <a:gd name="connsiteX11" fmla="*/ 1930941 w 4061298"/>
                <a:gd name="connsiteY11" fmla="*/ 87549 h 1746115"/>
                <a:gd name="connsiteX12" fmla="*/ 2101175 w 4061298"/>
                <a:gd name="connsiteY12" fmla="*/ 218872 h 1746115"/>
                <a:gd name="connsiteX13" fmla="*/ 2286000 w 4061298"/>
                <a:gd name="connsiteY13" fmla="*/ 374515 h 1746115"/>
                <a:gd name="connsiteX14" fmla="*/ 2548647 w 4061298"/>
                <a:gd name="connsiteY14" fmla="*/ 598251 h 1746115"/>
                <a:gd name="connsiteX15" fmla="*/ 2767520 w 4061298"/>
                <a:gd name="connsiteY15" fmla="*/ 821987 h 1746115"/>
                <a:gd name="connsiteX16" fmla="*/ 3025303 w 4061298"/>
                <a:gd name="connsiteY16" fmla="*/ 1089497 h 1746115"/>
                <a:gd name="connsiteX17" fmla="*/ 3146898 w 4061298"/>
                <a:gd name="connsiteY17" fmla="*/ 1225685 h 1746115"/>
                <a:gd name="connsiteX18" fmla="*/ 3365771 w 4061298"/>
                <a:gd name="connsiteY18" fmla="*/ 1352144 h 1746115"/>
                <a:gd name="connsiteX19" fmla="*/ 3516549 w 4061298"/>
                <a:gd name="connsiteY19" fmla="*/ 1405646 h 1746115"/>
                <a:gd name="connsiteX20" fmla="*/ 3638145 w 4061298"/>
                <a:gd name="connsiteY20" fmla="*/ 1386191 h 1746115"/>
                <a:gd name="connsiteX21" fmla="*/ 3740286 w 4061298"/>
                <a:gd name="connsiteY21" fmla="*/ 1366736 h 1746115"/>
                <a:gd name="connsiteX22" fmla="*/ 4061298 w 4061298"/>
                <a:gd name="connsiteY22" fmla="*/ 1113817 h 1746115"/>
                <a:gd name="connsiteX23" fmla="*/ 4061298 w 4061298"/>
                <a:gd name="connsiteY23" fmla="*/ 1746115 h 1746115"/>
                <a:gd name="connsiteX24" fmla="*/ 2937754 w 4061298"/>
                <a:gd name="connsiteY24" fmla="*/ 1746115 h 1746115"/>
                <a:gd name="connsiteX25" fmla="*/ 2344366 w 4061298"/>
                <a:gd name="connsiteY25" fmla="*/ 1157591 h 1746115"/>
                <a:gd name="connsiteX26" fmla="*/ 2023354 w 4061298"/>
                <a:gd name="connsiteY26" fmla="*/ 1152727 h 1746115"/>
                <a:gd name="connsiteX27" fmla="*/ 1853120 w 4061298"/>
                <a:gd name="connsiteY27" fmla="*/ 1089498 h 1746115"/>
                <a:gd name="connsiteX28" fmla="*/ 1746115 w 4061298"/>
                <a:gd name="connsiteY28" fmla="*/ 1133272 h 1746115"/>
                <a:gd name="connsiteX29" fmla="*/ 1502924 w 4061298"/>
                <a:gd name="connsiteY29" fmla="*/ 1269459 h 1746115"/>
                <a:gd name="connsiteX30" fmla="*/ 1147864 w 4061298"/>
                <a:gd name="connsiteY30" fmla="*/ 1619655 h 1746115"/>
                <a:gd name="connsiteX31" fmla="*/ 1040860 w 4061298"/>
                <a:gd name="connsiteY31" fmla="*/ 1614791 h 1746115"/>
                <a:gd name="connsiteX32" fmla="*/ 963039 w 4061298"/>
                <a:gd name="connsiteY32" fmla="*/ 1575880 h 1746115"/>
                <a:gd name="connsiteX33" fmla="*/ 885217 w 4061298"/>
                <a:gd name="connsiteY33" fmla="*/ 1532106 h 1746115"/>
                <a:gd name="connsiteX34" fmla="*/ 768486 w 4061298"/>
                <a:gd name="connsiteY34" fmla="*/ 1425102 h 1746115"/>
                <a:gd name="connsiteX35" fmla="*/ 622571 w 4061298"/>
                <a:gd name="connsiteY35" fmla="*/ 1381327 h 1746115"/>
                <a:gd name="connsiteX36" fmla="*/ 544749 w 4061298"/>
                <a:gd name="connsiteY36" fmla="*/ 1284051 h 1746115"/>
                <a:gd name="connsiteX37" fmla="*/ 389107 w 4061298"/>
                <a:gd name="connsiteY37" fmla="*/ 1250004 h 1746115"/>
                <a:gd name="connsiteX38" fmla="*/ 306422 w 4061298"/>
                <a:gd name="connsiteY38" fmla="*/ 1206229 h 1746115"/>
                <a:gd name="connsiteX39" fmla="*/ 238328 w 4061298"/>
                <a:gd name="connsiteY39" fmla="*/ 1162455 h 1746115"/>
                <a:gd name="connsiteX40" fmla="*/ 204281 w 4061298"/>
                <a:gd name="connsiteY40" fmla="*/ 1079770 h 1746115"/>
                <a:gd name="connsiteX41" fmla="*/ 126460 w 4061298"/>
                <a:gd name="connsiteY41" fmla="*/ 1021404 h 1746115"/>
                <a:gd name="connsiteX42" fmla="*/ 77822 w 4061298"/>
                <a:gd name="connsiteY42" fmla="*/ 1031132 h 1746115"/>
                <a:gd name="connsiteX43" fmla="*/ 0 w 4061298"/>
                <a:gd name="connsiteY43" fmla="*/ 943583 h 1746115"/>
                <a:gd name="connsiteX0" fmla="*/ 0 w 4061298"/>
                <a:gd name="connsiteY0" fmla="*/ 943583 h 1746115"/>
                <a:gd name="connsiteX1" fmla="*/ 179962 w 4061298"/>
                <a:gd name="connsiteY1" fmla="*/ 778212 h 1746115"/>
                <a:gd name="connsiteX2" fmla="*/ 525294 w 4061298"/>
                <a:gd name="connsiteY2" fmla="*/ 442608 h 1746115"/>
                <a:gd name="connsiteX3" fmla="*/ 598252 w 4061298"/>
                <a:gd name="connsiteY3" fmla="*/ 437744 h 1746115"/>
                <a:gd name="connsiteX4" fmla="*/ 680937 w 4061298"/>
                <a:gd name="connsiteY4" fmla="*/ 374515 h 1746115"/>
                <a:gd name="connsiteX5" fmla="*/ 851171 w 4061298"/>
                <a:gd name="connsiteY5" fmla="*/ 248055 h 1746115"/>
                <a:gd name="connsiteX6" fmla="*/ 1001949 w 4061298"/>
                <a:gd name="connsiteY6" fmla="*/ 155642 h 1746115"/>
                <a:gd name="connsiteX7" fmla="*/ 1240277 w 4061298"/>
                <a:gd name="connsiteY7" fmla="*/ 53502 h 1746115"/>
                <a:gd name="connsiteX8" fmla="*/ 1327826 w 4061298"/>
                <a:gd name="connsiteY8" fmla="*/ 24319 h 1746115"/>
                <a:gd name="connsiteX9" fmla="*/ 1575881 w 4061298"/>
                <a:gd name="connsiteY9" fmla="*/ 0 h 1746115"/>
                <a:gd name="connsiteX10" fmla="*/ 1770435 w 4061298"/>
                <a:gd name="connsiteY10" fmla="*/ 29183 h 1746115"/>
                <a:gd name="connsiteX11" fmla="*/ 1930941 w 4061298"/>
                <a:gd name="connsiteY11" fmla="*/ 87549 h 1746115"/>
                <a:gd name="connsiteX12" fmla="*/ 2101175 w 4061298"/>
                <a:gd name="connsiteY12" fmla="*/ 218872 h 1746115"/>
                <a:gd name="connsiteX13" fmla="*/ 2286000 w 4061298"/>
                <a:gd name="connsiteY13" fmla="*/ 374515 h 1746115"/>
                <a:gd name="connsiteX14" fmla="*/ 2548647 w 4061298"/>
                <a:gd name="connsiteY14" fmla="*/ 598251 h 1746115"/>
                <a:gd name="connsiteX15" fmla="*/ 2767520 w 4061298"/>
                <a:gd name="connsiteY15" fmla="*/ 821987 h 1746115"/>
                <a:gd name="connsiteX16" fmla="*/ 3025303 w 4061298"/>
                <a:gd name="connsiteY16" fmla="*/ 1089497 h 1746115"/>
                <a:gd name="connsiteX17" fmla="*/ 3146898 w 4061298"/>
                <a:gd name="connsiteY17" fmla="*/ 1225685 h 1746115"/>
                <a:gd name="connsiteX18" fmla="*/ 3365771 w 4061298"/>
                <a:gd name="connsiteY18" fmla="*/ 1352144 h 1746115"/>
                <a:gd name="connsiteX19" fmla="*/ 3516549 w 4061298"/>
                <a:gd name="connsiteY19" fmla="*/ 1405646 h 1746115"/>
                <a:gd name="connsiteX20" fmla="*/ 3638145 w 4061298"/>
                <a:gd name="connsiteY20" fmla="*/ 1386191 h 1746115"/>
                <a:gd name="connsiteX21" fmla="*/ 3740286 w 4061298"/>
                <a:gd name="connsiteY21" fmla="*/ 1366736 h 1746115"/>
                <a:gd name="connsiteX22" fmla="*/ 4061298 w 4061298"/>
                <a:gd name="connsiteY22" fmla="*/ 1113817 h 1746115"/>
                <a:gd name="connsiteX23" fmla="*/ 4061298 w 4061298"/>
                <a:gd name="connsiteY23" fmla="*/ 1746115 h 1746115"/>
                <a:gd name="connsiteX24" fmla="*/ 2937754 w 4061298"/>
                <a:gd name="connsiteY24" fmla="*/ 1746115 h 1746115"/>
                <a:gd name="connsiteX25" fmla="*/ 2247090 w 4061298"/>
                <a:gd name="connsiteY25" fmla="*/ 1342417 h 1746115"/>
                <a:gd name="connsiteX26" fmla="*/ 2023354 w 4061298"/>
                <a:gd name="connsiteY26" fmla="*/ 1152727 h 1746115"/>
                <a:gd name="connsiteX27" fmla="*/ 1853120 w 4061298"/>
                <a:gd name="connsiteY27" fmla="*/ 1089498 h 1746115"/>
                <a:gd name="connsiteX28" fmla="*/ 1746115 w 4061298"/>
                <a:gd name="connsiteY28" fmla="*/ 1133272 h 1746115"/>
                <a:gd name="connsiteX29" fmla="*/ 1502924 w 4061298"/>
                <a:gd name="connsiteY29" fmla="*/ 1269459 h 1746115"/>
                <a:gd name="connsiteX30" fmla="*/ 1147864 w 4061298"/>
                <a:gd name="connsiteY30" fmla="*/ 1619655 h 1746115"/>
                <a:gd name="connsiteX31" fmla="*/ 1040860 w 4061298"/>
                <a:gd name="connsiteY31" fmla="*/ 1614791 h 1746115"/>
                <a:gd name="connsiteX32" fmla="*/ 963039 w 4061298"/>
                <a:gd name="connsiteY32" fmla="*/ 1575880 h 1746115"/>
                <a:gd name="connsiteX33" fmla="*/ 885217 w 4061298"/>
                <a:gd name="connsiteY33" fmla="*/ 1532106 h 1746115"/>
                <a:gd name="connsiteX34" fmla="*/ 768486 w 4061298"/>
                <a:gd name="connsiteY34" fmla="*/ 1425102 h 1746115"/>
                <a:gd name="connsiteX35" fmla="*/ 622571 w 4061298"/>
                <a:gd name="connsiteY35" fmla="*/ 1381327 h 1746115"/>
                <a:gd name="connsiteX36" fmla="*/ 544749 w 4061298"/>
                <a:gd name="connsiteY36" fmla="*/ 1284051 h 1746115"/>
                <a:gd name="connsiteX37" fmla="*/ 389107 w 4061298"/>
                <a:gd name="connsiteY37" fmla="*/ 1250004 h 1746115"/>
                <a:gd name="connsiteX38" fmla="*/ 306422 w 4061298"/>
                <a:gd name="connsiteY38" fmla="*/ 1206229 h 1746115"/>
                <a:gd name="connsiteX39" fmla="*/ 238328 w 4061298"/>
                <a:gd name="connsiteY39" fmla="*/ 1162455 h 1746115"/>
                <a:gd name="connsiteX40" fmla="*/ 204281 w 4061298"/>
                <a:gd name="connsiteY40" fmla="*/ 1079770 h 1746115"/>
                <a:gd name="connsiteX41" fmla="*/ 126460 w 4061298"/>
                <a:gd name="connsiteY41" fmla="*/ 1021404 h 1746115"/>
                <a:gd name="connsiteX42" fmla="*/ 77822 w 4061298"/>
                <a:gd name="connsiteY42" fmla="*/ 1031132 h 1746115"/>
                <a:gd name="connsiteX43" fmla="*/ 0 w 4061298"/>
                <a:gd name="connsiteY43" fmla="*/ 943583 h 1746115"/>
                <a:gd name="connsiteX0" fmla="*/ 0 w 4061298"/>
                <a:gd name="connsiteY0" fmla="*/ 943583 h 1746115"/>
                <a:gd name="connsiteX1" fmla="*/ 179962 w 4061298"/>
                <a:gd name="connsiteY1" fmla="*/ 778212 h 1746115"/>
                <a:gd name="connsiteX2" fmla="*/ 525294 w 4061298"/>
                <a:gd name="connsiteY2" fmla="*/ 442608 h 1746115"/>
                <a:gd name="connsiteX3" fmla="*/ 598252 w 4061298"/>
                <a:gd name="connsiteY3" fmla="*/ 437744 h 1746115"/>
                <a:gd name="connsiteX4" fmla="*/ 680937 w 4061298"/>
                <a:gd name="connsiteY4" fmla="*/ 374515 h 1746115"/>
                <a:gd name="connsiteX5" fmla="*/ 851171 w 4061298"/>
                <a:gd name="connsiteY5" fmla="*/ 248055 h 1746115"/>
                <a:gd name="connsiteX6" fmla="*/ 1001949 w 4061298"/>
                <a:gd name="connsiteY6" fmla="*/ 155642 h 1746115"/>
                <a:gd name="connsiteX7" fmla="*/ 1240277 w 4061298"/>
                <a:gd name="connsiteY7" fmla="*/ 53502 h 1746115"/>
                <a:gd name="connsiteX8" fmla="*/ 1327826 w 4061298"/>
                <a:gd name="connsiteY8" fmla="*/ 24319 h 1746115"/>
                <a:gd name="connsiteX9" fmla="*/ 1575881 w 4061298"/>
                <a:gd name="connsiteY9" fmla="*/ 0 h 1746115"/>
                <a:gd name="connsiteX10" fmla="*/ 1770435 w 4061298"/>
                <a:gd name="connsiteY10" fmla="*/ 29183 h 1746115"/>
                <a:gd name="connsiteX11" fmla="*/ 1930941 w 4061298"/>
                <a:gd name="connsiteY11" fmla="*/ 87549 h 1746115"/>
                <a:gd name="connsiteX12" fmla="*/ 2101175 w 4061298"/>
                <a:gd name="connsiteY12" fmla="*/ 218872 h 1746115"/>
                <a:gd name="connsiteX13" fmla="*/ 2286000 w 4061298"/>
                <a:gd name="connsiteY13" fmla="*/ 374515 h 1746115"/>
                <a:gd name="connsiteX14" fmla="*/ 2548647 w 4061298"/>
                <a:gd name="connsiteY14" fmla="*/ 598251 h 1746115"/>
                <a:gd name="connsiteX15" fmla="*/ 2767520 w 4061298"/>
                <a:gd name="connsiteY15" fmla="*/ 821987 h 1746115"/>
                <a:gd name="connsiteX16" fmla="*/ 3025303 w 4061298"/>
                <a:gd name="connsiteY16" fmla="*/ 1089497 h 1746115"/>
                <a:gd name="connsiteX17" fmla="*/ 3146898 w 4061298"/>
                <a:gd name="connsiteY17" fmla="*/ 1225685 h 1746115"/>
                <a:gd name="connsiteX18" fmla="*/ 3365771 w 4061298"/>
                <a:gd name="connsiteY18" fmla="*/ 1352144 h 1746115"/>
                <a:gd name="connsiteX19" fmla="*/ 3516549 w 4061298"/>
                <a:gd name="connsiteY19" fmla="*/ 1405646 h 1746115"/>
                <a:gd name="connsiteX20" fmla="*/ 3638145 w 4061298"/>
                <a:gd name="connsiteY20" fmla="*/ 1386191 h 1746115"/>
                <a:gd name="connsiteX21" fmla="*/ 3740286 w 4061298"/>
                <a:gd name="connsiteY21" fmla="*/ 1366736 h 1746115"/>
                <a:gd name="connsiteX22" fmla="*/ 4061298 w 4061298"/>
                <a:gd name="connsiteY22" fmla="*/ 1113817 h 1746115"/>
                <a:gd name="connsiteX23" fmla="*/ 4061298 w 4061298"/>
                <a:gd name="connsiteY23" fmla="*/ 1746115 h 1746115"/>
                <a:gd name="connsiteX24" fmla="*/ 2641061 w 4061298"/>
                <a:gd name="connsiteY24" fmla="*/ 1746115 h 1746115"/>
                <a:gd name="connsiteX25" fmla="*/ 2247090 w 4061298"/>
                <a:gd name="connsiteY25" fmla="*/ 1342417 h 1746115"/>
                <a:gd name="connsiteX26" fmla="*/ 2023354 w 4061298"/>
                <a:gd name="connsiteY26" fmla="*/ 1152727 h 1746115"/>
                <a:gd name="connsiteX27" fmla="*/ 1853120 w 4061298"/>
                <a:gd name="connsiteY27" fmla="*/ 1089498 h 1746115"/>
                <a:gd name="connsiteX28" fmla="*/ 1746115 w 4061298"/>
                <a:gd name="connsiteY28" fmla="*/ 1133272 h 1746115"/>
                <a:gd name="connsiteX29" fmla="*/ 1502924 w 4061298"/>
                <a:gd name="connsiteY29" fmla="*/ 1269459 h 1746115"/>
                <a:gd name="connsiteX30" fmla="*/ 1147864 w 4061298"/>
                <a:gd name="connsiteY30" fmla="*/ 1619655 h 1746115"/>
                <a:gd name="connsiteX31" fmla="*/ 1040860 w 4061298"/>
                <a:gd name="connsiteY31" fmla="*/ 1614791 h 1746115"/>
                <a:gd name="connsiteX32" fmla="*/ 963039 w 4061298"/>
                <a:gd name="connsiteY32" fmla="*/ 1575880 h 1746115"/>
                <a:gd name="connsiteX33" fmla="*/ 885217 w 4061298"/>
                <a:gd name="connsiteY33" fmla="*/ 1532106 h 1746115"/>
                <a:gd name="connsiteX34" fmla="*/ 768486 w 4061298"/>
                <a:gd name="connsiteY34" fmla="*/ 1425102 h 1746115"/>
                <a:gd name="connsiteX35" fmla="*/ 622571 w 4061298"/>
                <a:gd name="connsiteY35" fmla="*/ 1381327 h 1746115"/>
                <a:gd name="connsiteX36" fmla="*/ 544749 w 4061298"/>
                <a:gd name="connsiteY36" fmla="*/ 1284051 h 1746115"/>
                <a:gd name="connsiteX37" fmla="*/ 389107 w 4061298"/>
                <a:gd name="connsiteY37" fmla="*/ 1250004 h 1746115"/>
                <a:gd name="connsiteX38" fmla="*/ 306422 w 4061298"/>
                <a:gd name="connsiteY38" fmla="*/ 1206229 h 1746115"/>
                <a:gd name="connsiteX39" fmla="*/ 238328 w 4061298"/>
                <a:gd name="connsiteY39" fmla="*/ 1162455 h 1746115"/>
                <a:gd name="connsiteX40" fmla="*/ 204281 w 4061298"/>
                <a:gd name="connsiteY40" fmla="*/ 1079770 h 1746115"/>
                <a:gd name="connsiteX41" fmla="*/ 126460 w 4061298"/>
                <a:gd name="connsiteY41" fmla="*/ 1021404 h 1746115"/>
                <a:gd name="connsiteX42" fmla="*/ 77822 w 4061298"/>
                <a:gd name="connsiteY42" fmla="*/ 1031132 h 1746115"/>
                <a:gd name="connsiteX43" fmla="*/ 0 w 4061298"/>
                <a:gd name="connsiteY43" fmla="*/ 943583 h 1746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061298" h="1746115">
                  <a:moveTo>
                    <a:pt x="0" y="943583"/>
                  </a:moveTo>
                  <a:lnTo>
                    <a:pt x="179962" y="778212"/>
                  </a:lnTo>
                  <a:lnTo>
                    <a:pt x="525294" y="442608"/>
                  </a:lnTo>
                  <a:lnTo>
                    <a:pt x="598252" y="437744"/>
                  </a:lnTo>
                  <a:lnTo>
                    <a:pt x="680937" y="374515"/>
                  </a:lnTo>
                  <a:lnTo>
                    <a:pt x="851171" y="248055"/>
                  </a:lnTo>
                  <a:lnTo>
                    <a:pt x="1001949" y="155642"/>
                  </a:lnTo>
                  <a:lnTo>
                    <a:pt x="1240277" y="53502"/>
                  </a:lnTo>
                  <a:lnTo>
                    <a:pt x="1327826" y="24319"/>
                  </a:lnTo>
                  <a:lnTo>
                    <a:pt x="1575881" y="0"/>
                  </a:lnTo>
                  <a:lnTo>
                    <a:pt x="1770435" y="29183"/>
                  </a:lnTo>
                  <a:lnTo>
                    <a:pt x="1930941" y="87549"/>
                  </a:lnTo>
                  <a:lnTo>
                    <a:pt x="2101175" y="218872"/>
                  </a:lnTo>
                  <a:lnTo>
                    <a:pt x="2286000" y="374515"/>
                  </a:lnTo>
                  <a:lnTo>
                    <a:pt x="2548647" y="598251"/>
                  </a:lnTo>
                  <a:lnTo>
                    <a:pt x="2767520" y="821987"/>
                  </a:lnTo>
                  <a:lnTo>
                    <a:pt x="3025303" y="1089497"/>
                  </a:lnTo>
                  <a:lnTo>
                    <a:pt x="3146898" y="1225685"/>
                  </a:lnTo>
                  <a:lnTo>
                    <a:pt x="3365771" y="1352144"/>
                  </a:lnTo>
                  <a:lnTo>
                    <a:pt x="3516549" y="1405646"/>
                  </a:lnTo>
                  <a:lnTo>
                    <a:pt x="3638145" y="1386191"/>
                  </a:lnTo>
                  <a:lnTo>
                    <a:pt x="3740286" y="1366736"/>
                  </a:lnTo>
                  <a:lnTo>
                    <a:pt x="4061298" y="1113817"/>
                  </a:lnTo>
                  <a:lnTo>
                    <a:pt x="4061298" y="1746115"/>
                  </a:lnTo>
                  <a:lnTo>
                    <a:pt x="2641061" y="1746115"/>
                  </a:lnTo>
                  <a:lnTo>
                    <a:pt x="2247090" y="1342417"/>
                  </a:lnTo>
                  <a:lnTo>
                    <a:pt x="2023354" y="1152727"/>
                  </a:lnTo>
                  <a:lnTo>
                    <a:pt x="1853120" y="1089498"/>
                  </a:lnTo>
                  <a:cubicBezTo>
                    <a:pt x="1817452" y="1104089"/>
                    <a:pt x="1804481" y="1103279"/>
                    <a:pt x="1746115" y="1133272"/>
                  </a:cubicBezTo>
                  <a:cubicBezTo>
                    <a:pt x="1687749" y="1163265"/>
                    <a:pt x="1583988" y="1224063"/>
                    <a:pt x="1502924" y="1269459"/>
                  </a:cubicBezTo>
                  <a:lnTo>
                    <a:pt x="1147864" y="1619655"/>
                  </a:lnTo>
                  <a:lnTo>
                    <a:pt x="1040860" y="1614791"/>
                  </a:lnTo>
                  <a:lnTo>
                    <a:pt x="963039" y="1575880"/>
                  </a:lnTo>
                  <a:lnTo>
                    <a:pt x="885217" y="1532106"/>
                  </a:lnTo>
                  <a:lnTo>
                    <a:pt x="768486" y="1425102"/>
                  </a:lnTo>
                  <a:lnTo>
                    <a:pt x="622571" y="1381327"/>
                  </a:lnTo>
                  <a:lnTo>
                    <a:pt x="544749" y="1284051"/>
                  </a:lnTo>
                  <a:lnTo>
                    <a:pt x="389107" y="1250004"/>
                  </a:lnTo>
                  <a:lnTo>
                    <a:pt x="306422" y="1206229"/>
                  </a:lnTo>
                  <a:lnTo>
                    <a:pt x="238328" y="1162455"/>
                  </a:lnTo>
                  <a:lnTo>
                    <a:pt x="204281" y="1079770"/>
                  </a:lnTo>
                  <a:lnTo>
                    <a:pt x="126460" y="1021404"/>
                  </a:lnTo>
                  <a:lnTo>
                    <a:pt x="77822" y="1031132"/>
                  </a:lnTo>
                  <a:lnTo>
                    <a:pt x="0" y="943583"/>
                  </a:lnTo>
                  <a:close/>
                </a:path>
              </a:pathLst>
            </a:custGeom>
            <a:solidFill>
              <a:srgbClr val="9966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76023" y="1143000"/>
              <a:ext cx="8482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Carbonate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806456" y="2361531"/>
              <a:ext cx="8482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Carbonate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3585169">
              <a:off x="2810081" y="3725023"/>
              <a:ext cx="8482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Carbonate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 rot="2076737">
              <a:off x="1164762" y="4354805"/>
              <a:ext cx="8482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Carbonate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259717" y="5561068"/>
              <a:ext cx="7902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Lowlands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439133" y="1701741"/>
              <a:ext cx="13750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>
                  <a:solidFill>
                    <a:srgbClr val="C00000"/>
                  </a:solidFill>
                </a:rPr>
                <a:t>Northwest Shelf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 rot="1985941">
              <a:off x="755965" y="3957183"/>
              <a:ext cx="13663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>
                  <a:solidFill>
                    <a:srgbClr val="C00000"/>
                  </a:solidFill>
                </a:rPr>
                <a:t>Diablo Platform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 rot="3349285">
              <a:off x="4668567" y="3171738"/>
              <a:ext cx="11460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>
                  <a:solidFill>
                    <a:srgbClr val="C00000"/>
                  </a:solidFill>
                </a:rPr>
                <a:t>Eastern Shelf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 rot="4919632">
              <a:off x="2501924" y="2797350"/>
              <a:ext cx="10328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i="1" dirty="0">
                  <a:solidFill>
                    <a:srgbClr val="C00000"/>
                  </a:solidFill>
                </a:rPr>
                <a:t>Central Basin</a:t>
              </a:r>
            </a:p>
            <a:p>
              <a:pPr algn="ctr"/>
              <a:r>
                <a:rPr lang="en-US" sz="1200" b="1" i="1" dirty="0">
                  <a:solidFill>
                    <a:srgbClr val="C00000"/>
                  </a:solidFill>
                </a:rPr>
                <a:t>Platform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 rot="1211859">
              <a:off x="3358699" y="4561518"/>
              <a:ext cx="80502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i="1" dirty="0">
                  <a:solidFill>
                    <a:srgbClr val="C00000"/>
                  </a:solidFill>
                </a:rPr>
                <a:t>Southern Shelf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550707" y="4939330"/>
              <a:ext cx="9920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i="1" dirty="0">
                  <a:solidFill>
                    <a:srgbClr val="C00000"/>
                  </a:solidFill>
                </a:rPr>
                <a:t>Marathon</a:t>
              </a:r>
            </a:p>
            <a:p>
              <a:pPr algn="ctr"/>
              <a:r>
                <a:rPr lang="en-US" sz="1400" b="1" i="1" dirty="0">
                  <a:solidFill>
                    <a:srgbClr val="C00000"/>
                  </a:solidFill>
                </a:rPr>
                <a:t>Thrust Belt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 rot="20768403">
              <a:off x="2427437" y="2193039"/>
              <a:ext cx="1043733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b="1" i="1" dirty="0">
                  <a:solidFill>
                    <a:srgbClr val="C00000"/>
                  </a:solidFill>
                </a:rPr>
                <a:t>San Simon Channel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 rot="550131">
              <a:off x="3054293" y="4340188"/>
              <a:ext cx="1043733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b="1" i="1" dirty="0">
                  <a:solidFill>
                    <a:srgbClr val="C00000"/>
                  </a:solidFill>
                </a:rPr>
                <a:t>Sheffield Channel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8948688">
              <a:off x="1825462" y="4559608"/>
              <a:ext cx="1043733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b="1" i="1" dirty="0">
                  <a:solidFill>
                    <a:srgbClr val="C00000"/>
                  </a:solidFill>
                </a:rPr>
                <a:t>Hovey Channel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2627346">
              <a:off x="1584694" y="3527758"/>
              <a:ext cx="13500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>
                  <a:solidFill>
                    <a:srgbClr val="C00000"/>
                  </a:solidFill>
                </a:rPr>
                <a:t>Delaware Basin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3658668">
              <a:off x="3278163" y="3344493"/>
              <a:ext cx="12554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>
                  <a:solidFill>
                    <a:srgbClr val="C00000"/>
                  </a:solidFill>
                </a:rPr>
                <a:t>Midland Basin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486374" y="4859203"/>
              <a:ext cx="551754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i="1" dirty="0">
                  <a:solidFill>
                    <a:srgbClr val="C00000"/>
                  </a:solidFill>
                </a:rPr>
                <a:t>Marfa</a:t>
              </a:r>
            </a:p>
            <a:p>
              <a:r>
                <a:rPr lang="en-US" sz="1050" b="1" i="1" dirty="0">
                  <a:solidFill>
                    <a:srgbClr val="C00000"/>
                  </a:solidFill>
                </a:rPr>
                <a:t>Basin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>
              <a:off x="1288814" y="5364881"/>
              <a:ext cx="453341" cy="369169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704143" y="5679206"/>
              <a:ext cx="9044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i="1" dirty="0">
                  <a:solidFill>
                    <a:srgbClr val="C00000"/>
                  </a:solidFill>
                </a:rPr>
                <a:t>Connection</a:t>
              </a:r>
            </a:p>
            <a:p>
              <a:pPr algn="ctr"/>
              <a:r>
                <a:rPr lang="en-US" sz="1200" b="1" i="1" dirty="0">
                  <a:solidFill>
                    <a:srgbClr val="C00000"/>
                  </a:solidFill>
                </a:rPr>
                <a:t>To Sea</a:t>
              </a:r>
            </a:p>
          </p:txBody>
        </p:sp>
        <p:sp>
          <p:nvSpPr>
            <p:cNvPr id="11" name="Freeform 10"/>
            <p:cNvSpPr/>
            <p:nvPr/>
          </p:nvSpPr>
          <p:spPr>
            <a:xfrm>
              <a:off x="4081883" y="4308653"/>
              <a:ext cx="1097280" cy="402336"/>
            </a:xfrm>
            <a:custGeom>
              <a:avLst/>
              <a:gdLst>
                <a:gd name="connsiteX0" fmla="*/ 0 w 1345997"/>
                <a:gd name="connsiteY0" fmla="*/ 241401 h 402336"/>
                <a:gd name="connsiteX1" fmla="*/ 248717 w 1345997"/>
                <a:gd name="connsiteY1" fmla="*/ 307238 h 402336"/>
                <a:gd name="connsiteX2" fmla="*/ 431597 w 1345997"/>
                <a:gd name="connsiteY2" fmla="*/ 373075 h 402336"/>
                <a:gd name="connsiteX3" fmla="*/ 724205 w 1345997"/>
                <a:gd name="connsiteY3" fmla="*/ 387705 h 402336"/>
                <a:gd name="connsiteX4" fmla="*/ 1002182 w 1345997"/>
                <a:gd name="connsiteY4" fmla="*/ 402336 h 402336"/>
                <a:gd name="connsiteX5" fmla="*/ 1185062 w 1345997"/>
                <a:gd name="connsiteY5" fmla="*/ 358445 h 402336"/>
                <a:gd name="connsiteX6" fmla="*/ 1280160 w 1345997"/>
                <a:gd name="connsiteY6" fmla="*/ 285293 h 402336"/>
                <a:gd name="connsiteX7" fmla="*/ 1331366 w 1345997"/>
                <a:gd name="connsiteY7" fmla="*/ 197510 h 402336"/>
                <a:gd name="connsiteX8" fmla="*/ 1345997 w 1345997"/>
                <a:gd name="connsiteY8" fmla="*/ 0 h 402336"/>
                <a:gd name="connsiteX0" fmla="*/ 0 w 1097280"/>
                <a:gd name="connsiteY0" fmla="*/ 307238 h 402336"/>
                <a:gd name="connsiteX1" fmla="*/ 182880 w 1097280"/>
                <a:gd name="connsiteY1" fmla="*/ 373075 h 402336"/>
                <a:gd name="connsiteX2" fmla="*/ 475488 w 1097280"/>
                <a:gd name="connsiteY2" fmla="*/ 387705 h 402336"/>
                <a:gd name="connsiteX3" fmla="*/ 753465 w 1097280"/>
                <a:gd name="connsiteY3" fmla="*/ 402336 h 402336"/>
                <a:gd name="connsiteX4" fmla="*/ 936345 w 1097280"/>
                <a:gd name="connsiteY4" fmla="*/ 358445 h 402336"/>
                <a:gd name="connsiteX5" fmla="*/ 1031443 w 1097280"/>
                <a:gd name="connsiteY5" fmla="*/ 285293 h 402336"/>
                <a:gd name="connsiteX6" fmla="*/ 1082649 w 1097280"/>
                <a:gd name="connsiteY6" fmla="*/ 197510 h 402336"/>
                <a:gd name="connsiteX7" fmla="*/ 1097280 w 1097280"/>
                <a:gd name="connsiteY7" fmla="*/ 0 h 402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7280" h="402336">
                  <a:moveTo>
                    <a:pt x="0" y="307238"/>
                  </a:moveTo>
                  <a:lnTo>
                    <a:pt x="182880" y="373075"/>
                  </a:lnTo>
                  <a:lnTo>
                    <a:pt x="475488" y="387705"/>
                  </a:lnTo>
                  <a:lnTo>
                    <a:pt x="753465" y="402336"/>
                  </a:lnTo>
                  <a:lnTo>
                    <a:pt x="936345" y="358445"/>
                  </a:lnTo>
                  <a:lnTo>
                    <a:pt x="1031443" y="285293"/>
                  </a:lnTo>
                  <a:lnTo>
                    <a:pt x="1082649" y="197510"/>
                  </a:lnTo>
                  <a:lnTo>
                    <a:pt x="109728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 rot="2304698">
              <a:off x="4079367" y="4850785"/>
              <a:ext cx="13368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>
                  <a:solidFill>
                    <a:srgbClr val="C00000"/>
                  </a:solidFill>
                </a:rPr>
                <a:t>Val Verde Basin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823993" y="6109210"/>
            <a:ext cx="1981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(Modified from Ward, 1999)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E6AB818-7701-4B90-BC93-35C47EF64649}"/>
              </a:ext>
            </a:extLst>
          </p:cNvPr>
          <p:cNvSpPr/>
          <p:nvPr/>
        </p:nvSpPr>
        <p:spPr>
          <a:xfrm>
            <a:off x="2571044" y="1354016"/>
            <a:ext cx="4706475" cy="4664946"/>
          </a:xfrm>
          <a:custGeom>
            <a:avLst/>
            <a:gdLst>
              <a:gd name="connsiteX0" fmla="*/ 0 w 1522325"/>
              <a:gd name="connsiteY0" fmla="*/ 786284 h 801356"/>
              <a:gd name="connsiteX1" fmla="*/ 1522325 w 1522325"/>
              <a:gd name="connsiteY1" fmla="*/ 801356 h 801356"/>
              <a:gd name="connsiteX2" fmla="*/ 1492180 w 1522325"/>
              <a:gd name="connsiteY2" fmla="*/ 665704 h 801356"/>
              <a:gd name="connsiteX3" fmla="*/ 1406769 w 1522325"/>
              <a:gd name="connsiteY3" fmla="*/ 406959 h 801356"/>
              <a:gd name="connsiteX4" fmla="*/ 1273629 w 1522325"/>
              <a:gd name="connsiteY4" fmla="*/ 231112 h 801356"/>
              <a:gd name="connsiteX5" fmla="*/ 909376 w 1522325"/>
              <a:gd name="connsiteY5" fmla="*/ 27633 h 801356"/>
              <a:gd name="connsiteX6" fmla="*/ 766187 w 1522325"/>
              <a:gd name="connsiteY6" fmla="*/ 0 h 801356"/>
              <a:gd name="connsiteX7" fmla="*/ 582804 w 1522325"/>
              <a:gd name="connsiteY7" fmla="*/ 45218 h 801356"/>
              <a:gd name="connsiteX8" fmla="*/ 341644 w 1522325"/>
              <a:gd name="connsiteY8" fmla="*/ 303963 h 801356"/>
              <a:gd name="connsiteX9" fmla="*/ 165798 w 1522325"/>
              <a:gd name="connsiteY9" fmla="*/ 527539 h 801356"/>
              <a:gd name="connsiteX10" fmla="*/ 0 w 1522325"/>
              <a:gd name="connsiteY10" fmla="*/ 786284 h 801356"/>
              <a:gd name="connsiteX0" fmla="*/ 0 w 1522325"/>
              <a:gd name="connsiteY0" fmla="*/ 786284 h 801356"/>
              <a:gd name="connsiteX1" fmla="*/ 796332 w 1522325"/>
              <a:gd name="connsiteY1" fmla="*/ 796332 h 801356"/>
              <a:gd name="connsiteX2" fmla="*/ 1522325 w 1522325"/>
              <a:gd name="connsiteY2" fmla="*/ 801356 h 801356"/>
              <a:gd name="connsiteX3" fmla="*/ 1492180 w 1522325"/>
              <a:gd name="connsiteY3" fmla="*/ 665704 h 801356"/>
              <a:gd name="connsiteX4" fmla="*/ 1406769 w 1522325"/>
              <a:gd name="connsiteY4" fmla="*/ 406959 h 801356"/>
              <a:gd name="connsiteX5" fmla="*/ 1273629 w 1522325"/>
              <a:gd name="connsiteY5" fmla="*/ 231112 h 801356"/>
              <a:gd name="connsiteX6" fmla="*/ 909376 w 1522325"/>
              <a:gd name="connsiteY6" fmla="*/ 27633 h 801356"/>
              <a:gd name="connsiteX7" fmla="*/ 766187 w 1522325"/>
              <a:gd name="connsiteY7" fmla="*/ 0 h 801356"/>
              <a:gd name="connsiteX8" fmla="*/ 582804 w 1522325"/>
              <a:gd name="connsiteY8" fmla="*/ 45218 h 801356"/>
              <a:gd name="connsiteX9" fmla="*/ 341644 w 1522325"/>
              <a:gd name="connsiteY9" fmla="*/ 303963 h 801356"/>
              <a:gd name="connsiteX10" fmla="*/ 165798 w 1522325"/>
              <a:gd name="connsiteY10" fmla="*/ 527539 h 801356"/>
              <a:gd name="connsiteX11" fmla="*/ 0 w 1522325"/>
              <a:gd name="connsiteY11" fmla="*/ 786284 h 801356"/>
              <a:gd name="connsiteX0" fmla="*/ 0 w 1522325"/>
              <a:gd name="connsiteY0" fmla="*/ 786284 h 1713244"/>
              <a:gd name="connsiteX1" fmla="*/ 635558 w 1522325"/>
              <a:gd name="connsiteY1" fmla="*/ 1713244 h 1713244"/>
              <a:gd name="connsiteX2" fmla="*/ 1522325 w 1522325"/>
              <a:gd name="connsiteY2" fmla="*/ 801356 h 1713244"/>
              <a:gd name="connsiteX3" fmla="*/ 1492180 w 1522325"/>
              <a:gd name="connsiteY3" fmla="*/ 665704 h 1713244"/>
              <a:gd name="connsiteX4" fmla="*/ 1406769 w 1522325"/>
              <a:gd name="connsiteY4" fmla="*/ 406959 h 1713244"/>
              <a:gd name="connsiteX5" fmla="*/ 1273629 w 1522325"/>
              <a:gd name="connsiteY5" fmla="*/ 231112 h 1713244"/>
              <a:gd name="connsiteX6" fmla="*/ 909376 w 1522325"/>
              <a:gd name="connsiteY6" fmla="*/ 27633 h 1713244"/>
              <a:gd name="connsiteX7" fmla="*/ 766187 w 1522325"/>
              <a:gd name="connsiteY7" fmla="*/ 0 h 1713244"/>
              <a:gd name="connsiteX8" fmla="*/ 582804 w 1522325"/>
              <a:gd name="connsiteY8" fmla="*/ 45218 h 1713244"/>
              <a:gd name="connsiteX9" fmla="*/ 341644 w 1522325"/>
              <a:gd name="connsiteY9" fmla="*/ 303963 h 1713244"/>
              <a:gd name="connsiteX10" fmla="*/ 165798 w 1522325"/>
              <a:gd name="connsiteY10" fmla="*/ 527539 h 1713244"/>
              <a:gd name="connsiteX11" fmla="*/ 0 w 1522325"/>
              <a:gd name="connsiteY11" fmla="*/ 786284 h 1713244"/>
              <a:gd name="connsiteX0" fmla="*/ 0 w 1522325"/>
              <a:gd name="connsiteY0" fmla="*/ 786284 h 2160396"/>
              <a:gd name="connsiteX1" fmla="*/ 650631 w 1522325"/>
              <a:gd name="connsiteY1" fmla="*/ 2160396 h 2160396"/>
              <a:gd name="connsiteX2" fmla="*/ 1522325 w 1522325"/>
              <a:gd name="connsiteY2" fmla="*/ 801356 h 2160396"/>
              <a:gd name="connsiteX3" fmla="*/ 1492180 w 1522325"/>
              <a:gd name="connsiteY3" fmla="*/ 665704 h 2160396"/>
              <a:gd name="connsiteX4" fmla="*/ 1406769 w 1522325"/>
              <a:gd name="connsiteY4" fmla="*/ 406959 h 2160396"/>
              <a:gd name="connsiteX5" fmla="*/ 1273629 w 1522325"/>
              <a:gd name="connsiteY5" fmla="*/ 231112 h 2160396"/>
              <a:gd name="connsiteX6" fmla="*/ 909376 w 1522325"/>
              <a:gd name="connsiteY6" fmla="*/ 27633 h 2160396"/>
              <a:gd name="connsiteX7" fmla="*/ 766187 w 1522325"/>
              <a:gd name="connsiteY7" fmla="*/ 0 h 2160396"/>
              <a:gd name="connsiteX8" fmla="*/ 582804 w 1522325"/>
              <a:gd name="connsiteY8" fmla="*/ 45218 h 2160396"/>
              <a:gd name="connsiteX9" fmla="*/ 341644 w 1522325"/>
              <a:gd name="connsiteY9" fmla="*/ 303963 h 2160396"/>
              <a:gd name="connsiteX10" fmla="*/ 165798 w 1522325"/>
              <a:gd name="connsiteY10" fmla="*/ 527539 h 2160396"/>
              <a:gd name="connsiteX11" fmla="*/ 0 w 1522325"/>
              <a:gd name="connsiteY11" fmla="*/ 786284 h 2160396"/>
              <a:gd name="connsiteX0" fmla="*/ 0 w 1522325"/>
              <a:gd name="connsiteY0" fmla="*/ 786284 h 2160396"/>
              <a:gd name="connsiteX1" fmla="*/ 650631 w 1522325"/>
              <a:gd name="connsiteY1" fmla="*/ 2160396 h 2160396"/>
              <a:gd name="connsiteX2" fmla="*/ 1004835 w 1522325"/>
              <a:gd name="connsiteY2" fmla="*/ 1595176 h 2160396"/>
              <a:gd name="connsiteX3" fmla="*/ 1522325 w 1522325"/>
              <a:gd name="connsiteY3" fmla="*/ 801356 h 2160396"/>
              <a:gd name="connsiteX4" fmla="*/ 1492180 w 1522325"/>
              <a:gd name="connsiteY4" fmla="*/ 665704 h 2160396"/>
              <a:gd name="connsiteX5" fmla="*/ 1406769 w 1522325"/>
              <a:gd name="connsiteY5" fmla="*/ 406959 h 2160396"/>
              <a:gd name="connsiteX6" fmla="*/ 1273629 w 1522325"/>
              <a:gd name="connsiteY6" fmla="*/ 231112 h 2160396"/>
              <a:gd name="connsiteX7" fmla="*/ 909376 w 1522325"/>
              <a:gd name="connsiteY7" fmla="*/ 27633 h 2160396"/>
              <a:gd name="connsiteX8" fmla="*/ 766187 w 1522325"/>
              <a:gd name="connsiteY8" fmla="*/ 0 h 2160396"/>
              <a:gd name="connsiteX9" fmla="*/ 582804 w 1522325"/>
              <a:gd name="connsiteY9" fmla="*/ 45218 h 2160396"/>
              <a:gd name="connsiteX10" fmla="*/ 341644 w 1522325"/>
              <a:gd name="connsiteY10" fmla="*/ 303963 h 2160396"/>
              <a:gd name="connsiteX11" fmla="*/ 165798 w 1522325"/>
              <a:gd name="connsiteY11" fmla="*/ 527539 h 2160396"/>
              <a:gd name="connsiteX12" fmla="*/ 0 w 1522325"/>
              <a:gd name="connsiteY12" fmla="*/ 786284 h 2160396"/>
              <a:gd name="connsiteX0" fmla="*/ 0 w 1522325"/>
              <a:gd name="connsiteY0" fmla="*/ 786284 h 2160396"/>
              <a:gd name="connsiteX1" fmla="*/ 650631 w 1522325"/>
              <a:gd name="connsiteY1" fmla="*/ 2160396 h 2160396"/>
              <a:gd name="connsiteX2" fmla="*/ 1230923 w 1522325"/>
              <a:gd name="connsiteY2" fmla="*/ 1843873 h 2160396"/>
              <a:gd name="connsiteX3" fmla="*/ 1522325 w 1522325"/>
              <a:gd name="connsiteY3" fmla="*/ 801356 h 2160396"/>
              <a:gd name="connsiteX4" fmla="*/ 1492180 w 1522325"/>
              <a:gd name="connsiteY4" fmla="*/ 665704 h 2160396"/>
              <a:gd name="connsiteX5" fmla="*/ 1406769 w 1522325"/>
              <a:gd name="connsiteY5" fmla="*/ 406959 h 2160396"/>
              <a:gd name="connsiteX6" fmla="*/ 1273629 w 1522325"/>
              <a:gd name="connsiteY6" fmla="*/ 231112 h 2160396"/>
              <a:gd name="connsiteX7" fmla="*/ 909376 w 1522325"/>
              <a:gd name="connsiteY7" fmla="*/ 27633 h 2160396"/>
              <a:gd name="connsiteX8" fmla="*/ 766187 w 1522325"/>
              <a:gd name="connsiteY8" fmla="*/ 0 h 2160396"/>
              <a:gd name="connsiteX9" fmla="*/ 582804 w 1522325"/>
              <a:gd name="connsiteY9" fmla="*/ 45218 h 2160396"/>
              <a:gd name="connsiteX10" fmla="*/ 341644 w 1522325"/>
              <a:gd name="connsiteY10" fmla="*/ 303963 h 2160396"/>
              <a:gd name="connsiteX11" fmla="*/ 165798 w 1522325"/>
              <a:gd name="connsiteY11" fmla="*/ 527539 h 2160396"/>
              <a:gd name="connsiteX12" fmla="*/ 0 w 1522325"/>
              <a:gd name="connsiteY12" fmla="*/ 786284 h 2160396"/>
              <a:gd name="connsiteX0" fmla="*/ 0 w 1522325"/>
              <a:gd name="connsiteY0" fmla="*/ 786284 h 2160396"/>
              <a:gd name="connsiteX1" fmla="*/ 650631 w 1522325"/>
              <a:gd name="connsiteY1" fmla="*/ 2160396 h 2160396"/>
              <a:gd name="connsiteX2" fmla="*/ 1230923 w 1522325"/>
              <a:gd name="connsiteY2" fmla="*/ 1843873 h 2160396"/>
              <a:gd name="connsiteX3" fmla="*/ 1356527 w 1522325"/>
              <a:gd name="connsiteY3" fmla="*/ 1384161 h 2160396"/>
              <a:gd name="connsiteX4" fmla="*/ 1522325 w 1522325"/>
              <a:gd name="connsiteY4" fmla="*/ 801356 h 2160396"/>
              <a:gd name="connsiteX5" fmla="*/ 1492180 w 1522325"/>
              <a:gd name="connsiteY5" fmla="*/ 665704 h 2160396"/>
              <a:gd name="connsiteX6" fmla="*/ 1406769 w 1522325"/>
              <a:gd name="connsiteY6" fmla="*/ 406959 h 2160396"/>
              <a:gd name="connsiteX7" fmla="*/ 1273629 w 1522325"/>
              <a:gd name="connsiteY7" fmla="*/ 231112 h 2160396"/>
              <a:gd name="connsiteX8" fmla="*/ 909376 w 1522325"/>
              <a:gd name="connsiteY8" fmla="*/ 27633 h 2160396"/>
              <a:gd name="connsiteX9" fmla="*/ 766187 w 1522325"/>
              <a:gd name="connsiteY9" fmla="*/ 0 h 2160396"/>
              <a:gd name="connsiteX10" fmla="*/ 582804 w 1522325"/>
              <a:gd name="connsiteY10" fmla="*/ 45218 h 2160396"/>
              <a:gd name="connsiteX11" fmla="*/ 341644 w 1522325"/>
              <a:gd name="connsiteY11" fmla="*/ 303963 h 2160396"/>
              <a:gd name="connsiteX12" fmla="*/ 165798 w 1522325"/>
              <a:gd name="connsiteY12" fmla="*/ 527539 h 2160396"/>
              <a:gd name="connsiteX13" fmla="*/ 0 w 1522325"/>
              <a:gd name="connsiteY13" fmla="*/ 786284 h 2160396"/>
              <a:gd name="connsiteX0" fmla="*/ 0 w 1522325"/>
              <a:gd name="connsiteY0" fmla="*/ 786284 h 2160396"/>
              <a:gd name="connsiteX1" fmla="*/ 650631 w 1522325"/>
              <a:gd name="connsiteY1" fmla="*/ 2160396 h 2160396"/>
              <a:gd name="connsiteX2" fmla="*/ 1230923 w 1522325"/>
              <a:gd name="connsiteY2" fmla="*/ 1843873 h 2160396"/>
              <a:gd name="connsiteX3" fmla="*/ 1409280 w 1522325"/>
              <a:gd name="connsiteY3" fmla="*/ 1723293 h 2160396"/>
              <a:gd name="connsiteX4" fmla="*/ 1522325 w 1522325"/>
              <a:gd name="connsiteY4" fmla="*/ 801356 h 2160396"/>
              <a:gd name="connsiteX5" fmla="*/ 1492180 w 1522325"/>
              <a:gd name="connsiteY5" fmla="*/ 665704 h 2160396"/>
              <a:gd name="connsiteX6" fmla="*/ 1406769 w 1522325"/>
              <a:gd name="connsiteY6" fmla="*/ 406959 h 2160396"/>
              <a:gd name="connsiteX7" fmla="*/ 1273629 w 1522325"/>
              <a:gd name="connsiteY7" fmla="*/ 231112 h 2160396"/>
              <a:gd name="connsiteX8" fmla="*/ 909376 w 1522325"/>
              <a:gd name="connsiteY8" fmla="*/ 27633 h 2160396"/>
              <a:gd name="connsiteX9" fmla="*/ 766187 w 1522325"/>
              <a:gd name="connsiteY9" fmla="*/ 0 h 2160396"/>
              <a:gd name="connsiteX10" fmla="*/ 582804 w 1522325"/>
              <a:gd name="connsiteY10" fmla="*/ 45218 h 2160396"/>
              <a:gd name="connsiteX11" fmla="*/ 341644 w 1522325"/>
              <a:gd name="connsiteY11" fmla="*/ 303963 h 2160396"/>
              <a:gd name="connsiteX12" fmla="*/ 165798 w 1522325"/>
              <a:gd name="connsiteY12" fmla="*/ 527539 h 2160396"/>
              <a:gd name="connsiteX13" fmla="*/ 0 w 1522325"/>
              <a:gd name="connsiteY13" fmla="*/ 786284 h 2160396"/>
              <a:gd name="connsiteX0" fmla="*/ 0 w 1522325"/>
              <a:gd name="connsiteY0" fmla="*/ 786284 h 2160396"/>
              <a:gd name="connsiteX1" fmla="*/ 650631 w 1522325"/>
              <a:gd name="connsiteY1" fmla="*/ 2160396 h 2160396"/>
              <a:gd name="connsiteX2" fmla="*/ 1230923 w 1522325"/>
              <a:gd name="connsiteY2" fmla="*/ 1843873 h 2160396"/>
              <a:gd name="connsiteX3" fmla="*/ 1409280 w 1522325"/>
              <a:gd name="connsiteY3" fmla="*/ 1723293 h 2160396"/>
              <a:gd name="connsiteX4" fmla="*/ 1462035 w 1522325"/>
              <a:gd name="connsiteY4" fmla="*/ 1301262 h 2160396"/>
              <a:gd name="connsiteX5" fmla="*/ 1522325 w 1522325"/>
              <a:gd name="connsiteY5" fmla="*/ 801356 h 2160396"/>
              <a:gd name="connsiteX6" fmla="*/ 1492180 w 1522325"/>
              <a:gd name="connsiteY6" fmla="*/ 665704 h 2160396"/>
              <a:gd name="connsiteX7" fmla="*/ 1406769 w 1522325"/>
              <a:gd name="connsiteY7" fmla="*/ 406959 h 2160396"/>
              <a:gd name="connsiteX8" fmla="*/ 1273629 w 1522325"/>
              <a:gd name="connsiteY8" fmla="*/ 231112 h 2160396"/>
              <a:gd name="connsiteX9" fmla="*/ 909376 w 1522325"/>
              <a:gd name="connsiteY9" fmla="*/ 27633 h 2160396"/>
              <a:gd name="connsiteX10" fmla="*/ 766187 w 1522325"/>
              <a:gd name="connsiteY10" fmla="*/ 0 h 2160396"/>
              <a:gd name="connsiteX11" fmla="*/ 582804 w 1522325"/>
              <a:gd name="connsiteY11" fmla="*/ 45218 h 2160396"/>
              <a:gd name="connsiteX12" fmla="*/ 341644 w 1522325"/>
              <a:gd name="connsiteY12" fmla="*/ 303963 h 2160396"/>
              <a:gd name="connsiteX13" fmla="*/ 165798 w 1522325"/>
              <a:gd name="connsiteY13" fmla="*/ 527539 h 2160396"/>
              <a:gd name="connsiteX14" fmla="*/ 0 w 1522325"/>
              <a:gd name="connsiteY14" fmla="*/ 786284 h 2160396"/>
              <a:gd name="connsiteX0" fmla="*/ 0 w 1585127"/>
              <a:gd name="connsiteY0" fmla="*/ 786284 h 2160396"/>
              <a:gd name="connsiteX1" fmla="*/ 650631 w 1585127"/>
              <a:gd name="connsiteY1" fmla="*/ 2160396 h 2160396"/>
              <a:gd name="connsiteX2" fmla="*/ 1230923 w 1585127"/>
              <a:gd name="connsiteY2" fmla="*/ 1843873 h 2160396"/>
              <a:gd name="connsiteX3" fmla="*/ 1409280 w 1585127"/>
              <a:gd name="connsiteY3" fmla="*/ 1723293 h 2160396"/>
              <a:gd name="connsiteX4" fmla="*/ 1585127 w 1585127"/>
              <a:gd name="connsiteY4" fmla="*/ 1502229 h 2160396"/>
              <a:gd name="connsiteX5" fmla="*/ 1522325 w 1585127"/>
              <a:gd name="connsiteY5" fmla="*/ 801356 h 2160396"/>
              <a:gd name="connsiteX6" fmla="*/ 1492180 w 1585127"/>
              <a:gd name="connsiteY6" fmla="*/ 665704 h 2160396"/>
              <a:gd name="connsiteX7" fmla="*/ 1406769 w 1585127"/>
              <a:gd name="connsiteY7" fmla="*/ 406959 h 2160396"/>
              <a:gd name="connsiteX8" fmla="*/ 1273629 w 1585127"/>
              <a:gd name="connsiteY8" fmla="*/ 231112 h 2160396"/>
              <a:gd name="connsiteX9" fmla="*/ 909376 w 1585127"/>
              <a:gd name="connsiteY9" fmla="*/ 27633 h 2160396"/>
              <a:gd name="connsiteX10" fmla="*/ 766187 w 1585127"/>
              <a:gd name="connsiteY10" fmla="*/ 0 h 2160396"/>
              <a:gd name="connsiteX11" fmla="*/ 582804 w 1585127"/>
              <a:gd name="connsiteY11" fmla="*/ 45218 h 2160396"/>
              <a:gd name="connsiteX12" fmla="*/ 341644 w 1585127"/>
              <a:gd name="connsiteY12" fmla="*/ 303963 h 2160396"/>
              <a:gd name="connsiteX13" fmla="*/ 165798 w 1585127"/>
              <a:gd name="connsiteY13" fmla="*/ 527539 h 2160396"/>
              <a:gd name="connsiteX14" fmla="*/ 0 w 1585127"/>
              <a:gd name="connsiteY14" fmla="*/ 786284 h 2160396"/>
              <a:gd name="connsiteX0" fmla="*/ 0 w 1585127"/>
              <a:gd name="connsiteY0" fmla="*/ 786284 h 2160396"/>
              <a:gd name="connsiteX1" fmla="*/ 650631 w 1585127"/>
              <a:gd name="connsiteY1" fmla="*/ 2160396 h 2160396"/>
              <a:gd name="connsiteX2" fmla="*/ 1230923 w 1585127"/>
              <a:gd name="connsiteY2" fmla="*/ 1843873 h 2160396"/>
              <a:gd name="connsiteX3" fmla="*/ 1409280 w 1585127"/>
              <a:gd name="connsiteY3" fmla="*/ 1723293 h 2160396"/>
              <a:gd name="connsiteX4" fmla="*/ 1585127 w 1585127"/>
              <a:gd name="connsiteY4" fmla="*/ 1502229 h 2160396"/>
              <a:gd name="connsiteX5" fmla="*/ 1557495 w 1585127"/>
              <a:gd name="connsiteY5" fmla="*/ 1165609 h 2160396"/>
              <a:gd name="connsiteX6" fmla="*/ 1522325 w 1585127"/>
              <a:gd name="connsiteY6" fmla="*/ 801356 h 2160396"/>
              <a:gd name="connsiteX7" fmla="*/ 1492180 w 1585127"/>
              <a:gd name="connsiteY7" fmla="*/ 665704 h 2160396"/>
              <a:gd name="connsiteX8" fmla="*/ 1406769 w 1585127"/>
              <a:gd name="connsiteY8" fmla="*/ 406959 h 2160396"/>
              <a:gd name="connsiteX9" fmla="*/ 1273629 w 1585127"/>
              <a:gd name="connsiteY9" fmla="*/ 231112 h 2160396"/>
              <a:gd name="connsiteX10" fmla="*/ 909376 w 1585127"/>
              <a:gd name="connsiteY10" fmla="*/ 27633 h 2160396"/>
              <a:gd name="connsiteX11" fmla="*/ 766187 w 1585127"/>
              <a:gd name="connsiteY11" fmla="*/ 0 h 2160396"/>
              <a:gd name="connsiteX12" fmla="*/ 582804 w 1585127"/>
              <a:gd name="connsiteY12" fmla="*/ 45218 h 2160396"/>
              <a:gd name="connsiteX13" fmla="*/ 341644 w 1585127"/>
              <a:gd name="connsiteY13" fmla="*/ 303963 h 2160396"/>
              <a:gd name="connsiteX14" fmla="*/ 165798 w 1585127"/>
              <a:gd name="connsiteY14" fmla="*/ 527539 h 2160396"/>
              <a:gd name="connsiteX15" fmla="*/ 0 w 1585127"/>
              <a:gd name="connsiteY15" fmla="*/ 786284 h 2160396"/>
              <a:gd name="connsiteX0" fmla="*/ 0 w 1645418"/>
              <a:gd name="connsiteY0" fmla="*/ 786284 h 2160396"/>
              <a:gd name="connsiteX1" fmla="*/ 650631 w 1645418"/>
              <a:gd name="connsiteY1" fmla="*/ 2160396 h 2160396"/>
              <a:gd name="connsiteX2" fmla="*/ 1230923 w 1645418"/>
              <a:gd name="connsiteY2" fmla="*/ 1843873 h 2160396"/>
              <a:gd name="connsiteX3" fmla="*/ 1409280 w 1645418"/>
              <a:gd name="connsiteY3" fmla="*/ 1723293 h 2160396"/>
              <a:gd name="connsiteX4" fmla="*/ 1585127 w 1645418"/>
              <a:gd name="connsiteY4" fmla="*/ 1502229 h 2160396"/>
              <a:gd name="connsiteX5" fmla="*/ 1645418 w 1645418"/>
              <a:gd name="connsiteY5" fmla="*/ 1336431 h 2160396"/>
              <a:gd name="connsiteX6" fmla="*/ 1522325 w 1645418"/>
              <a:gd name="connsiteY6" fmla="*/ 801356 h 2160396"/>
              <a:gd name="connsiteX7" fmla="*/ 1492180 w 1645418"/>
              <a:gd name="connsiteY7" fmla="*/ 665704 h 2160396"/>
              <a:gd name="connsiteX8" fmla="*/ 1406769 w 1645418"/>
              <a:gd name="connsiteY8" fmla="*/ 406959 h 2160396"/>
              <a:gd name="connsiteX9" fmla="*/ 1273629 w 1645418"/>
              <a:gd name="connsiteY9" fmla="*/ 231112 h 2160396"/>
              <a:gd name="connsiteX10" fmla="*/ 909376 w 1645418"/>
              <a:gd name="connsiteY10" fmla="*/ 27633 h 2160396"/>
              <a:gd name="connsiteX11" fmla="*/ 766187 w 1645418"/>
              <a:gd name="connsiteY11" fmla="*/ 0 h 2160396"/>
              <a:gd name="connsiteX12" fmla="*/ 582804 w 1645418"/>
              <a:gd name="connsiteY12" fmla="*/ 45218 h 2160396"/>
              <a:gd name="connsiteX13" fmla="*/ 341644 w 1645418"/>
              <a:gd name="connsiteY13" fmla="*/ 303963 h 2160396"/>
              <a:gd name="connsiteX14" fmla="*/ 165798 w 1645418"/>
              <a:gd name="connsiteY14" fmla="*/ 527539 h 2160396"/>
              <a:gd name="connsiteX15" fmla="*/ 0 w 1645418"/>
              <a:gd name="connsiteY15" fmla="*/ 786284 h 2160396"/>
              <a:gd name="connsiteX0" fmla="*/ 0 w 1705708"/>
              <a:gd name="connsiteY0" fmla="*/ 864159 h 2160396"/>
              <a:gd name="connsiteX1" fmla="*/ 710921 w 1705708"/>
              <a:gd name="connsiteY1" fmla="*/ 2160396 h 2160396"/>
              <a:gd name="connsiteX2" fmla="*/ 1291213 w 1705708"/>
              <a:gd name="connsiteY2" fmla="*/ 1843873 h 2160396"/>
              <a:gd name="connsiteX3" fmla="*/ 1469570 w 1705708"/>
              <a:gd name="connsiteY3" fmla="*/ 1723293 h 2160396"/>
              <a:gd name="connsiteX4" fmla="*/ 1645417 w 1705708"/>
              <a:gd name="connsiteY4" fmla="*/ 1502229 h 2160396"/>
              <a:gd name="connsiteX5" fmla="*/ 1705708 w 1705708"/>
              <a:gd name="connsiteY5" fmla="*/ 1336431 h 2160396"/>
              <a:gd name="connsiteX6" fmla="*/ 1582615 w 1705708"/>
              <a:gd name="connsiteY6" fmla="*/ 801356 h 2160396"/>
              <a:gd name="connsiteX7" fmla="*/ 1552470 w 1705708"/>
              <a:gd name="connsiteY7" fmla="*/ 665704 h 2160396"/>
              <a:gd name="connsiteX8" fmla="*/ 1467059 w 1705708"/>
              <a:gd name="connsiteY8" fmla="*/ 406959 h 2160396"/>
              <a:gd name="connsiteX9" fmla="*/ 1333919 w 1705708"/>
              <a:gd name="connsiteY9" fmla="*/ 231112 h 2160396"/>
              <a:gd name="connsiteX10" fmla="*/ 969666 w 1705708"/>
              <a:gd name="connsiteY10" fmla="*/ 27633 h 2160396"/>
              <a:gd name="connsiteX11" fmla="*/ 826477 w 1705708"/>
              <a:gd name="connsiteY11" fmla="*/ 0 h 2160396"/>
              <a:gd name="connsiteX12" fmla="*/ 643094 w 1705708"/>
              <a:gd name="connsiteY12" fmla="*/ 45218 h 2160396"/>
              <a:gd name="connsiteX13" fmla="*/ 401934 w 1705708"/>
              <a:gd name="connsiteY13" fmla="*/ 303963 h 2160396"/>
              <a:gd name="connsiteX14" fmla="*/ 226088 w 1705708"/>
              <a:gd name="connsiteY14" fmla="*/ 527539 h 2160396"/>
              <a:gd name="connsiteX15" fmla="*/ 0 w 1705708"/>
              <a:gd name="connsiteY15" fmla="*/ 864159 h 2160396"/>
              <a:gd name="connsiteX0" fmla="*/ 0 w 1705708"/>
              <a:gd name="connsiteY0" fmla="*/ 864159 h 2160396"/>
              <a:gd name="connsiteX1" fmla="*/ 286377 w 1705708"/>
              <a:gd name="connsiteY1" fmla="*/ 1394209 h 2160396"/>
              <a:gd name="connsiteX2" fmla="*/ 710921 w 1705708"/>
              <a:gd name="connsiteY2" fmla="*/ 2160396 h 2160396"/>
              <a:gd name="connsiteX3" fmla="*/ 1291213 w 1705708"/>
              <a:gd name="connsiteY3" fmla="*/ 1843873 h 2160396"/>
              <a:gd name="connsiteX4" fmla="*/ 1469570 w 1705708"/>
              <a:gd name="connsiteY4" fmla="*/ 1723293 h 2160396"/>
              <a:gd name="connsiteX5" fmla="*/ 1645417 w 1705708"/>
              <a:gd name="connsiteY5" fmla="*/ 1502229 h 2160396"/>
              <a:gd name="connsiteX6" fmla="*/ 1705708 w 1705708"/>
              <a:gd name="connsiteY6" fmla="*/ 1336431 h 2160396"/>
              <a:gd name="connsiteX7" fmla="*/ 1582615 w 1705708"/>
              <a:gd name="connsiteY7" fmla="*/ 801356 h 2160396"/>
              <a:gd name="connsiteX8" fmla="*/ 1552470 w 1705708"/>
              <a:gd name="connsiteY8" fmla="*/ 665704 h 2160396"/>
              <a:gd name="connsiteX9" fmla="*/ 1467059 w 1705708"/>
              <a:gd name="connsiteY9" fmla="*/ 406959 h 2160396"/>
              <a:gd name="connsiteX10" fmla="*/ 1333919 w 1705708"/>
              <a:gd name="connsiteY10" fmla="*/ 231112 h 2160396"/>
              <a:gd name="connsiteX11" fmla="*/ 969666 w 1705708"/>
              <a:gd name="connsiteY11" fmla="*/ 27633 h 2160396"/>
              <a:gd name="connsiteX12" fmla="*/ 826477 w 1705708"/>
              <a:gd name="connsiteY12" fmla="*/ 0 h 2160396"/>
              <a:gd name="connsiteX13" fmla="*/ 643094 w 1705708"/>
              <a:gd name="connsiteY13" fmla="*/ 45218 h 2160396"/>
              <a:gd name="connsiteX14" fmla="*/ 401934 w 1705708"/>
              <a:gd name="connsiteY14" fmla="*/ 303963 h 2160396"/>
              <a:gd name="connsiteX15" fmla="*/ 226088 w 1705708"/>
              <a:gd name="connsiteY15" fmla="*/ 527539 h 2160396"/>
              <a:gd name="connsiteX16" fmla="*/ 0 w 1705708"/>
              <a:gd name="connsiteY16" fmla="*/ 864159 h 2160396"/>
              <a:gd name="connsiteX0" fmla="*/ 0 w 1705708"/>
              <a:gd name="connsiteY0" fmla="*/ 864159 h 2160396"/>
              <a:gd name="connsiteX1" fmla="*/ 140676 w 1705708"/>
              <a:gd name="connsiteY1" fmla="*/ 1170633 h 2160396"/>
              <a:gd name="connsiteX2" fmla="*/ 710921 w 1705708"/>
              <a:gd name="connsiteY2" fmla="*/ 2160396 h 2160396"/>
              <a:gd name="connsiteX3" fmla="*/ 1291213 w 1705708"/>
              <a:gd name="connsiteY3" fmla="*/ 1843873 h 2160396"/>
              <a:gd name="connsiteX4" fmla="*/ 1469570 w 1705708"/>
              <a:gd name="connsiteY4" fmla="*/ 1723293 h 2160396"/>
              <a:gd name="connsiteX5" fmla="*/ 1645417 w 1705708"/>
              <a:gd name="connsiteY5" fmla="*/ 1502229 h 2160396"/>
              <a:gd name="connsiteX6" fmla="*/ 1705708 w 1705708"/>
              <a:gd name="connsiteY6" fmla="*/ 1336431 h 2160396"/>
              <a:gd name="connsiteX7" fmla="*/ 1582615 w 1705708"/>
              <a:gd name="connsiteY7" fmla="*/ 801356 h 2160396"/>
              <a:gd name="connsiteX8" fmla="*/ 1552470 w 1705708"/>
              <a:gd name="connsiteY8" fmla="*/ 665704 h 2160396"/>
              <a:gd name="connsiteX9" fmla="*/ 1467059 w 1705708"/>
              <a:gd name="connsiteY9" fmla="*/ 406959 h 2160396"/>
              <a:gd name="connsiteX10" fmla="*/ 1333919 w 1705708"/>
              <a:gd name="connsiteY10" fmla="*/ 231112 h 2160396"/>
              <a:gd name="connsiteX11" fmla="*/ 969666 w 1705708"/>
              <a:gd name="connsiteY11" fmla="*/ 27633 h 2160396"/>
              <a:gd name="connsiteX12" fmla="*/ 826477 w 1705708"/>
              <a:gd name="connsiteY12" fmla="*/ 0 h 2160396"/>
              <a:gd name="connsiteX13" fmla="*/ 643094 w 1705708"/>
              <a:gd name="connsiteY13" fmla="*/ 45218 h 2160396"/>
              <a:gd name="connsiteX14" fmla="*/ 401934 w 1705708"/>
              <a:gd name="connsiteY14" fmla="*/ 303963 h 2160396"/>
              <a:gd name="connsiteX15" fmla="*/ 226088 w 1705708"/>
              <a:gd name="connsiteY15" fmla="*/ 527539 h 2160396"/>
              <a:gd name="connsiteX16" fmla="*/ 0 w 1705708"/>
              <a:gd name="connsiteY16" fmla="*/ 864159 h 2160396"/>
              <a:gd name="connsiteX0" fmla="*/ 0 w 1705708"/>
              <a:gd name="connsiteY0" fmla="*/ 864159 h 2160396"/>
              <a:gd name="connsiteX1" fmla="*/ 50241 w 1705708"/>
              <a:gd name="connsiteY1" fmla="*/ 969666 h 2160396"/>
              <a:gd name="connsiteX2" fmla="*/ 140676 w 1705708"/>
              <a:gd name="connsiteY2" fmla="*/ 1170633 h 2160396"/>
              <a:gd name="connsiteX3" fmla="*/ 710921 w 1705708"/>
              <a:gd name="connsiteY3" fmla="*/ 2160396 h 2160396"/>
              <a:gd name="connsiteX4" fmla="*/ 1291213 w 1705708"/>
              <a:gd name="connsiteY4" fmla="*/ 1843873 h 2160396"/>
              <a:gd name="connsiteX5" fmla="*/ 1469570 w 1705708"/>
              <a:gd name="connsiteY5" fmla="*/ 1723293 h 2160396"/>
              <a:gd name="connsiteX6" fmla="*/ 1645417 w 1705708"/>
              <a:gd name="connsiteY6" fmla="*/ 1502229 h 2160396"/>
              <a:gd name="connsiteX7" fmla="*/ 1705708 w 1705708"/>
              <a:gd name="connsiteY7" fmla="*/ 1336431 h 2160396"/>
              <a:gd name="connsiteX8" fmla="*/ 1582615 w 1705708"/>
              <a:gd name="connsiteY8" fmla="*/ 801356 h 2160396"/>
              <a:gd name="connsiteX9" fmla="*/ 1552470 w 1705708"/>
              <a:gd name="connsiteY9" fmla="*/ 665704 h 2160396"/>
              <a:gd name="connsiteX10" fmla="*/ 1467059 w 1705708"/>
              <a:gd name="connsiteY10" fmla="*/ 406959 h 2160396"/>
              <a:gd name="connsiteX11" fmla="*/ 1333919 w 1705708"/>
              <a:gd name="connsiteY11" fmla="*/ 231112 h 2160396"/>
              <a:gd name="connsiteX12" fmla="*/ 969666 w 1705708"/>
              <a:gd name="connsiteY12" fmla="*/ 27633 h 2160396"/>
              <a:gd name="connsiteX13" fmla="*/ 826477 w 1705708"/>
              <a:gd name="connsiteY13" fmla="*/ 0 h 2160396"/>
              <a:gd name="connsiteX14" fmla="*/ 643094 w 1705708"/>
              <a:gd name="connsiteY14" fmla="*/ 45218 h 2160396"/>
              <a:gd name="connsiteX15" fmla="*/ 401934 w 1705708"/>
              <a:gd name="connsiteY15" fmla="*/ 303963 h 2160396"/>
              <a:gd name="connsiteX16" fmla="*/ 226088 w 1705708"/>
              <a:gd name="connsiteY16" fmla="*/ 527539 h 2160396"/>
              <a:gd name="connsiteX17" fmla="*/ 0 w 1705708"/>
              <a:gd name="connsiteY17" fmla="*/ 864159 h 2160396"/>
              <a:gd name="connsiteX0" fmla="*/ 0 w 1705708"/>
              <a:gd name="connsiteY0" fmla="*/ 864159 h 2160396"/>
              <a:gd name="connsiteX1" fmla="*/ 45217 w 1705708"/>
              <a:gd name="connsiteY1" fmla="*/ 1047540 h 2160396"/>
              <a:gd name="connsiteX2" fmla="*/ 140676 w 1705708"/>
              <a:gd name="connsiteY2" fmla="*/ 1170633 h 2160396"/>
              <a:gd name="connsiteX3" fmla="*/ 710921 w 1705708"/>
              <a:gd name="connsiteY3" fmla="*/ 2160396 h 2160396"/>
              <a:gd name="connsiteX4" fmla="*/ 1291213 w 1705708"/>
              <a:gd name="connsiteY4" fmla="*/ 1843873 h 2160396"/>
              <a:gd name="connsiteX5" fmla="*/ 1469570 w 1705708"/>
              <a:gd name="connsiteY5" fmla="*/ 1723293 h 2160396"/>
              <a:gd name="connsiteX6" fmla="*/ 1645417 w 1705708"/>
              <a:gd name="connsiteY6" fmla="*/ 1502229 h 2160396"/>
              <a:gd name="connsiteX7" fmla="*/ 1705708 w 1705708"/>
              <a:gd name="connsiteY7" fmla="*/ 1336431 h 2160396"/>
              <a:gd name="connsiteX8" fmla="*/ 1582615 w 1705708"/>
              <a:gd name="connsiteY8" fmla="*/ 801356 h 2160396"/>
              <a:gd name="connsiteX9" fmla="*/ 1552470 w 1705708"/>
              <a:gd name="connsiteY9" fmla="*/ 665704 h 2160396"/>
              <a:gd name="connsiteX10" fmla="*/ 1467059 w 1705708"/>
              <a:gd name="connsiteY10" fmla="*/ 406959 h 2160396"/>
              <a:gd name="connsiteX11" fmla="*/ 1333919 w 1705708"/>
              <a:gd name="connsiteY11" fmla="*/ 231112 h 2160396"/>
              <a:gd name="connsiteX12" fmla="*/ 969666 w 1705708"/>
              <a:gd name="connsiteY12" fmla="*/ 27633 h 2160396"/>
              <a:gd name="connsiteX13" fmla="*/ 826477 w 1705708"/>
              <a:gd name="connsiteY13" fmla="*/ 0 h 2160396"/>
              <a:gd name="connsiteX14" fmla="*/ 643094 w 1705708"/>
              <a:gd name="connsiteY14" fmla="*/ 45218 h 2160396"/>
              <a:gd name="connsiteX15" fmla="*/ 401934 w 1705708"/>
              <a:gd name="connsiteY15" fmla="*/ 303963 h 2160396"/>
              <a:gd name="connsiteX16" fmla="*/ 226088 w 1705708"/>
              <a:gd name="connsiteY16" fmla="*/ 527539 h 2160396"/>
              <a:gd name="connsiteX17" fmla="*/ 0 w 1705708"/>
              <a:gd name="connsiteY17" fmla="*/ 864159 h 2160396"/>
              <a:gd name="connsiteX0" fmla="*/ 0 w 1705708"/>
              <a:gd name="connsiteY0" fmla="*/ 864159 h 2160396"/>
              <a:gd name="connsiteX1" fmla="*/ 45217 w 1705708"/>
              <a:gd name="connsiteY1" fmla="*/ 1047540 h 2160396"/>
              <a:gd name="connsiteX2" fmla="*/ 140676 w 1705708"/>
              <a:gd name="connsiteY2" fmla="*/ 1170633 h 2160396"/>
              <a:gd name="connsiteX3" fmla="*/ 710921 w 1705708"/>
              <a:gd name="connsiteY3" fmla="*/ 2160396 h 2160396"/>
              <a:gd name="connsiteX4" fmla="*/ 1291213 w 1705708"/>
              <a:gd name="connsiteY4" fmla="*/ 1843873 h 2160396"/>
              <a:gd name="connsiteX5" fmla="*/ 1469570 w 1705708"/>
              <a:gd name="connsiteY5" fmla="*/ 1723293 h 2160396"/>
              <a:gd name="connsiteX6" fmla="*/ 1645417 w 1705708"/>
              <a:gd name="connsiteY6" fmla="*/ 1502229 h 2160396"/>
              <a:gd name="connsiteX7" fmla="*/ 1705708 w 1705708"/>
              <a:gd name="connsiteY7" fmla="*/ 1336431 h 2160396"/>
              <a:gd name="connsiteX8" fmla="*/ 1582615 w 1705708"/>
              <a:gd name="connsiteY8" fmla="*/ 801356 h 2160396"/>
              <a:gd name="connsiteX9" fmla="*/ 1552470 w 1705708"/>
              <a:gd name="connsiteY9" fmla="*/ 665704 h 2160396"/>
              <a:gd name="connsiteX10" fmla="*/ 1467059 w 1705708"/>
              <a:gd name="connsiteY10" fmla="*/ 406959 h 2160396"/>
              <a:gd name="connsiteX11" fmla="*/ 1333919 w 1705708"/>
              <a:gd name="connsiteY11" fmla="*/ 231112 h 2160396"/>
              <a:gd name="connsiteX12" fmla="*/ 969666 w 1705708"/>
              <a:gd name="connsiteY12" fmla="*/ 27633 h 2160396"/>
              <a:gd name="connsiteX13" fmla="*/ 826477 w 1705708"/>
              <a:gd name="connsiteY13" fmla="*/ 0 h 2160396"/>
              <a:gd name="connsiteX14" fmla="*/ 643094 w 1705708"/>
              <a:gd name="connsiteY14" fmla="*/ 45218 h 2160396"/>
              <a:gd name="connsiteX15" fmla="*/ 401934 w 1705708"/>
              <a:gd name="connsiteY15" fmla="*/ 303963 h 2160396"/>
              <a:gd name="connsiteX16" fmla="*/ 226088 w 1705708"/>
              <a:gd name="connsiteY16" fmla="*/ 527539 h 2160396"/>
              <a:gd name="connsiteX17" fmla="*/ 0 w 1705708"/>
              <a:gd name="connsiteY17" fmla="*/ 864159 h 2160396"/>
              <a:gd name="connsiteX0" fmla="*/ 0 w 1705708"/>
              <a:gd name="connsiteY0" fmla="*/ 864159 h 2160396"/>
              <a:gd name="connsiteX1" fmla="*/ 22608 w 1705708"/>
              <a:gd name="connsiteY1" fmla="*/ 937009 h 2160396"/>
              <a:gd name="connsiteX2" fmla="*/ 45217 w 1705708"/>
              <a:gd name="connsiteY2" fmla="*/ 1047540 h 2160396"/>
              <a:gd name="connsiteX3" fmla="*/ 140676 w 1705708"/>
              <a:gd name="connsiteY3" fmla="*/ 1170633 h 2160396"/>
              <a:gd name="connsiteX4" fmla="*/ 710921 w 1705708"/>
              <a:gd name="connsiteY4" fmla="*/ 2160396 h 2160396"/>
              <a:gd name="connsiteX5" fmla="*/ 1291213 w 1705708"/>
              <a:gd name="connsiteY5" fmla="*/ 1843873 h 2160396"/>
              <a:gd name="connsiteX6" fmla="*/ 1469570 w 1705708"/>
              <a:gd name="connsiteY6" fmla="*/ 1723293 h 2160396"/>
              <a:gd name="connsiteX7" fmla="*/ 1645417 w 1705708"/>
              <a:gd name="connsiteY7" fmla="*/ 1502229 h 2160396"/>
              <a:gd name="connsiteX8" fmla="*/ 1705708 w 1705708"/>
              <a:gd name="connsiteY8" fmla="*/ 1336431 h 2160396"/>
              <a:gd name="connsiteX9" fmla="*/ 1582615 w 1705708"/>
              <a:gd name="connsiteY9" fmla="*/ 801356 h 2160396"/>
              <a:gd name="connsiteX10" fmla="*/ 1552470 w 1705708"/>
              <a:gd name="connsiteY10" fmla="*/ 665704 h 2160396"/>
              <a:gd name="connsiteX11" fmla="*/ 1467059 w 1705708"/>
              <a:gd name="connsiteY11" fmla="*/ 406959 h 2160396"/>
              <a:gd name="connsiteX12" fmla="*/ 1333919 w 1705708"/>
              <a:gd name="connsiteY12" fmla="*/ 231112 h 2160396"/>
              <a:gd name="connsiteX13" fmla="*/ 969666 w 1705708"/>
              <a:gd name="connsiteY13" fmla="*/ 27633 h 2160396"/>
              <a:gd name="connsiteX14" fmla="*/ 826477 w 1705708"/>
              <a:gd name="connsiteY14" fmla="*/ 0 h 2160396"/>
              <a:gd name="connsiteX15" fmla="*/ 643094 w 1705708"/>
              <a:gd name="connsiteY15" fmla="*/ 45218 h 2160396"/>
              <a:gd name="connsiteX16" fmla="*/ 401934 w 1705708"/>
              <a:gd name="connsiteY16" fmla="*/ 303963 h 2160396"/>
              <a:gd name="connsiteX17" fmla="*/ 226088 w 1705708"/>
              <a:gd name="connsiteY17" fmla="*/ 527539 h 2160396"/>
              <a:gd name="connsiteX18" fmla="*/ 0 w 1705708"/>
              <a:gd name="connsiteY18" fmla="*/ 864159 h 2160396"/>
              <a:gd name="connsiteX0" fmla="*/ 1399234 w 3104942"/>
              <a:gd name="connsiteY0" fmla="*/ 864159 h 2160396"/>
              <a:gd name="connsiteX1" fmla="*/ 0 w 3104942"/>
              <a:gd name="connsiteY1" fmla="*/ 1040004 h 2160396"/>
              <a:gd name="connsiteX2" fmla="*/ 1444451 w 3104942"/>
              <a:gd name="connsiteY2" fmla="*/ 1047540 h 2160396"/>
              <a:gd name="connsiteX3" fmla="*/ 1539910 w 3104942"/>
              <a:gd name="connsiteY3" fmla="*/ 1170633 h 2160396"/>
              <a:gd name="connsiteX4" fmla="*/ 2110155 w 3104942"/>
              <a:gd name="connsiteY4" fmla="*/ 2160396 h 2160396"/>
              <a:gd name="connsiteX5" fmla="*/ 2690447 w 3104942"/>
              <a:gd name="connsiteY5" fmla="*/ 1843873 h 2160396"/>
              <a:gd name="connsiteX6" fmla="*/ 2868804 w 3104942"/>
              <a:gd name="connsiteY6" fmla="*/ 1723293 h 2160396"/>
              <a:gd name="connsiteX7" fmla="*/ 3044651 w 3104942"/>
              <a:gd name="connsiteY7" fmla="*/ 1502229 h 2160396"/>
              <a:gd name="connsiteX8" fmla="*/ 3104942 w 3104942"/>
              <a:gd name="connsiteY8" fmla="*/ 1336431 h 2160396"/>
              <a:gd name="connsiteX9" fmla="*/ 2981849 w 3104942"/>
              <a:gd name="connsiteY9" fmla="*/ 801356 h 2160396"/>
              <a:gd name="connsiteX10" fmla="*/ 2951704 w 3104942"/>
              <a:gd name="connsiteY10" fmla="*/ 665704 h 2160396"/>
              <a:gd name="connsiteX11" fmla="*/ 2866293 w 3104942"/>
              <a:gd name="connsiteY11" fmla="*/ 406959 h 2160396"/>
              <a:gd name="connsiteX12" fmla="*/ 2733153 w 3104942"/>
              <a:gd name="connsiteY12" fmla="*/ 231112 h 2160396"/>
              <a:gd name="connsiteX13" fmla="*/ 2368900 w 3104942"/>
              <a:gd name="connsiteY13" fmla="*/ 27633 h 2160396"/>
              <a:gd name="connsiteX14" fmla="*/ 2225711 w 3104942"/>
              <a:gd name="connsiteY14" fmla="*/ 0 h 2160396"/>
              <a:gd name="connsiteX15" fmla="*/ 2042328 w 3104942"/>
              <a:gd name="connsiteY15" fmla="*/ 45218 h 2160396"/>
              <a:gd name="connsiteX16" fmla="*/ 1801168 w 3104942"/>
              <a:gd name="connsiteY16" fmla="*/ 303963 h 2160396"/>
              <a:gd name="connsiteX17" fmla="*/ 1625322 w 3104942"/>
              <a:gd name="connsiteY17" fmla="*/ 527539 h 2160396"/>
              <a:gd name="connsiteX18" fmla="*/ 1399234 w 3104942"/>
              <a:gd name="connsiteY18" fmla="*/ 864159 h 2160396"/>
              <a:gd name="connsiteX0" fmla="*/ 1399234 w 3104942"/>
              <a:gd name="connsiteY0" fmla="*/ 864159 h 2160396"/>
              <a:gd name="connsiteX1" fmla="*/ 0 w 3104942"/>
              <a:gd name="connsiteY1" fmla="*/ 1040004 h 2160396"/>
              <a:gd name="connsiteX2" fmla="*/ 1446963 w 3104942"/>
              <a:gd name="connsiteY2" fmla="*/ 1032467 h 2160396"/>
              <a:gd name="connsiteX3" fmla="*/ 1539910 w 3104942"/>
              <a:gd name="connsiteY3" fmla="*/ 1170633 h 2160396"/>
              <a:gd name="connsiteX4" fmla="*/ 2110155 w 3104942"/>
              <a:gd name="connsiteY4" fmla="*/ 2160396 h 2160396"/>
              <a:gd name="connsiteX5" fmla="*/ 2690447 w 3104942"/>
              <a:gd name="connsiteY5" fmla="*/ 1843873 h 2160396"/>
              <a:gd name="connsiteX6" fmla="*/ 2868804 w 3104942"/>
              <a:gd name="connsiteY6" fmla="*/ 1723293 h 2160396"/>
              <a:gd name="connsiteX7" fmla="*/ 3044651 w 3104942"/>
              <a:gd name="connsiteY7" fmla="*/ 1502229 h 2160396"/>
              <a:gd name="connsiteX8" fmla="*/ 3104942 w 3104942"/>
              <a:gd name="connsiteY8" fmla="*/ 1336431 h 2160396"/>
              <a:gd name="connsiteX9" fmla="*/ 2981849 w 3104942"/>
              <a:gd name="connsiteY9" fmla="*/ 801356 h 2160396"/>
              <a:gd name="connsiteX10" fmla="*/ 2951704 w 3104942"/>
              <a:gd name="connsiteY10" fmla="*/ 665704 h 2160396"/>
              <a:gd name="connsiteX11" fmla="*/ 2866293 w 3104942"/>
              <a:gd name="connsiteY11" fmla="*/ 406959 h 2160396"/>
              <a:gd name="connsiteX12" fmla="*/ 2733153 w 3104942"/>
              <a:gd name="connsiteY12" fmla="*/ 231112 h 2160396"/>
              <a:gd name="connsiteX13" fmla="*/ 2368900 w 3104942"/>
              <a:gd name="connsiteY13" fmla="*/ 27633 h 2160396"/>
              <a:gd name="connsiteX14" fmla="*/ 2225711 w 3104942"/>
              <a:gd name="connsiteY14" fmla="*/ 0 h 2160396"/>
              <a:gd name="connsiteX15" fmla="*/ 2042328 w 3104942"/>
              <a:gd name="connsiteY15" fmla="*/ 45218 h 2160396"/>
              <a:gd name="connsiteX16" fmla="*/ 1801168 w 3104942"/>
              <a:gd name="connsiteY16" fmla="*/ 303963 h 2160396"/>
              <a:gd name="connsiteX17" fmla="*/ 1625322 w 3104942"/>
              <a:gd name="connsiteY17" fmla="*/ 527539 h 2160396"/>
              <a:gd name="connsiteX18" fmla="*/ 1399234 w 3104942"/>
              <a:gd name="connsiteY18" fmla="*/ 864159 h 2160396"/>
              <a:gd name="connsiteX0" fmla="*/ 1399234 w 3104942"/>
              <a:gd name="connsiteY0" fmla="*/ 864159 h 2160396"/>
              <a:gd name="connsiteX1" fmla="*/ 0 w 3104942"/>
              <a:gd name="connsiteY1" fmla="*/ 1040004 h 2160396"/>
              <a:gd name="connsiteX2" fmla="*/ 886767 w 3104942"/>
              <a:gd name="connsiteY2" fmla="*/ 1037493 h 2160396"/>
              <a:gd name="connsiteX3" fmla="*/ 1446963 w 3104942"/>
              <a:gd name="connsiteY3" fmla="*/ 1032467 h 2160396"/>
              <a:gd name="connsiteX4" fmla="*/ 1539910 w 3104942"/>
              <a:gd name="connsiteY4" fmla="*/ 1170633 h 2160396"/>
              <a:gd name="connsiteX5" fmla="*/ 2110155 w 3104942"/>
              <a:gd name="connsiteY5" fmla="*/ 2160396 h 2160396"/>
              <a:gd name="connsiteX6" fmla="*/ 2690447 w 3104942"/>
              <a:gd name="connsiteY6" fmla="*/ 1843873 h 2160396"/>
              <a:gd name="connsiteX7" fmla="*/ 2868804 w 3104942"/>
              <a:gd name="connsiteY7" fmla="*/ 1723293 h 2160396"/>
              <a:gd name="connsiteX8" fmla="*/ 3044651 w 3104942"/>
              <a:gd name="connsiteY8" fmla="*/ 1502229 h 2160396"/>
              <a:gd name="connsiteX9" fmla="*/ 3104942 w 3104942"/>
              <a:gd name="connsiteY9" fmla="*/ 1336431 h 2160396"/>
              <a:gd name="connsiteX10" fmla="*/ 2981849 w 3104942"/>
              <a:gd name="connsiteY10" fmla="*/ 801356 h 2160396"/>
              <a:gd name="connsiteX11" fmla="*/ 2951704 w 3104942"/>
              <a:gd name="connsiteY11" fmla="*/ 665704 h 2160396"/>
              <a:gd name="connsiteX12" fmla="*/ 2866293 w 3104942"/>
              <a:gd name="connsiteY12" fmla="*/ 406959 h 2160396"/>
              <a:gd name="connsiteX13" fmla="*/ 2733153 w 3104942"/>
              <a:gd name="connsiteY13" fmla="*/ 231112 h 2160396"/>
              <a:gd name="connsiteX14" fmla="*/ 2368900 w 3104942"/>
              <a:gd name="connsiteY14" fmla="*/ 27633 h 2160396"/>
              <a:gd name="connsiteX15" fmla="*/ 2225711 w 3104942"/>
              <a:gd name="connsiteY15" fmla="*/ 0 h 2160396"/>
              <a:gd name="connsiteX16" fmla="*/ 2042328 w 3104942"/>
              <a:gd name="connsiteY16" fmla="*/ 45218 h 2160396"/>
              <a:gd name="connsiteX17" fmla="*/ 1801168 w 3104942"/>
              <a:gd name="connsiteY17" fmla="*/ 303963 h 2160396"/>
              <a:gd name="connsiteX18" fmla="*/ 1625322 w 3104942"/>
              <a:gd name="connsiteY18" fmla="*/ 527539 h 2160396"/>
              <a:gd name="connsiteX19" fmla="*/ 1399234 w 3104942"/>
              <a:gd name="connsiteY19" fmla="*/ 864159 h 2160396"/>
              <a:gd name="connsiteX0" fmla="*/ 1399234 w 3104942"/>
              <a:gd name="connsiteY0" fmla="*/ 864159 h 2160396"/>
              <a:gd name="connsiteX1" fmla="*/ 0 w 3104942"/>
              <a:gd name="connsiteY1" fmla="*/ 1040004 h 2160396"/>
              <a:gd name="connsiteX2" fmla="*/ 1286189 w 3104942"/>
              <a:gd name="connsiteY2" fmla="*/ 1019908 h 2160396"/>
              <a:gd name="connsiteX3" fmla="*/ 1446963 w 3104942"/>
              <a:gd name="connsiteY3" fmla="*/ 1032467 h 2160396"/>
              <a:gd name="connsiteX4" fmla="*/ 1539910 w 3104942"/>
              <a:gd name="connsiteY4" fmla="*/ 1170633 h 2160396"/>
              <a:gd name="connsiteX5" fmla="*/ 2110155 w 3104942"/>
              <a:gd name="connsiteY5" fmla="*/ 2160396 h 2160396"/>
              <a:gd name="connsiteX6" fmla="*/ 2690447 w 3104942"/>
              <a:gd name="connsiteY6" fmla="*/ 1843873 h 2160396"/>
              <a:gd name="connsiteX7" fmla="*/ 2868804 w 3104942"/>
              <a:gd name="connsiteY7" fmla="*/ 1723293 h 2160396"/>
              <a:gd name="connsiteX8" fmla="*/ 3044651 w 3104942"/>
              <a:gd name="connsiteY8" fmla="*/ 1502229 h 2160396"/>
              <a:gd name="connsiteX9" fmla="*/ 3104942 w 3104942"/>
              <a:gd name="connsiteY9" fmla="*/ 1336431 h 2160396"/>
              <a:gd name="connsiteX10" fmla="*/ 2981849 w 3104942"/>
              <a:gd name="connsiteY10" fmla="*/ 801356 h 2160396"/>
              <a:gd name="connsiteX11" fmla="*/ 2951704 w 3104942"/>
              <a:gd name="connsiteY11" fmla="*/ 665704 h 2160396"/>
              <a:gd name="connsiteX12" fmla="*/ 2866293 w 3104942"/>
              <a:gd name="connsiteY12" fmla="*/ 406959 h 2160396"/>
              <a:gd name="connsiteX13" fmla="*/ 2733153 w 3104942"/>
              <a:gd name="connsiteY13" fmla="*/ 231112 h 2160396"/>
              <a:gd name="connsiteX14" fmla="*/ 2368900 w 3104942"/>
              <a:gd name="connsiteY14" fmla="*/ 27633 h 2160396"/>
              <a:gd name="connsiteX15" fmla="*/ 2225711 w 3104942"/>
              <a:gd name="connsiteY15" fmla="*/ 0 h 2160396"/>
              <a:gd name="connsiteX16" fmla="*/ 2042328 w 3104942"/>
              <a:gd name="connsiteY16" fmla="*/ 45218 h 2160396"/>
              <a:gd name="connsiteX17" fmla="*/ 1801168 w 3104942"/>
              <a:gd name="connsiteY17" fmla="*/ 303963 h 2160396"/>
              <a:gd name="connsiteX18" fmla="*/ 1625322 w 3104942"/>
              <a:gd name="connsiteY18" fmla="*/ 527539 h 2160396"/>
              <a:gd name="connsiteX19" fmla="*/ 1399234 w 3104942"/>
              <a:gd name="connsiteY19" fmla="*/ 864159 h 2160396"/>
              <a:gd name="connsiteX0" fmla="*/ 1399234 w 3104942"/>
              <a:gd name="connsiteY0" fmla="*/ 864159 h 2160396"/>
              <a:gd name="connsiteX1" fmla="*/ 0 w 3104942"/>
              <a:gd name="connsiteY1" fmla="*/ 1040004 h 2160396"/>
              <a:gd name="connsiteX2" fmla="*/ 1291213 w 3104942"/>
              <a:gd name="connsiteY2" fmla="*/ 1009860 h 2160396"/>
              <a:gd name="connsiteX3" fmla="*/ 1446963 w 3104942"/>
              <a:gd name="connsiteY3" fmla="*/ 1032467 h 2160396"/>
              <a:gd name="connsiteX4" fmla="*/ 1539910 w 3104942"/>
              <a:gd name="connsiteY4" fmla="*/ 1170633 h 2160396"/>
              <a:gd name="connsiteX5" fmla="*/ 2110155 w 3104942"/>
              <a:gd name="connsiteY5" fmla="*/ 2160396 h 2160396"/>
              <a:gd name="connsiteX6" fmla="*/ 2690447 w 3104942"/>
              <a:gd name="connsiteY6" fmla="*/ 1843873 h 2160396"/>
              <a:gd name="connsiteX7" fmla="*/ 2868804 w 3104942"/>
              <a:gd name="connsiteY7" fmla="*/ 1723293 h 2160396"/>
              <a:gd name="connsiteX8" fmla="*/ 3044651 w 3104942"/>
              <a:gd name="connsiteY8" fmla="*/ 1502229 h 2160396"/>
              <a:gd name="connsiteX9" fmla="*/ 3104942 w 3104942"/>
              <a:gd name="connsiteY9" fmla="*/ 1336431 h 2160396"/>
              <a:gd name="connsiteX10" fmla="*/ 2981849 w 3104942"/>
              <a:gd name="connsiteY10" fmla="*/ 801356 h 2160396"/>
              <a:gd name="connsiteX11" fmla="*/ 2951704 w 3104942"/>
              <a:gd name="connsiteY11" fmla="*/ 665704 h 2160396"/>
              <a:gd name="connsiteX12" fmla="*/ 2866293 w 3104942"/>
              <a:gd name="connsiteY12" fmla="*/ 406959 h 2160396"/>
              <a:gd name="connsiteX13" fmla="*/ 2733153 w 3104942"/>
              <a:gd name="connsiteY13" fmla="*/ 231112 h 2160396"/>
              <a:gd name="connsiteX14" fmla="*/ 2368900 w 3104942"/>
              <a:gd name="connsiteY14" fmla="*/ 27633 h 2160396"/>
              <a:gd name="connsiteX15" fmla="*/ 2225711 w 3104942"/>
              <a:gd name="connsiteY15" fmla="*/ 0 h 2160396"/>
              <a:gd name="connsiteX16" fmla="*/ 2042328 w 3104942"/>
              <a:gd name="connsiteY16" fmla="*/ 45218 h 2160396"/>
              <a:gd name="connsiteX17" fmla="*/ 1801168 w 3104942"/>
              <a:gd name="connsiteY17" fmla="*/ 303963 h 2160396"/>
              <a:gd name="connsiteX18" fmla="*/ 1625322 w 3104942"/>
              <a:gd name="connsiteY18" fmla="*/ 527539 h 2160396"/>
              <a:gd name="connsiteX19" fmla="*/ 1399234 w 3104942"/>
              <a:gd name="connsiteY19" fmla="*/ 864159 h 2160396"/>
              <a:gd name="connsiteX0" fmla="*/ 1399234 w 3104942"/>
              <a:gd name="connsiteY0" fmla="*/ 864159 h 2160396"/>
              <a:gd name="connsiteX1" fmla="*/ 0 w 3104942"/>
              <a:gd name="connsiteY1" fmla="*/ 1040004 h 2160396"/>
              <a:gd name="connsiteX2" fmla="*/ 931985 w 3104942"/>
              <a:gd name="connsiteY2" fmla="*/ 1012372 h 2160396"/>
              <a:gd name="connsiteX3" fmla="*/ 1291213 w 3104942"/>
              <a:gd name="connsiteY3" fmla="*/ 1009860 h 2160396"/>
              <a:gd name="connsiteX4" fmla="*/ 1446963 w 3104942"/>
              <a:gd name="connsiteY4" fmla="*/ 1032467 h 2160396"/>
              <a:gd name="connsiteX5" fmla="*/ 1539910 w 3104942"/>
              <a:gd name="connsiteY5" fmla="*/ 1170633 h 2160396"/>
              <a:gd name="connsiteX6" fmla="*/ 2110155 w 3104942"/>
              <a:gd name="connsiteY6" fmla="*/ 2160396 h 2160396"/>
              <a:gd name="connsiteX7" fmla="*/ 2690447 w 3104942"/>
              <a:gd name="connsiteY7" fmla="*/ 1843873 h 2160396"/>
              <a:gd name="connsiteX8" fmla="*/ 2868804 w 3104942"/>
              <a:gd name="connsiteY8" fmla="*/ 1723293 h 2160396"/>
              <a:gd name="connsiteX9" fmla="*/ 3044651 w 3104942"/>
              <a:gd name="connsiteY9" fmla="*/ 1502229 h 2160396"/>
              <a:gd name="connsiteX10" fmla="*/ 3104942 w 3104942"/>
              <a:gd name="connsiteY10" fmla="*/ 1336431 h 2160396"/>
              <a:gd name="connsiteX11" fmla="*/ 2981849 w 3104942"/>
              <a:gd name="connsiteY11" fmla="*/ 801356 h 2160396"/>
              <a:gd name="connsiteX12" fmla="*/ 2951704 w 3104942"/>
              <a:gd name="connsiteY12" fmla="*/ 665704 h 2160396"/>
              <a:gd name="connsiteX13" fmla="*/ 2866293 w 3104942"/>
              <a:gd name="connsiteY13" fmla="*/ 406959 h 2160396"/>
              <a:gd name="connsiteX14" fmla="*/ 2733153 w 3104942"/>
              <a:gd name="connsiteY14" fmla="*/ 231112 h 2160396"/>
              <a:gd name="connsiteX15" fmla="*/ 2368900 w 3104942"/>
              <a:gd name="connsiteY15" fmla="*/ 27633 h 2160396"/>
              <a:gd name="connsiteX16" fmla="*/ 2225711 w 3104942"/>
              <a:gd name="connsiteY16" fmla="*/ 0 h 2160396"/>
              <a:gd name="connsiteX17" fmla="*/ 2042328 w 3104942"/>
              <a:gd name="connsiteY17" fmla="*/ 45218 h 2160396"/>
              <a:gd name="connsiteX18" fmla="*/ 1801168 w 3104942"/>
              <a:gd name="connsiteY18" fmla="*/ 303963 h 2160396"/>
              <a:gd name="connsiteX19" fmla="*/ 1625322 w 3104942"/>
              <a:gd name="connsiteY19" fmla="*/ 527539 h 2160396"/>
              <a:gd name="connsiteX20" fmla="*/ 1399234 w 3104942"/>
              <a:gd name="connsiteY20" fmla="*/ 864159 h 2160396"/>
              <a:gd name="connsiteX0" fmla="*/ 1399234 w 3104942"/>
              <a:gd name="connsiteY0" fmla="*/ 864159 h 2160396"/>
              <a:gd name="connsiteX1" fmla="*/ 0 w 3104942"/>
              <a:gd name="connsiteY1" fmla="*/ 1040004 h 2160396"/>
              <a:gd name="connsiteX2" fmla="*/ 1155560 w 3104942"/>
              <a:gd name="connsiteY2" fmla="*/ 1052566 h 2160396"/>
              <a:gd name="connsiteX3" fmla="*/ 1291213 w 3104942"/>
              <a:gd name="connsiteY3" fmla="*/ 1009860 h 2160396"/>
              <a:gd name="connsiteX4" fmla="*/ 1446963 w 3104942"/>
              <a:gd name="connsiteY4" fmla="*/ 1032467 h 2160396"/>
              <a:gd name="connsiteX5" fmla="*/ 1539910 w 3104942"/>
              <a:gd name="connsiteY5" fmla="*/ 1170633 h 2160396"/>
              <a:gd name="connsiteX6" fmla="*/ 2110155 w 3104942"/>
              <a:gd name="connsiteY6" fmla="*/ 2160396 h 2160396"/>
              <a:gd name="connsiteX7" fmla="*/ 2690447 w 3104942"/>
              <a:gd name="connsiteY7" fmla="*/ 1843873 h 2160396"/>
              <a:gd name="connsiteX8" fmla="*/ 2868804 w 3104942"/>
              <a:gd name="connsiteY8" fmla="*/ 1723293 h 2160396"/>
              <a:gd name="connsiteX9" fmla="*/ 3044651 w 3104942"/>
              <a:gd name="connsiteY9" fmla="*/ 1502229 h 2160396"/>
              <a:gd name="connsiteX10" fmla="*/ 3104942 w 3104942"/>
              <a:gd name="connsiteY10" fmla="*/ 1336431 h 2160396"/>
              <a:gd name="connsiteX11" fmla="*/ 2981849 w 3104942"/>
              <a:gd name="connsiteY11" fmla="*/ 801356 h 2160396"/>
              <a:gd name="connsiteX12" fmla="*/ 2951704 w 3104942"/>
              <a:gd name="connsiteY12" fmla="*/ 665704 h 2160396"/>
              <a:gd name="connsiteX13" fmla="*/ 2866293 w 3104942"/>
              <a:gd name="connsiteY13" fmla="*/ 406959 h 2160396"/>
              <a:gd name="connsiteX14" fmla="*/ 2733153 w 3104942"/>
              <a:gd name="connsiteY14" fmla="*/ 231112 h 2160396"/>
              <a:gd name="connsiteX15" fmla="*/ 2368900 w 3104942"/>
              <a:gd name="connsiteY15" fmla="*/ 27633 h 2160396"/>
              <a:gd name="connsiteX16" fmla="*/ 2225711 w 3104942"/>
              <a:gd name="connsiteY16" fmla="*/ 0 h 2160396"/>
              <a:gd name="connsiteX17" fmla="*/ 2042328 w 3104942"/>
              <a:gd name="connsiteY17" fmla="*/ 45218 h 2160396"/>
              <a:gd name="connsiteX18" fmla="*/ 1801168 w 3104942"/>
              <a:gd name="connsiteY18" fmla="*/ 303963 h 2160396"/>
              <a:gd name="connsiteX19" fmla="*/ 1625322 w 3104942"/>
              <a:gd name="connsiteY19" fmla="*/ 527539 h 2160396"/>
              <a:gd name="connsiteX20" fmla="*/ 1399234 w 3104942"/>
              <a:gd name="connsiteY20" fmla="*/ 864159 h 2160396"/>
              <a:gd name="connsiteX0" fmla="*/ 1399234 w 3104942"/>
              <a:gd name="connsiteY0" fmla="*/ 864159 h 2160396"/>
              <a:gd name="connsiteX1" fmla="*/ 0 w 3104942"/>
              <a:gd name="connsiteY1" fmla="*/ 1040004 h 2160396"/>
              <a:gd name="connsiteX2" fmla="*/ 675752 w 3104942"/>
              <a:gd name="connsiteY2" fmla="*/ 1037493 h 2160396"/>
              <a:gd name="connsiteX3" fmla="*/ 1155560 w 3104942"/>
              <a:gd name="connsiteY3" fmla="*/ 1052566 h 2160396"/>
              <a:gd name="connsiteX4" fmla="*/ 1291213 w 3104942"/>
              <a:gd name="connsiteY4" fmla="*/ 1009860 h 2160396"/>
              <a:gd name="connsiteX5" fmla="*/ 1446963 w 3104942"/>
              <a:gd name="connsiteY5" fmla="*/ 1032467 h 2160396"/>
              <a:gd name="connsiteX6" fmla="*/ 1539910 w 3104942"/>
              <a:gd name="connsiteY6" fmla="*/ 1170633 h 2160396"/>
              <a:gd name="connsiteX7" fmla="*/ 2110155 w 3104942"/>
              <a:gd name="connsiteY7" fmla="*/ 2160396 h 2160396"/>
              <a:gd name="connsiteX8" fmla="*/ 2690447 w 3104942"/>
              <a:gd name="connsiteY8" fmla="*/ 1843873 h 2160396"/>
              <a:gd name="connsiteX9" fmla="*/ 2868804 w 3104942"/>
              <a:gd name="connsiteY9" fmla="*/ 1723293 h 2160396"/>
              <a:gd name="connsiteX10" fmla="*/ 3044651 w 3104942"/>
              <a:gd name="connsiteY10" fmla="*/ 1502229 h 2160396"/>
              <a:gd name="connsiteX11" fmla="*/ 3104942 w 3104942"/>
              <a:gd name="connsiteY11" fmla="*/ 1336431 h 2160396"/>
              <a:gd name="connsiteX12" fmla="*/ 2981849 w 3104942"/>
              <a:gd name="connsiteY12" fmla="*/ 801356 h 2160396"/>
              <a:gd name="connsiteX13" fmla="*/ 2951704 w 3104942"/>
              <a:gd name="connsiteY13" fmla="*/ 665704 h 2160396"/>
              <a:gd name="connsiteX14" fmla="*/ 2866293 w 3104942"/>
              <a:gd name="connsiteY14" fmla="*/ 406959 h 2160396"/>
              <a:gd name="connsiteX15" fmla="*/ 2733153 w 3104942"/>
              <a:gd name="connsiteY15" fmla="*/ 231112 h 2160396"/>
              <a:gd name="connsiteX16" fmla="*/ 2368900 w 3104942"/>
              <a:gd name="connsiteY16" fmla="*/ 27633 h 2160396"/>
              <a:gd name="connsiteX17" fmla="*/ 2225711 w 3104942"/>
              <a:gd name="connsiteY17" fmla="*/ 0 h 2160396"/>
              <a:gd name="connsiteX18" fmla="*/ 2042328 w 3104942"/>
              <a:gd name="connsiteY18" fmla="*/ 45218 h 2160396"/>
              <a:gd name="connsiteX19" fmla="*/ 1801168 w 3104942"/>
              <a:gd name="connsiteY19" fmla="*/ 303963 h 2160396"/>
              <a:gd name="connsiteX20" fmla="*/ 1625322 w 3104942"/>
              <a:gd name="connsiteY20" fmla="*/ 527539 h 2160396"/>
              <a:gd name="connsiteX21" fmla="*/ 1399234 w 3104942"/>
              <a:gd name="connsiteY21" fmla="*/ 864159 h 2160396"/>
              <a:gd name="connsiteX0" fmla="*/ 1399234 w 3104942"/>
              <a:gd name="connsiteY0" fmla="*/ 864159 h 2160396"/>
              <a:gd name="connsiteX1" fmla="*/ 0 w 3104942"/>
              <a:gd name="connsiteY1" fmla="*/ 1040004 h 2160396"/>
              <a:gd name="connsiteX2" fmla="*/ 1110343 w 3104942"/>
              <a:gd name="connsiteY2" fmla="*/ 1080199 h 2160396"/>
              <a:gd name="connsiteX3" fmla="*/ 1155560 w 3104942"/>
              <a:gd name="connsiteY3" fmla="*/ 1052566 h 2160396"/>
              <a:gd name="connsiteX4" fmla="*/ 1291213 w 3104942"/>
              <a:gd name="connsiteY4" fmla="*/ 1009860 h 2160396"/>
              <a:gd name="connsiteX5" fmla="*/ 1446963 w 3104942"/>
              <a:gd name="connsiteY5" fmla="*/ 1032467 h 2160396"/>
              <a:gd name="connsiteX6" fmla="*/ 1539910 w 3104942"/>
              <a:gd name="connsiteY6" fmla="*/ 1170633 h 2160396"/>
              <a:gd name="connsiteX7" fmla="*/ 2110155 w 3104942"/>
              <a:gd name="connsiteY7" fmla="*/ 2160396 h 2160396"/>
              <a:gd name="connsiteX8" fmla="*/ 2690447 w 3104942"/>
              <a:gd name="connsiteY8" fmla="*/ 1843873 h 2160396"/>
              <a:gd name="connsiteX9" fmla="*/ 2868804 w 3104942"/>
              <a:gd name="connsiteY9" fmla="*/ 1723293 h 2160396"/>
              <a:gd name="connsiteX10" fmla="*/ 3044651 w 3104942"/>
              <a:gd name="connsiteY10" fmla="*/ 1502229 h 2160396"/>
              <a:gd name="connsiteX11" fmla="*/ 3104942 w 3104942"/>
              <a:gd name="connsiteY11" fmla="*/ 1336431 h 2160396"/>
              <a:gd name="connsiteX12" fmla="*/ 2981849 w 3104942"/>
              <a:gd name="connsiteY12" fmla="*/ 801356 h 2160396"/>
              <a:gd name="connsiteX13" fmla="*/ 2951704 w 3104942"/>
              <a:gd name="connsiteY13" fmla="*/ 665704 h 2160396"/>
              <a:gd name="connsiteX14" fmla="*/ 2866293 w 3104942"/>
              <a:gd name="connsiteY14" fmla="*/ 406959 h 2160396"/>
              <a:gd name="connsiteX15" fmla="*/ 2733153 w 3104942"/>
              <a:gd name="connsiteY15" fmla="*/ 231112 h 2160396"/>
              <a:gd name="connsiteX16" fmla="*/ 2368900 w 3104942"/>
              <a:gd name="connsiteY16" fmla="*/ 27633 h 2160396"/>
              <a:gd name="connsiteX17" fmla="*/ 2225711 w 3104942"/>
              <a:gd name="connsiteY17" fmla="*/ 0 h 2160396"/>
              <a:gd name="connsiteX18" fmla="*/ 2042328 w 3104942"/>
              <a:gd name="connsiteY18" fmla="*/ 45218 h 2160396"/>
              <a:gd name="connsiteX19" fmla="*/ 1801168 w 3104942"/>
              <a:gd name="connsiteY19" fmla="*/ 303963 h 2160396"/>
              <a:gd name="connsiteX20" fmla="*/ 1625322 w 3104942"/>
              <a:gd name="connsiteY20" fmla="*/ 527539 h 2160396"/>
              <a:gd name="connsiteX21" fmla="*/ 1399234 w 3104942"/>
              <a:gd name="connsiteY21" fmla="*/ 864159 h 2160396"/>
              <a:gd name="connsiteX0" fmla="*/ 1399234 w 3104942"/>
              <a:gd name="connsiteY0" fmla="*/ 864159 h 2160396"/>
              <a:gd name="connsiteX1" fmla="*/ 859134 w 3104942"/>
              <a:gd name="connsiteY1" fmla="*/ 924449 h 2160396"/>
              <a:gd name="connsiteX2" fmla="*/ 0 w 3104942"/>
              <a:gd name="connsiteY2" fmla="*/ 1040004 h 2160396"/>
              <a:gd name="connsiteX3" fmla="*/ 1110343 w 3104942"/>
              <a:gd name="connsiteY3" fmla="*/ 1080199 h 2160396"/>
              <a:gd name="connsiteX4" fmla="*/ 1155560 w 3104942"/>
              <a:gd name="connsiteY4" fmla="*/ 1052566 h 2160396"/>
              <a:gd name="connsiteX5" fmla="*/ 1291213 w 3104942"/>
              <a:gd name="connsiteY5" fmla="*/ 1009860 h 2160396"/>
              <a:gd name="connsiteX6" fmla="*/ 1446963 w 3104942"/>
              <a:gd name="connsiteY6" fmla="*/ 1032467 h 2160396"/>
              <a:gd name="connsiteX7" fmla="*/ 1539910 w 3104942"/>
              <a:gd name="connsiteY7" fmla="*/ 1170633 h 2160396"/>
              <a:gd name="connsiteX8" fmla="*/ 2110155 w 3104942"/>
              <a:gd name="connsiteY8" fmla="*/ 2160396 h 2160396"/>
              <a:gd name="connsiteX9" fmla="*/ 2690447 w 3104942"/>
              <a:gd name="connsiteY9" fmla="*/ 1843873 h 2160396"/>
              <a:gd name="connsiteX10" fmla="*/ 2868804 w 3104942"/>
              <a:gd name="connsiteY10" fmla="*/ 1723293 h 2160396"/>
              <a:gd name="connsiteX11" fmla="*/ 3044651 w 3104942"/>
              <a:gd name="connsiteY11" fmla="*/ 1502229 h 2160396"/>
              <a:gd name="connsiteX12" fmla="*/ 3104942 w 3104942"/>
              <a:gd name="connsiteY12" fmla="*/ 1336431 h 2160396"/>
              <a:gd name="connsiteX13" fmla="*/ 2981849 w 3104942"/>
              <a:gd name="connsiteY13" fmla="*/ 801356 h 2160396"/>
              <a:gd name="connsiteX14" fmla="*/ 2951704 w 3104942"/>
              <a:gd name="connsiteY14" fmla="*/ 665704 h 2160396"/>
              <a:gd name="connsiteX15" fmla="*/ 2866293 w 3104942"/>
              <a:gd name="connsiteY15" fmla="*/ 406959 h 2160396"/>
              <a:gd name="connsiteX16" fmla="*/ 2733153 w 3104942"/>
              <a:gd name="connsiteY16" fmla="*/ 231112 h 2160396"/>
              <a:gd name="connsiteX17" fmla="*/ 2368900 w 3104942"/>
              <a:gd name="connsiteY17" fmla="*/ 27633 h 2160396"/>
              <a:gd name="connsiteX18" fmla="*/ 2225711 w 3104942"/>
              <a:gd name="connsiteY18" fmla="*/ 0 h 2160396"/>
              <a:gd name="connsiteX19" fmla="*/ 2042328 w 3104942"/>
              <a:gd name="connsiteY19" fmla="*/ 45218 h 2160396"/>
              <a:gd name="connsiteX20" fmla="*/ 1801168 w 3104942"/>
              <a:gd name="connsiteY20" fmla="*/ 303963 h 2160396"/>
              <a:gd name="connsiteX21" fmla="*/ 1625322 w 3104942"/>
              <a:gd name="connsiteY21" fmla="*/ 527539 h 2160396"/>
              <a:gd name="connsiteX22" fmla="*/ 1399234 w 3104942"/>
              <a:gd name="connsiteY22" fmla="*/ 864159 h 2160396"/>
              <a:gd name="connsiteX0" fmla="*/ 1399234 w 3104942"/>
              <a:gd name="connsiteY0" fmla="*/ 864159 h 2160396"/>
              <a:gd name="connsiteX1" fmla="*/ 1127927 w 3104942"/>
              <a:gd name="connsiteY1" fmla="*/ 886767 h 2160396"/>
              <a:gd name="connsiteX2" fmla="*/ 859134 w 3104942"/>
              <a:gd name="connsiteY2" fmla="*/ 924449 h 2160396"/>
              <a:gd name="connsiteX3" fmla="*/ 0 w 3104942"/>
              <a:gd name="connsiteY3" fmla="*/ 1040004 h 2160396"/>
              <a:gd name="connsiteX4" fmla="*/ 1110343 w 3104942"/>
              <a:gd name="connsiteY4" fmla="*/ 1080199 h 2160396"/>
              <a:gd name="connsiteX5" fmla="*/ 1155560 w 3104942"/>
              <a:gd name="connsiteY5" fmla="*/ 1052566 h 2160396"/>
              <a:gd name="connsiteX6" fmla="*/ 1291213 w 3104942"/>
              <a:gd name="connsiteY6" fmla="*/ 1009860 h 2160396"/>
              <a:gd name="connsiteX7" fmla="*/ 1446963 w 3104942"/>
              <a:gd name="connsiteY7" fmla="*/ 1032467 h 2160396"/>
              <a:gd name="connsiteX8" fmla="*/ 1539910 w 3104942"/>
              <a:gd name="connsiteY8" fmla="*/ 1170633 h 2160396"/>
              <a:gd name="connsiteX9" fmla="*/ 2110155 w 3104942"/>
              <a:gd name="connsiteY9" fmla="*/ 2160396 h 2160396"/>
              <a:gd name="connsiteX10" fmla="*/ 2690447 w 3104942"/>
              <a:gd name="connsiteY10" fmla="*/ 1843873 h 2160396"/>
              <a:gd name="connsiteX11" fmla="*/ 2868804 w 3104942"/>
              <a:gd name="connsiteY11" fmla="*/ 1723293 h 2160396"/>
              <a:gd name="connsiteX12" fmla="*/ 3044651 w 3104942"/>
              <a:gd name="connsiteY12" fmla="*/ 1502229 h 2160396"/>
              <a:gd name="connsiteX13" fmla="*/ 3104942 w 3104942"/>
              <a:gd name="connsiteY13" fmla="*/ 1336431 h 2160396"/>
              <a:gd name="connsiteX14" fmla="*/ 2981849 w 3104942"/>
              <a:gd name="connsiteY14" fmla="*/ 801356 h 2160396"/>
              <a:gd name="connsiteX15" fmla="*/ 2951704 w 3104942"/>
              <a:gd name="connsiteY15" fmla="*/ 665704 h 2160396"/>
              <a:gd name="connsiteX16" fmla="*/ 2866293 w 3104942"/>
              <a:gd name="connsiteY16" fmla="*/ 406959 h 2160396"/>
              <a:gd name="connsiteX17" fmla="*/ 2733153 w 3104942"/>
              <a:gd name="connsiteY17" fmla="*/ 231112 h 2160396"/>
              <a:gd name="connsiteX18" fmla="*/ 2368900 w 3104942"/>
              <a:gd name="connsiteY18" fmla="*/ 27633 h 2160396"/>
              <a:gd name="connsiteX19" fmla="*/ 2225711 w 3104942"/>
              <a:gd name="connsiteY19" fmla="*/ 0 h 2160396"/>
              <a:gd name="connsiteX20" fmla="*/ 2042328 w 3104942"/>
              <a:gd name="connsiteY20" fmla="*/ 45218 h 2160396"/>
              <a:gd name="connsiteX21" fmla="*/ 1801168 w 3104942"/>
              <a:gd name="connsiteY21" fmla="*/ 303963 h 2160396"/>
              <a:gd name="connsiteX22" fmla="*/ 1625322 w 3104942"/>
              <a:gd name="connsiteY22" fmla="*/ 527539 h 2160396"/>
              <a:gd name="connsiteX23" fmla="*/ 1399234 w 3104942"/>
              <a:gd name="connsiteY23" fmla="*/ 864159 h 2160396"/>
              <a:gd name="connsiteX0" fmla="*/ 1399234 w 3104942"/>
              <a:gd name="connsiteY0" fmla="*/ 864159 h 2160396"/>
              <a:gd name="connsiteX1" fmla="*/ 997299 w 3104942"/>
              <a:gd name="connsiteY1" fmla="*/ 864158 h 2160396"/>
              <a:gd name="connsiteX2" fmla="*/ 859134 w 3104942"/>
              <a:gd name="connsiteY2" fmla="*/ 924449 h 2160396"/>
              <a:gd name="connsiteX3" fmla="*/ 0 w 3104942"/>
              <a:gd name="connsiteY3" fmla="*/ 1040004 h 2160396"/>
              <a:gd name="connsiteX4" fmla="*/ 1110343 w 3104942"/>
              <a:gd name="connsiteY4" fmla="*/ 1080199 h 2160396"/>
              <a:gd name="connsiteX5" fmla="*/ 1155560 w 3104942"/>
              <a:gd name="connsiteY5" fmla="*/ 1052566 h 2160396"/>
              <a:gd name="connsiteX6" fmla="*/ 1291213 w 3104942"/>
              <a:gd name="connsiteY6" fmla="*/ 1009860 h 2160396"/>
              <a:gd name="connsiteX7" fmla="*/ 1446963 w 3104942"/>
              <a:gd name="connsiteY7" fmla="*/ 1032467 h 2160396"/>
              <a:gd name="connsiteX8" fmla="*/ 1539910 w 3104942"/>
              <a:gd name="connsiteY8" fmla="*/ 1170633 h 2160396"/>
              <a:gd name="connsiteX9" fmla="*/ 2110155 w 3104942"/>
              <a:gd name="connsiteY9" fmla="*/ 2160396 h 2160396"/>
              <a:gd name="connsiteX10" fmla="*/ 2690447 w 3104942"/>
              <a:gd name="connsiteY10" fmla="*/ 1843873 h 2160396"/>
              <a:gd name="connsiteX11" fmla="*/ 2868804 w 3104942"/>
              <a:gd name="connsiteY11" fmla="*/ 1723293 h 2160396"/>
              <a:gd name="connsiteX12" fmla="*/ 3044651 w 3104942"/>
              <a:gd name="connsiteY12" fmla="*/ 1502229 h 2160396"/>
              <a:gd name="connsiteX13" fmla="*/ 3104942 w 3104942"/>
              <a:gd name="connsiteY13" fmla="*/ 1336431 h 2160396"/>
              <a:gd name="connsiteX14" fmla="*/ 2981849 w 3104942"/>
              <a:gd name="connsiteY14" fmla="*/ 801356 h 2160396"/>
              <a:gd name="connsiteX15" fmla="*/ 2951704 w 3104942"/>
              <a:gd name="connsiteY15" fmla="*/ 665704 h 2160396"/>
              <a:gd name="connsiteX16" fmla="*/ 2866293 w 3104942"/>
              <a:gd name="connsiteY16" fmla="*/ 406959 h 2160396"/>
              <a:gd name="connsiteX17" fmla="*/ 2733153 w 3104942"/>
              <a:gd name="connsiteY17" fmla="*/ 231112 h 2160396"/>
              <a:gd name="connsiteX18" fmla="*/ 2368900 w 3104942"/>
              <a:gd name="connsiteY18" fmla="*/ 27633 h 2160396"/>
              <a:gd name="connsiteX19" fmla="*/ 2225711 w 3104942"/>
              <a:gd name="connsiteY19" fmla="*/ 0 h 2160396"/>
              <a:gd name="connsiteX20" fmla="*/ 2042328 w 3104942"/>
              <a:gd name="connsiteY20" fmla="*/ 45218 h 2160396"/>
              <a:gd name="connsiteX21" fmla="*/ 1801168 w 3104942"/>
              <a:gd name="connsiteY21" fmla="*/ 303963 h 2160396"/>
              <a:gd name="connsiteX22" fmla="*/ 1625322 w 3104942"/>
              <a:gd name="connsiteY22" fmla="*/ 527539 h 2160396"/>
              <a:gd name="connsiteX23" fmla="*/ 1399234 w 3104942"/>
              <a:gd name="connsiteY23" fmla="*/ 864159 h 2160396"/>
              <a:gd name="connsiteX0" fmla="*/ 1399234 w 3104942"/>
              <a:gd name="connsiteY0" fmla="*/ 864159 h 2160396"/>
              <a:gd name="connsiteX1" fmla="*/ 1153048 w 3104942"/>
              <a:gd name="connsiteY1" fmla="*/ 864159 h 2160396"/>
              <a:gd name="connsiteX2" fmla="*/ 997299 w 3104942"/>
              <a:gd name="connsiteY2" fmla="*/ 864158 h 2160396"/>
              <a:gd name="connsiteX3" fmla="*/ 859134 w 3104942"/>
              <a:gd name="connsiteY3" fmla="*/ 924449 h 2160396"/>
              <a:gd name="connsiteX4" fmla="*/ 0 w 3104942"/>
              <a:gd name="connsiteY4" fmla="*/ 1040004 h 2160396"/>
              <a:gd name="connsiteX5" fmla="*/ 1110343 w 3104942"/>
              <a:gd name="connsiteY5" fmla="*/ 1080199 h 2160396"/>
              <a:gd name="connsiteX6" fmla="*/ 1155560 w 3104942"/>
              <a:gd name="connsiteY6" fmla="*/ 1052566 h 2160396"/>
              <a:gd name="connsiteX7" fmla="*/ 1291213 w 3104942"/>
              <a:gd name="connsiteY7" fmla="*/ 1009860 h 2160396"/>
              <a:gd name="connsiteX8" fmla="*/ 1446963 w 3104942"/>
              <a:gd name="connsiteY8" fmla="*/ 1032467 h 2160396"/>
              <a:gd name="connsiteX9" fmla="*/ 1539910 w 3104942"/>
              <a:gd name="connsiteY9" fmla="*/ 1170633 h 2160396"/>
              <a:gd name="connsiteX10" fmla="*/ 2110155 w 3104942"/>
              <a:gd name="connsiteY10" fmla="*/ 2160396 h 2160396"/>
              <a:gd name="connsiteX11" fmla="*/ 2690447 w 3104942"/>
              <a:gd name="connsiteY11" fmla="*/ 1843873 h 2160396"/>
              <a:gd name="connsiteX12" fmla="*/ 2868804 w 3104942"/>
              <a:gd name="connsiteY12" fmla="*/ 1723293 h 2160396"/>
              <a:gd name="connsiteX13" fmla="*/ 3044651 w 3104942"/>
              <a:gd name="connsiteY13" fmla="*/ 1502229 h 2160396"/>
              <a:gd name="connsiteX14" fmla="*/ 3104942 w 3104942"/>
              <a:gd name="connsiteY14" fmla="*/ 1336431 h 2160396"/>
              <a:gd name="connsiteX15" fmla="*/ 2981849 w 3104942"/>
              <a:gd name="connsiteY15" fmla="*/ 801356 h 2160396"/>
              <a:gd name="connsiteX16" fmla="*/ 2951704 w 3104942"/>
              <a:gd name="connsiteY16" fmla="*/ 665704 h 2160396"/>
              <a:gd name="connsiteX17" fmla="*/ 2866293 w 3104942"/>
              <a:gd name="connsiteY17" fmla="*/ 406959 h 2160396"/>
              <a:gd name="connsiteX18" fmla="*/ 2733153 w 3104942"/>
              <a:gd name="connsiteY18" fmla="*/ 231112 h 2160396"/>
              <a:gd name="connsiteX19" fmla="*/ 2368900 w 3104942"/>
              <a:gd name="connsiteY19" fmla="*/ 27633 h 2160396"/>
              <a:gd name="connsiteX20" fmla="*/ 2225711 w 3104942"/>
              <a:gd name="connsiteY20" fmla="*/ 0 h 2160396"/>
              <a:gd name="connsiteX21" fmla="*/ 2042328 w 3104942"/>
              <a:gd name="connsiteY21" fmla="*/ 45218 h 2160396"/>
              <a:gd name="connsiteX22" fmla="*/ 1801168 w 3104942"/>
              <a:gd name="connsiteY22" fmla="*/ 303963 h 2160396"/>
              <a:gd name="connsiteX23" fmla="*/ 1625322 w 3104942"/>
              <a:gd name="connsiteY23" fmla="*/ 527539 h 2160396"/>
              <a:gd name="connsiteX24" fmla="*/ 1399234 w 3104942"/>
              <a:gd name="connsiteY24" fmla="*/ 864159 h 2160396"/>
              <a:gd name="connsiteX0" fmla="*/ 1399234 w 3104942"/>
              <a:gd name="connsiteY0" fmla="*/ 864159 h 2160396"/>
              <a:gd name="connsiteX1" fmla="*/ 1125415 w 3104942"/>
              <a:gd name="connsiteY1" fmla="*/ 823965 h 2160396"/>
              <a:gd name="connsiteX2" fmla="*/ 997299 w 3104942"/>
              <a:gd name="connsiteY2" fmla="*/ 864158 h 2160396"/>
              <a:gd name="connsiteX3" fmla="*/ 859134 w 3104942"/>
              <a:gd name="connsiteY3" fmla="*/ 924449 h 2160396"/>
              <a:gd name="connsiteX4" fmla="*/ 0 w 3104942"/>
              <a:gd name="connsiteY4" fmla="*/ 1040004 h 2160396"/>
              <a:gd name="connsiteX5" fmla="*/ 1110343 w 3104942"/>
              <a:gd name="connsiteY5" fmla="*/ 1080199 h 2160396"/>
              <a:gd name="connsiteX6" fmla="*/ 1155560 w 3104942"/>
              <a:gd name="connsiteY6" fmla="*/ 1052566 h 2160396"/>
              <a:gd name="connsiteX7" fmla="*/ 1291213 w 3104942"/>
              <a:gd name="connsiteY7" fmla="*/ 1009860 h 2160396"/>
              <a:gd name="connsiteX8" fmla="*/ 1446963 w 3104942"/>
              <a:gd name="connsiteY8" fmla="*/ 1032467 h 2160396"/>
              <a:gd name="connsiteX9" fmla="*/ 1539910 w 3104942"/>
              <a:gd name="connsiteY9" fmla="*/ 1170633 h 2160396"/>
              <a:gd name="connsiteX10" fmla="*/ 2110155 w 3104942"/>
              <a:gd name="connsiteY10" fmla="*/ 2160396 h 2160396"/>
              <a:gd name="connsiteX11" fmla="*/ 2690447 w 3104942"/>
              <a:gd name="connsiteY11" fmla="*/ 1843873 h 2160396"/>
              <a:gd name="connsiteX12" fmla="*/ 2868804 w 3104942"/>
              <a:gd name="connsiteY12" fmla="*/ 1723293 h 2160396"/>
              <a:gd name="connsiteX13" fmla="*/ 3044651 w 3104942"/>
              <a:gd name="connsiteY13" fmla="*/ 1502229 h 2160396"/>
              <a:gd name="connsiteX14" fmla="*/ 3104942 w 3104942"/>
              <a:gd name="connsiteY14" fmla="*/ 1336431 h 2160396"/>
              <a:gd name="connsiteX15" fmla="*/ 2981849 w 3104942"/>
              <a:gd name="connsiteY15" fmla="*/ 801356 h 2160396"/>
              <a:gd name="connsiteX16" fmla="*/ 2951704 w 3104942"/>
              <a:gd name="connsiteY16" fmla="*/ 665704 h 2160396"/>
              <a:gd name="connsiteX17" fmla="*/ 2866293 w 3104942"/>
              <a:gd name="connsiteY17" fmla="*/ 406959 h 2160396"/>
              <a:gd name="connsiteX18" fmla="*/ 2733153 w 3104942"/>
              <a:gd name="connsiteY18" fmla="*/ 231112 h 2160396"/>
              <a:gd name="connsiteX19" fmla="*/ 2368900 w 3104942"/>
              <a:gd name="connsiteY19" fmla="*/ 27633 h 2160396"/>
              <a:gd name="connsiteX20" fmla="*/ 2225711 w 3104942"/>
              <a:gd name="connsiteY20" fmla="*/ 0 h 2160396"/>
              <a:gd name="connsiteX21" fmla="*/ 2042328 w 3104942"/>
              <a:gd name="connsiteY21" fmla="*/ 45218 h 2160396"/>
              <a:gd name="connsiteX22" fmla="*/ 1801168 w 3104942"/>
              <a:gd name="connsiteY22" fmla="*/ 303963 h 2160396"/>
              <a:gd name="connsiteX23" fmla="*/ 1625322 w 3104942"/>
              <a:gd name="connsiteY23" fmla="*/ 527539 h 2160396"/>
              <a:gd name="connsiteX24" fmla="*/ 1399234 w 3104942"/>
              <a:gd name="connsiteY24" fmla="*/ 864159 h 2160396"/>
              <a:gd name="connsiteX0" fmla="*/ 1399234 w 3104942"/>
              <a:gd name="connsiteY0" fmla="*/ 864159 h 2160396"/>
              <a:gd name="connsiteX1" fmla="*/ 1125415 w 3104942"/>
              <a:gd name="connsiteY1" fmla="*/ 823965 h 2160396"/>
              <a:gd name="connsiteX2" fmla="*/ 997299 w 3104942"/>
              <a:gd name="connsiteY2" fmla="*/ 864158 h 2160396"/>
              <a:gd name="connsiteX3" fmla="*/ 859134 w 3104942"/>
              <a:gd name="connsiteY3" fmla="*/ 924449 h 2160396"/>
              <a:gd name="connsiteX4" fmla="*/ 0 w 3104942"/>
              <a:gd name="connsiteY4" fmla="*/ 1040004 h 2160396"/>
              <a:gd name="connsiteX5" fmla="*/ 1110343 w 3104942"/>
              <a:gd name="connsiteY5" fmla="*/ 1080199 h 2160396"/>
              <a:gd name="connsiteX6" fmla="*/ 1155560 w 3104942"/>
              <a:gd name="connsiteY6" fmla="*/ 1052566 h 2160396"/>
              <a:gd name="connsiteX7" fmla="*/ 1291213 w 3104942"/>
              <a:gd name="connsiteY7" fmla="*/ 1009860 h 2160396"/>
              <a:gd name="connsiteX8" fmla="*/ 1446963 w 3104942"/>
              <a:gd name="connsiteY8" fmla="*/ 1032467 h 2160396"/>
              <a:gd name="connsiteX9" fmla="*/ 1539910 w 3104942"/>
              <a:gd name="connsiteY9" fmla="*/ 1170633 h 2160396"/>
              <a:gd name="connsiteX10" fmla="*/ 1738365 w 3104942"/>
              <a:gd name="connsiteY10" fmla="*/ 1509765 h 2160396"/>
              <a:gd name="connsiteX11" fmla="*/ 2110155 w 3104942"/>
              <a:gd name="connsiteY11" fmla="*/ 2160396 h 2160396"/>
              <a:gd name="connsiteX12" fmla="*/ 2690447 w 3104942"/>
              <a:gd name="connsiteY12" fmla="*/ 1843873 h 2160396"/>
              <a:gd name="connsiteX13" fmla="*/ 2868804 w 3104942"/>
              <a:gd name="connsiteY13" fmla="*/ 1723293 h 2160396"/>
              <a:gd name="connsiteX14" fmla="*/ 3044651 w 3104942"/>
              <a:gd name="connsiteY14" fmla="*/ 1502229 h 2160396"/>
              <a:gd name="connsiteX15" fmla="*/ 3104942 w 3104942"/>
              <a:gd name="connsiteY15" fmla="*/ 1336431 h 2160396"/>
              <a:gd name="connsiteX16" fmla="*/ 2981849 w 3104942"/>
              <a:gd name="connsiteY16" fmla="*/ 801356 h 2160396"/>
              <a:gd name="connsiteX17" fmla="*/ 2951704 w 3104942"/>
              <a:gd name="connsiteY17" fmla="*/ 665704 h 2160396"/>
              <a:gd name="connsiteX18" fmla="*/ 2866293 w 3104942"/>
              <a:gd name="connsiteY18" fmla="*/ 406959 h 2160396"/>
              <a:gd name="connsiteX19" fmla="*/ 2733153 w 3104942"/>
              <a:gd name="connsiteY19" fmla="*/ 231112 h 2160396"/>
              <a:gd name="connsiteX20" fmla="*/ 2368900 w 3104942"/>
              <a:gd name="connsiteY20" fmla="*/ 27633 h 2160396"/>
              <a:gd name="connsiteX21" fmla="*/ 2225711 w 3104942"/>
              <a:gd name="connsiteY21" fmla="*/ 0 h 2160396"/>
              <a:gd name="connsiteX22" fmla="*/ 2042328 w 3104942"/>
              <a:gd name="connsiteY22" fmla="*/ 45218 h 2160396"/>
              <a:gd name="connsiteX23" fmla="*/ 1801168 w 3104942"/>
              <a:gd name="connsiteY23" fmla="*/ 303963 h 2160396"/>
              <a:gd name="connsiteX24" fmla="*/ 1625322 w 3104942"/>
              <a:gd name="connsiteY24" fmla="*/ 527539 h 2160396"/>
              <a:gd name="connsiteX25" fmla="*/ 1399234 w 3104942"/>
              <a:gd name="connsiteY25" fmla="*/ 864159 h 2160396"/>
              <a:gd name="connsiteX0" fmla="*/ 1399234 w 3104942"/>
              <a:gd name="connsiteY0" fmla="*/ 864159 h 2160396"/>
              <a:gd name="connsiteX1" fmla="*/ 1125415 w 3104942"/>
              <a:gd name="connsiteY1" fmla="*/ 823965 h 2160396"/>
              <a:gd name="connsiteX2" fmla="*/ 997299 w 3104942"/>
              <a:gd name="connsiteY2" fmla="*/ 864158 h 2160396"/>
              <a:gd name="connsiteX3" fmla="*/ 859134 w 3104942"/>
              <a:gd name="connsiteY3" fmla="*/ 924449 h 2160396"/>
              <a:gd name="connsiteX4" fmla="*/ 0 w 3104942"/>
              <a:gd name="connsiteY4" fmla="*/ 1040004 h 2160396"/>
              <a:gd name="connsiteX5" fmla="*/ 1110343 w 3104942"/>
              <a:gd name="connsiteY5" fmla="*/ 1080199 h 2160396"/>
              <a:gd name="connsiteX6" fmla="*/ 1155560 w 3104942"/>
              <a:gd name="connsiteY6" fmla="*/ 1052566 h 2160396"/>
              <a:gd name="connsiteX7" fmla="*/ 1291213 w 3104942"/>
              <a:gd name="connsiteY7" fmla="*/ 1009860 h 2160396"/>
              <a:gd name="connsiteX8" fmla="*/ 1446963 w 3104942"/>
              <a:gd name="connsiteY8" fmla="*/ 1032467 h 2160396"/>
              <a:gd name="connsiteX9" fmla="*/ 1539910 w 3104942"/>
              <a:gd name="connsiteY9" fmla="*/ 1170633 h 2160396"/>
              <a:gd name="connsiteX10" fmla="*/ 1645418 w 3104942"/>
              <a:gd name="connsiteY10" fmla="*/ 1715756 h 2160396"/>
              <a:gd name="connsiteX11" fmla="*/ 2110155 w 3104942"/>
              <a:gd name="connsiteY11" fmla="*/ 2160396 h 2160396"/>
              <a:gd name="connsiteX12" fmla="*/ 2690447 w 3104942"/>
              <a:gd name="connsiteY12" fmla="*/ 1843873 h 2160396"/>
              <a:gd name="connsiteX13" fmla="*/ 2868804 w 3104942"/>
              <a:gd name="connsiteY13" fmla="*/ 1723293 h 2160396"/>
              <a:gd name="connsiteX14" fmla="*/ 3044651 w 3104942"/>
              <a:gd name="connsiteY14" fmla="*/ 1502229 h 2160396"/>
              <a:gd name="connsiteX15" fmla="*/ 3104942 w 3104942"/>
              <a:gd name="connsiteY15" fmla="*/ 1336431 h 2160396"/>
              <a:gd name="connsiteX16" fmla="*/ 2981849 w 3104942"/>
              <a:gd name="connsiteY16" fmla="*/ 801356 h 2160396"/>
              <a:gd name="connsiteX17" fmla="*/ 2951704 w 3104942"/>
              <a:gd name="connsiteY17" fmla="*/ 665704 h 2160396"/>
              <a:gd name="connsiteX18" fmla="*/ 2866293 w 3104942"/>
              <a:gd name="connsiteY18" fmla="*/ 406959 h 2160396"/>
              <a:gd name="connsiteX19" fmla="*/ 2733153 w 3104942"/>
              <a:gd name="connsiteY19" fmla="*/ 231112 h 2160396"/>
              <a:gd name="connsiteX20" fmla="*/ 2368900 w 3104942"/>
              <a:gd name="connsiteY20" fmla="*/ 27633 h 2160396"/>
              <a:gd name="connsiteX21" fmla="*/ 2225711 w 3104942"/>
              <a:gd name="connsiteY21" fmla="*/ 0 h 2160396"/>
              <a:gd name="connsiteX22" fmla="*/ 2042328 w 3104942"/>
              <a:gd name="connsiteY22" fmla="*/ 45218 h 2160396"/>
              <a:gd name="connsiteX23" fmla="*/ 1801168 w 3104942"/>
              <a:gd name="connsiteY23" fmla="*/ 303963 h 2160396"/>
              <a:gd name="connsiteX24" fmla="*/ 1625322 w 3104942"/>
              <a:gd name="connsiteY24" fmla="*/ 527539 h 2160396"/>
              <a:gd name="connsiteX25" fmla="*/ 1399234 w 3104942"/>
              <a:gd name="connsiteY25" fmla="*/ 864159 h 2160396"/>
              <a:gd name="connsiteX0" fmla="*/ 1399234 w 3104942"/>
              <a:gd name="connsiteY0" fmla="*/ 864159 h 2160396"/>
              <a:gd name="connsiteX1" fmla="*/ 1125415 w 3104942"/>
              <a:gd name="connsiteY1" fmla="*/ 823965 h 2160396"/>
              <a:gd name="connsiteX2" fmla="*/ 997299 w 3104942"/>
              <a:gd name="connsiteY2" fmla="*/ 864158 h 2160396"/>
              <a:gd name="connsiteX3" fmla="*/ 859134 w 3104942"/>
              <a:gd name="connsiteY3" fmla="*/ 924449 h 2160396"/>
              <a:gd name="connsiteX4" fmla="*/ 0 w 3104942"/>
              <a:gd name="connsiteY4" fmla="*/ 1040004 h 2160396"/>
              <a:gd name="connsiteX5" fmla="*/ 1110343 w 3104942"/>
              <a:gd name="connsiteY5" fmla="*/ 1080199 h 2160396"/>
              <a:gd name="connsiteX6" fmla="*/ 1155560 w 3104942"/>
              <a:gd name="connsiteY6" fmla="*/ 1052566 h 2160396"/>
              <a:gd name="connsiteX7" fmla="*/ 1291213 w 3104942"/>
              <a:gd name="connsiteY7" fmla="*/ 1009860 h 2160396"/>
              <a:gd name="connsiteX8" fmla="*/ 1446963 w 3104942"/>
              <a:gd name="connsiteY8" fmla="*/ 1032467 h 2160396"/>
              <a:gd name="connsiteX9" fmla="*/ 1539910 w 3104942"/>
              <a:gd name="connsiteY9" fmla="*/ 1170633 h 2160396"/>
              <a:gd name="connsiteX10" fmla="*/ 1600200 w 3104942"/>
              <a:gd name="connsiteY10" fmla="*/ 1454499 h 2160396"/>
              <a:gd name="connsiteX11" fmla="*/ 1645418 w 3104942"/>
              <a:gd name="connsiteY11" fmla="*/ 1715756 h 2160396"/>
              <a:gd name="connsiteX12" fmla="*/ 2110155 w 3104942"/>
              <a:gd name="connsiteY12" fmla="*/ 2160396 h 2160396"/>
              <a:gd name="connsiteX13" fmla="*/ 2690447 w 3104942"/>
              <a:gd name="connsiteY13" fmla="*/ 1843873 h 2160396"/>
              <a:gd name="connsiteX14" fmla="*/ 2868804 w 3104942"/>
              <a:gd name="connsiteY14" fmla="*/ 1723293 h 2160396"/>
              <a:gd name="connsiteX15" fmla="*/ 3044651 w 3104942"/>
              <a:gd name="connsiteY15" fmla="*/ 1502229 h 2160396"/>
              <a:gd name="connsiteX16" fmla="*/ 3104942 w 3104942"/>
              <a:gd name="connsiteY16" fmla="*/ 1336431 h 2160396"/>
              <a:gd name="connsiteX17" fmla="*/ 2981849 w 3104942"/>
              <a:gd name="connsiteY17" fmla="*/ 801356 h 2160396"/>
              <a:gd name="connsiteX18" fmla="*/ 2951704 w 3104942"/>
              <a:gd name="connsiteY18" fmla="*/ 665704 h 2160396"/>
              <a:gd name="connsiteX19" fmla="*/ 2866293 w 3104942"/>
              <a:gd name="connsiteY19" fmla="*/ 406959 h 2160396"/>
              <a:gd name="connsiteX20" fmla="*/ 2733153 w 3104942"/>
              <a:gd name="connsiteY20" fmla="*/ 231112 h 2160396"/>
              <a:gd name="connsiteX21" fmla="*/ 2368900 w 3104942"/>
              <a:gd name="connsiteY21" fmla="*/ 27633 h 2160396"/>
              <a:gd name="connsiteX22" fmla="*/ 2225711 w 3104942"/>
              <a:gd name="connsiteY22" fmla="*/ 0 h 2160396"/>
              <a:gd name="connsiteX23" fmla="*/ 2042328 w 3104942"/>
              <a:gd name="connsiteY23" fmla="*/ 45218 h 2160396"/>
              <a:gd name="connsiteX24" fmla="*/ 1801168 w 3104942"/>
              <a:gd name="connsiteY24" fmla="*/ 303963 h 2160396"/>
              <a:gd name="connsiteX25" fmla="*/ 1625322 w 3104942"/>
              <a:gd name="connsiteY25" fmla="*/ 527539 h 2160396"/>
              <a:gd name="connsiteX26" fmla="*/ 1399234 w 3104942"/>
              <a:gd name="connsiteY26" fmla="*/ 864159 h 2160396"/>
              <a:gd name="connsiteX0" fmla="*/ 1399234 w 3104942"/>
              <a:gd name="connsiteY0" fmla="*/ 864159 h 2160396"/>
              <a:gd name="connsiteX1" fmla="*/ 1125415 w 3104942"/>
              <a:gd name="connsiteY1" fmla="*/ 823965 h 2160396"/>
              <a:gd name="connsiteX2" fmla="*/ 997299 w 3104942"/>
              <a:gd name="connsiteY2" fmla="*/ 864158 h 2160396"/>
              <a:gd name="connsiteX3" fmla="*/ 859134 w 3104942"/>
              <a:gd name="connsiteY3" fmla="*/ 924449 h 2160396"/>
              <a:gd name="connsiteX4" fmla="*/ 0 w 3104942"/>
              <a:gd name="connsiteY4" fmla="*/ 1040004 h 2160396"/>
              <a:gd name="connsiteX5" fmla="*/ 1110343 w 3104942"/>
              <a:gd name="connsiteY5" fmla="*/ 1080199 h 2160396"/>
              <a:gd name="connsiteX6" fmla="*/ 1155560 w 3104942"/>
              <a:gd name="connsiteY6" fmla="*/ 1052566 h 2160396"/>
              <a:gd name="connsiteX7" fmla="*/ 1291213 w 3104942"/>
              <a:gd name="connsiteY7" fmla="*/ 1009860 h 2160396"/>
              <a:gd name="connsiteX8" fmla="*/ 1446963 w 3104942"/>
              <a:gd name="connsiteY8" fmla="*/ 1032467 h 2160396"/>
              <a:gd name="connsiteX9" fmla="*/ 1539910 w 3104942"/>
              <a:gd name="connsiteY9" fmla="*/ 1170633 h 2160396"/>
              <a:gd name="connsiteX10" fmla="*/ 1605224 w 3104942"/>
              <a:gd name="connsiteY10" fmla="*/ 1602712 h 2160396"/>
              <a:gd name="connsiteX11" fmla="*/ 1645418 w 3104942"/>
              <a:gd name="connsiteY11" fmla="*/ 1715756 h 2160396"/>
              <a:gd name="connsiteX12" fmla="*/ 2110155 w 3104942"/>
              <a:gd name="connsiteY12" fmla="*/ 2160396 h 2160396"/>
              <a:gd name="connsiteX13" fmla="*/ 2690447 w 3104942"/>
              <a:gd name="connsiteY13" fmla="*/ 1843873 h 2160396"/>
              <a:gd name="connsiteX14" fmla="*/ 2868804 w 3104942"/>
              <a:gd name="connsiteY14" fmla="*/ 1723293 h 2160396"/>
              <a:gd name="connsiteX15" fmla="*/ 3044651 w 3104942"/>
              <a:gd name="connsiteY15" fmla="*/ 1502229 h 2160396"/>
              <a:gd name="connsiteX16" fmla="*/ 3104942 w 3104942"/>
              <a:gd name="connsiteY16" fmla="*/ 1336431 h 2160396"/>
              <a:gd name="connsiteX17" fmla="*/ 2981849 w 3104942"/>
              <a:gd name="connsiteY17" fmla="*/ 801356 h 2160396"/>
              <a:gd name="connsiteX18" fmla="*/ 2951704 w 3104942"/>
              <a:gd name="connsiteY18" fmla="*/ 665704 h 2160396"/>
              <a:gd name="connsiteX19" fmla="*/ 2866293 w 3104942"/>
              <a:gd name="connsiteY19" fmla="*/ 406959 h 2160396"/>
              <a:gd name="connsiteX20" fmla="*/ 2733153 w 3104942"/>
              <a:gd name="connsiteY20" fmla="*/ 231112 h 2160396"/>
              <a:gd name="connsiteX21" fmla="*/ 2368900 w 3104942"/>
              <a:gd name="connsiteY21" fmla="*/ 27633 h 2160396"/>
              <a:gd name="connsiteX22" fmla="*/ 2225711 w 3104942"/>
              <a:gd name="connsiteY22" fmla="*/ 0 h 2160396"/>
              <a:gd name="connsiteX23" fmla="*/ 2042328 w 3104942"/>
              <a:gd name="connsiteY23" fmla="*/ 45218 h 2160396"/>
              <a:gd name="connsiteX24" fmla="*/ 1801168 w 3104942"/>
              <a:gd name="connsiteY24" fmla="*/ 303963 h 2160396"/>
              <a:gd name="connsiteX25" fmla="*/ 1625322 w 3104942"/>
              <a:gd name="connsiteY25" fmla="*/ 527539 h 2160396"/>
              <a:gd name="connsiteX26" fmla="*/ 1399234 w 3104942"/>
              <a:gd name="connsiteY26" fmla="*/ 864159 h 2160396"/>
              <a:gd name="connsiteX0" fmla="*/ 1399234 w 3104942"/>
              <a:gd name="connsiteY0" fmla="*/ 864159 h 2160396"/>
              <a:gd name="connsiteX1" fmla="*/ 1125415 w 3104942"/>
              <a:gd name="connsiteY1" fmla="*/ 823965 h 2160396"/>
              <a:gd name="connsiteX2" fmla="*/ 997299 w 3104942"/>
              <a:gd name="connsiteY2" fmla="*/ 864158 h 2160396"/>
              <a:gd name="connsiteX3" fmla="*/ 859134 w 3104942"/>
              <a:gd name="connsiteY3" fmla="*/ 924449 h 2160396"/>
              <a:gd name="connsiteX4" fmla="*/ 0 w 3104942"/>
              <a:gd name="connsiteY4" fmla="*/ 1040004 h 2160396"/>
              <a:gd name="connsiteX5" fmla="*/ 1110343 w 3104942"/>
              <a:gd name="connsiteY5" fmla="*/ 1080199 h 2160396"/>
              <a:gd name="connsiteX6" fmla="*/ 1155560 w 3104942"/>
              <a:gd name="connsiteY6" fmla="*/ 1052566 h 2160396"/>
              <a:gd name="connsiteX7" fmla="*/ 1291213 w 3104942"/>
              <a:gd name="connsiteY7" fmla="*/ 1009860 h 2160396"/>
              <a:gd name="connsiteX8" fmla="*/ 1446963 w 3104942"/>
              <a:gd name="connsiteY8" fmla="*/ 1032467 h 2160396"/>
              <a:gd name="connsiteX9" fmla="*/ 1539910 w 3104942"/>
              <a:gd name="connsiteY9" fmla="*/ 1170633 h 2160396"/>
              <a:gd name="connsiteX10" fmla="*/ 1572567 w 3104942"/>
              <a:gd name="connsiteY10" fmla="*/ 1386673 h 2160396"/>
              <a:gd name="connsiteX11" fmla="*/ 1605224 w 3104942"/>
              <a:gd name="connsiteY11" fmla="*/ 1602712 h 2160396"/>
              <a:gd name="connsiteX12" fmla="*/ 1645418 w 3104942"/>
              <a:gd name="connsiteY12" fmla="*/ 1715756 h 2160396"/>
              <a:gd name="connsiteX13" fmla="*/ 2110155 w 3104942"/>
              <a:gd name="connsiteY13" fmla="*/ 2160396 h 2160396"/>
              <a:gd name="connsiteX14" fmla="*/ 2690447 w 3104942"/>
              <a:gd name="connsiteY14" fmla="*/ 1843873 h 2160396"/>
              <a:gd name="connsiteX15" fmla="*/ 2868804 w 3104942"/>
              <a:gd name="connsiteY15" fmla="*/ 1723293 h 2160396"/>
              <a:gd name="connsiteX16" fmla="*/ 3044651 w 3104942"/>
              <a:gd name="connsiteY16" fmla="*/ 1502229 h 2160396"/>
              <a:gd name="connsiteX17" fmla="*/ 3104942 w 3104942"/>
              <a:gd name="connsiteY17" fmla="*/ 1336431 h 2160396"/>
              <a:gd name="connsiteX18" fmla="*/ 2981849 w 3104942"/>
              <a:gd name="connsiteY18" fmla="*/ 801356 h 2160396"/>
              <a:gd name="connsiteX19" fmla="*/ 2951704 w 3104942"/>
              <a:gd name="connsiteY19" fmla="*/ 665704 h 2160396"/>
              <a:gd name="connsiteX20" fmla="*/ 2866293 w 3104942"/>
              <a:gd name="connsiteY20" fmla="*/ 406959 h 2160396"/>
              <a:gd name="connsiteX21" fmla="*/ 2733153 w 3104942"/>
              <a:gd name="connsiteY21" fmla="*/ 231112 h 2160396"/>
              <a:gd name="connsiteX22" fmla="*/ 2368900 w 3104942"/>
              <a:gd name="connsiteY22" fmla="*/ 27633 h 2160396"/>
              <a:gd name="connsiteX23" fmla="*/ 2225711 w 3104942"/>
              <a:gd name="connsiteY23" fmla="*/ 0 h 2160396"/>
              <a:gd name="connsiteX24" fmla="*/ 2042328 w 3104942"/>
              <a:gd name="connsiteY24" fmla="*/ 45218 h 2160396"/>
              <a:gd name="connsiteX25" fmla="*/ 1801168 w 3104942"/>
              <a:gd name="connsiteY25" fmla="*/ 303963 h 2160396"/>
              <a:gd name="connsiteX26" fmla="*/ 1625322 w 3104942"/>
              <a:gd name="connsiteY26" fmla="*/ 527539 h 2160396"/>
              <a:gd name="connsiteX27" fmla="*/ 1399234 w 3104942"/>
              <a:gd name="connsiteY27" fmla="*/ 864159 h 2160396"/>
              <a:gd name="connsiteX0" fmla="*/ 1399234 w 3104942"/>
              <a:gd name="connsiteY0" fmla="*/ 864159 h 2160396"/>
              <a:gd name="connsiteX1" fmla="*/ 1125415 w 3104942"/>
              <a:gd name="connsiteY1" fmla="*/ 823965 h 2160396"/>
              <a:gd name="connsiteX2" fmla="*/ 997299 w 3104942"/>
              <a:gd name="connsiteY2" fmla="*/ 864158 h 2160396"/>
              <a:gd name="connsiteX3" fmla="*/ 859134 w 3104942"/>
              <a:gd name="connsiteY3" fmla="*/ 924449 h 2160396"/>
              <a:gd name="connsiteX4" fmla="*/ 0 w 3104942"/>
              <a:gd name="connsiteY4" fmla="*/ 1040004 h 2160396"/>
              <a:gd name="connsiteX5" fmla="*/ 1110343 w 3104942"/>
              <a:gd name="connsiteY5" fmla="*/ 1080199 h 2160396"/>
              <a:gd name="connsiteX6" fmla="*/ 1155560 w 3104942"/>
              <a:gd name="connsiteY6" fmla="*/ 1052566 h 2160396"/>
              <a:gd name="connsiteX7" fmla="*/ 1291213 w 3104942"/>
              <a:gd name="connsiteY7" fmla="*/ 1009860 h 2160396"/>
              <a:gd name="connsiteX8" fmla="*/ 1446963 w 3104942"/>
              <a:gd name="connsiteY8" fmla="*/ 1032467 h 2160396"/>
              <a:gd name="connsiteX9" fmla="*/ 1539910 w 3104942"/>
              <a:gd name="connsiteY9" fmla="*/ 1170633 h 2160396"/>
              <a:gd name="connsiteX10" fmla="*/ 1514789 w 3104942"/>
              <a:gd name="connsiteY10" fmla="*/ 1459523 h 2160396"/>
              <a:gd name="connsiteX11" fmla="*/ 1605224 w 3104942"/>
              <a:gd name="connsiteY11" fmla="*/ 1602712 h 2160396"/>
              <a:gd name="connsiteX12" fmla="*/ 1645418 w 3104942"/>
              <a:gd name="connsiteY12" fmla="*/ 1715756 h 2160396"/>
              <a:gd name="connsiteX13" fmla="*/ 2110155 w 3104942"/>
              <a:gd name="connsiteY13" fmla="*/ 2160396 h 2160396"/>
              <a:gd name="connsiteX14" fmla="*/ 2690447 w 3104942"/>
              <a:gd name="connsiteY14" fmla="*/ 1843873 h 2160396"/>
              <a:gd name="connsiteX15" fmla="*/ 2868804 w 3104942"/>
              <a:gd name="connsiteY15" fmla="*/ 1723293 h 2160396"/>
              <a:gd name="connsiteX16" fmla="*/ 3044651 w 3104942"/>
              <a:gd name="connsiteY16" fmla="*/ 1502229 h 2160396"/>
              <a:gd name="connsiteX17" fmla="*/ 3104942 w 3104942"/>
              <a:gd name="connsiteY17" fmla="*/ 1336431 h 2160396"/>
              <a:gd name="connsiteX18" fmla="*/ 2981849 w 3104942"/>
              <a:gd name="connsiteY18" fmla="*/ 801356 h 2160396"/>
              <a:gd name="connsiteX19" fmla="*/ 2951704 w 3104942"/>
              <a:gd name="connsiteY19" fmla="*/ 665704 h 2160396"/>
              <a:gd name="connsiteX20" fmla="*/ 2866293 w 3104942"/>
              <a:gd name="connsiteY20" fmla="*/ 406959 h 2160396"/>
              <a:gd name="connsiteX21" fmla="*/ 2733153 w 3104942"/>
              <a:gd name="connsiteY21" fmla="*/ 231112 h 2160396"/>
              <a:gd name="connsiteX22" fmla="*/ 2368900 w 3104942"/>
              <a:gd name="connsiteY22" fmla="*/ 27633 h 2160396"/>
              <a:gd name="connsiteX23" fmla="*/ 2225711 w 3104942"/>
              <a:gd name="connsiteY23" fmla="*/ 0 h 2160396"/>
              <a:gd name="connsiteX24" fmla="*/ 2042328 w 3104942"/>
              <a:gd name="connsiteY24" fmla="*/ 45218 h 2160396"/>
              <a:gd name="connsiteX25" fmla="*/ 1801168 w 3104942"/>
              <a:gd name="connsiteY25" fmla="*/ 303963 h 2160396"/>
              <a:gd name="connsiteX26" fmla="*/ 1625322 w 3104942"/>
              <a:gd name="connsiteY26" fmla="*/ 527539 h 2160396"/>
              <a:gd name="connsiteX27" fmla="*/ 1399234 w 3104942"/>
              <a:gd name="connsiteY27" fmla="*/ 864159 h 2160396"/>
              <a:gd name="connsiteX0" fmla="*/ 1399234 w 3104942"/>
              <a:gd name="connsiteY0" fmla="*/ 864159 h 2160396"/>
              <a:gd name="connsiteX1" fmla="*/ 1125415 w 3104942"/>
              <a:gd name="connsiteY1" fmla="*/ 823965 h 2160396"/>
              <a:gd name="connsiteX2" fmla="*/ 997299 w 3104942"/>
              <a:gd name="connsiteY2" fmla="*/ 864158 h 2160396"/>
              <a:gd name="connsiteX3" fmla="*/ 859134 w 3104942"/>
              <a:gd name="connsiteY3" fmla="*/ 924449 h 2160396"/>
              <a:gd name="connsiteX4" fmla="*/ 0 w 3104942"/>
              <a:gd name="connsiteY4" fmla="*/ 1040004 h 2160396"/>
              <a:gd name="connsiteX5" fmla="*/ 1110343 w 3104942"/>
              <a:gd name="connsiteY5" fmla="*/ 1080199 h 2160396"/>
              <a:gd name="connsiteX6" fmla="*/ 1155560 w 3104942"/>
              <a:gd name="connsiteY6" fmla="*/ 1052566 h 2160396"/>
              <a:gd name="connsiteX7" fmla="*/ 1291213 w 3104942"/>
              <a:gd name="connsiteY7" fmla="*/ 1009860 h 2160396"/>
              <a:gd name="connsiteX8" fmla="*/ 1446963 w 3104942"/>
              <a:gd name="connsiteY8" fmla="*/ 1032467 h 2160396"/>
              <a:gd name="connsiteX9" fmla="*/ 1539910 w 3104942"/>
              <a:gd name="connsiteY9" fmla="*/ 1170633 h 2160396"/>
              <a:gd name="connsiteX10" fmla="*/ 1527349 w 3104942"/>
              <a:gd name="connsiteY10" fmla="*/ 1321359 h 2160396"/>
              <a:gd name="connsiteX11" fmla="*/ 1514789 w 3104942"/>
              <a:gd name="connsiteY11" fmla="*/ 1459523 h 2160396"/>
              <a:gd name="connsiteX12" fmla="*/ 1605224 w 3104942"/>
              <a:gd name="connsiteY12" fmla="*/ 1602712 h 2160396"/>
              <a:gd name="connsiteX13" fmla="*/ 1645418 w 3104942"/>
              <a:gd name="connsiteY13" fmla="*/ 1715756 h 2160396"/>
              <a:gd name="connsiteX14" fmla="*/ 2110155 w 3104942"/>
              <a:gd name="connsiteY14" fmla="*/ 2160396 h 2160396"/>
              <a:gd name="connsiteX15" fmla="*/ 2690447 w 3104942"/>
              <a:gd name="connsiteY15" fmla="*/ 1843873 h 2160396"/>
              <a:gd name="connsiteX16" fmla="*/ 2868804 w 3104942"/>
              <a:gd name="connsiteY16" fmla="*/ 1723293 h 2160396"/>
              <a:gd name="connsiteX17" fmla="*/ 3044651 w 3104942"/>
              <a:gd name="connsiteY17" fmla="*/ 1502229 h 2160396"/>
              <a:gd name="connsiteX18" fmla="*/ 3104942 w 3104942"/>
              <a:gd name="connsiteY18" fmla="*/ 1336431 h 2160396"/>
              <a:gd name="connsiteX19" fmla="*/ 2981849 w 3104942"/>
              <a:gd name="connsiteY19" fmla="*/ 801356 h 2160396"/>
              <a:gd name="connsiteX20" fmla="*/ 2951704 w 3104942"/>
              <a:gd name="connsiteY20" fmla="*/ 665704 h 2160396"/>
              <a:gd name="connsiteX21" fmla="*/ 2866293 w 3104942"/>
              <a:gd name="connsiteY21" fmla="*/ 406959 h 2160396"/>
              <a:gd name="connsiteX22" fmla="*/ 2733153 w 3104942"/>
              <a:gd name="connsiteY22" fmla="*/ 231112 h 2160396"/>
              <a:gd name="connsiteX23" fmla="*/ 2368900 w 3104942"/>
              <a:gd name="connsiteY23" fmla="*/ 27633 h 2160396"/>
              <a:gd name="connsiteX24" fmla="*/ 2225711 w 3104942"/>
              <a:gd name="connsiteY24" fmla="*/ 0 h 2160396"/>
              <a:gd name="connsiteX25" fmla="*/ 2042328 w 3104942"/>
              <a:gd name="connsiteY25" fmla="*/ 45218 h 2160396"/>
              <a:gd name="connsiteX26" fmla="*/ 1801168 w 3104942"/>
              <a:gd name="connsiteY26" fmla="*/ 303963 h 2160396"/>
              <a:gd name="connsiteX27" fmla="*/ 1625322 w 3104942"/>
              <a:gd name="connsiteY27" fmla="*/ 527539 h 2160396"/>
              <a:gd name="connsiteX28" fmla="*/ 1399234 w 3104942"/>
              <a:gd name="connsiteY28" fmla="*/ 864159 h 2160396"/>
              <a:gd name="connsiteX0" fmla="*/ 1399234 w 3104942"/>
              <a:gd name="connsiteY0" fmla="*/ 864159 h 2160396"/>
              <a:gd name="connsiteX1" fmla="*/ 1125415 w 3104942"/>
              <a:gd name="connsiteY1" fmla="*/ 823965 h 2160396"/>
              <a:gd name="connsiteX2" fmla="*/ 997299 w 3104942"/>
              <a:gd name="connsiteY2" fmla="*/ 864158 h 2160396"/>
              <a:gd name="connsiteX3" fmla="*/ 859134 w 3104942"/>
              <a:gd name="connsiteY3" fmla="*/ 924449 h 2160396"/>
              <a:gd name="connsiteX4" fmla="*/ 0 w 3104942"/>
              <a:gd name="connsiteY4" fmla="*/ 1040004 h 2160396"/>
              <a:gd name="connsiteX5" fmla="*/ 1110343 w 3104942"/>
              <a:gd name="connsiteY5" fmla="*/ 1080199 h 2160396"/>
              <a:gd name="connsiteX6" fmla="*/ 1155560 w 3104942"/>
              <a:gd name="connsiteY6" fmla="*/ 1052566 h 2160396"/>
              <a:gd name="connsiteX7" fmla="*/ 1291213 w 3104942"/>
              <a:gd name="connsiteY7" fmla="*/ 1009860 h 2160396"/>
              <a:gd name="connsiteX8" fmla="*/ 1446963 w 3104942"/>
              <a:gd name="connsiteY8" fmla="*/ 1032467 h 2160396"/>
              <a:gd name="connsiteX9" fmla="*/ 1539910 w 3104942"/>
              <a:gd name="connsiteY9" fmla="*/ 1170633 h 2160396"/>
              <a:gd name="connsiteX10" fmla="*/ 1512277 w 3104942"/>
              <a:gd name="connsiteY10" fmla="*/ 1308798 h 2160396"/>
              <a:gd name="connsiteX11" fmla="*/ 1514789 w 3104942"/>
              <a:gd name="connsiteY11" fmla="*/ 1459523 h 2160396"/>
              <a:gd name="connsiteX12" fmla="*/ 1605224 w 3104942"/>
              <a:gd name="connsiteY12" fmla="*/ 1602712 h 2160396"/>
              <a:gd name="connsiteX13" fmla="*/ 1645418 w 3104942"/>
              <a:gd name="connsiteY13" fmla="*/ 1715756 h 2160396"/>
              <a:gd name="connsiteX14" fmla="*/ 2110155 w 3104942"/>
              <a:gd name="connsiteY14" fmla="*/ 2160396 h 2160396"/>
              <a:gd name="connsiteX15" fmla="*/ 2690447 w 3104942"/>
              <a:gd name="connsiteY15" fmla="*/ 1843873 h 2160396"/>
              <a:gd name="connsiteX16" fmla="*/ 2868804 w 3104942"/>
              <a:gd name="connsiteY16" fmla="*/ 1723293 h 2160396"/>
              <a:gd name="connsiteX17" fmla="*/ 3044651 w 3104942"/>
              <a:gd name="connsiteY17" fmla="*/ 1502229 h 2160396"/>
              <a:gd name="connsiteX18" fmla="*/ 3104942 w 3104942"/>
              <a:gd name="connsiteY18" fmla="*/ 1336431 h 2160396"/>
              <a:gd name="connsiteX19" fmla="*/ 2981849 w 3104942"/>
              <a:gd name="connsiteY19" fmla="*/ 801356 h 2160396"/>
              <a:gd name="connsiteX20" fmla="*/ 2951704 w 3104942"/>
              <a:gd name="connsiteY20" fmla="*/ 665704 h 2160396"/>
              <a:gd name="connsiteX21" fmla="*/ 2866293 w 3104942"/>
              <a:gd name="connsiteY21" fmla="*/ 406959 h 2160396"/>
              <a:gd name="connsiteX22" fmla="*/ 2733153 w 3104942"/>
              <a:gd name="connsiteY22" fmla="*/ 231112 h 2160396"/>
              <a:gd name="connsiteX23" fmla="*/ 2368900 w 3104942"/>
              <a:gd name="connsiteY23" fmla="*/ 27633 h 2160396"/>
              <a:gd name="connsiteX24" fmla="*/ 2225711 w 3104942"/>
              <a:gd name="connsiteY24" fmla="*/ 0 h 2160396"/>
              <a:gd name="connsiteX25" fmla="*/ 2042328 w 3104942"/>
              <a:gd name="connsiteY25" fmla="*/ 45218 h 2160396"/>
              <a:gd name="connsiteX26" fmla="*/ 1801168 w 3104942"/>
              <a:gd name="connsiteY26" fmla="*/ 303963 h 2160396"/>
              <a:gd name="connsiteX27" fmla="*/ 1625322 w 3104942"/>
              <a:gd name="connsiteY27" fmla="*/ 527539 h 2160396"/>
              <a:gd name="connsiteX28" fmla="*/ 1399234 w 3104942"/>
              <a:gd name="connsiteY28" fmla="*/ 864159 h 2160396"/>
              <a:gd name="connsiteX0" fmla="*/ 1399234 w 3104942"/>
              <a:gd name="connsiteY0" fmla="*/ 864159 h 2956728"/>
              <a:gd name="connsiteX1" fmla="*/ 1125415 w 3104942"/>
              <a:gd name="connsiteY1" fmla="*/ 823965 h 2956728"/>
              <a:gd name="connsiteX2" fmla="*/ 997299 w 3104942"/>
              <a:gd name="connsiteY2" fmla="*/ 864158 h 2956728"/>
              <a:gd name="connsiteX3" fmla="*/ 859134 w 3104942"/>
              <a:gd name="connsiteY3" fmla="*/ 924449 h 2956728"/>
              <a:gd name="connsiteX4" fmla="*/ 0 w 3104942"/>
              <a:gd name="connsiteY4" fmla="*/ 1040004 h 2956728"/>
              <a:gd name="connsiteX5" fmla="*/ 1110343 w 3104942"/>
              <a:gd name="connsiteY5" fmla="*/ 1080199 h 2956728"/>
              <a:gd name="connsiteX6" fmla="*/ 1155560 w 3104942"/>
              <a:gd name="connsiteY6" fmla="*/ 1052566 h 2956728"/>
              <a:gd name="connsiteX7" fmla="*/ 1291213 w 3104942"/>
              <a:gd name="connsiteY7" fmla="*/ 1009860 h 2956728"/>
              <a:gd name="connsiteX8" fmla="*/ 1446963 w 3104942"/>
              <a:gd name="connsiteY8" fmla="*/ 1032467 h 2956728"/>
              <a:gd name="connsiteX9" fmla="*/ 1539910 w 3104942"/>
              <a:gd name="connsiteY9" fmla="*/ 1170633 h 2956728"/>
              <a:gd name="connsiteX10" fmla="*/ 1512277 w 3104942"/>
              <a:gd name="connsiteY10" fmla="*/ 1308798 h 2956728"/>
              <a:gd name="connsiteX11" fmla="*/ 1514789 w 3104942"/>
              <a:gd name="connsiteY11" fmla="*/ 1459523 h 2956728"/>
              <a:gd name="connsiteX12" fmla="*/ 1605224 w 3104942"/>
              <a:gd name="connsiteY12" fmla="*/ 1602712 h 2956728"/>
              <a:gd name="connsiteX13" fmla="*/ 1645418 w 3104942"/>
              <a:gd name="connsiteY13" fmla="*/ 1715756 h 2956728"/>
              <a:gd name="connsiteX14" fmla="*/ 2245808 w 3104942"/>
              <a:gd name="connsiteY14" fmla="*/ 2956728 h 2956728"/>
              <a:gd name="connsiteX15" fmla="*/ 2690447 w 3104942"/>
              <a:gd name="connsiteY15" fmla="*/ 1843873 h 2956728"/>
              <a:gd name="connsiteX16" fmla="*/ 2868804 w 3104942"/>
              <a:gd name="connsiteY16" fmla="*/ 1723293 h 2956728"/>
              <a:gd name="connsiteX17" fmla="*/ 3044651 w 3104942"/>
              <a:gd name="connsiteY17" fmla="*/ 1502229 h 2956728"/>
              <a:gd name="connsiteX18" fmla="*/ 3104942 w 3104942"/>
              <a:gd name="connsiteY18" fmla="*/ 1336431 h 2956728"/>
              <a:gd name="connsiteX19" fmla="*/ 2981849 w 3104942"/>
              <a:gd name="connsiteY19" fmla="*/ 801356 h 2956728"/>
              <a:gd name="connsiteX20" fmla="*/ 2951704 w 3104942"/>
              <a:gd name="connsiteY20" fmla="*/ 665704 h 2956728"/>
              <a:gd name="connsiteX21" fmla="*/ 2866293 w 3104942"/>
              <a:gd name="connsiteY21" fmla="*/ 406959 h 2956728"/>
              <a:gd name="connsiteX22" fmla="*/ 2733153 w 3104942"/>
              <a:gd name="connsiteY22" fmla="*/ 231112 h 2956728"/>
              <a:gd name="connsiteX23" fmla="*/ 2368900 w 3104942"/>
              <a:gd name="connsiteY23" fmla="*/ 27633 h 2956728"/>
              <a:gd name="connsiteX24" fmla="*/ 2225711 w 3104942"/>
              <a:gd name="connsiteY24" fmla="*/ 0 h 2956728"/>
              <a:gd name="connsiteX25" fmla="*/ 2042328 w 3104942"/>
              <a:gd name="connsiteY25" fmla="*/ 45218 h 2956728"/>
              <a:gd name="connsiteX26" fmla="*/ 1801168 w 3104942"/>
              <a:gd name="connsiteY26" fmla="*/ 303963 h 2956728"/>
              <a:gd name="connsiteX27" fmla="*/ 1625322 w 3104942"/>
              <a:gd name="connsiteY27" fmla="*/ 527539 h 2956728"/>
              <a:gd name="connsiteX28" fmla="*/ 1399234 w 3104942"/>
              <a:gd name="connsiteY28" fmla="*/ 864159 h 2956728"/>
              <a:gd name="connsiteX0" fmla="*/ 1399234 w 3104942"/>
              <a:gd name="connsiteY0" fmla="*/ 864159 h 2956728"/>
              <a:gd name="connsiteX1" fmla="*/ 1125415 w 3104942"/>
              <a:gd name="connsiteY1" fmla="*/ 823965 h 2956728"/>
              <a:gd name="connsiteX2" fmla="*/ 997299 w 3104942"/>
              <a:gd name="connsiteY2" fmla="*/ 864158 h 2956728"/>
              <a:gd name="connsiteX3" fmla="*/ 859134 w 3104942"/>
              <a:gd name="connsiteY3" fmla="*/ 924449 h 2956728"/>
              <a:gd name="connsiteX4" fmla="*/ 0 w 3104942"/>
              <a:gd name="connsiteY4" fmla="*/ 1040004 h 2956728"/>
              <a:gd name="connsiteX5" fmla="*/ 1110343 w 3104942"/>
              <a:gd name="connsiteY5" fmla="*/ 1080199 h 2956728"/>
              <a:gd name="connsiteX6" fmla="*/ 1155560 w 3104942"/>
              <a:gd name="connsiteY6" fmla="*/ 1052566 h 2956728"/>
              <a:gd name="connsiteX7" fmla="*/ 1291213 w 3104942"/>
              <a:gd name="connsiteY7" fmla="*/ 1009860 h 2956728"/>
              <a:gd name="connsiteX8" fmla="*/ 1446963 w 3104942"/>
              <a:gd name="connsiteY8" fmla="*/ 1032467 h 2956728"/>
              <a:gd name="connsiteX9" fmla="*/ 1539910 w 3104942"/>
              <a:gd name="connsiteY9" fmla="*/ 1170633 h 2956728"/>
              <a:gd name="connsiteX10" fmla="*/ 1512277 w 3104942"/>
              <a:gd name="connsiteY10" fmla="*/ 1308798 h 2956728"/>
              <a:gd name="connsiteX11" fmla="*/ 1514789 w 3104942"/>
              <a:gd name="connsiteY11" fmla="*/ 1459523 h 2956728"/>
              <a:gd name="connsiteX12" fmla="*/ 1605224 w 3104942"/>
              <a:gd name="connsiteY12" fmla="*/ 1602712 h 2956728"/>
              <a:gd name="connsiteX13" fmla="*/ 1645418 w 3104942"/>
              <a:gd name="connsiteY13" fmla="*/ 1715756 h 2956728"/>
              <a:gd name="connsiteX14" fmla="*/ 1735853 w 3104942"/>
              <a:gd name="connsiteY14" fmla="*/ 1896627 h 2956728"/>
              <a:gd name="connsiteX15" fmla="*/ 2245808 w 3104942"/>
              <a:gd name="connsiteY15" fmla="*/ 2956728 h 2956728"/>
              <a:gd name="connsiteX16" fmla="*/ 2690447 w 3104942"/>
              <a:gd name="connsiteY16" fmla="*/ 1843873 h 2956728"/>
              <a:gd name="connsiteX17" fmla="*/ 2868804 w 3104942"/>
              <a:gd name="connsiteY17" fmla="*/ 1723293 h 2956728"/>
              <a:gd name="connsiteX18" fmla="*/ 3044651 w 3104942"/>
              <a:gd name="connsiteY18" fmla="*/ 1502229 h 2956728"/>
              <a:gd name="connsiteX19" fmla="*/ 3104942 w 3104942"/>
              <a:gd name="connsiteY19" fmla="*/ 1336431 h 2956728"/>
              <a:gd name="connsiteX20" fmla="*/ 2981849 w 3104942"/>
              <a:gd name="connsiteY20" fmla="*/ 801356 h 2956728"/>
              <a:gd name="connsiteX21" fmla="*/ 2951704 w 3104942"/>
              <a:gd name="connsiteY21" fmla="*/ 665704 h 2956728"/>
              <a:gd name="connsiteX22" fmla="*/ 2866293 w 3104942"/>
              <a:gd name="connsiteY22" fmla="*/ 406959 h 2956728"/>
              <a:gd name="connsiteX23" fmla="*/ 2733153 w 3104942"/>
              <a:gd name="connsiteY23" fmla="*/ 231112 h 2956728"/>
              <a:gd name="connsiteX24" fmla="*/ 2368900 w 3104942"/>
              <a:gd name="connsiteY24" fmla="*/ 27633 h 2956728"/>
              <a:gd name="connsiteX25" fmla="*/ 2225711 w 3104942"/>
              <a:gd name="connsiteY25" fmla="*/ 0 h 2956728"/>
              <a:gd name="connsiteX26" fmla="*/ 2042328 w 3104942"/>
              <a:gd name="connsiteY26" fmla="*/ 45218 h 2956728"/>
              <a:gd name="connsiteX27" fmla="*/ 1801168 w 3104942"/>
              <a:gd name="connsiteY27" fmla="*/ 303963 h 2956728"/>
              <a:gd name="connsiteX28" fmla="*/ 1625322 w 3104942"/>
              <a:gd name="connsiteY28" fmla="*/ 527539 h 2956728"/>
              <a:gd name="connsiteX29" fmla="*/ 1399234 w 3104942"/>
              <a:gd name="connsiteY29" fmla="*/ 864159 h 2956728"/>
              <a:gd name="connsiteX0" fmla="*/ 1399234 w 3104942"/>
              <a:gd name="connsiteY0" fmla="*/ 864159 h 2956728"/>
              <a:gd name="connsiteX1" fmla="*/ 1125415 w 3104942"/>
              <a:gd name="connsiteY1" fmla="*/ 823965 h 2956728"/>
              <a:gd name="connsiteX2" fmla="*/ 997299 w 3104942"/>
              <a:gd name="connsiteY2" fmla="*/ 864158 h 2956728"/>
              <a:gd name="connsiteX3" fmla="*/ 859134 w 3104942"/>
              <a:gd name="connsiteY3" fmla="*/ 924449 h 2956728"/>
              <a:gd name="connsiteX4" fmla="*/ 0 w 3104942"/>
              <a:gd name="connsiteY4" fmla="*/ 1040004 h 2956728"/>
              <a:gd name="connsiteX5" fmla="*/ 1110343 w 3104942"/>
              <a:gd name="connsiteY5" fmla="*/ 1080199 h 2956728"/>
              <a:gd name="connsiteX6" fmla="*/ 1155560 w 3104942"/>
              <a:gd name="connsiteY6" fmla="*/ 1052566 h 2956728"/>
              <a:gd name="connsiteX7" fmla="*/ 1291213 w 3104942"/>
              <a:gd name="connsiteY7" fmla="*/ 1009860 h 2956728"/>
              <a:gd name="connsiteX8" fmla="*/ 1446963 w 3104942"/>
              <a:gd name="connsiteY8" fmla="*/ 1032467 h 2956728"/>
              <a:gd name="connsiteX9" fmla="*/ 1539910 w 3104942"/>
              <a:gd name="connsiteY9" fmla="*/ 1170633 h 2956728"/>
              <a:gd name="connsiteX10" fmla="*/ 1512277 w 3104942"/>
              <a:gd name="connsiteY10" fmla="*/ 1308798 h 2956728"/>
              <a:gd name="connsiteX11" fmla="*/ 1514789 w 3104942"/>
              <a:gd name="connsiteY11" fmla="*/ 1459523 h 2956728"/>
              <a:gd name="connsiteX12" fmla="*/ 1605224 w 3104942"/>
              <a:gd name="connsiteY12" fmla="*/ 1602712 h 2956728"/>
              <a:gd name="connsiteX13" fmla="*/ 1645418 w 3104942"/>
              <a:gd name="connsiteY13" fmla="*/ 1715756 h 2956728"/>
              <a:gd name="connsiteX14" fmla="*/ 1735853 w 3104942"/>
              <a:gd name="connsiteY14" fmla="*/ 1896627 h 2956728"/>
              <a:gd name="connsiteX15" fmla="*/ 1977013 w 3104942"/>
              <a:gd name="connsiteY15" fmla="*/ 2383972 h 2956728"/>
              <a:gd name="connsiteX16" fmla="*/ 2245808 w 3104942"/>
              <a:gd name="connsiteY16" fmla="*/ 2956728 h 2956728"/>
              <a:gd name="connsiteX17" fmla="*/ 2690447 w 3104942"/>
              <a:gd name="connsiteY17" fmla="*/ 1843873 h 2956728"/>
              <a:gd name="connsiteX18" fmla="*/ 2868804 w 3104942"/>
              <a:gd name="connsiteY18" fmla="*/ 1723293 h 2956728"/>
              <a:gd name="connsiteX19" fmla="*/ 3044651 w 3104942"/>
              <a:gd name="connsiteY19" fmla="*/ 1502229 h 2956728"/>
              <a:gd name="connsiteX20" fmla="*/ 3104942 w 3104942"/>
              <a:gd name="connsiteY20" fmla="*/ 1336431 h 2956728"/>
              <a:gd name="connsiteX21" fmla="*/ 2981849 w 3104942"/>
              <a:gd name="connsiteY21" fmla="*/ 801356 h 2956728"/>
              <a:gd name="connsiteX22" fmla="*/ 2951704 w 3104942"/>
              <a:gd name="connsiteY22" fmla="*/ 665704 h 2956728"/>
              <a:gd name="connsiteX23" fmla="*/ 2866293 w 3104942"/>
              <a:gd name="connsiteY23" fmla="*/ 406959 h 2956728"/>
              <a:gd name="connsiteX24" fmla="*/ 2733153 w 3104942"/>
              <a:gd name="connsiteY24" fmla="*/ 231112 h 2956728"/>
              <a:gd name="connsiteX25" fmla="*/ 2368900 w 3104942"/>
              <a:gd name="connsiteY25" fmla="*/ 27633 h 2956728"/>
              <a:gd name="connsiteX26" fmla="*/ 2225711 w 3104942"/>
              <a:gd name="connsiteY26" fmla="*/ 0 h 2956728"/>
              <a:gd name="connsiteX27" fmla="*/ 2042328 w 3104942"/>
              <a:gd name="connsiteY27" fmla="*/ 45218 h 2956728"/>
              <a:gd name="connsiteX28" fmla="*/ 1801168 w 3104942"/>
              <a:gd name="connsiteY28" fmla="*/ 303963 h 2956728"/>
              <a:gd name="connsiteX29" fmla="*/ 1625322 w 3104942"/>
              <a:gd name="connsiteY29" fmla="*/ 527539 h 2956728"/>
              <a:gd name="connsiteX30" fmla="*/ 1399234 w 3104942"/>
              <a:gd name="connsiteY30" fmla="*/ 864159 h 2956728"/>
              <a:gd name="connsiteX0" fmla="*/ 1399234 w 3104942"/>
              <a:gd name="connsiteY0" fmla="*/ 864159 h 2956728"/>
              <a:gd name="connsiteX1" fmla="*/ 1125415 w 3104942"/>
              <a:gd name="connsiteY1" fmla="*/ 823965 h 2956728"/>
              <a:gd name="connsiteX2" fmla="*/ 997299 w 3104942"/>
              <a:gd name="connsiteY2" fmla="*/ 864158 h 2956728"/>
              <a:gd name="connsiteX3" fmla="*/ 859134 w 3104942"/>
              <a:gd name="connsiteY3" fmla="*/ 924449 h 2956728"/>
              <a:gd name="connsiteX4" fmla="*/ 0 w 3104942"/>
              <a:gd name="connsiteY4" fmla="*/ 1040004 h 2956728"/>
              <a:gd name="connsiteX5" fmla="*/ 1110343 w 3104942"/>
              <a:gd name="connsiteY5" fmla="*/ 1080199 h 2956728"/>
              <a:gd name="connsiteX6" fmla="*/ 1155560 w 3104942"/>
              <a:gd name="connsiteY6" fmla="*/ 1052566 h 2956728"/>
              <a:gd name="connsiteX7" fmla="*/ 1291213 w 3104942"/>
              <a:gd name="connsiteY7" fmla="*/ 1009860 h 2956728"/>
              <a:gd name="connsiteX8" fmla="*/ 1446963 w 3104942"/>
              <a:gd name="connsiteY8" fmla="*/ 1032467 h 2956728"/>
              <a:gd name="connsiteX9" fmla="*/ 1539910 w 3104942"/>
              <a:gd name="connsiteY9" fmla="*/ 1170633 h 2956728"/>
              <a:gd name="connsiteX10" fmla="*/ 1512277 w 3104942"/>
              <a:gd name="connsiteY10" fmla="*/ 1308798 h 2956728"/>
              <a:gd name="connsiteX11" fmla="*/ 1514789 w 3104942"/>
              <a:gd name="connsiteY11" fmla="*/ 1459523 h 2956728"/>
              <a:gd name="connsiteX12" fmla="*/ 1605224 w 3104942"/>
              <a:gd name="connsiteY12" fmla="*/ 1602712 h 2956728"/>
              <a:gd name="connsiteX13" fmla="*/ 1645418 w 3104942"/>
              <a:gd name="connsiteY13" fmla="*/ 1715756 h 2956728"/>
              <a:gd name="connsiteX14" fmla="*/ 1668026 w 3104942"/>
              <a:gd name="connsiteY14" fmla="*/ 1851409 h 2956728"/>
              <a:gd name="connsiteX15" fmla="*/ 1977013 w 3104942"/>
              <a:gd name="connsiteY15" fmla="*/ 2383972 h 2956728"/>
              <a:gd name="connsiteX16" fmla="*/ 2245808 w 3104942"/>
              <a:gd name="connsiteY16" fmla="*/ 2956728 h 2956728"/>
              <a:gd name="connsiteX17" fmla="*/ 2690447 w 3104942"/>
              <a:gd name="connsiteY17" fmla="*/ 1843873 h 2956728"/>
              <a:gd name="connsiteX18" fmla="*/ 2868804 w 3104942"/>
              <a:gd name="connsiteY18" fmla="*/ 1723293 h 2956728"/>
              <a:gd name="connsiteX19" fmla="*/ 3044651 w 3104942"/>
              <a:gd name="connsiteY19" fmla="*/ 1502229 h 2956728"/>
              <a:gd name="connsiteX20" fmla="*/ 3104942 w 3104942"/>
              <a:gd name="connsiteY20" fmla="*/ 1336431 h 2956728"/>
              <a:gd name="connsiteX21" fmla="*/ 2981849 w 3104942"/>
              <a:gd name="connsiteY21" fmla="*/ 801356 h 2956728"/>
              <a:gd name="connsiteX22" fmla="*/ 2951704 w 3104942"/>
              <a:gd name="connsiteY22" fmla="*/ 665704 h 2956728"/>
              <a:gd name="connsiteX23" fmla="*/ 2866293 w 3104942"/>
              <a:gd name="connsiteY23" fmla="*/ 406959 h 2956728"/>
              <a:gd name="connsiteX24" fmla="*/ 2733153 w 3104942"/>
              <a:gd name="connsiteY24" fmla="*/ 231112 h 2956728"/>
              <a:gd name="connsiteX25" fmla="*/ 2368900 w 3104942"/>
              <a:gd name="connsiteY25" fmla="*/ 27633 h 2956728"/>
              <a:gd name="connsiteX26" fmla="*/ 2225711 w 3104942"/>
              <a:gd name="connsiteY26" fmla="*/ 0 h 2956728"/>
              <a:gd name="connsiteX27" fmla="*/ 2042328 w 3104942"/>
              <a:gd name="connsiteY27" fmla="*/ 45218 h 2956728"/>
              <a:gd name="connsiteX28" fmla="*/ 1801168 w 3104942"/>
              <a:gd name="connsiteY28" fmla="*/ 303963 h 2956728"/>
              <a:gd name="connsiteX29" fmla="*/ 1625322 w 3104942"/>
              <a:gd name="connsiteY29" fmla="*/ 527539 h 2956728"/>
              <a:gd name="connsiteX30" fmla="*/ 1399234 w 3104942"/>
              <a:gd name="connsiteY30" fmla="*/ 864159 h 2956728"/>
              <a:gd name="connsiteX0" fmla="*/ 1399234 w 3104942"/>
              <a:gd name="connsiteY0" fmla="*/ 864159 h 2956728"/>
              <a:gd name="connsiteX1" fmla="*/ 1125415 w 3104942"/>
              <a:gd name="connsiteY1" fmla="*/ 823965 h 2956728"/>
              <a:gd name="connsiteX2" fmla="*/ 997299 w 3104942"/>
              <a:gd name="connsiteY2" fmla="*/ 864158 h 2956728"/>
              <a:gd name="connsiteX3" fmla="*/ 859134 w 3104942"/>
              <a:gd name="connsiteY3" fmla="*/ 924449 h 2956728"/>
              <a:gd name="connsiteX4" fmla="*/ 0 w 3104942"/>
              <a:gd name="connsiteY4" fmla="*/ 1040004 h 2956728"/>
              <a:gd name="connsiteX5" fmla="*/ 1110343 w 3104942"/>
              <a:gd name="connsiteY5" fmla="*/ 1080199 h 2956728"/>
              <a:gd name="connsiteX6" fmla="*/ 1155560 w 3104942"/>
              <a:gd name="connsiteY6" fmla="*/ 1052566 h 2956728"/>
              <a:gd name="connsiteX7" fmla="*/ 1291213 w 3104942"/>
              <a:gd name="connsiteY7" fmla="*/ 1009860 h 2956728"/>
              <a:gd name="connsiteX8" fmla="*/ 1446963 w 3104942"/>
              <a:gd name="connsiteY8" fmla="*/ 1032467 h 2956728"/>
              <a:gd name="connsiteX9" fmla="*/ 1539910 w 3104942"/>
              <a:gd name="connsiteY9" fmla="*/ 1170633 h 2956728"/>
              <a:gd name="connsiteX10" fmla="*/ 1512277 w 3104942"/>
              <a:gd name="connsiteY10" fmla="*/ 1308798 h 2956728"/>
              <a:gd name="connsiteX11" fmla="*/ 1514789 w 3104942"/>
              <a:gd name="connsiteY11" fmla="*/ 1459523 h 2956728"/>
              <a:gd name="connsiteX12" fmla="*/ 1605224 w 3104942"/>
              <a:gd name="connsiteY12" fmla="*/ 1602712 h 2956728"/>
              <a:gd name="connsiteX13" fmla="*/ 1645418 w 3104942"/>
              <a:gd name="connsiteY13" fmla="*/ 1715756 h 2956728"/>
              <a:gd name="connsiteX14" fmla="*/ 1668026 w 3104942"/>
              <a:gd name="connsiteY14" fmla="*/ 1851409 h 2956728"/>
              <a:gd name="connsiteX15" fmla="*/ 1826288 w 3104942"/>
              <a:gd name="connsiteY15" fmla="*/ 2404069 h 2956728"/>
              <a:gd name="connsiteX16" fmla="*/ 2245808 w 3104942"/>
              <a:gd name="connsiteY16" fmla="*/ 2956728 h 2956728"/>
              <a:gd name="connsiteX17" fmla="*/ 2690447 w 3104942"/>
              <a:gd name="connsiteY17" fmla="*/ 1843873 h 2956728"/>
              <a:gd name="connsiteX18" fmla="*/ 2868804 w 3104942"/>
              <a:gd name="connsiteY18" fmla="*/ 1723293 h 2956728"/>
              <a:gd name="connsiteX19" fmla="*/ 3044651 w 3104942"/>
              <a:gd name="connsiteY19" fmla="*/ 1502229 h 2956728"/>
              <a:gd name="connsiteX20" fmla="*/ 3104942 w 3104942"/>
              <a:gd name="connsiteY20" fmla="*/ 1336431 h 2956728"/>
              <a:gd name="connsiteX21" fmla="*/ 2981849 w 3104942"/>
              <a:gd name="connsiteY21" fmla="*/ 801356 h 2956728"/>
              <a:gd name="connsiteX22" fmla="*/ 2951704 w 3104942"/>
              <a:gd name="connsiteY22" fmla="*/ 665704 h 2956728"/>
              <a:gd name="connsiteX23" fmla="*/ 2866293 w 3104942"/>
              <a:gd name="connsiteY23" fmla="*/ 406959 h 2956728"/>
              <a:gd name="connsiteX24" fmla="*/ 2733153 w 3104942"/>
              <a:gd name="connsiteY24" fmla="*/ 231112 h 2956728"/>
              <a:gd name="connsiteX25" fmla="*/ 2368900 w 3104942"/>
              <a:gd name="connsiteY25" fmla="*/ 27633 h 2956728"/>
              <a:gd name="connsiteX26" fmla="*/ 2225711 w 3104942"/>
              <a:gd name="connsiteY26" fmla="*/ 0 h 2956728"/>
              <a:gd name="connsiteX27" fmla="*/ 2042328 w 3104942"/>
              <a:gd name="connsiteY27" fmla="*/ 45218 h 2956728"/>
              <a:gd name="connsiteX28" fmla="*/ 1801168 w 3104942"/>
              <a:gd name="connsiteY28" fmla="*/ 303963 h 2956728"/>
              <a:gd name="connsiteX29" fmla="*/ 1625322 w 3104942"/>
              <a:gd name="connsiteY29" fmla="*/ 527539 h 2956728"/>
              <a:gd name="connsiteX30" fmla="*/ 1399234 w 3104942"/>
              <a:gd name="connsiteY30" fmla="*/ 864159 h 2956728"/>
              <a:gd name="connsiteX0" fmla="*/ 1399234 w 3104942"/>
              <a:gd name="connsiteY0" fmla="*/ 864159 h 2956728"/>
              <a:gd name="connsiteX1" fmla="*/ 1125415 w 3104942"/>
              <a:gd name="connsiteY1" fmla="*/ 823965 h 2956728"/>
              <a:gd name="connsiteX2" fmla="*/ 997299 w 3104942"/>
              <a:gd name="connsiteY2" fmla="*/ 864158 h 2956728"/>
              <a:gd name="connsiteX3" fmla="*/ 859134 w 3104942"/>
              <a:gd name="connsiteY3" fmla="*/ 924449 h 2956728"/>
              <a:gd name="connsiteX4" fmla="*/ 0 w 3104942"/>
              <a:gd name="connsiteY4" fmla="*/ 1040004 h 2956728"/>
              <a:gd name="connsiteX5" fmla="*/ 1110343 w 3104942"/>
              <a:gd name="connsiteY5" fmla="*/ 1080199 h 2956728"/>
              <a:gd name="connsiteX6" fmla="*/ 1155560 w 3104942"/>
              <a:gd name="connsiteY6" fmla="*/ 1052566 h 2956728"/>
              <a:gd name="connsiteX7" fmla="*/ 1291213 w 3104942"/>
              <a:gd name="connsiteY7" fmla="*/ 1009860 h 2956728"/>
              <a:gd name="connsiteX8" fmla="*/ 1446963 w 3104942"/>
              <a:gd name="connsiteY8" fmla="*/ 1032467 h 2956728"/>
              <a:gd name="connsiteX9" fmla="*/ 1539910 w 3104942"/>
              <a:gd name="connsiteY9" fmla="*/ 1170633 h 2956728"/>
              <a:gd name="connsiteX10" fmla="*/ 1512277 w 3104942"/>
              <a:gd name="connsiteY10" fmla="*/ 1308798 h 2956728"/>
              <a:gd name="connsiteX11" fmla="*/ 1514789 w 3104942"/>
              <a:gd name="connsiteY11" fmla="*/ 1459523 h 2956728"/>
              <a:gd name="connsiteX12" fmla="*/ 1605224 w 3104942"/>
              <a:gd name="connsiteY12" fmla="*/ 1602712 h 2956728"/>
              <a:gd name="connsiteX13" fmla="*/ 1645418 w 3104942"/>
              <a:gd name="connsiteY13" fmla="*/ 1715756 h 2956728"/>
              <a:gd name="connsiteX14" fmla="*/ 1668026 w 3104942"/>
              <a:gd name="connsiteY14" fmla="*/ 1851409 h 2956728"/>
              <a:gd name="connsiteX15" fmla="*/ 1738365 w 3104942"/>
              <a:gd name="connsiteY15" fmla="*/ 2095082 h 2956728"/>
              <a:gd name="connsiteX16" fmla="*/ 1826288 w 3104942"/>
              <a:gd name="connsiteY16" fmla="*/ 2404069 h 2956728"/>
              <a:gd name="connsiteX17" fmla="*/ 2245808 w 3104942"/>
              <a:gd name="connsiteY17" fmla="*/ 2956728 h 2956728"/>
              <a:gd name="connsiteX18" fmla="*/ 2690447 w 3104942"/>
              <a:gd name="connsiteY18" fmla="*/ 1843873 h 2956728"/>
              <a:gd name="connsiteX19" fmla="*/ 2868804 w 3104942"/>
              <a:gd name="connsiteY19" fmla="*/ 1723293 h 2956728"/>
              <a:gd name="connsiteX20" fmla="*/ 3044651 w 3104942"/>
              <a:gd name="connsiteY20" fmla="*/ 1502229 h 2956728"/>
              <a:gd name="connsiteX21" fmla="*/ 3104942 w 3104942"/>
              <a:gd name="connsiteY21" fmla="*/ 1336431 h 2956728"/>
              <a:gd name="connsiteX22" fmla="*/ 2981849 w 3104942"/>
              <a:gd name="connsiteY22" fmla="*/ 801356 h 2956728"/>
              <a:gd name="connsiteX23" fmla="*/ 2951704 w 3104942"/>
              <a:gd name="connsiteY23" fmla="*/ 665704 h 2956728"/>
              <a:gd name="connsiteX24" fmla="*/ 2866293 w 3104942"/>
              <a:gd name="connsiteY24" fmla="*/ 406959 h 2956728"/>
              <a:gd name="connsiteX25" fmla="*/ 2733153 w 3104942"/>
              <a:gd name="connsiteY25" fmla="*/ 231112 h 2956728"/>
              <a:gd name="connsiteX26" fmla="*/ 2368900 w 3104942"/>
              <a:gd name="connsiteY26" fmla="*/ 27633 h 2956728"/>
              <a:gd name="connsiteX27" fmla="*/ 2225711 w 3104942"/>
              <a:gd name="connsiteY27" fmla="*/ 0 h 2956728"/>
              <a:gd name="connsiteX28" fmla="*/ 2042328 w 3104942"/>
              <a:gd name="connsiteY28" fmla="*/ 45218 h 2956728"/>
              <a:gd name="connsiteX29" fmla="*/ 1801168 w 3104942"/>
              <a:gd name="connsiteY29" fmla="*/ 303963 h 2956728"/>
              <a:gd name="connsiteX30" fmla="*/ 1625322 w 3104942"/>
              <a:gd name="connsiteY30" fmla="*/ 527539 h 2956728"/>
              <a:gd name="connsiteX31" fmla="*/ 1399234 w 3104942"/>
              <a:gd name="connsiteY31" fmla="*/ 864159 h 2956728"/>
              <a:gd name="connsiteX0" fmla="*/ 1399234 w 3104942"/>
              <a:gd name="connsiteY0" fmla="*/ 864159 h 2956728"/>
              <a:gd name="connsiteX1" fmla="*/ 1125415 w 3104942"/>
              <a:gd name="connsiteY1" fmla="*/ 823965 h 2956728"/>
              <a:gd name="connsiteX2" fmla="*/ 997299 w 3104942"/>
              <a:gd name="connsiteY2" fmla="*/ 864158 h 2956728"/>
              <a:gd name="connsiteX3" fmla="*/ 859134 w 3104942"/>
              <a:gd name="connsiteY3" fmla="*/ 924449 h 2956728"/>
              <a:gd name="connsiteX4" fmla="*/ 0 w 3104942"/>
              <a:gd name="connsiteY4" fmla="*/ 1040004 h 2956728"/>
              <a:gd name="connsiteX5" fmla="*/ 1110343 w 3104942"/>
              <a:gd name="connsiteY5" fmla="*/ 1080199 h 2956728"/>
              <a:gd name="connsiteX6" fmla="*/ 1155560 w 3104942"/>
              <a:gd name="connsiteY6" fmla="*/ 1052566 h 2956728"/>
              <a:gd name="connsiteX7" fmla="*/ 1291213 w 3104942"/>
              <a:gd name="connsiteY7" fmla="*/ 1009860 h 2956728"/>
              <a:gd name="connsiteX8" fmla="*/ 1446963 w 3104942"/>
              <a:gd name="connsiteY8" fmla="*/ 1032467 h 2956728"/>
              <a:gd name="connsiteX9" fmla="*/ 1539910 w 3104942"/>
              <a:gd name="connsiteY9" fmla="*/ 1170633 h 2956728"/>
              <a:gd name="connsiteX10" fmla="*/ 1512277 w 3104942"/>
              <a:gd name="connsiteY10" fmla="*/ 1308798 h 2956728"/>
              <a:gd name="connsiteX11" fmla="*/ 1514789 w 3104942"/>
              <a:gd name="connsiteY11" fmla="*/ 1459523 h 2956728"/>
              <a:gd name="connsiteX12" fmla="*/ 1605224 w 3104942"/>
              <a:gd name="connsiteY12" fmla="*/ 1602712 h 2956728"/>
              <a:gd name="connsiteX13" fmla="*/ 1645418 w 3104942"/>
              <a:gd name="connsiteY13" fmla="*/ 1715756 h 2956728"/>
              <a:gd name="connsiteX14" fmla="*/ 1668026 w 3104942"/>
              <a:gd name="connsiteY14" fmla="*/ 1851409 h 2956728"/>
              <a:gd name="connsiteX15" fmla="*/ 1642906 w 3104942"/>
              <a:gd name="connsiteY15" fmla="*/ 2157885 h 2956728"/>
              <a:gd name="connsiteX16" fmla="*/ 1826288 w 3104942"/>
              <a:gd name="connsiteY16" fmla="*/ 2404069 h 2956728"/>
              <a:gd name="connsiteX17" fmla="*/ 2245808 w 3104942"/>
              <a:gd name="connsiteY17" fmla="*/ 2956728 h 2956728"/>
              <a:gd name="connsiteX18" fmla="*/ 2690447 w 3104942"/>
              <a:gd name="connsiteY18" fmla="*/ 1843873 h 2956728"/>
              <a:gd name="connsiteX19" fmla="*/ 2868804 w 3104942"/>
              <a:gd name="connsiteY19" fmla="*/ 1723293 h 2956728"/>
              <a:gd name="connsiteX20" fmla="*/ 3044651 w 3104942"/>
              <a:gd name="connsiteY20" fmla="*/ 1502229 h 2956728"/>
              <a:gd name="connsiteX21" fmla="*/ 3104942 w 3104942"/>
              <a:gd name="connsiteY21" fmla="*/ 1336431 h 2956728"/>
              <a:gd name="connsiteX22" fmla="*/ 2981849 w 3104942"/>
              <a:gd name="connsiteY22" fmla="*/ 801356 h 2956728"/>
              <a:gd name="connsiteX23" fmla="*/ 2951704 w 3104942"/>
              <a:gd name="connsiteY23" fmla="*/ 665704 h 2956728"/>
              <a:gd name="connsiteX24" fmla="*/ 2866293 w 3104942"/>
              <a:gd name="connsiteY24" fmla="*/ 406959 h 2956728"/>
              <a:gd name="connsiteX25" fmla="*/ 2733153 w 3104942"/>
              <a:gd name="connsiteY25" fmla="*/ 231112 h 2956728"/>
              <a:gd name="connsiteX26" fmla="*/ 2368900 w 3104942"/>
              <a:gd name="connsiteY26" fmla="*/ 27633 h 2956728"/>
              <a:gd name="connsiteX27" fmla="*/ 2225711 w 3104942"/>
              <a:gd name="connsiteY27" fmla="*/ 0 h 2956728"/>
              <a:gd name="connsiteX28" fmla="*/ 2042328 w 3104942"/>
              <a:gd name="connsiteY28" fmla="*/ 45218 h 2956728"/>
              <a:gd name="connsiteX29" fmla="*/ 1801168 w 3104942"/>
              <a:gd name="connsiteY29" fmla="*/ 303963 h 2956728"/>
              <a:gd name="connsiteX30" fmla="*/ 1625322 w 3104942"/>
              <a:gd name="connsiteY30" fmla="*/ 527539 h 2956728"/>
              <a:gd name="connsiteX31" fmla="*/ 1399234 w 3104942"/>
              <a:gd name="connsiteY31" fmla="*/ 864159 h 2956728"/>
              <a:gd name="connsiteX0" fmla="*/ 1399234 w 3104942"/>
              <a:gd name="connsiteY0" fmla="*/ 864159 h 2956728"/>
              <a:gd name="connsiteX1" fmla="*/ 1125415 w 3104942"/>
              <a:gd name="connsiteY1" fmla="*/ 823965 h 2956728"/>
              <a:gd name="connsiteX2" fmla="*/ 997299 w 3104942"/>
              <a:gd name="connsiteY2" fmla="*/ 864158 h 2956728"/>
              <a:gd name="connsiteX3" fmla="*/ 859134 w 3104942"/>
              <a:gd name="connsiteY3" fmla="*/ 924449 h 2956728"/>
              <a:gd name="connsiteX4" fmla="*/ 0 w 3104942"/>
              <a:gd name="connsiteY4" fmla="*/ 1040004 h 2956728"/>
              <a:gd name="connsiteX5" fmla="*/ 1110343 w 3104942"/>
              <a:gd name="connsiteY5" fmla="*/ 1080199 h 2956728"/>
              <a:gd name="connsiteX6" fmla="*/ 1155560 w 3104942"/>
              <a:gd name="connsiteY6" fmla="*/ 1052566 h 2956728"/>
              <a:gd name="connsiteX7" fmla="*/ 1291213 w 3104942"/>
              <a:gd name="connsiteY7" fmla="*/ 1009860 h 2956728"/>
              <a:gd name="connsiteX8" fmla="*/ 1446963 w 3104942"/>
              <a:gd name="connsiteY8" fmla="*/ 1032467 h 2956728"/>
              <a:gd name="connsiteX9" fmla="*/ 1539910 w 3104942"/>
              <a:gd name="connsiteY9" fmla="*/ 1170633 h 2956728"/>
              <a:gd name="connsiteX10" fmla="*/ 1512277 w 3104942"/>
              <a:gd name="connsiteY10" fmla="*/ 1308798 h 2956728"/>
              <a:gd name="connsiteX11" fmla="*/ 1514789 w 3104942"/>
              <a:gd name="connsiteY11" fmla="*/ 1459523 h 2956728"/>
              <a:gd name="connsiteX12" fmla="*/ 1605224 w 3104942"/>
              <a:gd name="connsiteY12" fmla="*/ 1602712 h 2956728"/>
              <a:gd name="connsiteX13" fmla="*/ 1645418 w 3104942"/>
              <a:gd name="connsiteY13" fmla="*/ 1715756 h 2956728"/>
              <a:gd name="connsiteX14" fmla="*/ 1668026 w 3104942"/>
              <a:gd name="connsiteY14" fmla="*/ 1851409 h 2956728"/>
              <a:gd name="connsiteX15" fmla="*/ 1657978 w 3104942"/>
              <a:gd name="connsiteY15" fmla="*/ 2002134 h 2956728"/>
              <a:gd name="connsiteX16" fmla="*/ 1642906 w 3104942"/>
              <a:gd name="connsiteY16" fmla="*/ 2157885 h 2956728"/>
              <a:gd name="connsiteX17" fmla="*/ 1826288 w 3104942"/>
              <a:gd name="connsiteY17" fmla="*/ 2404069 h 2956728"/>
              <a:gd name="connsiteX18" fmla="*/ 2245808 w 3104942"/>
              <a:gd name="connsiteY18" fmla="*/ 2956728 h 2956728"/>
              <a:gd name="connsiteX19" fmla="*/ 2690447 w 3104942"/>
              <a:gd name="connsiteY19" fmla="*/ 1843873 h 2956728"/>
              <a:gd name="connsiteX20" fmla="*/ 2868804 w 3104942"/>
              <a:gd name="connsiteY20" fmla="*/ 1723293 h 2956728"/>
              <a:gd name="connsiteX21" fmla="*/ 3044651 w 3104942"/>
              <a:gd name="connsiteY21" fmla="*/ 1502229 h 2956728"/>
              <a:gd name="connsiteX22" fmla="*/ 3104942 w 3104942"/>
              <a:gd name="connsiteY22" fmla="*/ 1336431 h 2956728"/>
              <a:gd name="connsiteX23" fmla="*/ 2981849 w 3104942"/>
              <a:gd name="connsiteY23" fmla="*/ 801356 h 2956728"/>
              <a:gd name="connsiteX24" fmla="*/ 2951704 w 3104942"/>
              <a:gd name="connsiteY24" fmla="*/ 665704 h 2956728"/>
              <a:gd name="connsiteX25" fmla="*/ 2866293 w 3104942"/>
              <a:gd name="connsiteY25" fmla="*/ 406959 h 2956728"/>
              <a:gd name="connsiteX26" fmla="*/ 2733153 w 3104942"/>
              <a:gd name="connsiteY26" fmla="*/ 231112 h 2956728"/>
              <a:gd name="connsiteX27" fmla="*/ 2368900 w 3104942"/>
              <a:gd name="connsiteY27" fmla="*/ 27633 h 2956728"/>
              <a:gd name="connsiteX28" fmla="*/ 2225711 w 3104942"/>
              <a:gd name="connsiteY28" fmla="*/ 0 h 2956728"/>
              <a:gd name="connsiteX29" fmla="*/ 2042328 w 3104942"/>
              <a:gd name="connsiteY29" fmla="*/ 45218 h 2956728"/>
              <a:gd name="connsiteX30" fmla="*/ 1801168 w 3104942"/>
              <a:gd name="connsiteY30" fmla="*/ 303963 h 2956728"/>
              <a:gd name="connsiteX31" fmla="*/ 1625322 w 3104942"/>
              <a:gd name="connsiteY31" fmla="*/ 527539 h 2956728"/>
              <a:gd name="connsiteX32" fmla="*/ 1399234 w 3104942"/>
              <a:gd name="connsiteY32" fmla="*/ 864159 h 2956728"/>
              <a:gd name="connsiteX0" fmla="*/ 1399234 w 3104942"/>
              <a:gd name="connsiteY0" fmla="*/ 864159 h 2956728"/>
              <a:gd name="connsiteX1" fmla="*/ 1125415 w 3104942"/>
              <a:gd name="connsiteY1" fmla="*/ 823965 h 2956728"/>
              <a:gd name="connsiteX2" fmla="*/ 997299 w 3104942"/>
              <a:gd name="connsiteY2" fmla="*/ 864158 h 2956728"/>
              <a:gd name="connsiteX3" fmla="*/ 859134 w 3104942"/>
              <a:gd name="connsiteY3" fmla="*/ 924449 h 2956728"/>
              <a:gd name="connsiteX4" fmla="*/ 0 w 3104942"/>
              <a:gd name="connsiteY4" fmla="*/ 1040004 h 2956728"/>
              <a:gd name="connsiteX5" fmla="*/ 1110343 w 3104942"/>
              <a:gd name="connsiteY5" fmla="*/ 1080199 h 2956728"/>
              <a:gd name="connsiteX6" fmla="*/ 1155560 w 3104942"/>
              <a:gd name="connsiteY6" fmla="*/ 1052566 h 2956728"/>
              <a:gd name="connsiteX7" fmla="*/ 1291213 w 3104942"/>
              <a:gd name="connsiteY7" fmla="*/ 1009860 h 2956728"/>
              <a:gd name="connsiteX8" fmla="*/ 1446963 w 3104942"/>
              <a:gd name="connsiteY8" fmla="*/ 1032467 h 2956728"/>
              <a:gd name="connsiteX9" fmla="*/ 1539910 w 3104942"/>
              <a:gd name="connsiteY9" fmla="*/ 1170633 h 2956728"/>
              <a:gd name="connsiteX10" fmla="*/ 1512277 w 3104942"/>
              <a:gd name="connsiteY10" fmla="*/ 1308798 h 2956728"/>
              <a:gd name="connsiteX11" fmla="*/ 1514789 w 3104942"/>
              <a:gd name="connsiteY11" fmla="*/ 1459523 h 2956728"/>
              <a:gd name="connsiteX12" fmla="*/ 1605224 w 3104942"/>
              <a:gd name="connsiteY12" fmla="*/ 1602712 h 2956728"/>
              <a:gd name="connsiteX13" fmla="*/ 1645418 w 3104942"/>
              <a:gd name="connsiteY13" fmla="*/ 1715756 h 2956728"/>
              <a:gd name="connsiteX14" fmla="*/ 1668026 w 3104942"/>
              <a:gd name="connsiteY14" fmla="*/ 1851409 h 2956728"/>
              <a:gd name="connsiteX15" fmla="*/ 1625321 w 3104942"/>
              <a:gd name="connsiteY15" fmla="*/ 2052376 h 2956728"/>
              <a:gd name="connsiteX16" fmla="*/ 1642906 w 3104942"/>
              <a:gd name="connsiteY16" fmla="*/ 2157885 h 2956728"/>
              <a:gd name="connsiteX17" fmla="*/ 1826288 w 3104942"/>
              <a:gd name="connsiteY17" fmla="*/ 2404069 h 2956728"/>
              <a:gd name="connsiteX18" fmla="*/ 2245808 w 3104942"/>
              <a:gd name="connsiteY18" fmla="*/ 2956728 h 2956728"/>
              <a:gd name="connsiteX19" fmla="*/ 2690447 w 3104942"/>
              <a:gd name="connsiteY19" fmla="*/ 1843873 h 2956728"/>
              <a:gd name="connsiteX20" fmla="*/ 2868804 w 3104942"/>
              <a:gd name="connsiteY20" fmla="*/ 1723293 h 2956728"/>
              <a:gd name="connsiteX21" fmla="*/ 3044651 w 3104942"/>
              <a:gd name="connsiteY21" fmla="*/ 1502229 h 2956728"/>
              <a:gd name="connsiteX22" fmla="*/ 3104942 w 3104942"/>
              <a:gd name="connsiteY22" fmla="*/ 1336431 h 2956728"/>
              <a:gd name="connsiteX23" fmla="*/ 2981849 w 3104942"/>
              <a:gd name="connsiteY23" fmla="*/ 801356 h 2956728"/>
              <a:gd name="connsiteX24" fmla="*/ 2951704 w 3104942"/>
              <a:gd name="connsiteY24" fmla="*/ 665704 h 2956728"/>
              <a:gd name="connsiteX25" fmla="*/ 2866293 w 3104942"/>
              <a:gd name="connsiteY25" fmla="*/ 406959 h 2956728"/>
              <a:gd name="connsiteX26" fmla="*/ 2733153 w 3104942"/>
              <a:gd name="connsiteY26" fmla="*/ 231112 h 2956728"/>
              <a:gd name="connsiteX27" fmla="*/ 2368900 w 3104942"/>
              <a:gd name="connsiteY27" fmla="*/ 27633 h 2956728"/>
              <a:gd name="connsiteX28" fmla="*/ 2225711 w 3104942"/>
              <a:gd name="connsiteY28" fmla="*/ 0 h 2956728"/>
              <a:gd name="connsiteX29" fmla="*/ 2042328 w 3104942"/>
              <a:gd name="connsiteY29" fmla="*/ 45218 h 2956728"/>
              <a:gd name="connsiteX30" fmla="*/ 1801168 w 3104942"/>
              <a:gd name="connsiteY30" fmla="*/ 303963 h 2956728"/>
              <a:gd name="connsiteX31" fmla="*/ 1625322 w 3104942"/>
              <a:gd name="connsiteY31" fmla="*/ 527539 h 2956728"/>
              <a:gd name="connsiteX32" fmla="*/ 1399234 w 3104942"/>
              <a:gd name="connsiteY32" fmla="*/ 864159 h 2956728"/>
              <a:gd name="connsiteX0" fmla="*/ 1399234 w 3104942"/>
              <a:gd name="connsiteY0" fmla="*/ 864159 h 2956728"/>
              <a:gd name="connsiteX1" fmla="*/ 1125415 w 3104942"/>
              <a:gd name="connsiteY1" fmla="*/ 823965 h 2956728"/>
              <a:gd name="connsiteX2" fmla="*/ 997299 w 3104942"/>
              <a:gd name="connsiteY2" fmla="*/ 864158 h 2956728"/>
              <a:gd name="connsiteX3" fmla="*/ 859134 w 3104942"/>
              <a:gd name="connsiteY3" fmla="*/ 924449 h 2956728"/>
              <a:gd name="connsiteX4" fmla="*/ 0 w 3104942"/>
              <a:gd name="connsiteY4" fmla="*/ 1040004 h 2956728"/>
              <a:gd name="connsiteX5" fmla="*/ 1110343 w 3104942"/>
              <a:gd name="connsiteY5" fmla="*/ 1080199 h 2956728"/>
              <a:gd name="connsiteX6" fmla="*/ 1155560 w 3104942"/>
              <a:gd name="connsiteY6" fmla="*/ 1052566 h 2956728"/>
              <a:gd name="connsiteX7" fmla="*/ 1291213 w 3104942"/>
              <a:gd name="connsiteY7" fmla="*/ 1009860 h 2956728"/>
              <a:gd name="connsiteX8" fmla="*/ 1446963 w 3104942"/>
              <a:gd name="connsiteY8" fmla="*/ 1032467 h 2956728"/>
              <a:gd name="connsiteX9" fmla="*/ 1539910 w 3104942"/>
              <a:gd name="connsiteY9" fmla="*/ 1170633 h 2956728"/>
              <a:gd name="connsiteX10" fmla="*/ 1512277 w 3104942"/>
              <a:gd name="connsiteY10" fmla="*/ 1308798 h 2956728"/>
              <a:gd name="connsiteX11" fmla="*/ 1514789 w 3104942"/>
              <a:gd name="connsiteY11" fmla="*/ 1459523 h 2956728"/>
              <a:gd name="connsiteX12" fmla="*/ 1605224 w 3104942"/>
              <a:gd name="connsiteY12" fmla="*/ 1602712 h 2956728"/>
              <a:gd name="connsiteX13" fmla="*/ 1645418 w 3104942"/>
              <a:gd name="connsiteY13" fmla="*/ 1715756 h 2956728"/>
              <a:gd name="connsiteX14" fmla="*/ 1668026 w 3104942"/>
              <a:gd name="connsiteY14" fmla="*/ 1851409 h 2956728"/>
              <a:gd name="connsiteX15" fmla="*/ 1625321 w 3104942"/>
              <a:gd name="connsiteY15" fmla="*/ 2052376 h 2956728"/>
              <a:gd name="connsiteX16" fmla="*/ 1642906 w 3104942"/>
              <a:gd name="connsiteY16" fmla="*/ 2157885 h 2956728"/>
              <a:gd name="connsiteX17" fmla="*/ 1826288 w 3104942"/>
              <a:gd name="connsiteY17" fmla="*/ 2404069 h 2956728"/>
              <a:gd name="connsiteX18" fmla="*/ 2019719 w 3104942"/>
              <a:gd name="connsiteY18" fmla="*/ 2657789 h 2956728"/>
              <a:gd name="connsiteX19" fmla="*/ 2245808 w 3104942"/>
              <a:gd name="connsiteY19" fmla="*/ 2956728 h 2956728"/>
              <a:gd name="connsiteX20" fmla="*/ 2690447 w 3104942"/>
              <a:gd name="connsiteY20" fmla="*/ 1843873 h 2956728"/>
              <a:gd name="connsiteX21" fmla="*/ 2868804 w 3104942"/>
              <a:gd name="connsiteY21" fmla="*/ 1723293 h 2956728"/>
              <a:gd name="connsiteX22" fmla="*/ 3044651 w 3104942"/>
              <a:gd name="connsiteY22" fmla="*/ 1502229 h 2956728"/>
              <a:gd name="connsiteX23" fmla="*/ 3104942 w 3104942"/>
              <a:gd name="connsiteY23" fmla="*/ 1336431 h 2956728"/>
              <a:gd name="connsiteX24" fmla="*/ 2981849 w 3104942"/>
              <a:gd name="connsiteY24" fmla="*/ 801356 h 2956728"/>
              <a:gd name="connsiteX25" fmla="*/ 2951704 w 3104942"/>
              <a:gd name="connsiteY25" fmla="*/ 665704 h 2956728"/>
              <a:gd name="connsiteX26" fmla="*/ 2866293 w 3104942"/>
              <a:gd name="connsiteY26" fmla="*/ 406959 h 2956728"/>
              <a:gd name="connsiteX27" fmla="*/ 2733153 w 3104942"/>
              <a:gd name="connsiteY27" fmla="*/ 231112 h 2956728"/>
              <a:gd name="connsiteX28" fmla="*/ 2368900 w 3104942"/>
              <a:gd name="connsiteY28" fmla="*/ 27633 h 2956728"/>
              <a:gd name="connsiteX29" fmla="*/ 2225711 w 3104942"/>
              <a:gd name="connsiteY29" fmla="*/ 0 h 2956728"/>
              <a:gd name="connsiteX30" fmla="*/ 2042328 w 3104942"/>
              <a:gd name="connsiteY30" fmla="*/ 45218 h 2956728"/>
              <a:gd name="connsiteX31" fmla="*/ 1801168 w 3104942"/>
              <a:gd name="connsiteY31" fmla="*/ 303963 h 2956728"/>
              <a:gd name="connsiteX32" fmla="*/ 1625322 w 3104942"/>
              <a:gd name="connsiteY32" fmla="*/ 527539 h 2956728"/>
              <a:gd name="connsiteX33" fmla="*/ 1399234 w 3104942"/>
              <a:gd name="connsiteY33" fmla="*/ 864159 h 2956728"/>
              <a:gd name="connsiteX0" fmla="*/ 1399234 w 3104942"/>
              <a:gd name="connsiteY0" fmla="*/ 864159 h 2956728"/>
              <a:gd name="connsiteX1" fmla="*/ 1125415 w 3104942"/>
              <a:gd name="connsiteY1" fmla="*/ 823965 h 2956728"/>
              <a:gd name="connsiteX2" fmla="*/ 997299 w 3104942"/>
              <a:gd name="connsiteY2" fmla="*/ 864158 h 2956728"/>
              <a:gd name="connsiteX3" fmla="*/ 859134 w 3104942"/>
              <a:gd name="connsiteY3" fmla="*/ 924449 h 2956728"/>
              <a:gd name="connsiteX4" fmla="*/ 0 w 3104942"/>
              <a:gd name="connsiteY4" fmla="*/ 1040004 h 2956728"/>
              <a:gd name="connsiteX5" fmla="*/ 1110343 w 3104942"/>
              <a:gd name="connsiteY5" fmla="*/ 1080199 h 2956728"/>
              <a:gd name="connsiteX6" fmla="*/ 1155560 w 3104942"/>
              <a:gd name="connsiteY6" fmla="*/ 1052566 h 2956728"/>
              <a:gd name="connsiteX7" fmla="*/ 1291213 w 3104942"/>
              <a:gd name="connsiteY7" fmla="*/ 1009860 h 2956728"/>
              <a:gd name="connsiteX8" fmla="*/ 1446963 w 3104942"/>
              <a:gd name="connsiteY8" fmla="*/ 1032467 h 2956728"/>
              <a:gd name="connsiteX9" fmla="*/ 1539910 w 3104942"/>
              <a:gd name="connsiteY9" fmla="*/ 1170633 h 2956728"/>
              <a:gd name="connsiteX10" fmla="*/ 1512277 w 3104942"/>
              <a:gd name="connsiteY10" fmla="*/ 1308798 h 2956728"/>
              <a:gd name="connsiteX11" fmla="*/ 1514789 w 3104942"/>
              <a:gd name="connsiteY11" fmla="*/ 1459523 h 2956728"/>
              <a:gd name="connsiteX12" fmla="*/ 1605224 w 3104942"/>
              <a:gd name="connsiteY12" fmla="*/ 1602712 h 2956728"/>
              <a:gd name="connsiteX13" fmla="*/ 1645418 w 3104942"/>
              <a:gd name="connsiteY13" fmla="*/ 1715756 h 2956728"/>
              <a:gd name="connsiteX14" fmla="*/ 1668026 w 3104942"/>
              <a:gd name="connsiteY14" fmla="*/ 1851409 h 2956728"/>
              <a:gd name="connsiteX15" fmla="*/ 1625321 w 3104942"/>
              <a:gd name="connsiteY15" fmla="*/ 2052376 h 2956728"/>
              <a:gd name="connsiteX16" fmla="*/ 1642906 w 3104942"/>
              <a:gd name="connsiteY16" fmla="*/ 2157885 h 2956728"/>
              <a:gd name="connsiteX17" fmla="*/ 1826288 w 3104942"/>
              <a:gd name="connsiteY17" fmla="*/ 2404069 h 2956728"/>
              <a:gd name="connsiteX18" fmla="*/ 1896626 w 3104942"/>
              <a:gd name="connsiteY18" fmla="*/ 2728128 h 2956728"/>
              <a:gd name="connsiteX19" fmla="*/ 2245808 w 3104942"/>
              <a:gd name="connsiteY19" fmla="*/ 2956728 h 2956728"/>
              <a:gd name="connsiteX20" fmla="*/ 2690447 w 3104942"/>
              <a:gd name="connsiteY20" fmla="*/ 1843873 h 2956728"/>
              <a:gd name="connsiteX21" fmla="*/ 2868804 w 3104942"/>
              <a:gd name="connsiteY21" fmla="*/ 1723293 h 2956728"/>
              <a:gd name="connsiteX22" fmla="*/ 3044651 w 3104942"/>
              <a:gd name="connsiteY22" fmla="*/ 1502229 h 2956728"/>
              <a:gd name="connsiteX23" fmla="*/ 3104942 w 3104942"/>
              <a:gd name="connsiteY23" fmla="*/ 1336431 h 2956728"/>
              <a:gd name="connsiteX24" fmla="*/ 2981849 w 3104942"/>
              <a:gd name="connsiteY24" fmla="*/ 801356 h 2956728"/>
              <a:gd name="connsiteX25" fmla="*/ 2951704 w 3104942"/>
              <a:gd name="connsiteY25" fmla="*/ 665704 h 2956728"/>
              <a:gd name="connsiteX26" fmla="*/ 2866293 w 3104942"/>
              <a:gd name="connsiteY26" fmla="*/ 406959 h 2956728"/>
              <a:gd name="connsiteX27" fmla="*/ 2733153 w 3104942"/>
              <a:gd name="connsiteY27" fmla="*/ 231112 h 2956728"/>
              <a:gd name="connsiteX28" fmla="*/ 2368900 w 3104942"/>
              <a:gd name="connsiteY28" fmla="*/ 27633 h 2956728"/>
              <a:gd name="connsiteX29" fmla="*/ 2225711 w 3104942"/>
              <a:gd name="connsiteY29" fmla="*/ 0 h 2956728"/>
              <a:gd name="connsiteX30" fmla="*/ 2042328 w 3104942"/>
              <a:gd name="connsiteY30" fmla="*/ 45218 h 2956728"/>
              <a:gd name="connsiteX31" fmla="*/ 1801168 w 3104942"/>
              <a:gd name="connsiteY31" fmla="*/ 303963 h 2956728"/>
              <a:gd name="connsiteX32" fmla="*/ 1625322 w 3104942"/>
              <a:gd name="connsiteY32" fmla="*/ 527539 h 2956728"/>
              <a:gd name="connsiteX33" fmla="*/ 1399234 w 3104942"/>
              <a:gd name="connsiteY33" fmla="*/ 864159 h 2956728"/>
              <a:gd name="connsiteX0" fmla="*/ 1399234 w 3104942"/>
              <a:gd name="connsiteY0" fmla="*/ 864159 h 2956728"/>
              <a:gd name="connsiteX1" fmla="*/ 1125415 w 3104942"/>
              <a:gd name="connsiteY1" fmla="*/ 823965 h 2956728"/>
              <a:gd name="connsiteX2" fmla="*/ 997299 w 3104942"/>
              <a:gd name="connsiteY2" fmla="*/ 864158 h 2956728"/>
              <a:gd name="connsiteX3" fmla="*/ 859134 w 3104942"/>
              <a:gd name="connsiteY3" fmla="*/ 924449 h 2956728"/>
              <a:gd name="connsiteX4" fmla="*/ 0 w 3104942"/>
              <a:gd name="connsiteY4" fmla="*/ 1040004 h 2956728"/>
              <a:gd name="connsiteX5" fmla="*/ 1110343 w 3104942"/>
              <a:gd name="connsiteY5" fmla="*/ 1080199 h 2956728"/>
              <a:gd name="connsiteX6" fmla="*/ 1155560 w 3104942"/>
              <a:gd name="connsiteY6" fmla="*/ 1052566 h 2956728"/>
              <a:gd name="connsiteX7" fmla="*/ 1291213 w 3104942"/>
              <a:gd name="connsiteY7" fmla="*/ 1009860 h 2956728"/>
              <a:gd name="connsiteX8" fmla="*/ 1446963 w 3104942"/>
              <a:gd name="connsiteY8" fmla="*/ 1032467 h 2956728"/>
              <a:gd name="connsiteX9" fmla="*/ 1539910 w 3104942"/>
              <a:gd name="connsiteY9" fmla="*/ 1170633 h 2956728"/>
              <a:gd name="connsiteX10" fmla="*/ 1512277 w 3104942"/>
              <a:gd name="connsiteY10" fmla="*/ 1308798 h 2956728"/>
              <a:gd name="connsiteX11" fmla="*/ 1514789 w 3104942"/>
              <a:gd name="connsiteY11" fmla="*/ 1459523 h 2956728"/>
              <a:gd name="connsiteX12" fmla="*/ 1605224 w 3104942"/>
              <a:gd name="connsiteY12" fmla="*/ 1602712 h 2956728"/>
              <a:gd name="connsiteX13" fmla="*/ 1645418 w 3104942"/>
              <a:gd name="connsiteY13" fmla="*/ 1715756 h 2956728"/>
              <a:gd name="connsiteX14" fmla="*/ 1668026 w 3104942"/>
              <a:gd name="connsiteY14" fmla="*/ 1851409 h 2956728"/>
              <a:gd name="connsiteX15" fmla="*/ 1625321 w 3104942"/>
              <a:gd name="connsiteY15" fmla="*/ 2052376 h 2956728"/>
              <a:gd name="connsiteX16" fmla="*/ 1642906 w 3104942"/>
              <a:gd name="connsiteY16" fmla="*/ 2157885 h 2956728"/>
              <a:gd name="connsiteX17" fmla="*/ 1826288 w 3104942"/>
              <a:gd name="connsiteY17" fmla="*/ 2404069 h 2956728"/>
              <a:gd name="connsiteX18" fmla="*/ 1896626 w 3104942"/>
              <a:gd name="connsiteY18" fmla="*/ 2728128 h 2956728"/>
              <a:gd name="connsiteX19" fmla="*/ 2064936 w 3104942"/>
              <a:gd name="connsiteY19" fmla="*/ 2833636 h 2956728"/>
              <a:gd name="connsiteX20" fmla="*/ 2245808 w 3104942"/>
              <a:gd name="connsiteY20" fmla="*/ 2956728 h 2956728"/>
              <a:gd name="connsiteX21" fmla="*/ 2690447 w 3104942"/>
              <a:gd name="connsiteY21" fmla="*/ 1843873 h 2956728"/>
              <a:gd name="connsiteX22" fmla="*/ 2868804 w 3104942"/>
              <a:gd name="connsiteY22" fmla="*/ 1723293 h 2956728"/>
              <a:gd name="connsiteX23" fmla="*/ 3044651 w 3104942"/>
              <a:gd name="connsiteY23" fmla="*/ 1502229 h 2956728"/>
              <a:gd name="connsiteX24" fmla="*/ 3104942 w 3104942"/>
              <a:gd name="connsiteY24" fmla="*/ 1336431 h 2956728"/>
              <a:gd name="connsiteX25" fmla="*/ 2981849 w 3104942"/>
              <a:gd name="connsiteY25" fmla="*/ 801356 h 2956728"/>
              <a:gd name="connsiteX26" fmla="*/ 2951704 w 3104942"/>
              <a:gd name="connsiteY26" fmla="*/ 665704 h 2956728"/>
              <a:gd name="connsiteX27" fmla="*/ 2866293 w 3104942"/>
              <a:gd name="connsiteY27" fmla="*/ 406959 h 2956728"/>
              <a:gd name="connsiteX28" fmla="*/ 2733153 w 3104942"/>
              <a:gd name="connsiteY28" fmla="*/ 231112 h 2956728"/>
              <a:gd name="connsiteX29" fmla="*/ 2368900 w 3104942"/>
              <a:gd name="connsiteY29" fmla="*/ 27633 h 2956728"/>
              <a:gd name="connsiteX30" fmla="*/ 2225711 w 3104942"/>
              <a:gd name="connsiteY30" fmla="*/ 0 h 2956728"/>
              <a:gd name="connsiteX31" fmla="*/ 2042328 w 3104942"/>
              <a:gd name="connsiteY31" fmla="*/ 45218 h 2956728"/>
              <a:gd name="connsiteX32" fmla="*/ 1801168 w 3104942"/>
              <a:gd name="connsiteY32" fmla="*/ 303963 h 2956728"/>
              <a:gd name="connsiteX33" fmla="*/ 1625322 w 3104942"/>
              <a:gd name="connsiteY33" fmla="*/ 527539 h 2956728"/>
              <a:gd name="connsiteX34" fmla="*/ 1399234 w 3104942"/>
              <a:gd name="connsiteY34" fmla="*/ 864159 h 2956728"/>
              <a:gd name="connsiteX0" fmla="*/ 1399234 w 3104942"/>
              <a:gd name="connsiteY0" fmla="*/ 864159 h 2956728"/>
              <a:gd name="connsiteX1" fmla="*/ 1125415 w 3104942"/>
              <a:gd name="connsiteY1" fmla="*/ 823965 h 2956728"/>
              <a:gd name="connsiteX2" fmla="*/ 997299 w 3104942"/>
              <a:gd name="connsiteY2" fmla="*/ 864158 h 2956728"/>
              <a:gd name="connsiteX3" fmla="*/ 859134 w 3104942"/>
              <a:gd name="connsiteY3" fmla="*/ 924449 h 2956728"/>
              <a:gd name="connsiteX4" fmla="*/ 0 w 3104942"/>
              <a:gd name="connsiteY4" fmla="*/ 1040004 h 2956728"/>
              <a:gd name="connsiteX5" fmla="*/ 1110343 w 3104942"/>
              <a:gd name="connsiteY5" fmla="*/ 1080199 h 2956728"/>
              <a:gd name="connsiteX6" fmla="*/ 1155560 w 3104942"/>
              <a:gd name="connsiteY6" fmla="*/ 1052566 h 2956728"/>
              <a:gd name="connsiteX7" fmla="*/ 1291213 w 3104942"/>
              <a:gd name="connsiteY7" fmla="*/ 1009860 h 2956728"/>
              <a:gd name="connsiteX8" fmla="*/ 1446963 w 3104942"/>
              <a:gd name="connsiteY8" fmla="*/ 1032467 h 2956728"/>
              <a:gd name="connsiteX9" fmla="*/ 1539910 w 3104942"/>
              <a:gd name="connsiteY9" fmla="*/ 1170633 h 2956728"/>
              <a:gd name="connsiteX10" fmla="*/ 1512277 w 3104942"/>
              <a:gd name="connsiteY10" fmla="*/ 1308798 h 2956728"/>
              <a:gd name="connsiteX11" fmla="*/ 1514789 w 3104942"/>
              <a:gd name="connsiteY11" fmla="*/ 1459523 h 2956728"/>
              <a:gd name="connsiteX12" fmla="*/ 1605224 w 3104942"/>
              <a:gd name="connsiteY12" fmla="*/ 1602712 h 2956728"/>
              <a:gd name="connsiteX13" fmla="*/ 1645418 w 3104942"/>
              <a:gd name="connsiteY13" fmla="*/ 1715756 h 2956728"/>
              <a:gd name="connsiteX14" fmla="*/ 1668026 w 3104942"/>
              <a:gd name="connsiteY14" fmla="*/ 1851409 h 2956728"/>
              <a:gd name="connsiteX15" fmla="*/ 1625321 w 3104942"/>
              <a:gd name="connsiteY15" fmla="*/ 2052376 h 2956728"/>
              <a:gd name="connsiteX16" fmla="*/ 1642906 w 3104942"/>
              <a:gd name="connsiteY16" fmla="*/ 2157885 h 2956728"/>
              <a:gd name="connsiteX17" fmla="*/ 1826288 w 3104942"/>
              <a:gd name="connsiteY17" fmla="*/ 2404069 h 2956728"/>
              <a:gd name="connsiteX18" fmla="*/ 1896626 w 3104942"/>
              <a:gd name="connsiteY18" fmla="*/ 2728128 h 2956728"/>
              <a:gd name="connsiteX19" fmla="*/ 2027255 w 3104942"/>
              <a:gd name="connsiteY19" fmla="*/ 2833636 h 2956728"/>
              <a:gd name="connsiteX20" fmla="*/ 2245808 w 3104942"/>
              <a:gd name="connsiteY20" fmla="*/ 2956728 h 2956728"/>
              <a:gd name="connsiteX21" fmla="*/ 2690447 w 3104942"/>
              <a:gd name="connsiteY21" fmla="*/ 1843873 h 2956728"/>
              <a:gd name="connsiteX22" fmla="*/ 2868804 w 3104942"/>
              <a:gd name="connsiteY22" fmla="*/ 1723293 h 2956728"/>
              <a:gd name="connsiteX23" fmla="*/ 3044651 w 3104942"/>
              <a:gd name="connsiteY23" fmla="*/ 1502229 h 2956728"/>
              <a:gd name="connsiteX24" fmla="*/ 3104942 w 3104942"/>
              <a:gd name="connsiteY24" fmla="*/ 1336431 h 2956728"/>
              <a:gd name="connsiteX25" fmla="*/ 2981849 w 3104942"/>
              <a:gd name="connsiteY25" fmla="*/ 801356 h 2956728"/>
              <a:gd name="connsiteX26" fmla="*/ 2951704 w 3104942"/>
              <a:gd name="connsiteY26" fmla="*/ 665704 h 2956728"/>
              <a:gd name="connsiteX27" fmla="*/ 2866293 w 3104942"/>
              <a:gd name="connsiteY27" fmla="*/ 406959 h 2956728"/>
              <a:gd name="connsiteX28" fmla="*/ 2733153 w 3104942"/>
              <a:gd name="connsiteY28" fmla="*/ 231112 h 2956728"/>
              <a:gd name="connsiteX29" fmla="*/ 2368900 w 3104942"/>
              <a:gd name="connsiteY29" fmla="*/ 27633 h 2956728"/>
              <a:gd name="connsiteX30" fmla="*/ 2225711 w 3104942"/>
              <a:gd name="connsiteY30" fmla="*/ 0 h 2956728"/>
              <a:gd name="connsiteX31" fmla="*/ 2042328 w 3104942"/>
              <a:gd name="connsiteY31" fmla="*/ 45218 h 2956728"/>
              <a:gd name="connsiteX32" fmla="*/ 1801168 w 3104942"/>
              <a:gd name="connsiteY32" fmla="*/ 303963 h 2956728"/>
              <a:gd name="connsiteX33" fmla="*/ 1625322 w 3104942"/>
              <a:gd name="connsiteY33" fmla="*/ 527539 h 2956728"/>
              <a:gd name="connsiteX34" fmla="*/ 1399234 w 3104942"/>
              <a:gd name="connsiteY34" fmla="*/ 864159 h 2956728"/>
              <a:gd name="connsiteX0" fmla="*/ 1399234 w 3104942"/>
              <a:gd name="connsiteY0" fmla="*/ 864159 h 2934119"/>
              <a:gd name="connsiteX1" fmla="*/ 1125415 w 3104942"/>
              <a:gd name="connsiteY1" fmla="*/ 823965 h 2934119"/>
              <a:gd name="connsiteX2" fmla="*/ 997299 w 3104942"/>
              <a:gd name="connsiteY2" fmla="*/ 864158 h 2934119"/>
              <a:gd name="connsiteX3" fmla="*/ 859134 w 3104942"/>
              <a:gd name="connsiteY3" fmla="*/ 924449 h 2934119"/>
              <a:gd name="connsiteX4" fmla="*/ 0 w 3104942"/>
              <a:gd name="connsiteY4" fmla="*/ 1040004 h 2934119"/>
              <a:gd name="connsiteX5" fmla="*/ 1110343 w 3104942"/>
              <a:gd name="connsiteY5" fmla="*/ 1080199 h 2934119"/>
              <a:gd name="connsiteX6" fmla="*/ 1155560 w 3104942"/>
              <a:gd name="connsiteY6" fmla="*/ 1052566 h 2934119"/>
              <a:gd name="connsiteX7" fmla="*/ 1291213 w 3104942"/>
              <a:gd name="connsiteY7" fmla="*/ 1009860 h 2934119"/>
              <a:gd name="connsiteX8" fmla="*/ 1446963 w 3104942"/>
              <a:gd name="connsiteY8" fmla="*/ 1032467 h 2934119"/>
              <a:gd name="connsiteX9" fmla="*/ 1539910 w 3104942"/>
              <a:gd name="connsiteY9" fmla="*/ 1170633 h 2934119"/>
              <a:gd name="connsiteX10" fmla="*/ 1512277 w 3104942"/>
              <a:gd name="connsiteY10" fmla="*/ 1308798 h 2934119"/>
              <a:gd name="connsiteX11" fmla="*/ 1514789 w 3104942"/>
              <a:gd name="connsiteY11" fmla="*/ 1459523 h 2934119"/>
              <a:gd name="connsiteX12" fmla="*/ 1605224 w 3104942"/>
              <a:gd name="connsiteY12" fmla="*/ 1602712 h 2934119"/>
              <a:gd name="connsiteX13" fmla="*/ 1645418 w 3104942"/>
              <a:gd name="connsiteY13" fmla="*/ 1715756 h 2934119"/>
              <a:gd name="connsiteX14" fmla="*/ 1668026 w 3104942"/>
              <a:gd name="connsiteY14" fmla="*/ 1851409 h 2934119"/>
              <a:gd name="connsiteX15" fmla="*/ 1625321 w 3104942"/>
              <a:gd name="connsiteY15" fmla="*/ 2052376 h 2934119"/>
              <a:gd name="connsiteX16" fmla="*/ 1642906 w 3104942"/>
              <a:gd name="connsiteY16" fmla="*/ 2157885 h 2934119"/>
              <a:gd name="connsiteX17" fmla="*/ 1826288 w 3104942"/>
              <a:gd name="connsiteY17" fmla="*/ 2404069 h 2934119"/>
              <a:gd name="connsiteX18" fmla="*/ 1896626 w 3104942"/>
              <a:gd name="connsiteY18" fmla="*/ 2728128 h 2934119"/>
              <a:gd name="connsiteX19" fmla="*/ 2027255 w 3104942"/>
              <a:gd name="connsiteY19" fmla="*/ 2833636 h 2934119"/>
              <a:gd name="connsiteX20" fmla="*/ 2243296 w 3104942"/>
              <a:gd name="connsiteY20" fmla="*/ 2934119 h 2934119"/>
              <a:gd name="connsiteX21" fmla="*/ 2690447 w 3104942"/>
              <a:gd name="connsiteY21" fmla="*/ 1843873 h 2934119"/>
              <a:gd name="connsiteX22" fmla="*/ 2868804 w 3104942"/>
              <a:gd name="connsiteY22" fmla="*/ 1723293 h 2934119"/>
              <a:gd name="connsiteX23" fmla="*/ 3044651 w 3104942"/>
              <a:gd name="connsiteY23" fmla="*/ 1502229 h 2934119"/>
              <a:gd name="connsiteX24" fmla="*/ 3104942 w 3104942"/>
              <a:gd name="connsiteY24" fmla="*/ 1336431 h 2934119"/>
              <a:gd name="connsiteX25" fmla="*/ 2981849 w 3104942"/>
              <a:gd name="connsiteY25" fmla="*/ 801356 h 2934119"/>
              <a:gd name="connsiteX26" fmla="*/ 2951704 w 3104942"/>
              <a:gd name="connsiteY26" fmla="*/ 665704 h 2934119"/>
              <a:gd name="connsiteX27" fmla="*/ 2866293 w 3104942"/>
              <a:gd name="connsiteY27" fmla="*/ 406959 h 2934119"/>
              <a:gd name="connsiteX28" fmla="*/ 2733153 w 3104942"/>
              <a:gd name="connsiteY28" fmla="*/ 231112 h 2934119"/>
              <a:gd name="connsiteX29" fmla="*/ 2368900 w 3104942"/>
              <a:gd name="connsiteY29" fmla="*/ 27633 h 2934119"/>
              <a:gd name="connsiteX30" fmla="*/ 2225711 w 3104942"/>
              <a:gd name="connsiteY30" fmla="*/ 0 h 2934119"/>
              <a:gd name="connsiteX31" fmla="*/ 2042328 w 3104942"/>
              <a:gd name="connsiteY31" fmla="*/ 45218 h 2934119"/>
              <a:gd name="connsiteX32" fmla="*/ 1801168 w 3104942"/>
              <a:gd name="connsiteY32" fmla="*/ 303963 h 2934119"/>
              <a:gd name="connsiteX33" fmla="*/ 1625322 w 3104942"/>
              <a:gd name="connsiteY33" fmla="*/ 527539 h 2934119"/>
              <a:gd name="connsiteX34" fmla="*/ 1399234 w 3104942"/>
              <a:gd name="connsiteY34" fmla="*/ 864159 h 2934119"/>
              <a:gd name="connsiteX0" fmla="*/ 1399234 w 3104942"/>
              <a:gd name="connsiteY0" fmla="*/ 864159 h 2934119"/>
              <a:gd name="connsiteX1" fmla="*/ 1125415 w 3104942"/>
              <a:gd name="connsiteY1" fmla="*/ 823965 h 2934119"/>
              <a:gd name="connsiteX2" fmla="*/ 997299 w 3104942"/>
              <a:gd name="connsiteY2" fmla="*/ 864158 h 2934119"/>
              <a:gd name="connsiteX3" fmla="*/ 859134 w 3104942"/>
              <a:gd name="connsiteY3" fmla="*/ 924449 h 2934119"/>
              <a:gd name="connsiteX4" fmla="*/ 0 w 3104942"/>
              <a:gd name="connsiteY4" fmla="*/ 1040004 h 2934119"/>
              <a:gd name="connsiteX5" fmla="*/ 1110343 w 3104942"/>
              <a:gd name="connsiteY5" fmla="*/ 1080199 h 2934119"/>
              <a:gd name="connsiteX6" fmla="*/ 1155560 w 3104942"/>
              <a:gd name="connsiteY6" fmla="*/ 1052566 h 2934119"/>
              <a:gd name="connsiteX7" fmla="*/ 1291213 w 3104942"/>
              <a:gd name="connsiteY7" fmla="*/ 1009860 h 2934119"/>
              <a:gd name="connsiteX8" fmla="*/ 1446963 w 3104942"/>
              <a:gd name="connsiteY8" fmla="*/ 1032467 h 2934119"/>
              <a:gd name="connsiteX9" fmla="*/ 1539910 w 3104942"/>
              <a:gd name="connsiteY9" fmla="*/ 1170633 h 2934119"/>
              <a:gd name="connsiteX10" fmla="*/ 1512277 w 3104942"/>
              <a:gd name="connsiteY10" fmla="*/ 1308798 h 2934119"/>
              <a:gd name="connsiteX11" fmla="*/ 1514789 w 3104942"/>
              <a:gd name="connsiteY11" fmla="*/ 1459523 h 2934119"/>
              <a:gd name="connsiteX12" fmla="*/ 1605224 w 3104942"/>
              <a:gd name="connsiteY12" fmla="*/ 1602712 h 2934119"/>
              <a:gd name="connsiteX13" fmla="*/ 1645418 w 3104942"/>
              <a:gd name="connsiteY13" fmla="*/ 1715756 h 2934119"/>
              <a:gd name="connsiteX14" fmla="*/ 1668026 w 3104942"/>
              <a:gd name="connsiteY14" fmla="*/ 1851409 h 2934119"/>
              <a:gd name="connsiteX15" fmla="*/ 1625321 w 3104942"/>
              <a:gd name="connsiteY15" fmla="*/ 2052376 h 2934119"/>
              <a:gd name="connsiteX16" fmla="*/ 1642906 w 3104942"/>
              <a:gd name="connsiteY16" fmla="*/ 2157885 h 2934119"/>
              <a:gd name="connsiteX17" fmla="*/ 1826288 w 3104942"/>
              <a:gd name="connsiteY17" fmla="*/ 2404069 h 2934119"/>
              <a:gd name="connsiteX18" fmla="*/ 1896626 w 3104942"/>
              <a:gd name="connsiteY18" fmla="*/ 2728128 h 2934119"/>
              <a:gd name="connsiteX19" fmla="*/ 2027255 w 3104942"/>
              <a:gd name="connsiteY19" fmla="*/ 2833636 h 2934119"/>
              <a:gd name="connsiteX20" fmla="*/ 2243296 w 3104942"/>
              <a:gd name="connsiteY20" fmla="*/ 2934119 h 2934119"/>
              <a:gd name="connsiteX21" fmla="*/ 2519624 w 3104942"/>
              <a:gd name="connsiteY21" fmla="*/ 2253344 h 2934119"/>
              <a:gd name="connsiteX22" fmla="*/ 2690447 w 3104942"/>
              <a:gd name="connsiteY22" fmla="*/ 1843873 h 2934119"/>
              <a:gd name="connsiteX23" fmla="*/ 2868804 w 3104942"/>
              <a:gd name="connsiteY23" fmla="*/ 1723293 h 2934119"/>
              <a:gd name="connsiteX24" fmla="*/ 3044651 w 3104942"/>
              <a:gd name="connsiteY24" fmla="*/ 1502229 h 2934119"/>
              <a:gd name="connsiteX25" fmla="*/ 3104942 w 3104942"/>
              <a:gd name="connsiteY25" fmla="*/ 1336431 h 2934119"/>
              <a:gd name="connsiteX26" fmla="*/ 2981849 w 3104942"/>
              <a:gd name="connsiteY26" fmla="*/ 801356 h 2934119"/>
              <a:gd name="connsiteX27" fmla="*/ 2951704 w 3104942"/>
              <a:gd name="connsiteY27" fmla="*/ 665704 h 2934119"/>
              <a:gd name="connsiteX28" fmla="*/ 2866293 w 3104942"/>
              <a:gd name="connsiteY28" fmla="*/ 406959 h 2934119"/>
              <a:gd name="connsiteX29" fmla="*/ 2733153 w 3104942"/>
              <a:gd name="connsiteY29" fmla="*/ 231112 h 2934119"/>
              <a:gd name="connsiteX30" fmla="*/ 2368900 w 3104942"/>
              <a:gd name="connsiteY30" fmla="*/ 27633 h 2934119"/>
              <a:gd name="connsiteX31" fmla="*/ 2225711 w 3104942"/>
              <a:gd name="connsiteY31" fmla="*/ 0 h 2934119"/>
              <a:gd name="connsiteX32" fmla="*/ 2042328 w 3104942"/>
              <a:gd name="connsiteY32" fmla="*/ 45218 h 2934119"/>
              <a:gd name="connsiteX33" fmla="*/ 1801168 w 3104942"/>
              <a:gd name="connsiteY33" fmla="*/ 303963 h 2934119"/>
              <a:gd name="connsiteX34" fmla="*/ 1625322 w 3104942"/>
              <a:gd name="connsiteY34" fmla="*/ 527539 h 2934119"/>
              <a:gd name="connsiteX35" fmla="*/ 1399234 w 3104942"/>
              <a:gd name="connsiteY35" fmla="*/ 864159 h 2934119"/>
              <a:gd name="connsiteX0" fmla="*/ 1399234 w 3142622"/>
              <a:gd name="connsiteY0" fmla="*/ 864159 h 3298373"/>
              <a:gd name="connsiteX1" fmla="*/ 1125415 w 3142622"/>
              <a:gd name="connsiteY1" fmla="*/ 823965 h 3298373"/>
              <a:gd name="connsiteX2" fmla="*/ 997299 w 3142622"/>
              <a:gd name="connsiteY2" fmla="*/ 864158 h 3298373"/>
              <a:gd name="connsiteX3" fmla="*/ 859134 w 3142622"/>
              <a:gd name="connsiteY3" fmla="*/ 924449 h 3298373"/>
              <a:gd name="connsiteX4" fmla="*/ 0 w 3142622"/>
              <a:gd name="connsiteY4" fmla="*/ 1040004 h 3298373"/>
              <a:gd name="connsiteX5" fmla="*/ 1110343 w 3142622"/>
              <a:gd name="connsiteY5" fmla="*/ 1080199 h 3298373"/>
              <a:gd name="connsiteX6" fmla="*/ 1155560 w 3142622"/>
              <a:gd name="connsiteY6" fmla="*/ 1052566 h 3298373"/>
              <a:gd name="connsiteX7" fmla="*/ 1291213 w 3142622"/>
              <a:gd name="connsiteY7" fmla="*/ 1009860 h 3298373"/>
              <a:gd name="connsiteX8" fmla="*/ 1446963 w 3142622"/>
              <a:gd name="connsiteY8" fmla="*/ 1032467 h 3298373"/>
              <a:gd name="connsiteX9" fmla="*/ 1539910 w 3142622"/>
              <a:gd name="connsiteY9" fmla="*/ 1170633 h 3298373"/>
              <a:gd name="connsiteX10" fmla="*/ 1512277 w 3142622"/>
              <a:gd name="connsiteY10" fmla="*/ 1308798 h 3298373"/>
              <a:gd name="connsiteX11" fmla="*/ 1514789 w 3142622"/>
              <a:gd name="connsiteY11" fmla="*/ 1459523 h 3298373"/>
              <a:gd name="connsiteX12" fmla="*/ 1605224 w 3142622"/>
              <a:gd name="connsiteY12" fmla="*/ 1602712 h 3298373"/>
              <a:gd name="connsiteX13" fmla="*/ 1645418 w 3142622"/>
              <a:gd name="connsiteY13" fmla="*/ 1715756 h 3298373"/>
              <a:gd name="connsiteX14" fmla="*/ 1668026 w 3142622"/>
              <a:gd name="connsiteY14" fmla="*/ 1851409 h 3298373"/>
              <a:gd name="connsiteX15" fmla="*/ 1625321 w 3142622"/>
              <a:gd name="connsiteY15" fmla="*/ 2052376 h 3298373"/>
              <a:gd name="connsiteX16" fmla="*/ 1642906 w 3142622"/>
              <a:gd name="connsiteY16" fmla="*/ 2157885 h 3298373"/>
              <a:gd name="connsiteX17" fmla="*/ 1826288 w 3142622"/>
              <a:gd name="connsiteY17" fmla="*/ 2404069 h 3298373"/>
              <a:gd name="connsiteX18" fmla="*/ 1896626 w 3142622"/>
              <a:gd name="connsiteY18" fmla="*/ 2728128 h 3298373"/>
              <a:gd name="connsiteX19" fmla="*/ 2027255 w 3142622"/>
              <a:gd name="connsiteY19" fmla="*/ 2833636 h 3298373"/>
              <a:gd name="connsiteX20" fmla="*/ 2243296 w 3142622"/>
              <a:gd name="connsiteY20" fmla="*/ 2934119 h 3298373"/>
              <a:gd name="connsiteX21" fmla="*/ 3142622 w 3142622"/>
              <a:gd name="connsiteY21" fmla="*/ 3298373 h 3298373"/>
              <a:gd name="connsiteX22" fmla="*/ 2690447 w 3142622"/>
              <a:gd name="connsiteY22" fmla="*/ 1843873 h 3298373"/>
              <a:gd name="connsiteX23" fmla="*/ 2868804 w 3142622"/>
              <a:gd name="connsiteY23" fmla="*/ 1723293 h 3298373"/>
              <a:gd name="connsiteX24" fmla="*/ 3044651 w 3142622"/>
              <a:gd name="connsiteY24" fmla="*/ 1502229 h 3298373"/>
              <a:gd name="connsiteX25" fmla="*/ 3104942 w 3142622"/>
              <a:gd name="connsiteY25" fmla="*/ 1336431 h 3298373"/>
              <a:gd name="connsiteX26" fmla="*/ 2981849 w 3142622"/>
              <a:gd name="connsiteY26" fmla="*/ 801356 h 3298373"/>
              <a:gd name="connsiteX27" fmla="*/ 2951704 w 3142622"/>
              <a:gd name="connsiteY27" fmla="*/ 665704 h 3298373"/>
              <a:gd name="connsiteX28" fmla="*/ 2866293 w 3142622"/>
              <a:gd name="connsiteY28" fmla="*/ 406959 h 3298373"/>
              <a:gd name="connsiteX29" fmla="*/ 2733153 w 3142622"/>
              <a:gd name="connsiteY29" fmla="*/ 231112 h 3298373"/>
              <a:gd name="connsiteX30" fmla="*/ 2368900 w 3142622"/>
              <a:gd name="connsiteY30" fmla="*/ 27633 h 3298373"/>
              <a:gd name="connsiteX31" fmla="*/ 2225711 w 3142622"/>
              <a:gd name="connsiteY31" fmla="*/ 0 h 3298373"/>
              <a:gd name="connsiteX32" fmla="*/ 2042328 w 3142622"/>
              <a:gd name="connsiteY32" fmla="*/ 45218 h 3298373"/>
              <a:gd name="connsiteX33" fmla="*/ 1801168 w 3142622"/>
              <a:gd name="connsiteY33" fmla="*/ 303963 h 3298373"/>
              <a:gd name="connsiteX34" fmla="*/ 1625322 w 3142622"/>
              <a:gd name="connsiteY34" fmla="*/ 527539 h 3298373"/>
              <a:gd name="connsiteX35" fmla="*/ 1399234 w 3142622"/>
              <a:gd name="connsiteY35" fmla="*/ 864159 h 3298373"/>
              <a:gd name="connsiteX0" fmla="*/ 1399234 w 3863591"/>
              <a:gd name="connsiteY0" fmla="*/ 864159 h 4288135"/>
              <a:gd name="connsiteX1" fmla="*/ 1125415 w 3863591"/>
              <a:gd name="connsiteY1" fmla="*/ 823965 h 4288135"/>
              <a:gd name="connsiteX2" fmla="*/ 997299 w 3863591"/>
              <a:gd name="connsiteY2" fmla="*/ 864158 h 4288135"/>
              <a:gd name="connsiteX3" fmla="*/ 859134 w 3863591"/>
              <a:gd name="connsiteY3" fmla="*/ 924449 h 4288135"/>
              <a:gd name="connsiteX4" fmla="*/ 0 w 3863591"/>
              <a:gd name="connsiteY4" fmla="*/ 1040004 h 4288135"/>
              <a:gd name="connsiteX5" fmla="*/ 1110343 w 3863591"/>
              <a:gd name="connsiteY5" fmla="*/ 1080199 h 4288135"/>
              <a:gd name="connsiteX6" fmla="*/ 1155560 w 3863591"/>
              <a:gd name="connsiteY6" fmla="*/ 1052566 h 4288135"/>
              <a:gd name="connsiteX7" fmla="*/ 1291213 w 3863591"/>
              <a:gd name="connsiteY7" fmla="*/ 1009860 h 4288135"/>
              <a:gd name="connsiteX8" fmla="*/ 1446963 w 3863591"/>
              <a:gd name="connsiteY8" fmla="*/ 1032467 h 4288135"/>
              <a:gd name="connsiteX9" fmla="*/ 1539910 w 3863591"/>
              <a:gd name="connsiteY9" fmla="*/ 1170633 h 4288135"/>
              <a:gd name="connsiteX10" fmla="*/ 1512277 w 3863591"/>
              <a:gd name="connsiteY10" fmla="*/ 1308798 h 4288135"/>
              <a:gd name="connsiteX11" fmla="*/ 1514789 w 3863591"/>
              <a:gd name="connsiteY11" fmla="*/ 1459523 h 4288135"/>
              <a:gd name="connsiteX12" fmla="*/ 1605224 w 3863591"/>
              <a:gd name="connsiteY12" fmla="*/ 1602712 h 4288135"/>
              <a:gd name="connsiteX13" fmla="*/ 1645418 w 3863591"/>
              <a:gd name="connsiteY13" fmla="*/ 1715756 h 4288135"/>
              <a:gd name="connsiteX14" fmla="*/ 1668026 w 3863591"/>
              <a:gd name="connsiteY14" fmla="*/ 1851409 h 4288135"/>
              <a:gd name="connsiteX15" fmla="*/ 1625321 w 3863591"/>
              <a:gd name="connsiteY15" fmla="*/ 2052376 h 4288135"/>
              <a:gd name="connsiteX16" fmla="*/ 1642906 w 3863591"/>
              <a:gd name="connsiteY16" fmla="*/ 2157885 h 4288135"/>
              <a:gd name="connsiteX17" fmla="*/ 1826288 w 3863591"/>
              <a:gd name="connsiteY17" fmla="*/ 2404069 h 4288135"/>
              <a:gd name="connsiteX18" fmla="*/ 1896626 w 3863591"/>
              <a:gd name="connsiteY18" fmla="*/ 2728128 h 4288135"/>
              <a:gd name="connsiteX19" fmla="*/ 2027255 w 3863591"/>
              <a:gd name="connsiteY19" fmla="*/ 2833636 h 4288135"/>
              <a:gd name="connsiteX20" fmla="*/ 2243296 w 3863591"/>
              <a:gd name="connsiteY20" fmla="*/ 2934119 h 4288135"/>
              <a:gd name="connsiteX21" fmla="*/ 3863591 w 3863591"/>
              <a:gd name="connsiteY21" fmla="*/ 4288135 h 4288135"/>
              <a:gd name="connsiteX22" fmla="*/ 2690447 w 3863591"/>
              <a:gd name="connsiteY22" fmla="*/ 1843873 h 4288135"/>
              <a:gd name="connsiteX23" fmla="*/ 2868804 w 3863591"/>
              <a:gd name="connsiteY23" fmla="*/ 1723293 h 4288135"/>
              <a:gd name="connsiteX24" fmla="*/ 3044651 w 3863591"/>
              <a:gd name="connsiteY24" fmla="*/ 1502229 h 4288135"/>
              <a:gd name="connsiteX25" fmla="*/ 3104942 w 3863591"/>
              <a:gd name="connsiteY25" fmla="*/ 1336431 h 4288135"/>
              <a:gd name="connsiteX26" fmla="*/ 2981849 w 3863591"/>
              <a:gd name="connsiteY26" fmla="*/ 801356 h 4288135"/>
              <a:gd name="connsiteX27" fmla="*/ 2951704 w 3863591"/>
              <a:gd name="connsiteY27" fmla="*/ 665704 h 4288135"/>
              <a:gd name="connsiteX28" fmla="*/ 2866293 w 3863591"/>
              <a:gd name="connsiteY28" fmla="*/ 406959 h 4288135"/>
              <a:gd name="connsiteX29" fmla="*/ 2733153 w 3863591"/>
              <a:gd name="connsiteY29" fmla="*/ 231112 h 4288135"/>
              <a:gd name="connsiteX30" fmla="*/ 2368900 w 3863591"/>
              <a:gd name="connsiteY30" fmla="*/ 27633 h 4288135"/>
              <a:gd name="connsiteX31" fmla="*/ 2225711 w 3863591"/>
              <a:gd name="connsiteY31" fmla="*/ 0 h 4288135"/>
              <a:gd name="connsiteX32" fmla="*/ 2042328 w 3863591"/>
              <a:gd name="connsiteY32" fmla="*/ 45218 h 4288135"/>
              <a:gd name="connsiteX33" fmla="*/ 1801168 w 3863591"/>
              <a:gd name="connsiteY33" fmla="*/ 303963 h 4288135"/>
              <a:gd name="connsiteX34" fmla="*/ 1625322 w 3863591"/>
              <a:gd name="connsiteY34" fmla="*/ 527539 h 4288135"/>
              <a:gd name="connsiteX35" fmla="*/ 1399234 w 3863591"/>
              <a:gd name="connsiteY35" fmla="*/ 864159 h 4288135"/>
              <a:gd name="connsiteX0" fmla="*/ 1399234 w 4067070"/>
              <a:gd name="connsiteY0" fmla="*/ 864159 h 4413740"/>
              <a:gd name="connsiteX1" fmla="*/ 1125415 w 4067070"/>
              <a:gd name="connsiteY1" fmla="*/ 823965 h 4413740"/>
              <a:gd name="connsiteX2" fmla="*/ 997299 w 4067070"/>
              <a:gd name="connsiteY2" fmla="*/ 864158 h 4413740"/>
              <a:gd name="connsiteX3" fmla="*/ 859134 w 4067070"/>
              <a:gd name="connsiteY3" fmla="*/ 924449 h 4413740"/>
              <a:gd name="connsiteX4" fmla="*/ 0 w 4067070"/>
              <a:gd name="connsiteY4" fmla="*/ 1040004 h 4413740"/>
              <a:gd name="connsiteX5" fmla="*/ 1110343 w 4067070"/>
              <a:gd name="connsiteY5" fmla="*/ 1080199 h 4413740"/>
              <a:gd name="connsiteX6" fmla="*/ 1155560 w 4067070"/>
              <a:gd name="connsiteY6" fmla="*/ 1052566 h 4413740"/>
              <a:gd name="connsiteX7" fmla="*/ 1291213 w 4067070"/>
              <a:gd name="connsiteY7" fmla="*/ 1009860 h 4413740"/>
              <a:gd name="connsiteX8" fmla="*/ 1446963 w 4067070"/>
              <a:gd name="connsiteY8" fmla="*/ 1032467 h 4413740"/>
              <a:gd name="connsiteX9" fmla="*/ 1539910 w 4067070"/>
              <a:gd name="connsiteY9" fmla="*/ 1170633 h 4413740"/>
              <a:gd name="connsiteX10" fmla="*/ 1512277 w 4067070"/>
              <a:gd name="connsiteY10" fmla="*/ 1308798 h 4413740"/>
              <a:gd name="connsiteX11" fmla="*/ 1514789 w 4067070"/>
              <a:gd name="connsiteY11" fmla="*/ 1459523 h 4413740"/>
              <a:gd name="connsiteX12" fmla="*/ 1605224 w 4067070"/>
              <a:gd name="connsiteY12" fmla="*/ 1602712 h 4413740"/>
              <a:gd name="connsiteX13" fmla="*/ 1645418 w 4067070"/>
              <a:gd name="connsiteY13" fmla="*/ 1715756 h 4413740"/>
              <a:gd name="connsiteX14" fmla="*/ 1668026 w 4067070"/>
              <a:gd name="connsiteY14" fmla="*/ 1851409 h 4413740"/>
              <a:gd name="connsiteX15" fmla="*/ 1625321 w 4067070"/>
              <a:gd name="connsiteY15" fmla="*/ 2052376 h 4413740"/>
              <a:gd name="connsiteX16" fmla="*/ 1642906 w 4067070"/>
              <a:gd name="connsiteY16" fmla="*/ 2157885 h 4413740"/>
              <a:gd name="connsiteX17" fmla="*/ 1826288 w 4067070"/>
              <a:gd name="connsiteY17" fmla="*/ 2404069 h 4413740"/>
              <a:gd name="connsiteX18" fmla="*/ 1896626 w 4067070"/>
              <a:gd name="connsiteY18" fmla="*/ 2728128 h 4413740"/>
              <a:gd name="connsiteX19" fmla="*/ 2027255 w 4067070"/>
              <a:gd name="connsiteY19" fmla="*/ 2833636 h 4413740"/>
              <a:gd name="connsiteX20" fmla="*/ 2243296 w 4067070"/>
              <a:gd name="connsiteY20" fmla="*/ 2934119 h 4413740"/>
              <a:gd name="connsiteX21" fmla="*/ 4067070 w 4067070"/>
              <a:gd name="connsiteY21" fmla="*/ 4413740 h 4413740"/>
              <a:gd name="connsiteX22" fmla="*/ 2690447 w 4067070"/>
              <a:gd name="connsiteY22" fmla="*/ 1843873 h 4413740"/>
              <a:gd name="connsiteX23" fmla="*/ 2868804 w 4067070"/>
              <a:gd name="connsiteY23" fmla="*/ 1723293 h 4413740"/>
              <a:gd name="connsiteX24" fmla="*/ 3044651 w 4067070"/>
              <a:gd name="connsiteY24" fmla="*/ 1502229 h 4413740"/>
              <a:gd name="connsiteX25" fmla="*/ 3104942 w 4067070"/>
              <a:gd name="connsiteY25" fmla="*/ 1336431 h 4413740"/>
              <a:gd name="connsiteX26" fmla="*/ 2981849 w 4067070"/>
              <a:gd name="connsiteY26" fmla="*/ 801356 h 4413740"/>
              <a:gd name="connsiteX27" fmla="*/ 2951704 w 4067070"/>
              <a:gd name="connsiteY27" fmla="*/ 665704 h 4413740"/>
              <a:gd name="connsiteX28" fmla="*/ 2866293 w 4067070"/>
              <a:gd name="connsiteY28" fmla="*/ 406959 h 4413740"/>
              <a:gd name="connsiteX29" fmla="*/ 2733153 w 4067070"/>
              <a:gd name="connsiteY29" fmla="*/ 231112 h 4413740"/>
              <a:gd name="connsiteX30" fmla="*/ 2368900 w 4067070"/>
              <a:gd name="connsiteY30" fmla="*/ 27633 h 4413740"/>
              <a:gd name="connsiteX31" fmla="*/ 2225711 w 4067070"/>
              <a:gd name="connsiteY31" fmla="*/ 0 h 4413740"/>
              <a:gd name="connsiteX32" fmla="*/ 2042328 w 4067070"/>
              <a:gd name="connsiteY32" fmla="*/ 45218 h 4413740"/>
              <a:gd name="connsiteX33" fmla="*/ 1801168 w 4067070"/>
              <a:gd name="connsiteY33" fmla="*/ 303963 h 4413740"/>
              <a:gd name="connsiteX34" fmla="*/ 1625322 w 4067070"/>
              <a:gd name="connsiteY34" fmla="*/ 527539 h 4413740"/>
              <a:gd name="connsiteX35" fmla="*/ 1399234 w 4067070"/>
              <a:gd name="connsiteY35" fmla="*/ 864159 h 4413740"/>
              <a:gd name="connsiteX0" fmla="*/ 1399234 w 4067070"/>
              <a:gd name="connsiteY0" fmla="*/ 864159 h 4413740"/>
              <a:gd name="connsiteX1" fmla="*/ 1125415 w 4067070"/>
              <a:gd name="connsiteY1" fmla="*/ 823965 h 4413740"/>
              <a:gd name="connsiteX2" fmla="*/ 997299 w 4067070"/>
              <a:gd name="connsiteY2" fmla="*/ 864158 h 4413740"/>
              <a:gd name="connsiteX3" fmla="*/ 859134 w 4067070"/>
              <a:gd name="connsiteY3" fmla="*/ 924449 h 4413740"/>
              <a:gd name="connsiteX4" fmla="*/ 0 w 4067070"/>
              <a:gd name="connsiteY4" fmla="*/ 1040004 h 4413740"/>
              <a:gd name="connsiteX5" fmla="*/ 1110343 w 4067070"/>
              <a:gd name="connsiteY5" fmla="*/ 1080199 h 4413740"/>
              <a:gd name="connsiteX6" fmla="*/ 1155560 w 4067070"/>
              <a:gd name="connsiteY6" fmla="*/ 1052566 h 4413740"/>
              <a:gd name="connsiteX7" fmla="*/ 1291213 w 4067070"/>
              <a:gd name="connsiteY7" fmla="*/ 1009860 h 4413740"/>
              <a:gd name="connsiteX8" fmla="*/ 1446963 w 4067070"/>
              <a:gd name="connsiteY8" fmla="*/ 1032467 h 4413740"/>
              <a:gd name="connsiteX9" fmla="*/ 1539910 w 4067070"/>
              <a:gd name="connsiteY9" fmla="*/ 1170633 h 4413740"/>
              <a:gd name="connsiteX10" fmla="*/ 1512277 w 4067070"/>
              <a:gd name="connsiteY10" fmla="*/ 1308798 h 4413740"/>
              <a:gd name="connsiteX11" fmla="*/ 1514789 w 4067070"/>
              <a:gd name="connsiteY11" fmla="*/ 1459523 h 4413740"/>
              <a:gd name="connsiteX12" fmla="*/ 1605224 w 4067070"/>
              <a:gd name="connsiteY12" fmla="*/ 1602712 h 4413740"/>
              <a:gd name="connsiteX13" fmla="*/ 1645418 w 4067070"/>
              <a:gd name="connsiteY13" fmla="*/ 1715756 h 4413740"/>
              <a:gd name="connsiteX14" fmla="*/ 1668026 w 4067070"/>
              <a:gd name="connsiteY14" fmla="*/ 1851409 h 4413740"/>
              <a:gd name="connsiteX15" fmla="*/ 1625321 w 4067070"/>
              <a:gd name="connsiteY15" fmla="*/ 2052376 h 4413740"/>
              <a:gd name="connsiteX16" fmla="*/ 1642906 w 4067070"/>
              <a:gd name="connsiteY16" fmla="*/ 2157885 h 4413740"/>
              <a:gd name="connsiteX17" fmla="*/ 1826288 w 4067070"/>
              <a:gd name="connsiteY17" fmla="*/ 2404069 h 4413740"/>
              <a:gd name="connsiteX18" fmla="*/ 1896626 w 4067070"/>
              <a:gd name="connsiteY18" fmla="*/ 2728128 h 4413740"/>
              <a:gd name="connsiteX19" fmla="*/ 2027255 w 4067070"/>
              <a:gd name="connsiteY19" fmla="*/ 2833636 h 4413740"/>
              <a:gd name="connsiteX20" fmla="*/ 2243296 w 4067070"/>
              <a:gd name="connsiteY20" fmla="*/ 2934119 h 4413740"/>
              <a:gd name="connsiteX21" fmla="*/ 4067070 w 4067070"/>
              <a:gd name="connsiteY21" fmla="*/ 4413740 h 4413740"/>
              <a:gd name="connsiteX22" fmla="*/ 3946489 w 4067070"/>
              <a:gd name="connsiteY22" fmla="*/ 4177603 h 4413740"/>
              <a:gd name="connsiteX23" fmla="*/ 2690447 w 4067070"/>
              <a:gd name="connsiteY23" fmla="*/ 1843873 h 4413740"/>
              <a:gd name="connsiteX24" fmla="*/ 2868804 w 4067070"/>
              <a:gd name="connsiteY24" fmla="*/ 1723293 h 4413740"/>
              <a:gd name="connsiteX25" fmla="*/ 3044651 w 4067070"/>
              <a:gd name="connsiteY25" fmla="*/ 1502229 h 4413740"/>
              <a:gd name="connsiteX26" fmla="*/ 3104942 w 4067070"/>
              <a:gd name="connsiteY26" fmla="*/ 1336431 h 4413740"/>
              <a:gd name="connsiteX27" fmla="*/ 2981849 w 4067070"/>
              <a:gd name="connsiteY27" fmla="*/ 801356 h 4413740"/>
              <a:gd name="connsiteX28" fmla="*/ 2951704 w 4067070"/>
              <a:gd name="connsiteY28" fmla="*/ 665704 h 4413740"/>
              <a:gd name="connsiteX29" fmla="*/ 2866293 w 4067070"/>
              <a:gd name="connsiteY29" fmla="*/ 406959 h 4413740"/>
              <a:gd name="connsiteX30" fmla="*/ 2733153 w 4067070"/>
              <a:gd name="connsiteY30" fmla="*/ 231112 h 4413740"/>
              <a:gd name="connsiteX31" fmla="*/ 2368900 w 4067070"/>
              <a:gd name="connsiteY31" fmla="*/ 27633 h 4413740"/>
              <a:gd name="connsiteX32" fmla="*/ 2225711 w 4067070"/>
              <a:gd name="connsiteY32" fmla="*/ 0 h 4413740"/>
              <a:gd name="connsiteX33" fmla="*/ 2042328 w 4067070"/>
              <a:gd name="connsiteY33" fmla="*/ 45218 h 4413740"/>
              <a:gd name="connsiteX34" fmla="*/ 1801168 w 4067070"/>
              <a:gd name="connsiteY34" fmla="*/ 303963 h 4413740"/>
              <a:gd name="connsiteX35" fmla="*/ 1625322 w 4067070"/>
              <a:gd name="connsiteY35" fmla="*/ 527539 h 4413740"/>
              <a:gd name="connsiteX36" fmla="*/ 1399234 w 4067070"/>
              <a:gd name="connsiteY36" fmla="*/ 864159 h 4413740"/>
              <a:gd name="connsiteX0" fmla="*/ 1399234 w 4094703"/>
              <a:gd name="connsiteY0" fmla="*/ 864159 h 4413740"/>
              <a:gd name="connsiteX1" fmla="*/ 1125415 w 4094703"/>
              <a:gd name="connsiteY1" fmla="*/ 823965 h 4413740"/>
              <a:gd name="connsiteX2" fmla="*/ 997299 w 4094703"/>
              <a:gd name="connsiteY2" fmla="*/ 864158 h 4413740"/>
              <a:gd name="connsiteX3" fmla="*/ 859134 w 4094703"/>
              <a:gd name="connsiteY3" fmla="*/ 924449 h 4413740"/>
              <a:gd name="connsiteX4" fmla="*/ 0 w 4094703"/>
              <a:gd name="connsiteY4" fmla="*/ 1040004 h 4413740"/>
              <a:gd name="connsiteX5" fmla="*/ 1110343 w 4094703"/>
              <a:gd name="connsiteY5" fmla="*/ 1080199 h 4413740"/>
              <a:gd name="connsiteX6" fmla="*/ 1155560 w 4094703"/>
              <a:gd name="connsiteY6" fmla="*/ 1052566 h 4413740"/>
              <a:gd name="connsiteX7" fmla="*/ 1291213 w 4094703"/>
              <a:gd name="connsiteY7" fmla="*/ 1009860 h 4413740"/>
              <a:gd name="connsiteX8" fmla="*/ 1446963 w 4094703"/>
              <a:gd name="connsiteY8" fmla="*/ 1032467 h 4413740"/>
              <a:gd name="connsiteX9" fmla="*/ 1539910 w 4094703"/>
              <a:gd name="connsiteY9" fmla="*/ 1170633 h 4413740"/>
              <a:gd name="connsiteX10" fmla="*/ 1512277 w 4094703"/>
              <a:gd name="connsiteY10" fmla="*/ 1308798 h 4413740"/>
              <a:gd name="connsiteX11" fmla="*/ 1514789 w 4094703"/>
              <a:gd name="connsiteY11" fmla="*/ 1459523 h 4413740"/>
              <a:gd name="connsiteX12" fmla="*/ 1605224 w 4094703"/>
              <a:gd name="connsiteY12" fmla="*/ 1602712 h 4413740"/>
              <a:gd name="connsiteX13" fmla="*/ 1645418 w 4094703"/>
              <a:gd name="connsiteY13" fmla="*/ 1715756 h 4413740"/>
              <a:gd name="connsiteX14" fmla="*/ 1668026 w 4094703"/>
              <a:gd name="connsiteY14" fmla="*/ 1851409 h 4413740"/>
              <a:gd name="connsiteX15" fmla="*/ 1625321 w 4094703"/>
              <a:gd name="connsiteY15" fmla="*/ 2052376 h 4413740"/>
              <a:gd name="connsiteX16" fmla="*/ 1642906 w 4094703"/>
              <a:gd name="connsiteY16" fmla="*/ 2157885 h 4413740"/>
              <a:gd name="connsiteX17" fmla="*/ 1826288 w 4094703"/>
              <a:gd name="connsiteY17" fmla="*/ 2404069 h 4413740"/>
              <a:gd name="connsiteX18" fmla="*/ 1896626 w 4094703"/>
              <a:gd name="connsiteY18" fmla="*/ 2728128 h 4413740"/>
              <a:gd name="connsiteX19" fmla="*/ 2027255 w 4094703"/>
              <a:gd name="connsiteY19" fmla="*/ 2833636 h 4413740"/>
              <a:gd name="connsiteX20" fmla="*/ 2243296 w 4094703"/>
              <a:gd name="connsiteY20" fmla="*/ 2934119 h 4413740"/>
              <a:gd name="connsiteX21" fmla="*/ 4067070 w 4094703"/>
              <a:gd name="connsiteY21" fmla="*/ 4413740 h 4413740"/>
              <a:gd name="connsiteX22" fmla="*/ 4094703 w 4094703"/>
              <a:gd name="connsiteY22" fmla="*/ 3810838 h 4413740"/>
              <a:gd name="connsiteX23" fmla="*/ 2690447 w 4094703"/>
              <a:gd name="connsiteY23" fmla="*/ 1843873 h 4413740"/>
              <a:gd name="connsiteX24" fmla="*/ 2868804 w 4094703"/>
              <a:gd name="connsiteY24" fmla="*/ 1723293 h 4413740"/>
              <a:gd name="connsiteX25" fmla="*/ 3044651 w 4094703"/>
              <a:gd name="connsiteY25" fmla="*/ 1502229 h 4413740"/>
              <a:gd name="connsiteX26" fmla="*/ 3104942 w 4094703"/>
              <a:gd name="connsiteY26" fmla="*/ 1336431 h 4413740"/>
              <a:gd name="connsiteX27" fmla="*/ 2981849 w 4094703"/>
              <a:gd name="connsiteY27" fmla="*/ 801356 h 4413740"/>
              <a:gd name="connsiteX28" fmla="*/ 2951704 w 4094703"/>
              <a:gd name="connsiteY28" fmla="*/ 665704 h 4413740"/>
              <a:gd name="connsiteX29" fmla="*/ 2866293 w 4094703"/>
              <a:gd name="connsiteY29" fmla="*/ 406959 h 4413740"/>
              <a:gd name="connsiteX30" fmla="*/ 2733153 w 4094703"/>
              <a:gd name="connsiteY30" fmla="*/ 231112 h 4413740"/>
              <a:gd name="connsiteX31" fmla="*/ 2368900 w 4094703"/>
              <a:gd name="connsiteY31" fmla="*/ 27633 h 4413740"/>
              <a:gd name="connsiteX32" fmla="*/ 2225711 w 4094703"/>
              <a:gd name="connsiteY32" fmla="*/ 0 h 4413740"/>
              <a:gd name="connsiteX33" fmla="*/ 2042328 w 4094703"/>
              <a:gd name="connsiteY33" fmla="*/ 45218 h 4413740"/>
              <a:gd name="connsiteX34" fmla="*/ 1801168 w 4094703"/>
              <a:gd name="connsiteY34" fmla="*/ 303963 h 4413740"/>
              <a:gd name="connsiteX35" fmla="*/ 1625322 w 4094703"/>
              <a:gd name="connsiteY35" fmla="*/ 527539 h 4413740"/>
              <a:gd name="connsiteX36" fmla="*/ 1399234 w 4094703"/>
              <a:gd name="connsiteY36" fmla="*/ 864159 h 4413740"/>
              <a:gd name="connsiteX0" fmla="*/ 1399234 w 4107264"/>
              <a:gd name="connsiteY0" fmla="*/ 864159 h 4418764"/>
              <a:gd name="connsiteX1" fmla="*/ 1125415 w 4107264"/>
              <a:gd name="connsiteY1" fmla="*/ 823965 h 4418764"/>
              <a:gd name="connsiteX2" fmla="*/ 997299 w 4107264"/>
              <a:gd name="connsiteY2" fmla="*/ 864158 h 4418764"/>
              <a:gd name="connsiteX3" fmla="*/ 859134 w 4107264"/>
              <a:gd name="connsiteY3" fmla="*/ 924449 h 4418764"/>
              <a:gd name="connsiteX4" fmla="*/ 0 w 4107264"/>
              <a:gd name="connsiteY4" fmla="*/ 1040004 h 4418764"/>
              <a:gd name="connsiteX5" fmla="*/ 1110343 w 4107264"/>
              <a:gd name="connsiteY5" fmla="*/ 1080199 h 4418764"/>
              <a:gd name="connsiteX6" fmla="*/ 1155560 w 4107264"/>
              <a:gd name="connsiteY6" fmla="*/ 1052566 h 4418764"/>
              <a:gd name="connsiteX7" fmla="*/ 1291213 w 4107264"/>
              <a:gd name="connsiteY7" fmla="*/ 1009860 h 4418764"/>
              <a:gd name="connsiteX8" fmla="*/ 1446963 w 4107264"/>
              <a:gd name="connsiteY8" fmla="*/ 1032467 h 4418764"/>
              <a:gd name="connsiteX9" fmla="*/ 1539910 w 4107264"/>
              <a:gd name="connsiteY9" fmla="*/ 1170633 h 4418764"/>
              <a:gd name="connsiteX10" fmla="*/ 1512277 w 4107264"/>
              <a:gd name="connsiteY10" fmla="*/ 1308798 h 4418764"/>
              <a:gd name="connsiteX11" fmla="*/ 1514789 w 4107264"/>
              <a:gd name="connsiteY11" fmla="*/ 1459523 h 4418764"/>
              <a:gd name="connsiteX12" fmla="*/ 1605224 w 4107264"/>
              <a:gd name="connsiteY12" fmla="*/ 1602712 h 4418764"/>
              <a:gd name="connsiteX13" fmla="*/ 1645418 w 4107264"/>
              <a:gd name="connsiteY13" fmla="*/ 1715756 h 4418764"/>
              <a:gd name="connsiteX14" fmla="*/ 1668026 w 4107264"/>
              <a:gd name="connsiteY14" fmla="*/ 1851409 h 4418764"/>
              <a:gd name="connsiteX15" fmla="*/ 1625321 w 4107264"/>
              <a:gd name="connsiteY15" fmla="*/ 2052376 h 4418764"/>
              <a:gd name="connsiteX16" fmla="*/ 1642906 w 4107264"/>
              <a:gd name="connsiteY16" fmla="*/ 2157885 h 4418764"/>
              <a:gd name="connsiteX17" fmla="*/ 1826288 w 4107264"/>
              <a:gd name="connsiteY17" fmla="*/ 2404069 h 4418764"/>
              <a:gd name="connsiteX18" fmla="*/ 1896626 w 4107264"/>
              <a:gd name="connsiteY18" fmla="*/ 2728128 h 4418764"/>
              <a:gd name="connsiteX19" fmla="*/ 2027255 w 4107264"/>
              <a:gd name="connsiteY19" fmla="*/ 2833636 h 4418764"/>
              <a:gd name="connsiteX20" fmla="*/ 2243296 w 4107264"/>
              <a:gd name="connsiteY20" fmla="*/ 2934119 h 4418764"/>
              <a:gd name="connsiteX21" fmla="*/ 4107264 w 4107264"/>
              <a:gd name="connsiteY21" fmla="*/ 4418764 h 4418764"/>
              <a:gd name="connsiteX22" fmla="*/ 4094703 w 4107264"/>
              <a:gd name="connsiteY22" fmla="*/ 3810838 h 4418764"/>
              <a:gd name="connsiteX23" fmla="*/ 2690447 w 4107264"/>
              <a:gd name="connsiteY23" fmla="*/ 1843873 h 4418764"/>
              <a:gd name="connsiteX24" fmla="*/ 2868804 w 4107264"/>
              <a:gd name="connsiteY24" fmla="*/ 1723293 h 4418764"/>
              <a:gd name="connsiteX25" fmla="*/ 3044651 w 4107264"/>
              <a:gd name="connsiteY25" fmla="*/ 1502229 h 4418764"/>
              <a:gd name="connsiteX26" fmla="*/ 3104942 w 4107264"/>
              <a:gd name="connsiteY26" fmla="*/ 1336431 h 4418764"/>
              <a:gd name="connsiteX27" fmla="*/ 2981849 w 4107264"/>
              <a:gd name="connsiteY27" fmla="*/ 801356 h 4418764"/>
              <a:gd name="connsiteX28" fmla="*/ 2951704 w 4107264"/>
              <a:gd name="connsiteY28" fmla="*/ 665704 h 4418764"/>
              <a:gd name="connsiteX29" fmla="*/ 2866293 w 4107264"/>
              <a:gd name="connsiteY29" fmla="*/ 406959 h 4418764"/>
              <a:gd name="connsiteX30" fmla="*/ 2733153 w 4107264"/>
              <a:gd name="connsiteY30" fmla="*/ 231112 h 4418764"/>
              <a:gd name="connsiteX31" fmla="*/ 2368900 w 4107264"/>
              <a:gd name="connsiteY31" fmla="*/ 27633 h 4418764"/>
              <a:gd name="connsiteX32" fmla="*/ 2225711 w 4107264"/>
              <a:gd name="connsiteY32" fmla="*/ 0 h 4418764"/>
              <a:gd name="connsiteX33" fmla="*/ 2042328 w 4107264"/>
              <a:gd name="connsiteY33" fmla="*/ 45218 h 4418764"/>
              <a:gd name="connsiteX34" fmla="*/ 1801168 w 4107264"/>
              <a:gd name="connsiteY34" fmla="*/ 303963 h 4418764"/>
              <a:gd name="connsiteX35" fmla="*/ 1625322 w 4107264"/>
              <a:gd name="connsiteY35" fmla="*/ 527539 h 4418764"/>
              <a:gd name="connsiteX36" fmla="*/ 1399234 w 4107264"/>
              <a:gd name="connsiteY36" fmla="*/ 864159 h 4418764"/>
              <a:gd name="connsiteX0" fmla="*/ 1399234 w 4107264"/>
              <a:gd name="connsiteY0" fmla="*/ 864159 h 4418764"/>
              <a:gd name="connsiteX1" fmla="*/ 1125415 w 4107264"/>
              <a:gd name="connsiteY1" fmla="*/ 823965 h 4418764"/>
              <a:gd name="connsiteX2" fmla="*/ 997299 w 4107264"/>
              <a:gd name="connsiteY2" fmla="*/ 864158 h 4418764"/>
              <a:gd name="connsiteX3" fmla="*/ 859134 w 4107264"/>
              <a:gd name="connsiteY3" fmla="*/ 924449 h 4418764"/>
              <a:gd name="connsiteX4" fmla="*/ 0 w 4107264"/>
              <a:gd name="connsiteY4" fmla="*/ 1040004 h 4418764"/>
              <a:gd name="connsiteX5" fmla="*/ 1110343 w 4107264"/>
              <a:gd name="connsiteY5" fmla="*/ 1080199 h 4418764"/>
              <a:gd name="connsiteX6" fmla="*/ 1155560 w 4107264"/>
              <a:gd name="connsiteY6" fmla="*/ 1052566 h 4418764"/>
              <a:gd name="connsiteX7" fmla="*/ 1291213 w 4107264"/>
              <a:gd name="connsiteY7" fmla="*/ 1009860 h 4418764"/>
              <a:gd name="connsiteX8" fmla="*/ 1446963 w 4107264"/>
              <a:gd name="connsiteY8" fmla="*/ 1032467 h 4418764"/>
              <a:gd name="connsiteX9" fmla="*/ 1539910 w 4107264"/>
              <a:gd name="connsiteY9" fmla="*/ 1170633 h 4418764"/>
              <a:gd name="connsiteX10" fmla="*/ 1512277 w 4107264"/>
              <a:gd name="connsiteY10" fmla="*/ 1308798 h 4418764"/>
              <a:gd name="connsiteX11" fmla="*/ 1514789 w 4107264"/>
              <a:gd name="connsiteY11" fmla="*/ 1459523 h 4418764"/>
              <a:gd name="connsiteX12" fmla="*/ 1605224 w 4107264"/>
              <a:gd name="connsiteY12" fmla="*/ 1602712 h 4418764"/>
              <a:gd name="connsiteX13" fmla="*/ 1645418 w 4107264"/>
              <a:gd name="connsiteY13" fmla="*/ 1715756 h 4418764"/>
              <a:gd name="connsiteX14" fmla="*/ 1668026 w 4107264"/>
              <a:gd name="connsiteY14" fmla="*/ 1851409 h 4418764"/>
              <a:gd name="connsiteX15" fmla="*/ 1625321 w 4107264"/>
              <a:gd name="connsiteY15" fmla="*/ 2052376 h 4418764"/>
              <a:gd name="connsiteX16" fmla="*/ 1642906 w 4107264"/>
              <a:gd name="connsiteY16" fmla="*/ 2157885 h 4418764"/>
              <a:gd name="connsiteX17" fmla="*/ 1826288 w 4107264"/>
              <a:gd name="connsiteY17" fmla="*/ 2404069 h 4418764"/>
              <a:gd name="connsiteX18" fmla="*/ 1896626 w 4107264"/>
              <a:gd name="connsiteY18" fmla="*/ 2728128 h 4418764"/>
              <a:gd name="connsiteX19" fmla="*/ 2027255 w 4107264"/>
              <a:gd name="connsiteY19" fmla="*/ 2833636 h 4418764"/>
              <a:gd name="connsiteX20" fmla="*/ 2243296 w 4107264"/>
              <a:gd name="connsiteY20" fmla="*/ 2934119 h 4418764"/>
              <a:gd name="connsiteX21" fmla="*/ 4107264 w 4107264"/>
              <a:gd name="connsiteY21" fmla="*/ 4418764 h 4418764"/>
              <a:gd name="connsiteX22" fmla="*/ 4094703 w 4107264"/>
              <a:gd name="connsiteY22" fmla="*/ 3810838 h 4418764"/>
              <a:gd name="connsiteX23" fmla="*/ 3740497 w 4107264"/>
              <a:gd name="connsiteY23" fmla="*/ 3305908 h 4418764"/>
              <a:gd name="connsiteX24" fmla="*/ 2690447 w 4107264"/>
              <a:gd name="connsiteY24" fmla="*/ 1843873 h 4418764"/>
              <a:gd name="connsiteX25" fmla="*/ 2868804 w 4107264"/>
              <a:gd name="connsiteY25" fmla="*/ 1723293 h 4418764"/>
              <a:gd name="connsiteX26" fmla="*/ 3044651 w 4107264"/>
              <a:gd name="connsiteY26" fmla="*/ 1502229 h 4418764"/>
              <a:gd name="connsiteX27" fmla="*/ 3104942 w 4107264"/>
              <a:gd name="connsiteY27" fmla="*/ 1336431 h 4418764"/>
              <a:gd name="connsiteX28" fmla="*/ 2981849 w 4107264"/>
              <a:gd name="connsiteY28" fmla="*/ 801356 h 4418764"/>
              <a:gd name="connsiteX29" fmla="*/ 2951704 w 4107264"/>
              <a:gd name="connsiteY29" fmla="*/ 665704 h 4418764"/>
              <a:gd name="connsiteX30" fmla="*/ 2866293 w 4107264"/>
              <a:gd name="connsiteY30" fmla="*/ 406959 h 4418764"/>
              <a:gd name="connsiteX31" fmla="*/ 2733153 w 4107264"/>
              <a:gd name="connsiteY31" fmla="*/ 231112 h 4418764"/>
              <a:gd name="connsiteX32" fmla="*/ 2368900 w 4107264"/>
              <a:gd name="connsiteY32" fmla="*/ 27633 h 4418764"/>
              <a:gd name="connsiteX33" fmla="*/ 2225711 w 4107264"/>
              <a:gd name="connsiteY33" fmla="*/ 0 h 4418764"/>
              <a:gd name="connsiteX34" fmla="*/ 2042328 w 4107264"/>
              <a:gd name="connsiteY34" fmla="*/ 45218 h 4418764"/>
              <a:gd name="connsiteX35" fmla="*/ 1801168 w 4107264"/>
              <a:gd name="connsiteY35" fmla="*/ 303963 h 4418764"/>
              <a:gd name="connsiteX36" fmla="*/ 1625322 w 4107264"/>
              <a:gd name="connsiteY36" fmla="*/ 527539 h 4418764"/>
              <a:gd name="connsiteX37" fmla="*/ 1399234 w 4107264"/>
              <a:gd name="connsiteY37" fmla="*/ 864159 h 4418764"/>
              <a:gd name="connsiteX0" fmla="*/ 1399234 w 4107264"/>
              <a:gd name="connsiteY0" fmla="*/ 864159 h 4418764"/>
              <a:gd name="connsiteX1" fmla="*/ 1125415 w 4107264"/>
              <a:gd name="connsiteY1" fmla="*/ 823965 h 4418764"/>
              <a:gd name="connsiteX2" fmla="*/ 997299 w 4107264"/>
              <a:gd name="connsiteY2" fmla="*/ 864158 h 4418764"/>
              <a:gd name="connsiteX3" fmla="*/ 859134 w 4107264"/>
              <a:gd name="connsiteY3" fmla="*/ 924449 h 4418764"/>
              <a:gd name="connsiteX4" fmla="*/ 0 w 4107264"/>
              <a:gd name="connsiteY4" fmla="*/ 1040004 h 4418764"/>
              <a:gd name="connsiteX5" fmla="*/ 1110343 w 4107264"/>
              <a:gd name="connsiteY5" fmla="*/ 1080199 h 4418764"/>
              <a:gd name="connsiteX6" fmla="*/ 1155560 w 4107264"/>
              <a:gd name="connsiteY6" fmla="*/ 1052566 h 4418764"/>
              <a:gd name="connsiteX7" fmla="*/ 1291213 w 4107264"/>
              <a:gd name="connsiteY7" fmla="*/ 1009860 h 4418764"/>
              <a:gd name="connsiteX8" fmla="*/ 1446963 w 4107264"/>
              <a:gd name="connsiteY8" fmla="*/ 1032467 h 4418764"/>
              <a:gd name="connsiteX9" fmla="*/ 1539910 w 4107264"/>
              <a:gd name="connsiteY9" fmla="*/ 1170633 h 4418764"/>
              <a:gd name="connsiteX10" fmla="*/ 1512277 w 4107264"/>
              <a:gd name="connsiteY10" fmla="*/ 1308798 h 4418764"/>
              <a:gd name="connsiteX11" fmla="*/ 1514789 w 4107264"/>
              <a:gd name="connsiteY11" fmla="*/ 1459523 h 4418764"/>
              <a:gd name="connsiteX12" fmla="*/ 1605224 w 4107264"/>
              <a:gd name="connsiteY12" fmla="*/ 1602712 h 4418764"/>
              <a:gd name="connsiteX13" fmla="*/ 1645418 w 4107264"/>
              <a:gd name="connsiteY13" fmla="*/ 1715756 h 4418764"/>
              <a:gd name="connsiteX14" fmla="*/ 1668026 w 4107264"/>
              <a:gd name="connsiteY14" fmla="*/ 1851409 h 4418764"/>
              <a:gd name="connsiteX15" fmla="*/ 1625321 w 4107264"/>
              <a:gd name="connsiteY15" fmla="*/ 2052376 h 4418764"/>
              <a:gd name="connsiteX16" fmla="*/ 1642906 w 4107264"/>
              <a:gd name="connsiteY16" fmla="*/ 2157885 h 4418764"/>
              <a:gd name="connsiteX17" fmla="*/ 1826288 w 4107264"/>
              <a:gd name="connsiteY17" fmla="*/ 2404069 h 4418764"/>
              <a:gd name="connsiteX18" fmla="*/ 1896626 w 4107264"/>
              <a:gd name="connsiteY18" fmla="*/ 2728128 h 4418764"/>
              <a:gd name="connsiteX19" fmla="*/ 2027255 w 4107264"/>
              <a:gd name="connsiteY19" fmla="*/ 2833636 h 4418764"/>
              <a:gd name="connsiteX20" fmla="*/ 2243296 w 4107264"/>
              <a:gd name="connsiteY20" fmla="*/ 2934119 h 4418764"/>
              <a:gd name="connsiteX21" fmla="*/ 4107264 w 4107264"/>
              <a:gd name="connsiteY21" fmla="*/ 4418764 h 4418764"/>
              <a:gd name="connsiteX22" fmla="*/ 4094703 w 4107264"/>
              <a:gd name="connsiteY22" fmla="*/ 3810838 h 4418764"/>
              <a:gd name="connsiteX23" fmla="*/ 3793251 w 4107264"/>
              <a:gd name="connsiteY23" fmla="*/ 3609871 h 4418764"/>
              <a:gd name="connsiteX24" fmla="*/ 2690447 w 4107264"/>
              <a:gd name="connsiteY24" fmla="*/ 1843873 h 4418764"/>
              <a:gd name="connsiteX25" fmla="*/ 2868804 w 4107264"/>
              <a:gd name="connsiteY25" fmla="*/ 1723293 h 4418764"/>
              <a:gd name="connsiteX26" fmla="*/ 3044651 w 4107264"/>
              <a:gd name="connsiteY26" fmla="*/ 1502229 h 4418764"/>
              <a:gd name="connsiteX27" fmla="*/ 3104942 w 4107264"/>
              <a:gd name="connsiteY27" fmla="*/ 1336431 h 4418764"/>
              <a:gd name="connsiteX28" fmla="*/ 2981849 w 4107264"/>
              <a:gd name="connsiteY28" fmla="*/ 801356 h 4418764"/>
              <a:gd name="connsiteX29" fmla="*/ 2951704 w 4107264"/>
              <a:gd name="connsiteY29" fmla="*/ 665704 h 4418764"/>
              <a:gd name="connsiteX30" fmla="*/ 2866293 w 4107264"/>
              <a:gd name="connsiteY30" fmla="*/ 406959 h 4418764"/>
              <a:gd name="connsiteX31" fmla="*/ 2733153 w 4107264"/>
              <a:gd name="connsiteY31" fmla="*/ 231112 h 4418764"/>
              <a:gd name="connsiteX32" fmla="*/ 2368900 w 4107264"/>
              <a:gd name="connsiteY32" fmla="*/ 27633 h 4418764"/>
              <a:gd name="connsiteX33" fmla="*/ 2225711 w 4107264"/>
              <a:gd name="connsiteY33" fmla="*/ 0 h 4418764"/>
              <a:gd name="connsiteX34" fmla="*/ 2042328 w 4107264"/>
              <a:gd name="connsiteY34" fmla="*/ 45218 h 4418764"/>
              <a:gd name="connsiteX35" fmla="*/ 1801168 w 4107264"/>
              <a:gd name="connsiteY35" fmla="*/ 303963 h 4418764"/>
              <a:gd name="connsiteX36" fmla="*/ 1625322 w 4107264"/>
              <a:gd name="connsiteY36" fmla="*/ 527539 h 4418764"/>
              <a:gd name="connsiteX37" fmla="*/ 1399234 w 4107264"/>
              <a:gd name="connsiteY37" fmla="*/ 864159 h 4418764"/>
              <a:gd name="connsiteX0" fmla="*/ 1399234 w 4107264"/>
              <a:gd name="connsiteY0" fmla="*/ 864159 h 4418764"/>
              <a:gd name="connsiteX1" fmla="*/ 1125415 w 4107264"/>
              <a:gd name="connsiteY1" fmla="*/ 823965 h 4418764"/>
              <a:gd name="connsiteX2" fmla="*/ 997299 w 4107264"/>
              <a:gd name="connsiteY2" fmla="*/ 864158 h 4418764"/>
              <a:gd name="connsiteX3" fmla="*/ 859134 w 4107264"/>
              <a:gd name="connsiteY3" fmla="*/ 924449 h 4418764"/>
              <a:gd name="connsiteX4" fmla="*/ 0 w 4107264"/>
              <a:gd name="connsiteY4" fmla="*/ 1040004 h 4418764"/>
              <a:gd name="connsiteX5" fmla="*/ 1110343 w 4107264"/>
              <a:gd name="connsiteY5" fmla="*/ 1080199 h 4418764"/>
              <a:gd name="connsiteX6" fmla="*/ 1155560 w 4107264"/>
              <a:gd name="connsiteY6" fmla="*/ 1052566 h 4418764"/>
              <a:gd name="connsiteX7" fmla="*/ 1291213 w 4107264"/>
              <a:gd name="connsiteY7" fmla="*/ 1009860 h 4418764"/>
              <a:gd name="connsiteX8" fmla="*/ 1446963 w 4107264"/>
              <a:gd name="connsiteY8" fmla="*/ 1032467 h 4418764"/>
              <a:gd name="connsiteX9" fmla="*/ 1539910 w 4107264"/>
              <a:gd name="connsiteY9" fmla="*/ 1170633 h 4418764"/>
              <a:gd name="connsiteX10" fmla="*/ 1512277 w 4107264"/>
              <a:gd name="connsiteY10" fmla="*/ 1308798 h 4418764"/>
              <a:gd name="connsiteX11" fmla="*/ 1514789 w 4107264"/>
              <a:gd name="connsiteY11" fmla="*/ 1459523 h 4418764"/>
              <a:gd name="connsiteX12" fmla="*/ 1605224 w 4107264"/>
              <a:gd name="connsiteY12" fmla="*/ 1602712 h 4418764"/>
              <a:gd name="connsiteX13" fmla="*/ 1645418 w 4107264"/>
              <a:gd name="connsiteY13" fmla="*/ 1715756 h 4418764"/>
              <a:gd name="connsiteX14" fmla="*/ 1668026 w 4107264"/>
              <a:gd name="connsiteY14" fmla="*/ 1851409 h 4418764"/>
              <a:gd name="connsiteX15" fmla="*/ 1625321 w 4107264"/>
              <a:gd name="connsiteY15" fmla="*/ 2052376 h 4418764"/>
              <a:gd name="connsiteX16" fmla="*/ 1642906 w 4107264"/>
              <a:gd name="connsiteY16" fmla="*/ 2157885 h 4418764"/>
              <a:gd name="connsiteX17" fmla="*/ 1826288 w 4107264"/>
              <a:gd name="connsiteY17" fmla="*/ 2404069 h 4418764"/>
              <a:gd name="connsiteX18" fmla="*/ 1896626 w 4107264"/>
              <a:gd name="connsiteY18" fmla="*/ 2728128 h 4418764"/>
              <a:gd name="connsiteX19" fmla="*/ 2027255 w 4107264"/>
              <a:gd name="connsiteY19" fmla="*/ 2833636 h 4418764"/>
              <a:gd name="connsiteX20" fmla="*/ 2243296 w 4107264"/>
              <a:gd name="connsiteY20" fmla="*/ 2934119 h 4418764"/>
              <a:gd name="connsiteX21" fmla="*/ 4107264 w 4107264"/>
              <a:gd name="connsiteY21" fmla="*/ 4418764 h 4418764"/>
              <a:gd name="connsiteX22" fmla="*/ 4094703 w 4107264"/>
              <a:gd name="connsiteY22" fmla="*/ 3810838 h 4418764"/>
              <a:gd name="connsiteX23" fmla="*/ 3793251 w 4107264"/>
              <a:gd name="connsiteY23" fmla="*/ 3609871 h 4418764"/>
              <a:gd name="connsiteX24" fmla="*/ 3670158 w 4107264"/>
              <a:gd name="connsiteY24" fmla="*/ 3411416 h 4418764"/>
              <a:gd name="connsiteX25" fmla="*/ 2690447 w 4107264"/>
              <a:gd name="connsiteY25" fmla="*/ 1843873 h 4418764"/>
              <a:gd name="connsiteX26" fmla="*/ 2868804 w 4107264"/>
              <a:gd name="connsiteY26" fmla="*/ 1723293 h 4418764"/>
              <a:gd name="connsiteX27" fmla="*/ 3044651 w 4107264"/>
              <a:gd name="connsiteY27" fmla="*/ 1502229 h 4418764"/>
              <a:gd name="connsiteX28" fmla="*/ 3104942 w 4107264"/>
              <a:gd name="connsiteY28" fmla="*/ 1336431 h 4418764"/>
              <a:gd name="connsiteX29" fmla="*/ 2981849 w 4107264"/>
              <a:gd name="connsiteY29" fmla="*/ 801356 h 4418764"/>
              <a:gd name="connsiteX30" fmla="*/ 2951704 w 4107264"/>
              <a:gd name="connsiteY30" fmla="*/ 665704 h 4418764"/>
              <a:gd name="connsiteX31" fmla="*/ 2866293 w 4107264"/>
              <a:gd name="connsiteY31" fmla="*/ 406959 h 4418764"/>
              <a:gd name="connsiteX32" fmla="*/ 2733153 w 4107264"/>
              <a:gd name="connsiteY32" fmla="*/ 231112 h 4418764"/>
              <a:gd name="connsiteX33" fmla="*/ 2368900 w 4107264"/>
              <a:gd name="connsiteY33" fmla="*/ 27633 h 4418764"/>
              <a:gd name="connsiteX34" fmla="*/ 2225711 w 4107264"/>
              <a:gd name="connsiteY34" fmla="*/ 0 h 4418764"/>
              <a:gd name="connsiteX35" fmla="*/ 2042328 w 4107264"/>
              <a:gd name="connsiteY35" fmla="*/ 45218 h 4418764"/>
              <a:gd name="connsiteX36" fmla="*/ 1801168 w 4107264"/>
              <a:gd name="connsiteY36" fmla="*/ 303963 h 4418764"/>
              <a:gd name="connsiteX37" fmla="*/ 1625322 w 4107264"/>
              <a:gd name="connsiteY37" fmla="*/ 527539 h 4418764"/>
              <a:gd name="connsiteX38" fmla="*/ 1399234 w 4107264"/>
              <a:gd name="connsiteY38" fmla="*/ 864159 h 4418764"/>
              <a:gd name="connsiteX0" fmla="*/ 1399234 w 4107264"/>
              <a:gd name="connsiteY0" fmla="*/ 864159 h 4418764"/>
              <a:gd name="connsiteX1" fmla="*/ 1125415 w 4107264"/>
              <a:gd name="connsiteY1" fmla="*/ 823965 h 4418764"/>
              <a:gd name="connsiteX2" fmla="*/ 997299 w 4107264"/>
              <a:gd name="connsiteY2" fmla="*/ 864158 h 4418764"/>
              <a:gd name="connsiteX3" fmla="*/ 859134 w 4107264"/>
              <a:gd name="connsiteY3" fmla="*/ 924449 h 4418764"/>
              <a:gd name="connsiteX4" fmla="*/ 0 w 4107264"/>
              <a:gd name="connsiteY4" fmla="*/ 1040004 h 4418764"/>
              <a:gd name="connsiteX5" fmla="*/ 1110343 w 4107264"/>
              <a:gd name="connsiteY5" fmla="*/ 1080199 h 4418764"/>
              <a:gd name="connsiteX6" fmla="*/ 1155560 w 4107264"/>
              <a:gd name="connsiteY6" fmla="*/ 1052566 h 4418764"/>
              <a:gd name="connsiteX7" fmla="*/ 1291213 w 4107264"/>
              <a:gd name="connsiteY7" fmla="*/ 1009860 h 4418764"/>
              <a:gd name="connsiteX8" fmla="*/ 1446963 w 4107264"/>
              <a:gd name="connsiteY8" fmla="*/ 1032467 h 4418764"/>
              <a:gd name="connsiteX9" fmla="*/ 1539910 w 4107264"/>
              <a:gd name="connsiteY9" fmla="*/ 1170633 h 4418764"/>
              <a:gd name="connsiteX10" fmla="*/ 1512277 w 4107264"/>
              <a:gd name="connsiteY10" fmla="*/ 1308798 h 4418764"/>
              <a:gd name="connsiteX11" fmla="*/ 1514789 w 4107264"/>
              <a:gd name="connsiteY11" fmla="*/ 1459523 h 4418764"/>
              <a:gd name="connsiteX12" fmla="*/ 1605224 w 4107264"/>
              <a:gd name="connsiteY12" fmla="*/ 1602712 h 4418764"/>
              <a:gd name="connsiteX13" fmla="*/ 1645418 w 4107264"/>
              <a:gd name="connsiteY13" fmla="*/ 1715756 h 4418764"/>
              <a:gd name="connsiteX14" fmla="*/ 1668026 w 4107264"/>
              <a:gd name="connsiteY14" fmla="*/ 1851409 h 4418764"/>
              <a:gd name="connsiteX15" fmla="*/ 1625321 w 4107264"/>
              <a:gd name="connsiteY15" fmla="*/ 2052376 h 4418764"/>
              <a:gd name="connsiteX16" fmla="*/ 1642906 w 4107264"/>
              <a:gd name="connsiteY16" fmla="*/ 2157885 h 4418764"/>
              <a:gd name="connsiteX17" fmla="*/ 1826288 w 4107264"/>
              <a:gd name="connsiteY17" fmla="*/ 2404069 h 4418764"/>
              <a:gd name="connsiteX18" fmla="*/ 1896626 w 4107264"/>
              <a:gd name="connsiteY18" fmla="*/ 2728128 h 4418764"/>
              <a:gd name="connsiteX19" fmla="*/ 2027255 w 4107264"/>
              <a:gd name="connsiteY19" fmla="*/ 2833636 h 4418764"/>
              <a:gd name="connsiteX20" fmla="*/ 2243296 w 4107264"/>
              <a:gd name="connsiteY20" fmla="*/ 2934119 h 4418764"/>
              <a:gd name="connsiteX21" fmla="*/ 4107264 w 4107264"/>
              <a:gd name="connsiteY21" fmla="*/ 4418764 h 4418764"/>
              <a:gd name="connsiteX22" fmla="*/ 4094703 w 4107264"/>
              <a:gd name="connsiteY22" fmla="*/ 3810838 h 4418764"/>
              <a:gd name="connsiteX23" fmla="*/ 3793251 w 4107264"/>
              <a:gd name="connsiteY23" fmla="*/ 3609871 h 4418764"/>
              <a:gd name="connsiteX24" fmla="*/ 3690255 w 4107264"/>
              <a:gd name="connsiteY24" fmla="*/ 3516923 h 4418764"/>
              <a:gd name="connsiteX25" fmla="*/ 2690447 w 4107264"/>
              <a:gd name="connsiteY25" fmla="*/ 1843873 h 4418764"/>
              <a:gd name="connsiteX26" fmla="*/ 2868804 w 4107264"/>
              <a:gd name="connsiteY26" fmla="*/ 1723293 h 4418764"/>
              <a:gd name="connsiteX27" fmla="*/ 3044651 w 4107264"/>
              <a:gd name="connsiteY27" fmla="*/ 1502229 h 4418764"/>
              <a:gd name="connsiteX28" fmla="*/ 3104942 w 4107264"/>
              <a:gd name="connsiteY28" fmla="*/ 1336431 h 4418764"/>
              <a:gd name="connsiteX29" fmla="*/ 2981849 w 4107264"/>
              <a:gd name="connsiteY29" fmla="*/ 801356 h 4418764"/>
              <a:gd name="connsiteX30" fmla="*/ 2951704 w 4107264"/>
              <a:gd name="connsiteY30" fmla="*/ 665704 h 4418764"/>
              <a:gd name="connsiteX31" fmla="*/ 2866293 w 4107264"/>
              <a:gd name="connsiteY31" fmla="*/ 406959 h 4418764"/>
              <a:gd name="connsiteX32" fmla="*/ 2733153 w 4107264"/>
              <a:gd name="connsiteY32" fmla="*/ 231112 h 4418764"/>
              <a:gd name="connsiteX33" fmla="*/ 2368900 w 4107264"/>
              <a:gd name="connsiteY33" fmla="*/ 27633 h 4418764"/>
              <a:gd name="connsiteX34" fmla="*/ 2225711 w 4107264"/>
              <a:gd name="connsiteY34" fmla="*/ 0 h 4418764"/>
              <a:gd name="connsiteX35" fmla="*/ 2042328 w 4107264"/>
              <a:gd name="connsiteY35" fmla="*/ 45218 h 4418764"/>
              <a:gd name="connsiteX36" fmla="*/ 1801168 w 4107264"/>
              <a:gd name="connsiteY36" fmla="*/ 303963 h 4418764"/>
              <a:gd name="connsiteX37" fmla="*/ 1625322 w 4107264"/>
              <a:gd name="connsiteY37" fmla="*/ 527539 h 4418764"/>
              <a:gd name="connsiteX38" fmla="*/ 1399234 w 4107264"/>
              <a:gd name="connsiteY38" fmla="*/ 864159 h 4418764"/>
              <a:gd name="connsiteX0" fmla="*/ 1399234 w 4107264"/>
              <a:gd name="connsiteY0" fmla="*/ 864159 h 4418764"/>
              <a:gd name="connsiteX1" fmla="*/ 1125415 w 4107264"/>
              <a:gd name="connsiteY1" fmla="*/ 823965 h 4418764"/>
              <a:gd name="connsiteX2" fmla="*/ 997299 w 4107264"/>
              <a:gd name="connsiteY2" fmla="*/ 864158 h 4418764"/>
              <a:gd name="connsiteX3" fmla="*/ 859134 w 4107264"/>
              <a:gd name="connsiteY3" fmla="*/ 924449 h 4418764"/>
              <a:gd name="connsiteX4" fmla="*/ 0 w 4107264"/>
              <a:gd name="connsiteY4" fmla="*/ 1040004 h 4418764"/>
              <a:gd name="connsiteX5" fmla="*/ 1110343 w 4107264"/>
              <a:gd name="connsiteY5" fmla="*/ 1080199 h 4418764"/>
              <a:gd name="connsiteX6" fmla="*/ 1155560 w 4107264"/>
              <a:gd name="connsiteY6" fmla="*/ 1052566 h 4418764"/>
              <a:gd name="connsiteX7" fmla="*/ 1291213 w 4107264"/>
              <a:gd name="connsiteY7" fmla="*/ 1009860 h 4418764"/>
              <a:gd name="connsiteX8" fmla="*/ 1446963 w 4107264"/>
              <a:gd name="connsiteY8" fmla="*/ 1032467 h 4418764"/>
              <a:gd name="connsiteX9" fmla="*/ 1539910 w 4107264"/>
              <a:gd name="connsiteY9" fmla="*/ 1170633 h 4418764"/>
              <a:gd name="connsiteX10" fmla="*/ 1512277 w 4107264"/>
              <a:gd name="connsiteY10" fmla="*/ 1308798 h 4418764"/>
              <a:gd name="connsiteX11" fmla="*/ 1514789 w 4107264"/>
              <a:gd name="connsiteY11" fmla="*/ 1459523 h 4418764"/>
              <a:gd name="connsiteX12" fmla="*/ 1605224 w 4107264"/>
              <a:gd name="connsiteY12" fmla="*/ 1602712 h 4418764"/>
              <a:gd name="connsiteX13" fmla="*/ 1645418 w 4107264"/>
              <a:gd name="connsiteY13" fmla="*/ 1715756 h 4418764"/>
              <a:gd name="connsiteX14" fmla="*/ 1668026 w 4107264"/>
              <a:gd name="connsiteY14" fmla="*/ 1851409 h 4418764"/>
              <a:gd name="connsiteX15" fmla="*/ 1625321 w 4107264"/>
              <a:gd name="connsiteY15" fmla="*/ 2052376 h 4418764"/>
              <a:gd name="connsiteX16" fmla="*/ 1642906 w 4107264"/>
              <a:gd name="connsiteY16" fmla="*/ 2157885 h 4418764"/>
              <a:gd name="connsiteX17" fmla="*/ 1826288 w 4107264"/>
              <a:gd name="connsiteY17" fmla="*/ 2404069 h 4418764"/>
              <a:gd name="connsiteX18" fmla="*/ 1896626 w 4107264"/>
              <a:gd name="connsiteY18" fmla="*/ 2728128 h 4418764"/>
              <a:gd name="connsiteX19" fmla="*/ 2027255 w 4107264"/>
              <a:gd name="connsiteY19" fmla="*/ 2833636 h 4418764"/>
              <a:gd name="connsiteX20" fmla="*/ 2243296 w 4107264"/>
              <a:gd name="connsiteY20" fmla="*/ 2934119 h 4418764"/>
              <a:gd name="connsiteX21" fmla="*/ 4107264 w 4107264"/>
              <a:gd name="connsiteY21" fmla="*/ 4418764 h 4418764"/>
              <a:gd name="connsiteX22" fmla="*/ 4094703 w 4107264"/>
              <a:gd name="connsiteY22" fmla="*/ 3810838 h 4418764"/>
              <a:gd name="connsiteX23" fmla="*/ 3793251 w 4107264"/>
              <a:gd name="connsiteY23" fmla="*/ 3609871 h 4418764"/>
              <a:gd name="connsiteX24" fmla="*/ 3690255 w 4107264"/>
              <a:gd name="connsiteY24" fmla="*/ 3516923 h 4418764"/>
              <a:gd name="connsiteX25" fmla="*/ 3305906 w 4107264"/>
              <a:gd name="connsiteY25" fmla="*/ 2886389 h 4418764"/>
              <a:gd name="connsiteX26" fmla="*/ 2690447 w 4107264"/>
              <a:gd name="connsiteY26" fmla="*/ 1843873 h 4418764"/>
              <a:gd name="connsiteX27" fmla="*/ 2868804 w 4107264"/>
              <a:gd name="connsiteY27" fmla="*/ 1723293 h 4418764"/>
              <a:gd name="connsiteX28" fmla="*/ 3044651 w 4107264"/>
              <a:gd name="connsiteY28" fmla="*/ 1502229 h 4418764"/>
              <a:gd name="connsiteX29" fmla="*/ 3104942 w 4107264"/>
              <a:gd name="connsiteY29" fmla="*/ 1336431 h 4418764"/>
              <a:gd name="connsiteX30" fmla="*/ 2981849 w 4107264"/>
              <a:gd name="connsiteY30" fmla="*/ 801356 h 4418764"/>
              <a:gd name="connsiteX31" fmla="*/ 2951704 w 4107264"/>
              <a:gd name="connsiteY31" fmla="*/ 665704 h 4418764"/>
              <a:gd name="connsiteX32" fmla="*/ 2866293 w 4107264"/>
              <a:gd name="connsiteY32" fmla="*/ 406959 h 4418764"/>
              <a:gd name="connsiteX33" fmla="*/ 2733153 w 4107264"/>
              <a:gd name="connsiteY33" fmla="*/ 231112 h 4418764"/>
              <a:gd name="connsiteX34" fmla="*/ 2368900 w 4107264"/>
              <a:gd name="connsiteY34" fmla="*/ 27633 h 4418764"/>
              <a:gd name="connsiteX35" fmla="*/ 2225711 w 4107264"/>
              <a:gd name="connsiteY35" fmla="*/ 0 h 4418764"/>
              <a:gd name="connsiteX36" fmla="*/ 2042328 w 4107264"/>
              <a:gd name="connsiteY36" fmla="*/ 45218 h 4418764"/>
              <a:gd name="connsiteX37" fmla="*/ 1801168 w 4107264"/>
              <a:gd name="connsiteY37" fmla="*/ 303963 h 4418764"/>
              <a:gd name="connsiteX38" fmla="*/ 1625322 w 4107264"/>
              <a:gd name="connsiteY38" fmla="*/ 527539 h 4418764"/>
              <a:gd name="connsiteX39" fmla="*/ 1399234 w 4107264"/>
              <a:gd name="connsiteY39" fmla="*/ 864159 h 4418764"/>
              <a:gd name="connsiteX0" fmla="*/ 1399234 w 4107264"/>
              <a:gd name="connsiteY0" fmla="*/ 864159 h 4418764"/>
              <a:gd name="connsiteX1" fmla="*/ 1125415 w 4107264"/>
              <a:gd name="connsiteY1" fmla="*/ 823965 h 4418764"/>
              <a:gd name="connsiteX2" fmla="*/ 997299 w 4107264"/>
              <a:gd name="connsiteY2" fmla="*/ 864158 h 4418764"/>
              <a:gd name="connsiteX3" fmla="*/ 859134 w 4107264"/>
              <a:gd name="connsiteY3" fmla="*/ 924449 h 4418764"/>
              <a:gd name="connsiteX4" fmla="*/ 0 w 4107264"/>
              <a:gd name="connsiteY4" fmla="*/ 1040004 h 4418764"/>
              <a:gd name="connsiteX5" fmla="*/ 1110343 w 4107264"/>
              <a:gd name="connsiteY5" fmla="*/ 1080199 h 4418764"/>
              <a:gd name="connsiteX6" fmla="*/ 1155560 w 4107264"/>
              <a:gd name="connsiteY6" fmla="*/ 1052566 h 4418764"/>
              <a:gd name="connsiteX7" fmla="*/ 1291213 w 4107264"/>
              <a:gd name="connsiteY7" fmla="*/ 1009860 h 4418764"/>
              <a:gd name="connsiteX8" fmla="*/ 1446963 w 4107264"/>
              <a:gd name="connsiteY8" fmla="*/ 1032467 h 4418764"/>
              <a:gd name="connsiteX9" fmla="*/ 1539910 w 4107264"/>
              <a:gd name="connsiteY9" fmla="*/ 1170633 h 4418764"/>
              <a:gd name="connsiteX10" fmla="*/ 1512277 w 4107264"/>
              <a:gd name="connsiteY10" fmla="*/ 1308798 h 4418764"/>
              <a:gd name="connsiteX11" fmla="*/ 1514789 w 4107264"/>
              <a:gd name="connsiteY11" fmla="*/ 1459523 h 4418764"/>
              <a:gd name="connsiteX12" fmla="*/ 1605224 w 4107264"/>
              <a:gd name="connsiteY12" fmla="*/ 1602712 h 4418764"/>
              <a:gd name="connsiteX13" fmla="*/ 1645418 w 4107264"/>
              <a:gd name="connsiteY13" fmla="*/ 1715756 h 4418764"/>
              <a:gd name="connsiteX14" fmla="*/ 1668026 w 4107264"/>
              <a:gd name="connsiteY14" fmla="*/ 1851409 h 4418764"/>
              <a:gd name="connsiteX15" fmla="*/ 1625321 w 4107264"/>
              <a:gd name="connsiteY15" fmla="*/ 2052376 h 4418764"/>
              <a:gd name="connsiteX16" fmla="*/ 1642906 w 4107264"/>
              <a:gd name="connsiteY16" fmla="*/ 2157885 h 4418764"/>
              <a:gd name="connsiteX17" fmla="*/ 1826288 w 4107264"/>
              <a:gd name="connsiteY17" fmla="*/ 2404069 h 4418764"/>
              <a:gd name="connsiteX18" fmla="*/ 1896626 w 4107264"/>
              <a:gd name="connsiteY18" fmla="*/ 2728128 h 4418764"/>
              <a:gd name="connsiteX19" fmla="*/ 2027255 w 4107264"/>
              <a:gd name="connsiteY19" fmla="*/ 2833636 h 4418764"/>
              <a:gd name="connsiteX20" fmla="*/ 2243296 w 4107264"/>
              <a:gd name="connsiteY20" fmla="*/ 2934119 h 4418764"/>
              <a:gd name="connsiteX21" fmla="*/ 4107264 w 4107264"/>
              <a:gd name="connsiteY21" fmla="*/ 4418764 h 4418764"/>
              <a:gd name="connsiteX22" fmla="*/ 4094703 w 4107264"/>
              <a:gd name="connsiteY22" fmla="*/ 3810838 h 4418764"/>
              <a:gd name="connsiteX23" fmla="*/ 3793251 w 4107264"/>
              <a:gd name="connsiteY23" fmla="*/ 3609871 h 4418764"/>
              <a:gd name="connsiteX24" fmla="*/ 3690255 w 4107264"/>
              <a:gd name="connsiteY24" fmla="*/ 3516923 h 4418764"/>
              <a:gd name="connsiteX25" fmla="*/ 3584748 w 4107264"/>
              <a:gd name="connsiteY25" fmla="*/ 3333540 h 4418764"/>
              <a:gd name="connsiteX26" fmla="*/ 2690447 w 4107264"/>
              <a:gd name="connsiteY26" fmla="*/ 1843873 h 4418764"/>
              <a:gd name="connsiteX27" fmla="*/ 2868804 w 4107264"/>
              <a:gd name="connsiteY27" fmla="*/ 1723293 h 4418764"/>
              <a:gd name="connsiteX28" fmla="*/ 3044651 w 4107264"/>
              <a:gd name="connsiteY28" fmla="*/ 1502229 h 4418764"/>
              <a:gd name="connsiteX29" fmla="*/ 3104942 w 4107264"/>
              <a:gd name="connsiteY29" fmla="*/ 1336431 h 4418764"/>
              <a:gd name="connsiteX30" fmla="*/ 2981849 w 4107264"/>
              <a:gd name="connsiteY30" fmla="*/ 801356 h 4418764"/>
              <a:gd name="connsiteX31" fmla="*/ 2951704 w 4107264"/>
              <a:gd name="connsiteY31" fmla="*/ 665704 h 4418764"/>
              <a:gd name="connsiteX32" fmla="*/ 2866293 w 4107264"/>
              <a:gd name="connsiteY32" fmla="*/ 406959 h 4418764"/>
              <a:gd name="connsiteX33" fmla="*/ 2733153 w 4107264"/>
              <a:gd name="connsiteY33" fmla="*/ 231112 h 4418764"/>
              <a:gd name="connsiteX34" fmla="*/ 2368900 w 4107264"/>
              <a:gd name="connsiteY34" fmla="*/ 27633 h 4418764"/>
              <a:gd name="connsiteX35" fmla="*/ 2225711 w 4107264"/>
              <a:gd name="connsiteY35" fmla="*/ 0 h 4418764"/>
              <a:gd name="connsiteX36" fmla="*/ 2042328 w 4107264"/>
              <a:gd name="connsiteY36" fmla="*/ 45218 h 4418764"/>
              <a:gd name="connsiteX37" fmla="*/ 1801168 w 4107264"/>
              <a:gd name="connsiteY37" fmla="*/ 303963 h 4418764"/>
              <a:gd name="connsiteX38" fmla="*/ 1625322 w 4107264"/>
              <a:gd name="connsiteY38" fmla="*/ 527539 h 4418764"/>
              <a:gd name="connsiteX39" fmla="*/ 1399234 w 4107264"/>
              <a:gd name="connsiteY39" fmla="*/ 864159 h 4418764"/>
              <a:gd name="connsiteX0" fmla="*/ 1399234 w 4107264"/>
              <a:gd name="connsiteY0" fmla="*/ 864159 h 4418764"/>
              <a:gd name="connsiteX1" fmla="*/ 1125415 w 4107264"/>
              <a:gd name="connsiteY1" fmla="*/ 823965 h 4418764"/>
              <a:gd name="connsiteX2" fmla="*/ 997299 w 4107264"/>
              <a:gd name="connsiteY2" fmla="*/ 864158 h 4418764"/>
              <a:gd name="connsiteX3" fmla="*/ 859134 w 4107264"/>
              <a:gd name="connsiteY3" fmla="*/ 924449 h 4418764"/>
              <a:gd name="connsiteX4" fmla="*/ 0 w 4107264"/>
              <a:gd name="connsiteY4" fmla="*/ 1040004 h 4418764"/>
              <a:gd name="connsiteX5" fmla="*/ 1110343 w 4107264"/>
              <a:gd name="connsiteY5" fmla="*/ 1080199 h 4418764"/>
              <a:gd name="connsiteX6" fmla="*/ 1155560 w 4107264"/>
              <a:gd name="connsiteY6" fmla="*/ 1052566 h 4418764"/>
              <a:gd name="connsiteX7" fmla="*/ 1291213 w 4107264"/>
              <a:gd name="connsiteY7" fmla="*/ 1009860 h 4418764"/>
              <a:gd name="connsiteX8" fmla="*/ 1446963 w 4107264"/>
              <a:gd name="connsiteY8" fmla="*/ 1032467 h 4418764"/>
              <a:gd name="connsiteX9" fmla="*/ 1539910 w 4107264"/>
              <a:gd name="connsiteY9" fmla="*/ 1170633 h 4418764"/>
              <a:gd name="connsiteX10" fmla="*/ 1512277 w 4107264"/>
              <a:gd name="connsiteY10" fmla="*/ 1308798 h 4418764"/>
              <a:gd name="connsiteX11" fmla="*/ 1514789 w 4107264"/>
              <a:gd name="connsiteY11" fmla="*/ 1459523 h 4418764"/>
              <a:gd name="connsiteX12" fmla="*/ 1605224 w 4107264"/>
              <a:gd name="connsiteY12" fmla="*/ 1602712 h 4418764"/>
              <a:gd name="connsiteX13" fmla="*/ 1645418 w 4107264"/>
              <a:gd name="connsiteY13" fmla="*/ 1715756 h 4418764"/>
              <a:gd name="connsiteX14" fmla="*/ 1668026 w 4107264"/>
              <a:gd name="connsiteY14" fmla="*/ 1851409 h 4418764"/>
              <a:gd name="connsiteX15" fmla="*/ 1625321 w 4107264"/>
              <a:gd name="connsiteY15" fmla="*/ 2052376 h 4418764"/>
              <a:gd name="connsiteX16" fmla="*/ 1642906 w 4107264"/>
              <a:gd name="connsiteY16" fmla="*/ 2157885 h 4418764"/>
              <a:gd name="connsiteX17" fmla="*/ 1826288 w 4107264"/>
              <a:gd name="connsiteY17" fmla="*/ 2404069 h 4418764"/>
              <a:gd name="connsiteX18" fmla="*/ 1896626 w 4107264"/>
              <a:gd name="connsiteY18" fmla="*/ 2728128 h 4418764"/>
              <a:gd name="connsiteX19" fmla="*/ 2027255 w 4107264"/>
              <a:gd name="connsiteY19" fmla="*/ 2833636 h 4418764"/>
              <a:gd name="connsiteX20" fmla="*/ 2243296 w 4107264"/>
              <a:gd name="connsiteY20" fmla="*/ 2934119 h 4418764"/>
              <a:gd name="connsiteX21" fmla="*/ 4107264 w 4107264"/>
              <a:gd name="connsiteY21" fmla="*/ 4418764 h 4418764"/>
              <a:gd name="connsiteX22" fmla="*/ 4094703 w 4107264"/>
              <a:gd name="connsiteY22" fmla="*/ 3810838 h 4418764"/>
              <a:gd name="connsiteX23" fmla="*/ 3793251 w 4107264"/>
              <a:gd name="connsiteY23" fmla="*/ 3609871 h 4418764"/>
              <a:gd name="connsiteX24" fmla="*/ 3690255 w 4107264"/>
              <a:gd name="connsiteY24" fmla="*/ 3516923 h 4418764"/>
              <a:gd name="connsiteX25" fmla="*/ 3584748 w 4107264"/>
              <a:gd name="connsiteY25" fmla="*/ 3333540 h 4418764"/>
              <a:gd name="connsiteX26" fmla="*/ 3230543 w 4107264"/>
              <a:gd name="connsiteY26" fmla="*/ 2740688 h 4418764"/>
              <a:gd name="connsiteX27" fmla="*/ 2690447 w 4107264"/>
              <a:gd name="connsiteY27" fmla="*/ 1843873 h 4418764"/>
              <a:gd name="connsiteX28" fmla="*/ 2868804 w 4107264"/>
              <a:gd name="connsiteY28" fmla="*/ 1723293 h 4418764"/>
              <a:gd name="connsiteX29" fmla="*/ 3044651 w 4107264"/>
              <a:gd name="connsiteY29" fmla="*/ 1502229 h 4418764"/>
              <a:gd name="connsiteX30" fmla="*/ 3104942 w 4107264"/>
              <a:gd name="connsiteY30" fmla="*/ 1336431 h 4418764"/>
              <a:gd name="connsiteX31" fmla="*/ 2981849 w 4107264"/>
              <a:gd name="connsiteY31" fmla="*/ 801356 h 4418764"/>
              <a:gd name="connsiteX32" fmla="*/ 2951704 w 4107264"/>
              <a:gd name="connsiteY32" fmla="*/ 665704 h 4418764"/>
              <a:gd name="connsiteX33" fmla="*/ 2866293 w 4107264"/>
              <a:gd name="connsiteY33" fmla="*/ 406959 h 4418764"/>
              <a:gd name="connsiteX34" fmla="*/ 2733153 w 4107264"/>
              <a:gd name="connsiteY34" fmla="*/ 231112 h 4418764"/>
              <a:gd name="connsiteX35" fmla="*/ 2368900 w 4107264"/>
              <a:gd name="connsiteY35" fmla="*/ 27633 h 4418764"/>
              <a:gd name="connsiteX36" fmla="*/ 2225711 w 4107264"/>
              <a:gd name="connsiteY36" fmla="*/ 0 h 4418764"/>
              <a:gd name="connsiteX37" fmla="*/ 2042328 w 4107264"/>
              <a:gd name="connsiteY37" fmla="*/ 45218 h 4418764"/>
              <a:gd name="connsiteX38" fmla="*/ 1801168 w 4107264"/>
              <a:gd name="connsiteY38" fmla="*/ 303963 h 4418764"/>
              <a:gd name="connsiteX39" fmla="*/ 1625322 w 4107264"/>
              <a:gd name="connsiteY39" fmla="*/ 527539 h 4418764"/>
              <a:gd name="connsiteX40" fmla="*/ 1399234 w 4107264"/>
              <a:gd name="connsiteY40" fmla="*/ 864159 h 4418764"/>
              <a:gd name="connsiteX0" fmla="*/ 1399234 w 4107264"/>
              <a:gd name="connsiteY0" fmla="*/ 864159 h 4418764"/>
              <a:gd name="connsiteX1" fmla="*/ 1125415 w 4107264"/>
              <a:gd name="connsiteY1" fmla="*/ 823965 h 4418764"/>
              <a:gd name="connsiteX2" fmla="*/ 997299 w 4107264"/>
              <a:gd name="connsiteY2" fmla="*/ 864158 h 4418764"/>
              <a:gd name="connsiteX3" fmla="*/ 859134 w 4107264"/>
              <a:gd name="connsiteY3" fmla="*/ 924449 h 4418764"/>
              <a:gd name="connsiteX4" fmla="*/ 0 w 4107264"/>
              <a:gd name="connsiteY4" fmla="*/ 1040004 h 4418764"/>
              <a:gd name="connsiteX5" fmla="*/ 1110343 w 4107264"/>
              <a:gd name="connsiteY5" fmla="*/ 1080199 h 4418764"/>
              <a:gd name="connsiteX6" fmla="*/ 1155560 w 4107264"/>
              <a:gd name="connsiteY6" fmla="*/ 1052566 h 4418764"/>
              <a:gd name="connsiteX7" fmla="*/ 1291213 w 4107264"/>
              <a:gd name="connsiteY7" fmla="*/ 1009860 h 4418764"/>
              <a:gd name="connsiteX8" fmla="*/ 1446963 w 4107264"/>
              <a:gd name="connsiteY8" fmla="*/ 1032467 h 4418764"/>
              <a:gd name="connsiteX9" fmla="*/ 1539910 w 4107264"/>
              <a:gd name="connsiteY9" fmla="*/ 1170633 h 4418764"/>
              <a:gd name="connsiteX10" fmla="*/ 1512277 w 4107264"/>
              <a:gd name="connsiteY10" fmla="*/ 1308798 h 4418764"/>
              <a:gd name="connsiteX11" fmla="*/ 1514789 w 4107264"/>
              <a:gd name="connsiteY11" fmla="*/ 1459523 h 4418764"/>
              <a:gd name="connsiteX12" fmla="*/ 1605224 w 4107264"/>
              <a:gd name="connsiteY12" fmla="*/ 1602712 h 4418764"/>
              <a:gd name="connsiteX13" fmla="*/ 1645418 w 4107264"/>
              <a:gd name="connsiteY13" fmla="*/ 1715756 h 4418764"/>
              <a:gd name="connsiteX14" fmla="*/ 1668026 w 4107264"/>
              <a:gd name="connsiteY14" fmla="*/ 1851409 h 4418764"/>
              <a:gd name="connsiteX15" fmla="*/ 1625321 w 4107264"/>
              <a:gd name="connsiteY15" fmla="*/ 2052376 h 4418764"/>
              <a:gd name="connsiteX16" fmla="*/ 1642906 w 4107264"/>
              <a:gd name="connsiteY16" fmla="*/ 2157885 h 4418764"/>
              <a:gd name="connsiteX17" fmla="*/ 1826288 w 4107264"/>
              <a:gd name="connsiteY17" fmla="*/ 2404069 h 4418764"/>
              <a:gd name="connsiteX18" fmla="*/ 1896626 w 4107264"/>
              <a:gd name="connsiteY18" fmla="*/ 2728128 h 4418764"/>
              <a:gd name="connsiteX19" fmla="*/ 2027255 w 4107264"/>
              <a:gd name="connsiteY19" fmla="*/ 2833636 h 4418764"/>
              <a:gd name="connsiteX20" fmla="*/ 2243296 w 4107264"/>
              <a:gd name="connsiteY20" fmla="*/ 2934119 h 4418764"/>
              <a:gd name="connsiteX21" fmla="*/ 4107264 w 4107264"/>
              <a:gd name="connsiteY21" fmla="*/ 4418764 h 4418764"/>
              <a:gd name="connsiteX22" fmla="*/ 4094703 w 4107264"/>
              <a:gd name="connsiteY22" fmla="*/ 3810838 h 4418764"/>
              <a:gd name="connsiteX23" fmla="*/ 3793251 w 4107264"/>
              <a:gd name="connsiteY23" fmla="*/ 3609871 h 4418764"/>
              <a:gd name="connsiteX24" fmla="*/ 3690255 w 4107264"/>
              <a:gd name="connsiteY24" fmla="*/ 3516923 h 4418764"/>
              <a:gd name="connsiteX25" fmla="*/ 3584748 w 4107264"/>
              <a:gd name="connsiteY25" fmla="*/ 3333540 h 4418764"/>
              <a:gd name="connsiteX26" fmla="*/ 3544554 w 4107264"/>
              <a:gd name="connsiteY26" fmla="*/ 2979337 h 4418764"/>
              <a:gd name="connsiteX27" fmla="*/ 2690447 w 4107264"/>
              <a:gd name="connsiteY27" fmla="*/ 1843873 h 4418764"/>
              <a:gd name="connsiteX28" fmla="*/ 2868804 w 4107264"/>
              <a:gd name="connsiteY28" fmla="*/ 1723293 h 4418764"/>
              <a:gd name="connsiteX29" fmla="*/ 3044651 w 4107264"/>
              <a:gd name="connsiteY29" fmla="*/ 1502229 h 4418764"/>
              <a:gd name="connsiteX30" fmla="*/ 3104942 w 4107264"/>
              <a:gd name="connsiteY30" fmla="*/ 1336431 h 4418764"/>
              <a:gd name="connsiteX31" fmla="*/ 2981849 w 4107264"/>
              <a:gd name="connsiteY31" fmla="*/ 801356 h 4418764"/>
              <a:gd name="connsiteX32" fmla="*/ 2951704 w 4107264"/>
              <a:gd name="connsiteY32" fmla="*/ 665704 h 4418764"/>
              <a:gd name="connsiteX33" fmla="*/ 2866293 w 4107264"/>
              <a:gd name="connsiteY33" fmla="*/ 406959 h 4418764"/>
              <a:gd name="connsiteX34" fmla="*/ 2733153 w 4107264"/>
              <a:gd name="connsiteY34" fmla="*/ 231112 h 4418764"/>
              <a:gd name="connsiteX35" fmla="*/ 2368900 w 4107264"/>
              <a:gd name="connsiteY35" fmla="*/ 27633 h 4418764"/>
              <a:gd name="connsiteX36" fmla="*/ 2225711 w 4107264"/>
              <a:gd name="connsiteY36" fmla="*/ 0 h 4418764"/>
              <a:gd name="connsiteX37" fmla="*/ 2042328 w 4107264"/>
              <a:gd name="connsiteY37" fmla="*/ 45218 h 4418764"/>
              <a:gd name="connsiteX38" fmla="*/ 1801168 w 4107264"/>
              <a:gd name="connsiteY38" fmla="*/ 303963 h 4418764"/>
              <a:gd name="connsiteX39" fmla="*/ 1625322 w 4107264"/>
              <a:gd name="connsiteY39" fmla="*/ 527539 h 4418764"/>
              <a:gd name="connsiteX40" fmla="*/ 1399234 w 4107264"/>
              <a:gd name="connsiteY40" fmla="*/ 864159 h 4418764"/>
              <a:gd name="connsiteX0" fmla="*/ 1399234 w 4107264"/>
              <a:gd name="connsiteY0" fmla="*/ 864159 h 4418764"/>
              <a:gd name="connsiteX1" fmla="*/ 1125415 w 4107264"/>
              <a:gd name="connsiteY1" fmla="*/ 823965 h 4418764"/>
              <a:gd name="connsiteX2" fmla="*/ 997299 w 4107264"/>
              <a:gd name="connsiteY2" fmla="*/ 864158 h 4418764"/>
              <a:gd name="connsiteX3" fmla="*/ 859134 w 4107264"/>
              <a:gd name="connsiteY3" fmla="*/ 924449 h 4418764"/>
              <a:gd name="connsiteX4" fmla="*/ 0 w 4107264"/>
              <a:gd name="connsiteY4" fmla="*/ 1040004 h 4418764"/>
              <a:gd name="connsiteX5" fmla="*/ 1110343 w 4107264"/>
              <a:gd name="connsiteY5" fmla="*/ 1080199 h 4418764"/>
              <a:gd name="connsiteX6" fmla="*/ 1155560 w 4107264"/>
              <a:gd name="connsiteY6" fmla="*/ 1052566 h 4418764"/>
              <a:gd name="connsiteX7" fmla="*/ 1291213 w 4107264"/>
              <a:gd name="connsiteY7" fmla="*/ 1009860 h 4418764"/>
              <a:gd name="connsiteX8" fmla="*/ 1446963 w 4107264"/>
              <a:gd name="connsiteY8" fmla="*/ 1032467 h 4418764"/>
              <a:gd name="connsiteX9" fmla="*/ 1539910 w 4107264"/>
              <a:gd name="connsiteY9" fmla="*/ 1170633 h 4418764"/>
              <a:gd name="connsiteX10" fmla="*/ 1512277 w 4107264"/>
              <a:gd name="connsiteY10" fmla="*/ 1308798 h 4418764"/>
              <a:gd name="connsiteX11" fmla="*/ 1514789 w 4107264"/>
              <a:gd name="connsiteY11" fmla="*/ 1459523 h 4418764"/>
              <a:gd name="connsiteX12" fmla="*/ 1605224 w 4107264"/>
              <a:gd name="connsiteY12" fmla="*/ 1602712 h 4418764"/>
              <a:gd name="connsiteX13" fmla="*/ 1645418 w 4107264"/>
              <a:gd name="connsiteY13" fmla="*/ 1715756 h 4418764"/>
              <a:gd name="connsiteX14" fmla="*/ 1668026 w 4107264"/>
              <a:gd name="connsiteY14" fmla="*/ 1851409 h 4418764"/>
              <a:gd name="connsiteX15" fmla="*/ 1625321 w 4107264"/>
              <a:gd name="connsiteY15" fmla="*/ 2052376 h 4418764"/>
              <a:gd name="connsiteX16" fmla="*/ 1642906 w 4107264"/>
              <a:gd name="connsiteY16" fmla="*/ 2157885 h 4418764"/>
              <a:gd name="connsiteX17" fmla="*/ 1826288 w 4107264"/>
              <a:gd name="connsiteY17" fmla="*/ 2404069 h 4418764"/>
              <a:gd name="connsiteX18" fmla="*/ 1896626 w 4107264"/>
              <a:gd name="connsiteY18" fmla="*/ 2728128 h 4418764"/>
              <a:gd name="connsiteX19" fmla="*/ 2027255 w 4107264"/>
              <a:gd name="connsiteY19" fmla="*/ 2833636 h 4418764"/>
              <a:gd name="connsiteX20" fmla="*/ 2243296 w 4107264"/>
              <a:gd name="connsiteY20" fmla="*/ 2934119 h 4418764"/>
              <a:gd name="connsiteX21" fmla="*/ 4107264 w 4107264"/>
              <a:gd name="connsiteY21" fmla="*/ 4418764 h 4418764"/>
              <a:gd name="connsiteX22" fmla="*/ 4094703 w 4107264"/>
              <a:gd name="connsiteY22" fmla="*/ 3810838 h 4418764"/>
              <a:gd name="connsiteX23" fmla="*/ 3793251 w 4107264"/>
              <a:gd name="connsiteY23" fmla="*/ 3609871 h 4418764"/>
              <a:gd name="connsiteX24" fmla="*/ 3690255 w 4107264"/>
              <a:gd name="connsiteY24" fmla="*/ 3516923 h 4418764"/>
              <a:gd name="connsiteX25" fmla="*/ 3584748 w 4107264"/>
              <a:gd name="connsiteY25" fmla="*/ 3333540 h 4418764"/>
              <a:gd name="connsiteX26" fmla="*/ 3544554 w 4107264"/>
              <a:gd name="connsiteY26" fmla="*/ 2979337 h 4418764"/>
              <a:gd name="connsiteX27" fmla="*/ 2798464 w 4107264"/>
              <a:gd name="connsiteY27" fmla="*/ 1984550 h 4418764"/>
              <a:gd name="connsiteX28" fmla="*/ 2690447 w 4107264"/>
              <a:gd name="connsiteY28" fmla="*/ 1843873 h 4418764"/>
              <a:gd name="connsiteX29" fmla="*/ 2868804 w 4107264"/>
              <a:gd name="connsiteY29" fmla="*/ 1723293 h 4418764"/>
              <a:gd name="connsiteX30" fmla="*/ 3044651 w 4107264"/>
              <a:gd name="connsiteY30" fmla="*/ 1502229 h 4418764"/>
              <a:gd name="connsiteX31" fmla="*/ 3104942 w 4107264"/>
              <a:gd name="connsiteY31" fmla="*/ 1336431 h 4418764"/>
              <a:gd name="connsiteX32" fmla="*/ 2981849 w 4107264"/>
              <a:gd name="connsiteY32" fmla="*/ 801356 h 4418764"/>
              <a:gd name="connsiteX33" fmla="*/ 2951704 w 4107264"/>
              <a:gd name="connsiteY33" fmla="*/ 665704 h 4418764"/>
              <a:gd name="connsiteX34" fmla="*/ 2866293 w 4107264"/>
              <a:gd name="connsiteY34" fmla="*/ 406959 h 4418764"/>
              <a:gd name="connsiteX35" fmla="*/ 2733153 w 4107264"/>
              <a:gd name="connsiteY35" fmla="*/ 231112 h 4418764"/>
              <a:gd name="connsiteX36" fmla="*/ 2368900 w 4107264"/>
              <a:gd name="connsiteY36" fmla="*/ 27633 h 4418764"/>
              <a:gd name="connsiteX37" fmla="*/ 2225711 w 4107264"/>
              <a:gd name="connsiteY37" fmla="*/ 0 h 4418764"/>
              <a:gd name="connsiteX38" fmla="*/ 2042328 w 4107264"/>
              <a:gd name="connsiteY38" fmla="*/ 45218 h 4418764"/>
              <a:gd name="connsiteX39" fmla="*/ 1801168 w 4107264"/>
              <a:gd name="connsiteY39" fmla="*/ 303963 h 4418764"/>
              <a:gd name="connsiteX40" fmla="*/ 1625322 w 4107264"/>
              <a:gd name="connsiteY40" fmla="*/ 527539 h 4418764"/>
              <a:gd name="connsiteX41" fmla="*/ 1399234 w 4107264"/>
              <a:gd name="connsiteY41" fmla="*/ 864159 h 4418764"/>
              <a:gd name="connsiteX0" fmla="*/ 1399234 w 4107264"/>
              <a:gd name="connsiteY0" fmla="*/ 864159 h 4418764"/>
              <a:gd name="connsiteX1" fmla="*/ 1125415 w 4107264"/>
              <a:gd name="connsiteY1" fmla="*/ 823965 h 4418764"/>
              <a:gd name="connsiteX2" fmla="*/ 997299 w 4107264"/>
              <a:gd name="connsiteY2" fmla="*/ 864158 h 4418764"/>
              <a:gd name="connsiteX3" fmla="*/ 859134 w 4107264"/>
              <a:gd name="connsiteY3" fmla="*/ 924449 h 4418764"/>
              <a:gd name="connsiteX4" fmla="*/ 0 w 4107264"/>
              <a:gd name="connsiteY4" fmla="*/ 1040004 h 4418764"/>
              <a:gd name="connsiteX5" fmla="*/ 1110343 w 4107264"/>
              <a:gd name="connsiteY5" fmla="*/ 1080199 h 4418764"/>
              <a:gd name="connsiteX6" fmla="*/ 1155560 w 4107264"/>
              <a:gd name="connsiteY6" fmla="*/ 1052566 h 4418764"/>
              <a:gd name="connsiteX7" fmla="*/ 1291213 w 4107264"/>
              <a:gd name="connsiteY7" fmla="*/ 1009860 h 4418764"/>
              <a:gd name="connsiteX8" fmla="*/ 1446963 w 4107264"/>
              <a:gd name="connsiteY8" fmla="*/ 1032467 h 4418764"/>
              <a:gd name="connsiteX9" fmla="*/ 1539910 w 4107264"/>
              <a:gd name="connsiteY9" fmla="*/ 1170633 h 4418764"/>
              <a:gd name="connsiteX10" fmla="*/ 1512277 w 4107264"/>
              <a:gd name="connsiteY10" fmla="*/ 1308798 h 4418764"/>
              <a:gd name="connsiteX11" fmla="*/ 1514789 w 4107264"/>
              <a:gd name="connsiteY11" fmla="*/ 1459523 h 4418764"/>
              <a:gd name="connsiteX12" fmla="*/ 1605224 w 4107264"/>
              <a:gd name="connsiteY12" fmla="*/ 1602712 h 4418764"/>
              <a:gd name="connsiteX13" fmla="*/ 1645418 w 4107264"/>
              <a:gd name="connsiteY13" fmla="*/ 1715756 h 4418764"/>
              <a:gd name="connsiteX14" fmla="*/ 1668026 w 4107264"/>
              <a:gd name="connsiteY14" fmla="*/ 1851409 h 4418764"/>
              <a:gd name="connsiteX15" fmla="*/ 1625321 w 4107264"/>
              <a:gd name="connsiteY15" fmla="*/ 2052376 h 4418764"/>
              <a:gd name="connsiteX16" fmla="*/ 1642906 w 4107264"/>
              <a:gd name="connsiteY16" fmla="*/ 2157885 h 4418764"/>
              <a:gd name="connsiteX17" fmla="*/ 1826288 w 4107264"/>
              <a:gd name="connsiteY17" fmla="*/ 2404069 h 4418764"/>
              <a:gd name="connsiteX18" fmla="*/ 1896626 w 4107264"/>
              <a:gd name="connsiteY18" fmla="*/ 2728128 h 4418764"/>
              <a:gd name="connsiteX19" fmla="*/ 2027255 w 4107264"/>
              <a:gd name="connsiteY19" fmla="*/ 2833636 h 4418764"/>
              <a:gd name="connsiteX20" fmla="*/ 2243296 w 4107264"/>
              <a:gd name="connsiteY20" fmla="*/ 2934119 h 4418764"/>
              <a:gd name="connsiteX21" fmla="*/ 4107264 w 4107264"/>
              <a:gd name="connsiteY21" fmla="*/ 4418764 h 4418764"/>
              <a:gd name="connsiteX22" fmla="*/ 4094703 w 4107264"/>
              <a:gd name="connsiteY22" fmla="*/ 3810838 h 4418764"/>
              <a:gd name="connsiteX23" fmla="*/ 3793251 w 4107264"/>
              <a:gd name="connsiteY23" fmla="*/ 3609871 h 4418764"/>
              <a:gd name="connsiteX24" fmla="*/ 3690255 w 4107264"/>
              <a:gd name="connsiteY24" fmla="*/ 3516923 h 4418764"/>
              <a:gd name="connsiteX25" fmla="*/ 3584748 w 4107264"/>
              <a:gd name="connsiteY25" fmla="*/ 3333540 h 4418764"/>
              <a:gd name="connsiteX26" fmla="*/ 3544554 w 4107264"/>
              <a:gd name="connsiteY26" fmla="*/ 2979337 h 4418764"/>
              <a:gd name="connsiteX27" fmla="*/ 2655275 w 4107264"/>
              <a:gd name="connsiteY27" fmla="*/ 1911699 h 4418764"/>
              <a:gd name="connsiteX28" fmla="*/ 2690447 w 4107264"/>
              <a:gd name="connsiteY28" fmla="*/ 1843873 h 4418764"/>
              <a:gd name="connsiteX29" fmla="*/ 2868804 w 4107264"/>
              <a:gd name="connsiteY29" fmla="*/ 1723293 h 4418764"/>
              <a:gd name="connsiteX30" fmla="*/ 3044651 w 4107264"/>
              <a:gd name="connsiteY30" fmla="*/ 1502229 h 4418764"/>
              <a:gd name="connsiteX31" fmla="*/ 3104942 w 4107264"/>
              <a:gd name="connsiteY31" fmla="*/ 1336431 h 4418764"/>
              <a:gd name="connsiteX32" fmla="*/ 2981849 w 4107264"/>
              <a:gd name="connsiteY32" fmla="*/ 801356 h 4418764"/>
              <a:gd name="connsiteX33" fmla="*/ 2951704 w 4107264"/>
              <a:gd name="connsiteY33" fmla="*/ 665704 h 4418764"/>
              <a:gd name="connsiteX34" fmla="*/ 2866293 w 4107264"/>
              <a:gd name="connsiteY34" fmla="*/ 406959 h 4418764"/>
              <a:gd name="connsiteX35" fmla="*/ 2733153 w 4107264"/>
              <a:gd name="connsiteY35" fmla="*/ 231112 h 4418764"/>
              <a:gd name="connsiteX36" fmla="*/ 2368900 w 4107264"/>
              <a:gd name="connsiteY36" fmla="*/ 27633 h 4418764"/>
              <a:gd name="connsiteX37" fmla="*/ 2225711 w 4107264"/>
              <a:gd name="connsiteY37" fmla="*/ 0 h 4418764"/>
              <a:gd name="connsiteX38" fmla="*/ 2042328 w 4107264"/>
              <a:gd name="connsiteY38" fmla="*/ 45218 h 4418764"/>
              <a:gd name="connsiteX39" fmla="*/ 1801168 w 4107264"/>
              <a:gd name="connsiteY39" fmla="*/ 303963 h 4418764"/>
              <a:gd name="connsiteX40" fmla="*/ 1625322 w 4107264"/>
              <a:gd name="connsiteY40" fmla="*/ 527539 h 4418764"/>
              <a:gd name="connsiteX41" fmla="*/ 1399234 w 4107264"/>
              <a:gd name="connsiteY41" fmla="*/ 864159 h 4418764"/>
              <a:gd name="connsiteX0" fmla="*/ 1399234 w 4107264"/>
              <a:gd name="connsiteY0" fmla="*/ 864159 h 4418764"/>
              <a:gd name="connsiteX1" fmla="*/ 1125415 w 4107264"/>
              <a:gd name="connsiteY1" fmla="*/ 823965 h 4418764"/>
              <a:gd name="connsiteX2" fmla="*/ 997299 w 4107264"/>
              <a:gd name="connsiteY2" fmla="*/ 864158 h 4418764"/>
              <a:gd name="connsiteX3" fmla="*/ 859134 w 4107264"/>
              <a:gd name="connsiteY3" fmla="*/ 924449 h 4418764"/>
              <a:gd name="connsiteX4" fmla="*/ 0 w 4107264"/>
              <a:gd name="connsiteY4" fmla="*/ 1040004 h 4418764"/>
              <a:gd name="connsiteX5" fmla="*/ 1110343 w 4107264"/>
              <a:gd name="connsiteY5" fmla="*/ 1080199 h 4418764"/>
              <a:gd name="connsiteX6" fmla="*/ 1155560 w 4107264"/>
              <a:gd name="connsiteY6" fmla="*/ 1052566 h 4418764"/>
              <a:gd name="connsiteX7" fmla="*/ 1291213 w 4107264"/>
              <a:gd name="connsiteY7" fmla="*/ 1009860 h 4418764"/>
              <a:gd name="connsiteX8" fmla="*/ 1446963 w 4107264"/>
              <a:gd name="connsiteY8" fmla="*/ 1032467 h 4418764"/>
              <a:gd name="connsiteX9" fmla="*/ 1539910 w 4107264"/>
              <a:gd name="connsiteY9" fmla="*/ 1170633 h 4418764"/>
              <a:gd name="connsiteX10" fmla="*/ 1512277 w 4107264"/>
              <a:gd name="connsiteY10" fmla="*/ 1308798 h 4418764"/>
              <a:gd name="connsiteX11" fmla="*/ 1514789 w 4107264"/>
              <a:gd name="connsiteY11" fmla="*/ 1459523 h 4418764"/>
              <a:gd name="connsiteX12" fmla="*/ 1605224 w 4107264"/>
              <a:gd name="connsiteY12" fmla="*/ 1602712 h 4418764"/>
              <a:gd name="connsiteX13" fmla="*/ 1645418 w 4107264"/>
              <a:gd name="connsiteY13" fmla="*/ 1715756 h 4418764"/>
              <a:gd name="connsiteX14" fmla="*/ 1668026 w 4107264"/>
              <a:gd name="connsiteY14" fmla="*/ 1851409 h 4418764"/>
              <a:gd name="connsiteX15" fmla="*/ 1625321 w 4107264"/>
              <a:gd name="connsiteY15" fmla="*/ 2052376 h 4418764"/>
              <a:gd name="connsiteX16" fmla="*/ 1642906 w 4107264"/>
              <a:gd name="connsiteY16" fmla="*/ 2157885 h 4418764"/>
              <a:gd name="connsiteX17" fmla="*/ 1826288 w 4107264"/>
              <a:gd name="connsiteY17" fmla="*/ 2404069 h 4418764"/>
              <a:gd name="connsiteX18" fmla="*/ 1896626 w 4107264"/>
              <a:gd name="connsiteY18" fmla="*/ 2728128 h 4418764"/>
              <a:gd name="connsiteX19" fmla="*/ 2027255 w 4107264"/>
              <a:gd name="connsiteY19" fmla="*/ 2833636 h 4418764"/>
              <a:gd name="connsiteX20" fmla="*/ 2243296 w 4107264"/>
              <a:gd name="connsiteY20" fmla="*/ 2934119 h 4418764"/>
              <a:gd name="connsiteX21" fmla="*/ 4107264 w 4107264"/>
              <a:gd name="connsiteY21" fmla="*/ 4418764 h 4418764"/>
              <a:gd name="connsiteX22" fmla="*/ 4094703 w 4107264"/>
              <a:gd name="connsiteY22" fmla="*/ 3810838 h 4418764"/>
              <a:gd name="connsiteX23" fmla="*/ 3793251 w 4107264"/>
              <a:gd name="connsiteY23" fmla="*/ 3609871 h 4418764"/>
              <a:gd name="connsiteX24" fmla="*/ 3690255 w 4107264"/>
              <a:gd name="connsiteY24" fmla="*/ 3516923 h 4418764"/>
              <a:gd name="connsiteX25" fmla="*/ 3584748 w 4107264"/>
              <a:gd name="connsiteY25" fmla="*/ 3333540 h 4418764"/>
              <a:gd name="connsiteX26" fmla="*/ 3544554 w 4107264"/>
              <a:gd name="connsiteY26" fmla="*/ 2979337 h 4418764"/>
              <a:gd name="connsiteX27" fmla="*/ 2768319 w 4107264"/>
              <a:gd name="connsiteY27" fmla="*/ 2042328 h 4418764"/>
              <a:gd name="connsiteX28" fmla="*/ 2655275 w 4107264"/>
              <a:gd name="connsiteY28" fmla="*/ 1911699 h 4418764"/>
              <a:gd name="connsiteX29" fmla="*/ 2690447 w 4107264"/>
              <a:gd name="connsiteY29" fmla="*/ 1843873 h 4418764"/>
              <a:gd name="connsiteX30" fmla="*/ 2868804 w 4107264"/>
              <a:gd name="connsiteY30" fmla="*/ 1723293 h 4418764"/>
              <a:gd name="connsiteX31" fmla="*/ 3044651 w 4107264"/>
              <a:gd name="connsiteY31" fmla="*/ 1502229 h 4418764"/>
              <a:gd name="connsiteX32" fmla="*/ 3104942 w 4107264"/>
              <a:gd name="connsiteY32" fmla="*/ 1336431 h 4418764"/>
              <a:gd name="connsiteX33" fmla="*/ 2981849 w 4107264"/>
              <a:gd name="connsiteY33" fmla="*/ 801356 h 4418764"/>
              <a:gd name="connsiteX34" fmla="*/ 2951704 w 4107264"/>
              <a:gd name="connsiteY34" fmla="*/ 665704 h 4418764"/>
              <a:gd name="connsiteX35" fmla="*/ 2866293 w 4107264"/>
              <a:gd name="connsiteY35" fmla="*/ 406959 h 4418764"/>
              <a:gd name="connsiteX36" fmla="*/ 2733153 w 4107264"/>
              <a:gd name="connsiteY36" fmla="*/ 231112 h 4418764"/>
              <a:gd name="connsiteX37" fmla="*/ 2368900 w 4107264"/>
              <a:gd name="connsiteY37" fmla="*/ 27633 h 4418764"/>
              <a:gd name="connsiteX38" fmla="*/ 2225711 w 4107264"/>
              <a:gd name="connsiteY38" fmla="*/ 0 h 4418764"/>
              <a:gd name="connsiteX39" fmla="*/ 2042328 w 4107264"/>
              <a:gd name="connsiteY39" fmla="*/ 45218 h 4418764"/>
              <a:gd name="connsiteX40" fmla="*/ 1801168 w 4107264"/>
              <a:gd name="connsiteY40" fmla="*/ 303963 h 4418764"/>
              <a:gd name="connsiteX41" fmla="*/ 1625322 w 4107264"/>
              <a:gd name="connsiteY41" fmla="*/ 527539 h 4418764"/>
              <a:gd name="connsiteX42" fmla="*/ 1399234 w 4107264"/>
              <a:gd name="connsiteY42" fmla="*/ 864159 h 4418764"/>
              <a:gd name="connsiteX0" fmla="*/ 1399234 w 4107264"/>
              <a:gd name="connsiteY0" fmla="*/ 864159 h 4418764"/>
              <a:gd name="connsiteX1" fmla="*/ 1125415 w 4107264"/>
              <a:gd name="connsiteY1" fmla="*/ 823965 h 4418764"/>
              <a:gd name="connsiteX2" fmla="*/ 997299 w 4107264"/>
              <a:gd name="connsiteY2" fmla="*/ 864158 h 4418764"/>
              <a:gd name="connsiteX3" fmla="*/ 859134 w 4107264"/>
              <a:gd name="connsiteY3" fmla="*/ 924449 h 4418764"/>
              <a:gd name="connsiteX4" fmla="*/ 0 w 4107264"/>
              <a:gd name="connsiteY4" fmla="*/ 1040004 h 4418764"/>
              <a:gd name="connsiteX5" fmla="*/ 1110343 w 4107264"/>
              <a:gd name="connsiteY5" fmla="*/ 1080199 h 4418764"/>
              <a:gd name="connsiteX6" fmla="*/ 1155560 w 4107264"/>
              <a:gd name="connsiteY6" fmla="*/ 1052566 h 4418764"/>
              <a:gd name="connsiteX7" fmla="*/ 1291213 w 4107264"/>
              <a:gd name="connsiteY7" fmla="*/ 1009860 h 4418764"/>
              <a:gd name="connsiteX8" fmla="*/ 1446963 w 4107264"/>
              <a:gd name="connsiteY8" fmla="*/ 1032467 h 4418764"/>
              <a:gd name="connsiteX9" fmla="*/ 1539910 w 4107264"/>
              <a:gd name="connsiteY9" fmla="*/ 1170633 h 4418764"/>
              <a:gd name="connsiteX10" fmla="*/ 1512277 w 4107264"/>
              <a:gd name="connsiteY10" fmla="*/ 1308798 h 4418764"/>
              <a:gd name="connsiteX11" fmla="*/ 1514789 w 4107264"/>
              <a:gd name="connsiteY11" fmla="*/ 1459523 h 4418764"/>
              <a:gd name="connsiteX12" fmla="*/ 1605224 w 4107264"/>
              <a:gd name="connsiteY12" fmla="*/ 1602712 h 4418764"/>
              <a:gd name="connsiteX13" fmla="*/ 1645418 w 4107264"/>
              <a:gd name="connsiteY13" fmla="*/ 1715756 h 4418764"/>
              <a:gd name="connsiteX14" fmla="*/ 1668026 w 4107264"/>
              <a:gd name="connsiteY14" fmla="*/ 1851409 h 4418764"/>
              <a:gd name="connsiteX15" fmla="*/ 1625321 w 4107264"/>
              <a:gd name="connsiteY15" fmla="*/ 2052376 h 4418764"/>
              <a:gd name="connsiteX16" fmla="*/ 1642906 w 4107264"/>
              <a:gd name="connsiteY16" fmla="*/ 2157885 h 4418764"/>
              <a:gd name="connsiteX17" fmla="*/ 1826288 w 4107264"/>
              <a:gd name="connsiteY17" fmla="*/ 2404069 h 4418764"/>
              <a:gd name="connsiteX18" fmla="*/ 1896626 w 4107264"/>
              <a:gd name="connsiteY18" fmla="*/ 2728128 h 4418764"/>
              <a:gd name="connsiteX19" fmla="*/ 2027255 w 4107264"/>
              <a:gd name="connsiteY19" fmla="*/ 2833636 h 4418764"/>
              <a:gd name="connsiteX20" fmla="*/ 2243296 w 4107264"/>
              <a:gd name="connsiteY20" fmla="*/ 2934119 h 4418764"/>
              <a:gd name="connsiteX21" fmla="*/ 4107264 w 4107264"/>
              <a:gd name="connsiteY21" fmla="*/ 4418764 h 4418764"/>
              <a:gd name="connsiteX22" fmla="*/ 4094703 w 4107264"/>
              <a:gd name="connsiteY22" fmla="*/ 3810838 h 4418764"/>
              <a:gd name="connsiteX23" fmla="*/ 3793251 w 4107264"/>
              <a:gd name="connsiteY23" fmla="*/ 3609871 h 4418764"/>
              <a:gd name="connsiteX24" fmla="*/ 3690255 w 4107264"/>
              <a:gd name="connsiteY24" fmla="*/ 3516923 h 4418764"/>
              <a:gd name="connsiteX25" fmla="*/ 3584748 w 4107264"/>
              <a:gd name="connsiteY25" fmla="*/ 3333540 h 4418764"/>
              <a:gd name="connsiteX26" fmla="*/ 3544554 w 4107264"/>
              <a:gd name="connsiteY26" fmla="*/ 2979337 h 4418764"/>
              <a:gd name="connsiteX27" fmla="*/ 2853730 w 4107264"/>
              <a:gd name="connsiteY27" fmla="*/ 2037304 h 4418764"/>
              <a:gd name="connsiteX28" fmla="*/ 2655275 w 4107264"/>
              <a:gd name="connsiteY28" fmla="*/ 1911699 h 4418764"/>
              <a:gd name="connsiteX29" fmla="*/ 2690447 w 4107264"/>
              <a:gd name="connsiteY29" fmla="*/ 1843873 h 4418764"/>
              <a:gd name="connsiteX30" fmla="*/ 2868804 w 4107264"/>
              <a:gd name="connsiteY30" fmla="*/ 1723293 h 4418764"/>
              <a:gd name="connsiteX31" fmla="*/ 3044651 w 4107264"/>
              <a:gd name="connsiteY31" fmla="*/ 1502229 h 4418764"/>
              <a:gd name="connsiteX32" fmla="*/ 3104942 w 4107264"/>
              <a:gd name="connsiteY32" fmla="*/ 1336431 h 4418764"/>
              <a:gd name="connsiteX33" fmla="*/ 2981849 w 4107264"/>
              <a:gd name="connsiteY33" fmla="*/ 801356 h 4418764"/>
              <a:gd name="connsiteX34" fmla="*/ 2951704 w 4107264"/>
              <a:gd name="connsiteY34" fmla="*/ 665704 h 4418764"/>
              <a:gd name="connsiteX35" fmla="*/ 2866293 w 4107264"/>
              <a:gd name="connsiteY35" fmla="*/ 406959 h 4418764"/>
              <a:gd name="connsiteX36" fmla="*/ 2733153 w 4107264"/>
              <a:gd name="connsiteY36" fmla="*/ 231112 h 4418764"/>
              <a:gd name="connsiteX37" fmla="*/ 2368900 w 4107264"/>
              <a:gd name="connsiteY37" fmla="*/ 27633 h 4418764"/>
              <a:gd name="connsiteX38" fmla="*/ 2225711 w 4107264"/>
              <a:gd name="connsiteY38" fmla="*/ 0 h 4418764"/>
              <a:gd name="connsiteX39" fmla="*/ 2042328 w 4107264"/>
              <a:gd name="connsiteY39" fmla="*/ 45218 h 4418764"/>
              <a:gd name="connsiteX40" fmla="*/ 1801168 w 4107264"/>
              <a:gd name="connsiteY40" fmla="*/ 303963 h 4418764"/>
              <a:gd name="connsiteX41" fmla="*/ 1625322 w 4107264"/>
              <a:gd name="connsiteY41" fmla="*/ 527539 h 4418764"/>
              <a:gd name="connsiteX42" fmla="*/ 1399234 w 4107264"/>
              <a:gd name="connsiteY42" fmla="*/ 864159 h 4418764"/>
              <a:gd name="connsiteX0" fmla="*/ 1399234 w 4107264"/>
              <a:gd name="connsiteY0" fmla="*/ 864159 h 4418764"/>
              <a:gd name="connsiteX1" fmla="*/ 1125415 w 4107264"/>
              <a:gd name="connsiteY1" fmla="*/ 823965 h 4418764"/>
              <a:gd name="connsiteX2" fmla="*/ 997299 w 4107264"/>
              <a:gd name="connsiteY2" fmla="*/ 864158 h 4418764"/>
              <a:gd name="connsiteX3" fmla="*/ 859134 w 4107264"/>
              <a:gd name="connsiteY3" fmla="*/ 924449 h 4418764"/>
              <a:gd name="connsiteX4" fmla="*/ 0 w 4107264"/>
              <a:gd name="connsiteY4" fmla="*/ 1040004 h 4418764"/>
              <a:gd name="connsiteX5" fmla="*/ 1110343 w 4107264"/>
              <a:gd name="connsiteY5" fmla="*/ 1080199 h 4418764"/>
              <a:gd name="connsiteX6" fmla="*/ 1155560 w 4107264"/>
              <a:gd name="connsiteY6" fmla="*/ 1052566 h 4418764"/>
              <a:gd name="connsiteX7" fmla="*/ 1291213 w 4107264"/>
              <a:gd name="connsiteY7" fmla="*/ 1009860 h 4418764"/>
              <a:gd name="connsiteX8" fmla="*/ 1446963 w 4107264"/>
              <a:gd name="connsiteY8" fmla="*/ 1032467 h 4418764"/>
              <a:gd name="connsiteX9" fmla="*/ 1539910 w 4107264"/>
              <a:gd name="connsiteY9" fmla="*/ 1170633 h 4418764"/>
              <a:gd name="connsiteX10" fmla="*/ 1512277 w 4107264"/>
              <a:gd name="connsiteY10" fmla="*/ 1308798 h 4418764"/>
              <a:gd name="connsiteX11" fmla="*/ 1514789 w 4107264"/>
              <a:gd name="connsiteY11" fmla="*/ 1459523 h 4418764"/>
              <a:gd name="connsiteX12" fmla="*/ 1605224 w 4107264"/>
              <a:gd name="connsiteY12" fmla="*/ 1602712 h 4418764"/>
              <a:gd name="connsiteX13" fmla="*/ 1645418 w 4107264"/>
              <a:gd name="connsiteY13" fmla="*/ 1715756 h 4418764"/>
              <a:gd name="connsiteX14" fmla="*/ 1668026 w 4107264"/>
              <a:gd name="connsiteY14" fmla="*/ 1851409 h 4418764"/>
              <a:gd name="connsiteX15" fmla="*/ 1625321 w 4107264"/>
              <a:gd name="connsiteY15" fmla="*/ 2052376 h 4418764"/>
              <a:gd name="connsiteX16" fmla="*/ 1642906 w 4107264"/>
              <a:gd name="connsiteY16" fmla="*/ 2157885 h 4418764"/>
              <a:gd name="connsiteX17" fmla="*/ 1826288 w 4107264"/>
              <a:gd name="connsiteY17" fmla="*/ 2404069 h 4418764"/>
              <a:gd name="connsiteX18" fmla="*/ 1896626 w 4107264"/>
              <a:gd name="connsiteY18" fmla="*/ 2728128 h 4418764"/>
              <a:gd name="connsiteX19" fmla="*/ 2027255 w 4107264"/>
              <a:gd name="connsiteY19" fmla="*/ 2833636 h 4418764"/>
              <a:gd name="connsiteX20" fmla="*/ 2243296 w 4107264"/>
              <a:gd name="connsiteY20" fmla="*/ 2934119 h 4418764"/>
              <a:gd name="connsiteX21" fmla="*/ 4107264 w 4107264"/>
              <a:gd name="connsiteY21" fmla="*/ 4418764 h 4418764"/>
              <a:gd name="connsiteX22" fmla="*/ 4094703 w 4107264"/>
              <a:gd name="connsiteY22" fmla="*/ 3810838 h 4418764"/>
              <a:gd name="connsiteX23" fmla="*/ 3793251 w 4107264"/>
              <a:gd name="connsiteY23" fmla="*/ 3609871 h 4418764"/>
              <a:gd name="connsiteX24" fmla="*/ 3690255 w 4107264"/>
              <a:gd name="connsiteY24" fmla="*/ 3516923 h 4418764"/>
              <a:gd name="connsiteX25" fmla="*/ 3584748 w 4107264"/>
              <a:gd name="connsiteY25" fmla="*/ 3333540 h 4418764"/>
              <a:gd name="connsiteX26" fmla="*/ 3544554 w 4107264"/>
              <a:gd name="connsiteY26" fmla="*/ 2979337 h 4418764"/>
              <a:gd name="connsiteX27" fmla="*/ 2959238 w 4107264"/>
              <a:gd name="connsiteY27" fmla="*/ 2177981 h 4418764"/>
              <a:gd name="connsiteX28" fmla="*/ 2853730 w 4107264"/>
              <a:gd name="connsiteY28" fmla="*/ 2037304 h 4418764"/>
              <a:gd name="connsiteX29" fmla="*/ 2655275 w 4107264"/>
              <a:gd name="connsiteY29" fmla="*/ 1911699 h 4418764"/>
              <a:gd name="connsiteX30" fmla="*/ 2690447 w 4107264"/>
              <a:gd name="connsiteY30" fmla="*/ 1843873 h 4418764"/>
              <a:gd name="connsiteX31" fmla="*/ 2868804 w 4107264"/>
              <a:gd name="connsiteY31" fmla="*/ 1723293 h 4418764"/>
              <a:gd name="connsiteX32" fmla="*/ 3044651 w 4107264"/>
              <a:gd name="connsiteY32" fmla="*/ 1502229 h 4418764"/>
              <a:gd name="connsiteX33" fmla="*/ 3104942 w 4107264"/>
              <a:gd name="connsiteY33" fmla="*/ 1336431 h 4418764"/>
              <a:gd name="connsiteX34" fmla="*/ 2981849 w 4107264"/>
              <a:gd name="connsiteY34" fmla="*/ 801356 h 4418764"/>
              <a:gd name="connsiteX35" fmla="*/ 2951704 w 4107264"/>
              <a:gd name="connsiteY35" fmla="*/ 665704 h 4418764"/>
              <a:gd name="connsiteX36" fmla="*/ 2866293 w 4107264"/>
              <a:gd name="connsiteY36" fmla="*/ 406959 h 4418764"/>
              <a:gd name="connsiteX37" fmla="*/ 2733153 w 4107264"/>
              <a:gd name="connsiteY37" fmla="*/ 231112 h 4418764"/>
              <a:gd name="connsiteX38" fmla="*/ 2368900 w 4107264"/>
              <a:gd name="connsiteY38" fmla="*/ 27633 h 4418764"/>
              <a:gd name="connsiteX39" fmla="*/ 2225711 w 4107264"/>
              <a:gd name="connsiteY39" fmla="*/ 0 h 4418764"/>
              <a:gd name="connsiteX40" fmla="*/ 2042328 w 4107264"/>
              <a:gd name="connsiteY40" fmla="*/ 45218 h 4418764"/>
              <a:gd name="connsiteX41" fmla="*/ 1801168 w 4107264"/>
              <a:gd name="connsiteY41" fmla="*/ 303963 h 4418764"/>
              <a:gd name="connsiteX42" fmla="*/ 1625322 w 4107264"/>
              <a:gd name="connsiteY42" fmla="*/ 527539 h 4418764"/>
              <a:gd name="connsiteX43" fmla="*/ 1399234 w 4107264"/>
              <a:gd name="connsiteY43" fmla="*/ 864159 h 4418764"/>
              <a:gd name="connsiteX0" fmla="*/ 1399234 w 4107264"/>
              <a:gd name="connsiteY0" fmla="*/ 864159 h 4418764"/>
              <a:gd name="connsiteX1" fmla="*/ 1125415 w 4107264"/>
              <a:gd name="connsiteY1" fmla="*/ 823965 h 4418764"/>
              <a:gd name="connsiteX2" fmla="*/ 997299 w 4107264"/>
              <a:gd name="connsiteY2" fmla="*/ 864158 h 4418764"/>
              <a:gd name="connsiteX3" fmla="*/ 859134 w 4107264"/>
              <a:gd name="connsiteY3" fmla="*/ 924449 h 4418764"/>
              <a:gd name="connsiteX4" fmla="*/ 0 w 4107264"/>
              <a:gd name="connsiteY4" fmla="*/ 1040004 h 4418764"/>
              <a:gd name="connsiteX5" fmla="*/ 1110343 w 4107264"/>
              <a:gd name="connsiteY5" fmla="*/ 1080199 h 4418764"/>
              <a:gd name="connsiteX6" fmla="*/ 1155560 w 4107264"/>
              <a:gd name="connsiteY6" fmla="*/ 1052566 h 4418764"/>
              <a:gd name="connsiteX7" fmla="*/ 1291213 w 4107264"/>
              <a:gd name="connsiteY7" fmla="*/ 1009860 h 4418764"/>
              <a:gd name="connsiteX8" fmla="*/ 1446963 w 4107264"/>
              <a:gd name="connsiteY8" fmla="*/ 1032467 h 4418764"/>
              <a:gd name="connsiteX9" fmla="*/ 1539910 w 4107264"/>
              <a:gd name="connsiteY9" fmla="*/ 1170633 h 4418764"/>
              <a:gd name="connsiteX10" fmla="*/ 1512277 w 4107264"/>
              <a:gd name="connsiteY10" fmla="*/ 1308798 h 4418764"/>
              <a:gd name="connsiteX11" fmla="*/ 1514789 w 4107264"/>
              <a:gd name="connsiteY11" fmla="*/ 1459523 h 4418764"/>
              <a:gd name="connsiteX12" fmla="*/ 1605224 w 4107264"/>
              <a:gd name="connsiteY12" fmla="*/ 1602712 h 4418764"/>
              <a:gd name="connsiteX13" fmla="*/ 1645418 w 4107264"/>
              <a:gd name="connsiteY13" fmla="*/ 1715756 h 4418764"/>
              <a:gd name="connsiteX14" fmla="*/ 1668026 w 4107264"/>
              <a:gd name="connsiteY14" fmla="*/ 1851409 h 4418764"/>
              <a:gd name="connsiteX15" fmla="*/ 1625321 w 4107264"/>
              <a:gd name="connsiteY15" fmla="*/ 2052376 h 4418764"/>
              <a:gd name="connsiteX16" fmla="*/ 1642906 w 4107264"/>
              <a:gd name="connsiteY16" fmla="*/ 2157885 h 4418764"/>
              <a:gd name="connsiteX17" fmla="*/ 1826288 w 4107264"/>
              <a:gd name="connsiteY17" fmla="*/ 2404069 h 4418764"/>
              <a:gd name="connsiteX18" fmla="*/ 1896626 w 4107264"/>
              <a:gd name="connsiteY18" fmla="*/ 2728128 h 4418764"/>
              <a:gd name="connsiteX19" fmla="*/ 2027255 w 4107264"/>
              <a:gd name="connsiteY19" fmla="*/ 2833636 h 4418764"/>
              <a:gd name="connsiteX20" fmla="*/ 2243296 w 4107264"/>
              <a:gd name="connsiteY20" fmla="*/ 2934119 h 4418764"/>
              <a:gd name="connsiteX21" fmla="*/ 4107264 w 4107264"/>
              <a:gd name="connsiteY21" fmla="*/ 4418764 h 4418764"/>
              <a:gd name="connsiteX22" fmla="*/ 4094703 w 4107264"/>
              <a:gd name="connsiteY22" fmla="*/ 3810838 h 4418764"/>
              <a:gd name="connsiteX23" fmla="*/ 3793251 w 4107264"/>
              <a:gd name="connsiteY23" fmla="*/ 3609871 h 4418764"/>
              <a:gd name="connsiteX24" fmla="*/ 3690255 w 4107264"/>
              <a:gd name="connsiteY24" fmla="*/ 3516923 h 4418764"/>
              <a:gd name="connsiteX25" fmla="*/ 3584748 w 4107264"/>
              <a:gd name="connsiteY25" fmla="*/ 3333540 h 4418764"/>
              <a:gd name="connsiteX26" fmla="*/ 3544554 w 4107264"/>
              <a:gd name="connsiteY26" fmla="*/ 2979337 h 4418764"/>
              <a:gd name="connsiteX27" fmla="*/ 3107451 w 4107264"/>
              <a:gd name="connsiteY27" fmla="*/ 2115178 h 4418764"/>
              <a:gd name="connsiteX28" fmla="*/ 2853730 w 4107264"/>
              <a:gd name="connsiteY28" fmla="*/ 2037304 h 4418764"/>
              <a:gd name="connsiteX29" fmla="*/ 2655275 w 4107264"/>
              <a:gd name="connsiteY29" fmla="*/ 1911699 h 4418764"/>
              <a:gd name="connsiteX30" fmla="*/ 2690447 w 4107264"/>
              <a:gd name="connsiteY30" fmla="*/ 1843873 h 4418764"/>
              <a:gd name="connsiteX31" fmla="*/ 2868804 w 4107264"/>
              <a:gd name="connsiteY31" fmla="*/ 1723293 h 4418764"/>
              <a:gd name="connsiteX32" fmla="*/ 3044651 w 4107264"/>
              <a:gd name="connsiteY32" fmla="*/ 1502229 h 4418764"/>
              <a:gd name="connsiteX33" fmla="*/ 3104942 w 4107264"/>
              <a:gd name="connsiteY33" fmla="*/ 1336431 h 4418764"/>
              <a:gd name="connsiteX34" fmla="*/ 2981849 w 4107264"/>
              <a:gd name="connsiteY34" fmla="*/ 801356 h 4418764"/>
              <a:gd name="connsiteX35" fmla="*/ 2951704 w 4107264"/>
              <a:gd name="connsiteY35" fmla="*/ 665704 h 4418764"/>
              <a:gd name="connsiteX36" fmla="*/ 2866293 w 4107264"/>
              <a:gd name="connsiteY36" fmla="*/ 406959 h 4418764"/>
              <a:gd name="connsiteX37" fmla="*/ 2733153 w 4107264"/>
              <a:gd name="connsiteY37" fmla="*/ 231112 h 4418764"/>
              <a:gd name="connsiteX38" fmla="*/ 2368900 w 4107264"/>
              <a:gd name="connsiteY38" fmla="*/ 27633 h 4418764"/>
              <a:gd name="connsiteX39" fmla="*/ 2225711 w 4107264"/>
              <a:gd name="connsiteY39" fmla="*/ 0 h 4418764"/>
              <a:gd name="connsiteX40" fmla="*/ 2042328 w 4107264"/>
              <a:gd name="connsiteY40" fmla="*/ 45218 h 4418764"/>
              <a:gd name="connsiteX41" fmla="*/ 1801168 w 4107264"/>
              <a:gd name="connsiteY41" fmla="*/ 303963 h 4418764"/>
              <a:gd name="connsiteX42" fmla="*/ 1625322 w 4107264"/>
              <a:gd name="connsiteY42" fmla="*/ 527539 h 4418764"/>
              <a:gd name="connsiteX43" fmla="*/ 1399234 w 4107264"/>
              <a:gd name="connsiteY43" fmla="*/ 864159 h 4418764"/>
              <a:gd name="connsiteX0" fmla="*/ 1399234 w 4107264"/>
              <a:gd name="connsiteY0" fmla="*/ 864159 h 4418764"/>
              <a:gd name="connsiteX1" fmla="*/ 1125415 w 4107264"/>
              <a:gd name="connsiteY1" fmla="*/ 823965 h 4418764"/>
              <a:gd name="connsiteX2" fmla="*/ 997299 w 4107264"/>
              <a:gd name="connsiteY2" fmla="*/ 864158 h 4418764"/>
              <a:gd name="connsiteX3" fmla="*/ 859134 w 4107264"/>
              <a:gd name="connsiteY3" fmla="*/ 924449 h 4418764"/>
              <a:gd name="connsiteX4" fmla="*/ 0 w 4107264"/>
              <a:gd name="connsiteY4" fmla="*/ 1040004 h 4418764"/>
              <a:gd name="connsiteX5" fmla="*/ 1110343 w 4107264"/>
              <a:gd name="connsiteY5" fmla="*/ 1080199 h 4418764"/>
              <a:gd name="connsiteX6" fmla="*/ 1155560 w 4107264"/>
              <a:gd name="connsiteY6" fmla="*/ 1052566 h 4418764"/>
              <a:gd name="connsiteX7" fmla="*/ 1291213 w 4107264"/>
              <a:gd name="connsiteY7" fmla="*/ 1009860 h 4418764"/>
              <a:gd name="connsiteX8" fmla="*/ 1446963 w 4107264"/>
              <a:gd name="connsiteY8" fmla="*/ 1032467 h 4418764"/>
              <a:gd name="connsiteX9" fmla="*/ 1539910 w 4107264"/>
              <a:gd name="connsiteY9" fmla="*/ 1170633 h 4418764"/>
              <a:gd name="connsiteX10" fmla="*/ 1512277 w 4107264"/>
              <a:gd name="connsiteY10" fmla="*/ 1308798 h 4418764"/>
              <a:gd name="connsiteX11" fmla="*/ 1514789 w 4107264"/>
              <a:gd name="connsiteY11" fmla="*/ 1459523 h 4418764"/>
              <a:gd name="connsiteX12" fmla="*/ 1605224 w 4107264"/>
              <a:gd name="connsiteY12" fmla="*/ 1602712 h 4418764"/>
              <a:gd name="connsiteX13" fmla="*/ 1645418 w 4107264"/>
              <a:gd name="connsiteY13" fmla="*/ 1715756 h 4418764"/>
              <a:gd name="connsiteX14" fmla="*/ 1668026 w 4107264"/>
              <a:gd name="connsiteY14" fmla="*/ 1851409 h 4418764"/>
              <a:gd name="connsiteX15" fmla="*/ 1625321 w 4107264"/>
              <a:gd name="connsiteY15" fmla="*/ 2052376 h 4418764"/>
              <a:gd name="connsiteX16" fmla="*/ 1642906 w 4107264"/>
              <a:gd name="connsiteY16" fmla="*/ 2157885 h 4418764"/>
              <a:gd name="connsiteX17" fmla="*/ 1826288 w 4107264"/>
              <a:gd name="connsiteY17" fmla="*/ 2404069 h 4418764"/>
              <a:gd name="connsiteX18" fmla="*/ 1896626 w 4107264"/>
              <a:gd name="connsiteY18" fmla="*/ 2728128 h 4418764"/>
              <a:gd name="connsiteX19" fmla="*/ 2027255 w 4107264"/>
              <a:gd name="connsiteY19" fmla="*/ 2833636 h 4418764"/>
              <a:gd name="connsiteX20" fmla="*/ 2243296 w 4107264"/>
              <a:gd name="connsiteY20" fmla="*/ 2934119 h 4418764"/>
              <a:gd name="connsiteX21" fmla="*/ 4107264 w 4107264"/>
              <a:gd name="connsiteY21" fmla="*/ 4418764 h 4418764"/>
              <a:gd name="connsiteX22" fmla="*/ 4094703 w 4107264"/>
              <a:gd name="connsiteY22" fmla="*/ 3810838 h 4418764"/>
              <a:gd name="connsiteX23" fmla="*/ 3793251 w 4107264"/>
              <a:gd name="connsiteY23" fmla="*/ 3609871 h 4418764"/>
              <a:gd name="connsiteX24" fmla="*/ 3690255 w 4107264"/>
              <a:gd name="connsiteY24" fmla="*/ 3516923 h 4418764"/>
              <a:gd name="connsiteX25" fmla="*/ 3584748 w 4107264"/>
              <a:gd name="connsiteY25" fmla="*/ 3333540 h 4418764"/>
              <a:gd name="connsiteX26" fmla="*/ 3544554 w 4107264"/>
              <a:gd name="connsiteY26" fmla="*/ 2979337 h 4418764"/>
              <a:gd name="connsiteX27" fmla="*/ 3303394 w 4107264"/>
              <a:gd name="connsiteY27" fmla="*/ 2502040 h 4418764"/>
              <a:gd name="connsiteX28" fmla="*/ 3107451 w 4107264"/>
              <a:gd name="connsiteY28" fmla="*/ 2115178 h 4418764"/>
              <a:gd name="connsiteX29" fmla="*/ 2853730 w 4107264"/>
              <a:gd name="connsiteY29" fmla="*/ 2037304 h 4418764"/>
              <a:gd name="connsiteX30" fmla="*/ 2655275 w 4107264"/>
              <a:gd name="connsiteY30" fmla="*/ 1911699 h 4418764"/>
              <a:gd name="connsiteX31" fmla="*/ 2690447 w 4107264"/>
              <a:gd name="connsiteY31" fmla="*/ 1843873 h 4418764"/>
              <a:gd name="connsiteX32" fmla="*/ 2868804 w 4107264"/>
              <a:gd name="connsiteY32" fmla="*/ 1723293 h 4418764"/>
              <a:gd name="connsiteX33" fmla="*/ 3044651 w 4107264"/>
              <a:gd name="connsiteY33" fmla="*/ 1502229 h 4418764"/>
              <a:gd name="connsiteX34" fmla="*/ 3104942 w 4107264"/>
              <a:gd name="connsiteY34" fmla="*/ 1336431 h 4418764"/>
              <a:gd name="connsiteX35" fmla="*/ 2981849 w 4107264"/>
              <a:gd name="connsiteY35" fmla="*/ 801356 h 4418764"/>
              <a:gd name="connsiteX36" fmla="*/ 2951704 w 4107264"/>
              <a:gd name="connsiteY36" fmla="*/ 665704 h 4418764"/>
              <a:gd name="connsiteX37" fmla="*/ 2866293 w 4107264"/>
              <a:gd name="connsiteY37" fmla="*/ 406959 h 4418764"/>
              <a:gd name="connsiteX38" fmla="*/ 2733153 w 4107264"/>
              <a:gd name="connsiteY38" fmla="*/ 231112 h 4418764"/>
              <a:gd name="connsiteX39" fmla="*/ 2368900 w 4107264"/>
              <a:gd name="connsiteY39" fmla="*/ 27633 h 4418764"/>
              <a:gd name="connsiteX40" fmla="*/ 2225711 w 4107264"/>
              <a:gd name="connsiteY40" fmla="*/ 0 h 4418764"/>
              <a:gd name="connsiteX41" fmla="*/ 2042328 w 4107264"/>
              <a:gd name="connsiteY41" fmla="*/ 45218 h 4418764"/>
              <a:gd name="connsiteX42" fmla="*/ 1801168 w 4107264"/>
              <a:gd name="connsiteY42" fmla="*/ 303963 h 4418764"/>
              <a:gd name="connsiteX43" fmla="*/ 1625322 w 4107264"/>
              <a:gd name="connsiteY43" fmla="*/ 527539 h 4418764"/>
              <a:gd name="connsiteX44" fmla="*/ 1399234 w 4107264"/>
              <a:gd name="connsiteY44" fmla="*/ 864159 h 4418764"/>
              <a:gd name="connsiteX0" fmla="*/ 1399234 w 4107264"/>
              <a:gd name="connsiteY0" fmla="*/ 864159 h 4418764"/>
              <a:gd name="connsiteX1" fmla="*/ 1125415 w 4107264"/>
              <a:gd name="connsiteY1" fmla="*/ 823965 h 4418764"/>
              <a:gd name="connsiteX2" fmla="*/ 997299 w 4107264"/>
              <a:gd name="connsiteY2" fmla="*/ 864158 h 4418764"/>
              <a:gd name="connsiteX3" fmla="*/ 859134 w 4107264"/>
              <a:gd name="connsiteY3" fmla="*/ 924449 h 4418764"/>
              <a:gd name="connsiteX4" fmla="*/ 0 w 4107264"/>
              <a:gd name="connsiteY4" fmla="*/ 1040004 h 4418764"/>
              <a:gd name="connsiteX5" fmla="*/ 1110343 w 4107264"/>
              <a:gd name="connsiteY5" fmla="*/ 1080199 h 4418764"/>
              <a:gd name="connsiteX6" fmla="*/ 1155560 w 4107264"/>
              <a:gd name="connsiteY6" fmla="*/ 1052566 h 4418764"/>
              <a:gd name="connsiteX7" fmla="*/ 1291213 w 4107264"/>
              <a:gd name="connsiteY7" fmla="*/ 1009860 h 4418764"/>
              <a:gd name="connsiteX8" fmla="*/ 1446963 w 4107264"/>
              <a:gd name="connsiteY8" fmla="*/ 1032467 h 4418764"/>
              <a:gd name="connsiteX9" fmla="*/ 1539910 w 4107264"/>
              <a:gd name="connsiteY9" fmla="*/ 1170633 h 4418764"/>
              <a:gd name="connsiteX10" fmla="*/ 1512277 w 4107264"/>
              <a:gd name="connsiteY10" fmla="*/ 1308798 h 4418764"/>
              <a:gd name="connsiteX11" fmla="*/ 1514789 w 4107264"/>
              <a:gd name="connsiteY11" fmla="*/ 1459523 h 4418764"/>
              <a:gd name="connsiteX12" fmla="*/ 1605224 w 4107264"/>
              <a:gd name="connsiteY12" fmla="*/ 1602712 h 4418764"/>
              <a:gd name="connsiteX13" fmla="*/ 1645418 w 4107264"/>
              <a:gd name="connsiteY13" fmla="*/ 1715756 h 4418764"/>
              <a:gd name="connsiteX14" fmla="*/ 1668026 w 4107264"/>
              <a:gd name="connsiteY14" fmla="*/ 1851409 h 4418764"/>
              <a:gd name="connsiteX15" fmla="*/ 1625321 w 4107264"/>
              <a:gd name="connsiteY15" fmla="*/ 2052376 h 4418764"/>
              <a:gd name="connsiteX16" fmla="*/ 1642906 w 4107264"/>
              <a:gd name="connsiteY16" fmla="*/ 2157885 h 4418764"/>
              <a:gd name="connsiteX17" fmla="*/ 1826288 w 4107264"/>
              <a:gd name="connsiteY17" fmla="*/ 2404069 h 4418764"/>
              <a:gd name="connsiteX18" fmla="*/ 1896626 w 4107264"/>
              <a:gd name="connsiteY18" fmla="*/ 2728128 h 4418764"/>
              <a:gd name="connsiteX19" fmla="*/ 2027255 w 4107264"/>
              <a:gd name="connsiteY19" fmla="*/ 2833636 h 4418764"/>
              <a:gd name="connsiteX20" fmla="*/ 2243296 w 4107264"/>
              <a:gd name="connsiteY20" fmla="*/ 2934119 h 4418764"/>
              <a:gd name="connsiteX21" fmla="*/ 4107264 w 4107264"/>
              <a:gd name="connsiteY21" fmla="*/ 4418764 h 4418764"/>
              <a:gd name="connsiteX22" fmla="*/ 4094703 w 4107264"/>
              <a:gd name="connsiteY22" fmla="*/ 3810838 h 4418764"/>
              <a:gd name="connsiteX23" fmla="*/ 3793251 w 4107264"/>
              <a:gd name="connsiteY23" fmla="*/ 3609871 h 4418764"/>
              <a:gd name="connsiteX24" fmla="*/ 3690255 w 4107264"/>
              <a:gd name="connsiteY24" fmla="*/ 3516923 h 4418764"/>
              <a:gd name="connsiteX25" fmla="*/ 3584748 w 4107264"/>
              <a:gd name="connsiteY25" fmla="*/ 3333540 h 4418764"/>
              <a:gd name="connsiteX26" fmla="*/ 3544554 w 4107264"/>
              <a:gd name="connsiteY26" fmla="*/ 2979337 h 4418764"/>
              <a:gd name="connsiteX27" fmla="*/ 3346099 w 4107264"/>
              <a:gd name="connsiteY27" fmla="*/ 2459335 h 4418764"/>
              <a:gd name="connsiteX28" fmla="*/ 3107451 w 4107264"/>
              <a:gd name="connsiteY28" fmla="*/ 2115178 h 4418764"/>
              <a:gd name="connsiteX29" fmla="*/ 2853730 w 4107264"/>
              <a:gd name="connsiteY29" fmla="*/ 2037304 h 4418764"/>
              <a:gd name="connsiteX30" fmla="*/ 2655275 w 4107264"/>
              <a:gd name="connsiteY30" fmla="*/ 1911699 h 4418764"/>
              <a:gd name="connsiteX31" fmla="*/ 2690447 w 4107264"/>
              <a:gd name="connsiteY31" fmla="*/ 1843873 h 4418764"/>
              <a:gd name="connsiteX32" fmla="*/ 2868804 w 4107264"/>
              <a:gd name="connsiteY32" fmla="*/ 1723293 h 4418764"/>
              <a:gd name="connsiteX33" fmla="*/ 3044651 w 4107264"/>
              <a:gd name="connsiteY33" fmla="*/ 1502229 h 4418764"/>
              <a:gd name="connsiteX34" fmla="*/ 3104942 w 4107264"/>
              <a:gd name="connsiteY34" fmla="*/ 1336431 h 4418764"/>
              <a:gd name="connsiteX35" fmla="*/ 2981849 w 4107264"/>
              <a:gd name="connsiteY35" fmla="*/ 801356 h 4418764"/>
              <a:gd name="connsiteX36" fmla="*/ 2951704 w 4107264"/>
              <a:gd name="connsiteY36" fmla="*/ 665704 h 4418764"/>
              <a:gd name="connsiteX37" fmla="*/ 2866293 w 4107264"/>
              <a:gd name="connsiteY37" fmla="*/ 406959 h 4418764"/>
              <a:gd name="connsiteX38" fmla="*/ 2733153 w 4107264"/>
              <a:gd name="connsiteY38" fmla="*/ 231112 h 4418764"/>
              <a:gd name="connsiteX39" fmla="*/ 2368900 w 4107264"/>
              <a:gd name="connsiteY39" fmla="*/ 27633 h 4418764"/>
              <a:gd name="connsiteX40" fmla="*/ 2225711 w 4107264"/>
              <a:gd name="connsiteY40" fmla="*/ 0 h 4418764"/>
              <a:gd name="connsiteX41" fmla="*/ 2042328 w 4107264"/>
              <a:gd name="connsiteY41" fmla="*/ 45218 h 4418764"/>
              <a:gd name="connsiteX42" fmla="*/ 1801168 w 4107264"/>
              <a:gd name="connsiteY42" fmla="*/ 303963 h 4418764"/>
              <a:gd name="connsiteX43" fmla="*/ 1625322 w 4107264"/>
              <a:gd name="connsiteY43" fmla="*/ 527539 h 4418764"/>
              <a:gd name="connsiteX44" fmla="*/ 1399234 w 4107264"/>
              <a:gd name="connsiteY44" fmla="*/ 864159 h 4418764"/>
              <a:gd name="connsiteX0" fmla="*/ 1399234 w 4107264"/>
              <a:gd name="connsiteY0" fmla="*/ 864159 h 4418764"/>
              <a:gd name="connsiteX1" fmla="*/ 1125415 w 4107264"/>
              <a:gd name="connsiteY1" fmla="*/ 823965 h 4418764"/>
              <a:gd name="connsiteX2" fmla="*/ 997299 w 4107264"/>
              <a:gd name="connsiteY2" fmla="*/ 864158 h 4418764"/>
              <a:gd name="connsiteX3" fmla="*/ 859134 w 4107264"/>
              <a:gd name="connsiteY3" fmla="*/ 924449 h 4418764"/>
              <a:gd name="connsiteX4" fmla="*/ 0 w 4107264"/>
              <a:gd name="connsiteY4" fmla="*/ 1040004 h 4418764"/>
              <a:gd name="connsiteX5" fmla="*/ 1110343 w 4107264"/>
              <a:gd name="connsiteY5" fmla="*/ 1080199 h 4418764"/>
              <a:gd name="connsiteX6" fmla="*/ 1155560 w 4107264"/>
              <a:gd name="connsiteY6" fmla="*/ 1052566 h 4418764"/>
              <a:gd name="connsiteX7" fmla="*/ 1291213 w 4107264"/>
              <a:gd name="connsiteY7" fmla="*/ 1009860 h 4418764"/>
              <a:gd name="connsiteX8" fmla="*/ 1446963 w 4107264"/>
              <a:gd name="connsiteY8" fmla="*/ 1032467 h 4418764"/>
              <a:gd name="connsiteX9" fmla="*/ 1539910 w 4107264"/>
              <a:gd name="connsiteY9" fmla="*/ 1170633 h 4418764"/>
              <a:gd name="connsiteX10" fmla="*/ 1512277 w 4107264"/>
              <a:gd name="connsiteY10" fmla="*/ 1308798 h 4418764"/>
              <a:gd name="connsiteX11" fmla="*/ 1514789 w 4107264"/>
              <a:gd name="connsiteY11" fmla="*/ 1459523 h 4418764"/>
              <a:gd name="connsiteX12" fmla="*/ 1605224 w 4107264"/>
              <a:gd name="connsiteY12" fmla="*/ 1602712 h 4418764"/>
              <a:gd name="connsiteX13" fmla="*/ 1645418 w 4107264"/>
              <a:gd name="connsiteY13" fmla="*/ 1715756 h 4418764"/>
              <a:gd name="connsiteX14" fmla="*/ 1668026 w 4107264"/>
              <a:gd name="connsiteY14" fmla="*/ 1851409 h 4418764"/>
              <a:gd name="connsiteX15" fmla="*/ 1625321 w 4107264"/>
              <a:gd name="connsiteY15" fmla="*/ 2052376 h 4418764"/>
              <a:gd name="connsiteX16" fmla="*/ 1642906 w 4107264"/>
              <a:gd name="connsiteY16" fmla="*/ 2157885 h 4418764"/>
              <a:gd name="connsiteX17" fmla="*/ 1826288 w 4107264"/>
              <a:gd name="connsiteY17" fmla="*/ 2404069 h 4418764"/>
              <a:gd name="connsiteX18" fmla="*/ 1896626 w 4107264"/>
              <a:gd name="connsiteY18" fmla="*/ 2728128 h 4418764"/>
              <a:gd name="connsiteX19" fmla="*/ 2027255 w 4107264"/>
              <a:gd name="connsiteY19" fmla="*/ 2833636 h 4418764"/>
              <a:gd name="connsiteX20" fmla="*/ 2243296 w 4107264"/>
              <a:gd name="connsiteY20" fmla="*/ 2934119 h 4418764"/>
              <a:gd name="connsiteX21" fmla="*/ 4107264 w 4107264"/>
              <a:gd name="connsiteY21" fmla="*/ 4418764 h 4418764"/>
              <a:gd name="connsiteX22" fmla="*/ 4094703 w 4107264"/>
              <a:gd name="connsiteY22" fmla="*/ 3810838 h 4418764"/>
              <a:gd name="connsiteX23" fmla="*/ 3793251 w 4107264"/>
              <a:gd name="connsiteY23" fmla="*/ 3609871 h 4418764"/>
              <a:gd name="connsiteX24" fmla="*/ 3690255 w 4107264"/>
              <a:gd name="connsiteY24" fmla="*/ 3516923 h 4418764"/>
              <a:gd name="connsiteX25" fmla="*/ 3584748 w 4107264"/>
              <a:gd name="connsiteY25" fmla="*/ 3333540 h 4418764"/>
              <a:gd name="connsiteX26" fmla="*/ 3544554 w 4107264"/>
              <a:gd name="connsiteY26" fmla="*/ 2979337 h 4418764"/>
              <a:gd name="connsiteX27" fmla="*/ 3346099 w 4107264"/>
              <a:gd name="connsiteY27" fmla="*/ 2459335 h 4418764"/>
              <a:gd name="connsiteX28" fmla="*/ 3233055 w 4107264"/>
              <a:gd name="connsiteY28" fmla="*/ 2288512 h 4418764"/>
              <a:gd name="connsiteX29" fmla="*/ 3107451 w 4107264"/>
              <a:gd name="connsiteY29" fmla="*/ 2115178 h 4418764"/>
              <a:gd name="connsiteX30" fmla="*/ 2853730 w 4107264"/>
              <a:gd name="connsiteY30" fmla="*/ 2037304 h 4418764"/>
              <a:gd name="connsiteX31" fmla="*/ 2655275 w 4107264"/>
              <a:gd name="connsiteY31" fmla="*/ 1911699 h 4418764"/>
              <a:gd name="connsiteX32" fmla="*/ 2690447 w 4107264"/>
              <a:gd name="connsiteY32" fmla="*/ 1843873 h 4418764"/>
              <a:gd name="connsiteX33" fmla="*/ 2868804 w 4107264"/>
              <a:gd name="connsiteY33" fmla="*/ 1723293 h 4418764"/>
              <a:gd name="connsiteX34" fmla="*/ 3044651 w 4107264"/>
              <a:gd name="connsiteY34" fmla="*/ 1502229 h 4418764"/>
              <a:gd name="connsiteX35" fmla="*/ 3104942 w 4107264"/>
              <a:gd name="connsiteY35" fmla="*/ 1336431 h 4418764"/>
              <a:gd name="connsiteX36" fmla="*/ 2981849 w 4107264"/>
              <a:gd name="connsiteY36" fmla="*/ 801356 h 4418764"/>
              <a:gd name="connsiteX37" fmla="*/ 2951704 w 4107264"/>
              <a:gd name="connsiteY37" fmla="*/ 665704 h 4418764"/>
              <a:gd name="connsiteX38" fmla="*/ 2866293 w 4107264"/>
              <a:gd name="connsiteY38" fmla="*/ 406959 h 4418764"/>
              <a:gd name="connsiteX39" fmla="*/ 2733153 w 4107264"/>
              <a:gd name="connsiteY39" fmla="*/ 231112 h 4418764"/>
              <a:gd name="connsiteX40" fmla="*/ 2368900 w 4107264"/>
              <a:gd name="connsiteY40" fmla="*/ 27633 h 4418764"/>
              <a:gd name="connsiteX41" fmla="*/ 2225711 w 4107264"/>
              <a:gd name="connsiteY41" fmla="*/ 0 h 4418764"/>
              <a:gd name="connsiteX42" fmla="*/ 2042328 w 4107264"/>
              <a:gd name="connsiteY42" fmla="*/ 45218 h 4418764"/>
              <a:gd name="connsiteX43" fmla="*/ 1801168 w 4107264"/>
              <a:gd name="connsiteY43" fmla="*/ 303963 h 4418764"/>
              <a:gd name="connsiteX44" fmla="*/ 1625322 w 4107264"/>
              <a:gd name="connsiteY44" fmla="*/ 527539 h 4418764"/>
              <a:gd name="connsiteX45" fmla="*/ 1399234 w 4107264"/>
              <a:gd name="connsiteY45" fmla="*/ 864159 h 4418764"/>
              <a:gd name="connsiteX0" fmla="*/ 1399234 w 4107264"/>
              <a:gd name="connsiteY0" fmla="*/ 864159 h 4418764"/>
              <a:gd name="connsiteX1" fmla="*/ 1125415 w 4107264"/>
              <a:gd name="connsiteY1" fmla="*/ 823965 h 4418764"/>
              <a:gd name="connsiteX2" fmla="*/ 997299 w 4107264"/>
              <a:gd name="connsiteY2" fmla="*/ 864158 h 4418764"/>
              <a:gd name="connsiteX3" fmla="*/ 859134 w 4107264"/>
              <a:gd name="connsiteY3" fmla="*/ 924449 h 4418764"/>
              <a:gd name="connsiteX4" fmla="*/ 0 w 4107264"/>
              <a:gd name="connsiteY4" fmla="*/ 1040004 h 4418764"/>
              <a:gd name="connsiteX5" fmla="*/ 1110343 w 4107264"/>
              <a:gd name="connsiteY5" fmla="*/ 1080199 h 4418764"/>
              <a:gd name="connsiteX6" fmla="*/ 1155560 w 4107264"/>
              <a:gd name="connsiteY6" fmla="*/ 1052566 h 4418764"/>
              <a:gd name="connsiteX7" fmla="*/ 1291213 w 4107264"/>
              <a:gd name="connsiteY7" fmla="*/ 1009860 h 4418764"/>
              <a:gd name="connsiteX8" fmla="*/ 1446963 w 4107264"/>
              <a:gd name="connsiteY8" fmla="*/ 1032467 h 4418764"/>
              <a:gd name="connsiteX9" fmla="*/ 1539910 w 4107264"/>
              <a:gd name="connsiteY9" fmla="*/ 1170633 h 4418764"/>
              <a:gd name="connsiteX10" fmla="*/ 1512277 w 4107264"/>
              <a:gd name="connsiteY10" fmla="*/ 1308798 h 4418764"/>
              <a:gd name="connsiteX11" fmla="*/ 1514789 w 4107264"/>
              <a:gd name="connsiteY11" fmla="*/ 1459523 h 4418764"/>
              <a:gd name="connsiteX12" fmla="*/ 1605224 w 4107264"/>
              <a:gd name="connsiteY12" fmla="*/ 1602712 h 4418764"/>
              <a:gd name="connsiteX13" fmla="*/ 1645418 w 4107264"/>
              <a:gd name="connsiteY13" fmla="*/ 1715756 h 4418764"/>
              <a:gd name="connsiteX14" fmla="*/ 1668026 w 4107264"/>
              <a:gd name="connsiteY14" fmla="*/ 1851409 h 4418764"/>
              <a:gd name="connsiteX15" fmla="*/ 1625321 w 4107264"/>
              <a:gd name="connsiteY15" fmla="*/ 2052376 h 4418764"/>
              <a:gd name="connsiteX16" fmla="*/ 1642906 w 4107264"/>
              <a:gd name="connsiteY16" fmla="*/ 2157885 h 4418764"/>
              <a:gd name="connsiteX17" fmla="*/ 1826288 w 4107264"/>
              <a:gd name="connsiteY17" fmla="*/ 2404069 h 4418764"/>
              <a:gd name="connsiteX18" fmla="*/ 1896626 w 4107264"/>
              <a:gd name="connsiteY18" fmla="*/ 2728128 h 4418764"/>
              <a:gd name="connsiteX19" fmla="*/ 2027255 w 4107264"/>
              <a:gd name="connsiteY19" fmla="*/ 2833636 h 4418764"/>
              <a:gd name="connsiteX20" fmla="*/ 2243296 w 4107264"/>
              <a:gd name="connsiteY20" fmla="*/ 2934119 h 4418764"/>
              <a:gd name="connsiteX21" fmla="*/ 4107264 w 4107264"/>
              <a:gd name="connsiteY21" fmla="*/ 4418764 h 4418764"/>
              <a:gd name="connsiteX22" fmla="*/ 4094703 w 4107264"/>
              <a:gd name="connsiteY22" fmla="*/ 3810838 h 4418764"/>
              <a:gd name="connsiteX23" fmla="*/ 3793251 w 4107264"/>
              <a:gd name="connsiteY23" fmla="*/ 3609871 h 4418764"/>
              <a:gd name="connsiteX24" fmla="*/ 3690255 w 4107264"/>
              <a:gd name="connsiteY24" fmla="*/ 3516923 h 4418764"/>
              <a:gd name="connsiteX25" fmla="*/ 3584748 w 4107264"/>
              <a:gd name="connsiteY25" fmla="*/ 3333540 h 4418764"/>
              <a:gd name="connsiteX26" fmla="*/ 3544554 w 4107264"/>
              <a:gd name="connsiteY26" fmla="*/ 2979337 h 4418764"/>
              <a:gd name="connsiteX27" fmla="*/ 3346099 w 4107264"/>
              <a:gd name="connsiteY27" fmla="*/ 2459335 h 4418764"/>
              <a:gd name="connsiteX28" fmla="*/ 3243104 w 4107264"/>
              <a:gd name="connsiteY28" fmla="*/ 2298561 h 4418764"/>
              <a:gd name="connsiteX29" fmla="*/ 3107451 w 4107264"/>
              <a:gd name="connsiteY29" fmla="*/ 2115178 h 4418764"/>
              <a:gd name="connsiteX30" fmla="*/ 2853730 w 4107264"/>
              <a:gd name="connsiteY30" fmla="*/ 2037304 h 4418764"/>
              <a:gd name="connsiteX31" fmla="*/ 2655275 w 4107264"/>
              <a:gd name="connsiteY31" fmla="*/ 1911699 h 4418764"/>
              <a:gd name="connsiteX32" fmla="*/ 2690447 w 4107264"/>
              <a:gd name="connsiteY32" fmla="*/ 1843873 h 4418764"/>
              <a:gd name="connsiteX33" fmla="*/ 2868804 w 4107264"/>
              <a:gd name="connsiteY33" fmla="*/ 1723293 h 4418764"/>
              <a:gd name="connsiteX34" fmla="*/ 3044651 w 4107264"/>
              <a:gd name="connsiteY34" fmla="*/ 1502229 h 4418764"/>
              <a:gd name="connsiteX35" fmla="*/ 3104942 w 4107264"/>
              <a:gd name="connsiteY35" fmla="*/ 1336431 h 4418764"/>
              <a:gd name="connsiteX36" fmla="*/ 2981849 w 4107264"/>
              <a:gd name="connsiteY36" fmla="*/ 801356 h 4418764"/>
              <a:gd name="connsiteX37" fmla="*/ 2951704 w 4107264"/>
              <a:gd name="connsiteY37" fmla="*/ 665704 h 4418764"/>
              <a:gd name="connsiteX38" fmla="*/ 2866293 w 4107264"/>
              <a:gd name="connsiteY38" fmla="*/ 406959 h 4418764"/>
              <a:gd name="connsiteX39" fmla="*/ 2733153 w 4107264"/>
              <a:gd name="connsiteY39" fmla="*/ 231112 h 4418764"/>
              <a:gd name="connsiteX40" fmla="*/ 2368900 w 4107264"/>
              <a:gd name="connsiteY40" fmla="*/ 27633 h 4418764"/>
              <a:gd name="connsiteX41" fmla="*/ 2225711 w 4107264"/>
              <a:gd name="connsiteY41" fmla="*/ 0 h 4418764"/>
              <a:gd name="connsiteX42" fmla="*/ 2042328 w 4107264"/>
              <a:gd name="connsiteY42" fmla="*/ 45218 h 4418764"/>
              <a:gd name="connsiteX43" fmla="*/ 1801168 w 4107264"/>
              <a:gd name="connsiteY43" fmla="*/ 303963 h 4418764"/>
              <a:gd name="connsiteX44" fmla="*/ 1625322 w 4107264"/>
              <a:gd name="connsiteY44" fmla="*/ 527539 h 4418764"/>
              <a:gd name="connsiteX45" fmla="*/ 1399234 w 4107264"/>
              <a:gd name="connsiteY45" fmla="*/ 864159 h 4418764"/>
              <a:gd name="connsiteX0" fmla="*/ 1399234 w 4107264"/>
              <a:gd name="connsiteY0" fmla="*/ 864159 h 4418764"/>
              <a:gd name="connsiteX1" fmla="*/ 1125415 w 4107264"/>
              <a:gd name="connsiteY1" fmla="*/ 823965 h 4418764"/>
              <a:gd name="connsiteX2" fmla="*/ 997299 w 4107264"/>
              <a:gd name="connsiteY2" fmla="*/ 864158 h 4418764"/>
              <a:gd name="connsiteX3" fmla="*/ 859134 w 4107264"/>
              <a:gd name="connsiteY3" fmla="*/ 924449 h 4418764"/>
              <a:gd name="connsiteX4" fmla="*/ 0 w 4107264"/>
              <a:gd name="connsiteY4" fmla="*/ 1040004 h 4418764"/>
              <a:gd name="connsiteX5" fmla="*/ 1110343 w 4107264"/>
              <a:gd name="connsiteY5" fmla="*/ 1080199 h 4418764"/>
              <a:gd name="connsiteX6" fmla="*/ 1155560 w 4107264"/>
              <a:gd name="connsiteY6" fmla="*/ 1052566 h 4418764"/>
              <a:gd name="connsiteX7" fmla="*/ 1291213 w 4107264"/>
              <a:gd name="connsiteY7" fmla="*/ 1009860 h 4418764"/>
              <a:gd name="connsiteX8" fmla="*/ 1446963 w 4107264"/>
              <a:gd name="connsiteY8" fmla="*/ 1032467 h 4418764"/>
              <a:gd name="connsiteX9" fmla="*/ 1539910 w 4107264"/>
              <a:gd name="connsiteY9" fmla="*/ 1170633 h 4418764"/>
              <a:gd name="connsiteX10" fmla="*/ 1512277 w 4107264"/>
              <a:gd name="connsiteY10" fmla="*/ 1308798 h 4418764"/>
              <a:gd name="connsiteX11" fmla="*/ 1514789 w 4107264"/>
              <a:gd name="connsiteY11" fmla="*/ 1459523 h 4418764"/>
              <a:gd name="connsiteX12" fmla="*/ 1605224 w 4107264"/>
              <a:gd name="connsiteY12" fmla="*/ 1602712 h 4418764"/>
              <a:gd name="connsiteX13" fmla="*/ 1645418 w 4107264"/>
              <a:gd name="connsiteY13" fmla="*/ 1715756 h 4418764"/>
              <a:gd name="connsiteX14" fmla="*/ 1668026 w 4107264"/>
              <a:gd name="connsiteY14" fmla="*/ 1851409 h 4418764"/>
              <a:gd name="connsiteX15" fmla="*/ 1625321 w 4107264"/>
              <a:gd name="connsiteY15" fmla="*/ 2052376 h 4418764"/>
              <a:gd name="connsiteX16" fmla="*/ 1642906 w 4107264"/>
              <a:gd name="connsiteY16" fmla="*/ 2157885 h 4418764"/>
              <a:gd name="connsiteX17" fmla="*/ 1826288 w 4107264"/>
              <a:gd name="connsiteY17" fmla="*/ 2404069 h 4418764"/>
              <a:gd name="connsiteX18" fmla="*/ 1896626 w 4107264"/>
              <a:gd name="connsiteY18" fmla="*/ 2728128 h 4418764"/>
              <a:gd name="connsiteX19" fmla="*/ 2027255 w 4107264"/>
              <a:gd name="connsiteY19" fmla="*/ 2833636 h 4418764"/>
              <a:gd name="connsiteX20" fmla="*/ 2243296 w 4107264"/>
              <a:gd name="connsiteY20" fmla="*/ 2934119 h 4418764"/>
              <a:gd name="connsiteX21" fmla="*/ 3614892 w 4107264"/>
              <a:gd name="connsiteY21" fmla="*/ 4026877 h 4418764"/>
              <a:gd name="connsiteX22" fmla="*/ 4107264 w 4107264"/>
              <a:gd name="connsiteY22" fmla="*/ 4418764 h 4418764"/>
              <a:gd name="connsiteX23" fmla="*/ 4094703 w 4107264"/>
              <a:gd name="connsiteY23" fmla="*/ 3810838 h 4418764"/>
              <a:gd name="connsiteX24" fmla="*/ 3793251 w 4107264"/>
              <a:gd name="connsiteY24" fmla="*/ 3609871 h 4418764"/>
              <a:gd name="connsiteX25" fmla="*/ 3690255 w 4107264"/>
              <a:gd name="connsiteY25" fmla="*/ 3516923 h 4418764"/>
              <a:gd name="connsiteX26" fmla="*/ 3584748 w 4107264"/>
              <a:gd name="connsiteY26" fmla="*/ 3333540 h 4418764"/>
              <a:gd name="connsiteX27" fmla="*/ 3544554 w 4107264"/>
              <a:gd name="connsiteY27" fmla="*/ 2979337 h 4418764"/>
              <a:gd name="connsiteX28" fmla="*/ 3346099 w 4107264"/>
              <a:gd name="connsiteY28" fmla="*/ 2459335 h 4418764"/>
              <a:gd name="connsiteX29" fmla="*/ 3243104 w 4107264"/>
              <a:gd name="connsiteY29" fmla="*/ 2298561 h 4418764"/>
              <a:gd name="connsiteX30" fmla="*/ 3107451 w 4107264"/>
              <a:gd name="connsiteY30" fmla="*/ 2115178 h 4418764"/>
              <a:gd name="connsiteX31" fmla="*/ 2853730 w 4107264"/>
              <a:gd name="connsiteY31" fmla="*/ 2037304 h 4418764"/>
              <a:gd name="connsiteX32" fmla="*/ 2655275 w 4107264"/>
              <a:gd name="connsiteY32" fmla="*/ 1911699 h 4418764"/>
              <a:gd name="connsiteX33" fmla="*/ 2690447 w 4107264"/>
              <a:gd name="connsiteY33" fmla="*/ 1843873 h 4418764"/>
              <a:gd name="connsiteX34" fmla="*/ 2868804 w 4107264"/>
              <a:gd name="connsiteY34" fmla="*/ 1723293 h 4418764"/>
              <a:gd name="connsiteX35" fmla="*/ 3044651 w 4107264"/>
              <a:gd name="connsiteY35" fmla="*/ 1502229 h 4418764"/>
              <a:gd name="connsiteX36" fmla="*/ 3104942 w 4107264"/>
              <a:gd name="connsiteY36" fmla="*/ 1336431 h 4418764"/>
              <a:gd name="connsiteX37" fmla="*/ 2981849 w 4107264"/>
              <a:gd name="connsiteY37" fmla="*/ 801356 h 4418764"/>
              <a:gd name="connsiteX38" fmla="*/ 2951704 w 4107264"/>
              <a:gd name="connsiteY38" fmla="*/ 665704 h 4418764"/>
              <a:gd name="connsiteX39" fmla="*/ 2866293 w 4107264"/>
              <a:gd name="connsiteY39" fmla="*/ 406959 h 4418764"/>
              <a:gd name="connsiteX40" fmla="*/ 2733153 w 4107264"/>
              <a:gd name="connsiteY40" fmla="*/ 231112 h 4418764"/>
              <a:gd name="connsiteX41" fmla="*/ 2368900 w 4107264"/>
              <a:gd name="connsiteY41" fmla="*/ 27633 h 4418764"/>
              <a:gd name="connsiteX42" fmla="*/ 2225711 w 4107264"/>
              <a:gd name="connsiteY42" fmla="*/ 0 h 4418764"/>
              <a:gd name="connsiteX43" fmla="*/ 2042328 w 4107264"/>
              <a:gd name="connsiteY43" fmla="*/ 45218 h 4418764"/>
              <a:gd name="connsiteX44" fmla="*/ 1801168 w 4107264"/>
              <a:gd name="connsiteY44" fmla="*/ 303963 h 4418764"/>
              <a:gd name="connsiteX45" fmla="*/ 1625322 w 4107264"/>
              <a:gd name="connsiteY45" fmla="*/ 527539 h 4418764"/>
              <a:gd name="connsiteX46" fmla="*/ 1399234 w 4107264"/>
              <a:gd name="connsiteY46" fmla="*/ 864159 h 4418764"/>
              <a:gd name="connsiteX0" fmla="*/ 1399234 w 4107264"/>
              <a:gd name="connsiteY0" fmla="*/ 864159 h 4418764"/>
              <a:gd name="connsiteX1" fmla="*/ 1125415 w 4107264"/>
              <a:gd name="connsiteY1" fmla="*/ 823965 h 4418764"/>
              <a:gd name="connsiteX2" fmla="*/ 997299 w 4107264"/>
              <a:gd name="connsiteY2" fmla="*/ 864158 h 4418764"/>
              <a:gd name="connsiteX3" fmla="*/ 859134 w 4107264"/>
              <a:gd name="connsiteY3" fmla="*/ 924449 h 4418764"/>
              <a:gd name="connsiteX4" fmla="*/ 0 w 4107264"/>
              <a:gd name="connsiteY4" fmla="*/ 1040004 h 4418764"/>
              <a:gd name="connsiteX5" fmla="*/ 1110343 w 4107264"/>
              <a:gd name="connsiteY5" fmla="*/ 1080199 h 4418764"/>
              <a:gd name="connsiteX6" fmla="*/ 1155560 w 4107264"/>
              <a:gd name="connsiteY6" fmla="*/ 1052566 h 4418764"/>
              <a:gd name="connsiteX7" fmla="*/ 1291213 w 4107264"/>
              <a:gd name="connsiteY7" fmla="*/ 1009860 h 4418764"/>
              <a:gd name="connsiteX8" fmla="*/ 1446963 w 4107264"/>
              <a:gd name="connsiteY8" fmla="*/ 1032467 h 4418764"/>
              <a:gd name="connsiteX9" fmla="*/ 1539910 w 4107264"/>
              <a:gd name="connsiteY9" fmla="*/ 1170633 h 4418764"/>
              <a:gd name="connsiteX10" fmla="*/ 1512277 w 4107264"/>
              <a:gd name="connsiteY10" fmla="*/ 1308798 h 4418764"/>
              <a:gd name="connsiteX11" fmla="*/ 1514789 w 4107264"/>
              <a:gd name="connsiteY11" fmla="*/ 1459523 h 4418764"/>
              <a:gd name="connsiteX12" fmla="*/ 1605224 w 4107264"/>
              <a:gd name="connsiteY12" fmla="*/ 1602712 h 4418764"/>
              <a:gd name="connsiteX13" fmla="*/ 1645418 w 4107264"/>
              <a:gd name="connsiteY13" fmla="*/ 1715756 h 4418764"/>
              <a:gd name="connsiteX14" fmla="*/ 1668026 w 4107264"/>
              <a:gd name="connsiteY14" fmla="*/ 1851409 h 4418764"/>
              <a:gd name="connsiteX15" fmla="*/ 1625321 w 4107264"/>
              <a:gd name="connsiteY15" fmla="*/ 2052376 h 4418764"/>
              <a:gd name="connsiteX16" fmla="*/ 1642906 w 4107264"/>
              <a:gd name="connsiteY16" fmla="*/ 2157885 h 4418764"/>
              <a:gd name="connsiteX17" fmla="*/ 1826288 w 4107264"/>
              <a:gd name="connsiteY17" fmla="*/ 2404069 h 4418764"/>
              <a:gd name="connsiteX18" fmla="*/ 1896626 w 4107264"/>
              <a:gd name="connsiteY18" fmla="*/ 2728128 h 4418764"/>
              <a:gd name="connsiteX19" fmla="*/ 2027255 w 4107264"/>
              <a:gd name="connsiteY19" fmla="*/ 2833636 h 4418764"/>
              <a:gd name="connsiteX20" fmla="*/ 2243296 w 4107264"/>
              <a:gd name="connsiteY20" fmla="*/ 2934119 h 4418764"/>
              <a:gd name="connsiteX21" fmla="*/ 2479429 w 4107264"/>
              <a:gd name="connsiteY21" fmla="*/ 3310932 h 4418764"/>
              <a:gd name="connsiteX22" fmla="*/ 4107264 w 4107264"/>
              <a:gd name="connsiteY22" fmla="*/ 4418764 h 4418764"/>
              <a:gd name="connsiteX23" fmla="*/ 4094703 w 4107264"/>
              <a:gd name="connsiteY23" fmla="*/ 3810838 h 4418764"/>
              <a:gd name="connsiteX24" fmla="*/ 3793251 w 4107264"/>
              <a:gd name="connsiteY24" fmla="*/ 3609871 h 4418764"/>
              <a:gd name="connsiteX25" fmla="*/ 3690255 w 4107264"/>
              <a:gd name="connsiteY25" fmla="*/ 3516923 h 4418764"/>
              <a:gd name="connsiteX26" fmla="*/ 3584748 w 4107264"/>
              <a:gd name="connsiteY26" fmla="*/ 3333540 h 4418764"/>
              <a:gd name="connsiteX27" fmla="*/ 3544554 w 4107264"/>
              <a:gd name="connsiteY27" fmla="*/ 2979337 h 4418764"/>
              <a:gd name="connsiteX28" fmla="*/ 3346099 w 4107264"/>
              <a:gd name="connsiteY28" fmla="*/ 2459335 h 4418764"/>
              <a:gd name="connsiteX29" fmla="*/ 3243104 w 4107264"/>
              <a:gd name="connsiteY29" fmla="*/ 2298561 h 4418764"/>
              <a:gd name="connsiteX30" fmla="*/ 3107451 w 4107264"/>
              <a:gd name="connsiteY30" fmla="*/ 2115178 h 4418764"/>
              <a:gd name="connsiteX31" fmla="*/ 2853730 w 4107264"/>
              <a:gd name="connsiteY31" fmla="*/ 2037304 h 4418764"/>
              <a:gd name="connsiteX32" fmla="*/ 2655275 w 4107264"/>
              <a:gd name="connsiteY32" fmla="*/ 1911699 h 4418764"/>
              <a:gd name="connsiteX33" fmla="*/ 2690447 w 4107264"/>
              <a:gd name="connsiteY33" fmla="*/ 1843873 h 4418764"/>
              <a:gd name="connsiteX34" fmla="*/ 2868804 w 4107264"/>
              <a:gd name="connsiteY34" fmla="*/ 1723293 h 4418764"/>
              <a:gd name="connsiteX35" fmla="*/ 3044651 w 4107264"/>
              <a:gd name="connsiteY35" fmla="*/ 1502229 h 4418764"/>
              <a:gd name="connsiteX36" fmla="*/ 3104942 w 4107264"/>
              <a:gd name="connsiteY36" fmla="*/ 1336431 h 4418764"/>
              <a:gd name="connsiteX37" fmla="*/ 2981849 w 4107264"/>
              <a:gd name="connsiteY37" fmla="*/ 801356 h 4418764"/>
              <a:gd name="connsiteX38" fmla="*/ 2951704 w 4107264"/>
              <a:gd name="connsiteY38" fmla="*/ 665704 h 4418764"/>
              <a:gd name="connsiteX39" fmla="*/ 2866293 w 4107264"/>
              <a:gd name="connsiteY39" fmla="*/ 406959 h 4418764"/>
              <a:gd name="connsiteX40" fmla="*/ 2733153 w 4107264"/>
              <a:gd name="connsiteY40" fmla="*/ 231112 h 4418764"/>
              <a:gd name="connsiteX41" fmla="*/ 2368900 w 4107264"/>
              <a:gd name="connsiteY41" fmla="*/ 27633 h 4418764"/>
              <a:gd name="connsiteX42" fmla="*/ 2225711 w 4107264"/>
              <a:gd name="connsiteY42" fmla="*/ 0 h 4418764"/>
              <a:gd name="connsiteX43" fmla="*/ 2042328 w 4107264"/>
              <a:gd name="connsiteY43" fmla="*/ 45218 h 4418764"/>
              <a:gd name="connsiteX44" fmla="*/ 1801168 w 4107264"/>
              <a:gd name="connsiteY44" fmla="*/ 303963 h 4418764"/>
              <a:gd name="connsiteX45" fmla="*/ 1625322 w 4107264"/>
              <a:gd name="connsiteY45" fmla="*/ 527539 h 4418764"/>
              <a:gd name="connsiteX46" fmla="*/ 1399234 w 4107264"/>
              <a:gd name="connsiteY46" fmla="*/ 864159 h 4418764"/>
              <a:gd name="connsiteX0" fmla="*/ 1399234 w 4107264"/>
              <a:gd name="connsiteY0" fmla="*/ 864159 h 4418764"/>
              <a:gd name="connsiteX1" fmla="*/ 1125415 w 4107264"/>
              <a:gd name="connsiteY1" fmla="*/ 823965 h 4418764"/>
              <a:gd name="connsiteX2" fmla="*/ 997299 w 4107264"/>
              <a:gd name="connsiteY2" fmla="*/ 864158 h 4418764"/>
              <a:gd name="connsiteX3" fmla="*/ 859134 w 4107264"/>
              <a:gd name="connsiteY3" fmla="*/ 924449 h 4418764"/>
              <a:gd name="connsiteX4" fmla="*/ 0 w 4107264"/>
              <a:gd name="connsiteY4" fmla="*/ 1040004 h 4418764"/>
              <a:gd name="connsiteX5" fmla="*/ 1110343 w 4107264"/>
              <a:gd name="connsiteY5" fmla="*/ 1080199 h 4418764"/>
              <a:gd name="connsiteX6" fmla="*/ 1155560 w 4107264"/>
              <a:gd name="connsiteY6" fmla="*/ 1052566 h 4418764"/>
              <a:gd name="connsiteX7" fmla="*/ 1291213 w 4107264"/>
              <a:gd name="connsiteY7" fmla="*/ 1009860 h 4418764"/>
              <a:gd name="connsiteX8" fmla="*/ 1446963 w 4107264"/>
              <a:gd name="connsiteY8" fmla="*/ 1032467 h 4418764"/>
              <a:gd name="connsiteX9" fmla="*/ 1539910 w 4107264"/>
              <a:gd name="connsiteY9" fmla="*/ 1170633 h 4418764"/>
              <a:gd name="connsiteX10" fmla="*/ 1512277 w 4107264"/>
              <a:gd name="connsiteY10" fmla="*/ 1308798 h 4418764"/>
              <a:gd name="connsiteX11" fmla="*/ 1514789 w 4107264"/>
              <a:gd name="connsiteY11" fmla="*/ 1459523 h 4418764"/>
              <a:gd name="connsiteX12" fmla="*/ 1605224 w 4107264"/>
              <a:gd name="connsiteY12" fmla="*/ 1602712 h 4418764"/>
              <a:gd name="connsiteX13" fmla="*/ 1645418 w 4107264"/>
              <a:gd name="connsiteY13" fmla="*/ 1715756 h 4418764"/>
              <a:gd name="connsiteX14" fmla="*/ 1668026 w 4107264"/>
              <a:gd name="connsiteY14" fmla="*/ 1851409 h 4418764"/>
              <a:gd name="connsiteX15" fmla="*/ 1625321 w 4107264"/>
              <a:gd name="connsiteY15" fmla="*/ 2052376 h 4418764"/>
              <a:gd name="connsiteX16" fmla="*/ 1642906 w 4107264"/>
              <a:gd name="connsiteY16" fmla="*/ 2157885 h 4418764"/>
              <a:gd name="connsiteX17" fmla="*/ 1826288 w 4107264"/>
              <a:gd name="connsiteY17" fmla="*/ 2404069 h 4418764"/>
              <a:gd name="connsiteX18" fmla="*/ 1896626 w 4107264"/>
              <a:gd name="connsiteY18" fmla="*/ 2728128 h 4418764"/>
              <a:gd name="connsiteX19" fmla="*/ 2027255 w 4107264"/>
              <a:gd name="connsiteY19" fmla="*/ 2833636 h 4418764"/>
              <a:gd name="connsiteX20" fmla="*/ 2243296 w 4107264"/>
              <a:gd name="connsiteY20" fmla="*/ 2934119 h 4418764"/>
              <a:gd name="connsiteX21" fmla="*/ 2479429 w 4107264"/>
              <a:gd name="connsiteY21" fmla="*/ 3310932 h 4418764"/>
              <a:gd name="connsiteX22" fmla="*/ 3619917 w 4107264"/>
              <a:gd name="connsiteY22" fmla="*/ 4087167 h 4418764"/>
              <a:gd name="connsiteX23" fmla="*/ 4107264 w 4107264"/>
              <a:gd name="connsiteY23" fmla="*/ 4418764 h 4418764"/>
              <a:gd name="connsiteX24" fmla="*/ 4094703 w 4107264"/>
              <a:gd name="connsiteY24" fmla="*/ 3810838 h 4418764"/>
              <a:gd name="connsiteX25" fmla="*/ 3793251 w 4107264"/>
              <a:gd name="connsiteY25" fmla="*/ 3609871 h 4418764"/>
              <a:gd name="connsiteX26" fmla="*/ 3690255 w 4107264"/>
              <a:gd name="connsiteY26" fmla="*/ 3516923 h 4418764"/>
              <a:gd name="connsiteX27" fmla="*/ 3584748 w 4107264"/>
              <a:gd name="connsiteY27" fmla="*/ 3333540 h 4418764"/>
              <a:gd name="connsiteX28" fmla="*/ 3544554 w 4107264"/>
              <a:gd name="connsiteY28" fmla="*/ 2979337 h 4418764"/>
              <a:gd name="connsiteX29" fmla="*/ 3346099 w 4107264"/>
              <a:gd name="connsiteY29" fmla="*/ 2459335 h 4418764"/>
              <a:gd name="connsiteX30" fmla="*/ 3243104 w 4107264"/>
              <a:gd name="connsiteY30" fmla="*/ 2298561 h 4418764"/>
              <a:gd name="connsiteX31" fmla="*/ 3107451 w 4107264"/>
              <a:gd name="connsiteY31" fmla="*/ 2115178 h 4418764"/>
              <a:gd name="connsiteX32" fmla="*/ 2853730 w 4107264"/>
              <a:gd name="connsiteY32" fmla="*/ 2037304 h 4418764"/>
              <a:gd name="connsiteX33" fmla="*/ 2655275 w 4107264"/>
              <a:gd name="connsiteY33" fmla="*/ 1911699 h 4418764"/>
              <a:gd name="connsiteX34" fmla="*/ 2690447 w 4107264"/>
              <a:gd name="connsiteY34" fmla="*/ 1843873 h 4418764"/>
              <a:gd name="connsiteX35" fmla="*/ 2868804 w 4107264"/>
              <a:gd name="connsiteY35" fmla="*/ 1723293 h 4418764"/>
              <a:gd name="connsiteX36" fmla="*/ 3044651 w 4107264"/>
              <a:gd name="connsiteY36" fmla="*/ 1502229 h 4418764"/>
              <a:gd name="connsiteX37" fmla="*/ 3104942 w 4107264"/>
              <a:gd name="connsiteY37" fmla="*/ 1336431 h 4418764"/>
              <a:gd name="connsiteX38" fmla="*/ 2981849 w 4107264"/>
              <a:gd name="connsiteY38" fmla="*/ 801356 h 4418764"/>
              <a:gd name="connsiteX39" fmla="*/ 2951704 w 4107264"/>
              <a:gd name="connsiteY39" fmla="*/ 665704 h 4418764"/>
              <a:gd name="connsiteX40" fmla="*/ 2866293 w 4107264"/>
              <a:gd name="connsiteY40" fmla="*/ 406959 h 4418764"/>
              <a:gd name="connsiteX41" fmla="*/ 2733153 w 4107264"/>
              <a:gd name="connsiteY41" fmla="*/ 231112 h 4418764"/>
              <a:gd name="connsiteX42" fmla="*/ 2368900 w 4107264"/>
              <a:gd name="connsiteY42" fmla="*/ 27633 h 4418764"/>
              <a:gd name="connsiteX43" fmla="*/ 2225711 w 4107264"/>
              <a:gd name="connsiteY43" fmla="*/ 0 h 4418764"/>
              <a:gd name="connsiteX44" fmla="*/ 2042328 w 4107264"/>
              <a:gd name="connsiteY44" fmla="*/ 45218 h 4418764"/>
              <a:gd name="connsiteX45" fmla="*/ 1801168 w 4107264"/>
              <a:gd name="connsiteY45" fmla="*/ 303963 h 4418764"/>
              <a:gd name="connsiteX46" fmla="*/ 1625322 w 4107264"/>
              <a:gd name="connsiteY46" fmla="*/ 527539 h 4418764"/>
              <a:gd name="connsiteX47" fmla="*/ 1399234 w 4107264"/>
              <a:gd name="connsiteY47" fmla="*/ 864159 h 4418764"/>
              <a:gd name="connsiteX0" fmla="*/ 1399234 w 4107264"/>
              <a:gd name="connsiteY0" fmla="*/ 864159 h 4418764"/>
              <a:gd name="connsiteX1" fmla="*/ 1125415 w 4107264"/>
              <a:gd name="connsiteY1" fmla="*/ 823965 h 4418764"/>
              <a:gd name="connsiteX2" fmla="*/ 997299 w 4107264"/>
              <a:gd name="connsiteY2" fmla="*/ 864158 h 4418764"/>
              <a:gd name="connsiteX3" fmla="*/ 859134 w 4107264"/>
              <a:gd name="connsiteY3" fmla="*/ 924449 h 4418764"/>
              <a:gd name="connsiteX4" fmla="*/ 0 w 4107264"/>
              <a:gd name="connsiteY4" fmla="*/ 1040004 h 4418764"/>
              <a:gd name="connsiteX5" fmla="*/ 1110343 w 4107264"/>
              <a:gd name="connsiteY5" fmla="*/ 1080199 h 4418764"/>
              <a:gd name="connsiteX6" fmla="*/ 1155560 w 4107264"/>
              <a:gd name="connsiteY6" fmla="*/ 1052566 h 4418764"/>
              <a:gd name="connsiteX7" fmla="*/ 1291213 w 4107264"/>
              <a:gd name="connsiteY7" fmla="*/ 1009860 h 4418764"/>
              <a:gd name="connsiteX8" fmla="*/ 1446963 w 4107264"/>
              <a:gd name="connsiteY8" fmla="*/ 1032467 h 4418764"/>
              <a:gd name="connsiteX9" fmla="*/ 1539910 w 4107264"/>
              <a:gd name="connsiteY9" fmla="*/ 1170633 h 4418764"/>
              <a:gd name="connsiteX10" fmla="*/ 1512277 w 4107264"/>
              <a:gd name="connsiteY10" fmla="*/ 1308798 h 4418764"/>
              <a:gd name="connsiteX11" fmla="*/ 1514789 w 4107264"/>
              <a:gd name="connsiteY11" fmla="*/ 1459523 h 4418764"/>
              <a:gd name="connsiteX12" fmla="*/ 1605224 w 4107264"/>
              <a:gd name="connsiteY12" fmla="*/ 1602712 h 4418764"/>
              <a:gd name="connsiteX13" fmla="*/ 1645418 w 4107264"/>
              <a:gd name="connsiteY13" fmla="*/ 1715756 h 4418764"/>
              <a:gd name="connsiteX14" fmla="*/ 1668026 w 4107264"/>
              <a:gd name="connsiteY14" fmla="*/ 1851409 h 4418764"/>
              <a:gd name="connsiteX15" fmla="*/ 1625321 w 4107264"/>
              <a:gd name="connsiteY15" fmla="*/ 2052376 h 4418764"/>
              <a:gd name="connsiteX16" fmla="*/ 1642906 w 4107264"/>
              <a:gd name="connsiteY16" fmla="*/ 2157885 h 4418764"/>
              <a:gd name="connsiteX17" fmla="*/ 1826288 w 4107264"/>
              <a:gd name="connsiteY17" fmla="*/ 2404069 h 4418764"/>
              <a:gd name="connsiteX18" fmla="*/ 1896626 w 4107264"/>
              <a:gd name="connsiteY18" fmla="*/ 2728128 h 4418764"/>
              <a:gd name="connsiteX19" fmla="*/ 2027255 w 4107264"/>
              <a:gd name="connsiteY19" fmla="*/ 2833636 h 4418764"/>
              <a:gd name="connsiteX20" fmla="*/ 2243296 w 4107264"/>
              <a:gd name="connsiteY20" fmla="*/ 2934119 h 4418764"/>
              <a:gd name="connsiteX21" fmla="*/ 2479429 w 4107264"/>
              <a:gd name="connsiteY21" fmla="*/ 3310932 h 4418764"/>
              <a:gd name="connsiteX22" fmla="*/ 2615082 w 4107264"/>
              <a:gd name="connsiteY22" fmla="*/ 3753060 h 4418764"/>
              <a:gd name="connsiteX23" fmla="*/ 4107264 w 4107264"/>
              <a:gd name="connsiteY23" fmla="*/ 4418764 h 4418764"/>
              <a:gd name="connsiteX24" fmla="*/ 4094703 w 4107264"/>
              <a:gd name="connsiteY24" fmla="*/ 3810838 h 4418764"/>
              <a:gd name="connsiteX25" fmla="*/ 3793251 w 4107264"/>
              <a:gd name="connsiteY25" fmla="*/ 3609871 h 4418764"/>
              <a:gd name="connsiteX26" fmla="*/ 3690255 w 4107264"/>
              <a:gd name="connsiteY26" fmla="*/ 3516923 h 4418764"/>
              <a:gd name="connsiteX27" fmla="*/ 3584748 w 4107264"/>
              <a:gd name="connsiteY27" fmla="*/ 3333540 h 4418764"/>
              <a:gd name="connsiteX28" fmla="*/ 3544554 w 4107264"/>
              <a:gd name="connsiteY28" fmla="*/ 2979337 h 4418764"/>
              <a:gd name="connsiteX29" fmla="*/ 3346099 w 4107264"/>
              <a:gd name="connsiteY29" fmla="*/ 2459335 h 4418764"/>
              <a:gd name="connsiteX30" fmla="*/ 3243104 w 4107264"/>
              <a:gd name="connsiteY30" fmla="*/ 2298561 h 4418764"/>
              <a:gd name="connsiteX31" fmla="*/ 3107451 w 4107264"/>
              <a:gd name="connsiteY31" fmla="*/ 2115178 h 4418764"/>
              <a:gd name="connsiteX32" fmla="*/ 2853730 w 4107264"/>
              <a:gd name="connsiteY32" fmla="*/ 2037304 h 4418764"/>
              <a:gd name="connsiteX33" fmla="*/ 2655275 w 4107264"/>
              <a:gd name="connsiteY33" fmla="*/ 1911699 h 4418764"/>
              <a:gd name="connsiteX34" fmla="*/ 2690447 w 4107264"/>
              <a:gd name="connsiteY34" fmla="*/ 1843873 h 4418764"/>
              <a:gd name="connsiteX35" fmla="*/ 2868804 w 4107264"/>
              <a:gd name="connsiteY35" fmla="*/ 1723293 h 4418764"/>
              <a:gd name="connsiteX36" fmla="*/ 3044651 w 4107264"/>
              <a:gd name="connsiteY36" fmla="*/ 1502229 h 4418764"/>
              <a:gd name="connsiteX37" fmla="*/ 3104942 w 4107264"/>
              <a:gd name="connsiteY37" fmla="*/ 1336431 h 4418764"/>
              <a:gd name="connsiteX38" fmla="*/ 2981849 w 4107264"/>
              <a:gd name="connsiteY38" fmla="*/ 801356 h 4418764"/>
              <a:gd name="connsiteX39" fmla="*/ 2951704 w 4107264"/>
              <a:gd name="connsiteY39" fmla="*/ 665704 h 4418764"/>
              <a:gd name="connsiteX40" fmla="*/ 2866293 w 4107264"/>
              <a:gd name="connsiteY40" fmla="*/ 406959 h 4418764"/>
              <a:gd name="connsiteX41" fmla="*/ 2733153 w 4107264"/>
              <a:gd name="connsiteY41" fmla="*/ 231112 h 4418764"/>
              <a:gd name="connsiteX42" fmla="*/ 2368900 w 4107264"/>
              <a:gd name="connsiteY42" fmla="*/ 27633 h 4418764"/>
              <a:gd name="connsiteX43" fmla="*/ 2225711 w 4107264"/>
              <a:gd name="connsiteY43" fmla="*/ 0 h 4418764"/>
              <a:gd name="connsiteX44" fmla="*/ 2042328 w 4107264"/>
              <a:gd name="connsiteY44" fmla="*/ 45218 h 4418764"/>
              <a:gd name="connsiteX45" fmla="*/ 1801168 w 4107264"/>
              <a:gd name="connsiteY45" fmla="*/ 303963 h 4418764"/>
              <a:gd name="connsiteX46" fmla="*/ 1625322 w 4107264"/>
              <a:gd name="connsiteY46" fmla="*/ 527539 h 4418764"/>
              <a:gd name="connsiteX47" fmla="*/ 1399234 w 4107264"/>
              <a:gd name="connsiteY47" fmla="*/ 864159 h 4418764"/>
              <a:gd name="connsiteX0" fmla="*/ 1399234 w 4107264"/>
              <a:gd name="connsiteY0" fmla="*/ 864159 h 4418764"/>
              <a:gd name="connsiteX1" fmla="*/ 1125415 w 4107264"/>
              <a:gd name="connsiteY1" fmla="*/ 823965 h 4418764"/>
              <a:gd name="connsiteX2" fmla="*/ 997299 w 4107264"/>
              <a:gd name="connsiteY2" fmla="*/ 864158 h 4418764"/>
              <a:gd name="connsiteX3" fmla="*/ 859134 w 4107264"/>
              <a:gd name="connsiteY3" fmla="*/ 924449 h 4418764"/>
              <a:gd name="connsiteX4" fmla="*/ 0 w 4107264"/>
              <a:gd name="connsiteY4" fmla="*/ 1040004 h 4418764"/>
              <a:gd name="connsiteX5" fmla="*/ 1110343 w 4107264"/>
              <a:gd name="connsiteY5" fmla="*/ 1080199 h 4418764"/>
              <a:gd name="connsiteX6" fmla="*/ 1155560 w 4107264"/>
              <a:gd name="connsiteY6" fmla="*/ 1052566 h 4418764"/>
              <a:gd name="connsiteX7" fmla="*/ 1291213 w 4107264"/>
              <a:gd name="connsiteY7" fmla="*/ 1009860 h 4418764"/>
              <a:gd name="connsiteX8" fmla="*/ 1446963 w 4107264"/>
              <a:gd name="connsiteY8" fmla="*/ 1032467 h 4418764"/>
              <a:gd name="connsiteX9" fmla="*/ 1539910 w 4107264"/>
              <a:gd name="connsiteY9" fmla="*/ 1170633 h 4418764"/>
              <a:gd name="connsiteX10" fmla="*/ 1512277 w 4107264"/>
              <a:gd name="connsiteY10" fmla="*/ 1308798 h 4418764"/>
              <a:gd name="connsiteX11" fmla="*/ 1514789 w 4107264"/>
              <a:gd name="connsiteY11" fmla="*/ 1459523 h 4418764"/>
              <a:gd name="connsiteX12" fmla="*/ 1605224 w 4107264"/>
              <a:gd name="connsiteY12" fmla="*/ 1602712 h 4418764"/>
              <a:gd name="connsiteX13" fmla="*/ 1645418 w 4107264"/>
              <a:gd name="connsiteY13" fmla="*/ 1715756 h 4418764"/>
              <a:gd name="connsiteX14" fmla="*/ 1668026 w 4107264"/>
              <a:gd name="connsiteY14" fmla="*/ 1851409 h 4418764"/>
              <a:gd name="connsiteX15" fmla="*/ 1625321 w 4107264"/>
              <a:gd name="connsiteY15" fmla="*/ 2052376 h 4418764"/>
              <a:gd name="connsiteX16" fmla="*/ 1642906 w 4107264"/>
              <a:gd name="connsiteY16" fmla="*/ 2157885 h 4418764"/>
              <a:gd name="connsiteX17" fmla="*/ 1826288 w 4107264"/>
              <a:gd name="connsiteY17" fmla="*/ 2404069 h 4418764"/>
              <a:gd name="connsiteX18" fmla="*/ 1896626 w 4107264"/>
              <a:gd name="connsiteY18" fmla="*/ 2728128 h 4418764"/>
              <a:gd name="connsiteX19" fmla="*/ 2027255 w 4107264"/>
              <a:gd name="connsiteY19" fmla="*/ 2833636 h 4418764"/>
              <a:gd name="connsiteX20" fmla="*/ 2243296 w 4107264"/>
              <a:gd name="connsiteY20" fmla="*/ 2934119 h 4418764"/>
              <a:gd name="connsiteX21" fmla="*/ 2479429 w 4107264"/>
              <a:gd name="connsiteY21" fmla="*/ 3310932 h 4418764"/>
              <a:gd name="connsiteX22" fmla="*/ 2615082 w 4107264"/>
              <a:gd name="connsiteY22" fmla="*/ 3753060 h 4418764"/>
              <a:gd name="connsiteX23" fmla="*/ 3285809 w 4107264"/>
              <a:gd name="connsiteY23" fmla="*/ 4044462 h 4418764"/>
              <a:gd name="connsiteX24" fmla="*/ 4107264 w 4107264"/>
              <a:gd name="connsiteY24" fmla="*/ 4418764 h 4418764"/>
              <a:gd name="connsiteX25" fmla="*/ 4094703 w 4107264"/>
              <a:gd name="connsiteY25" fmla="*/ 3810838 h 4418764"/>
              <a:gd name="connsiteX26" fmla="*/ 3793251 w 4107264"/>
              <a:gd name="connsiteY26" fmla="*/ 3609871 h 4418764"/>
              <a:gd name="connsiteX27" fmla="*/ 3690255 w 4107264"/>
              <a:gd name="connsiteY27" fmla="*/ 3516923 h 4418764"/>
              <a:gd name="connsiteX28" fmla="*/ 3584748 w 4107264"/>
              <a:gd name="connsiteY28" fmla="*/ 3333540 h 4418764"/>
              <a:gd name="connsiteX29" fmla="*/ 3544554 w 4107264"/>
              <a:gd name="connsiteY29" fmla="*/ 2979337 h 4418764"/>
              <a:gd name="connsiteX30" fmla="*/ 3346099 w 4107264"/>
              <a:gd name="connsiteY30" fmla="*/ 2459335 h 4418764"/>
              <a:gd name="connsiteX31" fmla="*/ 3243104 w 4107264"/>
              <a:gd name="connsiteY31" fmla="*/ 2298561 h 4418764"/>
              <a:gd name="connsiteX32" fmla="*/ 3107451 w 4107264"/>
              <a:gd name="connsiteY32" fmla="*/ 2115178 h 4418764"/>
              <a:gd name="connsiteX33" fmla="*/ 2853730 w 4107264"/>
              <a:gd name="connsiteY33" fmla="*/ 2037304 h 4418764"/>
              <a:gd name="connsiteX34" fmla="*/ 2655275 w 4107264"/>
              <a:gd name="connsiteY34" fmla="*/ 1911699 h 4418764"/>
              <a:gd name="connsiteX35" fmla="*/ 2690447 w 4107264"/>
              <a:gd name="connsiteY35" fmla="*/ 1843873 h 4418764"/>
              <a:gd name="connsiteX36" fmla="*/ 2868804 w 4107264"/>
              <a:gd name="connsiteY36" fmla="*/ 1723293 h 4418764"/>
              <a:gd name="connsiteX37" fmla="*/ 3044651 w 4107264"/>
              <a:gd name="connsiteY37" fmla="*/ 1502229 h 4418764"/>
              <a:gd name="connsiteX38" fmla="*/ 3104942 w 4107264"/>
              <a:gd name="connsiteY38" fmla="*/ 1336431 h 4418764"/>
              <a:gd name="connsiteX39" fmla="*/ 2981849 w 4107264"/>
              <a:gd name="connsiteY39" fmla="*/ 801356 h 4418764"/>
              <a:gd name="connsiteX40" fmla="*/ 2951704 w 4107264"/>
              <a:gd name="connsiteY40" fmla="*/ 665704 h 4418764"/>
              <a:gd name="connsiteX41" fmla="*/ 2866293 w 4107264"/>
              <a:gd name="connsiteY41" fmla="*/ 406959 h 4418764"/>
              <a:gd name="connsiteX42" fmla="*/ 2733153 w 4107264"/>
              <a:gd name="connsiteY42" fmla="*/ 231112 h 4418764"/>
              <a:gd name="connsiteX43" fmla="*/ 2368900 w 4107264"/>
              <a:gd name="connsiteY43" fmla="*/ 27633 h 4418764"/>
              <a:gd name="connsiteX44" fmla="*/ 2225711 w 4107264"/>
              <a:gd name="connsiteY44" fmla="*/ 0 h 4418764"/>
              <a:gd name="connsiteX45" fmla="*/ 2042328 w 4107264"/>
              <a:gd name="connsiteY45" fmla="*/ 45218 h 4418764"/>
              <a:gd name="connsiteX46" fmla="*/ 1801168 w 4107264"/>
              <a:gd name="connsiteY46" fmla="*/ 303963 h 4418764"/>
              <a:gd name="connsiteX47" fmla="*/ 1625322 w 4107264"/>
              <a:gd name="connsiteY47" fmla="*/ 527539 h 4418764"/>
              <a:gd name="connsiteX48" fmla="*/ 1399234 w 4107264"/>
              <a:gd name="connsiteY48" fmla="*/ 864159 h 4418764"/>
              <a:gd name="connsiteX0" fmla="*/ 1399234 w 4107264"/>
              <a:gd name="connsiteY0" fmla="*/ 864159 h 4418764"/>
              <a:gd name="connsiteX1" fmla="*/ 1125415 w 4107264"/>
              <a:gd name="connsiteY1" fmla="*/ 823965 h 4418764"/>
              <a:gd name="connsiteX2" fmla="*/ 997299 w 4107264"/>
              <a:gd name="connsiteY2" fmla="*/ 864158 h 4418764"/>
              <a:gd name="connsiteX3" fmla="*/ 859134 w 4107264"/>
              <a:gd name="connsiteY3" fmla="*/ 924449 h 4418764"/>
              <a:gd name="connsiteX4" fmla="*/ 0 w 4107264"/>
              <a:gd name="connsiteY4" fmla="*/ 1040004 h 4418764"/>
              <a:gd name="connsiteX5" fmla="*/ 1110343 w 4107264"/>
              <a:gd name="connsiteY5" fmla="*/ 1080199 h 4418764"/>
              <a:gd name="connsiteX6" fmla="*/ 1155560 w 4107264"/>
              <a:gd name="connsiteY6" fmla="*/ 1052566 h 4418764"/>
              <a:gd name="connsiteX7" fmla="*/ 1291213 w 4107264"/>
              <a:gd name="connsiteY7" fmla="*/ 1009860 h 4418764"/>
              <a:gd name="connsiteX8" fmla="*/ 1446963 w 4107264"/>
              <a:gd name="connsiteY8" fmla="*/ 1032467 h 4418764"/>
              <a:gd name="connsiteX9" fmla="*/ 1539910 w 4107264"/>
              <a:gd name="connsiteY9" fmla="*/ 1170633 h 4418764"/>
              <a:gd name="connsiteX10" fmla="*/ 1512277 w 4107264"/>
              <a:gd name="connsiteY10" fmla="*/ 1308798 h 4418764"/>
              <a:gd name="connsiteX11" fmla="*/ 1514789 w 4107264"/>
              <a:gd name="connsiteY11" fmla="*/ 1459523 h 4418764"/>
              <a:gd name="connsiteX12" fmla="*/ 1605224 w 4107264"/>
              <a:gd name="connsiteY12" fmla="*/ 1602712 h 4418764"/>
              <a:gd name="connsiteX13" fmla="*/ 1645418 w 4107264"/>
              <a:gd name="connsiteY13" fmla="*/ 1715756 h 4418764"/>
              <a:gd name="connsiteX14" fmla="*/ 1668026 w 4107264"/>
              <a:gd name="connsiteY14" fmla="*/ 1851409 h 4418764"/>
              <a:gd name="connsiteX15" fmla="*/ 1625321 w 4107264"/>
              <a:gd name="connsiteY15" fmla="*/ 2052376 h 4418764"/>
              <a:gd name="connsiteX16" fmla="*/ 1642906 w 4107264"/>
              <a:gd name="connsiteY16" fmla="*/ 2157885 h 4418764"/>
              <a:gd name="connsiteX17" fmla="*/ 1826288 w 4107264"/>
              <a:gd name="connsiteY17" fmla="*/ 2404069 h 4418764"/>
              <a:gd name="connsiteX18" fmla="*/ 1896626 w 4107264"/>
              <a:gd name="connsiteY18" fmla="*/ 2728128 h 4418764"/>
              <a:gd name="connsiteX19" fmla="*/ 2027255 w 4107264"/>
              <a:gd name="connsiteY19" fmla="*/ 2833636 h 4418764"/>
              <a:gd name="connsiteX20" fmla="*/ 2243296 w 4107264"/>
              <a:gd name="connsiteY20" fmla="*/ 2934119 h 4418764"/>
              <a:gd name="connsiteX21" fmla="*/ 2479429 w 4107264"/>
              <a:gd name="connsiteY21" fmla="*/ 3310932 h 4418764"/>
              <a:gd name="connsiteX22" fmla="*/ 2615082 w 4107264"/>
              <a:gd name="connsiteY22" fmla="*/ 3753060 h 4418764"/>
              <a:gd name="connsiteX23" fmla="*/ 2846193 w 4107264"/>
              <a:gd name="connsiteY23" fmla="*/ 4119824 h 4418764"/>
              <a:gd name="connsiteX24" fmla="*/ 4107264 w 4107264"/>
              <a:gd name="connsiteY24" fmla="*/ 4418764 h 4418764"/>
              <a:gd name="connsiteX25" fmla="*/ 4094703 w 4107264"/>
              <a:gd name="connsiteY25" fmla="*/ 3810838 h 4418764"/>
              <a:gd name="connsiteX26" fmla="*/ 3793251 w 4107264"/>
              <a:gd name="connsiteY26" fmla="*/ 3609871 h 4418764"/>
              <a:gd name="connsiteX27" fmla="*/ 3690255 w 4107264"/>
              <a:gd name="connsiteY27" fmla="*/ 3516923 h 4418764"/>
              <a:gd name="connsiteX28" fmla="*/ 3584748 w 4107264"/>
              <a:gd name="connsiteY28" fmla="*/ 3333540 h 4418764"/>
              <a:gd name="connsiteX29" fmla="*/ 3544554 w 4107264"/>
              <a:gd name="connsiteY29" fmla="*/ 2979337 h 4418764"/>
              <a:gd name="connsiteX30" fmla="*/ 3346099 w 4107264"/>
              <a:gd name="connsiteY30" fmla="*/ 2459335 h 4418764"/>
              <a:gd name="connsiteX31" fmla="*/ 3243104 w 4107264"/>
              <a:gd name="connsiteY31" fmla="*/ 2298561 h 4418764"/>
              <a:gd name="connsiteX32" fmla="*/ 3107451 w 4107264"/>
              <a:gd name="connsiteY32" fmla="*/ 2115178 h 4418764"/>
              <a:gd name="connsiteX33" fmla="*/ 2853730 w 4107264"/>
              <a:gd name="connsiteY33" fmla="*/ 2037304 h 4418764"/>
              <a:gd name="connsiteX34" fmla="*/ 2655275 w 4107264"/>
              <a:gd name="connsiteY34" fmla="*/ 1911699 h 4418764"/>
              <a:gd name="connsiteX35" fmla="*/ 2690447 w 4107264"/>
              <a:gd name="connsiteY35" fmla="*/ 1843873 h 4418764"/>
              <a:gd name="connsiteX36" fmla="*/ 2868804 w 4107264"/>
              <a:gd name="connsiteY36" fmla="*/ 1723293 h 4418764"/>
              <a:gd name="connsiteX37" fmla="*/ 3044651 w 4107264"/>
              <a:gd name="connsiteY37" fmla="*/ 1502229 h 4418764"/>
              <a:gd name="connsiteX38" fmla="*/ 3104942 w 4107264"/>
              <a:gd name="connsiteY38" fmla="*/ 1336431 h 4418764"/>
              <a:gd name="connsiteX39" fmla="*/ 2981849 w 4107264"/>
              <a:gd name="connsiteY39" fmla="*/ 801356 h 4418764"/>
              <a:gd name="connsiteX40" fmla="*/ 2951704 w 4107264"/>
              <a:gd name="connsiteY40" fmla="*/ 665704 h 4418764"/>
              <a:gd name="connsiteX41" fmla="*/ 2866293 w 4107264"/>
              <a:gd name="connsiteY41" fmla="*/ 406959 h 4418764"/>
              <a:gd name="connsiteX42" fmla="*/ 2733153 w 4107264"/>
              <a:gd name="connsiteY42" fmla="*/ 231112 h 4418764"/>
              <a:gd name="connsiteX43" fmla="*/ 2368900 w 4107264"/>
              <a:gd name="connsiteY43" fmla="*/ 27633 h 4418764"/>
              <a:gd name="connsiteX44" fmla="*/ 2225711 w 4107264"/>
              <a:gd name="connsiteY44" fmla="*/ 0 h 4418764"/>
              <a:gd name="connsiteX45" fmla="*/ 2042328 w 4107264"/>
              <a:gd name="connsiteY45" fmla="*/ 45218 h 4418764"/>
              <a:gd name="connsiteX46" fmla="*/ 1801168 w 4107264"/>
              <a:gd name="connsiteY46" fmla="*/ 303963 h 4418764"/>
              <a:gd name="connsiteX47" fmla="*/ 1625322 w 4107264"/>
              <a:gd name="connsiteY47" fmla="*/ 527539 h 4418764"/>
              <a:gd name="connsiteX48" fmla="*/ 1399234 w 4107264"/>
              <a:gd name="connsiteY48" fmla="*/ 864159 h 4418764"/>
              <a:gd name="connsiteX0" fmla="*/ 1399234 w 4107264"/>
              <a:gd name="connsiteY0" fmla="*/ 864159 h 4418764"/>
              <a:gd name="connsiteX1" fmla="*/ 1125415 w 4107264"/>
              <a:gd name="connsiteY1" fmla="*/ 823965 h 4418764"/>
              <a:gd name="connsiteX2" fmla="*/ 997299 w 4107264"/>
              <a:gd name="connsiteY2" fmla="*/ 864158 h 4418764"/>
              <a:gd name="connsiteX3" fmla="*/ 859134 w 4107264"/>
              <a:gd name="connsiteY3" fmla="*/ 924449 h 4418764"/>
              <a:gd name="connsiteX4" fmla="*/ 0 w 4107264"/>
              <a:gd name="connsiteY4" fmla="*/ 1040004 h 4418764"/>
              <a:gd name="connsiteX5" fmla="*/ 1110343 w 4107264"/>
              <a:gd name="connsiteY5" fmla="*/ 1080199 h 4418764"/>
              <a:gd name="connsiteX6" fmla="*/ 1155560 w 4107264"/>
              <a:gd name="connsiteY6" fmla="*/ 1052566 h 4418764"/>
              <a:gd name="connsiteX7" fmla="*/ 1291213 w 4107264"/>
              <a:gd name="connsiteY7" fmla="*/ 1009860 h 4418764"/>
              <a:gd name="connsiteX8" fmla="*/ 1446963 w 4107264"/>
              <a:gd name="connsiteY8" fmla="*/ 1032467 h 4418764"/>
              <a:gd name="connsiteX9" fmla="*/ 1539910 w 4107264"/>
              <a:gd name="connsiteY9" fmla="*/ 1170633 h 4418764"/>
              <a:gd name="connsiteX10" fmla="*/ 1512277 w 4107264"/>
              <a:gd name="connsiteY10" fmla="*/ 1308798 h 4418764"/>
              <a:gd name="connsiteX11" fmla="*/ 1514789 w 4107264"/>
              <a:gd name="connsiteY11" fmla="*/ 1459523 h 4418764"/>
              <a:gd name="connsiteX12" fmla="*/ 1605224 w 4107264"/>
              <a:gd name="connsiteY12" fmla="*/ 1602712 h 4418764"/>
              <a:gd name="connsiteX13" fmla="*/ 1645418 w 4107264"/>
              <a:gd name="connsiteY13" fmla="*/ 1715756 h 4418764"/>
              <a:gd name="connsiteX14" fmla="*/ 1668026 w 4107264"/>
              <a:gd name="connsiteY14" fmla="*/ 1851409 h 4418764"/>
              <a:gd name="connsiteX15" fmla="*/ 1625321 w 4107264"/>
              <a:gd name="connsiteY15" fmla="*/ 2052376 h 4418764"/>
              <a:gd name="connsiteX16" fmla="*/ 1642906 w 4107264"/>
              <a:gd name="connsiteY16" fmla="*/ 2157885 h 4418764"/>
              <a:gd name="connsiteX17" fmla="*/ 1826288 w 4107264"/>
              <a:gd name="connsiteY17" fmla="*/ 2404069 h 4418764"/>
              <a:gd name="connsiteX18" fmla="*/ 1896626 w 4107264"/>
              <a:gd name="connsiteY18" fmla="*/ 2728128 h 4418764"/>
              <a:gd name="connsiteX19" fmla="*/ 2027255 w 4107264"/>
              <a:gd name="connsiteY19" fmla="*/ 2833636 h 4418764"/>
              <a:gd name="connsiteX20" fmla="*/ 2243296 w 4107264"/>
              <a:gd name="connsiteY20" fmla="*/ 2934119 h 4418764"/>
              <a:gd name="connsiteX21" fmla="*/ 2479429 w 4107264"/>
              <a:gd name="connsiteY21" fmla="*/ 3310932 h 4418764"/>
              <a:gd name="connsiteX22" fmla="*/ 2615082 w 4107264"/>
              <a:gd name="connsiteY22" fmla="*/ 3753060 h 4418764"/>
              <a:gd name="connsiteX23" fmla="*/ 2705517 w 4107264"/>
              <a:gd name="connsiteY23" fmla="*/ 3893737 h 4418764"/>
              <a:gd name="connsiteX24" fmla="*/ 2846193 w 4107264"/>
              <a:gd name="connsiteY24" fmla="*/ 4119824 h 4418764"/>
              <a:gd name="connsiteX25" fmla="*/ 4107264 w 4107264"/>
              <a:gd name="connsiteY25" fmla="*/ 4418764 h 4418764"/>
              <a:gd name="connsiteX26" fmla="*/ 4094703 w 4107264"/>
              <a:gd name="connsiteY26" fmla="*/ 3810838 h 4418764"/>
              <a:gd name="connsiteX27" fmla="*/ 3793251 w 4107264"/>
              <a:gd name="connsiteY27" fmla="*/ 3609871 h 4418764"/>
              <a:gd name="connsiteX28" fmla="*/ 3690255 w 4107264"/>
              <a:gd name="connsiteY28" fmla="*/ 3516923 h 4418764"/>
              <a:gd name="connsiteX29" fmla="*/ 3584748 w 4107264"/>
              <a:gd name="connsiteY29" fmla="*/ 3333540 h 4418764"/>
              <a:gd name="connsiteX30" fmla="*/ 3544554 w 4107264"/>
              <a:gd name="connsiteY30" fmla="*/ 2979337 h 4418764"/>
              <a:gd name="connsiteX31" fmla="*/ 3346099 w 4107264"/>
              <a:gd name="connsiteY31" fmla="*/ 2459335 h 4418764"/>
              <a:gd name="connsiteX32" fmla="*/ 3243104 w 4107264"/>
              <a:gd name="connsiteY32" fmla="*/ 2298561 h 4418764"/>
              <a:gd name="connsiteX33" fmla="*/ 3107451 w 4107264"/>
              <a:gd name="connsiteY33" fmla="*/ 2115178 h 4418764"/>
              <a:gd name="connsiteX34" fmla="*/ 2853730 w 4107264"/>
              <a:gd name="connsiteY34" fmla="*/ 2037304 h 4418764"/>
              <a:gd name="connsiteX35" fmla="*/ 2655275 w 4107264"/>
              <a:gd name="connsiteY35" fmla="*/ 1911699 h 4418764"/>
              <a:gd name="connsiteX36" fmla="*/ 2690447 w 4107264"/>
              <a:gd name="connsiteY36" fmla="*/ 1843873 h 4418764"/>
              <a:gd name="connsiteX37" fmla="*/ 2868804 w 4107264"/>
              <a:gd name="connsiteY37" fmla="*/ 1723293 h 4418764"/>
              <a:gd name="connsiteX38" fmla="*/ 3044651 w 4107264"/>
              <a:gd name="connsiteY38" fmla="*/ 1502229 h 4418764"/>
              <a:gd name="connsiteX39" fmla="*/ 3104942 w 4107264"/>
              <a:gd name="connsiteY39" fmla="*/ 1336431 h 4418764"/>
              <a:gd name="connsiteX40" fmla="*/ 2981849 w 4107264"/>
              <a:gd name="connsiteY40" fmla="*/ 801356 h 4418764"/>
              <a:gd name="connsiteX41" fmla="*/ 2951704 w 4107264"/>
              <a:gd name="connsiteY41" fmla="*/ 665704 h 4418764"/>
              <a:gd name="connsiteX42" fmla="*/ 2866293 w 4107264"/>
              <a:gd name="connsiteY42" fmla="*/ 406959 h 4418764"/>
              <a:gd name="connsiteX43" fmla="*/ 2733153 w 4107264"/>
              <a:gd name="connsiteY43" fmla="*/ 231112 h 4418764"/>
              <a:gd name="connsiteX44" fmla="*/ 2368900 w 4107264"/>
              <a:gd name="connsiteY44" fmla="*/ 27633 h 4418764"/>
              <a:gd name="connsiteX45" fmla="*/ 2225711 w 4107264"/>
              <a:gd name="connsiteY45" fmla="*/ 0 h 4418764"/>
              <a:gd name="connsiteX46" fmla="*/ 2042328 w 4107264"/>
              <a:gd name="connsiteY46" fmla="*/ 45218 h 4418764"/>
              <a:gd name="connsiteX47" fmla="*/ 1801168 w 4107264"/>
              <a:gd name="connsiteY47" fmla="*/ 303963 h 4418764"/>
              <a:gd name="connsiteX48" fmla="*/ 1625322 w 4107264"/>
              <a:gd name="connsiteY48" fmla="*/ 527539 h 4418764"/>
              <a:gd name="connsiteX49" fmla="*/ 1399234 w 4107264"/>
              <a:gd name="connsiteY49" fmla="*/ 864159 h 4418764"/>
              <a:gd name="connsiteX0" fmla="*/ 1399234 w 4107264"/>
              <a:gd name="connsiteY0" fmla="*/ 864159 h 4418764"/>
              <a:gd name="connsiteX1" fmla="*/ 1125415 w 4107264"/>
              <a:gd name="connsiteY1" fmla="*/ 823965 h 4418764"/>
              <a:gd name="connsiteX2" fmla="*/ 997299 w 4107264"/>
              <a:gd name="connsiteY2" fmla="*/ 864158 h 4418764"/>
              <a:gd name="connsiteX3" fmla="*/ 859134 w 4107264"/>
              <a:gd name="connsiteY3" fmla="*/ 924449 h 4418764"/>
              <a:gd name="connsiteX4" fmla="*/ 0 w 4107264"/>
              <a:gd name="connsiteY4" fmla="*/ 1040004 h 4418764"/>
              <a:gd name="connsiteX5" fmla="*/ 1110343 w 4107264"/>
              <a:gd name="connsiteY5" fmla="*/ 1080199 h 4418764"/>
              <a:gd name="connsiteX6" fmla="*/ 1155560 w 4107264"/>
              <a:gd name="connsiteY6" fmla="*/ 1052566 h 4418764"/>
              <a:gd name="connsiteX7" fmla="*/ 1291213 w 4107264"/>
              <a:gd name="connsiteY7" fmla="*/ 1009860 h 4418764"/>
              <a:gd name="connsiteX8" fmla="*/ 1446963 w 4107264"/>
              <a:gd name="connsiteY8" fmla="*/ 1032467 h 4418764"/>
              <a:gd name="connsiteX9" fmla="*/ 1539910 w 4107264"/>
              <a:gd name="connsiteY9" fmla="*/ 1170633 h 4418764"/>
              <a:gd name="connsiteX10" fmla="*/ 1512277 w 4107264"/>
              <a:gd name="connsiteY10" fmla="*/ 1308798 h 4418764"/>
              <a:gd name="connsiteX11" fmla="*/ 1514789 w 4107264"/>
              <a:gd name="connsiteY11" fmla="*/ 1459523 h 4418764"/>
              <a:gd name="connsiteX12" fmla="*/ 1605224 w 4107264"/>
              <a:gd name="connsiteY12" fmla="*/ 1602712 h 4418764"/>
              <a:gd name="connsiteX13" fmla="*/ 1645418 w 4107264"/>
              <a:gd name="connsiteY13" fmla="*/ 1715756 h 4418764"/>
              <a:gd name="connsiteX14" fmla="*/ 1668026 w 4107264"/>
              <a:gd name="connsiteY14" fmla="*/ 1851409 h 4418764"/>
              <a:gd name="connsiteX15" fmla="*/ 1625321 w 4107264"/>
              <a:gd name="connsiteY15" fmla="*/ 2052376 h 4418764"/>
              <a:gd name="connsiteX16" fmla="*/ 1642906 w 4107264"/>
              <a:gd name="connsiteY16" fmla="*/ 2157885 h 4418764"/>
              <a:gd name="connsiteX17" fmla="*/ 1826288 w 4107264"/>
              <a:gd name="connsiteY17" fmla="*/ 2404069 h 4418764"/>
              <a:gd name="connsiteX18" fmla="*/ 1896626 w 4107264"/>
              <a:gd name="connsiteY18" fmla="*/ 2728128 h 4418764"/>
              <a:gd name="connsiteX19" fmla="*/ 2027255 w 4107264"/>
              <a:gd name="connsiteY19" fmla="*/ 2833636 h 4418764"/>
              <a:gd name="connsiteX20" fmla="*/ 2243296 w 4107264"/>
              <a:gd name="connsiteY20" fmla="*/ 2934119 h 4418764"/>
              <a:gd name="connsiteX21" fmla="*/ 2479429 w 4107264"/>
              <a:gd name="connsiteY21" fmla="*/ 3310932 h 4418764"/>
              <a:gd name="connsiteX22" fmla="*/ 2615082 w 4107264"/>
              <a:gd name="connsiteY22" fmla="*/ 3753060 h 4418764"/>
              <a:gd name="connsiteX23" fmla="*/ 2597497 w 4107264"/>
              <a:gd name="connsiteY23" fmla="*/ 3851032 h 4418764"/>
              <a:gd name="connsiteX24" fmla="*/ 2846193 w 4107264"/>
              <a:gd name="connsiteY24" fmla="*/ 4119824 h 4418764"/>
              <a:gd name="connsiteX25" fmla="*/ 4107264 w 4107264"/>
              <a:gd name="connsiteY25" fmla="*/ 4418764 h 4418764"/>
              <a:gd name="connsiteX26" fmla="*/ 4094703 w 4107264"/>
              <a:gd name="connsiteY26" fmla="*/ 3810838 h 4418764"/>
              <a:gd name="connsiteX27" fmla="*/ 3793251 w 4107264"/>
              <a:gd name="connsiteY27" fmla="*/ 3609871 h 4418764"/>
              <a:gd name="connsiteX28" fmla="*/ 3690255 w 4107264"/>
              <a:gd name="connsiteY28" fmla="*/ 3516923 h 4418764"/>
              <a:gd name="connsiteX29" fmla="*/ 3584748 w 4107264"/>
              <a:gd name="connsiteY29" fmla="*/ 3333540 h 4418764"/>
              <a:gd name="connsiteX30" fmla="*/ 3544554 w 4107264"/>
              <a:gd name="connsiteY30" fmla="*/ 2979337 h 4418764"/>
              <a:gd name="connsiteX31" fmla="*/ 3346099 w 4107264"/>
              <a:gd name="connsiteY31" fmla="*/ 2459335 h 4418764"/>
              <a:gd name="connsiteX32" fmla="*/ 3243104 w 4107264"/>
              <a:gd name="connsiteY32" fmla="*/ 2298561 h 4418764"/>
              <a:gd name="connsiteX33" fmla="*/ 3107451 w 4107264"/>
              <a:gd name="connsiteY33" fmla="*/ 2115178 h 4418764"/>
              <a:gd name="connsiteX34" fmla="*/ 2853730 w 4107264"/>
              <a:gd name="connsiteY34" fmla="*/ 2037304 h 4418764"/>
              <a:gd name="connsiteX35" fmla="*/ 2655275 w 4107264"/>
              <a:gd name="connsiteY35" fmla="*/ 1911699 h 4418764"/>
              <a:gd name="connsiteX36" fmla="*/ 2690447 w 4107264"/>
              <a:gd name="connsiteY36" fmla="*/ 1843873 h 4418764"/>
              <a:gd name="connsiteX37" fmla="*/ 2868804 w 4107264"/>
              <a:gd name="connsiteY37" fmla="*/ 1723293 h 4418764"/>
              <a:gd name="connsiteX38" fmla="*/ 3044651 w 4107264"/>
              <a:gd name="connsiteY38" fmla="*/ 1502229 h 4418764"/>
              <a:gd name="connsiteX39" fmla="*/ 3104942 w 4107264"/>
              <a:gd name="connsiteY39" fmla="*/ 1336431 h 4418764"/>
              <a:gd name="connsiteX40" fmla="*/ 2981849 w 4107264"/>
              <a:gd name="connsiteY40" fmla="*/ 801356 h 4418764"/>
              <a:gd name="connsiteX41" fmla="*/ 2951704 w 4107264"/>
              <a:gd name="connsiteY41" fmla="*/ 665704 h 4418764"/>
              <a:gd name="connsiteX42" fmla="*/ 2866293 w 4107264"/>
              <a:gd name="connsiteY42" fmla="*/ 406959 h 4418764"/>
              <a:gd name="connsiteX43" fmla="*/ 2733153 w 4107264"/>
              <a:gd name="connsiteY43" fmla="*/ 231112 h 4418764"/>
              <a:gd name="connsiteX44" fmla="*/ 2368900 w 4107264"/>
              <a:gd name="connsiteY44" fmla="*/ 27633 h 4418764"/>
              <a:gd name="connsiteX45" fmla="*/ 2225711 w 4107264"/>
              <a:gd name="connsiteY45" fmla="*/ 0 h 4418764"/>
              <a:gd name="connsiteX46" fmla="*/ 2042328 w 4107264"/>
              <a:gd name="connsiteY46" fmla="*/ 45218 h 4418764"/>
              <a:gd name="connsiteX47" fmla="*/ 1801168 w 4107264"/>
              <a:gd name="connsiteY47" fmla="*/ 303963 h 4418764"/>
              <a:gd name="connsiteX48" fmla="*/ 1625322 w 4107264"/>
              <a:gd name="connsiteY48" fmla="*/ 527539 h 4418764"/>
              <a:gd name="connsiteX49" fmla="*/ 1399234 w 4107264"/>
              <a:gd name="connsiteY49" fmla="*/ 864159 h 4418764"/>
              <a:gd name="connsiteX0" fmla="*/ 1399234 w 4107264"/>
              <a:gd name="connsiteY0" fmla="*/ 864159 h 4418764"/>
              <a:gd name="connsiteX1" fmla="*/ 1125415 w 4107264"/>
              <a:gd name="connsiteY1" fmla="*/ 823965 h 4418764"/>
              <a:gd name="connsiteX2" fmla="*/ 997299 w 4107264"/>
              <a:gd name="connsiteY2" fmla="*/ 864158 h 4418764"/>
              <a:gd name="connsiteX3" fmla="*/ 859134 w 4107264"/>
              <a:gd name="connsiteY3" fmla="*/ 924449 h 4418764"/>
              <a:gd name="connsiteX4" fmla="*/ 0 w 4107264"/>
              <a:gd name="connsiteY4" fmla="*/ 1040004 h 4418764"/>
              <a:gd name="connsiteX5" fmla="*/ 1110343 w 4107264"/>
              <a:gd name="connsiteY5" fmla="*/ 1080199 h 4418764"/>
              <a:gd name="connsiteX6" fmla="*/ 1155560 w 4107264"/>
              <a:gd name="connsiteY6" fmla="*/ 1052566 h 4418764"/>
              <a:gd name="connsiteX7" fmla="*/ 1291213 w 4107264"/>
              <a:gd name="connsiteY7" fmla="*/ 1009860 h 4418764"/>
              <a:gd name="connsiteX8" fmla="*/ 1446963 w 4107264"/>
              <a:gd name="connsiteY8" fmla="*/ 1032467 h 4418764"/>
              <a:gd name="connsiteX9" fmla="*/ 1539910 w 4107264"/>
              <a:gd name="connsiteY9" fmla="*/ 1170633 h 4418764"/>
              <a:gd name="connsiteX10" fmla="*/ 1512277 w 4107264"/>
              <a:gd name="connsiteY10" fmla="*/ 1308798 h 4418764"/>
              <a:gd name="connsiteX11" fmla="*/ 1514789 w 4107264"/>
              <a:gd name="connsiteY11" fmla="*/ 1459523 h 4418764"/>
              <a:gd name="connsiteX12" fmla="*/ 1605224 w 4107264"/>
              <a:gd name="connsiteY12" fmla="*/ 1602712 h 4418764"/>
              <a:gd name="connsiteX13" fmla="*/ 1645418 w 4107264"/>
              <a:gd name="connsiteY13" fmla="*/ 1715756 h 4418764"/>
              <a:gd name="connsiteX14" fmla="*/ 1668026 w 4107264"/>
              <a:gd name="connsiteY14" fmla="*/ 1851409 h 4418764"/>
              <a:gd name="connsiteX15" fmla="*/ 1625321 w 4107264"/>
              <a:gd name="connsiteY15" fmla="*/ 2052376 h 4418764"/>
              <a:gd name="connsiteX16" fmla="*/ 1642906 w 4107264"/>
              <a:gd name="connsiteY16" fmla="*/ 2157885 h 4418764"/>
              <a:gd name="connsiteX17" fmla="*/ 1826288 w 4107264"/>
              <a:gd name="connsiteY17" fmla="*/ 2404069 h 4418764"/>
              <a:gd name="connsiteX18" fmla="*/ 1896626 w 4107264"/>
              <a:gd name="connsiteY18" fmla="*/ 2728128 h 4418764"/>
              <a:gd name="connsiteX19" fmla="*/ 2027255 w 4107264"/>
              <a:gd name="connsiteY19" fmla="*/ 2833636 h 4418764"/>
              <a:gd name="connsiteX20" fmla="*/ 2243296 w 4107264"/>
              <a:gd name="connsiteY20" fmla="*/ 2934119 h 4418764"/>
              <a:gd name="connsiteX21" fmla="*/ 2479429 w 4107264"/>
              <a:gd name="connsiteY21" fmla="*/ 3310932 h 4418764"/>
              <a:gd name="connsiteX22" fmla="*/ 2615082 w 4107264"/>
              <a:gd name="connsiteY22" fmla="*/ 3753060 h 4418764"/>
              <a:gd name="connsiteX23" fmla="*/ 2597497 w 4107264"/>
              <a:gd name="connsiteY23" fmla="*/ 3851032 h 4418764"/>
              <a:gd name="connsiteX24" fmla="*/ 2846193 w 4107264"/>
              <a:gd name="connsiteY24" fmla="*/ 4119824 h 4418764"/>
              <a:gd name="connsiteX25" fmla="*/ 3235567 w 4107264"/>
              <a:gd name="connsiteY25" fmla="*/ 4212772 h 4418764"/>
              <a:gd name="connsiteX26" fmla="*/ 4107264 w 4107264"/>
              <a:gd name="connsiteY26" fmla="*/ 4418764 h 4418764"/>
              <a:gd name="connsiteX27" fmla="*/ 4094703 w 4107264"/>
              <a:gd name="connsiteY27" fmla="*/ 3810838 h 4418764"/>
              <a:gd name="connsiteX28" fmla="*/ 3793251 w 4107264"/>
              <a:gd name="connsiteY28" fmla="*/ 3609871 h 4418764"/>
              <a:gd name="connsiteX29" fmla="*/ 3690255 w 4107264"/>
              <a:gd name="connsiteY29" fmla="*/ 3516923 h 4418764"/>
              <a:gd name="connsiteX30" fmla="*/ 3584748 w 4107264"/>
              <a:gd name="connsiteY30" fmla="*/ 3333540 h 4418764"/>
              <a:gd name="connsiteX31" fmla="*/ 3544554 w 4107264"/>
              <a:gd name="connsiteY31" fmla="*/ 2979337 h 4418764"/>
              <a:gd name="connsiteX32" fmla="*/ 3346099 w 4107264"/>
              <a:gd name="connsiteY32" fmla="*/ 2459335 h 4418764"/>
              <a:gd name="connsiteX33" fmla="*/ 3243104 w 4107264"/>
              <a:gd name="connsiteY33" fmla="*/ 2298561 h 4418764"/>
              <a:gd name="connsiteX34" fmla="*/ 3107451 w 4107264"/>
              <a:gd name="connsiteY34" fmla="*/ 2115178 h 4418764"/>
              <a:gd name="connsiteX35" fmla="*/ 2853730 w 4107264"/>
              <a:gd name="connsiteY35" fmla="*/ 2037304 h 4418764"/>
              <a:gd name="connsiteX36" fmla="*/ 2655275 w 4107264"/>
              <a:gd name="connsiteY36" fmla="*/ 1911699 h 4418764"/>
              <a:gd name="connsiteX37" fmla="*/ 2690447 w 4107264"/>
              <a:gd name="connsiteY37" fmla="*/ 1843873 h 4418764"/>
              <a:gd name="connsiteX38" fmla="*/ 2868804 w 4107264"/>
              <a:gd name="connsiteY38" fmla="*/ 1723293 h 4418764"/>
              <a:gd name="connsiteX39" fmla="*/ 3044651 w 4107264"/>
              <a:gd name="connsiteY39" fmla="*/ 1502229 h 4418764"/>
              <a:gd name="connsiteX40" fmla="*/ 3104942 w 4107264"/>
              <a:gd name="connsiteY40" fmla="*/ 1336431 h 4418764"/>
              <a:gd name="connsiteX41" fmla="*/ 2981849 w 4107264"/>
              <a:gd name="connsiteY41" fmla="*/ 801356 h 4418764"/>
              <a:gd name="connsiteX42" fmla="*/ 2951704 w 4107264"/>
              <a:gd name="connsiteY42" fmla="*/ 665704 h 4418764"/>
              <a:gd name="connsiteX43" fmla="*/ 2866293 w 4107264"/>
              <a:gd name="connsiteY43" fmla="*/ 406959 h 4418764"/>
              <a:gd name="connsiteX44" fmla="*/ 2733153 w 4107264"/>
              <a:gd name="connsiteY44" fmla="*/ 231112 h 4418764"/>
              <a:gd name="connsiteX45" fmla="*/ 2368900 w 4107264"/>
              <a:gd name="connsiteY45" fmla="*/ 27633 h 4418764"/>
              <a:gd name="connsiteX46" fmla="*/ 2225711 w 4107264"/>
              <a:gd name="connsiteY46" fmla="*/ 0 h 4418764"/>
              <a:gd name="connsiteX47" fmla="*/ 2042328 w 4107264"/>
              <a:gd name="connsiteY47" fmla="*/ 45218 h 4418764"/>
              <a:gd name="connsiteX48" fmla="*/ 1801168 w 4107264"/>
              <a:gd name="connsiteY48" fmla="*/ 303963 h 4418764"/>
              <a:gd name="connsiteX49" fmla="*/ 1625322 w 4107264"/>
              <a:gd name="connsiteY49" fmla="*/ 527539 h 4418764"/>
              <a:gd name="connsiteX50" fmla="*/ 1399234 w 4107264"/>
              <a:gd name="connsiteY50" fmla="*/ 864159 h 4418764"/>
              <a:gd name="connsiteX0" fmla="*/ 1399234 w 4107264"/>
              <a:gd name="connsiteY0" fmla="*/ 864159 h 4423787"/>
              <a:gd name="connsiteX1" fmla="*/ 1125415 w 4107264"/>
              <a:gd name="connsiteY1" fmla="*/ 823965 h 4423787"/>
              <a:gd name="connsiteX2" fmla="*/ 997299 w 4107264"/>
              <a:gd name="connsiteY2" fmla="*/ 864158 h 4423787"/>
              <a:gd name="connsiteX3" fmla="*/ 859134 w 4107264"/>
              <a:gd name="connsiteY3" fmla="*/ 924449 h 4423787"/>
              <a:gd name="connsiteX4" fmla="*/ 0 w 4107264"/>
              <a:gd name="connsiteY4" fmla="*/ 1040004 h 4423787"/>
              <a:gd name="connsiteX5" fmla="*/ 1110343 w 4107264"/>
              <a:gd name="connsiteY5" fmla="*/ 1080199 h 4423787"/>
              <a:gd name="connsiteX6" fmla="*/ 1155560 w 4107264"/>
              <a:gd name="connsiteY6" fmla="*/ 1052566 h 4423787"/>
              <a:gd name="connsiteX7" fmla="*/ 1291213 w 4107264"/>
              <a:gd name="connsiteY7" fmla="*/ 1009860 h 4423787"/>
              <a:gd name="connsiteX8" fmla="*/ 1446963 w 4107264"/>
              <a:gd name="connsiteY8" fmla="*/ 1032467 h 4423787"/>
              <a:gd name="connsiteX9" fmla="*/ 1539910 w 4107264"/>
              <a:gd name="connsiteY9" fmla="*/ 1170633 h 4423787"/>
              <a:gd name="connsiteX10" fmla="*/ 1512277 w 4107264"/>
              <a:gd name="connsiteY10" fmla="*/ 1308798 h 4423787"/>
              <a:gd name="connsiteX11" fmla="*/ 1514789 w 4107264"/>
              <a:gd name="connsiteY11" fmla="*/ 1459523 h 4423787"/>
              <a:gd name="connsiteX12" fmla="*/ 1605224 w 4107264"/>
              <a:gd name="connsiteY12" fmla="*/ 1602712 h 4423787"/>
              <a:gd name="connsiteX13" fmla="*/ 1645418 w 4107264"/>
              <a:gd name="connsiteY13" fmla="*/ 1715756 h 4423787"/>
              <a:gd name="connsiteX14" fmla="*/ 1668026 w 4107264"/>
              <a:gd name="connsiteY14" fmla="*/ 1851409 h 4423787"/>
              <a:gd name="connsiteX15" fmla="*/ 1625321 w 4107264"/>
              <a:gd name="connsiteY15" fmla="*/ 2052376 h 4423787"/>
              <a:gd name="connsiteX16" fmla="*/ 1642906 w 4107264"/>
              <a:gd name="connsiteY16" fmla="*/ 2157885 h 4423787"/>
              <a:gd name="connsiteX17" fmla="*/ 1826288 w 4107264"/>
              <a:gd name="connsiteY17" fmla="*/ 2404069 h 4423787"/>
              <a:gd name="connsiteX18" fmla="*/ 1896626 w 4107264"/>
              <a:gd name="connsiteY18" fmla="*/ 2728128 h 4423787"/>
              <a:gd name="connsiteX19" fmla="*/ 2027255 w 4107264"/>
              <a:gd name="connsiteY19" fmla="*/ 2833636 h 4423787"/>
              <a:gd name="connsiteX20" fmla="*/ 2243296 w 4107264"/>
              <a:gd name="connsiteY20" fmla="*/ 2934119 h 4423787"/>
              <a:gd name="connsiteX21" fmla="*/ 2479429 w 4107264"/>
              <a:gd name="connsiteY21" fmla="*/ 3310932 h 4423787"/>
              <a:gd name="connsiteX22" fmla="*/ 2615082 w 4107264"/>
              <a:gd name="connsiteY22" fmla="*/ 3753060 h 4423787"/>
              <a:gd name="connsiteX23" fmla="*/ 2597497 w 4107264"/>
              <a:gd name="connsiteY23" fmla="*/ 3851032 h 4423787"/>
              <a:gd name="connsiteX24" fmla="*/ 2846193 w 4107264"/>
              <a:gd name="connsiteY24" fmla="*/ 4119824 h 4423787"/>
              <a:gd name="connsiteX25" fmla="*/ 3150156 w 4107264"/>
              <a:gd name="connsiteY25" fmla="*/ 4423787 h 4423787"/>
              <a:gd name="connsiteX26" fmla="*/ 4107264 w 4107264"/>
              <a:gd name="connsiteY26" fmla="*/ 4418764 h 4423787"/>
              <a:gd name="connsiteX27" fmla="*/ 4094703 w 4107264"/>
              <a:gd name="connsiteY27" fmla="*/ 3810838 h 4423787"/>
              <a:gd name="connsiteX28" fmla="*/ 3793251 w 4107264"/>
              <a:gd name="connsiteY28" fmla="*/ 3609871 h 4423787"/>
              <a:gd name="connsiteX29" fmla="*/ 3690255 w 4107264"/>
              <a:gd name="connsiteY29" fmla="*/ 3516923 h 4423787"/>
              <a:gd name="connsiteX30" fmla="*/ 3584748 w 4107264"/>
              <a:gd name="connsiteY30" fmla="*/ 3333540 h 4423787"/>
              <a:gd name="connsiteX31" fmla="*/ 3544554 w 4107264"/>
              <a:gd name="connsiteY31" fmla="*/ 2979337 h 4423787"/>
              <a:gd name="connsiteX32" fmla="*/ 3346099 w 4107264"/>
              <a:gd name="connsiteY32" fmla="*/ 2459335 h 4423787"/>
              <a:gd name="connsiteX33" fmla="*/ 3243104 w 4107264"/>
              <a:gd name="connsiteY33" fmla="*/ 2298561 h 4423787"/>
              <a:gd name="connsiteX34" fmla="*/ 3107451 w 4107264"/>
              <a:gd name="connsiteY34" fmla="*/ 2115178 h 4423787"/>
              <a:gd name="connsiteX35" fmla="*/ 2853730 w 4107264"/>
              <a:gd name="connsiteY35" fmla="*/ 2037304 h 4423787"/>
              <a:gd name="connsiteX36" fmla="*/ 2655275 w 4107264"/>
              <a:gd name="connsiteY36" fmla="*/ 1911699 h 4423787"/>
              <a:gd name="connsiteX37" fmla="*/ 2690447 w 4107264"/>
              <a:gd name="connsiteY37" fmla="*/ 1843873 h 4423787"/>
              <a:gd name="connsiteX38" fmla="*/ 2868804 w 4107264"/>
              <a:gd name="connsiteY38" fmla="*/ 1723293 h 4423787"/>
              <a:gd name="connsiteX39" fmla="*/ 3044651 w 4107264"/>
              <a:gd name="connsiteY39" fmla="*/ 1502229 h 4423787"/>
              <a:gd name="connsiteX40" fmla="*/ 3104942 w 4107264"/>
              <a:gd name="connsiteY40" fmla="*/ 1336431 h 4423787"/>
              <a:gd name="connsiteX41" fmla="*/ 2981849 w 4107264"/>
              <a:gd name="connsiteY41" fmla="*/ 801356 h 4423787"/>
              <a:gd name="connsiteX42" fmla="*/ 2951704 w 4107264"/>
              <a:gd name="connsiteY42" fmla="*/ 665704 h 4423787"/>
              <a:gd name="connsiteX43" fmla="*/ 2866293 w 4107264"/>
              <a:gd name="connsiteY43" fmla="*/ 406959 h 4423787"/>
              <a:gd name="connsiteX44" fmla="*/ 2733153 w 4107264"/>
              <a:gd name="connsiteY44" fmla="*/ 231112 h 4423787"/>
              <a:gd name="connsiteX45" fmla="*/ 2368900 w 4107264"/>
              <a:gd name="connsiteY45" fmla="*/ 27633 h 4423787"/>
              <a:gd name="connsiteX46" fmla="*/ 2225711 w 4107264"/>
              <a:gd name="connsiteY46" fmla="*/ 0 h 4423787"/>
              <a:gd name="connsiteX47" fmla="*/ 2042328 w 4107264"/>
              <a:gd name="connsiteY47" fmla="*/ 45218 h 4423787"/>
              <a:gd name="connsiteX48" fmla="*/ 1801168 w 4107264"/>
              <a:gd name="connsiteY48" fmla="*/ 303963 h 4423787"/>
              <a:gd name="connsiteX49" fmla="*/ 1625322 w 4107264"/>
              <a:gd name="connsiteY49" fmla="*/ 527539 h 4423787"/>
              <a:gd name="connsiteX50" fmla="*/ 1399234 w 4107264"/>
              <a:gd name="connsiteY50" fmla="*/ 864159 h 4423787"/>
              <a:gd name="connsiteX0" fmla="*/ 1399234 w 4107264"/>
              <a:gd name="connsiteY0" fmla="*/ 864159 h 4423787"/>
              <a:gd name="connsiteX1" fmla="*/ 1125415 w 4107264"/>
              <a:gd name="connsiteY1" fmla="*/ 823965 h 4423787"/>
              <a:gd name="connsiteX2" fmla="*/ 997299 w 4107264"/>
              <a:gd name="connsiteY2" fmla="*/ 864158 h 4423787"/>
              <a:gd name="connsiteX3" fmla="*/ 859134 w 4107264"/>
              <a:gd name="connsiteY3" fmla="*/ 924449 h 4423787"/>
              <a:gd name="connsiteX4" fmla="*/ 0 w 4107264"/>
              <a:gd name="connsiteY4" fmla="*/ 1040004 h 4423787"/>
              <a:gd name="connsiteX5" fmla="*/ 1110343 w 4107264"/>
              <a:gd name="connsiteY5" fmla="*/ 1080199 h 4423787"/>
              <a:gd name="connsiteX6" fmla="*/ 1155560 w 4107264"/>
              <a:gd name="connsiteY6" fmla="*/ 1052566 h 4423787"/>
              <a:gd name="connsiteX7" fmla="*/ 1291213 w 4107264"/>
              <a:gd name="connsiteY7" fmla="*/ 1009860 h 4423787"/>
              <a:gd name="connsiteX8" fmla="*/ 1446963 w 4107264"/>
              <a:gd name="connsiteY8" fmla="*/ 1032467 h 4423787"/>
              <a:gd name="connsiteX9" fmla="*/ 1539910 w 4107264"/>
              <a:gd name="connsiteY9" fmla="*/ 1170633 h 4423787"/>
              <a:gd name="connsiteX10" fmla="*/ 1512277 w 4107264"/>
              <a:gd name="connsiteY10" fmla="*/ 1308798 h 4423787"/>
              <a:gd name="connsiteX11" fmla="*/ 1514789 w 4107264"/>
              <a:gd name="connsiteY11" fmla="*/ 1459523 h 4423787"/>
              <a:gd name="connsiteX12" fmla="*/ 1605224 w 4107264"/>
              <a:gd name="connsiteY12" fmla="*/ 1602712 h 4423787"/>
              <a:gd name="connsiteX13" fmla="*/ 1645418 w 4107264"/>
              <a:gd name="connsiteY13" fmla="*/ 1715756 h 4423787"/>
              <a:gd name="connsiteX14" fmla="*/ 1668026 w 4107264"/>
              <a:gd name="connsiteY14" fmla="*/ 1851409 h 4423787"/>
              <a:gd name="connsiteX15" fmla="*/ 1625321 w 4107264"/>
              <a:gd name="connsiteY15" fmla="*/ 2052376 h 4423787"/>
              <a:gd name="connsiteX16" fmla="*/ 1642906 w 4107264"/>
              <a:gd name="connsiteY16" fmla="*/ 2157885 h 4423787"/>
              <a:gd name="connsiteX17" fmla="*/ 1826288 w 4107264"/>
              <a:gd name="connsiteY17" fmla="*/ 2404069 h 4423787"/>
              <a:gd name="connsiteX18" fmla="*/ 1896626 w 4107264"/>
              <a:gd name="connsiteY18" fmla="*/ 2728128 h 4423787"/>
              <a:gd name="connsiteX19" fmla="*/ 2027255 w 4107264"/>
              <a:gd name="connsiteY19" fmla="*/ 2833636 h 4423787"/>
              <a:gd name="connsiteX20" fmla="*/ 2243296 w 4107264"/>
              <a:gd name="connsiteY20" fmla="*/ 2934119 h 4423787"/>
              <a:gd name="connsiteX21" fmla="*/ 2479429 w 4107264"/>
              <a:gd name="connsiteY21" fmla="*/ 3310932 h 4423787"/>
              <a:gd name="connsiteX22" fmla="*/ 2615082 w 4107264"/>
              <a:gd name="connsiteY22" fmla="*/ 3753060 h 4423787"/>
              <a:gd name="connsiteX23" fmla="*/ 2597497 w 4107264"/>
              <a:gd name="connsiteY23" fmla="*/ 3851032 h 4423787"/>
              <a:gd name="connsiteX24" fmla="*/ 2846193 w 4107264"/>
              <a:gd name="connsiteY24" fmla="*/ 4119824 h 4423787"/>
              <a:gd name="connsiteX25" fmla="*/ 3150156 w 4107264"/>
              <a:gd name="connsiteY25" fmla="*/ 4423787 h 4423787"/>
              <a:gd name="connsiteX26" fmla="*/ 3627453 w 4107264"/>
              <a:gd name="connsiteY26" fmla="*/ 4418763 h 4423787"/>
              <a:gd name="connsiteX27" fmla="*/ 4107264 w 4107264"/>
              <a:gd name="connsiteY27" fmla="*/ 4418764 h 4423787"/>
              <a:gd name="connsiteX28" fmla="*/ 4094703 w 4107264"/>
              <a:gd name="connsiteY28" fmla="*/ 3810838 h 4423787"/>
              <a:gd name="connsiteX29" fmla="*/ 3793251 w 4107264"/>
              <a:gd name="connsiteY29" fmla="*/ 3609871 h 4423787"/>
              <a:gd name="connsiteX30" fmla="*/ 3690255 w 4107264"/>
              <a:gd name="connsiteY30" fmla="*/ 3516923 h 4423787"/>
              <a:gd name="connsiteX31" fmla="*/ 3584748 w 4107264"/>
              <a:gd name="connsiteY31" fmla="*/ 3333540 h 4423787"/>
              <a:gd name="connsiteX32" fmla="*/ 3544554 w 4107264"/>
              <a:gd name="connsiteY32" fmla="*/ 2979337 h 4423787"/>
              <a:gd name="connsiteX33" fmla="*/ 3346099 w 4107264"/>
              <a:gd name="connsiteY33" fmla="*/ 2459335 h 4423787"/>
              <a:gd name="connsiteX34" fmla="*/ 3243104 w 4107264"/>
              <a:gd name="connsiteY34" fmla="*/ 2298561 h 4423787"/>
              <a:gd name="connsiteX35" fmla="*/ 3107451 w 4107264"/>
              <a:gd name="connsiteY35" fmla="*/ 2115178 h 4423787"/>
              <a:gd name="connsiteX36" fmla="*/ 2853730 w 4107264"/>
              <a:gd name="connsiteY36" fmla="*/ 2037304 h 4423787"/>
              <a:gd name="connsiteX37" fmla="*/ 2655275 w 4107264"/>
              <a:gd name="connsiteY37" fmla="*/ 1911699 h 4423787"/>
              <a:gd name="connsiteX38" fmla="*/ 2690447 w 4107264"/>
              <a:gd name="connsiteY38" fmla="*/ 1843873 h 4423787"/>
              <a:gd name="connsiteX39" fmla="*/ 2868804 w 4107264"/>
              <a:gd name="connsiteY39" fmla="*/ 1723293 h 4423787"/>
              <a:gd name="connsiteX40" fmla="*/ 3044651 w 4107264"/>
              <a:gd name="connsiteY40" fmla="*/ 1502229 h 4423787"/>
              <a:gd name="connsiteX41" fmla="*/ 3104942 w 4107264"/>
              <a:gd name="connsiteY41" fmla="*/ 1336431 h 4423787"/>
              <a:gd name="connsiteX42" fmla="*/ 2981849 w 4107264"/>
              <a:gd name="connsiteY42" fmla="*/ 801356 h 4423787"/>
              <a:gd name="connsiteX43" fmla="*/ 2951704 w 4107264"/>
              <a:gd name="connsiteY43" fmla="*/ 665704 h 4423787"/>
              <a:gd name="connsiteX44" fmla="*/ 2866293 w 4107264"/>
              <a:gd name="connsiteY44" fmla="*/ 406959 h 4423787"/>
              <a:gd name="connsiteX45" fmla="*/ 2733153 w 4107264"/>
              <a:gd name="connsiteY45" fmla="*/ 231112 h 4423787"/>
              <a:gd name="connsiteX46" fmla="*/ 2368900 w 4107264"/>
              <a:gd name="connsiteY46" fmla="*/ 27633 h 4423787"/>
              <a:gd name="connsiteX47" fmla="*/ 2225711 w 4107264"/>
              <a:gd name="connsiteY47" fmla="*/ 0 h 4423787"/>
              <a:gd name="connsiteX48" fmla="*/ 2042328 w 4107264"/>
              <a:gd name="connsiteY48" fmla="*/ 45218 h 4423787"/>
              <a:gd name="connsiteX49" fmla="*/ 1801168 w 4107264"/>
              <a:gd name="connsiteY49" fmla="*/ 303963 h 4423787"/>
              <a:gd name="connsiteX50" fmla="*/ 1625322 w 4107264"/>
              <a:gd name="connsiteY50" fmla="*/ 527539 h 4423787"/>
              <a:gd name="connsiteX51" fmla="*/ 1399234 w 4107264"/>
              <a:gd name="connsiteY51" fmla="*/ 864159 h 4423787"/>
              <a:gd name="connsiteX0" fmla="*/ 1399234 w 4107264"/>
              <a:gd name="connsiteY0" fmla="*/ 864159 h 4509198"/>
              <a:gd name="connsiteX1" fmla="*/ 1125415 w 4107264"/>
              <a:gd name="connsiteY1" fmla="*/ 823965 h 4509198"/>
              <a:gd name="connsiteX2" fmla="*/ 997299 w 4107264"/>
              <a:gd name="connsiteY2" fmla="*/ 864158 h 4509198"/>
              <a:gd name="connsiteX3" fmla="*/ 859134 w 4107264"/>
              <a:gd name="connsiteY3" fmla="*/ 924449 h 4509198"/>
              <a:gd name="connsiteX4" fmla="*/ 0 w 4107264"/>
              <a:gd name="connsiteY4" fmla="*/ 1040004 h 4509198"/>
              <a:gd name="connsiteX5" fmla="*/ 1110343 w 4107264"/>
              <a:gd name="connsiteY5" fmla="*/ 1080199 h 4509198"/>
              <a:gd name="connsiteX6" fmla="*/ 1155560 w 4107264"/>
              <a:gd name="connsiteY6" fmla="*/ 1052566 h 4509198"/>
              <a:gd name="connsiteX7" fmla="*/ 1291213 w 4107264"/>
              <a:gd name="connsiteY7" fmla="*/ 1009860 h 4509198"/>
              <a:gd name="connsiteX8" fmla="*/ 1446963 w 4107264"/>
              <a:gd name="connsiteY8" fmla="*/ 1032467 h 4509198"/>
              <a:gd name="connsiteX9" fmla="*/ 1539910 w 4107264"/>
              <a:gd name="connsiteY9" fmla="*/ 1170633 h 4509198"/>
              <a:gd name="connsiteX10" fmla="*/ 1512277 w 4107264"/>
              <a:gd name="connsiteY10" fmla="*/ 1308798 h 4509198"/>
              <a:gd name="connsiteX11" fmla="*/ 1514789 w 4107264"/>
              <a:gd name="connsiteY11" fmla="*/ 1459523 h 4509198"/>
              <a:gd name="connsiteX12" fmla="*/ 1605224 w 4107264"/>
              <a:gd name="connsiteY12" fmla="*/ 1602712 h 4509198"/>
              <a:gd name="connsiteX13" fmla="*/ 1645418 w 4107264"/>
              <a:gd name="connsiteY13" fmla="*/ 1715756 h 4509198"/>
              <a:gd name="connsiteX14" fmla="*/ 1668026 w 4107264"/>
              <a:gd name="connsiteY14" fmla="*/ 1851409 h 4509198"/>
              <a:gd name="connsiteX15" fmla="*/ 1625321 w 4107264"/>
              <a:gd name="connsiteY15" fmla="*/ 2052376 h 4509198"/>
              <a:gd name="connsiteX16" fmla="*/ 1642906 w 4107264"/>
              <a:gd name="connsiteY16" fmla="*/ 2157885 h 4509198"/>
              <a:gd name="connsiteX17" fmla="*/ 1826288 w 4107264"/>
              <a:gd name="connsiteY17" fmla="*/ 2404069 h 4509198"/>
              <a:gd name="connsiteX18" fmla="*/ 1896626 w 4107264"/>
              <a:gd name="connsiteY18" fmla="*/ 2728128 h 4509198"/>
              <a:gd name="connsiteX19" fmla="*/ 2027255 w 4107264"/>
              <a:gd name="connsiteY19" fmla="*/ 2833636 h 4509198"/>
              <a:gd name="connsiteX20" fmla="*/ 2243296 w 4107264"/>
              <a:gd name="connsiteY20" fmla="*/ 2934119 h 4509198"/>
              <a:gd name="connsiteX21" fmla="*/ 2479429 w 4107264"/>
              <a:gd name="connsiteY21" fmla="*/ 3310932 h 4509198"/>
              <a:gd name="connsiteX22" fmla="*/ 2615082 w 4107264"/>
              <a:gd name="connsiteY22" fmla="*/ 3753060 h 4509198"/>
              <a:gd name="connsiteX23" fmla="*/ 2597497 w 4107264"/>
              <a:gd name="connsiteY23" fmla="*/ 3851032 h 4509198"/>
              <a:gd name="connsiteX24" fmla="*/ 2846193 w 4107264"/>
              <a:gd name="connsiteY24" fmla="*/ 4119824 h 4509198"/>
              <a:gd name="connsiteX25" fmla="*/ 3150156 w 4107264"/>
              <a:gd name="connsiteY25" fmla="*/ 4423787 h 4509198"/>
              <a:gd name="connsiteX26" fmla="*/ 3240591 w 4107264"/>
              <a:gd name="connsiteY26" fmla="*/ 4509198 h 4509198"/>
              <a:gd name="connsiteX27" fmla="*/ 4107264 w 4107264"/>
              <a:gd name="connsiteY27" fmla="*/ 4418764 h 4509198"/>
              <a:gd name="connsiteX28" fmla="*/ 4094703 w 4107264"/>
              <a:gd name="connsiteY28" fmla="*/ 3810838 h 4509198"/>
              <a:gd name="connsiteX29" fmla="*/ 3793251 w 4107264"/>
              <a:gd name="connsiteY29" fmla="*/ 3609871 h 4509198"/>
              <a:gd name="connsiteX30" fmla="*/ 3690255 w 4107264"/>
              <a:gd name="connsiteY30" fmla="*/ 3516923 h 4509198"/>
              <a:gd name="connsiteX31" fmla="*/ 3584748 w 4107264"/>
              <a:gd name="connsiteY31" fmla="*/ 3333540 h 4509198"/>
              <a:gd name="connsiteX32" fmla="*/ 3544554 w 4107264"/>
              <a:gd name="connsiteY32" fmla="*/ 2979337 h 4509198"/>
              <a:gd name="connsiteX33" fmla="*/ 3346099 w 4107264"/>
              <a:gd name="connsiteY33" fmla="*/ 2459335 h 4509198"/>
              <a:gd name="connsiteX34" fmla="*/ 3243104 w 4107264"/>
              <a:gd name="connsiteY34" fmla="*/ 2298561 h 4509198"/>
              <a:gd name="connsiteX35" fmla="*/ 3107451 w 4107264"/>
              <a:gd name="connsiteY35" fmla="*/ 2115178 h 4509198"/>
              <a:gd name="connsiteX36" fmla="*/ 2853730 w 4107264"/>
              <a:gd name="connsiteY36" fmla="*/ 2037304 h 4509198"/>
              <a:gd name="connsiteX37" fmla="*/ 2655275 w 4107264"/>
              <a:gd name="connsiteY37" fmla="*/ 1911699 h 4509198"/>
              <a:gd name="connsiteX38" fmla="*/ 2690447 w 4107264"/>
              <a:gd name="connsiteY38" fmla="*/ 1843873 h 4509198"/>
              <a:gd name="connsiteX39" fmla="*/ 2868804 w 4107264"/>
              <a:gd name="connsiteY39" fmla="*/ 1723293 h 4509198"/>
              <a:gd name="connsiteX40" fmla="*/ 3044651 w 4107264"/>
              <a:gd name="connsiteY40" fmla="*/ 1502229 h 4509198"/>
              <a:gd name="connsiteX41" fmla="*/ 3104942 w 4107264"/>
              <a:gd name="connsiteY41" fmla="*/ 1336431 h 4509198"/>
              <a:gd name="connsiteX42" fmla="*/ 2981849 w 4107264"/>
              <a:gd name="connsiteY42" fmla="*/ 801356 h 4509198"/>
              <a:gd name="connsiteX43" fmla="*/ 2951704 w 4107264"/>
              <a:gd name="connsiteY43" fmla="*/ 665704 h 4509198"/>
              <a:gd name="connsiteX44" fmla="*/ 2866293 w 4107264"/>
              <a:gd name="connsiteY44" fmla="*/ 406959 h 4509198"/>
              <a:gd name="connsiteX45" fmla="*/ 2733153 w 4107264"/>
              <a:gd name="connsiteY45" fmla="*/ 231112 h 4509198"/>
              <a:gd name="connsiteX46" fmla="*/ 2368900 w 4107264"/>
              <a:gd name="connsiteY46" fmla="*/ 27633 h 4509198"/>
              <a:gd name="connsiteX47" fmla="*/ 2225711 w 4107264"/>
              <a:gd name="connsiteY47" fmla="*/ 0 h 4509198"/>
              <a:gd name="connsiteX48" fmla="*/ 2042328 w 4107264"/>
              <a:gd name="connsiteY48" fmla="*/ 45218 h 4509198"/>
              <a:gd name="connsiteX49" fmla="*/ 1801168 w 4107264"/>
              <a:gd name="connsiteY49" fmla="*/ 303963 h 4509198"/>
              <a:gd name="connsiteX50" fmla="*/ 1625322 w 4107264"/>
              <a:gd name="connsiteY50" fmla="*/ 527539 h 4509198"/>
              <a:gd name="connsiteX51" fmla="*/ 1399234 w 4107264"/>
              <a:gd name="connsiteY51" fmla="*/ 864159 h 4509198"/>
              <a:gd name="connsiteX0" fmla="*/ 1399234 w 4107264"/>
              <a:gd name="connsiteY0" fmla="*/ 864159 h 4509198"/>
              <a:gd name="connsiteX1" fmla="*/ 1125415 w 4107264"/>
              <a:gd name="connsiteY1" fmla="*/ 823965 h 4509198"/>
              <a:gd name="connsiteX2" fmla="*/ 997299 w 4107264"/>
              <a:gd name="connsiteY2" fmla="*/ 864158 h 4509198"/>
              <a:gd name="connsiteX3" fmla="*/ 859134 w 4107264"/>
              <a:gd name="connsiteY3" fmla="*/ 924449 h 4509198"/>
              <a:gd name="connsiteX4" fmla="*/ 0 w 4107264"/>
              <a:gd name="connsiteY4" fmla="*/ 1040004 h 4509198"/>
              <a:gd name="connsiteX5" fmla="*/ 1110343 w 4107264"/>
              <a:gd name="connsiteY5" fmla="*/ 1080199 h 4509198"/>
              <a:gd name="connsiteX6" fmla="*/ 1155560 w 4107264"/>
              <a:gd name="connsiteY6" fmla="*/ 1052566 h 4509198"/>
              <a:gd name="connsiteX7" fmla="*/ 1291213 w 4107264"/>
              <a:gd name="connsiteY7" fmla="*/ 1009860 h 4509198"/>
              <a:gd name="connsiteX8" fmla="*/ 1446963 w 4107264"/>
              <a:gd name="connsiteY8" fmla="*/ 1032467 h 4509198"/>
              <a:gd name="connsiteX9" fmla="*/ 1539910 w 4107264"/>
              <a:gd name="connsiteY9" fmla="*/ 1170633 h 4509198"/>
              <a:gd name="connsiteX10" fmla="*/ 1512277 w 4107264"/>
              <a:gd name="connsiteY10" fmla="*/ 1308798 h 4509198"/>
              <a:gd name="connsiteX11" fmla="*/ 1514789 w 4107264"/>
              <a:gd name="connsiteY11" fmla="*/ 1459523 h 4509198"/>
              <a:gd name="connsiteX12" fmla="*/ 1605224 w 4107264"/>
              <a:gd name="connsiteY12" fmla="*/ 1602712 h 4509198"/>
              <a:gd name="connsiteX13" fmla="*/ 1645418 w 4107264"/>
              <a:gd name="connsiteY13" fmla="*/ 1715756 h 4509198"/>
              <a:gd name="connsiteX14" fmla="*/ 1668026 w 4107264"/>
              <a:gd name="connsiteY14" fmla="*/ 1851409 h 4509198"/>
              <a:gd name="connsiteX15" fmla="*/ 1625321 w 4107264"/>
              <a:gd name="connsiteY15" fmla="*/ 2052376 h 4509198"/>
              <a:gd name="connsiteX16" fmla="*/ 1642906 w 4107264"/>
              <a:gd name="connsiteY16" fmla="*/ 2157885 h 4509198"/>
              <a:gd name="connsiteX17" fmla="*/ 1826288 w 4107264"/>
              <a:gd name="connsiteY17" fmla="*/ 2404069 h 4509198"/>
              <a:gd name="connsiteX18" fmla="*/ 1896626 w 4107264"/>
              <a:gd name="connsiteY18" fmla="*/ 2728128 h 4509198"/>
              <a:gd name="connsiteX19" fmla="*/ 2027255 w 4107264"/>
              <a:gd name="connsiteY19" fmla="*/ 2833636 h 4509198"/>
              <a:gd name="connsiteX20" fmla="*/ 2243296 w 4107264"/>
              <a:gd name="connsiteY20" fmla="*/ 2934119 h 4509198"/>
              <a:gd name="connsiteX21" fmla="*/ 2479429 w 4107264"/>
              <a:gd name="connsiteY21" fmla="*/ 3310932 h 4509198"/>
              <a:gd name="connsiteX22" fmla="*/ 2615082 w 4107264"/>
              <a:gd name="connsiteY22" fmla="*/ 3753060 h 4509198"/>
              <a:gd name="connsiteX23" fmla="*/ 2597497 w 4107264"/>
              <a:gd name="connsiteY23" fmla="*/ 3851032 h 4509198"/>
              <a:gd name="connsiteX24" fmla="*/ 2846193 w 4107264"/>
              <a:gd name="connsiteY24" fmla="*/ 4119824 h 4509198"/>
              <a:gd name="connsiteX25" fmla="*/ 3150156 w 4107264"/>
              <a:gd name="connsiteY25" fmla="*/ 4423787 h 4509198"/>
              <a:gd name="connsiteX26" fmla="*/ 3240591 w 4107264"/>
              <a:gd name="connsiteY26" fmla="*/ 4509198 h 4509198"/>
              <a:gd name="connsiteX27" fmla="*/ 3589772 w 4107264"/>
              <a:gd name="connsiteY27" fmla="*/ 4466492 h 4509198"/>
              <a:gd name="connsiteX28" fmla="*/ 4107264 w 4107264"/>
              <a:gd name="connsiteY28" fmla="*/ 4418764 h 4509198"/>
              <a:gd name="connsiteX29" fmla="*/ 4094703 w 4107264"/>
              <a:gd name="connsiteY29" fmla="*/ 3810838 h 4509198"/>
              <a:gd name="connsiteX30" fmla="*/ 3793251 w 4107264"/>
              <a:gd name="connsiteY30" fmla="*/ 3609871 h 4509198"/>
              <a:gd name="connsiteX31" fmla="*/ 3690255 w 4107264"/>
              <a:gd name="connsiteY31" fmla="*/ 3516923 h 4509198"/>
              <a:gd name="connsiteX32" fmla="*/ 3584748 w 4107264"/>
              <a:gd name="connsiteY32" fmla="*/ 3333540 h 4509198"/>
              <a:gd name="connsiteX33" fmla="*/ 3544554 w 4107264"/>
              <a:gd name="connsiteY33" fmla="*/ 2979337 h 4509198"/>
              <a:gd name="connsiteX34" fmla="*/ 3346099 w 4107264"/>
              <a:gd name="connsiteY34" fmla="*/ 2459335 h 4509198"/>
              <a:gd name="connsiteX35" fmla="*/ 3243104 w 4107264"/>
              <a:gd name="connsiteY35" fmla="*/ 2298561 h 4509198"/>
              <a:gd name="connsiteX36" fmla="*/ 3107451 w 4107264"/>
              <a:gd name="connsiteY36" fmla="*/ 2115178 h 4509198"/>
              <a:gd name="connsiteX37" fmla="*/ 2853730 w 4107264"/>
              <a:gd name="connsiteY37" fmla="*/ 2037304 h 4509198"/>
              <a:gd name="connsiteX38" fmla="*/ 2655275 w 4107264"/>
              <a:gd name="connsiteY38" fmla="*/ 1911699 h 4509198"/>
              <a:gd name="connsiteX39" fmla="*/ 2690447 w 4107264"/>
              <a:gd name="connsiteY39" fmla="*/ 1843873 h 4509198"/>
              <a:gd name="connsiteX40" fmla="*/ 2868804 w 4107264"/>
              <a:gd name="connsiteY40" fmla="*/ 1723293 h 4509198"/>
              <a:gd name="connsiteX41" fmla="*/ 3044651 w 4107264"/>
              <a:gd name="connsiteY41" fmla="*/ 1502229 h 4509198"/>
              <a:gd name="connsiteX42" fmla="*/ 3104942 w 4107264"/>
              <a:gd name="connsiteY42" fmla="*/ 1336431 h 4509198"/>
              <a:gd name="connsiteX43" fmla="*/ 2981849 w 4107264"/>
              <a:gd name="connsiteY43" fmla="*/ 801356 h 4509198"/>
              <a:gd name="connsiteX44" fmla="*/ 2951704 w 4107264"/>
              <a:gd name="connsiteY44" fmla="*/ 665704 h 4509198"/>
              <a:gd name="connsiteX45" fmla="*/ 2866293 w 4107264"/>
              <a:gd name="connsiteY45" fmla="*/ 406959 h 4509198"/>
              <a:gd name="connsiteX46" fmla="*/ 2733153 w 4107264"/>
              <a:gd name="connsiteY46" fmla="*/ 231112 h 4509198"/>
              <a:gd name="connsiteX47" fmla="*/ 2368900 w 4107264"/>
              <a:gd name="connsiteY47" fmla="*/ 27633 h 4509198"/>
              <a:gd name="connsiteX48" fmla="*/ 2225711 w 4107264"/>
              <a:gd name="connsiteY48" fmla="*/ 0 h 4509198"/>
              <a:gd name="connsiteX49" fmla="*/ 2042328 w 4107264"/>
              <a:gd name="connsiteY49" fmla="*/ 45218 h 4509198"/>
              <a:gd name="connsiteX50" fmla="*/ 1801168 w 4107264"/>
              <a:gd name="connsiteY50" fmla="*/ 303963 h 4509198"/>
              <a:gd name="connsiteX51" fmla="*/ 1625322 w 4107264"/>
              <a:gd name="connsiteY51" fmla="*/ 527539 h 4509198"/>
              <a:gd name="connsiteX52" fmla="*/ 1399234 w 4107264"/>
              <a:gd name="connsiteY52" fmla="*/ 864159 h 4509198"/>
              <a:gd name="connsiteX0" fmla="*/ 1399234 w 4107264"/>
              <a:gd name="connsiteY0" fmla="*/ 864159 h 4604656"/>
              <a:gd name="connsiteX1" fmla="*/ 1125415 w 4107264"/>
              <a:gd name="connsiteY1" fmla="*/ 823965 h 4604656"/>
              <a:gd name="connsiteX2" fmla="*/ 997299 w 4107264"/>
              <a:gd name="connsiteY2" fmla="*/ 864158 h 4604656"/>
              <a:gd name="connsiteX3" fmla="*/ 859134 w 4107264"/>
              <a:gd name="connsiteY3" fmla="*/ 924449 h 4604656"/>
              <a:gd name="connsiteX4" fmla="*/ 0 w 4107264"/>
              <a:gd name="connsiteY4" fmla="*/ 1040004 h 4604656"/>
              <a:gd name="connsiteX5" fmla="*/ 1110343 w 4107264"/>
              <a:gd name="connsiteY5" fmla="*/ 1080199 h 4604656"/>
              <a:gd name="connsiteX6" fmla="*/ 1155560 w 4107264"/>
              <a:gd name="connsiteY6" fmla="*/ 1052566 h 4604656"/>
              <a:gd name="connsiteX7" fmla="*/ 1291213 w 4107264"/>
              <a:gd name="connsiteY7" fmla="*/ 1009860 h 4604656"/>
              <a:gd name="connsiteX8" fmla="*/ 1446963 w 4107264"/>
              <a:gd name="connsiteY8" fmla="*/ 1032467 h 4604656"/>
              <a:gd name="connsiteX9" fmla="*/ 1539910 w 4107264"/>
              <a:gd name="connsiteY9" fmla="*/ 1170633 h 4604656"/>
              <a:gd name="connsiteX10" fmla="*/ 1512277 w 4107264"/>
              <a:gd name="connsiteY10" fmla="*/ 1308798 h 4604656"/>
              <a:gd name="connsiteX11" fmla="*/ 1514789 w 4107264"/>
              <a:gd name="connsiteY11" fmla="*/ 1459523 h 4604656"/>
              <a:gd name="connsiteX12" fmla="*/ 1605224 w 4107264"/>
              <a:gd name="connsiteY12" fmla="*/ 1602712 h 4604656"/>
              <a:gd name="connsiteX13" fmla="*/ 1645418 w 4107264"/>
              <a:gd name="connsiteY13" fmla="*/ 1715756 h 4604656"/>
              <a:gd name="connsiteX14" fmla="*/ 1668026 w 4107264"/>
              <a:gd name="connsiteY14" fmla="*/ 1851409 h 4604656"/>
              <a:gd name="connsiteX15" fmla="*/ 1625321 w 4107264"/>
              <a:gd name="connsiteY15" fmla="*/ 2052376 h 4604656"/>
              <a:gd name="connsiteX16" fmla="*/ 1642906 w 4107264"/>
              <a:gd name="connsiteY16" fmla="*/ 2157885 h 4604656"/>
              <a:gd name="connsiteX17" fmla="*/ 1826288 w 4107264"/>
              <a:gd name="connsiteY17" fmla="*/ 2404069 h 4604656"/>
              <a:gd name="connsiteX18" fmla="*/ 1896626 w 4107264"/>
              <a:gd name="connsiteY18" fmla="*/ 2728128 h 4604656"/>
              <a:gd name="connsiteX19" fmla="*/ 2027255 w 4107264"/>
              <a:gd name="connsiteY19" fmla="*/ 2833636 h 4604656"/>
              <a:gd name="connsiteX20" fmla="*/ 2243296 w 4107264"/>
              <a:gd name="connsiteY20" fmla="*/ 2934119 h 4604656"/>
              <a:gd name="connsiteX21" fmla="*/ 2479429 w 4107264"/>
              <a:gd name="connsiteY21" fmla="*/ 3310932 h 4604656"/>
              <a:gd name="connsiteX22" fmla="*/ 2615082 w 4107264"/>
              <a:gd name="connsiteY22" fmla="*/ 3753060 h 4604656"/>
              <a:gd name="connsiteX23" fmla="*/ 2597497 w 4107264"/>
              <a:gd name="connsiteY23" fmla="*/ 3851032 h 4604656"/>
              <a:gd name="connsiteX24" fmla="*/ 2846193 w 4107264"/>
              <a:gd name="connsiteY24" fmla="*/ 4119824 h 4604656"/>
              <a:gd name="connsiteX25" fmla="*/ 3150156 w 4107264"/>
              <a:gd name="connsiteY25" fmla="*/ 4423787 h 4604656"/>
              <a:gd name="connsiteX26" fmla="*/ 3240591 w 4107264"/>
              <a:gd name="connsiteY26" fmla="*/ 4509198 h 4604656"/>
              <a:gd name="connsiteX27" fmla="*/ 3428999 w 4107264"/>
              <a:gd name="connsiteY27" fmla="*/ 4604656 h 4604656"/>
              <a:gd name="connsiteX28" fmla="*/ 4107264 w 4107264"/>
              <a:gd name="connsiteY28" fmla="*/ 4418764 h 4604656"/>
              <a:gd name="connsiteX29" fmla="*/ 4094703 w 4107264"/>
              <a:gd name="connsiteY29" fmla="*/ 3810838 h 4604656"/>
              <a:gd name="connsiteX30" fmla="*/ 3793251 w 4107264"/>
              <a:gd name="connsiteY30" fmla="*/ 3609871 h 4604656"/>
              <a:gd name="connsiteX31" fmla="*/ 3690255 w 4107264"/>
              <a:gd name="connsiteY31" fmla="*/ 3516923 h 4604656"/>
              <a:gd name="connsiteX32" fmla="*/ 3584748 w 4107264"/>
              <a:gd name="connsiteY32" fmla="*/ 3333540 h 4604656"/>
              <a:gd name="connsiteX33" fmla="*/ 3544554 w 4107264"/>
              <a:gd name="connsiteY33" fmla="*/ 2979337 h 4604656"/>
              <a:gd name="connsiteX34" fmla="*/ 3346099 w 4107264"/>
              <a:gd name="connsiteY34" fmla="*/ 2459335 h 4604656"/>
              <a:gd name="connsiteX35" fmla="*/ 3243104 w 4107264"/>
              <a:gd name="connsiteY35" fmla="*/ 2298561 h 4604656"/>
              <a:gd name="connsiteX36" fmla="*/ 3107451 w 4107264"/>
              <a:gd name="connsiteY36" fmla="*/ 2115178 h 4604656"/>
              <a:gd name="connsiteX37" fmla="*/ 2853730 w 4107264"/>
              <a:gd name="connsiteY37" fmla="*/ 2037304 h 4604656"/>
              <a:gd name="connsiteX38" fmla="*/ 2655275 w 4107264"/>
              <a:gd name="connsiteY38" fmla="*/ 1911699 h 4604656"/>
              <a:gd name="connsiteX39" fmla="*/ 2690447 w 4107264"/>
              <a:gd name="connsiteY39" fmla="*/ 1843873 h 4604656"/>
              <a:gd name="connsiteX40" fmla="*/ 2868804 w 4107264"/>
              <a:gd name="connsiteY40" fmla="*/ 1723293 h 4604656"/>
              <a:gd name="connsiteX41" fmla="*/ 3044651 w 4107264"/>
              <a:gd name="connsiteY41" fmla="*/ 1502229 h 4604656"/>
              <a:gd name="connsiteX42" fmla="*/ 3104942 w 4107264"/>
              <a:gd name="connsiteY42" fmla="*/ 1336431 h 4604656"/>
              <a:gd name="connsiteX43" fmla="*/ 2981849 w 4107264"/>
              <a:gd name="connsiteY43" fmla="*/ 801356 h 4604656"/>
              <a:gd name="connsiteX44" fmla="*/ 2951704 w 4107264"/>
              <a:gd name="connsiteY44" fmla="*/ 665704 h 4604656"/>
              <a:gd name="connsiteX45" fmla="*/ 2866293 w 4107264"/>
              <a:gd name="connsiteY45" fmla="*/ 406959 h 4604656"/>
              <a:gd name="connsiteX46" fmla="*/ 2733153 w 4107264"/>
              <a:gd name="connsiteY46" fmla="*/ 231112 h 4604656"/>
              <a:gd name="connsiteX47" fmla="*/ 2368900 w 4107264"/>
              <a:gd name="connsiteY47" fmla="*/ 27633 h 4604656"/>
              <a:gd name="connsiteX48" fmla="*/ 2225711 w 4107264"/>
              <a:gd name="connsiteY48" fmla="*/ 0 h 4604656"/>
              <a:gd name="connsiteX49" fmla="*/ 2042328 w 4107264"/>
              <a:gd name="connsiteY49" fmla="*/ 45218 h 4604656"/>
              <a:gd name="connsiteX50" fmla="*/ 1801168 w 4107264"/>
              <a:gd name="connsiteY50" fmla="*/ 303963 h 4604656"/>
              <a:gd name="connsiteX51" fmla="*/ 1625322 w 4107264"/>
              <a:gd name="connsiteY51" fmla="*/ 527539 h 4604656"/>
              <a:gd name="connsiteX52" fmla="*/ 1399234 w 4107264"/>
              <a:gd name="connsiteY52" fmla="*/ 864159 h 4604656"/>
              <a:gd name="connsiteX0" fmla="*/ 1399234 w 4107264"/>
              <a:gd name="connsiteY0" fmla="*/ 864159 h 4604656"/>
              <a:gd name="connsiteX1" fmla="*/ 1125415 w 4107264"/>
              <a:gd name="connsiteY1" fmla="*/ 823965 h 4604656"/>
              <a:gd name="connsiteX2" fmla="*/ 997299 w 4107264"/>
              <a:gd name="connsiteY2" fmla="*/ 864158 h 4604656"/>
              <a:gd name="connsiteX3" fmla="*/ 859134 w 4107264"/>
              <a:gd name="connsiteY3" fmla="*/ 924449 h 4604656"/>
              <a:gd name="connsiteX4" fmla="*/ 0 w 4107264"/>
              <a:gd name="connsiteY4" fmla="*/ 1040004 h 4604656"/>
              <a:gd name="connsiteX5" fmla="*/ 1110343 w 4107264"/>
              <a:gd name="connsiteY5" fmla="*/ 1080199 h 4604656"/>
              <a:gd name="connsiteX6" fmla="*/ 1155560 w 4107264"/>
              <a:gd name="connsiteY6" fmla="*/ 1052566 h 4604656"/>
              <a:gd name="connsiteX7" fmla="*/ 1291213 w 4107264"/>
              <a:gd name="connsiteY7" fmla="*/ 1009860 h 4604656"/>
              <a:gd name="connsiteX8" fmla="*/ 1446963 w 4107264"/>
              <a:gd name="connsiteY8" fmla="*/ 1032467 h 4604656"/>
              <a:gd name="connsiteX9" fmla="*/ 1539910 w 4107264"/>
              <a:gd name="connsiteY9" fmla="*/ 1170633 h 4604656"/>
              <a:gd name="connsiteX10" fmla="*/ 1512277 w 4107264"/>
              <a:gd name="connsiteY10" fmla="*/ 1308798 h 4604656"/>
              <a:gd name="connsiteX11" fmla="*/ 1514789 w 4107264"/>
              <a:gd name="connsiteY11" fmla="*/ 1459523 h 4604656"/>
              <a:gd name="connsiteX12" fmla="*/ 1605224 w 4107264"/>
              <a:gd name="connsiteY12" fmla="*/ 1602712 h 4604656"/>
              <a:gd name="connsiteX13" fmla="*/ 1645418 w 4107264"/>
              <a:gd name="connsiteY13" fmla="*/ 1715756 h 4604656"/>
              <a:gd name="connsiteX14" fmla="*/ 1668026 w 4107264"/>
              <a:gd name="connsiteY14" fmla="*/ 1851409 h 4604656"/>
              <a:gd name="connsiteX15" fmla="*/ 1625321 w 4107264"/>
              <a:gd name="connsiteY15" fmla="*/ 2052376 h 4604656"/>
              <a:gd name="connsiteX16" fmla="*/ 1642906 w 4107264"/>
              <a:gd name="connsiteY16" fmla="*/ 2157885 h 4604656"/>
              <a:gd name="connsiteX17" fmla="*/ 1826288 w 4107264"/>
              <a:gd name="connsiteY17" fmla="*/ 2404069 h 4604656"/>
              <a:gd name="connsiteX18" fmla="*/ 1896626 w 4107264"/>
              <a:gd name="connsiteY18" fmla="*/ 2728128 h 4604656"/>
              <a:gd name="connsiteX19" fmla="*/ 2027255 w 4107264"/>
              <a:gd name="connsiteY19" fmla="*/ 2833636 h 4604656"/>
              <a:gd name="connsiteX20" fmla="*/ 2243296 w 4107264"/>
              <a:gd name="connsiteY20" fmla="*/ 2934119 h 4604656"/>
              <a:gd name="connsiteX21" fmla="*/ 2479429 w 4107264"/>
              <a:gd name="connsiteY21" fmla="*/ 3310932 h 4604656"/>
              <a:gd name="connsiteX22" fmla="*/ 2615082 w 4107264"/>
              <a:gd name="connsiteY22" fmla="*/ 3753060 h 4604656"/>
              <a:gd name="connsiteX23" fmla="*/ 2597497 w 4107264"/>
              <a:gd name="connsiteY23" fmla="*/ 3851032 h 4604656"/>
              <a:gd name="connsiteX24" fmla="*/ 2846193 w 4107264"/>
              <a:gd name="connsiteY24" fmla="*/ 4119824 h 4604656"/>
              <a:gd name="connsiteX25" fmla="*/ 3150156 w 4107264"/>
              <a:gd name="connsiteY25" fmla="*/ 4423787 h 4604656"/>
              <a:gd name="connsiteX26" fmla="*/ 3240591 w 4107264"/>
              <a:gd name="connsiteY26" fmla="*/ 4509198 h 4604656"/>
              <a:gd name="connsiteX27" fmla="*/ 3428999 w 4107264"/>
              <a:gd name="connsiteY27" fmla="*/ 4604656 h 4604656"/>
              <a:gd name="connsiteX28" fmla="*/ 3793251 w 4107264"/>
              <a:gd name="connsiteY28" fmla="*/ 4501661 h 4604656"/>
              <a:gd name="connsiteX29" fmla="*/ 4107264 w 4107264"/>
              <a:gd name="connsiteY29" fmla="*/ 4418764 h 4604656"/>
              <a:gd name="connsiteX30" fmla="*/ 4094703 w 4107264"/>
              <a:gd name="connsiteY30" fmla="*/ 3810838 h 4604656"/>
              <a:gd name="connsiteX31" fmla="*/ 3793251 w 4107264"/>
              <a:gd name="connsiteY31" fmla="*/ 3609871 h 4604656"/>
              <a:gd name="connsiteX32" fmla="*/ 3690255 w 4107264"/>
              <a:gd name="connsiteY32" fmla="*/ 3516923 h 4604656"/>
              <a:gd name="connsiteX33" fmla="*/ 3584748 w 4107264"/>
              <a:gd name="connsiteY33" fmla="*/ 3333540 h 4604656"/>
              <a:gd name="connsiteX34" fmla="*/ 3544554 w 4107264"/>
              <a:gd name="connsiteY34" fmla="*/ 2979337 h 4604656"/>
              <a:gd name="connsiteX35" fmla="*/ 3346099 w 4107264"/>
              <a:gd name="connsiteY35" fmla="*/ 2459335 h 4604656"/>
              <a:gd name="connsiteX36" fmla="*/ 3243104 w 4107264"/>
              <a:gd name="connsiteY36" fmla="*/ 2298561 h 4604656"/>
              <a:gd name="connsiteX37" fmla="*/ 3107451 w 4107264"/>
              <a:gd name="connsiteY37" fmla="*/ 2115178 h 4604656"/>
              <a:gd name="connsiteX38" fmla="*/ 2853730 w 4107264"/>
              <a:gd name="connsiteY38" fmla="*/ 2037304 h 4604656"/>
              <a:gd name="connsiteX39" fmla="*/ 2655275 w 4107264"/>
              <a:gd name="connsiteY39" fmla="*/ 1911699 h 4604656"/>
              <a:gd name="connsiteX40" fmla="*/ 2690447 w 4107264"/>
              <a:gd name="connsiteY40" fmla="*/ 1843873 h 4604656"/>
              <a:gd name="connsiteX41" fmla="*/ 2868804 w 4107264"/>
              <a:gd name="connsiteY41" fmla="*/ 1723293 h 4604656"/>
              <a:gd name="connsiteX42" fmla="*/ 3044651 w 4107264"/>
              <a:gd name="connsiteY42" fmla="*/ 1502229 h 4604656"/>
              <a:gd name="connsiteX43" fmla="*/ 3104942 w 4107264"/>
              <a:gd name="connsiteY43" fmla="*/ 1336431 h 4604656"/>
              <a:gd name="connsiteX44" fmla="*/ 2981849 w 4107264"/>
              <a:gd name="connsiteY44" fmla="*/ 801356 h 4604656"/>
              <a:gd name="connsiteX45" fmla="*/ 2951704 w 4107264"/>
              <a:gd name="connsiteY45" fmla="*/ 665704 h 4604656"/>
              <a:gd name="connsiteX46" fmla="*/ 2866293 w 4107264"/>
              <a:gd name="connsiteY46" fmla="*/ 406959 h 4604656"/>
              <a:gd name="connsiteX47" fmla="*/ 2733153 w 4107264"/>
              <a:gd name="connsiteY47" fmla="*/ 231112 h 4604656"/>
              <a:gd name="connsiteX48" fmla="*/ 2368900 w 4107264"/>
              <a:gd name="connsiteY48" fmla="*/ 27633 h 4604656"/>
              <a:gd name="connsiteX49" fmla="*/ 2225711 w 4107264"/>
              <a:gd name="connsiteY49" fmla="*/ 0 h 4604656"/>
              <a:gd name="connsiteX50" fmla="*/ 2042328 w 4107264"/>
              <a:gd name="connsiteY50" fmla="*/ 45218 h 4604656"/>
              <a:gd name="connsiteX51" fmla="*/ 1801168 w 4107264"/>
              <a:gd name="connsiteY51" fmla="*/ 303963 h 4604656"/>
              <a:gd name="connsiteX52" fmla="*/ 1625322 w 4107264"/>
              <a:gd name="connsiteY52" fmla="*/ 527539 h 4604656"/>
              <a:gd name="connsiteX53" fmla="*/ 1399234 w 4107264"/>
              <a:gd name="connsiteY53" fmla="*/ 864159 h 4604656"/>
              <a:gd name="connsiteX0" fmla="*/ 1399234 w 4107264"/>
              <a:gd name="connsiteY0" fmla="*/ 864159 h 4664946"/>
              <a:gd name="connsiteX1" fmla="*/ 1125415 w 4107264"/>
              <a:gd name="connsiteY1" fmla="*/ 823965 h 4664946"/>
              <a:gd name="connsiteX2" fmla="*/ 997299 w 4107264"/>
              <a:gd name="connsiteY2" fmla="*/ 864158 h 4664946"/>
              <a:gd name="connsiteX3" fmla="*/ 859134 w 4107264"/>
              <a:gd name="connsiteY3" fmla="*/ 924449 h 4664946"/>
              <a:gd name="connsiteX4" fmla="*/ 0 w 4107264"/>
              <a:gd name="connsiteY4" fmla="*/ 1040004 h 4664946"/>
              <a:gd name="connsiteX5" fmla="*/ 1110343 w 4107264"/>
              <a:gd name="connsiteY5" fmla="*/ 1080199 h 4664946"/>
              <a:gd name="connsiteX6" fmla="*/ 1155560 w 4107264"/>
              <a:gd name="connsiteY6" fmla="*/ 1052566 h 4664946"/>
              <a:gd name="connsiteX7" fmla="*/ 1291213 w 4107264"/>
              <a:gd name="connsiteY7" fmla="*/ 1009860 h 4664946"/>
              <a:gd name="connsiteX8" fmla="*/ 1446963 w 4107264"/>
              <a:gd name="connsiteY8" fmla="*/ 1032467 h 4664946"/>
              <a:gd name="connsiteX9" fmla="*/ 1539910 w 4107264"/>
              <a:gd name="connsiteY9" fmla="*/ 1170633 h 4664946"/>
              <a:gd name="connsiteX10" fmla="*/ 1512277 w 4107264"/>
              <a:gd name="connsiteY10" fmla="*/ 1308798 h 4664946"/>
              <a:gd name="connsiteX11" fmla="*/ 1514789 w 4107264"/>
              <a:gd name="connsiteY11" fmla="*/ 1459523 h 4664946"/>
              <a:gd name="connsiteX12" fmla="*/ 1605224 w 4107264"/>
              <a:gd name="connsiteY12" fmla="*/ 1602712 h 4664946"/>
              <a:gd name="connsiteX13" fmla="*/ 1645418 w 4107264"/>
              <a:gd name="connsiteY13" fmla="*/ 1715756 h 4664946"/>
              <a:gd name="connsiteX14" fmla="*/ 1668026 w 4107264"/>
              <a:gd name="connsiteY14" fmla="*/ 1851409 h 4664946"/>
              <a:gd name="connsiteX15" fmla="*/ 1625321 w 4107264"/>
              <a:gd name="connsiteY15" fmla="*/ 2052376 h 4664946"/>
              <a:gd name="connsiteX16" fmla="*/ 1642906 w 4107264"/>
              <a:gd name="connsiteY16" fmla="*/ 2157885 h 4664946"/>
              <a:gd name="connsiteX17" fmla="*/ 1826288 w 4107264"/>
              <a:gd name="connsiteY17" fmla="*/ 2404069 h 4664946"/>
              <a:gd name="connsiteX18" fmla="*/ 1896626 w 4107264"/>
              <a:gd name="connsiteY18" fmla="*/ 2728128 h 4664946"/>
              <a:gd name="connsiteX19" fmla="*/ 2027255 w 4107264"/>
              <a:gd name="connsiteY19" fmla="*/ 2833636 h 4664946"/>
              <a:gd name="connsiteX20" fmla="*/ 2243296 w 4107264"/>
              <a:gd name="connsiteY20" fmla="*/ 2934119 h 4664946"/>
              <a:gd name="connsiteX21" fmla="*/ 2479429 w 4107264"/>
              <a:gd name="connsiteY21" fmla="*/ 3310932 h 4664946"/>
              <a:gd name="connsiteX22" fmla="*/ 2615082 w 4107264"/>
              <a:gd name="connsiteY22" fmla="*/ 3753060 h 4664946"/>
              <a:gd name="connsiteX23" fmla="*/ 2597497 w 4107264"/>
              <a:gd name="connsiteY23" fmla="*/ 3851032 h 4664946"/>
              <a:gd name="connsiteX24" fmla="*/ 2846193 w 4107264"/>
              <a:gd name="connsiteY24" fmla="*/ 4119824 h 4664946"/>
              <a:gd name="connsiteX25" fmla="*/ 3150156 w 4107264"/>
              <a:gd name="connsiteY25" fmla="*/ 4423787 h 4664946"/>
              <a:gd name="connsiteX26" fmla="*/ 3240591 w 4107264"/>
              <a:gd name="connsiteY26" fmla="*/ 4509198 h 4664946"/>
              <a:gd name="connsiteX27" fmla="*/ 3428999 w 4107264"/>
              <a:gd name="connsiteY27" fmla="*/ 4604656 h 4664946"/>
              <a:gd name="connsiteX28" fmla="*/ 3582235 w 4107264"/>
              <a:gd name="connsiteY28" fmla="*/ 4664946 h 4664946"/>
              <a:gd name="connsiteX29" fmla="*/ 4107264 w 4107264"/>
              <a:gd name="connsiteY29" fmla="*/ 4418764 h 4664946"/>
              <a:gd name="connsiteX30" fmla="*/ 4094703 w 4107264"/>
              <a:gd name="connsiteY30" fmla="*/ 3810838 h 4664946"/>
              <a:gd name="connsiteX31" fmla="*/ 3793251 w 4107264"/>
              <a:gd name="connsiteY31" fmla="*/ 3609871 h 4664946"/>
              <a:gd name="connsiteX32" fmla="*/ 3690255 w 4107264"/>
              <a:gd name="connsiteY32" fmla="*/ 3516923 h 4664946"/>
              <a:gd name="connsiteX33" fmla="*/ 3584748 w 4107264"/>
              <a:gd name="connsiteY33" fmla="*/ 3333540 h 4664946"/>
              <a:gd name="connsiteX34" fmla="*/ 3544554 w 4107264"/>
              <a:gd name="connsiteY34" fmla="*/ 2979337 h 4664946"/>
              <a:gd name="connsiteX35" fmla="*/ 3346099 w 4107264"/>
              <a:gd name="connsiteY35" fmla="*/ 2459335 h 4664946"/>
              <a:gd name="connsiteX36" fmla="*/ 3243104 w 4107264"/>
              <a:gd name="connsiteY36" fmla="*/ 2298561 h 4664946"/>
              <a:gd name="connsiteX37" fmla="*/ 3107451 w 4107264"/>
              <a:gd name="connsiteY37" fmla="*/ 2115178 h 4664946"/>
              <a:gd name="connsiteX38" fmla="*/ 2853730 w 4107264"/>
              <a:gd name="connsiteY38" fmla="*/ 2037304 h 4664946"/>
              <a:gd name="connsiteX39" fmla="*/ 2655275 w 4107264"/>
              <a:gd name="connsiteY39" fmla="*/ 1911699 h 4664946"/>
              <a:gd name="connsiteX40" fmla="*/ 2690447 w 4107264"/>
              <a:gd name="connsiteY40" fmla="*/ 1843873 h 4664946"/>
              <a:gd name="connsiteX41" fmla="*/ 2868804 w 4107264"/>
              <a:gd name="connsiteY41" fmla="*/ 1723293 h 4664946"/>
              <a:gd name="connsiteX42" fmla="*/ 3044651 w 4107264"/>
              <a:gd name="connsiteY42" fmla="*/ 1502229 h 4664946"/>
              <a:gd name="connsiteX43" fmla="*/ 3104942 w 4107264"/>
              <a:gd name="connsiteY43" fmla="*/ 1336431 h 4664946"/>
              <a:gd name="connsiteX44" fmla="*/ 2981849 w 4107264"/>
              <a:gd name="connsiteY44" fmla="*/ 801356 h 4664946"/>
              <a:gd name="connsiteX45" fmla="*/ 2951704 w 4107264"/>
              <a:gd name="connsiteY45" fmla="*/ 665704 h 4664946"/>
              <a:gd name="connsiteX46" fmla="*/ 2866293 w 4107264"/>
              <a:gd name="connsiteY46" fmla="*/ 406959 h 4664946"/>
              <a:gd name="connsiteX47" fmla="*/ 2733153 w 4107264"/>
              <a:gd name="connsiteY47" fmla="*/ 231112 h 4664946"/>
              <a:gd name="connsiteX48" fmla="*/ 2368900 w 4107264"/>
              <a:gd name="connsiteY48" fmla="*/ 27633 h 4664946"/>
              <a:gd name="connsiteX49" fmla="*/ 2225711 w 4107264"/>
              <a:gd name="connsiteY49" fmla="*/ 0 h 4664946"/>
              <a:gd name="connsiteX50" fmla="*/ 2042328 w 4107264"/>
              <a:gd name="connsiteY50" fmla="*/ 45218 h 4664946"/>
              <a:gd name="connsiteX51" fmla="*/ 1801168 w 4107264"/>
              <a:gd name="connsiteY51" fmla="*/ 303963 h 4664946"/>
              <a:gd name="connsiteX52" fmla="*/ 1625322 w 4107264"/>
              <a:gd name="connsiteY52" fmla="*/ 527539 h 4664946"/>
              <a:gd name="connsiteX53" fmla="*/ 1399234 w 4107264"/>
              <a:gd name="connsiteY53" fmla="*/ 864159 h 4664946"/>
              <a:gd name="connsiteX0" fmla="*/ 1399234 w 4107264"/>
              <a:gd name="connsiteY0" fmla="*/ 864159 h 4664946"/>
              <a:gd name="connsiteX1" fmla="*/ 1125415 w 4107264"/>
              <a:gd name="connsiteY1" fmla="*/ 823965 h 4664946"/>
              <a:gd name="connsiteX2" fmla="*/ 997299 w 4107264"/>
              <a:gd name="connsiteY2" fmla="*/ 864158 h 4664946"/>
              <a:gd name="connsiteX3" fmla="*/ 859134 w 4107264"/>
              <a:gd name="connsiteY3" fmla="*/ 924449 h 4664946"/>
              <a:gd name="connsiteX4" fmla="*/ 0 w 4107264"/>
              <a:gd name="connsiteY4" fmla="*/ 1040004 h 4664946"/>
              <a:gd name="connsiteX5" fmla="*/ 1110343 w 4107264"/>
              <a:gd name="connsiteY5" fmla="*/ 1080199 h 4664946"/>
              <a:gd name="connsiteX6" fmla="*/ 1155560 w 4107264"/>
              <a:gd name="connsiteY6" fmla="*/ 1052566 h 4664946"/>
              <a:gd name="connsiteX7" fmla="*/ 1291213 w 4107264"/>
              <a:gd name="connsiteY7" fmla="*/ 1009860 h 4664946"/>
              <a:gd name="connsiteX8" fmla="*/ 1446963 w 4107264"/>
              <a:gd name="connsiteY8" fmla="*/ 1032467 h 4664946"/>
              <a:gd name="connsiteX9" fmla="*/ 1539910 w 4107264"/>
              <a:gd name="connsiteY9" fmla="*/ 1170633 h 4664946"/>
              <a:gd name="connsiteX10" fmla="*/ 1512277 w 4107264"/>
              <a:gd name="connsiteY10" fmla="*/ 1308798 h 4664946"/>
              <a:gd name="connsiteX11" fmla="*/ 1514789 w 4107264"/>
              <a:gd name="connsiteY11" fmla="*/ 1459523 h 4664946"/>
              <a:gd name="connsiteX12" fmla="*/ 1605224 w 4107264"/>
              <a:gd name="connsiteY12" fmla="*/ 1602712 h 4664946"/>
              <a:gd name="connsiteX13" fmla="*/ 1645418 w 4107264"/>
              <a:gd name="connsiteY13" fmla="*/ 1715756 h 4664946"/>
              <a:gd name="connsiteX14" fmla="*/ 1668026 w 4107264"/>
              <a:gd name="connsiteY14" fmla="*/ 1851409 h 4664946"/>
              <a:gd name="connsiteX15" fmla="*/ 1625321 w 4107264"/>
              <a:gd name="connsiteY15" fmla="*/ 2052376 h 4664946"/>
              <a:gd name="connsiteX16" fmla="*/ 1642906 w 4107264"/>
              <a:gd name="connsiteY16" fmla="*/ 2157885 h 4664946"/>
              <a:gd name="connsiteX17" fmla="*/ 1826288 w 4107264"/>
              <a:gd name="connsiteY17" fmla="*/ 2404069 h 4664946"/>
              <a:gd name="connsiteX18" fmla="*/ 1896626 w 4107264"/>
              <a:gd name="connsiteY18" fmla="*/ 2728128 h 4664946"/>
              <a:gd name="connsiteX19" fmla="*/ 2027255 w 4107264"/>
              <a:gd name="connsiteY19" fmla="*/ 2833636 h 4664946"/>
              <a:gd name="connsiteX20" fmla="*/ 2243296 w 4107264"/>
              <a:gd name="connsiteY20" fmla="*/ 2934119 h 4664946"/>
              <a:gd name="connsiteX21" fmla="*/ 2479429 w 4107264"/>
              <a:gd name="connsiteY21" fmla="*/ 3310932 h 4664946"/>
              <a:gd name="connsiteX22" fmla="*/ 2615082 w 4107264"/>
              <a:gd name="connsiteY22" fmla="*/ 3753060 h 4664946"/>
              <a:gd name="connsiteX23" fmla="*/ 2597497 w 4107264"/>
              <a:gd name="connsiteY23" fmla="*/ 3851032 h 4664946"/>
              <a:gd name="connsiteX24" fmla="*/ 2846193 w 4107264"/>
              <a:gd name="connsiteY24" fmla="*/ 4119824 h 4664946"/>
              <a:gd name="connsiteX25" fmla="*/ 3150156 w 4107264"/>
              <a:gd name="connsiteY25" fmla="*/ 4423787 h 4664946"/>
              <a:gd name="connsiteX26" fmla="*/ 3240591 w 4107264"/>
              <a:gd name="connsiteY26" fmla="*/ 4509198 h 4664946"/>
              <a:gd name="connsiteX27" fmla="*/ 3428999 w 4107264"/>
              <a:gd name="connsiteY27" fmla="*/ 4604656 h 4664946"/>
              <a:gd name="connsiteX28" fmla="*/ 3582235 w 4107264"/>
              <a:gd name="connsiteY28" fmla="*/ 4664946 h 4664946"/>
              <a:gd name="connsiteX29" fmla="*/ 3830932 w 4107264"/>
              <a:gd name="connsiteY29" fmla="*/ 4536830 h 4664946"/>
              <a:gd name="connsiteX30" fmla="*/ 4107264 w 4107264"/>
              <a:gd name="connsiteY30" fmla="*/ 4418764 h 4664946"/>
              <a:gd name="connsiteX31" fmla="*/ 4094703 w 4107264"/>
              <a:gd name="connsiteY31" fmla="*/ 3810838 h 4664946"/>
              <a:gd name="connsiteX32" fmla="*/ 3793251 w 4107264"/>
              <a:gd name="connsiteY32" fmla="*/ 3609871 h 4664946"/>
              <a:gd name="connsiteX33" fmla="*/ 3690255 w 4107264"/>
              <a:gd name="connsiteY33" fmla="*/ 3516923 h 4664946"/>
              <a:gd name="connsiteX34" fmla="*/ 3584748 w 4107264"/>
              <a:gd name="connsiteY34" fmla="*/ 3333540 h 4664946"/>
              <a:gd name="connsiteX35" fmla="*/ 3544554 w 4107264"/>
              <a:gd name="connsiteY35" fmla="*/ 2979337 h 4664946"/>
              <a:gd name="connsiteX36" fmla="*/ 3346099 w 4107264"/>
              <a:gd name="connsiteY36" fmla="*/ 2459335 h 4664946"/>
              <a:gd name="connsiteX37" fmla="*/ 3243104 w 4107264"/>
              <a:gd name="connsiteY37" fmla="*/ 2298561 h 4664946"/>
              <a:gd name="connsiteX38" fmla="*/ 3107451 w 4107264"/>
              <a:gd name="connsiteY38" fmla="*/ 2115178 h 4664946"/>
              <a:gd name="connsiteX39" fmla="*/ 2853730 w 4107264"/>
              <a:gd name="connsiteY39" fmla="*/ 2037304 h 4664946"/>
              <a:gd name="connsiteX40" fmla="*/ 2655275 w 4107264"/>
              <a:gd name="connsiteY40" fmla="*/ 1911699 h 4664946"/>
              <a:gd name="connsiteX41" fmla="*/ 2690447 w 4107264"/>
              <a:gd name="connsiteY41" fmla="*/ 1843873 h 4664946"/>
              <a:gd name="connsiteX42" fmla="*/ 2868804 w 4107264"/>
              <a:gd name="connsiteY42" fmla="*/ 1723293 h 4664946"/>
              <a:gd name="connsiteX43" fmla="*/ 3044651 w 4107264"/>
              <a:gd name="connsiteY43" fmla="*/ 1502229 h 4664946"/>
              <a:gd name="connsiteX44" fmla="*/ 3104942 w 4107264"/>
              <a:gd name="connsiteY44" fmla="*/ 1336431 h 4664946"/>
              <a:gd name="connsiteX45" fmla="*/ 2981849 w 4107264"/>
              <a:gd name="connsiteY45" fmla="*/ 801356 h 4664946"/>
              <a:gd name="connsiteX46" fmla="*/ 2951704 w 4107264"/>
              <a:gd name="connsiteY46" fmla="*/ 665704 h 4664946"/>
              <a:gd name="connsiteX47" fmla="*/ 2866293 w 4107264"/>
              <a:gd name="connsiteY47" fmla="*/ 406959 h 4664946"/>
              <a:gd name="connsiteX48" fmla="*/ 2733153 w 4107264"/>
              <a:gd name="connsiteY48" fmla="*/ 231112 h 4664946"/>
              <a:gd name="connsiteX49" fmla="*/ 2368900 w 4107264"/>
              <a:gd name="connsiteY49" fmla="*/ 27633 h 4664946"/>
              <a:gd name="connsiteX50" fmla="*/ 2225711 w 4107264"/>
              <a:gd name="connsiteY50" fmla="*/ 0 h 4664946"/>
              <a:gd name="connsiteX51" fmla="*/ 2042328 w 4107264"/>
              <a:gd name="connsiteY51" fmla="*/ 45218 h 4664946"/>
              <a:gd name="connsiteX52" fmla="*/ 1801168 w 4107264"/>
              <a:gd name="connsiteY52" fmla="*/ 303963 h 4664946"/>
              <a:gd name="connsiteX53" fmla="*/ 1625322 w 4107264"/>
              <a:gd name="connsiteY53" fmla="*/ 527539 h 4664946"/>
              <a:gd name="connsiteX54" fmla="*/ 1399234 w 4107264"/>
              <a:gd name="connsiteY54" fmla="*/ 864159 h 4664946"/>
              <a:gd name="connsiteX0" fmla="*/ 1399234 w 4107264"/>
              <a:gd name="connsiteY0" fmla="*/ 864159 h 4664946"/>
              <a:gd name="connsiteX1" fmla="*/ 1125415 w 4107264"/>
              <a:gd name="connsiteY1" fmla="*/ 823965 h 4664946"/>
              <a:gd name="connsiteX2" fmla="*/ 997299 w 4107264"/>
              <a:gd name="connsiteY2" fmla="*/ 864158 h 4664946"/>
              <a:gd name="connsiteX3" fmla="*/ 859134 w 4107264"/>
              <a:gd name="connsiteY3" fmla="*/ 924449 h 4664946"/>
              <a:gd name="connsiteX4" fmla="*/ 0 w 4107264"/>
              <a:gd name="connsiteY4" fmla="*/ 1040004 h 4664946"/>
              <a:gd name="connsiteX5" fmla="*/ 1110343 w 4107264"/>
              <a:gd name="connsiteY5" fmla="*/ 1080199 h 4664946"/>
              <a:gd name="connsiteX6" fmla="*/ 1155560 w 4107264"/>
              <a:gd name="connsiteY6" fmla="*/ 1052566 h 4664946"/>
              <a:gd name="connsiteX7" fmla="*/ 1291213 w 4107264"/>
              <a:gd name="connsiteY7" fmla="*/ 1009860 h 4664946"/>
              <a:gd name="connsiteX8" fmla="*/ 1446963 w 4107264"/>
              <a:gd name="connsiteY8" fmla="*/ 1032467 h 4664946"/>
              <a:gd name="connsiteX9" fmla="*/ 1539910 w 4107264"/>
              <a:gd name="connsiteY9" fmla="*/ 1170633 h 4664946"/>
              <a:gd name="connsiteX10" fmla="*/ 1512277 w 4107264"/>
              <a:gd name="connsiteY10" fmla="*/ 1308798 h 4664946"/>
              <a:gd name="connsiteX11" fmla="*/ 1514789 w 4107264"/>
              <a:gd name="connsiteY11" fmla="*/ 1459523 h 4664946"/>
              <a:gd name="connsiteX12" fmla="*/ 1605224 w 4107264"/>
              <a:gd name="connsiteY12" fmla="*/ 1602712 h 4664946"/>
              <a:gd name="connsiteX13" fmla="*/ 1645418 w 4107264"/>
              <a:gd name="connsiteY13" fmla="*/ 1715756 h 4664946"/>
              <a:gd name="connsiteX14" fmla="*/ 1668026 w 4107264"/>
              <a:gd name="connsiteY14" fmla="*/ 1851409 h 4664946"/>
              <a:gd name="connsiteX15" fmla="*/ 1625321 w 4107264"/>
              <a:gd name="connsiteY15" fmla="*/ 2052376 h 4664946"/>
              <a:gd name="connsiteX16" fmla="*/ 1642906 w 4107264"/>
              <a:gd name="connsiteY16" fmla="*/ 2157885 h 4664946"/>
              <a:gd name="connsiteX17" fmla="*/ 1826288 w 4107264"/>
              <a:gd name="connsiteY17" fmla="*/ 2404069 h 4664946"/>
              <a:gd name="connsiteX18" fmla="*/ 1896626 w 4107264"/>
              <a:gd name="connsiteY18" fmla="*/ 2728128 h 4664946"/>
              <a:gd name="connsiteX19" fmla="*/ 2027255 w 4107264"/>
              <a:gd name="connsiteY19" fmla="*/ 2833636 h 4664946"/>
              <a:gd name="connsiteX20" fmla="*/ 2243296 w 4107264"/>
              <a:gd name="connsiteY20" fmla="*/ 2934119 h 4664946"/>
              <a:gd name="connsiteX21" fmla="*/ 2479429 w 4107264"/>
              <a:gd name="connsiteY21" fmla="*/ 3310932 h 4664946"/>
              <a:gd name="connsiteX22" fmla="*/ 2615082 w 4107264"/>
              <a:gd name="connsiteY22" fmla="*/ 3753060 h 4664946"/>
              <a:gd name="connsiteX23" fmla="*/ 2597497 w 4107264"/>
              <a:gd name="connsiteY23" fmla="*/ 3851032 h 4664946"/>
              <a:gd name="connsiteX24" fmla="*/ 2846193 w 4107264"/>
              <a:gd name="connsiteY24" fmla="*/ 4119824 h 4664946"/>
              <a:gd name="connsiteX25" fmla="*/ 3150156 w 4107264"/>
              <a:gd name="connsiteY25" fmla="*/ 4423787 h 4664946"/>
              <a:gd name="connsiteX26" fmla="*/ 3240591 w 4107264"/>
              <a:gd name="connsiteY26" fmla="*/ 4509198 h 4664946"/>
              <a:gd name="connsiteX27" fmla="*/ 3428999 w 4107264"/>
              <a:gd name="connsiteY27" fmla="*/ 4604656 h 4664946"/>
              <a:gd name="connsiteX28" fmla="*/ 3582235 w 4107264"/>
              <a:gd name="connsiteY28" fmla="*/ 4664946 h 4664946"/>
              <a:gd name="connsiteX29" fmla="*/ 3793251 w 4107264"/>
              <a:gd name="connsiteY29" fmla="*/ 4637314 h 4664946"/>
              <a:gd name="connsiteX30" fmla="*/ 4107264 w 4107264"/>
              <a:gd name="connsiteY30" fmla="*/ 4418764 h 4664946"/>
              <a:gd name="connsiteX31" fmla="*/ 4094703 w 4107264"/>
              <a:gd name="connsiteY31" fmla="*/ 3810838 h 4664946"/>
              <a:gd name="connsiteX32" fmla="*/ 3793251 w 4107264"/>
              <a:gd name="connsiteY32" fmla="*/ 3609871 h 4664946"/>
              <a:gd name="connsiteX33" fmla="*/ 3690255 w 4107264"/>
              <a:gd name="connsiteY33" fmla="*/ 3516923 h 4664946"/>
              <a:gd name="connsiteX34" fmla="*/ 3584748 w 4107264"/>
              <a:gd name="connsiteY34" fmla="*/ 3333540 h 4664946"/>
              <a:gd name="connsiteX35" fmla="*/ 3544554 w 4107264"/>
              <a:gd name="connsiteY35" fmla="*/ 2979337 h 4664946"/>
              <a:gd name="connsiteX36" fmla="*/ 3346099 w 4107264"/>
              <a:gd name="connsiteY36" fmla="*/ 2459335 h 4664946"/>
              <a:gd name="connsiteX37" fmla="*/ 3243104 w 4107264"/>
              <a:gd name="connsiteY37" fmla="*/ 2298561 h 4664946"/>
              <a:gd name="connsiteX38" fmla="*/ 3107451 w 4107264"/>
              <a:gd name="connsiteY38" fmla="*/ 2115178 h 4664946"/>
              <a:gd name="connsiteX39" fmla="*/ 2853730 w 4107264"/>
              <a:gd name="connsiteY39" fmla="*/ 2037304 h 4664946"/>
              <a:gd name="connsiteX40" fmla="*/ 2655275 w 4107264"/>
              <a:gd name="connsiteY40" fmla="*/ 1911699 h 4664946"/>
              <a:gd name="connsiteX41" fmla="*/ 2690447 w 4107264"/>
              <a:gd name="connsiteY41" fmla="*/ 1843873 h 4664946"/>
              <a:gd name="connsiteX42" fmla="*/ 2868804 w 4107264"/>
              <a:gd name="connsiteY42" fmla="*/ 1723293 h 4664946"/>
              <a:gd name="connsiteX43" fmla="*/ 3044651 w 4107264"/>
              <a:gd name="connsiteY43" fmla="*/ 1502229 h 4664946"/>
              <a:gd name="connsiteX44" fmla="*/ 3104942 w 4107264"/>
              <a:gd name="connsiteY44" fmla="*/ 1336431 h 4664946"/>
              <a:gd name="connsiteX45" fmla="*/ 2981849 w 4107264"/>
              <a:gd name="connsiteY45" fmla="*/ 801356 h 4664946"/>
              <a:gd name="connsiteX46" fmla="*/ 2951704 w 4107264"/>
              <a:gd name="connsiteY46" fmla="*/ 665704 h 4664946"/>
              <a:gd name="connsiteX47" fmla="*/ 2866293 w 4107264"/>
              <a:gd name="connsiteY47" fmla="*/ 406959 h 4664946"/>
              <a:gd name="connsiteX48" fmla="*/ 2733153 w 4107264"/>
              <a:gd name="connsiteY48" fmla="*/ 231112 h 4664946"/>
              <a:gd name="connsiteX49" fmla="*/ 2368900 w 4107264"/>
              <a:gd name="connsiteY49" fmla="*/ 27633 h 4664946"/>
              <a:gd name="connsiteX50" fmla="*/ 2225711 w 4107264"/>
              <a:gd name="connsiteY50" fmla="*/ 0 h 4664946"/>
              <a:gd name="connsiteX51" fmla="*/ 2042328 w 4107264"/>
              <a:gd name="connsiteY51" fmla="*/ 45218 h 4664946"/>
              <a:gd name="connsiteX52" fmla="*/ 1801168 w 4107264"/>
              <a:gd name="connsiteY52" fmla="*/ 303963 h 4664946"/>
              <a:gd name="connsiteX53" fmla="*/ 1625322 w 4107264"/>
              <a:gd name="connsiteY53" fmla="*/ 527539 h 4664946"/>
              <a:gd name="connsiteX54" fmla="*/ 1399234 w 4107264"/>
              <a:gd name="connsiteY54" fmla="*/ 864159 h 4664946"/>
              <a:gd name="connsiteX0" fmla="*/ 1399234 w 4107264"/>
              <a:gd name="connsiteY0" fmla="*/ 864159 h 4664946"/>
              <a:gd name="connsiteX1" fmla="*/ 1125415 w 4107264"/>
              <a:gd name="connsiteY1" fmla="*/ 823965 h 4664946"/>
              <a:gd name="connsiteX2" fmla="*/ 997299 w 4107264"/>
              <a:gd name="connsiteY2" fmla="*/ 864158 h 4664946"/>
              <a:gd name="connsiteX3" fmla="*/ 859134 w 4107264"/>
              <a:gd name="connsiteY3" fmla="*/ 924449 h 4664946"/>
              <a:gd name="connsiteX4" fmla="*/ 0 w 4107264"/>
              <a:gd name="connsiteY4" fmla="*/ 1040004 h 4664946"/>
              <a:gd name="connsiteX5" fmla="*/ 1110343 w 4107264"/>
              <a:gd name="connsiteY5" fmla="*/ 1080199 h 4664946"/>
              <a:gd name="connsiteX6" fmla="*/ 1155560 w 4107264"/>
              <a:gd name="connsiteY6" fmla="*/ 1052566 h 4664946"/>
              <a:gd name="connsiteX7" fmla="*/ 1291213 w 4107264"/>
              <a:gd name="connsiteY7" fmla="*/ 1009860 h 4664946"/>
              <a:gd name="connsiteX8" fmla="*/ 1446963 w 4107264"/>
              <a:gd name="connsiteY8" fmla="*/ 1032467 h 4664946"/>
              <a:gd name="connsiteX9" fmla="*/ 1539910 w 4107264"/>
              <a:gd name="connsiteY9" fmla="*/ 1170633 h 4664946"/>
              <a:gd name="connsiteX10" fmla="*/ 1512277 w 4107264"/>
              <a:gd name="connsiteY10" fmla="*/ 1308798 h 4664946"/>
              <a:gd name="connsiteX11" fmla="*/ 1514789 w 4107264"/>
              <a:gd name="connsiteY11" fmla="*/ 1459523 h 4664946"/>
              <a:gd name="connsiteX12" fmla="*/ 1605224 w 4107264"/>
              <a:gd name="connsiteY12" fmla="*/ 1602712 h 4664946"/>
              <a:gd name="connsiteX13" fmla="*/ 1645418 w 4107264"/>
              <a:gd name="connsiteY13" fmla="*/ 1715756 h 4664946"/>
              <a:gd name="connsiteX14" fmla="*/ 1668026 w 4107264"/>
              <a:gd name="connsiteY14" fmla="*/ 1851409 h 4664946"/>
              <a:gd name="connsiteX15" fmla="*/ 1625321 w 4107264"/>
              <a:gd name="connsiteY15" fmla="*/ 2052376 h 4664946"/>
              <a:gd name="connsiteX16" fmla="*/ 1642906 w 4107264"/>
              <a:gd name="connsiteY16" fmla="*/ 2157885 h 4664946"/>
              <a:gd name="connsiteX17" fmla="*/ 1826288 w 4107264"/>
              <a:gd name="connsiteY17" fmla="*/ 2404069 h 4664946"/>
              <a:gd name="connsiteX18" fmla="*/ 1896626 w 4107264"/>
              <a:gd name="connsiteY18" fmla="*/ 2728128 h 4664946"/>
              <a:gd name="connsiteX19" fmla="*/ 2027255 w 4107264"/>
              <a:gd name="connsiteY19" fmla="*/ 2833636 h 4664946"/>
              <a:gd name="connsiteX20" fmla="*/ 2243296 w 4107264"/>
              <a:gd name="connsiteY20" fmla="*/ 2934119 h 4664946"/>
              <a:gd name="connsiteX21" fmla="*/ 2479429 w 4107264"/>
              <a:gd name="connsiteY21" fmla="*/ 3310932 h 4664946"/>
              <a:gd name="connsiteX22" fmla="*/ 2615082 w 4107264"/>
              <a:gd name="connsiteY22" fmla="*/ 3753060 h 4664946"/>
              <a:gd name="connsiteX23" fmla="*/ 2597497 w 4107264"/>
              <a:gd name="connsiteY23" fmla="*/ 3851032 h 4664946"/>
              <a:gd name="connsiteX24" fmla="*/ 2846193 w 4107264"/>
              <a:gd name="connsiteY24" fmla="*/ 4119824 h 4664946"/>
              <a:gd name="connsiteX25" fmla="*/ 3150156 w 4107264"/>
              <a:gd name="connsiteY25" fmla="*/ 4423787 h 4664946"/>
              <a:gd name="connsiteX26" fmla="*/ 3240591 w 4107264"/>
              <a:gd name="connsiteY26" fmla="*/ 4509198 h 4664946"/>
              <a:gd name="connsiteX27" fmla="*/ 3428999 w 4107264"/>
              <a:gd name="connsiteY27" fmla="*/ 4604656 h 4664946"/>
              <a:gd name="connsiteX28" fmla="*/ 3582235 w 4107264"/>
              <a:gd name="connsiteY28" fmla="*/ 4664946 h 4664946"/>
              <a:gd name="connsiteX29" fmla="*/ 3687743 w 4107264"/>
              <a:gd name="connsiteY29" fmla="*/ 4647362 h 4664946"/>
              <a:gd name="connsiteX30" fmla="*/ 3793251 w 4107264"/>
              <a:gd name="connsiteY30" fmla="*/ 4637314 h 4664946"/>
              <a:gd name="connsiteX31" fmla="*/ 4107264 w 4107264"/>
              <a:gd name="connsiteY31" fmla="*/ 4418764 h 4664946"/>
              <a:gd name="connsiteX32" fmla="*/ 4094703 w 4107264"/>
              <a:gd name="connsiteY32" fmla="*/ 3810838 h 4664946"/>
              <a:gd name="connsiteX33" fmla="*/ 3793251 w 4107264"/>
              <a:gd name="connsiteY33" fmla="*/ 3609871 h 4664946"/>
              <a:gd name="connsiteX34" fmla="*/ 3690255 w 4107264"/>
              <a:gd name="connsiteY34" fmla="*/ 3516923 h 4664946"/>
              <a:gd name="connsiteX35" fmla="*/ 3584748 w 4107264"/>
              <a:gd name="connsiteY35" fmla="*/ 3333540 h 4664946"/>
              <a:gd name="connsiteX36" fmla="*/ 3544554 w 4107264"/>
              <a:gd name="connsiteY36" fmla="*/ 2979337 h 4664946"/>
              <a:gd name="connsiteX37" fmla="*/ 3346099 w 4107264"/>
              <a:gd name="connsiteY37" fmla="*/ 2459335 h 4664946"/>
              <a:gd name="connsiteX38" fmla="*/ 3243104 w 4107264"/>
              <a:gd name="connsiteY38" fmla="*/ 2298561 h 4664946"/>
              <a:gd name="connsiteX39" fmla="*/ 3107451 w 4107264"/>
              <a:gd name="connsiteY39" fmla="*/ 2115178 h 4664946"/>
              <a:gd name="connsiteX40" fmla="*/ 2853730 w 4107264"/>
              <a:gd name="connsiteY40" fmla="*/ 2037304 h 4664946"/>
              <a:gd name="connsiteX41" fmla="*/ 2655275 w 4107264"/>
              <a:gd name="connsiteY41" fmla="*/ 1911699 h 4664946"/>
              <a:gd name="connsiteX42" fmla="*/ 2690447 w 4107264"/>
              <a:gd name="connsiteY42" fmla="*/ 1843873 h 4664946"/>
              <a:gd name="connsiteX43" fmla="*/ 2868804 w 4107264"/>
              <a:gd name="connsiteY43" fmla="*/ 1723293 h 4664946"/>
              <a:gd name="connsiteX44" fmla="*/ 3044651 w 4107264"/>
              <a:gd name="connsiteY44" fmla="*/ 1502229 h 4664946"/>
              <a:gd name="connsiteX45" fmla="*/ 3104942 w 4107264"/>
              <a:gd name="connsiteY45" fmla="*/ 1336431 h 4664946"/>
              <a:gd name="connsiteX46" fmla="*/ 2981849 w 4107264"/>
              <a:gd name="connsiteY46" fmla="*/ 801356 h 4664946"/>
              <a:gd name="connsiteX47" fmla="*/ 2951704 w 4107264"/>
              <a:gd name="connsiteY47" fmla="*/ 665704 h 4664946"/>
              <a:gd name="connsiteX48" fmla="*/ 2866293 w 4107264"/>
              <a:gd name="connsiteY48" fmla="*/ 406959 h 4664946"/>
              <a:gd name="connsiteX49" fmla="*/ 2733153 w 4107264"/>
              <a:gd name="connsiteY49" fmla="*/ 231112 h 4664946"/>
              <a:gd name="connsiteX50" fmla="*/ 2368900 w 4107264"/>
              <a:gd name="connsiteY50" fmla="*/ 27633 h 4664946"/>
              <a:gd name="connsiteX51" fmla="*/ 2225711 w 4107264"/>
              <a:gd name="connsiteY51" fmla="*/ 0 h 4664946"/>
              <a:gd name="connsiteX52" fmla="*/ 2042328 w 4107264"/>
              <a:gd name="connsiteY52" fmla="*/ 45218 h 4664946"/>
              <a:gd name="connsiteX53" fmla="*/ 1801168 w 4107264"/>
              <a:gd name="connsiteY53" fmla="*/ 303963 h 4664946"/>
              <a:gd name="connsiteX54" fmla="*/ 1625322 w 4107264"/>
              <a:gd name="connsiteY54" fmla="*/ 527539 h 4664946"/>
              <a:gd name="connsiteX55" fmla="*/ 1399234 w 4107264"/>
              <a:gd name="connsiteY55" fmla="*/ 864159 h 4664946"/>
              <a:gd name="connsiteX0" fmla="*/ 1399234 w 4107264"/>
              <a:gd name="connsiteY0" fmla="*/ 864159 h 4664946"/>
              <a:gd name="connsiteX1" fmla="*/ 1125415 w 4107264"/>
              <a:gd name="connsiteY1" fmla="*/ 823965 h 4664946"/>
              <a:gd name="connsiteX2" fmla="*/ 997299 w 4107264"/>
              <a:gd name="connsiteY2" fmla="*/ 864158 h 4664946"/>
              <a:gd name="connsiteX3" fmla="*/ 859134 w 4107264"/>
              <a:gd name="connsiteY3" fmla="*/ 924449 h 4664946"/>
              <a:gd name="connsiteX4" fmla="*/ 0 w 4107264"/>
              <a:gd name="connsiteY4" fmla="*/ 1040004 h 4664946"/>
              <a:gd name="connsiteX5" fmla="*/ 1110343 w 4107264"/>
              <a:gd name="connsiteY5" fmla="*/ 1080199 h 4664946"/>
              <a:gd name="connsiteX6" fmla="*/ 1155560 w 4107264"/>
              <a:gd name="connsiteY6" fmla="*/ 1052566 h 4664946"/>
              <a:gd name="connsiteX7" fmla="*/ 1291213 w 4107264"/>
              <a:gd name="connsiteY7" fmla="*/ 1009860 h 4664946"/>
              <a:gd name="connsiteX8" fmla="*/ 1446963 w 4107264"/>
              <a:gd name="connsiteY8" fmla="*/ 1032467 h 4664946"/>
              <a:gd name="connsiteX9" fmla="*/ 1539910 w 4107264"/>
              <a:gd name="connsiteY9" fmla="*/ 1170633 h 4664946"/>
              <a:gd name="connsiteX10" fmla="*/ 1512277 w 4107264"/>
              <a:gd name="connsiteY10" fmla="*/ 1308798 h 4664946"/>
              <a:gd name="connsiteX11" fmla="*/ 1514789 w 4107264"/>
              <a:gd name="connsiteY11" fmla="*/ 1459523 h 4664946"/>
              <a:gd name="connsiteX12" fmla="*/ 1605224 w 4107264"/>
              <a:gd name="connsiteY12" fmla="*/ 1602712 h 4664946"/>
              <a:gd name="connsiteX13" fmla="*/ 1645418 w 4107264"/>
              <a:gd name="connsiteY13" fmla="*/ 1715756 h 4664946"/>
              <a:gd name="connsiteX14" fmla="*/ 1668026 w 4107264"/>
              <a:gd name="connsiteY14" fmla="*/ 1851409 h 4664946"/>
              <a:gd name="connsiteX15" fmla="*/ 1625321 w 4107264"/>
              <a:gd name="connsiteY15" fmla="*/ 2052376 h 4664946"/>
              <a:gd name="connsiteX16" fmla="*/ 1642906 w 4107264"/>
              <a:gd name="connsiteY16" fmla="*/ 2157885 h 4664946"/>
              <a:gd name="connsiteX17" fmla="*/ 1826288 w 4107264"/>
              <a:gd name="connsiteY17" fmla="*/ 2404069 h 4664946"/>
              <a:gd name="connsiteX18" fmla="*/ 1896626 w 4107264"/>
              <a:gd name="connsiteY18" fmla="*/ 2728128 h 4664946"/>
              <a:gd name="connsiteX19" fmla="*/ 2027255 w 4107264"/>
              <a:gd name="connsiteY19" fmla="*/ 2833636 h 4664946"/>
              <a:gd name="connsiteX20" fmla="*/ 2243296 w 4107264"/>
              <a:gd name="connsiteY20" fmla="*/ 2934119 h 4664946"/>
              <a:gd name="connsiteX21" fmla="*/ 2479429 w 4107264"/>
              <a:gd name="connsiteY21" fmla="*/ 3310932 h 4664946"/>
              <a:gd name="connsiteX22" fmla="*/ 2615082 w 4107264"/>
              <a:gd name="connsiteY22" fmla="*/ 3753060 h 4664946"/>
              <a:gd name="connsiteX23" fmla="*/ 2597497 w 4107264"/>
              <a:gd name="connsiteY23" fmla="*/ 3851032 h 4664946"/>
              <a:gd name="connsiteX24" fmla="*/ 2846193 w 4107264"/>
              <a:gd name="connsiteY24" fmla="*/ 4119824 h 4664946"/>
              <a:gd name="connsiteX25" fmla="*/ 3150156 w 4107264"/>
              <a:gd name="connsiteY25" fmla="*/ 4423787 h 4664946"/>
              <a:gd name="connsiteX26" fmla="*/ 3240591 w 4107264"/>
              <a:gd name="connsiteY26" fmla="*/ 4509198 h 4664946"/>
              <a:gd name="connsiteX27" fmla="*/ 3428999 w 4107264"/>
              <a:gd name="connsiteY27" fmla="*/ 4604656 h 4664946"/>
              <a:gd name="connsiteX28" fmla="*/ 3582235 w 4107264"/>
              <a:gd name="connsiteY28" fmla="*/ 4664946 h 4664946"/>
              <a:gd name="connsiteX29" fmla="*/ 3680207 w 4107264"/>
              <a:gd name="connsiteY29" fmla="*/ 4664946 h 4664946"/>
              <a:gd name="connsiteX30" fmla="*/ 3793251 w 4107264"/>
              <a:gd name="connsiteY30" fmla="*/ 4637314 h 4664946"/>
              <a:gd name="connsiteX31" fmla="*/ 4107264 w 4107264"/>
              <a:gd name="connsiteY31" fmla="*/ 4418764 h 4664946"/>
              <a:gd name="connsiteX32" fmla="*/ 4094703 w 4107264"/>
              <a:gd name="connsiteY32" fmla="*/ 3810838 h 4664946"/>
              <a:gd name="connsiteX33" fmla="*/ 3793251 w 4107264"/>
              <a:gd name="connsiteY33" fmla="*/ 3609871 h 4664946"/>
              <a:gd name="connsiteX34" fmla="*/ 3690255 w 4107264"/>
              <a:gd name="connsiteY34" fmla="*/ 3516923 h 4664946"/>
              <a:gd name="connsiteX35" fmla="*/ 3584748 w 4107264"/>
              <a:gd name="connsiteY35" fmla="*/ 3333540 h 4664946"/>
              <a:gd name="connsiteX36" fmla="*/ 3544554 w 4107264"/>
              <a:gd name="connsiteY36" fmla="*/ 2979337 h 4664946"/>
              <a:gd name="connsiteX37" fmla="*/ 3346099 w 4107264"/>
              <a:gd name="connsiteY37" fmla="*/ 2459335 h 4664946"/>
              <a:gd name="connsiteX38" fmla="*/ 3243104 w 4107264"/>
              <a:gd name="connsiteY38" fmla="*/ 2298561 h 4664946"/>
              <a:gd name="connsiteX39" fmla="*/ 3107451 w 4107264"/>
              <a:gd name="connsiteY39" fmla="*/ 2115178 h 4664946"/>
              <a:gd name="connsiteX40" fmla="*/ 2853730 w 4107264"/>
              <a:gd name="connsiteY40" fmla="*/ 2037304 h 4664946"/>
              <a:gd name="connsiteX41" fmla="*/ 2655275 w 4107264"/>
              <a:gd name="connsiteY41" fmla="*/ 1911699 h 4664946"/>
              <a:gd name="connsiteX42" fmla="*/ 2690447 w 4107264"/>
              <a:gd name="connsiteY42" fmla="*/ 1843873 h 4664946"/>
              <a:gd name="connsiteX43" fmla="*/ 2868804 w 4107264"/>
              <a:gd name="connsiteY43" fmla="*/ 1723293 h 4664946"/>
              <a:gd name="connsiteX44" fmla="*/ 3044651 w 4107264"/>
              <a:gd name="connsiteY44" fmla="*/ 1502229 h 4664946"/>
              <a:gd name="connsiteX45" fmla="*/ 3104942 w 4107264"/>
              <a:gd name="connsiteY45" fmla="*/ 1336431 h 4664946"/>
              <a:gd name="connsiteX46" fmla="*/ 2981849 w 4107264"/>
              <a:gd name="connsiteY46" fmla="*/ 801356 h 4664946"/>
              <a:gd name="connsiteX47" fmla="*/ 2951704 w 4107264"/>
              <a:gd name="connsiteY47" fmla="*/ 665704 h 4664946"/>
              <a:gd name="connsiteX48" fmla="*/ 2866293 w 4107264"/>
              <a:gd name="connsiteY48" fmla="*/ 406959 h 4664946"/>
              <a:gd name="connsiteX49" fmla="*/ 2733153 w 4107264"/>
              <a:gd name="connsiteY49" fmla="*/ 231112 h 4664946"/>
              <a:gd name="connsiteX50" fmla="*/ 2368900 w 4107264"/>
              <a:gd name="connsiteY50" fmla="*/ 27633 h 4664946"/>
              <a:gd name="connsiteX51" fmla="*/ 2225711 w 4107264"/>
              <a:gd name="connsiteY51" fmla="*/ 0 h 4664946"/>
              <a:gd name="connsiteX52" fmla="*/ 2042328 w 4107264"/>
              <a:gd name="connsiteY52" fmla="*/ 45218 h 4664946"/>
              <a:gd name="connsiteX53" fmla="*/ 1801168 w 4107264"/>
              <a:gd name="connsiteY53" fmla="*/ 303963 h 4664946"/>
              <a:gd name="connsiteX54" fmla="*/ 1625322 w 4107264"/>
              <a:gd name="connsiteY54" fmla="*/ 527539 h 4664946"/>
              <a:gd name="connsiteX55" fmla="*/ 1399234 w 4107264"/>
              <a:gd name="connsiteY55" fmla="*/ 864159 h 4664946"/>
              <a:gd name="connsiteX0" fmla="*/ 1399234 w 4107264"/>
              <a:gd name="connsiteY0" fmla="*/ 864159 h 4664946"/>
              <a:gd name="connsiteX1" fmla="*/ 1125415 w 4107264"/>
              <a:gd name="connsiteY1" fmla="*/ 823965 h 4664946"/>
              <a:gd name="connsiteX2" fmla="*/ 997299 w 4107264"/>
              <a:gd name="connsiteY2" fmla="*/ 864158 h 4664946"/>
              <a:gd name="connsiteX3" fmla="*/ 859134 w 4107264"/>
              <a:gd name="connsiteY3" fmla="*/ 924449 h 4664946"/>
              <a:gd name="connsiteX4" fmla="*/ 0 w 4107264"/>
              <a:gd name="connsiteY4" fmla="*/ 1040004 h 4664946"/>
              <a:gd name="connsiteX5" fmla="*/ 1110343 w 4107264"/>
              <a:gd name="connsiteY5" fmla="*/ 1080199 h 4664946"/>
              <a:gd name="connsiteX6" fmla="*/ 1155560 w 4107264"/>
              <a:gd name="connsiteY6" fmla="*/ 1052566 h 4664946"/>
              <a:gd name="connsiteX7" fmla="*/ 1291213 w 4107264"/>
              <a:gd name="connsiteY7" fmla="*/ 1009860 h 4664946"/>
              <a:gd name="connsiteX8" fmla="*/ 1446963 w 4107264"/>
              <a:gd name="connsiteY8" fmla="*/ 1032467 h 4664946"/>
              <a:gd name="connsiteX9" fmla="*/ 1539910 w 4107264"/>
              <a:gd name="connsiteY9" fmla="*/ 1170633 h 4664946"/>
              <a:gd name="connsiteX10" fmla="*/ 1512277 w 4107264"/>
              <a:gd name="connsiteY10" fmla="*/ 1308798 h 4664946"/>
              <a:gd name="connsiteX11" fmla="*/ 1514789 w 4107264"/>
              <a:gd name="connsiteY11" fmla="*/ 1459523 h 4664946"/>
              <a:gd name="connsiteX12" fmla="*/ 1605224 w 4107264"/>
              <a:gd name="connsiteY12" fmla="*/ 1602712 h 4664946"/>
              <a:gd name="connsiteX13" fmla="*/ 1645418 w 4107264"/>
              <a:gd name="connsiteY13" fmla="*/ 1715756 h 4664946"/>
              <a:gd name="connsiteX14" fmla="*/ 1668026 w 4107264"/>
              <a:gd name="connsiteY14" fmla="*/ 1851409 h 4664946"/>
              <a:gd name="connsiteX15" fmla="*/ 1625321 w 4107264"/>
              <a:gd name="connsiteY15" fmla="*/ 2052376 h 4664946"/>
              <a:gd name="connsiteX16" fmla="*/ 1642906 w 4107264"/>
              <a:gd name="connsiteY16" fmla="*/ 2157885 h 4664946"/>
              <a:gd name="connsiteX17" fmla="*/ 1826288 w 4107264"/>
              <a:gd name="connsiteY17" fmla="*/ 2404069 h 4664946"/>
              <a:gd name="connsiteX18" fmla="*/ 1896626 w 4107264"/>
              <a:gd name="connsiteY18" fmla="*/ 2728128 h 4664946"/>
              <a:gd name="connsiteX19" fmla="*/ 2027255 w 4107264"/>
              <a:gd name="connsiteY19" fmla="*/ 2833636 h 4664946"/>
              <a:gd name="connsiteX20" fmla="*/ 2243296 w 4107264"/>
              <a:gd name="connsiteY20" fmla="*/ 2934119 h 4664946"/>
              <a:gd name="connsiteX21" fmla="*/ 2479429 w 4107264"/>
              <a:gd name="connsiteY21" fmla="*/ 3310932 h 4664946"/>
              <a:gd name="connsiteX22" fmla="*/ 2615082 w 4107264"/>
              <a:gd name="connsiteY22" fmla="*/ 3753060 h 4664946"/>
              <a:gd name="connsiteX23" fmla="*/ 2597497 w 4107264"/>
              <a:gd name="connsiteY23" fmla="*/ 3851032 h 4664946"/>
              <a:gd name="connsiteX24" fmla="*/ 2846193 w 4107264"/>
              <a:gd name="connsiteY24" fmla="*/ 4119824 h 4664946"/>
              <a:gd name="connsiteX25" fmla="*/ 3150156 w 4107264"/>
              <a:gd name="connsiteY25" fmla="*/ 4423787 h 4664946"/>
              <a:gd name="connsiteX26" fmla="*/ 3240591 w 4107264"/>
              <a:gd name="connsiteY26" fmla="*/ 4509198 h 4664946"/>
              <a:gd name="connsiteX27" fmla="*/ 3428999 w 4107264"/>
              <a:gd name="connsiteY27" fmla="*/ 4604656 h 4664946"/>
              <a:gd name="connsiteX28" fmla="*/ 3582235 w 4107264"/>
              <a:gd name="connsiteY28" fmla="*/ 4664946 h 4664946"/>
              <a:gd name="connsiteX29" fmla="*/ 3680207 w 4107264"/>
              <a:gd name="connsiteY29" fmla="*/ 4664946 h 4664946"/>
              <a:gd name="connsiteX30" fmla="*/ 3793251 w 4107264"/>
              <a:gd name="connsiteY30" fmla="*/ 4637314 h 4664946"/>
              <a:gd name="connsiteX31" fmla="*/ 4107264 w 4107264"/>
              <a:gd name="connsiteY31" fmla="*/ 4398667 h 4664946"/>
              <a:gd name="connsiteX32" fmla="*/ 4094703 w 4107264"/>
              <a:gd name="connsiteY32" fmla="*/ 3810838 h 4664946"/>
              <a:gd name="connsiteX33" fmla="*/ 3793251 w 4107264"/>
              <a:gd name="connsiteY33" fmla="*/ 3609871 h 4664946"/>
              <a:gd name="connsiteX34" fmla="*/ 3690255 w 4107264"/>
              <a:gd name="connsiteY34" fmla="*/ 3516923 h 4664946"/>
              <a:gd name="connsiteX35" fmla="*/ 3584748 w 4107264"/>
              <a:gd name="connsiteY35" fmla="*/ 3333540 h 4664946"/>
              <a:gd name="connsiteX36" fmla="*/ 3544554 w 4107264"/>
              <a:gd name="connsiteY36" fmla="*/ 2979337 h 4664946"/>
              <a:gd name="connsiteX37" fmla="*/ 3346099 w 4107264"/>
              <a:gd name="connsiteY37" fmla="*/ 2459335 h 4664946"/>
              <a:gd name="connsiteX38" fmla="*/ 3243104 w 4107264"/>
              <a:gd name="connsiteY38" fmla="*/ 2298561 h 4664946"/>
              <a:gd name="connsiteX39" fmla="*/ 3107451 w 4107264"/>
              <a:gd name="connsiteY39" fmla="*/ 2115178 h 4664946"/>
              <a:gd name="connsiteX40" fmla="*/ 2853730 w 4107264"/>
              <a:gd name="connsiteY40" fmla="*/ 2037304 h 4664946"/>
              <a:gd name="connsiteX41" fmla="*/ 2655275 w 4107264"/>
              <a:gd name="connsiteY41" fmla="*/ 1911699 h 4664946"/>
              <a:gd name="connsiteX42" fmla="*/ 2690447 w 4107264"/>
              <a:gd name="connsiteY42" fmla="*/ 1843873 h 4664946"/>
              <a:gd name="connsiteX43" fmla="*/ 2868804 w 4107264"/>
              <a:gd name="connsiteY43" fmla="*/ 1723293 h 4664946"/>
              <a:gd name="connsiteX44" fmla="*/ 3044651 w 4107264"/>
              <a:gd name="connsiteY44" fmla="*/ 1502229 h 4664946"/>
              <a:gd name="connsiteX45" fmla="*/ 3104942 w 4107264"/>
              <a:gd name="connsiteY45" fmla="*/ 1336431 h 4664946"/>
              <a:gd name="connsiteX46" fmla="*/ 2981849 w 4107264"/>
              <a:gd name="connsiteY46" fmla="*/ 801356 h 4664946"/>
              <a:gd name="connsiteX47" fmla="*/ 2951704 w 4107264"/>
              <a:gd name="connsiteY47" fmla="*/ 665704 h 4664946"/>
              <a:gd name="connsiteX48" fmla="*/ 2866293 w 4107264"/>
              <a:gd name="connsiteY48" fmla="*/ 406959 h 4664946"/>
              <a:gd name="connsiteX49" fmla="*/ 2733153 w 4107264"/>
              <a:gd name="connsiteY49" fmla="*/ 231112 h 4664946"/>
              <a:gd name="connsiteX50" fmla="*/ 2368900 w 4107264"/>
              <a:gd name="connsiteY50" fmla="*/ 27633 h 4664946"/>
              <a:gd name="connsiteX51" fmla="*/ 2225711 w 4107264"/>
              <a:gd name="connsiteY51" fmla="*/ 0 h 4664946"/>
              <a:gd name="connsiteX52" fmla="*/ 2042328 w 4107264"/>
              <a:gd name="connsiteY52" fmla="*/ 45218 h 4664946"/>
              <a:gd name="connsiteX53" fmla="*/ 1801168 w 4107264"/>
              <a:gd name="connsiteY53" fmla="*/ 303963 h 4664946"/>
              <a:gd name="connsiteX54" fmla="*/ 1625322 w 4107264"/>
              <a:gd name="connsiteY54" fmla="*/ 527539 h 4664946"/>
              <a:gd name="connsiteX55" fmla="*/ 1399234 w 4107264"/>
              <a:gd name="connsiteY55" fmla="*/ 864159 h 4664946"/>
              <a:gd name="connsiteX0" fmla="*/ 1399234 w 4107264"/>
              <a:gd name="connsiteY0" fmla="*/ 864159 h 4664946"/>
              <a:gd name="connsiteX1" fmla="*/ 1125415 w 4107264"/>
              <a:gd name="connsiteY1" fmla="*/ 823965 h 4664946"/>
              <a:gd name="connsiteX2" fmla="*/ 997299 w 4107264"/>
              <a:gd name="connsiteY2" fmla="*/ 864158 h 4664946"/>
              <a:gd name="connsiteX3" fmla="*/ 859134 w 4107264"/>
              <a:gd name="connsiteY3" fmla="*/ 924449 h 4664946"/>
              <a:gd name="connsiteX4" fmla="*/ 0 w 4107264"/>
              <a:gd name="connsiteY4" fmla="*/ 1040004 h 4664946"/>
              <a:gd name="connsiteX5" fmla="*/ 1110343 w 4107264"/>
              <a:gd name="connsiteY5" fmla="*/ 1080199 h 4664946"/>
              <a:gd name="connsiteX6" fmla="*/ 1155560 w 4107264"/>
              <a:gd name="connsiteY6" fmla="*/ 1052566 h 4664946"/>
              <a:gd name="connsiteX7" fmla="*/ 1291213 w 4107264"/>
              <a:gd name="connsiteY7" fmla="*/ 1009860 h 4664946"/>
              <a:gd name="connsiteX8" fmla="*/ 1446963 w 4107264"/>
              <a:gd name="connsiteY8" fmla="*/ 1032467 h 4664946"/>
              <a:gd name="connsiteX9" fmla="*/ 1539910 w 4107264"/>
              <a:gd name="connsiteY9" fmla="*/ 1170633 h 4664946"/>
              <a:gd name="connsiteX10" fmla="*/ 1512277 w 4107264"/>
              <a:gd name="connsiteY10" fmla="*/ 1308798 h 4664946"/>
              <a:gd name="connsiteX11" fmla="*/ 1514789 w 4107264"/>
              <a:gd name="connsiteY11" fmla="*/ 1459523 h 4664946"/>
              <a:gd name="connsiteX12" fmla="*/ 1605224 w 4107264"/>
              <a:gd name="connsiteY12" fmla="*/ 1602712 h 4664946"/>
              <a:gd name="connsiteX13" fmla="*/ 1645418 w 4107264"/>
              <a:gd name="connsiteY13" fmla="*/ 1715756 h 4664946"/>
              <a:gd name="connsiteX14" fmla="*/ 1668026 w 4107264"/>
              <a:gd name="connsiteY14" fmla="*/ 1851409 h 4664946"/>
              <a:gd name="connsiteX15" fmla="*/ 1625321 w 4107264"/>
              <a:gd name="connsiteY15" fmla="*/ 2052376 h 4664946"/>
              <a:gd name="connsiteX16" fmla="*/ 1642906 w 4107264"/>
              <a:gd name="connsiteY16" fmla="*/ 2157885 h 4664946"/>
              <a:gd name="connsiteX17" fmla="*/ 1826288 w 4107264"/>
              <a:gd name="connsiteY17" fmla="*/ 2404069 h 4664946"/>
              <a:gd name="connsiteX18" fmla="*/ 1896626 w 4107264"/>
              <a:gd name="connsiteY18" fmla="*/ 2728128 h 4664946"/>
              <a:gd name="connsiteX19" fmla="*/ 2027255 w 4107264"/>
              <a:gd name="connsiteY19" fmla="*/ 2833636 h 4664946"/>
              <a:gd name="connsiteX20" fmla="*/ 2243296 w 4107264"/>
              <a:gd name="connsiteY20" fmla="*/ 2934119 h 4664946"/>
              <a:gd name="connsiteX21" fmla="*/ 2479429 w 4107264"/>
              <a:gd name="connsiteY21" fmla="*/ 3310932 h 4664946"/>
              <a:gd name="connsiteX22" fmla="*/ 2615082 w 4107264"/>
              <a:gd name="connsiteY22" fmla="*/ 3753060 h 4664946"/>
              <a:gd name="connsiteX23" fmla="*/ 2597497 w 4107264"/>
              <a:gd name="connsiteY23" fmla="*/ 3851032 h 4664946"/>
              <a:gd name="connsiteX24" fmla="*/ 2846193 w 4107264"/>
              <a:gd name="connsiteY24" fmla="*/ 4119824 h 4664946"/>
              <a:gd name="connsiteX25" fmla="*/ 3150156 w 4107264"/>
              <a:gd name="connsiteY25" fmla="*/ 4423787 h 4664946"/>
              <a:gd name="connsiteX26" fmla="*/ 3240591 w 4107264"/>
              <a:gd name="connsiteY26" fmla="*/ 4509198 h 4664946"/>
              <a:gd name="connsiteX27" fmla="*/ 3428999 w 4107264"/>
              <a:gd name="connsiteY27" fmla="*/ 4604656 h 4664946"/>
              <a:gd name="connsiteX28" fmla="*/ 3582235 w 4107264"/>
              <a:gd name="connsiteY28" fmla="*/ 4664946 h 4664946"/>
              <a:gd name="connsiteX29" fmla="*/ 3680207 w 4107264"/>
              <a:gd name="connsiteY29" fmla="*/ 4664946 h 4664946"/>
              <a:gd name="connsiteX30" fmla="*/ 3793251 w 4107264"/>
              <a:gd name="connsiteY30" fmla="*/ 4637314 h 4664946"/>
              <a:gd name="connsiteX31" fmla="*/ 4107264 w 4107264"/>
              <a:gd name="connsiteY31" fmla="*/ 4398667 h 4664946"/>
              <a:gd name="connsiteX32" fmla="*/ 4107264 w 4107264"/>
              <a:gd name="connsiteY32" fmla="*/ 3815862 h 4664946"/>
              <a:gd name="connsiteX33" fmla="*/ 3793251 w 4107264"/>
              <a:gd name="connsiteY33" fmla="*/ 3609871 h 4664946"/>
              <a:gd name="connsiteX34" fmla="*/ 3690255 w 4107264"/>
              <a:gd name="connsiteY34" fmla="*/ 3516923 h 4664946"/>
              <a:gd name="connsiteX35" fmla="*/ 3584748 w 4107264"/>
              <a:gd name="connsiteY35" fmla="*/ 3333540 h 4664946"/>
              <a:gd name="connsiteX36" fmla="*/ 3544554 w 4107264"/>
              <a:gd name="connsiteY36" fmla="*/ 2979337 h 4664946"/>
              <a:gd name="connsiteX37" fmla="*/ 3346099 w 4107264"/>
              <a:gd name="connsiteY37" fmla="*/ 2459335 h 4664946"/>
              <a:gd name="connsiteX38" fmla="*/ 3243104 w 4107264"/>
              <a:gd name="connsiteY38" fmla="*/ 2298561 h 4664946"/>
              <a:gd name="connsiteX39" fmla="*/ 3107451 w 4107264"/>
              <a:gd name="connsiteY39" fmla="*/ 2115178 h 4664946"/>
              <a:gd name="connsiteX40" fmla="*/ 2853730 w 4107264"/>
              <a:gd name="connsiteY40" fmla="*/ 2037304 h 4664946"/>
              <a:gd name="connsiteX41" fmla="*/ 2655275 w 4107264"/>
              <a:gd name="connsiteY41" fmla="*/ 1911699 h 4664946"/>
              <a:gd name="connsiteX42" fmla="*/ 2690447 w 4107264"/>
              <a:gd name="connsiteY42" fmla="*/ 1843873 h 4664946"/>
              <a:gd name="connsiteX43" fmla="*/ 2868804 w 4107264"/>
              <a:gd name="connsiteY43" fmla="*/ 1723293 h 4664946"/>
              <a:gd name="connsiteX44" fmla="*/ 3044651 w 4107264"/>
              <a:gd name="connsiteY44" fmla="*/ 1502229 h 4664946"/>
              <a:gd name="connsiteX45" fmla="*/ 3104942 w 4107264"/>
              <a:gd name="connsiteY45" fmla="*/ 1336431 h 4664946"/>
              <a:gd name="connsiteX46" fmla="*/ 2981849 w 4107264"/>
              <a:gd name="connsiteY46" fmla="*/ 801356 h 4664946"/>
              <a:gd name="connsiteX47" fmla="*/ 2951704 w 4107264"/>
              <a:gd name="connsiteY47" fmla="*/ 665704 h 4664946"/>
              <a:gd name="connsiteX48" fmla="*/ 2866293 w 4107264"/>
              <a:gd name="connsiteY48" fmla="*/ 406959 h 4664946"/>
              <a:gd name="connsiteX49" fmla="*/ 2733153 w 4107264"/>
              <a:gd name="connsiteY49" fmla="*/ 231112 h 4664946"/>
              <a:gd name="connsiteX50" fmla="*/ 2368900 w 4107264"/>
              <a:gd name="connsiteY50" fmla="*/ 27633 h 4664946"/>
              <a:gd name="connsiteX51" fmla="*/ 2225711 w 4107264"/>
              <a:gd name="connsiteY51" fmla="*/ 0 h 4664946"/>
              <a:gd name="connsiteX52" fmla="*/ 2042328 w 4107264"/>
              <a:gd name="connsiteY52" fmla="*/ 45218 h 4664946"/>
              <a:gd name="connsiteX53" fmla="*/ 1801168 w 4107264"/>
              <a:gd name="connsiteY53" fmla="*/ 303963 h 4664946"/>
              <a:gd name="connsiteX54" fmla="*/ 1625322 w 4107264"/>
              <a:gd name="connsiteY54" fmla="*/ 527539 h 4664946"/>
              <a:gd name="connsiteX55" fmla="*/ 1399234 w 4107264"/>
              <a:gd name="connsiteY55" fmla="*/ 864159 h 4664946"/>
              <a:gd name="connsiteX0" fmla="*/ 1399234 w 4107264"/>
              <a:gd name="connsiteY0" fmla="*/ 864159 h 4664946"/>
              <a:gd name="connsiteX1" fmla="*/ 1125415 w 4107264"/>
              <a:gd name="connsiteY1" fmla="*/ 823965 h 4664946"/>
              <a:gd name="connsiteX2" fmla="*/ 997299 w 4107264"/>
              <a:gd name="connsiteY2" fmla="*/ 864158 h 4664946"/>
              <a:gd name="connsiteX3" fmla="*/ 859134 w 4107264"/>
              <a:gd name="connsiteY3" fmla="*/ 924449 h 4664946"/>
              <a:gd name="connsiteX4" fmla="*/ 492367 w 4107264"/>
              <a:gd name="connsiteY4" fmla="*/ 977202 h 4664946"/>
              <a:gd name="connsiteX5" fmla="*/ 0 w 4107264"/>
              <a:gd name="connsiteY5" fmla="*/ 1040004 h 4664946"/>
              <a:gd name="connsiteX6" fmla="*/ 1110343 w 4107264"/>
              <a:gd name="connsiteY6" fmla="*/ 1080199 h 4664946"/>
              <a:gd name="connsiteX7" fmla="*/ 1155560 w 4107264"/>
              <a:gd name="connsiteY7" fmla="*/ 1052566 h 4664946"/>
              <a:gd name="connsiteX8" fmla="*/ 1291213 w 4107264"/>
              <a:gd name="connsiteY8" fmla="*/ 1009860 h 4664946"/>
              <a:gd name="connsiteX9" fmla="*/ 1446963 w 4107264"/>
              <a:gd name="connsiteY9" fmla="*/ 1032467 h 4664946"/>
              <a:gd name="connsiteX10" fmla="*/ 1539910 w 4107264"/>
              <a:gd name="connsiteY10" fmla="*/ 1170633 h 4664946"/>
              <a:gd name="connsiteX11" fmla="*/ 1512277 w 4107264"/>
              <a:gd name="connsiteY11" fmla="*/ 1308798 h 4664946"/>
              <a:gd name="connsiteX12" fmla="*/ 1514789 w 4107264"/>
              <a:gd name="connsiteY12" fmla="*/ 1459523 h 4664946"/>
              <a:gd name="connsiteX13" fmla="*/ 1605224 w 4107264"/>
              <a:gd name="connsiteY13" fmla="*/ 1602712 h 4664946"/>
              <a:gd name="connsiteX14" fmla="*/ 1645418 w 4107264"/>
              <a:gd name="connsiteY14" fmla="*/ 1715756 h 4664946"/>
              <a:gd name="connsiteX15" fmla="*/ 1668026 w 4107264"/>
              <a:gd name="connsiteY15" fmla="*/ 1851409 h 4664946"/>
              <a:gd name="connsiteX16" fmla="*/ 1625321 w 4107264"/>
              <a:gd name="connsiteY16" fmla="*/ 2052376 h 4664946"/>
              <a:gd name="connsiteX17" fmla="*/ 1642906 w 4107264"/>
              <a:gd name="connsiteY17" fmla="*/ 2157885 h 4664946"/>
              <a:gd name="connsiteX18" fmla="*/ 1826288 w 4107264"/>
              <a:gd name="connsiteY18" fmla="*/ 2404069 h 4664946"/>
              <a:gd name="connsiteX19" fmla="*/ 1896626 w 4107264"/>
              <a:gd name="connsiteY19" fmla="*/ 2728128 h 4664946"/>
              <a:gd name="connsiteX20" fmla="*/ 2027255 w 4107264"/>
              <a:gd name="connsiteY20" fmla="*/ 2833636 h 4664946"/>
              <a:gd name="connsiteX21" fmla="*/ 2243296 w 4107264"/>
              <a:gd name="connsiteY21" fmla="*/ 2934119 h 4664946"/>
              <a:gd name="connsiteX22" fmla="*/ 2479429 w 4107264"/>
              <a:gd name="connsiteY22" fmla="*/ 3310932 h 4664946"/>
              <a:gd name="connsiteX23" fmla="*/ 2615082 w 4107264"/>
              <a:gd name="connsiteY23" fmla="*/ 3753060 h 4664946"/>
              <a:gd name="connsiteX24" fmla="*/ 2597497 w 4107264"/>
              <a:gd name="connsiteY24" fmla="*/ 3851032 h 4664946"/>
              <a:gd name="connsiteX25" fmla="*/ 2846193 w 4107264"/>
              <a:gd name="connsiteY25" fmla="*/ 4119824 h 4664946"/>
              <a:gd name="connsiteX26" fmla="*/ 3150156 w 4107264"/>
              <a:gd name="connsiteY26" fmla="*/ 4423787 h 4664946"/>
              <a:gd name="connsiteX27" fmla="*/ 3240591 w 4107264"/>
              <a:gd name="connsiteY27" fmla="*/ 4509198 h 4664946"/>
              <a:gd name="connsiteX28" fmla="*/ 3428999 w 4107264"/>
              <a:gd name="connsiteY28" fmla="*/ 4604656 h 4664946"/>
              <a:gd name="connsiteX29" fmla="*/ 3582235 w 4107264"/>
              <a:gd name="connsiteY29" fmla="*/ 4664946 h 4664946"/>
              <a:gd name="connsiteX30" fmla="*/ 3680207 w 4107264"/>
              <a:gd name="connsiteY30" fmla="*/ 4664946 h 4664946"/>
              <a:gd name="connsiteX31" fmla="*/ 3793251 w 4107264"/>
              <a:gd name="connsiteY31" fmla="*/ 4637314 h 4664946"/>
              <a:gd name="connsiteX32" fmla="*/ 4107264 w 4107264"/>
              <a:gd name="connsiteY32" fmla="*/ 4398667 h 4664946"/>
              <a:gd name="connsiteX33" fmla="*/ 4107264 w 4107264"/>
              <a:gd name="connsiteY33" fmla="*/ 3815862 h 4664946"/>
              <a:gd name="connsiteX34" fmla="*/ 3793251 w 4107264"/>
              <a:gd name="connsiteY34" fmla="*/ 3609871 h 4664946"/>
              <a:gd name="connsiteX35" fmla="*/ 3690255 w 4107264"/>
              <a:gd name="connsiteY35" fmla="*/ 3516923 h 4664946"/>
              <a:gd name="connsiteX36" fmla="*/ 3584748 w 4107264"/>
              <a:gd name="connsiteY36" fmla="*/ 3333540 h 4664946"/>
              <a:gd name="connsiteX37" fmla="*/ 3544554 w 4107264"/>
              <a:gd name="connsiteY37" fmla="*/ 2979337 h 4664946"/>
              <a:gd name="connsiteX38" fmla="*/ 3346099 w 4107264"/>
              <a:gd name="connsiteY38" fmla="*/ 2459335 h 4664946"/>
              <a:gd name="connsiteX39" fmla="*/ 3243104 w 4107264"/>
              <a:gd name="connsiteY39" fmla="*/ 2298561 h 4664946"/>
              <a:gd name="connsiteX40" fmla="*/ 3107451 w 4107264"/>
              <a:gd name="connsiteY40" fmla="*/ 2115178 h 4664946"/>
              <a:gd name="connsiteX41" fmla="*/ 2853730 w 4107264"/>
              <a:gd name="connsiteY41" fmla="*/ 2037304 h 4664946"/>
              <a:gd name="connsiteX42" fmla="*/ 2655275 w 4107264"/>
              <a:gd name="connsiteY42" fmla="*/ 1911699 h 4664946"/>
              <a:gd name="connsiteX43" fmla="*/ 2690447 w 4107264"/>
              <a:gd name="connsiteY43" fmla="*/ 1843873 h 4664946"/>
              <a:gd name="connsiteX44" fmla="*/ 2868804 w 4107264"/>
              <a:gd name="connsiteY44" fmla="*/ 1723293 h 4664946"/>
              <a:gd name="connsiteX45" fmla="*/ 3044651 w 4107264"/>
              <a:gd name="connsiteY45" fmla="*/ 1502229 h 4664946"/>
              <a:gd name="connsiteX46" fmla="*/ 3104942 w 4107264"/>
              <a:gd name="connsiteY46" fmla="*/ 1336431 h 4664946"/>
              <a:gd name="connsiteX47" fmla="*/ 2981849 w 4107264"/>
              <a:gd name="connsiteY47" fmla="*/ 801356 h 4664946"/>
              <a:gd name="connsiteX48" fmla="*/ 2951704 w 4107264"/>
              <a:gd name="connsiteY48" fmla="*/ 665704 h 4664946"/>
              <a:gd name="connsiteX49" fmla="*/ 2866293 w 4107264"/>
              <a:gd name="connsiteY49" fmla="*/ 406959 h 4664946"/>
              <a:gd name="connsiteX50" fmla="*/ 2733153 w 4107264"/>
              <a:gd name="connsiteY50" fmla="*/ 231112 h 4664946"/>
              <a:gd name="connsiteX51" fmla="*/ 2368900 w 4107264"/>
              <a:gd name="connsiteY51" fmla="*/ 27633 h 4664946"/>
              <a:gd name="connsiteX52" fmla="*/ 2225711 w 4107264"/>
              <a:gd name="connsiteY52" fmla="*/ 0 h 4664946"/>
              <a:gd name="connsiteX53" fmla="*/ 2042328 w 4107264"/>
              <a:gd name="connsiteY53" fmla="*/ 45218 h 4664946"/>
              <a:gd name="connsiteX54" fmla="*/ 1801168 w 4107264"/>
              <a:gd name="connsiteY54" fmla="*/ 303963 h 4664946"/>
              <a:gd name="connsiteX55" fmla="*/ 1625322 w 4107264"/>
              <a:gd name="connsiteY55" fmla="*/ 527539 h 4664946"/>
              <a:gd name="connsiteX56" fmla="*/ 1399234 w 4107264"/>
              <a:gd name="connsiteY56" fmla="*/ 864159 h 4664946"/>
              <a:gd name="connsiteX0" fmla="*/ 1399234 w 4107264"/>
              <a:gd name="connsiteY0" fmla="*/ 864159 h 4664946"/>
              <a:gd name="connsiteX1" fmla="*/ 1125415 w 4107264"/>
              <a:gd name="connsiteY1" fmla="*/ 823965 h 4664946"/>
              <a:gd name="connsiteX2" fmla="*/ 997299 w 4107264"/>
              <a:gd name="connsiteY2" fmla="*/ 864158 h 4664946"/>
              <a:gd name="connsiteX3" fmla="*/ 859134 w 4107264"/>
              <a:gd name="connsiteY3" fmla="*/ 924449 h 4664946"/>
              <a:gd name="connsiteX4" fmla="*/ 665701 w 4107264"/>
              <a:gd name="connsiteY4" fmla="*/ 924448 h 4664946"/>
              <a:gd name="connsiteX5" fmla="*/ 0 w 4107264"/>
              <a:gd name="connsiteY5" fmla="*/ 1040004 h 4664946"/>
              <a:gd name="connsiteX6" fmla="*/ 1110343 w 4107264"/>
              <a:gd name="connsiteY6" fmla="*/ 1080199 h 4664946"/>
              <a:gd name="connsiteX7" fmla="*/ 1155560 w 4107264"/>
              <a:gd name="connsiteY7" fmla="*/ 1052566 h 4664946"/>
              <a:gd name="connsiteX8" fmla="*/ 1291213 w 4107264"/>
              <a:gd name="connsiteY8" fmla="*/ 1009860 h 4664946"/>
              <a:gd name="connsiteX9" fmla="*/ 1446963 w 4107264"/>
              <a:gd name="connsiteY9" fmla="*/ 1032467 h 4664946"/>
              <a:gd name="connsiteX10" fmla="*/ 1539910 w 4107264"/>
              <a:gd name="connsiteY10" fmla="*/ 1170633 h 4664946"/>
              <a:gd name="connsiteX11" fmla="*/ 1512277 w 4107264"/>
              <a:gd name="connsiteY11" fmla="*/ 1308798 h 4664946"/>
              <a:gd name="connsiteX12" fmla="*/ 1514789 w 4107264"/>
              <a:gd name="connsiteY12" fmla="*/ 1459523 h 4664946"/>
              <a:gd name="connsiteX13" fmla="*/ 1605224 w 4107264"/>
              <a:gd name="connsiteY13" fmla="*/ 1602712 h 4664946"/>
              <a:gd name="connsiteX14" fmla="*/ 1645418 w 4107264"/>
              <a:gd name="connsiteY14" fmla="*/ 1715756 h 4664946"/>
              <a:gd name="connsiteX15" fmla="*/ 1668026 w 4107264"/>
              <a:gd name="connsiteY15" fmla="*/ 1851409 h 4664946"/>
              <a:gd name="connsiteX16" fmla="*/ 1625321 w 4107264"/>
              <a:gd name="connsiteY16" fmla="*/ 2052376 h 4664946"/>
              <a:gd name="connsiteX17" fmla="*/ 1642906 w 4107264"/>
              <a:gd name="connsiteY17" fmla="*/ 2157885 h 4664946"/>
              <a:gd name="connsiteX18" fmla="*/ 1826288 w 4107264"/>
              <a:gd name="connsiteY18" fmla="*/ 2404069 h 4664946"/>
              <a:gd name="connsiteX19" fmla="*/ 1896626 w 4107264"/>
              <a:gd name="connsiteY19" fmla="*/ 2728128 h 4664946"/>
              <a:gd name="connsiteX20" fmla="*/ 2027255 w 4107264"/>
              <a:gd name="connsiteY20" fmla="*/ 2833636 h 4664946"/>
              <a:gd name="connsiteX21" fmla="*/ 2243296 w 4107264"/>
              <a:gd name="connsiteY21" fmla="*/ 2934119 h 4664946"/>
              <a:gd name="connsiteX22" fmla="*/ 2479429 w 4107264"/>
              <a:gd name="connsiteY22" fmla="*/ 3310932 h 4664946"/>
              <a:gd name="connsiteX23" fmla="*/ 2615082 w 4107264"/>
              <a:gd name="connsiteY23" fmla="*/ 3753060 h 4664946"/>
              <a:gd name="connsiteX24" fmla="*/ 2597497 w 4107264"/>
              <a:gd name="connsiteY24" fmla="*/ 3851032 h 4664946"/>
              <a:gd name="connsiteX25" fmla="*/ 2846193 w 4107264"/>
              <a:gd name="connsiteY25" fmla="*/ 4119824 h 4664946"/>
              <a:gd name="connsiteX26" fmla="*/ 3150156 w 4107264"/>
              <a:gd name="connsiteY26" fmla="*/ 4423787 h 4664946"/>
              <a:gd name="connsiteX27" fmla="*/ 3240591 w 4107264"/>
              <a:gd name="connsiteY27" fmla="*/ 4509198 h 4664946"/>
              <a:gd name="connsiteX28" fmla="*/ 3428999 w 4107264"/>
              <a:gd name="connsiteY28" fmla="*/ 4604656 h 4664946"/>
              <a:gd name="connsiteX29" fmla="*/ 3582235 w 4107264"/>
              <a:gd name="connsiteY29" fmla="*/ 4664946 h 4664946"/>
              <a:gd name="connsiteX30" fmla="*/ 3680207 w 4107264"/>
              <a:gd name="connsiteY30" fmla="*/ 4664946 h 4664946"/>
              <a:gd name="connsiteX31" fmla="*/ 3793251 w 4107264"/>
              <a:gd name="connsiteY31" fmla="*/ 4637314 h 4664946"/>
              <a:gd name="connsiteX32" fmla="*/ 4107264 w 4107264"/>
              <a:gd name="connsiteY32" fmla="*/ 4398667 h 4664946"/>
              <a:gd name="connsiteX33" fmla="*/ 4107264 w 4107264"/>
              <a:gd name="connsiteY33" fmla="*/ 3815862 h 4664946"/>
              <a:gd name="connsiteX34" fmla="*/ 3793251 w 4107264"/>
              <a:gd name="connsiteY34" fmla="*/ 3609871 h 4664946"/>
              <a:gd name="connsiteX35" fmla="*/ 3690255 w 4107264"/>
              <a:gd name="connsiteY35" fmla="*/ 3516923 h 4664946"/>
              <a:gd name="connsiteX36" fmla="*/ 3584748 w 4107264"/>
              <a:gd name="connsiteY36" fmla="*/ 3333540 h 4664946"/>
              <a:gd name="connsiteX37" fmla="*/ 3544554 w 4107264"/>
              <a:gd name="connsiteY37" fmla="*/ 2979337 h 4664946"/>
              <a:gd name="connsiteX38" fmla="*/ 3346099 w 4107264"/>
              <a:gd name="connsiteY38" fmla="*/ 2459335 h 4664946"/>
              <a:gd name="connsiteX39" fmla="*/ 3243104 w 4107264"/>
              <a:gd name="connsiteY39" fmla="*/ 2298561 h 4664946"/>
              <a:gd name="connsiteX40" fmla="*/ 3107451 w 4107264"/>
              <a:gd name="connsiteY40" fmla="*/ 2115178 h 4664946"/>
              <a:gd name="connsiteX41" fmla="*/ 2853730 w 4107264"/>
              <a:gd name="connsiteY41" fmla="*/ 2037304 h 4664946"/>
              <a:gd name="connsiteX42" fmla="*/ 2655275 w 4107264"/>
              <a:gd name="connsiteY42" fmla="*/ 1911699 h 4664946"/>
              <a:gd name="connsiteX43" fmla="*/ 2690447 w 4107264"/>
              <a:gd name="connsiteY43" fmla="*/ 1843873 h 4664946"/>
              <a:gd name="connsiteX44" fmla="*/ 2868804 w 4107264"/>
              <a:gd name="connsiteY44" fmla="*/ 1723293 h 4664946"/>
              <a:gd name="connsiteX45" fmla="*/ 3044651 w 4107264"/>
              <a:gd name="connsiteY45" fmla="*/ 1502229 h 4664946"/>
              <a:gd name="connsiteX46" fmla="*/ 3104942 w 4107264"/>
              <a:gd name="connsiteY46" fmla="*/ 1336431 h 4664946"/>
              <a:gd name="connsiteX47" fmla="*/ 2981849 w 4107264"/>
              <a:gd name="connsiteY47" fmla="*/ 801356 h 4664946"/>
              <a:gd name="connsiteX48" fmla="*/ 2951704 w 4107264"/>
              <a:gd name="connsiteY48" fmla="*/ 665704 h 4664946"/>
              <a:gd name="connsiteX49" fmla="*/ 2866293 w 4107264"/>
              <a:gd name="connsiteY49" fmla="*/ 406959 h 4664946"/>
              <a:gd name="connsiteX50" fmla="*/ 2733153 w 4107264"/>
              <a:gd name="connsiteY50" fmla="*/ 231112 h 4664946"/>
              <a:gd name="connsiteX51" fmla="*/ 2368900 w 4107264"/>
              <a:gd name="connsiteY51" fmla="*/ 27633 h 4664946"/>
              <a:gd name="connsiteX52" fmla="*/ 2225711 w 4107264"/>
              <a:gd name="connsiteY52" fmla="*/ 0 h 4664946"/>
              <a:gd name="connsiteX53" fmla="*/ 2042328 w 4107264"/>
              <a:gd name="connsiteY53" fmla="*/ 45218 h 4664946"/>
              <a:gd name="connsiteX54" fmla="*/ 1801168 w 4107264"/>
              <a:gd name="connsiteY54" fmla="*/ 303963 h 4664946"/>
              <a:gd name="connsiteX55" fmla="*/ 1625322 w 4107264"/>
              <a:gd name="connsiteY55" fmla="*/ 527539 h 4664946"/>
              <a:gd name="connsiteX56" fmla="*/ 1399234 w 4107264"/>
              <a:gd name="connsiteY56" fmla="*/ 864159 h 4664946"/>
              <a:gd name="connsiteX0" fmla="*/ 1399234 w 4107264"/>
              <a:gd name="connsiteY0" fmla="*/ 864159 h 4664946"/>
              <a:gd name="connsiteX1" fmla="*/ 1125415 w 4107264"/>
              <a:gd name="connsiteY1" fmla="*/ 823965 h 4664946"/>
              <a:gd name="connsiteX2" fmla="*/ 997299 w 4107264"/>
              <a:gd name="connsiteY2" fmla="*/ 864158 h 4664946"/>
              <a:gd name="connsiteX3" fmla="*/ 859134 w 4107264"/>
              <a:gd name="connsiteY3" fmla="*/ 924449 h 4664946"/>
              <a:gd name="connsiteX4" fmla="*/ 665701 w 4107264"/>
              <a:gd name="connsiteY4" fmla="*/ 924448 h 4664946"/>
              <a:gd name="connsiteX5" fmla="*/ 361739 w 4107264"/>
              <a:gd name="connsiteY5" fmla="*/ 974689 h 4664946"/>
              <a:gd name="connsiteX6" fmla="*/ 0 w 4107264"/>
              <a:gd name="connsiteY6" fmla="*/ 1040004 h 4664946"/>
              <a:gd name="connsiteX7" fmla="*/ 1110343 w 4107264"/>
              <a:gd name="connsiteY7" fmla="*/ 1080199 h 4664946"/>
              <a:gd name="connsiteX8" fmla="*/ 1155560 w 4107264"/>
              <a:gd name="connsiteY8" fmla="*/ 1052566 h 4664946"/>
              <a:gd name="connsiteX9" fmla="*/ 1291213 w 4107264"/>
              <a:gd name="connsiteY9" fmla="*/ 1009860 h 4664946"/>
              <a:gd name="connsiteX10" fmla="*/ 1446963 w 4107264"/>
              <a:gd name="connsiteY10" fmla="*/ 1032467 h 4664946"/>
              <a:gd name="connsiteX11" fmla="*/ 1539910 w 4107264"/>
              <a:gd name="connsiteY11" fmla="*/ 1170633 h 4664946"/>
              <a:gd name="connsiteX12" fmla="*/ 1512277 w 4107264"/>
              <a:gd name="connsiteY12" fmla="*/ 1308798 h 4664946"/>
              <a:gd name="connsiteX13" fmla="*/ 1514789 w 4107264"/>
              <a:gd name="connsiteY13" fmla="*/ 1459523 h 4664946"/>
              <a:gd name="connsiteX14" fmla="*/ 1605224 w 4107264"/>
              <a:gd name="connsiteY14" fmla="*/ 1602712 h 4664946"/>
              <a:gd name="connsiteX15" fmla="*/ 1645418 w 4107264"/>
              <a:gd name="connsiteY15" fmla="*/ 1715756 h 4664946"/>
              <a:gd name="connsiteX16" fmla="*/ 1668026 w 4107264"/>
              <a:gd name="connsiteY16" fmla="*/ 1851409 h 4664946"/>
              <a:gd name="connsiteX17" fmla="*/ 1625321 w 4107264"/>
              <a:gd name="connsiteY17" fmla="*/ 2052376 h 4664946"/>
              <a:gd name="connsiteX18" fmla="*/ 1642906 w 4107264"/>
              <a:gd name="connsiteY18" fmla="*/ 2157885 h 4664946"/>
              <a:gd name="connsiteX19" fmla="*/ 1826288 w 4107264"/>
              <a:gd name="connsiteY19" fmla="*/ 2404069 h 4664946"/>
              <a:gd name="connsiteX20" fmla="*/ 1896626 w 4107264"/>
              <a:gd name="connsiteY20" fmla="*/ 2728128 h 4664946"/>
              <a:gd name="connsiteX21" fmla="*/ 2027255 w 4107264"/>
              <a:gd name="connsiteY21" fmla="*/ 2833636 h 4664946"/>
              <a:gd name="connsiteX22" fmla="*/ 2243296 w 4107264"/>
              <a:gd name="connsiteY22" fmla="*/ 2934119 h 4664946"/>
              <a:gd name="connsiteX23" fmla="*/ 2479429 w 4107264"/>
              <a:gd name="connsiteY23" fmla="*/ 3310932 h 4664946"/>
              <a:gd name="connsiteX24" fmla="*/ 2615082 w 4107264"/>
              <a:gd name="connsiteY24" fmla="*/ 3753060 h 4664946"/>
              <a:gd name="connsiteX25" fmla="*/ 2597497 w 4107264"/>
              <a:gd name="connsiteY25" fmla="*/ 3851032 h 4664946"/>
              <a:gd name="connsiteX26" fmla="*/ 2846193 w 4107264"/>
              <a:gd name="connsiteY26" fmla="*/ 4119824 h 4664946"/>
              <a:gd name="connsiteX27" fmla="*/ 3150156 w 4107264"/>
              <a:gd name="connsiteY27" fmla="*/ 4423787 h 4664946"/>
              <a:gd name="connsiteX28" fmla="*/ 3240591 w 4107264"/>
              <a:gd name="connsiteY28" fmla="*/ 4509198 h 4664946"/>
              <a:gd name="connsiteX29" fmla="*/ 3428999 w 4107264"/>
              <a:gd name="connsiteY29" fmla="*/ 4604656 h 4664946"/>
              <a:gd name="connsiteX30" fmla="*/ 3582235 w 4107264"/>
              <a:gd name="connsiteY30" fmla="*/ 4664946 h 4664946"/>
              <a:gd name="connsiteX31" fmla="*/ 3680207 w 4107264"/>
              <a:gd name="connsiteY31" fmla="*/ 4664946 h 4664946"/>
              <a:gd name="connsiteX32" fmla="*/ 3793251 w 4107264"/>
              <a:gd name="connsiteY32" fmla="*/ 4637314 h 4664946"/>
              <a:gd name="connsiteX33" fmla="*/ 4107264 w 4107264"/>
              <a:gd name="connsiteY33" fmla="*/ 4398667 h 4664946"/>
              <a:gd name="connsiteX34" fmla="*/ 4107264 w 4107264"/>
              <a:gd name="connsiteY34" fmla="*/ 3815862 h 4664946"/>
              <a:gd name="connsiteX35" fmla="*/ 3793251 w 4107264"/>
              <a:gd name="connsiteY35" fmla="*/ 3609871 h 4664946"/>
              <a:gd name="connsiteX36" fmla="*/ 3690255 w 4107264"/>
              <a:gd name="connsiteY36" fmla="*/ 3516923 h 4664946"/>
              <a:gd name="connsiteX37" fmla="*/ 3584748 w 4107264"/>
              <a:gd name="connsiteY37" fmla="*/ 3333540 h 4664946"/>
              <a:gd name="connsiteX38" fmla="*/ 3544554 w 4107264"/>
              <a:gd name="connsiteY38" fmla="*/ 2979337 h 4664946"/>
              <a:gd name="connsiteX39" fmla="*/ 3346099 w 4107264"/>
              <a:gd name="connsiteY39" fmla="*/ 2459335 h 4664946"/>
              <a:gd name="connsiteX40" fmla="*/ 3243104 w 4107264"/>
              <a:gd name="connsiteY40" fmla="*/ 2298561 h 4664946"/>
              <a:gd name="connsiteX41" fmla="*/ 3107451 w 4107264"/>
              <a:gd name="connsiteY41" fmla="*/ 2115178 h 4664946"/>
              <a:gd name="connsiteX42" fmla="*/ 2853730 w 4107264"/>
              <a:gd name="connsiteY42" fmla="*/ 2037304 h 4664946"/>
              <a:gd name="connsiteX43" fmla="*/ 2655275 w 4107264"/>
              <a:gd name="connsiteY43" fmla="*/ 1911699 h 4664946"/>
              <a:gd name="connsiteX44" fmla="*/ 2690447 w 4107264"/>
              <a:gd name="connsiteY44" fmla="*/ 1843873 h 4664946"/>
              <a:gd name="connsiteX45" fmla="*/ 2868804 w 4107264"/>
              <a:gd name="connsiteY45" fmla="*/ 1723293 h 4664946"/>
              <a:gd name="connsiteX46" fmla="*/ 3044651 w 4107264"/>
              <a:gd name="connsiteY46" fmla="*/ 1502229 h 4664946"/>
              <a:gd name="connsiteX47" fmla="*/ 3104942 w 4107264"/>
              <a:gd name="connsiteY47" fmla="*/ 1336431 h 4664946"/>
              <a:gd name="connsiteX48" fmla="*/ 2981849 w 4107264"/>
              <a:gd name="connsiteY48" fmla="*/ 801356 h 4664946"/>
              <a:gd name="connsiteX49" fmla="*/ 2951704 w 4107264"/>
              <a:gd name="connsiteY49" fmla="*/ 665704 h 4664946"/>
              <a:gd name="connsiteX50" fmla="*/ 2866293 w 4107264"/>
              <a:gd name="connsiteY50" fmla="*/ 406959 h 4664946"/>
              <a:gd name="connsiteX51" fmla="*/ 2733153 w 4107264"/>
              <a:gd name="connsiteY51" fmla="*/ 231112 h 4664946"/>
              <a:gd name="connsiteX52" fmla="*/ 2368900 w 4107264"/>
              <a:gd name="connsiteY52" fmla="*/ 27633 h 4664946"/>
              <a:gd name="connsiteX53" fmla="*/ 2225711 w 4107264"/>
              <a:gd name="connsiteY53" fmla="*/ 0 h 4664946"/>
              <a:gd name="connsiteX54" fmla="*/ 2042328 w 4107264"/>
              <a:gd name="connsiteY54" fmla="*/ 45218 h 4664946"/>
              <a:gd name="connsiteX55" fmla="*/ 1801168 w 4107264"/>
              <a:gd name="connsiteY55" fmla="*/ 303963 h 4664946"/>
              <a:gd name="connsiteX56" fmla="*/ 1625322 w 4107264"/>
              <a:gd name="connsiteY56" fmla="*/ 527539 h 4664946"/>
              <a:gd name="connsiteX57" fmla="*/ 1399234 w 4107264"/>
              <a:gd name="connsiteY57" fmla="*/ 864159 h 4664946"/>
              <a:gd name="connsiteX0" fmla="*/ 1399234 w 4107264"/>
              <a:gd name="connsiteY0" fmla="*/ 864159 h 4664946"/>
              <a:gd name="connsiteX1" fmla="*/ 1125415 w 4107264"/>
              <a:gd name="connsiteY1" fmla="*/ 823965 h 4664946"/>
              <a:gd name="connsiteX2" fmla="*/ 997299 w 4107264"/>
              <a:gd name="connsiteY2" fmla="*/ 864158 h 4664946"/>
              <a:gd name="connsiteX3" fmla="*/ 859134 w 4107264"/>
              <a:gd name="connsiteY3" fmla="*/ 924449 h 4664946"/>
              <a:gd name="connsiteX4" fmla="*/ 665701 w 4107264"/>
              <a:gd name="connsiteY4" fmla="*/ 924448 h 4664946"/>
              <a:gd name="connsiteX5" fmla="*/ 439613 w 4107264"/>
              <a:gd name="connsiteY5" fmla="*/ 884254 h 4664946"/>
              <a:gd name="connsiteX6" fmla="*/ 0 w 4107264"/>
              <a:gd name="connsiteY6" fmla="*/ 1040004 h 4664946"/>
              <a:gd name="connsiteX7" fmla="*/ 1110343 w 4107264"/>
              <a:gd name="connsiteY7" fmla="*/ 1080199 h 4664946"/>
              <a:gd name="connsiteX8" fmla="*/ 1155560 w 4107264"/>
              <a:gd name="connsiteY8" fmla="*/ 1052566 h 4664946"/>
              <a:gd name="connsiteX9" fmla="*/ 1291213 w 4107264"/>
              <a:gd name="connsiteY9" fmla="*/ 1009860 h 4664946"/>
              <a:gd name="connsiteX10" fmla="*/ 1446963 w 4107264"/>
              <a:gd name="connsiteY10" fmla="*/ 1032467 h 4664946"/>
              <a:gd name="connsiteX11" fmla="*/ 1539910 w 4107264"/>
              <a:gd name="connsiteY11" fmla="*/ 1170633 h 4664946"/>
              <a:gd name="connsiteX12" fmla="*/ 1512277 w 4107264"/>
              <a:gd name="connsiteY12" fmla="*/ 1308798 h 4664946"/>
              <a:gd name="connsiteX13" fmla="*/ 1514789 w 4107264"/>
              <a:gd name="connsiteY13" fmla="*/ 1459523 h 4664946"/>
              <a:gd name="connsiteX14" fmla="*/ 1605224 w 4107264"/>
              <a:gd name="connsiteY14" fmla="*/ 1602712 h 4664946"/>
              <a:gd name="connsiteX15" fmla="*/ 1645418 w 4107264"/>
              <a:gd name="connsiteY15" fmla="*/ 1715756 h 4664946"/>
              <a:gd name="connsiteX16" fmla="*/ 1668026 w 4107264"/>
              <a:gd name="connsiteY16" fmla="*/ 1851409 h 4664946"/>
              <a:gd name="connsiteX17" fmla="*/ 1625321 w 4107264"/>
              <a:gd name="connsiteY17" fmla="*/ 2052376 h 4664946"/>
              <a:gd name="connsiteX18" fmla="*/ 1642906 w 4107264"/>
              <a:gd name="connsiteY18" fmla="*/ 2157885 h 4664946"/>
              <a:gd name="connsiteX19" fmla="*/ 1826288 w 4107264"/>
              <a:gd name="connsiteY19" fmla="*/ 2404069 h 4664946"/>
              <a:gd name="connsiteX20" fmla="*/ 1896626 w 4107264"/>
              <a:gd name="connsiteY20" fmla="*/ 2728128 h 4664946"/>
              <a:gd name="connsiteX21" fmla="*/ 2027255 w 4107264"/>
              <a:gd name="connsiteY21" fmla="*/ 2833636 h 4664946"/>
              <a:gd name="connsiteX22" fmla="*/ 2243296 w 4107264"/>
              <a:gd name="connsiteY22" fmla="*/ 2934119 h 4664946"/>
              <a:gd name="connsiteX23" fmla="*/ 2479429 w 4107264"/>
              <a:gd name="connsiteY23" fmla="*/ 3310932 h 4664946"/>
              <a:gd name="connsiteX24" fmla="*/ 2615082 w 4107264"/>
              <a:gd name="connsiteY24" fmla="*/ 3753060 h 4664946"/>
              <a:gd name="connsiteX25" fmla="*/ 2597497 w 4107264"/>
              <a:gd name="connsiteY25" fmla="*/ 3851032 h 4664946"/>
              <a:gd name="connsiteX26" fmla="*/ 2846193 w 4107264"/>
              <a:gd name="connsiteY26" fmla="*/ 4119824 h 4664946"/>
              <a:gd name="connsiteX27" fmla="*/ 3150156 w 4107264"/>
              <a:gd name="connsiteY27" fmla="*/ 4423787 h 4664946"/>
              <a:gd name="connsiteX28" fmla="*/ 3240591 w 4107264"/>
              <a:gd name="connsiteY28" fmla="*/ 4509198 h 4664946"/>
              <a:gd name="connsiteX29" fmla="*/ 3428999 w 4107264"/>
              <a:gd name="connsiteY29" fmla="*/ 4604656 h 4664946"/>
              <a:gd name="connsiteX30" fmla="*/ 3582235 w 4107264"/>
              <a:gd name="connsiteY30" fmla="*/ 4664946 h 4664946"/>
              <a:gd name="connsiteX31" fmla="*/ 3680207 w 4107264"/>
              <a:gd name="connsiteY31" fmla="*/ 4664946 h 4664946"/>
              <a:gd name="connsiteX32" fmla="*/ 3793251 w 4107264"/>
              <a:gd name="connsiteY32" fmla="*/ 4637314 h 4664946"/>
              <a:gd name="connsiteX33" fmla="*/ 4107264 w 4107264"/>
              <a:gd name="connsiteY33" fmla="*/ 4398667 h 4664946"/>
              <a:gd name="connsiteX34" fmla="*/ 4107264 w 4107264"/>
              <a:gd name="connsiteY34" fmla="*/ 3815862 h 4664946"/>
              <a:gd name="connsiteX35" fmla="*/ 3793251 w 4107264"/>
              <a:gd name="connsiteY35" fmla="*/ 3609871 h 4664946"/>
              <a:gd name="connsiteX36" fmla="*/ 3690255 w 4107264"/>
              <a:gd name="connsiteY36" fmla="*/ 3516923 h 4664946"/>
              <a:gd name="connsiteX37" fmla="*/ 3584748 w 4107264"/>
              <a:gd name="connsiteY37" fmla="*/ 3333540 h 4664946"/>
              <a:gd name="connsiteX38" fmla="*/ 3544554 w 4107264"/>
              <a:gd name="connsiteY38" fmla="*/ 2979337 h 4664946"/>
              <a:gd name="connsiteX39" fmla="*/ 3346099 w 4107264"/>
              <a:gd name="connsiteY39" fmla="*/ 2459335 h 4664946"/>
              <a:gd name="connsiteX40" fmla="*/ 3243104 w 4107264"/>
              <a:gd name="connsiteY40" fmla="*/ 2298561 h 4664946"/>
              <a:gd name="connsiteX41" fmla="*/ 3107451 w 4107264"/>
              <a:gd name="connsiteY41" fmla="*/ 2115178 h 4664946"/>
              <a:gd name="connsiteX42" fmla="*/ 2853730 w 4107264"/>
              <a:gd name="connsiteY42" fmla="*/ 2037304 h 4664946"/>
              <a:gd name="connsiteX43" fmla="*/ 2655275 w 4107264"/>
              <a:gd name="connsiteY43" fmla="*/ 1911699 h 4664946"/>
              <a:gd name="connsiteX44" fmla="*/ 2690447 w 4107264"/>
              <a:gd name="connsiteY44" fmla="*/ 1843873 h 4664946"/>
              <a:gd name="connsiteX45" fmla="*/ 2868804 w 4107264"/>
              <a:gd name="connsiteY45" fmla="*/ 1723293 h 4664946"/>
              <a:gd name="connsiteX46" fmla="*/ 3044651 w 4107264"/>
              <a:gd name="connsiteY46" fmla="*/ 1502229 h 4664946"/>
              <a:gd name="connsiteX47" fmla="*/ 3104942 w 4107264"/>
              <a:gd name="connsiteY47" fmla="*/ 1336431 h 4664946"/>
              <a:gd name="connsiteX48" fmla="*/ 2981849 w 4107264"/>
              <a:gd name="connsiteY48" fmla="*/ 801356 h 4664946"/>
              <a:gd name="connsiteX49" fmla="*/ 2951704 w 4107264"/>
              <a:gd name="connsiteY49" fmla="*/ 665704 h 4664946"/>
              <a:gd name="connsiteX50" fmla="*/ 2866293 w 4107264"/>
              <a:gd name="connsiteY50" fmla="*/ 406959 h 4664946"/>
              <a:gd name="connsiteX51" fmla="*/ 2733153 w 4107264"/>
              <a:gd name="connsiteY51" fmla="*/ 231112 h 4664946"/>
              <a:gd name="connsiteX52" fmla="*/ 2368900 w 4107264"/>
              <a:gd name="connsiteY52" fmla="*/ 27633 h 4664946"/>
              <a:gd name="connsiteX53" fmla="*/ 2225711 w 4107264"/>
              <a:gd name="connsiteY53" fmla="*/ 0 h 4664946"/>
              <a:gd name="connsiteX54" fmla="*/ 2042328 w 4107264"/>
              <a:gd name="connsiteY54" fmla="*/ 45218 h 4664946"/>
              <a:gd name="connsiteX55" fmla="*/ 1801168 w 4107264"/>
              <a:gd name="connsiteY55" fmla="*/ 303963 h 4664946"/>
              <a:gd name="connsiteX56" fmla="*/ 1625322 w 4107264"/>
              <a:gd name="connsiteY56" fmla="*/ 527539 h 4664946"/>
              <a:gd name="connsiteX57" fmla="*/ 1399234 w 4107264"/>
              <a:gd name="connsiteY57" fmla="*/ 864159 h 4664946"/>
              <a:gd name="connsiteX0" fmla="*/ 1399234 w 4107264"/>
              <a:gd name="connsiteY0" fmla="*/ 864159 h 4664946"/>
              <a:gd name="connsiteX1" fmla="*/ 1125415 w 4107264"/>
              <a:gd name="connsiteY1" fmla="*/ 823965 h 4664946"/>
              <a:gd name="connsiteX2" fmla="*/ 997299 w 4107264"/>
              <a:gd name="connsiteY2" fmla="*/ 864158 h 4664946"/>
              <a:gd name="connsiteX3" fmla="*/ 859134 w 4107264"/>
              <a:gd name="connsiteY3" fmla="*/ 924449 h 4664946"/>
              <a:gd name="connsiteX4" fmla="*/ 665701 w 4107264"/>
              <a:gd name="connsiteY4" fmla="*/ 924448 h 4664946"/>
              <a:gd name="connsiteX5" fmla="*/ 439613 w 4107264"/>
              <a:gd name="connsiteY5" fmla="*/ 884254 h 4664946"/>
              <a:gd name="connsiteX6" fmla="*/ 233622 w 4107264"/>
              <a:gd name="connsiteY6" fmla="*/ 954593 h 4664946"/>
              <a:gd name="connsiteX7" fmla="*/ 0 w 4107264"/>
              <a:gd name="connsiteY7" fmla="*/ 1040004 h 4664946"/>
              <a:gd name="connsiteX8" fmla="*/ 1110343 w 4107264"/>
              <a:gd name="connsiteY8" fmla="*/ 1080199 h 4664946"/>
              <a:gd name="connsiteX9" fmla="*/ 1155560 w 4107264"/>
              <a:gd name="connsiteY9" fmla="*/ 1052566 h 4664946"/>
              <a:gd name="connsiteX10" fmla="*/ 1291213 w 4107264"/>
              <a:gd name="connsiteY10" fmla="*/ 1009860 h 4664946"/>
              <a:gd name="connsiteX11" fmla="*/ 1446963 w 4107264"/>
              <a:gd name="connsiteY11" fmla="*/ 1032467 h 4664946"/>
              <a:gd name="connsiteX12" fmla="*/ 1539910 w 4107264"/>
              <a:gd name="connsiteY12" fmla="*/ 1170633 h 4664946"/>
              <a:gd name="connsiteX13" fmla="*/ 1512277 w 4107264"/>
              <a:gd name="connsiteY13" fmla="*/ 1308798 h 4664946"/>
              <a:gd name="connsiteX14" fmla="*/ 1514789 w 4107264"/>
              <a:gd name="connsiteY14" fmla="*/ 1459523 h 4664946"/>
              <a:gd name="connsiteX15" fmla="*/ 1605224 w 4107264"/>
              <a:gd name="connsiteY15" fmla="*/ 1602712 h 4664946"/>
              <a:gd name="connsiteX16" fmla="*/ 1645418 w 4107264"/>
              <a:gd name="connsiteY16" fmla="*/ 1715756 h 4664946"/>
              <a:gd name="connsiteX17" fmla="*/ 1668026 w 4107264"/>
              <a:gd name="connsiteY17" fmla="*/ 1851409 h 4664946"/>
              <a:gd name="connsiteX18" fmla="*/ 1625321 w 4107264"/>
              <a:gd name="connsiteY18" fmla="*/ 2052376 h 4664946"/>
              <a:gd name="connsiteX19" fmla="*/ 1642906 w 4107264"/>
              <a:gd name="connsiteY19" fmla="*/ 2157885 h 4664946"/>
              <a:gd name="connsiteX20" fmla="*/ 1826288 w 4107264"/>
              <a:gd name="connsiteY20" fmla="*/ 2404069 h 4664946"/>
              <a:gd name="connsiteX21" fmla="*/ 1896626 w 4107264"/>
              <a:gd name="connsiteY21" fmla="*/ 2728128 h 4664946"/>
              <a:gd name="connsiteX22" fmla="*/ 2027255 w 4107264"/>
              <a:gd name="connsiteY22" fmla="*/ 2833636 h 4664946"/>
              <a:gd name="connsiteX23" fmla="*/ 2243296 w 4107264"/>
              <a:gd name="connsiteY23" fmla="*/ 2934119 h 4664946"/>
              <a:gd name="connsiteX24" fmla="*/ 2479429 w 4107264"/>
              <a:gd name="connsiteY24" fmla="*/ 3310932 h 4664946"/>
              <a:gd name="connsiteX25" fmla="*/ 2615082 w 4107264"/>
              <a:gd name="connsiteY25" fmla="*/ 3753060 h 4664946"/>
              <a:gd name="connsiteX26" fmla="*/ 2597497 w 4107264"/>
              <a:gd name="connsiteY26" fmla="*/ 3851032 h 4664946"/>
              <a:gd name="connsiteX27" fmla="*/ 2846193 w 4107264"/>
              <a:gd name="connsiteY27" fmla="*/ 4119824 h 4664946"/>
              <a:gd name="connsiteX28" fmla="*/ 3150156 w 4107264"/>
              <a:gd name="connsiteY28" fmla="*/ 4423787 h 4664946"/>
              <a:gd name="connsiteX29" fmla="*/ 3240591 w 4107264"/>
              <a:gd name="connsiteY29" fmla="*/ 4509198 h 4664946"/>
              <a:gd name="connsiteX30" fmla="*/ 3428999 w 4107264"/>
              <a:gd name="connsiteY30" fmla="*/ 4604656 h 4664946"/>
              <a:gd name="connsiteX31" fmla="*/ 3582235 w 4107264"/>
              <a:gd name="connsiteY31" fmla="*/ 4664946 h 4664946"/>
              <a:gd name="connsiteX32" fmla="*/ 3680207 w 4107264"/>
              <a:gd name="connsiteY32" fmla="*/ 4664946 h 4664946"/>
              <a:gd name="connsiteX33" fmla="*/ 3793251 w 4107264"/>
              <a:gd name="connsiteY33" fmla="*/ 4637314 h 4664946"/>
              <a:gd name="connsiteX34" fmla="*/ 4107264 w 4107264"/>
              <a:gd name="connsiteY34" fmla="*/ 4398667 h 4664946"/>
              <a:gd name="connsiteX35" fmla="*/ 4107264 w 4107264"/>
              <a:gd name="connsiteY35" fmla="*/ 3815862 h 4664946"/>
              <a:gd name="connsiteX36" fmla="*/ 3793251 w 4107264"/>
              <a:gd name="connsiteY36" fmla="*/ 3609871 h 4664946"/>
              <a:gd name="connsiteX37" fmla="*/ 3690255 w 4107264"/>
              <a:gd name="connsiteY37" fmla="*/ 3516923 h 4664946"/>
              <a:gd name="connsiteX38" fmla="*/ 3584748 w 4107264"/>
              <a:gd name="connsiteY38" fmla="*/ 3333540 h 4664946"/>
              <a:gd name="connsiteX39" fmla="*/ 3544554 w 4107264"/>
              <a:gd name="connsiteY39" fmla="*/ 2979337 h 4664946"/>
              <a:gd name="connsiteX40" fmla="*/ 3346099 w 4107264"/>
              <a:gd name="connsiteY40" fmla="*/ 2459335 h 4664946"/>
              <a:gd name="connsiteX41" fmla="*/ 3243104 w 4107264"/>
              <a:gd name="connsiteY41" fmla="*/ 2298561 h 4664946"/>
              <a:gd name="connsiteX42" fmla="*/ 3107451 w 4107264"/>
              <a:gd name="connsiteY42" fmla="*/ 2115178 h 4664946"/>
              <a:gd name="connsiteX43" fmla="*/ 2853730 w 4107264"/>
              <a:gd name="connsiteY43" fmla="*/ 2037304 h 4664946"/>
              <a:gd name="connsiteX44" fmla="*/ 2655275 w 4107264"/>
              <a:gd name="connsiteY44" fmla="*/ 1911699 h 4664946"/>
              <a:gd name="connsiteX45" fmla="*/ 2690447 w 4107264"/>
              <a:gd name="connsiteY45" fmla="*/ 1843873 h 4664946"/>
              <a:gd name="connsiteX46" fmla="*/ 2868804 w 4107264"/>
              <a:gd name="connsiteY46" fmla="*/ 1723293 h 4664946"/>
              <a:gd name="connsiteX47" fmla="*/ 3044651 w 4107264"/>
              <a:gd name="connsiteY47" fmla="*/ 1502229 h 4664946"/>
              <a:gd name="connsiteX48" fmla="*/ 3104942 w 4107264"/>
              <a:gd name="connsiteY48" fmla="*/ 1336431 h 4664946"/>
              <a:gd name="connsiteX49" fmla="*/ 2981849 w 4107264"/>
              <a:gd name="connsiteY49" fmla="*/ 801356 h 4664946"/>
              <a:gd name="connsiteX50" fmla="*/ 2951704 w 4107264"/>
              <a:gd name="connsiteY50" fmla="*/ 665704 h 4664946"/>
              <a:gd name="connsiteX51" fmla="*/ 2866293 w 4107264"/>
              <a:gd name="connsiteY51" fmla="*/ 406959 h 4664946"/>
              <a:gd name="connsiteX52" fmla="*/ 2733153 w 4107264"/>
              <a:gd name="connsiteY52" fmla="*/ 231112 h 4664946"/>
              <a:gd name="connsiteX53" fmla="*/ 2368900 w 4107264"/>
              <a:gd name="connsiteY53" fmla="*/ 27633 h 4664946"/>
              <a:gd name="connsiteX54" fmla="*/ 2225711 w 4107264"/>
              <a:gd name="connsiteY54" fmla="*/ 0 h 4664946"/>
              <a:gd name="connsiteX55" fmla="*/ 2042328 w 4107264"/>
              <a:gd name="connsiteY55" fmla="*/ 45218 h 4664946"/>
              <a:gd name="connsiteX56" fmla="*/ 1801168 w 4107264"/>
              <a:gd name="connsiteY56" fmla="*/ 303963 h 4664946"/>
              <a:gd name="connsiteX57" fmla="*/ 1625322 w 4107264"/>
              <a:gd name="connsiteY57" fmla="*/ 527539 h 4664946"/>
              <a:gd name="connsiteX58" fmla="*/ 1399234 w 4107264"/>
              <a:gd name="connsiteY58" fmla="*/ 864159 h 4664946"/>
              <a:gd name="connsiteX0" fmla="*/ 1399234 w 4107264"/>
              <a:gd name="connsiteY0" fmla="*/ 864159 h 4664946"/>
              <a:gd name="connsiteX1" fmla="*/ 1125415 w 4107264"/>
              <a:gd name="connsiteY1" fmla="*/ 823965 h 4664946"/>
              <a:gd name="connsiteX2" fmla="*/ 997299 w 4107264"/>
              <a:gd name="connsiteY2" fmla="*/ 864158 h 4664946"/>
              <a:gd name="connsiteX3" fmla="*/ 859134 w 4107264"/>
              <a:gd name="connsiteY3" fmla="*/ 924449 h 4664946"/>
              <a:gd name="connsiteX4" fmla="*/ 665701 w 4107264"/>
              <a:gd name="connsiteY4" fmla="*/ 924448 h 4664946"/>
              <a:gd name="connsiteX5" fmla="*/ 439613 w 4107264"/>
              <a:gd name="connsiteY5" fmla="*/ 884254 h 4664946"/>
              <a:gd name="connsiteX6" fmla="*/ 301448 w 4107264"/>
              <a:gd name="connsiteY6" fmla="*/ 909376 h 4664946"/>
              <a:gd name="connsiteX7" fmla="*/ 0 w 4107264"/>
              <a:gd name="connsiteY7" fmla="*/ 1040004 h 4664946"/>
              <a:gd name="connsiteX8" fmla="*/ 1110343 w 4107264"/>
              <a:gd name="connsiteY8" fmla="*/ 1080199 h 4664946"/>
              <a:gd name="connsiteX9" fmla="*/ 1155560 w 4107264"/>
              <a:gd name="connsiteY9" fmla="*/ 1052566 h 4664946"/>
              <a:gd name="connsiteX10" fmla="*/ 1291213 w 4107264"/>
              <a:gd name="connsiteY10" fmla="*/ 1009860 h 4664946"/>
              <a:gd name="connsiteX11" fmla="*/ 1446963 w 4107264"/>
              <a:gd name="connsiteY11" fmla="*/ 1032467 h 4664946"/>
              <a:gd name="connsiteX12" fmla="*/ 1539910 w 4107264"/>
              <a:gd name="connsiteY12" fmla="*/ 1170633 h 4664946"/>
              <a:gd name="connsiteX13" fmla="*/ 1512277 w 4107264"/>
              <a:gd name="connsiteY13" fmla="*/ 1308798 h 4664946"/>
              <a:gd name="connsiteX14" fmla="*/ 1514789 w 4107264"/>
              <a:gd name="connsiteY14" fmla="*/ 1459523 h 4664946"/>
              <a:gd name="connsiteX15" fmla="*/ 1605224 w 4107264"/>
              <a:gd name="connsiteY15" fmla="*/ 1602712 h 4664946"/>
              <a:gd name="connsiteX16" fmla="*/ 1645418 w 4107264"/>
              <a:gd name="connsiteY16" fmla="*/ 1715756 h 4664946"/>
              <a:gd name="connsiteX17" fmla="*/ 1668026 w 4107264"/>
              <a:gd name="connsiteY17" fmla="*/ 1851409 h 4664946"/>
              <a:gd name="connsiteX18" fmla="*/ 1625321 w 4107264"/>
              <a:gd name="connsiteY18" fmla="*/ 2052376 h 4664946"/>
              <a:gd name="connsiteX19" fmla="*/ 1642906 w 4107264"/>
              <a:gd name="connsiteY19" fmla="*/ 2157885 h 4664946"/>
              <a:gd name="connsiteX20" fmla="*/ 1826288 w 4107264"/>
              <a:gd name="connsiteY20" fmla="*/ 2404069 h 4664946"/>
              <a:gd name="connsiteX21" fmla="*/ 1896626 w 4107264"/>
              <a:gd name="connsiteY21" fmla="*/ 2728128 h 4664946"/>
              <a:gd name="connsiteX22" fmla="*/ 2027255 w 4107264"/>
              <a:gd name="connsiteY22" fmla="*/ 2833636 h 4664946"/>
              <a:gd name="connsiteX23" fmla="*/ 2243296 w 4107264"/>
              <a:gd name="connsiteY23" fmla="*/ 2934119 h 4664946"/>
              <a:gd name="connsiteX24" fmla="*/ 2479429 w 4107264"/>
              <a:gd name="connsiteY24" fmla="*/ 3310932 h 4664946"/>
              <a:gd name="connsiteX25" fmla="*/ 2615082 w 4107264"/>
              <a:gd name="connsiteY25" fmla="*/ 3753060 h 4664946"/>
              <a:gd name="connsiteX26" fmla="*/ 2597497 w 4107264"/>
              <a:gd name="connsiteY26" fmla="*/ 3851032 h 4664946"/>
              <a:gd name="connsiteX27" fmla="*/ 2846193 w 4107264"/>
              <a:gd name="connsiteY27" fmla="*/ 4119824 h 4664946"/>
              <a:gd name="connsiteX28" fmla="*/ 3150156 w 4107264"/>
              <a:gd name="connsiteY28" fmla="*/ 4423787 h 4664946"/>
              <a:gd name="connsiteX29" fmla="*/ 3240591 w 4107264"/>
              <a:gd name="connsiteY29" fmla="*/ 4509198 h 4664946"/>
              <a:gd name="connsiteX30" fmla="*/ 3428999 w 4107264"/>
              <a:gd name="connsiteY30" fmla="*/ 4604656 h 4664946"/>
              <a:gd name="connsiteX31" fmla="*/ 3582235 w 4107264"/>
              <a:gd name="connsiteY31" fmla="*/ 4664946 h 4664946"/>
              <a:gd name="connsiteX32" fmla="*/ 3680207 w 4107264"/>
              <a:gd name="connsiteY32" fmla="*/ 4664946 h 4664946"/>
              <a:gd name="connsiteX33" fmla="*/ 3793251 w 4107264"/>
              <a:gd name="connsiteY33" fmla="*/ 4637314 h 4664946"/>
              <a:gd name="connsiteX34" fmla="*/ 4107264 w 4107264"/>
              <a:gd name="connsiteY34" fmla="*/ 4398667 h 4664946"/>
              <a:gd name="connsiteX35" fmla="*/ 4107264 w 4107264"/>
              <a:gd name="connsiteY35" fmla="*/ 3815862 h 4664946"/>
              <a:gd name="connsiteX36" fmla="*/ 3793251 w 4107264"/>
              <a:gd name="connsiteY36" fmla="*/ 3609871 h 4664946"/>
              <a:gd name="connsiteX37" fmla="*/ 3690255 w 4107264"/>
              <a:gd name="connsiteY37" fmla="*/ 3516923 h 4664946"/>
              <a:gd name="connsiteX38" fmla="*/ 3584748 w 4107264"/>
              <a:gd name="connsiteY38" fmla="*/ 3333540 h 4664946"/>
              <a:gd name="connsiteX39" fmla="*/ 3544554 w 4107264"/>
              <a:gd name="connsiteY39" fmla="*/ 2979337 h 4664946"/>
              <a:gd name="connsiteX40" fmla="*/ 3346099 w 4107264"/>
              <a:gd name="connsiteY40" fmla="*/ 2459335 h 4664946"/>
              <a:gd name="connsiteX41" fmla="*/ 3243104 w 4107264"/>
              <a:gd name="connsiteY41" fmla="*/ 2298561 h 4664946"/>
              <a:gd name="connsiteX42" fmla="*/ 3107451 w 4107264"/>
              <a:gd name="connsiteY42" fmla="*/ 2115178 h 4664946"/>
              <a:gd name="connsiteX43" fmla="*/ 2853730 w 4107264"/>
              <a:gd name="connsiteY43" fmla="*/ 2037304 h 4664946"/>
              <a:gd name="connsiteX44" fmla="*/ 2655275 w 4107264"/>
              <a:gd name="connsiteY44" fmla="*/ 1911699 h 4664946"/>
              <a:gd name="connsiteX45" fmla="*/ 2690447 w 4107264"/>
              <a:gd name="connsiteY45" fmla="*/ 1843873 h 4664946"/>
              <a:gd name="connsiteX46" fmla="*/ 2868804 w 4107264"/>
              <a:gd name="connsiteY46" fmla="*/ 1723293 h 4664946"/>
              <a:gd name="connsiteX47" fmla="*/ 3044651 w 4107264"/>
              <a:gd name="connsiteY47" fmla="*/ 1502229 h 4664946"/>
              <a:gd name="connsiteX48" fmla="*/ 3104942 w 4107264"/>
              <a:gd name="connsiteY48" fmla="*/ 1336431 h 4664946"/>
              <a:gd name="connsiteX49" fmla="*/ 2981849 w 4107264"/>
              <a:gd name="connsiteY49" fmla="*/ 801356 h 4664946"/>
              <a:gd name="connsiteX50" fmla="*/ 2951704 w 4107264"/>
              <a:gd name="connsiteY50" fmla="*/ 665704 h 4664946"/>
              <a:gd name="connsiteX51" fmla="*/ 2866293 w 4107264"/>
              <a:gd name="connsiteY51" fmla="*/ 406959 h 4664946"/>
              <a:gd name="connsiteX52" fmla="*/ 2733153 w 4107264"/>
              <a:gd name="connsiteY52" fmla="*/ 231112 h 4664946"/>
              <a:gd name="connsiteX53" fmla="*/ 2368900 w 4107264"/>
              <a:gd name="connsiteY53" fmla="*/ 27633 h 4664946"/>
              <a:gd name="connsiteX54" fmla="*/ 2225711 w 4107264"/>
              <a:gd name="connsiteY54" fmla="*/ 0 h 4664946"/>
              <a:gd name="connsiteX55" fmla="*/ 2042328 w 4107264"/>
              <a:gd name="connsiteY55" fmla="*/ 45218 h 4664946"/>
              <a:gd name="connsiteX56" fmla="*/ 1801168 w 4107264"/>
              <a:gd name="connsiteY56" fmla="*/ 303963 h 4664946"/>
              <a:gd name="connsiteX57" fmla="*/ 1625322 w 4107264"/>
              <a:gd name="connsiteY57" fmla="*/ 527539 h 4664946"/>
              <a:gd name="connsiteX58" fmla="*/ 1399234 w 4107264"/>
              <a:gd name="connsiteY58" fmla="*/ 864159 h 4664946"/>
              <a:gd name="connsiteX0" fmla="*/ 1399234 w 4107264"/>
              <a:gd name="connsiteY0" fmla="*/ 864159 h 4664946"/>
              <a:gd name="connsiteX1" fmla="*/ 1125415 w 4107264"/>
              <a:gd name="connsiteY1" fmla="*/ 823965 h 4664946"/>
              <a:gd name="connsiteX2" fmla="*/ 997299 w 4107264"/>
              <a:gd name="connsiteY2" fmla="*/ 864158 h 4664946"/>
              <a:gd name="connsiteX3" fmla="*/ 859134 w 4107264"/>
              <a:gd name="connsiteY3" fmla="*/ 924449 h 4664946"/>
              <a:gd name="connsiteX4" fmla="*/ 665701 w 4107264"/>
              <a:gd name="connsiteY4" fmla="*/ 924448 h 4664946"/>
              <a:gd name="connsiteX5" fmla="*/ 439613 w 4107264"/>
              <a:gd name="connsiteY5" fmla="*/ 884254 h 4664946"/>
              <a:gd name="connsiteX6" fmla="*/ 301448 w 4107264"/>
              <a:gd name="connsiteY6" fmla="*/ 909376 h 4664946"/>
              <a:gd name="connsiteX7" fmla="*/ 148211 w 4107264"/>
              <a:gd name="connsiteY7" fmla="*/ 972177 h 4664946"/>
              <a:gd name="connsiteX8" fmla="*/ 0 w 4107264"/>
              <a:gd name="connsiteY8" fmla="*/ 1040004 h 4664946"/>
              <a:gd name="connsiteX9" fmla="*/ 1110343 w 4107264"/>
              <a:gd name="connsiteY9" fmla="*/ 1080199 h 4664946"/>
              <a:gd name="connsiteX10" fmla="*/ 1155560 w 4107264"/>
              <a:gd name="connsiteY10" fmla="*/ 1052566 h 4664946"/>
              <a:gd name="connsiteX11" fmla="*/ 1291213 w 4107264"/>
              <a:gd name="connsiteY11" fmla="*/ 1009860 h 4664946"/>
              <a:gd name="connsiteX12" fmla="*/ 1446963 w 4107264"/>
              <a:gd name="connsiteY12" fmla="*/ 1032467 h 4664946"/>
              <a:gd name="connsiteX13" fmla="*/ 1539910 w 4107264"/>
              <a:gd name="connsiteY13" fmla="*/ 1170633 h 4664946"/>
              <a:gd name="connsiteX14" fmla="*/ 1512277 w 4107264"/>
              <a:gd name="connsiteY14" fmla="*/ 1308798 h 4664946"/>
              <a:gd name="connsiteX15" fmla="*/ 1514789 w 4107264"/>
              <a:gd name="connsiteY15" fmla="*/ 1459523 h 4664946"/>
              <a:gd name="connsiteX16" fmla="*/ 1605224 w 4107264"/>
              <a:gd name="connsiteY16" fmla="*/ 1602712 h 4664946"/>
              <a:gd name="connsiteX17" fmla="*/ 1645418 w 4107264"/>
              <a:gd name="connsiteY17" fmla="*/ 1715756 h 4664946"/>
              <a:gd name="connsiteX18" fmla="*/ 1668026 w 4107264"/>
              <a:gd name="connsiteY18" fmla="*/ 1851409 h 4664946"/>
              <a:gd name="connsiteX19" fmla="*/ 1625321 w 4107264"/>
              <a:gd name="connsiteY19" fmla="*/ 2052376 h 4664946"/>
              <a:gd name="connsiteX20" fmla="*/ 1642906 w 4107264"/>
              <a:gd name="connsiteY20" fmla="*/ 2157885 h 4664946"/>
              <a:gd name="connsiteX21" fmla="*/ 1826288 w 4107264"/>
              <a:gd name="connsiteY21" fmla="*/ 2404069 h 4664946"/>
              <a:gd name="connsiteX22" fmla="*/ 1896626 w 4107264"/>
              <a:gd name="connsiteY22" fmla="*/ 2728128 h 4664946"/>
              <a:gd name="connsiteX23" fmla="*/ 2027255 w 4107264"/>
              <a:gd name="connsiteY23" fmla="*/ 2833636 h 4664946"/>
              <a:gd name="connsiteX24" fmla="*/ 2243296 w 4107264"/>
              <a:gd name="connsiteY24" fmla="*/ 2934119 h 4664946"/>
              <a:gd name="connsiteX25" fmla="*/ 2479429 w 4107264"/>
              <a:gd name="connsiteY25" fmla="*/ 3310932 h 4664946"/>
              <a:gd name="connsiteX26" fmla="*/ 2615082 w 4107264"/>
              <a:gd name="connsiteY26" fmla="*/ 3753060 h 4664946"/>
              <a:gd name="connsiteX27" fmla="*/ 2597497 w 4107264"/>
              <a:gd name="connsiteY27" fmla="*/ 3851032 h 4664946"/>
              <a:gd name="connsiteX28" fmla="*/ 2846193 w 4107264"/>
              <a:gd name="connsiteY28" fmla="*/ 4119824 h 4664946"/>
              <a:gd name="connsiteX29" fmla="*/ 3150156 w 4107264"/>
              <a:gd name="connsiteY29" fmla="*/ 4423787 h 4664946"/>
              <a:gd name="connsiteX30" fmla="*/ 3240591 w 4107264"/>
              <a:gd name="connsiteY30" fmla="*/ 4509198 h 4664946"/>
              <a:gd name="connsiteX31" fmla="*/ 3428999 w 4107264"/>
              <a:gd name="connsiteY31" fmla="*/ 4604656 h 4664946"/>
              <a:gd name="connsiteX32" fmla="*/ 3582235 w 4107264"/>
              <a:gd name="connsiteY32" fmla="*/ 4664946 h 4664946"/>
              <a:gd name="connsiteX33" fmla="*/ 3680207 w 4107264"/>
              <a:gd name="connsiteY33" fmla="*/ 4664946 h 4664946"/>
              <a:gd name="connsiteX34" fmla="*/ 3793251 w 4107264"/>
              <a:gd name="connsiteY34" fmla="*/ 4637314 h 4664946"/>
              <a:gd name="connsiteX35" fmla="*/ 4107264 w 4107264"/>
              <a:gd name="connsiteY35" fmla="*/ 4398667 h 4664946"/>
              <a:gd name="connsiteX36" fmla="*/ 4107264 w 4107264"/>
              <a:gd name="connsiteY36" fmla="*/ 3815862 h 4664946"/>
              <a:gd name="connsiteX37" fmla="*/ 3793251 w 4107264"/>
              <a:gd name="connsiteY37" fmla="*/ 3609871 h 4664946"/>
              <a:gd name="connsiteX38" fmla="*/ 3690255 w 4107264"/>
              <a:gd name="connsiteY38" fmla="*/ 3516923 h 4664946"/>
              <a:gd name="connsiteX39" fmla="*/ 3584748 w 4107264"/>
              <a:gd name="connsiteY39" fmla="*/ 3333540 h 4664946"/>
              <a:gd name="connsiteX40" fmla="*/ 3544554 w 4107264"/>
              <a:gd name="connsiteY40" fmla="*/ 2979337 h 4664946"/>
              <a:gd name="connsiteX41" fmla="*/ 3346099 w 4107264"/>
              <a:gd name="connsiteY41" fmla="*/ 2459335 h 4664946"/>
              <a:gd name="connsiteX42" fmla="*/ 3243104 w 4107264"/>
              <a:gd name="connsiteY42" fmla="*/ 2298561 h 4664946"/>
              <a:gd name="connsiteX43" fmla="*/ 3107451 w 4107264"/>
              <a:gd name="connsiteY43" fmla="*/ 2115178 h 4664946"/>
              <a:gd name="connsiteX44" fmla="*/ 2853730 w 4107264"/>
              <a:gd name="connsiteY44" fmla="*/ 2037304 h 4664946"/>
              <a:gd name="connsiteX45" fmla="*/ 2655275 w 4107264"/>
              <a:gd name="connsiteY45" fmla="*/ 1911699 h 4664946"/>
              <a:gd name="connsiteX46" fmla="*/ 2690447 w 4107264"/>
              <a:gd name="connsiteY46" fmla="*/ 1843873 h 4664946"/>
              <a:gd name="connsiteX47" fmla="*/ 2868804 w 4107264"/>
              <a:gd name="connsiteY47" fmla="*/ 1723293 h 4664946"/>
              <a:gd name="connsiteX48" fmla="*/ 3044651 w 4107264"/>
              <a:gd name="connsiteY48" fmla="*/ 1502229 h 4664946"/>
              <a:gd name="connsiteX49" fmla="*/ 3104942 w 4107264"/>
              <a:gd name="connsiteY49" fmla="*/ 1336431 h 4664946"/>
              <a:gd name="connsiteX50" fmla="*/ 2981849 w 4107264"/>
              <a:gd name="connsiteY50" fmla="*/ 801356 h 4664946"/>
              <a:gd name="connsiteX51" fmla="*/ 2951704 w 4107264"/>
              <a:gd name="connsiteY51" fmla="*/ 665704 h 4664946"/>
              <a:gd name="connsiteX52" fmla="*/ 2866293 w 4107264"/>
              <a:gd name="connsiteY52" fmla="*/ 406959 h 4664946"/>
              <a:gd name="connsiteX53" fmla="*/ 2733153 w 4107264"/>
              <a:gd name="connsiteY53" fmla="*/ 231112 h 4664946"/>
              <a:gd name="connsiteX54" fmla="*/ 2368900 w 4107264"/>
              <a:gd name="connsiteY54" fmla="*/ 27633 h 4664946"/>
              <a:gd name="connsiteX55" fmla="*/ 2225711 w 4107264"/>
              <a:gd name="connsiteY55" fmla="*/ 0 h 4664946"/>
              <a:gd name="connsiteX56" fmla="*/ 2042328 w 4107264"/>
              <a:gd name="connsiteY56" fmla="*/ 45218 h 4664946"/>
              <a:gd name="connsiteX57" fmla="*/ 1801168 w 4107264"/>
              <a:gd name="connsiteY57" fmla="*/ 303963 h 4664946"/>
              <a:gd name="connsiteX58" fmla="*/ 1625322 w 4107264"/>
              <a:gd name="connsiteY58" fmla="*/ 527539 h 4664946"/>
              <a:gd name="connsiteX59" fmla="*/ 1399234 w 4107264"/>
              <a:gd name="connsiteY59" fmla="*/ 864159 h 4664946"/>
              <a:gd name="connsiteX0" fmla="*/ 1399234 w 4107264"/>
              <a:gd name="connsiteY0" fmla="*/ 864159 h 4664946"/>
              <a:gd name="connsiteX1" fmla="*/ 1125415 w 4107264"/>
              <a:gd name="connsiteY1" fmla="*/ 823965 h 4664946"/>
              <a:gd name="connsiteX2" fmla="*/ 997299 w 4107264"/>
              <a:gd name="connsiteY2" fmla="*/ 864158 h 4664946"/>
              <a:gd name="connsiteX3" fmla="*/ 859134 w 4107264"/>
              <a:gd name="connsiteY3" fmla="*/ 924449 h 4664946"/>
              <a:gd name="connsiteX4" fmla="*/ 665701 w 4107264"/>
              <a:gd name="connsiteY4" fmla="*/ 924448 h 4664946"/>
              <a:gd name="connsiteX5" fmla="*/ 439613 w 4107264"/>
              <a:gd name="connsiteY5" fmla="*/ 884254 h 4664946"/>
              <a:gd name="connsiteX6" fmla="*/ 301448 w 4107264"/>
              <a:gd name="connsiteY6" fmla="*/ 909376 h 4664946"/>
              <a:gd name="connsiteX7" fmla="*/ 70337 w 4107264"/>
              <a:gd name="connsiteY7" fmla="*/ 994786 h 4664946"/>
              <a:gd name="connsiteX8" fmla="*/ 0 w 4107264"/>
              <a:gd name="connsiteY8" fmla="*/ 1040004 h 4664946"/>
              <a:gd name="connsiteX9" fmla="*/ 1110343 w 4107264"/>
              <a:gd name="connsiteY9" fmla="*/ 1080199 h 4664946"/>
              <a:gd name="connsiteX10" fmla="*/ 1155560 w 4107264"/>
              <a:gd name="connsiteY10" fmla="*/ 1052566 h 4664946"/>
              <a:gd name="connsiteX11" fmla="*/ 1291213 w 4107264"/>
              <a:gd name="connsiteY11" fmla="*/ 1009860 h 4664946"/>
              <a:gd name="connsiteX12" fmla="*/ 1446963 w 4107264"/>
              <a:gd name="connsiteY12" fmla="*/ 1032467 h 4664946"/>
              <a:gd name="connsiteX13" fmla="*/ 1539910 w 4107264"/>
              <a:gd name="connsiteY13" fmla="*/ 1170633 h 4664946"/>
              <a:gd name="connsiteX14" fmla="*/ 1512277 w 4107264"/>
              <a:gd name="connsiteY14" fmla="*/ 1308798 h 4664946"/>
              <a:gd name="connsiteX15" fmla="*/ 1514789 w 4107264"/>
              <a:gd name="connsiteY15" fmla="*/ 1459523 h 4664946"/>
              <a:gd name="connsiteX16" fmla="*/ 1605224 w 4107264"/>
              <a:gd name="connsiteY16" fmla="*/ 1602712 h 4664946"/>
              <a:gd name="connsiteX17" fmla="*/ 1645418 w 4107264"/>
              <a:gd name="connsiteY17" fmla="*/ 1715756 h 4664946"/>
              <a:gd name="connsiteX18" fmla="*/ 1668026 w 4107264"/>
              <a:gd name="connsiteY18" fmla="*/ 1851409 h 4664946"/>
              <a:gd name="connsiteX19" fmla="*/ 1625321 w 4107264"/>
              <a:gd name="connsiteY19" fmla="*/ 2052376 h 4664946"/>
              <a:gd name="connsiteX20" fmla="*/ 1642906 w 4107264"/>
              <a:gd name="connsiteY20" fmla="*/ 2157885 h 4664946"/>
              <a:gd name="connsiteX21" fmla="*/ 1826288 w 4107264"/>
              <a:gd name="connsiteY21" fmla="*/ 2404069 h 4664946"/>
              <a:gd name="connsiteX22" fmla="*/ 1896626 w 4107264"/>
              <a:gd name="connsiteY22" fmla="*/ 2728128 h 4664946"/>
              <a:gd name="connsiteX23" fmla="*/ 2027255 w 4107264"/>
              <a:gd name="connsiteY23" fmla="*/ 2833636 h 4664946"/>
              <a:gd name="connsiteX24" fmla="*/ 2243296 w 4107264"/>
              <a:gd name="connsiteY24" fmla="*/ 2934119 h 4664946"/>
              <a:gd name="connsiteX25" fmla="*/ 2479429 w 4107264"/>
              <a:gd name="connsiteY25" fmla="*/ 3310932 h 4664946"/>
              <a:gd name="connsiteX26" fmla="*/ 2615082 w 4107264"/>
              <a:gd name="connsiteY26" fmla="*/ 3753060 h 4664946"/>
              <a:gd name="connsiteX27" fmla="*/ 2597497 w 4107264"/>
              <a:gd name="connsiteY27" fmla="*/ 3851032 h 4664946"/>
              <a:gd name="connsiteX28" fmla="*/ 2846193 w 4107264"/>
              <a:gd name="connsiteY28" fmla="*/ 4119824 h 4664946"/>
              <a:gd name="connsiteX29" fmla="*/ 3150156 w 4107264"/>
              <a:gd name="connsiteY29" fmla="*/ 4423787 h 4664946"/>
              <a:gd name="connsiteX30" fmla="*/ 3240591 w 4107264"/>
              <a:gd name="connsiteY30" fmla="*/ 4509198 h 4664946"/>
              <a:gd name="connsiteX31" fmla="*/ 3428999 w 4107264"/>
              <a:gd name="connsiteY31" fmla="*/ 4604656 h 4664946"/>
              <a:gd name="connsiteX32" fmla="*/ 3582235 w 4107264"/>
              <a:gd name="connsiteY32" fmla="*/ 4664946 h 4664946"/>
              <a:gd name="connsiteX33" fmla="*/ 3680207 w 4107264"/>
              <a:gd name="connsiteY33" fmla="*/ 4664946 h 4664946"/>
              <a:gd name="connsiteX34" fmla="*/ 3793251 w 4107264"/>
              <a:gd name="connsiteY34" fmla="*/ 4637314 h 4664946"/>
              <a:gd name="connsiteX35" fmla="*/ 4107264 w 4107264"/>
              <a:gd name="connsiteY35" fmla="*/ 4398667 h 4664946"/>
              <a:gd name="connsiteX36" fmla="*/ 4107264 w 4107264"/>
              <a:gd name="connsiteY36" fmla="*/ 3815862 h 4664946"/>
              <a:gd name="connsiteX37" fmla="*/ 3793251 w 4107264"/>
              <a:gd name="connsiteY37" fmla="*/ 3609871 h 4664946"/>
              <a:gd name="connsiteX38" fmla="*/ 3690255 w 4107264"/>
              <a:gd name="connsiteY38" fmla="*/ 3516923 h 4664946"/>
              <a:gd name="connsiteX39" fmla="*/ 3584748 w 4107264"/>
              <a:gd name="connsiteY39" fmla="*/ 3333540 h 4664946"/>
              <a:gd name="connsiteX40" fmla="*/ 3544554 w 4107264"/>
              <a:gd name="connsiteY40" fmla="*/ 2979337 h 4664946"/>
              <a:gd name="connsiteX41" fmla="*/ 3346099 w 4107264"/>
              <a:gd name="connsiteY41" fmla="*/ 2459335 h 4664946"/>
              <a:gd name="connsiteX42" fmla="*/ 3243104 w 4107264"/>
              <a:gd name="connsiteY42" fmla="*/ 2298561 h 4664946"/>
              <a:gd name="connsiteX43" fmla="*/ 3107451 w 4107264"/>
              <a:gd name="connsiteY43" fmla="*/ 2115178 h 4664946"/>
              <a:gd name="connsiteX44" fmla="*/ 2853730 w 4107264"/>
              <a:gd name="connsiteY44" fmla="*/ 2037304 h 4664946"/>
              <a:gd name="connsiteX45" fmla="*/ 2655275 w 4107264"/>
              <a:gd name="connsiteY45" fmla="*/ 1911699 h 4664946"/>
              <a:gd name="connsiteX46" fmla="*/ 2690447 w 4107264"/>
              <a:gd name="connsiteY46" fmla="*/ 1843873 h 4664946"/>
              <a:gd name="connsiteX47" fmla="*/ 2868804 w 4107264"/>
              <a:gd name="connsiteY47" fmla="*/ 1723293 h 4664946"/>
              <a:gd name="connsiteX48" fmla="*/ 3044651 w 4107264"/>
              <a:gd name="connsiteY48" fmla="*/ 1502229 h 4664946"/>
              <a:gd name="connsiteX49" fmla="*/ 3104942 w 4107264"/>
              <a:gd name="connsiteY49" fmla="*/ 1336431 h 4664946"/>
              <a:gd name="connsiteX50" fmla="*/ 2981849 w 4107264"/>
              <a:gd name="connsiteY50" fmla="*/ 801356 h 4664946"/>
              <a:gd name="connsiteX51" fmla="*/ 2951704 w 4107264"/>
              <a:gd name="connsiteY51" fmla="*/ 665704 h 4664946"/>
              <a:gd name="connsiteX52" fmla="*/ 2866293 w 4107264"/>
              <a:gd name="connsiteY52" fmla="*/ 406959 h 4664946"/>
              <a:gd name="connsiteX53" fmla="*/ 2733153 w 4107264"/>
              <a:gd name="connsiteY53" fmla="*/ 231112 h 4664946"/>
              <a:gd name="connsiteX54" fmla="*/ 2368900 w 4107264"/>
              <a:gd name="connsiteY54" fmla="*/ 27633 h 4664946"/>
              <a:gd name="connsiteX55" fmla="*/ 2225711 w 4107264"/>
              <a:gd name="connsiteY55" fmla="*/ 0 h 4664946"/>
              <a:gd name="connsiteX56" fmla="*/ 2042328 w 4107264"/>
              <a:gd name="connsiteY56" fmla="*/ 45218 h 4664946"/>
              <a:gd name="connsiteX57" fmla="*/ 1801168 w 4107264"/>
              <a:gd name="connsiteY57" fmla="*/ 303963 h 4664946"/>
              <a:gd name="connsiteX58" fmla="*/ 1625322 w 4107264"/>
              <a:gd name="connsiteY58" fmla="*/ 527539 h 4664946"/>
              <a:gd name="connsiteX59" fmla="*/ 1399234 w 4107264"/>
              <a:gd name="connsiteY59" fmla="*/ 864159 h 4664946"/>
              <a:gd name="connsiteX0" fmla="*/ 1399234 w 4107264"/>
              <a:gd name="connsiteY0" fmla="*/ 864159 h 4664946"/>
              <a:gd name="connsiteX1" fmla="*/ 1125415 w 4107264"/>
              <a:gd name="connsiteY1" fmla="*/ 823965 h 4664946"/>
              <a:gd name="connsiteX2" fmla="*/ 997299 w 4107264"/>
              <a:gd name="connsiteY2" fmla="*/ 864158 h 4664946"/>
              <a:gd name="connsiteX3" fmla="*/ 859134 w 4107264"/>
              <a:gd name="connsiteY3" fmla="*/ 924449 h 4664946"/>
              <a:gd name="connsiteX4" fmla="*/ 665701 w 4107264"/>
              <a:gd name="connsiteY4" fmla="*/ 924448 h 4664946"/>
              <a:gd name="connsiteX5" fmla="*/ 439613 w 4107264"/>
              <a:gd name="connsiteY5" fmla="*/ 884254 h 4664946"/>
              <a:gd name="connsiteX6" fmla="*/ 301448 w 4107264"/>
              <a:gd name="connsiteY6" fmla="*/ 909376 h 4664946"/>
              <a:gd name="connsiteX7" fmla="*/ 223574 w 4107264"/>
              <a:gd name="connsiteY7" fmla="*/ 937008 h 4664946"/>
              <a:gd name="connsiteX8" fmla="*/ 70337 w 4107264"/>
              <a:gd name="connsiteY8" fmla="*/ 994786 h 4664946"/>
              <a:gd name="connsiteX9" fmla="*/ 0 w 4107264"/>
              <a:gd name="connsiteY9" fmla="*/ 1040004 h 4664946"/>
              <a:gd name="connsiteX10" fmla="*/ 1110343 w 4107264"/>
              <a:gd name="connsiteY10" fmla="*/ 1080199 h 4664946"/>
              <a:gd name="connsiteX11" fmla="*/ 1155560 w 4107264"/>
              <a:gd name="connsiteY11" fmla="*/ 1052566 h 4664946"/>
              <a:gd name="connsiteX12" fmla="*/ 1291213 w 4107264"/>
              <a:gd name="connsiteY12" fmla="*/ 1009860 h 4664946"/>
              <a:gd name="connsiteX13" fmla="*/ 1446963 w 4107264"/>
              <a:gd name="connsiteY13" fmla="*/ 1032467 h 4664946"/>
              <a:gd name="connsiteX14" fmla="*/ 1539910 w 4107264"/>
              <a:gd name="connsiteY14" fmla="*/ 1170633 h 4664946"/>
              <a:gd name="connsiteX15" fmla="*/ 1512277 w 4107264"/>
              <a:gd name="connsiteY15" fmla="*/ 1308798 h 4664946"/>
              <a:gd name="connsiteX16" fmla="*/ 1514789 w 4107264"/>
              <a:gd name="connsiteY16" fmla="*/ 1459523 h 4664946"/>
              <a:gd name="connsiteX17" fmla="*/ 1605224 w 4107264"/>
              <a:gd name="connsiteY17" fmla="*/ 1602712 h 4664946"/>
              <a:gd name="connsiteX18" fmla="*/ 1645418 w 4107264"/>
              <a:gd name="connsiteY18" fmla="*/ 1715756 h 4664946"/>
              <a:gd name="connsiteX19" fmla="*/ 1668026 w 4107264"/>
              <a:gd name="connsiteY19" fmla="*/ 1851409 h 4664946"/>
              <a:gd name="connsiteX20" fmla="*/ 1625321 w 4107264"/>
              <a:gd name="connsiteY20" fmla="*/ 2052376 h 4664946"/>
              <a:gd name="connsiteX21" fmla="*/ 1642906 w 4107264"/>
              <a:gd name="connsiteY21" fmla="*/ 2157885 h 4664946"/>
              <a:gd name="connsiteX22" fmla="*/ 1826288 w 4107264"/>
              <a:gd name="connsiteY22" fmla="*/ 2404069 h 4664946"/>
              <a:gd name="connsiteX23" fmla="*/ 1896626 w 4107264"/>
              <a:gd name="connsiteY23" fmla="*/ 2728128 h 4664946"/>
              <a:gd name="connsiteX24" fmla="*/ 2027255 w 4107264"/>
              <a:gd name="connsiteY24" fmla="*/ 2833636 h 4664946"/>
              <a:gd name="connsiteX25" fmla="*/ 2243296 w 4107264"/>
              <a:gd name="connsiteY25" fmla="*/ 2934119 h 4664946"/>
              <a:gd name="connsiteX26" fmla="*/ 2479429 w 4107264"/>
              <a:gd name="connsiteY26" fmla="*/ 3310932 h 4664946"/>
              <a:gd name="connsiteX27" fmla="*/ 2615082 w 4107264"/>
              <a:gd name="connsiteY27" fmla="*/ 3753060 h 4664946"/>
              <a:gd name="connsiteX28" fmla="*/ 2597497 w 4107264"/>
              <a:gd name="connsiteY28" fmla="*/ 3851032 h 4664946"/>
              <a:gd name="connsiteX29" fmla="*/ 2846193 w 4107264"/>
              <a:gd name="connsiteY29" fmla="*/ 4119824 h 4664946"/>
              <a:gd name="connsiteX30" fmla="*/ 3150156 w 4107264"/>
              <a:gd name="connsiteY30" fmla="*/ 4423787 h 4664946"/>
              <a:gd name="connsiteX31" fmla="*/ 3240591 w 4107264"/>
              <a:gd name="connsiteY31" fmla="*/ 4509198 h 4664946"/>
              <a:gd name="connsiteX32" fmla="*/ 3428999 w 4107264"/>
              <a:gd name="connsiteY32" fmla="*/ 4604656 h 4664946"/>
              <a:gd name="connsiteX33" fmla="*/ 3582235 w 4107264"/>
              <a:gd name="connsiteY33" fmla="*/ 4664946 h 4664946"/>
              <a:gd name="connsiteX34" fmla="*/ 3680207 w 4107264"/>
              <a:gd name="connsiteY34" fmla="*/ 4664946 h 4664946"/>
              <a:gd name="connsiteX35" fmla="*/ 3793251 w 4107264"/>
              <a:gd name="connsiteY35" fmla="*/ 4637314 h 4664946"/>
              <a:gd name="connsiteX36" fmla="*/ 4107264 w 4107264"/>
              <a:gd name="connsiteY36" fmla="*/ 4398667 h 4664946"/>
              <a:gd name="connsiteX37" fmla="*/ 4107264 w 4107264"/>
              <a:gd name="connsiteY37" fmla="*/ 3815862 h 4664946"/>
              <a:gd name="connsiteX38" fmla="*/ 3793251 w 4107264"/>
              <a:gd name="connsiteY38" fmla="*/ 3609871 h 4664946"/>
              <a:gd name="connsiteX39" fmla="*/ 3690255 w 4107264"/>
              <a:gd name="connsiteY39" fmla="*/ 3516923 h 4664946"/>
              <a:gd name="connsiteX40" fmla="*/ 3584748 w 4107264"/>
              <a:gd name="connsiteY40" fmla="*/ 3333540 h 4664946"/>
              <a:gd name="connsiteX41" fmla="*/ 3544554 w 4107264"/>
              <a:gd name="connsiteY41" fmla="*/ 2979337 h 4664946"/>
              <a:gd name="connsiteX42" fmla="*/ 3346099 w 4107264"/>
              <a:gd name="connsiteY42" fmla="*/ 2459335 h 4664946"/>
              <a:gd name="connsiteX43" fmla="*/ 3243104 w 4107264"/>
              <a:gd name="connsiteY43" fmla="*/ 2298561 h 4664946"/>
              <a:gd name="connsiteX44" fmla="*/ 3107451 w 4107264"/>
              <a:gd name="connsiteY44" fmla="*/ 2115178 h 4664946"/>
              <a:gd name="connsiteX45" fmla="*/ 2853730 w 4107264"/>
              <a:gd name="connsiteY45" fmla="*/ 2037304 h 4664946"/>
              <a:gd name="connsiteX46" fmla="*/ 2655275 w 4107264"/>
              <a:gd name="connsiteY46" fmla="*/ 1911699 h 4664946"/>
              <a:gd name="connsiteX47" fmla="*/ 2690447 w 4107264"/>
              <a:gd name="connsiteY47" fmla="*/ 1843873 h 4664946"/>
              <a:gd name="connsiteX48" fmla="*/ 2868804 w 4107264"/>
              <a:gd name="connsiteY48" fmla="*/ 1723293 h 4664946"/>
              <a:gd name="connsiteX49" fmla="*/ 3044651 w 4107264"/>
              <a:gd name="connsiteY49" fmla="*/ 1502229 h 4664946"/>
              <a:gd name="connsiteX50" fmla="*/ 3104942 w 4107264"/>
              <a:gd name="connsiteY50" fmla="*/ 1336431 h 4664946"/>
              <a:gd name="connsiteX51" fmla="*/ 2981849 w 4107264"/>
              <a:gd name="connsiteY51" fmla="*/ 801356 h 4664946"/>
              <a:gd name="connsiteX52" fmla="*/ 2951704 w 4107264"/>
              <a:gd name="connsiteY52" fmla="*/ 665704 h 4664946"/>
              <a:gd name="connsiteX53" fmla="*/ 2866293 w 4107264"/>
              <a:gd name="connsiteY53" fmla="*/ 406959 h 4664946"/>
              <a:gd name="connsiteX54" fmla="*/ 2733153 w 4107264"/>
              <a:gd name="connsiteY54" fmla="*/ 231112 h 4664946"/>
              <a:gd name="connsiteX55" fmla="*/ 2368900 w 4107264"/>
              <a:gd name="connsiteY55" fmla="*/ 27633 h 4664946"/>
              <a:gd name="connsiteX56" fmla="*/ 2225711 w 4107264"/>
              <a:gd name="connsiteY56" fmla="*/ 0 h 4664946"/>
              <a:gd name="connsiteX57" fmla="*/ 2042328 w 4107264"/>
              <a:gd name="connsiteY57" fmla="*/ 45218 h 4664946"/>
              <a:gd name="connsiteX58" fmla="*/ 1801168 w 4107264"/>
              <a:gd name="connsiteY58" fmla="*/ 303963 h 4664946"/>
              <a:gd name="connsiteX59" fmla="*/ 1625322 w 4107264"/>
              <a:gd name="connsiteY59" fmla="*/ 527539 h 4664946"/>
              <a:gd name="connsiteX60" fmla="*/ 1399234 w 4107264"/>
              <a:gd name="connsiteY60" fmla="*/ 864159 h 4664946"/>
              <a:gd name="connsiteX0" fmla="*/ 1399234 w 4107264"/>
              <a:gd name="connsiteY0" fmla="*/ 864159 h 4664946"/>
              <a:gd name="connsiteX1" fmla="*/ 1125415 w 4107264"/>
              <a:gd name="connsiteY1" fmla="*/ 823965 h 4664946"/>
              <a:gd name="connsiteX2" fmla="*/ 997299 w 4107264"/>
              <a:gd name="connsiteY2" fmla="*/ 864158 h 4664946"/>
              <a:gd name="connsiteX3" fmla="*/ 859134 w 4107264"/>
              <a:gd name="connsiteY3" fmla="*/ 924449 h 4664946"/>
              <a:gd name="connsiteX4" fmla="*/ 665701 w 4107264"/>
              <a:gd name="connsiteY4" fmla="*/ 924448 h 4664946"/>
              <a:gd name="connsiteX5" fmla="*/ 439613 w 4107264"/>
              <a:gd name="connsiteY5" fmla="*/ 884254 h 4664946"/>
              <a:gd name="connsiteX6" fmla="*/ 301448 w 4107264"/>
              <a:gd name="connsiteY6" fmla="*/ 909376 h 4664946"/>
              <a:gd name="connsiteX7" fmla="*/ 200965 w 4107264"/>
              <a:gd name="connsiteY7" fmla="*/ 937008 h 4664946"/>
              <a:gd name="connsiteX8" fmla="*/ 70337 w 4107264"/>
              <a:gd name="connsiteY8" fmla="*/ 994786 h 4664946"/>
              <a:gd name="connsiteX9" fmla="*/ 0 w 4107264"/>
              <a:gd name="connsiteY9" fmla="*/ 1040004 h 4664946"/>
              <a:gd name="connsiteX10" fmla="*/ 1110343 w 4107264"/>
              <a:gd name="connsiteY10" fmla="*/ 1080199 h 4664946"/>
              <a:gd name="connsiteX11" fmla="*/ 1155560 w 4107264"/>
              <a:gd name="connsiteY11" fmla="*/ 1052566 h 4664946"/>
              <a:gd name="connsiteX12" fmla="*/ 1291213 w 4107264"/>
              <a:gd name="connsiteY12" fmla="*/ 1009860 h 4664946"/>
              <a:gd name="connsiteX13" fmla="*/ 1446963 w 4107264"/>
              <a:gd name="connsiteY13" fmla="*/ 1032467 h 4664946"/>
              <a:gd name="connsiteX14" fmla="*/ 1539910 w 4107264"/>
              <a:gd name="connsiteY14" fmla="*/ 1170633 h 4664946"/>
              <a:gd name="connsiteX15" fmla="*/ 1512277 w 4107264"/>
              <a:gd name="connsiteY15" fmla="*/ 1308798 h 4664946"/>
              <a:gd name="connsiteX16" fmla="*/ 1514789 w 4107264"/>
              <a:gd name="connsiteY16" fmla="*/ 1459523 h 4664946"/>
              <a:gd name="connsiteX17" fmla="*/ 1605224 w 4107264"/>
              <a:gd name="connsiteY17" fmla="*/ 1602712 h 4664946"/>
              <a:gd name="connsiteX18" fmla="*/ 1645418 w 4107264"/>
              <a:gd name="connsiteY18" fmla="*/ 1715756 h 4664946"/>
              <a:gd name="connsiteX19" fmla="*/ 1668026 w 4107264"/>
              <a:gd name="connsiteY19" fmla="*/ 1851409 h 4664946"/>
              <a:gd name="connsiteX20" fmla="*/ 1625321 w 4107264"/>
              <a:gd name="connsiteY20" fmla="*/ 2052376 h 4664946"/>
              <a:gd name="connsiteX21" fmla="*/ 1642906 w 4107264"/>
              <a:gd name="connsiteY21" fmla="*/ 2157885 h 4664946"/>
              <a:gd name="connsiteX22" fmla="*/ 1826288 w 4107264"/>
              <a:gd name="connsiteY22" fmla="*/ 2404069 h 4664946"/>
              <a:gd name="connsiteX23" fmla="*/ 1896626 w 4107264"/>
              <a:gd name="connsiteY23" fmla="*/ 2728128 h 4664946"/>
              <a:gd name="connsiteX24" fmla="*/ 2027255 w 4107264"/>
              <a:gd name="connsiteY24" fmla="*/ 2833636 h 4664946"/>
              <a:gd name="connsiteX25" fmla="*/ 2243296 w 4107264"/>
              <a:gd name="connsiteY25" fmla="*/ 2934119 h 4664946"/>
              <a:gd name="connsiteX26" fmla="*/ 2479429 w 4107264"/>
              <a:gd name="connsiteY26" fmla="*/ 3310932 h 4664946"/>
              <a:gd name="connsiteX27" fmla="*/ 2615082 w 4107264"/>
              <a:gd name="connsiteY27" fmla="*/ 3753060 h 4664946"/>
              <a:gd name="connsiteX28" fmla="*/ 2597497 w 4107264"/>
              <a:gd name="connsiteY28" fmla="*/ 3851032 h 4664946"/>
              <a:gd name="connsiteX29" fmla="*/ 2846193 w 4107264"/>
              <a:gd name="connsiteY29" fmla="*/ 4119824 h 4664946"/>
              <a:gd name="connsiteX30" fmla="*/ 3150156 w 4107264"/>
              <a:gd name="connsiteY30" fmla="*/ 4423787 h 4664946"/>
              <a:gd name="connsiteX31" fmla="*/ 3240591 w 4107264"/>
              <a:gd name="connsiteY31" fmla="*/ 4509198 h 4664946"/>
              <a:gd name="connsiteX32" fmla="*/ 3428999 w 4107264"/>
              <a:gd name="connsiteY32" fmla="*/ 4604656 h 4664946"/>
              <a:gd name="connsiteX33" fmla="*/ 3582235 w 4107264"/>
              <a:gd name="connsiteY33" fmla="*/ 4664946 h 4664946"/>
              <a:gd name="connsiteX34" fmla="*/ 3680207 w 4107264"/>
              <a:gd name="connsiteY34" fmla="*/ 4664946 h 4664946"/>
              <a:gd name="connsiteX35" fmla="*/ 3793251 w 4107264"/>
              <a:gd name="connsiteY35" fmla="*/ 4637314 h 4664946"/>
              <a:gd name="connsiteX36" fmla="*/ 4107264 w 4107264"/>
              <a:gd name="connsiteY36" fmla="*/ 4398667 h 4664946"/>
              <a:gd name="connsiteX37" fmla="*/ 4107264 w 4107264"/>
              <a:gd name="connsiteY37" fmla="*/ 3815862 h 4664946"/>
              <a:gd name="connsiteX38" fmla="*/ 3793251 w 4107264"/>
              <a:gd name="connsiteY38" fmla="*/ 3609871 h 4664946"/>
              <a:gd name="connsiteX39" fmla="*/ 3690255 w 4107264"/>
              <a:gd name="connsiteY39" fmla="*/ 3516923 h 4664946"/>
              <a:gd name="connsiteX40" fmla="*/ 3584748 w 4107264"/>
              <a:gd name="connsiteY40" fmla="*/ 3333540 h 4664946"/>
              <a:gd name="connsiteX41" fmla="*/ 3544554 w 4107264"/>
              <a:gd name="connsiteY41" fmla="*/ 2979337 h 4664946"/>
              <a:gd name="connsiteX42" fmla="*/ 3346099 w 4107264"/>
              <a:gd name="connsiteY42" fmla="*/ 2459335 h 4664946"/>
              <a:gd name="connsiteX43" fmla="*/ 3243104 w 4107264"/>
              <a:gd name="connsiteY43" fmla="*/ 2298561 h 4664946"/>
              <a:gd name="connsiteX44" fmla="*/ 3107451 w 4107264"/>
              <a:gd name="connsiteY44" fmla="*/ 2115178 h 4664946"/>
              <a:gd name="connsiteX45" fmla="*/ 2853730 w 4107264"/>
              <a:gd name="connsiteY45" fmla="*/ 2037304 h 4664946"/>
              <a:gd name="connsiteX46" fmla="*/ 2655275 w 4107264"/>
              <a:gd name="connsiteY46" fmla="*/ 1911699 h 4664946"/>
              <a:gd name="connsiteX47" fmla="*/ 2690447 w 4107264"/>
              <a:gd name="connsiteY47" fmla="*/ 1843873 h 4664946"/>
              <a:gd name="connsiteX48" fmla="*/ 2868804 w 4107264"/>
              <a:gd name="connsiteY48" fmla="*/ 1723293 h 4664946"/>
              <a:gd name="connsiteX49" fmla="*/ 3044651 w 4107264"/>
              <a:gd name="connsiteY49" fmla="*/ 1502229 h 4664946"/>
              <a:gd name="connsiteX50" fmla="*/ 3104942 w 4107264"/>
              <a:gd name="connsiteY50" fmla="*/ 1336431 h 4664946"/>
              <a:gd name="connsiteX51" fmla="*/ 2981849 w 4107264"/>
              <a:gd name="connsiteY51" fmla="*/ 801356 h 4664946"/>
              <a:gd name="connsiteX52" fmla="*/ 2951704 w 4107264"/>
              <a:gd name="connsiteY52" fmla="*/ 665704 h 4664946"/>
              <a:gd name="connsiteX53" fmla="*/ 2866293 w 4107264"/>
              <a:gd name="connsiteY53" fmla="*/ 406959 h 4664946"/>
              <a:gd name="connsiteX54" fmla="*/ 2733153 w 4107264"/>
              <a:gd name="connsiteY54" fmla="*/ 231112 h 4664946"/>
              <a:gd name="connsiteX55" fmla="*/ 2368900 w 4107264"/>
              <a:gd name="connsiteY55" fmla="*/ 27633 h 4664946"/>
              <a:gd name="connsiteX56" fmla="*/ 2225711 w 4107264"/>
              <a:gd name="connsiteY56" fmla="*/ 0 h 4664946"/>
              <a:gd name="connsiteX57" fmla="*/ 2042328 w 4107264"/>
              <a:gd name="connsiteY57" fmla="*/ 45218 h 4664946"/>
              <a:gd name="connsiteX58" fmla="*/ 1801168 w 4107264"/>
              <a:gd name="connsiteY58" fmla="*/ 303963 h 4664946"/>
              <a:gd name="connsiteX59" fmla="*/ 1625322 w 4107264"/>
              <a:gd name="connsiteY59" fmla="*/ 527539 h 4664946"/>
              <a:gd name="connsiteX60" fmla="*/ 1399234 w 4107264"/>
              <a:gd name="connsiteY60" fmla="*/ 864159 h 4664946"/>
              <a:gd name="connsiteX0" fmla="*/ 1399234 w 4107264"/>
              <a:gd name="connsiteY0" fmla="*/ 864159 h 4664946"/>
              <a:gd name="connsiteX1" fmla="*/ 1125415 w 4107264"/>
              <a:gd name="connsiteY1" fmla="*/ 823965 h 4664946"/>
              <a:gd name="connsiteX2" fmla="*/ 997299 w 4107264"/>
              <a:gd name="connsiteY2" fmla="*/ 864158 h 4664946"/>
              <a:gd name="connsiteX3" fmla="*/ 859134 w 4107264"/>
              <a:gd name="connsiteY3" fmla="*/ 924449 h 4664946"/>
              <a:gd name="connsiteX4" fmla="*/ 665701 w 4107264"/>
              <a:gd name="connsiteY4" fmla="*/ 924448 h 4664946"/>
              <a:gd name="connsiteX5" fmla="*/ 439613 w 4107264"/>
              <a:gd name="connsiteY5" fmla="*/ 884254 h 4664946"/>
              <a:gd name="connsiteX6" fmla="*/ 301448 w 4107264"/>
              <a:gd name="connsiteY6" fmla="*/ 909376 h 4664946"/>
              <a:gd name="connsiteX7" fmla="*/ 200965 w 4107264"/>
              <a:gd name="connsiteY7" fmla="*/ 937008 h 4664946"/>
              <a:gd name="connsiteX8" fmla="*/ 70337 w 4107264"/>
              <a:gd name="connsiteY8" fmla="*/ 994786 h 4664946"/>
              <a:gd name="connsiteX9" fmla="*/ 0 w 4107264"/>
              <a:gd name="connsiteY9" fmla="*/ 1040004 h 4664946"/>
              <a:gd name="connsiteX10" fmla="*/ 592851 w 4107264"/>
              <a:gd name="connsiteY10" fmla="*/ 1057588 h 4664946"/>
              <a:gd name="connsiteX11" fmla="*/ 1110343 w 4107264"/>
              <a:gd name="connsiteY11" fmla="*/ 1080199 h 4664946"/>
              <a:gd name="connsiteX12" fmla="*/ 1155560 w 4107264"/>
              <a:gd name="connsiteY12" fmla="*/ 1052566 h 4664946"/>
              <a:gd name="connsiteX13" fmla="*/ 1291213 w 4107264"/>
              <a:gd name="connsiteY13" fmla="*/ 1009860 h 4664946"/>
              <a:gd name="connsiteX14" fmla="*/ 1446963 w 4107264"/>
              <a:gd name="connsiteY14" fmla="*/ 1032467 h 4664946"/>
              <a:gd name="connsiteX15" fmla="*/ 1539910 w 4107264"/>
              <a:gd name="connsiteY15" fmla="*/ 1170633 h 4664946"/>
              <a:gd name="connsiteX16" fmla="*/ 1512277 w 4107264"/>
              <a:gd name="connsiteY16" fmla="*/ 1308798 h 4664946"/>
              <a:gd name="connsiteX17" fmla="*/ 1514789 w 4107264"/>
              <a:gd name="connsiteY17" fmla="*/ 1459523 h 4664946"/>
              <a:gd name="connsiteX18" fmla="*/ 1605224 w 4107264"/>
              <a:gd name="connsiteY18" fmla="*/ 1602712 h 4664946"/>
              <a:gd name="connsiteX19" fmla="*/ 1645418 w 4107264"/>
              <a:gd name="connsiteY19" fmla="*/ 1715756 h 4664946"/>
              <a:gd name="connsiteX20" fmla="*/ 1668026 w 4107264"/>
              <a:gd name="connsiteY20" fmla="*/ 1851409 h 4664946"/>
              <a:gd name="connsiteX21" fmla="*/ 1625321 w 4107264"/>
              <a:gd name="connsiteY21" fmla="*/ 2052376 h 4664946"/>
              <a:gd name="connsiteX22" fmla="*/ 1642906 w 4107264"/>
              <a:gd name="connsiteY22" fmla="*/ 2157885 h 4664946"/>
              <a:gd name="connsiteX23" fmla="*/ 1826288 w 4107264"/>
              <a:gd name="connsiteY23" fmla="*/ 2404069 h 4664946"/>
              <a:gd name="connsiteX24" fmla="*/ 1896626 w 4107264"/>
              <a:gd name="connsiteY24" fmla="*/ 2728128 h 4664946"/>
              <a:gd name="connsiteX25" fmla="*/ 2027255 w 4107264"/>
              <a:gd name="connsiteY25" fmla="*/ 2833636 h 4664946"/>
              <a:gd name="connsiteX26" fmla="*/ 2243296 w 4107264"/>
              <a:gd name="connsiteY26" fmla="*/ 2934119 h 4664946"/>
              <a:gd name="connsiteX27" fmla="*/ 2479429 w 4107264"/>
              <a:gd name="connsiteY27" fmla="*/ 3310932 h 4664946"/>
              <a:gd name="connsiteX28" fmla="*/ 2615082 w 4107264"/>
              <a:gd name="connsiteY28" fmla="*/ 3753060 h 4664946"/>
              <a:gd name="connsiteX29" fmla="*/ 2597497 w 4107264"/>
              <a:gd name="connsiteY29" fmla="*/ 3851032 h 4664946"/>
              <a:gd name="connsiteX30" fmla="*/ 2846193 w 4107264"/>
              <a:gd name="connsiteY30" fmla="*/ 4119824 h 4664946"/>
              <a:gd name="connsiteX31" fmla="*/ 3150156 w 4107264"/>
              <a:gd name="connsiteY31" fmla="*/ 4423787 h 4664946"/>
              <a:gd name="connsiteX32" fmla="*/ 3240591 w 4107264"/>
              <a:gd name="connsiteY32" fmla="*/ 4509198 h 4664946"/>
              <a:gd name="connsiteX33" fmla="*/ 3428999 w 4107264"/>
              <a:gd name="connsiteY33" fmla="*/ 4604656 h 4664946"/>
              <a:gd name="connsiteX34" fmla="*/ 3582235 w 4107264"/>
              <a:gd name="connsiteY34" fmla="*/ 4664946 h 4664946"/>
              <a:gd name="connsiteX35" fmla="*/ 3680207 w 4107264"/>
              <a:gd name="connsiteY35" fmla="*/ 4664946 h 4664946"/>
              <a:gd name="connsiteX36" fmla="*/ 3793251 w 4107264"/>
              <a:gd name="connsiteY36" fmla="*/ 4637314 h 4664946"/>
              <a:gd name="connsiteX37" fmla="*/ 4107264 w 4107264"/>
              <a:gd name="connsiteY37" fmla="*/ 4398667 h 4664946"/>
              <a:gd name="connsiteX38" fmla="*/ 4107264 w 4107264"/>
              <a:gd name="connsiteY38" fmla="*/ 3815862 h 4664946"/>
              <a:gd name="connsiteX39" fmla="*/ 3793251 w 4107264"/>
              <a:gd name="connsiteY39" fmla="*/ 3609871 h 4664946"/>
              <a:gd name="connsiteX40" fmla="*/ 3690255 w 4107264"/>
              <a:gd name="connsiteY40" fmla="*/ 3516923 h 4664946"/>
              <a:gd name="connsiteX41" fmla="*/ 3584748 w 4107264"/>
              <a:gd name="connsiteY41" fmla="*/ 3333540 h 4664946"/>
              <a:gd name="connsiteX42" fmla="*/ 3544554 w 4107264"/>
              <a:gd name="connsiteY42" fmla="*/ 2979337 h 4664946"/>
              <a:gd name="connsiteX43" fmla="*/ 3346099 w 4107264"/>
              <a:gd name="connsiteY43" fmla="*/ 2459335 h 4664946"/>
              <a:gd name="connsiteX44" fmla="*/ 3243104 w 4107264"/>
              <a:gd name="connsiteY44" fmla="*/ 2298561 h 4664946"/>
              <a:gd name="connsiteX45" fmla="*/ 3107451 w 4107264"/>
              <a:gd name="connsiteY45" fmla="*/ 2115178 h 4664946"/>
              <a:gd name="connsiteX46" fmla="*/ 2853730 w 4107264"/>
              <a:gd name="connsiteY46" fmla="*/ 2037304 h 4664946"/>
              <a:gd name="connsiteX47" fmla="*/ 2655275 w 4107264"/>
              <a:gd name="connsiteY47" fmla="*/ 1911699 h 4664946"/>
              <a:gd name="connsiteX48" fmla="*/ 2690447 w 4107264"/>
              <a:gd name="connsiteY48" fmla="*/ 1843873 h 4664946"/>
              <a:gd name="connsiteX49" fmla="*/ 2868804 w 4107264"/>
              <a:gd name="connsiteY49" fmla="*/ 1723293 h 4664946"/>
              <a:gd name="connsiteX50" fmla="*/ 3044651 w 4107264"/>
              <a:gd name="connsiteY50" fmla="*/ 1502229 h 4664946"/>
              <a:gd name="connsiteX51" fmla="*/ 3104942 w 4107264"/>
              <a:gd name="connsiteY51" fmla="*/ 1336431 h 4664946"/>
              <a:gd name="connsiteX52" fmla="*/ 2981849 w 4107264"/>
              <a:gd name="connsiteY52" fmla="*/ 801356 h 4664946"/>
              <a:gd name="connsiteX53" fmla="*/ 2951704 w 4107264"/>
              <a:gd name="connsiteY53" fmla="*/ 665704 h 4664946"/>
              <a:gd name="connsiteX54" fmla="*/ 2866293 w 4107264"/>
              <a:gd name="connsiteY54" fmla="*/ 406959 h 4664946"/>
              <a:gd name="connsiteX55" fmla="*/ 2733153 w 4107264"/>
              <a:gd name="connsiteY55" fmla="*/ 231112 h 4664946"/>
              <a:gd name="connsiteX56" fmla="*/ 2368900 w 4107264"/>
              <a:gd name="connsiteY56" fmla="*/ 27633 h 4664946"/>
              <a:gd name="connsiteX57" fmla="*/ 2225711 w 4107264"/>
              <a:gd name="connsiteY57" fmla="*/ 0 h 4664946"/>
              <a:gd name="connsiteX58" fmla="*/ 2042328 w 4107264"/>
              <a:gd name="connsiteY58" fmla="*/ 45218 h 4664946"/>
              <a:gd name="connsiteX59" fmla="*/ 1801168 w 4107264"/>
              <a:gd name="connsiteY59" fmla="*/ 303963 h 4664946"/>
              <a:gd name="connsiteX60" fmla="*/ 1625322 w 4107264"/>
              <a:gd name="connsiteY60" fmla="*/ 527539 h 4664946"/>
              <a:gd name="connsiteX61" fmla="*/ 1399234 w 4107264"/>
              <a:gd name="connsiteY61" fmla="*/ 864159 h 4664946"/>
              <a:gd name="connsiteX0" fmla="*/ 1399234 w 4107264"/>
              <a:gd name="connsiteY0" fmla="*/ 864159 h 4664946"/>
              <a:gd name="connsiteX1" fmla="*/ 1125415 w 4107264"/>
              <a:gd name="connsiteY1" fmla="*/ 823965 h 4664946"/>
              <a:gd name="connsiteX2" fmla="*/ 997299 w 4107264"/>
              <a:gd name="connsiteY2" fmla="*/ 864158 h 4664946"/>
              <a:gd name="connsiteX3" fmla="*/ 859134 w 4107264"/>
              <a:gd name="connsiteY3" fmla="*/ 924449 h 4664946"/>
              <a:gd name="connsiteX4" fmla="*/ 665701 w 4107264"/>
              <a:gd name="connsiteY4" fmla="*/ 924448 h 4664946"/>
              <a:gd name="connsiteX5" fmla="*/ 439613 w 4107264"/>
              <a:gd name="connsiteY5" fmla="*/ 884254 h 4664946"/>
              <a:gd name="connsiteX6" fmla="*/ 301448 w 4107264"/>
              <a:gd name="connsiteY6" fmla="*/ 909376 h 4664946"/>
              <a:gd name="connsiteX7" fmla="*/ 200965 w 4107264"/>
              <a:gd name="connsiteY7" fmla="*/ 937008 h 4664946"/>
              <a:gd name="connsiteX8" fmla="*/ 70337 w 4107264"/>
              <a:gd name="connsiteY8" fmla="*/ 994786 h 4664946"/>
              <a:gd name="connsiteX9" fmla="*/ 0 w 4107264"/>
              <a:gd name="connsiteY9" fmla="*/ 1040004 h 4664946"/>
              <a:gd name="connsiteX10" fmla="*/ 499904 w 4107264"/>
              <a:gd name="connsiteY10" fmla="*/ 1763485 h 4664946"/>
              <a:gd name="connsiteX11" fmla="*/ 1110343 w 4107264"/>
              <a:gd name="connsiteY11" fmla="*/ 1080199 h 4664946"/>
              <a:gd name="connsiteX12" fmla="*/ 1155560 w 4107264"/>
              <a:gd name="connsiteY12" fmla="*/ 1052566 h 4664946"/>
              <a:gd name="connsiteX13" fmla="*/ 1291213 w 4107264"/>
              <a:gd name="connsiteY13" fmla="*/ 1009860 h 4664946"/>
              <a:gd name="connsiteX14" fmla="*/ 1446963 w 4107264"/>
              <a:gd name="connsiteY14" fmla="*/ 1032467 h 4664946"/>
              <a:gd name="connsiteX15" fmla="*/ 1539910 w 4107264"/>
              <a:gd name="connsiteY15" fmla="*/ 1170633 h 4664946"/>
              <a:gd name="connsiteX16" fmla="*/ 1512277 w 4107264"/>
              <a:gd name="connsiteY16" fmla="*/ 1308798 h 4664946"/>
              <a:gd name="connsiteX17" fmla="*/ 1514789 w 4107264"/>
              <a:gd name="connsiteY17" fmla="*/ 1459523 h 4664946"/>
              <a:gd name="connsiteX18" fmla="*/ 1605224 w 4107264"/>
              <a:gd name="connsiteY18" fmla="*/ 1602712 h 4664946"/>
              <a:gd name="connsiteX19" fmla="*/ 1645418 w 4107264"/>
              <a:gd name="connsiteY19" fmla="*/ 1715756 h 4664946"/>
              <a:gd name="connsiteX20" fmla="*/ 1668026 w 4107264"/>
              <a:gd name="connsiteY20" fmla="*/ 1851409 h 4664946"/>
              <a:gd name="connsiteX21" fmla="*/ 1625321 w 4107264"/>
              <a:gd name="connsiteY21" fmla="*/ 2052376 h 4664946"/>
              <a:gd name="connsiteX22" fmla="*/ 1642906 w 4107264"/>
              <a:gd name="connsiteY22" fmla="*/ 2157885 h 4664946"/>
              <a:gd name="connsiteX23" fmla="*/ 1826288 w 4107264"/>
              <a:gd name="connsiteY23" fmla="*/ 2404069 h 4664946"/>
              <a:gd name="connsiteX24" fmla="*/ 1896626 w 4107264"/>
              <a:gd name="connsiteY24" fmla="*/ 2728128 h 4664946"/>
              <a:gd name="connsiteX25" fmla="*/ 2027255 w 4107264"/>
              <a:gd name="connsiteY25" fmla="*/ 2833636 h 4664946"/>
              <a:gd name="connsiteX26" fmla="*/ 2243296 w 4107264"/>
              <a:gd name="connsiteY26" fmla="*/ 2934119 h 4664946"/>
              <a:gd name="connsiteX27" fmla="*/ 2479429 w 4107264"/>
              <a:gd name="connsiteY27" fmla="*/ 3310932 h 4664946"/>
              <a:gd name="connsiteX28" fmla="*/ 2615082 w 4107264"/>
              <a:gd name="connsiteY28" fmla="*/ 3753060 h 4664946"/>
              <a:gd name="connsiteX29" fmla="*/ 2597497 w 4107264"/>
              <a:gd name="connsiteY29" fmla="*/ 3851032 h 4664946"/>
              <a:gd name="connsiteX30" fmla="*/ 2846193 w 4107264"/>
              <a:gd name="connsiteY30" fmla="*/ 4119824 h 4664946"/>
              <a:gd name="connsiteX31" fmla="*/ 3150156 w 4107264"/>
              <a:gd name="connsiteY31" fmla="*/ 4423787 h 4664946"/>
              <a:gd name="connsiteX32" fmla="*/ 3240591 w 4107264"/>
              <a:gd name="connsiteY32" fmla="*/ 4509198 h 4664946"/>
              <a:gd name="connsiteX33" fmla="*/ 3428999 w 4107264"/>
              <a:gd name="connsiteY33" fmla="*/ 4604656 h 4664946"/>
              <a:gd name="connsiteX34" fmla="*/ 3582235 w 4107264"/>
              <a:gd name="connsiteY34" fmla="*/ 4664946 h 4664946"/>
              <a:gd name="connsiteX35" fmla="*/ 3680207 w 4107264"/>
              <a:gd name="connsiteY35" fmla="*/ 4664946 h 4664946"/>
              <a:gd name="connsiteX36" fmla="*/ 3793251 w 4107264"/>
              <a:gd name="connsiteY36" fmla="*/ 4637314 h 4664946"/>
              <a:gd name="connsiteX37" fmla="*/ 4107264 w 4107264"/>
              <a:gd name="connsiteY37" fmla="*/ 4398667 h 4664946"/>
              <a:gd name="connsiteX38" fmla="*/ 4107264 w 4107264"/>
              <a:gd name="connsiteY38" fmla="*/ 3815862 h 4664946"/>
              <a:gd name="connsiteX39" fmla="*/ 3793251 w 4107264"/>
              <a:gd name="connsiteY39" fmla="*/ 3609871 h 4664946"/>
              <a:gd name="connsiteX40" fmla="*/ 3690255 w 4107264"/>
              <a:gd name="connsiteY40" fmla="*/ 3516923 h 4664946"/>
              <a:gd name="connsiteX41" fmla="*/ 3584748 w 4107264"/>
              <a:gd name="connsiteY41" fmla="*/ 3333540 h 4664946"/>
              <a:gd name="connsiteX42" fmla="*/ 3544554 w 4107264"/>
              <a:gd name="connsiteY42" fmla="*/ 2979337 h 4664946"/>
              <a:gd name="connsiteX43" fmla="*/ 3346099 w 4107264"/>
              <a:gd name="connsiteY43" fmla="*/ 2459335 h 4664946"/>
              <a:gd name="connsiteX44" fmla="*/ 3243104 w 4107264"/>
              <a:gd name="connsiteY44" fmla="*/ 2298561 h 4664946"/>
              <a:gd name="connsiteX45" fmla="*/ 3107451 w 4107264"/>
              <a:gd name="connsiteY45" fmla="*/ 2115178 h 4664946"/>
              <a:gd name="connsiteX46" fmla="*/ 2853730 w 4107264"/>
              <a:gd name="connsiteY46" fmla="*/ 2037304 h 4664946"/>
              <a:gd name="connsiteX47" fmla="*/ 2655275 w 4107264"/>
              <a:gd name="connsiteY47" fmla="*/ 1911699 h 4664946"/>
              <a:gd name="connsiteX48" fmla="*/ 2690447 w 4107264"/>
              <a:gd name="connsiteY48" fmla="*/ 1843873 h 4664946"/>
              <a:gd name="connsiteX49" fmla="*/ 2868804 w 4107264"/>
              <a:gd name="connsiteY49" fmla="*/ 1723293 h 4664946"/>
              <a:gd name="connsiteX50" fmla="*/ 3044651 w 4107264"/>
              <a:gd name="connsiteY50" fmla="*/ 1502229 h 4664946"/>
              <a:gd name="connsiteX51" fmla="*/ 3104942 w 4107264"/>
              <a:gd name="connsiteY51" fmla="*/ 1336431 h 4664946"/>
              <a:gd name="connsiteX52" fmla="*/ 2981849 w 4107264"/>
              <a:gd name="connsiteY52" fmla="*/ 801356 h 4664946"/>
              <a:gd name="connsiteX53" fmla="*/ 2951704 w 4107264"/>
              <a:gd name="connsiteY53" fmla="*/ 665704 h 4664946"/>
              <a:gd name="connsiteX54" fmla="*/ 2866293 w 4107264"/>
              <a:gd name="connsiteY54" fmla="*/ 406959 h 4664946"/>
              <a:gd name="connsiteX55" fmla="*/ 2733153 w 4107264"/>
              <a:gd name="connsiteY55" fmla="*/ 231112 h 4664946"/>
              <a:gd name="connsiteX56" fmla="*/ 2368900 w 4107264"/>
              <a:gd name="connsiteY56" fmla="*/ 27633 h 4664946"/>
              <a:gd name="connsiteX57" fmla="*/ 2225711 w 4107264"/>
              <a:gd name="connsiteY57" fmla="*/ 0 h 4664946"/>
              <a:gd name="connsiteX58" fmla="*/ 2042328 w 4107264"/>
              <a:gd name="connsiteY58" fmla="*/ 45218 h 4664946"/>
              <a:gd name="connsiteX59" fmla="*/ 1801168 w 4107264"/>
              <a:gd name="connsiteY59" fmla="*/ 303963 h 4664946"/>
              <a:gd name="connsiteX60" fmla="*/ 1625322 w 4107264"/>
              <a:gd name="connsiteY60" fmla="*/ 527539 h 4664946"/>
              <a:gd name="connsiteX61" fmla="*/ 1399234 w 4107264"/>
              <a:gd name="connsiteY61" fmla="*/ 864159 h 4664946"/>
              <a:gd name="connsiteX0" fmla="*/ 1399234 w 4107264"/>
              <a:gd name="connsiteY0" fmla="*/ 864159 h 4664946"/>
              <a:gd name="connsiteX1" fmla="*/ 1125415 w 4107264"/>
              <a:gd name="connsiteY1" fmla="*/ 823965 h 4664946"/>
              <a:gd name="connsiteX2" fmla="*/ 997299 w 4107264"/>
              <a:gd name="connsiteY2" fmla="*/ 864158 h 4664946"/>
              <a:gd name="connsiteX3" fmla="*/ 859134 w 4107264"/>
              <a:gd name="connsiteY3" fmla="*/ 924449 h 4664946"/>
              <a:gd name="connsiteX4" fmla="*/ 665701 w 4107264"/>
              <a:gd name="connsiteY4" fmla="*/ 924448 h 4664946"/>
              <a:gd name="connsiteX5" fmla="*/ 439613 w 4107264"/>
              <a:gd name="connsiteY5" fmla="*/ 884254 h 4664946"/>
              <a:gd name="connsiteX6" fmla="*/ 301448 w 4107264"/>
              <a:gd name="connsiteY6" fmla="*/ 909376 h 4664946"/>
              <a:gd name="connsiteX7" fmla="*/ 200965 w 4107264"/>
              <a:gd name="connsiteY7" fmla="*/ 937008 h 4664946"/>
              <a:gd name="connsiteX8" fmla="*/ 70337 w 4107264"/>
              <a:gd name="connsiteY8" fmla="*/ 994786 h 4664946"/>
              <a:gd name="connsiteX9" fmla="*/ 0 w 4107264"/>
              <a:gd name="connsiteY9" fmla="*/ 1040004 h 4664946"/>
              <a:gd name="connsiteX10" fmla="*/ 499904 w 4107264"/>
              <a:gd name="connsiteY10" fmla="*/ 1763485 h 4664946"/>
              <a:gd name="connsiteX11" fmla="*/ 806378 w 4107264"/>
              <a:gd name="connsiteY11" fmla="*/ 1416817 h 4664946"/>
              <a:gd name="connsiteX12" fmla="*/ 1110343 w 4107264"/>
              <a:gd name="connsiteY12" fmla="*/ 1080199 h 4664946"/>
              <a:gd name="connsiteX13" fmla="*/ 1155560 w 4107264"/>
              <a:gd name="connsiteY13" fmla="*/ 1052566 h 4664946"/>
              <a:gd name="connsiteX14" fmla="*/ 1291213 w 4107264"/>
              <a:gd name="connsiteY14" fmla="*/ 1009860 h 4664946"/>
              <a:gd name="connsiteX15" fmla="*/ 1446963 w 4107264"/>
              <a:gd name="connsiteY15" fmla="*/ 1032467 h 4664946"/>
              <a:gd name="connsiteX16" fmla="*/ 1539910 w 4107264"/>
              <a:gd name="connsiteY16" fmla="*/ 1170633 h 4664946"/>
              <a:gd name="connsiteX17" fmla="*/ 1512277 w 4107264"/>
              <a:gd name="connsiteY17" fmla="*/ 1308798 h 4664946"/>
              <a:gd name="connsiteX18" fmla="*/ 1514789 w 4107264"/>
              <a:gd name="connsiteY18" fmla="*/ 1459523 h 4664946"/>
              <a:gd name="connsiteX19" fmla="*/ 1605224 w 4107264"/>
              <a:gd name="connsiteY19" fmla="*/ 1602712 h 4664946"/>
              <a:gd name="connsiteX20" fmla="*/ 1645418 w 4107264"/>
              <a:gd name="connsiteY20" fmla="*/ 1715756 h 4664946"/>
              <a:gd name="connsiteX21" fmla="*/ 1668026 w 4107264"/>
              <a:gd name="connsiteY21" fmla="*/ 1851409 h 4664946"/>
              <a:gd name="connsiteX22" fmla="*/ 1625321 w 4107264"/>
              <a:gd name="connsiteY22" fmla="*/ 2052376 h 4664946"/>
              <a:gd name="connsiteX23" fmla="*/ 1642906 w 4107264"/>
              <a:gd name="connsiteY23" fmla="*/ 2157885 h 4664946"/>
              <a:gd name="connsiteX24" fmla="*/ 1826288 w 4107264"/>
              <a:gd name="connsiteY24" fmla="*/ 2404069 h 4664946"/>
              <a:gd name="connsiteX25" fmla="*/ 1896626 w 4107264"/>
              <a:gd name="connsiteY25" fmla="*/ 2728128 h 4664946"/>
              <a:gd name="connsiteX26" fmla="*/ 2027255 w 4107264"/>
              <a:gd name="connsiteY26" fmla="*/ 2833636 h 4664946"/>
              <a:gd name="connsiteX27" fmla="*/ 2243296 w 4107264"/>
              <a:gd name="connsiteY27" fmla="*/ 2934119 h 4664946"/>
              <a:gd name="connsiteX28" fmla="*/ 2479429 w 4107264"/>
              <a:gd name="connsiteY28" fmla="*/ 3310932 h 4664946"/>
              <a:gd name="connsiteX29" fmla="*/ 2615082 w 4107264"/>
              <a:gd name="connsiteY29" fmla="*/ 3753060 h 4664946"/>
              <a:gd name="connsiteX30" fmla="*/ 2597497 w 4107264"/>
              <a:gd name="connsiteY30" fmla="*/ 3851032 h 4664946"/>
              <a:gd name="connsiteX31" fmla="*/ 2846193 w 4107264"/>
              <a:gd name="connsiteY31" fmla="*/ 4119824 h 4664946"/>
              <a:gd name="connsiteX32" fmla="*/ 3150156 w 4107264"/>
              <a:gd name="connsiteY32" fmla="*/ 4423787 h 4664946"/>
              <a:gd name="connsiteX33" fmla="*/ 3240591 w 4107264"/>
              <a:gd name="connsiteY33" fmla="*/ 4509198 h 4664946"/>
              <a:gd name="connsiteX34" fmla="*/ 3428999 w 4107264"/>
              <a:gd name="connsiteY34" fmla="*/ 4604656 h 4664946"/>
              <a:gd name="connsiteX35" fmla="*/ 3582235 w 4107264"/>
              <a:gd name="connsiteY35" fmla="*/ 4664946 h 4664946"/>
              <a:gd name="connsiteX36" fmla="*/ 3680207 w 4107264"/>
              <a:gd name="connsiteY36" fmla="*/ 4664946 h 4664946"/>
              <a:gd name="connsiteX37" fmla="*/ 3793251 w 4107264"/>
              <a:gd name="connsiteY37" fmla="*/ 4637314 h 4664946"/>
              <a:gd name="connsiteX38" fmla="*/ 4107264 w 4107264"/>
              <a:gd name="connsiteY38" fmla="*/ 4398667 h 4664946"/>
              <a:gd name="connsiteX39" fmla="*/ 4107264 w 4107264"/>
              <a:gd name="connsiteY39" fmla="*/ 3815862 h 4664946"/>
              <a:gd name="connsiteX40" fmla="*/ 3793251 w 4107264"/>
              <a:gd name="connsiteY40" fmla="*/ 3609871 h 4664946"/>
              <a:gd name="connsiteX41" fmla="*/ 3690255 w 4107264"/>
              <a:gd name="connsiteY41" fmla="*/ 3516923 h 4664946"/>
              <a:gd name="connsiteX42" fmla="*/ 3584748 w 4107264"/>
              <a:gd name="connsiteY42" fmla="*/ 3333540 h 4664946"/>
              <a:gd name="connsiteX43" fmla="*/ 3544554 w 4107264"/>
              <a:gd name="connsiteY43" fmla="*/ 2979337 h 4664946"/>
              <a:gd name="connsiteX44" fmla="*/ 3346099 w 4107264"/>
              <a:gd name="connsiteY44" fmla="*/ 2459335 h 4664946"/>
              <a:gd name="connsiteX45" fmla="*/ 3243104 w 4107264"/>
              <a:gd name="connsiteY45" fmla="*/ 2298561 h 4664946"/>
              <a:gd name="connsiteX46" fmla="*/ 3107451 w 4107264"/>
              <a:gd name="connsiteY46" fmla="*/ 2115178 h 4664946"/>
              <a:gd name="connsiteX47" fmla="*/ 2853730 w 4107264"/>
              <a:gd name="connsiteY47" fmla="*/ 2037304 h 4664946"/>
              <a:gd name="connsiteX48" fmla="*/ 2655275 w 4107264"/>
              <a:gd name="connsiteY48" fmla="*/ 1911699 h 4664946"/>
              <a:gd name="connsiteX49" fmla="*/ 2690447 w 4107264"/>
              <a:gd name="connsiteY49" fmla="*/ 1843873 h 4664946"/>
              <a:gd name="connsiteX50" fmla="*/ 2868804 w 4107264"/>
              <a:gd name="connsiteY50" fmla="*/ 1723293 h 4664946"/>
              <a:gd name="connsiteX51" fmla="*/ 3044651 w 4107264"/>
              <a:gd name="connsiteY51" fmla="*/ 1502229 h 4664946"/>
              <a:gd name="connsiteX52" fmla="*/ 3104942 w 4107264"/>
              <a:gd name="connsiteY52" fmla="*/ 1336431 h 4664946"/>
              <a:gd name="connsiteX53" fmla="*/ 2981849 w 4107264"/>
              <a:gd name="connsiteY53" fmla="*/ 801356 h 4664946"/>
              <a:gd name="connsiteX54" fmla="*/ 2951704 w 4107264"/>
              <a:gd name="connsiteY54" fmla="*/ 665704 h 4664946"/>
              <a:gd name="connsiteX55" fmla="*/ 2866293 w 4107264"/>
              <a:gd name="connsiteY55" fmla="*/ 406959 h 4664946"/>
              <a:gd name="connsiteX56" fmla="*/ 2733153 w 4107264"/>
              <a:gd name="connsiteY56" fmla="*/ 231112 h 4664946"/>
              <a:gd name="connsiteX57" fmla="*/ 2368900 w 4107264"/>
              <a:gd name="connsiteY57" fmla="*/ 27633 h 4664946"/>
              <a:gd name="connsiteX58" fmla="*/ 2225711 w 4107264"/>
              <a:gd name="connsiteY58" fmla="*/ 0 h 4664946"/>
              <a:gd name="connsiteX59" fmla="*/ 2042328 w 4107264"/>
              <a:gd name="connsiteY59" fmla="*/ 45218 h 4664946"/>
              <a:gd name="connsiteX60" fmla="*/ 1801168 w 4107264"/>
              <a:gd name="connsiteY60" fmla="*/ 303963 h 4664946"/>
              <a:gd name="connsiteX61" fmla="*/ 1625322 w 4107264"/>
              <a:gd name="connsiteY61" fmla="*/ 527539 h 4664946"/>
              <a:gd name="connsiteX62" fmla="*/ 1399234 w 4107264"/>
              <a:gd name="connsiteY62" fmla="*/ 864159 h 4664946"/>
              <a:gd name="connsiteX0" fmla="*/ 1399234 w 4107264"/>
              <a:gd name="connsiteY0" fmla="*/ 864159 h 4664946"/>
              <a:gd name="connsiteX1" fmla="*/ 1125415 w 4107264"/>
              <a:gd name="connsiteY1" fmla="*/ 823965 h 4664946"/>
              <a:gd name="connsiteX2" fmla="*/ 997299 w 4107264"/>
              <a:gd name="connsiteY2" fmla="*/ 864158 h 4664946"/>
              <a:gd name="connsiteX3" fmla="*/ 859134 w 4107264"/>
              <a:gd name="connsiteY3" fmla="*/ 924449 h 4664946"/>
              <a:gd name="connsiteX4" fmla="*/ 665701 w 4107264"/>
              <a:gd name="connsiteY4" fmla="*/ 924448 h 4664946"/>
              <a:gd name="connsiteX5" fmla="*/ 439613 w 4107264"/>
              <a:gd name="connsiteY5" fmla="*/ 884254 h 4664946"/>
              <a:gd name="connsiteX6" fmla="*/ 301448 w 4107264"/>
              <a:gd name="connsiteY6" fmla="*/ 909376 h 4664946"/>
              <a:gd name="connsiteX7" fmla="*/ 200965 w 4107264"/>
              <a:gd name="connsiteY7" fmla="*/ 937008 h 4664946"/>
              <a:gd name="connsiteX8" fmla="*/ 70337 w 4107264"/>
              <a:gd name="connsiteY8" fmla="*/ 994786 h 4664946"/>
              <a:gd name="connsiteX9" fmla="*/ 0 w 4107264"/>
              <a:gd name="connsiteY9" fmla="*/ 1040004 h 4664946"/>
              <a:gd name="connsiteX10" fmla="*/ 499904 w 4107264"/>
              <a:gd name="connsiteY10" fmla="*/ 1763485 h 4664946"/>
              <a:gd name="connsiteX11" fmla="*/ 1055075 w 4107264"/>
              <a:gd name="connsiteY11" fmla="*/ 1313822 h 4664946"/>
              <a:gd name="connsiteX12" fmla="*/ 1110343 w 4107264"/>
              <a:gd name="connsiteY12" fmla="*/ 1080199 h 4664946"/>
              <a:gd name="connsiteX13" fmla="*/ 1155560 w 4107264"/>
              <a:gd name="connsiteY13" fmla="*/ 1052566 h 4664946"/>
              <a:gd name="connsiteX14" fmla="*/ 1291213 w 4107264"/>
              <a:gd name="connsiteY14" fmla="*/ 1009860 h 4664946"/>
              <a:gd name="connsiteX15" fmla="*/ 1446963 w 4107264"/>
              <a:gd name="connsiteY15" fmla="*/ 1032467 h 4664946"/>
              <a:gd name="connsiteX16" fmla="*/ 1539910 w 4107264"/>
              <a:gd name="connsiteY16" fmla="*/ 1170633 h 4664946"/>
              <a:gd name="connsiteX17" fmla="*/ 1512277 w 4107264"/>
              <a:gd name="connsiteY17" fmla="*/ 1308798 h 4664946"/>
              <a:gd name="connsiteX18" fmla="*/ 1514789 w 4107264"/>
              <a:gd name="connsiteY18" fmla="*/ 1459523 h 4664946"/>
              <a:gd name="connsiteX19" fmla="*/ 1605224 w 4107264"/>
              <a:gd name="connsiteY19" fmla="*/ 1602712 h 4664946"/>
              <a:gd name="connsiteX20" fmla="*/ 1645418 w 4107264"/>
              <a:gd name="connsiteY20" fmla="*/ 1715756 h 4664946"/>
              <a:gd name="connsiteX21" fmla="*/ 1668026 w 4107264"/>
              <a:gd name="connsiteY21" fmla="*/ 1851409 h 4664946"/>
              <a:gd name="connsiteX22" fmla="*/ 1625321 w 4107264"/>
              <a:gd name="connsiteY22" fmla="*/ 2052376 h 4664946"/>
              <a:gd name="connsiteX23" fmla="*/ 1642906 w 4107264"/>
              <a:gd name="connsiteY23" fmla="*/ 2157885 h 4664946"/>
              <a:gd name="connsiteX24" fmla="*/ 1826288 w 4107264"/>
              <a:gd name="connsiteY24" fmla="*/ 2404069 h 4664946"/>
              <a:gd name="connsiteX25" fmla="*/ 1896626 w 4107264"/>
              <a:gd name="connsiteY25" fmla="*/ 2728128 h 4664946"/>
              <a:gd name="connsiteX26" fmla="*/ 2027255 w 4107264"/>
              <a:gd name="connsiteY26" fmla="*/ 2833636 h 4664946"/>
              <a:gd name="connsiteX27" fmla="*/ 2243296 w 4107264"/>
              <a:gd name="connsiteY27" fmla="*/ 2934119 h 4664946"/>
              <a:gd name="connsiteX28" fmla="*/ 2479429 w 4107264"/>
              <a:gd name="connsiteY28" fmla="*/ 3310932 h 4664946"/>
              <a:gd name="connsiteX29" fmla="*/ 2615082 w 4107264"/>
              <a:gd name="connsiteY29" fmla="*/ 3753060 h 4664946"/>
              <a:gd name="connsiteX30" fmla="*/ 2597497 w 4107264"/>
              <a:gd name="connsiteY30" fmla="*/ 3851032 h 4664946"/>
              <a:gd name="connsiteX31" fmla="*/ 2846193 w 4107264"/>
              <a:gd name="connsiteY31" fmla="*/ 4119824 h 4664946"/>
              <a:gd name="connsiteX32" fmla="*/ 3150156 w 4107264"/>
              <a:gd name="connsiteY32" fmla="*/ 4423787 h 4664946"/>
              <a:gd name="connsiteX33" fmla="*/ 3240591 w 4107264"/>
              <a:gd name="connsiteY33" fmla="*/ 4509198 h 4664946"/>
              <a:gd name="connsiteX34" fmla="*/ 3428999 w 4107264"/>
              <a:gd name="connsiteY34" fmla="*/ 4604656 h 4664946"/>
              <a:gd name="connsiteX35" fmla="*/ 3582235 w 4107264"/>
              <a:gd name="connsiteY35" fmla="*/ 4664946 h 4664946"/>
              <a:gd name="connsiteX36" fmla="*/ 3680207 w 4107264"/>
              <a:gd name="connsiteY36" fmla="*/ 4664946 h 4664946"/>
              <a:gd name="connsiteX37" fmla="*/ 3793251 w 4107264"/>
              <a:gd name="connsiteY37" fmla="*/ 4637314 h 4664946"/>
              <a:gd name="connsiteX38" fmla="*/ 4107264 w 4107264"/>
              <a:gd name="connsiteY38" fmla="*/ 4398667 h 4664946"/>
              <a:gd name="connsiteX39" fmla="*/ 4107264 w 4107264"/>
              <a:gd name="connsiteY39" fmla="*/ 3815862 h 4664946"/>
              <a:gd name="connsiteX40" fmla="*/ 3793251 w 4107264"/>
              <a:gd name="connsiteY40" fmla="*/ 3609871 h 4664946"/>
              <a:gd name="connsiteX41" fmla="*/ 3690255 w 4107264"/>
              <a:gd name="connsiteY41" fmla="*/ 3516923 h 4664946"/>
              <a:gd name="connsiteX42" fmla="*/ 3584748 w 4107264"/>
              <a:gd name="connsiteY42" fmla="*/ 3333540 h 4664946"/>
              <a:gd name="connsiteX43" fmla="*/ 3544554 w 4107264"/>
              <a:gd name="connsiteY43" fmla="*/ 2979337 h 4664946"/>
              <a:gd name="connsiteX44" fmla="*/ 3346099 w 4107264"/>
              <a:gd name="connsiteY44" fmla="*/ 2459335 h 4664946"/>
              <a:gd name="connsiteX45" fmla="*/ 3243104 w 4107264"/>
              <a:gd name="connsiteY45" fmla="*/ 2298561 h 4664946"/>
              <a:gd name="connsiteX46" fmla="*/ 3107451 w 4107264"/>
              <a:gd name="connsiteY46" fmla="*/ 2115178 h 4664946"/>
              <a:gd name="connsiteX47" fmla="*/ 2853730 w 4107264"/>
              <a:gd name="connsiteY47" fmla="*/ 2037304 h 4664946"/>
              <a:gd name="connsiteX48" fmla="*/ 2655275 w 4107264"/>
              <a:gd name="connsiteY48" fmla="*/ 1911699 h 4664946"/>
              <a:gd name="connsiteX49" fmla="*/ 2690447 w 4107264"/>
              <a:gd name="connsiteY49" fmla="*/ 1843873 h 4664946"/>
              <a:gd name="connsiteX50" fmla="*/ 2868804 w 4107264"/>
              <a:gd name="connsiteY50" fmla="*/ 1723293 h 4664946"/>
              <a:gd name="connsiteX51" fmla="*/ 3044651 w 4107264"/>
              <a:gd name="connsiteY51" fmla="*/ 1502229 h 4664946"/>
              <a:gd name="connsiteX52" fmla="*/ 3104942 w 4107264"/>
              <a:gd name="connsiteY52" fmla="*/ 1336431 h 4664946"/>
              <a:gd name="connsiteX53" fmla="*/ 2981849 w 4107264"/>
              <a:gd name="connsiteY53" fmla="*/ 801356 h 4664946"/>
              <a:gd name="connsiteX54" fmla="*/ 2951704 w 4107264"/>
              <a:gd name="connsiteY54" fmla="*/ 665704 h 4664946"/>
              <a:gd name="connsiteX55" fmla="*/ 2866293 w 4107264"/>
              <a:gd name="connsiteY55" fmla="*/ 406959 h 4664946"/>
              <a:gd name="connsiteX56" fmla="*/ 2733153 w 4107264"/>
              <a:gd name="connsiteY56" fmla="*/ 231112 h 4664946"/>
              <a:gd name="connsiteX57" fmla="*/ 2368900 w 4107264"/>
              <a:gd name="connsiteY57" fmla="*/ 27633 h 4664946"/>
              <a:gd name="connsiteX58" fmla="*/ 2225711 w 4107264"/>
              <a:gd name="connsiteY58" fmla="*/ 0 h 4664946"/>
              <a:gd name="connsiteX59" fmla="*/ 2042328 w 4107264"/>
              <a:gd name="connsiteY59" fmla="*/ 45218 h 4664946"/>
              <a:gd name="connsiteX60" fmla="*/ 1801168 w 4107264"/>
              <a:gd name="connsiteY60" fmla="*/ 303963 h 4664946"/>
              <a:gd name="connsiteX61" fmla="*/ 1625322 w 4107264"/>
              <a:gd name="connsiteY61" fmla="*/ 527539 h 4664946"/>
              <a:gd name="connsiteX62" fmla="*/ 1399234 w 4107264"/>
              <a:gd name="connsiteY62" fmla="*/ 864159 h 4664946"/>
              <a:gd name="connsiteX0" fmla="*/ 1399234 w 4107264"/>
              <a:gd name="connsiteY0" fmla="*/ 864159 h 4664946"/>
              <a:gd name="connsiteX1" fmla="*/ 1125415 w 4107264"/>
              <a:gd name="connsiteY1" fmla="*/ 823965 h 4664946"/>
              <a:gd name="connsiteX2" fmla="*/ 997299 w 4107264"/>
              <a:gd name="connsiteY2" fmla="*/ 864158 h 4664946"/>
              <a:gd name="connsiteX3" fmla="*/ 859134 w 4107264"/>
              <a:gd name="connsiteY3" fmla="*/ 924449 h 4664946"/>
              <a:gd name="connsiteX4" fmla="*/ 665701 w 4107264"/>
              <a:gd name="connsiteY4" fmla="*/ 924448 h 4664946"/>
              <a:gd name="connsiteX5" fmla="*/ 439613 w 4107264"/>
              <a:gd name="connsiteY5" fmla="*/ 884254 h 4664946"/>
              <a:gd name="connsiteX6" fmla="*/ 301448 w 4107264"/>
              <a:gd name="connsiteY6" fmla="*/ 909376 h 4664946"/>
              <a:gd name="connsiteX7" fmla="*/ 200965 w 4107264"/>
              <a:gd name="connsiteY7" fmla="*/ 937008 h 4664946"/>
              <a:gd name="connsiteX8" fmla="*/ 70337 w 4107264"/>
              <a:gd name="connsiteY8" fmla="*/ 994786 h 4664946"/>
              <a:gd name="connsiteX9" fmla="*/ 0 w 4107264"/>
              <a:gd name="connsiteY9" fmla="*/ 1040004 h 4664946"/>
              <a:gd name="connsiteX10" fmla="*/ 499904 w 4107264"/>
              <a:gd name="connsiteY10" fmla="*/ 1763485 h 4664946"/>
              <a:gd name="connsiteX11" fmla="*/ 1055075 w 4107264"/>
              <a:gd name="connsiteY11" fmla="*/ 1313822 h 4664946"/>
              <a:gd name="connsiteX12" fmla="*/ 1085220 w 4107264"/>
              <a:gd name="connsiteY12" fmla="*/ 1185705 h 4664946"/>
              <a:gd name="connsiteX13" fmla="*/ 1110343 w 4107264"/>
              <a:gd name="connsiteY13" fmla="*/ 1080199 h 4664946"/>
              <a:gd name="connsiteX14" fmla="*/ 1155560 w 4107264"/>
              <a:gd name="connsiteY14" fmla="*/ 1052566 h 4664946"/>
              <a:gd name="connsiteX15" fmla="*/ 1291213 w 4107264"/>
              <a:gd name="connsiteY15" fmla="*/ 1009860 h 4664946"/>
              <a:gd name="connsiteX16" fmla="*/ 1446963 w 4107264"/>
              <a:gd name="connsiteY16" fmla="*/ 1032467 h 4664946"/>
              <a:gd name="connsiteX17" fmla="*/ 1539910 w 4107264"/>
              <a:gd name="connsiteY17" fmla="*/ 1170633 h 4664946"/>
              <a:gd name="connsiteX18" fmla="*/ 1512277 w 4107264"/>
              <a:gd name="connsiteY18" fmla="*/ 1308798 h 4664946"/>
              <a:gd name="connsiteX19" fmla="*/ 1514789 w 4107264"/>
              <a:gd name="connsiteY19" fmla="*/ 1459523 h 4664946"/>
              <a:gd name="connsiteX20" fmla="*/ 1605224 w 4107264"/>
              <a:gd name="connsiteY20" fmla="*/ 1602712 h 4664946"/>
              <a:gd name="connsiteX21" fmla="*/ 1645418 w 4107264"/>
              <a:gd name="connsiteY21" fmla="*/ 1715756 h 4664946"/>
              <a:gd name="connsiteX22" fmla="*/ 1668026 w 4107264"/>
              <a:gd name="connsiteY22" fmla="*/ 1851409 h 4664946"/>
              <a:gd name="connsiteX23" fmla="*/ 1625321 w 4107264"/>
              <a:gd name="connsiteY23" fmla="*/ 2052376 h 4664946"/>
              <a:gd name="connsiteX24" fmla="*/ 1642906 w 4107264"/>
              <a:gd name="connsiteY24" fmla="*/ 2157885 h 4664946"/>
              <a:gd name="connsiteX25" fmla="*/ 1826288 w 4107264"/>
              <a:gd name="connsiteY25" fmla="*/ 2404069 h 4664946"/>
              <a:gd name="connsiteX26" fmla="*/ 1896626 w 4107264"/>
              <a:gd name="connsiteY26" fmla="*/ 2728128 h 4664946"/>
              <a:gd name="connsiteX27" fmla="*/ 2027255 w 4107264"/>
              <a:gd name="connsiteY27" fmla="*/ 2833636 h 4664946"/>
              <a:gd name="connsiteX28" fmla="*/ 2243296 w 4107264"/>
              <a:gd name="connsiteY28" fmla="*/ 2934119 h 4664946"/>
              <a:gd name="connsiteX29" fmla="*/ 2479429 w 4107264"/>
              <a:gd name="connsiteY29" fmla="*/ 3310932 h 4664946"/>
              <a:gd name="connsiteX30" fmla="*/ 2615082 w 4107264"/>
              <a:gd name="connsiteY30" fmla="*/ 3753060 h 4664946"/>
              <a:gd name="connsiteX31" fmla="*/ 2597497 w 4107264"/>
              <a:gd name="connsiteY31" fmla="*/ 3851032 h 4664946"/>
              <a:gd name="connsiteX32" fmla="*/ 2846193 w 4107264"/>
              <a:gd name="connsiteY32" fmla="*/ 4119824 h 4664946"/>
              <a:gd name="connsiteX33" fmla="*/ 3150156 w 4107264"/>
              <a:gd name="connsiteY33" fmla="*/ 4423787 h 4664946"/>
              <a:gd name="connsiteX34" fmla="*/ 3240591 w 4107264"/>
              <a:gd name="connsiteY34" fmla="*/ 4509198 h 4664946"/>
              <a:gd name="connsiteX35" fmla="*/ 3428999 w 4107264"/>
              <a:gd name="connsiteY35" fmla="*/ 4604656 h 4664946"/>
              <a:gd name="connsiteX36" fmla="*/ 3582235 w 4107264"/>
              <a:gd name="connsiteY36" fmla="*/ 4664946 h 4664946"/>
              <a:gd name="connsiteX37" fmla="*/ 3680207 w 4107264"/>
              <a:gd name="connsiteY37" fmla="*/ 4664946 h 4664946"/>
              <a:gd name="connsiteX38" fmla="*/ 3793251 w 4107264"/>
              <a:gd name="connsiteY38" fmla="*/ 4637314 h 4664946"/>
              <a:gd name="connsiteX39" fmla="*/ 4107264 w 4107264"/>
              <a:gd name="connsiteY39" fmla="*/ 4398667 h 4664946"/>
              <a:gd name="connsiteX40" fmla="*/ 4107264 w 4107264"/>
              <a:gd name="connsiteY40" fmla="*/ 3815862 h 4664946"/>
              <a:gd name="connsiteX41" fmla="*/ 3793251 w 4107264"/>
              <a:gd name="connsiteY41" fmla="*/ 3609871 h 4664946"/>
              <a:gd name="connsiteX42" fmla="*/ 3690255 w 4107264"/>
              <a:gd name="connsiteY42" fmla="*/ 3516923 h 4664946"/>
              <a:gd name="connsiteX43" fmla="*/ 3584748 w 4107264"/>
              <a:gd name="connsiteY43" fmla="*/ 3333540 h 4664946"/>
              <a:gd name="connsiteX44" fmla="*/ 3544554 w 4107264"/>
              <a:gd name="connsiteY44" fmla="*/ 2979337 h 4664946"/>
              <a:gd name="connsiteX45" fmla="*/ 3346099 w 4107264"/>
              <a:gd name="connsiteY45" fmla="*/ 2459335 h 4664946"/>
              <a:gd name="connsiteX46" fmla="*/ 3243104 w 4107264"/>
              <a:gd name="connsiteY46" fmla="*/ 2298561 h 4664946"/>
              <a:gd name="connsiteX47" fmla="*/ 3107451 w 4107264"/>
              <a:gd name="connsiteY47" fmla="*/ 2115178 h 4664946"/>
              <a:gd name="connsiteX48" fmla="*/ 2853730 w 4107264"/>
              <a:gd name="connsiteY48" fmla="*/ 2037304 h 4664946"/>
              <a:gd name="connsiteX49" fmla="*/ 2655275 w 4107264"/>
              <a:gd name="connsiteY49" fmla="*/ 1911699 h 4664946"/>
              <a:gd name="connsiteX50" fmla="*/ 2690447 w 4107264"/>
              <a:gd name="connsiteY50" fmla="*/ 1843873 h 4664946"/>
              <a:gd name="connsiteX51" fmla="*/ 2868804 w 4107264"/>
              <a:gd name="connsiteY51" fmla="*/ 1723293 h 4664946"/>
              <a:gd name="connsiteX52" fmla="*/ 3044651 w 4107264"/>
              <a:gd name="connsiteY52" fmla="*/ 1502229 h 4664946"/>
              <a:gd name="connsiteX53" fmla="*/ 3104942 w 4107264"/>
              <a:gd name="connsiteY53" fmla="*/ 1336431 h 4664946"/>
              <a:gd name="connsiteX54" fmla="*/ 2981849 w 4107264"/>
              <a:gd name="connsiteY54" fmla="*/ 801356 h 4664946"/>
              <a:gd name="connsiteX55" fmla="*/ 2951704 w 4107264"/>
              <a:gd name="connsiteY55" fmla="*/ 665704 h 4664946"/>
              <a:gd name="connsiteX56" fmla="*/ 2866293 w 4107264"/>
              <a:gd name="connsiteY56" fmla="*/ 406959 h 4664946"/>
              <a:gd name="connsiteX57" fmla="*/ 2733153 w 4107264"/>
              <a:gd name="connsiteY57" fmla="*/ 231112 h 4664946"/>
              <a:gd name="connsiteX58" fmla="*/ 2368900 w 4107264"/>
              <a:gd name="connsiteY58" fmla="*/ 27633 h 4664946"/>
              <a:gd name="connsiteX59" fmla="*/ 2225711 w 4107264"/>
              <a:gd name="connsiteY59" fmla="*/ 0 h 4664946"/>
              <a:gd name="connsiteX60" fmla="*/ 2042328 w 4107264"/>
              <a:gd name="connsiteY60" fmla="*/ 45218 h 4664946"/>
              <a:gd name="connsiteX61" fmla="*/ 1801168 w 4107264"/>
              <a:gd name="connsiteY61" fmla="*/ 303963 h 4664946"/>
              <a:gd name="connsiteX62" fmla="*/ 1625322 w 4107264"/>
              <a:gd name="connsiteY62" fmla="*/ 527539 h 4664946"/>
              <a:gd name="connsiteX63" fmla="*/ 1399234 w 4107264"/>
              <a:gd name="connsiteY63" fmla="*/ 864159 h 4664946"/>
              <a:gd name="connsiteX0" fmla="*/ 1399234 w 4107264"/>
              <a:gd name="connsiteY0" fmla="*/ 864159 h 4664946"/>
              <a:gd name="connsiteX1" fmla="*/ 1125415 w 4107264"/>
              <a:gd name="connsiteY1" fmla="*/ 823965 h 4664946"/>
              <a:gd name="connsiteX2" fmla="*/ 997299 w 4107264"/>
              <a:gd name="connsiteY2" fmla="*/ 864158 h 4664946"/>
              <a:gd name="connsiteX3" fmla="*/ 859134 w 4107264"/>
              <a:gd name="connsiteY3" fmla="*/ 924449 h 4664946"/>
              <a:gd name="connsiteX4" fmla="*/ 665701 w 4107264"/>
              <a:gd name="connsiteY4" fmla="*/ 924448 h 4664946"/>
              <a:gd name="connsiteX5" fmla="*/ 439613 w 4107264"/>
              <a:gd name="connsiteY5" fmla="*/ 884254 h 4664946"/>
              <a:gd name="connsiteX6" fmla="*/ 301448 w 4107264"/>
              <a:gd name="connsiteY6" fmla="*/ 909376 h 4664946"/>
              <a:gd name="connsiteX7" fmla="*/ 200965 w 4107264"/>
              <a:gd name="connsiteY7" fmla="*/ 937008 h 4664946"/>
              <a:gd name="connsiteX8" fmla="*/ 70337 w 4107264"/>
              <a:gd name="connsiteY8" fmla="*/ 994786 h 4664946"/>
              <a:gd name="connsiteX9" fmla="*/ 0 w 4107264"/>
              <a:gd name="connsiteY9" fmla="*/ 1040004 h 4664946"/>
              <a:gd name="connsiteX10" fmla="*/ 499904 w 4107264"/>
              <a:gd name="connsiteY10" fmla="*/ 1763485 h 4664946"/>
              <a:gd name="connsiteX11" fmla="*/ 874205 w 4107264"/>
              <a:gd name="connsiteY11" fmla="*/ 1462035 h 4664946"/>
              <a:gd name="connsiteX12" fmla="*/ 1055075 w 4107264"/>
              <a:gd name="connsiteY12" fmla="*/ 1313822 h 4664946"/>
              <a:gd name="connsiteX13" fmla="*/ 1085220 w 4107264"/>
              <a:gd name="connsiteY13" fmla="*/ 1185705 h 4664946"/>
              <a:gd name="connsiteX14" fmla="*/ 1110343 w 4107264"/>
              <a:gd name="connsiteY14" fmla="*/ 1080199 h 4664946"/>
              <a:gd name="connsiteX15" fmla="*/ 1155560 w 4107264"/>
              <a:gd name="connsiteY15" fmla="*/ 1052566 h 4664946"/>
              <a:gd name="connsiteX16" fmla="*/ 1291213 w 4107264"/>
              <a:gd name="connsiteY16" fmla="*/ 1009860 h 4664946"/>
              <a:gd name="connsiteX17" fmla="*/ 1446963 w 4107264"/>
              <a:gd name="connsiteY17" fmla="*/ 1032467 h 4664946"/>
              <a:gd name="connsiteX18" fmla="*/ 1539910 w 4107264"/>
              <a:gd name="connsiteY18" fmla="*/ 1170633 h 4664946"/>
              <a:gd name="connsiteX19" fmla="*/ 1512277 w 4107264"/>
              <a:gd name="connsiteY19" fmla="*/ 1308798 h 4664946"/>
              <a:gd name="connsiteX20" fmla="*/ 1514789 w 4107264"/>
              <a:gd name="connsiteY20" fmla="*/ 1459523 h 4664946"/>
              <a:gd name="connsiteX21" fmla="*/ 1605224 w 4107264"/>
              <a:gd name="connsiteY21" fmla="*/ 1602712 h 4664946"/>
              <a:gd name="connsiteX22" fmla="*/ 1645418 w 4107264"/>
              <a:gd name="connsiteY22" fmla="*/ 1715756 h 4664946"/>
              <a:gd name="connsiteX23" fmla="*/ 1668026 w 4107264"/>
              <a:gd name="connsiteY23" fmla="*/ 1851409 h 4664946"/>
              <a:gd name="connsiteX24" fmla="*/ 1625321 w 4107264"/>
              <a:gd name="connsiteY24" fmla="*/ 2052376 h 4664946"/>
              <a:gd name="connsiteX25" fmla="*/ 1642906 w 4107264"/>
              <a:gd name="connsiteY25" fmla="*/ 2157885 h 4664946"/>
              <a:gd name="connsiteX26" fmla="*/ 1826288 w 4107264"/>
              <a:gd name="connsiteY26" fmla="*/ 2404069 h 4664946"/>
              <a:gd name="connsiteX27" fmla="*/ 1896626 w 4107264"/>
              <a:gd name="connsiteY27" fmla="*/ 2728128 h 4664946"/>
              <a:gd name="connsiteX28" fmla="*/ 2027255 w 4107264"/>
              <a:gd name="connsiteY28" fmla="*/ 2833636 h 4664946"/>
              <a:gd name="connsiteX29" fmla="*/ 2243296 w 4107264"/>
              <a:gd name="connsiteY29" fmla="*/ 2934119 h 4664946"/>
              <a:gd name="connsiteX30" fmla="*/ 2479429 w 4107264"/>
              <a:gd name="connsiteY30" fmla="*/ 3310932 h 4664946"/>
              <a:gd name="connsiteX31" fmla="*/ 2615082 w 4107264"/>
              <a:gd name="connsiteY31" fmla="*/ 3753060 h 4664946"/>
              <a:gd name="connsiteX32" fmla="*/ 2597497 w 4107264"/>
              <a:gd name="connsiteY32" fmla="*/ 3851032 h 4664946"/>
              <a:gd name="connsiteX33" fmla="*/ 2846193 w 4107264"/>
              <a:gd name="connsiteY33" fmla="*/ 4119824 h 4664946"/>
              <a:gd name="connsiteX34" fmla="*/ 3150156 w 4107264"/>
              <a:gd name="connsiteY34" fmla="*/ 4423787 h 4664946"/>
              <a:gd name="connsiteX35" fmla="*/ 3240591 w 4107264"/>
              <a:gd name="connsiteY35" fmla="*/ 4509198 h 4664946"/>
              <a:gd name="connsiteX36" fmla="*/ 3428999 w 4107264"/>
              <a:gd name="connsiteY36" fmla="*/ 4604656 h 4664946"/>
              <a:gd name="connsiteX37" fmla="*/ 3582235 w 4107264"/>
              <a:gd name="connsiteY37" fmla="*/ 4664946 h 4664946"/>
              <a:gd name="connsiteX38" fmla="*/ 3680207 w 4107264"/>
              <a:gd name="connsiteY38" fmla="*/ 4664946 h 4664946"/>
              <a:gd name="connsiteX39" fmla="*/ 3793251 w 4107264"/>
              <a:gd name="connsiteY39" fmla="*/ 4637314 h 4664946"/>
              <a:gd name="connsiteX40" fmla="*/ 4107264 w 4107264"/>
              <a:gd name="connsiteY40" fmla="*/ 4398667 h 4664946"/>
              <a:gd name="connsiteX41" fmla="*/ 4107264 w 4107264"/>
              <a:gd name="connsiteY41" fmla="*/ 3815862 h 4664946"/>
              <a:gd name="connsiteX42" fmla="*/ 3793251 w 4107264"/>
              <a:gd name="connsiteY42" fmla="*/ 3609871 h 4664946"/>
              <a:gd name="connsiteX43" fmla="*/ 3690255 w 4107264"/>
              <a:gd name="connsiteY43" fmla="*/ 3516923 h 4664946"/>
              <a:gd name="connsiteX44" fmla="*/ 3584748 w 4107264"/>
              <a:gd name="connsiteY44" fmla="*/ 3333540 h 4664946"/>
              <a:gd name="connsiteX45" fmla="*/ 3544554 w 4107264"/>
              <a:gd name="connsiteY45" fmla="*/ 2979337 h 4664946"/>
              <a:gd name="connsiteX46" fmla="*/ 3346099 w 4107264"/>
              <a:gd name="connsiteY46" fmla="*/ 2459335 h 4664946"/>
              <a:gd name="connsiteX47" fmla="*/ 3243104 w 4107264"/>
              <a:gd name="connsiteY47" fmla="*/ 2298561 h 4664946"/>
              <a:gd name="connsiteX48" fmla="*/ 3107451 w 4107264"/>
              <a:gd name="connsiteY48" fmla="*/ 2115178 h 4664946"/>
              <a:gd name="connsiteX49" fmla="*/ 2853730 w 4107264"/>
              <a:gd name="connsiteY49" fmla="*/ 2037304 h 4664946"/>
              <a:gd name="connsiteX50" fmla="*/ 2655275 w 4107264"/>
              <a:gd name="connsiteY50" fmla="*/ 1911699 h 4664946"/>
              <a:gd name="connsiteX51" fmla="*/ 2690447 w 4107264"/>
              <a:gd name="connsiteY51" fmla="*/ 1843873 h 4664946"/>
              <a:gd name="connsiteX52" fmla="*/ 2868804 w 4107264"/>
              <a:gd name="connsiteY52" fmla="*/ 1723293 h 4664946"/>
              <a:gd name="connsiteX53" fmla="*/ 3044651 w 4107264"/>
              <a:gd name="connsiteY53" fmla="*/ 1502229 h 4664946"/>
              <a:gd name="connsiteX54" fmla="*/ 3104942 w 4107264"/>
              <a:gd name="connsiteY54" fmla="*/ 1336431 h 4664946"/>
              <a:gd name="connsiteX55" fmla="*/ 2981849 w 4107264"/>
              <a:gd name="connsiteY55" fmla="*/ 801356 h 4664946"/>
              <a:gd name="connsiteX56" fmla="*/ 2951704 w 4107264"/>
              <a:gd name="connsiteY56" fmla="*/ 665704 h 4664946"/>
              <a:gd name="connsiteX57" fmla="*/ 2866293 w 4107264"/>
              <a:gd name="connsiteY57" fmla="*/ 406959 h 4664946"/>
              <a:gd name="connsiteX58" fmla="*/ 2733153 w 4107264"/>
              <a:gd name="connsiteY58" fmla="*/ 231112 h 4664946"/>
              <a:gd name="connsiteX59" fmla="*/ 2368900 w 4107264"/>
              <a:gd name="connsiteY59" fmla="*/ 27633 h 4664946"/>
              <a:gd name="connsiteX60" fmla="*/ 2225711 w 4107264"/>
              <a:gd name="connsiteY60" fmla="*/ 0 h 4664946"/>
              <a:gd name="connsiteX61" fmla="*/ 2042328 w 4107264"/>
              <a:gd name="connsiteY61" fmla="*/ 45218 h 4664946"/>
              <a:gd name="connsiteX62" fmla="*/ 1801168 w 4107264"/>
              <a:gd name="connsiteY62" fmla="*/ 303963 h 4664946"/>
              <a:gd name="connsiteX63" fmla="*/ 1625322 w 4107264"/>
              <a:gd name="connsiteY63" fmla="*/ 527539 h 4664946"/>
              <a:gd name="connsiteX64" fmla="*/ 1399234 w 4107264"/>
              <a:gd name="connsiteY64" fmla="*/ 864159 h 4664946"/>
              <a:gd name="connsiteX0" fmla="*/ 1399234 w 4107264"/>
              <a:gd name="connsiteY0" fmla="*/ 864159 h 4664946"/>
              <a:gd name="connsiteX1" fmla="*/ 1125415 w 4107264"/>
              <a:gd name="connsiteY1" fmla="*/ 823965 h 4664946"/>
              <a:gd name="connsiteX2" fmla="*/ 997299 w 4107264"/>
              <a:gd name="connsiteY2" fmla="*/ 864158 h 4664946"/>
              <a:gd name="connsiteX3" fmla="*/ 859134 w 4107264"/>
              <a:gd name="connsiteY3" fmla="*/ 924449 h 4664946"/>
              <a:gd name="connsiteX4" fmla="*/ 665701 w 4107264"/>
              <a:gd name="connsiteY4" fmla="*/ 924448 h 4664946"/>
              <a:gd name="connsiteX5" fmla="*/ 439613 w 4107264"/>
              <a:gd name="connsiteY5" fmla="*/ 884254 h 4664946"/>
              <a:gd name="connsiteX6" fmla="*/ 301448 w 4107264"/>
              <a:gd name="connsiteY6" fmla="*/ 909376 h 4664946"/>
              <a:gd name="connsiteX7" fmla="*/ 200965 w 4107264"/>
              <a:gd name="connsiteY7" fmla="*/ 937008 h 4664946"/>
              <a:gd name="connsiteX8" fmla="*/ 70337 w 4107264"/>
              <a:gd name="connsiteY8" fmla="*/ 994786 h 4664946"/>
              <a:gd name="connsiteX9" fmla="*/ 0 w 4107264"/>
              <a:gd name="connsiteY9" fmla="*/ 1040004 h 4664946"/>
              <a:gd name="connsiteX10" fmla="*/ 499904 w 4107264"/>
              <a:gd name="connsiteY10" fmla="*/ 1763485 h 4664946"/>
              <a:gd name="connsiteX11" fmla="*/ 1170631 w 4107264"/>
              <a:gd name="connsiteY11" fmla="*/ 1771021 h 4664946"/>
              <a:gd name="connsiteX12" fmla="*/ 1055075 w 4107264"/>
              <a:gd name="connsiteY12" fmla="*/ 1313822 h 4664946"/>
              <a:gd name="connsiteX13" fmla="*/ 1085220 w 4107264"/>
              <a:gd name="connsiteY13" fmla="*/ 1185705 h 4664946"/>
              <a:gd name="connsiteX14" fmla="*/ 1110343 w 4107264"/>
              <a:gd name="connsiteY14" fmla="*/ 1080199 h 4664946"/>
              <a:gd name="connsiteX15" fmla="*/ 1155560 w 4107264"/>
              <a:gd name="connsiteY15" fmla="*/ 1052566 h 4664946"/>
              <a:gd name="connsiteX16" fmla="*/ 1291213 w 4107264"/>
              <a:gd name="connsiteY16" fmla="*/ 1009860 h 4664946"/>
              <a:gd name="connsiteX17" fmla="*/ 1446963 w 4107264"/>
              <a:gd name="connsiteY17" fmla="*/ 1032467 h 4664946"/>
              <a:gd name="connsiteX18" fmla="*/ 1539910 w 4107264"/>
              <a:gd name="connsiteY18" fmla="*/ 1170633 h 4664946"/>
              <a:gd name="connsiteX19" fmla="*/ 1512277 w 4107264"/>
              <a:gd name="connsiteY19" fmla="*/ 1308798 h 4664946"/>
              <a:gd name="connsiteX20" fmla="*/ 1514789 w 4107264"/>
              <a:gd name="connsiteY20" fmla="*/ 1459523 h 4664946"/>
              <a:gd name="connsiteX21" fmla="*/ 1605224 w 4107264"/>
              <a:gd name="connsiteY21" fmla="*/ 1602712 h 4664946"/>
              <a:gd name="connsiteX22" fmla="*/ 1645418 w 4107264"/>
              <a:gd name="connsiteY22" fmla="*/ 1715756 h 4664946"/>
              <a:gd name="connsiteX23" fmla="*/ 1668026 w 4107264"/>
              <a:gd name="connsiteY23" fmla="*/ 1851409 h 4664946"/>
              <a:gd name="connsiteX24" fmla="*/ 1625321 w 4107264"/>
              <a:gd name="connsiteY24" fmla="*/ 2052376 h 4664946"/>
              <a:gd name="connsiteX25" fmla="*/ 1642906 w 4107264"/>
              <a:gd name="connsiteY25" fmla="*/ 2157885 h 4664946"/>
              <a:gd name="connsiteX26" fmla="*/ 1826288 w 4107264"/>
              <a:gd name="connsiteY26" fmla="*/ 2404069 h 4664946"/>
              <a:gd name="connsiteX27" fmla="*/ 1896626 w 4107264"/>
              <a:gd name="connsiteY27" fmla="*/ 2728128 h 4664946"/>
              <a:gd name="connsiteX28" fmla="*/ 2027255 w 4107264"/>
              <a:gd name="connsiteY28" fmla="*/ 2833636 h 4664946"/>
              <a:gd name="connsiteX29" fmla="*/ 2243296 w 4107264"/>
              <a:gd name="connsiteY29" fmla="*/ 2934119 h 4664946"/>
              <a:gd name="connsiteX30" fmla="*/ 2479429 w 4107264"/>
              <a:gd name="connsiteY30" fmla="*/ 3310932 h 4664946"/>
              <a:gd name="connsiteX31" fmla="*/ 2615082 w 4107264"/>
              <a:gd name="connsiteY31" fmla="*/ 3753060 h 4664946"/>
              <a:gd name="connsiteX32" fmla="*/ 2597497 w 4107264"/>
              <a:gd name="connsiteY32" fmla="*/ 3851032 h 4664946"/>
              <a:gd name="connsiteX33" fmla="*/ 2846193 w 4107264"/>
              <a:gd name="connsiteY33" fmla="*/ 4119824 h 4664946"/>
              <a:gd name="connsiteX34" fmla="*/ 3150156 w 4107264"/>
              <a:gd name="connsiteY34" fmla="*/ 4423787 h 4664946"/>
              <a:gd name="connsiteX35" fmla="*/ 3240591 w 4107264"/>
              <a:gd name="connsiteY35" fmla="*/ 4509198 h 4664946"/>
              <a:gd name="connsiteX36" fmla="*/ 3428999 w 4107264"/>
              <a:gd name="connsiteY36" fmla="*/ 4604656 h 4664946"/>
              <a:gd name="connsiteX37" fmla="*/ 3582235 w 4107264"/>
              <a:gd name="connsiteY37" fmla="*/ 4664946 h 4664946"/>
              <a:gd name="connsiteX38" fmla="*/ 3680207 w 4107264"/>
              <a:gd name="connsiteY38" fmla="*/ 4664946 h 4664946"/>
              <a:gd name="connsiteX39" fmla="*/ 3793251 w 4107264"/>
              <a:gd name="connsiteY39" fmla="*/ 4637314 h 4664946"/>
              <a:gd name="connsiteX40" fmla="*/ 4107264 w 4107264"/>
              <a:gd name="connsiteY40" fmla="*/ 4398667 h 4664946"/>
              <a:gd name="connsiteX41" fmla="*/ 4107264 w 4107264"/>
              <a:gd name="connsiteY41" fmla="*/ 3815862 h 4664946"/>
              <a:gd name="connsiteX42" fmla="*/ 3793251 w 4107264"/>
              <a:gd name="connsiteY42" fmla="*/ 3609871 h 4664946"/>
              <a:gd name="connsiteX43" fmla="*/ 3690255 w 4107264"/>
              <a:gd name="connsiteY43" fmla="*/ 3516923 h 4664946"/>
              <a:gd name="connsiteX44" fmla="*/ 3584748 w 4107264"/>
              <a:gd name="connsiteY44" fmla="*/ 3333540 h 4664946"/>
              <a:gd name="connsiteX45" fmla="*/ 3544554 w 4107264"/>
              <a:gd name="connsiteY45" fmla="*/ 2979337 h 4664946"/>
              <a:gd name="connsiteX46" fmla="*/ 3346099 w 4107264"/>
              <a:gd name="connsiteY46" fmla="*/ 2459335 h 4664946"/>
              <a:gd name="connsiteX47" fmla="*/ 3243104 w 4107264"/>
              <a:gd name="connsiteY47" fmla="*/ 2298561 h 4664946"/>
              <a:gd name="connsiteX48" fmla="*/ 3107451 w 4107264"/>
              <a:gd name="connsiteY48" fmla="*/ 2115178 h 4664946"/>
              <a:gd name="connsiteX49" fmla="*/ 2853730 w 4107264"/>
              <a:gd name="connsiteY49" fmla="*/ 2037304 h 4664946"/>
              <a:gd name="connsiteX50" fmla="*/ 2655275 w 4107264"/>
              <a:gd name="connsiteY50" fmla="*/ 1911699 h 4664946"/>
              <a:gd name="connsiteX51" fmla="*/ 2690447 w 4107264"/>
              <a:gd name="connsiteY51" fmla="*/ 1843873 h 4664946"/>
              <a:gd name="connsiteX52" fmla="*/ 2868804 w 4107264"/>
              <a:gd name="connsiteY52" fmla="*/ 1723293 h 4664946"/>
              <a:gd name="connsiteX53" fmla="*/ 3044651 w 4107264"/>
              <a:gd name="connsiteY53" fmla="*/ 1502229 h 4664946"/>
              <a:gd name="connsiteX54" fmla="*/ 3104942 w 4107264"/>
              <a:gd name="connsiteY54" fmla="*/ 1336431 h 4664946"/>
              <a:gd name="connsiteX55" fmla="*/ 2981849 w 4107264"/>
              <a:gd name="connsiteY55" fmla="*/ 801356 h 4664946"/>
              <a:gd name="connsiteX56" fmla="*/ 2951704 w 4107264"/>
              <a:gd name="connsiteY56" fmla="*/ 665704 h 4664946"/>
              <a:gd name="connsiteX57" fmla="*/ 2866293 w 4107264"/>
              <a:gd name="connsiteY57" fmla="*/ 406959 h 4664946"/>
              <a:gd name="connsiteX58" fmla="*/ 2733153 w 4107264"/>
              <a:gd name="connsiteY58" fmla="*/ 231112 h 4664946"/>
              <a:gd name="connsiteX59" fmla="*/ 2368900 w 4107264"/>
              <a:gd name="connsiteY59" fmla="*/ 27633 h 4664946"/>
              <a:gd name="connsiteX60" fmla="*/ 2225711 w 4107264"/>
              <a:gd name="connsiteY60" fmla="*/ 0 h 4664946"/>
              <a:gd name="connsiteX61" fmla="*/ 2042328 w 4107264"/>
              <a:gd name="connsiteY61" fmla="*/ 45218 h 4664946"/>
              <a:gd name="connsiteX62" fmla="*/ 1801168 w 4107264"/>
              <a:gd name="connsiteY62" fmla="*/ 303963 h 4664946"/>
              <a:gd name="connsiteX63" fmla="*/ 1625322 w 4107264"/>
              <a:gd name="connsiteY63" fmla="*/ 527539 h 4664946"/>
              <a:gd name="connsiteX64" fmla="*/ 1399234 w 4107264"/>
              <a:gd name="connsiteY64" fmla="*/ 864159 h 4664946"/>
              <a:gd name="connsiteX0" fmla="*/ 1399234 w 4107264"/>
              <a:gd name="connsiteY0" fmla="*/ 864159 h 4664946"/>
              <a:gd name="connsiteX1" fmla="*/ 1125415 w 4107264"/>
              <a:gd name="connsiteY1" fmla="*/ 823965 h 4664946"/>
              <a:gd name="connsiteX2" fmla="*/ 997299 w 4107264"/>
              <a:gd name="connsiteY2" fmla="*/ 864158 h 4664946"/>
              <a:gd name="connsiteX3" fmla="*/ 859134 w 4107264"/>
              <a:gd name="connsiteY3" fmla="*/ 924449 h 4664946"/>
              <a:gd name="connsiteX4" fmla="*/ 665701 w 4107264"/>
              <a:gd name="connsiteY4" fmla="*/ 924448 h 4664946"/>
              <a:gd name="connsiteX5" fmla="*/ 439613 w 4107264"/>
              <a:gd name="connsiteY5" fmla="*/ 884254 h 4664946"/>
              <a:gd name="connsiteX6" fmla="*/ 301448 w 4107264"/>
              <a:gd name="connsiteY6" fmla="*/ 909376 h 4664946"/>
              <a:gd name="connsiteX7" fmla="*/ 200965 w 4107264"/>
              <a:gd name="connsiteY7" fmla="*/ 937008 h 4664946"/>
              <a:gd name="connsiteX8" fmla="*/ 70337 w 4107264"/>
              <a:gd name="connsiteY8" fmla="*/ 994786 h 4664946"/>
              <a:gd name="connsiteX9" fmla="*/ 0 w 4107264"/>
              <a:gd name="connsiteY9" fmla="*/ 1040004 h 4664946"/>
              <a:gd name="connsiteX10" fmla="*/ 499904 w 4107264"/>
              <a:gd name="connsiteY10" fmla="*/ 1763485 h 4664946"/>
              <a:gd name="connsiteX11" fmla="*/ 1170631 w 4107264"/>
              <a:gd name="connsiteY11" fmla="*/ 1771021 h 4664946"/>
              <a:gd name="connsiteX12" fmla="*/ 1095268 w 4107264"/>
              <a:gd name="connsiteY12" fmla="*/ 1482131 h 4664946"/>
              <a:gd name="connsiteX13" fmla="*/ 1055075 w 4107264"/>
              <a:gd name="connsiteY13" fmla="*/ 1313822 h 4664946"/>
              <a:gd name="connsiteX14" fmla="*/ 1085220 w 4107264"/>
              <a:gd name="connsiteY14" fmla="*/ 1185705 h 4664946"/>
              <a:gd name="connsiteX15" fmla="*/ 1110343 w 4107264"/>
              <a:gd name="connsiteY15" fmla="*/ 1080199 h 4664946"/>
              <a:gd name="connsiteX16" fmla="*/ 1155560 w 4107264"/>
              <a:gd name="connsiteY16" fmla="*/ 1052566 h 4664946"/>
              <a:gd name="connsiteX17" fmla="*/ 1291213 w 4107264"/>
              <a:gd name="connsiteY17" fmla="*/ 1009860 h 4664946"/>
              <a:gd name="connsiteX18" fmla="*/ 1446963 w 4107264"/>
              <a:gd name="connsiteY18" fmla="*/ 1032467 h 4664946"/>
              <a:gd name="connsiteX19" fmla="*/ 1539910 w 4107264"/>
              <a:gd name="connsiteY19" fmla="*/ 1170633 h 4664946"/>
              <a:gd name="connsiteX20" fmla="*/ 1512277 w 4107264"/>
              <a:gd name="connsiteY20" fmla="*/ 1308798 h 4664946"/>
              <a:gd name="connsiteX21" fmla="*/ 1514789 w 4107264"/>
              <a:gd name="connsiteY21" fmla="*/ 1459523 h 4664946"/>
              <a:gd name="connsiteX22" fmla="*/ 1605224 w 4107264"/>
              <a:gd name="connsiteY22" fmla="*/ 1602712 h 4664946"/>
              <a:gd name="connsiteX23" fmla="*/ 1645418 w 4107264"/>
              <a:gd name="connsiteY23" fmla="*/ 1715756 h 4664946"/>
              <a:gd name="connsiteX24" fmla="*/ 1668026 w 4107264"/>
              <a:gd name="connsiteY24" fmla="*/ 1851409 h 4664946"/>
              <a:gd name="connsiteX25" fmla="*/ 1625321 w 4107264"/>
              <a:gd name="connsiteY25" fmla="*/ 2052376 h 4664946"/>
              <a:gd name="connsiteX26" fmla="*/ 1642906 w 4107264"/>
              <a:gd name="connsiteY26" fmla="*/ 2157885 h 4664946"/>
              <a:gd name="connsiteX27" fmla="*/ 1826288 w 4107264"/>
              <a:gd name="connsiteY27" fmla="*/ 2404069 h 4664946"/>
              <a:gd name="connsiteX28" fmla="*/ 1896626 w 4107264"/>
              <a:gd name="connsiteY28" fmla="*/ 2728128 h 4664946"/>
              <a:gd name="connsiteX29" fmla="*/ 2027255 w 4107264"/>
              <a:gd name="connsiteY29" fmla="*/ 2833636 h 4664946"/>
              <a:gd name="connsiteX30" fmla="*/ 2243296 w 4107264"/>
              <a:gd name="connsiteY30" fmla="*/ 2934119 h 4664946"/>
              <a:gd name="connsiteX31" fmla="*/ 2479429 w 4107264"/>
              <a:gd name="connsiteY31" fmla="*/ 3310932 h 4664946"/>
              <a:gd name="connsiteX32" fmla="*/ 2615082 w 4107264"/>
              <a:gd name="connsiteY32" fmla="*/ 3753060 h 4664946"/>
              <a:gd name="connsiteX33" fmla="*/ 2597497 w 4107264"/>
              <a:gd name="connsiteY33" fmla="*/ 3851032 h 4664946"/>
              <a:gd name="connsiteX34" fmla="*/ 2846193 w 4107264"/>
              <a:gd name="connsiteY34" fmla="*/ 4119824 h 4664946"/>
              <a:gd name="connsiteX35" fmla="*/ 3150156 w 4107264"/>
              <a:gd name="connsiteY35" fmla="*/ 4423787 h 4664946"/>
              <a:gd name="connsiteX36" fmla="*/ 3240591 w 4107264"/>
              <a:gd name="connsiteY36" fmla="*/ 4509198 h 4664946"/>
              <a:gd name="connsiteX37" fmla="*/ 3428999 w 4107264"/>
              <a:gd name="connsiteY37" fmla="*/ 4604656 h 4664946"/>
              <a:gd name="connsiteX38" fmla="*/ 3582235 w 4107264"/>
              <a:gd name="connsiteY38" fmla="*/ 4664946 h 4664946"/>
              <a:gd name="connsiteX39" fmla="*/ 3680207 w 4107264"/>
              <a:gd name="connsiteY39" fmla="*/ 4664946 h 4664946"/>
              <a:gd name="connsiteX40" fmla="*/ 3793251 w 4107264"/>
              <a:gd name="connsiteY40" fmla="*/ 4637314 h 4664946"/>
              <a:gd name="connsiteX41" fmla="*/ 4107264 w 4107264"/>
              <a:gd name="connsiteY41" fmla="*/ 4398667 h 4664946"/>
              <a:gd name="connsiteX42" fmla="*/ 4107264 w 4107264"/>
              <a:gd name="connsiteY42" fmla="*/ 3815862 h 4664946"/>
              <a:gd name="connsiteX43" fmla="*/ 3793251 w 4107264"/>
              <a:gd name="connsiteY43" fmla="*/ 3609871 h 4664946"/>
              <a:gd name="connsiteX44" fmla="*/ 3690255 w 4107264"/>
              <a:gd name="connsiteY44" fmla="*/ 3516923 h 4664946"/>
              <a:gd name="connsiteX45" fmla="*/ 3584748 w 4107264"/>
              <a:gd name="connsiteY45" fmla="*/ 3333540 h 4664946"/>
              <a:gd name="connsiteX46" fmla="*/ 3544554 w 4107264"/>
              <a:gd name="connsiteY46" fmla="*/ 2979337 h 4664946"/>
              <a:gd name="connsiteX47" fmla="*/ 3346099 w 4107264"/>
              <a:gd name="connsiteY47" fmla="*/ 2459335 h 4664946"/>
              <a:gd name="connsiteX48" fmla="*/ 3243104 w 4107264"/>
              <a:gd name="connsiteY48" fmla="*/ 2298561 h 4664946"/>
              <a:gd name="connsiteX49" fmla="*/ 3107451 w 4107264"/>
              <a:gd name="connsiteY49" fmla="*/ 2115178 h 4664946"/>
              <a:gd name="connsiteX50" fmla="*/ 2853730 w 4107264"/>
              <a:gd name="connsiteY50" fmla="*/ 2037304 h 4664946"/>
              <a:gd name="connsiteX51" fmla="*/ 2655275 w 4107264"/>
              <a:gd name="connsiteY51" fmla="*/ 1911699 h 4664946"/>
              <a:gd name="connsiteX52" fmla="*/ 2690447 w 4107264"/>
              <a:gd name="connsiteY52" fmla="*/ 1843873 h 4664946"/>
              <a:gd name="connsiteX53" fmla="*/ 2868804 w 4107264"/>
              <a:gd name="connsiteY53" fmla="*/ 1723293 h 4664946"/>
              <a:gd name="connsiteX54" fmla="*/ 3044651 w 4107264"/>
              <a:gd name="connsiteY54" fmla="*/ 1502229 h 4664946"/>
              <a:gd name="connsiteX55" fmla="*/ 3104942 w 4107264"/>
              <a:gd name="connsiteY55" fmla="*/ 1336431 h 4664946"/>
              <a:gd name="connsiteX56" fmla="*/ 2981849 w 4107264"/>
              <a:gd name="connsiteY56" fmla="*/ 801356 h 4664946"/>
              <a:gd name="connsiteX57" fmla="*/ 2951704 w 4107264"/>
              <a:gd name="connsiteY57" fmla="*/ 665704 h 4664946"/>
              <a:gd name="connsiteX58" fmla="*/ 2866293 w 4107264"/>
              <a:gd name="connsiteY58" fmla="*/ 406959 h 4664946"/>
              <a:gd name="connsiteX59" fmla="*/ 2733153 w 4107264"/>
              <a:gd name="connsiteY59" fmla="*/ 231112 h 4664946"/>
              <a:gd name="connsiteX60" fmla="*/ 2368900 w 4107264"/>
              <a:gd name="connsiteY60" fmla="*/ 27633 h 4664946"/>
              <a:gd name="connsiteX61" fmla="*/ 2225711 w 4107264"/>
              <a:gd name="connsiteY61" fmla="*/ 0 h 4664946"/>
              <a:gd name="connsiteX62" fmla="*/ 2042328 w 4107264"/>
              <a:gd name="connsiteY62" fmla="*/ 45218 h 4664946"/>
              <a:gd name="connsiteX63" fmla="*/ 1801168 w 4107264"/>
              <a:gd name="connsiteY63" fmla="*/ 303963 h 4664946"/>
              <a:gd name="connsiteX64" fmla="*/ 1625322 w 4107264"/>
              <a:gd name="connsiteY64" fmla="*/ 527539 h 4664946"/>
              <a:gd name="connsiteX65" fmla="*/ 1399234 w 4107264"/>
              <a:gd name="connsiteY65" fmla="*/ 864159 h 4664946"/>
              <a:gd name="connsiteX0" fmla="*/ 1399234 w 4107264"/>
              <a:gd name="connsiteY0" fmla="*/ 864159 h 4664946"/>
              <a:gd name="connsiteX1" fmla="*/ 1125415 w 4107264"/>
              <a:gd name="connsiteY1" fmla="*/ 823965 h 4664946"/>
              <a:gd name="connsiteX2" fmla="*/ 997299 w 4107264"/>
              <a:gd name="connsiteY2" fmla="*/ 864158 h 4664946"/>
              <a:gd name="connsiteX3" fmla="*/ 859134 w 4107264"/>
              <a:gd name="connsiteY3" fmla="*/ 924449 h 4664946"/>
              <a:gd name="connsiteX4" fmla="*/ 665701 w 4107264"/>
              <a:gd name="connsiteY4" fmla="*/ 924448 h 4664946"/>
              <a:gd name="connsiteX5" fmla="*/ 439613 w 4107264"/>
              <a:gd name="connsiteY5" fmla="*/ 884254 h 4664946"/>
              <a:gd name="connsiteX6" fmla="*/ 301448 w 4107264"/>
              <a:gd name="connsiteY6" fmla="*/ 909376 h 4664946"/>
              <a:gd name="connsiteX7" fmla="*/ 200965 w 4107264"/>
              <a:gd name="connsiteY7" fmla="*/ 937008 h 4664946"/>
              <a:gd name="connsiteX8" fmla="*/ 70337 w 4107264"/>
              <a:gd name="connsiteY8" fmla="*/ 994786 h 4664946"/>
              <a:gd name="connsiteX9" fmla="*/ 0 w 4107264"/>
              <a:gd name="connsiteY9" fmla="*/ 1040004 h 4664946"/>
              <a:gd name="connsiteX10" fmla="*/ 499904 w 4107264"/>
              <a:gd name="connsiteY10" fmla="*/ 1763485 h 4664946"/>
              <a:gd name="connsiteX11" fmla="*/ 1170631 w 4107264"/>
              <a:gd name="connsiteY11" fmla="*/ 1771021 h 4664946"/>
              <a:gd name="connsiteX12" fmla="*/ 1135462 w 4107264"/>
              <a:gd name="connsiteY12" fmla="*/ 1562518 h 4664946"/>
              <a:gd name="connsiteX13" fmla="*/ 1055075 w 4107264"/>
              <a:gd name="connsiteY13" fmla="*/ 1313822 h 4664946"/>
              <a:gd name="connsiteX14" fmla="*/ 1085220 w 4107264"/>
              <a:gd name="connsiteY14" fmla="*/ 1185705 h 4664946"/>
              <a:gd name="connsiteX15" fmla="*/ 1110343 w 4107264"/>
              <a:gd name="connsiteY15" fmla="*/ 1080199 h 4664946"/>
              <a:gd name="connsiteX16" fmla="*/ 1155560 w 4107264"/>
              <a:gd name="connsiteY16" fmla="*/ 1052566 h 4664946"/>
              <a:gd name="connsiteX17" fmla="*/ 1291213 w 4107264"/>
              <a:gd name="connsiteY17" fmla="*/ 1009860 h 4664946"/>
              <a:gd name="connsiteX18" fmla="*/ 1446963 w 4107264"/>
              <a:gd name="connsiteY18" fmla="*/ 1032467 h 4664946"/>
              <a:gd name="connsiteX19" fmla="*/ 1539910 w 4107264"/>
              <a:gd name="connsiteY19" fmla="*/ 1170633 h 4664946"/>
              <a:gd name="connsiteX20" fmla="*/ 1512277 w 4107264"/>
              <a:gd name="connsiteY20" fmla="*/ 1308798 h 4664946"/>
              <a:gd name="connsiteX21" fmla="*/ 1514789 w 4107264"/>
              <a:gd name="connsiteY21" fmla="*/ 1459523 h 4664946"/>
              <a:gd name="connsiteX22" fmla="*/ 1605224 w 4107264"/>
              <a:gd name="connsiteY22" fmla="*/ 1602712 h 4664946"/>
              <a:gd name="connsiteX23" fmla="*/ 1645418 w 4107264"/>
              <a:gd name="connsiteY23" fmla="*/ 1715756 h 4664946"/>
              <a:gd name="connsiteX24" fmla="*/ 1668026 w 4107264"/>
              <a:gd name="connsiteY24" fmla="*/ 1851409 h 4664946"/>
              <a:gd name="connsiteX25" fmla="*/ 1625321 w 4107264"/>
              <a:gd name="connsiteY25" fmla="*/ 2052376 h 4664946"/>
              <a:gd name="connsiteX26" fmla="*/ 1642906 w 4107264"/>
              <a:gd name="connsiteY26" fmla="*/ 2157885 h 4664946"/>
              <a:gd name="connsiteX27" fmla="*/ 1826288 w 4107264"/>
              <a:gd name="connsiteY27" fmla="*/ 2404069 h 4664946"/>
              <a:gd name="connsiteX28" fmla="*/ 1896626 w 4107264"/>
              <a:gd name="connsiteY28" fmla="*/ 2728128 h 4664946"/>
              <a:gd name="connsiteX29" fmla="*/ 2027255 w 4107264"/>
              <a:gd name="connsiteY29" fmla="*/ 2833636 h 4664946"/>
              <a:gd name="connsiteX30" fmla="*/ 2243296 w 4107264"/>
              <a:gd name="connsiteY30" fmla="*/ 2934119 h 4664946"/>
              <a:gd name="connsiteX31" fmla="*/ 2479429 w 4107264"/>
              <a:gd name="connsiteY31" fmla="*/ 3310932 h 4664946"/>
              <a:gd name="connsiteX32" fmla="*/ 2615082 w 4107264"/>
              <a:gd name="connsiteY32" fmla="*/ 3753060 h 4664946"/>
              <a:gd name="connsiteX33" fmla="*/ 2597497 w 4107264"/>
              <a:gd name="connsiteY33" fmla="*/ 3851032 h 4664946"/>
              <a:gd name="connsiteX34" fmla="*/ 2846193 w 4107264"/>
              <a:gd name="connsiteY34" fmla="*/ 4119824 h 4664946"/>
              <a:gd name="connsiteX35" fmla="*/ 3150156 w 4107264"/>
              <a:gd name="connsiteY35" fmla="*/ 4423787 h 4664946"/>
              <a:gd name="connsiteX36" fmla="*/ 3240591 w 4107264"/>
              <a:gd name="connsiteY36" fmla="*/ 4509198 h 4664946"/>
              <a:gd name="connsiteX37" fmla="*/ 3428999 w 4107264"/>
              <a:gd name="connsiteY37" fmla="*/ 4604656 h 4664946"/>
              <a:gd name="connsiteX38" fmla="*/ 3582235 w 4107264"/>
              <a:gd name="connsiteY38" fmla="*/ 4664946 h 4664946"/>
              <a:gd name="connsiteX39" fmla="*/ 3680207 w 4107264"/>
              <a:gd name="connsiteY39" fmla="*/ 4664946 h 4664946"/>
              <a:gd name="connsiteX40" fmla="*/ 3793251 w 4107264"/>
              <a:gd name="connsiteY40" fmla="*/ 4637314 h 4664946"/>
              <a:gd name="connsiteX41" fmla="*/ 4107264 w 4107264"/>
              <a:gd name="connsiteY41" fmla="*/ 4398667 h 4664946"/>
              <a:gd name="connsiteX42" fmla="*/ 4107264 w 4107264"/>
              <a:gd name="connsiteY42" fmla="*/ 3815862 h 4664946"/>
              <a:gd name="connsiteX43" fmla="*/ 3793251 w 4107264"/>
              <a:gd name="connsiteY43" fmla="*/ 3609871 h 4664946"/>
              <a:gd name="connsiteX44" fmla="*/ 3690255 w 4107264"/>
              <a:gd name="connsiteY44" fmla="*/ 3516923 h 4664946"/>
              <a:gd name="connsiteX45" fmla="*/ 3584748 w 4107264"/>
              <a:gd name="connsiteY45" fmla="*/ 3333540 h 4664946"/>
              <a:gd name="connsiteX46" fmla="*/ 3544554 w 4107264"/>
              <a:gd name="connsiteY46" fmla="*/ 2979337 h 4664946"/>
              <a:gd name="connsiteX47" fmla="*/ 3346099 w 4107264"/>
              <a:gd name="connsiteY47" fmla="*/ 2459335 h 4664946"/>
              <a:gd name="connsiteX48" fmla="*/ 3243104 w 4107264"/>
              <a:gd name="connsiteY48" fmla="*/ 2298561 h 4664946"/>
              <a:gd name="connsiteX49" fmla="*/ 3107451 w 4107264"/>
              <a:gd name="connsiteY49" fmla="*/ 2115178 h 4664946"/>
              <a:gd name="connsiteX50" fmla="*/ 2853730 w 4107264"/>
              <a:gd name="connsiteY50" fmla="*/ 2037304 h 4664946"/>
              <a:gd name="connsiteX51" fmla="*/ 2655275 w 4107264"/>
              <a:gd name="connsiteY51" fmla="*/ 1911699 h 4664946"/>
              <a:gd name="connsiteX52" fmla="*/ 2690447 w 4107264"/>
              <a:gd name="connsiteY52" fmla="*/ 1843873 h 4664946"/>
              <a:gd name="connsiteX53" fmla="*/ 2868804 w 4107264"/>
              <a:gd name="connsiteY53" fmla="*/ 1723293 h 4664946"/>
              <a:gd name="connsiteX54" fmla="*/ 3044651 w 4107264"/>
              <a:gd name="connsiteY54" fmla="*/ 1502229 h 4664946"/>
              <a:gd name="connsiteX55" fmla="*/ 3104942 w 4107264"/>
              <a:gd name="connsiteY55" fmla="*/ 1336431 h 4664946"/>
              <a:gd name="connsiteX56" fmla="*/ 2981849 w 4107264"/>
              <a:gd name="connsiteY56" fmla="*/ 801356 h 4664946"/>
              <a:gd name="connsiteX57" fmla="*/ 2951704 w 4107264"/>
              <a:gd name="connsiteY57" fmla="*/ 665704 h 4664946"/>
              <a:gd name="connsiteX58" fmla="*/ 2866293 w 4107264"/>
              <a:gd name="connsiteY58" fmla="*/ 406959 h 4664946"/>
              <a:gd name="connsiteX59" fmla="*/ 2733153 w 4107264"/>
              <a:gd name="connsiteY59" fmla="*/ 231112 h 4664946"/>
              <a:gd name="connsiteX60" fmla="*/ 2368900 w 4107264"/>
              <a:gd name="connsiteY60" fmla="*/ 27633 h 4664946"/>
              <a:gd name="connsiteX61" fmla="*/ 2225711 w 4107264"/>
              <a:gd name="connsiteY61" fmla="*/ 0 h 4664946"/>
              <a:gd name="connsiteX62" fmla="*/ 2042328 w 4107264"/>
              <a:gd name="connsiteY62" fmla="*/ 45218 h 4664946"/>
              <a:gd name="connsiteX63" fmla="*/ 1801168 w 4107264"/>
              <a:gd name="connsiteY63" fmla="*/ 303963 h 4664946"/>
              <a:gd name="connsiteX64" fmla="*/ 1625322 w 4107264"/>
              <a:gd name="connsiteY64" fmla="*/ 527539 h 4664946"/>
              <a:gd name="connsiteX65" fmla="*/ 1399234 w 4107264"/>
              <a:gd name="connsiteY65" fmla="*/ 864159 h 4664946"/>
              <a:gd name="connsiteX0" fmla="*/ 1399234 w 4107264"/>
              <a:gd name="connsiteY0" fmla="*/ 864159 h 4664946"/>
              <a:gd name="connsiteX1" fmla="*/ 1125415 w 4107264"/>
              <a:gd name="connsiteY1" fmla="*/ 823965 h 4664946"/>
              <a:gd name="connsiteX2" fmla="*/ 997299 w 4107264"/>
              <a:gd name="connsiteY2" fmla="*/ 864158 h 4664946"/>
              <a:gd name="connsiteX3" fmla="*/ 859134 w 4107264"/>
              <a:gd name="connsiteY3" fmla="*/ 924449 h 4664946"/>
              <a:gd name="connsiteX4" fmla="*/ 665701 w 4107264"/>
              <a:gd name="connsiteY4" fmla="*/ 924448 h 4664946"/>
              <a:gd name="connsiteX5" fmla="*/ 439613 w 4107264"/>
              <a:gd name="connsiteY5" fmla="*/ 884254 h 4664946"/>
              <a:gd name="connsiteX6" fmla="*/ 301448 w 4107264"/>
              <a:gd name="connsiteY6" fmla="*/ 909376 h 4664946"/>
              <a:gd name="connsiteX7" fmla="*/ 200965 w 4107264"/>
              <a:gd name="connsiteY7" fmla="*/ 937008 h 4664946"/>
              <a:gd name="connsiteX8" fmla="*/ 70337 w 4107264"/>
              <a:gd name="connsiteY8" fmla="*/ 994786 h 4664946"/>
              <a:gd name="connsiteX9" fmla="*/ 0 w 4107264"/>
              <a:gd name="connsiteY9" fmla="*/ 1040004 h 4664946"/>
              <a:gd name="connsiteX10" fmla="*/ 281352 w 4107264"/>
              <a:gd name="connsiteY10" fmla="*/ 1441938 h 4664946"/>
              <a:gd name="connsiteX11" fmla="*/ 499904 w 4107264"/>
              <a:gd name="connsiteY11" fmla="*/ 1763485 h 4664946"/>
              <a:gd name="connsiteX12" fmla="*/ 1170631 w 4107264"/>
              <a:gd name="connsiteY12" fmla="*/ 1771021 h 4664946"/>
              <a:gd name="connsiteX13" fmla="*/ 1135462 w 4107264"/>
              <a:gd name="connsiteY13" fmla="*/ 1562518 h 4664946"/>
              <a:gd name="connsiteX14" fmla="*/ 1055075 w 4107264"/>
              <a:gd name="connsiteY14" fmla="*/ 1313822 h 4664946"/>
              <a:gd name="connsiteX15" fmla="*/ 1085220 w 4107264"/>
              <a:gd name="connsiteY15" fmla="*/ 1185705 h 4664946"/>
              <a:gd name="connsiteX16" fmla="*/ 1110343 w 4107264"/>
              <a:gd name="connsiteY16" fmla="*/ 1080199 h 4664946"/>
              <a:gd name="connsiteX17" fmla="*/ 1155560 w 4107264"/>
              <a:gd name="connsiteY17" fmla="*/ 1052566 h 4664946"/>
              <a:gd name="connsiteX18" fmla="*/ 1291213 w 4107264"/>
              <a:gd name="connsiteY18" fmla="*/ 1009860 h 4664946"/>
              <a:gd name="connsiteX19" fmla="*/ 1446963 w 4107264"/>
              <a:gd name="connsiteY19" fmla="*/ 1032467 h 4664946"/>
              <a:gd name="connsiteX20" fmla="*/ 1539910 w 4107264"/>
              <a:gd name="connsiteY20" fmla="*/ 1170633 h 4664946"/>
              <a:gd name="connsiteX21" fmla="*/ 1512277 w 4107264"/>
              <a:gd name="connsiteY21" fmla="*/ 1308798 h 4664946"/>
              <a:gd name="connsiteX22" fmla="*/ 1514789 w 4107264"/>
              <a:gd name="connsiteY22" fmla="*/ 1459523 h 4664946"/>
              <a:gd name="connsiteX23" fmla="*/ 1605224 w 4107264"/>
              <a:gd name="connsiteY23" fmla="*/ 1602712 h 4664946"/>
              <a:gd name="connsiteX24" fmla="*/ 1645418 w 4107264"/>
              <a:gd name="connsiteY24" fmla="*/ 1715756 h 4664946"/>
              <a:gd name="connsiteX25" fmla="*/ 1668026 w 4107264"/>
              <a:gd name="connsiteY25" fmla="*/ 1851409 h 4664946"/>
              <a:gd name="connsiteX26" fmla="*/ 1625321 w 4107264"/>
              <a:gd name="connsiteY26" fmla="*/ 2052376 h 4664946"/>
              <a:gd name="connsiteX27" fmla="*/ 1642906 w 4107264"/>
              <a:gd name="connsiteY27" fmla="*/ 2157885 h 4664946"/>
              <a:gd name="connsiteX28" fmla="*/ 1826288 w 4107264"/>
              <a:gd name="connsiteY28" fmla="*/ 2404069 h 4664946"/>
              <a:gd name="connsiteX29" fmla="*/ 1896626 w 4107264"/>
              <a:gd name="connsiteY29" fmla="*/ 2728128 h 4664946"/>
              <a:gd name="connsiteX30" fmla="*/ 2027255 w 4107264"/>
              <a:gd name="connsiteY30" fmla="*/ 2833636 h 4664946"/>
              <a:gd name="connsiteX31" fmla="*/ 2243296 w 4107264"/>
              <a:gd name="connsiteY31" fmla="*/ 2934119 h 4664946"/>
              <a:gd name="connsiteX32" fmla="*/ 2479429 w 4107264"/>
              <a:gd name="connsiteY32" fmla="*/ 3310932 h 4664946"/>
              <a:gd name="connsiteX33" fmla="*/ 2615082 w 4107264"/>
              <a:gd name="connsiteY33" fmla="*/ 3753060 h 4664946"/>
              <a:gd name="connsiteX34" fmla="*/ 2597497 w 4107264"/>
              <a:gd name="connsiteY34" fmla="*/ 3851032 h 4664946"/>
              <a:gd name="connsiteX35" fmla="*/ 2846193 w 4107264"/>
              <a:gd name="connsiteY35" fmla="*/ 4119824 h 4664946"/>
              <a:gd name="connsiteX36" fmla="*/ 3150156 w 4107264"/>
              <a:gd name="connsiteY36" fmla="*/ 4423787 h 4664946"/>
              <a:gd name="connsiteX37" fmla="*/ 3240591 w 4107264"/>
              <a:gd name="connsiteY37" fmla="*/ 4509198 h 4664946"/>
              <a:gd name="connsiteX38" fmla="*/ 3428999 w 4107264"/>
              <a:gd name="connsiteY38" fmla="*/ 4604656 h 4664946"/>
              <a:gd name="connsiteX39" fmla="*/ 3582235 w 4107264"/>
              <a:gd name="connsiteY39" fmla="*/ 4664946 h 4664946"/>
              <a:gd name="connsiteX40" fmla="*/ 3680207 w 4107264"/>
              <a:gd name="connsiteY40" fmla="*/ 4664946 h 4664946"/>
              <a:gd name="connsiteX41" fmla="*/ 3793251 w 4107264"/>
              <a:gd name="connsiteY41" fmla="*/ 4637314 h 4664946"/>
              <a:gd name="connsiteX42" fmla="*/ 4107264 w 4107264"/>
              <a:gd name="connsiteY42" fmla="*/ 4398667 h 4664946"/>
              <a:gd name="connsiteX43" fmla="*/ 4107264 w 4107264"/>
              <a:gd name="connsiteY43" fmla="*/ 3815862 h 4664946"/>
              <a:gd name="connsiteX44" fmla="*/ 3793251 w 4107264"/>
              <a:gd name="connsiteY44" fmla="*/ 3609871 h 4664946"/>
              <a:gd name="connsiteX45" fmla="*/ 3690255 w 4107264"/>
              <a:gd name="connsiteY45" fmla="*/ 3516923 h 4664946"/>
              <a:gd name="connsiteX46" fmla="*/ 3584748 w 4107264"/>
              <a:gd name="connsiteY46" fmla="*/ 3333540 h 4664946"/>
              <a:gd name="connsiteX47" fmla="*/ 3544554 w 4107264"/>
              <a:gd name="connsiteY47" fmla="*/ 2979337 h 4664946"/>
              <a:gd name="connsiteX48" fmla="*/ 3346099 w 4107264"/>
              <a:gd name="connsiteY48" fmla="*/ 2459335 h 4664946"/>
              <a:gd name="connsiteX49" fmla="*/ 3243104 w 4107264"/>
              <a:gd name="connsiteY49" fmla="*/ 2298561 h 4664946"/>
              <a:gd name="connsiteX50" fmla="*/ 3107451 w 4107264"/>
              <a:gd name="connsiteY50" fmla="*/ 2115178 h 4664946"/>
              <a:gd name="connsiteX51" fmla="*/ 2853730 w 4107264"/>
              <a:gd name="connsiteY51" fmla="*/ 2037304 h 4664946"/>
              <a:gd name="connsiteX52" fmla="*/ 2655275 w 4107264"/>
              <a:gd name="connsiteY52" fmla="*/ 1911699 h 4664946"/>
              <a:gd name="connsiteX53" fmla="*/ 2690447 w 4107264"/>
              <a:gd name="connsiteY53" fmla="*/ 1843873 h 4664946"/>
              <a:gd name="connsiteX54" fmla="*/ 2868804 w 4107264"/>
              <a:gd name="connsiteY54" fmla="*/ 1723293 h 4664946"/>
              <a:gd name="connsiteX55" fmla="*/ 3044651 w 4107264"/>
              <a:gd name="connsiteY55" fmla="*/ 1502229 h 4664946"/>
              <a:gd name="connsiteX56" fmla="*/ 3104942 w 4107264"/>
              <a:gd name="connsiteY56" fmla="*/ 1336431 h 4664946"/>
              <a:gd name="connsiteX57" fmla="*/ 2981849 w 4107264"/>
              <a:gd name="connsiteY57" fmla="*/ 801356 h 4664946"/>
              <a:gd name="connsiteX58" fmla="*/ 2951704 w 4107264"/>
              <a:gd name="connsiteY58" fmla="*/ 665704 h 4664946"/>
              <a:gd name="connsiteX59" fmla="*/ 2866293 w 4107264"/>
              <a:gd name="connsiteY59" fmla="*/ 406959 h 4664946"/>
              <a:gd name="connsiteX60" fmla="*/ 2733153 w 4107264"/>
              <a:gd name="connsiteY60" fmla="*/ 231112 h 4664946"/>
              <a:gd name="connsiteX61" fmla="*/ 2368900 w 4107264"/>
              <a:gd name="connsiteY61" fmla="*/ 27633 h 4664946"/>
              <a:gd name="connsiteX62" fmla="*/ 2225711 w 4107264"/>
              <a:gd name="connsiteY62" fmla="*/ 0 h 4664946"/>
              <a:gd name="connsiteX63" fmla="*/ 2042328 w 4107264"/>
              <a:gd name="connsiteY63" fmla="*/ 45218 h 4664946"/>
              <a:gd name="connsiteX64" fmla="*/ 1801168 w 4107264"/>
              <a:gd name="connsiteY64" fmla="*/ 303963 h 4664946"/>
              <a:gd name="connsiteX65" fmla="*/ 1625322 w 4107264"/>
              <a:gd name="connsiteY65" fmla="*/ 527539 h 4664946"/>
              <a:gd name="connsiteX66" fmla="*/ 1399234 w 4107264"/>
              <a:gd name="connsiteY66" fmla="*/ 864159 h 4664946"/>
              <a:gd name="connsiteX0" fmla="*/ 1577594 w 4285624"/>
              <a:gd name="connsiteY0" fmla="*/ 864159 h 4664946"/>
              <a:gd name="connsiteX1" fmla="*/ 1303775 w 4285624"/>
              <a:gd name="connsiteY1" fmla="*/ 823965 h 4664946"/>
              <a:gd name="connsiteX2" fmla="*/ 1175659 w 4285624"/>
              <a:gd name="connsiteY2" fmla="*/ 864158 h 4664946"/>
              <a:gd name="connsiteX3" fmla="*/ 1037494 w 4285624"/>
              <a:gd name="connsiteY3" fmla="*/ 924449 h 4664946"/>
              <a:gd name="connsiteX4" fmla="*/ 844061 w 4285624"/>
              <a:gd name="connsiteY4" fmla="*/ 924448 h 4664946"/>
              <a:gd name="connsiteX5" fmla="*/ 617973 w 4285624"/>
              <a:gd name="connsiteY5" fmla="*/ 884254 h 4664946"/>
              <a:gd name="connsiteX6" fmla="*/ 479808 w 4285624"/>
              <a:gd name="connsiteY6" fmla="*/ 909376 h 4664946"/>
              <a:gd name="connsiteX7" fmla="*/ 379325 w 4285624"/>
              <a:gd name="connsiteY7" fmla="*/ 937008 h 4664946"/>
              <a:gd name="connsiteX8" fmla="*/ 248697 w 4285624"/>
              <a:gd name="connsiteY8" fmla="*/ 994786 h 4664946"/>
              <a:gd name="connsiteX9" fmla="*/ 178360 w 4285624"/>
              <a:gd name="connsiteY9" fmla="*/ 1040004 h 4664946"/>
              <a:gd name="connsiteX10" fmla="*/ 0 w 4285624"/>
              <a:gd name="connsiteY10" fmla="*/ 1524837 h 4664946"/>
              <a:gd name="connsiteX11" fmla="*/ 678264 w 4285624"/>
              <a:gd name="connsiteY11" fmla="*/ 1763485 h 4664946"/>
              <a:gd name="connsiteX12" fmla="*/ 1348991 w 4285624"/>
              <a:gd name="connsiteY12" fmla="*/ 1771021 h 4664946"/>
              <a:gd name="connsiteX13" fmla="*/ 1313822 w 4285624"/>
              <a:gd name="connsiteY13" fmla="*/ 1562518 h 4664946"/>
              <a:gd name="connsiteX14" fmla="*/ 1233435 w 4285624"/>
              <a:gd name="connsiteY14" fmla="*/ 1313822 h 4664946"/>
              <a:gd name="connsiteX15" fmla="*/ 1263580 w 4285624"/>
              <a:gd name="connsiteY15" fmla="*/ 1185705 h 4664946"/>
              <a:gd name="connsiteX16" fmla="*/ 1288703 w 4285624"/>
              <a:gd name="connsiteY16" fmla="*/ 1080199 h 4664946"/>
              <a:gd name="connsiteX17" fmla="*/ 1333920 w 4285624"/>
              <a:gd name="connsiteY17" fmla="*/ 1052566 h 4664946"/>
              <a:gd name="connsiteX18" fmla="*/ 1469573 w 4285624"/>
              <a:gd name="connsiteY18" fmla="*/ 1009860 h 4664946"/>
              <a:gd name="connsiteX19" fmla="*/ 1625323 w 4285624"/>
              <a:gd name="connsiteY19" fmla="*/ 1032467 h 4664946"/>
              <a:gd name="connsiteX20" fmla="*/ 1718270 w 4285624"/>
              <a:gd name="connsiteY20" fmla="*/ 1170633 h 4664946"/>
              <a:gd name="connsiteX21" fmla="*/ 1690637 w 4285624"/>
              <a:gd name="connsiteY21" fmla="*/ 1308798 h 4664946"/>
              <a:gd name="connsiteX22" fmla="*/ 1693149 w 4285624"/>
              <a:gd name="connsiteY22" fmla="*/ 1459523 h 4664946"/>
              <a:gd name="connsiteX23" fmla="*/ 1783584 w 4285624"/>
              <a:gd name="connsiteY23" fmla="*/ 1602712 h 4664946"/>
              <a:gd name="connsiteX24" fmla="*/ 1823778 w 4285624"/>
              <a:gd name="connsiteY24" fmla="*/ 1715756 h 4664946"/>
              <a:gd name="connsiteX25" fmla="*/ 1846386 w 4285624"/>
              <a:gd name="connsiteY25" fmla="*/ 1851409 h 4664946"/>
              <a:gd name="connsiteX26" fmla="*/ 1803681 w 4285624"/>
              <a:gd name="connsiteY26" fmla="*/ 2052376 h 4664946"/>
              <a:gd name="connsiteX27" fmla="*/ 1821266 w 4285624"/>
              <a:gd name="connsiteY27" fmla="*/ 2157885 h 4664946"/>
              <a:gd name="connsiteX28" fmla="*/ 2004648 w 4285624"/>
              <a:gd name="connsiteY28" fmla="*/ 2404069 h 4664946"/>
              <a:gd name="connsiteX29" fmla="*/ 2074986 w 4285624"/>
              <a:gd name="connsiteY29" fmla="*/ 2728128 h 4664946"/>
              <a:gd name="connsiteX30" fmla="*/ 2205615 w 4285624"/>
              <a:gd name="connsiteY30" fmla="*/ 2833636 h 4664946"/>
              <a:gd name="connsiteX31" fmla="*/ 2421656 w 4285624"/>
              <a:gd name="connsiteY31" fmla="*/ 2934119 h 4664946"/>
              <a:gd name="connsiteX32" fmla="*/ 2657789 w 4285624"/>
              <a:gd name="connsiteY32" fmla="*/ 3310932 h 4664946"/>
              <a:gd name="connsiteX33" fmla="*/ 2793442 w 4285624"/>
              <a:gd name="connsiteY33" fmla="*/ 3753060 h 4664946"/>
              <a:gd name="connsiteX34" fmla="*/ 2775857 w 4285624"/>
              <a:gd name="connsiteY34" fmla="*/ 3851032 h 4664946"/>
              <a:gd name="connsiteX35" fmla="*/ 3024553 w 4285624"/>
              <a:gd name="connsiteY35" fmla="*/ 4119824 h 4664946"/>
              <a:gd name="connsiteX36" fmla="*/ 3328516 w 4285624"/>
              <a:gd name="connsiteY36" fmla="*/ 4423787 h 4664946"/>
              <a:gd name="connsiteX37" fmla="*/ 3418951 w 4285624"/>
              <a:gd name="connsiteY37" fmla="*/ 4509198 h 4664946"/>
              <a:gd name="connsiteX38" fmla="*/ 3607359 w 4285624"/>
              <a:gd name="connsiteY38" fmla="*/ 4604656 h 4664946"/>
              <a:gd name="connsiteX39" fmla="*/ 3760595 w 4285624"/>
              <a:gd name="connsiteY39" fmla="*/ 4664946 h 4664946"/>
              <a:gd name="connsiteX40" fmla="*/ 3858567 w 4285624"/>
              <a:gd name="connsiteY40" fmla="*/ 4664946 h 4664946"/>
              <a:gd name="connsiteX41" fmla="*/ 3971611 w 4285624"/>
              <a:gd name="connsiteY41" fmla="*/ 4637314 h 4664946"/>
              <a:gd name="connsiteX42" fmla="*/ 4285624 w 4285624"/>
              <a:gd name="connsiteY42" fmla="*/ 4398667 h 4664946"/>
              <a:gd name="connsiteX43" fmla="*/ 4285624 w 4285624"/>
              <a:gd name="connsiteY43" fmla="*/ 3815862 h 4664946"/>
              <a:gd name="connsiteX44" fmla="*/ 3971611 w 4285624"/>
              <a:gd name="connsiteY44" fmla="*/ 3609871 h 4664946"/>
              <a:gd name="connsiteX45" fmla="*/ 3868615 w 4285624"/>
              <a:gd name="connsiteY45" fmla="*/ 3516923 h 4664946"/>
              <a:gd name="connsiteX46" fmla="*/ 3763108 w 4285624"/>
              <a:gd name="connsiteY46" fmla="*/ 3333540 h 4664946"/>
              <a:gd name="connsiteX47" fmla="*/ 3722914 w 4285624"/>
              <a:gd name="connsiteY47" fmla="*/ 2979337 h 4664946"/>
              <a:gd name="connsiteX48" fmla="*/ 3524459 w 4285624"/>
              <a:gd name="connsiteY48" fmla="*/ 2459335 h 4664946"/>
              <a:gd name="connsiteX49" fmla="*/ 3421464 w 4285624"/>
              <a:gd name="connsiteY49" fmla="*/ 2298561 h 4664946"/>
              <a:gd name="connsiteX50" fmla="*/ 3285811 w 4285624"/>
              <a:gd name="connsiteY50" fmla="*/ 2115178 h 4664946"/>
              <a:gd name="connsiteX51" fmla="*/ 3032090 w 4285624"/>
              <a:gd name="connsiteY51" fmla="*/ 2037304 h 4664946"/>
              <a:gd name="connsiteX52" fmla="*/ 2833635 w 4285624"/>
              <a:gd name="connsiteY52" fmla="*/ 1911699 h 4664946"/>
              <a:gd name="connsiteX53" fmla="*/ 2868807 w 4285624"/>
              <a:gd name="connsiteY53" fmla="*/ 1843873 h 4664946"/>
              <a:gd name="connsiteX54" fmla="*/ 3047164 w 4285624"/>
              <a:gd name="connsiteY54" fmla="*/ 1723293 h 4664946"/>
              <a:gd name="connsiteX55" fmla="*/ 3223011 w 4285624"/>
              <a:gd name="connsiteY55" fmla="*/ 1502229 h 4664946"/>
              <a:gd name="connsiteX56" fmla="*/ 3283302 w 4285624"/>
              <a:gd name="connsiteY56" fmla="*/ 1336431 h 4664946"/>
              <a:gd name="connsiteX57" fmla="*/ 3160209 w 4285624"/>
              <a:gd name="connsiteY57" fmla="*/ 801356 h 4664946"/>
              <a:gd name="connsiteX58" fmla="*/ 3130064 w 4285624"/>
              <a:gd name="connsiteY58" fmla="*/ 665704 h 4664946"/>
              <a:gd name="connsiteX59" fmla="*/ 3044653 w 4285624"/>
              <a:gd name="connsiteY59" fmla="*/ 406959 h 4664946"/>
              <a:gd name="connsiteX60" fmla="*/ 2911513 w 4285624"/>
              <a:gd name="connsiteY60" fmla="*/ 231112 h 4664946"/>
              <a:gd name="connsiteX61" fmla="*/ 2547260 w 4285624"/>
              <a:gd name="connsiteY61" fmla="*/ 27633 h 4664946"/>
              <a:gd name="connsiteX62" fmla="*/ 2404071 w 4285624"/>
              <a:gd name="connsiteY62" fmla="*/ 0 h 4664946"/>
              <a:gd name="connsiteX63" fmla="*/ 2220688 w 4285624"/>
              <a:gd name="connsiteY63" fmla="*/ 45218 h 4664946"/>
              <a:gd name="connsiteX64" fmla="*/ 1979528 w 4285624"/>
              <a:gd name="connsiteY64" fmla="*/ 303963 h 4664946"/>
              <a:gd name="connsiteX65" fmla="*/ 1803682 w 4285624"/>
              <a:gd name="connsiteY65" fmla="*/ 527539 h 4664946"/>
              <a:gd name="connsiteX66" fmla="*/ 1577594 w 4285624"/>
              <a:gd name="connsiteY66" fmla="*/ 864159 h 4664946"/>
              <a:gd name="connsiteX0" fmla="*/ 1577594 w 4285624"/>
              <a:gd name="connsiteY0" fmla="*/ 864159 h 4664946"/>
              <a:gd name="connsiteX1" fmla="*/ 1303775 w 4285624"/>
              <a:gd name="connsiteY1" fmla="*/ 823965 h 4664946"/>
              <a:gd name="connsiteX2" fmla="*/ 1175659 w 4285624"/>
              <a:gd name="connsiteY2" fmla="*/ 864158 h 4664946"/>
              <a:gd name="connsiteX3" fmla="*/ 1037494 w 4285624"/>
              <a:gd name="connsiteY3" fmla="*/ 924449 h 4664946"/>
              <a:gd name="connsiteX4" fmla="*/ 844061 w 4285624"/>
              <a:gd name="connsiteY4" fmla="*/ 924448 h 4664946"/>
              <a:gd name="connsiteX5" fmla="*/ 617973 w 4285624"/>
              <a:gd name="connsiteY5" fmla="*/ 884254 h 4664946"/>
              <a:gd name="connsiteX6" fmla="*/ 479808 w 4285624"/>
              <a:gd name="connsiteY6" fmla="*/ 909376 h 4664946"/>
              <a:gd name="connsiteX7" fmla="*/ 379325 w 4285624"/>
              <a:gd name="connsiteY7" fmla="*/ 937008 h 4664946"/>
              <a:gd name="connsiteX8" fmla="*/ 248697 w 4285624"/>
              <a:gd name="connsiteY8" fmla="*/ 994786 h 4664946"/>
              <a:gd name="connsiteX9" fmla="*/ 178360 w 4285624"/>
              <a:gd name="connsiteY9" fmla="*/ 1040004 h 4664946"/>
              <a:gd name="connsiteX10" fmla="*/ 90435 w 4285624"/>
              <a:gd name="connsiteY10" fmla="*/ 1291213 h 4664946"/>
              <a:gd name="connsiteX11" fmla="*/ 0 w 4285624"/>
              <a:gd name="connsiteY11" fmla="*/ 1524837 h 4664946"/>
              <a:gd name="connsiteX12" fmla="*/ 678264 w 4285624"/>
              <a:gd name="connsiteY12" fmla="*/ 1763485 h 4664946"/>
              <a:gd name="connsiteX13" fmla="*/ 1348991 w 4285624"/>
              <a:gd name="connsiteY13" fmla="*/ 1771021 h 4664946"/>
              <a:gd name="connsiteX14" fmla="*/ 1313822 w 4285624"/>
              <a:gd name="connsiteY14" fmla="*/ 1562518 h 4664946"/>
              <a:gd name="connsiteX15" fmla="*/ 1233435 w 4285624"/>
              <a:gd name="connsiteY15" fmla="*/ 1313822 h 4664946"/>
              <a:gd name="connsiteX16" fmla="*/ 1263580 w 4285624"/>
              <a:gd name="connsiteY16" fmla="*/ 1185705 h 4664946"/>
              <a:gd name="connsiteX17" fmla="*/ 1288703 w 4285624"/>
              <a:gd name="connsiteY17" fmla="*/ 1080199 h 4664946"/>
              <a:gd name="connsiteX18" fmla="*/ 1333920 w 4285624"/>
              <a:gd name="connsiteY18" fmla="*/ 1052566 h 4664946"/>
              <a:gd name="connsiteX19" fmla="*/ 1469573 w 4285624"/>
              <a:gd name="connsiteY19" fmla="*/ 1009860 h 4664946"/>
              <a:gd name="connsiteX20" fmla="*/ 1625323 w 4285624"/>
              <a:gd name="connsiteY20" fmla="*/ 1032467 h 4664946"/>
              <a:gd name="connsiteX21" fmla="*/ 1718270 w 4285624"/>
              <a:gd name="connsiteY21" fmla="*/ 1170633 h 4664946"/>
              <a:gd name="connsiteX22" fmla="*/ 1690637 w 4285624"/>
              <a:gd name="connsiteY22" fmla="*/ 1308798 h 4664946"/>
              <a:gd name="connsiteX23" fmla="*/ 1693149 w 4285624"/>
              <a:gd name="connsiteY23" fmla="*/ 1459523 h 4664946"/>
              <a:gd name="connsiteX24" fmla="*/ 1783584 w 4285624"/>
              <a:gd name="connsiteY24" fmla="*/ 1602712 h 4664946"/>
              <a:gd name="connsiteX25" fmla="*/ 1823778 w 4285624"/>
              <a:gd name="connsiteY25" fmla="*/ 1715756 h 4664946"/>
              <a:gd name="connsiteX26" fmla="*/ 1846386 w 4285624"/>
              <a:gd name="connsiteY26" fmla="*/ 1851409 h 4664946"/>
              <a:gd name="connsiteX27" fmla="*/ 1803681 w 4285624"/>
              <a:gd name="connsiteY27" fmla="*/ 2052376 h 4664946"/>
              <a:gd name="connsiteX28" fmla="*/ 1821266 w 4285624"/>
              <a:gd name="connsiteY28" fmla="*/ 2157885 h 4664946"/>
              <a:gd name="connsiteX29" fmla="*/ 2004648 w 4285624"/>
              <a:gd name="connsiteY29" fmla="*/ 2404069 h 4664946"/>
              <a:gd name="connsiteX30" fmla="*/ 2074986 w 4285624"/>
              <a:gd name="connsiteY30" fmla="*/ 2728128 h 4664946"/>
              <a:gd name="connsiteX31" fmla="*/ 2205615 w 4285624"/>
              <a:gd name="connsiteY31" fmla="*/ 2833636 h 4664946"/>
              <a:gd name="connsiteX32" fmla="*/ 2421656 w 4285624"/>
              <a:gd name="connsiteY32" fmla="*/ 2934119 h 4664946"/>
              <a:gd name="connsiteX33" fmla="*/ 2657789 w 4285624"/>
              <a:gd name="connsiteY33" fmla="*/ 3310932 h 4664946"/>
              <a:gd name="connsiteX34" fmla="*/ 2793442 w 4285624"/>
              <a:gd name="connsiteY34" fmla="*/ 3753060 h 4664946"/>
              <a:gd name="connsiteX35" fmla="*/ 2775857 w 4285624"/>
              <a:gd name="connsiteY35" fmla="*/ 3851032 h 4664946"/>
              <a:gd name="connsiteX36" fmla="*/ 3024553 w 4285624"/>
              <a:gd name="connsiteY36" fmla="*/ 4119824 h 4664946"/>
              <a:gd name="connsiteX37" fmla="*/ 3328516 w 4285624"/>
              <a:gd name="connsiteY37" fmla="*/ 4423787 h 4664946"/>
              <a:gd name="connsiteX38" fmla="*/ 3418951 w 4285624"/>
              <a:gd name="connsiteY38" fmla="*/ 4509198 h 4664946"/>
              <a:gd name="connsiteX39" fmla="*/ 3607359 w 4285624"/>
              <a:gd name="connsiteY39" fmla="*/ 4604656 h 4664946"/>
              <a:gd name="connsiteX40" fmla="*/ 3760595 w 4285624"/>
              <a:gd name="connsiteY40" fmla="*/ 4664946 h 4664946"/>
              <a:gd name="connsiteX41" fmla="*/ 3858567 w 4285624"/>
              <a:gd name="connsiteY41" fmla="*/ 4664946 h 4664946"/>
              <a:gd name="connsiteX42" fmla="*/ 3971611 w 4285624"/>
              <a:gd name="connsiteY42" fmla="*/ 4637314 h 4664946"/>
              <a:gd name="connsiteX43" fmla="*/ 4285624 w 4285624"/>
              <a:gd name="connsiteY43" fmla="*/ 4398667 h 4664946"/>
              <a:gd name="connsiteX44" fmla="*/ 4285624 w 4285624"/>
              <a:gd name="connsiteY44" fmla="*/ 3815862 h 4664946"/>
              <a:gd name="connsiteX45" fmla="*/ 3971611 w 4285624"/>
              <a:gd name="connsiteY45" fmla="*/ 3609871 h 4664946"/>
              <a:gd name="connsiteX46" fmla="*/ 3868615 w 4285624"/>
              <a:gd name="connsiteY46" fmla="*/ 3516923 h 4664946"/>
              <a:gd name="connsiteX47" fmla="*/ 3763108 w 4285624"/>
              <a:gd name="connsiteY47" fmla="*/ 3333540 h 4664946"/>
              <a:gd name="connsiteX48" fmla="*/ 3722914 w 4285624"/>
              <a:gd name="connsiteY48" fmla="*/ 2979337 h 4664946"/>
              <a:gd name="connsiteX49" fmla="*/ 3524459 w 4285624"/>
              <a:gd name="connsiteY49" fmla="*/ 2459335 h 4664946"/>
              <a:gd name="connsiteX50" fmla="*/ 3421464 w 4285624"/>
              <a:gd name="connsiteY50" fmla="*/ 2298561 h 4664946"/>
              <a:gd name="connsiteX51" fmla="*/ 3285811 w 4285624"/>
              <a:gd name="connsiteY51" fmla="*/ 2115178 h 4664946"/>
              <a:gd name="connsiteX52" fmla="*/ 3032090 w 4285624"/>
              <a:gd name="connsiteY52" fmla="*/ 2037304 h 4664946"/>
              <a:gd name="connsiteX53" fmla="*/ 2833635 w 4285624"/>
              <a:gd name="connsiteY53" fmla="*/ 1911699 h 4664946"/>
              <a:gd name="connsiteX54" fmla="*/ 2868807 w 4285624"/>
              <a:gd name="connsiteY54" fmla="*/ 1843873 h 4664946"/>
              <a:gd name="connsiteX55" fmla="*/ 3047164 w 4285624"/>
              <a:gd name="connsiteY55" fmla="*/ 1723293 h 4664946"/>
              <a:gd name="connsiteX56" fmla="*/ 3223011 w 4285624"/>
              <a:gd name="connsiteY56" fmla="*/ 1502229 h 4664946"/>
              <a:gd name="connsiteX57" fmla="*/ 3283302 w 4285624"/>
              <a:gd name="connsiteY57" fmla="*/ 1336431 h 4664946"/>
              <a:gd name="connsiteX58" fmla="*/ 3160209 w 4285624"/>
              <a:gd name="connsiteY58" fmla="*/ 801356 h 4664946"/>
              <a:gd name="connsiteX59" fmla="*/ 3130064 w 4285624"/>
              <a:gd name="connsiteY59" fmla="*/ 665704 h 4664946"/>
              <a:gd name="connsiteX60" fmla="*/ 3044653 w 4285624"/>
              <a:gd name="connsiteY60" fmla="*/ 406959 h 4664946"/>
              <a:gd name="connsiteX61" fmla="*/ 2911513 w 4285624"/>
              <a:gd name="connsiteY61" fmla="*/ 231112 h 4664946"/>
              <a:gd name="connsiteX62" fmla="*/ 2547260 w 4285624"/>
              <a:gd name="connsiteY62" fmla="*/ 27633 h 4664946"/>
              <a:gd name="connsiteX63" fmla="*/ 2404071 w 4285624"/>
              <a:gd name="connsiteY63" fmla="*/ 0 h 4664946"/>
              <a:gd name="connsiteX64" fmla="*/ 2220688 w 4285624"/>
              <a:gd name="connsiteY64" fmla="*/ 45218 h 4664946"/>
              <a:gd name="connsiteX65" fmla="*/ 1979528 w 4285624"/>
              <a:gd name="connsiteY65" fmla="*/ 303963 h 4664946"/>
              <a:gd name="connsiteX66" fmla="*/ 1803682 w 4285624"/>
              <a:gd name="connsiteY66" fmla="*/ 527539 h 4664946"/>
              <a:gd name="connsiteX67" fmla="*/ 1577594 w 4285624"/>
              <a:gd name="connsiteY67" fmla="*/ 864159 h 4664946"/>
              <a:gd name="connsiteX0" fmla="*/ 1577594 w 4285624"/>
              <a:gd name="connsiteY0" fmla="*/ 864159 h 4664946"/>
              <a:gd name="connsiteX1" fmla="*/ 1303775 w 4285624"/>
              <a:gd name="connsiteY1" fmla="*/ 823965 h 4664946"/>
              <a:gd name="connsiteX2" fmla="*/ 1175659 w 4285624"/>
              <a:gd name="connsiteY2" fmla="*/ 864158 h 4664946"/>
              <a:gd name="connsiteX3" fmla="*/ 1037494 w 4285624"/>
              <a:gd name="connsiteY3" fmla="*/ 924449 h 4664946"/>
              <a:gd name="connsiteX4" fmla="*/ 844061 w 4285624"/>
              <a:gd name="connsiteY4" fmla="*/ 924448 h 4664946"/>
              <a:gd name="connsiteX5" fmla="*/ 617973 w 4285624"/>
              <a:gd name="connsiteY5" fmla="*/ 884254 h 4664946"/>
              <a:gd name="connsiteX6" fmla="*/ 479808 w 4285624"/>
              <a:gd name="connsiteY6" fmla="*/ 909376 h 4664946"/>
              <a:gd name="connsiteX7" fmla="*/ 379325 w 4285624"/>
              <a:gd name="connsiteY7" fmla="*/ 937008 h 4664946"/>
              <a:gd name="connsiteX8" fmla="*/ 248697 w 4285624"/>
              <a:gd name="connsiteY8" fmla="*/ 994786 h 4664946"/>
              <a:gd name="connsiteX9" fmla="*/ 178360 w 4285624"/>
              <a:gd name="connsiteY9" fmla="*/ 1040004 h 4664946"/>
              <a:gd name="connsiteX10" fmla="*/ 2512 w 4285624"/>
              <a:gd name="connsiteY10" fmla="*/ 1474596 h 4664946"/>
              <a:gd name="connsiteX11" fmla="*/ 0 w 4285624"/>
              <a:gd name="connsiteY11" fmla="*/ 1524837 h 4664946"/>
              <a:gd name="connsiteX12" fmla="*/ 678264 w 4285624"/>
              <a:gd name="connsiteY12" fmla="*/ 1763485 h 4664946"/>
              <a:gd name="connsiteX13" fmla="*/ 1348991 w 4285624"/>
              <a:gd name="connsiteY13" fmla="*/ 1771021 h 4664946"/>
              <a:gd name="connsiteX14" fmla="*/ 1313822 w 4285624"/>
              <a:gd name="connsiteY14" fmla="*/ 1562518 h 4664946"/>
              <a:gd name="connsiteX15" fmla="*/ 1233435 w 4285624"/>
              <a:gd name="connsiteY15" fmla="*/ 1313822 h 4664946"/>
              <a:gd name="connsiteX16" fmla="*/ 1263580 w 4285624"/>
              <a:gd name="connsiteY16" fmla="*/ 1185705 h 4664946"/>
              <a:gd name="connsiteX17" fmla="*/ 1288703 w 4285624"/>
              <a:gd name="connsiteY17" fmla="*/ 1080199 h 4664946"/>
              <a:gd name="connsiteX18" fmla="*/ 1333920 w 4285624"/>
              <a:gd name="connsiteY18" fmla="*/ 1052566 h 4664946"/>
              <a:gd name="connsiteX19" fmla="*/ 1469573 w 4285624"/>
              <a:gd name="connsiteY19" fmla="*/ 1009860 h 4664946"/>
              <a:gd name="connsiteX20" fmla="*/ 1625323 w 4285624"/>
              <a:gd name="connsiteY20" fmla="*/ 1032467 h 4664946"/>
              <a:gd name="connsiteX21" fmla="*/ 1718270 w 4285624"/>
              <a:gd name="connsiteY21" fmla="*/ 1170633 h 4664946"/>
              <a:gd name="connsiteX22" fmla="*/ 1690637 w 4285624"/>
              <a:gd name="connsiteY22" fmla="*/ 1308798 h 4664946"/>
              <a:gd name="connsiteX23" fmla="*/ 1693149 w 4285624"/>
              <a:gd name="connsiteY23" fmla="*/ 1459523 h 4664946"/>
              <a:gd name="connsiteX24" fmla="*/ 1783584 w 4285624"/>
              <a:gd name="connsiteY24" fmla="*/ 1602712 h 4664946"/>
              <a:gd name="connsiteX25" fmla="*/ 1823778 w 4285624"/>
              <a:gd name="connsiteY25" fmla="*/ 1715756 h 4664946"/>
              <a:gd name="connsiteX26" fmla="*/ 1846386 w 4285624"/>
              <a:gd name="connsiteY26" fmla="*/ 1851409 h 4664946"/>
              <a:gd name="connsiteX27" fmla="*/ 1803681 w 4285624"/>
              <a:gd name="connsiteY27" fmla="*/ 2052376 h 4664946"/>
              <a:gd name="connsiteX28" fmla="*/ 1821266 w 4285624"/>
              <a:gd name="connsiteY28" fmla="*/ 2157885 h 4664946"/>
              <a:gd name="connsiteX29" fmla="*/ 2004648 w 4285624"/>
              <a:gd name="connsiteY29" fmla="*/ 2404069 h 4664946"/>
              <a:gd name="connsiteX30" fmla="*/ 2074986 w 4285624"/>
              <a:gd name="connsiteY30" fmla="*/ 2728128 h 4664946"/>
              <a:gd name="connsiteX31" fmla="*/ 2205615 w 4285624"/>
              <a:gd name="connsiteY31" fmla="*/ 2833636 h 4664946"/>
              <a:gd name="connsiteX32" fmla="*/ 2421656 w 4285624"/>
              <a:gd name="connsiteY32" fmla="*/ 2934119 h 4664946"/>
              <a:gd name="connsiteX33" fmla="*/ 2657789 w 4285624"/>
              <a:gd name="connsiteY33" fmla="*/ 3310932 h 4664946"/>
              <a:gd name="connsiteX34" fmla="*/ 2793442 w 4285624"/>
              <a:gd name="connsiteY34" fmla="*/ 3753060 h 4664946"/>
              <a:gd name="connsiteX35" fmla="*/ 2775857 w 4285624"/>
              <a:gd name="connsiteY35" fmla="*/ 3851032 h 4664946"/>
              <a:gd name="connsiteX36" fmla="*/ 3024553 w 4285624"/>
              <a:gd name="connsiteY36" fmla="*/ 4119824 h 4664946"/>
              <a:gd name="connsiteX37" fmla="*/ 3328516 w 4285624"/>
              <a:gd name="connsiteY37" fmla="*/ 4423787 h 4664946"/>
              <a:gd name="connsiteX38" fmla="*/ 3418951 w 4285624"/>
              <a:gd name="connsiteY38" fmla="*/ 4509198 h 4664946"/>
              <a:gd name="connsiteX39" fmla="*/ 3607359 w 4285624"/>
              <a:gd name="connsiteY39" fmla="*/ 4604656 h 4664946"/>
              <a:gd name="connsiteX40" fmla="*/ 3760595 w 4285624"/>
              <a:gd name="connsiteY40" fmla="*/ 4664946 h 4664946"/>
              <a:gd name="connsiteX41" fmla="*/ 3858567 w 4285624"/>
              <a:gd name="connsiteY41" fmla="*/ 4664946 h 4664946"/>
              <a:gd name="connsiteX42" fmla="*/ 3971611 w 4285624"/>
              <a:gd name="connsiteY42" fmla="*/ 4637314 h 4664946"/>
              <a:gd name="connsiteX43" fmla="*/ 4285624 w 4285624"/>
              <a:gd name="connsiteY43" fmla="*/ 4398667 h 4664946"/>
              <a:gd name="connsiteX44" fmla="*/ 4285624 w 4285624"/>
              <a:gd name="connsiteY44" fmla="*/ 3815862 h 4664946"/>
              <a:gd name="connsiteX45" fmla="*/ 3971611 w 4285624"/>
              <a:gd name="connsiteY45" fmla="*/ 3609871 h 4664946"/>
              <a:gd name="connsiteX46" fmla="*/ 3868615 w 4285624"/>
              <a:gd name="connsiteY46" fmla="*/ 3516923 h 4664946"/>
              <a:gd name="connsiteX47" fmla="*/ 3763108 w 4285624"/>
              <a:gd name="connsiteY47" fmla="*/ 3333540 h 4664946"/>
              <a:gd name="connsiteX48" fmla="*/ 3722914 w 4285624"/>
              <a:gd name="connsiteY48" fmla="*/ 2979337 h 4664946"/>
              <a:gd name="connsiteX49" fmla="*/ 3524459 w 4285624"/>
              <a:gd name="connsiteY49" fmla="*/ 2459335 h 4664946"/>
              <a:gd name="connsiteX50" fmla="*/ 3421464 w 4285624"/>
              <a:gd name="connsiteY50" fmla="*/ 2298561 h 4664946"/>
              <a:gd name="connsiteX51" fmla="*/ 3285811 w 4285624"/>
              <a:gd name="connsiteY51" fmla="*/ 2115178 h 4664946"/>
              <a:gd name="connsiteX52" fmla="*/ 3032090 w 4285624"/>
              <a:gd name="connsiteY52" fmla="*/ 2037304 h 4664946"/>
              <a:gd name="connsiteX53" fmla="*/ 2833635 w 4285624"/>
              <a:gd name="connsiteY53" fmla="*/ 1911699 h 4664946"/>
              <a:gd name="connsiteX54" fmla="*/ 2868807 w 4285624"/>
              <a:gd name="connsiteY54" fmla="*/ 1843873 h 4664946"/>
              <a:gd name="connsiteX55" fmla="*/ 3047164 w 4285624"/>
              <a:gd name="connsiteY55" fmla="*/ 1723293 h 4664946"/>
              <a:gd name="connsiteX56" fmla="*/ 3223011 w 4285624"/>
              <a:gd name="connsiteY56" fmla="*/ 1502229 h 4664946"/>
              <a:gd name="connsiteX57" fmla="*/ 3283302 w 4285624"/>
              <a:gd name="connsiteY57" fmla="*/ 1336431 h 4664946"/>
              <a:gd name="connsiteX58" fmla="*/ 3160209 w 4285624"/>
              <a:gd name="connsiteY58" fmla="*/ 801356 h 4664946"/>
              <a:gd name="connsiteX59" fmla="*/ 3130064 w 4285624"/>
              <a:gd name="connsiteY59" fmla="*/ 665704 h 4664946"/>
              <a:gd name="connsiteX60" fmla="*/ 3044653 w 4285624"/>
              <a:gd name="connsiteY60" fmla="*/ 406959 h 4664946"/>
              <a:gd name="connsiteX61" fmla="*/ 2911513 w 4285624"/>
              <a:gd name="connsiteY61" fmla="*/ 231112 h 4664946"/>
              <a:gd name="connsiteX62" fmla="*/ 2547260 w 4285624"/>
              <a:gd name="connsiteY62" fmla="*/ 27633 h 4664946"/>
              <a:gd name="connsiteX63" fmla="*/ 2404071 w 4285624"/>
              <a:gd name="connsiteY63" fmla="*/ 0 h 4664946"/>
              <a:gd name="connsiteX64" fmla="*/ 2220688 w 4285624"/>
              <a:gd name="connsiteY64" fmla="*/ 45218 h 4664946"/>
              <a:gd name="connsiteX65" fmla="*/ 1979528 w 4285624"/>
              <a:gd name="connsiteY65" fmla="*/ 303963 h 4664946"/>
              <a:gd name="connsiteX66" fmla="*/ 1803682 w 4285624"/>
              <a:gd name="connsiteY66" fmla="*/ 527539 h 4664946"/>
              <a:gd name="connsiteX67" fmla="*/ 1577594 w 4285624"/>
              <a:gd name="connsiteY67" fmla="*/ 864159 h 4664946"/>
              <a:gd name="connsiteX0" fmla="*/ 1577594 w 4285624"/>
              <a:gd name="connsiteY0" fmla="*/ 864159 h 4664946"/>
              <a:gd name="connsiteX1" fmla="*/ 1303775 w 4285624"/>
              <a:gd name="connsiteY1" fmla="*/ 823965 h 4664946"/>
              <a:gd name="connsiteX2" fmla="*/ 1175659 w 4285624"/>
              <a:gd name="connsiteY2" fmla="*/ 864158 h 4664946"/>
              <a:gd name="connsiteX3" fmla="*/ 1037494 w 4285624"/>
              <a:gd name="connsiteY3" fmla="*/ 924449 h 4664946"/>
              <a:gd name="connsiteX4" fmla="*/ 844061 w 4285624"/>
              <a:gd name="connsiteY4" fmla="*/ 924448 h 4664946"/>
              <a:gd name="connsiteX5" fmla="*/ 617973 w 4285624"/>
              <a:gd name="connsiteY5" fmla="*/ 884254 h 4664946"/>
              <a:gd name="connsiteX6" fmla="*/ 479808 w 4285624"/>
              <a:gd name="connsiteY6" fmla="*/ 909376 h 4664946"/>
              <a:gd name="connsiteX7" fmla="*/ 379325 w 4285624"/>
              <a:gd name="connsiteY7" fmla="*/ 937008 h 4664946"/>
              <a:gd name="connsiteX8" fmla="*/ 248697 w 4285624"/>
              <a:gd name="connsiteY8" fmla="*/ 994786 h 4664946"/>
              <a:gd name="connsiteX9" fmla="*/ 178360 w 4285624"/>
              <a:gd name="connsiteY9" fmla="*/ 1040004 h 4664946"/>
              <a:gd name="connsiteX10" fmla="*/ 97971 w 4285624"/>
              <a:gd name="connsiteY10" fmla="*/ 1243483 h 4664946"/>
              <a:gd name="connsiteX11" fmla="*/ 2512 w 4285624"/>
              <a:gd name="connsiteY11" fmla="*/ 1474596 h 4664946"/>
              <a:gd name="connsiteX12" fmla="*/ 0 w 4285624"/>
              <a:gd name="connsiteY12" fmla="*/ 1524837 h 4664946"/>
              <a:gd name="connsiteX13" fmla="*/ 678264 w 4285624"/>
              <a:gd name="connsiteY13" fmla="*/ 1763485 h 4664946"/>
              <a:gd name="connsiteX14" fmla="*/ 1348991 w 4285624"/>
              <a:gd name="connsiteY14" fmla="*/ 1771021 h 4664946"/>
              <a:gd name="connsiteX15" fmla="*/ 1313822 w 4285624"/>
              <a:gd name="connsiteY15" fmla="*/ 1562518 h 4664946"/>
              <a:gd name="connsiteX16" fmla="*/ 1233435 w 4285624"/>
              <a:gd name="connsiteY16" fmla="*/ 1313822 h 4664946"/>
              <a:gd name="connsiteX17" fmla="*/ 1263580 w 4285624"/>
              <a:gd name="connsiteY17" fmla="*/ 1185705 h 4664946"/>
              <a:gd name="connsiteX18" fmla="*/ 1288703 w 4285624"/>
              <a:gd name="connsiteY18" fmla="*/ 1080199 h 4664946"/>
              <a:gd name="connsiteX19" fmla="*/ 1333920 w 4285624"/>
              <a:gd name="connsiteY19" fmla="*/ 1052566 h 4664946"/>
              <a:gd name="connsiteX20" fmla="*/ 1469573 w 4285624"/>
              <a:gd name="connsiteY20" fmla="*/ 1009860 h 4664946"/>
              <a:gd name="connsiteX21" fmla="*/ 1625323 w 4285624"/>
              <a:gd name="connsiteY21" fmla="*/ 1032467 h 4664946"/>
              <a:gd name="connsiteX22" fmla="*/ 1718270 w 4285624"/>
              <a:gd name="connsiteY22" fmla="*/ 1170633 h 4664946"/>
              <a:gd name="connsiteX23" fmla="*/ 1690637 w 4285624"/>
              <a:gd name="connsiteY23" fmla="*/ 1308798 h 4664946"/>
              <a:gd name="connsiteX24" fmla="*/ 1693149 w 4285624"/>
              <a:gd name="connsiteY24" fmla="*/ 1459523 h 4664946"/>
              <a:gd name="connsiteX25" fmla="*/ 1783584 w 4285624"/>
              <a:gd name="connsiteY25" fmla="*/ 1602712 h 4664946"/>
              <a:gd name="connsiteX26" fmla="*/ 1823778 w 4285624"/>
              <a:gd name="connsiteY26" fmla="*/ 1715756 h 4664946"/>
              <a:gd name="connsiteX27" fmla="*/ 1846386 w 4285624"/>
              <a:gd name="connsiteY27" fmla="*/ 1851409 h 4664946"/>
              <a:gd name="connsiteX28" fmla="*/ 1803681 w 4285624"/>
              <a:gd name="connsiteY28" fmla="*/ 2052376 h 4664946"/>
              <a:gd name="connsiteX29" fmla="*/ 1821266 w 4285624"/>
              <a:gd name="connsiteY29" fmla="*/ 2157885 h 4664946"/>
              <a:gd name="connsiteX30" fmla="*/ 2004648 w 4285624"/>
              <a:gd name="connsiteY30" fmla="*/ 2404069 h 4664946"/>
              <a:gd name="connsiteX31" fmla="*/ 2074986 w 4285624"/>
              <a:gd name="connsiteY31" fmla="*/ 2728128 h 4664946"/>
              <a:gd name="connsiteX32" fmla="*/ 2205615 w 4285624"/>
              <a:gd name="connsiteY32" fmla="*/ 2833636 h 4664946"/>
              <a:gd name="connsiteX33" fmla="*/ 2421656 w 4285624"/>
              <a:gd name="connsiteY33" fmla="*/ 2934119 h 4664946"/>
              <a:gd name="connsiteX34" fmla="*/ 2657789 w 4285624"/>
              <a:gd name="connsiteY34" fmla="*/ 3310932 h 4664946"/>
              <a:gd name="connsiteX35" fmla="*/ 2793442 w 4285624"/>
              <a:gd name="connsiteY35" fmla="*/ 3753060 h 4664946"/>
              <a:gd name="connsiteX36" fmla="*/ 2775857 w 4285624"/>
              <a:gd name="connsiteY36" fmla="*/ 3851032 h 4664946"/>
              <a:gd name="connsiteX37" fmla="*/ 3024553 w 4285624"/>
              <a:gd name="connsiteY37" fmla="*/ 4119824 h 4664946"/>
              <a:gd name="connsiteX38" fmla="*/ 3328516 w 4285624"/>
              <a:gd name="connsiteY38" fmla="*/ 4423787 h 4664946"/>
              <a:gd name="connsiteX39" fmla="*/ 3418951 w 4285624"/>
              <a:gd name="connsiteY39" fmla="*/ 4509198 h 4664946"/>
              <a:gd name="connsiteX40" fmla="*/ 3607359 w 4285624"/>
              <a:gd name="connsiteY40" fmla="*/ 4604656 h 4664946"/>
              <a:gd name="connsiteX41" fmla="*/ 3760595 w 4285624"/>
              <a:gd name="connsiteY41" fmla="*/ 4664946 h 4664946"/>
              <a:gd name="connsiteX42" fmla="*/ 3858567 w 4285624"/>
              <a:gd name="connsiteY42" fmla="*/ 4664946 h 4664946"/>
              <a:gd name="connsiteX43" fmla="*/ 3971611 w 4285624"/>
              <a:gd name="connsiteY43" fmla="*/ 4637314 h 4664946"/>
              <a:gd name="connsiteX44" fmla="*/ 4285624 w 4285624"/>
              <a:gd name="connsiteY44" fmla="*/ 4398667 h 4664946"/>
              <a:gd name="connsiteX45" fmla="*/ 4285624 w 4285624"/>
              <a:gd name="connsiteY45" fmla="*/ 3815862 h 4664946"/>
              <a:gd name="connsiteX46" fmla="*/ 3971611 w 4285624"/>
              <a:gd name="connsiteY46" fmla="*/ 3609871 h 4664946"/>
              <a:gd name="connsiteX47" fmla="*/ 3868615 w 4285624"/>
              <a:gd name="connsiteY47" fmla="*/ 3516923 h 4664946"/>
              <a:gd name="connsiteX48" fmla="*/ 3763108 w 4285624"/>
              <a:gd name="connsiteY48" fmla="*/ 3333540 h 4664946"/>
              <a:gd name="connsiteX49" fmla="*/ 3722914 w 4285624"/>
              <a:gd name="connsiteY49" fmla="*/ 2979337 h 4664946"/>
              <a:gd name="connsiteX50" fmla="*/ 3524459 w 4285624"/>
              <a:gd name="connsiteY50" fmla="*/ 2459335 h 4664946"/>
              <a:gd name="connsiteX51" fmla="*/ 3421464 w 4285624"/>
              <a:gd name="connsiteY51" fmla="*/ 2298561 h 4664946"/>
              <a:gd name="connsiteX52" fmla="*/ 3285811 w 4285624"/>
              <a:gd name="connsiteY52" fmla="*/ 2115178 h 4664946"/>
              <a:gd name="connsiteX53" fmla="*/ 3032090 w 4285624"/>
              <a:gd name="connsiteY53" fmla="*/ 2037304 h 4664946"/>
              <a:gd name="connsiteX54" fmla="*/ 2833635 w 4285624"/>
              <a:gd name="connsiteY54" fmla="*/ 1911699 h 4664946"/>
              <a:gd name="connsiteX55" fmla="*/ 2868807 w 4285624"/>
              <a:gd name="connsiteY55" fmla="*/ 1843873 h 4664946"/>
              <a:gd name="connsiteX56" fmla="*/ 3047164 w 4285624"/>
              <a:gd name="connsiteY56" fmla="*/ 1723293 h 4664946"/>
              <a:gd name="connsiteX57" fmla="*/ 3223011 w 4285624"/>
              <a:gd name="connsiteY57" fmla="*/ 1502229 h 4664946"/>
              <a:gd name="connsiteX58" fmla="*/ 3283302 w 4285624"/>
              <a:gd name="connsiteY58" fmla="*/ 1336431 h 4664946"/>
              <a:gd name="connsiteX59" fmla="*/ 3160209 w 4285624"/>
              <a:gd name="connsiteY59" fmla="*/ 801356 h 4664946"/>
              <a:gd name="connsiteX60" fmla="*/ 3130064 w 4285624"/>
              <a:gd name="connsiteY60" fmla="*/ 665704 h 4664946"/>
              <a:gd name="connsiteX61" fmla="*/ 3044653 w 4285624"/>
              <a:gd name="connsiteY61" fmla="*/ 406959 h 4664946"/>
              <a:gd name="connsiteX62" fmla="*/ 2911513 w 4285624"/>
              <a:gd name="connsiteY62" fmla="*/ 231112 h 4664946"/>
              <a:gd name="connsiteX63" fmla="*/ 2547260 w 4285624"/>
              <a:gd name="connsiteY63" fmla="*/ 27633 h 4664946"/>
              <a:gd name="connsiteX64" fmla="*/ 2404071 w 4285624"/>
              <a:gd name="connsiteY64" fmla="*/ 0 h 4664946"/>
              <a:gd name="connsiteX65" fmla="*/ 2220688 w 4285624"/>
              <a:gd name="connsiteY65" fmla="*/ 45218 h 4664946"/>
              <a:gd name="connsiteX66" fmla="*/ 1979528 w 4285624"/>
              <a:gd name="connsiteY66" fmla="*/ 303963 h 4664946"/>
              <a:gd name="connsiteX67" fmla="*/ 1803682 w 4285624"/>
              <a:gd name="connsiteY67" fmla="*/ 527539 h 4664946"/>
              <a:gd name="connsiteX68" fmla="*/ 1577594 w 4285624"/>
              <a:gd name="connsiteY68" fmla="*/ 864159 h 4664946"/>
              <a:gd name="connsiteX0" fmla="*/ 1577594 w 4285624"/>
              <a:gd name="connsiteY0" fmla="*/ 864159 h 4664946"/>
              <a:gd name="connsiteX1" fmla="*/ 1303775 w 4285624"/>
              <a:gd name="connsiteY1" fmla="*/ 823965 h 4664946"/>
              <a:gd name="connsiteX2" fmla="*/ 1175659 w 4285624"/>
              <a:gd name="connsiteY2" fmla="*/ 864158 h 4664946"/>
              <a:gd name="connsiteX3" fmla="*/ 1037494 w 4285624"/>
              <a:gd name="connsiteY3" fmla="*/ 924449 h 4664946"/>
              <a:gd name="connsiteX4" fmla="*/ 844061 w 4285624"/>
              <a:gd name="connsiteY4" fmla="*/ 924448 h 4664946"/>
              <a:gd name="connsiteX5" fmla="*/ 617973 w 4285624"/>
              <a:gd name="connsiteY5" fmla="*/ 884254 h 4664946"/>
              <a:gd name="connsiteX6" fmla="*/ 479808 w 4285624"/>
              <a:gd name="connsiteY6" fmla="*/ 909376 h 4664946"/>
              <a:gd name="connsiteX7" fmla="*/ 379325 w 4285624"/>
              <a:gd name="connsiteY7" fmla="*/ 937008 h 4664946"/>
              <a:gd name="connsiteX8" fmla="*/ 248697 w 4285624"/>
              <a:gd name="connsiteY8" fmla="*/ 994786 h 4664946"/>
              <a:gd name="connsiteX9" fmla="*/ 178360 w 4285624"/>
              <a:gd name="connsiteY9" fmla="*/ 1040004 h 4664946"/>
              <a:gd name="connsiteX10" fmla="*/ 42705 w 4285624"/>
              <a:gd name="connsiteY10" fmla="*/ 1178169 h 4664946"/>
              <a:gd name="connsiteX11" fmla="*/ 2512 w 4285624"/>
              <a:gd name="connsiteY11" fmla="*/ 1474596 h 4664946"/>
              <a:gd name="connsiteX12" fmla="*/ 0 w 4285624"/>
              <a:gd name="connsiteY12" fmla="*/ 1524837 h 4664946"/>
              <a:gd name="connsiteX13" fmla="*/ 678264 w 4285624"/>
              <a:gd name="connsiteY13" fmla="*/ 1763485 h 4664946"/>
              <a:gd name="connsiteX14" fmla="*/ 1348991 w 4285624"/>
              <a:gd name="connsiteY14" fmla="*/ 1771021 h 4664946"/>
              <a:gd name="connsiteX15" fmla="*/ 1313822 w 4285624"/>
              <a:gd name="connsiteY15" fmla="*/ 1562518 h 4664946"/>
              <a:gd name="connsiteX16" fmla="*/ 1233435 w 4285624"/>
              <a:gd name="connsiteY16" fmla="*/ 1313822 h 4664946"/>
              <a:gd name="connsiteX17" fmla="*/ 1263580 w 4285624"/>
              <a:gd name="connsiteY17" fmla="*/ 1185705 h 4664946"/>
              <a:gd name="connsiteX18" fmla="*/ 1288703 w 4285624"/>
              <a:gd name="connsiteY18" fmla="*/ 1080199 h 4664946"/>
              <a:gd name="connsiteX19" fmla="*/ 1333920 w 4285624"/>
              <a:gd name="connsiteY19" fmla="*/ 1052566 h 4664946"/>
              <a:gd name="connsiteX20" fmla="*/ 1469573 w 4285624"/>
              <a:gd name="connsiteY20" fmla="*/ 1009860 h 4664946"/>
              <a:gd name="connsiteX21" fmla="*/ 1625323 w 4285624"/>
              <a:gd name="connsiteY21" fmla="*/ 1032467 h 4664946"/>
              <a:gd name="connsiteX22" fmla="*/ 1718270 w 4285624"/>
              <a:gd name="connsiteY22" fmla="*/ 1170633 h 4664946"/>
              <a:gd name="connsiteX23" fmla="*/ 1690637 w 4285624"/>
              <a:gd name="connsiteY23" fmla="*/ 1308798 h 4664946"/>
              <a:gd name="connsiteX24" fmla="*/ 1693149 w 4285624"/>
              <a:gd name="connsiteY24" fmla="*/ 1459523 h 4664946"/>
              <a:gd name="connsiteX25" fmla="*/ 1783584 w 4285624"/>
              <a:gd name="connsiteY25" fmla="*/ 1602712 h 4664946"/>
              <a:gd name="connsiteX26" fmla="*/ 1823778 w 4285624"/>
              <a:gd name="connsiteY26" fmla="*/ 1715756 h 4664946"/>
              <a:gd name="connsiteX27" fmla="*/ 1846386 w 4285624"/>
              <a:gd name="connsiteY27" fmla="*/ 1851409 h 4664946"/>
              <a:gd name="connsiteX28" fmla="*/ 1803681 w 4285624"/>
              <a:gd name="connsiteY28" fmla="*/ 2052376 h 4664946"/>
              <a:gd name="connsiteX29" fmla="*/ 1821266 w 4285624"/>
              <a:gd name="connsiteY29" fmla="*/ 2157885 h 4664946"/>
              <a:gd name="connsiteX30" fmla="*/ 2004648 w 4285624"/>
              <a:gd name="connsiteY30" fmla="*/ 2404069 h 4664946"/>
              <a:gd name="connsiteX31" fmla="*/ 2074986 w 4285624"/>
              <a:gd name="connsiteY31" fmla="*/ 2728128 h 4664946"/>
              <a:gd name="connsiteX32" fmla="*/ 2205615 w 4285624"/>
              <a:gd name="connsiteY32" fmla="*/ 2833636 h 4664946"/>
              <a:gd name="connsiteX33" fmla="*/ 2421656 w 4285624"/>
              <a:gd name="connsiteY33" fmla="*/ 2934119 h 4664946"/>
              <a:gd name="connsiteX34" fmla="*/ 2657789 w 4285624"/>
              <a:gd name="connsiteY34" fmla="*/ 3310932 h 4664946"/>
              <a:gd name="connsiteX35" fmla="*/ 2793442 w 4285624"/>
              <a:gd name="connsiteY35" fmla="*/ 3753060 h 4664946"/>
              <a:gd name="connsiteX36" fmla="*/ 2775857 w 4285624"/>
              <a:gd name="connsiteY36" fmla="*/ 3851032 h 4664946"/>
              <a:gd name="connsiteX37" fmla="*/ 3024553 w 4285624"/>
              <a:gd name="connsiteY37" fmla="*/ 4119824 h 4664946"/>
              <a:gd name="connsiteX38" fmla="*/ 3328516 w 4285624"/>
              <a:gd name="connsiteY38" fmla="*/ 4423787 h 4664946"/>
              <a:gd name="connsiteX39" fmla="*/ 3418951 w 4285624"/>
              <a:gd name="connsiteY39" fmla="*/ 4509198 h 4664946"/>
              <a:gd name="connsiteX40" fmla="*/ 3607359 w 4285624"/>
              <a:gd name="connsiteY40" fmla="*/ 4604656 h 4664946"/>
              <a:gd name="connsiteX41" fmla="*/ 3760595 w 4285624"/>
              <a:gd name="connsiteY41" fmla="*/ 4664946 h 4664946"/>
              <a:gd name="connsiteX42" fmla="*/ 3858567 w 4285624"/>
              <a:gd name="connsiteY42" fmla="*/ 4664946 h 4664946"/>
              <a:gd name="connsiteX43" fmla="*/ 3971611 w 4285624"/>
              <a:gd name="connsiteY43" fmla="*/ 4637314 h 4664946"/>
              <a:gd name="connsiteX44" fmla="*/ 4285624 w 4285624"/>
              <a:gd name="connsiteY44" fmla="*/ 4398667 h 4664946"/>
              <a:gd name="connsiteX45" fmla="*/ 4285624 w 4285624"/>
              <a:gd name="connsiteY45" fmla="*/ 3815862 h 4664946"/>
              <a:gd name="connsiteX46" fmla="*/ 3971611 w 4285624"/>
              <a:gd name="connsiteY46" fmla="*/ 3609871 h 4664946"/>
              <a:gd name="connsiteX47" fmla="*/ 3868615 w 4285624"/>
              <a:gd name="connsiteY47" fmla="*/ 3516923 h 4664946"/>
              <a:gd name="connsiteX48" fmla="*/ 3763108 w 4285624"/>
              <a:gd name="connsiteY48" fmla="*/ 3333540 h 4664946"/>
              <a:gd name="connsiteX49" fmla="*/ 3722914 w 4285624"/>
              <a:gd name="connsiteY49" fmla="*/ 2979337 h 4664946"/>
              <a:gd name="connsiteX50" fmla="*/ 3524459 w 4285624"/>
              <a:gd name="connsiteY50" fmla="*/ 2459335 h 4664946"/>
              <a:gd name="connsiteX51" fmla="*/ 3421464 w 4285624"/>
              <a:gd name="connsiteY51" fmla="*/ 2298561 h 4664946"/>
              <a:gd name="connsiteX52" fmla="*/ 3285811 w 4285624"/>
              <a:gd name="connsiteY52" fmla="*/ 2115178 h 4664946"/>
              <a:gd name="connsiteX53" fmla="*/ 3032090 w 4285624"/>
              <a:gd name="connsiteY53" fmla="*/ 2037304 h 4664946"/>
              <a:gd name="connsiteX54" fmla="*/ 2833635 w 4285624"/>
              <a:gd name="connsiteY54" fmla="*/ 1911699 h 4664946"/>
              <a:gd name="connsiteX55" fmla="*/ 2868807 w 4285624"/>
              <a:gd name="connsiteY55" fmla="*/ 1843873 h 4664946"/>
              <a:gd name="connsiteX56" fmla="*/ 3047164 w 4285624"/>
              <a:gd name="connsiteY56" fmla="*/ 1723293 h 4664946"/>
              <a:gd name="connsiteX57" fmla="*/ 3223011 w 4285624"/>
              <a:gd name="connsiteY57" fmla="*/ 1502229 h 4664946"/>
              <a:gd name="connsiteX58" fmla="*/ 3283302 w 4285624"/>
              <a:gd name="connsiteY58" fmla="*/ 1336431 h 4664946"/>
              <a:gd name="connsiteX59" fmla="*/ 3160209 w 4285624"/>
              <a:gd name="connsiteY59" fmla="*/ 801356 h 4664946"/>
              <a:gd name="connsiteX60" fmla="*/ 3130064 w 4285624"/>
              <a:gd name="connsiteY60" fmla="*/ 665704 h 4664946"/>
              <a:gd name="connsiteX61" fmla="*/ 3044653 w 4285624"/>
              <a:gd name="connsiteY61" fmla="*/ 406959 h 4664946"/>
              <a:gd name="connsiteX62" fmla="*/ 2911513 w 4285624"/>
              <a:gd name="connsiteY62" fmla="*/ 231112 h 4664946"/>
              <a:gd name="connsiteX63" fmla="*/ 2547260 w 4285624"/>
              <a:gd name="connsiteY63" fmla="*/ 27633 h 4664946"/>
              <a:gd name="connsiteX64" fmla="*/ 2404071 w 4285624"/>
              <a:gd name="connsiteY64" fmla="*/ 0 h 4664946"/>
              <a:gd name="connsiteX65" fmla="*/ 2220688 w 4285624"/>
              <a:gd name="connsiteY65" fmla="*/ 45218 h 4664946"/>
              <a:gd name="connsiteX66" fmla="*/ 1979528 w 4285624"/>
              <a:gd name="connsiteY66" fmla="*/ 303963 h 4664946"/>
              <a:gd name="connsiteX67" fmla="*/ 1803682 w 4285624"/>
              <a:gd name="connsiteY67" fmla="*/ 527539 h 4664946"/>
              <a:gd name="connsiteX68" fmla="*/ 1577594 w 4285624"/>
              <a:gd name="connsiteY68" fmla="*/ 864159 h 4664946"/>
              <a:gd name="connsiteX0" fmla="*/ 1577594 w 4285624"/>
              <a:gd name="connsiteY0" fmla="*/ 864159 h 4664946"/>
              <a:gd name="connsiteX1" fmla="*/ 1303775 w 4285624"/>
              <a:gd name="connsiteY1" fmla="*/ 823965 h 4664946"/>
              <a:gd name="connsiteX2" fmla="*/ 1175659 w 4285624"/>
              <a:gd name="connsiteY2" fmla="*/ 864158 h 4664946"/>
              <a:gd name="connsiteX3" fmla="*/ 1037494 w 4285624"/>
              <a:gd name="connsiteY3" fmla="*/ 924449 h 4664946"/>
              <a:gd name="connsiteX4" fmla="*/ 844061 w 4285624"/>
              <a:gd name="connsiteY4" fmla="*/ 924448 h 4664946"/>
              <a:gd name="connsiteX5" fmla="*/ 617973 w 4285624"/>
              <a:gd name="connsiteY5" fmla="*/ 884254 h 4664946"/>
              <a:gd name="connsiteX6" fmla="*/ 479808 w 4285624"/>
              <a:gd name="connsiteY6" fmla="*/ 909376 h 4664946"/>
              <a:gd name="connsiteX7" fmla="*/ 379325 w 4285624"/>
              <a:gd name="connsiteY7" fmla="*/ 937008 h 4664946"/>
              <a:gd name="connsiteX8" fmla="*/ 248697 w 4285624"/>
              <a:gd name="connsiteY8" fmla="*/ 994786 h 4664946"/>
              <a:gd name="connsiteX9" fmla="*/ 178360 w 4285624"/>
              <a:gd name="connsiteY9" fmla="*/ 1040004 h 4664946"/>
              <a:gd name="connsiteX10" fmla="*/ 42705 w 4285624"/>
              <a:gd name="connsiteY10" fmla="*/ 1178169 h 4664946"/>
              <a:gd name="connsiteX11" fmla="*/ 17584 w 4285624"/>
              <a:gd name="connsiteY11" fmla="*/ 1346479 h 4664946"/>
              <a:gd name="connsiteX12" fmla="*/ 2512 w 4285624"/>
              <a:gd name="connsiteY12" fmla="*/ 1474596 h 4664946"/>
              <a:gd name="connsiteX13" fmla="*/ 0 w 4285624"/>
              <a:gd name="connsiteY13" fmla="*/ 1524837 h 4664946"/>
              <a:gd name="connsiteX14" fmla="*/ 678264 w 4285624"/>
              <a:gd name="connsiteY14" fmla="*/ 1763485 h 4664946"/>
              <a:gd name="connsiteX15" fmla="*/ 1348991 w 4285624"/>
              <a:gd name="connsiteY15" fmla="*/ 1771021 h 4664946"/>
              <a:gd name="connsiteX16" fmla="*/ 1313822 w 4285624"/>
              <a:gd name="connsiteY16" fmla="*/ 1562518 h 4664946"/>
              <a:gd name="connsiteX17" fmla="*/ 1233435 w 4285624"/>
              <a:gd name="connsiteY17" fmla="*/ 1313822 h 4664946"/>
              <a:gd name="connsiteX18" fmla="*/ 1263580 w 4285624"/>
              <a:gd name="connsiteY18" fmla="*/ 1185705 h 4664946"/>
              <a:gd name="connsiteX19" fmla="*/ 1288703 w 4285624"/>
              <a:gd name="connsiteY19" fmla="*/ 1080199 h 4664946"/>
              <a:gd name="connsiteX20" fmla="*/ 1333920 w 4285624"/>
              <a:gd name="connsiteY20" fmla="*/ 1052566 h 4664946"/>
              <a:gd name="connsiteX21" fmla="*/ 1469573 w 4285624"/>
              <a:gd name="connsiteY21" fmla="*/ 1009860 h 4664946"/>
              <a:gd name="connsiteX22" fmla="*/ 1625323 w 4285624"/>
              <a:gd name="connsiteY22" fmla="*/ 1032467 h 4664946"/>
              <a:gd name="connsiteX23" fmla="*/ 1718270 w 4285624"/>
              <a:gd name="connsiteY23" fmla="*/ 1170633 h 4664946"/>
              <a:gd name="connsiteX24" fmla="*/ 1690637 w 4285624"/>
              <a:gd name="connsiteY24" fmla="*/ 1308798 h 4664946"/>
              <a:gd name="connsiteX25" fmla="*/ 1693149 w 4285624"/>
              <a:gd name="connsiteY25" fmla="*/ 1459523 h 4664946"/>
              <a:gd name="connsiteX26" fmla="*/ 1783584 w 4285624"/>
              <a:gd name="connsiteY26" fmla="*/ 1602712 h 4664946"/>
              <a:gd name="connsiteX27" fmla="*/ 1823778 w 4285624"/>
              <a:gd name="connsiteY27" fmla="*/ 1715756 h 4664946"/>
              <a:gd name="connsiteX28" fmla="*/ 1846386 w 4285624"/>
              <a:gd name="connsiteY28" fmla="*/ 1851409 h 4664946"/>
              <a:gd name="connsiteX29" fmla="*/ 1803681 w 4285624"/>
              <a:gd name="connsiteY29" fmla="*/ 2052376 h 4664946"/>
              <a:gd name="connsiteX30" fmla="*/ 1821266 w 4285624"/>
              <a:gd name="connsiteY30" fmla="*/ 2157885 h 4664946"/>
              <a:gd name="connsiteX31" fmla="*/ 2004648 w 4285624"/>
              <a:gd name="connsiteY31" fmla="*/ 2404069 h 4664946"/>
              <a:gd name="connsiteX32" fmla="*/ 2074986 w 4285624"/>
              <a:gd name="connsiteY32" fmla="*/ 2728128 h 4664946"/>
              <a:gd name="connsiteX33" fmla="*/ 2205615 w 4285624"/>
              <a:gd name="connsiteY33" fmla="*/ 2833636 h 4664946"/>
              <a:gd name="connsiteX34" fmla="*/ 2421656 w 4285624"/>
              <a:gd name="connsiteY34" fmla="*/ 2934119 h 4664946"/>
              <a:gd name="connsiteX35" fmla="*/ 2657789 w 4285624"/>
              <a:gd name="connsiteY35" fmla="*/ 3310932 h 4664946"/>
              <a:gd name="connsiteX36" fmla="*/ 2793442 w 4285624"/>
              <a:gd name="connsiteY36" fmla="*/ 3753060 h 4664946"/>
              <a:gd name="connsiteX37" fmla="*/ 2775857 w 4285624"/>
              <a:gd name="connsiteY37" fmla="*/ 3851032 h 4664946"/>
              <a:gd name="connsiteX38" fmla="*/ 3024553 w 4285624"/>
              <a:gd name="connsiteY38" fmla="*/ 4119824 h 4664946"/>
              <a:gd name="connsiteX39" fmla="*/ 3328516 w 4285624"/>
              <a:gd name="connsiteY39" fmla="*/ 4423787 h 4664946"/>
              <a:gd name="connsiteX40" fmla="*/ 3418951 w 4285624"/>
              <a:gd name="connsiteY40" fmla="*/ 4509198 h 4664946"/>
              <a:gd name="connsiteX41" fmla="*/ 3607359 w 4285624"/>
              <a:gd name="connsiteY41" fmla="*/ 4604656 h 4664946"/>
              <a:gd name="connsiteX42" fmla="*/ 3760595 w 4285624"/>
              <a:gd name="connsiteY42" fmla="*/ 4664946 h 4664946"/>
              <a:gd name="connsiteX43" fmla="*/ 3858567 w 4285624"/>
              <a:gd name="connsiteY43" fmla="*/ 4664946 h 4664946"/>
              <a:gd name="connsiteX44" fmla="*/ 3971611 w 4285624"/>
              <a:gd name="connsiteY44" fmla="*/ 4637314 h 4664946"/>
              <a:gd name="connsiteX45" fmla="*/ 4285624 w 4285624"/>
              <a:gd name="connsiteY45" fmla="*/ 4398667 h 4664946"/>
              <a:gd name="connsiteX46" fmla="*/ 4285624 w 4285624"/>
              <a:gd name="connsiteY46" fmla="*/ 3815862 h 4664946"/>
              <a:gd name="connsiteX47" fmla="*/ 3971611 w 4285624"/>
              <a:gd name="connsiteY47" fmla="*/ 3609871 h 4664946"/>
              <a:gd name="connsiteX48" fmla="*/ 3868615 w 4285624"/>
              <a:gd name="connsiteY48" fmla="*/ 3516923 h 4664946"/>
              <a:gd name="connsiteX49" fmla="*/ 3763108 w 4285624"/>
              <a:gd name="connsiteY49" fmla="*/ 3333540 h 4664946"/>
              <a:gd name="connsiteX50" fmla="*/ 3722914 w 4285624"/>
              <a:gd name="connsiteY50" fmla="*/ 2979337 h 4664946"/>
              <a:gd name="connsiteX51" fmla="*/ 3524459 w 4285624"/>
              <a:gd name="connsiteY51" fmla="*/ 2459335 h 4664946"/>
              <a:gd name="connsiteX52" fmla="*/ 3421464 w 4285624"/>
              <a:gd name="connsiteY52" fmla="*/ 2298561 h 4664946"/>
              <a:gd name="connsiteX53" fmla="*/ 3285811 w 4285624"/>
              <a:gd name="connsiteY53" fmla="*/ 2115178 h 4664946"/>
              <a:gd name="connsiteX54" fmla="*/ 3032090 w 4285624"/>
              <a:gd name="connsiteY54" fmla="*/ 2037304 h 4664946"/>
              <a:gd name="connsiteX55" fmla="*/ 2833635 w 4285624"/>
              <a:gd name="connsiteY55" fmla="*/ 1911699 h 4664946"/>
              <a:gd name="connsiteX56" fmla="*/ 2868807 w 4285624"/>
              <a:gd name="connsiteY56" fmla="*/ 1843873 h 4664946"/>
              <a:gd name="connsiteX57" fmla="*/ 3047164 w 4285624"/>
              <a:gd name="connsiteY57" fmla="*/ 1723293 h 4664946"/>
              <a:gd name="connsiteX58" fmla="*/ 3223011 w 4285624"/>
              <a:gd name="connsiteY58" fmla="*/ 1502229 h 4664946"/>
              <a:gd name="connsiteX59" fmla="*/ 3283302 w 4285624"/>
              <a:gd name="connsiteY59" fmla="*/ 1336431 h 4664946"/>
              <a:gd name="connsiteX60" fmla="*/ 3160209 w 4285624"/>
              <a:gd name="connsiteY60" fmla="*/ 801356 h 4664946"/>
              <a:gd name="connsiteX61" fmla="*/ 3130064 w 4285624"/>
              <a:gd name="connsiteY61" fmla="*/ 665704 h 4664946"/>
              <a:gd name="connsiteX62" fmla="*/ 3044653 w 4285624"/>
              <a:gd name="connsiteY62" fmla="*/ 406959 h 4664946"/>
              <a:gd name="connsiteX63" fmla="*/ 2911513 w 4285624"/>
              <a:gd name="connsiteY63" fmla="*/ 231112 h 4664946"/>
              <a:gd name="connsiteX64" fmla="*/ 2547260 w 4285624"/>
              <a:gd name="connsiteY64" fmla="*/ 27633 h 4664946"/>
              <a:gd name="connsiteX65" fmla="*/ 2404071 w 4285624"/>
              <a:gd name="connsiteY65" fmla="*/ 0 h 4664946"/>
              <a:gd name="connsiteX66" fmla="*/ 2220688 w 4285624"/>
              <a:gd name="connsiteY66" fmla="*/ 45218 h 4664946"/>
              <a:gd name="connsiteX67" fmla="*/ 1979528 w 4285624"/>
              <a:gd name="connsiteY67" fmla="*/ 303963 h 4664946"/>
              <a:gd name="connsiteX68" fmla="*/ 1803682 w 4285624"/>
              <a:gd name="connsiteY68" fmla="*/ 527539 h 4664946"/>
              <a:gd name="connsiteX69" fmla="*/ 1577594 w 4285624"/>
              <a:gd name="connsiteY69" fmla="*/ 864159 h 4664946"/>
              <a:gd name="connsiteX0" fmla="*/ 1640397 w 4348427"/>
              <a:gd name="connsiteY0" fmla="*/ 864159 h 4664946"/>
              <a:gd name="connsiteX1" fmla="*/ 1366578 w 4348427"/>
              <a:gd name="connsiteY1" fmla="*/ 823965 h 4664946"/>
              <a:gd name="connsiteX2" fmla="*/ 1238462 w 4348427"/>
              <a:gd name="connsiteY2" fmla="*/ 864158 h 4664946"/>
              <a:gd name="connsiteX3" fmla="*/ 1100297 w 4348427"/>
              <a:gd name="connsiteY3" fmla="*/ 924449 h 4664946"/>
              <a:gd name="connsiteX4" fmla="*/ 906864 w 4348427"/>
              <a:gd name="connsiteY4" fmla="*/ 924448 h 4664946"/>
              <a:gd name="connsiteX5" fmla="*/ 680776 w 4348427"/>
              <a:gd name="connsiteY5" fmla="*/ 884254 h 4664946"/>
              <a:gd name="connsiteX6" fmla="*/ 542611 w 4348427"/>
              <a:gd name="connsiteY6" fmla="*/ 909376 h 4664946"/>
              <a:gd name="connsiteX7" fmla="*/ 442128 w 4348427"/>
              <a:gd name="connsiteY7" fmla="*/ 937008 h 4664946"/>
              <a:gd name="connsiteX8" fmla="*/ 311500 w 4348427"/>
              <a:gd name="connsiteY8" fmla="*/ 994786 h 4664946"/>
              <a:gd name="connsiteX9" fmla="*/ 241163 w 4348427"/>
              <a:gd name="connsiteY9" fmla="*/ 1040004 h 4664946"/>
              <a:gd name="connsiteX10" fmla="*/ 105508 w 4348427"/>
              <a:gd name="connsiteY10" fmla="*/ 1178169 h 4664946"/>
              <a:gd name="connsiteX11" fmla="*/ 0 w 4348427"/>
              <a:gd name="connsiteY11" fmla="*/ 1401745 h 4664946"/>
              <a:gd name="connsiteX12" fmla="*/ 65315 w 4348427"/>
              <a:gd name="connsiteY12" fmla="*/ 1474596 h 4664946"/>
              <a:gd name="connsiteX13" fmla="*/ 62803 w 4348427"/>
              <a:gd name="connsiteY13" fmla="*/ 1524837 h 4664946"/>
              <a:gd name="connsiteX14" fmla="*/ 741067 w 4348427"/>
              <a:gd name="connsiteY14" fmla="*/ 1763485 h 4664946"/>
              <a:gd name="connsiteX15" fmla="*/ 1411794 w 4348427"/>
              <a:gd name="connsiteY15" fmla="*/ 1771021 h 4664946"/>
              <a:gd name="connsiteX16" fmla="*/ 1376625 w 4348427"/>
              <a:gd name="connsiteY16" fmla="*/ 1562518 h 4664946"/>
              <a:gd name="connsiteX17" fmla="*/ 1296238 w 4348427"/>
              <a:gd name="connsiteY17" fmla="*/ 1313822 h 4664946"/>
              <a:gd name="connsiteX18" fmla="*/ 1326383 w 4348427"/>
              <a:gd name="connsiteY18" fmla="*/ 1185705 h 4664946"/>
              <a:gd name="connsiteX19" fmla="*/ 1351506 w 4348427"/>
              <a:gd name="connsiteY19" fmla="*/ 1080199 h 4664946"/>
              <a:gd name="connsiteX20" fmla="*/ 1396723 w 4348427"/>
              <a:gd name="connsiteY20" fmla="*/ 1052566 h 4664946"/>
              <a:gd name="connsiteX21" fmla="*/ 1532376 w 4348427"/>
              <a:gd name="connsiteY21" fmla="*/ 1009860 h 4664946"/>
              <a:gd name="connsiteX22" fmla="*/ 1688126 w 4348427"/>
              <a:gd name="connsiteY22" fmla="*/ 1032467 h 4664946"/>
              <a:gd name="connsiteX23" fmla="*/ 1781073 w 4348427"/>
              <a:gd name="connsiteY23" fmla="*/ 1170633 h 4664946"/>
              <a:gd name="connsiteX24" fmla="*/ 1753440 w 4348427"/>
              <a:gd name="connsiteY24" fmla="*/ 1308798 h 4664946"/>
              <a:gd name="connsiteX25" fmla="*/ 1755952 w 4348427"/>
              <a:gd name="connsiteY25" fmla="*/ 1459523 h 4664946"/>
              <a:gd name="connsiteX26" fmla="*/ 1846387 w 4348427"/>
              <a:gd name="connsiteY26" fmla="*/ 1602712 h 4664946"/>
              <a:gd name="connsiteX27" fmla="*/ 1886581 w 4348427"/>
              <a:gd name="connsiteY27" fmla="*/ 1715756 h 4664946"/>
              <a:gd name="connsiteX28" fmla="*/ 1909189 w 4348427"/>
              <a:gd name="connsiteY28" fmla="*/ 1851409 h 4664946"/>
              <a:gd name="connsiteX29" fmla="*/ 1866484 w 4348427"/>
              <a:gd name="connsiteY29" fmla="*/ 2052376 h 4664946"/>
              <a:gd name="connsiteX30" fmla="*/ 1884069 w 4348427"/>
              <a:gd name="connsiteY30" fmla="*/ 2157885 h 4664946"/>
              <a:gd name="connsiteX31" fmla="*/ 2067451 w 4348427"/>
              <a:gd name="connsiteY31" fmla="*/ 2404069 h 4664946"/>
              <a:gd name="connsiteX32" fmla="*/ 2137789 w 4348427"/>
              <a:gd name="connsiteY32" fmla="*/ 2728128 h 4664946"/>
              <a:gd name="connsiteX33" fmla="*/ 2268418 w 4348427"/>
              <a:gd name="connsiteY33" fmla="*/ 2833636 h 4664946"/>
              <a:gd name="connsiteX34" fmla="*/ 2484459 w 4348427"/>
              <a:gd name="connsiteY34" fmla="*/ 2934119 h 4664946"/>
              <a:gd name="connsiteX35" fmla="*/ 2720592 w 4348427"/>
              <a:gd name="connsiteY35" fmla="*/ 3310932 h 4664946"/>
              <a:gd name="connsiteX36" fmla="*/ 2856245 w 4348427"/>
              <a:gd name="connsiteY36" fmla="*/ 3753060 h 4664946"/>
              <a:gd name="connsiteX37" fmla="*/ 2838660 w 4348427"/>
              <a:gd name="connsiteY37" fmla="*/ 3851032 h 4664946"/>
              <a:gd name="connsiteX38" fmla="*/ 3087356 w 4348427"/>
              <a:gd name="connsiteY38" fmla="*/ 4119824 h 4664946"/>
              <a:gd name="connsiteX39" fmla="*/ 3391319 w 4348427"/>
              <a:gd name="connsiteY39" fmla="*/ 4423787 h 4664946"/>
              <a:gd name="connsiteX40" fmla="*/ 3481754 w 4348427"/>
              <a:gd name="connsiteY40" fmla="*/ 4509198 h 4664946"/>
              <a:gd name="connsiteX41" fmla="*/ 3670162 w 4348427"/>
              <a:gd name="connsiteY41" fmla="*/ 4604656 h 4664946"/>
              <a:gd name="connsiteX42" fmla="*/ 3823398 w 4348427"/>
              <a:gd name="connsiteY42" fmla="*/ 4664946 h 4664946"/>
              <a:gd name="connsiteX43" fmla="*/ 3921370 w 4348427"/>
              <a:gd name="connsiteY43" fmla="*/ 4664946 h 4664946"/>
              <a:gd name="connsiteX44" fmla="*/ 4034414 w 4348427"/>
              <a:gd name="connsiteY44" fmla="*/ 4637314 h 4664946"/>
              <a:gd name="connsiteX45" fmla="*/ 4348427 w 4348427"/>
              <a:gd name="connsiteY45" fmla="*/ 4398667 h 4664946"/>
              <a:gd name="connsiteX46" fmla="*/ 4348427 w 4348427"/>
              <a:gd name="connsiteY46" fmla="*/ 3815862 h 4664946"/>
              <a:gd name="connsiteX47" fmla="*/ 4034414 w 4348427"/>
              <a:gd name="connsiteY47" fmla="*/ 3609871 h 4664946"/>
              <a:gd name="connsiteX48" fmla="*/ 3931418 w 4348427"/>
              <a:gd name="connsiteY48" fmla="*/ 3516923 h 4664946"/>
              <a:gd name="connsiteX49" fmla="*/ 3825911 w 4348427"/>
              <a:gd name="connsiteY49" fmla="*/ 3333540 h 4664946"/>
              <a:gd name="connsiteX50" fmla="*/ 3785717 w 4348427"/>
              <a:gd name="connsiteY50" fmla="*/ 2979337 h 4664946"/>
              <a:gd name="connsiteX51" fmla="*/ 3587262 w 4348427"/>
              <a:gd name="connsiteY51" fmla="*/ 2459335 h 4664946"/>
              <a:gd name="connsiteX52" fmla="*/ 3484267 w 4348427"/>
              <a:gd name="connsiteY52" fmla="*/ 2298561 h 4664946"/>
              <a:gd name="connsiteX53" fmla="*/ 3348614 w 4348427"/>
              <a:gd name="connsiteY53" fmla="*/ 2115178 h 4664946"/>
              <a:gd name="connsiteX54" fmla="*/ 3094893 w 4348427"/>
              <a:gd name="connsiteY54" fmla="*/ 2037304 h 4664946"/>
              <a:gd name="connsiteX55" fmla="*/ 2896438 w 4348427"/>
              <a:gd name="connsiteY55" fmla="*/ 1911699 h 4664946"/>
              <a:gd name="connsiteX56" fmla="*/ 2931610 w 4348427"/>
              <a:gd name="connsiteY56" fmla="*/ 1843873 h 4664946"/>
              <a:gd name="connsiteX57" fmla="*/ 3109967 w 4348427"/>
              <a:gd name="connsiteY57" fmla="*/ 1723293 h 4664946"/>
              <a:gd name="connsiteX58" fmla="*/ 3285814 w 4348427"/>
              <a:gd name="connsiteY58" fmla="*/ 1502229 h 4664946"/>
              <a:gd name="connsiteX59" fmla="*/ 3346105 w 4348427"/>
              <a:gd name="connsiteY59" fmla="*/ 1336431 h 4664946"/>
              <a:gd name="connsiteX60" fmla="*/ 3223012 w 4348427"/>
              <a:gd name="connsiteY60" fmla="*/ 801356 h 4664946"/>
              <a:gd name="connsiteX61" fmla="*/ 3192867 w 4348427"/>
              <a:gd name="connsiteY61" fmla="*/ 665704 h 4664946"/>
              <a:gd name="connsiteX62" fmla="*/ 3107456 w 4348427"/>
              <a:gd name="connsiteY62" fmla="*/ 406959 h 4664946"/>
              <a:gd name="connsiteX63" fmla="*/ 2974316 w 4348427"/>
              <a:gd name="connsiteY63" fmla="*/ 231112 h 4664946"/>
              <a:gd name="connsiteX64" fmla="*/ 2610063 w 4348427"/>
              <a:gd name="connsiteY64" fmla="*/ 27633 h 4664946"/>
              <a:gd name="connsiteX65" fmla="*/ 2466874 w 4348427"/>
              <a:gd name="connsiteY65" fmla="*/ 0 h 4664946"/>
              <a:gd name="connsiteX66" fmla="*/ 2283491 w 4348427"/>
              <a:gd name="connsiteY66" fmla="*/ 45218 h 4664946"/>
              <a:gd name="connsiteX67" fmla="*/ 2042331 w 4348427"/>
              <a:gd name="connsiteY67" fmla="*/ 303963 h 4664946"/>
              <a:gd name="connsiteX68" fmla="*/ 1866485 w 4348427"/>
              <a:gd name="connsiteY68" fmla="*/ 527539 h 4664946"/>
              <a:gd name="connsiteX69" fmla="*/ 1640397 w 4348427"/>
              <a:gd name="connsiteY69" fmla="*/ 864159 h 4664946"/>
              <a:gd name="connsiteX0" fmla="*/ 1640397 w 4348427"/>
              <a:gd name="connsiteY0" fmla="*/ 864159 h 4664946"/>
              <a:gd name="connsiteX1" fmla="*/ 1366578 w 4348427"/>
              <a:gd name="connsiteY1" fmla="*/ 823965 h 4664946"/>
              <a:gd name="connsiteX2" fmla="*/ 1238462 w 4348427"/>
              <a:gd name="connsiteY2" fmla="*/ 864158 h 4664946"/>
              <a:gd name="connsiteX3" fmla="*/ 1100297 w 4348427"/>
              <a:gd name="connsiteY3" fmla="*/ 924449 h 4664946"/>
              <a:gd name="connsiteX4" fmla="*/ 906864 w 4348427"/>
              <a:gd name="connsiteY4" fmla="*/ 924448 h 4664946"/>
              <a:gd name="connsiteX5" fmla="*/ 680776 w 4348427"/>
              <a:gd name="connsiteY5" fmla="*/ 884254 h 4664946"/>
              <a:gd name="connsiteX6" fmla="*/ 542611 w 4348427"/>
              <a:gd name="connsiteY6" fmla="*/ 909376 h 4664946"/>
              <a:gd name="connsiteX7" fmla="*/ 442128 w 4348427"/>
              <a:gd name="connsiteY7" fmla="*/ 937008 h 4664946"/>
              <a:gd name="connsiteX8" fmla="*/ 311500 w 4348427"/>
              <a:gd name="connsiteY8" fmla="*/ 994786 h 4664946"/>
              <a:gd name="connsiteX9" fmla="*/ 241163 w 4348427"/>
              <a:gd name="connsiteY9" fmla="*/ 1040004 h 4664946"/>
              <a:gd name="connsiteX10" fmla="*/ 105508 w 4348427"/>
              <a:gd name="connsiteY10" fmla="*/ 1178169 h 4664946"/>
              <a:gd name="connsiteX11" fmla="*/ 52755 w 4348427"/>
              <a:gd name="connsiteY11" fmla="*/ 1291213 h 4664946"/>
              <a:gd name="connsiteX12" fmla="*/ 0 w 4348427"/>
              <a:gd name="connsiteY12" fmla="*/ 1401745 h 4664946"/>
              <a:gd name="connsiteX13" fmla="*/ 65315 w 4348427"/>
              <a:gd name="connsiteY13" fmla="*/ 1474596 h 4664946"/>
              <a:gd name="connsiteX14" fmla="*/ 62803 w 4348427"/>
              <a:gd name="connsiteY14" fmla="*/ 1524837 h 4664946"/>
              <a:gd name="connsiteX15" fmla="*/ 741067 w 4348427"/>
              <a:gd name="connsiteY15" fmla="*/ 1763485 h 4664946"/>
              <a:gd name="connsiteX16" fmla="*/ 1411794 w 4348427"/>
              <a:gd name="connsiteY16" fmla="*/ 1771021 h 4664946"/>
              <a:gd name="connsiteX17" fmla="*/ 1376625 w 4348427"/>
              <a:gd name="connsiteY17" fmla="*/ 1562518 h 4664946"/>
              <a:gd name="connsiteX18" fmla="*/ 1296238 w 4348427"/>
              <a:gd name="connsiteY18" fmla="*/ 1313822 h 4664946"/>
              <a:gd name="connsiteX19" fmla="*/ 1326383 w 4348427"/>
              <a:gd name="connsiteY19" fmla="*/ 1185705 h 4664946"/>
              <a:gd name="connsiteX20" fmla="*/ 1351506 w 4348427"/>
              <a:gd name="connsiteY20" fmla="*/ 1080199 h 4664946"/>
              <a:gd name="connsiteX21" fmla="*/ 1396723 w 4348427"/>
              <a:gd name="connsiteY21" fmla="*/ 1052566 h 4664946"/>
              <a:gd name="connsiteX22" fmla="*/ 1532376 w 4348427"/>
              <a:gd name="connsiteY22" fmla="*/ 1009860 h 4664946"/>
              <a:gd name="connsiteX23" fmla="*/ 1688126 w 4348427"/>
              <a:gd name="connsiteY23" fmla="*/ 1032467 h 4664946"/>
              <a:gd name="connsiteX24" fmla="*/ 1781073 w 4348427"/>
              <a:gd name="connsiteY24" fmla="*/ 1170633 h 4664946"/>
              <a:gd name="connsiteX25" fmla="*/ 1753440 w 4348427"/>
              <a:gd name="connsiteY25" fmla="*/ 1308798 h 4664946"/>
              <a:gd name="connsiteX26" fmla="*/ 1755952 w 4348427"/>
              <a:gd name="connsiteY26" fmla="*/ 1459523 h 4664946"/>
              <a:gd name="connsiteX27" fmla="*/ 1846387 w 4348427"/>
              <a:gd name="connsiteY27" fmla="*/ 1602712 h 4664946"/>
              <a:gd name="connsiteX28" fmla="*/ 1886581 w 4348427"/>
              <a:gd name="connsiteY28" fmla="*/ 1715756 h 4664946"/>
              <a:gd name="connsiteX29" fmla="*/ 1909189 w 4348427"/>
              <a:gd name="connsiteY29" fmla="*/ 1851409 h 4664946"/>
              <a:gd name="connsiteX30" fmla="*/ 1866484 w 4348427"/>
              <a:gd name="connsiteY30" fmla="*/ 2052376 h 4664946"/>
              <a:gd name="connsiteX31" fmla="*/ 1884069 w 4348427"/>
              <a:gd name="connsiteY31" fmla="*/ 2157885 h 4664946"/>
              <a:gd name="connsiteX32" fmla="*/ 2067451 w 4348427"/>
              <a:gd name="connsiteY32" fmla="*/ 2404069 h 4664946"/>
              <a:gd name="connsiteX33" fmla="*/ 2137789 w 4348427"/>
              <a:gd name="connsiteY33" fmla="*/ 2728128 h 4664946"/>
              <a:gd name="connsiteX34" fmla="*/ 2268418 w 4348427"/>
              <a:gd name="connsiteY34" fmla="*/ 2833636 h 4664946"/>
              <a:gd name="connsiteX35" fmla="*/ 2484459 w 4348427"/>
              <a:gd name="connsiteY35" fmla="*/ 2934119 h 4664946"/>
              <a:gd name="connsiteX36" fmla="*/ 2720592 w 4348427"/>
              <a:gd name="connsiteY36" fmla="*/ 3310932 h 4664946"/>
              <a:gd name="connsiteX37" fmla="*/ 2856245 w 4348427"/>
              <a:gd name="connsiteY37" fmla="*/ 3753060 h 4664946"/>
              <a:gd name="connsiteX38" fmla="*/ 2838660 w 4348427"/>
              <a:gd name="connsiteY38" fmla="*/ 3851032 h 4664946"/>
              <a:gd name="connsiteX39" fmla="*/ 3087356 w 4348427"/>
              <a:gd name="connsiteY39" fmla="*/ 4119824 h 4664946"/>
              <a:gd name="connsiteX40" fmla="*/ 3391319 w 4348427"/>
              <a:gd name="connsiteY40" fmla="*/ 4423787 h 4664946"/>
              <a:gd name="connsiteX41" fmla="*/ 3481754 w 4348427"/>
              <a:gd name="connsiteY41" fmla="*/ 4509198 h 4664946"/>
              <a:gd name="connsiteX42" fmla="*/ 3670162 w 4348427"/>
              <a:gd name="connsiteY42" fmla="*/ 4604656 h 4664946"/>
              <a:gd name="connsiteX43" fmla="*/ 3823398 w 4348427"/>
              <a:gd name="connsiteY43" fmla="*/ 4664946 h 4664946"/>
              <a:gd name="connsiteX44" fmla="*/ 3921370 w 4348427"/>
              <a:gd name="connsiteY44" fmla="*/ 4664946 h 4664946"/>
              <a:gd name="connsiteX45" fmla="*/ 4034414 w 4348427"/>
              <a:gd name="connsiteY45" fmla="*/ 4637314 h 4664946"/>
              <a:gd name="connsiteX46" fmla="*/ 4348427 w 4348427"/>
              <a:gd name="connsiteY46" fmla="*/ 4398667 h 4664946"/>
              <a:gd name="connsiteX47" fmla="*/ 4348427 w 4348427"/>
              <a:gd name="connsiteY47" fmla="*/ 3815862 h 4664946"/>
              <a:gd name="connsiteX48" fmla="*/ 4034414 w 4348427"/>
              <a:gd name="connsiteY48" fmla="*/ 3609871 h 4664946"/>
              <a:gd name="connsiteX49" fmla="*/ 3931418 w 4348427"/>
              <a:gd name="connsiteY49" fmla="*/ 3516923 h 4664946"/>
              <a:gd name="connsiteX50" fmla="*/ 3825911 w 4348427"/>
              <a:gd name="connsiteY50" fmla="*/ 3333540 h 4664946"/>
              <a:gd name="connsiteX51" fmla="*/ 3785717 w 4348427"/>
              <a:gd name="connsiteY51" fmla="*/ 2979337 h 4664946"/>
              <a:gd name="connsiteX52" fmla="*/ 3587262 w 4348427"/>
              <a:gd name="connsiteY52" fmla="*/ 2459335 h 4664946"/>
              <a:gd name="connsiteX53" fmla="*/ 3484267 w 4348427"/>
              <a:gd name="connsiteY53" fmla="*/ 2298561 h 4664946"/>
              <a:gd name="connsiteX54" fmla="*/ 3348614 w 4348427"/>
              <a:gd name="connsiteY54" fmla="*/ 2115178 h 4664946"/>
              <a:gd name="connsiteX55" fmla="*/ 3094893 w 4348427"/>
              <a:gd name="connsiteY55" fmla="*/ 2037304 h 4664946"/>
              <a:gd name="connsiteX56" fmla="*/ 2896438 w 4348427"/>
              <a:gd name="connsiteY56" fmla="*/ 1911699 h 4664946"/>
              <a:gd name="connsiteX57" fmla="*/ 2931610 w 4348427"/>
              <a:gd name="connsiteY57" fmla="*/ 1843873 h 4664946"/>
              <a:gd name="connsiteX58" fmla="*/ 3109967 w 4348427"/>
              <a:gd name="connsiteY58" fmla="*/ 1723293 h 4664946"/>
              <a:gd name="connsiteX59" fmla="*/ 3285814 w 4348427"/>
              <a:gd name="connsiteY59" fmla="*/ 1502229 h 4664946"/>
              <a:gd name="connsiteX60" fmla="*/ 3346105 w 4348427"/>
              <a:gd name="connsiteY60" fmla="*/ 1336431 h 4664946"/>
              <a:gd name="connsiteX61" fmla="*/ 3223012 w 4348427"/>
              <a:gd name="connsiteY61" fmla="*/ 801356 h 4664946"/>
              <a:gd name="connsiteX62" fmla="*/ 3192867 w 4348427"/>
              <a:gd name="connsiteY62" fmla="*/ 665704 h 4664946"/>
              <a:gd name="connsiteX63" fmla="*/ 3107456 w 4348427"/>
              <a:gd name="connsiteY63" fmla="*/ 406959 h 4664946"/>
              <a:gd name="connsiteX64" fmla="*/ 2974316 w 4348427"/>
              <a:gd name="connsiteY64" fmla="*/ 231112 h 4664946"/>
              <a:gd name="connsiteX65" fmla="*/ 2610063 w 4348427"/>
              <a:gd name="connsiteY65" fmla="*/ 27633 h 4664946"/>
              <a:gd name="connsiteX66" fmla="*/ 2466874 w 4348427"/>
              <a:gd name="connsiteY66" fmla="*/ 0 h 4664946"/>
              <a:gd name="connsiteX67" fmla="*/ 2283491 w 4348427"/>
              <a:gd name="connsiteY67" fmla="*/ 45218 h 4664946"/>
              <a:gd name="connsiteX68" fmla="*/ 2042331 w 4348427"/>
              <a:gd name="connsiteY68" fmla="*/ 303963 h 4664946"/>
              <a:gd name="connsiteX69" fmla="*/ 1866485 w 4348427"/>
              <a:gd name="connsiteY69" fmla="*/ 527539 h 4664946"/>
              <a:gd name="connsiteX70" fmla="*/ 1640397 w 4348427"/>
              <a:gd name="connsiteY70" fmla="*/ 864159 h 4664946"/>
              <a:gd name="connsiteX0" fmla="*/ 1640397 w 4348427"/>
              <a:gd name="connsiteY0" fmla="*/ 864159 h 4664946"/>
              <a:gd name="connsiteX1" fmla="*/ 1366578 w 4348427"/>
              <a:gd name="connsiteY1" fmla="*/ 823965 h 4664946"/>
              <a:gd name="connsiteX2" fmla="*/ 1238462 w 4348427"/>
              <a:gd name="connsiteY2" fmla="*/ 864158 h 4664946"/>
              <a:gd name="connsiteX3" fmla="*/ 1100297 w 4348427"/>
              <a:gd name="connsiteY3" fmla="*/ 924449 h 4664946"/>
              <a:gd name="connsiteX4" fmla="*/ 906864 w 4348427"/>
              <a:gd name="connsiteY4" fmla="*/ 924448 h 4664946"/>
              <a:gd name="connsiteX5" fmla="*/ 680776 w 4348427"/>
              <a:gd name="connsiteY5" fmla="*/ 884254 h 4664946"/>
              <a:gd name="connsiteX6" fmla="*/ 542611 w 4348427"/>
              <a:gd name="connsiteY6" fmla="*/ 909376 h 4664946"/>
              <a:gd name="connsiteX7" fmla="*/ 442128 w 4348427"/>
              <a:gd name="connsiteY7" fmla="*/ 937008 h 4664946"/>
              <a:gd name="connsiteX8" fmla="*/ 311500 w 4348427"/>
              <a:gd name="connsiteY8" fmla="*/ 994786 h 4664946"/>
              <a:gd name="connsiteX9" fmla="*/ 241163 w 4348427"/>
              <a:gd name="connsiteY9" fmla="*/ 1040004 h 4664946"/>
              <a:gd name="connsiteX10" fmla="*/ 105508 w 4348427"/>
              <a:gd name="connsiteY10" fmla="*/ 1178169 h 4664946"/>
              <a:gd name="connsiteX11" fmla="*/ 22610 w 4348427"/>
              <a:gd name="connsiteY11" fmla="*/ 1313822 h 4664946"/>
              <a:gd name="connsiteX12" fmla="*/ 0 w 4348427"/>
              <a:gd name="connsiteY12" fmla="*/ 1401745 h 4664946"/>
              <a:gd name="connsiteX13" fmla="*/ 65315 w 4348427"/>
              <a:gd name="connsiteY13" fmla="*/ 1474596 h 4664946"/>
              <a:gd name="connsiteX14" fmla="*/ 62803 w 4348427"/>
              <a:gd name="connsiteY14" fmla="*/ 1524837 h 4664946"/>
              <a:gd name="connsiteX15" fmla="*/ 741067 w 4348427"/>
              <a:gd name="connsiteY15" fmla="*/ 1763485 h 4664946"/>
              <a:gd name="connsiteX16" fmla="*/ 1411794 w 4348427"/>
              <a:gd name="connsiteY16" fmla="*/ 1771021 h 4664946"/>
              <a:gd name="connsiteX17" fmla="*/ 1376625 w 4348427"/>
              <a:gd name="connsiteY17" fmla="*/ 1562518 h 4664946"/>
              <a:gd name="connsiteX18" fmla="*/ 1296238 w 4348427"/>
              <a:gd name="connsiteY18" fmla="*/ 1313822 h 4664946"/>
              <a:gd name="connsiteX19" fmla="*/ 1326383 w 4348427"/>
              <a:gd name="connsiteY19" fmla="*/ 1185705 h 4664946"/>
              <a:gd name="connsiteX20" fmla="*/ 1351506 w 4348427"/>
              <a:gd name="connsiteY20" fmla="*/ 1080199 h 4664946"/>
              <a:gd name="connsiteX21" fmla="*/ 1396723 w 4348427"/>
              <a:gd name="connsiteY21" fmla="*/ 1052566 h 4664946"/>
              <a:gd name="connsiteX22" fmla="*/ 1532376 w 4348427"/>
              <a:gd name="connsiteY22" fmla="*/ 1009860 h 4664946"/>
              <a:gd name="connsiteX23" fmla="*/ 1688126 w 4348427"/>
              <a:gd name="connsiteY23" fmla="*/ 1032467 h 4664946"/>
              <a:gd name="connsiteX24" fmla="*/ 1781073 w 4348427"/>
              <a:gd name="connsiteY24" fmla="*/ 1170633 h 4664946"/>
              <a:gd name="connsiteX25" fmla="*/ 1753440 w 4348427"/>
              <a:gd name="connsiteY25" fmla="*/ 1308798 h 4664946"/>
              <a:gd name="connsiteX26" fmla="*/ 1755952 w 4348427"/>
              <a:gd name="connsiteY26" fmla="*/ 1459523 h 4664946"/>
              <a:gd name="connsiteX27" fmla="*/ 1846387 w 4348427"/>
              <a:gd name="connsiteY27" fmla="*/ 1602712 h 4664946"/>
              <a:gd name="connsiteX28" fmla="*/ 1886581 w 4348427"/>
              <a:gd name="connsiteY28" fmla="*/ 1715756 h 4664946"/>
              <a:gd name="connsiteX29" fmla="*/ 1909189 w 4348427"/>
              <a:gd name="connsiteY29" fmla="*/ 1851409 h 4664946"/>
              <a:gd name="connsiteX30" fmla="*/ 1866484 w 4348427"/>
              <a:gd name="connsiteY30" fmla="*/ 2052376 h 4664946"/>
              <a:gd name="connsiteX31" fmla="*/ 1884069 w 4348427"/>
              <a:gd name="connsiteY31" fmla="*/ 2157885 h 4664946"/>
              <a:gd name="connsiteX32" fmla="*/ 2067451 w 4348427"/>
              <a:gd name="connsiteY32" fmla="*/ 2404069 h 4664946"/>
              <a:gd name="connsiteX33" fmla="*/ 2137789 w 4348427"/>
              <a:gd name="connsiteY33" fmla="*/ 2728128 h 4664946"/>
              <a:gd name="connsiteX34" fmla="*/ 2268418 w 4348427"/>
              <a:gd name="connsiteY34" fmla="*/ 2833636 h 4664946"/>
              <a:gd name="connsiteX35" fmla="*/ 2484459 w 4348427"/>
              <a:gd name="connsiteY35" fmla="*/ 2934119 h 4664946"/>
              <a:gd name="connsiteX36" fmla="*/ 2720592 w 4348427"/>
              <a:gd name="connsiteY36" fmla="*/ 3310932 h 4664946"/>
              <a:gd name="connsiteX37" fmla="*/ 2856245 w 4348427"/>
              <a:gd name="connsiteY37" fmla="*/ 3753060 h 4664946"/>
              <a:gd name="connsiteX38" fmla="*/ 2838660 w 4348427"/>
              <a:gd name="connsiteY38" fmla="*/ 3851032 h 4664946"/>
              <a:gd name="connsiteX39" fmla="*/ 3087356 w 4348427"/>
              <a:gd name="connsiteY39" fmla="*/ 4119824 h 4664946"/>
              <a:gd name="connsiteX40" fmla="*/ 3391319 w 4348427"/>
              <a:gd name="connsiteY40" fmla="*/ 4423787 h 4664946"/>
              <a:gd name="connsiteX41" fmla="*/ 3481754 w 4348427"/>
              <a:gd name="connsiteY41" fmla="*/ 4509198 h 4664946"/>
              <a:gd name="connsiteX42" fmla="*/ 3670162 w 4348427"/>
              <a:gd name="connsiteY42" fmla="*/ 4604656 h 4664946"/>
              <a:gd name="connsiteX43" fmla="*/ 3823398 w 4348427"/>
              <a:gd name="connsiteY43" fmla="*/ 4664946 h 4664946"/>
              <a:gd name="connsiteX44" fmla="*/ 3921370 w 4348427"/>
              <a:gd name="connsiteY44" fmla="*/ 4664946 h 4664946"/>
              <a:gd name="connsiteX45" fmla="*/ 4034414 w 4348427"/>
              <a:gd name="connsiteY45" fmla="*/ 4637314 h 4664946"/>
              <a:gd name="connsiteX46" fmla="*/ 4348427 w 4348427"/>
              <a:gd name="connsiteY46" fmla="*/ 4398667 h 4664946"/>
              <a:gd name="connsiteX47" fmla="*/ 4348427 w 4348427"/>
              <a:gd name="connsiteY47" fmla="*/ 3815862 h 4664946"/>
              <a:gd name="connsiteX48" fmla="*/ 4034414 w 4348427"/>
              <a:gd name="connsiteY48" fmla="*/ 3609871 h 4664946"/>
              <a:gd name="connsiteX49" fmla="*/ 3931418 w 4348427"/>
              <a:gd name="connsiteY49" fmla="*/ 3516923 h 4664946"/>
              <a:gd name="connsiteX50" fmla="*/ 3825911 w 4348427"/>
              <a:gd name="connsiteY50" fmla="*/ 3333540 h 4664946"/>
              <a:gd name="connsiteX51" fmla="*/ 3785717 w 4348427"/>
              <a:gd name="connsiteY51" fmla="*/ 2979337 h 4664946"/>
              <a:gd name="connsiteX52" fmla="*/ 3587262 w 4348427"/>
              <a:gd name="connsiteY52" fmla="*/ 2459335 h 4664946"/>
              <a:gd name="connsiteX53" fmla="*/ 3484267 w 4348427"/>
              <a:gd name="connsiteY53" fmla="*/ 2298561 h 4664946"/>
              <a:gd name="connsiteX54" fmla="*/ 3348614 w 4348427"/>
              <a:gd name="connsiteY54" fmla="*/ 2115178 h 4664946"/>
              <a:gd name="connsiteX55" fmla="*/ 3094893 w 4348427"/>
              <a:gd name="connsiteY55" fmla="*/ 2037304 h 4664946"/>
              <a:gd name="connsiteX56" fmla="*/ 2896438 w 4348427"/>
              <a:gd name="connsiteY56" fmla="*/ 1911699 h 4664946"/>
              <a:gd name="connsiteX57" fmla="*/ 2931610 w 4348427"/>
              <a:gd name="connsiteY57" fmla="*/ 1843873 h 4664946"/>
              <a:gd name="connsiteX58" fmla="*/ 3109967 w 4348427"/>
              <a:gd name="connsiteY58" fmla="*/ 1723293 h 4664946"/>
              <a:gd name="connsiteX59" fmla="*/ 3285814 w 4348427"/>
              <a:gd name="connsiteY59" fmla="*/ 1502229 h 4664946"/>
              <a:gd name="connsiteX60" fmla="*/ 3346105 w 4348427"/>
              <a:gd name="connsiteY60" fmla="*/ 1336431 h 4664946"/>
              <a:gd name="connsiteX61" fmla="*/ 3223012 w 4348427"/>
              <a:gd name="connsiteY61" fmla="*/ 801356 h 4664946"/>
              <a:gd name="connsiteX62" fmla="*/ 3192867 w 4348427"/>
              <a:gd name="connsiteY62" fmla="*/ 665704 h 4664946"/>
              <a:gd name="connsiteX63" fmla="*/ 3107456 w 4348427"/>
              <a:gd name="connsiteY63" fmla="*/ 406959 h 4664946"/>
              <a:gd name="connsiteX64" fmla="*/ 2974316 w 4348427"/>
              <a:gd name="connsiteY64" fmla="*/ 231112 h 4664946"/>
              <a:gd name="connsiteX65" fmla="*/ 2610063 w 4348427"/>
              <a:gd name="connsiteY65" fmla="*/ 27633 h 4664946"/>
              <a:gd name="connsiteX66" fmla="*/ 2466874 w 4348427"/>
              <a:gd name="connsiteY66" fmla="*/ 0 h 4664946"/>
              <a:gd name="connsiteX67" fmla="*/ 2283491 w 4348427"/>
              <a:gd name="connsiteY67" fmla="*/ 45218 h 4664946"/>
              <a:gd name="connsiteX68" fmla="*/ 2042331 w 4348427"/>
              <a:gd name="connsiteY68" fmla="*/ 303963 h 4664946"/>
              <a:gd name="connsiteX69" fmla="*/ 1866485 w 4348427"/>
              <a:gd name="connsiteY69" fmla="*/ 527539 h 4664946"/>
              <a:gd name="connsiteX70" fmla="*/ 1640397 w 4348427"/>
              <a:gd name="connsiteY70" fmla="*/ 864159 h 4664946"/>
              <a:gd name="connsiteX0" fmla="*/ 1642909 w 4350939"/>
              <a:gd name="connsiteY0" fmla="*/ 864159 h 4664946"/>
              <a:gd name="connsiteX1" fmla="*/ 1369090 w 4350939"/>
              <a:gd name="connsiteY1" fmla="*/ 823965 h 4664946"/>
              <a:gd name="connsiteX2" fmla="*/ 1240974 w 4350939"/>
              <a:gd name="connsiteY2" fmla="*/ 864158 h 4664946"/>
              <a:gd name="connsiteX3" fmla="*/ 1102809 w 4350939"/>
              <a:gd name="connsiteY3" fmla="*/ 924449 h 4664946"/>
              <a:gd name="connsiteX4" fmla="*/ 909376 w 4350939"/>
              <a:gd name="connsiteY4" fmla="*/ 924448 h 4664946"/>
              <a:gd name="connsiteX5" fmla="*/ 683288 w 4350939"/>
              <a:gd name="connsiteY5" fmla="*/ 884254 h 4664946"/>
              <a:gd name="connsiteX6" fmla="*/ 545123 w 4350939"/>
              <a:gd name="connsiteY6" fmla="*/ 909376 h 4664946"/>
              <a:gd name="connsiteX7" fmla="*/ 444640 w 4350939"/>
              <a:gd name="connsiteY7" fmla="*/ 937008 h 4664946"/>
              <a:gd name="connsiteX8" fmla="*/ 314012 w 4350939"/>
              <a:gd name="connsiteY8" fmla="*/ 994786 h 4664946"/>
              <a:gd name="connsiteX9" fmla="*/ 243675 w 4350939"/>
              <a:gd name="connsiteY9" fmla="*/ 1040004 h 4664946"/>
              <a:gd name="connsiteX10" fmla="*/ 108020 w 4350939"/>
              <a:gd name="connsiteY10" fmla="*/ 1178169 h 4664946"/>
              <a:gd name="connsiteX11" fmla="*/ 25122 w 4350939"/>
              <a:gd name="connsiteY11" fmla="*/ 1313822 h 4664946"/>
              <a:gd name="connsiteX12" fmla="*/ 0 w 4350939"/>
              <a:gd name="connsiteY12" fmla="*/ 1381649 h 4664946"/>
              <a:gd name="connsiteX13" fmla="*/ 67827 w 4350939"/>
              <a:gd name="connsiteY13" fmla="*/ 1474596 h 4664946"/>
              <a:gd name="connsiteX14" fmla="*/ 65315 w 4350939"/>
              <a:gd name="connsiteY14" fmla="*/ 1524837 h 4664946"/>
              <a:gd name="connsiteX15" fmla="*/ 743579 w 4350939"/>
              <a:gd name="connsiteY15" fmla="*/ 1763485 h 4664946"/>
              <a:gd name="connsiteX16" fmla="*/ 1414306 w 4350939"/>
              <a:gd name="connsiteY16" fmla="*/ 1771021 h 4664946"/>
              <a:gd name="connsiteX17" fmla="*/ 1379137 w 4350939"/>
              <a:gd name="connsiteY17" fmla="*/ 1562518 h 4664946"/>
              <a:gd name="connsiteX18" fmla="*/ 1298750 w 4350939"/>
              <a:gd name="connsiteY18" fmla="*/ 1313822 h 4664946"/>
              <a:gd name="connsiteX19" fmla="*/ 1328895 w 4350939"/>
              <a:gd name="connsiteY19" fmla="*/ 1185705 h 4664946"/>
              <a:gd name="connsiteX20" fmla="*/ 1354018 w 4350939"/>
              <a:gd name="connsiteY20" fmla="*/ 1080199 h 4664946"/>
              <a:gd name="connsiteX21" fmla="*/ 1399235 w 4350939"/>
              <a:gd name="connsiteY21" fmla="*/ 1052566 h 4664946"/>
              <a:gd name="connsiteX22" fmla="*/ 1534888 w 4350939"/>
              <a:gd name="connsiteY22" fmla="*/ 1009860 h 4664946"/>
              <a:gd name="connsiteX23" fmla="*/ 1690638 w 4350939"/>
              <a:gd name="connsiteY23" fmla="*/ 1032467 h 4664946"/>
              <a:gd name="connsiteX24" fmla="*/ 1783585 w 4350939"/>
              <a:gd name="connsiteY24" fmla="*/ 1170633 h 4664946"/>
              <a:gd name="connsiteX25" fmla="*/ 1755952 w 4350939"/>
              <a:gd name="connsiteY25" fmla="*/ 1308798 h 4664946"/>
              <a:gd name="connsiteX26" fmla="*/ 1758464 w 4350939"/>
              <a:gd name="connsiteY26" fmla="*/ 1459523 h 4664946"/>
              <a:gd name="connsiteX27" fmla="*/ 1848899 w 4350939"/>
              <a:gd name="connsiteY27" fmla="*/ 1602712 h 4664946"/>
              <a:gd name="connsiteX28" fmla="*/ 1889093 w 4350939"/>
              <a:gd name="connsiteY28" fmla="*/ 1715756 h 4664946"/>
              <a:gd name="connsiteX29" fmla="*/ 1911701 w 4350939"/>
              <a:gd name="connsiteY29" fmla="*/ 1851409 h 4664946"/>
              <a:gd name="connsiteX30" fmla="*/ 1868996 w 4350939"/>
              <a:gd name="connsiteY30" fmla="*/ 2052376 h 4664946"/>
              <a:gd name="connsiteX31" fmla="*/ 1886581 w 4350939"/>
              <a:gd name="connsiteY31" fmla="*/ 2157885 h 4664946"/>
              <a:gd name="connsiteX32" fmla="*/ 2069963 w 4350939"/>
              <a:gd name="connsiteY32" fmla="*/ 2404069 h 4664946"/>
              <a:gd name="connsiteX33" fmla="*/ 2140301 w 4350939"/>
              <a:gd name="connsiteY33" fmla="*/ 2728128 h 4664946"/>
              <a:gd name="connsiteX34" fmla="*/ 2270930 w 4350939"/>
              <a:gd name="connsiteY34" fmla="*/ 2833636 h 4664946"/>
              <a:gd name="connsiteX35" fmla="*/ 2486971 w 4350939"/>
              <a:gd name="connsiteY35" fmla="*/ 2934119 h 4664946"/>
              <a:gd name="connsiteX36" fmla="*/ 2723104 w 4350939"/>
              <a:gd name="connsiteY36" fmla="*/ 3310932 h 4664946"/>
              <a:gd name="connsiteX37" fmla="*/ 2858757 w 4350939"/>
              <a:gd name="connsiteY37" fmla="*/ 3753060 h 4664946"/>
              <a:gd name="connsiteX38" fmla="*/ 2841172 w 4350939"/>
              <a:gd name="connsiteY38" fmla="*/ 3851032 h 4664946"/>
              <a:gd name="connsiteX39" fmla="*/ 3089868 w 4350939"/>
              <a:gd name="connsiteY39" fmla="*/ 4119824 h 4664946"/>
              <a:gd name="connsiteX40" fmla="*/ 3393831 w 4350939"/>
              <a:gd name="connsiteY40" fmla="*/ 4423787 h 4664946"/>
              <a:gd name="connsiteX41" fmla="*/ 3484266 w 4350939"/>
              <a:gd name="connsiteY41" fmla="*/ 4509198 h 4664946"/>
              <a:gd name="connsiteX42" fmla="*/ 3672674 w 4350939"/>
              <a:gd name="connsiteY42" fmla="*/ 4604656 h 4664946"/>
              <a:gd name="connsiteX43" fmla="*/ 3825910 w 4350939"/>
              <a:gd name="connsiteY43" fmla="*/ 4664946 h 4664946"/>
              <a:gd name="connsiteX44" fmla="*/ 3923882 w 4350939"/>
              <a:gd name="connsiteY44" fmla="*/ 4664946 h 4664946"/>
              <a:gd name="connsiteX45" fmla="*/ 4036926 w 4350939"/>
              <a:gd name="connsiteY45" fmla="*/ 4637314 h 4664946"/>
              <a:gd name="connsiteX46" fmla="*/ 4350939 w 4350939"/>
              <a:gd name="connsiteY46" fmla="*/ 4398667 h 4664946"/>
              <a:gd name="connsiteX47" fmla="*/ 4350939 w 4350939"/>
              <a:gd name="connsiteY47" fmla="*/ 3815862 h 4664946"/>
              <a:gd name="connsiteX48" fmla="*/ 4036926 w 4350939"/>
              <a:gd name="connsiteY48" fmla="*/ 3609871 h 4664946"/>
              <a:gd name="connsiteX49" fmla="*/ 3933930 w 4350939"/>
              <a:gd name="connsiteY49" fmla="*/ 3516923 h 4664946"/>
              <a:gd name="connsiteX50" fmla="*/ 3828423 w 4350939"/>
              <a:gd name="connsiteY50" fmla="*/ 3333540 h 4664946"/>
              <a:gd name="connsiteX51" fmla="*/ 3788229 w 4350939"/>
              <a:gd name="connsiteY51" fmla="*/ 2979337 h 4664946"/>
              <a:gd name="connsiteX52" fmla="*/ 3589774 w 4350939"/>
              <a:gd name="connsiteY52" fmla="*/ 2459335 h 4664946"/>
              <a:gd name="connsiteX53" fmla="*/ 3486779 w 4350939"/>
              <a:gd name="connsiteY53" fmla="*/ 2298561 h 4664946"/>
              <a:gd name="connsiteX54" fmla="*/ 3351126 w 4350939"/>
              <a:gd name="connsiteY54" fmla="*/ 2115178 h 4664946"/>
              <a:gd name="connsiteX55" fmla="*/ 3097405 w 4350939"/>
              <a:gd name="connsiteY55" fmla="*/ 2037304 h 4664946"/>
              <a:gd name="connsiteX56" fmla="*/ 2898950 w 4350939"/>
              <a:gd name="connsiteY56" fmla="*/ 1911699 h 4664946"/>
              <a:gd name="connsiteX57" fmla="*/ 2934122 w 4350939"/>
              <a:gd name="connsiteY57" fmla="*/ 1843873 h 4664946"/>
              <a:gd name="connsiteX58" fmla="*/ 3112479 w 4350939"/>
              <a:gd name="connsiteY58" fmla="*/ 1723293 h 4664946"/>
              <a:gd name="connsiteX59" fmla="*/ 3288326 w 4350939"/>
              <a:gd name="connsiteY59" fmla="*/ 1502229 h 4664946"/>
              <a:gd name="connsiteX60" fmla="*/ 3348617 w 4350939"/>
              <a:gd name="connsiteY60" fmla="*/ 1336431 h 4664946"/>
              <a:gd name="connsiteX61" fmla="*/ 3225524 w 4350939"/>
              <a:gd name="connsiteY61" fmla="*/ 801356 h 4664946"/>
              <a:gd name="connsiteX62" fmla="*/ 3195379 w 4350939"/>
              <a:gd name="connsiteY62" fmla="*/ 665704 h 4664946"/>
              <a:gd name="connsiteX63" fmla="*/ 3109968 w 4350939"/>
              <a:gd name="connsiteY63" fmla="*/ 406959 h 4664946"/>
              <a:gd name="connsiteX64" fmla="*/ 2976828 w 4350939"/>
              <a:gd name="connsiteY64" fmla="*/ 231112 h 4664946"/>
              <a:gd name="connsiteX65" fmla="*/ 2612575 w 4350939"/>
              <a:gd name="connsiteY65" fmla="*/ 27633 h 4664946"/>
              <a:gd name="connsiteX66" fmla="*/ 2469386 w 4350939"/>
              <a:gd name="connsiteY66" fmla="*/ 0 h 4664946"/>
              <a:gd name="connsiteX67" fmla="*/ 2286003 w 4350939"/>
              <a:gd name="connsiteY67" fmla="*/ 45218 h 4664946"/>
              <a:gd name="connsiteX68" fmla="*/ 2044843 w 4350939"/>
              <a:gd name="connsiteY68" fmla="*/ 303963 h 4664946"/>
              <a:gd name="connsiteX69" fmla="*/ 1868997 w 4350939"/>
              <a:gd name="connsiteY69" fmla="*/ 527539 h 4664946"/>
              <a:gd name="connsiteX70" fmla="*/ 1642909 w 4350939"/>
              <a:gd name="connsiteY70" fmla="*/ 864159 h 4664946"/>
              <a:gd name="connsiteX0" fmla="*/ 1642909 w 4350939"/>
              <a:gd name="connsiteY0" fmla="*/ 864159 h 4664946"/>
              <a:gd name="connsiteX1" fmla="*/ 1369090 w 4350939"/>
              <a:gd name="connsiteY1" fmla="*/ 823965 h 4664946"/>
              <a:gd name="connsiteX2" fmla="*/ 1240974 w 4350939"/>
              <a:gd name="connsiteY2" fmla="*/ 864158 h 4664946"/>
              <a:gd name="connsiteX3" fmla="*/ 1102809 w 4350939"/>
              <a:gd name="connsiteY3" fmla="*/ 924449 h 4664946"/>
              <a:gd name="connsiteX4" fmla="*/ 909376 w 4350939"/>
              <a:gd name="connsiteY4" fmla="*/ 924448 h 4664946"/>
              <a:gd name="connsiteX5" fmla="*/ 683288 w 4350939"/>
              <a:gd name="connsiteY5" fmla="*/ 884254 h 4664946"/>
              <a:gd name="connsiteX6" fmla="*/ 545123 w 4350939"/>
              <a:gd name="connsiteY6" fmla="*/ 909376 h 4664946"/>
              <a:gd name="connsiteX7" fmla="*/ 444640 w 4350939"/>
              <a:gd name="connsiteY7" fmla="*/ 937008 h 4664946"/>
              <a:gd name="connsiteX8" fmla="*/ 314012 w 4350939"/>
              <a:gd name="connsiteY8" fmla="*/ 994786 h 4664946"/>
              <a:gd name="connsiteX9" fmla="*/ 243675 w 4350939"/>
              <a:gd name="connsiteY9" fmla="*/ 1040004 h 4664946"/>
              <a:gd name="connsiteX10" fmla="*/ 108020 w 4350939"/>
              <a:gd name="connsiteY10" fmla="*/ 1178169 h 4664946"/>
              <a:gd name="connsiteX11" fmla="*/ 30146 w 4350939"/>
              <a:gd name="connsiteY11" fmla="*/ 1298750 h 4664946"/>
              <a:gd name="connsiteX12" fmla="*/ 0 w 4350939"/>
              <a:gd name="connsiteY12" fmla="*/ 1381649 h 4664946"/>
              <a:gd name="connsiteX13" fmla="*/ 67827 w 4350939"/>
              <a:gd name="connsiteY13" fmla="*/ 1474596 h 4664946"/>
              <a:gd name="connsiteX14" fmla="*/ 65315 w 4350939"/>
              <a:gd name="connsiteY14" fmla="*/ 1524837 h 4664946"/>
              <a:gd name="connsiteX15" fmla="*/ 743579 w 4350939"/>
              <a:gd name="connsiteY15" fmla="*/ 1763485 h 4664946"/>
              <a:gd name="connsiteX16" fmla="*/ 1414306 w 4350939"/>
              <a:gd name="connsiteY16" fmla="*/ 1771021 h 4664946"/>
              <a:gd name="connsiteX17" fmla="*/ 1379137 w 4350939"/>
              <a:gd name="connsiteY17" fmla="*/ 1562518 h 4664946"/>
              <a:gd name="connsiteX18" fmla="*/ 1298750 w 4350939"/>
              <a:gd name="connsiteY18" fmla="*/ 1313822 h 4664946"/>
              <a:gd name="connsiteX19" fmla="*/ 1328895 w 4350939"/>
              <a:gd name="connsiteY19" fmla="*/ 1185705 h 4664946"/>
              <a:gd name="connsiteX20" fmla="*/ 1354018 w 4350939"/>
              <a:gd name="connsiteY20" fmla="*/ 1080199 h 4664946"/>
              <a:gd name="connsiteX21" fmla="*/ 1399235 w 4350939"/>
              <a:gd name="connsiteY21" fmla="*/ 1052566 h 4664946"/>
              <a:gd name="connsiteX22" fmla="*/ 1534888 w 4350939"/>
              <a:gd name="connsiteY22" fmla="*/ 1009860 h 4664946"/>
              <a:gd name="connsiteX23" fmla="*/ 1690638 w 4350939"/>
              <a:gd name="connsiteY23" fmla="*/ 1032467 h 4664946"/>
              <a:gd name="connsiteX24" fmla="*/ 1783585 w 4350939"/>
              <a:gd name="connsiteY24" fmla="*/ 1170633 h 4664946"/>
              <a:gd name="connsiteX25" fmla="*/ 1755952 w 4350939"/>
              <a:gd name="connsiteY25" fmla="*/ 1308798 h 4664946"/>
              <a:gd name="connsiteX26" fmla="*/ 1758464 w 4350939"/>
              <a:gd name="connsiteY26" fmla="*/ 1459523 h 4664946"/>
              <a:gd name="connsiteX27" fmla="*/ 1848899 w 4350939"/>
              <a:gd name="connsiteY27" fmla="*/ 1602712 h 4664946"/>
              <a:gd name="connsiteX28" fmla="*/ 1889093 w 4350939"/>
              <a:gd name="connsiteY28" fmla="*/ 1715756 h 4664946"/>
              <a:gd name="connsiteX29" fmla="*/ 1911701 w 4350939"/>
              <a:gd name="connsiteY29" fmla="*/ 1851409 h 4664946"/>
              <a:gd name="connsiteX30" fmla="*/ 1868996 w 4350939"/>
              <a:gd name="connsiteY30" fmla="*/ 2052376 h 4664946"/>
              <a:gd name="connsiteX31" fmla="*/ 1886581 w 4350939"/>
              <a:gd name="connsiteY31" fmla="*/ 2157885 h 4664946"/>
              <a:gd name="connsiteX32" fmla="*/ 2069963 w 4350939"/>
              <a:gd name="connsiteY32" fmla="*/ 2404069 h 4664946"/>
              <a:gd name="connsiteX33" fmla="*/ 2140301 w 4350939"/>
              <a:gd name="connsiteY33" fmla="*/ 2728128 h 4664946"/>
              <a:gd name="connsiteX34" fmla="*/ 2270930 w 4350939"/>
              <a:gd name="connsiteY34" fmla="*/ 2833636 h 4664946"/>
              <a:gd name="connsiteX35" fmla="*/ 2486971 w 4350939"/>
              <a:gd name="connsiteY35" fmla="*/ 2934119 h 4664946"/>
              <a:gd name="connsiteX36" fmla="*/ 2723104 w 4350939"/>
              <a:gd name="connsiteY36" fmla="*/ 3310932 h 4664946"/>
              <a:gd name="connsiteX37" fmla="*/ 2858757 w 4350939"/>
              <a:gd name="connsiteY37" fmla="*/ 3753060 h 4664946"/>
              <a:gd name="connsiteX38" fmla="*/ 2841172 w 4350939"/>
              <a:gd name="connsiteY38" fmla="*/ 3851032 h 4664946"/>
              <a:gd name="connsiteX39" fmla="*/ 3089868 w 4350939"/>
              <a:gd name="connsiteY39" fmla="*/ 4119824 h 4664946"/>
              <a:gd name="connsiteX40" fmla="*/ 3393831 w 4350939"/>
              <a:gd name="connsiteY40" fmla="*/ 4423787 h 4664946"/>
              <a:gd name="connsiteX41" fmla="*/ 3484266 w 4350939"/>
              <a:gd name="connsiteY41" fmla="*/ 4509198 h 4664946"/>
              <a:gd name="connsiteX42" fmla="*/ 3672674 w 4350939"/>
              <a:gd name="connsiteY42" fmla="*/ 4604656 h 4664946"/>
              <a:gd name="connsiteX43" fmla="*/ 3825910 w 4350939"/>
              <a:gd name="connsiteY43" fmla="*/ 4664946 h 4664946"/>
              <a:gd name="connsiteX44" fmla="*/ 3923882 w 4350939"/>
              <a:gd name="connsiteY44" fmla="*/ 4664946 h 4664946"/>
              <a:gd name="connsiteX45" fmla="*/ 4036926 w 4350939"/>
              <a:gd name="connsiteY45" fmla="*/ 4637314 h 4664946"/>
              <a:gd name="connsiteX46" fmla="*/ 4350939 w 4350939"/>
              <a:gd name="connsiteY46" fmla="*/ 4398667 h 4664946"/>
              <a:gd name="connsiteX47" fmla="*/ 4350939 w 4350939"/>
              <a:gd name="connsiteY47" fmla="*/ 3815862 h 4664946"/>
              <a:gd name="connsiteX48" fmla="*/ 4036926 w 4350939"/>
              <a:gd name="connsiteY48" fmla="*/ 3609871 h 4664946"/>
              <a:gd name="connsiteX49" fmla="*/ 3933930 w 4350939"/>
              <a:gd name="connsiteY49" fmla="*/ 3516923 h 4664946"/>
              <a:gd name="connsiteX50" fmla="*/ 3828423 w 4350939"/>
              <a:gd name="connsiteY50" fmla="*/ 3333540 h 4664946"/>
              <a:gd name="connsiteX51" fmla="*/ 3788229 w 4350939"/>
              <a:gd name="connsiteY51" fmla="*/ 2979337 h 4664946"/>
              <a:gd name="connsiteX52" fmla="*/ 3589774 w 4350939"/>
              <a:gd name="connsiteY52" fmla="*/ 2459335 h 4664946"/>
              <a:gd name="connsiteX53" fmla="*/ 3486779 w 4350939"/>
              <a:gd name="connsiteY53" fmla="*/ 2298561 h 4664946"/>
              <a:gd name="connsiteX54" fmla="*/ 3351126 w 4350939"/>
              <a:gd name="connsiteY54" fmla="*/ 2115178 h 4664946"/>
              <a:gd name="connsiteX55" fmla="*/ 3097405 w 4350939"/>
              <a:gd name="connsiteY55" fmla="*/ 2037304 h 4664946"/>
              <a:gd name="connsiteX56" fmla="*/ 2898950 w 4350939"/>
              <a:gd name="connsiteY56" fmla="*/ 1911699 h 4664946"/>
              <a:gd name="connsiteX57" fmla="*/ 2934122 w 4350939"/>
              <a:gd name="connsiteY57" fmla="*/ 1843873 h 4664946"/>
              <a:gd name="connsiteX58" fmla="*/ 3112479 w 4350939"/>
              <a:gd name="connsiteY58" fmla="*/ 1723293 h 4664946"/>
              <a:gd name="connsiteX59" fmla="*/ 3288326 w 4350939"/>
              <a:gd name="connsiteY59" fmla="*/ 1502229 h 4664946"/>
              <a:gd name="connsiteX60" fmla="*/ 3348617 w 4350939"/>
              <a:gd name="connsiteY60" fmla="*/ 1336431 h 4664946"/>
              <a:gd name="connsiteX61" fmla="*/ 3225524 w 4350939"/>
              <a:gd name="connsiteY61" fmla="*/ 801356 h 4664946"/>
              <a:gd name="connsiteX62" fmla="*/ 3195379 w 4350939"/>
              <a:gd name="connsiteY62" fmla="*/ 665704 h 4664946"/>
              <a:gd name="connsiteX63" fmla="*/ 3109968 w 4350939"/>
              <a:gd name="connsiteY63" fmla="*/ 406959 h 4664946"/>
              <a:gd name="connsiteX64" fmla="*/ 2976828 w 4350939"/>
              <a:gd name="connsiteY64" fmla="*/ 231112 h 4664946"/>
              <a:gd name="connsiteX65" fmla="*/ 2612575 w 4350939"/>
              <a:gd name="connsiteY65" fmla="*/ 27633 h 4664946"/>
              <a:gd name="connsiteX66" fmla="*/ 2469386 w 4350939"/>
              <a:gd name="connsiteY66" fmla="*/ 0 h 4664946"/>
              <a:gd name="connsiteX67" fmla="*/ 2286003 w 4350939"/>
              <a:gd name="connsiteY67" fmla="*/ 45218 h 4664946"/>
              <a:gd name="connsiteX68" fmla="*/ 2044843 w 4350939"/>
              <a:gd name="connsiteY68" fmla="*/ 303963 h 4664946"/>
              <a:gd name="connsiteX69" fmla="*/ 1868997 w 4350939"/>
              <a:gd name="connsiteY69" fmla="*/ 527539 h 4664946"/>
              <a:gd name="connsiteX70" fmla="*/ 1642909 w 4350939"/>
              <a:gd name="connsiteY70" fmla="*/ 864159 h 4664946"/>
              <a:gd name="connsiteX0" fmla="*/ 1642909 w 4350939"/>
              <a:gd name="connsiteY0" fmla="*/ 864159 h 4664946"/>
              <a:gd name="connsiteX1" fmla="*/ 1369090 w 4350939"/>
              <a:gd name="connsiteY1" fmla="*/ 823965 h 4664946"/>
              <a:gd name="connsiteX2" fmla="*/ 1240974 w 4350939"/>
              <a:gd name="connsiteY2" fmla="*/ 864158 h 4664946"/>
              <a:gd name="connsiteX3" fmla="*/ 1102809 w 4350939"/>
              <a:gd name="connsiteY3" fmla="*/ 924449 h 4664946"/>
              <a:gd name="connsiteX4" fmla="*/ 909376 w 4350939"/>
              <a:gd name="connsiteY4" fmla="*/ 924448 h 4664946"/>
              <a:gd name="connsiteX5" fmla="*/ 683288 w 4350939"/>
              <a:gd name="connsiteY5" fmla="*/ 884254 h 4664946"/>
              <a:gd name="connsiteX6" fmla="*/ 545123 w 4350939"/>
              <a:gd name="connsiteY6" fmla="*/ 909376 h 4664946"/>
              <a:gd name="connsiteX7" fmla="*/ 444640 w 4350939"/>
              <a:gd name="connsiteY7" fmla="*/ 937008 h 4664946"/>
              <a:gd name="connsiteX8" fmla="*/ 314012 w 4350939"/>
              <a:gd name="connsiteY8" fmla="*/ 994786 h 4664946"/>
              <a:gd name="connsiteX9" fmla="*/ 243675 w 4350939"/>
              <a:gd name="connsiteY9" fmla="*/ 1040004 h 4664946"/>
              <a:gd name="connsiteX10" fmla="*/ 108020 w 4350939"/>
              <a:gd name="connsiteY10" fmla="*/ 1178169 h 4664946"/>
              <a:gd name="connsiteX11" fmla="*/ 30146 w 4350939"/>
              <a:gd name="connsiteY11" fmla="*/ 1298750 h 4664946"/>
              <a:gd name="connsiteX12" fmla="*/ 0 w 4350939"/>
              <a:gd name="connsiteY12" fmla="*/ 1381649 h 4664946"/>
              <a:gd name="connsiteX13" fmla="*/ 67827 w 4350939"/>
              <a:gd name="connsiteY13" fmla="*/ 1474596 h 4664946"/>
              <a:gd name="connsiteX14" fmla="*/ 65315 w 4350939"/>
              <a:gd name="connsiteY14" fmla="*/ 1524837 h 4664946"/>
              <a:gd name="connsiteX15" fmla="*/ 457201 w 4350939"/>
              <a:gd name="connsiteY15" fmla="*/ 1663002 h 4664946"/>
              <a:gd name="connsiteX16" fmla="*/ 743579 w 4350939"/>
              <a:gd name="connsiteY16" fmla="*/ 1763485 h 4664946"/>
              <a:gd name="connsiteX17" fmla="*/ 1414306 w 4350939"/>
              <a:gd name="connsiteY17" fmla="*/ 1771021 h 4664946"/>
              <a:gd name="connsiteX18" fmla="*/ 1379137 w 4350939"/>
              <a:gd name="connsiteY18" fmla="*/ 1562518 h 4664946"/>
              <a:gd name="connsiteX19" fmla="*/ 1298750 w 4350939"/>
              <a:gd name="connsiteY19" fmla="*/ 1313822 h 4664946"/>
              <a:gd name="connsiteX20" fmla="*/ 1328895 w 4350939"/>
              <a:gd name="connsiteY20" fmla="*/ 1185705 h 4664946"/>
              <a:gd name="connsiteX21" fmla="*/ 1354018 w 4350939"/>
              <a:gd name="connsiteY21" fmla="*/ 1080199 h 4664946"/>
              <a:gd name="connsiteX22" fmla="*/ 1399235 w 4350939"/>
              <a:gd name="connsiteY22" fmla="*/ 1052566 h 4664946"/>
              <a:gd name="connsiteX23" fmla="*/ 1534888 w 4350939"/>
              <a:gd name="connsiteY23" fmla="*/ 1009860 h 4664946"/>
              <a:gd name="connsiteX24" fmla="*/ 1690638 w 4350939"/>
              <a:gd name="connsiteY24" fmla="*/ 1032467 h 4664946"/>
              <a:gd name="connsiteX25" fmla="*/ 1783585 w 4350939"/>
              <a:gd name="connsiteY25" fmla="*/ 1170633 h 4664946"/>
              <a:gd name="connsiteX26" fmla="*/ 1755952 w 4350939"/>
              <a:gd name="connsiteY26" fmla="*/ 1308798 h 4664946"/>
              <a:gd name="connsiteX27" fmla="*/ 1758464 w 4350939"/>
              <a:gd name="connsiteY27" fmla="*/ 1459523 h 4664946"/>
              <a:gd name="connsiteX28" fmla="*/ 1848899 w 4350939"/>
              <a:gd name="connsiteY28" fmla="*/ 1602712 h 4664946"/>
              <a:gd name="connsiteX29" fmla="*/ 1889093 w 4350939"/>
              <a:gd name="connsiteY29" fmla="*/ 1715756 h 4664946"/>
              <a:gd name="connsiteX30" fmla="*/ 1911701 w 4350939"/>
              <a:gd name="connsiteY30" fmla="*/ 1851409 h 4664946"/>
              <a:gd name="connsiteX31" fmla="*/ 1868996 w 4350939"/>
              <a:gd name="connsiteY31" fmla="*/ 2052376 h 4664946"/>
              <a:gd name="connsiteX32" fmla="*/ 1886581 w 4350939"/>
              <a:gd name="connsiteY32" fmla="*/ 2157885 h 4664946"/>
              <a:gd name="connsiteX33" fmla="*/ 2069963 w 4350939"/>
              <a:gd name="connsiteY33" fmla="*/ 2404069 h 4664946"/>
              <a:gd name="connsiteX34" fmla="*/ 2140301 w 4350939"/>
              <a:gd name="connsiteY34" fmla="*/ 2728128 h 4664946"/>
              <a:gd name="connsiteX35" fmla="*/ 2270930 w 4350939"/>
              <a:gd name="connsiteY35" fmla="*/ 2833636 h 4664946"/>
              <a:gd name="connsiteX36" fmla="*/ 2486971 w 4350939"/>
              <a:gd name="connsiteY36" fmla="*/ 2934119 h 4664946"/>
              <a:gd name="connsiteX37" fmla="*/ 2723104 w 4350939"/>
              <a:gd name="connsiteY37" fmla="*/ 3310932 h 4664946"/>
              <a:gd name="connsiteX38" fmla="*/ 2858757 w 4350939"/>
              <a:gd name="connsiteY38" fmla="*/ 3753060 h 4664946"/>
              <a:gd name="connsiteX39" fmla="*/ 2841172 w 4350939"/>
              <a:gd name="connsiteY39" fmla="*/ 3851032 h 4664946"/>
              <a:gd name="connsiteX40" fmla="*/ 3089868 w 4350939"/>
              <a:gd name="connsiteY40" fmla="*/ 4119824 h 4664946"/>
              <a:gd name="connsiteX41" fmla="*/ 3393831 w 4350939"/>
              <a:gd name="connsiteY41" fmla="*/ 4423787 h 4664946"/>
              <a:gd name="connsiteX42" fmla="*/ 3484266 w 4350939"/>
              <a:gd name="connsiteY42" fmla="*/ 4509198 h 4664946"/>
              <a:gd name="connsiteX43" fmla="*/ 3672674 w 4350939"/>
              <a:gd name="connsiteY43" fmla="*/ 4604656 h 4664946"/>
              <a:gd name="connsiteX44" fmla="*/ 3825910 w 4350939"/>
              <a:gd name="connsiteY44" fmla="*/ 4664946 h 4664946"/>
              <a:gd name="connsiteX45" fmla="*/ 3923882 w 4350939"/>
              <a:gd name="connsiteY45" fmla="*/ 4664946 h 4664946"/>
              <a:gd name="connsiteX46" fmla="*/ 4036926 w 4350939"/>
              <a:gd name="connsiteY46" fmla="*/ 4637314 h 4664946"/>
              <a:gd name="connsiteX47" fmla="*/ 4350939 w 4350939"/>
              <a:gd name="connsiteY47" fmla="*/ 4398667 h 4664946"/>
              <a:gd name="connsiteX48" fmla="*/ 4350939 w 4350939"/>
              <a:gd name="connsiteY48" fmla="*/ 3815862 h 4664946"/>
              <a:gd name="connsiteX49" fmla="*/ 4036926 w 4350939"/>
              <a:gd name="connsiteY49" fmla="*/ 3609871 h 4664946"/>
              <a:gd name="connsiteX50" fmla="*/ 3933930 w 4350939"/>
              <a:gd name="connsiteY50" fmla="*/ 3516923 h 4664946"/>
              <a:gd name="connsiteX51" fmla="*/ 3828423 w 4350939"/>
              <a:gd name="connsiteY51" fmla="*/ 3333540 h 4664946"/>
              <a:gd name="connsiteX52" fmla="*/ 3788229 w 4350939"/>
              <a:gd name="connsiteY52" fmla="*/ 2979337 h 4664946"/>
              <a:gd name="connsiteX53" fmla="*/ 3589774 w 4350939"/>
              <a:gd name="connsiteY53" fmla="*/ 2459335 h 4664946"/>
              <a:gd name="connsiteX54" fmla="*/ 3486779 w 4350939"/>
              <a:gd name="connsiteY54" fmla="*/ 2298561 h 4664946"/>
              <a:gd name="connsiteX55" fmla="*/ 3351126 w 4350939"/>
              <a:gd name="connsiteY55" fmla="*/ 2115178 h 4664946"/>
              <a:gd name="connsiteX56" fmla="*/ 3097405 w 4350939"/>
              <a:gd name="connsiteY56" fmla="*/ 2037304 h 4664946"/>
              <a:gd name="connsiteX57" fmla="*/ 2898950 w 4350939"/>
              <a:gd name="connsiteY57" fmla="*/ 1911699 h 4664946"/>
              <a:gd name="connsiteX58" fmla="*/ 2934122 w 4350939"/>
              <a:gd name="connsiteY58" fmla="*/ 1843873 h 4664946"/>
              <a:gd name="connsiteX59" fmla="*/ 3112479 w 4350939"/>
              <a:gd name="connsiteY59" fmla="*/ 1723293 h 4664946"/>
              <a:gd name="connsiteX60" fmla="*/ 3288326 w 4350939"/>
              <a:gd name="connsiteY60" fmla="*/ 1502229 h 4664946"/>
              <a:gd name="connsiteX61" fmla="*/ 3348617 w 4350939"/>
              <a:gd name="connsiteY61" fmla="*/ 1336431 h 4664946"/>
              <a:gd name="connsiteX62" fmla="*/ 3225524 w 4350939"/>
              <a:gd name="connsiteY62" fmla="*/ 801356 h 4664946"/>
              <a:gd name="connsiteX63" fmla="*/ 3195379 w 4350939"/>
              <a:gd name="connsiteY63" fmla="*/ 665704 h 4664946"/>
              <a:gd name="connsiteX64" fmla="*/ 3109968 w 4350939"/>
              <a:gd name="connsiteY64" fmla="*/ 406959 h 4664946"/>
              <a:gd name="connsiteX65" fmla="*/ 2976828 w 4350939"/>
              <a:gd name="connsiteY65" fmla="*/ 231112 h 4664946"/>
              <a:gd name="connsiteX66" fmla="*/ 2612575 w 4350939"/>
              <a:gd name="connsiteY66" fmla="*/ 27633 h 4664946"/>
              <a:gd name="connsiteX67" fmla="*/ 2469386 w 4350939"/>
              <a:gd name="connsiteY67" fmla="*/ 0 h 4664946"/>
              <a:gd name="connsiteX68" fmla="*/ 2286003 w 4350939"/>
              <a:gd name="connsiteY68" fmla="*/ 45218 h 4664946"/>
              <a:gd name="connsiteX69" fmla="*/ 2044843 w 4350939"/>
              <a:gd name="connsiteY69" fmla="*/ 303963 h 4664946"/>
              <a:gd name="connsiteX70" fmla="*/ 1868997 w 4350939"/>
              <a:gd name="connsiteY70" fmla="*/ 527539 h 4664946"/>
              <a:gd name="connsiteX71" fmla="*/ 1642909 w 4350939"/>
              <a:gd name="connsiteY71" fmla="*/ 864159 h 4664946"/>
              <a:gd name="connsiteX0" fmla="*/ 1803682 w 4511712"/>
              <a:gd name="connsiteY0" fmla="*/ 864159 h 4664946"/>
              <a:gd name="connsiteX1" fmla="*/ 1529863 w 4511712"/>
              <a:gd name="connsiteY1" fmla="*/ 823965 h 4664946"/>
              <a:gd name="connsiteX2" fmla="*/ 1401747 w 4511712"/>
              <a:gd name="connsiteY2" fmla="*/ 864158 h 4664946"/>
              <a:gd name="connsiteX3" fmla="*/ 1263582 w 4511712"/>
              <a:gd name="connsiteY3" fmla="*/ 924449 h 4664946"/>
              <a:gd name="connsiteX4" fmla="*/ 1070149 w 4511712"/>
              <a:gd name="connsiteY4" fmla="*/ 924448 h 4664946"/>
              <a:gd name="connsiteX5" fmla="*/ 844061 w 4511712"/>
              <a:gd name="connsiteY5" fmla="*/ 884254 h 4664946"/>
              <a:gd name="connsiteX6" fmla="*/ 705896 w 4511712"/>
              <a:gd name="connsiteY6" fmla="*/ 909376 h 4664946"/>
              <a:gd name="connsiteX7" fmla="*/ 605413 w 4511712"/>
              <a:gd name="connsiteY7" fmla="*/ 937008 h 4664946"/>
              <a:gd name="connsiteX8" fmla="*/ 474785 w 4511712"/>
              <a:gd name="connsiteY8" fmla="*/ 994786 h 4664946"/>
              <a:gd name="connsiteX9" fmla="*/ 404448 w 4511712"/>
              <a:gd name="connsiteY9" fmla="*/ 1040004 h 4664946"/>
              <a:gd name="connsiteX10" fmla="*/ 268793 w 4511712"/>
              <a:gd name="connsiteY10" fmla="*/ 1178169 h 4664946"/>
              <a:gd name="connsiteX11" fmla="*/ 190919 w 4511712"/>
              <a:gd name="connsiteY11" fmla="*/ 1298750 h 4664946"/>
              <a:gd name="connsiteX12" fmla="*/ 160773 w 4511712"/>
              <a:gd name="connsiteY12" fmla="*/ 1381649 h 4664946"/>
              <a:gd name="connsiteX13" fmla="*/ 228600 w 4511712"/>
              <a:gd name="connsiteY13" fmla="*/ 1474596 h 4664946"/>
              <a:gd name="connsiteX14" fmla="*/ 226088 w 4511712"/>
              <a:gd name="connsiteY14" fmla="*/ 1524837 h 4664946"/>
              <a:gd name="connsiteX15" fmla="*/ 0 w 4511712"/>
              <a:gd name="connsiteY15" fmla="*/ 1723292 h 4664946"/>
              <a:gd name="connsiteX16" fmla="*/ 904352 w 4511712"/>
              <a:gd name="connsiteY16" fmla="*/ 1763485 h 4664946"/>
              <a:gd name="connsiteX17" fmla="*/ 1575079 w 4511712"/>
              <a:gd name="connsiteY17" fmla="*/ 1771021 h 4664946"/>
              <a:gd name="connsiteX18" fmla="*/ 1539910 w 4511712"/>
              <a:gd name="connsiteY18" fmla="*/ 1562518 h 4664946"/>
              <a:gd name="connsiteX19" fmla="*/ 1459523 w 4511712"/>
              <a:gd name="connsiteY19" fmla="*/ 1313822 h 4664946"/>
              <a:gd name="connsiteX20" fmla="*/ 1489668 w 4511712"/>
              <a:gd name="connsiteY20" fmla="*/ 1185705 h 4664946"/>
              <a:gd name="connsiteX21" fmla="*/ 1514791 w 4511712"/>
              <a:gd name="connsiteY21" fmla="*/ 1080199 h 4664946"/>
              <a:gd name="connsiteX22" fmla="*/ 1560008 w 4511712"/>
              <a:gd name="connsiteY22" fmla="*/ 1052566 h 4664946"/>
              <a:gd name="connsiteX23" fmla="*/ 1695661 w 4511712"/>
              <a:gd name="connsiteY23" fmla="*/ 1009860 h 4664946"/>
              <a:gd name="connsiteX24" fmla="*/ 1851411 w 4511712"/>
              <a:gd name="connsiteY24" fmla="*/ 1032467 h 4664946"/>
              <a:gd name="connsiteX25" fmla="*/ 1944358 w 4511712"/>
              <a:gd name="connsiteY25" fmla="*/ 1170633 h 4664946"/>
              <a:gd name="connsiteX26" fmla="*/ 1916725 w 4511712"/>
              <a:gd name="connsiteY26" fmla="*/ 1308798 h 4664946"/>
              <a:gd name="connsiteX27" fmla="*/ 1919237 w 4511712"/>
              <a:gd name="connsiteY27" fmla="*/ 1459523 h 4664946"/>
              <a:gd name="connsiteX28" fmla="*/ 2009672 w 4511712"/>
              <a:gd name="connsiteY28" fmla="*/ 1602712 h 4664946"/>
              <a:gd name="connsiteX29" fmla="*/ 2049866 w 4511712"/>
              <a:gd name="connsiteY29" fmla="*/ 1715756 h 4664946"/>
              <a:gd name="connsiteX30" fmla="*/ 2072474 w 4511712"/>
              <a:gd name="connsiteY30" fmla="*/ 1851409 h 4664946"/>
              <a:gd name="connsiteX31" fmla="*/ 2029769 w 4511712"/>
              <a:gd name="connsiteY31" fmla="*/ 2052376 h 4664946"/>
              <a:gd name="connsiteX32" fmla="*/ 2047354 w 4511712"/>
              <a:gd name="connsiteY32" fmla="*/ 2157885 h 4664946"/>
              <a:gd name="connsiteX33" fmla="*/ 2230736 w 4511712"/>
              <a:gd name="connsiteY33" fmla="*/ 2404069 h 4664946"/>
              <a:gd name="connsiteX34" fmla="*/ 2301074 w 4511712"/>
              <a:gd name="connsiteY34" fmla="*/ 2728128 h 4664946"/>
              <a:gd name="connsiteX35" fmla="*/ 2431703 w 4511712"/>
              <a:gd name="connsiteY35" fmla="*/ 2833636 h 4664946"/>
              <a:gd name="connsiteX36" fmla="*/ 2647744 w 4511712"/>
              <a:gd name="connsiteY36" fmla="*/ 2934119 h 4664946"/>
              <a:gd name="connsiteX37" fmla="*/ 2883877 w 4511712"/>
              <a:gd name="connsiteY37" fmla="*/ 3310932 h 4664946"/>
              <a:gd name="connsiteX38" fmla="*/ 3019530 w 4511712"/>
              <a:gd name="connsiteY38" fmla="*/ 3753060 h 4664946"/>
              <a:gd name="connsiteX39" fmla="*/ 3001945 w 4511712"/>
              <a:gd name="connsiteY39" fmla="*/ 3851032 h 4664946"/>
              <a:gd name="connsiteX40" fmla="*/ 3250641 w 4511712"/>
              <a:gd name="connsiteY40" fmla="*/ 4119824 h 4664946"/>
              <a:gd name="connsiteX41" fmla="*/ 3554604 w 4511712"/>
              <a:gd name="connsiteY41" fmla="*/ 4423787 h 4664946"/>
              <a:gd name="connsiteX42" fmla="*/ 3645039 w 4511712"/>
              <a:gd name="connsiteY42" fmla="*/ 4509198 h 4664946"/>
              <a:gd name="connsiteX43" fmla="*/ 3833447 w 4511712"/>
              <a:gd name="connsiteY43" fmla="*/ 4604656 h 4664946"/>
              <a:gd name="connsiteX44" fmla="*/ 3986683 w 4511712"/>
              <a:gd name="connsiteY44" fmla="*/ 4664946 h 4664946"/>
              <a:gd name="connsiteX45" fmla="*/ 4084655 w 4511712"/>
              <a:gd name="connsiteY45" fmla="*/ 4664946 h 4664946"/>
              <a:gd name="connsiteX46" fmla="*/ 4197699 w 4511712"/>
              <a:gd name="connsiteY46" fmla="*/ 4637314 h 4664946"/>
              <a:gd name="connsiteX47" fmla="*/ 4511712 w 4511712"/>
              <a:gd name="connsiteY47" fmla="*/ 4398667 h 4664946"/>
              <a:gd name="connsiteX48" fmla="*/ 4511712 w 4511712"/>
              <a:gd name="connsiteY48" fmla="*/ 3815862 h 4664946"/>
              <a:gd name="connsiteX49" fmla="*/ 4197699 w 4511712"/>
              <a:gd name="connsiteY49" fmla="*/ 3609871 h 4664946"/>
              <a:gd name="connsiteX50" fmla="*/ 4094703 w 4511712"/>
              <a:gd name="connsiteY50" fmla="*/ 3516923 h 4664946"/>
              <a:gd name="connsiteX51" fmla="*/ 3989196 w 4511712"/>
              <a:gd name="connsiteY51" fmla="*/ 3333540 h 4664946"/>
              <a:gd name="connsiteX52" fmla="*/ 3949002 w 4511712"/>
              <a:gd name="connsiteY52" fmla="*/ 2979337 h 4664946"/>
              <a:gd name="connsiteX53" fmla="*/ 3750547 w 4511712"/>
              <a:gd name="connsiteY53" fmla="*/ 2459335 h 4664946"/>
              <a:gd name="connsiteX54" fmla="*/ 3647552 w 4511712"/>
              <a:gd name="connsiteY54" fmla="*/ 2298561 h 4664946"/>
              <a:gd name="connsiteX55" fmla="*/ 3511899 w 4511712"/>
              <a:gd name="connsiteY55" fmla="*/ 2115178 h 4664946"/>
              <a:gd name="connsiteX56" fmla="*/ 3258178 w 4511712"/>
              <a:gd name="connsiteY56" fmla="*/ 2037304 h 4664946"/>
              <a:gd name="connsiteX57" fmla="*/ 3059723 w 4511712"/>
              <a:gd name="connsiteY57" fmla="*/ 1911699 h 4664946"/>
              <a:gd name="connsiteX58" fmla="*/ 3094895 w 4511712"/>
              <a:gd name="connsiteY58" fmla="*/ 1843873 h 4664946"/>
              <a:gd name="connsiteX59" fmla="*/ 3273252 w 4511712"/>
              <a:gd name="connsiteY59" fmla="*/ 1723293 h 4664946"/>
              <a:gd name="connsiteX60" fmla="*/ 3449099 w 4511712"/>
              <a:gd name="connsiteY60" fmla="*/ 1502229 h 4664946"/>
              <a:gd name="connsiteX61" fmla="*/ 3509390 w 4511712"/>
              <a:gd name="connsiteY61" fmla="*/ 1336431 h 4664946"/>
              <a:gd name="connsiteX62" fmla="*/ 3386297 w 4511712"/>
              <a:gd name="connsiteY62" fmla="*/ 801356 h 4664946"/>
              <a:gd name="connsiteX63" fmla="*/ 3356152 w 4511712"/>
              <a:gd name="connsiteY63" fmla="*/ 665704 h 4664946"/>
              <a:gd name="connsiteX64" fmla="*/ 3270741 w 4511712"/>
              <a:gd name="connsiteY64" fmla="*/ 406959 h 4664946"/>
              <a:gd name="connsiteX65" fmla="*/ 3137601 w 4511712"/>
              <a:gd name="connsiteY65" fmla="*/ 231112 h 4664946"/>
              <a:gd name="connsiteX66" fmla="*/ 2773348 w 4511712"/>
              <a:gd name="connsiteY66" fmla="*/ 27633 h 4664946"/>
              <a:gd name="connsiteX67" fmla="*/ 2630159 w 4511712"/>
              <a:gd name="connsiteY67" fmla="*/ 0 h 4664946"/>
              <a:gd name="connsiteX68" fmla="*/ 2446776 w 4511712"/>
              <a:gd name="connsiteY68" fmla="*/ 45218 h 4664946"/>
              <a:gd name="connsiteX69" fmla="*/ 2205616 w 4511712"/>
              <a:gd name="connsiteY69" fmla="*/ 303963 h 4664946"/>
              <a:gd name="connsiteX70" fmla="*/ 2029770 w 4511712"/>
              <a:gd name="connsiteY70" fmla="*/ 527539 h 4664946"/>
              <a:gd name="connsiteX71" fmla="*/ 1803682 w 4511712"/>
              <a:gd name="connsiteY71" fmla="*/ 864159 h 4664946"/>
              <a:gd name="connsiteX0" fmla="*/ 1803682 w 4511712"/>
              <a:gd name="connsiteY0" fmla="*/ 864159 h 4664946"/>
              <a:gd name="connsiteX1" fmla="*/ 1529863 w 4511712"/>
              <a:gd name="connsiteY1" fmla="*/ 823965 h 4664946"/>
              <a:gd name="connsiteX2" fmla="*/ 1401747 w 4511712"/>
              <a:gd name="connsiteY2" fmla="*/ 864158 h 4664946"/>
              <a:gd name="connsiteX3" fmla="*/ 1263582 w 4511712"/>
              <a:gd name="connsiteY3" fmla="*/ 924449 h 4664946"/>
              <a:gd name="connsiteX4" fmla="*/ 1070149 w 4511712"/>
              <a:gd name="connsiteY4" fmla="*/ 924448 h 4664946"/>
              <a:gd name="connsiteX5" fmla="*/ 844061 w 4511712"/>
              <a:gd name="connsiteY5" fmla="*/ 884254 h 4664946"/>
              <a:gd name="connsiteX6" fmla="*/ 705896 w 4511712"/>
              <a:gd name="connsiteY6" fmla="*/ 909376 h 4664946"/>
              <a:gd name="connsiteX7" fmla="*/ 605413 w 4511712"/>
              <a:gd name="connsiteY7" fmla="*/ 937008 h 4664946"/>
              <a:gd name="connsiteX8" fmla="*/ 474785 w 4511712"/>
              <a:gd name="connsiteY8" fmla="*/ 994786 h 4664946"/>
              <a:gd name="connsiteX9" fmla="*/ 404448 w 4511712"/>
              <a:gd name="connsiteY9" fmla="*/ 1040004 h 4664946"/>
              <a:gd name="connsiteX10" fmla="*/ 268793 w 4511712"/>
              <a:gd name="connsiteY10" fmla="*/ 1178169 h 4664946"/>
              <a:gd name="connsiteX11" fmla="*/ 190919 w 4511712"/>
              <a:gd name="connsiteY11" fmla="*/ 1298750 h 4664946"/>
              <a:gd name="connsiteX12" fmla="*/ 160773 w 4511712"/>
              <a:gd name="connsiteY12" fmla="*/ 1381649 h 4664946"/>
              <a:gd name="connsiteX13" fmla="*/ 228600 w 4511712"/>
              <a:gd name="connsiteY13" fmla="*/ 1474596 h 4664946"/>
              <a:gd name="connsiteX14" fmla="*/ 226088 w 4511712"/>
              <a:gd name="connsiteY14" fmla="*/ 1524837 h 4664946"/>
              <a:gd name="connsiteX15" fmla="*/ 113045 w 4511712"/>
              <a:gd name="connsiteY15" fmla="*/ 1622808 h 4664946"/>
              <a:gd name="connsiteX16" fmla="*/ 0 w 4511712"/>
              <a:gd name="connsiteY16" fmla="*/ 1723292 h 4664946"/>
              <a:gd name="connsiteX17" fmla="*/ 904352 w 4511712"/>
              <a:gd name="connsiteY17" fmla="*/ 1763485 h 4664946"/>
              <a:gd name="connsiteX18" fmla="*/ 1575079 w 4511712"/>
              <a:gd name="connsiteY18" fmla="*/ 1771021 h 4664946"/>
              <a:gd name="connsiteX19" fmla="*/ 1539910 w 4511712"/>
              <a:gd name="connsiteY19" fmla="*/ 1562518 h 4664946"/>
              <a:gd name="connsiteX20" fmla="*/ 1459523 w 4511712"/>
              <a:gd name="connsiteY20" fmla="*/ 1313822 h 4664946"/>
              <a:gd name="connsiteX21" fmla="*/ 1489668 w 4511712"/>
              <a:gd name="connsiteY21" fmla="*/ 1185705 h 4664946"/>
              <a:gd name="connsiteX22" fmla="*/ 1514791 w 4511712"/>
              <a:gd name="connsiteY22" fmla="*/ 1080199 h 4664946"/>
              <a:gd name="connsiteX23" fmla="*/ 1560008 w 4511712"/>
              <a:gd name="connsiteY23" fmla="*/ 1052566 h 4664946"/>
              <a:gd name="connsiteX24" fmla="*/ 1695661 w 4511712"/>
              <a:gd name="connsiteY24" fmla="*/ 1009860 h 4664946"/>
              <a:gd name="connsiteX25" fmla="*/ 1851411 w 4511712"/>
              <a:gd name="connsiteY25" fmla="*/ 1032467 h 4664946"/>
              <a:gd name="connsiteX26" fmla="*/ 1944358 w 4511712"/>
              <a:gd name="connsiteY26" fmla="*/ 1170633 h 4664946"/>
              <a:gd name="connsiteX27" fmla="*/ 1916725 w 4511712"/>
              <a:gd name="connsiteY27" fmla="*/ 1308798 h 4664946"/>
              <a:gd name="connsiteX28" fmla="*/ 1919237 w 4511712"/>
              <a:gd name="connsiteY28" fmla="*/ 1459523 h 4664946"/>
              <a:gd name="connsiteX29" fmla="*/ 2009672 w 4511712"/>
              <a:gd name="connsiteY29" fmla="*/ 1602712 h 4664946"/>
              <a:gd name="connsiteX30" fmla="*/ 2049866 w 4511712"/>
              <a:gd name="connsiteY30" fmla="*/ 1715756 h 4664946"/>
              <a:gd name="connsiteX31" fmla="*/ 2072474 w 4511712"/>
              <a:gd name="connsiteY31" fmla="*/ 1851409 h 4664946"/>
              <a:gd name="connsiteX32" fmla="*/ 2029769 w 4511712"/>
              <a:gd name="connsiteY32" fmla="*/ 2052376 h 4664946"/>
              <a:gd name="connsiteX33" fmla="*/ 2047354 w 4511712"/>
              <a:gd name="connsiteY33" fmla="*/ 2157885 h 4664946"/>
              <a:gd name="connsiteX34" fmla="*/ 2230736 w 4511712"/>
              <a:gd name="connsiteY34" fmla="*/ 2404069 h 4664946"/>
              <a:gd name="connsiteX35" fmla="*/ 2301074 w 4511712"/>
              <a:gd name="connsiteY35" fmla="*/ 2728128 h 4664946"/>
              <a:gd name="connsiteX36" fmla="*/ 2431703 w 4511712"/>
              <a:gd name="connsiteY36" fmla="*/ 2833636 h 4664946"/>
              <a:gd name="connsiteX37" fmla="*/ 2647744 w 4511712"/>
              <a:gd name="connsiteY37" fmla="*/ 2934119 h 4664946"/>
              <a:gd name="connsiteX38" fmla="*/ 2883877 w 4511712"/>
              <a:gd name="connsiteY38" fmla="*/ 3310932 h 4664946"/>
              <a:gd name="connsiteX39" fmla="*/ 3019530 w 4511712"/>
              <a:gd name="connsiteY39" fmla="*/ 3753060 h 4664946"/>
              <a:gd name="connsiteX40" fmla="*/ 3001945 w 4511712"/>
              <a:gd name="connsiteY40" fmla="*/ 3851032 h 4664946"/>
              <a:gd name="connsiteX41" fmla="*/ 3250641 w 4511712"/>
              <a:gd name="connsiteY41" fmla="*/ 4119824 h 4664946"/>
              <a:gd name="connsiteX42" fmla="*/ 3554604 w 4511712"/>
              <a:gd name="connsiteY42" fmla="*/ 4423787 h 4664946"/>
              <a:gd name="connsiteX43" fmla="*/ 3645039 w 4511712"/>
              <a:gd name="connsiteY43" fmla="*/ 4509198 h 4664946"/>
              <a:gd name="connsiteX44" fmla="*/ 3833447 w 4511712"/>
              <a:gd name="connsiteY44" fmla="*/ 4604656 h 4664946"/>
              <a:gd name="connsiteX45" fmla="*/ 3986683 w 4511712"/>
              <a:gd name="connsiteY45" fmla="*/ 4664946 h 4664946"/>
              <a:gd name="connsiteX46" fmla="*/ 4084655 w 4511712"/>
              <a:gd name="connsiteY46" fmla="*/ 4664946 h 4664946"/>
              <a:gd name="connsiteX47" fmla="*/ 4197699 w 4511712"/>
              <a:gd name="connsiteY47" fmla="*/ 4637314 h 4664946"/>
              <a:gd name="connsiteX48" fmla="*/ 4511712 w 4511712"/>
              <a:gd name="connsiteY48" fmla="*/ 4398667 h 4664946"/>
              <a:gd name="connsiteX49" fmla="*/ 4511712 w 4511712"/>
              <a:gd name="connsiteY49" fmla="*/ 3815862 h 4664946"/>
              <a:gd name="connsiteX50" fmla="*/ 4197699 w 4511712"/>
              <a:gd name="connsiteY50" fmla="*/ 3609871 h 4664946"/>
              <a:gd name="connsiteX51" fmla="*/ 4094703 w 4511712"/>
              <a:gd name="connsiteY51" fmla="*/ 3516923 h 4664946"/>
              <a:gd name="connsiteX52" fmla="*/ 3989196 w 4511712"/>
              <a:gd name="connsiteY52" fmla="*/ 3333540 h 4664946"/>
              <a:gd name="connsiteX53" fmla="*/ 3949002 w 4511712"/>
              <a:gd name="connsiteY53" fmla="*/ 2979337 h 4664946"/>
              <a:gd name="connsiteX54" fmla="*/ 3750547 w 4511712"/>
              <a:gd name="connsiteY54" fmla="*/ 2459335 h 4664946"/>
              <a:gd name="connsiteX55" fmla="*/ 3647552 w 4511712"/>
              <a:gd name="connsiteY55" fmla="*/ 2298561 h 4664946"/>
              <a:gd name="connsiteX56" fmla="*/ 3511899 w 4511712"/>
              <a:gd name="connsiteY56" fmla="*/ 2115178 h 4664946"/>
              <a:gd name="connsiteX57" fmla="*/ 3258178 w 4511712"/>
              <a:gd name="connsiteY57" fmla="*/ 2037304 h 4664946"/>
              <a:gd name="connsiteX58" fmla="*/ 3059723 w 4511712"/>
              <a:gd name="connsiteY58" fmla="*/ 1911699 h 4664946"/>
              <a:gd name="connsiteX59" fmla="*/ 3094895 w 4511712"/>
              <a:gd name="connsiteY59" fmla="*/ 1843873 h 4664946"/>
              <a:gd name="connsiteX60" fmla="*/ 3273252 w 4511712"/>
              <a:gd name="connsiteY60" fmla="*/ 1723293 h 4664946"/>
              <a:gd name="connsiteX61" fmla="*/ 3449099 w 4511712"/>
              <a:gd name="connsiteY61" fmla="*/ 1502229 h 4664946"/>
              <a:gd name="connsiteX62" fmla="*/ 3509390 w 4511712"/>
              <a:gd name="connsiteY62" fmla="*/ 1336431 h 4664946"/>
              <a:gd name="connsiteX63" fmla="*/ 3386297 w 4511712"/>
              <a:gd name="connsiteY63" fmla="*/ 801356 h 4664946"/>
              <a:gd name="connsiteX64" fmla="*/ 3356152 w 4511712"/>
              <a:gd name="connsiteY64" fmla="*/ 665704 h 4664946"/>
              <a:gd name="connsiteX65" fmla="*/ 3270741 w 4511712"/>
              <a:gd name="connsiteY65" fmla="*/ 406959 h 4664946"/>
              <a:gd name="connsiteX66" fmla="*/ 3137601 w 4511712"/>
              <a:gd name="connsiteY66" fmla="*/ 231112 h 4664946"/>
              <a:gd name="connsiteX67" fmla="*/ 2773348 w 4511712"/>
              <a:gd name="connsiteY67" fmla="*/ 27633 h 4664946"/>
              <a:gd name="connsiteX68" fmla="*/ 2630159 w 4511712"/>
              <a:gd name="connsiteY68" fmla="*/ 0 h 4664946"/>
              <a:gd name="connsiteX69" fmla="*/ 2446776 w 4511712"/>
              <a:gd name="connsiteY69" fmla="*/ 45218 h 4664946"/>
              <a:gd name="connsiteX70" fmla="*/ 2205616 w 4511712"/>
              <a:gd name="connsiteY70" fmla="*/ 303963 h 4664946"/>
              <a:gd name="connsiteX71" fmla="*/ 2029770 w 4511712"/>
              <a:gd name="connsiteY71" fmla="*/ 527539 h 4664946"/>
              <a:gd name="connsiteX72" fmla="*/ 1803682 w 4511712"/>
              <a:gd name="connsiteY72" fmla="*/ 864159 h 4664946"/>
              <a:gd name="connsiteX0" fmla="*/ 1811217 w 4519247"/>
              <a:gd name="connsiteY0" fmla="*/ 864159 h 4664946"/>
              <a:gd name="connsiteX1" fmla="*/ 1537398 w 4519247"/>
              <a:gd name="connsiteY1" fmla="*/ 823965 h 4664946"/>
              <a:gd name="connsiteX2" fmla="*/ 1409282 w 4519247"/>
              <a:gd name="connsiteY2" fmla="*/ 864158 h 4664946"/>
              <a:gd name="connsiteX3" fmla="*/ 1271117 w 4519247"/>
              <a:gd name="connsiteY3" fmla="*/ 924449 h 4664946"/>
              <a:gd name="connsiteX4" fmla="*/ 1077684 w 4519247"/>
              <a:gd name="connsiteY4" fmla="*/ 924448 h 4664946"/>
              <a:gd name="connsiteX5" fmla="*/ 851596 w 4519247"/>
              <a:gd name="connsiteY5" fmla="*/ 884254 h 4664946"/>
              <a:gd name="connsiteX6" fmla="*/ 713431 w 4519247"/>
              <a:gd name="connsiteY6" fmla="*/ 909376 h 4664946"/>
              <a:gd name="connsiteX7" fmla="*/ 612948 w 4519247"/>
              <a:gd name="connsiteY7" fmla="*/ 937008 h 4664946"/>
              <a:gd name="connsiteX8" fmla="*/ 482320 w 4519247"/>
              <a:gd name="connsiteY8" fmla="*/ 994786 h 4664946"/>
              <a:gd name="connsiteX9" fmla="*/ 411983 w 4519247"/>
              <a:gd name="connsiteY9" fmla="*/ 1040004 h 4664946"/>
              <a:gd name="connsiteX10" fmla="*/ 276328 w 4519247"/>
              <a:gd name="connsiteY10" fmla="*/ 1178169 h 4664946"/>
              <a:gd name="connsiteX11" fmla="*/ 198454 w 4519247"/>
              <a:gd name="connsiteY11" fmla="*/ 1298750 h 4664946"/>
              <a:gd name="connsiteX12" fmla="*/ 168308 w 4519247"/>
              <a:gd name="connsiteY12" fmla="*/ 1381649 h 4664946"/>
              <a:gd name="connsiteX13" fmla="*/ 236135 w 4519247"/>
              <a:gd name="connsiteY13" fmla="*/ 1474596 h 4664946"/>
              <a:gd name="connsiteX14" fmla="*/ 233623 w 4519247"/>
              <a:gd name="connsiteY14" fmla="*/ 1524837 h 4664946"/>
              <a:gd name="connsiteX15" fmla="*/ 0 w 4519247"/>
              <a:gd name="connsiteY15" fmla="*/ 1673049 h 4664946"/>
              <a:gd name="connsiteX16" fmla="*/ 7535 w 4519247"/>
              <a:gd name="connsiteY16" fmla="*/ 1723292 h 4664946"/>
              <a:gd name="connsiteX17" fmla="*/ 911887 w 4519247"/>
              <a:gd name="connsiteY17" fmla="*/ 1763485 h 4664946"/>
              <a:gd name="connsiteX18" fmla="*/ 1582614 w 4519247"/>
              <a:gd name="connsiteY18" fmla="*/ 1771021 h 4664946"/>
              <a:gd name="connsiteX19" fmla="*/ 1547445 w 4519247"/>
              <a:gd name="connsiteY19" fmla="*/ 1562518 h 4664946"/>
              <a:gd name="connsiteX20" fmla="*/ 1467058 w 4519247"/>
              <a:gd name="connsiteY20" fmla="*/ 1313822 h 4664946"/>
              <a:gd name="connsiteX21" fmla="*/ 1497203 w 4519247"/>
              <a:gd name="connsiteY21" fmla="*/ 1185705 h 4664946"/>
              <a:gd name="connsiteX22" fmla="*/ 1522326 w 4519247"/>
              <a:gd name="connsiteY22" fmla="*/ 1080199 h 4664946"/>
              <a:gd name="connsiteX23" fmla="*/ 1567543 w 4519247"/>
              <a:gd name="connsiteY23" fmla="*/ 1052566 h 4664946"/>
              <a:gd name="connsiteX24" fmla="*/ 1703196 w 4519247"/>
              <a:gd name="connsiteY24" fmla="*/ 1009860 h 4664946"/>
              <a:gd name="connsiteX25" fmla="*/ 1858946 w 4519247"/>
              <a:gd name="connsiteY25" fmla="*/ 1032467 h 4664946"/>
              <a:gd name="connsiteX26" fmla="*/ 1951893 w 4519247"/>
              <a:gd name="connsiteY26" fmla="*/ 1170633 h 4664946"/>
              <a:gd name="connsiteX27" fmla="*/ 1924260 w 4519247"/>
              <a:gd name="connsiteY27" fmla="*/ 1308798 h 4664946"/>
              <a:gd name="connsiteX28" fmla="*/ 1926772 w 4519247"/>
              <a:gd name="connsiteY28" fmla="*/ 1459523 h 4664946"/>
              <a:gd name="connsiteX29" fmla="*/ 2017207 w 4519247"/>
              <a:gd name="connsiteY29" fmla="*/ 1602712 h 4664946"/>
              <a:gd name="connsiteX30" fmla="*/ 2057401 w 4519247"/>
              <a:gd name="connsiteY30" fmla="*/ 1715756 h 4664946"/>
              <a:gd name="connsiteX31" fmla="*/ 2080009 w 4519247"/>
              <a:gd name="connsiteY31" fmla="*/ 1851409 h 4664946"/>
              <a:gd name="connsiteX32" fmla="*/ 2037304 w 4519247"/>
              <a:gd name="connsiteY32" fmla="*/ 2052376 h 4664946"/>
              <a:gd name="connsiteX33" fmla="*/ 2054889 w 4519247"/>
              <a:gd name="connsiteY33" fmla="*/ 2157885 h 4664946"/>
              <a:gd name="connsiteX34" fmla="*/ 2238271 w 4519247"/>
              <a:gd name="connsiteY34" fmla="*/ 2404069 h 4664946"/>
              <a:gd name="connsiteX35" fmla="*/ 2308609 w 4519247"/>
              <a:gd name="connsiteY35" fmla="*/ 2728128 h 4664946"/>
              <a:gd name="connsiteX36" fmla="*/ 2439238 w 4519247"/>
              <a:gd name="connsiteY36" fmla="*/ 2833636 h 4664946"/>
              <a:gd name="connsiteX37" fmla="*/ 2655279 w 4519247"/>
              <a:gd name="connsiteY37" fmla="*/ 2934119 h 4664946"/>
              <a:gd name="connsiteX38" fmla="*/ 2891412 w 4519247"/>
              <a:gd name="connsiteY38" fmla="*/ 3310932 h 4664946"/>
              <a:gd name="connsiteX39" fmla="*/ 3027065 w 4519247"/>
              <a:gd name="connsiteY39" fmla="*/ 3753060 h 4664946"/>
              <a:gd name="connsiteX40" fmla="*/ 3009480 w 4519247"/>
              <a:gd name="connsiteY40" fmla="*/ 3851032 h 4664946"/>
              <a:gd name="connsiteX41" fmla="*/ 3258176 w 4519247"/>
              <a:gd name="connsiteY41" fmla="*/ 4119824 h 4664946"/>
              <a:gd name="connsiteX42" fmla="*/ 3562139 w 4519247"/>
              <a:gd name="connsiteY42" fmla="*/ 4423787 h 4664946"/>
              <a:gd name="connsiteX43" fmla="*/ 3652574 w 4519247"/>
              <a:gd name="connsiteY43" fmla="*/ 4509198 h 4664946"/>
              <a:gd name="connsiteX44" fmla="*/ 3840982 w 4519247"/>
              <a:gd name="connsiteY44" fmla="*/ 4604656 h 4664946"/>
              <a:gd name="connsiteX45" fmla="*/ 3994218 w 4519247"/>
              <a:gd name="connsiteY45" fmla="*/ 4664946 h 4664946"/>
              <a:gd name="connsiteX46" fmla="*/ 4092190 w 4519247"/>
              <a:gd name="connsiteY46" fmla="*/ 4664946 h 4664946"/>
              <a:gd name="connsiteX47" fmla="*/ 4205234 w 4519247"/>
              <a:gd name="connsiteY47" fmla="*/ 4637314 h 4664946"/>
              <a:gd name="connsiteX48" fmla="*/ 4519247 w 4519247"/>
              <a:gd name="connsiteY48" fmla="*/ 4398667 h 4664946"/>
              <a:gd name="connsiteX49" fmla="*/ 4519247 w 4519247"/>
              <a:gd name="connsiteY49" fmla="*/ 3815862 h 4664946"/>
              <a:gd name="connsiteX50" fmla="*/ 4205234 w 4519247"/>
              <a:gd name="connsiteY50" fmla="*/ 3609871 h 4664946"/>
              <a:gd name="connsiteX51" fmla="*/ 4102238 w 4519247"/>
              <a:gd name="connsiteY51" fmla="*/ 3516923 h 4664946"/>
              <a:gd name="connsiteX52" fmla="*/ 3996731 w 4519247"/>
              <a:gd name="connsiteY52" fmla="*/ 3333540 h 4664946"/>
              <a:gd name="connsiteX53" fmla="*/ 3956537 w 4519247"/>
              <a:gd name="connsiteY53" fmla="*/ 2979337 h 4664946"/>
              <a:gd name="connsiteX54" fmla="*/ 3758082 w 4519247"/>
              <a:gd name="connsiteY54" fmla="*/ 2459335 h 4664946"/>
              <a:gd name="connsiteX55" fmla="*/ 3655087 w 4519247"/>
              <a:gd name="connsiteY55" fmla="*/ 2298561 h 4664946"/>
              <a:gd name="connsiteX56" fmla="*/ 3519434 w 4519247"/>
              <a:gd name="connsiteY56" fmla="*/ 2115178 h 4664946"/>
              <a:gd name="connsiteX57" fmla="*/ 3265713 w 4519247"/>
              <a:gd name="connsiteY57" fmla="*/ 2037304 h 4664946"/>
              <a:gd name="connsiteX58" fmla="*/ 3067258 w 4519247"/>
              <a:gd name="connsiteY58" fmla="*/ 1911699 h 4664946"/>
              <a:gd name="connsiteX59" fmla="*/ 3102430 w 4519247"/>
              <a:gd name="connsiteY59" fmla="*/ 1843873 h 4664946"/>
              <a:gd name="connsiteX60" fmla="*/ 3280787 w 4519247"/>
              <a:gd name="connsiteY60" fmla="*/ 1723293 h 4664946"/>
              <a:gd name="connsiteX61" fmla="*/ 3456634 w 4519247"/>
              <a:gd name="connsiteY61" fmla="*/ 1502229 h 4664946"/>
              <a:gd name="connsiteX62" fmla="*/ 3516925 w 4519247"/>
              <a:gd name="connsiteY62" fmla="*/ 1336431 h 4664946"/>
              <a:gd name="connsiteX63" fmla="*/ 3393832 w 4519247"/>
              <a:gd name="connsiteY63" fmla="*/ 801356 h 4664946"/>
              <a:gd name="connsiteX64" fmla="*/ 3363687 w 4519247"/>
              <a:gd name="connsiteY64" fmla="*/ 665704 h 4664946"/>
              <a:gd name="connsiteX65" fmla="*/ 3278276 w 4519247"/>
              <a:gd name="connsiteY65" fmla="*/ 406959 h 4664946"/>
              <a:gd name="connsiteX66" fmla="*/ 3145136 w 4519247"/>
              <a:gd name="connsiteY66" fmla="*/ 231112 h 4664946"/>
              <a:gd name="connsiteX67" fmla="*/ 2780883 w 4519247"/>
              <a:gd name="connsiteY67" fmla="*/ 27633 h 4664946"/>
              <a:gd name="connsiteX68" fmla="*/ 2637694 w 4519247"/>
              <a:gd name="connsiteY68" fmla="*/ 0 h 4664946"/>
              <a:gd name="connsiteX69" fmla="*/ 2454311 w 4519247"/>
              <a:gd name="connsiteY69" fmla="*/ 45218 h 4664946"/>
              <a:gd name="connsiteX70" fmla="*/ 2213151 w 4519247"/>
              <a:gd name="connsiteY70" fmla="*/ 303963 h 4664946"/>
              <a:gd name="connsiteX71" fmla="*/ 2037305 w 4519247"/>
              <a:gd name="connsiteY71" fmla="*/ 527539 h 4664946"/>
              <a:gd name="connsiteX72" fmla="*/ 1811217 w 4519247"/>
              <a:gd name="connsiteY72" fmla="*/ 864159 h 4664946"/>
              <a:gd name="connsiteX0" fmla="*/ 1811217 w 4519247"/>
              <a:gd name="connsiteY0" fmla="*/ 864159 h 4664946"/>
              <a:gd name="connsiteX1" fmla="*/ 1537398 w 4519247"/>
              <a:gd name="connsiteY1" fmla="*/ 823965 h 4664946"/>
              <a:gd name="connsiteX2" fmla="*/ 1409282 w 4519247"/>
              <a:gd name="connsiteY2" fmla="*/ 864158 h 4664946"/>
              <a:gd name="connsiteX3" fmla="*/ 1271117 w 4519247"/>
              <a:gd name="connsiteY3" fmla="*/ 924449 h 4664946"/>
              <a:gd name="connsiteX4" fmla="*/ 1077684 w 4519247"/>
              <a:gd name="connsiteY4" fmla="*/ 924448 h 4664946"/>
              <a:gd name="connsiteX5" fmla="*/ 851596 w 4519247"/>
              <a:gd name="connsiteY5" fmla="*/ 884254 h 4664946"/>
              <a:gd name="connsiteX6" fmla="*/ 713431 w 4519247"/>
              <a:gd name="connsiteY6" fmla="*/ 909376 h 4664946"/>
              <a:gd name="connsiteX7" fmla="*/ 612948 w 4519247"/>
              <a:gd name="connsiteY7" fmla="*/ 937008 h 4664946"/>
              <a:gd name="connsiteX8" fmla="*/ 482320 w 4519247"/>
              <a:gd name="connsiteY8" fmla="*/ 994786 h 4664946"/>
              <a:gd name="connsiteX9" fmla="*/ 411983 w 4519247"/>
              <a:gd name="connsiteY9" fmla="*/ 1040004 h 4664946"/>
              <a:gd name="connsiteX10" fmla="*/ 276328 w 4519247"/>
              <a:gd name="connsiteY10" fmla="*/ 1178169 h 4664946"/>
              <a:gd name="connsiteX11" fmla="*/ 198454 w 4519247"/>
              <a:gd name="connsiteY11" fmla="*/ 1298750 h 4664946"/>
              <a:gd name="connsiteX12" fmla="*/ 168308 w 4519247"/>
              <a:gd name="connsiteY12" fmla="*/ 1381649 h 4664946"/>
              <a:gd name="connsiteX13" fmla="*/ 236135 w 4519247"/>
              <a:gd name="connsiteY13" fmla="*/ 1474596 h 4664946"/>
              <a:gd name="connsiteX14" fmla="*/ 233623 w 4519247"/>
              <a:gd name="connsiteY14" fmla="*/ 1524837 h 4664946"/>
              <a:gd name="connsiteX15" fmla="*/ 0 w 4519247"/>
              <a:gd name="connsiteY15" fmla="*/ 1673049 h 4664946"/>
              <a:gd name="connsiteX16" fmla="*/ 7535 w 4519247"/>
              <a:gd name="connsiteY16" fmla="*/ 1723292 h 4664946"/>
              <a:gd name="connsiteX17" fmla="*/ 911887 w 4519247"/>
              <a:gd name="connsiteY17" fmla="*/ 1763485 h 4664946"/>
              <a:gd name="connsiteX18" fmla="*/ 1582614 w 4519247"/>
              <a:gd name="connsiteY18" fmla="*/ 1771021 h 4664946"/>
              <a:gd name="connsiteX19" fmla="*/ 1547445 w 4519247"/>
              <a:gd name="connsiteY19" fmla="*/ 1562518 h 4664946"/>
              <a:gd name="connsiteX20" fmla="*/ 1467058 w 4519247"/>
              <a:gd name="connsiteY20" fmla="*/ 1313822 h 4664946"/>
              <a:gd name="connsiteX21" fmla="*/ 1497203 w 4519247"/>
              <a:gd name="connsiteY21" fmla="*/ 1185705 h 4664946"/>
              <a:gd name="connsiteX22" fmla="*/ 1522326 w 4519247"/>
              <a:gd name="connsiteY22" fmla="*/ 1080199 h 4664946"/>
              <a:gd name="connsiteX23" fmla="*/ 1567543 w 4519247"/>
              <a:gd name="connsiteY23" fmla="*/ 1052566 h 4664946"/>
              <a:gd name="connsiteX24" fmla="*/ 1703196 w 4519247"/>
              <a:gd name="connsiteY24" fmla="*/ 1009860 h 4664946"/>
              <a:gd name="connsiteX25" fmla="*/ 1858946 w 4519247"/>
              <a:gd name="connsiteY25" fmla="*/ 1032467 h 4664946"/>
              <a:gd name="connsiteX26" fmla="*/ 1951893 w 4519247"/>
              <a:gd name="connsiteY26" fmla="*/ 1170633 h 4664946"/>
              <a:gd name="connsiteX27" fmla="*/ 1924260 w 4519247"/>
              <a:gd name="connsiteY27" fmla="*/ 1308798 h 4664946"/>
              <a:gd name="connsiteX28" fmla="*/ 1926772 w 4519247"/>
              <a:gd name="connsiteY28" fmla="*/ 1459523 h 4664946"/>
              <a:gd name="connsiteX29" fmla="*/ 2017207 w 4519247"/>
              <a:gd name="connsiteY29" fmla="*/ 1602712 h 4664946"/>
              <a:gd name="connsiteX30" fmla="*/ 2057401 w 4519247"/>
              <a:gd name="connsiteY30" fmla="*/ 1715756 h 4664946"/>
              <a:gd name="connsiteX31" fmla="*/ 2080009 w 4519247"/>
              <a:gd name="connsiteY31" fmla="*/ 1851409 h 4664946"/>
              <a:gd name="connsiteX32" fmla="*/ 2037304 w 4519247"/>
              <a:gd name="connsiteY32" fmla="*/ 2052376 h 4664946"/>
              <a:gd name="connsiteX33" fmla="*/ 2054889 w 4519247"/>
              <a:gd name="connsiteY33" fmla="*/ 2157885 h 4664946"/>
              <a:gd name="connsiteX34" fmla="*/ 2238271 w 4519247"/>
              <a:gd name="connsiteY34" fmla="*/ 2404069 h 4664946"/>
              <a:gd name="connsiteX35" fmla="*/ 2308609 w 4519247"/>
              <a:gd name="connsiteY35" fmla="*/ 2728128 h 4664946"/>
              <a:gd name="connsiteX36" fmla="*/ 2439238 w 4519247"/>
              <a:gd name="connsiteY36" fmla="*/ 2833636 h 4664946"/>
              <a:gd name="connsiteX37" fmla="*/ 2655279 w 4519247"/>
              <a:gd name="connsiteY37" fmla="*/ 2934119 h 4664946"/>
              <a:gd name="connsiteX38" fmla="*/ 2748225 w 4519247"/>
              <a:gd name="connsiteY38" fmla="*/ 3089868 h 4664946"/>
              <a:gd name="connsiteX39" fmla="*/ 2891412 w 4519247"/>
              <a:gd name="connsiteY39" fmla="*/ 3310932 h 4664946"/>
              <a:gd name="connsiteX40" fmla="*/ 3027065 w 4519247"/>
              <a:gd name="connsiteY40" fmla="*/ 3753060 h 4664946"/>
              <a:gd name="connsiteX41" fmla="*/ 3009480 w 4519247"/>
              <a:gd name="connsiteY41" fmla="*/ 3851032 h 4664946"/>
              <a:gd name="connsiteX42" fmla="*/ 3258176 w 4519247"/>
              <a:gd name="connsiteY42" fmla="*/ 4119824 h 4664946"/>
              <a:gd name="connsiteX43" fmla="*/ 3562139 w 4519247"/>
              <a:gd name="connsiteY43" fmla="*/ 4423787 h 4664946"/>
              <a:gd name="connsiteX44" fmla="*/ 3652574 w 4519247"/>
              <a:gd name="connsiteY44" fmla="*/ 4509198 h 4664946"/>
              <a:gd name="connsiteX45" fmla="*/ 3840982 w 4519247"/>
              <a:gd name="connsiteY45" fmla="*/ 4604656 h 4664946"/>
              <a:gd name="connsiteX46" fmla="*/ 3994218 w 4519247"/>
              <a:gd name="connsiteY46" fmla="*/ 4664946 h 4664946"/>
              <a:gd name="connsiteX47" fmla="*/ 4092190 w 4519247"/>
              <a:gd name="connsiteY47" fmla="*/ 4664946 h 4664946"/>
              <a:gd name="connsiteX48" fmla="*/ 4205234 w 4519247"/>
              <a:gd name="connsiteY48" fmla="*/ 4637314 h 4664946"/>
              <a:gd name="connsiteX49" fmla="*/ 4519247 w 4519247"/>
              <a:gd name="connsiteY49" fmla="*/ 4398667 h 4664946"/>
              <a:gd name="connsiteX50" fmla="*/ 4519247 w 4519247"/>
              <a:gd name="connsiteY50" fmla="*/ 3815862 h 4664946"/>
              <a:gd name="connsiteX51" fmla="*/ 4205234 w 4519247"/>
              <a:gd name="connsiteY51" fmla="*/ 3609871 h 4664946"/>
              <a:gd name="connsiteX52" fmla="*/ 4102238 w 4519247"/>
              <a:gd name="connsiteY52" fmla="*/ 3516923 h 4664946"/>
              <a:gd name="connsiteX53" fmla="*/ 3996731 w 4519247"/>
              <a:gd name="connsiteY53" fmla="*/ 3333540 h 4664946"/>
              <a:gd name="connsiteX54" fmla="*/ 3956537 w 4519247"/>
              <a:gd name="connsiteY54" fmla="*/ 2979337 h 4664946"/>
              <a:gd name="connsiteX55" fmla="*/ 3758082 w 4519247"/>
              <a:gd name="connsiteY55" fmla="*/ 2459335 h 4664946"/>
              <a:gd name="connsiteX56" fmla="*/ 3655087 w 4519247"/>
              <a:gd name="connsiteY56" fmla="*/ 2298561 h 4664946"/>
              <a:gd name="connsiteX57" fmla="*/ 3519434 w 4519247"/>
              <a:gd name="connsiteY57" fmla="*/ 2115178 h 4664946"/>
              <a:gd name="connsiteX58" fmla="*/ 3265713 w 4519247"/>
              <a:gd name="connsiteY58" fmla="*/ 2037304 h 4664946"/>
              <a:gd name="connsiteX59" fmla="*/ 3067258 w 4519247"/>
              <a:gd name="connsiteY59" fmla="*/ 1911699 h 4664946"/>
              <a:gd name="connsiteX60" fmla="*/ 3102430 w 4519247"/>
              <a:gd name="connsiteY60" fmla="*/ 1843873 h 4664946"/>
              <a:gd name="connsiteX61" fmla="*/ 3280787 w 4519247"/>
              <a:gd name="connsiteY61" fmla="*/ 1723293 h 4664946"/>
              <a:gd name="connsiteX62" fmla="*/ 3456634 w 4519247"/>
              <a:gd name="connsiteY62" fmla="*/ 1502229 h 4664946"/>
              <a:gd name="connsiteX63" fmla="*/ 3516925 w 4519247"/>
              <a:gd name="connsiteY63" fmla="*/ 1336431 h 4664946"/>
              <a:gd name="connsiteX64" fmla="*/ 3393832 w 4519247"/>
              <a:gd name="connsiteY64" fmla="*/ 801356 h 4664946"/>
              <a:gd name="connsiteX65" fmla="*/ 3363687 w 4519247"/>
              <a:gd name="connsiteY65" fmla="*/ 665704 h 4664946"/>
              <a:gd name="connsiteX66" fmla="*/ 3278276 w 4519247"/>
              <a:gd name="connsiteY66" fmla="*/ 406959 h 4664946"/>
              <a:gd name="connsiteX67" fmla="*/ 3145136 w 4519247"/>
              <a:gd name="connsiteY67" fmla="*/ 231112 h 4664946"/>
              <a:gd name="connsiteX68" fmla="*/ 2780883 w 4519247"/>
              <a:gd name="connsiteY68" fmla="*/ 27633 h 4664946"/>
              <a:gd name="connsiteX69" fmla="*/ 2637694 w 4519247"/>
              <a:gd name="connsiteY69" fmla="*/ 0 h 4664946"/>
              <a:gd name="connsiteX70" fmla="*/ 2454311 w 4519247"/>
              <a:gd name="connsiteY70" fmla="*/ 45218 h 4664946"/>
              <a:gd name="connsiteX71" fmla="*/ 2213151 w 4519247"/>
              <a:gd name="connsiteY71" fmla="*/ 303963 h 4664946"/>
              <a:gd name="connsiteX72" fmla="*/ 2037305 w 4519247"/>
              <a:gd name="connsiteY72" fmla="*/ 527539 h 4664946"/>
              <a:gd name="connsiteX73" fmla="*/ 1811217 w 4519247"/>
              <a:gd name="connsiteY73" fmla="*/ 864159 h 4664946"/>
              <a:gd name="connsiteX0" fmla="*/ 1811217 w 4519247"/>
              <a:gd name="connsiteY0" fmla="*/ 864159 h 4664946"/>
              <a:gd name="connsiteX1" fmla="*/ 1537398 w 4519247"/>
              <a:gd name="connsiteY1" fmla="*/ 823965 h 4664946"/>
              <a:gd name="connsiteX2" fmla="*/ 1409282 w 4519247"/>
              <a:gd name="connsiteY2" fmla="*/ 864158 h 4664946"/>
              <a:gd name="connsiteX3" fmla="*/ 1271117 w 4519247"/>
              <a:gd name="connsiteY3" fmla="*/ 924449 h 4664946"/>
              <a:gd name="connsiteX4" fmla="*/ 1077684 w 4519247"/>
              <a:gd name="connsiteY4" fmla="*/ 924448 h 4664946"/>
              <a:gd name="connsiteX5" fmla="*/ 851596 w 4519247"/>
              <a:gd name="connsiteY5" fmla="*/ 884254 h 4664946"/>
              <a:gd name="connsiteX6" fmla="*/ 713431 w 4519247"/>
              <a:gd name="connsiteY6" fmla="*/ 909376 h 4664946"/>
              <a:gd name="connsiteX7" fmla="*/ 612948 w 4519247"/>
              <a:gd name="connsiteY7" fmla="*/ 937008 h 4664946"/>
              <a:gd name="connsiteX8" fmla="*/ 482320 w 4519247"/>
              <a:gd name="connsiteY8" fmla="*/ 994786 h 4664946"/>
              <a:gd name="connsiteX9" fmla="*/ 411983 w 4519247"/>
              <a:gd name="connsiteY9" fmla="*/ 1040004 h 4664946"/>
              <a:gd name="connsiteX10" fmla="*/ 276328 w 4519247"/>
              <a:gd name="connsiteY10" fmla="*/ 1178169 h 4664946"/>
              <a:gd name="connsiteX11" fmla="*/ 198454 w 4519247"/>
              <a:gd name="connsiteY11" fmla="*/ 1298750 h 4664946"/>
              <a:gd name="connsiteX12" fmla="*/ 168308 w 4519247"/>
              <a:gd name="connsiteY12" fmla="*/ 1381649 h 4664946"/>
              <a:gd name="connsiteX13" fmla="*/ 236135 w 4519247"/>
              <a:gd name="connsiteY13" fmla="*/ 1474596 h 4664946"/>
              <a:gd name="connsiteX14" fmla="*/ 233623 w 4519247"/>
              <a:gd name="connsiteY14" fmla="*/ 1524837 h 4664946"/>
              <a:gd name="connsiteX15" fmla="*/ 0 w 4519247"/>
              <a:gd name="connsiteY15" fmla="*/ 1673049 h 4664946"/>
              <a:gd name="connsiteX16" fmla="*/ 7535 w 4519247"/>
              <a:gd name="connsiteY16" fmla="*/ 1723292 h 4664946"/>
              <a:gd name="connsiteX17" fmla="*/ 911887 w 4519247"/>
              <a:gd name="connsiteY17" fmla="*/ 1763485 h 4664946"/>
              <a:gd name="connsiteX18" fmla="*/ 1582614 w 4519247"/>
              <a:gd name="connsiteY18" fmla="*/ 1771021 h 4664946"/>
              <a:gd name="connsiteX19" fmla="*/ 1547445 w 4519247"/>
              <a:gd name="connsiteY19" fmla="*/ 1562518 h 4664946"/>
              <a:gd name="connsiteX20" fmla="*/ 1467058 w 4519247"/>
              <a:gd name="connsiteY20" fmla="*/ 1313822 h 4664946"/>
              <a:gd name="connsiteX21" fmla="*/ 1497203 w 4519247"/>
              <a:gd name="connsiteY21" fmla="*/ 1185705 h 4664946"/>
              <a:gd name="connsiteX22" fmla="*/ 1522326 w 4519247"/>
              <a:gd name="connsiteY22" fmla="*/ 1080199 h 4664946"/>
              <a:gd name="connsiteX23" fmla="*/ 1567543 w 4519247"/>
              <a:gd name="connsiteY23" fmla="*/ 1052566 h 4664946"/>
              <a:gd name="connsiteX24" fmla="*/ 1703196 w 4519247"/>
              <a:gd name="connsiteY24" fmla="*/ 1009860 h 4664946"/>
              <a:gd name="connsiteX25" fmla="*/ 1858946 w 4519247"/>
              <a:gd name="connsiteY25" fmla="*/ 1032467 h 4664946"/>
              <a:gd name="connsiteX26" fmla="*/ 1951893 w 4519247"/>
              <a:gd name="connsiteY26" fmla="*/ 1170633 h 4664946"/>
              <a:gd name="connsiteX27" fmla="*/ 1924260 w 4519247"/>
              <a:gd name="connsiteY27" fmla="*/ 1308798 h 4664946"/>
              <a:gd name="connsiteX28" fmla="*/ 1926772 w 4519247"/>
              <a:gd name="connsiteY28" fmla="*/ 1459523 h 4664946"/>
              <a:gd name="connsiteX29" fmla="*/ 2017207 w 4519247"/>
              <a:gd name="connsiteY29" fmla="*/ 1602712 h 4664946"/>
              <a:gd name="connsiteX30" fmla="*/ 2057401 w 4519247"/>
              <a:gd name="connsiteY30" fmla="*/ 1715756 h 4664946"/>
              <a:gd name="connsiteX31" fmla="*/ 2080009 w 4519247"/>
              <a:gd name="connsiteY31" fmla="*/ 1851409 h 4664946"/>
              <a:gd name="connsiteX32" fmla="*/ 2037304 w 4519247"/>
              <a:gd name="connsiteY32" fmla="*/ 2052376 h 4664946"/>
              <a:gd name="connsiteX33" fmla="*/ 2054889 w 4519247"/>
              <a:gd name="connsiteY33" fmla="*/ 2157885 h 4664946"/>
              <a:gd name="connsiteX34" fmla="*/ 2238271 w 4519247"/>
              <a:gd name="connsiteY34" fmla="*/ 2404069 h 4664946"/>
              <a:gd name="connsiteX35" fmla="*/ 2308609 w 4519247"/>
              <a:gd name="connsiteY35" fmla="*/ 2728128 h 4664946"/>
              <a:gd name="connsiteX36" fmla="*/ 2439238 w 4519247"/>
              <a:gd name="connsiteY36" fmla="*/ 2833636 h 4664946"/>
              <a:gd name="connsiteX37" fmla="*/ 2655279 w 4519247"/>
              <a:gd name="connsiteY37" fmla="*/ 2934119 h 4664946"/>
              <a:gd name="connsiteX38" fmla="*/ 2758273 w 4519247"/>
              <a:gd name="connsiteY38" fmla="*/ 3233057 h 4664946"/>
              <a:gd name="connsiteX39" fmla="*/ 2891412 w 4519247"/>
              <a:gd name="connsiteY39" fmla="*/ 3310932 h 4664946"/>
              <a:gd name="connsiteX40" fmla="*/ 3027065 w 4519247"/>
              <a:gd name="connsiteY40" fmla="*/ 3753060 h 4664946"/>
              <a:gd name="connsiteX41" fmla="*/ 3009480 w 4519247"/>
              <a:gd name="connsiteY41" fmla="*/ 3851032 h 4664946"/>
              <a:gd name="connsiteX42" fmla="*/ 3258176 w 4519247"/>
              <a:gd name="connsiteY42" fmla="*/ 4119824 h 4664946"/>
              <a:gd name="connsiteX43" fmla="*/ 3562139 w 4519247"/>
              <a:gd name="connsiteY43" fmla="*/ 4423787 h 4664946"/>
              <a:gd name="connsiteX44" fmla="*/ 3652574 w 4519247"/>
              <a:gd name="connsiteY44" fmla="*/ 4509198 h 4664946"/>
              <a:gd name="connsiteX45" fmla="*/ 3840982 w 4519247"/>
              <a:gd name="connsiteY45" fmla="*/ 4604656 h 4664946"/>
              <a:gd name="connsiteX46" fmla="*/ 3994218 w 4519247"/>
              <a:gd name="connsiteY46" fmla="*/ 4664946 h 4664946"/>
              <a:gd name="connsiteX47" fmla="*/ 4092190 w 4519247"/>
              <a:gd name="connsiteY47" fmla="*/ 4664946 h 4664946"/>
              <a:gd name="connsiteX48" fmla="*/ 4205234 w 4519247"/>
              <a:gd name="connsiteY48" fmla="*/ 4637314 h 4664946"/>
              <a:gd name="connsiteX49" fmla="*/ 4519247 w 4519247"/>
              <a:gd name="connsiteY49" fmla="*/ 4398667 h 4664946"/>
              <a:gd name="connsiteX50" fmla="*/ 4519247 w 4519247"/>
              <a:gd name="connsiteY50" fmla="*/ 3815862 h 4664946"/>
              <a:gd name="connsiteX51" fmla="*/ 4205234 w 4519247"/>
              <a:gd name="connsiteY51" fmla="*/ 3609871 h 4664946"/>
              <a:gd name="connsiteX52" fmla="*/ 4102238 w 4519247"/>
              <a:gd name="connsiteY52" fmla="*/ 3516923 h 4664946"/>
              <a:gd name="connsiteX53" fmla="*/ 3996731 w 4519247"/>
              <a:gd name="connsiteY53" fmla="*/ 3333540 h 4664946"/>
              <a:gd name="connsiteX54" fmla="*/ 3956537 w 4519247"/>
              <a:gd name="connsiteY54" fmla="*/ 2979337 h 4664946"/>
              <a:gd name="connsiteX55" fmla="*/ 3758082 w 4519247"/>
              <a:gd name="connsiteY55" fmla="*/ 2459335 h 4664946"/>
              <a:gd name="connsiteX56" fmla="*/ 3655087 w 4519247"/>
              <a:gd name="connsiteY56" fmla="*/ 2298561 h 4664946"/>
              <a:gd name="connsiteX57" fmla="*/ 3519434 w 4519247"/>
              <a:gd name="connsiteY57" fmla="*/ 2115178 h 4664946"/>
              <a:gd name="connsiteX58" fmla="*/ 3265713 w 4519247"/>
              <a:gd name="connsiteY58" fmla="*/ 2037304 h 4664946"/>
              <a:gd name="connsiteX59" fmla="*/ 3067258 w 4519247"/>
              <a:gd name="connsiteY59" fmla="*/ 1911699 h 4664946"/>
              <a:gd name="connsiteX60" fmla="*/ 3102430 w 4519247"/>
              <a:gd name="connsiteY60" fmla="*/ 1843873 h 4664946"/>
              <a:gd name="connsiteX61" fmla="*/ 3280787 w 4519247"/>
              <a:gd name="connsiteY61" fmla="*/ 1723293 h 4664946"/>
              <a:gd name="connsiteX62" fmla="*/ 3456634 w 4519247"/>
              <a:gd name="connsiteY62" fmla="*/ 1502229 h 4664946"/>
              <a:gd name="connsiteX63" fmla="*/ 3516925 w 4519247"/>
              <a:gd name="connsiteY63" fmla="*/ 1336431 h 4664946"/>
              <a:gd name="connsiteX64" fmla="*/ 3393832 w 4519247"/>
              <a:gd name="connsiteY64" fmla="*/ 801356 h 4664946"/>
              <a:gd name="connsiteX65" fmla="*/ 3363687 w 4519247"/>
              <a:gd name="connsiteY65" fmla="*/ 665704 h 4664946"/>
              <a:gd name="connsiteX66" fmla="*/ 3278276 w 4519247"/>
              <a:gd name="connsiteY66" fmla="*/ 406959 h 4664946"/>
              <a:gd name="connsiteX67" fmla="*/ 3145136 w 4519247"/>
              <a:gd name="connsiteY67" fmla="*/ 231112 h 4664946"/>
              <a:gd name="connsiteX68" fmla="*/ 2780883 w 4519247"/>
              <a:gd name="connsiteY68" fmla="*/ 27633 h 4664946"/>
              <a:gd name="connsiteX69" fmla="*/ 2637694 w 4519247"/>
              <a:gd name="connsiteY69" fmla="*/ 0 h 4664946"/>
              <a:gd name="connsiteX70" fmla="*/ 2454311 w 4519247"/>
              <a:gd name="connsiteY70" fmla="*/ 45218 h 4664946"/>
              <a:gd name="connsiteX71" fmla="*/ 2213151 w 4519247"/>
              <a:gd name="connsiteY71" fmla="*/ 303963 h 4664946"/>
              <a:gd name="connsiteX72" fmla="*/ 2037305 w 4519247"/>
              <a:gd name="connsiteY72" fmla="*/ 527539 h 4664946"/>
              <a:gd name="connsiteX73" fmla="*/ 1811217 w 4519247"/>
              <a:gd name="connsiteY73" fmla="*/ 864159 h 4664946"/>
              <a:gd name="connsiteX0" fmla="*/ 1811217 w 4519247"/>
              <a:gd name="connsiteY0" fmla="*/ 864159 h 4664946"/>
              <a:gd name="connsiteX1" fmla="*/ 1537398 w 4519247"/>
              <a:gd name="connsiteY1" fmla="*/ 823965 h 4664946"/>
              <a:gd name="connsiteX2" fmla="*/ 1409282 w 4519247"/>
              <a:gd name="connsiteY2" fmla="*/ 864158 h 4664946"/>
              <a:gd name="connsiteX3" fmla="*/ 1271117 w 4519247"/>
              <a:gd name="connsiteY3" fmla="*/ 924449 h 4664946"/>
              <a:gd name="connsiteX4" fmla="*/ 1077684 w 4519247"/>
              <a:gd name="connsiteY4" fmla="*/ 924448 h 4664946"/>
              <a:gd name="connsiteX5" fmla="*/ 851596 w 4519247"/>
              <a:gd name="connsiteY5" fmla="*/ 884254 h 4664946"/>
              <a:gd name="connsiteX6" fmla="*/ 713431 w 4519247"/>
              <a:gd name="connsiteY6" fmla="*/ 909376 h 4664946"/>
              <a:gd name="connsiteX7" fmla="*/ 612948 w 4519247"/>
              <a:gd name="connsiteY7" fmla="*/ 937008 h 4664946"/>
              <a:gd name="connsiteX8" fmla="*/ 482320 w 4519247"/>
              <a:gd name="connsiteY8" fmla="*/ 994786 h 4664946"/>
              <a:gd name="connsiteX9" fmla="*/ 411983 w 4519247"/>
              <a:gd name="connsiteY9" fmla="*/ 1040004 h 4664946"/>
              <a:gd name="connsiteX10" fmla="*/ 276328 w 4519247"/>
              <a:gd name="connsiteY10" fmla="*/ 1178169 h 4664946"/>
              <a:gd name="connsiteX11" fmla="*/ 198454 w 4519247"/>
              <a:gd name="connsiteY11" fmla="*/ 1298750 h 4664946"/>
              <a:gd name="connsiteX12" fmla="*/ 168308 w 4519247"/>
              <a:gd name="connsiteY12" fmla="*/ 1381649 h 4664946"/>
              <a:gd name="connsiteX13" fmla="*/ 236135 w 4519247"/>
              <a:gd name="connsiteY13" fmla="*/ 1474596 h 4664946"/>
              <a:gd name="connsiteX14" fmla="*/ 233623 w 4519247"/>
              <a:gd name="connsiteY14" fmla="*/ 1524837 h 4664946"/>
              <a:gd name="connsiteX15" fmla="*/ 0 w 4519247"/>
              <a:gd name="connsiteY15" fmla="*/ 1673049 h 4664946"/>
              <a:gd name="connsiteX16" fmla="*/ 7535 w 4519247"/>
              <a:gd name="connsiteY16" fmla="*/ 1723292 h 4664946"/>
              <a:gd name="connsiteX17" fmla="*/ 911887 w 4519247"/>
              <a:gd name="connsiteY17" fmla="*/ 1763485 h 4664946"/>
              <a:gd name="connsiteX18" fmla="*/ 1582614 w 4519247"/>
              <a:gd name="connsiteY18" fmla="*/ 1771021 h 4664946"/>
              <a:gd name="connsiteX19" fmla="*/ 1547445 w 4519247"/>
              <a:gd name="connsiteY19" fmla="*/ 1562518 h 4664946"/>
              <a:gd name="connsiteX20" fmla="*/ 1467058 w 4519247"/>
              <a:gd name="connsiteY20" fmla="*/ 1313822 h 4664946"/>
              <a:gd name="connsiteX21" fmla="*/ 1497203 w 4519247"/>
              <a:gd name="connsiteY21" fmla="*/ 1185705 h 4664946"/>
              <a:gd name="connsiteX22" fmla="*/ 1522326 w 4519247"/>
              <a:gd name="connsiteY22" fmla="*/ 1080199 h 4664946"/>
              <a:gd name="connsiteX23" fmla="*/ 1567543 w 4519247"/>
              <a:gd name="connsiteY23" fmla="*/ 1052566 h 4664946"/>
              <a:gd name="connsiteX24" fmla="*/ 1703196 w 4519247"/>
              <a:gd name="connsiteY24" fmla="*/ 1009860 h 4664946"/>
              <a:gd name="connsiteX25" fmla="*/ 1858946 w 4519247"/>
              <a:gd name="connsiteY25" fmla="*/ 1032467 h 4664946"/>
              <a:gd name="connsiteX26" fmla="*/ 1951893 w 4519247"/>
              <a:gd name="connsiteY26" fmla="*/ 1170633 h 4664946"/>
              <a:gd name="connsiteX27" fmla="*/ 1924260 w 4519247"/>
              <a:gd name="connsiteY27" fmla="*/ 1308798 h 4664946"/>
              <a:gd name="connsiteX28" fmla="*/ 1926772 w 4519247"/>
              <a:gd name="connsiteY28" fmla="*/ 1459523 h 4664946"/>
              <a:gd name="connsiteX29" fmla="*/ 2017207 w 4519247"/>
              <a:gd name="connsiteY29" fmla="*/ 1602712 h 4664946"/>
              <a:gd name="connsiteX30" fmla="*/ 2057401 w 4519247"/>
              <a:gd name="connsiteY30" fmla="*/ 1715756 h 4664946"/>
              <a:gd name="connsiteX31" fmla="*/ 2080009 w 4519247"/>
              <a:gd name="connsiteY31" fmla="*/ 1851409 h 4664946"/>
              <a:gd name="connsiteX32" fmla="*/ 2037304 w 4519247"/>
              <a:gd name="connsiteY32" fmla="*/ 2052376 h 4664946"/>
              <a:gd name="connsiteX33" fmla="*/ 2054889 w 4519247"/>
              <a:gd name="connsiteY33" fmla="*/ 2157885 h 4664946"/>
              <a:gd name="connsiteX34" fmla="*/ 2238271 w 4519247"/>
              <a:gd name="connsiteY34" fmla="*/ 2404069 h 4664946"/>
              <a:gd name="connsiteX35" fmla="*/ 2308609 w 4519247"/>
              <a:gd name="connsiteY35" fmla="*/ 2728128 h 4664946"/>
              <a:gd name="connsiteX36" fmla="*/ 2439238 w 4519247"/>
              <a:gd name="connsiteY36" fmla="*/ 2833636 h 4664946"/>
              <a:gd name="connsiteX37" fmla="*/ 2655279 w 4519247"/>
              <a:gd name="connsiteY37" fmla="*/ 2934119 h 4664946"/>
              <a:gd name="connsiteX38" fmla="*/ 2718080 w 4519247"/>
              <a:gd name="connsiteY38" fmla="*/ 3104940 h 4664946"/>
              <a:gd name="connsiteX39" fmla="*/ 2758273 w 4519247"/>
              <a:gd name="connsiteY39" fmla="*/ 3233057 h 4664946"/>
              <a:gd name="connsiteX40" fmla="*/ 2891412 w 4519247"/>
              <a:gd name="connsiteY40" fmla="*/ 3310932 h 4664946"/>
              <a:gd name="connsiteX41" fmla="*/ 3027065 w 4519247"/>
              <a:gd name="connsiteY41" fmla="*/ 3753060 h 4664946"/>
              <a:gd name="connsiteX42" fmla="*/ 3009480 w 4519247"/>
              <a:gd name="connsiteY42" fmla="*/ 3851032 h 4664946"/>
              <a:gd name="connsiteX43" fmla="*/ 3258176 w 4519247"/>
              <a:gd name="connsiteY43" fmla="*/ 4119824 h 4664946"/>
              <a:gd name="connsiteX44" fmla="*/ 3562139 w 4519247"/>
              <a:gd name="connsiteY44" fmla="*/ 4423787 h 4664946"/>
              <a:gd name="connsiteX45" fmla="*/ 3652574 w 4519247"/>
              <a:gd name="connsiteY45" fmla="*/ 4509198 h 4664946"/>
              <a:gd name="connsiteX46" fmla="*/ 3840982 w 4519247"/>
              <a:gd name="connsiteY46" fmla="*/ 4604656 h 4664946"/>
              <a:gd name="connsiteX47" fmla="*/ 3994218 w 4519247"/>
              <a:gd name="connsiteY47" fmla="*/ 4664946 h 4664946"/>
              <a:gd name="connsiteX48" fmla="*/ 4092190 w 4519247"/>
              <a:gd name="connsiteY48" fmla="*/ 4664946 h 4664946"/>
              <a:gd name="connsiteX49" fmla="*/ 4205234 w 4519247"/>
              <a:gd name="connsiteY49" fmla="*/ 4637314 h 4664946"/>
              <a:gd name="connsiteX50" fmla="*/ 4519247 w 4519247"/>
              <a:gd name="connsiteY50" fmla="*/ 4398667 h 4664946"/>
              <a:gd name="connsiteX51" fmla="*/ 4519247 w 4519247"/>
              <a:gd name="connsiteY51" fmla="*/ 3815862 h 4664946"/>
              <a:gd name="connsiteX52" fmla="*/ 4205234 w 4519247"/>
              <a:gd name="connsiteY52" fmla="*/ 3609871 h 4664946"/>
              <a:gd name="connsiteX53" fmla="*/ 4102238 w 4519247"/>
              <a:gd name="connsiteY53" fmla="*/ 3516923 h 4664946"/>
              <a:gd name="connsiteX54" fmla="*/ 3996731 w 4519247"/>
              <a:gd name="connsiteY54" fmla="*/ 3333540 h 4664946"/>
              <a:gd name="connsiteX55" fmla="*/ 3956537 w 4519247"/>
              <a:gd name="connsiteY55" fmla="*/ 2979337 h 4664946"/>
              <a:gd name="connsiteX56" fmla="*/ 3758082 w 4519247"/>
              <a:gd name="connsiteY56" fmla="*/ 2459335 h 4664946"/>
              <a:gd name="connsiteX57" fmla="*/ 3655087 w 4519247"/>
              <a:gd name="connsiteY57" fmla="*/ 2298561 h 4664946"/>
              <a:gd name="connsiteX58" fmla="*/ 3519434 w 4519247"/>
              <a:gd name="connsiteY58" fmla="*/ 2115178 h 4664946"/>
              <a:gd name="connsiteX59" fmla="*/ 3265713 w 4519247"/>
              <a:gd name="connsiteY59" fmla="*/ 2037304 h 4664946"/>
              <a:gd name="connsiteX60" fmla="*/ 3067258 w 4519247"/>
              <a:gd name="connsiteY60" fmla="*/ 1911699 h 4664946"/>
              <a:gd name="connsiteX61" fmla="*/ 3102430 w 4519247"/>
              <a:gd name="connsiteY61" fmla="*/ 1843873 h 4664946"/>
              <a:gd name="connsiteX62" fmla="*/ 3280787 w 4519247"/>
              <a:gd name="connsiteY62" fmla="*/ 1723293 h 4664946"/>
              <a:gd name="connsiteX63" fmla="*/ 3456634 w 4519247"/>
              <a:gd name="connsiteY63" fmla="*/ 1502229 h 4664946"/>
              <a:gd name="connsiteX64" fmla="*/ 3516925 w 4519247"/>
              <a:gd name="connsiteY64" fmla="*/ 1336431 h 4664946"/>
              <a:gd name="connsiteX65" fmla="*/ 3393832 w 4519247"/>
              <a:gd name="connsiteY65" fmla="*/ 801356 h 4664946"/>
              <a:gd name="connsiteX66" fmla="*/ 3363687 w 4519247"/>
              <a:gd name="connsiteY66" fmla="*/ 665704 h 4664946"/>
              <a:gd name="connsiteX67" fmla="*/ 3278276 w 4519247"/>
              <a:gd name="connsiteY67" fmla="*/ 406959 h 4664946"/>
              <a:gd name="connsiteX68" fmla="*/ 3145136 w 4519247"/>
              <a:gd name="connsiteY68" fmla="*/ 231112 h 4664946"/>
              <a:gd name="connsiteX69" fmla="*/ 2780883 w 4519247"/>
              <a:gd name="connsiteY69" fmla="*/ 27633 h 4664946"/>
              <a:gd name="connsiteX70" fmla="*/ 2637694 w 4519247"/>
              <a:gd name="connsiteY70" fmla="*/ 0 h 4664946"/>
              <a:gd name="connsiteX71" fmla="*/ 2454311 w 4519247"/>
              <a:gd name="connsiteY71" fmla="*/ 45218 h 4664946"/>
              <a:gd name="connsiteX72" fmla="*/ 2213151 w 4519247"/>
              <a:gd name="connsiteY72" fmla="*/ 303963 h 4664946"/>
              <a:gd name="connsiteX73" fmla="*/ 2037305 w 4519247"/>
              <a:gd name="connsiteY73" fmla="*/ 527539 h 4664946"/>
              <a:gd name="connsiteX74" fmla="*/ 1811217 w 4519247"/>
              <a:gd name="connsiteY74" fmla="*/ 864159 h 4664946"/>
              <a:gd name="connsiteX0" fmla="*/ 1811217 w 4519247"/>
              <a:gd name="connsiteY0" fmla="*/ 864159 h 4664946"/>
              <a:gd name="connsiteX1" fmla="*/ 1537398 w 4519247"/>
              <a:gd name="connsiteY1" fmla="*/ 823965 h 4664946"/>
              <a:gd name="connsiteX2" fmla="*/ 1409282 w 4519247"/>
              <a:gd name="connsiteY2" fmla="*/ 864158 h 4664946"/>
              <a:gd name="connsiteX3" fmla="*/ 1271117 w 4519247"/>
              <a:gd name="connsiteY3" fmla="*/ 924449 h 4664946"/>
              <a:gd name="connsiteX4" fmla="*/ 1077684 w 4519247"/>
              <a:gd name="connsiteY4" fmla="*/ 924448 h 4664946"/>
              <a:gd name="connsiteX5" fmla="*/ 851596 w 4519247"/>
              <a:gd name="connsiteY5" fmla="*/ 884254 h 4664946"/>
              <a:gd name="connsiteX6" fmla="*/ 713431 w 4519247"/>
              <a:gd name="connsiteY6" fmla="*/ 909376 h 4664946"/>
              <a:gd name="connsiteX7" fmla="*/ 612948 w 4519247"/>
              <a:gd name="connsiteY7" fmla="*/ 937008 h 4664946"/>
              <a:gd name="connsiteX8" fmla="*/ 482320 w 4519247"/>
              <a:gd name="connsiteY8" fmla="*/ 994786 h 4664946"/>
              <a:gd name="connsiteX9" fmla="*/ 411983 w 4519247"/>
              <a:gd name="connsiteY9" fmla="*/ 1040004 h 4664946"/>
              <a:gd name="connsiteX10" fmla="*/ 276328 w 4519247"/>
              <a:gd name="connsiteY10" fmla="*/ 1178169 h 4664946"/>
              <a:gd name="connsiteX11" fmla="*/ 198454 w 4519247"/>
              <a:gd name="connsiteY11" fmla="*/ 1298750 h 4664946"/>
              <a:gd name="connsiteX12" fmla="*/ 168308 w 4519247"/>
              <a:gd name="connsiteY12" fmla="*/ 1381649 h 4664946"/>
              <a:gd name="connsiteX13" fmla="*/ 236135 w 4519247"/>
              <a:gd name="connsiteY13" fmla="*/ 1474596 h 4664946"/>
              <a:gd name="connsiteX14" fmla="*/ 233623 w 4519247"/>
              <a:gd name="connsiteY14" fmla="*/ 1524837 h 4664946"/>
              <a:gd name="connsiteX15" fmla="*/ 0 w 4519247"/>
              <a:gd name="connsiteY15" fmla="*/ 1673049 h 4664946"/>
              <a:gd name="connsiteX16" fmla="*/ 7535 w 4519247"/>
              <a:gd name="connsiteY16" fmla="*/ 1723292 h 4664946"/>
              <a:gd name="connsiteX17" fmla="*/ 911887 w 4519247"/>
              <a:gd name="connsiteY17" fmla="*/ 1763485 h 4664946"/>
              <a:gd name="connsiteX18" fmla="*/ 1582614 w 4519247"/>
              <a:gd name="connsiteY18" fmla="*/ 1771021 h 4664946"/>
              <a:gd name="connsiteX19" fmla="*/ 1547445 w 4519247"/>
              <a:gd name="connsiteY19" fmla="*/ 1562518 h 4664946"/>
              <a:gd name="connsiteX20" fmla="*/ 1467058 w 4519247"/>
              <a:gd name="connsiteY20" fmla="*/ 1313822 h 4664946"/>
              <a:gd name="connsiteX21" fmla="*/ 1497203 w 4519247"/>
              <a:gd name="connsiteY21" fmla="*/ 1185705 h 4664946"/>
              <a:gd name="connsiteX22" fmla="*/ 1522326 w 4519247"/>
              <a:gd name="connsiteY22" fmla="*/ 1080199 h 4664946"/>
              <a:gd name="connsiteX23" fmla="*/ 1567543 w 4519247"/>
              <a:gd name="connsiteY23" fmla="*/ 1052566 h 4664946"/>
              <a:gd name="connsiteX24" fmla="*/ 1703196 w 4519247"/>
              <a:gd name="connsiteY24" fmla="*/ 1009860 h 4664946"/>
              <a:gd name="connsiteX25" fmla="*/ 1858946 w 4519247"/>
              <a:gd name="connsiteY25" fmla="*/ 1032467 h 4664946"/>
              <a:gd name="connsiteX26" fmla="*/ 1951893 w 4519247"/>
              <a:gd name="connsiteY26" fmla="*/ 1170633 h 4664946"/>
              <a:gd name="connsiteX27" fmla="*/ 1924260 w 4519247"/>
              <a:gd name="connsiteY27" fmla="*/ 1308798 h 4664946"/>
              <a:gd name="connsiteX28" fmla="*/ 1926772 w 4519247"/>
              <a:gd name="connsiteY28" fmla="*/ 1459523 h 4664946"/>
              <a:gd name="connsiteX29" fmla="*/ 2017207 w 4519247"/>
              <a:gd name="connsiteY29" fmla="*/ 1602712 h 4664946"/>
              <a:gd name="connsiteX30" fmla="*/ 2057401 w 4519247"/>
              <a:gd name="connsiteY30" fmla="*/ 1715756 h 4664946"/>
              <a:gd name="connsiteX31" fmla="*/ 2080009 w 4519247"/>
              <a:gd name="connsiteY31" fmla="*/ 1851409 h 4664946"/>
              <a:gd name="connsiteX32" fmla="*/ 2037304 w 4519247"/>
              <a:gd name="connsiteY32" fmla="*/ 2052376 h 4664946"/>
              <a:gd name="connsiteX33" fmla="*/ 2054889 w 4519247"/>
              <a:gd name="connsiteY33" fmla="*/ 2157885 h 4664946"/>
              <a:gd name="connsiteX34" fmla="*/ 2238271 w 4519247"/>
              <a:gd name="connsiteY34" fmla="*/ 2404069 h 4664946"/>
              <a:gd name="connsiteX35" fmla="*/ 2308609 w 4519247"/>
              <a:gd name="connsiteY35" fmla="*/ 2728128 h 4664946"/>
              <a:gd name="connsiteX36" fmla="*/ 2439238 w 4519247"/>
              <a:gd name="connsiteY36" fmla="*/ 2833636 h 4664946"/>
              <a:gd name="connsiteX37" fmla="*/ 2655279 w 4519247"/>
              <a:gd name="connsiteY37" fmla="*/ 2934119 h 4664946"/>
              <a:gd name="connsiteX38" fmla="*/ 2059913 w 4519247"/>
              <a:gd name="connsiteY38" fmla="*/ 3125036 h 4664946"/>
              <a:gd name="connsiteX39" fmla="*/ 2758273 w 4519247"/>
              <a:gd name="connsiteY39" fmla="*/ 3233057 h 4664946"/>
              <a:gd name="connsiteX40" fmla="*/ 2891412 w 4519247"/>
              <a:gd name="connsiteY40" fmla="*/ 3310932 h 4664946"/>
              <a:gd name="connsiteX41" fmla="*/ 3027065 w 4519247"/>
              <a:gd name="connsiteY41" fmla="*/ 3753060 h 4664946"/>
              <a:gd name="connsiteX42" fmla="*/ 3009480 w 4519247"/>
              <a:gd name="connsiteY42" fmla="*/ 3851032 h 4664946"/>
              <a:gd name="connsiteX43" fmla="*/ 3258176 w 4519247"/>
              <a:gd name="connsiteY43" fmla="*/ 4119824 h 4664946"/>
              <a:gd name="connsiteX44" fmla="*/ 3562139 w 4519247"/>
              <a:gd name="connsiteY44" fmla="*/ 4423787 h 4664946"/>
              <a:gd name="connsiteX45" fmla="*/ 3652574 w 4519247"/>
              <a:gd name="connsiteY45" fmla="*/ 4509198 h 4664946"/>
              <a:gd name="connsiteX46" fmla="*/ 3840982 w 4519247"/>
              <a:gd name="connsiteY46" fmla="*/ 4604656 h 4664946"/>
              <a:gd name="connsiteX47" fmla="*/ 3994218 w 4519247"/>
              <a:gd name="connsiteY47" fmla="*/ 4664946 h 4664946"/>
              <a:gd name="connsiteX48" fmla="*/ 4092190 w 4519247"/>
              <a:gd name="connsiteY48" fmla="*/ 4664946 h 4664946"/>
              <a:gd name="connsiteX49" fmla="*/ 4205234 w 4519247"/>
              <a:gd name="connsiteY49" fmla="*/ 4637314 h 4664946"/>
              <a:gd name="connsiteX50" fmla="*/ 4519247 w 4519247"/>
              <a:gd name="connsiteY50" fmla="*/ 4398667 h 4664946"/>
              <a:gd name="connsiteX51" fmla="*/ 4519247 w 4519247"/>
              <a:gd name="connsiteY51" fmla="*/ 3815862 h 4664946"/>
              <a:gd name="connsiteX52" fmla="*/ 4205234 w 4519247"/>
              <a:gd name="connsiteY52" fmla="*/ 3609871 h 4664946"/>
              <a:gd name="connsiteX53" fmla="*/ 4102238 w 4519247"/>
              <a:gd name="connsiteY53" fmla="*/ 3516923 h 4664946"/>
              <a:gd name="connsiteX54" fmla="*/ 3996731 w 4519247"/>
              <a:gd name="connsiteY54" fmla="*/ 3333540 h 4664946"/>
              <a:gd name="connsiteX55" fmla="*/ 3956537 w 4519247"/>
              <a:gd name="connsiteY55" fmla="*/ 2979337 h 4664946"/>
              <a:gd name="connsiteX56" fmla="*/ 3758082 w 4519247"/>
              <a:gd name="connsiteY56" fmla="*/ 2459335 h 4664946"/>
              <a:gd name="connsiteX57" fmla="*/ 3655087 w 4519247"/>
              <a:gd name="connsiteY57" fmla="*/ 2298561 h 4664946"/>
              <a:gd name="connsiteX58" fmla="*/ 3519434 w 4519247"/>
              <a:gd name="connsiteY58" fmla="*/ 2115178 h 4664946"/>
              <a:gd name="connsiteX59" fmla="*/ 3265713 w 4519247"/>
              <a:gd name="connsiteY59" fmla="*/ 2037304 h 4664946"/>
              <a:gd name="connsiteX60" fmla="*/ 3067258 w 4519247"/>
              <a:gd name="connsiteY60" fmla="*/ 1911699 h 4664946"/>
              <a:gd name="connsiteX61" fmla="*/ 3102430 w 4519247"/>
              <a:gd name="connsiteY61" fmla="*/ 1843873 h 4664946"/>
              <a:gd name="connsiteX62" fmla="*/ 3280787 w 4519247"/>
              <a:gd name="connsiteY62" fmla="*/ 1723293 h 4664946"/>
              <a:gd name="connsiteX63" fmla="*/ 3456634 w 4519247"/>
              <a:gd name="connsiteY63" fmla="*/ 1502229 h 4664946"/>
              <a:gd name="connsiteX64" fmla="*/ 3516925 w 4519247"/>
              <a:gd name="connsiteY64" fmla="*/ 1336431 h 4664946"/>
              <a:gd name="connsiteX65" fmla="*/ 3393832 w 4519247"/>
              <a:gd name="connsiteY65" fmla="*/ 801356 h 4664946"/>
              <a:gd name="connsiteX66" fmla="*/ 3363687 w 4519247"/>
              <a:gd name="connsiteY66" fmla="*/ 665704 h 4664946"/>
              <a:gd name="connsiteX67" fmla="*/ 3278276 w 4519247"/>
              <a:gd name="connsiteY67" fmla="*/ 406959 h 4664946"/>
              <a:gd name="connsiteX68" fmla="*/ 3145136 w 4519247"/>
              <a:gd name="connsiteY68" fmla="*/ 231112 h 4664946"/>
              <a:gd name="connsiteX69" fmla="*/ 2780883 w 4519247"/>
              <a:gd name="connsiteY69" fmla="*/ 27633 h 4664946"/>
              <a:gd name="connsiteX70" fmla="*/ 2637694 w 4519247"/>
              <a:gd name="connsiteY70" fmla="*/ 0 h 4664946"/>
              <a:gd name="connsiteX71" fmla="*/ 2454311 w 4519247"/>
              <a:gd name="connsiteY71" fmla="*/ 45218 h 4664946"/>
              <a:gd name="connsiteX72" fmla="*/ 2213151 w 4519247"/>
              <a:gd name="connsiteY72" fmla="*/ 303963 h 4664946"/>
              <a:gd name="connsiteX73" fmla="*/ 2037305 w 4519247"/>
              <a:gd name="connsiteY73" fmla="*/ 527539 h 4664946"/>
              <a:gd name="connsiteX74" fmla="*/ 1811217 w 4519247"/>
              <a:gd name="connsiteY74" fmla="*/ 864159 h 4664946"/>
              <a:gd name="connsiteX0" fmla="*/ 1811217 w 4519247"/>
              <a:gd name="connsiteY0" fmla="*/ 864159 h 4664946"/>
              <a:gd name="connsiteX1" fmla="*/ 1537398 w 4519247"/>
              <a:gd name="connsiteY1" fmla="*/ 823965 h 4664946"/>
              <a:gd name="connsiteX2" fmla="*/ 1409282 w 4519247"/>
              <a:gd name="connsiteY2" fmla="*/ 864158 h 4664946"/>
              <a:gd name="connsiteX3" fmla="*/ 1271117 w 4519247"/>
              <a:gd name="connsiteY3" fmla="*/ 924449 h 4664946"/>
              <a:gd name="connsiteX4" fmla="*/ 1077684 w 4519247"/>
              <a:gd name="connsiteY4" fmla="*/ 924448 h 4664946"/>
              <a:gd name="connsiteX5" fmla="*/ 851596 w 4519247"/>
              <a:gd name="connsiteY5" fmla="*/ 884254 h 4664946"/>
              <a:gd name="connsiteX6" fmla="*/ 713431 w 4519247"/>
              <a:gd name="connsiteY6" fmla="*/ 909376 h 4664946"/>
              <a:gd name="connsiteX7" fmla="*/ 612948 w 4519247"/>
              <a:gd name="connsiteY7" fmla="*/ 937008 h 4664946"/>
              <a:gd name="connsiteX8" fmla="*/ 482320 w 4519247"/>
              <a:gd name="connsiteY8" fmla="*/ 994786 h 4664946"/>
              <a:gd name="connsiteX9" fmla="*/ 411983 w 4519247"/>
              <a:gd name="connsiteY9" fmla="*/ 1040004 h 4664946"/>
              <a:gd name="connsiteX10" fmla="*/ 276328 w 4519247"/>
              <a:gd name="connsiteY10" fmla="*/ 1178169 h 4664946"/>
              <a:gd name="connsiteX11" fmla="*/ 198454 w 4519247"/>
              <a:gd name="connsiteY11" fmla="*/ 1298750 h 4664946"/>
              <a:gd name="connsiteX12" fmla="*/ 168308 w 4519247"/>
              <a:gd name="connsiteY12" fmla="*/ 1381649 h 4664946"/>
              <a:gd name="connsiteX13" fmla="*/ 236135 w 4519247"/>
              <a:gd name="connsiteY13" fmla="*/ 1474596 h 4664946"/>
              <a:gd name="connsiteX14" fmla="*/ 233623 w 4519247"/>
              <a:gd name="connsiteY14" fmla="*/ 1524837 h 4664946"/>
              <a:gd name="connsiteX15" fmla="*/ 0 w 4519247"/>
              <a:gd name="connsiteY15" fmla="*/ 1673049 h 4664946"/>
              <a:gd name="connsiteX16" fmla="*/ 7535 w 4519247"/>
              <a:gd name="connsiteY16" fmla="*/ 1723292 h 4664946"/>
              <a:gd name="connsiteX17" fmla="*/ 911887 w 4519247"/>
              <a:gd name="connsiteY17" fmla="*/ 1763485 h 4664946"/>
              <a:gd name="connsiteX18" fmla="*/ 1582614 w 4519247"/>
              <a:gd name="connsiteY18" fmla="*/ 1771021 h 4664946"/>
              <a:gd name="connsiteX19" fmla="*/ 1547445 w 4519247"/>
              <a:gd name="connsiteY19" fmla="*/ 1562518 h 4664946"/>
              <a:gd name="connsiteX20" fmla="*/ 1467058 w 4519247"/>
              <a:gd name="connsiteY20" fmla="*/ 1313822 h 4664946"/>
              <a:gd name="connsiteX21" fmla="*/ 1497203 w 4519247"/>
              <a:gd name="connsiteY21" fmla="*/ 1185705 h 4664946"/>
              <a:gd name="connsiteX22" fmla="*/ 1522326 w 4519247"/>
              <a:gd name="connsiteY22" fmla="*/ 1080199 h 4664946"/>
              <a:gd name="connsiteX23" fmla="*/ 1567543 w 4519247"/>
              <a:gd name="connsiteY23" fmla="*/ 1052566 h 4664946"/>
              <a:gd name="connsiteX24" fmla="*/ 1703196 w 4519247"/>
              <a:gd name="connsiteY24" fmla="*/ 1009860 h 4664946"/>
              <a:gd name="connsiteX25" fmla="*/ 1858946 w 4519247"/>
              <a:gd name="connsiteY25" fmla="*/ 1032467 h 4664946"/>
              <a:gd name="connsiteX26" fmla="*/ 1951893 w 4519247"/>
              <a:gd name="connsiteY26" fmla="*/ 1170633 h 4664946"/>
              <a:gd name="connsiteX27" fmla="*/ 1924260 w 4519247"/>
              <a:gd name="connsiteY27" fmla="*/ 1308798 h 4664946"/>
              <a:gd name="connsiteX28" fmla="*/ 1926772 w 4519247"/>
              <a:gd name="connsiteY28" fmla="*/ 1459523 h 4664946"/>
              <a:gd name="connsiteX29" fmla="*/ 2017207 w 4519247"/>
              <a:gd name="connsiteY29" fmla="*/ 1602712 h 4664946"/>
              <a:gd name="connsiteX30" fmla="*/ 2057401 w 4519247"/>
              <a:gd name="connsiteY30" fmla="*/ 1715756 h 4664946"/>
              <a:gd name="connsiteX31" fmla="*/ 2080009 w 4519247"/>
              <a:gd name="connsiteY31" fmla="*/ 1851409 h 4664946"/>
              <a:gd name="connsiteX32" fmla="*/ 2037304 w 4519247"/>
              <a:gd name="connsiteY32" fmla="*/ 2052376 h 4664946"/>
              <a:gd name="connsiteX33" fmla="*/ 2054889 w 4519247"/>
              <a:gd name="connsiteY33" fmla="*/ 2157885 h 4664946"/>
              <a:gd name="connsiteX34" fmla="*/ 2238271 w 4519247"/>
              <a:gd name="connsiteY34" fmla="*/ 2404069 h 4664946"/>
              <a:gd name="connsiteX35" fmla="*/ 2308609 w 4519247"/>
              <a:gd name="connsiteY35" fmla="*/ 2728128 h 4664946"/>
              <a:gd name="connsiteX36" fmla="*/ 2439238 w 4519247"/>
              <a:gd name="connsiteY36" fmla="*/ 2833636 h 4664946"/>
              <a:gd name="connsiteX37" fmla="*/ 2655279 w 4519247"/>
              <a:gd name="connsiteY37" fmla="*/ 2934119 h 4664946"/>
              <a:gd name="connsiteX38" fmla="*/ 2456823 w 4519247"/>
              <a:gd name="connsiteY38" fmla="*/ 2996920 h 4664946"/>
              <a:gd name="connsiteX39" fmla="*/ 2059913 w 4519247"/>
              <a:gd name="connsiteY39" fmla="*/ 3125036 h 4664946"/>
              <a:gd name="connsiteX40" fmla="*/ 2758273 w 4519247"/>
              <a:gd name="connsiteY40" fmla="*/ 3233057 h 4664946"/>
              <a:gd name="connsiteX41" fmla="*/ 2891412 w 4519247"/>
              <a:gd name="connsiteY41" fmla="*/ 3310932 h 4664946"/>
              <a:gd name="connsiteX42" fmla="*/ 3027065 w 4519247"/>
              <a:gd name="connsiteY42" fmla="*/ 3753060 h 4664946"/>
              <a:gd name="connsiteX43" fmla="*/ 3009480 w 4519247"/>
              <a:gd name="connsiteY43" fmla="*/ 3851032 h 4664946"/>
              <a:gd name="connsiteX44" fmla="*/ 3258176 w 4519247"/>
              <a:gd name="connsiteY44" fmla="*/ 4119824 h 4664946"/>
              <a:gd name="connsiteX45" fmla="*/ 3562139 w 4519247"/>
              <a:gd name="connsiteY45" fmla="*/ 4423787 h 4664946"/>
              <a:gd name="connsiteX46" fmla="*/ 3652574 w 4519247"/>
              <a:gd name="connsiteY46" fmla="*/ 4509198 h 4664946"/>
              <a:gd name="connsiteX47" fmla="*/ 3840982 w 4519247"/>
              <a:gd name="connsiteY47" fmla="*/ 4604656 h 4664946"/>
              <a:gd name="connsiteX48" fmla="*/ 3994218 w 4519247"/>
              <a:gd name="connsiteY48" fmla="*/ 4664946 h 4664946"/>
              <a:gd name="connsiteX49" fmla="*/ 4092190 w 4519247"/>
              <a:gd name="connsiteY49" fmla="*/ 4664946 h 4664946"/>
              <a:gd name="connsiteX50" fmla="*/ 4205234 w 4519247"/>
              <a:gd name="connsiteY50" fmla="*/ 4637314 h 4664946"/>
              <a:gd name="connsiteX51" fmla="*/ 4519247 w 4519247"/>
              <a:gd name="connsiteY51" fmla="*/ 4398667 h 4664946"/>
              <a:gd name="connsiteX52" fmla="*/ 4519247 w 4519247"/>
              <a:gd name="connsiteY52" fmla="*/ 3815862 h 4664946"/>
              <a:gd name="connsiteX53" fmla="*/ 4205234 w 4519247"/>
              <a:gd name="connsiteY53" fmla="*/ 3609871 h 4664946"/>
              <a:gd name="connsiteX54" fmla="*/ 4102238 w 4519247"/>
              <a:gd name="connsiteY54" fmla="*/ 3516923 h 4664946"/>
              <a:gd name="connsiteX55" fmla="*/ 3996731 w 4519247"/>
              <a:gd name="connsiteY55" fmla="*/ 3333540 h 4664946"/>
              <a:gd name="connsiteX56" fmla="*/ 3956537 w 4519247"/>
              <a:gd name="connsiteY56" fmla="*/ 2979337 h 4664946"/>
              <a:gd name="connsiteX57" fmla="*/ 3758082 w 4519247"/>
              <a:gd name="connsiteY57" fmla="*/ 2459335 h 4664946"/>
              <a:gd name="connsiteX58" fmla="*/ 3655087 w 4519247"/>
              <a:gd name="connsiteY58" fmla="*/ 2298561 h 4664946"/>
              <a:gd name="connsiteX59" fmla="*/ 3519434 w 4519247"/>
              <a:gd name="connsiteY59" fmla="*/ 2115178 h 4664946"/>
              <a:gd name="connsiteX60" fmla="*/ 3265713 w 4519247"/>
              <a:gd name="connsiteY60" fmla="*/ 2037304 h 4664946"/>
              <a:gd name="connsiteX61" fmla="*/ 3067258 w 4519247"/>
              <a:gd name="connsiteY61" fmla="*/ 1911699 h 4664946"/>
              <a:gd name="connsiteX62" fmla="*/ 3102430 w 4519247"/>
              <a:gd name="connsiteY62" fmla="*/ 1843873 h 4664946"/>
              <a:gd name="connsiteX63" fmla="*/ 3280787 w 4519247"/>
              <a:gd name="connsiteY63" fmla="*/ 1723293 h 4664946"/>
              <a:gd name="connsiteX64" fmla="*/ 3456634 w 4519247"/>
              <a:gd name="connsiteY64" fmla="*/ 1502229 h 4664946"/>
              <a:gd name="connsiteX65" fmla="*/ 3516925 w 4519247"/>
              <a:gd name="connsiteY65" fmla="*/ 1336431 h 4664946"/>
              <a:gd name="connsiteX66" fmla="*/ 3393832 w 4519247"/>
              <a:gd name="connsiteY66" fmla="*/ 801356 h 4664946"/>
              <a:gd name="connsiteX67" fmla="*/ 3363687 w 4519247"/>
              <a:gd name="connsiteY67" fmla="*/ 665704 h 4664946"/>
              <a:gd name="connsiteX68" fmla="*/ 3278276 w 4519247"/>
              <a:gd name="connsiteY68" fmla="*/ 406959 h 4664946"/>
              <a:gd name="connsiteX69" fmla="*/ 3145136 w 4519247"/>
              <a:gd name="connsiteY69" fmla="*/ 231112 h 4664946"/>
              <a:gd name="connsiteX70" fmla="*/ 2780883 w 4519247"/>
              <a:gd name="connsiteY70" fmla="*/ 27633 h 4664946"/>
              <a:gd name="connsiteX71" fmla="*/ 2637694 w 4519247"/>
              <a:gd name="connsiteY71" fmla="*/ 0 h 4664946"/>
              <a:gd name="connsiteX72" fmla="*/ 2454311 w 4519247"/>
              <a:gd name="connsiteY72" fmla="*/ 45218 h 4664946"/>
              <a:gd name="connsiteX73" fmla="*/ 2213151 w 4519247"/>
              <a:gd name="connsiteY73" fmla="*/ 303963 h 4664946"/>
              <a:gd name="connsiteX74" fmla="*/ 2037305 w 4519247"/>
              <a:gd name="connsiteY74" fmla="*/ 527539 h 4664946"/>
              <a:gd name="connsiteX75" fmla="*/ 1811217 w 4519247"/>
              <a:gd name="connsiteY75" fmla="*/ 864159 h 4664946"/>
              <a:gd name="connsiteX0" fmla="*/ 1811217 w 4519247"/>
              <a:gd name="connsiteY0" fmla="*/ 864159 h 4664946"/>
              <a:gd name="connsiteX1" fmla="*/ 1537398 w 4519247"/>
              <a:gd name="connsiteY1" fmla="*/ 823965 h 4664946"/>
              <a:gd name="connsiteX2" fmla="*/ 1409282 w 4519247"/>
              <a:gd name="connsiteY2" fmla="*/ 864158 h 4664946"/>
              <a:gd name="connsiteX3" fmla="*/ 1271117 w 4519247"/>
              <a:gd name="connsiteY3" fmla="*/ 924449 h 4664946"/>
              <a:gd name="connsiteX4" fmla="*/ 1077684 w 4519247"/>
              <a:gd name="connsiteY4" fmla="*/ 924448 h 4664946"/>
              <a:gd name="connsiteX5" fmla="*/ 851596 w 4519247"/>
              <a:gd name="connsiteY5" fmla="*/ 884254 h 4664946"/>
              <a:gd name="connsiteX6" fmla="*/ 713431 w 4519247"/>
              <a:gd name="connsiteY6" fmla="*/ 909376 h 4664946"/>
              <a:gd name="connsiteX7" fmla="*/ 612948 w 4519247"/>
              <a:gd name="connsiteY7" fmla="*/ 937008 h 4664946"/>
              <a:gd name="connsiteX8" fmla="*/ 482320 w 4519247"/>
              <a:gd name="connsiteY8" fmla="*/ 994786 h 4664946"/>
              <a:gd name="connsiteX9" fmla="*/ 411983 w 4519247"/>
              <a:gd name="connsiteY9" fmla="*/ 1040004 h 4664946"/>
              <a:gd name="connsiteX10" fmla="*/ 276328 w 4519247"/>
              <a:gd name="connsiteY10" fmla="*/ 1178169 h 4664946"/>
              <a:gd name="connsiteX11" fmla="*/ 198454 w 4519247"/>
              <a:gd name="connsiteY11" fmla="*/ 1298750 h 4664946"/>
              <a:gd name="connsiteX12" fmla="*/ 168308 w 4519247"/>
              <a:gd name="connsiteY12" fmla="*/ 1381649 h 4664946"/>
              <a:gd name="connsiteX13" fmla="*/ 236135 w 4519247"/>
              <a:gd name="connsiteY13" fmla="*/ 1474596 h 4664946"/>
              <a:gd name="connsiteX14" fmla="*/ 233623 w 4519247"/>
              <a:gd name="connsiteY14" fmla="*/ 1524837 h 4664946"/>
              <a:gd name="connsiteX15" fmla="*/ 0 w 4519247"/>
              <a:gd name="connsiteY15" fmla="*/ 1673049 h 4664946"/>
              <a:gd name="connsiteX16" fmla="*/ 7535 w 4519247"/>
              <a:gd name="connsiteY16" fmla="*/ 1723292 h 4664946"/>
              <a:gd name="connsiteX17" fmla="*/ 911887 w 4519247"/>
              <a:gd name="connsiteY17" fmla="*/ 1763485 h 4664946"/>
              <a:gd name="connsiteX18" fmla="*/ 1582614 w 4519247"/>
              <a:gd name="connsiteY18" fmla="*/ 1771021 h 4664946"/>
              <a:gd name="connsiteX19" fmla="*/ 1547445 w 4519247"/>
              <a:gd name="connsiteY19" fmla="*/ 1562518 h 4664946"/>
              <a:gd name="connsiteX20" fmla="*/ 1467058 w 4519247"/>
              <a:gd name="connsiteY20" fmla="*/ 1313822 h 4664946"/>
              <a:gd name="connsiteX21" fmla="*/ 1497203 w 4519247"/>
              <a:gd name="connsiteY21" fmla="*/ 1185705 h 4664946"/>
              <a:gd name="connsiteX22" fmla="*/ 1522326 w 4519247"/>
              <a:gd name="connsiteY22" fmla="*/ 1080199 h 4664946"/>
              <a:gd name="connsiteX23" fmla="*/ 1567543 w 4519247"/>
              <a:gd name="connsiteY23" fmla="*/ 1052566 h 4664946"/>
              <a:gd name="connsiteX24" fmla="*/ 1703196 w 4519247"/>
              <a:gd name="connsiteY24" fmla="*/ 1009860 h 4664946"/>
              <a:gd name="connsiteX25" fmla="*/ 1858946 w 4519247"/>
              <a:gd name="connsiteY25" fmla="*/ 1032467 h 4664946"/>
              <a:gd name="connsiteX26" fmla="*/ 1951893 w 4519247"/>
              <a:gd name="connsiteY26" fmla="*/ 1170633 h 4664946"/>
              <a:gd name="connsiteX27" fmla="*/ 1924260 w 4519247"/>
              <a:gd name="connsiteY27" fmla="*/ 1308798 h 4664946"/>
              <a:gd name="connsiteX28" fmla="*/ 1926772 w 4519247"/>
              <a:gd name="connsiteY28" fmla="*/ 1459523 h 4664946"/>
              <a:gd name="connsiteX29" fmla="*/ 2017207 w 4519247"/>
              <a:gd name="connsiteY29" fmla="*/ 1602712 h 4664946"/>
              <a:gd name="connsiteX30" fmla="*/ 2057401 w 4519247"/>
              <a:gd name="connsiteY30" fmla="*/ 1715756 h 4664946"/>
              <a:gd name="connsiteX31" fmla="*/ 2080009 w 4519247"/>
              <a:gd name="connsiteY31" fmla="*/ 1851409 h 4664946"/>
              <a:gd name="connsiteX32" fmla="*/ 2037304 w 4519247"/>
              <a:gd name="connsiteY32" fmla="*/ 2052376 h 4664946"/>
              <a:gd name="connsiteX33" fmla="*/ 2054889 w 4519247"/>
              <a:gd name="connsiteY33" fmla="*/ 2157885 h 4664946"/>
              <a:gd name="connsiteX34" fmla="*/ 2238271 w 4519247"/>
              <a:gd name="connsiteY34" fmla="*/ 2404069 h 4664946"/>
              <a:gd name="connsiteX35" fmla="*/ 2308609 w 4519247"/>
              <a:gd name="connsiteY35" fmla="*/ 2728128 h 4664946"/>
              <a:gd name="connsiteX36" fmla="*/ 2439238 w 4519247"/>
              <a:gd name="connsiteY36" fmla="*/ 2833636 h 4664946"/>
              <a:gd name="connsiteX37" fmla="*/ 2655279 w 4519247"/>
              <a:gd name="connsiteY37" fmla="*/ 2934119 h 4664946"/>
              <a:gd name="connsiteX38" fmla="*/ 2577403 w 4519247"/>
              <a:gd name="connsiteY38" fmla="*/ 3064746 h 4664946"/>
              <a:gd name="connsiteX39" fmla="*/ 2059913 w 4519247"/>
              <a:gd name="connsiteY39" fmla="*/ 3125036 h 4664946"/>
              <a:gd name="connsiteX40" fmla="*/ 2758273 w 4519247"/>
              <a:gd name="connsiteY40" fmla="*/ 3233057 h 4664946"/>
              <a:gd name="connsiteX41" fmla="*/ 2891412 w 4519247"/>
              <a:gd name="connsiteY41" fmla="*/ 3310932 h 4664946"/>
              <a:gd name="connsiteX42" fmla="*/ 3027065 w 4519247"/>
              <a:gd name="connsiteY42" fmla="*/ 3753060 h 4664946"/>
              <a:gd name="connsiteX43" fmla="*/ 3009480 w 4519247"/>
              <a:gd name="connsiteY43" fmla="*/ 3851032 h 4664946"/>
              <a:gd name="connsiteX44" fmla="*/ 3258176 w 4519247"/>
              <a:gd name="connsiteY44" fmla="*/ 4119824 h 4664946"/>
              <a:gd name="connsiteX45" fmla="*/ 3562139 w 4519247"/>
              <a:gd name="connsiteY45" fmla="*/ 4423787 h 4664946"/>
              <a:gd name="connsiteX46" fmla="*/ 3652574 w 4519247"/>
              <a:gd name="connsiteY46" fmla="*/ 4509198 h 4664946"/>
              <a:gd name="connsiteX47" fmla="*/ 3840982 w 4519247"/>
              <a:gd name="connsiteY47" fmla="*/ 4604656 h 4664946"/>
              <a:gd name="connsiteX48" fmla="*/ 3994218 w 4519247"/>
              <a:gd name="connsiteY48" fmla="*/ 4664946 h 4664946"/>
              <a:gd name="connsiteX49" fmla="*/ 4092190 w 4519247"/>
              <a:gd name="connsiteY49" fmla="*/ 4664946 h 4664946"/>
              <a:gd name="connsiteX50" fmla="*/ 4205234 w 4519247"/>
              <a:gd name="connsiteY50" fmla="*/ 4637314 h 4664946"/>
              <a:gd name="connsiteX51" fmla="*/ 4519247 w 4519247"/>
              <a:gd name="connsiteY51" fmla="*/ 4398667 h 4664946"/>
              <a:gd name="connsiteX52" fmla="*/ 4519247 w 4519247"/>
              <a:gd name="connsiteY52" fmla="*/ 3815862 h 4664946"/>
              <a:gd name="connsiteX53" fmla="*/ 4205234 w 4519247"/>
              <a:gd name="connsiteY53" fmla="*/ 3609871 h 4664946"/>
              <a:gd name="connsiteX54" fmla="*/ 4102238 w 4519247"/>
              <a:gd name="connsiteY54" fmla="*/ 3516923 h 4664946"/>
              <a:gd name="connsiteX55" fmla="*/ 3996731 w 4519247"/>
              <a:gd name="connsiteY55" fmla="*/ 3333540 h 4664946"/>
              <a:gd name="connsiteX56" fmla="*/ 3956537 w 4519247"/>
              <a:gd name="connsiteY56" fmla="*/ 2979337 h 4664946"/>
              <a:gd name="connsiteX57" fmla="*/ 3758082 w 4519247"/>
              <a:gd name="connsiteY57" fmla="*/ 2459335 h 4664946"/>
              <a:gd name="connsiteX58" fmla="*/ 3655087 w 4519247"/>
              <a:gd name="connsiteY58" fmla="*/ 2298561 h 4664946"/>
              <a:gd name="connsiteX59" fmla="*/ 3519434 w 4519247"/>
              <a:gd name="connsiteY59" fmla="*/ 2115178 h 4664946"/>
              <a:gd name="connsiteX60" fmla="*/ 3265713 w 4519247"/>
              <a:gd name="connsiteY60" fmla="*/ 2037304 h 4664946"/>
              <a:gd name="connsiteX61" fmla="*/ 3067258 w 4519247"/>
              <a:gd name="connsiteY61" fmla="*/ 1911699 h 4664946"/>
              <a:gd name="connsiteX62" fmla="*/ 3102430 w 4519247"/>
              <a:gd name="connsiteY62" fmla="*/ 1843873 h 4664946"/>
              <a:gd name="connsiteX63" fmla="*/ 3280787 w 4519247"/>
              <a:gd name="connsiteY63" fmla="*/ 1723293 h 4664946"/>
              <a:gd name="connsiteX64" fmla="*/ 3456634 w 4519247"/>
              <a:gd name="connsiteY64" fmla="*/ 1502229 h 4664946"/>
              <a:gd name="connsiteX65" fmla="*/ 3516925 w 4519247"/>
              <a:gd name="connsiteY65" fmla="*/ 1336431 h 4664946"/>
              <a:gd name="connsiteX66" fmla="*/ 3393832 w 4519247"/>
              <a:gd name="connsiteY66" fmla="*/ 801356 h 4664946"/>
              <a:gd name="connsiteX67" fmla="*/ 3363687 w 4519247"/>
              <a:gd name="connsiteY67" fmla="*/ 665704 h 4664946"/>
              <a:gd name="connsiteX68" fmla="*/ 3278276 w 4519247"/>
              <a:gd name="connsiteY68" fmla="*/ 406959 h 4664946"/>
              <a:gd name="connsiteX69" fmla="*/ 3145136 w 4519247"/>
              <a:gd name="connsiteY69" fmla="*/ 231112 h 4664946"/>
              <a:gd name="connsiteX70" fmla="*/ 2780883 w 4519247"/>
              <a:gd name="connsiteY70" fmla="*/ 27633 h 4664946"/>
              <a:gd name="connsiteX71" fmla="*/ 2637694 w 4519247"/>
              <a:gd name="connsiteY71" fmla="*/ 0 h 4664946"/>
              <a:gd name="connsiteX72" fmla="*/ 2454311 w 4519247"/>
              <a:gd name="connsiteY72" fmla="*/ 45218 h 4664946"/>
              <a:gd name="connsiteX73" fmla="*/ 2213151 w 4519247"/>
              <a:gd name="connsiteY73" fmla="*/ 303963 h 4664946"/>
              <a:gd name="connsiteX74" fmla="*/ 2037305 w 4519247"/>
              <a:gd name="connsiteY74" fmla="*/ 527539 h 4664946"/>
              <a:gd name="connsiteX75" fmla="*/ 1811217 w 4519247"/>
              <a:gd name="connsiteY75" fmla="*/ 864159 h 4664946"/>
              <a:gd name="connsiteX0" fmla="*/ 1811217 w 4519247"/>
              <a:gd name="connsiteY0" fmla="*/ 864159 h 4664946"/>
              <a:gd name="connsiteX1" fmla="*/ 1537398 w 4519247"/>
              <a:gd name="connsiteY1" fmla="*/ 823965 h 4664946"/>
              <a:gd name="connsiteX2" fmla="*/ 1409282 w 4519247"/>
              <a:gd name="connsiteY2" fmla="*/ 864158 h 4664946"/>
              <a:gd name="connsiteX3" fmla="*/ 1271117 w 4519247"/>
              <a:gd name="connsiteY3" fmla="*/ 924449 h 4664946"/>
              <a:gd name="connsiteX4" fmla="*/ 1077684 w 4519247"/>
              <a:gd name="connsiteY4" fmla="*/ 924448 h 4664946"/>
              <a:gd name="connsiteX5" fmla="*/ 851596 w 4519247"/>
              <a:gd name="connsiteY5" fmla="*/ 884254 h 4664946"/>
              <a:gd name="connsiteX6" fmla="*/ 713431 w 4519247"/>
              <a:gd name="connsiteY6" fmla="*/ 909376 h 4664946"/>
              <a:gd name="connsiteX7" fmla="*/ 612948 w 4519247"/>
              <a:gd name="connsiteY7" fmla="*/ 937008 h 4664946"/>
              <a:gd name="connsiteX8" fmla="*/ 482320 w 4519247"/>
              <a:gd name="connsiteY8" fmla="*/ 994786 h 4664946"/>
              <a:gd name="connsiteX9" fmla="*/ 411983 w 4519247"/>
              <a:gd name="connsiteY9" fmla="*/ 1040004 h 4664946"/>
              <a:gd name="connsiteX10" fmla="*/ 276328 w 4519247"/>
              <a:gd name="connsiteY10" fmla="*/ 1178169 h 4664946"/>
              <a:gd name="connsiteX11" fmla="*/ 198454 w 4519247"/>
              <a:gd name="connsiteY11" fmla="*/ 1298750 h 4664946"/>
              <a:gd name="connsiteX12" fmla="*/ 168308 w 4519247"/>
              <a:gd name="connsiteY12" fmla="*/ 1381649 h 4664946"/>
              <a:gd name="connsiteX13" fmla="*/ 236135 w 4519247"/>
              <a:gd name="connsiteY13" fmla="*/ 1474596 h 4664946"/>
              <a:gd name="connsiteX14" fmla="*/ 233623 w 4519247"/>
              <a:gd name="connsiteY14" fmla="*/ 1524837 h 4664946"/>
              <a:gd name="connsiteX15" fmla="*/ 0 w 4519247"/>
              <a:gd name="connsiteY15" fmla="*/ 1673049 h 4664946"/>
              <a:gd name="connsiteX16" fmla="*/ 7535 w 4519247"/>
              <a:gd name="connsiteY16" fmla="*/ 1723292 h 4664946"/>
              <a:gd name="connsiteX17" fmla="*/ 911887 w 4519247"/>
              <a:gd name="connsiteY17" fmla="*/ 1763485 h 4664946"/>
              <a:gd name="connsiteX18" fmla="*/ 1582614 w 4519247"/>
              <a:gd name="connsiteY18" fmla="*/ 1771021 h 4664946"/>
              <a:gd name="connsiteX19" fmla="*/ 1547445 w 4519247"/>
              <a:gd name="connsiteY19" fmla="*/ 1562518 h 4664946"/>
              <a:gd name="connsiteX20" fmla="*/ 1467058 w 4519247"/>
              <a:gd name="connsiteY20" fmla="*/ 1313822 h 4664946"/>
              <a:gd name="connsiteX21" fmla="*/ 1497203 w 4519247"/>
              <a:gd name="connsiteY21" fmla="*/ 1185705 h 4664946"/>
              <a:gd name="connsiteX22" fmla="*/ 1522326 w 4519247"/>
              <a:gd name="connsiteY22" fmla="*/ 1080199 h 4664946"/>
              <a:gd name="connsiteX23" fmla="*/ 1567543 w 4519247"/>
              <a:gd name="connsiteY23" fmla="*/ 1052566 h 4664946"/>
              <a:gd name="connsiteX24" fmla="*/ 1703196 w 4519247"/>
              <a:gd name="connsiteY24" fmla="*/ 1009860 h 4664946"/>
              <a:gd name="connsiteX25" fmla="*/ 1858946 w 4519247"/>
              <a:gd name="connsiteY25" fmla="*/ 1032467 h 4664946"/>
              <a:gd name="connsiteX26" fmla="*/ 1951893 w 4519247"/>
              <a:gd name="connsiteY26" fmla="*/ 1170633 h 4664946"/>
              <a:gd name="connsiteX27" fmla="*/ 1924260 w 4519247"/>
              <a:gd name="connsiteY27" fmla="*/ 1308798 h 4664946"/>
              <a:gd name="connsiteX28" fmla="*/ 1926772 w 4519247"/>
              <a:gd name="connsiteY28" fmla="*/ 1459523 h 4664946"/>
              <a:gd name="connsiteX29" fmla="*/ 2017207 w 4519247"/>
              <a:gd name="connsiteY29" fmla="*/ 1602712 h 4664946"/>
              <a:gd name="connsiteX30" fmla="*/ 2057401 w 4519247"/>
              <a:gd name="connsiteY30" fmla="*/ 1715756 h 4664946"/>
              <a:gd name="connsiteX31" fmla="*/ 2080009 w 4519247"/>
              <a:gd name="connsiteY31" fmla="*/ 1851409 h 4664946"/>
              <a:gd name="connsiteX32" fmla="*/ 2037304 w 4519247"/>
              <a:gd name="connsiteY32" fmla="*/ 2052376 h 4664946"/>
              <a:gd name="connsiteX33" fmla="*/ 2054889 w 4519247"/>
              <a:gd name="connsiteY33" fmla="*/ 2157885 h 4664946"/>
              <a:gd name="connsiteX34" fmla="*/ 2238271 w 4519247"/>
              <a:gd name="connsiteY34" fmla="*/ 2404069 h 4664946"/>
              <a:gd name="connsiteX35" fmla="*/ 2308609 w 4519247"/>
              <a:gd name="connsiteY35" fmla="*/ 2728128 h 4664946"/>
              <a:gd name="connsiteX36" fmla="*/ 2439238 w 4519247"/>
              <a:gd name="connsiteY36" fmla="*/ 2833636 h 4664946"/>
              <a:gd name="connsiteX37" fmla="*/ 2655279 w 4519247"/>
              <a:gd name="connsiteY37" fmla="*/ 2934119 h 4664946"/>
              <a:gd name="connsiteX38" fmla="*/ 2627644 w 4519247"/>
              <a:gd name="connsiteY38" fmla="*/ 2979336 h 4664946"/>
              <a:gd name="connsiteX39" fmla="*/ 2577403 w 4519247"/>
              <a:gd name="connsiteY39" fmla="*/ 3064746 h 4664946"/>
              <a:gd name="connsiteX40" fmla="*/ 2059913 w 4519247"/>
              <a:gd name="connsiteY40" fmla="*/ 3125036 h 4664946"/>
              <a:gd name="connsiteX41" fmla="*/ 2758273 w 4519247"/>
              <a:gd name="connsiteY41" fmla="*/ 3233057 h 4664946"/>
              <a:gd name="connsiteX42" fmla="*/ 2891412 w 4519247"/>
              <a:gd name="connsiteY42" fmla="*/ 3310932 h 4664946"/>
              <a:gd name="connsiteX43" fmla="*/ 3027065 w 4519247"/>
              <a:gd name="connsiteY43" fmla="*/ 3753060 h 4664946"/>
              <a:gd name="connsiteX44" fmla="*/ 3009480 w 4519247"/>
              <a:gd name="connsiteY44" fmla="*/ 3851032 h 4664946"/>
              <a:gd name="connsiteX45" fmla="*/ 3258176 w 4519247"/>
              <a:gd name="connsiteY45" fmla="*/ 4119824 h 4664946"/>
              <a:gd name="connsiteX46" fmla="*/ 3562139 w 4519247"/>
              <a:gd name="connsiteY46" fmla="*/ 4423787 h 4664946"/>
              <a:gd name="connsiteX47" fmla="*/ 3652574 w 4519247"/>
              <a:gd name="connsiteY47" fmla="*/ 4509198 h 4664946"/>
              <a:gd name="connsiteX48" fmla="*/ 3840982 w 4519247"/>
              <a:gd name="connsiteY48" fmla="*/ 4604656 h 4664946"/>
              <a:gd name="connsiteX49" fmla="*/ 3994218 w 4519247"/>
              <a:gd name="connsiteY49" fmla="*/ 4664946 h 4664946"/>
              <a:gd name="connsiteX50" fmla="*/ 4092190 w 4519247"/>
              <a:gd name="connsiteY50" fmla="*/ 4664946 h 4664946"/>
              <a:gd name="connsiteX51" fmla="*/ 4205234 w 4519247"/>
              <a:gd name="connsiteY51" fmla="*/ 4637314 h 4664946"/>
              <a:gd name="connsiteX52" fmla="*/ 4519247 w 4519247"/>
              <a:gd name="connsiteY52" fmla="*/ 4398667 h 4664946"/>
              <a:gd name="connsiteX53" fmla="*/ 4519247 w 4519247"/>
              <a:gd name="connsiteY53" fmla="*/ 3815862 h 4664946"/>
              <a:gd name="connsiteX54" fmla="*/ 4205234 w 4519247"/>
              <a:gd name="connsiteY54" fmla="*/ 3609871 h 4664946"/>
              <a:gd name="connsiteX55" fmla="*/ 4102238 w 4519247"/>
              <a:gd name="connsiteY55" fmla="*/ 3516923 h 4664946"/>
              <a:gd name="connsiteX56" fmla="*/ 3996731 w 4519247"/>
              <a:gd name="connsiteY56" fmla="*/ 3333540 h 4664946"/>
              <a:gd name="connsiteX57" fmla="*/ 3956537 w 4519247"/>
              <a:gd name="connsiteY57" fmla="*/ 2979337 h 4664946"/>
              <a:gd name="connsiteX58" fmla="*/ 3758082 w 4519247"/>
              <a:gd name="connsiteY58" fmla="*/ 2459335 h 4664946"/>
              <a:gd name="connsiteX59" fmla="*/ 3655087 w 4519247"/>
              <a:gd name="connsiteY59" fmla="*/ 2298561 h 4664946"/>
              <a:gd name="connsiteX60" fmla="*/ 3519434 w 4519247"/>
              <a:gd name="connsiteY60" fmla="*/ 2115178 h 4664946"/>
              <a:gd name="connsiteX61" fmla="*/ 3265713 w 4519247"/>
              <a:gd name="connsiteY61" fmla="*/ 2037304 h 4664946"/>
              <a:gd name="connsiteX62" fmla="*/ 3067258 w 4519247"/>
              <a:gd name="connsiteY62" fmla="*/ 1911699 h 4664946"/>
              <a:gd name="connsiteX63" fmla="*/ 3102430 w 4519247"/>
              <a:gd name="connsiteY63" fmla="*/ 1843873 h 4664946"/>
              <a:gd name="connsiteX64" fmla="*/ 3280787 w 4519247"/>
              <a:gd name="connsiteY64" fmla="*/ 1723293 h 4664946"/>
              <a:gd name="connsiteX65" fmla="*/ 3456634 w 4519247"/>
              <a:gd name="connsiteY65" fmla="*/ 1502229 h 4664946"/>
              <a:gd name="connsiteX66" fmla="*/ 3516925 w 4519247"/>
              <a:gd name="connsiteY66" fmla="*/ 1336431 h 4664946"/>
              <a:gd name="connsiteX67" fmla="*/ 3393832 w 4519247"/>
              <a:gd name="connsiteY67" fmla="*/ 801356 h 4664946"/>
              <a:gd name="connsiteX68" fmla="*/ 3363687 w 4519247"/>
              <a:gd name="connsiteY68" fmla="*/ 665704 h 4664946"/>
              <a:gd name="connsiteX69" fmla="*/ 3278276 w 4519247"/>
              <a:gd name="connsiteY69" fmla="*/ 406959 h 4664946"/>
              <a:gd name="connsiteX70" fmla="*/ 3145136 w 4519247"/>
              <a:gd name="connsiteY70" fmla="*/ 231112 h 4664946"/>
              <a:gd name="connsiteX71" fmla="*/ 2780883 w 4519247"/>
              <a:gd name="connsiteY71" fmla="*/ 27633 h 4664946"/>
              <a:gd name="connsiteX72" fmla="*/ 2637694 w 4519247"/>
              <a:gd name="connsiteY72" fmla="*/ 0 h 4664946"/>
              <a:gd name="connsiteX73" fmla="*/ 2454311 w 4519247"/>
              <a:gd name="connsiteY73" fmla="*/ 45218 h 4664946"/>
              <a:gd name="connsiteX74" fmla="*/ 2213151 w 4519247"/>
              <a:gd name="connsiteY74" fmla="*/ 303963 h 4664946"/>
              <a:gd name="connsiteX75" fmla="*/ 2037305 w 4519247"/>
              <a:gd name="connsiteY75" fmla="*/ 527539 h 4664946"/>
              <a:gd name="connsiteX76" fmla="*/ 1811217 w 4519247"/>
              <a:gd name="connsiteY76" fmla="*/ 864159 h 4664946"/>
              <a:gd name="connsiteX0" fmla="*/ 1811217 w 4519247"/>
              <a:gd name="connsiteY0" fmla="*/ 864159 h 4664946"/>
              <a:gd name="connsiteX1" fmla="*/ 1537398 w 4519247"/>
              <a:gd name="connsiteY1" fmla="*/ 823965 h 4664946"/>
              <a:gd name="connsiteX2" fmla="*/ 1409282 w 4519247"/>
              <a:gd name="connsiteY2" fmla="*/ 864158 h 4664946"/>
              <a:gd name="connsiteX3" fmla="*/ 1271117 w 4519247"/>
              <a:gd name="connsiteY3" fmla="*/ 924449 h 4664946"/>
              <a:gd name="connsiteX4" fmla="*/ 1077684 w 4519247"/>
              <a:gd name="connsiteY4" fmla="*/ 924448 h 4664946"/>
              <a:gd name="connsiteX5" fmla="*/ 851596 w 4519247"/>
              <a:gd name="connsiteY5" fmla="*/ 884254 h 4664946"/>
              <a:gd name="connsiteX6" fmla="*/ 713431 w 4519247"/>
              <a:gd name="connsiteY6" fmla="*/ 909376 h 4664946"/>
              <a:gd name="connsiteX7" fmla="*/ 612948 w 4519247"/>
              <a:gd name="connsiteY7" fmla="*/ 937008 h 4664946"/>
              <a:gd name="connsiteX8" fmla="*/ 482320 w 4519247"/>
              <a:gd name="connsiteY8" fmla="*/ 994786 h 4664946"/>
              <a:gd name="connsiteX9" fmla="*/ 411983 w 4519247"/>
              <a:gd name="connsiteY9" fmla="*/ 1040004 h 4664946"/>
              <a:gd name="connsiteX10" fmla="*/ 276328 w 4519247"/>
              <a:gd name="connsiteY10" fmla="*/ 1178169 h 4664946"/>
              <a:gd name="connsiteX11" fmla="*/ 198454 w 4519247"/>
              <a:gd name="connsiteY11" fmla="*/ 1298750 h 4664946"/>
              <a:gd name="connsiteX12" fmla="*/ 168308 w 4519247"/>
              <a:gd name="connsiteY12" fmla="*/ 1381649 h 4664946"/>
              <a:gd name="connsiteX13" fmla="*/ 236135 w 4519247"/>
              <a:gd name="connsiteY13" fmla="*/ 1474596 h 4664946"/>
              <a:gd name="connsiteX14" fmla="*/ 233623 w 4519247"/>
              <a:gd name="connsiteY14" fmla="*/ 1524837 h 4664946"/>
              <a:gd name="connsiteX15" fmla="*/ 0 w 4519247"/>
              <a:gd name="connsiteY15" fmla="*/ 1673049 h 4664946"/>
              <a:gd name="connsiteX16" fmla="*/ 7535 w 4519247"/>
              <a:gd name="connsiteY16" fmla="*/ 1723292 h 4664946"/>
              <a:gd name="connsiteX17" fmla="*/ 911887 w 4519247"/>
              <a:gd name="connsiteY17" fmla="*/ 1763485 h 4664946"/>
              <a:gd name="connsiteX18" fmla="*/ 1582614 w 4519247"/>
              <a:gd name="connsiteY18" fmla="*/ 1771021 h 4664946"/>
              <a:gd name="connsiteX19" fmla="*/ 1547445 w 4519247"/>
              <a:gd name="connsiteY19" fmla="*/ 1562518 h 4664946"/>
              <a:gd name="connsiteX20" fmla="*/ 1467058 w 4519247"/>
              <a:gd name="connsiteY20" fmla="*/ 1313822 h 4664946"/>
              <a:gd name="connsiteX21" fmla="*/ 1497203 w 4519247"/>
              <a:gd name="connsiteY21" fmla="*/ 1185705 h 4664946"/>
              <a:gd name="connsiteX22" fmla="*/ 1522326 w 4519247"/>
              <a:gd name="connsiteY22" fmla="*/ 1080199 h 4664946"/>
              <a:gd name="connsiteX23" fmla="*/ 1567543 w 4519247"/>
              <a:gd name="connsiteY23" fmla="*/ 1052566 h 4664946"/>
              <a:gd name="connsiteX24" fmla="*/ 1703196 w 4519247"/>
              <a:gd name="connsiteY24" fmla="*/ 1009860 h 4664946"/>
              <a:gd name="connsiteX25" fmla="*/ 1858946 w 4519247"/>
              <a:gd name="connsiteY25" fmla="*/ 1032467 h 4664946"/>
              <a:gd name="connsiteX26" fmla="*/ 1951893 w 4519247"/>
              <a:gd name="connsiteY26" fmla="*/ 1170633 h 4664946"/>
              <a:gd name="connsiteX27" fmla="*/ 1924260 w 4519247"/>
              <a:gd name="connsiteY27" fmla="*/ 1308798 h 4664946"/>
              <a:gd name="connsiteX28" fmla="*/ 1926772 w 4519247"/>
              <a:gd name="connsiteY28" fmla="*/ 1459523 h 4664946"/>
              <a:gd name="connsiteX29" fmla="*/ 2017207 w 4519247"/>
              <a:gd name="connsiteY29" fmla="*/ 1602712 h 4664946"/>
              <a:gd name="connsiteX30" fmla="*/ 2057401 w 4519247"/>
              <a:gd name="connsiteY30" fmla="*/ 1715756 h 4664946"/>
              <a:gd name="connsiteX31" fmla="*/ 2080009 w 4519247"/>
              <a:gd name="connsiteY31" fmla="*/ 1851409 h 4664946"/>
              <a:gd name="connsiteX32" fmla="*/ 2037304 w 4519247"/>
              <a:gd name="connsiteY32" fmla="*/ 2052376 h 4664946"/>
              <a:gd name="connsiteX33" fmla="*/ 2054889 w 4519247"/>
              <a:gd name="connsiteY33" fmla="*/ 2157885 h 4664946"/>
              <a:gd name="connsiteX34" fmla="*/ 2238271 w 4519247"/>
              <a:gd name="connsiteY34" fmla="*/ 2404069 h 4664946"/>
              <a:gd name="connsiteX35" fmla="*/ 2308609 w 4519247"/>
              <a:gd name="connsiteY35" fmla="*/ 2728128 h 4664946"/>
              <a:gd name="connsiteX36" fmla="*/ 2439238 w 4519247"/>
              <a:gd name="connsiteY36" fmla="*/ 2833636 h 4664946"/>
              <a:gd name="connsiteX37" fmla="*/ 2655279 w 4519247"/>
              <a:gd name="connsiteY37" fmla="*/ 2934119 h 4664946"/>
              <a:gd name="connsiteX38" fmla="*/ 2682910 w 4519247"/>
              <a:gd name="connsiteY38" fmla="*/ 3011994 h 4664946"/>
              <a:gd name="connsiteX39" fmla="*/ 2577403 w 4519247"/>
              <a:gd name="connsiteY39" fmla="*/ 3064746 h 4664946"/>
              <a:gd name="connsiteX40" fmla="*/ 2059913 w 4519247"/>
              <a:gd name="connsiteY40" fmla="*/ 3125036 h 4664946"/>
              <a:gd name="connsiteX41" fmla="*/ 2758273 w 4519247"/>
              <a:gd name="connsiteY41" fmla="*/ 3233057 h 4664946"/>
              <a:gd name="connsiteX42" fmla="*/ 2891412 w 4519247"/>
              <a:gd name="connsiteY42" fmla="*/ 3310932 h 4664946"/>
              <a:gd name="connsiteX43" fmla="*/ 3027065 w 4519247"/>
              <a:gd name="connsiteY43" fmla="*/ 3753060 h 4664946"/>
              <a:gd name="connsiteX44" fmla="*/ 3009480 w 4519247"/>
              <a:gd name="connsiteY44" fmla="*/ 3851032 h 4664946"/>
              <a:gd name="connsiteX45" fmla="*/ 3258176 w 4519247"/>
              <a:gd name="connsiteY45" fmla="*/ 4119824 h 4664946"/>
              <a:gd name="connsiteX46" fmla="*/ 3562139 w 4519247"/>
              <a:gd name="connsiteY46" fmla="*/ 4423787 h 4664946"/>
              <a:gd name="connsiteX47" fmla="*/ 3652574 w 4519247"/>
              <a:gd name="connsiteY47" fmla="*/ 4509198 h 4664946"/>
              <a:gd name="connsiteX48" fmla="*/ 3840982 w 4519247"/>
              <a:gd name="connsiteY48" fmla="*/ 4604656 h 4664946"/>
              <a:gd name="connsiteX49" fmla="*/ 3994218 w 4519247"/>
              <a:gd name="connsiteY49" fmla="*/ 4664946 h 4664946"/>
              <a:gd name="connsiteX50" fmla="*/ 4092190 w 4519247"/>
              <a:gd name="connsiteY50" fmla="*/ 4664946 h 4664946"/>
              <a:gd name="connsiteX51" fmla="*/ 4205234 w 4519247"/>
              <a:gd name="connsiteY51" fmla="*/ 4637314 h 4664946"/>
              <a:gd name="connsiteX52" fmla="*/ 4519247 w 4519247"/>
              <a:gd name="connsiteY52" fmla="*/ 4398667 h 4664946"/>
              <a:gd name="connsiteX53" fmla="*/ 4519247 w 4519247"/>
              <a:gd name="connsiteY53" fmla="*/ 3815862 h 4664946"/>
              <a:gd name="connsiteX54" fmla="*/ 4205234 w 4519247"/>
              <a:gd name="connsiteY54" fmla="*/ 3609871 h 4664946"/>
              <a:gd name="connsiteX55" fmla="*/ 4102238 w 4519247"/>
              <a:gd name="connsiteY55" fmla="*/ 3516923 h 4664946"/>
              <a:gd name="connsiteX56" fmla="*/ 3996731 w 4519247"/>
              <a:gd name="connsiteY56" fmla="*/ 3333540 h 4664946"/>
              <a:gd name="connsiteX57" fmla="*/ 3956537 w 4519247"/>
              <a:gd name="connsiteY57" fmla="*/ 2979337 h 4664946"/>
              <a:gd name="connsiteX58" fmla="*/ 3758082 w 4519247"/>
              <a:gd name="connsiteY58" fmla="*/ 2459335 h 4664946"/>
              <a:gd name="connsiteX59" fmla="*/ 3655087 w 4519247"/>
              <a:gd name="connsiteY59" fmla="*/ 2298561 h 4664946"/>
              <a:gd name="connsiteX60" fmla="*/ 3519434 w 4519247"/>
              <a:gd name="connsiteY60" fmla="*/ 2115178 h 4664946"/>
              <a:gd name="connsiteX61" fmla="*/ 3265713 w 4519247"/>
              <a:gd name="connsiteY61" fmla="*/ 2037304 h 4664946"/>
              <a:gd name="connsiteX62" fmla="*/ 3067258 w 4519247"/>
              <a:gd name="connsiteY62" fmla="*/ 1911699 h 4664946"/>
              <a:gd name="connsiteX63" fmla="*/ 3102430 w 4519247"/>
              <a:gd name="connsiteY63" fmla="*/ 1843873 h 4664946"/>
              <a:gd name="connsiteX64" fmla="*/ 3280787 w 4519247"/>
              <a:gd name="connsiteY64" fmla="*/ 1723293 h 4664946"/>
              <a:gd name="connsiteX65" fmla="*/ 3456634 w 4519247"/>
              <a:gd name="connsiteY65" fmla="*/ 1502229 h 4664946"/>
              <a:gd name="connsiteX66" fmla="*/ 3516925 w 4519247"/>
              <a:gd name="connsiteY66" fmla="*/ 1336431 h 4664946"/>
              <a:gd name="connsiteX67" fmla="*/ 3393832 w 4519247"/>
              <a:gd name="connsiteY67" fmla="*/ 801356 h 4664946"/>
              <a:gd name="connsiteX68" fmla="*/ 3363687 w 4519247"/>
              <a:gd name="connsiteY68" fmla="*/ 665704 h 4664946"/>
              <a:gd name="connsiteX69" fmla="*/ 3278276 w 4519247"/>
              <a:gd name="connsiteY69" fmla="*/ 406959 h 4664946"/>
              <a:gd name="connsiteX70" fmla="*/ 3145136 w 4519247"/>
              <a:gd name="connsiteY70" fmla="*/ 231112 h 4664946"/>
              <a:gd name="connsiteX71" fmla="*/ 2780883 w 4519247"/>
              <a:gd name="connsiteY71" fmla="*/ 27633 h 4664946"/>
              <a:gd name="connsiteX72" fmla="*/ 2637694 w 4519247"/>
              <a:gd name="connsiteY72" fmla="*/ 0 h 4664946"/>
              <a:gd name="connsiteX73" fmla="*/ 2454311 w 4519247"/>
              <a:gd name="connsiteY73" fmla="*/ 45218 h 4664946"/>
              <a:gd name="connsiteX74" fmla="*/ 2213151 w 4519247"/>
              <a:gd name="connsiteY74" fmla="*/ 303963 h 4664946"/>
              <a:gd name="connsiteX75" fmla="*/ 2037305 w 4519247"/>
              <a:gd name="connsiteY75" fmla="*/ 527539 h 4664946"/>
              <a:gd name="connsiteX76" fmla="*/ 1811217 w 4519247"/>
              <a:gd name="connsiteY76" fmla="*/ 864159 h 4664946"/>
              <a:gd name="connsiteX0" fmla="*/ 1811217 w 4519247"/>
              <a:gd name="connsiteY0" fmla="*/ 864159 h 4664946"/>
              <a:gd name="connsiteX1" fmla="*/ 1537398 w 4519247"/>
              <a:gd name="connsiteY1" fmla="*/ 823965 h 4664946"/>
              <a:gd name="connsiteX2" fmla="*/ 1409282 w 4519247"/>
              <a:gd name="connsiteY2" fmla="*/ 864158 h 4664946"/>
              <a:gd name="connsiteX3" fmla="*/ 1271117 w 4519247"/>
              <a:gd name="connsiteY3" fmla="*/ 924449 h 4664946"/>
              <a:gd name="connsiteX4" fmla="*/ 1077684 w 4519247"/>
              <a:gd name="connsiteY4" fmla="*/ 924448 h 4664946"/>
              <a:gd name="connsiteX5" fmla="*/ 851596 w 4519247"/>
              <a:gd name="connsiteY5" fmla="*/ 884254 h 4664946"/>
              <a:gd name="connsiteX6" fmla="*/ 713431 w 4519247"/>
              <a:gd name="connsiteY6" fmla="*/ 909376 h 4664946"/>
              <a:gd name="connsiteX7" fmla="*/ 612948 w 4519247"/>
              <a:gd name="connsiteY7" fmla="*/ 937008 h 4664946"/>
              <a:gd name="connsiteX8" fmla="*/ 482320 w 4519247"/>
              <a:gd name="connsiteY8" fmla="*/ 994786 h 4664946"/>
              <a:gd name="connsiteX9" fmla="*/ 411983 w 4519247"/>
              <a:gd name="connsiteY9" fmla="*/ 1040004 h 4664946"/>
              <a:gd name="connsiteX10" fmla="*/ 276328 w 4519247"/>
              <a:gd name="connsiteY10" fmla="*/ 1178169 h 4664946"/>
              <a:gd name="connsiteX11" fmla="*/ 198454 w 4519247"/>
              <a:gd name="connsiteY11" fmla="*/ 1298750 h 4664946"/>
              <a:gd name="connsiteX12" fmla="*/ 168308 w 4519247"/>
              <a:gd name="connsiteY12" fmla="*/ 1381649 h 4664946"/>
              <a:gd name="connsiteX13" fmla="*/ 236135 w 4519247"/>
              <a:gd name="connsiteY13" fmla="*/ 1474596 h 4664946"/>
              <a:gd name="connsiteX14" fmla="*/ 233623 w 4519247"/>
              <a:gd name="connsiteY14" fmla="*/ 1524837 h 4664946"/>
              <a:gd name="connsiteX15" fmla="*/ 0 w 4519247"/>
              <a:gd name="connsiteY15" fmla="*/ 1673049 h 4664946"/>
              <a:gd name="connsiteX16" fmla="*/ 7535 w 4519247"/>
              <a:gd name="connsiteY16" fmla="*/ 1723292 h 4664946"/>
              <a:gd name="connsiteX17" fmla="*/ 911887 w 4519247"/>
              <a:gd name="connsiteY17" fmla="*/ 1763485 h 4664946"/>
              <a:gd name="connsiteX18" fmla="*/ 1582614 w 4519247"/>
              <a:gd name="connsiteY18" fmla="*/ 1771021 h 4664946"/>
              <a:gd name="connsiteX19" fmla="*/ 1547445 w 4519247"/>
              <a:gd name="connsiteY19" fmla="*/ 1562518 h 4664946"/>
              <a:gd name="connsiteX20" fmla="*/ 1467058 w 4519247"/>
              <a:gd name="connsiteY20" fmla="*/ 1313822 h 4664946"/>
              <a:gd name="connsiteX21" fmla="*/ 1497203 w 4519247"/>
              <a:gd name="connsiteY21" fmla="*/ 1185705 h 4664946"/>
              <a:gd name="connsiteX22" fmla="*/ 1522326 w 4519247"/>
              <a:gd name="connsiteY22" fmla="*/ 1080199 h 4664946"/>
              <a:gd name="connsiteX23" fmla="*/ 1567543 w 4519247"/>
              <a:gd name="connsiteY23" fmla="*/ 1052566 h 4664946"/>
              <a:gd name="connsiteX24" fmla="*/ 1703196 w 4519247"/>
              <a:gd name="connsiteY24" fmla="*/ 1009860 h 4664946"/>
              <a:gd name="connsiteX25" fmla="*/ 1858946 w 4519247"/>
              <a:gd name="connsiteY25" fmla="*/ 1032467 h 4664946"/>
              <a:gd name="connsiteX26" fmla="*/ 1951893 w 4519247"/>
              <a:gd name="connsiteY26" fmla="*/ 1170633 h 4664946"/>
              <a:gd name="connsiteX27" fmla="*/ 1924260 w 4519247"/>
              <a:gd name="connsiteY27" fmla="*/ 1308798 h 4664946"/>
              <a:gd name="connsiteX28" fmla="*/ 1926772 w 4519247"/>
              <a:gd name="connsiteY28" fmla="*/ 1459523 h 4664946"/>
              <a:gd name="connsiteX29" fmla="*/ 2017207 w 4519247"/>
              <a:gd name="connsiteY29" fmla="*/ 1602712 h 4664946"/>
              <a:gd name="connsiteX30" fmla="*/ 2057401 w 4519247"/>
              <a:gd name="connsiteY30" fmla="*/ 1715756 h 4664946"/>
              <a:gd name="connsiteX31" fmla="*/ 2080009 w 4519247"/>
              <a:gd name="connsiteY31" fmla="*/ 1851409 h 4664946"/>
              <a:gd name="connsiteX32" fmla="*/ 2037304 w 4519247"/>
              <a:gd name="connsiteY32" fmla="*/ 2052376 h 4664946"/>
              <a:gd name="connsiteX33" fmla="*/ 2054889 w 4519247"/>
              <a:gd name="connsiteY33" fmla="*/ 2157885 h 4664946"/>
              <a:gd name="connsiteX34" fmla="*/ 2238271 w 4519247"/>
              <a:gd name="connsiteY34" fmla="*/ 2404069 h 4664946"/>
              <a:gd name="connsiteX35" fmla="*/ 2308609 w 4519247"/>
              <a:gd name="connsiteY35" fmla="*/ 2728128 h 4664946"/>
              <a:gd name="connsiteX36" fmla="*/ 2439238 w 4519247"/>
              <a:gd name="connsiteY36" fmla="*/ 2833636 h 4664946"/>
              <a:gd name="connsiteX37" fmla="*/ 2655279 w 4519247"/>
              <a:gd name="connsiteY37" fmla="*/ 2934119 h 4664946"/>
              <a:gd name="connsiteX38" fmla="*/ 2672862 w 4519247"/>
              <a:gd name="connsiteY38" fmla="*/ 3004458 h 4664946"/>
              <a:gd name="connsiteX39" fmla="*/ 2577403 w 4519247"/>
              <a:gd name="connsiteY39" fmla="*/ 3064746 h 4664946"/>
              <a:gd name="connsiteX40" fmla="*/ 2059913 w 4519247"/>
              <a:gd name="connsiteY40" fmla="*/ 3125036 h 4664946"/>
              <a:gd name="connsiteX41" fmla="*/ 2758273 w 4519247"/>
              <a:gd name="connsiteY41" fmla="*/ 3233057 h 4664946"/>
              <a:gd name="connsiteX42" fmla="*/ 2891412 w 4519247"/>
              <a:gd name="connsiteY42" fmla="*/ 3310932 h 4664946"/>
              <a:gd name="connsiteX43" fmla="*/ 3027065 w 4519247"/>
              <a:gd name="connsiteY43" fmla="*/ 3753060 h 4664946"/>
              <a:gd name="connsiteX44" fmla="*/ 3009480 w 4519247"/>
              <a:gd name="connsiteY44" fmla="*/ 3851032 h 4664946"/>
              <a:gd name="connsiteX45" fmla="*/ 3258176 w 4519247"/>
              <a:gd name="connsiteY45" fmla="*/ 4119824 h 4664946"/>
              <a:gd name="connsiteX46" fmla="*/ 3562139 w 4519247"/>
              <a:gd name="connsiteY46" fmla="*/ 4423787 h 4664946"/>
              <a:gd name="connsiteX47" fmla="*/ 3652574 w 4519247"/>
              <a:gd name="connsiteY47" fmla="*/ 4509198 h 4664946"/>
              <a:gd name="connsiteX48" fmla="*/ 3840982 w 4519247"/>
              <a:gd name="connsiteY48" fmla="*/ 4604656 h 4664946"/>
              <a:gd name="connsiteX49" fmla="*/ 3994218 w 4519247"/>
              <a:gd name="connsiteY49" fmla="*/ 4664946 h 4664946"/>
              <a:gd name="connsiteX50" fmla="*/ 4092190 w 4519247"/>
              <a:gd name="connsiteY50" fmla="*/ 4664946 h 4664946"/>
              <a:gd name="connsiteX51" fmla="*/ 4205234 w 4519247"/>
              <a:gd name="connsiteY51" fmla="*/ 4637314 h 4664946"/>
              <a:gd name="connsiteX52" fmla="*/ 4519247 w 4519247"/>
              <a:gd name="connsiteY52" fmla="*/ 4398667 h 4664946"/>
              <a:gd name="connsiteX53" fmla="*/ 4519247 w 4519247"/>
              <a:gd name="connsiteY53" fmla="*/ 3815862 h 4664946"/>
              <a:gd name="connsiteX54" fmla="*/ 4205234 w 4519247"/>
              <a:gd name="connsiteY54" fmla="*/ 3609871 h 4664946"/>
              <a:gd name="connsiteX55" fmla="*/ 4102238 w 4519247"/>
              <a:gd name="connsiteY55" fmla="*/ 3516923 h 4664946"/>
              <a:gd name="connsiteX56" fmla="*/ 3996731 w 4519247"/>
              <a:gd name="connsiteY56" fmla="*/ 3333540 h 4664946"/>
              <a:gd name="connsiteX57" fmla="*/ 3956537 w 4519247"/>
              <a:gd name="connsiteY57" fmla="*/ 2979337 h 4664946"/>
              <a:gd name="connsiteX58" fmla="*/ 3758082 w 4519247"/>
              <a:gd name="connsiteY58" fmla="*/ 2459335 h 4664946"/>
              <a:gd name="connsiteX59" fmla="*/ 3655087 w 4519247"/>
              <a:gd name="connsiteY59" fmla="*/ 2298561 h 4664946"/>
              <a:gd name="connsiteX60" fmla="*/ 3519434 w 4519247"/>
              <a:gd name="connsiteY60" fmla="*/ 2115178 h 4664946"/>
              <a:gd name="connsiteX61" fmla="*/ 3265713 w 4519247"/>
              <a:gd name="connsiteY61" fmla="*/ 2037304 h 4664946"/>
              <a:gd name="connsiteX62" fmla="*/ 3067258 w 4519247"/>
              <a:gd name="connsiteY62" fmla="*/ 1911699 h 4664946"/>
              <a:gd name="connsiteX63" fmla="*/ 3102430 w 4519247"/>
              <a:gd name="connsiteY63" fmla="*/ 1843873 h 4664946"/>
              <a:gd name="connsiteX64" fmla="*/ 3280787 w 4519247"/>
              <a:gd name="connsiteY64" fmla="*/ 1723293 h 4664946"/>
              <a:gd name="connsiteX65" fmla="*/ 3456634 w 4519247"/>
              <a:gd name="connsiteY65" fmla="*/ 1502229 h 4664946"/>
              <a:gd name="connsiteX66" fmla="*/ 3516925 w 4519247"/>
              <a:gd name="connsiteY66" fmla="*/ 1336431 h 4664946"/>
              <a:gd name="connsiteX67" fmla="*/ 3393832 w 4519247"/>
              <a:gd name="connsiteY67" fmla="*/ 801356 h 4664946"/>
              <a:gd name="connsiteX68" fmla="*/ 3363687 w 4519247"/>
              <a:gd name="connsiteY68" fmla="*/ 665704 h 4664946"/>
              <a:gd name="connsiteX69" fmla="*/ 3278276 w 4519247"/>
              <a:gd name="connsiteY69" fmla="*/ 406959 h 4664946"/>
              <a:gd name="connsiteX70" fmla="*/ 3145136 w 4519247"/>
              <a:gd name="connsiteY70" fmla="*/ 231112 h 4664946"/>
              <a:gd name="connsiteX71" fmla="*/ 2780883 w 4519247"/>
              <a:gd name="connsiteY71" fmla="*/ 27633 h 4664946"/>
              <a:gd name="connsiteX72" fmla="*/ 2637694 w 4519247"/>
              <a:gd name="connsiteY72" fmla="*/ 0 h 4664946"/>
              <a:gd name="connsiteX73" fmla="*/ 2454311 w 4519247"/>
              <a:gd name="connsiteY73" fmla="*/ 45218 h 4664946"/>
              <a:gd name="connsiteX74" fmla="*/ 2213151 w 4519247"/>
              <a:gd name="connsiteY74" fmla="*/ 303963 h 4664946"/>
              <a:gd name="connsiteX75" fmla="*/ 2037305 w 4519247"/>
              <a:gd name="connsiteY75" fmla="*/ 527539 h 4664946"/>
              <a:gd name="connsiteX76" fmla="*/ 1811217 w 4519247"/>
              <a:gd name="connsiteY76" fmla="*/ 864159 h 4664946"/>
              <a:gd name="connsiteX0" fmla="*/ 1811217 w 4519247"/>
              <a:gd name="connsiteY0" fmla="*/ 864159 h 4664946"/>
              <a:gd name="connsiteX1" fmla="*/ 1537398 w 4519247"/>
              <a:gd name="connsiteY1" fmla="*/ 823965 h 4664946"/>
              <a:gd name="connsiteX2" fmla="*/ 1409282 w 4519247"/>
              <a:gd name="connsiteY2" fmla="*/ 864158 h 4664946"/>
              <a:gd name="connsiteX3" fmla="*/ 1271117 w 4519247"/>
              <a:gd name="connsiteY3" fmla="*/ 924449 h 4664946"/>
              <a:gd name="connsiteX4" fmla="*/ 1077684 w 4519247"/>
              <a:gd name="connsiteY4" fmla="*/ 924448 h 4664946"/>
              <a:gd name="connsiteX5" fmla="*/ 851596 w 4519247"/>
              <a:gd name="connsiteY5" fmla="*/ 884254 h 4664946"/>
              <a:gd name="connsiteX6" fmla="*/ 713431 w 4519247"/>
              <a:gd name="connsiteY6" fmla="*/ 909376 h 4664946"/>
              <a:gd name="connsiteX7" fmla="*/ 612948 w 4519247"/>
              <a:gd name="connsiteY7" fmla="*/ 937008 h 4664946"/>
              <a:gd name="connsiteX8" fmla="*/ 482320 w 4519247"/>
              <a:gd name="connsiteY8" fmla="*/ 994786 h 4664946"/>
              <a:gd name="connsiteX9" fmla="*/ 411983 w 4519247"/>
              <a:gd name="connsiteY9" fmla="*/ 1040004 h 4664946"/>
              <a:gd name="connsiteX10" fmla="*/ 276328 w 4519247"/>
              <a:gd name="connsiteY10" fmla="*/ 1178169 h 4664946"/>
              <a:gd name="connsiteX11" fmla="*/ 198454 w 4519247"/>
              <a:gd name="connsiteY11" fmla="*/ 1298750 h 4664946"/>
              <a:gd name="connsiteX12" fmla="*/ 168308 w 4519247"/>
              <a:gd name="connsiteY12" fmla="*/ 1381649 h 4664946"/>
              <a:gd name="connsiteX13" fmla="*/ 236135 w 4519247"/>
              <a:gd name="connsiteY13" fmla="*/ 1474596 h 4664946"/>
              <a:gd name="connsiteX14" fmla="*/ 233623 w 4519247"/>
              <a:gd name="connsiteY14" fmla="*/ 1524837 h 4664946"/>
              <a:gd name="connsiteX15" fmla="*/ 0 w 4519247"/>
              <a:gd name="connsiteY15" fmla="*/ 1673049 h 4664946"/>
              <a:gd name="connsiteX16" fmla="*/ 7535 w 4519247"/>
              <a:gd name="connsiteY16" fmla="*/ 1723292 h 4664946"/>
              <a:gd name="connsiteX17" fmla="*/ 911887 w 4519247"/>
              <a:gd name="connsiteY17" fmla="*/ 1763485 h 4664946"/>
              <a:gd name="connsiteX18" fmla="*/ 1582614 w 4519247"/>
              <a:gd name="connsiteY18" fmla="*/ 1771021 h 4664946"/>
              <a:gd name="connsiteX19" fmla="*/ 1547445 w 4519247"/>
              <a:gd name="connsiteY19" fmla="*/ 1562518 h 4664946"/>
              <a:gd name="connsiteX20" fmla="*/ 1467058 w 4519247"/>
              <a:gd name="connsiteY20" fmla="*/ 1313822 h 4664946"/>
              <a:gd name="connsiteX21" fmla="*/ 1497203 w 4519247"/>
              <a:gd name="connsiteY21" fmla="*/ 1185705 h 4664946"/>
              <a:gd name="connsiteX22" fmla="*/ 1522326 w 4519247"/>
              <a:gd name="connsiteY22" fmla="*/ 1080199 h 4664946"/>
              <a:gd name="connsiteX23" fmla="*/ 1567543 w 4519247"/>
              <a:gd name="connsiteY23" fmla="*/ 1052566 h 4664946"/>
              <a:gd name="connsiteX24" fmla="*/ 1703196 w 4519247"/>
              <a:gd name="connsiteY24" fmla="*/ 1009860 h 4664946"/>
              <a:gd name="connsiteX25" fmla="*/ 1858946 w 4519247"/>
              <a:gd name="connsiteY25" fmla="*/ 1032467 h 4664946"/>
              <a:gd name="connsiteX26" fmla="*/ 1951893 w 4519247"/>
              <a:gd name="connsiteY26" fmla="*/ 1170633 h 4664946"/>
              <a:gd name="connsiteX27" fmla="*/ 1924260 w 4519247"/>
              <a:gd name="connsiteY27" fmla="*/ 1308798 h 4664946"/>
              <a:gd name="connsiteX28" fmla="*/ 1926772 w 4519247"/>
              <a:gd name="connsiteY28" fmla="*/ 1459523 h 4664946"/>
              <a:gd name="connsiteX29" fmla="*/ 2017207 w 4519247"/>
              <a:gd name="connsiteY29" fmla="*/ 1602712 h 4664946"/>
              <a:gd name="connsiteX30" fmla="*/ 2057401 w 4519247"/>
              <a:gd name="connsiteY30" fmla="*/ 1715756 h 4664946"/>
              <a:gd name="connsiteX31" fmla="*/ 2080009 w 4519247"/>
              <a:gd name="connsiteY31" fmla="*/ 1851409 h 4664946"/>
              <a:gd name="connsiteX32" fmla="*/ 2037304 w 4519247"/>
              <a:gd name="connsiteY32" fmla="*/ 2052376 h 4664946"/>
              <a:gd name="connsiteX33" fmla="*/ 2054889 w 4519247"/>
              <a:gd name="connsiteY33" fmla="*/ 2157885 h 4664946"/>
              <a:gd name="connsiteX34" fmla="*/ 2238271 w 4519247"/>
              <a:gd name="connsiteY34" fmla="*/ 2404069 h 4664946"/>
              <a:gd name="connsiteX35" fmla="*/ 2308609 w 4519247"/>
              <a:gd name="connsiteY35" fmla="*/ 2728128 h 4664946"/>
              <a:gd name="connsiteX36" fmla="*/ 2439238 w 4519247"/>
              <a:gd name="connsiteY36" fmla="*/ 2833636 h 4664946"/>
              <a:gd name="connsiteX37" fmla="*/ 2655279 w 4519247"/>
              <a:gd name="connsiteY37" fmla="*/ 2934119 h 4664946"/>
              <a:gd name="connsiteX38" fmla="*/ 2672862 w 4519247"/>
              <a:gd name="connsiteY38" fmla="*/ 3004458 h 4664946"/>
              <a:gd name="connsiteX39" fmla="*/ 2577403 w 4519247"/>
              <a:gd name="connsiteY39" fmla="*/ 3064746 h 4664946"/>
              <a:gd name="connsiteX40" fmla="*/ 2316146 w 4519247"/>
              <a:gd name="connsiteY40" fmla="*/ 3087355 h 4664946"/>
              <a:gd name="connsiteX41" fmla="*/ 2059913 w 4519247"/>
              <a:gd name="connsiteY41" fmla="*/ 3125036 h 4664946"/>
              <a:gd name="connsiteX42" fmla="*/ 2758273 w 4519247"/>
              <a:gd name="connsiteY42" fmla="*/ 3233057 h 4664946"/>
              <a:gd name="connsiteX43" fmla="*/ 2891412 w 4519247"/>
              <a:gd name="connsiteY43" fmla="*/ 3310932 h 4664946"/>
              <a:gd name="connsiteX44" fmla="*/ 3027065 w 4519247"/>
              <a:gd name="connsiteY44" fmla="*/ 3753060 h 4664946"/>
              <a:gd name="connsiteX45" fmla="*/ 3009480 w 4519247"/>
              <a:gd name="connsiteY45" fmla="*/ 3851032 h 4664946"/>
              <a:gd name="connsiteX46" fmla="*/ 3258176 w 4519247"/>
              <a:gd name="connsiteY46" fmla="*/ 4119824 h 4664946"/>
              <a:gd name="connsiteX47" fmla="*/ 3562139 w 4519247"/>
              <a:gd name="connsiteY47" fmla="*/ 4423787 h 4664946"/>
              <a:gd name="connsiteX48" fmla="*/ 3652574 w 4519247"/>
              <a:gd name="connsiteY48" fmla="*/ 4509198 h 4664946"/>
              <a:gd name="connsiteX49" fmla="*/ 3840982 w 4519247"/>
              <a:gd name="connsiteY49" fmla="*/ 4604656 h 4664946"/>
              <a:gd name="connsiteX50" fmla="*/ 3994218 w 4519247"/>
              <a:gd name="connsiteY50" fmla="*/ 4664946 h 4664946"/>
              <a:gd name="connsiteX51" fmla="*/ 4092190 w 4519247"/>
              <a:gd name="connsiteY51" fmla="*/ 4664946 h 4664946"/>
              <a:gd name="connsiteX52" fmla="*/ 4205234 w 4519247"/>
              <a:gd name="connsiteY52" fmla="*/ 4637314 h 4664946"/>
              <a:gd name="connsiteX53" fmla="*/ 4519247 w 4519247"/>
              <a:gd name="connsiteY53" fmla="*/ 4398667 h 4664946"/>
              <a:gd name="connsiteX54" fmla="*/ 4519247 w 4519247"/>
              <a:gd name="connsiteY54" fmla="*/ 3815862 h 4664946"/>
              <a:gd name="connsiteX55" fmla="*/ 4205234 w 4519247"/>
              <a:gd name="connsiteY55" fmla="*/ 3609871 h 4664946"/>
              <a:gd name="connsiteX56" fmla="*/ 4102238 w 4519247"/>
              <a:gd name="connsiteY56" fmla="*/ 3516923 h 4664946"/>
              <a:gd name="connsiteX57" fmla="*/ 3996731 w 4519247"/>
              <a:gd name="connsiteY57" fmla="*/ 3333540 h 4664946"/>
              <a:gd name="connsiteX58" fmla="*/ 3956537 w 4519247"/>
              <a:gd name="connsiteY58" fmla="*/ 2979337 h 4664946"/>
              <a:gd name="connsiteX59" fmla="*/ 3758082 w 4519247"/>
              <a:gd name="connsiteY59" fmla="*/ 2459335 h 4664946"/>
              <a:gd name="connsiteX60" fmla="*/ 3655087 w 4519247"/>
              <a:gd name="connsiteY60" fmla="*/ 2298561 h 4664946"/>
              <a:gd name="connsiteX61" fmla="*/ 3519434 w 4519247"/>
              <a:gd name="connsiteY61" fmla="*/ 2115178 h 4664946"/>
              <a:gd name="connsiteX62" fmla="*/ 3265713 w 4519247"/>
              <a:gd name="connsiteY62" fmla="*/ 2037304 h 4664946"/>
              <a:gd name="connsiteX63" fmla="*/ 3067258 w 4519247"/>
              <a:gd name="connsiteY63" fmla="*/ 1911699 h 4664946"/>
              <a:gd name="connsiteX64" fmla="*/ 3102430 w 4519247"/>
              <a:gd name="connsiteY64" fmla="*/ 1843873 h 4664946"/>
              <a:gd name="connsiteX65" fmla="*/ 3280787 w 4519247"/>
              <a:gd name="connsiteY65" fmla="*/ 1723293 h 4664946"/>
              <a:gd name="connsiteX66" fmla="*/ 3456634 w 4519247"/>
              <a:gd name="connsiteY66" fmla="*/ 1502229 h 4664946"/>
              <a:gd name="connsiteX67" fmla="*/ 3516925 w 4519247"/>
              <a:gd name="connsiteY67" fmla="*/ 1336431 h 4664946"/>
              <a:gd name="connsiteX68" fmla="*/ 3393832 w 4519247"/>
              <a:gd name="connsiteY68" fmla="*/ 801356 h 4664946"/>
              <a:gd name="connsiteX69" fmla="*/ 3363687 w 4519247"/>
              <a:gd name="connsiteY69" fmla="*/ 665704 h 4664946"/>
              <a:gd name="connsiteX70" fmla="*/ 3278276 w 4519247"/>
              <a:gd name="connsiteY70" fmla="*/ 406959 h 4664946"/>
              <a:gd name="connsiteX71" fmla="*/ 3145136 w 4519247"/>
              <a:gd name="connsiteY71" fmla="*/ 231112 h 4664946"/>
              <a:gd name="connsiteX72" fmla="*/ 2780883 w 4519247"/>
              <a:gd name="connsiteY72" fmla="*/ 27633 h 4664946"/>
              <a:gd name="connsiteX73" fmla="*/ 2637694 w 4519247"/>
              <a:gd name="connsiteY73" fmla="*/ 0 h 4664946"/>
              <a:gd name="connsiteX74" fmla="*/ 2454311 w 4519247"/>
              <a:gd name="connsiteY74" fmla="*/ 45218 h 4664946"/>
              <a:gd name="connsiteX75" fmla="*/ 2213151 w 4519247"/>
              <a:gd name="connsiteY75" fmla="*/ 303963 h 4664946"/>
              <a:gd name="connsiteX76" fmla="*/ 2037305 w 4519247"/>
              <a:gd name="connsiteY76" fmla="*/ 527539 h 4664946"/>
              <a:gd name="connsiteX77" fmla="*/ 1811217 w 4519247"/>
              <a:gd name="connsiteY77" fmla="*/ 864159 h 4664946"/>
              <a:gd name="connsiteX0" fmla="*/ 1811217 w 4519247"/>
              <a:gd name="connsiteY0" fmla="*/ 864159 h 4664946"/>
              <a:gd name="connsiteX1" fmla="*/ 1537398 w 4519247"/>
              <a:gd name="connsiteY1" fmla="*/ 823965 h 4664946"/>
              <a:gd name="connsiteX2" fmla="*/ 1409282 w 4519247"/>
              <a:gd name="connsiteY2" fmla="*/ 864158 h 4664946"/>
              <a:gd name="connsiteX3" fmla="*/ 1271117 w 4519247"/>
              <a:gd name="connsiteY3" fmla="*/ 924449 h 4664946"/>
              <a:gd name="connsiteX4" fmla="*/ 1077684 w 4519247"/>
              <a:gd name="connsiteY4" fmla="*/ 924448 h 4664946"/>
              <a:gd name="connsiteX5" fmla="*/ 851596 w 4519247"/>
              <a:gd name="connsiteY5" fmla="*/ 884254 h 4664946"/>
              <a:gd name="connsiteX6" fmla="*/ 713431 w 4519247"/>
              <a:gd name="connsiteY6" fmla="*/ 909376 h 4664946"/>
              <a:gd name="connsiteX7" fmla="*/ 612948 w 4519247"/>
              <a:gd name="connsiteY7" fmla="*/ 937008 h 4664946"/>
              <a:gd name="connsiteX8" fmla="*/ 482320 w 4519247"/>
              <a:gd name="connsiteY8" fmla="*/ 994786 h 4664946"/>
              <a:gd name="connsiteX9" fmla="*/ 411983 w 4519247"/>
              <a:gd name="connsiteY9" fmla="*/ 1040004 h 4664946"/>
              <a:gd name="connsiteX10" fmla="*/ 276328 w 4519247"/>
              <a:gd name="connsiteY10" fmla="*/ 1178169 h 4664946"/>
              <a:gd name="connsiteX11" fmla="*/ 198454 w 4519247"/>
              <a:gd name="connsiteY11" fmla="*/ 1298750 h 4664946"/>
              <a:gd name="connsiteX12" fmla="*/ 168308 w 4519247"/>
              <a:gd name="connsiteY12" fmla="*/ 1381649 h 4664946"/>
              <a:gd name="connsiteX13" fmla="*/ 236135 w 4519247"/>
              <a:gd name="connsiteY13" fmla="*/ 1474596 h 4664946"/>
              <a:gd name="connsiteX14" fmla="*/ 233623 w 4519247"/>
              <a:gd name="connsiteY14" fmla="*/ 1524837 h 4664946"/>
              <a:gd name="connsiteX15" fmla="*/ 0 w 4519247"/>
              <a:gd name="connsiteY15" fmla="*/ 1673049 h 4664946"/>
              <a:gd name="connsiteX16" fmla="*/ 7535 w 4519247"/>
              <a:gd name="connsiteY16" fmla="*/ 1723292 h 4664946"/>
              <a:gd name="connsiteX17" fmla="*/ 911887 w 4519247"/>
              <a:gd name="connsiteY17" fmla="*/ 1763485 h 4664946"/>
              <a:gd name="connsiteX18" fmla="*/ 1582614 w 4519247"/>
              <a:gd name="connsiteY18" fmla="*/ 1771021 h 4664946"/>
              <a:gd name="connsiteX19" fmla="*/ 1547445 w 4519247"/>
              <a:gd name="connsiteY19" fmla="*/ 1562518 h 4664946"/>
              <a:gd name="connsiteX20" fmla="*/ 1467058 w 4519247"/>
              <a:gd name="connsiteY20" fmla="*/ 1313822 h 4664946"/>
              <a:gd name="connsiteX21" fmla="*/ 1497203 w 4519247"/>
              <a:gd name="connsiteY21" fmla="*/ 1185705 h 4664946"/>
              <a:gd name="connsiteX22" fmla="*/ 1522326 w 4519247"/>
              <a:gd name="connsiteY22" fmla="*/ 1080199 h 4664946"/>
              <a:gd name="connsiteX23" fmla="*/ 1567543 w 4519247"/>
              <a:gd name="connsiteY23" fmla="*/ 1052566 h 4664946"/>
              <a:gd name="connsiteX24" fmla="*/ 1703196 w 4519247"/>
              <a:gd name="connsiteY24" fmla="*/ 1009860 h 4664946"/>
              <a:gd name="connsiteX25" fmla="*/ 1858946 w 4519247"/>
              <a:gd name="connsiteY25" fmla="*/ 1032467 h 4664946"/>
              <a:gd name="connsiteX26" fmla="*/ 1951893 w 4519247"/>
              <a:gd name="connsiteY26" fmla="*/ 1170633 h 4664946"/>
              <a:gd name="connsiteX27" fmla="*/ 1924260 w 4519247"/>
              <a:gd name="connsiteY27" fmla="*/ 1308798 h 4664946"/>
              <a:gd name="connsiteX28" fmla="*/ 1926772 w 4519247"/>
              <a:gd name="connsiteY28" fmla="*/ 1459523 h 4664946"/>
              <a:gd name="connsiteX29" fmla="*/ 2017207 w 4519247"/>
              <a:gd name="connsiteY29" fmla="*/ 1602712 h 4664946"/>
              <a:gd name="connsiteX30" fmla="*/ 2057401 w 4519247"/>
              <a:gd name="connsiteY30" fmla="*/ 1715756 h 4664946"/>
              <a:gd name="connsiteX31" fmla="*/ 2080009 w 4519247"/>
              <a:gd name="connsiteY31" fmla="*/ 1851409 h 4664946"/>
              <a:gd name="connsiteX32" fmla="*/ 2037304 w 4519247"/>
              <a:gd name="connsiteY32" fmla="*/ 2052376 h 4664946"/>
              <a:gd name="connsiteX33" fmla="*/ 2054889 w 4519247"/>
              <a:gd name="connsiteY33" fmla="*/ 2157885 h 4664946"/>
              <a:gd name="connsiteX34" fmla="*/ 2238271 w 4519247"/>
              <a:gd name="connsiteY34" fmla="*/ 2404069 h 4664946"/>
              <a:gd name="connsiteX35" fmla="*/ 2308609 w 4519247"/>
              <a:gd name="connsiteY35" fmla="*/ 2728128 h 4664946"/>
              <a:gd name="connsiteX36" fmla="*/ 2439238 w 4519247"/>
              <a:gd name="connsiteY36" fmla="*/ 2833636 h 4664946"/>
              <a:gd name="connsiteX37" fmla="*/ 2655279 w 4519247"/>
              <a:gd name="connsiteY37" fmla="*/ 2934119 h 4664946"/>
              <a:gd name="connsiteX38" fmla="*/ 2672862 w 4519247"/>
              <a:gd name="connsiteY38" fmla="*/ 3004458 h 4664946"/>
              <a:gd name="connsiteX39" fmla="*/ 2577403 w 4519247"/>
              <a:gd name="connsiteY39" fmla="*/ 3064746 h 4664946"/>
              <a:gd name="connsiteX40" fmla="*/ 2293537 w 4519247"/>
              <a:gd name="connsiteY40" fmla="*/ 3032089 h 4664946"/>
              <a:gd name="connsiteX41" fmla="*/ 2059913 w 4519247"/>
              <a:gd name="connsiteY41" fmla="*/ 3125036 h 4664946"/>
              <a:gd name="connsiteX42" fmla="*/ 2758273 w 4519247"/>
              <a:gd name="connsiteY42" fmla="*/ 3233057 h 4664946"/>
              <a:gd name="connsiteX43" fmla="*/ 2891412 w 4519247"/>
              <a:gd name="connsiteY43" fmla="*/ 3310932 h 4664946"/>
              <a:gd name="connsiteX44" fmla="*/ 3027065 w 4519247"/>
              <a:gd name="connsiteY44" fmla="*/ 3753060 h 4664946"/>
              <a:gd name="connsiteX45" fmla="*/ 3009480 w 4519247"/>
              <a:gd name="connsiteY45" fmla="*/ 3851032 h 4664946"/>
              <a:gd name="connsiteX46" fmla="*/ 3258176 w 4519247"/>
              <a:gd name="connsiteY46" fmla="*/ 4119824 h 4664946"/>
              <a:gd name="connsiteX47" fmla="*/ 3562139 w 4519247"/>
              <a:gd name="connsiteY47" fmla="*/ 4423787 h 4664946"/>
              <a:gd name="connsiteX48" fmla="*/ 3652574 w 4519247"/>
              <a:gd name="connsiteY48" fmla="*/ 4509198 h 4664946"/>
              <a:gd name="connsiteX49" fmla="*/ 3840982 w 4519247"/>
              <a:gd name="connsiteY49" fmla="*/ 4604656 h 4664946"/>
              <a:gd name="connsiteX50" fmla="*/ 3994218 w 4519247"/>
              <a:gd name="connsiteY50" fmla="*/ 4664946 h 4664946"/>
              <a:gd name="connsiteX51" fmla="*/ 4092190 w 4519247"/>
              <a:gd name="connsiteY51" fmla="*/ 4664946 h 4664946"/>
              <a:gd name="connsiteX52" fmla="*/ 4205234 w 4519247"/>
              <a:gd name="connsiteY52" fmla="*/ 4637314 h 4664946"/>
              <a:gd name="connsiteX53" fmla="*/ 4519247 w 4519247"/>
              <a:gd name="connsiteY53" fmla="*/ 4398667 h 4664946"/>
              <a:gd name="connsiteX54" fmla="*/ 4519247 w 4519247"/>
              <a:gd name="connsiteY54" fmla="*/ 3815862 h 4664946"/>
              <a:gd name="connsiteX55" fmla="*/ 4205234 w 4519247"/>
              <a:gd name="connsiteY55" fmla="*/ 3609871 h 4664946"/>
              <a:gd name="connsiteX56" fmla="*/ 4102238 w 4519247"/>
              <a:gd name="connsiteY56" fmla="*/ 3516923 h 4664946"/>
              <a:gd name="connsiteX57" fmla="*/ 3996731 w 4519247"/>
              <a:gd name="connsiteY57" fmla="*/ 3333540 h 4664946"/>
              <a:gd name="connsiteX58" fmla="*/ 3956537 w 4519247"/>
              <a:gd name="connsiteY58" fmla="*/ 2979337 h 4664946"/>
              <a:gd name="connsiteX59" fmla="*/ 3758082 w 4519247"/>
              <a:gd name="connsiteY59" fmla="*/ 2459335 h 4664946"/>
              <a:gd name="connsiteX60" fmla="*/ 3655087 w 4519247"/>
              <a:gd name="connsiteY60" fmla="*/ 2298561 h 4664946"/>
              <a:gd name="connsiteX61" fmla="*/ 3519434 w 4519247"/>
              <a:gd name="connsiteY61" fmla="*/ 2115178 h 4664946"/>
              <a:gd name="connsiteX62" fmla="*/ 3265713 w 4519247"/>
              <a:gd name="connsiteY62" fmla="*/ 2037304 h 4664946"/>
              <a:gd name="connsiteX63" fmla="*/ 3067258 w 4519247"/>
              <a:gd name="connsiteY63" fmla="*/ 1911699 h 4664946"/>
              <a:gd name="connsiteX64" fmla="*/ 3102430 w 4519247"/>
              <a:gd name="connsiteY64" fmla="*/ 1843873 h 4664946"/>
              <a:gd name="connsiteX65" fmla="*/ 3280787 w 4519247"/>
              <a:gd name="connsiteY65" fmla="*/ 1723293 h 4664946"/>
              <a:gd name="connsiteX66" fmla="*/ 3456634 w 4519247"/>
              <a:gd name="connsiteY66" fmla="*/ 1502229 h 4664946"/>
              <a:gd name="connsiteX67" fmla="*/ 3516925 w 4519247"/>
              <a:gd name="connsiteY67" fmla="*/ 1336431 h 4664946"/>
              <a:gd name="connsiteX68" fmla="*/ 3393832 w 4519247"/>
              <a:gd name="connsiteY68" fmla="*/ 801356 h 4664946"/>
              <a:gd name="connsiteX69" fmla="*/ 3363687 w 4519247"/>
              <a:gd name="connsiteY69" fmla="*/ 665704 h 4664946"/>
              <a:gd name="connsiteX70" fmla="*/ 3278276 w 4519247"/>
              <a:gd name="connsiteY70" fmla="*/ 406959 h 4664946"/>
              <a:gd name="connsiteX71" fmla="*/ 3145136 w 4519247"/>
              <a:gd name="connsiteY71" fmla="*/ 231112 h 4664946"/>
              <a:gd name="connsiteX72" fmla="*/ 2780883 w 4519247"/>
              <a:gd name="connsiteY72" fmla="*/ 27633 h 4664946"/>
              <a:gd name="connsiteX73" fmla="*/ 2637694 w 4519247"/>
              <a:gd name="connsiteY73" fmla="*/ 0 h 4664946"/>
              <a:gd name="connsiteX74" fmla="*/ 2454311 w 4519247"/>
              <a:gd name="connsiteY74" fmla="*/ 45218 h 4664946"/>
              <a:gd name="connsiteX75" fmla="*/ 2213151 w 4519247"/>
              <a:gd name="connsiteY75" fmla="*/ 303963 h 4664946"/>
              <a:gd name="connsiteX76" fmla="*/ 2037305 w 4519247"/>
              <a:gd name="connsiteY76" fmla="*/ 527539 h 4664946"/>
              <a:gd name="connsiteX77" fmla="*/ 1811217 w 4519247"/>
              <a:gd name="connsiteY77" fmla="*/ 864159 h 4664946"/>
              <a:gd name="connsiteX0" fmla="*/ 1811217 w 4519247"/>
              <a:gd name="connsiteY0" fmla="*/ 864159 h 4664946"/>
              <a:gd name="connsiteX1" fmla="*/ 1537398 w 4519247"/>
              <a:gd name="connsiteY1" fmla="*/ 823965 h 4664946"/>
              <a:gd name="connsiteX2" fmla="*/ 1409282 w 4519247"/>
              <a:gd name="connsiteY2" fmla="*/ 864158 h 4664946"/>
              <a:gd name="connsiteX3" fmla="*/ 1271117 w 4519247"/>
              <a:gd name="connsiteY3" fmla="*/ 924449 h 4664946"/>
              <a:gd name="connsiteX4" fmla="*/ 1077684 w 4519247"/>
              <a:gd name="connsiteY4" fmla="*/ 924448 h 4664946"/>
              <a:gd name="connsiteX5" fmla="*/ 851596 w 4519247"/>
              <a:gd name="connsiteY5" fmla="*/ 884254 h 4664946"/>
              <a:gd name="connsiteX6" fmla="*/ 713431 w 4519247"/>
              <a:gd name="connsiteY6" fmla="*/ 909376 h 4664946"/>
              <a:gd name="connsiteX7" fmla="*/ 612948 w 4519247"/>
              <a:gd name="connsiteY7" fmla="*/ 937008 h 4664946"/>
              <a:gd name="connsiteX8" fmla="*/ 482320 w 4519247"/>
              <a:gd name="connsiteY8" fmla="*/ 994786 h 4664946"/>
              <a:gd name="connsiteX9" fmla="*/ 411983 w 4519247"/>
              <a:gd name="connsiteY9" fmla="*/ 1040004 h 4664946"/>
              <a:gd name="connsiteX10" fmla="*/ 276328 w 4519247"/>
              <a:gd name="connsiteY10" fmla="*/ 1178169 h 4664946"/>
              <a:gd name="connsiteX11" fmla="*/ 198454 w 4519247"/>
              <a:gd name="connsiteY11" fmla="*/ 1298750 h 4664946"/>
              <a:gd name="connsiteX12" fmla="*/ 168308 w 4519247"/>
              <a:gd name="connsiteY12" fmla="*/ 1381649 h 4664946"/>
              <a:gd name="connsiteX13" fmla="*/ 236135 w 4519247"/>
              <a:gd name="connsiteY13" fmla="*/ 1474596 h 4664946"/>
              <a:gd name="connsiteX14" fmla="*/ 233623 w 4519247"/>
              <a:gd name="connsiteY14" fmla="*/ 1524837 h 4664946"/>
              <a:gd name="connsiteX15" fmla="*/ 0 w 4519247"/>
              <a:gd name="connsiteY15" fmla="*/ 1673049 h 4664946"/>
              <a:gd name="connsiteX16" fmla="*/ 7535 w 4519247"/>
              <a:gd name="connsiteY16" fmla="*/ 1723292 h 4664946"/>
              <a:gd name="connsiteX17" fmla="*/ 911887 w 4519247"/>
              <a:gd name="connsiteY17" fmla="*/ 1763485 h 4664946"/>
              <a:gd name="connsiteX18" fmla="*/ 1582614 w 4519247"/>
              <a:gd name="connsiteY18" fmla="*/ 1771021 h 4664946"/>
              <a:gd name="connsiteX19" fmla="*/ 1547445 w 4519247"/>
              <a:gd name="connsiteY19" fmla="*/ 1562518 h 4664946"/>
              <a:gd name="connsiteX20" fmla="*/ 1467058 w 4519247"/>
              <a:gd name="connsiteY20" fmla="*/ 1313822 h 4664946"/>
              <a:gd name="connsiteX21" fmla="*/ 1497203 w 4519247"/>
              <a:gd name="connsiteY21" fmla="*/ 1185705 h 4664946"/>
              <a:gd name="connsiteX22" fmla="*/ 1522326 w 4519247"/>
              <a:gd name="connsiteY22" fmla="*/ 1080199 h 4664946"/>
              <a:gd name="connsiteX23" fmla="*/ 1567543 w 4519247"/>
              <a:gd name="connsiteY23" fmla="*/ 1052566 h 4664946"/>
              <a:gd name="connsiteX24" fmla="*/ 1703196 w 4519247"/>
              <a:gd name="connsiteY24" fmla="*/ 1009860 h 4664946"/>
              <a:gd name="connsiteX25" fmla="*/ 1858946 w 4519247"/>
              <a:gd name="connsiteY25" fmla="*/ 1032467 h 4664946"/>
              <a:gd name="connsiteX26" fmla="*/ 1951893 w 4519247"/>
              <a:gd name="connsiteY26" fmla="*/ 1170633 h 4664946"/>
              <a:gd name="connsiteX27" fmla="*/ 1924260 w 4519247"/>
              <a:gd name="connsiteY27" fmla="*/ 1308798 h 4664946"/>
              <a:gd name="connsiteX28" fmla="*/ 1926772 w 4519247"/>
              <a:gd name="connsiteY28" fmla="*/ 1459523 h 4664946"/>
              <a:gd name="connsiteX29" fmla="*/ 2017207 w 4519247"/>
              <a:gd name="connsiteY29" fmla="*/ 1602712 h 4664946"/>
              <a:gd name="connsiteX30" fmla="*/ 2057401 w 4519247"/>
              <a:gd name="connsiteY30" fmla="*/ 1715756 h 4664946"/>
              <a:gd name="connsiteX31" fmla="*/ 2080009 w 4519247"/>
              <a:gd name="connsiteY31" fmla="*/ 1851409 h 4664946"/>
              <a:gd name="connsiteX32" fmla="*/ 2037304 w 4519247"/>
              <a:gd name="connsiteY32" fmla="*/ 2052376 h 4664946"/>
              <a:gd name="connsiteX33" fmla="*/ 2054889 w 4519247"/>
              <a:gd name="connsiteY33" fmla="*/ 2157885 h 4664946"/>
              <a:gd name="connsiteX34" fmla="*/ 2238271 w 4519247"/>
              <a:gd name="connsiteY34" fmla="*/ 2404069 h 4664946"/>
              <a:gd name="connsiteX35" fmla="*/ 2308609 w 4519247"/>
              <a:gd name="connsiteY35" fmla="*/ 2728128 h 4664946"/>
              <a:gd name="connsiteX36" fmla="*/ 2439238 w 4519247"/>
              <a:gd name="connsiteY36" fmla="*/ 2833636 h 4664946"/>
              <a:gd name="connsiteX37" fmla="*/ 2655279 w 4519247"/>
              <a:gd name="connsiteY37" fmla="*/ 2934119 h 4664946"/>
              <a:gd name="connsiteX38" fmla="*/ 2672862 w 4519247"/>
              <a:gd name="connsiteY38" fmla="*/ 3004458 h 4664946"/>
              <a:gd name="connsiteX39" fmla="*/ 2577403 w 4519247"/>
              <a:gd name="connsiteY39" fmla="*/ 3064746 h 4664946"/>
              <a:gd name="connsiteX40" fmla="*/ 2293537 w 4519247"/>
              <a:gd name="connsiteY40" fmla="*/ 3032089 h 4664946"/>
              <a:gd name="connsiteX41" fmla="*/ 2165420 w 4519247"/>
              <a:gd name="connsiteY41" fmla="*/ 3082331 h 4664946"/>
              <a:gd name="connsiteX42" fmla="*/ 2059913 w 4519247"/>
              <a:gd name="connsiteY42" fmla="*/ 3125036 h 4664946"/>
              <a:gd name="connsiteX43" fmla="*/ 2758273 w 4519247"/>
              <a:gd name="connsiteY43" fmla="*/ 3233057 h 4664946"/>
              <a:gd name="connsiteX44" fmla="*/ 2891412 w 4519247"/>
              <a:gd name="connsiteY44" fmla="*/ 3310932 h 4664946"/>
              <a:gd name="connsiteX45" fmla="*/ 3027065 w 4519247"/>
              <a:gd name="connsiteY45" fmla="*/ 3753060 h 4664946"/>
              <a:gd name="connsiteX46" fmla="*/ 3009480 w 4519247"/>
              <a:gd name="connsiteY46" fmla="*/ 3851032 h 4664946"/>
              <a:gd name="connsiteX47" fmla="*/ 3258176 w 4519247"/>
              <a:gd name="connsiteY47" fmla="*/ 4119824 h 4664946"/>
              <a:gd name="connsiteX48" fmla="*/ 3562139 w 4519247"/>
              <a:gd name="connsiteY48" fmla="*/ 4423787 h 4664946"/>
              <a:gd name="connsiteX49" fmla="*/ 3652574 w 4519247"/>
              <a:gd name="connsiteY49" fmla="*/ 4509198 h 4664946"/>
              <a:gd name="connsiteX50" fmla="*/ 3840982 w 4519247"/>
              <a:gd name="connsiteY50" fmla="*/ 4604656 h 4664946"/>
              <a:gd name="connsiteX51" fmla="*/ 3994218 w 4519247"/>
              <a:gd name="connsiteY51" fmla="*/ 4664946 h 4664946"/>
              <a:gd name="connsiteX52" fmla="*/ 4092190 w 4519247"/>
              <a:gd name="connsiteY52" fmla="*/ 4664946 h 4664946"/>
              <a:gd name="connsiteX53" fmla="*/ 4205234 w 4519247"/>
              <a:gd name="connsiteY53" fmla="*/ 4637314 h 4664946"/>
              <a:gd name="connsiteX54" fmla="*/ 4519247 w 4519247"/>
              <a:gd name="connsiteY54" fmla="*/ 4398667 h 4664946"/>
              <a:gd name="connsiteX55" fmla="*/ 4519247 w 4519247"/>
              <a:gd name="connsiteY55" fmla="*/ 3815862 h 4664946"/>
              <a:gd name="connsiteX56" fmla="*/ 4205234 w 4519247"/>
              <a:gd name="connsiteY56" fmla="*/ 3609871 h 4664946"/>
              <a:gd name="connsiteX57" fmla="*/ 4102238 w 4519247"/>
              <a:gd name="connsiteY57" fmla="*/ 3516923 h 4664946"/>
              <a:gd name="connsiteX58" fmla="*/ 3996731 w 4519247"/>
              <a:gd name="connsiteY58" fmla="*/ 3333540 h 4664946"/>
              <a:gd name="connsiteX59" fmla="*/ 3956537 w 4519247"/>
              <a:gd name="connsiteY59" fmla="*/ 2979337 h 4664946"/>
              <a:gd name="connsiteX60" fmla="*/ 3758082 w 4519247"/>
              <a:gd name="connsiteY60" fmla="*/ 2459335 h 4664946"/>
              <a:gd name="connsiteX61" fmla="*/ 3655087 w 4519247"/>
              <a:gd name="connsiteY61" fmla="*/ 2298561 h 4664946"/>
              <a:gd name="connsiteX62" fmla="*/ 3519434 w 4519247"/>
              <a:gd name="connsiteY62" fmla="*/ 2115178 h 4664946"/>
              <a:gd name="connsiteX63" fmla="*/ 3265713 w 4519247"/>
              <a:gd name="connsiteY63" fmla="*/ 2037304 h 4664946"/>
              <a:gd name="connsiteX64" fmla="*/ 3067258 w 4519247"/>
              <a:gd name="connsiteY64" fmla="*/ 1911699 h 4664946"/>
              <a:gd name="connsiteX65" fmla="*/ 3102430 w 4519247"/>
              <a:gd name="connsiteY65" fmla="*/ 1843873 h 4664946"/>
              <a:gd name="connsiteX66" fmla="*/ 3280787 w 4519247"/>
              <a:gd name="connsiteY66" fmla="*/ 1723293 h 4664946"/>
              <a:gd name="connsiteX67" fmla="*/ 3456634 w 4519247"/>
              <a:gd name="connsiteY67" fmla="*/ 1502229 h 4664946"/>
              <a:gd name="connsiteX68" fmla="*/ 3516925 w 4519247"/>
              <a:gd name="connsiteY68" fmla="*/ 1336431 h 4664946"/>
              <a:gd name="connsiteX69" fmla="*/ 3393832 w 4519247"/>
              <a:gd name="connsiteY69" fmla="*/ 801356 h 4664946"/>
              <a:gd name="connsiteX70" fmla="*/ 3363687 w 4519247"/>
              <a:gd name="connsiteY70" fmla="*/ 665704 h 4664946"/>
              <a:gd name="connsiteX71" fmla="*/ 3278276 w 4519247"/>
              <a:gd name="connsiteY71" fmla="*/ 406959 h 4664946"/>
              <a:gd name="connsiteX72" fmla="*/ 3145136 w 4519247"/>
              <a:gd name="connsiteY72" fmla="*/ 231112 h 4664946"/>
              <a:gd name="connsiteX73" fmla="*/ 2780883 w 4519247"/>
              <a:gd name="connsiteY73" fmla="*/ 27633 h 4664946"/>
              <a:gd name="connsiteX74" fmla="*/ 2637694 w 4519247"/>
              <a:gd name="connsiteY74" fmla="*/ 0 h 4664946"/>
              <a:gd name="connsiteX75" fmla="*/ 2454311 w 4519247"/>
              <a:gd name="connsiteY75" fmla="*/ 45218 h 4664946"/>
              <a:gd name="connsiteX76" fmla="*/ 2213151 w 4519247"/>
              <a:gd name="connsiteY76" fmla="*/ 303963 h 4664946"/>
              <a:gd name="connsiteX77" fmla="*/ 2037305 w 4519247"/>
              <a:gd name="connsiteY77" fmla="*/ 527539 h 4664946"/>
              <a:gd name="connsiteX78" fmla="*/ 1811217 w 4519247"/>
              <a:gd name="connsiteY78" fmla="*/ 864159 h 4664946"/>
              <a:gd name="connsiteX0" fmla="*/ 1811217 w 4519247"/>
              <a:gd name="connsiteY0" fmla="*/ 864159 h 4664946"/>
              <a:gd name="connsiteX1" fmla="*/ 1537398 w 4519247"/>
              <a:gd name="connsiteY1" fmla="*/ 823965 h 4664946"/>
              <a:gd name="connsiteX2" fmla="*/ 1409282 w 4519247"/>
              <a:gd name="connsiteY2" fmla="*/ 864158 h 4664946"/>
              <a:gd name="connsiteX3" fmla="*/ 1271117 w 4519247"/>
              <a:gd name="connsiteY3" fmla="*/ 924449 h 4664946"/>
              <a:gd name="connsiteX4" fmla="*/ 1077684 w 4519247"/>
              <a:gd name="connsiteY4" fmla="*/ 924448 h 4664946"/>
              <a:gd name="connsiteX5" fmla="*/ 851596 w 4519247"/>
              <a:gd name="connsiteY5" fmla="*/ 884254 h 4664946"/>
              <a:gd name="connsiteX6" fmla="*/ 713431 w 4519247"/>
              <a:gd name="connsiteY6" fmla="*/ 909376 h 4664946"/>
              <a:gd name="connsiteX7" fmla="*/ 612948 w 4519247"/>
              <a:gd name="connsiteY7" fmla="*/ 937008 h 4664946"/>
              <a:gd name="connsiteX8" fmla="*/ 482320 w 4519247"/>
              <a:gd name="connsiteY8" fmla="*/ 994786 h 4664946"/>
              <a:gd name="connsiteX9" fmla="*/ 411983 w 4519247"/>
              <a:gd name="connsiteY9" fmla="*/ 1040004 h 4664946"/>
              <a:gd name="connsiteX10" fmla="*/ 276328 w 4519247"/>
              <a:gd name="connsiteY10" fmla="*/ 1178169 h 4664946"/>
              <a:gd name="connsiteX11" fmla="*/ 198454 w 4519247"/>
              <a:gd name="connsiteY11" fmla="*/ 1298750 h 4664946"/>
              <a:gd name="connsiteX12" fmla="*/ 168308 w 4519247"/>
              <a:gd name="connsiteY12" fmla="*/ 1381649 h 4664946"/>
              <a:gd name="connsiteX13" fmla="*/ 236135 w 4519247"/>
              <a:gd name="connsiteY13" fmla="*/ 1474596 h 4664946"/>
              <a:gd name="connsiteX14" fmla="*/ 233623 w 4519247"/>
              <a:gd name="connsiteY14" fmla="*/ 1524837 h 4664946"/>
              <a:gd name="connsiteX15" fmla="*/ 0 w 4519247"/>
              <a:gd name="connsiteY15" fmla="*/ 1673049 h 4664946"/>
              <a:gd name="connsiteX16" fmla="*/ 7535 w 4519247"/>
              <a:gd name="connsiteY16" fmla="*/ 1723292 h 4664946"/>
              <a:gd name="connsiteX17" fmla="*/ 911887 w 4519247"/>
              <a:gd name="connsiteY17" fmla="*/ 1763485 h 4664946"/>
              <a:gd name="connsiteX18" fmla="*/ 1582614 w 4519247"/>
              <a:gd name="connsiteY18" fmla="*/ 1771021 h 4664946"/>
              <a:gd name="connsiteX19" fmla="*/ 1547445 w 4519247"/>
              <a:gd name="connsiteY19" fmla="*/ 1562518 h 4664946"/>
              <a:gd name="connsiteX20" fmla="*/ 1467058 w 4519247"/>
              <a:gd name="connsiteY20" fmla="*/ 1313822 h 4664946"/>
              <a:gd name="connsiteX21" fmla="*/ 1497203 w 4519247"/>
              <a:gd name="connsiteY21" fmla="*/ 1185705 h 4664946"/>
              <a:gd name="connsiteX22" fmla="*/ 1522326 w 4519247"/>
              <a:gd name="connsiteY22" fmla="*/ 1080199 h 4664946"/>
              <a:gd name="connsiteX23" fmla="*/ 1567543 w 4519247"/>
              <a:gd name="connsiteY23" fmla="*/ 1052566 h 4664946"/>
              <a:gd name="connsiteX24" fmla="*/ 1703196 w 4519247"/>
              <a:gd name="connsiteY24" fmla="*/ 1009860 h 4664946"/>
              <a:gd name="connsiteX25" fmla="*/ 1858946 w 4519247"/>
              <a:gd name="connsiteY25" fmla="*/ 1032467 h 4664946"/>
              <a:gd name="connsiteX26" fmla="*/ 1951893 w 4519247"/>
              <a:gd name="connsiteY26" fmla="*/ 1170633 h 4664946"/>
              <a:gd name="connsiteX27" fmla="*/ 1924260 w 4519247"/>
              <a:gd name="connsiteY27" fmla="*/ 1308798 h 4664946"/>
              <a:gd name="connsiteX28" fmla="*/ 1926772 w 4519247"/>
              <a:gd name="connsiteY28" fmla="*/ 1459523 h 4664946"/>
              <a:gd name="connsiteX29" fmla="*/ 2017207 w 4519247"/>
              <a:gd name="connsiteY29" fmla="*/ 1602712 h 4664946"/>
              <a:gd name="connsiteX30" fmla="*/ 2057401 w 4519247"/>
              <a:gd name="connsiteY30" fmla="*/ 1715756 h 4664946"/>
              <a:gd name="connsiteX31" fmla="*/ 2080009 w 4519247"/>
              <a:gd name="connsiteY31" fmla="*/ 1851409 h 4664946"/>
              <a:gd name="connsiteX32" fmla="*/ 2037304 w 4519247"/>
              <a:gd name="connsiteY32" fmla="*/ 2052376 h 4664946"/>
              <a:gd name="connsiteX33" fmla="*/ 2054889 w 4519247"/>
              <a:gd name="connsiteY33" fmla="*/ 2157885 h 4664946"/>
              <a:gd name="connsiteX34" fmla="*/ 2238271 w 4519247"/>
              <a:gd name="connsiteY34" fmla="*/ 2404069 h 4664946"/>
              <a:gd name="connsiteX35" fmla="*/ 2308609 w 4519247"/>
              <a:gd name="connsiteY35" fmla="*/ 2728128 h 4664946"/>
              <a:gd name="connsiteX36" fmla="*/ 2439238 w 4519247"/>
              <a:gd name="connsiteY36" fmla="*/ 2833636 h 4664946"/>
              <a:gd name="connsiteX37" fmla="*/ 2655279 w 4519247"/>
              <a:gd name="connsiteY37" fmla="*/ 2934119 h 4664946"/>
              <a:gd name="connsiteX38" fmla="*/ 2672862 w 4519247"/>
              <a:gd name="connsiteY38" fmla="*/ 3004458 h 4664946"/>
              <a:gd name="connsiteX39" fmla="*/ 2577403 w 4519247"/>
              <a:gd name="connsiteY39" fmla="*/ 3064746 h 4664946"/>
              <a:gd name="connsiteX40" fmla="*/ 2293537 w 4519247"/>
              <a:gd name="connsiteY40" fmla="*/ 3032089 h 4664946"/>
              <a:gd name="connsiteX41" fmla="*/ 1489668 w 4519247"/>
              <a:gd name="connsiteY41" fmla="*/ 2579913 h 4664946"/>
              <a:gd name="connsiteX42" fmla="*/ 2059913 w 4519247"/>
              <a:gd name="connsiteY42" fmla="*/ 3125036 h 4664946"/>
              <a:gd name="connsiteX43" fmla="*/ 2758273 w 4519247"/>
              <a:gd name="connsiteY43" fmla="*/ 3233057 h 4664946"/>
              <a:gd name="connsiteX44" fmla="*/ 2891412 w 4519247"/>
              <a:gd name="connsiteY44" fmla="*/ 3310932 h 4664946"/>
              <a:gd name="connsiteX45" fmla="*/ 3027065 w 4519247"/>
              <a:gd name="connsiteY45" fmla="*/ 3753060 h 4664946"/>
              <a:gd name="connsiteX46" fmla="*/ 3009480 w 4519247"/>
              <a:gd name="connsiteY46" fmla="*/ 3851032 h 4664946"/>
              <a:gd name="connsiteX47" fmla="*/ 3258176 w 4519247"/>
              <a:gd name="connsiteY47" fmla="*/ 4119824 h 4664946"/>
              <a:gd name="connsiteX48" fmla="*/ 3562139 w 4519247"/>
              <a:gd name="connsiteY48" fmla="*/ 4423787 h 4664946"/>
              <a:gd name="connsiteX49" fmla="*/ 3652574 w 4519247"/>
              <a:gd name="connsiteY49" fmla="*/ 4509198 h 4664946"/>
              <a:gd name="connsiteX50" fmla="*/ 3840982 w 4519247"/>
              <a:gd name="connsiteY50" fmla="*/ 4604656 h 4664946"/>
              <a:gd name="connsiteX51" fmla="*/ 3994218 w 4519247"/>
              <a:gd name="connsiteY51" fmla="*/ 4664946 h 4664946"/>
              <a:gd name="connsiteX52" fmla="*/ 4092190 w 4519247"/>
              <a:gd name="connsiteY52" fmla="*/ 4664946 h 4664946"/>
              <a:gd name="connsiteX53" fmla="*/ 4205234 w 4519247"/>
              <a:gd name="connsiteY53" fmla="*/ 4637314 h 4664946"/>
              <a:gd name="connsiteX54" fmla="*/ 4519247 w 4519247"/>
              <a:gd name="connsiteY54" fmla="*/ 4398667 h 4664946"/>
              <a:gd name="connsiteX55" fmla="*/ 4519247 w 4519247"/>
              <a:gd name="connsiteY55" fmla="*/ 3815862 h 4664946"/>
              <a:gd name="connsiteX56" fmla="*/ 4205234 w 4519247"/>
              <a:gd name="connsiteY56" fmla="*/ 3609871 h 4664946"/>
              <a:gd name="connsiteX57" fmla="*/ 4102238 w 4519247"/>
              <a:gd name="connsiteY57" fmla="*/ 3516923 h 4664946"/>
              <a:gd name="connsiteX58" fmla="*/ 3996731 w 4519247"/>
              <a:gd name="connsiteY58" fmla="*/ 3333540 h 4664946"/>
              <a:gd name="connsiteX59" fmla="*/ 3956537 w 4519247"/>
              <a:gd name="connsiteY59" fmla="*/ 2979337 h 4664946"/>
              <a:gd name="connsiteX60" fmla="*/ 3758082 w 4519247"/>
              <a:gd name="connsiteY60" fmla="*/ 2459335 h 4664946"/>
              <a:gd name="connsiteX61" fmla="*/ 3655087 w 4519247"/>
              <a:gd name="connsiteY61" fmla="*/ 2298561 h 4664946"/>
              <a:gd name="connsiteX62" fmla="*/ 3519434 w 4519247"/>
              <a:gd name="connsiteY62" fmla="*/ 2115178 h 4664946"/>
              <a:gd name="connsiteX63" fmla="*/ 3265713 w 4519247"/>
              <a:gd name="connsiteY63" fmla="*/ 2037304 h 4664946"/>
              <a:gd name="connsiteX64" fmla="*/ 3067258 w 4519247"/>
              <a:gd name="connsiteY64" fmla="*/ 1911699 h 4664946"/>
              <a:gd name="connsiteX65" fmla="*/ 3102430 w 4519247"/>
              <a:gd name="connsiteY65" fmla="*/ 1843873 h 4664946"/>
              <a:gd name="connsiteX66" fmla="*/ 3280787 w 4519247"/>
              <a:gd name="connsiteY66" fmla="*/ 1723293 h 4664946"/>
              <a:gd name="connsiteX67" fmla="*/ 3456634 w 4519247"/>
              <a:gd name="connsiteY67" fmla="*/ 1502229 h 4664946"/>
              <a:gd name="connsiteX68" fmla="*/ 3516925 w 4519247"/>
              <a:gd name="connsiteY68" fmla="*/ 1336431 h 4664946"/>
              <a:gd name="connsiteX69" fmla="*/ 3393832 w 4519247"/>
              <a:gd name="connsiteY69" fmla="*/ 801356 h 4664946"/>
              <a:gd name="connsiteX70" fmla="*/ 3363687 w 4519247"/>
              <a:gd name="connsiteY70" fmla="*/ 665704 h 4664946"/>
              <a:gd name="connsiteX71" fmla="*/ 3278276 w 4519247"/>
              <a:gd name="connsiteY71" fmla="*/ 406959 h 4664946"/>
              <a:gd name="connsiteX72" fmla="*/ 3145136 w 4519247"/>
              <a:gd name="connsiteY72" fmla="*/ 231112 h 4664946"/>
              <a:gd name="connsiteX73" fmla="*/ 2780883 w 4519247"/>
              <a:gd name="connsiteY73" fmla="*/ 27633 h 4664946"/>
              <a:gd name="connsiteX74" fmla="*/ 2637694 w 4519247"/>
              <a:gd name="connsiteY74" fmla="*/ 0 h 4664946"/>
              <a:gd name="connsiteX75" fmla="*/ 2454311 w 4519247"/>
              <a:gd name="connsiteY75" fmla="*/ 45218 h 4664946"/>
              <a:gd name="connsiteX76" fmla="*/ 2213151 w 4519247"/>
              <a:gd name="connsiteY76" fmla="*/ 303963 h 4664946"/>
              <a:gd name="connsiteX77" fmla="*/ 2037305 w 4519247"/>
              <a:gd name="connsiteY77" fmla="*/ 527539 h 4664946"/>
              <a:gd name="connsiteX78" fmla="*/ 1811217 w 4519247"/>
              <a:gd name="connsiteY78" fmla="*/ 864159 h 4664946"/>
              <a:gd name="connsiteX0" fmla="*/ 1811217 w 4519247"/>
              <a:gd name="connsiteY0" fmla="*/ 864159 h 4664946"/>
              <a:gd name="connsiteX1" fmla="*/ 1537398 w 4519247"/>
              <a:gd name="connsiteY1" fmla="*/ 823965 h 4664946"/>
              <a:gd name="connsiteX2" fmla="*/ 1409282 w 4519247"/>
              <a:gd name="connsiteY2" fmla="*/ 864158 h 4664946"/>
              <a:gd name="connsiteX3" fmla="*/ 1271117 w 4519247"/>
              <a:gd name="connsiteY3" fmla="*/ 924449 h 4664946"/>
              <a:gd name="connsiteX4" fmla="*/ 1077684 w 4519247"/>
              <a:gd name="connsiteY4" fmla="*/ 924448 h 4664946"/>
              <a:gd name="connsiteX5" fmla="*/ 851596 w 4519247"/>
              <a:gd name="connsiteY5" fmla="*/ 884254 h 4664946"/>
              <a:gd name="connsiteX6" fmla="*/ 713431 w 4519247"/>
              <a:gd name="connsiteY6" fmla="*/ 909376 h 4664946"/>
              <a:gd name="connsiteX7" fmla="*/ 612948 w 4519247"/>
              <a:gd name="connsiteY7" fmla="*/ 937008 h 4664946"/>
              <a:gd name="connsiteX8" fmla="*/ 482320 w 4519247"/>
              <a:gd name="connsiteY8" fmla="*/ 994786 h 4664946"/>
              <a:gd name="connsiteX9" fmla="*/ 411983 w 4519247"/>
              <a:gd name="connsiteY9" fmla="*/ 1040004 h 4664946"/>
              <a:gd name="connsiteX10" fmla="*/ 276328 w 4519247"/>
              <a:gd name="connsiteY10" fmla="*/ 1178169 h 4664946"/>
              <a:gd name="connsiteX11" fmla="*/ 198454 w 4519247"/>
              <a:gd name="connsiteY11" fmla="*/ 1298750 h 4664946"/>
              <a:gd name="connsiteX12" fmla="*/ 168308 w 4519247"/>
              <a:gd name="connsiteY12" fmla="*/ 1381649 h 4664946"/>
              <a:gd name="connsiteX13" fmla="*/ 236135 w 4519247"/>
              <a:gd name="connsiteY13" fmla="*/ 1474596 h 4664946"/>
              <a:gd name="connsiteX14" fmla="*/ 233623 w 4519247"/>
              <a:gd name="connsiteY14" fmla="*/ 1524837 h 4664946"/>
              <a:gd name="connsiteX15" fmla="*/ 0 w 4519247"/>
              <a:gd name="connsiteY15" fmla="*/ 1673049 h 4664946"/>
              <a:gd name="connsiteX16" fmla="*/ 7535 w 4519247"/>
              <a:gd name="connsiteY16" fmla="*/ 1723292 h 4664946"/>
              <a:gd name="connsiteX17" fmla="*/ 911887 w 4519247"/>
              <a:gd name="connsiteY17" fmla="*/ 1763485 h 4664946"/>
              <a:gd name="connsiteX18" fmla="*/ 1582614 w 4519247"/>
              <a:gd name="connsiteY18" fmla="*/ 1771021 h 4664946"/>
              <a:gd name="connsiteX19" fmla="*/ 1547445 w 4519247"/>
              <a:gd name="connsiteY19" fmla="*/ 1562518 h 4664946"/>
              <a:gd name="connsiteX20" fmla="*/ 1467058 w 4519247"/>
              <a:gd name="connsiteY20" fmla="*/ 1313822 h 4664946"/>
              <a:gd name="connsiteX21" fmla="*/ 1497203 w 4519247"/>
              <a:gd name="connsiteY21" fmla="*/ 1185705 h 4664946"/>
              <a:gd name="connsiteX22" fmla="*/ 1522326 w 4519247"/>
              <a:gd name="connsiteY22" fmla="*/ 1080199 h 4664946"/>
              <a:gd name="connsiteX23" fmla="*/ 1567543 w 4519247"/>
              <a:gd name="connsiteY23" fmla="*/ 1052566 h 4664946"/>
              <a:gd name="connsiteX24" fmla="*/ 1703196 w 4519247"/>
              <a:gd name="connsiteY24" fmla="*/ 1009860 h 4664946"/>
              <a:gd name="connsiteX25" fmla="*/ 1858946 w 4519247"/>
              <a:gd name="connsiteY25" fmla="*/ 1032467 h 4664946"/>
              <a:gd name="connsiteX26" fmla="*/ 1951893 w 4519247"/>
              <a:gd name="connsiteY26" fmla="*/ 1170633 h 4664946"/>
              <a:gd name="connsiteX27" fmla="*/ 1924260 w 4519247"/>
              <a:gd name="connsiteY27" fmla="*/ 1308798 h 4664946"/>
              <a:gd name="connsiteX28" fmla="*/ 1926772 w 4519247"/>
              <a:gd name="connsiteY28" fmla="*/ 1459523 h 4664946"/>
              <a:gd name="connsiteX29" fmla="*/ 2017207 w 4519247"/>
              <a:gd name="connsiteY29" fmla="*/ 1602712 h 4664946"/>
              <a:gd name="connsiteX30" fmla="*/ 2057401 w 4519247"/>
              <a:gd name="connsiteY30" fmla="*/ 1715756 h 4664946"/>
              <a:gd name="connsiteX31" fmla="*/ 2080009 w 4519247"/>
              <a:gd name="connsiteY31" fmla="*/ 1851409 h 4664946"/>
              <a:gd name="connsiteX32" fmla="*/ 2037304 w 4519247"/>
              <a:gd name="connsiteY32" fmla="*/ 2052376 h 4664946"/>
              <a:gd name="connsiteX33" fmla="*/ 2054889 w 4519247"/>
              <a:gd name="connsiteY33" fmla="*/ 2157885 h 4664946"/>
              <a:gd name="connsiteX34" fmla="*/ 2238271 w 4519247"/>
              <a:gd name="connsiteY34" fmla="*/ 2404069 h 4664946"/>
              <a:gd name="connsiteX35" fmla="*/ 2308609 w 4519247"/>
              <a:gd name="connsiteY35" fmla="*/ 2728128 h 4664946"/>
              <a:gd name="connsiteX36" fmla="*/ 2439238 w 4519247"/>
              <a:gd name="connsiteY36" fmla="*/ 2833636 h 4664946"/>
              <a:gd name="connsiteX37" fmla="*/ 2655279 w 4519247"/>
              <a:gd name="connsiteY37" fmla="*/ 2934119 h 4664946"/>
              <a:gd name="connsiteX38" fmla="*/ 2672862 w 4519247"/>
              <a:gd name="connsiteY38" fmla="*/ 3004458 h 4664946"/>
              <a:gd name="connsiteX39" fmla="*/ 2577403 w 4519247"/>
              <a:gd name="connsiteY39" fmla="*/ 3064746 h 4664946"/>
              <a:gd name="connsiteX40" fmla="*/ 2293537 w 4519247"/>
              <a:gd name="connsiteY40" fmla="*/ 3032089 h 4664946"/>
              <a:gd name="connsiteX41" fmla="*/ 776235 w 4519247"/>
              <a:gd name="connsiteY41" fmla="*/ 1745899 h 4664946"/>
              <a:gd name="connsiteX42" fmla="*/ 2059913 w 4519247"/>
              <a:gd name="connsiteY42" fmla="*/ 3125036 h 4664946"/>
              <a:gd name="connsiteX43" fmla="*/ 2758273 w 4519247"/>
              <a:gd name="connsiteY43" fmla="*/ 3233057 h 4664946"/>
              <a:gd name="connsiteX44" fmla="*/ 2891412 w 4519247"/>
              <a:gd name="connsiteY44" fmla="*/ 3310932 h 4664946"/>
              <a:gd name="connsiteX45" fmla="*/ 3027065 w 4519247"/>
              <a:gd name="connsiteY45" fmla="*/ 3753060 h 4664946"/>
              <a:gd name="connsiteX46" fmla="*/ 3009480 w 4519247"/>
              <a:gd name="connsiteY46" fmla="*/ 3851032 h 4664946"/>
              <a:gd name="connsiteX47" fmla="*/ 3258176 w 4519247"/>
              <a:gd name="connsiteY47" fmla="*/ 4119824 h 4664946"/>
              <a:gd name="connsiteX48" fmla="*/ 3562139 w 4519247"/>
              <a:gd name="connsiteY48" fmla="*/ 4423787 h 4664946"/>
              <a:gd name="connsiteX49" fmla="*/ 3652574 w 4519247"/>
              <a:gd name="connsiteY49" fmla="*/ 4509198 h 4664946"/>
              <a:gd name="connsiteX50" fmla="*/ 3840982 w 4519247"/>
              <a:gd name="connsiteY50" fmla="*/ 4604656 h 4664946"/>
              <a:gd name="connsiteX51" fmla="*/ 3994218 w 4519247"/>
              <a:gd name="connsiteY51" fmla="*/ 4664946 h 4664946"/>
              <a:gd name="connsiteX52" fmla="*/ 4092190 w 4519247"/>
              <a:gd name="connsiteY52" fmla="*/ 4664946 h 4664946"/>
              <a:gd name="connsiteX53" fmla="*/ 4205234 w 4519247"/>
              <a:gd name="connsiteY53" fmla="*/ 4637314 h 4664946"/>
              <a:gd name="connsiteX54" fmla="*/ 4519247 w 4519247"/>
              <a:gd name="connsiteY54" fmla="*/ 4398667 h 4664946"/>
              <a:gd name="connsiteX55" fmla="*/ 4519247 w 4519247"/>
              <a:gd name="connsiteY55" fmla="*/ 3815862 h 4664946"/>
              <a:gd name="connsiteX56" fmla="*/ 4205234 w 4519247"/>
              <a:gd name="connsiteY56" fmla="*/ 3609871 h 4664946"/>
              <a:gd name="connsiteX57" fmla="*/ 4102238 w 4519247"/>
              <a:gd name="connsiteY57" fmla="*/ 3516923 h 4664946"/>
              <a:gd name="connsiteX58" fmla="*/ 3996731 w 4519247"/>
              <a:gd name="connsiteY58" fmla="*/ 3333540 h 4664946"/>
              <a:gd name="connsiteX59" fmla="*/ 3956537 w 4519247"/>
              <a:gd name="connsiteY59" fmla="*/ 2979337 h 4664946"/>
              <a:gd name="connsiteX60" fmla="*/ 3758082 w 4519247"/>
              <a:gd name="connsiteY60" fmla="*/ 2459335 h 4664946"/>
              <a:gd name="connsiteX61" fmla="*/ 3655087 w 4519247"/>
              <a:gd name="connsiteY61" fmla="*/ 2298561 h 4664946"/>
              <a:gd name="connsiteX62" fmla="*/ 3519434 w 4519247"/>
              <a:gd name="connsiteY62" fmla="*/ 2115178 h 4664946"/>
              <a:gd name="connsiteX63" fmla="*/ 3265713 w 4519247"/>
              <a:gd name="connsiteY63" fmla="*/ 2037304 h 4664946"/>
              <a:gd name="connsiteX64" fmla="*/ 3067258 w 4519247"/>
              <a:gd name="connsiteY64" fmla="*/ 1911699 h 4664946"/>
              <a:gd name="connsiteX65" fmla="*/ 3102430 w 4519247"/>
              <a:gd name="connsiteY65" fmla="*/ 1843873 h 4664946"/>
              <a:gd name="connsiteX66" fmla="*/ 3280787 w 4519247"/>
              <a:gd name="connsiteY66" fmla="*/ 1723293 h 4664946"/>
              <a:gd name="connsiteX67" fmla="*/ 3456634 w 4519247"/>
              <a:gd name="connsiteY67" fmla="*/ 1502229 h 4664946"/>
              <a:gd name="connsiteX68" fmla="*/ 3516925 w 4519247"/>
              <a:gd name="connsiteY68" fmla="*/ 1336431 h 4664946"/>
              <a:gd name="connsiteX69" fmla="*/ 3393832 w 4519247"/>
              <a:gd name="connsiteY69" fmla="*/ 801356 h 4664946"/>
              <a:gd name="connsiteX70" fmla="*/ 3363687 w 4519247"/>
              <a:gd name="connsiteY70" fmla="*/ 665704 h 4664946"/>
              <a:gd name="connsiteX71" fmla="*/ 3278276 w 4519247"/>
              <a:gd name="connsiteY71" fmla="*/ 406959 h 4664946"/>
              <a:gd name="connsiteX72" fmla="*/ 3145136 w 4519247"/>
              <a:gd name="connsiteY72" fmla="*/ 231112 h 4664946"/>
              <a:gd name="connsiteX73" fmla="*/ 2780883 w 4519247"/>
              <a:gd name="connsiteY73" fmla="*/ 27633 h 4664946"/>
              <a:gd name="connsiteX74" fmla="*/ 2637694 w 4519247"/>
              <a:gd name="connsiteY74" fmla="*/ 0 h 4664946"/>
              <a:gd name="connsiteX75" fmla="*/ 2454311 w 4519247"/>
              <a:gd name="connsiteY75" fmla="*/ 45218 h 4664946"/>
              <a:gd name="connsiteX76" fmla="*/ 2213151 w 4519247"/>
              <a:gd name="connsiteY76" fmla="*/ 303963 h 4664946"/>
              <a:gd name="connsiteX77" fmla="*/ 2037305 w 4519247"/>
              <a:gd name="connsiteY77" fmla="*/ 527539 h 4664946"/>
              <a:gd name="connsiteX78" fmla="*/ 1811217 w 4519247"/>
              <a:gd name="connsiteY78" fmla="*/ 864159 h 4664946"/>
              <a:gd name="connsiteX0" fmla="*/ 1811217 w 4519247"/>
              <a:gd name="connsiteY0" fmla="*/ 864159 h 4664946"/>
              <a:gd name="connsiteX1" fmla="*/ 1537398 w 4519247"/>
              <a:gd name="connsiteY1" fmla="*/ 823965 h 4664946"/>
              <a:gd name="connsiteX2" fmla="*/ 1409282 w 4519247"/>
              <a:gd name="connsiteY2" fmla="*/ 864158 h 4664946"/>
              <a:gd name="connsiteX3" fmla="*/ 1271117 w 4519247"/>
              <a:gd name="connsiteY3" fmla="*/ 924449 h 4664946"/>
              <a:gd name="connsiteX4" fmla="*/ 1077684 w 4519247"/>
              <a:gd name="connsiteY4" fmla="*/ 924448 h 4664946"/>
              <a:gd name="connsiteX5" fmla="*/ 851596 w 4519247"/>
              <a:gd name="connsiteY5" fmla="*/ 884254 h 4664946"/>
              <a:gd name="connsiteX6" fmla="*/ 713431 w 4519247"/>
              <a:gd name="connsiteY6" fmla="*/ 909376 h 4664946"/>
              <a:gd name="connsiteX7" fmla="*/ 612948 w 4519247"/>
              <a:gd name="connsiteY7" fmla="*/ 937008 h 4664946"/>
              <a:gd name="connsiteX8" fmla="*/ 482320 w 4519247"/>
              <a:gd name="connsiteY8" fmla="*/ 994786 h 4664946"/>
              <a:gd name="connsiteX9" fmla="*/ 411983 w 4519247"/>
              <a:gd name="connsiteY9" fmla="*/ 1040004 h 4664946"/>
              <a:gd name="connsiteX10" fmla="*/ 276328 w 4519247"/>
              <a:gd name="connsiteY10" fmla="*/ 1178169 h 4664946"/>
              <a:gd name="connsiteX11" fmla="*/ 198454 w 4519247"/>
              <a:gd name="connsiteY11" fmla="*/ 1298750 h 4664946"/>
              <a:gd name="connsiteX12" fmla="*/ 168308 w 4519247"/>
              <a:gd name="connsiteY12" fmla="*/ 1381649 h 4664946"/>
              <a:gd name="connsiteX13" fmla="*/ 236135 w 4519247"/>
              <a:gd name="connsiteY13" fmla="*/ 1474596 h 4664946"/>
              <a:gd name="connsiteX14" fmla="*/ 233623 w 4519247"/>
              <a:gd name="connsiteY14" fmla="*/ 1524837 h 4664946"/>
              <a:gd name="connsiteX15" fmla="*/ 0 w 4519247"/>
              <a:gd name="connsiteY15" fmla="*/ 1673049 h 4664946"/>
              <a:gd name="connsiteX16" fmla="*/ 7535 w 4519247"/>
              <a:gd name="connsiteY16" fmla="*/ 1723292 h 4664946"/>
              <a:gd name="connsiteX17" fmla="*/ 911887 w 4519247"/>
              <a:gd name="connsiteY17" fmla="*/ 1763485 h 4664946"/>
              <a:gd name="connsiteX18" fmla="*/ 1582614 w 4519247"/>
              <a:gd name="connsiteY18" fmla="*/ 1771021 h 4664946"/>
              <a:gd name="connsiteX19" fmla="*/ 1547445 w 4519247"/>
              <a:gd name="connsiteY19" fmla="*/ 1562518 h 4664946"/>
              <a:gd name="connsiteX20" fmla="*/ 1467058 w 4519247"/>
              <a:gd name="connsiteY20" fmla="*/ 1313822 h 4664946"/>
              <a:gd name="connsiteX21" fmla="*/ 1497203 w 4519247"/>
              <a:gd name="connsiteY21" fmla="*/ 1185705 h 4664946"/>
              <a:gd name="connsiteX22" fmla="*/ 1522326 w 4519247"/>
              <a:gd name="connsiteY22" fmla="*/ 1080199 h 4664946"/>
              <a:gd name="connsiteX23" fmla="*/ 1567543 w 4519247"/>
              <a:gd name="connsiteY23" fmla="*/ 1052566 h 4664946"/>
              <a:gd name="connsiteX24" fmla="*/ 1703196 w 4519247"/>
              <a:gd name="connsiteY24" fmla="*/ 1009860 h 4664946"/>
              <a:gd name="connsiteX25" fmla="*/ 1858946 w 4519247"/>
              <a:gd name="connsiteY25" fmla="*/ 1032467 h 4664946"/>
              <a:gd name="connsiteX26" fmla="*/ 1951893 w 4519247"/>
              <a:gd name="connsiteY26" fmla="*/ 1170633 h 4664946"/>
              <a:gd name="connsiteX27" fmla="*/ 1924260 w 4519247"/>
              <a:gd name="connsiteY27" fmla="*/ 1308798 h 4664946"/>
              <a:gd name="connsiteX28" fmla="*/ 1926772 w 4519247"/>
              <a:gd name="connsiteY28" fmla="*/ 1459523 h 4664946"/>
              <a:gd name="connsiteX29" fmla="*/ 2017207 w 4519247"/>
              <a:gd name="connsiteY29" fmla="*/ 1602712 h 4664946"/>
              <a:gd name="connsiteX30" fmla="*/ 2057401 w 4519247"/>
              <a:gd name="connsiteY30" fmla="*/ 1715756 h 4664946"/>
              <a:gd name="connsiteX31" fmla="*/ 2080009 w 4519247"/>
              <a:gd name="connsiteY31" fmla="*/ 1851409 h 4664946"/>
              <a:gd name="connsiteX32" fmla="*/ 2037304 w 4519247"/>
              <a:gd name="connsiteY32" fmla="*/ 2052376 h 4664946"/>
              <a:gd name="connsiteX33" fmla="*/ 2054889 w 4519247"/>
              <a:gd name="connsiteY33" fmla="*/ 2157885 h 4664946"/>
              <a:gd name="connsiteX34" fmla="*/ 2238271 w 4519247"/>
              <a:gd name="connsiteY34" fmla="*/ 2404069 h 4664946"/>
              <a:gd name="connsiteX35" fmla="*/ 2308609 w 4519247"/>
              <a:gd name="connsiteY35" fmla="*/ 2728128 h 4664946"/>
              <a:gd name="connsiteX36" fmla="*/ 2439238 w 4519247"/>
              <a:gd name="connsiteY36" fmla="*/ 2833636 h 4664946"/>
              <a:gd name="connsiteX37" fmla="*/ 2655279 w 4519247"/>
              <a:gd name="connsiteY37" fmla="*/ 2934119 h 4664946"/>
              <a:gd name="connsiteX38" fmla="*/ 2672862 w 4519247"/>
              <a:gd name="connsiteY38" fmla="*/ 3004458 h 4664946"/>
              <a:gd name="connsiteX39" fmla="*/ 2577403 w 4519247"/>
              <a:gd name="connsiteY39" fmla="*/ 3064746 h 4664946"/>
              <a:gd name="connsiteX40" fmla="*/ 2293537 w 4519247"/>
              <a:gd name="connsiteY40" fmla="*/ 3032089 h 4664946"/>
              <a:gd name="connsiteX41" fmla="*/ 776235 w 4519247"/>
              <a:gd name="connsiteY41" fmla="*/ 1745899 h 4664946"/>
              <a:gd name="connsiteX42" fmla="*/ 1308798 w 4519247"/>
              <a:gd name="connsiteY42" fmla="*/ 2321169 h 4664946"/>
              <a:gd name="connsiteX43" fmla="*/ 2059913 w 4519247"/>
              <a:gd name="connsiteY43" fmla="*/ 3125036 h 4664946"/>
              <a:gd name="connsiteX44" fmla="*/ 2758273 w 4519247"/>
              <a:gd name="connsiteY44" fmla="*/ 3233057 h 4664946"/>
              <a:gd name="connsiteX45" fmla="*/ 2891412 w 4519247"/>
              <a:gd name="connsiteY45" fmla="*/ 3310932 h 4664946"/>
              <a:gd name="connsiteX46" fmla="*/ 3027065 w 4519247"/>
              <a:gd name="connsiteY46" fmla="*/ 3753060 h 4664946"/>
              <a:gd name="connsiteX47" fmla="*/ 3009480 w 4519247"/>
              <a:gd name="connsiteY47" fmla="*/ 3851032 h 4664946"/>
              <a:gd name="connsiteX48" fmla="*/ 3258176 w 4519247"/>
              <a:gd name="connsiteY48" fmla="*/ 4119824 h 4664946"/>
              <a:gd name="connsiteX49" fmla="*/ 3562139 w 4519247"/>
              <a:gd name="connsiteY49" fmla="*/ 4423787 h 4664946"/>
              <a:gd name="connsiteX50" fmla="*/ 3652574 w 4519247"/>
              <a:gd name="connsiteY50" fmla="*/ 4509198 h 4664946"/>
              <a:gd name="connsiteX51" fmla="*/ 3840982 w 4519247"/>
              <a:gd name="connsiteY51" fmla="*/ 4604656 h 4664946"/>
              <a:gd name="connsiteX52" fmla="*/ 3994218 w 4519247"/>
              <a:gd name="connsiteY52" fmla="*/ 4664946 h 4664946"/>
              <a:gd name="connsiteX53" fmla="*/ 4092190 w 4519247"/>
              <a:gd name="connsiteY53" fmla="*/ 4664946 h 4664946"/>
              <a:gd name="connsiteX54" fmla="*/ 4205234 w 4519247"/>
              <a:gd name="connsiteY54" fmla="*/ 4637314 h 4664946"/>
              <a:gd name="connsiteX55" fmla="*/ 4519247 w 4519247"/>
              <a:gd name="connsiteY55" fmla="*/ 4398667 h 4664946"/>
              <a:gd name="connsiteX56" fmla="*/ 4519247 w 4519247"/>
              <a:gd name="connsiteY56" fmla="*/ 3815862 h 4664946"/>
              <a:gd name="connsiteX57" fmla="*/ 4205234 w 4519247"/>
              <a:gd name="connsiteY57" fmla="*/ 3609871 h 4664946"/>
              <a:gd name="connsiteX58" fmla="*/ 4102238 w 4519247"/>
              <a:gd name="connsiteY58" fmla="*/ 3516923 h 4664946"/>
              <a:gd name="connsiteX59" fmla="*/ 3996731 w 4519247"/>
              <a:gd name="connsiteY59" fmla="*/ 3333540 h 4664946"/>
              <a:gd name="connsiteX60" fmla="*/ 3956537 w 4519247"/>
              <a:gd name="connsiteY60" fmla="*/ 2979337 h 4664946"/>
              <a:gd name="connsiteX61" fmla="*/ 3758082 w 4519247"/>
              <a:gd name="connsiteY61" fmla="*/ 2459335 h 4664946"/>
              <a:gd name="connsiteX62" fmla="*/ 3655087 w 4519247"/>
              <a:gd name="connsiteY62" fmla="*/ 2298561 h 4664946"/>
              <a:gd name="connsiteX63" fmla="*/ 3519434 w 4519247"/>
              <a:gd name="connsiteY63" fmla="*/ 2115178 h 4664946"/>
              <a:gd name="connsiteX64" fmla="*/ 3265713 w 4519247"/>
              <a:gd name="connsiteY64" fmla="*/ 2037304 h 4664946"/>
              <a:gd name="connsiteX65" fmla="*/ 3067258 w 4519247"/>
              <a:gd name="connsiteY65" fmla="*/ 1911699 h 4664946"/>
              <a:gd name="connsiteX66" fmla="*/ 3102430 w 4519247"/>
              <a:gd name="connsiteY66" fmla="*/ 1843873 h 4664946"/>
              <a:gd name="connsiteX67" fmla="*/ 3280787 w 4519247"/>
              <a:gd name="connsiteY67" fmla="*/ 1723293 h 4664946"/>
              <a:gd name="connsiteX68" fmla="*/ 3456634 w 4519247"/>
              <a:gd name="connsiteY68" fmla="*/ 1502229 h 4664946"/>
              <a:gd name="connsiteX69" fmla="*/ 3516925 w 4519247"/>
              <a:gd name="connsiteY69" fmla="*/ 1336431 h 4664946"/>
              <a:gd name="connsiteX70" fmla="*/ 3393832 w 4519247"/>
              <a:gd name="connsiteY70" fmla="*/ 801356 h 4664946"/>
              <a:gd name="connsiteX71" fmla="*/ 3363687 w 4519247"/>
              <a:gd name="connsiteY71" fmla="*/ 665704 h 4664946"/>
              <a:gd name="connsiteX72" fmla="*/ 3278276 w 4519247"/>
              <a:gd name="connsiteY72" fmla="*/ 406959 h 4664946"/>
              <a:gd name="connsiteX73" fmla="*/ 3145136 w 4519247"/>
              <a:gd name="connsiteY73" fmla="*/ 231112 h 4664946"/>
              <a:gd name="connsiteX74" fmla="*/ 2780883 w 4519247"/>
              <a:gd name="connsiteY74" fmla="*/ 27633 h 4664946"/>
              <a:gd name="connsiteX75" fmla="*/ 2637694 w 4519247"/>
              <a:gd name="connsiteY75" fmla="*/ 0 h 4664946"/>
              <a:gd name="connsiteX76" fmla="*/ 2454311 w 4519247"/>
              <a:gd name="connsiteY76" fmla="*/ 45218 h 4664946"/>
              <a:gd name="connsiteX77" fmla="*/ 2213151 w 4519247"/>
              <a:gd name="connsiteY77" fmla="*/ 303963 h 4664946"/>
              <a:gd name="connsiteX78" fmla="*/ 2037305 w 4519247"/>
              <a:gd name="connsiteY78" fmla="*/ 527539 h 4664946"/>
              <a:gd name="connsiteX79" fmla="*/ 1811217 w 4519247"/>
              <a:gd name="connsiteY79" fmla="*/ 864159 h 4664946"/>
              <a:gd name="connsiteX0" fmla="*/ 1811217 w 4519247"/>
              <a:gd name="connsiteY0" fmla="*/ 864159 h 4664946"/>
              <a:gd name="connsiteX1" fmla="*/ 1537398 w 4519247"/>
              <a:gd name="connsiteY1" fmla="*/ 823965 h 4664946"/>
              <a:gd name="connsiteX2" fmla="*/ 1409282 w 4519247"/>
              <a:gd name="connsiteY2" fmla="*/ 864158 h 4664946"/>
              <a:gd name="connsiteX3" fmla="*/ 1271117 w 4519247"/>
              <a:gd name="connsiteY3" fmla="*/ 924449 h 4664946"/>
              <a:gd name="connsiteX4" fmla="*/ 1077684 w 4519247"/>
              <a:gd name="connsiteY4" fmla="*/ 924448 h 4664946"/>
              <a:gd name="connsiteX5" fmla="*/ 851596 w 4519247"/>
              <a:gd name="connsiteY5" fmla="*/ 884254 h 4664946"/>
              <a:gd name="connsiteX6" fmla="*/ 713431 w 4519247"/>
              <a:gd name="connsiteY6" fmla="*/ 909376 h 4664946"/>
              <a:gd name="connsiteX7" fmla="*/ 612948 w 4519247"/>
              <a:gd name="connsiteY7" fmla="*/ 937008 h 4664946"/>
              <a:gd name="connsiteX8" fmla="*/ 482320 w 4519247"/>
              <a:gd name="connsiteY8" fmla="*/ 994786 h 4664946"/>
              <a:gd name="connsiteX9" fmla="*/ 411983 w 4519247"/>
              <a:gd name="connsiteY9" fmla="*/ 1040004 h 4664946"/>
              <a:gd name="connsiteX10" fmla="*/ 276328 w 4519247"/>
              <a:gd name="connsiteY10" fmla="*/ 1178169 h 4664946"/>
              <a:gd name="connsiteX11" fmla="*/ 198454 w 4519247"/>
              <a:gd name="connsiteY11" fmla="*/ 1298750 h 4664946"/>
              <a:gd name="connsiteX12" fmla="*/ 168308 w 4519247"/>
              <a:gd name="connsiteY12" fmla="*/ 1381649 h 4664946"/>
              <a:gd name="connsiteX13" fmla="*/ 236135 w 4519247"/>
              <a:gd name="connsiteY13" fmla="*/ 1474596 h 4664946"/>
              <a:gd name="connsiteX14" fmla="*/ 233623 w 4519247"/>
              <a:gd name="connsiteY14" fmla="*/ 1524837 h 4664946"/>
              <a:gd name="connsiteX15" fmla="*/ 0 w 4519247"/>
              <a:gd name="connsiteY15" fmla="*/ 1673049 h 4664946"/>
              <a:gd name="connsiteX16" fmla="*/ 7535 w 4519247"/>
              <a:gd name="connsiteY16" fmla="*/ 1723292 h 4664946"/>
              <a:gd name="connsiteX17" fmla="*/ 911887 w 4519247"/>
              <a:gd name="connsiteY17" fmla="*/ 1763485 h 4664946"/>
              <a:gd name="connsiteX18" fmla="*/ 1582614 w 4519247"/>
              <a:gd name="connsiteY18" fmla="*/ 1771021 h 4664946"/>
              <a:gd name="connsiteX19" fmla="*/ 1547445 w 4519247"/>
              <a:gd name="connsiteY19" fmla="*/ 1562518 h 4664946"/>
              <a:gd name="connsiteX20" fmla="*/ 1467058 w 4519247"/>
              <a:gd name="connsiteY20" fmla="*/ 1313822 h 4664946"/>
              <a:gd name="connsiteX21" fmla="*/ 1497203 w 4519247"/>
              <a:gd name="connsiteY21" fmla="*/ 1185705 h 4664946"/>
              <a:gd name="connsiteX22" fmla="*/ 1522326 w 4519247"/>
              <a:gd name="connsiteY22" fmla="*/ 1080199 h 4664946"/>
              <a:gd name="connsiteX23" fmla="*/ 1567543 w 4519247"/>
              <a:gd name="connsiteY23" fmla="*/ 1052566 h 4664946"/>
              <a:gd name="connsiteX24" fmla="*/ 1703196 w 4519247"/>
              <a:gd name="connsiteY24" fmla="*/ 1009860 h 4664946"/>
              <a:gd name="connsiteX25" fmla="*/ 1858946 w 4519247"/>
              <a:gd name="connsiteY25" fmla="*/ 1032467 h 4664946"/>
              <a:gd name="connsiteX26" fmla="*/ 1951893 w 4519247"/>
              <a:gd name="connsiteY26" fmla="*/ 1170633 h 4664946"/>
              <a:gd name="connsiteX27" fmla="*/ 1924260 w 4519247"/>
              <a:gd name="connsiteY27" fmla="*/ 1308798 h 4664946"/>
              <a:gd name="connsiteX28" fmla="*/ 1926772 w 4519247"/>
              <a:gd name="connsiteY28" fmla="*/ 1459523 h 4664946"/>
              <a:gd name="connsiteX29" fmla="*/ 2017207 w 4519247"/>
              <a:gd name="connsiteY29" fmla="*/ 1602712 h 4664946"/>
              <a:gd name="connsiteX30" fmla="*/ 2057401 w 4519247"/>
              <a:gd name="connsiteY30" fmla="*/ 1715756 h 4664946"/>
              <a:gd name="connsiteX31" fmla="*/ 2080009 w 4519247"/>
              <a:gd name="connsiteY31" fmla="*/ 1851409 h 4664946"/>
              <a:gd name="connsiteX32" fmla="*/ 2037304 w 4519247"/>
              <a:gd name="connsiteY32" fmla="*/ 2052376 h 4664946"/>
              <a:gd name="connsiteX33" fmla="*/ 2054889 w 4519247"/>
              <a:gd name="connsiteY33" fmla="*/ 2157885 h 4664946"/>
              <a:gd name="connsiteX34" fmla="*/ 2238271 w 4519247"/>
              <a:gd name="connsiteY34" fmla="*/ 2404069 h 4664946"/>
              <a:gd name="connsiteX35" fmla="*/ 2308609 w 4519247"/>
              <a:gd name="connsiteY35" fmla="*/ 2728128 h 4664946"/>
              <a:gd name="connsiteX36" fmla="*/ 2439238 w 4519247"/>
              <a:gd name="connsiteY36" fmla="*/ 2833636 h 4664946"/>
              <a:gd name="connsiteX37" fmla="*/ 2655279 w 4519247"/>
              <a:gd name="connsiteY37" fmla="*/ 2934119 h 4664946"/>
              <a:gd name="connsiteX38" fmla="*/ 2672862 w 4519247"/>
              <a:gd name="connsiteY38" fmla="*/ 3004458 h 4664946"/>
              <a:gd name="connsiteX39" fmla="*/ 2577403 w 4519247"/>
              <a:gd name="connsiteY39" fmla="*/ 3064746 h 4664946"/>
              <a:gd name="connsiteX40" fmla="*/ 2293537 w 4519247"/>
              <a:gd name="connsiteY40" fmla="*/ 3032089 h 4664946"/>
              <a:gd name="connsiteX41" fmla="*/ 776235 w 4519247"/>
              <a:gd name="connsiteY41" fmla="*/ 1745899 h 4664946"/>
              <a:gd name="connsiteX42" fmla="*/ 695849 w 4519247"/>
              <a:gd name="connsiteY42" fmla="*/ 2697983 h 4664946"/>
              <a:gd name="connsiteX43" fmla="*/ 2059913 w 4519247"/>
              <a:gd name="connsiteY43" fmla="*/ 3125036 h 4664946"/>
              <a:gd name="connsiteX44" fmla="*/ 2758273 w 4519247"/>
              <a:gd name="connsiteY44" fmla="*/ 3233057 h 4664946"/>
              <a:gd name="connsiteX45" fmla="*/ 2891412 w 4519247"/>
              <a:gd name="connsiteY45" fmla="*/ 3310932 h 4664946"/>
              <a:gd name="connsiteX46" fmla="*/ 3027065 w 4519247"/>
              <a:gd name="connsiteY46" fmla="*/ 3753060 h 4664946"/>
              <a:gd name="connsiteX47" fmla="*/ 3009480 w 4519247"/>
              <a:gd name="connsiteY47" fmla="*/ 3851032 h 4664946"/>
              <a:gd name="connsiteX48" fmla="*/ 3258176 w 4519247"/>
              <a:gd name="connsiteY48" fmla="*/ 4119824 h 4664946"/>
              <a:gd name="connsiteX49" fmla="*/ 3562139 w 4519247"/>
              <a:gd name="connsiteY49" fmla="*/ 4423787 h 4664946"/>
              <a:gd name="connsiteX50" fmla="*/ 3652574 w 4519247"/>
              <a:gd name="connsiteY50" fmla="*/ 4509198 h 4664946"/>
              <a:gd name="connsiteX51" fmla="*/ 3840982 w 4519247"/>
              <a:gd name="connsiteY51" fmla="*/ 4604656 h 4664946"/>
              <a:gd name="connsiteX52" fmla="*/ 3994218 w 4519247"/>
              <a:gd name="connsiteY52" fmla="*/ 4664946 h 4664946"/>
              <a:gd name="connsiteX53" fmla="*/ 4092190 w 4519247"/>
              <a:gd name="connsiteY53" fmla="*/ 4664946 h 4664946"/>
              <a:gd name="connsiteX54" fmla="*/ 4205234 w 4519247"/>
              <a:gd name="connsiteY54" fmla="*/ 4637314 h 4664946"/>
              <a:gd name="connsiteX55" fmla="*/ 4519247 w 4519247"/>
              <a:gd name="connsiteY55" fmla="*/ 4398667 h 4664946"/>
              <a:gd name="connsiteX56" fmla="*/ 4519247 w 4519247"/>
              <a:gd name="connsiteY56" fmla="*/ 3815862 h 4664946"/>
              <a:gd name="connsiteX57" fmla="*/ 4205234 w 4519247"/>
              <a:gd name="connsiteY57" fmla="*/ 3609871 h 4664946"/>
              <a:gd name="connsiteX58" fmla="*/ 4102238 w 4519247"/>
              <a:gd name="connsiteY58" fmla="*/ 3516923 h 4664946"/>
              <a:gd name="connsiteX59" fmla="*/ 3996731 w 4519247"/>
              <a:gd name="connsiteY59" fmla="*/ 3333540 h 4664946"/>
              <a:gd name="connsiteX60" fmla="*/ 3956537 w 4519247"/>
              <a:gd name="connsiteY60" fmla="*/ 2979337 h 4664946"/>
              <a:gd name="connsiteX61" fmla="*/ 3758082 w 4519247"/>
              <a:gd name="connsiteY61" fmla="*/ 2459335 h 4664946"/>
              <a:gd name="connsiteX62" fmla="*/ 3655087 w 4519247"/>
              <a:gd name="connsiteY62" fmla="*/ 2298561 h 4664946"/>
              <a:gd name="connsiteX63" fmla="*/ 3519434 w 4519247"/>
              <a:gd name="connsiteY63" fmla="*/ 2115178 h 4664946"/>
              <a:gd name="connsiteX64" fmla="*/ 3265713 w 4519247"/>
              <a:gd name="connsiteY64" fmla="*/ 2037304 h 4664946"/>
              <a:gd name="connsiteX65" fmla="*/ 3067258 w 4519247"/>
              <a:gd name="connsiteY65" fmla="*/ 1911699 h 4664946"/>
              <a:gd name="connsiteX66" fmla="*/ 3102430 w 4519247"/>
              <a:gd name="connsiteY66" fmla="*/ 1843873 h 4664946"/>
              <a:gd name="connsiteX67" fmla="*/ 3280787 w 4519247"/>
              <a:gd name="connsiteY67" fmla="*/ 1723293 h 4664946"/>
              <a:gd name="connsiteX68" fmla="*/ 3456634 w 4519247"/>
              <a:gd name="connsiteY68" fmla="*/ 1502229 h 4664946"/>
              <a:gd name="connsiteX69" fmla="*/ 3516925 w 4519247"/>
              <a:gd name="connsiteY69" fmla="*/ 1336431 h 4664946"/>
              <a:gd name="connsiteX70" fmla="*/ 3393832 w 4519247"/>
              <a:gd name="connsiteY70" fmla="*/ 801356 h 4664946"/>
              <a:gd name="connsiteX71" fmla="*/ 3363687 w 4519247"/>
              <a:gd name="connsiteY71" fmla="*/ 665704 h 4664946"/>
              <a:gd name="connsiteX72" fmla="*/ 3278276 w 4519247"/>
              <a:gd name="connsiteY72" fmla="*/ 406959 h 4664946"/>
              <a:gd name="connsiteX73" fmla="*/ 3145136 w 4519247"/>
              <a:gd name="connsiteY73" fmla="*/ 231112 h 4664946"/>
              <a:gd name="connsiteX74" fmla="*/ 2780883 w 4519247"/>
              <a:gd name="connsiteY74" fmla="*/ 27633 h 4664946"/>
              <a:gd name="connsiteX75" fmla="*/ 2637694 w 4519247"/>
              <a:gd name="connsiteY75" fmla="*/ 0 h 4664946"/>
              <a:gd name="connsiteX76" fmla="*/ 2454311 w 4519247"/>
              <a:gd name="connsiteY76" fmla="*/ 45218 h 4664946"/>
              <a:gd name="connsiteX77" fmla="*/ 2213151 w 4519247"/>
              <a:gd name="connsiteY77" fmla="*/ 303963 h 4664946"/>
              <a:gd name="connsiteX78" fmla="*/ 2037305 w 4519247"/>
              <a:gd name="connsiteY78" fmla="*/ 527539 h 4664946"/>
              <a:gd name="connsiteX79" fmla="*/ 1811217 w 4519247"/>
              <a:gd name="connsiteY79" fmla="*/ 864159 h 4664946"/>
              <a:gd name="connsiteX0" fmla="*/ 1811217 w 4519247"/>
              <a:gd name="connsiteY0" fmla="*/ 864159 h 4664946"/>
              <a:gd name="connsiteX1" fmla="*/ 1537398 w 4519247"/>
              <a:gd name="connsiteY1" fmla="*/ 823965 h 4664946"/>
              <a:gd name="connsiteX2" fmla="*/ 1409282 w 4519247"/>
              <a:gd name="connsiteY2" fmla="*/ 864158 h 4664946"/>
              <a:gd name="connsiteX3" fmla="*/ 1271117 w 4519247"/>
              <a:gd name="connsiteY3" fmla="*/ 924449 h 4664946"/>
              <a:gd name="connsiteX4" fmla="*/ 1077684 w 4519247"/>
              <a:gd name="connsiteY4" fmla="*/ 924448 h 4664946"/>
              <a:gd name="connsiteX5" fmla="*/ 851596 w 4519247"/>
              <a:gd name="connsiteY5" fmla="*/ 884254 h 4664946"/>
              <a:gd name="connsiteX6" fmla="*/ 713431 w 4519247"/>
              <a:gd name="connsiteY6" fmla="*/ 909376 h 4664946"/>
              <a:gd name="connsiteX7" fmla="*/ 612948 w 4519247"/>
              <a:gd name="connsiteY7" fmla="*/ 937008 h 4664946"/>
              <a:gd name="connsiteX8" fmla="*/ 482320 w 4519247"/>
              <a:gd name="connsiteY8" fmla="*/ 994786 h 4664946"/>
              <a:gd name="connsiteX9" fmla="*/ 411983 w 4519247"/>
              <a:gd name="connsiteY9" fmla="*/ 1040004 h 4664946"/>
              <a:gd name="connsiteX10" fmla="*/ 276328 w 4519247"/>
              <a:gd name="connsiteY10" fmla="*/ 1178169 h 4664946"/>
              <a:gd name="connsiteX11" fmla="*/ 198454 w 4519247"/>
              <a:gd name="connsiteY11" fmla="*/ 1298750 h 4664946"/>
              <a:gd name="connsiteX12" fmla="*/ 168308 w 4519247"/>
              <a:gd name="connsiteY12" fmla="*/ 1381649 h 4664946"/>
              <a:gd name="connsiteX13" fmla="*/ 236135 w 4519247"/>
              <a:gd name="connsiteY13" fmla="*/ 1474596 h 4664946"/>
              <a:gd name="connsiteX14" fmla="*/ 233623 w 4519247"/>
              <a:gd name="connsiteY14" fmla="*/ 1524837 h 4664946"/>
              <a:gd name="connsiteX15" fmla="*/ 0 w 4519247"/>
              <a:gd name="connsiteY15" fmla="*/ 1673049 h 4664946"/>
              <a:gd name="connsiteX16" fmla="*/ 7535 w 4519247"/>
              <a:gd name="connsiteY16" fmla="*/ 1723292 h 4664946"/>
              <a:gd name="connsiteX17" fmla="*/ 911887 w 4519247"/>
              <a:gd name="connsiteY17" fmla="*/ 1763485 h 4664946"/>
              <a:gd name="connsiteX18" fmla="*/ 1582614 w 4519247"/>
              <a:gd name="connsiteY18" fmla="*/ 1771021 h 4664946"/>
              <a:gd name="connsiteX19" fmla="*/ 1547445 w 4519247"/>
              <a:gd name="connsiteY19" fmla="*/ 1562518 h 4664946"/>
              <a:gd name="connsiteX20" fmla="*/ 1467058 w 4519247"/>
              <a:gd name="connsiteY20" fmla="*/ 1313822 h 4664946"/>
              <a:gd name="connsiteX21" fmla="*/ 1497203 w 4519247"/>
              <a:gd name="connsiteY21" fmla="*/ 1185705 h 4664946"/>
              <a:gd name="connsiteX22" fmla="*/ 1522326 w 4519247"/>
              <a:gd name="connsiteY22" fmla="*/ 1080199 h 4664946"/>
              <a:gd name="connsiteX23" fmla="*/ 1567543 w 4519247"/>
              <a:gd name="connsiteY23" fmla="*/ 1052566 h 4664946"/>
              <a:gd name="connsiteX24" fmla="*/ 1703196 w 4519247"/>
              <a:gd name="connsiteY24" fmla="*/ 1009860 h 4664946"/>
              <a:gd name="connsiteX25" fmla="*/ 1858946 w 4519247"/>
              <a:gd name="connsiteY25" fmla="*/ 1032467 h 4664946"/>
              <a:gd name="connsiteX26" fmla="*/ 1951893 w 4519247"/>
              <a:gd name="connsiteY26" fmla="*/ 1170633 h 4664946"/>
              <a:gd name="connsiteX27" fmla="*/ 1924260 w 4519247"/>
              <a:gd name="connsiteY27" fmla="*/ 1308798 h 4664946"/>
              <a:gd name="connsiteX28" fmla="*/ 1926772 w 4519247"/>
              <a:gd name="connsiteY28" fmla="*/ 1459523 h 4664946"/>
              <a:gd name="connsiteX29" fmla="*/ 2017207 w 4519247"/>
              <a:gd name="connsiteY29" fmla="*/ 1602712 h 4664946"/>
              <a:gd name="connsiteX30" fmla="*/ 2057401 w 4519247"/>
              <a:gd name="connsiteY30" fmla="*/ 1715756 h 4664946"/>
              <a:gd name="connsiteX31" fmla="*/ 2080009 w 4519247"/>
              <a:gd name="connsiteY31" fmla="*/ 1851409 h 4664946"/>
              <a:gd name="connsiteX32" fmla="*/ 2037304 w 4519247"/>
              <a:gd name="connsiteY32" fmla="*/ 2052376 h 4664946"/>
              <a:gd name="connsiteX33" fmla="*/ 2054889 w 4519247"/>
              <a:gd name="connsiteY33" fmla="*/ 2157885 h 4664946"/>
              <a:gd name="connsiteX34" fmla="*/ 2238271 w 4519247"/>
              <a:gd name="connsiteY34" fmla="*/ 2404069 h 4664946"/>
              <a:gd name="connsiteX35" fmla="*/ 2308609 w 4519247"/>
              <a:gd name="connsiteY35" fmla="*/ 2728128 h 4664946"/>
              <a:gd name="connsiteX36" fmla="*/ 2439238 w 4519247"/>
              <a:gd name="connsiteY36" fmla="*/ 2833636 h 4664946"/>
              <a:gd name="connsiteX37" fmla="*/ 2655279 w 4519247"/>
              <a:gd name="connsiteY37" fmla="*/ 2934119 h 4664946"/>
              <a:gd name="connsiteX38" fmla="*/ 2672862 w 4519247"/>
              <a:gd name="connsiteY38" fmla="*/ 3004458 h 4664946"/>
              <a:gd name="connsiteX39" fmla="*/ 2577403 w 4519247"/>
              <a:gd name="connsiteY39" fmla="*/ 3064746 h 4664946"/>
              <a:gd name="connsiteX40" fmla="*/ 2293537 w 4519247"/>
              <a:gd name="connsiteY40" fmla="*/ 3032089 h 4664946"/>
              <a:gd name="connsiteX41" fmla="*/ 1966965 w 4519247"/>
              <a:gd name="connsiteY41" fmla="*/ 2750736 h 4664946"/>
              <a:gd name="connsiteX42" fmla="*/ 776235 w 4519247"/>
              <a:gd name="connsiteY42" fmla="*/ 1745899 h 4664946"/>
              <a:gd name="connsiteX43" fmla="*/ 695849 w 4519247"/>
              <a:gd name="connsiteY43" fmla="*/ 2697983 h 4664946"/>
              <a:gd name="connsiteX44" fmla="*/ 2059913 w 4519247"/>
              <a:gd name="connsiteY44" fmla="*/ 3125036 h 4664946"/>
              <a:gd name="connsiteX45" fmla="*/ 2758273 w 4519247"/>
              <a:gd name="connsiteY45" fmla="*/ 3233057 h 4664946"/>
              <a:gd name="connsiteX46" fmla="*/ 2891412 w 4519247"/>
              <a:gd name="connsiteY46" fmla="*/ 3310932 h 4664946"/>
              <a:gd name="connsiteX47" fmla="*/ 3027065 w 4519247"/>
              <a:gd name="connsiteY47" fmla="*/ 3753060 h 4664946"/>
              <a:gd name="connsiteX48" fmla="*/ 3009480 w 4519247"/>
              <a:gd name="connsiteY48" fmla="*/ 3851032 h 4664946"/>
              <a:gd name="connsiteX49" fmla="*/ 3258176 w 4519247"/>
              <a:gd name="connsiteY49" fmla="*/ 4119824 h 4664946"/>
              <a:gd name="connsiteX50" fmla="*/ 3562139 w 4519247"/>
              <a:gd name="connsiteY50" fmla="*/ 4423787 h 4664946"/>
              <a:gd name="connsiteX51" fmla="*/ 3652574 w 4519247"/>
              <a:gd name="connsiteY51" fmla="*/ 4509198 h 4664946"/>
              <a:gd name="connsiteX52" fmla="*/ 3840982 w 4519247"/>
              <a:gd name="connsiteY52" fmla="*/ 4604656 h 4664946"/>
              <a:gd name="connsiteX53" fmla="*/ 3994218 w 4519247"/>
              <a:gd name="connsiteY53" fmla="*/ 4664946 h 4664946"/>
              <a:gd name="connsiteX54" fmla="*/ 4092190 w 4519247"/>
              <a:gd name="connsiteY54" fmla="*/ 4664946 h 4664946"/>
              <a:gd name="connsiteX55" fmla="*/ 4205234 w 4519247"/>
              <a:gd name="connsiteY55" fmla="*/ 4637314 h 4664946"/>
              <a:gd name="connsiteX56" fmla="*/ 4519247 w 4519247"/>
              <a:gd name="connsiteY56" fmla="*/ 4398667 h 4664946"/>
              <a:gd name="connsiteX57" fmla="*/ 4519247 w 4519247"/>
              <a:gd name="connsiteY57" fmla="*/ 3815862 h 4664946"/>
              <a:gd name="connsiteX58" fmla="*/ 4205234 w 4519247"/>
              <a:gd name="connsiteY58" fmla="*/ 3609871 h 4664946"/>
              <a:gd name="connsiteX59" fmla="*/ 4102238 w 4519247"/>
              <a:gd name="connsiteY59" fmla="*/ 3516923 h 4664946"/>
              <a:gd name="connsiteX60" fmla="*/ 3996731 w 4519247"/>
              <a:gd name="connsiteY60" fmla="*/ 3333540 h 4664946"/>
              <a:gd name="connsiteX61" fmla="*/ 3956537 w 4519247"/>
              <a:gd name="connsiteY61" fmla="*/ 2979337 h 4664946"/>
              <a:gd name="connsiteX62" fmla="*/ 3758082 w 4519247"/>
              <a:gd name="connsiteY62" fmla="*/ 2459335 h 4664946"/>
              <a:gd name="connsiteX63" fmla="*/ 3655087 w 4519247"/>
              <a:gd name="connsiteY63" fmla="*/ 2298561 h 4664946"/>
              <a:gd name="connsiteX64" fmla="*/ 3519434 w 4519247"/>
              <a:gd name="connsiteY64" fmla="*/ 2115178 h 4664946"/>
              <a:gd name="connsiteX65" fmla="*/ 3265713 w 4519247"/>
              <a:gd name="connsiteY65" fmla="*/ 2037304 h 4664946"/>
              <a:gd name="connsiteX66" fmla="*/ 3067258 w 4519247"/>
              <a:gd name="connsiteY66" fmla="*/ 1911699 h 4664946"/>
              <a:gd name="connsiteX67" fmla="*/ 3102430 w 4519247"/>
              <a:gd name="connsiteY67" fmla="*/ 1843873 h 4664946"/>
              <a:gd name="connsiteX68" fmla="*/ 3280787 w 4519247"/>
              <a:gd name="connsiteY68" fmla="*/ 1723293 h 4664946"/>
              <a:gd name="connsiteX69" fmla="*/ 3456634 w 4519247"/>
              <a:gd name="connsiteY69" fmla="*/ 1502229 h 4664946"/>
              <a:gd name="connsiteX70" fmla="*/ 3516925 w 4519247"/>
              <a:gd name="connsiteY70" fmla="*/ 1336431 h 4664946"/>
              <a:gd name="connsiteX71" fmla="*/ 3393832 w 4519247"/>
              <a:gd name="connsiteY71" fmla="*/ 801356 h 4664946"/>
              <a:gd name="connsiteX72" fmla="*/ 3363687 w 4519247"/>
              <a:gd name="connsiteY72" fmla="*/ 665704 h 4664946"/>
              <a:gd name="connsiteX73" fmla="*/ 3278276 w 4519247"/>
              <a:gd name="connsiteY73" fmla="*/ 406959 h 4664946"/>
              <a:gd name="connsiteX74" fmla="*/ 3145136 w 4519247"/>
              <a:gd name="connsiteY74" fmla="*/ 231112 h 4664946"/>
              <a:gd name="connsiteX75" fmla="*/ 2780883 w 4519247"/>
              <a:gd name="connsiteY75" fmla="*/ 27633 h 4664946"/>
              <a:gd name="connsiteX76" fmla="*/ 2637694 w 4519247"/>
              <a:gd name="connsiteY76" fmla="*/ 0 h 4664946"/>
              <a:gd name="connsiteX77" fmla="*/ 2454311 w 4519247"/>
              <a:gd name="connsiteY77" fmla="*/ 45218 h 4664946"/>
              <a:gd name="connsiteX78" fmla="*/ 2213151 w 4519247"/>
              <a:gd name="connsiteY78" fmla="*/ 303963 h 4664946"/>
              <a:gd name="connsiteX79" fmla="*/ 2037305 w 4519247"/>
              <a:gd name="connsiteY79" fmla="*/ 527539 h 4664946"/>
              <a:gd name="connsiteX80" fmla="*/ 1811217 w 4519247"/>
              <a:gd name="connsiteY80" fmla="*/ 864159 h 4664946"/>
              <a:gd name="connsiteX0" fmla="*/ 1811217 w 4519247"/>
              <a:gd name="connsiteY0" fmla="*/ 864159 h 4664946"/>
              <a:gd name="connsiteX1" fmla="*/ 1537398 w 4519247"/>
              <a:gd name="connsiteY1" fmla="*/ 823965 h 4664946"/>
              <a:gd name="connsiteX2" fmla="*/ 1409282 w 4519247"/>
              <a:gd name="connsiteY2" fmla="*/ 864158 h 4664946"/>
              <a:gd name="connsiteX3" fmla="*/ 1271117 w 4519247"/>
              <a:gd name="connsiteY3" fmla="*/ 924449 h 4664946"/>
              <a:gd name="connsiteX4" fmla="*/ 1077684 w 4519247"/>
              <a:gd name="connsiteY4" fmla="*/ 924448 h 4664946"/>
              <a:gd name="connsiteX5" fmla="*/ 851596 w 4519247"/>
              <a:gd name="connsiteY5" fmla="*/ 884254 h 4664946"/>
              <a:gd name="connsiteX6" fmla="*/ 713431 w 4519247"/>
              <a:gd name="connsiteY6" fmla="*/ 909376 h 4664946"/>
              <a:gd name="connsiteX7" fmla="*/ 612948 w 4519247"/>
              <a:gd name="connsiteY7" fmla="*/ 937008 h 4664946"/>
              <a:gd name="connsiteX8" fmla="*/ 482320 w 4519247"/>
              <a:gd name="connsiteY8" fmla="*/ 994786 h 4664946"/>
              <a:gd name="connsiteX9" fmla="*/ 411983 w 4519247"/>
              <a:gd name="connsiteY9" fmla="*/ 1040004 h 4664946"/>
              <a:gd name="connsiteX10" fmla="*/ 276328 w 4519247"/>
              <a:gd name="connsiteY10" fmla="*/ 1178169 h 4664946"/>
              <a:gd name="connsiteX11" fmla="*/ 198454 w 4519247"/>
              <a:gd name="connsiteY11" fmla="*/ 1298750 h 4664946"/>
              <a:gd name="connsiteX12" fmla="*/ 168308 w 4519247"/>
              <a:gd name="connsiteY12" fmla="*/ 1381649 h 4664946"/>
              <a:gd name="connsiteX13" fmla="*/ 236135 w 4519247"/>
              <a:gd name="connsiteY13" fmla="*/ 1474596 h 4664946"/>
              <a:gd name="connsiteX14" fmla="*/ 233623 w 4519247"/>
              <a:gd name="connsiteY14" fmla="*/ 1524837 h 4664946"/>
              <a:gd name="connsiteX15" fmla="*/ 0 w 4519247"/>
              <a:gd name="connsiteY15" fmla="*/ 1673049 h 4664946"/>
              <a:gd name="connsiteX16" fmla="*/ 7535 w 4519247"/>
              <a:gd name="connsiteY16" fmla="*/ 1723292 h 4664946"/>
              <a:gd name="connsiteX17" fmla="*/ 911887 w 4519247"/>
              <a:gd name="connsiteY17" fmla="*/ 1763485 h 4664946"/>
              <a:gd name="connsiteX18" fmla="*/ 1582614 w 4519247"/>
              <a:gd name="connsiteY18" fmla="*/ 1771021 h 4664946"/>
              <a:gd name="connsiteX19" fmla="*/ 1547445 w 4519247"/>
              <a:gd name="connsiteY19" fmla="*/ 1562518 h 4664946"/>
              <a:gd name="connsiteX20" fmla="*/ 1467058 w 4519247"/>
              <a:gd name="connsiteY20" fmla="*/ 1313822 h 4664946"/>
              <a:gd name="connsiteX21" fmla="*/ 1497203 w 4519247"/>
              <a:gd name="connsiteY21" fmla="*/ 1185705 h 4664946"/>
              <a:gd name="connsiteX22" fmla="*/ 1522326 w 4519247"/>
              <a:gd name="connsiteY22" fmla="*/ 1080199 h 4664946"/>
              <a:gd name="connsiteX23" fmla="*/ 1567543 w 4519247"/>
              <a:gd name="connsiteY23" fmla="*/ 1052566 h 4664946"/>
              <a:gd name="connsiteX24" fmla="*/ 1703196 w 4519247"/>
              <a:gd name="connsiteY24" fmla="*/ 1009860 h 4664946"/>
              <a:gd name="connsiteX25" fmla="*/ 1858946 w 4519247"/>
              <a:gd name="connsiteY25" fmla="*/ 1032467 h 4664946"/>
              <a:gd name="connsiteX26" fmla="*/ 1951893 w 4519247"/>
              <a:gd name="connsiteY26" fmla="*/ 1170633 h 4664946"/>
              <a:gd name="connsiteX27" fmla="*/ 1924260 w 4519247"/>
              <a:gd name="connsiteY27" fmla="*/ 1308798 h 4664946"/>
              <a:gd name="connsiteX28" fmla="*/ 1926772 w 4519247"/>
              <a:gd name="connsiteY28" fmla="*/ 1459523 h 4664946"/>
              <a:gd name="connsiteX29" fmla="*/ 2017207 w 4519247"/>
              <a:gd name="connsiteY29" fmla="*/ 1602712 h 4664946"/>
              <a:gd name="connsiteX30" fmla="*/ 2057401 w 4519247"/>
              <a:gd name="connsiteY30" fmla="*/ 1715756 h 4664946"/>
              <a:gd name="connsiteX31" fmla="*/ 2080009 w 4519247"/>
              <a:gd name="connsiteY31" fmla="*/ 1851409 h 4664946"/>
              <a:gd name="connsiteX32" fmla="*/ 2037304 w 4519247"/>
              <a:gd name="connsiteY32" fmla="*/ 2052376 h 4664946"/>
              <a:gd name="connsiteX33" fmla="*/ 2054889 w 4519247"/>
              <a:gd name="connsiteY33" fmla="*/ 2157885 h 4664946"/>
              <a:gd name="connsiteX34" fmla="*/ 2238271 w 4519247"/>
              <a:gd name="connsiteY34" fmla="*/ 2404069 h 4664946"/>
              <a:gd name="connsiteX35" fmla="*/ 2308609 w 4519247"/>
              <a:gd name="connsiteY35" fmla="*/ 2728128 h 4664946"/>
              <a:gd name="connsiteX36" fmla="*/ 2439238 w 4519247"/>
              <a:gd name="connsiteY36" fmla="*/ 2833636 h 4664946"/>
              <a:gd name="connsiteX37" fmla="*/ 2655279 w 4519247"/>
              <a:gd name="connsiteY37" fmla="*/ 2934119 h 4664946"/>
              <a:gd name="connsiteX38" fmla="*/ 2672862 w 4519247"/>
              <a:gd name="connsiteY38" fmla="*/ 3004458 h 4664946"/>
              <a:gd name="connsiteX39" fmla="*/ 2577403 w 4519247"/>
              <a:gd name="connsiteY39" fmla="*/ 3064746 h 4664946"/>
              <a:gd name="connsiteX40" fmla="*/ 2293537 w 4519247"/>
              <a:gd name="connsiteY40" fmla="*/ 3032089 h 4664946"/>
              <a:gd name="connsiteX41" fmla="*/ 1904163 w 4519247"/>
              <a:gd name="connsiteY41" fmla="*/ 2768321 h 4664946"/>
              <a:gd name="connsiteX42" fmla="*/ 776235 w 4519247"/>
              <a:gd name="connsiteY42" fmla="*/ 1745899 h 4664946"/>
              <a:gd name="connsiteX43" fmla="*/ 695849 w 4519247"/>
              <a:gd name="connsiteY43" fmla="*/ 2697983 h 4664946"/>
              <a:gd name="connsiteX44" fmla="*/ 2059913 w 4519247"/>
              <a:gd name="connsiteY44" fmla="*/ 3125036 h 4664946"/>
              <a:gd name="connsiteX45" fmla="*/ 2758273 w 4519247"/>
              <a:gd name="connsiteY45" fmla="*/ 3233057 h 4664946"/>
              <a:gd name="connsiteX46" fmla="*/ 2891412 w 4519247"/>
              <a:gd name="connsiteY46" fmla="*/ 3310932 h 4664946"/>
              <a:gd name="connsiteX47" fmla="*/ 3027065 w 4519247"/>
              <a:gd name="connsiteY47" fmla="*/ 3753060 h 4664946"/>
              <a:gd name="connsiteX48" fmla="*/ 3009480 w 4519247"/>
              <a:gd name="connsiteY48" fmla="*/ 3851032 h 4664946"/>
              <a:gd name="connsiteX49" fmla="*/ 3258176 w 4519247"/>
              <a:gd name="connsiteY49" fmla="*/ 4119824 h 4664946"/>
              <a:gd name="connsiteX50" fmla="*/ 3562139 w 4519247"/>
              <a:gd name="connsiteY50" fmla="*/ 4423787 h 4664946"/>
              <a:gd name="connsiteX51" fmla="*/ 3652574 w 4519247"/>
              <a:gd name="connsiteY51" fmla="*/ 4509198 h 4664946"/>
              <a:gd name="connsiteX52" fmla="*/ 3840982 w 4519247"/>
              <a:gd name="connsiteY52" fmla="*/ 4604656 h 4664946"/>
              <a:gd name="connsiteX53" fmla="*/ 3994218 w 4519247"/>
              <a:gd name="connsiteY53" fmla="*/ 4664946 h 4664946"/>
              <a:gd name="connsiteX54" fmla="*/ 4092190 w 4519247"/>
              <a:gd name="connsiteY54" fmla="*/ 4664946 h 4664946"/>
              <a:gd name="connsiteX55" fmla="*/ 4205234 w 4519247"/>
              <a:gd name="connsiteY55" fmla="*/ 4637314 h 4664946"/>
              <a:gd name="connsiteX56" fmla="*/ 4519247 w 4519247"/>
              <a:gd name="connsiteY56" fmla="*/ 4398667 h 4664946"/>
              <a:gd name="connsiteX57" fmla="*/ 4519247 w 4519247"/>
              <a:gd name="connsiteY57" fmla="*/ 3815862 h 4664946"/>
              <a:gd name="connsiteX58" fmla="*/ 4205234 w 4519247"/>
              <a:gd name="connsiteY58" fmla="*/ 3609871 h 4664946"/>
              <a:gd name="connsiteX59" fmla="*/ 4102238 w 4519247"/>
              <a:gd name="connsiteY59" fmla="*/ 3516923 h 4664946"/>
              <a:gd name="connsiteX60" fmla="*/ 3996731 w 4519247"/>
              <a:gd name="connsiteY60" fmla="*/ 3333540 h 4664946"/>
              <a:gd name="connsiteX61" fmla="*/ 3956537 w 4519247"/>
              <a:gd name="connsiteY61" fmla="*/ 2979337 h 4664946"/>
              <a:gd name="connsiteX62" fmla="*/ 3758082 w 4519247"/>
              <a:gd name="connsiteY62" fmla="*/ 2459335 h 4664946"/>
              <a:gd name="connsiteX63" fmla="*/ 3655087 w 4519247"/>
              <a:gd name="connsiteY63" fmla="*/ 2298561 h 4664946"/>
              <a:gd name="connsiteX64" fmla="*/ 3519434 w 4519247"/>
              <a:gd name="connsiteY64" fmla="*/ 2115178 h 4664946"/>
              <a:gd name="connsiteX65" fmla="*/ 3265713 w 4519247"/>
              <a:gd name="connsiteY65" fmla="*/ 2037304 h 4664946"/>
              <a:gd name="connsiteX66" fmla="*/ 3067258 w 4519247"/>
              <a:gd name="connsiteY66" fmla="*/ 1911699 h 4664946"/>
              <a:gd name="connsiteX67" fmla="*/ 3102430 w 4519247"/>
              <a:gd name="connsiteY67" fmla="*/ 1843873 h 4664946"/>
              <a:gd name="connsiteX68" fmla="*/ 3280787 w 4519247"/>
              <a:gd name="connsiteY68" fmla="*/ 1723293 h 4664946"/>
              <a:gd name="connsiteX69" fmla="*/ 3456634 w 4519247"/>
              <a:gd name="connsiteY69" fmla="*/ 1502229 h 4664946"/>
              <a:gd name="connsiteX70" fmla="*/ 3516925 w 4519247"/>
              <a:gd name="connsiteY70" fmla="*/ 1336431 h 4664946"/>
              <a:gd name="connsiteX71" fmla="*/ 3393832 w 4519247"/>
              <a:gd name="connsiteY71" fmla="*/ 801356 h 4664946"/>
              <a:gd name="connsiteX72" fmla="*/ 3363687 w 4519247"/>
              <a:gd name="connsiteY72" fmla="*/ 665704 h 4664946"/>
              <a:gd name="connsiteX73" fmla="*/ 3278276 w 4519247"/>
              <a:gd name="connsiteY73" fmla="*/ 406959 h 4664946"/>
              <a:gd name="connsiteX74" fmla="*/ 3145136 w 4519247"/>
              <a:gd name="connsiteY74" fmla="*/ 231112 h 4664946"/>
              <a:gd name="connsiteX75" fmla="*/ 2780883 w 4519247"/>
              <a:gd name="connsiteY75" fmla="*/ 27633 h 4664946"/>
              <a:gd name="connsiteX76" fmla="*/ 2637694 w 4519247"/>
              <a:gd name="connsiteY76" fmla="*/ 0 h 4664946"/>
              <a:gd name="connsiteX77" fmla="*/ 2454311 w 4519247"/>
              <a:gd name="connsiteY77" fmla="*/ 45218 h 4664946"/>
              <a:gd name="connsiteX78" fmla="*/ 2213151 w 4519247"/>
              <a:gd name="connsiteY78" fmla="*/ 303963 h 4664946"/>
              <a:gd name="connsiteX79" fmla="*/ 2037305 w 4519247"/>
              <a:gd name="connsiteY79" fmla="*/ 527539 h 4664946"/>
              <a:gd name="connsiteX80" fmla="*/ 1811217 w 4519247"/>
              <a:gd name="connsiteY80" fmla="*/ 864159 h 4664946"/>
              <a:gd name="connsiteX0" fmla="*/ 1811217 w 4519247"/>
              <a:gd name="connsiteY0" fmla="*/ 864159 h 4664946"/>
              <a:gd name="connsiteX1" fmla="*/ 1537398 w 4519247"/>
              <a:gd name="connsiteY1" fmla="*/ 823965 h 4664946"/>
              <a:gd name="connsiteX2" fmla="*/ 1409282 w 4519247"/>
              <a:gd name="connsiteY2" fmla="*/ 864158 h 4664946"/>
              <a:gd name="connsiteX3" fmla="*/ 1271117 w 4519247"/>
              <a:gd name="connsiteY3" fmla="*/ 924449 h 4664946"/>
              <a:gd name="connsiteX4" fmla="*/ 1077684 w 4519247"/>
              <a:gd name="connsiteY4" fmla="*/ 924448 h 4664946"/>
              <a:gd name="connsiteX5" fmla="*/ 851596 w 4519247"/>
              <a:gd name="connsiteY5" fmla="*/ 884254 h 4664946"/>
              <a:gd name="connsiteX6" fmla="*/ 713431 w 4519247"/>
              <a:gd name="connsiteY6" fmla="*/ 909376 h 4664946"/>
              <a:gd name="connsiteX7" fmla="*/ 612948 w 4519247"/>
              <a:gd name="connsiteY7" fmla="*/ 937008 h 4664946"/>
              <a:gd name="connsiteX8" fmla="*/ 482320 w 4519247"/>
              <a:gd name="connsiteY8" fmla="*/ 994786 h 4664946"/>
              <a:gd name="connsiteX9" fmla="*/ 411983 w 4519247"/>
              <a:gd name="connsiteY9" fmla="*/ 1040004 h 4664946"/>
              <a:gd name="connsiteX10" fmla="*/ 276328 w 4519247"/>
              <a:gd name="connsiteY10" fmla="*/ 1178169 h 4664946"/>
              <a:gd name="connsiteX11" fmla="*/ 198454 w 4519247"/>
              <a:gd name="connsiteY11" fmla="*/ 1298750 h 4664946"/>
              <a:gd name="connsiteX12" fmla="*/ 168308 w 4519247"/>
              <a:gd name="connsiteY12" fmla="*/ 1381649 h 4664946"/>
              <a:gd name="connsiteX13" fmla="*/ 236135 w 4519247"/>
              <a:gd name="connsiteY13" fmla="*/ 1474596 h 4664946"/>
              <a:gd name="connsiteX14" fmla="*/ 233623 w 4519247"/>
              <a:gd name="connsiteY14" fmla="*/ 1524837 h 4664946"/>
              <a:gd name="connsiteX15" fmla="*/ 0 w 4519247"/>
              <a:gd name="connsiteY15" fmla="*/ 1673049 h 4664946"/>
              <a:gd name="connsiteX16" fmla="*/ 7535 w 4519247"/>
              <a:gd name="connsiteY16" fmla="*/ 1723292 h 4664946"/>
              <a:gd name="connsiteX17" fmla="*/ 911887 w 4519247"/>
              <a:gd name="connsiteY17" fmla="*/ 1763485 h 4664946"/>
              <a:gd name="connsiteX18" fmla="*/ 1582614 w 4519247"/>
              <a:gd name="connsiteY18" fmla="*/ 1771021 h 4664946"/>
              <a:gd name="connsiteX19" fmla="*/ 1547445 w 4519247"/>
              <a:gd name="connsiteY19" fmla="*/ 1562518 h 4664946"/>
              <a:gd name="connsiteX20" fmla="*/ 1467058 w 4519247"/>
              <a:gd name="connsiteY20" fmla="*/ 1313822 h 4664946"/>
              <a:gd name="connsiteX21" fmla="*/ 1497203 w 4519247"/>
              <a:gd name="connsiteY21" fmla="*/ 1185705 h 4664946"/>
              <a:gd name="connsiteX22" fmla="*/ 1522326 w 4519247"/>
              <a:gd name="connsiteY22" fmla="*/ 1080199 h 4664946"/>
              <a:gd name="connsiteX23" fmla="*/ 1567543 w 4519247"/>
              <a:gd name="connsiteY23" fmla="*/ 1052566 h 4664946"/>
              <a:gd name="connsiteX24" fmla="*/ 1703196 w 4519247"/>
              <a:gd name="connsiteY24" fmla="*/ 1009860 h 4664946"/>
              <a:gd name="connsiteX25" fmla="*/ 1858946 w 4519247"/>
              <a:gd name="connsiteY25" fmla="*/ 1032467 h 4664946"/>
              <a:gd name="connsiteX26" fmla="*/ 1951893 w 4519247"/>
              <a:gd name="connsiteY26" fmla="*/ 1170633 h 4664946"/>
              <a:gd name="connsiteX27" fmla="*/ 1924260 w 4519247"/>
              <a:gd name="connsiteY27" fmla="*/ 1308798 h 4664946"/>
              <a:gd name="connsiteX28" fmla="*/ 1926772 w 4519247"/>
              <a:gd name="connsiteY28" fmla="*/ 1459523 h 4664946"/>
              <a:gd name="connsiteX29" fmla="*/ 2017207 w 4519247"/>
              <a:gd name="connsiteY29" fmla="*/ 1602712 h 4664946"/>
              <a:gd name="connsiteX30" fmla="*/ 2057401 w 4519247"/>
              <a:gd name="connsiteY30" fmla="*/ 1715756 h 4664946"/>
              <a:gd name="connsiteX31" fmla="*/ 2080009 w 4519247"/>
              <a:gd name="connsiteY31" fmla="*/ 1851409 h 4664946"/>
              <a:gd name="connsiteX32" fmla="*/ 2037304 w 4519247"/>
              <a:gd name="connsiteY32" fmla="*/ 2052376 h 4664946"/>
              <a:gd name="connsiteX33" fmla="*/ 2054889 w 4519247"/>
              <a:gd name="connsiteY33" fmla="*/ 2157885 h 4664946"/>
              <a:gd name="connsiteX34" fmla="*/ 2238271 w 4519247"/>
              <a:gd name="connsiteY34" fmla="*/ 2404069 h 4664946"/>
              <a:gd name="connsiteX35" fmla="*/ 2308609 w 4519247"/>
              <a:gd name="connsiteY35" fmla="*/ 2728128 h 4664946"/>
              <a:gd name="connsiteX36" fmla="*/ 2439238 w 4519247"/>
              <a:gd name="connsiteY36" fmla="*/ 2833636 h 4664946"/>
              <a:gd name="connsiteX37" fmla="*/ 2655279 w 4519247"/>
              <a:gd name="connsiteY37" fmla="*/ 2934119 h 4664946"/>
              <a:gd name="connsiteX38" fmla="*/ 2672862 w 4519247"/>
              <a:gd name="connsiteY38" fmla="*/ 3004458 h 4664946"/>
              <a:gd name="connsiteX39" fmla="*/ 2577403 w 4519247"/>
              <a:gd name="connsiteY39" fmla="*/ 3064746 h 4664946"/>
              <a:gd name="connsiteX40" fmla="*/ 2293537 w 4519247"/>
              <a:gd name="connsiteY40" fmla="*/ 3032089 h 4664946"/>
              <a:gd name="connsiteX41" fmla="*/ 2100106 w 4519247"/>
              <a:gd name="connsiteY41" fmla="*/ 2896437 h 4664946"/>
              <a:gd name="connsiteX42" fmla="*/ 1904163 w 4519247"/>
              <a:gd name="connsiteY42" fmla="*/ 2768321 h 4664946"/>
              <a:gd name="connsiteX43" fmla="*/ 776235 w 4519247"/>
              <a:gd name="connsiteY43" fmla="*/ 1745899 h 4664946"/>
              <a:gd name="connsiteX44" fmla="*/ 695849 w 4519247"/>
              <a:gd name="connsiteY44" fmla="*/ 2697983 h 4664946"/>
              <a:gd name="connsiteX45" fmla="*/ 2059913 w 4519247"/>
              <a:gd name="connsiteY45" fmla="*/ 3125036 h 4664946"/>
              <a:gd name="connsiteX46" fmla="*/ 2758273 w 4519247"/>
              <a:gd name="connsiteY46" fmla="*/ 3233057 h 4664946"/>
              <a:gd name="connsiteX47" fmla="*/ 2891412 w 4519247"/>
              <a:gd name="connsiteY47" fmla="*/ 3310932 h 4664946"/>
              <a:gd name="connsiteX48" fmla="*/ 3027065 w 4519247"/>
              <a:gd name="connsiteY48" fmla="*/ 3753060 h 4664946"/>
              <a:gd name="connsiteX49" fmla="*/ 3009480 w 4519247"/>
              <a:gd name="connsiteY49" fmla="*/ 3851032 h 4664946"/>
              <a:gd name="connsiteX50" fmla="*/ 3258176 w 4519247"/>
              <a:gd name="connsiteY50" fmla="*/ 4119824 h 4664946"/>
              <a:gd name="connsiteX51" fmla="*/ 3562139 w 4519247"/>
              <a:gd name="connsiteY51" fmla="*/ 4423787 h 4664946"/>
              <a:gd name="connsiteX52" fmla="*/ 3652574 w 4519247"/>
              <a:gd name="connsiteY52" fmla="*/ 4509198 h 4664946"/>
              <a:gd name="connsiteX53" fmla="*/ 3840982 w 4519247"/>
              <a:gd name="connsiteY53" fmla="*/ 4604656 h 4664946"/>
              <a:gd name="connsiteX54" fmla="*/ 3994218 w 4519247"/>
              <a:gd name="connsiteY54" fmla="*/ 4664946 h 4664946"/>
              <a:gd name="connsiteX55" fmla="*/ 4092190 w 4519247"/>
              <a:gd name="connsiteY55" fmla="*/ 4664946 h 4664946"/>
              <a:gd name="connsiteX56" fmla="*/ 4205234 w 4519247"/>
              <a:gd name="connsiteY56" fmla="*/ 4637314 h 4664946"/>
              <a:gd name="connsiteX57" fmla="*/ 4519247 w 4519247"/>
              <a:gd name="connsiteY57" fmla="*/ 4398667 h 4664946"/>
              <a:gd name="connsiteX58" fmla="*/ 4519247 w 4519247"/>
              <a:gd name="connsiteY58" fmla="*/ 3815862 h 4664946"/>
              <a:gd name="connsiteX59" fmla="*/ 4205234 w 4519247"/>
              <a:gd name="connsiteY59" fmla="*/ 3609871 h 4664946"/>
              <a:gd name="connsiteX60" fmla="*/ 4102238 w 4519247"/>
              <a:gd name="connsiteY60" fmla="*/ 3516923 h 4664946"/>
              <a:gd name="connsiteX61" fmla="*/ 3996731 w 4519247"/>
              <a:gd name="connsiteY61" fmla="*/ 3333540 h 4664946"/>
              <a:gd name="connsiteX62" fmla="*/ 3956537 w 4519247"/>
              <a:gd name="connsiteY62" fmla="*/ 2979337 h 4664946"/>
              <a:gd name="connsiteX63" fmla="*/ 3758082 w 4519247"/>
              <a:gd name="connsiteY63" fmla="*/ 2459335 h 4664946"/>
              <a:gd name="connsiteX64" fmla="*/ 3655087 w 4519247"/>
              <a:gd name="connsiteY64" fmla="*/ 2298561 h 4664946"/>
              <a:gd name="connsiteX65" fmla="*/ 3519434 w 4519247"/>
              <a:gd name="connsiteY65" fmla="*/ 2115178 h 4664946"/>
              <a:gd name="connsiteX66" fmla="*/ 3265713 w 4519247"/>
              <a:gd name="connsiteY66" fmla="*/ 2037304 h 4664946"/>
              <a:gd name="connsiteX67" fmla="*/ 3067258 w 4519247"/>
              <a:gd name="connsiteY67" fmla="*/ 1911699 h 4664946"/>
              <a:gd name="connsiteX68" fmla="*/ 3102430 w 4519247"/>
              <a:gd name="connsiteY68" fmla="*/ 1843873 h 4664946"/>
              <a:gd name="connsiteX69" fmla="*/ 3280787 w 4519247"/>
              <a:gd name="connsiteY69" fmla="*/ 1723293 h 4664946"/>
              <a:gd name="connsiteX70" fmla="*/ 3456634 w 4519247"/>
              <a:gd name="connsiteY70" fmla="*/ 1502229 h 4664946"/>
              <a:gd name="connsiteX71" fmla="*/ 3516925 w 4519247"/>
              <a:gd name="connsiteY71" fmla="*/ 1336431 h 4664946"/>
              <a:gd name="connsiteX72" fmla="*/ 3393832 w 4519247"/>
              <a:gd name="connsiteY72" fmla="*/ 801356 h 4664946"/>
              <a:gd name="connsiteX73" fmla="*/ 3363687 w 4519247"/>
              <a:gd name="connsiteY73" fmla="*/ 665704 h 4664946"/>
              <a:gd name="connsiteX74" fmla="*/ 3278276 w 4519247"/>
              <a:gd name="connsiteY74" fmla="*/ 406959 h 4664946"/>
              <a:gd name="connsiteX75" fmla="*/ 3145136 w 4519247"/>
              <a:gd name="connsiteY75" fmla="*/ 231112 h 4664946"/>
              <a:gd name="connsiteX76" fmla="*/ 2780883 w 4519247"/>
              <a:gd name="connsiteY76" fmla="*/ 27633 h 4664946"/>
              <a:gd name="connsiteX77" fmla="*/ 2637694 w 4519247"/>
              <a:gd name="connsiteY77" fmla="*/ 0 h 4664946"/>
              <a:gd name="connsiteX78" fmla="*/ 2454311 w 4519247"/>
              <a:gd name="connsiteY78" fmla="*/ 45218 h 4664946"/>
              <a:gd name="connsiteX79" fmla="*/ 2213151 w 4519247"/>
              <a:gd name="connsiteY79" fmla="*/ 303963 h 4664946"/>
              <a:gd name="connsiteX80" fmla="*/ 2037305 w 4519247"/>
              <a:gd name="connsiteY80" fmla="*/ 527539 h 4664946"/>
              <a:gd name="connsiteX81" fmla="*/ 1811217 w 4519247"/>
              <a:gd name="connsiteY81" fmla="*/ 864159 h 4664946"/>
              <a:gd name="connsiteX0" fmla="*/ 1811217 w 4519247"/>
              <a:gd name="connsiteY0" fmla="*/ 864159 h 4664946"/>
              <a:gd name="connsiteX1" fmla="*/ 1537398 w 4519247"/>
              <a:gd name="connsiteY1" fmla="*/ 823965 h 4664946"/>
              <a:gd name="connsiteX2" fmla="*/ 1409282 w 4519247"/>
              <a:gd name="connsiteY2" fmla="*/ 864158 h 4664946"/>
              <a:gd name="connsiteX3" fmla="*/ 1271117 w 4519247"/>
              <a:gd name="connsiteY3" fmla="*/ 924449 h 4664946"/>
              <a:gd name="connsiteX4" fmla="*/ 1077684 w 4519247"/>
              <a:gd name="connsiteY4" fmla="*/ 924448 h 4664946"/>
              <a:gd name="connsiteX5" fmla="*/ 851596 w 4519247"/>
              <a:gd name="connsiteY5" fmla="*/ 884254 h 4664946"/>
              <a:gd name="connsiteX6" fmla="*/ 713431 w 4519247"/>
              <a:gd name="connsiteY6" fmla="*/ 909376 h 4664946"/>
              <a:gd name="connsiteX7" fmla="*/ 612948 w 4519247"/>
              <a:gd name="connsiteY7" fmla="*/ 937008 h 4664946"/>
              <a:gd name="connsiteX8" fmla="*/ 482320 w 4519247"/>
              <a:gd name="connsiteY8" fmla="*/ 994786 h 4664946"/>
              <a:gd name="connsiteX9" fmla="*/ 411983 w 4519247"/>
              <a:gd name="connsiteY9" fmla="*/ 1040004 h 4664946"/>
              <a:gd name="connsiteX10" fmla="*/ 276328 w 4519247"/>
              <a:gd name="connsiteY10" fmla="*/ 1178169 h 4664946"/>
              <a:gd name="connsiteX11" fmla="*/ 198454 w 4519247"/>
              <a:gd name="connsiteY11" fmla="*/ 1298750 h 4664946"/>
              <a:gd name="connsiteX12" fmla="*/ 168308 w 4519247"/>
              <a:gd name="connsiteY12" fmla="*/ 1381649 h 4664946"/>
              <a:gd name="connsiteX13" fmla="*/ 236135 w 4519247"/>
              <a:gd name="connsiteY13" fmla="*/ 1474596 h 4664946"/>
              <a:gd name="connsiteX14" fmla="*/ 233623 w 4519247"/>
              <a:gd name="connsiteY14" fmla="*/ 1524837 h 4664946"/>
              <a:gd name="connsiteX15" fmla="*/ 0 w 4519247"/>
              <a:gd name="connsiteY15" fmla="*/ 1673049 h 4664946"/>
              <a:gd name="connsiteX16" fmla="*/ 7535 w 4519247"/>
              <a:gd name="connsiteY16" fmla="*/ 1723292 h 4664946"/>
              <a:gd name="connsiteX17" fmla="*/ 911887 w 4519247"/>
              <a:gd name="connsiteY17" fmla="*/ 1763485 h 4664946"/>
              <a:gd name="connsiteX18" fmla="*/ 1582614 w 4519247"/>
              <a:gd name="connsiteY18" fmla="*/ 1771021 h 4664946"/>
              <a:gd name="connsiteX19" fmla="*/ 1547445 w 4519247"/>
              <a:gd name="connsiteY19" fmla="*/ 1562518 h 4664946"/>
              <a:gd name="connsiteX20" fmla="*/ 1467058 w 4519247"/>
              <a:gd name="connsiteY20" fmla="*/ 1313822 h 4664946"/>
              <a:gd name="connsiteX21" fmla="*/ 1497203 w 4519247"/>
              <a:gd name="connsiteY21" fmla="*/ 1185705 h 4664946"/>
              <a:gd name="connsiteX22" fmla="*/ 1522326 w 4519247"/>
              <a:gd name="connsiteY22" fmla="*/ 1080199 h 4664946"/>
              <a:gd name="connsiteX23" fmla="*/ 1567543 w 4519247"/>
              <a:gd name="connsiteY23" fmla="*/ 1052566 h 4664946"/>
              <a:gd name="connsiteX24" fmla="*/ 1703196 w 4519247"/>
              <a:gd name="connsiteY24" fmla="*/ 1009860 h 4664946"/>
              <a:gd name="connsiteX25" fmla="*/ 1858946 w 4519247"/>
              <a:gd name="connsiteY25" fmla="*/ 1032467 h 4664946"/>
              <a:gd name="connsiteX26" fmla="*/ 1951893 w 4519247"/>
              <a:gd name="connsiteY26" fmla="*/ 1170633 h 4664946"/>
              <a:gd name="connsiteX27" fmla="*/ 1924260 w 4519247"/>
              <a:gd name="connsiteY27" fmla="*/ 1308798 h 4664946"/>
              <a:gd name="connsiteX28" fmla="*/ 1926772 w 4519247"/>
              <a:gd name="connsiteY28" fmla="*/ 1459523 h 4664946"/>
              <a:gd name="connsiteX29" fmla="*/ 2017207 w 4519247"/>
              <a:gd name="connsiteY29" fmla="*/ 1602712 h 4664946"/>
              <a:gd name="connsiteX30" fmla="*/ 2057401 w 4519247"/>
              <a:gd name="connsiteY30" fmla="*/ 1715756 h 4664946"/>
              <a:gd name="connsiteX31" fmla="*/ 2080009 w 4519247"/>
              <a:gd name="connsiteY31" fmla="*/ 1851409 h 4664946"/>
              <a:gd name="connsiteX32" fmla="*/ 2037304 w 4519247"/>
              <a:gd name="connsiteY32" fmla="*/ 2052376 h 4664946"/>
              <a:gd name="connsiteX33" fmla="*/ 2054889 w 4519247"/>
              <a:gd name="connsiteY33" fmla="*/ 2157885 h 4664946"/>
              <a:gd name="connsiteX34" fmla="*/ 2238271 w 4519247"/>
              <a:gd name="connsiteY34" fmla="*/ 2404069 h 4664946"/>
              <a:gd name="connsiteX35" fmla="*/ 2308609 w 4519247"/>
              <a:gd name="connsiteY35" fmla="*/ 2728128 h 4664946"/>
              <a:gd name="connsiteX36" fmla="*/ 2439238 w 4519247"/>
              <a:gd name="connsiteY36" fmla="*/ 2833636 h 4664946"/>
              <a:gd name="connsiteX37" fmla="*/ 2655279 w 4519247"/>
              <a:gd name="connsiteY37" fmla="*/ 2934119 h 4664946"/>
              <a:gd name="connsiteX38" fmla="*/ 2672862 w 4519247"/>
              <a:gd name="connsiteY38" fmla="*/ 3004458 h 4664946"/>
              <a:gd name="connsiteX39" fmla="*/ 2577403 w 4519247"/>
              <a:gd name="connsiteY39" fmla="*/ 3064746 h 4664946"/>
              <a:gd name="connsiteX40" fmla="*/ 2293537 w 4519247"/>
              <a:gd name="connsiteY40" fmla="*/ 3032089 h 4664946"/>
              <a:gd name="connsiteX41" fmla="*/ 2097594 w 4519247"/>
              <a:gd name="connsiteY41" fmla="*/ 2868804 h 4664946"/>
              <a:gd name="connsiteX42" fmla="*/ 1904163 w 4519247"/>
              <a:gd name="connsiteY42" fmla="*/ 2768321 h 4664946"/>
              <a:gd name="connsiteX43" fmla="*/ 776235 w 4519247"/>
              <a:gd name="connsiteY43" fmla="*/ 1745899 h 4664946"/>
              <a:gd name="connsiteX44" fmla="*/ 695849 w 4519247"/>
              <a:gd name="connsiteY44" fmla="*/ 2697983 h 4664946"/>
              <a:gd name="connsiteX45" fmla="*/ 2059913 w 4519247"/>
              <a:gd name="connsiteY45" fmla="*/ 3125036 h 4664946"/>
              <a:gd name="connsiteX46" fmla="*/ 2758273 w 4519247"/>
              <a:gd name="connsiteY46" fmla="*/ 3233057 h 4664946"/>
              <a:gd name="connsiteX47" fmla="*/ 2891412 w 4519247"/>
              <a:gd name="connsiteY47" fmla="*/ 3310932 h 4664946"/>
              <a:gd name="connsiteX48" fmla="*/ 3027065 w 4519247"/>
              <a:gd name="connsiteY48" fmla="*/ 3753060 h 4664946"/>
              <a:gd name="connsiteX49" fmla="*/ 3009480 w 4519247"/>
              <a:gd name="connsiteY49" fmla="*/ 3851032 h 4664946"/>
              <a:gd name="connsiteX50" fmla="*/ 3258176 w 4519247"/>
              <a:gd name="connsiteY50" fmla="*/ 4119824 h 4664946"/>
              <a:gd name="connsiteX51" fmla="*/ 3562139 w 4519247"/>
              <a:gd name="connsiteY51" fmla="*/ 4423787 h 4664946"/>
              <a:gd name="connsiteX52" fmla="*/ 3652574 w 4519247"/>
              <a:gd name="connsiteY52" fmla="*/ 4509198 h 4664946"/>
              <a:gd name="connsiteX53" fmla="*/ 3840982 w 4519247"/>
              <a:gd name="connsiteY53" fmla="*/ 4604656 h 4664946"/>
              <a:gd name="connsiteX54" fmla="*/ 3994218 w 4519247"/>
              <a:gd name="connsiteY54" fmla="*/ 4664946 h 4664946"/>
              <a:gd name="connsiteX55" fmla="*/ 4092190 w 4519247"/>
              <a:gd name="connsiteY55" fmla="*/ 4664946 h 4664946"/>
              <a:gd name="connsiteX56" fmla="*/ 4205234 w 4519247"/>
              <a:gd name="connsiteY56" fmla="*/ 4637314 h 4664946"/>
              <a:gd name="connsiteX57" fmla="*/ 4519247 w 4519247"/>
              <a:gd name="connsiteY57" fmla="*/ 4398667 h 4664946"/>
              <a:gd name="connsiteX58" fmla="*/ 4519247 w 4519247"/>
              <a:gd name="connsiteY58" fmla="*/ 3815862 h 4664946"/>
              <a:gd name="connsiteX59" fmla="*/ 4205234 w 4519247"/>
              <a:gd name="connsiteY59" fmla="*/ 3609871 h 4664946"/>
              <a:gd name="connsiteX60" fmla="*/ 4102238 w 4519247"/>
              <a:gd name="connsiteY60" fmla="*/ 3516923 h 4664946"/>
              <a:gd name="connsiteX61" fmla="*/ 3996731 w 4519247"/>
              <a:gd name="connsiteY61" fmla="*/ 3333540 h 4664946"/>
              <a:gd name="connsiteX62" fmla="*/ 3956537 w 4519247"/>
              <a:gd name="connsiteY62" fmla="*/ 2979337 h 4664946"/>
              <a:gd name="connsiteX63" fmla="*/ 3758082 w 4519247"/>
              <a:gd name="connsiteY63" fmla="*/ 2459335 h 4664946"/>
              <a:gd name="connsiteX64" fmla="*/ 3655087 w 4519247"/>
              <a:gd name="connsiteY64" fmla="*/ 2298561 h 4664946"/>
              <a:gd name="connsiteX65" fmla="*/ 3519434 w 4519247"/>
              <a:gd name="connsiteY65" fmla="*/ 2115178 h 4664946"/>
              <a:gd name="connsiteX66" fmla="*/ 3265713 w 4519247"/>
              <a:gd name="connsiteY66" fmla="*/ 2037304 h 4664946"/>
              <a:gd name="connsiteX67" fmla="*/ 3067258 w 4519247"/>
              <a:gd name="connsiteY67" fmla="*/ 1911699 h 4664946"/>
              <a:gd name="connsiteX68" fmla="*/ 3102430 w 4519247"/>
              <a:gd name="connsiteY68" fmla="*/ 1843873 h 4664946"/>
              <a:gd name="connsiteX69" fmla="*/ 3280787 w 4519247"/>
              <a:gd name="connsiteY69" fmla="*/ 1723293 h 4664946"/>
              <a:gd name="connsiteX70" fmla="*/ 3456634 w 4519247"/>
              <a:gd name="connsiteY70" fmla="*/ 1502229 h 4664946"/>
              <a:gd name="connsiteX71" fmla="*/ 3516925 w 4519247"/>
              <a:gd name="connsiteY71" fmla="*/ 1336431 h 4664946"/>
              <a:gd name="connsiteX72" fmla="*/ 3393832 w 4519247"/>
              <a:gd name="connsiteY72" fmla="*/ 801356 h 4664946"/>
              <a:gd name="connsiteX73" fmla="*/ 3363687 w 4519247"/>
              <a:gd name="connsiteY73" fmla="*/ 665704 h 4664946"/>
              <a:gd name="connsiteX74" fmla="*/ 3278276 w 4519247"/>
              <a:gd name="connsiteY74" fmla="*/ 406959 h 4664946"/>
              <a:gd name="connsiteX75" fmla="*/ 3145136 w 4519247"/>
              <a:gd name="connsiteY75" fmla="*/ 231112 h 4664946"/>
              <a:gd name="connsiteX76" fmla="*/ 2780883 w 4519247"/>
              <a:gd name="connsiteY76" fmla="*/ 27633 h 4664946"/>
              <a:gd name="connsiteX77" fmla="*/ 2637694 w 4519247"/>
              <a:gd name="connsiteY77" fmla="*/ 0 h 4664946"/>
              <a:gd name="connsiteX78" fmla="*/ 2454311 w 4519247"/>
              <a:gd name="connsiteY78" fmla="*/ 45218 h 4664946"/>
              <a:gd name="connsiteX79" fmla="*/ 2213151 w 4519247"/>
              <a:gd name="connsiteY79" fmla="*/ 303963 h 4664946"/>
              <a:gd name="connsiteX80" fmla="*/ 2037305 w 4519247"/>
              <a:gd name="connsiteY80" fmla="*/ 527539 h 4664946"/>
              <a:gd name="connsiteX81" fmla="*/ 1811217 w 4519247"/>
              <a:gd name="connsiteY81" fmla="*/ 864159 h 4664946"/>
              <a:gd name="connsiteX0" fmla="*/ 1811217 w 4519247"/>
              <a:gd name="connsiteY0" fmla="*/ 864159 h 4664946"/>
              <a:gd name="connsiteX1" fmla="*/ 1537398 w 4519247"/>
              <a:gd name="connsiteY1" fmla="*/ 823965 h 4664946"/>
              <a:gd name="connsiteX2" fmla="*/ 1409282 w 4519247"/>
              <a:gd name="connsiteY2" fmla="*/ 864158 h 4664946"/>
              <a:gd name="connsiteX3" fmla="*/ 1271117 w 4519247"/>
              <a:gd name="connsiteY3" fmla="*/ 924449 h 4664946"/>
              <a:gd name="connsiteX4" fmla="*/ 1077684 w 4519247"/>
              <a:gd name="connsiteY4" fmla="*/ 924448 h 4664946"/>
              <a:gd name="connsiteX5" fmla="*/ 851596 w 4519247"/>
              <a:gd name="connsiteY5" fmla="*/ 884254 h 4664946"/>
              <a:gd name="connsiteX6" fmla="*/ 713431 w 4519247"/>
              <a:gd name="connsiteY6" fmla="*/ 909376 h 4664946"/>
              <a:gd name="connsiteX7" fmla="*/ 612948 w 4519247"/>
              <a:gd name="connsiteY7" fmla="*/ 937008 h 4664946"/>
              <a:gd name="connsiteX8" fmla="*/ 482320 w 4519247"/>
              <a:gd name="connsiteY8" fmla="*/ 994786 h 4664946"/>
              <a:gd name="connsiteX9" fmla="*/ 411983 w 4519247"/>
              <a:gd name="connsiteY9" fmla="*/ 1040004 h 4664946"/>
              <a:gd name="connsiteX10" fmla="*/ 276328 w 4519247"/>
              <a:gd name="connsiteY10" fmla="*/ 1178169 h 4664946"/>
              <a:gd name="connsiteX11" fmla="*/ 198454 w 4519247"/>
              <a:gd name="connsiteY11" fmla="*/ 1298750 h 4664946"/>
              <a:gd name="connsiteX12" fmla="*/ 168308 w 4519247"/>
              <a:gd name="connsiteY12" fmla="*/ 1381649 h 4664946"/>
              <a:gd name="connsiteX13" fmla="*/ 236135 w 4519247"/>
              <a:gd name="connsiteY13" fmla="*/ 1474596 h 4664946"/>
              <a:gd name="connsiteX14" fmla="*/ 233623 w 4519247"/>
              <a:gd name="connsiteY14" fmla="*/ 1524837 h 4664946"/>
              <a:gd name="connsiteX15" fmla="*/ 0 w 4519247"/>
              <a:gd name="connsiteY15" fmla="*/ 1673049 h 4664946"/>
              <a:gd name="connsiteX16" fmla="*/ 7535 w 4519247"/>
              <a:gd name="connsiteY16" fmla="*/ 1723292 h 4664946"/>
              <a:gd name="connsiteX17" fmla="*/ 911887 w 4519247"/>
              <a:gd name="connsiteY17" fmla="*/ 1763485 h 4664946"/>
              <a:gd name="connsiteX18" fmla="*/ 1582614 w 4519247"/>
              <a:gd name="connsiteY18" fmla="*/ 1771021 h 4664946"/>
              <a:gd name="connsiteX19" fmla="*/ 1547445 w 4519247"/>
              <a:gd name="connsiteY19" fmla="*/ 1562518 h 4664946"/>
              <a:gd name="connsiteX20" fmla="*/ 1467058 w 4519247"/>
              <a:gd name="connsiteY20" fmla="*/ 1313822 h 4664946"/>
              <a:gd name="connsiteX21" fmla="*/ 1497203 w 4519247"/>
              <a:gd name="connsiteY21" fmla="*/ 1185705 h 4664946"/>
              <a:gd name="connsiteX22" fmla="*/ 1522326 w 4519247"/>
              <a:gd name="connsiteY22" fmla="*/ 1080199 h 4664946"/>
              <a:gd name="connsiteX23" fmla="*/ 1567543 w 4519247"/>
              <a:gd name="connsiteY23" fmla="*/ 1052566 h 4664946"/>
              <a:gd name="connsiteX24" fmla="*/ 1703196 w 4519247"/>
              <a:gd name="connsiteY24" fmla="*/ 1009860 h 4664946"/>
              <a:gd name="connsiteX25" fmla="*/ 1858946 w 4519247"/>
              <a:gd name="connsiteY25" fmla="*/ 1032467 h 4664946"/>
              <a:gd name="connsiteX26" fmla="*/ 1951893 w 4519247"/>
              <a:gd name="connsiteY26" fmla="*/ 1170633 h 4664946"/>
              <a:gd name="connsiteX27" fmla="*/ 1924260 w 4519247"/>
              <a:gd name="connsiteY27" fmla="*/ 1308798 h 4664946"/>
              <a:gd name="connsiteX28" fmla="*/ 1926772 w 4519247"/>
              <a:gd name="connsiteY28" fmla="*/ 1459523 h 4664946"/>
              <a:gd name="connsiteX29" fmla="*/ 2017207 w 4519247"/>
              <a:gd name="connsiteY29" fmla="*/ 1602712 h 4664946"/>
              <a:gd name="connsiteX30" fmla="*/ 2057401 w 4519247"/>
              <a:gd name="connsiteY30" fmla="*/ 1715756 h 4664946"/>
              <a:gd name="connsiteX31" fmla="*/ 2080009 w 4519247"/>
              <a:gd name="connsiteY31" fmla="*/ 1851409 h 4664946"/>
              <a:gd name="connsiteX32" fmla="*/ 2037304 w 4519247"/>
              <a:gd name="connsiteY32" fmla="*/ 2052376 h 4664946"/>
              <a:gd name="connsiteX33" fmla="*/ 2054889 w 4519247"/>
              <a:gd name="connsiteY33" fmla="*/ 2157885 h 4664946"/>
              <a:gd name="connsiteX34" fmla="*/ 2238271 w 4519247"/>
              <a:gd name="connsiteY34" fmla="*/ 2404069 h 4664946"/>
              <a:gd name="connsiteX35" fmla="*/ 2308609 w 4519247"/>
              <a:gd name="connsiteY35" fmla="*/ 2728128 h 4664946"/>
              <a:gd name="connsiteX36" fmla="*/ 2439238 w 4519247"/>
              <a:gd name="connsiteY36" fmla="*/ 2833636 h 4664946"/>
              <a:gd name="connsiteX37" fmla="*/ 2655279 w 4519247"/>
              <a:gd name="connsiteY37" fmla="*/ 2934119 h 4664946"/>
              <a:gd name="connsiteX38" fmla="*/ 2672862 w 4519247"/>
              <a:gd name="connsiteY38" fmla="*/ 3004458 h 4664946"/>
              <a:gd name="connsiteX39" fmla="*/ 2577403 w 4519247"/>
              <a:gd name="connsiteY39" fmla="*/ 3064746 h 4664946"/>
              <a:gd name="connsiteX40" fmla="*/ 2293537 w 4519247"/>
              <a:gd name="connsiteY40" fmla="*/ 3032089 h 4664946"/>
              <a:gd name="connsiteX41" fmla="*/ 2097594 w 4519247"/>
              <a:gd name="connsiteY41" fmla="*/ 2868804 h 4664946"/>
              <a:gd name="connsiteX42" fmla="*/ 1904163 w 4519247"/>
              <a:gd name="connsiteY42" fmla="*/ 2768321 h 4664946"/>
              <a:gd name="connsiteX43" fmla="*/ 1610249 w 4519247"/>
              <a:gd name="connsiteY43" fmla="*/ 2502039 h 4664946"/>
              <a:gd name="connsiteX44" fmla="*/ 776235 w 4519247"/>
              <a:gd name="connsiteY44" fmla="*/ 1745899 h 4664946"/>
              <a:gd name="connsiteX45" fmla="*/ 695849 w 4519247"/>
              <a:gd name="connsiteY45" fmla="*/ 2697983 h 4664946"/>
              <a:gd name="connsiteX46" fmla="*/ 2059913 w 4519247"/>
              <a:gd name="connsiteY46" fmla="*/ 3125036 h 4664946"/>
              <a:gd name="connsiteX47" fmla="*/ 2758273 w 4519247"/>
              <a:gd name="connsiteY47" fmla="*/ 3233057 h 4664946"/>
              <a:gd name="connsiteX48" fmla="*/ 2891412 w 4519247"/>
              <a:gd name="connsiteY48" fmla="*/ 3310932 h 4664946"/>
              <a:gd name="connsiteX49" fmla="*/ 3027065 w 4519247"/>
              <a:gd name="connsiteY49" fmla="*/ 3753060 h 4664946"/>
              <a:gd name="connsiteX50" fmla="*/ 3009480 w 4519247"/>
              <a:gd name="connsiteY50" fmla="*/ 3851032 h 4664946"/>
              <a:gd name="connsiteX51" fmla="*/ 3258176 w 4519247"/>
              <a:gd name="connsiteY51" fmla="*/ 4119824 h 4664946"/>
              <a:gd name="connsiteX52" fmla="*/ 3562139 w 4519247"/>
              <a:gd name="connsiteY52" fmla="*/ 4423787 h 4664946"/>
              <a:gd name="connsiteX53" fmla="*/ 3652574 w 4519247"/>
              <a:gd name="connsiteY53" fmla="*/ 4509198 h 4664946"/>
              <a:gd name="connsiteX54" fmla="*/ 3840982 w 4519247"/>
              <a:gd name="connsiteY54" fmla="*/ 4604656 h 4664946"/>
              <a:gd name="connsiteX55" fmla="*/ 3994218 w 4519247"/>
              <a:gd name="connsiteY55" fmla="*/ 4664946 h 4664946"/>
              <a:gd name="connsiteX56" fmla="*/ 4092190 w 4519247"/>
              <a:gd name="connsiteY56" fmla="*/ 4664946 h 4664946"/>
              <a:gd name="connsiteX57" fmla="*/ 4205234 w 4519247"/>
              <a:gd name="connsiteY57" fmla="*/ 4637314 h 4664946"/>
              <a:gd name="connsiteX58" fmla="*/ 4519247 w 4519247"/>
              <a:gd name="connsiteY58" fmla="*/ 4398667 h 4664946"/>
              <a:gd name="connsiteX59" fmla="*/ 4519247 w 4519247"/>
              <a:gd name="connsiteY59" fmla="*/ 3815862 h 4664946"/>
              <a:gd name="connsiteX60" fmla="*/ 4205234 w 4519247"/>
              <a:gd name="connsiteY60" fmla="*/ 3609871 h 4664946"/>
              <a:gd name="connsiteX61" fmla="*/ 4102238 w 4519247"/>
              <a:gd name="connsiteY61" fmla="*/ 3516923 h 4664946"/>
              <a:gd name="connsiteX62" fmla="*/ 3996731 w 4519247"/>
              <a:gd name="connsiteY62" fmla="*/ 3333540 h 4664946"/>
              <a:gd name="connsiteX63" fmla="*/ 3956537 w 4519247"/>
              <a:gd name="connsiteY63" fmla="*/ 2979337 h 4664946"/>
              <a:gd name="connsiteX64" fmla="*/ 3758082 w 4519247"/>
              <a:gd name="connsiteY64" fmla="*/ 2459335 h 4664946"/>
              <a:gd name="connsiteX65" fmla="*/ 3655087 w 4519247"/>
              <a:gd name="connsiteY65" fmla="*/ 2298561 h 4664946"/>
              <a:gd name="connsiteX66" fmla="*/ 3519434 w 4519247"/>
              <a:gd name="connsiteY66" fmla="*/ 2115178 h 4664946"/>
              <a:gd name="connsiteX67" fmla="*/ 3265713 w 4519247"/>
              <a:gd name="connsiteY67" fmla="*/ 2037304 h 4664946"/>
              <a:gd name="connsiteX68" fmla="*/ 3067258 w 4519247"/>
              <a:gd name="connsiteY68" fmla="*/ 1911699 h 4664946"/>
              <a:gd name="connsiteX69" fmla="*/ 3102430 w 4519247"/>
              <a:gd name="connsiteY69" fmla="*/ 1843873 h 4664946"/>
              <a:gd name="connsiteX70" fmla="*/ 3280787 w 4519247"/>
              <a:gd name="connsiteY70" fmla="*/ 1723293 h 4664946"/>
              <a:gd name="connsiteX71" fmla="*/ 3456634 w 4519247"/>
              <a:gd name="connsiteY71" fmla="*/ 1502229 h 4664946"/>
              <a:gd name="connsiteX72" fmla="*/ 3516925 w 4519247"/>
              <a:gd name="connsiteY72" fmla="*/ 1336431 h 4664946"/>
              <a:gd name="connsiteX73" fmla="*/ 3393832 w 4519247"/>
              <a:gd name="connsiteY73" fmla="*/ 801356 h 4664946"/>
              <a:gd name="connsiteX74" fmla="*/ 3363687 w 4519247"/>
              <a:gd name="connsiteY74" fmla="*/ 665704 h 4664946"/>
              <a:gd name="connsiteX75" fmla="*/ 3278276 w 4519247"/>
              <a:gd name="connsiteY75" fmla="*/ 406959 h 4664946"/>
              <a:gd name="connsiteX76" fmla="*/ 3145136 w 4519247"/>
              <a:gd name="connsiteY76" fmla="*/ 231112 h 4664946"/>
              <a:gd name="connsiteX77" fmla="*/ 2780883 w 4519247"/>
              <a:gd name="connsiteY77" fmla="*/ 27633 h 4664946"/>
              <a:gd name="connsiteX78" fmla="*/ 2637694 w 4519247"/>
              <a:gd name="connsiteY78" fmla="*/ 0 h 4664946"/>
              <a:gd name="connsiteX79" fmla="*/ 2454311 w 4519247"/>
              <a:gd name="connsiteY79" fmla="*/ 45218 h 4664946"/>
              <a:gd name="connsiteX80" fmla="*/ 2213151 w 4519247"/>
              <a:gd name="connsiteY80" fmla="*/ 303963 h 4664946"/>
              <a:gd name="connsiteX81" fmla="*/ 2037305 w 4519247"/>
              <a:gd name="connsiteY81" fmla="*/ 527539 h 4664946"/>
              <a:gd name="connsiteX82" fmla="*/ 1811217 w 4519247"/>
              <a:gd name="connsiteY82" fmla="*/ 864159 h 4664946"/>
              <a:gd name="connsiteX0" fmla="*/ 1811217 w 4519247"/>
              <a:gd name="connsiteY0" fmla="*/ 864159 h 4664946"/>
              <a:gd name="connsiteX1" fmla="*/ 1537398 w 4519247"/>
              <a:gd name="connsiteY1" fmla="*/ 823965 h 4664946"/>
              <a:gd name="connsiteX2" fmla="*/ 1409282 w 4519247"/>
              <a:gd name="connsiteY2" fmla="*/ 864158 h 4664946"/>
              <a:gd name="connsiteX3" fmla="*/ 1271117 w 4519247"/>
              <a:gd name="connsiteY3" fmla="*/ 924449 h 4664946"/>
              <a:gd name="connsiteX4" fmla="*/ 1077684 w 4519247"/>
              <a:gd name="connsiteY4" fmla="*/ 924448 h 4664946"/>
              <a:gd name="connsiteX5" fmla="*/ 851596 w 4519247"/>
              <a:gd name="connsiteY5" fmla="*/ 884254 h 4664946"/>
              <a:gd name="connsiteX6" fmla="*/ 713431 w 4519247"/>
              <a:gd name="connsiteY6" fmla="*/ 909376 h 4664946"/>
              <a:gd name="connsiteX7" fmla="*/ 612948 w 4519247"/>
              <a:gd name="connsiteY7" fmla="*/ 937008 h 4664946"/>
              <a:gd name="connsiteX8" fmla="*/ 482320 w 4519247"/>
              <a:gd name="connsiteY8" fmla="*/ 994786 h 4664946"/>
              <a:gd name="connsiteX9" fmla="*/ 411983 w 4519247"/>
              <a:gd name="connsiteY9" fmla="*/ 1040004 h 4664946"/>
              <a:gd name="connsiteX10" fmla="*/ 276328 w 4519247"/>
              <a:gd name="connsiteY10" fmla="*/ 1178169 h 4664946"/>
              <a:gd name="connsiteX11" fmla="*/ 198454 w 4519247"/>
              <a:gd name="connsiteY11" fmla="*/ 1298750 h 4664946"/>
              <a:gd name="connsiteX12" fmla="*/ 168308 w 4519247"/>
              <a:gd name="connsiteY12" fmla="*/ 1381649 h 4664946"/>
              <a:gd name="connsiteX13" fmla="*/ 236135 w 4519247"/>
              <a:gd name="connsiteY13" fmla="*/ 1474596 h 4664946"/>
              <a:gd name="connsiteX14" fmla="*/ 233623 w 4519247"/>
              <a:gd name="connsiteY14" fmla="*/ 1524837 h 4664946"/>
              <a:gd name="connsiteX15" fmla="*/ 0 w 4519247"/>
              <a:gd name="connsiteY15" fmla="*/ 1673049 h 4664946"/>
              <a:gd name="connsiteX16" fmla="*/ 7535 w 4519247"/>
              <a:gd name="connsiteY16" fmla="*/ 1723292 h 4664946"/>
              <a:gd name="connsiteX17" fmla="*/ 911887 w 4519247"/>
              <a:gd name="connsiteY17" fmla="*/ 1763485 h 4664946"/>
              <a:gd name="connsiteX18" fmla="*/ 1582614 w 4519247"/>
              <a:gd name="connsiteY18" fmla="*/ 1771021 h 4664946"/>
              <a:gd name="connsiteX19" fmla="*/ 1547445 w 4519247"/>
              <a:gd name="connsiteY19" fmla="*/ 1562518 h 4664946"/>
              <a:gd name="connsiteX20" fmla="*/ 1467058 w 4519247"/>
              <a:gd name="connsiteY20" fmla="*/ 1313822 h 4664946"/>
              <a:gd name="connsiteX21" fmla="*/ 1497203 w 4519247"/>
              <a:gd name="connsiteY21" fmla="*/ 1185705 h 4664946"/>
              <a:gd name="connsiteX22" fmla="*/ 1522326 w 4519247"/>
              <a:gd name="connsiteY22" fmla="*/ 1080199 h 4664946"/>
              <a:gd name="connsiteX23" fmla="*/ 1567543 w 4519247"/>
              <a:gd name="connsiteY23" fmla="*/ 1052566 h 4664946"/>
              <a:gd name="connsiteX24" fmla="*/ 1703196 w 4519247"/>
              <a:gd name="connsiteY24" fmla="*/ 1009860 h 4664946"/>
              <a:gd name="connsiteX25" fmla="*/ 1858946 w 4519247"/>
              <a:gd name="connsiteY25" fmla="*/ 1032467 h 4664946"/>
              <a:gd name="connsiteX26" fmla="*/ 1951893 w 4519247"/>
              <a:gd name="connsiteY26" fmla="*/ 1170633 h 4664946"/>
              <a:gd name="connsiteX27" fmla="*/ 1924260 w 4519247"/>
              <a:gd name="connsiteY27" fmla="*/ 1308798 h 4664946"/>
              <a:gd name="connsiteX28" fmla="*/ 1926772 w 4519247"/>
              <a:gd name="connsiteY28" fmla="*/ 1459523 h 4664946"/>
              <a:gd name="connsiteX29" fmla="*/ 2017207 w 4519247"/>
              <a:gd name="connsiteY29" fmla="*/ 1602712 h 4664946"/>
              <a:gd name="connsiteX30" fmla="*/ 2057401 w 4519247"/>
              <a:gd name="connsiteY30" fmla="*/ 1715756 h 4664946"/>
              <a:gd name="connsiteX31" fmla="*/ 2080009 w 4519247"/>
              <a:gd name="connsiteY31" fmla="*/ 1851409 h 4664946"/>
              <a:gd name="connsiteX32" fmla="*/ 2037304 w 4519247"/>
              <a:gd name="connsiteY32" fmla="*/ 2052376 h 4664946"/>
              <a:gd name="connsiteX33" fmla="*/ 2054889 w 4519247"/>
              <a:gd name="connsiteY33" fmla="*/ 2157885 h 4664946"/>
              <a:gd name="connsiteX34" fmla="*/ 2238271 w 4519247"/>
              <a:gd name="connsiteY34" fmla="*/ 2404069 h 4664946"/>
              <a:gd name="connsiteX35" fmla="*/ 2308609 w 4519247"/>
              <a:gd name="connsiteY35" fmla="*/ 2728128 h 4664946"/>
              <a:gd name="connsiteX36" fmla="*/ 2439238 w 4519247"/>
              <a:gd name="connsiteY36" fmla="*/ 2833636 h 4664946"/>
              <a:gd name="connsiteX37" fmla="*/ 2655279 w 4519247"/>
              <a:gd name="connsiteY37" fmla="*/ 2934119 h 4664946"/>
              <a:gd name="connsiteX38" fmla="*/ 2672862 w 4519247"/>
              <a:gd name="connsiteY38" fmla="*/ 3004458 h 4664946"/>
              <a:gd name="connsiteX39" fmla="*/ 2577403 w 4519247"/>
              <a:gd name="connsiteY39" fmla="*/ 3064746 h 4664946"/>
              <a:gd name="connsiteX40" fmla="*/ 2293537 w 4519247"/>
              <a:gd name="connsiteY40" fmla="*/ 3032089 h 4664946"/>
              <a:gd name="connsiteX41" fmla="*/ 2097594 w 4519247"/>
              <a:gd name="connsiteY41" fmla="*/ 2868804 h 4664946"/>
              <a:gd name="connsiteX42" fmla="*/ 1904163 w 4519247"/>
              <a:gd name="connsiteY42" fmla="*/ 2768321 h 4664946"/>
              <a:gd name="connsiteX43" fmla="*/ 1771023 w 4519247"/>
              <a:gd name="connsiteY43" fmla="*/ 2594986 h 4664946"/>
              <a:gd name="connsiteX44" fmla="*/ 776235 w 4519247"/>
              <a:gd name="connsiteY44" fmla="*/ 1745899 h 4664946"/>
              <a:gd name="connsiteX45" fmla="*/ 695849 w 4519247"/>
              <a:gd name="connsiteY45" fmla="*/ 2697983 h 4664946"/>
              <a:gd name="connsiteX46" fmla="*/ 2059913 w 4519247"/>
              <a:gd name="connsiteY46" fmla="*/ 3125036 h 4664946"/>
              <a:gd name="connsiteX47" fmla="*/ 2758273 w 4519247"/>
              <a:gd name="connsiteY47" fmla="*/ 3233057 h 4664946"/>
              <a:gd name="connsiteX48" fmla="*/ 2891412 w 4519247"/>
              <a:gd name="connsiteY48" fmla="*/ 3310932 h 4664946"/>
              <a:gd name="connsiteX49" fmla="*/ 3027065 w 4519247"/>
              <a:gd name="connsiteY49" fmla="*/ 3753060 h 4664946"/>
              <a:gd name="connsiteX50" fmla="*/ 3009480 w 4519247"/>
              <a:gd name="connsiteY50" fmla="*/ 3851032 h 4664946"/>
              <a:gd name="connsiteX51" fmla="*/ 3258176 w 4519247"/>
              <a:gd name="connsiteY51" fmla="*/ 4119824 h 4664946"/>
              <a:gd name="connsiteX52" fmla="*/ 3562139 w 4519247"/>
              <a:gd name="connsiteY52" fmla="*/ 4423787 h 4664946"/>
              <a:gd name="connsiteX53" fmla="*/ 3652574 w 4519247"/>
              <a:gd name="connsiteY53" fmla="*/ 4509198 h 4664946"/>
              <a:gd name="connsiteX54" fmla="*/ 3840982 w 4519247"/>
              <a:gd name="connsiteY54" fmla="*/ 4604656 h 4664946"/>
              <a:gd name="connsiteX55" fmla="*/ 3994218 w 4519247"/>
              <a:gd name="connsiteY55" fmla="*/ 4664946 h 4664946"/>
              <a:gd name="connsiteX56" fmla="*/ 4092190 w 4519247"/>
              <a:gd name="connsiteY56" fmla="*/ 4664946 h 4664946"/>
              <a:gd name="connsiteX57" fmla="*/ 4205234 w 4519247"/>
              <a:gd name="connsiteY57" fmla="*/ 4637314 h 4664946"/>
              <a:gd name="connsiteX58" fmla="*/ 4519247 w 4519247"/>
              <a:gd name="connsiteY58" fmla="*/ 4398667 h 4664946"/>
              <a:gd name="connsiteX59" fmla="*/ 4519247 w 4519247"/>
              <a:gd name="connsiteY59" fmla="*/ 3815862 h 4664946"/>
              <a:gd name="connsiteX60" fmla="*/ 4205234 w 4519247"/>
              <a:gd name="connsiteY60" fmla="*/ 3609871 h 4664946"/>
              <a:gd name="connsiteX61" fmla="*/ 4102238 w 4519247"/>
              <a:gd name="connsiteY61" fmla="*/ 3516923 h 4664946"/>
              <a:gd name="connsiteX62" fmla="*/ 3996731 w 4519247"/>
              <a:gd name="connsiteY62" fmla="*/ 3333540 h 4664946"/>
              <a:gd name="connsiteX63" fmla="*/ 3956537 w 4519247"/>
              <a:gd name="connsiteY63" fmla="*/ 2979337 h 4664946"/>
              <a:gd name="connsiteX64" fmla="*/ 3758082 w 4519247"/>
              <a:gd name="connsiteY64" fmla="*/ 2459335 h 4664946"/>
              <a:gd name="connsiteX65" fmla="*/ 3655087 w 4519247"/>
              <a:gd name="connsiteY65" fmla="*/ 2298561 h 4664946"/>
              <a:gd name="connsiteX66" fmla="*/ 3519434 w 4519247"/>
              <a:gd name="connsiteY66" fmla="*/ 2115178 h 4664946"/>
              <a:gd name="connsiteX67" fmla="*/ 3265713 w 4519247"/>
              <a:gd name="connsiteY67" fmla="*/ 2037304 h 4664946"/>
              <a:gd name="connsiteX68" fmla="*/ 3067258 w 4519247"/>
              <a:gd name="connsiteY68" fmla="*/ 1911699 h 4664946"/>
              <a:gd name="connsiteX69" fmla="*/ 3102430 w 4519247"/>
              <a:gd name="connsiteY69" fmla="*/ 1843873 h 4664946"/>
              <a:gd name="connsiteX70" fmla="*/ 3280787 w 4519247"/>
              <a:gd name="connsiteY70" fmla="*/ 1723293 h 4664946"/>
              <a:gd name="connsiteX71" fmla="*/ 3456634 w 4519247"/>
              <a:gd name="connsiteY71" fmla="*/ 1502229 h 4664946"/>
              <a:gd name="connsiteX72" fmla="*/ 3516925 w 4519247"/>
              <a:gd name="connsiteY72" fmla="*/ 1336431 h 4664946"/>
              <a:gd name="connsiteX73" fmla="*/ 3393832 w 4519247"/>
              <a:gd name="connsiteY73" fmla="*/ 801356 h 4664946"/>
              <a:gd name="connsiteX74" fmla="*/ 3363687 w 4519247"/>
              <a:gd name="connsiteY74" fmla="*/ 665704 h 4664946"/>
              <a:gd name="connsiteX75" fmla="*/ 3278276 w 4519247"/>
              <a:gd name="connsiteY75" fmla="*/ 406959 h 4664946"/>
              <a:gd name="connsiteX76" fmla="*/ 3145136 w 4519247"/>
              <a:gd name="connsiteY76" fmla="*/ 231112 h 4664946"/>
              <a:gd name="connsiteX77" fmla="*/ 2780883 w 4519247"/>
              <a:gd name="connsiteY77" fmla="*/ 27633 h 4664946"/>
              <a:gd name="connsiteX78" fmla="*/ 2637694 w 4519247"/>
              <a:gd name="connsiteY78" fmla="*/ 0 h 4664946"/>
              <a:gd name="connsiteX79" fmla="*/ 2454311 w 4519247"/>
              <a:gd name="connsiteY79" fmla="*/ 45218 h 4664946"/>
              <a:gd name="connsiteX80" fmla="*/ 2213151 w 4519247"/>
              <a:gd name="connsiteY80" fmla="*/ 303963 h 4664946"/>
              <a:gd name="connsiteX81" fmla="*/ 2037305 w 4519247"/>
              <a:gd name="connsiteY81" fmla="*/ 527539 h 4664946"/>
              <a:gd name="connsiteX82" fmla="*/ 1811217 w 4519247"/>
              <a:gd name="connsiteY82" fmla="*/ 864159 h 4664946"/>
              <a:gd name="connsiteX0" fmla="*/ 1811217 w 4519247"/>
              <a:gd name="connsiteY0" fmla="*/ 864159 h 4664946"/>
              <a:gd name="connsiteX1" fmla="*/ 1537398 w 4519247"/>
              <a:gd name="connsiteY1" fmla="*/ 823965 h 4664946"/>
              <a:gd name="connsiteX2" fmla="*/ 1409282 w 4519247"/>
              <a:gd name="connsiteY2" fmla="*/ 864158 h 4664946"/>
              <a:gd name="connsiteX3" fmla="*/ 1271117 w 4519247"/>
              <a:gd name="connsiteY3" fmla="*/ 924449 h 4664946"/>
              <a:gd name="connsiteX4" fmla="*/ 1077684 w 4519247"/>
              <a:gd name="connsiteY4" fmla="*/ 924448 h 4664946"/>
              <a:gd name="connsiteX5" fmla="*/ 851596 w 4519247"/>
              <a:gd name="connsiteY5" fmla="*/ 884254 h 4664946"/>
              <a:gd name="connsiteX6" fmla="*/ 713431 w 4519247"/>
              <a:gd name="connsiteY6" fmla="*/ 909376 h 4664946"/>
              <a:gd name="connsiteX7" fmla="*/ 612948 w 4519247"/>
              <a:gd name="connsiteY7" fmla="*/ 937008 h 4664946"/>
              <a:gd name="connsiteX8" fmla="*/ 482320 w 4519247"/>
              <a:gd name="connsiteY8" fmla="*/ 994786 h 4664946"/>
              <a:gd name="connsiteX9" fmla="*/ 411983 w 4519247"/>
              <a:gd name="connsiteY9" fmla="*/ 1040004 h 4664946"/>
              <a:gd name="connsiteX10" fmla="*/ 276328 w 4519247"/>
              <a:gd name="connsiteY10" fmla="*/ 1178169 h 4664946"/>
              <a:gd name="connsiteX11" fmla="*/ 198454 w 4519247"/>
              <a:gd name="connsiteY11" fmla="*/ 1298750 h 4664946"/>
              <a:gd name="connsiteX12" fmla="*/ 168308 w 4519247"/>
              <a:gd name="connsiteY12" fmla="*/ 1381649 h 4664946"/>
              <a:gd name="connsiteX13" fmla="*/ 236135 w 4519247"/>
              <a:gd name="connsiteY13" fmla="*/ 1474596 h 4664946"/>
              <a:gd name="connsiteX14" fmla="*/ 233623 w 4519247"/>
              <a:gd name="connsiteY14" fmla="*/ 1524837 h 4664946"/>
              <a:gd name="connsiteX15" fmla="*/ 0 w 4519247"/>
              <a:gd name="connsiteY15" fmla="*/ 1673049 h 4664946"/>
              <a:gd name="connsiteX16" fmla="*/ 7535 w 4519247"/>
              <a:gd name="connsiteY16" fmla="*/ 1723292 h 4664946"/>
              <a:gd name="connsiteX17" fmla="*/ 911887 w 4519247"/>
              <a:gd name="connsiteY17" fmla="*/ 1763485 h 4664946"/>
              <a:gd name="connsiteX18" fmla="*/ 1582614 w 4519247"/>
              <a:gd name="connsiteY18" fmla="*/ 1771021 h 4664946"/>
              <a:gd name="connsiteX19" fmla="*/ 1547445 w 4519247"/>
              <a:gd name="connsiteY19" fmla="*/ 1562518 h 4664946"/>
              <a:gd name="connsiteX20" fmla="*/ 1467058 w 4519247"/>
              <a:gd name="connsiteY20" fmla="*/ 1313822 h 4664946"/>
              <a:gd name="connsiteX21" fmla="*/ 1497203 w 4519247"/>
              <a:gd name="connsiteY21" fmla="*/ 1185705 h 4664946"/>
              <a:gd name="connsiteX22" fmla="*/ 1522326 w 4519247"/>
              <a:gd name="connsiteY22" fmla="*/ 1080199 h 4664946"/>
              <a:gd name="connsiteX23" fmla="*/ 1567543 w 4519247"/>
              <a:gd name="connsiteY23" fmla="*/ 1052566 h 4664946"/>
              <a:gd name="connsiteX24" fmla="*/ 1703196 w 4519247"/>
              <a:gd name="connsiteY24" fmla="*/ 1009860 h 4664946"/>
              <a:gd name="connsiteX25" fmla="*/ 1858946 w 4519247"/>
              <a:gd name="connsiteY25" fmla="*/ 1032467 h 4664946"/>
              <a:gd name="connsiteX26" fmla="*/ 1951893 w 4519247"/>
              <a:gd name="connsiteY26" fmla="*/ 1170633 h 4664946"/>
              <a:gd name="connsiteX27" fmla="*/ 1924260 w 4519247"/>
              <a:gd name="connsiteY27" fmla="*/ 1308798 h 4664946"/>
              <a:gd name="connsiteX28" fmla="*/ 1926772 w 4519247"/>
              <a:gd name="connsiteY28" fmla="*/ 1459523 h 4664946"/>
              <a:gd name="connsiteX29" fmla="*/ 2017207 w 4519247"/>
              <a:gd name="connsiteY29" fmla="*/ 1602712 h 4664946"/>
              <a:gd name="connsiteX30" fmla="*/ 2057401 w 4519247"/>
              <a:gd name="connsiteY30" fmla="*/ 1715756 h 4664946"/>
              <a:gd name="connsiteX31" fmla="*/ 2080009 w 4519247"/>
              <a:gd name="connsiteY31" fmla="*/ 1851409 h 4664946"/>
              <a:gd name="connsiteX32" fmla="*/ 2037304 w 4519247"/>
              <a:gd name="connsiteY32" fmla="*/ 2052376 h 4664946"/>
              <a:gd name="connsiteX33" fmla="*/ 2054889 w 4519247"/>
              <a:gd name="connsiteY33" fmla="*/ 2157885 h 4664946"/>
              <a:gd name="connsiteX34" fmla="*/ 2238271 w 4519247"/>
              <a:gd name="connsiteY34" fmla="*/ 2404069 h 4664946"/>
              <a:gd name="connsiteX35" fmla="*/ 2308609 w 4519247"/>
              <a:gd name="connsiteY35" fmla="*/ 2728128 h 4664946"/>
              <a:gd name="connsiteX36" fmla="*/ 2439238 w 4519247"/>
              <a:gd name="connsiteY36" fmla="*/ 2833636 h 4664946"/>
              <a:gd name="connsiteX37" fmla="*/ 2655279 w 4519247"/>
              <a:gd name="connsiteY37" fmla="*/ 2934119 h 4664946"/>
              <a:gd name="connsiteX38" fmla="*/ 2672862 w 4519247"/>
              <a:gd name="connsiteY38" fmla="*/ 3004458 h 4664946"/>
              <a:gd name="connsiteX39" fmla="*/ 2577403 w 4519247"/>
              <a:gd name="connsiteY39" fmla="*/ 3064746 h 4664946"/>
              <a:gd name="connsiteX40" fmla="*/ 2293537 w 4519247"/>
              <a:gd name="connsiteY40" fmla="*/ 3032089 h 4664946"/>
              <a:gd name="connsiteX41" fmla="*/ 2097594 w 4519247"/>
              <a:gd name="connsiteY41" fmla="*/ 2868804 h 4664946"/>
              <a:gd name="connsiteX42" fmla="*/ 1904163 w 4519247"/>
              <a:gd name="connsiteY42" fmla="*/ 2768321 h 4664946"/>
              <a:gd name="connsiteX43" fmla="*/ 1771023 w 4519247"/>
              <a:gd name="connsiteY43" fmla="*/ 2594986 h 4664946"/>
              <a:gd name="connsiteX44" fmla="*/ 1361552 w 4519247"/>
              <a:gd name="connsiteY44" fmla="*/ 2245806 h 4664946"/>
              <a:gd name="connsiteX45" fmla="*/ 776235 w 4519247"/>
              <a:gd name="connsiteY45" fmla="*/ 1745899 h 4664946"/>
              <a:gd name="connsiteX46" fmla="*/ 695849 w 4519247"/>
              <a:gd name="connsiteY46" fmla="*/ 2697983 h 4664946"/>
              <a:gd name="connsiteX47" fmla="*/ 2059913 w 4519247"/>
              <a:gd name="connsiteY47" fmla="*/ 3125036 h 4664946"/>
              <a:gd name="connsiteX48" fmla="*/ 2758273 w 4519247"/>
              <a:gd name="connsiteY48" fmla="*/ 3233057 h 4664946"/>
              <a:gd name="connsiteX49" fmla="*/ 2891412 w 4519247"/>
              <a:gd name="connsiteY49" fmla="*/ 3310932 h 4664946"/>
              <a:gd name="connsiteX50" fmla="*/ 3027065 w 4519247"/>
              <a:gd name="connsiteY50" fmla="*/ 3753060 h 4664946"/>
              <a:gd name="connsiteX51" fmla="*/ 3009480 w 4519247"/>
              <a:gd name="connsiteY51" fmla="*/ 3851032 h 4664946"/>
              <a:gd name="connsiteX52" fmla="*/ 3258176 w 4519247"/>
              <a:gd name="connsiteY52" fmla="*/ 4119824 h 4664946"/>
              <a:gd name="connsiteX53" fmla="*/ 3562139 w 4519247"/>
              <a:gd name="connsiteY53" fmla="*/ 4423787 h 4664946"/>
              <a:gd name="connsiteX54" fmla="*/ 3652574 w 4519247"/>
              <a:gd name="connsiteY54" fmla="*/ 4509198 h 4664946"/>
              <a:gd name="connsiteX55" fmla="*/ 3840982 w 4519247"/>
              <a:gd name="connsiteY55" fmla="*/ 4604656 h 4664946"/>
              <a:gd name="connsiteX56" fmla="*/ 3994218 w 4519247"/>
              <a:gd name="connsiteY56" fmla="*/ 4664946 h 4664946"/>
              <a:gd name="connsiteX57" fmla="*/ 4092190 w 4519247"/>
              <a:gd name="connsiteY57" fmla="*/ 4664946 h 4664946"/>
              <a:gd name="connsiteX58" fmla="*/ 4205234 w 4519247"/>
              <a:gd name="connsiteY58" fmla="*/ 4637314 h 4664946"/>
              <a:gd name="connsiteX59" fmla="*/ 4519247 w 4519247"/>
              <a:gd name="connsiteY59" fmla="*/ 4398667 h 4664946"/>
              <a:gd name="connsiteX60" fmla="*/ 4519247 w 4519247"/>
              <a:gd name="connsiteY60" fmla="*/ 3815862 h 4664946"/>
              <a:gd name="connsiteX61" fmla="*/ 4205234 w 4519247"/>
              <a:gd name="connsiteY61" fmla="*/ 3609871 h 4664946"/>
              <a:gd name="connsiteX62" fmla="*/ 4102238 w 4519247"/>
              <a:gd name="connsiteY62" fmla="*/ 3516923 h 4664946"/>
              <a:gd name="connsiteX63" fmla="*/ 3996731 w 4519247"/>
              <a:gd name="connsiteY63" fmla="*/ 3333540 h 4664946"/>
              <a:gd name="connsiteX64" fmla="*/ 3956537 w 4519247"/>
              <a:gd name="connsiteY64" fmla="*/ 2979337 h 4664946"/>
              <a:gd name="connsiteX65" fmla="*/ 3758082 w 4519247"/>
              <a:gd name="connsiteY65" fmla="*/ 2459335 h 4664946"/>
              <a:gd name="connsiteX66" fmla="*/ 3655087 w 4519247"/>
              <a:gd name="connsiteY66" fmla="*/ 2298561 h 4664946"/>
              <a:gd name="connsiteX67" fmla="*/ 3519434 w 4519247"/>
              <a:gd name="connsiteY67" fmla="*/ 2115178 h 4664946"/>
              <a:gd name="connsiteX68" fmla="*/ 3265713 w 4519247"/>
              <a:gd name="connsiteY68" fmla="*/ 2037304 h 4664946"/>
              <a:gd name="connsiteX69" fmla="*/ 3067258 w 4519247"/>
              <a:gd name="connsiteY69" fmla="*/ 1911699 h 4664946"/>
              <a:gd name="connsiteX70" fmla="*/ 3102430 w 4519247"/>
              <a:gd name="connsiteY70" fmla="*/ 1843873 h 4664946"/>
              <a:gd name="connsiteX71" fmla="*/ 3280787 w 4519247"/>
              <a:gd name="connsiteY71" fmla="*/ 1723293 h 4664946"/>
              <a:gd name="connsiteX72" fmla="*/ 3456634 w 4519247"/>
              <a:gd name="connsiteY72" fmla="*/ 1502229 h 4664946"/>
              <a:gd name="connsiteX73" fmla="*/ 3516925 w 4519247"/>
              <a:gd name="connsiteY73" fmla="*/ 1336431 h 4664946"/>
              <a:gd name="connsiteX74" fmla="*/ 3393832 w 4519247"/>
              <a:gd name="connsiteY74" fmla="*/ 801356 h 4664946"/>
              <a:gd name="connsiteX75" fmla="*/ 3363687 w 4519247"/>
              <a:gd name="connsiteY75" fmla="*/ 665704 h 4664946"/>
              <a:gd name="connsiteX76" fmla="*/ 3278276 w 4519247"/>
              <a:gd name="connsiteY76" fmla="*/ 406959 h 4664946"/>
              <a:gd name="connsiteX77" fmla="*/ 3145136 w 4519247"/>
              <a:gd name="connsiteY77" fmla="*/ 231112 h 4664946"/>
              <a:gd name="connsiteX78" fmla="*/ 2780883 w 4519247"/>
              <a:gd name="connsiteY78" fmla="*/ 27633 h 4664946"/>
              <a:gd name="connsiteX79" fmla="*/ 2637694 w 4519247"/>
              <a:gd name="connsiteY79" fmla="*/ 0 h 4664946"/>
              <a:gd name="connsiteX80" fmla="*/ 2454311 w 4519247"/>
              <a:gd name="connsiteY80" fmla="*/ 45218 h 4664946"/>
              <a:gd name="connsiteX81" fmla="*/ 2213151 w 4519247"/>
              <a:gd name="connsiteY81" fmla="*/ 303963 h 4664946"/>
              <a:gd name="connsiteX82" fmla="*/ 2037305 w 4519247"/>
              <a:gd name="connsiteY82" fmla="*/ 527539 h 4664946"/>
              <a:gd name="connsiteX83" fmla="*/ 1811217 w 4519247"/>
              <a:gd name="connsiteY83" fmla="*/ 864159 h 4664946"/>
              <a:gd name="connsiteX0" fmla="*/ 1811217 w 4519247"/>
              <a:gd name="connsiteY0" fmla="*/ 864159 h 4664946"/>
              <a:gd name="connsiteX1" fmla="*/ 1537398 w 4519247"/>
              <a:gd name="connsiteY1" fmla="*/ 823965 h 4664946"/>
              <a:gd name="connsiteX2" fmla="*/ 1409282 w 4519247"/>
              <a:gd name="connsiteY2" fmla="*/ 864158 h 4664946"/>
              <a:gd name="connsiteX3" fmla="*/ 1271117 w 4519247"/>
              <a:gd name="connsiteY3" fmla="*/ 924449 h 4664946"/>
              <a:gd name="connsiteX4" fmla="*/ 1077684 w 4519247"/>
              <a:gd name="connsiteY4" fmla="*/ 924448 h 4664946"/>
              <a:gd name="connsiteX5" fmla="*/ 851596 w 4519247"/>
              <a:gd name="connsiteY5" fmla="*/ 884254 h 4664946"/>
              <a:gd name="connsiteX6" fmla="*/ 713431 w 4519247"/>
              <a:gd name="connsiteY6" fmla="*/ 909376 h 4664946"/>
              <a:gd name="connsiteX7" fmla="*/ 612948 w 4519247"/>
              <a:gd name="connsiteY7" fmla="*/ 937008 h 4664946"/>
              <a:gd name="connsiteX8" fmla="*/ 482320 w 4519247"/>
              <a:gd name="connsiteY8" fmla="*/ 994786 h 4664946"/>
              <a:gd name="connsiteX9" fmla="*/ 411983 w 4519247"/>
              <a:gd name="connsiteY9" fmla="*/ 1040004 h 4664946"/>
              <a:gd name="connsiteX10" fmla="*/ 276328 w 4519247"/>
              <a:gd name="connsiteY10" fmla="*/ 1178169 h 4664946"/>
              <a:gd name="connsiteX11" fmla="*/ 198454 w 4519247"/>
              <a:gd name="connsiteY11" fmla="*/ 1298750 h 4664946"/>
              <a:gd name="connsiteX12" fmla="*/ 168308 w 4519247"/>
              <a:gd name="connsiteY12" fmla="*/ 1381649 h 4664946"/>
              <a:gd name="connsiteX13" fmla="*/ 236135 w 4519247"/>
              <a:gd name="connsiteY13" fmla="*/ 1474596 h 4664946"/>
              <a:gd name="connsiteX14" fmla="*/ 233623 w 4519247"/>
              <a:gd name="connsiteY14" fmla="*/ 1524837 h 4664946"/>
              <a:gd name="connsiteX15" fmla="*/ 0 w 4519247"/>
              <a:gd name="connsiteY15" fmla="*/ 1673049 h 4664946"/>
              <a:gd name="connsiteX16" fmla="*/ 7535 w 4519247"/>
              <a:gd name="connsiteY16" fmla="*/ 1723292 h 4664946"/>
              <a:gd name="connsiteX17" fmla="*/ 911887 w 4519247"/>
              <a:gd name="connsiteY17" fmla="*/ 1763485 h 4664946"/>
              <a:gd name="connsiteX18" fmla="*/ 1582614 w 4519247"/>
              <a:gd name="connsiteY18" fmla="*/ 1771021 h 4664946"/>
              <a:gd name="connsiteX19" fmla="*/ 1547445 w 4519247"/>
              <a:gd name="connsiteY19" fmla="*/ 1562518 h 4664946"/>
              <a:gd name="connsiteX20" fmla="*/ 1467058 w 4519247"/>
              <a:gd name="connsiteY20" fmla="*/ 1313822 h 4664946"/>
              <a:gd name="connsiteX21" fmla="*/ 1497203 w 4519247"/>
              <a:gd name="connsiteY21" fmla="*/ 1185705 h 4664946"/>
              <a:gd name="connsiteX22" fmla="*/ 1522326 w 4519247"/>
              <a:gd name="connsiteY22" fmla="*/ 1080199 h 4664946"/>
              <a:gd name="connsiteX23" fmla="*/ 1567543 w 4519247"/>
              <a:gd name="connsiteY23" fmla="*/ 1052566 h 4664946"/>
              <a:gd name="connsiteX24" fmla="*/ 1703196 w 4519247"/>
              <a:gd name="connsiteY24" fmla="*/ 1009860 h 4664946"/>
              <a:gd name="connsiteX25" fmla="*/ 1858946 w 4519247"/>
              <a:gd name="connsiteY25" fmla="*/ 1032467 h 4664946"/>
              <a:gd name="connsiteX26" fmla="*/ 1951893 w 4519247"/>
              <a:gd name="connsiteY26" fmla="*/ 1170633 h 4664946"/>
              <a:gd name="connsiteX27" fmla="*/ 1924260 w 4519247"/>
              <a:gd name="connsiteY27" fmla="*/ 1308798 h 4664946"/>
              <a:gd name="connsiteX28" fmla="*/ 1926772 w 4519247"/>
              <a:gd name="connsiteY28" fmla="*/ 1459523 h 4664946"/>
              <a:gd name="connsiteX29" fmla="*/ 2017207 w 4519247"/>
              <a:gd name="connsiteY29" fmla="*/ 1602712 h 4664946"/>
              <a:gd name="connsiteX30" fmla="*/ 2057401 w 4519247"/>
              <a:gd name="connsiteY30" fmla="*/ 1715756 h 4664946"/>
              <a:gd name="connsiteX31" fmla="*/ 2080009 w 4519247"/>
              <a:gd name="connsiteY31" fmla="*/ 1851409 h 4664946"/>
              <a:gd name="connsiteX32" fmla="*/ 2037304 w 4519247"/>
              <a:gd name="connsiteY32" fmla="*/ 2052376 h 4664946"/>
              <a:gd name="connsiteX33" fmla="*/ 2054889 w 4519247"/>
              <a:gd name="connsiteY33" fmla="*/ 2157885 h 4664946"/>
              <a:gd name="connsiteX34" fmla="*/ 2238271 w 4519247"/>
              <a:gd name="connsiteY34" fmla="*/ 2404069 h 4664946"/>
              <a:gd name="connsiteX35" fmla="*/ 2308609 w 4519247"/>
              <a:gd name="connsiteY35" fmla="*/ 2728128 h 4664946"/>
              <a:gd name="connsiteX36" fmla="*/ 2439238 w 4519247"/>
              <a:gd name="connsiteY36" fmla="*/ 2833636 h 4664946"/>
              <a:gd name="connsiteX37" fmla="*/ 2655279 w 4519247"/>
              <a:gd name="connsiteY37" fmla="*/ 2934119 h 4664946"/>
              <a:gd name="connsiteX38" fmla="*/ 2672862 w 4519247"/>
              <a:gd name="connsiteY38" fmla="*/ 3004458 h 4664946"/>
              <a:gd name="connsiteX39" fmla="*/ 2577403 w 4519247"/>
              <a:gd name="connsiteY39" fmla="*/ 3064746 h 4664946"/>
              <a:gd name="connsiteX40" fmla="*/ 2293537 w 4519247"/>
              <a:gd name="connsiteY40" fmla="*/ 3032089 h 4664946"/>
              <a:gd name="connsiteX41" fmla="*/ 2097594 w 4519247"/>
              <a:gd name="connsiteY41" fmla="*/ 2868804 h 4664946"/>
              <a:gd name="connsiteX42" fmla="*/ 1904163 w 4519247"/>
              <a:gd name="connsiteY42" fmla="*/ 2768321 h 4664946"/>
              <a:gd name="connsiteX43" fmla="*/ 1771023 w 4519247"/>
              <a:gd name="connsiteY43" fmla="*/ 2594986 h 4664946"/>
              <a:gd name="connsiteX44" fmla="*/ 1595176 w 4519247"/>
              <a:gd name="connsiteY44" fmla="*/ 2145323 h 4664946"/>
              <a:gd name="connsiteX45" fmla="*/ 776235 w 4519247"/>
              <a:gd name="connsiteY45" fmla="*/ 1745899 h 4664946"/>
              <a:gd name="connsiteX46" fmla="*/ 695849 w 4519247"/>
              <a:gd name="connsiteY46" fmla="*/ 2697983 h 4664946"/>
              <a:gd name="connsiteX47" fmla="*/ 2059913 w 4519247"/>
              <a:gd name="connsiteY47" fmla="*/ 3125036 h 4664946"/>
              <a:gd name="connsiteX48" fmla="*/ 2758273 w 4519247"/>
              <a:gd name="connsiteY48" fmla="*/ 3233057 h 4664946"/>
              <a:gd name="connsiteX49" fmla="*/ 2891412 w 4519247"/>
              <a:gd name="connsiteY49" fmla="*/ 3310932 h 4664946"/>
              <a:gd name="connsiteX50" fmla="*/ 3027065 w 4519247"/>
              <a:gd name="connsiteY50" fmla="*/ 3753060 h 4664946"/>
              <a:gd name="connsiteX51" fmla="*/ 3009480 w 4519247"/>
              <a:gd name="connsiteY51" fmla="*/ 3851032 h 4664946"/>
              <a:gd name="connsiteX52" fmla="*/ 3258176 w 4519247"/>
              <a:gd name="connsiteY52" fmla="*/ 4119824 h 4664946"/>
              <a:gd name="connsiteX53" fmla="*/ 3562139 w 4519247"/>
              <a:gd name="connsiteY53" fmla="*/ 4423787 h 4664946"/>
              <a:gd name="connsiteX54" fmla="*/ 3652574 w 4519247"/>
              <a:gd name="connsiteY54" fmla="*/ 4509198 h 4664946"/>
              <a:gd name="connsiteX55" fmla="*/ 3840982 w 4519247"/>
              <a:gd name="connsiteY55" fmla="*/ 4604656 h 4664946"/>
              <a:gd name="connsiteX56" fmla="*/ 3994218 w 4519247"/>
              <a:gd name="connsiteY56" fmla="*/ 4664946 h 4664946"/>
              <a:gd name="connsiteX57" fmla="*/ 4092190 w 4519247"/>
              <a:gd name="connsiteY57" fmla="*/ 4664946 h 4664946"/>
              <a:gd name="connsiteX58" fmla="*/ 4205234 w 4519247"/>
              <a:gd name="connsiteY58" fmla="*/ 4637314 h 4664946"/>
              <a:gd name="connsiteX59" fmla="*/ 4519247 w 4519247"/>
              <a:gd name="connsiteY59" fmla="*/ 4398667 h 4664946"/>
              <a:gd name="connsiteX60" fmla="*/ 4519247 w 4519247"/>
              <a:gd name="connsiteY60" fmla="*/ 3815862 h 4664946"/>
              <a:gd name="connsiteX61" fmla="*/ 4205234 w 4519247"/>
              <a:gd name="connsiteY61" fmla="*/ 3609871 h 4664946"/>
              <a:gd name="connsiteX62" fmla="*/ 4102238 w 4519247"/>
              <a:gd name="connsiteY62" fmla="*/ 3516923 h 4664946"/>
              <a:gd name="connsiteX63" fmla="*/ 3996731 w 4519247"/>
              <a:gd name="connsiteY63" fmla="*/ 3333540 h 4664946"/>
              <a:gd name="connsiteX64" fmla="*/ 3956537 w 4519247"/>
              <a:gd name="connsiteY64" fmla="*/ 2979337 h 4664946"/>
              <a:gd name="connsiteX65" fmla="*/ 3758082 w 4519247"/>
              <a:gd name="connsiteY65" fmla="*/ 2459335 h 4664946"/>
              <a:gd name="connsiteX66" fmla="*/ 3655087 w 4519247"/>
              <a:gd name="connsiteY66" fmla="*/ 2298561 h 4664946"/>
              <a:gd name="connsiteX67" fmla="*/ 3519434 w 4519247"/>
              <a:gd name="connsiteY67" fmla="*/ 2115178 h 4664946"/>
              <a:gd name="connsiteX68" fmla="*/ 3265713 w 4519247"/>
              <a:gd name="connsiteY68" fmla="*/ 2037304 h 4664946"/>
              <a:gd name="connsiteX69" fmla="*/ 3067258 w 4519247"/>
              <a:gd name="connsiteY69" fmla="*/ 1911699 h 4664946"/>
              <a:gd name="connsiteX70" fmla="*/ 3102430 w 4519247"/>
              <a:gd name="connsiteY70" fmla="*/ 1843873 h 4664946"/>
              <a:gd name="connsiteX71" fmla="*/ 3280787 w 4519247"/>
              <a:gd name="connsiteY71" fmla="*/ 1723293 h 4664946"/>
              <a:gd name="connsiteX72" fmla="*/ 3456634 w 4519247"/>
              <a:gd name="connsiteY72" fmla="*/ 1502229 h 4664946"/>
              <a:gd name="connsiteX73" fmla="*/ 3516925 w 4519247"/>
              <a:gd name="connsiteY73" fmla="*/ 1336431 h 4664946"/>
              <a:gd name="connsiteX74" fmla="*/ 3393832 w 4519247"/>
              <a:gd name="connsiteY74" fmla="*/ 801356 h 4664946"/>
              <a:gd name="connsiteX75" fmla="*/ 3363687 w 4519247"/>
              <a:gd name="connsiteY75" fmla="*/ 665704 h 4664946"/>
              <a:gd name="connsiteX76" fmla="*/ 3278276 w 4519247"/>
              <a:gd name="connsiteY76" fmla="*/ 406959 h 4664946"/>
              <a:gd name="connsiteX77" fmla="*/ 3145136 w 4519247"/>
              <a:gd name="connsiteY77" fmla="*/ 231112 h 4664946"/>
              <a:gd name="connsiteX78" fmla="*/ 2780883 w 4519247"/>
              <a:gd name="connsiteY78" fmla="*/ 27633 h 4664946"/>
              <a:gd name="connsiteX79" fmla="*/ 2637694 w 4519247"/>
              <a:gd name="connsiteY79" fmla="*/ 0 h 4664946"/>
              <a:gd name="connsiteX80" fmla="*/ 2454311 w 4519247"/>
              <a:gd name="connsiteY80" fmla="*/ 45218 h 4664946"/>
              <a:gd name="connsiteX81" fmla="*/ 2213151 w 4519247"/>
              <a:gd name="connsiteY81" fmla="*/ 303963 h 4664946"/>
              <a:gd name="connsiteX82" fmla="*/ 2037305 w 4519247"/>
              <a:gd name="connsiteY82" fmla="*/ 527539 h 4664946"/>
              <a:gd name="connsiteX83" fmla="*/ 1811217 w 4519247"/>
              <a:gd name="connsiteY83" fmla="*/ 864159 h 4664946"/>
              <a:gd name="connsiteX0" fmla="*/ 1811217 w 4519247"/>
              <a:gd name="connsiteY0" fmla="*/ 864159 h 4664946"/>
              <a:gd name="connsiteX1" fmla="*/ 1537398 w 4519247"/>
              <a:gd name="connsiteY1" fmla="*/ 823965 h 4664946"/>
              <a:gd name="connsiteX2" fmla="*/ 1409282 w 4519247"/>
              <a:gd name="connsiteY2" fmla="*/ 864158 h 4664946"/>
              <a:gd name="connsiteX3" fmla="*/ 1271117 w 4519247"/>
              <a:gd name="connsiteY3" fmla="*/ 924449 h 4664946"/>
              <a:gd name="connsiteX4" fmla="*/ 1077684 w 4519247"/>
              <a:gd name="connsiteY4" fmla="*/ 924448 h 4664946"/>
              <a:gd name="connsiteX5" fmla="*/ 851596 w 4519247"/>
              <a:gd name="connsiteY5" fmla="*/ 884254 h 4664946"/>
              <a:gd name="connsiteX6" fmla="*/ 713431 w 4519247"/>
              <a:gd name="connsiteY6" fmla="*/ 909376 h 4664946"/>
              <a:gd name="connsiteX7" fmla="*/ 612948 w 4519247"/>
              <a:gd name="connsiteY7" fmla="*/ 937008 h 4664946"/>
              <a:gd name="connsiteX8" fmla="*/ 482320 w 4519247"/>
              <a:gd name="connsiteY8" fmla="*/ 994786 h 4664946"/>
              <a:gd name="connsiteX9" fmla="*/ 411983 w 4519247"/>
              <a:gd name="connsiteY9" fmla="*/ 1040004 h 4664946"/>
              <a:gd name="connsiteX10" fmla="*/ 276328 w 4519247"/>
              <a:gd name="connsiteY10" fmla="*/ 1178169 h 4664946"/>
              <a:gd name="connsiteX11" fmla="*/ 198454 w 4519247"/>
              <a:gd name="connsiteY11" fmla="*/ 1298750 h 4664946"/>
              <a:gd name="connsiteX12" fmla="*/ 168308 w 4519247"/>
              <a:gd name="connsiteY12" fmla="*/ 1381649 h 4664946"/>
              <a:gd name="connsiteX13" fmla="*/ 236135 w 4519247"/>
              <a:gd name="connsiteY13" fmla="*/ 1474596 h 4664946"/>
              <a:gd name="connsiteX14" fmla="*/ 233623 w 4519247"/>
              <a:gd name="connsiteY14" fmla="*/ 1524837 h 4664946"/>
              <a:gd name="connsiteX15" fmla="*/ 0 w 4519247"/>
              <a:gd name="connsiteY15" fmla="*/ 1673049 h 4664946"/>
              <a:gd name="connsiteX16" fmla="*/ 7535 w 4519247"/>
              <a:gd name="connsiteY16" fmla="*/ 1723292 h 4664946"/>
              <a:gd name="connsiteX17" fmla="*/ 911887 w 4519247"/>
              <a:gd name="connsiteY17" fmla="*/ 1763485 h 4664946"/>
              <a:gd name="connsiteX18" fmla="*/ 1582614 w 4519247"/>
              <a:gd name="connsiteY18" fmla="*/ 1771021 h 4664946"/>
              <a:gd name="connsiteX19" fmla="*/ 1547445 w 4519247"/>
              <a:gd name="connsiteY19" fmla="*/ 1562518 h 4664946"/>
              <a:gd name="connsiteX20" fmla="*/ 1467058 w 4519247"/>
              <a:gd name="connsiteY20" fmla="*/ 1313822 h 4664946"/>
              <a:gd name="connsiteX21" fmla="*/ 1497203 w 4519247"/>
              <a:gd name="connsiteY21" fmla="*/ 1185705 h 4664946"/>
              <a:gd name="connsiteX22" fmla="*/ 1522326 w 4519247"/>
              <a:gd name="connsiteY22" fmla="*/ 1080199 h 4664946"/>
              <a:gd name="connsiteX23" fmla="*/ 1567543 w 4519247"/>
              <a:gd name="connsiteY23" fmla="*/ 1052566 h 4664946"/>
              <a:gd name="connsiteX24" fmla="*/ 1703196 w 4519247"/>
              <a:gd name="connsiteY24" fmla="*/ 1009860 h 4664946"/>
              <a:gd name="connsiteX25" fmla="*/ 1858946 w 4519247"/>
              <a:gd name="connsiteY25" fmla="*/ 1032467 h 4664946"/>
              <a:gd name="connsiteX26" fmla="*/ 1951893 w 4519247"/>
              <a:gd name="connsiteY26" fmla="*/ 1170633 h 4664946"/>
              <a:gd name="connsiteX27" fmla="*/ 1924260 w 4519247"/>
              <a:gd name="connsiteY27" fmla="*/ 1308798 h 4664946"/>
              <a:gd name="connsiteX28" fmla="*/ 1926772 w 4519247"/>
              <a:gd name="connsiteY28" fmla="*/ 1459523 h 4664946"/>
              <a:gd name="connsiteX29" fmla="*/ 2017207 w 4519247"/>
              <a:gd name="connsiteY29" fmla="*/ 1602712 h 4664946"/>
              <a:gd name="connsiteX30" fmla="*/ 2057401 w 4519247"/>
              <a:gd name="connsiteY30" fmla="*/ 1715756 h 4664946"/>
              <a:gd name="connsiteX31" fmla="*/ 2080009 w 4519247"/>
              <a:gd name="connsiteY31" fmla="*/ 1851409 h 4664946"/>
              <a:gd name="connsiteX32" fmla="*/ 2037304 w 4519247"/>
              <a:gd name="connsiteY32" fmla="*/ 2052376 h 4664946"/>
              <a:gd name="connsiteX33" fmla="*/ 2054889 w 4519247"/>
              <a:gd name="connsiteY33" fmla="*/ 2157885 h 4664946"/>
              <a:gd name="connsiteX34" fmla="*/ 2238271 w 4519247"/>
              <a:gd name="connsiteY34" fmla="*/ 2404069 h 4664946"/>
              <a:gd name="connsiteX35" fmla="*/ 2308609 w 4519247"/>
              <a:gd name="connsiteY35" fmla="*/ 2728128 h 4664946"/>
              <a:gd name="connsiteX36" fmla="*/ 2439238 w 4519247"/>
              <a:gd name="connsiteY36" fmla="*/ 2833636 h 4664946"/>
              <a:gd name="connsiteX37" fmla="*/ 2655279 w 4519247"/>
              <a:gd name="connsiteY37" fmla="*/ 2934119 h 4664946"/>
              <a:gd name="connsiteX38" fmla="*/ 2672862 w 4519247"/>
              <a:gd name="connsiteY38" fmla="*/ 3004458 h 4664946"/>
              <a:gd name="connsiteX39" fmla="*/ 2577403 w 4519247"/>
              <a:gd name="connsiteY39" fmla="*/ 3064746 h 4664946"/>
              <a:gd name="connsiteX40" fmla="*/ 2293537 w 4519247"/>
              <a:gd name="connsiteY40" fmla="*/ 3032089 h 4664946"/>
              <a:gd name="connsiteX41" fmla="*/ 2097594 w 4519247"/>
              <a:gd name="connsiteY41" fmla="*/ 2868804 h 4664946"/>
              <a:gd name="connsiteX42" fmla="*/ 1904163 w 4519247"/>
              <a:gd name="connsiteY42" fmla="*/ 2768321 h 4664946"/>
              <a:gd name="connsiteX43" fmla="*/ 1771023 w 4519247"/>
              <a:gd name="connsiteY43" fmla="*/ 2594986 h 4664946"/>
              <a:gd name="connsiteX44" fmla="*/ 1678075 w 4519247"/>
              <a:gd name="connsiteY44" fmla="*/ 2356338 h 4664946"/>
              <a:gd name="connsiteX45" fmla="*/ 1595176 w 4519247"/>
              <a:gd name="connsiteY45" fmla="*/ 2145323 h 4664946"/>
              <a:gd name="connsiteX46" fmla="*/ 776235 w 4519247"/>
              <a:gd name="connsiteY46" fmla="*/ 1745899 h 4664946"/>
              <a:gd name="connsiteX47" fmla="*/ 695849 w 4519247"/>
              <a:gd name="connsiteY47" fmla="*/ 2697983 h 4664946"/>
              <a:gd name="connsiteX48" fmla="*/ 2059913 w 4519247"/>
              <a:gd name="connsiteY48" fmla="*/ 3125036 h 4664946"/>
              <a:gd name="connsiteX49" fmla="*/ 2758273 w 4519247"/>
              <a:gd name="connsiteY49" fmla="*/ 3233057 h 4664946"/>
              <a:gd name="connsiteX50" fmla="*/ 2891412 w 4519247"/>
              <a:gd name="connsiteY50" fmla="*/ 3310932 h 4664946"/>
              <a:gd name="connsiteX51" fmla="*/ 3027065 w 4519247"/>
              <a:gd name="connsiteY51" fmla="*/ 3753060 h 4664946"/>
              <a:gd name="connsiteX52" fmla="*/ 3009480 w 4519247"/>
              <a:gd name="connsiteY52" fmla="*/ 3851032 h 4664946"/>
              <a:gd name="connsiteX53" fmla="*/ 3258176 w 4519247"/>
              <a:gd name="connsiteY53" fmla="*/ 4119824 h 4664946"/>
              <a:gd name="connsiteX54" fmla="*/ 3562139 w 4519247"/>
              <a:gd name="connsiteY54" fmla="*/ 4423787 h 4664946"/>
              <a:gd name="connsiteX55" fmla="*/ 3652574 w 4519247"/>
              <a:gd name="connsiteY55" fmla="*/ 4509198 h 4664946"/>
              <a:gd name="connsiteX56" fmla="*/ 3840982 w 4519247"/>
              <a:gd name="connsiteY56" fmla="*/ 4604656 h 4664946"/>
              <a:gd name="connsiteX57" fmla="*/ 3994218 w 4519247"/>
              <a:gd name="connsiteY57" fmla="*/ 4664946 h 4664946"/>
              <a:gd name="connsiteX58" fmla="*/ 4092190 w 4519247"/>
              <a:gd name="connsiteY58" fmla="*/ 4664946 h 4664946"/>
              <a:gd name="connsiteX59" fmla="*/ 4205234 w 4519247"/>
              <a:gd name="connsiteY59" fmla="*/ 4637314 h 4664946"/>
              <a:gd name="connsiteX60" fmla="*/ 4519247 w 4519247"/>
              <a:gd name="connsiteY60" fmla="*/ 4398667 h 4664946"/>
              <a:gd name="connsiteX61" fmla="*/ 4519247 w 4519247"/>
              <a:gd name="connsiteY61" fmla="*/ 3815862 h 4664946"/>
              <a:gd name="connsiteX62" fmla="*/ 4205234 w 4519247"/>
              <a:gd name="connsiteY62" fmla="*/ 3609871 h 4664946"/>
              <a:gd name="connsiteX63" fmla="*/ 4102238 w 4519247"/>
              <a:gd name="connsiteY63" fmla="*/ 3516923 h 4664946"/>
              <a:gd name="connsiteX64" fmla="*/ 3996731 w 4519247"/>
              <a:gd name="connsiteY64" fmla="*/ 3333540 h 4664946"/>
              <a:gd name="connsiteX65" fmla="*/ 3956537 w 4519247"/>
              <a:gd name="connsiteY65" fmla="*/ 2979337 h 4664946"/>
              <a:gd name="connsiteX66" fmla="*/ 3758082 w 4519247"/>
              <a:gd name="connsiteY66" fmla="*/ 2459335 h 4664946"/>
              <a:gd name="connsiteX67" fmla="*/ 3655087 w 4519247"/>
              <a:gd name="connsiteY67" fmla="*/ 2298561 h 4664946"/>
              <a:gd name="connsiteX68" fmla="*/ 3519434 w 4519247"/>
              <a:gd name="connsiteY68" fmla="*/ 2115178 h 4664946"/>
              <a:gd name="connsiteX69" fmla="*/ 3265713 w 4519247"/>
              <a:gd name="connsiteY69" fmla="*/ 2037304 h 4664946"/>
              <a:gd name="connsiteX70" fmla="*/ 3067258 w 4519247"/>
              <a:gd name="connsiteY70" fmla="*/ 1911699 h 4664946"/>
              <a:gd name="connsiteX71" fmla="*/ 3102430 w 4519247"/>
              <a:gd name="connsiteY71" fmla="*/ 1843873 h 4664946"/>
              <a:gd name="connsiteX72" fmla="*/ 3280787 w 4519247"/>
              <a:gd name="connsiteY72" fmla="*/ 1723293 h 4664946"/>
              <a:gd name="connsiteX73" fmla="*/ 3456634 w 4519247"/>
              <a:gd name="connsiteY73" fmla="*/ 1502229 h 4664946"/>
              <a:gd name="connsiteX74" fmla="*/ 3516925 w 4519247"/>
              <a:gd name="connsiteY74" fmla="*/ 1336431 h 4664946"/>
              <a:gd name="connsiteX75" fmla="*/ 3393832 w 4519247"/>
              <a:gd name="connsiteY75" fmla="*/ 801356 h 4664946"/>
              <a:gd name="connsiteX76" fmla="*/ 3363687 w 4519247"/>
              <a:gd name="connsiteY76" fmla="*/ 665704 h 4664946"/>
              <a:gd name="connsiteX77" fmla="*/ 3278276 w 4519247"/>
              <a:gd name="connsiteY77" fmla="*/ 406959 h 4664946"/>
              <a:gd name="connsiteX78" fmla="*/ 3145136 w 4519247"/>
              <a:gd name="connsiteY78" fmla="*/ 231112 h 4664946"/>
              <a:gd name="connsiteX79" fmla="*/ 2780883 w 4519247"/>
              <a:gd name="connsiteY79" fmla="*/ 27633 h 4664946"/>
              <a:gd name="connsiteX80" fmla="*/ 2637694 w 4519247"/>
              <a:gd name="connsiteY80" fmla="*/ 0 h 4664946"/>
              <a:gd name="connsiteX81" fmla="*/ 2454311 w 4519247"/>
              <a:gd name="connsiteY81" fmla="*/ 45218 h 4664946"/>
              <a:gd name="connsiteX82" fmla="*/ 2213151 w 4519247"/>
              <a:gd name="connsiteY82" fmla="*/ 303963 h 4664946"/>
              <a:gd name="connsiteX83" fmla="*/ 2037305 w 4519247"/>
              <a:gd name="connsiteY83" fmla="*/ 527539 h 4664946"/>
              <a:gd name="connsiteX84" fmla="*/ 1811217 w 4519247"/>
              <a:gd name="connsiteY84" fmla="*/ 864159 h 4664946"/>
              <a:gd name="connsiteX0" fmla="*/ 1811217 w 4519247"/>
              <a:gd name="connsiteY0" fmla="*/ 864159 h 4664946"/>
              <a:gd name="connsiteX1" fmla="*/ 1537398 w 4519247"/>
              <a:gd name="connsiteY1" fmla="*/ 823965 h 4664946"/>
              <a:gd name="connsiteX2" fmla="*/ 1409282 w 4519247"/>
              <a:gd name="connsiteY2" fmla="*/ 864158 h 4664946"/>
              <a:gd name="connsiteX3" fmla="*/ 1271117 w 4519247"/>
              <a:gd name="connsiteY3" fmla="*/ 924449 h 4664946"/>
              <a:gd name="connsiteX4" fmla="*/ 1077684 w 4519247"/>
              <a:gd name="connsiteY4" fmla="*/ 924448 h 4664946"/>
              <a:gd name="connsiteX5" fmla="*/ 851596 w 4519247"/>
              <a:gd name="connsiteY5" fmla="*/ 884254 h 4664946"/>
              <a:gd name="connsiteX6" fmla="*/ 713431 w 4519247"/>
              <a:gd name="connsiteY6" fmla="*/ 909376 h 4664946"/>
              <a:gd name="connsiteX7" fmla="*/ 612948 w 4519247"/>
              <a:gd name="connsiteY7" fmla="*/ 937008 h 4664946"/>
              <a:gd name="connsiteX8" fmla="*/ 482320 w 4519247"/>
              <a:gd name="connsiteY8" fmla="*/ 994786 h 4664946"/>
              <a:gd name="connsiteX9" fmla="*/ 411983 w 4519247"/>
              <a:gd name="connsiteY9" fmla="*/ 1040004 h 4664946"/>
              <a:gd name="connsiteX10" fmla="*/ 276328 w 4519247"/>
              <a:gd name="connsiteY10" fmla="*/ 1178169 h 4664946"/>
              <a:gd name="connsiteX11" fmla="*/ 198454 w 4519247"/>
              <a:gd name="connsiteY11" fmla="*/ 1298750 h 4664946"/>
              <a:gd name="connsiteX12" fmla="*/ 168308 w 4519247"/>
              <a:gd name="connsiteY12" fmla="*/ 1381649 h 4664946"/>
              <a:gd name="connsiteX13" fmla="*/ 236135 w 4519247"/>
              <a:gd name="connsiteY13" fmla="*/ 1474596 h 4664946"/>
              <a:gd name="connsiteX14" fmla="*/ 233623 w 4519247"/>
              <a:gd name="connsiteY14" fmla="*/ 1524837 h 4664946"/>
              <a:gd name="connsiteX15" fmla="*/ 0 w 4519247"/>
              <a:gd name="connsiteY15" fmla="*/ 1673049 h 4664946"/>
              <a:gd name="connsiteX16" fmla="*/ 7535 w 4519247"/>
              <a:gd name="connsiteY16" fmla="*/ 1723292 h 4664946"/>
              <a:gd name="connsiteX17" fmla="*/ 911887 w 4519247"/>
              <a:gd name="connsiteY17" fmla="*/ 1763485 h 4664946"/>
              <a:gd name="connsiteX18" fmla="*/ 1582614 w 4519247"/>
              <a:gd name="connsiteY18" fmla="*/ 1771021 h 4664946"/>
              <a:gd name="connsiteX19" fmla="*/ 1547445 w 4519247"/>
              <a:gd name="connsiteY19" fmla="*/ 1562518 h 4664946"/>
              <a:gd name="connsiteX20" fmla="*/ 1467058 w 4519247"/>
              <a:gd name="connsiteY20" fmla="*/ 1313822 h 4664946"/>
              <a:gd name="connsiteX21" fmla="*/ 1497203 w 4519247"/>
              <a:gd name="connsiteY21" fmla="*/ 1185705 h 4664946"/>
              <a:gd name="connsiteX22" fmla="*/ 1522326 w 4519247"/>
              <a:gd name="connsiteY22" fmla="*/ 1080199 h 4664946"/>
              <a:gd name="connsiteX23" fmla="*/ 1567543 w 4519247"/>
              <a:gd name="connsiteY23" fmla="*/ 1052566 h 4664946"/>
              <a:gd name="connsiteX24" fmla="*/ 1703196 w 4519247"/>
              <a:gd name="connsiteY24" fmla="*/ 1009860 h 4664946"/>
              <a:gd name="connsiteX25" fmla="*/ 1858946 w 4519247"/>
              <a:gd name="connsiteY25" fmla="*/ 1032467 h 4664946"/>
              <a:gd name="connsiteX26" fmla="*/ 1951893 w 4519247"/>
              <a:gd name="connsiteY26" fmla="*/ 1170633 h 4664946"/>
              <a:gd name="connsiteX27" fmla="*/ 1924260 w 4519247"/>
              <a:gd name="connsiteY27" fmla="*/ 1308798 h 4664946"/>
              <a:gd name="connsiteX28" fmla="*/ 1926772 w 4519247"/>
              <a:gd name="connsiteY28" fmla="*/ 1459523 h 4664946"/>
              <a:gd name="connsiteX29" fmla="*/ 2017207 w 4519247"/>
              <a:gd name="connsiteY29" fmla="*/ 1602712 h 4664946"/>
              <a:gd name="connsiteX30" fmla="*/ 2057401 w 4519247"/>
              <a:gd name="connsiteY30" fmla="*/ 1715756 h 4664946"/>
              <a:gd name="connsiteX31" fmla="*/ 2080009 w 4519247"/>
              <a:gd name="connsiteY31" fmla="*/ 1851409 h 4664946"/>
              <a:gd name="connsiteX32" fmla="*/ 2037304 w 4519247"/>
              <a:gd name="connsiteY32" fmla="*/ 2052376 h 4664946"/>
              <a:gd name="connsiteX33" fmla="*/ 2054889 w 4519247"/>
              <a:gd name="connsiteY33" fmla="*/ 2157885 h 4664946"/>
              <a:gd name="connsiteX34" fmla="*/ 2238271 w 4519247"/>
              <a:gd name="connsiteY34" fmla="*/ 2404069 h 4664946"/>
              <a:gd name="connsiteX35" fmla="*/ 2308609 w 4519247"/>
              <a:gd name="connsiteY35" fmla="*/ 2728128 h 4664946"/>
              <a:gd name="connsiteX36" fmla="*/ 2439238 w 4519247"/>
              <a:gd name="connsiteY36" fmla="*/ 2833636 h 4664946"/>
              <a:gd name="connsiteX37" fmla="*/ 2655279 w 4519247"/>
              <a:gd name="connsiteY37" fmla="*/ 2934119 h 4664946"/>
              <a:gd name="connsiteX38" fmla="*/ 2672862 w 4519247"/>
              <a:gd name="connsiteY38" fmla="*/ 3004458 h 4664946"/>
              <a:gd name="connsiteX39" fmla="*/ 2577403 w 4519247"/>
              <a:gd name="connsiteY39" fmla="*/ 3064746 h 4664946"/>
              <a:gd name="connsiteX40" fmla="*/ 2293537 w 4519247"/>
              <a:gd name="connsiteY40" fmla="*/ 3032089 h 4664946"/>
              <a:gd name="connsiteX41" fmla="*/ 2097594 w 4519247"/>
              <a:gd name="connsiteY41" fmla="*/ 2868804 h 4664946"/>
              <a:gd name="connsiteX42" fmla="*/ 1904163 w 4519247"/>
              <a:gd name="connsiteY42" fmla="*/ 2768321 h 4664946"/>
              <a:gd name="connsiteX43" fmla="*/ 1771023 w 4519247"/>
              <a:gd name="connsiteY43" fmla="*/ 2594986 h 4664946"/>
              <a:gd name="connsiteX44" fmla="*/ 1650442 w 4519247"/>
              <a:gd name="connsiteY44" fmla="*/ 2177979 h 4664946"/>
              <a:gd name="connsiteX45" fmla="*/ 1595176 w 4519247"/>
              <a:gd name="connsiteY45" fmla="*/ 2145323 h 4664946"/>
              <a:gd name="connsiteX46" fmla="*/ 776235 w 4519247"/>
              <a:gd name="connsiteY46" fmla="*/ 1745899 h 4664946"/>
              <a:gd name="connsiteX47" fmla="*/ 695849 w 4519247"/>
              <a:gd name="connsiteY47" fmla="*/ 2697983 h 4664946"/>
              <a:gd name="connsiteX48" fmla="*/ 2059913 w 4519247"/>
              <a:gd name="connsiteY48" fmla="*/ 3125036 h 4664946"/>
              <a:gd name="connsiteX49" fmla="*/ 2758273 w 4519247"/>
              <a:gd name="connsiteY49" fmla="*/ 3233057 h 4664946"/>
              <a:gd name="connsiteX50" fmla="*/ 2891412 w 4519247"/>
              <a:gd name="connsiteY50" fmla="*/ 3310932 h 4664946"/>
              <a:gd name="connsiteX51" fmla="*/ 3027065 w 4519247"/>
              <a:gd name="connsiteY51" fmla="*/ 3753060 h 4664946"/>
              <a:gd name="connsiteX52" fmla="*/ 3009480 w 4519247"/>
              <a:gd name="connsiteY52" fmla="*/ 3851032 h 4664946"/>
              <a:gd name="connsiteX53" fmla="*/ 3258176 w 4519247"/>
              <a:gd name="connsiteY53" fmla="*/ 4119824 h 4664946"/>
              <a:gd name="connsiteX54" fmla="*/ 3562139 w 4519247"/>
              <a:gd name="connsiteY54" fmla="*/ 4423787 h 4664946"/>
              <a:gd name="connsiteX55" fmla="*/ 3652574 w 4519247"/>
              <a:gd name="connsiteY55" fmla="*/ 4509198 h 4664946"/>
              <a:gd name="connsiteX56" fmla="*/ 3840982 w 4519247"/>
              <a:gd name="connsiteY56" fmla="*/ 4604656 h 4664946"/>
              <a:gd name="connsiteX57" fmla="*/ 3994218 w 4519247"/>
              <a:gd name="connsiteY57" fmla="*/ 4664946 h 4664946"/>
              <a:gd name="connsiteX58" fmla="*/ 4092190 w 4519247"/>
              <a:gd name="connsiteY58" fmla="*/ 4664946 h 4664946"/>
              <a:gd name="connsiteX59" fmla="*/ 4205234 w 4519247"/>
              <a:gd name="connsiteY59" fmla="*/ 4637314 h 4664946"/>
              <a:gd name="connsiteX60" fmla="*/ 4519247 w 4519247"/>
              <a:gd name="connsiteY60" fmla="*/ 4398667 h 4664946"/>
              <a:gd name="connsiteX61" fmla="*/ 4519247 w 4519247"/>
              <a:gd name="connsiteY61" fmla="*/ 3815862 h 4664946"/>
              <a:gd name="connsiteX62" fmla="*/ 4205234 w 4519247"/>
              <a:gd name="connsiteY62" fmla="*/ 3609871 h 4664946"/>
              <a:gd name="connsiteX63" fmla="*/ 4102238 w 4519247"/>
              <a:gd name="connsiteY63" fmla="*/ 3516923 h 4664946"/>
              <a:gd name="connsiteX64" fmla="*/ 3996731 w 4519247"/>
              <a:gd name="connsiteY64" fmla="*/ 3333540 h 4664946"/>
              <a:gd name="connsiteX65" fmla="*/ 3956537 w 4519247"/>
              <a:gd name="connsiteY65" fmla="*/ 2979337 h 4664946"/>
              <a:gd name="connsiteX66" fmla="*/ 3758082 w 4519247"/>
              <a:gd name="connsiteY66" fmla="*/ 2459335 h 4664946"/>
              <a:gd name="connsiteX67" fmla="*/ 3655087 w 4519247"/>
              <a:gd name="connsiteY67" fmla="*/ 2298561 h 4664946"/>
              <a:gd name="connsiteX68" fmla="*/ 3519434 w 4519247"/>
              <a:gd name="connsiteY68" fmla="*/ 2115178 h 4664946"/>
              <a:gd name="connsiteX69" fmla="*/ 3265713 w 4519247"/>
              <a:gd name="connsiteY69" fmla="*/ 2037304 h 4664946"/>
              <a:gd name="connsiteX70" fmla="*/ 3067258 w 4519247"/>
              <a:gd name="connsiteY70" fmla="*/ 1911699 h 4664946"/>
              <a:gd name="connsiteX71" fmla="*/ 3102430 w 4519247"/>
              <a:gd name="connsiteY71" fmla="*/ 1843873 h 4664946"/>
              <a:gd name="connsiteX72" fmla="*/ 3280787 w 4519247"/>
              <a:gd name="connsiteY72" fmla="*/ 1723293 h 4664946"/>
              <a:gd name="connsiteX73" fmla="*/ 3456634 w 4519247"/>
              <a:gd name="connsiteY73" fmla="*/ 1502229 h 4664946"/>
              <a:gd name="connsiteX74" fmla="*/ 3516925 w 4519247"/>
              <a:gd name="connsiteY74" fmla="*/ 1336431 h 4664946"/>
              <a:gd name="connsiteX75" fmla="*/ 3393832 w 4519247"/>
              <a:gd name="connsiteY75" fmla="*/ 801356 h 4664946"/>
              <a:gd name="connsiteX76" fmla="*/ 3363687 w 4519247"/>
              <a:gd name="connsiteY76" fmla="*/ 665704 h 4664946"/>
              <a:gd name="connsiteX77" fmla="*/ 3278276 w 4519247"/>
              <a:gd name="connsiteY77" fmla="*/ 406959 h 4664946"/>
              <a:gd name="connsiteX78" fmla="*/ 3145136 w 4519247"/>
              <a:gd name="connsiteY78" fmla="*/ 231112 h 4664946"/>
              <a:gd name="connsiteX79" fmla="*/ 2780883 w 4519247"/>
              <a:gd name="connsiteY79" fmla="*/ 27633 h 4664946"/>
              <a:gd name="connsiteX80" fmla="*/ 2637694 w 4519247"/>
              <a:gd name="connsiteY80" fmla="*/ 0 h 4664946"/>
              <a:gd name="connsiteX81" fmla="*/ 2454311 w 4519247"/>
              <a:gd name="connsiteY81" fmla="*/ 45218 h 4664946"/>
              <a:gd name="connsiteX82" fmla="*/ 2213151 w 4519247"/>
              <a:gd name="connsiteY82" fmla="*/ 303963 h 4664946"/>
              <a:gd name="connsiteX83" fmla="*/ 2037305 w 4519247"/>
              <a:gd name="connsiteY83" fmla="*/ 527539 h 4664946"/>
              <a:gd name="connsiteX84" fmla="*/ 1811217 w 4519247"/>
              <a:gd name="connsiteY84" fmla="*/ 864159 h 4664946"/>
              <a:gd name="connsiteX0" fmla="*/ 1811217 w 4519247"/>
              <a:gd name="connsiteY0" fmla="*/ 864159 h 4664946"/>
              <a:gd name="connsiteX1" fmla="*/ 1537398 w 4519247"/>
              <a:gd name="connsiteY1" fmla="*/ 823965 h 4664946"/>
              <a:gd name="connsiteX2" fmla="*/ 1409282 w 4519247"/>
              <a:gd name="connsiteY2" fmla="*/ 864158 h 4664946"/>
              <a:gd name="connsiteX3" fmla="*/ 1271117 w 4519247"/>
              <a:gd name="connsiteY3" fmla="*/ 924449 h 4664946"/>
              <a:gd name="connsiteX4" fmla="*/ 1077684 w 4519247"/>
              <a:gd name="connsiteY4" fmla="*/ 924448 h 4664946"/>
              <a:gd name="connsiteX5" fmla="*/ 851596 w 4519247"/>
              <a:gd name="connsiteY5" fmla="*/ 884254 h 4664946"/>
              <a:gd name="connsiteX6" fmla="*/ 713431 w 4519247"/>
              <a:gd name="connsiteY6" fmla="*/ 909376 h 4664946"/>
              <a:gd name="connsiteX7" fmla="*/ 612948 w 4519247"/>
              <a:gd name="connsiteY7" fmla="*/ 937008 h 4664946"/>
              <a:gd name="connsiteX8" fmla="*/ 482320 w 4519247"/>
              <a:gd name="connsiteY8" fmla="*/ 994786 h 4664946"/>
              <a:gd name="connsiteX9" fmla="*/ 411983 w 4519247"/>
              <a:gd name="connsiteY9" fmla="*/ 1040004 h 4664946"/>
              <a:gd name="connsiteX10" fmla="*/ 276328 w 4519247"/>
              <a:gd name="connsiteY10" fmla="*/ 1178169 h 4664946"/>
              <a:gd name="connsiteX11" fmla="*/ 198454 w 4519247"/>
              <a:gd name="connsiteY11" fmla="*/ 1298750 h 4664946"/>
              <a:gd name="connsiteX12" fmla="*/ 168308 w 4519247"/>
              <a:gd name="connsiteY12" fmla="*/ 1381649 h 4664946"/>
              <a:gd name="connsiteX13" fmla="*/ 236135 w 4519247"/>
              <a:gd name="connsiteY13" fmla="*/ 1474596 h 4664946"/>
              <a:gd name="connsiteX14" fmla="*/ 233623 w 4519247"/>
              <a:gd name="connsiteY14" fmla="*/ 1524837 h 4664946"/>
              <a:gd name="connsiteX15" fmla="*/ 0 w 4519247"/>
              <a:gd name="connsiteY15" fmla="*/ 1673049 h 4664946"/>
              <a:gd name="connsiteX16" fmla="*/ 7535 w 4519247"/>
              <a:gd name="connsiteY16" fmla="*/ 1723292 h 4664946"/>
              <a:gd name="connsiteX17" fmla="*/ 911887 w 4519247"/>
              <a:gd name="connsiteY17" fmla="*/ 1763485 h 4664946"/>
              <a:gd name="connsiteX18" fmla="*/ 1582614 w 4519247"/>
              <a:gd name="connsiteY18" fmla="*/ 1771021 h 4664946"/>
              <a:gd name="connsiteX19" fmla="*/ 1547445 w 4519247"/>
              <a:gd name="connsiteY19" fmla="*/ 1562518 h 4664946"/>
              <a:gd name="connsiteX20" fmla="*/ 1467058 w 4519247"/>
              <a:gd name="connsiteY20" fmla="*/ 1313822 h 4664946"/>
              <a:gd name="connsiteX21" fmla="*/ 1497203 w 4519247"/>
              <a:gd name="connsiteY21" fmla="*/ 1185705 h 4664946"/>
              <a:gd name="connsiteX22" fmla="*/ 1522326 w 4519247"/>
              <a:gd name="connsiteY22" fmla="*/ 1080199 h 4664946"/>
              <a:gd name="connsiteX23" fmla="*/ 1567543 w 4519247"/>
              <a:gd name="connsiteY23" fmla="*/ 1052566 h 4664946"/>
              <a:gd name="connsiteX24" fmla="*/ 1703196 w 4519247"/>
              <a:gd name="connsiteY24" fmla="*/ 1009860 h 4664946"/>
              <a:gd name="connsiteX25" fmla="*/ 1858946 w 4519247"/>
              <a:gd name="connsiteY25" fmla="*/ 1032467 h 4664946"/>
              <a:gd name="connsiteX26" fmla="*/ 1951893 w 4519247"/>
              <a:gd name="connsiteY26" fmla="*/ 1170633 h 4664946"/>
              <a:gd name="connsiteX27" fmla="*/ 1924260 w 4519247"/>
              <a:gd name="connsiteY27" fmla="*/ 1308798 h 4664946"/>
              <a:gd name="connsiteX28" fmla="*/ 1926772 w 4519247"/>
              <a:gd name="connsiteY28" fmla="*/ 1459523 h 4664946"/>
              <a:gd name="connsiteX29" fmla="*/ 2017207 w 4519247"/>
              <a:gd name="connsiteY29" fmla="*/ 1602712 h 4664946"/>
              <a:gd name="connsiteX30" fmla="*/ 2057401 w 4519247"/>
              <a:gd name="connsiteY30" fmla="*/ 1715756 h 4664946"/>
              <a:gd name="connsiteX31" fmla="*/ 2080009 w 4519247"/>
              <a:gd name="connsiteY31" fmla="*/ 1851409 h 4664946"/>
              <a:gd name="connsiteX32" fmla="*/ 2037304 w 4519247"/>
              <a:gd name="connsiteY32" fmla="*/ 2052376 h 4664946"/>
              <a:gd name="connsiteX33" fmla="*/ 2054889 w 4519247"/>
              <a:gd name="connsiteY33" fmla="*/ 2157885 h 4664946"/>
              <a:gd name="connsiteX34" fmla="*/ 2238271 w 4519247"/>
              <a:gd name="connsiteY34" fmla="*/ 2404069 h 4664946"/>
              <a:gd name="connsiteX35" fmla="*/ 2308609 w 4519247"/>
              <a:gd name="connsiteY35" fmla="*/ 2728128 h 4664946"/>
              <a:gd name="connsiteX36" fmla="*/ 2439238 w 4519247"/>
              <a:gd name="connsiteY36" fmla="*/ 2833636 h 4664946"/>
              <a:gd name="connsiteX37" fmla="*/ 2655279 w 4519247"/>
              <a:gd name="connsiteY37" fmla="*/ 2934119 h 4664946"/>
              <a:gd name="connsiteX38" fmla="*/ 2672862 w 4519247"/>
              <a:gd name="connsiteY38" fmla="*/ 3004458 h 4664946"/>
              <a:gd name="connsiteX39" fmla="*/ 2577403 w 4519247"/>
              <a:gd name="connsiteY39" fmla="*/ 3064746 h 4664946"/>
              <a:gd name="connsiteX40" fmla="*/ 2293537 w 4519247"/>
              <a:gd name="connsiteY40" fmla="*/ 3032089 h 4664946"/>
              <a:gd name="connsiteX41" fmla="*/ 2097594 w 4519247"/>
              <a:gd name="connsiteY41" fmla="*/ 2868804 h 4664946"/>
              <a:gd name="connsiteX42" fmla="*/ 1904163 w 4519247"/>
              <a:gd name="connsiteY42" fmla="*/ 2768321 h 4664946"/>
              <a:gd name="connsiteX43" fmla="*/ 1771023 w 4519247"/>
              <a:gd name="connsiteY43" fmla="*/ 2594986 h 4664946"/>
              <a:gd name="connsiteX44" fmla="*/ 1723293 w 4519247"/>
              <a:gd name="connsiteY44" fmla="*/ 2429188 h 4664946"/>
              <a:gd name="connsiteX45" fmla="*/ 1650442 w 4519247"/>
              <a:gd name="connsiteY45" fmla="*/ 2177979 h 4664946"/>
              <a:gd name="connsiteX46" fmla="*/ 1595176 w 4519247"/>
              <a:gd name="connsiteY46" fmla="*/ 2145323 h 4664946"/>
              <a:gd name="connsiteX47" fmla="*/ 776235 w 4519247"/>
              <a:gd name="connsiteY47" fmla="*/ 1745899 h 4664946"/>
              <a:gd name="connsiteX48" fmla="*/ 695849 w 4519247"/>
              <a:gd name="connsiteY48" fmla="*/ 2697983 h 4664946"/>
              <a:gd name="connsiteX49" fmla="*/ 2059913 w 4519247"/>
              <a:gd name="connsiteY49" fmla="*/ 3125036 h 4664946"/>
              <a:gd name="connsiteX50" fmla="*/ 2758273 w 4519247"/>
              <a:gd name="connsiteY50" fmla="*/ 3233057 h 4664946"/>
              <a:gd name="connsiteX51" fmla="*/ 2891412 w 4519247"/>
              <a:gd name="connsiteY51" fmla="*/ 3310932 h 4664946"/>
              <a:gd name="connsiteX52" fmla="*/ 3027065 w 4519247"/>
              <a:gd name="connsiteY52" fmla="*/ 3753060 h 4664946"/>
              <a:gd name="connsiteX53" fmla="*/ 3009480 w 4519247"/>
              <a:gd name="connsiteY53" fmla="*/ 3851032 h 4664946"/>
              <a:gd name="connsiteX54" fmla="*/ 3258176 w 4519247"/>
              <a:gd name="connsiteY54" fmla="*/ 4119824 h 4664946"/>
              <a:gd name="connsiteX55" fmla="*/ 3562139 w 4519247"/>
              <a:gd name="connsiteY55" fmla="*/ 4423787 h 4664946"/>
              <a:gd name="connsiteX56" fmla="*/ 3652574 w 4519247"/>
              <a:gd name="connsiteY56" fmla="*/ 4509198 h 4664946"/>
              <a:gd name="connsiteX57" fmla="*/ 3840982 w 4519247"/>
              <a:gd name="connsiteY57" fmla="*/ 4604656 h 4664946"/>
              <a:gd name="connsiteX58" fmla="*/ 3994218 w 4519247"/>
              <a:gd name="connsiteY58" fmla="*/ 4664946 h 4664946"/>
              <a:gd name="connsiteX59" fmla="*/ 4092190 w 4519247"/>
              <a:gd name="connsiteY59" fmla="*/ 4664946 h 4664946"/>
              <a:gd name="connsiteX60" fmla="*/ 4205234 w 4519247"/>
              <a:gd name="connsiteY60" fmla="*/ 4637314 h 4664946"/>
              <a:gd name="connsiteX61" fmla="*/ 4519247 w 4519247"/>
              <a:gd name="connsiteY61" fmla="*/ 4398667 h 4664946"/>
              <a:gd name="connsiteX62" fmla="*/ 4519247 w 4519247"/>
              <a:gd name="connsiteY62" fmla="*/ 3815862 h 4664946"/>
              <a:gd name="connsiteX63" fmla="*/ 4205234 w 4519247"/>
              <a:gd name="connsiteY63" fmla="*/ 3609871 h 4664946"/>
              <a:gd name="connsiteX64" fmla="*/ 4102238 w 4519247"/>
              <a:gd name="connsiteY64" fmla="*/ 3516923 h 4664946"/>
              <a:gd name="connsiteX65" fmla="*/ 3996731 w 4519247"/>
              <a:gd name="connsiteY65" fmla="*/ 3333540 h 4664946"/>
              <a:gd name="connsiteX66" fmla="*/ 3956537 w 4519247"/>
              <a:gd name="connsiteY66" fmla="*/ 2979337 h 4664946"/>
              <a:gd name="connsiteX67" fmla="*/ 3758082 w 4519247"/>
              <a:gd name="connsiteY67" fmla="*/ 2459335 h 4664946"/>
              <a:gd name="connsiteX68" fmla="*/ 3655087 w 4519247"/>
              <a:gd name="connsiteY68" fmla="*/ 2298561 h 4664946"/>
              <a:gd name="connsiteX69" fmla="*/ 3519434 w 4519247"/>
              <a:gd name="connsiteY69" fmla="*/ 2115178 h 4664946"/>
              <a:gd name="connsiteX70" fmla="*/ 3265713 w 4519247"/>
              <a:gd name="connsiteY70" fmla="*/ 2037304 h 4664946"/>
              <a:gd name="connsiteX71" fmla="*/ 3067258 w 4519247"/>
              <a:gd name="connsiteY71" fmla="*/ 1911699 h 4664946"/>
              <a:gd name="connsiteX72" fmla="*/ 3102430 w 4519247"/>
              <a:gd name="connsiteY72" fmla="*/ 1843873 h 4664946"/>
              <a:gd name="connsiteX73" fmla="*/ 3280787 w 4519247"/>
              <a:gd name="connsiteY73" fmla="*/ 1723293 h 4664946"/>
              <a:gd name="connsiteX74" fmla="*/ 3456634 w 4519247"/>
              <a:gd name="connsiteY74" fmla="*/ 1502229 h 4664946"/>
              <a:gd name="connsiteX75" fmla="*/ 3516925 w 4519247"/>
              <a:gd name="connsiteY75" fmla="*/ 1336431 h 4664946"/>
              <a:gd name="connsiteX76" fmla="*/ 3393832 w 4519247"/>
              <a:gd name="connsiteY76" fmla="*/ 801356 h 4664946"/>
              <a:gd name="connsiteX77" fmla="*/ 3363687 w 4519247"/>
              <a:gd name="connsiteY77" fmla="*/ 665704 h 4664946"/>
              <a:gd name="connsiteX78" fmla="*/ 3278276 w 4519247"/>
              <a:gd name="connsiteY78" fmla="*/ 406959 h 4664946"/>
              <a:gd name="connsiteX79" fmla="*/ 3145136 w 4519247"/>
              <a:gd name="connsiteY79" fmla="*/ 231112 h 4664946"/>
              <a:gd name="connsiteX80" fmla="*/ 2780883 w 4519247"/>
              <a:gd name="connsiteY80" fmla="*/ 27633 h 4664946"/>
              <a:gd name="connsiteX81" fmla="*/ 2637694 w 4519247"/>
              <a:gd name="connsiteY81" fmla="*/ 0 h 4664946"/>
              <a:gd name="connsiteX82" fmla="*/ 2454311 w 4519247"/>
              <a:gd name="connsiteY82" fmla="*/ 45218 h 4664946"/>
              <a:gd name="connsiteX83" fmla="*/ 2213151 w 4519247"/>
              <a:gd name="connsiteY83" fmla="*/ 303963 h 4664946"/>
              <a:gd name="connsiteX84" fmla="*/ 2037305 w 4519247"/>
              <a:gd name="connsiteY84" fmla="*/ 527539 h 4664946"/>
              <a:gd name="connsiteX85" fmla="*/ 1811217 w 4519247"/>
              <a:gd name="connsiteY85" fmla="*/ 864159 h 4664946"/>
              <a:gd name="connsiteX0" fmla="*/ 1811217 w 4519247"/>
              <a:gd name="connsiteY0" fmla="*/ 864159 h 4664946"/>
              <a:gd name="connsiteX1" fmla="*/ 1537398 w 4519247"/>
              <a:gd name="connsiteY1" fmla="*/ 823965 h 4664946"/>
              <a:gd name="connsiteX2" fmla="*/ 1409282 w 4519247"/>
              <a:gd name="connsiteY2" fmla="*/ 864158 h 4664946"/>
              <a:gd name="connsiteX3" fmla="*/ 1271117 w 4519247"/>
              <a:gd name="connsiteY3" fmla="*/ 924449 h 4664946"/>
              <a:gd name="connsiteX4" fmla="*/ 1077684 w 4519247"/>
              <a:gd name="connsiteY4" fmla="*/ 924448 h 4664946"/>
              <a:gd name="connsiteX5" fmla="*/ 851596 w 4519247"/>
              <a:gd name="connsiteY5" fmla="*/ 884254 h 4664946"/>
              <a:gd name="connsiteX6" fmla="*/ 713431 w 4519247"/>
              <a:gd name="connsiteY6" fmla="*/ 909376 h 4664946"/>
              <a:gd name="connsiteX7" fmla="*/ 612948 w 4519247"/>
              <a:gd name="connsiteY7" fmla="*/ 937008 h 4664946"/>
              <a:gd name="connsiteX8" fmla="*/ 482320 w 4519247"/>
              <a:gd name="connsiteY8" fmla="*/ 994786 h 4664946"/>
              <a:gd name="connsiteX9" fmla="*/ 411983 w 4519247"/>
              <a:gd name="connsiteY9" fmla="*/ 1040004 h 4664946"/>
              <a:gd name="connsiteX10" fmla="*/ 276328 w 4519247"/>
              <a:gd name="connsiteY10" fmla="*/ 1178169 h 4664946"/>
              <a:gd name="connsiteX11" fmla="*/ 198454 w 4519247"/>
              <a:gd name="connsiteY11" fmla="*/ 1298750 h 4664946"/>
              <a:gd name="connsiteX12" fmla="*/ 168308 w 4519247"/>
              <a:gd name="connsiteY12" fmla="*/ 1381649 h 4664946"/>
              <a:gd name="connsiteX13" fmla="*/ 236135 w 4519247"/>
              <a:gd name="connsiteY13" fmla="*/ 1474596 h 4664946"/>
              <a:gd name="connsiteX14" fmla="*/ 233623 w 4519247"/>
              <a:gd name="connsiteY14" fmla="*/ 1524837 h 4664946"/>
              <a:gd name="connsiteX15" fmla="*/ 0 w 4519247"/>
              <a:gd name="connsiteY15" fmla="*/ 1673049 h 4664946"/>
              <a:gd name="connsiteX16" fmla="*/ 7535 w 4519247"/>
              <a:gd name="connsiteY16" fmla="*/ 1723292 h 4664946"/>
              <a:gd name="connsiteX17" fmla="*/ 911887 w 4519247"/>
              <a:gd name="connsiteY17" fmla="*/ 1763485 h 4664946"/>
              <a:gd name="connsiteX18" fmla="*/ 1582614 w 4519247"/>
              <a:gd name="connsiteY18" fmla="*/ 1771021 h 4664946"/>
              <a:gd name="connsiteX19" fmla="*/ 1547445 w 4519247"/>
              <a:gd name="connsiteY19" fmla="*/ 1562518 h 4664946"/>
              <a:gd name="connsiteX20" fmla="*/ 1467058 w 4519247"/>
              <a:gd name="connsiteY20" fmla="*/ 1313822 h 4664946"/>
              <a:gd name="connsiteX21" fmla="*/ 1497203 w 4519247"/>
              <a:gd name="connsiteY21" fmla="*/ 1185705 h 4664946"/>
              <a:gd name="connsiteX22" fmla="*/ 1522326 w 4519247"/>
              <a:gd name="connsiteY22" fmla="*/ 1080199 h 4664946"/>
              <a:gd name="connsiteX23" fmla="*/ 1567543 w 4519247"/>
              <a:gd name="connsiteY23" fmla="*/ 1052566 h 4664946"/>
              <a:gd name="connsiteX24" fmla="*/ 1703196 w 4519247"/>
              <a:gd name="connsiteY24" fmla="*/ 1009860 h 4664946"/>
              <a:gd name="connsiteX25" fmla="*/ 1858946 w 4519247"/>
              <a:gd name="connsiteY25" fmla="*/ 1032467 h 4664946"/>
              <a:gd name="connsiteX26" fmla="*/ 1951893 w 4519247"/>
              <a:gd name="connsiteY26" fmla="*/ 1170633 h 4664946"/>
              <a:gd name="connsiteX27" fmla="*/ 1924260 w 4519247"/>
              <a:gd name="connsiteY27" fmla="*/ 1308798 h 4664946"/>
              <a:gd name="connsiteX28" fmla="*/ 1926772 w 4519247"/>
              <a:gd name="connsiteY28" fmla="*/ 1459523 h 4664946"/>
              <a:gd name="connsiteX29" fmla="*/ 2017207 w 4519247"/>
              <a:gd name="connsiteY29" fmla="*/ 1602712 h 4664946"/>
              <a:gd name="connsiteX30" fmla="*/ 2057401 w 4519247"/>
              <a:gd name="connsiteY30" fmla="*/ 1715756 h 4664946"/>
              <a:gd name="connsiteX31" fmla="*/ 2080009 w 4519247"/>
              <a:gd name="connsiteY31" fmla="*/ 1851409 h 4664946"/>
              <a:gd name="connsiteX32" fmla="*/ 2037304 w 4519247"/>
              <a:gd name="connsiteY32" fmla="*/ 2052376 h 4664946"/>
              <a:gd name="connsiteX33" fmla="*/ 2054889 w 4519247"/>
              <a:gd name="connsiteY33" fmla="*/ 2157885 h 4664946"/>
              <a:gd name="connsiteX34" fmla="*/ 2238271 w 4519247"/>
              <a:gd name="connsiteY34" fmla="*/ 2404069 h 4664946"/>
              <a:gd name="connsiteX35" fmla="*/ 2308609 w 4519247"/>
              <a:gd name="connsiteY35" fmla="*/ 2728128 h 4664946"/>
              <a:gd name="connsiteX36" fmla="*/ 2439238 w 4519247"/>
              <a:gd name="connsiteY36" fmla="*/ 2833636 h 4664946"/>
              <a:gd name="connsiteX37" fmla="*/ 2655279 w 4519247"/>
              <a:gd name="connsiteY37" fmla="*/ 2934119 h 4664946"/>
              <a:gd name="connsiteX38" fmla="*/ 2672862 w 4519247"/>
              <a:gd name="connsiteY38" fmla="*/ 3004458 h 4664946"/>
              <a:gd name="connsiteX39" fmla="*/ 2577403 w 4519247"/>
              <a:gd name="connsiteY39" fmla="*/ 3064746 h 4664946"/>
              <a:gd name="connsiteX40" fmla="*/ 2293537 w 4519247"/>
              <a:gd name="connsiteY40" fmla="*/ 3032089 h 4664946"/>
              <a:gd name="connsiteX41" fmla="*/ 2097594 w 4519247"/>
              <a:gd name="connsiteY41" fmla="*/ 2868804 h 4664946"/>
              <a:gd name="connsiteX42" fmla="*/ 1904163 w 4519247"/>
              <a:gd name="connsiteY42" fmla="*/ 2768321 h 4664946"/>
              <a:gd name="connsiteX43" fmla="*/ 1771023 w 4519247"/>
              <a:gd name="connsiteY43" fmla="*/ 2594986 h 4664946"/>
              <a:gd name="connsiteX44" fmla="*/ 1695660 w 4519247"/>
              <a:gd name="connsiteY44" fmla="*/ 2399043 h 4664946"/>
              <a:gd name="connsiteX45" fmla="*/ 1650442 w 4519247"/>
              <a:gd name="connsiteY45" fmla="*/ 2177979 h 4664946"/>
              <a:gd name="connsiteX46" fmla="*/ 1595176 w 4519247"/>
              <a:gd name="connsiteY46" fmla="*/ 2145323 h 4664946"/>
              <a:gd name="connsiteX47" fmla="*/ 776235 w 4519247"/>
              <a:gd name="connsiteY47" fmla="*/ 1745899 h 4664946"/>
              <a:gd name="connsiteX48" fmla="*/ 695849 w 4519247"/>
              <a:gd name="connsiteY48" fmla="*/ 2697983 h 4664946"/>
              <a:gd name="connsiteX49" fmla="*/ 2059913 w 4519247"/>
              <a:gd name="connsiteY49" fmla="*/ 3125036 h 4664946"/>
              <a:gd name="connsiteX50" fmla="*/ 2758273 w 4519247"/>
              <a:gd name="connsiteY50" fmla="*/ 3233057 h 4664946"/>
              <a:gd name="connsiteX51" fmla="*/ 2891412 w 4519247"/>
              <a:gd name="connsiteY51" fmla="*/ 3310932 h 4664946"/>
              <a:gd name="connsiteX52" fmla="*/ 3027065 w 4519247"/>
              <a:gd name="connsiteY52" fmla="*/ 3753060 h 4664946"/>
              <a:gd name="connsiteX53" fmla="*/ 3009480 w 4519247"/>
              <a:gd name="connsiteY53" fmla="*/ 3851032 h 4664946"/>
              <a:gd name="connsiteX54" fmla="*/ 3258176 w 4519247"/>
              <a:gd name="connsiteY54" fmla="*/ 4119824 h 4664946"/>
              <a:gd name="connsiteX55" fmla="*/ 3562139 w 4519247"/>
              <a:gd name="connsiteY55" fmla="*/ 4423787 h 4664946"/>
              <a:gd name="connsiteX56" fmla="*/ 3652574 w 4519247"/>
              <a:gd name="connsiteY56" fmla="*/ 4509198 h 4664946"/>
              <a:gd name="connsiteX57" fmla="*/ 3840982 w 4519247"/>
              <a:gd name="connsiteY57" fmla="*/ 4604656 h 4664946"/>
              <a:gd name="connsiteX58" fmla="*/ 3994218 w 4519247"/>
              <a:gd name="connsiteY58" fmla="*/ 4664946 h 4664946"/>
              <a:gd name="connsiteX59" fmla="*/ 4092190 w 4519247"/>
              <a:gd name="connsiteY59" fmla="*/ 4664946 h 4664946"/>
              <a:gd name="connsiteX60" fmla="*/ 4205234 w 4519247"/>
              <a:gd name="connsiteY60" fmla="*/ 4637314 h 4664946"/>
              <a:gd name="connsiteX61" fmla="*/ 4519247 w 4519247"/>
              <a:gd name="connsiteY61" fmla="*/ 4398667 h 4664946"/>
              <a:gd name="connsiteX62" fmla="*/ 4519247 w 4519247"/>
              <a:gd name="connsiteY62" fmla="*/ 3815862 h 4664946"/>
              <a:gd name="connsiteX63" fmla="*/ 4205234 w 4519247"/>
              <a:gd name="connsiteY63" fmla="*/ 3609871 h 4664946"/>
              <a:gd name="connsiteX64" fmla="*/ 4102238 w 4519247"/>
              <a:gd name="connsiteY64" fmla="*/ 3516923 h 4664946"/>
              <a:gd name="connsiteX65" fmla="*/ 3996731 w 4519247"/>
              <a:gd name="connsiteY65" fmla="*/ 3333540 h 4664946"/>
              <a:gd name="connsiteX66" fmla="*/ 3956537 w 4519247"/>
              <a:gd name="connsiteY66" fmla="*/ 2979337 h 4664946"/>
              <a:gd name="connsiteX67" fmla="*/ 3758082 w 4519247"/>
              <a:gd name="connsiteY67" fmla="*/ 2459335 h 4664946"/>
              <a:gd name="connsiteX68" fmla="*/ 3655087 w 4519247"/>
              <a:gd name="connsiteY68" fmla="*/ 2298561 h 4664946"/>
              <a:gd name="connsiteX69" fmla="*/ 3519434 w 4519247"/>
              <a:gd name="connsiteY69" fmla="*/ 2115178 h 4664946"/>
              <a:gd name="connsiteX70" fmla="*/ 3265713 w 4519247"/>
              <a:gd name="connsiteY70" fmla="*/ 2037304 h 4664946"/>
              <a:gd name="connsiteX71" fmla="*/ 3067258 w 4519247"/>
              <a:gd name="connsiteY71" fmla="*/ 1911699 h 4664946"/>
              <a:gd name="connsiteX72" fmla="*/ 3102430 w 4519247"/>
              <a:gd name="connsiteY72" fmla="*/ 1843873 h 4664946"/>
              <a:gd name="connsiteX73" fmla="*/ 3280787 w 4519247"/>
              <a:gd name="connsiteY73" fmla="*/ 1723293 h 4664946"/>
              <a:gd name="connsiteX74" fmla="*/ 3456634 w 4519247"/>
              <a:gd name="connsiteY74" fmla="*/ 1502229 h 4664946"/>
              <a:gd name="connsiteX75" fmla="*/ 3516925 w 4519247"/>
              <a:gd name="connsiteY75" fmla="*/ 1336431 h 4664946"/>
              <a:gd name="connsiteX76" fmla="*/ 3393832 w 4519247"/>
              <a:gd name="connsiteY76" fmla="*/ 801356 h 4664946"/>
              <a:gd name="connsiteX77" fmla="*/ 3363687 w 4519247"/>
              <a:gd name="connsiteY77" fmla="*/ 665704 h 4664946"/>
              <a:gd name="connsiteX78" fmla="*/ 3278276 w 4519247"/>
              <a:gd name="connsiteY78" fmla="*/ 406959 h 4664946"/>
              <a:gd name="connsiteX79" fmla="*/ 3145136 w 4519247"/>
              <a:gd name="connsiteY79" fmla="*/ 231112 h 4664946"/>
              <a:gd name="connsiteX80" fmla="*/ 2780883 w 4519247"/>
              <a:gd name="connsiteY80" fmla="*/ 27633 h 4664946"/>
              <a:gd name="connsiteX81" fmla="*/ 2637694 w 4519247"/>
              <a:gd name="connsiteY81" fmla="*/ 0 h 4664946"/>
              <a:gd name="connsiteX82" fmla="*/ 2454311 w 4519247"/>
              <a:gd name="connsiteY82" fmla="*/ 45218 h 4664946"/>
              <a:gd name="connsiteX83" fmla="*/ 2213151 w 4519247"/>
              <a:gd name="connsiteY83" fmla="*/ 303963 h 4664946"/>
              <a:gd name="connsiteX84" fmla="*/ 2037305 w 4519247"/>
              <a:gd name="connsiteY84" fmla="*/ 527539 h 4664946"/>
              <a:gd name="connsiteX85" fmla="*/ 1811217 w 4519247"/>
              <a:gd name="connsiteY85" fmla="*/ 864159 h 4664946"/>
              <a:gd name="connsiteX0" fmla="*/ 1811217 w 4519247"/>
              <a:gd name="connsiteY0" fmla="*/ 864159 h 4664946"/>
              <a:gd name="connsiteX1" fmla="*/ 1537398 w 4519247"/>
              <a:gd name="connsiteY1" fmla="*/ 823965 h 4664946"/>
              <a:gd name="connsiteX2" fmla="*/ 1409282 w 4519247"/>
              <a:gd name="connsiteY2" fmla="*/ 864158 h 4664946"/>
              <a:gd name="connsiteX3" fmla="*/ 1271117 w 4519247"/>
              <a:gd name="connsiteY3" fmla="*/ 924449 h 4664946"/>
              <a:gd name="connsiteX4" fmla="*/ 1077684 w 4519247"/>
              <a:gd name="connsiteY4" fmla="*/ 924448 h 4664946"/>
              <a:gd name="connsiteX5" fmla="*/ 851596 w 4519247"/>
              <a:gd name="connsiteY5" fmla="*/ 884254 h 4664946"/>
              <a:gd name="connsiteX6" fmla="*/ 713431 w 4519247"/>
              <a:gd name="connsiteY6" fmla="*/ 909376 h 4664946"/>
              <a:gd name="connsiteX7" fmla="*/ 612948 w 4519247"/>
              <a:gd name="connsiteY7" fmla="*/ 937008 h 4664946"/>
              <a:gd name="connsiteX8" fmla="*/ 482320 w 4519247"/>
              <a:gd name="connsiteY8" fmla="*/ 994786 h 4664946"/>
              <a:gd name="connsiteX9" fmla="*/ 411983 w 4519247"/>
              <a:gd name="connsiteY9" fmla="*/ 1040004 h 4664946"/>
              <a:gd name="connsiteX10" fmla="*/ 276328 w 4519247"/>
              <a:gd name="connsiteY10" fmla="*/ 1178169 h 4664946"/>
              <a:gd name="connsiteX11" fmla="*/ 198454 w 4519247"/>
              <a:gd name="connsiteY11" fmla="*/ 1298750 h 4664946"/>
              <a:gd name="connsiteX12" fmla="*/ 168308 w 4519247"/>
              <a:gd name="connsiteY12" fmla="*/ 1381649 h 4664946"/>
              <a:gd name="connsiteX13" fmla="*/ 236135 w 4519247"/>
              <a:gd name="connsiteY13" fmla="*/ 1474596 h 4664946"/>
              <a:gd name="connsiteX14" fmla="*/ 233623 w 4519247"/>
              <a:gd name="connsiteY14" fmla="*/ 1524837 h 4664946"/>
              <a:gd name="connsiteX15" fmla="*/ 0 w 4519247"/>
              <a:gd name="connsiteY15" fmla="*/ 1673049 h 4664946"/>
              <a:gd name="connsiteX16" fmla="*/ 7535 w 4519247"/>
              <a:gd name="connsiteY16" fmla="*/ 1723292 h 4664946"/>
              <a:gd name="connsiteX17" fmla="*/ 911887 w 4519247"/>
              <a:gd name="connsiteY17" fmla="*/ 1763485 h 4664946"/>
              <a:gd name="connsiteX18" fmla="*/ 1582614 w 4519247"/>
              <a:gd name="connsiteY18" fmla="*/ 1771021 h 4664946"/>
              <a:gd name="connsiteX19" fmla="*/ 1547445 w 4519247"/>
              <a:gd name="connsiteY19" fmla="*/ 1562518 h 4664946"/>
              <a:gd name="connsiteX20" fmla="*/ 1467058 w 4519247"/>
              <a:gd name="connsiteY20" fmla="*/ 1313822 h 4664946"/>
              <a:gd name="connsiteX21" fmla="*/ 1497203 w 4519247"/>
              <a:gd name="connsiteY21" fmla="*/ 1185705 h 4664946"/>
              <a:gd name="connsiteX22" fmla="*/ 1522326 w 4519247"/>
              <a:gd name="connsiteY22" fmla="*/ 1080199 h 4664946"/>
              <a:gd name="connsiteX23" fmla="*/ 1567543 w 4519247"/>
              <a:gd name="connsiteY23" fmla="*/ 1052566 h 4664946"/>
              <a:gd name="connsiteX24" fmla="*/ 1703196 w 4519247"/>
              <a:gd name="connsiteY24" fmla="*/ 1009860 h 4664946"/>
              <a:gd name="connsiteX25" fmla="*/ 1858946 w 4519247"/>
              <a:gd name="connsiteY25" fmla="*/ 1032467 h 4664946"/>
              <a:gd name="connsiteX26" fmla="*/ 1951893 w 4519247"/>
              <a:gd name="connsiteY26" fmla="*/ 1170633 h 4664946"/>
              <a:gd name="connsiteX27" fmla="*/ 1924260 w 4519247"/>
              <a:gd name="connsiteY27" fmla="*/ 1308798 h 4664946"/>
              <a:gd name="connsiteX28" fmla="*/ 1926772 w 4519247"/>
              <a:gd name="connsiteY28" fmla="*/ 1459523 h 4664946"/>
              <a:gd name="connsiteX29" fmla="*/ 2017207 w 4519247"/>
              <a:gd name="connsiteY29" fmla="*/ 1602712 h 4664946"/>
              <a:gd name="connsiteX30" fmla="*/ 2057401 w 4519247"/>
              <a:gd name="connsiteY30" fmla="*/ 1715756 h 4664946"/>
              <a:gd name="connsiteX31" fmla="*/ 2080009 w 4519247"/>
              <a:gd name="connsiteY31" fmla="*/ 1851409 h 4664946"/>
              <a:gd name="connsiteX32" fmla="*/ 2037304 w 4519247"/>
              <a:gd name="connsiteY32" fmla="*/ 2052376 h 4664946"/>
              <a:gd name="connsiteX33" fmla="*/ 2054889 w 4519247"/>
              <a:gd name="connsiteY33" fmla="*/ 2157885 h 4664946"/>
              <a:gd name="connsiteX34" fmla="*/ 2238271 w 4519247"/>
              <a:gd name="connsiteY34" fmla="*/ 2404069 h 4664946"/>
              <a:gd name="connsiteX35" fmla="*/ 2308609 w 4519247"/>
              <a:gd name="connsiteY35" fmla="*/ 2728128 h 4664946"/>
              <a:gd name="connsiteX36" fmla="*/ 2439238 w 4519247"/>
              <a:gd name="connsiteY36" fmla="*/ 2833636 h 4664946"/>
              <a:gd name="connsiteX37" fmla="*/ 2655279 w 4519247"/>
              <a:gd name="connsiteY37" fmla="*/ 2934119 h 4664946"/>
              <a:gd name="connsiteX38" fmla="*/ 2672862 w 4519247"/>
              <a:gd name="connsiteY38" fmla="*/ 3004458 h 4664946"/>
              <a:gd name="connsiteX39" fmla="*/ 2577403 w 4519247"/>
              <a:gd name="connsiteY39" fmla="*/ 3064746 h 4664946"/>
              <a:gd name="connsiteX40" fmla="*/ 2293537 w 4519247"/>
              <a:gd name="connsiteY40" fmla="*/ 3032089 h 4664946"/>
              <a:gd name="connsiteX41" fmla="*/ 2097594 w 4519247"/>
              <a:gd name="connsiteY41" fmla="*/ 2868804 h 4664946"/>
              <a:gd name="connsiteX42" fmla="*/ 1904163 w 4519247"/>
              <a:gd name="connsiteY42" fmla="*/ 2768321 h 4664946"/>
              <a:gd name="connsiteX43" fmla="*/ 1771023 w 4519247"/>
              <a:gd name="connsiteY43" fmla="*/ 2594986 h 4664946"/>
              <a:gd name="connsiteX44" fmla="*/ 1695660 w 4519247"/>
              <a:gd name="connsiteY44" fmla="*/ 2399043 h 4664946"/>
              <a:gd name="connsiteX45" fmla="*/ 1650442 w 4519247"/>
              <a:gd name="connsiteY45" fmla="*/ 2177979 h 4664946"/>
              <a:gd name="connsiteX46" fmla="*/ 1595176 w 4519247"/>
              <a:gd name="connsiteY46" fmla="*/ 2145323 h 4664946"/>
              <a:gd name="connsiteX47" fmla="*/ 1323871 w 4519247"/>
              <a:gd name="connsiteY47" fmla="*/ 2017206 h 4664946"/>
              <a:gd name="connsiteX48" fmla="*/ 776235 w 4519247"/>
              <a:gd name="connsiteY48" fmla="*/ 1745899 h 4664946"/>
              <a:gd name="connsiteX49" fmla="*/ 695849 w 4519247"/>
              <a:gd name="connsiteY49" fmla="*/ 2697983 h 4664946"/>
              <a:gd name="connsiteX50" fmla="*/ 2059913 w 4519247"/>
              <a:gd name="connsiteY50" fmla="*/ 3125036 h 4664946"/>
              <a:gd name="connsiteX51" fmla="*/ 2758273 w 4519247"/>
              <a:gd name="connsiteY51" fmla="*/ 3233057 h 4664946"/>
              <a:gd name="connsiteX52" fmla="*/ 2891412 w 4519247"/>
              <a:gd name="connsiteY52" fmla="*/ 3310932 h 4664946"/>
              <a:gd name="connsiteX53" fmla="*/ 3027065 w 4519247"/>
              <a:gd name="connsiteY53" fmla="*/ 3753060 h 4664946"/>
              <a:gd name="connsiteX54" fmla="*/ 3009480 w 4519247"/>
              <a:gd name="connsiteY54" fmla="*/ 3851032 h 4664946"/>
              <a:gd name="connsiteX55" fmla="*/ 3258176 w 4519247"/>
              <a:gd name="connsiteY55" fmla="*/ 4119824 h 4664946"/>
              <a:gd name="connsiteX56" fmla="*/ 3562139 w 4519247"/>
              <a:gd name="connsiteY56" fmla="*/ 4423787 h 4664946"/>
              <a:gd name="connsiteX57" fmla="*/ 3652574 w 4519247"/>
              <a:gd name="connsiteY57" fmla="*/ 4509198 h 4664946"/>
              <a:gd name="connsiteX58" fmla="*/ 3840982 w 4519247"/>
              <a:gd name="connsiteY58" fmla="*/ 4604656 h 4664946"/>
              <a:gd name="connsiteX59" fmla="*/ 3994218 w 4519247"/>
              <a:gd name="connsiteY59" fmla="*/ 4664946 h 4664946"/>
              <a:gd name="connsiteX60" fmla="*/ 4092190 w 4519247"/>
              <a:gd name="connsiteY60" fmla="*/ 4664946 h 4664946"/>
              <a:gd name="connsiteX61" fmla="*/ 4205234 w 4519247"/>
              <a:gd name="connsiteY61" fmla="*/ 4637314 h 4664946"/>
              <a:gd name="connsiteX62" fmla="*/ 4519247 w 4519247"/>
              <a:gd name="connsiteY62" fmla="*/ 4398667 h 4664946"/>
              <a:gd name="connsiteX63" fmla="*/ 4519247 w 4519247"/>
              <a:gd name="connsiteY63" fmla="*/ 3815862 h 4664946"/>
              <a:gd name="connsiteX64" fmla="*/ 4205234 w 4519247"/>
              <a:gd name="connsiteY64" fmla="*/ 3609871 h 4664946"/>
              <a:gd name="connsiteX65" fmla="*/ 4102238 w 4519247"/>
              <a:gd name="connsiteY65" fmla="*/ 3516923 h 4664946"/>
              <a:gd name="connsiteX66" fmla="*/ 3996731 w 4519247"/>
              <a:gd name="connsiteY66" fmla="*/ 3333540 h 4664946"/>
              <a:gd name="connsiteX67" fmla="*/ 3956537 w 4519247"/>
              <a:gd name="connsiteY67" fmla="*/ 2979337 h 4664946"/>
              <a:gd name="connsiteX68" fmla="*/ 3758082 w 4519247"/>
              <a:gd name="connsiteY68" fmla="*/ 2459335 h 4664946"/>
              <a:gd name="connsiteX69" fmla="*/ 3655087 w 4519247"/>
              <a:gd name="connsiteY69" fmla="*/ 2298561 h 4664946"/>
              <a:gd name="connsiteX70" fmla="*/ 3519434 w 4519247"/>
              <a:gd name="connsiteY70" fmla="*/ 2115178 h 4664946"/>
              <a:gd name="connsiteX71" fmla="*/ 3265713 w 4519247"/>
              <a:gd name="connsiteY71" fmla="*/ 2037304 h 4664946"/>
              <a:gd name="connsiteX72" fmla="*/ 3067258 w 4519247"/>
              <a:gd name="connsiteY72" fmla="*/ 1911699 h 4664946"/>
              <a:gd name="connsiteX73" fmla="*/ 3102430 w 4519247"/>
              <a:gd name="connsiteY73" fmla="*/ 1843873 h 4664946"/>
              <a:gd name="connsiteX74" fmla="*/ 3280787 w 4519247"/>
              <a:gd name="connsiteY74" fmla="*/ 1723293 h 4664946"/>
              <a:gd name="connsiteX75" fmla="*/ 3456634 w 4519247"/>
              <a:gd name="connsiteY75" fmla="*/ 1502229 h 4664946"/>
              <a:gd name="connsiteX76" fmla="*/ 3516925 w 4519247"/>
              <a:gd name="connsiteY76" fmla="*/ 1336431 h 4664946"/>
              <a:gd name="connsiteX77" fmla="*/ 3393832 w 4519247"/>
              <a:gd name="connsiteY77" fmla="*/ 801356 h 4664946"/>
              <a:gd name="connsiteX78" fmla="*/ 3363687 w 4519247"/>
              <a:gd name="connsiteY78" fmla="*/ 665704 h 4664946"/>
              <a:gd name="connsiteX79" fmla="*/ 3278276 w 4519247"/>
              <a:gd name="connsiteY79" fmla="*/ 406959 h 4664946"/>
              <a:gd name="connsiteX80" fmla="*/ 3145136 w 4519247"/>
              <a:gd name="connsiteY80" fmla="*/ 231112 h 4664946"/>
              <a:gd name="connsiteX81" fmla="*/ 2780883 w 4519247"/>
              <a:gd name="connsiteY81" fmla="*/ 27633 h 4664946"/>
              <a:gd name="connsiteX82" fmla="*/ 2637694 w 4519247"/>
              <a:gd name="connsiteY82" fmla="*/ 0 h 4664946"/>
              <a:gd name="connsiteX83" fmla="*/ 2454311 w 4519247"/>
              <a:gd name="connsiteY83" fmla="*/ 45218 h 4664946"/>
              <a:gd name="connsiteX84" fmla="*/ 2213151 w 4519247"/>
              <a:gd name="connsiteY84" fmla="*/ 303963 h 4664946"/>
              <a:gd name="connsiteX85" fmla="*/ 2037305 w 4519247"/>
              <a:gd name="connsiteY85" fmla="*/ 527539 h 4664946"/>
              <a:gd name="connsiteX86" fmla="*/ 1811217 w 4519247"/>
              <a:gd name="connsiteY86" fmla="*/ 864159 h 4664946"/>
              <a:gd name="connsiteX0" fmla="*/ 1811217 w 4519247"/>
              <a:gd name="connsiteY0" fmla="*/ 864159 h 4664946"/>
              <a:gd name="connsiteX1" fmla="*/ 1537398 w 4519247"/>
              <a:gd name="connsiteY1" fmla="*/ 823965 h 4664946"/>
              <a:gd name="connsiteX2" fmla="*/ 1409282 w 4519247"/>
              <a:gd name="connsiteY2" fmla="*/ 864158 h 4664946"/>
              <a:gd name="connsiteX3" fmla="*/ 1271117 w 4519247"/>
              <a:gd name="connsiteY3" fmla="*/ 924449 h 4664946"/>
              <a:gd name="connsiteX4" fmla="*/ 1077684 w 4519247"/>
              <a:gd name="connsiteY4" fmla="*/ 924448 h 4664946"/>
              <a:gd name="connsiteX5" fmla="*/ 851596 w 4519247"/>
              <a:gd name="connsiteY5" fmla="*/ 884254 h 4664946"/>
              <a:gd name="connsiteX6" fmla="*/ 713431 w 4519247"/>
              <a:gd name="connsiteY6" fmla="*/ 909376 h 4664946"/>
              <a:gd name="connsiteX7" fmla="*/ 612948 w 4519247"/>
              <a:gd name="connsiteY7" fmla="*/ 937008 h 4664946"/>
              <a:gd name="connsiteX8" fmla="*/ 482320 w 4519247"/>
              <a:gd name="connsiteY8" fmla="*/ 994786 h 4664946"/>
              <a:gd name="connsiteX9" fmla="*/ 411983 w 4519247"/>
              <a:gd name="connsiteY9" fmla="*/ 1040004 h 4664946"/>
              <a:gd name="connsiteX10" fmla="*/ 276328 w 4519247"/>
              <a:gd name="connsiteY10" fmla="*/ 1178169 h 4664946"/>
              <a:gd name="connsiteX11" fmla="*/ 198454 w 4519247"/>
              <a:gd name="connsiteY11" fmla="*/ 1298750 h 4664946"/>
              <a:gd name="connsiteX12" fmla="*/ 168308 w 4519247"/>
              <a:gd name="connsiteY12" fmla="*/ 1381649 h 4664946"/>
              <a:gd name="connsiteX13" fmla="*/ 236135 w 4519247"/>
              <a:gd name="connsiteY13" fmla="*/ 1474596 h 4664946"/>
              <a:gd name="connsiteX14" fmla="*/ 233623 w 4519247"/>
              <a:gd name="connsiteY14" fmla="*/ 1524837 h 4664946"/>
              <a:gd name="connsiteX15" fmla="*/ 0 w 4519247"/>
              <a:gd name="connsiteY15" fmla="*/ 1673049 h 4664946"/>
              <a:gd name="connsiteX16" fmla="*/ 7535 w 4519247"/>
              <a:gd name="connsiteY16" fmla="*/ 1723292 h 4664946"/>
              <a:gd name="connsiteX17" fmla="*/ 911887 w 4519247"/>
              <a:gd name="connsiteY17" fmla="*/ 1763485 h 4664946"/>
              <a:gd name="connsiteX18" fmla="*/ 1582614 w 4519247"/>
              <a:gd name="connsiteY18" fmla="*/ 1771021 h 4664946"/>
              <a:gd name="connsiteX19" fmla="*/ 1547445 w 4519247"/>
              <a:gd name="connsiteY19" fmla="*/ 1562518 h 4664946"/>
              <a:gd name="connsiteX20" fmla="*/ 1467058 w 4519247"/>
              <a:gd name="connsiteY20" fmla="*/ 1313822 h 4664946"/>
              <a:gd name="connsiteX21" fmla="*/ 1497203 w 4519247"/>
              <a:gd name="connsiteY21" fmla="*/ 1185705 h 4664946"/>
              <a:gd name="connsiteX22" fmla="*/ 1522326 w 4519247"/>
              <a:gd name="connsiteY22" fmla="*/ 1080199 h 4664946"/>
              <a:gd name="connsiteX23" fmla="*/ 1567543 w 4519247"/>
              <a:gd name="connsiteY23" fmla="*/ 1052566 h 4664946"/>
              <a:gd name="connsiteX24" fmla="*/ 1703196 w 4519247"/>
              <a:gd name="connsiteY24" fmla="*/ 1009860 h 4664946"/>
              <a:gd name="connsiteX25" fmla="*/ 1858946 w 4519247"/>
              <a:gd name="connsiteY25" fmla="*/ 1032467 h 4664946"/>
              <a:gd name="connsiteX26" fmla="*/ 1951893 w 4519247"/>
              <a:gd name="connsiteY26" fmla="*/ 1170633 h 4664946"/>
              <a:gd name="connsiteX27" fmla="*/ 1924260 w 4519247"/>
              <a:gd name="connsiteY27" fmla="*/ 1308798 h 4664946"/>
              <a:gd name="connsiteX28" fmla="*/ 1926772 w 4519247"/>
              <a:gd name="connsiteY28" fmla="*/ 1459523 h 4664946"/>
              <a:gd name="connsiteX29" fmla="*/ 2017207 w 4519247"/>
              <a:gd name="connsiteY29" fmla="*/ 1602712 h 4664946"/>
              <a:gd name="connsiteX30" fmla="*/ 2057401 w 4519247"/>
              <a:gd name="connsiteY30" fmla="*/ 1715756 h 4664946"/>
              <a:gd name="connsiteX31" fmla="*/ 2080009 w 4519247"/>
              <a:gd name="connsiteY31" fmla="*/ 1851409 h 4664946"/>
              <a:gd name="connsiteX32" fmla="*/ 2037304 w 4519247"/>
              <a:gd name="connsiteY32" fmla="*/ 2052376 h 4664946"/>
              <a:gd name="connsiteX33" fmla="*/ 2054889 w 4519247"/>
              <a:gd name="connsiteY33" fmla="*/ 2157885 h 4664946"/>
              <a:gd name="connsiteX34" fmla="*/ 2238271 w 4519247"/>
              <a:gd name="connsiteY34" fmla="*/ 2404069 h 4664946"/>
              <a:gd name="connsiteX35" fmla="*/ 2308609 w 4519247"/>
              <a:gd name="connsiteY35" fmla="*/ 2728128 h 4664946"/>
              <a:gd name="connsiteX36" fmla="*/ 2439238 w 4519247"/>
              <a:gd name="connsiteY36" fmla="*/ 2833636 h 4664946"/>
              <a:gd name="connsiteX37" fmla="*/ 2655279 w 4519247"/>
              <a:gd name="connsiteY37" fmla="*/ 2934119 h 4664946"/>
              <a:gd name="connsiteX38" fmla="*/ 2672862 w 4519247"/>
              <a:gd name="connsiteY38" fmla="*/ 3004458 h 4664946"/>
              <a:gd name="connsiteX39" fmla="*/ 2577403 w 4519247"/>
              <a:gd name="connsiteY39" fmla="*/ 3064746 h 4664946"/>
              <a:gd name="connsiteX40" fmla="*/ 2293537 w 4519247"/>
              <a:gd name="connsiteY40" fmla="*/ 3032089 h 4664946"/>
              <a:gd name="connsiteX41" fmla="*/ 2097594 w 4519247"/>
              <a:gd name="connsiteY41" fmla="*/ 2868804 h 4664946"/>
              <a:gd name="connsiteX42" fmla="*/ 1904163 w 4519247"/>
              <a:gd name="connsiteY42" fmla="*/ 2768321 h 4664946"/>
              <a:gd name="connsiteX43" fmla="*/ 1771023 w 4519247"/>
              <a:gd name="connsiteY43" fmla="*/ 2594986 h 4664946"/>
              <a:gd name="connsiteX44" fmla="*/ 1695660 w 4519247"/>
              <a:gd name="connsiteY44" fmla="*/ 2399043 h 4664946"/>
              <a:gd name="connsiteX45" fmla="*/ 1650442 w 4519247"/>
              <a:gd name="connsiteY45" fmla="*/ 2177979 h 4664946"/>
              <a:gd name="connsiteX46" fmla="*/ 1595176 w 4519247"/>
              <a:gd name="connsiteY46" fmla="*/ 2145323 h 4664946"/>
              <a:gd name="connsiteX47" fmla="*/ 1565031 w 4519247"/>
              <a:gd name="connsiteY47" fmla="*/ 1997109 h 4664946"/>
              <a:gd name="connsiteX48" fmla="*/ 776235 w 4519247"/>
              <a:gd name="connsiteY48" fmla="*/ 1745899 h 4664946"/>
              <a:gd name="connsiteX49" fmla="*/ 695849 w 4519247"/>
              <a:gd name="connsiteY49" fmla="*/ 2697983 h 4664946"/>
              <a:gd name="connsiteX50" fmla="*/ 2059913 w 4519247"/>
              <a:gd name="connsiteY50" fmla="*/ 3125036 h 4664946"/>
              <a:gd name="connsiteX51" fmla="*/ 2758273 w 4519247"/>
              <a:gd name="connsiteY51" fmla="*/ 3233057 h 4664946"/>
              <a:gd name="connsiteX52" fmla="*/ 2891412 w 4519247"/>
              <a:gd name="connsiteY52" fmla="*/ 3310932 h 4664946"/>
              <a:gd name="connsiteX53" fmla="*/ 3027065 w 4519247"/>
              <a:gd name="connsiteY53" fmla="*/ 3753060 h 4664946"/>
              <a:gd name="connsiteX54" fmla="*/ 3009480 w 4519247"/>
              <a:gd name="connsiteY54" fmla="*/ 3851032 h 4664946"/>
              <a:gd name="connsiteX55" fmla="*/ 3258176 w 4519247"/>
              <a:gd name="connsiteY55" fmla="*/ 4119824 h 4664946"/>
              <a:gd name="connsiteX56" fmla="*/ 3562139 w 4519247"/>
              <a:gd name="connsiteY56" fmla="*/ 4423787 h 4664946"/>
              <a:gd name="connsiteX57" fmla="*/ 3652574 w 4519247"/>
              <a:gd name="connsiteY57" fmla="*/ 4509198 h 4664946"/>
              <a:gd name="connsiteX58" fmla="*/ 3840982 w 4519247"/>
              <a:gd name="connsiteY58" fmla="*/ 4604656 h 4664946"/>
              <a:gd name="connsiteX59" fmla="*/ 3994218 w 4519247"/>
              <a:gd name="connsiteY59" fmla="*/ 4664946 h 4664946"/>
              <a:gd name="connsiteX60" fmla="*/ 4092190 w 4519247"/>
              <a:gd name="connsiteY60" fmla="*/ 4664946 h 4664946"/>
              <a:gd name="connsiteX61" fmla="*/ 4205234 w 4519247"/>
              <a:gd name="connsiteY61" fmla="*/ 4637314 h 4664946"/>
              <a:gd name="connsiteX62" fmla="*/ 4519247 w 4519247"/>
              <a:gd name="connsiteY62" fmla="*/ 4398667 h 4664946"/>
              <a:gd name="connsiteX63" fmla="*/ 4519247 w 4519247"/>
              <a:gd name="connsiteY63" fmla="*/ 3815862 h 4664946"/>
              <a:gd name="connsiteX64" fmla="*/ 4205234 w 4519247"/>
              <a:gd name="connsiteY64" fmla="*/ 3609871 h 4664946"/>
              <a:gd name="connsiteX65" fmla="*/ 4102238 w 4519247"/>
              <a:gd name="connsiteY65" fmla="*/ 3516923 h 4664946"/>
              <a:gd name="connsiteX66" fmla="*/ 3996731 w 4519247"/>
              <a:gd name="connsiteY66" fmla="*/ 3333540 h 4664946"/>
              <a:gd name="connsiteX67" fmla="*/ 3956537 w 4519247"/>
              <a:gd name="connsiteY67" fmla="*/ 2979337 h 4664946"/>
              <a:gd name="connsiteX68" fmla="*/ 3758082 w 4519247"/>
              <a:gd name="connsiteY68" fmla="*/ 2459335 h 4664946"/>
              <a:gd name="connsiteX69" fmla="*/ 3655087 w 4519247"/>
              <a:gd name="connsiteY69" fmla="*/ 2298561 h 4664946"/>
              <a:gd name="connsiteX70" fmla="*/ 3519434 w 4519247"/>
              <a:gd name="connsiteY70" fmla="*/ 2115178 h 4664946"/>
              <a:gd name="connsiteX71" fmla="*/ 3265713 w 4519247"/>
              <a:gd name="connsiteY71" fmla="*/ 2037304 h 4664946"/>
              <a:gd name="connsiteX72" fmla="*/ 3067258 w 4519247"/>
              <a:gd name="connsiteY72" fmla="*/ 1911699 h 4664946"/>
              <a:gd name="connsiteX73" fmla="*/ 3102430 w 4519247"/>
              <a:gd name="connsiteY73" fmla="*/ 1843873 h 4664946"/>
              <a:gd name="connsiteX74" fmla="*/ 3280787 w 4519247"/>
              <a:gd name="connsiteY74" fmla="*/ 1723293 h 4664946"/>
              <a:gd name="connsiteX75" fmla="*/ 3456634 w 4519247"/>
              <a:gd name="connsiteY75" fmla="*/ 1502229 h 4664946"/>
              <a:gd name="connsiteX76" fmla="*/ 3516925 w 4519247"/>
              <a:gd name="connsiteY76" fmla="*/ 1336431 h 4664946"/>
              <a:gd name="connsiteX77" fmla="*/ 3393832 w 4519247"/>
              <a:gd name="connsiteY77" fmla="*/ 801356 h 4664946"/>
              <a:gd name="connsiteX78" fmla="*/ 3363687 w 4519247"/>
              <a:gd name="connsiteY78" fmla="*/ 665704 h 4664946"/>
              <a:gd name="connsiteX79" fmla="*/ 3278276 w 4519247"/>
              <a:gd name="connsiteY79" fmla="*/ 406959 h 4664946"/>
              <a:gd name="connsiteX80" fmla="*/ 3145136 w 4519247"/>
              <a:gd name="connsiteY80" fmla="*/ 231112 h 4664946"/>
              <a:gd name="connsiteX81" fmla="*/ 2780883 w 4519247"/>
              <a:gd name="connsiteY81" fmla="*/ 27633 h 4664946"/>
              <a:gd name="connsiteX82" fmla="*/ 2637694 w 4519247"/>
              <a:gd name="connsiteY82" fmla="*/ 0 h 4664946"/>
              <a:gd name="connsiteX83" fmla="*/ 2454311 w 4519247"/>
              <a:gd name="connsiteY83" fmla="*/ 45218 h 4664946"/>
              <a:gd name="connsiteX84" fmla="*/ 2213151 w 4519247"/>
              <a:gd name="connsiteY84" fmla="*/ 303963 h 4664946"/>
              <a:gd name="connsiteX85" fmla="*/ 2037305 w 4519247"/>
              <a:gd name="connsiteY85" fmla="*/ 527539 h 4664946"/>
              <a:gd name="connsiteX86" fmla="*/ 1811217 w 4519247"/>
              <a:gd name="connsiteY86" fmla="*/ 864159 h 4664946"/>
              <a:gd name="connsiteX0" fmla="*/ 1811217 w 4519247"/>
              <a:gd name="connsiteY0" fmla="*/ 864159 h 4664946"/>
              <a:gd name="connsiteX1" fmla="*/ 1537398 w 4519247"/>
              <a:gd name="connsiteY1" fmla="*/ 823965 h 4664946"/>
              <a:gd name="connsiteX2" fmla="*/ 1409282 w 4519247"/>
              <a:gd name="connsiteY2" fmla="*/ 864158 h 4664946"/>
              <a:gd name="connsiteX3" fmla="*/ 1271117 w 4519247"/>
              <a:gd name="connsiteY3" fmla="*/ 924449 h 4664946"/>
              <a:gd name="connsiteX4" fmla="*/ 1077684 w 4519247"/>
              <a:gd name="connsiteY4" fmla="*/ 924448 h 4664946"/>
              <a:gd name="connsiteX5" fmla="*/ 851596 w 4519247"/>
              <a:gd name="connsiteY5" fmla="*/ 884254 h 4664946"/>
              <a:gd name="connsiteX6" fmla="*/ 713431 w 4519247"/>
              <a:gd name="connsiteY6" fmla="*/ 909376 h 4664946"/>
              <a:gd name="connsiteX7" fmla="*/ 612948 w 4519247"/>
              <a:gd name="connsiteY7" fmla="*/ 937008 h 4664946"/>
              <a:gd name="connsiteX8" fmla="*/ 482320 w 4519247"/>
              <a:gd name="connsiteY8" fmla="*/ 994786 h 4664946"/>
              <a:gd name="connsiteX9" fmla="*/ 411983 w 4519247"/>
              <a:gd name="connsiteY9" fmla="*/ 1040004 h 4664946"/>
              <a:gd name="connsiteX10" fmla="*/ 276328 w 4519247"/>
              <a:gd name="connsiteY10" fmla="*/ 1178169 h 4664946"/>
              <a:gd name="connsiteX11" fmla="*/ 198454 w 4519247"/>
              <a:gd name="connsiteY11" fmla="*/ 1298750 h 4664946"/>
              <a:gd name="connsiteX12" fmla="*/ 168308 w 4519247"/>
              <a:gd name="connsiteY12" fmla="*/ 1381649 h 4664946"/>
              <a:gd name="connsiteX13" fmla="*/ 236135 w 4519247"/>
              <a:gd name="connsiteY13" fmla="*/ 1474596 h 4664946"/>
              <a:gd name="connsiteX14" fmla="*/ 233623 w 4519247"/>
              <a:gd name="connsiteY14" fmla="*/ 1524837 h 4664946"/>
              <a:gd name="connsiteX15" fmla="*/ 0 w 4519247"/>
              <a:gd name="connsiteY15" fmla="*/ 1673049 h 4664946"/>
              <a:gd name="connsiteX16" fmla="*/ 7535 w 4519247"/>
              <a:gd name="connsiteY16" fmla="*/ 1723292 h 4664946"/>
              <a:gd name="connsiteX17" fmla="*/ 911887 w 4519247"/>
              <a:gd name="connsiteY17" fmla="*/ 1763485 h 4664946"/>
              <a:gd name="connsiteX18" fmla="*/ 1582614 w 4519247"/>
              <a:gd name="connsiteY18" fmla="*/ 1771021 h 4664946"/>
              <a:gd name="connsiteX19" fmla="*/ 1547445 w 4519247"/>
              <a:gd name="connsiteY19" fmla="*/ 1562518 h 4664946"/>
              <a:gd name="connsiteX20" fmla="*/ 1467058 w 4519247"/>
              <a:gd name="connsiteY20" fmla="*/ 1313822 h 4664946"/>
              <a:gd name="connsiteX21" fmla="*/ 1497203 w 4519247"/>
              <a:gd name="connsiteY21" fmla="*/ 1185705 h 4664946"/>
              <a:gd name="connsiteX22" fmla="*/ 1522326 w 4519247"/>
              <a:gd name="connsiteY22" fmla="*/ 1080199 h 4664946"/>
              <a:gd name="connsiteX23" fmla="*/ 1567543 w 4519247"/>
              <a:gd name="connsiteY23" fmla="*/ 1052566 h 4664946"/>
              <a:gd name="connsiteX24" fmla="*/ 1703196 w 4519247"/>
              <a:gd name="connsiteY24" fmla="*/ 1009860 h 4664946"/>
              <a:gd name="connsiteX25" fmla="*/ 1858946 w 4519247"/>
              <a:gd name="connsiteY25" fmla="*/ 1032467 h 4664946"/>
              <a:gd name="connsiteX26" fmla="*/ 1951893 w 4519247"/>
              <a:gd name="connsiteY26" fmla="*/ 1170633 h 4664946"/>
              <a:gd name="connsiteX27" fmla="*/ 1924260 w 4519247"/>
              <a:gd name="connsiteY27" fmla="*/ 1308798 h 4664946"/>
              <a:gd name="connsiteX28" fmla="*/ 1926772 w 4519247"/>
              <a:gd name="connsiteY28" fmla="*/ 1459523 h 4664946"/>
              <a:gd name="connsiteX29" fmla="*/ 2017207 w 4519247"/>
              <a:gd name="connsiteY29" fmla="*/ 1602712 h 4664946"/>
              <a:gd name="connsiteX30" fmla="*/ 2057401 w 4519247"/>
              <a:gd name="connsiteY30" fmla="*/ 1715756 h 4664946"/>
              <a:gd name="connsiteX31" fmla="*/ 2080009 w 4519247"/>
              <a:gd name="connsiteY31" fmla="*/ 1851409 h 4664946"/>
              <a:gd name="connsiteX32" fmla="*/ 2037304 w 4519247"/>
              <a:gd name="connsiteY32" fmla="*/ 2052376 h 4664946"/>
              <a:gd name="connsiteX33" fmla="*/ 2054889 w 4519247"/>
              <a:gd name="connsiteY33" fmla="*/ 2157885 h 4664946"/>
              <a:gd name="connsiteX34" fmla="*/ 2238271 w 4519247"/>
              <a:gd name="connsiteY34" fmla="*/ 2404069 h 4664946"/>
              <a:gd name="connsiteX35" fmla="*/ 2308609 w 4519247"/>
              <a:gd name="connsiteY35" fmla="*/ 2728128 h 4664946"/>
              <a:gd name="connsiteX36" fmla="*/ 2439238 w 4519247"/>
              <a:gd name="connsiteY36" fmla="*/ 2833636 h 4664946"/>
              <a:gd name="connsiteX37" fmla="*/ 2655279 w 4519247"/>
              <a:gd name="connsiteY37" fmla="*/ 2934119 h 4664946"/>
              <a:gd name="connsiteX38" fmla="*/ 2672862 w 4519247"/>
              <a:gd name="connsiteY38" fmla="*/ 3004458 h 4664946"/>
              <a:gd name="connsiteX39" fmla="*/ 2577403 w 4519247"/>
              <a:gd name="connsiteY39" fmla="*/ 3064746 h 4664946"/>
              <a:gd name="connsiteX40" fmla="*/ 2293537 w 4519247"/>
              <a:gd name="connsiteY40" fmla="*/ 3032089 h 4664946"/>
              <a:gd name="connsiteX41" fmla="*/ 2097594 w 4519247"/>
              <a:gd name="connsiteY41" fmla="*/ 2868804 h 4664946"/>
              <a:gd name="connsiteX42" fmla="*/ 1904163 w 4519247"/>
              <a:gd name="connsiteY42" fmla="*/ 2768321 h 4664946"/>
              <a:gd name="connsiteX43" fmla="*/ 1771023 w 4519247"/>
              <a:gd name="connsiteY43" fmla="*/ 2594986 h 4664946"/>
              <a:gd name="connsiteX44" fmla="*/ 1695660 w 4519247"/>
              <a:gd name="connsiteY44" fmla="*/ 2399043 h 4664946"/>
              <a:gd name="connsiteX45" fmla="*/ 1650442 w 4519247"/>
              <a:gd name="connsiteY45" fmla="*/ 2177979 h 4664946"/>
              <a:gd name="connsiteX46" fmla="*/ 1595176 w 4519247"/>
              <a:gd name="connsiteY46" fmla="*/ 2145323 h 4664946"/>
              <a:gd name="connsiteX47" fmla="*/ 1565031 w 4519247"/>
              <a:gd name="connsiteY47" fmla="*/ 1997109 h 4664946"/>
              <a:gd name="connsiteX48" fmla="*/ 1195754 w 4519247"/>
              <a:gd name="connsiteY48" fmla="*/ 1876529 h 4664946"/>
              <a:gd name="connsiteX49" fmla="*/ 776235 w 4519247"/>
              <a:gd name="connsiteY49" fmla="*/ 1745899 h 4664946"/>
              <a:gd name="connsiteX50" fmla="*/ 695849 w 4519247"/>
              <a:gd name="connsiteY50" fmla="*/ 2697983 h 4664946"/>
              <a:gd name="connsiteX51" fmla="*/ 2059913 w 4519247"/>
              <a:gd name="connsiteY51" fmla="*/ 3125036 h 4664946"/>
              <a:gd name="connsiteX52" fmla="*/ 2758273 w 4519247"/>
              <a:gd name="connsiteY52" fmla="*/ 3233057 h 4664946"/>
              <a:gd name="connsiteX53" fmla="*/ 2891412 w 4519247"/>
              <a:gd name="connsiteY53" fmla="*/ 3310932 h 4664946"/>
              <a:gd name="connsiteX54" fmla="*/ 3027065 w 4519247"/>
              <a:gd name="connsiteY54" fmla="*/ 3753060 h 4664946"/>
              <a:gd name="connsiteX55" fmla="*/ 3009480 w 4519247"/>
              <a:gd name="connsiteY55" fmla="*/ 3851032 h 4664946"/>
              <a:gd name="connsiteX56" fmla="*/ 3258176 w 4519247"/>
              <a:gd name="connsiteY56" fmla="*/ 4119824 h 4664946"/>
              <a:gd name="connsiteX57" fmla="*/ 3562139 w 4519247"/>
              <a:gd name="connsiteY57" fmla="*/ 4423787 h 4664946"/>
              <a:gd name="connsiteX58" fmla="*/ 3652574 w 4519247"/>
              <a:gd name="connsiteY58" fmla="*/ 4509198 h 4664946"/>
              <a:gd name="connsiteX59" fmla="*/ 3840982 w 4519247"/>
              <a:gd name="connsiteY59" fmla="*/ 4604656 h 4664946"/>
              <a:gd name="connsiteX60" fmla="*/ 3994218 w 4519247"/>
              <a:gd name="connsiteY60" fmla="*/ 4664946 h 4664946"/>
              <a:gd name="connsiteX61" fmla="*/ 4092190 w 4519247"/>
              <a:gd name="connsiteY61" fmla="*/ 4664946 h 4664946"/>
              <a:gd name="connsiteX62" fmla="*/ 4205234 w 4519247"/>
              <a:gd name="connsiteY62" fmla="*/ 4637314 h 4664946"/>
              <a:gd name="connsiteX63" fmla="*/ 4519247 w 4519247"/>
              <a:gd name="connsiteY63" fmla="*/ 4398667 h 4664946"/>
              <a:gd name="connsiteX64" fmla="*/ 4519247 w 4519247"/>
              <a:gd name="connsiteY64" fmla="*/ 3815862 h 4664946"/>
              <a:gd name="connsiteX65" fmla="*/ 4205234 w 4519247"/>
              <a:gd name="connsiteY65" fmla="*/ 3609871 h 4664946"/>
              <a:gd name="connsiteX66" fmla="*/ 4102238 w 4519247"/>
              <a:gd name="connsiteY66" fmla="*/ 3516923 h 4664946"/>
              <a:gd name="connsiteX67" fmla="*/ 3996731 w 4519247"/>
              <a:gd name="connsiteY67" fmla="*/ 3333540 h 4664946"/>
              <a:gd name="connsiteX68" fmla="*/ 3956537 w 4519247"/>
              <a:gd name="connsiteY68" fmla="*/ 2979337 h 4664946"/>
              <a:gd name="connsiteX69" fmla="*/ 3758082 w 4519247"/>
              <a:gd name="connsiteY69" fmla="*/ 2459335 h 4664946"/>
              <a:gd name="connsiteX70" fmla="*/ 3655087 w 4519247"/>
              <a:gd name="connsiteY70" fmla="*/ 2298561 h 4664946"/>
              <a:gd name="connsiteX71" fmla="*/ 3519434 w 4519247"/>
              <a:gd name="connsiteY71" fmla="*/ 2115178 h 4664946"/>
              <a:gd name="connsiteX72" fmla="*/ 3265713 w 4519247"/>
              <a:gd name="connsiteY72" fmla="*/ 2037304 h 4664946"/>
              <a:gd name="connsiteX73" fmla="*/ 3067258 w 4519247"/>
              <a:gd name="connsiteY73" fmla="*/ 1911699 h 4664946"/>
              <a:gd name="connsiteX74" fmla="*/ 3102430 w 4519247"/>
              <a:gd name="connsiteY74" fmla="*/ 1843873 h 4664946"/>
              <a:gd name="connsiteX75" fmla="*/ 3280787 w 4519247"/>
              <a:gd name="connsiteY75" fmla="*/ 1723293 h 4664946"/>
              <a:gd name="connsiteX76" fmla="*/ 3456634 w 4519247"/>
              <a:gd name="connsiteY76" fmla="*/ 1502229 h 4664946"/>
              <a:gd name="connsiteX77" fmla="*/ 3516925 w 4519247"/>
              <a:gd name="connsiteY77" fmla="*/ 1336431 h 4664946"/>
              <a:gd name="connsiteX78" fmla="*/ 3393832 w 4519247"/>
              <a:gd name="connsiteY78" fmla="*/ 801356 h 4664946"/>
              <a:gd name="connsiteX79" fmla="*/ 3363687 w 4519247"/>
              <a:gd name="connsiteY79" fmla="*/ 665704 h 4664946"/>
              <a:gd name="connsiteX80" fmla="*/ 3278276 w 4519247"/>
              <a:gd name="connsiteY80" fmla="*/ 406959 h 4664946"/>
              <a:gd name="connsiteX81" fmla="*/ 3145136 w 4519247"/>
              <a:gd name="connsiteY81" fmla="*/ 231112 h 4664946"/>
              <a:gd name="connsiteX82" fmla="*/ 2780883 w 4519247"/>
              <a:gd name="connsiteY82" fmla="*/ 27633 h 4664946"/>
              <a:gd name="connsiteX83" fmla="*/ 2637694 w 4519247"/>
              <a:gd name="connsiteY83" fmla="*/ 0 h 4664946"/>
              <a:gd name="connsiteX84" fmla="*/ 2454311 w 4519247"/>
              <a:gd name="connsiteY84" fmla="*/ 45218 h 4664946"/>
              <a:gd name="connsiteX85" fmla="*/ 2213151 w 4519247"/>
              <a:gd name="connsiteY85" fmla="*/ 303963 h 4664946"/>
              <a:gd name="connsiteX86" fmla="*/ 2037305 w 4519247"/>
              <a:gd name="connsiteY86" fmla="*/ 527539 h 4664946"/>
              <a:gd name="connsiteX87" fmla="*/ 1811217 w 4519247"/>
              <a:gd name="connsiteY87" fmla="*/ 864159 h 4664946"/>
              <a:gd name="connsiteX0" fmla="*/ 1811217 w 4519247"/>
              <a:gd name="connsiteY0" fmla="*/ 864159 h 4664946"/>
              <a:gd name="connsiteX1" fmla="*/ 1537398 w 4519247"/>
              <a:gd name="connsiteY1" fmla="*/ 823965 h 4664946"/>
              <a:gd name="connsiteX2" fmla="*/ 1409282 w 4519247"/>
              <a:gd name="connsiteY2" fmla="*/ 864158 h 4664946"/>
              <a:gd name="connsiteX3" fmla="*/ 1271117 w 4519247"/>
              <a:gd name="connsiteY3" fmla="*/ 924449 h 4664946"/>
              <a:gd name="connsiteX4" fmla="*/ 1077684 w 4519247"/>
              <a:gd name="connsiteY4" fmla="*/ 924448 h 4664946"/>
              <a:gd name="connsiteX5" fmla="*/ 851596 w 4519247"/>
              <a:gd name="connsiteY5" fmla="*/ 884254 h 4664946"/>
              <a:gd name="connsiteX6" fmla="*/ 713431 w 4519247"/>
              <a:gd name="connsiteY6" fmla="*/ 909376 h 4664946"/>
              <a:gd name="connsiteX7" fmla="*/ 612948 w 4519247"/>
              <a:gd name="connsiteY7" fmla="*/ 937008 h 4664946"/>
              <a:gd name="connsiteX8" fmla="*/ 482320 w 4519247"/>
              <a:gd name="connsiteY8" fmla="*/ 994786 h 4664946"/>
              <a:gd name="connsiteX9" fmla="*/ 411983 w 4519247"/>
              <a:gd name="connsiteY9" fmla="*/ 1040004 h 4664946"/>
              <a:gd name="connsiteX10" fmla="*/ 276328 w 4519247"/>
              <a:gd name="connsiteY10" fmla="*/ 1178169 h 4664946"/>
              <a:gd name="connsiteX11" fmla="*/ 198454 w 4519247"/>
              <a:gd name="connsiteY11" fmla="*/ 1298750 h 4664946"/>
              <a:gd name="connsiteX12" fmla="*/ 168308 w 4519247"/>
              <a:gd name="connsiteY12" fmla="*/ 1381649 h 4664946"/>
              <a:gd name="connsiteX13" fmla="*/ 236135 w 4519247"/>
              <a:gd name="connsiteY13" fmla="*/ 1474596 h 4664946"/>
              <a:gd name="connsiteX14" fmla="*/ 233623 w 4519247"/>
              <a:gd name="connsiteY14" fmla="*/ 1524837 h 4664946"/>
              <a:gd name="connsiteX15" fmla="*/ 0 w 4519247"/>
              <a:gd name="connsiteY15" fmla="*/ 1673049 h 4664946"/>
              <a:gd name="connsiteX16" fmla="*/ 7535 w 4519247"/>
              <a:gd name="connsiteY16" fmla="*/ 1723292 h 4664946"/>
              <a:gd name="connsiteX17" fmla="*/ 911887 w 4519247"/>
              <a:gd name="connsiteY17" fmla="*/ 1763485 h 4664946"/>
              <a:gd name="connsiteX18" fmla="*/ 1582614 w 4519247"/>
              <a:gd name="connsiteY18" fmla="*/ 1771021 h 4664946"/>
              <a:gd name="connsiteX19" fmla="*/ 1547445 w 4519247"/>
              <a:gd name="connsiteY19" fmla="*/ 1562518 h 4664946"/>
              <a:gd name="connsiteX20" fmla="*/ 1467058 w 4519247"/>
              <a:gd name="connsiteY20" fmla="*/ 1313822 h 4664946"/>
              <a:gd name="connsiteX21" fmla="*/ 1497203 w 4519247"/>
              <a:gd name="connsiteY21" fmla="*/ 1185705 h 4664946"/>
              <a:gd name="connsiteX22" fmla="*/ 1522326 w 4519247"/>
              <a:gd name="connsiteY22" fmla="*/ 1080199 h 4664946"/>
              <a:gd name="connsiteX23" fmla="*/ 1567543 w 4519247"/>
              <a:gd name="connsiteY23" fmla="*/ 1052566 h 4664946"/>
              <a:gd name="connsiteX24" fmla="*/ 1703196 w 4519247"/>
              <a:gd name="connsiteY24" fmla="*/ 1009860 h 4664946"/>
              <a:gd name="connsiteX25" fmla="*/ 1858946 w 4519247"/>
              <a:gd name="connsiteY25" fmla="*/ 1032467 h 4664946"/>
              <a:gd name="connsiteX26" fmla="*/ 1951893 w 4519247"/>
              <a:gd name="connsiteY26" fmla="*/ 1170633 h 4664946"/>
              <a:gd name="connsiteX27" fmla="*/ 1924260 w 4519247"/>
              <a:gd name="connsiteY27" fmla="*/ 1308798 h 4664946"/>
              <a:gd name="connsiteX28" fmla="*/ 1926772 w 4519247"/>
              <a:gd name="connsiteY28" fmla="*/ 1459523 h 4664946"/>
              <a:gd name="connsiteX29" fmla="*/ 2017207 w 4519247"/>
              <a:gd name="connsiteY29" fmla="*/ 1602712 h 4664946"/>
              <a:gd name="connsiteX30" fmla="*/ 2057401 w 4519247"/>
              <a:gd name="connsiteY30" fmla="*/ 1715756 h 4664946"/>
              <a:gd name="connsiteX31" fmla="*/ 2080009 w 4519247"/>
              <a:gd name="connsiteY31" fmla="*/ 1851409 h 4664946"/>
              <a:gd name="connsiteX32" fmla="*/ 2037304 w 4519247"/>
              <a:gd name="connsiteY32" fmla="*/ 2052376 h 4664946"/>
              <a:gd name="connsiteX33" fmla="*/ 2054889 w 4519247"/>
              <a:gd name="connsiteY33" fmla="*/ 2157885 h 4664946"/>
              <a:gd name="connsiteX34" fmla="*/ 2238271 w 4519247"/>
              <a:gd name="connsiteY34" fmla="*/ 2404069 h 4664946"/>
              <a:gd name="connsiteX35" fmla="*/ 2308609 w 4519247"/>
              <a:gd name="connsiteY35" fmla="*/ 2728128 h 4664946"/>
              <a:gd name="connsiteX36" fmla="*/ 2439238 w 4519247"/>
              <a:gd name="connsiteY36" fmla="*/ 2833636 h 4664946"/>
              <a:gd name="connsiteX37" fmla="*/ 2655279 w 4519247"/>
              <a:gd name="connsiteY37" fmla="*/ 2934119 h 4664946"/>
              <a:gd name="connsiteX38" fmla="*/ 2672862 w 4519247"/>
              <a:gd name="connsiteY38" fmla="*/ 3004458 h 4664946"/>
              <a:gd name="connsiteX39" fmla="*/ 2577403 w 4519247"/>
              <a:gd name="connsiteY39" fmla="*/ 3064746 h 4664946"/>
              <a:gd name="connsiteX40" fmla="*/ 2293537 w 4519247"/>
              <a:gd name="connsiteY40" fmla="*/ 3032089 h 4664946"/>
              <a:gd name="connsiteX41" fmla="*/ 2097594 w 4519247"/>
              <a:gd name="connsiteY41" fmla="*/ 2868804 h 4664946"/>
              <a:gd name="connsiteX42" fmla="*/ 1904163 w 4519247"/>
              <a:gd name="connsiteY42" fmla="*/ 2768321 h 4664946"/>
              <a:gd name="connsiteX43" fmla="*/ 1771023 w 4519247"/>
              <a:gd name="connsiteY43" fmla="*/ 2594986 h 4664946"/>
              <a:gd name="connsiteX44" fmla="*/ 1695660 w 4519247"/>
              <a:gd name="connsiteY44" fmla="*/ 2399043 h 4664946"/>
              <a:gd name="connsiteX45" fmla="*/ 1650442 w 4519247"/>
              <a:gd name="connsiteY45" fmla="*/ 2177979 h 4664946"/>
              <a:gd name="connsiteX46" fmla="*/ 1595176 w 4519247"/>
              <a:gd name="connsiteY46" fmla="*/ 2145323 h 4664946"/>
              <a:gd name="connsiteX47" fmla="*/ 1565031 w 4519247"/>
              <a:gd name="connsiteY47" fmla="*/ 1997109 h 4664946"/>
              <a:gd name="connsiteX48" fmla="*/ 1575080 w 4519247"/>
              <a:gd name="connsiteY48" fmla="*/ 1879041 h 4664946"/>
              <a:gd name="connsiteX49" fmla="*/ 776235 w 4519247"/>
              <a:gd name="connsiteY49" fmla="*/ 1745899 h 4664946"/>
              <a:gd name="connsiteX50" fmla="*/ 695849 w 4519247"/>
              <a:gd name="connsiteY50" fmla="*/ 2697983 h 4664946"/>
              <a:gd name="connsiteX51" fmla="*/ 2059913 w 4519247"/>
              <a:gd name="connsiteY51" fmla="*/ 3125036 h 4664946"/>
              <a:gd name="connsiteX52" fmla="*/ 2758273 w 4519247"/>
              <a:gd name="connsiteY52" fmla="*/ 3233057 h 4664946"/>
              <a:gd name="connsiteX53" fmla="*/ 2891412 w 4519247"/>
              <a:gd name="connsiteY53" fmla="*/ 3310932 h 4664946"/>
              <a:gd name="connsiteX54" fmla="*/ 3027065 w 4519247"/>
              <a:gd name="connsiteY54" fmla="*/ 3753060 h 4664946"/>
              <a:gd name="connsiteX55" fmla="*/ 3009480 w 4519247"/>
              <a:gd name="connsiteY55" fmla="*/ 3851032 h 4664946"/>
              <a:gd name="connsiteX56" fmla="*/ 3258176 w 4519247"/>
              <a:gd name="connsiteY56" fmla="*/ 4119824 h 4664946"/>
              <a:gd name="connsiteX57" fmla="*/ 3562139 w 4519247"/>
              <a:gd name="connsiteY57" fmla="*/ 4423787 h 4664946"/>
              <a:gd name="connsiteX58" fmla="*/ 3652574 w 4519247"/>
              <a:gd name="connsiteY58" fmla="*/ 4509198 h 4664946"/>
              <a:gd name="connsiteX59" fmla="*/ 3840982 w 4519247"/>
              <a:gd name="connsiteY59" fmla="*/ 4604656 h 4664946"/>
              <a:gd name="connsiteX60" fmla="*/ 3994218 w 4519247"/>
              <a:gd name="connsiteY60" fmla="*/ 4664946 h 4664946"/>
              <a:gd name="connsiteX61" fmla="*/ 4092190 w 4519247"/>
              <a:gd name="connsiteY61" fmla="*/ 4664946 h 4664946"/>
              <a:gd name="connsiteX62" fmla="*/ 4205234 w 4519247"/>
              <a:gd name="connsiteY62" fmla="*/ 4637314 h 4664946"/>
              <a:gd name="connsiteX63" fmla="*/ 4519247 w 4519247"/>
              <a:gd name="connsiteY63" fmla="*/ 4398667 h 4664946"/>
              <a:gd name="connsiteX64" fmla="*/ 4519247 w 4519247"/>
              <a:gd name="connsiteY64" fmla="*/ 3815862 h 4664946"/>
              <a:gd name="connsiteX65" fmla="*/ 4205234 w 4519247"/>
              <a:gd name="connsiteY65" fmla="*/ 3609871 h 4664946"/>
              <a:gd name="connsiteX66" fmla="*/ 4102238 w 4519247"/>
              <a:gd name="connsiteY66" fmla="*/ 3516923 h 4664946"/>
              <a:gd name="connsiteX67" fmla="*/ 3996731 w 4519247"/>
              <a:gd name="connsiteY67" fmla="*/ 3333540 h 4664946"/>
              <a:gd name="connsiteX68" fmla="*/ 3956537 w 4519247"/>
              <a:gd name="connsiteY68" fmla="*/ 2979337 h 4664946"/>
              <a:gd name="connsiteX69" fmla="*/ 3758082 w 4519247"/>
              <a:gd name="connsiteY69" fmla="*/ 2459335 h 4664946"/>
              <a:gd name="connsiteX70" fmla="*/ 3655087 w 4519247"/>
              <a:gd name="connsiteY70" fmla="*/ 2298561 h 4664946"/>
              <a:gd name="connsiteX71" fmla="*/ 3519434 w 4519247"/>
              <a:gd name="connsiteY71" fmla="*/ 2115178 h 4664946"/>
              <a:gd name="connsiteX72" fmla="*/ 3265713 w 4519247"/>
              <a:gd name="connsiteY72" fmla="*/ 2037304 h 4664946"/>
              <a:gd name="connsiteX73" fmla="*/ 3067258 w 4519247"/>
              <a:gd name="connsiteY73" fmla="*/ 1911699 h 4664946"/>
              <a:gd name="connsiteX74" fmla="*/ 3102430 w 4519247"/>
              <a:gd name="connsiteY74" fmla="*/ 1843873 h 4664946"/>
              <a:gd name="connsiteX75" fmla="*/ 3280787 w 4519247"/>
              <a:gd name="connsiteY75" fmla="*/ 1723293 h 4664946"/>
              <a:gd name="connsiteX76" fmla="*/ 3456634 w 4519247"/>
              <a:gd name="connsiteY76" fmla="*/ 1502229 h 4664946"/>
              <a:gd name="connsiteX77" fmla="*/ 3516925 w 4519247"/>
              <a:gd name="connsiteY77" fmla="*/ 1336431 h 4664946"/>
              <a:gd name="connsiteX78" fmla="*/ 3393832 w 4519247"/>
              <a:gd name="connsiteY78" fmla="*/ 801356 h 4664946"/>
              <a:gd name="connsiteX79" fmla="*/ 3363687 w 4519247"/>
              <a:gd name="connsiteY79" fmla="*/ 665704 h 4664946"/>
              <a:gd name="connsiteX80" fmla="*/ 3278276 w 4519247"/>
              <a:gd name="connsiteY80" fmla="*/ 406959 h 4664946"/>
              <a:gd name="connsiteX81" fmla="*/ 3145136 w 4519247"/>
              <a:gd name="connsiteY81" fmla="*/ 231112 h 4664946"/>
              <a:gd name="connsiteX82" fmla="*/ 2780883 w 4519247"/>
              <a:gd name="connsiteY82" fmla="*/ 27633 h 4664946"/>
              <a:gd name="connsiteX83" fmla="*/ 2637694 w 4519247"/>
              <a:gd name="connsiteY83" fmla="*/ 0 h 4664946"/>
              <a:gd name="connsiteX84" fmla="*/ 2454311 w 4519247"/>
              <a:gd name="connsiteY84" fmla="*/ 45218 h 4664946"/>
              <a:gd name="connsiteX85" fmla="*/ 2213151 w 4519247"/>
              <a:gd name="connsiteY85" fmla="*/ 303963 h 4664946"/>
              <a:gd name="connsiteX86" fmla="*/ 2037305 w 4519247"/>
              <a:gd name="connsiteY86" fmla="*/ 527539 h 4664946"/>
              <a:gd name="connsiteX87" fmla="*/ 1811217 w 4519247"/>
              <a:gd name="connsiteY87" fmla="*/ 864159 h 4664946"/>
              <a:gd name="connsiteX0" fmla="*/ 1811217 w 4519247"/>
              <a:gd name="connsiteY0" fmla="*/ 864159 h 4664946"/>
              <a:gd name="connsiteX1" fmla="*/ 1537398 w 4519247"/>
              <a:gd name="connsiteY1" fmla="*/ 823965 h 4664946"/>
              <a:gd name="connsiteX2" fmla="*/ 1409282 w 4519247"/>
              <a:gd name="connsiteY2" fmla="*/ 864158 h 4664946"/>
              <a:gd name="connsiteX3" fmla="*/ 1271117 w 4519247"/>
              <a:gd name="connsiteY3" fmla="*/ 924449 h 4664946"/>
              <a:gd name="connsiteX4" fmla="*/ 1077684 w 4519247"/>
              <a:gd name="connsiteY4" fmla="*/ 924448 h 4664946"/>
              <a:gd name="connsiteX5" fmla="*/ 851596 w 4519247"/>
              <a:gd name="connsiteY5" fmla="*/ 884254 h 4664946"/>
              <a:gd name="connsiteX6" fmla="*/ 713431 w 4519247"/>
              <a:gd name="connsiteY6" fmla="*/ 909376 h 4664946"/>
              <a:gd name="connsiteX7" fmla="*/ 612948 w 4519247"/>
              <a:gd name="connsiteY7" fmla="*/ 937008 h 4664946"/>
              <a:gd name="connsiteX8" fmla="*/ 482320 w 4519247"/>
              <a:gd name="connsiteY8" fmla="*/ 994786 h 4664946"/>
              <a:gd name="connsiteX9" fmla="*/ 411983 w 4519247"/>
              <a:gd name="connsiteY9" fmla="*/ 1040004 h 4664946"/>
              <a:gd name="connsiteX10" fmla="*/ 276328 w 4519247"/>
              <a:gd name="connsiteY10" fmla="*/ 1178169 h 4664946"/>
              <a:gd name="connsiteX11" fmla="*/ 198454 w 4519247"/>
              <a:gd name="connsiteY11" fmla="*/ 1298750 h 4664946"/>
              <a:gd name="connsiteX12" fmla="*/ 168308 w 4519247"/>
              <a:gd name="connsiteY12" fmla="*/ 1381649 h 4664946"/>
              <a:gd name="connsiteX13" fmla="*/ 236135 w 4519247"/>
              <a:gd name="connsiteY13" fmla="*/ 1474596 h 4664946"/>
              <a:gd name="connsiteX14" fmla="*/ 233623 w 4519247"/>
              <a:gd name="connsiteY14" fmla="*/ 1524837 h 4664946"/>
              <a:gd name="connsiteX15" fmla="*/ 0 w 4519247"/>
              <a:gd name="connsiteY15" fmla="*/ 1673049 h 4664946"/>
              <a:gd name="connsiteX16" fmla="*/ 7535 w 4519247"/>
              <a:gd name="connsiteY16" fmla="*/ 1723292 h 4664946"/>
              <a:gd name="connsiteX17" fmla="*/ 911887 w 4519247"/>
              <a:gd name="connsiteY17" fmla="*/ 1763485 h 4664946"/>
              <a:gd name="connsiteX18" fmla="*/ 1582614 w 4519247"/>
              <a:gd name="connsiteY18" fmla="*/ 1771021 h 4664946"/>
              <a:gd name="connsiteX19" fmla="*/ 1547445 w 4519247"/>
              <a:gd name="connsiteY19" fmla="*/ 1562518 h 4664946"/>
              <a:gd name="connsiteX20" fmla="*/ 1467058 w 4519247"/>
              <a:gd name="connsiteY20" fmla="*/ 1313822 h 4664946"/>
              <a:gd name="connsiteX21" fmla="*/ 1497203 w 4519247"/>
              <a:gd name="connsiteY21" fmla="*/ 1185705 h 4664946"/>
              <a:gd name="connsiteX22" fmla="*/ 1522326 w 4519247"/>
              <a:gd name="connsiteY22" fmla="*/ 1080199 h 4664946"/>
              <a:gd name="connsiteX23" fmla="*/ 1567543 w 4519247"/>
              <a:gd name="connsiteY23" fmla="*/ 1052566 h 4664946"/>
              <a:gd name="connsiteX24" fmla="*/ 1703196 w 4519247"/>
              <a:gd name="connsiteY24" fmla="*/ 1009860 h 4664946"/>
              <a:gd name="connsiteX25" fmla="*/ 1858946 w 4519247"/>
              <a:gd name="connsiteY25" fmla="*/ 1032467 h 4664946"/>
              <a:gd name="connsiteX26" fmla="*/ 1951893 w 4519247"/>
              <a:gd name="connsiteY26" fmla="*/ 1170633 h 4664946"/>
              <a:gd name="connsiteX27" fmla="*/ 1924260 w 4519247"/>
              <a:gd name="connsiteY27" fmla="*/ 1308798 h 4664946"/>
              <a:gd name="connsiteX28" fmla="*/ 1926772 w 4519247"/>
              <a:gd name="connsiteY28" fmla="*/ 1459523 h 4664946"/>
              <a:gd name="connsiteX29" fmla="*/ 2017207 w 4519247"/>
              <a:gd name="connsiteY29" fmla="*/ 1602712 h 4664946"/>
              <a:gd name="connsiteX30" fmla="*/ 2057401 w 4519247"/>
              <a:gd name="connsiteY30" fmla="*/ 1715756 h 4664946"/>
              <a:gd name="connsiteX31" fmla="*/ 2080009 w 4519247"/>
              <a:gd name="connsiteY31" fmla="*/ 1851409 h 4664946"/>
              <a:gd name="connsiteX32" fmla="*/ 2037304 w 4519247"/>
              <a:gd name="connsiteY32" fmla="*/ 2052376 h 4664946"/>
              <a:gd name="connsiteX33" fmla="*/ 2054889 w 4519247"/>
              <a:gd name="connsiteY33" fmla="*/ 2157885 h 4664946"/>
              <a:gd name="connsiteX34" fmla="*/ 2238271 w 4519247"/>
              <a:gd name="connsiteY34" fmla="*/ 2404069 h 4664946"/>
              <a:gd name="connsiteX35" fmla="*/ 2308609 w 4519247"/>
              <a:gd name="connsiteY35" fmla="*/ 2728128 h 4664946"/>
              <a:gd name="connsiteX36" fmla="*/ 2439238 w 4519247"/>
              <a:gd name="connsiteY36" fmla="*/ 2833636 h 4664946"/>
              <a:gd name="connsiteX37" fmla="*/ 2655279 w 4519247"/>
              <a:gd name="connsiteY37" fmla="*/ 2934119 h 4664946"/>
              <a:gd name="connsiteX38" fmla="*/ 2672862 w 4519247"/>
              <a:gd name="connsiteY38" fmla="*/ 3004458 h 4664946"/>
              <a:gd name="connsiteX39" fmla="*/ 2577403 w 4519247"/>
              <a:gd name="connsiteY39" fmla="*/ 3064746 h 4664946"/>
              <a:gd name="connsiteX40" fmla="*/ 2293537 w 4519247"/>
              <a:gd name="connsiteY40" fmla="*/ 3032089 h 4664946"/>
              <a:gd name="connsiteX41" fmla="*/ 2097594 w 4519247"/>
              <a:gd name="connsiteY41" fmla="*/ 2868804 h 4664946"/>
              <a:gd name="connsiteX42" fmla="*/ 1904163 w 4519247"/>
              <a:gd name="connsiteY42" fmla="*/ 2768321 h 4664946"/>
              <a:gd name="connsiteX43" fmla="*/ 1771023 w 4519247"/>
              <a:gd name="connsiteY43" fmla="*/ 2594986 h 4664946"/>
              <a:gd name="connsiteX44" fmla="*/ 1695660 w 4519247"/>
              <a:gd name="connsiteY44" fmla="*/ 2399043 h 4664946"/>
              <a:gd name="connsiteX45" fmla="*/ 1650442 w 4519247"/>
              <a:gd name="connsiteY45" fmla="*/ 2177979 h 4664946"/>
              <a:gd name="connsiteX46" fmla="*/ 1595176 w 4519247"/>
              <a:gd name="connsiteY46" fmla="*/ 2145323 h 4664946"/>
              <a:gd name="connsiteX47" fmla="*/ 1565031 w 4519247"/>
              <a:gd name="connsiteY47" fmla="*/ 1997109 h 4664946"/>
              <a:gd name="connsiteX48" fmla="*/ 1575080 w 4519247"/>
              <a:gd name="connsiteY48" fmla="*/ 1879041 h 4664946"/>
              <a:gd name="connsiteX49" fmla="*/ 1213339 w 4519247"/>
              <a:gd name="connsiteY49" fmla="*/ 1818751 h 4664946"/>
              <a:gd name="connsiteX50" fmla="*/ 776235 w 4519247"/>
              <a:gd name="connsiteY50" fmla="*/ 1745899 h 4664946"/>
              <a:gd name="connsiteX51" fmla="*/ 695849 w 4519247"/>
              <a:gd name="connsiteY51" fmla="*/ 2697983 h 4664946"/>
              <a:gd name="connsiteX52" fmla="*/ 2059913 w 4519247"/>
              <a:gd name="connsiteY52" fmla="*/ 3125036 h 4664946"/>
              <a:gd name="connsiteX53" fmla="*/ 2758273 w 4519247"/>
              <a:gd name="connsiteY53" fmla="*/ 3233057 h 4664946"/>
              <a:gd name="connsiteX54" fmla="*/ 2891412 w 4519247"/>
              <a:gd name="connsiteY54" fmla="*/ 3310932 h 4664946"/>
              <a:gd name="connsiteX55" fmla="*/ 3027065 w 4519247"/>
              <a:gd name="connsiteY55" fmla="*/ 3753060 h 4664946"/>
              <a:gd name="connsiteX56" fmla="*/ 3009480 w 4519247"/>
              <a:gd name="connsiteY56" fmla="*/ 3851032 h 4664946"/>
              <a:gd name="connsiteX57" fmla="*/ 3258176 w 4519247"/>
              <a:gd name="connsiteY57" fmla="*/ 4119824 h 4664946"/>
              <a:gd name="connsiteX58" fmla="*/ 3562139 w 4519247"/>
              <a:gd name="connsiteY58" fmla="*/ 4423787 h 4664946"/>
              <a:gd name="connsiteX59" fmla="*/ 3652574 w 4519247"/>
              <a:gd name="connsiteY59" fmla="*/ 4509198 h 4664946"/>
              <a:gd name="connsiteX60" fmla="*/ 3840982 w 4519247"/>
              <a:gd name="connsiteY60" fmla="*/ 4604656 h 4664946"/>
              <a:gd name="connsiteX61" fmla="*/ 3994218 w 4519247"/>
              <a:gd name="connsiteY61" fmla="*/ 4664946 h 4664946"/>
              <a:gd name="connsiteX62" fmla="*/ 4092190 w 4519247"/>
              <a:gd name="connsiteY62" fmla="*/ 4664946 h 4664946"/>
              <a:gd name="connsiteX63" fmla="*/ 4205234 w 4519247"/>
              <a:gd name="connsiteY63" fmla="*/ 4637314 h 4664946"/>
              <a:gd name="connsiteX64" fmla="*/ 4519247 w 4519247"/>
              <a:gd name="connsiteY64" fmla="*/ 4398667 h 4664946"/>
              <a:gd name="connsiteX65" fmla="*/ 4519247 w 4519247"/>
              <a:gd name="connsiteY65" fmla="*/ 3815862 h 4664946"/>
              <a:gd name="connsiteX66" fmla="*/ 4205234 w 4519247"/>
              <a:gd name="connsiteY66" fmla="*/ 3609871 h 4664946"/>
              <a:gd name="connsiteX67" fmla="*/ 4102238 w 4519247"/>
              <a:gd name="connsiteY67" fmla="*/ 3516923 h 4664946"/>
              <a:gd name="connsiteX68" fmla="*/ 3996731 w 4519247"/>
              <a:gd name="connsiteY68" fmla="*/ 3333540 h 4664946"/>
              <a:gd name="connsiteX69" fmla="*/ 3956537 w 4519247"/>
              <a:gd name="connsiteY69" fmla="*/ 2979337 h 4664946"/>
              <a:gd name="connsiteX70" fmla="*/ 3758082 w 4519247"/>
              <a:gd name="connsiteY70" fmla="*/ 2459335 h 4664946"/>
              <a:gd name="connsiteX71" fmla="*/ 3655087 w 4519247"/>
              <a:gd name="connsiteY71" fmla="*/ 2298561 h 4664946"/>
              <a:gd name="connsiteX72" fmla="*/ 3519434 w 4519247"/>
              <a:gd name="connsiteY72" fmla="*/ 2115178 h 4664946"/>
              <a:gd name="connsiteX73" fmla="*/ 3265713 w 4519247"/>
              <a:gd name="connsiteY73" fmla="*/ 2037304 h 4664946"/>
              <a:gd name="connsiteX74" fmla="*/ 3067258 w 4519247"/>
              <a:gd name="connsiteY74" fmla="*/ 1911699 h 4664946"/>
              <a:gd name="connsiteX75" fmla="*/ 3102430 w 4519247"/>
              <a:gd name="connsiteY75" fmla="*/ 1843873 h 4664946"/>
              <a:gd name="connsiteX76" fmla="*/ 3280787 w 4519247"/>
              <a:gd name="connsiteY76" fmla="*/ 1723293 h 4664946"/>
              <a:gd name="connsiteX77" fmla="*/ 3456634 w 4519247"/>
              <a:gd name="connsiteY77" fmla="*/ 1502229 h 4664946"/>
              <a:gd name="connsiteX78" fmla="*/ 3516925 w 4519247"/>
              <a:gd name="connsiteY78" fmla="*/ 1336431 h 4664946"/>
              <a:gd name="connsiteX79" fmla="*/ 3393832 w 4519247"/>
              <a:gd name="connsiteY79" fmla="*/ 801356 h 4664946"/>
              <a:gd name="connsiteX80" fmla="*/ 3363687 w 4519247"/>
              <a:gd name="connsiteY80" fmla="*/ 665704 h 4664946"/>
              <a:gd name="connsiteX81" fmla="*/ 3278276 w 4519247"/>
              <a:gd name="connsiteY81" fmla="*/ 406959 h 4664946"/>
              <a:gd name="connsiteX82" fmla="*/ 3145136 w 4519247"/>
              <a:gd name="connsiteY82" fmla="*/ 231112 h 4664946"/>
              <a:gd name="connsiteX83" fmla="*/ 2780883 w 4519247"/>
              <a:gd name="connsiteY83" fmla="*/ 27633 h 4664946"/>
              <a:gd name="connsiteX84" fmla="*/ 2637694 w 4519247"/>
              <a:gd name="connsiteY84" fmla="*/ 0 h 4664946"/>
              <a:gd name="connsiteX85" fmla="*/ 2454311 w 4519247"/>
              <a:gd name="connsiteY85" fmla="*/ 45218 h 4664946"/>
              <a:gd name="connsiteX86" fmla="*/ 2213151 w 4519247"/>
              <a:gd name="connsiteY86" fmla="*/ 303963 h 4664946"/>
              <a:gd name="connsiteX87" fmla="*/ 2037305 w 4519247"/>
              <a:gd name="connsiteY87" fmla="*/ 527539 h 4664946"/>
              <a:gd name="connsiteX88" fmla="*/ 1811217 w 4519247"/>
              <a:gd name="connsiteY88" fmla="*/ 864159 h 4664946"/>
              <a:gd name="connsiteX0" fmla="*/ 1811217 w 4519247"/>
              <a:gd name="connsiteY0" fmla="*/ 864159 h 4664946"/>
              <a:gd name="connsiteX1" fmla="*/ 1537398 w 4519247"/>
              <a:gd name="connsiteY1" fmla="*/ 823965 h 4664946"/>
              <a:gd name="connsiteX2" fmla="*/ 1409282 w 4519247"/>
              <a:gd name="connsiteY2" fmla="*/ 864158 h 4664946"/>
              <a:gd name="connsiteX3" fmla="*/ 1271117 w 4519247"/>
              <a:gd name="connsiteY3" fmla="*/ 924449 h 4664946"/>
              <a:gd name="connsiteX4" fmla="*/ 1077684 w 4519247"/>
              <a:gd name="connsiteY4" fmla="*/ 924448 h 4664946"/>
              <a:gd name="connsiteX5" fmla="*/ 851596 w 4519247"/>
              <a:gd name="connsiteY5" fmla="*/ 884254 h 4664946"/>
              <a:gd name="connsiteX6" fmla="*/ 713431 w 4519247"/>
              <a:gd name="connsiteY6" fmla="*/ 909376 h 4664946"/>
              <a:gd name="connsiteX7" fmla="*/ 612948 w 4519247"/>
              <a:gd name="connsiteY7" fmla="*/ 937008 h 4664946"/>
              <a:gd name="connsiteX8" fmla="*/ 482320 w 4519247"/>
              <a:gd name="connsiteY8" fmla="*/ 994786 h 4664946"/>
              <a:gd name="connsiteX9" fmla="*/ 411983 w 4519247"/>
              <a:gd name="connsiteY9" fmla="*/ 1040004 h 4664946"/>
              <a:gd name="connsiteX10" fmla="*/ 276328 w 4519247"/>
              <a:gd name="connsiteY10" fmla="*/ 1178169 h 4664946"/>
              <a:gd name="connsiteX11" fmla="*/ 198454 w 4519247"/>
              <a:gd name="connsiteY11" fmla="*/ 1298750 h 4664946"/>
              <a:gd name="connsiteX12" fmla="*/ 168308 w 4519247"/>
              <a:gd name="connsiteY12" fmla="*/ 1381649 h 4664946"/>
              <a:gd name="connsiteX13" fmla="*/ 236135 w 4519247"/>
              <a:gd name="connsiteY13" fmla="*/ 1474596 h 4664946"/>
              <a:gd name="connsiteX14" fmla="*/ 233623 w 4519247"/>
              <a:gd name="connsiteY14" fmla="*/ 1524837 h 4664946"/>
              <a:gd name="connsiteX15" fmla="*/ 0 w 4519247"/>
              <a:gd name="connsiteY15" fmla="*/ 1673049 h 4664946"/>
              <a:gd name="connsiteX16" fmla="*/ 7535 w 4519247"/>
              <a:gd name="connsiteY16" fmla="*/ 1723292 h 4664946"/>
              <a:gd name="connsiteX17" fmla="*/ 911887 w 4519247"/>
              <a:gd name="connsiteY17" fmla="*/ 1763485 h 4664946"/>
              <a:gd name="connsiteX18" fmla="*/ 1582614 w 4519247"/>
              <a:gd name="connsiteY18" fmla="*/ 1771021 h 4664946"/>
              <a:gd name="connsiteX19" fmla="*/ 1547445 w 4519247"/>
              <a:gd name="connsiteY19" fmla="*/ 1562518 h 4664946"/>
              <a:gd name="connsiteX20" fmla="*/ 1467058 w 4519247"/>
              <a:gd name="connsiteY20" fmla="*/ 1313822 h 4664946"/>
              <a:gd name="connsiteX21" fmla="*/ 1497203 w 4519247"/>
              <a:gd name="connsiteY21" fmla="*/ 1185705 h 4664946"/>
              <a:gd name="connsiteX22" fmla="*/ 1522326 w 4519247"/>
              <a:gd name="connsiteY22" fmla="*/ 1080199 h 4664946"/>
              <a:gd name="connsiteX23" fmla="*/ 1567543 w 4519247"/>
              <a:gd name="connsiteY23" fmla="*/ 1052566 h 4664946"/>
              <a:gd name="connsiteX24" fmla="*/ 1703196 w 4519247"/>
              <a:gd name="connsiteY24" fmla="*/ 1009860 h 4664946"/>
              <a:gd name="connsiteX25" fmla="*/ 1858946 w 4519247"/>
              <a:gd name="connsiteY25" fmla="*/ 1032467 h 4664946"/>
              <a:gd name="connsiteX26" fmla="*/ 1951893 w 4519247"/>
              <a:gd name="connsiteY26" fmla="*/ 1170633 h 4664946"/>
              <a:gd name="connsiteX27" fmla="*/ 1924260 w 4519247"/>
              <a:gd name="connsiteY27" fmla="*/ 1308798 h 4664946"/>
              <a:gd name="connsiteX28" fmla="*/ 1926772 w 4519247"/>
              <a:gd name="connsiteY28" fmla="*/ 1459523 h 4664946"/>
              <a:gd name="connsiteX29" fmla="*/ 2017207 w 4519247"/>
              <a:gd name="connsiteY29" fmla="*/ 1602712 h 4664946"/>
              <a:gd name="connsiteX30" fmla="*/ 2057401 w 4519247"/>
              <a:gd name="connsiteY30" fmla="*/ 1715756 h 4664946"/>
              <a:gd name="connsiteX31" fmla="*/ 2080009 w 4519247"/>
              <a:gd name="connsiteY31" fmla="*/ 1851409 h 4664946"/>
              <a:gd name="connsiteX32" fmla="*/ 2037304 w 4519247"/>
              <a:gd name="connsiteY32" fmla="*/ 2052376 h 4664946"/>
              <a:gd name="connsiteX33" fmla="*/ 2054889 w 4519247"/>
              <a:gd name="connsiteY33" fmla="*/ 2157885 h 4664946"/>
              <a:gd name="connsiteX34" fmla="*/ 2238271 w 4519247"/>
              <a:gd name="connsiteY34" fmla="*/ 2404069 h 4664946"/>
              <a:gd name="connsiteX35" fmla="*/ 2308609 w 4519247"/>
              <a:gd name="connsiteY35" fmla="*/ 2728128 h 4664946"/>
              <a:gd name="connsiteX36" fmla="*/ 2439238 w 4519247"/>
              <a:gd name="connsiteY36" fmla="*/ 2833636 h 4664946"/>
              <a:gd name="connsiteX37" fmla="*/ 2655279 w 4519247"/>
              <a:gd name="connsiteY37" fmla="*/ 2934119 h 4664946"/>
              <a:gd name="connsiteX38" fmla="*/ 2672862 w 4519247"/>
              <a:gd name="connsiteY38" fmla="*/ 3004458 h 4664946"/>
              <a:gd name="connsiteX39" fmla="*/ 2577403 w 4519247"/>
              <a:gd name="connsiteY39" fmla="*/ 3064746 h 4664946"/>
              <a:gd name="connsiteX40" fmla="*/ 2293537 w 4519247"/>
              <a:gd name="connsiteY40" fmla="*/ 3032089 h 4664946"/>
              <a:gd name="connsiteX41" fmla="*/ 2097594 w 4519247"/>
              <a:gd name="connsiteY41" fmla="*/ 2868804 h 4664946"/>
              <a:gd name="connsiteX42" fmla="*/ 1904163 w 4519247"/>
              <a:gd name="connsiteY42" fmla="*/ 2768321 h 4664946"/>
              <a:gd name="connsiteX43" fmla="*/ 1771023 w 4519247"/>
              <a:gd name="connsiteY43" fmla="*/ 2594986 h 4664946"/>
              <a:gd name="connsiteX44" fmla="*/ 1695660 w 4519247"/>
              <a:gd name="connsiteY44" fmla="*/ 2399043 h 4664946"/>
              <a:gd name="connsiteX45" fmla="*/ 1650442 w 4519247"/>
              <a:gd name="connsiteY45" fmla="*/ 2177979 h 4664946"/>
              <a:gd name="connsiteX46" fmla="*/ 1595176 w 4519247"/>
              <a:gd name="connsiteY46" fmla="*/ 2145323 h 4664946"/>
              <a:gd name="connsiteX47" fmla="*/ 1565031 w 4519247"/>
              <a:gd name="connsiteY47" fmla="*/ 1997109 h 4664946"/>
              <a:gd name="connsiteX48" fmla="*/ 1575080 w 4519247"/>
              <a:gd name="connsiteY48" fmla="*/ 1879041 h 4664946"/>
              <a:gd name="connsiteX49" fmla="*/ 1580104 w 4519247"/>
              <a:gd name="connsiteY49" fmla="*/ 1781070 h 4664946"/>
              <a:gd name="connsiteX50" fmla="*/ 776235 w 4519247"/>
              <a:gd name="connsiteY50" fmla="*/ 1745899 h 4664946"/>
              <a:gd name="connsiteX51" fmla="*/ 695849 w 4519247"/>
              <a:gd name="connsiteY51" fmla="*/ 2697983 h 4664946"/>
              <a:gd name="connsiteX52" fmla="*/ 2059913 w 4519247"/>
              <a:gd name="connsiteY52" fmla="*/ 3125036 h 4664946"/>
              <a:gd name="connsiteX53" fmla="*/ 2758273 w 4519247"/>
              <a:gd name="connsiteY53" fmla="*/ 3233057 h 4664946"/>
              <a:gd name="connsiteX54" fmla="*/ 2891412 w 4519247"/>
              <a:gd name="connsiteY54" fmla="*/ 3310932 h 4664946"/>
              <a:gd name="connsiteX55" fmla="*/ 3027065 w 4519247"/>
              <a:gd name="connsiteY55" fmla="*/ 3753060 h 4664946"/>
              <a:gd name="connsiteX56" fmla="*/ 3009480 w 4519247"/>
              <a:gd name="connsiteY56" fmla="*/ 3851032 h 4664946"/>
              <a:gd name="connsiteX57" fmla="*/ 3258176 w 4519247"/>
              <a:gd name="connsiteY57" fmla="*/ 4119824 h 4664946"/>
              <a:gd name="connsiteX58" fmla="*/ 3562139 w 4519247"/>
              <a:gd name="connsiteY58" fmla="*/ 4423787 h 4664946"/>
              <a:gd name="connsiteX59" fmla="*/ 3652574 w 4519247"/>
              <a:gd name="connsiteY59" fmla="*/ 4509198 h 4664946"/>
              <a:gd name="connsiteX60" fmla="*/ 3840982 w 4519247"/>
              <a:gd name="connsiteY60" fmla="*/ 4604656 h 4664946"/>
              <a:gd name="connsiteX61" fmla="*/ 3994218 w 4519247"/>
              <a:gd name="connsiteY61" fmla="*/ 4664946 h 4664946"/>
              <a:gd name="connsiteX62" fmla="*/ 4092190 w 4519247"/>
              <a:gd name="connsiteY62" fmla="*/ 4664946 h 4664946"/>
              <a:gd name="connsiteX63" fmla="*/ 4205234 w 4519247"/>
              <a:gd name="connsiteY63" fmla="*/ 4637314 h 4664946"/>
              <a:gd name="connsiteX64" fmla="*/ 4519247 w 4519247"/>
              <a:gd name="connsiteY64" fmla="*/ 4398667 h 4664946"/>
              <a:gd name="connsiteX65" fmla="*/ 4519247 w 4519247"/>
              <a:gd name="connsiteY65" fmla="*/ 3815862 h 4664946"/>
              <a:gd name="connsiteX66" fmla="*/ 4205234 w 4519247"/>
              <a:gd name="connsiteY66" fmla="*/ 3609871 h 4664946"/>
              <a:gd name="connsiteX67" fmla="*/ 4102238 w 4519247"/>
              <a:gd name="connsiteY67" fmla="*/ 3516923 h 4664946"/>
              <a:gd name="connsiteX68" fmla="*/ 3996731 w 4519247"/>
              <a:gd name="connsiteY68" fmla="*/ 3333540 h 4664946"/>
              <a:gd name="connsiteX69" fmla="*/ 3956537 w 4519247"/>
              <a:gd name="connsiteY69" fmla="*/ 2979337 h 4664946"/>
              <a:gd name="connsiteX70" fmla="*/ 3758082 w 4519247"/>
              <a:gd name="connsiteY70" fmla="*/ 2459335 h 4664946"/>
              <a:gd name="connsiteX71" fmla="*/ 3655087 w 4519247"/>
              <a:gd name="connsiteY71" fmla="*/ 2298561 h 4664946"/>
              <a:gd name="connsiteX72" fmla="*/ 3519434 w 4519247"/>
              <a:gd name="connsiteY72" fmla="*/ 2115178 h 4664946"/>
              <a:gd name="connsiteX73" fmla="*/ 3265713 w 4519247"/>
              <a:gd name="connsiteY73" fmla="*/ 2037304 h 4664946"/>
              <a:gd name="connsiteX74" fmla="*/ 3067258 w 4519247"/>
              <a:gd name="connsiteY74" fmla="*/ 1911699 h 4664946"/>
              <a:gd name="connsiteX75" fmla="*/ 3102430 w 4519247"/>
              <a:gd name="connsiteY75" fmla="*/ 1843873 h 4664946"/>
              <a:gd name="connsiteX76" fmla="*/ 3280787 w 4519247"/>
              <a:gd name="connsiteY76" fmla="*/ 1723293 h 4664946"/>
              <a:gd name="connsiteX77" fmla="*/ 3456634 w 4519247"/>
              <a:gd name="connsiteY77" fmla="*/ 1502229 h 4664946"/>
              <a:gd name="connsiteX78" fmla="*/ 3516925 w 4519247"/>
              <a:gd name="connsiteY78" fmla="*/ 1336431 h 4664946"/>
              <a:gd name="connsiteX79" fmla="*/ 3393832 w 4519247"/>
              <a:gd name="connsiteY79" fmla="*/ 801356 h 4664946"/>
              <a:gd name="connsiteX80" fmla="*/ 3363687 w 4519247"/>
              <a:gd name="connsiteY80" fmla="*/ 665704 h 4664946"/>
              <a:gd name="connsiteX81" fmla="*/ 3278276 w 4519247"/>
              <a:gd name="connsiteY81" fmla="*/ 406959 h 4664946"/>
              <a:gd name="connsiteX82" fmla="*/ 3145136 w 4519247"/>
              <a:gd name="connsiteY82" fmla="*/ 231112 h 4664946"/>
              <a:gd name="connsiteX83" fmla="*/ 2780883 w 4519247"/>
              <a:gd name="connsiteY83" fmla="*/ 27633 h 4664946"/>
              <a:gd name="connsiteX84" fmla="*/ 2637694 w 4519247"/>
              <a:gd name="connsiteY84" fmla="*/ 0 h 4664946"/>
              <a:gd name="connsiteX85" fmla="*/ 2454311 w 4519247"/>
              <a:gd name="connsiteY85" fmla="*/ 45218 h 4664946"/>
              <a:gd name="connsiteX86" fmla="*/ 2213151 w 4519247"/>
              <a:gd name="connsiteY86" fmla="*/ 303963 h 4664946"/>
              <a:gd name="connsiteX87" fmla="*/ 2037305 w 4519247"/>
              <a:gd name="connsiteY87" fmla="*/ 527539 h 4664946"/>
              <a:gd name="connsiteX88" fmla="*/ 1811217 w 4519247"/>
              <a:gd name="connsiteY88" fmla="*/ 864159 h 4664946"/>
              <a:gd name="connsiteX0" fmla="*/ 1811217 w 4519247"/>
              <a:gd name="connsiteY0" fmla="*/ 864159 h 4664946"/>
              <a:gd name="connsiteX1" fmla="*/ 1537398 w 4519247"/>
              <a:gd name="connsiteY1" fmla="*/ 823965 h 4664946"/>
              <a:gd name="connsiteX2" fmla="*/ 1409282 w 4519247"/>
              <a:gd name="connsiteY2" fmla="*/ 864158 h 4664946"/>
              <a:gd name="connsiteX3" fmla="*/ 1271117 w 4519247"/>
              <a:gd name="connsiteY3" fmla="*/ 924449 h 4664946"/>
              <a:gd name="connsiteX4" fmla="*/ 1077684 w 4519247"/>
              <a:gd name="connsiteY4" fmla="*/ 924448 h 4664946"/>
              <a:gd name="connsiteX5" fmla="*/ 851596 w 4519247"/>
              <a:gd name="connsiteY5" fmla="*/ 884254 h 4664946"/>
              <a:gd name="connsiteX6" fmla="*/ 713431 w 4519247"/>
              <a:gd name="connsiteY6" fmla="*/ 909376 h 4664946"/>
              <a:gd name="connsiteX7" fmla="*/ 612948 w 4519247"/>
              <a:gd name="connsiteY7" fmla="*/ 937008 h 4664946"/>
              <a:gd name="connsiteX8" fmla="*/ 482320 w 4519247"/>
              <a:gd name="connsiteY8" fmla="*/ 994786 h 4664946"/>
              <a:gd name="connsiteX9" fmla="*/ 411983 w 4519247"/>
              <a:gd name="connsiteY9" fmla="*/ 1040004 h 4664946"/>
              <a:gd name="connsiteX10" fmla="*/ 276328 w 4519247"/>
              <a:gd name="connsiteY10" fmla="*/ 1178169 h 4664946"/>
              <a:gd name="connsiteX11" fmla="*/ 198454 w 4519247"/>
              <a:gd name="connsiteY11" fmla="*/ 1298750 h 4664946"/>
              <a:gd name="connsiteX12" fmla="*/ 168308 w 4519247"/>
              <a:gd name="connsiteY12" fmla="*/ 1381649 h 4664946"/>
              <a:gd name="connsiteX13" fmla="*/ 236135 w 4519247"/>
              <a:gd name="connsiteY13" fmla="*/ 1474596 h 4664946"/>
              <a:gd name="connsiteX14" fmla="*/ 233623 w 4519247"/>
              <a:gd name="connsiteY14" fmla="*/ 1524837 h 4664946"/>
              <a:gd name="connsiteX15" fmla="*/ 0 w 4519247"/>
              <a:gd name="connsiteY15" fmla="*/ 1673049 h 4664946"/>
              <a:gd name="connsiteX16" fmla="*/ 7535 w 4519247"/>
              <a:gd name="connsiteY16" fmla="*/ 1723292 h 4664946"/>
              <a:gd name="connsiteX17" fmla="*/ 911887 w 4519247"/>
              <a:gd name="connsiteY17" fmla="*/ 1763485 h 4664946"/>
              <a:gd name="connsiteX18" fmla="*/ 1582614 w 4519247"/>
              <a:gd name="connsiteY18" fmla="*/ 1771021 h 4664946"/>
              <a:gd name="connsiteX19" fmla="*/ 1547445 w 4519247"/>
              <a:gd name="connsiteY19" fmla="*/ 1562518 h 4664946"/>
              <a:gd name="connsiteX20" fmla="*/ 1467058 w 4519247"/>
              <a:gd name="connsiteY20" fmla="*/ 1313822 h 4664946"/>
              <a:gd name="connsiteX21" fmla="*/ 1497203 w 4519247"/>
              <a:gd name="connsiteY21" fmla="*/ 1185705 h 4664946"/>
              <a:gd name="connsiteX22" fmla="*/ 1522326 w 4519247"/>
              <a:gd name="connsiteY22" fmla="*/ 1080199 h 4664946"/>
              <a:gd name="connsiteX23" fmla="*/ 1567543 w 4519247"/>
              <a:gd name="connsiteY23" fmla="*/ 1052566 h 4664946"/>
              <a:gd name="connsiteX24" fmla="*/ 1703196 w 4519247"/>
              <a:gd name="connsiteY24" fmla="*/ 1009860 h 4664946"/>
              <a:gd name="connsiteX25" fmla="*/ 1858946 w 4519247"/>
              <a:gd name="connsiteY25" fmla="*/ 1032467 h 4664946"/>
              <a:gd name="connsiteX26" fmla="*/ 1951893 w 4519247"/>
              <a:gd name="connsiteY26" fmla="*/ 1170633 h 4664946"/>
              <a:gd name="connsiteX27" fmla="*/ 1924260 w 4519247"/>
              <a:gd name="connsiteY27" fmla="*/ 1308798 h 4664946"/>
              <a:gd name="connsiteX28" fmla="*/ 1926772 w 4519247"/>
              <a:gd name="connsiteY28" fmla="*/ 1459523 h 4664946"/>
              <a:gd name="connsiteX29" fmla="*/ 2017207 w 4519247"/>
              <a:gd name="connsiteY29" fmla="*/ 1602712 h 4664946"/>
              <a:gd name="connsiteX30" fmla="*/ 2057401 w 4519247"/>
              <a:gd name="connsiteY30" fmla="*/ 1715756 h 4664946"/>
              <a:gd name="connsiteX31" fmla="*/ 2080009 w 4519247"/>
              <a:gd name="connsiteY31" fmla="*/ 1851409 h 4664946"/>
              <a:gd name="connsiteX32" fmla="*/ 2037304 w 4519247"/>
              <a:gd name="connsiteY32" fmla="*/ 2052376 h 4664946"/>
              <a:gd name="connsiteX33" fmla="*/ 2054889 w 4519247"/>
              <a:gd name="connsiteY33" fmla="*/ 2157885 h 4664946"/>
              <a:gd name="connsiteX34" fmla="*/ 2238271 w 4519247"/>
              <a:gd name="connsiteY34" fmla="*/ 2404069 h 4664946"/>
              <a:gd name="connsiteX35" fmla="*/ 2308609 w 4519247"/>
              <a:gd name="connsiteY35" fmla="*/ 2728128 h 4664946"/>
              <a:gd name="connsiteX36" fmla="*/ 2439238 w 4519247"/>
              <a:gd name="connsiteY36" fmla="*/ 2833636 h 4664946"/>
              <a:gd name="connsiteX37" fmla="*/ 2655279 w 4519247"/>
              <a:gd name="connsiteY37" fmla="*/ 2934119 h 4664946"/>
              <a:gd name="connsiteX38" fmla="*/ 2672862 w 4519247"/>
              <a:gd name="connsiteY38" fmla="*/ 3004458 h 4664946"/>
              <a:gd name="connsiteX39" fmla="*/ 2577403 w 4519247"/>
              <a:gd name="connsiteY39" fmla="*/ 3064746 h 4664946"/>
              <a:gd name="connsiteX40" fmla="*/ 2293537 w 4519247"/>
              <a:gd name="connsiteY40" fmla="*/ 3032089 h 4664946"/>
              <a:gd name="connsiteX41" fmla="*/ 2097594 w 4519247"/>
              <a:gd name="connsiteY41" fmla="*/ 2868804 h 4664946"/>
              <a:gd name="connsiteX42" fmla="*/ 1904163 w 4519247"/>
              <a:gd name="connsiteY42" fmla="*/ 2768321 h 4664946"/>
              <a:gd name="connsiteX43" fmla="*/ 1771023 w 4519247"/>
              <a:gd name="connsiteY43" fmla="*/ 2594986 h 4664946"/>
              <a:gd name="connsiteX44" fmla="*/ 1695660 w 4519247"/>
              <a:gd name="connsiteY44" fmla="*/ 2399043 h 4664946"/>
              <a:gd name="connsiteX45" fmla="*/ 1650442 w 4519247"/>
              <a:gd name="connsiteY45" fmla="*/ 2177979 h 4664946"/>
              <a:gd name="connsiteX46" fmla="*/ 1595176 w 4519247"/>
              <a:gd name="connsiteY46" fmla="*/ 2145323 h 4664946"/>
              <a:gd name="connsiteX47" fmla="*/ 1565031 w 4519247"/>
              <a:gd name="connsiteY47" fmla="*/ 1997109 h 4664946"/>
              <a:gd name="connsiteX48" fmla="*/ 1575080 w 4519247"/>
              <a:gd name="connsiteY48" fmla="*/ 1879041 h 4664946"/>
              <a:gd name="connsiteX49" fmla="*/ 1580104 w 4519247"/>
              <a:gd name="connsiteY49" fmla="*/ 1781070 h 4664946"/>
              <a:gd name="connsiteX50" fmla="*/ 776235 w 4519247"/>
              <a:gd name="connsiteY50" fmla="*/ 1745899 h 4664946"/>
              <a:gd name="connsiteX51" fmla="*/ 758217 w 4519247"/>
              <a:gd name="connsiteY51" fmla="*/ 2012895 h 4664946"/>
              <a:gd name="connsiteX52" fmla="*/ 695849 w 4519247"/>
              <a:gd name="connsiteY52" fmla="*/ 2697983 h 4664946"/>
              <a:gd name="connsiteX53" fmla="*/ 2059913 w 4519247"/>
              <a:gd name="connsiteY53" fmla="*/ 3125036 h 4664946"/>
              <a:gd name="connsiteX54" fmla="*/ 2758273 w 4519247"/>
              <a:gd name="connsiteY54" fmla="*/ 3233057 h 4664946"/>
              <a:gd name="connsiteX55" fmla="*/ 2891412 w 4519247"/>
              <a:gd name="connsiteY55" fmla="*/ 3310932 h 4664946"/>
              <a:gd name="connsiteX56" fmla="*/ 3027065 w 4519247"/>
              <a:gd name="connsiteY56" fmla="*/ 3753060 h 4664946"/>
              <a:gd name="connsiteX57" fmla="*/ 3009480 w 4519247"/>
              <a:gd name="connsiteY57" fmla="*/ 3851032 h 4664946"/>
              <a:gd name="connsiteX58" fmla="*/ 3258176 w 4519247"/>
              <a:gd name="connsiteY58" fmla="*/ 4119824 h 4664946"/>
              <a:gd name="connsiteX59" fmla="*/ 3562139 w 4519247"/>
              <a:gd name="connsiteY59" fmla="*/ 4423787 h 4664946"/>
              <a:gd name="connsiteX60" fmla="*/ 3652574 w 4519247"/>
              <a:gd name="connsiteY60" fmla="*/ 4509198 h 4664946"/>
              <a:gd name="connsiteX61" fmla="*/ 3840982 w 4519247"/>
              <a:gd name="connsiteY61" fmla="*/ 4604656 h 4664946"/>
              <a:gd name="connsiteX62" fmla="*/ 3994218 w 4519247"/>
              <a:gd name="connsiteY62" fmla="*/ 4664946 h 4664946"/>
              <a:gd name="connsiteX63" fmla="*/ 4092190 w 4519247"/>
              <a:gd name="connsiteY63" fmla="*/ 4664946 h 4664946"/>
              <a:gd name="connsiteX64" fmla="*/ 4205234 w 4519247"/>
              <a:gd name="connsiteY64" fmla="*/ 4637314 h 4664946"/>
              <a:gd name="connsiteX65" fmla="*/ 4519247 w 4519247"/>
              <a:gd name="connsiteY65" fmla="*/ 4398667 h 4664946"/>
              <a:gd name="connsiteX66" fmla="*/ 4519247 w 4519247"/>
              <a:gd name="connsiteY66" fmla="*/ 3815862 h 4664946"/>
              <a:gd name="connsiteX67" fmla="*/ 4205234 w 4519247"/>
              <a:gd name="connsiteY67" fmla="*/ 3609871 h 4664946"/>
              <a:gd name="connsiteX68" fmla="*/ 4102238 w 4519247"/>
              <a:gd name="connsiteY68" fmla="*/ 3516923 h 4664946"/>
              <a:gd name="connsiteX69" fmla="*/ 3996731 w 4519247"/>
              <a:gd name="connsiteY69" fmla="*/ 3333540 h 4664946"/>
              <a:gd name="connsiteX70" fmla="*/ 3956537 w 4519247"/>
              <a:gd name="connsiteY70" fmla="*/ 2979337 h 4664946"/>
              <a:gd name="connsiteX71" fmla="*/ 3758082 w 4519247"/>
              <a:gd name="connsiteY71" fmla="*/ 2459335 h 4664946"/>
              <a:gd name="connsiteX72" fmla="*/ 3655087 w 4519247"/>
              <a:gd name="connsiteY72" fmla="*/ 2298561 h 4664946"/>
              <a:gd name="connsiteX73" fmla="*/ 3519434 w 4519247"/>
              <a:gd name="connsiteY73" fmla="*/ 2115178 h 4664946"/>
              <a:gd name="connsiteX74" fmla="*/ 3265713 w 4519247"/>
              <a:gd name="connsiteY74" fmla="*/ 2037304 h 4664946"/>
              <a:gd name="connsiteX75" fmla="*/ 3067258 w 4519247"/>
              <a:gd name="connsiteY75" fmla="*/ 1911699 h 4664946"/>
              <a:gd name="connsiteX76" fmla="*/ 3102430 w 4519247"/>
              <a:gd name="connsiteY76" fmla="*/ 1843873 h 4664946"/>
              <a:gd name="connsiteX77" fmla="*/ 3280787 w 4519247"/>
              <a:gd name="connsiteY77" fmla="*/ 1723293 h 4664946"/>
              <a:gd name="connsiteX78" fmla="*/ 3456634 w 4519247"/>
              <a:gd name="connsiteY78" fmla="*/ 1502229 h 4664946"/>
              <a:gd name="connsiteX79" fmla="*/ 3516925 w 4519247"/>
              <a:gd name="connsiteY79" fmla="*/ 1336431 h 4664946"/>
              <a:gd name="connsiteX80" fmla="*/ 3393832 w 4519247"/>
              <a:gd name="connsiteY80" fmla="*/ 801356 h 4664946"/>
              <a:gd name="connsiteX81" fmla="*/ 3363687 w 4519247"/>
              <a:gd name="connsiteY81" fmla="*/ 665704 h 4664946"/>
              <a:gd name="connsiteX82" fmla="*/ 3278276 w 4519247"/>
              <a:gd name="connsiteY82" fmla="*/ 406959 h 4664946"/>
              <a:gd name="connsiteX83" fmla="*/ 3145136 w 4519247"/>
              <a:gd name="connsiteY83" fmla="*/ 231112 h 4664946"/>
              <a:gd name="connsiteX84" fmla="*/ 2780883 w 4519247"/>
              <a:gd name="connsiteY84" fmla="*/ 27633 h 4664946"/>
              <a:gd name="connsiteX85" fmla="*/ 2637694 w 4519247"/>
              <a:gd name="connsiteY85" fmla="*/ 0 h 4664946"/>
              <a:gd name="connsiteX86" fmla="*/ 2454311 w 4519247"/>
              <a:gd name="connsiteY86" fmla="*/ 45218 h 4664946"/>
              <a:gd name="connsiteX87" fmla="*/ 2213151 w 4519247"/>
              <a:gd name="connsiteY87" fmla="*/ 303963 h 4664946"/>
              <a:gd name="connsiteX88" fmla="*/ 2037305 w 4519247"/>
              <a:gd name="connsiteY88" fmla="*/ 527539 h 4664946"/>
              <a:gd name="connsiteX89" fmla="*/ 1811217 w 4519247"/>
              <a:gd name="connsiteY89" fmla="*/ 864159 h 4664946"/>
              <a:gd name="connsiteX0" fmla="*/ 1998445 w 4706475"/>
              <a:gd name="connsiteY0" fmla="*/ 864159 h 4664946"/>
              <a:gd name="connsiteX1" fmla="*/ 1724626 w 4706475"/>
              <a:gd name="connsiteY1" fmla="*/ 823965 h 4664946"/>
              <a:gd name="connsiteX2" fmla="*/ 1596510 w 4706475"/>
              <a:gd name="connsiteY2" fmla="*/ 864158 h 4664946"/>
              <a:gd name="connsiteX3" fmla="*/ 1458345 w 4706475"/>
              <a:gd name="connsiteY3" fmla="*/ 924449 h 4664946"/>
              <a:gd name="connsiteX4" fmla="*/ 1264912 w 4706475"/>
              <a:gd name="connsiteY4" fmla="*/ 924448 h 4664946"/>
              <a:gd name="connsiteX5" fmla="*/ 1038824 w 4706475"/>
              <a:gd name="connsiteY5" fmla="*/ 884254 h 4664946"/>
              <a:gd name="connsiteX6" fmla="*/ 900659 w 4706475"/>
              <a:gd name="connsiteY6" fmla="*/ 909376 h 4664946"/>
              <a:gd name="connsiteX7" fmla="*/ 800176 w 4706475"/>
              <a:gd name="connsiteY7" fmla="*/ 937008 h 4664946"/>
              <a:gd name="connsiteX8" fmla="*/ 669548 w 4706475"/>
              <a:gd name="connsiteY8" fmla="*/ 994786 h 4664946"/>
              <a:gd name="connsiteX9" fmla="*/ 599211 w 4706475"/>
              <a:gd name="connsiteY9" fmla="*/ 1040004 h 4664946"/>
              <a:gd name="connsiteX10" fmla="*/ 463556 w 4706475"/>
              <a:gd name="connsiteY10" fmla="*/ 1178169 h 4664946"/>
              <a:gd name="connsiteX11" fmla="*/ 385682 w 4706475"/>
              <a:gd name="connsiteY11" fmla="*/ 1298750 h 4664946"/>
              <a:gd name="connsiteX12" fmla="*/ 355536 w 4706475"/>
              <a:gd name="connsiteY12" fmla="*/ 1381649 h 4664946"/>
              <a:gd name="connsiteX13" fmla="*/ 423363 w 4706475"/>
              <a:gd name="connsiteY13" fmla="*/ 1474596 h 4664946"/>
              <a:gd name="connsiteX14" fmla="*/ 420851 w 4706475"/>
              <a:gd name="connsiteY14" fmla="*/ 1524837 h 4664946"/>
              <a:gd name="connsiteX15" fmla="*/ 187228 w 4706475"/>
              <a:gd name="connsiteY15" fmla="*/ 1673049 h 4664946"/>
              <a:gd name="connsiteX16" fmla="*/ 194763 w 4706475"/>
              <a:gd name="connsiteY16" fmla="*/ 1723292 h 4664946"/>
              <a:gd name="connsiteX17" fmla="*/ 1099115 w 4706475"/>
              <a:gd name="connsiteY17" fmla="*/ 1763485 h 4664946"/>
              <a:gd name="connsiteX18" fmla="*/ 1769842 w 4706475"/>
              <a:gd name="connsiteY18" fmla="*/ 1771021 h 4664946"/>
              <a:gd name="connsiteX19" fmla="*/ 1734673 w 4706475"/>
              <a:gd name="connsiteY19" fmla="*/ 1562518 h 4664946"/>
              <a:gd name="connsiteX20" fmla="*/ 1654286 w 4706475"/>
              <a:gd name="connsiteY20" fmla="*/ 1313822 h 4664946"/>
              <a:gd name="connsiteX21" fmla="*/ 1684431 w 4706475"/>
              <a:gd name="connsiteY21" fmla="*/ 1185705 h 4664946"/>
              <a:gd name="connsiteX22" fmla="*/ 1709554 w 4706475"/>
              <a:gd name="connsiteY22" fmla="*/ 1080199 h 4664946"/>
              <a:gd name="connsiteX23" fmla="*/ 1754771 w 4706475"/>
              <a:gd name="connsiteY23" fmla="*/ 1052566 h 4664946"/>
              <a:gd name="connsiteX24" fmla="*/ 1890424 w 4706475"/>
              <a:gd name="connsiteY24" fmla="*/ 1009860 h 4664946"/>
              <a:gd name="connsiteX25" fmla="*/ 2046174 w 4706475"/>
              <a:gd name="connsiteY25" fmla="*/ 1032467 h 4664946"/>
              <a:gd name="connsiteX26" fmla="*/ 2139121 w 4706475"/>
              <a:gd name="connsiteY26" fmla="*/ 1170633 h 4664946"/>
              <a:gd name="connsiteX27" fmla="*/ 2111488 w 4706475"/>
              <a:gd name="connsiteY27" fmla="*/ 1308798 h 4664946"/>
              <a:gd name="connsiteX28" fmla="*/ 2114000 w 4706475"/>
              <a:gd name="connsiteY28" fmla="*/ 1459523 h 4664946"/>
              <a:gd name="connsiteX29" fmla="*/ 2204435 w 4706475"/>
              <a:gd name="connsiteY29" fmla="*/ 1602712 h 4664946"/>
              <a:gd name="connsiteX30" fmla="*/ 2244629 w 4706475"/>
              <a:gd name="connsiteY30" fmla="*/ 1715756 h 4664946"/>
              <a:gd name="connsiteX31" fmla="*/ 2267237 w 4706475"/>
              <a:gd name="connsiteY31" fmla="*/ 1851409 h 4664946"/>
              <a:gd name="connsiteX32" fmla="*/ 2224532 w 4706475"/>
              <a:gd name="connsiteY32" fmla="*/ 2052376 h 4664946"/>
              <a:gd name="connsiteX33" fmla="*/ 2242117 w 4706475"/>
              <a:gd name="connsiteY33" fmla="*/ 2157885 h 4664946"/>
              <a:gd name="connsiteX34" fmla="*/ 2425499 w 4706475"/>
              <a:gd name="connsiteY34" fmla="*/ 2404069 h 4664946"/>
              <a:gd name="connsiteX35" fmla="*/ 2495837 w 4706475"/>
              <a:gd name="connsiteY35" fmla="*/ 2728128 h 4664946"/>
              <a:gd name="connsiteX36" fmla="*/ 2626466 w 4706475"/>
              <a:gd name="connsiteY36" fmla="*/ 2833636 h 4664946"/>
              <a:gd name="connsiteX37" fmla="*/ 2842507 w 4706475"/>
              <a:gd name="connsiteY37" fmla="*/ 2934119 h 4664946"/>
              <a:gd name="connsiteX38" fmla="*/ 2860090 w 4706475"/>
              <a:gd name="connsiteY38" fmla="*/ 3004458 h 4664946"/>
              <a:gd name="connsiteX39" fmla="*/ 2764631 w 4706475"/>
              <a:gd name="connsiteY39" fmla="*/ 3064746 h 4664946"/>
              <a:gd name="connsiteX40" fmla="*/ 2480765 w 4706475"/>
              <a:gd name="connsiteY40" fmla="*/ 3032089 h 4664946"/>
              <a:gd name="connsiteX41" fmla="*/ 2284822 w 4706475"/>
              <a:gd name="connsiteY41" fmla="*/ 2868804 h 4664946"/>
              <a:gd name="connsiteX42" fmla="*/ 2091391 w 4706475"/>
              <a:gd name="connsiteY42" fmla="*/ 2768321 h 4664946"/>
              <a:gd name="connsiteX43" fmla="*/ 1958251 w 4706475"/>
              <a:gd name="connsiteY43" fmla="*/ 2594986 h 4664946"/>
              <a:gd name="connsiteX44" fmla="*/ 1882888 w 4706475"/>
              <a:gd name="connsiteY44" fmla="*/ 2399043 h 4664946"/>
              <a:gd name="connsiteX45" fmla="*/ 1837670 w 4706475"/>
              <a:gd name="connsiteY45" fmla="*/ 2177979 h 4664946"/>
              <a:gd name="connsiteX46" fmla="*/ 1782404 w 4706475"/>
              <a:gd name="connsiteY46" fmla="*/ 2145323 h 4664946"/>
              <a:gd name="connsiteX47" fmla="*/ 1752259 w 4706475"/>
              <a:gd name="connsiteY47" fmla="*/ 1997109 h 4664946"/>
              <a:gd name="connsiteX48" fmla="*/ 1762308 w 4706475"/>
              <a:gd name="connsiteY48" fmla="*/ 1879041 h 4664946"/>
              <a:gd name="connsiteX49" fmla="*/ 1767332 w 4706475"/>
              <a:gd name="connsiteY49" fmla="*/ 1781070 h 4664946"/>
              <a:gd name="connsiteX50" fmla="*/ 963463 w 4706475"/>
              <a:gd name="connsiteY50" fmla="*/ 1745899 h 4664946"/>
              <a:gd name="connsiteX51" fmla="*/ 0 w 4706475"/>
              <a:gd name="connsiteY51" fmla="*/ 2049584 h 4664946"/>
              <a:gd name="connsiteX52" fmla="*/ 883077 w 4706475"/>
              <a:gd name="connsiteY52" fmla="*/ 2697983 h 4664946"/>
              <a:gd name="connsiteX53" fmla="*/ 2247141 w 4706475"/>
              <a:gd name="connsiteY53" fmla="*/ 3125036 h 4664946"/>
              <a:gd name="connsiteX54" fmla="*/ 2945501 w 4706475"/>
              <a:gd name="connsiteY54" fmla="*/ 3233057 h 4664946"/>
              <a:gd name="connsiteX55" fmla="*/ 3078640 w 4706475"/>
              <a:gd name="connsiteY55" fmla="*/ 3310932 h 4664946"/>
              <a:gd name="connsiteX56" fmla="*/ 3214293 w 4706475"/>
              <a:gd name="connsiteY56" fmla="*/ 3753060 h 4664946"/>
              <a:gd name="connsiteX57" fmla="*/ 3196708 w 4706475"/>
              <a:gd name="connsiteY57" fmla="*/ 3851032 h 4664946"/>
              <a:gd name="connsiteX58" fmla="*/ 3445404 w 4706475"/>
              <a:gd name="connsiteY58" fmla="*/ 4119824 h 4664946"/>
              <a:gd name="connsiteX59" fmla="*/ 3749367 w 4706475"/>
              <a:gd name="connsiteY59" fmla="*/ 4423787 h 4664946"/>
              <a:gd name="connsiteX60" fmla="*/ 3839802 w 4706475"/>
              <a:gd name="connsiteY60" fmla="*/ 4509198 h 4664946"/>
              <a:gd name="connsiteX61" fmla="*/ 4028210 w 4706475"/>
              <a:gd name="connsiteY61" fmla="*/ 4604656 h 4664946"/>
              <a:gd name="connsiteX62" fmla="*/ 4181446 w 4706475"/>
              <a:gd name="connsiteY62" fmla="*/ 4664946 h 4664946"/>
              <a:gd name="connsiteX63" fmla="*/ 4279418 w 4706475"/>
              <a:gd name="connsiteY63" fmla="*/ 4664946 h 4664946"/>
              <a:gd name="connsiteX64" fmla="*/ 4392462 w 4706475"/>
              <a:gd name="connsiteY64" fmla="*/ 4637314 h 4664946"/>
              <a:gd name="connsiteX65" fmla="*/ 4706475 w 4706475"/>
              <a:gd name="connsiteY65" fmla="*/ 4398667 h 4664946"/>
              <a:gd name="connsiteX66" fmla="*/ 4706475 w 4706475"/>
              <a:gd name="connsiteY66" fmla="*/ 3815862 h 4664946"/>
              <a:gd name="connsiteX67" fmla="*/ 4392462 w 4706475"/>
              <a:gd name="connsiteY67" fmla="*/ 3609871 h 4664946"/>
              <a:gd name="connsiteX68" fmla="*/ 4289466 w 4706475"/>
              <a:gd name="connsiteY68" fmla="*/ 3516923 h 4664946"/>
              <a:gd name="connsiteX69" fmla="*/ 4183959 w 4706475"/>
              <a:gd name="connsiteY69" fmla="*/ 3333540 h 4664946"/>
              <a:gd name="connsiteX70" fmla="*/ 4143765 w 4706475"/>
              <a:gd name="connsiteY70" fmla="*/ 2979337 h 4664946"/>
              <a:gd name="connsiteX71" fmla="*/ 3945310 w 4706475"/>
              <a:gd name="connsiteY71" fmla="*/ 2459335 h 4664946"/>
              <a:gd name="connsiteX72" fmla="*/ 3842315 w 4706475"/>
              <a:gd name="connsiteY72" fmla="*/ 2298561 h 4664946"/>
              <a:gd name="connsiteX73" fmla="*/ 3706662 w 4706475"/>
              <a:gd name="connsiteY73" fmla="*/ 2115178 h 4664946"/>
              <a:gd name="connsiteX74" fmla="*/ 3452941 w 4706475"/>
              <a:gd name="connsiteY74" fmla="*/ 2037304 h 4664946"/>
              <a:gd name="connsiteX75" fmla="*/ 3254486 w 4706475"/>
              <a:gd name="connsiteY75" fmla="*/ 1911699 h 4664946"/>
              <a:gd name="connsiteX76" fmla="*/ 3289658 w 4706475"/>
              <a:gd name="connsiteY76" fmla="*/ 1843873 h 4664946"/>
              <a:gd name="connsiteX77" fmla="*/ 3468015 w 4706475"/>
              <a:gd name="connsiteY77" fmla="*/ 1723293 h 4664946"/>
              <a:gd name="connsiteX78" fmla="*/ 3643862 w 4706475"/>
              <a:gd name="connsiteY78" fmla="*/ 1502229 h 4664946"/>
              <a:gd name="connsiteX79" fmla="*/ 3704153 w 4706475"/>
              <a:gd name="connsiteY79" fmla="*/ 1336431 h 4664946"/>
              <a:gd name="connsiteX80" fmla="*/ 3581060 w 4706475"/>
              <a:gd name="connsiteY80" fmla="*/ 801356 h 4664946"/>
              <a:gd name="connsiteX81" fmla="*/ 3550915 w 4706475"/>
              <a:gd name="connsiteY81" fmla="*/ 665704 h 4664946"/>
              <a:gd name="connsiteX82" fmla="*/ 3465504 w 4706475"/>
              <a:gd name="connsiteY82" fmla="*/ 406959 h 4664946"/>
              <a:gd name="connsiteX83" fmla="*/ 3332364 w 4706475"/>
              <a:gd name="connsiteY83" fmla="*/ 231112 h 4664946"/>
              <a:gd name="connsiteX84" fmla="*/ 2968111 w 4706475"/>
              <a:gd name="connsiteY84" fmla="*/ 27633 h 4664946"/>
              <a:gd name="connsiteX85" fmla="*/ 2824922 w 4706475"/>
              <a:gd name="connsiteY85" fmla="*/ 0 h 4664946"/>
              <a:gd name="connsiteX86" fmla="*/ 2641539 w 4706475"/>
              <a:gd name="connsiteY86" fmla="*/ 45218 h 4664946"/>
              <a:gd name="connsiteX87" fmla="*/ 2400379 w 4706475"/>
              <a:gd name="connsiteY87" fmla="*/ 303963 h 4664946"/>
              <a:gd name="connsiteX88" fmla="*/ 2224533 w 4706475"/>
              <a:gd name="connsiteY88" fmla="*/ 527539 h 4664946"/>
              <a:gd name="connsiteX89" fmla="*/ 1998445 w 4706475"/>
              <a:gd name="connsiteY89" fmla="*/ 864159 h 4664946"/>
              <a:gd name="connsiteX0" fmla="*/ 1998445 w 4706475"/>
              <a:gd name="connsiteY0" fmla="*/ 864159 h 4664946"/>
              <a:gd name="connsiteX1" fmla="*/ 1724626 w 4706475"/>
              <a:gd name="connsiteY1" fmla="*/ 823965 h 4664946"/>
              <a:gd name="connsiteX2" fmla="*/ 1596510 w 4706475"/>
              <a:gd name="connsiteY2" fmla="*/ 864158 h 4664946"/>
              <a:gd name="connsiteX3" fmla="*/ 1458345 w 4706475"/>
              <a:gd name="connsiteY3" fmla="*/ 924449 h 4664946"/>
              <a:gd name="connsiteX4" fmla="*/ 1264912 w 4706475"/>
              <a:gd name="connsiteY4" fmla="*/ 924448 h 4664946"/>
              <a:gd name="connsiteX5" fmla="*/ 1038824 w 4706475"/>
              <a:gd name="connsiteY5" fmla="*/ 884254 h 4664946"/>
              <a:gd name="connsiteX6" fmla="*/ 900659 w 4706475"/>
              <a:gd name="connsiteY6" fmla="*/ 909376 h 4664946"/>
              <a:gd name="connsiteX7" fmla="*/ 800176 w 4706475"/>
              <a:gd name="connsiteY7" fmla="*/ 937008 h 4664946"/>
              <a:gd name="connsiteX8" fmla="*/ 669548 w 4706475"/>
              <a:gd name="connsiteY8" fmla="*/ 994786 h 4664946"/>
              <a:gd name="connsiteX9" fmla="*/ 599211 w 4706475"/>
              <a:gd name="connsiteY9" fmla="*/ 1040004 h 4664946"/>
              <a:gd name="connsiteX10" fmla="*/ 463556 w 4706475"/>
              <a:gd name="connsiteY10" fmla="*/ 1178169 h 4664946"/>
              <a:gd name="connsiteX11" fmla="*/ 385682 w 4706475"/>
              <a:gd name="connsiteY11" fmla="*/ 1298750 h 4664946"/>
              <a:gd name="connsiteX12" fmla="*/ 355536 w 4706475"/>
              <a:gd name="connsiteY12" fmla="*/ 1381649 h 4664946"/>
              <a:gd name="connsiteX13" fmla="*/ 423363 w 4706475"/>
              <a:gd name="connsiteY13" fmla="*/ 1474596 h 4664946"/>
              <a:gd name="connsiteX14" fmla="*/ 420851 w 4706475"/>
              <a:gd name="connsiteY14" fmla="*/ 1524837 h 4664946"/>
              <a:gd name="connsiteX15" fmla="*/ 187228 w 4706475"/>
              <a:gd name="connsiteY15" fmla="*/ 1673049 h 4664946"/>
              <a:gd name="connsiteX16" fmla="*/ 194763 w 4706475"/>
              <a:gd name="connsiteY16" fmla="*/ 1723292 h 4664946"/>
              <a:gd name="connsiteX17" fmla="*/ 1099115 w 4706475"/>
              <a:gd name="connsiteY17" fmla="*/ 1763485 h 4664946"/>
              <a:gd name="connsiteX18" fmla="*/ 1769842 w 4706475"/>
              <a:gd name="connsiteY18" fmla="*/ 1771021 h 4664946"/>
              <a:gd name="connsiteX19" fmla="*/ 1734673 w 4706475"/>
              <a:gd name="connsiteY19" fmla="*/ 1562518 h 4664946"/>
              <a:gd name="connsiteX20" fmla="*/ 1654286 w 4706475"/>
              <a:gd name="connsiteY20" fmla="*/ 1313822 h 4664946"/>
              <a:gd name="connsiteX21" fmla="*/ 1684431 w 4706475"/>
              <a:gd name="connsiteY21" fmla="*/ 1185705 h 4664946"/>
              <a:gd name="connsiteX22" fmla="*/ 1709554 w 4706475"/>
              <a:gd name="connsiteY22" fmla="*/ 1080199 h 4664946"/>
              <a:gd name="connsiteX23" fmla="*/ 1754771 w 4706475"/>
              <a:gd name="connsiteY23" fmla="*/ 1052566 h 4664946"/>
              <a:gd name="connsiteX24" fmla="*/ 1890424 w 4706475"/>
              <a:gd name="connsiteY24" fmla="*/ 1009860 h 4664946"/>
              <a:gd name="connsiteX25" fmla="*/ 2046174 w 4706475"/>
              <a:gd name="connsiteY25" fmla="*/ 1032467 h 4664946"/>
              <a:gd name="connsiteX26" fmla="*/ 2139121 w 4706475"/>
              <a:gd name="connsiteY26" fmla="*/ 1170633 h 4664946"/>
              <a:gd name="connsiteX27" fmla="*/ 2111488 w 4706475"/>
              <a:gd name="connsiteY27" fmla="*/ 1308798 h 4664946"/>
              <a:gd name="connsiteX28" fmla="*/ 2114000 w 4706475"/>
              <a:gd name="connsiteY28" fmla="*/ 1459523 h 4664946"/>
              <a:gd name="connsiteX29" fmla="*/ 2204435 w 4706475"/>
              <a:gd name="connsiteY29" fmla="*/ 1602712 h 4664946"/>
              <a:gd name="connsiteX30" fmla="*/ 2244629 w 4706475"/>
              <a:gd name="connsiteY30" fmla="*/ 1715756 h 4664946"/>
              <a:gd name="connsiteX31" fmla="*/ 2267237 w 4706475"/>
              <a:gd name="connsiteY31" fmla="*/ 1851409 h 4664946"/>
              <a:gd name="connsiteX32" fmla="*/ 2224532 w 4706475"/>
              <a:gd name="connsiteY32" fmla="*/ 2052376 h 4664946"/>
              <a:gd name="connsiteX33" fmla="*/ 2242117 w 4706475"/>
              <a:gd name="connsiteY33" fmla="*/ 2157885 h 4664946"/>
              <a:gd name="connsiteX34" fmla="*/ 2425499 w 4706475"/>
              <a:gd name="connsiteY34" fmla="*/ 2404069 h 4664946"/>
              <a:gd name="connsiteX35" fmla="*/ 2495837 w 4706475"/>
              <a:gd name="connsiteY35" fmla="*/ 2728128 h 4664946"/>
              <a:gd name="connsiteX36" fmla="*/ 2626466 w 4706475"/>
              <a:gd name="connsiteY36" fmla="*/ 2833636 h 4664946"/>
              <a:gd name="connsiteX37" fmla="*/ 2842507 w 4706475"/>
              <a:gd name="connsiteY37" fmla="*/ 2934119 h 4664946"/>
              <a:gd name="connsiteX38" fmla="*/ 2860090 w 4706475"/>
              <a:gd name="connsiteY38" fmla="*/ 3004458 h 4664946"/>
              <a:gd name="connsiteX39" fmla="*/ 2764631 w 4706475"/>
              <a:gd name="connsiteY39" fmla="*/ 3064746 h 4664946"/>
              <a:gd name="connsiteX40" fmla="*/ 2480765 w 4706475"/>
              <a:gd name="connsiteY40" fmla="*/ 3032089 h 4664946"/>
              <a:gd name="connsiteX41" fmla="*/ 2284822 w 4706475"/>
              <a:gd name="connsiteY41" fmla="*/ 2868804 h 4664946"/>
              <a:gd name="connsiteX42" fmla="*/ 2091391 w 4706475"/>
              <a:gd name="connsiteY42" fmla="*/ 2768321 h 4664946"/>
              <a:gd name="connsiteX43" fmla="*/ 1958251 w 4706475"/>
              <a:gd name="connsiteY43" fmla="*/ 2594986 h 4664946"/>
              <a:gd name="connsiteX44" fmla="*/ 1882888 w 4706475"/>
              <a:gd name="connsiteY44" fmla="*/ 2399043 h 4664946"/>
              <a:gd name="connsiteX45" fmla="*/ 1837670 w 4706475"/>
              <a:gd name="connsiteY45" fmla="*/ 2177979 h 4664946"/>
              <a:gd name="connsiteX46" fmla="*/ 1782404 w 4706475"/>
              <a:gd name="connsiteY46" fmla="*/ 2145323 h 4664946"/>
              <a:gd name="connsiteX47" fmla="*/ 1752259 w 4706475"/>
              <a:gd name="connsiteY47" fmla="*/ 1997109 h 4664946"/>
              <a:gd name="connsiteX48" fmla="*/ 1762308 w 4706475"/>
              <a:gd name="connsiteY48" fmla="*/ 1879041 h 4664946"/>
              <a:gd name="connsiteX49" fmla="*/ 1767332 w 4706475"/>
              <a:gd name="connsiteY49" fmla="*/ 1781070 h 4664946"/>
              <a:gd name="connsiteX50" fmla="*/ 963463 w 4706475"/>
              <a:gd name="connsiteY50" fmla="*/ 1745899 h 4664946"/>
              <a:gd name="connsiteX51" fmla="*/ 214489 w 4706475"/>
              <a:gd name="connsiteY51" fmla="*/ 1981851 h 4664946"/>
              <a:gd name="connsiteX52" fmla="*/ 0 w 4706475"/>
              <a:gd name="connsiteY52" fmla="*/ 2049584 h 4664946"/>
              <a:gd name="connsiteX53" fmla="*/ 883077 w 4706475"/>
              <a:gd name="connsiteY53" fmla="*/ 2697983 h 4664946"/>
              <a:gd name="connsiteX54" fmla="*/ 2247141 w 4706475"/>
              <a:gd name="connsiteY54" fmla="*/ 3125036 h 4664946"/>
              <a:gd name="connsiteX55" fmla="*/ 2945501 w 4706475"/>
              <a:gd name="connsiteY55" fmla="*/ 3233057 h 4664946"/>
              <a:gd name="connsiteX56" fmla="*/ 3078640 w 4706475"/>
              <a:gd name="connsiteY56" fmla="*/ 3310932 h 4664946"/>
              <a:gd name="connsiteX57" fmla="*/ 3214293 w 4706475"/>
              <a:gd name="connsiteY57" fmla="*/ 3753060 h 4664946"/>
              <a:gd name="connsiteX58" fmla="*/ 3196708 w 4706475"/>
              <a:gd name="connsiteY58" fmla="*/ 3851032 h 4664946"/>
              <a:gd name="connsiteX59" fmla="*/ 3445404 w 4706475"/>
              <a:gd name="connsiteY59" fmla="*/ 4119824 h 4664946"/>
              <a:gd name="connsiteX60" fmla="*/ 3749367 w 4706475"/>
              <a:gd name="connsiteY60" fmla="*/ 4423787 h 4664946"/>
              <a:gd name="connsiteX61" fmla="*/ 3839802 w 4706475"/>
              <a:gd name="connsiteY61" fmla="*/ 4509198 h 4664946"/>
              <a:gd name="connsiteX62" fmla="*/ 4028210 w 4706475"/>
              <a:gd name="connsiteY62" fmla="*/ 4604656 h 4664946"/>
              <a:gd name="connsiteX63" fmla="*/ 4181446 w 4706475"/>
              <a:gd name="connsiteY63" fmla="*/ 4664946 h 4664946"/>
              <a:gd name="connsiteX64" fmla="*/ 4279418 w 4706475"/>
              <a:gd name="connsiteY64" fmla="*/ 4664946 h 4664946"/>
              <a:gd name="connsiteX65" fmla="*/ 4392462 w 4706475"/>
              <a:gd name="connsiteY65" fmla="*/ 4637314 h 4664946"/>
              <a:gd name="connsiteX66" fmla="*/ 4706475 w 4706475"/>
              <a:gd name="connsiteY66" fmla="*/ 4398667 h 4664946"/>
              <a:gd name="connsiteX67" fmla="*/ 4706475 w 4706475"/>
              <a:gd name="connsiteY67" fmla="*/ 3815862 h 4664946"/>
              <a:gd name="connsiteX68" fmla="*/ 4392462 w 4706475"/>
              <a:gd name="connsiteY68" fmla="*/ 3609871 h 4664946"/>
              <a:gd name="connsiteX69" fmla="*/ 4289466 w 4706475"/>
              <a:gd name="connsiteY69" fmla="*/ 3516923 h 4664946"/>
              <a:gd name="connsiteX70" fmla="*/ 4183959 w 4706475"/>
              <a:gd name="connsiteY70" fmla="*/ 3333540 h 4664946"/>
              <a:gd name="connsiteX71" fmla="*/ 4143765 w 4706475"/>
              <a:gd name="connsiteY71" fmla="*/ 2979337 h 4664946"/>
              <a:gd name="connsiteX72" fmla="*/ 3945310 w 4706475"/>
              <a:gd name="connsiteY72" fmla="*/ 2459335 h 4664946"/>
              <a:gd name="connsiteX73" fmla="*/ 3842315 w 4706475"/>
              <a:gd name="connsiteY73" fmla="*/ 2298561 h 4664946"/>
              <a:gd name="connsiteX74" fmla="*/ 3706662 w 4706475"/>
              <a:gd name="connsiteY74" fmla="*/ 2115178 h 4664946"/>
              <a:gd name="connsiteX75" fmla="*/ 3452941 w 4706475"/>
              <a:gd name="connsiteY75" fmla="*/ 2037304 h 4664946"/>
              <a:gd name="connsiteX76" fmla="*/ 3254486 w 4706475"/>
              <a:gd name="connsiteY76" fmla="*/ 1911699 h 4664946"/>
              <a:gd name="connsiteX77" fmla="*/ 3289658 w 4706475"/>
              <a:gd name="connsiteY77" fmla="*/ 1843873 h 4664946"/>
              <a:gd name="connsiteX78" fmla="*/ 3468015 w 4706475"/>
              <a:gd name="connsiteY78" fmla="*/ 1723293 h 4664946"/>
              <a:gd name="connsiteX79" fmla="*/ 3643862 w 4706475"/>
              <a:gd name="connsiteY79" fmla="*/ 1502229 h 4664946"/>
              <a:gd name="connsiteX80" fmla="*/ 3704153 w 4706475"/>
              <a:gd name="connsiteY80" fmla="*/ 1336431 h 4664946"/>
              <a:gd name="connsiteX81" fmla="*/ 3581060 w 4706475"/>
              <a:gd name="connsiteY81" fmla="*/ 801356 h 4664946"/>
              <a:gd name="connsiteX82" fmla="*/ 3550915 w 4706475"/>
              <a:gd name="connsiteY82" fmla="*/ 665704 h 4664946"/>
              <a:gd name="connsiteX83" fmla="*/ 3465504 w 4706475"/>
              <a:gd name="connsiteY83" fmla="*/ 406959 h 4664946"/>
              <a:gd name="connsiteX84" fmla="*/ 3332364 w 4706475"/>
              <a:gd name="connsiteY84" fmla="*/ 231112 h 4664946"/>
              <a:gd name="connsiteX85" fmla="*/ 2968111 w 4706475"/>
              <a:gd name="connsiteY85" fmla="*/ 27633 h 4664946"/>
              <a:gd name="connsiteX86" fmla="*/ 2824922 w 4706475"/>
              <a:gd name="connsiteY86" fmla="*/ 0 h 4664946"/>
              <a:gd name="connsiteX87" fmla="*/ 2641539 w 4706475"/>
              <a:gd name="connsiteY87" fmla="*/ 45218 h 4664946"/>
              <a:gd name="connsiteX88" fmla="*/ 2400379 w 4706475"/>
              <a:gd name="connsiteY88" fmla="*/ 303963 h 4664946"/>
              <a:gd name="connsiteX89" fmla="*/ 2224533 w 4706475"/>
              <a:gd name="connsiteY89" fmla="*/ 527539 h 4664946"/>
              <a:gd name="connsiteX90" fmla="*/ 1998445 w 4706475"/>
              <a:gd name="connsiteY90" fmla="*/ 864159 h 4664946"/>
              <a:gd name="connsiteX0" fmla="*/ 1998445 w 4706475"/>
              <a:gd name="connsiteY0" fmla="*/ 864159 h 4664946"/>
              <a:gd name="connsiteX1" fmla="*/ 1724626 w 4706475"/>
              <a:gd name="connsiteY1" fmla="*/ 823965 h 4664946"/>
              <a:gd name="connsiteX2" fmla="*/ 1596510 w 4706475"/>
              <a:gd name="connsiteY2" fmla="*/ 864158 h 4664946"/>
              <a:gd name="connsiteX3" fmla="*/ 1458345 w 4706475"/>
              <a:gd name="connsiteY3" fmla="*/ 924449 h 4664946"/>
              <a:gd name="connsiteX4" fmla="*/ 1264912 w 4706475"/>
              <a:gd name="connsiteY4" fmla="*/ 924448 h 4664946"/>
              <a:gd name="connsiteX5" fmla="*/ 1038824 w 4706475"/>
              <a:gd name="connsiteY5" fmla="*/ 884254 h 4664946"/>
              <a:gd name="connsiteX6" fmla="*/ 900659 w 4706475"/>
              <a:gd name="connsiteY6" fmla="*/ 909376 h 4664946"/>
              <a:gd name="connsiteX7" fmla="*/ 800176 w 4706475"/>
              <a:gd name="connsiteY7" fmla="*/ 937008 h 4664946"/>
              <a:gd name="connsiteX8" fmla="*/ 669548 w 4706475"/>
              <a:gd name="connsiteY8" fmla="*/ 994786 h 4664946"/>
              <a:gd name="connsiteX9" fmla="*/ 599211 w 4706475"/>
              <a:gd name="connsiteY9" fmla="*/ 1040004 h 4664946"/>
              <a:gd name="connsiteX10" fmla="*/ 463556 w 4706475"/>
              <a:gd name="connsiteY10" fmla="*/ 1178169 h 4664946"/>
              <a:gd name="connsiteX11" fmla="*/ 385682 w 4706475"/>
              <a:gd name="connsiteY11" fmla="*/ 1298750 h 4664946"/>
              <a:gd name="connsiteX12" fmla="*/ 355536 w 4706475"/>
              <a:gd name="connsiteY12" fmla="*/ 1381649 h 4664946"/>
              <a:gd name="connsiteX13" fmla="*/ 423363 w 4706475"/>
              <a:gd name="connsiteY13" fmla="*/ 1474596 h 4664946"/>
              <a:gd name="connsiteX14" fmla="*/ 420851 w 4706475"/>
              <a:gd name="connsiteY14" fmla="*/ 1524837 h 4664946"/>
              <a:gd name="connsiteX15" fmla="*/ 187228 w 4706475"/>
              <a:gd name="connsiteY15" fmla="*/ 1673049 h 4664946"/>
              <a:gd name="connsiteX16" fmla="*/ 194763 w 4706475"/>
              <a:gd name="connsiteY16" fmla="*/ 1723292 h 4664946"/>
              <a:gd name="connsiteX17" fmla="*/ 1099115 w 4706475"/>
              <a:gd name="connsiteY17" fmla="*/ 1763485 h 4664946"/>
              <a:gd name="connsiteX18" fmla="*/ 1769842 w 4706475"/>
              <a:gd name="connsiteY18" fmla="*/ 1771021 h 4664946"/>
              <a:gd name="connsiteX19" fmla="*/ 1734673 w 4706475"/>
              <a:gd name="connsiteY19" fmla="*/ 1562518 h 4664946"/>
              <a:gd name="connsiteX20" fmla="*/ 1654286 w 4706475"/>
              <a:gd name="connsiteY20" fmla="*/ 1313822 h 4664946"/>
              <a:gd name="connsiteX21" fmla="*/ 1684431 w 4706475"/>
              <a:gd name="connsiteY21" fmla="*/ 1185705 h 4664946"/>
              <a:gd name="connsiteX22" fmla="*/ 1709554 w 4706475"/>
              <a:gd name="connsiteY22" fmla="*/ 1080199 h 4664946"/>
              <a:gd name="connsiteX23" fmla="*/ 1754771 w 4706475"/>
              <a:gd name="connsiteY23" fmla="*/ 1052566 h 4664946"/>
              <a:gd name="connsiteX24" fmla="*/ 1890424 w 4706475"/>
              <a:gd name="connsiteY24" fmla="*/ 1009860 h 4664946"/>
              <a:gd name="connsiteX25" fmla="*/ 2046174 w 4706475"/>
              <a:gd name="connsiteY25" fmla="*/ 1032467 h 4664946"/>
              <a:gd name="connsiteX26" fmla="*/ 2139121 w 4706475"/>
              <a:gd name="connsiteY26" fmla="*/ 1170633 h 4664946"/>
              <a:gd name="connsiteX27" fmla="*/ 2111488 w 4706475"/>
              <a:gd name="connsiteY27" fmla="*/ 1308798 h 4664946"/>
              <a:gd name="connsiteX28" fmla="*/ 2114000 w 4706475"/>
              <a:gd name="connsiteY28" fmla="*/ 1459523 h 4664946"/>
              <a:gd name="connsiteX29" fmla="*/ 2204435 w 4706475"/>
              <a:gd name="connsiteY29" fmla="*/ 1602712 h 4664946"/>
              <a:gd name="connsiteX30" fmla="*/ 2244629 w 4706475"/>
              <a:gd name="connsiteY30" fmla="*/ 1715756 h 4664946"/>
              <a:gd name="connsiteX31" fmla="*/ 2267237 w 4706475"/>
              <a:gd name="connsiteY31" fmla="*/ 1851409 h 4664946"/>
              <a:gd name="connsiteX32" fmla="*/ 2224532 w 4706475"/>
              <a:gd name="connsiteY32" fmla="*/ 2052376 h 4664946"/>
              <a:gd name="connsiteX33" fmla="*/ 2242117 w 4706475"/>
              <a:gd name="connsiteY33" fmla="*/ 2157885 h 4664946"/>
              <a:gd name="connsiteX34" fmla="*/ 2425499 w 4706475"/>
              <a:gd name="connsiteY34" fmla="*/ 2404069 h 4664946"/>
              <a:gd name="connsiteX35" fmla="*/ 2495837 w 4706475"/>
              <a:gd name="connsiteY35" fmla="*/ 2728128 h 4664946"/>
              <a:gd name="connsiteX36" fmla="*/ 2626466 w 4706475"/>
              <a:gd name="connsiteY36" fmla="*/ 2833636 h 4664946"/>
              <a:gd name="connsiteX37" fmla="*/ 2842507 w 4706475"/>
              <a:gd name="connsiteY37" fmla="*/ 2934119 h 4664946"/>
              <a:gd name="connsiteX38" fmla="*/ 2860090 w 4706475"/>
              <a:gd name="connsiteY38" fmla="*/ 3004458 h 4664946"/>
              <a:gd name="connsiteX39" fmla="*/ 2764631 w 4706475"/>
              <a:gd name="connsiteY39" fmla="*/ 3064746 h 4664946"/>
              <a:gd name="connsiteX40" fmla="*/ 2480765 w 4706475"/>
              <a:gd name="connsiteY40" fmla="*/ 3032089 h 4664946"/>
              <a:gd name="connsiteX41" fmla="*/ 2284822 w 4706475"/>
              <a:gd name="connsiteY41" fmla="*/ 2868804 h 4664946"/>
              <a:gd name="connsiteX42" fmla="*/ 2091391 w 4706475"/>
              <a:gd name="connsiteY42" fmla="*/ 2768321 h 4664946"/>
              <a:gd name="connsiteX43" fmla="*/ 1958251 w 4706475"/>
              <a:gd name="connsiteY43" fmla="*/ 2594986 h 4664946"/>
              <a:gd name="connsiteX44" fmla="*/ 1882888 w 4706475"/>
              <a:gd name="connsiteY44" fmla="*/ 2399043 h 4664946"/>
              <a:gd name="connsiteX45" fmla="*/ 1837670 w 4706475"/>
              <a:gd name="connsiteY45" fmla="*/ 2177979 h 4664946"/>
              <a:gd name="connsiteX46" fmla="*/ 1782404 w 4706475"/>
              <a:gd name="connsiteY46" fmla="*/ 2145323 h 4664946"/>
              <a:gd name="connsiteX47" fmla="*/ 1752259 w 4706475"/>
              <a:gd name="connsiteY47" fmla="*/ 1997109 h 4664946"/>
              <a:gd name="connsiteX48" fmla="*/ 1762308 w 4706475"/>
              <a:gd name="connsiteY48" fmla="*/ 1879041 h 4664946"/>
              <a:gd name="connsiteX49" fmla="*/ 1767332 w 4706475"/>
              <a:gd name="connsiteY49" fmla="*/ 1781070 h 4664946"/>
              <a:gd name="connsiteX50" fmla="*/ 963463 w 4706475"/>
              <a:gd name="connsiteY50" fmla="*/ 1745899 h 4664946"/>
              <a:gd name="connsiteX51" fmla="*/ 349955 w 4706475"/>
              <a:gd name="connsiteY51" fmla="*/ 1730673 h 4664946"/>
              <a:gd name="connsiteX52" fmla="*/ 0 w 4706475"/>
              <a:gd name="connsiteY52" fmla="*/ 2049584 h 4664946"/>
              <a:gd name="connsiteX53" fmla="*/ 883077 w 4706475"/>
              <a:gd name="connsiteY53" fmla="*/ 2697983 h 4664946"/>
              <a:gd name="connsiteX54" fmla="*/ 2247141 w 4706475"/>
              <a:gd name="connsiteY54" fmla="*/ 3125036 h 4664946"/>
              <a:gd name="connsiteX55" fmla="*/ 2945501 w 4706475"/>
              <a:gd name="connsiteY55" fmla="*/ 3233057 h 4664946"/>
              <a:gd name="connsiteX56" fmla="*/ 3078640 w 4706475"/>
              <a:gd name="connsiteY56" fmla="*/ 3310932 h 4664946"/>
              <a:gd name="connsiteX57" fmla="*/ 3214293 w 4706475"/>
              <a:gd name="connsiteY57" fmla="*/ 3753060 h 4664946"/>
              <a:gd name="connsiteX58" fmla="*/ 3196708 w 4706475"/>
              <a:gd name="connsiteY58" fmla="*/ 3851032 h 4664946"/>
              <a:gd name="connsiteX59" fmla="*/ 3445404 w 4706475"/>
              <a:gd name="connsiteY59" fmla="*/ 4119824 h 4664946"/>
              <a:gd name="connsiteX60" fmla="*/ 3749367 w 4706475"/>
              <a:gd name="connsiteY60" fmla="*/ 4423787 h 4664946"/>
              <a:gd name="connsiteX61" fmla="*/ 3839802 w 4706475"/>
              <a:gd name="connsiteY61" fmla="*/ 4509198 h 4664946"/>
              <a:gd name="connsiteX62" fmla="*/ 4028210 w 4706475"/>
              <a:gd name="connsiteY62" fmla="*/ 4604656 h 4664946"/>
              <a:gd name="connsiteX63" fmla="*/ 4181446 w 4706475"/>
              <a:gd name="connsiteY63" fmla="*/ 4664946 h 4664946"/>
              <a:gd name="connsiteX64" fmla="*/ 4279418 w 4706475"/>
              <a:gd name="connsiteY64" fmla="*/ 4664946 h 4664946"/>
              <a:gd name="connsiteX65" fmla="*/ 4392462 w 4706475"/>
              <a:gd name="connsiteY65" fmla="*/ 4637314 h 4664946"/>
              <a:gd name="connsiteX66" fmla="*/ 4706475 w 4706475"/>
              <a:gd name="connsiteY66" fmla="*/ 4398667 h 4664946"/>
              <a:gd name="connsiteX67" fmla="*/ 4706475 w 4706475"/>
              <a:gd name="connsiteY67" fmla="*/ 3815862 h 4664946"/>
              <a:gd name="connsiteX68" fmla="*/ 4392462 w 4706475"/>
              <a:gd name="connsiteY68" fmla="*/ 3609871 h 4664946"/>
              <a:gd name="connsiteX69" fmla="*/ 4289466 w 4706475"/>
              <a:gd name="connsiteY69" fmla="*/ 3516923 h 4664946"/>
              <a:gd name="connsiteX70" fmla="*/ 4183959 w 4706475"/>
              <a:gd name="connsiteY70" fmla="*/ 3333540 h 4664946"/>
              <a:gd name="connsiteX71" fmla="*/ 4143765 w 4706475"/>
              <a:gd name="connsiteY71" fmla="*/ 2979337 h 4664946"/>
              <a:gd name="connsiteX72" fmla="*/ 3945310 w 4706475"/>
              <a:gd name="connsiteY72" fmla="*/ 2459335 h 4664946"/>
              <a:gd name="connsiteX73" fmla="*/ 3842315 w 4706475"/>
              <a:gd name="connsiteY73" fmla="*/ 2298561 h 4664946"/>
              <a:gd name="connsiteX74" fmla="*/ 3706662 w 4706475"/>
              <a:gd name="connsiteY74" fmla="*/ 2115178 h 4664946"/>
              <a:gd name="connsiteX75" fmla="*/ 3452941 w 4706475"/>
              <a:gd name="connsiteY75" fmla="*/ 2037304 h 4664946"/>
              <a:gd name="connsiteX76" fmla="*/ 3254486 w 4706475"/>
              <a:gd name="connsiteY76" fmla="*/ 1911699 h 4664946"/>
              <a:gd name="connsiteX77" fmla="*/ 3289658 w 4706475"/>
              <a:gd name="connsiteY77" fmla="*/ 1843873 h 4664946"/>
              <a:gd name="connsiteX78" fmla="*/ 3468015 w 4706475"/>
              <a:gd name="connsiteY78" fmla="*/ 1723293 h 4664946"/>
              <a:gd name="connsiteX79" fmla="*/ 3643862 w 4706475"/>
              <a:gd name="connsiteY79" fmla="*/ 1502229 h 4664946"/>
              <a:gd name="connsiteX80" fmla="*/ 3704153 w 4706475"/>
              <a:gd name="connsiteY80" fmla="*/ 1336431 h 4664946"/>
              <a:gd name="connsiteX81" fmla="*/ 3581060 w 4706475"/>
              <a:gd name="connsiteY81" fmla="*/ 801356 h 4664946"/>
              <a:gd name="connsiteX82" fmla="*/ 3550915 w 4706475"/>
              <a:gd name="connsiteY82" fmla="*/ 665704 h 4664946"/>
              <a:gd name="connsiteX83" fmla="*/ 3465504 w 4706475"/>
              <a:gd name="connsiteY83" fmla="*/ 406959 h 4664946"/>
              <a:gd name="connsiteX84" fmla="*/ 3332364 w 4706475"/>
              <a:gd name="connsiteY84" fmla="*/ 231112 h 4664946"/>
              <a:gd name="connsiteX85" fmla="*/ 2968111 w 4706475"/>
              <a:gd name="connsiteY85" fmla="*/ 27633 h 4664946"/>
              <a:gd name="connsiteX86" fmla="*/ 2824922 w 4706475"/>
              <a:gd name="connsiteY86" fmla="*/ 0 h 4664946"/>
              <a:gd name="connsiteX87" fmla="*/ 2641539 w 4706475"/>
              <a:gd name="connsiteY87" fmla="*/ 45218 h 4664946"/>
              <a:gd name="connsiteX88" fmla="*/ 2400379 w 4706475"/>
              <a:gd name="connsiteY88" fmla="*/ 303963 h 4664946"/>
              <a:gd name="connsiteX89" fmla="*/ 2224533 w 4706475"/>
              <a:gd name="connsiteY89" fmla="*/ 527539 h 4664946"/>
              <a:gd name="connsiteX90" fmla="*/ 1998445 w 4706475"/>
              <a:gd name="connsiteY90" fmla="*/ 864159 h 4664946"/>
              <a:gd name="connsiteX0" fmla="*/ 1998445 w 4706475"/>
              <a:gd name="connsiteY0" fmla="*/ 864159 h 4664946"/>
              <a:gd name="connsiteX1" fmla="*/ 1724626 w 4706475"/>
              <a:gd name="connsiteY1" fmla="*/ 823965 h 4664946"/>
              <a:gd name="connsiteX2" fmla="*/ 1596510 w 4706475"/>
              <a:gd name="connsiteY2" fmla="*/ 864158 h 4664946"/>
              <a:gd name="connsiteX3" fmla="*/ 1458345 w 4706475"/>
              <a:gd name="connsiteY3" fmla="*/ 924449 h 4664946"/>
              <a:gd name="connsiteX4" fmla="*/ 1264912 w 4706475"/>
              <a:gd name="connsiteY4" fmla="*/ 924448 h 4664946"/>
              <a:gd name="connsiteX5" fmla="*/ 1038824 w 4706475"/>
              <a:gd name="connsiteY5" fmla="*/ 884254 h 4664946"/>
              <a:gd name="connsiteX6" fmla="*/ 900659 w 4706475"/>
              <a:gd name="connsiteY6" fmla="*/ 909376 h 4664946"/>
              <a:gd name="connsiteX7" fmla="*/ 800176 w 4706475"/>
              <a:gd name="connsiteY7" fmla="*/ 937008 h 4664946"/>
              <a:gd name="connsiteX8" fmla="*/ 669548 w 4706475"/>
              <a:gd name="connsiteY8" fmla="*/ 994786 h 4664946"/>
              <a:gd name="connsiteX9" fmla="*/ 599211 w 4706475"/>
              <a:gd name="connsiteY9" fmla="*/ 1040004 h 4664946"/>
              <a:gd name="connsiteX10" fmla="*/ 463556 w 4706475"/>
              <a:gd name="connsiteY10" fmla="*/ 1178169 h 4664946"/>
              <a:gd name="connsiteX11" fmla="*/ 385682 w 4706475"/>
              <a:gd name="connsiteY11" fmla="*/ 1298750 h 4664946"/>
              <a:gd name="connsiteX12" fmla="*/ 355536 w 4706475"/>
              <a:gd name="connsiteY12" fmla="*/ 1381649 h 4664946"/>
              <a:gd name="connsiteX13" fmla="*/ 423363 w 4706475"/>
              <a:gd name="connsiteY13" fmla="*/ 1474596 h 4664946"/>
              <a:gd name="connsiteX14" fmla="*/ 420851 w 4706475"/>
              <a:gd name="connsiteY14" fmla="*/ 1524837 h 4664946"/>
              <a:gd name="connsiteX15" fmla="*/ 187228 w 4706475"/>
              <a:gd name="connsiteY15" fmla="*/ 1673049 h 4664946"/>
              <a:gd name="connsiteX16" fmla="*/ 194763 w 4706475"/>
              <a:gd name="connsiteY16" fmla="*/ 1723292 h 4664946"/>
              <a:gd name="connsiteX17" fmla="*/ 1099115 w 4706475"/>
              <a:gd name="connsiteY17" fmla="*/ 1763485 h 4664946"/>
              <a:gd name="connsiteX18" fmla="*/ 1769842 w 4706475"/>
              <a:gd name="connsiteY18" fmla="*/ 1771021 h 4664946"/>
              <a:gd name="connsiteX19" fmla="*/ 1734673 w 4706475"/>
              <a:gd name="connsiteY19" fmla="*/ 1562518 h 4664946"/>
              <a:gd name="connsiteX20" fmla="*/ 1654286 w 4706475"/>
              <a:gd name="connsiteY20" fmla="*/ 1313822 h 4664946"/>
              <a:gd name="connsiteX21" fmla="*/ 1684431 w 4706475"/>
              <a:gd name="connsiteY21" fmla="*/ 1185705 h 4664946"/>
              <a:gd name="connsiteX22" fmla="*/ 1709554 w 4706475"/>
              <a:gd name="connsiteY22" fmla="*/ 1080199 h 4664946"/>
              <a:gd name="connsiteX23" fmla="*/ 1754771 w 4706475"/>
              <a:gd name="connsiteY23" fmla="*/ 1052566 h 4664946"/>
              <a:gd name="connsiteX24" fmla="*/ 1890424 w 4706475"/>
              <a:gd name="connsiteY24" fmla="*/ 1009860 h 4664946"/>
              <a:gd name="connsiteX25" fmla="*/ 2046174 w 4706475"/>
              <a:gd name="connsiteY25" fmla="*/ 1032467 h 4664946"/>
              <a:gd name="connsiteX26" fmla="*/ 2139121 w 4706475"/>
              <a:gd name="connsiteY26" fmla="*/ 1170633 h 4664946"/>
              <a:gd name="connsiteX27" fmla="*/ 2111488 w 4706475"/>
              <a:gd name="connsiteY27" fmla="*/ 1308798 h 4664946"/>
              <a:gd name="connsiteX28" fmla="*/ 2114000 w 4706475"/>
              <a:gd name="connsiteY28" fmla="*/ 1459523 h 4664946"/>
              <a:gd name="connsiteX29" fmla="*/ 2204435 w 4706475"/>
              <a:gd name="connsiteY29" fmla="*/ 1602712 h 4664946"/>
              <a:gd name="connsiteX30" fmla="*/ 2244629 w 4706475"/>
              <a:gd name="connsiteY30" fmla="*/ 1715756 h 4664946"/>
              <a:gd name="connsiteX31" fmla="*/ 2267237 w 4706475"/>
              <a:gd name="connsiteY31" fmla="*/ 1851409 h 4664946"/>
              <a:gd name="connsiteX32" fmla="*/ 2224532 w 4706475"/>
              <a:gd name="connsiteY32" fmla="*/ 2052376 h 4664946"/>
              <a:gd name="connsiteX33" fmla="*/ 2242117 w 4706475"/>
              <a:gd name="connsiteY33" fmla="*/ 2157885 h 4664946"/>
              <a:gd name="connsiteX34" fmla="*/ 2425499 w 4706475"/>
              <a:gd name="connsiteY34" fmla="*/ 2404069 h 4664946"/>
              <a:gd name="connsiteX35" fmla="*/ 2495837 w 4706475"/>
              <a:gd name="connsiteY35" fmla="*/ 2728128 h 4664946"/>
              <a:gd name="connsiteX36" fmla="*/ 2626466 w 4706475"/>
              <a:gd name="connsiteY36" fmla="*/ 2833636 h 4664946"/>
              <a:gd name="connsiteX37" fmla="*/ 2842507 w 4706475"/>
              <a:gd name="connsiteY37" fmla="*/ 2934119 h 4664946"/>
              <a:gd name="connsiteX38" fmla="*/ 2860090 w 4706475"/>
              <a:gd name="connsiteY38" fmla="*/ 3004458 h 4664946"/>
              <a:gd name="connsiteX39" fmla="*/ 2764631 w 4706475"/>
              <a:gd name="connsiteY39" fmla="*/ 3064746 h 4664946"/>
              <a:gd name="connsiteX40" fmla="*/ 2480765 w 4706475"/>
              <a:gd name="connsiteY40" fmla="*/ 3032089 h 4664946"/>
              <a:gd name="connsiteX41" fmla="*/ 2284822 w 4706475"/>
              <a:gd name="connsiteY41" fmla="*/ 2868804 h 4664946"/>
              <a:gd name="connsiteX42" fmla="*/ 2091391 w 4706475"/>
              <a:gd name="connsiteY42" fmla="*/ 2768321 h 4664946"/>
              <a:gd name="connsiteX43" fmla="*/ 1958251 w 4706475"/>
              <a:gd name="connsiteY43" fmla="*/ 2594986 h 4664946"/>
              <a:gd name="connsiteX44" fmla="*/ 1882888 w 4706475"/>
              <a:gd name="connsiteY44" fmla="*/ 2399043 h 4664946"/>
              <a:gd name="connsiteX45" fmla="*/ 1837670 w 4706475"/>
              <a:gd name="connsiteY45" fmla="*/ 2177979 h 4664946"/>
              <a:gd name="connsiteX46" fmla="*/ 1782404 w 4706475"/>
              <a:gd name="connsiteY46" fmla="*/ 2145323 h 4664946"/>
              <a:gd name="connsiteX47" fmla="*/ 1752259 w 4706475"/>
              <a:gd name="connsiteY47" fmla="*/ 1997109 h 4664946"/>
              <a:gd name="connsiteX48" fmla="*/ 1762308 w 4706475"/>
              <a:gd name="connsiteY48" fmla="*/ 1879041 h 4664946"/>
              <a:gd name="connsiteX49" fmla="*/ 1767332 w 4706475"/>
              <a:gd name="connsiteY49" fmla="*/ 1781070 h 4664946"/>
              <a:gd name="connsiteX50" fmla="*/ 963463 w 4706475"/>
              <a:gd name="connsiteY50" fmla="*/ 1745899 h 4664946"/>
              <a:gd name="connsiteX51" fmla="*/ 349955 w 4706475"/>
              <a:gd name="connsiteY51" fmla="*/ 1730673 h 4664946"/>
              <a:gd name="connsiteX52" fmla="*/ 186267 w 4706475"/>
              <a:gd name="connsiteY52" fmla="*/ 1880251 h 4664946"/>
              <a:gd name="connsiteX53" fmla="*/ 0 w 4706475"/>
              <a:gd name="connsiteY53" fmla="*/ 2049584 h 4664946"/>
              <a:gd name="connsiteX54" fmla="*/ 883077 w 4706475"/>
              <a:gd name="connsiteY54" fmla="*/ 2697983 h 4664946"/>
              <a:gd name="connsiteX55" fmla="*/ 2247141 w 4706475"/>
              <a:gd name="connsiteY55" fmla="*/ 3125036 h 4664946"/>
              <a:gd name="connsiteX56" fmla="*/ 2945501 w 4706475"/>
              <a:gd name="connsiteY56" fmla="*/ 3233057 h 4664946"/>
              <a:gd name="connsiteX57" fmla="*/ 3078640 w 4706475"/>
              <a:gd name="connsiteY57" fmla="*/ 3310932 h 4664946"/>
              <a:gd name="connsiteX58" fmla="*/ 3214293 w 4706475"/>
              <a:gd name="connsiteY58" fmla="*/ 3753060 h 4664946"/>
              <a:gd name="connsiteX59" fmla="*/ 3196708 w 4706475"/>
              <a:gd name="connsiteY59" fmla="*/ 3851032 h 4664946"/>
              <a:gd name="connsiteX60" fmla="*/ 3445404 w 4706475"/>
              <a:gd name="connsiteY60" fmla="*/ 4119824 h 4664946"/>
              <a:gd name="connsiteX61" fmla="*/ 3749367 w 4706475"/>
              <a:gd name="connsiteY61" fmla="*/ 4423787 h 4664946"/>
              <a:gd name="connsiteX62" fmla="*/ 3839802 w 4706475"/>
              <a:gd name="connsiteY62" fmla="*/ 4509198 h 4664946"/>
              <a:gd name="connsiteX63" fmla="*/ 4028210 w 4706475"/>
              <a:gd name="connsiteY63" fmla="*/ 4604656 h 4664946"/>
              <a:gd name="connsiteX64" fmla="*/ 4181446 w 4706475"/>
              <a:gd name="connsiteY64" fmla="*/ 4664946 h 4664946"/>
              <a:gd name="connsiteX65" fmla="*/ 4279418 w 4706475"/>
              <a:gd name="connsiteY65" fmla="*/ 4664946 h 4664946"/>
              <a:gd name="connsiteX66" fmla="*/ 4392462 w 4706475"/>
              <a:gd name="connsiteY66" fmla="*/ 4637314 h 4664946"/>
              <a:gd name="connsiteX67" fmla="*/ 4706475 w 4706475"/>
              <a:gd name="connsiteY67" fmla="*/ 4398667 h 4664946"/>
              <a:gd name="connsiteX68" fmla="*/ 4706475 w 4706475"/>
              <a:gd name="connsiteY68" fmla="*/ 3815862 h 4664946"/>
              <a:gd name="connsiteX69" fmla="*/ 4392462 w 4706475"/>
              <a:gd name="connsiteY69" fmla="*/ 3609871 h 4664946"/>
              <a:gd name="connsiteX70" fmla="*/ 4289466 w 4706475"/>
              <a:gd name="connsiteY70" fmla="*/ 3516923 h 4664946"/>
              <a:gd name="connsiteX71" fmla="*/ 4183959 w 4706475"/>
              <a:gd name="connsiteY71" fmla="*/ 3333540 h 4664946"/>
              <a:gd name="connsiteX72" fmla="*/ 4143765 w 4706475"/>
              <a:gd name="connsiteY72" fmla="*/ 2979337 h 4664946"/>
              <a:gd name="connsiteX73" fmla="*/ 3945310 w 4706475"/>
              <a:gd name="connsiteY73" fmla="*/ 2459335 h 4664946"/>
              <a:gd name="connsiteX74" fmla="*/ 3842315 w 4706475"/>
              <a:gd name="connsiteY74" fmla="*/ 2298561 h 4664946"/>
              <a:gd name="connsiteX75" fmla="*/ 3706662 w 4706475"/>
              <a:gd name="connsiteY75" fmla="*/ 2115178 h 4664946"/>
              <a:gd name="connsiteX76" fmla="*/ 3452941 w 4706475"/>
              <a:gd name="connsiteY76" fmla="*/ 2037304 h 4664946"/>
              <a:gd name="connsiteX77" fmla="*/ 3254486 w 4706475"/>
              <a:gd name="connsiteY77" fmla="*/ 1911699 h 4664946"/>
              <a:gd name="connsiteX78" fmla="*/ 3289658 w 4706475"/>
              <a:gd name="connsiteY78" fmla="*/ 1843873 h 4664946"/>
              <a:gd name="connsiteX79" fmla="*/ 3468015 w 4706475"/>
              <a:gd name="connsiteY79" fmla="*/ 1723293 h 4664946"/>
              <a:gd name="connsiteX80" fmla="*/ 3643862 w 4706475"/>
              <a:gd name="connsiteY80" fmla="*/ 1502229 h 4664946"/>
              <a:gd name="connsiteX81" fmla="*/ 3704153 w 4706475"/>
              <a:gd name="connsiteY81" fmla="*/ 1336431 h 4664946"/>
              <a:gd name="connsiteX82" fmla="*/ 3581060 w 4706475"/>
              <a:gd name="connsiteY82" fmla="*/ 801356 h 4664946"/>
              <a:gd name="connsiteX83" fmla="*/ 3550915 w 4706475"/>
              <a:gd name="connsiteY83" fmla="*/ 665704 h 4664946"/>
              <a:gd name="connsiteX84" fmla="*/ 3465504 w 4706475"/>
              <a:gd name="connsiteY84" fmla="*/ 406959 h 4664946"/>
              <a:gd name="connsiteX85" fmla="*/ 3332364 w 4706475"/>
              <a:gd name="connsiteY85" fmla="*/ 231112 h 4664946"/>
              <a:gd name="connsiteX86" fmla="*/ 2968111 w 4706475"/>
              <a:gd name="connsiteY86" fmla="*/ 27633 h 4664946"/>
              <a:gd name="connsiteX87" fmla="*/ 2824922 w 4706475"/>
              <a:gd name="connsiteY87" fmla="*/ 0 h 4664946"/>
              <a:gd name="connsiteX88" fmla="*/ 2641539 w 4706475"/>
              <a:gd name="connsiteY88" fmla="*/ 45218 h 4664946"/>
              <a:gd name="connsiteX89" fmla="*/ 2400379 w 4706475"/>
              <a:gd name="connsiteY89" fmla="*/ 303963 h 4664946"/>
              <a:gd name="connsiteX90" fmla="*/ 2224533 w 4706475"/>
              <a:gd name="connsiteY90" fmla="*/ 527539 h 4664946"/>
              <a:gd name="connsiteX91" fmla="*/ 1998445 w 4706475"/>
              <a:gd name="connsiteY91" fmla="*/ 864159 h 4664946"/>
              <a:gd name="connsiteX0" fmla="*/ 1998445 w 4706475"/>
              <a:gd name="connsiteY0" fmla="*/ 864159 h 4664946"/>
              <a:gd name="connsiteX1" fmla="*/ 1724626 w 4706475"/>
              <a:gd name="connsiteY1" fmla="*/ 823965 h 4664946"/>
              <a:gd name="connsiteX2" fmla="*/ 1596510 w 4706475"/>
              <a:gd name="connsiteY2" fmla="*/ 864158 h 4664946"/>
              <a:gd name="connsiteX3" fmla="*/ 1458345 w 4706475"/>
              <a:gd name="connsiteY3" fmla="*/ 924449 h 4664946"/>
              <a:gd name="connsiteX4" fmla="*/ 1264912 w 4706475"/>
              <a:gd name="connsiteY4" fmla="*/ 924448 h 4664946"/>
              <a:gd name="connsiteX5" fmla="*/ 1038824 w 4706475"/>
              <a:gd name="connsiteY5" fmla="*/ 884254 h 4664946"/>
              <a:gd name="connsiteX6" fmla="*/ 900659 w 4706475"/>
              <a:gd name="connsiteY6" fmla="*/ 909376 h 4664946"/>
              <a:gd name="connsiteX7" fmla="*/ 800176 w 4706475"/>
              <a:gd name="connsiteY7" fmla="*/ 937008 h 4664946"/>
              <a:gd name="connsiteX8" fmla="*/ 669548 w 4706475"/>
              <a:gd name="connsiteY8" fmla="*/ 994786 h 4664946"/>
              <a:gd name="connsiteX9" fmla="*/ 599211 w 4706475"/>
              <a:gd name="connsiteY9" fmla="*/ 1040004 h 4664946"/>
              <a:gd name="connsiteX10" fmla="*/ 463556 w 4706475"/>
              <a:gd name="connsiteY10" fmla="*/ 1178169 h 4664946"/>
              <a:gd name="connsiteX11" fmla="*/ 385682 w 4706475"/>
              <a:gd name="connsiteY11" fmla="*/ 1298750 h 4664946"/>
              <a:gd name="connsiteX12" fmla="*/ 355536 w 4706475"/>
              <a:gd name="connsiteY12" fmla="*/ 1381649 h 4664946"/>
              <a:gd name="connsiteX13" fmla="*/ 423363 w 4706475"/>
              <a:gd name="connsiteY13" fmla="*/ 1474596 h 4664946"/>
              <a:gd name="connsiteX14" fmla="*/ 420851 w 4706475"/>
              <a:gd name="connsiteY14" fmla="*/ 1524837 h 4664946"/>
              <a:gd name="connsiteX15" fmla="*/ 187228 w 4706475"/>
              <a:gd name="connsiteY15" fmla="*/ 1673049 h 4664946"/>
              <a:gd name="connsiteX16" fmla="*/ 194763 w 4706475"/>
              <a:gd name="connsiteY16" fmla="*/ 1723292 h 4664946"/>
              <a:gd name="connsiteX17" fmla="*/ 1099115 w 4706475"/>
              <a:gd name="connsiteY17" fmla="*/ 1763485 h 4664946"/>
              <a:gd name="connsiteX18" fmla="*/ 1769842 w 4706475"/>
              <a:gd name="connsiteY18" fmla="*/ 1771021 h 4664946"/>
              <a:gd name="connsiteX19" fmla="*/ 1734673 w 4706475"/>
              <a:gd name="connsiteY19" fmla="*/ 1562518 h 4664946"/>
              <a:gd name="connsiteX20" fmla="*/ 1654286 w 4706475"/>
              <a:gd name="connsiteY20" fmla="*/ 1313822 h 4664946"/>
              <a:gd name="connsiteX21" fmla="*/ 1684431 w 4706475"/>
              <a:gd name="connsiteY21" fmla="*/ 1185705 h 4664946"/>
              <a:gd name="connsiteX22" fmla="*/ 1709554 w 4706475"/>
              <a:gd name="connsiteY22" fmla="*/ 1080199 h 4664946"/>
              <a:gd name="connsiteX23" fmla="*/ 1754771 w 4706475"/>
              <a:gd name="connsiteY23" fmla="*/ 1052566 h 4664946"/>
              <a:gd name="connsiteX24" fmla="*/ 1890424 w 4706475"/>
              <a:gd name="connsiteY24" fmla="*/ 1009860 h 4664946"/>
              <a:gd name="connsiteX25" fmla="*/ 2046174 w 4706475"/>
              <a:gd name="connsiteY25" fmla="*/ 1032467 h 4664946"/>
              <a:gd name="connsiteX26" fmla="*/ 2139121 w 4706475"/>
              <a:gd name="connsiteY26" fmla="*/ 1170633 h 4664946"/>
              <a:gd name="connsiteX27" fmla="*/ 2111488 w 4706475"/>
              <a:gd name="connsiteY27" fmla="*/ 1308798 h 4664946"/>
              <a:gd name="connsiteX28" fmla="*/ 2114000 w 4706475"/>
              <a:gd name="connsiteY28" fmla="*/ 1459523 h 4664946"/>
              <a:gd name="connsiteX29" fmla="*/ 2204435 w 4706475"/>
              <a:gd name="connsiteY29" fmla="*/ 1602712 h 4664946"/>
              <a:gd name="connsiteX30" fmla="*/ 2244629 w 4706475"/>
              <a:gd name="connsiteY30" fmla="*/ 1715756 h 4664946"/>
              <a:gd name="connsiteX31" fmla="*/ 2267237 w 4706475"/>
              <a:gd name="connsiteY31" fmla="*/ 1851409 h 4664946"/>
              <a:gd name="connsiteX32" fmla="*/ 2224532 w 4706475"/>
              <a:gd name="connsiteY32" fmla="*/ 2052376 h 4664946"/>
              <a:gd name="connsiteX33" fmla="*/ 2242117 w 4706475"/>
              <a:gd name="connsiteY33" fmla="*/ 2157885 h 4664946"/>
              <a:gd name="connsiteX34" fmla="*/ 2425499 w 4706475"/>
              <a:gd name="connsiteY34" fmla="*/ 2404069 h 4664946"/>
              <a:gd name="connsiteX35" fmla="*/ 2495837 w 4706475"/>
              <a:gd name="connsiteY35" fmla="*/ 2728128 h 4664946"/>
              <a:gd name="connsiteX36" fmla="*/ 2626466 w 4706475"/>
              <a:gd name="connsiteY36" fmla="*/ 2833636 h 4664946"/>
              <a:gd name="connsiteX37" fmla="*/ 2842507 w 4706475"/>
              <a:gd name="connsiteY37" fmla="*/ 2934119 h 4664946"/>
              <a:gd name="connsiteX38" fmla="*/ 2860090 w 4706475"/>
              <a:gd name="connsiteY38" fmla="*/ 3004458 h 4664946"/>
              <a:gd name="connsiteX39" fmla="*/ 2764631 w 4706475"/>
              <a:gd name="connsiteY39" fmla="*/ 3064746 h 4664946"/>
              <a:gd name="connsiteX40" fmla="*/ 2480765 w 4706475"/>
              <a:gd name="connsiteY40" fmla="*/ 3032089 h 4664946"/>
              <a:gd name="connsiteX41" fmla="*/ 2284822 w 4706475"/>
              <a:gd name="connsiteY41" fmla="*/ 2868804 h 4664946"/>
              <a:gd name="connsiteX42" fmla="*/ 2091391 w 4706475"/>
              <a:gd name="connsiteY42" fmla="*/ 2768321 h 4664946"/>
              <a:gd name="connsiteX43" fmla="*/ 1958251 w 4706475"/>
              <a:gd name="connsiteY43" fmla="*/ 2594986 h 4664946"/>
              <a:gd name="connsiteX44" fmla="*/ 1882888 w 4706475"/>
              <a:gd name="connsiteY44" fmla="*/ 2399043 h 4664946"/>
              <a:gd name="connsiteX45" fmla="*/ 1837670 w 4706475"/>
              <a:gd name="connsiteY45" fmla="*/ 2177979 h 4664946"/>
              <a:gd name="connsiteX46" fmla="*/ 1782404 w 4706475"/>
              <a:gd name="connsiteY46" fmla="*/ 2145323 h 4664946"/>
              <a:gd name="connsiteX47" fmla="*/ 1752259 w 4706475"/>
              <a:gd name="connsiteY47" fmla="*/ 1997109 h 4664946"/>
              <a:gd name="connsiteX48" fmla="*/ 1762308 w 4706475"/>
              <a:gd name="connsiteY48" fmla="*/ 1879041 h 4664946"/>
              <a:gd name="connsiteX49" fmla="*/ 1767332 w 4706475"/>
              <a:gd name="connsiteY49" fmla="*/ 1781070 h 4664946"/>
              <a:gd name="connsiteX50" fmla="*/ 963463 w 4706475"/>
              <a:gd name="connsiteY50" fmla="*/ 1745899 h 4664946"/>
              <a:gd name="connsiteX51" fmla="*/ 349955 w 4706475"/>
              <a:gd name="connsiteY51" fmla="*/ 1730673 h 4664946"/>
              <a:gd name="connsiteX52" fmla="*/ 160867 w 4706475"/>
              <a:gd name="connsiteY52" fmla="*/ 1868962 h 4664946"/>
              <a:gd name="connsiteX53" fmla="*/ 0 w 4706475"/>
              <a:gd name="connsiteY53" fmla="*/ 2049584 h 4664946"/>
              <a:gd name="connsiteX54" fmla="*/ 883077 w 4706475"/>
              <a:gd name="connsiteY54" fmla="*/ 2697983 h 4664946"/>
              <a:gd name="connsiteX55" fmla="*/ 2247141 w 4706475"/>
              <a:gd name="connsiteY55" fmla="*/ 3125036 h 4664946"/>
              <a:gd name="connsiteX56" fmla="*/ 2945501 w 4706475"/>
              <a:gd name="connsiteY56" fmla="*/ 3233057 h 4664946"/>
              <a:gd name="connsiteX57" fmla="*/ 3078640 w 4706475"/>
              <a:gd name="connsiteY57" fmla="*/ 3310932 h 4664946"/>
              <a:gd name="connsiteX58" fmla="*/ 3214293 w 4706475"/>
              <a:gd name="connsiteY58" fmla="*/ 3753060 h 4664946"/>
              <a:gd name="connsiteX59" fmla="*/ 3196708 w 4706475"/>
              <a:gd name="connsiteY59" fmla="*/ 3851032 h 4664946"/>
              <a:gd name="connsiteX60" fmla="*/ 3445404 w 4706475"/>
              <a:gd name="connsiteY60" fmla="*/ 4119824 h 4664946"/>
              <a:gd name="connsiteX61" fmla="*/ 3749367 w 4706475"/>
              <a:gd name="connsiteY61" fmla="*/ 4423787 h 4664946"/>
              <a:gd name="connsiteX62" fmla="*/ 3839802 w 4706475"/>
              <a:gd name="connsiteY62" fmla="*/ 4509198 h 4664946"/>
              <a:gd name="connsiteX63" fmla="*/ 4028210 w 4706475"/>
              <a:gd name="connsiteY63" fmla="*/ 4604656 h 4664946"/>
              <a:gd name="connsiteX64" fmla="*/ 4181446 w 4706475"/>
              <a:gd name="connsiteY64" fmla="*/ 4664946 h 4664946"/>
              <a:gd name="connsiteX65" fmla="*/ 4279418 w 4706475"/>
              <a:gd name="connsiteY65" fmla="*/ 4664946 h 4664946"/>
              <a:gd name="connsiteX66" fmla="*/ 4392462 w 4706475"/>
              <a:gd name="connsiteY66" fmla="*/ 4637314 h 4664946"/>
              <a:gd name="connsiteX67" fmla="*/ 4706475 w 4706475"/>
              <a:gd name="connsiteY67" fmla="*/ 4398667 h 4664946"/>
              <a:gd name="connsiteX68" fmla="*/ 4706475 w 4706475"/>
              <a:gd name="connsiteY68" fmla="*/ 3815862 h 4664946"/>
              <a:gd name="connsiteX69" fmla="*/ 4392462 w 4706475"/>
              <a:gd name="connsiteY69" fmla="*/ 3609871 h 4664946"/>
              <a:gd name="connsiteX70" fmla="*/ 4289466 w 4706475"/>
              <a:gd name="connsiteY70" fmla="*/ 3516923 h 4664946"/>
              <a:gd name="connsiteX71" fmla="*/ 4183959 w 4706475"/>
              <a:gd name="connsiteY71" fmla="*/ 3333540 h 4664946"/>
              <a:gd name="connsiteX72" fmla="*/ 4143765 w 4706475"/>
              <a:gd name="connsiteY72" fmla="*/ 2979337 h 4664946"/>
              <a:gd name="connsiteX73" fmla="*/ 3945310 w 4706475"/>
              <a:gd name="connsiteY73" fmla="*/ 2459335 h 4664946"/>
              <a:gd name="connsiteX74" fmla="*/ 3842315 w 4706475"/>
              <a:gd name="connsiteY74" fmla="*/ 2298561 h 4664946"/>
              <a:gd name="connsiteX75" fmla="*/ 3706662 w 4706475"/>
              <a:gd name="connsiteY75" fmla="*/ 2115178 h 4664946"/>
              <a:gd name="connsiteX76" fmla="*/ 3452941 w 4706475"/>
              <a:gd name="connsiteY76" fmla="*/ 2037304 h 4664946"/>
              <a:gd name="connsiteX77" fmla="*/ 3254486 w 4706475"/>
              <a:gd name="connsiteY77" fmla="*/ 1911699 h 4664946"/>
              <a:gd name="connsiteX78" fmla="*/ 3289658 w 4706475"/>
              <a:gd name="connsiteY78" fmla="*/ 1843873 h 4664946"/>
              <a:gd name="connsiteX79" fmla="*/ 3468015 w 4706475"/>
              <a:gd name="connsiteY79" fmla="*/ 1723293 h 4664946"/>
              <a:gd name="connsiteX80" fmla="*/ 3643862 w 4706475"/>
              <a:gd name="connsiteY80" fmla="*/ 1502229 h 4664946"/>
              <a:gd name="connsiteX81" fmla="*/ 3704153 w 4706475"/>
              <a:gd name="connsiteY81" fmla="*/ 1336431 h 4664946"/>
              <a:gd name="connsiteX82" fmla="*/ 3581060 w 4706475"/>
              <a:gd name="connsiteY82" fmla="*/ 801356 h 4664946"/>
              <a:gd name="connsiteX83" fmla="*/ 3550915 w 4706475"/>
              <a:gd name="connsiteY83" fmla="*/ 665704 h 4664946"/>
              <a:gd name="connsiteX84" fmla="*/ 3465504 w 4706475"/>
              <a:gd name="connsiteY84" fmla="*/ 406959 h 4664946"/>
              <a:gd name="connsiteX85" fmla="*/ 3332364 w 4706475"/>
              <a:gd name="connsiteY85" fmla="*/ 231112 h 4664946"/>
              <a:gd name="connsiteX86" fmla="*/ 2968111 w 4706475"/>
              <a:gd name="connsiteY86" fmla="*/ 27633 h 4664946"/>
              <a:gd name="connsiteX87" fmla="*/ 2824922 w 4706475"/>
              <a:gd name="connsiteY87" fmla="*/ 0 h 4664946"/>
              <a:gd name="connsiteX88" fmla="*/ 2641539 w 4706475"/>
              <a:gd name="connsiteY88" fmla="*/ 45218 h 4664946"/>
              <a:gd name="connsiteX89" fmla="*/ 2400379 w 4706475"/>
              <a:gd name="connsiteY89" fmla="*/ 303963 h 4664946"/>
              <a:gd name="connsiteX90" fmla="*/ 2224533 w 4706475"/>
              <a:gd name="connsiteY90" fmla="*/ 527539 h 4664946"/>
              <a:gd name="connsiteX91" fmla="*/ 1998445 w 4706475"/>
              <a:gd name="connsiteY91" fmla="*/ 864159 h 4664946"/>
              <a:gd name="connsiteX0" fmla="*/ 1998445 w 4706475"/>
              <a:gd name="connsiteY0" fmla="*/ 864159 h 4664946"/>
              <a:gd name="connsiteX1" fmla="*/ 1724626 w 4706475"/>
              <a:gd name="connsiteY1" fmla="*/ 823965 h 4664946"/>
              <a:gd name="connsiteX2" fmla="*/ 1596510 w 4706475"/>
              <a:gd name="connsiteY2" fmla="*/ 864158 h 4664946"/>
              <a:gd name="connsiteX3" fmla="*/ 1458345 w 4706475"/>
              <a:gd name="connsiteY3" fmla="*/ 924449 h 4664946"/>
              <a:gd name="connsiteX4" fmla="*/ 1264912 w 4706475"/>
              <a:gd name="connsiteY4" fmla="*/ 924448 h 4664946"/>
              <a:gd name="connsiteX5" fmla="*/ 1038824 w 4706475"/>
              <a:gd name="connsiteY5" fmla="*/ 884254 h 4664946"/>
              <a:gd name="connsiteX6" fmla="*/ 900659 w 4706475"/>
              <a:gd name="connsiteY6" fmla="*/ 909376 h 4664946"/>
              <a:gd name="connsiteX7" fmla="*/ 800176 w 4706475"/>
              <a:gd name="connsiteY7" fmla="*/ 937008 h 4664946"/>
              <a:gd name="connsiteX8" fmla="*/ 669548 w 4706475"/>
              <a:gd name="connsiteY8" fmla="*/ 994786 h 4664946"/>
              <a:gd name="connsiteX9" fmla="*/ 599211 w 4706475"/>
              <a:gd name="connsiteY9" fmla="*/ 1040004 h 4664946"/>
              <a:gd name="connsiteX10" fmla="*/ 463556 w 4706475"/>
              <a:gd name="connsiteY10" fmla="*/ 1178169 h 4664946"/>
              <a:gd name="connsiteX11" fmla="*/ 385682 w 4706475"/>
              <a:gd name="connsiteY11" fmla="*/ 1298750 h 4664946"/>
              <a:gd name="connsiteX12" fmla="*/ 355536 w 4706475"/>
              <a:gd name="connsiteY12" fmla="*/ 1381649 h 4664946"/>
              <a:gd name="connsiteX13" fmla="*/ 423363 w 4706475"/>
              <a:gd name="connsiteY13" fmla="*/ 1474596 h 4664946"/>
              <a:gd name="connsiteX14" fmla="*/ 420851 w 4706475"/>
              <a:gd name="connsiteY14" fmla="*/ 1524837 h 4664946"/>
              <a:gd name="connsiteX15" fmla="*/ 187228 w 4706475"/>
              <a:gd name="connsiteY15" fmla="*/ 1673049 h 4664946"/>
              <a:gd name="connsiteX16" fmla="*/ 194763 w 4706475"/>
              <a:gd name="connsiteY16" fmla="*/ 1723292 h 4664946"/>
              <a:gd name="connsiteX17" fmla="*/ 1099115 w 4706475"/>
              <a:gd name="connsiteY17" fmla="*/ 1763485 h 4664946"/>
              <a:gd name="connsiteX18" fmla="*/ 1769842 w 4706475"/>
              <a:gd name="connsiteY18" fmla="*/ 1771021 h 4664946"/>
              <a:gd name="connsiteX19" fmla="*/ 1734673 w 4706475"/>
              <a:gd name="connsiteY19" fmla="*/ 1562518 h 4664946"/>
              <a:gd name="connsiteX20" fmla="*/ 1654286 w 4706475"/>
              <a:gd name="connsiteY20" fmla="*/ 1313822 h 4664946"/>
              <a:gd name="connsiteX21" fmla="*/ 1684431 w 4706475"/>
              <a:gd name="connsiteY21" fmla="*/ 1185705 h 4664946"/>
              <a:gd name="connsiteX22" fmla="*/ 1709554 w 4706475"/>
              <a:gd name="connsiteY22" fmla="*/ 1080199 h 4664946"/>
              <a:gd name="connsiteX23" fmla="*/ 1754771 w 4706475"/>
              <a:gd name="connsiteY23" fmla="*/ 1052566 h 4664946"/>
              <a:gd name="connsiteX24" fmla="*/ 1890424 w 4706475"/>
              <a:gd name="connsiteY24" fmla="*/ 1009860 h 4664946"/>
              <a:gd name="connsiteX25" fmla="*/ 2046174 w 4706475"/>
              <a:gd name="connsiteY25" fmla="*/ 1032467 h 4664946"/>
              <a:gd name="connsiteX26" fmla="*/ 2139121 w 4706475"/>
              <a:gd name="connsiteY26" fmla="*/ 1170633 h 4664946"/>
              <a:gd name="connsiteX27" fmla="*/ 2111488 w 4706475"/>
              <a:gd name="connsiteY27" fmla="*/ 1308798 h 4664946"/>
              <a:gd name="connsiteX28" fmla="*/ 2114000 w 4706475"/>
              <a:gd name="connsiteY28" fmla="*/ 1459523 h 4664946"/>
              <a:gd name="connsiteX29" fmla="*/ 2204435 w 4706475"/>
              <a:gd name="connsiteY29" fmla="*/ 1602712 h 4664946"/>
              <a:gd name="connsiteX30" fmla="*/ 2244629 w 4706475"/>
              <a:gd name="connsiteY30" fmla="*/ 1715756 h 4664946"/>
              <a:gd name="connsiteX31" fmla="*/ 2267237 w 4706475"/>
              <a:gd name="connsiteY31" fmla="*/ 1851409 h 4664946"/>
              <a:gd name="connsiteX32" fmla="*/ 2224532 w 4706475"/>
              <a:gd name="connsiteY32" fmla="*/ 2052376 h 4664946"/>
              <a:gd name="connsiteX33" fmla="*/ 2242117 w 4706475"/>
              <a:gd name="connsiteY33" fmla="*/ 2157885 h 4664946"/>
              <a:gd name="connsiteX34" fmla="*/ 2425499 w 4706475"/>
              <a:gd name="connsiteY34" fmla="*/ 2404069 h 4664946"/>
              <a:gd name="connsiteX35" fmla="*/ 2495837 w 4706475"/>
              <a:gd name="connsiteY35" fmla="*/ 2728128 h 4664946"/>
              <a:gd name="connsiteX36" fmla="*/ 2626466 w 4706475"/>
              <a:gd name="connsiteY36" fmla="*/ 2833636 h 4664946"/>
              <a:gd name="connsiteX37" fmla="*/ 2842507 w 4706475"/>
              <a:gd name="connsiteY37" fmla="*/ 2934119 h 4664946"/>
              <a:gd name="connsiteX38" fmla="*/ 2860090 w 4706475"/>
              <a:gd name="connsiteY38" fmla="*/ 3004458 h 4664946"/>
              <a:gd name="connsiteX39" fmla="*/ 2764631 w 4706475"/>
              <a:gd name="connsiteY39" fmla="*/ 3064746 h 4664946"/>
              <a:gd name="connsiteX40" fmla="*/ 2480765 w 4706475"/>
              <a:gd name="connsiteY40" fmla="*/ 3032089 h 4664946"/>
              <a:gd name="connsiteX41" fmla="*/ 2284822 w 4706475"/>
              <a:gd name="connsiteY41" fmla="*/ 2868804 h 4664946"/>
              <a:gd name="connsiteX42" fmla="*/ 2091391 w 4706475"/>
              <a:gd name="connsiteY42" fmla="*/ 2768321 h 4664946"/>
              <a:gd name="connsiteX43" fmla="*/ 1958251 w 4706475"/>
              <a:gd name="connsiteY43" fmla="*/ 2594986 h 4664946"/>
              <a:gd name="connsiteX44" fmla="*/ 1882888 w 4706475"/>
              <a:gd name="connsiteY44" fmla="*/ 2399043 h 4664946"/>
              <a:gd name="connsiteX45" fmla="*/ 1837670 w 4706475"/>
              <a:gd name="connsiteY45" fmla="*/ 2177979 h 4664946"/>
              <a:gd name="connsiteX46" fmla="*/ 1782404 w 4706475"/>
              <a:gd name="connsiteY46" fmla="*/ 2145323 h 4664946"/>
              <a:gd name="connsiteX47" fmla="*/ 1752259 w 4706475"/>
              <a:gd name="connsiteY47" fmla="*/ 1997109 h 4664946"/>
              <a:gd name="connsiteX48" fmla="*/ 1762308 w 4706475"/>
              <a:gd name="connsiteY48" fmla="*/ 1879041 h 4664946"/>
              <a:gd name="connsiteX49" fmla="*/ 1767332 w 4706475"/>
              <a:gd name="connsiteY49" fmla="*/ 1781070 h 4664946"/>
              <a:gd name="connsiteX50" fmla="*/ 963463 w 4706475"/>
              <a:gd name="connsiteY50" fmla="*/ 1745899 h 4664946"/>
              <a:gd name="connsiteX51" fmla="*/ 349955 w 4706475"/>
              <a:gd name="connsiteY51" fmla="*/ 1730673 h 4664946"/>
              <a:gd name="connsiteX52" fmla="*/ 276578 w 4706475"/>
              <a:gd name="connsiteY52" fmla="*/ 1778651 h 4664946"/>
              <a:gd name="connsiteX53" fmla="*/ 160867 w 4706475"/>
              <a:gd name="connsiteY53" fmla="*/ 1868962 h 4664946"/>
              <a:gd name="connsiteX54" fmla="*/ 0 w 4706475"/>
              <a:gd name="connsiteY54" fmla="*/ 2049584 h 4664946"/>
              <a:gd name="connsiteX55" fmla="*/ 883077 w 4706475"/>
              <a:gd name="connsiteY55" fmla="*/ 2697983 h 4664946"/>
              <a:gd name="connsiteX56" fmla="*/ 2247141 w 4706475"/>
              <a:gd name="connsiteY56" fmla="*/ 3125036 h 4664946"/>
              <a:gd name="connsiteX57" fmla="*/ 2945501 w 4706475"/>
              <a:gd name="connsiteY57" fmla="*/ 3233057 h 4664946"/>
              <a:gd name="connsiteX58" fmla="*/ 3078640 w 4706475"/>
              <a:gd name="connsiteY58" fmla="*/ 3310932 h 4664946"/>
              <a:gd name="connsiteX59" fmla="*/ 3214293 w 4706475"/>
              <a:gd name="connsiteY59" fmla="*/ 3753060 h 4664946"/>
              <a:gd name="connsiteX60" fmla="*/ 3196708 w 4706475"/>
              <a:gd name="connsiteY60" fmla="*/ 3851032 h 4664946"/>
              <a:gd name="connsiteX61" fmla="*/ 3445404 w 4706475"/>
              <a:gd name="connsiteY61" fmla="*/ 4119824 h 4664946"/>
              <a:gd name="connsiteX62" fmla="*/ 3749367 w 4706475"/>
              <a:gd name="connsiteY62" fmla="*/ 4423787 h 4664946"/>
              <a:gd name="connsiteX63" fmla="*/ 3839802 w 4706475"/>
              <a:gd name="connsiteY63" fmla="*/ 4509198 h 4664946"/>
              <a:gd name="connsiteX64" fmla="*/ 4028210 w 4706475"/>
              <a:gd name="connsiteY64" fmla="*/ 4604656 h 4664946"/>
              <a:gd name="connsiteX65" fmla="*/ 4181446 w 4706475"/>
              <a:gd name="connsiteY65" fmla="*/ 4664946 h 4664946"/>
              <a:gd name="connsiteX66" fmla="*/ 4279418 w 4706475"/>
              <a:gd name="connsiteY66" fmla="*/ 4664946 h 4664946"/>
              <a:gd name="connsiteX67" fmla="*/ 4392462 w 4706475"/>
              <a:gd name="connsiteY67" fmla="*/ 4637314 h 4664946"/>
              <a:gd name="connsiteX68" fmla="*/ 4706475 w 4706475"/>
              <a:gd name="connsiteY68" fmla="*/ 4398667 h 4664946"/>
              <a:gd name="connsiteX69" fmla="*/ 4706475 w 4706475"/>
              <a:gd name="connsiteY69" fmla="*/ 3815862 h 4664946"/>
              <a:gd name="connsiteX70" fmla="*/ 4392462 w 4706475"/>
              <a:gd name="connsiteY70" fmla="*/ 3609871 h 4664946"/>
              <a:gd name="connsiteX71" fmla="*/ 4289466 w 4706475"/>
              <a:gd name="connsiteY71" fmla="*/ 3516923 h 4664946"/>
              <a:gd name="connsiteX72" fmla="*/ 4183959 w 4706475"/>
              <a:gd name="connsiteY72" fmla="*/ 3333540 h 4664946"/>
              <a:gd name="connsiteX73" fmla="*/ 4143765 w 4706475"/>
              <a:gd name="connsiteY73" fmla="*/ 2979337 h 4664946"/>
              <a:gd name="connsiteX74" fmla="*/ 3945310 w 4706475"/>
              <a:gd name="connsiteY74" fmla="*/ 2459335 h 4664946"/>
              <a:gd name="connsiteX75" fmla="*/ 3842315 w 4706475"/>
              <a:gd name="connsiteY75" fmla="*/ 2298561 h 4664946"/>
              <a:gd name="connsiteX76" fmla="*/ 3706662 w 4706475"/>
              <a:gd name="connsiteY76" fmla="*/ 2115178 h 4664946"/>
              <a:gd name="connsiteX77" fmla="*/ 3452941 w 4706475"/>
              <a:gd name="connsiteY77" fmla="*/ 2037304 h 4664946"/>
              <a:gd name="connsiteX78" fmla="*/ 3254486 w 4706475"/>
              <a:gd name="connsiteY78" fmla="*/ 1911699 h 4664946"/>
              <a:gd name="connsiteX79" fmla="*/ 3289658 w 4706475"/>
              <a:gd name="connsiteY79" fmla="*/ 1843873 h 4664946"/>
              <a:gd name="connsiteX80" fmla="*/ 3468015 w 4706475"/>
              <a:gd name="connsiteY80" fmla="*/ 1723293 h 4664946"/>
              <a:gd name="connsiteX81" fmla="*/ 3643862 w 4706475"/>
              <a:gd name="connsiteY81" fmla="*/ 1502229 h 4664946"/>
              <a:gd name="connsiteX82" fmla="*/ 3704153 w 4706475"/>
              <a:gd name="connsiteY82" fmla="*/ 1336431 h 4664946"/>
              <a:gd name="connsiteX83" fmla="*/ 3581060 w 4706475"/>
              <a:gd name="connsiteY83" fmla="*/ 801356 h 4664946"/>
              <a:gd name="connsiteX84" fmla="*/ 3550915 w 4706475"/>
              <a:gd name="connsiteY84" fmla="*/ 665704 h 4664946"/>
              <a:gd name="connsiteX85" fmla="*/ 3465504 w 4706475"/>
              <a:gd name="connsiteY85" fmla="*/ 406959 h 4664946"/>
              <a:gd name="connsiteX86" fmla="*/ 3332364 w 4706475"/>
              <a:gd name="connsiteY86" fmla="*/ 231112 h 4664946"/>
              <a:gd name="connsiteX87" fmla="*/ 2968111 w 4706475"/>
              <a:gd name="connsiteY87" fmla="*/ 27633 h 4664946"/>
              <a:gd name="connsiteX88" fmla="*/ 2824922 w 4706475"/>
              <a:gd name="connsiteY88" fmla="*/ 0 h 4664946"/>
              <a:gd name="connsiteX89" fmla="*/ 2641539 w 4706475"/>
              <a:gd name="connsiteY89" fmla="*/ 45218 h 4664946"/>
              <a:gd name="connsiteX90" fmla="*/ 2400379 w 4706475"/>
              <a:gd name="connsiteY90" fmla="*/ 303963 h 4664946"/>
              <a:gd name="connsiteX91" fmla="*/ 2224533 w 4706475"/>
              <a:gd name="connsiteY91" fmla="*/ 527539 h 4664946"/>
              <a:gd name="connsiteX92" fmla="*/ 1998445 w 4706475"/>
              <a:gd name="connsiteY92" fmla="*/ 864159 h 4664946"/>
              <a:gd name="connsiteX0" fmla="*/ 1998445 w 4706475"/>
              <a:gd name="connsiteY0" fmla="*/ 864159 h 4664946"/>
              <a:gd name="connsiteX1" fmla="*/ 1724626 w 4706475"/>
              <a:gd name="connsiteY1" fmla="*/ 823965 h 4664946"/>
              <a:gd name="connsiteX2" fmla="*/ 1596510 w 4706475"/>
              <a:gd name="connsiteY2" fmla="*/ 864158 h 4664946"/>
              <a:gd name="connsiteX3" fmla="*/ 1458345 w 4706475"/>
              <a:gd name="connsiteY3" fmla="*/ 924449 h 4664946"/>
              <a:gd name="connsiteX4" fmla="*/ 1264912 w 4706475"/>
              <a:gd name="connsiteY4" fmla="*/ 924448 h 4664946"/>
              <a:gd name="connsiteX5" fmla="*/ 1038824 w 4706475"/>
              <a:gd name="connsiteY5" fmla="*/ 884254 h 4664946"/>
              <a:gd name="connsiteX6" fmla="*/ 900659 w 4706475"/>
              <a:gd name="connsiteY6" fmla="*/ 909376 h 4664946"/>
              <a:gd name="connsiteX7" fmla="*/ 800176 w 4706475"/>
              <a:gd name="connsiteY7" fmla="*/ 937008 h 4664946"/>
              <a:gd name="connsiteX8" fmla="*/ 669548 w 4706475"/>
              <a:gd name="connsiteY8" fmla="*/ 994786 h 4664946"/>
              <a:gd name="connsiteX9" fmla="*/ 599211 w 4706475"/>
              <a:gd name="connsiteY9" fmla="*/ 1040004 h 4664946"/>
              <a:gd name="connsiteX10" fmla="*/ 463556 w 4706475"/>
              <a:gd name="connsiteY10" fmla="*/ 1178169 h 4664946"/>
              <a:gd name="connsiteX11" fmla="*/ 385682 w 4706475"/>
              <a:gd name="connsiteY11" fmla="*/ 1298750 h 4664946"/>
              <a:gd name="connsiteX12" fmla="*/ 355536 w 4706475"/>
              <a:gd name="connsiteY12" fmla="*/ 1381649 h 4664946"/>
              <a:gd name="connsiteX13" fmla="*/ 423363 w 4706475"/>
              <a:gd name="connsiteY13" fmla="*/ 1474596 h 4664946"/>
              <a:gd name="connsiteX14" fmla="*/ 420851 w 4706475"/>
              <a:gd name="connsiteY14" fmla="*/ 1524837 h 4664946"/>
              <a:gd name="connsiteX15" fmla="*/ 187228 w 4706475"/>
              <a:gd name="connsiteY15" fmla="*/ 1673049 h 4664946"/>
              <a:gd name="connsiteX16" fmla="*/ 194763 w 4706475"/>
              <a:gd name="connsiteY16" fmla="*/ 1723292 h 4664946"/>
              <a:gd name="connsiteX17" fmla="*/ 1099115 w 4706475"/>
              <a:gd name="connsiteY17" fmla="*/ 1763485 h 4664946"/>
              <a:gd name="connsiteX18" fmla="*/ 1769842 w 4706475"/>
              <a:gd name="connsiteY18" fmla="*/ 1771021 h 4664946"/>
              <a:gd name="connsiteX19" fmla="*/ 1734673 w 4706475"/>
              <a:gd name="connsiteY19" fmla="*/ 1562518 h 4664946"/>
              <a:gd name="connsiteX20" fmla="*/ 1654286 w 4706475"/>
              <a:gd name="connsiteY20" fmla="*/ 1313822 h 4664946"/>
              <a:gd name="connsiteX21" fmla="*/ 1684431 w 4706475"/>
              <a:gd name="connsiteY21" fmla="*/ 1185705 h 4664946"/>
              <a:gd name="connsiteX22" fmla="*/ 1709554 w 4706475"/>
              <a:gd name="connsiteY22" fmla="*/ 1080199 h 4664946"/>
              <a:gd name="connsiteX23" fmla="*/ 1754771 w 4706475"/>
              <a:gd name="connsiteY23" fmla="*/ 1052566 h 4664946"/>
              <a:gd name="connsiteX24" fmla="*/ 1890424 w 4706475"/>
              <a:gd name="connsiteY24" fmla="*/ 1009860 h 4664946"/>
              <a:gd name="connsiteX25" fmla="*/ 2046174 w 4706475"/>
              <a:gd name="connsiteY25" fmla="*/ 1032467 h 4664946"/>
              <a:gd name="connsiteX26" fmla="*/ 2139121 w 4706475"/>
              <a:gd name="connsiteY26" fmla="*/ 1170633 h 4664946"/>
              <a:gd name="connsiteX27" fmla="*/ 2111488 w 4706475"/>
              <a:gd name="connsiteY27" fmla="*/ 1308798 h 4664946"/>
              <a:gd name="connsiteX28" fmla="*/ 2114000 w 4706475"/>
              <a:gd name="connsiteY28" fmla="*/ 1459523 h 4664946"/>
              <a:gd name="connsiteX29" fmla="*/ 2204435 w 4706475"/>
              <a:gd name="connsiteY29" fmla="*/ 1602712 h 4664946"/>
              <a:gd name="connsiteX30" fmla="*/ 2244629 w 4706475"/>
              <a:gd name="connsiteY30" fmla="*/ 1715756 h 4664946"/>
              <a:gd name="connsiteX31" fmla="*/ 2267237 w 4706475"/>
              <a:gd name="connsiteY31" fmla="*/ 1851409 h 4664946"/>
              <a:gd name="connsiteX32" fmla="*/ 2224532 w 4706475"/>
              <a:gd name="connsiteY32" fmla="*/ 2052376 h 4664946"/>
              <a:gd name="connsiteX33" fmla="*/ 2242117 w 4706475"/>
              <a:gd name="connsiteY33" fmla="*/ 2157885 h 4664946"/>
              <a:gd name="connsiteX34" fmla="*/ 2425499 w 4706475"/>
              <a:gd name="connsiteY34" fmla="*/ 2404069 h 4664946"/>
              <a:gd name="connsiteX35" fmla="*/ 2495837 w 4706475"/>
              <a:gd name="connsiteY35" fmla="*/ 2728128 h 4664946"/>
              <a:gd name="connsiteX36" fmla="*/ 2626466 w 4706475"/>
              <a:gd name="connsiteY36" fmla="*/ 2833636 h 4664946"/>
              <a:gd name="connsiteX37" fmla="*/ 2842507 w 4706475"/>
              <a:gd name="connsiteY37" fmla="*/ 2934119 h 4664946"/>
              <a:gd name="connsiteX38" fmla="*/ 2860090 w 4706475"/>
              <a:gd name="connsiteY38" fmla="*/ 3004458 h 4664946"/>
              <a:gd name="connsiteX39" fmla="*/ 2764631 w 4706475"/>
              <a:gd name="connsiteY39" fmla="*/ 3064746 h 4664946"/>
              <a:gd name="connsiteX40" fmla="*/ 2480765 w 4706475"/>
              <a:gd name="connsiteY40" fmla="*/ 3032089 h 4664946"/>
              <a:gd name="connsiteX41" fmla="*/ 2284822 w 4706475"/>
              <a:gd name="connsiteY41" fmla="*/ 2868804 h 4664946"/>
              <a:gd name="connsiteX42" fmla="*/ 2091391 w 4706475"/>
              <a:gd name="connsiteY42" fmla="*/ 2768321 h 4664946"/>
              <a:gd name="connsiteX43" fmla="*/ 1958251 w 4706475"/>
              <a:gd name="connsiteY43" fmla="*/ 2594986 h 4664946"/>
              <a:gd name="connsiteX44" fmla="*/ 1882888 w 4706475"/>
              <a:gd name="connsiteY44" fmla="*/ 2399043 h 4664946"/>
              <a:gd name="connsiteX45" fmla="*/ 1837670 w 4706475"/>
              <a:gd name="connsiteY45" fmla="*/ 2177979 h 4664946"/>
              <a:gd name="connsiteX46" fmla="*/ 1782404 w 4706475"/>
              <a:gd name="connsiteY46" fmla="*/ 2145323 h 4664946"/>
              <a:gd name="connsiteX47" fmla="*/ 1752259 w 4706475"/>
              <a:gd name="connsiteY47" fmla="*/ 1997109 h 4664946"/>
              <a:gd name="connsiteX48" fmla="*/ 1762308 w 4706475"/>
              <a:gd name="connsiteY48" fmla="*/ 1879041 h 4664946"/>
              <a:gd name="connsiteX49" fmla="*/ 1767332 w 4706475"/>
              <a:gd name="connsiteY49" fmla="*/ 1781070 h 4664946"/>
              <a:gd name="connsiteX50" fmla="*/ 963463 w 4706475"/>
              <a:gd name="connsiteY50" fmla="*/ 1745899 h 4664946"/>
              <a:gd name="connsiteX51" fmla="*/ 349955 w 4706475"/>
              <a:gd name="connsiteY51" fmla="*/ 1730673 h 4664946"/>
              <a:gd name="connsiteX52" fmla="*/ 180622 w 4706475"/>
              <a:gd name="connsiteY52" fmla="*/ 1750428 h 4664946"/>
              <a:gd name="connsiteX53" fmla="*/ 160867 w 4706475"/>
              <a:gd name="connsiteY53" fmla="*/ 1868962 h 4664946"/>
              <a:gd name="connsiteX54" fmla="*/ 0 w 4706475"/>
              <a:gd name="connsiteY54" fmla="*/ 2049584 h 4664946"/>
              <a:gd name="connsiteX55" fmla="*/ 883077 w 4706475"/>
              <a:gd name="connsiteY55" fmla="*/ 2697983 h 4664946"/>
              <a:gd name="connsiteX56" fmla="*/ 2247141 w 4706475"/>
              <a:gd name="connsiteY56" fmla="*/ 3125036 h 4664946"/>
              <a:gd name="connsiteX57" fmla="*/ 2945501 w 4706475"/>
              <a:gd name="connsiteY57" fmla="*/ 3233057 h 4664946"/>
              <a:gd name="connsiteX58" fmla="*/ 3078640 w 4706475"/>
              <a:gd name="connsiteY58" fmla="*/ 3310932 h 4664946"/>
              <a:gd name="connsiteX59" fmla="*/ 3214293 w 4706475"/>
              <a:gd name="connsiteY59" fmla="*/ 3753060 h 4664946"/>
              <a:gd name="connsiteX60" fmla="*/ 3196708 w 4706475"/>
              <a:gd name="connsiteY60" fmla="*/ 3851032 h 4664946"/>
              <a:gd name="connsiteX61" fmla="*/ 3445404 w 4706475"/>
              <a:gd name="connsiteY61" fmla="*/ 4119824 h 4664946"/>
              <a:gd name="connsiteX62" fmla="*/ 3749367 w 4706475"/>
              <a:gd name="connsiteY62" fmla="*/ 4423787 h 4664946"/>
              <a:gd name="connsiteX63" fmla="*/ 3839802 w 4706475"/>
              <a:gd name="connsiteY63" fmla="*/ 4509198 h 4664946"/>
              <a:gd name="connsiteX64" fmla="*/ 4028210 w 4706475"/>
              <a:gd name="connsiteY64" fmla="*/ 4604656 h 4664946"/>
              <a:gd name="connsiteX65" fmla="*/ 4181446 w 4706475"/>
              <a:gd name="connsiteY65" fmla="*/ 4664946 h 4664946"/>
              <a:gd name="connsiteX66" fmla="*/ 4279418 w 4706475"/>
              <a:gd name="connsiteY66" fmla="*/ 4664946 h 4664946"/>
              <a:gd name="connsiteX67" fmla="*/ 4392462 w 4706475"/>
              <a:gd name="connsiteY67" fmla="*/ 4637314 h 4664946"/>
              <a:gd name="connsiteX68" fmla="*/ 4706475 w 4706475"/>
              <a:gd name="connsiteY68" fmla="*/ 4398667 h 4664946"/>
              <a:gd name="connsiteX69" fmla="*/ 4706475 w 4706475"/>
              <a:gd name="connsiteY69" fmla="*/ 3815862 h 4664946"/>
              <a:gd name="connsiteX70" fmla="*/ 4392462 w 4706475"/>
              <a:gd name="connsiteY70" fmla="*/ 3609871 h 4664946"/>
              <a:gd name="connsiteX71" fmla="*/ 4289466 w 4706475"/>
              <a:gd name="connsiteY71" fmla="*/ 3516923 h 4664946"/>
              <a:gd name="connsiteX72" fmla="*/ 4183959 w 4706475"/>
              <a:gd name="connsiteY72" fmla="*/ 3333540 h 4664946"/>
              <a:gd name="connsiteX73" fmla="*/ 4143765 w 4706475"/>
              <a:gd name="connsiteY73" fmla="*/ 2979337 h 4664946"/>
              <a:gd name="connsiteX74" fmla="*/ 3945310 w 4706475"/>
              <a:gd name="connsiteY74" fmla="*/ 2459335 h 4664946"/>
              <a:gd name="connsiteX75" fmla="*/ 3842315 w 4706475"/>
              <a:gd name="connsiteY75" fmla="*/ 2298561 h 4664946"/>
              <a:gd name="connsiteX76" fmla="*/ 3706662 w 4706475"/>
              <a:gd name="connsiteY76" fmla="*/ 2115178 h 4664946"/>
              <a:gd name="connsiteX77" fmla="*/ 3452941 w 4706475"/>
              <a:gd name="connsiteY77" fmla="*/ 2037304 h 4664946"/>
              <a:gd name="connsiteX78" fmla="*/ 3254486 w 4706475"/>
              <a:gd name="connsiteY78" fmla="*/ 1911699 h 4664946"/>
              <a:gd name="connsiteX79" fmla="*/ 3289658 w 4706475"/>
              <a:gd name="connsiteY79" fmla="*/ 1843873 h 4664946"/>
              <a:gd name="connsiteX80" fmla="*/ 3468015 w 4706475"/>
              <a:gd name="connsiteY80" fmla="*/ 1723293 h 4664946"/>
              <a:gd name="connsiteX81" fmla="*/ 3643862 w 4706475"/>
              <a:gd name="connsiteY81" fmla="*/ 1502229 h 4664946"/>
              <a:gd name="connsiteX82" fmla="*/ 3704153 w 4706475"/>
              <a:gd name="connsiteY82" fmla="*/ 1336431 h 4664946"/>
              <a:gd name="connsiteX83" fmla="*/ 3581060 w 4706475"/>
              <a:gd name="connsiteY83" fmla="*/ 801356 h 4664946"/>
              <a:gd name="connsiteX84" fmla="*/ 3550915 w 4706475"/>
              <a:gd name="connsiteY84" fmla="*/ 665704 h 4664946"/>
              <a:gd name="connsiteX85" fmla="*/ 3465504 w 4706475"/>
              <a:gd name="connsiteY85" fmla="*/ 406959 h 4664946"/>
              <a:gd name="connsiteX86" fmla="*/ 3332364 w 4706475"/>
              <a:gd name="connsiteY86" fmla="*/ 231112 h 4664946"/>
              <a:gd name="connsiteX87" fmla="*/ 2968111 w 4706475"/>
              <a:gd name="connsiteY87" fmla="*/ 27633 h 4664946"/>
              <a:gd name="connsiteX88" fmla="*/ 2824922 w 4706475"/>
              <a:gd name="connsiteY88" fmla="*/ 0 h 4664946"/>
              <a:gd name="connsiteX89" fmla="*/ 2641539 w 4706475"/>
              <a:gd name="connsiteY89" fmla="*/ 45218 h 4664946"/>
              <a:gd name="connsiteX90" fmla="*/ 2400379 w 4706475"/>
              <a:gd name="connsiteY90" fmla="*/ 303963 h 4664946"/>
              <a:gd name="connsiteX91" fmla="*/ 2224533 w 4706475"/>
              <a:gd name="connsiteY91" fmla="*/ 527539 h 4664946"/>
              <a:gd name="connsiteX92" fmla="*/ 1998445 w 4706475"/>
              <a:gd name="connsiteY92" fmla="*/ 864159 h 4664946"/>
              <a:gd name="connsiteX0" fmla="*/ 1998445 w 4706475"/>
              <a:gd name="connsiteY0" fmla="*/ 864159 h 4664946"/>
              <a:gd name="connsiteX1" fmla="*/ 1724626 w 4706475"/>
              <a:gd name="connsiteY1" fmla="*/ 823965 h 4664946"/>
              <a:gd name="connsiteX2" fmla="*/ 1596510 w 4706475"/>
              <a:gd name="connsiteY2" fmla="*/ 864158 h 4664946"/>
              <a:gd name="connsiteX3" fmla="*/ 1458345 w 4706475"/>
              <a:gd name="connsiteY3" fmla="*/ 924449 h 4664946"/>
              <a:gd name="connsiteX4" fmla="*/ 1264912 w 4706475"/>
              <a:gd name="connsiteY4" fmla="*/ 924448 h 4664946"/>
              <a:gd name="connsiteX5" fmla="*/ 1038824 w 4706475"/>
              <a:gd name="connsiteY5" fmla="*/ 884254 h 4664946"/>
              <a:gd name="connsiteX6" fmla="*/ 900659 w 4706475"/>
              <a:gd name="connsiteY6" fmla="*/ 909376 h 4664946"/>
              <a:gd name="connsiteX7" fmla="*/ 800176 w 4706475"/>
              <a:gd name="connsiteY7" fmla="*/ 937008 h 4664946"/>
              <a:gd name="connsiteX8" fmla="*/ 669548 w 4706475"/>
              <a:gd name="connsiteY8" fmla="*/ 994786 h 4664946"/>
              <a:gd name="connsiteX9" fmla="*/ 599211 w 4706475"/>
              <a:gd name="connsiteY9" fmla="*/ 1040004 h 4664946"/>
              <a:gd name="connsiteX10" fmla="*/ 463556 w 4706475"/>
              <a:gd name="connsiteY10" fmla="*/ 1178169 h 4664946"/>
              <a:gd name="connsiteX11" fmla="*/ 385682 w 4706475"/>
              <a:gd name="connsiteY11" fmla="*/ 1298750 h 4664946"/>
              <a:gd name="connsiteX12" fmla="*/ 355536 w 4706475"/>
              <a:gd name="connsiteY12" fmla="*/ 1381649 h 4664946"/>
              <a:gd name="connsiteX13" fmla="*/ 423363 w 4706475"/>
              <a:gd name="connsiteY13" fmla="*/ 1474596 h 4664946"/>
              <a:gd name="connsiteX14" fmla="*/ 420851 w 4706475"/>
              <a:gd name="connsiteY14" fmla="*/ 1524837 h 4664946"/>
              <a:gd name="connsiteX15" fmla="*/ 187228 w 4706475"/>
              <a:gd name="connsiteY15" fmla="*/ 1673049 h 4664946"/>
              <a:gd name="connsiteX16" fmla="*/ 194763 w 4706475"/>
              <a:gd name="connsiteY16" fmla="*/ 1723292 h 4664946"/>
              <a:gd name="connsiteX17" fmla="*/ 1099115 w 4706475"/>
              <a:gd name="connsiteY17" fmla="*/ 1763485 h 4664946"/>
              <a:gd name="connsiteX18" fmla="*/ 1769842 w 4706475"/>
              <a:gd name="connsiteY18" fmla="*/ 1771021 h 4664946"/>
              <a:gd name="connsiteX19" fmla="*/ 1734673 w 4706475"/>
              <a:gd name="connsiteY19" fmla="*/ 1562518 h 4664946"/>
              <a:gd name="connsiteX20" fmla="*/ 1654286 w 4706475"/>
              <a:gd name="connsiteY20" fmla="*/ 1313822 h 4664946"/>
              <a:gd name="connsiteX21" fmla="*/ 1684431 w 4706475"/>
              <a:gd name="connsiteY21" fmla="*/ 1185705 h 4664946"/>
              <a:gd name="connsiteX22" fmla="*/ 1709554 w 4706475"/>
              <a:gd name="connsiteY22" fmla="*/ 1080199 h 4664946"/>
              <a:gd name="connsiteX23" fmla="*/ 1754771 w 4706475"/>
              <a:gd name="connsiteY23" fmla="*/ 1052566 h 4664946"/>
              <a:gd name="connsiteX24" fmla="*/ 1890424 w 4706475"/>
              <a:gd name="connsiteY24" fmla="*/ 1009860 h 4664946"/>
              <a:gd name="connsiteX25" fmla="*/ 2046174 w 4706475"/>
              <a:gd name="connsiteY25" fmla="*/ 1032467 h 4664946"/>
              <a:gd name="connsiteX26" fmla="*/ 2139121 w 4706475"/>
              <a:gd name="connsiteY26" fmla="*/ 1170633 h 4664946"/>
              <a:gd name="connsiteX27" fmla="*/ 2111488 w 4706475"/>
              <a:gd name="connsiteY27" fmla="*/ 1308798 h 4664946"/>
              <a:gd name="connsiteX28" fmla="*/ 2114000 w 4706475"/>
              <a:gd name="connsiteY28" fmla="*/ 1459523 h 4664946"/>
              <a:gd name="connsiteX29" fmla="*/ 2204435 w 4706475"/>
              <a:gd name="connsiteY29" fmla="*/ 1602712 h 4664946"/>
              <a:gd name="connsiteX30" fmla="*/ 2244629 w 4706475"/>
              <a:gd name="connsiteY30" fmla="*/ 1715756 h 4664946"/>
              <a:gd name="connsiteX31" fmla="*/ 2267237 w 4706475"/>
              <a:gd name="connsiteY31" fmla="*/ 1851409 h 4664946"/>
              <a:gd name="connsiteX32" fmla="*/ 2224532 w 4706475"/>
              <a:gd name="connsiteY32" fmla="*/ 2052376 h 4664946"/>
              <a:gd name="connsiteX33" fmla="*/ 2242117 w 4706475"/>
              <a:gd name="connsiteY33" fmla="*/ 2157885 h 4664946"/>
              <a:gd name="connsiteX34" fmla="*/ 2425499 w 4706475"/>
              <a:gd name="connsiteY34" fmla="*/ 2404069 h 4664946"/>
              <a:gd name="connsiteX35" fmla="*/ 2495837 w 4706475"/>
              <a:gd name="connsiteY35" fmla="*/ 2728128 h 4664946"/>
              <a:gd name="connsiteX36" fmla="*/ 2626466 w 4706475"/>
              <a:gd name="connsiteY36" fmla="*/ 2833636 h 4664946"/>
              <a:gd name="connsiteX37" fmla="*/ 2842507 w 4706475"/>
              <a:gd name="connsiteY37" fmla="*/ 2934119 h 4664946"/>
              <a:gd name="connsiteX38" fmla="*/ 2860090 w 4706475"/>
              <a:gd name="connsiteY38" fmla="*/ 3004458 h 4664946"/>
              <a:gd name="connsiteX39" fmla="*/ 2764631 w 4706475"/>
              <a:gd name="connsiteY39" fmla="*/ 3064746 h 4664946"/>
              <a:gd name="connsiteX40" fmla="*/ 2480765 w 4706475"/>
              <a:gd name="connsiteY40" fmla="*/ 3032089 h 4664946"/>
              <a:gd name="connsiteX41" fmla="*/ 2284822 w 4706475"/>
              <a:gd name="connsiteY41" fmla="*/ 2868804 h 4664946"/>
              <a:gd name="connsiteX42" fmla="*/ 2091391 w 4706475"/>
              <a:gd name="connsiteY42" fmla="*/ 2768321 h 4664946"/>
              <a:gd name="connsiteX43" fmla="*/ 1958251 w 4706475"/>
              <a:gd name="connsiteY43" fmla="*/ 2594986 h 4664946"/>
              <a:gd name="connsiteX44" fmla="*/ 1882888 w 4706475"/>
              <a:gd name="connsiteY44" fmla="*/ 2399043 h 4664946"/>
              <a:gd name="connsiteX45" fmla="*/ 1837670 w 4706475"/>
              <a:gd name="connsiteY45" fmla="*/ 2177979 h 4664946"/>
              <a:gd name="connsiteX46" fmla="*/ 1782404 w 4706475"/>
              <a:gd name="connsiteY46" fmla="*/ 2145323 h 4664946"/>
              <a:gd name="connsiteX47" fmla="*/ 1752259 w 4706475"/>
              <a:gd name="connsiteY47" fmla="*/ 1997109 h 4664946"/>
              <a:gd name="connsiteX48" fmla="*/ 1762308 w 4706475"/>
              <a:gd name="connsiteY48" fmla="*/ 1879041 h 4664946"/>
              <a:gd name="connsiteX49" fmla="*/ 1767332 w 4706475"/>
              <a:gd name="connsiteY49" fmla="*/ 1781070 h 4664946"/>
              <a:gd name="connsiteX50" fmla="*/ 963463 w 4706475"/>
              <a:gd name="connsiteY50" fmla="*/ 1745899 h 4664946"/>
              <a:gd name="connsiteX51" fmla="*/ 349955 w 4706475"/>
              <a:gd name="connsiteY51" fmla="*/ 1730673 h 4664946"/>
              <a:gd name="connsiteX52" fmla="*/ 183444 w 4706475"/>
              <a:gd name="connsiteY52" fmla="*/ 1722205 h 4664946"/>
              <a:gd name="connsiteX53" fmla="*/ 160867 w 4706475"/>
              <a:gd name="connsiteY53" fmla="*/ 1868962 h 4664946"/>
              <a:gd name="connsiteX54" fmla="*/ 0 w 4706475"/>
              <a:gd name="connsiteY54" fmla="*/ 2049584 h 4664946"/>
              <a:gd name="connsiteX55" fmla="*/ 883077 w 4706475"/>
              <a:gd name="connsiteY55" fmla="*/ 2697983 h 4664946"/>
              <a:gd name="connsiteX56" fmla="*/ 2247141 w 4706475"/>
              <a:gd name="connsiteY56" fmla="*/ 3125036 h 4664946"/>
              <a:gd name="connsiteX57" fmla="*/ 2945501 w 4706475"/>
              <a:gd name="connsiteY57" fmla="*/ 3233057 h 4664946"/>
              <a:gd name="connsiteX58" fmla="*/ 3078640 w 4706475"/>
              <a:gd name="connsiteY58" fmla="*/ 3310932 h 4664946"/>
              <a:gd name="connsiteX59" fmla="*/ 3214293 w 4706475"/>
              <a:gd name="connsiteY59" fmla="*/ 3753060 h 4664946"/>
              <a:gd name="connsiteX60" fmla="*/ 3196708 w 4706475"/>
              <a:gd name="connsiteY60" fmla="*/ 3851032 h 4664946"/>
              <a:gd name="connsiteX61" fmla="*/ 3445404 w 4706475"/>
              <a:gd name="connsiteY61" fmla="*/ 4119824 h 4664946"/>
              <a:gd name="connsiteX62" fmla="*/ 3749367 w 4706475"/>
              <a:gd name="connsiteY62" fmla="*/ 4423787 h 4664946"/>
              <a:gd name="connsiteX63" fmla="*/ 3839802 w 4706475"/>
              <a:gd name="connsiteY63" fmla="*/ 4509198 h 4664946"/>
              <a:gd name="connsiteX64" fmla="*/ 4028210 w 4706475"/>
              <a:gd name="connsiteY64" fmla="*/ 4604656 h 4664946"/>
              <a:gd name="connsiteX65" fmla="*/ 4181446 w 4706475"/>
              <a:gd name="connsiteY65" fmla="*/ 4664946 h 4664946"/>
              <a:gd name="connsiteX66" fmla="*/ 4279418 w 4706475"/>
              <a:gd name="connsiteY66" fmla="*/ 4664946 h 4664946"/>
              <a:gd name="connsiteX67" fmla="*/ 4392462 w 4706475"/>
              <a:gd name="connsiteY67" fmla="*/ 4637314 h 4664946"/>
              <a:gd name="connsiteX68" fmla="*/ 4706475 w 4706475"/>
              <a:gd name="connsiteY68" fmla="*/ 4398667 h 4664946"/>
              <a:gd name="connsiteX69" fmla="*/ 4706475 w 4706475"/>
              <a:gd name="connsiteY69" fmla="*/ 3815862 h 4664946"/>
              <a:gd name="connsiteX70" fmla="*/ 4392462 w 4706475"/>
              <a:gd name="connsiteY70" fmla="*/ 3609871 h 4664946"/>
              <a:gd name="connsiteX71" fmla="*/ 4289466 w 4706475"/>
              <a:gd name="connsiteY71" fmla="*/ 3516923 h 4664946"/>
              <a:gd name="connsiteX72" fmla="*/ 4183959 w 4706475"/>
              <a:gd name="connsiteY72" fmla="*/ 3333540 h 4664946"/>
              <a:gd name="connsiteX73" fmla="*/ 4143765 w 4706475"/>
              <a:gd name="connsiteY73" fmla="*/ 2979337 h 4664946"/>
              <a:gd name="connsiteX74" fmla="*/ 3945310 w 4706475"/>
              <a:gd name="connsiteY74" fmla="*/ 2459335 h 4664946"/>
              <a:gd name="connsiteX75" fmla="*/ 3842315 w 4706475"/>
              <a:gd name="connsiteY75" fmla="*/ 2298561 h 4664946"/>
              <a:gd name="connsiteX76" fmla="*/ 3706662 w 4706475"/>
              <a:gd name="connsiteY76" fmla="*/ 2115178 h 4664946"/>
              <a:gd name="connsiteX77" fmla="*/ 3452941 w 4706475"/>
              <a:gd name="connsiteY77" fmla="*/ 2037304 h 4664946"/>
              <a:gd name="connsiteX78" fmla="*/ 3254486 w 4706475"/>
              <a:gd name="connsiteY78" fmla="*/ 1911699 h 4664946"/>
              <a:gd name="connsiteX79" fmla="*/ 3289658 w 4706475"/>
              <a:gd name="connsiteY79" fmla="*/ 1843873 h 4664946"/>
              <a:gd name="connsiteX80" fmla="*/ 3468015 w 4706475"/>
              <a:gd name="connsiteY80" fmla="*/ 1723293 h 4664946"/>
              <a:gd name="connsiteX81" fmla="*/ 3643862 w 4706475"/>
              <a:gd name="connsiteY81" fmla="*/ 1502229 h 4664946"/>
              <a:gd name="connsiteX82" fmla="*/ 3704153 w 4706475"/>
              <a:gd name="connsiteY82" fmla="*/ 1336431 h 4664946"/>
              <a:gd name="connsiteX83" fmla="*/ 3581060 w 4706475"/>
              <a:gd name="connsiteY83" fmla="*/ 801356 h 4664946"/>
              <a:gd name="connsiteX84" fmla="*/ 3550915 w 4706475"/>
              <a:gd name="connsiteY84" fmla="*/ 665704 h 4664946"/>
              <a:gd name="connsiteX85" fmla="*/ 3465504 w 4706475"/>
              <a:gd name="connsiteY85" fmla="*/ 406959 h 4664946"/>
              <a:gd name="connsiteX86" fmla="*/ 3332364 w 4706475"/>
              <a:gd name="connsiteY86" fmla="*/ 231112 h 4664946"/>
              <a:gd name="connsiteX87" fmla="*/ 2968111 w 4706475"/>
              <a:gd name="connsiteY87" fmla="*/ 27633 h 4664946"/>
              <a:gd name="connsiteX88" fmla="*/ 2824922 w 4706475"/>
              <a:gd name="connsiteY88" fmla="*/ 0 h 4664946"/>
              <a:gd name="connsiteX89" fmla="*/ 2641539 w 4706475"/>
              <a:gd name="connsiteY89" fmla="*/ 45218 h 4664946"/>
              <a:gd name="connsiteX90" fmla="*/ 2400379 w 4706475"/>
              <a:gd name="connsiteY90" fmla="*/ 303963 h 4664946"/>
              <a:gd name="connsiteX91" fmla="*/ 2224533 w 4706475"/>
              <a:gd name="connsiteY91" fmla="*/ 527539 h 4664946"/>
              <a:gd name="connsiteX92" fmla="*/ 1998445 w 4706475"/>
              <a:gd name="connsiteY92" fmla="*/ 864159 h 4664946"/>
              <a:gd name="connsiteX0" fmla="*/ 1998445 w 4706475"/>
              <a:gd name="connsiteY0" fmla="*/ 864159 h 4664946"/>
              <a:gd name="connsiteX1" fmla="*/ 1724626 w 4706475"/>
              <a:gd name="connsiteY1" fmla="*/ 823965 h 4664946"/>
              <a:gd name="connsiteX2" fmla="*/ 1596510 w 4706475"/>
              <a:gd name="connsiteY2" fmla="*/ 864158 h 4664946"/>
              <a:gd name="connsiteX3" fmla="*/ 1458345 w 4706475"/>
              <a:gd name="connsiteY3" fmla="*/ 924449 h 4664946"/>
              <a:gd name="connsiteX4" fmla="*/ 1264912 w 4706475"/>
              <a:gd name="connsiteY4" fmla="*/ 924448 h 4664946"/>
              <a:gd name="connsiteX5" fmla="*/ 1038824 w 4706475"/>
              <a:gd name="connsiteY5" fmla="*/ 884254 h 4664946"/>
              <a:gd name="connsiteX6" fmla="*/ 900659 w 4706475"/>
              <a:gd name="connsiteY6" fmla="*/ 909376 h 4664946"/>
              <a:gd name="connsiteX7" fmla="*/ 800176 w 4706475"/>
              <a:gd name="connsiteY7" fmla="*/ 937008 h 4664946"/>
              <a:gd name="connsiteX8" fmla="*/ 669548 w 4706475"/>
              <a:gd name="connsiteY8" fmla="*/ 994786 h 4664946"/>
              <a:gd name="connsiteX9" fmla="*/ 599211 w 4706475"/>
              <a:gd name="connsiteY9" fmla="*/ 1040004 h 4664946"/>
              <a:gd name="connsiteX10" fmla="*/ 463556 w 4706475"/>
              <a:gd name="connsiteY10" fmla="*/ 1178169 h 4664946"/>
              <a:gd name="connsiteX11" fmla="*/ 385682 w 4706475"/>
              <a:gd name="connsiteY11" fmla="*/ 1298750 h 4664946"/>
              <a:gd name="connsiteX12" fmla="*/ 355536 w 4706475"/>
              <a:gd name="connsiteY12" fmla="*/ 1381649 h 4664946"/>
              <a:gd name="connsiteX13" fmla="*/ 423363 w 4706475"/>
              <a:gd name="connsiteY13" fmla="*/ 1474596 h 4664946"/>
              <a:gd name="connsiteX14" fmla="*/ 420851 w 4706475"/>
              <a:gd name="connsiteY14" fmla="*/ 1524837 h 4664946"/>
              <a:gd name="connsiteX15" fmla="*/ 187228 w 4706475"/>
              <a:gd name="connsiteY15" fmla="*/ 1673049 h 4664946"/>
              <a:gd name="connsiteX16" fmla="*/ 194763 w 4706475"/>
              <a:gd name="connsiteY16" fmla="*/ 1723292 h 4664946"/>
              <a:gd name="connsiteX17" fmla="*/ 1099115 w 4706475"/>
              <a:gd name="connsiteY17" fmla="*/ 1763485 h 4664946"/>
              <a:gd name="connsiteX18" fmla="*/ 1769842 w 4706475"/>
              <a:gd name="connsiteY18" fmla="*/ 1771021 h 4664946"/>
              <a:gd name="connsiteX19" fmla="*/ 1734673 w 4706475"/>
              <a:gd name="connsiteY19" fmla="*/ 1562518 h 4664946"/>
              <a:gd name="connsiteX20" fmla="*/ 1654286 w 4706475"/>
              <a:gd name="connsiteY20" fmla="*/ 1313822 h 4664946"/>
              <a:gd name="connsiteX21" fmla="*/ 1684431 w 4706475"/>
              <a:gd name="connsiteY21" fmla="*/ 1185705 h 4664946"/>
              <a:gd name="connsiteX22" fmla="*/ 1709554 w 4706475"/>
              <a:gd name="connsiteY22" fmla="*/ 1080199 h 4664946"/>
              <a:gd name="connsiteX23" fmla="*/ 1754771 w 4706475"/>
              <a:gd name="connsiteY23" fmla="*/ 1052566 h 4664946"/>
              <a:gd name="connsiteX24" fmla="*/ 1890424 w 4706475"/>
              <a:gd name="connsiteY24" fmla="*/ 1009860 h 4664946"/>
              <a:gd name="connsiteX25" fmla="*/ 2046174 w 4706475"/>
              <a:gd name="connsiteY25" fmla="*/ 1032467 h 4664946"/>
              <a:gd name="connsiteX26" fmla="*/ 2139121 w 4706475"/>
              <a:gd name="connsiteY26" fmla="*/ 1170633 h 4664946"/>
              <a:gd name="connsiteX27" fmla="*/ 2111488 w 4706475"/>
              <a:gd name="connsiteY27" fmla="*/ 1308798 h 4664946"/>
              <a:gd name="connsiteX28" fmla="*/ 2114000 w 4706475"/>
              <a:gd name="connsiteY28" fmla="*/ 1459523 h 4664946"/>
              <a:gd name="connsiteX29" fmla="*/ 2204435 w 4706475"/>
              <a:gd name="connsiteY29" fmla="*/ 1602712 h 4664946"/>
              <a:gd name="connsiteX30" fmla="*/ 2244629 w 4706475"/>
              <a:gd name="connsiteY30" fmla="*/ 1715756 h 4664946"/>
              <a:gd name="connsiteX31" fmla="*/ 2267237 w 4706475"/>
              <a:gd name="connsiteY31" fmla="*/ 1851409 h 4664946"/>
              <a:gd name="connsiteX32" fmla="*/ 2224532 w 4706475"/>
              <a:gd name="connsiteY32" fmla="*/ 2052376 h 4664946"/>
              <a:gd name="connsiteX33" fmla="*/ 2242117 w 4706475"/>
              <a:gd name="connsiteY33" fmla="*/ 2157885 h 4664946"/>
              <a:gd name="connsiteX34" fmla="*/ 2425499 w 4706475"/>
              <a:gd name="connsiteY34" fmla="*/ 2404069 h 4664946"/>
              <a:gd name="connsiteX35" fmla="*/ 2495837 w 4706475"/>
              <a:gd name="connsiteY35" fmla="*/ 2728128 h 4664946"/>
              <a:gd name="connsiteX36" fmla="*/ 2626466 w 4706475"/>
              <a:gd name="connsiteY36" fmla="*/ 2833636 h 4664946"/>
              <a:gd name="connsiteX37" fmla="*/ 2842507 w 4706475"/>
              <a:gd name="connsiteY37" fmla="*/ 2934119 h 4664946"/>
              <a:gd name="connsiteX38" fmla="*/ 2860090 w 4706475"/>
              <a:gd name="connsiteY38" fmla="*/ 3004458 h 4664946"/>
              <a:gd name="connsiteX39" fmla="*/ 2764631 w 4706475"/>
              <a:gd name="connsiteY39" fmla="*/ 3064746 h 4664946"/>
              <a:gd name="connsiteX40" fmla="*/ 2480765 w 4706475"/>
              <a:gd name="connsiteY40" fmla="*/ 3032089 h 4664946"/>
              <a:gd name="connsiteX41" fmla="*/ 2284822 w 4706475"/>
              <a:gd name="connsiteY41" fmla="*/ 2868804 h 4664946"/>
              <a:gd name="connsiteX42" fmla="*/ 2091391 w 4706475"/>
              <a:gd name="connsiteY42" fmla="*/ 2768321 h 4664946"/>
              <a:gd name="connsiteX43" fmla="*/ 1958251 w 4706475"/>
              <a:gd name="connsiteY43" fmla="*/ 2594986 h 4664946"/>
              <a:gd name="connsiteX44" fmla="*/ 1882888 w 4706475"/>
              <a:gd name="connsiteY44" fmla="*/ 2399043 h 4664946"/>
              <a:gd name="connsiteX45" fmla="*/ 1837670 w 4706475"/>
              <a:gd name="connsiteY45" fmla="*/ 2177979 h 4664946"/>
              <a:gd name="connsiteX46" fmla="*/ 1782404 w 4706475"/>
              <a:gd name="connsiteY46" fmla="*/ 2145323 h 4664946"/>
              <a:gd name="connsiteX47" fmla="*/ 1752259 w 4706475"/>
              <a:gd name="connsiteY47" fmla="*/ 1997109 h 4664946"/>
              <a:gd name="connsiteX48" fmla="*/ 1762308 w 4706475"/>
              <a:gd name="connsiteY48" fmla="*/ 1879041 h 4664946"/>
              <a:gd name="connsiteX49" fmla="*/ 1767332 w 4706475"/>
              <a:gd name="connsiteY49" fmla="*/ 1781070 h 4664946"/>
              <a:gd name="connsiteX50" fmla="*/ 963463 w 4706475"/>
              <a:gd name="connsiteY50" fmla="*/ 1745899 h 4664946"/>
              <a:gd name="connsiteX51" fmla="*/ 349955 w 4706475"/>
              <a:gd name="connsiteY51" fmla="*/ 1730673 h 4664946"/>
              <a:gd name="connsiteX52" fmla="*/ 183444 w 4706475"/>
              <a:gd name="connsiteY52" fmla="*/ 1722205 h 4664946"/>
              <a:gd name="connsiteX53" fmla="*/ 160867 w 4706475"/>
              <a:gd name="connsiteY53" fmla="*/ 1868962 h 4664946"/>
              <a:gd name="connsiteX54" fmla="*/ 0 w 4706475"/>
              <a:gd name="connsiteY54" fmla="*/ 2049584 h 4664946"/>
              <a:gd name="connsiteX55" fmla="*/ 437445 w 4706475"/>
              <a:gd name="connsiteY55" fmla="*/ 2365673 h 4664946"/>
              <a:gd name="connsiteX56" fmla="*/ 883077 w 4706475"/>
              <a:gd name="connsiteY56" fmla="*/ 2697983 h 4664946"/>
              <a:gd name="connsiteX57" fmla="*/ 2247141 w 4706475"/>
              <a:gd name="connsiteY57" fmla="*/ 3125036 h 4664946"/>
              <a:gd name="connsiteX58" fmla="*/ 2945501 w 4706475"/>
              <a:gd name="connsiteY58" fmla="*/ 3233057 h 4664946"/>
              <a:gd name="connsiteX59" fmla="*/ 3078640 w 4706475"/>
              <a:gd name="connsiteY59" fmla="*/ 3310932 h 4664946"/>
              <a:gd name="connsiteX60" fmla="*/ 3214293 w 4706475"/>
              <a:gd name="connsiteY60" fmla="*/ 3753060 h 4664946"/>
              <a:gd name="connsiteX61" fmla="*/ 3196708 w 4706475"/>
              <a:gd name="connsiteY61" fmla="*/ 3851032 h 4664946"/>
              <a:gd name="connsiteX62" fmla="*/ 3445404 w 4706475"/>
              <a:gd name="connsiteY62" fmla="*/ 4119824 h 4664946"/>
              <a:gd name="connsiteX63" fmla="*/ 3749367 w 4706475"/>
              <a:gd name="connsiteY63" fmla="*/ 4423787 h 4664946"/>
              <a:gd name="connsiteX64" fmla="*/ 3839802 w 4706475"/>
              <a:gd name="connsiteY64" fmla="*/ 4509198 h 4664946"/>
              <a:gd name="connsiteX65" fmla="*/ 4028210 w 4706475"/>
              <a:gd name="connsiteY65" fmla="*/ 4604656 h 4664946"/>
              <a:gd name="connsiteX66" fmla="*/ 4181446 w 4706475"/>
              <a:gd name="connsiteY66" fmla="*/ 4664946 h 4664946"/>
              <a:gd name="connsiteX67" fmla="*/ 4279418 w 4706475"/>
              <a:gd name="connsiteY67" fmla="*/ 4664946 h 4664946"/>
              <a:gd name="connsiteX68" fmla="*/ 4392462 w 4706475"/>
              <a:gd name="connsiteY68" fmla="*/ 4637314 h 4664946"/>
              <a:gd name="connsiteX69" fmla="*/ 4706475 w 4706475"/>
              <a:gd name="connsiteY69" fmla="*/ 4398667 h 4664946"/>
              <a:gd name="connsiteX70" fmla="*/ 4706475 w 4706475"/>
              <a:gd name="connsiteY70" fmla="*/ 3815862 h 4664946"/>
              <a:gd name="connsiteX71" fmla="*/ 4392462 w 4706475"/>
              <a:gd name="connsiteY71" fmla="*/ 3609871 h 4664946"/>
              <a:gd name="connsiteX72" fmla="*/ 4289466 w 4706475"/>
              <a:gd name="connsiteY72" fmla="*/ 3516923 h 4664946"/>
              <a:gd name="connsiteX73" fmla="*/ 4183959 w 4706475"/>
              <a:gd name="connsiteY73" fmla="*/ 3333540 h 4664946"/>
              <a:gd name="connsiteX74" fmla="*/ 4143765 w 4706475"/>
              <a:gd name="connsiteY74" fmla="*/ 2979337 h 4664946"/>
              <a:gd name="connsiteX75" fmla="*/ 3945310 w 4706475"/>
              <a:gd name="connsiteY75" fmla="*/ 2459335 h 4664946"/>
              <a:gd name="connsiteX76" fmla="*/ 3842315 w 4706475"/>
              <a:gd name="connsiteY76" fmla="*/ 2298561 h 4664946"/>
              <a:gd name="connsiteX77" fmla="*/ 3706662 w 4706475"/>
              <a:gd name="connsiteY77" fmla="*/ 2115178 h 4664946"/>
              <a:gd name="connsiteX78" fmla="*/ 3452941 w 4706475"/>
              <a:gd name="connsiteY78" fmla="*/ 2037304 h 4664946"/>
              <a:gd name="connsiteX79" fmla="*/ 3254486 w 4706475"/>
              <a:gd name="connsiteY79" fmla="*/ 1911699 h 4664946"/>
              <a:gd name="connsiteX80" fmla="*/ 3289658 w 4706475"/>
              <a:gd name="connsiteY80" fmla="*/ 1843873 h 4664946"/>
              <a:gd name="connsiteX81" fmla="*/ 3468015 w 4706475"/>
              <a:gd name="connsiteY81" fmla="*/ 1723293 h 4664946"/>
              <a:gd name="connsiteX82" fmla="*/ 3643862 w 4706475"/>
              <a:gd name="connsiteY82" fmla="*/ 1502229 h 4664946"/>
              <a:gd name="connsiteX83" fmla="*/ 3704153 w 4706475"/>
              <a:gd name="connsiteY83" fmla="*/ 1336431 h 4664946"/>
              <a:gd name="connsiteX84" fmla="*/ 3581060 w 4706475"/>
              <a:gd name="connsiteY84" fmla="*/ 801356 h 4664946"/>
              <a:gd name="connsiteX85" fmla="*/ 3550915 w 4706475"/>
              <a:gd name="connsiteY85" fmla="*/ 665704 h 4664946"/>
              <a:gd name="connsiteX86" fmla="*/ 3465504 w 4706475"/>
              <a:gd name="connsiteY86" fmla="*/ 406959 h 4664946"/>
              <a:gd name="connsiteX87" fmla="*/ 3332364 w 4706475"/>
              <a:gd name="connsiteY87" fmla="*/ 231112 h 4664946"/>
              <a:gd name="connsiteX88" fmla="*/ 2968111 w 4706475"/>
              <a:gd name="connsiteY88" fmla="*/ 27633 h 4664946"/>
              <a:gd name="connsiteX89" fmla="*/ 2824922 w 4706475"/>
              <a:gd name="connsiteY89" fmla="*/ 0 h 4664946"/>
              <a:gd name="connsiteX90" fmla="*/ 2641539 w 4706475"/>
              <a:gd name="connsiteY90" fmla="*/ 45218 h 4664946"/>
              <a:gd name="connsiteX91" fmla="*/ 2400379 w 4706475"/>
              <a:gd name="connsiteY91" fmla="*/ 303963 h 4664946"/>
              <a:gd name="connsiteX92" fmla="*/ 2224533 w 4706475"/>
              <a:gd name="connsiteY92" fmla="*/ 527539 h 4664946"/>
              <a:gd name="connsiteX93" fmla="*/ 1998445 w 4706475"/>
              <a:gd name="connsiteY93" fmla="*/ 864159 h 4664946"/>
              <a:gd name="connsiteX0" fmla="*/ 1998445 w 4706475"/>
              <a:gd name="connsiteY0" fmla="*/ 864159 h 4664946"/>
              <a:gd name="connsiteX1" fmla="*/ 1724626 w 4706475"/>
              <a:gd name="connsiteY1" fmla="*/ 823965 h 4664946"/>
              <a:gd name="connsiteX2" fmla="*/ 1596510 w 4706475"/>
              <a:gd name="connsiteY2" fmla="*/ 864158 h 4664946"/>
              <a:gd name="connsiteX3" fmla="*/ 1458345 w 4706475"/>
              <a:gd name="connsiteY3" fmla="*/ 924449 h 4664946"/>
              <a:gd name="connsiteX4" fmla="*/ 1264912 w 4706475"/>
              <a:gd name="connsiteY4" fmla="*/ 924448 h 4664946"/>
              <a:gd name="connsiteX5" fmla="*/ 1038824 w 4706475"/>
              <a:gd name="connsiteY5" fmla="*/ 884254 h 4664946"/>
              <a:gd name="connsiteX6" fmla="*/ 900659 w 4706475"/>
              <a:gd name="connsiteY6" fmla="*/ 909376 h 4664946"/>
              <a:gd name="connsiteX7" fmla="*/ 800176 w 4706475"/>
              <a:gd name="connsiteY7" fmla="*/ 937008 h 4664946"/>
              <a:gd name="connsiteX8" fmla="*/ 669548 w 4706475"/>
              <a:gd name="connsiteY8" fmla="*/ 994786 h 4664946"/>
              <a:gd name="connsiteX9" fmla="*/ 599211 w 4706475"/>
              <a:gd name="connsiteY9" fmla="*/ 1040004 h 4664946"/>
              <a:gd name="connsiteX10" fmla="*/ 463556 w 4706475"/>
              <a:gd name="connsiteY10" fmla="*/ 1178169 h 4664946"/>
              <a:gd name="connsiteX11" fmla="*/ 385682 w 4706475"/>
              <a:gd name="connsiteY11" fmla="*/ 1298750 h 4664946"/>
              <a:gd name="connsiteX12" fmla="*/ 355536 w 4706475"/>
              <a:gd name="connsiteY12" fmla="*/ 1381649 h 4664946"/>
              <a:gd name="connsiteX13" fmla="*/ 423363 w 4706475"/>
              <a:gd name="connsiteY13" fmla="*/ 1474596 h 4664946"/>
              <a:gd name="connsiteX14" fmla="*/ 420851 w 4706475"/>
              <a:gd name="connsiteY14" fmla="*/ 1524837 h 4664946"/>
              <a:gd name="connsiteX15" fmla="*/ 187228 w 4706475"/>
              <a:gd name="connsiteY15" fmla="*/ 1673049 h 4664946"/>
              <a:gd name="connsiteX16" fmla="*/ 194763 w 4706475"/>
              <a:gd name="connsiteY16" fmla="*/ 1723292 h 4664946"/>
              <a:gd name="connsiteX17" fmla="*/ 1099115 w 4706475"/>
              <a:gd name="connsiteY17" fmla="*/ 1763485 h 4664946"/>
              <a:gd name="connsiteX18" fmla="*/ 1769842 w 4706475"/>
              <a:gd name="connsiteY18" fmla="*/ 1771021 h 4664946"/>
              <a:gd name="connsiteX19" fmla="*/ 1734673 w 4706475"/>
              <a:gd name="connsiteY19" fmla="*/ 1562518 h 4664946"/>
              <a:gd name="connsiteX20" fmla="*/ 1654286 w 4706475"/>
              <a:gd name="connsiteY20" fmla="*/ 1313822 h 4664946"/>
              <a:gd name="connsiteX21" fmla="*/ 1684431 w 4706475"/>
              <a:gd name="connsiteY21" fmla="*/ 1185705 h 4664946"/>
              <a:gd name="connsiteX22" fmla="*/ 1709554 w 4706475"/>
              <a:gd name="connsiteY22" fmla="*/ 1080199 h 4664946"/>
              <a:gd name="connsiteX23" fmla="*/ 1754771 w 4706475"/>
              <a:gd name="connsiteY23" fmla="*/ 1052566 h 4664946"/>
              <a:gd name="connsiteX24" fmla="*/ 1890424 w 4706475"/>
              <a:gd name="connsiteY24" fmla="*/ 1009860 h 4664946"/>
              <a:gd name="connsiteX25" fmla="*/ 2046174 w 4706475"/>
              <a:gd name="connsiteY25" fmla="*/ 1032467 h 4664946"/>
              <a:gd name="connsiteX26" fmla="*/ 2139121 w 4706475"/>
              <a:gd name="connsiteY26" fmla="*/ 1170633 h 4664946"/>
              <a:gd name="connsiteX27" fmla="*/ 2111488 w 4706475"/>
              <a:gd name="connsiteY27" fmla="*/ 1308798 h 4664946"/>
              <a:gd name="connsiteX28" fmla="*/ 2114000 w 4706475"/>
              <a:gd name="connsiteY28" fmla="*/ 1459523 h 4664946"/>
              <a:gd name="connsiteX29" fmla="*/ 2204435 w 4706475"/>
              <a:gd name="connsiteY29" fmla="*/ 1602712 h 4664946"/>
              <a:gd name="connsiteX30" fmla="*/ 2244629 w 4706475"/>
              <a:gd name="connsiteY30" fmla="*/ 1715756 h 4664946"/>
              <a:gd name="connsiteX31" fmla="*/ 2267237 w 4706475"/>
              <a:gd name="connsiteY31" fmla="*/ 1851409 h 4664946"/>
              <a:gd name="connsiteX32" fmla="*/ 2224532 w 4706475"/>
              <a:gd name="connsiteY32" fmla="*/ 2052376 h 4664946"/>
              <a:gd name="connsiteX33" fmla="*/ 2242117 w 4706475"/>
              <a:gd name="connsiteY33" fmla="*/ 2157885 h 4664946"/>
              <a:gd name="connsiteX34" fmla="*/ 2425499 w 4706475"/>
              <a:gd name="connsiteY34" fmla="*/ 2404069 h 4664946"/>
              <a:gd name="connsiteX35" fmla="*/ 2495837 w 4706475"/>
              <a:gd name="connsiteY35" fmla="*/ 2728128 h 4664946"/>
              <a:gd name="connsiteX36" fmla="*/ 2626466 w 4706475"/>
              <a:gd name="connsiteY36" fmla="*/ 2833636 h 4664946"/>
              <a:gd name="connsiteX37" fmla="*/ 2842507 w 4706475"/>
              <a:gd name="connsiteY37" fmla="*/ 2934119 h 4664946"/>
              <a:gd name="connsiteX38" fmla="*/ 2860090 w 4706475"/>
              <a:gd name="connsiteY38" fmla="*/ 3004458 h 4664946"/>
              <a:gd name="connsiteX39" fmla="*/ 2764631 w 4706475"/>
              <a:gd name="connsiteY39" fmla="*/ 3064746 h 4664946"/>
              <a:gd name="connsiteX40" fmla="*/ 2480765 w 4706475"/>
              <a:gd name="connsiteY40" fmla="*/ 3032089 h 4664946"/>
              <a:gd name="connsiteX41" fmla="*/ 2284822 w 4706475"/>
              <a:gd name="connsiteY41" fmla="*/ 2868804 h 4664946"/>
              <a:gd name="connsiteX42" fmla="*/ 2091391 w 4706475"/>
              <a:gd name="connsiteY42" fmla="*/ 2768321 h 4664946"/>
              <a:gd name="connsiteX43" fmla="*/ 1958251 w 4706475"/>
              <a:gd name="connsiteY43" fmla="*/ 2594986 h 4664946"/>
              <a:gd name="connsiteX44" fmla="*/ 1882888 w 4706475"/>
              <a:gd name="connsiteY44" fmla="*/ 2399043 h 4664946"/>
              <a:gd name="connsiteX45" fmla="*/ 1837670 w 4706475"/>
              <a:gd name="connsiteY45" fmla="*/ 2177979 h 4664946"/>
              <a:gd name="connsiteX46" fmla="*/ 1782404 w 4706475"/>
              <a:gd name="connsiteY46" fmla="*/ 2145323 h 4664946"/>
              <a:gd name="connsiteX47" fmla="*/ 1752259 w 4706475"/>
              <a:gd name="connsiteY47" fmla="*/ 1997109 h 4664946"/>
              <a:gd name="connsiteX48" fmla="*/ 1762308 w 4706475"/>
              <a:gd name="connsiteY48" fmla="*/ 1879041 h 4664946"/>
              <a:gd name="connsiteX49" fmla="*/ 1767332 w 4706475"/>
              <a:gd name="connsiteY49" fmla="*/ 1781070 h 4664946"/>
              <a:gd name="connsiteX50" fmla="*/ 963463 w 4706475"/>
              <a:gd name="connsiteY50" fmla="*/ 1745899 h 4664946"/>
              <a:gd name="connsiteX51" fmla="*/ 349955 w 4706475"/>
              <a:gd name="connsiteY51" fmla="*/ 1730673 h 4664946"/>
              <a:gd name="connsiteX52" fmla="*/ 183444 w 4706475"/>
              <a:gd name="connsiteY52" fmla="*/ 1722205 h 4664946"/>
              <a:gd name="connsiteX53" fmla="*/ 160867 w 4706475"/>
              <a:gd name="connsiteY53" fmla="*/ 1868962 h 4664946"/>
              <a:gd name="connsiteX54" fmla="*/ 0 w 4706475"/>
              <a:gd name="connsiteY54" fmla="*/ 2049584 h 4664946"/>
              <a:gd name="connsiteX55" fmla="*/ 620890 w 4706475"/>
              <a:gd name="connsiteY55" fmla="*/ 2597095 h 4664946"/>
              <a:gd name="connsiteX56" fmla="*/ 883077 w 4706475"/>
              <a:gd name="connsiteY56" fmla="*/ 2697983 h 4664946"/>
              <a:gd name="connsiteX57" fmla="*/ 2247141 w 4706475"/>
              <a:gd name="connsiteY57" fmla="*/ 3125036 h 4664946"/>
              <a:gd name="connsiteX58" fmla="*/ 2945501 w 4706475"/>
              <a:gd name="connsiteY58" fmla="*/ 3233057 h 4664946"/>
              <a:gd name="connsiteX59" fmla="*/ 3078640 w 4706475"/>
              <a:gd name="connsiteY59" fmla="*/ 3310932 h 4664946"/>
              <a:gd name="connsiteX60" fmla="*/ 3214293 w 4706475"/>
              <a:gd name="connsiteY60" fmla="*/ 3753060 h 4664946"/>
              <a:gd name="connsiteX61" fmla="*/ 3196708 w 4706475"/>
              <a:gd name="connsiteY61" fmla="*/ 3851032 h 4664946"/>
              <a:gd name="connsiteX62" fmla="*/ 3445404 w 4706475"/>
              <a:gd name="connsiteY62" fmla="*/ 4119824 h 4664946"/>
              <a:gd name="connsiteX63" fmla="*/ 3749367 w 4706475"/>
              <a:gd name="connsiteY63" fmla="*/ 4423787 h 4664946"/>
              <a:gd name="connsiteX64" fmla="*/ 3839802 w 4706475"/>
              <a:gd name="connsiteY64" fmla="*/ 4509198 h 4664946"/>
              <a:gd name="connsiteX65" fmla="*/ 4028210 w 4706475"/>
              <a:gd name="connsiteY65" fmla="*/ 4604656 h 4664946"/>
              <a:gd name="connsiteX66" fmla="*/ 4181446 w 4706475"/>
              <a:gd name="connsiteY66" fmla="*/ 4664946 h 4664946"/>
              <a:gd name="connsiteX67" fmla="*/ 4279418 w 4706475"/>
              <a:gd name="connsiteY67" fmla="*/ 4664946 h 4664946"/>
              <a:gd name="connsiteX68" fmla="*/ 4392462 w 4706475"/>
              <a:gd name="connsiteY68" fmla="*/ 4637314 h 4664946"/>
              <a:gd name="connsiteX69" fmla="*/ 4706475 w 4706475"/>
              <a:gd name="connsiteY69" fmla="*/ 4398667 h 4664946"/>
              <a:gd name="connsiteX70" fmla="*/ 4706475 w 4706475"/>
              <a:gd name="connsiteY70" fmla="*/ 3815862 h 4664946"/>
              <a:gd name="connsiteX71" fmla="*/ 4392462 w 4706475"/>
              <a:gd name="connsiteY71" fmla="*/ 3609871 h 4664946"/>
              <a:gd name="connsiteX72" fmla="*/ 4289466 w 4706475"/>
              <a:gd name="connsiteY72" fmla="*/ 3516923 h 4664946"/>
              <a:gd name="connsiteX73" fmla="*/ 4183959 w 4706475"/>
              <a:gd name="connsiteY73" fmla="*/ 3333540 h 4664946"/>
              <a:gd name="connsiteX74" fmla="*/ 4143765 w 4706475"/>
              <a:gd name="connsiteY74" fmla="*/ 2979337 h 4664946"/>
              <a:gd name="connsiteX75" fmla="*/ 3945310 w 4706475"/>
              <a:gd name="connsiteY75" fmla="*/ 2459335 h 4664946"/>
              <a:gd name="connsiteX76" fmla="*/ 3842315 w 4706475"/>
              <a:gd name="connsiteY76" fmla="*/ 2298561 h 4664946"/>
              <a:gd name="connsiteX77" fmla="*/ 3706662 w 4706475"/>
              <a:gd name="connsiteY77" fmla="*/ 2115178 h 4664946"/>
              <a:gd name="connsiteX78" fmla="*/ 3452941 w 4706475"/>
              <a:gd name="connsiteY78" fmla="*/ 2037304 h 4664946"/>
              <a:gd name="connsiteX79" fmla="*/ 3254486 w 4706475"/>
              <a:gd name="connsiteY79" fmla="*/ 1911699 h 4664946"/>
              <a:gd name="connsiteX80" fmla="*/ 3289658 w 4706475"/>
              <a:gd name="connsiteY80" fmla="*/ 1843873 h 4664946"/>
              <a:gd name="connsiteX81" fmla="*/ 3468015 w 4706475"/>
              <a:gd name="connsiteY81" fmla="*/ 1723293 h 4664946"/>
              <a:gd name="connsiteX82" fmla="*/ 3643862 w 4706475"/>
              <a:gd name="connsiteY82" fmla="*/ 1502229 h 4664946"/>
              <a:gd name="connsiteX83" fmla="*/ 3704153 w 4706475"/>
              <a:gd name="connsiteY83" fmla="*/ 1336431 h 4664946"/>
              <a:gd name="connsiteX84" fmla="*/ 3581060 w 4706475"/>
              <a:gd name="connsiteY84" fmla="*/ 801356 h 4664946"/>
              <a:gd name="connsiteX85" fmla="*/ 3550915 w 4706475"/>
              <a:gd name="connsiteY85" fmla="*/ 665704 h 4664946"/>
              <a:gd name="connsiteX86" fmla="*/ 3465504 w 4706475"/>
              <a:gd name="connsiteY86" fmla="*/ 406959 h 4664946"/>
              <a:gd name="connsiteX87" fmla="*/ 3332364 w 4706475"/>
              <a:gd name="connsiteY87" fmla="*/ 231112 h 4664946"/>
              <a:gd name="connsiteX88" fmla="*/ 2968111 w 4706475"/>
              <a:gd name="connsiteY88" fmla="*/ 27633 h 4664946"/>
              <a:gd name="connsiteX89" fmla="*/ 2824922 w 4706475"/>
              <a:gd name="connsiteY89" fmla="*/ 0 h 4664946"/>
              <a:gd name="connsiteX90" fmla="*/ 2641539 w 4706475"/>
              <a:gd name="connsiteY90" fmla="*/ 45218 h 4664946"/>
              <a:gd name="connsiteX91" fmla="*/ 2400379 w 4706475"/>
              <a:gd name="connsiteY91" fmla="*/ 303963 h 4664946"/>
              <a:gd name="connsiteX92" fmla="*/ 2224533 w 4706475"/>
              <a:gd name="connsiteY92" fmla="*/ 527539 h 4664946"/>
              <a:gd name="connsiteX93" fmla="*/ 1998445 w 4706475"/>
              <a:gd name="connsiteY93" fmla="*/ 864159 h 4664946"/>
              <a:gd name="connsiteX0" fmla="*/ 1998445 w 4706475"/>
              <a:gd name="connsiteY0" fmla="*/ 864159 h 4664946"/>
              <a:gd name="connsiteX1" fmla="*/ 1724626 w 4706475"/>
              <a:gd name="connsiteY1" fmla="*/ 823965 h 4664946"/>
              <a:gd name="connsiteX2" fmla="*/ 1596510 w 4706475"/>
              <a:gd name="connsiteY2" fmla="*/ 864158 h 4664946"/>
              <a:gd name="connsiteX3" fmla="*/ 1458345 w 4706475"/>
              <a:gd name="connsiteY3" fmla="*/ 924449 h 4664946"/>
              <a:gd name="connsiteX4" fmla="*/ 1264912 w 4706475"/>
              <a:gd name="connsiteY4" fmla="*/ 924448 h 4664946"/>
              <a:gd name="connsiteX5" fmla="*/ 1038824 w 4706475"/>
              <a:gd name="connsiteY5" fmla="*/ 884254 h 4664946"/>
              <a:gd name="connsiteX6" fmla="*/ 900659 w 4706475"/>
              <a:gd name="connsiteY6" fmla="*/ 909376 h 4664946"/>
              <a:gd name="connsiteX7" fmla="*/ 800176 w 4706475"/>
              <a:gd name="connsiteY7" fmla="*/ 937008 h 4664946"/>
              <a:gd name="connsiteX8" fmla="*/ 669548 w 4706475"/>
              <a:gd name="connsiteY8" fmla="*/ 994786 h 4664946"/>
              <a:gd name="connsiteX9" fmla="*/ 599211 w 4706475"/>
              <a:gd name="connsiteY9" fmla="*/ 1040004 h 4664946"/>
              <a:gd name="connsiteX10" fmla="*/ 463556 w 4706475"/>
              <a:gd name="connsiteY10" fmla="*/ 1178169 h 4664946"/>
              <a:gd name="connsiteX11" fmla="*/ 385682 w 4706475"/>
              <a:gd name="connsiteY11" fmla="*/ 1298750 h 4664946"/>
              <a:gd name="connsiteX12" fmla="*/ 355536 w 4706475"/>
              <a:gd name="connsiteY12" fmla="*/ 1381649 h 4664946"/>
              <a:gd name="connsiteX13" fmla="*/ 423363 w 4706475"/>
              <a:gd name="connsiteY13" fmla="*/ 1474596 h 4664946"/>
              <a:gd name="connsiteX14" fmla="*/ 420851 w 4706475"/>
              <a:gd name="connsiteY14" fmla="*/ 1524837 h 4664946"/>
              <a:gd name="connsiteX15" fmla="*/ 187228 w 4706475"/>
              <a:gd name="connsiteY15" fmla="*/ 1673049 h 4664946"/>
              <a:gd name="connsiteX16" fmla="*/ 194763 w 4706475"/>
              <a:gd name="connsiteY16" fmla="*/ 1723292 h 4664946"/>
              <a:gd name="connsiteX17" fmla="*/ 1099115 w 4706475"/>
              <a:gd name="connsiteY17" fmla="*/ 1763485 h 4664946"/>
              <a:gd name="connsiteX18" fmla="*/ 1769842 w 4706475"/>
              <a:gd name="connsiteY18" fmla="*/ 1771021 h 4664946"/>
              <a:gd name="connsiteX19" fmla="*/ 1734673 w 4706475"/>
              <a:gd name="connsiteY19" fmla="*/ 1562518 h 4664946"/>
              <a:gd name="connsiteX20" fmla="*/ 1654286 w 4706475"/>
              <a:gd name="connsiteY20" fmla="*/ 1313822 h 4664946"/>
              <a:gd name="connsiteX21" fmla="*/ 1684431 w 4706475"/>
              <a:gd name="connsiteY21" fmla="*/ 1185705 h 4664946"/>
              <a:gd name="connsiteX22" fmla="*/ 1709554 w 4706475"/>
              <a:gd name="connsiteY22" fmla="*/ 1080199 h 4664946"/>
              <a:gd name="connsiteX23" fmla="*/ 1754771 w 4706475"/>
              <a:gd name="connsiteY23" fmla="*/ 1052566 h 4664946"/>
              <a:gd name="connsiteX24" fmla="*/ 1890424 w 4706475"/>
              <a:gd name="connsiteY24" fmla="*/ 1009860 h 4664946"/>
              <a:gd name="connsiteX25" fmla="*/ 2046174 w 4706475"/>
              <a:gd name="connsiteY25" fmla="*/ 1032467 h 4664946"/>
              <a:gd name="connsiteX26" fmla="*/ 2139121 w 4706475"/>
              <a:gd name="connsiteY26" fmla="*/ 1170633 h 4664946"/>
              <a:gd name="connsiteX27" fmla="*/ 2111488 w 4706475"/>
              <a:gd name="connsiteY27" fmla="*/ 1308798 h 4664946"/>
              <a:gd name="connsiteX28" fmla="*/ 2114000 w 4706475"/>
              <a:gd name="connsiteY28" fmla="*/ 1459523 h 4664946"/>
              <a:gd name="connsiteX29" fmla="*/ 2204435 w 4706475"/>
              <a:gd name="connsiteY29" fmla="*/ 1602712 h 4664946"/>
              <a:gd name="connsiteX30" fmla="*/ 2244629 w 4706475"/>
              <a:gd name="connsiteY30" fmla="*/ 1715756 h 4664946"/>
              <a:gd name="connsiteX31" fmla="*/ 2267237 w 4706475"/>
              <a:gd name="connsiteY31" fmla="*/ 1851409 h 4664946"/>
              <a:gd name="connsiteX32" fmla="*/ 2224532 w 4706475"/>
              <a:gd name="connsiteY32" fmla="*/ 2052376 h 4664946"/>
              <a:gd name="connsiteX33" fmla="*/ 2242117 w 4706475"/>
              <a:gd name="connsiteY33" fmla="*/ 2157885 h 4664946"/>
              <a:gd name="connsiteX34" fmla="*/ 2425499 w 4706475"/>
              <a:gd name="connsiteY34" fmla="*/ 2404069 h 4664946"/>
              <a:gd name="connsiteX35" fmla="*/ 2495837 w 4706475"/>
              <a:gd name="connsiteY35" fmla="*/ 2728128 h 4664946"/>
              <a:gd name="connsiteX36" fmla="*/ 2626466 w 4706475"/>
              <a:gd name="connsiteY36" fmla="*/ 2833636 h 4664946"/>
              <a:gd name="connsiteX37" fmla="*/ 2842507 w 4706475"/>
              <a:gd name="connsiteY37" fmla="*/ 2934119 h 4664946"/>
              <a:gd name="connsiteX38" fmla="*/ 2860090 w 4706475"/>
              <a:gd name="connsiteY38" fmla="*/ 3004458 h 4664946"/>
              <a:gd name="connsiteX39" fmla="*/ 2764631 w 4706475"/>
              <a:gd name="connsiteY39" fmla="*/ 3064746 h 4664946"/>
              <a:gd name="connsiteX40" fmla="*/ 2480765 w 4706475"/>
              <a:gd name="connsiteY40" fmla="*/ 3032089 h 4664946"/>
              <a:gd name="connsiteX41" fmla="*/ 2284822 w 4706475"/>
              <a:gd name="connsiteY41" fmla="*/ 2868804 h 4664946"/>
              <a:gd name="connsiteX42" fmla="*/ 2091391 w 4706475"/>
              <a:gd name="connsiteY42" fmla="*/ 2768321 h 4664946"/>
              <a:gd name="connsiteX43" fmla="*/ 1958251 w 4706475"/>
              <a:gd name="connsiteY43" fmla="*/ 2594986 h 4664946"/>
              <a:gd name="connsiteX44" fmla="*/ 1882888 w 4706475"/>
              <a:gd name="connsiteY44" fmla="*/ 2399043 h 4664946"/>
              <a:gd name="connsiteX45" fmla="*/ 1837670 w 4706475"/>
              <a:gd name="connsiteY45" fmla="*/ 2177979 h 4664946"/>
              <a:gd name="connsiteX46" fmla="*/ 1782404 w 4706475"/>
              <a:gd name="connsiteY46" fmla="*/ 2145323 h 4664946"/>
              <a:gd name="connsiteX47" fmla="*/ 1752259 w 4706475"/>
              <a:gd name="connsiteY47" fmla="*/ 1997109 h 4664946"/>
              <a:gd name="connsiteX48" fmla="*/ 1762308 w 4706475"/>
              <a:gd name="connsiteY48" fmla="*/ 1879041 h 4664946"/>
              <a:gd name="connsiteX49" fmla="*/ 1767332 w 4706475"/>
              <a:gd name="connsiteY49" fmla="*/ 1781070 h 4664946"/>
              <a:gd name="connsiteX50" fmla="*/ 963463 w 4706475"/>
              <a:gd name="connsiteY50" fmla="*/ 1745899 h 4664946"/>
              <a:gd name="connsiteX51" fmla="*/ 349955 w 4706475"/>
              <a:gd name="connsiteY51" fmla="*/ 1730673 h 4664946"/>
              <a:gd name="connsiteX52" fmla="*/ 183444 w 4706475"/>
              <a:gd name="connsiteY52" fmla="*/ 1722205 h 4664946"/>
              <a:gd name="connsiteX53" fmla="*/ 160867 w 4706475"/>
              <a:gd name="connsiteY53" fmla="*/ 1868962 h 4664946"/>
              <a:gd name="connsiteX54" fmla="*/ 0 w 4706475"/>
              <a:gd name="connsiteY54" fmla="*/ 2049584 h 4664946"/>
              <a:gd name="connsiteX55" fmla="*/ 335845 w 4706475"/>
              <a:gd name="connsiteY55" fmla="*/ 2345917 h 4664946"/>
              <a:gd name="connsiteX56" fmla="*/ 620890 w 4706475"/>
              <a:gd name="connsiteY56" fmla="*/ 2597095 h 4664946"/>
              <a:gd name="connsiteX57" fmla="*/ 883077 w 4706475"/>
              <a:gd name="connsiteY57" fmla="*/ 2697983 h 4664946"/>
              <a:gd name="connsiteX58" fmla="*/ 2247141 w 4706475"/>
              <a:gd name="connsiteY58" fmla="*/ 3125036 h 4664946"/>
              <a:gd name="connsiteX59" fmla="*/ 2945501 w 4706475"/>
              <a:gd name="connsiteY59" fmla="*/ 3233057 h 4664946"/>
              <a:gd name="connsiteX60" fmla="*/ 3078640 w 4706475"/>
              <a:gd name="connsiteY60" fmla="*/ 3310932 h 4664946"/>
              <a:gd name="connsiteX61" fmla="*/ 3214293 w 4706475"/>
              <a:gd name="connsiteY61" fmla="*/ 3753060 h 4664946"/>
              <a:gd name="connsiteX62" fmla="*/ 3196708 w 4706475"/>
              <a:gd name="connsiteY62" fmla="*/ 3851032 h 4664946"/>
              <a:gd name="connsiteX63" fmla="*/ 3445404 w 4706475"/>
              <a:gd name="connsiteY63" fmla="*/ 4119824 h 4664946"/>
              <a:gd name="connsiteX64" fmla="*/ 3749367 w 4706475"/>
              <a:gd name="connsiteY64" fmla="*/ 4423787 h 4664946"/>
              <a:gd name="connsiteX65" fmla="*/ 3839802 w 4706475"/>
              <a:gd name="connsiteY65" fmla="*/ 4509198 h 4664946"/>
              <a:gd name="connsiteX66" fmla="*/ 4028210 w 4706475"/>
              <a:gd name="connsiteY66" fmla="*/ 4604656 h 4664946"/>
              <a:gd name="connsiteX67" fmla="*/ 4181446 w 4706475"/>
              <a:gd name="connsiteY67" fmla="*/ 4664946 h 4664946"/>
              <a:gd name="connsiteX68" fmla="*/ 4279418 w 4706475"/>
              <a:gd name="connsiteY68" fmla="*/ 4664946 h 4664946"/>
              <a:gd name="connsiteX69" fmla="*/ 4392462 w 4706475"/>
              <a:gd name="connsiteY69" fmla="*/ 4637314 h 4664946"/>
              <a:gd name="connsiteX70" fmla="*/ 4706475 w 4706475"/>
              <a:gd name="connsiteY70" fmla="*/ 4398667 h 4664946"/>
              <a:gd name="connsiteX71" fmla="*/ 4706475 w 4706475"/>
              <a:gd name="connsiteY71" fmla="*/ 3815862 h 4664946"/>
              <a:gd name="connsiteX72" fmla="*/ 4392462 w 4706475"/>
              <a:gd name="connsiteY72" fmla="*/ 3609871 h 4664946"/>
              <a:gd name="connsiteX73" fmla="*/ 4289466 w 4706475"/>
              <a:gd name="connsiteY73" fmla="*/ 3516923 h 4664946"/>
              <a:gd name="connsiteX74" fmla="*/ 4183959 w 4706475"/>
              <a:gd name="connsiteY74" fmla="*/ 3333540 h 4664946"/>
              <a:gd name="connsiteX75" fmla="*/ 4143765 w 4706475"/>
              <a:gd name="connsiteY75" fmla="*/ 2979337 h 4664946"/>
              <a:gd name="connsiteX76" fmla="*/ 3945310 w 4706475"/>
              <a:gd name="connsiteY76" fmla="*/ 2459335 h 4664946"/>
              <a:gd name="connsiteX77" fmla="*/ 3842315 w 4706475"/>
              <a:gd name="connsiteY77" fmla="*/ 2298561 h 4664946"/>
              <a:gd name="connsiteX78" fmla="*/ 3706662 w 4706475"/>
              <a:gd name="connsiteY78" fmla="*/ 2115178 h 4664946"/>
              <a:gd name="connsiteX79" fmla="*/ 3452941 w 4706475"/>
              <a:gd name="connsiteY79" fmla="*/ 2037304 h 4664946"/>
              <a:gd name="connsiteX80" fmla="*/ 3254486 w 4706475"/>
              <a:gd name="connsiteY80" fmla="*/ 1911699 h 4664946"/>
              <a:gd name="connsiteX81" fmla="*/ 3289658 w 4706475"/>
              <a:gd name="connsiteY81" fmla="*/ 1843873 h 4664946"/>
              <a:gd name="connsiteX82" fmla="*/ 3468015 w 4706475"/>
              <a:gd name="connsiteY82" fmla="*/ 1723293 h 4664946"/>
              <a:gd name="connsiteX83" fmla="*/ 3643862 w 4706475"/>
              <a:gd name="connsiteY83" fmla="*/ 1502229 h 4664946"/>
              <a:gd name="connsiteX84" fmla="*/ 3704153 w 4706475"/>
              <a:gd name="connsiteY84" fmla="*/ 1336431 h 4664946"/>
              <a:gd name="connsiteX85" fmla="*/ 3581060 w 4706475"/>
              <a:gd name="connsiteY85" fmla="*/ 801356 h 4664946"/>
              <a:gd name="connsiteX86" fmla="*/ 3550915 w 4706475"/>
              <a:gd name="connsiteY86" fmla="*/ 665704 h 4664946"/>
              <a:gd name="connsiteX87" fmla="*/ 3465504 w 4706475"/>
              <a:gd name="connsiteY87" fmla="*/ 406959 h 4664946"/>
              <a:gd name="connsiteX88" fmla="*/ 3332364 w 4706475"/>
              <a:gd name="connsiteY88" fmla="*/ 231112 h 4664946"/>
              <a:gd name="connsiteX89" fmla="*/ 2968111 w 4706475"/>
              <a:gd name="connsiteY89" fmla="*/ 27633 h 4664946"/>
              <a:gd name="connsiteX90" fmla="*/ 2824922 w 4706475"/>
              <a:gd name="connsiteY90" fmla="*/ 0 h 4664946"/>
              <a:gd name="connsiteX91" fmla="*/ 2641539 w 4706475"/>
              <a:gd name="connsiteY91" fmla="*/ 45218 h 4664946"/>
              <a:gd name="connsiteX92" fmla="*/ 2400379 w 4706475"/>
              <a:gd name="connsiteY92" fmla="*/ 303963 h 4664946"/>
              <a:gd name="connsiteX93" fmla="*/ 2224533 w 4706475"/>
              <a:gd name="connsiteY93" fmla="*/ 527539 h 4664946"/>
              <a:gd name="connsiteX94" fmla="*/ 1998445 w 4706475"/>
              <a:gd name="connsiteY94" fmla="*/ 864159 h 4664946"/>
              <a:gd name="connsiteX0" fmla="*/ 1998445 w 4706475"/>
              <a:gd name="connsiteY0" fmla="*/ 864159 h 4664946"/>
              <a:gd name="connsiteX1" fmla="*/ 1724626 w 4706475"/>
              <a:gd name="connsiteY1" fmla="*/ 823965 h 4664946"/>
              <a:gd name="connsiteX2" fmla="*/ 1596510 w 4706475"/>
              <a:gd name="connsiteY2" fmla="*/ 864158 h 4664946"/>
              <a:gd name="connsiteX3" fmla="*/ 1458345 w 4706475"/>
              <a:gd name="connsiteY3" fmla="*/ 924449 h 4664946"/>
              <a:gd name="connsiteX4" fmla="*/ 1264912 w 4706475"/>
              <a:gd name="connsiteY4" fmla="*/ 924448 h 4664946"/>
              <a:gd name="connsiteX5" fmla="*/ 1038824 w 4706475"/>
              <a:gd name="connsiteY5" fmla="*/ 884254 h 4664946"/>
              <a:gd name="connsiteX6" fmla="*/ 900659 w 4706475"/>
              <a:gd name="connsiteY6" fmla="*/ 909376 h 4664946"/>
              <a:gd name="connsiteX7" fmla="*/ 800176 w 4706475"/>
              <a:gd name="connsiteY7" fmla="*/ 937008 h 4664946"/>
              <a:gd name="connsiteX8" fmla="*/ 669548 w 4706475"/>
              <a:gd name="connsiteY8" fmla="*/ 994786 h 4664946"/>
              <a:gd name="connsiteX9" fmla="*/ 599211 w 4706475"/>
              <a:gd name="connsiteY9" fmla="*/ 1040004 h 4664946"/>
              <a:gd name="connsiteX10" fmla="*/ 463556 w 4706475"/>
              <a:gd name="connsiteY10" fmla="*/ 1178169 h 4664946"/>
              <a:gd name="connsiteX11" fmla="*/ 385682 w 4706475"/>
              <a:gd name="connsiteY11" fmla="*/ 1298750 h 4664946"/>
              <a:gd name="connsiteX12" fmla="*/ 355536 w 4706475"/>
              <a:gd name="connsiteY12" fmla="*/ 1381649 h 4664946"/>
              <a:gd name="connsiteX13" fmla="*/ 423363 w 4706475"/>
              <a:gd name="connsiteY13" fmla="*/ 1474596 h 4664946"/>
              <a:gd name="connsiteX14" fmla="*/ 420851 w 4706475"/>
              <a:gd name="connsiteY14" fmla="*/ 1524837 h 4664946"/>
              <a:gd name="connsiteX15" fmla="*/ 187228 w 4706475"/>
              <a:gd name="connsiteY15" fmla="*/ 1673049 h 4664946"/>
              <a:gd name="connsiteX16" fmla="*/ 194763 w 4706475"/>
              <a:gd name="connsiteY16" fmla="*/ 1723292 h 4664946"/>
              <a:gd name="connsiteX17" fmla="*/ 1099115 w 4706475"/>
              <a:gd name="connsiteY17" fmla="*/ 1763485 h 4664946"/>
              <a:gd name="connsiteX18" fmla="*/ 1769842 w 4706475"/>
              <a:gd name="connsiteY18" fmla="*/ 1771021 h 4664946"/>
              <a:gd name="connsiteX19" fmla="*/ 1734673 w 4706475"/>
              <a:gd name="connsiteY19" fmla="*/ 1562518 h 4664946"/>
              <a:gd name="connsiteX20" fmla="*/ 1654286 w 4706475"/>
              <a:gd name="connsiteY20" fmla="*/ 1313822 h 4664946"/>
              <a:gd name="connsiteX21" fmla="*/ 1684431 w 4706475"/>
              <a:gd name="connsiteY21" fmla="*/ 1185705 h 4664946"/>
              <a:gd name="connsiteX22" fmla="*/ 1709554 w 4706475"/>
              <a:gd name="connsiteY22" fmla="*/ 1080199 h 4664946"/>
              <a:gd name="connsiteX23" fmla="*/ 1754771 w 4706475"/>
              <a:gd name="connsiteY23" fmla="*/ 1052566 h 4664946"/>
              <a:gd name="connsiteX24" fmla="*/ 1890424 w 4706475"/>
              <a:gd name="connsiteY24" fmla="*/ 1009860 h 4664946"/>
              <a:gd name="connsiteX25" fmla="*/ 2046174 w 4706475"/>
              <a:gd name="connsiteY25" fmla="*/ 1032467 h 4664946"/>
              <a:gd name="connsiteX26" fmla="*/ 2139121 w 4706475"/>
              <a:gd name="connsiteY26" fmla="*/ 1170633 h 4664946"/>
              <a:gd name="connsiteX27" fmla="*/ 2111488 w 4706475"/>
              <a:gd name="connsiteY27" fmla="*/ 1308798 h 4664946"/>
              <a:gd name="connsiteX28" fmla="*/ 2114000 w 4706475"/>
              <a:gd name="connsiteY28" fmla="*/ 1459523 h 4664946"/>
              <a:gd name="connsiteX29" fmla="*/ 2204435 w 4706475"/>
              <a:gd name="connsiteY29" fmla="*/ 1602712 h 4664946"/>
              <a:gd name="connsiteX30" fmla="*/ 2244629 w 4706475"/>
              <a:gd name="connsiteY30" fmla="*/ 1715756 h 4664946"/>
              <a:gd name="connsiteX31" fmla="*/ 2267237 w 4706475"/>
              <a:gd name="connsiteY31" fmla="*/ 1851409 h 4664946"/>
              <a:gd name="connsiteX32" fmla="*/ 2224532 w 4706475"/>
              <a:gd name="connsiteY32" fmla="*/ 2052376 h 4664946"/>
              <a:gd name="connsiteX33" fmla="*/ 2242117 w 4706475"/>
              <a:gd name="connsiteY33" fmla="*/ 2157885 h 4664946"/>
              <a:gd name="connsiteX34" fmla="*/ 2425499 w 4706475"/>
              <a:gd name="connsiteY34" fmla="*/ 2404069 h 4664946"/>
              <a:gd name="connsiteX35" fmla="*/ 2495837 w 4706475"/>
              <a:gd name="connsiteY35" fmla="*/ 2728128 h 4664946"/>
              <a:gd name="connsiteX36" fmla="*/ 2626466 w 4706475"/>
              <a:gd name="connsiteY36" fmla="*/ 2833636 h 4664946"/>
              <a:gd name="connsiteX37" fmla="*/ 2842507 w 4706475"/>
              <a:gd name="connsiteY37" fmla="*/ 2934119 h 4664946"/>
              <a:gd name="connsiteX38" fmla="*/ 2860090 w 4706475"/>
              <a:gd name="connsiteY38" fmla="*/ 3004458 h 4664946"/>
              <a:gd name="connsiteX39" fmla="*/ 2764631 w 4706475"/>
              <a:gd name="connsiteY39" fmla="*/ 3064746 h 4664946"/>
              <a:gd name="connsiteX40" fmla="*/ 2480765 w 4706475"/>
              <a:gd name="connsiteY40" fmla="*/ 3032089 h 4664946"/>
              <a:gd name="connsiteX41" fmla="*/ 2284822 w 4706475"/>
              <a:gd name="connsiteY41" fmla="*/ 2868804 h 4664946"/>
              <a:gd name="connsiteX42" fmla="*/ 2091391 w 4706475"/>
              <a:gd name="connsiteY42" fmla="*/ 2768321 h 4664946"/>
              <a:gd name="connsiteX43" fmla="*/ 1958251 w 4706475"/>
              <a:gd name="connsiteY43" fmla="*/ 2594986 h 4664946"/>
              <a:gd name="connsiteX44" fmla="*/ 1882888 w 4706475"/>
              <a:gd name="connsiteY44" fmla="*/ 2399043 h 4664946"/>
              <a:gd name="connsiteX45" fmla="*/ 1837670 w 4706475"/>
              <a:gd name="connsiteY45" fmla="*/ 2177979 h 4664946"/>
              <a:gd name="connsiteX46" fmla="*/ 1782404 w 4706475"/>
              <a:gd name="connsiteY46" fmla="*/ 2145323 h 4664946"/>
              <a:gd name="connsiteX47" fmla="*/ 1752259 w 4706475"/>
              <a:gd name="connsiteY47" fmla="*/ 1997109 h 4664946"/>
              <a:gd name="connsiteX48" fmla="*/ 1762308 w 4706475"/>
              <a:gd name="connsiteY48" fmla="*/ 1879041 h 4664946"/>
              <a:gd name="connsiteX49" fmla="*/ 1767332 w 4706475"/>
              <a:gd name="connsiteY49" fmla="*/ 1781070 h 4664946"/>
              <a:gd name="connsiteX50" fmla="*/ 963463 w 4706475"/>
              <a:gd name="connsiteY50" fmla="*/ 1745899 h 4664946"/>
              <a:gd name="connsiteX51" fmla="*/ 349955 w 4706475"/>
              <a:gd name="connsiteY51" fmla="*/ 1730673 h 4664946"/>
              <a:gd name="connsiteX52" fmla="*/ 183444 w 4706475"/>
              <a:gd name="connsiteY52" fmla="*/ 1722205 h 4664946"/>
              <a:gd name="connsiteX53" fmla="*/ 160867 w 4706475"/>
              <a:gd name="connsiteY53" fmla="*/ 1868962 h 4664946"/>
              <a:gd name="connsiteX54" fmla="*/ 0 w 4706475"/>
              <a:gd name="connsiteY54" fmla="*/ 2049584 h 4664946"/>
              <a:gd name="connsiteX55" fmla="*/ 530579 w 4706475"/>
              <a:gd name="connsiteY55" fmla="*/ 2532184 h 4664946"/>
              <a:gd name="connsiteX56" fmla="*/ 620890 w 4706475"/>
              <a:gd name="connsiteY56" fmla="*/ 2597095 h 4664946"/>
              <a:gd name="connsiteX57" fmla="*/ 883077 w 4706475"/>
              <a:gd name="connsiteY57" fmla="*/ 2697983 h 4664946"/>
              <a:gd name="connsiteX58" fmla="*/ 2247141 w 4706475"/>
              <a:gd name="connsiteY58" fmla="*/ 3125036 h 4664946"/>
              <a:gd name="connsiteX59" fmla="*/ 2945501 w 4706475"/>
              <a:gd name="connsiteY59" fmla="*/ 3233057 h 4664946"/>
              <a:gd name="connsiteX60" fmla="*/ 3078640 w 4706475"/>
              <a:gd name="connsiteY60" fmla="*/ 3310932 h 4664946"/>
              <a:gd name="connsiteX61" fmla="*/ 3214293 w 4706475"/>
              <a:gd name="connsiteY61" fmla="*/ 3753060 h 4664946"/>
              <a:gd name="connsiteX62" fmla="*/ 3196708 w 4706475"/>
              <a:gd name="connsiteY62" fmla="*/ 3851032 h 4664946"/>
              <a:gd name="connsiteX63" fmla="*/ 3445404 w 4706475"/>
              <a:gd name="connsiteY63" fmla="*/ 4119824 h 4664946"/>
              <a:gd name="connsiteX64" fmla="*/ 3749367 w 4706475"/>
              <a:gd name="connsiteY64" fmla="*/ 4423787 h 4664946"/>
              <a:gd name="connsiteX65" fmla="*/ 3839802 w 4706475"/>
              <a:gd name="connsiteY65" fmla="*/ 4509198 h 4664946"/>
              <a:gd name="connsiteX66" fmla="*/ 4028210 w 4706475"/>
              <a:gd name="connsiteY66" fmla="*/ 4604656 h 4664946"/>
              <a:gd name="connsiteX67" fmla="*/ 4181446 w 4706475"/>
              <a:gd name="connsiteY67" fmla="*/ 4664946 h 4664946"/>
              <a:gd name="connsiteX68" fmla="*/ 4279418 w 4706475"/>
              <a:gd name="connsiteY68" fmla="*/ 4664946 h 4664946"/>
              <a:gd name="connsiteX69" fmla="*/ 4392462 w 4706475"/>
              <a:gd name="connsiteY69" fmla="*/ 4637314 h 4664946"/>
              <a:gd name="connsiteX70" fmla="*/ 4706475 w 4706475"/>
              <a:gd name="connsiteY70" fmla="*/ 4398667 h 4664946"/>
              <a:gd name="connsiteX71" fmla="*/ 4706475 w 4706475"/>
              <a:gd name="connsiteY71" fmla="*/ 3815862 h 4664946"/>
              <a:gd name="connsiteX72" fmla="*/ 4392462 w 4706475"/>
              <a:gd name="connsiteY72" fmla="*/ 3609871 h 4664946"/>
              <a:gd name="connsiteX73" fmla="*/ 4289466 w 4706475"/>
              <a:gd name="connsiteY73" fmla="*/ 3516923 h 4664946"/>
              <a:gd name="connsiteX74" fmla="*/ 4183959 w 4706475"/>
              <a:gd name="connsiteY74" fmla="*/ 3333540 h 4664946"/>
              <a:gd name="connsiteX75" fmla="*/ 4143765 w 4706475"/>
              <a:gd name="connsiteY75" fmla="*/ 2979337 h 4664946"/>
              <a:gd name="connsiteX76" fmla="*/ 3945310 w 4706475"/>
              <a:gd name="connsiteY76" fmla="*/ 2459335 h 4664946"/>
              <a:gd name="connsiteX77" fmla="*/ 3842315 w 4706475"/>
              <a:gd name="connsiteY77" fmla="*/ 2298561 h 4664946"/>
              <a:gd name="connsiteX78" fmla="*/ 3706662 w 4706475"/>
              <a:gd name="connsiteY78" fmla="*/ 2115178 h 4664946"/>
              <a:gd name="connsiteX79" fmla="*/ 3452941 w 4706475"/>
              <a:gd name="connsiteY79" fmla="*/ 2037304 h 4664946"/>
              <a:gd name="connsiteX80" fmla="*/ 3254486 w 4706475"/>
              <a:gd name="connsiteY80" fmla="*/ 1911699 h 4664946"/>
              <a:gd name="connsiteX81" fmla="*/ 3289658 w 4706475"/>
              <a:gd name="connsiteY81" fmla="*/ 1843873 h 4664946"/>
              <a:gd name="connsiteX82" fmla="*/ 3468015 w 4706475"/>
              <a:gd name="connsiteY82" fmla="*/ 1723293 h 4664946"/>
              <a:gd name="connsiteX83" fmla="*/ 3643862 w 4706475"/>
              <a:gd name="connsiteY83" fmla="*/ 1502229 h 4664946"/>
              <a:gd name="connsiteX84" fmla="*/ 3704153 w 4706475"/>
              <a:gd name="connsiteY84" fmla="*/ 1336431 h 4664946"/>
              <a:gd name="connsiteX85" fmla="*/ 3581060 w 4706475"/>
              <a:gd name="connsiteY85" fmla="*/ 801356 h 4664946"/>
              <a:gd name="connsiteX86" fmla="*/ 3550915 w 4706475"/>
              <a:gd name="connsiteY86" fmla="*/ 665704 h 4664946"/>
              <a:gd name="connsiteX87" fmla="*/ 3465504 w 4706475"/>
              <a:gd name="connsiteY87" fmla="*/ 406959 h 4664946"/>
              <a:gd name="connsiteX88" fmla="*/ 3332364 w 4706475"/>
              <a:gd name="connsiteY88" fmla="*/ 231112 h 4664946"/>
              <a:gd name="connsiteX89" fmla="*/ 2968111 w 4706475"/>
              <a:gd name="connsiteY89" fmla="*/ 27633 h 4664946"/>
              <a:gd name="connsiteX90" fmla="*/ 2824922 w 4706475"/>
              <a:gd name="connsiteY90" fmla="*/ 0 h 4664946"/>
              <a:gd name="connsiteX91" fmla="*/ 2641539 w 4706475"/>
              <a:gd name="connsiteY91" fmla="*/ 45218 h 4664946"/>
              <a:gd name="connsiteX92" fmla="*/ 2400379 w 4706475"/>
              <a:gd name="connsiteY92" fmla="*/ 303963 h 4664946"/>
              <a:gd name="connsiteX93" fmla="*/ 2224533 w 4706475"/>
              <a:gd name="connsiteY93" fmla="*/ 527539 h 4664946"/>
              <a:gd name="connsiteX94" fmla="*/ 1998445 w 4706475"/>
              <a:gd name="connsiteY94" fmla="*/ 864159 h 4664946"/>
              <a:gd name="connsiteX0" fmla="*/ 1998445 w 4706475"/>
              <a:gd name="connsiteY0" fmla="*/ 864159 h 4664946"/>
              <a:gd name="connsiteX1" fmla="*/ 1724626 w 4706475"/>
              <a:gd name="connsiteY1" fmla="*/ 823965 h 4664946"/>
              <a:gd name="connsiteX2" fmla="*/ 1596510 w 4706475"/>
              <a:gd name="connsiteY2" fmla="*/ 864158 h 4664946"/>
              <a:gd name="connsiteX3" fmla="*/ 1458345 w 4706475"/>
              <a:gd name="connsiteY3" fmla="*/ 924449 h 4664946"/>
              <a:gd name="connsiteX4" fmla="*/ 1264912 w 4706475"/>
              <a:gd name="connsiteY4" fmla="*/ 924448 h 4664946"/>
              <a:gd name="connsiteX5" fmla="*/ 1038824 w 4706475"/>
              <a:gd name="connsiteY5" fmla="*/ 884254 h 4664946"/>
              <a:gd name="connsiteX6" fmla="*/ 900659 w 4706475"/>
              <a:gd name="connsiteY6" fmla="*/ 909376 h 4664946"/>
              <a:gd name="connsiteX7" fmla="*/ 800176 w 4706475"/>
              <a:gd name="connsiteY7" fmla="*/ 937008 h 4664946"/>
              <a:gd name="connsiteX8" fmla="*/ 669548 w 4706475"/>
              <a:gd name="connsiteY8" fmla="*/ 994786 h 4664946"/>
              <a:gd name="connsiteX9" fmla="*/ 599211 w 4706475"/>
              <a:gd name="connsiteY9" fmla="*/ 1040004 h 4664946"/>
              <a:gd name="connsiteX10" fmla="*/ 463556 w 4706475"/>
              <a:gd name="connsiteY10" fmla="*/ 1178169 h 4664946"/>
              <a:gd name="connsiteX11" fmla="*/ 385682 w 4706475"/>
              <a:gd name="connsiteY11" fmla="*/ 1298750 h 4664946"/>
              <a:gd name="connsiteX12" fmla="*/ 355536 w 4706475"/>
              <a:gd name="connsiteY12" fmla="*/ 1381649 h 4664946"/>
              <a:gd name="connsiteX13" fmla="*/ 423363 w 4706475"/>
              <a:gd name="connsiteY13" fmla="*/ 1474596 h 4664946"/>
              <a:gd name="connsiteX14" fmla="*/ 420851 w 4706475"/>
              <a:gd name="connsiteY14" fmla="*/ 1524837 h 4664946"/>
              <a:gd name="connsiteX15" fmla="*/ 187228 w 4706475"/>
              <a:gd name="connsiteY15" fmla="*/ 1673049 h 4664946"/>
              <a:gd name="connsiteX16" fmla="*/ 194763 w 4706475"/>
              <a:gd name="connsiteY16" fmla="*/ 1723292 h 4664946"/>
              <a:gd name="connsiteX17" fmla="*/ 1099115 w 4706475"/>
              <a:gd name="connsiteY17" fmla="*/ 1763485 h 4664946"/>
              <a:gd name="connsiteX18" fmla="*/ 1769842 w 4706475"/>
              <a:gd name="connsiteY18" fmla="*/ 1771021 h 4664946"/>
              <a:gd name="connsiteX19" fmla="*/ 1734673 w 4706475"/>
              <a:gd name="connsiteY19" fmla="*/ 1562518 h 4664946"/>
              <a:gd name="connsiteX20" fmla="*/ 1654286 w 4706475"/>
              <a:gd name="connsiteY20" fmla="*/ 1313822 h 4664946"/>
              <a:gd name="connsiteX21" fmla="*/ 1684431 w 4706475"/>
              <a:gd name="connsiteY21" fmla="*/ 1185705 h 4664946"/>
              <a:gd name="connsiteX22" fmla="*/ 1709554 w 4706475"/>
              <a:gd name="connsiteY22" fmla="*/ 1080199 h 4664946"/>
              <a:gd name="connsiteX23" fmla="*/ 1754771 w 4706475"/>
              <a:gd name="connsiteY23" fmla="*/ 1052566 h 4664946"/>
              <a:gd name="connsiteX24" fmla="*/ 1890424 w 4706475"/>
              <a:gd name="connsiteY24" fmla="*/ 1009860 h 4664946"/>
              <a:gd name="connsiteX25" fmla="*/ 2046174 w 4706475"/>
              <a:gd name="connsiteY25" fmla="*/ 1032467 h 4664946"/>
              <a:gd name="connsiteX26" fmla="*/ 2139121 w 4706475"/>
              <a:gd name="connsiteY26" fmla="*/ 1170633 h 4664946"/>
              <a:gd name="connsiteX27" fmla="*/ 2111488 w 4706475"/>
              <a:gd name="connsiteY27" fmla="*/ 1308798 h 4664946"/>
              <a:gd name="connsiteX28" fmla="*/ 2114000 w 4706475"/>
              <a:gd name="connsiteY28" fmla="*/ 1459523 h 4664946"/>
              <a:gd name="connsiteX29" fmla="*/ 2204435 w 4706475"/>
              <a:gd name="connsiteY29" fmla="*/ 1602712 h 4664946"/>
              <a:gd name="connsiteX30" fmla="*/ 2244629 w 4706475"/>
              <a:gd name="connsiteY30" fmla="*/ 1715756 h 4664946"/>
              <a:gd name="connsiteX31" fmla="*/ 2267237 w 4706475"/>
              <a:gd name="connsiteY31" fmla="*/ 1851409 h 4664946"/>
              <a:gd name="connsiteX32" fmla="*/ 2224532 w 4706475"/>
              <a:gd name="connsiteY32" fmla="*/ 2052376 h 4664946"/>
              <a:gd name="connsiteX33" fmla="*/ 2242117 w 4706475"/>
              <a:gd name="connsiteY33" fmla="*/ 2157885 h 4664946"/>
              <a:gd name="connsiteX34" fmla="*/ 2425499 w 4706475"/>
              <a:gd name="connsiteY34" fmla="*/ 2404069 h 4664946"/>
              <a:gd name="connsiteX35" fmla="*/ 2495837 w 4706475"/>
              <a:gd name="connsiteY35" fmla="*/ 2728128 h 4664946"/>
              <a:gd name="connsiteX36" fmla="*/ 2626466 w 4706475"/>
              <a:gd name="connsiteY36" fmla="*/ 2833636 h 4664946"/>
              <a:gd name="connsiteX37" fmla="*/ 2842507 w 4706475"/>
              <a:gd name="connsiteY37" fmla="*/ 2934119 h 4664946"/>
              <a:gd name="connsiteX38" fmla="*/ 2860090 w 4706475"/>
              <a:gd name="connsiteY38" fmla="*/ 3004458 h 4664946"/>
              <a:gd name="connsiteX39" fmla="*/ 2764631 w 4706475"/>
              <a:gd name="connsiteY39" fmla="*/ 3064746 h 4664946"/>
              <a:gd name="connsiteX40" fmla="*/ 2480765 w 4706475"/>
              <a:gd name="connsiteY40" fmla="*/ 3032089 h 4664946"/>
              <a:gd name="connsiteX41" fmla="*/ 2284822 w 4706475"/>
              <a:gd name="connsiteY41" fmla="*/ 2868804 h 4664946"/>
              <a:gd name="connsiteX42" fmla="*/ 2091391 w 4706475"/>
              <a:gd name="connsiteY42" fmla="*/ 2768321 h 4664946"/>
              <a:gd name="connsiteX43" fmla="*/ 1958251 w 4706475"/>
              <a:gd name="connsiteY43" fmla="*/ 2594986 h 4664946"/>
              <a:gd name="connsiteX44" fmla="*/ 1882888 w 4706475"/>
              <a:gd name="connsiteY44" fmla="*/ 2399043 h 4664946"/>
              <a:gd name="connsiteX45" fmla="*/ 1837670 w 4706475"/>
              <a:gd name="connsiteY45" fmla="*/ 2177979 h 4664946"/>
              <a:gd name="connsiteX46" fmla="*/ 1782404 w 4706475"/>
              <a:gd name="connsiteY46" fmla="*/ 2145323 h 4664946"/>
              <a:gd name="connsiteX47" fmla="*/ 1752259 w 4706475"/>
              <a:gd name="connsiteY47" fmla="*/ 1997109 h 4664946"/>
              <a:gd name="connsiteX48" fmla="*/ 1762308 w 4706475"/>
              <a:gd name="connsiteY48" fmla="*/ 1879041 h 4664946"/>
              <a:gd name="connsiteX49" fmla="*/ 1767332 w 4706475"/>
              <a:gd name="connsiteY49" fmla="*/ 1781070 h 4664946"/>
              <a:gd name="connsiteX50" fmla="*/ 963463 w 4706475"/>
              <a:gd name="connsiteY50" fmla="*/ 1745899 h 4664946"/>
              <a:gd name="connsiteX51" fmla="*/ 349955 w 4706475"/>
              <a:gd name="connsiteY51" fmla="*/ 1730673 h 4664946"/>
              <a:gd name="connsiteX52" fmla="*/ 183444 w 4706475"/>
              <a:gd name="connsiteY52" fmla="*/ 1722205 h 4664946"/>
              <a:gd name="connsiteX53" fmla="*/ 160867 w 4706475"/>
              <a:gd name="connsiteY53" fmla="*/ 1868962 h 4664946"/>
              <a:gd name="connsiteX54" fmla="*/ 0 w 4706475"/>
              <a:gd name="connsiteY54" fmla="*/ 2049584 h 4664946"/>
              <a:gd name="connsiteX55" fmla="*/ 237067 w 4706475"/>
              <a:gd name="connsiteY55" fmla="*/ 2266895 h 4664946"/>
              <a:gd name="connsiteX56" fmla="*/ 530579 w 4706475"/>
              <a:gd name="connsiteY56" fmla="*/ 2532184 h 4664946"/>
              <a:gd name="connsiteX57" fmla="*/ 620890 w 4706475"/>
              <a:gd name="connsiteY57" fmla="*/ 2597095 h 4664946"/>
              <a:gd name="connsiteX58" fmla="*/ 883077 w 4706475"/>
              <a:gd name="connsiteY58" fmla="*/ 2697983 h 4664946"/>
              <a:gd name="connsiteX59" fmla="*/ 2247141 w 4706475"/>
              <a:gd name="connsiteY59" fmla="*/ 3125036 h 4664946"/>
              <a:gd name="connsiteX60" fmla="*/ 2945501 w 4706475"/>
              <a:gd name="connsiteY60" fmla="*/ 3233057 h 4664946"/>
              <a:gd name="connsiteX61" fmla="*/ 3078640 w 4706475"/>
              <a:gd name="connsiteY61" fmla="*/ 3310932 h 4664946"/>
              <a:gd name="connsiteX62" fmla="*/ 3214293 w 4706475"/>
              <a:gd name="connsiteY62" fmla="*/ 3753060 h 4664946"/>
              <a:gd name="connsiteX63" fmla="*/ 3196708 w 4706475"/>
              <a:gd name="connsiteY63" fmla="*/ 3851032 h 4664946"/>
              <a:gd name="connsiteX64" fmla="*/ 3445404 w 4706475"/>
              <a:gd name="connsiteY64" fmla="*/ 4119824 h 4664946"/>
              <a:gd name="connsiteX65" fmla="*/ 3749367 w 4706475"/>
              <a:gd name="connsiteY65" fmla="*/ 4423787 h 4664946"/>
              <a:gd name="connsiteX66" fmla="*/ 3839802 w 4706475"/>
              <a:gd name="connsiteY66" fmla="*/ 4509198 h 4664946"/>
              <a:gd name="connsiteX67" fmla="*/ 4028210 w 4706475"/>
              <a:gd name="connsiteY67" fmla="*/ 4604656 h 4664946"/>
              <a:gd name="connsiteX68" fmla="*/ 4181446 w 4706475"/>
              <a:gd name="connsiteY68" fmla="*/ 4664946 h 4664946"/>
              <a:gd name="connsiteX69" fmla="*/ 4279418 w 4706475"/>
              <a:gd name="connsiteY69" fmla="*/ 4664946 h 4664946"/>
              <a:gd name="connsiteX70" fmla="*/ 4392462 w 4706475"/>
              <a:gd name="connsiteY70" fmla="*/ 4637314 h 4664946"/>
              <a:gd name="connsiteX71" fmla="*/ 4706475 w 4706475"/>
              <a:gd name="connsiteY71" fmla="*/ 4398667 h 4664946"/>
              <a:gd name="connsiteX72" fmla="*/ 4706475 w 4706475"/>
              <a:gd name="connsiteY72" fmla="*/ 3815862 h 4664946"/>
              <a:gd name="connsiteX73" fmla="*/ 4392462 w 4706475"/>
              <a:gd name="connsiteY73" fmla="*/ 3609871 h 4664946"/>
              <a:gd name="connsiteX74" fmla="*/ 4289466 w 4706475"/>
              <a:gd name="connsiteY74" fmla="*/ 3516923 h 4664946"/>
              <a:gd name="connsiteX75" fmla="*/ 4183959 w 4706475"/>
              <a:gd name="connsiteY75" fmla="*/ 3333540 h 4664946"/>
              <a:gd name="connsiteX76" fmla="*/ 4143765 w 4706475"/>
              <a:gd name="connsiteY76" fmla="*/ 2979337 h 4664946"/>
              <a:gd name="connsiteX77" fmla="*/ 3945310 w 4706475"/>
              <a:gd name="connsiteY77" fmla="*/ 2459335 h 4664946"/>
              <a:gd name="connsiteX78" fmla="*/ 3842315 w 4706475"/>
              <a:gd name="connsiteY78" fmla="*/ 2298561 h 4664946"/>
              <a:gd name="connsiteX79" fmla="*/ 3706662 w 4706475"/>
              <a:gd name="connsiteY79" fmla="*/ 2115178 h 4664946"/>
              <a:gd name="connsiteX80" fmla="*/ 3452941 w 4706475"/>
              <a:gd name="connsiteY80" fmla="*/ 2037304 h 4664946"/>
              <a:gd name="connsiteX81" fmla="*/ 3254486 w 4706475"/>
              <a:gd name="connsiteY81" fmla="*/ 1911699 h 4664946"/>
              <a:gd name="connsiteX82" fmla="*/ 3289658 w 4706475"/>
              <a:gd name="connsiteY82" fmla="*/ 1843873 h 4664946"/>
              <a:gd name="connsiteX83" fmla="*/ 3468015 w 4706475"/>
              <a:gd name="connsiteY83" fmla="*/ 1723293 h 4664946"/>
              <a:gd name="connsiteX84" fmla="*/ 3643862 w 4706475"/>
              <a:gd name="connsiteY84" fmla="*/ 1502229 h 4664946"/>
              <a:gd name="connsiteX85" fmla="*/ 3704153 w 4706475"/>
              <a:gd name="connsiteY85" fmla="*/ 1336431 h 4664946"/>
              <a:gd name="connsiteX86" fmla="*/ 3581060 w 4706475"/>
              <a:gd name="connsiteY86" fmla="*/ 801356 h 4664946"/>
              <a:gd name="connsiteX87" fmla="*/ 3550915 w 4706475"/>
              <a:gd name="connsiteY87" fmla="*/ 665704 h 4664946"/>
              <a:gd name="connsiteX88" fmla="*/ 3465504 w 4706475"/>
              <a:gd name="connsiteY88" fmla="*/ 406959 h 4664946"/>
              <a:gd name="connsiteX89" fmla="*/ 3332364 w 4706475"/>
              <a:gd name="connsiteY89" fmla="*/ 231112 h 4664946"/>
              <a:gd name="connsiteX90" fmla="*/ 2968111 w 4706475"/>
              <a:gd name="connsiteY90" fmla="*/ 27633 h 4664946"/>
              <a:gd name="connsiteX91" fmla="*/ 2824922 w 4706475"/>
              <a:gd name="connsiteY91" fmla="*/ 0 h 4664946"/>
              <a:gd name="connsiteX92" fmla="*/ 2641539 w 4706475"/>
              <a:gd name="connsiteY92" fmla="*/ 45218 h 4664946"/>
              <a:gd name="connsiteX93" fmla="*/ 2400379 w 4706475"/>
              <a:gd name="connsiteY93" fmla="*/ 303963 h 4664946"/>
              <a:gd name="connsiteX94" fmla="*/ 2224533 w 4706475"/>
              <a:gd name="connsiteY94" fmla="*/ 527539 h 4664946"/>
              <a:gd name="connsiteX95" fmla="*/ 1998445 w 4706475"/>
              <a:gd name="connsiteY95" fmla="*/ 864159 h 4664946"/>
              <a:gd name="connsiteX0" fmla="*/ 1998445 w 4706475"/>
              <a:gd name="connsiteY0" fmla="*/ 864159 h 4664946"/>
              <a:gd name="connsiteX1" fmla="*/ 1724626 w 4706475"/>
              <a:gd name="connsiteY1" fmla="*/ 823965 h 4664946"/>
              <a:gd name="connsiteX2" fmla="*/ 1596510 w 4706475"/>
              <a:gd name="connsiteY2" fmla="*/ 864158 h 4664946"/>
              <a:gd name="connsiteX3" fmla="*/ 1458345 w 4706475"/>
              <a:gd name="connsiteY3" fmla="*/ 924449 h 4664946"/>
              <a:gd name="connsiteX4" fmla="*/ 1264912 w 4706475"/>
              <a:gd name="connsiteY4" fmla="*/ 924448 h 4664946"/>
              <a:gd name="connsiteX5" fmla="*/ 1038824 w 4706475"/>
              <a:gd name="connsiteY5" fmla="*/ 884254 h 4664946"/>
              <a:gd name="connsiteX6" fmla="*/ 900659 w 4706475"/>
              <a:gd name="connsiteY6" fmla="*/ 909376 h 4664946"/>
              <a:gd name="connsiteX7" fmla="*/ 800176 w 4706475"/>
              <a:gd name="connsiteY7" fmla="*/ 937008 h 4664946"/>
              <a:gd name="connsiteX8" fmla="*/ 669548 w 4706475"/>
              <a:gd name="connsiteY8" fmla="*/ 994786 h 4664946"/>
              <a:gd name="connsiteX9" fmla="*/ 599211 w 4706475"/>
              <a:gd name="connsiteY9" fmla="*/ 1040004 h 4664946"/>
              <a:gd name="connsiteX10" fmla="*/ 463556 w 4706475"/>
              <a:gd name="connsiteY10" fmla="*/ 1178169 h 4664946"/>
              <a:gd name="connsiteX11" fmla="*/ 385682 w 4706475"/>
              <a:gd name="connsiteY11" fmla="*/ 1298750 h 4664946"/>
              <a:gd name="connsiteX12" fmla="*/ 355536 w 4706475"/>
              <a:gd name="connsiteY12" fmla="*/ 1381649 h 4664946"/>
              <a:gd name="connsiteX13" fmla="*/ 423363 w 4706475"/>
              <a:gd name="connsiteY13" fmla="*/ 1474596 h 4664946"/>
              <a:gd name="connsiteX14" fmla="*/ 420851 w 4706475"/>
              <a:gd name="connsiteY14" fmla="*/ 1524837 h 4664946"/>
              <a:gd name="connsiteX15" fmla="*/ 187228 w 4706475"/>
              <a:gd name="connsiteY15" fmla="*/ 1673049 h 4664946"/>
              <a:gd name="connsiteX16" fmla="*/ 194763 w 4706475"/>
              <a:gd name="connsiteY16" fmla="*/ 1723292 h 4664946"/>
              <a:gd name="connsiteX17" fmla="*/ 1099115 w 4706475"/>
              <a:gd name="connsiteY17" fmla="*/ 1763485 h 4664946"/>
              <a:gd name="connsiteX18" fmla="*/ 1769842 w 4706475"/>
              <a:gd name="connsiteY18" fmla="*/ 1771021 h 4664946"/>
              <a:gd name="connsiteX19" fmla="*/ 1734673 w 4706475"/>
              <a:gd name="connsiteY19" fmla="*/ 1562518 h 4664946"/>
              <a:gd name="connsiteX20" fmla="*/ 1654286 w 4706475"/>
              <a:gd name="connsiteY20" fmla="*/ 1313822 h 4664946"/>
              <a:gd name="connsiteX21" fmla="*/ 1684431 w 4706475"/>
              <a:gd name="connsiteY21" fmla="*/ 1185705 h 4664946"/>
              <a:gd name="connsiteX22" fmla="*/ 1709554 w 4706475"/>
              <a:gd name="connsiteY22" fmla="*/ 1080199 h 4664946"/>
              <a:gd name="connsiteX23" fmla="*/ 1754771 w 4706475"/>
              <a:gd name="connsiteY23" fmla="*/ 1052566 h 4664946"/>
              <a:gd name="connsiteX24" fmla="*/ 1890424 w 4706475"/>
              <a:gd name="connsiteY24" fmla="*/ 1009860 h 4664946"/>
              <a:gd name="connsiteX25" fmla="*/ 2046174 w 4706475"/>
              <a:gd name="connsiteY25" fmla="*/ 1032467 h 4664946"/>
              <a:gd name="connsiteX26" fmla="*/ 2139121 w 4706475"/>
              <a:gd name="connsiteY26" fmla="*/ 1170633 h 4664946"/>
              <a:gd name="connsiteX27" fmla="*/ 2111488 w 4706475"/>
              <a:gd name="connsiteY27" fmla="*/ 1308798 h 4664946"/>
              <a:gd name="connsiteX28" fmla="*/ 2114000 w 4706475"/>
              <a:gd name="connsiteY28" fmla="*/ 1459523 h 4664946"/>
              <a:gd name="connsiteX29" fmla="*/ 2204435 w 4706475"/>
              <a:gd name="connsiteY29" fmla="*/ 1602712 h 4664946"/>
              <a:gd name="connsiteX30" fmla="*/ 2244629 w 4706475"/>
              <a:gd name="connsiteY30" fmla="*/ 1715756 h 4664946"/>
              <a:gd name="connsiteX31" fmla="*/ 2267237 w 4706475"/>
              <a:gd name="connsiteY31" fmla="*/ 1851409 h 4664946"/>
              <a:gd name="connsiteX32" fmla="*/ 2224532 w 4706475"/>
              <a:gd name="connsiteY32" fmla="*/ 2052376 h 4664946"/>
              <a:gd name="connsiteX33" fmla="*/ 2242117 w 4706475"/>
              <a:gd name="connsiteY33" fmla="*/ 2157885 h 4664946"/>
              <a:gd name="connsiteX34" fmla="*/ 2425499 w 4706475"/>
              <a:gd name="connsiteY34" fmla="*/ 2404069 h 4664946"/>
              <a:gd name="connsiteX35" fmla="*/ 2495837 w 4706475"/>
              <a:gd name="connsiteY35" fmla="*/ 2728128 h 4664946"/>
              <a:gd name="connsiteX36" fmla="*/ 2626466 w 4706475"/>
              <a:gd name="connsiteY36" fmla="*/ 2833636 h 4664946"/>
              <a:gd name="connsiteX37" fmla="*/ 2842507 w 4706475"/>
              <a:gd name="connsiteY37" fmla="*/ 2934119 h 4664946"/>
              <a:gd name="connsiteX38" fmla="*/ 2860090 w 4706475"/>
              <a:gd name="connsiteY38" fmla="*/ 3004458 h 4664946"/>
              <a:gd name="connsiteX39" fmla="*/ 2764631 w 4706475"/>
              <a:gd name="connsiteY39" fmla="*/ 3064746 h 4664946"/>
              <a:gd name="connsiteX40" fmla="*/ 2480765 w 4706475"/>
              <a:gd name="connsiteY40" fmla="*/ 3032089 h 4664946"/>
              <a:gd name="connsiteX41" fmla="*/ 2284822 w 4706475"/>
              <a:gd name="connsiteY41" fmla="*/ 2868804 h 4664946"/>
              <a:gd name="connsiteX42" fmla="*/ 2091391 w 4706475"/>
              <a:gd name="connsiteY42" fmla="*/ 2768321 h 4664946"/>
              <a:gd name="connsiteX43" fmla="*/ 1958251 w 4706475"/>
              <a:gd name="connsiteY43" fmla="*/ 2594986 h 4664946"/>
              <a:gd name="connsiteX44" fmla="*/ 1882888 w 4706475"/>
              <a:gd name="connsiteY44" fmla="*/ 2399043 h 4664946"/>
              <a:gd name="connsiteX45" fmla="*/ 1837670 w 4706475"/>
              <a:gd name="connsiteY45" fmla="*/ 2177979 h 4664946"/>
              <a:gd name="connsiteX46" fmla="*/ 1782404 w 4706475"/>
              <a:gd name="connsiteY46" fmla="*/ 2145323 h 4664946"/>
              <a:gd name="connsiteX47" fmla="*/ 1752259 w 4706475"/>
              <a:gd name="connsiteY47" fmla="*/ 1997109 h 4664946"/>
              <a:gd name="connsiteX48" fmla="*/ 1762308 w 4706475"/>
              <a:gd name="connsiteY48" fmla="*/ 1879041 h 4664946"/>
              <a:gd name="connsiteX49" fmla="*/ 1767332 w 4706475"/>
              <a:gd name="connsiteY49" fmla="*/ 1781070 h 4664946"/>
              <a:gd name="connsiteX50" fmla="*/ 963463 w 4706475"/>
              <a:gd name="connsiteY50" fmla="*/ 1745899 h 4664946"/>
              <a:gd name="connsiteX51" fmla="*/ 349955 w 4706475"/>
              <a:gd name="connsiteY51" fmla="*/ 1730673 h 4664946"/>
              <a:gd name="connsiteX52" fmla="*/ 183444 w 4706475"/>
              <a:gd name="connsiteY52" fmla="*/ 1722205 h 4664946"/>
              <a:gd name="connsiteX53" fmla="*/ 160867 w 4706475"/>
              <a:gd name="connsiteY53" fmla="*/ 1868962 h 4664946"/>
              <a:gd name="connsiteX54" fmla="*/ 0 w 4706475"/>
              <a:gd name="connsiteY54" fmla="*/ 2049584 h 4664946"/>
              <a:gd name="connsiteX55" fmla="*/ 177800 w 4706475"/>
              <a:gd name="connsiteY55" fmla="*/ 2385428 h 4664946"/>
              <a:gd name="connsiteX56" fmla="*/ 530579 w 4706475"/>
              <a:gd name="connsiteY56" fmla="*/ 2532184 h 4664946"/>
              <a:gd name="connsiteX57" fmla="*/ 620890 w 4706475"/>
              <a:gd name="connsiteY57" fmla="*/ 2597095 h 4664946"/>
              <a:gd name="connsiteX58" fmla="*/ 883077 w 4706475"/>
              <a:gd name="connsiteY58" fmla="*/ 2697983 h 4664946"/>
              <a:gd name="connsiteX59" fmla="*/ 2247141 w 4706475"/>
              <a:gd name="connsiteY59" fmla="*/ 3125036 h 4664946"/>
              <a:gd name="connsiteX60" fmla="*/ 2945501 w 4706475"/>
              <a:gd name="connsiteY60" fmla="*/ 3233057 h 4664946"/>
              <a:gd name="connsiteX61" fmla="*/ 3078640 w 4706475"/>
              <a:gd name="connsiteY61" fmla="*/ 3310932 h 4664946"/>
              <a:gd name="connsiteX62" fmla="*/ 3214293 w 4706475"/>
              <a:gd name="connsiteY62" fmla="*/ 3753060 h 4664946"/>
              <a:gd name="connsiteX63" fmla="*/ 3196708 w 4706475"/>
              <a:gd name="connsiteY63" fmla="*/ 3851032 h 4664946"/>
              <a:gd name="connsiteX64" fmla="*/ 3445404 w 4706475"/>
              <a:gd name="connsiteY64" fmla="*/ 4119824 h 4664946"/>
              <a:gd name="connsiteX65" fmla="*/ 3749367 w 4706475"/>
              <a:gd name="connsiteY65" fmla="*/ 4423787 h 4664946"/>
              <a:gd name="connsiteX66" fmla="*/ 3839802 w 4706475"/>
              <a:gd name="connsiteY66" fmla="*/ 4509198 h 4664946"/>
              <a:gd name="connsiteX67" fmla="*/ 4028210 w 4706475"/>
              <a:gd name="connsiteY67" fmla="*/ 4604656 h 4664946"/>
              <a:gd name="connsiteX68" fmla="*/ 4181446 w 4706475"/>
              <a:gd name="connsiteY68" fmla="*/ 4664946 h 4664946"/>
              <a:gd name="connsiteX69" fmla="*/ 4279418 w 4706475"/>
              <a:gd name="connsiteY69" fmla="*/ 4664946 h 4664946"/>
              <a:gd name="connsiteX70" fmla="*/ 4392462 w 4706475"/>
              <a:gd name="connsiteY70" fmla="*/ 4637314 h 4664946"/>
              <a:gd name="connsiteX71" fmla="*/ 4706475 w 4706475"/>
              <a:gd name="connsiteY71" fmla="*/ 4398667 h 4664946"/>
              <a:gd name="connsiteX72" fmla="*/ 4706475 w 4706475"/>
              <a:gd name="connsiteY72" fmla="*/ 3815862 h 4664946"/>
              <a:gd name="connsiteX73" fmla="*/ 4392462 w 4706475"/>
              <a:gd name="connsiteY73" fmla="*/ 3609871 h 4664946"/>
              <a:gd name="connsiteX74" fmla="*/ 4289466 w 4706475"/>
              <a:gd name="connsiteY74" fmla="*/ 3516923 h 4664946"/>
              <a:gd name="connsiteX75" fmla="*/ 4183959 w 4706475"/>
              <a:gd name="connsiteY75" fmla="*/ 3333540 h 4664946"/>
              <a:gd name="connsiteX76" fmla="*/ 4143765 w 4706475"/>
              <a:gd name="connsiteY76" fmla="*/ 2979337 h 4664946"/>
              <a:gd name="connsiteX77" fmla="*/ 3945310 w 4706475"/>
              <a:gd name="connsiteY77" fmla="*/ 2459335 h 4664946"/>
              <a:gd name="connsiteX78" fmla="*/ 3842315 w 4706475"/>
              <a:gd name="connsiteY78" fmla="*/ 2298561 h 4664946"/>
              <a:gd name="connsiteX79" fmla="*/ 3706662 w 4706475"/>
              <a:gd name="connsiteY79" fmla="*/ 2115178 h 4664946"/>
              <a:gd name="connsiteX80" fmla="*/ 3452941 w 4706475"/>
              <a:gd name="connsiteY80" fmla="*/ 2037304 h 4664946"/>
              <a:gd name="connsiteX81" fmla="*/ 3254486 w 4706475"/>
              <a:gd name="connsiteY81" fmla="*/ 1911699 h 4664946"/>
              <a:gd name="connsiteX82" fmla="*/ 3289658 w 4706475"/>
              <a:gd name="connsiteY82" fmla="*/ 1843873 h 4664946"/>
              <a:gd name="connsiteX83" fmla="*/ 3468015 w 4706475"/>
              <a:gd name="connsiteY83" fmla="*/ 1723293 h 4664946"/>
              <a:gd name="connsiteX84" fmla="*/ 3643862 w 4706475"/>
              <a:gd name="connsiteY84" fmla="*/ 1502229 h 4664946"/>
              <a:gd name="connsiteX85" fmla="*/ 3704153 w 4706475"/>
              <a:gd name="connsiteY85" fmla="*/ 1336431 h 4664946"/>
              <a:gd name="connsiteX86" fmla="*/ 3581060 w 4706475"/>
              <a:gd name="connsiteY86" fmla="*/ 801356 h 4664946"/>
              <a:gd name="connsiteX87" fmla="*/ 3550915 w 4706475"/>
              <a:gd name="connsiteY87" fmla="*/ 665704 h 4664946"/>
              <a:gd name="connsiteX88" fmla="*/ 3465504 w 4706475"/>
              <a:gd name="connsiteY88" fmla="*/ 406959 h 4664946"/>
              <a:gd name="connsiteX89" fmla="*/ 3332364 w 4706475"/>
              <a:gd name="connsiteY89" fmla="*/ 231112 h 4664946"/>
              <a:gd name="connsiteX90" fmla="*/ 2968111 w 4706475"/>
              <a:gd name="connsiteY90" fmla="*/ 27633 h 4664946"/>
              <a:gd name="connsiteX91" fmla="*/ 2824922 w 4706475"/>
              <a:gd name="connsiteY91" fmla="*/ 0 h 4664946"/>
              <a:gd name="connsiteX92" fmla="*/ 2641539 w 4706475"/>
              <a:gd name="connsiteY92" fmla="*/ 45218 h 4664946"/>
              <a:gd name="connsiteX93" fmla="*/ 2400379 w 4706475"/>
              <a:gd name="connsiteY93" fmla="*/ 303963 h 4664946"/>
              <a:gd name="connsiteX94" fmla="*/ 2224533 w 4706475"/>
              <a:gd name="connsiteY94" fmla="*/ 527539 h 4664946"/>
              <a:gd name="connsiteX95" fmla="*/ 1998445 w 4706475"/>
              <a:gd name="connsiteY95" fmla="*/ 864159 h 4664946"/>
              <a:gd name="connsiteX0" fmla="*/ 1998445 w 4706475"/>
              <a:gd name="connsiteY0" fmla="*/ 864159 h 4664946"/>
              <a:gd name="connsiteX1" fmla="*/ 1724626 w 4706475"/>
              <a:gd name="connsiteY1" fmla="*/ 823965 h 4664946"/>
              <a:gd name="connsiteX2" fmla="*/ 1596510 w 4706475"/>
              <a:gd name="connsiteY2" fmla="*/ 864158 h 4664946"/>
              <a:gd name="connsiteX3" fmla="*/ 1458345 w 4706475"/>
              <a:gd name="connsiteY3" fmla="*/ 924449 h 4664946"/>
              <a:gd name="connsiteX4" fmla="*/ 1264912 w 4706475"/>
              <a:gd name="connsiteY4" fmla="*/ 924448 h 4664946"/>
              <a:gd name="connsiteX5" fmla="*/ 1038824 w 4706475"/>
              <a:gd name="connsiteY5" fmla="*/ 884254 h 4664946"/>
              <a:gd name="connsiteX6" fmla="*/ 900659 w 4706475"/>
              <a:gd name="connsiteY6" fmla="*/ 909376 h 4664946"/>
              <a:gd name="connsiteX7" fmla="*/ 800176 w 4706475"/>
              <a:gd name="connsiteY7" fmla="*/ 937008 h 4664946"/>
              <a:gd name="connsiteX8" fmla="*/ 669548 w 4706475"/>
              <a:gd name="connsiteY8" fmla="*/ 994786 h 4664946"/>
              <a:gd name="connsiteX9" fmla="*/ 599211 w 4706475"/>
              <a:gd name="connsiteY9" fmla="*/ 1040004 h 4664946"/>
              <a:gd name="connsiteX10" fmla="*/ 463556 w 4706475"/>
              <a:gd name="connsiteY10" fmla="*/ 1178169 h 4664946"/>
              <a:gd name="connsiteX11" fmla="*/ 385682 w 4706475"/>
              <a:gd name="connsiteY11" fmla="*/ 1298750 h 4664946"/>
              <a:gd name="connsiteX12" fmla="*/ 355536 w 4706475"/>
              <a:gd name="connsiteY12" fmla="*/ 1381649 h 4664946"/>
              <a:gd name="connsiteX13" fmla="*/ 423363 w 4706475"/>
              <a:gd name="connsiteY13" fmla="*/ 1474596 h 4664946"/>
              <a:gd name="connsiteX14" fmla="*/ 420851 w 4706475"/>
              <a:gd name="connsiteY14" fmla="*/ 1524837 h 4664946"/>
              <a:gd name="connsiteX15" fmla="*/ 187228 w 4706475"/>
              <a:gd name="connsiteY15" fmla="*/ 1673049 h 4664946"/>
              <a:gd name="connsiteX16" fmla="*/ 194763 w 4706475"/>
              <a:gd name="connsiteY16" fmla="*/ 1723292 h 4664946"/>
              <a:gd name="connsiteX17" fmla="*/ 1099115 w 4706475"/>
              <a:gd name="connsiteY17" fmla="*/ 1763485 h 4664946"/>
              <a:gd name="connsiteX18" fmla="*/ 1769842 w 4706475"/>
              <a:gd name="connsiteY18" fmla="*/ 1771021 h 4664946"/>
              <a:gd name="connsiteX19" fmla="*/ 1734673 w 4706475"/>
              <a:gd name="connsiteY19" fmla="*/ 1562518 h 4664946"/>
              <a:gd name="connsiteX20" fmla="*/ 1654286 w 4706475"/>
              <a:gd name="connsiteY20" fmla="*/ 1313822 h 4664946"/>
              <a:gd name="connsiteX21" fmla="*/ 1684431 w 4706475"/>
              <a:gd name="connsiteY21" fmla="*/ 1185705 h 4664946"/>
              <a:gd name="connsiteX22" fmla="*/ 1709554 w 4706475"/>
              <a:gd name="connsiteY22" fmla="*/ 1080199 h 4664946"/>
              <a:gd name="connsiteX23" fmla="*/ 1754771 w 4706475"/>
              <a:gd name="connsiteY23" fmla="*/ 1052566 h 4664946"/>
              <a:gd name="connsiteX24" fmla="*/ 1890424 w 4706475"/>
              <a:gd name="connsiteY24" fmla="*/ 1009860 h 4664946"/>
              <a:gd name="connsiteX25" fmla="*/ 2046174 w 4706475"/>
              <a:gd name="connsiteY25" fmla="*/ 1032467 h 4664946"/>
              <a:gd name="connsiteX26" fmla="*/ 2139121 w 4706475"/>
              <a:gd name="connsiteY26" fmla="*/ 1170633 h 4664946"/>
              <a:gd name="connsiteX27" fmla="*/ 2111488 w 4706475"/>
              <a:gd name="connsiteY27" fmla="*/ 1308798 h 4664946"/>
              <a:gd name="connsiteX28" fmla="*/ 2114000 w 4706475"/>
              <a:gd name="connsiteY28" fmla="*/ 1459523 h 4664946"/>
              <a:gd name="connsiteX29" fmla="*/ 2204435 w 4706475"/>
              <a:gd name="connsiteY29" fmla="*/ 1602712 h 4664946"/>
              <a:gd name="connsiteX30" fmla="*/ 2244629 w 4706475"/>
              <a:gd name="connsiteY30" fmla="*/ 1715756 h 4664946"/>
              <a:gd name="connsiteX31" fmla="*/ 2267237 w 4706475"/>
              <a:gd name="connsiteY31" fmla="*/ 1851409 h 4664946"/>
              <a:gd name="connsiteX32" fmla="*/ 2224532 w 4706475"/>
              <a:gd name="connsiteY32" fmla="*/ 2052376 h 4664946"/>
              <a:gd name="connsiteX33" fmla="*/ 2242117 w 4706475"/>
              <a:gd name="connsiteY33" fmla="*/ 2157885 h 4664946"/>
              <a:gd name="connsiteX34" fmla="*/ 2425499 w 4706475"/>
              <a:gd name="connsiteY34" fmla="*/ 2404069 h 4664946"/>
              <a:gd name="connsiteX35" fmla="*/ 2495837 w 4706475"/>
              <a:gd name="connsiteY35" fmla="*/ 2728128 h 4664946"/>
              <a:gd name="connsiteX36" fmla="*/ 2626466 w 4706475"/>
              <a:gd name="connsiteY36" fmla="*/ 2833636 h 4664946"/>
              <a:gd name="connsiteX37" fmla="*/ 2842507 w 4706475"/>
              <a:gd name="connsiteY37" fmla="*/ 2934119 h 4664946"/>
              <a:gd name="connsiteX38" fmla="*/ 2860090 w 4706475"/>
              <a:gd name="connsiteY38" fmla="*/ 3004458 h 4664946"/>
              <a:gd name="connsiteX39" fmla="*/ 2764631 w 4706475"/>
              <a:gd name="connsiteY39" fmla="*/ 3064746 h 4664946"/>
              <a:gd name="connsiteX40" fmla="*/ 2480765 w 4706475"/>
              <a:gd name="connsiteY40" fmla="*/ 3032089 h 4664946"/>
              <a:gd name="connsiteX41" fmla="*/ 2284822 w 4706475"/>
              <a:gd name="connsiteY41" fmla="*/ 2868804 h 4664946"/>
              <a:gd name="connsiteX42" fmla="*/ 2091391 w 4706475"/>
              <a:gd name="connsiteY42" fmla="*/ 2768321 h 4664946"/>
              <a:gd name="connsiteX43" fmla="*/ 1958251 w 4706475"/>
              <a:gd name="connsiteY43" fmla="*/ 2594986 h 4664946"/>
              <a:gd name="connsiteX44" fmla="*/ 1882888 w 4706475"/>
              <a:gd name="connsiteY44" fmla="*/ 2399043 h 4664946"/>
              <a:gd name="connsiteX45" fmla="*/ 1837670 w 4706475"/>
              <a:gd name="connsiteY45" fmla="*/ 2177979 h 4664946"/>
              <a:gd name="connsiteX46" fmla="*/ 1782404 w 4706475"/>
              <a:gd name="connsiteY46" fmla="*/ 2145323 h 4664946"/>
              <a:gd name="connsiteX47" fmla="*/ 1752259 w 4706475"/>
              <a:gd name="connsiteY47" fmla="*/ 1997109 h 4664946"/>
              <a:gd name="connsiteX48" fmla="*/ 1762308 w 4706475"/>
              <a:gd name="connsiteY48" fmla="*/ 1879041 h 4664946"/>
              <a:gd name="connsiteX49" fmla="*/ 1767332 w 4706475"/>
              <a:gd name="connsiteY49" fmla="*/ 1781070 h 4664946"/>
              <a:gd name="connsiteX50" fmla="*/ 963463 w 4706475"/>
              <a:gd name="connsiteY50" fmla="*/ 1745899 h 4664946"/>
              <a:gd name="connsiteX51" fmla="*/ 349955 w 4706475"/>
              <a:gd name="connsiteY51" fmla="*/ 1730673 h 4664946"/>
              <a:gd name="connsiteX52" fmla="*/ 183444 w 4706475"/>
              <a:gd name="connsiteY52" fmla="*/ 1722205 h 4664946"/>
              <a:gd name="connsiteX53" fmla="*/ 160867 w 4706475"/>
              <a:gd name="connsiteY53" fmla="*/ 1868962 h 4664946"/>
              <a:gd name="connsiteX54" fmla="*/ 0 w 4706475"/>
              <a:gd name="connsiteY54" fmla="*/ 2049584 h 4664946"/>
              <a:gd name="connsiteX55" fmla="*/ 64912 w 4706475"/>
              <a:gd name="connsiteY55" fmla="*/ 2165295 h 4664946"/>
              <a:gd name="connsiteX56" fmla="*/ 177800 w 4706475"/>
              <a:gd name="connsiteY56" fmla="*/ 2385428 h 4664946"/>
              <a:gd name="connsiteX57" fmla="*/ 530579 w 4706475"/>
              <a:gd name="connsiteY57" fmla="*/ 2532184 h 4664946"/>
              <a:gd name="connsiteX58" fmla="*/ 620890 w 4706475"/>
              <a:gd name="connsiteY58" fmla="*/ 2597095 h 4664946"/>
              <a:gd name="connsiteX59" fmla="*/ 883077 w 4706475"/>
              <a:gd name="connsiteY59" fmla="*/ 2697983 h 4664946"/>
              <a:gd name="connsiteX60" fmla="*/ 2247141 w 4706475"/>
              <a:gd name="connsiteY60" fmla="*/ 3125036 h 4664946"/>
              <a:gd name="connsiteX61" fmla="*/ 2945501 w 4706475"/>
              <a:gd name="connsiteY61" fmla="*/ 3233057 h 4664946"/>
              <a:gd name="connsiteX62" fmla="*/ 3078640 w 4706475"/>
              <a:gd name="connsiteY62" fmla="*/ 3310932 h 4664946"/>
              <a:gd name="connsiteX63" fmla="*/ 3214293 w 4706475"/>
              <a:gd name="connsiteY63" fmla="*/ 3753060 h 4664946"/>
              <a:gd name="connsiteX64" fmla="*/ 3196708 w 4706475"/>
              <a:gd name="connsiteY64" fmla="*/ 3851032 h 4664946"/>
              <a:gd name="connsiteX65" fmla="*/ 3445404 w 4706475"/>
              <a:gd name="connsiteY65" fmla="*/ 4119824 h 4664946"/>
              <a:gd name="connsiteX66" fmla="*/ 3749367 w 4706475"/>
              <a:gd name="connsiteY66" fmla="*/ 4423787 h 4664946"/>
              <a:gd name="connsiteX67" fmla="*/ 3839802 w 4706475"/>
              <a:gd name="connsiteY67" fmla="*/ 4509198 h 4664946"/>
              <a:gd name="connsiteX68" fmla="*/ 4028210 w 4706475"/>
              <a:gd name="connsiteY68" fmla="*/ 4604656 h 4664946"/>
              <a:gd name="connsiteX69" fmla="*/ 4181446 w 4706475"/>
              <a:gd name="connsiteY69" fmla="*/ 4664946 h 4664946"/>
              <a:gd name="connsiteX70" fmla="*/ 4279418 w 4706475"/>
              <a:gd name="connsiteY70" fmla="*/ 4664946 h 4664946"/>
              <a:gd name="connsiteX71" fmla="*/ 4392462 w 4706475"/>
              <a:gd name="connsiteY71" fmla="*/ 4637314 h 4664946"/>
              <a:gd name="connsiteX72" fmla="*/ 4706475 w 4706475"/>
              <a:gd name="connsiteY72" fmla="*/ 4398667 h 4664946"/>
              <a:gd name="connsiteX73" fmla="*/ 4706475 w 4706475"/>
              <a:gd name="connsiteY73" fmla="*/ 3815862 h 4664946"/>
              <a:gd name="connsiteX74" fmla="*/ 4392462 w 4706475"/>
              <a:gd name="connsiteY74" fmla="*/ 3609871 h 4664946"/>
              <a:gd name="connsiteX75" fmla="*/ 4289466 w 4706475"/>
              <a:gd name="connsiteY75" fmla="*/ 3516923 h 4664946"/>
              <a:gd name="connsiteX76" fmla="*/ 4183959 w 4706475"/>
              <a:gd name="connsiteY76" fmla="*/ 3333540 h 4664946"/>
              <a:gd name="connsiteX77" fmla="*/ 4143765 w 4706475"/>
              <a:gd name="connsiteY77" fmla="*/ 2979337 h 4664946"/>
              <a:gd name="connsiteX78" fmla="*/ 3945310 w 4706475"/>
              <a:gd name="connsiteY78" fmla="*/ 2459335 h 4664946"/>
              <a:gd name="connsiteX79" fmla="*/ 3842315 w 4706475"/>
              <a:gd name="connsiteY79" fmla="*/ 2298561 h 4664946"/>
              <a:gd name="connsiteX80" fmla="*/ 3706662 w 4706475"/>
              <a:gd name="connsiteY80" fmla="*/ 2115178 h 4664946"/>
              <a:gd name="connsiteX81" fmla="*/ 3452941 w 4706475"/>
              <a:gd name="connsiteY81" fmla="*/ 2037304 h 4664946"/>
              <a:gd name="connsiteX82" fmla="*/ 3254486 w 4706475"/>
              <a:gd name="connsiteY82" fmla="*/ 1911699 h 4664946"/>
              <a:gd name="connsiteX83" fmla="*/ 3289658 w 4706475"/>
              <a:gd name="connsiteY83" fmla="*/ 1843873 h 4664946"/>
              <a:gd name="connsiteX84" fmla="*/ 3468015 w 4706475"/>
              <a:gd name="connsiteY84" fmla="*/ 1723293 h 4664946"/>
              <a:gd name="connsiteX85" fmla="*/ 3643862 w 4706475"/>
              <a:gd name="connsiteY85" fmla="*/ 1502229 h 4664946"/>
              <a:gd name="connsiteX86" fmla="*/ 3704153 w 4706475"/>
              <a:gd name="connsiteY86" fmla="*/ 1336431 h 4664946"/>
              <a:gd name="connsiteX87" fmla="*/ 3581060 w 4706475"/>
              <a:gd name="connsiteY87" fmla="*/ 801356 h 4664946"/>
              <a:gd name="connsiteX88" fmla="*/ 3550915 w 4706475"/>
              <a:gd name="connsiteY88" fmla="*/ 665704 h 4664946"/>
              <a:gd name="connsiteX89" fmla="*/ 3465504 w 4706475"/>
              <a:gd name="connsiteY89" fmla="*/ 406959 h 4664946"/>
              <a:gd name="connsiteX90" fmla="*/ 3332364 w 4706475"/>
              <a:gd name="connsiteY90" fmla="*/ 231112 h 4664946"/>
              <a:gd name="connsiteX91" fmla="*/ 2968111 w 4706475"/>
              <a:gd name="connsiteY91" fmla="*/ 27633 h 4664946"/>
              <a:gd name="connsiteX92" fmla="*/ 2824922 w 4706475"/>
              <a:gd name="connsiteY92" fmla="*/ 0 h 4664946"/>
              <a:gd name="connsiteX93" fmla="*/ 2641539 w 4706475"/>
              <a:gd name="connsiteY93" fmla="*/ 45218 h 4664946"/>
              <a:gd name="connsiteX94" fmla="*/ 2400379 w 4706475"/>
              <a:gd name="connsiteY94" fmla="*/ 303963 h 4664946"/>
              <a:gd name="connsiteX95" fmla="*/ 2224533 w 4706475"/>
              <a:gd name="connsiteY95" fmla="*/ 527539 h 4664946"/>
              <a:gd name="connsiteX96" fmla="*/ 1998445 w 4706475"/>
              <a:gd name="connsiteY96" fmla="*/ 864159 h 4664946"/>
              <a:gd name="connsiteX0" fmla="*/ 1998445 w 4706475"/>
              <a:gd name="connsiteY0" fmla="*/ 864159 h 4664946"/>
              <a:gd name="connsiteX1" fmla="*/ 1724626 w 4706475"/>
              <a:gd name="connsiteY1" fmla="*/ 823965 h 4664946"/>
              <a:gd name="connsiteX2" fmla="*/ 1596510 w 4706475"/>
              <a:gd name="connsiteY2" fmla="*/ 864158 h 4664946"/>
              <a:gd name="connsiteX3" fmla="*/ 1458345 w 4706475"/>
              <a:gd name="connsiteY3" fmla="*/ 924449 h 4664946"/>
              <a:gd name="connsiteX4" fmla="*/ 1264912 w 4706475"/>
              <a:gd name="connsiteY4" fmla="*/ 924448 h 4664946"/>
              <a:gd name="connsiteX5" fmla="*/ 1038824 w 4706475"/>
              <a:gd name="connsiteY5" fmla="*/ 884254 h 4664946"/>
              <a:gd name="connsiteX6" fmla="*/ 900659 w 4706475"/>
              <a:gd name="connsiteY6" fmla="*/ 909376 h 4664946"/>
              <a:gd name="connsiteX7" fmla="*/ 800176 w 4706475"/>
              <a:gd name="connsiteY7" fmla="*/ 937008 h 4664946"/>
              <a:gd name="connsiteX8" fmla="*/ 669548 w 4706475"/>
              <a:gd name="connsiteY8" fmla="*/ 994786 h 4664946"/>
              <a:gd name="connsiteX9" fmla="*/ 599211 w 4706475"/>
              <a:gd name="connsiteY9" fmla="*/ 1040004 h 4664946"/>
              <a:gd name="connsiteX10" fmla="*/ 463556 w 4706475"/>
              <a:gd name="connsiteY10" fmla="*/ 1178169 h 4664946"/>
              <a:gd name="connsiteX11" fmla="*/ 385682 w 4706475"/>
              <a:gd name="connsiteY11" fmla="*/ 1298750 h 4664946"/>
              <a:gd name="connsiteX12" fmla="*/ 355536 w 4706475"/>
              <a:gd name="connsiteY12" fmla="*/ 1381649 h 4664946"/>
              <a:gd name="connsiteX13" fmla="*/ 423363 w 4706475"/>
              <a:gd name="connsiteY13" fmla="*/ 1474596 h 4664946"/>
              <a:gd name="connsiteX14" fmla="*/ 420851 w 4706475"/>
              <a:gd name="connsiteY14" fmla="*/ 1524837 h 4664946"/>
              <a:gd name="connsiteX15" fmla="*/ 187228 w 4706475"/>
              <a:gd name="connsiteY15" fmla="*/ 1673049 h 4664946"/>
              <a:gd name="connsiteX16" fmla="*/ 194763 w 4706475"/>
              <a:gd name="connsiteY16" fmla="*/ 1723292 h 4664946"/>
              <a:gd name="connsiteX17" fmla="*/ 1099115 w 4706475"/>
              <a:gd name="connsiteY17" fmla="*/ 1763485 h 4664946"/>
              <a:gd name="connsiteX18" fmla="*/ 1769842 w 4706475"/>
              <a:gd name="connsiteY18" fmla="*/ 1771021 h 4664946"/>
              <a:gd name="connsiteX19" fmla="*/ 1734673 w 4706475"/>
              <a:gd name="connsiteY19" fmla="*/ 1562518 h 4664946"/>
              <a:gd name="connsiteX20" fmla="*/ 1654286 w 4706475"/>
              <a:gd name="connsiteY20" fmla="*/ 1313822 h 4664946"/>
              <a:gd name="connsiteX21" fmla="*/ 1684431 w 4706475"/>
              <a:gd name="connsiteY21" fmla="*/ 1185705 h 4664946"/>
              <a:gd name="connsiteX22" fmla="*/ 1709554 w 4706475"/>
              <a:gd name="connsiteY22" fmla="*/ 1080199 h 4664946"/>
              <a:gd name="connsiteX23" fmla="*/ 1754771 w 4706475"/>
              <a:gd name="connsiteY23" fmla="*/ 1052566 h 4664946"/>
              <a:gd name="connsiteX24" fmla="*/ 1890424 w 4706475"/>
              <a:gd name="connsiteY24" fmla="*/ 1009860 h 4664946"/>
              <a:gd name="connsiteX25" fmla="*/ 2046174 w 4706475"/>
              <a:gd name="connsiteY25" fmla="*/ 1032467 h 4664946"/>
              <a:gd name="connsiteX26" fmla="*/ 2139121 w 4706475"/>
              <a:gd name="connsiteY26" fmla="*/ 1170633 h 4664946"/>
              <a:gd name="connsiteX27" fmla="*/ 2111488 w 4706475"/>
              <a:gd name="connsiteY27" fmla="*/ 1308798 h 4664946"/>
              <a:gd name="connsiteX28" fmla="*/ 2114000 w 4706475"/>
              <a:gd name="connsiteY28" fmla="*/ 1459523 h 4664946"/>
              <a:gd name="connsiteX29" fmla="*/ 2204435 w 4706475"/>
              <a:gd name="connsiteY29" fmla="*/ 1602712 h 4664946"/>
              <a:gd name="connsiteX30" fmla="*/ 2244629 w 4706475"/>
              <a:gd name="connsiteY30" fmla="*/ 1715756 h 4664946"/>
              <a:gd name="connsiteX31" fmla="*/ 2267237 w 4706475"/>
              <a:gd name="connsiteY31" fmla="*/ 1851409 h 4664946"/>
              <a:gd name="connsiteX32" fmla="*/ 2224532 w 4706475"/>
              <a:gd name="connsiteY32" fmla="*/ 2052376 h 4664946"/>
              <a:gd name="connsiteX33" fmla="*/ 2242117 w 4706475"/>
              <a:gd name="connsiteY33" fmla="*/ 2157885 h 4664946"/>
              <a:gd name="connsiteX34" fmla="*/ 2425499 w 4706475"/>
              <a:gd name="connsiteY34" fmla="*/ 2404069 h 4664946"/>
              <a:gd name="connsiteX35" fmla="*/ 2495837 w 4706475"/>
              <a:gd name="connsiteY35" fmla="*/ 2728128 h 4664946"/>
              <a:gd name="connsiteX36" fmla="*/ 2626466 w 4706475"/>
              <a:gd name="connsiteY36" fmla="*/ 2833636 h 4664946"/>
              <a:gd name="connsiteX37" fmla="*/ 2842507 w 4706475"/>
              <a:gd name="connsiteY37" fmla="*/ 2934119 h 4664946"/>
              <a:gd name="connsiteX38" fmla="*/ 2860090 w 4706475"/>
              <a:gd name="connsiteY38" fmla="*/ 3004458 h 4664946"/>
              <a:gd name="connsiteX39" fmla="*/ 2764631 w 4706475"/>
              <a:gd name="connsiteY39" fmla="*/ 3064746 h 4664946"/>
              <a:gd name="connsiteX40" fmla="*/ 2480765 w 4706475"/>
              <a:gd name="connsiteY40" fmla="*/ 3032089 h 4664946"/>
              <a:gd name="connsiteX41" fmla="*/ 2284822 w 4706475"/>
              <a:gd name="connsiteY41" fmla="*/ 2868804 h 4664946"/>
              <a:gd name="connsiteX42" fmla="*/ 2091391 w 4706475"/>
              <a:gd name="connsiteY42" fmla="*/ 2768321 h 4664946"/>
              <a:gd name="connsiteX43" fmla="*/ 1958251 w 4706475"/>
              <a:gd name="connsiteY43" fmla="*/ 2594986 h 4664946"/>
              <a:gd name="connsiteX44" fmla="*/ 1882888 w 4706475"/>
              <a:gd name="connsiteY44" fmla="*/ 2399043 h 4664946"/>
              <a:gd name="connsiteX45" fmla="*/ 1837670 w 4706475"/>
              <a:gd name="connsiteY45" fmla="*/ 2177979 h 4664946"/>
              <a:gd name="connsiteX46" fmla="*/ 1782404 w 4706475"/>
              <a:gd name="connsiteY46" fmla="*/ 2145323 h 4664946"/>
              <a:gd name="connsiteX47" fmla="*/ 1752259 w 4706475"/>
              <a:gd name="connsiteY47" fmla="*/ 1997109 h 4664946"/>
              <a:gd name="connsiteX48" fmla="*/ 1762308 w 4706475"/>
              <a:gd name="connsiteY48" fmla="*/ 1879041 h 4664946"/>
              <a:gd name="connsiteX49" fmla="*/ 1767332 w 4706475"/>
              <a:gd name="connsiteY49" fmla="*/ 1781070 h 4664946"/>
              <a:gd name="connsiteX50" fmla="*/ 963463 w 4706475"/>
              <a:gd name="connsiteY50" fmla="*/ 1745899 h 4664946"/>
              <a:gd name="connsiteX51" fmla="*/ 349955 w 4706475"/>
              <a:gd name="connsiteY51" fmla="*/ 1730673 h 4664946"/>
              <a:gd name="connsiteX52" fmla="*/ 183444 w 4706475"/>
              <a:gd name="connsiteY52" fmla="*/ 1722205 h 4664946"/>
              <a:gd name="connsiteX53" fmla="*/ 160867 w 4706475"/>
              <a:gd name="connsiteY53" fmla="*/ 1868962 h 4664946"/>
              <a:gd name="connsiteX54" fmla="*/ 0 w 4706475"/>
              <a:gd name="connsiteY54" fmla="*/ 2049584 h 4664946"/>
              <a:gd name="connsiteX55" fmla="*/ 19757 w 4706475"/>
              <a:gd name="connsiteY55" fmla="*/ 2145540 h 4664946"/>
              <a:gd name="connsiteX56" fmla="*/ 177800 w 4706475"/>
              <a:gd name="connsiteY56" fmla="*/ 2385428 h 4664946"/>
              <a:gd name="connsiteX57" fmla="*/ 530579 w 4706475"/>
              <a:gd name="connsiteY57" fmla="*/ 2532184 h 4664946"/>
              <a:gd name="connsiteX58" fmla="*/ 620890 w 4706475"/>
              <a:gd name="connsiteY58" fmla="*/ 2597095 h 4664946"/>
              <a:gd name="connsiteX59" fmla="*/ 883077 w 4706475"/>
              <a:gd name="connsiteY59" fmla="*/ 2697983 h 4664946"/>
              <a:gd name="connsiteX60" fmla="*/ 2247141 w 4706475"/>
              <a:gd name="connsiteY60" fmla="*/ 3125036 h 4664946"/>
              <a:gd name="connsiteX61" fmla="*/ 2945501 w 4706475"/>
              <a:gd name="connsiteY61" fmla="*/ 3233057 h 4664946"/>
              <a:gd name="connsiteX62" fmla="*/ 3078640 w 4706475"/>
              <a:gd name="connsiteY62" fmla="*/ 3310932 h 4664946"/>
              <a:gd name="connsiteX63" fmla="*/ 3214293 w 4706475"/>
              <a:gd name="connsiteY63" fmla="*/ 3753060 h 4664946"/>
              <a:gd name="connsiteX64" fmla="*/ 3196708 w 4706475"/>
              <a:gd name="connsiteY64" fmla="*/ 3851032 h 4664946"/>
              <a:gd name="connsiteX65" fmla="*/ 3445404 w 4706475"/>
              <a:gd name="connsiteY65" fmla="*/ 4119824 h 4664946"/>
              <a:gd name="connsiteX66" fmla="*/ 3749367 w 4706475"/>
              <a:gd name="connsiteY66" fmla="*/ 4423787 h 4664946"/>
              <a:gd name="connsiteX67" fmla="*/ 3839802 w 4706475"/>
              <a:gd name="connsiteY67" fmla="*/ 4509198 h 4664946"/>
              <a:gd name="connsiteX68" fmla="*/ 4028210 w 4706475"/>
              <a:gd name="connsiteY68" fmla="*/ 4604656 h 4664946"/>
              <a:gd name="connsiteX69" fmla="*/ 4181446 w 4706475"/>
              <a:gd name="connsiteY69" fmla="*/ 4664946 h 4664946"/>
              <a:gd name="connsiteX70" fmla="*/ 4279418 w 4706475"/>
              <a:gd name="connsiteY70" fmla="*/ 4664946 h 4664946"/>
              <a:gd name="connsiteX71" fmla="*/ 4392462 w 4706475"/>
              <a:gd name="connsiteY71" fmla="*/ 4637314 h 4664946"/>
              <a:gd name="connsiteX72" fmla="*/ 4706475 w 4706475"/>
              <a:gd name="connsiteY72" fmla="*/ 4398667 h 4664946"/>
              <a:gd name="connsiteX73" fmla="*/ 4706475 w 4706475"/>
              <a:gd name="connsiteY73" fmla="*/ 3815862 h 4664946"/>
              <a:gd name="connsiteX74" fmla="*/ 4392462 w 4706475"/>
              <a:gd name="connsiteY74" fmla="*/ 3609871 h 4664946"/>
              <a:gd name="connsiteX75" fmla="*/ 4289466 w 4706475"/>
              <a:gd name="connsiteY75" fmla="*/ 3516923 h 4664946"/>
              <a:gd name="connsiteX76" fmla="*/ 4183959 w 4706475"/>
              <a:gd name="connsiteY76" fmla="*/ 3333540 h 4664946"/>
              <a:gd name="connsiteX77" fmla="*/ 4143765 w 4706475"/>
              <a:gd name="connsiteY77" fmla="*/ 2979337 h 4664946"/>
              <a:gd name="connsiteX78" fmla="*/ 3945310 w 4706475"/>
              <a:gd name="connsiteY78" fmla="*/ 2459335 h 4664946"/>
              <a:gd name="connsiteX79" fmla="*/ 3842315 w 4706475"/>
              <a:gd name="connsiteY79" fmla="*/ 2298561 h 4664946"/>
              <a:gd name="connsiteX80" fmla="*/ 3706662 w 4706475"/>
              <a:gd name="connsiteY80" fmla="*/ 2115178 h 4664946"/>
              <a:gd name="connsiteX81" fmla="*/ 3452941 w 4706475"/>
              <a:gd name="connsiteY81" fmla="*/ 2037304 h 4664946"/>
              <a:gd name="connsiteX82" fmla="*/ 3254486 w 4706475"/>
              <a:gd name="connsiteY82" fmla="*/ 1911699 h 4664946"/>
              <a:gd name="connsiteX83" fmla="*/ 3289658 w 4706475"/>
              <a:gd name="connsiteY83" fmla="*/ 1843873 h 4664946"/>
              <a:gd name="connsiteX84" fmla="*/ 3468015 w 4706475"/>
              <a:gd name="connsiteY84" fmla="*/ 1723293 h 4664946"/>
              <a:gd name="connsiteX85" fmla="*/ 3643862 w 4706475"/>
              <a:gd name="connsiteY85" fmla="*/ 1502229 h 4664946"/>
              <a:gd name="connsiteX86" fmla="*/ 3704153 w 4706475"/>
              <a:gd name="connsiteY86" fmla="*/ 1336431 h 4664946"/>
              <a:gd name="connsiteX87" fmla="*/ 3581060 w 4706475"/>
              <a:gd name="connsiteY87" fmla="*/ 801356 h 4664946"/>
              <a:gd name="connsiteX88" fmla="*/ 3550915 w 4706475"/>
              <a:gd name="connsiteY88" fmla="*/ 665704 h 4664946"/>
              <a:gd name="connsiteX89" fmla="*/ 3465504 w 4706475"/>
              <a:gd name="connsiteY89" fmla="*/ 406959 h 4664946"/>
              <a:gd name="connsiteX90" fmla="*/ 3332364 w 4706475"/>
              <a:gd name="connsiteY90" fmla="*/ 231112 h 4664946"/>
              <a:gd name="connsiteX91" fmla="*/ 2968111 w 4706475"/>
              <a:gd name="connsiteY91" fmla="*/ 27633 h 4664946"/>
              <a:gd name="connsiteX92" fmla="*/ 2824922 w 4706475"/>
              <a:gd name="connsiteY92" fmla="*/ 0 h 4664946"/>
              <a:gd name="connsiteX93" fmla="*/ 2641539 w 4706475"/>
              <a:gd name="connsiteY93" fmla="*/ 45218 h 4664946"/>
              <a:gd name="connsiteX94" fmla="*/ 2400379 w 4706475"/>
              <a:gd name="connsiteY94" fmla="*/ 303963 h 4664946"/>
              <a:gd name="connsiteX95" fmla="*/ 2224533 w 4706475"/>
              <a:gd name="connsiteY95" fmla="*/ 527539 h 4664946"/>
              <a:gd name="connsiteX96" fmla="*/ 1998445 w 4706475"/>
              <a:gd name="connsiteY96" fmla="*/ 864159 h 4664946"/>
              <a:gd name="connsiteX0" fmla="*/ 1998445 w 4706475"/>
              <a:gd name="connsiteY0" fmla="*/ 864159 h 4664946"/>
              <a:gd name="connsiteX1" fmla="*/ 1724626 w 4706475"/>
              <a:gd name="connsiteY1" fmla="*/ 823965 h 4664946"/>
              <a:gd name="connsiteX2" fmla="*/ 1596510 w 4706475"/>
              <a:gd name="connsiteY2" fmla="*/ 864158 h 4664946"/>
              <a:gd name="connsiteX3" fmla="*/ 1458345 w 4706475"/>
              <a:gd name="connsiteY3" fmla="*/ 924449 h 4664946"/>
              <a:gd name="connsiteX4" fmla="*/ 1264912 w 4706475"/>
              <a:gd name="connsiteY4" fmla="*/ 924448 h 4664946"/>
              <a:gd name="connsiteX5" fmla="*/ 1038824 w 4706475"/>
              <a:gd name="connsiteY5" fmla="*/ 884254 h 4664946"/>
              <a:gd name="connsiteX6" fmla="*/ 900659 w 4706475"/>
              <a:gd name="connsiteY6" fmla="*/ 909376 h 4664946"/>
              <a:gd name="connsiteX7" fmla="*/ 800176 w 4706475"/>
              <a:gd name="connsiteY7" fmla="*/ 937008 h 4664946"/>
              <a:gd name="connsiteX8" fmla="*/ 669548 w 4706475"/>
              <a:gd name="connsiteY8" fmla="*/ 994786 h 4664946"/>
              <a:gd name="connsiteX9" fmla="*/ 599211 w 4706475"/>
              <a:gd name="connsiteY9" fmla="*/ 1040004 h 4664946"/>
              <a:gd name="connsiteX10" fmla="*/ 463556 w 4706475"/>
              <a:gd name="connsiteY10" fmla="*/ 1178169 h 4664946"/>
              <a:gd name="connsiteX11" fmla="*/ 385682 w 4706475"/>
              <a:gd name="connsiteY11" fmla="*/ 1298750 h 4664946"/>
              <a:gd name="connsiteX12" fmla="*/ 355536 w 4706475"/>
              <a:gd name="connsiteY12" fmla="*/ 1381649 h 4664946"/>
              <a:gd name="connsiteX13" fmla="*/ 423363 w 4706475"/>
              <a:gd name="connsiteY13" fmla="*/ 1474596 h 4664946"/>
              <a:gd name="connsiteX14" fmla="*/ 420851 w 4706475"/>
              <a:gd name="connsiteY14" fmla="*/ 1524837 h 4664946"/>
              <a:gd name="connsiteX15" fmla="*/ 187228 w 4706475"/>
              <a:gd name="connsiteY15" fmla="*/ 1673049 h 4664946"/>
              <a:gd name="connsiteX16" fmla="*/ 194763 w 4706475"/>
              <a:gd name="connsiteY16" fmla="*/ 1723292 h 4664946"/>
              <a:gd name="connsiteX17" fmla="*/ 1099115 w 4706475"/>
              <a:gd name="connsiteY17" fmla="*/ 1763485 h 4664946"/>
              <a:gd name="connsiteX18" fmla="*/ 1769842 w 4706475"/>
              <a:gd name="connsiteY18" fmla="*/ 1771021 h 4664946"/>
              <a:gd name="connsiteX19" fmla="*/ 1734673 w 4706475"/>
              <a:gd name="connsiteY19" fmla="*/ 1562518 h 4664946"/>
              <a:gd name="connsiteX20" fmla="*/ 1654286 w 4706475"/>
              <a:gd name="connsiteY20" fmla="*/ 1313822 h 4664946"/>
              <a:gd name="connsiteX21" fmla="*/ 1684431 w 4706475"/>
              <a:gd name="connsiteY21" fmla="*/ 1185705 h 4664946"/>
              <a:gd name="connsiteX22" fmla="*/ 1709554 w 4706475"/>
              <a:gd name="connsiteY22" fmla="*/ 1080199 h 4664946"/>
              <a:gd name="connsiteX23" fmla="*/ 1754771 w 4706475"/>
              <a:gd name="connsiteY23" fmla="*/ 1052566 h 4664946"/>
              <a:gd name="connsiteX24" fmla="*/ 1890424 w 4706475"/>
              <a:gd name="connsiteY24" fmla="*/ 1009860 h 4664946"/>
              <a:gd name="connsiteX25" fmla="*/ 2046174 w 4706475"/>
              <a:gd name="connsiteY25" fmla="*/ 1032467 h 4664946"/>
              <a:gd name="connsiteX26" fmla="*/ 2139121 w 4706475"/>
              <a:gd name="connsiteY26" fmla="*/ 1170633 h 4664946"/>
              <a:gd name="connsiteX27" fmla="*/ 2111488 w 4706475"/>
              <a:gd name="connsiteY27" fmla="*/ 1308798 h 4664946"/>
              <a:gd name="connsiteX28" fmla="*/ 2114000 w 4706475"/>
              <a:gd name="connsiteY28" fmla="*/ 1459523 h 4664946"/>
              <a:gd name="connsiteX29" fmla="*/ 2204435 w 4706475"/>
              <a:gd name="connsiteY29" fmla="*/ 1602712 h 4664946"/>
              <a:gd name="connsiteX30" fmla="*/ 2244629 w 4706475"/>
              <a:gd name="connsiteY30" fmla="*/ 1715756 h 4664946"/>
              <a:gd name="connsiteX31" fmla="*/ 2267237 w 4706475"/>
              <a:gd name="connsiteY31" fmla="*/ 1851409 h 4664946"/>
              <a:gd name="connsiteX32" fmla="*/ 2224532 w 4706475"/>
              <a:gd name="connsiteY32" fmla="*/ 2052376 h 4664946"/>
              <a:gd name="connsiteX33" fmla="*/ 2242117 w 4706475"/>
              <a:gd name="connsiteY33" fmla="*/ 2157885 h 4664946"/>
              <a:gd name="connsiteX34" fmla="*/ 2425499 w 4706475"/>
              <a:gd name="connsiteY34" fmla="*/ 2404069 h 4664946"/>
              <a:gd name="connsiteX35" fmla="*/ 2495837 w 4706475"/>
              <a:gd name="connsiteY35" fmla="*/ 2728128 h 4664946"/>
              <a:gd name="connsiteX36" fmla="*/ 2626466 w 4706475"/>
              <a:gd name="connsiteY36" fmla="*/ 2833636 h 4664946"/>
              <a:gd name="connsiteX37" fmla="*/ 2842507 w 4706475"/>
              <a:gd name="connsiteY37" fmla="*/ 2934119 h 4664946"/>
              <a:gd name="connsiteX38" fmla="*/ 2860090 w 4706475"/>
              <a:gd name="connsiteY38" fmla="*/ 3004458 h 4664946"/>
              <a:gd name="connsiteX39" fmla="*/ 2764631 w 4706475"/>
              <a:gd name="connsiteY39" fmla="*/ 3064746 h 4664946"/>
              <a:gd name="connsiteX40" fmla="*/ 2480765 w 4706475"/>
              <a:gd name="connsiteY40" fmla="*/ 3032089 h 4664946"/>
              <a:gd name="connsiteX41" fmla="*/ 2284822 w 4706475"/>
              <a:gd name="connsiteY41" fmla="*/ 2868804 h 4664946"/>
              <a:gd name="connsiteX42" fmla="*/ 2091391 w 4706475"/>
              <a:gd name="connsiteY42" fmla="*/ 2768321 h 4664946"/>
              <a:gd name="connsiteX43" fmla="*/ 1958251 w 4706475"/>
              <a:gd name="connsiteY43" fmla="*/ 2594986 h 4664946"/>
              <a:gd name="connsiteX44" fmla="*/ 1882888 w 4706475"/>
              <a:gd name="connsiteY44" fmla="*/ 2399043 h 4664946"/>
              <a:gd name="connsiteX45" fmla="*/ 1837670 w 4706475"/>
              <a:gd name="connsiteY45" fmla="*/ 2177979 h 4664946"/>
              <a:gd name="connsiteX46" fmla="*/ 1782404 w 4706475"/>
              <a:gd name="connsiteY46" fmla="*/ 2145323 h 4664946"/>
              <a:gd name="connsiteX47" fmla="*/ 1752259 w 4706475"/>
              <a:gd name="connsiteY47" fmla="*/ 1997109 h 4664946"/>
              <a:gd name="connsiteX48" fmla="*/ 1762308 w 4706475"/>
              <a:gd name="connsiteY48" fmla="*/ 1879041 h 4664946"/>
              <a:gd name="connsiteX49" fmla="*/ 1767332 w 4706475"/>
              <a:gd name="connsiteY49" fmla="*/ 1781070 h 4664946"/>
              <a:gd name="connsiteX50" fmla="*/ 963463 w 4706475"/>
              <a:gd name="connsiteY50" fmla="*/ 1745899 h 4664946"/>
              <a:gd name="connsiteX51" fmla="*/ 349955 w 4706475"/>
              <a:gd name="connsiteY51" fmla="*/ 1730673 h 4664946"/>
              <a:gd name="connsiteX52" fmla="*/ 183444 w 4706475"/>
              <a:gd name="connsiteY52" fmla="*/ 1722205 h 4664946"/>
              <a:gd name="connsiteX53" fmla="*/ 160867 w 4706475"/>
              <a:gd name="connsiteY53" fmla="*/ 1868962 h 4664946"/>
              <a:gd name="connsiteX54" fmla="*/ 0 w 4706475"/>
              <a:gd name="connsiteY54" fmla="*/ 2049584 h 4664946"/>
              <a:gd name="connsiteX55" fmla="*/ 19757 w 4706475"/>
              <a:gd name="connsiteY55" fmla="*/ 2145540 h 4664946"/>
              <a:gd name="connsiteX56" fmla="*/ 177800 w 4706475"/>
              <a:gd name="connsiteY56" fmla="*/ 2385428 h 4664946"/>
              <a:gd name="connsiteX57" fmla="*/ 530579 w 4706475"/>
              <a:gd name="connsiteY57" fmla="*/ 2532184 h 4664946"/>
              <a:gd name="connsiteX58" fmla="*/ 620890 w 4706475"/>
              <a:gd name="connsiteY58" fmla="*/ 2597095 h 4664946"/>
              <a:gd name="connsiteX59" fmla="*/ 883077 w 4706475"/>
              <a:gd name="connsiteY59" fmla="*/ 2697983 h 4664946"/>
              <a:gd name="connsiteX60" fmla="*/ 1526823 w 4706475"/>
              <a:gd name="connsiteY60" fmla="*/ 2901895 h 4664946"/>
              <a:gd name="connsiteX61" fmla="*/ 2247141 w 4706475"/>
              <a:gd name="connsiteY61" fmla="*/ 3125036 h 4664946"/>
              <a:gd name="connsiteX62" fmla="*/ 2945501 w 4706475"/>
              <a:gd name="connsiteY62" fmla="*/ 3233057 h 4664946"/>
              <a:gd name="connsiteX63" fmla="*/ 3078640 w 4706475"/>
              <a:gd name="connsiteY63" fmla="*/ 3310932 h 4664946"/>
              <a:gd name="connsiteX64" fmla="*/ 3214293 w 4706475"/>
              <a:gd name="connsiteY64" fmla="*/ 3753060 h 4664946"/>
              <a:gd name="connsiteX65" fmla="*/ 3196708 w 4706475"/>
              <a:gd name="connsiteY65" fmla="*/ 3851032 h 4664946"/>
              <a:gd name="connsiteX66" fmla="*/ 3445404 w 4706475"/>
              <a:gd name="connsiteY66" fmla="*/ 4119824 h 4664946"/>
              <a:gd name="connsiteX67" fmla="*/ 3749367 w 4706475"/>
              <a:gd name="connsiteY67" fmla="*/ 4423787 h 4664946"/>
              <a:gd name="connsiteX68" fmla="*/ 3839802 w 4706475"/>
              <a:gd name="connsiteY68" fmla="*/ 4509198 h 4664946"/>
              <a:gd name="connsiteX69" fmla="*/ 4028210 w 4706475"/>
              <a:gd name="connsiteY69" fmla="*/ 4604656 h 4664946"/>
              <a:gd name="connsiteX70" fmla="*/ 4181446 w 4706475"/>
              <a:gd name="connsiteY70" fmla="*/ 4664946 h 4664946"/>
              <a:gd name="connsiteX71" fmla="*/ 4279418 w 4706475"/>
              <a:gd name="connsiteY71" fmla="*/ 4664946 h 4664946"/>
              <a:gd name="connsiteX72" fmla="*/ 4392462 w 4706475"/>
              <a:gd name="connsiteY72" fmla="*/ 4637314 h 4664946"/>
              <a:gd name="connsiteX73" fmla="*/ 4706475 w 4706475"/>
              <a:gd name="connsiteY73" fmla="*/ 4398667 h 4664946"/>
              <a:gd name="connsiteX74" fmla="*/ 4706475 w 4706475"/>
              <a:gd name="connsiteY74" fmla="*/ 3815862 h 4664946"/>
              <a:gd name="connsiteX75" fmla="*/ 4392462 w 4706475"/>
              <a:gd name="connsiteY75" fmla="*/ 3609871 h 4664946"/>
              <a:gd name="connsiteX76" fmla="*/ 4289466 w 4706475"/>
              <a:gd name="connsiteY76" fmla="*/ 3516923 h 4664946"/>
              <a:gd name="connsiteX77" fmla="*/ 4183959 w 4706475"/>
              <a:gd name="connsiteY77" fmla="*/ 3333540 h 4664946"/>
              <a:gd name="connsiteX78" fmla="*/ 4143765 w 4706475"/>
              <a:gd name="connsiteY78" fmla="*/ 2979337 h 4664946"/>
              <a:gd name="connsiteX79" fmla="*/ 3945310 w 4706475"/>
              <a:gd name="connsiteY79" fmla="*/ 2459335 h 4664946"/>
              <a:gd name="connsiteX80" fmla="*/ 3842315 w 4706475"/>
              <a:gd name="connsiteY80" fmla="*/ 2298561 h 4664946"/>
              <a:gd name="connsiteX81" fmla="*/ 3706662 w 4706475"/>
              <a:gd name="connsiteY81" fmla="*/ 2115178 h 4664946"/>
              <a:gd name="connsiteX82" fmla="*/ 3452941 w 4706475"/>
              <a:gd name="connsiteY82" fmla="*/ 2037304 h 4664946"/>
              <a:gd name="connsiteX83" fmla="*/ 3254486 w 4706475"/>
              <a:gd name="connsiteY83" fmla="*/ 1911699 h 4664946"/>
              <a:gd name="connsiteX84" fmla="*/ 3289658 w 4706475"/>
              <a:gd name="connsiteY84" fmla="*/ 1843873 h 4664946"/>
              <a:gd name="connsiteX85" fmla="*/ 3468015 w 4706475"/>
              <a:gd name="connsiteY85" fmla="*/ 1723293 h 4664946"/>
              <a:gd name="connsiteX86" fmla="*/ 3643862 w 4706475"/>
              <a:gd name="connsiteY86" fmla="*/ 1502229 h 4664946"/>
              <a:gd name="connsiteX87" fmla="*/ 3704153 w 4706475"/>
              <a:gd name="connsiteY87" fmla="*/ 1336431 h 4664946"/>
              <a:gd name="connsiteX88" fmla="*/ 3581060 w 4706475"/>
              <a:gd name="connsiteY88" fmla="*/ 801356 h 4664946"/>
              <a:gd name="connsiteX89" fmla="*/ 3550915 w 4706475"/>
              <a:gd name="connsiteY89" fmla="*/ 665704 h 4664946"/>
              <a:gd name="connsiteX90" fmla="*/ 3465504 w 4706475"/>
              <a:gd name="connsiteY90" fmla="*/ 406959 h 4664946"/>
              <a:gd name="connsiteX91" fmla="*/ 3332364 w 4706475"/>
              <a:gd name="connsiteY91" fmla="*/ 231112 h 4664946"/>
              <a:gd name="connsiteX92" fmla="*/ 2968111 w 4706475"/>
              <a:gd name="connsiteY92" fmla="*/ 27633 h 4664946"/>
              <a:gd name="connsiteX93" fmla="*/ 2824922 w 4706475"/>
              <a:gd name="connsiteY93" fmla="*/ 0 h 4664946"/>
              <a:gd name="connsiteX94" fmla="*/ 2641539 w 4706475"/>
              <a:gd name="connsiteY94" fmla="*/ 45218 h 4664946"/>
              <a:gd name="connsiteX95" fmla="*/ 2400379 w 4706475"/>
              <a:gd name="connsiteY95" fmla="*/ 303963 h 4664946"/>
              <a:gd name="connsiteX96" fmla="*/ 2224533 w 4706475"/>
              <a:gd name="connsiteY96" fmla="*/ 527539 h 4664946"/>
              <a:gd name="connsiteX97" fmla="*/ 1998445 w 4706475"/>
              <a:gd name="connsiteY97" fmla="*/ 864159 h 4664946"/>
              <a:gd name="connsiteX0" fmla="*/ 1998445 w 4706475"/>
              <a:gd name="connsiteY0" fmla="*/ 864159 h 4664946"/>
              <a:gd name="connsiteX1" fmla="*/ 1724626 w 4706475"/>
              <a:gd name="connsiteY1" fmla="*/ 823965 h 4664946"/>
              <a:gd name="connsiteX2" fmla="*/ 1596510 w 4706475"/>
              <a:gd name="connsiteY2" fmla="*/ 864158 h 4664946"/>
              <a:gd name="connsiteX3" fmla="*/ 1458345 w 4706475"/>
              <a:gd name="connsiteY3" fmla="*/ 924449 h 4664946"/>
              <a:gd name="connsiteX4" fmla="*/ 1264912 w 4706475"/>
              <a:gd name="connsiteY4" fmla="*/ 924448 h 4664946"/>
              <a:gd name="connsiteX5" fmla="*/ 1038824 w 4706475"/>
              <a:gd name="connsiteY5" fmla="*/ 884254 h 4664946"/>
              <a:gd name="connsiteX6" fmla="*/ 900659 w 4706475"/>
              <a:gd name="connsiteY6" fmla="*/ 909376 h 4664946"/>
              <a:gd name="connsiteX7" fmla="*/ 800176 w 4706475"/>
              <a:gd name="connsiteY7" fmla="*/ 937008 h 4664946"/>
              <a:gd name="connsiteX8" fmla="*/ 669548 w 4706475"/>
              <a:gd name="connsiteY8" fmla="*/ 994786 h 4664946"/>
              <a:gd name="connsiteX9" fmla="*/ 599211 w 4706475"/>
              <a:gd name="connsiteY9" fmla="*/ 1040004 h 4664946"/>
              <a:gd name="connsiteX10" fmla="*/ 463556 w 4706475"/>
              <a:gd name="connsiteY10" fmla="*/ 1178169 h 4664946"/>
              <a:gd name="connsiteX11" fmla="*/ 385682 w 4706475"/>
              <a:gd name="connsiteY11" fmla="*/ 1298750 h 4664946"/>
              <a:gd name="connsiteX12" fmla="*/ 355536 w 4706475"/>
              <a:gd name="connsiteY12" fmla="*/ 1381649 h 4664946"/>
              <a:gd name="connsiteX13" fmla="*/ 423363 w 4706475"/>
              <a:gd name="connsiteY13" fmla="*/ 1474596 h 4664946"/>
              <a:gd name="connsiteX14" fmla="*/ 420851 w 4706475"/>
              <a:gd name="connsiteY14" fmla="*/ 1524837 h 4664946"/>
              <a:gd name="connsiteX15" fmla="*/ 187228 w 4706475"/>
              <a:gd name="connsiteY15" fmla="*/ 1673049 h 4664946"/>
              <a:gd name="connsiteX16" fmla="*/ 194763 w 4706475"/>
              <a:gd name="connsiteY16" fmla="*/ 1723292 h 4664946"/>
              <a:gd name="connsiteX17" fmla="*/ 1099115 w 4706475"/>
              <a:gd name="connsiteY17" fmla="*/ 1763485 h 4664946"/>
              <a:gd name="connsiteX18" fmla="*/ 1769842 w 4706475"/>
              <a:gd name="connsiteY18" fmla="*/ 1771021 h 4664946"/>
              <a:gd name="connsiteX19" fmla="*/ 1734673 w 4706475"/>
              <a:gd name="connsiteY19" fmla="*/ 1562518 h 4664946"/>
              <a:gd name="connsiteX20" fmla="*/ 1654286 w 4706475"/>
              <a:gd name="connsiteY20" fmla="*/ 1313822 h 4664946"/>
              <a:gd name="connsiteX21" fmla="*/ 1684431 w 4706475"/>
              <a:gd name="connsiteY21" fmla="*/ 1185705 h 4664946"/>
              <a:gd name="connsiteX22" fmla="*/ 1709554 w 4706475"/>
              <a:gd name="connsiteY22" fmla="*/ 1080199 h 4664946"/>
              <a:gd name="connsiteX23" fmla="*/ 1754771 w 4706475"/>
              <a:gd name="connsiteY23" fmla="*/ 1052566 h 4664946"/>
              <a:gd name="connsiteX24" fmla="*/ 1890424 w 4706475"/>
              <a:gd name="connsiteY24" fmla="*/ 1009860 h 4664946"/>
              <a:gd name="connsiteX25" fmla="*/ 2046174 w 4706475"/>
              <a:gd name="connsiteY25" fmla="*/ 1032467 h 4664946"/>
              <a:gd name="connsiteX26" fmla="*/ 2139121 w 4706475"/>
              <a:gd name="connsiteY26" fmla="*/ 1170633 h 4664946"/>
              <a:gd name="connsiteX27" fmla="*/ 2111488 w 4706475"/>
              <a:gd name="connsiteY27" fmla="*/ 1308798 h 4664946"/>
              <a:gd name="connsiteX28" fmla="*/ 2114000 w 4706475"/>
              <a:gd name="connsiteY28" fmla="*/ 1459523 h 4664946"/>
              <a:gd name="connsiteX29" fmla="*/ 2204435 w 4706475"/>
              <a:gd name="connsiteY29" fmla="*/ 1602712 h 4664946"/>
              <a:gd name="connsiteX30" fmla="*/ 2244629 w 4706475"/>
              <a:gd name="connsiteY30" fmla="*/ 1715756 h 4664946"/>
              <a:gd name="connsiteX31" fmla="*/ 2267237 w 4706475"/>
              <a:gd name="connsiteY31" fmla="*/ 1851409 h 4664946"/>
              <a:gd name="connsiteX32" fmla="*/ 2224532 w 4706475"/>
              <a:gd name="connsiteY32" fmla="*/ 2052376 h 4664946"/>
              <a:gd name="connsiteX33" fmla="*/ 2242117 w 4706475"/>
              <a:gd name="connsiteY33" fmla="*/ 2157885 h 4664946"/>
              <a:gd name="connsiteX34" fmla="*/ 2425499 w 4706475"/>
              <a:gd name="connsiteY34" fmla="*/ 2404069 h 4664946"/>
              <a:gd name="connsiteX35" fmla="*/ 2495837 w 4706475"/>
              <a:gd name="connsiteY35" fmla="*/ 2728128 h 4664946"/>
              <a:gd name="connsiteX36" fmla="*/ 2626466 w 4706475"/>
              <a:gd name="connsiteY36" fmla="*/ 2833636 h 4664946"/>
              <a:gd name="connsiteX37" fmla="*/ 2842507 w 4706475"/>
              <a:gd name="connsiteY37" fmla="*/ 2934119 h 4664946"/>
              <a:gd name="connsiteX38" fmla="*/ 2860090 w 4706475"/>
              <a:gd name="connsiteY38" fmla="*/ 3004458 h 4664946"/>
              <a:gd name="connsiteX39" fmla="*/ 2764631 w 4706475"/>
              <a:gd name="connsiteY39" fmla="*/ 3064746 h 4664946"/>
              <a:gd name="connsiteX40" fmla="*/ 2480765 w 4706475"/>
              <a:gd name="connsiteY40" fmla="*/ 3032089 h 4664946"/>
              <a:gd name="connsiteX41" fmla="*/ 2284822 w 4706475"/>
              <a:gd name="connsiteY41" fmla="*/ 2868804 h 4664946"/>
              <a:gd name="connsiteX42" fmla="*/ 2091391 w 4706475"/>
              <a:gd name="connsiteY42" fmla="*/ 2768321 h 4664946"/>
              <a:gd name="connsiteX43" fmla="*/ 1958251 w 4706475"/>
              <a:gd name="connsiteY43" fmla="*/ 2594986 h 4664946"/>
              <a:gd name="connsiteX44" fmla="*/ 1882888 w 4706475"/>
              <a:gd name="connsiteY44" fmla="*/ 2399043 h 4664946"/>
              <a:gd name="connsiteX45" fmla="*/ 1837670 w 4706475"/>
              <a:gd name="connsiteY45" fmla="*/ 2177979 h 4664946"/>
              <a:gd name="connsiteX46" fmla="*/ 1782404 w 4706475"/>
              <a:gd name="connsiteY46" fmla="*/ 2145323 h 4664946"/>
              <a:gd name="connsiteX47" fmla="*/ 1752259 w 4706475"/>
              <a:gd name="connsiteY47" fmla="*/ 1997109 h 4664946"/>
              <a:gd name="connsiteX48" fmla="*/ 1762308 w 4706475"/>
              <a:gd name="connsiteY48" fmla="*/ 1879041 h 4664946"/>
              <a:gd name="connsiteX49" fmla="*/ 1767332 w 4706475"/>
              <a:gd name="connsiteY49" fmla="*/ 1781070 h 4664946"/>
              <a:gd name="connsiteX50" fmla="*/ 963463 w 4706475"/>
              <a:gd name="connsiteY50" fmla="*/ 1745899 h 4664946"/>
              <a:gd name="connsiteX51" fmla="*/ 349955 w 4706475"/>
              <a:gd name="connsiteY51" fmla="*/ 1730673 h 4664946"/>
              <a:gd name="connsiteX52" fmla="*/ 183444 w 4706475"/>
              <a:gd name="connsiteY52" fmla="*/ 1722205 h 4664946"/>
              <a:gd name="connsiteX53" fmla="*/ 160867 w 4706475"/>
              <a:gd name="connsiteY53" fmla="*/ 1868962 h 4664946"/>
              <a:gd name="connsiteX54" fmla="*/ 0 w 4706475"/>
              <a:gd name="connsiteY54" fmla="*/ 2049584 h 4664946"/>
              <a:gd name="connsiteX55" fmla="*/ 19757 w 4706475"/>
              <a:gd name="connsiteY55" fmla="*/ 2145540 h 4664946"/>
              <a:gd name="connsiteX56" fmla="*/ 177800 w 4706475"/>
              <a:gd name="connsiteY56" fmla="*/ 2385428 h 4664946"/>
              <a:gd name="connsiteX57" fmla="*/ 530579 w 4706475"/>
              <a:gd name="connsiteY57" fmla="*/ 2532184 h 4664946"/>
              <a:gd name="connsiteX58" fmla="*/ 620890 w 4706475"/>
              <a:gd name="connsiteY58" fmla="*/ 2597095 h 4664946"/>
              <a:gd name="connsiteX59" fmla="*/ 883077 w 4706475"/>
              <a:gd name="connsiteY59" fmla="*/ 2697983 h 4664946"/>
              <a:gd name="connsiteX60" fmla="*/ 1157112 w 4706475"/>
              <a:gd name="connsiteY60" fmla="*/ 2949873 h 4664946"/>
              <a:gd name="connsiteX61" fmla="*/ 2247141 w 4706475"/>
              <a:gd name="connsiteY61" fmla="*/ 3125036 h 4664946"/>
              <a:gd name="connsiteX62" fmla="*/ 2945501 w 4706475"/>
              <a:gd name="connsiteY62" fmla="*/ 3233057 h 4664946"/>
              <a:gd name="connsiteX63" fmla="*/ 3078640 w 4706475"/>
              <a:gd name="connsiteY63" fmla="*/ 3310932 h 4664946"/>
              <a:gd name="connsiteX64" fmla="*/ 3214293 w 4706475"/>
              <a:gd name="connsiteY64" fmla="*/ 3753060 h 4664946"/>
              <a:gd name="connsiteX65" fmla="*/ 3196708 w 4706475"/>
              <a:gd name="connsiteY65" fmla="*/ 3851032 h 4664946"/>
              <a:gd name="connsiteX66" fmla="*/ 3445404 w 4706475"/>
              <a:gd name="connsiteY66" fmla="*/ 4119824 h 4664946"/>
              <a:gd name="connsiteX67" fmla="*/ 3749367 w 4706475"/>
              <a:gd name="connsiteY67" fmla="*/ 4423787 h 4664946"/>
              <a:gd name="connsiteX68" fmla="*/ 3839802 w 4706475"/>
              <a:gd name="connsiteY68" fmla="*/ 4509198 h 4664946"/>
              <a:gd name="connsiteX69" fmla="*/ 4028210 w 4706475"/>
              <a:gd name="connsiteY69" fmla="*/ 4604656 h 4664946"/>
              <a:gd name="connsiteX70" fmla="*/ 4181446 w 4706475"/>
              <a:gd name="connsiteY70" fmla="*/ 4664946 h 4664946"/>
              <a:gd name="connsiteX71" fmla="*/ 4279418 w 4706475"/>
              <a:gd name="connsiteY71" fmla="*/ 4664946 h 4664946"/>
              <a:gd name="connsiteX72" fmla="*/ 4392462 w 4706475"/>
              <a:gd name="connsiteY72" fmla="*/ 4637314 h 4664946"/>
              <a:gd name="connsiteX73" fmla="*/ 4706475 w 4706475"/>
              <a:gd name="connsiteY73" fmla="*/ 4398667 h 4664946"/>
              <a:gd name="connsiteX74" fmla="*/ 4706475 w 4706475"/>
              <a:gd name="connsiteY74" fmla="*/ 3815862 h 4664946"/>
              <a:gd name="connsiteX75" fmla="*/ 4392462 w 4706475"/>
              <a:gd name="connsiteY75" fmla="*/ 3609871 h 4664946"/>
              <a:gd name="connsiteX76" fmla="*/ 4289466 w 4706475"/>
              <a:gd name="connsiteY76" fmla="*/ 3516923 h 4664946"/>
              <a:gd name="connsiteX77" fmla="*/ 4183959 w 4706475"/>
              <a:gd name="connsiteY77" fmla="*/ 3333540 h 4664946"/>
              <a:gd name="connsiteX78" fmla="*/ 4143765 w 4706475"/>
              <a:gd name="connsiteY78" fmla="*/ 2979337 h 4664946"/>
              <a:gd name="connsiteX79" fmla="*/ 3945310 w 4706475"/>
              <a:gd name="connsiteY79" fmla="*/ 2459335 h 4664946"/>
              <a:gd name="connsiteX80" fmla="*/ 3842315 w 4706475"/>
              <a:gd name="connsiteY80" fmla="*/ 2298561 h 4664946"/>
              <a:gd name="connsiteX81" fmla="*/ 3706662 w 4706475"/>
              <a:gd name="connsiteY81" fmla="*/ 2115178 h 4664946"/>
              <a:gd name="connsiteX82" fmla="*/ 3452941 w 4706475"/>
              <a:gd name="connsiteY82" fmla="*/ 2037304 h 4664946"/>
              <a:gd name="connsiteX83" fmla="*/ 3254486 w 4706475"/>
              <a:gd name="connsiteY83" fmla="*/ 1911699 h 4664946"/>
              <a:gd name="connsiteX84" fmla="*/ 3289658 w 4706475"/>
              <a:gd name="connsiteY84" fmla="*/ 1843873 h 4664946"/>
              <a:gd name="connsiteX85" fmla="*/ 3468015 w 4706475"/>
              <a:gd name="connsiteY85" fmla="*/ 1723293 h 4664946"/>
              <a:gd name="connsiteX86" fmla="*/ 3643862 w 4706475"/>
              <a:gd name="connsiteY86" fmla="*/ 1502229 h 4664946"/>
              <a:gd name="connsiteX87" fmla="*/ 3704153 w 4706475"/>
              <a:gd name="connsiteY87" fmla="*/ 1336431 h 4664946"/>
              <a:gd name="connsiteX88" fmla="*/ 3581060 w 4706475"/>
              <a:gd name="connsiteY88" fmla="*/ 801356 h 4664946"/>
              <a:gd name="connsiteX89" fmla="*/ 3550915 w 4706475"/>
              <a:gd name="connsiteY89" fmla="*/ 665704 h 4664946"/>
              <a:gd name="connsiteX90" fmla="*/ 3465504 w 4706475"/>
              <a:gd name="connsiteY90" fmla="*/ 406959 h 4664946"/>
              <a:gd name="connsiteX91" fmla="*/ 3332364 w 4706475"/>
              <a:gd name="connsiteY91" fmla="*/ 231112 h 4664946"/>
              <a:gd name="connsiteX92" fmla="*/ 2968111 w 4706475"/>
              <a:gd name="connsiteY92" fmla="*/ 27633 h 4664946"/>
              <a:gd name="connsiteX93" fmla="*/ 2824922 w 4706475"/>
              <a:gd name="connsiteY93" fmla="*/ 0 h 4664946"/>
              <a:gd name="connsiteX94" fmla="*/ 2641539 w 4706475"/>
              <a:gd name="connsiteY94" fmla="*/ 45218 h 4664946"/>
              <a:gd name="connsiteX95" fmla="*/ 2400379 w 4706475"/>
              <a:gd name="connsiteY95" fmla="*/ 303963 h 4664946"/>
              <a:gd name="connsiteX96" fmla="*/ 2224533 w 4706475"/>
              <a:gd name="connsiteY96" fmla="*/ 527539 h 4664946"/>
              <a:gd name="connsiteX97" fmla="*/ 1998445 w 4706475"/>
              <a:gd name="connsiteY97" fmla="*/ 864159 h 4664946"/>
              <a:gd name="connsiteX0" fmla="*/ 1998445 w 4706475"/>
              <a:gd name="connsiteY0" fmla="*/ 864159 h 4664946"/>
              <a:gd name="connsiteX1" fmla="*/ 1724626 w 4706475"/>
              <a:gd name="connsiteY1" fmla="*/ 823965 h 4664946"/>
              <a:gd name="connsiteX2" fmla="*/ 1596510 w 4706475"/>
              <a:gd name="connsiteY2" fmla="*/ 864158 h 4664946"/>
              <a:gd name="connsiteX3" fmla="*/ 1458345 w 4706475"/>
              <a:gd name="connsiteY3" fmla="*/ 924449 h 4664946"/>
              <a:gd name="connsiteX4" fmla="*/ 1264912 w 4706475"/>
              <a:gd name="connsiteY4" fmla="*/ 924448 h 4664946"/>
              <a:gd name="connsiteX5" fmla="*/ 1038824 w 4706475"/>
              <a:gd name="connsiteY5" fmla="*/ 884254 h 4664946"/>
              <a:gd name="connsiteX6" fmla="*/ 900659 w 4706475"/>
              <a:gd name="connsiteY6" fmla="*/ 909376 h 4664946"/>
              <a:gd name="connsiteX7" fmla="*/ 800176 w 4706475"/>
              <a:gd name="connsiteY7" fmla="*/ 937008 h 4664946"/>
              <a:gd name="connsiteX8" fmla="*/ 669548 w 4706475"/>
              <a:gd name="connsiteY8" fmla="*/ 994786 h 4664946"/>
              <a:gd name="connsiteX9" fmla="*/ 599211 w 4706475"/>
              <a:gd name="connsiteY9" fmla="*/ 1040004 h 4664946"/>
              <a:gd name="connsiteX10" fmla="*/ 463556 w 4706475"/>
              <a:gd name="connsiteY10" fmla="*/ 1178169 h 4664946"/>
              <a:gd name="connsiteX11" fmla="*/ 385682 w 4706475"/>
              <a:gd name="connsiteY11" fmla="*/ 1298750 h 4664946"/>
              <a:gd name="connsiteX12" fmla="*/ 355536 w 4706475"/>
              <a:gd name="connsiteY12" fmla="*/ 1381649 h 4664946"/>
              <a:gd name="connsiteX13" fmla="*/ 423363 w 4706475"/>
              <a:gd name="connsiteY13" fmla="*/ 1474596 h 4664946"/>
              <a:gd name="connsiteX14" fmla="*/ 420851 w 4706475"/>
              <a:gd name="connsiteY14" fmla="*/ 1524837 h 4664946"/>
              <a:gd name="connsiteX15" fmla="*/ 187228 w 4706475"/>
              <a:gd name="connsiteY15" fmla="*/ 1673049 h 4664946"/>
              <a:gd name="connsiteX16" fmla="*/ 194763 w 4706475"/>
              <a:gd name="connsiteY16" fmla="*/ 1723292 h 4664946"/>
              <a:gd name="connsiteX17" fmla="*/ 1099115 w 4706475"/>
              <a:gd name="connsiteY17" fmla="*/ 1763485 h 4664946"/>
              <a:gd name="connsiteX18" fmla="*/ 1769842 w 4706475"/>
              <a:gd name="connsiteY18" fmla="*/ 1771021 h 4664946"/>
              <a:gd name="connsiteX19" fmla="*/ 1734673 w 4706475"/>
              <a:gd name="connsiteY19" fmla="*/ 1562518 h 4664946"/>
              <a:gd name="connsiteX20" fmla="*/ 1654286 w 4706475"/>
              <a:gd name="connsiteY20" fmla="*/ 1313822 h 4664946"/>
              <a:gd name="connsiteX21" fmla="*/ 1684431 w 4706475"/>
              <a:gd name="connsiteY21" fmla="*/ 1185705 h 4664946"/>
              <a:gd name="connsiteX22" fmla="*/ 1709554 w 4706475"/>
              <a:gd name="connsiteY22" fmla="*/ 1080199 h 4664946"/>
              <a:gd name="connsiteX23" fmla="*/ 1754771 w 4706475"/>
              <a:gd name="connsiteY23" fmla="*/ 1052566 h 4664946"/>
              <a:gd name="connsiteX24" fmla="*/ 1890424 w 4706475"/>
              <a:gd name="connsiteY24" fmla="*/ 1009860 h 4664946"/>
              <a:gd name="connsiteX25" fmla="*/ 2046174 w 4706475"/>
              <a:gd name="connsiteY25" fmla="*/ 1032467 h 4664946"/>
              <a:gd name="connsiteX26" fmla="*/ 2139121 w 4706475"/>
              <a:gd name="connsiteY26" fmla="*/ 1170633 h 4664946"/>
              <a:gd name="connsiteX27" fmla="*/ 2111488 w 4706475"/>
              <a:gd name="connsiteY27" fmla="*/ 1308798 h 4664946"/>
              <a:gd name="connsiteX28" fmla="*/ 2114000 w 4706475"/>
              <a:gd name="connsiteY28" fmla="*/ 1459523 h 4664946"/>
              <a:gd name="connsiteX29" fmla="*/ 2204435 w 4706475"/>
              <a:gd name="connsiteY29" fmla="*/ 1602712 h 4664946"/>
              <a:gd name="connsiteX30" fmla="*/ 2244629 w 4706475"/>
              <a:gd name="connsiteY30" fmla="*/ 1715756 h 4664946"/>
              <a:gd name="connsiteX31" fmla="*/ 2267237 w 4706475"/>
              <a:gd name="connsiteY31" fmla="*/ 1851409 h 4664946"/>
              <a:gd name="connsiteX32" fmla="*/ 2224532 w 4706475"/>
              <a:gd name="connsiteY32" fmla="*/ 2052376 h 4664946"/>
              <a:gd name="connsiteX33" fmla="*/ 2242117 w 4706475"/>
              <a:gd name="connsiteY33" fmla="*/ 2157885 h 4664946"/>
              <a:gd name="connsiteX34" fmla="*/ 2425499 w 4706475"/>
              <a:gd name="connsiteY34" fmla="*/ 2404069 h 4664946"/>
              <a:gd name="connsiteX35" fmla="*/ 2495837 w 4706475"/>
              <a:gd name="connsiteY35" fmla="*/ 2728128 h 4664946"/>
              <a:gd name="connsiteX36" fmla="*/ 2626466 w 4706475"/>
              <a:gd name="connsiteY36" fmla="*/ 2833636 h 4664946"/>
              <a:gd name="connsiteX37" fmla="*/ 2842507 w 4706475"/>
              <a:gd name="connsiteY37" fmla="*/ 2934119 h 4664946"/>
              <a:gd name="connsiteX38" fmla="*/ 2860090 w 4706475"/>
              <a:gd name="connsiteY38" fmla="*/ 3004458 h 4664946"/>
              <a:gd name="connsiteX39" fmla="*/ 2764631 w 4706475"/>
              <a:gd name="connsiteY39" fmla="*/ 3064746 h 4664946"/>
              <a:gd name="connsiteX40" fmla="*/ 2480765 w 4706475"/>
              <a:gd name="connsiteY40" fmla="*/ 3032089 h 4664946"/>
              <a:gd name="connsiteX41" fmla="*/ 2284822 w 4706475"/>
              <a:gd name="connsiteY41" fmla="*/ 2868804 h 4664946"/>
              <a:gd name="connsiteX42" fmla="*/ 2091391 w 4706475"/>
              <a:gd name="connsiteY42" fmla="*/ 2768321 h 4664946"/>
              <a:gd name="connsiteX43" fmla="*/ 1958251 w 4706475"/>
              <a:gd name="connsiteY43" fmla="*/ 2594986 h 4664946"/>
              <a:gd name="connsiteX44" fmla="*/ 1882888 w 4706475"/>
              <a:gd name="connsiteY44" fmla="*/ 2399043 h 4664946"/>
              <a:gd name="connsiteX45" fmla="*/ 1837670 w 4706475"/>
              <a:gd name="connsiteY45" fmla="*/ 2177979 h 4664946"/>
              <a:gd name="connsiteX46" fmla="*/ 1782404 w 4706475"/>
              <a:gd name="connsiteY46" fmla="*/ 2145323 h 4664946"/>
              <a:gd name="connsiteX47" fmla="*/ 1752259 w 4706475"/>
              <a:gd name="connsiteY47" fmla="*/ 1997109 h 4664946"/>
              <a:gd name="connsiteX48" fmla="*/ 1762308 w 4706475"/>
              <a:gd name="connsiteY48" fmla="*/ 1879041 h 4664946"/>
              <a:gd name="connsiteX49" fmla="*/ 1767332 w 4706475"/>
              <a:gd name="connsiteY49" fmla="*/ 1781070 h 4664946"/>
              <a:gd name="connsiteX50" fmla="*/ 963463 w 4706475"/>
              <a:gd name="connsiteY50" fmla="*/ 1745899 h 4664946"/>
              <a:gd name="connsiteX51" fmla="*/ 349955 w 4706475"/>
              <a:gd name="connsiteY51" fmla="*/ 1730673 h 4664946"/>
              <a:gd name="connsiteX52" fmla="*/ 183444 w 4706475"/>
              <a:gd name="connsiteY52" fmla="*/ 1722205 h 4664946"/>
              <a:gd name="connsiteX53" fmla="*/ 160867 w 4706475"/>
              <a:gd name="connsiteY53" fmla="*/ 1868962 h 4664946"/>
              <a:gd name="connsiteX54" fmla="*/ 0 w 4706475"/>
              <a:gd name="connsiteY54" fmla="*/ 2049584 h 4664946"/>
              <a:gd name="connsiteX55" fmla="*/ 19757 w 4706475"/>
              <a:gd name="connsiteY55" fmla="*/ 2145540 h 4664946"/>
              <a:gd name="connsiteX56" fmla="*/ 177800 w 4706475"/>
              <a:gd name="connsiteY56" fmla="*/ 2385428 h 4664946"/>
              <a:gd name="connsiteX57" fmla="*/ 530579 w 4706475"/>
              <a:gd name="connsiteY57" fmla="*/ 2532184 h 4664946"/>
              <a:gd name="connsiteX58" fmla="*/ 620890 w 4706475"/>
              <a:gd name="connsiteY58" fmla="*/ 2597095 h 4664946"/>
              <a:gd name="connsiteX59" fmla="*/ 883077 w 4706475"/>
              <a:gd name="connsiteY59" fmla="*/ 2697983 h 4664946"/>
              <a:gd name="connsiteX60" fmla="*/ 1157112 w 4706475"/>
              <a:gd name="connsiteY60" fmla="*/ 2949873 h 4664946"/>
              <a:gd name="connsiteX61" fmla="*/ 1600200 w 4706475"/>
              <a:gd name="connsiteY61" fmla="*/ 3020428 h 4664946"/>
              <a:gd name="connsiteX62" fmla="*/ 2247141 w 4706475"/>
              <a:gd name="connsiteY62" fmla="*/ 3125036 h 4664946"/>
              <a:gd name="connsiteX63" fmla="*/ 2945501 w 4706475"/>
              <a:gd name="connsiteY63" fmla="*/ 3233057 h 4664946"/>
              <a:gd name="connsiteX64" fmla="*/ 3078640 w 4706475"/>
              <a:gd name="connsiteY64" fmla="*/ 3310932 h 4664946"/>
              <a:gd name="connsiteX65" fmla="*/ 3214293 w 4706475"/>
              <a:gd name="connsiteY65" fmla="*/ 3753060 h 4664946"/>
              <a:gd name="connsiteX66" fmla="*/ 3196708 w 4706475"/>
              <a:gd name="connsiteY66" fmla="*/ 3851032 h 4664946"/>
              <a:gd name="connsiteX67" fmla="*/ 3445404 w 4706475"/>
              <a:gd name="connsiteY67" fmla="*/ 4119824 h 4664946"/>
              <a:gd name="connsiteX68" fmla="*/ 3749367 w 4706475"/>
              <a:gd name="connsiteY68" fmla="*/ 4423787 h 4664946"/>
              <a:gd name="connsiteX69" fmla="*/ 3839802 w 4706475"/>
              <a:gd name="connsiteY69" fmla="*/ 4509198 h 4664946"/>
              <a:gd name="connsiteX70" fmla="*/ 4028210 w 4706475"/>
              <a:gd name="connsiteY70" fmla="*/ 4604656 h 4664946"/>
              <a:gd name="connsiteX71" fmla="*/ 4181446 w 4706475"/>
              <a:gd name="connsiteY71" fmla="*/ 4664946 h 4664946"/>
              <a:gd name="connsiteX72" fmla="*/ 4279418 w 4706475"/>
              <a:gd name="connsiteY72" fmla="*/ 4664946 h 4664946"/>
              <a:gd name="connsiteX73" fmla="*/ 4392462 w 4706475"/>
              <a:gd name="connsiteY73" fmla="*/ 4637314 h 4664946"/>
              <a:gd name="connsiteX74" fmla="*/ 4706475 w 4706475"/>
              <a:gd name="connsiteY74" fmla="*/ 4398667 h 4664946"/>
              <a:gd name="connsiteX75" fmla="*/ 4706475 w 4706475"/>
              <a:gd name="connsiteY75" fmla="*/ 3815862 h 4664946"/>
              <a:gd name="connsiteX76" fmla="*/ 4392462 w 4706475"/>
              <a:gd name="connsiteY76" fmla="*/ 3609871 h 4664946"/>
              <a:gd name="connsiteX77" fmla="*/ 4289466 w 4706475"/>
              <a:gd name="connsiteY77" fmla="*/ 3516923 h 4664946"/>
              <a:gd name="connsiteX78" fmla="*/ 4183959 w 4706475"/>
              <a:gd name="connsiteY78" fmla="*/ 3333540 h 4664946"/>
              <a:gd name="connsiteX79" fmla="*/ 4143765 w 4706475"/>
              <a:gd name="connsiteY79" fmla="*/ 2979337 h 4664946"/>
              <a:gd name="connsiteX80" fmla="*/ 3945310 w 4706475"/>
              <a:gd name="connsiteY80" fmla="*/ 2459335 h 4664946"/>
              <a:gd name="connsiteX81" fmla="*/ 3842315 w 4706475"/>
              <a:gd name="connsiteY81" fmla="*/ 2298561 h 4664946"/>
              <a:gd name="connsiteX82" fmla="*/ 3706662 w 4706475"/>
              <a:gd name="connsiteY82" fmla="*/ 2115178 h 4664946"/>
              <a:gd name="connsiteX83" fmla="*/ 3452941 w 4706475"/>
              <a:gd name="connsiteY83" fmla="*/ 2037304 h 4664946"/>
              <a:gd name="connsiteX84" fmla="*/ 3254486 w 4706475"/>
              <a:gd name="connsiteY84" fmla="*/ 1911699 h 4664946"/>
              <a:gd name="connsiteX85" fmla="*/ 3289658 w 4706475"/>
              <a:gd name="connsiteY85" fmla="*/ 1843873 h 4664946"/>
              <a:gd name="connsiteX86" fmla="*/ 3468015 w 4706475"/>
              <a:gd name="connsiteY86" fmla="*/ 1723293 h 4664946"/>
              <a:gd name="connsiteX87" fmla="*/ 3643862 w 4706475"/>
              <a:gd name="connsiteY87" fmla="*/ 1502229 h 4664946"/>
              <a:gd name="connsiteX88" fmla="*/ 3704153 w 4706475"/>
              <a:gd name="connsiteY88" fmla="*/ 1336431 h 4664946"/>
              <a:gd name="connsiteX89" fmla="*/ 3581060 w 4706475"/>
              <a:gd name="connsiteY89" fmla="*/ 801356 h 4664946"/>
              <a:gd name="connsiteX90" fmla="*/ 3550915 w 4706475"/>
              <a:gd name="connsiteY90" fmla="*/ 665704 h 4664946"/>
              <a:gd name="connsiteX91" fmla="*/ 3465504 w 4706475"/>
              <a:gd name="connsiteY91" fmla="*/ 406959 h 4664946"/>
              <a:gd name="connsiteX92" fmla="*/ 3332364 w 4706475"/>
              <a:gd name="connsiteY92" fmla="*/ 231112 h 4664946"/>
              <a:gd name="connsiteX93" fmla="*/ 2968111 w 4706475"/>
              <a:gd name="connsiteY93" fmla="*/ 27633 h 4664946"/>
              <a:gd name="connsiteX94" fmla="*/ 2824922 w 4706475"/>
              <a:gd name="connsiteY94" fmla="*/ 0 h 4664946"/>
              <a:gd name="connsiteX95" fmla="*/ 2641539 w 4706475"/>
              <a:gd name="connsiteY95" fmla="*/ 45218 h 4664946"/>
              <a:gd name="connsiteX96" fmla="*/ 2400379 w 4706475"/>
              <a:gd name="connsiteY96" fmla="*/ 303963 h 4664946"/>
              <a:gd name="connsiteX97" fmla="*/ 2224533 w 4706475"/>
              <a:gd name="connsiteY97" fmla="*/ 527539 h 4664946"/>
              <a:gd name="connsiteX98" fmla="*/ 1998445 w 4706475"/>
              <a:gd name="connsiteY98" fmla="*/ 864159 h 4664946"/>
              <a:gd name="connsiteX0" fmla="*/ 1998445 w 4706475"/>
              <a:gd name="connsiteY0" fmla="*/ 864159 h 4664946"/>
              <a:gd name="connsiteX1" fmla="*/ 1724626 w 4706475"/>
              <a:gd name="connsiteY1" fmla="*/ 823965 h 4664946"/>
              <a:gd name="connsiteX2" fmla="*/ 1596510 w 4706475"/>
              <a:gd name="connsiteY2" fmla="*/ 864158 h 4664946"/>
              <a:gd name="connsiteX3" fmla="*/ 1458345 w 4706475"/>
              <a:gd name="connsiteY3" fmla="*/ 924449 h 4664946"/>
              <a:gd name="connsiteX4" fmla="*/ 1264912 w 4706475"/>
              <a:gd name="connsiteY4" fmla="*/ 924448 h 4664946"/>
              <a:gd name="connsiteX5" fmla="*/ 1038824 w 4706475"/>
              <a:gd name="connsiteY5" fmla="*/ 884254 h 4664946"/>
              <a:gd name="connsiteX6" fmla="*/ 900659 w 4706475"/>
              <a:gd name="connsiteY6" fmla="*/ 909376 h 4664946"/>
              <a:gd name="connsiteX7" fmla="*/ 800176 w 4706475"/>
              <a:gd name="connsiteY7" fmla="*/ 937008 h 4664946"/>
              <a:gd name="connsiteX8" fmla="*/ 669548 w 4706475"/>
              <a:gd name="connsiteY8" fmla="*/ 994786 h 4664946"/>
              <a:gd name="connsiteX9" fmla="*/ 599211 w 4706475"/>
              <a:gd name="connsiteY9" fmla="*/ 1040004 h 4664946"/>
              <a:gd name="connsiteX10" fmla="*/ 463556 w 4706475"/>
              <a:gd name="connsiteY10" fmla="*/ 1178169 h 4664946"/>
              <a:gd name="connsiteX11" fmla="*/ 385682 w 4706475"/>
              <a:gd name="connsiteY11" fmla="*/ 1298750 h 4664946"/>
              <a:gd name="connsiteX12" fmla="*/ 355536 w 4706475"/>
              <a:gd name="connsiteY12" fmla="*/ 1381649 h 4664946"/>
              <a:gd name="connsiteX13" fmla="*/ 423363 w 4706475"/>
              <a:gd name="connsiteY13" fmla="*/ 1474596 h 4664946"/>
              <a:gd name="connsiteX14" fmla="*/ 420851 w 4706475"/>
              <a:gd name="connsiteY14" fmla="*/ 1524837 h 4664946"/>
              <a:gd name="connsiteX15" fmla="*/ 187228 w 4706475"/>
              <a:gd name="connsiteY15" fmla="*/ 1673049 h 4664946"/>
              <a:gd name="connsiteX16" fmla="*/ 194763 w 4706475"/>
              <a:gd name="connsiteY16" fmla="*/ 1723292 h 4664946"/>
              <a:gd name="connsiteX17" fmla="*/ 1099115 w 4706475"/>
              <a:gd name="connsiteY17" fmla="*/ 1763485 h 4664946"/>
              <a:gd name="connsiteX18" fmla="*/ 1769842 w 4706475"/>
              <a:gd name="connsiteY18" fmla="*/ 1771021 h 4664946"/>
              <a:gd name="connsiteX19" fmla="*/ 1734673 w 4706475"/>
              <a:gd name="connsiteY19" fmla="*/ 1562518 h 4664946"/>
              <a:gd name="connsiteX20" fmla="*/ 1654286 w 4706475"/>
              <a:gd name="connsiteY20" fmla="*/ 1313822 h 4664946"/>
              <a:gd name="connsiteX21" fmla="*/ 1684431 w 4706475"/>
              <a:gd name="connsiteY21" fmla="*/ 1185705 h 4664946"/>
              <a:gd name="connsiteX22" fmla="*/ 1709554 w 4706475"/>
              <a:gd name="connsiteY22" fmla="*/ 1080199 h 4664946"/>
              <a:gd name="connsiteX23" fmla="*/ 1754771 w 4706475"/>
              <a:gd name="connsiteY23" fmla="*/ 1052566 h 4664946"/>
              <a:gd name="connsiteX24" fmla="*/ 1890424 w 4706475"/>
              <a:gd name="connsiteY24" fmla="*/ 1009860 h 4664946"/>
              <a:gd name="connsiteX25" fmla="*/ 2046174 w 4706475"/>
              <a:gd name="connsiteY25" fmla="*/ 1032467 h 4664946"/>
              <a:gd name="connsiteX26" fmla="*/ 2139121 w 4706475"/>
              <a:gd name="connsiteY26" fmla="*/ 1170633 h 4664946"/>
              <a:gd name="connsiteX27" fmla="*/ 2111488 w 4706475"/>
              <a:gd name="connsiteY27" fmla="*/ 1308798 h 4664946"/>
              <a:gd name="connsiteX28" fmla="*/ 2114000 w 4706475"/>
              <a:gd name="connsiteY28" fmla="*/ 1459523 h 4664946"/>
              <a:gd name="connsiteX29" fmla="*/ 2204435 w 4706475"/>
              <a:gd name="connsiteY29" fmla="*/ 1602712 h 4664946"/>
              <a:gd name="connsiteX30" fmla="*/ 2244629 w 4706475"/>
              <a:gd name="connsiteY30" fmla="*/ 1715756 h 4664946"/>
              <a:gd name="connsiteX31" fmla="*/ 2267237 w 4706475"/>
              <a:gd name="connsiteY31" fmla="*/ 1851409 h 4664946"/>
              <a:gd name="connsiteX32" fmla="*/ 2224532 w 4706475"/>
              <a:gd name="connsiteY32" fmla="*/ 2052376 h 4664946"/>
              <a:gd name="connsiteX33" fmla="*/ 2242117 w 4706475"/>
              <a:gd name="connsiteY33" fmla="*/ 2157885 h 4664946"/>
              <a:gd name="connsiteX34" fmla="*/ 2425499 w 4706475"/>
              <a:gd name="connsiteY34" fmla="*/ 2404069 h 4664946"/>
              <a:gd name="connsiteX35" fmla="*/ 2495837 w 4706475"/>
              <a:gd name="connsiteY35" fmla="*/ 2728128 h 4664946"/>
              <a:gd name="connsiteX36" fmla="*/ 2626466 w 4706475"/>
              <a:gd name="connsiteY36" fmla="*/ 2833636 h 4664946"/>
              <a:gd name="connsiteX37" fmla="*/ 2842507 w 4706475"/>
              <a:gd name="connsiteY37" fmla="*/ 2934119 h 4664946"/>
              <a:gd name="connsiteX38" fmla="*/ 2860090 w 4706475"/>
              <a:gd name="connsiteY38" fmla="*/ 3004458 h 4664946"/>
              <a:gd name="connsiteX39" fmla="*/ 2764631 w 4706475"/>
              <a:gd name="connsiteY39" fmla="*/ 3064746 h 4664946"/>
              <a:gd name="connsiteX40" fmla="*/ 2480765 w 4706475"/>
              <a:gd name="connsiteY40" fmla="*/ 3032089 h 4664946"/>
              <a:gd name="connsiteX41" fmla="*/ 2284822 w 4706475"/>
              <a:gd name="connsiteY41" fmla="*/ 2868804 h 4664946"/>
              <a:gd name="connsiteX42" fmla="*/ 2091391 w 4706475"/>
              <a:gd name="connsiteY42" fmla="*/ 2768321 h 4664946"/>
              <a:gd name="connsiteX43" fmla="*/ 1958251 w 4706475"/>
              <a:gd name="connsiteY43" fmla="*/ 2594986 h 4664946"/>
              <a:gd name="connsiteX44" fmla="*/ 1882888 w 4706475"/>
              <a:gd name="connsiteY44" fmla="*/ 2399043 h 4664946"/>
              <a:gd name="connsiteX45" fmla="*/ 1837670 w 4706475"/>
              <a:gd name="connsiteY45" fmla="*/ 2177979 h 4664946"/>
              <a:gd name="connsiteX46" fmla="*/ 1782404 w 4706475"/>
              <a:gd name="connsiteY46" fmla="*/ 2145323 h 4664946"/>
              <a:gd name="connsiteX47" fmla="*/ 1752259 w 4706475"/>
              <a:gd name="connsiteY47" fmla="*/ 1997109 h 4664946"/>
              <a:gd name="connsiteX48" fmla="*/ 1762308 w 4706475"/>
              <a:gd name="connsiteY48" fmla="*/ 1879041 h 4664946"/>
              <a:gd name="connsiteX49" fmla="*/ 1767332 w 4706475"/>
              <a:gd name="connsiteY49" fmla="*/ 1781070 h 4664946"/>
              <a:gd name="connsiteX50" fmla="*/ 963463 w 4706475"/>
              <a:gd name="connsiteY50" fmla="*/ 1745899 h 4664946"/>
              <a:gd name="connsiteX51" fmla="*/ 349955 w 4706475"/>
              <a:gd name="connsiteY51" fmla="*/ 1730673 h 4664946"/>
              <a:gd name="connsiteX52" fmla="*/ 183444 w 4706475"/>
              <a:gd name="connsiteY52" fmla="*/ 1722205 h 4664946"/>
              <a:gd name="connsiteX53" fmla="*/ 160867 w 4706475"/>
              <a:gd name="connsiteY53" fmla="*/ 1868962 h 4664946"/>
              <a:gd name="connsiteX54" fmla="*/ 0 w 4706475"/>
              <a:gd name="connsiteY54" fmla="*/ 2049584 h 4664946"/>
              <a:gd name="connsiteX55" fmla="*/ 19757 w 4706475"/>
              <a:gd name="connsiteY55" fmla="*/ 2145540 h 4664946"/>
              <a:gd name="connsiteX56" fmla="*/ 177800 w 4706475"/>
              <a:gd name="connsiteY56" fmla="*/ 2385428 h 4664946"/>
              <a:gd name="connsiteX57" fmla="*/ 530579 w 4706475"/>
              <a:gd name="connsiteY57" fmla="*/ 2532184 h 4664946"/>
              <a:gd name="connsiteX58" fmla="*/ 620890 w 4706475"/>
              <a:gd name="connsiteY58" fmla="*/ 2597095 h 4664946"/>
              <a:gd name="connsiteX59" fmla="*/ 883077 w 4706475"/>
              <a:gd name="connsiteY59" fmla="*/ 2697983 h 4664946"/>
              <a:gd name="connsiteX60" fmla="*/ 1157112 w 4706475"/>
              <a:gd name="connsiteY60" fmla="*/ 2949873 h 4664946"/>
              <a:gd name="connsiteX61" fmla="*/ 1955800 w 4706475"/>
              <a:gd name="connsiteY61" fmla="*/ 3147428 h 4664946"/>
              <a:gd name="connsiteX62" fmla="*/ 2247141 w 4706475"/>
              <a:gd name="connsiteY62" fmla="*/ 3125036 h 4664946"/>
              <a:gd name="connsiteX63" fmla="*/ 2945501 w 4706475"/>
              <a:gd name="connsiteY63" fmla="*/ 3233057 h 4664946"/>
              <a:gd name="connsiteX64" fmla="*/ 3078640 w 4706475"/>
              <a:gd name="connsiteY64" fmla="*/ 3310932 h 4664946"/>
              <a:gd name="connsiteX65" fmla="*/ 3214293 w 4706475"/>
              <a:gd name="connsiteY65" fmla="*/ 3753060 h 4664946"/>
              <a:gd name="connsiteX66" fmla="*/ 3196708 w 4706475"/>
              <a:gd name="connsiteY66" fmla="*/ 3851032 h 4664946"/>
              <a:gd name="connsiteX67" fmla="*/ 3445404 w 4706475"/>
              <a:gd name="connsiteY67" fmla="*/ 4119824 h 4664946"/>
              <a:gd name="connsiteX68" fmla="*/ 3749367 w 4706475"/>
              <a:gd name="connsiteY68" fmla="*/ 4423787 h 4664946"/>
              <a:gd name="connsiteX69" fmla="*/ 3839802 w 4706475"/>
              <a:gd name="connsiteY69" fmla="*/ 4509198 h 4664946"/>
              <a:gd name="connsiteX70" fmla="*/ 4028210 w 4706475"/>
              <a:gd name="connsiteY70" fmla="*/ 4604656 h 4664946"/>
              <a:gd name="connsiteX71" fmla="*/ 4181446 w 4706475"/>
              <a:gd name="connsiteY71" fmla="*/ 4664946 h 4664946"/>
              <a:gd name="connsiteX72" fmla="*/ 4279418 w 4706475"/>
              <a:gd name="connsiteY72" fmla="*/ 4664946 h 4664946"/>
              <a:gd name="connsiteX73" fmla="*/ 4392462 w 4706475"/>
              <a:gd name="connsiteY73" fmla="*/ 4637314 h 4664946"/>
              <a:gd name="connsiteX74" fmla="*/ 4706475 w 4706475"/>
              <a:gd name="connsiteY74" fmla="*/ 4398667 h 4664946"/>
              <a:gd name="connsiteX75" fmla="*/ 4706475 w 4706475"/>
              <a:gd name="connsiteY75" fmla="*/ 3815862 h 4664946"/>
              <a:gd name="connsiteX76" fmla="*/ 4392462 w 4706475"/>
              <a:gd name="connsiteY76" fmla="*/ 3609871 h 4664946"/>
              <a:gd name="connsiteX77" fmla="*/ 4289466 w 4706475"/>
              <a:gd name="connsiteY77" fmla="*/ 3516923 h 4664946"/>
              <a:gd name="connsiteX78" fmla="*/ 4183959 w 4706475"/>
              <a:gd name="connsiteY78" fmla="*/ 3333540 h 4664946"/>
              <a:gd name="connsiteX79" fmla="*/ 4143765 w 4706475"/>
              <a:gd name="connsiteY79" fmla="*/ 2979337 h 4664946"/>
              <a:gd name="connsiteX80" fmla="*/ 3945310 w 4706475"/>
              <a:gd name="connsiteY80" fmla="*/ 2459335 h 4664946"/>
              <a:gd name="connsiteX81" fmla="*/ 3842315 w 4706475"/>
              <a:gd name="connsiteY81" fmla="*/ 2298561 h 4664946"/>
              <a:gd name="connsiteX82" fmla="*/ 3706662 w 4706475"/>
              <a:gd name="connsiteY82" fmla="*/ 2115178 h 4664946"/>
              <a:gd name="connsiteX83" fmla="*/ 3452941 w 4706475"/>
              <a:gd name="connsiteY83" fmla="*/ 2037304 h 4664946"/>
              <a:gd name="connsiteX84" fmla="*/ 3254486 w 4706475"/>
              <a:gd name="connsiteY84" fmla="*/ 1911699 h 4664946"/>
              <a:gd name="connsiteX85" fmla="*/ 3289658 w 4706475"/>
              <a:gd name="connsiteY85" fmla="*/ 1843873 h 4664946"/>
              <a:gd name="connsiteX86" fmla="*/ 3468015 w 4706475"/>
              <a:gd name="connsiteY86" fmla="*/ 1723293 h 4664946"/>
              <a:gd name="connsiteX87" fmla="*/ 3643862 w 4706475"/>
              <a:gd name="connsiteY87" fmla="*/ 1502229 h 4664946"/>
              <a:gd name="connsiteX88" fmla="*/ 3704153 w 4706475"/>
              <a:gd name="connsiteY88" fmla="*/ 1336431 h 4664946"/>
              <a:gd name="connsiteX89" fmla="*/ 3581060 w 4706475"/>
              <a:gd name="connsiteY89" fmla="*/ 801356 h 4664946"/>
              <a:gd name="connsiteX90" fmla="*/ 3550915 w 4706475"/>
              <a:gd name="connsiteY90" fmla="*/ 665704 h 4664946"/>
              <a:gd name="connsiteX91" fmla="*/ 3465504 w 4706475"/>
              <a:gd name="connsiteY91" fmla="*/ 406959 h 4664946"/>
              <a:gd name="connsiteX92" fmla="*/ 3332364 w 4706475"/>
              <a:gd name="connsiteY92" fmla="*/ 231112 h 4664946"/>
              <a:gd name="connsiteX93" fmla="*/ 2968111 w 4706475"/>
              <a:gd name="connsiteY93" fmla="*/ 27633 h 4664946"/>
              <a:gd name="connsiteX94" fmla="*/ 2824922 w 4706475"/>
              <a:gd name="connsiteY94" fmla="*/ 0 h 4664946"/>
              <a:gd name="connsiteX95" fmla="*/ 2641539 w 4706475"/>
              <a:gd name="connsiteY95" fmla="*/ 45218 h 4664946"/>
              <a:gd name="connsiteX96" fmla="*/ 2400379 w 4706475"/>
              <a:gd name="connsiteY96" fmla="*/ 303963 h 4664946"/>
              <a:gd name="connsiteX97" fmla="*/ 2224533 w 4706475"/>
              <a:gd name="connsiteY97" fmla="*/ 527539 h 4664946"/>
              <a:gd name="connsiteX98" fmla="*/ 1998445 w 4706475"/>
              <a:gd name="connsiteY98" fmla="*/ 864159 h 4664946"/>
              <a:gd name="connsiteX0" fmla="*/ 1998445 w 4706475"/>
              <a:gd name="connsiteY0" fmla="*/ 864159 h 4664946"/>
              <a:gd name="connsiteX1" fmla="*/ 1724626 w 4706475"/>
              <a:gd name="connsiteY1" fmla="*/ 823965 h 4664946"/>
              <a:gd name="connsiteX2" fmla="*/ 1596510 w 4706475"/>
              <a:gd name="connsiteY2" fmla="*/ 864158 h 4664946"/>
              <a:gd name="connsiteX3" fmla="*/ 1458345 w 4706475"/>
              <a:gd name="connsiteY3" fmla="*/ 924449 h 4664946"/>
              <a:gd name="connsiteX4" fmla="*/ 1264912 w 4706475"/>
              <a:gd name="connsiteY4" fmla="*/ 924448 h 4664946"/>
              <a:gd name="connsiteX5" fmla="*/ 1038824 w 4706475"/>
              <a:gd name="connsiteY5" fmla="*/ 884254 h 4664946"/>
              <a:gd name="connsiteX6" fmla="*/ 900659 w 4706475"/>
              <a:gd name="connsiteY6" fmla="*/ 909376 h 4664946"/>
              <a:gd name="connsiteX7" fmla="*/ 800176 w 4706475"/>
              <a:gd name="connsiteY7" fmla="*/ 937008 h 4664946"/>
              <a:gd name="connsiteX8" fmla="*/ 669548 w 4706475"/>
              <a:gd name="connsiteY8" fmla="*/ 994786 h 4664946"/>
              <a:gd name="connsiteX9" fmla="*/ 599211 w 4706475"/>
              <a:gd name="connsiteY9" fmla="*/ 1040004 h 4664946"/>
              <a:gd name="connsiteX10" fmla="*/ 463556 w 4706475"/>
              <a:gd name="connsiteY10" fmla="*/ 1178169 h 4664946"/>
              <a:gd name="connsiteX11" fmla="*/ 385682 w 4706475"/>
              <a:gd name="connsiteY11" fmla="*/ 1298750 h 4664946"/>
              <a:gd name="connsiteX12" fmla="*/ 355536 w 4706475"/>
              <a:gd name="connsiteY12" fmla="*/ 1381649 h 4664946"/>
              <a:gd name="connsiteX13" fmla="*/ 423363 w 4706475"/>
              <a:gd name="connsiteY13" fmla="*/ 1474596 h 4664946"/>
              <a:gd name="connsiteX14" fmla="*/ 420851 w 4706475"/>
              <a:gd name="connsiteY14" fmla="*/ 1524837 h 4664946"/>
              <a:gd name="connsiteX15" fmla="*/ 187228 w 4706475"/>
              <a:gd name="connsiteY15" fmla="*/ 1673049 h 4664946"/>
              <a:gd name="connsiteX16" fmla="*/ 194763 w 4706475"/>
              <a:gd name="connsiteY16" fmla="*/ 1723292 h 4664946"/>
              <a:gd name="connsiteX17" fmla="*/ 1099115 w 4706475"/>
              <a:gd name="connsiteY17" fmla="*/ 1763485 h 4664946"/>
              <a:gd name="connsiteX18" fmla="*/ 1769842 w 4706475"/>
              <a:gd name="connsiteY18" fmla="*/ 1771021 h 4664946"/>
              <a:gd name="connsiteX19" fmla="*/ 1734673 w 4706475"/>
              <a:gd name="connsiteY19" fmla="*/ 1562518 h 4664946"/>
              <a:gd name="connsiteX20" fmla="*/ 1654286 w 4706475"/>
              <a:gd name="connsiteY20" fmla="*/ 1313822 h 4664946"/>
              <a:gd name="connsiteX21" fmla="*/ 1684431 w 4706475"/>
              <a:gd name="connsiteY21" fmla="*/ 1185705 h 4664946"/>
              <a:gd name="connsiteX22" fmla="*/ 1709554 w 4706475"/>
              <a:gd name="connsiteY22" fmla="*/ 1080199 h 4664946"/>
              <a:gd name="connsiteX23" fmla="*/ 1754771 w 4706475"/>
              <a:gd name="connsiteY23" fmla="*/ 1052566 h 4664946"/>
              <a:gd name="connsiteX24" fmla="*/ 1890424 w 4706475"/>
              <a:gd name="connsiteY24" fmla="*/ 1009860 h 4664946"/>
              <a:gd name="connsiteX25" fmla="*/ 2046174 w 4706475"/>
              <a:gd name="connsiteY25" fmla="*/ 1032467 h 4664946"/>
              <a:gd name="connsiteX26" fmla="*/ 2139121 w 4706475"/>
              <a:gd name="connsiteY26" fmla="*/ 1170633 h 4664946"/>
              <a:gd name="connsiteX27" fmla="*/ 2111488 w 4706475"/>
              <a:gd name="connsiteY27" fmla="*/ 1308798 h 4664946"/>
              <a:gd name="connsiteX28" fmla="*/ 2114000 w 4706475"/>
              <a:gd name="connsiteY28" fmla="*/ 1459523 h 4664946"/>
              <a:gd name="connsiteX29" fmla="*/ 2204435 w 4706475"/>
              <a:gd name="connsiteY29" fmla="*/ 1602712 h 4664946"/>
              <a:gd name="connsiteX30" fmla="*/ 2244629 w 4706475"/>
              <a:gd name="connsiteY30" fmla="*/ 1715756 h 4664946"/>
              <a:gd name="connsiteX31" fmla="*/ 2267237 w 4706475"/>
              <a:gd name="connsiteY31" fmla="*/ 1851409 h 4664946"/>
              <a:gd name="connsiteX32" fmla="*/ 2224532 w 4706475"/>
              <a:gd name="connsiteY32" fmla="*/ 2052376 h 4664946"/>
              <a:gd name="connsiteX33" fmla="*/ 2242117 w 4706475"/>
              <a:gd name="connsiteY33" fmla="*/ 2157885 h 4664946"/>
              <a:gd name="connsiteX34" fmla="*/ 2425499 w 4706475"/>
              <a:gd name="connsiteY34" fmla="*/ 2404069 h 4664946"/>
              <a:gd name="connsiteX35" fmla="*/ 2495837 w 4706475"/>
              <a:gd name="connsiteY35" fmla="*/ 2728128 h 4664946"/>
              <a:gd name="connsiteX36" fmla="*/ 2626466 w 4706475"/>
              <a:gd name="connsiteY36" fmla="*/ 2833636 h 4664946"/>
              <a:gd name="connsiteX37" fmla="*/ 2842507 w 4706475"/>
              <a:gd name="connsiteY37" fmla="*/ 2934119 h 4664946"/>
              <a:gd name="connsiteX38" fmla="*/ 2860090 w 4706475"/>
              <a:gd name="connsiteY38" fmla="*/ 3004458 h 4664946"/>
              <a:gd name="connsiteX39" fmla="*/ 2764631 w 4706475"/>
              <a:gd name="connsiteY39" fmla="*/ 3064746 h 4664946"/>
              <a:gd name="connsiteX40" fmla="*/ 2480765 w 4706475"/>
              <a:gd name="connsiteY40" fmla="*/ 3032089 h 4664946"/>
              <a:gd name="connsiteX41" fmla="*/ 2284822 w 4706475"/>
              <a:gd name="connsiteY41" fmla="*/ 2868804 h 4664946"/>
              <a:gd name="connsiteX42" fmla="*/ 2091391 w 4706475"/>
              <a:gd name="connsiteY42" fmla="*/ 2768321 h 4664946"/>
              <a:gd name="connsiteX43" fmla="*/ 1958251 w 4706475"/>
              <a:gd name="connsiteY43" fmla="*/ 2594986 h 4664946"/>
              <a:gd name="connsiteX44" fmla="*/ 1882888 w 4706475"/>
              <a:gd name="connsiteY44" fmla="*/ 2399043 h 4664946"/>
              <a:gd name="connsiteX45" fmla="*/ 1837670 w 4706475"/>
              <a:gd name="connsiteY45" fmla="*/ 2177979 h 4664946"/>
              <a:gd name="connsiteX46" fmla="*/ 1782404 w 4706475"/>
              <a:gd name="connsiteY46" fmla="*/ 2145323 h 4664946"/>
              <a:gd name="connsiteX47" fmla="*/ 1752259 w 4706475"/>
              <a:gd name="connsiteY47" fmla="*/ 1997109 h 4664946"/>
              <a:gd name="connsiteX48" fmla="*/ 1762308 w 4706475"/>
              <a:gd name="connsiteY48" fmla="*/ 1879041 h 4664946"/>
              <a:gd name="connsiteX49" fmla="*/ 1767332 w 4706475"/>
              <a:gd name="connsiteY49" fmla="*/ 1781070 h 4664946"/>
              <a:gd name="connsiteX50" fmla="*/ 963463 w 4706475"/>
              <a:gd name="connsiteY50" fmla="*/ 1745899 h 4664946"/>
              <a:gd name="connsiteX51" fmla="*/ 349955 w 4706475"/>
              <a:gd name="connsiteY51" fmla="*/ 1730673 h 4664946"/>
              <a:gd name="connsiteX52" fmla="*/ 183444 w 4706475"/>
              <a:gd name="connsiteY52" fmla="*/ 1722205 h 4664946"/>
              <a:gd name="connsiteX53" fmla="*/ 160867 w 4706475"/>
              <a:gd name="connsiteY53" fmla="*/ 1868962 h 4664946"/>
              <a:gd name="connsiteX54" fmla="*/ 0 w 4706475"/>
              <a:gd name="connsiteY54" fmla="*/ 2049584 h 4664946"/>
              <a:gd name="connsiteX55" fmla="*/ 19757 w 4706475"/>
              <a:gd name="connsiteY55" fmla="*/ 2145540 h 4664946"/>
              <a:gd name="connsiteX56" fmla="*/ 177800 w 4706475"/>
              <a:gd name="connsiteY56" fmla="*/ 2385428 h 4664946"/>
              <a:gd name="connsiteX57" fmla="*/ 530579 w 4706475"/>
              <a:gd name="connsiteY57" fmla="*/ 2532184 h 4664946"/>
              <a:gd name="connsiteX58" fmla="*/ 620890 w 4706475"/>
              <a:gd name="connsiteY58" fmla="*/ 2597095 h 4664946"/>
              <a:gd name="connsiteX59" fmla="*/ 883077 w 4706475"/>
              <a:gd name="connsiteY59" fmla="*/ 2697983 h 4664946"/>
              <a:gd name="connsiteX60" fmla="*/ 1157112 w 4706475"/>
              <a:gd name="connsiteY60" fmla="*/ 2949873 h 4664946"/>
              <a:gd name="connsiteX61" fmla="*/ 1560689 w 4706475"/>
              <a:gd name="connsiteY61" fmla="*/ 3048651 h 4664946"/>
              <a:gd name="connsiteX62" fmla="*/ 1955800 w 4706475"/>
              <a:gd name="connsiteY62" fmla="*/ 3147428 h 4664946"/>
              <a:gd name="connsiteX63" fmla="*/ 2247141 w 4706475"/>
              <a:gd name="connsiteY63" fmla="*/ 3125036 h 4664946"/>
              <a:gd name="connsiteX64" fmla="*/ 2945501 w 4706475"/>
              <a:gd name="connsiteY64" fmla="*/ 3233057 h 4664946"/>
              <a:gd name="connsiteX65" fmla="*/ 3078640 w 4706475"/>
              <a:gd name="connsiteY65" fmla="*/ 3310932 h 4664946"/>
              <a:gd name="connsiteX66" fmla="*/ 3214293 w 4706475"/>
              <a:gd name="connsiteY66" fmla="*/ 3753060 h 4664946"/>
              <a:gd name="connsiteX67" fmla="*/ 3196708 w 4706475"/>
              <a:gd name="connsiteY67" fmla="*/ 3851032 h 4664946"/>
              <a:gd name="connsiteX68" fmla="*/ 3445404 w 4706475"/>
              <a:gd name="connsiteY68" fmla="*/ 4119824 h 4664946"/>
              <a:gd name="connsiteX69" fmla="*/ 3749367 w 4706475"/>
              <a:gd name="connsiteY69" fmla="*/ 4423787 h 4664946"/>
              <a:gd name="connsiteX70" fmla="*/ 3839802 w 4706475"/>
              <a:gd name="connsiteY70" fmla="*/ 4509198 h 4664946"/>
              <a:gd name="connsiteX71" fmla="*/ 4028210 w 4706475"/>
              <a:gd name="connsiteY71" fmla="*/ 4604656 h 4664946"/>
              <a:gd name="connsiteX72" fmla="*/ 4181446 w 4706475"/>
              <a:gd name="connsiteY72" fmla="*/ 4664946 h 4664946"/>
              <a:gd name="connsiteX73" fmla="*/ 4279418 w 4706475"/>
              <a:gd name="connsiteY73" fmla="*/ 4664946 h 4664946"/>
              <a:gd name="connsiteX74" fmla="*/ 4392462 w 4706475"/>
              <a:gd name="connsiteY74" fmla="*/ 4637314 h 4664946"/>
              <a:gd name="connsiteX75" fmla="*/ 4706475 w 4706475"/>
              <a:gd name="connsiteY75" fmla="*/ 4398667 h 4664946"/>
              <a:gd name="connsiteX76" fmla="*/ 4706475 w 4706475"/>
              <a:gd name="connsiteY76" fmla="*/ 3815862 h 4664946"/>
              <a:gd name="connsiteX77" fmla="*/ 4392462 w 4706475"/>
              <a:gd name="connsiteY77" fmla="*/ 3609871 h 4664946"/>
              <a:gd name="connsiteX78" fmla="*/ 4289466 w 4706475"/>
              <a:gd name="connsiteY78" fmla="*/ 3516923 h 4664946"/>
              <a:gd name="connsiteX79" fmla="*/ 4183959 w 4706475"/>
              <a:gd name="connsiteY79" fmla="*/ 3333540 h 4664946"/>
              <a:gd name="connsiteX80" fmla="*/ 4143765 w 4706475"/>
              <a:gd name="connsiteY80" fmla="*/ 2979337 h 4664946"/>
              <a:gd name="connsiteX81" fmla="*/ 3945310 w 4706475"/>
              <a:gd name="connsiteY81" fmla="*/ 2459335 h 4664946"/>
              <a:gd name="connsiteX82" fmla="*/ 3842315 w 4706475"/>
              <a:gd name="connsiteY82" fmla="*/ 2298561 h 4664946"/>
              <a:gd name="connsiteX83" fmla="*/ 3706662 w 4706475"/>
              <a:gd name="connsiteY83" fmla="*/ 2115178 h 4664946"/>
              <a:gd name="connsiteX84" fmla="*/ 3452941 w 4706475"/>
              <a:gd name="connsiteY84" fmla="*/ 2037304 h 4664946"/>
              <a:gd name="connsiteX85" fmla="*/ 3254486 w 4706475"/>
              <a:gd name="connsiteY85" fmla="*/ 1911699 h 4664946"/>
              <a:gd name="connsiteX86" fmla="*/ 3289658 w 4706475"/>
              <a:gd name="connsiteY86" fmla="*/ 1843873 h 4664946"/>
              <a:gd name="connsiteX87" fmla="*/ 3468015 w 4706475"/>
              <a:gd name="connsiteY87" fmla="*/ 1723293 h 4664946"/>
              <a:gd name="connsiteX88" fmla="*/ 3643862 w 4706475"/>
              <a:gd name="connsiteY88" fmla="*/ 1502229 h 4664946"/>
              <a:gd name="connsiteX89" fmla="*/ 3704153 w 4706475"/>
              <a:gd name="connsiteY89" fmla="*/ 1336431 h 4664946"/>
              <a:gd name="connsiteX90" fmla="*/ 3581060 w 4706475"/>
              <a:gd name="connsiteY90" fmla="*/ 801356 h 4664946"/>
              <a:gd name="connsiteX91" fmla="*/ 3550915 w 4706475"/>
              <a:gd name="connsiteY91" fmla="*/ 665704 h 4664946"/>
              <a:gd name="connsiteX92" fmla="*/ 3465504 w 4706475"/>
              <a:gd name="connsiteY92" fmla="*/ 406959 h 4664946"/>
              <a:gd name="connsiteX93" fmla="*/ 3332364 w 4706475"/>
              <a:gd name="connsiteY93" fmla="*/ 231112 h 4664946"/>
              <a:gd name="connsiteX94" fmla="*/ 2968111 w 4706475"/>
              <a:gd name="connsiteY94" fmla="*/ 27633 h 4664946"/>
              <a:gd name="connsiteX95" fmla="*/ 2824922 w 4706475"/>
              <a:gd name="connsiteY95" fmla="*/ 0 h 4664946"/>
              <a:gd name="connsiteX96" fmla="*/ 2641539 w 4706475"/>
              <a:gd name="connsiteY96" fmla="*/ 45218 h 4664946"/>
              <a:gd name="connsiteX97" fmla="*/ 2400379 w 4706475"/>
              <a:gd name="connsiteY97" fmla="*/ 303963 h 4664946"/>
              <a:gd name="connsiteX98" fmla="*/ 2224533 w 4706475"/>
              <a:gd name="connsiteY98" fmla="*/ 527539 h 4664946"/>
              <a:gd name="connsiteX99" fmla="*/ 1998445 w 4706475"/>
              <a:gd name="connsiteY99" fmla="*/ 864159 h 4664946"/>
              <a:gd name="connsiteX0" fmla="*/ 1998445 w 4706475"/>
              <a:gd name="connsiteY0" fmla="*/ 864159 h 4664946"/>
              <a:gd name="connsiteX1" fmla="*/ 1724626 w 4706475"/>
              <a:gd name="connsiteY1" fmla="*/ 823965 h 4664946"/>
              <a:gd name="connsiteX2" fmla="*/ 1596510 w 4706475"/>
              <a:gd name="connsiteY2" fmla="*/ 864158 h 4664946"/>
              <a:gd name="connsiteX3" fmla="*/ 1458345 w 4706475"/>
              <a:gd name="connsiteY3" fmla="*/ 924449 h 4664946"/>
              <a:gd name="connsiteX4" fmla="*/ 1264912 w 4706475"/>
              <a:gd name="connsiteY4" fmla="*/ 924448 h 4664946"/>
              <a:gd name="connsiteX5" fmla="*/ 1038824 w 4706475"/>
              <a:gd name="connsiteY5" fmla="*/ 884254 h 4664946"/>
              <a:gd name="connsiteX6" fmla="*/ 900659 w 4706475"/>
              <a:gd name="connsiteY6" fmla="*/ 909376 h 4664946"/>
              <a:gd name="connsiteX7" fmla="*/ 800176 w 4706475"/>
              <a:gd name="connsiteY7" fmla="*/ 937008 h 4664946"/>
              <a:gd name="connsiteX8" fmla="*/ 669548 w 4706475"/>
              <a:gd name="connsiteY8" fmla="*/ 994786 h 4664946"/>
              <a:gd name="connsiteX9" fmla="*/ 599211 w 4706475"/>
              <a:gd name="connsiteY9" fmla="*/ 1040004 h 4664946"/>
              <a:gd name="connsiteX10" fmla="*/ 463556 w 4706475"/>
              <a:gd name="connsiteY10" fmla="*/ 1178169 h 4664946"/>
              <a:gd name="connsiteX11" fmla="*/ 385682 w 4706475"/>
              <a:gd name="connsiteY11" fmla="*/ 1298750 h 4664946"/>
              <a:gd name="connsiteX12" fmla="*/ 355536 w 4706475"/>
              <a:gd name="connsiteY12" fmla="*/ 1381649 h 4664946"/>
              <a:gd name="connsiteX13" fmla="*/ 423363 w 4706475"/>
              <a:gd name="connsiteY13" fmla="*/ 1474596 h 4664946"/>
              <a:gd name="connsiteX14" fmla="*/ 420851 w 4706475"/>
              <a:gd name="connsiteY14" fmla="*/ 1524837 h 4664946"/>
              <a:gd name="connsiteX15" fmla="*/ 187228 w 4706475"/>
              <a:gd name="connsiteY15" fmla="*/ 1673049 h 4664946"/>
              <a:gd name="connsiteX16" fmla="*/ 194763 w 4706475"/>
              <a:gd name="connsiteY16" fmla="*/ 1723292 h 4664946"/>
              <a:gd name="connsiteX17" fmla="*/ 1099115 w 4706475"/>
              <a:gd name="connsiteY17" fmla="*/ 1763485 h 4664946"/>
              <a:gd name="connsiteX18" fmla="*/ 1769842 w 4706475"/>
              <a:gd name="connsiteY18" fmla="*/ 1771021 h 4664946"/>
              <a:gd name="connsiteX19" fmla="*/ 1734673 w 4706475"/>
              <a:gd name="connsiteY19" fmla="*/ 1562518 h 4664946"/>
              <a:gd name="connsiteX20" fmla="*/ 1654286 w 4706475"/>
              <a:gd name="connsiteY20" fmla="*/ 1313822 h 4664946"/>
              <a:gd name="connsiteX21" fmla="*/ 1684431 w 4706475"/>
              <a:gd name="connsiteY21" fmla="*/ 1185705 h 4664946"/>
              <a:gd name="connsiteX22" fmla="*/ 1709554 w 4706475"/>
              <a:gd name="connsiteY22" fmla="*/ 1080199 h 4664946"/>
              <a:gd name="connsiteX23" fmla="*/ 1754771 w 4706475"/>
              <a:gd name="connsiteY23" fmla="*/ 1052566 h 4664946"/>
              <a:gd name="connsiteX24" fmla="*/ 1890424 w 4706475"/>
              <a:gd name="connsiteY24" fmla="*/ 1009860 h 4664946"/>
              <a:gd name="connsiteX25" fmla="*/ 2046174 w 4706475"/>
              <a:gd name="connsiteY25" fmla="*/ 1032467 h 4664946"/>
              <a:gd name="connsiteX26" fmla="*/ 2139121 w 4706475"/>
              <a:gd name="connsiteY26" fmla="*/ 1170633 h 4664946"/>
              <a:gd name="connsiteX27" fmla="*/ 2111488 w 4706475"/>
              <a:gd name="connsiteY27" fmla="*/ 1308798 h 4664946"/>
              <a:gd name="connsiteX28" fmla="*/ 2114000 w 4706475"/>
              <a:gd name="connsiteY28" fmla="*/ 1459523 h 4664946"/>
              <a:gd name="connsiteX29" fmla="*/ 2204435 w 4706475"/>
              <a:gd name="connsiteY29" fmla="*/ 1602712 h 4664946"/>
              <a:gd name="connsiteX30" fmla="*/ 2244629 w 4706475"/>
              <a:gd name="connsiteY30" fmla="*/ 1715756 h 4664946"/>
              <a:gd name="connsiteX31" fmla="*/ 2267237 w 4706475"/>
              <a:gd name="connsiteY31" fmla="*/ 1851409 h 4664946"/>
              <a:gd name="connsiteX32" fmla="*/ 2224532 w 4706475"/>
              <a:gd name="connsiteY32" fmla="*/ 2052376 h 4664946"/>
              <a:gd name="connsiteX33" fmla="*/ 2242117 w 4706475"/>
              <a:gd name="connsiteY33" fmla="*/ 2157885 h 4664946"/>
              <a:gd name="connsiteX34" fmla="*/ 2425499 w 4706475"/>
              <a:gd name="connsiteY34" fmla="*/ 2404069 h 4664946"/>
              <a:gd name="connsiteX35" fmla="*/ 2495837 w 4706475"/>
              <a:gd name="connsiteY35" fmla="*/ 2728128 h 4664946"/>
              <a:gd name="connsiteX36" fmla="*/ 2626466 w 4706475"/>
              <a:gd name="connsiteY36" fmla="*/ 2833636 h 4664946"/>
              <a:gd name="connsiteX37" fmla="*/ 2842507 w 4706475"/>
              <a:gd name="connsiteY37" fmla="*/ 2934119 h 4664946"/>
              <a:gd name="connsiteX38" fmla="*/ 2860090 w 4706475"/>
              <a:gd name="connsiteY38" fmla="*/ 3004458 h 4664946"/>
              <a:gd name="connsiteX39" fmla="*/ 2764631 w 4706475"/>
              <a:gd name="connsiteY39" fmla="*/ 3064746 h 4664946"/>
              <a:gd name="connsiteX40" fmla="*/ 2480765 w 4706475"/>
              <a:gd name="connsiteY40" fmla="*/ 3032089 h 4664946"/>
              <a:gd name="connsiteX41" fmla="*/ 2284822 w 4706475"/>
              <a:gd name="connsiteY41" fmla="*/ 2868804 h 4664946"/>
              <a:gd name="connsiteX42" fmla="*/ 2091391 w 4706475"/>
              <a:gd name="connsiteY42" fmla="*/ 2768321 h 4664946"/>
              <a:gd name="connsiteX43" fmla="*/ 1958251 w 4706475"/>
              <a:gd name="connsiteY43" fmla="*/ 2594986 h 4664946"/>
              <a:gd name="connsiteX44" fmla="*/ 1882888 w 4706475"/>
              <a:gd name="connsiteY44" fmla="*/ 2399043 h 4664946"/>
              <a:gd name="connsiteX45" fmla="*/ 1837670 w 4706475"/>
              <a:gd name="connsiteY45" fmla="*/ 2177979 h 4664946"/>
              <a:gd name="connsiteX46" fmla="*/ 1782404 w 4706475"/>
              <a:gd name="connsiteY46" fmla="*/ 2145323 h 4664946"/>
              <a:gd name="connsiteX47" fmla="*/ 1752259 w 4706475"/>
              <a:gd name="connsiteY47" fmla="*/ 1997109 h 4664946"/>
              <a:gd name="connsiteX48" fmla="*/ 1762308 w 4706475"/>
              <a:gd name="connsiteY48" fmla="*/ 1879041 h 4664946"/>
              <a:gd name="connsiteX49" fmla="*/ 1767332 w 4706475"/>
              <a:gd name="connsiteY49" fmla="*/ 1781070 h 4664946"/>
              <a:gd name="connsiteX50" fmla="*/ 963463 w 4706475"/>
              <a:gd name="connsiteY50" fmla="*/ 1745899 h 4664946"/>
              <a:gd name="connsiteX51" fmla="*/ 349955 w 4706475"/>
              <a:gd name="connsiteY51" fmla="*/ 1730673 h 4664946"/>
              <a:gd name="connsiteX52" fmla="*/ 183444 w 4706475"/>
              <a:gd name="connsiteY52" fmla="*/ 1722205 h 4664946"/>
              <a:gd name="connsiteX53" fmla="*/ 160867 w 4706475"/>
              <a:gd name="connsiteY53" fmla="*/ 1868962 h 4664946"/>
              <a:gd name="connsiteX54" fmla="*/ 0 w 4706475"/>
              <a:gd name="connsiteY54" fmla="*/ 2049584 h 4664946"/>
              <a:gd name="connsiteX55" fmla="*/ 19757 w 4706475"/>
              <a:gd name="connsiteY55" fmla="*/ 2145540 h 4664946"/>
              <a:gd name="connsiteX56" fmla="*/ 177800 w 4706475"/>
              <a:gd name="connsiteY56" fmla="*/ 2385428 h 4664946"/>
              <a:gd name="connsiteX57" fmla="*/ 530579 w 4706475"/>
              <a:gd name="connsiteY57" fmla="*/ 2532184 h 4664946"/>
              <a:gd name="connsiteX58" fmla="*/ 620890 w 4706475"/>
              <a:gd name="connsiteY58" fmla="*/ 2597095 h 4664946"/>
              <a:gd name="connsiteX59" fmla="*/ 883077 w 4706475"/>
              <a:gd name="connsiteY59" fmla="*/ 2697983 h 4664946"/>
              <a:gd name="connsiteX60" fmla="*/ 1157112 w 4706475"/>
              <a:gd name="connsiteY60" fmla="*/ 2949873 h 4664946"/>
              <a:gd name="connsiteX61" fmla="*/ 1247422 w 4706475"/>
              <a:gd name="connsiteY61" fmla="*/ 3133318 h 4664946"/>
              <a:gd name="connsiteX62" fmla="*/ 1955800 w 4706475"/>
              <a:gd name="connsiteY62" fmla="*/ 3147428 h 4664946"/>
              <a:gd name="connsiteX63" fmla="*/ 2247141 w 4706475"/>
              <a:gd name="connsiteY63" fmla="*/ 3125036 h 4664946"/>
              <a:gd name="connsiteX64" fmla="*/ 2945501 w 4706475"/>
              <a:gd name="connsiteY64" fmla="*/ 3233057 h 4664946"/>
              <a:gd name="connsiteX65" fmla="*/ 3078640 w 4706475"/>
              <a:gd name="connsiteY65" fmla="*/ 3310932 h 4664946"/>
              <a:gd name="connsiteX66" fmla="*/ 3214293 w 4706475"/>
              <a:gd name="connsiteY66" fmla="*/ 3753060 h 4664946"/>
              <a:gd name="connsiteX67" fmla="*/ 3196708 w 4706475"/>
              <a:gd name="connsiteY67" fmla="*/ 3851032 h 4664946"/>
              <a:gd name="connsiteX68" fmla="*/ 3445404 w 4706475"/>
              <a:gd name="connsiteY68" fmla="*/ 4119824 h 4664946"/>
              <a:gd name="connsiteX69" fmla="*/ 3749367 w 4706475"/>
              <a:gd name="connsiteY69" fmla="*/ 4423787 h 4664946"/>
              <a:gd name="connsiteX70" fmla="*/ 3839802 w 4706475"/>
              <a:gd name="connsiteY70" fmla="*/ 4509198 h 4664946"/>
              <a:gd name="connsiteX71" fmla="*/ 4028210 w 4706475"/>
              <a:gd name="connsiteY71" fmla="*/ 4604656 h 4664946"/>
              <a:gd name="connsiteX72" fmla="*/ 4181446 w 4706475"/>
              <a:gd name="connsiteY72" fmla="*/ 4664946 h 4664946"/>
              <a:gd name="connsiteX73" fmla="*/ 4279418 w 4706475"/>
              <a:gd name="connsiteY73" fmla="*/ 4664946 h 4664946"/>
              <a:gd name="connsiteX74" fmla="*/ 4392462 w 4706475"/>
              <a:gd name="connsiteY74" fmla="*/ 4637314 h 4664946"/>
              <a:gd name="connsiteX75" fmla="*/ 4706475 w 4706475"/>
              <a:gd name="connsiteY75" fmla="*/ 4398667 h 4664946"/>
              <a:gd name="connsiteX76" fmla="*/ 4706475 w 4706475"/>
              <a:gd name="connsiteY76" fmla="*/ 3815862 h 4664946"/>
              <a:gd name="connsiteX77" fmla="*/ 4392462 w 4706475"/>
              <a:gd name="connsiteY77" fmla="*/ 3609871 h 4664946"/>
              <a:gd name="connsiteX78" fmla="*/ 4289466 w 4706475"/>
              <a:gd name="connsiteY78" fmla="*/ 3516923 h 4664946"/>
              <a:gd name="connsiteX79" fmla="*/ 4183959 w 4706475"/>
              <a:gd name="connsiteY79" fmla="*/ 3333540 h 4664946"/>
              <a:gd name="connsiteX80" fmla="*/ 4143765 w 4706475"/>
              <a:gd name="connsiteY80" fmla="*/ 2979337 h 4664946"/>
              <a:gd name="connsiteX81" fmla="*/ 3945310 w 4706475"/>
              <a:gd name="connsiteY81" fmla="*/ 2459335 h 4664946"/>
              <a:gd name="connsiteX82" fmla="*/ 3842315 w 4706475"/>
              <a:gd name="connsiteY82" fmla="*/ 2298561 h 4664946"/>
              <a:gd name="connsiteX83" fmla="*/ 3706662 w 4706475"/>
              <a:gd name="connsiteY83" fmla="*/ 2115178 h 4664946"/>
              <a:gd name="connsiteX84" fmla="*/ 3452941 w 4706475"/>
              <a:gd name="connsiteY84" fmla="*/ 2037304 h 4664946"/>
              <a:gd name="connsiteX85" fmla="*/ 3254486 w 4706475"/>
              <a:gd name="connsiteY85" fmla="*/ 1911699 h 4664946"/>
              <a:gd name="connsiteX86" fmla="*/ 3289658 w 4706475"/>
              <a:gd name="connsiteY86" fmla="*/ 1843873 h 4664946"/>
              <a:gd name="connsiteX87" fmla="*/ 3468015 w 4706475"/>
              <a:gd name="connsiteY87" fmla="*/ 1723293 h 4664946"/>
              <a:gd name="connsiteX88" fmla="*/ 3643862 w 4706475"/>
              <a:gd name="connsiteY88" fmla="*/ 1502229 h 4664946"/>
              <a:gd name="connsiteX89" fmla="*/ 3704153 w 4706475"/>
              <a:gd name="connsiteY89" fmla="*/ 1336431 h 4664946"/>
              <a:gd name="connsiteX90" fmla="*/ 3581060 w 4706475"/>
              <a:gd name="connsiteY90" fmla="*/ 801356 h 4664946"/>
              <a:gd name="connsiteX91" fmla="*/ 3550915 w 4706475"/>
              <a:gd name="connsiteY91" fmla="*/ 665704 h 4664946"/>
              <a:gd name="connsiteX92" fmla="*/ 3465504 w 4706475"/>
              <a:gd name="connsiteY92" fmla="*/ 406959 h 4664946"/>
              <a:gd name="connsiteX93" fmla="*/ 3332364 w 4706475"/>
              <a:gd name="connsiteY93" fmla="*/ 231112 h 4664946"/>
              <a:gd name="connsiteX94" fmla="*/ 2968111 w 4706475"/>
              <a:gd name="connsiteY94" fmla="*/ 27633 h 4664946"/>
              <a:gd name="connsiteX95" fmla="*/ 2824922 w 4706475"/>
              <a:gd name="connsiteY95" fmla="*/ 0 h 4664946"/>
              <a:gd name="connsiteX96" fmla="*/ 2641539 w 4706475"/>
              <a:gd name="connsiteY96" fmla="*/ 45218 h 4664946"/>
              <a:gd name="connsiteX97" fmla="*/ 2400379 w 4706475"/>
              <a:gd name="connsiteY97" fmla="*/ 303963 h 4664946"/>
              <a:gd name="connsiteX98" fmla="*/ 2224533 w 4706475"/>
              <a:gd name="connsiteY98" fmla="*/ 527539 h 4664946"/>
              <a:gd name="connsiteX99" fmla="*/ 1998445 w 4706475"/>
              <a:gd name="connsiteY99" fmla="*/ 864159 h 4664946"/>
              <a:gd name="connsiteX0" fmla="*/ 1998445 w 4706475"/>
              <a:gd name="connsiteY0" fmla="*/ 864159 h 4664946"/>
              <a:gd name="connsiteX1" fmla="*/ 1724626 w 4706475"/>
              <a:gd name="connsiteY1" fmla="*/ 823965 h 4664946"/>
              <a:gd name="connsiteX2" fmla="*/ 1596510 w 4706475"/>
              <a:gd name="connsiteY2" fmla="*/ 864158 h 4664946"/>
              <a:gd name="connsiteX3" fmla="*/ 1458345 w 4706475"/>
              <a:gd name="connsiteY3" fmla="*/ 924449 h 4664946"/>
              <a:gd name="connsiteX4" fmla="*/ 1264912 w 4706475"/>
              <a:gd name="connsiteY4" fmla="*/ 924448 h 4664946"/>
              <a:gd name="connsiteX5" fmla="*/ 1038824 w 4706475"/>
              <a:gd name="connsiteY5" fmla="*/ 884254 h 4664946"/>
              <a:gd name="connsiteX6" fmla="*/ 900659 w 4706475"/>
              <a:gd name="connsiteY6" fmla="*/ 909376 h 4664946"/>
              <a:gd name="connsiteX7" fmla="*/ 800176 w 4706475"/>
              <a:gd name="connsiteY7" fmla="*/ 937008 h 4664946"/>
              <a:gd name="connsiteX8" fmla="*/ 669548 w 4706475"/>
              <a:gd name="connsiteY8" fmla="*/ 994786 h 4664946"/>
              <a:gd name="connsiteX9" fmla="*/ 599211 w 4706475"/>
              <a:gd name="connsiteY9" fmla="*/ 1040004 h 4664946"/>
              <a:gd name="connsiteX10" fmla="*/ 463556 w 4706475"/>
              <a:gd name="connsiteY10" fmla="*/ 1178169 h 4664946"/>
              <a:gd name="connsiteX11" fmla="*/ 385682 w 4706475"/>
              <a:gd name="connsiteY11" fmla="*/ 1298750 h 4664946"/>
              <a:gd name="connsiteX12" fmla="*/ 355536 w 4706475"/>
              <a:gd name="connsiteY12" fmla="*/ 1381649 h 4664946"/>
              <a:gd name="connsiteX13" fmla="*/ 423363 w 4706475"/>
              <a:gd name="connsiteY13" fmla="*/ 1474596 h 4664946"/>
              <a:gd name="connsiteX14" fmla="*/ 420851 w 4706475"/>
              <a:gd name="connsiteY14" fmla="*/ 1524837 h 4664946"/>
              <a:gd name="connsiteX15" fmla="*/ 187228 w 4706475"/>
              <a:gd name="connsiteY15" fmla="*/ 1673049 h 4664946"/>
              <a:gd name="connsiteX16" fmla="*/ 194763 w 4706475"/>
              <a:gd name="connsiteY16" fmla="*/ 1723292 h 4664946"/>
              <a:gd name="connsiteX17" fmla="*/ 1099115 w 4706475"/>
              <a:gd name="connsiteY17" fmla="*/ 1763485 h 4664946"/>
              <a:gd name="connsiteX18" fmla="*/ 1769842 w 4706475"/>
              <a:gd name="connsiteY18" fmla="*/ 1771021 h 4664946"/>
              <a:gd name="connsiteX19" fmla="*/ 1734673 w 4706475"/>
              <a:gd name="connsiteY19" fmla="*/ 1562518 h 4664946"/>
              <a:gd name="connsiteX20" fmla="*/ 1654286 w 4706475"/>
              <a:gd name="connsiteY20" fmla="*/ 1313822 h 4664946"/>
              <a:gd name="connsiteX21" fmla="*/ 1684431 w 4706475"/>
              <a:gd name="connsiteY21" fmla="*/ 1185705 h 4664946"/>
              <a:gd name="connsiteX22" fmla="*/ 1709554 w 4706475"/>
              <a:gd name="connsiteY22" fmla="*/ 1080199 h 4664946"/>
              <a:gd name="connsiteX23" fmla="*/ 1754771 w 4706475"/>
              <a:gd name="connsiteY23" fmla="*/ 1052566 h 4664946"/>
              <a:gd name="connsiteX24" fmla="*/ 1890424 w 4706475"/>
              <a:gd name="connsiteY24" fmla="*/ 1009860 h 4664946"/>
              <a:gd name="connsiteX25" fmla="*/ 2046174 w 4706475"/>
              <a:gd name="connsiteY25" fmla="*/ 1032467 h 4664946"/>
              <a:gd name="connsiteX26" fmla="*/ 2139121 w 4706475"/>
              <a:gd name="connsiteY26" fmla="*/ 1170633 h 4664946"/>
              <a:gd name="connsiteX27" fmla="*/ 2111488 w 4706475"/>
              <a:gd name="connsiteY27" fmla="*/ 1308798 h 4664946"/>
              <a:gd name="connsiteX28" fmla="*/ 2114000 w 4706475"/>
              <a:gd name="connsiteY28" fmla="*/ 1459523 h 4664946"/>
              <a:gd name="connsiteX29" fmla="*/ 2204435 w 4706475"/>
              <a:gd name="connsiteY29" fmla="*/ 1602712 h 4664946"/>
              <a:gd name="connsiteX30" fmla="*/ 2244629 w 4706475"/>
              <a:gd name="connsiteY30" fmla="*/ 1715756 h 4664946"/>
              <a:gd name="connsiteX31" fmla="*/ 2267237 w 4706475"/>
              <a:gd name="connsiteY31" fmla="*/ 1851409 h 4664946"/>
              <a:gd name="connsiteX32" fmla="*/ 2224532 w 4706475"/>
              <a:gd name="connsiteY32" fmla="*/ 2052376 h 4664946"/>
              <a:gd name="connsiteX33" fmla="*/ 2242117 w 4706475"/>
              <a:gd name="connsiteY33" fmla="*/ 2157885 h 4664946"/>
              <a:gd name="connsiteX34" fmla="*/ 2425499 w 4706475"/>
              <a:gd name="connsiteY34" fmla="*/ 2404069 h 4664946"/>
              <a:gd name="connsiteX35" fmla="*/ 2495837 w 4706475"/>
              <a:gd name="connsiteY35" fmla="*/ 2728128 h 4664946"/>
              <a:gd name="connsiteX36" fmla="*/ 2626466 w 4706475"/>
              <a:gd name="connsiteY36" fmla="*/ 2833636 h 4664946"/>
              <a:gd name="connsiteX37" fmla="*/ 2842507 w 4706475"/>
              <a:gd name="connsiteY37" fmla="*/ 2934119 h 4664946"/>
              <a:gd name="connsiteX38" fmla="*/ 2860090 w 4706475"/>
              <a:gd name="connsiteY38" fmla="*/ 3004458 h 4664946"/>
              <a:gd name="connsiteX39" fmla="*/ 2764631 w 4706475"/>
              <a:gd name="connsiteY39" fmla="*/ 3064746 h 4664946"/>
              <a:gd name="connsiteX40" fmla="*/ 2480765 w 4706475"/>
              <a:gd name="connsiteY40" fmla="*/ 3032089 h 4664946"/>
              <a:gd name="connsiteX41" fmla="*/ 2284822 w 4706475"/>
              <a:gd name="connsiteY41" fmla="*/ 2868804 h 4664946"/>
              <a:gd name="connsiteX42" fmla="*/ 2091391 w 4706475"/>
              <a:gd name="connsiteY42" fmla="*/ 2768321 h 4664946"/>
              <a:gd name="connsiteX43" fmla="*/ 1958251 w 4706475"/>
              <a:gd name="connsiteY43" fmla="*/ 2594986 h 4664946"/>
              <a:gd name="connsiteX44" fmla="*/ 1882888 w 4706475"/>
              <a:gd name="connsiteY44" fmla="*/ 2399043 h 4664946"/>
              <a:gd name="connsiteX45" fmla="*/ 1837670 w 4706475"/>
              <a:gd name="connsiteY45" fmla="*/ 2177979 h 4664946"/>
              <a:gd name="connsiteX46" fmla="*/ 1782404 w 4706475"/>
              <a:gd name="connsiteY46" fmla="*/ 2145323 h 4664946"/>
              <a:gd name="connsiteX47" fmla="*/ 1752259 w 4706475"/>
              <a:gd name="connsiteY47" fmla="*/ 1997109 h 4664946"/>
              <a:gd name="connsiteX48" fmla="*/ 1762308 w 4706475"/>
              <a:gd name="connsiteY48" fmla="*/ 1879041 h 4664946"/>
              <a:gd name="connsiteX49" fmla="*/ 1767332 w 4706475"/>
              <a:gd name="connsiteY49" fmla="*/ 1781070 h 4664946"/>
              <a:gd name="connsiteX50" fmla="*/ 963463 w 4706475"/>
              <a:gd name="connsiteY50" fmla="*/ 1745899 h 4664946"/>
              <a:gd name="connsiteX51" fmla="*/ 349955 w 4706475"/>
              <a:gd name="connsiteY51" fmla="*/ 1730673 h 4664946"/>
              <a:gd name="connsiteX52" fmla="*/ 183444 w 4706475"/>
              <a:gd name="connsiteY52" fmla="*/ 1722205 h 4664946"/>
              <a:gd name="connsiteX53" fmla="*/ 160867 w 4706475"/>
              <a:gd name="connsiteY53" fmla="*/ 1868962 h 4664946"/>
              <a:gd name="connsiteX54" fmla="*/ 0 w 4706475"/>
              <a:gd name="connsiteY54" fmla="*/ 2049584 h 4664946"/>
              <a:gd name="connsiteX55" fmla="*/ 19757 w 4706475"/>
              <a:gd name="connsiteY55" fmla="*/ 2145540 h 4664946"/>
              <a:gd name="connsiteX56" fmla="*/ 177800 w 4706475"/>
              <a:gd name="connsiteY56" fmla="*/ 2385428 h 4664946"/>
              <a:gd name="connsiteX57" fmla="*/ 530579 w 4706475"/>
              <a:gd name="connsiteY57" fmla="*/ 2532184 h 4664946"/>
              <a:gd name="connsiteX58" fmla="*/ 620890 w 4706475"/>
              <a:gd name="connsiteY58" fmla="*/ 2597095 h 4664946"/>
              <a:gd name="connsiteX59" fmla="*/ 883077 w 4706475"/>
              <a:gd name="connsiteY59" fmla="*/ 2697983 h 4664946"/>
              <a:gd name="connsiteX60" fmla="*/ 1157112 w 4706475"/>
              <a:gd name="connsiteY60" fmla="*/ 2949873 h 4664946"/>
              <a:gd name="connsiteX61" fmla="*/ 1247422 w 4706475"/>
              <a:gd name="connsiteY61" fmla="*/ 3133318 h 4664946"/>
              <a:gd name="connsiteX62" fmla="*/ 1727200 w 4706475"/>
              <a:gd name="connsiteY62" fmla="*/ 3138962 h 4664946"/>
              <a:gd name="connsiteX63" fmla="*/ 1955800 w 4706475"/>
              <a:gd name="connsiteY63" fmla="*/ 3147428 h 4664946"/>
              <a:gd name="connsiteX64" fmla="*/ 2247141 w 4706475"/>
              <a:gd name="connsiteY64" fmla="*/ 3125036 h 4664946"/>
              <a:gd name="connsiteX65" fmla="*/ 2945501 w 4706475"/>
              <a:gd name="connsiteY65" fmla="*/ 3233057 h 4664946"/>
              <a:gd name="connsiteX66" fmla="*/ 3078640 w 4706475"/>
              <a:gd name="connsiteY66" fmla="*/ 3310932 h 4664946"/>
              <a:gd name="connsiteX67" fmla="*/ 3214293 w 4706475"/>
              <a:gd name="connsiteY67" fmla="*/ 3753060 h 4664946"/>
              <a:gd name="connsiteX68" fmla="*/ 3196708 w 4706475"/>
              <a:gd name="connsiteY68" fmla="*/ 3851032 h 4664946"/>
              <a:gd name="connsiteX69" fmla="*/ 3445404 w 4706475"/>
              <a:gd name="connsiteY69" fmla="*/ 4119824 h 4664946"/>
              <a:gd name="connsiteX70" fmla="*/ 3749367 w 4706475"/>
              <a:gd name="connsiteY70" fmla="*/ 4423787 h 4664946"/>
              <a:gd name="connsiteX71" fmla="*/ 3839802 w 4706475"/>
              <a:gd name="connsiteY71" fmla="*/ 4509198 h 4664946"/>
              <a:gd name="connsiteX72" fmla="*/ 4028210 w 4706475"/>
              <a:gd name="connsiteY72" fmla="*/ 4604656 h 4664946"/>
              <a:gd name="connsiteX73" fmla="*/ 4181446 w 4706475"/>
              <a:gd name="connsiteY73" fmla="*/ 4664946 h 4664946"/>
              <a:gd name="connsiteX74" fmla="*/ 4279418 w 4706475"/>
              <a:gd name="connsiteY74" fmla="*/ 4664946 h 4664946"/>
              <a:gd name="connsiteX75" fmla="*/ 4392462 w 4706475"/>
              <a:gd name="connsiteY75" fmla="*/ 4637314 h 4664946"/>
              <a:gd name="connsiteX76" fmla="*/ 4706475 w 4706475"/>
              <a:gd name="connsiteY76" fmla="*/ 4398667 h 4664946"/>
              <a:gd name="connsiteX77" fmla="*/ 4706475 w 4706475"/>
              <a:gd name="connsiteY77" fmla="*/ 3815862 h 4664946"/>
              <a:gd name="connsiteX78" fmla="*/ 4392462 w 4706475"/>
              <a:gd name="connsiteY78" fmla="*/ 3609871 h 4664946"/>
              <a:gd name="connsiteX79" fmla="*/ 4289466 w 4706475"/>
              <a:gd name="connsiteY79" fmla="*/ 3516923 h 4664946"/>
              <a:gd name="connsiteX80" fmla="*/ 4183959 w 4706475"/>
              <a:gd name="connsiteY80" fmla="*/ 3333540 h 4664946"/>
              <a:gd name="connsiteX81" fmla="*/ 4143765 w 4706475"/>
              <a:gd name="connsiteY81" fmla="*/ 2979337 h 4664946"/>
              <a:gd name="connsiteX82" fmla="*/ 3945310 w 4706475"/>
              <a:gd name="connsiteY82" fmla="*/ 2459335 h 4664946"/>
              <a:gd name="connsiteX83" fmla="*/ 3842315 w 4706475"/>
              <a:gd name="connsiteY83" fmla="*/ 2298561 h 4664946"/>
              <a:gd name="connsiteX84" fmla="*/ 3706662 w 4706475"/>
              <a:gd name="connsiteY84" fmla="*/ 2115178 h 4664946"/>
              <a:gd name="connsiteX85" fmla="*/ 3452941 w 4706475"/>
              <a:gd name="connsiteY85" fmla="*/ 2037304 h 4664946"/>
              <a:gd name="connsiteX86" fmla="*/ 3254486 w 4706475"/>
              <a:gd name="connsiteY86" fmla="*/ 1911699 h 4664946"/>
              <a:gd name="connsiteX87" fmla="*/ 3289658 w 4706475"/>
              <a:gd name="connsiteY87" fmla="*/ 1843873 h 4664946"/>
              <a:gd name="connsiteX88" fmla="*/ 3468015 w 4706475"/>
              <a:gd name="connsiteY88" fmla="*/ 1723293 h 4664946"/>
              <a:gd name="connsiteX89" fmla="*/ 3643862 w 4706475"/>
              <a:gd name="connsiteY89" fmla="*/ 1502229 h 4664946"/>
              <a:gd name="connsiteX90" fmla="*/ 3704153 w 4706475"/>
              <a:gd name="connsiteY90" fmla="*/ 1336431 h 4664946"/>
              <a:gd name="connsiteX91" fmla="*/ 3581060 w 4706475"/>
              <a:gd name="connsiteY91" fmla="*/ 801356 h 4664946"/>
              <a:gd name="connsiteX92" fmla="*/ 3550915 w 4706475"/>
              <a:gd name="connsiteY92" fmla="*/ 665704 h 4664946"/>
              <a:gd name="connsiteX93" fmla="*/ 3465504 w 4706475"/>
              <a:gd name="connsiteY93" fmla="*/ 406959 h 4664946"/>
              <a:gd name="connsiteX94" fmla="*/ 3332364 w 4706475"/>
              <a:gd name="connsiteY94" fmla="*/ 231112 h 4664946"/>
              <a:gd name="connsiteX95" fmla="*/ 2968111 w 4706475"/>
              <a:gd name="connsiteY95" fmla="*/ 27633 h 4664946"/>
              <a:gd name="connsiteX96" fmla="*/ 2824922 w 4706475"/>
              <a:gd name="connsiteY96" fmla="*/ 0 h 4664946"/>
              <a:gd name="connsiteX97" fmla="*/ 2641539 w 4706475"/>
              <a:gd name="connsiteY97" fmla="*/ 45218 h 4664946"/>
              <a:gd name="connsiteX98" fmla="*/ 2400379 w 4706475"/>
              <a:gd name="connsiteY98" fmla="*/ 303963 h 4664946"/>
              <a:gd name="connsiteX99" fmla="*/ 2224533 w 4706475"/>
              <a:gd name="connsiteY99" fmla="*/ 527539 h 4664946"/>
              <a:gd name="connsiteX100" fmla="*/ 1998445 w 4706475"/>
              <a:gd name="connsiteY100" fmla="*/ 864159 h 4664946"/>
              <a:gd name="connsiteX0" fmla="*/ 1998445 w 4706475"/>
              <a:gd name="connsiteY0" fmla="*/ 864159 h 4664946"/>
              <a:gd name="connsiteX1" fmla="*/ 1724626 w 4706475"/>
              <a:gd name="connsiteY1" fmla="*/ 823965 h 4664946"/>
              <a:gd name="connsiteX2" fmla="*/ 1596510 w 4706475"/>
              <a:gd name="connsiteY2" fmla="*/ 864158 h 4664946"/>
              <a:gd name="connsiteX3" fmla="*/ 1458345 w 4706475"/>
              <a:gd name="connsiteY3" fmla="*/ 924449 h 4664946"/>
              <a:gd name="connsiteX4" fmla="*/ 1264912 w 4706475"/>
              <a:gd name="connsiteY4" fmla="*/ 924448 h 4664946"/>
              <a:gd name="connsiteX5" fmla="*/ 1038824 w 4706475"/>
              <a:gd name="connsiteY5" fmla="*/ 884254 h 4664946"/>
              <a:gd name="connsiteX6" fmla="*/ 900659 w 4706475"/>
              <a:gd name="connsiteY6" fmla="*/ 909376 h 4664946"/>
              <a:gd name="connsiteX7" fmla="*/ 800176 w 4706475"/>
              <a:gd name="connsiteY7" fmla="*/ 937008 h 4664946"/>
              <a:gd name="connsiteX8" fmla="*/ 669548 w 4706475"/>
              <a:gd name="connsiteY8" fmla="*/ 994786 h 4664946"/>
              <a:gd name="connsiteX9" fmla="*/ 599211 w 4706475"/>
              <a:gd name="connsiteY9" fmla="*/ 1040004 h 4664946"/>
              <a:gd name="connsiteX10" fmla="*/ 463556 w 4706475"/>
              <a:gd name="connsiteY10" fmla="*/ 1178169 h 4664946"/>
              <a:gd name="connsiteX11" fmla="*/ 385682 w 4706475"/>
              <a:gd name="connsiteY11" fmla="*/ 1298750 h 4664946"/>
              <a:gd name="connsiteX12" fmla="*/ 355536 w 4706475"/>
              <a:gd name="connsiteY12" fmla="*/ 1381649 h 4664946"/>
              <a:gd name="connsiteX13" fmla="*/ 423363 w 4706475"/>
              <a:gd name="connsiteY13" fmla="*/ 1474596 h 4664946"/>
              <a:gd name="connsiteX14" fmla="*/ 420851 w 4706475"/>
              <a:gd name="connsiteY14" fmla="*/ 1524837 h 4664946"/>
              <a:gd name="connsiteX15" fmla="*/ 187228 w 4706475"/>
              <a:gd name="connsiteY15" fmla="*/ 1673049 h 4664946"/>
              <a:gd name="connsiteX16" fmla="*/ 194763 w 4706475"/>
              <a:gd name="connsiteY16" fmla="*/ 1723292 h 4664946"/>
              <a:gd name="connsiteX17" fmla="*/ 1099115 w 4706475"/>
              <a:gd name="connsiteY17" fmla="*/ 1763485 h 4664946"/>
              <a:gd name="connsiteX18" fmla="*/ 1769842 w 4706475"/>
              <a:gd name="connsiteY18" fmla="*/ 1771021 h 4664946"/>
              <a:gd name="connsiteX19" fmla="*/ 1734673 w 4706475"/>
              <a:gd name="connsiteY19" fmla="*/ 1562518 h 4664946"/>
              <a:gd name="connsiteX20" fmla="*/ 1654286 w 4706475"/>
              <a:gd name="connsiteY20" fmla="*/ 1313822 h 4664946"/>
              <a:gd name="connsiteX21" fmla="*/ 1684431 w 4706475"/>
              <a:gd name="connsiteY21" fmla="*/ 1185705 h 4664946"/>
              <a:gd name="connsiteX22" fmla="*/ 1709554 w 4706475"/>
              <a:gd name="connsiteY22" fmla="*/ 1080199 h 4664946"/>
              <a:gd name="connsiteX23" fmla="*/ 1754771 w 4706475"/>
              <a:gd name="connsiteY23" fmla="*/ 1052566 h 4664946"/>
              <a:gd name="connsiteX24" fmla="*/ 1890424 w 4706475"/>
              <a:gd name="connsiteY24" fmla="*/ 1009860 h 4664946"/>
              <a:gd name="connsiteX25" fmla="*/ 2046174 w 4706475"/>
              <a:gd name="connsiteY25" fmla="*/ 1032467 h 4664946"/>
              <a:gd name="connsiteX26" fmla="*/ 2139121 w 4706475"/>
              <a:gd name="connsiteY26" fmla="*/ 1170633 h 4664946"/>
              <a:gd name="connsiteX27" fmla="*/ 2111488 w 4706475"/>
              <a:gd name="connsiteY27" fmla="*/ 1308798 h 4664946"/>
              <a:gd name="connsiteX28" fmla="*/ 2114000 w 4706475"/>
              <a:gd name="connsiteY28" fmla="*/ 1459523 h 4664946"/>
              <a:gd name="connsiteX29" fmla="*/ 2204435 w 4706475"/>
              <a:gd name="connsiteY29" fmla="*/ 1602712 h 4664946"/>
              <a:gd name="connsiteX30" fmla="*/ 2244629 w 4706475"/>
              <a:gd name="connsiteY30" fmla="*/ 1715756 h 4664946"/>
              <a:gd name="connsiteX31" fmla="*/ 2267237 w 4706475"/>
              <a:gd name="connsiteY31" fmla="*/ 1851409 h 4664946"/>
              <a:gd name="connsiteX32" fmla="*/ 2224532 w 4706475"/>
              <a:gd name="connsiteY32" fmla="*/ 2052376 h 4664946"/>
              <a:gd name="connsiteX33" fmla="*/ 2242117 w 4706475"/>
              <a:gd name="connsiteY33" fmla="*/ 2157885 h 4664946"/>
              <a:gd name="connsiteX34" fmla="*/ 2425499 w 4706475"/>
              <a:gd name="connsiteY34" fmla="*/ 2404069 h 4664946"/>
              <a:gd name="connsiteX35" fmla="*/ 2495837 w 4706475"/>
              <a:gd name="connsiteY35" fmla="*/ 2728128 h 4664946"/>
              <a:gd name="connsiteX36" fmla="*/ 2626466 w 4706475"/>
              <a:gd name="connsiteY36" fmla="*/ 2833636 h 4664946"/>
              <a:gd name="connsiteX37" fmla="*/ 2842507 w 4706475"/>
              <a:gd name="connsiteY37" fmla="*/ 2934119 h 4664946"/>
              <a:gd name="connsiteX38" fmla="*/ 2860090 w 4706475"/>
              <a:gd name="connsiteY38" fmla="*/ 3004458 h 4664946"/>
              <a:gd name="connsiteX39" fmla="*/ 2764631 w 4706475"/>
              <a:gd name="connsiteY39" fmla="*/ 3064746 h 4664946"/>
              <a:gd name="connsiteX40" fmla="*/ 2480765 w 4706475"/>
              <a:gd name="connsiteY40" fmla="*/ 3032089 h 4664946"/>
              <a:gd name="connsiteX41" fmla="*/ 2284822 w 4706475"/>
              <a:gd name="connsiteY41" fmla="*/ 2868804 h 4664946"/>
              <a:gd name="connsiteX42" fmla="*/ 2091391 w 4706475"/>
              <a:gd name="connsiteY42" fmla="*/ 2768321 h 4664946"/>
              <a:gd name="connsiteX43" fmla="*/ 1958251 w 4706475"/>
              <a:gd name="connsiteY43" fmla="*/ 2594986 h 4664946"/>
              <a:gd name="connsiteX44" fmla="*/ 1882888 w 4706475"/>
              <a:gd name="connsiteY44" fmla="*/ 2399043 h 4664946"/>
              <a:gd name="connsiteX45" fmla="*/ 1837670 w 4706475"/>
              <a:gd name="connsiteY45" fmla="*/ 2177979 h 4664946"/>
              <a:gd name="connsiteX46" fmla="*/ 1782404 w 4706475"/>
              <a:gd name="connsiteY46" fmla="*/ 2145323 h 4664946"/>
              <a:gd name="connsiteX47" fmla="*/ 1752259 w 4706475"/>
              <a:gd name="connsiteY47" fmla="*/ 1997109 h 4664946"/>
              <a:gd name="connsiteX48" fmla="*/ 1762308 w 4706475"/>
              <a:gd name="connsiteY48" fmla="*/ 1879041 h 4664946"/>
              <a:gd name="connsiteX49" fmla="*/ 1767332 w 4706475"/>
              <a:gd name="connsiteY49" fmla="*/ 1781070 h 4664946"/>
              <a:gd name="connsiteX50" fmla="*/ 963463 w 4706475"/>
              <a:gd name="connsiteY50" fmla="*/ 1745899 h 4664946"/>
              <a:gd name="connsiteX51" fmla="*/ 349955 w 4706475"/>
              <a:gd name="connsiteY51" fmla="*/ 1730673 h 4664946"/>
              <a:gd name="connsiteX52" fmla="*/ 183444 w 4706475"/>
              <a:gd name="connsiteY52" fmla="*/ 1722205 h 4664946"/>
              <a:gd name="connsiteX53" fmla="*/ 160867 w 4706475"/>
              <a:gd name="connsiteY53" fmla="*/ 1868962 h 4664946"/>
              <a:gd name="connsiteX54" fmla="*/ 0 w 4706475"/>
              <a:gd name="connsiteY54" fmla="*/ 2049584 h 4664946"/>
              <a:gd name="connsiteX55" fmla="*/ 19757 w 4706475"/>
              <a:gd name="connsiteY55" fmla="*/ 2145540 h 4664946"/>
              <a:gd name="connsiteX56" fmla="*/ 177800 w 4706475"/>
              <a:gd name="connsiteY56" fmla="*/ 2385428 h 4664946"/>
              <a:gd name="connsiteX57" fmla="*/ 530579 w 4706475"/>
              <a:gd name="connsiteY57" fmla="*/ 2532184 h 4664946"/>
              <a:gd name="connsiteX58" fmla="*/ 620890 w 4706475"/>
              <a:gd name="connsiteY58" fmla="*/ 2597095 h 4664946"/>
              <a:gd name="connsiteX59" fmla="*/ 883077 w 4706475"/>
              <a:gd name="connsiteY59" fmla="*/ 2697983 h 4664946"/>
              <a:gd name="connsiteX60" fmla="*/ 1157112 w 4706475"/>
              <a:gd name="connsiteY60" fmla="*/ 2949873 h 4664946"/>
              <a:gd name="connsiteX61" fmla="*/ 1247422 w 4706475"/>
              <a:gd name="connsiteY61" fmla="*/ 3133318 h 4664946"/>
              <a:gd name="connsiteX62" fmla="*/ 1580444 w 4706475"/>
              <a:gd name="connsiteY62" fmla="*/ 3277250 h 4664946"/>
              <a:gd name="connsiteX63" fmla="*/ 1955800 w 4706475"/>
              <a:gd name="connsiteY63" fmla="*/ 3147428 h 4664946"/>
              <a:gd name="connsiteX64" fmla="*/ 2247141 w 4706475"/>
              <a:gd name="connsiteY64" fmla="*/ 3125036 h 4664946"/>
              <a:gd name="connsiteX65" fmla="*/ 2945501 w 4706475"/>
              <a:gd name="connsiteY65" fmla="*/ 3233057 h 4664946"/>
              <a:gd name="connsiteX66" fmla="*/ 3078640 w 4706475"/>
              <a:gd name="connsiteY66" fmla="*/ 3310932 h 4664946"/>
              <a:gd name="connsiteX67" fmla="*/ 3214293 w 4706475"/>
              <a:gd name="connsiteY67" fmla="*/ 3753060 h 4664946"/>
              <a:gd name="connsiteX68" fmla="*/ 3196708 w 4706475"/>
              <a:gd name="connsiteY68" fmla="*/ 3851032 h 4664946"/>
              <a:gd name="connsiteX69" fmla="*/ 3445404 w 4706475"/>
              <a:gd name="connsiteY69" fmla="*/ 4119824 h 4664946"/>
              <a:gd name="connsiteX70" fmla="*/ 3749367 w 4706475"/>
              <a:gd name="connsiteY70" fmla="*/ 4423787 h 4664946"/>
              <a:gd name="connsiteX71" fmla="*/ 3839802 w 4706475"/>
              <a:gd name="connsiteY71" fmla="*/ 4509198 h 4664946"/>
              <a:gd name="connsiteX72" fmla="*/ 4028210 w 4706475"/>
              <a:gd name="connsiteY72" fmla="*/ 4604656 h 4664946"/>
              <a:gd name="connsiteX73" fmla="*/ 4181446 w 4706475"/>
              <a:gd name="connsiteY73" fmla="*/ 4664946 h 4664946"/>
              <a:gd name="connsiteX74" fmla="*/ 4279418 w 4706475"/>
              <a:gd name="connsiteY74" fmla="*/ 4664946 h 4664946"/>
              <a:gd name="connsiteX75" fmla="*/ 4392462 w 4706475"/>
              <a:gd name="connsiteY75" fmla="*/ 4637314 h 4664946"/>
              <a:gd name="connsiteX76" fmla="*/ 4706475 w 4706475"/>
              <a:gd name="connsiteY76" fmla="*/ 4398667 h 4664946"/>
              <a:gd name="connsiteX77" fmla="*/ 4706475 w 4706475"/>
              <a:gd name="connsiteY77" fmla="*/ 3815862 h 4664946"/>
              <a:gd name="connsiteX78" fmla="*/ 4392462 w 4706475"/>
              <a:gd name="connsiteY78" fmla="*/ 3609871 h 4664946"/>
              <a:gd name="connsiteX79" fmla="*/ 4289466 w 4706475"/>
              <a:gd name="connsiteY79" fmla="*/ 3516923 h 4664946"/>
              <a:gd name="connsiteX80" fmla="*/ 4183959 w 4706475"/>
              <a:gd name="connsiteY80" fmla="*/ 3333540 h 4664946"/>
              <a:gd name="connsiteX81" fmla="*/ 4143765 w 4706475"/>
              <a:gd name="connsiteY81" fmla="*/ 2979337 h 4664946"/>
              <a:gd name="connsiteX82" fmla="*/ 3945310 w 4706475"/>
              <a:gd name="connsiteY82" fmla="*/ 2459335 h 4664946"/>
              <a:gd name="connsiteX83" fmla="*/ 3842315 w 4706475"/>
              <a:gd name="connsiteY83" fmla="*/ 2298561 h 4664946"/>
              <a:gd name="connsiteX84" fmla="*/ 3706662 w 4706475"/>
              <a:gd name="connsiteY84" fmla="*/ 2115178 h 4664946"/>
              <a:gd name="connsiteX85" fmla="*/ 3452941 w 4706475"/>
              <a:gd name="connsiteY85" fmla="*/ 2037304 h 4664946"/>
              <a:gd name="connsiteX86" fmla="*/ 3254486 w 4706475"/>
              <a:gd name="connsiteY86" fmla="*/ 1911699 h 4664946"/>
              <a:gd name="connsiteX87" fmla="*/ 3289658 w 4706475"/>
              <a:gd name="connsiteY87" fmla="*/ 1843873 h 4664946"/>
              <a:gd name="connsiteX88" fmla="*/ 3468015 w 4706475"/>
              <a:gd name="connsiteY88" fmla="*/ 1723293 h 4664946"/>
              <a:gd name="connsiteX89" fmla="*/ 3643862 w 4706475"/>
              <a:gd name="connsiteY89" fmla="*/ 1502229 h 4664946"/>
              <a:gd name="connsiteX90" fmla="*/ 3704153 w 4706475"/>
              <a:gd name="connsiteY90" fmla="*/ 1336431 h 4664946"/>
              <a:gd name="connsiteX91" fmla="*/ 3581060 w 4706475"/>
              <a:gd name="connsiteY91" fmla="*/ 801356 h 4664946"/>
              <a:gd name="connsiteX92" fmla="*/ 3550915 w 4706475"/>
              <a:gd name="connsiteY92" fmla="*/ 665704 h 4664946"/>
              <a:gd name="connsiteX93" fmla="*/ 3465504 w 4706475"/>
              <a:gd name="connsiteY93" fmla="*/ 406959 h 4664946"/>
              <a:gd name="connsiteX94" fmla="*/ 3332364 w 4706475"/>
              <a:gd name="connsiteY94" fmla="*/ 231112 h 4664946"/>
              <a:gd name="connsiteX95" fmla="*/ 2968111 w 4706475"/>
              <a:gd name="connsiteY95" fmla="*/ 27633 h 4664946"/>
              <a:gd name="connsiteX96" fmla="*/ 2824922 w 4706475"/>
              <a:gd name="connsiteY96" fmla="*/ 0 h 4664946"/>
              <a:gd name="connsiteX97" fmla="*/ 2641539 w 4706475"/>
              <a:gd name="connsiteY97" fmla="*/ 45218 h 4664946"/>
              <a:gd name="connsiteX98" fmla="*/ 2400379 w 4706475"/>
              <a:gd name="connsiteY98" fmla="*/ 303963 h 4664946"/>
              <a:gd name="connsiteX99" fmla="*/ 2224533 w 4706475"/>
              <a:gd name="connsiteY99" fmla="*/ 527539 h 4664946"/>
              <a:gd name="connsiteX100" fmla="*/ 1998445 w 4706475"/>
              <a:gd name="connsiteY100" fmla="*/ 864159 h 4664946"/>
              <a:gd name="connsiteX0" fmla="*/ 1998445 w 4706475"/>
              <a:gd name="connsiteY0" fmla="*/ 864159 h 4664946"/>
              <a:gd name="connsiteX1" fmla="*/ 1724626 w 4706475"/>
              <a:gd name="connsiteY1" fmla="*/ 823965 h 4664946"/>
              <a:gd name="connsiteX2" fmla="*/ 1596510 w 4706475"/>
              <a:gd name="connsiteY2" fmla="*/ 864158 h 4664946"/>
              <a:gd name="connsiteX3" fmla="*/ 1458345 w 4706475"/>
              <a:gd name="connsiteY3" fmla="*/ 924449 h 4664946"/>
              <a:gd name="connsiteX4" fmla="*/ 1264912 w 4706475"/>
              <a:gd name="connsiteY4" fmla="*/ 924448 h 4664946"/>
              <a:gd name="connsiteX5" fmla="*/ 1038824 w 4706475"/>
              <a:gd name="connsiteY5" fmla="*/ 884254 h 4664946"/>
              <a:gd name="connsiteX6" fmla="*/ 900659 w 4706475"/>
              <a:gd name="connsiteY6" fmla="*/ 909376 h 4664946"/>
              <a:gd name="connsiteX7" fmla="*/ 800176 w 4706475"/>
              <a:gd name="connsiteY7" fmla="*/ 937008 h 4664946"/>
              <a:gd name="connsiteX8" fmla="*/ 669548 w 4706475"/>
              <a:gd name="connsiteY8" fmla="*/ 994786 h 4664946"/>
              <a:gd name="connsiteX9" fmla="*/ 599211 w 4706475"/>
              <a:gd name="connsiteY9" fmla="*/ 1040004 h 4664946"/>
              <a:gd name="connsiteX10" fmla="*/ 463556 w 4706475"/>
              <a:gd name="connsiteY10" fmla="*/ 1178169 h 4664946"/>
              <a:gd name="connsiteX11" fmla="*/ 385682 w 4706475"/>
              <a:gd name="connsiteY11" fmla="*/ 1298750 h 4664946"/>
              <a:gd name="connsiteX12" fmla="*/ 355536 w 4706475"/>
              <a:gd name="connsiteY12" fmla="*/ 1381649 h 4664946"/>
              <a:gd name="connsiteX13" fmla="*/ 423363 w 4706475"/>
              <a:gd name="connsiteY13" fmla="*/ 1474596 h 4664946"/>
              <a:gd name="connsiteX14" fmla="*/ 420851 w 4706475"/>
              <a:gd name="connsiteY14" fmla="*/ 1524837 h 4664946"/>
              <a:gd name="connsiteX15" fmla="*/ 187228 w 4706475"/>
              <a:gd name="connsiteY15" fmla="*/ 1673049 h 4664946"/>
              <a:gd name="connsiteX16" fmla="*/ 194763 w 4706475"/>
              <a:gd name="connsiteY16" fmla="*/ 1723292 h 4664946"/>
              <a:gd name="connsiteX17" fmla="*/ 1099115 w 4706475"/>
              <a:gd name="connsiteY17" fmla="*/ 1763485 h 4664946"/>
              <a:gd name="connsiteX18" fmla="*/ 1769842 w 4706475"/>
              <a:gd name="connsiteY18" fmla="*/ 1771021 h 4664946"/>
              <a:gd name="connsiteX19" fmla="*/ 1734673 w 4706475"/>
              <a:gd name="connsiteY19" fmla="*/ 1562518 h 4664946"/>
              <a:gd name="connsiteX20" fmla="*/ 1654286 w 4706475"/>
              <a:gd name="connsiteY20" fmla="*/ 1313822 h 4664946"/>
              <a:gd name="connsiteX21" fmla="*/ 1684431 w 4706475"/>
              <a:gd name="connsiteY21" fmla="*/ 1185705 h 4664946"/>
              <a:gd name="connsiteX22" fmla="*/ 1709554 w 4706475"/>
              <a:gd name="connsiteY22" fmla="*/ 1080199 h 4664946"/>
              <a:gd name="connsiteX23" fmla="*/ 1754771 w 4706475"/>
              <a:gd name="connsiteY23" fmla="*/ 1052566 h 4664946"/>
              <a:gd name="connsiteX24" fmla="*/ 1890424 w 4706475"/>
              <a:gd name="connsiteY24" fmla="*/ 1009860 h 4664946"/>
              <a:gd name="connsiteX25" fmla="*/ 2046174 w 4706475"/>
              <a:gd name="connsiteY25" fmla="*/ 1032467 h 4664946"/>
              <a:gd name="connsiteX26" fmla="*/ 2139121 w 4706475"/>
              <a:gd name="connsiteY26" fmla="*/ 1170633 h 4664946"/>
              <a:gd name="connsiteX27" fmla="*/ 2111488 w 4706475"/>
              <a:gd name="connsiteY27" fmla="*/ 1308798 h 4664946"/>
              <a:gd name="connsiteX28" fmla="*/ 2114000 w 4706475"/>
              <a:gd name="connsiteY28" fmla="*/ 1459523 h 4664946"/>
              <a:gd name="connsiteX29" fmla="*/ 2204435 w 4706475"/>
              <a:gd name="connsiteY29" fmla="*/ 1602712 h 4664946"/>
              <a:gd name="connsiteX30" fmla="*/ 2244629 w 4706475"/>
              <a:gd name="connsiteY30" fmla="*/ 1715756 h 4664946"/>
              <a:gd name="connsiteX31" fmla="*/ 2267237 w 4706475"/>
              <a:gd name="connsiteY31" fmla="*/ 1851409 h 4664946"/>
              <a:gd name="connsiteX32" fmla="*/ 2224532 w 4706475"/>
              <a:gd name="connsiteY32" fmla="*/ 2052376 h 4664946"/>
              <a:gd name="connsiteX33" fmla="*/ 2242117 w 4706475"/>
              <a:gd name="connsiteY33" fmla="*/ 2157885 h 4664946"/>
              <a:gd name="connsiteX34" fmla="*/ 2425499 w 4706475"/>
              <a:gd name="connsiteY34" fmla="*/ 2404069 h 4664946"/>
              <a:gd name="connsiteX35" fmla="*/ 2495837 w 4706475"/>
              <a:gd name="connsiteY35" fmla="*/ 2728128 h 4664946"/>
              <a:gd name="connsiteX36" fmla="*/ 2626466 w 4706475"/>
              <a:gd name="connsiteY36" fmla="*/ 2833636 h 4664946"/>
              <a:gd name="connsiteX37" fmla="*/ 2842507 w 4706475"/>
              <a:gd name="connsiteY37" fmla="*/ 2934119 h 4664946"/>
              <a:gd name="connsiteX38" fmla="*/ 2860090 w 4706475"/>
              <a:gd name="connsiteY38" fmla="*/ 3004458 h 4664946"/>
              <a:gd name="connsiteX39" fmla="*/ 2764631 w 4706475"/>
              <a:gd name="connsiteY39" fmla="*/ 3064746 h 4664946"/>
              <a:gd name="connsiteX40" fmla="*/ 2480765 w 4706475"/>
              <a:gd name="connsiteY40" fmla="*/ 3032089 h 4664946"/>
              <a:gd name="connsiteX41" fmla="*/ 2284822 w 4706475"/>
              <a:gd name="connsiteY41" fmla="*/ 2868804 h 4664946"/>
              <a:gd name="connsiteX42" fmla="*/ 2091391 w 4706475"/>
              <a:gd name="connsiteY42" fmla="*/ 2768321 h 4664946"/>
              <a:gd name="connsiteX43" fmla="*/ 1958251 w 4706475"/>
              <a:gd name="connsiteY43" fmla="*/ 2594986 h 4664946"/>
              <a:gd name="connsiteX44" fmla="*/ 1882888 w 4706475"/>
              <a:gd name="connsiteY44" fmla="*/ 2399043 h 4664946"/>
              <a:gd name="connsiteX45" fmla="*/ 1837670 w 4706475"/>
              <a:gd name="connsiteY45" fmla="*/ 2177979 h 4664946"/>
              <a:gd name="connsiteX46" fmla="*/ 1782404 w 4706475"/>
              <a:gd name="connsiteY46" fmla="*/ 2145323 h 4664946"/>
              <a:gd name="connsiteX47" fmla="*/ 1752259 w 4706475"/>
              <a:gd name="connsiteY47" fmla="*/ 1997109 h 4664946"/>
              <a:gd name="connsiteX48" fmla="*/ 1762308 w 4706475"/>
              <a:gd name="connsiteY48" fmla="*/ 1879041 h 4664946"/>
              <a:gd name="connsiteX49" fmla="*/ 1767332 w 4706475"/>
              <a:gd name="connsiteY49" fmla="*/ 1781070 h 4664946"/>
              <a:gd name="connsiteX50" fmla="*/ 963463 w 4706475"/>
              <a:gd name="connsiteY50" fmla="*/ 1745899 h 4664946"/>
              <a:gd name="connsiteX51" fmla="*/ 349955 w 4706475"/>
              <a:gd name="connsiteY51" fmla="*/ 1730673 h 4664946"/>
              <a:gd name="connsiteX52" fmla="*/ 183444 w 4706475"/>
              <a:gd name="connsiteY52" fmla="*/ 1722205 h 4664946"/>
              <a:gd name="connsiteX53" fmla="*/ 160867 w 4706475"/>
              <a:gd name="connsiteY53" fmla="*/ 1868962 h 4664946"/>
              <a:gd name="connsiteX54" fmla="*/ 0 w 4706475"/>
              <a:gd name="connsiteY54" fmla="*/ 2049584 h 4664946"/>
              <a:gd name="connsiteX55" fmla="*/ 19757 w 4706475"/>
              <a:gd name="connsiteY55" fmla="*/ 2145540 h 4664946"/>
              <a:gd name="connsiteX56" fmla="*/ 177800 w 4706475"/>
              <a:gd name="connsiteY56" fmla="*/ 2385428 h 4664946"/>
              <a:gd name="connsiteX57" fmla="*/ 530579 w 4706475"/>
              <a:gd name="connsiteY57" fmla="*/ 2532184 h 4664946"/>
              <a:gd name="connsiteX58" fmla="*/ 620890 w 4706475"/>
              <a:gd name="connsiteY58" fmla="*/ 2597095 h 4664946"/>
              <a:gd name="connsiteX59" fmla="*/ 883077 w 4706475"/>
              <a:gd name="connsiteY59" fmla="*/ 2697983 h 4664946"/>
              <a:gd name="connsiteX60" fmla="*/ 1157112 w 4706475"/>
              <a:gd name="connsiteY60" fmla="*/ 2949873 h 4664946"/>
              <a:gd name="connsiteX61" fmla="*/ 1247422 w 4706475"/>
              <a:gd name="connsiteY61" fmla="*/ 3133318 h 4664946"/>
              <a:gd name="connsiteX62" fmla="*/ 1402645 w 4706475"/>
              <a:gd name="connsiteY62" fmla="*/ 3206695 h 4664946"/>
              <a:gd name="connsiteX63" fmla="*/ 1580444 w 4706475"/>
              <a:gd name="connsiteY63" fmla="*/ 3277250 h 4664946"/>
              <a:gd name="connsiteX64" fmla="*/ 1955800 w 4706475"/>
              <a:gd name="connsiteY64" fmla="*/ 3147428 h 4664946"/>
              <a:gd name="connsiteX65" fmla="*/ 2247141 w 4706475"/>
              <a:gd name="connsiteY65" fmla="*/ 3125036 h 4664946"/>
              <a:gd name="connsiteX66" fmla="*/ 2945501 w 4706475"/>
              <a:gd name="connsiteY66" fmla="*/ 3233057 h 4664946"/>
              <a:gd name="connsiteX67" fmla="*/ 3078640 w 4706475"/>
              <a:gd name="connsiteY67" fmla="*/ 3310932 h 4664946"/>
              <a:gd name="connsiteX68" fmla="*/ 3214293 w 4706475"/>
              <a:gd name="connsiteY68" fmla="*/ 3753060 h 4664946"/>
              <a:gd name="connsiteX69" fmla="*/ 3196708 w 4706475"/>
              <a:gd name="connsiteY69" fmla="*/ 3851032 h 4664946"/>
              <a:gd name="connsiteX70" fmla="*/ 3445404 w 4706475"/>
              <a:gd name="connsiteY70" fmla="*/ 4119824 h 4664946"/>
              <a:gd name="connsiteX71" fmla="*/ 3749367 w 4706475"/>
              <a:gd name="connsiteY71" fmla="*/ 4423787 h 4664946"/>
              <a:gd name="connsiteX72" fmla="*/ 3839802 w 4706475"/>
              <a:gd name="connsiteY72" fmla="*/ 4509198 h 4664946"/>
              <a:gd name="connsiteX73" fmla="*/ 4028210 w 4706475"/>
              <a:gd name="connsiteY73" fmla="*/ 4604656 h 4664946"/>
              <a:gd name="connsiteX74" fmla="*/ 4181446 w 4706475"/>
              <a:gd name="connsiteY74" fmla="*/ 4664946 h 4664946"/>
              <a:gd name="connsiteX75" fmla="*/ 4279418 w 4706475"/>
              <a:gd name="connsiteY75" fmla="*/ 4664946 h 4664946"/>
              <a:gd name="connsiteX76" fmla="*/ 4392462 w 4706475"/>
              <a:gd name="connsiteY76" fmla="*/ 4637314 h 4664946"/>
              <a:gd name="connsiteX77" fmla="*/ 4706475 w 4706475"/>
              <a:gd name="connsiteY77" fmla="*/ 4398667 h 4664946"/>
              <a:gd name="connsiteX78" fmla="*/ 4706475 w 4706475"/>
              <a:gd name="connsiteY78" fmla="*/ 3815862 h 4664946"/>
              <a:gd name="connsiteX79" fmla="*/ 4392462 w 4706475"/>
              <a:gd name="connsiteY79" fmla="*/ 3609871 h 4664946"/>
              <a:gd name="connsiteX80" fmla="*/ 4289466 w 4706475"/>
              <a:gd name="connsiteY80" fmla="*/ 3516923 h 4664946"/>
              <a:gd name="connsiteX81" fmla="*/ 4183959 w 4706475"/>
              <a:gd name="connsiteY81" fmla="*/ 3333540 h 4664946"/>
              <a:gd name="connsiteX82" fmla="*/ 4143765 w 4706475"/>
              <a:gd name="connsiteY82" fmla="*/ 2979337 h 4664946"/>
              <a:gd name="connsiteX83" fmla="*/ 3945310 w 4706475"/>
              <a:gd name="connsiteY83" fmla="*/ 2459335 h 4664946"/>
              <a:gd name="connsiteX84" fmla="*/ 3842315 w 4706475"/>
              <a:gd name="connsiteY84" fmla="*/ 2298561 h 4664946"/>
              <a:gd name="connsiteX85" fmla="*/ 3706662 w 4706475"/>
              <a:gd name="connsiteY85" fmla="*/ 2115178 h 4664946"/>
              <a:gd name="connsiteX86" fmla="*/ 3452941 w 4706475"/>
              <a:gd name="connsiteY86" fmla="*/ 2037304 h 4664946"/>
              <a:gd name="connsiteX87" fmla="*/ 3254486 w 4706475"/>
              <a:gd name="connsiteY87" fmla="*/ 1911699 h 4664946"/>
              <a:gd name="connsiteX88" fmla="*/ 3289658 w 4706475"/>
              <a:gd name="connsiteY88" fmla="*/ 1843873 h 4664946"/>
              <a:gd name="connsiteX89" fmla="*/ 3468015 w 4706475"/>
              <a:gd name="connsiteY89" fmla="*/ 1723293 h 4664946"/>
              <a:gd name="connsiteX90" fmla="*/ 3643862 w 4706475"/>
              <a:gd name="connsiteY90" fmla="*/ 1502229 h 4664946"/>
              <a:gd name="connsiteX91" fmla="*/ 3704153 w 4706475"/>
              <a:gd name="connsiteY91" fmla="*/ 1336431 h 4664946"/>
              <a:gd name="connsiteX92" fmla="*/ 3581060 w 4706475"/>
              <a:gd name="connsiteY92" fmla="*/ 801356 h 4664946"/>
              <a:gd name="connsiteX93" fmla="*/ 3550915 w 4706475"/>
              <a:gd name="connsiteY93" fmla="*/ 665704 h 4664946"/>
              <a:gd name="connsiteX94" fmla="*/ 3465504 w 4706475"/>
              <a:gd name="connsiteY94" fmla="*/ 406959 h 4664946"/>
              <a:gd name="connsiteX95" fmla="*/ 3332364 w 4706475"/>
              <a:gd name="connsiteY95" fmla="*/ 231112 h 4664946"/>
              <a:gd name="connsiteX96" fmla="*/ 2968111 w 4706475"/>
              <a:gd name="connsiteY96" fmla="*/ 27633 h 4664946"/>
              <a:gd name="connsiteX97" fmla="*/ 2824922 w 4706475"/>
              <a:gd name="connsiteY97" fmla="*/ 0 h 4664946"/>
              <a:gd name="connsiteX98" fmla="*/ 2641539 w 4706475"/>
              <a:gd name="connsiteY98" fmla="*/ 45218 h 4664946"/>
              <a:gd name="connsiteX99" fmla="*/ 2400379 w 4706475"/>
              <a:gd name="connsiteY99" fmla="*/ 303963 h 4664946"/>
              <a:gd name="connsiteX100" fmla="*/ 2224533 w 4706475"/>
              <a:gd name="connsiteY100" fmla="*/ 527539 h 4664946"/>
              <a:gd name="connsiteX101" fmla="*/ 1998445 w 4706475"/>
              <a:gd name="connsiteY101" fmla="*/ 864159 h 4664946"/>
              <a:gd name="connsiteX0" fmla="*/ 1998445 w 4706475"/>
              <a:gd name="connsiteY0" fmla="*/ 864159 h 4664946"/>
              <a:gd name="connsiteX1" fmla="*/ 1724626 w 4706475"/>
              <a:gd name="connsiteY1" fmla="*/ 823965 h 4664946"/>
              <a:gd name="connsiteX2" fmla="*/ 1596510 w 4706475"/>
              <a:gd name="connsiteY2" fmla="*/ 864158 h 4664946"/>
              <a:gd name="connsiteX3" fmla="*/ 1458345 w 4706475"/>
              <a:gd name="connsiteY3" fmla="*/ 924449 h 4664946"/>
              <a:gd name="connsiteX4" fmla="*/ 1264912 w 4706475"/>
              <a:gd name="connsiteY4" fmla="*/ 924448 h 4664946"/>
              <a:gd name="connsiteX5" fmla="*/ 1038824 w 4706475"/>
              <a:gd name="connsiteY5" fmla="*/ 884254 h 4664946"/>
              <a:gd name="connsiteX6" fmla="*/ 900659 w 4706475"/>
              <a:gd name="connsiteY6" fmla="*/ 909376 h 4664946"/>
              <a:gd name="connsiteX7" fmla="*/ 800176 w 4706475"/>
              <a:gd name="connsiteY7" fmla="*/ 937008 h 4664946"/>
              <a:gd name="connsiteX8" fmla="*/ 669548 w 4706475"/>
              <a:gd name="connsiteY8" fmla="*/ 994786 h 4664946"/>
              <a:gd name="connsiteX9" fmla="*/ 599211 w 4706475"/>
              <a:gd name="connsiteY9" fmla="*/ 1040004 h 4664946"/>
              <a:gd name="connsiteX10" fmla="*/ 463556 w 4706475"/>
              <a:gd name="connsiteY10" fmla="*/ 1178169 h 4664946"/>
              <a:gd name="connsiteX11" fmla="*/ 385682 w 4706475"/>
              <a:gd name="connsiteY11" fmla="*/ 1298750 h 4664946"/>
              <a:gd name="connsiteX12" fmla="*/ 355536 w 4706475"/>
              <a:gd name="connsiteY12" fmla="*/ 1381649 h 4664946"/>
              <a:gd name="connsiteX13" fmla="*/ 423363 w 4706475"/>
              <a:gd name="connsiteY13" fmla="*/ 1474596 h 4664946"/>
              <a:gd name="connsiteX14" fmla="*/ 420851 w 4706475"/>
              <a:gd name="connsiteY14" fmla="*/ 1524837 h 4664946"/>
              <a:gd name="connsiteX15" fmla="*/ 187228 w 4706475"/>
              <a:gd name="connsiteY15" fmla="*/ 1673049 h 4664946"/>
              <a:gd name="connsiteX16" fmla="*/ 194763 w 4706475"/>
              <a:gd name="connsiteY16" fmla="*/ 1723292 h 4664946"/>
              <a:gd name="connsiteX17" fmla="*/ 1099115 w 4706475"/>
              <a:gd name="connsiteY17" fmla="*/ 1763485 h 4664946"/>
              <a:gd name="connsiteX18" fmla="*/ 1769842 w 4706475"/>
              <a:gd name="connsiteY18" fmla="*/ 1771021 h 4664946"/>
              <a:gd name="connsiteX19" fmla="*/ 1734673 w 4706475"/>
              <a:gd name="connsiteY19" fmla="*/ 1562518 h 4664946"/>
              <a:gd name="connsiteX20" fmla="*/ 1654286 w 4706475"/>
              <a:gd name="connsiteY20" fmla="*/ 1313822 h 4664946"/>
              <a:gd name="connsiteX21" fmla="*/ 1684431 w 4706475"/>
              <a:gd name="connsiteY21" fmla="*/ 1185705 h 4664946"/>
              <a:gd name="connsiteX22" fmla="*/ 1709554 w 4706475"/>
              <a:gd name="connsiteY22" fmla="*/ 1080199 h 4664946"/>
              <a:gd name="connsiteX23" fmla="*/ 1754771 w 4706475"/>
              <a:gd name="connsiteY23" fmla="*/ 1052566 h 4664946"/>
              <a:gd name="connsiteX24" fmla="*/ 1890424 w 4706475"/>
              <a:gd name="connsiteY24" fmla="*/ 1009860 h 4664946"/>
              <a:gd name="connsiteX25" fmla="*/ 2046174 w 4706475"/>
              <a:gd name="connsiteY25" fmla="*/ 1032467 h 4664946"/>
              <a:gd name="connsiteX26" fmla="*/ 2139121 w 4706475"/>
              <a:gd name="connsiteY26" fmla="*/ 1170633 h 4664946"/>
              <a:gd name="connsiteX27" fmla="*/ 2111488 w 4706475"/>
              <a:gd name="connsiteY27" fmla="*/ 1308798 h 4664946"/>
              <a:gd name="connsiteX28" fmla="*/ 2114000 w 4706475"/>
              <a:gd name="connsiteY28" fmla="*/ 1459523 h 4664946"/>
              <a:gd name="connsiteX29" fmla="*/ 2204435 w 4706475"/>
              <a:gd name="connsiteY29" fmla="*/ 1602712 h 4664946"/>
              <a:gd name="connsiteX30" fmla="*/ 2244629 w 4706475"/>
              <a:gd name="connsiteY30" fmla="*/ 1715756 h 4664946"/>
              <a:gd name="connsiteX31" fmla="*/ 2267237 w 4706475"/>
              <a:gd name="connsiteY31" fmla="*/ 1851409 h 4664946"/>
              <a:gd name="connsiteX32" fmla="*/ 2224532 w 4706475"/>
              <a:gd name="connsiteY32" fmla="*/ 2052376 h 4664946"/>
              <a:gd name="connsiteX33" fmla="*/ 2242117 w 4706475"/>
              <a:gd name="connsiteY33" fmla="*/ 2157885 h 4664946"/>
              <a:gd name="connsiteX34" fmla="*/ 2425499 w 4706475"/>
              <a:gd name="connsiteY34" fmla="*/ 2404069 h 4664946"/>
              <a:gd name="connsiteX35" fmla="*/ 2495837 w 4706475"/>
              <a:gd name="connsiteY35" fmla="*/ 2728128 h 4664946"/>
              <a:gd name="connsiteX36" fmla="*/ 2626466 w 4706475"/>
              <a:gd name="connsiteY36" fmla="*/ 2833636 h 4664946"/>
              <a:gd name="connsiteX37" fmla="*/ 2842507 w 4706475"/>
              <a:gd name="connsiteY37" fmla="*/ 2934119 h 4664946"/>
              <a:gd name="connsiteX38" fmla="*/ 2860090 w 4706475"/>
              <a:gd name="connsiteY38" fmla="*/ 3004458 h 4664946"/>
              <a:gd name="connsiteX39" fmla="*/ 2764631 w 4706475"/>
              <a:gd name="connsiteY39" fmla="*/ 3064746 h 4664946"/>
              <a:gd name="connsiteX40" fmla="*/ 2480765 w 4706475"/>
              <a:gd name="connsiteY40" fmla="*/ 3032089 h 4664946"/>
              <a:gd name="connsiteX41" fmla="*/ 2284822 w 4706475"/>
              <a:gd name="connsiteY41" fmla="*/ 2868804 h 4664946"/>
              <a:gd name="connsiteX42" fmla="*/ 2091391 w 4706475"/>
              <a:gd name="connsiteY42" fmla="*/ 2768321 h 4664946"/>
              <a:gd name="connsiteX43" fmla="*/ 1958251 w 4706475"/>
              <a:gd name="connsiteY43" fmla="*/ 2594986 h 4664946"/>
              <a:gd name="connsiteX44" fmla="*/ 1882888 w 4706475"/>
              <a:gd name="connsiteY44" fmla="*/ 2399043 h 4664946"/>
              <a:gd name="connsiteX45" fmla="*/ 1837670 w 4706475"/>
              <a:gd name="connsiteY45" fmla="*/ 2177979 h 4664946"/>
              <a:gd name="connsiteX46" fmla="*/ 1782404 w 4706475"/>
              <a:gd name="connsiteY46" fmla="*/ 2145323 h 4664946"/>
              <a:gd name="connsiteX47" fmla="*/ 1752259 w 4706475"/>
              <a:gd name="connsiteY47" fmla="*/ 1997109 h 4664946"/>
              <a:gd name="connsiteX48" fmla="*/ 1762308 w 4706475"/>
              <a:gd name="connsiteY48" fmla="*/ 1879041 h 4664946"/>
              <a:gd name="connsiteX49" fmla="*/ 1767332 w 4706475"/>
              <a:gd name="connsiteY49" fmla="*/ 1781070 h 4664946"/>
              <a:gd name="connsiteX50" fmla="*/ 963463 w 4706475"/>
              <a:gd name="connsiteY50" fmla="*/ 1745899 h 4664946"/>
              <a:gd name="connsiteX51" fmla="*/ 349955 w 4706475"/>
              <a:gd name="connsiteY51" fmla="*/ 1730673 h 4664946"/>
              <a:gd name="connsiteX52" fmla="*/ 183444 w 4706475"/>
              <a:gd name="connsiteY52" fmla="*/ 1722205 h 4664946"/>
              <a:gd name="connsiteX53" fmla="*/ 160867 w 4706475"/>
              <a:gd name="connsiteY53" fmla="*/ 1868962 h 4664946"/>
              <a:gd name="connsiteX54" fmla="*/ 0 w 4706475"/>
              <a:gd name="connsiteY54" fmla="*/ 2049584 h 4664946"/>
              <a:gd name="connsiteX55" fmla="*/ 19757 w 4706475"/>
              <a:gd name="connsiteY55" fmla="*/ 2145540 h 4664946"/>
              <a:gd name="connsiteX56" fmla="*/ 177800 w 4706475"/>
              <a:gd name="connsiteY56" fmla="*/ 2385428 h 4664946"/>
              <a:gd name="connsiteX57" fmla="*/ 530579 w 4706475"/>
              <a:gd name="connsiteY57" fmla="*/ 2532184 h 4664946"/>
              <a:gd name="connsiteX58" fmla="*/ 620890 w 4706475"/>
              <a:gd name="connsiteY58" fmla="*/ 2597095 h 4664946"/>
              <a:gd name="connsiteX59" fmla="*/ 883077 w 4706475"/>
              <a:gd name="connsiteY59" fmla="*/ 2697983 h 4664946"/>
              <a:gd name="connsiteX60" fmla="*/ 1157112 w 4706475"/>
              <a:gd name="connsiteY60" fmla="*/ 2949873 h 4664946"/>
              <a:gd name="connsiteX61" fmla="*/ 1247422 w 4706475"/>
              <a:gd name="connsiteY61" fmla="*/ 3133318 h 4664946"/>
              <a:gd name="connsiteX62" fmla="*/ 764823 w 4706475"/>
              <a:gd name="connsiteY62" fmla="*/ 4019495 h 4664946"/>
              <a:gd name="connsiteX63" fmla="*/ 1580444 w 4706475"/>
              <a:gd name="connsiteY63" fmla="*/ 3277250 h 4664946"/>
              <a:gd name="connsiteX64" fmla="*/ 1955800 w 4706475"/>
              <a:gd name="connsiteY64" fmla="*/ 3147428 h 4664946"/>
              <a:gd name="connsiteX65" fmla="*/ 2247141 w 4706475"/>
              <a:gd name="connsiteY65" fmla="*/ 3125036 h 4664946"/>
              <a:gd name="connsiteX66" fmla="*/ 2945501 w 4706475"/>
              <a:gd name="connsiteY66" fmla="*/ 3233057 h 4664946"/>
              <a:gd name="connsiteX67" fmla="*/ 3078640 w 4706475"/>
              <a:gd name="connsiteY67" fmla="*/ 3310932 h 4664946"/>
              <a:gd name="connsiteX68" fmla="*/ 3214293 w 4706475"/>
              <a:gd name="connsiteY68" fmla="*/ 3753060 h 4664946"/>
              <a:gd name="connsiteX69" fmla="*/ 3196708 w 4706475"/>
              <a:gd name="connsiteY69" fmla="*/ 3851032 h 4664946"/>
              <a:gd name="connsiteX70" fmla="*/ 3445404 w 4706475"/>
              <a:gd name="connsiteY70" fmla="*/ 4119824 h 4664946"/>
              <a:gd name="connsiteX71" fmla="*/ 3749367 w 4706475"/>
              <a:gd name="connsiteY71" fmla="*/ 4423787 h 4664946"/>
              <a:gd name="connsiteX72" fmla="*/ 3839802 w 4706475"/>
              <a:gd name="connsiteY72" fmla="*/ 4509198 h 4664946"/>
              <a:gd name="connsiteX73" fmla="*/ 4028210 w 4706475"/>
              <a:gd name="connsiteY73" fmla="*/ 4604656 h 4664946"/>
              <a:gd name="connsiteX74" fmla="*/ 4181446 w 4706475"/>
              <a:gd name="connsiteY74" fmla="*/ 4664946 h 4664946"/>
              <a:gd name="connsiteX75" fmla="*/ 4279418 w 4706475"/>
              <a:gd name="connsiteY75" fmla="*/ 4664946 h 4664946"/>
              <a:gd name="connsiteX76" fmla="*/ 4392462 w 4706475"/>
              <a:gd name="connsiteY76" fmla="*/ 4637314 h 4664946"/>
              <a:gd name="connsiteX77" fmla="*/ 4706475 w 4706475"/>
              <a:gd name="connsiteY77" fmla="*/ 4398667 h 4664946"/>
              <a:gd name="connsiteX78" fmla="*/ 4706475 w 4706475"/>
              <a:gd name="connsiteY78" fmla="*/ 3815862 h 4664946"/>
              <a:gd name="connsiteX79" fmla="*/ 4392462 w 4706475"/>
              <a:gd name="connsiteY79" fmla="*/ 3609871 h 4664946"/>
              <a:gd name="connsiteX80" fmla="*/ 4289466 w 4706475"/>
              <a:gd name="connsiteY80" fmla="*/ 3516923 h 4664946"/>
              <a:gd name="connsiteX81" fmla="*/ 4183959 w 4706475"/>
              <a:gd name="connsiteY81" fmla="*/ 3333540 h 4664946"/>
              <a:gd name="connsiteX82" fmla="*/ 4143765 w 4706475"/>
              <a:gd name="connsiteY82" fmla="*/ 2979337 h 4664946"/>
              <a:gd name="connsiteX83" fmla="*/ 3945310 w 4706475"/>
              <a:gd name="connsiteY83" fmla="*/ 2459335 h 4664946"/>
              <a:gd name="connsiteX84" fmla="*/ 3842315 w 4706475"/>
              <a:gd name="connsiteY84" fmla="*/ 2298561 h 4664946"/>
              <a:gd name="connsiteX85" fmla="*/ 3706662 w 4706475"/>
              <a:gd name="connsiteY85" fmla="*/ 2115178 h 4664946"/>
              <a:gd name="connsiteX86" fmla="*/ 3452941 w 4706475"/>
              <a:gd name="connsiteY86" fmla="*/ 2037304 h 4664946"/>
              <a:gd name="connsiteX87" fmla="*/ 3254486 w 4706475"/>
              <a:gd name="connsiteY87" fmla="*/ 1911699 h 4664946"/>
              <a:gd name="connsiteX88" fmla="*/ 3289658 w 4706475"/>
              <a:gd name="connsiteY88" fmla="*/ 1843873 h 4664946"/>
              <a:gd name="connsiteX89" fmla="*/ 3468015 w 4706475"/>
              <a:gd name="connsiteY89" fmla="*/ 1723293 h 4664946"/>
              <a:gd name="connsiteX90" fmla="*/ 3643862 w 4706475"/>
              <a:gd name="connsiteY90" fmla="*/ 1502229 h 4664946"/>
              <a:gd name="connsiteX91" fmla="*/ 3704153 w 4706475"/>
              <a:gd name="connsiteY91" fmla="*/ 1336431 h 4664946"/>
              <a:gd name="connsiteX92" fmla="*/ 3581060 w 4706475"/>
              <a:gd name="connsiteY92" fmla="*/ 801356 h 4664946"/>
              <a:gd name="connsiteX93" fmla="*/ 3550915 w 4706475"/>
              <a:gd name="connsiteY93" fmla="*/ 665704 h 4664946"/>
              <a:gd name="connsiteX94" fmla="*/ 3465504 w 4706475"/>
              <a:gd name="connsiteY94" fmla="*/ 406959 h 4664946"/>
              <a:gd name="connsiteX95" fmla="*/ 3332364 w 4706475"/>
              <a:gd name="connsiteY95" fmla="*/ 231112 h 4664946"/>
              <a:gd name="connsiteX96" fmla="*/ 2968111 w 4706475"/>
              <a:gd name="connsiteY96" fmla="*/ 27633 h 4664946"/>
              <a:gd name="connsiteX97" fmla="*/ 2824922 w 4706475"/>
              <a:gd name="connsiteY97" fmla="*/ 0 h 4664946"/>
              <a:gd name="connsiteX98" fmla="*/ 2641539 w 4706475"/>
              <a:gd name="connsiteY98" fmla="*/ 45218 h 4664946"/>
              <a:gd name="connsiteX99" fmla="*/ 2400379 w 4706475"/>
              <a:gd name="connsiteY99" fmla="*/ 303963 h 4664946"/>
              <a:gd name="connsiteX100" fmla="*/ 2224533 w 4706475"/>
              <a:gd name="connsiteY100" fmla="*/ 527539 h 4664946"/>
              <a:gd name="connsiteX101" fmla="*/ 1998445 w 4706475"/>
              <a:gd name="connsiteY101" fmla="*/ 864159 h 4664946"/>
              <a:gd name="connsiteX0" fmla="*/ 1998445 w 4706475"/>
              <a:gd name="connsiteY0" fmla="*/ 864159 h 4664946"/>
              <a:gd name="connsiteX1" fmla="*/ 1724626 w 4706475"/>
              <a:gd name="connsiteY1" fmla="*/ 823965 h 4664946"/>
              <a:gd name="connsiteX2" fmla="*/ 1596510 w 4706475"/>
              <a:gd name="connsiteY2" fmla="*/ 864158 h 4664946"/>
              <a:gd name="connsiteX3" fmla="*/ 1458345 w 4706475"/>
              <a:gd name="connsiteY3" fmla="*/ 924449 h 4664946"/>
              <a:gd name="connsiteX4" fmla="*/ 1264912 w 4706475"/>
              <a:gd name="connsiteY4" fmla="*/ 924448 h 4664946"/>
              <a:gd name="connsiteX5" fmla="*/ 1038824 w 4706475"/>
              <a:gd name="connsiteY5" fmla="*/ 884254 h 4664946"/>
              <a:gd name="connsiteX6" fmla="*/ 900659 w 4706475"/>
              <a:gd name="connsiteY6" fmla="*/ 909376 h 4664946"/>
              <a:gd name="connsiteX7" fmla="*/ 800176 w 4706475"/>
              <a:gd name="connsiteY7" fmla="*/ 937008 h 4664946"/>
              <a:gd name="connsiteX8" fmla="*/ 669548 w 4706475"/>
              <a:gd name="connsiteY8" fmla="*/ 994786 h 4664946"/>
              <a:gd name="connsiteX9" fmla="*/ 599211 w 4706475"/>
              <a:gd name="connsiteY9" fmla="*/ 1040004 h 4664946"/>
              <a:gd name="connsiteX10" fmla="*/ 463556 w 4706475"/>
              <a:gd name="connsiteY10" fmla="*/ 1178169 h 4664946"/>
              <a:gd name="connsiteX11" fmla="*/ 385682 w 4706475"/>
              <a:gd name="connsiteY11" fmla="*/ 1298750 h 4664946"/>
              <a:gd name="connsiteX12" fmla="*/ 355536 w 4706475"/>
              <a:gd name="connsiteY12" fmla="*/ 1381649 h 4664946"/>
              <a:gd name="connsiteX13" fmla="*/ 423363 w 4706475"/>
              <a:gd name="connsiteY13" fmla="*/ 1474596 h 4664946"/>
              <a:gd name="connsiteX14" fmla="*/ 420851 w 4706475"/>
              <a:gd name="connsiteY14" fmla="*/ 1524837 h 4664946"/>
              <a:gd name="connsiteX15" fmla="*/ 187228 w 4706475"/>
              <a:gd name="connsiteY15" fmla="*/ 1673049 h 4664946"/>
              <a:gd name="connsiteX16" fmla="*/ 194763 w 4706475"/>
              <a:gd name="connsiteY16" fmla="*/ 1723292 h 4664946"/>
              <a:gd name="connsiteX17" fmla="*/ 1099115 w 4706475"/>
              <a:gd name="connsiteY17" fmla="*/ 1763485 h 4664946"/>
              <a:gd name="connsiteX18" fmla="*/ 1769842 w 4706475"/>
              <a:gd name="connsiteY18" fmla="*/ 1771021 h 4664946"/>
              <a:gd name="connsiteX19" fmla="*/ 1734673 w 4706475"/>
              <a:gd name="connsiteY19" fmla="*/ 1562518 h 4664946"/>
              <a:gd name="connsiteX20" fmla="*/ 1654286 w 4706475"/>
              <a:gd name="connsiteY20" fmla="*/ 1313822 h 4664946"/>
              <a:gd name="connsiteX21" fmla="*/ 1684431 w 4706475"/>
              <a:gd name="connsiteY21" fmla="*/ 1185705 h 4664946"/>
              <a:gd name="connsiteX22" fmla="*/ 1709554 w 4706475"/>
              <a:gd name="connsiteY22" fmla="*/ 1080199 h 4664946"/>
              <a:gd name="connsiteX23" fmla="*/ 1754771 w 4706475"/>
              <a:gd name="connsiteY23" fmla="*/ 1052566 h 4664946"/>
              <a:gd name="connsiteX24" fmla="*/ 1890424 w 4706475"/>
              <a:gd name="connsiteY24" fmla="*/ 1009860 h 4664946"/>
              <a:gd name="connsiteX25" fmla="*/ 2046174 w 4706475"/>
              <a:gd name="connsiteY25" fmla="*/ 1032467 h 4664946"/>
              <a:gd name="connsiteX26" fmla="*/ 2139121 w 4706475"/>
              <a:gd name="connsiteY26" fmla="*/ 1170633 h 4664946"/>
              <a:gd name="connsiteX27" fmla="*/ 2111488 w 4706475"/>
              <a:gd name="connsiteY27" fmla="*/ 1308798 h 4664946"/>
              <a:gd name="connsiteX28" fmla="*/ 2114000 w 4706475"/>
              <a:gd name="connsiteY28" fmla="*/ 1459523 h 4664946"/>
              <a:gd name="connsiteX29" fmla="*/ 2204435 w 4706475"/>
              <a:gd name="connsiteY29" fmla="*/ 1602712 h 4664946"/>
              <a:gd name="connsiteX30" fmla="*/ 2244629 w 4706475"/>
              <a:gd name="connsiteY30" fmla="*/ 1715756 h 4664946"/>
              <a:gd name="connsiteX31" fmla="*/ 2267237 w 4706475"/>
              <a:gd name="connsiteY31" fmla="*/ 1851409 h 4664946"/>
              <a:gd name="connsiteX32" fmla="*/ 2224532 w 4706475"/>
              <a:gd name="connsiteY32" fmla="*/ 2052376 h 4664946"/>
              <a:gd name="connsiteX33" fmla="*/ 2242117 w 4706475"/>
              <a:gd name="connsiteY33" fmla="*/ 2157885 h 4664946"/>
              <a:gd name="connsiteX34" fmla="*/ 2425499 w 4706475"/>
              <a:gd name="connsiteY34" fmla="*/ 2404069 h 4664946"/>
              <a:gd name="connsiteX35" fmla="*/ 2495837 w 4706475"/>
              <a:gd name="connsiteY35" fmla="*/ 2728128 h 4664946"/>
              <a:gd name="connsiteX36" fmla="*/ 2626466 w 4706475"/>
              <a:gd name="connsiteY36" fmla="*/ 2833636 h 4664946"/>
              <a:gd name="connsiteX37" fmla="*/ 2842507 w 4706475"/>
              <a:gd name="connsiteY37" fmla="*/ 2934119 h 4664946"/>
              <a:gd name="connsiteX38" fmla="*/ 2860090 w 4706475"/>
              <a:gd name="connsiteY38" fmla="*/ 3004458 h 4664946"/>
              <a:gd name="connsiteX39" fmla="*/ 2764631 w 4706475"/>
              <a:gd name="connsiteY39" fmla="*/ 3064746 h 4664946"/>
              <a:gd name="connsiteX40" fmla="*/ 2480765 w 4706475"/>
              <a:gd name="connsiteY40" fmla="*/ 3032089 h 4664946"/>
              <a:gd name="connsiteX41" fmla="*/ 2284822 w 4706475"/>
              <a:gd name="connsiteY41" fmla="*/ 2868804 h 4664946"/>
              <a:gd name="connsiteX42" fmla="*/ 2091391 w 4706475"/>
              <a:gd name="connsiteY42" fmla="*/ 2768321 h 4664946"/>
              <a:gd name="connsiteX43" fmla="*/ 1958251 w 4706475"/>
              <a:gd name="connsiteY43" fmla="*/ 2594986 h 4664946"/>
              <a:gd name="connsiteX44" fmla="*/ 1882888 w 4706475"/>
              <a:gd name="connsiteY44" fmla="*/ 2399043 h 4664946"/>
              <a:gd name="connsiteX45" fmla="*/ 1837670 w 4706475"/>
              <a:gd name="connsiteY45" fmla="*/ 2177979 h 4664946"/>
              <a:gd name="connsiteX46" fmla="*/ 1782404 w 4706475"/>
              <a:gd name="connsiteY46" fmla="*/ 2145323 h 4664946"/>
              <a:gd name="connsiteX47" fmla="*/ 1752259 w 4706475"/>
              <a:gd name="connsiteY47" fmla="*/ 1997109 h 4664946"/>
              <a:gd name="connsiteX48" fmla="*/ 1762308 w 4706475"/>
              <a:gd name="connsiteY48" fmla="*/ 1879041 h 4664946"/>
              <a:gd name="connsiteX49" fmla="*/ 1767332 w 4706475"/>
              <a:gd name="connsiteY49" fmla="*/ 1781070 h 4664946"/>
              <a:gd name="connsiteX50" fmla="*/ 963463 w 4706475"/>
              <a:gd name="connsiteY50" fmla="*/ 1745899 h 4664946"/>
              <a:gd name="connsiteX51" fmla="*/ 349955 w 4706475"/>
              <a:gd name="connsiteY51" fmla="*/ 1730673 h 4664946"/>
              <a:gd name="connsiteX52" fmla="*/ 183444 w 4706475"/>
              <a:gd name="connsiteY52" fmla="*/ 1722205 h 4664946"/>
              <a:gd name="connsiteX53" fmla="*/ 160867 w 4706475"/>
              <a:gd name="connsiteY53" fmla="*/ 1868962 h 4664946"/>
              <a:gd name="connsiteX54" fmla="*/ 0 w 4706475"/>
              <a:gd name="connsiteY54" fmla="*/ 2049584 h 4664946"/>
              <a:gd name="connsiteX55" fmla="*/ 19757 w 4706475"/>
              <a:gd name="connsiteY55" fmla="*/ 2145540 h 4664946"/>
              <a:gd name="connsiteX56" fmla="*/ 177800 w 4706475"/>
              <a:gd name="connsiteY56" fmla="*/ 2385428 h 4664946"/>
              <a:gd name="connsiteX57" fmla="*/ 530579 w 4706475"/>
              <a:gd name="connsiteY57" fmla="*/ 2532184 h 4664946"/>
              <a:gd name="connsiteX58" fmla="*/ 620890 w 4706475"/>
              <a:gd name="connsiteY58" fmla="*/ 2597095 h 4664946"/>
              <a:gd name="connsiteX59" fmla="*/ 883077 w 4706475"/>
              <a:gd name="connsiteY59" fmla="*/ 2697983 h 4664946"/>
              <a:gd name="connsiteX60" fmla="*/ 1157112 w 4706475"/>
              <a:gd name="connsiteY60" fmla="*/ 2949873 h 4664946"/>
              <a:gd name="connsiteX61" fmla="*/ 1247422 w 4706475"/>
              <a:gd name="connsiteY61" fmla="*/ 3133318 h 4664946"/>
              <a:gd name="connsiteX62" fmla="*/ 1111956 w 4706475"/>
              <a:gd name="connsiteY62" fmla="*/ 3378851 h 4664946"/>
              <a:gd name="connsiteX63" fmla="*/ 764823 w 4706475"/>
              <a:gd name="connsiteY63" fmla="*/ 4019495 h 4664946"/>
              <a:gd name="connsiteX64" fmla="*/ 1580444 w 4706475"/>
              <a:gd name="connsiteY64" fmla="*/ 3277250 h 4664946"/>
              <a:gd name="connsiteX65" fmla="*/ 1955800 w 4706475"/>
              <a:gd name="connsiteY65" fmla="*/ 3147428 h 4664946"/>
              <a:gd name="connsiteX66" fmla="*/ 2247141 w 4706475"/>
              <a:gd name="connsiteY66" fmla="*/ 3125036 h 4664946"/>
              <a:gd name="connsiteX67" fmla="*/ 2945501 w 4706475"/>
              <a:gd name="connsiteY67" fmla="*/ 3233057 h 4664946"/>
              <a:gd name="connsiteX68" fmla="*/ 3078640 w 4706475"/>
              <a:gd name="connsiteY68" fmla="*/ 3310932 h 4664946"/>
              <a:gd name="connsiteX69" fmla="*/ 3214293 w 4706475"/>
              <a:gd name="connsiteY69" fmla="*/ 3753060 h 4664946"/>
              <a:gd name="connsiteX70" fmla="*/ 3196708 w 4706475"/>
              <a:gd name="connsiteY70" fmla="*/ 3851032 h 4664946"/>
              <a:gd name="connsiteX71" fmla="*/ 3445404 w 4706475"/>
              <a:gd name="connsiteY71" fmla="*/ 4119824 h 4664946"/>
              <a:gd name="connsiteX72" fmla="*/ 3749367 w 4706475"/>
              <a:gd name="connsiteY72" fmla="*/ 4423787 h 4664946"/>
              <a:gd name="connsiteX73" fmla="*/ 3839802 w 4706475"/>
              <a:gd name="connsiteY73" fmla="*/ 4509198 h 4664946"/>
              <a:gd name="connsiteX74" fmla="*/ 4028210 w 4706475"/>
              <a:gd name="connsiteY74" fmla="*/ 4604656 h 4664946"/>
              <a:gd name="connsiteX75" fmla="*/ 4181446 w 4706475"/>
              <a:gd name="connsiteY75" fmla="*/ 4664946 h 4664946"/>
              <a:gd name="connsiteX76" fmla="*/ 4279418 w 4706475"/>
              <a:gd name="connsiteY76" fmla="*/ 4664946 h 4664946"/>
              <a:gd name="connsiteX77" fmla="*/ 4392462 w 4706475"/>
              <a:gd name="connsiteY77" fmla="*/ 4637314 h 4664946"/>
              <a:gd name="connsiteX78" fmla="*/ 4706475 w 4706475"/>
              <a:gd name="connsiteY78" fmla="*/ 4398667 h 4664946"/>
              <a:gd name="connsiteX79" fmla="*/ 4706475 w 4706475"/>
              <a:gd name="connsiteY79" fmla="*/ 3815862 h 4664946"/>
              <a:gd name="connsiteX80" fmla="*/ 4392462 w 4706475"/>
              <a:gd name="connsiteY80" fmla="*/ 3609871 h 4664946"/>
              <a:gd name="connsiteX81" fmla="*/ 4289466 w 4706475"/>
              <a:gd name="connsiteY81" fmla="*/ 3516923 h 4664946"/>
              <a:gd name="connsiteX82" fmla="*/ 4183959 w 4706475"/>
              <a:gd name="connsiteY82" fmla="*/ 3333540 h 4664946"/>
              <a:gd name="connsiteX83" fmla="*/ 4143765 w 4706475"/>
              <a:gd name="connsiteY83" fmla="*/ 2979337 h 4664946"/>
              <a:gd name="connsiteX84" fmla="*/ 3945310 w 4706475"/>
              <a:gd name="connsiteY84" fmla="*/ 2459335 h 4664946"/>
              <a:gd name="connsiteX85" fmla="*/ 3842315 w 4706475"/>
              <a:gd name="connsiteY85" fmla="*/ 2298561 h 4664946"/>
              <a:gd name="connsiteX86" fmla="*/ 3706662 w 4706475"/>
              <a:gd name="connsiteY86" fmla="*/ 2115178 h 4664946"/>
              <a:gd name="connsiteX87" fmla="*/ 3452941 w 4706475"/>
              <a:gd name="connsiteY87" fmla="*/ 2037304 h 4664946"/>
              <a:gd name="connsiteX88" fmla="*/ 3254486 w 4706475"/>
              <a:gd name="connsiteY88" fmla="*/ 1911699 h 4664946"/>
              <a:gd name="connsiteX89" fmla="*/ 3289658 w 4706475"/>
              <a:gd name="connsiteY89" fmla="*/ 1843873 h 4664946"/>
              <a:gd name="connsiteX90" fmla="*/ 3468015 w 4706475"/>
              <a:gd name="connsiteY90" fmla="*/ 1723293 h 4664946"/>
              <a:gd name="connsiteX91" fmla="*/ 3643862 w 4706475"/>
              <a:gd name="connsiteY91" fmla="*/ 1502229 h 4664946"/>
              <a:gd name="connsiteX92" fmla="*/ 3704153 w 4706475"/>
              <a:gd name="connsiteY92" fmla="*/ 1336431 h 4664946"/>
              <a:gd name="connsiteX93" fmla="*/ 3581060 w 4706475"/>
              <a:gd name="connsiteY93" fmla="*/ 801356 h 4664946"/>
              <a:gd name="connsiteX94" fmla="*/ 3550915 w 4706475"/>
              <a:gd name="connsiteY94" fmla="*/ 665704 h 4664946"/>
              <a:gd name="connsiteX95" fmla="*/ 3465504 w 4706475"/>
              <a:gd name="connsiteY95" fmla="*/ 406959 h 4664946"/>
              <a:gd name="connsiteX96" fmla="*/ 3332364 w 4706475"/>
              <a:gd name="connsiteY96" fmla="*/ 231112 h 4664946"/>
              <a:gd name="connsiteX97" fmla="*/ 2968111 w 4706475"/>
              <a:gd name="connsiteY97" fmla="*/ 27633 h 4664946"/>
              <a:gd name="connsiteX98" fmla="*/ 2824922 w 4706475"/>
              <a:gd name="connsiteY98" fmla="*/ 0 h 4664946"/>
              <a:gd name="connsiteX99" fmla="*/ 2641539 w 4706475"/>
              <a:gd name="connsiteY99" fmla="*/ 45218 h 4664946"/>
              <a:gd name="connsiteX100" fmla="*/ 2400379 w 4706475"/>
              <a:gd name="connsiteY100" fmla="*/ 303963 h 4664946"/>
              <a:gd name="connsiteX101" fmla="*/ 2224533 w 4706475"/>
              <a:gd name="connsiteY101" fmla="*/ 527539 h 4664946"/>
              <a:gd name="connsiteX102" fmla="*/ 1998445 w 4706475"/>
              <a:gd name="connsiteY102" fmla="*/ 864159 h 4664946"/>
              <a:gd name="connsiteX0" fmla="*/ 1998445 w 4706475"/>
              <a:gd name="connsiteY0" fmla="*/ 864159 h 4664946"/>
              <a:gd name="connsiteX1" fmla="*/ 1724626 w 4706475"/>
              <a:gd name="connsiteY1" fmla="*/ 823965 h 4664946"/>
              <a:gd name="connsiteX2" fmla="*/ 1596510 w 4706475"/>
              <a:gd name="connsiteY2" fmla="*/ 864158 h 4664946"/>
              <a:gd name="connsiteX3" fmla="*/ 1458345 w 4706475"/>
              <a:gd name="connsiteY3" fmla="*/ 924449 h 4664946"/>
              <a:gd name="connsiteX4" fmla="*/ 1264912 w 4706475"/>
              <a:gd name="connsiteY4" fmla="*/ 924448 h 4664946"/>
              <a:gd name="connsiteX5" fmla="*/ 1038824 w 4706475"/>
              <a:gd name="connsiteY5" fmla="*/ 884254 h 4664946"/>
              <a:gd name="connsiteX6" fmla="*/ 900659 w 4706475"/>
              <a:gd name="connsiteY6" fmla="*/ 909376 h 4664946"/>
              <a:gd name="connsiteX7" fmla="*/ 800176 w 4706475"/>
              <a:gd name="connsiteY7" fmla="*/ 937008 h 4664946"/>
              <a:gd name="connsiteX8" fmla="*/ 669548 w 4706475"/>
              <a:gd name="connsiteY8" fmla="*/ 994786 h 4664946"/>
              <a:gd name="connsiteX9" fmla="*/ 599211 w 4706475"/>
              <a:gd name="connsiteY9" fmla="*/ 1040004 h 4664946"/>
              <a:gd name="connsiteX10" fmla="*/ 463556 w 4706475"/>
              <a:gd name="connsiteY10" fmla="*/ 1178169 h 4664946"/>
              <a:gd name="connsiteX11" fmla="*/ 385682 w 4706475"/>
              <a:gd name="connsiteY11" fmla="*/ 1298750 h 4664946"/>
              <a:gd name="connsiteX12" fmla="*/ 355536 w 4706475"/>
              <a:gd name="connsiteY12" fmla="*/ 1381649 h 4664946"/>
              <a:gd name="connsiteX13" fmla="*/ 423363 w 4706475"/>
              <a:gd name="connsiteY13" fmla="*/ 1474596 h 4664946"/>
              <a:gd name="connsiteX14" fmla="*/ 420851 w 4706475"/>
              <a:gd name="connsiteY14" fmla="*/ 1524837 h 4664946"/>
              <a:gd name="connsiteX15" fmla="*/ 187228 w 4706475"/>
              <a:gd name="connsiteY15" fmla="*/ 1673049 h 4664946"/>
              <a:gd name="connsiteX16" fmla="*/ 194763 w 4706475"/>
              <a:gd name="connsiteY16" fmla="*/ 1723292 h 4664946"/>
              <a:gd name="connsiteX17" fmla="*/ 1099115 w 4706475"/>
              <a:gd name="connsiteY17" fmla="*/ 1763485 h 4664946"/>
              <a:gd name="connsiteX18" fmla="*/ 1769842 w 4706475"/>
              <a:gd name="connsiteY18" fmla="*/ 1771021 h 4664946"/>
              <a:gd name="connsiteX19" fmla="*/ 1734673 w 4706475"/>
              <a:gd name="connsiteY19" fmla="*/ 1562518 h 4664946"/>
              <a:gd name="connsiteX20" fmla="*/ 1654286 w 4706475"/>
              <a:gd name="connsiteY20" fmla="*/ 1313822 h 4664946"/>
              <a:gd name="connsiteX21" fmla="*/ 1684431 w 4706475"/>
              <a:gd name="connsiteY21" fmla="*/ 1185705 h 4664946"/>
              <a:gd name="connsiteX22" fmla="*/ 1709554 w 4706475"/>
              <a:gd name="connsiteY22" fmla="*/ 1080199 h 4664946"/>
              <a:gd name="connsiteX23" fmla="*/ 1754771 w 4706475"/>
              <a:gd name="connsiteY23" fmla="*/ 1052566 h 4664946"/>
              <a:gd name="connsiteX24" fmla="*/ 1890424 w 4706475"/>
              <a:gd name="connsiteY24" fmla="*/ 1009860 h 4664946"/>
              <a:gd name="connsiteX25" fmla="*/ 2046174 w 4706475"/>
              <a:gd name="connsiteY25" fmla="*/ 1032467 h 4664946"/>
              <a:gd name="connsiteX26" fmla="*/ 2139121 w 4706475"/>
              <a:gd name="connsiteY26" fmla="*/ 1170633 h 4664946"/>
              <a:gd name="connsiteX27" fmla="*/ 2111488 w 4706475"/>
              <a:gd name="connsiteY27" fmla="*/ 1308798 h 4664946"/>
              <a:gd name="connsiteX28" fmla="*/ 2114000 w 4706475"/>
              <a:gd name="connsiteY28" fmla="*/ 1459523 h 4664946"/>
              <a:gd name="connsiteX29" fmla="*/ 2204435 w 4706475"/>
              <a:gd name="connsiteY29" fmla="*/ 1602712 h 4664946"/>
              <a:gd name="connsiteX30" fmla="*/ 2244629 w 4706475"/>
              <a:gd name="connsiteY30" fmla="*/ 1715756 h 4664946"/>
              <a:gd name="connsiteX31" fmla="*/ 2267237 w 4706475"/>
              <a:gd name="connsiteY31" fmla="*/ 1851409 h 4664946"/>
              <a:gd name="connsiteX32" fmla="*/ 2224532 w 4706475"/>
              <a:gd name="connsiteY32" fmla="*/ 2052376 h 4664946"/>
              <a:gd name="connsiteX33" fmla="*/ 2242117 w 4706475"/>
              <a:gd name="connsiteY33" fmla="*/ 2157885 h 4664946"/>
              <a:gd name="connsiteX34" fmla="*/ 2425499 w 4706475"/>
              <a:gd name="connsiteY34" fmla="*/ 2404069 h 4664946"/>
              <a:gd name="connsiteX35" fmla="*/ 2495837 w 4706475"/>
              <a:gd name="connsiteY35" fmla="*/ 2728128 h 4664946"/>
              <a:gd name="connsiteX36" fmla="*/ 2626466 w 4706475"/>
              <a:gd name="connsiteY36" fmla="*/ 2833636 h 4664946"/>
              <a:gd name="connsiteX37" fmla="*/ 2842507 w 4706475"/>
              <a:gd name="connsiteY37" fmla="*/ 2934119 h 4664946"/>
              <a:gd name="connsiteX38" fmla="*/ 2860090 w 4706475"/>
              <a:gd name="connsiteY38" fmla="*/ 3004458 h 4664946"/>
              <a:gd name="connsiteX39" fmla="*/ 2764631 w 4706475"/>
              <a:gd name="connsiteY39" fmla="*/ 3064746 h 4664946"/>
              <a:gd name="connsiteX40" fmla="*/ 2480765 w 4706475"/>
              <a:gd name="connsiteY40" fmla="*/ 3032089 h 4664946"/>
              <a:gd name="connsiteX41" fmla="*/ 2284822 w 4706475"/>
              <a:gd name="connsiteY41" fmla="*/ 2868804 h 4664946"/>
              <a:gd name="connsiteX42" fmla="*/ 2091391 w 4706475"/>
              <a:gd name="connsiteY42" fmla="*/ 2768321 h 4664946"/>
              <a:gd name="connsiteX43" fmla="*/ 1958251 w 4706475"/>
              <a:gd name="connsiteY43" fmla="*/ 2594986 h 4664946"/>
              <a:gd name="connsiteX44" fmla="*/ 1882888 w 4706475"/>
              <a:gd name="connsiteY44" fmla="*/ 2399043 h 4664946"/>
              <a:gd name="connsiteX45" fmla="*/ 1837670 w 4706475"/>
              <a:gd name="connsiteY45" fmla="*/ 2177979 h 4664946"/>
              <a:gd name="connsiteX46" fmla="*/ 1782404 w 4706475"/>
              <a:gd name="connsiteY46" fmla="*/ 2145323 h 4664946"/>
              <a:gd name="connsiteX47" fmla="*/ 1752259 w 4706475"/>
              <a:gd name="connsiteY47" fmla="*/ 1997109 h 4664946"/>
              <a:gd name="connsiteX48" fmla="*/ 1762308 w 4706475"/>
              <a:gd name="connsiteY48" fmla="*/ 1879041 h 4664946"/>
              <a:gd name="connsiteX49" fmla="*/ 1767332 w 4706475"/>
              <a:gd name="connsiteY49" fmla="*/ 1781070 h 4664946"/>
              <a:gd name="connsiteX50" fmla="*/ 963463 w 4706475"/>
              <a:gd name="connsiteY50" fmla="*/ 1745899 h 4664946"/>
              <a:gd name="connsiteX51" fmla="*/ 349955 w 4706475"/>
              <a:gd name="connsiteY51" fmla="*/ 1730673 h 4664946"/>
              <a:gd name="connsiteX52" fmla="*/ 183444 w 4706475"/>
              <a:gd name="connsiteY52" fmla="*/ 1722205 h 4664946"/>
              <a:gd name="connsiteX53" fmla="*/ 160867 w 4706475"/>
              <a:gd name="connsiteY53" fmla="*/ 1868962 h 4664946"/>
              <a:gd name="connsiteX54" fmla="*/ 0 w 4706475"/>
              <a:gd name="connsiteY54" fmla="*/ 2049584 h 4664946"/>
              <a:gd name="connsiteX55" fmla="*/ 19757 w 4706475"/>
              <a:gd name="connsiteY55" fmla="*/ 2145540 h 4664946"/>
              <a:gd name="connsiteX56" fmla="*/ 177800 w 4706475"/>
              <a:gd name="connsiteY56" fmla="*/ 2385428 h 4664946"/>
              <a:gd name="connsiteX57" fmla="*/ 530579 w 4706475"/>
              <a:gd name="connsiteY57" fmla="*/ 2532184 h 4664946"/>
              <a:gd name="connsiteX58" fmla="*/ 620890 w 4706475"/>
              <a:gd name="connsiteY58" fmla="*/ 2597095 h 4664946"/>
              <a:gd name="connsiteX59" fmla="*/ 883077 w 4706475"/>
              <a:gd name="connsiteY59" fmla="*/ 2697983 h 4664946"/>
              <a:gd name="connsiteX60" fmla="*/ 1157112 w 4706475"/>
              <a:gd name="connsiteY60" fmla="*/ 2949873 h 4664946"/>
              <a:gd name="connsiteX61" fmla="*/ 1247422 w 4706475"/>
              <a:gd name="connsiteY61" fmla="*/ 3133318 h 4664946"/>
              <a:gd name="connsiteX62" fmla="*/ 1230490 w 4706475"/>
              <a:gd name="connsiteY62" fmla="*/ 3229274 h 4664946"/>
              <a:gd name="connsiteX63" fmla="*/ 764823 w 4706475"/>
              <a:gd name="connsiteY63" fmla="*/ 4019495 h 4664946"/>
              <a:gd name="connsiteX64" fmla="*/ 1580444 w 4706475"/>
              <a:gd name="connsiteY64" fmla="*/ 3277250 h 4664946"/>
              <a:gd name="connsiteX65" fmla="*/ 1955800 w 4706475"/>
              <a:gd name="connsiteY65" fmla="*/ 3147428 h 4664946"/>
              <a:gd name="connsiteX66" fmla="*/ 2247141 w 4706475"/>
              <a:gd name="connsiteY66" fmla="*/ 3125036 h 4664946"/>
              <a:gd name="connsiteX67" fmla="*/ 2945501 w 4706475"/>
              <a:gd name="connsiteY67" fmla="*/ 3233057 h 4664946"/>
              <a:gd name="connsiteX68" fmla="*/ 3078640 w 4706475"/>
              <a:gd name="connsiteY68" fmla="*/ 3310932 h 4664946"/>
              <a:gd name="connsiteX69" fmla="*/ 3214293 w 4706475"/>
              <a:gd name="connsiteY69" fmla="*/ 3753060 h 4664946"/>
              <a:gd name="connsiteX70" fmla="*/ 3196708 w 4706475"/>
              <a:gd name="connsiteY70" fmla="*/ 3851032 h 4664946"/>
              <a:gd name="connsiteX71" fmla="*/ 3445404 w 4706475"/>
              <a:gd name="connsiteY71" fmla="*/ 4119824 h 4664946"/>
              <a:gd name="connsiteX72" fmla="*/ 3749367 w 4706475"/>
              <a:gd name="connsiteY72" fmla="*/ 4423787 h 4664946"/>
              <a:gd name="connsiteX73" fmla="*/ 3839802 w 4706475"/>
              <a:gd name="connsiteY73" fmla="*/ 4509198 h 4664946"/>
              <a:gd name="connsiteX74" fmla="*/ 4028210 w 4706475"/>
              <a:gd name="connsiteY74" fmla="*/ 4604656 h 4664946"/>
              <a:gd name="connsiteX75" fmla="*/ 4181446 w 4706475"/>
              <a:gd name="connsiteY75" fmla="*/ 4664946 h 4664946"/>
              <a:gd name="connsiteX76" fmla="*/ 4279418 w 4706475"/>
              <a:gd name="connsiteY76" fmla="*/ 4664946 h 4664946"/>
              <a:gd name="connsiteX77" fmla="*/ 4392462 w 4706475"/>
              <a:gd name="connsiteY77" fmla="*/ 4637314 h 4664946"/>
              <a:gd name="connsiteX78" fmla="*/ 4706475 w 4706475"/>
              <a:gd name="connsiteY78" fmla="*/ 4398667 h 4664946"/>
              <a:gd name="connsiteX79" fmla="*/ 4706475 w 4706475"/>
              <a:gd name="connsiteY79" fmla="*/ 3815862 h 4664946"/>
              <a:gd name="connsiteX80" fmla="*/ 4392462 w 4706475"/>
              <a:gd name="connsiteY80" fmla="*/ 3609871 h 4664946"/>
              <a:gd name="connsiteX81" fmla="*/ 4289466 w 4706475"/>
              <a:gd name="connsiteY81" fmla="*/ 3516923 h 4664946"/>
              <a:gd name="connsiteX82" fmla="*/ 4183959 w 4706475"/>
              <a:gd name="connsiteY82" fmla="*/ 3333540 h 4664946"/>
              <a:gd name="connsiteX83" fmla="*/ 4143765 w 4706475"/>
              <a:gd name="connsiteY83" fmla="*/ 2979337 h 4664946"/>
              <a:gd name="connsiteX84" fmla="*/ 3945310 w 4706475"/>
              <a:gd name="connsiteY84" fmla="*/ 2459335 h 4664946"/>
              <a:gd name="connsiteX85" fmla="*/ 3842315 w 4706475"/>
              <a:gd name="connsiteY85" fmla="*/ 2298561 h 4664946"/>
              <a:gd name="connsiteX86" fmla="*/ 3706662 w 4706475"/>
              <a:gd name="connsiteY86" fmla="*/ 2115178 h 4664946"/>
              <a:gd name="connsiteX87" fmla="*/ 3452941 w 4706475"/>
              <a:gd name="connsiteY87" fmla="*/ 2037304 h 4664946"/>
              <a:gd name="connsiteX88" fmla="*/ 3254486 w 4706475"/>
              <a:gd name="connsiteY88" fmla="*/ 1911699 h 4664946"/>
              <a:gd name="connsiteX89" fmla="*/ 3289658 w 4706475"/>
              <a:gd name="connsiteY89" fmla="*/ 1843873 h 4664946"/>
              <a:gd name="connsiteX90" fmla="*/ 3468015 w 4706475"/>
              <a:gd name="connsiteY90" fmla="*/ 1723293 h 4664946"/>
              <a:gd name="connsiteX91" fmla="*/ 3643862 w 4706475"/>
              <a:gd name="connsiteY91" fmla="*/ 1502229 h 4664946"/>
              <a:gd name="connsiteX92" fmla="*/ 3704153 w 4706475"/>
              <a:gd name="connsiteY92" fmla="*/ 1336431 h 4664946"/>
              <a:gd name="connsiteX93" fmla="*/ 3581060 w 4706475"/>
              <a:gd name="connsiteY93" fmla="*/ 801356 h 4664946"/>
              <a:gd name="connsiteX94" fmla="*/ 3550915 w 4706475"/>
              <a:gd name="connsiteY94" fmla="*/ 665704 h 4664946"/>
              <a:gd name="connsiteX95" fmla="*/ 3465504 w 4706475"/>
              <a:gd name="connsiteY95" fmla="*/ 406959 h 4664946"/>
              <a:gd name="connsiteX96" fmla="*/ 3332364 w 4706475"/>
              <a:gd name="connsiteY96" fmla="*/ 231112 h 4664946"/>
              <a:gd name="connsiteX97" fmla="*/ 2968111 w 4706475"/>
              <a:gd name="connsiteY97" fmla="*/ 27633 h 4664946"/>
              <a:gd name="connsiteX98" fmla="*/ 2824922 w 4706475"/>
              <a:gd name="connsiteY98" fmla="*/ 0 h 4664946"/>
              <a:gd name="connsiteX99" fmla="*/ 2641539 w 4706475"/>
              <a:gd name="connsiteY99" fmla="*/ 45218 h 4664946"/>
              <a:gd name="connsiteX100" fmla="*/ 2400379 w 4706475"/>
              <a:gd name="connsiteY100" fmla="*/ 303963 h 4664946"/>
              <a:gd name="connsiteX101" fmla="*/ 2224533 w 4706475"/>
              <a:gd name="connsiteY101" fmla="*/ 527539 h 4664946"/>
              <a:gd name="connsiteX102" fmla="*/ 1998445 w 4706475"/>
              <a:gd name="connsiteY102" fmla="*/ 864159 h 4664946"/>
              <a:gd name="connsiteX0" fmla="*/ 1998445 w 4706475"/>
              <a:gd name="connsiteY0" fmla="*/ 864159 h 4664946"/>
              <a:gd name="connsiteX1" fmla="*/ 1724626 w 4706475"/>
              <a:gd name="connsiteY1" fmla="*/ 823965 h 4664946"/>
              <a:gd name="connsiteX2" fmla="*/ 1596510 w 4706475"/>
              <a:gd name="connsiteY2" fmla="*/ 864158 h 4664946"/>
              <a:gd name="connsiteX3" fmla="*/ 1458345 w 4706475"/>
              <a:gd name="connsiteY3" fmla="*/ 924449 h 4664946"/>
              <a:gd name="connsiteX4" fmla="*/ 1264912 w 4706475"/>
              <a:gd name="connsiteY4" fmla="*/ 924448 h 4664946"/>
              <a:gd name="connsiteX5" fmla="*/ 1038824 w 4706475"/>
              <a:gd name="connsiteY5" fmla="*/ 884254 h 4664946"/>
              <a:gd name="connsiteX6" fmla="*/ 900659 w 4706475"/>
              <a:gd name="connsiteY6" fmla="*/ 909376 h 4664946"/>
              <a:gd name="connsiteX7" fmla="*/ 800176 w 4706475"/>
              <a:gd name="connsiteY7" fmla="*/ 937008 h 4664946"/>
              <a:gd name="connsiteX8" fmla="*/ 669548 w 4706475"/>
              <a:gd name="connsiteY8" fmla="*/ 994786 h 4664946"/>
              <a:gd name="connsiteX9" fmla="*/ 599211 w 4706475"/>
              <a:gd name="connsiteY9" fmla="*/ 1040004 h 4664946"/>
              <a:gd name="connsiteX10" fmla="*/ 463556 w 4706475"/>
              <a:gd name="connsiteY10" fmla="*/ 1178169 h 4664946"/>
              <a:gd name="connsiteX11" fmla="*/ 385682 w 4706475"/>
              <a:gd name="connsiteY11" fmla="*/ 1298750 h 4664946"/>
              <a:gd name="connsiteX12" fmla="*/ 355536 w 4706475"/>
              <a:gd name="connsiteY12" fmla="*/ 1381649 h 4664946"/>
              <a:gd name="connsiteX13" fmla="*/ 423363 w 4706475"/>
              <a:gd name="connsiteY13" fmla="*/ 1474596 h 4664946"/>
              <a:gd name="connsiteX14" fmla="*/ 420851 w 4706475"/>
              <a:gd name="connsiteY14" fmla="*/ 1524837 h 4664946"/>
              <a:gd name="connsiteX15" fmla="*/ 187228 w 4706475"/>
              <a:gd name="connsiteY15" fmla="*/ 1673049 h 4664946"/>
              <a:gd name="connsiteX16" fmla="*/ 194763 w 4706475"/>
              <a:gd name="connsiteY16" fmla="*/ 1723292 h 4664946"/>
              <a:gd name="connsiteX17" fmla="*/ 1099115 w 4706475"/>
              <a:gd name="connsiteY17" fmla="*/ 1763485 h 4664946"/>
              <a:gd name="connsiteX18" fmla="*/ 1769842 w 4706475"/>
              <a:gd name="connsiteY18" fmla="*/ 1771021 h 4664946"/>
              <a:gd name="connsiteX19" fmla="*/ 1734673 w 4706475"/>
              <a:gd name="connsiteY19" fmla="*/ 1562518 h 4664946"/>
              <a:gd name="connsiteX20" fmla="*/ 1654286 w 4706475"/>
              <a:gd name="connsiteY20" fmla="*/ 1313822 h 4664946"/>
              <a:gd name="connsiteX21" fmla="*/ 1684431 w 4706475"/>
              <a:gd name="connsiteY21" fmla="*/ 1185705 h 4664946"/>
              <a:gd name="connsiteX22" fmla="*/ 1709554 w 4706475"/>
              <a:gd name="connsiteY22" fmla="*/ 1080199 h 4664946"/>
              <a:gd name="connsiteX23" fmla="*/ 1754771 w 4706475"/>
              <a:gd name="connsiteY23" fmla="*/ 1052566 h 4664946"/>
              <a:gd name="connsiteX24" fmla="*/ 1890424 w 4706475"/>
              <a:gd name="connsiteY24" fmla="*/ 1009860 h 4664946"/>
              <a:gd name="connsiteX25" fmla="*/ 2046174 w 4706475"/>
              <a:gd name="connsiteY25" fmla="*/ 1032467 h 4664946"/>
              <a:gd name="connsiteX26" fmla="*/ 2139121 w 4706475"/>
              <a:gd name="connsiteY26" fmla="*/ 1170633 h 4664946"/>
              <a:gd name="connsiteX27" fmla="*/ 2111488 w 4706475"/>
              <a:gd name="connsiteY27" fmla="*/ 1308798 h 4664946"/>
              <a:gd name="connsiteX28" fmla="*/ 2114000 w 4706475"/>
              <a:gd name="connsiteY28" fmla="*/ 1459523 h 4664946"/>
              <a:gd name="connsiteX29" fmla="*/ 2204435 w 4706475"/>
              <a:gd name="connsiteY29" fmla="*/ 1602712 h 4664946"/>
              <a:gd name="connsiteX30" fmla="*/ 2244629 w 4706475"/>
              <a:gd name="connsiteY30" fmla="*/ 1715756 h 4664946"/>
              <a:gd name="connsiteX31" fmla="*/ 2267237 w 4706475"/>
              <a:gd name="connsiteY31" fmla="*/ 1851409 h 4664946"/>
              <a:gd name="connsiteX32" fmla="*/ 2224532 w 4706475"/>
              <a:gd name="connsiteY32" fmla="*/ 2052376 h 4664946"/>
              <a:gd name="connsiteX33" fmla="*/ 2242117 w 4706475"/>
              <a:gd name="connsiteY33" fmla="*/ 2157885 h 4664946"/>
              <a:gd name="connsiteX34" fmla="*/ 2425499 w 4706475"/>
              <a:gd name="connsiteY34" fmla="*/ 2404069 h 4664946"/>
              <a:gd name="connsiteX35" fmla="*/ 2495837 w 4706475"/>
              <a:gd name="connsiteY35" fmla="*/ 2728128 h 4664946"/>
              <a:gd name="connsiteX36" fmla="*/ 2626466 w 4706475"/>
              <a:gd name="connsiteY36" fmla="*/ 2833636 h 4664946"/>
              <a:gd name="connsiteX37" fmla="*/ 2842507 w 4706475"/>
              <a:gd name="connsiteY37" fmla="*/ 2934119 h 4664946"/>
              <a:gd name="connsiteX38" fmla="*/ 2860090 w 4706475"/>
              <a:gd name="connsiteY38" fmla="*/ 3004458 h 4664946"/>
              <a:gd name="connsiteX39" fmla="*/ 2764631 w 4706475"/>
              <a:gd name="connsiteY39" fmla="*/ 3064746 h 4664946"/>
              <a:gd name="connsiteX40" fmla="*/ 2480765 w 4706475"/>
              <a:gd name="connsiteY40" fmla="*/ 3032089 h 4664946"/>
              <a:gd name="connsiteX41" fmla="*/ 2284822 w 4706475"/>
              <a:gd name="connsiteY41" fmla="*/ 2868804 h 4664946"/>
              <a:gd name="connsiteX42" fmla="*/ 2091391 w 4706475"/>
              <a:gd name="connsiteY42" fmla="*/ 2768321 h 4664946"/>
              <a:gd name="connsiteX43" fmla="*/ 1958251 w 4706475"/>
              <a:gd name="connsiteY43" fmla="*/ 2594986 h 4664946"/>
              <a:gd name="connsiteX44" fmla="*/ 1882888 w 4706475"/>
              <a:gd name="connsiteY44" fmla="*/ 2399043 h 4664946"/>
              <a:gd name="connsiteX45" fmla="*/ 1837670 w 4706475"/>
              <a:gd name="connsiteY45" fmla="*/ 2177979 h 4664946"/>
              <a:gd name="connsiteX46" fmla="*/ 1782404 w 4706475"/>
              <a:gd name="connsiteY46" fmla="*/ 2145323 h 4664946"/>
              <a:gd name="connsiteX47" fmla="*/ 1752259 w 4706475"/>
              <a:gd name="connsiteY47" fmla="*/ 1997109 h 4664946"/>
              <a:gd name="connsiteX48" fmla="*/ 1762308 w 4706475"/>
              <a:gd name="connsiteY48" fmla="*/ 1879041 h 4664946"/>
              <a:gd name="connsiteX49" fmla="*/ 1767332 w 4706475"/>
              <a:gd name="connsiteY49" fmla="*/ 1781070 h 4664946"/>
              <a:gd name="connsiteX50" fmla="*/ 963463 w 4706475"/>
              <a:gd name="connsiteY50" fmla="*/ 1745899 h 4664946"/>
              <a:gd name="connsiteX51" fmla="*/ 349955 w 4706475"/>
              <a:gd name="connsiteY51" fmla="*/ 1730673 h 4664946"/>
              <a:gd name="connsiteX52" fmla="*/ 183444 w 4706475"/>
              <a:gd name="connsiteY52" fmla="*/ 1722205 h 4664946"/>
              <a:gd name="connsiteX53" fmla="*/ 160867 w 4706475"/>
              <a:gd name="connsiteY53" fmla="*/ 1868962 h 4664946"/>
              <a:gd name="connsiteX54" fmla="*/ 0 w 4706475"/>
              <a:gd name="connsiteY54" fmla="*/ 2049584 h 4664946"/>
              <a:gd name="connsiteX55" fmla="*/ 19757 w 4706475"/>
              <a:gd name="connsiteY55" fmla="*/ 2145540 h 4664946"/>
              <a:gd name="connsiteX56" fmla="*/ 177800 w 4706475"/>
              <a:gd name="connsiteY56" fmla="*/ 2385428 h 4664946"/>
              <a:gd name="connsiteX57" fmla="*/ 530579 w 4706475"/>
              <a:gd name="connsiteY57" fmla="*/ 2532184 h 4664946"/>
              <a:gd name="connsiteX58" fmla="*/ 620890 w 4706475"/>
              <a:gd name="connsiteY58" fmla="*/ 2597095 h 4664946"/>
              <a:gd name="connsiteX59" fmla="*/ 883077 w 4706475"/>
              <a:gd name="connsiteY59" fmla="*/ 2697983 h 4664946"/>
              <a:gd name="connsiteX60" fmla="*/ 1157112 w 4706475"/>
              <a:gd name="connsiteY60" fmla="*/ 2949873 h 4664946"/>
              <a:gd name="connsiteX61" fmla="*/ 1247422 w 4706475"/>
              <a:gd name="connsiteY61" fmla="*/ 3133318 h 4664946"/>
              <a:gd name="connsiteX62" fmla="*/ 1230490 w 4706475"/>
              <a:gd name="connsiteY62" fmla="*/ 3229274 h 4664946"/>
              <a:gd name="connsiteX63" fmla="*/ 1030112 w 4706475"/>
              <a:gd name="connsiteY63" fmla="*/ 3567940 h 4664946"/>
              <a:gd name="connsiteX64" fmla="*/ 764823 w 4706475"/>
              <a:gd name="connsiteY64" fmla="*/ 4019495 h 4664946"/>
              <a:gd name="connsiteX65" fmla="*/ 1580444 w 4706475"/>
              <a:gd name="connsiteY65" fmla="*/ 3277250 h 4664946"/>
              <a:gd name="connsiteX66" fmla="*/ 1955800 w 4706475"/>
              <a:gd name="connsiteY66" fmla="*/ 3147428 h 4664946"/>
              <a:gd name="connsiteX67" fmla="*/ 2247141 w 4706475"/>
              <a:gd name="connsiteY67" fmla="*/ 3125036 h 4664946"/>
              <a:gd name="connsiteX68" fmla="*/ 2945501 w 4706475"/>
              <a:gd name="connsiteY68" fmla="*/ 3233057 h 4664946"/>
              <a:gd name="connsiteX69" fmla="*/ 3078640 w 4706475"/>
              <a:gd name="connsiteY69" fmla="*/ 3310932 h 4664946"/>
              <a:gd name="connsiteX70" fmla="*/ 3214293 w 4706475"/>
              <a:gd name="connsiteY70" fmla="*/ 3753060 h 4664946"/>
              <a:gd name="connsiteX71" fmla="*/ 3196708 w 4706475"/>
              <a:gd name="connsiteY71" fmla="*/ 3851032 h 4664946"/>
              <a:gd name="connsiteX72" fmla="*/ 3445404 w 4706475"/>
              <a:gd name="connsiteY72" fmla="*/ 4119824 h 4664946"/>
              <a:gd name="connsiteX73" fmla="*/ 3749367 w 4706475"/>
              <a:gd name="connsiteY73" fmla="*/ 4423787 h 4664946"/>
              <a:gd name="connsiteX74" fmla="*/ 3839802 w 4706475"/>
              <a:gd name="connsiteY74" fmla="*/ 4509198 h 4664946"/>
              <a:gd name="connsiteX75" fmla="*/ 4028210 w 4706475"/>
              <a:gd name="connsiteY75" fmla="*/ 4604656 h 4664946"/>
              <a:gd name="connsiteX76" fmla="*/ 4181446 w 4706475"/>
              <a:gd name="connsiteY76" fmla="*/ 4664946 h 4664946"/>
              <a:gd name="connsiteX77" fmla="*/ 4279418 w 4706475"/>
              <a:gd name="connsiteY77" fmla="*/ 4664946 h 4664946"/>
              <a:gd name="connsiteX78" fmla="*/ 4392462 w 4706475"/>
              <a:gd name="connsiteY78" fmla="*/ 4637314 h 4664946"/>
              <a:gd name="connsiteX79" fmla="*/ 4706475 w 4706475"/>
              <a:gd name="connsiteY79" fmla="*/ 4398667 h 4664946"/>
              <a:gd name="connsiteX80" fmla="*/ 4706475 w 4706475"/>
              <a:gd name="connsiteY80" fmla="*/ 3815862 h 4664946"/>
              <a:gd name="connsiteX81" fmla="*/ 4392462 w 4706475"/>
              <a:gd name="connsiteY81" fmla="*/ 3609871 h 4664946"/>
              <a:gd name="connsiteX82" fmla="*/ 4289466 w 4706475"/>
              <a:gd name="connsiteY82" fmla="*/ 3516923 h 4664946"/>
              <a:gd name="connsiteX83" fmla="*/ 4183959 w 4706475"/>
              <a:gd name="connsiteY83" fmla="*/ 3333540 h 4664946"/>
              <a:gd name="connsiteX84" fmla="*/ 4143765 w 4706475"/>
              <a:gd name="connsiteY84" fmla="*/ 2979337 h 4664946"/>
              <a:gd name="connsiteX85" fmla="*/ 3945310 w 4706475"/>
              <a:gd name="connsiteY85" fmla="*/ 2459335 h 4664946"/>
              <a:gd name="connsiteX86" fmla="*/ 3842315 w 4706475"/>
              <a:gd name="connsiteY86" fmla="*/ 2298561 h 4664946"/>
              <a:gd name="connsiteX87" fmla="*/ 3706662 w 4706475"/>
              <a:gd name="connsiteY87" fmla="*/ 2115178 h 4664946"/>
              <a:gd name="connsiteX88" fmla="*/ 3452941 w 4706475"/>
              <a:gd name="connsiteY88" fmla="*/ 2037304 h 4664946"/>
              <a:gd name="connsiteX89" fmla="*/ 3254486 w 4706475"/>
              <a:gd name="connsiteY89" fmla="*/ 1911699 h 4664946"/>
              <a:gd name="connsiteX90" fmla="*/ 3289658 w 4706475"/>
              <a:gd name="connsiteY90" fmla="*/ 1843873 h 4664946"/>
              <a:gd name="connsiteX91" fmla="*/ 3468015 w 4706475"/>
              <a:gd name="connsiteY91" fmla="*/ 1723293 h 4664946"/>
              <a:gd name="connsiteX92" fmla="*/ 3643862 w 4706475"/>
              <a:gd name="connsiteY92" fmla="*/ 1502229 h 4664946"/>
              <a:gd name="connsiteX93" fmla="*/ 3704153 w 4706475"/>
              <a:gd name="connsiteY93" fmla="*/ 1336431 h 4664946"/>
              <a:gd name="connsiteX94" fmla="*/ 3581060 w 4706475"/>
              <a:gd name="connsiteY94" fmla="*/ 801356 h 4664946"/>
              <a:gd name="connsiteX95" fmla="*/ 3550915 w 4706475"/>
              <a:gd name="connsiteY95" fmla="*/ 665704 h 4664946"/>
              <a:gd name="connsiteX96" fmla="*/ 3465504 w 4706475"/>
              <a:gd name="connsiteY96" fmla="*/ 406959 h 4664946"/>
              <a:gd name="connsiteX97" fmla="*/ 3332364 w 4706475"/>
              <a:gd name="connsiteY97" fmla="*/ 231112 h 4664946"/>
              <a:gd name="connsiteX98" fmla="*/ 2968111 w 4706475"/>
              <a:gd name="connsiteY98" fmla="*/ 27633 h 4664946"/>
              <a:gd name="connsiteX99" fmla="*/ 2824922 w 4706475"/>
              <a:gd name="connsiteY99" fmla="*/ 0 h 4664946"/>
              <a:gd name="connsiteX100" fmla="*/ 2641539 w 4706475"/>
              <a:gd name="connsiteY100" fmla="*/ 45218 h 4664946"/>
              <a:gd name="connsiteX101" fmla="*/ 2400379 w 4706475"/>
              <a:gd name="connsiteY101" fmla="*/ 303963 h 4664946"/>
              <a:gd name="connsiteX102" fmla="*/ 2224533 w 4706475"/>
              <a:gd name="connsiteY102" fmla="*/ 527539 h 4664946"/>
              <a:gd name="connsiteX103" fmla="*/ 1998445 w 4706475"/>
              <a:gd name="connsiteY103" fmla="*/ 864159 h 4664946"/>
              <a:gd name="connsiteX0" fmla="*/ 1998445 w 4706475"/>
              <a:gd name="connsiteY0" fmla="*/ 864159 h 4664946"/>
              <a:gd name="connsiteX1" fmla="*/ 1724626 w 4706475"/>
              <a:gd name="connsiteY1" fmla="*/ 823965 h 4664946"/>
              <a:gd name="connsiteX2" fmla="*/ 1596510 w 4706475"/>
              <a:gd name="connsiteY2" fmla="*/ 864158 h 4664946"/>
              <a:gd name="connsiteX3" fmla="*/ 1458345 w 4706475"/>
              <a:gd name="connsiteY3" fmla="*/ 924449 h 4664946"/>
              <a:gd name="connsiteX4" fmla="*/ 1264912 w 4706475"/>
              <a:gd name="connsiteY4" fmla="*/ 924448 h 4664946"/>
              <a:gd name="connsiteX5" fmla="*/ 1038824 w 4706475"/>
              <a:gd name="connsiteY5" fmla="*/ 884254 h 4664946"/>
              <a:gd name="connsiteX6" fmla="*/ 900659 w 4706475"/>
              <a:gd name="connsiteY6" fmla="*/ 909376 h 4664946"/>
              <a:gd name="connsiteX7" fmla="*/ 800176 w 4706475"/>
              <a:gd name="connsiteY7" fmla="*/ 937008 h 4664946"/>
              <a:gd name="connsiteX8" fmla="*/ 669548 w 4706475"/>
              <a:gd name="connsiteY8" fmla="*/ 994786 h 4664946"/>
              <a:gd name="connsiteX9" fmla="*/ 599211 w 4706475"/>
              <a:gd name="connsiteY9" fmla="*/ 1040004 h 4664946"/>
              <a:gd name="connsiteX10" fmla="*/ 463556 w 4706475"/>
              <a:gd name="connsiteY10" fmla="*/ 1178169 h 4664946"/>
              <a:gd name="connsiteX11" fmla="*/ 385682 w 4706475"/>
              <a:gd name="connsiteY11" fmla="*/ 1298750 h 4664946"/>
              <a:gd name="connsiteX12" fmla="*/ 355536 w 4706475"/>
              <a:gd name="connsiteY12" fmla="*/ 1381649 h 4664946"/>
              <a:gd name="connsiteX13" fmla="*/ 423363 w 4706475"/>
              <a:gd name="connsiteY13" fmla="*/ 1474596 h 4664946"/>
              <a:gd name="connsiteX14" fmla="*/ 420851 w 4706475"/>
              <a:gd name="connsiteY14" fmla="*/ 1524837 h 4664946"/>
              <a:gd name="connsiteX15" fmla="*/ 187228 w 4706475"/>
              <a:gd name="connsiteY15" fmla="*/ 1673049 h 4664946"/>
              <a:gd name="connsiteX16" fmla="*/ 194763 w 4706475"/>
              <a:gd name="connsiteY16" fmla="*/ 1723292 h 4664946"/>
              <a:gd name="connsiteX17" fmla="*/ 1099115 w 4706475"/>
              <a:gd name="connsiteY17" fmla="*/ 1763485 h 4664946"/>
              <a:gd name="connsiteX18" fmla="*/ 1769842 w 4706475"/>
              <a:gd name="connsiteY18" fmla="*/ 1771021 h 4664946"/>
              <a:gd name="connsiteX19" fmla="*/ 1734673 w 4706475"/>
              <a:gd name="connsiteY19" fmla="*/ 1562518 h 4664946"/>
              <a:gd name="connsiteX20" fmla="*/ 1654286 w 4706475"/>
              <a:gd name="connsiteY20" fmla="*/ 1313822 h 4664946"/>
              <a:gd name="connsiteX21" fmla="*/ 1684431 w 4706475"/>
              <a:gd name="connsiteY21" fmla="*/ 1185705 h 4664946"/>
              <a:gd name="connsiteX22" fmla="*/ 1709554 w 4706475"/>
              <a:gd name="connsiteY22" fmla="*/ 1080199 h 4664946"/>
              <a:gd name="connsiteX23" fmla="*/ 1754771 w 4706475"/>
              <a:gd name="connsiteY23" fmla="*/ 1052566 h 4664946"/>
              <a:gd name="connsiteX24" fmla="*/ 1890424 w 4706475"/>
              <a:gd name="connsiteY24" fmla="*/ 1009860 h 4664946"/>
              <a:gd name="connsiteX25" fmla="*/ 2046174 w 4706475"/>
              <a:gd name="connsiteY25" fmla="*/ 1032467 h 4664946"/>
              <a:gd name="connsiteX26" fmla="*/ 2139121 w 4706475"/>
              <a:gd name="connsiteY26" fmla="*/ 1170633 h 4664946"/>
              <a:gd name="connsiteX27" fmla="*/ 2111488 w 4706475"/>
              <a:gd name="connsiteY27" fmla="*/ 1308798 h 4664946"/>
              <a:gd name="connsiteX28" fmla="*/ 2114000 w 4706475"/>
              <a:gd name="connsiteY28" fmla="*/ 1459523 h 4664946"/>
              <a:gd name="connsiteX29" fmla="*/ 2204435 w 4706475"/>
              <a:gd name="connsiteY29" fmla="*/ 1602712 h 4664946"/>
              <a:gd name="connsiteX30" fmla="*/ 2244629 w 4706475"/>
              <a:gd name="connsiteY30" fmla="*/ 1715756 h 4664946"/>
              <a:gd name="connsiteX31" fmla="*/ 2267237 w 4706475"/>
              <a:gd name="connsiteY31" fmla="*/ 1851409 h 4664946"/>
              <a:gd name="connsiteX32" fmla="*/ 2224532 w 4706475"/>
              <a:gd name="connsiteY32" fmla="*/ 2052376 h 4664946"/>
              <a:gd name="connsiteX33" fmla="*/ 2242117 w 4706475"/>
              <a:gd name="connsiteY33" fmla="*/ 2157885 h 4664946"/>
              <a:gd name="connsiteX34" fmla="*/ 2425499 w 4706475"/>
              <a:gd name="connsiteY34" fmla="*/ 2404069 h 4664946"/>
              <a:gd name="connsiteX35" fmla="*/ 2495837 w 4706475"/>
              <a:gd name="connsiteY35" fmla="*/ 2728128 h 4664946"/>
              <a:gd name="connsiteX36" fmla="*/ 2626466 w 4706475"/>
              <a:gd name="connsiteY36" fmla="*/ 2833636 h 4664946"/>
              <a:gd name="connsiteX37" fmla="*/ 2842507 w 4706475"/>
              <a:gd name="connsiteY37" fmla="*/ 2934119 h 4664946"/>
              <a:gd name="connsiteX38" fmla="*/ 2860090 w 4706475"/>
              <a:gd name="connsiteY38" fmla="*/ 3004458 h 4664946"/>
              <a:gd name="connsiteX39" fmla="*/ 2764631 w 4706475"/>
              <a:gd name="connsiteY39" fmla="*/ 3064746 h 4664946"/>
              <a:gd name="connsiteX40" fmla="*/ 2480765 w 4706475"/>
              <a:gd name="connsiteY40" fmla="*/ 3032089 h 4664946"/>
              <a:gd name="connsiteX41" fmla="*/ 2284822 w 4706475"/>
              <a:gd name="connsiteY41" fmla="*/ 2868804 h 4664946"/>
              <a:gd name="connsiteX42" fmla="*/ 2091391 w 4706475"/>
              <a:gd name="connsiteY42" fmla="*/ 2768321 h 4664946"/>
              <a:gd name="connsiteX43" fmla="*/ 1958251 w 4706475"/>
              <a:gd name="connsiteY43" fmla="*/ 2594986 h 4664946"/>
              <a:gd name="connsiteX44" fmla="*/ 1882888 w 4706475"/>
              <a:gd name="connsiteY44" fmla="*/ 2399043 h 4664946"/>
              <a:gd name="connsiteX45" fmla="*/ 1837670 w 4706475"/>
              <a:gd name="connsiteY45" fmla="*/ 2177979 h 4664946"/>
              <a:gd name="connsiteX46" fmla="*/ 1782404 w 4706475"/>
              <a:gd name="connsiteY46" fmla="*/ 2145323 h 4664946"/>
              <a:gd name="connsiteX47" fmla="*/ 1752259 w 4706475"/>
              <a:gd name="connsiteY47" fmla="*/ 1997109 h 4664946"/>
              <a:gd name="connsiteX48" fmla="*/ 1762308 w 4706475"/>
              <a:gd name="connsiteY48" fmla="*/ 1879041 h 4664946"/>
              <a:gd name="connsiteX49" fmla="*/ 1767332 w 4706475"/>
              <a:gd name="connsiteY49" fmla="*/ 1781070 h 4664946"/>
              <a:gd name="connsiteX50" fmla="*/ 963463 w 4706475"/>
              <a:gd name="connsiteY50" fmla="*/ 1745899 h 4664946"/>
              <a:gd name="connsiteX51" fmla="*/ 349955 w 4706475"/>
              <a:gd name="connsiteY51" fmla="*/ 1730673 h 4664946"/>
              <a:gd name="connsiteX52" fmla="*/ 183444 w 4706475"/>
              <a:gd name="connsiteY52" fmla="*/ 1722205 h 4664946"/>
              <a:gd name="connsiteX53" fmla="*/ 160867 w 4706475"/>
              <a:gd name="connsiteY53" fmla="*/ 1868962 h 4664946"/>
              <a:gd name="connsiteX54" fmla="*/ 0 w 4706475"/>
              <a:gd name="connsiteY54" fmla="*/ 2049584 h 4664946"/>
              <a:gd name="connsiteX55" fmla="*/ 19757 w 4706475"/>
              <a:gd name="connsiteY55" fmla="*/ 2145540 h 4664946"/>
              <a:gd name="connsiteX56" fmla="*/ 177800 w 4706475"/>
              <a:gd name="connsiteY56" fmla="*/ 2385428 h 4664946"/>
              <a:gd name="connsiteX57" fmla="*/ 530579 w 4706475"/>
              <a:gd name="connsiteY57" fmla="*/ 2532184 h 4664946"/>
              <a:gd name="connsiteX58" fmla="*/ 620890 w 4706475"/>
              <a:gd name="connsiteY58" fmla="*/ 2597095 h 4664946"/>
              <a:gd name="connsiteX59" fmla="*/ 883077 w 4706475"/>
              <a:gd name="connsiteY59" fmla="*/ 2697983 h 4664946"/>
              <a:gd name="connsiteX60" fmla="*/ 1157112 w 4706475"/>
              <a:gd name="connsiteY60" fmla="*/ 2949873 h 4664946"/>
              <a:gd name="connsiteX61" fmla="*/ 1247422 w 4706475"/>
              <a:gd name="connsiteY61" fmla="*/ 3133318 h 4664946"/>
              <a:gd name="connsiteX62" fmla="*/ 1230490 w 4706475"/>
              <a:gd name="connsiteY62" fmla="*/ 3229274 h 4664946"/>
              <a:gd name="connsiteX63" fmla="*/ 1018823 w 4706475"/>
              <a:gd name="connsiteY63" fmla="*/ 3497384 h 4664946"/>
              <a:gd name="connsiteX64" fmla="*/ 764823 w 4706475"/>
              <a:gd name="connsiteY64" fmla="*/ 4019495 h 4664946"/>
              <a:gd name="connsiteX65" fmla="*/ 1580444 w 4706475"/>
              <a:gd name="connsiteY65" fmla="*/ 3277250 h 4664946"/>
              <a:gd name="connsiteX66" fmla="*/ 1955800 w 4706475"/>
              <a:gd name="connsiteY66" fmla="*/ 3147428 h 4664946"/>
              <a:gd name="connsiteX67" fmla="*/ 2247141 w 4706475"/>
              <a:gd name="connsiteY67" fmla="*/ 3125036 h 4664946"/>
              <a:gd name="connsiteX68" fmla="*/ 2945501 w 4706475"/>
              <a:gd name="connsiteY68" fmla="*/ 3233057 h 4664946"/>
              <a:gd name="connsiteX69" fmla="*/ 3078640 w 4706475"/>
              <a:gd name="connsiteY69" fmla="*/ 3310932 h 4664946"/>
              <a:gd name="connsiteX70" fmla="*/ 3214293 w 4706475"/>
              <a:gd name="connsiteY70" fmla="*/ 3753060 h 4664946"/>
              <a:gd name="connsiteX71" fmla="*/ 3196708 w 4706475"/>
              <a:gd name="connsiteY71" fmla="*/ 3851032 h 4664946"/>
              <a:gd name="connsiteX72" fmla="*/ 3445404 w 4706475"/>
              <a:gd name="connsiteY72" fmla="*/ 4119824 h 4664946"/>
              <a:gd name="connsiteX73" fmla="*/ 3749367 w 4706475"/>
              <a:gd name="connsiteY73" fmla="*/ 4423787 h 4664946"/>
              <a:gd name="connsiteX74" fmla="*/ 3839802 w 4706475"/>
              <a:gd name="connsiteY74" fmla="*/ 4509198 h 4664946"/>
              <a:gd name="connsiteX75" fmla="*/ 4028210 w 4706475"/>
              <a:gd name="connsiteY75" fmla="*/ 4604656 h 4664946"/>
              <a:gd name="connsiteX76" fmla="*/ 4181446 w 4706475"/>
              <a:gd name="connsiteY76" fmla="*/ 4664946 h 4664946"/>
              <a:gd name="connsiteX77" fmla="*/ 4279418 w 4706475"/>
              <a:gd name="connsiteY77" fmla="*/ 4664946 h 4664946"/>
              <a:gd name="connsiteX78" fmla="*/ 4392462 w 4706475"/>
              <a:gd name="connsiteY78" fmla="*/ 4637314 h 4664946"/>
              <a:gd name="connsiteX79" fmla="*/ 4706475 w 4706475"/>
              <a:gd name="connsiteY79" fmla="*/ 4398667 h 4664946"/>
              <a:gd name="connsiteX80" fmla="*/ 4706475 w 4706475"/>
              <a:gd name="connsiteY80" fmla="*/ 3815862 h 4664946"/>
              <a:gd name="connsiteX81" fmla="*/ 4392462 w 4706475"/>
              <a:gd name="connsiteY81" fmla="*/ 3609871 h 4664946"/>
              <a:gd name="connsiteX82" fmla="*/ 4289466 w 4706475"/>
              <a:gd name="connsiteY82" fmla="*/ 3516923 h 4664946"/>
              <a:gd name="connsiteX83" fmla="*/ 4183959 w 4706475"/>
              <a:gd name="connsiteY83" fmla="*/ 3333540 h 4664946"/>
              <a:gd name="connsiteX84" fmla="*/ 4143765 w 4706475"/>
              <a:gd name="connsiteY84" fmla="*/ 2979337 h 4664946"/>
              <a:gd name="connsiteX85" fmla="*/ 3945310 w 4706475"/>
              <a:gd name="connsiteY85" fmla="*/ 2459335 h 4664946"/>
              <a:gd name="connsiteX86" fmla="*/ 3842315 w 4706475"/>
              <a:gd name="connsiteY86" fmla="*/ 2298561 h 4664946"/>
              <a:gd name="connsiteX87" fmla="*/ 3706662 w 4706475"/>
              <a:gd name="connsiteY87" fmla="*/ 2115178 h 4664946"/>
              <a:gd name="connsiteX88" fmla="*/ 3452941 w 4706475"/>
              <a:gd name="connsiteY88" fmla="*/ 2037304 h 4664946"/>
              <a:gd name="connsiteX89" fmla="*/ 3254486 w 4706475"/>
              <a:gd name="connsiteY89" fmla="*/ 1911699 h 4664946"/>
              <a:gd name="connsiteX90" fmla="*/ 3289658 w 4706475"/>
              <a:gd name="connsiteY90" fmla="*/ 1843873 h 4664946"/>
              <a:gd name="connsiteX91" fmla="*/ 3468015 w 4706475"/>
              <a:gd name="connsiteY91" fmla="*/ 1723293 h 4664946"/>
              <a:gd name="connsiteX92" fmla="*/ 3643862 w 4706475"/>
              <a:gd name="connsiteY92" fmla="*/ 1502229 h 4664946"/>
              <a:gd name="connsiteX93" fmla="*/ 3704153 w 4706475"/>
              <a:gd name="connsiteY93" fmla="*/ 1336431 h 4664946"/>
              <a:gd name="connsiteX94" fmla="*/ 3581060 w 4706475"/>
              <a:gd name="connsiteY94" fmla="*/ 801356 h 4664946"/>
              <a:gd name="connsiteX95" fmla="*/ 3550915 w 4706475"/>
              <a:gd name="connsiteY95" fmla="*/ 665704 h 4664946"/>
              <a:gd name="connsiteX96" fmla="*/ 3465504 w 4706475"/>
              <a:gd name="connsiteY96" fmla="*/ 406959 h 4664946"/>
              <a:gd name="connsiteX97" fmla="*/ 3332364 w 4706475"/>
              <a:gd name="connsiteY97" fmla="*/ 231112 h 4664946"/>
              <a:gd name="connsiteX98" fmla="*/ 2968111 w 4706475"/>
              <a:gd name="connsiteY98" fmla="*/ 27633 h 4664946"/>
              <a:gd name="connsiteX99" fmla="*/ 2824922 w 4706475"/>
              <a:gd name="connsiteY99" fmla="*/ 0 h 4664946"/>
              <a:gd name="connsiteX100" fmla="*/ 2641539 w 4706475"/>
              <a:gd name="connsiteY100" fmla="*/ 45218 h 4664946"/>
              <a:gd name="connsiteX101" fmla="*/ 2400379 w 4706475"/>
              <a:gd name="connsiteY101" fmla="*/ 303963 h 4664946"/>
              <a:gd name="connsiteX102" fmla="*/ 2224533 w 4706475"/>
              <a:gd name="connsiteY102" fmla="*/ 527539 h 4664946"/>
              <a:gd name="connsiteX103" fmla="*/ 1998445 w 4706475"/>
              <a:gd name="connsiteY103" fmla="*/ 864159 h 4664946"/>
              <a:gd name="connsiteX0" fmla="*/ 1998445 w 4706475"/>
              <a:gd name="connsiteY0" fmla="*/ 864159 h 4664946"/>
              <a:gd name="connsiteX1" fmla="*/ 1724626 w 4706475"/>
              <a:gd name="connsiteY1" fmla="*/ 823965 h 4664946"/>
              <a:gd name="connsiteX2" fmla="*/ 1596510 w 4706475"/>
              <a:gd name="connsiteY2" fmla="*/ 864158 h 4664946"/>
              <a:gd name="connsiteX3" fmla="*/ 1458345 w 4706475"/>
              <a:gd name="connsiteY3" fmla="*/ 924449 h 4664946"/>
              <a:gd name="connsiteX4" fmla="*/ 1264912 w 4706475"/>
              <a:gd name="connsiteY4" fmla="*/ 924448 h 4664946"/>
              <a:gd name="connsiteX5" fmla="*/ 1038824 w 4706475"/>
              <a:gd name="connsiteY5" fmla="*/ 884254 h 4664946"/>
              <a:gd name="connsiteX6" fmla="*/ 900659 w 4706475"/>
              <a:gd name="connsiteY6" fmla="*/ 909376 h 4664946"/>
              <a:gd name="connsiteX7" fmla="*/ 800176 w 4706475"/>
              <a:gd name="connsiteY7" fmla="*/ 937008 h 4664946"/>
              <a:gd name="connsiteX8" fmla="*/ 669548 w 4706475"/>
              <a:gd name="connsiteY8" fmla="*/ 994786 h 4664946"/>
              <a:gd name="connsiteX9" fmla="*/ 599211 w 4706475"/>
              <a:gd name="connsiteY9" fmla="*/ 1040004 h 4664946"/>
              <a:gd name="connsiteX10" fmla="*/ 463556 w 4706475"/>
              <a:gd name="connsiteY10" fmla="*/ 1178169 h 4664946"/>
              <a:gd name="connsiteX11" fmla="*/ 385682 w 4706475"/>
              <a:gd name="connsiteY11" fmla="*/ 1298750 h 4664946"/>
              <a:gd name="connsiteX12" fmla="*/ 355536 w 4706475"/>
              <a:gd name="connsiteY12" fmla="*/ 1381649 h 4664946"/>
              <a:gd name="connsiteX13" fmla="*/ 423363 w 4706475"/>
              <a:gd name="connsiteY13" fmla="*/ 1474596 h 4664946"/>
              <a:gd name="connsiteX14" fmla="*/ 420851 w 4706475"/>
              <a:gd name="connsiteY14" fmla="*/ 1524837 h 4664946"/>
              <a:gd name="connsiteX15" fmla="*/ 187228 w 4706475"/>
              <a:gd name="connsiteY15" fmla="*/ 1673049 h 4664946"/>
              <a:gd name="connsiteX16" fmla="*/ 194763 w 4706475"/>
              <a:gd name="connsiteY16" fmla="*/ 1723292 h 4664946"/>
              <a:gd name="connsiteX17" fmla="*/ 1099115 w 4706475"/>
              <a:gd name="connsiteY17" fmla="*/ 1763485 h 4664946"/>
              <a:gd name="connsiteX18" fmla="*/ 1769842 w 4706475"/>
              <a:gd name="connsiteY18" fmla="*/ 1771021 h 4664946"/>
              <a:gd name="connsiteX19" fmla="*/ 1734673 w 4706475"/>
              <a:gd name="connsiteY19" fmla="*/ 1562518 h 4664946"/>
              <a:gd name="connsiteX20" fmla="*/ 1654286 w 4706475"/>
              <a:gd name="connsiteY20" fmla="*/ 1313822 h 4664946"/>
              <a:gd name="connsiteX21" fmla="*/ 1684431 w 4706475"/>
              <a:gd name="connsiteY21" fmla="*/ 1185705 h 4664946"/>
              <a:gd name="connsiteX22" fmla="*/ 1709554 w 4706475"/>
              <a:gd name="connsiteY22" fmla="*/ 1080199 h 4664946"/>
              <a:gd name="connsiteX23" fmla="*/ 1754771 w 4706475"/>
              <a:gd name="connsiteY23" fmla="*/ 1052566 h 4664946"/>
              <a:gd name="connsiteX24" fmla="*/ 1890424 w 4706475"/>
              <a:gd name="connsiteY24" fmla="*/ 1009860 h 4664946"/>
              <a:gd name="connsiteX25" fmla="*/ 2046174 w 4706475"/>
              <a:gd name="connsiteY25" fmla="*/ 1032467 h 4664946"/>
              <a:gd name="connsiteX26" fmla="*/ 2139121 w 4706475"/>
              <a:gd name="connsiteY26" fmla="*/ 1170633 h 4664946"/>
              <a:gd name="connsiteX27" fmla="*/ 2111488 w 4706475"/>
              <a:gd name="connsiteY27" fmla="*/ 1308798 h 4664946"/>
              <a:gd name="connsiteX28" fmla="*/ 2114000 w 4706475"/>
              <a:gd name="connsiteY28" fmla="*/ 1459523 h 4664946"/>
              <a:gd name="connsiteX29" fmla="*/ 2204435 w 4706475"/>
              <a:gd name="connsiteY29" fmla="*/ 1602712 h 4664946"/>
              <a:gd name="connsiteX30" fmla="*/ 2244629 w 4706475"/>
              <a:gd name="connsiteY30" fmla="*/ 1715756 h 4664946"/>
              <a:gd name="connsiteX31" fmla="*/ 2267237 w 4706475"/>
              <a:gd name="connsiteY31" fmla="*/ 1851409 h 4664946"/>
              <a:gd name="connsiteX32" fmla="*/ 2224532 w 4706475"/>
              <a:gd name="connsiteY32" fmla="*/ 2052376 h 4664946"/>
              <a:gd name="connsiteX33" fmla="*/ 2242117 w 4706475"/>
              <a:gd name="connsiteY33" fmla="*/ 2157885 h 4664946"/>
              <a:gd name="connsiteX34" fmla="*/ 2425499 w 4706475"/>
              <a:gd name="connsiteY34" fmla="*/ 2404069 h 4664946"/>
              <a:gd name="connsiteX35" fmla="*/ 2495837 w 4706475"/>
              <a:gd name="connsiteY35" fmla="*/ 2728128 h 4664946"/>
              <a:gd name="connsiteX36" fmla="*/ 2626466 w 4706475"/>
              <a:gd name="connsiteY36" fmla="*/ 2833636 h 4664946"/>
              <a:gd name="connsiteX37" fmla="*/ 2842507 w 4706475"/>
              <a:gd name="connsiteY37" fmla="*/ 2934119 h 4664946"/>
              <a:gd name="connsiteX38" fmla="*/ 2860090 w 4706475"/>
              <a:gd name="connsiteY38" fmla="*/ 3004458 h 4664946"/>
              <a:gd name="connsiteX39" fmla="*/ 2764631 w 4706475"/>
              <a:gd name="connsiteY39" fmla="*/ 3064746 h 4664946"/>
              <a:gd name="connsiteX40" fmla="*/ 2480765 w 4706475"/>
              <a:gd name="connsiteY40" fmla="*/ 3032089 h 4664946"/>
              <a:gd name="connsiteX41" fmla="*/ 2284822 w 4706475"/>
              <a:gd name="connsiteY41" fmla="*/ 2868804 h 4664946"/>
              <a:gd name="connsiteX42" fmla="*/ 2091391 w 4706475"/>
              <a:gd name="connsiteY42" fmla="*/ 2768321 h 4664946"/>
              <a:gd name="connsiteX43" fmla="*/ 1958251 w 4706475"/>
              <a:gd name="connsiteY43" fmla="*/ 2594986 h 4664946"/>
              <a:gd name="connsiteX44" fmla="*/ 1882888 w 4706475"/>
              <a:gd name="connsiteY44" fmla="*/ 2399043 h 4664946"/>
              <a:gd name="connsiteX45" fmla="*/ 1837670 w 4706475"/>
              <a:gd name="connsiteY45" fmla="*/ 2177979 h 4664946"/>
              <a:gd name="connsiteX46" fmla="*/ 1782404 w 4706475"/>
              <a:gd name="connsiteY46" fmla="*/ 2145323 h 4664946"/>
              <a:gd name="connsiteX47" fmla="*/ 1752259 w 4706475"/>
              <a:gd name="connsiteY47" fmla="*/ 1997109 h 4664946"/>
              <a:gd name="connsiteX48" fmla="*/ 1762308 w 4706475"/>
              <a:gd name="connsiteY48" fmla="*/ 1879041 h 4664946"/>
              <a:gd name="connsiteX49" fmla="*/ 1767332 w 4706475"/>
              <a:gd name="connsiteY49" fmla="*/ 1781070 h 4664946"/>
              <a:gd name="connsiteX50" fmla="*/ 963463 w 4706475"/>
              <a:gd name="connsiteY50" fmla="*/ 1745899 h 4664946"/>
              <a:gd name="connsiteX51" fmla="*/ 349955 w 4706475"/>
              <a:gd name="connsiteY51" fmla="*/ 1730673 h 4664946"/>
              <a:gd name="connsiteX52" fmla="*/ 183444 w 4706475"/>
              <a:gd name="connsiteY52" fmla="*/ 1722205 h 4664946"/>
              <a:gd name="connsiteX53" fmla="*/ 160867 w 4706475"/>
              <a:gd name="connsiteY53" fmla="*/ 1868962 h 4664946"/>
              <a:gd name="connsiteX54" fmla="*/ 0 w 4706475"/>
              <a:gd name="connsiteY54" fmla="*/ 2049584 h 4664946"/>
              <a:gd name="connsiteX55" fmla="*/ 19757 w 4706475"/>
              <a:gd name="connsiteY55" fmla="*/ 2145540 h 4664946"/>
              <a:gd name="connsiteX56" fmla="*/ 177800 w 4706475"/>
              <a:gd name="connsiteY56" fmla="*/ 2385428 h 4664946"/>
              <a:gd name="connsiteX57" fmla="*/ 530579 w 4706475"/>
              <a:gd name="connsiteY57" fmla="*/ 2532184 h 4664946"/>
              <a:gd name="connsiteX58" fmla="*/ 620890 w 4706475"/>
              <a:gd name="connsiteY58" fmla="*/ 2597095 h 4664946"/>
              <a:gd name="connsiteX59" fmla="*/ 883077 w 4706475"/>
              <a:gd name="connsiteY59" fmla="*/ 2697983 h 4664946"/>
              <a:gd name="connsiteX60" fmla="*/ 1157112 w 4706475"/>
              <a:gd name="connsiteY60" fmla="*/ 2949873 h 4664946"/>
              <a:gd name="connsiteX61" fmla="*/ 1247422 w 4706475"/>
              <a:gd name="connsiteY61" fmla="*/ 3133318 h 4664946"/>
              <a:gd name="connsiteX62" fmla="*/ 1230490 w 4706475"/>
              <a:gd name="connsiteY62" fmla="*/ 3229274 h 4664946"/>
              <a:gd name="connsiteX63" fmla="*/ 1148645 w 4706475"/>
              <a:gd name="connsiteY63" fmla="*/ 3319584 h 4664946"/>
              <a:gd name="connsiteX64" fmla="*/ 1018823 w 4706475"/>
              <a:gd name="connsiteY64" fmla="*/ 3497384 h 4664946"/>
              <a:gd name="connsiteX65" fmla="*/ 764823 w 4706475"/>
              <a:gd name="connsiteY65" fmla="*/ 4019495 h 4664946"/>
              <a:gd name="connsiteX66" fmla="*/ 1580444 w 4706475"/>
              <a:gd name="connsiteY66" fmla="*/ 3277250 h 4664946"/>
              <a:gd name="connsiteX67" fmla="*/ 1955800 w 4706475"/>
              <a:gd name="connsiteY67" fmla="*/ 3147428 h 4664946"/>
              <a:gd name="connsiteX68" fmla="*/ 2247141 w 4706475"/>
              <a:gd name="connsiteY68" fmla="*/ 3125036 h 4664946"/>
              <a:gd name="connsiteX69" fmla="*/ 2945501 w 4706475"/>
              <a:gd name="connsiteY69" fmla="*/ 3233057 h 4664946"/>
              <a:gd name="connsiteX70" fmla="*/ 3078640 w 4706475"/>
              <a:gd name="connsiteY70" fmla="*/ 3310932 h 4664946"/>
              <a:gd name="connsiteX71" fmla="*/ 3214293 w 4706475"/>
              <a:gd name="connsiteY71" fmla="*/ 3753060 h 4664946"/>
              <a:gd name="connsiteX72" fmla="*/ 3196708 w 4706475"/>
              <a:gd name="connsiteY72" fmla="*/ 3851032 h 4664946"/>
              <a:gd name="connsiteX73" fmla="*/ 3445404 w 4706475"/>
              <a:gd name="connsiteY73" fmla="*/ 4119824 h 4664946"/>
              <a:gd name="connsiteX74" fmla="*/ 3749367 w 4706475"/>
              <a:gd name="connsiteY74" fmla="*/ 4423787 h 4664946"/>
              <a:gd name="connsiteX75" fmla="*/ 3839802 w 4706475"/>
              <a:gd name="connsiteY75" fmla="*/ 4509198 h 4664946"/>
              <a:gd name="connsiteX76" fmla="*/ 4028210 w 4706475"/>
              <a:gd name="connsiteY76" fmla="*/ 4604656 h 4664946"/>
              <a:gd name="connsiteX77" fmla="*/ 4181446 w 4706475"/>
              <a:gd name="connsiteY77" fmla="*/ 4664946 h 4664946"/>
              <a:gd name="connsiteX78" fmla="*/ 4279418 w 4706475"/>
              <a:gd name="connsiteY78" fmla="*/ 4664946 h 4664946"/>
              <a:gd name="connsiteX79" fmla="*/ 4392462 w 4706475"/>
              <a:gd name="connsiteY79" fmla="*/ 4637314 h 4664946"/>
              <a:gd name="connsiteX80" fmla="*/ 4706475 w 4706475"/>
              <a:gd name="connsiteY80" fmla="*/ 4398667 h 4664946"/>
              <a:gd name="connsiteX81" fmla="*/ 4706475 w 4706475"/>
              <a:gd name="connsiteY81" fmla="*/ 3815862 h 4664946"/>
              <a:gd name="connsiteX82" fmla="*/ 4392462 w 4706475"/>
              <a:gd name="connsiteY82" fmla="*/ 3609871 h 4664946"/>
              <a:gd name="connsiteX83" fmla="*/ 4289466 w 4706475"/>
              <a:gd name="connsiteY83" fmla="*/ 3516923 h 4664946"/>
              <a:gd name="connsiteX84" fmla="*/ 4183959 w 4706475"/>
              <a:gd name="connsiteY84" fmla="*/ 3333540 h 4664946"/>
              <a:gd name="connsiteX85" fmla="*/ 4143765 w 4706475"/>
              <a:gd name="connsiteY85" fmla="*/ 2979337 h 4664946"/>
              <a:gd name="connsiteX86" fmla="*/ 3945310 w 4706475"/>
              <a:gd name="connsiteY86" fmla="*/ 2459335 h 4664946"/>
              <a:gd name="connsiteX87" fmla="*/ 3842315 w 4706475"/>
              <a:gd name="connsiteY87" fmla="*/ 2298561 h 4664946"/>
              <a:gd name="connsiteX88" fmla="*/ 3706662 w 4706475"/>
              <a:gd name="connsiteY88" fmla="*/ 2115178 h 4664946"/>
              <a:gd name="connsiteX89" fmla="*/ 3452941 w 4706475"/>
              <a:gd name="connsiteY89" fmla="*/ 2037304 h 4664946"/>
              <a:gd name="connsiteX90" fmla="*/ 3254486 w 4706475"/>
              <a:gd name="connsiteY90" fmla="*/ 1911699 h 4664946"/>
              <a:gd name="connsiteX91" fmla="*/ 3289658 w 4706475"/>
              <a:gd name="connsiteY91" fmla="*/ 1843873 h 4664946"/>
              <a:gd name="connsiteX92" fmla="*/ 3468015 w 4706475"/>
              <a:gd name="connsiteY92" fmla="*/ 1723293 h 4664946"/>
              <a:gd name="connsiteX93" fmla="*/ 3643862 w 4706475"/>
              <a:gd name="connsiteY93" fmla="*/ 1502229 h 4664946"/>
              <a:gd name="connsiteX94" fmla="*/ 3704153 w 4706475"/>
              <a:gd name="connsiteY94" fmla="*/ 1336431 h 4664946"/>
              <a:gd name="connsiteX95" fmla="*/ 3581060 w 4706475"/>
              <a:gd name="connsiteY95" fmla="*/ 801356 h 4664946"/>
              <a:gd name="connsiteX96" fmla="*/ 3550915 w 4706475"/>
              <a:gd name="connsiteY96" fmla="*/ 665704 h 4664946"/>
              <a:gd name="connsiteX97" fmla="*/ 3465504 w 4706475"/>
              <a:gd name="connsiteY97" fmla="*/ 406959 h 4664946"/>
              <a:gd name="connsiteX98" fmla="*/ 3332364 w 4706475"/>
              <a:gd name="connsiteY98" fmla="*/ 231112 h 4664946"/>
              <a:gd name="connsiteX99" fmla="*/ 2968111 w 4706475"/>
              <a:gd name="connsiteY99" fmla="*/ 27633 h 4664946"/>
              <a:gd name="connsiteX100" fmla="*/ 2824922 w 4706475"/>
              <a:gd name="connsiteY100" fmla="*/ 0 h 4664946"/>
              <a:gd name="connsiteX101" fmla="*/ 2641539 w 4706475"/>
              <a:gd name="connsiteY101" fmla="*/ 45218 h 4664946"/>
              <a:gd name="connsiteX102" fmla="*/ 2400379 w 4706475"/>
              <a:gd name="connsiteY102" fmla="*/ 303963 h 4664946"/>
              <a:gd name="connsiteX103" fmla="*/ 2224533 w 4706475"/>
              <a:gd name="connsiteY103" fmla="*/ 527539 h 4664946"/>
              <a:gd name="connsiteX104" fmla="*/ 1998445 w 4706475"/>
              <a:gd name="connsiteY104" fmla="*/ 864159 h 4664946"/>
              <a:gd name="connsiteX0" fmla="*/ 1998445 w 4706475"/>
              <a:gd name="connsiteY0" fmla="*/ 864159 h 4664946"/>
              <a:gd name="connsiteX1" fmla="*/ 1724626 w 4706475"/>
              <a:gd name="connsiteY1" fmla="*/ 823965 h 4664946"/>
              <a:gd name="connsiteX2" fmla="*/ 1596510 w 4706475"/>
              <a:gd name="connsiteY2" fmla="*/ 864158 h 4664946"/>
              <a:gd name="connsiteX3" fmla="*/ 1458345 w 4706475"/>
              <a:gd name="connsiteY3" fmla="*/ 924449 h 4664946"/>
              <a:gd name="connsiteX4" fmla="*/ 1264912 w 4706475"/>
              <a:gd name="connsiteY4" fmla="*/ 924448 h 4664946"/>
              <a:gd name="connsiteX5" fmla="*/ 1038824 w 4706475"/>
              <a:gd name="connsiteY5" fmla="*/ 884254 h 4664946"/>
              <a:gd name="connsiteX6" fmla="*/ 900659 w 4706475"/>
              <a:gd name="connsiteY6" fmla="*/ 909376 h 4664946"/>
              <a:gd name="connsiteX7" fmla="*/ 800176 w 4706475"/>
              <a:gd name="connsiteY7" fmla="*/ 937008 h 4664946"/>
              <a:gd name="connsiteX8" fmla="*/ 669548 w 4706475"/>
              <a:gd name="connsiteY8" fmla="*/ 994786 h 4664946"/>
              <a:gd name="connsiteX9" fmla="*/ 599211 w 4706475"/>
              <a:gd name="connsiteY9" fmla="*/ 1040004 h 4664946"/>
              <a:gd name="connsiteX10" fmla="*/ 463556 w 4706475"/>
              <a:gd name="connsiteY10" fmla="*/ 1178169 h 4664946"/>
              <a:gd name="connsiteX11" fmla="*/ 385682 w 4706475"/>
              <a:gd name="connsiteY11" fmla="*/ 1298750 h 4664946"/>
              <a:gd name="connsiteX12" fmla="*/ 355536 w 4706475"/>
              <a:gd name="connsiteY12" fmla="*/ 1381649 h 4664946"/>
              <a:gd name="connsiteX13" fmla="*/ 423363 w 4706475"/>
              <a:gd name="connsiteY13" fmla="*/ 1474596 h 4664946"/>
              <a:gd name="connsiteX14" fmla="*/ 420851 w 4706475"/>
              <a:gd name="connsiteY14" fmla="*/ 1524837 h 4664946"/>
              <a:gd name="connsiteX15" fmla="*/ 187228 w 4706475"/>
              <a:gd name="connsiteY15" fmla="*/ 1673049 h 4664946"/>
              <a:gd name="connsiteX16" fmla="*/ 194763 w 4706475"/>
              <a:gd name="connsiteY16" fmla="*/ 1723292 h 4664946"/>
              <a:gd name="connsiteX17" fmla="*/ 1099115 w 4706475"/>
              <a:gd name="connsiteY17" fmla="*/ 1763485 h 4664946"/>
              <a:gd name="connsiteX18" fmla="*/ 1769842 w 4706475"/>
              <a:gd name="connsiteY18" fmla="*/ 1771021 h 4664946"/>
              <a:gd name="connsiteX19" fmla="*/ 1734673 w 4706475"/>
              <a:gd name="connsiteY19" fmla="*/ 1562518 h 4664946"/>
              <a:gd name="connsiteX20" fmla="*/ 1654286 w 4706475"/>
              <a:gd name="connsiteY20" fmla="*/ 1313822 h 4664946"/>
              <a:gd name="connsiteX21" fmla="*/ 1684431 w 4706475"/>
              <a:gd name="connsiteY21" fmla="*/ 1185705 h 4664946"/>
              <a:gd name="connsiteX22" fmla="*/ 1709554 w 4706475"/>
              <a:gd name="connsiteY22" fmla="*/ 1080199 h 4664946"/>
              <a:gd name="connsiteX23" fmla="*/ 1754771 w 4706475"/>
              <a:gd name="connsiteY23" fmla="*/ 1052566 h 4664946"/>
              <a:gd name="connsiteX24" fmla="*/ 1890424 w 4706475"/>
              <a:gd name="connsiteY24" fmla="*/ 1009860 h 4664946"/>
              <a:gd name="connsiteX25" fmla="*/ 2046174 w 4706475"/>
              <a:gd name="connsiteY25" fmla="*/ 1032467 h 4664946"/>
              <a:gd name="connsiteX26" fmla="*/ 2139121 w 4706475"/>
              <a:gd name="connsiteY26" fmla="*/ 1170633 h 4664946"/>
              <a:gd name="connsiteX27" fmla="*/ 2111488 w 4706475"/>
              <a:gd name="connsiteY27" fmla="*/ 1308798 h 4664946"/>
              <a:gd name="connsiteX28" fmla="*/ 2114000 w 4706475"/>
              <a:gd name="connsiteY28" fmla="*/ 1459523 h 4664946"/>
              <a:gd name="connsiteX29" fmla="*/ 2204435 w 4706475"/>
              <a:gd name="connsiteY29" fmla="*/ 1602712 h 4664946"/>
              <a:gd name="connsiteX30" fmla="*/ 2244629 w 4706475"/>
              <a:gd name="connsiteY30" fmla="*/ 1715756 h 4664946"/>
              <a:gd name="connsiteX31" fmla="*/ 2267237 w 4706475"/>
              <a:gd name="connsiteY31" fmla="*/ 1851409 h 4664946"/>
              <a:gd name="connsiteX32" fmla="*/ 2224532 w 4706475"/>
              <a:gd name="connsiteY32" fmla="*/ 2052376 h 4664946"/>
              <a:gd name="connsiteX33" fmla="*/ 2242117 w 4706475"/>
              <a:gd name="connsiteY33" fmla="*/ 2157885 h 4664946"/>
              <a:gd name="connsiteX34" fmla="*/ 2425499 w 4706475"/>
              <a:gd name="connsiteY34" fmla="*/ 2404069 h 4664946"/>
              <a:gd name="connsiteX35" fmla="*/ 2495837 w 4706475"/>
              <a:gd name="connsiteY35" fmla="*/ 2728128 h 4664946"/>
              <a:gd name="connsiteX36" fmla="*/ 2626466 w 4706475"/>
              <a:gd name="connsiteY36" fmla="*/ 2833636 h 4664946"/>
              <a:gd name="connsiteX37" fmla="*/ 2842507 w 4706475"/>
              <a:gd name="connsiteY37" fmla="*/ 2934119 h 4664946"/>
              <a:gd name="connsiteX38" fmla="*/ 2860090 w 4706475"/>
              <a:gd name="connsiteY38" fmla="*/ 3004458 h 4664946"/>
              <a:gd name="connsiteX39" fmla="*/ 2764631 w 4706475"/>
              <a:gd name="connsiteY39" fmla="*/ 3064746 h 4664946"/>
              <a:gd name="connsiteX40" fmla="*/ 2480765 w 4706475"/>
              <a:gd name="connsiteY40" fmla="*/ 3032089 h 4664946"/>
              <a:gd name="connsiteX41" fmla="*/ 2284822 w 4706475"/>
              <a:gd name="connsiteY41" fmla="*/ 2868804 h 4664946"/>
              <a:gd name="connsiteX42" fmla="*/ 2091391 w 4706475"/>
              <a:gd name="connsiteY42" fmla="*/ 2768321 h 4664946"/>
              <a:gd name="connsiteX43" fmla="*/ 1958251 w 4706475"/>
              <a:gd name="connsiteY43" fmla="*/ 2594986 h 4664946"/>
              <a:gd name="connsiteX44" fmla="*/ 1882888 w 4706475"/>
              <a:gd name="connsiteY44" fmla="*/ 2399043 h 4664946"/>
              <a:gd name="connsiteX45" fmla="*/ 1837670 w 4706475"/>
              <a:gd name="connsiteY45" fmla="*/ 2177979 h 4664946"/>
              <a:gd name="connsiteX46" fmla="*/ 1782404 w 4706475"/>
              <a:gd name="connsiteY46" fmla="*/ 2145323 h 4664946"/>
              <a:gd name="connsiteX47" fmla="*/ 1752259 w 4706475"/>
              <a:gd name="connsiteY47" fmla="*/ 1997109 h 4664946"/>
              <a:gd name="connsiteX48" fmla="*/ 1762308 w 4706475"/>
              <a:gd name="connsiteY48" fmla="*/ 1879041 h 4664946"/>
              <a:gd name="connsiteX49" fmla="*/ 1767332 w 4706475"/>
              <a:gd name="connsiteY49" fmla="*/ 1781070 h 4664946"/>
              <a:gd name="connsiteX50" fmla="*/ 963463 w 4706475"/>
              <a:gd name="connsiteY50" fmla="*/ 1745899 h 4664946"/>
              <a:gd name="connsiteX51" fmla="*/ 349955 w 4706475"/>
              <a:gd name="connsiteY51" fmla="*/ 1730673 h 4664946"/>
              <a:gd name="connsiteX52" fmla="*/ 183444 w 4706475"/>
              <a:gd name="connsiteY52" fmla="*/ 1722205 h 4664946"/>
              <a:gd name="connsiteX53" fmla="*/ 160867 w 4706475"/>
              <a:gd name="connsiteY53" fmla="*/ 1868962 h 4664946"/>
              <a:gd name="connsiteX54" fmla="*/ 0 w 4706475"/>
              <a:gd name="connsiteY54" fmla="*/ 2049584 h 4664946"/>
              <a:gd name="connsiteX55" fmla="*/ 19757 w 4706475"/>
              <a:gd name="connsiteY55" fmla="*/ 2145540 h 4664946"/>
              <a:gd name="connsiteX56" fmla="*/ 177800 w 4706475"/>
              <a:gd name="connsiteY56" fmla="*/ 2385428 h 4664946"/>
              <a:gd name="connsiteX57" fmla="*/ 530579 w 4706475"/>
              <a:gd name="connsiteY57" fmla="*/ 2532184 h 4664946"/>
              <a:gd name="connsiteX58" fmla="*/ 620890 w 4706475"/>
              <a:gd name="connsiteY58" fmla="*/ 2597095 h 4664946"/>
              <a:gd name="connsiteX59" fmla="*/ 883077 w 4706475"/>
              <a:gd name="connsiteY59" fmla="*/ 2697983 h 4664946"/>
              <a:gd name="connsiteX60" fmla="*/ 1157112 w 4706475"/>
              <a:gd name="connsiteY60" fmla="*/ 2949873 h 4664946"/>
              <a:gd name="connsiteX61" fmla="*/ 1247422 w 4706475"/>
              <a:gd name="connsiteY61" fmla="*/ 3133318 h 4664946"/>
              <a:gd name="connsiteX62" fmla="*/ 1230490 w 4706475"/>
              <a:gd name="connsiteY62" fmla="*/ 3229274 h 4664946"/>
              <a:gd name="connsiteX63" fmla="*/ 1148645 w 4706475"/>
              <a:gd name="connsiteY63" fmla="*/ 3319584 h 4664946"/>
              <a:gd name="connsiteX64" fmla="*/ 1018823 w 4706475"/>
              <a:gd name="connsiteY64" fmla="*/ 3497384 h 4664946"/>
              <a:gd name="connsiteX65" fmla="*/ 764823 w 4706475"/>
              <a:gd name="connsiteY65" fmla="*/ 4019495 h 4664946"/>
              <a:gd name="connsiteX66" fmla="*/ 1580444 w 4706475"/>
              <a:gd name="connsiteY66" fmla="*/ 3277250 h 4664946"/>
              <a:gd name="connsiteX67" fmla="*/ 1955800 w 4706475"/>
              <a:gd name="connsiteY67" fmla="*/ 3147428 h 4664946"/>
              <a:gd name="connsiteX68" fmla="*/ 2247141 w 4706475"/>
              <a:gd name="connsiteY68" fmla="*/ 3125036 h 4664946"/>
              <a:gd name="connsiteX69" fmla="*/ 2945501 w 4706475"/>
              <a:gd name="connsiteY69" fmla="*/ 3233057 h 4664946"/>
              <a:gd name="connsiteX70" fmla="*/ 3078640 w 4706475"/>
              <a:gd name="connsiteY70" fmla="*/ 3310932 h 4664946"/>
              <a:gd name="connsiteX71" fmla="*/ 3214293 w 4706475"/>
              <a:gd name="connsiteY71" fmla="*/ 3753060 h 4664946"/>
              <a:gd name="connsiteX72" fmla="*/ 3196708 w 4706475"/>
              <a:gd name="connsiteY72" fmla="*/ 3851032 h 4664946"/>
              <a:gd name="connsiteX73" fmla="*/ 3445404 w 4706475"/>
              <a:gd name="connsiteY73" fmla="*/ 4119824 h 4664946"/>
              <a:gd name="connsiteX74" fmla="*/ 3749367 w 4706475"/>
              <a:gd name="connsiteY74" fmla="*/ 4423787 h 4664946"/>
              <a:gd name="connsiteX75" fmla="*/ 3839802 w 4706475"/>
              <a:gd name="connsiteY75" fmla="*/ 4509198 h 4664946"/>
              <a:gd name="connsiteX76" fmla="*/ 4028210 w 4706475"/>
              <a:gd name="connsiteY76" fmla="*/ 4604656 h 4664946"/>
              <a:gd name="connsiteX77" fmla="*/ 4181446 w 4706475"/>
              <a:gd name="connsiteY77" fmla="*/ 4664946 h 4664946"/>
              <a:gd name="connsiteX78" fmla="*/ 4279418 w 4706475"/>
              <a:gd name="connsiteY78" fmla="*/ 4664946 h 4664946"/>
              <a:gd name="connsiteX79" fmla="*/ 4392462 w 4706475"/>
              <a:gd name="connsiteY79" fmla="*/ 4637314 h 4664946"/>
              <a:gd name="connsiteX80" fmla="*/ 4706475 w 4706475"/>
              <a:gd name="connsiteY80" fmla="*/ 4398667 h 4664946"/>
              <a:gd name="connsiteX81" fmla="*/ 4706475 w 4706475"/>
              <a:gd name="connsiteY81" fmla="*/ 3815862 h 4664946"/>
              <a:gd name="connsiteX82" fmla="*/ 4392462 w 4706475"/>
              <a:gd name="connsiteY82" fmla="*/ 3609871 h 4664946"/>
              <a:gd name="connsiteX83" fmla="*/ 4289466 w 4706475"/>
              <a:gd name="connsiteY83" fmla="*/ 3516923 h 4664946"/>
              <a:gd name="connsiteX84" fmla="*/ 4183959 w 4706475"/>
              <a:gd name="connsiteY84" fmla="*/ 3333540 h 4664946"/>
              <a:gd name="connsiteX85" fmla="*/ 4143765 w 4706475"/>
              <a:gd name="connsiteY85" fmla="*/ 2979337 h 4664946"/>
              <a:gd name="connsiteX86" fmla="*/ 3945310 w 4706475"/>
              <a:gd name="connsiteY86" fmla="*/ 2459335 h 4664946"/>
              <a:gd name="connsiteX87" fmla="*/ 3842315 w 4706475"/>
              <a:gd name="connsiteY87" fmla="*/ 2298561 h 4664946"/>
              <a:gd name="connsiteX88" fmla="*/ 3706662 w 4706475"/>
              <a:gd name="connsiteY88" fmla="*/ 2115178 h 4664946"/>
              <a:gd name="connsiteX89" fmla="*/ 3452941 w 4706475"/>
              <a:gd name="connsiteY89" fmla="*/ 2037304 h 4664946"/>
              <a:gd name="connsiteX90" fmla="*/ 3254486 w 4706475"/>
              <a:gd name="connsiteY90" fmla="*/ 1911699 h 4664946"/>
              <a:gd name="connsiteX91" fmla="*/ 3289658 w 4706475"/>
              <a:gd name="connsiteY91" fmla="*/ 1843873 h 4664946"/>
              <a:gd name="connsiteX92" fmla="*/ 3468015 w 4706475"/>
              <a:gd name="connsiteY92" fmla="*/ 1723293 h 4664946"/>
              <a:gd name="connsiteX93" fmla="*/ 3643862 w 4706475"/>
              <a:gd name="connsiteY93" fmla="*/ 1502229 h 4664946"/>
              <a:gd name="connsiteX94" fmla="*/ 3704153 w 4706475"/>
              <a:gd name="connsiteY94" fmla="*/ 1336431 h 4664946"/>
              <a:gd name="connsiteX95" fmla="*/ 3581060 w 4706475"/>
              <a:gd name="connsiteY95" fmla="*/ 801356 h 4664946"/>
              <a:gd name="connsiteX96" fmla="*/ 3550915 w 4706475"/>
              <a:gd name="connsiteY96" fmla="*/ 665704 h 4664946"/>
              <a:gd name="connsiteX97" fmla="*/ 3465504 w 4706475"/>
              <a:gd name="connsiteY97" fmla="*/ 406959 h 4664946"/>
              <a:gd name="connsiteX98" fmla="*/ 3332364 w 4706475"/>
              <a:gd name="connsiteY98" fmla="*/ 231112 h 4664946"/>
              <a:gd name="connsiteX99" fmla="*/ 2968111 w 4706475"/>
              <a:gd name="connsiteY99" fmla="*/ 27633 h 4664946"/>
              <a:gd name="connsiteX100" fmla="*/ 2824922 w 4706475"/>
              <a:gd name="connsiteY100" fmla="*/ 0 h 4664946"/>
              <a:gd name="connsiteX101" fmla="*/ 2641539 w 4706475"/>
              <a:gd name="connsiteY101" fmla="*/ 45218 h 4664946"/>
              <a:gd name="connsiteX102" fmla="*/ 2400379 w 4706475"/>
              <a:gd name="connsiteY102" fmla="*/ 303963 h 4664946"/>
              <a:gd name="connsiteX103" fmla="*/ 2224533 w 4706475"/>
              <a:gd name="connsiteY103" fmla="*/ 527539 h 4664946"/>
              <a:gd name="connsiteX104" fmla="*/ 1998445 w 4706475"/>
              <a:gd name="connsiteY104" fmla="*/ 864159 h 4664946"/>
              <a:gd name="connsiteX0" fmla="*/ 1998445 w 4706475"/>
              <a:gd name="connsiteY0" fmla="*/ 864159 h 4664946"/>
              <a:gd name="connsiteX1" fmla="*/ 1724626 w 4706475"/>
              <a:gd name="connsiteY1" fmla="*/ 823965 h 4664946"/>
              <a:gd name="connsiteX2" fmla="*/ 1596510 w 4706475"/>
              <a:gd name="connsiteY2" fmla="*/ 864158 h 4664946"/>
              <a:gd name="connsiteX3" fmla="*/ 1458345 w 4706475"/>
              <a:gd name="connsiteY3" fmla="*/ 924449 h 4664946"/>
              <a:gd name="connsiteX4" fmla="*/ 1264912 w 4706475"/>
              <a:gd name="connsiteY4" fmla="*/ 924448 h 4664946"/>
              <a:gd name="connsiteX5" fmla="*/ 1038824 w 4706475"/>
              <a:gd name="connsiteY5" fmla="*/ 884254 h 4664946"/>
              <a:gd name="connsiteX6" fmla="*/ 900659 w 4706475"/>
              <a:gd name="connsiteY6" fmla="*/ 909376 h 4664946"/>
              <a:gd name="connsiteX7" fmla="*/ 800176 w 4706475"/>
              <a:gd name="connsiteY7" fmla="*/ 937008 h 4664946"/>
              <a:gd name="connsiteX8" fmla="*/ 669548 w 4706475"/>
              <a:gd name="connsiteY8" fmla="*/ 994786 h 4664946"/>
              <a:gd name="connsiteX9" fmla="*/ 599211 w 4706475"/>
              <a:gd name="connsiteY9" fmla="*/ 1040004 h 4664946"/>
              <a:gd name="connsiteX10" fmla="*/ 463556 w 4706475"/>
              <a:gd name="connsiteY10" fmla="*/ 1178169 h 4664946"/>
              <a:gd name="connsiteX11" fmla="*/ 385682 w 4706475"/>
              <a:gd name="connsiteY11" fmla="*/ 1298750 h 4664946"/>
              <a:gd name="connsiteX12" fmla="*/ 355536 w 4706475"/>
              <a:gd name="connsiteY12" fmla="*/ 1381649 h 4664946"/>
              <a:gd name="connsiteX13" fmla="*/ 423363 w 4706475"/>
              <a:gd name="connsiteY13" fmla="*/ 1474596 h 4664946"/>
              <a:gd name="connsiteX14" fmla="*/ 420851 w 4706475"/>
              <a:gd name="connsiteY14" fmla="*/ 1524837 h 4664946"/>
              <a:gd name="connsiteX15" fmla="*/ 187228 w 4706475"/>
              <a:gd name="connsiteY15" fmla="*/ 1673049 h 4664946"/>
              <a:gd name="connsiteX16" fmla="*/ 194763 w 4706475"/>
              <a:gd name="connsiteY16" fmla="*/ 1723292 h 4664946"/>
              <a:gd name="connsiteX17" fmla="*/ 1099115 w 4706475"/>
              <a:gd name="connsiteY17" fmla="*/ 1763485 h 4664946"/>
              <a:gd name="connsiteX18" fmla="*/ 1769842 w 4706475"/>
              <a:gd name="connsiteY18" fmla="*/ 1771021 h 4664946"/>
              <a:gd name="connsiteX19" fmla="*/ 1734673 w 4706475"/>
              <a:gd name="connsiteY19" fmla="*/ 1562518 h 4664946"/>
              <a:gd name="connsiteX20" fmla="*/ 1654286 w 4706475"/>
              <a:gd name="connsiteY20" fmla="*/ 1313822 h 4664946"/>
              <a:gd name="connsiteX21" fmla="*/ 1684431 w 4706475"/>
              <a:gd name="connsiteY21" fmla="*/ 1185705 h 4664946"/>
              <a:gd name="connsiteX22" fmla="*/ 1709554 w 4706475"/>
              <a:gd name="connsiteY22" fmla="*/ 1080199 h 4664946"/>
              <a:gd name="connsiteX23" fmla="*/ 1754771 w 4706475"/>
              <a:gd name="connsiteY23" fmla="*/ 1052566 h 4664946"/>
              <a:gd name="connsiteX24" fmla="*/ 1890424 w 4706475"/>
              <a:gd name="connsiteY24" fmla="*/ 1009860 h 4664946"/>
              <a:gd name="connsiteX25" fmla="*/ 2046174 w 4706475"/>
              <a:gd name="connsiteY25" fmla="*/ 1032467 h 4664946"/>
              <a:gd name="connsiteX26" fmla="*/ 2139121 w 4706475"/>
              <a:gd name="connsiteY26" fmla="*/ 1170633 h 4664946"/>
              <a:gd name="connsiteX27" fmla="*/ 2111488 w 4706475"/>
              <a:gd name="connsiteY27" fmla="*/ 1308798 h 4664946"/>
              <a:gd name="connsiteX28" fmla="*/ 2114000 w 4706475"/>
              <a:gd name="connsiteY28" fmla="*/ 1459523 h 4664946"/>
              <a:gd name="connsiteX29" fmla="*/ 2204435 w 4706475"/>
              <a:gd name="connsiteY29" fmla="*/ 1602712 h 4664946"/>
              <a:gd name="connsiteX30" fmla="*/ 2244629 w 4706475"/>
              <a:gd name="connsiteY30" fmla="*/ 1715756 h 4664946"/>
              <a:gd name="connsiteX31" fmla="*/ 2267237 w 4706475"/>
              <a:gd name="connsiteY31" fmla="*/ 1851409 h 4664946"/>
              <a:gd name="connsiteX32" fmla="*/ 2224532 w 4706475"/>
              <a:gd name="connsiteY32" fmla="*/ 2052376 h 4664946"/>
              <a:gd name="connsiteX33" fmla="*/ 2242117 w 4706475"/>
              <a:gd name="connsiteY33" fmla="*/ 2157885 h 4664946"/>
              <a:gd name="connsiteX34" fmla="*/ 2425499 w 4706475"/>
              <a:gd name="connsiteY34" fmla="*/ 2404069 h 4664946"/>
              <a:gd name="connsiteX35" fmla="*/ 2495837 w 4706475"/>
              <a:gd name="connsiteY35" fmla="*/ 2728128 h 4664946"/>
              <a:gd name="connsiteX36" fmla="*/ 2626466 w 4706475"/>
              <a:gd name="connsiteY36" fmla="*/ 2833636 h 4664946"/>
              <a:gd name="connsiteX37" fmla="*/ 2842507 w 4706475"/>
              <a:gd name="connsiteY37" fmla="*/ 2934119 h 4664946"/>
              <a:gd name="connsiteX38" fmla="*/ 2860090 w 4706475"/>
              <a:gd name="connsiteY38" fmla="*/ 3004458 h 4664946"/>
              <a:gd name="connsiteX39" fmla="*/ 2764631 w 4706475"/>
              <a:gd name="connsiteY39" fmla="*/ 3064746 h 4664946"/>
              <a:gd name="connsiteX40" fmla="*/ 2480765 w 4706475"/>
              <a:gd name="connsiteY40" fmla="*/ 3032089 h 4664946"/>
              <a:gd name="connsiteX41" fmla="*/ 2284822 w 4706475"/>
              <a:gd name="connsiteY41" fmla="*/ 2868804 h 4664946"/>
              <a:gd name="connsiteX42" fmla="*/ 2091391 w 4706475"/>
              <a:gd name="connsiteY42" fmla="*/ 2768321 h 4664946"/>
              <a:gd name="connsiteX43" fmla="*/ 1958251 w 4706475"/>
              <a:gd name="connsiteY43" fmla="*/ 2594986 h 4664946"/>
              <a:gd name="connsiteX44" fmla="*/ 1882888 w 4706475"/>
              <a:gd name="connsiteY44" fmla="*/ 2399043 h 4664946"/>
              <a:gd name="connsiteX45" fmla="*/ 1837670 w 4706475"/>
              <a:gd name="connsiteY45" fmla="*/ 2177979 h 4664946"/>
              <a:gd name="connsiteX46" fmla="*/ 1782404 w 4706475"/>
              <a:gd name="connsiteY46" fmla="*/ 2145323 h 4664946"/>
              <a:gd name="connsiteX47" fmla="*/ 1752259 w 4706475"/>
              <a:gd name="connsiteY47" fmla="*/ 1997109 h 4664946"/>
              <a:gd name="connsiteX48" fmla="*/ 1762308 w 4706475"/>
              <a:gd name="connsiteY48" fmla="*/ 1879041 h 4664946"/>
              <a:gd name="connsiteX49" fmla="*/ 1767332 w 4706475"/>
              <a:gd name="connsiteY49" fmla="*/ 1781070 h 4664946"/>
              <a:gd name="connsiteX50" fmla="*/ 963463 w 4706475"/>
              <a:gd name="connsiteY50" fmla="*/ 1745899 h 4664946"/>
              <a:gd name="connsiteX51" fmla="*/ 349955 w 4706475"/>
              <a:gd name="connsiteY51" fmla="*/ 1730673 h 4664946"/>
              <a:gd name="connsiteX52" fmla="*/ 183444 w 4706475"/>
              <a:gd name="connsiteY52" fmla="*/ 1722205 h 4664946"/>
              <a:gd name="connsiteX53" fmla="*/ 160867 w 4706475"/>
              <a:gd name="connsiteY53" fmla="*/ 1868962 h 4664946"/>
              <a:gd name="connsiteX54" fmla="*/ 0 w 4706475"/>
              <a:gd name="connsiteY54" fmla="*/ 2049584 h 4664946"/>
              <a:gd name="connsiteX55" fmla="*/ 19757 w 4706475"/>
              <a:gd name="connsiteY55" fmla="*/ 2145540 h 4664946"/>
              <a:gd name="connsiteX56" fmla="*/ 177800 w 4706475"/>
              <a:gd name="connsiteY56" fmla="*/ 2385428 h 4664946"/>
              <a:gd name="connsiteX57" fmla="*/ 530579 w 4706475"/>
              <a:gd name="connsiteY57" fmla="*/ 2532184 h 4664946"/>
              <a:gd name="connsiteX58" fmla="*/ 620890 w 4706475"/>
              <a:gd name="connsiteY58" fmla="*/ 2597095 h 4664946"/>
              <a:gd name="connsiteX59" fmla="*/ 883077 w 4706475"/>
              <a:gd name="connsiteY59" fmla="*/ 2697983 h 4664946"/>
              <a:gd name="connsiteX60" fmla="*/ 1157112 w 4706475"/>
              <a:gd name="connsiteY60" fmla="*/ 2949873 h 4664946"/>
              <a:gd name="connsiteX61" fmla="*/ 1247422 w 4706475"/>
              <a:gd name="connsiteY61" fmla="*/ 3133318 h 4664946"/>
              <a:gd name="connsiteX62" fmla="*/ 1230490 w 4706475"/>
              <a:gd name="connsiteY62" fmla="*/ 3229274 h 4664946"/>
              <a:gd name="connsiteX63" fmla="*/ 1148645 w 4706475"/>
              <a:gd name="connsiteY63" fmla="*/ 3319584 h 4664946"/>
              <a:gd name="connsiteX64" fmla="*/ 1018823 w 4706475"/>
              <a:gd name="connsiteY64" fmla="*/ 3497384 h 4664946"/>
              <a:gd name="connsiteX65" fmla="*/ 920045 w 4706475"/>
              <a:gd name="connsiteY65" fmla="*/ 3694940 h 4664946"/>
              <a:gd name="connsiteX66" fmla="*/ 764823 w 4706475"/>
              <a:gd name="connsiteY66" fmla="*/ 4019495 h 4664946"/>
              <a:gd name="connsiteX67" fmla="*/ 1580444 w 4706475"/>
              <a:gd name="connsiteY67" fmla="*/ 3277250 h 4664946"/>
              <a:gd name="connsiteX68" fmla="*/ 1955800 w 4706475"/>
              <a:gd name="connsiteY68" fmla="*/ 3147428 h 4664946"/>
              <a:gd name="connsiteX69" fmla="*/ 2247141 w 4706475"/>
              <a:gd name="connsiteY69" fmla="*/ 3125036 h 4664946"/>
              <a:gd name="connsiteX70" fmla="*/ 2945501 w 4706475"/>
              <a:gd name="connsiteY70" fmla="*/ 3233057 h 4664946"/>
              <a:gd name="connsiteX71" fmla="*/ 3078640 w 4706475"/>
              <a:gd name="connsiteY71" fmla="*/ 3310932 h 4664946"/>
              <a:gd name="connsiteX72" fmla="*/ 3214293 w 4706475"/>
              <a:gd name="connsiteY72" fmla="*/ 3753060 h 4664946"/>
              <a:gd name="connsiteX73" fmla="*/ 3196708 w 4706475"/>
              <a:gd name="connsiteY73" fmla="*/ 3851032 h 4664946"/>
              <a:gd name="connsiteX74" fmla="*/ 3445404 w 4706475"/>
              <a:gd name="connsiteY74" fmla="*/ 4119824 h 4664946"/>
              <a:gd name="connsiteX75" fmla="*/ 3749367 w 4706475"/>
              <a:gd name="connsiteY75" fmla="*/ 4423787 h 4664946"/>
              <a:gd name="connsiteX76" fmla="*/ 3839802 w 4706475"/>
              <a:gd name="connsiteY76" fmla="*/ 4509198 h 4664946"/>
              <a:gd name="connsiteX77" fmla="*/ 4028210 w 4706475"/>
              <a:gd name="connsiteY77" fmla="*/ 4604656 h 4664946"/>
              <a:gd name="connsiteX78" fmla="*/ 4181446 w 4706475"/>
              <a:gd name="connsiteY78" fmla="*/ 4664946 h 4664946"/>
              <a:gd name="connsiteX79" fmla="*/ 4279418 w 4706475"/>
              <a:gd name="connsiteY79" fmla="*/ 4664946 h 4664946"/>
              <a:gd name="connsiteX80" fmla="*/ 4392462 w 4706475"/>
              <a:gd name="connsiteY80" fmla="*/ 4637314 h 4664946"/>
              <a:gd name="connsiteX81" fmla="*/ 4706475 w 4706475"/>
              <a:gd name="connsiteY81" fmla="*/ 4398667 h 4664946"/>
              <a:gd name="connsiteX82" fmla="*/ 4706475 w 4706475"/>
              <a:gd name="connsiteY82" fmla="*/ 3815862 h 4664946"/>
              <a:gd name="connsiteX83" fmla="*/ 4392462 w 4706475"/>
              <a:gd name="connsiteY83" fmla="*/ 3609871 h 4664946"/>
              <a:gd name="connsiteX84" fmla="*/ 4289466 w 4706475"/>
              <a:gd name="connsiteY84" fmla="*/ 3516923 h 4664946"/>
              <a:gd name="connsiteX85" fmla="*/ 4183959 w 4706475"/>
              <a:gd name="connsiteY85" fmla="*/ 3333540 h 4664946"/>
              <a:gd name="connsiteX86" fmla="*/ 4143765 w 4706475"/>
              <a:gd name="connsiteY86" fmla="*/ 2979337 h 4664946"/>
              <a:gd name="connsiteX87" fmla="*/ 3945310 w 4706475"/>
              <a:gd name="connsiteY87" fmla="*/ 2459335 h 4664946"/>
              <a:gd name="connsiteX88" fmla="*/ 3842315 w 4706475"/>
              <a:gd name="connsiteY88" fmla="*/ 2298561 h 4664946"/>
              <a:gd name="connsiteX89" fmla="*/ 3706662 w 4706475"/>
              <a:gd name="connsiteY89" fmla="*/ 2115178 h 4664946"/>
              <a:gd name="connsiteX90" fmla="*/ 3452941 w 4706475"/>
              <a:gd name="connsiteY90" fmla="*/ 2037304 h 4664946"/>
              <a:gd name="connsiteX91" fmla="*/ 3254486 w 4706475"/>
              <a:gd name="connsiteY91" fmla="*/ 1911699 h 4664946"/>
              <a:gd name="connsiteX92" fmla="*/ 3289658 w 4706475"/>
              <a:gd name="connsiteY92" fmla="*/ 1843873 h 4664946"/>
              <a:gd name="connsiteX93" fmla="*/ 3468015 w 4706475"/>
              <a:gd name="connsiteY93" fmla="*/ 1723293 h 4664946"/>
              <a:gd name="connsiteX94" fmla="*/ 3643862 w 4706475"/>
              <a:gd name="connsiteY94" fmla="*/ 1502229 h 4664946"/>
              <a:gd name="connsiteX95" fmla="*/ 3704153 w 4706475"/>
              <a:gd name="connsiteY95" fmla="*/ 1336431 h 4664946"/>
              <a:gd name="connsiteX96" fmla="*/ 3581060 w 4706475"/>
              <a:gd name="connsiteY96" fmla="*/ 801356 h 4664946"/>
              <a:gd name="connsiteX97" fmla="*/ 3550915 w 4706475"/>
              <a:gd name="connsiteY97" fmla="*/ 665704 h 4664946"/>
              <a:gd name="connsiteX98" fmla="*/ 3465504 w 4706475"/>
              <a:gd name="connsiteY98" fmla="*/ 406959 h 4664946"/>
              <a:gd name="connsiteX99" fmla="*/ 3332364 w 4706475"/>
              <a:gd name="connsiteY99" fmla="*/ 231112 h 4664946"/>
              <a:gd name="connsiteX100" fmla="*/ 2968111 w 4706475"/>
              <a:gd name="connsiteY100" fmla="*/ 27633 h 4664946"/>
              <a:gd name="connsiteX101" fmla="*/ 2824922 w 4706475"/>
              <a:gd name="connsiteY101" fmla="*/ 0 h 4664946"/>
              <a:gd name="connsiteX102" fmla="*/ 2641539 w 4706475"/>
              <a:gd name="connsiteY102" fmla="*/ 45218 h 4664946"/>
              <a:gd name="connsiteX103" fmla="*/ 2400379 w 4706475"/>
              <a:gd name="connsiteY103" fmla="*/ 303963 h 4664946"/>
              <a:gd name="connsiteX104" fmla="*/ 2224533 w 4706475"/>
              <a:gd name="connsiteY104" fmla="*/ 527539 h 4664946"/>
              <a:gd name="connsiteX105" fmla="*/ 1998445 w 4706475"/>
              <a:gd name="connsiteY105" fmla="*/ 864159 h 4664946"/>
              <a:gd name="connsiteX0" fmla="*/ 1998445 w 4706475"/>
              <a:gd name="connsiteY0" fmla="*/ 864159 h 4664946"/>
              <a:gd name="connsiteX1" fmla="*/ 1724626 w 4706475"/>
              <a:gd name="connsiteY1" fmla="*/ 823965 h 4664946"/>
              <a:gd name="connsiteX2" fmla="*/ 1596510 w 4706475"/>
              <a:gd name="connsiteY2" fmla="*/ 864158 h 4664946"/>
              <a:gd name="connsiteX3" fmla="*/ 1458345 w 4706475"/>
              <a:gd name="connsiteY3" fmla="*/ 924449 h 4664946"/>
              <a:gd name="connsiteX4" fmla="*/ 1264912 w 4706475"/>
              <a:gd name="connsiteY4" fmla="*/ 924448 h 4664946"/>
              <a:gd name="connsiteX5" fmla="*/ 1038824 w 4706475"/>
              <a:gd name="connsiteY5" fmla="*/ 884254 h 4664946"/>
              <a:gd name="connsiteX6" fmla="*/ 900659 w 4706475"/>
              <a:gd name="connsiteY6" fmla="*/ 909376 h 4664946"/>
              <a:gd name="connsiteX7" fmla="*/ 800176 w 4706475"/>
              <a:gd name="connsiteY7" fmla="*/ 937008 h 4664946"/>
              <a:gd name="connsiteX8" fmla="*/ 669548 w 4706475"/>
              <a:gd name="connsiteY8" fmla="*/ 994786 h 4664946"/>
              <a:gd name="connsiteX9" fmla="*/ 599211 w 4706475"/>
              <a:gd name="connsiteY9" fmla="*/ 1040004 h 4664946"/>
              <a:gd name="connsiteX10" fmla="*/ 463556 w 4706475"/>
              <a:gd name="connsiteY10" fmla="*/ 1178169 h 4664946"/>
              <a:gd name="connsiteX11" fmla="*/ 385682 w 4706475"/>
              <a:gd name="connsiteY11" fmla="*/ 1298750 h 4664946"/>
              <a:gd name="connsiteX12" fmla="*/ 355536 w 4706475"/>
              <a:gd name="connsiteY12" fmla="*/ 1381649 h 4664946"/>
              <a:gd name="connsiteX13" fmla="*/ 423363 w 4706475"/>
              <a:gd name="connsiteY13" fmla="*/ 1474596 h 4664946"/>
              <a:gd name="connsiteX14" fmla="*/ 420851 w 4706475"/>
              <a:gd name="connsiteY14" fmla="*/ 1524837 h 4664946"/>
              <a:gd name="connsiteX15" fmla="*/ 187228 w 4706475"/>
              <a:gd name="connsiteY15" fmla="*/ 1673049 h 4664946"/>
              <a:gd name="connsiteX16" fmla="*/ 194763 w 4706475"/>
              <a:gd name="connsiteY16" fmla="*/ 1723292 h 4664946"/>
              <a:gd name="connsiteX17" fmla="*/ 1099115 w 4706475"/>
              <a:gd name="connsiteY17" fmla="*/ 1763485 h 4664946"/>
              <a:gd name="connsiteX18" fmla="*/ 1769842 w 4706475"/>
              <a:gd name="connsiteY18" fmla="*/ 1771021 h 4664946"/>
              <a:gd name="connsiteX19" fmla="*/ 1734673 w 4706475"/>
              <a:gd name="connsiteY19" fmla="*/ 1562518 h 4664946"/>
              <a:gd name="connsiteX20" fmla="*/ 1654286 w 4706475"/>
              <a:gd name="connsiteY20" fmla="*/ 1313822 h 4664946"/>
              <a:gd name="connsiteX21" fmla="*/ 1684431 w 4706475"/>
              <a:gd name="connsiteY21" fmla="*/ 1185705 h 4664946"/>
              <a:gd name="connsiteX22" fmla="*/ 1709554 w 4706475"/>
              <a:gd name="connsiteY22" fmla="*/ 1080199 h 4664946"/>
              <a:gd name="connsiteX23" fmla="*/ 1754771 w 4706475"/>
              <a:gd name="connsiteY23" fmla="*/ 1052566 h 4664946"/>
              <a:gd name="connsiteX24" fmla="*/ 1890424 w 4706475"/>
              <a:gd name="connsiteY24" fmla="*/ 1009860 h 4664946"/>
              <a:gd name="connsiteX25" fmla="*/ 2046174 w 4706475"/>
              <a:gd name="connsiteY25" fmla="*/ 1032467 h 4664946"/>
              <a:gd name="connsiteX26" fmla="*/ 2139121 w 4706475"/>
              <a:gd name="connsiteY26" fmla="*/ 1170633 h 4664946"/>
              <a:gd name="connsiteX27" fmla="*/ 2111488 w 4706475"/>
              <a:gd name="connsiteY27" fmla="*/ 1308798 h 4664946"/>
              <a:gd name="connsiteX28" fmla="*/ 2114000 w 4706475"/>
              <a:gd name="connsiteY28" fmla="*/ 1459523 h 4664946"/>
              <a:gd name="connsiteX29" fmla="*/ 2204435 w 4706475"/>
              <a:gd name="connsiteY29" fmla="*/ 1602712 h 4664946"/>
              <a:gd name="connsiteX30" fmla="*/ 2244629 w 4706475"/>
              <a:gd name="connsiteY30" fmla="*/ 1715756 h 4664946"/>
              <a:gd name="connsiteX31" fmla="*/ 2267237 w 4706475"/>
              <a:gd name="connsiteY31" fmla="*/ 1851409 h 4664946"/>
              <a:gd name="connsiteX32" fmla="*/ 2224532 w 4706475"/>
              <a:gd name="connsiteY32" fmla="*/ 2052376 h 4664946"/>
              <a:gd name="connsiteX33" fmla="*/ 2242117 w 4706475"/>
              <a:gd name="connsiteY33" fmla="*/ 2157885 h 4664946"/>
              <a:gd name="connsiteX34" fmla="*/ 2425499 w 4706475"/>
              <a:gd name="connsiteY34" fmla="*/ 2404069 h 4664946"/>
              <a:gd name="connsiteX35" fmla="*/ 2495837 w 4706475"/>
              <a:gd name="connsiteY35" fmla="*/ 2728128 h 4664946"/>
              <a:gd name="connsiteX36" fmla="*/ 2626466 w 4706475"/>
              <a:gd name="connsiteY36" fmla="*/ 2833636 h 4664946"/>
              <a:gd name="connsiteX37" fmla="*/ 2842507 w 4706475"/>
              <a:gd name="connsiteY37" fmla="*/ 2934119 h 4664946"/>
              <a:gd name="connsiteX38" fmla="*/ 2860090 w 4706475"/>
              <a:gd name="connsiteY38" fmla="*/ 3004458 h 4664946"/>
              <a:gd name="connsiteX39" fmla="*/ 2764631 w 4706475"/>
              <a:gd name="connsiteY39" fmla="*/ 3064746 h 4664946"/>
              <a:gd name="connsiteX40" fmla="*/ 2480765 w 4706475"/>
              <a:gd name="connsiteY40" fmla="*/ 3032089 h 4664946"/>
              <a:gd name="connsiteX41" fmla="*/ 2284822 w 4706475"/>
              <a:gd name="connsiteY41" fmla="*/ 2868804 h 4664946"/>
              <a:gd name="connsiteX42" fmla="*/ 2091391 w 4706475"/>
              <a:gd name="connsiteY42" fmla="*/ 2768321 h 4664946"/>
              <a:gd name="connsiteX43" fmla="*/ 1958251 w 4706475"/>
              <a:gd name="connsiteY43" fmla="*/ 2594986 h 4664946"/>
              <a:gd name="connsiteX44" fmla="*/ 1882888 w 4706475"/>
              <a:gd name="connsiteY44" fmla="*/ 2399043 h 4664946"/>
              <a:gd name="connsiteX45" fmla="*/ 1837670 w 4706475"/>
              <a:gd name="connsiteY45" fmla="*/ 2177979 h 4664946"/>
              <a:gd name="connsiteX46" fmla="*/ 1782404 w 4706475"/>
              <a:gd name="connsiteY46" fmla="*/ 2145323 h 4664946"/>
              <a:gd name="connsiteX47" fmla="*/ 1752259 w 4706475"/>
              <a:gd name="connsiteY47" fmla="*/ 1997109 h 4664946"/>
              <a:gd name="connsiteX48" fmla="*/ 1762308 w 4706475"/>
              <a:gd name="connsiteY48" fmla="*/ 1879041 h 4664946"/>
              <a:gd name="connsiteX49" fmla="*/ 1767332 w 4706475"/>
              <a:gd name="connsiteY49" fmla="*/ 1781070 h 4664946"/>
              <a:gd name="connsiteX50" fmla="*/ 963463 w 4706475"/>
              <a:gd name="connsiteY50" fmla="*/ 1745899 h 4664946"/>
              <a:gd name="connsiteX51" fmla="*/ 349955 w 4706475"/>
              <a:gd name="connsiteY51" fmla="*/ 1730673 h 4664946"/>
              <a:gd name="connsiteX52" fmla="*/ 183444 w 4706475"/>
              <a:gd name="connsiteY52" fmla="*/ 1722205 h 4664946"/>
              <a:gd name="connsiteX53" fmla="*/ 160867 w 4706475"/>
              <a:gd name="connsiteY53" fmla="*/ 1868962 h 4664946"/>
              <a:gd name="connsiteX54" fmla="*/ 0 w 4706475"/>
              <a:gd name="connsiteY54" fmla="*/ 2049584 h 4664946"/>
              <a:gd name="connsiteX55" fmla="*/ 19757 w 4706475"/>
              <a:gd name="connsiteY55" fmla="*/ 2145540 h 4664946"/>
              <a:gd name="connsiteX56" fmla="*/ 177800 w 4706475"/>
              <a:gd name="connsiteY56" fmla="*/ 2385428 h 4664946"/>
              <a:gd name="connsiteX57" fmla="*/ 530579 w 4706475"/>
              <a:gd name="connsiteY57" fmla="*/ 2532184 h 4664946"/>
              <a:gd name="connsiteX58" fmla="*/ 620890 w 4706475"/>
              <a:gd name="connsiteY58" fmla="*/ 2597095 h 4664946"/>
              <a:gd name="connsiteX59" fmla="*/ 883077 w 4706475"/>
              <a:gd name="connsiteY59" fmla="*/ 2697983 h 4664946"/>
              <a:gd name="connsiteX60" fmla="*/ 1157112 w 4706475"/>
              <a:gd name="connsiteY60" fmla="*/ 2949873 h 4664946"/>
              <a:gd name="connsiteX61" fmla="*/ 1247422 w 4706475"/>
              <a:gd name="connsiteY61" fmla="*/ 3133318 h 4664946"/>
              <a:gd name="connsiteX62" fmla="*/ 1230490 w 4706475"/>
              <a:gd name="connsiteY62" fmla="*/ 3229274 h 4664946"/>
              <a:gd name="connsiteX63" fmla="*/ 1148645 w 4706475"/>
              <a:gd name="connsiteY63" fmla="*/ 3319584 h 4664946"/>
              <a:gd name="connsiteX64" fmla="*/ 1018823 w 4706475"/>
              <a:gd name="connsiteY64" fmla="*/ 3497384 h 4664946"/>
              <a:gd name="connsiteX65" fmla="*/ 304801 w 4706475"/>
              <a:gd name="connsiteY65" fmla="*/ 3700584 h 4664946"/>
              <a:gd name="connsiteX66" fmla="*/ 764823 w 4706475"/>
              <a:gd name="connsiteY66" fmla="*/ 4019495 h 4664946"/>
              <a:gd name="connsiteX67" fmla="*/ 1580444 w 4706475"/>
              <a:gd name="connsiteY67" fmla="*/ 3277250 h 4664946"/>
              <a:gd name="connsiteX68" fmla="*/ 1955800 w 4706475"/>
              <a:gd name="connsiteY68" fmla="*/ 3147428 h 4664946"/>
              <a:gd name="connsiteX69" fmla="*/ 2247141 w 4706475"/>
              <a:gd name="connsiteY69" fmla="*/ 3125036 h 4664946"/>
              <a:gd name="connsiteX70" fmla="*/ 2945501 w 4706475"/>
              <a:gd name="connsiteY70" fmla="*/ 3233057 h 4664946"/>
              <a:gd name="connsiteX71" fmla="*/ 3078640 w 4706475"/>
              <a:gd name="connsiteY71" fmla="*/ 3310932 h 4664946"/>
              <a:gd name="connsiteX72" fmla="*/ 3214293 w 4706475"/>
              <a:gd name="connsiteY72" fmla="*/ 3753060 h 4664946"/>
              <a:gd name="connsiteX73" fmla="*/ 3196708 w 4706475"/>
              <a:gd name="connsiteY73" fmla="*/ 3851032 h 4664946"/>
              <a:gd name="connsiteX74" fmla="*/ 3445404 w 4706475"/>
              <a:gd name="connsiteY74" fmla="*/ 4119824 h 4664946"/>
              <a:gd name="connsiteX75" fmla="*/ 3749367 w 4706475"/>
              <a:gd name="connsiteY75" fmla="*/ 4423787 h 4664946"/>
              <a:gd name="connsiteX76" fmla="*/ 3839802 w 4706475"/>
              <a:gd name="connsiteY76" fmla="*/ 4509198 h 4664946"/>
              <a:gd name="connsiteX77" fmla="*/ 4028210 w 4706475"/>
              <a:gd name="connsiteY77" fmla="*/ 4604656 h 4664946"/>
              <a:gd name="connsiteX78" fmla="*/ 4181446 w 4706475"/>
              <a:gd name="connsiteY78" fmla="*/ 4664946 h 4664946"/>
              <a:gd name="connsiteX79" fmla="*/ 4279418 w 4706475"/>
              <a:gd name="connsiteY79" fmla="*/ 4664946 h 4664946"/>
              <a:gd name="connsiteX80" fmla="*/ 4392462 w 4706475"/>
              <a:gd name="connsiteY80" fmla="*/ 4637314 h 4664946"/>
              <a:gd name="connsiteX81" fmla="*/ 4706475 w 4706475"/>
              <a:gd name="connsiteY81" fmla="*/ 4398667 h 4664946"/>
              <a:gd name="connsiteX82" fmla="*/ 4706475 w 4706475"/>
              <a:gd name="connsiteY82" fmla="*/ 3815862 h 4664946"/>
              <a:gd name="connsiteX83" fmla="*/ 4392462 w 4706475"/>
              <a:gd name="connsiteY83" fmla="*/ 3609871 h 4664946"/>
              <a:gd name="connsiteX84" fmla="*/ 4289466 w 4706475"/>
              <a:gd name="connsiteY84" fmla="*/ 3516923 h 4664946"/>
              <a:gd name="connsiteX85" fmla="*/ 4183959 w 4706475"/>
              <a:gd name="connsiteY85" fmla="*/ 3333540 h 4664946"/>
              <a:gd name="connsiteX86" fmla="*/ 4143765 w 4706475"/>
              <a:gd name="connsiteY86" fmla="*/ 2979337 h 4664946"/>
              <a:gd name="connsiteX87" fmla="*/ 3945310 w 4706475"/>
              <a:gd name="connsiteY87" fmla="*/ 2459335 h 4664946"/>
              <a:gd name="connsiteX88" fmla="*/ 3842315 w 4706475"/>
              <a:gd name="connsiteY88" fmla="*/ 2298561 h 4664946"/>
              <a:gd name="connsiteX89" fmla="*/ 3706662 w 4706475"/>
              <a:gd name="connsiteY89" fmla="*/ 2115178 h 4664946"/>
              <a:gd name="connsiteX90" fmla="*/ 3452941 w 4706475"/>
              <a:gd name="connsiteY90" fmla="*/ 2037304 h 4664946"/>
              <a:gd name="connsiteX91" fmla="*/ 3254486 w 4706475"/>
              <a:gd name="connsiteY91" fmla="*/ 1911699 h 4664946"/>
              <a:gd name="connsiteX92" fmla="*/ 3289658 w 4706475"/>
              <a:gd name="connsiteY92" fmla="*/ 1843873 h 4664946"/>
              <a:gd name="connsiteX93" fmla="*/ 3468015 w 4706475"/>
              <a:gd name="connsiteY93" fmla="*/ 1723293 h 4664946"/>
              <a:gd name="connsiteX94" fmla="*/ 3643862 w 4706475"/>
              <a:gd name="connsiteY94" fmla="*/ 1502229 h 4664946"/>
              <a:gd name="connsiteX95" fmla="*/ 3704153 w 4706475"/>
              <a:gd name="connsiteY95" fmla="*/ 1336431 h 4664946"/>
              <a:gd name="connsiteX96" fmla="*/ 3581060 w 4706475"/>
              <a:gd name="connsiteY96" fmla="*/ 801356 h 4664946"/>
              <a:gd name="connsiteX97" fmla="*/ 3550915 w 4706475"/>
              <a:gd name="connsiteY97" fmla="*/ 665704 h 4664946"/>
              <a:gd name="connsiteX98" fmla="*/ 3465504 w 4706475"/>
              <a:gd name="connsiteY98" fmla="*/ 406959 h 4664946"/>
              <a:gd name="connsiteX99" fmla="*/ 3332364 w 4706475"/>
              <a:gd name="connsiteY99" fmla="*/ 231112 h 4664946"/>
              <a:gd name="connsiteX100" fmla="*/ 2968111 w 4706475"/>
              <a:gd name="connsiteY100" fmla="*/ 27633 h 4664946"/>
              <a:gd name="connsiteX101" fmla="*/ 2824922 w 4706475"/>
              <a:gd name="connsiteY101" fmla="*/ 0 h 4664946"/>
              <a:gd name="connsiteX102" fmla="*/ 2641539 w 4706475"/>
              <a:gd name="connsiteY102" fmla="*/ 45218 h 4664946"/>
              <a:gd name="connsiteX103" fmla="*/ 2400379 w 4706475"/>
              <a:gd name="connsiteY103" fmla="*/ 303963 h 4664946"/>
              <a:gd name="connsiteX104" fmla="*/ 2224533 w 4706475"/>
              <a:gd name="connsiteY104" fmla="*/ 527539 h 4664946"/>
              <a:gd name="connsiteX105" fmla="*/ 1998445 w 4706475"/>
              <a:gd name="connsiteY105" fmla="*/ 864159 h 4664946"/>
              <a:gd name="connsiteX0" fmla="*/ 1998445 w 4706475"/>
              <a:gd name="connsiteY0" fmla="*/ 864159 h 4664946"/>
              <a:gd name="connsiteX1" fmla="*/ 1724626 w 4706475"/>
              <a:gd name="connsiteY1" fmla="*/ 823965 h 4664946"/>
              <a:gd name="connsiteX2" fmla="*/ 1596510 w 4706475"/>
              <a:gd name="connsiteY2" fmla="*/ 864158 h 4664946"/>
              <a:gd name="connsiteX3" fmla="*/ 1458345 w 4706475"/>
              <a:gd name="connsiteY3" fmla="*/ 924449 h 4664946"/>
              <a:gd name="connsiteX4" fmla="*/ 1264912 w 4706475"/>
              <a:gd name="connsiteY4" fmla="*/ 924448 h 4664946"/>
              <a:gd name="connsiteX5" fmla="*/ 1038824 w 4706475"/>
              <a:gd name="connsiteY5" fmla="*/ 884254 h 4664946"/>
              <a:gd name="connsiteX6" fmla="*/ 900659 w 4706475"/>
              <a:gd name="connsiteY6" fmla="*/ 909376 h 4664946"/>
              <a:gd name="connsiteX7" fmla="*/ 800176 w 4706475"/>
              <a:gd name="connsiteY7" fmla="*/ 937008 h 4664946"/>
              <a:gd name="connsiteX8" fmla="*/ 669548 w 4706475"/>
              <a:gd name="connsiteY8" fmla="*/ 994786 h 4664946"/>
              <a:gd name="connsiteX9" fmla="*/ 599211 w 4706475"/>
              <a:gd name="connsiteY9" fmla="*/ 1040004 h 4664946"/>
              <a:gd name="connsiteX10" fmla="*/ 463556 w 4706475"/>
              <a:gd name="connsiteY10" fmla="*/ 1178169 h 4664946"/>
              <a:gd name="connsiteX11" fmla="*/ 385682 w 4706475"/>
              <a:gd name="connsiteY11" fmla="*/ 1298750 h 4664946"/>
              <a:gd name="connsiteX12" fmla="*/ 355536 w 4706475"/>
              <a:gd name="connsiteY12" fmla="*/ 1381649 h 4664946"/>
              <a:gd name="connsiteX13" fmla="*/ 423363 w 4706475"/>
              <a:gd name="connsiteY13" fmla="*/ 1474596 h 4664946"/>
              <a:gd name="connsiteX14" fmla="*/ 420851 w 4706475"/>
              <a:gd name="connsiteY14" fmla="*/ 1524837 h 4664946"/>
              <a:gd name="connsiteX15" fmla="*/ 187228 w 4706475"/>
              <a:gd name="connsiteY15" fmla="*/ 1673049 h 4664946"/>
              <a:gd name="connsiteX16" fmla="*/ 194763 w 4706475"/>
              <a:gd name="connsiteY16" fmla="*/ 1723292 h 4664946"/>
              <a:gd name="connsiteX17" fmla="*/ 1099115 w 4706475"/>
              <a:gd name="connsiteY17" fmla="*/ 1763485 h 4664946"/>
              <a:gd name="connsiteX18" fmla="*/ 1769842 w 4706475"/>
              <a:gd name="connsiteY18" fmla="*/ 1771021 h 4664946"/>
              <a:gd name="connsiteX19" fmla="*/ 1734673 w 4706475"/>
              <a:gd name="connsiteY19" fmla="*/ 1562518 h 4664946"/>
              <a:gd name="connsiteX20" fmla="*/ 1654286 w 4706475"/>
              <a:gd name="connsiteY20" fmla="*/ 1313822 h 4664946"/>
              <a:gd name="connsiteX21" fmla="*/ 1684431 w 4706475"/>
              <a:gd name="connsiteY21" fmla="*/ 1185705 h 4664946"/>
              <a:gd name="connsiteX22" fmla="*/ 1709554 w 4706475"/>
              <a:gd name="connsiteY22" fmla="*/ 1080199 h 4664946"/>
              <a:gd name="connsiteX23" fmla="*/ 1754771 w 4706475"/>
              <a:gd name="connsiteY23" fmla="*/ 1052566 h 4664946"/>
              <a:gd name="connsiteX24" fmla="*/ 1890424 w 4706475"/>
              <a:gd name="connsiteY24" fmla="*/ 1009860 h 4664946"/>
              <a:gd name="connsiteX25" fmla="*/ 2046174 w 4706475"/>
              <a:gd name="connsiteY25" fmla="*/ 1032467 h 4664946"/>
              <a:gd name="connsiteX26" fmla="*/ 2139121 w 4706475"/>
              <a:gd name="connsiteY26" fmla="*/ 1170633 h 4664946"/>
              <a:gd name="connsiteX27" fmla="*/ 2111488 w 4706475"/>
              <a:gd name="connsiteY27" fmla="*/ 1308798 h 4664946"/>
              <a:gd name="connsiteX28" fmla="*/ 2114000 w 4706475"/>
              <a:gd name="connsiteY28" fmla="*/ 1459523 h 4664946"/>
              <a:gd name="connsiteX29" fmla="*/ 2204435 w 4706475"/>
              <a:gd name="connsiteY29" fmla="*/ 1602712 h 4664946"/>
              <a:gd name="connsiteX30" fmla="*/ 2244629 w 4706475"/>
              <a:gd name="connsiteY30" fmla="*/ 1715756 h 4664946"/>
              <a:gd name="connsiteX31" fmla="*/ 2267237 w 4706475"/>
              <a:gd name="connsiteY31" fmla="*/ 1851409 h 4664946"/>
              <a:gd name="connsiteX32" fmla="*/ 2224532 w 4706475"/>
              <a:gd name="connsiteY32" fmla="*/ 2052376 h 4664946"/>
              <a:gd name="connsiteX33" fmla="*/ 2242117 w 4706475"/>
              <a:gd name="connsiteY33" fmla="*/ 2157885 h 4664946"/>
              <a:gd name="connsiteX34" fmla="*/ 2425499 w 4706475"/>
              <a:gd name="connsiteY34" fmla="*/ 2404069 h 4664946"/>
              <a:gd name="connsiteX35" fmla="*/ 2495837 w 4706475"/>
              <a:gd name="connsiteY35" fmla="*/ 2728128 h 4664946"/>
              <a:gd name="connsiteX36" fmla="*/ 2626466 w 4706475"/>
              <a:gd name="connsiteY36" fmla="*/ 2833636 h 4664946"/>
              <a:gd name="connsiteX37" fmla="*/ 2842507 w 4706475"/>
              <a:gd name="connsiteY37" fmla="*/ 2934119 h 4664946"/>
              <a:gd name="connsiteX38" fmla="*/ 2860090 w 4706475"/>
              <a:gd name="connsiteY38" fmla="*/ 3004458 h 4664946"/>
              <a:gd name="connsiteX39" fmla="*/ 2764631 w 4706475"/>
              <a:gd name="connsiteY39" fmla="*/ 3064746 h 4664946"/>
              <a:gd name="connsiteX40" fmla="*/ 2480765 w 4706475"/>
              <a:gd name="connsiteY40" fmla="*/ 3032089 h 4664946"/>
              <a:gd name="connsiteX41" fmla="*/ 2284822 w 4706475"/>
              <a:gd name="connsiteY41" fmla="*/ 2868804 h 4664946"/>
              <a:gd name="connsiteX42" fmla="*/ 2091391 w 4706475"/>
              <a:gd name="connsiteY42" fmla="*/ 2768321 h 4664946"/>
              <a:gd name="connsiteX43" fmla="*/ 1958251 w 4706475"/>
              <a:gd name="connsiteY43" fmla="*/ 2594986 h 4664946"/>
              <a:gd name="connsiteX44" fmla="*/ 1882888 w 4706475"/>
              <a:gd name="connsiteY44" fmla="*/ 2399043 h 4664946"/>
              <a:gd name="connsiteX45" fmla="*/ 1837670 w 4706475"/>
              <a:gd name="connsiteY45" fmla="*/ 2177979 h 4664946"/>
              <a:gd name="connsiteX46" fmla="*/ 1782404 w 4706475"/>
              <a:gd name="connsiteY46" fmla="*/ 2145323 h 4664946"/>
              <a:gd name="connsiteX47" fmla="*/ 1752259 w 4706475"/>
              <a:gd name="connsiteY47" fmla="*/ 1997109 h 4664946"/>
              <a:gd name="connsiteX48" fmla="*/ 1762308 w 4706475"/>
              <a:gd name="connsiteY48" fmla="*/ 1879041 h 4664946"/>
              <a:gd name="connsiteX49" fmla="*/ 1767332 w 4706475"/>
              <a:gd name="connsiteY49" fmla="*/ 1781070 h 4664946"/>
              <a:gd name="connsiteX50" fmla="*/ 963463 w 4706475"/>
              <a:gd name="connsiteY50" fmla="*/ 1745899 h 4664946"/>
              <a:gd name="connsiteX51" fmla="*/ 349955 w 4706475"/>
              <a:gd name="connsiteY51" fmla="*/ 1730673 h 4664946"/>
              <a:gd name="connsiteX52" fmla="*/ 183444 w 4706475"/>
              <a:gd name="connsiteY52" fmla="*/ 1722205 h 4664946"/>
              <a:gd name="connsiteX53" fmla="*/ 160867 w 4706475"/>
              <a:gd name="connsiteY53" fmla="*/ 1868962 h 4664946"/>
              <a:gd name="connsiteX54" fmla="*/ 0 w 4706475"/>
              <a:gd name="connsiteY54" fmla="*/ 2049584 h 4664946"/>
              <a:gd name="connsiteX55" fmla="*/ 19757 w 4706475"/>
              <a:gd name="connsiteY55" fmla="*/ 2145540 h 4664946"/>
              <a:gd name="connsiteX56" fmla="*/ 177800 w 4706475"/>
              <a:gd name="connsiteY56" fmla="*/ 2385428 h 4664946"/>
              <a:gd name="connsiteX57" fmla="*/ 530579 w 4706475"/>
              <a:gd name="connsiteY57" fmla="*/ 2532184 h 4664946"/>
              <a:gd name="connsiteX58" fmla="*/ 620890 w 4706475"/>
              <a:gd name="connsiteY58" fmla="*/ 2597095 h 4664946"/>
              <a:gd name="connsiteX59" fmla="*/ 883077 w 4706475"/>
              <a:gd name="connsiteY59" fmla="*/ 2697983 h 4664946"/>
              <a:gd name="connsiteX60" fmla="*/ 1157112 w 4706475"/>
              <a:gd name="connsiteY60" fmla="*/ 2949873 h 4664946"/>
              <a:gd name="connsiteX61" fmla="*/ 1247422 w 4706475"/>
              <a:gd name="connsiteY61" fmla="*/ 3133318 h 4664946"/>
              <a:gd name="connsiteX62" fmla="*/ 1230490 w 4706475"/>
              <a:gd name="connsiteY62" fmla="*/ 3229274 h 4664946"/>
              <a:gd name="connsiteX63" fmla="*/ 1148645 w 4706475"/>
              <a:gd name="connsiteY63" fmla="*/ 3319584 h 4664946"/>
              <a:gd name="connsiteX64" fmla="*/ 1018823 w 4706475"/>
              <a:gd name="connsiteY64" fmla="*/ 3497384 h 4664946"/>
              <a:gd name="connsiteX65" fmla="*/ 714023 w 4706475"/>
              <a:gd name="connsiteY65" fmla="*/ 3584873 h 4664946"/>
              <a:gd name="connsiteX66" fmla="*/ 304801 w 4706475"/>
              <a:gd name="connsiteY66" fmla="*/ 3700584 h 4664946"/>
              <a:gd name="connsiteX67" fmla="*/ 764823 w 4706475"/>
              <a:gd name="connsiteY67" fmla="*/ 4019495 h 4664946"/>
              <a:gd name="connsiteX68" fmla="*/ 1580444 w 4706475"/>
              <a:gd name="connsiteY68" fmla="*/ 3277250 h 4664946"/>
              <a:gd name="connsiteX69" fmla="*/ 1955800 w 4706475"/>
              <a:gd name="connsiteY69" fmla="*/ 3147428 h 4664946"/>
              <a:gd name="connsiteX70" fmla="*/ 2247141 w 4706475"/>
              <a:gd name="connsiteY70" fmla="*/ 3125036 h 4664946"/>
              <a:gd name="connsiteX71" fmla="*/ 2945501 w 4706475"/>
              <a:gd name="connsiteY71" fmla="*/ 3233057 h 4664946"/>
              <a:gd name="connsiteX72" fmla="*/ 3078640 w 4706475"/>
              <a:gd name="connsiteY72" fmla="*/ 3310932 h 4664946"/>
              <a:gd name="connsiteX73" fmla="*/ 3214293 w 4706475"/>
              <a:gd name="connsiteY73" fmla="*/ 3753060 h 4664946"/>
              <a:gd name="connsiteX74" fmla="*/ 3196708 w 4706475"/>
              <a:gd name="connsiteY74" fmla="*/ 3851032 h 4664946"/>
              <a:gd name="connsiteX75" fmla="*/ 3445404 w 4706475"/>
              <a:gd name="connsiteY75" fmla="*/ 4119824 h 4664946"/>
              <a:gd name="connsiteX76" fmla="*/ 3749367 w 4706475"/>
              <a:gd name="connsiteY76" fmla="*/ 4423787 h 4664946"/>
              <a:gd name="connsiteX77" fmla="*/ 3839802 w 4706475"/>
              <a:gd name="connsiteY77" fmla="*/ 4509198 h 4664946"/>
              <a:gd name="connsiteX78" fmla="*/ 4028210 w 4706475"/>
              <a:gd name="connsiteY78" fmla="*/ 4604656 h 4664946"/>
              <a:gd name="connsiteX79" fmla="*/ 4181446 w 4706475"/>
              <a:gd name="connsiteY79" fmla="*/ 4664946 h 4664946"/>
              <a:gd name="connsiteX80" fmla="*/ 4279418 w 4706475"/>
              <a:gd name="connsiteY80" fmla="*/ 4664946 h 4664946"/>
              <a:gd name="connsiteX81" fmla="*/ 4392462 w 4706475"/>
              <a:gd name="connsiteY81" fmla="*/ 4637314 h 4664946"/>
              <a:gd name="connsiteX82" fmla="*/ 4706475 w 4706475"/>
              <a:gd name="connsiteY82" fmla="*/ 4398667 h 4664946"/>
              <a:gd name="connsiteX83" fmla="*/ 4706475 w 4706475"/>
              <a:gd name="connsiteY83" fmla="*/ 3815862 h 4664946"/>
              <a:gd name="connsiteX84" fmla="*/ 4392462 w 4706475"/>
              <a:gd name="connsiteY84" fmla="*/ 3609871 h 4664946"/>
              <a:gd name="connsiteX85" fmla="*/ 4289466 w 4706475"/>
              <a:gd name="connsiteY85" fmla="*/ 3516923 h 4664946"/>
              <a:gd name="connsiteX86" fmla="*/ 4183959 w 4706475"/>
              <a:gd name="connsiteY86" fmla="*/ 3333540 h 4664946"/>
              <a:gd name="connsiteX87" fmla="*/ 4143765 w 4706475"/>
              <a:gd name="connsiteY87" fmla="*/ 2979337 h 4664946"/>
              <a:gd name="connsiteX88" fmla="*/ 3945310 w 4706475"/>
              <a:gd name="connsiteY88" fmla="*/ 2459335 h 4664946"/>
              <a:gd name="connsiteX89" fmla="*/ 3842315 w 4706475"/>
              <a:gd name="connsiteY89" fmla="*/ 2298561 h 4664946"/>
              <a:gd name="connsiteX90" fmla="*/ 3706662 w 4706475"/>
              <a:gd name="connsiteY90" fmla="*/ 2115178 h 4664946"/>
              <a:gd name="connsiteX91" fmla="*/ 3452941 w 4706475"/>
              <a:gd name="connsiteY91" fmla="*/ 2037304 h 4664946"/>
              <a:gd name="connsiteX92" fmla="*/ 3254486 w 4706475"/>
              <a:gd name="connsiteY92" fmla="*/ 1911699 h 4664946"/>
              <a:gd name="connsiteX93" fmla="*/ 3289658 w 4706475"/>
              <a:gd name="connsiteY93" fmla="*/ 1843873 h 4664946"/>
              <a:gd name="connsiteX94" fmla="*/ 3468015 w 4706475"/>
              <a:gd name="connsiteY94" fmla="*/ 1723293 h 4664946"/>
              <a:gd name="connsiteX95" fmla="*/ 3643862 w 4706475"/>
              <a:gd name="connsiteY95" fmla="*/ 1502229 h 4664946"/>
              <a:gd name="connsiteX96" fmla="*/ 3704153 w 4706475"/>
              <a:gd name="connsiteY96" fmla="*/ 1336431 h 4664946"/>
              <a:gd name="connsiteX97" fmla="*/ 3581060 w 4706475"/>
              <a:gd name="connsiteY97" fmla="*/ 801356 h 4664946"/>
              <a:gd name="connsiteX98" fmla="*/ 3550915 w 4706475"/>
              <a:gd name="connsiteY98" fmla="*/ 665704 h 4664946"/>
              <a:gd name="connsiteX99" fmla="*/ 3465504 w 4706475"/>
              <a:gd name="connsiteY99" fmla="*/ 406959 h 4664946"/>
              <a:gd name="connsiteX100" fmla="*/ 3332364 w 4706475"/>
              <a:gd name="connsiteY100" fmla="*/ 231112 h 4664946"/>
              <a:gd name="connsiteX101" fmla="*/ 2968111 w 4706475"/>
              <a:gd name="connsiteY101" fmla="*/ 27633 h 4664946"/>
              <a:gd name="connsiteX102" fmla="*/ 2824922 w 4706475"/>
              <a:gd name="connsiteY102" fmla="*/ 0 h 4664946"/>
              <a:gd name="connsiteX103" fmla="*/ 2641539 w 4706475"/>
              <a:gd name="connsiteY103" fmla="*/ 45218 h 4664946"/>
              <a:gd name="connsiteX104" fmla="*/ 2400379 w 4706475"/>
              <a:gd name="connsiteY104" fmla="*/ 303963 h 4664946"/>
              <a:gd name="connsiteX105" fmla="*/ 2224533 w 4706475"/>
              <a:gd name="connsiteY105" fmla="*/ 527539 h 4664946"/>
              <a:gd name="connsiteX106" fmla="*/ 1998445 w 4706475"/>
              <a:gd name="connsiteY106" fmla="*/ 864159 h 4664946"/>
              <a:gd name="connsiteX0" fmla="*/ 1998445 w 4706475"/>
              <a:gd name="connsiteY0" fmla="*/ 864159 h 4664946"/>
              <a:gd name="connsiteX1" fmla="*/ 1724626 w 4706475"/>
              <a:gd name="connsiteY1" fmla="*/ 823965 h 4664946"/>
              <a:gd name="connsiteX2" fmla="*/ 1596510 w 4706475"/>
              <a:gd name="connsiteY2" fmla="*/ 864158 h 4664946"/>
              <a:gd name="connsiteX3" fmla="*/ 1458345 w 4706475"/>
              <a:gd name="connsiteY3" fmla="*/ 924449 h 4664946"/>
              <a:gd name="connsiteX4" fmla="*/ 1264912 w 4706475"/>
              <a:gd name="connsiteY4" fmla="*/ 924448 h 4664946"/>
              <a:gd name="connsiteX5" fmla="*/ 1038824 w 4706475"/>
              <a:gd name="connsiteY5" fmla="*/ 884254 h 4664946"/>
              <a:gd name="connsiteX6" fmla="*/ 900659 w 4706475"/>
              <a:gd name="connsiteY6" fmla="*/ 909376 h 4664946"/>
              <a:gd name="connsiteX7" fmla="*/ 800176 w 4706475"/>
              <a:gd name="connsiteY7" fmla="*/ 937008 h 4664946"/>
              <a:gd name="connsiteX8" fmla="*/ 669548 w 4706475"/>
              <a:gd name="connsiteY8" fmla="*/ 994786 h 4664946"/>
              <a:gd name="connsiteX9" fmla="*/ 599211 w 4706475"/>
              <a:gd name="connsiteY9" fmla="*/ 1040004 h 4664946"/>
              <a:gd name="connsiteX10" fmla="*/ 463556 w 4706475"/>
              <a:gd name="connsiteY10" fmla="*/ 1178169 h 4664946"/>
              <a:gd name="connsiteX11" fmla="*/ 385682 w 4706475"/>
              <a:gd name="connsiteY11" fmla="*/ 1298750 h 4664946"/>
              <a:gd name="connsiteX12" fmla="*/ 355536 w 4706475"/>
              <a:gd name="connsiteY12" fmla="*/ 1381649 h 4664946"/>
              <a:gd name="connsiteX13" fmla="*/ 423363 w 4706475"/>
              <a:gd name="connsiteY13" fmla="*/ 1474596 h 4664946"/>
              <a:gd name="connsiteX14" fmla="*/ 420851 w 4706475"/>
              <a:gd name="connsiteY14" fmla="*/ 1524837 h 4664946"/>
              <a:gd name="connsiteX15" fmla="*/ 187228 w 4706475"/>
              <a:gd name="connsiteY15" fmla="*/ 1673049 h 4664946"/>
              <a:gd name="connsiteX16" fmla="*/ 194763 w 4706475"/>
              <a:gd name="connsiteY16" fmla="*/ 1723292 h 4664946"/>
              <a:gd name="connsiteX17" fmla="*/ 1099115 w 4706475"/>
              <a:gd name="connsiteY17" fmla="*/ 1763485 h 4664946"/>
              <a:gd name="connsiteX18" fmla="*/ 1769842 w 4706475"/>
              <a:gd name="connsiteY18" fmla="*/ 1771021 h 4664946"/>
              <a:gd name="connsiteX19" fmla="*/ 1734673 w 4706475"/>
              <a:gd name="connsiteY19" fmla="*/ 1562518 h 4664946"/>
              <a:gd name="connsiteX20" fmla="*/ 1654286 w 4706475"/>
              <a:gd name="connsiteY20" fmla="*/ 1313822 h 4664946"/>
              <a:gd name="connsiteX21" fmla="*/ 1684431 w 4706475"/>
              <a:gd name="connsiteY21" fmla="*/ 1185705 h 4664946"/>
              <a:gd name="connsiteX22" fmla="*/ 1709554 w 4706475"/>
              <a:gd name="connsiteY22" fmla="*/ 1080199 h 4664946"/>
              <a:gd name="connsiteX23" fmla="*/ 1754771 w 4706475"/>
              <a:gd name="connsiteY23" fmla="*/ 1052566 h 4664946"/>
              <a:gd name="connsiteX24" fmla="*/ 1890424 w 4706475"/>
              <a:gd name="connsiteY24" fmla="*/ 1009860 h 4664946"/>
              <a:gd name="connsiteX25" fmla="*/ 2046174 w 4706475"/>
              <a:gd name="connsiteY25" fmla="*/ 1032467 h 4664946"/>
              <a:gd name="connsiteX26" fmla="*/ 2139121 w 4706475"/>
              <a:gd name="connsiteY26" fmla="*/ 1170633 h 4664946"/>
              <a:gd name="connsiteX27" fmla="*/ 2111488 w 4706475"/>
              <a:gd name="connsiteY27" fmla="*/ 1308798 h 4664946"/>
              <a:gd name="connsiteX28" fmla="*/ 2114000 w 4706475"/>
              <a:gd name="connsiteY28" fmla="*/ 1459523 h 4664946"/>
              <a:gd name="connsiteX29" fmla="*/ 2204435 w 4706475"/>
              <a:gd name="connsiteY29" fmla="*/ 1602712 h 4664946"/>
              <a:gd name="connsiteX30" fmla="*/ 2244629 w 4706475"/>
              <a:gd name="connsiteY30" fmla="*/ 1715756 h 4664946"/>
              <a:gd name="connsiteX31" fmla="*/ 2267237 w 4706475"/>
              <a:gd name="connsiteY31" fmla="*/ 1851409 h 4664946"/>
              <a:gd name="connsiteX32" fmla="*/ 2224532 w 4706475"/>
              <a:gd name="connsiteY32" fmla="*/ 2052376 h 4664946"/>
              <a:gd name="connsiteX33" fmla="*/ 2242117 w 4706475"/>
              <a:gd name="connsiteY33" fmla="*/ 2157885 h 4664946"/>
              <a:gd name="connsiteX34" fmla="*/ 2425499 w 4706475"/>
              <a:gd name="connsiteY34" fmla="*/ 2404069 h 4664946"/>
              <a:gd name="connsiteX35" fmla="*/ 2495837 w 4706475"/>
              <a:gd name="connsiteY35" fmla="*/ 2728128 h 4664946"/>
              <a:gd name="connsiteX36" fmla="*/ 2626466 w 4706475"/>
              <a:gd name="connsiteY36" fmla="*/ 2833636 h 4664946"/>
              <a:gd name="connsiteX37" fmla="*/ 2842507 w 4706475"/>
              <a:gd name="connsiteY37" fmla="*/ 2934119 h 4664946"/>
              <a:gd name="connsiteX38" fmla="*/ 2860090 w 4706475"/>
              <a:gd name="connsiteY38" fmla="*/ 3004458 h 4664946"/>
              <a:gd name="connsiteX39" fmla="*/ 2764631 w 4706475"/>
              <a:gd name="connsiteY39" fmla="*/ 3064746 h 4664946"/>
              <a:gd name="connsiteX40" fmla="*/ 2480765 w 4706475"/>
              <a:gd name="connsiteY40" fmla="*/ 3032089 h 4664946"/>
              <a:gd name="connsiteX41" fmla="*/ 2284822 w 4706475"/>
              <a:gd name="connsiteY41" fmla="*/ 2868804 h 4664946"/>
              <a:gd name="connsiteX42" fmla="*/ 2091391 w 4706475"/>
              <a:gd name="connsiteY42" fmla="*/ 2768321 h 4664946"/>
              <a:gd name="connsiteX43" fmla="*/ 1958251 w 4706475"/>
              <a:gd name="connsiteY43" fmla="*/ 2594986 h 4664946"/>
              <a:gd name="connsiteX44" fmla="*/ 1882888 w 4706475"/>
              <a:gd name="connsiteY44" fmla="*/ 2399043 h 4664946"/>
              <a:gd name="connsiteX45" fmla="*/ 1837670 w 4706475"/>
              <a:gd name="connsiteY45" fmla="*/ 2177979 h 4664946"/>
              <a:gd name="connsiteX46" fmla="*/ 1782404 w 4706475"/>
              <a:gd name="connsiteY46" fmla="*/ 2145323 h 4664946"/>
              <a:gd name="connsiteX47" fmla="*/ 1752259 w 4706475"/>
              <a:gd name="connsiteY47" fmla="*/ 1997109 h 4664946"/>
              <a:gd name="connsiteX48" fmla="*/ 1762308 w 4706475"/>
              <a:gd name="connsiteY48" fmla="*/ 1879041 h 4664946"/>
              <a:gd name="connsiteX49" fmla="*/ 1767332 w 4706475"/>
              <a:gd name="connsiteY49" fmla="*/ 1781070 h 4664946"/>
              <a:gd name="connsiteX50" fmla="*/ 963463 w 4706475"/>
              <a:gd name="connsiteY50" fmla="*/ 1745899 h 4664946"/>
              <a:gd name="connsiteX51" fmla="*/ 349955 w 4706475"/>
              <a:gd name="connsiteY51" fmla="*/ 1730673 h 4664946"/>
              <a:gd name="connsiteX52" fmla="*/ 183444 w 4706475"/>
              <a:gd name="connsiteY52" fmla="*/ 1722205 h 4664946"/>
              <a:gd name="connsiteX53" fmla="*/ 160867 w 4706475"/>
              <a:gd name="connsiteY53" fmla="*/ 1868962 h 4664946"/>
              <a:gd name="connsiteX54" fmla="*/ 0 w 4706475"/>
              <a:gd name="connsiteY54" fmla="*/ 2049584 h 4664946"/>
              <a:gd name="connsiteX55" fmla="*/ 19757 w 4706475"/>
              <a:gd name="connsiteY55" fmla="*/ 2145540 h 4664946"/>
              <a:gd name="connsiteX56" fmla="*/ 177800 w 4706475"/>
              <a:gd name="connsiteY56" fmla="*/ 2385428 h 4664946"/>
              <a:gd name="connsiteX57" fmla="*/ 530579 w 4706475"/>
              <a:gd name="connsiteY57" fmla="*/ 2532184 h 4664946"/>
              <a:gd name="connsiteX58" fmla="*/ 620890 w 4706475"/>
              <a:gd name="connsiteY58" fmla="*/ 2597095 h 4664946"/>
              <a:gd name="connsiteX59" fmla="*/ 883077 w 4706475"/>
              <a:gd name="connsiteY59" fmla="*/ 2697983 h 4664946"/>
              <a:gd name="connsiteX60" fmla="*/ 1157112 w 4706475"/>
              <a:gd name="connsiteY60" fmla="*/ 2949873 h 4664946"/>
              <a:gd name="connsiteX61" fmla="*/ 1247422 w 4706475"/>
              <a:gd name="connsiteY61" fmla="*/ 3133318 h 4664946"/>
              <a:gd name="connsiteX62" fmla="*/ 1230490 w 4706475"/>
              <a:gd name="connsiteY62" fmla="*/ 3229274 h 4664946"/>
              <a:gd name="connsiteX63" fmla="*/ 1148645 w 4706475"/>
              <a:gd name="connsiteY63" fmla="*/ 3319584 h 4664946"/>
              <a:gd name="connsiteX64" fmla="*/ 1018823 w 4706475"/>
              <a:gd name="connsiteY64" fmla="*/ 3497384 h 4664946"/>
              <a:gd name="connsiteX65" fmla="*/ 934156 w 4706475"/>
              <a:gd name="connsiteY65" fmla="*/ 3542540 h 4664946"/>
              <a:gd name="connsiteX66" fmla="*/ 304801 w 4706475"/>
              <a:gd name="connsiteY66" fmla="*/ 3700584 h 4664946"/>
              <a:gd name="connsiteX67" fmla="*/ 764823 w 4706475"/>
              <a:gd name="connsiteY67" fmla="*/ 4019495 h 4664946"/>
              <a:gd name="connsiteX68" fmla="*/ 1580444 w 4706475"/>
              <a:gd name="connsiteY68" fmla="*/ 3277250 h 4664946"/>
              <a:gd name="connsiteX69" fmla="*/ 1955800 w 4706475"/>
              <a:gd name="connsiteY69" fmla="*/ 3147428 h 4664946"/>
              <a:gd name="connsiteX70" fmla="*/ 2247141 w 4706475"/>
              <a:gd name="connsiteY70" fmla="*/ 3125036 h 4664946"/>
              <a:gd name="connsiteX71" fmla="*/ 2945501 w 4706475"/>
              <a:gd name="connsiteY71" fmla="*/ 3233057 h 4664946"/>
              <a:gd name="connsiteX72" fmla="*/ 3078640 w 4706475"/>
              <a:gd name="connsiteY72" fmla="*/ 3310932 h 4664946"/>
              <a:gd name="connsiteX73" fmla="*/ 3214293 w 4706475"/>
              <a:gd name="connsiteY73" fmla="*/ 3753060 h 4664946"/>
              <a:gd name="connsiteX74" fmla="*/ 3196708 w 4706475"/>
              <a:gd name="connsiteY74" fmla="*/ 3851032 h 4664946"/>
              <a:gd name="connsiteX75" fmla="*/ 3445404 w 4706475"/>
              <a:gd name="connsiteY75" fmla="*/ 4119824 h 4664946"/>
              <a:gd name="connsiteX76" fmla="*/ 3749367 w 4706475"/>
              <a:gd name="connsiteY76" fmla="*/ 4423787 h 4664946"/>
              <a:gd name="connsiteX77" fmla="*/ 3839802 w 4706475"/>
              <a:gd name="connsiteY77" fmla="*/ 4509198 h 4664946"/>
              <a:gd name="connsiteX78" fmla="*/ 4028210 w 4706475"/>
              <a:gd name="connsiteY78" fmla="*/ 4604656 h 4664946"/>
              <a:gd name="connsiteX79" fmla="*/ 4181446 w 4706475"/>
              <a:gd name="connsiteY79" fmla="*/ 4664946 h 4664946"/>
              <a:gd name="connsiteX80" fmla="*/ 4279418 w 4706475"/>
              <a:gd name="connsiteY80" fmla="*/ 4664946 h 4664946"/>
              <a:gd name="connsiteX81" fmla="*/ 4392462 w 4706475"/>
              <a:gd name="connsiteY81" fmla="*/ 4637314 h 4664946"/>
              <a:gd name="connsiteX82" fmla="*/ 4706475 w 4706475"/>
              <a:gd name="connsiteY82" fmla="*/ 4398667 h 4664946"/>
              <a:gd name="connsiteX83" fmla="*/ 4706475 w 4706475"/>
              <a:gd name="connsiteY83" fmla="*/ 3815862 h 4664946"/>
              <a:gd name="connsiteX84" fmla="*/ 4392462 w 4706475"/>
              <a:gd name="connsiteY84" fmla="*/ 3609871 h 4664946"/>
              <a:gd name="connsiteX85" fmla="*/ 4289466 w 4706475"/>
              <a:gd name="connsiteY85" fmla="*/ 3516923 h 4664946"/>
              <a:gd name="connsiteX86" fmla="*/ 4183959 w 4706475"/>
              <a:gd name="connsiteY86" fmla="*/ 3333540 h 4664946"/>
              <a:gd name="connsiteX87" fmla="*/ 4143765 w 4706475"/>
              <a:gd name="connsiteY87" fmla="*/ 2979337 h 4664946"/>
              <a:gd name="connsiteX88" fmla="*/ 3945310 w 4706475"/>
              <a:gd name="connsiteY88" fmla="*/ 2459335 h 4664946"/>
              <a:gd name="connsiteX89" fmla="*/ 3842315 w 4706475"/>
              <a:gd name="connsiteY89" fmla="*/ 2298561 h 4664946"/>
              <a:gd name="connsiteX90" fmla="*/ 3706662 w 4706475"/>
              <a:gd name="connsiteY90" fmla="*/ 2115178 h 4664946"/>
              <a:gd name="connsiteX91" fmla="*/ 3452941 w 4706475"/>
              <a:gd name="connsiteY91" fmla="*/ 2037304 h 4664946"/>
              <a:gd name="connsiteX92" fmla="*/ 3254486 w 4706475"/>
              <a:gd name="connsiteY92" fmla="*/ 1911699 h 4664946"/>
              <a:gd name="connsiteX93" fmla="*/ 3289658 w 4706475"/>
              <a:gd name="connsiteY93" fmla="*/ 1843873 h 4664946"/>
              <a:gd name="connsiteX94" fmla="*/ 3468015 w 4706475"/>
              <a:gd name="connsiteY94" fmla="*/ 1723293 h 4664946"/>
              <a:gd name="connsiteX95" fmla="*/ 3643862 w 4706475"/>
              <a:gd name="connsiteY95" fmla="*/ 1502229 h 4664946"/>
              <a:gd name="connsiteX96" fmla="*/ 3704153 w 4706475"/>
              <a:gd name="connsiteY96" fmla="*/ 1336431 h 4664946"/>
              <a:gd name="connsiteX97" fmla="*/ 3581060 w 4706475"/>
              <a:gd name="connsiteY97" fmla="*/ 801356 h 4664946"/>
              <a:gd name="connsiteX98" fmla="*/ 3550915 w 4706475"/>
              <a:gd name="connsiteY98" fmla="*/ 665704 h 4664946"/>
              <a:gd name="connsiteX99" fmla="*/ 3465504 w 4706475"/>
              <a:gd name="connsiteY99" fmla="*/ 406959 h 4664946"/>
              <a:gd name="connsiteX100" fmla="*/ 3332364 w 4706475"/>
              <a:gd name="connsiteY100" fmla="*/ 231112 h 4664946"/>
              <a:gd name="connsiteX101" fmla="*/ 2968111 w 4706475"/>
              <a:gd name="connsiteY101" fmla="*/ 27633 h 4664946"/>
              <a:gd name="connsiteX102" fmla="*/ 2824922 w 4706475"/>
              <a:gd name="connsiteY102" fmla="*/ 0 h 4664946"/>
              <a:gd name="connsiteX103" fmla="*/ 2641539 w 4706475"/>
              <a:gd name="connsiteY103" fmla="*/ 45218 h 4664946"/>
              <a:gd name="connsiteX104" fmla="*/ 2400379 w 4706475"/>
              <a:gd name="connsiteY104" fmla="*/ 303963 h 4664946"/>
              <a:gd name="connsiteX105" fmla="*/ 2224533 w 4706475"/>
              <a:gd name="connsiteY105" fmla="*/ 527539 h 4664946"/>
              <a:gd name="connsiteX106" fmla="*/ 1998445 w 4706475"/>
              <a:gd name="connsiteY106" fmla="*/ 864159 h 4664946"/>
              <a:gd name="connsiteX0" fmla="*/ 1998445 w 4706475"/>
              <a:gd name="connsiteY0" fmla="*/ 864159 h 4664946"/>
              <a:gd name="connsiteX1" fmla="*/ 1724626 w 4706475"/>
              <a:gd name="connsiteY1" fmla="*/ 823965 h 4664946"/>
              <a:gd name="connsiteX2" fmla="*/ 1596510 w 4706475"/>
              <a:gd name="connsiteY2" fmla="*/ 864158 h 4664946"/>
              <a:gd name="connsiteX3" fmla="*/ 1458345 w 4706475"/>
              <a:gd name="connsiteY3" fmla="*/ 924449 h 4664946"/>
              <a:gd name="connsiteX4" fmla="*/ 1264912 w 4706475"/>
              <a:gd name="connsiteY4" fmla="*/ 924448 h 4664946"/>
              <a:gd name="connsiteX5" fmla="*/ 1038824 w 4706475"/>
              <a:gd name="connsiteY5" fmla="*/ 884254 h 4664946"/>
              <a:gd name="connsiteX6" fmla="*/ 900659 w 4706475"/>
              <a:gd name="connsiteY6" fmla="*/ 909376 h 4664946"/>
              <a:gd name="connsiteX7" fmla="*/ 800176 w 4706475"/>
              <a:gd name="connsiteY7" fmla="*/ 937008 h 4664946"/>
              <a:gd name="connsiteX8" fmla="*/ 669548 w 4706475"/>
              <a:gd name="connsiteY8" fmla="*/ 994786 h 4664946"/>
              <a:gd name="connsiteX9" fmla="*/ 599211 w 4706475"/>
              <a:gd name="connsiteY9" fmla="*/ 1040004 h 4664946"/>
              <a:gd name="connsiteX10" fmla="*/ 463556 w 4706475"/>
              <a:gd name="connsiteY10" fmla="*/ 1178169 h 4664946"/>
              <a:gd name="connsiteX11" fmla="*/ 385682 w 4706475"/>
              <a:gd name="connsiteY11" fmla="*/ 1298750 h 4664946"/>
              <a:gd name="connsiteX12" fmla="*/ 355536 w 4706475"/>
              <a:gd name="connsiteY12" fmla="*/ 1381649 h 4664946"/>
              <a:gd name="connsiteX13" fmla="*/ 423363 w 4706475"/>
              <a:gd name="connsiteY13" fmla="*/ 1474596 h 4664946"/>
              <a:gd name="connsiteX14" fmla="*/ 420851 w 4706475"/>
              <a:gd name="connsiteY14" fmla="*/ 1524837 h 4664946"/>
              <a:gd name="connsiteX15" fmla="*/ 187228 w 4706475"/>
              <a:gd name="connsiteY15" fmla="*/ 1673049 h 4664946"/>
              <a:gd name="connsiteX16" fmla="*/ 194763 w 4706475"/>
              <a:gd name="connsiteY16" fmla="*/ 1723292 h 4664946"/>
              <a:gd name="connsiteX17" fmla="*/ 1099115 w 4706475"/>
              <a:gd name="connsiteY17" fmla="*/ 1763485 h 4664946"/>
              <a:gd name="connsiteX18" fmla="*/ 1769842 w 4706475"/>
              <a:gd name="connsiteY18" fmla="*/ 1771021 h 4664946"/>
              <a:gd name="connsiteX19" fmla="*/ 1734673 w 4706475"/>
              <a:gd name="connsiteY19" fmla="*/ 1562518 h 4664946"/>
              <a:gd name="connsiteX20" fmla="*/ 1654286 w 4706475"/>
              <a:gd name="connsiteY20" fmla="*/ 1313822 h 4664946"/>
              <a:gd name="connsiteX21" fmla="*/ 1684431 w 4706475"/>
              <a:gd name="connsiteY21" fmla="*/ 1185705 h 4664946"/>
              <a:gd name="connsiteX22" fmla="*/ 1709554 w 4706475"/>
              <a:gd name="connsiteY22" fmla="*/ 1080199 h 4664946"/>
              <a:gd name="connsiteX23" fmla="*/ 1754771 w 4706475"/>
              <a:gd name="connsiteY23" fmla="*/ 1052566 h 4664946"/>
              <a:gd name="connsiteX24" fmla="*/ 1890424 w 4706475"/>
              <a:gd name="connsiteY24" fmla="*/ 1009860 h 4664946"/>
              <a:gd name="connsiteX25" fmla="*/ 2046174 w 4706475"/>
              <a:gd name="connsiteY25" fmla="*/ 1032467 h 4664946"/>
              <a:gd name="connsiteX26" fmla="*/ 2139121 w 4706475"/>
              <a:gd name="connsiteY26" fmla="*/ 1170633 h 4664946"/>
              <a:gd name="connsiteX27" fmla="*/ 2111488 w 4706475"/>
              <a:gd name="connsiteY27" fmla="*/ 1308798 h 4664946"/>
              <a:gd name="connsiteX28" fmla="*/ 2114000 w 4706475"/>
              <a:gd name="connsiteY28" fmla="*/ 1459523 h 4664946"/>
              <a:gd name="connsiteX29" fmla="*/ 2204435 w 4706475"/>
              <a:gd name="connsiteY29" fmla="*/ 1602712 h 4664946"/>
              <a:gd name="connsiteX30" fmla="*/ 2244629 w 4706475"/>
              <a:gd name="connsiteY30" fmla="*/ 1715756 h 4664946"/>
              <a:gd name="connsiteX31" fmla="*/ 2267237 w 4706475"/>
              <a:gd name="connsiteY31" fmla="*/ 1851409 h 4664946"/>
              <a:gd name="connsiteX32" fmla="*/ 2224532 w 4706475"/>
              <a:gd name="connsiteY32" fmla="*/ 2052376 h 4664946"/>
              <a:gd name="connsiteX33" fmla="*/ 2242117 w 4706475"/>
              <a:gd name="connsiteY33" fmla="*/ 2157885 h 4664946"/>
              <a:gd name="connsiteX34" fmla="*/ 2425499 w 4706475"/>
              <a:gd name="connsiteY34" fmla="*/ 2404069 h 4664946"/>
              <a:gd name="connsiteX35" fmla="*/ 2495837 w 4706475"/>
              <a:gd name="connsiteY35" fmla="*/ 2728128 h 4664946"/>
              <a:gd name="connsiteX36" fmla="*/ 2626466 w 4706475"/>
              <a:gd name="connsiteY36" fmla="*/ 2833636 h 4664946"/>
              <a:gd name="connsiteX37" fmla="*/ 2842507 w 4706475"/>
              <a:gd name="connsiteY37" fmla="*/ 2934119 h 4664946"/>
              <a:gd name="connsiteX38" fmla="*/ 2860090 w 4706475"/>
              <a:gd name="connsiteY38" fmla="*/ 3004458 h 4664946"/>
              <a:gd name="connsiteX39" fmla="*/ 2764631 w 4706475"/>
              <a:gd name="connsiteY39" fmla="*/ 3064746 h 4664946"/>
              <a:gd name="connsiteX40" fmla="*/ 2480765 w 4706475"/>
              <a:gd name="connsiteY40" fmla="*/ 3032089 h 4664946"/>
              <a:gd name="connsiteX41" fmla="*/ 2284822 w 4706475"/>
              <a:gd name="connsiteY41" fmla="*/ 2868804 h 4664946"/>
              <a:gd name="connsiteX42" fmla="*/ 2091391 w 4706475"/>
              <a:gd name="connsiteY42" fmla="*/ 2768321 h 4664946"/>
              <a:gd name="connsiteX43" fmla="*/ 1958251 w 4706475"/>
              <a:gd name="connsiteY43" fmla="*/ 2594986 h 4664946"/>
              <a:gd name="connsiteX44" fmla="*/ 1882888 w 4706475"/>
              <a:gd name="connsiteY44" fmla="*/ 2399043 h 4664946"/>
              <a:gd name="connsiteX45" fmla="*/ 1837670 w 4706475"/>
              <a:gd name="connsiteY45" fmla="*/ 2177979 h 4664946"/>
              <a:gd name="connsiteX46" fmla="*/ 1782404 w 4706475"/>
              <a:gd name="connsiteY46" fmla="*/ 2145323 h 4664946"/>
              <a:gd name="connsiteX47" fmla="*/ 1752259 w 4706475"/>
              <a:gd name="connsiteY47" fmla="*/ 1997109 h 4664946"/>
              <a:gd name="connsiteX48" fmla="*/ 1762308 w 4706475"/>
              <a:gd name="connsiteY48" fmla="*/ 1879041 h 4664946"/>
              <a:gd name="connsiteX49" fmla="*/ 1767332 w 4706475"/>
              <a:gd name="connsiteY49" fmla="*/ 1781070 h 4664946"/>
              <a:gd name="connsiteX50" fmla="*/ 963463 w 4706475"/>
              <a:gd name="connsiteY50" fmla="*/ 1745899 h 4664946"/>
              <a:gd name="connsiteX51" fmla="*/ 349955 w 4706475"/>
              <a:gd name="connsiteY51" fmla="*/ 1730673 h 4664946"/>
              <a:gd name="connsiteX52" fmla="*/ 183444 w 4706475"/>
              <a:gd name="connsiteY52" fmla="*/ 1722205 h 4664946"/>
              <a:gd name="connsiteX53" fmla="*/ 160867 w 4706475"/>
              <a:gd name="connsiteY53" fmla="*/ 1868962 h 4664946"/>
              <a:gd name="connsiteX54" fmla="*/ 0 w 4706475"/>
              <a:gd name="connsiteY54" fmla="*/ 2049584 h 4664946"/>
              <a:gd name="connsiteX55" fmla="*/ 19757 w 4706475"/>
              <a:gd name="connsiteY55" fmla="*/ 2145540 h 4664946"/>
              <a:gd name="connsiteX56" fmla="*/ 177800 w 4706475"/>
              <a:gd name="connsiteY56" fmla="*/ 2385428 h 4664946"/>
              <a:gd name="connsiteX57" fmla="*/ 530579 w 4706475"/>
              <a:gd name="connsiteY57" fmla="*/ 2532184 h 4664946"/>
              <a:gd name="connsiteX58" fmla="*/ 620890 w 4706475"/>
              <a:gd name="connsiteY58" fmla="*/ 2597095 h 4664946"/>
              <a:gd name="connsiteX59" fmla="*/ 883077 w 4706475"/>
              <a:gd name="connsiteY59" fmla="*/ 2697983 h 4664946"/>
              <a:gd name="connsiteX60" fmla="*/ 1157112 w 4706475"/>
              <a:gd name="connsiteY60" fmla="*/ 2949873 h 4664946"/>
              <a:gd name="connsiteX61" fmla="*/ 1247422 w 4706475"/>
              <a:gd name="connsiteY61" fmla="*/ 3133318 h 4664946"/>
              <a:gd name="connsiteX62" fmla="*/ 1230490 w 4706475"/>
              <a:gd name="connsiteY62" fmla="*/ 3229274 h 4664946"/>
              <a:gd name="connsiteX63" fmla="*/ 1148645 w 4706475"/>
              <a:gd name="connsiteY63" fmla="*/ 3319584 h 4664946"/>
              <a:gd name="connsiteX64" fmla="*/ 1018823 w 4706475"/>
              <a:gd name="connsiteY64" fmla="*/ 3497384 h 4664946"/>
              <a:gd name="connsiteX65" fmla="*/ 934156 w 4706475"/>
              <a:gd name="connsiteY65" fmla="*/ 3542540 h 4664946"/>
              <a:gd name="connsiteX66" fmla="*/ 637823 w 4706475"/>
              <a:gd name="connsiteY66" fmla="*/ 3615917 h 4664946"/>
              <a:gd name="connsiteX67" fmla="*/ 304801 w 4706475"/>
              <a:gd name="connsiteY67" fmla="*/ 3700584 h 4664946"/>
              <a:gd name="connsiteX68" fmla="*/ 764823 w 4706475"/>
              <a:gd name="connsiteY68" fmla="*/ 4019495 h 4664946"/>
              <a:gd name="connsiteX69" fmla="*/ 1580444 w 4706475"/>
              <a:gd name="connsiteY69" fmla="*/ 3277250 h 4664946"/>
              <a:gd name="connsiteX70" fmla="*/ 1955800 w 4706475"/>
              <a:gd name="connsiteY70" fmla="*/ 3147428 h 4664946"/>
              <a:gd name="connsiteX71" fmla="*/ 2247141 w 4706475"/>
              <a:gd name="connsiteY71" fmla="*/ 3125036 h 4664946"/>
              <a:gd name="connsiteX72" fmla="*/ 2945501 w 4706475"/>
              <a:gd name="connsiteY72" fmla="*/ 3233057 h 4664946"/>
              <a:gd name="connsiteX73" fmla="*/ 3078640 w 4706475"/>
              <a:gd name="connsiteY73" fmla="*/ 3310932 h 4664946"/>
              <a:gd name="connsiteX74" fmla="*/ 3214293 w 4706475"/>
              <a:gd name="connsiteY74" fmla="*/ 3753060 h 4664946"/>
              <a:gd name="connsiteX75" fmla="*/ 3196708 w 4706475"/>
              <a:gd name="connsiteY75" fmla="*/ 3851032 h 4664946"/>
              <a:gd name="connsiteX76" fmla="*/ 3445404 w 4706475"/>
              <a:gd name="connsiteY76" fmla="*/ 4119824 h 4664946"/>
              <a:gd name="connsiteX77" fmla="*/ 3749367 w 4706475"/>
              <a:gd name="connsiteY77" fmla="*/ 4423787 h 4664946"/>
              <a:gd name="connsiteX78" fmla="*/ 3839802 w 4706475"/>
              <a:gd name="connsiteY78" fmla="*/ 4509198 h 4664946"/>
              <a:gd name="connsiteX79" fmla="*/ 4028210 w 4706475"/>
              <a:gd name="connsiteY79" fmla="*/ 4604656 h 4664946"/>
              <a:gd name="connsiteX80" fmla="*/ 4181446 w 4706475"/>
              <a:gd name="connsiteY80" fmla="*/ 4664946 h 4664946"/>
              <a:gd name="connsiteX81" fmla="*/ 4279418 w 4706475"/>
              <a:gd name="connsiteY81" fmla="*/ 4664946 h 4664946"/>
              <a:gd name="connsiteX82" fmla="*/ 4392462 w 4706475"/>
              <a:gd name="connsiteY82" fmla="*/ 4637314 h 4664946"/>
              <a:gd name="connsiteX83" fmla="*/ 4706475 w 4706475"/>
              <a:gd name="connsiteY83" fmla="*/ 4398667 h 4664946"/>
              <a:gd name="connsiteX84" fmla="*/ 4706475 w 4706475"/>
              <a:gd name="connsiteY84" fmla="*/ 3815862 h 4664946"/>
              <a:gd name="connsiteX85" fmla="*/ 4392462 w 4706475"/>
              <a:gd name="connsiteY85" fmla="*/ 3609871 h 4664946"/>
              <a:gd name="connsiteX86" fmla="*/ 4289466 w 4706475"/>
              <a:gd name="connsiteY86" fmla="*/ 3516923 h 4664946"/>
              <a:gd name="connsiteX87" fmla="*/ 4183959 w 4706475"/>
              <a:gd name="connsiteY87" fmla="*/ 3333540 h 4664946"/>
              <a:gd name="connsiteX88" fmla="*/ 4143765 w 4706475"/>
              <a:gd name="connsiteY88" fmla="*/ 2979337 h 4664946"/>
              <a:gd name="connsiteX89" fmla="*/ 3945310 w 4706475"/>
              <a:gd name="connsiteY89" fmla="*/ 2459335 h 4664946"/>
              <a:gd name="connsiteX90" fmla="*/ 3842315 w 4706475"/>
              <a:gd name="connsiteY90" fmla="*/ 2298561 h 4664946"/>
              <a:gd name="connsiteX91" fmla="*/ 3706662 w 4706475"/>
              <a:gd name="connsiteY91" fmla="*/ 2115178 h 4664946"/>
              <a:gd name="connsiteX92" fmla="*/ 3452941 w 4706475"/>
              <a:gd name="connsiteY92" fmla="*/ 2037304 h 4664946"/>
              <a:gd name="connsiteX93" fmla="*/ 3254486 w 4706475"/>
              <a:gd name="connsiteY93" fmla="*/ 1911699 h 4664946"/>
              <a:gd name="connsiteX94" fmla="*/ 3289658 w 4706475"/>
              <a:gd name="connsiteY94" fmla="*/ 1843873 h 4664946"/>
              <a:gd name="connsiteX95" fmla="*/ 3468015 w 4706475"/>
              <a:gd name="connsiteY95" fmla="*/ 1723293 h 4664946"/>
              <a:gd name="connsiteX96" fmla="*/ 3643862 w 4706475"/>
              <a:gd name="connsiteY96" fmla="*/ 1502229 h 4664946"/>
              <a:gd name="connsiteX97" fmla="*/ 3704153 w 4706475"/>
              <a:gd name="connsiteY97" fmla="*/ 1336431 h 4664946"/>
              <a:gd name="connsiteX98" fmla="*/ 3581060 w 4706475"/>
              <a:gd name="connsiteY98" fmla="*/ 801356 h 4664946"/>
              <a:gd name="connsiteX99" fmla="*/ 3550915 w 4706475"/>
              <a:gd name="connsiteY99" fmla="*/ 665704 h 4664946"/>
              <a:gd name="connsiteX100" fmla="*/ 3465504 w 4706475"/>
              <a:gd name="connsiteY100" fmla="*/ 406959 h 4664946"/>
              <a:gd name="connsiteX101" fmla="*/ 3332364 w 4706475"/>
              <a:gd name="connsiteY101" fmla="*/ 231112 h 4664946"/>
              <a:gd name="connsiteX102" fmla="*/ 2968111 w 4706475"/>
              <a:gd name="connsiteY102" fmla="*/ 27633 h 4664946"/>
              <a:gd name="connsiteX103" fmla="*/ 2824922 w 4706475"/>
              <a:gd name="connsiteY103" fmla="*/ 0 h 4664946"/>
              <a:gd name="connsiteX104" fmla="*/ 2641539 w 4706475"/>
              <a:gd name="connsiteY104" fmla="*/ 45218 h 4664946"/>
              <a:gd name="connsiteX105" fmla="*/ 2400379 w 4706475"/>
              <a:gd name="connsiteY105" fmla="*/ 303963 h 4664946"/>
              <a:gd name="connsiteX106" fmla="*/ 2224533 w 4706475"/>
              <a:gd name="connsiteY106" fmla="*/ 527539 h 4664946"/>
              <a:gd name="connsiteX107" fmla="*/ 1998445 w 4706475"/>
              <a:gd name="connsiteY107" fmla="*/ 864159 h 4664946"/>
              <a:gd name="connsiteX0" fmla="*/ 1998445 w 4706475"/>
              <a:gd name="connsiteY0" fmla="*/ 864159 h 4664946"/>
              <a:gd name="connsiteX1" fmla="*/ 1724626 w 4706475"/>
              <a:gd name="connsiteY1" fmla="*/ 823965 h 4664946"/>
              <a:gd name="connsiteX2" fmla="*/ 1596510 w 4706475"/>
              <a:gd name="connsiteY2" fmla="*/ 864158 h 4664946"/>
              <a:gd name="connsiteX3" fmla="*/ 1458345 w 4706475"/>
              <a:gd name="connsiteY3" fmla="*/ 924449 h 4664946"/>
              <a:gd name="connsiteX4" fmla="*/ 1264912 w 4706475"/>
              <a:gd name="connsiteY4" fmla="*/ 924448 h 4664946"/>
              <a:gd name="connsiteX5" fmla="*/ 1038824 w 4706475"/>
              <a:gd name="connsiteY5" fmla="*/ 884254 h 4664946"/>
              <a:gd name="connsiteX6" fmla="*/ 900659 w 4706475"/>
              <a:gd name="connsiteY6" fmla="*/ 909376 h 4664946"/>
              <a:gd name="connsiteX7" fmla="*/ 800176 w 4706475"/>
              <a:gd name="connsiteY7" fmla="*/ 937008 h 4664946"/>
              <a:gd name="connsiteX8" fmla="*/ 669548 w 4706475"/>
              <a:gd name="connsiteY8" fmla="*/ 994786 h 4664946"/>
              <a:gd name="connsiteX9" fmla="*/ 599211 w 4706475"/>
              <a:gd name="connsiteY9" fmla="*/ 1040004 h 4664946"/>
              <a:gd name="connsiteX10" fmla="*/ 463556 w 4706475"/>
              <a:gd name="connsiteY10" fmla="*/ 1178169 h 4664946"/>
              <a:gd name="connsiteX11" fmla="*/ 385682 w 4706475"/>
              <a:gd name="connsiteY11" fmla="*/ 1298750 h 4664946"/>
              <a:gd name="connsiteX12" fmla="*/ 355536 w 4706475"/>
              <a:gd name="connsiteY12" fmla="*/ 1381649 h 4664946"/>
              <a:gd name="connsiteX13" fmla="*/ 423363 w 4706475"/>
              <a:gd name="connsiteY13" fmla="*/ 1474596 h 4664946"/>
              <a:gd name="connsiteX14" fmla="*/ 420851 w 4706475"/>
              <a:gd name="connsiteY14" fmla="*/ 1524837 h 4664946"/>
              <a:gd name="connsiteX15" fmla="*/ 187228 w 4706475"/>
              <a:gd name="connsiteY15" fmla="*/ 1673049 h 4664946"/>
              <a:gd name="connsiteX16" fmla="*/ 194763 w 4706475"/>
              <a:gd name="connsiteY16" fmla="*/ 1723292 h 4664946"/>
              <a:gd name="connsiteX17" fmla="*/ 1099115 w 4706475"/>
              <a:gd name="connsiteY17" fmla="*/ 1763485 h 4664946"/>
              <a:gd name="connsiteX18" fmla="*/ 1769842 w 4706475"/>
              <a:gd name="connsiteY18" fmla="*/ 1771021 h 4664946"/>
              <a:gd name="connsiteX19" fmla="*/ 1734673 w 4706475"/>
              <a:gd name="connsiteY19" fmla="*/ 1562518 h 4664946"/>
              <a:gd name="connsiteX20" fmla="*/ 1654286 w 4706475"/>
              <a:gd name="connsiteY20" fmla="*/ 1313822 h 4664946"/>
              <a:gd name="connsiteX21" fmla="*/ 1684431 w 4706475"/>
              <a:gd name="connsiteY21" fmla="*/ 1185705 h 4664946"/>
              <a:gd name="connsiteX22" fmla="*/ 1709554 w 4706475"/>
              <a:gd name="connsiteY22" fmla="*/ 1080199 h 4664946"/>
              <a:gd name="connsiteX23" fmla="*/ 1754771 w 4706475"/>
              <a:gd name="connsiteY23" fmla="*/ 1052566 h 4664946"/>
              <a:gd name="connsiteX24" fmla="*/ 1890424 w 4706475"/>
              <a:gd name="connsiteY24" fmla="*/ 1009860 h 4664946"/>
              <a:gd name="connsiteX25" fmla="*/ 2046174 w 4706475"/>
              <a:gd name="connsiteY25" fmla="*/ 1032467 h 4664946"/>
              <a:gd name="connsiteX26" fmla="*/ 2139121 w 4706475"/>
              <a:gd name="connsiteY26" fmla="*/ 1170633 h 4664946"/>
              <a:gd name="connsiteX27" fmla="*/ 2111488 w 4706475"/>
              <a:gd name="connsiteY27" fmla="*/ 1308798 h 4664946"/>
              <a:gd name="connsiteX28" fmla="*/ 2114000 w 4706475"/>
              <a:gd name="connsiteY28" fmla="*/ 1459523 h 4664946"/>
              <a:gd name="connsiteX29" fmla="*/ 2204435 w 4706475"/>
              <a:gd name="connsiteY29" fmla="*/ 1602712 h 4664946"/>
              <a:gd name="connsiteX30" fmla="*/ 2244629 w 4706475"/>
              <a:gd name="connsiteY30" fmla="*/ 1715756 h 4664946"/>
              <a:gd name="connsiteX31" fmla="*/ 2267237 w 4706475"/>
              <a:gd name="connsiteY31" fmla="*/ 1851409 h 4664946"/>
              <a:gd name="connsiteX32" fmla="*/ 2224532 w 4706475"/>
              <a:gd name="connsiteY32" fmla="*/ 2052376 h 4664946"/>
              <a:gd name="connsiteX33" fmla="*/ 2242117 w 4706475"/>
              <a:gd name="connsiteY33" fmla="*/ 2157885 h 4664946"/>
              <a:gd name="connsiteX34" fmla="*/ 2425499 w 4706475"/>
              <a:gd name="connsiteY34" fmla="*/ 2404069 h 4664946"/>
              <a:gd name="connsiteX35" fmla="*/ 2495837 w 4706475"/>
              <a:gd name="connsiteY35" fmla="*/ 2728128 h 4664946"/>
              <a:gd name="connsiteX36" fmla="*/ 2626466 w 4706475"/>
              <a:gd name="connsiteY36" fmla="*/ 2833636 h 4664946"/>
              <a:gd name="connsiteX37" fmla="*/ 2842507 w 4706475"/>
              <a:gd name="connsiteY37" fmla="*/ 2934119 h 4664946"/>
              <a:gd name="connsiteX38" fmla="*/ 2860090 w 4706475"/>
              <a:gd name="connsiteY38" fmla="*/ 3004458 h 4664946"/>
              <a:gd name="connsiteX39" fmla="*/ 2764631 w 4706475"/>
              <a:gd name="connsiteY39" fmla="*/ 3064746 h 4664946"/>
              <a:gd name="connsiteX40" fmla="*/ 2480765 w 4706475"/>
              <a:gd name="connsiteY40" fmla="*/ 3032089 h 4664946"/>
              <a:gd name="connsiteX41" fmla="*/ 2284822 w 4706475"/>
              <a:gd name="connsiteY41" fmla="*/ 2868804 h 4664946"/>
              <a:gd name="connsiteX42" fmla="*/ 2091391 w 4706475"/>
              <a:gd name="connsiteY42" fmla="*/ 2768321 h 4664946"/>
              <a:gd name="connsiteX43" fmla="*/ 1958251 w 4706475"/>
              <a:gd name="connsiteY43" fmla="*/ 2594986 h 4664946"/>
              <a:gd name="connsiteX44" fmla="*/ 1882888 w 4706475"/>
              <a:gd name="connsiteY44" fmla="*/ 2399043 h 4664946"/>
              <a:gd name="connsiteX45" fmla="*/ 1837670 w 4706475"/>
              <a:gd name="connsiteY45" fmla="*/ 2177979 h 4664946"/>
              <a:gd name="connsiteX46" fmla="*/ 1782404 w 4706475"/>
              <a:gd name="connsiteY46" fmla="*/ 2145323 h 4664946"/>
              <a:gd name="connsiteX47" fmla="*/ 1752259 w 4706475"/>
              <a:gd name="connsiteY47" fmla="*/ 1997109 h 4664946"/>
              <a:gd name="connsiteX48" fmla="*/ 1762308 w 4706475"/>
              <a:gd name="connsiteY48" fmla="*/ 1879041 h 4664946"/>
              <a:gd name="connsiteX49" fmla="*/ 1767332 w 4706475"/>
              <a:gd name="connsiteY49" fmla="*/ 1781070 h 4664946"/>
              <a:gd name="connsiteX50" fmla="*/ 963463 w 4706475"/>
              <a:gd name="connsiteY50" fmla="*/ 1745899 h 4664946"/>
              <a:gd name="connsiteX51" fmla="*/ 349955 w 4706475"/>
              <a:gd name="connsiteY51" fmla="*/ 1730673 h 4664946"/>
              <a:gd name="connsiteX52" fmla="*/ 183444 w 4706475"/>
              <a:gd name="connsiteY52" fmla="*/ 1722205 h 4664946"/>
              <a:gd name="connsiteX53" fmla="*/ 160867 w 4706475"/>
              <a:gd name="connsiteY53" fmla="*/ 1868962 h 4664946"/>
              <a:gd name="connsiteX54" fmla="*/ 0 w 4706475"/>
              <a:gd name="connsiteY54" fmla="*/ 2049584 h 4664946"/>
              <a:gd name="connsiteX55" fmla="*/ 19757 w 4706475"/>
              <a:gd name="connsiteY55" fmla="*/ 2145540 h 4664946"/>
              <a:gd name="connsiteX56" fmla="*/ 177800 w 4706475"/>
              <a:gd name="connsiteY56" fmla="*/ 2385428 h 4664946"/>
              <a:gd name="connsiteX57" fmla="*/ 530579 w 4706475"/>
              <a:gd name="connsiteY57" fmla="*/ 2532184 h 4664946"/>
              <a:gd name="connsiteX58" fmla="*/ 620890 w 4706475"/>
              <a:gd name="connsiteY58" fmla="*/ 2597095 h 4664946"/>
              <a:gd name="connsiteX59" fmla="*/ 883077 w 4706475"/>
              <a:gd name="connsiteY59" fmla="*/ 2697983 h 4664946"/>
              <a:gd name="connsiteX60" fmla="*/ 1157112 w 4706475"/>
              <a:gd name="connsiteY60" fmla="*/ 2949873 h 4664946"/>
              <a:gd name="connsiteX61" fmla="*/ 1247422 w 4706475"/>
              <a:gd name="connsiteY61" fmla="*/ 3133318 h 4664946"/>
              <a:gd name="connsiteX62" fmla="*/ 1230490 w 4706475"/>
              <a:gd name="connsiteY62" fmla="*/ 3229274 h 4664946"/>
              <a:gd name="connsiteX63" fmla="*/ 1148645 w 4706475"/>
              <a:gd name="connsiteY63" fmla="*/ 3319584 h 4664946"/>
              <a:gd name="connsiteX64" fmla="*/ 1018823 w 4706475"/>
              <a:gd name="connsiteY64" fmla="*/ 3497384 h 4664946"/>
              <a:gd name="connsiteX65" fmla="*/ 934156 w 4706475"/>
              <a:gd name="connsiteY65" fmla="*/ 3542540 h 4664946"/>
              <a:gd name="connsiteX66" fmla="*/ 736600 w 4706475"/>
              <a:gd name="connsiteY66" fmla="*/ 3565117 h 4664946"/>
              <a:gd name="connsiteX67" fmla="*/ 304801 w 4706475"/>
              <a:gd name="connsiteY67" fmla="*/ 3700584 h 4664946"/>
              <a:gd name="connsiteX68" fmla="*/ 764823 w 4706475"/>
              <a:gd name="connsiteY68" fmla="*/ 4019495 h 4664946"/>
              <a:gd name="connsiteX69" fmla="*/ 1580444 w 4706475"/>
              <a:gd name="connsiteY69" fmla="*/ 3277250 h 4664946"/>
              <a:gd name="connsiteX70" fmla="*/ 1955800 w 4706475"/>
              <a:gd name="connsiteY70" fmla="*/ 3147428 h 4664946"/>
              <a:gd name="connsiteX71" fmla="*/ 2247141 w 4706475"/>
              <a:gd name="connsiteY71" fmla="*/ 3125036 h 4664946"/>
              <a:gd name="connsiteX72" fmla="*/ 2945501 w 4706475"/>
              <a:gd name="connsiteY72" fmla="*/ 3233057 h 4664946"/>
              <a:gd name="connsiteX73" fmla="*/ 3078640 w 4706475"/>
              <a:gd name="connsiteY73" fmla="*/ 3310932 h 4664946"/>
              <a:gd name="connsiteX74" fmla="*/ 3214293 w 4706475"/>
              <a:gd name="connsiteY74" fmla="*/ 3753060 h 4664946"/>
              <a:gd name="connsiteX75" fmla="*/ 3196708 w 4706475"/>
              <a:gd name="connsiteY75" fmla="*/ 3851032 h 4664946"/>
              <a:gd name="connsiteX76" fmla="*/ 3445404 w 4706475"/>
              <a:gd name="connsiteY76" fmla="*/ 4119824 h 4664946"/>
              <a:gd name="connsiteX77" fmla="*/ 3749367 w 4706475"/>
              <a:gd name="connsiteY77" fmla="*/ 4423787 h 4664946"/>
              <a:gd name="connsiteX78" fmla="*/ 3839802 w 4706475"/>
              <a:gd name="connsiteY78" fmla="*/ 4509198 h 4664946"/>
              <a:gd name="connsiteX79" fmla="*/ 4028210 w 4706475"/>
              <a:gd name="connsiteY79" fmla="*/ 4604656 h 4664946"/>
              <a:gd name="connsiteX80" fmla="*/ 4181446 w 4706475"/>
              <a:gd name="connsiteY80" fmla="*/ 4664946 h 4664946"/>
              <a:gd name="connsiteX81" fmla="*/ 4279418 w 4706475"/>
              <a:gd name="connsiteY81" fmla="*/ 4664946 h 4664946"/>
              <a:gd name="connsiteX82" fmla="*/ 4392462 w 4706475"/>
              <a:gd name="connsiteY82" fmla="*/ 4637314 h 4664946"/>
              <a:gd name="connsiteX83" fmla="*/ 4706475 w 4706475"/>
              <a:gd name="connsiteY83" fmla="*/ 4398667 h 4664946"/>
              <a:gd name="connsiteX84" fmla="*/ 4706475 w 4706475"/>
              <a:gd name="connsiteY84" fmla="*/ 3815862 h 4664946"/>
              <a:gd name="connsiteX85" fmla="*/ 4392462 w 4706475"/>
              <a:gd name="connsiteY85" fmla="*/ 3609871 h 4664946"/>
              <a:gd name="connsiteX86" fmla="*/ 4289466 w 4706475"/>
              <a:gd name="connsiteY86" fmla="*/ 3516923 h 4664946"/>
              <a:gd name="connsiteX87" fmla="*/ 4183959 w 4706475"/>
              <a:gd name="connsiteY87" fmla="*/ 3333540 h 4664946"/>
              <a:gd name="connsiteX88" fmla="*/ 4143765 w 4706475"/>
              <a:gd name="connsiteY88" fmla="*/ 2979337 h 4664946"/>
              <a:gd name="connsiteX89" fmla="*/ 3945310 w 4706475"/>
              <a:gd name="connsiteY89" fmla="*/ 2459335 h 4664946"/>
              <a:gd name="connsiteX90" fmla="*/ 3842315 w 4706475"/>
              <a:gd name="connsiteY90" fmla="*/ 2298561 h 4664946"/>
              <a:gd name="connsiteX91" fmla="*/ 3706662 w 4706475"/>
              <a:gd name="connsiteY91" fmla="*/ 2115178 h 4664946"/>
              <a:gd name="connsiteX92" fmla="*/ 3452941 w 4706475"/>
              <a:gd name="connsiteY92" fmla="*/ 2037304 h 4664946"/>
              <a:gd name="connsiteX93" fmla="*/ 3254486 w 4706475"/>
              <a:gd name="connsiteY93" fmla="*/ 1911699 h 4664946"/>
              <a:gd name="connsiteX94" fmla="*/ 3289658 w 4706475"/>
              <a:gd name="connsiteY94" fmla="*/ 1843873 h 4664946"/>
              <a:gd name="connsiteX95" fmla="*/ 3468015 w 4706475"/>
              <a:gd name="connsiteY95" fmla="*/ 1723293 h 4664946"/>
              <a:gd name="connsiteX96" fmla="*/ 3643862 w 4706475"/>
              <a:gd name="connsiteY96" fmla="*/ 1502229 h 4664946"/>
              <a:gd name="connsiteX97" fmla="*/ 3704153 w 4706475"/>
              <a:gd name="connsiteY97" fmla="*/ 1336431 h 4664946"/>
              <a:gd name="connsiteX98" fmla="*/ 3581060 w 4706475"/>
              <a:gd name="connsiteY98" fmla="*/ 801356 h 4664946"/>
              <a:gd name="connsiteX99" fmla="*/ 3550915 w 4706475"/>
              <a:gd name="connsiteY99" fmla="*/ 665704 h 4664946"/>
              <a:gd name="connsiteX100" fmla="*/ 3465504 w 4706475"/>
              <a:gd name="connsiteY100" fmla="*/ 406959 h 4664946"/>
              <a:gd name="connsiteX101" fmla="*/ 3332364 w 4706475"/>
              <a:gd name="connsiteY101" fmla="*/ 231112 h 4664946"/>
              <a:gd name="connsiteX102" fmla="*/ 2968111 w 4706475"/>
              <a:gd name="connsiteY102" fmla="*/ 27633 h 4664946"/>
              <a:gd name="connsiteX103" fmla="*/ 2824922 w 4706475"/>
              <a:gd name="connsiteY103" fmla="*/ 0 h 4664946"/>
              <a:gd name="connsiteX104" fmla="*/ 2641539 w 4706475"/>
              <a:gd name="connsiteY104" fmla="*/ 45218 h 4664946"/>
              <a:gd name="connsiteX105" fmla="*/ 2400379 w 4706475"/>
              <a:gd name="connsiteY105" fmla="*/ 303963 h 4664946"/>
              <a:gd name="connsiteX106" fmla="*/ 2224533 w 4706475"/>
              <a:gd name="connsiteY106" fmla="*/ 527539 h 4664946"/>
              <a:gd name="connsiteX107" fmla="*/ 1998445 w 4706475"/>
              <a:gd name="connsiteY107" fmla="*/ 864159 h 4664946"/>
              <a:gd name="connsiteX0" fmla="*/ 1998445 w 4706475"/>
              <a:gd name="connsiteY0" fmla="*/ 864159 h 4664946"/>
              <a:gd name="connsiteX1" fmla="*/ 1724626 w 4706475"/>
              <a:gd name="connsiteY1" fmla="*/ 823965 h 4664946"/>
              <a:gd name="connsiteX2" fmla="*/ 1596510 w 4706475"/>
              <a:gd name="connsiteY2" fmla="*/ 864158 h 4664946"/>
              <a:gd name="connsiteX3" fmla="*/ 1458345 w 4706475"/>
              <a:gd name="connsiteY3" fmla="*/ 924449 h 4664946"/>
              <a:gd name="connsiteX4" fmla="*/ 1264912 w 4706475"/>
              <a:gd name="connsiteY4" fmla="*/ 924448 h 4664946"/>
              <a:gd name="connsiteX5" fmla="*/ 1038824 w 4706475"/>
              <a:gd name="connsiteY5" fmla="*/ 884254 h 4664946"/>
              <a:gd name="connsiteX6" fmla="*/ 900659 w 4706475"/>
              <a:gd name="connsiteY6" fmla="*/ 909376 h 4664946"/>
              <a:gd name="connsiteX7" fmla="*/ 800176 w 4706475"/>
              <a:gd name="connsiteY7" fmla="*/ 937008 h 4664946"/>
              <a:gd name="connsiteX8" fmla="*/ 669548 w 4706475"/>
              <a:gd name="connsiteY8" fmla="*/ 994786 h 4664946"/>
              <a:gd name="connsiteX9" fmla="*/ 599211 w 4706475"/>
              <a:gd name="connsiteY9" fmla="*/ 1040004 h 4664946"/>
              <a:gd name="connsiteX10" fmla="*/ 463556 w 4706475"/>
              <a:gd name="connsiteY10" fmla="*/ 1178169 h 4664946"/>
              <a:gd name="connsiteX11" fmla="*/ 385682 w 4706475"/>
              <a:gd name="connsiteY11" fmla="*/ 1298750 h 4664946"/>
              <a:gd name="connsiteX12" fmla="*/ 355536 w 4706475"/>
              <a:gd name="connsiteY12" fmla="*/ 1381649 h 4664946"/>
              <a:gd name="connsiteX13" fmla="*/ 423363 w 4706475"/>
              <a:gd name="connsiteY13" fmla="*/ 1474596 h 4664946"/>
              <a:gd name="connsiteX14" fmla="*/ 420851 w 4706475"/>
              <a:gd name="connsiteY14" fmla="*/ 1524837 h 4664946"/>
              <a:gd name="connsiteX15" fmla="*/ 187228 w 4706475"/>
              <a:gd name="connsiteY15" fmla="*/ 1673049 h 4664946"/>
              <a:gd name="connsiteX16" fmla="*/ 194763 w 4706475"/>
              <a:gd name="connsiteY16" fmla="*/ 1723292 h 4664946"/>
              <a:gd name="connsiteX17" fmla="*/ 1099115 w 4706475"/>
              <a:gd name="connsiteY17" fmla="*/ 1763485 h 4664946"/>
              <a:gd name="connsiteX18" fmla="*/ 1769842 w 4706475"/>
              <a:gd name="connsiteY18" fmla="*/ 1771021 h 4664946"/>
              <a:gd name="connsiteX19" fmla="*/ 1734673 w 4706475"/>
              <a:gd name="connsiteY19" fmla="*/ 1562518 h 4664946"/>
              <a:gd name="connsiteX20" fmla="*/ 1654286 w 4706475"/>
              <a:gd name="connsiteY20" fmla="*/ 1313822 h 4664946"/>
              <a:gd name="connsiteX21" fmla="*/ 1684431 w 4706475"/>
              <a:gd name="connsiteY21" fmla="*/ 1185705 h 4664946"/>
              <a:gd name="connsiteX22" fmla="*/ 1709554 w 4706475"/>
              <a:gd name="connsiteY22" fmla="*/ 1080199 h 4664946"/>
              <a:gd name="connsiteX23" fmla="*/ 1754771 w 4706475"/>
              <a:gd name="connsiteY23" fmla="*/ 1052566 h 4664946"/>
              <a:gd name="connsiteX24" fmla="*/ 1890424 w 4706475"/>
              <a:gd name="connsiteY24" fmla="*/ 1009860 h 4664946"/>
              <a:gd name="connsiteX25" fmla="*/ 2046174 w 4706475"/>
              <a:gd name="connsiteY25" fmla="*/ 1032467 h 4664946"/>
              <a:gd name="connsiteX26" fmla="*/ 2139121 w 4706475"/>
              <a:gd name="connsiteY26" fmla="*/ 1170633 h 4664946"/>
              <a:gd name="connsiteX27" fmla="*/ 2111488 w 4706475"/>
              <a:gd name="connsiteY27" fmla="*/ 1308798 h 4664946"/>
              <a:gd name="connsiteX28" fmla="*/ 2114000 w 4706475"/>
              <a:gd name="connsiteY28" fmla="*/ 1459523 h 4664946"/>
              <a:gd name="connsiteX29" fmla="*/ 2204435 w 4706475"/>
              <a:gd name="connsiteY29" fmla="*/ 1602712 h 4664946"/>
              <a:gd name="connsiteX30" fmla="*/ 2244629 w 4706475"/>
              <a:gd name="connsiteY30" fmla="*/ 1715756 h 4664946"/>
              <a:gd name="connsiteX31" fmla="*/ 2267237 w 4706475"/>
              <a:gd name="connsiteY31" fmla="*/ 1851409 h 4664946"/>
              <a:gd name="connsiteX32" fmla="*/ 2224532 w 4706475"/>
              <a:gd name="connsiteY32" fmla="*/ 2052376 h 4664946"/>
              <a:gd name="connsiteX33" fmla="*/ 2242117 w 4706475"/>
              <a:gd name="connsiteY33" fmla="*/ 2157885 h 4664946"/>
              <a:gd name="connsiteX34" fmla="*/ 2425499 w 4706475"/>
              <a:gd name="connsiteY34" fmla="*/ 2404069 h 4664946"/>
              <a:gd name="connsiteX35" fmla="*/ 2495837 w 4706475"/>
              <a:gd name="connsiteY35" fmla="*/ 2728128 h 4664946"/>
              <a:gd name="connsiteX36" fmla="*/ 2626466 w 4706475"/>
              <a:gd name="connsiteY36" fmla="*/ 2833636 h 4664946"/>
              <a:gd name="connsiteX37" fmla="*/ 2842507 w 4706475"/>
              <a:gd name="connsiteY37" fmla="*/ 2934119 h 4664946"/>
              <a:gd name="connsiteX38" fmla="*/ 2860090 w 4706475"/>
              <a:gd name="connsiteY38" fmla="*/ 3004458 h 4664946"/>
              <a:gd name="connsiteX39" fmla="*/ 2764631 w 4706475"/>
              <a:gd name="connsiteY39" fmla="*/ 3064746 h 4664946"/>
              <a:gd name="connsiteX40" fmla="*/ 2480765 w 4706475"/>
              <a:gd name="connsiteY40" fmla="*/ 3032089 h 4664946"/>
              <a:gd name="connsiteX41" fmla="*/ 2284822 w 4706475"/>
              <a:gd name="connsiteY41" fmla="*/ 2868804 h 4664946"/>
              <a:gd name="connsiteX42" fmla="*/ 2091391 w 4706475"/>
              <a:gd name="connsiteY42" fmla="*/ 2768321 h 4664946"/>
              <a:gd name="connsiteX43" fmla="*/ 1958251 w 4706475"/>
              <a:gd name="connsiteY43" fmla="*/ 2594986 h 4664946"/>
              <a:gd name="connsiteX44" fmla="*/ 1882888 w 4706475"/>
              <a:gd name="connsiteY44" fmla="*/ 2399043 h 4664946"/>
              <a:gd name="connsiteX45" fmla="*/ 1837670 w 4706475"/>
              <a:gd name="connsiteY45" fmla="*/ 2177979 h 4664946"/>
              <a:gd name="connsiteX46" fmla="*/ 1782404 w 4706475"/>
              <a:gd name="connsiteY46" fmla="*/ 2145323 h 4664946"/>
              <a:gd name="connsiteX47" fmla="*/ 1752259 w 4706475"/>
              <a:gd name="connsiteY47" fmla="*/ 1997109 h 4664946"/>
              <a:gd name="connsiteX48" fmla="*/ 1762308 w 4706475"/>
              <a:gd name="connsiteY48" fmla="*/ 1879041 h 4664946"/>
              <a:gd name="connsiteX49" fmla="*/ 1767332 w 4706475"/>
              <a:gd name="connsiteY49" fmla="*/ 1781070 h 4664946"/>
              <a:gd name="connsiteX50" fmla="*/ 963463 w 4706475"/>
              <a:gd name="connsiteY50" fmla="*/ 1745899 h 4664946"/>
              <a:gd name="connsiteX51" fmla="*/ 349955 w 4706475"/>
              <a:gd name="connsiteY51" fmla="*/ 1730673 h 4664946"/>
              <a:gd name="connsiteX52" fmla="*/ 183444 w 4706475"/>
              <a:gd name="connsiteY52" fmla="*/ 1722205 h 4664946"/>
              <a:gd name="connsiteX53" fmla="*/ 160867 w 4706475"/>
              <a:gd name="connsiteY53" fmla="*/ 1868962 h 4664946"/>
              <a:gd name="connsiteX54" fmla="*/ 0 w 4706475"/>
              <a:gd name="connsiteY54" fmla="*/ 2049584 h 4664946"/>
              <a:gd name="connsiteX55" fmla="*/ 19757 w 4706475"/>
              <a:gd name="connsiteY55" fmla="*/ 2145540 h 4664946"/>
              <a:gd name="connsiteX56" fmla="*/ 177800 w 4706475"/>
              <a:gd name="connsiteY56" fmla="*/ 2385428 h 4664946"/>
              <a:gd name="connsiteX57" fmla="*/ 530579 w 4706475"/>
              <a:gd name="connsiteY57" fmla="*/ 2532184 h 4664946"/>
              <a:gd name="connsiteX58" fmla="*/ 620890 w 4706475"/>
              <a:gd name="connsiteY58" fmla="*/ 2597095 h 4664946"/>
              <a:gd name="connsiteX59" fmla="*/ 883077 w 4706475"/>
              <a:gd name="connsiteY59" fmla="*/ 2697983 h 4664946"/>
              <a:gd name="connsiteX60" fmla="*/ 1157112 w 4706475"/>
              <a:gd name="connsiteY60" fmla="*/ 2949873 h 4664946"/>
              <a:gd name="connsiteX61" fmla="*/ 1247422 w 4706475"/>
              <a:gd name="connsiteY61" fmla="*/ 3133318 h 4664946"/>
              <a:gd name="connsiteX62" fmla="*/ 1230490 w 4706475"/>
              <a:gd name="connsiteY62" fmla="*/ 3229274 h 4664946"/>
              <a:gd name="connsiteX63" fmla="*/ 1148645 w 4706475"/>
              <a:gd name="connsiteY63" fmla="*/ 3319584 h 4664946"/>
              <a:gd name="connsiteX64" fmla="*/ 1018823 w 4706475"/>
              <a:gd name="connsiteY64" fmla="*/ 3497384 h 4664946"/>
              <a:gd name="connsiteX65" fmla="*/ 934156 w 4706475"/>
              <a:gd name="connsiteY65" fmla="*/ 3542540 h 4664946"/>
              <a:gd name="connsiteX66" fmla="*/ 736600 w 4706475"/>
              <a:gd name="connsiteY66" fmla="*/ 3565117 h 4664946"/>
              <a:gd name="connsiteX67" fmla="*/ 499534 w 4706475"/>
              <a:gd name="connsiteY67" fmla="*/ 3644140 h 4664946"/>
              <a:gd name="connsiteX68" fmla="*/ 304801 w 4706475"/>
              <a:gd name="connsiteY68" fmla="*/ 3700584 h 4664946"/>
              <a:gd name="connsiteX69" fmla="*/ 764823 w 4706475"/>
              <a:gd name="connsiteY69" fmla="*/ 4019495 h 4664946"/>
              <a:gd name="connsiteX70" fmla="*/ 1580444 w 4706475"/>
              <a:gd name="connsiteY70" fmla="*/ 3277250 h 4664946"/>
              <a:gd name="connsiteX71" fmla="*/ 1955800 w 4706475"/>
              <a:gd name="connsiteY71" fmla="*/ 3147428 h 4664946"/>
              <a:gd name="connsiteX72" fmla="*/ 2247141 w 4706475"/>
              <a:gd name="connsiteY72" fmla="*/ 3125036 h 4664946"/>
              <a:gd name="connsiteX73" fmla="*/ 2945501 w 4706475"/>
              <a:gd name="connsiteY73" fmla="*/ 3233057 h 4664946"/>
              <a:gd name="connsiteX74" fmla="*/ 3078640 w 4706475"/>
              <a:gd name="connsiteY74" fmla="*/ 3310932 h 4664946"/>
              <a:gd name="connsiteX75" fmla="*/ 3214293 w 4706475"/>
              <a:gd name="connsiteY75" fmla="*/ 3753060 h 4664946"/>
              <a:gd name="connsiteX76" fmla="*/ 3196708 w 4706475"/>
              <a:gd name="connsiteY76" fmla="*/ 3851032 h 4664946"/>
              <a:gd name="connsiteX77" fmla="*/ 3445404 w 4706475"/>
              <a:gd name="connsiteY77" fmla="*/ 4119824 h 4664946"/>
              <a:gd name="connsiteX78" fmla="*/ 3749367 w 4706475"/>
              <a:gd name="connsiteY78" fmla="*/ 4423787 h 4664946"/>
              <a:gd name="connsiteX79" fmla="*/ 3839802 w 4706475"/>
              <a:gd name="connsiteY79" fmla="*/ 4509198 h 4664946"/>
              <a:gd name="connsiteX80" fmla="*/ 4028210 w 4706475"/>
              <a:gd name="connsiteY80" fmla="*/ 4604656 h 4664946"/>
              <a:gd name="connsiteX81" fmla="*/ 4181446 w 4706475"/>
              <a:gd name="connsiteY81" fmla="*/ 4664946 h 4664946"/>
              <a:gd name="connsiteX82" fmla="*/ 4279418 w 4706475"/>
              <a:gd name="connsiteY82" fmla="*/ 4664946 h 4664946"/>
              <a:gd name="connsiteX83" fmla="*/ 4392462 w 4706475"/>
              <a:gd name="connsiteY83" fmla="*/ 4637314 h 4664946"/>
              <a:gd name="connsiteX84" fmla="*/ 4706475 w 4706475"/>
              <a:gd name="connsiteY84" fmla="*/ 4398667 h 4664946"/>
              <a:gd name="connsiteX85" fmla="*/ 4706475 w 4706475"/>
              <a:gd name="connsiteY85" fmla="*/ 3815862 h 4664946"/>
              <a:gd name="connsiteX86" fmla="*/ 4392462 w 4706475"/>
              <a:gd name="connsiteY86" fmla="*/ 3609871 h 4664946"/>
              <a:gd name="connsiteX87" fmla="*/ 4289466 w 4706475"/>
              <a:gd name="connsiteY87" fmla="*/ 3516923 h 4664946"/>
              <a:gd name="connsiteX88" fmla="*/ 4183959 w 4706475"/>
              <a:gd name="connsiteY88" fmla="*/ 3333540 h 4664946"/>
              <a:gd name="connsiteX89" fmla="*/ 4143765 w 4706475"/>
              <a:gd name="connsiteY89" fmla="*/ 2979337 h 4664946"/>
              <a:gd name="connsiteX90" fmla="*/ 3945310 w 4706475"/>
              <a:gd name="connsiteY90" fmla="*/ 2459335 h 4664946"/>
              <a:gd name="connsiteX91" fmla="*/ 3842315 w 4706475"/>
              <a:gd name="connsiteY91" fmla="*/ 2298561 h 4664946"/>
              <a:gd name="connsiteX92" fmla="*/ 3706662 w 4706475"/>
              <a:gd name="connsiteY92" fmla="*/ 2115178 h 4664946"/>
              <a:gd name="connsiteX93" fmla="*/ 3452941 w 4706475"/>
              <a:gd name="connsiteY93" fmla="*/ 2037304 h 4664946"/>
              <a:gd name="connsiteX94" fmla="*/ 3254486 w 4706475"/>
              <a:gd name="connsiteY94" fmla="*/ 1911699 h 4664946"/>
              <a:gd name="connsiteX95" fmla="*/ 3289658 w 4706475"/>
              <a:gd name="connsiteY95" fmla="*/ 1843873 h 4664946"/>
              <a:gd name="connsiteX96" fmla="*/ 3468015 w 4706475"/>
              <a:gd name="connsiteY96" fmla="*/ 1723293 h 4664946"/>
              <a:gd name="connsiteX97" fmla="*/ 3643862 w 4706475"/>
              <a:gd name="connsiteY97" fmla="*/ 1502229 h 4664946"/>
              <a:gd name="connsiteX98" fmla="*/ 3704153 w 4706475"/>
              <a:gd name="connsiteY98" fmla="*/ 1336431 h 4664946"/>
              <a:gd name="connsiteX99" fmla="*/ 3581060 w 4706475"/>
              <a:gd name="connsiteY99" fmla="*/ 801356 h 4664946"/>
              <a:gd name="connsiteX100" fmla="*/ 3550915 w 4706475"/>
              <a:gd name="connsiteY100" fmla="*/ 665704 h 4664946"/>
              <a:gd name="connsiteX101" fmla="*/ 3465504 w 4706475"/>
              <a:gd name="connsiteY101" fmla="*/ 406959 h 4664946"/>
              <a:gd name="connsiteX102" fmla="*/ 3332364 w 4706475"/>
              <a:gd name="connsiteY102" fmla="*/ 231112 h 4664946"/>
              <a:gd name="connsiteX103" fmla="*/ 2968111 w 4706475"/>
              <a:gd name="connsiteY103" fmla="*/ 27633 h 4664946"/>
              <a:gd name="connsiteX104" fmla="*/ 2824922 w 4706475"/>
              <a:gd name="connsiteY104" fmla="*/ 0 h 4664946"/>
              <a:gd name="connsiteX105" fmla="*/ 2641539 w 4706475"/>
              <a:gd name="connsiteY105" fmla="*/ 45218 h 4664946"/>
              <a:gd name="connsiteX106" fmla="*/ 2400379 w 4706475"/>
              <a:gd name="connsiteY106" fmla="*/ 303963 h 4664946"/>
              <a:gd name="connsiteX107" fmla="*/ 2224533 w 4706475"/>
              <a:gd name="connsiteY107" fmla="*/ 527539 h 4664946"/>
              <a:gd name="connsiteX108" fmla="*/ 1998445 w 4706475"/>
              <a:gd name="connsiteY108" fmla="*/ 864159 h 4664946"/>
              <a:gd name="connsiteX0" fmla="*/ 1998445 w 4706475"/>
              <a:gd name="connsiteY0" fmla="*/ 864159 h 4664946"/>
              <a:gd name="connsiteX1" fmla="*/ 1724626 w 4706475"/>
              <a:gd name="connsiteY1" fmla="*/ 823965 h 4664946"/>
              <a:gd name="connsiteX2" fmla="*/ 1596510 w 4706475"/>
              <a:gd name="connsiteY2" fmla="*/ 864158 h 4664946"/>
              <a:gd name="connsiteX3" fmla="*/ 1458345 w 4706475"/>
              <a:gd name="connsiteY3" fmla="*/ 924449 h 4664946"/>
              <a:gd name="connsiteX4" fmla="*/ 1264912 w 4706475"/>
              <a:gd name="connsiteY4" fmla="*/ 924448 h 4664946"/>
              <a:gd name="connsiteX5" fmla="*/ 1038824 w 4706475"/>
              <a:gd name="connsiteY5" fmla="*/ 884254 h 4664946"/>
              <a:gd name="connsiteX6" fmla="*/ 900659 w 4706475"/>
              <a:gd name="connsiteY6" fmla="*/ 909376 h 4664946"/>
              <a:gd name="connsiteX7" fmla="*/ 800176 w 4706475"/>
              <a:gd name="connsiteY7" fmla="*/ 937008 h 4664946"/>
              <a:gd name="connsiteX8" fmla="*/ 669548 w 4706475"/>
              <a:gd name="connsiteY8" fmla="*/ 994786 h 4664946"/>
              <a:gd name="connsiteX9" fmla="*/ 599211 w 4706475"/>
              <a:gd name="connsiteY9" fmla="*/ 1040004 h 4664946"/>
              <a:gd name="connsiteX10" fmla="*/ 463556 w 4706475"/>
              <a:gd name="connsiteY10" fmla="*/ 1178169 h 4664946"/>
              <a:gd name="connsiteX11" fmla="*/ 385682 w 4706475"/>
              <a:gd name="connsiteY11" fmla="*/ 1298750 h 4664946"/>
              <a:gd name="connsiteX12" fmla="*/ 355536 w 4706475"/>
              <a:gd name="connsiteY12" fmla="*/ 1381649 h 4664946"/>
              <a:gd name="connsiteX13" fmla="*/ 423363 w 4706475"/>
              <a:gd name="connsiteY13" fmla="*/ 1474596 h 4664946"/>
              <a:gd name="connsiteX14" fmla="*/ 420851 w 4706475"/>
              <a:gd name="connsiteY14" fmla="*/ 1524837 h 4664946"/>
              <a:gd name="connsiteX15" fmla="*/ 187228 w 4706475"/>
              <a:gd name="connsiteY15" fmla="*/ 1673049 h 4664946"/>
              <a:gd name="connsiteX16" fmla="*/ 194763 w 4706475"/>
              <a:gd name="connsiteY16" fmla="*/ 1723292 h 4664946"/>
              <a:gd name="connsiteX17" fmla="*/ 1099115 w 4706475"/>
              <a:gd name="connsiteY17" fmla="*/ 1763485 h 4664946"/>
              <a:gd name="connsiteX18" fmla="*/ 1769842 w 4706475"/>
              <a:gd name="connsiteY18" fmla="*/ 1771021 h 4664946"/>
              <a:gd name="connsiteX19" fmla="*/ 1734673 w 4706475"/>
              <a:gd name="connsiteY19" fmla="*/ 1562518 h 4664946"/>
              <a:gd name="connsiteX20" fmla="*/ 1654286 w 4706475"/>
              <a:gd name="connsiteY20" fmla="*/ 1313822 h 4664946"/>
              <a:gd name="connsiteX21" fmla="*/ 1684431 w 4706475"/>
              <a:gd name="connsiteY21" fmla="*/ 1185705 h 4664946"/>
              <a:gd name="connsiteX22" fmla="*/ 1709554 w 4706475"/>
              <a:gd name="connsiteY22" fmla="*/ 1080199 h 4664946"/>
              <a:gd name="connsiteX23" fmla="*/ 1754771 w 4706475"/>
              <a:gd name="connsiteY23" fmla="*/ 1052566 h 4664946"/>
              <a:gd name="connsiteX24" fmla="*/ 1890424 w 4706475"/>
              <a:gd name="connsiteY24" fmla="*/ 1009860 h 4664946"/>
              <a:gd name="connsiteX25" fmla="*/ 2046174 w 4706475"/>
              <a:gd name="connsiteY25" fmla="*/ 1032467 h 4664946"/>
              <a:gd name="connsiteX26" fmla="*/ 2139121 w 4706475"/>
              <a:gd name="connsiteY26" fmla="*/ 1170633 h 4664946"/>
              <a:gd name="connsiteX27" fmla="*/ 2111488 w 4706475"/>
              <a:gd name="connsiteY27" fmla="*/ 1308798 h 4664946"/>
              <a:gd name="connsiteX28" fmla="*/ 2114000 w 4706475"/>
              <a:gd name="connsiteY28" fmla="*/ 1459523 h 4664946"/>
              <a:gd name="connsiteX29" fmla="*/ 2204435 w 4706475"/>
              <a:gd name="connsiteY29" fmla="*/ 1602712 h 4664946"/>
              <a:gd name="connsiteX30" fmla="*/ 2244629 w 4706475"/>
              <a:gd name="connsiteY30" fmla="*/ 1715756 h 4664946"/>
              <a:gd name="connsiteX31" fmla="*/ 2267237 w 4706475"/>
              <a:gd name="connsiteY31" fmla="*/ 1851409 h 4664946"/>
              <a:gd name="connsiteX32" fmla="*/ 2224532 w 4706475"/>
              <a:gd name="connsiteY32" fmla="*/ 2052376 h 4664946"/>
              <a:gd name="connsiteX33" fmla="*/ 2242117 w 4706475"/>
              <a:gd name="connsiteY33" fmla="*/ 2157885 h 4664946"/>
              <a:gd name="connsiteX34" fmla="*/ 2425499 w 4706475"/>
              <a:gd name="connsiteY34" fmla="*/ 2404069 h 4664946"/>
              <a:gd name="connsiteX35" fmla="*/ 2495837 w 4706475"/>
              <a:gd name="connsiteY35" fmla="*/ 2728128 h 4664946"/>
              <a:gd name="connsiteX36" fmla="*/ 2626466 w 4706475"/>
              <a:gd name="connsiteY36" fmla="*/ 2833636 h 4664946"/>
              <a:gd name="connsiteX37" fmla="*/ 2842507 w 4706475"/>
              <a:gd name="connsiteY37" fmla="*/ 2934119 h 4664946"/>
              <a:gd name="connsiteX38" fmla="*/ 2860090 w 4706475"/>
              <a:gd name="connsiteY38" fmla="*/ 3004458 h 4664946"/>
              <a:gd name="connsiteX39" fmla="*/ 2764631 w 4706475"/>
              <a:gd name="connsiteY39" fmla="*/ 3064746 h 4664946"/>
              <a:gd name="connsiteX40" fmla="*/ 2480765 w 4706475"/>
              <a:gd name="connsiteY40" fmla="*/ 3032089 h 4664946"/>
              <a:gd name="connsiteX41" fmla="*/ 2284822 w 4706475"/>
              <a:gd name="connsiteY41" fmla="*/ 2868804 h 4664946"/>
              <a:gd name="connsiteX42" fmla="*/ 2091391 w 4706475"/>
              <a:gd name="connsiteY42" fmla="*/ 2768321 h 4664946"/>
              <a:gd name="connsiteX43" fmla="*/ 1958251 w 4706475"/>
              <a:gd name="connsiteY43" fmla="*/ 2594986 h 4664946"/>
              <a:gd name="connsiteX44" fmla="*/ 1882888 w 4706475"/>
              <a:gd name="connsiteY44" fmla="*/ 2399043 h 4664946"/>
              <a:gd name="connsiteX45" fmla="*/ 1837670 w 4706475"/>
              <a:gd name="connsiteY45" fmla="*/ 2177979 h 4664946"/>
              <a:gd name="connsiteX46" fmla="*/ 1782404 w 4706475"/>
              <a:gd name="connsiteY46" fmla="*/ 2145323 h 4664946"/>
              <a:gd name="connsiteX47" fmla="*/ 1752259 w 4706475"/>
              <a:gd name="connsiteY47" fmla="*/ 1997109 h 4664946"/>
              <a:gd name="connsiteX48" fmla="*/ 1762308 w 4706475"/>
              <a:gd name="connsiteY48" fmla="*/ 1879041 h 4664946"/>
              <a:gd name="connsiteX49" fmla="*/ 1767332 w 4706475"/>
              <a:gd name="connsiteY49" fmla="*/ 1781070 h 4664946"/>
              <a:gd name="connsiteX50" fmla="*/ 963463 w 4706475"/>
              <a:gd name="connsiteY50" fmla="*/ 1745899 h 4664946"/>
              <a:gd name="connsiteX51" fmla="*/ 349955 w 4706475"/>
              <a:gd name="connsiteY51" fmla="*/ 1730673 h 4664946"/>
              <a:gd name="connsiteX52" fmla="*/ 183444 w 4706475"/>
              <a:gd name="connsiteY52" fmla="*/ 1722205 h 4664946"/>
              <a:gd name="connsiteX53" fmla="*/ 160867 w 4706475"/>
              <a:gd name="connsiteY53" fmla="*/ 1868962 h 4664946"/>
              <a:gd name="connsiteX54" fmla="*/ 0 w 4706475"/>
              <a:gd name="connsiteY54" fmla="*/ 2049584 h 4664946"/>
              <a:gd name="connsiteX55" fmla="*/ 19757 w 4706475"/>
              <a:gd name="connsiteY55" fmla="*/ 2145540 h 4664946"/>
              <a:gd name="connsiteX56" fmla="*/ 177800 w 4706475"/>
              <a:gd name="connsiteY56" fmla="*/ 2385428 h 4664946"/>
              <a:gd name="connsiteX57" fmla="*/ 530579 w 4706475"/>
              <a:gd name="connsiteY57" fmla="*/ 2532184 h 4664946"/>
              <a:gd name="connsiteX58" fmla="*/ 620890 w 4706475"/>
              <a:gd name="connsiteY58" fmla="*/ 2597095 h 4664946"/>
              <a:gd name="connsiteX59" fmla="*/ 883077 w 4706475"/>
              <a:gd name="connsiteY59" fmla="*/ 2697983 h 4664946"/>
              <a:gd name="connsiteX60" fmla="*/ 1157112 w 4706475"/>
              <a:gd name="connsiteY60" fmla="*/ 2949873 h 4664946"/>
              <a:gd name="connsiteX61" fmla="*/ 1247422 w 4706475"/>
              <a:gd name="connsiteY61" fmla="*/ 3133318 h 4664946"/>
              <a:gd name="connsiteX62" fmla="*/ 1230490 w 4706475"/>
              <a:gd name="connsiteY62" fmla="*/ 3229274 h 4664946"/>
              <a:gd name="connsiteX63" fmla="*/ 1148645 w 4706475"/>
              <a:gd name="connsiteY63" fmla="*/ 3319584 h 4664946"/>
              <a:gd name="connsiteX64" fmla="*/ 1018823 w 4706475"/>
              <a:gd name="connsiteY64" fmla="*/ 3497384 h 4664946"/>
              <a:gd name="connsiteX65" fmla="*/ 934156 w 4706475"/>
              <a:gd name="connsiteY65" fmla="*/ 3542540 h 4664946"/>
              <a:gd name="connsiteX66" fmla="*/ 736600 w 4706475"/>
              <a:gd name="connsiteY66" fmla="*/ 3565117 h 4664946"/>
              <a:gd name="connsiteX67" fmla="*/ 558801 w 4706475"/>
              <a:gd name="connsiteY67" fmla="*/ 3522785 h 4664946"/>
              <a:gd name="connsiteX68" fmla="*/ 304801 w 4706475"/>
              <a:gd name="connsiteY68" fmla="*/ 3700584 h 4664946"/>
              <a:gd name="connsiteX69" fmla="*/ 764823 w 4706475"/>
              <a:gd name="connsiteY69" fmla="*/ 4019495 h 4664946"/>
              <a:gd name="connsiteX70" fmla="*/ 1580444 w 4706475"/>
              <a:gd name="connsiteY70" fmla="*/ 3277250 h 4664946"/>
              <a:gd name="connsiteX71" fmla="*/ 1955800 w 4706475"/>
              <a:gd name="connsiteY71" fmla="*/ 3147428 h 4664946"/>
              <a:gd name="connsiteX72" fmla="*/ 2247141 w 4706475"/>
              <a:gd name="connsiteY72" fmla="*/ 3125036 h 4664946"/>
              <a:gd name="connsiteX73" fmla="*/ 2945501 w 4706475"/>
              <a:gd name="connsiteY73" fmla="*/ 3233057 h 4664946"/>
              <a:gd name="connsiteX74" fmla="*/ 3078640 w 4706475"/>
              <a:gd name="connsiteY74" fmla="*/ 3310932 h 4664946"/>
              <a:gd name="connsiteX75" fmla="*/ 3214293 w 4706475"/>
              <a:gd name="connsiteY75" fmla="*/ 3753060 h 4664946"/>
              <a:gd name="connsiteX76" fmla="*/ 3196708 w 4706475"/>
              <a:gd name="connsiteY76" fmla="*/ 3851032 h 4664946"/>
              <a:gd name="connsiteX77" fmla="*/ 3445404 w 4706475"/>
              <a:gd name="connsiteY77" fmla="*/ 4119824 h 4664946"/>
              <a:gd name="connsiteX78" fmla="*/ 3749367 w 4706475"/>
              <a:gd name="connsiteY78" fmla="*/ 4423787 h 4664946"/>
              <a:gd name="connsiteX79" fmla="*/ 3839802 w 4706475"/>
              <a:gd name="connsiteY79" fmla="*/ 4509198 h 4664946"/>
              <a:gd name="connsiteX80" fmla="*/ 4028210 w 4706475"/>
              <a:gd name="connsiteY80" fmla="*/ 4604656 h 4664946"/>
              <a:gd name="connsiteX81" fmla="*/ 4181446 w 4706475"/>
              <a:gd name="connsiteY81" fmla="*/ 4664946 h 4664946"/>
              <a:gd name="connsiteX82" fmla="*/ 4279418 w 4706475"/>
              <a:gd name="connsiteY82" fmla="*/ 4664946 h 4664946"/>
              <a:gd name="connsiteX83" fmla="*/ 4392462 w 4706475"/>
              <a:gd name="connsiteY83" fmla="*/ 4637314 h 4664946"/>
              <a:gd name="connsiteX84" fmla="*/ 4706475 w 4706475"/>
              <a:gd name="connsiteY84" fmla="*/ 4398667 h 4664946"/>
              <a:gd name="connsiteX85" fmla="*/ 4706475 w 4706475"/>
              <a:gd name="connsiteY85" fmla="*/ 3815862 h 4664946"/>
              <a:gd name="connsiteX86" fmla="*/ 4392462 w 4706475"/>
              <a:gd name="connsiteY86" fmla="*/ 3609871 h 4664946"/>
              <a:gd name="connsiteX87" fmla="*/ 4289466 w 4706475"/>
              <a:gd name="connsiteY87" fmla="*/ 3516923 h 4664946"/>
              <a:gd name="connsiteX88" fmla="*/ 4183959 w 4706475"/>
              <a:gd name="connsiteY88" fmla="*/ 3333540 h 4664946"/>
              <a:gd name="connsiteX89" fmla="*/ 4143765 w 4706475"/>
              <a:gd name="connsiteY89" fmla="*/ 2979337 h 4664946"/>
              <a:gd name="connsiteX90" fmla="*/ 3945310 w 4706475"/>
              <a:gd name="connsiteY90" fmla="*/ 2459335 h 4664946"/>
              <a:gd name="connsiteX91" fmla="*/ 3842315 w 4706475"/>
              <a:gd name="connsiteY91" fmla="*/ 2298561 h 4664946"/>
              <a:gd name="connsiteX92" fmla="*/ 3706662 w 4706475"/>
              <a:gd name="connsiteY92" fmla="*/ 2115178 h 4664946"/>
              <a:gd name="connsiteX93" fmla="*/ 3452941 w 4706475"/>
              <a:gd name="connsiteY93" fmla="*/ 2037304 h 4664946"/>
              <a:gd name="connsiteX94" fmla="*/ 3254486 w 4706475"/>
              <a:gd name="connsiteY94" fmla="*/ 1911699 h 4664946"/>
              <a:gd name="connsiteX95" fmla="*/ 3289658 w 4706475"/>
              <a:gd name="connsiteY95" fmla="*/ 1843873 h 4664946"/>
              <a:gd name="connsiteX96" fmla="*/ 3468015 w 4706475"/>
              <a:gd name="connsiteY96" fmla="*/ 1723293 h 4664946"/>
              <a:gd name="connsiteX97" fmla="*/ 3643862 w 4706475"/>
              <a:gd name="connsiteY97" fmla="*/ 1502229 h 4664946"/>
              <a:gd name="connsiteX98" fmla="*/ 3704153 w 4706475"/>
              <a:gd name="connsiteY98" fmla="*/ 1336431 h 4664946"/>
              <a:gd name="connsiteX99" fmla="*/ 3581060 w 4706475"/>
              <a:gd name="connsiteY99" fmla="*/ 801356 h 4664946"/>
              <a:gd name="connsiteX100" fmla="*/ 3550915 w 4706475"/>
              <a:gd name="connsiteY100" fmla="*/ 665704 h 4664946"/>
              <a:gd name="connsiteX101" fmla="*/ 3465504 w 4706475"/>
              <a:gd name="connsiteY101" fmla="*/ 406959 h 4664946"/>
              <a:gd name="connsiteX102" fmla="*/ 3332364 w 4706475"/>
              <a:gd name="connsiteY102" fmla="*/ 231112 h 4664946"/>
              <a:gd name="connsiteX103" fmla="*/ 2968111 w 4706475"/>
              <a:gd name="connsiteY103" fmla="*/ 27633 h 4664946"/>
              <a:gd name="connsiteX104" fmla="*/ 2824922 w 4706475"/>
              <a:gd name="connsiteY104" fmla="*/ 0 h 4664946"/>
              <a:gd name="connsiteX105" fmla="*/ 2641539 w 4706475"/>
              <a:gd name="connsiteY105" fmla="*/ 45218 h 4664946"/>
              <a:gd name="connsiteX106" fmla="*/ 2400379 w 4706475"/>
              <a:gd name="connsiteY106" fmla="*/ 303963 h 4664946"/>
              <a:gd name="connsiteX107" fmla="*/ 2224533 w 4706475"/>
              <a:gd name="connsiteY107" fmla="*/ 527539 h 4664946"/>
              <a:gd name="connsiteX108" fmla="*/ 1998445 w 4706475"/>
              <a:gd name="connsiteY108" fmla="*/ 864159 h 4664946"/>
              <a:gd name="connsiteX0" fmla="*/ 1998445 w 4706475"/>
              <a:gd name="connsiteY0" fmla="*/ 864159 h 4664946"/>
              <a:gd name="connsiteX1" fmla="*/ 1724626 w 4706475"/>
              <a:gd name="connsiteY1" fmla="*/ 823965 h 4664946"/>
              <a:gd name="connsiteX2" fmla="*/ 1596510 w 4706475"/>
              <a:gd name="connsiteY2" fmla="*/ 864158 h 4664946"/>
              <a:gd name="connsiteX3" fmla="*/ 1458345 w 4706475"/>
              <a:gd name="connsiteY3" fmla="*/ 924449 h 4664946"/>
              <a:gd name="connsiteX4" fmla="*/ 1264912 w 4706475"/>
              <a:gd name="connsiteY4" fmla="*/ 924448 h 4664946"/>
              <a:gd name="connsiteX5" fmla="*/ 1038824 w 4706475"/>
              <a:gd name="connsiteY5" fmla="*/ 884254 h 4664946"/>
              <a:gd name="connsiteX6" fmla="*/ 900659 w 4706475"/>
              <a:gd name="connsiteY6" fmla="*/ 909376 h 4664946"/>
              <a:gd name="connsiteX7" fmla="*/ 800176 w 4706475"/>
              <a:gd name="connsiteY7" fmla="*/ 937008 h 4664946"/>
              <a:gd name="connsiteX8" fmla="*/ 669548 w 4706475"/>
              <a:gd name="connsiteY8" fmla="*/ 994786 h 4664946"/>
              <a:gd name="connsiteX9" fmla="*/ 599211 w 4706475"/>
              <a:gd name="connsiteY9" fmla="*/ 1040004 h 4664946"/>
              <a:gd name="connsiteX10" fmla="*/ 463556 w 4706475"/>
              <a:gd name="connsiteY10" fmla="*/ 1178169 h 4664946"/>
              <a:gd name="connsiteX11" fmla="*/ 385682 w 4706475"/>
              <a:gd name="connsiteY11" fmla="*/ 1298750 h 4664946"/>
              <a:gd name="connsiteX12" fmla="*/ 355536 w 4706475"/>
              <a:gd name="connsiteY12" fmla="*/ 1381649 h 4664946"/>
              <a:gd name="connsiteX13" fmla="*/ 423363 w 4706475"/>
              <a:gd name="connsiteY13" fmla="*/ 1474596 h 4664946"/>
              <a:gd name="connsiteX14" fmla="*/ 420851 w 4706475"/>
              <a:gd name="connsiteY14" fmla="*/ 1524837 h 4664946"/>
              <a:gd name="connsiteX15" fmla="*/ 187228 w 4706475"/>
              <a:gd name="connsiteY15" fmla="*/ 1673049 h 4664946"/>
              <a:gd name="connsiteX16" fmla="*/ 194763 w 4706475"/>
              <a:gd name="connsiteY16" fmla="*/ 1723292 h 4664946"/>
              <a:gd name="connsiteX17" fmla="*/ 1099115 w 4706475"/>
              <a:gd name="connsiteY17" fmla="*/ 1763485 h 4664946"/>
              <a:gd name="connsiteX18" fmla="*/ 1769842 w 4706475"/>
              <a:gd name="connsiteY18" fmla="*/ 1771021 h 4664946"/>
              <a:gd name="connsiteX19" fmla="*/ 1734673 w 4706475"/>
              <a:gd name="connsiteY19" fmla="*/ 1562518 h 4664946"/>
              <a:gd name="connsiteX20" fmla="*/ 1654286 w 4706475"/>
              <a:gd name="connsiteY20" fmla="*/ 1313822 h 4664946"/>
              <a:gd name="connsiteX21" fmla="*/ 1684431 w 4706475"/>
              <a:gd name="connsiteY21" fmla="*/ 1185705 h 4664946"/>
              <a:gd name="connsiteX22" fmla="*/ 1709554 w 4706475"/>
              <a:gd name="connsiteY22" fmla="*/ 1080199 h 4664946"/>
              <a:gd name="connsiteX23" fmla="*/ 1754771 w 4706475"/>
              <a:gd name="connsiteY23" fmla="*/ 1052566 h 4664946"/>
              <a:gd name="connsiteX24" fmla="*/ 1890424 w 4706475"/>
              <a:gd name="connsiteY24" fmla="*/ 1009860 h 4664946"/>
              <a:gd name="connsiteX25" fmla="*/ 2046174 w 4706475"/>
              <a:gd name="connsiteY25" fmla="*/ 1032467 h 4664946"/>
              <a:gd name="connsiteX26" fmla="*/ 2139121 w 4706475"/>
              <a:gd name="connsiteY26" fmla="*/ 1170633 h 4664946"/>
              <a:gd name="connsiteX27" fmla="*/ 2111488 w 4706475"/>
              <a:gd name="connsiteY27" fmla="*/ 1308798 h 4664946"/>
              <a:gd name="connsiteX28" fmla="*/ 2114000 w 4706475"/>
              <a:gd name="connsiteY28" fmla="*/ 1459523 h 4664946"/>
              <a:gd name="connsiteX29" fmla="*/ 2204435 w 4706475"/>
              <a:gd name="connsiteY29" fmla="*/ 1602712 h 4664946"/>
              <a:gd name="connsiteX30" fmla="*/ 2244629 w 4706475"/>
              <a:gd name="connsiteY30" fmla="*/ 1715756 h 4664946"/>
              <a:gd name="connsiteX31" fmla="*/ 2267237 w 4706475"/>
              <a:gd name="connsiteY31" fmla="*/ 1851409 h 4664946"/>
              <a:gd name="connsiteX32" fmla="*/ 2224532 w 4706475"/>
              <a:gd name="connsiteY32" fmla="*/ 2052376 h 4664946"/>
              <a:gd name="connsiteX33" fmla="*/ 2242117 w 4706475"/>
              <a:gd name="connsiteY33" fmla="*/ 2157885 h 4664946"/>
              <a:gd name="connsiteX34" fmla="*/ 2425499 w 4706475"/>
              <a:gd name="connsiteY34" fmla="*/ 2404069 h 4664946"/>
              <a:gd name="connsiteX35" fmla="*/ 2495837 w 4706475"/>
              <a:gd name="connsiteY35" fmla="*/ 2728128 h 4664946"/>
              <a:gd name="connsiteX36" fmla="*/ 2626466 w 4706475"/>
              <a:gd name="connsiteY36" fmla="*/ 2833636 h 4664946"/>
              <a:gd name="connsiteX37" fmla="*/ 2842507 w 4706475"/>
              <a:gd name="connsiteY37" fmla="*/ 2934119 h 4664946"/>
              <a:gd name="connsiteX38" fmla="*/ 2860090 w 4706475"/>
              <a:gd name="connsiteY38" fmla="*/ 3004458 h 4664946"/>
              <a:gd name="connsiteX39" fmla="*/ 2764631 w 4706475"/>
              <a:gd name="connsiteY39" fmla="*/ 3064746 h 4664946"/>
              <a:gd name="connsiteX40" fmla="*/ 2480765 w 4706475"/>
              <a:gd name="connsiteY40" fmla="*/ 3032089 h 4664946"/>
              <a:gd name="connsiteX41" fmla="*/ 2284822 w 4706475"/>
              <a:gd name="connsiteY41" fmla="*/ 2868804 h 4664946"/>
              <a:gd name="connsiteX42" fmla="*/ 2091391 w 4706475"/>
              <a:gd name="connsiteY42" fmla="*/ 2768321 h 4664946"/>
              <a:gd name="connsiteX43" fmla="*/ 1958251 w 4706475"/>
              <a:gd name="connsiteY43" fmla="*/ 2594986 h 4664946"/>
              <a:gd name="connsiteX44" fmla="*/ 1882888 w 4706475"/>
              <a:gd name="connsiteY44" fmla="*/ 2399043 h 4664946"/>
              <a:gd name="connsiteX45" fmla="*/ 1837670 w 4706475"/>
              <a:gd name="connsiteY45" fmla="*/ 2177979 h 4664946"/>
              <a:gd name="connsiteX46" fmla="*/ 1782404 w 4706475"/>
              <a:gd name="connsiteY46" fmla="*/ 2145323 h 4664946"/>
              <a:gd name="connsiteX47" fmla="*/ 1752259 w 4706475"/>
              <a:gd name="connsiteY47" fmla="*/ 1997109 h 4664946"/>
              <a:gd name="connsiteX48" fmla="*/ 1762308 w 4706475"/>
              <a:gd name="connsiteY48" fmla="*/ 1879041 h 4664946"/>
              <a:gd name="connsiteX49" fmla="*/ 1767332 w 4706475"/>
              <a:gd name="connsiteY49" fmla="*/ 1781070 h 4664946"/>
              <a:gd name="connsiteX50" fmla="*/ 963463 w 4706475"/>
              <a:gd name="connsiteY50" fmla="*/ 1745899 h 4664946"/>
              <a:gd name="connsiteX51" fmla="*/ 349955 w 4706475"/>
              <a:gd name="connsiteY51" fmla="*/ 1730673 h 4664946"/>
              <a:gd name="connsiteX52" fmla="*/ 183444 w 4706475"/>
              <a:gd name="connsiteY52" fmla="*/ 1722205 h 4664946"/>
              <a:gd name="connsiteX53" fmla="*/ 160867 w 4706475"/>
              <a:gd name="connsiteY53" fmla="*/ 1868962 h 4664946"/>
              <a:gd name="connsiteX54" fmla="*/ 0 w 4706475"/>
              <a:gd name="connsiteY54" fmla="*/ 2049584 h 4664946"/>
              <a:gd name="connsiteX55" fmla="*/ 19757 w 4706475"/>
              <a:gd name="connsiteY55" fmla="*/ 2145540 h 4664946"/>
              <a:gd name="connsiteX56" fmla="*/ 177800 w 4706475"/>
              <a:gd name="connsiteY56" fmla="*/ 2385428 h 4664946"/>
              <a:gd name="connsiteX57" fmla="*/ 530579 w 4706475"/>
              <a:gd name="connsiteY57" fmla="*/ 2532184 h 4664946"/>
              <a:gd name="connsiteX58" fmla="*/ 620890 w 4706475"/>
              <a:gd name="connsiteY58" fmla="*/ 2597095 h 4664946"/>
              <a:gd name="connsiteX59" fmla="*/ 883077 w 4706475"/>
              <a:gd name="connsiteY59" fmla="*/ 2697983 h 4664946"/>
              <a:gd name="connsiteX60" fmla="*/ 1157112 w 4706475"/>
              <a:gd name="connsiteY60" fmla="*/ 2949873 h 4664946"/>
              <a:gd name="connsiteX61" fmla="*/ 1247422 w 4706475"/>
              <a:gd name="connsiteY61" fmla="*/ 3133318 h 4664946"/>
              <a:gd name="connsiteX62" fmla="*/ 1230490 w 4706475"/>
              <a:gd name="connsiteY62" fmla="*/ 3229274 h 4664946"/>
              <a:gd name="connsiteX63" fmla="*/ 1148645 w 4706475"/>
              <a:gd name="connsiteY63" fmla="*/ 3319584 h 4664946"/>
              <a:gd name="connsiteX64" fmla="*/ 1018823 w 4706475"/>
              <a:gd name="connsiteY64" fmla="*/ 3497384 h 4664946"/>
              <a:gd name="connsiteX65" fmla="*/ 934156 w 4706475"/>
              <a:gd name="connsiteY65" fmla="*/ 3542540 h 4664946"/>
              <a:gd name="connsiteX66" fmla="*/ 736600 w 4706475"/>
              <a:gd name="connsiteY66" fmla="*/ 3565117 h 4664946"/>
              <a:gd name="connsiteX67" fmla="*/ 558801 w 4706475"/>
              <a:gd name="connsiteY67" fmla="*/ 3522785 h 4664946"/>
              <a:gd name="connsiteX68" fmla="*/ 414867 w 4706475"/>
              <a:gd name="connsiteY68" fmla="*/ 3621562 h 4664946"/>
              <a:gd name="connsiteX69" fmla="*/ 304801 w 4706475"/>
              <a:gd name="connsiteY69" fmla="*/ 3700584 h 4664946"/>
              <a:gd name="connsiteX70" fmla="*/ 764823 w 4706475"/>
              <a:gd name="connsiteY70" fmla="*/ 4019495 h 4664946"/>
              <a:gd name="connsiteX71" fmla="*/ 1580444 w 4706475"/>
              <a:gd name="connsiteY71" fmla="*/ 3277250 h 4664946"/>
              <a:gd name="connsiteX72" fmla="*/ 1955800 w 4706475"/>
              <a:gd name="connsiteY72" fmla="*/ 3147428 h 4664946"/>
              <a:gd name="connsiteX73" fmla="*/ 2247141 w 4706475"/>
              <a:gd name="connsiteY73" fmla="*/ 3125036 h 4664946"/>
              <a:gd name="connsiteX74" fmla="*/ 2945501 w 4706475"/>
              <a:gd name="connsiteY74" fmla="*/ 3233057 h 4664946"/>
              <a:gd name="connsiteX75" fmla="*/ 3078640 w 4706475"/>
              <a:gd name="connsiteY75" fmla="*/ 3310932 h 4664946"/>
              <a:gd name="connsiteX76" fmla="*/ 3214293 w 4706475"/>
              <a:gd name="connsiteY76" fmla="*/ 3753060 h 4664946"/>
              <a:gd name="connsiteX77" fmla="*/ 3196708 w 4706475"/>
              <a:gd name="connsiteY77" fmla="*/ 3851032 h 4664946"/>
              <a:gd name="connsiteX78" fmla="*/ 3445404 w 4706475"/>
              <a:gd name="connsiteY78" fmla="*/ 4119824 h 4664946"/>
              <a:gd name="connsiteX79" fmla="*/ 3749367 w 4706475"/>
              <a:gd name="connsiteY79" fmla="*/ 4423787 h 4664946"/>
              <a:gd name="connsiteX80" fmla="*/ 3839802 w 4706475"/>
              <a:gd name="connsiteY80" fmla="*/ 4509198 h 4664946"/>
              <a:gd name="connsiteX81" fmla="*/ 4028210 w 4706475"/>
              <a:gd name="connsiteY81" fmla="*/ 4604656 h 4664946"/>
              <a:gd name="connsiteX82" fmla="*/ 4181446 w 4706475"/>
              <a:gd name="connsiteY82" fmla="*/ 4664946 h 4664946"/>
              <a:gd name="connsiteX83" fmla="*/ 4279418 w 4706475"/>
              <a:gd name="connsiteY83" fmla="*/ 4664946 h 4664946"/>
              <a:gd name="connsiteX84" fmla="*/ 4392462 w 4706475"/>
              <a:gd name="connsiteY84" fmla="*/ 4637314 h 4664946"/>
              <a:gd name="connsiteX85" fmla="*/ 4706475 w 4706475"/>
              <a:gd name="connsiteY85" fmla="*/ 4398667 h 4664946"/>
              <a:gd name="connsiteX86" fmla="*/ 4706475 w 4706475"/>
              <a:gd name="connsiteY86" fmla="*/ 3815862 h 4664946"/>
              <a:gd name="connsiteX87" fmla="*/ 4392462 w 4706475"/>
              <a:gd name="connsiteY87" fmla="*/ 3609871 h 4664946"/>
              <a:gd name="connsiteX88" fmla="*/ 4289466 w 4706475"/>
              <a:gd name="connsiteY88" fmla="*/ 3516923 h 4664946"/>
              <a:gd name="connsiteX89" fmla="*/ 4183959 w 4706475"/>
              <a:gd name="connsiteY89" fmla="*/ 3333540 h 4664946"/>
              <a:gd name="connsiteX90" fmla="*/ 4143765 w 4706475"/>
              <a:gd name="connsiteY90" fmla="*/ 2979337 h 4664946"/>
              <a:gd name="connsiteX91" fmla="*/ 3945310 w 4706475"/>
              <a:gd name="connsiteY91" fmla="*/ 2459335 h 4664946"/>
              <a:gd name="connsiteX92" fmla="*/ 3842315 w 4706475"/>
              <a:gd name="connsiteY92" fmla="*/ 2298561 h 4664946"/>
              <a:gd name="connsiteX93" fmla="*/ 3706662 w 4706475"/>
              <a:gd name="connsiteY93" fmla="*/ 2115178 h 4664946"/>
              <a:gd name="connsiteX94" fmla="*/ 3452941 w 4706475"/>
              <a:gd name="connsiteY94" fmla="*/ 2037304 h 4664946"/>
              <a:gd name="connsiteX95" fmla="*/ 3254486 w 4706475"/>
              <a:gd name="connsiteY95" fmla="*/ 1911699 h 4664946"/>
              <a:gd name="connsiteX96" fmla="*/ 3289658 w 4706475"/>
              <a:gd name="connsiteY96" fmla="*/ 1843873 h 4664946"/>
              <a:gd name="connsiteX97" fmla="*/ 3468015 w 4706475"/>
              <a:gd name="connsiteY97" fmla="*/ 1723293 h 4664946"/>
              <a:gd name="connsiteX98" fmla="*/ 3643862 w 4706475"/>
              <a:gd name="connsiteY98" fmla="*/ 1502229 h 4664946"/>
              <a:gd name="connsiteX99" fmla="*/ 3704153 w 4706475"/>
              <a:gd name="connsiteY99" fmla="*/ 1336431 h 4664946"/>
              <a:gd name="connsiteX100" fmla="*/ 3581060 w 4706475"/>
              <a:gd name="connsiteY100" fmla="*/ 801356 h 4664946"/>
              <a:gd name="connsiteX101" fmla="*/ 3550915 w 4706475"/>
              <a:gd name="connsiteY101" fmla="*/ 665704 h 4664946"/>
              <a:gd name="connsiteX102" fmla="*/ 3465504 w 4706475"/>
              <a:gd name="connsiteY102" fmla="*/ 406959 h 4664946"/>
              <a:gd name="connsiteX103" fmla="*/ 3332364 w 4706475"/>
              <a:gd name="connsiteY103" fmla="*/ 231112 h 4664946"/>
              <a:gd name="connsiteX104" fmla="*/ 2968111 w 4706475"/>
              <a:gd name="connsiteY104" fmla="*/ 27633 h 4664946"/>
              <a:gd name="connsiteX105" fmla="*/ 2824922 w 4706475"/>
              <a:gd name="connsiteY105" fmla="*/ 0 h 4664946"/>
              <a:gd name="connsiteX106" fmla="*/ 2641539 w 4706475"/>
              <a:gd name="connsiteY106" fmla="*/ 45218 h 4664946"/>
              <a:gd name="connsiteX107" fmla="*/ 2400379 w 4706475"/>
              <a:gd name="connsiteY107" fmla="*/ 303963 h 4664946"/>
              <a:gd name="connsiteX108" fmla="*/ 2224533 w 4706475"/>
              <a:gd name="connsiteY108" fmla="*/ 527539 h 4664946"/>
              <a:gd name="connsiteX109" fmla="*/ 1998445 w 4706475"/>
              <a:gd name="connsiteY109" fmla="*/ 864159 h 4664946"/>
              <a:gd name="connsiteX0" fmla="*/ 1998445 w 4706475"/>
              <a:gd name="connsiteY0" fmla="*/ 864159 h 4664946"/>
              <a:gd name="connsiteX1" fmla="*/ 1724626 w 4706475"/>
              <a:gd name="connsiteY1" fmla="*/ 823965 h 4664946"/>
              <a:gd name="connsiteX2" fmla="*/ 1596510 w 4706475"/>
              <a:gd name="connsiteY2" fmla="*/ 864158 h 4664946"/>
              <a:gd name="connsiteX3" fmla="*/ 1458345 w 4706475"/>
              <a:gd name="connsiteY3" fmla="*/ 924449 h 4664946"/>
              <a:gd name="connsiteX4" fmla="*/ 1264912 w 4706475"/>
              <a:gd name="connsiteY4" fmla="*/ 924448 h 4664946"/>
              <a:gd name="connsiteX5" fmla="*/ 1038824 w 4706475"/>
              <a:gd name="connsiteY5" fmla="*/ 884254 h 4664946"/>
              <a:gd name="connsiteX6" fmla="*/ 900659 w 4706475"/>
              <a:gd name="connsiteY6" fmla="*/ 909376 h 4664946"/>
              <a:gd name="connsiteX7" fmla="*/ 800176 w 4706475"/>
              <a:gd name="connsiteY7" fmla="*/ 937008 h 4664946"/>
              <a:gd name="connsiteX8" fmla="*/ 669548 w 4706475"/>
              <a:gd name="connsiteY8" fmla="*/ 994786 h 4664946"/>
              <a:gd name="connsiteX9" fmla="*/ 599211 w 4706475"/>
              <a:gd name="connsiteY9" fmla="*/ 1040004 h 4664946"/>
              <a:gd name="connsiteX10" fmla="*/ 463556 w 4706475"/>
              <a:gd name="connsiteY10" fmla="*/ 1178169 h 4664946"/>
              <a:gd name="connsiteX11" fmla="*/ 385682 w 4706475"/>
              <a:gd name="connsiteY11" fmla="*/ 1298750 h 4664946"/>
              <a:gd name="connsiteX12" fmla="*/ 355536 w 4706475"/>
              <a:gd name="connsiteY12" fmla="*/ 1381649 h 4664946"/>
              <a:gd name="connsiteX13" fmla="*/ 423363 w 4706475"/>
              <a:gd name="connsiteY13" fmla="*/ 1474596 h 4664946"/>
              <a:gd name="connsiteX14" fmla="*/ 420851 w 4706475"/>
              <a:gd name="connsiteY14" fmla="*/ 1524837 h 4664946"/>
              <a:gd name="connsiteX15" fmla="*/ 187228 w 4706475"/>
              <a:gd name="connsiteY15" fmla="*/ 1673049 h 4664946"/>
              <a:gd name="connsiteX16" fmla="*/ 194763 w 4706475"/>
              <a:gd name="connsiteY16" fmla="*/ 1723292 h 4664946"/>
              <a:gd name="connsiteX17" fmla="*/ 1099115 w 4706475"/>
              <a:gd name="connsiteY17" fmla="*/ 1763485 h 4664946"/>
              <a:gd name="connsiteX18" fmla="*/ 1769842 w 4706475"/>
              <a:gd name="connsiteY18" fmla="*/ 1771021 h 4664946"/>
              <a:gd name="connsiteX19" fmla="*/ 1734673 w 4706475"/>
              <a:gd name="connsiteY19" fmla="*/ 1562518 h 4664946"/>
              <a:gd name="connsiteX20" fmla="*/ 1654286 w 4706475"/>
              <a:gd name="connsiteY20" fmla="*/ 1313822 h 4664946"/>
              <a:gd name="connsiteX21" fmla="*/ 1684431 w 4706475"/>
              <a:gd name="connsiteY21" fmla="*/ 1185705 h 4664946"/>
              <a:gd name="connsiteX22" fmla="*/ 1709554 w 4706475"/>
              <a:gd name="connsiteY22" fmla="*/ 1080199 h 4664946"/>
              <a:gd name="connsiteX23" fmla="*/ 1754771 w 4706475"/>
              <a:gd name="connsiteY23" fmla="*/ 1052566 h 4664946"/>
              <a:gd name="connsiteX24" fmla="*/ 1890424 w 4706475"/>
              <a:gd name="connsiteY24" fmla="*/ 1009860 h 4664946"/>
              <a:gd name="connsiteX25" fmla="*/ 2046174 w 4706475"/>
              <a:gd name="connsiteY25" fmla="*/ 1032467 h 4664946"/>
              <a:gd name="connsiteX26" fmla="*/ 2139121 w 4706475"/>
              <a:gd name="connsiteY26" fmla="*/ 1170633 h 4664946"/>
              <a:gd name="connsiteX27" fmla="*/ 2111488 w 4706475"/>
              <a:gd name="connsiteY27" fmla="*/ 1308798 h 4664946"/>
              <a:gd name="connsiteX28" fmla="*/ 2114000 w 4706475"/>
              <a:gd name="connsiteY28" fmla="*/ 1459523 h 4664946"/>
              <a:gd name="connsiteX29" fmla="*/ 2204435 w 4706475"/>
              <a:gd name="connsiteY29" fmla="*/ 1602712 h 4664946"/>
              <a:gd name="connsiteX30" fmla="*/ 2244629 w 4706475"/>
              <a:gd name="connsiteY30" fmla="*/ 1715756 h 4664946"/>
              <a:gd name="connsiteX31" fmla="*/ 2267237 w 4706475"/>
              <a:gd name="connsiteY31" fmla="*/ 1851409 h 4664946"/>
              <a:gd name="connsiteX32" fmla="*/ 2224532 w 4706475"/>
              <a:gd name="connsiteY32" fmla="*/ 2052376 h 4664946"/>
              <a:gd name="connsiteX33" fmla="*/ 2242117 w 4706475"/>
              <a:gd name="connsiteY33" fmla="*/ 2157885 h 4664946"/>
              <a:gd name="connsiteX34" fmla="*/ 2425499 w 4706475"/>
              <a:gd name="connsiteY34" fmla="*/ 2404069 h 4664946"/>
              <a:gd name="connsiteX35" fmla="*/ 2495837 w 4706475"/>
              <a:gd name="connsiteY35" fmla="*/ 2728128 h 4664946"/>
              <a:gd name="connsiteX36" fmla="*/ 2626466 w 4706475"/>
              <a:gd name="connsiteY36" fmla="*/ 2833636 h 4664946"/>
              <a:gd name="connsiteX37" fmla="*/ 2842507 w 4706475"/>
              <a:gd name="connsiteY37" fmla="*/ 2934119 h 4664946"/>
              <a:gd name="connsiteX38" fmla="*/ 2860090 w 4706475"/>
              <a:gd name="connsiteY38" fmla="*/ 3004458 h 4664946"/>
              <a:gd name="connsiteX39" fmla="*/ 2764631 w 4706475"/>
              <a:gd name="connsiteY39" fmla="*/ 3064746 h 4664946"/>
              <a:gd name="connsiteX40" fmla="*/ 2480765 w 4706475"/>
              <a:gd name="connsiteY40" fmla="*/ 3032089 h 4664946"/>
              <a:gd name="connsiteX41" fmla="*/ 2284822 w 4706475"/>
              <a:gd name="connsiteY41" fmla="*/ 2868804 h 4664946"/>
              <a:gd name="connsiteX42" fmla="*/ 2091391 w 4706475"/>
              <a:gd name="connsiteY42" fmla="*/ 2768321 h 4664946"/>
              <a:gd name="connsiteX43" fmla="*/ 1958251 w 4706475"/>
              <a:gd name="connsiteY43" fmla="*/ 2594986 h 4664946"/>
              <a:gd name="connsiteX44" fmla="*/ 1882888 w 4706475"/>
              <a:gd name="connsiteY44" fmla="*/ 2399043 h 4664946"/>
              <a:gd name="connsiteX45" fmla="*/ 1837670 w 4706475"/>
              <a:gd name="connsiteY45" fmla="*/ 2177979 h 4664946"/>
              <a:gd name="connsiteX46" fmla="*/ 1782404 w 4706475"/>
              <a:gd name="connsiteY46" fmla="*/ 2145323 h 4664946"/>
              <a:gd name="connsiteX47" fmla="*/ 1752259 w 4706475"/>
              <a:gd name="connsiteY47" fmla="*/ 1997109 h 4664946"/>
              <a:gd name="connsiteX48" fmla="*/ 1762308 w 4706475"/>
              <a:gd name="connsiteY48" fmla="*/ 1879041 h 4664946"/>
              <a:gd name="connsiteX49" fmla="*/ 1767332 w 4706475"/>
              <a:gd name="connsiteY49" fmla="*/ 1781070 h 4664946"/>
              <a:gd name="connsiteX50" fmla="*/ 963463 w 4706475"/>
              <a:gd name="connsiteY50" fmla="*/ 1745899 h 4664946"/>
              <a:gd name="connsiteX51" fmla="*/ 349955 w 4706475"/>
              <a:gd name="connsiteY51" fmla="*/ 1730673 h 4664946"/>
              <a:gd name="connsiteX52" fmla="*/ 183444 w 4706475"/>
              <a:gd name="connsiteY52" fmla="*/ 1722205 h 4664946"/>
              <a:gd name="connsiteX53" fmla="*/ 160867 w 4706475"/>
              <a:gd name="connsiteY53" fmla="*/ 1868962 h 4664946"/>
              <a:gd name="connsiteX54" fmla="*/ 0 w 4706475"/>
              <a:gd name="connsiteY54" fmla="*/ 2049584 h 4664946"/>
              <a:gd name="connsiteX55" fmla="*/ 19757 w 4706475"/>
              <a:gd name="connsiteY55" fmla="*/ 2145540 h 4664946"/>
              <a:gd name="connsiteX56" fmla="*/ 177800 w 4706475"/>
              <a:gd name="connsiteY56" fmla="*/ 2385428 h 4664946"/>
              <a:gd name="connsiteX57" fmla="*/ 530579 w 4706475"/>
              <a:gd name="connsiteY57" fmla="*/ 2532184 h 4664946"/>
              <a:gd name="connsiteX58" fmla="*/ 620890 w 4706475"/>
              <a:gd name="connsiteY58" fmla="*/ 2597095 h 4664946"/>
              <a:gd name="connsiteX59" fmla="*/ 883077 w 4706475"/>
              <a:gd name="connsiteY59" fmla="*/ 2697983 h 4664946"/>
              <a:gd name="connsiteX60" fmla="*/ 1157112 w 4706475"/>
              <a:gd name="connsiteY60" fmla="*/ 2949873 h 4664946"/>
              <a:gd name="connsiteX61" fmla="*/ 1247422 w 4706475"/>
              <a:gd name="connsiteY61" fmla="*/ 3133318 h 4664946"/>
              <a:gd name="connsiteX62" fmla="*/ 1230490 w 4706475"/>
              <a:gd name="connsiteY62" fmla="*/ 3229274 h 4664946"/>
              <a:gd name="connsiteX63" fmla="*/ 1148645 w 4706475"/>
              <a:gd name="connsiteY63" fmla="*/ 3319584 h 4664946"/>
              <a:gd name="connsiteX64" fmla="*/ 1018823 w 4706475"/>
              <a:gd name="connsiteY64" fmla="*/ 3497384 h 4664946"/>
              <a:gd name="connsiteX65" fmla="*/ 934156 w 4706475"/>
              <a:gd name="connsiteY65" fmla="*/ 3542540 h 4664946"/>
              <a:gd name="connsiteX66" fmla="*/ 736600 w 4706475"/>
              <a:gd name="connsiteY66" fmla="*/ 3565117 h 4664946"/>
              <a:gd name="connsiteX67" fmla="*/ 558801 w 4706475"/>
              <a:gd name="connsiteY67" fmla="*/ 3522785 h 4664946"/>
              <a:gd name="connsiteX68" fmla="*/ 341489 w 4706475"/>
              <a:gd name="connsiteY68" fmla="*/ 3407073 h 4664946"/>
              <a:gd name="connsiteX69" fmla="*/ 304801 w 4706475"/>
              <a:gd name="connsiteY69" fmla="*/ 3700584 h 4664946"/>
              <a:gd name="connsiteX70" fmla="*/ 764823 w 4706475"/>
              <a:gd name="connsiteY70" fmla="*/ 4019495 h 4664946"/>
              <a:gd name="connsiteX71" fmla="*/ 1580444 w 4706475"/>
              <a:gd name="connsiteY71" fmla="*/ 3277250 h 4664946"/>
              <a:gd name="connsiteX72" fmla="*/ 1955800 w 4706475"/>
              <a:gd name="connsiteY72" fmla="*/ 3147428 h 4664946"/>
              <a:gd name="connsiteX73" fmla="*/ 2247141 w 4706475"/>
              <a:gd name="connsiteY73" fmla="*/ 3125036 h 4664946"/>
              <a:gd name="connsiteX74" fmla="*/ 2945501 w 4706475"/>
              <a:gd name="connsiteY74" fmla="*/ 3233057 h 4664946"/>
              <a:gd name="connsiteX75" fmla="*/ 3078640 w 4706475"/>
              <a:gd name="connsiteY75" fmla="*/ 3310932 h 4664946"/>
              <a:gd name="connsiteX76" fmla="*/ 3214293 w 4706475"/>
              <a:gd name="connsiteY76" fmla="*/ 3753060 h 4664946"/>
              <a:gd name="connsiteX77" fmla="*/ 3196708 w 4706475"/>
              <a:gd name="connsiteY77" fmla="*/ 3851032 h 4664946"/>
              <a:gd name="connsiteX78" fmla="*/ 3445404 w 4706475"/>
              <a:gd name="connsiteY78" fmla="*/ 4119824 h 4664946"/>
              <a:gd name="connsiteX79" fmla="*/ 3749367 w 4706475"/>
              <a:gd name="connsiteY79" fmla="*/ 4423787 h 4664946"/>
              <a:gd name="connsiteX80" fmla="*/ 3839802 w 4706475"/>
              <a:gd name="connsiteY80" fmla="*/ 4509198 h 4664946"/>
              <a:gd name="connsiteX81" fmla="*/ 4028210 w 4706475"/>
              <a:gd name="connsiteY81" fmla="*/ 4604656 h 4664946"/>
              <a:gd name="connsiteX82" fmla="*/ 4181446 w 4706475"/>
              <a:gd name="connsiteY82" fmla="*/ 4664946 h 4664946"/>
              <a:gd name="connsiteX83" fmla="*/ 4279418 w 4706475"/>
              <a:gd name="connsiteY83" fmla="*/ 4664946 h 4664946"/>
              <a:gd name="connsiteX84" fmla="*/ 4392462 w 4706475"/>
              <a:gd name="connsiteY84" fmla="*/ 4637314 h 4664946"/>
              <a:gd name="connsiteX85" fmla="*/ 4706475 w 4706475"/>
              <a:gd name="connsiteY85" fmla="*/ 4398667 h 4664946"/>
              <a:gd name="connsiteX86" fmla="*/ 4706475 w 4706475"/>
              <a:gd name="connsiteY86" fmla="*/ 3815862 h 4664946"/>
              <a:gd name="connsiteX87" fmla="*/ 4392462 w 4706475"/>
              <a:gd name="connsiteY87" fmla="*/ 3609871 h 4664946"/>
              <a:gd name="connsiteX88" fmla="*/ 4289466 w 4706475"/>
              <a:gd name="connsiteY88" fmla="*/ 3516923 h 4664946"/>
              <a:gd name="connsiteX89" fmla="*/ 4183959 w 4706475"/>
              <a:gd name="connsiteY89" fmla="*/ 3333540 h 4664946"/>
              <a:gd name="connsiteX90" fmla="*/ 4143765 w 4706475"/>
              <a:gd name="connsiteY90" fmla="*/ 2979337 h 4664946"/>
              <a:gd name="connsiteX91" fmla="*/ 3945310 w 4706475"/>
              <a:gd name="connsiteY91" fmla="*/ 2459335 h 4664946"/>
              <a:gd name="connsiteX92" fmla="*/ 3842315 w 4706475"/>
              <a:gd name="connsiteY92" fmla="*/ 2298561 h 4664946"/>
              <a:gd name="connsiteX93" fmla="*/ 3706662 w 4706475"/>
              <a:gd name="connsiteY93" fmla="*/ 2115178 h 4664946"/>
              <a:gd name="connsiteX94" fmla="*/ 3452941 w 4706475"/>
              <a:gd name="connsiteY94" fmla="*/ 2037304 h 4664946"/>
              <a:gd name="connsiteX95" fmla="*/ 3254486 w 4706475"/>
              <a:gd name="connsiteY95" fmla="*/ 1911699 h 4664946"/>
              <a:gd name="connsiteX96" fmla="*/ 3289658 w 4706475"/>
              <a:gd name="connsiteY96" fmla="*/ 1843873 h 4664946"/>
              <a:gd name="connsiteX97" fmla="*/ 3468015 w 4706475"/>
              <a:gd name="connsiteY97" fmla="*/ 1723293 h 4664946"/>
              <a:gd name="connsiteX98" fmla="*/ 3643862 w 4706475"/>
              <a:gd name="connsiteY98" fmla="*/ 1502229 h 4664946"/>
              <a:gd name="connsiteX99" fmla="*/ 3704153 w 4706475"/>
              <a:gd name="connsiteY99" fmla="*/ 1336431 h 4664946"/>
              <a:gd name="connsiteX100" fmla="*/ 3581060 w 4706475"/>
              <a:gd name="connsiteY100" fmla="*/ 801356 h 4664946"/>
              <a:gd name="connsiteX101" fmla="*/ 3550915 w 4706475"/>
              <a:gd name="connsiteY101" fmla="*/ 665704 h 4664946"/>
              <a:gd name="connsiteX102" fmla="*/ 3465504 w 4706475"/>
              <a:gd name="connsiteY102" fmla="*/ 406959 h 4664946"/>
              <a:gd name="connsiteX103" fmla="*/ 3332364 w 4706475"/>
              <a:gd name="connsiteY103" fmla="*/ 231112 h 4664946"/>
              <a:gd name="connsiteX104" fmla="*/ 2968111 w 4706475"/>
              <a:gd name="connsiteY104" fmla="*/ 27633 h 4664946"/>
              <a:gd name="connsiteX105" fmla="*/ 2824922 w 4706475"/>
              <a:gd name="connsiteY105" fmla="*/ 0 h 4664946"/>
              <a:gd name="connsiteX106" fmla="*/ 2641539 w 4706475"/>
              <a:gd name="connsiteY106" fmla="*/ 45218 h 4664946"/>
              <a:gd name="connsiteX107" fmla="*/ 2400379 w 4706475"/>
              <a:gd name="connsiteY107" fmla="*/ 303963 h 4664946"/>
              <a:gd name="connsiteX108" fmla="*/ 2224533 w 4706475"/>
              <a:gd name="connsiteY108" fmla="*/ 527539 h 4664946"/>
              <a:gd name="connsiteX109" fmla="*/ 1998445 w 4706475"/>
              <a:gd name="connsiteY109" fmla="*/ 864159 h 4664946"/>
              <a:gd name="connsiteX0" fmla="*/ 1998445 w 4706475"/>
              <a:gd name="connsiteY0" fmla="*/ 864159 h 4664946"/>
              <a:gd name="connsiteX1" fmla="*/ 1724626 w 4706475"/>
              <a:gd name="connsiteY1" fmla="*/ 823965 h 4664946"/>
              <a:gd name="connsiteX2" fmla="*/ 1596510 w 4706475"/>
              <a:gd name="connsiteY2" fmla="*/ 864158 h 4664946"/>
              <a:gd name="connsiteX3" fmla="*/ 1458345 w 4706475"/>
              <a:gd name="connsiteY3" fmla="*/ 924449 h 4664946"/>
              <a:gd name="connsiteX4" fmla="*/ 1264912 w 4706475"/>
              <a:gd name="connsiteY4" fmla="*/ 924448 h 4664946"/>
              <a:gd name="connsiteX5" fmla="*/ 1038824 w 4706475"/>
              <a:gd name="connsiteY5" fmla="*/ 884254 h 4664946"/>
              <a:gd name="connsiteX6" fmla="*/ 900659 w 4706475"/>
              <a:gd name="connsiteY6" fmla="*/ 909376 h 4664946"/>
              <a:gd name="connsiteX7" fmla="*/ 800176 w 4706475"/>
              <a:gd name="connsiteY7" fmla="*/ 937008 h 4664946"/>
              <a:gd name="connsiteX8" fmla="*/ 669548 w 4706475"/>
              <a:gd name="connsiteY8" fmla="*/ 994786 h 4664946"/>
              <a:gd name="connsiteX9" fmla="*/ 599211 w 4706475"/>
              <a:gd name="connsiteY9" fmla="*/ 1040004 h 4664946"/>
              <a:gd name="connsiteX10" fmla="*/ 463556 w 4706475"/>
              <a:gd name="connsiteY10" fmla="*/ 1178169 h 4664946"/>
              <a:gd name="connsiteX11" fmla="*/ 385682 w 4706475"/>
              <a:gd name="connsiteY11" fmla="*/ 1298750 h 4664946"/>
              <a:gd name="connsiteX12" fmla="*/ 355536 w 4706475"/>
              <a:gd name="connsiteY12" fmla="*/ 1381649 h 4664946"/>
              <a:gd name="connsiteX13" fmla="*/ 423363 w 4706475"/>
              <a:gd name="connsiteY13" fmla="*/ 1474596 h 4664946"/>
              <a:gd name="connsiteX14" fmla="*/ 420851 w 4706475"/>
              <a:gd name="connsiteY14" fmla="*/ 1524837 h 4664946"/>
              <a:gd name="connsiteX15" fmla="*/ 187228 w 4706475"/>
              <a:gd name="connsiteY15" fmla="*/ 1673049 h 4664946"/>
              <a:gd name="connsiteX16" fmla="*/ 194763 w 4706475"/>
              <a:gd name="connsiteY16" fmla="*/ 1723292 h 4664946"/>
              <a:gd name="connsiteX17" fmla="*/ 1099115 w 4706475"/>
              <a:gd name="connsiteY17" fmla="*/ 1763485 h 4664946"/>
              <a:gd name="connsiteX18" fmla="*/ 1769842 w 4706475"/>
              <a:gd name="connsiteY18" fmla="*/ 1771021 h 4664946"/>
              <a:gd name="connsiteX19" fmla="*/ 1734673 w 4706475"/>
              <a:gd name="connsiteY19" fmla="*/ 1562518 h 4664946"/>
              <a:gd name="connsiteX20" fmla="*/ 1654286 w 4706475"/>
              <a:gd name="connsiteY20" fmla="*/ 1313822 h 4664946"/>
              <a:gd name="connsiteX21" fmla="*/ 1684431 w 4706475"/>
              <a:gd name="connsiteY21" fmla="*/ 1185705 h 4664946"/>
              <a:gd name="connsiteX22" fmla="*/ 1709554 w 4706475"/>
              <a:gd name="connsiteY22" fmla="*/ 1080199 h 4664946"/>
              <a:gd name="connsiteX23" fmla="*/ 1754771 w 4706475"/>
              <a:gd name="connsiteY23" fmla="*/ 1052566 h 4664946"/>
              <a:gd name="connsiteX24" fmla="*/ 1890424 w 4706475"/>
              <a:gd name="connsiteY24" fmla="*/ 1009860 h 4664946"/>
              <a:gd name="connsiteX25" fmla="*/ 2046174 w 4706475"/>
              <a:gd name="connsiteY25" fmla="*/ 1032467 h 4664946"/>
              <a:gd name="connsiteX26" fmla="*/ 2139121 w 4706475"/>
              <a:gd name="connsiteY26" fmla="*/ 1170633 h 4664946"/>
              <a:gd name="connsiteX27" fmla="*/ 2111488 w 4706475"/>
              <a:gd name="connsiteY27" fmla="*/ 1308798 h 4664946"/>
              <a:gd name="connsiteX28" fmla="*/ 2114000 w 4706475"/>
              <a:gd name="connsiteY28" fmla="*/ 1459523 h 4664946"/>
              <a:gd name="connsiteX29" fmla="*/ 2204435 w 4706475"/>
              <a:gd name="connsiteY29" fmla="*/ 1602712 h 4664946"/>
              <a:gd name="connsiteX30" fmla="*/ 2244629 w 4706475"/>
              <a:gd name="connsiteY30" fmla="*/ 1715756 h 4664946"/>
              <a:gd name="connsiteX31" fmla="*/ 2267237 w 4706475"/>
              <a:gd name="connsiteY31" fmla="*/ 1851409 h 4664946"/>
              <a:gd name="connsiteX32" fmla="*/ 2224532 w 4706475"/>
              <a:gd name="connsiteY32" fmla="*/ 2052376 h 4664946"/>
              <a:gd name="connsiteX33" fmla="*/ 2242117 w 4706475"/>
              <a:gd name="connsiteY33" fmla="*/ 2157885 h 4664946"/>
              <a:gd name="connsiteX34" fmla="*/ 2425499 w 4706475"/>
              <a:gd name="connsiteY34" fmla="*/ 2404069 h 4664946"/>
              <a:gd name="connsiteX35" fmla="*/ 2495837 w 4706475"/>
              <a:gd name="connsiteY35" fmla="*/ 2728128 h 4664946"/>
              <a:gd name="connsiteX36" fmla="*/ 2626466 w 4706475"/>
              <a:gd name="connsiteY36" fmla="*/ 2833636 h 4664946"/>
              <a:gd name="connsiteX37" fmla="*/ 2842507 w 4706475"/>
              <a:gd name="connsiteY37" fmla="*/ 2934119 h 4664946"/>
              <a:gd name="connsiteX38" fmla="*/ 2860090 w 4706475"/>
              <a:gd name="connsiteY38" fmla="*/ 3004458 h 4664946"/>
              <a:gd name="connsiteX39" fmla="*/ 2764631 w 4706475"/>
              <a:gd name="connsiteY39" fmla="*/ 3064746 h 4664946"/>
              <a:gd name="connsiteX40" fmla="*/ 2480765 w 4706475"/>
              <a:gd name="connsiteY40" fmla="*/ 3032089 h 4664946"/>
              <a:gd name="connsiteX41" fmla="*/ 2284822 w 4706475"/>
              <a:gd name="connsiteY41" fmla="*/ 2868804 h 4664946"/>
              <a:gd name="connsiteX42" fmla="*/ 2091391 w 4706475"/>
              <a:gd name="connsiteY42" fmla="*/ 2768321 h 4664946"/>
              <a:gd name="connsiteX43" fmla="*/ 1958251 w 4706475"/>
              <a:gd name="connsiteY43" fmla="*/ 2594986 h 4664946"/>
              <a:gd name="connsiteX44" fmla="*/ 1882888 w 4706475"/>
              <a:gd name="connsiteY44" fmla="*/ 2399043 h 4664946"/>
              <a:gd name="connsiteX45" fmla="*/ 1837670 w 4706475"/>
              <a:gd name="connsiteY45" fmla="*/ 2177979 h 4664946"/>
              <a:gd name="connsiteX46" fmla="*/ 1782404 w 4706475"/>
              <a:gd name="connsiteY46" fmla="*/ 2145323 h 4664946"/>
              <a:gd name="connsiteX47" fmla="*/ 1752259 w 4706475"/>
              <a:gd name="connsiteY47" fmla="*/ 1997109 h 4664946"/>
              <a:gd name="connsiteX48" fmla="*/ 1762308 w 4706475"/>
              <a:gd name="connsiteY48" fmla="*/ 1879041 h 4664946"/>
              <a:gd name="connsiteX49" fmla="*/ 1767332 w 4706475"/>
              <a:gd name="connsiteY49" fmla="*/ 1781070 h 4664946"/>
              <a:gd name="connsiteX50" fmla="*/ 963463 w 4706475"/>
              <a:gd name="connsiteY50" fmla="*/ 1745899 h 4664946"/>
              <a:gd name="connsiteX51" fmla="*/ 349955 w 4706475"/>
              <a:gd name="connsiteY51" fmla="*/ 1730673 h 4664946"/>
              <a:gd name="connsiteX52" fmla="*/ 183444 w 4706475"/>
              <a:gd name="connsiteY52" fmla="*/ 1722205 h 4664946"/>
              <a:gd name="connsiteX53" fmla="*/ 160867 w 4706475"/>
              <a:gd name="connsiteY53" fmla="*/ 1868962 h 4664946"/>
              <a:gd name="connsiteX54" fmla="*/ 0 w 4706475"/>
              <a:gd name="connsiteY54" fmla="*/ 2049584 h 4664946"/>
              <a:gd name="connsiteX55" fmla="*/ 19757 w 4706475"/>
              <a:gd name="connsiteY55" fmla="*/ 2145540 h 4664946"/>
              <a:gd name="connsiteX56" fmla="*/ 177800 w 4706475"/>
              <a:gd name="connsiteY56" fmla="*/ 2385428 h 4664946"/>
              <a:gd name="connsiteX57" fmla="*/ 530579 w 4706475"/>
              <a:gd name="connsiteY57" fmla="*/ 2532184 h 4664946"/>
              <a:gd name="connsiteX58" fmla="*/ 620890 w 4706475"/>
              <a:gd name="connsiteY58" fmla="*/ 2597095 h 4664946"/>
              <a:gd name="connsiteX59" fmla="*/ 883077 w 4706475"/>
              <a:gd name="connsiteY59" fmla="*/ 2697983 h 4664946"/>
              <a:gd name="connsiteX60" fmla="*/ 1157112 w 4706475"/>
              <a:gd name="connsiteY60" fmla="*/ 2949873 h 4664946"/>
              <a:gd name="connsiteX61" fmla="*/ 1247422 w 4706475"/>
              <a:gd name="connsiteY61" fmla="*/ 3133318 h 4664946"/>
              <a:gd name="connsiteX62" fmla="*/ 1230490 w 4706475"/>
              <a:gd name="connsiteY62" fmla="*/ 3229274 h 4664946"/>
              <a:gd name="connsiteX63" fmla="*/ 1148645 w 4706475"/>
              <a:gd name="connsiteY63" fmla="*/ 3319584 h 4664946"/>
              <a:gd name="connsiteX64" fmla="*/ 1018823 w 4706475"/>
              <a:gd name="connsiteY64" fmla="*/ 3497384 h 4664946"/>
              <a:gd name="connsiteX65" fmla="*/ 934156 w 4706475"/>
              <a:gd name="connsiteY65" fmla="*/ 3542540 h 4664946"/>
              <a:gd name="connsiteX66" fmla="*/ 736600 w 4706475"/>
              <a:gd name="connsiteY66" fmla="*/ 3565117 h 4664946"/>
              <a:gd name="connsiteX67" fmla="*/ 558801 w 4706475"/>
              <a:gd name="connsiteY67" fmla="*/ 3522785 h 4664946"/>
              <a:gd name="connsiteX68" fmla="*/ 341489 w 4706475"/>
              <a:gd name="connsiteY68" fmla="*/ 3407073 h 4664946"/>
              <a:gd name="connsiteX69" fmla="*/ 304801 w 4706475"/>
              <a:gd name="connsiteY69" fmla="*/ 3700584 h 4664946"/>
              <a:gd name="connsiteX70" fmla="*/ 451556 w 4706475"/>
              <a:gd name="connsiteY70" fmla="*/ 3807828 h 4664946"/>
              <a:gd name="connsiteX71" fmla="*/ 764823 w 4706475"/>
              <a:gd name="connsiteY71" fmla="*/ 4019495 h 4664946"/>
              <a:gd name="connsiteX72" fmla="*/ 1580444 w 4706475"/>
              <a:gd name="connsiteY72" fmla="*/ 3277250 h 4664946"/>
              <a:gd name="connsiteX73" fmla="*/ 1955800 w 4706475"/>
              <a:gd name="connsiteY73" fmla="*/ 3147428 h 4664946"/>
              <a:gd name="connsiteX74" fmla="*/ 2247141 w 4706475"/>
              <a:gd name="connsiteY74" fmla="*/ 3125036 h 4664946"/>
              <a:gd name="connsiteX75" fmla="*/ 2945501 w 4706475"/>
              <a:gd name="connsiteY75" fmla="*/ 3233057 h 4664946"/>
              <a:gd name="connsiteX76" fmla="*/ 3078640 w 4706475"/>
              <a:gd name="connsiteY76" fmla="*/ 3310932 h 4664946"/>
              <a:gd name="connsiteX77" fmla="*/ 3214293 w 4706475"/>
              <a:gd name="connsiteY77" fmla="*/ 3753060 h 4664946"/>
              <a:gd name="connsiteX78" fmla="*/ 3196708 w 4706475"/>
              <a:gd name="connsiteY78" fmla="*/ 3851032 h 4664946"/>
              <a:gd name="connsiteX79" fmla="*/ 3445404 w 4706475"/>
              <a:gd name="connsiteY79" fmla="*/ 4119824 h 4664946"/>
              <a:gd name="connsiteX80" fmla="*/ 3749367 w 4706475"/>
              <a:gd name="connsiteY80" fmla="*/ 4423787 h 4664946"/>
              <a:gd name="connsiteX81" fmla="*/ 3839802 w 4706475"/>
              <a:gd name="connsiteY81" fmla="*/ 4509198 h 4664946"/>
              <a:gd name="connsiteX82" fmla="*/ 4028210 w 4706475"/>
              <a:gd name="connsiteY82" fmla="*/ 4604656 h 4664946"/>
              <a:gd name="connsiteX83" fmla="*/ 4181446 w 4706475"/>
              <a:gd name="connsiteY83" fmla="*/ 4664946 h 4664946"/>
              <a:gd name="connsiteX84" fmla="*/ 4279418 w 4706475"/>
              <a:gd name="connsiteY84" fmla="*/ 4664946 h 4664946"/>
              <a:gd name="connsiteX85" fmla="*/ 4392462 w 4706475"/>
              <a:gd name="connsiteY85" fmla="*/ 4637314 h 4664946"/>
              <a:gd name="connsiteX86" fmla="*/ 4706475 w 4706475"/>
              <a:gd name="connsiteY86" fmla="*/ 4398667 h 4664946"/>
              <a:gd name="connsiteX87" fmla="*/ 4706475 w 4706475"/>
              <a:gd name="connsiteY87" fmla="*/ 3815862 h 4664946"/>
              <a:gd name="connsiteX88" fmla="*/ 4392462 w 4706475"/>
              <a:gd name="connsiteY88" fmla="*/ 3609871 h 4664946"/>
              <a:gd name="connsiteX89" fmla="*/ 4289466 w 4706475"/>
              <a:gd name="connsiteY89" fmla="*/ 3516923 h 4664946"/>
              <a:gd name="connsiteX90" fmla="*/ 4183959 w 4706475"/>
              <a:gd name="connsiteY90" fmla="*/ 3333540 h 4664946"/>
              <a:gd name="connsiteX91" fmla="*/ 4143765 w 4706475"/>
              <a:gd name="connsiteY91" fmla="*/ 2979337 h 4664946"/>
              <a:gd name="connsiteX92" fmla="*/ 3945310 w 4706475"/>
              <a:gd name="connsiteY92" fmla="*/ 2459335 h 4664946"/>
              <a:gd name="connsiteX93" fmla="*/ 3842315 w 4706475"/>
              <a:gd name="connsiteY93" fmla="*/ 2298561 h 4664946"/>
              <a:gd name="connsiteX94" fmla="*/ 3706662 w 4706475"/>
              <a:gd name="connsiteY94" fmla="*/ 2115178 h 4664946"/>
              <a:gd name="connsiteX95" fmla="*/ 3452941 w 4706475"/>
              <a:gd name="connsiteY95" fmla="*/ 2037304 h 4664946"/>
              <a:gd name="connsiteX96" fmla="*/ 3254486 w 4706475"/>
              <a:gd name="connsiteY96" fmla="*/ 1911699 h 4664946"/>
              <a:gd name="connsiteX97" fmla="*/ 3289658 w 4706475"/>
              <a:gd name="connsiteY97" fmla="*/ 1843873 h 4664946"/>
              <a:gd name="connsiteX98" fmla="*/ 3468015 w 4706475"/>
              <a:gd name="connsiteY98" fmla="*/ 1723293 h 4664946"/>
              <a:gd name="connsiteX99" fmla="*/ 3643862 w 4706475"/>
              <a:gd name="connsiteY99" fmla="*/ 1502229 h 4664946"/>
              <a:gd name="connsiteX100" fmla="*/ 3704153 w 4706475"/>
              <a:gd name="connsiteY100" fmla="*/ 1336431 h 4664946"/>
              <a:gd name="connsiteX101" fmla="*/ 3581060 w 4706475"/>
              <a:gd name="connsiteY101" fmla="*/ 801356 h 4664946"/>
              <a:gd name="connsiteX102" fmla="*/ 3550915 w 4706475"/>
              <a:gd name="connsiteY102" fmla="*/ 665704 h 4664946"/>
              <a:gd name="connsiteX103" fmla="*/ 3465504 w 4706475"/>
              <a:gd name="connsiteY103" fmla="*/ 406959 h 4664946"/>
              <a:gd name="connsiteX104" fmla="*/ 3332364 w 4706475"/>
              <a:gd name="connsiteY104" fmla="*/ 231112 h 4664946"/>
              <a:gd name="connsiteX105" fmla="*/ 2968111 w 4706475"/>
              <a:gd name="connsiteY105" fmla="*/ 27633 h 4664946"/>
              <a:gd name="connsiteX106" fmla="*/ 2824922 w 4706475"/>
              <a:gd name="connsiteY106" fmla="*/ 0 h 4664946"/>
              <a:gd name="connsiteX107" fmla="*/ 2641539 w 4706475"/>
              <a:gd name="connsiteY107" fmla="*/ 45218 h 4664946"/>
              <a:gd name="connsiteX108" fmla="*/ 2400379 w 4706475"/>
              <a:gd name="connsiteY108" fmla="*/ 303963 h 4664946"/>
              <a:gd name="connsiteX109" fmla="*/ 2224533 w 4706475"/>
              <a:gd name="connsiteY109" fmla="*/ 527539 h 4664946"/>
              <a:gd name="connsiteX110" fmla="*/ 1998445 w 4706475"/>
              <a:gd name="connsiteY110" fmla="*/ 864159 h 4664946"/>
              <a:gd name="connsiteX0" fmla="*/ 1998445 w 4706475"/>
              <a:gd name="connsiteY0" fmla="*/ 864159 h 4664946"/>
              <a:gd name="connsiteX1" fmla="*/ 1724626 w 4706475"/>
              <a:gd name="connsiteY1" fmla="*/ 823965 h 4664946"/>
              <a:gd name="connsiteX2" fmla="*/ 1596510 w 4706475"/>
              <a:gd name="connsiteY2" fmla="*/ 864158 h 4664946"/>
              <a:gd name="connsiteX3" fmla="*/ 1458345 w 4706475"/>
              <a:gd name="connsiteY3" fmla="*/ 924449 h 4664946"/>
              <a:gd name="connsiteX4" fmla="*/ 1264912 w 4706475"/>
              <a:gd name="connsiteY4" fmla="*/ 924448 h 4664946"/>
              <a:gd name="connsiteX5" fmla="*/ 1038824 w 4706475"/>
              <a:gd name="connsiteY5" fmla="*/ 884254 h 4664946"/>
              <a:gd name="connsiteX6" fmla="*/ 900659 w 4706475"/>
              <a:gd name="connsiteY6" fmla="*/ 909376 h 4664946"/>
              <a:gd name="connsiteX7" fmla="*/ 800176 w 4706475"/>
              <a:gd name="connsiteY7" fmla="*/ 937008 h 4664946"/>
              <a:gd name="connsiteX8" fmla="*/ 669548 w 4706475"/>
              <a:gd name="connsiteY8" fmla="*/ 994786 h 4664946"/>
              <a:gd name="connsiteX9" fmla="*/ 599211 w 4706475"/>
              <a:gd name="connsiteY9" fmla="*/ 1040004 h 4664946"/>
              <a:gd name="connsiteX10" fmla="*/ 463556 w 4706475"/>
              <a:gd name="connsiteY10" fmla="*/ 1178169 h 4664946"/>
              <a:gd name="connsiteX11" fmla="*/ 385682 w 4706475"/>
              <a:gd name="connsiteY11" fmla="*/ 1298750 h 4664946"/>
              <a:gd name="connsiteX12" fmla="*/ 355536 w 4706475"/>
              <a:gd name="connsiteY12" fmla="*/ 1381649 h 4664946"/>
              <a:gd name="connsiteX13" fmla="*/ 423363 w 4706475"/>
              <a:gd name="connsiteY13" fmla="*/ 1474596 h 4664946"/>
              <a:gd name="connsiteX14" fmla="*/ 420851 w 4706475"/>
              <a:gd name="connsiteY14" fmla="*/ 1524837 h 4664946"/>
              <a:gd name="connsiteX15" fmla="*/ 187228 w 4706475"/>
              <a:gd name="connsiteY15" fmla="*/ 1673049 h 4664946"/>
              <a:gd name="connsiteX16" fmla="*/ 194763 w 4706475"/>
              <a:gd name="connsiteY16" fmla="*/ 1723292 h 4664946"/>
              <a:gd name="connsiteX17" fmla="*/ 1099115 w 4706475"/>
              <a:gd name="connsiteY17" fmla="*/ 1763485 h 4664946"/>
              <a:gd name="connsiteX18" fmla="*/ 1769842 w 4706475"/>
              <a:gd name="connsiteY18" fmla="*/ 1771021 h 4664946"/>
              <a:gd name="connsiteX19" fmla="*/ 1734673 w 4706475"/>
              <a:gd name="connsiteY19" fmla="*/ 1562518 h 4664946"/>
              <a:gd name="connsiteX20" fmla="*/ 1654286 w 4706475"/>
              <a:gd name="connsiteY20" fmla="*/ 1313822 h 4664946"/>
              <a:gd name="connsiteX21" fmla="*/ 1684431 w 4706475"/>
              <a:gd name="connsiteY21" fmla="*/ 1185705 h 4664946"/>
              <a:gd name="connsiteX22" fmla="*/ 1709554 w 4706475"/>
              <a:gd name="connsiteY22" fmla="*/ 1080199 h 4664946"/>
              <a:gd name="connsiteX23" fmla="*/ 1754771 w 4706475"/>
              <a:gd name="connsiteY23" fmla="*/ 1052566 h 4664946"/>
              <a:gd name="connsiteX24" fmla="*/ 1890424 w 4706475"/>
              <a:gd name="connsiteY24" fmla="*/ 1009860 h 4664946"/>
              <a:gd name="connsiteX25" fmla="*/ 2046174 w 4706475"/>
              <a:gd name="connsiteY25" fmla="*/ 1032467 h 4664946"/>
              <a:gd name="connsiteX26" fmla="*/ 2139121 w 4706475"/>
              <a:gd name="connsiteY26" fmla="*/ 1170633 h 4664946"/>
              <a:gd name="connsiteX27" fmla="*/ 2111488 w 4706475"/>
              <a:gd name="connsiteY27" fmla="*/ 1308798 h 4664946"/>
              <a:gd name="connsiteX28" fmla="*/ 2114000 w 4706475"/>
              <a:gd name="connsiteY28" fmla="*/ 1459523 h 4664946"/>
              <a:gd name="connsiteX29" fmla="*/ 2204435 w 4706475"/>
              <a:gd name="connsiteY29" fmla="*/ 1602712 h 4664946"/>
              <a:gd name="connsiteX30" fmla="*/ 2244629 w 4706475"/>
              <a:gd name="connsiteY30" fmla="*/ 1715756 h 4664946"/>
              <a:gd name="connsiteX31" fmla="*/ 2267237 w 4706475"/>
              <a:gd name="connsiteY31" fmla="*/ 1851409 h 4664946"/>
              <a:gd name="connsiteX32" fmla="*/ 2224532 w 4706475"/>
              <a:gd name="connsiteY32" fmla="*/ 2052376 h 4664946"/>
              <a:gd name="connsiteX33" fmla="*/ 2242117 w 4706475"/>
              <a:gd name="connsiteY33" fmla="*/ 2157885 h 4664946"/>
              <a:gd name="connsiteX34" fmla="*/ 2425499 w 4706475"/>
              <a:gd name="connsiteY34" fmla="*/ 2404069 h 4664946"/>
              <a:gd name="connsiteX35" fmla="*/ 2495837 w 4706475"/>
              <a:gd name="connsiteY35" fmla="*/ 2728128 h 4664946"/>
              <a:gd name="connsiteX36" fmla="*/ 2626466 w 4706475"/>
              <a:gd name="connsiteY36" fmla="*/ 2833636 h 4664946"/>
              <a:gd name="connsiteX37" fmla="*/ 2842507 w 4706475"/>
              <a:gd name="connsiteY37" fmla="*/ 2934119 h 4664946"/>
              <a:gd name="connsiteX38" fmla="*/ 2860090 w 4706475"/>
              <a:gd name="connsiteY38" fmla="*/ 3004458 h 4664946"/>
              <a:gd name="connsiteX39" fmla="*/ 2764631 w 4706475"/>
              <a:gd name="connsiteY39" fmla="*/ 3064746 h 4664946"/>
              <a:gd name="connsiteX40" fmla="*/ 2480765 w 4706475"/>
              <a:gd name="connsiteY40" fmla="*/ 3032089 h 4664946"/>
              <a:gd name="connsiteX41" fmla="*/ 2284822 w 4706475"/>
              <a:gd name="connsiteY41" fmla="*/ 2868804 h 4664946"/>
              <a:gd name="connsiteX42" fmla="*/ 2091391 w 4706475"/>
              <a:gd name="connsiteY42" fmla="*/ 2768321 h 4664946"/>
              <a:gd name="connsiteX43" fmla="*/ 1958251 w 4706475"/>
              <a:gd name="connsiteY43" fmla="*/ 2594986 h 4664946"/>
              <a:gd name="connsiteX44" fmla="*/ 1882888 w 4706475"/>
              <a:gd name="connsiteY44" fmla="*/ 2399043 h 4664946"/>
              <a:gd name="connsiteX45" fmla="*/ 1837670 w 4706475"/>
              <a:gd name="connsiteY45" fmla="*/ 2177979 h 4664946"/>
              <a:gd name="connsiteX46" fmla="*/ 1782404 w 4706475"/>
              <a:gd name="connsiteY46" fmla="*/ 2145323 h 4664946"/>
              <a:gd name="connsiteX47" fmla="*/ 1752259 w 4706475"/>
              <a:gd name="connsiteY47" fmla="*/ 1997109 h 4664946"/>
              <a:gd name="connsiteX48" fmla="*/ 1762308 w 4706475"/>
              <a:gd name="connsiteY48" fmla="*/ 1879041 h 4664946"/>
              <a:gd name="connsiteX49" fmla="*/ 1767332 w 4706475"/>
              <a:gd name="connsiteY49" fmla="*/ 1781070 h 4664946"/>
              <a:gd name="connsiteX50" fmla="*/ 963463 w 4706475"/>
              <a:gd name="connsiteY50" fmla="*/ 1745899 h 4664946"/>
              <a:gd name="connsiteX51" fmla="*/ 349955 w 4706475"/>
              <a:gd name="connsiteY51" fmla="*/ 1730673 h 4664946"/>
              <a:gd name="connsiteX52" fmla="*/ 183444 w 4706475"/>
              <a:gd name="connsiteY52" fmla="*/ 1722205 h 4664946"/>
              <a:gd name="connsiteX53" fmla="*/ 160867 w 4706475"/>
              <a:gd name="connsiteY53" fmla="*/ 1868962 h 4664946"/>
              <a:gd name="connsiteX54" fmla="*/ 0 w 4706475"/>
              <a:gd name="connsiteY54" fmla="*/ 2049584 h 4664946"/>
              <a:gd name="connsiteX55" fmla="*/ 19757 w 4706475"/>
              <a:gd name="connsiteY55" fmla="*/ 2145540 h 4664946"/>
              <a:gd name="connsiteX56" fmla="*/ 177800 w 4706475"/>
              <a:gd name="connsiteY56" fmla="*/ 2385428 h 4664946"/>
              <a:gd name="connsiteX57" fmla="*/ 530579 w 4706475"/>
              <a:gd name="connsiteY57" fmla="*/ 2532184 h 4664946"/>
              <a:gd name="connsiteX58" fmla="*/ 620890 w 4706475"/>
              <a:gd name="connsiteY58" fmla="*/ 2597095 h 4664946"/>
              <a:gd name="connsiteX59" fmla="*/ 883077 w 4706475"/>
              <a:gd name="connsiteY59" fmla="*/ 2697983 h 4664946"/>
              <a:gd name="connsiteX60" fmla="*/ 1157112 w 4706475"/>
              <a:gd name="connsiteY60" fmla="*/ 2949873 h 4664946"/>
              <a:gd name="connsiteX61" fmla="*/ 1247422 w 4706475"/>
              <a:gd name="connsiteY61" fmla="*/ 3133318 h 4664946"/>
              <a:gd name="connsiteX62" fmla="*/ 1230490 w 4706475"/>
              <a:gd name="connsiteY62" fmla="*/ 3229274 h 4664946"/>
              <a:gd name="connsiteX63" fmla="*/ 1148645 w 4706475"/>
              <a:gd name="connsiteY63" fmla="*/ 3319584 h 4664946"/>
              <a:gd name="connsiteX64" fmla="*/ 1018823 w 4706475"/>
              <a:gd name="connsiteY64" fmla="*/ 3497384 h 4664946"/>
              <a:gd name="connsiteX65" fmla="*/ 934156 w 4706475"/>
              <a:gd name="connsiteY65" fmla="*/ 3542540 h 4664946"/>
              <a:gd name="connsiteX66" fmla="*/ 736600 w 4706475"/>
              <a:gd name="connsiteY66" fmla="*/ 3565117 h 4664946"/>
              <a:gd name="connsiteX67" fmla="*/ 558801 w 4706475"/>
              <a:gd name="connsiteY67" fmla="*/ 3522785 h 4664946"/>
              <a:gd name="connsiteX68" fmla="*/ 341489 w 4706475"/>
              <a:gd name="connsiteY68" fmla="*/ 3407073 h 4664946"/>
              <a:gd name="connsiteX69" fmla="*/ 304801 w 4706475"/>
              <a:gd name="connsiteY69" fmla="*/ 3700584 h 4664946"/>
              <a:gd name="connsiteX70" fmla="*/ 349956 w 4706475"/>
              <a:gd name="connsiteY70" fmla="*/ 4143673 h 4664946"/>
              <a:gd name="connsiteX71" fmla="*/ 764823 w 4706475"/>
              <a:gd name="connsiteY71" fmla="*/ 4019495 h 4664946"/>
              <a:gd name="connsiteX72" fmla="*/ 1580444 w 4706475"/>
              <a:gd name="connsiteY72" fmla="*/ 3277250 h 4664946"/>
              <a:gd name="connsiteX73" fmla="*/ 1955800 w 4706475"/>
              <a:gd name="connsiteY73" fmla="*/ 3147428 h 4664946"/>
              <a:gd name="connsiteX74" fmla="*/ 2247141 w 4706475"/>
              <a:gd name="connsiteY74" fmla="*/ 3125036 h 4664946"/>
              <a:gd name="connsiteX75" fmla="*/ 2945501 w 4706475"/>
              <a:gd name="connsiteY75" fmla="*/ 3233057 h 4664946"/>
              <a:gd name="connsiteX76" fmla="*/ 3078640 w 4706475"/>
              <a:gd name="connsiteY76" fmla="*/ 3310932 h 4664946"/>
              <a:gd name="connsiteX77" fmla="*/ 3214293 w 4706475"/>
              <a:gd name="connsiteY77" fmla="*/ 3753060 h 4664946"/>
              <a:gd name="connsiteX78" fmla="*/ 3196708 w 4706475"/>
              <a:gd name="connsiteY78" fmla="*/ 3851032 h 4664946"/>
              <a:gd name="connsiteX79" fmla="*/ 3445404 w 4706475"/>
              <a:gd name="connsiteY79" fmla="*/ 4119824 h 4664946"/>
              <a:gd name="connsiteX80" fmla="*/ 3749367 w 4706475"/>
              <a:gd name="connsiteY80" fmla="*/ 4423787 h 4664946"/>
              <a:gd name="connsiteX81" fmla="*/ 3839802 w 4706475"/>
              <a:gd name="connsiteY81" fmla="*/ 4509198 h 4664946"/>
              <a:gd name="connsiteX82" fmla="*/ 4028210 w 4706475"/>
              <a:gd name="connsiteY82" fmla="*/ 4604656 h 4664946"/>
              <a:gd name="connsiteX83" fmla="*/ 4181446 w 4706475"/>
              <a:gd name="connsiteY83" fmla="*/ 4664946 h 4664946"/>
              <a:gd name="connsiteX84" fmla="*/ 4279418 w 4706475"/>
              <a:gd name="connsiteY84" fmla="*/ 4664946 h 4664946"/>
              <a:gd name="connsiteX85" fmla="*/ 4392462 w 4706475"/>
              <a:gd name="connsiteY85" fmla="*/ 4637314 h 4664946"/>
              <a:gd name="connsiteX86" fmla="*/ 4706475 w 4706475"/>
              <a:gd name="connsiteY86" fmla="*/ 4398667 h 4664946"/>
              <a:gd name="connsiteX87" fmla="*/ 4706475 w 4706475"/>
              <a:gd name="connsiteY87" fmla="*/ 3815862 h 4664946"/>
              <a:gd name="connsiteX88" fmla="*/ 4392462 w 4706475"/>
              <a:gd name="connsiteY88" fmla="*/ 3609871 h 4664946"/>
              <a:gd name="connsiteX89" fmla="*/ 4289466 w 4706475"/>
              <a:gd name="connsiteY89" fmla="*/ 3516923 h 4664946"/>
              <a:gd name="connsiteX90" fmla="*/ 4183959 w 4706475"/>
              <a:gd name="connsiteY90" fmla="*/ 3333540 h 4664946"/>
              <a:gd name="connsiteX91" fmla="*/ 4143765 w 4706475"/>
              <a:gd name="connsiteY91" fmla="*/ 2979337 h 4664946"/>
              <a:gd name="connsiteX92" fmla="*/ 3945310 w 4706475"/>
              <a:gd name="connsiteY92" fmla="*/ 2459335 h 4664946"/>
              <a:gd name="connsiteX93" fmla="*/ 3842315 w 4706475"/>
              <a:gd name="connsiteY93" fmla="*/ 2298561 h 4664946"/>
              <a:gd name="connsiteX94" fmla="*/ 3706662 w 4706475"/>
              <a:gd name="connsiteY94" fmla="*/ 2115178 h 4664946"/>
              <a:gd name="connsiteX95" fmla="*/ 3452941 w 4706475"/>
              <a:gd name="connsiteY95" fmla="*/ 2037304 h 4664946"/>
              <a:gd name="connsiteX96" fmla="*/ 3254486 w 4706475"/>
              <a:gd name="connsiteY96" fmla="*/ 1911699 h 4664946"/>
              <a:gd name="connsiteX97" fmla="*/ 3289658 w 4706475"/>
              <a:gd name="connsiteY97" fmla="*/ 1843873 h 4664946"/>
              <a:gd name="connsiteX98" fmla="*/ 3468015 w 4706475"/>
              <a:gd name="connsiteY98" fmla="*/ 1723293 h 4664946"/>
              <a:gd name="connsiteX99" fmla="*/ 3643862 w 4706475"/>
              <a:gd name="connsiteY99" fmla="*/ 1502229 h 4664946"/>
              <a:gd name="connsiteX100" fmla="*/ 3704153 w 4706475"/>
              <a:gd name="connsiteY100" fmla="*/ 1336431 h 4664946"/>
              <a:gd name="connsiteX101" fmla="*/ 3581060 w 4706475"/>
              <a:gd name="connsiteY101" fmla="*/ 801356 h 4664946"/>
              <a:gd name="connsiteX102" fmla="*/ 3550915 w 4706475"/>
              <a:gd name="connsiteY102" fmla="*/ 665704 h 4664946"/>
              <a:gd name="connsiteX103" fmla="*/ 3465504 w 4706475"/>
              <a:gd name="connsiteY103" fmla="*/ 406959 h 4664946"/>
              <a:gd name="connsiteX104" fmla="*/ 3332364 w 4706475"/>
              <a:gd name="connsiteY104" fmla="*/ 231112 h 4664946"/>
              <a:gd name="connsiteX105" fmla="*/ 2968111 w 4706475"/>
              <a:gd name="connsiteY105" fmla="*/ 27633 h 4664946"/>
              <a:gd name="connsiteX106" fmla="*/ 2824922 w 4706475"/>
              <a:gd name="connsiteY106" fmla="*/ 0 h 4664946"/>
              <a:gd name="connsiteX107" fmla="*/ 2641539 w 4706475"/>
              <a:gd name="connsiteY107" fmla="*/ 45218 h 4664946"/>
              <a:gd name="connsiteX108" fmla="*/ 2400379 w 4706475"/>
              <a:gd name="connsiteY108" fmla="*/ 303963 h 4664946"/>
              <a:gd name="connsiteX109" fmla="*/ 2224533 w 4706475"/>
              <a:gd name="connsiteY109" fmla="*/ 527539 h 4664946"/>
              <a:gd name="connsiteX110" fmla="*/ 1998445 w 4706475"/>
              <a:gd name="connsiteY110" fmla="*/ 864159 h 4664946"/>
              <a:gd name="connsiteX0" fmla="*/ 1998445 w 4706475"/>
              <a:gd name="connsiteY0" fmla="*/ 864159 h 4664946"/>
              <a:gd name="connsiteX1" fmla="*/ 1724626 w 4706475"/>
              <a:gd name="connsiteY1" fmla="*/ 823965 h 4664946"/>
              <a:gd name="connsiteX2" fmla="*/ 1596510 w 4706475"/>
              <a:gd name="connsiteY2" fmla="*/ 864158 h 4664946"/>
              <a:gd name="connsiteX3" fmla="*/ 1458345 w 4706475"/>
              <a:gd name="connsiteY3" fmla="*/ 924449 h 4664946"/>
              <a:gd name="connsiteX4" fmla="*/ 1264912 w 4706475"/>
              <a:gd name="connsiteY4" fmla="*/ 924448 h 4664946"/>
              <a:gd name="connsiteX5" fmla="*/ 1038824 w 4706475"/>
              <a:gd name="connsiteY5" fmla="*/ 884254 h 4664946"/>
              <a:gd name="connsiteX6" fmla="*/ 900659 w 4706475"/>
              <a:gd name="connsiteY6" fmla="*/ 909376 h 4664946"/>
              <a:gd name="connsiteX7" fmla="*/ 800176 w 4706475"/>
              <a:gd name="connsiteY7" fmla="*/ 937008 h 4664946"/>
              <a:gd name="connsiteX8" fmla="*/ 669548 w 4706475"/>
              <a:gd name="connsiteY8" fmla="*/ 994786 h 4664946"/>
              <a:gd name="connsiteX9" fmla="*/ 599211 w 4706475"/>
              <a:gd name="connsiteY9" fmla="*/ 1040004 h 4664946"/>
              <a:gd name="connsiteX10" fmla="*/ 463556 w 4706475"/>
              <a:gd name="connsiteY10" fmla="*/ 1178169 h 4664946"/>
              <a:gd name="connsiteX11" fmla="*/ 385682 w 4706475"/>
              <a:gd name="connsiteY11" fmla="*/ 1298750 h 4664946"/>
              <a:gd name="connsiteX12" fmla="*/ 355536 w 4706475"/>
              <a:gd name="connsiteY12" fmla="*/ 1381649 h 4664946"/>
              <a:gd name="connsiteX13" fmla="*/ 423363 w 4706475"/>
              <a:gd name="connsiteY13" fmla="*/ 1474596 h 4664946"/>
              <a:gd name="connsiteX14" fmla="*/ 420851 w 4706475"/>
              <a:gd name="connsiteY14" fmla="*/ 1524837 h 4664946"/>
              <a:gd name="connsiteX15" fmla="*/ 187228 w 4706475"/>
              <a:gd name="connsiteY15" fmla="*/ 1673049 h 4664946"/>
              <a:gd name="connsiteX16" fmla="*/ 194763 w 4706475"/>
              <a:gd name="connsiteY16" fmla="*/ 1723292 h 4664946"/>
              <a:gd name="connsiteX17" fmla="*/ 1099115 w 4706475"/>
              <a:gd name="connsiteY17" fmla="*/ 1763485 h 4664946"/>
              <a:gd name="connsiteX18" fmla="*/ 1769842 w 4706475"/>
              <a:gd name="connsiteY18" fmla="*/ 1771021 h 4664946"/>
              <a:gd name="connsiteX19" fmla="*/ 1734673 w 4706475"/>
              <a:gd name="connsiteY19" fmla="*/ 1562518 h 4664946"/>
              <a:gd name="connsiteX20" fmla="*/ 1654286 w 4706475"/>
              <a:gd name="connsiteY20" fmla="*/ 1313822 h 4664946"/>
              <a:gd name="connsiteX21" fmla="*/ 1684431 w 4706475"/>
              <a:gd name="connsiteY21" fmla="*/ 1185705 h 4664946"/>
              <a:gd name="connsiteX22" fmla="*/ 1709554 w 4706475"/>
              <a:gd name="connsiteY22" fmla="*/ 1080199 h 4664946"/>
              <a:gd name="connsiteX23" fmla="*/ 1754771 w 4706475"/>
              <a:gd name="connsiteY23" fmla="*/ 1052566 h 4664946"/>
              <a:gd name="connsiteX24" fmla="*/ 1890424 w 4706475"/>
              <a:gd name="connsiteY24" fmla="*/ 1009860 h 4664946"/>
              <a:gd name="connsiteX25" fmla="*/ 2046174 w 4706475"/>
              <a:gd name="connsiteY25" fmla="*/ 1032467 h 4664946"/>
              <a:gd name="connsiteX26" fmla="*/ 2139121 w 4706475"/>
              <a:gd name="connsiteY26" fmla="*/ 1170633 h 4664946"/>
              <a:gd name="connsiteX27" fmla="*/ 2111488 w 4706475"/>
              <a:gd name="connsiteY27" fmla="*/ 1308798 h 4664946"/>
              <a:gd name="connsiteX28" fmla="*/ 2114000 w 4706475"/>
              <a:gd name="connsiteY28" fmla="*/ 1459523 h 4664946"/>
              <a:gd name="connsiteX29" fmla="*/ 2204435 w 4706475"/>
              <a:gd name="connsiteY29" fmla="*/ 1602712 h 4664946"/>
              <a:gd name="connsiteX30" fmla="*/ 2244629 w 4706475"/>
              <a:gd name="connsiteY30" fmla="*/ 1715756 h 4664946"/>
              <a:gd name="connsiteX31" fmla="*/ 2267237 w 4706475"/>
              <a:gd name="connsiteY31" fmla="*/ 1851409 h 4664946"/>
              <a:gd name="connsiteX32" fmla="*/ 2224532 w 4706475"/>
              <a:gd name="connsiteY32" fmla="*/ 2052376 h 4664946"/>
              <a:gd name="connsiteX33" fmla="*/ 2242117 w 4706475"/>
              <a:gd name="connsiteY33" fmla="*/ 2157885 h 4664946"/>
              <a:gd name="connsiteX34" fmla="*/ 2425499 w 4706475"/>
              <a:gd name="connsiteY34" fmla="*/ 2404069 h 4664946"/>
              <a:gd name="connsiteX35" fmla="*/ 2495837 w 4706475"/>
              <a:gd name="connsiteY35" fmla="*/ 2728128 h 4664946"/>
              <a:gd name="connsiteX36" fmla="*/ 2626466 w 4706475"/>
              <a:gd name="connsiteY36" fmla="*/ 2833636 h 4664946"/>
              <a:gd name="connsiteX37" fmla="*/ 2842507 w 4706475"/>
              <a:gd name="connsiteY37" fmla="*/ 2934119 h 4664946"/>
              <a:gd name="connsiteX38" fmla="*/ 2860090 w 4706475"/>
              <a:gd name="connsiteY38" fmla="*/ 3004458 h 4664946"/>
              <a:gd name="connsiteX39" fmla="*/ 2764631 w 4706475"/>
              <a:gd name="connsiteY39" fmla="*/ 3064746 h 4664946"/>
              <a:gd name="connsiteX40" fmla="*/ 2480765 w 4706475"/>
              <a:gd name="connsiteY40" fmla="*/ 3032089 h 4664946"/>
              <a:gd name="connsiteX41" fmla="*/ 2284822 w 4706475"/>
              <a:gd name="connsiteY41" fmla="*/ 2868804 h 4664946"/>
              <a:gd name="connsiteX42" fmla="*/ 2091391 w 4706475"/>
              <a:gd name="connsiteY42" fmla="*/ 2768321 h 4664946"/>
              <a:gd name="connsiteX43" fmla="*/ 1958251 w 4706475"/>
              <a:gd name="connsiteY43" fmla="*/ 2594986 h 4664946"/>
              <a:gd name="connsiteX44" fmla="*/ 1882888 w 4706475"/>
              <a:gd name="connsiteY44" fmla="*/ 2399043 h 4664946"/>
              <a:gd name="connsiteX45" fmla="*/ 1837670 w 4706475"/>
              <a:gd name="connsiteY45" fmla="*/ 2177979 h 4664946"/>
              <a:gd name="connsiteX46" fmla="*/ 1782404 w 4706475"/>
              <a:gd name="connsiteY46" fmla="*/ 2145323 h 4664946"/>
              <a:gd name="connsiteX47" fmla="*/ 1752259 w 4706475"/>
              <a:gd name="connsiteY47" fmla="*/ 1997109 h 4664946"/>
              <a:gd name="connsiteX48" fmla="*/ 1762308 w 4706475"/>
              <a:gd name="connsiteY48" fmla="*/ 1879041 h 4664946"/>
              <a:gd name="connsiteX49" fmla="*/ 1767332 w 4706475"/>
              <a:gd name="connsiteY49" fmla="*/ 1781070 h 4664946"/>
              <a:gd name="connsiteX50" fmla="*/ 963463 w 4706475"/>
              <a:gd name="connsiteY50" fmla="*/ 1745899 h 4664946"/>
              <a:gd name="connsiteX51" fmla="*/ 349955 w 4706475"/>
              <a:gd name="connsiteY51" fmla="*/ 1730673 h 4664946"/>
              <a:gd name="connsiteX52" fmla="*/ 183444 w 4706475"/>
              <a:gd name="connsiteY52" fmla="*/ 1722205 h 4664946"/>
              <a:gd name="connsiteX53" fmla="*/ 160867 w 4706475"/>
              <a:gd name="connsiteY53" fmla="*/ 1868962 h 4664946"/>
              <a:gd name="connsiteX54" fmla="*/ 0 w 4706475"/>
              <a:gd name="connsiteY54" fmla="*/ 2049584 h 4664946"/>
              <a:gd name="connsiteX55" fmla="*/ 19757 w 4706475"/>
              <a:gd name="connsiteY55" fmla="*/ 2145540 h 4664946"/>
              <a:gd name="connsiteX56" fmla="*/ 177800 w 4706475"/>
              <a:gd name="connsiteY56" fmla="*/ 2385428 h 4664946"/>
              <a:gd name="connsiteX57" fmla="*/ 530579 w 4706475"/>
              <a:gd name="connsiteY57" fmla="*/ 2532184 h 4664946"/>
              <a:gd name="connsiteX58" fmla="*/ 620890 w 4706475"/>
              <a:gd name="connsiteY58" fmla="*/ 2597095 h 4664946"/>
              <a:gd name="connsiteX59" fmla="*/ 883077 w 4706475"/>
              <a:gd name="connsiteY59" fmla="*/ 2697983 h 4664946"/>
              <a:gd name="connsiteX60" fmla="*/ 1157112 w 4706475"/>
              <a:gd name="connsiteY60" fmla="*/ 2949873 h 4664946"/>
              <a:gd name="connsiteX61" fmla="*/ 1247422 w 4706475"/>
              <a:gd name="connsiteY61" fmla="*/ 3133318 h 4664946"/>
              <a:gd name="connsiteX62" fmla="*/ 1230490 w 4706475"/>
              <a:gd name="connsiteY62" fmla="*/ 3229274 h 4664946"/>
              <a:gd name="connsiteX63" fmla="*/ 1148645 w 4706475"/>
              <a:gd name="connsiteY63" fmla="*/ 3319584 h 4664946"/>
              <a:gd name="connsiteX64" fmla="*/ 1018823 w 4706475"/>
              <a:gd name="connsiteY64" fmla="*/ 3497384 h 4664946"/>
              <a:gd name="connsiteX65" fmla="*/ 934156 w 4706475"/>
              <a:gd name="connsiteY65" fmla="*/ 3542540 h 4664946"/>
              <a:gd name="connsiteX66" fmla="*/ 736600 w 4706475"/>
              <a:gd name="connsiteY66" fmla="*/ 3565117 h 4664946"/>
              <a:gd name="connsiteX67" fmla="*/ 558801 w 4706475"/>
              <a:gd name="connsiteY67" fmla="*/ 3522785 h 4664946"/>
              <a:gd name="connsiteX68" fmla="*/ 341489 w 4706475"/>
              <a:gd name="connsiteY68" fmla="*/ 3407073 h 4664946"/>
              <a:gd name="connsiteX69" fmla="*/ 304801 w 4706475"/>
              <a:gd name="connsiteY69" fmla="*/ 3700584 h 4664946"/>
              <a:gd name="connsiteX70" fmla="*/ 349956 w 4706475"/>
              <a:gd name="connsiteY70" fmla="*/ 4143673 h 4664946"/>
              <a:gd name="connsiteX71" fmla="*/ 1148645 w 4706475"/>
              <a:gd name="connsiteY71" fmla="*/ 3737273 h 4664946"/>
              <a:gd name="connsiteX72" fmla="*/ 1580444 w 4706475"/>
              <a:gd name="connsiteY72" fmla="*/ 3277250 h 4664946"/>
              <a:gd name="connsiteX73" fmla="*/ 1955800 w 4706475"/>
              <a:gd name="connsiteY73" fmla="*/ 3147428 h 4664946"/>
              <a:gd name="connsiteX74" fmla="*/ 2247141 w 4706475"/>
              <a:gd name="connsiteY74" fmla="*/ 3125036 h 4664946"/>
              <a:gd name="connsiteX75" fmla="*/ 2945501 w 4706475"/>
              <a:gd name="connsiteY75" fmla="*/ 3233057 h 4664946"/>
              <a:gd name="connsiteX76" fmla="*/ 3078640 w 4706475"/>
              <a:gd name="connsiteY76" fmla="*/ 3310932 h 4664946"/>
              <a:gd name="connsiteX77" fmla="*/ 3214293 w 4706475"/>
              <a:gd name="connsiteY77" fmla="*/ 3753060 h 4664946"/>
              <a:gd name="connsiteX78" fmla="*/ 3196708 w 4706475"/>
              <a:gd name="connsiteY78" fmla="*/ 3851032 h 4664946"/>
              <a:gd name="connsiteX79" fmla="*/ 3445404 w 4706475"/>
              <a:gd name="connsiteY79" fmla="*/ 4119824 h 4664946"/>
              <a:gd name="connsiteX80" fmla="*/ 3749367 w 4706475"/>
              <a:gd name="connsiteY80" fmla="*/ 4423787 h 4664946"/>
              <a:gd name="connsiteX81" fmla="*/ 3839802 w 4706475"/>
              <a:gd name="connsiteY81" fmla="*/ 4509198 h 4664946"/>
              <a:gd name="connsiteX82" fmla="*/ 4028210 w 4706475"/>
              <a:gd name="connsiteY82" fmla="*/ 4604656 h 4664946"/>
              <a:gd name="connsiteX83" fmla="*/ 4181446 w 4706475"/>
              <a:gd name="connsiteY83" fmla="*/ 4664946 h 4664946"/>
              <a:gd name="connsiteX84" fmla="*/ 4279418 w 4706475"/>
              <a:gd name="connsiteY84" fmla="*/ 4664946 h 4664946"/>
              <a:gd name="connsiteX85" fmla="*/ 4392462 w 4706475"/>
              <a:gd name="connsiteY85" fmla="*/ 4637314 h 4664946"/>
              <a:gd name="connsiteX86" fmla="*/ 4706475 w 4706475"/>
              <a:gd name="connsiteY86" fmla="*/ 4398667 h 4664946"/>
              <a:gd name="connsiteX87" fmla="*/ 4706475 w 4706475"/>
              <a:gd name="connsiteY87" fmla="*/ 3815862 h 4664946"/>
              <a:gd name="connsiteX88" fmla="*/ 4392462 w 4706475"/>
              <a:gd name="connsiteY88" fmla="*/ 3609871 h 4664946"/>
              <a:gd name="connsiteX89" fmla="*/ 4289466 w 4706475"/>
              <a:gd name="connsiteY89" fmla="*/ 3516923 h 4664946"/>
              <a:gd name="connsiteX90" fmla="*/ 4183959 w 4706475"/>
              <a:gd name="connsiteY90" fmla="*/ 3333540 h 4664946"/>
              <a:gd name="connsiteX91" fmla="*/ 4143765 w 4706475"/>
              <a:gd name="connsiteY91" fmla="*/ 2979337 h 4664946"/>
              <a:gd name="connsiteX92" fmla="*/ 3945310 w 4706475"/>
              <a:gd name="connsiteY92" fmla="*/ 2459335 h 4664946"/>
              <a:gd name="connsiteX93" fmla="*/ 3842315 w 4706475"/>
              <a:gd name="connsiteY93" fmla="*/ 2298561 h 4664946"/>
              <a:gd name="connsiteX94" fmla="*/ 3706662 w 4706475"/>
              <a:gd name="connsiteY94" fmla="*/ 2115178 h 4664946"/>
              <a:gd name="connsiteX95" fmla="*/ 3452941 w 4706475"/>
              <a:gd name="connsiteY95" fmla="*/ 2037304 h 4664946"/>
              <a:gd name="connsiteX96" fmla="*/ 3254486 w 4706475"/>
              <a:gd name="connsiteY96" fmla="*/ 1911699 h 4664946"/>
              <a:gd name="connsiteX97" fmla="*/ 3289658 w 4706475"/>
              <a:gd name="connsiteY97" fmla="*/ 1843873 h 4664946"/>
              <a:gd name="connsiteX98" fmla="*/ 3468015 w 4706475"/>
              <a:gd name="connsiteY98" fmla="*/ 1723293 h 4664946"/>
              <a:gd name="connsiteX99" fmla="*/ 3643862 w 4706475"/>
              <a:gd name="connsiteY99" fmla="*/ 1502229 h 4664946"/>
              <a:gd name="connsiteX100" fmla="*/ 3704153 w 4706475"/>
              <a:gd name="connsiteY100" fmla="*/ 1336431 h 4664946"/>
              <a:gd name="connsiteX101" fmla="*/ 3581060 w 4706475"/>
              <a:gd name="connsiteY101" fmla="*/ 801356 h 4664946"/>
              <a:gd name="connsiteX102" fmla="*/ 3550915 w 4706475"/>
              <a:gd name="connsiteY102" fmla="*/ 665704 h 4664946"/>
              <a:gd name="connsiteX103" fmla="*/ 3465504 w 4706475"/>
              <a:gd name="connsiteY103" fmla="*/ 406959 h 4664946"/>
              <a:gd name="connsiteX104" fmla="*/ 3332364 w 4706475"/>
              <a:gd name="connsiteY104" fmla="*/ 231112 h 4664946"/>
              <a:gd name="connsiteX105" fmla="*/ 2968111 w 4706475"/>
              <a:gd name="connsiteY105" fmla="*/ 27633 h 4664946"/>
              <a:gd name="connsiteX106" fmla="*/ 2824922 w 4706475"/>
              <a:gd name="connsiteY106" fmla="*/ 0 h 4664946"/>
              <a:gd name="connsiteX107" fmla="*/ 2641539 w 4706475"/>
              <a:gd name="connsiteY107" fmla="*/ 45218 h 4664946"/>
              <a:gd name="connsiteX108" fmla="*/ 2400379 w 4706475"/>
              <a:gd name="connsiteY108" fmla="*/ 303963 h 4664946"/>
              <a:gd name="connsiteX109" fmla="*/ 2224533 w 4706475"/>
              <a:gd name="connsiteY109" fmla="*/ 527539 h 4664946"/>
              <a:gd name="connsiteX110" fmla="*/ 1998445 w 4706475"/>
              <a:gd name="connsiteY110" fmla="*/ 864159 h 4664946"/>
              <a:gd name="connsiteX0" fmla="*/ 1998445 w 4706475"/>
              <a:gd name="connsiteY0" fmla="*/ 864159 h 4664946"/>
              <a:gd name="connsiteX1" fmla="*/ 1724626 w 4706475"/>
              <a:gd name="connsiteY1" fmla="*/ 823965 h 4664946"/>
              <a:gd name="connsiteX2" fmla="*/ 1596510 w 4706475"/>
              <a:gd name="connsiteY2" fmla="*/ 864158 h 4664946"/>
              <a:gd name="connsiteX3" fmla="*/ 1458345 w 4706475"/>
              <a:gd name="connsiteY3" fmla="*/ 924449 h 4664946"/>
              <a:gd name="connsiteX4" fmla="*/ 1264912 w 4706475"/>
              <a:gd name="connsiteY4" fmla="*/ 924448 h 4664946"/>
              <a:gd name="connsiteX5" fmla="*/ 1038824 w 4706475"/>
              <a:gd name="connsiteY5" fmla="*/ 884254 h 4664946"/>
              <a:gd name="connsiteX6" fmla="*/ 900659 w 4706475"/>
              <a:gd name="connsiteY6" fmla="*/ 909376 h 4664946"/>
              <a:gd name="connsiteX7" fmla="*/ 800176 w 4706475"/>
              <a:gd name="connsiteY7" fmla="*/ 937008 h 4664946"/>
              <a:gd name="connsiteX8" fmla="*/ 669548 w 4706475"/>
              <a:gd name="connsiteY8" fmla="*/ 994786 h 4664946"/>
              <a:gd name="connsiteX9" fmla="*/ 599211 w 4706475"/>
              <a:gd name="connsiteY9" fmla="*/ 1040004 h 4664946"/>
              <a:gd name="connsiteX10" fmla="*/ 463556 w 4706475"/>
              <a:gd name="connsiteY10" fmla="*/ 1178169 h 4664946"/>
              <a:gd name="connsiteX11" fmla="*/ 385682 w 4706475"/>
              <a:gd name="connsiteY11" fmla="*/ 1298750 h 4664946"/>
              <a:gd name="connsiteX12" fmla="*/ 355536 w 4706475"/>
              <a:gd name="connsiteY12" fmla="*/ 1381649 h 4664946"/>
              <a:gd name="connsiteX13" fmla="*/ 423363 w 4706475"/>
              <a:gd name="connsiteY13" fmla="*/ 1474596 h 4664946"/>
              <a:gd name="connsiteX14" fmla="*/ 420851 w 4706475"/>
              <a:gd name="connsiteY14" fmla="*/ 1524837 h 4664946"/>
              <a:gd name="connsiteX15" fmla="*/ 187228 w 4706475"/>
              <a:gd name="connsiteY15" fmla="*/ 1673049 h 4664946"/>
              <a:gd name="connsiteX16" fmla="*/ 194763 w 4706475"/>
              <a:gd name="connsiteY16" fmla="*/ 1723292 h 4664946"/>
              <a:gd name="connsiteX17" fmla="*/ 1099115 w 4706475"/>
              <a:gd name="connsiteY17" fmla="*/ 1763485 h 4664946"/>
              <a:gd name="connsiteX18" fmla="*/ 1769842 w 4706475"/>
              <a:gd name="connsiteY18" fmla="*/ 1771021 h 4664946"/>
              <a:gd name="connsiteX19" fmla="*/ 1734673 w 4706475"/>
              <a:gd name="connsiteY19" fmla="*/ 1562518 h 4664946"/>
              <a:gd name="connsiteX20" fmla="*/ 1654286 w 4706475"/>
              <a:gd name="connsiteY20" fmla="*/ 1313822 h 4664946"/>
              <a:gd name="connsiteX21" fmla="*/ 1684431 w 4706475"/>
              <a:gd name="connsiteY21" fmla="*/ 1185705 h 4664946"/>
              <a:gd name="connsiteX22" fmla="*/ 1709554 w 4706475"/>
              <a:gd name="connsiteY22" fmla="*/ 1080199 h 4664946"/>
              <a:gd name="connsiteX23" fmla="*/ 1754771 w 4706475"/>
              <a:gd name="connsiteY23" fmla="*/ 1052566 h 4664946"/>
              <a:gd name="connsiteX24" fmla="*/ 1890424 w 4706475"/>
              <a:gd name="connsiteY24" fmla="*/ 1009860 h 4664946"/>
              <a:gd name="connsiteX25" fmla="*/ 2046174 w 4706475"/>
              <a:gd name="connsiteY25" fmla="*/ 1032467 h 4664946"/>
              <a:gd name="connsiteX26" fmla="*/ 2139121 w 4706475"/>
              <a:gd name="connsiteY26" fmla="*/ 1170633 h 4664946"/>
              <a:gd name="connsiteX27" fmla="*/ 2111488 w 4706475"/>
              <a:gd name="connsiteY27" fmla="*/ 1308798 h 4664946"/>
              <a:gd name="connsiteX28" fmla="*/ 2114000 w 4706475"/>
              <a:gd name="connsiteY28" fmla="*/ 1459523 h 4664946"/>
              <a:gd name="connsiteX29" fmla="*/ 2204435 w 4706475"/>
              <a:gd name="connsiteY29" fmla="*/ 1602712 h 4664946"/>
              <a:gd name="connsiteX30" fmla="*/ 2244629 w 4706475"/>
              <a:gd name="connsiteY30" fmla="*/ 1715756 h 4664946"/>
              <a:gd name="connsiteX31" fmla="*/ 2267237 w 4706475"/>
              <a:gd name="connsiteY31" fmla="*/ 1851409 h 4664946"/>
              <a:gd name="connsiteX32" fmla="*/ 2224532 w 4706475"/>
              <a:gd name="connsiteY32" fmla="*/ 2052376 h 4664946"/>
              <a:gd name="connsiteX33" fmla="*/ 2242117 w 4706475"/>
              <a:gd name="connsiteY33" fmla="*/ 2157885 h 4664946"/>
              <a:gd name="connsiteX34" fmla="*/ 2425499 w 4706475"/>
              <a:gd name="connsiteY34" fmla="*/ 2404069 h 4664946"/>
              <a:gd name="connsiteX35" fmla="*/ 2495837 w 4706475"/>
              <a:gd name="connsiteY35" fmla="*/ 2728128 h 4664946"/>
              <a:gd name="connsiteX36" fmla="*/ 2626466 w 4706475"/>
              <a:gd name="connsiteY36" fmla="*/ 2833636 h 4664946"/>
              <a:gd name="connsiteX37" fmla="*/ 2842507 w 4706475"/>
              <a:gd name="connsiteY37" fmla="*/ 2934119 h 4664946"/>
              <a:gd name="connsiteX38" fmla="*/ 2860090 w 4706475"/>
              <a:gd name="connsiteY38" fmla="*/ 3004458 h 4664946"/>
              <a:gd name="connsiteX39" fmla="*/ 2764631 w 4706475"/>
              <a:gd name="connsiteY39" fmla="*/ 3064746 h 4664946"/>
              <a:gd name="connsiteX40" fmla="*/ 2480765 w 4706475"/>
              <a:gd name="connsiteY40" fmla="*/ 3032089 h 4664946"/>
              <a:gd name="connsiteX41" fmla="*/ 2284822 w 4706475"/>
              <a:gd name="connsiteY41" fmla="*/ 2868804 h 4664946"/>
              <a:gd name="connsiteX42" fmla="*/ 2091391 w 4706475"/>
              <a:gd name="connsiteY42" fmla="*/ 2768321 h 4664946"/>
              <a:gd name="connsiteX43" fmla="*/ 1958251 w 4706475"/>
              <a:gd name="connsiteY43" fmla="*/ 2594986 h 4664946"/>
              <a:gd name="connsiteX44" fmla="*/ 1882888 w 4706475"/>
              <a:gd name="connsiteY44" fmla="*/ 2399043 h 4664946"/>
              <a:gd name="connsiteX45" fmla="*/ 1837670 w 4706475"/>
              <a:gd name="connsiteY45" fmla="*/ 2177979 h 4664946"/>
              <a:gd name="connsiteX46" fmla="*/ 1782404 w 4706475"/>
              <a:gd name="connsiteY46" fmla="*/ 2145323 h 4664946"/>
              <a:gd name="connsiteX47" fmla="*/ 1752259 w 4706475"/>
              <a:gd name="connsiteY47" fmla="*/ 1997109 h 4664946"/>
              <a:gd name="connsiteX48" fmla="*/ 1762308 w 4706475"/>
              <a:gd name="connsiteY48" fmla="*/ 1879041 h 4664946"/>
              <a:gd name="connsiteX49" fmla="*/ 1767332 w 4706475"/>
              <a:gd name="connsiteY49" fmla="*/ 1781070 h 4664946"/>
              <a:gd name="connsiteX50" fmla="*/ 963463 w 4706475"/>
              <a:gd name="connsiteY50" fmla="*/ 1745899 h 4664946"/>
              <a:gd name="connsiteX51" fmla="*/ 349955 w 4706475"/>
              <a:gd name="connsiteY51" fmla="*/ 1730673 h 4664946"/>
              <a:gd name="connsiteX52" fmla="*/ 183444 w 4706475"/>
              <a:gd name="connsiteY52" fmla="*/ 1722205 h 4664946"/>
              <a:gd name="connsiteX53" fmla="*/ 160867 w 4706475"/>
              <a:gd name="connsiteY53" fmla="*/ 1868962 h 4664946"/>
              <a:gd name="connsiteX54" fmla="*/ 0 w 4706475"/>
              <a:gd name="connsiteY54" fmla="*/ 2049584 h 4664946"/>
              <a:gd name="connsiteX55" fmla="*/ 19757 w 4706475"/>
              <a:gd name="connsiteY55" fmla="*/ 2145540 h 4664946"/>
              <a:gd name="connsiteX56" fmla="*/ 177800 w 4706475"/>
              <a:gd name="connsiteY56" fmla="*/ 2385428 h 4664946"/>
              <a:gd name="connsiteX57" fmla="*/ 530579 w 4706475"/>
              <a:gd name="connsiteY57" fmla="*/ 2532184 h 4664946"/>
              <a:gd name="connsiteX58" fmla="*/ 620890 w 4706475"/>
              <a:gd name="connsiteY58" fmla="*/ 2597095 h 4664946"/>
              <a:gd name="connsiteX59" fmla="*/ 883077 w 4706475"/>
              <a:gd name="connsiteY59" fmla="*/ 2697983 h 4664946"/>
              <a:gd name="connsiteX60" fmla="*/ 1157112 w 4706475"/>
              <a:gd name="connsiteY60" fmla="*/ 2949873 h 4664946"/>
              <a:gd name="connsiteX61" fmla="*/ 1247422 w 4706475"/>
              <a:gd name="connsiteY61" fmla="*/ 3133318 h 4664946"/>
              <a:gd name="connsiteX62" fmla="*/ 1230490 w 4706475"/>
              <a:gd name="connsiteY62" fmla="*/ 3229274 h 4664946"/>
              <a:gd name="connsiteX63" fmla="*/ 1148645 w 4706475"/>
              <a:gd name="connsiteY63" fmla="*/ 3319584 h 4664946"/>
              <a:gd name="connsiteX64" fmla="*/ 1018823 w 4706475"/>
              <a:gd name="connsiteY64" fmla="*/ 3497384 h 4664946"/>
              <a:gd name="connsiteX65" fmla="*/ 934156 w 4706475"/>
              <a:gd name="connsiteY65" fmla="*/ 3542540 h 4664946"/>
              <a:gd name="connsiteX66" fmla="*/ 736600 w 4706475"/>
              <a:gd name="connsiteY66" fmla="*/ 3565117 h 4664946"/>
              <a:gd name="connsiteX67" fmla="*/ 558801 w 4706475"/>
              <a:gd name="connsiteY67" fmla="*/ 3522785 h 4664946"/>
              <a:gd name="connsiteX68" fmla="*/ 341489 w 4706475"/>
              <a:gd name="connsiteY68" fmla="*/ 3407073 h 4664946"/>
              <a:gd name="connsiteX69" fmla="*/ 304801 w 4706475"/>
              <a:gd name="connsiteY69" fmla="*/ 3700584 h 4664946"/>
              <a:gd name="connsiteX70" fmla="*/ 349956 w 4706475"/>
              <a:gd name="connsiteY70" fmla="*/ 4143673 h 4664946"/>
              <a:gd name="connsiteX71" fmla="*/ 781756 w 4706475"/>
              <a:gd name="connsiteY71" fmla="*/ 3920717 h 4664946"/>
              <a:gd name="connsiteX72" fmla="*/ 1148645 w 4706475"/>
              <a:gd name="connsiteY72" fmla="*/ 3737273 h 4664946"/>
              <a:gd name="connsiteX73" fmla="*/ 1580444 w 4706475"/>
              <a:gd name="connsiteY73" fmla="*/ 3277250 h 4664946"/>
              <a:gd name="connsiteX74" fmla="*/ 1955800 w 4706475"/>
              <a:gd name="connsiteY74" fmla="*/ 3147428 h 4664946"/>
              <a:gd name="connsiteX75" fmla="*/ 2247141 w 4706475"/>
              <a:gd name="connsiteY75" fmla="*/ 3125036 h 4664946"/>
              <a:gd name="connsiteX76" fmla="*/ 2945501 w 4706475"/>
              <a:gd name="connsiteY76" fmla="*/ 3233057 h 4664946"/>
              <a:gd name="connsiteX77" fmla="*/ 3078640 w 4706475"/>
              <a:gd name="connsiteY77" fmla="*/ 3310932 h 4664946"/>
              <a:gd name="connsiteX78" fmla="*/ 3214293 w 4706475"/>
              <a:gd name="connsiteY78" fmla="*/ 3753060 h 4664946"/>
              <a:gd name="connsiteX79" fmla="*/ 3196708 w 4706475"/>
              <a:gd name="connsiteY79" fmla="*/ 3851032 h 4664946"/>
              <a:gd name="connsiteX80" fmla="*/ 3445404 w 4706475"/>
              <a:gd name="connsiteY80" fmla="*/ 4119824 h 4664946"/>
              <a:gd name="connsiteX81" fmla="*/ 3749367 w 4706475"/>
              <a:gd name="connsiteY81" fmla="*/ 4423787 h 4664946"/>
              <a:gd name="connsiteX82" fmla="*/ 3839802 w 4706475"/>
              <a:gd name="connsiteY82" fmla="*/ 4509198 h 4664946"/>
              <a:gd name="connsiteX83" fmla="*/ 4028210 w 4706475"/>
              <a:gd name="connsiteY83" fmla="*/ 4604656 h 4664946"/>
              <a:gd name="connsiteX84" fmla="*/ 4181446 w 4706475"/>
              <a:gd name="connsiteY84" fmla="*/ 4664946 h 4664946"/>
              <a:gd name="connsiteX85" fmla="*/ 4279418 w 4706475"/>
              <a:gd name="connsiteY85" fmla="*/ 4664946 h 4664946"/>
              <a:gd name="connsiteX86" fmla="*/ 4392462 w 4706475"/>
              <a:gd name="connsiteY86" fmla="*/ 4637314 h 4664946"/>
              <a:gd name="connsiteX87" fmla="*/ 4706475 w 4706475"/>
              <a:gd name="connsiteY87" fmla="*/ 4398667 h 4664946"/>
              <a:gd name="connsiteX88" fmla="*/ 4706475 w 4706475"/>
              <a:gd name="connsiteY88" fmla="*/ 3815862 h 4664946"/>
              <a:gd name="connsiteX89" fmla="*/ 4392462 w 4706475"/>
              <a:gd name="connsiteY89" fmla="*/ 3609871 h 4664946"/>
              <a:gd name="connsiteX90" fmla="*/ 4289466 w 4706475"/>
              <a:gd name="connsiteY90" fmla="*/ 3516923 h 4664946"/>
              <a:gd name="connsiteX91" fmla="*/ 4183959 w 4706475"/>
              <a:gd name="connsiteY91" fmla="*/ 3333540 h 4664946"/>
              <a:gd name="connsiteX92" fmla="*/ 4143765 w 4706475"/>
              <a:gd name="connsiteY92" fmla="*/ 2979337 h 4664946"/>
              <a:gd name="connsiteX93" fmla="*/ 3945310 w 4706475"/>
              <a:gd name="connsiteY93" fmla="*/ 2459335 h 4664946"/>
              <a:gd name="connsiteX94" fmla="*/ 3842315 w 4706475"/>
              <a:gd name="connsiteY94" fmla="*/ 2298561 h 4664946"/>
              <a:gd name="connsiteX95" fmla="*/ 3706662 w 4706475"/>
              <a:gd name="connsiteY95" fmla="*/ 2115178 h 4664946"/>
              <a:gd name="connsiteX96" fmla="*/ 3452941 w 4706475"/>
              <a:gd name="connsiteY96" fmla="*/ 2037304 h 4664946"/>
              <a:gd name="connsiteX97" fmla="*/ 3254486 w 4706475"/>
              <a:gd name="connsiteY97" fmla="*/ 1911699 h 4664946"/>
              <a:gd name="connsiteX98" fmla="*/ 3289658 w 4706475"/>
              <a:gd name="connsiteY98" fmla="*/ 1843873 h 4664946"/>
              <a:gd name="connsiteX99" fmla="*/ 3468015 w 4706475"/>
              <a:gd name="connsiteY99" fmla="*/ 1723293 h 4664946"/>
              <a:gd name="connsiteX100" fmla="*/ 3643862 w 4706475"/>
              <a:gd name="connsiteY100" fmla="*/ 1502229 h 4664946"/>
              <a:gd name="connsiteX101" fmla="*/ 3704153 w 4706475"/>
              <a:gd name="connsiteY101" fmla="*/ 1336431 h 4664946"/>
              <a:gd name="connsiteX102" fmla="*/ 3581060 w 4706475"/>
              <a:gd name="connsiteY102" fmla="*/ 801356 h 4664946"/>
              <a:gd name="connsiteX103" fmla="*/ 3550915 w 4706475"/>
              <a:gd name="connsiteY103" fmla="*/ 665704 h 4664946"/>
              <a:gd name="connsiteX104" fmla="*/ 3465504 w 4706475"/>
              <a:gd name="connsiteY104" fmla="*/ 406959 h 4664946"/>
              <a:gd name="connsiteX105" fmla="*/ 3332364 w 4706475"/>
              <a:gd name="connsiteY105" fmla="*/ 231112 h 4664946"/>
              <a:gd name="connsiteX106" fmla="*/ 2968111 w 4706475"/>
              <a:gd name="connsiteY106" fmla="*/ 27633 h 4664946"/>
              <a:gd name="connsiteX107" fmla="*/ 2824922 w 4706475"/>
              <a:gd name="connsiteY107" fmla="*/ 0 h 4664946"/>
              <a:gd name="connsiteX108" fmla="*/ 2641539 w 4706475"/>
              <a:gd name="connsiteY108" fmla="*/ 45218 h 4664946"/>
              <a:gd name="connsiteX109" fmla="*/ 2400379 w 4706475"/>
              <a:gd name="connsiteY109" fmla="*/ 303963 h 4664946"/>
              <a:gd name="connsiteX110" fmla="*/ 2224533 w 4706475"/>
              <a:gd name="connsiteY110" fmla="*/ 527539 h 4664946"/>
              <a:gd name="connsiteX111" fmla="*/ 1998445 w 4706475"/>
              <a:gd name="connsiteY111" fmla="*/ 864159 h 4664946"/>
              <a:gd name="connsiteX0" fmla="*/ 1998445 w 4706475"/>
              <a:gd name="connsiteY0" fmla="*/ 864159 h 4664946"/>
              <a:gd name="connsiteX1" fmla="*/ 1724626 w 4706475"/>
              <a:gd name="connsiteY1" fmla="*/ 823965 h 4664946"/>
              <a:gd name="connsiteX2" fmla="*/ 1596510 w 4706475"/>
              <a:gd name="connsiteY2" fmla="*/ 864158 h 4664946"/>
              <a:gd name="connsiteX3" fmla="*/ 1458345 w 4706475"/>
              <a:gd name="connsiteY3" fmla="*/ 924449 h 4664946"/>
              <a:gd name="connsiteX4" fmla="*/ 1264912 w 4706475"/>
              <a:gd name="connsiteY4" fmla="*/ 924448 h 4664946"/>
              <a:gd name="connsiteX5" fmla="*/ 1038824 w 4706475"/>
              <a:gd name="connsiteY5" fmla="*/ 884254 h 4664946"/>
              <a:gd name="connsiteX6" fmla="*/ 900659 w 4706475"/>
              <a:gd name="connsiteY6" fmla="*/ 909376 h 4664946"/>
              <a:gd name="connsiteX7" fmla="*/ 800176 w 4706475"/>
              <a:gd name="connsiteY7" fmla="*/ 937008 h 4664946"/>
              <a:gd name="connsiteX8" fmla="*/ 669548 w 4706475"/>
              <a:gd name="connsiteY8" fmla="*/ 994786 h 4664946"/>
              <a:gd name="connsiteX9" fmla="*/ 599211 w 4706475"/>
              <a:gd name="connsiteY9" fmla="*/ 1040004 h 4664946"/>
              <a:gd name="connsiteX10" fmla="*/ 463556 w 4706475"/>
              <a:gd name="connsiteY10" fmla="*/ 1178169 h 4664946"/>
              <a:gd name="connsiteX11" fmla="*/ 385682 w 4706475"/>
              <a:gd name="connsiteY11" fmla="*/ 1298750 h 4664946"/>
              <a:gd name="connsiteX12" fmla="*/ 355536 w 4706475"/>
              <a:gd name="connsiteY12" fmla="*/ 1381649 h 4664946"/>
              <a:gd name="connsiteX13" fmla="*/ 423363 w 4706475"/>
              <a:gd name="connsiteY13" fmla="*/ 1474596 h 4664946"/>
              <a:gd name="connsiteX14" fmla="*/ 420851 w 4706475"/>
              <a:gd name="connsiteY14" fmla="*/ 1524837 h 4664946"/>
              <a:gd name="connsiteX15" fmla="*/ 187228 w 4706475"/>
              <a:gd name="connsiteY15" fmla="*/ 1673049 h 4664946"/>
              <a:gd name="connsiteX16" fmla="*/ 194763 w 4706475"/>
              <a:gd name="connsiteY16" fmla="*/ 1723292 h 4664946"/>
              <a:gd name="connsiteX17" fmla="*/ 1099115 w 4706475"/>
              <a:gd name="connsiteY17" fmla="*/ 1763485 h 4664946"/>
              <a:gd name="connsiteX18" fmla="*/ 1769842 w 4706475"/>
              <a:gd name="connsiteY18" fmla="*/ 1771021 h 4664946"/>
              <a:gd name="connsiteX19" fmla="*/ 1734673 w 4706475"/>
              <a:gd name="connsiteY19" fmla="*/ 1562518 h 4664946"/>
              <a:gd name="connsiteX20" fmla="*/ 1654286 w 4706475"/>
              <a:gd name="connsiteY20" fmla="*/ 1313822 h 4664946"/>
              <a:gd name="connsiteX21" fmla="*/ 1684431 w 4706475"/>
              <a:gd name="connsiteY21" fmla="*/ 1185705 h 4664946"/>
              <a:gd name="connsiteX22" fmla="*/ 1709554 w 4706475"/>
              <a:gd name="connsiteY22" fmla="*/ 1080199 h 4664946"/>
              <a:gd name="connsiteX23" fmla="*/ 1754771 w 4706475"/>
              <a:gd name="connsiteY23" fmla="*/ 1052566 h 4664946"/>
              <a:gd name="connsiteX24" fmla="*/ 1890424 w 4706475"/>
              <a:gd name="connsiteY24" fmla="*/ 1009860 h 4664946"/>
              <a:gd name="connsiteX25" fmla="*/ 2046174 w 4706475"/>
              <a:gd name="connsiteY25" fmla="*/ 1032467 h 4664946"/>
              <a:gd name="connsiteX26" fmla="*/ 2139121 w 4706475"/>
              <a:gd name="connsiteY26" fmla="*/ 1170633 h 4664946"/>
              <a:gd name="connsiteX27" fmla="*/ 2111488 w 4706475"/>
              <a:gd name="connsiteY27" fmla="*/ 1308798 h 4664946"/>
              <a:gd name="connsiteX28" fmla="*/ 2114000 w 4706475"/>
              <a:gd name="connsiteY28" fmla="*/ 1459523 h 4664946"/>
              <a:gd name="connsiteX29" fmla="*/ 2204435 w 4706475"/>
              <a:gd name="connsiteY29" fmla="*/ 1602712 h 4664946"/>
              <a:gd name="connsiteX30" fmla="*/ 2244629 w 4706475"/>
              <a:gd name="connsiteY30" fmla="*/ 1715756 h 4664946"/>
              <a:gd name="connsiteX31" fmla="*/ 2267237 w 4706475"/>
              <a:gd name="connsiteY31" fmla="*/ 1851409 h 4664946"/>
              <a:gd name="connsiteX32" fmla="*/ 2224532 w 4706475"/>
              <a:gd name="connsiteY32" fmla="*/ 2052376 h 4664946"/>
              <a:gd name="connsiteX33" fmla="*/ 2242117 w 4706475"/>
              <a:gd name="connsiteY33" fmla="*/ 2157885 h 4664946"/>
              <a:gd name="connsiteX34" fmla="*/ 2425499 w 4706475"/>
              <a:gd name="connsiteY34" fmla="*/ 2404069 h 4664946"/>
              <a:gd name="connsiteX35" fmla="*/ 2495837 w 4706475"/>
              <a:gd name="connsiteY35" fmla="*/ 2728128 h 4664946"/>
              <a:gd name="connsiteX36" fmla="*/ 2626466 w 4706475"/>
              <a:gd name="connsiteY36" fmla="*/ 2833636 h 4664946"/>
              <a:gd name="connsiteX37" fmla="*/ 2842507 w 4706475"/>
              <a:gd name="connsiteY37" fmla="*/ 2934119 h 4664946"/>
              <a:gd name="connsiteX38" fmla="*/ 2860090 w 4706475"/>
              <a:gd name="connsiteY38" fmla="*/ 3004458 h 4664946"/>
              <a:gd name="connsiteX39" fmla="*/ 2764631 w 4706475"/>
              <a:gd name="connsiteY39" fmla="*/ 3064746 h 4664946"/>
              <a:gd name="connsiteX40" fmla="*/ 2480765 w 4706475"/>
              <a:gd name="connsiteY40" fmla="*/ 3032089 h 4664946"/>
              <a:gd name="connsiteX41" fmla="*/ 2284822 w 4706475"/>
              <a:gd name="connsiteY41" fmla="*/ 2868804 h 4664946"/>
              <a:gd name="connsiteX42" fmla="*/ 2091391 w 4706475"/>
              <a:gd name="connsiteY42" fmla="*/ 2768321 h 4664946"/>
              <a:gd name="connsiteX43" fmla="*/ 1958251 w 4706475"/>
              <a:gd name="connsiteY43" fmla="*/ 2594986 h 4664946"/>
              <a:gd name="connsiteX44" fmla="*/ 1882888 w 4706475"/>
              <a:gd name="connsiteY44" fmla="*/ 2399043 h 4664946"/>
              <a:gd name="connsiteX45" fmla="*/ 1837670 w 4706475"/>
              <a:gd name="connsiteY45" fmla="*/ 2177979 h 4664946"/>
              <a:gd name="connsiteX46" fmla="*/ 1782404 w 4706475"/>
              <a:gd name="connsiteY46" fmla="*/ 2145323 h 4664946"/>
              <a:gd name="connsiteX47" fmla="*/ 1752259 w 4706475"/>
              <a:gd name="connsiteY47" fmla="*/ 1997109 h 4664946"/>
              <a:gd name="connsiteX48" fmla="*/ 1762308 w 4706475"/>
              <a:gd name="connsiteY48" fmla="*/ 1879041 h 4664946"/>
              <a:gd name="connsiteX49" fmla="*/ 1767332 w 4706475"/>
              <a:gd name="connsiteY49" fmla="*/ 1781070 h 4664946"/>
              <a:gd name="connsiteX50" fmla="*/ 963463 w 4706475"/>
              <a:gd name="connsiteY50" fmla="*/ 1745899 h 4664946"/>
              <a:gd name="connsiteX51" fmla="*/ 349955 w 4706475"/>
              <a:gd name="connsiteY51" fmla="*/ 1730673 h 4664946"/>
              <a:gd name="connsiteX52" fmla="*/ 183444 w 4706475"/>
              <a:gd name="connsiteY52" fmla="*/ 1722205 h 4664946"/>
              <a:gd name="connsiteX53" fmla="*/ 160867 w 4706475"/>
              <a:gd name="connsiteY53" fmla="*/ 1868962 h 4664946"/>
              <a:gd name="connsiteX54" fmla="*/ 0 w 4706475"/>
              <a:gd name="connsiteY54" fmla="*/ 2049584 h 4664946"/>
              <a:gd name="connsiteX55" fmla="*/ 19757 w 4706475"/>
              <a:gd name="connsiteY55" fmla="*/ 2145540 h 4664946"/>
              <a:gd name="connsiteX56" fmla="*/ 177800 w 4706475"/>
              <a:gd name="connsiteY56" fmla="*/ 2385428 h 4664946"/>
              <a:gd name="connsiteX57" fmla="*/ 530579 w 4706475"/>
              <a:gd name="connsiteY57" fmla="*/ 2532184 h 4664946"/>
              <a:gd name="connsiteX58" fmla="*/ 620890 w 4706475"/>
              <a:gd name="connsiteY58" fmla="*/ 2597095 h 4664946"/>
              <a:gd name="connsiteX59" fmla="*/ 883077 w 4706475"/>
              <a:gd name="connsiteY59" fmla="*/ 2697983 h 4664946"/>
              <a:gd name="connsiteX60" fmla="*/ 1157112 w 4706475"/>
              <a:gd name="connsiteY60" fmla="*/ 2949873 h 4664946"/>
              <a:gd name="connsiteX61" fmla="*/ 1247422 w 4706475"/>
              <a:gd name="connsiteY61" fmla="*/ 3133318 h 4664946"/>
              <a:gd name="connsiteX62" fmla="*/ 1230490 w 4706475"/>
              <a:gd name="connsiteY62" fmla="*/ 3229274 h 4664946"/>
              <a:gd name="connsiteX63" fmla="*/ 1148645 w 4706475"/>
              <a:gd name="connsiteY63" fmla="*/ 3319584 h 4664946"/>
              <a:gd name="connsiteX64" fmla="*/ 1018823 w 4706475"/>
              <a:gd name="connsiteY64" fmla="*/ 3497384 h 4664946"/>
              <a:gd name="connsiteX65" fmla="*/ 934156 w 4706475"/>
              <a:gd name="connsiteY65" fmla="*/ 3542540 h 4664946"/>
              <a:gd name="connsiteX66" fmla="*/ 736600 w 4706475"/>
              <a:gd name="connsiteY66" fmla="*/ 3565117 h 4664946"/>
              <a:gd name="connsiteX67" fmla="*/ 558801 w 4706475"/>
              <a:gd name="connsiteY67" fmla="*/ 3522785 h 4664946"/>
              <a:gd name="connsiteX68" fmla="*/ 341489 w 4706475"/>
              <a:gd name="connsiteY68" fmla="*/ 3407073 h 4664946"/>
              <a:gd name="connsiteX69" fmla="*/ 304801 w 4706475"/>
              <a:gd name="connsiteY69" fmla="*/ 3700584 h 4664946"/>
              <a:gd name="connsiteX70" fmla="*/ 349956 w 4706475"/>
              <a:gd name="connsiteY70" fmla="*/ 4143673 h 4664946"/>
              <a:gd name="connsiteX71" fmla="*/ 558800 w 4706475"/>
              <a:gd name="connsiteY71" fmla="*/ 4298895 h 4664946"/>
              <a:gd name="connsiteX72" fmla="*/ 1148645 w 4706475"/>
              <a:gd name="connsiteY72" fmla="*/ 3737273 h 4664946"/>
              <a:gd name="connsiteX73" fmla="*/ 1580444 w 4706475"/>
              <a:gd name="connsiteY73" fmla="*/ 3277250 h 4664946"/>
              <a:gd name="connsiteX74" fmla="*/ 1955800 w 4706475"/>
              <a:gd name="connsiteY74" fmla="*/ 3147428 h 4664946"/>
              <a:gd name="connsiteX75" fmla="*/ 2247141 w 4706475"/>
              <a:gd name="connsiteY75" fmla="*/ 3125036 h 4664946"/>
              <a:gd name="connsiteX76" fmla="*/ 2945501 w 4706475"/>
              <a:gd name="connsiteY76" fmla="*/ 3233057 h 4664946"/>
              <a:gd name="connsiteX77" fmla="*/ 3078640 w 4706475"/>
              <a:gd name="connsiteY77" fmla="*/ 3310932 h 4664946"/>
              <a:gd name="connsiteX78" fmla="*/ 3214293 w 4706475"/>
              <a:gd name="connsiteY78" fmla="*/ 3753060 h 4664946"/>
              <a:gd name="connsiteX79" fmla="*/ 3196708 w 4706475"/>
              <a:gd name="connsiteY79" fmla="*/ 3851032 h 4664946"/>
              <a:gd name="connsiteX80" fmla="*/ 3445404 w 4706475"/>
              <a:gd name="connsiteY80" fmla="*/ 4119824 h 4664946"/>
              <a:gd name="connsiteX81" fmla="*/ 3749367 w 4706475"/>
              <a:gd name="connsiteY81" fmla="*/ 4423787 h 4664946"/>
              <a:gd name="connsiteX82" fmla="*/ 3839802 w 4706475"/>
              <a:gd name="connsiteY82" fmla="*/ 4509198 h 4664946"/>
              <a:gd name="connsiteX83" fmla="*/ 4028210 w 4706475"/>
              <a:gd name="connsiteY83" fmla="*/ 4604656 h 4664946"/>
              <a:gd name="connsiteX84" fmla="*/ 4181446 w 4706475"/>
              <a:gd name="connsiteY84" fmla="*/ 4664946 h 4664946"/>
              <a:gd name="connsiteX85" fmla="*/ 4279418 w 4706475"/>
              <a:gd name="connsiteY85" fmla="*/ 4664946 h 4664946"/>
              <a:gd name="connsiteX86" fmla="*/ 4392462 w 4706475"/>
              <a:gd name="connsiteY86" fmla="*/ 4637314 h 4664946"/>
              <a:gd name="connsiteX87" fmla="*/ 4706475 w 4706475"/>
              <a:gd name="connsiteY87" fmla="*/ 4398667 h 4664946"/>
              <a:gd name="connsiteX88" fmla="*/ 4706475 w 4706475"/>
              <a:gd name="connsiteY88" fmla="*/ 3815862 h 4664946"/>
              <a:gd name="connsiteX89" fmla="*/ 4392462 w 4706475"/>
              <a:gd name="connsiteY89" fmla="*/ 3609871 h 4664946"/>
              <a:gd name="connsiteX90" fmla="*/ 4289466 w 4706475"/>
              <a:gd name="connsiteY90" fmla="*/ 3516923 h 4664946"/>
              <a:gd name="connsiteX91" fmla="*/ 4183959 w 4706475"/>
              <a:gd name="connsiteY91" fmla="*/ 3333540 h 4664946"/>
              <a:gd name="connsiteX92" fmla="*/ 4143765 w 4706475"/>
              <a:gd name="connsiteY92" fmla="*/ 2979337 h 4664946"/>
              <a:gd name="connsiteX93" fmla="*/ 3945310 w 4706475"/>
              <a:gd name="connsiteY93" fmla="*/ 2459335 h 4664946"/>
              <a:gd name="connsiteX94" fmla="*/ 3842315 w 4706475"/>
              <a:gd name="connsiteY94" fmla="*/ 2298561 h 4664946"/>
              <a:gd name="connsiteX95" fmla="*/ 3706662 w 4706475"/>
              <a:gd name="connsiteY95" fmla="*/ 2115178 h 4664946"/>
              <a:gd name="connsiteX96" fmla="*/ 3452941 w 4706475"/>
              <a:gd name="connsiteY96" fmla="*/ 2037304 h 4664946"/>
              <a:gd name="connsiteX97" fmla="*/ 3254486 w 4706475"/>
              <a:gd name="connsiteY97" fmla="*/ 1911699 h 4664946"/>
              <a:gd name="connsiteX98" fmla="*/ 3289658 w 4706475"/>
              <a:gd name="connsiteY98" fmla="*/ 1843873 h 4664946"/>
              <a:gd name="connsiteX99" fmla="*/ 3468015 w 4706475"/>
              <a:gd name="connsiteY99" fmla="*/ 1723293 h 4664946"/>
              <a:gd name="connsiteX100" fmla="*/ 3643862 w 4706475"/>
              <a:gd name="connsiteY100" fmla="*/ 1502229 h 4664946"/>
              <a:gd name="connsiteX101" fmla="*/ 3704153 w 4706475"/>
              <a:gd name="connsiteY101" fmla="*/ 1336431 h 4664946"/>
              <a:gd name="connsiteX102" fmla="*/ 3581060 w 4706475"/>
              <a:gd name="connsiteY102" fmla="*/ 801356 h 4664946"/>
              <a:gd name="connsiteX103" fmla="*/ 3550915 w 4706475"/>
              <a:gd name="connsiteY103" fmla="*/ 665704 h 4664946"/>
              <a:gd name="connsiteX104" fmla="*/ 3465504 w 4706475"/>
              <a:gd name="connsiteY104" fmla="*/ 406959 h 4664946"/>
              <a:gd name="connsiteX105" fmla="*/ 3332364 w 4706475"/>
              <a:gd name="connsiteY105" fmla="*/ 231112 h 4664946"/>
              <a:gd name="connsiteX106" fmla="*/ 2968111 w 4706475"/>
              <a:gd name="connsiteY106" fmla="*/ 27633 h 4664946"/>
              <a:gd name="connsiteX107" fmla="*/ 2824922 w 4706475"/>
              <a:gd name="connsiteY107" fmla="*/ 0 h 4664946"/>
              <a:gd name="connsiteX108" fmla="*/ 2641539 w 4706475"/>
              <a:gd name="connsiteY108" fmla="*/ 45218 h 4664946"/>
              <a:gd name="connsiteX109" fmla="*/ 2400379 w 4706475"/>
              <a:gd name="connsiteY109" fmla="*/ 303963 h 4664946"/>
              <a:gd name="connsiteX110" fmla="*/ 2224533 w 4706475"/>
              <a:gd name="connsiteY110" fmla="*/ 527539 h 4664946"/>
              <a:gd name="connsiteX111" fmla="*/ 1998445 w 4706475"/>
              <a:gd name="connsiteY111" fmla="*/ 864159 h 4664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4706475" h="4664946">
                <a:moveTo>
                  <a:pt x="1998445" y="864159"/>
                </a:moveTo>
                <a:lnTo>
                  <a:pt x="1724626" y="823965"/>
                </a:lnTo>
                <a:lnTo>
                  <a:pt x="1596510" y="864158"/>
                </a:lnTo>
                <a:lnTo>
                  <a:pt x="1458345" y="924449"/>
                </a:lnTo>
                <a:lnTo>
                  <a:pt x="1264912" y="924448"/>
                </a:lnTo>
                <a:lnTo>
                  <a:pt x="1038824" y="884254"/>
                </a:lnTo>
                <a:lnTo>
                  <a:pt x="900659" y="909376"/>
                </a:lnTo>
                <a:lnTo>
                  <a:pt x="800176" y="937008"/>
                </a:lnTo>
                <a:lnTo>
                  <a:pt x="669548" y="994786"/>
                </a:lnTo>
                <a:lnTo>
                  <a:pt x="599211" y="1040004"/>
                </a:lnTo>
                <a:lnTo>
                  <a:pt x="463556" y="1178169"/>
                </a:lnTo>
                <a:lnTo>
                  <a:pt x="385682" y="1298750"/>
                </a:lnTo>
                <a:lnTo>
                  <a:pt x="355536" y="1381649"/>
                </a:lnTo>
                <a:lnTo>
                  <a:pt x="423363" y="1474596"/>
                </a:lnTo>
                <a:lnTo>
                  <a:pt x="420851" y="1524837"/>
                </a:lnTo>
                <a:lnTo>
                  <a:pt x="187228" y="1673049"/>
                </a:lnTo>
                <a:lnTo>
                  <a:pt x="194763" y="1723292"/>
                </a:lnTo>
                <a:lnTo>
                  <a:pt x="1099115" y="1763485"/>
                </a:lnTo>
                <a:lnTo>
                  <a:pt x="1769842" y="1771021"/>
                </a:lnTo>
                <a:lnTo>
                  <a:pt x="1734673" y="1562518"/>
                </a:lnTo>
                <a:lnTo>
                  <a:pt x="1654286" y="1313822"/>
                </a:lnTo>
                <a:lnTo>
                  <a:pt x="1684431" y="1185705"/>
                </a:lnTo>
                <a:lnTo>
                  <a:pt x="1709554" y="1080199"/>
                </a:lnTo>
                <a:lnTo>
                  <a:pt x="1754771" y="1052566"/>
                </a:lnTo>
                <a:lnTo>
                  <a:pt x="1890424" y="1009860"/>
                </a:lnTo>
                <a:lnTo>
                  <a:pt x="2046174" y="1032467"/>
                </a:lnTo>
                <a:cubicBezTo>
                  <a:pt x="2088042" y="1060937"/>
                  <a:pt x="2107301" y="1129602"/>
                  <a:pt x="2139121" y="1170633"/>
                </a:cubicBezTo>
                <a:lnTo>
                  <a:pt x="2111488" y="1308798"/>
                </a:lnTo>
                <a:cubicBezTo>
                  <a:pt x="2112325" y="1359040"/>
                  <a:pt x="2113163" y="1409281"/>
                  <a:pt x="2114000" y="1459523"/>
                </a:cubicBezTo>
                <a:lnTo>
                  <a:pt x="2204435" y="1602712"/>
                </a:lnTo>
                <a:lnTo>
                  <a:pt x="2244629" y="1715756"/>
                </a:lnTo>
                <a:lnTo>
                  <a:pt x="2267237" y="1851409"/>
                </a:lnTo>
                <a:lnTo>
                  <a:pt x="2224532" y="2052376"/>
                </a:lnTo>
                <a:lnTo>
                  <a:pt x="2242117" y="2157885"/>
                </a:lnTo>
                <a:lnTo>
                  <a:pt x="2425499" y="2404069"/>
                </a:lnTo>
                <a:lnTo>
                  <a:pt x="2495837" y="2728128"/>
                </a:lnTo>
                <a:lnTo>
                  <a:pt x="2626466" y="2833636"/>
                </a:lnTo>
                <a:lnTo>
                  <a:pt x="2842507" y="2934119"/>
                </a:lnTo>
                <a:lnTo>
                  <a:pt x="2860090" y="3004458"/>
                </a:lnTo>
                <a:lnTo>
                  <a:pt x="2764631" y="3064746"/>
                </a:lnTo>
                <a:lnTo>
                  <a:pt x="2480765" y="3032089"/>
                </a:lnTo>
                <a:lnTo>
                  <a:pt x="2284822" y="2868804"/>
                </a:lnTo>
                <a:lnTo>
                  <a:pt x="2091391" y="2768321"/>
                </a:lnTo>
                <a:lnTo>
                  <a:pt x="1958251" y="2594986"/>
                </a:lnTo>
                <a:lnTo>
                  <a:pt x="1882888" y="2399043"/>
                </a:lnTo>
                <a:lnTo>
                  <a:pt x="1837670" y="2177979"/>
                </a:lnTo>
                <a:lnTo>
                  <a:pt x="1782404" y="2145323"/>
                </a:lnTo>
                <a:lnTo>
                  <a:pt x="1752259" y="1997109"/>
                </a:lnTo>
                <a:lnTo>
                  <a:pt x="1762308" y="1879041"/>
                </a:lnTo>
                <a:lnTo>
                  <a:pt x="1767332" y="1781070"/>
                </a:lnTo>
                <a:lnTo>
                  <a:pt x="963463" y="1745899"/>
                </a:lnTo>
                <a:lnTo>
                  <a:pt x="349955" y="1730673"/>
                </a:lnTo>
                <a:lnTo>
                  <a:pt x="183444" y="1722205"/>
                </a:lnTo>
                <a:lnTo>
                  <a:pt x="160867" y="1868962"/>
                </a:lnTo>
                <a:lnTo>
                  <a:pt x="0" y="2049584"/>
                </a:lnTo>
                <a:lnTo>
                  <a:pt x="19757" y="2145540"/>
                </a:lnTo>
                <a:lnTo>
                  <a:pt x="177800" y="2385428"/>
                </a:lnTo>
                <a:lnTo>
                  <a:pt x="530579" y="2532184"/>
                </a:lnTo>
                <a:lnTo>
                  <a:pt x="620890" y="2597095"/>
                </a:lnTo>
                <a:lnTo>
                  <a:pt x="883077" y="2697983"/>
                </a:lnTo>
                <a:lnTo>
                  <a:pt x="1157112" y="2949873"/>
                </a:lnTo>
                <a:lnTo>
                  <a:pt x="1247422" y="3133318"/>
                </a:lnTo>
                <a:lnTo>
                  <a:pt x="1230490" y="3229274"/>
                </a:lnTo>
                <a:lnTo>
                  <a:pt x="1148645" y="3319584"/>
                </a:lnTo>
                <a:lnTo>
                  <a:pt x="1018823" y="3497384"/>
                </a:lnTo>
                <a:lnTo>
                  <a:pt x="934156" y="3542540"/>
                </a:lnTo>
                <a:lnTo>
                  <a:pt x="736600" y="3565117"/>
                </a:lnTo>
                <a:lnTo>
                  <a:pt x="558801" y="3522785"/>
                </a:lnTo>
                <a:lnTo>
                  <a:pt x="341489" y="3407073"/>
                </a:lnTo>
                <a:lnTo>
                  <a:pt x="304801" y="3700584"/>
                </a:lnTo>
                <a:lnTo>
                  <a:pt x="349956" y="4143673"/>
                </a:lnTo>
                <a:lnTo>
                  <a:pt x="558800" y="4298895"/>
                </a:lnTo>
                <a:lnTo>
                  <a:pt x="1148645" y="3737273"/>
                </a:lnTo>
                <a:lnTo>
                  <a:pt x="1580444" y="3277250"/>
                </a:lnTo>
                <a:lnTo>
                  <a:pt x="1955800" y="3147428"/>
                </a:lnTo>
                <a:lnTo>
                  <a:pt x="2247141" y="3125036"/>
                </a:lnTo>
                <a:lnTo>
                  <a:pt x="2945501" y="3233057"/>
                </a:lnTo>
                <a:lnTo>
                  <a:pt x="3078640" y="3310932"/>
                </a:lnTo>
                <a:lnTo>
                  <a:pt x="3214293" y="3753060"/>
                </a:lnTo>
                <a:lnTo>
                  <a:pt x="3196708" y="3851032"/>
                </a:lnTo>
                <a:lnTo>
                  <a:pt x="3445404" y="4119824"/>
                </a:lnTo>
                <a:lnTo>
                  <a:pt x="3749367" y="4423787"/>
                </a:lnTo>
                <a:lnTo>
                  <a:pt x="3839802" y="4509198"/>
                </a:lnTo>
                <a:lnTo>
                  <a:pt x="4028210" y="4604656"/>
                </a:lnTo>
                <a:lnTo>
                  <a:pt x="4181446" y="4664946"/>
                </a:lnTo>
                <a:lnTo>
                  <a:pt x="4279418" y="4664946"/>
                </a:lnTo>
                <a:lnTo>
                  <a:pt x="4392462" y="4637314"/>
                </a:lnTo>
                <a:lnTo>
                  <a:pt x="4706475" y="4398667"/>
                </a:lnTo>
                <a:lnTo>
                  <a:pt x="4706475" y="3815862"/>
                </a:lnTo>
                <a:lnTo>
                  <a:pt x="4392462" y="3609871"/>
                </a:lnTo>
                <a:lnTo>
                  <a:pt x="4289466" y="3516923"/>
                </a:lnTo>
                <a:lnTo>
                  <a:pt x="4183959" y="3333540"/>
                </a:lnTo>
                <a:lnTo>
                  <a:pt x="4143765" y="2979337"/>
                </a:lnTo>
                <a:lnTo>
                  <a:pt x="3945310" y="2459335"/>
                </a:lnTo>
                <a:lnTo>
                  <a:pt x="3842315" y="2298561"/>
                </a:lnTo>
                <a:lnTo>
                  <a:pt x="3706662" y="2115178"/>
                </a:lnTo>
                <a:lnTo>
                  <a:pt x="3452941" y="2037304"/>
                </a:lnTo>
                <a:lnTo>
                  <a:pt x="3254486" y="1911699"/>
                </a:lnTo>
                <a:lnTo>
                  <a:pt x="3289658" y="1843873"/>
                </a:lnTo>
                <a:lnTo>
                  <a:pt x="3468015" y="1723293"/>
                </a:lnTo>
                <a:lnTo>
                  <a:pt x="3643862" y="1502229"/>
                </a:lnTo>
                <a:lnTo>
                  <a:pt x="3704153" y="1336431"/>
                </a:lnTo>
                <a:lnTo>
                  <a:pt x="3581060" y="801356"/>
                </a:lnTo>
                <a:lnTo>
                  <a:pt x="3550915" y="665704"/>
                </a:lnTo>
                <a:lnTo>
                  <a:pt x="3465504" y="406959"/>
                </a:lnTo>
                <a:lnTo>
                  <a:pt x="3332364" y="231112"/>
                </a:lnTo>
                <a:lnTo>
                  <a:pt x="2968111" y="27633"/>
                </a:lnTo>
                <a:lnTo>
                  <a:pt x="2824922" y="0"/>
                </a:lnTo>
                <a:lnTo>
                  <a:pt x="2641539" y="45218"/>
                </a:lnTo>
                <a:lnTo>
                  <a:pt x="2400379" y="303963"/>
                </a:lnTo>
                <a:lnTo>
                  <a:pt x="2224533" y="527539"/>
                </a:lnTo>
                <a:lnTo>
                  <a:pt x="1998445" y="864159"/>
                </a:lnTo>
                <a:close/>
              </a:path>
            </a:pathLst>
          </a:custGeom>
          <a:solidFill>
            <a:schemeClr val="bg1">
              <a:lumMod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C234D94-B481-4839-A21A-6A307D201FF6}"/>
              </a:ext>
            </a:extLst>
          </p:cNvPr>
          <p:cNvSpPr/>
          <p:nvPr/>
        </p:nvSpPr>
        <p:spPr>
          <a:xfrm>
            <a:off x="285339" y="1120716"/>
            <a:ext cx="438561" cy="250884"/>
          </a:xfrm>
          <a:prstGeom prst="rect">
            <a:avLst/>
          </a:prstGeom>
          <a:solidFill>
            <a:srgbClr val="99FF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6C79047-EE3F-46C5-BE97-F4523EE57033}"/>
              </a:ext>
            </a:extLst>
          </p:cNvPr>
          <p:cNvSpPr/>
          <p:nvPr/>
        </p:nvSpPr>
        <p:spPr>
          <a:xfrm>
            <a:off x="285339" y="1996759"/>
            <a:ext cx="438561" cy="250884"/>
          </a:xfrm>
          <a:prstGeom prst="rect">
            <a:avLst/>
          </a:prstGeom>
          <a:solidFill>
            <a:srgbClr val="D2D2D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D8424E5-A3C0-428D-850A-136069DB79D5}"/>
              </a:ext>
            </a:extLst>
          </p:cNvPr>
          <p:cNvSpPr/>
          <p:nvPr/>
        </p:nvSpPr>
        <p:spPr>
          <a:xfrm>
            <a:off x="285339" y="2834702"/>
            <a:ext cx="438561" cy="250884"/>
          </a:xfrm>
          <a:prstGeom prst="rect">
            <a:avLst/>
          </a:prstGeom>
          <a:solidFill>
            <a:srgbClr val="D6C29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88D78C-420D-4F48-85C0-1C94B6B0F351}"/>
              </a:ext>
            </a:extLst>
          </p:cNvPr>
          <p:cNvSpPr txBox="1"/>
          <p:nvPr/>
        </p:nvSpPr>
        <p:spPr>
          <a:xfrm>
            <a:off x="798842" y="1021325"/>
            <a:ext cx="1208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Shallow shelf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951C78C-0D54-4A24-B4D8-411CB7C1F7F9}"/>
              </a:ext>
            </a:extLst>
          </p:cNvPr>
          <p:cNvSpPr txBox="1"/>
          <p:nvPr/>
        </p:nvSpPr>
        <p:spPr>
          <a:xfrm>
            <a:off x="791157" y="1829227"/>
            <a:ext cx="1208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Deep basin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BE00AF6-3957-43BB-848B-4F6227E04CEB}"/>
              </a:ext>
            </a:extLst>
          </p:cNvPr>
          <p:cNvSpPr txBox="1"/>
          <p:nvPr/>
        </p:nvSpPr>
        <p:spPr>
          <a:xfrm>
            <a:off x="816210" y="2783412"/>
            <a:ext cx="1208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Fold belt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A19B668-22CF-4628-8D65-3860A48FB3CF}"/>
              </a:ext>
            </a:extLst>
          </p:cNvPr>
          <p:cNvSpPr/>
          <p:nvPr/>
        </p:nvSpPr>
        <p:spPr>
          <a:xfrm>
            <a:off x="2117491" y="762000"/>
            <a:ext cx="5188184" cy="562420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716776"/>
      </p:ext>
    </p:extLst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BB6101-17D5-41CC-BC51-8923919B3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25" y="90487"/>
            <a:ext cx="6762750" cy="66770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6C4675-66C0-4071-81C1-02BD9A8BC3EB}"/>
              </a:ext>
            </a:extLst>
          </p:cNvPr>
          <p:cNvSpPr txBox="1"/>
          <p:nvPr/>
        </p:nvSpPr>
        <p:spPr>
          <a:xfrm>
            <a:off x="10166684" y="6280484"/>
            <a:ext cx="1101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(Ruppel, 2020)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B099C9-724D-4B87-8A8E-27AF4B7F29FC}"/>
              </a:ext>
            </a:extLst>
          </p:cNvPr>
          <p:cNvSpPr txBox="1"/>
          <p:nvPr/>
        </p:nvSpPr>
        <p:spPr>
          <a:xfrm>
            <a:off x="433137" y="637674"/>
            <a:ext cx="2081463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Thickness of </a:t>
            </a:r>
            <a:r>
              <a:rPr lang="en-US" dirty="0" err="1"/>
              <a:t>Leonardian</a:t>
            </a:r>
            <a:r>
              <a:rPr lang="en-US" dirty="0"/>
              <a:t> strata, Permian Basin</a:t>
            </a: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3754E16D-1796-46DD-84B1-B6A747336DC8}"/>
              </a:ext>
            </a:extLst>
          </p:cNvPr>
          <p:cNvSpPr/>
          <p:nvPr/>
        </p:nvSpPr>
        <p:spPr>
          <a:xfrm>
            <a:off x="723900" y="1923752"/>
            <a:ext cx="1924050" cy="990898"/>
          </a:xfrm>
          <a:prstGeom prst="wedgeRectCallout">
            <a:avLst>
              <a:gd name="adj1" fmla="val 136098"/>
              <a:gd name="adj2" fmla="val -15361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6AB8E0-FBC6-4A67-93EF-4187189B10B5}"/>
              </a:ext>
            </a:extLst>
          </p:cNvPr>
          <p:cNvSpPr txBox="1"/>
          <p:nvPr/>
        </p:nvSpPr>
        <p:spPr>
          <a:xfrm>
            <a:off x="829825" y="1957536"/>
            <a:ext cx="17122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Abo reef trend</a:t>
            </a:r>
          </a:p>
          <a:p>
            <a:r>
              <a:rPr lang="en-US" dirty="0"/>
              <a:t>(thick carbonate</a:t>
            </a:r>
          </a:p>
          <a:p>
            <a:r>
              <a:rPr lang="en-US" dirty="0"/>
              <a:t>buildups)</a:t>
            </a:r>
          </a:p>
        </p:txBody>
      </p:sp>
    </p:spTree>
    <p:extLst>
      <p:ext uri="{BB962C8B-B14F-4D97-AF65-F5344CB8AC3E}">
        <p14:creationId xmlns:p14="http://schemas.microsoft.com/office/powerpoint/2010/main" val="2958179678"/>
      </p:ext>
    </p:extLst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A6A099-E361-467F-AB91-0348723A9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">
            <a:off x="41661" y="1897902"/>
            <a:ext cx="10668000" cy="48673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D24FA3-145A-4DEE-A4AA-8A6940FB6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5944" y="0"/>
            <a:ext cx="2040265" cy="20037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A0AE4-9280-48AF-9E61-2361AD297C77}"/>
              </a:ext>
            </a:extLst>
          </p:cNvPr>
          <p:cNvSpPr txBox="1"/>
          <p:nvPr/>
        </p:nvSpPr>
        <p:spPr>
          <a:xfrm>
            <a:off x="451685" y="0"/>
            <a:ext cx="8141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Early Permian (</a:t>
            </a:r>
            <a:r>
              <a:rPr lang="en-US" sz="2000" dirty="0" err="1"/>
              <a:t>Leonardian</a:t>
            </a:r>
            <a:r>
              <a:rPr lang="en-US" sz="2000" dirty="0"/>
              <a:t>) platform margin, Northwest Shelf, Permian Basin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529141-D0A5-4F8C-9449-3C635BFE7BCA}"/>
              </a:ext>
            </a:extLst>
          </p:cNvPr>
          <p:cNvSpPr txBox="1"/>
          <p:nvPr/>
        </p:nvSpPr>
        <p:spPr>
          <a:xfrm>
            <a:off x="7281110" y="6581001"/>
            <a:ext cx="1801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</a:t>
            </a:r>
            <a:r>
              <a:rPr lang="en-US" sz="1200" dirty="0" err="1"/>
              <a:t>Mazzullo</a:t>
            </a:r>
            <a:r>
              <a:rPr lang="en-US" sz="1200" dirty="0"/>
              <a:t> and Reid, 1989)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DC818C-96D1-4D16-B39C-6EFFAD186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8542" y="619186"/>
            <a:ext cx="3874059" cy="18192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5B70BC-5D05-4C8F-A301-321A4CBC2235}"/>
              </a:ext>
            </a:extLst>
          </p:cNvPr>
          <p:cNvSpPr txBox="1"/>
          <p:nvPr/>
        </p:nvSpPr>
        <p:spPr>
          <a:xfrm>
            <a:off x="6761416" y="2161401"/>
            <a:ext cx="103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(LeMay 1960)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26A957-8A60-416D-B85E-2E77DD07E445}"/>
              </a:ext>
            </a:extLst>
          </p:cNvPr>
          <p:cNvSpPr txBox="1"/>
          <p:nvPr/>
        </p:nvSpPr>
        <p:spPr>
          <a:xfrm>
            <a:off x="5042315" y="1699736"/>
            <a:ext cx="1134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Abo reef trend,</a:t>
            </a:r>
          </a:p>
          <a:p>
            <a:r>
              <a:rPr lang="en-US" sz="1200" dirty="0"/>
              <a:t>New Mexico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2F9B5F-7DE9-48BF-B702-90F61D2C67B0}"/>
              </a:ext>
            </a:extLst>
          </p:cNvPr>
          <p:cNvSpPr txBox="1"/>
          <p:nvPr/>
        </p:nvSpPr>
        <p:spPr>
          <a:xfrm>
            <a:off x="648291" y="662775"/>
            <a:ext cx="3874059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Ramps transition to rimmed platforms containing large, barrier-like reefs that reach apex during middle Permian time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8219D3-507E-40FD-A34E-1D7647E4F33A}"/>
              </a:ext>
            </a:extLst>
          </p:cNvPr>
          <p:cNvSpPr txBox="1"/>
          <p:nvPr/>
        </p:nvSpPr>
        <p:spPr>
          <a:xfrm rot="16200000">
            <a:off x="-443432" y="4651293"/>
            <a:ext cx="1482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Wolfcamp (ramp)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7C976F-2DD3-42E0-989F-D551BF0936E7}"/>
              </a:ext>
            </a:extLst>
          </p:cNvPr>
          <p:cNvSpPr txBox="1"/>
          <p:nvPr/>
        </p:nvSpPr>
        <p:spPr>
          <a:xfrm rot="16200000">
            <a:off x="-806763" y="2763703"/>
            <a:ext cx="2217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Leonard (rimmed platform)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C738BE-F877-4732-A190-14A4125CBF18}"/>
              </a:ext>
            </a:extLst>
          </p:cNvPr>
          <p:cNvCxnSpPr/>
          <p:nvPr/>
        </p:nvCxnSpPr>
        <p:spPr>
          <a:xfrm flipH="1">
            <a:off x="143908" y="4026164"/>
            <a:ext cx="30777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8716939"/>
      </p:ext>
    </p:extLst>
  </p:cSld>
  <p:clrMapOvr>
    <a:masterClrMapping/>
  </p:clrMapOvr>
  <p:transition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381868-5D18-4075-8504-FA779A899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60000">
            <a:off x="152039" y="57499"/>
            <a:ext cx="6648450" cy="67913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B5F41C-8B26-4604-B3EF-0AA955D36F53}"/>
              </a:ext>
            </a:extLst>
          </p:cNvPr>
          <p:cNvSpPr txBox="1"/>
          <p:nvPr/>
        </p:nvSpPr>
        <p:spPr>
          <a:xfrm>
            <a:off x="10166684" y="6280484"/>
            <a:ext cx="1101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(Ruppel, 2020)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8B8EA5-C00D-43BC-830E-96E85BC669AF}"/>
              </a:ext>
            </a:extLst>
          </p:cNvPr>
          <p:cNvSpPr txBox="1"/>
          <p:nvPr/>
        </p:nvSpPr>
        <p:spPr>
          <a:xfrm>
            <a:off x="424647" y="326140"/>
            <a:ext cx="2219325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Major oil fields within early Permian shelf carbonates</a:t>
            </a:r>
          </a:p>
          <a:p>
            <a:r>
              <a:rPr lang="en-US" dirty="0"/>
              <a:t>(~ 3.7 BBO)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C192E2-4C50-4543-8460-FE5435F154C4}"/>
              </a:ext>
            </a:extLst>
          </p:cNvPr>
          <p:cNvSpPr txBox="1"/>
          <p:nvPr/>
        </p:nvSpPr>
        <p:spPr>
          <a:xfrm>
            <a:off x="5924998" y="3217762"/>
            <a:ext cx="799893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Howard-Glasscock trend (initial oil disc. in Permian Basin in 1920)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B2F87A2-AA46-4186-A8D0-CFCE7F7C627B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2916820"/>
            <a:ext cx="108030" cy="3009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8B893232-FEAD-4B25-89C5-16D638F0D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949" y="1165433"/>
            <a:ext cx="5283769" cy="452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826555"/>
      </p:ext>
    </p:extLst>
  </p:cSld>
  <p:clrMapOvr>
    <a:masterClrMapping/>
  </p:clrMapOvr>
  <p:transition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0225B0-207F-4209-9BC6-B1AE1D939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50" y="924349"/>
            <a:ext cx="5784850" cy="58475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4DDE6B-F482-4E58-B533-CCD29E85E3E0}"/>
              </a:ext>
            </a:extLst>
          </p:cNvPr>
          <p:cNvSpPr txBox="1"/>
          <p:nvPr/>
        </p:nvSpPr>
        <p:spPr>
          <a:xfrm>
            <a:off x="702626" y="216463"/>
            <a:ext cx="5755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Wolfcamp – Leonard slope and basin carbonate </a:t>
            </a:r>
            <a:r>
              <a:rPr lang="en-US" dirty="0" err="1"/>
              <a:t>debrite</a:t>
            </a:r>
            <a:r>
              <a:rPr lang="en-US" dirty="0"/>
              <a:t> play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F0E320-F409-431C-B6CE-A91B7DEB7325}"/>
              </a:ext>
            </a:extLst>
          </p:cNvPr>
          <p:cNvSpPr txBox="1"/>
          <p:nvPr/>
        </p:nvSpPr>
        <p:spPr>
          <a:xfrm>
            <a:off x="702626" y="585795"/>
            <a:ext cx="61194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(Reservoirs with &gt; 1 MMBO cumulative production; Dutton et al., 2004)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050353-2757-49E1-A7B3-0EEB15E58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300" y="1493631"/>
            <a:ext cx="5997776" cy="44400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5877686"/>
      </p:ext>
    </p:extLst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1ADB2A-B3D6-4EEA-B552-EAAA6BEE482C}"/>
              </a:ext>
            </a:extLst>
          </p:cNvPr>
          <p:cNvSpPr txBox="1"/>
          <p:nvPr/>
        </p:nvSpPr>
        <p:spPr>
          <a:xfrm>
            <a:off x="685444" y="352417"/>
            <a:ext cx="8691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Geology of the Permian Basin: ELS (Endeavor Lecture Series)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4561FBE-14BA-4BDE-8791-E1467466E16A}"/>
              </a:ext>
            </a:extLst>
          </p:cNvPr>
          <p:cNvCxnSpPr>
            <a:cxnSpLocks/>
          </p:cNvCxnSpPr>
          <p:nvPr/>
        </p:nvCxnSpPr>
        <p:spPr>
          <a:xfrm>
            <a:off x="697927" y="817092"/>
            <a:ext cx="10160573" cy="0"/>
          </a:xfrm>
          <a:prstGeom prst="line">
            <a:avLst/>
          </a:prstGeom>
          <a:ln w="19050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343982B-7117-44A4-8564-88EACC6738DE}"/>
              </a:ext>
            </a:extLst>
          </p:cNvPr>
          <p:cNvSpPr txBox="1"/>
          <p:nvPr/>
        </p:nvSpPr>
        <p:spPr>
          <a:xfrm>
            <a:off x="1609222" y="1598951"/>
            <a:ext cx="4008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Tectonic history – Part 1 (Big Picture)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993522-2B0B-4859-93C7-2351B35A7915}"/>
              </a:ext>
            </a:extLst>
          </p:cNvPr>
          <p:cNvSpPr txBox="1"/>
          <p:nvPr/>
        </p:nvSpPr>
        <p:spPr>
          <a:xfrm>
            <a:off x="1609222" y="2243237"/>
            <a:ext cx="66091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Tectonic history – Part 2 (Regional elements: ARM, CBU, MFB)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E648A9-A1E8-4A50-A512-DEA53557703F}"/>
              </a:ext>
            </a:extLst>
          </p:cNvPr>
          <p:cNvSpPr txBox="1"/>
          <p:nvPr/>
        </p:nvSpPr>
        <p:spPr>
          <a:xfrm>
            <a:off x="1609222" y="2874980"/>
            <a:ext cx="1229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9D8658-35CB-4178-B986-03104B9047E3}"/>
              </a:ext>
            </a:extLst>
          </p:cNvPr>
          <p:cNvSpPr txBox="1"/>
          <p:nvPr/>
        </p:nvSpPr>
        <p:spPr>
          <a:xfrm>
            <a:off x="1609222" y="3493794"/>
            <a:ext cx="64806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Cambrian – Lower Ord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Wilberns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/Bliss Ss.,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Ellenburger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05A83F-3B74-4086-A4FF-EAB2161E1F54}"/>
              </a:ext>
            </a:extLst>
          </p:cNvPr>
          <p:cNvSpPr txBox="1"/>
          <p:nvPr/>
        </p:nvSpPr>
        <p:spPr>
          <a:xfrm>
            <a:off x="1609222" y="4152215"/>
            <a:ext cx="70394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Tobosa Basin stratigraphy (Mid Ord. – Mississippian)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74C053-6BA2-49C9-AF37-D4ECA0D128CF}"/>
              </a:ext>
            </a:extLst>
          </p:cNvPr>
          <p:cNvSpPr txBox="1"/>
          <p:nvPr/>
        </p:nvSpPr>
        <p:spPr>
          <a:xfrm>
            <a:off x="1609222" y="4785269"/>
            <a:ext cx="57787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Pennsylvanian (Morrow-Atoka-Strawn-Canyon-Cisco)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36AF99-9F46-4903-A9F9-CC8BAE20338B}"/>
              </a:ext>
            </a:extLst>
          </p:cNvPr>
          <p:cNvSpPr txBox="1"/>
          <p:nvPr/>
        </p:nvSpPr>
        <p:spPr>
          <a:xfrm>
            <a:off x="1609222" y="5421536"/>
            <a:ext cx="51979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Lower Permian (Wolfcamp –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Spraberry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F1D675-AF73-48DD-959D-1786723A0EB9}"/>
              </a:ext>
            </a:extLst>
          </p:cNvPr>
          <p:cNvSpPr txBox="1"/>
          <p:nvPr/>
        </p:nvSpPr>
        <p:spPr>
          <a:xfrm>
            <a:off x="1609221" y="6041890"/>
            <a:ext cx="87873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Middle and Upper Permian / Permian Basin petroleum system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AE7520-ED75-43E1-BD5B-D56749286842}"/>
              </a:ext>
            </a:extLst>
          </p:cNvPr>
          <p:cNvSpPr txBox="1"/>
          <p:nvPr/>
        </p:nvSpPr>
        <p:spPr>
          <a:xfrm>
            <a:off x="1609222" y="1039250"/>
            <a:ext cx="1830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Horseshoe Atoll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92BA76-78FF-4F9C-BEE0-64F36C66AC81}"/>
              </a:ext>
            </a:extLst>
          </p:cNvPr>
          <p:cNvSpPr/>
          <p:nvPr/>
        </p:nvSpPr>
        <p:spPr>
          <a:xfrm>
            <a:off x="1455313" y="5292456"/>
            <a:ext cx="6763026" cy="7116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3577382"/>
      </p:ext>
    </p:extLst>
  </p:cSld>
  <p:clrMapOvr>
    <a:masterClrMapping/>
  </p:clrMapOvr>
  <p:transition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id="{037AC164-6706-49B5-97AE-EB2C058B17CB}"/>
              </a:ext>
            </a:extLst>
          </p:cNvPr>
          <p:cNvSpPr txBox="1"/>
          <p:nvPr/>
        </p:nvSpPr>
        <p:spPr>
          <a:xfrm>
            <a:off x="3120824" y="2439606"/>
            <a:ext cx="572560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Lower Permian </a:t>
            </a:r>
            <a:r>
              <a:rPr lang="en-US" sz="3600" dirty="0" err="1"/>
              <a:t>Basinal</a:t>
            </a:r>
            <a:r>
              <a:rPr lang="en-US" sz="3600" dirty="0"/>
              <a:t> Shales</a:t>
            </a:r>
          </a:p>
          <a:p>
            <a:pPr algn="ctr"/>
            <a:r>
              <a:rPr lang="en-US" sz="3600" dirty="0"/>
              <a:t>and </a:t>
            </a:r>
          </a:p>
          <a:p>
            <a:pPr algn="ctr"/>
            <a:r>
              <a:rPr lang="en-US" sz="3600" dirty="0"/>
              <a:t>Deep-water </a:t>
            </a:r>
            <a:r>
              <a:rPr lang="en-US" sz="3600" dirty="0" err="1"/>
              <a:t>clastics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48481210"/>
      </p:ext>
    </p:extLst>
  </p:cSld>
  <p:clrMapOvr>
    <a:masterClrMapping/>
  </p:clrMapOvr>
  <p:transition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38"/>
          <p:cNvGrpSpPr/>
          <p:nvPr/>
        </p:nvGrpSpPr>
        <p:grpSpPr>
          <a:xfrm>
            <a:off x="364103" y="814695"/>
            <a:ext cx="1963538" cy="3070013"/>
            <a:chOff x="103418" y="814694"/>
            <a:chExt cx="1963538" cy="3070013"/>
          </a:xfrm>
        </p:grpSpPr>
        <p:pic>
          <p:nvPicPr>
            <p:cNvPr id="740" name="Picture 5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3418" y="814694"/>
              <a:ext cx="1963538" cy="3070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41" name="Freeform 740"/>
            <p:cNvSpPr/>
            <p:nvPr/>
          </p:nvSpPr>
          <p:spPr bwMode="auto">
            <a:xfrm>
              <a:off x="219075" y="1425575"/>
              <a:ext cx="904875" cy="1403350"/>
            </a:xfrm>
            <a:custGeom>
              <a:avLst/>
              <a:gdLst>
                <a:gd name="connsiteX0" fmla="*/ 247135 w 1719354"/>
                <a:gd name="connsiteY0" fmla="*/ 63549 h 2669059"/>
                <a:gd name="connsiteX1" fmla="*/ 381294 w 1719354"/>
                <a:gd name="connsiteY1" fmla="*/ 63549 h 2669059"/>
                <a:gd name="connsiteX2" fmla="*/ 469556 w 1719354"/>
                <a:gd name="connsiteY2" fmla="*/ 42366 h 2669059"/>
                <a:gd name="connsiteX3" fmla="*/ 571941 w 1719354"/>
                <a:gd name="connsiteY3" fmla="*/ 7061 h 2669059"/>
                <a:gd name="connsiteX4" fmla="*/ 635490 w 1719354"/>
                <a:gd name="connsiteY4" fmla="*/ 0 h 2669059"/>
                <a:gd name="connsiteX5" fmla="*/ 670795 w 1719354"/>
                <a:gd name="connsiteY5" fmla="*/ 0 h 2669059"/>
                <a:gd name="connsiteX6" fmla="*/ 730814 w 1719354"/>
                <a:gd name="connsiteY6" fmla="*/ 24713 h 2669059"/>
                <a:gd name="connsiteX7" fmla="*/ 755527 w 1719354"/>
                <a:gd name="connsiteY7" fmla="*/ 52957 h 2669059"/>
                <a:gd name="connsiteX8" fmla="*/ 769649 w 1719354"/>
                <a:gd name="connsiteY8" fmla="*/ 95323 h 2669059"/>
                <a:gd name="connsiteX9" fmla="*/ 773180 w 1719354"/>
                <a:gd name="connsiteY9" fmla="*/ 211830 h 2669059"/>
                <a:gd name="connsiteX10" fmla="*/ 776710 w 1719354"/>
                <a:gd name="connsiteY10" fmla="*/ 293031 h 2669059"/>
                <a:gd name="connsiteX11" fmla="*/ 801424 w 1719354"/>
                <a:gd name="connsiteY11" fmla="*/ 342458 h 2669059"/>
                <a:gd name="connsiteX12" fmla="*/ 850851 w 1719354"/>
                <a:gd name="connsiteY12" fmla="*/ 395416 h 2669059"/>
                <a:gd name="connsiteX13" fmla="*/ 886156 w 1719354"/>
                <a:gd name="connsiteY13" fmla="*/ 430721 h 2669059"/>
                <a:gd name="connsiteX14" fmla="*/ 935583 w 1719354"/>
                <a:gd name="connsiteY14" fmla="*/ 533105 h 2669059"/>
                <a:gd name="connsiteX15" fmla="*/ 967357 w 1719354"/>
                <a:gd name="connsiteY15" fmla="*/ 610776 h 2669059"/>
                <a:gd name="connsiteX16" fmla="*/ 995601 w 1719354"/>
                <a:gd name="connsiteY16" fmla="*/ 674325 h 2669059"/>
                <a:gd name="connsiteX17" fmla="*/ 1016784 w 1719354"/>
                <a:gd name="connsiteY17" fmla="*/ 744936 h 2669059"/>
                <a:gd name="connsiteX18" fmla="*/ 1076803 w 1719354"/>
                <a:gd name="connsiteY18" fmla="*/ 804954 h 2669059"/>
                <a:gd name="connsiteX19" fmla="*/ 1094455 w 1719354"/>
                <a:gd name="connsiteY19" fmla="*/ 833198 h 2669059"/>
                <a:gd name="connsiteX20" fmla="*/ 1112108 w 1719354"/>
                <a:gd name="connsiteY20" fmla="*/ 886156 h 2669059"/>
                <a:gd name="connsiteX21" fmla="*/ 1101516 w 1719354"/>
                <a:gd name="connsiteY21" fmla="*/ 949705 h 2669059"/>
                <a:gd name="connsiteX22" fmla="*/ 1055620 w 1719354"/>
                <a:gd name="connsiteY22" fmla="*/ 1002662 h 2669059"/>
                <a:gd name="connsiteX23" fmla="*/ 1002662 w 1719354"/>
                <a:gd name="connsiteY23" fmla="*/ 1016784 h 2669059"/>
                <a:gd name="connsiteX24" fmla="*/ 967357 w 1719354"/>
                <a:gd name="connsiteY24" fmla="*/ 1030906 h 2669059"/>
                <a:gd name="connsiteX25" fmla="*/ 956766 w 1719354"/>
                <a:gd name="connsiteY25" fmla="*/ 1083864 h 2669059"/>
                <a:gd name="connsiteX26" fmla="*/ 960296 w 1719354"/>
                <a:gd name="connsiteY26" fmla="*/ 1119169 h 2669059"/>
                <a:gd name="connsiteX27" fmla="*/ 967357 w 1719354"/>
                <a:gd name="connsiteY27" fmla="*/ 1196840 h 2669059"/>
                <a:gd name="connsiteX28" fmla="*/ 1016784 w 1719354"/>
                <a:gd name="connsiteY28" fmla="*/ 1327468 h 2669059"/>
                <a:gd name="connsiteX29" fmla="*/ 1073272 w 1719354"/>
                <a:gd name="connsiteY29" fmla="*/ 1458097 h 2669059"/>
                <a:gd name="connsiteX30" fmla="*/ 1090925 w 1719354"/>
                <a:gd name="connsiteY30" fmla="*/ 1549890 h 2669059"/>
                <a:gd name="connsiteX31" fmla="*/ 1097986 w 1719354"/>
                <a:gd name="connsiteY31" fmla="*/ 1606378 h 2669059"/>
                <a:gd name="connsiteX32" fmla="*/ 1122699 w 1719354"/>
                <a:gd name="connsiteY32" fmla="*/ 1673458 h 2669059"/>
                <a:gd name="connsiteX33" fmla="*/ 1161535 w 1719354"/>
                <a:gd name="connsiteY33" fmla="*/ 1729946 h 2669059"/>
                <a:gd name="connsiteX34" fmla="*/ 1175657 w 1719354"/>
                <a:gd name="connsiteY34" fmla="*/ 1825269 h 2669059"/>
                <a:gd name="connsiteX35" fmla="*/ 1189779 w 1719354"/>
                <a:gd name="connsiteY35" fmla="*/ 1899410 h 2669059"/>
                <a:gd name="connsiteX36" fmla="*/ 1218023 w 1719354"/>
                <a:gd name="connsiteY36" fmla="*/ 1955898 h 2669059"/>
                <a:gd name="connsiteX37" fmla="*/ 1263919 w 1719354"/>
                <a:gd name="connsiteY37" fmla="*/ 2012386 h 2669059"/>
                <a:gd name="connsiteX38" fmla="*/ 1309816 w 1719354"/>
                <a:gd name="connsiteY38" fmla="*/ 2058282 h 2669059"/>
                <a:gd name="connsiteX39" fmla="*/ 1383956 w 1719354"/>
                <a:gd name="connsiteY39" fmla="*/ 2114770 h 2669059"/>
                <a:gd name="connsiteX40" fmla="*/ 1482810 w 1719354"/>
                <a:gd name="connsiteY40" fmla="*/ 2181850 h 2669059"/>
                <a:gd name="connsiteX41" fmla="*/ 1560481 w 1719354"/>
                <a:gd name="connsiteY41" fmla="*/ 2252460 h 2669059"/>
                <a:gd name="connsiteX42" fmla="*/ 1595786 w 1719354"/>
                <a:gd name="connsiteY42" fmla="*/ 2305417 h 2669059"/>
                <a:gd name="connsiteX43" fmla="*/ 1627561 w 1719354"/>
                <a:gd name="connsiteY43" fmla="*/ 2407802 h 2669059"/>
                <a:gd name="connsiteX44" fmla="*/ 1666397 w 1719354"/>
                <a:gd name="connsiteY44" fmla="*/ 2478412 h 2669059"/>
                <a:gd name="connsiteX45" fmla="*/ 1708763 w 1719354"/>
                <a:gd name="connsiteY45" fmla="*/ 2517248 h 2669059"/>
                <a:gd name="connsiteX46" fmla="*/ 1708763 w 1719354"/>
                <a:gd name="connsiteY46" fmla="*/ 2517248 h 2669059"/>
                <a:gd name="connsiteX47" fmla="*/ 1719354 w 1719354"/>
                <a:gd name="connsiteY47" fmla="*/ 2577266 h 2669059"/>
                <a:gd name="connsiteX48" fmla="*/ 1708763 w 1719354"/>
                <a:gd name="connsiteY48" fmla="*/ 2626693 h 2669059"/>
                <a:gd name="connsiteX49" fmla="*/ 1694641 w 1719354"/>
                <a:gd name="connsiteY49" fmla="*/ 2644346 h 2669059"/>
                <a:gd name="connsiteX50" fmla="*/ 1652275 w 1719354"/>
                <a:gd name="connsiteY50" fmla="*/ 2665529 h 2669059"/>
                <a:gd name="connsiteX51" fmla="*/ 1542829 w 1719354"/>
                <a:gd name="connsiteY51" fmla="*/ 2669059 h 2669059"/>
                <a:gd name="connsiteX52" fmla="*/ 1429853 w 1719354"/>
                <a:gd name="connsiteY52" fmla="*/ 2647876 h 2669059"/>
                <a:gd name="connsiteX53" fmla="*/ 1306285 w 1719354"/>
                <a:gd name="connsiteY53" fmla="*/ 2633754 h 2669059"/>
                <a:gd name="connsiteX54" fmla="*/ 1083864 w 1719354"/>
                <a:gd name="connsiteY54" fmla="*/ 2623163 h 2669059"/>
                <a:gd name="connsiteX55" fmla="*/ 988540 w 1719354"/>
                <a:gd name="connsiteY55" fmla="*/ 2612571 h 2669059"/>
                <a:gd name="connsiteX56" fmla="*/ 879095 w 1719354"/>
                <a:gd name="connsiteY56" fmla="*/ 2577266 h 2669059"/>
                <a:gd name="connsiteX57" fmla="*/ 762588 w 1719354"/>
                <a:gd name="connsiteY57" fmla="*/ 2524309 h 2669059"/>
                <a:gd name="connsiteX58" fmla="*/ 706100 w 1719354"/>
                <a:gd name="connsiteY58" fmla="*/ 2478412 h 2669059"/>
                <a:gd name="connsiteX59" fmla="*/ 624898 w 1719354"/>
                <a:gd name="connsiteY59" fmla="*/ 2414863 h 2669059"/>
                <a:gd name="connsiteX60" fmla="*/ 547227 w 1719354"/>
                <a:gd name="connsiteY60" fmla="*/ 2326600 h 2669059"/>
                <a:gd name="connsiteX61" fmla="*/ 483678 w 1719354"/>
                <a:gd name="connsiteY61" fmla="*/ 2238338 h 2669059"/>
                <a:gd name="connsiteX62" fmla="*/ 420129 w 1719354"/>
                <a:gd name="connsiteY62" fmla="*/ 2097118 h 2669059"/>
                <a:gd name="connsiteX63" fmla="*/ 381294 w 1719354"/>
                <a:gd name="connsiteY63" fmla="*/ 1984142 h 2669059"/>
                <a:gd name="connsiteX64" fmla="*/ 338928 w 1719354"/>
                <a:gd name="connsiteY64" fmla="*/ 1857044 h 2669059"/>
                <a:gd name="connsiteX65" fmla="*/ 296562 w 1719354"/>
                <a:gd name="connsiteY65" fmla="*/ 1744068 h 2669059"/>
                <a:gd name="connsiteX66" fmla="*/ 278909 w 1719354"/>
                <a:gd name="connsiteY66" fmla="*/ 1666397 h 2669059"/>
                <a:gd name="connsiteX67" fmla="*/ 275379 w 1719354"/>
                <a:gd name="connsiteY67" fmla="*/ 1574603 h 2669059"/>
                <a:gd name="connsiteX68" fmla="*/ 264787 w 1719354"/>
                <a:gd name="connsiteY68" fmla="*/ 1482810 h 2669059"/>
                <a:gd name="connsiteX69" fmla="*/ 208299 w 1719354"/>
                <a:gd name="connsiteY69" fmla="*/ 1323938 h 2669059"/>
                <a:gd name="connsiteX70" fmla="*/ 204769 w 1719354"/>
                <a:gd name="connsiteY70" fmla="*/ 1218023 h 2669059"/>
                <a:gd name="connsiteX71" fmla="*/ 197708 w 1719354"/>
                <a:gd name="connsiteY71" fmla="*/ 1154474 h 2669059"/>
                <a:gd name="connsiteX72" fmla="*/ 169464 w 1719354"/>
                <a:gd name="connsiteY72" fmla="*/ 1052089 h 2669059"/>
                <a:gd name="connsiteX73" fmla="*/ 144750 w 1719354"/>
                <a:gd name="connsiteY73" fmla="*/ 995601 h 2669059"/>
                <a:gd name="connsiteX74" fmla="*/ 109445 w 1719354"/>
                <a:gd name="connsiteY74" fmla="*/ 914400 h 2669059"/>
                <a:gd name="connsiteX75" fmla="*/ 95323 w 1719354"/>
                <a:gd name="connsiteY75" fmla="*/ 843790 h 2669059"/>
                <a:gd name="connsiteX76" fmla="*/ 95323 w 1719354"/>
                <a:gd name="connsiteY76" fmla="*/ 755527 h 2669059"/>
                <a:gd name="connsiteX77" fmla="*/ 102384 w 1719354"/>
                <a:gd name="connsiteY77" fmla="*/ 653142 h 2669059"/>
                <a:gd name="connsiteX78" fmla="*/ 105915 w 1719354"/>
                <a:gd name="connsiteY78" fmla="*/ 494270 h 2669059"/>
                <a:gd name="connsiteX79" fmla="*/ 70610 w 1719354"/>
                <a:gd name="connsiteY79" fmla="*/ 430721 h 2669059"/>
                <a:gd name="connsiteX80" fmla="*/ 0 w 1719354"/>
                <a:gd name="connsiteY80" fmla="*/ 328336 h 2669059"/>
                <a:gd name="connsiteX81" fmla="*/ 0 w 1719354"/>
                <a:gd name="connsiteY81" fmla="*/ 250665 h 2669059"/>
                <a:gd name="connsiteX82" fmla="*/ 35305 w 1719354"/>
                <a:gd name="connsiteY82" fmla="*/ 183586 h 2669059"/>
                <a:gd name="connsiteX83" fmla="*/ 74140 w 1719354"/>
                <a:gd name="connsiteY83" fmla="*/ 127098 h 2669059"/>
                <a:gd name="connsiteX84" fmla="*/ 127098 w 1719354"/>
                <a:gd name="connsiteY84" fmla="*/ 98854 h 2669059"/>
                <a:gd name="connsiteX85" fmla="*/ 187116 w 1719354"/>
                <a:gd name="connsiteY85" fmla="*/ 74140 h 2669059"/>
                <a:gd name="connsiteX86" fmla="*/ 247135 w 1719354"/>
                <a:gd name="connsiteY86" fmla="*/ 63549 h 2669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1719354" h="2669059">
                  <a:moveTo>
                    <a:pt x="247135" y="63549"/>
                  </a:moveTo>
                  <a:lnTo>
                    <a:pt x="381294" y="63549"/>
                  </a:lnTo>
                  <a:lnTo>
                    <a:pt x="469556" y="42366"/>
                  </a:lnTo>
                  <a:lnTo>
                    <a:pt x="571941" y="7061"/>
                  </a:lnTo>
                  <a:lnTo>
                    <a:pt x="635490" y="0"/>
                  </a:lnTo>
                  <a:lnTo>
                    <a:pt x="670795" y="0"/>
                  </a:lnTo>
                  <a:lnTo>
                    <a:pt x="730814" y="24713"/>
                  </a:lnTo>
                  <a:lnTo>
                    <a:pt x="755527" y="52957"/>
                  </a:lnTo>
                  <a:lnTo>
                    <a:pt x="769649" y="95323"/>
                  </a:lnTo>
                  <a:lnTo>
                    <a:pt x="773180" y="211830"/>
                  </a:lnTo>
                  <a:lnTo>
                    <a:pt x="776710" y="293031"/>
                  </a:lnTo>
                  <a:lnTo>
                    <a:pt x="801424" y="342458"/>
                  </a:lnTo>
                  <a:lnTo>
                    <a:pt x="850851" y="395416"/>
                  </a:lnTo>
                  <a:lnTo>
                    <a:pt x="886156" y="430721"/>
                  </a:lnTo>
                  <a:lnTo>
                    <a:pt x="935583" y="533105"/>
                  </a:lnTo>
                  <a:lnTo>
                    <a:pt x="967357" y="610776"/>
                  </a:lnTo>
                  <a:lnTo>
                    <a:pt x="995601" y="674325"/>
                  </a:lnTo>
                  <a:lnTo>
                    <a:pt x="1016784" y="744936"/>
                  </a:lnTo>
                  <a:lnTo>
                    <a:pt x="1076803" y="804954"/>
                  </a:lnTo>
                  <a:lnTo>
                    <a:pt x="1094455" y="833198"/>
                  </a:lnTo>
                  <a:lnTo>
                    <a:pt x="1112108" y="886156"/>
                  </a:lnTo>
                  <a:lnTo>
                    <a:pt x="1101516" y="949705"/>
                  </a:lnTo>
                  <a:lnTo>
                    <a:pt x="1055620" y="1002662"/>
                  </a:lnTo>
                  <a:lnTo>
                    <a:pt x="1002662" y="1016784"/>
                  </a:lnTo>
                  <a:lnTo>
                    <a:pt x="967357" y="1030906"/>
                  </a:lnTo>
                  <a:lnTo>
                    <a:pt x="956766" y="1083864"/>
                  </a:lnTo>
                  <a:lnTo>
                    <a:pt x="960296" y="1119169"/>
                  </a:lnTo>
                  <a:lnTo>
                    <a:pt x="967357" y="1196840"/>
                  </a:lnTo>
                  <a:lnTo>
                    <a:pt x="1016784" y="1327468"/>
                  </a:lnTo>
                  <a:lnTo>
                    <a:pt x="1073272" y="1458097"/>
                  </a:lnTo>
                  <a:lnTo>
                    <a:pt x="1090925" y="1549890"/>
                  </a:lnTo>
                  <a:lnTo>
                    <a:pt x="1097986" y="1606378"/>
                  </a:lnTo>
                  <a:lnTo>
                    <a:pt x="1122699" y="1673458"/>
                  </a:lnTo>
                  <a:lnTo>
                    <a:pt x="1161535" y="1729946"/>
                  </a:lnTo>
                  <a:lnTo>
                    <a:pt x="1175657" y="1825269"/>
                  </a:lnTo>
                  <a:lnTo>
                    <a:pt x="1189779" y="1899410"/>
                  </a:lnTo>
                  <a:lnTo>
                    <a:pt x="1218023" y="1955898"/>
                  </a:lnTo>
                  <a:lnTo>
                    <a:pt x="1263919" y="2012386"/>
                  </a:lnTo>
                  <a:lnTo>
                    <a:pt x="1309816" y="2058282"/>
                  </a:lnTo>
                  <a:lnTo>
                    <a:pt x="1383956" y="2114770"/>
                  </a:lnTo>
                  <a:lnTo>
                    <a:pt x="1482810" y="2181850"/>
                  </a:lnTo>
                  <a:lnTo>
                    <a:pt x="1560481" y="2252460"/>
                  </a:lnTo>
                  <a:lnTo>
                    <a:pt x="1595786" y="2305417"/>
                  </a:lnTo>
                  <a:lnTo>
                    <a:pt x="1627561" y="2407802"/>
                  </a:lnTo>
                  <a:lnTo>
                    <a:pt x="1666397" y="2478412"/>
                  </a:lnTo>
                  <a:lnTo>
                    <a:pt x="1708763" y="2517248"/>
                  </a:lnTo>
                  <a:lnTo>
                    <a:pt x="1708763" y="2517248"/>
                  </a:lnTo>
                  <a:lnTo>
                    <a:pt x="1719354" y="2577266"/>
                  </a:lnTo>
                  <a:lnTo>
                    <a:pt x="1708763" y="2626693"/>
                  </a:lnTo>
                  <a:lnTo>
                    <a:pt x="1694641" y="2644346"/>
                  </a:lnTo>
                  <a:lnTo>
                    <a:pt x="1652275" y="2665529"/>
                  </a:lnTo>
                  <a:lnTo>
                    <a:pt x="1542829" y="2669059"/>
                  </a:lnTo>
                  <a:lnTo>
                    <a:pt x="1429853" y="2647876"/>
                  </a:lnTo>
                  <a:lnTo>
                    <a:pt x="1306285" y="2633754"/>
                  </a:lnTo>
                  <a:lnTo>
                    <a:pt x="1083864" y="2623163"/>
                  </a:lnTo>
                  <a:lnTo>
                    <a:pt x="988540" y="2612571"/>
                  </a:lnTo>
                  <a:lnTo>
                    <a:pt x="879095" y="2577266"/>
                  </a:lnTo>
                  <a:lnTo>
                    <a:pt x="762588" y="2524309"/>
                  </a:lnTo>
                  <a:lnTo>
                    <a:pt x="706100" y="2478412"/>
                  </a:lnTo>
                  <a:lnTo>
                    <a:pt x="624898" y="2414863"/>
                  </a:lnTo>
                  <a:lnTo>
                    <a:pt x="547227" y="2326600"/>
                  </a:lnTo>
                  <a:lnTo>
                    <a:pt x="483678" y="2238338"/>
                  </a:lnTo>
                  <a:lnTo>
                    <a:pt x="420129" y="2097118"/>
                  </a:lnTo>
                  <a:lnTo>
                    <a:pt x="381294" y="1984142"/>
                  </a:lnTo>
                  <a:lnTo>
                    <a:pt x="338928" y="1857044"/>
                  </a:lnTo>
                  <a:lnTo>
                    <a:pt x="296562" y="1744068"/>
                  </a:lnTo>
                  <a:lnTo>
                    <a:pt x="278909" y="1666397"/>
                  </a:lnTo>
                  <a:lnTo>
                    <a:pt x="275379" y="1574603"/>
                  </a:lnTo>
                  <a:lnTo>
                    <a:pt x="264787" y="1482810"/>
                  </a:lnTo>
                  <a:lnTo>
                    <a:pt x="208299" y="1323938"/>
                  </a:lnTo>
                  <a:lnTo>
                    <a:pt x="204769" y="1218023"/>
                  </a:lnTo>
                  <a:lnTo>
                    <a:pt x="197708" y="1154474"/>
                  </a:lnTo>
                  <a:lnTo>
                    <a:pt x="169464" y="1052089"/>
                  </a:lnTo>
                  <a:lnTo>
                    <a:pt x="144750" y="995601"/>
                  </a:lnTo>
                  <a:lnTo>
                    <a:pt x="109445" y="914400"/>
                  </a:lnTo>
                  <a:lnTo>
                    <a:pt x="95323" y="843790"/>
                  </a:lnTo>
                  <a:lnTo>
                    <a:pt x="95323" y="755527"/>
                  </a:lnTo>
                  <a:lnTo>
                    <a:pt x="102384" y="653142"/>
                  </a:lnTo>
                  <a:lnTo>
                    <a:pt x="105915" y="494270"/>
                  </a:lnTo>
                  <a:lnTo>
                    <a:pt x="70610" y="430721"/>
                  </a:lnTo>
                  <a:lnTo>
                    <a:pt x="0" y="328336"/>
                  </a:lnTo>
                  <a:lnTo>
                    <a:pt x="0" y="250665"/>
                  </a:lnTo>
                  <a:lnTo>
                    <a:pt x="35305" y="183586"/>
                  </a:lnTo>
                  <a:lnTo>
                    <a:pt x="74140" y="127098"/>
                  </a:lnTo>
                  <a:lnTo>
                    <a:pt x="127098" y="98854"/>
                  </a:lnTo>
                  <a:lnTo>
                    <a:pt x="187116" y="74140"/>
                  </a:lnTo>
                  <a:lnTo>
                    <a:pt x="247135" y="63549"/>
                  </a:lnTo>
                  <a:close/>
                </a:path>
              </a:pathLst>
            </a:custGeom>
            <a:solidFill>
              <a:srgbClr val="00FFFF">
                <a:alpha val="4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</a:endParaRPr>
            </a:p>
          </p:txBody>
        </p:sp>
        <p:sp>
          <p:nvSpPr>
            <p:cNvPr id="742" name="Freeform 7"/>
            <p:cNvSpPr>
              <a:spLocks/>
            </p:cNvSpPr>
            <p:nvPr/>
          </p:nvSpPr>
          <p:spPr bwMode="auto">
            <a:xfrm>
              <a:off x="527657" y="2260768"/>
              <a:ext cx="280220" cy="462937"/>
            </a:xfrm>
            <a:custGeom>
              <a:avLst/>
              <a:gdLst>
                <a:gd name="T0" fmla="*/ 157049 w 532933"/>
                <a:gd name="T1" fmla="*/ 0 h 880741"/>
                <a:gd name="T2" fmla="*/ 106569 w 532933"/>
                <a:gd name="T3" fmla="*/ 61702 h 880741"/>
                <a:gd name="T4" fmla="*/ 89742 w 532933"/>
                <a:gd name="T5" fmla="*/ 185107 h 880741"/>
                <a:gd name="T6" fmla="*/ 78524 w 532933"/>
                <a:gd name="T7" fmla="*/ 308512 h 880741"/>
                <a:gd name="T8" fmla="*/ 78524 w 532933"/>
                <a:gd name="T9" fmla="*/ 437527 h 880741"/>
                <a:gd name="T10" fmla="*/ 78524 w 532933"/>
                <a:gd name="T11" fmla="*/ 471183 h 880741"/>
                <a:gd name="T12" fmla="*/ 61698 w 532933"/>
                <a:gd name="T13" fmla="*/ 521666 h 880741"/>
                <a:gd name="T14" fmla="*/ 22435 w 532933"/>
                <a:gd name="T15" fmla="*/ 583369 h 880741"/>
                <a:gd name="T16" fmla="*/ 0 w 532933"/>
                <a:gd name="T17" fmla="*/ 645071 h 880741"/>
                <a:gd name="T18" fmla="*/ 24710 w 532933"/>
                <a:gd name="T19" fmla="*/ 708224 h 880741"/>
                <a:gd name="T20" fmla="*/ 62521 w 532933"/>
                <a:gd name="T21" fmla="*/ 741057 h 880741"/>
                <a:gd name="T22" fmla="*/ 120690 w 532933"/>
                <a:gd name="T23" fmla="*/ 791542 h 880741"/>
                <a:gd name="T24" fmla="*/ 185093 w 532933"/>
                <a:gd name="T25" fmla="*/ 852616 h 880741"/>
                <a:gd name="T26" fmla="*/ 234802 w 532933"/>
                <a:gd name="T27" fmla="*/ 873272 h 880741"/>
                <a:gd name="T28" fmla="*/ 358969 w 532933"/>
                <a:gd name="T29" fmla="*/ 880662 h 880741"/>
                <a:gd name="T30" fmla="*/ 437998 w 532933"/>
                <a:gd name="T31" fmla="*/ 878109 h 880741"/>
                <a:gd name="T32" fmla="*/ 504800 w 532933"/>
                <a:gd name="T33" fmla="*/ 835788 h 880741"/>
                <a:gd name="T34" fmla="*/ 527236 w 532933"/>
                <a:gd name="T35" fmla="*/ 790913 h 880741"/>
                <a:gd name="T36" fmla="*/ 527236 w 532933"/>
                <a:gd name="T37" fmla="*/ 740430 h 880741"/>
                <a:gd name="T38" fmla="*/ 532845 w 532933"/>
                <a:gd name="T39" fmla="*/ 701164 h 880741"/>
                <a:gd name="T40" fmla="*/ 532845 w 532933"/>
                <a:gd name="T41" fmla="*/ 611415 h 880741"/>
                <a:gd name="T42" fmla="*/ 493582 w 532933"/>
                <a:gd name="T43" fmla="*/ 510447 h 880741"/>
                <a:gd name="T44" fmla="*/ 437494 w 532933"/>
                <a:gd name="T45" fmla="*/ 454354 h 880741"/>
                <a:gd name="T46" fmla="*/ 403840 w 532933"/>
                <a:gd name="T47" fmla="*/ 415089 h 880741"/>
                <a:gd name="T48" fmla="*/ 330924 w 532933"/>
                <a:gd name="T49" fmla="*/ 375824 h 880741"/>
                <a:gd name="T50" fmla="*/ 280445 w 532933"/>
                <a:gd name="T51" fmla="*/ 353386 h 880741"/>
                <a:gd name="T52" fmla="*/ 258009 w 532933"/>
                <a:gd name="T53" fmla="*/ 308512 h 880741"/>
                <a:gd name="T54" fmla="*/ 269227 w 532933"/>
                <a:gd name="T55" fmla="*/ 168279 h 880741"/>
                <a:gd name="T56" fmla="*/ 274836 w 532933"/>
                <a:gd name="T57" fmla="*/ 112186 h 880741"/>
                <a:gd name="T58" fmla="*/ 269227 w 532933"/>
                <a:gd name="T59" fmla="*/ 50483 h 880741"/>
                <a:gd name="T60" fmla="*/ 229965 w 532933"/>
                <a:gd name="T61" fmla="*/ 5609 h 880741"/>
                <a:gd name="T62" fmla="*/ 157049 w 532933"/>
                <a:gd name="T63" fmla="*/ 0 h 88074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32933"/>
                <a:gd name="T97" fmla="*/ 0 h 880741"/>
                <a:gd name="T98" fmla="*/ 532933 w 532933"/>
                <a:gd name="T99" fmla="*/ 880741 h 88074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32933" h="880741">
                  <a:moveTo>
                    <a:pt x="157075" y="0"/>
                  </a:moveTo>
                  <a:lnTo>
                    <a:pt x="106587" y="61708"/>
                  </a:lnTo>
                  <a:lnTo>
                    <a:pt x="89757" y="185124"/>
                  </a:lnTo>
                  <a:lnTo>
                    <a:pt x="78537" y="308540"/>
                  </a:lnTo>
                  <a:lnTo>
                    <a:pt x="78537" y="437566"/>
                  </a:lnTo>
                  <a:lnTo>
                    <a:pt x="78537" y="471225"/>
                  </a:lnTo>
                  <a:lnTo>
                    <a:pt x="61708" y="521713"/>
                  </a:lnTo>
                  <a:lnTo>
                    <a:pt x="22439" y="583421"/>
                  </a:lnTo>
                  <a:lnTo>
                    <a:pt x="0" y="645129"/>
                  </a:lnTo>
                  <a:lnTo>
                    <a:pt x="24714" y="708287"/>
                  </a:lnTo>
                  <a:lnTo>
                    <a:pt x="62531" y="741123"/>
                  </a:lnTo>
                  <a:cubicBezTo>
                    <a:pt x="81924" y="757953"/>
                    <a:pt x="90725" y="778313"/>
                    <a:pt x="120710" y="791613"/>
                  </a:cubicBezTo>
                  <a:lnTo>
                    <a:pt x="185124" y="852692"/>
                  </a:lnTo>
                  <a:lnTo>
                    <a:pt x="234841" y="873350"/>
                  </a:lnTo>
                  <a:lnTo>
                    <a:pt x="359028" y="880741"/>
                  </a:lnTo>
                  <a:lnTo>
                    <a:pt x="438070" y="878188"/>
                  </a:lnTo>
                  <a:lnTo>
                    <a:pt x="504883" y="835863"/>
                  </a:lnTo>
                  <a:lnTo>
                    <a:pt x="527323" y="790984"/>
                  </a:lnTo>
                  <a:lnTo>
                    <a:pt x="527323" y="740496"/>
                  </a:lnTo>
                  <a:lnTo>
                    <a:pt x="532933" y="701227"/>
                  </a:lnTo>
                  <a:lnTo>
                    <a:pt x="532933" y="611470"/>
                  </a:lnTo>
                  <a:lnTo>
                    <a:pt x="493664" y="510493"/>
                  </a:lnTo>
                  <a:lnTo>
                    <a:pt x="437566" y="454395"/>
                  </a:lnTo>
                  <a:lnTo>
                    <a:pt x="403907" y="415126"/>
                  </a:lnTo>
                  <a:lnTo>
                    <a:pt x="330979" y="375858"/>
                  </a:lnTo>
                  <a:lnTo>
                    <a:pt x="280491" y="353418"/>
                  </a:lnTo>
                  <a:lnTo>
                    <a:pt x="258052" y="308540"/>
                  </a:lnTo>
                  <a:lnTo>
                    <a:pt x="269271" y="168294"/>
                  </a:lnTo>
                  <a:lnTo>
                    <a:pt x="274881" y="112196"/>
                  </a:lnTo>
                  <a:lnTo>
                    <a:pt x="269271" y="50488"/>
                  </a:lnTo>
                  <a:lnTo>
                    <a:pt x="230003" y="5610"/>
                  </a:lnTo>
                  <a:lnTo>
                    <a:pt x="157075" y="0"/>
                  </a:lnTo>
                  <a:close/>
                </a:path>
              </a:pathLst>
            </a:custGeom>
            <a:solidFill>
              <a:srgbClr val="FFFF00">
                <a:alpha val="69803"/>
              </a:srgbClr>
            </a:solidFill>
            <a:ln w="38100" cap="flat" cmpd="sng" algn="ctr">
              <a:solidFill>
                <a:srgbClr val="9933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54864" tIns="0" rIns="54864" bIns="0" anchor="ctr" anchorCtr="1"/>
            <a:lstStyle/>
            <a:p>
              <a:pPr algn="ctr"/>
              <a:endParaRPr lang="en-US" b="1" dirty="0">
                <a:latin typeface="+mj-lt"/>
              </a:endParaRPr>
            </a:p>
          </p:txBody>
        </p:sp>
        <p:sp>
          <p:nvSpPr>
            <p:cNvPr id="743" name="Freeform 742"/>
            <p:cNvSpPr/>
            <p:nvPr/>
          </p:nvSpPr>
          <p:spPr bwMode="auto">
            <a:xfrm>
              <a:off x="303213" y="1604963"/>
              <a:ext cx="92075" cy="182562"/>
            </a:xfrm>
            <a:custGeom>
              <a:avLst/>
              <a:gdLst>
                <a:gd name="connsiteX0" fmla="*/ 134343 w 134343"/>
                <a:gd name="connsiteY0" fmla="*/ 260019 h 260019"/>
                <a:gd name="connsiteX1" fmla="*/ 134343 w 134343"/>
                <a:gd name="connsiteY1" fmla="*/ 169013 h 260019"/>
                <a:gd name="connsiteX2" fmla="*/ 104007 w 134343"/>
                <a:gd name="connsiteY2" fmla="*/ 56338 h 260019"/>
                <a:gd name="connsiteX3" fmla="*/ 82339 w 134343"/>
                <a:gd name="connsiteY3" fmla="*/ 13001 h 260019"/>
                <a:gd name="connsiteX4" fmla="*/ 52004 w 134343"/>
                <a:gd name="connsiteY4" fmla="*/ 0 h 260019"/>
                <a:gd name="connsiteX5" fmla="*/ 13001 w 134343"/>
                <a:gd name="connsiteY5" fmla="*/ 26002 h 260019"/>
                <a:gd name="connsiteX6" fmla="*/ 0 w 134343"/>
                <a:gd name="connsiteY6" fmla="*/ 91007 h 260019"/>
                <a:gd name="connsiteX7" fmla="*/ 21668 w 134343"/>
                <a:gd name="connsiteY7" fmla="*/ 195014 h 260019"/>
                <a:gd name="connsiteX8" fmla="*/ 52004 w 134343"/>
                <a:gd name="connsiteY8" fmla="*/ 251352 h 260019"/>
                <a:gd name="connsiteX9" fmla="*/ 134343 w 134343"/>
                <a:gd name="connsiteY9" fmla="*/ 260019 h 260019"/>
                <a:gd name="connsiteX0" fmla="*/ 134343 w 134343"/>
                <a:gd name="connsiteY0" fmla="*/ 260019 h 292091"/>
                <a:gd name="connsiteX1" fmla="*/ 134343 w 134343"/>
                <a:gd name="connsiteY1" fmla="*/ 169013 h 292091"/>
                <a:gd name="connsiteX2" fmla="*/ 104007 w 134343"/>
                <a:gd name="connsiteY2" fmla="*/ 56338 h 292091"/>
                <a:gd name="connsiteX3" fmla="*/ 82339 w 134343"/>
                <a:gd name="connsiteY3" fmla="*/ 13001 h 292091"/>
                <a:gd name="connsiteX4" fmla="*/ 52004 w 134343"/>
                <a:gd name="connsiteY4" fmla="*/ 0 h 292091"/>
                <a:gd name="connsiteX5" fmla="*/ 13001 w 134343"/>
                <a:gd name="connsiteY5" fmla="*/ 26002 h 292091"/>
                <a:gd name="connsiteX6" fmla="*/ 0 w 134343"/>
                <a:gd name="connsiteY6" fmla="*/ 91007 h 292091"/>
                <a:gd name="connsiteX7" fmla="*/ 21668 w 134343"/>
                <a:gd name="connsiteY7" fmla="*/ 195014 h 292091"/>
                <a:gd name="connsiteX8" fmla="*/ 52004 w 134343"/>
                <a:gd name="connsiteY8" fmla="*/ 251352 h 292091"/>
                <a:gd name="connsiteX9" fmla="*/ 93226 w 134343"/>
                <a:gd name="connsiteY9" fmla="*/ 292091 h 292091"/>
                <a:gd name="connsiteX10" fmla="*/ 134343 w 134343"/>
                <a:gd name="connsiteY10" fmla="*/ 260019 h 292091"/>
                <a:gd name="connsiteX0" fmla="*/ 134343 w 134343"/>
                <a:gd name="connsiteY0" fmla="*/ 260019 h 292091"/>
                <a:gd name="connsiteX1" fmla="*/ 134343 w 134343"/>
                <a:gd name="connsiteY1" fmla="*/ 169013 h 292091"/>
                <a:gd name="connsiteX2" fmla="*/ 104007 w 134343"/>
                <a:gd name="connsiteY2" fmla="*/ 56338 h 292091"/>
                <a:gd name="connsiteX3" fmla="*/ 82339 w 134343"/>
                <a:gd name="connsiteY3" fmla="*/ 13001 h 292091"/>
                <a:gd name="connsiteX4" fmla="*/ 52004 w 134343"/>
                <a:gd name="connsiteY4" fmla="*/ 0 h 292091"/>
                <a:gd name="connsiteX5" fmla="*/ 13001 w 134343"/>
                <a:gd name="connsiteY5" fmla="*/ 26002 h 292091"/>
                <a:gd name="connsiteX6" fmla="*/ 0 w 134343"/>
                <a:gd name="connsiteY6" fmla="*/ 91007 h 292091"/>
                <a:gd name="connsiteX7" fmla="*/ 21668 w 134343"/>
                <a:gd name="connsiteY7" fmla="*/ 195014 h 292091"/>
                <a:gd name="connsiteX8" fmla="*/ 52004 w 134343"/>
                <a:gd name="connsiteY8" fmla="*/ 251352 h 292091"/>
                <a:gd name="connsiteX9" fmla="*/ 93226 w 134343"/>
                <a:gd name="connsiteY9" fmla="*/ 292091 h 292091"/>
                <a:gd name="connsiteX10" fmla="*/ 134343 w 134343"/>
                <a:gd name="connsiteY10" fmla="*/ 260019 h 292091"/>
                <a:gd name="connsiteX0" fmla="*/ 134343 w 134343"/>
                <a:gd name="connsiteY0" fmla="*/ 260019 h 292091"/>
                <a:gd name="connsiteX1" fmla="*/ 134343 w 134343"/>
                <a:gd name="connsiteY1" fmla="*/ 169013 h 292091"/>
                <a:gd name="connsiteX2" fmla="*/ 104007 w 134343"/>
                <a:gd name="connsiteY2" fmla="*/ 56338 h 292091"/>
                <a:gd name="connsiteX3" fmla="*/ 82339 w 134343"/>
                <a:gd name="connsiteY3" fmla="*/ 13001 h 292091"/>
                <a:gd name="connsiteX4" fmla="*/ 52004 w 134343"/>
                <a:gd name="connsiteY4" fmla="*/ 0 h 292091"/>
                <a:gd name="connsiteX5" fmla="*/ 13001 w 134343"/>
                <a:gd name="connsiteY5" fmla="*/ 26002 h 292091"/>
                <a:gd name="connsiteX6" fmla="*/ 0 w 134343"/>
                <a:gd name="connsiteY6" fmla="*/ 91007 h 292091"/>
                <a:gd name="connsiteX7" fmla="*/ 21668 w 134343"/>
                <a:gd name="connsiteY7" fmla="*/ 195014 h 292091"/>
                <a:gd name="connsiteX8" fmla="*/ 52004 w 134343"/>
                <a:gd name="connsiteY8" fmla="*/ 251352 h 292091"/>
                <a:gd name="connsiteX9" fmla="*/ 93226 w 134343"/>
                <a:gd name="connsiteY9" fmla="*/ 292091 h 292091"/>
                <a:gd name="connsiteX10" fmla="*/ 134343 w 134343"/>
                <a:gd name="connsiteY10" fmla="*/ 260019 h 292091"/>
                <a:gd name="connsiteX0" fmla="*/ 134343 w 134343"/>
                <a:gd name="connsiteY0" fmla="*/ 260019 h 293460"/>
                <a:gd name="connsiteX1" fmla="*/ 134343 w 134343"/>
                <a:gd name="connsiteY1" fmla="*/ 169013 h 293460"/>
                <a:gd name="connsiteX2" fmla="*/ 104007 w 134343"/>
                <a:gd name="connsiteY2" fmla="*/ 56338 h 293460"/>
                <a:gd name="connsiteX3" fmla="*/ 82339 w 134343"/>
                <a:gd name="connsiteY3" fmla="*/ 13001 h 293460"/>
                <a:gd name="connsiteX4" fmla="*/ 52004 w 134343"/>
                <a:gd name="connsiteY4" fmla="*/ 0 h 293460"/>
                <a:gd name="connsiteX5" fmla="*/ 13001 w 134343"/>
                <a:gd name="connsiteY5" fmla="*/ 26002 h 293460"/>
                <a:gd name="connsiteX6" fmla="*/ 0 w 134343"/>
                <a:gd name="connsiteY6" fmla="*/ 91007 h 293460"/>
                <a:gd name="connsiteX7" fmla="*/ 21668 w 134343"/>
                <a:gd name="connsiteY7" fmla="*/ 195014 h 293460"/>
                <a:gd name="connsiteX8" fmla="*/ 52004 w 134343"/>
                <a:gd name="connsiteY8" fmla="*/ 251352 h 293460"/>
                <a:gd name="connsiteX9" fmla="*/ 93226 w 134343"/>
                <a:gd name="connsiteY9" fmla="*/ 292091 h 293460"/>
                <a:gd name="connsiteX10" fmla="*/ 134343 w 134343"/>
                <a:gd name="connsiteY10" fmla="*/ 260019 h 293460"/>
                <a:gd name="connsiteX0" fmla="*/ 134343 w 134343"/>
                <a:gd name="connsiteY0" fmla="*/ 260019 h 293460"/>
                <a:gd name="connsiteX1" fmla="*/ 134343 w 134343"/>
                <a:gd name="connsiteY1" fmla="*/ 169013 h 293460"/>
                <a:gd name="connsiteX2" fmla="*/ 104007 w 134343"/>
                <a:gd name="connsiteY2" fmla="*/ 56338 h 293460"/>
                <a:gd name="connsiteX3" fmla="*/ 82339 w 134343"/>
                <a:gd name="connsiteY3" fmla="*/ 13001 h 293460"/>
                <a:gd name="connsiteX4" fmla="*/ 52004 w 134343"/>
                <a:gd name="connsiteY4" fmla="*/ 0 h 293460"/>
                <a:gd name="connsiteX5" fmla="*/ 13001 w 134343"/>
                <a:gd name="connsiteY5" fmla="*/ 26002 h 293460"/>
                <a:gd name="connsiteX6" fmla="*/ 0 w 134343"/>
                <a:gd name="connsiteY6" fmla="*/ 91007 h 293460"/>
                <a:gd name="connsiteX7" fmla="*/ 21668 w 134343"/>
                <a:gd name="connsiteY7" fmla="*/ 195014 h 293460"/>
                <a:gd name="connsiteX8" fmla="*/ 39546 w 134343"/>
                <a:gd name="connsiteY8" fmla="*/ 251352 h 293460"/>
                <a:gd name="connsiteX9" fmla="*/ 93226 w 134343"/>
                <a:gd name="connsiteY9" fmla="*/ 292091 h 293460"/>
                <a:gd name="connsiteX10" fmla="*/ 134343 w 134343"/>
                <a:gd name="connsiteY10" fmla="*/ 260019 h 293460"/>
                <a:gd name="connsiteX0" fmla="*/ 138287 w 138287"/>
                <a:gd name="connsiteY0" fmla="*/ 260019 h 293460"/>
                <a:gd name="connsiteX1" fmla="*/ 138287 w 138287"/>
                <a:gd name="connsiteY1" fmla="*/ 169013 h 293460"/>
                <a:gd name="connsiteX2" fmla="*/ 107951 w 138287"/>
                <a:gd name="connsiteY2" fmla="*/ 56338 h 293460"/>
                <a:gd name="connsiteX3" fmla="*/ 86283 w 138287"/>
                <a:gd name="connsiteY3" fmla="*/ 13001 h 293460"/>
                <a:gd name="connsiteX4" fmla="*/ 55948 w 138287"/>
                <a:gd name="connsiteY4" fmla="*/ 0 h 293460"/>
                <a:gd name="connsiteX5" fmla="*/ 16945 w 138287"/>
                <a:gd name="connsiteY5" fmla="*/ 26002 h 293460"/>
                <a:gd name="connsiteX6" fmla="*/ 0 w 138287"/>
                <a:gd name="connsiteY6" fmla="*/ 52900 h 293460"/>
                <a:gd name="connsiteX7" fmla="*/ 3944 w 138287"/>
                <a:gd name="connsiteY7" fmla="*/ 91007 h 293460"/>
                <a:gd name="connsiteX8" fmla="*/ 25612 w 138287"/>
                <a:gd name="connsiteY8" fmla="*/ 195014 h 293460"/>
                <a:gd name="connsiteX9" fmla="*/ 43490 w 138287"/>
                <a:gd name="connsiteY9" fmla="*/ 251352 h 293460"/>
                <a:gd name="connsiteX10" fmla="*/ 97170 w 138287"/>
                <a:gd name="connsiteY10" fmla="*/ 292091 h 293460"/>
                <a:gd name="connsiteX11" fmla="*/ 138287 w 138287"/>
                <a:gd name="connsiteY11" fmla="*/ 260019 h 293460"/>
                <a:gd name="connsiteX0" fmla="*/ 138287 w 138287"/>
                <a:gd name="connsiteY0" fmla="*/ 260019 h 293460"/>
                <a:gd name="connsiteX1" fmla="*/ 138287 w 138287"/>
                <a:gd name="connsiteY1" fmla="*/ 169013 h 293460"/>
                <a:gd name="connsiteX2" fmla="*/ 107951 w 138287"/>
                <a:gd name="connsiteY2" fmla="*/ 56338 h 293460"/>
                <a:gd name="connsiteX3" fmla="*/ 86283 w 138287"/>
                <a:gd name="connsiteY3" fmla="*/ 13001 h 293460"/>
                <a:gd name="connsiteX4" fmla="*/ 55948 w 138287"/>
                <a:gd name="connsiteY4" fmla="*/ 0 h 293460"/>
                <a:gd name="connsiteX5" fmla="*/ 32390 w 138287"/>
                <a:gd name="connsiteY5" fmla="*/ 3069 h 293460"/>
                <a:gd name="connsiteX6" fmla="*/ 16945 w 138287"/>
                <a:gd name="connsiteY6" fmla="*/ 26002 h 293460"/>
                <a:gd name="connsiteX7" fmla="*/ 0 w 138287"/>
                <a:gd name="connsiteY7" fmla="*/ 52900 h 293460"/>
                <a:gd name="connsiteX8" fmla="*/ 3944 w 138287"/>
                <a:gd name="connsiteY8" fmla="*/ 91007 h 293460"/>
                <a:gd name="connsiteX9" fmla="*/ 25612 w 138287"/>
                <a:gd name="connsiteY9" fmla="*/ 195014 h 293460"/>
                <a:gd name="connsiteX10" fmla="*/ 43490 w 138287"/>
                <a:gd name="connsiteY10" fmla="*/ 251352 h 293460"/>
                <a:gd name="connsiteX11" fmla="*/ 97170 w 138287"/>
                <a:gd name="connsiteY11" fmla="*/ 292091 h 293460"/>
                <a:gd name="connsiteX12" fmla="*/ 138287 w 138287"/>
                <a:gd name="connsiteY12" fmla="*/ 260019 h 293460"/>
                <a:gd name="connsiteX0" fmla="*/ 138287 w 138287"/>
                <a:gd name="connsiteY0" fmla="*/ 260019 h 293460"/>
                <a:gd name="connsiteX1" fmla="*/ 138287 w 138287"/>
                <a:gd name="connsiteY1" fmla="*/ 169013 h 293460"/>
                <a:gd name="connsiteX2" fmla="*/ 107951 w 138287"/>
                <a:gd name="connsiteY2" fmla="*/ 56338 h 293460"/>
                <a:gd name="connsiteX3" fmla="*/ 86283 w 138287"/>
                <a:gd name="connsiteY3" fmla="*/ 13001 h 293460"/>
                <a:gd name="connsiteX4" fmla="*/ 55948 w 138287"/>
                <a:gd name="connsiteY4" fmla="*/ 0 h 293460"/>
                <a:gd name="connsiteX5" fmla="*/ 32390 w 138287"/>
                <a:gd name="connsiteY5" fmla="*/ 3069 h 293460"/>
                <a:gd name="connsiteX6" fmla="*/ 4487 w 138287"/>
                <a:gd name="connsiteY6" fmla="*/ 21019 h 293460"/>
                <a:gd name="connsiteX7" fmla="*/ 0 w 138287"/>
                <a:gd name="connsiteY7" fmla="*/ 52900 h 293460"/>
                <a:gd name="connsiteX8" fmla="*/ 3944 w 138287"/>
                <a:gd name="connsiteY8" fmla="*/ 91007 h 293460"/>
                <a:gd name="connsiteX9" fmla="*/ 25612 w 138287"/>
                <a:gd name="connsiteY9" fmla="*/ 195014 h 293460"/>
                <a:gd name="connsiteX10" fmla="*/ 43490 w 138287"/>
                <a:gd name="connsiteY10" fmla="*/ 251352 h 293460"/>
                <a:gd name="connsiteX11" fmla="*/ 97170 w 138287"/>
                <a:gd name="connsiteY11" fmla="*/ 292091 h 293460"/>
                <a:gd name="connsiteX12" fmla="*/ 138287 w 138287"/>
                <a:gd name="connsiteY12" fmla="*/ 260019 h 293460"/>
                <a:gd name="connsiteX0" fmla="*/ 138287 w 158165"/>
                <a:gd name="connsiteY0" fmla="*/ 260019 h 293460"/>
                <a:gd name="connsiteX1" fmla="*/ 158165 w 158165"/>
                <a:gd name="connsiteY1" fmla="*/ 161062 h 293460"/>
                <a:gd name="connsiteX2" fmla="*/ 107951 w 158165"/>
                <a:gd name="connsiteY2" fmla="*/ 56338 h 293460"/>
                <a:gd name="connsiteX3" fmla="*/ 86283 w 158165"/>
                <a:gd name="connsiteY3" fmla="*/ 13001 h 293460"/>
                <a:gd name="connsiteX4" fmla="*/ 55948 w 158165"/>
                <a:gd name="connsiteY4" fmla="*/ 0 h 293460"/>
                <a:gd name="connsiteX5" fmla="*/ 32390 w 158165"/>
                <a:gd name="connsiteY5" fmla="*/ 3069 h 293460"/>
                <a:gd name="connsiteX6" fmla="*/ 4487 w 158165"/>
                <a:gd name="connsiteY6" fmla="*/ 21019 h 293460"/>
                <a:gd name="connsiteX7" fmla="*/ 0 w 158165"/>
                <a:gd name="connsiteY7" fmla="*/ 52900 h 293460"/>
                <a:gd name="connsiteX8" fmla="*/ 3944 w 158165"/>
                <a:gd name="connsiteY8" fmla="*/ 91007 h 293460"/>
                <a:gd name="connsiteX9" fmla="*/ 25612 w 158165"/>
                <a:gd name="connsiteY9" fmla="*/ 195014 h 293460"/>
                <a:gd name="connsiteX10" fmla="*/ 43490 w 158165"/>
                <a:gd name="connsiteY10" fmla="*/ 251352 h 293460"/>
                <a:gd name="connsiteX11" fmla="*/ 97170 w 158165"/>
                <a:gd name="connsiteY11" fmla="*/ 292091 h 293460"/>
                <a:gd name="connsiteX12" fmla="*/ 138287 w 158165"/>
                <a:gd name="connsiteY12" fmla="*/ 260019 h 293460"/>
                <a:gd name="connsiteX0" fmla="*/ 138287 w 158165"/>
                <a:gd name="connsiteY0" fmla="*/ 260019 h 293460"/>
                <a:gd name="connsiteX1" fmla="*/ 158165 w 158165"/>
                <a:gd name="connsiteY1" fmla="*/ 161062 h 293460"/>
                <a:gd name="connsiteX2" fmla="*/ 135781 w 158165"/>
                <a:gd name="connsiteY2" fmla="*/ 44411 h 293460"/>
                <a:gd name="connsiteX3" fmla="*/ 86283 w 158165"/>
                <a:gd name="connsiteY3" fmla="*/ 13001 h 293460"/>
                <a:gd name="connsiteX4" fmla="*/ 55948 w 158165"/>
                <a:gd name="connsiteY4" fmla="*/ 0 h 293460"/>
                <a:gd name="connsiteX5" fmla="*/ 32390 w 158165"/>
                <a:gd name="connsiteY5" fmla="*/ 3069 h 293460"/>
                <a:gd name="connsiteX6" fmla="*/ 4487 w 158165"/>
                <a:gd name="connsiteY6" fmla="*/ 21019 h 293460"/>
                <a:gd name="connsiteX7" fmla="*/ 0 w 158165"/>
                <a:gd name="connsiteY7" fmla="*/ 52900 h 293460"/>
                <a:gd name="connsiteX8" fmla="*/ 3944 w 158165"/>
                <a:gd name="connsiteY8" fmla="*/ 91007 h 293460"/>
                <a:gd name="connsiteX9" fmla="*/ 25612 w 158165"/>
                <a:gd name="connsiteY9" fmla="*/ 195014 h 293460"/>
                <a:gd name="connsiteX10" fmla="*/ 43490 w 158165"/>
                <a:gd name="connsiteY10" fmla="*/ 251352 h 293460"/>
                <a:gd name="connsiteX11" fmla="*/ 97170 w 158165"/>
                <a:gd name="connsiteY11" fmla="*/ 292091 h 293460"/>
                <a:gd name="connsiteX12" fmla="*/ 138287 w 158165"/>
                <a:gd name="connsiteY12" fmla="*/ 260019 h 293460"/>
                <a:gd name="connsiteX0" fmla="*/ 138287 w 158165"/>
                <a:gd name="connsiteY0" fmla="*/ 266896 h 300337"/>
                <a:gd name="connsiteX1" fmla="*/ 158165 w 158165"/>
                <a:gd name="connsiteY1" fmla="*/ 167939 h 300337"/>
                <a:gd name="connsiteX2" fmla="*/ 135781 w 158165"/>
                <a:gd name="connsiteY2" fmla="*/ 51288 h 300337"/>
                <a:gd name="connsiteX3" fmla="*/ 106162 w 158165"/>
                <a:gd name="connsiteY3" fmla="*/ 0 h 300337"/>
                <a:gd name="connsiteX4" fmla="*/ 55948 w 158165"/>
                <a:gd name="connsiteY4" fmla="*/ 6877 h 300337"/>
                <a:gd name="connsiteX5" fmla="*/ 32390 w 158165"/>
                <a:gd name="connsiteY5" fmla="*/ 9946 h 300337"/>
                <a:gd name="connsiteX6" fmla="*/ 4487 w 158165"/>
                <a:gd name="connsiteY6" fmla="*/ 27896 h 300337"/>
                <a:gd name="connsiteX7" fmla="*/ 0 w 158165"/>
                <a:gd name="connsiteY7" fmla="*/ 59777 h 300337"/>
                <a:gd name="connsiteX8" fmla="*/ 3944 w 158165"/>
                <a:gd name="connsiteY8" fmla="*/ 97884 h 300337"/>
                <a:gd name="connsiteX9" fmla="*/ 25612 w 158165"/>
                <a:gd name="connsiteY9" fmla="*/ 201891 h 300337"/>
                <a:gd name="connsiteX10" fmla="*/ 43490 w 158165"/>
                <a:gd name="connsiteY10" fmla="*/ 258229 h 300337"/>
                <a:gd name="connsiteX11" fmla="*/ 97170 w 158165"/>
                <a:gd name="connsiteY11" fmla="*/ 298968 h 300337"/>
                <a:gd name="connsiteX12" fmla="*/ 138287 w 158165"/>
                <a:gd name="connsiteY12" fmla="*/ 266896 h 300337"/>
                <a:gd name="connsiteX0" fmla="*/ 138287 w 158165"/>
                <a:gd name="connsiteY0" fmla="*/ 283873 h 317314"/>
                <a:gd name="connsiteX1" fmla="*/ 158165 w 158165"/>
                <a:gd name="connsiteY1" fmla="*/ 184916 h 317314"/>
                <a:gd name="connsiteX2" fmla="*/ 135781 w 158165"/>
                <a:gd name="connsiteY2" fmla="*/ 68265 h 317314"/>
                <a:gd name="connsiteX3" fmla="*/ 106162 w 158165"/>
                <a:gd name="connsiteY3" fmla="*/ 16977 h 317314"/>
                <a:gd name="connsiteX4" fmla="*/ 51972 w 158165"/>
                <a:gd name="connsiteY4" fmla="*/ 0 h 317314"/>
                <a:gd name="connsiteX5" fmla="*/ 32390 w 158165"/>
                <a:gd name="connsiteY5" fmla="*/ 26923 h 317314"/>
                <a:gd name="connsiteX6" fmla="*/ 4487 w 158165"/>
                <a:gd name="connsiteY6" fmla="*/ 44873 h 317314"/>
                <a:gd name="connsiteX7" fmla="*/ 0 w 158165"/>
                <a:gd name="connsiteY7" fmla="*/ 76754 h 317314"/>
                <a:gd name="connsiteX8" fmla="*/ 3944 w 158165"/>
                <a:gd name="connsiteY8" fmla="*/ 114861 h 317314"/>
                <a:gd name="connsiteX9" fmla="*/ 25612 w 158165"/>
                <a:gd name="connsiteY9" fmla="*/ 218868 h 317314"/>
                <a:gd name="connsiteX10" fmla="*/ 43490 w 158165"/>
                <a:gd name="connsiteY10" fmla="*/ 275206 h 317314"/>
                <a:gd name="connsiteX11" fmla="*/ 97170 w 158165"/>
                <a:gd name="connsiteY11" fmla="*/ 315945 h 317314"/>
                <a:gd name="connsiteX12" fmla="*/ 138287 w 158165"/>
                <a:gd name="connsiteY12" fmla="*/ 283873 h 317314"/>
                <a:gd name="connsiteX0" fmla="*/ 138287 w 158165"/>
                <a:gd name="connsiteY0" fmla="*/ 283873 h 317314"/>
                <a:gd name="connsiteX1" fmla="*/ 158165 w 158165"/>
                <a:gd name="connsiteY1" fmla="*/ 184916 h 317314"/>
                <a:gd name="connsiteX2" fmla="*/ 135781 w 158165"/>
                <a:gd name="connsiteY2" fmla="*/ 68265 h 317314"/>
                <a:gd name="connsiteX3" fmla="*/ 106162 w 158165"/>
                <a:gd name="connsiteY3" fmla="*/ 16977 h 317314"/>
                <a:gd name="connsiteX4" fmla="*/ 51972 w 158165"/>
                <a:gd name="connsiteY4" fmla="*/ 0 h 317314"/>
                <a:gd name="connsiteX5" fmla="*/ 4560 w 158165"/>
                <a:gd name="connsiteY5" fmla="*/ 7045 h 317314"/>
                <a:gd name="connsiteX6" fmla="*/ 4487 w 158165"/>
                <a:gd name="connsiteY6" fmla="*/ 44873 h 317314"/>
                <a:gd name="connsiteX7" fmla="*/ 0 w 158165"/>
                <a:gd name="connsiteY7" fmla="*/ 76754 h 317314"/>
                <a:gd name="connsiteX8" fmla="*/ 3944 w 158165"/>
                <a:gd name="connsiteY8" fmla="*/ 114861 h 317314"/>
                <a:gd name="connsiteX9" fmla="*/ 25612 w 158165"/>
                <a:gd name="connsiteY9" fmla="*/ 218868 h 317314"/>
                <a:gd name="connsiteX10" fmla="*/ 43490 w 158165"/>
                <a:gd name="connsiteY10" fmla="*/ 275206 h 317314"/>
                <a:gd name="connsiteX11" fmla="*/ 97170 w 158165"/>
                <a:gd name="connsiteY11" fmla="*/ 315945 h 317314"/>
                <a:gd name="connsiteX12" fmla="*/ 138287 w 158165"/>
                <a:gd name="connsiteY12" fmla="*/ 283873 h 317314"/>
                <a:gd name="connsiteX0" fmla="*/ 138287 w 158165"/>
                <a:gd name="connsiteY0" fmla="*/ 283873 h 317314"/>
                <a:gd name="connsiteX1" fmla="*/ 158165 w 158165"/>
                <a:gd name="connsiteY1" fmla="*/ 184916 h 317314"/>
                <a:gd name="connsiteX2" fmla="*/ 135781 w 158165"/>
                <a:gd name="connsiteY2" fmla="*/ 68265 h 317314"/>
                <a:gd name="connsiteX3" fmla="*/ 106162 w 158165"/>
                <a:gd name="connsiteY3" fmla="*/ 16977 h 317314"/>
                <a:gd name="connsiteX4" fmla="*/ 51972 w 158165"/>
                <a:gd name="connsiteY4" fmla="*/ 0 h 317314"/>
                <a:gd name="connsiteX5" fmla="*/ 4560 w 158165"/>
                <a:gd name="connsiteY5" fmla="*/ 7045 h 317314"/>
                <a:gd name="connsiteX6" fmla="*/ 4487 w 158165"/>
                <a:gd name="connsiteY6" fmla="*/ 44873 h 317314"/>
                <a:gd name="connsiteX7" fmla="*/ 0 w 158165"/>
                <a:gd name="connsiteY7" fmla="*/ 76754 h 317314"/>
                <a:gd name="connsiteX8" fmla="*/ 3944 w 158165"/>
                <a:gd name="connsiteY8" fmla="*/ 114861 h 317314"/>
                <a:gd name="connsiteX9" fmla="*/ 25612 w 158165"/>
                <a:gd name="connsiteY9" fmla="*/ 218868 h 317314"/>
                <a:gd name="connsiteX10" fmla="*/ 43490 w 158165"/>
                <a:gd name="connsiteY10" fmla="*/ 291108 h 317314"/>
                <a:gd name="connsiteX11" fmla="*/ 97170 w 158165"/>
                <a:gd name="connsiteY11" fmla="*/ 315945 h 317314"/>
                <a:gd name="connsiteX12" fmla="*/ 138287 w 158165"/>
                <a:gd name="connsiteY12" fmla="*/ 283873 h 317314"/>
                <a:gd name="connsiteX0" fmla="*/ 138287 w 158165"/>
                <a:gd name="connsiteY0" fmla="*/ 283873 h 345143"/>
                <a:gd name="connsiteX1" fmla="*/ 158165 w 158165"/>
                <a:gd name="connsiteY1" fmla="*/ 184916 h 345143"/>
                <a:gd name="connsiteX2" fmla="*/ 135781 w 158165"/>
                <a:gd name="connsiteY2" fmla="*/ 68265 h 345143"/>
                <a:gd name="connsiteX3" fmla="*/ 106162 w 158165"/>
                <a:gd name="connsiteY3" fmla="*/ 16977 h 345143"/>
                <a:gd name="connsiteX4" fmla="*/ 51972 w 158165"/>
                <a:gd name="connsiteY4" fmla="*/ 0 h 345143"/>
                <a:gd name="connsiteX5" fmla="*/ 4560 w 158165"/>
                <a:gd name="connsiteY5" fmla="*/ 7045 h 345143"/>
                <a:gd name="connsiteX6" fmla="*/ 4487 w 158165"/>
                <a:gd name="connsiteY6" fmla="*/ 44873 h 345143"/>
                <a:gd name="connsiteX7" fmla="*/ 0 w 158165"/>
                <a:gd name="connsiteY7" fmla="*/ 76754 h 345143"/>
                <a:gd name="connsiteX8" fmla="*/ 3944 w 158165"/>
                <a:gd name="connsiteY8" fmla="*/ 114861 h 345143"/>
                <a:gd name="connsiteX9" fmla="*/ 25612 w 158165"/>
                <a:gd name="connsiteY9" fmla="*/ 218868 h 345143"/>
                <a:gd name="connsiteX10" fmla="*/ 43490 w 158165"/>
                <a:gd name="connsiteY10" fmla="*/ 291108 h 345143"/>
                <a:gd name="connsiteX11" fmla="*/ 97170 w 158165"/>
                <a:gd name="connsiteY11" fmla="*/ 343774 h 345143"/>
                <a:gd name="connsiteX12" fmla="*/ 138287 w 158165"/>
                <a:gd name="connsiteY12" fmla="*/ 283873 h 345143"/>
                <a:gd name="connsiteX0" fmla="*/ 174068 w 174068"/>
                <a:gd name="connsiteY0" fmla="*/ 283873 h 345143"/>
                <a:gd name="connsiteX1" fmla="*/ 158165 w 174068"/>
                <a:gd name="connsiteY1" fmla="*/ 184916 h 345143"/>
                <a:gd name="connsiteX2" fmla="*/ 135781 w 174068"/>
                <a:gd name="connsiteY2" fmla="*/ 68265 h 345143"/>
                <a:gd name="connsiteX3" fmla="*/ 106162 w 174068"/>
                <a:gd name="connsiteY3" fmla="*/ 16977 h 345143"/>
                <a:gd name="connsiteX4" fmla="*/ 51972 w 174068"/>
                <a:gd name="connsiteY4" fmla="*/ 0 h 345143"/>
                <a:gd name="connsiteX5" fmla="*/ 4560 w 174068"/>
                <a:gd name="connsiteY5" fmla="*/ 7045 h 345143"/>
                <a:gd name="connsiteX6" fmla="*/ 4487 w 174068"/>
                <a:gd name="connsiteY6" fmla="*/ 44873 h 345143"/>
                <a:gd name="connsiteX7" fmla="*/ 0 w 174068"/>
                <a:gd name="connsiteY7" fmla="*/ 76754 h 345143"/>
                <a:gd name="connsiteX8" fmla="*/ 3944 w 174068"/>
                <a:gd name="connsiteY8" fmla="*/ 114861 h 345143"/>
                <a:gd name="connsiteX9" fmla="*/ 25612 w 174068"/>
                <a:gd name="connsiteY9" fmla="*/ 218868 h 345143"/>
                <a:gd name="connsiteX10" fmla="*/ 43490 w 174068"/>
                <a:gd name="connsiteY10" fmla="*/ 291108 h 345143"/>
                <a:gd name="connsiteX11" fmla="*/ 97170 w 174068"/>
                <a:gd name="connsiteY11" fmla="*/ 343774 h 345143"/>
                <a:gd name="connsiteX12" fmla="*/ 174068 w 174068"/>
                <a:gd name="connsiteY12" fmla="*/ 283873 h 345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4068" h="345143">
                  <a:moveTo>
                    <a:pt x="174068" y="283873"/>
                  </a:moveTo>
                  <a:lnTo>
                    <a:pt x="158165" y="184916"/>
                  </a:lnTo>
                  <a:lnTo>
                    <a:pt x="135781" y="68265"/>
                  </a:lnTo>
                  <a:lnTo>
                    <a:pt x="106162" y="16977"/>
                  </a:lnTo>
                  <a:lnTo>
                    <a:pt x="51972" y="0"/>
                  </a:lnTo>
                  <a:lnTo>
                    <a:pt x="4560" y="7045"/>
                  </a:lnTo>
                  <a:cubicBezTo>
                    <a:pt x="4536" y="19654"/>
                    <a:pt x="4511" y="32264"/>
                    <a:pt x="4487" y="44873"/>
                  </a:cubicBezTo>
                  <a:lnTo>
                    <a:pt x="0" y="76754"/>
                  </a:lnTo>
                  <a:lnTo>
                    <a:pt x="3944" y="114861"/>
                  </a:lnTo>
                  <a:lnTo>
                    <a:pt x="25612" y="218868"/>
                  </a:lnTo>
                  <a:lnTo>
                    <a:pt x="43490" y="291108"/>
                  </a:lnTo>
                  <a:cubicBezTo>
                    <a:pt x="57231" y="304688"/>
                    <a:pt x="68480" y="345143"/>
                    <a:pt x="97170" y="343774"/>
                  </a:cubicBezTo>
                  <a:cubicBezTo>
                    <a:pt x="135792" y="335574"/>
                    <a:pt x="160362" y="294564"/>
                    <a:pt x="174068" y="283873"/>
                  </a:cubicBezTo>
                  <a:close/>
                </a:path>
              </a:pathLst>
            </a:custGeom>
            <a:solidFill>
              <a:srgbClr val="FFFF00">
                <a:alpha val="69804"/>
              </a:srgbClr>
            </a:solidFill>
            <a:ln w="38100">
              <a:solidFill>
                <a:srgbClr val="99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</a:endParaRPr>
            </a:p>
          </p:txBody>
        </p:sp>
        <p:sp>
          <p:nvSpPr>
            <p:cNvPr id="744" name="Freeform 743"/>
            <p:cNvSpPr/>
            <p:nvPr/>
          </p:nvSpPr>
          <p:spPr bwMode="auto">
            <a:xfrm>
              <a:off x="127000" y="3051175"/>
              <a:ext cx="1938338" cy="808038"/>
            </a:xfrm>
            <a:custGeom>
              <a:avLst/>
              <a:gdLst>
                <a:gd name="connsiteX0" fmla="*/ 2353 w 3702319"/>
                <a:gd name="connsiteY0" fmla="*/ 243605 h 1539299"/>
                <a:gd name="connsiteX1" fmla="*/ 122390 w 3702319"/>
                <a:gd name="connsiteY1" fmla="*/ 180056 h 1539299"/>
                <a:gd name="connsiteX2" fmla="*/ 323629 w 3702319"/>
                <a:gd name="connsiteY2" fmla="*/ 88263 h 1539299"/>
                <a:gd name="connsiteX3" fmla="*/ 517806 w 3702319"/>
                <a:gd name="connsiteY3" fmla="*/ 35305 h 1539299"/>
                <a:gd name="connsiteX4" fmla="*/ 659026 w 3702319"/>
                <a:gd name="connsiteY4" fmla="*/ 14122 h 1539299"/>
                <a:gd name="connsiteX5" fmla="*/ 817899 w 3702319"/>
                <a:gd name="connsiteY5" fmla="*/ 0 h 1539299"/>
                <a:gd name="connsiteX6" fmla="*/ 916753 w 3702319"/>
                <a:gd name="connsiteY6" fmla="*/ 0 h 1539299"/>
                <a:gd name="connsiteX7" fmla="*/ 1068565 w 3702319"/>
                <a:gd name="connsiteY7" fmla="*/ 0 h 1539299"/>
                <a:gd name="connsiteX8" fmla="*/ 1269803 w 3702319"/>
                <a:gd name="connsiteY8" fmla="*/ 28244 h 1539299"/>
                <a:gd name="connsiteX9" fmla="*/ 1485164 w 3702319"/>
                <a:gd name="connsiteY9" fmla="*/ 127098 h 1539299"/>
                <a:gd name="connsiteX10" fmla="*/ 1636975 w 3702319"/>
                <a:gd name="connsiteY10" fmla="*/ 215361 h 1539299"/>
                <a:gd name="connsiteX11" fmla="*/ 1809970 w 3702319"/>
                <a:gd name="connsiteY11" fmla="*/ 335398 h 1539299"/>
                <a:gd name="connsiteX12" fmla="*/ 1937068 w 3702319"/>
                <a:gd name="connsiteY12" fmla="*/ 455435 h 1539299"/>
                <a:gd name="connsiteX13" fmla="*/ 2067697 w 3702319"/>
                <a:gd name="connsiteY13" fmla="*/ 589594 h 1539299"/>
                <a:gd name="connsiteX14" fmla="*/ 2148898 w 3702319"/>
                <a:gd name="connsiteY14" fmla="*/ 684918 h 1539299"/>
                <a:gd name="connsiteX15" fmla="*/ 2237161 w 3702319"/>
                <a:gd name="connsiteY15" fmla="*/ 755528 h 1539299"/>
                <a:gd name="connsiteX16" fmla="*/ 2388972 w 3702319"/>
                <a:gd name="connsiteY16" fmla="*/ 815546 h 1539299"/>
                <a:gd name="connsiteX17" fmla="*/ 2512540 w 3702319"/>
                <a:gd name="connsiteY17" fmla="*/ 864973 h 1539299"/>
                <a:gd name="connsiteX18" fmla="*/ 2657290 w 3702319"/>
                <a:gd name="connsiteY18" fmla="*/ 963827 h 1539299"/>
                <a:gd name="connsiteX19" fmla="*/ 2773797 w 3702319"/>
                <a:gd name="connsiteY19" fmla="*/ 1083864 h 1539299"/>
                <a:gd name="connsiteX20" fmla="*/ 2975036 w 3702319"/>
                <a:gd name="connsiteY20" fmla="*/ 1214493 h 1539299"/>
                <a:gd name="connsiteX21" fmla="*/ 3172744 w 3702319"/>
                <a:gd name="connsiteY21" fmla="*/ 1316878 h 1539299"/>
                <a:gd name="connsiteX22" fmla="*/ 3373982 w 3702319"/>
                <a:gd name="connsiteY22" fmla="*/ 1362774 h 1539299"/>
                <a:gd name="connsiteX23" fmla="*/ 3571690 w 3702319"/>
                <a:gd name="connsiteY23" fmla="*/ 1394549 h 1539299"/>
                <a:gd name="connsiteX24" fmla="*/ 3702319 w 3702319"/>
                <a:gd name="connsiteY24" fmla="*/ 1401610 h 1539299"/>
                <a:gd name="connsiteX25" fmla="*/ 3695258 w 3702319"/>
                <a:gd name="connsiteY25" fmla="*/ 1535769 h 1539299"/>
                <a:gd name="connsiteX26" fmla="*/ 2353 w 3702319"/>
                <a:gd name="connsiteY26" fmla="*/ 1539299 h 1539299"/>
                <a:gd name="connsiteX27" fmla="*/ 2353 w 3702319"/>
                <a:gd name="connsiteY27" fmla="*/ 243605 h 1539299"/>
                <a:gd name="connsiteX0" fmla="*/ 2353 w 3695258"/>
                <a:gd name="connsiteY0" fmla="*/ 243605 h 1539299"/>
                <a:gd name="connsiteX1" fmla="*/ 122390 w 3695258"/>
                <a:gd name="connsiteY1" fmla="*/ 180056 h 1539299"/>
                <a:gd name="connsiteX2" fmla="*/ 323629 w 3695258"/>
                <a:gd name="connsiteY2" fmla="*/ 88263 h 1539299"/>
                <a:gd name="connsiteX3" fmla="*/ 517806 w 3695258"/>
                <a:gd name="connsiteY3" fmla="*/ 35305 h 1539299"/>
                <a:gd name="connsiteX4" fmla="*/ 659026 w 3695258"/>
                <a:gd name="connsiteY4" fmla="*/ 14122 h 1539299"/>
                <a:gd name="connsiteX5" fmla="*/ 817899 w 3695258"/>
                <a:gd name="connsiteY5" fmla="*/ 0 h 1539299"/>
                <a:gd name="connsiteX6" fmla="*/ 916753 w 3695258"/>
                <a:gd name="connsiteY6" fmla="*/ 0 h 1539299"/>
                <a:gd name="connsiteX7" fmla="*/ 1068565 w 3695258"/>
                <a:gd name="connsiteY7" fmla="*/ 0 h 1539299"/>
                <a:gd name="connsiteX8" fmla="*/ 1269803 w 3695258"/>
                <a:gd name="connsiteY8" fmla="*/ 28244 h 1539299"/>
                <a:gd name="connsiteX9" fmla="*/ 1485164 w 3695258"/>
                <a:gd name="connsiteY9" fmla="*/ 127098 h 1539299"/>
                <a:gd name="connsiteX10" fmla="*/ 1636975 w 3695258"/>
                <a:gd name="connsiteY10" fmla="*/ 215361 h 1539299"/>
                <a:gd name="connsiteX11" fmla="*/ 1809970 w 3695258"/>
                <a:gd name="connsiteY11" fmla="*/ 335398 h 1539299"/>
                <a:gd name="connsiteX12" fmla="*/ 1937068 w 3695258"/>
                <a:gd name="connsiteY12" fmla="*/ 455435 h 1539299"/>
                <a:gd name="connsiteX13" fmla="*/ 2067697 w 3695258"/>
                <a:gd name="connsiteY13" fmla="*/ 589594 h 1539299"/>
                <a:gd name="connsiteX14" fmla="*/ 2148898 w 3695258"/>
                <a:gd name="connsiteY14" fmla="*/ 684918 h 1539299"/>
                <a:gd name="connsiteX15" fmla="*/ 2237161 w 3695258"/>
                <a:gd name="connsiteY15" fmla="*/ 755528 h 1539299"/>
                <a:gd name="connsiteX16" fmla="*/ 2388972 w 3695258"/>
                <a:gd name="connsiteY16" fmla="*/ 815546 h 1539299"/>
                <a:gd name="connsiteX17" fmla="*/ 2512540 w 3695258"/>
                <a:gd name="connsiteY17" fmla="*/ 864973 h 1539299"/>
                <a:gd name="connsiteX18" fmla="*/ 2657290 w 3695258"/>
                <a:gd name="connsiteY18" fmla="*/ 963827 h 1539299"/>
                <a:gd name="connsiteX19" fmla="*/ 2773797 w 3695258"/>
                <a:gd name="connsiteY19" fmla="*/ 1083864 h 1539299"/>
                <a:gd name="connsiteX20" fmla="*/ 2975036 w 3695258"/>
                <a:gd name="connsiteY20" fmla="*/ 1214493 h 1539299"/>
                <a:gd name="connsiteX21" fmla="*/ 3172744 w 3695258"/>
                <a:gd name="connsiteY21" fmla="*/ 1316878 h 1539299"/>
                <a:gd name="connsiteX22" fmla="*/ 3373982 w 3695258"/>
                <a:gd name="connsiteY22" fmla="*/ 1362774 h 1539299"/>
                <a:gd name="connsiteX23" fmla="*/ 3571690 w 3695258"/>
                <a:gd name="connsiteY23" fmla="*/ 1394549 h 1539299"/>
                <a:gd name="connsiteX24" fmla="*/ 3677605 w 3695258"/>
                <a:gd name="connsiteY24" fmla="*/ 1394549 h 1539299"/>
                <a:gd name="connsiteX25" fmla="*/ 3695258 w 3695258"/>
                <a:gd name="connsiteY25" fmla="*/ 1535769 h 1539299"/>
                <a:gd name="connsiteX26" fmla="*/ 2353 w 3695258"/>
                <a:gd name="connsiteY26" fmla="*/ 1539299 h 1539299"/>
                <a:gd name="connsiteX27" fmla="*/ 2353 w 3695258"/>
                <a:gd name="connsiteY27" fmla="*/ 243605 h 1539299"/>
                <a:gd name="connsiteX0" fmla="*/ 2353 w 3695258"/>
                <a:gd name="connsiteY0" fmla="*/ 243605 h 1539299"/>
                <a:gd name="connsiteX1" fmla="*/ 122390 w 3695258"/>
                <a:gd name="connsiteY1" fmla="*/ 180056 h 1539299"/>
                <a:gd name="connsiteX2" fmla="*/ 323629 w 3695258"/>
                <a:gd name="connsiteY2" fmla="*/ 88263 h 1539299"/>
                <a:gd name="connsiteX3" fmla="*/ 517806 w 3695258"/>
                <a:gd name="connsiteY3" fmla="*/ 35305 h 1539299"/>
                <a:gd name="connsiteX4" fmla="*/ 659026 w 3695258"/>
                <a:gd name="connsiteY4" fmla="*/ 14122 h 1539299"/>
                <a:gd name="connsiteX5" fmla="*/ 817899 w 3695258"/>
                <a:gd name="connsiteY5" fmla="*/ 0 h 1539299"/>
                <a:gd name="connsiteX6" fmla="*/ 916753 w 3695258"/>
                <a:gd name="connsiteY6" fmla="*/ 0 h 1539299"/>
                <a:gd name="connsiteX7" fmla="*/ 1068565 w 3695258"/>
                <a:gd name="connsiteY7" fmla="*/ 0 h 1539299"/>
                <a:gd name="connsiteX8" fmla="*/ 1269803 w 3695258"/>
                <a:gd name="connsiteY8" fmla="*/ 28244 h 1539299"/>
                <a:gd name="connsiteX9" fmla="*/ 1485164 w 3695258"/>
                <a:gd name="connsiteY9" fmla="*/ 127098 h 1539299"/>
                <a:gd name="connsiteX10" fmla="*/ 1636975 w 3695258"/>
                <a:gd name="connsiteY10" fmla="*/ 215361 h 1539299"/>
                <a:gd name="connsiteX11" fmla="*/ 1809970 w 3695258"/>
                <a:gd name="connsiteY11" fmla="*/ 335398 h 1539299"/>
                <a:gd name="connsiteX12" fmla="*/ 1937068 w 3695258"/>
                <a:gd name="connsiteY12" fmla="*/ 455435 h 1539299"/>
                <a:gd name="connsiteX13" fmla="*/ 2067697 w 3695258"/>
                <a:gd name="connsiteY13" fmla="*/ 589594 h 1539299"/>
                <a:gd name="connsiteX14" fmla="*/ 2148898 w 3695258"/>
                <a:gd name="connsiteY14" fmla="*/ 684918 h 1539299"/>
                <a:gd name="connsiteX15" fmla="*/ 2237161 w 3695258"/>
                <a:gd name="connsiteY15" fmla="*/ 755528 h 1539299"/>
                <a:gd name="connsiteX16" fmla="*/ 2388972 w 3695258"/>
                <a:gd name="connsiteY16" fmla="*/ 815546 h 1539299"/>
                <a:gd name="connsiteX17" fmla="*/ 2512540 w 3695258"/>
                <a:gd name="connsiteY17" fmla="*/ 864973 h 1539299"/>
                <a:gd name="connsiteX18" fmla="*/ 2657290 w 3695258"/>
                <a:gd name="connsiteY18" fmla="*/ 963827 h 1539299"/>
                <a:gd name="connsiteX19" fmla="*/ 2773797 w 3695258"/>
                <a:gd name="connsiteY19" fmla="*/ 1083864 h 1539299"/>
                <a:gd name="connsiteX20" fmla="*/ 2975036 w 3695258"/>
                <a:gd name="connsiteY20" fmla="*/ 1214493 h 1539299"/>
                <a:gd name="connsiteX21" fmla="*/ 3172744 w 3695258"/>
                <a:gd name="connsiteY21" fmla="*/ 1316878 h 1539299"/>
                <a:gd name="connsiteX22" fmla="*/ 3373982 w 3695258"/>
                <a:gd name="connsiteY22" fmla="*/ 1362774 h 1539299"/>
                <a:gd name="connsiteX23" fmla="*/ 3571690 w 3695258"/>
                <a:gd name="connsiteY23" fmla="*/ 1394549 h 1539299"/>
                <a:gd name="connsiteX24" fmla="*/ 3681135 w 3695258"/>
                <a:gd name="connsiteY24" fmla="*/ 1394549 h 1539299"/>
                <a:gd name="connsiteX25" fmla="*/ 3695258 w 3695258"/>
                <a:gd name="connsiteY25" fmla="*/ 1535769 h 1539299"/>
                <a:gd name="connsiteX26" fmla="*/ 2353 w 3695258"/>
                <a:gd name="connsiteY26" fmla="*/ 1539299 h 1539299"/>
                <a:gd name="connsiteX27" fmla="*/ 2353 w 3695258"/>
                <a:gd name="connsiteY27" fmla="*/ 243605 h 1539299"/>
                <a:gd name="connsiteX0" fmla="*/ 2353 w 3695258"/>
                <a:gd name="connsiteY0" fmla="*/ 243605 h 1539299"/>
                <a:gd name="connsiteX1" fmla="*/ 122390 w 3695258"/>
                <a:gd name="connsiteY1" fmla="*/ 180056 h 1539299"/>
                <a:gd name="connsiteX2" fmla="*/ 323629 w 3695258"/>
                <a:gd name="connsiteY2" fmla="*/ 88263 h 1539299"/>
                <a:gd name="connsiteX3" fmla="*/ 517806 w 3695258"/>
                <a:gd name="connsiteY3" fmla="*/ 35305 h 1539299"/>
                <a:gd name="connsiteX4" fmla="*/ 659026 w 3695258"/>
                <a:gd name="connsiteY4" fmla="*/ 14122 h 1539299"/>
                <a:gd name="connsiteX5" fmla="*/ 817899 w 3695258"/>
                <a:gd name="connsiteY5" fmla="*/ 0 h 1539299"/>
                <a:gd name="connsiteX6" fmla="*/ 916753 w 3695258"/>
                <a:gd name="connsiteY6" fmla="*/ 0 h 1539299"/>
                <a:gd name="connsiteX7" fmla="*/ 1068565 w 3695258"/>
                <a:gd name="connsiteY7" fmla="*/ 0 h 1539299"/>
                <a:gd name="connsiteX8" fmla="*/ 1269803 w 3695258"/>
                <a:gd name="connsiteY8" fmla="*/ 28244 h 1539299"/>
                <a:gd name="connsiteX9" fmla="*/ 1485164 w 3695258"/>
                <a:gd name="connsiteY9" fmla="*/ 127098 h 1539299"/>
                <a:gd name="connsiteX10" fmla="*/ 1636975 w 3695258"/>
                <a:gd name="connsiteY10" fmla="*/ 215361 h 1539299"/>
                <a:gd name="connsiteX11" fmla="*/ 1809970 w 3695258"/>
                <a:gd name="connsiteY11" fmla="*/ 335398 h 1539299"/>
                <a:gd name="connsiteX12" fmla="*/ 1937068 w 3695258"/>
                <a:gd name="connsiteY12" fmla="*/ 455435 h 1539299"/>
                <a:gd name="connsiteX13" fmla="*/ 2067697 w 3695258"/>
                <a:gd name="connsiteY13" fmla="*/ 589594 h 1539299"/>
                <a:gd name="connsiteX14" fmla="*/ 2148898 w 3695258"/>
                <a:gd name="connsiteY14" fmla="*/ 684918 h 1539299"/>
                <a:gd name="connsiteX15" fmla="*/ 2237161 w 3695258"/>
                <a:gd name="connsiteY15" fmla="*/ 755528 h 1539299"/>
                <a:gd name="connsiteX16" fmla="*/ 2388972 w 3695258"/>
                <a:gd name="connsiteY16" fmla="*/ 815546 h 1539299"/>
                <a:gd name="connsiteX17" fmla="*/ 2512540 w 3695258"/>
                <a:gd name="connsiteY17" fmla="*/ 864973 h 1539299"/>
                <a:gd name="connsiteX18" fmla="*/ 2657290 w 3695258"/>
                <a:gd name="connsiteY18" fmla="*/ 963827 h 1539299"/>
                <a:gd name="connsiteX19" fmla="*/ 2773797 w 3695258"/>
                <a:gd name="connsiteY19" fmla="*/ 1083864 h 1539299"/>
                <a:gd name="connsiteX20" fmla="*/ 2975036 w 3695258"/>
                <a:gd name="connsiteY20" fmla="*/ 1214493 h 1539299"/>
                <a:gd name="connsiteX21" fmla="*/ 3172744 w 3695258"/>
                <a:gd name="connsiteY21" fmla="*/ 1316878 h 1539299"/>
                <a:gd name="connsiteX22" fmla="*/ 3373982 w 3695258"/>
                <a:gd name="connsiteY22" fmla="*/ 1362774 h 1539299"/>
                <a:gd name="connsiteX23" fmla="*/ 3571690 w 3695258"/>
                <a:gd name="connsiteY23" fmla="*/ 1394549 h 1539299"/>
                <a:gd name="connsiteX24" fmla="*/ 3695257 w 3695258"/>
                <a:gd name="connsiteY24" fmla="*/ 1398079 h 1539299"/>
                <a:gd name="connsiteX25" fmla="*/ 3695258 w 3695258"/>
                <a:gd name="connsiteY25" fmla="*/ 1535769 h 1539299"/>
                <a:gd name="connsiteX26" fmla="*/ 2353 w 3695258"/>
                <a:gd name="connsiteY26" fmla="*/ 1539299 h 1539299"/>
                <a:gd name="connsiteX27" fmla="*/ 2353 w 3695258"/>
                <a:gd name="connsiteY27" fmla="*/ 243605 h 1539299"/>
                <a:gd name="connsiteX0" fmla="*/ 2353 w 3695257"/>
                <a:gd name="connsiteY0" fmla="*/ 243605 h 1539299"/>
                <a:gd name="connsiteX1" fmla="*/ 122390 w 3695257"/>
                <a:gd name="connsiteY1" fmla="*/ 180056 h 1539299"/>
                <a:gd name="connsiteX2" fmla="*/ 323629 w 3695257"/>
                <a:gd name="connsiteY2" fmla="*/ 88263 h 1539299"/>
                <a:gd name="connsiteX3" fmla="*/ 517806 w 3695257"/>
                <a:gd name="connsiteY3" fmla="*/ 35305 h 1539299"/>
                <a:gd name="connsiteX4" fmla="*/ 659026 w 3695257"/>
                <a:gd name="connsiteY4" fmla="*/ 14122 h 1539299"/>
                <a:gd name="connsiteX5" fmla="*/ 817899 w 3695257"/>
                <a:gd name="connsiteY5" fmla="*/ 0 h 1539299"/>
                <a:gd name="connsiteX6" fmla="*/ 916753 w 3695257"/>
                <a:gd name="connsiteY6" fmla="*/ 0 h 1539299"/>
                <a:gd name="connsiteX7" fmla="*/ 1068565 w 3695257"/>
                <a:gd name="connsiteY7" fmla="*/ 0 h 1539299"/>
                <a:gd name="connsiteX8" fmla="*/ 1269803 w 3695257"/>
                <a:gd name="connsiteY8" fmla="*/ 28244 h 1539299"/>
                <a:gd name="connsiteX9" fmla="*/ 1485164 w 3695257"/>
                <a:gd name="connsiteY9" fmla="*/ 127098 h 1539299"/>
                <a:gd name="connsiteX10" fmla="*/ 1636975 w 3695257"/>
                <a:gd name="connsiteY10" fmla="*/ 215361 h 1539299"/>
                <a:gd name="connsiteX11" fmla="*/ 1809970 w 3695257"/>
                <a:gd name="connsiteY11" fmla="*/ 335398 h 1539299"/>
                <a:gd name="connsiteX12" fmla="*/ 1937068 w 3695257"/>
                <a:gd name="connsiteY12" fmla="*/ 455435 h 1539299"/>
                <a:gd name="connsiteX13" fmla="*/ 2067697 w 3695257"/>
                <a:gd name="connsiteY13" fmla="*/ 589594 h 1539299"/>
                <a:gd name="connsiteX14" fmla="*/ 2148898 w 3695257"/>
                <a:gd name="connsiteY14" fmla="*/ 684918 h 1539299"/>
                <a:gd name="connsiteX15" fmla="*/ 2237161 w 3695257"/>
                <a:gd name="connsiteY15" fmla="*/ 755528 h 1539299"/>
                <a:gd name="connsiteX16" fmla="*/ 2388972 w 3695257"/>
                <a:gd name="connsiteY16" fmla="*/ 815546 h 1539299"/>
                <a:gd name="connsiteX17" fmla="*/ 2512540 w 3695257"/>
                <a:gd name="connsiteY17" fmla="*/ 864973 h 1539299"/>
                <a:gd name="connsiteX18" fmla="*/ 2657290 w 3695257"/>
                <a:gd name="connsiteY18" fmla="*/ 963827 h 1539299"/>
                <a:gd name="connsiteX19" fmla="*/ 2773797 w 3695257"/>
                <a:gd name="connsiteY19" fmla="*/ 1083864 h 1539299"/>
                <a:gd name="connsiteX20" fmla="*/ 2975036 w 3695257"/>
                <a:gd name="connsiteY20" fmla="*/ 1214493 h 1539299"/>
                <a:gd name="connsiteX21" fmla="*/ 3172744 w 3695257"/>
                <a:gd name="connsiteY21" fmla="*/ 1316878 h 1539299"/>
                <a:gd name="connsiteX22" fmla="*/ 3373982 w 3695257"/>
                <a:gd name="connsiteY22" fmla="*/ 1362774 h 1539299"/>
                <a:gd name="connsiteX23" fmla="*/ 3571690 w 3695257"/>
                <a:gd name="connsiteY23" fmla="*/ 1394549 h 1539299"/>
                <a:gd name="connsiteX24" fmla="*/ 3695257 w 3695257"/>
                <a:gd name="connsiteY24" fmla="*/ 1398079 h 1539299"/>
                <a:gd name="connsiteX25" fmla="*/ 3683922 w 3695257"/>
                <a:gd name="connsiteY25" fmla="*/ 1535769 h 1539299"/>
                <a:gd name="connsiteX26" fmla="*/ 2353 w 3695257"/>
                <a:gd name="connsiteY26" fmla="*/ 1539299 h 1539299"/>
                <a:gd name="connsiteX27" fmla="*/ 2353 w 3695257"/>
                <a:gd name="connsiteY27" fmla="*/ 243605 h 1539299"/>
                <a:gd name="connsiteX0" fmla="*/ 2353 w 3687700"/>
                <a:gd name="connsiteY0" fmla="*/ 243605 h 1539299"/>
                <a:gd name="connsiteX1" fmla="*/ 122390 w 3687700"/>
                <a:gd name="connsiteY1" fmla="*/ 180056 h 1539299"/>
                <a:gd name="connsiteX2" fmla="*/ 323629 w 3687700"/>
                <a:gd name="connsiteY2" fmla="*/ 88263 h 1539299"/>
                <a:gd name="connsiteX3" fmla="*/ 517806 w 3687700"/>
                <a:gd name="connsiteY3" fmla="*/ 35305 h 1539299"/>
                <a:gd name="connsiteX4" fmla="*/ 659026 w 3687700"/>
                <a:gd name="connsiteY4" fmla="*/ 14122 h 1539299"/>
                <a:gd name="connsiteX5" fmla="*/ 817899 w 3687700"/>
                <a:gd name="connsiteY5" fmla="*/ 0 h 1539299"/>
                <a:gd name="connsiteX6" fmla="*/ 916753 w 3687700"/>
                <a:gd name="connsiteY6" fmla="*/ 0 h 1539299"/>
                <a:gd name="connsiteX7" fmla="*/ 1068565 w 3687700"/>
                <a:gd name="connsiteY7" fmla="*/ 0 h 1539299"/>
                <a:gd name="connsiteX8" fmla="*/ 1269803 w 3687700"/>
                <a:gd name="connsiteY8" fmla="*/ 28244 h 1539299"/>
                <a:gd name="connsiteX9" fmla="*/ 1485164 w 3687700"/>
                <a:gd name="connsiteY9" fmla="*/ 127098 h 1539299"/>
                <a:gd name="connsiteX10" fmla="*/ 1636975 w 3687700"/>
                <a:gd name="connsiteY10" fmla="*/ 215361 h 1539299"/>
                <a:gd name="connsiteX11" fmla="*/ 1809970 w 3687700"/>
                <a:gd name="connsiteY11" fmla="*/ 335398 h 1539299"/>
                <a:gd name="connsiteX12" fmla="*/ 1937068 w 3687700"/>
                <a:gd name="connsiteY12" fmla="*/ 455435 h 1539299"/>
                <a:gd name="connsiteX13" fmla="*/ 2067697 w 3687700"/>
                <a:gd name="connsiteY13" fmla="*/ 589594 h 1539299"/>
                <a:gd name="connsiteX14" fmla="*/ 2148898 w 3687700"/>
                <a:gd name="connsiteY14" fmla="*/ 684918 h 1539299"/>
                <a:gd name="connsiteX15" fmla="*/ 2237161 w 3687700"/>
                <a:gd name="connsiteY15" fmla="*/ 755528 h 1539299"/>
                <a:gd name="connsiteX16" fmla="*/ 2388972 w 3687700"/>
                <a:gd name="connsiteY16" fmla="*/ 815546 h 1539299"/>
                <a:gd name="connsiteX17" fmla="*/ 2512540 w 3687700"/>
                <a:gd name="connsiteY17" fmla="*/ 864973 h 1539299"/>
                <a:gd name="connsiteX18" fmla="*/ 2657290 w 3687700"/>
                <a:gd name="connsiteY18" fmla="*/ 963827 h 1539299"/>
                <a:gd name="connsiteX19" fmla="*/ 2773797 w 3687700"/>
                <a:gd name="connsiteY19" fmla="*/ 1083864 h 1539299"/>
                <a:gd name="connsiteX20" fmla="*/ 2975036 w 3687700"/>
                <a:gd name="connsiteY20" fmla="*/ 1214493 h 1539299"/>
                <a:gd name="connsiteX21" fmla="*/ 3172744 w 3687700"/>
                <a:gd name="connsiteY21" fmla="*/ 1316878 h 1539299"/>
                <a:gd name="connsiteX22" fmla="*/ 3373982 w 3687700"/>
                <a:gd name="connsiteY22" fmla="*/ 1362774 h 1539299"/>
                <a:gd name="connsiteX23" fmla="*/ 3571690 w 3687700"/>
                <a:gd name="connsiteY23" fmla="*/ 1394549 h 1539299"/>
                <a:gd name="connsiteX24" fmla="*/ 3687700 w 3687700"/>
                <a:gd name="connsiteY24" fmla="*/ 1398079 h 1539299"/>
                <a:gd name="connsiteX25" fmla="*/ 3683922 w 3687700"/>
                <a:gd name="connsiteY25" fmla="*/ 1535769 h 1539299"/>
                <a:gd name="connsiteX26" fmla="*/ 2353 w 3687700"/>
                <a:gd name="connsiteY26" fmla="*/ 1539299 h 1539299"/>
                <a:gd name="connsiteX27" fmla="*/ 2353 w 3687700"/>
                <a:gd name="connsiteY27" fmla="*/ 243605 h 1539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687700" h="1539299">
                  <a:moveTo>
                    <a:pt x="2353" y="243605"/>
                  </a:moveTo>
                  <a:lnTo>
                    <a:pt x="122390" y="180056"/>
                  </a:lnTo>
                  <a:lnTo>
                    <a:pt x="323629" y="88263"/>
                  </a:lnTo>
                  <a:lnTo>
                    <a:pt x="517806" y="35305"/>
                  </a:lnTo>
                  <a:lnTo>
                    <a:pt x="659026" y="14122"/>
                  </a:lnTo>
                  <a:lnTo>
                    <a:pt x="817899" y="0"/>
                  </a:lnTo>
                  <a:lnTo>
                    <a:pt x="916753" y="0"/>
                  </a:lnTo>
                  <a:lnTo>
                    <a:pt x="1068565" y="0"/>
                  </a:lnTo>
                  <a:lnTo>
                    <a:pt x="1269803" y="28244"/>
                  </a:lnTo>
                  <a:lnTo>
                    <a:pt x="1485164" y="127098"/>
                  </a:lnTo>
                  <a:lnTo>
                    <a:pt x="1636975" y="215361"/>
                  </a:lnTo>
                  <a:lnTo>
                    <a:pt x="1809970" y="335398"/>
                  </a:lnTo>
                  <a:lnTo>
                    <a:pt x="1937068" y="455435"/>
                  </a:lnTo>
                  <a:lnTo>
                    <a:pt x="2067697" y="589594"/>
                  </a:lnTo>
                  <a:lnTo>
                    <a:pt x="2148898" y="684918"/>
                  </a:lnTo>
                  <a:lnTo>
                    <a:pt x="2237161" y="755528"/>
                  </a:lnTo>
                  <a:lnTo>
                    <a:pt x="2388972" y="815546"/>
                  </a:lnTo>
                  <a:lnTo>
                    <a:pt x="2512540" y="864973"/>
                  </a:lnTo>
                  <a:lnTo>
                    <a:pt x="2657290" y="963827"/>
                  </a:lnTo>
                  <a:lnTo>
                    <a:pt x="2773797" y="1083864"/>
                  </a:lnTo>
                  <a:lnTo>
                    <a:pt x="2975036" y="1214493"/>
                  </a:lnTo>
                  <a:lnTo>
                    <a:pt x="3172744" y="1316878"/>
                  </a:lnTo>
                  <a:lnTo>
                    <a:pt x="3373982" y="1362774"/>
                  </a:lnTo>
                  <a:lnTo>
                    <a:pt x="3571690" y="1394549"/>
                  </a:lnTo>
                  <a:lnTo>
                    <a:pt x="3687700" y="1398079"/>
                  </a:lnTo>
                  <a:cubicBezTo>
                    <a:pt x="3687700" y="1443976"/>
                    <a:pt x="3683922" y="1489872"/>
                    <a:pt x="3683922" y="1535769"/>
                  </a:cubicBezTo>
                  <a:lnTo>
                    <a:pt x="2353" y="1539299"/>
                  </a:lnTo>
                  <a:cubicBezTo>
                    <a:pt x="1176" y="1110931"/>
                    <a:pt x="0" y="682564"/>
                    <a:pt x="2353" y="243605"/>
                  </a:cubicBezTo>
                  <a:close/>
                </a:path>
              </a:pathLst>
            </a:custGeom>
            <a:solidFill>
              <a:srgbClr val="FFFF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</a:endParaRPr>
            </a:p>
          </p:txBody>
        </p:sp>
        <p:sp>
          <p:nvSpPr>
            <p:cNvPr id="745" name="Freeform 744"/>
            <p:cNvSpPr/>
            <p:nvPr/>
          </p:nvSpPr>
          <p:spPr bwMode="auto">
            <a:xfrm>
              <a:off x="176213" y="1397000"/>
              <a:ext cx="1000125" cy="1477963"/>
            </a:xfrm>
            <a:custGeom>
              <a:avLst/>
              <a:gdLst>
                <a:gd name="connsiteX0" fmla="*/ 438150 w 1821180"/>
                <a:gd name="connsiteY0" fmla="*/ 45720 h 2773680"/>
                <a:gd name="connsiteX1" fmla="*/ 438150 w 1821180"/>
                <a:gd name="connsiteY1" fmla="*/ 45720 h 2773680"/>
                <a:gd name="connsiteX2" fmla="*/ 529590 w 1821180"/>
                <a:gd name="connsiteY2" fmla="*/ 41910 h 2773680"/>
                <a:gd name="connsiteX3" fmla="*/ 617220 w 1821180"/>
                <a:gd name="connsiteY3" fmla="*/ 19050 h 2773680"/>
                <a:gd name="connsiteX4" fmla="*/ 739140 w 1821180"/>
                <a:gd name="connsiteY4" fmla="*/ 0 h 2773680"/>
                <a:gd name="connsiteX5" fmla="*/ 796290 w 1821180"/>
                <a:gd name="connsiteY5" fmla="*/ 7620 h 2773680"/>
                <a:gd name="connsiteX6" fmla="*/ 811530 w 1821180"/>
                <a:gd name="connsiteY6" fmla="*/ 11430 h 2773680"/>
                <a:gd name="connsiteX7" fmla="*/ 857250 w 1821180"/>
                <a:gd name="connsiteY7" fmla="*/ 49530 h 2773680"/>
                <a:gd name="connsiteX8" fmla="*/ 914400 w 1821180"/>
                <a:gd name="connsiteY8" fmla="*/ 102870 h 2773680"/>
                <a:gd name="connsiteX9" fmla="*/ 941070 w 1821180"/>
                <a:gd name="connsiteY9" fmla="*/ 152400 h 2773680"/>
                <a:gd name="connsiteX10" fmla="*/ 994410 w 1821180"/>
                <a:gd name="connsiteY10" fmla="*/ 186690 h 2773680"/>
                <a:gd name="connsiteX11" fmla="*/ 1017270 w 1821180"/>
                <a:gd name="connsiteY11" fmla="*/ 236220 h 2773680"/>
                <a:gd name="connsiteX12" fmla="*/ 1059180 w 1821180"/>
                <a:gd name="connsiteY12" fmla="*/ 308610 h 2773680"/>
                <a:gd name="connsiteX13" fmla="*/ 1104900 w 1821180"/>
                <a:gd name="connsiteY13" fmla="*/ 354330 h 2773680"/>
                <a:gd name="connsiteX14" fmla="*/ 1143000 w 1821180"/>
                <a:gd name="connsiteY14" fmla="*/ 403860 h 2773680"/>
                <a:gd name="connsiteX15" fmla="*/ 1150620 w 1821180"/>
                <a:gd name="connsiteY15" fmla="*/ 457200 h 2773680"/>
                <a:gd name="connsiteX16" fmla="*/ 1188720 w 1821180"/>
                <a:gd name="connsiteY16" fmla="*/ 525780 h 2773680"/>
                <a:gd name="connsiteX17" fmla="*/ 1200150 w 1821180"/>
                <a:gd name="connsiteY17" fmla="*/ 582930 h 2773680"/>
                <a:gd name="connsiteX18" fmla="*/ 1196340 w 1821180"/>
                <a:gd name="connsiteY18" fmla="*/ 640080 h 2773680"/>
                <a:gd name="connsiteX19" fmla="*/ 1196340 w 1821180"/>
                <a:gd name="connsiteY19" fmla="*/ 640080 h 2773680"/>
                <a:gd name="connsiteX20" fmla="*/ 1211580 w 1821180"/>
                <a:gd name="connsiteY20" fmla="*/ 708660 h 2773680"/>
                <a:gd name="connsiteX21" fmla="*/ 1242060 w 1821180"/>
                <a:gd name="connsiteY21" fmla="*/ 746760 h 2773680"/>
                <a:gd name="connsiteX22" fmla="*/ 1261110 w 1821180"/>
                <a:gd name="connsiteY22" fmla="*/ 792480 h 2773680"/>
                <a:gd name="connsiteX23" fmla="*/ 1287780 w 1821180"/>
                <a:gd name="connsiteY23" fmla="*/ 857250 h 2773680"/>
                <a:gd name="connsiteX24" fmla="*/ 1291590 w 1821180"/>
                <a:gd name="connsiteY24" fmla="*/ 918210 h 2773680"/>
                <a:gd name="connsiteX25" fmla="*/ 1280160 w 1821180"/>
                <a:gd name="connsiteY25" fmla="*/ 941070 h 2773680"/>
                <a:gd name="connsiteX26" fmla="*/ 1303020 w 1821180"/>
                <a:gd name="connsiteY26" fmla="*/ 1017270 h 2773680"/>
                <a:gd name="connsiteX27" fmla="*/ 1295400 w 1821180"/>
                <a:gd name="connsiteY27" fmla="*/ 1055370 h 2773680"/>
                <a:gd name="connsiteX28" fmla="*/ 1234440 w 1821180"/>
                <a:gd name="connsiteY28" fmla="*/ 1089660 h 2773680"/>
                <a:gd name="connsiteX29" fmla="*/ 1207770 w 1821180"/>
                <a:gd name="connsiteY29" fmla="*/ 1104900 h 2773680"/>
                <a:gd name="connsiteX30" fmla="*/ 1207770 w 1821180"/>
                <a:gd name="connsiteY30" fmla="*/ 1150620 h 2773680"/>
                <a:gd name="connsiteX31" fmla="*/ 1173480 w 1821180"/>
                <a:gd name="connsiteY31" fmla="*/ 1188720 h 2773680"/>
                <a:gd name="connsiteX32" fmla="*/ 1165860 w 1821180"/>
                <a:gd name="connsiteY32" fmla="*/ 1253490 h 2773680"/>
                <a:gd name="connsiteX33" fmla="*/ 1200150 w 1821180"/>
                <a:gd name="connsiteY33" fmla="*/ 1325880 h 2773680"/>
                <a:gd name="connsiteX34" fmla="*/ 1200150 w 1821180"/>
                <a:gd name="connsiteY34" fmla="*/ 1383030 h 2773680"/>
                <a:gd name="connsiteX35" fmla="*/ 1211580 w 1821180"/>
                <a:gd name="connsiteY35" fmla="*/ 1447800 h 2773680"/>
                <a:gd name="connsiteX36" fmla="*/ 1203960 w 1821180"/>
                <a:gd name="connsiteY36" fmla="*/ 1508760 h 2773680"/>
                <a:gd name="connsiteX37" fmla="*/ 1253490 w 1821180"/>
                <a:gd name="connsiteY37" fmla="*/ 1607820 h 2773680"/>
                <a:gd name="connsiteX38" fmla="*/ 1272540 w 1821180"/>
                <a:gd name="connsiteY38" fmla="*/ 1699260 h 2773680"/>
                <a:gd name="connsiteX39" fmla="*/ 1287780 w 1821180"/>
                <a:gd name="connsiteY39" fmla="*/ 1737360 h 2773680"/>
                <a:gd name="connsiteX40" fmla="*/ 1325880 w 1821180"/>
                <a:gd name="connsiteY40" fmla="*/ 1805940 h 2773680"/>
                <a:gd name="connsiteX41" fmla="*/ 1329690 w 1821180"/>
                <a:gd name="connsiteY41" fmla="*/ 1866900 h 2773680"/>
                <a:gd name="connsiteX42" fmla="*/ 1333500 w 1821180"/>
                <a:gd name="connsiteY42" fmla="*/ 1916430 h 2773680"/>
                <a:gd name="connsiteX43" fmla="*/ 1363980 w 1821180"/>
                <a:gd name="connsiteY43" fmla="*/ 1965960 h 2773680"/>
                <a:gd name="connsiteX44" fmla="*/ 1405890 w 1821180"/>
                <a:gd name="connsiteY44" fmla="*/ 2026920 h 2773680"/>
                <a:gd name="connsiteX45" fmla="*/ 1417320 w 1821180"/>
                <a:gd name="connsiteY45" fmla="*/ 2061210 h 2773680"/>
                <a:gd name="connsiteX46" fmla="*/ 1459230 w 1821180"/>
                <a:gd name="connsiteY46" fmla="*/ 2110740 h 2773680"/>
                <a:gd name="connsiteX47" fmla="*/ 1508760 w 1821180"/>
                <a:gd name="connsiteY47" fmla="*/ 2145030 h 2773680"/>
                <a:gd name="connsiteX48" fmla="*/ 1596390 w 1821180"/>
                <a:gd name="connsiteY48" fmla="*/ 2186940 h 2773680"/>
                <a:gd name="connsiteX49" fmla="*/ 1611630 w 1821180"/>
                <a:gd name="connsiteY49" fmla="*/ 2221230 h 2773680"/>
                <a:gd name="connsiteX50" fmla="*/ 1642110 w 1821180"/>
                <a:gd name="connsiteY50" fmla="*/ 2266950 h 2773680"/>
                <a:gd name="connsiteX51" fmla="*/ 1703070 w 1821180"/>
                <a:gd name="connsiteY51" fmla="*/ 2305050 h 2773680"/>
                <a:gd name="connsiteX52" fmla="*/ 1748790 w 1821180"/>
                <a:gd name="connsiteY52" fmla="*/ 2358390 h 2773680"/>
                <a:gd name="connsiteX53" fmla="*/ 1760220 w 1821180"/>
                <a:gd name="connsiteY53" fmla="*/ 2449830 h 2773680"/>
                <a:gd name="connsiteX54" fmla="*/ 1779270 w 1821180"/>
                <a:gd name="connsiteY54" fmla="*/ 2499360 h 2773680"/>
                <a:gd name="connsiteX55" fmla="*/ 1813560 w 1821180"/>
                <a:gd name="connsiteY55" fmla="*/ 2548890 h 2773680"/>
                <a:gd name="connsiteX56" fmla="*/ 1821180 w 1821180"/>
                <a:gd name="connsiteY56" fmla="*/ 2602230 h 2773680"/>
                <a:gd name="connsiteX57" fmla="*/ 1821180 w 1821180"/>
                <a:gd name="connsiteY57" fmla="*/ 2663190 h 2773680"/>
                <a:gd name="connsiteX58" fmla="*/ 1817370 w 1821180"/>
                <a:gd name="connsiteY58" fmla="*/ 2701290 h 2773680"/>
                <a:gd name="connsiteX59" fmla="*/ 1802130 w 1821180"/>
                <a:gd name="connsiteY59" fmla="*/ 2735580 h 2773680"/>
                <a:gd name="connsiteX60" fmla="*/ 1741170 w 1821180"/>
                <a:gd name="connsiteY60" fmla="*/ 2758440 h 2773680"/>
                <a:gd name="connsiteX61" fmla="*/ 1687830 w 1821180"/>
                <a:gd name="connsiteY61" fmla="*/ 2769870 h 2773680"/>
                <a:gd name="connsiteX62" fmla="*/ 1611630 w 1821180"/>
                <a:gd name="connsiteY62" fmla="*/ 2773680 h 2773680"/>
                <a:gd name="connsiteX63" fmla="*/ 1512570 w 1821180"/>
                <a:gd name="connsiteY63" fmla="*/ 2754630 h 2773680"/>
                <a:gd name="connsiteX64" fmla="*/ 1451610 w 1821180"/>
                <a:gd name="connsiteY64" fmla="*/ 2766060 h 2773680"/>
                <a:gd name="connsiteX65" fmla="*/ 1390650 w 1821180"/>
                <a:gd name="connsiteY65" fmla="*/ 2773680 h 2773680"/>
                <a:gd name="connsiteX66" fmla="*/ 1356360 w 1821180"/>
                <a:gd name="connsiteY66" fmla="*/ 2766060 h 2773680"/>
                <a:gd name="connsiteX67" fmla="*/ 1325880 w 1821180"/>
                <a:gd name="connsiteY67" fmla="*/ 2750820 h 2773680"/>
                <a:gd name="connsiteX68" fmla="*/ 1226820 w 1821180"/>
                <a:gd name="connsiteY68" fmla="*/ 2758440 h 2773680"/>
                <a:gd name="connsiteX69" fmla="*/ 1135380 w 1821180"/>
                <a:gd name="connsiteY69" fmla="*/ 2773680 h 2773680"/>
                <a:gd name="connsiteX70" fmla="*/ 1078230 w 1821180"/>
                <a:gd name="connsiteY70" fmla="*/ 2762250 h 2773680"/>
                <a:gd name="connsiteX71" fmla="*/ 1013460 w 1821180"/>
                <a:gd name="connsiteY71" fmla="*/ 2739390 h 2773680"/>
                <a:gd name="connsiteX72" fmla="*/ 956310 w 1821180"/>
                <a:gd name="connsiteY72" fmla="*/ 2727960 h 2773680"/>
                <a:gd name="connsiteX73" fmla="*/ 830580 w 1821180"/>
                <a:gd name="connsiteY73" fmla="*/ 2678430 h 2773680"/>
                <a:gd name="connsiteX74" fmla="*/ 800100 w 1821180"/>
                <a:gd name="connsiteY74" fmla="*/ 2647950 h 2773680"/>
                <a:gd name="connsiteX75" fmla="*/ 758190 w 1821180"/>
                <a:gd name="connsiteY75" fmla="*/ 2636520 h 2773680"/>
                <a:gd name="connsiteX76" fmla="*/ 727710 w 1821180"/>
                <a:gd name="connsiteY76" fmla="*/ 2625090 h 2773680"/>
                <a:gd name="connsiteX77" fmla="*/ 681990 w 1821180"/>
                <a:gd name="connsiteY77" fmla="*/ 2590800 h 2773680"/>
                <a:gd name="connsiteX78" fmla="*/ 659130 w 1821180"/>
                <a:gd name="connsiteY78" fmla="*/ 2564130 h 2773680"/>
                <a:gd name="connsiteX79" fmla="*/ 590550 w 1821180"/>
                <a:gd name="connsiteY79" fmla="*/ 2552700 h 2773680"/>
                <a:gd name="connsiteX80" fmla="*/ 563880 w 1821180"/>
                <a:gd name="connsiteY80" fmla="*/ 2537460 h 2773680"/>
                <a:gd name="connsiteX81" fmla="*/ 541020 w 1821180"/>
                <a:gd name="connsiteY81" fmla="*/ 2491740 h 2773680"/>
                <a:gd name="connsiteX82" fmla="*/ 541020 w 1821180"/>
                <a:gd name="connsiteY82" fmla="*/ 2426970 h 2773680"/>
                <a:gd name="connsiteX83" fmla="*/ 502920 w 1821180"/>
                <a:gd name="connsiteY83" fmla="*/ 2354580 h 2773680"/>
                <a:gd name="connsiteX84" fmla="*/ 472440 w 1821180"/>
                <a:gd name="connsiteY84" fmla="*/ 2293620 h 2773680"/>
                <a:gd name="connsiteX85" fmla="*/ 422910 w 1821180"/>
                <a:gd name="connsiteY85" fmla="*/ 2217420 h 2773680"/>
                <a:gd name="connsiteX86" fmla="*/ 388620 w 1821180"/>
                <a:gd name="connsiteY86" fmla="*/ 2076450 h 2773680"/>
                <a:gd name="connsiteX87" fmla="*/ 350520 w 1821180"/>
                <a:gd name="connsiteY87" fmla="*/ 2038350 h 2773680"/>
                <a:gd name="connsiteX88" fmla="*/ 331470 w 1821180"/>
                <a:gd name="connsiteY88" fmla="*/ 2011680 h 2773680"/>
                <a:gd name="connsiteX89" fmla="*/ 308610 w 1821180"/>
                <a:gd name="connsiteY89" fmla="*/ 1962150 h 2773680"/>
                <a:gd name="connsiteX90" fmla="*/ 281940 w 1821180"/>
                <a:gd name="connsiteY90" fmla="*/ 1905000 h 2773680"/>
                <a:gd name="connsiteX91" fmla="*/ 232410 w 1821180"/>
                <a:gd name="connsiteY91" fmla="*/ 1802130 h 2773680"/>
                <a:gd name="connsiteX92" fmla="*/ 240030 w 1821180"/>
                <a:gd name="connsiteY92" fmla="*/ 1748790 h 2773680"/>
                <a:gd name="connsiteX93" fmla="*/ 251460 w 1821180"/>
                <a:gd name="connsiteY93" fmla="*/ 1676400 h 2773680"/>
                <a:gd name="connsiteX94" fmla="*/ 236220 w 1821180"/>
                <a:gd name="connsiteY94" fmla="*/ 1611630 h 2773680"/>
                <a:gd name="connsiteX95" fmla="*/ 220980 w 1821180"/>
                <a:gd name="connsiteY95" fmla="*/ 1569720 h 2773680"/>
                <a:gd name="connsiteX96" fmla="*/ 220980 w 1821180"/>
                <a:gd name="connsiteY96" fmla="*/ 1508760 h 2773680"/>
                <a:gd name="connsiteX97" fmla="*/ 220980 w 1821180"/>
                <a:gd name="connsiteY97" fmla="*/ 1508760 h 2773680"/>
                <a:gd name="connsiteX98" fmla="*/ 205740 w 1821180"/>
                <a:gd name="connsiteY98" fmla="*/ 1447800 h 2773680"/>
                <a:gd name="connsiteX99" fmla="*/ 190500 w 1821180"/>
                <a:gd name="connsiteY99" fmla="*/ 1379220 h 2773680"/>
                <a:gd name="connsiteX100" fmla="*/ 205740 w 1821180"/>
                <a:gd name="connsiteY100" fmla="*/ 1329690 h 2773680"/>
                <a:gd name="connsiteX101" fmla="*/ 186690 w 1821180"/>
                <a:gd name="connsiteY101" fmla="*/ 1245870 h 2773680"/>
                <a:gd name="connsiteX102" fmla="*/ 160020 w 1821180"/>
                <a:gd name="connsiteY102" fmla="*/ 1169670 h 2773680"/>
                <a:gd name="connsiteX103" fmla="*/ 137160 w 1821180"/>
                <a:gd name="connsiteY103" fmla="*/ 1108710 h 2773680"/>
                <a:gd name="connsiteX104" fmla="*/ 91440 w 1821180"/>
                <a:gd name="connsiteY104" fmla="*/ 1028700 h 2773680"/>
                <a:gd name="connsiteX105" fmla="*/ 76200 w 1821180"/>
                <a:gd name="connsiteY105" fmla="*/ 960120 h 2773680"/>
                <a:gd name="connsiteX106" fmla="*/ 95250 w 1821180"/>
                <a:gd name="connsiteY106" fmla="*/ 899160 h 2773680"/>
                <a:gd name="connsiteX107" fmla="*/ 80010 w 1821180"/>
                <a:gd name="connsiteY107" fmla="*/ 838200 h 2773680"/>
                <a:gd name="connsiteX108" fmla="*/ 68580 w 1821180"/>
                <a:gd name="connsiteY108" fmla="*/ 800100 h 2773680"/>
                <a:gd name="connsiteX109" fmla="*/ 68580 w 1821180"/>
                <a:gd name="connsiteY109" fmla="*/ 784860 h 2773680"/>
                <a:gd name="connsiteX110" fmla="*/ 87630 w 1821180"/>
                <a:gd name="connsiteY110" fmla="*/ 716280 h 2773680"/>
                <a:gd name="connsiteX111" fmla="*/ 91440 w 1821180"/>
                <a:gd name="connsiteY111" fmla="*/ 636270 h 2773680"/>
                <a:gd name="connsiteX112" fmla="*/ 68580 w 1821180"/>
                <a:gd name="connsiteY112" fmla="*/ 579120 h 2773680"/>
                <a:gd name="connsiteX113" fmla="*/ 45720 w 1821180"/>
                <a:gd name="connsiteY113" fmla="*/ 548640 h 2773680"/>
                <a:gd name="connsiteX114" fmla="*/ 38100 w 1821180"/>
                <a:gd name="connsiteY114" fmla="*/ 476250 h 2773680"/>
                <a:gd name="connsiteX115" fmla="*/ 22860 w 1821180"/>
                <a:gd name="connsiteY115" fmla="*/ 426720 h 2773680"/>
                <a:gd name="connsiteX116" fmla="*/ 3810 w 1821180"/>
                <a:gd name="connsiteY116" fmla="*/ 373380 h 2773680"/>
                <a:gd name="connsiteX117" fmla="*/ 0 w 1821180"/>
                <a:gd name="connsiteY117" fmla="*/ 316230 h 2773680"/>
                <a:gd name="connsiteX118" fmla="*/ 0 w 1821180"/>
                <a:gd name="connsiteY118" fmla="*/ 262890 h 2773680"/>
                <a:gd name="connsiteX119" fmla="*/ 41910 w 1821180"/>
                <a:gd name="connsiteY119" fmla="*/ 213360 h 2773680"/>
                <a:gd name="connsiteX120" fmla="*/ 60960 w 1821180"/>
                <a:gd name="connsiteY120" fmla="*/ 167640 h 2773680"/>
                <a:gd name="connsiteX121" fmla="*/ 91440 w 1821180"/>
                <a:gd name="connsiteY121" fmla="*/ 148590 h 2773680"/>
                <a:gd name="connsiteX122" fmla="*/ 125730 w 1821180"/>
                <a:gd name="connsiteY122" fmla="*/ 125730 h 2773680"/>
                <a:gd name="connsiteX123" fmla="*/ 182880 w 1821180"/>
                <a:gd name="connsiteY123" fmla="*/ 87630 h 2773680"/>
                <a:gd name="connsiteX124" fmla="*/ 240030 w 1821180"/>
                <a:gd name="connsiteY124" fmla="*/ 80010 h 2773680"/>
                <a:gd name="connsiteX125" fmla="*/ 297180 w 1821180"/>
                <a:gd name="connsiteY125" fmla="*/ 80010 h 2773680"/>
                <a:gd name="connsiteX126" fmla="*/ 297180 w 1821180"/>
                <a:gd name="connsiteY126" fmla="*/ 114300 h 2773680"/>
                <a:gd name="connsiteX127" fmla="*/ 220980 w 1821180"/>
                <a:gd name="connsiteY127" fmla="*/ 133350 h 2773680"/>
                <a:gd name="connsiteX128" fmla="*/ 106680 w 1821180"/>
                <a:gd name="connsiteY128" fmla="*/ 205740 h 2773680"/>
                <a:gd name="connsiteX129" fmla="*/ 80010 w 1821180"/>
                <a:gd name="connsiteY129" fmla="*/ 259080 h 2773680"/>
                <a:gd name="connsiteX130" fmla="*/ 68580 w 1821180"/>
                <a:gd name="connsiteY130" fmla="*/ 304800 h 2773680"/>
                <a:gd name="connsiteX131" fmla="*/ 60960 w 1821180"/>
                <a:gd name="connsiteY131" fmla="*/ 358140 h 2773680"/>
                <a:gd name="connsiteX132" fmla="*/ 83820 w 1821180"/>
                <a:gd name="connsiteY132" fmla="*/ 430530 h 2773680"/>
                <a:gd name="connsiteX133" fmla="*/ 129540 w 1821180"/>
                <a:gd name="connsiteY133" fmla="*/ 483870 h 2773680"/>
                <a:gd name="connsiteX134" fmla="*/ 163830 w 1821180"/>
                <a:gd name="connsiteY134" fmla="*/ 541020 h 2773680"/>
                <a:gd name="connsiteX135" fmla="*/ 156210 w 1821180"/>
                <a:gd name="connsiteY135" fmla="*/ 643890 h 2773680"/>
                <a:gd name="connsiteX136" fmla="*/ 156210 w 1821180"/>
                <a:gd name="connsiteY136" fmla="*/ 773430 h 2773680"/>
                <a:gd name="connsiteX137" fmla="*/ 144780 w 1821180"/>
                <a:gd name="connsiteY137" fmla="*/ 899160 h 2773680"/>
                <a:gd name="connsiteX138" fmla="*/ 190500 w 1821180"/>
                <a:gd name="connsiteY138" fmla="*/ 1024890 h 2773680"/>
                <a:gd name="connsiteX139" fmla="*/ 220980 w 1821180"/>
                <a:gd name="connsiteY139" fmla="*/ 1112520 h 2773680"/>
                <a:gd name="connsiteX140" fmla="*/ 251460 w 1821180"/>
                <a:gd name="connsiteY140" fmla="*/ 1188720 h 2773680"/>
                <a:gd name="connsiteX141" fmla="*/ 259080 w 1821180"/>
                <a:gd name="connsiteY141" fmla="*/ 1283970 h 2773680"/>
                <a:gd name="connsiteX142" fmla="*/ 274320 w 1821180"/>
                <a:gd name="connsiteY142" fmla="*/ 1394460 h 2773680"/>
                <a:gd name="connsiteX143" fmla="*/ 320040 w 1821180"/>
                <a:gd name="connsiteY143" fmla="*/ 1543050 h 2773680"/>
                <a:gd name="connsiteX144" fmla="*/ 342900 w 1821180"/>
                <a:gd name="connsiteY144" fmla="*/ 1741170 h 2773680"/>
                <a:gd name="connsiteX145" fmla="*/ 411480 w 1821180"/>
                <a:gd name="connsiteY145" fmla="*/ 1950720 h 2773680"/>
                <a:gd name="connsiteX146" fmla="*/ 472440 w 1821180"/>
                <a:gd name="connsiteY146" fmla="*/ 2148840 h 2773680"/>
                <a:gd name="connsiteX147" fmla="*/ 556260 w 1821180"/>
                <a:gd name="connsiteY147" fmla="*/ 2308860 h 2773680"/>
                <a:gd name="connsiteX148" fmla="*/ 655320 w 1821180"/>
                <a:gd name="connsiteY148" fmla="*/ 2430780 h 2773680"/>
                <a:gd name="connsiteX149" fmla="*/ 784860 w 1821180"/>
                <a:gd name="connsiteY149" fmla="*/ 2548890 h 2773680"/>
                <a:gd name="connsiteX150" fmla="*/ 914400 w 1821180"/>
                <a:gd name="connsiteY150" fmla="*/ 2617470 h 2773680"/>
                <a:gd name="connsiteX151" fmla="*/ 948690 w 1821180"/>
                <a:gd name="connsiteY151" fmla="*/ 2651760 h 2773680"/>
                <a:gd name="connsiteX152" fmla="*/ 1074420 w 1821180"/>
                <a:gd name="connsiteY152" fmla="*/ 2674620 h 2773680"/>
                <a:gd name="connsiteX153" fmla="*/ 1123950 w 1821180"/>
                <a:gd name="connsiteY153" fmla="*/ 2678430 h 2773680"/>
                <a:gd name="connsiteX154" fmla="*/ 1344930 w 1821180"/>
                <a:gd name="connsiteY154" fmla="*/ 2674620 h 2773680"/>
                <a:gd name="connsiteX155" fmla="*/ 1592580 w 1821180"/>
                <a:gd name="connsiteY155" fmla="*/ 2716530 h 2773680"/>
                <a:gd name="connsiteX156" fmla="*/ 1737360 w 1821180"/>
                <a:gd name="connsiteY156" fmla="*/ 2716530 h 2773680"/>
                <a:gd name="connsiteX157" fmla="*/ 1786890 w 1821180"/>
                <a:gd name="connsiteY157" fmla="*/ 2682240 h 2773680"/>
                <a:gd name="connsiteX158" fmla="*/ 1783080 w 1821180"/>
                <a:gd name="connsiteY158" fmla="*/ 2625090 h 2773680"/>
                <a:gd name="connsiteX159" fmla="*/ 1764030 w 1821180"/>
                <a:gd name="connsiteY159" fmla="*/ 2579370 h 2773680"/>
                <a:gd name="connsiteX160" fmla="*/ 1718310 w 1821180"/>
                <a:gd name="connsiteY160" fmla="*/ 2526030 h 2773680"/>
                <a:gd name="connsiteX161" fmla="*/ 1684020 w 1821180"/>
                <a:gd name="connsiteY161" fmla="*/ 2400300 h 2773680"/>
                <a:gd name="connsiteX162" fmla="*/ 1657350 w 1821180"/>
                <a:gd name="connsiteY162" fmla="*/ 2339340 h 2773680"/>
                <a:gd name="connsiteX163" fmla="*/ 1607820 w 1821180"/>
                <a:gd name="connsiteY163" fmla="*/ 2263140 h 2773680"/>
                <a:gd name="connsiteX164" fmla="*/ 1504950 w 1821180"/>
                <a:gd name="connsiteY164" fmla="*/ 2205990 h 2773680"/>
                <a:gd name="connsiteX165" fmla="*/ 1379220 w 1821180"/>
                <a:gd name="connsiteY165" fmla="*/ 2129790 h 2773680"/>
                <a:gd name="connsiteX166" fmla="*/ 1306830 w 1821180"/>
                <a:gd name="connsiteY166" fmla="*/ 2053590 h 2773680"/>
                <a:gd name="connsiteX167" fmla="*/ 1257300 w 1821180"/>
                <a:gd name="connsiteY167" fmla="*/ 1943100 h 2773680"/>
                <a:gd name="connsiteX168" fmla="*/ 1226820 w 1821180"/>
                <a:gd name="connsiteY168" fmla="*/ 1844040 h 2773680"/>
                <a:gd name="connsiteX169" fmla="*/ 1215390 w 1821180"/>
                <a:gd name="connsiteY169" fmla="*/ 1756410 h 2773680"/>
                <a:gd name="connsiteX170" fmla="*/ 1181100 w 1821180"/>
                <a:gd name="connsiteY170" fmla="*/ 1703070 h 2773680"/>
                <a:gd name="connsiteX171" fmla="*/ 1150620 w 1821180"/>
                <a:gd name="connsiteY171" fmla="*/ 1577340 h 2773680"/>
                <a:gd name="connsiteX172" fmla="*/ 1123950 w 1821180"/>
                <a:gd name="connsiteY172" fmla="*/ 1474470 h 2773680"/>
                <a:gd name="connsiteX173" fmla="*/ 1070610 w 1821180"/>
                <a:gd name="connsiteY173" fmla="*/ 1356360 h 2773680"/>
                <a:gd name="connsiteX174" fmla="*/ 1036320 w 1821180"/>
                <a:gd name="connsiteY174" fmla="*/ 1226820 h 2773680"/>
                <a:gd name="connsiteX175" fmla="*/ 1021080 w 1821180"/>
                <a:gd name="connsiteY175" fmla="*/ 1123950 h 2773680"/>
                <a:gd name="connsiteX176" fmla="*/ 1028700 w 1821180"/>
                <a:gd name="connsiteY176" fmla="*/ 1085850 h 2773680"/>
                <a:gd name="connsiteX177" fmla="*/ 1097280 w 1821180"/>
                <a:gd name="connsiteY177" fmla="*/ 1051560 h 2773680"/>
                <a:gd name="connsiteX178" fmla="*/ 1150620 w 1821180"/>
                <a:gd name="connsiteY178" fmla="*/ 1017270 h 2773680"/>
                <a:gd name="connsiteX179" fmla="*/ 1158240 w 1821180"/>
                <a:gd name="connsiteY179" fmla="*/ 929640 h 2773680"/>
                <a:gd name="connsiteX180" fmla="*/ 1131570 w 1821180"/>
                <a:gd name="connsiteY180" fmla="*/ 842010 h 2773680"/>
                <a:gd name="connsiteX181" fmla="*/ 1062990 w 1821180"/>
                <a:gd name="connsiteY181" fmla="*/ 784860 h 2773680"/>
                <a:gd name="connsiteX182" fmla="*/ 1009650 w 1821180"/>
                <a:gd name="connsiteY182" fmla="*/ 617220 h 2773680"/>
                <a:gd name="connsiteX183" fmla="*/ 948690 w 1821180"/>
                <a:gd name="connsiteY183" fmla="*/ 491490 h 2773680"/>
                <a:gd name="connsiteX184" fmla="*/ 838200 w 1821180"/>
                <a:gd name="connsiteY184" fmla="*/ 388620 h 2773680"/>
                <a:gd name="connsiteX185" fmla="*/ 830580 w 1821180"/>
                <a:gd name="connsiteY185" fmla="*/ 293370 h 2773680"/>
                <a:gd name="connsiteX186" fmla="*/ 838200 w 1821180"/>
                <a:gd name="connsiteY186" fmla="*/ 182880 h 2773680"/>
                <a:gd name="connsiteX187" fmla="*/ 819150 w 1821180"/>
                <a:gd name="connsiteY187" fmla="*/ 99060 h 2773680"/>
                <a:gd name="connsiteX188" fmla="*/ 784860 w 1821180"/>
                <a:gd name="connsiteY188" fmla="*/ 68580 h 2773680"/>
                <a:gd name="connsiteX189" fmla="*/ 712470 w 1821180"/>
                <a:gd name="connsiteY189" fmla="*/ 57150 h 2773680"/>
                <a:gd name="connsiteX190" fmla="*/ 621030 w 1821180"/>
                <a:gd name="connsiteY190" fmla="*/ 57150 h 2773680"/>
                <a:gd name="connsiteX191" fmla="*/ 495300 w 1821180"/>
                <a:gd name="connsiteY191" fmla="*/ 95250 h 2773680"/>
                <a:gd name="connsiteX192" fmla="*/ 430530 w 1821180"/>
                <a:gd name="connsiteY192" fmla="*/ 114300 h 2773680"/>
                <a:gd name="connsiteX193" fmla="*/ 346710 w 1821180"/>
                <a:gd name="connsiteY193" fmla="*/ 114300 h 2773680"/>
                <a:gd name="connsiteX194" fmla="*/ 438150 w 1821180"/>
                <a:gd name="connsiteY194" fmla="*/ 45720 h 2773680"/>
                <a:gd name="connsiteX0" fmla="*/ 438150 w 1821180"/>
                <a:gd name="connsiteY0" fmla="*/ 45720 h 2773680"/>
                <a:gd name="connsiteX1" fmla="*/ 438150 w 1821180"/>
                <a:gd name="connsiteY1" fmla="*/ 45720 h 2773680"/>
                <a:gd name="connsiteX2" fmla="*/ 529590 w 1821180"/>
                <a:gd name="connsiteY2" fmla="*/ 41910 h 2773680"/>
                <a:gd name="connsiteX3" fmla="*/ 617220 w 1821180"/>
                <a:gd name="connsiteY3" fmla="*/ 19050 h 2773680"/>
                <a:gd name="connsiteX4" fmla="*/ 739140 w 1821180"/>
                <a:gd name="connsiteY4" fmla="*/ 0 h 2773680"/>
                <a:gd name="connsiteX5" fmla="*/ 796290 w 1821180"/>
                <a:gd name="connsiteY5" fmla="*/ 7620 h 2773680"/>
                <a:gd name="connsiteX6" fmla="*/ 811530 w 1821180"/>
                <a:gd name="connsiteY6" fmla="*/ 11430 h 2773680"/>
                <a:gd name="connsiteX7" fmla="*/ 857250 w 1821180"/>
                <a:gd name="connsiteY7" fmla="*/ 49530 h 2773680"/>
                <a:gd name="connsiteX8" fmla="*/ 914400 w 1821180"/>
                <a:gd name="connsiteY8" fmla="*/ 102870 h 2773680"/>
                <a:gd name="connsiteX9" fmla="*/ 941070 w 1821180"/>
                <a:gd name="connsiteY9" fmla="*/ 152400 h 2773680"/>
                <a:gd name="connsiteX10" fmla="*/ 994410 w 1821180"/>
                <a:gd name="connsiteY10" fmla="*/ 186690 h 2773680"/>
                <a:gd name="connsiteX11" fmla="*/ 1017270 w 1821180"/>
                <a:gd name="connsiteY11" fmla="*/ 236220 h 2773680"/>
                <a:gd name="connsiteX12" fmla="*/ 1059180 w 1821180"/>
                <a:gd name="connsiteY12" fmla="*/ 308610 h 2773680"/>
                <a:gd name="connsiteX13" fmla="*/ 1104900 w 1821180"/>
                <a:gd name="connsiteY13" fmla="*/ 354330 h 2773680"/>
                <a:gd name="connsiteX14" fmla="*/ 1143000 w 1821180"/>
                <a:gd name="connsiteY14" fmla="*/ 403860 h 2773680"/>
                <a:gd name="connsiteX15" fmla="*/ 1150620 w 1821180"/>
                <a:gd name="connsiteY15" fmla="*/ 457200 h 2773680"/>
                <a:gd name="connsiteX16" fmla="*/ 1188720 w 1821180"/>
                <a:gd name="connsiteY16" fmla="*/ 525780 h 2773680"/>
                <a:gd name="connsiteX17" fmla="*/ 1200150 w 1821180"/>
                <a:gd name="connsiteY17" fmla="*/ 582930 h 2773680"/>
                <a:gd name="connsiteX18" fmla="*/ 1196340 w 1821180"/>
                <a:gd name="connsiteY18" fmla="*/ 640080 h 2773680"/>
                <a:gd name="connsiteX19" fmla="*/ 1196340 w 1821180"/>
                <a:gd name="connsiteY19" fmla="*/ 640080 h 2773680"/>
                <a:gd name="connsiteX20" fmla="*/ 1211580 w 1821180"/>
                <a:gd name="connsiteY20" fmla="*/ 708660 h 2773680"/>
                <a:gd name="connsiteX21" fmla="*/ 1242060 w 1821180"/>
                <a:gd name="connsiteY21" fmla="*/ 746760 h 2773680"/>
                <a:gd name="connsiteX22" fmla="*/ 1261110 w 1821180"/>
                <a:gd name="connsiteY22" fmla="*/ 792480 h 2773680"/>
                <a:gd name="connsiteX23" fmla="*/ 1287780 w 1821180"/>
                <a:gd name="connsiteY23" fmla="*/ 857250 h 2773680"/>
                <a:gd name="connsiteX24" fmla="*/ 1291590 w 1821180"/>
                <a:gd name="connsiteY24" fmla="*/ 918210 h 2773680"/>
                <a:gd name="connsiteX25" fmla="*/ 1280160 w 1821180"/>
                <a:gd name="connsiteY25" fmla="*/ 941070 h 2773680"/>
                <a:gd name="connsiteX26" fmla="*/ 1303020 w 1821180"/>
                <a:gd name="connsiteY26" fmla="*/ 1017270 h 2773680"/>
                <a:gd name="connsiteX27" fmla="*/ 1295400 w 1821180"/>
                <a:gd name="connsiteY27" fmla="*/ 1055370 h 2773680"/>
                <a:gd name="connsiteX28" fmla="*/ 1234440 w 1821180"/>
                <a:gd name="connsiteY28" fmla="*/ 1089660 h 2773680"/>
                <a:gd name="connsiteX29" fmla="*/ 1207770 w 1821180"/>
                <a:gd name="connsiteY29" fmla="*/ 1104900 h 2773680"/>
                <a:gd name="connsiteX30" fmla="*/ 1207770 w 1821180"/>
                <a:gd name="connsiteY30" fmla="*/ 1150620 h 2773680"/>
                <a:gd name="connsiteX31" fmla="*/ 1173480 w 1821180"/>
                <a:gd name="connsiteY31" fmla="*/ 1188720 h 2773680"/>
                <a:gd name="connsiteX32" fmla="*/ 1165860 w 1821180"/>
                <a:gd name="connsiteY32" fmla="*/ 1253490 h 2773680"/>
                <a:gd name="connsiteX33" fmla="*/ 1200150 w 1821180"/>
                <a:gd name="connsiteY33" fmla="*/ 1325880 h 2773680"/>
                <a:gd name="connsiteX34" fmla="*/ 1200150 w 1821180"/>
                <a:gd name="connsiteY34" fmla="*/ 1383030 h 2773680"/>
                <a:gd name="connsiteX35" fmla="*/ 1211580 w 1821180"/>
                <a:gd name="connsiteY35" fmla="*/ 1447800 h 2773680"/>
                <a:gd name="connsiteX36" fmla="*/ 1203960 w 1821180"/>
                <a:gd name="connsiteY36" fmla="*/ 1508760 h 2773680"/>
                <a:gd name="connsiteX37" fmla="*/ 1253490 w 1821180"/>
                <a:gd name="connsiteY37" fmla="*/ 1607820 h 2773680"/>
                <a:gd name="connsiteX38" fmla="*/ 1272540 w 1821180"/>
                <a:gd name="connsiteY38" fmla="*/ 1699260 h 2773680"/>
                <a:gd name="connsiteX39" fmla="*/ 1287780 w 1821180"/>
                <a:gd name="connsiteY39" fmla="*/ 1737360 h 2773680"/>
                <a:gd name="connsiteX40" fmla="*/ 1325880 w 1821180"/>
                <a:gd name="connsiteY40" fmla="*/ 1805940 h 2773680"/>
                <a:gd name="connsiteX41" fmla="*/ 1329690 w 1821180"/>
                <a:gd name="connsiteY41" fmla="*/ 1866900 h 2773680"/>
                <a:gd name="connsiteX42" fmla="*/ 1333500 w 1821180"/>
                <a:gd name="connsiteY42" fmla="*/ 1916430 h 2773680"/>
                <a:gd name="connsiteX43" fmla="*/ 1363980 w 1821180"/>
                <a:gd name="connsiteY43" fmla="*/ 1965960 h 2773680"/>
                <a:gd name="connsiteX44" fmla="*/ 1405890 w 1821180"/>
                <a:gd name="connsiteY44" fmla="*/ 2026920 h 2773680"/>
                <a:gd name="connsiteX45" fmla="*/ 1417320 w 1821180"/>
                <a:gd name="connsiteY45" fmla="*/ 2061210 h 2773680"/>
                <a:gd name="connsiteX46" fmla="*/ 1459230 w 1821180"/>
                <a:gd name="connsiteY46" fmla="*/ 2110740 h 2773680"/>
                <a:gd name="connsiteX47" fmla="*/ 1508760 w 1821180"/>
                <a:gd name="connsiteY47" fmla="*/ 2145030 h 2773680"/>
                <a:gd name="connsiteX48" fmla="*/ 1596390 w 1821180"/>
                <a:gd name="connsiteY48" fmla="*/ 2186940 h 2773680"/>
                <a:gd name="connsiteX49" fmla="*/ 1611630 w 1821180"/>
                <a:gd name="connsiteY49" fmla="*/ 2221230 h 2773680"/>
                <a:gd name="connsiteX50" fmla="*/ 1642110 w 1821180"/>
                <a:gd name="connsiteY50" fmla="*/ 2266950 h 2773680"/>
                <a:gd name="connsiteX51" fmla="*/ 1703070 w 1821180"/>
                <a:gd name="connsiteY51" fmla="*/ 2305050 h 2773680"/>
                <a:gd name="connsiteX52" fmla="*/ 1748790 w 1821180"/>
                <a:gd name="connsiteY52" fmla="*/ 2358390 h 2773680"/>
                <a:gd name="connsiteX53" fmla="*/ 1760220 w 1821180"/>
                <a:gd name="connsiteY53" fmla="*/ 2449830 h 2773680"/>
                <a:gd name="connsiteX54" fmla="*/ 1779270 w 1821180"/>
                <a:gd name="connsiteY54" fmla="*/ 2499360 h 2773680"/>
                <a:gd name="connsiteX55" fmla="*/ 1813560 w 1821180"/>
                <a:gd name="connsiteY55" fmla="*/ 2548890 h 2773680"/>
                <a:gd name="connsiteX56" fmla="*/ 1821180 w 1821180"/>
                <a:gd name="connsiteY56" fmla="*/ 2602230 h 2773680"/>
                <a:gd name="connsiteX57" fmla="*/ 1821180 w 1821180"/>
                <a:gd name="connsiteY57" fmla="*/ 2663190 h 2773680"/>
                <a:gd name="connsiteX58" fmla="*/ 1817370 w 1821180"/>
                <a:gd name="connsiteY58" fmla="*/ 2701290 h 2773680"/>
                <a:gd name="connsiteX59" fmla="*/ 1802130 w 1821180"/>
                <a:gd name="connsiteY59" fmla="*/ 2735580 h 2773680"/>
                <a:gd name="connsiteX60" fmla="*/ 1741170 w 1821180"/>
                <a:gd name="connsiteY60" fmla="*/ 2758440 h 2773680"/>
                <a:gd name="connsiteX61" fmla="*/ 1687830 w 1821180"/>
                <a:gd name="connsiteY61" fmla="*/ 2769870 h 2773680"/>
                <a:gd name="connsiteX62" fmla="*/ 1611630 w 1821180"/>
                <a:gd name="connsiteY62" fmla="*/ 2773680 h 2773680"/>
                <a:gd name="connsiteX63" fmla="*/ 1512570 w 1821180"/>
                <a:gd name="connsiteY63" fmla="*/ 2754630 h 2773680"/>
                <a:gd name="connsiteX64" fmla="*/ 1451610 w 1821180"/>
                <a:gd name="connsiteY64" fmla="*/ 2766060 h 2773680"/>
                <a:gd name="connsiteX65" fmla="*/ 1390650 w 1821180"/>
                <a:gd name="connsiteY65" fmla="*/ 2773680 h 2773680"/>
                <a:gd name="connsiteX66" fmla="*/ 1356360 w 1821180"/>
                <a:gd name="connsiteY66" fmla="*/ 2766060 h 2773680"/>
                <a:gd name="connsiteX67" fmla="*/ 1325880 w 1821180"/>
                <a:gd name="connsiteY67" fmla="*/ 2750820 h 2773680"/>
                <a:gd name="connsiteX68" fmla="*/ 1226820 w 1821180"/>
                <a:gd name="connsiteY68" fmla="*/ 2758440 h 2773680"/>
                <a:gd name="connsiteX69" fmla="*/ 1135380 w 1821180"/>
                <a:gd name="connsiteY69" fmla="*/ 2773680 h 2773680"/>
                <a:gd name="connsiteX70" fmla="*/ 1078230 w 1821180"/>
                <a:gd name="connsiteY70" fmla="*/ 2762250 h 2773680"/>
                <a:gd name="connsiteX71" fmla="*/ 1013460 w 1821180"/>
                <a:gd name="connsiteY71" fmla="*/ 2739390 h 2773680"/>
                <a:gd name="connsiteX72" fmla="*/ 956310 w 1821180"/>
                <a:gd name="connsiteY72" fmla="*/ 2727960 h 2773680"/>
                <a:gd name="connsiteX73" fmla="*/ 830580 w 1821180"/>
                <a:gd name="connsiteY73" fmla="*/ 2678430 h 2773680"/>
                <a:gd name="connsiteX74" fmla="*/ 800100 w 1821180"/>
                <a:gd name="connsiteY74" fmla="*/ 2647950 h 2773680"/>
                <a:gd name="connsiteX75" fmla="*/ 758190 w 1821180"/>
                <a:gd name="connsiteY75" fmla="*/ 2636520 h 2773680"/>
                <a:gd name="connsiteX76" fmla="*/ 727710 w 1821180"/>
                <a:gd name="connsiteY76" fmla="*/ 2625090 h 2773680"/>
                <a:gd name="connsiteX77" fmla="*/ 681990 w 1821180"/>
                <a:gd name="connsiteY77" fmla="*/ 2590800 h 2773680"/>
                <a:gd name="connsiteX78" fmla="*/ 659130 w 1821180"/>
                <a:gd name="connsiteY78" fmla="*/ 2564130 h 2773680"/>
                <a:gd name="connsiteX79" fmla="*/ 590550 w 1821180"/>
                <a:gd name="connsiteY79" fmla="*/ 2552700 h 2773680"/>
                <a:gd name="connsiteX80" fmla="*/ 563880 w 1821180"/>
                <a:gd name="connsiteY80" fmla="*/ 2537460 h 2773680"/>
                <a:gd name="connsiteX81" fmla="*/ 541020 w 1821180"/>
                <a:gd name="connsiteY81" fmla="*/ 2491740 h 2773680"/>
                <a:gd name="connsiteX82" fmla="*/ 541020 w 1821180"/>
                <a:gd name="connsiteY82" fmla="*/ 2426970 h 2773680"/>
                <a:gd name="connsiteX83" fmla="*/ 502920 w 1821180"/>
                <a:gd name="connsiteY83" fmla="*/ 2354580 h 2773680"/>
                <a:gd name="connsiteX84" fmla="*/ 472440 w 1821180"/>
                <a:gd name="connsiteY84" fmla="*/ 2293620 h 2773680"/>
                <a:gd name="connsiteX85" fmla="*/ 422910 w 1821180"/>
                <a:gd name="connsiteY85" fmla="*/ 2217420 h 2773680"/>
                <a:gd name="connsiteX86" fmla="*/ 388620 w 1821180"/>
                <a:gd name="connsiteY86" fmla="*/ 2076450 h 2773680"/>
                <a:gd name="connsiteX87" fmla="*/ 350520 w 1821180"/>
                <a:gd name="connsiteY87" fmla="*/ 2038350 h 2773680"/>
                <a:gd name="connsiteX88" fmla="*/ 331470 w 1821180"/>
                <a:gd name="connsiteY88" fmla="*/ 2011680 h 2773680"/>
                <a:gd name="connsiteX89" fmla="*/ 308610 w 1821180"/>
                <a:gd name="connsiteY89" fmla="*/ 1962150 h 2773680"/>
                <a:gd name="connsiteX90" fmla="*/ 281940 w 1821180"/>
                <a:gd name="connsiteY90" fmla="*/ 1905000 h 2773680"/>
                <a:gd name="connsiteX91" fmla="*/ 232410 w 1821180"/>
                <a:gd name="connsiteY91" fmla="*/ 1802130 h 2773680"/>
                <a:gd name="connsiteX92" fmla="*/ 240030 w 1821180"/>
                <a:gd name="connsiteY92" fmla="*/ 1748790 h 2773680"/>
                <a:gd name="connsiteX93" fmla="*/ 251460 w 1821180"/>
                <a:gd name="connsiteY93" fmla="*/ 1676400 h 2773680"/>
                <a:gd name="connsiteX94" fmla="*/ 236220 w 1821180"/>
                <a:gd name="connsiteY94" fmla="*/ 1611630 h 2773680"/>
                <a:gd name="connsiteX95" fmla="*/ 220980 w 1821180"/>
                <a:gd name="connsiteY95" fmla="*/ 1569720 h 2773680"/>
                <a:gd name="connsiteX96" fmla="*/ 220980 w 1821180"/>
                <a:gd name="connsiteY96" fmla="*/ 1508760 h 2773680"/>
                <a:gd name="connsiteX97" fmla="*/ 220980 w 1821180"/>
                <a:gd name="connsiteY97" fmla="*/ 1508760 h 2773680"/>
                <a:gd name="connsiteX98" fmla="*/ 205740 w 1821180"/>
                <a:gd name="connsiteY98" fmla="*/ 1447800 h 2773680"/>
                <a:gd name="connsiteX99" fmla="*/ 190500 w 1821180"/>
                <a:gd name="connsiteY99" fmla="*/ 1379220 h 2773680"/>
                <a:gd name="connsiteX100" fmla="*/ 205740 w 1821180"/>
                <a:gd name="connsiteY100" fmla="*/ 1329690 h 2773680"/>
                <a:gd name="connsiteX101" fmla="*/ 186690 w 1821180"/>
                <a:gd name="connsiteY101" fmla="*/ 1245870 h 2773680"/>
                <a:gd name="connsiteX102" fmla="*/ 160020 w 1821180"/>
                <a:gd name="connsiteY102" fmla="*/ 1169670 h 2773680"/>
                <a:gd name="connsiteX103" fmla="*/ 137160 w 1821180"/>
                <a:gd name="connsiteY103" fmla="*/ 1108710 h 2773680"/>
                <a:gd name="connsiteX104" fmla="*/ 91440 w 1821180"/>
                <a:gd name="connsiteY104" fmla="*/ 1028700 h 2773680"/>
                <a:gd name="connsiteX105" fmla="*/ 76200 w 1821180"/>
                <a:gd name="connsiteY105" fmla="*/ 960120 h 2773680"/>
                <a:gd name="connsiteX106" fmla="*/ 95250 w 1821180"/>
                <a:gd name="connsiteY106" fmla="*/ 899160 h 2773680"/>
                <a:gd name="connsiteX107" fmla="*/ 80010 w 1821180"/>
                <a:gd name="connsiteY107" fmla="*/ 838200 h 2773680"/>
                <a:gd name="connsiteX108" fmla="*/ 68580 w 1821180"/>
                <a:gd name="connsiteY108" fmla="*/ 800100 h 2773680"/>
                <a:gd name="connsiteX109" fmla="*/ 68580 w 1821180"/>
                <a:gd name="connsiteY109" fmla="*/ 784860 h 2773680"/>
                <a:gd name="connsiteX110" fmla="*/ 87630 w 1821180"/>
                <a:gd name="connsiteY110" fmla="*/ 716280 h 2773680"/>
                <a:gd name="connsiteX111" fmla="*/ 91440 w 1821180"/>
                <a:gd name="connsiteY111" fmla="*/ 636270 h 2773680"/>
                <a:gd name="connsiteX112" fmla="*/ 68580 w 1821180"/>
                <a:gd name="connsiteY112" fmla="*/ 579120 h 2773680"/>
                <a:gd name="connsiteX113" fmla="*/ 45720 w 1821180"/>
                <a:gd name="connsiteY113" fmla="*/ 548640 h 2773680"/>
                <a:gd name="connsiteX114" fmla="*/ 38100 w 1821180"/>
                <a:gd name="connsiteY114" fmla="*/ 476250 h 2773680"/>
                <a:gd name="connsiteX115" fmla="*/ 22860 w 1821180"/>
                <a:gd name="connsiteY115" fmla="*/ 426720 h 2773680"/>
                <a:gd name="connsiteX116" fmla="*/ 3810 w 1821180"/>
                <a:gd name="connsiteY116" fmla="*/ 373380 h 2773680"/>
                <a:gd name="connsiteX117" fmla="*/ 0 w 1821180"/>
                <a:gd name="connsiteY117" fmla="*/ 316230 h 2773680"/>
                <a:gd name="connsiteX118" fmla="*/ 0 w 1821180"/>
                <a:gd name="connsiteY118" fmla="*/ 262890 h 2773680"/>
                <a:gd name="connsiteX119" fmla="*/ 41910 w 1821180"/>
                <a:gd name="connsiteY119" fmla="*/ 213360 h 2773680"/>
                <a:gd name="connsiteX120" fmla="*/ 60960 w 1821180"/>
                <a:gd name="connsiteY120" fmla="*/ 167640 h 2773680"/>
                <a:gd name="connsiteX121" fmla="*/ 91440 w 1821180"/>
                <a:gd name="connsiteY121" fmla="*/ 148590 h 2773680"/>
                <a:gd name="connsiteX122" fmla="*/ 125730 w 1821180"/>
                <a:gd name="connsiteY122" fmla="*/ 125730 h 2773680"/>
                <a:gd name="connsiteX123" fmla="*/ 182880 w 1821180"/>
                <a:gd name="connsiteY123" fmla="*/ 87630 h 2773680"/>
                <a:gd name="connsiteX124" fmla="*/ 240030 w 1821180"/>
                <a:gd name="connsiteY124" fmla="*/ 80010 h 2773680"/>
                <a:gd name="connsiteX125" fmla="*/ 297180 w 1821180"/>
                <a:gd name="connsiteY125" fmla="*/ 80010 h 2773680"/>
                <a:gd name="connsiteX126" fmla="*/ 297180 w 1821180"/>
                <a:gd name="connsiteY126" fmla="*/ 114300 h 2773680"/>
                <a:gd name="connsiteX127" fmla="*/ 220980 w 1821180"/>
                <a:gd name="connsiteY127" fmla="*/ 133350 h 2773680"/>
                <a:gd name="connsiteX128" fmla="*/ 106680 w 1821180"/>
                <a:gd name="connsiteY128" fmla="*/ 205740 h 2773680"/>
                <a:gd name="connsiteX129" fmla="*/ 80010 w 1821180"/>
                <a:gd name="connsiteY129" fmla="*/ 259080 h 2773680"/>
                <a:gd name="connsiteX130" fmla="*/ 68580 w 1821180"/>
                <a:gd name="connsiteY130" fmla="*/ 304800 h 2773680"/>
                <a:gd name="connsiteX131" fmla="*/ 60960 w 1821180"/>
                <a:gd name="connsiteY131" fmla="*/ 358140 h 2773680"/>
                <a:gd name="connsiteX132" fmla="*/ 83820 w 1821180"/>
                <a:gd name="connsiteY132" fmla="*/ 430530 h 2773680"/>
                <a:gd name="connsiteX133" fmla="*/ 129540 w 1821180"/>
                <a:gd name="connsiteY133" fmla="*/ 483870 h 2773680"/>
                <a:gd name="connsiteX134" fmla="*/ 163830 w 1821180"/>
                <a:gd name="connsiteY134" fmla="*/ 541020 h 2773680"/>
                <a:gd name="connsiteX135" fmla="*/ 156210 w 1821180"/>
                <a:gd name="connsiteY135" fmla="*/ 643890 h 2773680"/>
                <a:gd name="connsiteX136" fmla="*/ 156210 w 1821180"/>
                <a:gd name="connsiteY136" fmla="*/ 773430 h 2773680"/>
                <a:gd name="connsiteX137" fmla="*/ 144780 w 1821180"/>
                <a:gd name="connsiteY137" fmla="*/ 899160 h 2773680"/>
                <a:gd name="connsiteX138" fmla="*/ 190500 w 1821180"/>
                <a:gd name="connsiteY138" fmla="*/ 1024890 h 2773680"/>
                <a:gd name="connsiteX139" fmla="*/ 220980 w 1821180"/>
                <a:gd name="connsiteY139" fmla="*/ 1112520 h 2773680"/>
                <a:gd name="connsiteX140" fmla="*/ 251460 w 1821180"/>
                <a:gd name="connsiteY140" fmla="*/ 1188720 h 2773680"/>
                <a:gd name="connsiteX141" fmla="*/ 259080 w 1821180"/>
                <a:gd name="connsiteY141" fmla="*/ 1283970 h 2773680"/>
                <a:gd name="connsiteX142" fmla="*/ 274320 w 1821180"/>
                <a:gd name="connsiteY142" fmla="*/ 1394460 h 2773680"/>
                <a:gd name="connsiteX143" fmla="*/ 320040 w 1821180"/>
                <a:gd name="connsiteY143" fmla="*/ 1543050 h 2773680"/>
                <a:gd name="connsiteX144" fmla="*/ 342900 w 1821180"/>
                <a:gd name="connsiteY144" fmla="*/ 1741170 h 2773680"/>
                <a:gd name="connsiteX145" fmla="*/ 411480 w 1821180"/>
                <a:gd name="connsiteY145" fmla="*/ 1950720 h 2773680"/>
                <a:gd name="connsiteX146" fmla="*/ 472440 w 1821180"/>
                <a:gd name="connsiteY146" fmla="*/ 2148840 h 2773680"/>
                <a:gd name="connsiteX147" fmla="*/ 556260 w 1821180"/>
                <a:gd name="connsiteY147" fmla="*/ 2308860 h 2773680"/>
                <a:gd name="connsiteX148" fmla="*/ 655320 w 1821180"/>
                <a:gd name="connsiteY148" fmla="*/ 2430780 h 2773680"/>
                <a:gd name="connsiteX149" fmla="*/ 784860 w 1821180"/>
                <a:gd name="connsiteY149" fmla="*/ 2548890 h 2773680"/>
                <a:gd name="connsiteX150" fmla="*/ 914400 w 1821180"/>
                <a:gd name="connsiteY150" fmla="*/ 2617470 h 2773680"/>
                <a:gd name="connsiteX151" fmla="*/ 948690 w 1821180"/>
                <a:gd name="connsiteY151" fmla="*/ 2651760 h 2773680"/>
                <a:gd name="connsiteX152" fmla="*/ 1074420 w 1821180"/>
                <a:gd name="connsiteY152" fmla="*/ 2674620 h 2773680"/>
                <a:gd name="connsiteX153" fmla="*/ 1123950 w 1821180"/>
                <a:gd name="connsiteY153" fmla="*/ 2678430 h 2773680"/>
                <a:gd name="connsiteX154" fmla="*/ 1344930 w 1821180"/>
                <a:gd name="connsiteY154" fmla="*/ 2674620 h 2773680"/>
                <a:gd name="connsiteX155" fmla="*/ 1592580 w 1821180"/>
                <a:gd name="connsiteY155" fmla="*/ 2716530 h 2773680"/>
                <a:gd name="connsiteX156" fmla="*/ 1737360 w 1821180"/>
                <a:gd name="connsiteY156" fmla="*/ 2716530 h 2773680"/>
                <a:gd name="connsiteX157" fmla="*/ 1786890 w 1821180"/>
                <a:gd name="connsiteY157" fmla="*/ 2682240 h 2773680"/>
                <a:gd name="connsiteX158" fmla="*/ 1783080 w 1821180"/>
                <a:gd name="connsiteY158" fmla="*/ 2625090 h 2773680"/>
                <a:gd name="connsiteX159" fmla="*/ 1764030 w 1821180"/>
                <a:gd name="connsiteY159" fmla="*/ 2579370 h 2773680"/>
                <a:gd name="connsiteX160" fmla="*/ 1718310 w 1821180"/>
                <a:gd name="connsiteY160" fmla="*/ 2526030 h 2773680"/>
                <a:gd name="connsiteX161" fmla="*/ 1684020 w 1821180"/>
                <a:gd name="connsiteY161" fmla="*/ 2400300 h 2773680"/>
                <a:gd name="connsiteX162" fmla="*/ 1657350 w 1821180"/>
                <a:gd name="connsiteY162" fmla="*/ 2339340 h 2773680"/>
                <a:gd name="connsiteX163" fmla="*/ 1607820 w 1821180"/>
                <a:gd name="connsiteY163" fmla="*/ 2263140 h 2773680"/>
                <a:gd name="connsiteX164" fmla="*/ 1504950 w 1821180"/>
                <a:gd name="connsiteY164" fmla="*/ 2205990 h 2773680"/>
                <a:gd name="connsiteX165" fmla="*/ 1379220 w 1821180"/>
                <a:gd name="connsiteY165" fmla="*/ 2129790 h 2773680"/>
                <a:gd name="connsiteX166" fmla="*/ 1306830 w 1821180"/>
                <a:gd name="connsiteY166" fmla="*/ 2053590 h 2773680"/>
                <a:gd name="connsiteX167" fmla="*/ 1257300 w 1821180"/>
                <a:gd name="connsiteY167" fmla="*/ 1943100 h 2773680"/>
                <a:gd name="connsiteX168" fmla="*/ 1226820 w 1821180"/>
                <a:gd name="connsiteY168" fmla="*/ 1844040 h 2773680"/>
                <a:gd name="connsiteX169" fmla="*/ 1215390 w 1821180"/>
                <a:gd name="connsiteY169" fmla="*/ 1756410 h 2773680"/>
                <a:gd name="connsiteX170" fmla="*/ 1181100 w 1821180"/>
                <a:gd name="connsiteY170" fmla="*/ 1703070 h 2773680"/>
                <a:gd name="connsiteX171" fmla="*/ 1150620 w 1821180"/>
                <a:gd name="connsiteY171" fmla="*/ 1577340 h 2773680"/>
                <a:gd name="connsiteX172" fmla="*/ 1123950 w 1821180"/>
                <a:gd name="connsiteY172" fmla="*/ 1474470 h 2773680"/>
                <a:gd name="connsiteX173" fmla="*/ 1070610 w 1821180"/>
                <a:gd name="connsiteY173" fmla="*/ 1356360 h 2773680"/>
                <a:gd name="connsiteX174" fmla="*/ 1123950 w 1821180"/>
                <a:gd name="connsiteY174" fmla="*/ 1177290 h 2773680"/>
                <a:gd name="connsiteX175" fmla="*/ 1021080 w 1821180"/>
                <a:gd name="connsiteY175" fmla="*/ 1123950 h 2773680"/>
                <a:gd name="connsiteX176" fmla="*/ 1028700 w 1821180"/>
                <a:gd name="connsiteY176" fmla="*/ 1085850 h 2773680"/>
                <a:gd name="connsiteX177" fmla="*/ 1097280 w 1821180"/>
                <a:gd name="connsiteY177" fmla="*/ 1051560 h 2773680"/>
                <a:gd name="connsiteX178" fmla="*/ 1150620 w 1821180"/>
                <a:gd name="connsiteY178" fmla="*/ 1017270 h 2773680"/>
                <a:gd name="connsiteX179" fmla="*/ 1158240 w 1821180"/>
                <a:gd name="connsiteY179" fmla="*/ 929640 h 2773680"/>
                <a:gd name="connsiteX180" fmla="*/ 1131570 w 1821180"/>
                <a:gd name="connsiteY180" fmla="*/ 842010 h 2773680"/>
                <a:gd name="connsiteX181" fmla="*/ 1062990 w 1821180"/>
                <a:gd name="connsiteY181" fmla="*/ 784860 h 2773680"/>
                <a:gd name="connsiteX182" fmla="*/ 1009650 w 1821180"/>
                <a:gd name="connsiteY182" fmla="*/ 617220 h 2773680"/>
                <a:gd name="connsiteX183" fmla="*/ 948690 w 1821180"/>
                <a:gd name="connsiteY183" fmla="*/ 491490 h 2773680"/>
                <a:gd name="connsiteX184" fmla="*/ 838200 w 1821180"/>
                <a:gd name="connsiteY184" fmla="*/ 388620 h 2773680"/>
                <a:gd name="connsiteX185" fmla="*/ 830580 w 1821180"/>
                <a:gd name="connsiteY185" fmla="*/ 293370 h 2773680"/>
                <a:gd name="connsiteX186" fmla="*/ 838200 w 1821180"/>
                <a:gd name="connsiteY186" fmla="*/ 182880 h 2773680"/>
                <a:gd name="connsiteX187" fmla="*/ 819150 w 1821180"/>
                <a:gd name="connsiteY187" fmla="*/ 99060 h 2773680"/>
                <a:gd name="connsiteX188" fmla="*/ 784860 w 1821180"/>
                <a:gd name="connsiteY188" fmla="*/ 68580 h 2773680"/>
                <a:gd name="connsiteX189" fmla="*/ 712470 w 1821180"/>
                <a:gd name="connsiteY189" fmla="*/ 57150 h 2773680"/>
                <a:gd name="connsiteX190" fmla="*/ 621030 w 1821180"/>
                <a:gd name="connsiteY190" fmla="*/ 57150 h 2773680"/>
                <a:gd name="connsiteX191" fmla="*/ 495300 w 1821180"/>
                <a:gd name="connsiteY191" fmla="*/ 95250 h 2773680"/>
                <a:gd name="connsiteX192" fmla="*/ 430530 w 1821180"/>
                <a:gd name="connsiteY192" fmla="*/ 114300 h 2773680"/>
                <a:gd name="connsiteX193" fmla="*/ 346710 w 1821180"/>
                <a:gd name="connsiteY193" fmla="*/ 114300 h 2773680"/>
                <a:gd name="connsiteX194" fmla="*/ 438150 w 1821180"/>
                <a:gd name="connsiteY194" fmla="*/ 45720 h 2773680"/>
                <a:gd name="connsiteX0" fmla="*/ 438150 w 1821180"/>
                <a:gd name="connsiteY0" fmla="*/ 45720 h 2773680"/>
                <a:gd name="connsiteX1" fmla="*/ 438150 w 1821180"/>
                <a:gd name="connsiteY1" fmla="*/ 45720 h 2773680"/>
                <a:gd name="connsiteX2" fmla="*/ 529590 w 1821180"/>
                <a:gd name="connsiteY2" fmla="*/ 41910 h 2773680"/>
                <a:gd name="connsiteX3" fmla="*/ 617220 w 1821180"/>
                <a:gd name="connsiteY3" fmla="*/ 19050 h 2773680"/>
                <a:gd name="connsiteX4" fmla="*/ 739140 w 1821180"/>
                <a:gd name="connsiteY4" fmla="*/ 0 h 2773680"/>
                <a:gd name="connsiteX5" fmla="*/ 796290 w 1821180"/>
                <a:gd name="connsiteY5" fmla="*/ 7620 h 2773680"/>
                <a:gd name="connsiteX6" fmla="*/ 811530 w 1821180"/>
                <a:gd name="connsiteY6" fmla="*/ 11430 h 2773680"/>
                <a:gd name="connsiteX7" fmla="*/ 857250 w 1821180"/>
                <a:gd name="connsiteY7" fmla="*/ 49530 h 2773680"/>
                <a:gd name="connsiteX8" fmla="*/ 914400 w 1821180"/>
                <a:gd name="connsiteY8" fmla="*/ 102870 h 2773680"/>
                <a:gd name="connsiteX9" fmla="*/ 941070 w 1821180"/>
                <a:gd name="connsiteY9" fmla="*/ 152400 h 2773680"/>
                <a:gd name="connsiteX10" fmla="*/ 994410 w 1821180"/>
                <a:gd name="connsiteY10" fmla="*/ 186690 h 2773680"/>
                <a:gd name="connsiteX11" fmla="*/ 1017270 w 1821180"/>
                <a:gd name="connsiteY11" fmla="*/ 236220 h 2773680"/>
                <a:gd name="connsiteX12" fmla="*/ 1059180 w 1821180"/>
                <a:gd name="connsiteY12" fmla="*/ 308610 h 2773680"/>
                <a:gd name="connsiteX13" fmla="*/ 1104900 w 1821180"/>
                <a:gd name="connsiteY13" fmla="*/ 354330 h 2773680"/>
                <a:gd name="connsiteX14" fmla="*/ 1143000 w 1821180"/>
                <a:gd name="connsiteY14" fmla="*/ 403860 h 2773680"/>
                <a:gd name="connsiteX15" fmla="*/ 1150620 w 1821180"/>
                <a:gd name="connsiteY15" fmla="*/ 457200 h 2773680"/>
                <a:gd name="connsiteX16" fmla="*/ 1188720 w 1821180"/>
                <a:gd name="connsiteY16" fmla="*/ 525780 h 2773680"/>
                <a:gd name="connsiteX17" fmla="*/ 1200150 w 1821180"/>
                <a:gd name="connsiteY17" fmla="*/ 582930 h 2773680"/>
                <a:gd name="connsiteX18" fmla="*/ 1196340 w 1821180"/>
                <a:gd name="connsiteY18" fmla="*/ 640080 h 2773680"/>
                <a:gd name="connsiteX19" fmla="*/ 1196340 w 1821180"/>
                <a:gd name="connsiteY19" fmla="*/ 640080 h 2773680"/>
                <a:gd name="connsiteX20" fmla="*/ 1211580 w 1821180"/>
                <a:gd name="connsiteY20" fmla="*/ 708660 h 2773680"/>
                <a:gd name="connsiteX21" fmla="*/ 1242060 w 1821180"/>
                <a:gd name="connsiteY21" fmla="*/ 746760 h 2773680"/>
                <a:gd name="connsiteX22" fmla="*/ 1261110 w 1821180"/>
                <a:gd name="connsiteY22" fmla="*/ 792480 h 2773680"/>
                <a:gd name="connsiteX23" fmla="*/ 1287780 w 1821180"/>
                <a:gd name="connsiteY23" fmla="*/ 857250 h 2773680"/>
                <a:gd name="connsiteX24" fmla="*/ 1291590 w 1821180"/>
                <a:gd name="connsiteY24" fmla="*/ 918210 h 2773680"/>
                <a:gd name="connsiteX25" fmla="*/ 1280160 w 1821180"/>
                <a:gd name="connsiteY25" fmla="*/ 941070 h 2773680"/>
                <a:gd name="connsiteX26" fmla="*/ 1303020 w 1821180"/>
                <a:gd name="connsiteY26" fmla="*/ 1017270 h 2773680"/>
                <a:gd name="connsiteX27" fmla="*/ 1295400 w 1821180"/>
                <a:gd name="connsiteY27" fmla="*/ 1055370 h 2773680"/>
                <a:gd name="connsiteX28" fmla="*/ 1234440 w 1821180"/>
                <a:gd name="connsiteY28" fmla="*/ 1089660 h 2773680"/>
                <a:gd name="connsiteX29" fmla="*/ 1207770 w 1821180"/>
                <a:gd name="connsiteY29" fmla="*/ 1104900 h 2773680"/>
                <a:gd name="connsiteX30" fmla="*/ 1207770 w 1821180"/>
                <a:gd name="connsiteY30" fmla="*/ 1150620 h 2773680"/>
                <a:gd name="connsiteX31" fmla="*/ 1173480 w 1821180"/>
                <a:gd name="connsiteY31" fmla="*/ 1188720 h 2773680"/>
                <a:gd name="connsiteX32" fmla="*/ 1165860 w 1821180"/>
                <a:gd name="connsiteY32" fmla="*/ 1253490 h 2773680"/>
                <a:gd name="connsiteX33" fmla="*/ 1200150 w 1821180"/>
                <a:gd name="connsiteY33" fmla="*/ 1325880 h 2773680"/>
                <a:gd name="connsiteX34" fmla="*/ 1200150 w 1821180"/>
                <a:gd name="connsiteY34" fmla="*/ 1383030 h 2773680"/>
                <a:gd name="connsiteX35" fmla="*/ 1211580 w 1821180"/>
                <a:gd name="connsiteY35" fmla="*/ 1447800 h 2773680"/>
                <a:gd name="connsiteX36" fmla="*/ 1203960 w 1821180"/>
                <a:gd name="connsiteY36" fmla="*/ 1508760 h 2773680"/>
                <a:gd name="connsiteX37" fmla="*/ 1253490 w 1821180"/>
                <a:gd name="connsiteY37" fmla="*/ 1607820 h 2773680"/>
                <a:gd name="connsiteX38" fmla="*/ 1272540 w 1821180"/>
                <a:gd name="connsiteY38" fmla="*/ 1699260 h 2773680"/>
                <a:gd name="connsiteX39" fmla="*/ 1287780 w 1821180"/>
                <a:gd name="connsiteY39" fmla="*/ 1737360 h 2773680"/>
                <a:gd name="connsiteX40" fmla="*/ 1325880 w 1821180"/>
                <a:gd name="connsiteY40" fmla="*/ 1805940 h 2773680"/>
                <a:gd name="connsiteX41" fmla="*/ 1329690 w 1821180"/>
                <a:gd name="connsiteY41" fmla="*/ 1866900 h 2773680"/>
                <a:gd name="connsiteX42" fmla="*/ 1333500 w 1821180"/>
                <a:gd name="connsiteY42" fmla="*/ 1916430 h 2773680"/>
                <a:gd name="connsiteX43" fmla="*/ 1363980 w 1821180"/>
                <a:gd name="connsiteY43" fmla="*/ 1965960 h 2773680"/>
                <a:gd name="connsiteX44" fmla="*/ 1405890 w 1821180"/>
                <a:gd name="connsiteY44" fmla="*/ 2026920 h 2773680"/>
                <a:gd name="connsiteX45" fmla="*/ 1417320 w 1821180"/>
                <a:gd name="connsiteY45" fmla="*/ 2061210 h 2773680"/>
                <a:gd name="connsiteX46" fmla="*/ 1459230 w 1821180"/>
                <a:gd name="connsiteY46" fmla="*/ 2110740 h 2773680"/>
                <a:gd name="connsiteX47" fmla="*/ 1508760 w 1821180"/>
                <a:gd name="connsiteY47" fmla="*/ 2145030 h 2773680"/>
                <a:gd name="connsiteX48" fmla="*/ 1596390 w 1821180"/>
                <a:gd name="connsiteY48" fmla="*/ 2186940 h 2773680"/>
                <a:gd name="connsiteX49" fmla="*/ 1611630 w 1821180"/>
                <a:gd name="connsiteY49" fmla="*/ 2221230 h 2773680"/>
                <a:gd name="connsiteX50" fmla="*/ 1642110 w 1821180"/>
                <a:gd name="connsiteY50" fmla="*/ 2266950 h 2773680"/>
                <a:gd name="connsiteX51" fmla="*/ 1703070 w 1821180"/>
                <a:gd name="connsiteY51" fmla="*/ 2305050 h 2773680"/>
                <a:gd name="connsiteX52" fmla="*/ 1748790 w 1821180"/>
                <a:gd name="connsiteY52" fmla="*/ 2358390 h 2773680"/>
                <a:gd name="connsiteX53" fmla="*/ 1760220 w 1821180"/>
                <a:gd name="connsiteY53" fmla="*/ 2449830 h 2773680"/>
                <a:gd name="connsiteX54" fmla="*/ 1779270 w 1821180"/>
                <a:gd name="connsiteY54" fmla="*/ 2499360 h 2773680"/>
                <a:gd name="connsiteX55" fmla="*/ 1813560 w 1821180"/>
                <a:gd name="connsiteY55" fmla="*/ 2548890 h 2773680"/>
                <a:gd name="connsiteX56" fmla="*/ 1821180 w 1821180"/>
                <a:gd name="connsiteY56" fmla="*/ 2602230 h 2773680"/>
                <a:gd name="connsiteX57" fmla="*/ 1821180 w 1821180"/>
                <a:gd name="connsiteY57" fmla="*/ 2663190 h 2773680"/>
                <a:gd name="connsiteX58" fmla="*/ 1817370 w 1821180"/>
                <a:gd name="connsiteY58" fmla="*/ 2701290 h 2773680"/>
                <a:gd name="connsiteX59" fmla="*/ 1802130 w 1821180"/>
                <a:gd name="connsiteY59" fmla="*/ 2735580 h 2773680"/>
                <a:gd name="connsiteX60" fmla="*/ 1741170 w 1821180"/>
                <a:gd name="connsiteY60" fmla="*/ 2758440 h 2773680"/>
                <a:gd name="connsiteX61" fmla="*/ 1687830 w 1821180"/>
                <a:gd name="connsiteY61" fmla="*/ 2769870 h 2773680"/>
                <a:gd name="connsiteX62" fmla="*/ 1611630 w 1821180"/>
                <a:gd name="connsiteY62" fmla="*/ 2773680 h 2773680"/>
                <a:gd name="connsiteX63" fmla="*/ 1512570 w 1821180"/>
                <a:gd name="connsiteY63" fmla="*/ 2754630 h 2773680"/>
                <a:gd name="connsiteX64" fmla="*/ 1451610 w 1821180"/>
                <a:gd name="connsiteY64" fmla="*/ 2766060 h 2773680"/>
                <a:gd name="connsiteX65" fmla="*/ 1390650 w 1821180"/>
                <a:gd name="connsiteY65" fmla="*/ 2773680 h 2773680"/>
                <a:gd name="connsiteX66" fmla="*/ 1356360 w 1821180"/>
                <a:gd name="connsiteY66" fmla="*/ 2766060 h 2773680"/>
                <a:gd name="connsiteX67" fmla="*/ 1325880 w 1821180"/>
                <a:gd name="connsiteY67" fmla="*/ 2750820 h 2773680"/>
                <a:gd name="connsiteX68" fmla="*/ 1226820 w 1821180"/>
                <a:gd name="connsiteY68" fmla="*/ 2758440 h 2773680"/>
                <a:gd name="connsiteX69" fmla="*/ 1135380 w 1821180"/>
                <a:gd name="connsiteY69" fmla="*/ 2773680 h 2773680"/>
                <a:gd name="connsiteX70" fmla="*/ 1078230 w 1821180"/>
                <a:gd name="connsiteY70" fmla="*/ 2762250 h 2773680"/>
                <a:gd name="connsiteX71" fmla="*/ 1013460 w 1821180"/>
                <a:gd name="connsiteY71" fmla="*/ 2739390 h 2773680"/>
                <a:gd name="connsiteX72" fmla="*/ 956310 w 1821180"/>
                <a:gd name="connsiteY72" fmla="*/ 2727960 h 2773680"/>
                <a:gd name="connsiteX73" fmla="*/ 830580 w 1821180"/>
                <a:gd name="connsiteY73" fmla="*/ 2678430 h 2773680"/>
                <a:gd name="connsiteX74" fmla="*/ 800100 w 1821180"/>
                <a:gd name="connsiteY74" fmla="*/ 2647950 h 2773680"/>
                <a:gd name="connsiteX75" fmla="*/ 758190 w 1821180"/>
                <a:gd name="connsiteY75" fmla="*/ 2636520 h 2773680"/>
                <a:gd name="connsiteX76" fmla="*/ 727710 w 1821180"/>
                <a:gd name="connsiteY76" fmla="*/ 2625090 h 2773680"/>
                <a:gd name="connsiteX77" fmla="*/ 681990 w 1821180"/>
                <a:gd name="connsiteY77" fmla="*/ 2590800 h 2773680"/>
                <a:gd name="connsiteX78" fmla="*/ 659130 w 1821180"/>
                <a:gd name="connsiteY78" fmla="*/ 2564130 h 2773680"/>
                <a:gd name="connsiteX79" fmla="*/ 590550 w 1821180"/>
                <a:gd name="connsiteY79" fmla="*/ 2552700 h 2773680"/>
                <a:gd name="connsiteX80" fmla="*/ 563880 w 1821180"/>
                <a:gd name="connsiteY80" fmla="*/ 2537460 h 2773680"/>
                <a:gd name="connsiteX81" fmla="*/ 541020 w 1821180"/>
                <a:gd name="connsiteY81" fmla="*/ 2491740 h 2773680"/>
                <a:gd name="connsiteX82" fmla="*/ 541020 w 1821180"/>
                <a:gd name="connsiteY82" fmla="*/ 2426970 h 2773680"/>
                <a:gd name="connsiteX83" fmla="*/ 502920 w 1821180"/>
                <a:gd name="connsiteY83" fmla="*/ 2354580 h 2773680"/>
                <a:gd name="connsiteX84" fmla="*/ 472440 w 1821180"/>
                <a:gd name="connsiteY84" fmla="*/ 2293620 h 2773680"/>
                <a:gd name="connsiteX85" fmla="*/ 422910 w 1821180"/>
                <a:gd name="connsiteY85" fmla="*/ 2217420 h 2773680"/>
                <a:gd name="connsiteX86" fmla="*/ 388620 w 1821180"/>
                <a:gd name="connsiteY86" fmla="*/ 2076450 h 2773680"/>
                <a:gd name="connsiteX87" fmla="*/ 350520 w 1821180"/>
                <a:gd name="connsiteY87" fmla="*/ 2038350 h 2773680"/>
                <a:gd name="connsiteX88" fmla="*/ 331470 w 1821180"/>
                <a:gd name="connsiteY88" fmla="*/ 2011680 h 2773680"/>
                <a:gd name="connsiteX89" fmla="*/ 308610 w 1821180"/>
                <a:gd name="connsiteY89" fmla="*/ 1962150 h 2773680"/>
                <a:gd name="connsiteX90" fmla="*/ 281940 w 1821180"/>
                <a:gd name="connsiteY90" fmla="*/ 1905000 h 2773680"/>
                <a:gd name="connsiteX91" fmla="*/ 232410 w 1821180"/>
                <a:gd name="connsiteY91" fmla="*/ 1802130 h 2773680"/>
                <a:gd name="connsiteX92" fmla="*/ 240030 w 1821180"/>
                <a:gd name="connsiteY92" fmla="*/ 1748790 h 2773680"/>
                <a:gd name="connsiteX93" fmla="*/ 251460 w 1821180"/>
                <a:gd name="connsiteY93" fmla="*/ 1676400 h 2773680"/>
                <a:gd name="connsiteX94" fmla="*/ 236220 w 1821180"/>
                <a:gd name="connsiteY94" fmla="*/ 1611630 h 2773680"/>
                <a:gd name="connsiteX95" fmla="*/ 220980 w 1821180"/>
                <a:gd name="connsiteY95" fmla="*/ 1569720 h 2773680"/>
                <a:gd name="connsiteX96" fmla="*/ 220980 w 1821180"/>
                <a:gd name="connsiteY96" fmla="*/ 1508760 h 2773680"/>
                <a:gd name="connsiteX97" fmla="*/ 220980 w 1821180"/>
                <a:gd name="connsiteY97" fmla="*/ 1508760 h 2773680"/>
                <a:gd name="connsiteX98" fmla="*/ 205740 w 1821180"/>
                <a:gd name="connsiteY98" fmla="*/ 1447800 h 2773680"/>
                <a:gd name="connsiteX99" fmla="*/ 190500 w 1821180"/>
                <a:gd name="connsiteY99" fmla="*/ 1379220 h 2773680"/>
                <a:gd name="connsiteX100" fmla="*/ 205740 w 1821180"/>
                <a:gd name="connsiteY100" fmla="*/ 1329690 h 2773680"/>
                <a:gd name="connsiteX101" fmla="*/ 186690 w 1821180"/>
                <a:gd name="connsiteY101" fmla="*/ 1245870 h 2773680"/>
                <a:gd name="connsiteX102" fmla="*/ 160020 w 1821180"/>
                <a:gd name="connsiteY102" fmla="*/ 1169670 h 2773680"/>
                <a:gd name="connsiteX103" fmla="*/ 137160 w 1821180"/>
                <a:gd name="connsiteY103" fmla="*/ 1108710 h 2773680"/>
                <a:gd name="connsiteX104" fmla="*/ 91440 w 1821180"/>
                <a:gd name="connsiteY104" fmla="*/ 1028700 h 2773680"/>
                <a:gd name="connsiteX105" fmla="*/ 76200 w 1821180"/>
                <a:gd name="connsiteY105" fmla="*/ 960120 h 2773680"/>
                <a:gd name="connsiteX106" fmla="*/ 95250 w 1821180"/>
                <a:gd name="connsiteY106" fmla="*/ 899160 h 2773680"/>
                <a:gd name="connsiteX107" fmla="*/ 80010 w 1821180"/>
                <a:gd name="connsiteY107" fmla="*/ 838200 h 2773680"/>
                <a:gd name="connsiteX108" fmla="*/ 68580 w 1821180"/>
                <a:gd name="connsiteY108" fmla="*/ 800100 h 2773680"/>
                <a:gd name="connsiteX109" fmla="*/ 68580 w 1821180"/>
                <a:gd name="connsiteY109" fmla="*/ 784860 h 2773680"/>
                <a:gd name="connsiteX110" fmla="*/ 87630 w 1821180"/>
                <a:gd name="connsiteY110" fmla="*/ 716280 h 2773680"/>
                <a:gd name="connsiteX111" fmla="*/ 91440 w 1821180"/>
                <a:gd name="connsiteY111" fmla="*/ 636270 h 2773680"/>
                <a:gd name="connsiteX112" fmla="*/ 68580 w 1821180"/>
                <a:gd name="connsiteY112" fmla="*/ 579120 h 2773680"/>
                <a:gd name="connsiteX113" fmla="*/ 45720 w 1821180"/>
                <a:gd name="connsiteY113" fmla="*/ 548640 h 2773680"/>
                <a:gd name="connsiteX114" fmla="*/ 38100 w 1821180"/>
                <a:gd name="connsiteY114" fmla="*/ 476250 h 2773680"/>
                <a:gd name="connsiteX115" fmla="*/ 22860 w 1821180"/>
                <a:gd name="connsiteY115" fmla="*/ 426720 h 2773680"/>
                <a:gd name="connsiteX116" fmla="*/ 3810 w 1821180"/>
                <a:gd name="connsiteY116" fmla="*/ 373380 h 2773680"/>
                <a:gd name="connsiteX117" fmla="*/ 0 w 1821180"/>
                <a:gd name="connsiteY117" fmla="*/ 316230 h 2773680"/>
                <a:gd name="connsiteX118" fmla="*/ 0 w 1821180"/>
                <a:gd name="connsiteY118" fmla="*/ 262890 h 2773680"/>
                <a:gd name="connsiteX119" fmla="*/ 41910 w 1821180"/>
                <a:gd name="connsiteY119" fmla="*/ 213360 h 2773680"/>
                <a:gd name="connsiteX120" fmla="*/ 60960 w 1821180"/>
                <a:gd name="connsiteY120" fmla="*/ 167640 h 2773680"/>
                <a:gd name="connsiteX121" fmla="*/ 91440 w 1821180"/>
                <a:gd name="connsiteY121" fmla="*/ 148590 h 2773680"/>
                <a:gd name="connsiteX122" fmla="*/ 125730 w 1821180"/>
                <a:gd name="connsiteY122" fmla="*/ 125730 h 2773680"/>
                <a:gd name="connsiteX123" fmla="*/ 182880 w 1821180"/>
                <a:gd name="connsiteY123" fmla="*/ 87630 h 2773680"/>
                <a:gd name="connsiteX124" fmla="*/ 240030 w 1821180"/>
                <a:gd name="connsiteY124" fmla="*/ 80010 h 2773680"/>
                <a:gd name="connsiteX125" fmla="*/ 297180 w 1821180"/>
                <a:gd name="connsiteY125" fmla="*/ 80010 h 2773680"/>
                <a:gd name="connsiteX126" fmla="*/ 297180 w 1821180"/>
                <a:gd name="connsiteY126" fmla="*/ 114300 h 2773680"/>
                <a:gd name="connsiteX127" fmla="*/ 220980 w 1821180"/>
                <a:gd name="connsiteY127" fmla="*/ 133350 h 2773680"/>
                <a:gd name="connsiteX128" fmla="*/ 106680 w 1821180"/>
                <a:gd name="connsiteY128" fmla="*/ 205740 h 2773680"/>
                <a:gd name="connsiteX129" fmla="*/ 80010 w 1821180"/>
                <a:gd name="connsiteY129" fmla="*/ 259080 h 2773680"/>
                <a:gd name="connsiteX130" fmla="*/ 68580 w 1821180"/>
                <a:gd name="connsiteY130" fmla="*/ 304800 h 2773680"/>
                <a:gd name="connsiteX131" fmla="*/ 60960 w 1821180"/>
                <a:gd name="connsiteY131" fmla="*/ 358140 h 2773680"/>
                <a:gd name="connsiteX132" fmla="*/ 83820 w 1821180"/>
                <a:gd name="connsiteY132" fmla="*/ 430530 h 2773680"/>
                <a:gd name="connsiteX133" fmla="*/ 129540 w 1821180"/>
                <a:gd name="connsiteY133" fmla="*/ 483870 h 2773680"/>
                <a:gd name="connsiteX134" fmla="*/ 163830 w 1821180"/>
                <a:gd name="connsiteY134" fmla="*/ 541020 h 2773680"/>
                <a:gd name="connsiteX135" fmla="*/ 156210 w 1821180"/>
                <a:gd name="connsiteY135" fmla="*/ 643890 h 2773680"/>
                <a:gd name="connsiteX136" fmla="*/ 156210 w 1821180"/>
                <a:gd name="connsiteY136" fmla="*/ 773430 h 2773680"/>
                <a:gd name="connsiteX137" fmla="*/ 144780 w 1821180"/>
                <a:gd name="connsiteY137" fmla="*/ 899160 h 2773680"/>
                <a:gd name="connsiteX138" fmla="*/ 190500 w 1821180"/>
                <a:gd name="connsiteY138" fmla="*/ 1024890 h 2773680"/>
                <a:gd name="connsiteX139" fmla="*/ 220980 w 1821180"/>
                <a:gd name="connsiteY139" fmla="*/ 1112520 h 2773680"/>
                <a:gd name="connsiteX140" fmla="*/ 251460 w 1821180"/>
                <a:gd name="connsiteY140" fmla="*/ 1188720 h 2773680"/>
                <a:gd name="connsiteX141" fmla="*/ 259080 w 1821180"/>
                <a:gd name="connsiteY141" fmla="*/ 1283970 h 2773680"/>
                <a:gd name="connsiteX142" fmla="*/ 274320 w 1821180"/>
                <a:gd name="connsiteY142" fmla="*/ 1394460 h 2773680"/>
                <a:gd name="connsiteX143" fmla="*/ 320040 w 1821180"/>
                <a:gd name="connsiteY143" fmla="*/ 1543050 h 2773680"/>
                <a:gd name="connsiteX144" fmla="*/ 342900 w 1821180"/>
                <a:gd name="connsiteY144" fmla="*/ 1741170 h 2773680"/>
                <a:gd name="connsiteX145" fmla="*/ 411480 w 1821180"/>
                <a:gd name="connsiteY145" fmla="*/ 1950720 h 2773680"/>
                <a:gd name="connsiteX146" fmla="*/ 472440 w 1821180"/>
                <a:gd name="connsiteY146" fmla="*/ 2148840 h 2773680"/>
                <a:gd name="connsiteX147" fmla="*/ 556260 w 1821180"/>
                <a:gd name="connsiteY147" fmla="*/ 2308860 h 2773680"/>
                <a:gd name="connsiteX148" fmla="*/ 655320 w 1821180"/>
                <a:gd name="connsiteY148" fmla="*/ 2430780 h 2773680"/>
                <a:gd name="connsiteX149" fmla="*/ 784860 w 1821180"/>
                <a:gd name="connsiteY149" fmla="*/ 2548890 h 2773680"/>
                <a:gd name="connsiteX150" fmla="*/ 914400 w 1821180"/>
                <a:gd name="connsiteY150" fmla="*/ 2617470 h 2773680"/>
                <a:gd name="connsiteX151" fmla="*/ 948690 w 1821180"/>
                <a:gd name="connsiteY151" fmla="*/ 2651760 h 2773680"/>
                <a:gd name="connsiteX152" fmla="*/ 1074420 w 1821180"/>
                <a:gd name="connsiteY152" fmla="*/ 2674620 h 2773680"/>
                <a:gd name="connsiteX153" fmla="*/ 1123950 w 1821180"/>
                <a:gd name="connsiteY153" fmla="*/ 2678430 h 2773680"/>
                <a:gd name="connsiteX154" fmla="*/ 1344930 w 1821180"/>
                <a:gd name="connsiteY154" fmla="*/ 2674620 h 2773680"/>
                <a:gd name="connsiteX155" fmla="*/ 1592580 w 1821180"/>
                <a:gd name="connsiteY155" fmla="*/ 2716530 h 2773680"/>
                <a:gd name="connsiteX156" fmla="*/ 1737360 w 1821180"/>
                <a:gd name="connsiteY156" fmla="*/ 2716530 h 2773680"/>
                <a:gd name="connsiteX157" fmla="*/ 1786890 w 1821180"/>
                <a:gd name="connsiteY157" fmla="*/ 2682240 h 2773680"/>
                <a:gd name="connsiteX158" fmla="*/ 1783080 w 1821180"/>
                <a:gd name="connsiteY158" fmla="*/ 2625090 h 2773680"/>
                <a:gd name="connsiteX159" fmla="*/ 1764030 w 1821180"/>
                <a:gd name="connsiteY159" fmla="*/ 2579370 h 2773680"/>
                <a:gd name="connsiteX160" fmla="*/ 1718310 w 1821180"/>
                <a:gd name="connsiteY160" fmla="*/ 2526030 h 2773680"/>
                <a:gd name="connsiteX161" fmla="*/ 1684020 w 1821180"/>
                <a:gd name="connsiteY161" fmla="*/ 2400300 h 2773680"/>
                <a:gd name="connsiteX162" fmla="*/ 1657350 w 1821180"/>
                <a:gd name="connsiteY162" fmla="*/ 2339340 h 2773680"/>
                <a:gd name="connsiteX163" fmla="*/ 1607820 w 1821180"/>
                <a:gd name="connsiteY163" fmla="*/ 2263140 h 2773680"/>
                <a:gd name="connsiteX164" fmla="*/ 1504950 w 1821180"/>
                <a:gd name="connsiteY164" fmla="*/ 2205990 h 2773680"/>
                <a:gd name="connsiteX165" fmla="*/ 1379220 w 1821180"/>
                <a:gd name="connsiteY165" fmla="*/ 2129790 h 2773680"/>
                <a:gd name="connsiteX166" fmla="*/ 1306830 w 1821180"/>
                <a:gd name="connsiteY166" fmla="*/ 2053590 h 2773680"/>
                <a:gd name="connsiteX167" fmla="*/ 1257300 w 1821180"/>
                <a:gd name="connsiteY167" fmla="*/ 1943100 h 2773680"/>
                <a:gd name="connsiteX168" fmla="*/ 1226820 w 1821180"/>
                <a:gd name="connsiteY168" fmla="*/ 1844040 h 2773680"/>
                <a:gd name="connsiteX169" fmla="*/ 1215390 w 1821180"/>
                <a:gd name="connsiteY169" fmla="*/ 1756410 h 2773680"/>
                <a:gd name="connsiteX170" fmla="*/ 1181100 w 1821180"/>
                <a:gd name="connsiteY170" fmla="*/ 1703070 h 2773680"/>
                <a:gd name="connsiteX171" fmla="*/ 1150620 w 1821180"/>
                <a:gd name="connsiteY171" fmla="*/ 1577340 h 2773680"/>
                <a:gd name="connsiteX172" fmla="*/ 1123950 w 1821180"/>
                <a:gd name="connsiteY172" fmla="*/ 1474470 h 2773680"/>
                <a:gd name="connsiteX173" fmla="*/ 1070610 w 1821180"/>
                <a:gd name="connsiteY173" fmla="*/ 1356360 h 2773680"/>
                <a:gd name="connsiteX174" fmla="*/ 1013460 w 1821180"/>
                <a:gd name="connsiteY174" fmla="*/ 1230630 h 2773680"/>
                <a:gd name="connsiteX175" fmla="*/ 1021080 w 1821180"/>
                <a:gd name="connsiteY175" fmla="*/ 1123950 h 2773680"/>
                <a:gd name="connsiteX176" fmla="*/ 1028700 w 1821180"/>
                <a:gd name="connsiteY176" fmla="*/ 1085850 h 2773680"/>
                <a:gd name="connsiteX177" fmla="*/ 1097280 w 1821180"/>
                <a:gd name="connsiteY177" fmla="*/ 1051560 h 2773680"/>
                <a:gd name="connsiteX178" fmla="*/ 1150620 w 1821180"/>
                <a:gd name="connsiteY178" fmla="*/ 1017270 h 2773680"/>
                <a:gd name="connsiteX179" fmla="*/ 1158240 w 1821180"/>
                <a:gd name="connsiteY179" fmla="*/ 929640 h 2773680"/>
                <a:gd name="connsiteX180" fmla="*/ 1131570 w 1821180"/>
                <a:gd name="connsiteY180" fmla="*/ 842010 h 2773680"/>
                <a:gd name="connsiteX181" fmla="*/ 1062990 w 1821180"/>
                <a:gd name="connsiteY181" fmla="*/ 784860 h 2773680"/>
                <a:gd name="connsiteX182" fmla="*/ 1009650 w 1821180"/>
                <a:gd name="connsiteY182" fmla="*/ 617220 h 2773680"/>
                <a:gd name="connsiteX183" fmla="*/ 948690 w 1821180"/>
                <a:gd name="connsiteY183" fmla="*/ 491490 h 2773680"/>
                <a:gd name="connsiteX184" fmla="*/ 838200 w 1821180"/>
                <a:gd name="connsiteY184" fmla="*/ 388620 h 2773680"/>
                <a:gd name="connsiteX185" fmla="*/ 830580 w 1821180"/>
                <a:gd name="connsiteY185" fmla="*/ 293370 h 2773680"/>
                <a:gd name="connsiteX186" fmla="*/ 838200 w 1821180"/>
                <a:gd name="connsiteY186" fmla="*/ 182880 h 2773680"/>
                <a:gd name="connsiteX187" fmla="*/ 819150 w 1821180"/>
                <a:gd name="connsiteY187" fmla="*/ 99060 h 2773680"/>
                <a:gd name="connsiteX188" fmla="*/ 784860 w 1821180"/>
                <a:gd name="connsiteY188" fmla="*/ 68580 h 2773680"/>
                <a:gd name="connsiteX189" fmla="*/ 712470 w 1821180"/>
                <a:gd name="connsiteY189" fmla="*/ 57150 h 2773680"/>
                <a:gd name="connsiteX190" fmla="*/ 621030 w 1821180"/>
                <a:gd name="connsiteY190" fmla="*/ 57150 h 2773680"/>
                <a:gd name="connsiteX191" fmla="*/ 495300 w 1821180"/>
                <a:gd name="connsiteY191" fmla="*/ 95250 h 2773680"/>
                <a:gd name="connsiteX192" fmla="*/ 430530 w 1821180"/>
                <a:gd name="connsiteY192" fmla="*/ 114300 h 2773680"/>
                <a:gd name="connsiteX193" fmla="*/ 346710 w 1821180"/>
                <a:gd name="connsiteY193" fmla="*/ 114300 h 2773680"/>
                <a:gd name="connsiteX194" fmla="*/ 438150 w 1821180"/>
                <a:gd name="connsiteY194" fmla="*/ 45720 h 2773680"/>
                <a:gd name="connsiteX0" fmla="*/ 438150 w 1821180"/>
                <a:gd name="connsiteY0" fmla="*/ 45720 h 2773680"/>
                <a:gd name="connsiteX1" fmla="*/ 438150 w 1821180"/>
                <a:gd name="connsiteY1" fmla="*/ 45720 h 2773680"/>
                <a:gd name="connsiteX2" fmla="*/ 529590 w 1821180"/>
                <a:gd name="connsiteY2" fmla="*/ 41910 h 2773680"/>
                <a:gd name="connsiteX3" fmla="*/ 617220 w 1821180"/>
                <a:gd name="connsiteY3" fmla="*/ 19050 h 2773680"/>
                <a:gd name="connsiteX4" fmla="*/ 739140 w 1821180"/>
                <a:gd name="connsiteY4" fmla="*/ 0 h 2773680"/>
                <a:gd name="connsiteX5" fmla="*/ 796290 w 1821180"/>
                <a:gd name="connsiteY5" fmla="*/ 7620 h 2773680"/>
                <a:gd name="connsiteX6" fmla="*/ 811530 w 1821180"/>
                <a:gd name="connsiteY6" fmla="*/ 11430 h 2773680"/>
                <a:gd name="connsiteX7" fmla="*/ 857250 w 1821180"/>
                <a:gd name="connsiteY7" fmla="*/ 49530 h 2773680"/>
                <a:gd name="connsiteX8" fmla="*/ 914400 w 1821180"/>
                <a:gd name="connsiteY8" fmla="*/ 102870 h 2773680"/>
                <a:gd name="connsiteX9" fmla="*/ 941070 w 1821180"/>
                <a:gd name="connsiteY9" fmla="*/ 152400 h 2773680"/>
                <a:gd name="connsiteX10" fmla="*/ 929640 w 1821180"/>
                <a:gd name="connsiteY10" fmla="*/ 213360 h 2773680"/>
                <a:gd name="connsiteX11" fmla="*/ 1017270 w 1821180"/>
                <a:gd name="connsiteY11" fmla="*/ 236220 h 2773680"/>
                <a:gd name="connsiteX12" fmla="*/ 1059180 w 1821180"/>
                <a:gd name="connsiteY12" fmla="*/ 308610 h 2773680"/>
                <a:gd name="connsiteX13" fmla="*/ 1104900 w 1821180"/>
                <a:gd name="connsiteY13" fmla="*/ 354330 h 2773680"/>
                <a:gd name="connsiteX14" fmla="*/ 1143000 w 1821180"/>
                <a:gd name="connsiteY14" fmla="*/ 403860 h 2773680"/>
                <a:gd name="connsiteX15" fmla="*/ 1150620 w 1821180"/>
                <a:gd name="connsiteY15" fmla="*/ 457200 h 2773680"/>
                <a:gd name="connsiteX16" fmla="*/ 1188720 w 1821180"/>
                <a:gd name="connsiteY16" fmla="*/ 525780 h 2773680"/>
                <a:gd name="connsiteX17" fmla="*/ 1200150 w 1821180"/>
                <a:gd name="connsiteY17" fmla="*/ 582930 h 2773680"/>
                <a:gd name="connsiteX18" fmla="*/ 1196340 w 1821180"/>
                <a:gd name="connsiteY18" fmla="*/ 640080 h 2773680"/>
                <a:gd name="connsiteX19" fmla="*/ 1196340 w 1821180"/>
                <a:gd name="connsiteY19" fmla="*/ 640080 h 2773680"/>
                <a:gd name="connsiteX20" fmla="*/ 1211580 w 1821180"/>
                <a:gd name="connsiteY20" fmla="*/ 708660 h 2773680"/>
                <a:gd name="connsiteX21" fmla="*/ 1242060 w 1821180"/>
                <a:gd name="connsiteY21" fmla="*/ 746760 h 2773680"/>
                <a:gd name="connsiteX22" fmla="*/ 1261110 w 1821180"/>
                <a:gd name="connsiteY22" fmla="*/ 792480 h 2773680"/>
                <a:gd name="connsiteX23" fmla="*/ 1287780 w 1821180"/>
                <a:gd name="connsiteY23" fmla="*/ 857250 h 2773680"/>
                <a:gd name="connsiteX24" fmla="*/ 1291590 w 1821180"/>
                <a:gd name="connsiteY24" fmla="*/ 918210 h 2773680"/>
                <a:gd name="connsiteX25" fmla="*/ 1280160 w 1821180"/>
                <a:gd name="connsiteY25" fmla="*/ 941070 h 2773680"/>
                <a:gd name="connsiteX26" fmla="*/ 1303020 w 1821180"/>
                <a:gd name="connsiteY26" fmla="*/ 1017270 h 2773680"/>
                <a:gd name="connsiteX27" fmla="*/ 1295400 w 1821180"/>
                <a:gd name="connsiteY27" fmla="*/ 1055370 h 2773680"/>
                <a:gd name="connsiteX28" fmla="*/ 1234440 w 1821180"/>
                <a:gd name="connsiteY28" fmla="*/ 1089660 h 2773680"/>
                <a:gd name="connsiteX29" fmla="*/ 1207770 w 1821180"/>
                <a:gd name="connsiteY29" fmla="*/ 1104900 h 2773680"/>
                <a:gd name="connsiteX30" fmla="*/ 1207770 w 1821180"/>
                <a:gd name="connsiteY30" fmla="*/ 1150620 h 2773680"/>
                <a:gd name="connsiteX31" fmla="*/ 1173480 w 1821180"/>
                <a:gd name="connsiteY31" fmla="*/ 1188720 h 2773680"/>
                <a:gd name="connsiteX32" fmla="*/ 1165860 w 1821180"/>
                <a:gd name="connsiteY32" fmla="*/ 1253490 h 2773680"/>
                <a:gd name="connsiteX33" fmla="*/ 1200150 w 1821180"/>
                <a:gd name="connsiteY33" fmla="*/ 1325880 h 2773680"/>
                <a:gd name="connsiteX34" fmla="*/ 1200150 w 1821180"/>
                <a:gd name="connsiteY34" fmla="*/ 1383030 h 2773680"/>
                <a:gd name="connsiteX35" fmla="*/ 1211580 w 1821180"/>
                <a:gd name="connsiteY35" fmla="*/ 1447800 h 2773680"/>
                <a:gd name="connsiteX36" fmla="*/ 1203960 w 1821180"/>
                <a:gd name="connsiteY36" fmla="*/ 1508760 h 2773680"/>
                <a:gd name="connsiteX37" fmla="*/ 1253490 w 1821180"/>
                <a:gd name="connsiteY37" fmla="*/ 1607820 h 2773680"/>
                <a:gd name="connsiteX38" fmla="*/ 1272540 w 1821180"/>
                <a:gd name="connsiteY38" fmla="*/ 1699260 h 2773680"/>
                <a:gd name="connsiteX39" fmla="*/ 1287780 w 1821180"/>
                <a:gd name="connsiteY39" fmla="*/ 1737360 h 2773680"/>
                <a:gd name="connsiteX40" fmla="*/ 1325880 w 1821180"/>
                <a:gd name="connsiteY40" fmla="*/ 1805940 h 2773680"/>
                <a:gd name="connsiteX41" fmla="*/ 1329690 w 1821180"/>
                <a:gd name="connsiteY41" fmla="*/ 1866900 h 2773680"/>
                <a:gd name="connsiteX42" fmla="*/ 1333500 w 1821180"/>
                <a:gd name="connsiteY42" fmla="*/ 1916430 h 2773680"/>
                <a:gd name="connsiteX43" fmla="*/ 1363980 w 1821180"/>
                <a:gd name="connsiteY43" fmla="*/ 1965960 h 2773680"/>
                <a:gd name="connsiteX44" fmla="*/ 1405890 w 1821180"/>
                <a:gd name="connsiteY44" fmla="*/ 2026920 h 2773680"/>
                <a:gd name="connsiteX45" fmla="*/ 1417320 w 1821180"/>
                <a:gd name="connsiteY45" fmla="*/ 2061210 h 2773680"/>
                <a:gd name="connsiteX46" fmla="*/ 1459230 w 1821180"/>
                <a:gd name="connsiteY46" fmla="*/ 2110740 h 2773680"/>
                <a:gd name="connsiteX47" fmla="*/ 1508760 w 1821180"/>
                <a:gd name="connsiteY47" fmla="*/ 2145030 h 2773680"/>
                <a:gd name="connsiteX48" fmla="*/ 1596390 w 1821180"/>
                <a:gd name="connsiteY48" fmla="*/ 2186940 h 2773680"/>
                <a:gd name="connsiteX49" fmla="*/ 1611630 w 1821180"/>
                <a:gd name="connsiteY49" fmla="*/ 2221230 h 2773680"/>
                <a:gd name="connsiteX50" fmla="*/ 1642110 w 1821180"/>
                <a:gd name="connsiteY50" fmla="*/ 2266950 h 2773680"/>
                <a:gd name="connsiteX51" fmla="*/ 1703070 w 1821180"/>
                <a:gd name="connsiteY51" fmla="*/ 2305050 h 2773680"/>
                <a:gd name="connsiteX52" fmla="*/ 1748790 w 1821180"/>
                <a:gd name="connsiteY52" fmla="*/ 2358390 h 2773680"/>
                <a:gd name="connsiteX53" fmla="*/ 1760220 w 1821180"/>
                <a:gd name="connsiteY53" fmla="*/ 2449830 h 2773680"/>
                <a:gd name="connsiteX54" fmla="*/ 1779270 w 1821180"/>
                <a:gd name="connsiteY54" fmla="*/ 2499360 h 2773680"/>
                <a:gd name="connsiteX55" fmla="*/ 1813560 w 1821180"/>
                <a:gd name="connsiteY55" fmla="*/ 2548890 h 2773680"/>
                <a:gd name="connsiteX56" fmla="*/ 1821180 w 1821180"/>
                <a:gd name="connsiteY56" fmla="*/ 2602230 h 2773680"/>
                <a:gd name="connsiteX57" fmla="*/ 1821180 w 1821180"/>
                <a:gd name="connsiteY57" fmla="*/ 2663190 h 2773680"/>
                <a:gd name="connsiteX58" fmla="*/ 1817370 w 1821180"/>
                <a:gd name="connsiteY58" fmla="*/ 2701290 h 2773680"/>
                <a:gd name="connsiteX59" fmla="*/ 1802130 w 1821180"/>
                <a:gd name="connsiteY59" fmla="*/ 2735580 h 2773680"/>
                <a:gd name="connsiteX60" fmla="*/ 1741170 w 1821180"/>
                <a:gd name="connsiteY60" fmla="*/ 2758440 h 2773680"/>
                <a:gd name="connsiteX61" fmla="*/ 1687830 w 1821180"/>
                <a:gd name="connsiteY61" fmla="*/ 2769870 h 2773680"/>
                <a:gd name="connsiteX62" fmla="*/ 1611630 w 1821180"/>
                <a:gd name="connsiteY62" fmla="*/ 2773680 h 2773680"/>
                <a:gd name="connsiteX63" fmla="*/ 1512570 w 1821180"/>
                <a:gd name="connsiteY63" fmla="*/ 2754630 h 2773680"/>
                <a:gd name="connsiteX64" fmla="*/ 1451610 w 1821180"/>
                <a:gd name="connsiteY64" fmla="*/ 2766060 h 2773680"/>
                <a:gd name="connsiteX65" fmla="*/ 1390650 w 1821180"/>
                <a:gd name="connsiteY65" fmla="*/ 2773680 h 2773680"/>
                <a:gd name="connsiteX66" fmla="*/ 1356360 w 1821180"/>
                <a:gd name="connsiteY66" fmla="*/ 2766060 h 2773680"/>
                <a:gd name="connsiteX67" fmla="*/ 1325880 w 1821180"/>
                <a:gd name="connsiteY67" fmla="*/ 2750820 h 2773680"/>
                <a:gd name="connsiteX68" fmla="*/ 1226820 w 1821180"/>
                <a:gd name="connsiteY68" fmla="*/ 2758440 h 2773680"/>
                <a:gd name="connsiteX69" fmla="*/ 1135380 w 1821180"/>
                <a:gd name="connsiteY69" fmla="*/ 2773680 h 2773680"/>
                <a:gd name="connsiteX70" fmla="*/ 1078230 w 1821180"/>
                <a:gd name="connsiteY70" fmla="*/ 2762250 h 2773680"/>
                <a:gd name="connsiteX71" fmla="*/ 1013460 w 1821180"/>
                <a:gd name="connsiteY71" fmla="*/ 2739390 h 2773680"/>
                <a:gd name="connsiteX72" fmla="*/ 956310 w 1821180"/>
                <a:gd name="connsiteY72" fmla="*/ 2727960 h 2773680"/>
                <a:gd name="connsiteX73" fmla="*/ 830580 w 1821180"/>
                <a:gd name="connsiteY73" fmla="*/ 2678430 h 2773680"/>
                <a:gd name="connsiteX74" fmla="*/ 800100 w 1821180"/>
                <a:gd name="connsiteY74" fmla="*/ 2647950 h 2773680"/>
                <a:gd name="connsiteX75" fmla="*/ 758190 w 1821180"/>
                <a:gd name="connsiteY75" fmla="*/ 2636520 h 2773680"/>
                <a:gd name="connsiteX76" fmla="*/ 727710 w 1821180"/>
                <a:gd name="connsiteY76" fmla="*/ 2625090 h 2773680"/>
                <a:gd name="connsiteX77" fmla="*/ 681990 w 1821180"/>
                <a:gd name="connsiteY77" fmla="*/ 2590800 h 2773680"/>
                <a:gd name="connsiteX78" fmla="*/ 659130 w 1821180"/>
                <a:gd name="connsiteY78" fmla="*/ 2564130 h 2773680"/>
                <a:gd name="connsiteX79" fmla="*/ 590550 w 1821180"/>
                <a:gd name="connsiteY79" fmla="*/ 2552700 h 2773680"/>
                <a:gd name="connsiteX80" fmla="*/ 563880 w 1821180"/>
                <a:gd name="connsiteY80" fmla="*/ 2537460 h 2773680"/>
                <a:gd name="connsiteX81" fmla="*/ 541020 w 1821180"/>
                <a:gd name="connsiteY81" fmla="*/ 2491740 h 2773680"/>
                <a:gd name="connsiteX82" fmla="*/ 541020 w 1821180"/>
                <a:gd name="connsiteY82" fmla="*/ 2426970 h 2773680"/>
                <a:gd name="connsiteX83" fmla="*/ 502920 w 1821180"/>
                <a:gd name="connsiteY83" fmla="*/ 2354580 h 2773680"/>
                <a:gd name="connsiteX84" fmla="*/ 472440 w 1821180"/>
                <a:gd name="connsiteY84" fmla="*/ 2293620 h 2773680"/>
                <a:gd name="connsiteX85" fmla="*/ 422910 w 1821180"/>
                <a:gd name="connsiteY85" fmla="*/ 2217420 h 2773680"/>
                <a:gd name="connsiteX86" fmla="*/ 388620 w 1821180"/>
                <a:gd name="connsiteY86" fmla="*/ 2076450 h 2773680"/>
                <a:gd name="connsiteX87" fmla="*/ 350520 w 1821180"/>
                <a:gd name="connsiteY87" fmla="*/ 2038350 h 2773680"/>
                <a:gd name="connsiteX88" fmla="*/ 331470 w 1821180"/>
                <a:gd name="connsiteY88" fmla="*/ 2011680 h 2773680"/>
                <a:gd name="connsiteX89" fmla="*/ 308610 w 1821180"/>
                <a:gd name="connsiteY89" fmla="*/ 1962150 h 2773680"/>
                <a:gd name="connsiteX90" fmla="*/ 281940 w 1821180"/>
                <a:gd name="connsiteY90" fmla="*/ 1905000 h 2773680"/>
                <a:gd name="connsiteX91" fmla="*/ 232410 w 1821180"/>
                <a:gd name="connsiteY91" fmla="*/ 1802130 h 2773680"/>
                <a:gd name="connsiteX92" fmla="*/ 240030 w 1821180"/>
                <a:gd name="connsiteY92" fmla="*/ 1748790 h 2773680"/>
                <a:gd name="connsiteX93" fmla="*/ 251460 w 1821180"/>
                <a:gd name="connsiteY93" fmla="*/ 1676400 h 2773680"/>
                <a:gd name="connsiteX94" fmla="*/ 236220 w 1821180"/>
                <a:gd name="connsiteY94" fmla="*/ 1611630 h 2773680"/>
                <a:gd name="connsiteX95" fmla="*/ 220980 w 1821180"/>
                <a:gd name="connsiteY95" fmla="*/ 1569720 h 2773680"/>
                <a:gd name="connsiteX96" fmla="*/ 220980 w 1821180"/>
                <a:gd name="connsiteY96" fmla="*/ 1508760 h 2773680"/>
                <a:gd name="connsiteX97" fmla="*/ 220980 w 1821180"/>
                <a:gd name="connsiteY97" fmla="*/ 1508760 h 2773680"/>
                <a:gd name="connsiteX98" fmla="*/ 205740 w 1821180"/>
                <a:gd name="connsiteY98" fmla="*/ 1447800 h 2773680"/>
                <a:gd name="connsiteX99" fmla="*/ 190500 w 1821180"/>
                <a:gd name="connsiteY99" fmla="*/ 1379220 h 2773680"/>
                <a:gd name="connsiteX100" fmla="*/ 205740 w 1821180"/>
                <a:gd name="connsiteY100" fmla="*/ 1329690 h 2773680"/>
                <a:gd name="connsiteX101" fmla="*/ 186690 w 1821180"/>
                <a:gd name="connsiteY101" fmla="*/ 1245870 h 2773680"/>
                <a:gd name="connsiteX102" fmla="*/ 160020 w 1821180"/>
                <a:gd name="connsiteY102" fmla="*/ 1169670 h 2773680"/>
                <a:gd name="connsiteX103" fmla="*/ 137160 w 1821180"/>
                <a:gd name="connsiteY103" fmla="*/ 1108710 h 2773680"/>
                <a:gd name="connsiteX104" fmla="*/ 91440 w 1821180"/>
                <a:gd name="connsiteY104" fmla="*/ 1028700 h 2773680"/>
                <a:gd name="connsiteX105" fmla="*/ 76200 w 1821180"/>
                <a:gd name="connsiteY105" fmla="*/ 960120 h 2773680"/>
                <a:gd name="connsiteX106" fmla="*/ 95250 w 1821180"/>
                <a:gd name="connsiteY106" fmla="*/ 899160 h 2773680"/>
                <a:gd name="connsiteX107" fmla="*/ 80010 w 1821180"/>
                <a:gd name="connsiteY107" fmla="*/ 838200 h 2773680"/>
                <a:gd name="connsiteX108" fmla="*/ 68580 w 1821180"/>
                <a:gd name="connsiteY108" fmla="*/ 800100 h 2773680"/>
                <a:gd name="connsiteX109" fmla="*/ 68580 w 1821180"/>
                <a:gd name="connsiteY109" fmla="*/ 784860 h 2773680"/>
                <a:gd name="connsiteX110" fmla="*/ 87630 w 1821180"/>
                <a:gd name="connsiteY110" fmla="*/ 716280 h 2773680"/>
                <a:gd name="connsiteX111" fmla="*/ 91440 w 1821180"/>
                <a:gd name="connsiteY111" fmla="*/ 636270 h 2773680"/>
                <a:gd name="connsiteX112" fmla="*/ 68580 w 1821180"/>
                <a:gd name="connsiteY112" fmla="*/ 579120 h 2773680"/>
                <a:gd name="connsiteX113" fmla="*/ 45720 w 1821180"/>
                <a:gd name="connsiteY113" fmla="*/ 548640 h 2773680"/>
                <a:gd name="connsiteX114" fmla="*/ 38100 w 1821180"/>
                <a:gd name="connsiteY114" fmla="*/ 476250 h 2773680"/>
                <a:gd name="connsiteX115" fmla="*/ 22860 w 1821180"/>
                <a:gd name="connsiteY115" fmla="*/ 426720 h 2773680"/>
                <a:gd name="connsiteX116" fmla="*/ 3810 w 1821180"/>
                <a:gd name="connsiteY116" fmla="*/ 373380 h 2773680"/>
                <a:gd name="connsiteX117" fmla="*/ 0 w 1821180"/>
                <a:gd name="connsiteY117" fmla="*/ 316230 h 2773680"/>
                <a:gd name="connsiteX118" fmla="*/ 0 w 1821180"/>
                <a:gd name="connsiteY118" fmla="*/ 262890 h 2773680"/>
                <a:gd name="connsiteX119" fmla="*/ 41910 w 1821180"/>
                <a:gd name="connsiteY119" fmla="*/ 213360 h 2773680"/>
                <a:gd name="connsiteX120" fmla="*/ 60960 w 1821180"/>
                <a:gd name="connsiteY120" fmla="*/ 167640 h 2773680"/>
                <a:gd name="connsiteX121" fmla="*/ 91440 w 1821180"/>
                <a:gd name="connsiteY121" fmla="*/ 148590 h 2773680"/>
                <a:gd name="connsiteX122" fmla="*/ 125730 w 1821180"/>
                <a:gd name="connsiteY122" fmla="*/ 125730 h 2773680"/>
                <a:gd name="connsiteX123" fmla="*/ 182880 w 1821180"/>
                <a:gd name="connsiteY123" fmla="*/ 87630 h 2773680"/>
                <a:gd name="connsiteX124" fmla="*/ 240030 w 1821180"/>
                <a:gd name="connsiteY124" fmla="*/ 80010 h 2773680"/>
                <a:gd name="connsiteX125" fmla="*/ 297180 w 1821180"/>
                <a:gd name="connsiteY125" fmla="*/ 80010 h 2773680"/>
                <a:gd name="connsiteX126" fmla="*/ 297180 w 1821180"/>
                <a:gd name="connsiteY126" fmla="*/ 114300 h 2773680"/>
                <a:gd name="connsiteX127" fmla="*/ 220980 w 1821180"/>
                <a:gd name="connsiteY127" fmla="*/ 133350 h 2773680"/>
                <a:gd name="connsiteX128" fmla="*/ 106680 w 1821180"/>
                <a:gd name="connsiteY128" fmla="*/ 205740 h 2773680"/>
                <a:gd name="connsiteX129" fmla="*/ 80010 w 1821180"/>
                <a:gd name="connsiteY129" fmla="*/ 259080 h 2773680"/>
                <a:gd name="connsiteX130" fmla="*/ 68580 w 1821180"/>
                <a:gd name="connsiteY130" fmla="*/ 304800 h 2773680"/>
                <a:gd name="connsiteX131" fmla="*/ 60960 w 1821180"/>
                <a:gd name="connsiteY131" fmla="*/ 358140 h 2773680"/>
                <a:gd name="connsiteX132" fmla="*/ 83820 w 1821180"/>
                <a:gd name="connsiteY132" fmla="*/ 430530 h 2773680"/>
                <a:gd name="connsiteX133" fmla="*/ 129540 w 1821180"/>
                <a:gd name="connsiteY133" fmla="*/ 483870 h 2773680"/>
                <a:gd name="connsiteX134" fmla="*/ 163830 w 1821180"/>
                <a:gd name="connsiteY134" fmla="*/ 541020 h 2773680"/>
                <a:gd name="connsiteX135" fmla="*/ 156210 w 1821180"/>
                <a:gd name="connsiteY135" fmla="*/ 643890 h 2773680"/>
                <a:gd name="connsiteX136" fmla="*/ 156210 w 1821180"/>
                <a:gd name="connsiteY136" fmla="*/ 773430 h 2773680"/>
                <a:gd name="connsiteX137" fmla="*/ 144780 w 1821180"/>
                <a:gd name="connsiteY137" fmla="*/ 899160 h 2773680"/>
                <a:gd name="connsiteX138" fmla="*/ 190500 w 1821180"/>
                <a:gd name="connsiteY138" fmla="*/ 1024890 h 2773680"/>
                <a:gd name="connsiteX139" fmla="*/ 220980 w 1821180"/>
                <a:gd name="connsiteY139" fmla="*/ 1112520 h 2773680"/>
                <a:gd name="connsiteX140" fmla="*/ 251460 w 1821180"/>
                <a:gd name="connsiteY140" fmla="*/ 1188720 h 2773680"/>
                <a:gd name="connsiteX141" fmla="*/ 259080 w 1821180"/>
                <a:gd name="connsiteY141" fmla="*/ 1283970 h 2773680"/>
                <a:gd name="connsiteX142" fmla="*/ 274320 w 1821180"/>
                <a:gd name="connsiteY142" fmla="*/ 1394460 h 2773680"/>
                <a:gd name="connsiteX143" fmla="*/ 320040 w 1821180"/>
                <a:gd name="connsiteY143" fmla="*/ 1543050 h 2773680"/>
                <a:gd name="connsiteX144" fmla="*/ 342900 w 1821180"/>
                <a:gd name="connsiteY144" fmla="*/ 1741170 h 2773680"/>
                <a:gd name="connsiteX145" fmla="*/ 411480 w 1821180"/>
                <a:gd name="connsiteY145" fmla="*/ 1950720 h 2773680"/>
                <a:gd name="connsiteX146" fmla="*/ 472440 w 1821180"/>
                <a:gd name="connsiteY146" fmla="*/ 2148840 h 2773680"/>
                <a:gd name="connsiteX147" fmla="*/ 556260 w 1821180"/>
                <a:gd name="connsiteY147" fmla="*/ 2308860 h 2773680"/>
                <a:gd name="connsiteX148" fmla="*/ 655320 w 1821180"/>
                <a:gd name="connsiteY148" fmla="*/ 2430780 h 2773680"/>
                <a:gd name="connsiteX149" fmla="*/ 784860 w 1821180"/>
                <a:gd name="connsiteY149" fmla="*/ 2548890 h 2773680"/>
                <a:gd name="connsiteX150" fmla="*/ 914400 w 1821180"/>
                <a:gd name="connsiteY150" fmla="*/ 2617470 h 2773680"/>
                <a:gd name="connsiteX151" fmla="*/ 948690 w 1821180"/>
                <a:gd name="connsiteY151" fmla="*/ 2651760 h 2773680"/>
                <a:gd name="connsiteX152" fmla="*/ 1074420 w 1821180"/>
                <a:gd name="connsiteY152" fmla="*/ 2674620 h 2773680"/>
                <a:gd name="connsiteX153" fmla="*/ 1123950 w 1821180"/>
                <a:gd name="connsiteY153" fmla="*/ 2678430 h 2773680"/>
                <a:gd name="connsiteX154" fmla="*/ 1344930 w 1821180"/>
                <a:gd name="connsiteY154" fmla="*/ 2674620 h 2773680"/>
                <a:gd name="connsiteX155" fmla="*/ 1592580 w 1821180"/>
                <a:gd name="connsiteY155" fmla="*/ 2716530 h 2773680"/>
                <a:gd name="connsiteX156" fmla="*/ 1737360 w 1821180"/>
                <a:gd name="connsiteY156" fmla="*/ 2716530 h 2773680"/>
                <a:gd name="connsiteX157" fmla="*/ 1786890 w 1821180"/>
                <a:gd name="connsiteY157" fmla="*/ 2682240 h 2773680"/>
                <a:gd name="connsiteX158" fmla="*/ 1783080 w 1821180"/>
                <a:gd name="connsiteY158" fmla="*/ 2625090 h 2773680"/>
                <a:gd name="connsiteX159" fmla="*/ 1764030 w 1821180"/>
                <a:gd name="connsiteY159" fmla="*/ 2579370 h 2773680"/>
                <a:gd name="connsiteX160" fmla="*/ 1718310 w 1821180"/>
                <a:gd name="connsiteY160" fmla="*/ 2526030 h 2773680"/>
                <a:gd name="connsiteX161" fmla="*/ 1684020 w 1821180"/>
                <a:gd name="connsiteY161" fmla="*/ 2400300 h 2773680"/>
                <a:gd name="connsiteX162" fmla="*/ 1657350 w 1821180"/>
                <a:gd name="connsiteY162" fmla="*/ 2339340 h 2773680"/>
                <a:gd name="connsiteX163" fmla="*/ 1607820 w 1821180"/>
                <a:gd name="connsiteY163" fmla="*/ 2263140 h 2773680"/>
                <a:gd name="connsiteX164" fmla="*/ 1504950 w 1821180"/>
                <a:gd name="connsiteY164" fmla="*/ 2205990 h 2773680"/>
                <a:gd name="connsiteX165" fmla="*/ 1379220 w 1821180"/>
                <a:gd name="connsiteY165" fmla="*/ 2129790 h 2773680"/>
                <a:gd name="connsiteX166" fmla="*/ 1306830 w 1821180"/>
                <a:gd name="connsiteY166" fmla="*/ 2053590 h 2773680"/>
                <a:gd name="connsiteX167" fmla="*/ 1257300 w 1821180"/>
                <a:gd name="connsiteY167" fmla="*/ 1943100 h 2773680"/>
                <a:gd name="connsiteX168" fmla="*/ 1226820 w 1821180"/>
                <a:gd name="connsiteY168" fmla="*/ 1844040 h 2773680"/>
                <a:gd name="connsiteX169" fmla="*/ 1215390 w 1821180"/>
                <a:gd name="connsiteY169" fmla="*/ 1756410 h 2773680"/>
                <a:gd name="connsiteX170" fmla="*/ 1181100 w 1821180"/>
                <a:gd name="connsiteY170" fmla="*/ 1703070 h 2773680"/>
                <a:gd name="connsiteX171" fmla="*/ 1150620 w 1821180"/>
                <a:gd name="connsiteY171" fmla="*/ 1577340 h 2773680"/>
                <a:gd name="connsiteX172" fmla="*/ 1123950 w 1821180"/>
                <a:gd name="connsiteY172" fmla="*/ 1474470 h 2773680"/>
                <a:gd name="connsiteX173" fmla="*/ 1070610 w 1821180"/>
                <a:gd name="connsiteY173" fmla="*/ 1356360 h 2773680"/>
                <a:gd name="connsiteX174" fmla="*/ 1013460 w 1821180"/>
                <a:gd name="connsiteY174" fmla="*/ 1230630 h 2773680"/>
                <a:gd name="connsiteX175" fmla="*/ 1021080 w 1821180"/>
                <a:gd name="connsiteY175" fmla="*/ 1123950 h 2773680"/>
                <a:gd name="connsiteX176" fmla="*/ 1028700 w 1821180"/>
                <a:gd name="connsiteY176" fmla="*/ 1085850 h 2773680"/>
                <a:gd name="connsiteX177" fmla="*/ 1097280 w 1821180"/>
                <a:gd name="connsiteY177" fmla="*/ 1051560 h 2773680"/>
                <a:gd name="connsiteX178" fmla="*/ 1150620 w 1821180"/>
                <a:gd name="connsiteY178" fmla="*/ 1017270 h 2773680"/>
                <a:gd name="connsiteX179" fmla="*/ 1158240 w 1821180"/>
                <a:gd name="connsiteY179" fmla="*/ 929640 h 2773680"/>
                <a:gd name="connsiteX180" fmla="*/ 1131570 w 1821180"/>
                <a:gd name="connsiteY180" fmla="*/ 842010 h 2773680"/>
                <a:gd name="connsiteX181" fmla="*/ 1062990 w 1821180"/>
                <a:gd name="connsiteY181" fmla="*/ 784860 h 2773680"/>
                <a:gd name="connsiteX182" fmla="*/ 1009650 w 1821180"/>
                <a:gd name="connsiteY182" fmla="*/ 617220 h 2773680"/>
                <a:gd name="connsiteX183" fmla="*/ 948690 w 1821180"/>
                <a:gd name="connsiteY183" fmla="*/ 491490 h 2773680"/>
                <a:gd name="connsiteX184" fmla="*/ 838200 w 1821180"/>
                <a:gd name="connsiteY184" fmla="*/ 388620 h 2773680"/>
                <a:gd name="connsiteX185" fmla="*/ 830580 w 1821180"/>
                <a:gd name="connsiteY185" fmla="*/ 293370 h 2773680"/>
                <a:gd name="connsiteX186" fmla="*/ 838200 w 1821180"/>
                <a:gd name="connsiteY186" fmla="*/ 182880 h 2773680"/>
                <a:gd name="connsiteX187" fmla="*/ 819150 w 1821180"/>
                <a:gd name="connsiteY187" fmla="*/ 99060 h 2773680"/>
                <a:gd name="connsiteX188" fmla="*/ 784860 w 1821180"/>
                <a:gd name="connsiteY188" fmla="*/ 68580 h 2773680"/>
                <a:gd name="connsiteX189" fmla="*/ 712470 w 1821180"/>
                <a:gd name="connsiteY189" fmla="*/ 57150 h 2773680"/>
                <a:gd name="connsiteX190" fmla="*/ 621030 w 1821180"/>
                <a:gd name="connsiteY190" fmla="*/ 57150 h 2773680"/>
                <a:gd name="connsiteX191" fmla="*/ 495300 w 1821180"/>
                <a:gd name="connsiteY191" fmla="*/ 95250 h 2773680"/>
                <a:gd name="connsiteX192" fmla="*/ 430530 w 1821180"/>
                <a:gd name="connsiteY192" fmla="*/ 114300 h 2773680"/>
                <a:gd name="connsiteX193" fmla="*/ 346710 w 1821180"/>
                <a:gd name="connsiteY193" fmla="*/ 114300 h 2773680"/>
                <a:gd name="connsiteX194" fmla="*/ 438150 w 1821180"/>
                <a:gd name="connsiteY194" fmla="*/ 45720 h 2773680"/>
                <a:gd name="connsiteX0" fmla="*/ 438150 w 1821180"/>
                <a:gd name="connsiteY0" fmla="*/ 45720 h 2773680"/>
                <a:gd name="connsiteX1" fmla="*/ 438150 w 1821180"/>
                <a:gd name="connsiteY1" fmla="*/ 45720 h 2773680"/>
                <a:gd name="connsiteX2" fmla="*/ 529590 w 1821180"/>
                <a:gd name="connsiteY2" fmla="*/ 41910 h 2773680"/>
                <a:gd name="connsiteX3" fmla="*/ 617220 w 1821180"/>
                <a:gd name="connsiteY3" fmla="*/ 19050 h 2773680"/>
                <a:gd name="connsiteX4" fmla="*/ 739140 w 1821180"/>
                <a:gd name="connsiteY4" fmla="*/ 0 h 2773680"/>
                <a:gd name="connsiteX5" fmla="*/ 796290 w 1821180"/>
                <a:gd name="connsiteY5" fmla="*/ 7620 h 2773680"/>
                <a:gd name="connsiteX6" fmla="*/ 811530 w 1821180"/>
                <a:gd name="connsiteY6" fmla="*/ 11430 h 2773680"/>
                <a:gd name="connsiteX7" fmla="*/ 857250 w 1821180"/>
                <a:gd name="connsiteY7" fmla="*/ 49530 h 2773680"/>
                <a:gd name="connsiteX8" fmla="*/ 914400 w 1821180"/>
                <a:gd name="connsiteY8" fmla="*/ 102870 h 2773680"/>
                <a:gd name="connsiteX9" fmla="*/ 941070 w 1821180"/>
                <a:gd name="connsiteY9" fmla="*/ 152400 h 2773680"/>
                <a:gd name="connsiteX10" fmla="*/ 929640 w 1821180"/>
                <a:gd name="connsiteY10" fmla="*/ 213360 h 2773680"/>
                <a:gd name="connsiteX11" fmla="*/ 1017270 w 1821180"/>
                <a:gd name="connsiteY11" fmla="*/ 236220 h 2773680"/>
                <a:gd name="connsiteX12" fmla="*/ 1059180 w 1821180"/>
                <a:gd name="connsiteY12" fmla="*/ 308610 h 2773680"/>
                <a:gd name="connsiteX13" fmla="*/ 1104900 w 1821180"/>
                <a:gd name="connsiteY13" fmla="*/ 354330 h 2773680"/>
                <a:gd name="connsiteX14" fmla="*/ 1143000 w 1821180"/>
                <a:gd name="connsiteY14" fmla="*/ 403860 h 2773680"/>
                <a:gd name="connsiteX15" fmla="*/ 1150620 w 1821180"/>
                <a:gd name="connsiteY15" fmla="*/ 457200 h 2773680"/>
                <a:gd name="connsiteX16" fmla="*/ 1188720 w 1821180"/>
                <a:gd name="connsiteY16" fmla="*/ 525780 h 2773680"/>
                <a:gd name="connsiteX17" fmla="*/ 1200150 w 1821180"/>
                <a:gd name="connsiteY17" fmla="*/ 582930 h 2773680"/>
                <a:gd name="connsiteX18" fmla="*/ 1196340 w 1821180"/>
                <a:gd name="connsiteY18" fmla="*/ 640080 h 2773680"/>
                <a:gd name="connsiteX19" fmla="*/ 1196340 w 1821180"/>
                <a:gd name="connsiteY19" fmla="*/ 640080 h 2773680"/>
                <a:gd name="connsiteX20" fmla="*/ 1211580 w 1821180"/>
                <a:gd name="connsiteY20" fmla="*/ 708660 h 2773680"/>
                <a:gd name="connsiteX21" fmla="*/ 1242060 w 1821180"/>
                <a:gd name="connsiteY21" fmla="*/ 746760 h 2773680"/>
                <a:gd name="connsiteX22" fmla="*/ 1261110 w 1821180"/>
                <a:gd name="connsiteY22" fmla="*/ 792480 h 2773680"/>
                <a:gd name="connsiteX23" fmla="*/ 1287780 w 1821180"/>
                <a:gd name="connsiteY23" fmla="*/ 857250 h 2773680"/>
                <a:gd name="connsiteX24" fmla="*/ 1291590 w 1821180"/>
                <a:gd name="connsiteY24" fmla="*/ 918210 h 2773680"/>
                <a:gd name="connsiteX25" fmla="*/ 1280160 w 1821180"/>
                <a:gd name="connsiteY25" fmla="*/ 941070 h 2773680"/>
                <a:gd name="connsiteX26" fmla="*/ 1303020 w 1821180"/>
                <a:gd name="connsiteY26" fmla="*/ 1017270 h 2773680"/>
                <a:gd name="connsiteX27" fmla="*/ 1295400 w 1821180"/>
                <a:gd name="connsiteY27" fmla="*/ 1055370 h 2773680"/>
                <a:gd name="connsiteX28" fmla="*/ 1234440 w 1821180"/>
                <a:gd name="connsiteY28" fmla="*/ 1089660 h 2773680"/>
                <a:gd name="connsiteX29" fmla="*/ 1207770 w 1821180"/>
                <a:gd name="connsiteY29" fmla="*/ 1104900 h 2773680"/>
                <a:gd name="connsiteX30" fmla="*/ 1207770 w 1821180"/>
                <a:gd name="connsiteY30" fmla="*/ 1150620 h 2773680"/>
                <a:gd name="connsiteX31" fmla="*/ 1173480 w 1821180"/>
                <a:gd name="connsiteY31" fmla="*/ 1188720 h 2773680"/>
                <a:gd name="connsiteX32" fmla="*/ 1165860 w 1821180"/>
                <a:gd name="connsiteY32" fmla="*/ 1253490 h 2773680"/>
                <a:gd name="connsiteX33" fmla="*/ 1200150 w 1821180"/>
                <a:gd name="connsiteY33" fmla="*/ 1325880 h 2773680"/>
                <a:gd name="connsiteX34" fmla="*/ 1200150 w 1821180"/>
                <a:gd name="connsiteY34" fmla="*/ 1383030 h 2773680"/>
                <a:gd name="connsiteX35" fmla="*/ 1211580 w 1821180"/>
                <a:gd name="connsiteY35" fmla="*/ 1447800 h 2773680"/>
                <a:gd name="connsiteX36" fmla="*/ 1203960 w 1821180"/>
                <a:gd name="connsiteY36" fmla="*/ 1508760 h 2773680"/>
                <a:gd name="connsiteX37" fmla="*/ 1253490 w 1821180"/>
                <a:gd name="connsiteY37" fmla="*/ 1607820 h 2773680"/>
                <a:gd name="connsiteX38" fmla="*/ 1272540 w 1821180"/>
                <a:gd name="connsiteY38" fmla="*/ 1699260 h 2773680"/>
                <a:gd name="connsiteX39" fmla="*/ 1287780 w 1821180"/>
                <a:gd name="connsiteY39" fmla="*/ 1737360 h 2773680"/>
                <a:gd name="connsiteX40" fmla="*/ 1325880 w 1821180"/>
                <a:gd name="connsiteY40" fmla="*/ 1805940 h 2773680"/>
                <a:gd name="connsiteX41" fmla="*/ 1329690 w 1821180"/>
                <a:gd name="connsiteY41" fmla="*/ 1866900 h 2773680"/>
                <a:gd name="connsiteX42" fmla="*/ 1333500 w 1821180"/>
                <a:gd name="connsiteY42" fmla="*/ 1916430 h 2773680"/>
                <a:gd name="connsiteX43" fmla="*/ 1363980 w 1821180"/>
                <a:gd name="connsiteY43" fmla="*/ 1965960 h 2773680"/>
                <a:gd name="connsiteX44" fmla="*/ 1405890 w 1821180"/>
                <a:gd name="connsiteY44" fmla="*/ 2026920 h 2773680"/>
                <a:gd name="connsiteX45" fmla="*/ 1417320 w 1821180"/>
                <a:gd name="connsiteY45" fmla="*/ 2061210 h 2773680"/>
                <a:gd name="connsiteX46" fmla="*/ 1459230 w 1821180"/>
                <a:gd name="connsiteY46" fmla="*/ 2110740 h 2773680"/>
                <a:gd name="connsiteX47" fmla="*/ 1508760 w 1821180"/>
                <a:gd name="connsiteY47" fmla="*/ 2145030 h 2773680"/>
                <a:gd name="connsiteX48" fmla="*/ 1596390 w 1821180"/>
                <a:gd name="connsiteY48" fmla="*/ 2186940 h 2773680"/>
                <a:gd name="connsiteX49" fmla="*/ 1611630 w 1821180"/>
                <a:gd name="connsiteY49" fmla="*/ 2221230 h 2773680"/>
                <a:gd name="connsiteX50" fmla="*/ 1642110 w 1821180"/>
                <a:gd name="connsiteY50" fmla="*/ 2266950 h 2773680"/>
                <a:gd name="connsiteX51" fmla="*/ 1703070 w 1821180"/>
                <a:gd name="connsiteY51" fmla="*/ 2305050 h 2773680"/>
                <a:gd name="connsiteX52" fmla="*/ 1748790 w 1821180"/>
                <a:gd name="connsiteY52" fmla="*/ 2358390 h 2773680"/>
                <a:gd name="connsiteX53" fmla="*/ 1760220 w 1821180"/>
                <a:gd name="connsiteY53" fmla="*/ 2449830 h 2773680"/>
                <a:gd name="connsiteX54" fmla="*/ 1779270 w 1821180"/>
                <a:gd name="connsiteY54" fmla="*/ 2499360 h 2773680"/>
                <a:gd name="connsiteX55" fmla="*/ 1813560 w 1821180"/>
                <a:gd name="connsiteY55" fmla="*/ 2548890 h 2773680"/>
                <a:gd name="connsiteX56" fmla="*/ 1821180 w 1821180"/>
                <a:gd name="connsiteY56" fmla="*/ 2602230 h 2773680"/>
                <a:gd name="connsiteX57" fmla="*/ 1821180 w 1821180"/>
                <a:gd name="connsiteY57" fmla="*/ 2663190 h 2773680"/>
                <a:gd name="connsiteX58" fmla="*/ 1817370 w 1821180"/>
                <a:gd name="connsiteY58" fmla="*/ 2701290 h 2773680"/>
                <a:gd name="connsiteX59" fmla="*/ 1802130 w 1821180"/>
                <a:gd name="connsiteY59" fmla="*/ 2735580 h 2773680"/>
                <a:gd name="connsiteX60" fmla="*/ 1741170 w 1821180"/>
                <a:gd name="connsiteY60" fmla="*/ 2758440 h 2773680"/>
                <a:gd name="connsiteX61" fmla="*/ 1687830 w 1821180"/>
                <a:gd name="connsiteY61" fmla="*/ 2769870 h 2773680"/>
                <a:gd name="connsiteX62" fmla="*/ 1611630 w 1821180"/>
                <a:gd name="connsiteY62" fmla="*/ 2773680 h 2773680"/>
                <a:gd name="connsiteX63" fmla="*/ 1512570 w 1821180"/>
                <a:gd name="connsiteY63" fmla="*/ 2754630 h 2773680"/>
                <a:gd name="connsiteX64" fmla="*/ 1451610 w 1821180"/>
                <a:gd name="connsiteY64" fmla="*/ 2766060 h 2773680"/>
                <a:gd name="connsiteX65" fmla="*/ 1390650 w 1821180"/>
                <a:gd name="connsiteY65" fmla="*/ 2773680 h 2773680"/>
                <a:gd name="connsiteX66" fmla="*/ 1356360 w 1821180"/>
                <a:gd name="connsiteY66" fmla="*/ 2766060 h 2773680"/>
                <a:gd name="connsiteX67" fmla="*/ 1325880 w 1821180"/>
                <a:gd name="connsiteY67" fmla="*/ 2750820 h 2773680"/>
                <a:gd name="connsiteX68" fmla="*/ 1226820 w 1821180"/>
                <a:gd name="connsiteY68" fmla="*/ 2758440 h 2773680"/>
                <a:gd name="connsiteX69" fmla="*/ 1135380 w 1821180"/>
                <a:gd name="connsiteY69" fmla="*/ 2773680 h 2773680"/>
                <a:gd name="connsiteX70" fmla="*/ 1078230 w 1821180"/>
                <a:gd name="connsiteY70" fmla="*/ 2762250 h 2773680"/>
                <a:gd name="connsiteX71" fmla="*/ 1013460 w 1821180"/>
                <a:gd name="connsiteY71" fmla="*/ 2739390 h 2773680"/>
                <a:gd name="connsiteX72" fmla="*/ 956310 w 1821180"/>
                <a:gd name="connsiteY72" fmla="*/ 2727960 h 2773680"/>
                <a:gd name="connsiteX73" fmla="*/ 830580 w 1821180"/>
                <a:gd name="connsiteY73" fmla="*/ 2678430 h 2773680"/>
                <a:gd name="connsiteX74" fmla="*/ 800100 w 1821180"/>
                <a:gd name="connsiteY74" fmla="*/ 2647950 h 2773680"/>
                <a:gd name="connsiteX75" fmla="*/ 758190 w 1821180"/>
                <a:gd name="connsiteY75" fmla="*/ 2636520 h 2773680"/>
                <a:gd name="connsiteX76" fmla="*/ 727710 w 1821180"/>
                <a:gd name="connsiteY76" fmla="*/ 2625090 h 2773680"/>
                <a:gd name="connsiteX77" fmla="*/ 681990 w 1821180"/>
                <a:gd name="connsiteY77" fmla="*/ 2590800 h 2773680"/>
                <a:gd name="connsiteX78" fmla="*/ 659130 w 1821180"/>
                <a:gd name="connsiteY78" fmla="*/ 2564130 h 2773680"/>
                <a:gd name="connsiteX79" fmla="*/ 590550 w 1821180"/>
                <a:gd name="connsiteY79" fmla="*/ 2552700 h 2773680"/>
                <a:gd name="connsiteX80" fmla="*/ 563880 w 1821180"/>
                <a:gd name="connsiteY80" fmla="*/ 2537460 h 2773680"/>
                <a:gd name="connsiteX81" fmla="*/ 541020 w 1821180"/>
                <a:gd name="connsiteY81" fmla="*/ 2491740 h 2773680"/>
                <a:gd name="connsiteX82" fmla="*/ 541020 w 1821180"/>
                <a:gd name="connsiteY82" fmla="*/ 2426970 h 2773680"/>
                <a:gd name="connsiteX83" fmla="*/ 502920 w 1821180"/>
                <a:gd name="connsiteY83" fmla="*/ 2354580 h 2773680"/>
                <a:gd name="connsiteX84" fmla="*/ 472440 w 1821180"/>
                <a:gd name="connsiteY84" fmla="*/ 2293620 h 2773680"/>
                <a:gd name="connsiteX85" fmla="*/ 422910 w 1821180"/>
                <a:gd name="connsiteY85" fmla="*/ 2217420 h 2773680"/>
                <a:gd name="connsiteX86" fmla="*/ 388620 w 1821180"/>
                <a:gd name="connsiteY86" fmla="*/ 2076450 h 2773680"/>
                <a:gd name="connsiteX87" fmla="*/ 350520 w 1821180"/>
                <a:gd name="connsiteY87" fmla="*/ 2038350 h 2773680"/>
                <a:gd name="connsiteX88" fmla="*/ 331470 w 1821180"/>
                <a:gd name="connsiteY88" fmla="*/ 2011680 h 2773680"/>
                <a:gd name="connsiteX89" fmla="*/ 308610 w 1821180"/>
                <a:gd name="connsiteY89" fmla="*/ 1962150 h 2773680"/>
                <a:gd name="connsiteX90" fmla="*/ 281940 w 1821180"/>
                <a:gd name="connsiteY90" fmla="*/ 1905000 h 2773680"/>
                <a:gd name="connsiteX91" fmla="*/ 232410 w 1821180"/>
                <a:gd name="connsiteY91" fmla="*/ 1802130 h 2773680"/>
                <a:gd name="connsiteX92" fmla="*/ 240030 w 1821180"/>
                <a:gd name="connsiteY92" fmla="*/ 1748790 h 2773680"/>
                <a:gd name="connsiteX93" fmla="*/ 251460 w 1821180"/>
                <a:gd name="connsiteY93" fmla="*/ 1676400 h 2773680"/>
                <a:gd name="connsiteX94" fmla="*/ 236220 w 1821180"/>
                <a:gd name="connsiteY94" fmla="*/ 1611630 h 2773680"/>
                <a:gd name="connsiteX95" fmla="*/ 220980 w 1821180"/>
                <a:gd name="connsiteY95" fmla="*/ 1569720 h 2773680"/>
                <a:gd name="connsiteX96" fmla="*/ 220980 w 1821180"/>
                <a:gd name="connsiteY96" fmla="*/ 1508760 h 2773680"/>
                <a:gd name="connsiteX97" fmla="*/ 220980 w 1821180"/>
                <a:gd name="connsiteY97" fmla="*/ 1508760 h 2773680"/>
                <a:gd name="connsiteX98" fmla="*/ 205740 w 1821180"/>
                <a:gd name="connsiteY98" fmla="*/ 1447800 h 2773680"/>
                <a:gd name="connsiteX99" fmla="*/ 190500 w 1821180"/>
                <a:gd name="connsiteY99" fmla="*/ 1379220 h 2773680"/>
                <a:gd name="connsiteX100" fmla="*/ 205740 w 1821180"/>
                <a:gd name="connsiteY100" fmla="*/ 1329690 h 2773680"/>
                <a:gd name="connsiteX101" fmla="*/ 186690 w 1821180"/>
                <a:gd name="connsiteY101" fmla="*/ 1245870 h 2773680"/>
                <a:gd name="connsiteX102" fmla="*/ 160020 w 1821180"/>
                <a:gd name="connsiteY102" fmla="*/ 1169670 h 2773680"/>
                <a:gd name="connsiteX103" fmla="*/ 137160 w 1821180"/>
                <a:gd name="connsiteY103" fmla="*/ 1108710 h 2773680"/>
                <a:gd name="connsiteX104" fmla="*/ 57150 w 1821180"/>
                <a:gd name="connsiteY104" fmla="*/ 1043940 h 2773680"/>
                <a:gd name="connsiteX105" fmla="*/ 76200 w 1821180"/>
                <a:gd name="connsiteY105" fmla="*/ 960120 h 2773680"/>
                <a:gd name="connsiteX106" fmla="*/ 95250 w 1821180"/>
                <a:gd name="connsiteY106" fmla="*/ 899160 h 2773680"/>
                <a:gd name="connsiteX107" fmla="*/ 80010 w 1821180"/>
                <a:gd name="connsiteY107" fmla="*/ 838200 h 2773680"/>
                <a:gd name="connsiteX108" fmla="*/ 68580 w 1821180"/>
                <a:gd name="connsiteY108" fmla="*/ 800100 h 2773680"/>
                <a:gd name="connsiteX109" fmla="*/ 68580 w 1821180"/>
                <a:gd name="connsiteY109" fmla="*/ 784860 h 2773680"/>
                <a:gd name="connsiteX110" fmla="*/ 87630 w 1821180"/>
                <a:gd name="connsiteY110" fmla="*/ 716280 h 2773680"/>
                <a:gd name="connsiteX111" fmla="*/ 91440 w 1821180"/>
                <a:gd name="connsiteY111" fmla="*/ 636270 h 2773680"/>
                <a:gd name="connsiteX112" fmla="*/ 68580 w 1821180"/>
                <a:gd name="connsiteY112" fmla="*/ 579120 h 2773680"/>
                <a:gd name="connsiteX113" fmla="*/ 45720 w 1821180"/>
                <a:gd name="connsiteY113" fmla="*/ 548640 h 2773680"/>
                <a:gd name="connsiteX114" fmla="*/ 38100 w 1821180"/>
                <a:gd name="connsiteY114" fmla="*/ 476250 h 2773680"/>
                <a:gd name="connsiteX115" fmla="*/ 22860 w 1821180"/>
                <a:gd name="connsiteY115" fmla="*/ 426720 h 2773680"/>
                <a:gd name="connsiteX116" fmla="*/ 3810 w 1821180"/>
                <a:gd name="connsiteY116" fmla="*/ 373380 h 2773680"/>
                <a:gd name="connsiteX117" fmla="*/ 0 w 1821180"/>
                <a:gd name="connsiteY117" fmla="*/ 316230 h 2773680"/>
                <a:gd name="connsiteX118" fmla="*/ 0 w 1821180"/>
                <a:gd name="connsiteY118" fmla="*/ 262890 h 2773680"/>
                <a:gd name="connsiteX119" fmla="*/ 41910 w 1821180"/>
                <a:gd name="connsiteY119" fmla="*/ 213360 h 2773680"/>
                <a:gd name="connsiteX120" fmla="*/ 60960 w 1821180"/>
                <a:gd name="connsiteY120" fmla="*/ 167640 h 2773680"/>
                <a:gd name="connsiteX121" fmla="*/ 91440 w 1821180"/>
                <a:gd name="connsiteY121" fmla="*/ 148590 h 2773680"/>
                <a:gd name="connsiteX122" fmla="*/ 125730 w 1821180"/>
                <a:gd name="connsiteY122" fmla="*/ 125730 h 2773680"/>
                <a:gd name="connsiteX123" fmla="*/ 182880 w 1821180"/>
                <a:gd name="connsiteY123" fmla="*/ 87630 h 2773680"/>
                <a:gd name="connsiteX124" fmla="*/ 240030 w 1821180"/>
                <a:gd name="connsiteY124" fmla="*/ 80010 h 2773680"/>
                <a:gd name="connsiteX125" fmla="*/ 297180 w 1821180"/>
                <a:gd name="connsiteY125" fmla="*/ 80010 h 2773680"/>
                <a:gd name="connsiteX126" fmla="*/ 297180 w 1821180"/>
                <a:gd name="connsiteY126" fmla="*/ 114300 h 2773680"/>
                <a:gd name="connsiteX127" fmla="*/ 220980 w 1821180"/>
                <a:gd name="connsiteY127" fmla="*/ 133350 h 2773680"/>
                <a:gd name="connsiteX128" fmla="*/ 106680 w 1821180"/>
                <a:gd name="connsiteY128" fmla="*/ 205740 h 2773680"/>
                <a:gd name="connsiteX129" fmla="*/ 80010 w 1821180"/>
                <a:gd name="connsiteY129" fmla="*/ 259080 h 2773680"/>
                <a:gd name="connsiteX130" fmla="*/ 68580 w 1821180"/>
                <a:gd name="connsiteY130" fmla="*/ 304800 h 2773680"/>
                <a:gd name="connsiteX131" fmla="*/ 60960 w 1821180"/>
                <a:gd name="connsiteY131" fmla="*/ 358140 h 2773680"/>
                <a:gd name="connsiteX132" fmla="*/ 83820 w 1821180"/>
                <a:gd name="connsiteY132" fmla="*/ 430530 h 2773680"/>
                <a:gd name="connsiteX133" fmla="*/ 129540 w 1821180"/>
                <a:gd name="connsiteY133" fmla="*/ 483870 h 2773680"/>
                <a:gd name="connsiteX134" fmla="*/ 163830 w 1821180"/>
                <a:gd name="connsiteY134" fmla="*/ 541020 h 2773680"/>
                <a:gd name="connsiteX135" fmla="*/ 156210 w 1821180"/>
                <a:gd name="connsiteY135" fmla="*/ 643890 h 2773680"/>
                <a:gd name="connsiteX136" fmla="*/ 156210 w 1821180"/>
                <a:gd name="connsiteY136" fmla="*/ 773430 h 2773680"/>
                <a:gd name="connsiteX137" fmla="*/ 144780 w 1821180"/>
                <a:gd name="connsiteY137" fmla="*/ 899160 h 2773680"/>
                <a:gd name="connsiteX138" fmla="*/ 190500 w 1821180"/>
                <a:gd name="connsiteY138" fmla="*/ 1024890 h 2773680"/>
                <a:gd name="connsiteX139" fmla="*/ 220980 w 1821180"/>
                <a:gd name="connsiteY139" fmla="*/ 1112520 h 2773680"/>
                <a:gd name="connsiteX140" fmla="*/ 251460 w 1821180"/>
                <a:gd name="connsiteY140" fmla="*/ 1188720 h 2773680"/>
                <a:gd name="connsiteX141" fmla="*/ 259080 w 1821180"/>
                <a:gd name="connsiteY141" fmla="*/ 1283970 h 2773680"/>
                <a:gd name="connsiteX142" fmla="*/ 274320 w 1821180"/>
                <a:gd name="connsiteY142" fmla="*/ 1394460 h 2773680"/>
                <a:gd name="connsiteX143" fmla="*/ 320040 w 1821180"/>
                <a:gd name="connsiteY143" fmla="*/ 1543050 h 2773680"/>
                <a:gd name="connsiteX144" fmla="*/ 342900 w 1821180"/>
                <a:gd name="connsiteY144" fmla="*/ 1741170 h 2773680"/>
                <a:gd name="connsiteX145" fmla="*/ 411480 w 1821180"/>
                <a:gd name="connsiteY145" fmla="*/ 1950720 h 2773680"/>
                <a:gd name="connsiteX146" fmla="*/ 472440 w 1821180"/>
                <a:gd name="connsiteY146" fmla="*/ 2148840 h 2773680"/>
                <a:gd name="connsiteX147" fmla="*/ 556260 w 1821180"/>
                <a:gd name="connsiteY147" fmla="*/ 2308860 h 2773680"/>
                <a:gd name="connsiteX148" fmla="*/ 655320 w 1821180"/>
                <a:gd name="connsiteY148" fmla="*/ 2430780 h 2773680"/>
                <a:gd name="connsiteX149" fmla="*/ 784860 w 1821180"/>
                <a:gd name="connsiteY149" fmla="*/ 2548890 h 2773680"/>
                <a:gd name="connsiteX150" fmla="*/ 914400 w 1821180"/>
                <a:gd name="connsiteY150" fmla="*/ 2617470 h 2773680"/>
                <a:gd name="connsiteX151" fmla="*/ 948690 w 1821180"/>
                <a:gd name="connsiteY151" fmla="*/ 2651760 h 2773680"/>
                <a:gd name="connsiteX152" fmla="*/ 1074420 w 1821180"/>
                <a:gd name="connsiteY152" fmla="*/ 2674620 h 2773680"/>
                <a:gd name="connsiteX153" fmla="*/ 1123950 w 1821180"/>
                <a:gd name="connsiteY153" fmla="*/ 2678430 h 2773680"/>
                <a:gd name="connsiteX154" fmla="*/ 1344930 w 1821180"/>
                <a:gd name="connsiteY154" fmla="*/ 2674620 h 2773680"/>
                <a:gd name="connsiteX155" fmla="*/ 1592580 w 1821180"/>
                <a:gd name="connsiteY155" fmla="*/ 2716530 h 2773680"/>
                <a:gd name="connsiteX156" fmla="*/ 1737360 w 1821180"/>
                <a:gd name="connsiteY156" fmla="*/ 2716530 h 2773680"/>
                <a:gd name="connsiteX157" fmla="*/ 1786890 w 1821180"/>
                <a:gd name="connsiteY157" fmla="*/ 2682240 h 2773680"/>
                <a:gd name="connsiteX158" fmla="*/ 1783080 w 1821180"/>
                <a:gd name="connsiteY158" fmla="*/ 2625090 h 2773680"/>
                <a:gd name="connsiteX159" fmla="*/ 1764030 w 1821180"/>
                <a:gd name="connsiteY159" fmla="*/ 2579370 h 2773680"/>
                <a:gd name="connsiteX160" fmla="*/ 1718310 w 1821180"/>
                <a:gd name="connsiteY160" fmla="*/ 2526030 h 2773680"/>
                <a:gd name="connsiteX161" fmla="*/ 1684020 w 1821180"/>
                <a:gd name="connsiteY161" fmla="*/ 2400300 h 2773680"/>
                <a:gd name="connsiteX162" fmla="*/ 1657350 w 1821180"/>
                <a:gd name="connsiteY162" fmla="*/ 2339340 h 2773680"/>
                <a:gd name="connsiteX163" fmla="*/ 1607820 w 1821180"/>
                <a:gd name="connsiteY163" fmla="*/ 2263140 h 2773680"/>
                <a:gd name="connsiteX164" fmla="*/ 1504950 w 1821180"/>
                <a:gd name="connsiteY164" fmla="*/ 2205990 h 2773680"/>
                <a:gd name="connsiteX165" fmla="*/ 1379220 w 1821180"/>
                <a:gd name="connsiteY165" fmla="*/ 2129790 h 2773680"/>
                <a:gd name="connsiteX166" fmla="*/ 1306830 w 1821180"/>
                <a:gd name="connsiteY166" fmla="*/ 2053590 h 2773680"/>
                <a:gd name="connsiteX167" fmla="*/ 1257300 w 1821180"/>
                <a:gd name="connsiteY167" fmla="*/ 1943100 h 2773680"/>
                <a:gd name="connsiteX168" fmla="*/ 1226820 w 1821180"/>
                <a:gd name="connsiteY168" fmla="*/ 1844040 h 2773680"/>
                <a:gd name="connsiteX169" fmla="*/ 1215390 w 1821180"/>
                <a:gd name="connsiteY169" fmla="*/ 1756410 h 2773680"/>
                <a:gd name="connsiteX170" fmla="*/ 1181100 w 1821180"/>
                <a:gd name="connsiteY170" fmla="*/ 1703070 h 2773680"/>
                <a:gd name="connsiteX171" fmla="*/ 1150620 w 1821180"/>
                <a:gd name="connsiteY171" fmla="*/ 1577340 h 2773680"/>
                <a:gd name="connsiteX172" fmla="*/ 1123950 w 1821180"/>
                <a:gd name="connsiteY172" fmla="*/ 1474470 h 2773680"/>
                <a:gd name="connsiteX173" fmla="*/ 1070610 w 1821180"/>
                <a:gd name="connsiteY173" fmla="*/ 1356360 h 2773680"/>
                <a:gd name="connsiteX174" fmla="*/ 1013460 w 1821180"/>
                <a:gd name="connsiteY174" fmla="*/ 1230630 h 2773680"/>
                <a:gd name="connsiteX175" fmla="*/ 1021080 w 1821180"/>
                <a:gd name="connsiteY175" fmla="*/ 1123950 h 2773680"/>
                <a:gd name="connsiteX176" fmla="*/ 1028700 w 1821180"/>
                <a:gd name="connsiteY176" fmla="*/ 1085850 h 2773680"/>
                <a:gd name="connsiteX177" fmla="*/ 1097280 w 1821180"/>
                <a:gd name="connsiteY177" fmla="*/ 1051560 h 2773680"/>
                <a:gd name="connsiteX178" fmla="*/ 1150620 w 1821180"/>
                <a:gd name="connsiteY178" fmla="*/ 1017270 h 2773680"/>
                <a:gd name="connsiteX179" fmla="*/ 1158240 w 1821180"/>
                <a:gd name="connsiteY179" fmla="*/ 929640 h 2773680"/>
                <a:gd name="connsiteX180" fmla="*/ 1131570 w 1821180"/>
                <a:gd name="connsiteY180" fmla="*/ 842010 h 2773680"/>
                <a:gd name="connsiteX181" fmla="*/ 1062990 w 1821180"/>
                <a:gd name="connsiteY181" fmla="*/ 784860 h 2773680"/>
                <a:gd name="connsiteX182" fmla="*/ 1009650 w 1821180"/>
                <a:gd name="connsiteY182" fmla="*/ 617220 h 2773680"/>
                <a:gd name="connsiteX183" fmla="*/ 948690 w 1821180"/>
                <a:gd name="connsiteY183" fmla="*/ 491490 h 2773680"/>
                <a:gd name="connsiteX184" fmla="*/ 838200 w 1821180"/>
                <a:gd name="connsiteY184" fmla="*/ 388620 h 2773680"/>
                <a:gd name="connsiteX185" fmla="*/ 830580 w 1821180"/>
                <a:gd name="connsiteY185" fmla="*/ 293370 h 2773680"/>
                <a:gd name="connsiteX186" fmla="*/ 838200 w 1821180"/>
                <a:gd name="connsiteY186" fmla="*/ 182880 h 2773680"/>
                <a:gd name="connsiteX187" fmla="*/ 819150 w 1821180"/>
                <a:gd name="connsiteY187" fmla="*/ 99060 h 2773680"/>
                <a:gd name="connsiteX188" fmla="*/ 784860 w 1821180"/>
                <a:gd name="connsiteY188" fmla="*/ 68580 h 2773680"/>
                <a:gd name="connsiteX189" fmla="*/ 712470 w 1821180"/>
                <a:gd name="connsiteY189" fmla="*/ 57150 h 2773680"/>
                <a:gd name="connsiteX190" fmla="*/ 621030 w 1821180"/>
                <a:gd name="connsiteY190" fmla="*/ 57150 h 2773680"/>
                <a:gd name="connsiteX191" fmla="*/ 495300 w 1821180"/>
                <a:gd name="connsiteY191" fmla="*/ 95250 h 2773680"/>
                <a:gd name="connsiteX192" fmla="*/ 430530 w 1821180"/>
                <a:gd name="connsiteY192" fmla="*/ 114300 h 2773680"/>
                <a:gd name="connsiteX193" fmla="*/ 346710 w 1821180"/>
                <a:gd name="connsiteY193" fmla="*/ 114300 h 2773680"/>
                <a:gd name="connsiteX194" fmla="*/ 438150 w 1821180"/>
                <a:gd name="connsiteY194" fmla="*/ 45720 h 2773680"/>
                <a:gd name="connsiteX0" fmla="*/ 438150 w 1821180"/>
                <a:gd name="connsiteY0" fmla="*/ 45720 h 2773680"/>
                <a:gd name="connsiteX1" fmla="*/ 438150 w 1821180"/>
                <a:gd name="connsiteY1" fmla="*/ 45720 h 2773680"/>
                <a:gd name="connsiteX2" fmla="*/ 529590 w 1821180"/>
                <a:gd name="connsiteY2" fmla="*/ 41910 h 2773680"/>
                <a:gd name="connsiteX3" fmla="*/ 617220 w 1821180"/>
                <a:gd name="connsiteY3" fmla="*/ 19050 h 2773680"/>
                <a:gd name="connsiteX4" fmla="*/ 739140 w 1821180"/>
                <a:gd name="connsiteY4" fmla="*/ 0 h 2773680"/>
                <a:gd name="connsiteX5" fmla="*/ 796290 w 1821180"/>
                <a:gd name="connsiteY5" fmla="*/ 7620 h 2773680"/>
                <a:gd name="connsiteX6" fmla="*/ 811530 w 1821180"/>
                <a:gd name="connsiteY6" fmla="*/ 11430 h 2773680"/>
                <a:gd name="connsiteX7" fmla="*/ 857250 w 1821180"/>
                <a:gd name="connsiteY7" fmla="*/ 49530 h 2773680"/>
                <a:gd name="connsiteX8" fmla="*/ 914400 w 1821180"/>
                <a:gd name="connsiteY8" fmla="*/ 102870 h 2773680"/>
                <a:gd name="connsiteX9" fmla="*/ 941070 w 1821180"/>
                <a:gd name="connsiteY9" fmla="*/ 152400 h 2773680"/>
                <a:gd name="connsiteX10" fmla="*/ 929640 w 1821180"/>
                <a:gd name="connsiteY10" fmla="*/ 213360 h 2773680"/>
                <a:gd name="connsiteX11" fmla="*/ 1017270 w 1821180"/>
                <a:gd name="connsiteY11" fmla="*/ 236220 h 2773680"/>
                <a:gd name="connsiteX12" fmla="*/ 1059180 w 1821180"/>
                <a:gd name="connsiteY12" fmla="*/ 308610 h 2773680"/>
                <a:gd name="connsiteX13" fmla="*/ 1104900 w 1821180"/>
                <a:gd name="connsiteY13" fmla="*/ 354330 h 2773680"/>
                <a:gd name="connsiteX14" fmla="*/ 1143000 w 1821180"/>
                <a:gd name="connsiteY14" fmla="*/ 403860 h 2773680"/>
                <a:gd name="connsiteX15" fmla="*/ 1150620 w 1821180"/>
                <a:gd name="connsiteY15" fmla="*/ 457200 h 2773680"/>
                <a:gd name="connsiteX16" fmla="*/ 1188720 w 1821180"/>
                <a:gd name="connsiteY16" fmla="*/ 525780 h 2773680"/>
                <a:gd name="connsiteX17" fmla="*/ 1200150 w 1821180"/>
                <a:gd name="connsiteY17" fmla="*/ 582930 h 2773680"/>
                <a:gd name="connsiteX18" fmla="*/ 1196340 w 1821180"/>
                <a:gd name="connsiteY18" fmla="*/ 640080 h 2773680"/>
                <a:gd name="connsiteX19" fmla="*/ 1196340 w 1821180"/>
                <a:gd name="connsiteY19" fmla="*/ 640080 h 2773680"/>
                <a:gd name="connsiteX20" fmla="*/ 1211580 w 1821180"/>
                <a:gd name="connsiteY20" fmla="*/ 708660 h 2773680"/>
                <a:gd name="connsiteX21" fmla="*/ 1242060 w 1821180"/>
                <a:gd name="connsiteY21" fmla="*/ 746760 h 2773680"/>
                <a:gd name="connsiteX22" fmla="*/ 1261110 w 1821180"/>
                <a:gd name="connsiteY22" fmla="*/ 792480 h 2773680"/>
                <a:gd name="connsiteX23" fmla="*/ 1287780 w 1821180"/>
                <a:gd name="connsiteY23" fmla="*/ 857250 h 2773680"/>
                <a:gd name="connsiteX24" fmla="*/ 1291590 w 1821180"/>
                <a:gd name="connsiteY24" fmla="*/ 918210 h 2773680"/>
                <a:gd name="connsiteX25" fmla="*/ 1280160 w 1821180"/>
                <a:gd name="connsiteY25" fmla="*/ 941070 h 2773680"/>
                <a:gd name="connsiteX26" fmla="*/ 1303020 w 1821180"/>
                <a:gd name="connsiteY26" fmla="*/ 1017270 h 2773680"/>
                <a:gd name="connsiteX27" fmla="*/ 1295400 w 1821180"/>
                <a:gd name="connsiteY27" fmla="*/ 1055370 h 2773680"/>
                <a:gd name="connsiteX28" fmla="*/ 1234440 w 1821180"/>
                <a:gd name="connsiteY28" fmla="*/ 1089660 h 2773680"/>
                <a:gd name="connsiteX29" fmla="*/ 1207770 w 1821180"/>
                <a:gd name="connsiteY29" fmla="*/ 1104900 h 2773680"/>
                <a:gd name="connsiteX30" fmla="*/ 1207770 w 1821180"/>
                <a:gd name="connsiteY30" fmla="*/ 1150620 h 2773680"/>
                <a:gd name="connsiteX31" fmla="*/ 1173480 w 1821180"/>
                <a:gd name="connsiteY31" fmla="*/ 1188720 h 2773680"/>
                <a:gd name="connsiteX32" fmla="*/ 1165860 w 1821180"/>
                <a:gd name="connsiteY32" fmla="*/ 1253490 h 2773680"/>
                <a:gd name="connsiteX33" fmla="*/ 1200150 w 1821180"/>
                <a:gd name="connsiteY33" fmla="*/ 1325880 h 2773680"/>
                <a:gd name="connsiteX34" fmla="*/ 1200150 w 1821180"/>
                <a:gd name="connsiteY34" fmla="*/ 1383030 h 2773680"/>
                <a:gd name="connsiteX35" fmla="*/ 1211580 w 1821180"/>
                <a:gd name="connsiteY35" fmla="*/ 1447800 h 2773680"/>
                <a:gd name="connsiteX36" fmla="*/ 1203960 w 1821180"/>
                <a:gd name="connsiteY36" fmla="*/ 1508760 h 2773680"/>
                <a:gd name="connsiteX37" fmla="*/ 1253490 w 1821180"/>
                <a:gd name="connsiteY37" fmla="*/ 1607820 h 2773680"/>
                <a:gd name="connsiteX38" fmla="*/ 1272540 w 1821180"/>
                <a:gd name="connsiteY38" fmla="*/ 1699260 h 2773680"/>
                <a:gd name="connsiteX39" fmla="*/ 1287780 w 1821180"/>
                <a:gd name="connsiteY39" fmla="*/ 1737360 h 2773680"/>
                <a:gd name="connsiteX40" fmla="*/ 1325880 w 1821180"/>
                <a:gd name="connsiteY40" fmla="*/ 1805940 h 2773680"/>
                <a:gd name="connsiteX41" fmla="*/ 1329690 w 1821180"/>
                <a:gd name="connsiteY41" fmla="*/ 1866900 h 2773680"/>
                <a:gd name="connsiteX42" fmla="*/ 1333500 w 1821180"/>
                <a:gd name="connsiteY42" fmla="*/ 1916430 h 2773680"/>
                <a:gd name="connsiteX43" fmla="*/ 1363980 w 1821180"/>
                <a:gd name="connsiteY43" fmla="*/ 1965960 h 2773680"/>
                <a:gd name="connsiteX44" fmla="*/ 1405890 w 1821180"/>
                <a:gd name="connsiteY44" fmla="*/ 2026920 h 2773680"/>
                <a:gd name="connsiteX45" fmla="*/ 1417320 w 1821180"/>
                <a:gd name="connsiteY45" fmla="*/ 2061210 h 2773680"/>
                <a:gd name="connsiteX46" fmla="*/ 1459230 w 1821180"/>
                <a:gd name="connsiteY46" fmla="*/ 2110740 h 2773680"/>
                <a:gd name="connsiteX47" fmla="*/ 1508760 w 1821180"/>
                <a:gd name="connsiteY47" fmla="*/ 2145030 h 2773680"/>
                <a:gd name="connsiteX48" fmla="*/ 1596390 w 1821180"/>
                <a:gd name="connsiteY48" fmla="*/ 2186940 h 2773680"/>
                <a:gd name="connsiteX49" fmla="*/ 1611630 w 1821180"/>
                <a:gd name="connsiteY49" fmla="*/ 2221230 h 2773680"/>
                <a:gd name="connsiteX50" fmla="*/ 1642110 w 1821180"/>
                <a:gd name="connsiteY50" fmla="*/ 2266950 h 2773680"/>
                <a:gd name="connsiteX51" fmla="*/ 1703070 w 1821180"/>
                <a:gd name="connsiteY51" fmla="*/ 2305050 h 2773680"/>
                <a:gd name="connsiteX52" fmla="*/ 1748790 w 1821180"/>
                <a:gd name="connsiteY52" fmla="*/ 2358390 h 2773680"/>
                <a:gd name="connsiteX53" fmla="*/ 1760220 w 1821180"/>
                <a:gd name="connsiteY53" fmla="*/ 2449830 h 2773680"/>
                <a:gd name="connsiteX54" fmla="*/ 1779270 w 1821180"/>
                <a:gd name="connsiteY54" fmla="*/ 2499360 h 2773680"/>
                <a:gd name="connsiteX55" fmla="*/ 1813560 w 1821180"/>
                <a:gd name="connsiteY55" fmla="*/ 2548890 h 2773680"/>
                <a:gd name="connsiteX56" fmla="*/ 1821180 w 1821180"/>
                <a:gd name="connsiteY56" fmla="*/ 2602230 h 2773680"/>
                <a:gd name="connsiteX57" fmla="*/ 1821180 w 1821180"/>
                <a:gd name="connsiteY57" fmla="*/ 2663190 h 2773680"/>
                <a:gd name="connsiteX58" fmla="*/ 1817370 w 1821180"/>
                <a:gd name="connsiteY58" fmla="*/ 2701290 h 2773680"/>
                <a:gd name="connsiteX59" fmla="*/ 1802130 w 1821180"/>
                <a:gd name="connsiteY59" fmla="*/ 2735580 h 2773680"/>
                <a:gd name="connsiteX60" fmla="*/ 1741170 w 1821180"/>
                <a:gd name="connsiteY60" fmla="*/ 2758440 h 2773680"/>
                <a:gd name="connsiteX61" fmla="*/ 1687830 w 1821180"/>
                <a:gd name="connsiteY61" fmla="*/ 2769870 h 2773680"/>
                <a:gd name="connsiteX62" fmla="*/ 1611630 w 1821180"/>
                <a:gd name="connsiteY62" fmla="*/ 2773680 h 2773680"/>
                <a:gd name="connsiteX63" fmla="*/ 1512570 w 1821180"/>
                <a:gd name="connsiteY63" fmla="*/ 2754630 h 2773680"/>
                <a:gd name="connsiteX64" fmla="*/ 1451610 w 1821180"/>
                <a:gd name="connsiteY64" fmla="*/ 2766060 h 2773680"/>
                <a:gd name="connsiteX65" fmla="*/ 1390650 w 1821180"/>
                <a:gd name="connsiteY65" fmla="*/ 2773680 h 2773680"/>
                <a:gd name="connsiteX66" fmla="*/ 1356360 w 1821180"/>
                <a:gd name="connsiteY66" fmla="*/ 2766060 h 2773680"/>
                <a:gd name="connsiteX67" fmla="*/ 1325880 w 1821180"/>
                <a:gd name="connsiteY67" fmla="*/ 2750820 h 2773680"/>
                <a:gd name="connsiteX68" fmla="*/ 1226820 w 1821180"/>
                <a:gd name="connsiteY68" fmla="*/ 2758440 h 2773680"/>
                <a:gd name="connsiteX69" fmla="*/ 1135380 w 1821180"/>
                <a:gd name="connsiteY69" fmla="*/ 2773680 h 2773680"/>
                <a:gd name="connsiteX70" fmla="*/ 1078230 w 1821180"/>
                <a:gd name="connsiteY70" fmla="*/ 2762250 h 2773680"/>
                <a:gd name="connsiteX71" fmla="*/ 1013460 w 1821180"/>
                <a:gd name="connsiteY71" fmla="*/ 2739390 h 2773680"/>
                <a:gd name="connsiteX72" fmla="*/ 956310 w 1821180"/>
                <a:gd name="connsiteY72" fmla="*/ 2727960 h 2773680"/>
                <a:gd name="connsiteX73" fmla="*/ 830580 w 1821180"/>
                <a:gd name="connsiteY73" fmla="*/ 2678430 h 2773680"/>
                <a:gd name="connsiteX74" fmla="*/ 800100 w 1821180"/>
                <a:gd name="connsiteY74" fmla="*/ 2647950 h 2773680"/>
                <a:gd name="connsiteX75" fmla="*/ 758190 w 1821180"/>
                <a:gd name="connsiteY75" fmla="*/ 2636520 h 2773680"/>
                <a:gd name="connsiteX76" fmla="*/ 727710 w 1821180"/>
                <a:gd name="connsiteY76" fmla="*/ 2625090 h 2773680"/>
                <a:gd name="connsiteX77" fmla="*/ 681990 w 1821180"/>
                <a:gd name="connsiteY77" fmla="*/ 2590800 h 2773680"/>
                <a:gd name="connsiteX78" fmla="*/ 659130 w 1821180"/>
                <a:gd name="connsiteY78" fmla="*/ 2564130 h 2773680"/>
                <a:gd name="connsiteX79" fmla="*/ 590550 w 1821180"/>
                <a:gd name="connsiteY79" fmla="*/ 2552700 h 2773680"/>
                <a:gd name="connsiteX80" fmla="*/ 563880 w 1821180"/>
                <a:gd name="connsiteY80" fmla="*/ 2537460 h 2773680"/>
                <a:gd name="connsiteX81" fmla="*/ 541020 w 1821180"/>
                <a:gd name="connsiteY81" fmla="*/ 2491740 h 2773680"/>
                <a:gd name="connsiteX82" fmla="*/ 541020 w 1821180"/>
                <a:gd name="connsiteY82" fmla="*/ 2426970 h 2773680"/>
                <a:gd name="connsiteX83" fmla="*/ 502920 w 1821180"/>
                <a:gd name="connsiteY83" fmla="*/ 2354580 h 2773680"/>
                <a:gd name="connsiteX84" fmla="*/ 472440 w 1821180"/>
                <a:gd name="connsiteY84" fmla="*/ 2293620 h 2773680"/>
                <a:gd name="connsiteX85" fmla="*/ 422910 w 1821180"/>
                <a:gd name="connsiteY85" fmla="*/ 2217420 h 2773680"/>
                <a:gd name="connsiteX86" fmla="*/ 388620 w 1821180"/>
                <a:gd name="connsiteY86" fmla="*/ 2076450 h 2773680"/>
                <a:gd name="connsiteX87" fmla="*/ 350520 w 1821180"/>
                <a:gd name="connsiteY87" fmla="*/ 2038350 h 2773680"/>
                <a:gd name="connsiteX88" fmla="*/ 331470 w 1821180"/>
                <a:gd name="connsiteY88" fmla="*/ 2011680 h 2773680"/>
                <a:gd name="connsiteX89" fmla="*/ 308610 w 1821180"/>
                <a:gd name="connsiteY89" fmla="*/ 1962150 h 2773680"/>
                <a:gd name="connsiteX90" fmla="*/ 281940 w 1821180"/>
                <a:gd name="connsiteY90" fmla="*/ 1905000 h 2773680"/>
                <a:gd name="connsiteX91" fmla="*/ 232410 w 1821180"/>
                <a:gd name="connsiteY91" fmla="*/ 1802130 h 2773680"/>
                <a:gd name="connsiteX92" fmla="*/ 240030 w 1821180"/>
                <a:gd name="connsiteY92" fmla="*/ 1748790 h 2773680"/>
                <a:gd name="connsiteX93" fmla="*/ 251460 w 1821180"/>
                <a:gd name="connsiteY93" fmla="*/ 1676400 h 2773680"/>
                <a:gd name="connsiteX94" fmla="*/ 236220 w 1821180"/>
                <a:gd name="connsiteY94" fmla="*/ 1611630 h 2773680"/>
                <a:gd name="connsiteX95" fmla="*/ 220980 w 1821180"/>
                <a:gd name="connsiteY95" fmla="*/ 1569720 h 2773680"/>
                <a:gd name="connsiteX96" fmla="*/ 220980 w 1821180"/>
                <a:gd name="connsiteY96" fmla="*/ 1508760 h 2773680"/>
                <a:gd name="connsiteX97" fmla="*/ 220980 w 1821180"/>
                <a:gd name="connsiteY97" fmla="*/ 1508760 h 2773680"/>
                <a:gd name="connsiteX98" fmla="*/ 205740 w 1821180"/>
                <a:gd name="connsiteY98" fmla="*/ 1447800 h 2773680"/>
                <a:gd name="connsiteX99" fmla="*/ 190500 w 1821180"/>
                <a:gd name="connsiteY99" fmla="*/ 1379220 h 2773680"/>
                <a:gd name="connsiteX100" fmla="*/ 205740 w 1821180"/>
                <a:gd name="connsiteY100" fmla="*/ 1329690 h 2773680"/>
                <a:gd name="connsiteX101" fmla="*/ 186690 w 1821180"/>
                <a:gd name="connsiteY101" fmla="*/ 1245870 h 2773680"/>
                <a:gd name="connsiteX102" fmla="*/ 160020 w 1821180"/>
                <a:gd name="connsiteY102" fmla="*/ 1169670 h 2773680"/>
                <a:gd name="connsiteX103" fmla="*/ 137160 w 1821180"/>
                <a:gd name="connsiteY103" fmla="*/ 1108710 h 2773680"/>
                <a:gd name="connsiteX104" fmla="*/ 57150 w 1821180"/>
                <a:gd name="connsiteY104" fmla="*/ 1043940 h 2773680"/>
                <a:gd name="connsiteX105" fmla="*/ 49530 w 1821180"/>
                <a:gd name="connsiteY105" fmla="*/ 937260 h 2773680"/>
                <a:gd name="connsiteX106" fmla="*/ 95250 w 1821180"/>
                <a:gd name="connsiteY106" fmla="*/ 899160 h 2773680"/>
                <a:gd name="connsiteX107" fmla="*/ 80010 w 1821180"/>
                <a:gd name="connsiteY107" fmla="*/ 838200 h 2773680"/>
                <a:gd name="connsiteX108" fmla="*/ 68580 w 1821180"/>
                <a:gd name="connsiteY108" fmla="*/ 800100 h 2773680"/>
                <a:gd name="connsiteX109" fmla="*/ 68580 w 1821180"/>
                <a:gd name="connsiteY109" fmla="*/ 784860 h 2773680"/>
                <a:gd name="connsiteX110" fmla="*/ 87630 w 1821180"/>
                <a:gd name="connsiteY110" fmla="*/ 716280 h 2773680"/>
                <a:gd name="connsiteX111" fmla="*/ 91440 w 1821180"/>
                <a:gd name="connsiteY111" fmla="*/ 636270 h 2773680"/>
                <a:gd name="connsiteX112" fmla="*/ 68580 w 1821180"/>
                <a:gd name="connsiteY112" fmla="*/ 579120 h 2773680"/>
                <a:gd name="connsiteX113" fmla="*/ 45720 w 1821180"/>
                <a:gd name="connsiteY113" fmla="*/ 548640 h 2773680"/>
                <a:gd name="connsiteX114" fmla="*/ 38100 w 1821180"/>
                <a:gd name="connsiteY114" fmla="*/ 476250 h 2773680"/>
                <a:gd name="connsiteX115" fmla="*/ 22860 w 1821180"/>
                <a:gd name="connsiteY115" fmla="*/ 426720 h 2773680"/>
                <a:gd name="connsiteX116" fmla="*/ 3810 w 1821180"/>
                <a:gd name="connsiteY116" fmla="*/ 373380 h 2773680"/>
                <a:gd name="connsiteX117" fmla="*/ 0 w 1821180"/>
                <a:gd name="connsiteY117" fmla="*/ 316230 h 2773680"/>
                <a:gd name="connsiteX118" fmla="*/ 0 w 1821180"/>
                <a:gd name="connsiteY118" fmla="*/ 262890 h 2773680"/>
                <a:gd name="connsiteX119" fmla="*/ 41910 w 1821180"/>
                <a:gd name="connsiteY119" fmla="*/ 213360 h 2773680"/>
                <a:gd name="connsiteX120" fmla="*/ 60960 w 1821180"/>
                <a:gd name="connsiteY120" fmla="*/ 167640 h 2773680"/>
                <a:gd name="connsiteX121" fmla="*/ 91440 w 1821180"/>
                <a:gd name="connsiteY121" fmla="*/ 148590 h 2773680"/>
                <a:gd name="connsiteX122" fmla="*/ 125730 w 1821180"/>
                <a:gd name="connsiteY122" fmla="*/ 125730 h 2773680"/>
                <a:gd name="connsiteX123" fmla="*/ 182880 w 1821180"/>
                <a:gd name="connsiteY123" fmla="*/ 87630 h 2773680"/>
                <a:gd name="connsiteX124" fmla="*/ 240030 w 1821180"/>
                <a:gd name="connsiteY124" fmla="*/ 80010 h 2773680"/>
                <a:gd name="connsiteX125" fmla="*/ 297180 w 1821180"/>
                <a:gd name="connsiteY125" fmla="*/ 80010 h 2773680"/>
                <a:gd name="connsiteX126" fmla="*/ 297180 w 1821180"/>
                <a:gd name="connsiteY126" fmla="*/ 114300 h 2773680"/>
                <a:gd name="connsiteX127" fmla="*/ 220980 w 1821180"/>
                <a:gd name="connsiteY127" fmla="*/ 133350 h 2773680"/>
                <a:gd name="connsiteX128" fmla="*/ 106680 w 1821180"/>
                <a:gd name="connsiteY128" fmla="*/ 205740 h 2773680"/>
                <a:gd name="connsiteX129" fmla="*/ 80010 w 1821180"/>
                <a:gd name="connsiteY129" fmla="*/ 259080 h 2773680"/>
                <a:gd name="connsiteX130" fmla="*/ 68580 w 1821180"/>
                <a:gd name="connsiteY130" fmla="*/ 304800 h 2773680"/>
                <a:gd name="connsiteX131" fmla="*/ 60960 w 1821180"/>
                <a:gd name="connsiteY131" fmla="*/ 358140 h 2773680"/>
                <a:gd name="connsiteX132" fmla="*/ 83820 w 1821180"/>
                <a:gd name="connsiteY132" fmla="*/ 430530 h 2773680"/>
                <a:gd name="connsiteX133" fmla="*/ 129540 w 1821180"/>
                <a:gd name="connsiteY133" fmla="*/ 483870 h 2773680"/>
                <a:gd name="connsiteX134" fmla="*/ 163830 w 1821180"/>
                <a:gd name="connsiteY134" fmla="*/ 541020 h 2773680"/>
                <a:gd name="connsiteX135" fmla="*/ 156210 w 1821180"/>
                <a:gd name="connsiteY135" fmla="*/ 643890 h 2773680"/>
                <a:gd name="connsiteX136" fmla="*/ 156210 w 1821180"/>
                <a:gd name="connsiteY136" fmla="*/ 773430 h 2773680"/>
                <a:gd name="connsiteX137" fmla="*/ 144780 w 1821180"/>
                <a:gd name="connsiteY137" fmla="*/ 899160 h 2773680"/>
                <a:gd name="connsiteX138" fmla="*/ 190500 w 1821180"/>
                <a:gd name="connsiteY138" fmla="*/ 1024890 h 2773680"/>
                <a:gd name="connsiteX139" fmla="*/ 220980 w 1821180"/>
                <a:gd name="connsiteY139" fmla="*/ 1112520 h 2773680"/>
                <a:gd name="connsiteX140" fmla="*/ 251460 w 1821180"/>
                <a:gd name="connsiteY140" fmla="*/ 1188720 h 2773680"/>
                <a:gd name="connsiteX141" fmla="*/ 259080 w 1821180"/>
                <a:gd name="connsiteY141" fmla="*/ 1283970 h 2773680"/>
                <a:gd name="connsiteX142" fmla="*/ 274320 w 1821180"/>
                <a:gd name="connsiteY142" fmla="*/ 1394460 h 2773680"/>
                <a:gd name="connsiteX143" fmla="*/ 320040 w 1821180"/>
                <a:gd name="connsiteY143" fmla="*/ 1543050 h 2773680"/>
                <a:gd name="connsiteX144" fmla="*/ 342900 w 1821180"/>
                <a:gd name="connsiteY144" fmla="*/ 1741170 h 2773680"/>
                <a:gd name="connsiteX145" fmla="*/ 411480 w 1821180"/>
                <a:gd name="connsiteY145" fmla="*/ 1950720 h 2773680"/>
                <a:gd name="connsiteX146" fmla="*/ 472440 w 1821180"/>
                <a:gd name="connsiteY146" fmla="*/ 2148840 h 2773680"/>
                <a:gd name="connsiteX147" fmla="*/ 556260 w 1821180"/>
                <a:gd name="connsiteY147" fmla="*/ 2308860 h 2773680"/>
                <a:gd name="connsiteX148" fmla="*/ 655320 w 1821180"/>
                <a:gd name="connsiteY148" fmla="*/ 2430780 h 2773680"/>
                <a:gd name="connsiteX149" fmla="*/ 784860 w 1821180"/>
                <a:gd name="connsiteY149" fmla="*/ 2548890 h 2773680"/>
                <a:gd name="connsiteX150" fmla="*/ 914400 w 1821180"/>
                <a:gd name="connsiteY150" fmla="*/ 2617470 h 2773680"/>
                <a:gd name="connsiteX151" fmla="*/ 948690 w 1821180"/>
                <a:gd name="connsiteY151" fmla="*/ 2651760 h 2773680"/>
                <a:gd name="connsiteX152" fmla="*/ 1074420 w 1821180"/>
                <a:gd name="connsiteY152" fmla="*/ 2674620 h 2773680"/>
                <a:gd name="connsiteX153" fmla="*/ 1123950 w 1821180"/>
                <a:gd name="connsiteY153" fmla="*/ 2678430 h 2773680"/>
                <a:gd name="connsiteX154" fmla="*/ 1344930 w 1821180"/>
                <a:gd name="connsiteY154" fmla="*/ 2674620 h 2773680"/>
                <a:gd name="connsiteX155" fmla="*/ 1592580 w 1821180"/>
                <a:gd name="connsiteY155" fmla="*/ 2716530 h 2773680"/>
                <a:gd name="connsiteX156" fmla="*/ 1737360 w 1821180"/>
                <a:gd name="connsiteY156" fmla="*/ 2716530 h 2773680"/>
                <a:gd name="connsiteX157" fmla="*/ 1786890 w 1821180"/>
                <a:gd name="connsiteY157" fmla="*/ 2682240 h 2773680"/>
                <a:gd name="connsiteX158" fmla="*/ 1783080 w 1821180"/>
                <a:gd name="connsiteY158" fmla="*/ 2625090 h 2773680"/>
                <a:gd name="connsiteX159" fmla="*/ 1764030 w 1821180"/>
                <a:gd name="connsiteY159" fmla="*/ 2579370 h 2773680"/>
                <a:gd name="connsiteX160" fmla="*/ 1718310 w 1821180"/>
                <a:gd name="connsiteY160" fmla="*/ 2526030 h 2773680"/>
                <a:gd name="connsiteX161" fmla="*/ 1684020 w 1821180"/>
                <a:gd name="connsiteY161" fmla="*/ 2400300 h 2773680"/>
                <a:gd name="connsiteX162" fmla="*/ 1657350 w 1821180"/>
                <a:gd name="connsiteY162" fmla="*/ 2339340 h 2773680"/>
                <a:gd name="connsiteX163" fmla="*/ 1607820 w 1821180"/>
                <a:gd name="connsiteY163" fmla="*/ 2263140 h 2773680"/>
                <a:gd name="connsiteX164" fmla="*/ 1504950 w 1821180"/>
                <a:gd name="connsiteY164" fmla="*/ 2205990 h 2773680"/>
                <a:gd name="connsiteX165" fmla="*/ 1379220 w 1821180"/>
                <a:gd name="connsiteY165" fmla="*/ 2129790 h 2773680"/>
                <a:gd name="connsiteX166" fmla="*/ 1306830 w 1821180"/>
                <a:gd name="connsiteY166" fmla="*/ 2053590 h 2773680"/>
                <a:gd name="connsiteX167" fmla="*/ 1257300 w 1821180"/>
                <a:gd name="connsiteY167" fmla="*/ 1943100 h 2773680"/>
                <a:gd name="connsiteX168" fmla="*/ 1226820 w 1821180"/>
                <a:gd name="connsiteY168" fmla="*/ 1844040 h 2773680"/>
                <a:gd name="connsiteX169" fmla="*/ 1215390 w 1821180"/>
                <a:gd name="connsiteY169" fmla="*/ 1756410 h 2773680"/>
                <a:gd name="connsiteX170" fmla="*/ 1181100 w 1821180"/>
                <a:gd name="connsiteY170" fmla="*/ 1703070 h 2773680"/>
                <a:gd name="connsiteX171" fmla="*/ 1150620 w 1821180"/>
                <a:gd name="connsiteY171" fmla="*/ 1577340 h 2773680"/>
                <a:gd name="connsiteX172" fmla="*/ 1123950 w 1821180"/>
                <a:gd name="connsiteY172" fmla="*/ 1474470 h 2773680"/>
                <a:gd name="connsiteX173" fmla="*/ 1070610 w 1821180"/>
                <a:gd name="connsiteY173" fmla="*/ 1356360 h 2773680"/>
                <a:gd name="connsiteX174" fmla="*/ 1013460 w 1821180"/>
                <a:gd name="connsiteY174" fmla="*/ 1230630 h 2773680"/>
                <a:gd name="connsiteX175" fmla="*/ 1021080 w 1821180"/>
                <a:gd name="connsiteY175" fmla="*/ 1123950 h 2773680"/>
                <a:gd name="connsiteX176" fmla="*/ 1028700 w 1821180"/>
                <a:gd name="connsiteY176" fmla="*/ 1085850 h 2773680"/>
                <a:gd name="connsiteX177" fmla="*/ 1097280 w 1821180"/>
                <a:gd name="connsiteY177" fmla="*/ 1051560 h 2773680"/>
                <a:gd name="connsiteX178" fmla="*/ 1150620 w 1821180"/>
                <a:gd name="connsiteY178" fmla="*/ 1017270 h 2773680"/>
                <a:gd name="connsiteX179" fmla="*/ 1158240 w 1821180"/>
                <a:gd name="connsiteY179" fmla="*/ 929640 h 2773680"/>
                <a:gd name="connsiteX180" fmla="*/ 1131570 w 1821180"/>
                <a:gd name="connsiteY180" fmla="*/ 842010 h 2773680"/>
                <a:gd name="connsiteX181" fmla="*/ 1062990 w 1821180"/>
                <a:gd name="connsiteY181" fmla="*/ 784860 h 2773680"/>
                <a:gd name="connsiteX182" fmla="*/ 1009650 w 1821180"/>
                <a:gd name="connsiteY182" fmla="*/ 617220 h 2773680"/>
                <a:gd name="connsiteX183" fmla="*/ 948690 w 1821180"/>
                <a:gd name="connsiteY183" fmla="*/ 491490 h 2773680"/>
                <a:gd name="connsiteX184" fmla="*/ 838200 w 1821180"/>
                <a:gd name="connsiteY184" fmla="*/ 388620 h 2773680"/>
                <a:gd name="connsiteX185" fmla="*/ 830580 w 1821180"/>
                <a:gd name="connsiteY185" fmla="*/ 293370 h 2773680"/>
                <a:gd name="connsiteX186" fmla="*/ 838200 w 1821180"/>
                <a:gd name="connsiteY186" fmla="*/ 182880 h 2773680"/>
                <a:gd name="connsiteX187" fmla="*/ 819150 w 1821180"/>
                <a:gd name="connsiteY187" fmla="*/ 99060 h 2773680"/>
                <a:gd name="connsiteX188" fmla="*/ 784860 w 1821180"/>
                <a:gd name="connsiteY188" fmla="*/ 68580 h 2773680"/>
                <a:gd name="connsiteX189" fmla="*/ 712470 w 1821180"/>
                <a:gd name="connsiteY189" fmla="*/ 57150 h 2773680"/>
                <a:gd name="connsiteX190" fmla="*/ 621030 w 1821180"/>
                <a:gd name="connsiteY190" fmla="*/ 57150 h 2773680"/>
                <a:gd name="connsiteX191" fmla="*/ 495300 w 1821180"/>
                <a:gd name="connsiteY191" fmla="*/ 95250 h 2773680"/>
                <a:gd name="connsiteX192" fmla="*/ 430530 w 1821180"/>
                <a:gd name="connsiteY192" fmla="*/ 114300 h 2773680"/>
                <a:gd name="connsiteX193" fmla="*/ 346710 w 1821180"/>
                <a:gd name="connsiteY193" fmla="*/ 114300 h 2773680"/>
                <a:gd name="connsiteX194" fmla="*/ 438150 w 1821180"/>
                <a:gd name="connsiteY194" fmla="*/ 45720 h 2773680"/>
                <a:gd name="connsiteX0" fmla="*/ 438150 w 1821180"/>
                <a:gd name="connsiteY0" fmla="*/ 45720 h 2773680"/>
                <a:gd name="connsiteX1" fmla="*/ 438150 w 1821180"/>
                <a:gd name="connsiteY1" fmla="*/ 45720 h 2773680"/>
                <a:gd name="connsiteX2" fmla="*/ 529590 w 1821180"/>
                <a:gd name="connsiteY2" fmla="*/ 41910 h 2773680"/>
                <a:gd name="connsiteX3" fmla="*/ 617220 w 1821180"/>
                <a:gd name="connsiteY3" fmla="*/ 19050 h 2773680"/>
                <a:gd name="connsiteX4" fmla="*/ 739140 w 1821180"/>
                <a:gd name="connsiteY4" fmla="*/ 0 h 2773680"/>
                <a:gd name="connsiteX5" fmla="*/ 796290 w 1821180"/>
                <a:gd name="connsiteY5" fmla="*/ 7620 h 2773680"/>
                <a:gd name="connsiteX6" fmla="*/ 811530 w 1821180"/>
                <a:gd name="connsiteY6" fmla="*/ 11430 h 2773680"/>
                <a:gd name="connsiteX7" fmla="*/ 857250 w 1821180"/>
                <a:gd name="connsiteY7" fmla="*/ 49530 h 2773680"/>
                <a:gd name="connsiteX8" fmla="*/ 914400 w 1821180"/>
                <a:gd name="connsiteY8" fmla="*/ 102870 h 2773680"/>
                <a:gd name="connsiteX9" fmla="*/ 941070 w 1821180"/>
                <a:gd name="connsiteY9" fmla="*/ 152400 h 2773680"/>
                <a:gd name="connsiteX10" fmla="*/ 929640 w 1821180"/>
                <a:gd name="connsiteY10" fmla="*/ 213360 h 2773680"/>
                <a:gd name="connsiteX11" fmla="*/ 1017270 w 1821180"/>
                <a:gd name="connsiteY11" fmla="*/ 236220 h 2773680"/>
                <a:gd name="connsiteX12" fmla="*/ 1059180 w 1821180"/>
                <a:gd name="connsiteY12" fmla="*/ 308610 h 2773680"/>
                <a:gd name="connsiteX13" fmla="*/ 1104900 w 1821180"/>
                <a:gd name="connsiteY13" fmla="*/ 354330 h 2773680"/>
                <a:gd name="connsiteX14" fmla="*/ 1143000 w 1821180"/>
                <a:gd name="connsiteY14" fmla="*/ 403860 h 2773680"/>
                <a:gd name="connsiteX15" fmla="*/ 1150620 w 1821180"/>
                <a:gd name="connsiteY15" fmla="*/ 457200 h 2773680"/>
                <a:gd name="connsiteX16" fmla="*/ 1188720 w 1821180"/>
                <a:gd name="connsiteY16" fmla="*/ 525780 h 2773680"/>
                <a:gd name="connsiteX17" fmla="*/ 1200150 w 1821180"/>
                <a:gd name="connsiteY17" fmla="*/ 582930 h 2773680"/>
                <a:gd name="connsiteX18" fmla="*/ 1196340 w 1821180"/>
                <a:gd name="connsiteY18" fmla="*/ 640080 h 2773680"/>
                <a:gd name="connsiteX19" fmla="*/ 1196340 w 1821180"/>
                <a:gd name="connsiteY19" fmla="*/ 640080 h 2773680"/>
                <a:gd name="connsiteX20" fmla="*/ 1211580 w 1821180"/>
                <a:gd name="connsiteY20" fmla="*/ 708660 h 2773680"/>
                <a:gd name="connsiteX21" fmla="*/ 1242060 w 1821180"/>
                <a:gd name="connsiteY21" fmla="*/ 746760 h 2773680"/>
                <a:gd name="connsiteX22" fmla="*/ 1261110 w 1821180"/>
                <a:gd name="connsiteY22" fmla="*/ 792480 h 2773680"/>
                <a:gd name="connsiteX23" fmla="*/ 1287780 w 1821180"/>
                <a:gd name="connsiteY23" fmla="*/ 857250 h 2773680"/>
                <a:gd name="connsiteX24" fmla="*/ 1291590 w 1821180"/>
                <a:gd name="connsiteY24" fmla="*/ 918210 h 2773680"/>
                <a:gd name="connsiteX25" fmla="*/ 1280160 w 1821180"/>
                <a:gd name="connsiteY25" fmla="*/ 941070 h 2773680"/>
                <a:gd name="connsiteX26" fmla="*/ 1303020 w 1821180"/>
                <a:gd name="connsiteY26" fmla="*/ 1017270 h 2773680"/>
                <a:gd name="connsiteX27" fmla="*/ 1295400 w 1821180"/>
                <a:gd name="connsiteY27" fmla="*/ 1055370 h 2773680"/>
                <a:gd name="connsiteX28" fmla="*/ 1234440 w 1821180"/>
                <a:gd name="connsiteY28" fmla="*/ 1089660 h 2773680"/>
                <a:gd name="connsiteX29" fmla="*/ 1207770 w 1821180"/>
                <a:gd name="connsiteY29" fmla="*/ 1104900 h 2773680"/>
                <a:gd name="connsiteX30" fmla="*/ 1207770 w 1821180"/>
                <a:gd name="connsiteY30" fmla="*/ 1150620 h 2773680"/>
                <a:gd name="connsiteX31" fmla="*/ 1173480 w 1821180"/>
                <a:gd name="connsiteY31" fmla="*/ 1188720 h 2773680"/>
                <a:gd name="connsiteX32" fmla="*/ 1165860 w 1821180"/>
                <a:gd name="connsiteY32" fmla="*/ 1253490 h 2773680"/>
                <a:gd name="connsiteX33" fmla="*/ 1200150 w 1821180"/>
                <a:gd name="connsiteY33" fmla="*/ 1325880 h 2773680"/>
                <a:gd name="connsiteX34" fmla="*/ 1200150 w 1821180"/>
                <a:gd name="connsiteY34" fmla="*/ 1383030 h 2773680"/>
                <a:gd name="connsiteX35" fmla="*/ 1211580 w 1821180"/>
                <a:gd name="connsiteY35" fmla="*/ 1447800 h 2773680"/>
                <a:gd name="connsiteX36" fmla="*/ 1203960 w 1821180"/>
                <a:gd name="connsiteY36" fmla="*/ 1508760 h 2773680"/>
                <a:gd name="connsiteX37" fmla="*/ 1253490 w 1821180"/>
                <a:gd name="connsiteY37" fmla="*/ 1607820 h 2773680"/>
                <a:gd name="connsiteX38" fmla="*/ 1272540 w 1821180"/>
                <a:gd name="connsiteY38" fmla="*/ 1699260 h 2773680"/>
                <a:gd name="connsiteX39" fmla="*/ 1287780 w 1821180"/>
                <a:gd name="connsiteY39" fmla="*/ 1737360 h 2773680"/>
                <a:gd name="connsiteX40" fmla="*/ 1325880 w 1821180"/>
                <a:gd name="connsiteY40" fmla="*/ 1805940 h 2773680"/>
                <a:gd name="connsiteX41" fmla="*/ 1329690 w 1821180"/>
                <a:gd name="connsiteY41" fmla="*/ 1866900 h 2773680"/>
                <a:gd name="connsiteX42" fmla="*/ 1333500 w 1821180"/>
                <a:gd name="connsiteY42" fmla="*/ 1916430 h 2773680"/>
                <a:gd name="connsiteX43" fmla="*/ 1363980 w 1821180"/>
                <a:gd name="connsiteY43" fmla="*/ 1965960 h 2773680"/>
                <a:gd name="connsiteX44" fmla="*/ 1405890 w 1821180"/>
                <a:gd name="connsiteY44" fmla="*/ 2026920 h 2773680"/>
                <a:gd name="connsiteX45" fmla="*/ 1417320 w 1821180"/>
                <a:gd name="connsiteY45" fmla="*/ 2061210 h 2773680"/>
                <a:gd name="connsiteX46" fmla="*/ 1459230 w 1821180"/>
                <a:gd name="connsiteY46" fmla="*/ 2110740 h 2773680"/>
                <a:gd name="connsiteX47" fmla="*/ 1508760 w 1821180"/>
                <a:gd name="connsiteY47" fmla="*/ 2145030 h 2773680"/>
                <a:gd name="connsiteX48" fmla="*/ 1596390 w 1821180"/>
                <a:gd name="connsiteY48" fmla="*/ 2186940 h 2773680"/>
                <a:gd name="connsiteX49" fmla="*/ 1611630 w 1821180"/>
                <a:gd name="connsiteY49" fmla="*/ 2221230 h 2773680"/>
                <a:gd name="connsiteX50" fmla="*/ 1642110 w 1821180"/>
                <a:gd name="connsiteY50" fmla="*/ 2266950 h 2773680"/>
                <a:gd name="connsiteX51" fmla="*/ 1703070 w 1821180"/>
                <a:gd name="connsiteY51" fmla="*/ 2305050 h 2773680"/>
                <a:gd name="connsiteX52" fmla="*/ 1748790 w 1821180"/>
                <a:gd name="connsiteY52" fmla="*/ 2358390 h 2773680"/>
                <a:gd name="connsiteX53" fmla="*/ 1760220 w 1821180"/>
                <a:gd name="connsiteY53" fmla="*/ 2449830 h 2773680"/>
                <a:gd name="connsiteX54" fmla="*/ 1779270 w 1821180"/>
                <a:gd name="connsiteY54" fmla="*/ 2499360 h 2773680"/>
                <a:gd name="connsiteX55" fmla="*/ 1813560 w 1821180"/>
                <a:gd name="connsiteY55" fmla="*/ 2548890 h 2773680"/>
                <a:gd name="connsiteX56" fmla="*/ 1821180 w 1821180"/>
                <a:gd name="connsiteY56" fmla="*/ 2602230 h 2773680"/>
                <a:gd name="connsiteX57" fmla="*/ 1821180 w 1821180"/>
                <a:gd name="connsiteY57" fmla="*/ 2663190 h 2773680"/>
                <a:gd name="connsiteX58" fmla="*/ 1817370 w 1821180"/>
                <a:gd name="connsiteY58" fmla="*/ 2701290 h 2773680"/>
                <a:gd name="connsiteX59" fmla="*/ 1802130 w 1821180"/>
                <a:gd name="connsiteY59" fmla="*/ 2735580 h 2773680"/>
                <a:gd name="connsiteX60" fmla="*/ 1741170 w 1821180"/>
                <a:gd name="connsiteY60" fmla="*/ 2758440 h 2773680"/>
                <a:gd name="connsiteX61" fmla="*/ 1687830 w 1821180"/>
                <a:gd name="connsiteY61" fmla="*/ 2769870 h 2773680"/>
                <a:gd name="connsiteX62" fmla="*/ 1611630 w 1821180"/>
                <a:gd name="connsiteY62" fmla="*/ 2773680 h 2773680"/>
                <a:gd name="connsiteX63" fmla="*/ 1512570 w 1821180"/>
                <a:gd name="connsiteY63" fmla="*/ 2754630 h 2773680"/>
                <a:gd name="connsiteX64" fmla="*/ 1451610 w 1821180"/>
                <a:gd name="connsiteY64" fmla="*/ 2766060 h 2773680"/>
                <a:gd name="connsiteX65" fmla="*/ 1390650 w 1821180"/>
                <a:gd name="connsiteY65" fmla="*/ 2773680 h 2773680"/>
                <a:gd name="connsiteX66" fmla="*/ 1356360 w 1821180"/>
                <a:gd name="connsiteY66" fmla="*/ 2766060 h 2773680"/>
                <a:gd name="connsiteX67" fmla="*/ 1325880 w 1821180"/>
                <a:gd name="connsiteY67" fmla="*/ 2750820 h 2773680"/>
                <a:gd name="connsiteX68" fmla="*/ 1226820 w 1821180"/>
                <a:gd name="connsiteY68" fmla="*/ 2758440 h 2773680"/>
                <a:gd name="connsiteX69" fmla="*/ 1135380 w 1821180"/>
                <a:gd name="connsiteY69" fmla="*/ 2773680 h 2773680"/>
                <a:gd name="connsiteX70" fmla="*/ 1078230 w 1821180"/>
                <a:gd name="connsiteY70" fmla="*/ 2762250 h 2773680"/>
                <a:gd name="connsiteX71" fmla="*/ 1013460 w 1821180"/>
                <a:gd name="connsiteY71" fmla="*/ 2739390 h 2773680"/>
                <a:gd name="connsiteX72" fmla="*/ 956310 w 1821180"/>
                <a:gd name="connsiteY72" fmla="*/ 2727960 h 2773680"/>
                <a:gd name="connsiteX73" fmla="*/ 830580 w 1821180"/>
                <a:gd name="connsiteY73" fmla="*/ 2678430 h 2773680"/>
                <a:gd name="connsiteX74" fmla="*/ 800100 w 1821180"/>
                <a:gd name="connsiteY74" fmla="*/ 2647950 h 2773680"/>
                <a:gd name="connsiteX75" fmla="*/ 758190 w 1821180"/>
                <a:gd name="connsiteY75" fmla="*/ 2636520 h 2773680"/>
                <a:gd name="connsiteX76" fmla="*/ 727710 w 1821180"/>
                <a:gd name="connsiteY76" fmla="*/ 2625090 h 2773680"/>
                <a:gd name="connsiteX77" fmla="*/ 681990 w 1821180"/>
                <a:gd name="connsiteY77" fmla="*/ 2590800 h 2773680"/>
                <a:gd name="connsiteX78" fmla="*/ 659130 w 1821180"/>
                <a:gd name="connsiteY78" fmla="*/ 2564130 h 2773680"/>
                <a:gd name="connsiteX79" fmla="*/ 590550 w 1821180"/>
                <a:gd name="connsiteY79" fmla="*/ 2552700 h 2773680"/>
                <a:gd name="connsiteX80" fmla="*/ 563880 w 1821180"/>
                <a:gd name="connsiteY80" fmla="*/ 2537460 h 2773680"/>
                <a:gd name="connsiteX81" fmla="*/ 541020 w 1821180"/>
                <a:gd name="connsiteY81" fmla="*/ 2491740 h 2773680"/>
                <a:gd name="connsiteX82" fmla="*/ 541020 w 1821180"/>
                <a:gd name="connsiteY82" fmla="*/ 2426970 h 2773680"/>
                <a:gd name="connsiteX83" fmla="*/ 502920 w 1821180"/>
                <a:gd name="connsiteY83" fmla="*/ 2354580 h 2773680"/>
                <a:gd name="connsiteX84" fmla="*/ 472440 w 1821180"/>
                <a:gd name="connsiteY84" fmla="*/ 2293620 h 2773680"/>
                <a:gd name="connsiteX85" fmla="*/ 422910 w 1821180"/>
                <a:gd name="connsiteY85" fmla="*/ 2217420 h 2773680"/>
                <a:gd name="connsiteX86" fmla="*/ 388620 w 1821180"/>
                <a:gd name="connsiteY86" fmla="*/ 2076450 h 2773680"/>
                <a:gd name="connsiteX87" fmla="*/ 350520 w 1821180"/>
                <a:gd name="connsiteY87" fmla="*/ 2038350 h 2773680"/>
                <a:gd name="connsiteX88" fmla="*/ 331470 w 1821180"/>
                <a:gd name="connsiteY88" fmla="*/ 2011680 h 2773680"/>
                <a:gd name="connsiteX89" fmla="*/ 308610 w 1821180"/>
                <a:gd name="connsiteY89" fmla="*/ 1962150 h 2773680"/>
                <a:gd name="connsiteX90" fmla="*/ 281940 w 1821180"/>
                <a:gd name="connsiteY90" fmla="*/ 1905000 h 2773680"/>
                <a:gd name="connsiteX91" fmla="*/ 232410 w 1821180"/>
                <a:gd name="connsiteY91" fmla="*/ 1802130 h 2773680"/>
                <a:gd name="connsiteX92" fmla="*/ 240030 w 1821180"/>
                <a:gd name="connsiteY92" fmla="*/ 1748790 h 2773680"/>
                <a:gd name="connsiteX93" fmla="*/ 251460 w 1821180"/>
                <a:gd name="connsiteY93" fmla="*/ 1676400 h 2773680"/>
                <a:gd name="connsiteX94" fmla="*/ 236220 w 1821180"/>
                <a:gd name="connsiteY94" fmla="*/ 1611630 h 2773680"/>
                <a:gd name="connsiteX95" fmla="*/ 220980 w 1821180"/>
                <a:gd name="connsiteY95" fmla="*/ 1569720 h 2773680"/>
                <a:gd name="connsiteX96" fmla="*/ 220980 w 1821180"/>
                <a:gd name="connsiteY96" fmla="*/ 1508760 h 2773680"/>
                <a:gd name="connsiteX97" fmla="*/ 220980 w 1821180"/>
                <a:gd name="connsiteY97" fmla="*/ 1508760 h 2773680"/>
                <a:gd name="connsiteX98" fmla="*/ 205740 w 1821180"/>
                <a:gd name="connsiteY98" fmla="*/ 1447800 h 2773680"/>
                <a:gd name="connsiteX99" fmla="*/ 190500 w 1821180"/>
                <a:gd name="connsiteY99" fmla="*/ 1379220 h 2773680"/>
                <a:gd name="connsiteX100" fmla="*/ 205740 w 1821180"/>
                <a:gd name="connsiteY100" fmla="*/ 1329690 h 2773680"/>
                <a:gd name="connsiteX101" fmla="*/ 186690 w 1821180"/>
                <a:gd name="connsiteY101" fmla="*/ 1245870 h 2773680"/>
                <a:gd name="connsiteX102" fmla="*/ 160020 w 1821180"/>
                <a:gd name="connsiteY102" fmla="*/ 1169670 h 2773680"/>
                <a:gd name="connsiteX103" fmla="*/ 137160 w 1821180"/>
                <a:gd name="connsiteY103" fmla="*/ 1108710 h 2773680"/>
                <a:gd name="connsiteX104" fmla="*/ 57150 w 1821180"/>
                <a:gd name="connsiteY104" fmla="*/ 1043940 h 2773680"/>
                <a:gd name="connsiteX105" fmla="*/ 49530 w 1821180"/>
                <a:gd name="connsiteY105" fmla="*/ 937260 h 2773680"/>
                <a:gd name="connsiteX106" fmla="*/ 95250 w 1821180"/>
                <a:gd name="connsiteY106" fmla="*/ 899160 h 2773680"/>
                <a:gd name="connsiteX107" fmla="*/ 80010 w 1821180"/>
                <a:gd name="connsiteY107" fmla="*/ 838200 h 2773680"/>
                <a:gd name="connsiteX108" fmla="*/ 68580 w 1821180"/>
                <a:gd name="connsiteY108" fmla="*/ 800100 h 2773680"/>
                <a:gd name="connsiteX109" fmla="*/ 72390 w 1821180"/>
                <a:gd name="connsiteY109" fmla="*/ 758190 h 2773680"/>
                <a:gd name="connsiteX110" fmla="*/ 87630 w 1821180"/>
                <a:gd name="connsiteY110" fmla="*/ 716280 h 2773680"/>
                <a:gd name="connsiteX111" fmla="*/ 91440 w 1821180"/>
                <a:gd name="connsiteY111" fmla="*/ 636270 h 2773680"/>
                <a:gd name="connsiteX112" fmla="*/ 68580 w 1821180"/>
                <a:gd name="connsiteY112" fmla="*/ 579120 h 2773680"/>
                <a:gd name="connsiteX113" fmla="*/ 45720 w 1821180"/>
                <a:gd name="connsiteY113" fmla="*/ 548640 h 2773680"/>
                <a:gd name="connsiteX114" fmla="*/ 38100 w 1821180"/>
                <a:gd name="connsiteY114" fmla="*/ 476250 h 2773680"/>
                <a:gd name="connsiteX115" fmla="*/ 22860 w 1821180"/>
                <a:gd name="connsiteY115" fmla="*/ 426720 h 2773680"/>
                <a:gd name="connsiteX116" fmla="*/ 3810 w 1821180"/>
                <a:gd name="connsiteY116" fmla="*/ 373380 h 2773680"/>
                <a:gd name="connsiteX117" fmla="*/ 0 w 1821180"/>
                <a:gd name="connsiteY117" fmla="*/ 316230 h 2773680"/>
                <a:gd name="connsiteX118" fmla="*/ 0 w 1821180"/>
                <a:gd name="connsiteY118" fmla="*/ 262890 h 2773680"/>
                <a:gd name="connsiteX119" fmla="*/ 41910 w 1821180"/>
                <a:gd name="connsiteY119" fmla="*/ 213360 h 2773680"/>
                <a:gd name="connsiteX120" fmla="*/ 60960 w 1821180"/>
                <a:gd name="connsiteY120" fmla="*/ 167640 h 2773680"/>
                <a:gd name="connsiteX121" fmla="*/ 91440 w 1821180"/>
                <a:gd name="connsiteY121" fmla="*/ 148590 h 2773680"/>
                <a:gd name="connsiteX122" fmla="*/ 125730 w 1821180"/>
                <a:gd name="connsiteY122" fmla="*/ 125730 h 2773680"/>
                <a:gd name="connsiteX123" fmla="*/ 182880 w 1821180"/>
                <a:gd name="connsiteY123" fmla="*/ 87630 h 2773680"/>
                <a:gd name="connsiteX124" fmla="*/ 240030 w 1821180"/>
                <a:gd name="connsiteY124" fmla="*/ 80010 h 2773680"/>
                <a:gd name="connsiteX125" fmla="*/ 297180 w 1821180"/>
                <a:gd name="connsiteY125" fmla="*/ 80010 h 2773680"/>
                <a:gd name="connsiteX126" fmla="*/ 297180 w 1821180"/>
                <a:gd name="connsiteY126" fmla="*/ 114300 h 2773680"/>
                <a:gd name="connsiteX127" fmla="*/ 220980 w 1821180"/>
                <a:gd name="connsiteY127" fmla="*/ 133350 h 2773680"/>
                <a:gd name="connsiteX128" fmla="*/ 106680 w 1821180"/>
                <a:gd name="connsiteY128" fmla="*/ 205740 h 2773680"/>
                <a:gd name="connsiteX129" fmla="*/ 80010 w 1821180"/>
                <a:gd name="connsiteY129" fmla="*/ 259080 h 2773680"/>
                <a:gd name="connsiteX130" fmla="*/ 68580 w 1821180"/>
                <a:gd name="connsiteY130" fmla="*/ 304800 h 2773680"/>
                <a:gd name="connsiteX131" fmla="*/ 60960 w 1821180"/>
                <a:gd name="connsiteY131" fmla="*/ 358140 h 2773680"/>
                <a:gd name="connsiteX132" fmla="*/ 83820 w 1821180"/>
                <a:gd name="connsiteY132" fmla="*/ 430530 h 2773680"/>
                <a:gd name="connsiteX133" fmla="*/ 129540 w 1821180"/>
                <a:gd name="connsiteY133" fmla="*/ 483870 h 2773680"/>
                <a:gd name="connsiteX134" fmla="*/ 163830 w 1821180"/>
                <a:gd name="connsiteY134" fmla="*/ 541020 h 2773680"/>
                <a:gd name="connsiteX135" fmla="*/ 156210 w 1821180"/>
                <a:gd name="connsiteY135" fmla="*/ 643890 h 2773680"/>
                <a:gd name="connsiteX136" fmla="*/ 156210 w 1821180"/>
                <a:gd name="connsiteY136" fmla="*/ 773430 h 2773680"/>
                <a:gd name="connsiteX137" fmla="*/ 144780 w 1821180"/>
                <a:gd name="connsiteY137" fmla="*/ 899160 h 2773680"/>
                <a:gd name="connsiteX138" fmla="*/ 190500 w 1821180"/>
                <a:gd name="connsiteY138" fmla="*/ 1024890 h 2773680"/>
                <a:gd name="connsiteX139" fmla="*/ 220980 w 1821180"/>
                <a:gd name="connsiteY139" fmla="*/ 1112520 h 2773680"/>
                <a:gd name="connsiteX140" fmla="*/ 251460 w 1821180"/>
                <a:gd name="connsiteY140" fmla="*/ 1188720 h 2773680"/>
                <a:gd name="connsiteX141" fmla="*/ 259080 w 1821180"/>
                <a:gd name="connsiteY141" fmla="*/ 1283970 h 2773680"/>
                <a:gd name="connsiteX142" fmla="*/ 274320 w 1821180"/>
                <a:gd name="connsiteY142" fmla="*/ 1394460 h 2773680"/>
                <a:gd name="connsiteX143" fmla="*/ 320040 w 1821180"/>
                <a:gd name="connsiteY143" fmla="*/ 1543050 h 2773680"/>
                <a:gd name="connsiteX144" fmla="*/ 342900 w 1821180"/>
                <a:gd name="connsiteY144" fmla="*/ 1741170 h 2773680"/>
                <a:gd name="connsiteX145" fmla="*/ 411480 w 1821180"/>
                <a:gd name="connsiteY145" fmla="*/ 1950720 h 2773680"/>
                <a:gd name="connsiteX146" fmla="*/ 472440 w 1821180"/>
                <a:gd name="connsiteY146" fmla="*/ 2148840 h 2773680"/>
                <a:gd name="connsiteX147" fmla="*/ 556260 w 1821180"/>
                <a:gd name="connsiteY147" fmla="*/ 2308860 h 2773680"/>
                <a:gd name="connsiteX148" fmla="*/ 655320 w 1821180"/>
                <a:gd name="connsiteY148" fmla="*/ 2430780 h 2773680"/>
                <a:gd name="connsiteX149" fmla="*/ 784860 w 1821180"/>
                <a:gd name="connsiteY149" fmla="*/ 2548890 h 2773680"/>
                <a:gd name="connsiteX150" fmla="*/ 914400 w 1821180"/>
                <a:gd name="connsiteY150" fmla="*/ 2617470 h 2773680"/>
                <a:gd name="connsiteX151" fmla="*/ 948690 w 1821180"/>
                <a:gd name="connsiteY151" fmla="*/ 2651760 h 2773680"/>
                <a:gd name="connsiteX152" fmla="*/ 1074420 w 1821180"/>
                <a:gd name="connsiteY152" fmla="*/ 2674620 h 2773680"/>
                <a:gd name="connsiteX153" fmla="*/ 1123950 w 1821180"/>
                <a:gd name="connsiteY153" fmla="*/ 2678430 h 2773680"/>
                <a:gd name="connsiteX154" fmla="*/ 1344930 w 1821180"/>
                <a:gd name="connsiteY154" fmla="*/ 2674620 h 2773680"/>
                <a:gd name="connsiteX155" fmla="*/ 1592580 w 1821180"/>
                <a:gd name="connsiteY155" fmla="*/ 2716530 h 2773680"/>
                <a:gd name="connsiteX156" fmla="*/ 1737360 w 1821180"/>
                <a:gd name="connsiteY156" fmla="*/ 2716530 h 2773680"/>
                <a:gd name="connsiteX157" fmla="*/ 1786890 w 1821180"/>
                <a:gd name="connsiteY157" fmla="*/ 2682240 h 2773680"/>
                <a:gd name="connsiteX158" fmla="*/ 1783080 w 1821180"/>
                <a:gd name="connsiteY158" fmla="*/ 2625090 h 2773680"/>
                <a:gd name="connsiteX159" fmla="*/ 1764030 w 1821180"/>
                <a:gd name="connsiteY159" fmla="*/ 2579370 h 2773680"/>
                <a:gd name="connsiteX160" fmla="*/ 1718310 w 1821180"/>
                <a:gd name="connsiteY160" fmla="*/ 2526030 h 2773680"/>
                <a:gd name="connsiteX161" fmla="*/ 1684020 w 1821180"/>
                <a:gd name="connsiteY161" fmla="*/ 2400300 h 2773680"/>
                <a:gd name="connsiteX162" fmla="*/ 1657350 w 1821180"/>
                <a:gd name="connsiteY162" fmla="*/ 2339340 h 2773680"/>
                <a:gd name="connsiteX163" fmla="*/ 1607820 w 1821180"/>
                <a:gd name="connsiteY163" fmla="*/ 2263140 h 2773680"/>
                <a:gd name="connsiteX164" fmla="*/ 1504950 w 1821180"/>
                <a:gd name="connsiteY164" fmla="*/ 2205990 h 2773680"/>
                <a:gd name="connsiteX165" fmla="*/ 1379220 w 1821180"/>
                <a:gd name="connsiteY165" fmla="*/ 2129790 h 2773680"/>
                <a:gd name="connsiteX166" fmla="*/ 1306830 w 1821180"/>
                <a:gd name="connsiteY166" fmla="*/ 2053590 h 2773680"/>
                <a:gd name="connsiteX167" fmla="*/ 1257300 w 1821180"/>
                <a:gd name="connsiteY167" fmla="*/ 1943100 h 2773680"/>
                <a:gd name="connsiteX168" fmla="*/ 1226820 w 1821180"/>
                <a:gd name="connsiteY168" fmla="*/ 1844040 h 2773680"/>
                <a:gd name="connsiteX169" fmla="*/ 1215390 w 1821180"/>
                <a:gd name="connsiteY169" fmla="*/ 1756410 h 2773680"/>
                <a:gd name="connsiteX170" fmla="*/ 1181100 w 1821180"/>
                <a:gd name="connsiteY170" fmla="*/ 1703070 h 2773680"/>
                <a:gd name="connsiteX171" fmla="*/ 1150620 w 1821180"/>
                <a:gd name="connsiteY171" fmla="*/ 1577340 h 2773680"/>
                <a:gd name="connsiteX172" fmla="*/ 1123950 w 1821180"/>
                <a:gd name="connsiteY172" fmla="*/ 1474470 h 2773680"/>
                <a:gd name="connsiteX173" fmla="*/ 1070610 w 1821180"/>
                <a:gd name="connsiteY173" fmla="*/ 1356360 h 2773680"/>
                <a:gd name="connsiteX174" fmla="*/ 1013460 w 1821180"/>
                <a:gd name="connsiteY174" fmla="*/ 1230630 h 2773680"/>
                <a:gd name="connsiteX175" fmla="*/ 1021080 w 1821180"/>
                <a:gd name="connsiteY175" fmla="*/ 1123950 h 2773680"/>
                <a:gd name="connsiteX176" fmla="*/ 1028700 w 1821180"/>
                <a:gd name="connsiteY176" fmla="*/ 1085850 h 2773680"/>
                <a:gd name="connsiteX177" fmla="*/ 1097280 w 1821180"/>
                <a:gd name="connsiteY177" fmla="*/ 1051560 h 2773680"/>
                <a:gd name="connsiteX178" fmla="*/ 1150620 w 1821180"/>
                <a:gd name="connsiteY178" fmla="*/ 1017270 h 2773680"/>
                <a:gd name="connsiteX179" fmla="*/ 1158240 w 1821180"/>
                <a:gd name="connsiteY179" fmla="*/ 929640 h 2773680"/>
                <a:gd name="connsiteX180" fmla="*/ 1131570 w 1821180"/>
                <a:gd name="connsiteY180" fmla="*/ 842010 h 2773680"/>
                <a:gd name="connsiteX181" fmla="*/ 1062990 w 1821180"/>
                <a:gd name="connsiteY181" fmla="*/ 784860 h 2773680"/>
                <a:gd name="connsiteX182" fmla="*/ 1009650 w 1821180"/>
                <a:gd name="connsiteY182" fmla="*/ 617220 h 2773680"/>
                <a:gd name="connsiteX183" fmla="*/ 948690 w 1821180"/>
                <a:gd name="connsiteY183" fmla="*/ 491490 h 2773680"/>
                <a:gd name="connsiteX184" fmla="*/ 838200 w 1821180"/>
                <a:gd name="connsiteY184" fmla="*/ 388620 h 2773680"/>
                <a:gd name="connsiteX185" fmla="*/ 830580 w 1821180"/>
                <a:gd name="connsiteY185" fmla="*/ 293370 h 2773680"/>
                <a:gd name="connsiteX186" fmla="*/ 838200 w 1821180"/>
                <a:gd name="connsiteY186" fmla="*/ 182880 h 2773680"/>
                <a:gd name="connsiteX187" fmla="*/ 819150 w 1821180"/>
                <a:gd name="connsiteY187" fmla="*/ 99060 h 2773680"/>
                <a:gd name="connsiteX188" fmla="*/ 784860 w 1821180"/>
                <a:gd name="connsiteY188" fmla="*/ 68580 h 2773680"/>
                <a:gd name="connsiteX189" fmla="*/ 712470 w 1821180"/>
                <a:gd name="connsiteY189" fmla="*/ 57150 h 2773680"/>
                <a:gd name="connsiteX190" fmla="*/ 621030 w 1821180"/>
                <a:gd name="connsiteY190" fmla="*/ 57150 h 2773680"/>
                <a:gd name="connsiteX191" fmla="*/ 495300 w 1821180"/>
                <a:gd name="connsiteY191" fmla="*/ 95250 h 2773680"/>
                <a:gd name="connsiteX192" fmla="*/ 430530 w 1821180"/>
                <a:gd name="connsiteY192" fmla="*/ 114300 h 2773680"/>
                <a:gd name="connsiteX193" fmla="*/ 346710 w 1821180"/>
                <a:gd name="connsiteY193" fmla="*/ 114300 h 2773680"/>
                <a:gd name="connsiteX194" fmla="*/ 438150 w 1821180"/>
                <a:gd name="connsiteY194" fmla="*/ 45720 h 2773680"/>
                <a:gd name="connsiteX0" fmla="*/ 438150 w 1821180"/>
                <a:gd name="connsiteY0" fmla="*/ 45720 h 2773680"/>
                <a:gd name="connsiteX1" fmla="*/ 438150 w 1821180"/>
                <a:gd name="connsiteY1" fmla="*/ 45720 h 2773680"/>
                <a:gd name="connsiteX2" fmla="*/ 529590 w 1821180"/>
                <a:gd name="connsiteY2" fmla="*/ 41910 h 2773680"/>
                <a:gd name="connsiteX3" fmla="*/ 617220 w 1821180"/>
                <a:gd name="connsiteY3" fmla="*/ 19050 h 2773680"/>
                <a:gd name="connsiteX4" fmla="*/ 739140 w 1821180"/>
                <a:gd name="connsiteY4" fmla="*/ 0 h 2773680"/>
                <a:gd name="connsiteX5" fmla="*/ 796290 w 1821180"/>
                <a:gd name="connsiteY5" fmla="*/ 7620 h 2773680"/>
                <a:gd name="connsiteX6" fmla="*/ 811530 w 1821180"/>
                <a:gd name="connsiteY6" fmla="*/ 11430 h 2773680"/>
                <a:gd name="connsiteX7" fmla="*/ 857250 w 1821180"/>
                <a:gd name="connsiteY7" fmla="*/ 49530 h 2773680"/>
                <a:gd name="connsiteX8" fmla="*/ 914400 w 1821180"/>
                <a:gd name="connsiteY8" fmla="*/ 102870 h 2773680"/>
                <a:gd name="connsiteX9" fmla="*/ 918210 w 1821180"/>
                <a:gd name="connsiteY9" fmla="*/ 152400 h 2773680"/>
                <a:gd name="connsiteX10" fmla="*/ 929640 w 1821180"/>
                <a:gd name="connsiteY10" fmla="*/ 213360 h 2773680"/>
                <a:gd name="connsiteX11" fmla="*/ 1017270 w 1821180"/>
                <a:gd name="connsiteY11" fmla="*/ 236220 h 2773680"/>
                <a:gd name="connsiteX12" fmla="*/ 1059180 w 1821180"/>
                <a:gd name="connsiteY12" fmla="*/ 308610 h 2773680"/>
                <a:gd name="connsiteX13" fmla="*/ 1104900 w 1821180"/>
                <a:gd name="connsiteY13" fmla="*/ 354330 h 2773680"/>
                <a:gd name="connsiteX14" fmla="*/ 1143000 w 1821180"/>
                <a:gd name="connsiteY14" fmla="*/ 403860 h 2773680"/>
                <a:gd name="connsiteX15" fmla="*/ 1150620 w 1821180"/>
                <a:gd name="connsiteY15" fmla="*/ 457200 h 2773680"/>
                <a:gd name="connsiteX16" fmla="*/ 1188720 w 1821180"/>
                <a:gd name="connsiteY16" fmla="*/ 525780 h 2773680"/>
                <a:gd name="connsiteX17" fmla="*/ 1200150 w 1821180"/>
                <a:gd name="connsiteY17" fmla="*/ 582930 h 2773680"/>
                <a:gd name="connsiteX18" fmla="*/ 1196340 w 1821180"/>
                <a:gd name="connsiteY18" fmla="*/ 640080 h 2773680"/>
                <a:gd name="connsiteX19" fmla="*/ 1196340 w 1821180"/>
                <a:gd name="connsiteY19" fmla="*/ 640080 h 2773680"/>
                <a:gd name="connsiteX20" fmla="*/ 1211580 w 1821180"/>
                <a:gd name="connsiteY20" fmla="*/ 708660 h 2773680"/>
                <a:gd name="connsiteX21" fmla="*/ 1242060 w 1821180"/>
                <a:gd name="connsiteY21" fmla="*/ 746760 h 2773680"/>
                <a:gd name="connsiteX22" fmla="*/ 1261110 w 1821180"/>
                <a:gd name="connsiteY22" fmla="*/ 792480 h 2773680"/>
                <a:gd name="connsiteX23" fmla="*/ 1287780 w 1821180"/>
                <a:gd name="connsiteY23" fmla="*/ 857250 h 2773680"/>
                <a:gd name="connsiteX24" fmla="*/ 1291590 w 1821180"/>
                <a:gd name="connsiteY24" fmla="*/ 918210 h 2773680"/>
                <a:gd name="connsiteX25" fmla="*/ 1280160 w 1821180"/>
                <a:gd name="connsiteY25" fmla="*/ 941070 h 2773680"/>
                <a:gd name="connsiteX26" fmla="*/ 1303020 w 1821180"/>
                <a:gd name="connsiteY26" fmla="*/ 1017270 h 2773680"/>
                <a:gd name="connsiteX27" fmla="*/ 1295400 w 1821180"/>
                <a:gd name="connsiteY27" fmla="*/ 1055370 h 2773680"/>
                <a:gd name="connsiteX28" fmla="*/ 1234440 w 1821180"/>
                <a:gd name="connsiteY28" fmla="*/ 1089660 h 2773680"/>
                <a:gd name="connsiteX29" fmla="*/ 1207770 w 1821180"/>
                <a:gd name="connsiteY29" fmla="*/ 1104900 h 2773680"/>
                <a:gd name="connsiteX30" fmla="*/ 1207770 w 1821180"/>
                <a:gd name="connsiteY30" fmla="*/ 1150620 h 2773680"/>
                <a:gd name="connsiteX31" fmla="*/ 1173480 w 1821180"/>
                <a:gd name="connsiteY31" fmla="*/ 1188720 h 2773680"/>
                <a:gd name="connsiteX32" fmla="*/ 1165860 w 1821180"/>
                <a:gd name="connsiteY32" fmla="*/ 1253490 h 2773680"/>
                <a:gd name="connsiteX33" fmla="*/ 1200150 w 1821180"/>
                <a:gd name="connsiteY33" fmla="*/ 1325880 h 2773680"/>
                <a:gd name="connsiteX34" fmla="*/ 1200150 w 1821180"/>
                <a:gd name="connsiteY34" fmla="*/ 1383030 h 2773680"/>
                <a:gd name="connsiteX35" fmla="*/ 1211580 w 1821180"/>
                <a:gd name="connsiteY35" fmla="*/ 1447800 h 2773680"/>
                <a:gd name="connsiteX36" fmla="*/ 1203960 w 1821180"/>
                <a:gd name="connsiteY36" fmla="*/ 1508760 h 2773680"/>
                <a:gd name="connsiteX37" fmla="*/ 1253490 w 1821180"/>
                <a:gd name="connsiteY37" fmla="*/ 1607820 h 2773680"/>
                <a:gd name="connsiteX38" fmla="*/ 1272540 w 1821180"/>
                <a:gd name="connsiteY38" fmla="*/ 1699260 h 2773680"/>
                <a:gd name="connsiteX39" fmla="*/ 1287780 w 1821180"/>
                <a:gd name="connsiteY39" fmla="*/ 1737360 h 2773680"/>
                <a:gd name="connsiteX40" fmla="*/ 1325880 w 1821180"/>
                <a:gd name="connsiteY40" fmla="*/ 1805940 h 2773680"/>
                <a:gd name="connsiteX41" fmla="*/ 1329690 w 1821180"/>
                <a:gd name="connsiteY41" fmla="*/ 1866900 h 2773680"/>
                <a:gd name="connsiteX42" fmla="*/ 1333500 w 1821180"/>
                <a:gd name="connsiteY42" fmla="*/ 1916430 h 2773680"/>
                <a:gd name="connsiteX43" fmla="*/ 1363980 w 1821180"/>
                <a:gd name="connsiteY43" fmla="*/ 1965960 h 2773680"/>
                <a:gd name="connsiteX44" fmla="*/ 1405890 w 1821180"/>
                <a:gd name="connsiteY44" fmla="*/ 2026920 h 2773680"/>
                <a:gd name="connsiteX45" fmla="*/ 1417320 w 1821180"/>
                <a:gd name="connsiteY45" fmla="*/ 2061210 h 2773680"/>
                <a:gd name="connsiteX46" fmla="*/ 1459230 w 1821180"/>
                <a:gd name="connsiteY46" fmla="*/ 2110740 h 2773680"/>
                <a:gd name="connsiteX47" fmla="*/ 1508760 w 1821180"/>
                <a:gd name="connsiteY47" fmla="*/ 2145030 h 2773680"/>
                <a:gd name="connsiteX48" fmla="*/ 1596390 w 1821180"/>
                <a:gd name="connsiteY48" fmla="*/ 2186940 h 2773680"/>
                <a:gd name="connsiteX49" fmla="*/ 1611630 w 1821180"/>
                <a:gd name="connsiteY49" fmla="*/ 2221230 h 2773680"/>
                <a:gd name="connsiteX50" fmla="*/ 1642110 w 1821180"/>
                <a:gd name="connsiteY50" fmla="*/ 2266950 h 2773680"/>
                <a:gd name="connsiteX51" fmla="*/ 1703070 w 1821180"/>
                <a:gd name="connsiteY51" fmla="*/ 2305050 h 2773680"/>
                <a:gd name="connsiteX52" fmla="*/ 1748790 w 1821180"/>
                <a:gd name="connsiteY52" fmla="*/ 2358390 h 2773680"/>
                <a:gd name="connsiteX53" fmla="*/ 1760220 w 1821180"/>
                <a:gd name="connsiteY53" fmla="*/ 2449830 h 2773680"/>
                <a:gd name="connsiteX54" fmla="*/ 1779270 w 1821180"/>
                <a:gd name="connsiteY54" fmla="*/ 2499360 h 2773680"/>
                <a:gd name="connsiteX55" fmla="*/ 1813560 w 1821180"/>
                <a:gd name="connsiteY55" fmla="*/ 2548890 h 2773680"/>
                <a:gd name="connsiteX56" fmla="*/ 1821180 w 1821180"/>
                <a:gd name="connsiteY56" fmla="*/ 2602230 h 2773680"/>
                <a:gd name="connsiteX57" fmla="*/ 1821180 w 1821180"/>
                <a:gd name="connsiteY57" fmla="*/ 2663190 h 2773680"/>
                <a:gd name="connsiteX58" fmla="*/ 1817370 w 1821180"/>
                <a:gd name="connsiteY58" fmla="*/ 2701290 h 2773680"/>
                <a:gd name="connsiteX59" fmla="*/ 1802130 w 1821180"/>
                <a:gd name="connsiteY59" fmla="*/ 2735580 h 2773680"/>
                <a:gd name="connsiteX60" fmla="*/ 1741170 w 1821180"/>
                <a:gd name="connsiteY60" fmla="*/ 2758440 h 2773680"/>
                <a:gd name="connsiteX61" fmla="*/ 1687830 w 1821180"/>
                <a:gd name="connsiteY61" fmla="*/ 2769870 h 2773680"/>
                <a:gd name="connsiteX62" fmla="*/ 1611630 w 1821180"/>
                <a:gd name="connsiteY62" fmla="*/ 2773680 h 2773680"/>
                <a:gd name="connsiteX63" fmla="*/ 1512570 w 1821180"/>
                <a:gd name="connsiteY63" fmla="*/ 2754630 h 2773680"/>
                <a:gd name="connsiteX64" fmla="*/ 1451610 w 1821180"/>
                <a:gd name="connsiteY64" fmla="*/ 2766060 h 2773680"/>
                <a:gd name="connsiteX65" fmla="*/ 1390650 w 1821180"/>
                <a:gd name="connsiteY65" fmla="*/ 2773680 h 2773680"/>
                <a:gd name="connsiteX66" fmla="*/ 1356360 w 1821180"/>
                <a:gd name="connsiteY66" fmla="*/ 2766060 h 2773680"/>
                <a:gd name="connsiteX67" fmla="*/ 1325880 w 1821180"/>
                <a:gd name="connsiteY67" fmla="*/ 2750820 h 2773680"/>
                <a:gd name="connsiteX68" fmla="*/ 1226820 w 1821180"/>
                <a:gd name="connsiteY68" fmla="*/ 2758440 h 2773680"/>
                <a:gd name="connsiteX69" fmla="*/ 1135380 w 1821180"/>
                <a:gd name="connsiteY69" fmla="*/ 2773680 h 2773680"/>
                <a:gd name="connsiteX70" fmla="*/ 1078230 w 1821180"/>
                <a:gd name="connsiteY70" fmla="*/ 2762250 h 2773680"/>
                <a:gd name="connsiteX71" fmla="*/ 1013460 w 1821180"/>
                <a:gd name="connsiteY71" fmla="*/ 2739390 h 2773680"/>
                <a:gd name="connsiteX72" fmla="*/ 956310 w 1821180"/>
                <a:gd name="connsiteY72" fmla="*/ 2727960 h 2773680"/>
                <a:gd name="connsiteX73" fmla="*/ 830580 w 1821180"/>
                <a:gd name="connsiteY73" fmla="*/ 2678430 h 2773680"/>
                <a:gd name="connsiteX74" fmla="*/ 800100 w 1821180"/>
                <a:gd name="connsiteY74" fmla="*/ 2647950 h 2773680"/>
                <a:gd name="connsiteX75" fmla="*/ 758190 w 1821180"/>
                <a:gd name="connsiteY75" fmla="*/ 2636520 h 2773680"/>
                <a:gd name="connsiteX76" fmla="*/ 727710 w 1821180"/>
                <a:gd name="connsiteY76" fmla="*/ 2625090 h 2773680"/>
                <a:gd name="connsiteX77" fmla="*/ 681990 w 1821180"/>
                <a:gd name="connsiteY77" fmla="*/ 2590800 h 2773680"/>
                <a:gd name="connsiteX78" fmla="*/ 659130 w 1821180"/>
                <a:gd name="connsiteY78" fmla="*/ 2564130 h 2773680"/>
                <a:gd name="connsiteX79" fmla="*/ 590550 w 1821180"/>
                <a:gd name="connsiteY79" fmla="*/ 2552700 h 2773680"/>
                <a:gd name="connsiteX80" fmla="*/ 563880 w 1821180"/>
                <a:gd name="connsiteY80" fmla="*/ 2537460 h 2773680"/>
                <a:gd name="connsiteX81" fmla="*/ 541020 w 1821180"/>
                <a:gd name="connsiteY81" fmla="*/ 2491740 h 2773680"/>
                <a:gd name="connsiteX82" fmla="*/ 541020 w 1821180"/>
                <a:gd name="connsiteY82" fmla="*/ 2426970 h 2773680"/>
                <a:gd name="connsiteX83" fmla="*/ 502920 w 1821180"/>
                <a:gd name="connsiteY83" fmla="*/ 2354580 h 2773680"/>
                <a:gd name="connsiteX84" fmla="*/ 472440 w 1821180"/>
                <a:gd name="connsiteY84" fmla="*/ 2293620 h 2773680"/>
                <a:gd name="connsiteX85" fmla="*/ 422910 w 1821180"/>
                <a:gd name="connsiteY85" fmla="*/ 2217420 h 2773680"/>
                <a:gd name="connsiteX86" fmla="*/ 388620 w 1821180"/>
                <a:gd name="connsiteY86" fmla="*/ 2076450 h 2773680"/>
                <a:gd name="connsiteX87" fmla="*/ 350520 w 1821180"/>
                <a:gd name="connsiteY87" fmla="*/ 2038350 h 2773680"/>
                <a:gd name="connsiteX88" fmla="*/ 331470 w 1821180"/>
                <a:gd name="connsiteY88" fmla="*/ 2011680 h 2773680"/>
                <a:gd name="connsiteX89" fmla="*/ 308610 w 1821180"/>
                <a:gd name="connsiteY89" fmla="*/ 1962150 h 2773680"/>
                <a:gd name="connsiteX90" fmla="*/ 281940 w 1821180"/>
                <a:gd name="connsiteY90" fmla="*/ 1905000 h 2773680"/>
                <a:gd name="connsiteX91" fmla="*/ 232410 w 1821180"/>
                <a:gd name="connsiteY91" fmla="*/ 1802130 h 2773680"/>
                <a:gd name="connsiteX92" fmla="*/ 240030 w 1821180"/>
                <a:gd name="connsiteY92" fmla="*/ 1748790 h 2773680"/>
                <a:gd name="connsiteX93" fmla="*/ 251460 w 1821180"/>
                <a:gd name="connsiteY93" fmla="*/ 1676400 h 2773680"/>
                <a:gd name="connsiteX94" fmla="*/ 236220 w 1821180"/>
                <a:gd name="connsiteY94" fmla="*/ 1611630 h 2773680"/>
                <a:gd name="connsiteX95" fmla="*/ 220980 w 1821180"/>
                <a:gd name="connsiteY95" fmla="*/ 1569720 h 2773680"/>
                <a:gd name="connsiteX96" fmla="*/ 220980 w 1821180"/>
                <a:gd name="connsiteY96" fmla="*/ 1508760 h 2773680"/>
                <a:gd name="connsiteX97" fmla="*/ 220980 w 1821180"/>
                <a:gd name="connsiteY97" fmla="*/ 1508760 h 2773680"/>
                <a:gd name="connsiteX98" fmla="*/ 205740 w 1821180"/>
                <a:gd name="connsiteY98" fmla="*/ 1447800 h 2773680"/>
                <a:gd name="connsiteX99" fmla="*/ 190500 w 1821180"/>
                <a:gd name="connsiteY99" fmla="*/ 1379220 h 2773680"/>
                <a:gd name="connsiteX100" fmla="*/ 205740 w 1821180"/>
                <a:gd name="connsiteY100" fmla="*/ 1329690 h 2773680"/>
                <a:gd name="connsiteX101" fmla="*/ 186690 w 1821180"/>
                <a:gd name="connsiteY101" fmla="*/ 1245870 h 2773680"/>
                <a:gd name="connsiteX102" fmla="*/ 160020 w 1821180"/>
                <a:gd name="connsiteY102" fmla="*/ 1169670 h 2773680"/>
                <a:gd name="connsiteX103" fmla="*/ 137160 w 1821180"/>
                <a:gd name="connsiteY103" fmla="*/ 1108710 h 2773680"/>
                <a:gd name="connsiteX104" fmla="*/ 57150 w 1821180"/>
                <a:gd name="connsiteY104" fmla="*/ 1043940 h 2773680"/>
                <a:gd name="connsiteX105" fmla="*/ 49530 w 1821180"/>
                <a:gd name="connsiteY105" fmla="*/ 937260 h 2773680"/>
                <a:gd name="connsiteX106" fmla="*/ 95250 w 1821180"/>
                <a:gd name="connsiteY106" fmla="*/ 899160 h 2773680"/>
                <a:gd name="connsiteX107" fmla="*/ 80010 w 1821180"/>
                <a:gd name="connsiteY107" fmla="*/ 838200 h 2773680"/>
                <a:gd name="connsiteX108" fmla="*/ 68580 w 1821180"/>
                <a:gd name="connsiteY108" fmla="*/ 800100 h 2773680"/>
                <a:gd name="connsiteX109" fmla="*/ 72390 w 1821180"/>
                <a:gd name="connsiteY109" fmla="*/ 758190 h 2773680"/>
                <a:gd name="connsiteX110" fmla="*/ 87630 w 1821180"/>
                <a:gd name="connsiteY110" fmla="*/ 716280 h 2773680"/>
                <a:gd name="connsiteX111" fmla="*/ 91440 w 1821180"/>
                <a:gd name="connsiteY111" fmla="*/ 636270 h 2773680"/>
                <a:gd name="connsiteX112" fmla="*/ 68580 w 1821180"/>
                <a:gd name="connsiteY112" fmla="*/ 579120 h 2773680"/>
                <a:gd name="connsiteX113" fmla="*/ 45720 w 1821180"/>
                <a:gd name="connsiteY113" fmla="*/ 548640 h 2773680"/>
                <a:gd name="connsiteX114" fmla="*/ 38100 w 1821180"/>
                <a:gd name="connsiteY114" fmla="*/ 476250 h 2773680"/>
                <a:gd name="connsiteX115" fmla="*/ 22860 w 1821180"/>
                <a:gd name="connsiteY115" fmla="*/ 426720 h 2773680"/>
                <a:gd name="connsiteX116" fmla="*/ 3810 w 1821180"/>
                <a:gd name="connsiteY116" fmla="*/ 373380 h 2773680"/>
                <a:gd name="connsiteX117" fmla="*/ 0 w 1821180"/>
                <a:gd name="connsiteY117" fmla="*/ 316230 h 2773680"/>
                <a:gd name="connsiteX118" fmla="*/ 0 w 1821180"/>
                <a:gd name="connsiteY118" fmla="*/ 262890 h 2773680"/>
                <a:gd name="connsiteX119" fmla="*/ 41910 w 1821180"/>
                <a:gd name="connsiteY119" fmla="*/ 213360 h 2773680"/>
                <a:gd name="connsiteX120" fmla="*/ 60960 w 1821180"/>
                <a:gd name="connsiteY120" fmla="*/ 167640 h 2773680"/>
                <a:gd name="connsiteX121" fmla="*/ 91440 w 1821180"/>
                <a:gd name="connsiteY121" fmla="*/ 148590 h 2773680"/>
                <a:gd name="connsiteX122" fmla="*/ 125730 w 1821180"/>
                <a:gd name="connsiteY122" fmla="*/ 125730 h 2773680"/>
                <a:gd name="connsiteX123" fmla="*/ 182880 w 1821180"/>
                <a:gd name="connsiteY123" fmla="*/ 87630 h 2773680"/>
                <a:gd name="connsiteX124" fmla="*/ 240030 w 1821180"/>
                <a:gd name="connsiteY124" fmla="*/ 80010 h 2773680"/>
                <a:gd name="connsiteX125" fmla="*/ 297180 w 1821180"/>
                <a:gd name="connsiteY125" fmla="*/ 80010 h 2773680"/>
                <a:gd name="connsiteX126" fmla="*/ 297180 w 1821180"/>
                <a:gd name="connsiteY126" fmla="*/ 114300 h 2773680"/>
                <a:gd name="connsiteX127" fmla="*/ 220980 w 1821180"/>
                <a:gd name="connsiteY127" fmla="*/ 133350 h 2773680"/>
                <a:gd name="connsiteX128" fmla="*/ 106680 w 1821180"/>
                <a:gd name="connsiteY128" fmla="*/ 205740 h 2773680"/>
                <a:gd name="connsiteX129" fmla="*/ 80010 w 1821180"/>
                <a:gd name="connsiteY129" fmla="*/ 259080 h 2773680"/>
                <a:gd name="connsiteX130" fmla="*/ 68580 w 1821180"/>
                <a:gd name="connsiteY130" fmla="*/ 304800 h 2773680"/>
                <a:gd name="connsiteX131" fmla="*/ 60960 w 1821180"/>
                <a:gd name="connsiteY131" fmla="*/ 358140 h 2773680"/>
                <a:gd name="connsiteX132" fmla="*/ 83820 w 1821180"/>
                <a:gd name="connsiteY132" fmla="*/ 430530 h 2773680"/>
                <a:gd name="connsiteX133" fmla="*/ 129540 w 1821180"/>
                <a:gd name="connsiteY133" fmla="*/ 483870 h 2773680"/>
                <a:gd name="connsiteX134" fmla="*/ 163830 w 1821180"/>
                <a:gd name="connsiteY134" fmla="*/ 541020 h 2773680"/>
                <a:gd name="connsiteX135" fmla="*/ 156210 w 1821180"/>
                <a:gd name="connsiteY135" fmla="*/ 643890 h 2773680"/>
                <a:gd name="connsiteX136" fmla="*/ 156210 w 1821180"/>
                <a:gd name="connsiteY136" fmla="*/ 773430 h 2773680"/>
                <a:gd name="connsiteX137" fmla="*/ 144780 w 1821180"/>
                <a:gd name="connsiteY137" fmla="*/ 899160 h 2773680"/>
                <a:gd name="connsiteX138" fmla="*/ 190500 w 1821180"/>
                <a:gd name="connsiteY138" fmla="*/ 1024890 h 2773680"/>
                <a:gd name="connsiteX139" fmla="*/ 220980 w 1821180"/>
                <a:gd name="connsiteY139" fmla="*/ 1112520 h 2773680"/>
                <a:gd name="connsiteX140" fmla="*/ 251460 w 1821180"/>
                <a:gd name="connsiteY140" fmla="*/ 1188720 h 2773680"/>
                <a:gd name="connsiteX141" fmla="*/ 259080 w 1821180"/>
                <a:gd name="connsiteY141" fmla="*/ 1283970 h 2773680"/>
                <a:gd name="connsiteX142" fmla="*/ 274320 w 1821180"/>
                <a:gd name="connsiteY142" fmla="*/ 1394460 h 2773680"/>
                <a:gd name="connsiteX143" fmla="*/ 320040 w 1821180"/>
                <a:gd name="connsiteY143" fmla="*/ 1543050 h 2773680"/>
                <a:gd name="connsiteX144" fmla="*/ 342900 w 1821180"/>
                <a:gd name="connsiteY144" fmla="*/ 1741170 h 2773680"/>
                <a:gd name="connsiteX145" fmla="*/ 411480 w 1821180"/>
                <a:gd name="connsiteY145" fmla="*/ 1950720 h 2773680"/>
                <a:gd name="connsiteX146" fmla="*/ 472440 w 1821180"/>
                <a:gd name="connsiteY146" fmla="*/ 2148840 h 2773680"/>
                <a:gd name="connsiteX147" fmla="*/ 556260 w 1821180"/>
                <a:gd name="connsiteY147" fmla="*/ 2308860 h 2773680"/>
                <a:gd name="connsiteX148" fmla="*/ 655320 w 1821180"/>
                <a:gd name="connsiteY148" fmla="*/ 2430780 h 2773680"/>
                <a:gd name="connsiteX149" fmla="*/ 784860 w 1821180"/>
                <a:gd name="connsiteY149" fmla="*/ 2548890 h 2773680"/>
                <a:gd name="connsiteX150" fmla="*/ 914400 w 1821180"/>
                <a:gd name="connsiteY150" fmla="*/ 2617470 h 2773680"/>
                <a:gd name="connsiteX151" fmla="*/ 948690 w 1821180"/>
                <a:gd name="connsiteY151" fmla="*/ 2651760 h 2773680"/>
                <a:gd name="connsiteX152" fmla="*/ 1074420 w 1821180"/>
                <a:gd name="connsiteY152" fmla="*/ 2674620 h 2773680"/>
                <a:gd name="connsiteX153" fmla="*/ 1123950 w 1821180"/>
                <a:gd name="connsiteY153" fmla="*/ 2678430 h 2773680"/>
                <a:gd name="connsiteX154" fmla="*/ 1344930 w 1821180"/>
                <a:gd name="connsiteY154" fmla="*/ 2674620 h 2773680"/>
                <a:gd name="connsiteX155" fmla="*/ 1592580 w 1821180"/>
                <a:gd name="connsiteY155" fmla="*/ 2716530 h 2773680"/>
                <a:gd name="connsiteX156" fmla="*/ 1737360 w 1821180"/>
                <a:gd name="connsiteY156" fmla="*/ 2716530 h 2773680"/>
                <a:gd name="connsiteX157" fmla="*/ 1786890 w 1821180"/>
                <a:gd name="connsiteY157" fmla="*/ 2682240 h 2773680"/>
                <a:gd name="connsiteX158" fmla="*/ 1783080 w 1821180"/>
                <a:gd name="connsiteY158" fmla="*/ 2625090 h 2773680"/>
                <a:gd name="connsiteX159" fmla="*/ 1764030 w 1821180"/>
                <a:gd name="connsiteY159" fmla="*/ 2579370 h 2773680"/>
                <a:gd name="connsiteX160" fmla="*/ 1718310 w 1821180"/>
                <a:gd name="connsiteY160" fmla="*/ 2526030 h 2773680"/>
                <a:gd name="connsiteX161" fmla="*/ 1684020 w 1821180"/>
                <a:gd name="connsiteY161" fmla="*/ 2400300 h 2773680"/>
                <a:gd name="connsiteX162" fmla="*/ 1657350 w 1821180"/>
                <a:gd name="connsiteY162" fmla="*/ 2339340 h 2773680"/>
                <a:gd name="connsiteX163" fmla="*/ 1607820 w 1821180"/>
                <a:gd name="connsiteY163" fmla="*/ 2263140 h 2773680"/>
                <a:gd name="connsiteX164" fmla="*/ 1504950 w 1821180"/>
                <a:gd name="connsiteY164" fmla="*/ 2205990 h 2773680"/>
                <a:gd name="connsiteX165" fmla="*/ 1379220 w 1821180"/>
                <a:gd name="connsiteY165" fmla="*/ 2129790 h 2773680"/>
                <a:gd name="connsiteX166" fmla="*/ 1306830 w 1821180"/>
                <a:gd name="connsiteY166" fmla="*/ 2053590 h 2773680"/>
                <a:gd name="connsiteX167" fmla="*/ 1257300 w 1821180"/>
                <a:gd name="connsiteY167" fmla="*/ 1943100 h 2773680"/>
                <a:gd name="connsiteX168" fmla="*/ 1226820 w 1821180"/>
                <a:gd name="connsiteY168" fmla="*/ 1844040 h 2773680"/>
                <a:gd name="connsiteX169" fmla="*/ 1215390 w 1821180"/>
                <a:gd name="connsiteY169" fmla="*/ 1756410 h 2773680"/>
                <a:gd name="connsiteX170" fmla="*/ 1181100 w 1821180"/>
                <a:gd name="connsiteY170" fmla="*/ 1703070 h 2773680"/>
                <a:gd name="connsiteX171" fmla="*/ 1150620 w 1821180"/>
                <a:gd name="connsiteY171" fmla="*/ 1577340 h 2773680"/>
                <a:gd name="connsiteX172" fmla="*/ 1123950 w 1821180"/>
                <a:gd name="connsiteY172" fmla="*/ 1474470 h 2773680"/>
                <a:gd name="connsiteX173" fmla="*/ 1070610 w 1821180"/>
                <a:gd name="connsiteY173" fmla="*/ 1356360 h 2773680"/>
                <a:gd name="connsiteX174" fmla="*/ 1013460 w 1821180"/>
                <a:gd name="connsiteY174" fmla="*/ 1230630 h 2773680"/>
                <a:gd name="connsiteX175" fmla="*/ 1021080 w 1821180"/>
                <a:gd name="connsiteY175" fmla="*/ 1123950 h 2773680"/>
                <a:gd name="connsiteX176" fmla="*/ 1028700 w 1821180"/>
                <a:gd name="connsiteY176" fmla="*/ 1085850 h 2773680"/>
                <a:gd name="connsiteX177" fmla="*/ 1097280 w 1821180"/>
                <a:gd name="connsiteY177" fmla="*/ 1051560 h 2773680"/>
                <a:gd name="connsiteX178" fmla="*/ 1150620 w 1821180"/>
                <a:gd name="connsiteY178" fmla="*/ 1017270 h 2773680"/>
                <a:gd name="connsiteX179" fmla="*/ 1158240 w 1821180"/>
                <a:gd name="connsiteY179" fmla="*/ 929640 h 2773680"/>
                <a:gd name="connsiteX180" fmla="*/ 1131570 w 1821180"/>
                <a:gd name="connsiteY180" fmla="*/ 842010 h 2773680"/>
                <a:gd name="connsiteX181" fmla="*/ 1062990 w 1821180"/>
                <a:gd name="connsiteY181" fmla="*/ 784860 h 2773680"/>
                <a:gd name="connsiteX182" fmla="*/ 1009650 w 1821180"/>
                <a:gd name="connsiteY182" fmla="*/ 617220 h 2773680"/>
                <a:gd name="connsiteX183" fmla="*/ 948690 w 1821180"/>
                <a:gd name="connsiteY183" fmla="*/ 491490 h 2773680"/>
                <a:gd name="connsiteX184" fmla="*/ 838200 w 1821180"/>
                <a:gd name="connsiteY184" fmla="*/ 388620 h 2773680"/>
                <a:gd name="connsiteX185" fmla="*/ 830580 w 1821180"/>
                <a:gd name="connsiteY185" fmla="*/ 293370 h 2773680"/>
                <a:gd name="connsiteX186" fmla="*/ 838200 w 1821180"/>
                <a:gd name="connsiteY186" fmla="*/ 182880 h 2773680"/>
                <a:gd name="connsiteX187" fmla="*/ 819150 w 1821180"/>
                <a:gd name="connsiteY187" fmla="*/ 99060 h 2773680"/>
                <a:gd name="connsiteX188" fmla="*/ 784860 w 1821180"/>
                <a:gd name="connsiteY188" fmla="*/ 68580 h 2773680"/>
                <a:gd name="connsiteX189" fmla="*/ 712470 w 1821180"/>
                <a:gd name="connsiteY189" fmla="*/ 57150 h 2773680"/>
                <a:gd name="connsiteX190" fmla="*/ 621030 w 1821180"/>
                <a:gd name="connsiteY190" fmla="*/ 57150 h 2773680"/>
                <a:gd name="connsiteX191" fmla="*/ 495300 w 1821180"/>
                <a:gd name="connsiteY191" fmla="*/ 95250 h 2773680"/>
                <a:gd name="connsiteX192" fmla="*/ 430530 w 1821180"/>
                <a:gd name="connsiteY192" fmla="*/ 114300 h 2773680"/>
                <a:gd name="connsiteX193" fmla="*/ 346710 w 1821180"/>
                <a:gd name="connsiteY193" fmla="*/ 114300 h 2773680"/>
                <a:gd name="connsiteX194" fmla="*/ 438150 w 1821180"/>
                <a:gd name="connsiteY194" fmla="*/ 45720 h 2773680"/>
                <a:gd name="connsiteX0" fmla="*/ 438150 w 1821180"/>
                <a:gd name="connsiteY0" fmla="*/ 45720 h 2773680"/>
                <a:gd name="connsiteX1" fmla="*/ 438150 w 1821180"/>
                <a:gd name="connsiteY1" fmla="*/ 45720 h 2773680"/>
                <a:gd name="connsiteX2" fmla="*/ 529590 w 1821180"/>
                <a:gd name="connsiteY2" fmla="*/ 41910 h 2773680"/>
                <a:gd name="connsiteX3" fmla="*/ 617220 w 1821180"/>
                <a:gd name="connsiteY3" fmla="*/ 19050 h 2773680"/>
                <a:gd name="connsiteX4" fmla="*/ 739140 w 1821180"/>
                <a:gd name="connsiteY4" fmla="*/ 0 h 2773680"/>
                <a:gd name="connsiteX5" fmla="*/ 796290 w 1821180"/>
                <a:gd name="connsiteY5" fmla="*/ 7620 h 2773680"/>
                <a:gd name="connsiteX6" fmla="*/ 811530 w 1821180"/>
                <a:gd name="connsiteY6" fmla="*/ 11430 h 2773680"/>
                <a:gd name="connsiteX7" fmla="*/ 857250 w 1821180"/>
                <a:gd name="connsiteY7" fmla="*/ 49530 h 2773680"/>
                <a:gd name="connsiteX8" fmla="*/ 891540 w 1821180"/>
                <a:gd name="connsiteY8" fmla="*/ 91440 h 2773680"/>
                <a:gd name="connsiteX9" fmla="*/ 918210 w 1821180"/>
                <a:gd name="connsiteY9" fmla="*/ 152400 h 2773680"/>
                <a:gd name="connsiteX10" fmla="*/ 929640 w 1821180"/>
                <a:gd name="connsiteY10" fmla="*/ 213360 h 2773680"/>
                <a:gd name="connsiteX11" fmla="*/ 1017270 w 1821180"/>
                <a:gd name="connsiteY11" fmla="*/ 236220 h 2773680"/>
                <a:gd name="connsiteX12" fmla="*/ 1059180 w 1821180"/>
                <a:gd name="connsiteY12" fmla="*/ 308610 h 2773680"/>
                <a:gd name="connsiteX13" fmla="*/ 1104900 w 1821180"/>
                <a:gd name="connsiteY13" fmla="*/ 354330 h 2773680"/>
                <a:gd name="connsiteX14" fmla="*/ 1143000 w 1821180"/>
                <a:gd name="connsiteY14" fmla="*/ 403860 h 2773680"/>
                <a:gd name="connsiteX15" fmla="*/ 1150620 w 1821180"/>
                <a:gd name="connsiteY15" fmla="*/ 457200 h 2773680"/>
                <a:gd name="connsiteX16" fmla="*/ 1188720 w 1821180"/>
                <a:gd name="connsiteY16" fmla="*/ 525780 h 2773680"/>
                <a:gd name="connsiteX17" fmla="*/ 1200150 w 1821180"/>
                <a:gd name="connsiteY17" fmla="*/ 582930 h 2773680"/>
                <a:gd name="connsiteX18" fmla="*/ 1196340 w 1821180"/>
                <a:gd name="connsiteY18" fmla="*/ 640080 h 2773680"/>
                <a:gd name="connsiteX19" fmla="*/ 1196340 w 1821180"/>
                <a:gd name="connsiteY19" fmla="*/ 640080 h 2773680"/>
                <a:gd name="connsiteX20" fmla="*/ 1211580 w 1821180"/>
                <a:gd name="connsiteY20" fmla="*/ 708660 h 2773680"/>
                <a:gd name="connsiteX21" fmla="*/ 1242060 w 1821180"/>
                <a:gd name="connsiteY21" fmla="*/ 746760 h 2773680"/>
                <a:gd name="connsiteX22" fmla="*/ 1261110 w 1821180"/>
                <a:gd name="connsiteY22" fmla="*/ 792480 h 2773680"/>
                <a:gd name="connsiteX23" fmla="*/ 1287780 w 1821180"/>
                <a:gd name="connsiteY23" fmla="*/ 857250 h 2773680"/>
                <a:gd name="connsiteX24" fmla="*/ 1291590 w 1821180"/>
                <a:gd name="connsiteY24" fmla="*/ 918210 h 2773680"/>
                <a:gd name="connsiteX25" fmla="*/ 1280160 w 1821180"/>
                <a:gd name="connsiteY25" fmla="*/ 941070 h 2773680"/>
                <a:gd name="connsiteX26" fmla="*/ 1303020 w 1821180"/>
                <a:gd name="connsiteY26" fmla="*/ 1017270 h 2773680"/>
                <a:gd name="connsiteX27" fmla="*/ 1295400 w 1821180"/>
                <a:gd name="connsiteY27" fmla="*/ 1055370 h 2773680"/>
                <a:gd name="connsiteX28" fmla="*/ 1234440 w 1821180"/>
                <a:gd name="connsiteY28" fmla="*/ 1089660 h 2773680"/>
                <a:gd name="connsiteX29" fmla="*/ 1207770 w 1821180"/>
                <a:gd name="connsiteY29" fmla="*/ 1104900 h 2773680"/>
                <a:gd name="connsiteX30" fmla="*/ 1207770 w 1821180"/>
                <a:gd name="connsiteY30" fmla="*/ 1150620 h 2773680"/>
                <a:gd name="connsiteX31" fmla="*/ 1173480 w 1821180"/>
                <a:gd name="connsiteY31" fmla="*/ 1188720 h 2773680"/>
                <a:gd name="connsiteX32" fmla="*/ 1165860 w 1821180"/>
                <a:gd name="connsiteY32" fmla="*/ 1253490 h 2773680"/>
                <a:gd name="connsiteX33" fmla="*/ 1200150 w 1821180"/>
                <a:gd name="connsiteY33" fmla="*/ 1325880 h 2773680"/>
                <a:gd name="connsiteX34" fmla="*/ 1200150 w 1821180"/>
                <a:gd name="connsiteY34" fmla="*/ 1383030 h 2773680"/>
                <a:gd name="connsiteX35" fmla="*/ 1211580 w 1821180"/>
                <a:gd name="connsiteY35" fmla="*/ 1447800 h 2773680"/>
                <a:gd name="connsiteX36" fmla="*/ 1203960 w 1821180"/>
                <a:gd name="connsiteY36" fmla="*/ 1508760 h 2773680"/>
                <a:gd name="connsiteX37" fmla="*/ 1253490 w 1821180"/>
                <a:gd name="connsiteY37" fmla="*/ 1607820 h 2773680"/>
                <a:gd name="connsiteX38" fmla="*/ 1272540 w 1821180"/>
                <a:gd name="connsiteY38" fmla="*/ 1699260 h 2773680"/>
                <a:gd name="connsiteX39" fmla="*/ 1287780 w 1821180"/>
                <a:gd name="connsiteY39" fmla="*/ 1737360 h 2773680"/>
                <a:gd name="connsiteX40" fmla="*/ 1325880 w 1821180"/>
                <a:gd name="connsiteY40" fmla="*/ 1805940 h 2773680"/>
                <a:gd name="connsiteX41" fmla="*/ 1329690 w 1821180"/>
                <a:gd name="connsiteY41" fmla="*/ 1866900 h 2773680"/>
                <a:gd name="connsiteX42" fmla="*/ 1333500 w 1821180"/>
                <a:gd name="connsiteY42" fmla="*/ 1916430 h 2773680"/>
                <a:gd name="connsiteX43" fmla="*/ 1363980 w 1821180"/>
                <a:gd name="connsiteY43" fmla="*/ 1965960 h 2773680"/>
                <a:gd name="connsiteX44" fmla="*/ 1405890 w 1821180"/>
                <a:gd name="connsiteY44" fmla="*/ 2026920 h 2773680"/>
                <a:gd name="connsiteX45" fmla="*/ 1417320 w 1821180"/>
                <a:gd name="connsiteY45" fmla="*/ 2061210 h 2773680"/>
                <a:gd name="connsiteX46" fmla="*/ 1459230 w 1821180"/>
                <a:gd name="connsiteY46" fmla="*/ 2110740 h 2773680"/>
                <a:gd name="connsiteX47" fmla="*/ 1508760 w 1821180"/>
                <a:gd name="connsiteY47" fmla="*/ 2145030 h 2773680"/>
                <a:gd name="connsiteX48" fmla="*/ 1596390 w 1821180"/>
                <a:gd name="connsiteY48" fmla="*/ 2186940 h 2773680"/>
                <a:gd name="connsiteX49" fmla="*/ 1611630 w 1821180"/>
                <a:gd name="connsiteY49" fmla="*/ 2221230 h 2773680"/>
                <a:gd name="connsiteX50" fmla="*/ 1642110 w 1821180"/>
                <a:gd name="connsiteY50" fmla="*/ 2266950 h 2773680"/>
                <a:gd name="connsiteX51" fmla="*/ 1703070 w 1821180"/>
                <a:gd name="connsiteY51" fmla="*/ 2305050 h 2773680"/>
                <a:gd name="connsiteX52" fmla="*/ 1748790 w 1821180"/>
                <a:gd name="connsiteY52" fmla="*/ 2358390 h 2773680"/>
                <a:gd name="connsiteX53" fmla="*/ 1760220 w 1821180"/>
                <a:gd name="connsiteY53" fmla="*/ 2449830 h 2773680"/>
                <a:gd name="connsiteX54" fmla="*/ 1779270 w 1821180"/>
                <a:gd name="connsiteY54" fmla="*/ 2499360 h 2773680"/>
                <a:gd name="connsiteX55" fmla="*/ 1813560 w 1821180"/>
                <a:gd name="connsiteY55" fmla="*/ 2548890 h 2773680"/>
                <a:gd name="connsiteX56" fmla="*/ 1821180 w 1821180"/>
                <a:gd name="connsiteY56" fmla="*/ 2602230 h 2773680"/>
                <a:gd name="connsiteX57" fmla="*/ 1821180 w 1821180"/>
                <a:gd name="connsiteY57" fmla="*/ 2663190 h 2773680"/>
                <a:gd name="connsiteX58" fmla="*/ 1817370 w 1821180"/>
                <a:gd name="connsiteY58" fmla="*/ 2701290 h 2773680"/>
                <a:gd name="connsiteX59" fmla="*/ 1802130 w 1821180"/>
                <a:gd name="connsiteY59" fmla="*/ 2735580 h 2773680"/>
                <a:gd name="connsiteX60" fmla="*/ 1741170 w 1821180"/>
                <a:gd name="connsiteY60" fmla="*/ 2758440 h 2773680"/>
                <a:gd name="connsiteX61" fmla="*/ 1687830 w 1821180"/>
                <a:gd name="connsiteY61" fmla="*/ 2769870 h 2773680"/>
                <a:gd name="connsiteX62" fmla="*/ 1611630 w 1821180"/>
                <a:gd name="connsiteY62" fmla="*/ 2773680 h 2773680"/>
                <a:gd name="connsiteX63" fmla="*/ 1512570 w 1821180"/>
                <a:gd name="connsiteY63" fmla="*/ 2754630 h 2773680"/>
                <a:gd name="connsiteX64" fmla="*/ 1451610 w 1821180"/>
                <a:gd name="connsiteY64" fmla="*/ 2766060 h 2773680"/>
                <a:gd name="connsiteX65" fmla="*/ 1390650 w 1821180"/>
                <a:gd name="connsiteY65" fmla="*/ 2773680 h 2773680"/>
                <a:gd name="connsiteX66" fmla="*/ 1356360 w 1821180"/>
                <a:gd name="connsiteY66" fmla="*/ 2766060 h 2773680"/>
                <a:gd name="connsiteX67" fmla="*/ 1325880 w 1821180"/>
                <a:gd name="connsiteY67" fmla="*/ 2750820 h 2773680"/>
                <a:gd name="connsiteX68" fmla="*/ 1226820 w 1821180"/>
                <a:gd name="connsiteY68" fmla="*/ 2758440 h 2773680"/>
                <a:gd name="connsiteX69" fmla="*/ 1135380 w 1821180"/>
                <a:gd name="connsiteY69" fmla="*/ 2773680 h 2773680"/>
                <a:gd name="connsiteX70" fmla="*/ 1078230 w 1821180"/>
                <a:gd name="connsiteY70" fmla="*/ 2762250 h 2773680"/>
                <a:gd name="connsiteX71" fmla="*/ 1013460 w 1821180"/>
                <a:gd name="connsiteY71" fmla="*/ 2739390 h 2773680"/>
                <a:gd name="connsiteX72" fmla="*/ 956310 w 1821180"/>
                <a:gd name="connsiteY72" fmla="*/ 2727960 h 2773680"/>
                <a:gd name="connsiteX73" fmla="*/ 830580 w 1821180"/>
                <a:gd name="connsiteY73" fmla="*/ 2678430 h 2773680"/>
                <a:gd name="connsiteX74" fmla="*/ 800100 w 1821180"/>
                <a:gd name="connsiteY74" fmla="*/ 2647950 h 2773680"/>
                <a:gd name="connsiteX75" fmla="*/ 758190 w 1821180"/>
                <a:gd name="connsiteY75" fmla="*/ 2636520 h 2773680"/>
                <a:gd name="connsiteX76" fmla="*/ 727710 w 1821180"/>
                <a:gd name="connsiteY76" fmla="*/ 2625090 h 2773680"/>
                <a:gd name="connsiteX77" fmla="*/ 681990 w 1821180"/>
                <a:gd name="connsiteY77" fmla="*/ 2590800 h 2773680"/>
                <a:gd name="connsiteX78" fmla="*/ 659130 w 1821180"/>
                <a:gd name="connsiteY78" fmla="*/ 2564130 h 2773680"/>
                <a:gd name="connsiteX79" fmla="*/ 590550 w 1821180"/>
                <a:gd name="connsiteY79" fmla="*/ 2552700 h 2773680"/>
                <a:gd name="connsiteX80" fmla="*/ 563880 w 1821180"/>
                <a:gd name="connsiteY80" fmla="*/ 2537460 h 2773680"/>
                <a:gd name="connsiteX81" fmla="*/ 541020 w 1821180"/>
                <a:gd name="connsiteY81" fmla="*/ 2491740 h 2773680"/>
                <a:gd name="connsiteX82" fmla="*/ 541020 w 1821180"/>
                <a:gd name="connsiteY82" fmla="*/ 2426970 h 2773680"/>
                <a:gd name="connsiteX83" fmla="*/ 502920 w 1821180"/>
                <a:gd name="connsiteY83" fmla="*/ 2354580 h 2773680"/>
                <a:gd name="connsiteX84" fmla="*/ 472440 w 1821180"/>
                <a:gd name="connsiteY84" fmla="*/ 2293620 h 2773680"/>
                <a:gd name="connsiteX85" fmla="*/ 422910 w 1821180"/>
                <a:gd name="connsiteY85" fmla="*/ 2217420 h 2773680"/>
                <a:gd name="connsiteX86" fmla="*/ 388620 w 1821180"/>
                <a:gd name="connsiteY86" fmla="*/ 2076450 h 2773680"/>
                <a:gd name="connsiteX87" fmla="*/ 350520 w 1821180"/>
                <a:gd name="connsiteY87" fmla="*/ 2038350 h 2773680"/>
                <a:gd name="connsiteX88" fmla="*/ 331470 w 1821180"/>
                <a:gd name="connsiteY88" fmla="*/ 2011680 h 2773680"/>
                <a:gd name="connsiteX89" fmla="*/ 308610 w 1821180"/>
                <a:gd name="connsiteY89" fmla="*/ 1962150 h 2773680"/>
                <a:gd name="connsiteX90" fmla="*/ 281940 w 1821180"/>
                <a:gd name="connsiteY90" fmla="*/ 1905000 h 2773680"/>
                <a:gd name="connsiteX91" fmla="*/ 232410 w 1821180"/>
                <a:gd name="connsiteY91" fmla="*/ 1802130 h 2773680"/>
                <a:gd name="connsiteX92" fmla="*/ 240030 w 1821180"/>
                <a:gd name="connsiteY92" fmla="*/ 1748790 h 2773680"/>
                <a:gd name="connsiteX93" fmla="*/ 251460 w 1821180"/>
                <a:gd name="connsiteY93" fmla="*/ 1676400 h 2773680"/>
                <a:gd name="connsiteX94" fmla="*/ 236220 w 1821180"/>
                <a:gd name="connsiteY94" fmla="*/ 1611630 h 2773680"/>
                <a:gd name="connsiteX95" fmla="*/ 220980 w 1821180"/>
                <a:gd name="connsiteY95" fmla="*/ 1569720 h 2773680"/>
                <a:gd name="connsiteX96" fmla="*/ 220980 w 1821180"/>
                <a:gd name="connsiteY96" fmla="*/ 1508760 h 2773680"/>
                <a:gd name="connsiteX97" fmla="*/ 220980 w 1821180"/>
                <a:gd name="connsiteY97" fmla="*/ 1508760 h 2773680"/>
                <a:gd name="connsiteX98" fmla="*/ 205740 w 1821180"/>
                <a:gd name="connsiteY98" fmla="*/ 1447800 h 2773680"/>
                <a:gd name="connsiteX99" fmla="*/ 190500 w 1821180"/>
                <a:gd name="connsiteY99" fmla="*/ 1379220 h 2773680"/>
                <a:gd name="connsiteX100" fmla="*/ 205740 w 1821180"/>
                <a:gd name="connsiteY100" fmla="*/ 1329690 h 2773680"/>
                <a:gd name="connsiteX101" fmla="*/ 186690 w 1821180"/>
                <a:gd name="connsiteY101" fmla="*/ 1245870 h 2773680"/>
                <a:gd name="connsiteX102" fmla="*/ 160020 w 1821180"/>
                <a:gd name="connsiteY102" fmla="*/ 1169670 h 2773680"/>
                <a:gd name="connsiteX103" fmla="*/ 137160 w 1821180"/>
                <a:gd name="connsiteY103" fmla="*/ 1108710 h 2773680"/>
                <a:gd name="connsiteX104" fmla="*/ 57150 w 1821180"/>
                <a:gd name="connsiteY104" fmla="*/ 1043940 h 2773680"/>
                <a:gd name="connsiteX105" fmla="*/ 49530 w 1821180"/>
                <a:gd name="connsiteY105" fmla="*/ 937260 h 2773680"/>
                <a:gd name="connsiteX106" fmla="*/ 95250 w 1821180"/>
                <a:gd name="connsiteY106" fmla="*/ 899160 h 2773680"/>
                <a:gd name="connsiteX107" fmla="*/ 80010 w 1821180"/>
                <a:gd name="connsiteY107" fmla="*/ 838200 h 2773680"/>
                <a:gd name="connsiteX108" fmla="*/ 68580 w 1821180"/>
                <a:gd name="connsiteY108" fmla="*/ 800100 h 2773680"/>
                <a:gd name="connsiteX109" fmla="*/ 72390 w 1821180"/>
                <a:gd name="connsiteY109" fmla="*/ 758190 h 2773680"/>
                <a:gd name="connsiteX110" fmla="*/ 87630 w 1821180"/>
                <a:gd name="connsiteY110" fmla="*/ 716280 h 2773680"/>
                <a:gd name="connsiteX111" fmla="*/ 91440 w 1821180"/>
                <a:gd name="connsiteY111" fmla="*/ 636270 h 2773680"/>
                <a:gd name="connsiteX112" fmla="*/ 68580 w 1821180"/>
                <a:gd name="connsiteY112" fmla="*/ 579120 h 2773680"/>
                <a:gd name="connsiteX113" fmla="*/ 45720 w 1821180"/>
                <a:gd name="connsiteY113" fmla="*/ 548640 h 2773680"/>
                <a:gd name="connsiteX114" fmla="*/ 38100 w 1821180"/>
                <a:gd name="connsiteY114" fmla="*/ 476250 h 2773680"/>
                <a:gd name="connsiteX115" fmla="*/ 22860 w 1821180"/>
                <a:gd name="connsiteY115" fmla="*/ 426720 h 2773680"/>
                <a:gd name="connsiteX116" fmla="*/ 3810 w 1821180"/>
                <a:gd name="connsiteY116" fmla="*/ 373380 h 2773680"/>
                <a:gd name="connsiteX117" fmla="*/ 0 w 1821180"/>
                <a:gd name="connsiteY117" fmla="*/ 316230 h 2773680"/>
                <a:gd name="connsiteX118" fmla="*/ 0 w 1821180"/>
                <a:gd name="connsiteY118" fmla="*/ 262890 h 2773680"/>
                <a:gd name="connsiteX119" fmla="*/ 41910 w 1821180"/>
                <a:gd name="connsiteY119" fmla="*/ 213360 h 2773680"/>
                <a:gd name="connsiteX120" fmla="*/ 60960 w 1821180"/>
                <a:gd name="connsiteY120" fmla="*/ 167640 h 2773680"/>
                <a:gd name="connsiteX121" fmla="*/ 91440 w 1821180"/>
                <a:gd name="connsiteY121" fmla="*/ 148590 h 2773680"/>
                <a:gd name="connsiteX122" fmla="*/ 125730 w 1821180"/>
                <a:gd name="connsiteY122" fmla="*/ 125730 h 2773680"/>
                <a:gd name="connsiteX123" fmla="*/ 182880 w 1821180"/>
                <a:gd name="connsiteY123" fmla="*/ 87630 h 2773680"/>
                <a:gd name="connsiteX124" fmla="*/ 240030 w 1821180"/>
                <a:gd name="connsiteY124" fmla="*/ 80010 h 2773680"/>
                <a:gd name="connsiteX125" fmla="*/ 297180 w 1821180"/>
                <a:gd name="connsiteY125" fmla="*/ 80010 h 2773680"/>
                <a:gd name="connsiteX126" fmla="*/ 297180 w 1821180"/>
                <a:gd name="connsiteY126" fmla="*/ 114300 h 2773680"/>
                <a:gd name="connsiteX127" fmla="*/ 220980 w 1821180"/>
                <a:gd name="connsiteY127" fmla="*/ 133350 h 2773680"/>
                <a:gd name="connsiteX128" fmla="*/ 106680 w 1821180"/>
                <a:gd name="connsiteY128" fmla="*/ 205740 h 2773680"/>
                <a:gd name="connsiteX129" fmla="*/ 80010 w 1821180"/>
                <a:gd name="connsiteY129" fmla="*/ 259080 h 2773680"/>
                <a:gd name="connsiteX130" fmla="*/ 68580 w 1821180"/>
                <a:gd name="connsiteY130" fmla="*/ 304800 h 2773680"/>
                <a:gd name="connsiteX131" fmla="*/ 60960 w 1821180"/>
                <a:gd name="connsiteY131" fmla="*/ 358140 h 2773680"/>
                <a:gd name="connsiteX132" fmla="*/ 83820 w 1821180"/>
                <a:gd name="connsiteY132" fmla="*/ 430530 h 2773680"/>
                <a:gd name="connsiteX133" fmla="*/ 129540 w 1821180"/>
                <a:gd name="connsiteY133" fmla="*/ 483870 h 2773680"/>
                <a:gd name="connsiteX134" fmla="*/ 163830 w 1821180"/>
                <a:gd name="connsiteY134" fmla="*/ 541020 h 2773680"/>
                <a:gd name="connsiteX135" fmla="*/ 156210 w 1821180"/>
                <a:gd name="connsiteY135" fmla="*/ 643890 h 2773680"/>
                <a:gd name="connsiteX136" fmla="*/ 156210 w 1821180"/>
                <a:gd name="connsiteY136" fmla="*/ 773430 h 2773680"/>
                <a:gd name="connsiteX137" fmla="*/ 144780 w 1821180"/>
                <a:gd name="connsiteY137" fmla="*/ 899160 h 2773680"/>
                <a:gd name="connsiteX138" fmla="*/ 190500 w 1821180"/>
                <a:gd name="connsiteY138" fmla="*/ 1024890 h 2773680"/>
                <a:gd name="connsiteX139" fmla="*/ 220980 w 1821180"/>
                <a:gd name="connsiteY139" fmla="*/ 1112520 h 2773680"/>
                <a:gd name="connsiteX140" fmla="*/ 251460 w 1821180"/>
                <a:gd name="connsiteY140" fmla="*/ 1188720 h 2773680"/>
                <a:gd name="connsiteX141" fmla="*/ 259080 w 1821180"/>
                <a:gd name="connsiteY141" fmla="*/ 1283970 h 2773680"/>
                <a:gd name="connsiteX142" fmla="*/ 274320 w 1821180"/>
                <a:gd name="connsiteY142" fmla="*/ 1394460 h 2773680"/>
                <a:gd name="connsiteX143" fmla="*/ 320040 w 1821180"/>
                <a:gd name="connsiteY143" fmla="*/ 1543050 h 2773680"/>
                <a:gd name="connsiteX144" fmla="*/ 342900 w 1821180"/>
                <a:gd name="connsiteY144" fmla="*/ 1741170 h 2773680"/>
                <a:gd name="connsiteX145" fmla="*/ 411480 w 1821180"/>
                <a:gd name="connsiteY145" fmla="*/ 1950720 h 2773680"/>
                <a:gd name="connsiteX146" fmla="*/ 472440 w 1821180"/>
                <a:gd name="connsiteY146" fmla="*/ 2148840 h 2773680"/>
                <a:gd name="connsiteX147" fmla="*/ 556260 w 1821180"/>
                <a:gd name="connsiteY147" fmla="*/ 2308860 h 2773680"/>
                <a:gd name="connsiteX148" fmla="*/ 655320 w 1821180"/>
                <a:gd name="connsiteY148" fmla="*/ 2430780 h 2773680"/>
                <a:gd name="connsiteX149" fmla="*/ 784860 w 1821180"/>
                <a:gd name="connsiteY149" fmla="*/ 2548890 h 2773680"/>
                <a:gd name="connsiteX150" fmla="*/ 914400 w 1821180"/>
                <a:gd name="connsiteY150" fmla="*/ 2617470 h 2773680"/>
                <a:gd name="connsiteX151" fmla="*/ 948690 w 1821180"/>
                <a:gd name="connsiteY151" fmla="*/ 2651760 h 2773680"/>
                <a:gd name="connsiteX152" fmla="*/ 1074420 w 1821180"/>
                <a:gd name="connsiteY152" fmla="*/ 2674620 h 2773680"/>
                <a:gd name="connsiteX153" fmla="*/ 1123950 w 1821180"/>
                <a:gd name="connsiteY153" fmla="*/ 2678430 h 2773680"/>
                <a:gd name="connsiteX154" fmla="*/ 1344930 w 1821180"/>
                <a:gd name="connsiteY154" fmla="*/ 2674620 h 2773680"/>
                <a:gd name="connsiteX155" fmla="*/ 1592580 w 1821180"/>
                <a:gd name="connsiteY155" fmla="*/ 2716530 h 2773680"/>
                <a:gd name="connsiteX156" fmla="*/ 1737360 w 1821180"/>
                <a:gd name="connsiteY156" fmla="*/ 2716530 h 2773680"/>
                <a:gd name="connsiteX157" fmla="*/ 1786890 w 1821180"/>
                <a:gd name="connsiteY157" fmla="*/ 2682240 h 2773680"/>
                <a:gd name="connsiteX158" fmla="*/ 1783080 w 1821180"/>
                <a:gd name="connsiteY158" fmla="*/ 2625090 h 2773680"/>
                <a:gd name="connsiteX159" fmla="*/ 1764030 w 1821180"/>
                <a:gd name="connsiteY159" fmla="*/ 2579370 h 2773680"/>
                <a:gd name="connsiteX160" fmla="*/ 1718310 w 1821180"/>
                <a:gd name="connsiteY160" fmla="*/ 2526030 h 2773680"/>
                <a:gd name="connsiteX161" fmla="*/ 1684020 w 1821180"/>
                <a:gd name="connsiteY161" fmla="*/ 2400300 h 2773680"/>
                <a:gd name="connsiteX162" fmla="*/ 1657350 w 1821180"/>
                <a:gd name="connsiteY162" fmla="*/ 2339340 h 2773680"/>
                <a:gd name="connsiteX163" fmla="*/ 1607820 w 1821180"/>
                <a:gd name="connsiteY163" fmla="*/ 2263140 h 2773680"/>
                <a:gd name="connsiteX164" fmla="*/ 1504950 w 1821180"/>
                <a:gd name="connsiteY164" fmla="*/ 2205990 h 2773680"/>
                <a:gd name="connsiteX165" fmla="*/ 1379220 w 1821180"/>
                <a:gd name="connsiteY165" fmla="*/ 2129790 h 2773680"/>
                <a:gd name="connsiteX166" fmla="*/ 1306830 w 1821180"/>
                <a:gd name="connsiteY166" fmla="*/ 2053590 h 2773680"/>
                <a:gd name="connsiteX167" fmla="*/ 1257300 w 1821180"/>
                <a:gd name="connsiteY167" fmla="*/ 1943100 h 2773680"/>
                <a:gd name="connsiteX168" fmla="*/ 1226820 w 1821180"/>
                <a:gd name="connsiteY168" fmla="*/ 1844040 h 2773680"/>
                <a:gd name="connsiteX169" fmla="*/ 1215390 w 1821180"/>
                <a:gd name="connsiteY169" fmla="*/ 1756410 h 2773680"/>
                <a:gd name="connsiteX170" fmla="*/ 1181100 w 1821180"/>
                <a:gd name="connsiteY170" fmla="*/ 1703070 h 2773680"/>
                <a:gd name="connsiteX171" fmla="*/ 1150620 w 1821180"/>
                <a:gd name="connsiteY171" fmla="*/ 1577340 h 2773680"/>
                <a:gd name="connsiteX172" fmla="*/ 1123950 w 1821180"/>
                <a:gd name="connsiteY172" fmla="*/ 1474470 h 2773680"/>
                <a:gd name="connsiteX173" fmla="*/ 1070610 w 1821180"/>
                <a:gd name="connsiteY173" fmla="*/ 1356360 h 2773680"/>
                <a:gd name="connsiteX174" fmla="*/ 1013460 w 1821180"/>
                <a:gd name="connsiteY174" fmla="*/ 1230630 h 2773680"/>
                <a:gd name="connsiteX175" fmla="*/ 1021080 w 1821180"/>
                <a:gd name="connsiteY175" fmla="*/ 1123950 h 2773680"/>
                <a:gd name="connsiteX176" fmla="*/ 1028700 w 1821180"/>
                <a:gd name="connsiteY176" fmla="*/ 1085850 h 2773680"/>
                <a:gd name="connsiteX177" fmla="*/ 1097280 w 1821180"/>
                <a:gd name="connsiteY177" fmla="*/ 1051560 h 2773680"/>
                <a:gd name="connsiteX178" fmla="*/ 1150620 w 1821180"/>
                <a:gd name="connsiteY178" fmla="*/ 1017270 h 2773680"/>
                <a:gd name="connsiteX179" fmla="*/ 1158240 w 1821180"/>
                <a:gd name="connsiteY179" fmla="*/ 929640 h 2773680"/>
                <a:gd name="connsiteX180" fmla="*/ 1131570 w 1821180"/>
                <a:gd name="connsiteY180" fmla="*/ 842010 h 2773680"/>
                <a:gd name="connsiteX181" fmla="*/ 1062990 w 1821180"/>
                <a:gd name="connsiteY181" fmla="*/ 784860 h 2773680"/>
                <a:gd name="connsiteX182" fmla="*/ 1009650 w 1821180"/>
                <a:gd name="connsiteY182" fmla="*/ 617220 h 2773680"/>
                <a:gd name="connsiteX183" fmla="*/ 948690 w 1821180"/>
                <a:gd name="connsiteY183" fmla="*/ 491490 h 2773680"/>
                <a:gd name="connsiteX184" fmla="*/ 838200 w 1821180"/>
                <a:gd name="connsiteY184" fmla="*/ 388620 h 2773680"/>
                <a:gd name="connsiteX185" fmla="*/ 830580 w 1821180"/>
                <a:gd name="connsiteY185" fmla="*/ 293370 h 2773680"/>
                <a:gd name="connsiteX186" fmla="*/ 838200 w 1821180"/>
                <a:gd name="connsiteY186" fmla="*/ 182880 h 2773680"/>
                <a:gd name="connsiteX187" fmla="*/ 819150 w 1821180"/>
                <a:gd name="connsiteY187" fmla="*/ 99060 h 2773680"/>
                <a:gd name="connsiteX188" fmla="*/ 784860 w 1821180"/>
                <a:gd name="connsiteY188" fmla="*/ 68580 h 2773680"/>
                <a:gd name="connsiteX189" fmla="*/ 712470 w 1821180"/>
                <a:gd name="connsiteY189" fmla="*/ 57150 h 2773680"/>
                <a:gd name="connsiteX190" fmla="*/ 621030 w 1821180"/>
                <a:gd name="connsiteY190" fmla="*/ 57150 h 2773680"/>
                <a:gd name="connsiteX191" fmla="*/ 495300 w 1821180"/>
                <a:gd name="connsiteY191" fmla="*/ 95250 h 2773680"/>
                <a:gd name="connsiteX192" fmla="*/ 430530 w 1821180"/>
                <a:gd name="connsiteY192" fmla="*/ 114300 h 2773680"/>
                <a:gd name="connsiteX193" fmla="*/ 346710 w 1821180"/>
                <a:gd name="connsiteY193" fmla="*/ 114300 h 2773680"/>
                <a:gd name="connsiteX194" fmla="*/ 438150 w 1821180"/>
                <a:gd name="connsiteY194" fmla="*/ 45720 h 2773680"/>
                <a:gd name="connsiteX0" fmla="*/ 438150 w 1821180"/>
                <a:gd name="connsiteY0" fmla="*/ 45720 h 2773680"/>
                <a:gd name="connsiteX1" fmla="*/ 438150 w 1821180"/>
                <a:gd name="connsiteY1" fmla="*/ 45720 h 2773680"/>
                <a:gd name="connsiteX2" fmla="*/ 529590 w 1821180"/>
                <a:gd name="connsiteY2" fmla="*/ 41910 h 2773680"/>
                <a:gd name="connsiteX3" fmla="*/ 617220 w 1821180"/>
                <a:gd name="connsiteY3" fmla="*/ 19050 h 2773680"/>
                <a:gd name="connsiteX4" fmla="*/ 739140 w 1821180"/>
                <a:gd name="connsiteY4" fmla="*/ 0 h 2773680"/>
                <a:gd name="connsiteX5" fmla="*/ 796290 w 1821180"/>
                <a:gd name="connsiteY5" fmla="*/ 7620 h 2773680"/>
                <a:gd name="connsiteX6" fmla="*/ 811530 w 1821180"/>
                <a:gd name="connsiteY6" fmla="*/ 11430 h 2773680"/>
                <a:gd name="connsiteX7" fmla="*/ 857250 w 1821180"/>
                <a:gd name="connsiteY7" fmla="*/ 49530 h 2773680"/>
                <a:gd name="connsiteX8" fmla="*/ 891540 w 1821180"/>
                <a:gd name="connsiteY8" fmla="*/ 91440 h 2773680"/>
                <a:gd name="connsiteX9" fmla="*/ 918210 w 1821180"/>
                <a:gd name="connsiteY9" fmla="*/ 152400 h 2773680"/>
                <a:gd name="connsiteX10" fmla="*/ 929640 w 1821180"/>
                <a:gd name="connsiteY10" fmla="*/ 213360 h 2773680"/>
                <a:gd name="connsiteX11" fmla="*/ 933450 w 1821180"/>
                <a:gd name="connsiteY11" fmla="*/ 262890 h 2773680"/>
                <a:gd name="connsiteX12" fmla="*/ 1059180 w 1821180"/>
                <a:gd name="connsiteY12" fmla="*/ 308610 h 2773680"/>
                <a:gd name="connsiteX13" fmla="*/ 1104900 w 1821180"/>
                <a:gd name="connsiteY13" fmla="*/ 354330 h 2773680"/>
                <a:gd name="connsiteX14" fmla="*/ 1143000 w 1821180"/>
                <a:gd name="connsiteY14" fmla="*/ 403860 h 2773680"/>
                <a:gd name="connsiteX15" fmla="*/ 1150620 w 1821180"/>
                <a:gd name="connsiteY15" fmla="*/ 457200 h 2773680"/>
                <a:gd name="connsiteX16" fmla="*/ 1188720 w 1821180"/>
                <a:gd name="connsiteY16" fmla="*/ 525780 h 2773680"/>
                <a:gd name="connsiteX17" fmla="*/ 1200150 w 1821180"/>
                <a:gd name="connsiteY17" fmla="*/ 582930 h 2773680"/>
                <a:gd name="connsiteX18" fmla="*/ 1196340 w 1821180"/>
                <a:gd name="connsiteY18" fmla="*/ 640080 h 2773680"/>
                <a:gd name="connsiteX19" fmla="*/ 1196340 w 1821180"/>
                <a:gd name="connsiteY19" fmla="*/ 640080 h 2773680"/>
                <a:gd name="connsiteX20" fmla="*/ 1211580 w 1821180"/>
                <a:gd name="connsiteY20" fmla="*/ 708660 h 2773680"/>
                <a:gd name="connsiteX21" fmla="*/ 1242060 w 1821180"/>
                <a:gd name="connsiteY21" fmla="*/ 746760 h 2773680"/>
                <a:gd name="connsiteX22" fmla="*/ 1261110 w 1821180"/>
                <a:gd name="connsiteY22" fmla="*/ 792480 h 2773680"/>
                <a:gd name="connsiteX23" fmla="*/ 1287780 w 1821180"/>
                <a:gd name="connsiteY23" fmla="*/ 857250 h 2773680"/>
                <a:gd name="connsiteX24" fmla="*/ 1291590 w 1821180"/>
                <a:gd name="connsiteY24" fmla="*/ 918210 h 2773680"/>
                <a:gd name="connsiteX25" fmla="*/ 1280160 w 1821180"/>
                <a:gd name="connsiteY25" fmla="*/ 941070 h 2773680"/>
                <a:gd name="connsiteX26" fmla="*/ 1303020 w 1821180"/>
                <a:gd name="connsiteY26" fmla="*/ 1017270 h 2773680"/>
                <a:gd name="connsiteX27" fmla="*/ 1295400 w 1821180"/>
                <a:gd name="connsiteY27" fmla="*/ 1055370 h 2773680"/>
                <a:gd name="connsiteX28" fmla="*/ 1234440 w 1821180"/>
                <a:gd name="connsiteY28" fmla="*/ 1089660 h 2773680"/>
                <a:gd name="connsiteX29" fmla="*/ 1207770 w 1821180"/>
                <a:gd name="connsiteY29" fmla="*/ 1104900 h 2773680"/>
                <a:gd name="connsiteX30" fmla="*/ 1207770 w 1821180"/>
                <a:gd name="connsiteY30" fmla="*/ 1150620 h 2773680"/>
                <a:gd name="connsiteX31" fmla="*/ 1173480 w 1821180"/>
                <a:gd name="connsiteY31" fmla="*/ 1188720 h 2773680"/>
                <a:gd name="connsiteX32" fmla="*/ 1165860 w 1821180"/>
                <a:gd name="connsiteY32" fmla="*/ 1253490 h 2773680"/>
                <a:gd name="connsiteX33" fmla="*/ 1200150 w 1821180"/>
                <a:gd name="connsiteY33" fmla="*/ 1325880 h 2773680"/>
                <a:gd name="connsiteX34" fmla="*/ 1200150 w 1821180"/>
                <a:gd name="connsiteY34" fmla="*/ 1383030 h 2773680"/>
                <a:gd name="connsiteX35" fmla="*/ 1211580 w 1821180"/>
                <a:gd name="connsiteY35" fmla="*/ 1447800 h 2773680"/>
                <a:gd name="connsiteX36" fmla="*/ 1203960 w 1821180"/>
                <a:gd name="connsiteY36" fmla="*/ 1508760 h 2773680"/>
                <a:gd name="connsiteX37" fmla="*/ 1253490 w 1821180"/>
                <a:gd name="connsiteY37" fmla="*/ 1607820 h 2773680"/>
                <a:gd name="connsiteX38" fmla="*/ 1272540 w 1821180"/>
                <a:gd name="connsiteY38" fmla="*/ 1699260 h 2773680"/>
                <a:gd name="connsiteX39" fmla="*/ 1287780 w 1821180"/>
                <a:gd name="connsiteY39" fmla="*/ 1737360 h 2773680"/>
                <a:gd name="connsiteX40" fmla="*/ 1325880 w 1821180"/>
                <a:gd name="connsiteY40" fmla="*/ 1805940 h 2773680"/>
                <a:gd name="connsiteX41" fmla="*/ 1329690 w 1821180"/>
                <a:gd name="connsiteY41" fmla="*/ 1866900 h 2773680"/>
                <a:gd name="connsiteX42" fmla="*/ 1333500 w 1821180"/>
                <a:gd name="connsiteY42" fmla="*/ 1916430 h 2773680"/>
                <a:gd name="connsiteX43" fmla="*/ 1363980 w 1821180"/>
                <a:gd name="connsiteY43" fmla="*/ 1965960 h 2773680"/>
                <a:gd name="connsiteX44" fmla="*/ 1405890 w 1821180"/>
                <a:gd name="connsiteY44" fmla="*/ 2026920 h 2773680"/>
                <a:gd name="connsiteX45" fmla="*/ 1417320 w 1821180"/>
                <a:gd name="connsiteY45" fmla="*/ 2061210 h 2773680"/>
                <a:gd name="connsiteX46" fmla="*/ 1459230 w 1821180"/>
                <a:gd name="connsiteY46" fmla="*/ 2110740 h 2773680"/>
                <a:gd name="connsiteX47" fmla="*/ 1508760 w 1821180"/>
                <a:gd name="connsiteY47" fmla="*/ 2145030 h 2773680"/>
                <a:gd name="connsiteX48" fmla="*/ 1596390 w 1821180"/>
                <a:gd name="connsiteY48" fmla="*/ 2186940 h 2773680"/>
                <a:gd name="connsiteX49" fmla="*/ 1611630 w 1821180"/>
                <a:gd name="connsiteY49" fmla="*/ 2221230 h 2773680"/>
                <a:gd name="connsiteX50" fmla="*/ 1642110 w 1821180"/>
                <a:gd name="connsiteY50" fmla="*/ 2266950 h 2773680"/>
                <a:gd name="connsiteX51" fmla="*/ 1703070 w 1821180"/>
                <a:gd name="connsiteY51" fmla="*/ 2305050 h 2773680"/>
                <a:gd name="connsiteX52" fmla="*/ 1748790 w 1821180"/>
                <a:gd name="connsiteY52" fmla="*/ 2358390 h 2773680"/>
                <a:gd name="connsiteX53" fmla="*/ 1760220 w 1821180"/>
                <a:gd name="connsiteY53" fmla="*/ 2449830 h 2773680"/>
                <a:gd name="connsiteX54" fmla="*/ 1779270 w 1821180"/>
                <a:gd name="connsiteY54" fmla="*/ 2499360 h 2773680"/>
                <a:gd name="connsiteX55" fmla="*/ 1813560 w 1821180"/>
                <a:gd name="connsiteY55" fmla="*/ 2548890 h 2773680"/>
                <a:gd name="connsiteX56" fmla="*/ 1821180 w 1821180"/>
                <a:gd name="connsiteY56" fmla="*/ 2602230 h 2773680"/>
                <a:gd name="connsiteX57" fmla="*/ 1821180 w 1821180"/>
                <a:gd name="connsiteY57" fmla="*/ 2663190 h 2773680"/>
                <a:gd name="connsiteX58" fmla="*/ 1817370 w 1821180"/>
                <a:gd name="connsiteY58" fmla="*/ 2701290 h 2773680"/>
                <a:gd name="connsiteX59" fmla="*/ 1802130 w 1821180"/>
                <a:gd name="connsiteY59" fmla="*/ 2735580 h 2773680"/>
                <a:gd name="connsiteX60" fmla="*/ 1741170 w 1821180"/>
                <a:gd name="connsiteY60" fmla="*/ 2758440 h 2773680"/>
                <a:gd name="connsiteX61" fmla="*/ 1687830 w 1821180"/>
                <a:gd name="connsiteY61" fmla="*/ 2769870 h 2773680"/>
                <a:gd name="connsiteX62" fmla="*/ 1611630 w 1821180"/>
                <a:gd name="connsiteY62" fmla="*/ 2773680 h 2773680"/>
                <a:gd name="connsiteX63" fmla="*/ 1512570 w 1821180"/>
                <a:gd name="connsiteY63" fmla="*/ 2754630 h 2773680"/>
                <a:gd name="connsiteX64" fmla="*/ 1451610 w 1821180"/>
                <a:gd name="connsiteY64" fmla="*/ 2766060 h 2773680"/>
                <a:gd name="connsiteX65" fmla="*/ 1390650 w 1821180"/>
                <a:gd name="connsiteY65" fmla="*/ 2773680 h 2773680"/>
                <a:gd name="connsiteX66" fmla="*/ 1356360 w 1821180"/>
                <a:gd name="connsiteY66" fmla="*/ 2766060 h 2773680"/>
                <a:gd name="connsiteX67" fmla="*/ 1325880 w 1821180"/>
                <a:gd name="connsiteY67" fmla="*/ 2750820 h 2773680"/>
                <a:gd name="connsiteX68" fmla="*/ 1226820 w 1821180"/>
                <a:gd name="connsiteY68" fmla="*/ 2758440 h 2773680"/>
                <a:gd name="connsiteX69" fmla="*/ 1135380 w 1821180"/>
                <a:gd name="connsiteY69" fmla="*/ 2773680 h 2773680"/>
                <a:gd name="connsiteX70" fmla="*/ 1078230 w 1821180"/>
                <a:gd name="connsiteY70" fmla="*/ 2762250 h 2773680"/>
                <a:gd name="connsiteX71" fmla="*/ 1013460 w 1821180"/>
                <a:gd name="connsiteY71" fmla="*/ 2739390 h 2773680"/>
                <a:gd name="connsiteX72" fmla="*/ 956310 w 1821180"/>
                <a:gd name="connsiteY72" fmla="*/ 2727960 h 2773680"/>
                <a:gd name="connsiteX73" fmla="*/ 830580 w 1821180"/>
                <a:gd name="connsiteY73" fmla="*/ 2678430 h 2773680"/>
                <a:gd name="connsiteX74" fmla="*/ 800100 w 1821180"/>
                <a:gd name="connsiteY74" fmla="*/ 2647950 h 2773680"/>
                <a:gd name="connsiteX75" fmla="*/ 758190 w 1821180"/>
                <a:gd name="connsiteY75" fmla="*/ 2636520 h 2773680"/>
                <a:gd name="connsiteX76" fmla="*/ 727710 w 1821180"/>
                <a:gd name="connsiteY76" fmla="*/ 2625090 h 2773680"/>
                <a:gd name="connsiteX77" fmla="*/ 681990 w 1821180"/>
                <a:gd name="connsiteY77" fmla="*/ 2590800 h 2773680"/>
                <a:gd name="connsiteX78" fmla="*/ 659130 w 1821180"/>
                <a:gd name="connsiteY78" fmla="*/ 2564130 h 2773680"/>
                <a:gd name="connsiteX79" fmla="*/ 590550 w 1821180"/>
                <a:gd name="connsiteY79" fmla="*/ 2552700 h 2773680"/>
                <a:gd name="connsiteX80" fmla="*/ 563880 w 1821180"/>
                <a:gd name="connsiteY80" fmla="*/ 2537460 h 2773680"/>
                <a:gd name="connsiteX81" fmla="*/ 541020 w 1821180"/>
                <a:gd name="connsiteY81" fmla="*/ 2491740 h 2773680"/>
                <a:gd name="connsiteX82" fmla="*/ 541020 w 1821180"/>
                <a:gd name="connsiteY82" fmla="*/ 2426970 h 2773680"/>
                <a:gd name="connsiteX83" fmla="*/ 502920 w 1821180"/>
                <a:gd name="connsiteY83" fmla="*/ 2354580 h 2773680"/>
                <a:gd name="connsiteX84" fmla="*/ 472440 w 1821180"/>
                <a:gd name="connsiteY84" fmla="*/ 2293620 h 2773680"/>
                <a:gd name="connsiteX85" fmla="*/ 422910 w 1821180"/>
                <a:gd name="connsiteY85" fmla="*/ 2217420 h 2773680"/>
                <a:gd name="connsiteX86" fmla="*/ 388620 w 1821180"/>
                <a:gd name="connsiteY86" fmla="*/ 2076450 h 2773680"/>
                <a:gd name="connsiteX87" fmla="*/ 350520 w 1821180"/>
                <a:gd name="connsiteY87" fmla="*/ 2038350 h 2773680"/>
                <a:gd name="connsiteX88" fmla="*/ 331470 w 1821180"/>
                <a:gd name="connsiteY88" fmla="*/ 2011680 h 2773680"/>
                <a:gd name="connsiteX89" fmla="*/ 308610 w 1821180"/>
                <a:gd name="connsiteY89" fmla="*/ 1962150 h 2773680"/>
                <a:gd name="connsiteX90" fmla="*/ 281940 w 1821180"/>
                <a:gd name="connsiteY90" fmla="*/ 1905000 h 2773680"/>
                <a:gd name="connsiteX91" fmla="*/ 232410 w 1821180"/>
                <a:gd name="connsiteY91" fmla="*/ 1802130 h 2773680"/>
                <a:gd name="connsiteX92" fmla="*/ 240030 w 1821180"/>
                <a:gd name="connsiteY92" fmla="*/ 1748790 h 2773680"/>
                <a:gd name="connsiteX93" fmla="*/ 251460 w 1821180"/>
                <a:gd name="connsiteY93" fmla="*/ 1676400 h 2773680"/>
                <a:gd name="connsiteX94" fmla="*/ 236220 w 1821180"/>
                <a:gd name="connsiteY94" fmla="*/ 1611630 h 2773680"/>
                <a:gd name="connsiteX95" fmla="*/ 220980 w 1821180"/>
                <a:gd name="connsiteY95" fmla="*/ 1569720 h 2773680"/>
                <a:gd name="connsiteX96" fmla="*/ 220980 w 1821180"/>
                <a:gd name="connsiteY96" fmla="*/ 1508760 h 2773680"/>
                <a:gd name="connsiteX97" fmla="*/ 220980 w 1821180"/>
                <a:gd name="connsiteY97" fmla="*/ 1508760 h 2773680"/>
                <a:gd name="connsiteX98" fmla="*/ 205740 w 1821180"/>
                <a:gd name="connsiteY98" fmla="*/ 1447800 h 2773680"/>
                <a:gd name="connsiteX99" fmla="*/ 190500 w 1821180"/>
                <a:gd name="connsiteY99" fmla="*/ 1379220 h 2773680"/>
                <a:gd name="connsiteX100" fmla="*/ 205740 w 1821180"/>
                <a:gd name="connsiteY100" fmla="*/ 1329690 h 2773680"/>
                <a:gd name="connsiteX101" fmla="*/ 186690 w 1821180"/>
                <a:gd name="connsiteY101" fmla="*/ 1245870 h 2773680"/>
                <a:gd name="connsiteX102" fmla="*/ 160020 w 1821180"/>
                <a:gd name="connsiteY102" fmla="*/ 1169670 h 2773680"/>
                <a:gd name="connsiteX103" fmla="*/ 137160 w 1821180"/>
                <a:gd name="connsiteY103" fmla="*/ 1108710 h 2773680"/>
                <a:gd name="connsiteX104" fmla="*/ 57150 w 1821180"/>
                <a:gd name="connsiteY104" fmla="*/ 1043940 h 2773680"/>
                <a:gd name="connsiteX105" fmla="*/ 49530 w 1821180"/>
                <a:gd name="connsiteY105" fmla="*/ 937260 h 2773680"/>
                <a:gd name="connsiteX106" fmla="*/ 95250 w 1821180"/>
                <a:gd name="connsiteY106" fmla="*/ 899160 h 2773680"/>
                <a:gd name="connsiteX107" fmla="*/ 80010 w 1821180"/>
                <a:gd name="connsiteY107" fmla="*/ 838200 h 2773680"/>
                <a:gd name="connsiteX108" fmla="*/ 68580 w 1821180"/>
                <a:gd name="connsiteY108" fmla="*/ 800100 h 2773680"/>
                <a:gd name="connsiteX109" fmla="*/ 72390 w 1821180"/>
                <a:gd name="connsiteY109" fmla="*/ 758190 h 2773680"/>
                <a:gd name="connsiteX110" fmla="*/ 87630 w 1821180"/>
                <a:gd name="connsiteY110" fmla="*/ 716280 h 2773680"/>
                <a:gd name="connsiteX111" fmla="*/ 91440 w 1821180"/>
                <a:gd name="connsiteY111" fmla="*/ 636270 h 2773680"/>
                <a:gd name="connsiteX112" fmla="*/ 68580 w 1821180"/>
                <a:gd name="connsiteY112" fmla="*/ 579120 h 2773680"/>
                <a:gd name="connsiteX113" fmla="*/ 45720 w 1821180"/>
                <a:gd name="connsiteY113" fmla="*/ 548640 h 2773680"/>
                <a:gd name="connsiteX114" fmla="*/ 38100 w 1821180"/>
                <a:gd name="connsiteY114" fmla="*/ 476250 h 2773680"/>
                <a:gd name="connsiteX115" fmla="*/ 22860 w 1821180"/>
                <a:gd name="connsiteY115" fmla="*/ 426720 h 2773680"/>
                <a:gd name="connsiteX116" fmla="*/ 3810 w 1821180"/>
                <a:gd name="connsiteY116" fmla="*/ 373380 h 2773680"/>
                <a:gd name="connsiteX117" fmla="*/ 0 w 1821180"/>
                <a:gd name="connsiteY117" fmla="*/ 316230 h 2773680"/>
                <a:gd name="connsiteX118" fmla="*/ 0 w 1821180"/>
                <a:gd name="connsiteY118" fmla="*/ 262890 h 2773680"/>
                <a:gd name="connsiteX119" fmla="*/ 41910 w 1821180"/>
                <a:gd name="connsiteY119" fmla="*/ 213360 h 2773680"/>
                <a:gd name="connsiteX120" fmla="*/ 60960 w 1821180"/>
                <a:gd name="connsiteY120" fmla="*/ 167640 h 2773680"/>
                <a:gd name="connsiteX121" fmla="*/ 91440 w 1821180"/>
                <a:gd name="connsiteY121" fmla="*/ 148590 h 2773680"/>
                <a:gd name="connsiteX122" fmla="*/ 125730 w 1821180"/>
                <a:gd name="connsiteY122" fmla="*/ 125730 h 2773680"/>
                <a:gd name="connsiteX123" fmla="*/ 182880 w 1821180"/>
                <a:gd name="connsiteY123" fmla="*/ 87630 h 2773680"/>
                <a:gd name="connsiteX124" fmla="*/ 240030 w 1821180"/>
                <a:gd name="connsiteY124" fmla="*/ 80010 h 2773680"/>
                <a:gd name="connsiteX125" fmla="*/ 297180 w 1821180"/>
                <a:gd name="connsiteY125" fmla="*/ 80010 h 2773680"/>
                <a:gd name="connsiteX126" fmla="*/ 297180 w 1821180"/>
                <a:gd name="connsiteY126" fmla="*/ 114300 h 2773680"/>
                <a:gd name="connsiteX127" fmla="*/ 220980 w 1821180"/>
                <a:gd name="connsiteY127" fmla="*/ 133350 h 2773680"/>
                <a:gd name="connsiteX128" fmla="*/ 106680 w 1821180"/>
                <a:gd name="connsiteY128" fmla="*/ 205740 h 2773680"/>
                <a:gd name="connsiteX129" fmla="*/ 80010 w 1821180"/>
                <a:gd name="connsiteY129" fmla="*/ 259080 h 2773680"/>
                <a:gd name="connsiteX130" fmla="*/ 68580 w 1821180"/>
                <a:gd name="connsiteY130" fmla="*/ 304800 h 2773680"/>
                <a:gd name="connsiteX131" fmla="*/ 60960 w 1821180"/>
                <a:gd name="connsiteY131" fmla="*/ 358140 h 2773680"/>
                <a:gd name="connsiteX132" fmla="*/ 83820 w 1821180"/>
                <a:gd name="connsiteY132" fmla="*/ 430530 h 2773680"/>
                <a:gd name="connsiteX133" fmla="*/ 129540 w 1821180"/>
                <a:gd name="connsiteY133" fmla="*/ 483870 h 2773680"/>
                <a:gd name="connsiteX134" fmla="*/ 163830 w 1821180"/>
                <a:gd name="connsiteY134" fmla="*/ 541020 h 2773680"/>
                <a:gd name="connsiteX135" fmla="*/ 156210 w 1821180"/>
                <a:gd name="connsiteY135" fmla="*/ 643890 h 2773680"/>
                <a:gd name="connsiteX136" fmla="*/ 156210 w 1821180"/>
                <a:gd name="connsiteY136" fmla="*/ 773430 h 2773680"/>
                <a:gd name="connsiteX137" fmla="*/ 144780 w 1821180"/>
                <a:gd name="connsiteY137" fmla="*/ 899160 h 2773680"/>
                <a:gd name="connsiteX138" fmla="*/ 190500 w 1821180"/>
                <a:gd name="connsiteY138" fmla="*/ 1024890 h 2773680"/>
                <a:gd name="connsiteX139" fmla="*/ 220980 w 1821180"/>
                <a:gd name="connsiteY139" fmla="*/ 1112520 h 2773680"/>
                <a:gd name="connsiteX140" fmla="*/ 251460 w 1821180"/>
                <a:gd name="connsiteY140" fmla="*/ 1188720 h 2773680"/>
                <a:gd name="connsiteX141" fmla="*/ 259080 w 1821180"/>
                <a:gd name="connsiteY141" fmla="*/ 1283970 h 2773680"/>
                <a:gd name="connsiteX142" fmla="*/ 274320 w 1821180"/>
                <a:gd name="connsiteY142" fmla="*/ 1394460 h 2773680"/>
                <a:gd name="connsiteX143" fmla="*/ 320040 w 1821180"/>
                <a:gd name="connsiteY143" fmla="*/ 1543050 h 2773680"/>
                <a:gd name="connsiteX144" fmla="*/ 342900 w 1821180"/>
                <a:gd name="connsiteY144" fmla="*/ 1741170 h 2773680"/>
                <a:gd name="connsiteX145" fmla="*/ 411480 w 1821180"/>
                <a:gd name="connsiteY145" fmla="*/ 1950720 h 2773680"/>
                <a:gd name="connsiteX146" fmla="*/ 472440 w 1821180"/>
                <a:gd name="connsiteY146" fmla="*/ 2148840 h 2773680"/>
                <a:gd name="connsiteX147" fmla="*/ 556260 w 1821180"/>
                <a:gd name="connsiteY147" fmla="*/ 2308860 h 2773680"/>
                <a:gd name="connsiteX148" fmla="*/ 655320 w 1821180"/>
                <a:gd name="connsiteY148" fmla="*/ 2430780 h 2773680"/>
                <a:gd name="connsiteX149" fmla="*/ 784860 w 1821180"/>
                <a:gd name="connsiteY149" fmla="*/ 2548890 h 2773680"/>
                <a:gd name="connsiteX150" fmla="*/ 914400 w 1821180"/>
                <a:gd name="connsiteY150" fmla="*/ 2617470 h 2773680"/>
                <a:gd name="connsiteX151" fmla="*/ 948690 w 1821180"/>
                <a:gd name="connsiteY151" fmla="*/ 2651760 h 2773680"/>
                <a:gd name="connsiteX152" fmla="*/ 1074420 w 1821180"/>
                <a:gd name="connsiteY152" fmla="*/ 2674620 h 2773680"/>
                <a:gd name="connsiteX153" fmla="*/ 1123950 w 1821180"/>
                <a:gd name="connsiteY153" fmla="*/ 2678430 h 2773680"/>
                <a:gd name="connsiteX154" fmla="*/ 1344930 w 1821180"/>
                <a:gd name="connsiteY154" fmla="*/ 2674620 h 2773680"/>
                <a:gd name="connsiteX155" fmla="*/ 1592580 w 1821180"/>
                <a:gd name="connsiteY155" fmla="*/ 2716530 h 2773680"/>
                <a:gd name="connsiteX156" fmla="*/ 1737360 w 1821180"/>
                <a:gd name="connsiteY156" fmla="*/ 2716530 h 2773680"/>
                <a:gd name="connsiteX157" fmla="*/ 1786890 w 1821180"/>
                <a:gd name="connsiteY157" fmla="*/ 2682240 h 2773680"/>
                <a:gd name="connsiteX158" fmla="*/ 1783080 w 1821180"/>
                <a:gd name="connsiteY158" fmla="*/ 2625090 h 2773680"/>
                <a:gd name="connsiteX159" fmla="*/ 1764030 w 1821180"/>
                <a:gd name="connsiteY159" fmla="*/ 2579370 h 2773680"/>
                <a:gd name="connsiteX160" fmla="*/ 1718310 w 1821180"/>
                <a:gd name="connsiteY160" fmla="*/ 2526030 h 2773680"/>
                <a:gd name="connsiteX161" fmla="*/ 1684020 w 1821180"/>
                <a:gd name="connsiteY161" fmla="*/ 2400300 h 2773680"/>
                <a:gd name="connsiteX162" fmla="*/ 1657350 w 1821180"/>
                <a:gd name="connsiteY162" fmla="*/ 2339340 h 2773680"/>
                <a:gd name="connsiteX163" fmla="*/ 1607820 w 1821180"/>
                <a:gd name="connsiteY163" fmla="*/ 2263140 h 2773680"/>
                <a:gd name="connsiteX164" fmla="*/ 1504950 w 1821180"/>
                <a:gd name="connsiteY164" fmla="*/ 2205990 h 2773680"/>
                <a:gd name="connsiteX165" fmla="*/ 1379220 w 1821180"/>
                <a:gd name="connsiteY165" fmla="*/ 2129790 h 2773680"/>
                <a:gd name="connsiteX166" fmla="*/ 1306830 w 1821180"/>
                <a:gd name="connsiteY166" fmla="*/ 2053590 h 2773680"/>
                <a:gd name="connsiteX167" fmla="*/ 1257300 w 1821180"/>
                <a:gd name="connsiteY167" fmla="*/ 1943100 h 2773680"/>
                <a:gd name="connsiteX168" fmla="*/ 1226820 w 1821180"/>
                <a:gd name="connsiteY168" fmla="*/ 1844040 h 2773680"/>
                <a:gd name="connsiteX169" fmla="*/ 1215390 w 1821180"/>
                <a:gd name="connsiteY169" fmla="*/ 1756410 h 2773680"/>
                <a:gd name="connsiteX170" fmla="*/ 1181100 w 1821180"/>
                <a:gd name="connsiteY170" fmla="*/ 1703070 h 2773680"/>
                <a:gd name="connsiteX171" fmla="*/ 1150620 w 1821180"/>
                <a:gd name="connsiteY171" fmla="*/ 1577340 h 2773680"/>
                <a:gd name="connsiteX172" fmla="*/ 1123950 w 1821180"/>
                <a:gd name="connsiteY172" fmla="*/ 1474470 h 2773680"/>
                <a:gd name="connsiteX173" fmla="*/ 1070610 w 1821180"/>
                <a:gd name="connsiteY173" fmla="*/ 1356360 h 2773680"/>
                <a:gd name="connsiteX174" fmla="*/ 1013460 w 1821180"/>
                <a:gd name="connsiteY174" fmla="*/ 1230630 h 2773680"/>
                <a:gd name="connsiteX175" fmla="*/ 1021080 w 1821180"/>
                <a:gd name="connsiteY175" fmla="*/ 1123950 h 2773680"/>
                <a:gd name="connsiteX176" fmla="*/ 1028700 w 1821180"/>
                <a:gd name="connsiteY176" fmla="*/ 1085850 h 2773680"/>
                <a:gd name="connsiteX177" fmla="*/ 1097280 w 1821180"/>
                <a:gd name="connsiteY177" fmla="*/ 1051560 h 2773680"/>
                <a:gd name="connsiteX178" fmla="*/ 1150620 w 1821180"/>
                <a:gd name="connsiteY178" fmla="*/ 1017270 h 2773680"/>
                <a:gd name="connsiteX179" fmla="*/ 1158240 w 1821180"/>
                <a:gd name="connsiteY179" fmla="*/ 929640 h 2773680"/>
                <a:gd name="connsiteX180" fmla="*/ 1131570 w 1821180"/>
                <a:gd name="connsiteY180" fmla="*/ 842010 h 2773680"/>
                <a:gd name="connsiteX181" fmla="*/ 1062990 w 1821180"/>
                <a:gd name="connsiteY181" fmla="*/ 784860 h 2773680"/>
                <a:gd name="connsiteX182" fmla="*/ 1009650 w 1821180"/>
                <a:gd name="connsiteY182" fmla="*/ 617220 h 2773680"/>
                <a:gd name="connsiteX183" fmla="*/ 948690 w 1821180"/>
                <a:gd name="connsiteY183" fmla="*/ 491490 h 2773680"/>
                <a:gd name="connsiteX184" fmla="*/ 838200 w 1821180"/>
                <a:gd name="connsiteY184" fmla="*/ 388620 h 2773680"/>
                <a:gd name="connsiteX185" fmla="*/ 830580 w 1821180"/>
                <a:gd name="connsiteY185" fmla="*/ 293370 h 2773680"/>
                <a:gd name="connsiteX186" fmla="*/ 838200 w 1821180"/>
                <a:gd name="connsiteY186" fmla="*/ 182880 h 2773680"/>
                <a:gd name="connsiteX187" fmla="*/ 819150 w 1821180"/>
                <a:gd name="connsiteY187" fmla="*/ 99060 h 2773680"/>
                <a:gd name="connsiteX188" fmla="*/ 784860 w 1821180"/>
                <a:gd name="connsiteY188" fmla="*/ 68580 h 2773680"/>
                <a:gd name="connsiteX189" fmla="*/ 712470 w 1821180"/>
                <a:gd name="connsiteY189" fmla="*/ 57150 h 2773680"/>
                <a:gd name="connsiteX190" fmla="*/ 621030 w 1821180"/>
                <a:gd name="connsiteY190" fmla="*/ 57150 h 2773680"/>
                <a:gd name="connsiteX191" fmla="*/ 495300 w 1821180"/>
                <a:gd name="connsiteY191" fmla="*/ 95250 h 2773680"/>
                <a:gd name="connsiteX192" fmla="*/ 430530 w 1821180"/>
                <a:gd name="connsiteY192" fmla="*/ 114300 h 2773680"/>
                <a:gd name="connsiteX193" fmla="*/ 346710 w 1821180"/>
                <a:gd name="connsiteY193" fmla="*/ 114300 h 2773680"/>
                <a:gd name="connsiteX194" fmla="*/ 438150 w 1821180"/>
                <a:gd name="connsiteY194" fmla="*/ 45720 h 2773680"/>
                <a:gd name="connsiteX0" fmla="*/ 438150 w 1821180"/>
                <a:gd name="connsiteY0" fmla="*/ 45720 h 2773680"/>
                <a:gd name="connsiteX1" fmla="*/ 438150 w 1821180"/>
                <a:gd name="connsiteY1" fmla="*/ 45720 h 2773680"/>
                <a:gd name="connsiteX2" fmla="*/ 529590 w 1821180"/>
                <a:gd name="connsiteY2" fmla="*/ 41910 h 2773680"/>
                <a:gd name="connsiteX3" fmla="*/ 617220 w 1821180"/>
                <a:gd name="connsiteY3" fmla="*/ 19050 h 2773680"/>
                <a:gd name="connsiteX4" fmla="*/ 739140 w 1821180"/>
                <a:gd name="connsiteY4" fmla="*/ 0 h 2773680"/>
                <a:gd name="connsiteX5" fmla="*/ 796290 w 1821180"/>
                <a:gd name="connsiteY5" fmla="*/ 7620 h 2773680"/>
                <a:gd name="connsiteX6" fmla="*/ 811530 w 1821180"/>
                <a:gd name="connsiteY6" fmla="*/ 11430 h 2773680"/>
                <a:gd name="connsiteX7" fmla="*/ 857250 w 1821180"/>
                <a:gd name="connsiteY7" fmla="*/ 49530 h 2773680"/>
                <a:gd name="connsiteX8" fmla="*/ 891540 w 1821180"/>
                <a:gd name="connsiteY8" fmla="*/ 91440 h 2773680"/>
                <a:gd name="connsiteX9" fmla="*/ 918210 w 1821180"/>
                <a:gd name="connsiteY9" fmla="*/ 152400 h 2773680"/>
                <a:gd name="connsiteX10" fmla="*/ 929640 w 1821180"/>
                <a:gd name="connsiteY10" fmla="*/ 213360 h 2773680"/>
                <a:gd name="connsiteX11" fmla="*/ 933450 w 1821180"/>
                <a:gd name="connsiteY11" fmla="*/ 262890 h 2773680"/>
                <a:gd name="connsiteX12" fmla="*/ 1059180 w 1821180"/>
                <a:gd name="connsiteY12" fmla="*/ 308610 h 2773680"/>
                <a:gd name="connsiteX13" fmla="*/ 1013460 w 1821180"/>
                <a:gd name="connsiteY13" fmla="*/ 331470 h 2773680"/>
                <a:gd name="connsiteX14" fmla="*/ 1104900 w 1821180"/>
                <a:gd name="connsiteY14" fmla="*/ 354330 h 2773680"/>
                <a:gd name="connsiteX15" fmla="*/ 1143000 w 1821180"/>
                <a:gd name="connsiteY15" fmla="*/ 403860 h 2773680"/>
                <a:gd name="connsiteX16" fmla="*/ 1150620 w 1821180"/>
                <a:gd name="connsiteY16" fmla="*/ 457200 h 2773680"/>
                <a:gd name="connsiteX17" fmla="*/ 1188720 w 1821180"/>
                <a:gd name="connsiteY17" fmla="*/ 525780 h 2773680"/>
                <a:gd name="connsiteX18" fmla="*/ 1200150 w 1821180"/>
                <a:gd name="connsiteY18" fmla="*/ 582930 h 2773680"/>
                <a:gd name="connsiteX19" fmla="*/ 1196340 w 1821180"/>
                <a:gd name="connsiteY19" fmla="*/ 640080 h 2773680"/>
                <a:gd name="connsiteX20" fmla="*/ 1196340 w 1821180"/>
                <a:gd name="connsiteY20" fmla="*/ 640080 h 2773680"/>
                <a:gd name="connsiteX21" fmla="*/ 1211580 w 1821180"/>
                <a:gd name="connsiteY21" fmla="*/ 708660 h 2773680"/>
                <a:gd name="connsiteX22" fmla="*/ 1242060 w 1821180"/>
                <a:gd name="connsiteY22" fmla="*/ 746760 h 2773680"/>
                <a:gd name="connsiteX23" fmla="*/ 1261110 w 1821180"/>
                <a:gd name="connsiteY23" fmla="*/ 792480 h 2773680"/>
                <a:gd name="connsiteX24" fmla="*/ 1287780 w 1821180"/>
                <a:gd name="connsiteY24" fmla="*/ 857250 h 2773680"/>
                <a:gd name="connsiteX25" fmla="*/ 1291590 w 1821180"/>
                <a:gd name="connsiteY25" fmla="*/ 918210 h 2773680"/>
                <a:gd name="connsiteX26" fmla="*/ 1280160 w 1821180"/>
                <a:gd name="connsiteY26" fmla="*/ 941070 h 2773680"/>
                <a:gd name="connsiteX27" fmla="*/ 1303020 w 1821180"/>
                <a:gd name="connsiteY27" fmla="*/ 1017270 h 2773680"/>
                <a:gd name="connsiteX28" fmla="*/ 1295400 w 1821180"/>
                <a:gd name="connsiteY28" fmla="*/ 1055370 h 2773680"/>
                <a:gd name="connsiteX29" fmla="*/ 1234440 w 1821180"/>
                <a:gd name="connsiteY29" fmla="*/ 1089660 h 2773680"/>
                <a:gd name="connsiteX30" fmla="*/ 1207770 w 1821180"/>
                <a:gd name="connsiteY30" fmla="*/ 1104900 h 2773680"/>
                <a:gd name="connsiteX31" fmla="*/ 1207770 w 1821180"/>
                <a:gd name="connsiteY31" fmla="*/ 1150620 h 2773680"/>
                <a:gd name="connsiteX32" fmla="*/ 1173480 w 1821180"/>
                <a:gd name="connsiteY32" fmla="*/ 1188720 h 2773680"/>
                <a:gd name="connsiteX33" fmla="*/ 1165860 w 1821180"/>
                <a:gd name="connsiteY33" fmla="*/ 1253490 h 2773680"/>
                <a:gd name="connsiteX34" fmla="*/ 1200150 w 1821180"/>
                <a:gd name="connsiteY34" fmla="*/ 1325880 h 2773680"/>
                <a:gd name="connsiteX35" fmla="*/ 1200150 w 1821180"/>
                <a:gd name="connsiteY35" fmla="*/ 1383030 h 2773680"/>
                <a:gd name="connsiteX36" fmla="*/ 1211580 w 1821180"/>
                <a:gd name="connsiteY36" fmla="*/ 1447800 h 2773680"/>
                <a:gd name="connsiteX37" fmla="*/ 1203960 w 1821180"/>
                <a:gd name="connsiteY37" fmla="*/ 1508760 h 2773680"/>
                <a:gd name="connsiteX38" fmla="*/ 1253490 w 1821180"/>
                <a:gd name="connsiteY38" fmla="*/ 1607820 h 2773680"/>
                <a:gd name="connsiteX39" fmla="*/ 1272540 w 1821180"/>
                <a:gd name="connsiteY39" fmla="*/ 1699260 h 2773680"/>
                <a:gd name="connsiteX40" fmla="*/ 1287780 w 1821180"/>
                <a:gd name="connsiteY40" fmla="*/ 1737360 h 2773680"/>
                <a:gd name="connsiteX41" fmla="*/ 1325880 w 1821180"/>
                <a:gd name="connsiteY41" fmla="*/ 1805940 h 2773680"/>
                <a:gd name="connsiteX42" fmla="*/ 1329690 w 1821180"/>
                <a:gd name="connsiteY42" fmla="*/ 1866900 h 2773680"/>
                <a:gd name="connsiteX43" fmla="*/ 1333500 w 1821180"/>
                <a:gd name="connsiteY43" fmla="*/ 1916430 h 2773680"/>
                <a:gd name="connsiteX44" fmla="*/ 1363980 w 1821180"/>
                <a:gd name="connsiteY44" fmla="*/ 1965960 h 2773680"/>
                <a:gd name="connsiteX45" fmla="*/ 1405890 w 1821180"/>
                <a:gd name="connsiteY45" fmla="*/ 2026920 h 2773680"/>
                <a:gd name="connsiteX46" fmla="*/ 1417320 w 1821180"/>
                <a:gd name="connsiteY46" fmla="*/ 2061210 h 2773680"/>
                <a:gd name="connsiteX47" fmla="*/ 1459230 w 1821180"/>
                <a:gd name="connsiteY47" fmla="*/ 2110740 h 2773680"/>
                <a:gd name="connsiteX48" fmla="*/ 1508760 w 1821180"/>
                <a:gd name="connsiteY48" fmla="*/ 2145030 h 2773680"/>
                <a:gd name="connsiteX49" fmla="*/ 1596390 w 1821180"/>
                <a:gd name="connsiteY49" fmla="*/ 2186940 h 2773680"/>
                <a:gd name="connsiteX50" fmla="*/ 1611630 w 1821180"/>
                <a:gd name="connsiteY50" fmla="*/ 2221230 h 2773680"/>
                <a:gd name="connsiteX51" fmla="*/ 1642110 w 1821180"/>
                <a:gd name="connsiteY51" fmla="*/ 2266950 h 2773680"/>
                <a:gd name="connsiteX52" fmla="*/ 1703070 w 1821180"/>
                <a:gd name="connsiteY52" fmla="*/ 2305050 h 2773680"/>
                <a:gd name="connsiteX53" fmla="*/ 1748790 w 1821180"/>
                <a:gd name="connsiteY53" fmla="*/ 2358390 h 2773680"/>
                <a:gd name="connsiteX54" fmla="*/ 1760220 w 1821180"/>
                <a:gd name="connsiteY54" fmla="*/ 2449830 h 2773680"/>
                <a:gd name="connsiteX55" fmla="*/ 1779270 w 1821180"/>
                <a:gd name="connsiteY55" fmla="*/ 2499360 h 2773680"/>
                <a:gd name="connsiteX56" fmla="*/ 1813560 w 1821180"/>
                <a:gd name="connsiteY56" fmla="*/ 2548890 h 2773680"/>
                <a:gd name="connsiteX57" fmla="*/ 1821180 w 1821180"/>
                <a:gd name="connsiteY57" fmla="*/ 2602230 h 2773680"/>
                <a:gd name="connsiteX58" fmla="*/ 1821180 w 1821180"/>
                <a:gd name="connsiteY58" fmla="*/ 2663190 h 2773680"/>
                <a:gd name="connsiteX59" fmla="*/ 1817370 w 1821180"/>
                <a:gd name="connsiteY59" fmla="*/ 2701290 h 2773680"/>
                <a:gd name="connsiteX60" fmla="*/ 1802130 w 1821180"/>
                <a:gd name="connsiteY60" fmla="*/ 2735580 h 2773680"/>
                <a:gd name="connsiteX61" fmla="*/ 1741170 w 1821180"/>
                <a:gd name="connsiteY61" fmla="*/ 2758440 h 2773680"/>
                <a:gd name="connsiteX62" fmla="*/ 1687830 w 1821180"/>
                <a:gd name="connsiteY62" fmla="*/ 2769870 h 2773680"/>
                <a:gd name="connsiteX63" fmla="*/ 1611630 w 1821180"/>
                <a:gd name="connsiteY63" fmla="*/ 2773680 h 2773680"/>
                <a:gd name="connsiteX64" fmla="*/ 1512570 w 1821180"/>
                <a:gd name="connsiteY64" fmla="*/ 2754630 h 2773680"/>
                <a:gd name="connsiteX65" fmla="*/ 1451610 w 1821180"/>
                <a:gd name="connsiteY65" fmla="*/ 2766060 h 2773680"/>
                <a:gd name="connsiteX66" fmla="*/ 1390650 w 1821180"/>
                <a:gd name="connsiteY66" fmla="*/ 2773680 h 2773680"/>
                <a:gd name="connsiteX67" fmla="*/ 1356360 w 1821180"/>
                <a:gd name="connsiteY67" fmla="*/ 2766060 h 2773680"/>
                <a:gd name="connsiteX68" fmla="*/ 1325880 w 1821180"/>
                <a:gd name="connsiteY68" fmla="*/ 2750820 h 2773680"/>
                <a:gd name="connsiteX69" fmla="*/ 1226820 w 1821180"/>
                <a:gd name="connsiteY69" fmla="*/ 2758440 h 2773680"/>
                <a:gd name="connsiteX70" fmla="*/ 1135380 w 1821180"/>
                <a:gd name="connsiteY70" fmla="*/ 2773680 h 2773680"/>
                <a:gd name="connsiteX71" fmla="*/ 1078230 w 1821180"/>
                <a:gd name="connsiteY71" fmla="*/ 2762250 h 2773680"/>
                <a:gd name="connsiteX72" fmla="*/ 1013460 w 1821180"/>
                <a:gd name="connsiteY72" fmla="*/ 2739390 h 2773680"/>
                <a:gd name="connsiteX73" fmla="*/ 956310 w 1821180"/>
                <a:gd name="connsiteY73" fmla="*/ 2727960 h 2773680"/>
                <a:gd name="connsiteX74" fmla="*/ 830580 w 1821180"/>
                <a:gd name="connsiteY74" fmla="*/ 2678430 h 2773680"/>
                <a:gd name="connsiteX75" fmla="*/ 800100 w 1821180"/>
                <a:gd name="connsiteY75" fmla="*/ 2647950 h 2773680"/>
                <a:gd name="connsiteX76" fmla="*/ 758190 w 1821180"/>
                <a:gd name="connsiteY76" fmla="*/ 2636520 h 2773680"/>
                <a:gd name="connsiteX77" fmla="*/ 727710 w 1821180"/>
                <a:gd name="connsiteY77" fmla="*/ 2625090 h 2773680"/>
                <a:gd name="connsiteX78" fmla="*/ 681990 w 1821180"/>
                <a:gd name="connsiteY78" fmla="*/ 2590800 h 2773680"/>
                <a:gd name="connsiteX79" fmla="*/ 659130 w 1821180"/>
                <a:gd name="connsiteY79" fmla="*/ 2564130 h 2773680"/>
                <a:gd name="connsiteX80" fmla="*/ 590550 w 1821180"/>
                <a:gd name="connsiteY80" fmla="*/ 2552700 h 2773680"/>
                <a:gd name="connsiteX81" fmla="*/ 563880 w 1821180"/>
                <a:gd name="connsiteY81" fmla="*/ 2537460 h 2773680"/>
                <a:gd name="connsiteX82" fmla="*/ 541020 w 1821180"/>
                <a:gd name="connsiteY82" fmla="*/ 2491740 h 2773680"/>
                <a:gd name="connsiteX83" fmla="*/ 541020 w 1821180"/>
                <a:gd name="connsiteY83" fmla="*/ 2426970 h 2773680"/>
                <a:gd name="connsiteX84" fmla="*/ 502920 w 1821180"/>
                <a:gd name="connsiteY84" fmla="*/ 2354580 h 2773680"/>
                <a:gd name="connsiteX85" fmla="*/ 472440 w 1821180"/>
                <a:gd name="connsiteY85" fmla="*/ 2293620 h 2773680"/>
                <a:gd name="connsiteX86" fmla="*/ 422910 w 1821180"/>
                <a:gd name="connsiteY86" fmla="*/ 2217420 h 2773680"/>
                <a:gd name="connsiteX87" fmla="*/ 388620 w 1821180"/>
                <a:gd name="connsiteY87" fmla="*/ 2076450 h 2773680"/>
                <a:gd name="connsiteX88" fmla="*/ 350520 w 1821180"/>
                <a:gd name="connsiteY88" fmla="*/ 2038350 h 2773680"/>
                <a:gd name="connsiteX89" fmla="*/ 331470 w 1821180"/>
                <a:gd name="connsiteY89" fmla="*/ 2011680 h 2773680"/>
                <a:gd name="connsiteX90" fmla="*/ 308610 w 1821180"/>
                <a:gd name="connsiteY90" fmla="*/ 1962150 h 2773680"/>
                <a:gd name="connsiteX91" fmla="*/ 281940 w 1821180"/>
                <a:gd name="connsiteY91" fmla="*/ 1905000 h 2773680"/>
                <a:gd name="connsiteX92" fmla="*/ 232410 w 1821180"/>
                <a:gd name="connsiteY92" fmla="*/ 1802130 h 2773680"/>
                <a:gd name="connsiteX93" fmla="*/ 240030 w 1821180"/>
                <a:gd name="connsiteY93" fmla="*/ 1748790 h 2773680"/>
                <a:gd name="connsiteX94" fmla="*/ 251460 w 1821180"/>
                <a:gd name="connsiteY94" fmla="*/ 1676400 h 2773680"/>
                <a:gd name="connsiteX95" fmla="*/ 236220 w 1821180"/>
                <a:gd name="connsiteY95" fmla="*/ 1611630 h 2773680"/>
                <a:gd name="connsiteX96" fmla="*/ 220980 w 1821180"/>
                <a:gd name="connsiteY96" fmla="*/ 1569720 h 2773680"/>
                <a:gd name="connsiteX97" fmla="*/ 220980 w 1821180"/>
                <a:gd name="connsiteY97" fmla="*/ 1508760 h 2773680"/>
                <a:gd name="connsiteX98" fmla="*/ 220980 w 1821180"/>
                <a:gd name="connsiteY98" fmla="*/ 1508760 h 2773680"/>
                <a:gd name="connsiteX99" fmla="*/ 205740 w 1821180"/>
                <a:gd name="connsiteY99" fmla="*/ 1447800 h 2773680"/>
                <a:gd name="connsiteX100" fmla="*/ 190500 w 1821180"/>
                <a:gd name="connsiteY100" fmla="*/ 1379220 h 2773680"/>
                <a:gd name="connsiteX101" fmla="*/ 205740 w 1821180"/>
                <a:gd name="connsiteY101" fmla="*/ 1329690 h 2773680"/>
                <a:gd name="connsiteX102" fmla="*/ 186690 w 1821180"/>
                <a:gd name="connsiteY102" fmla="*/ 1245870 h 2773680"/>
                <a:gd name="connsiteX103" fmla="*/ 160020 w 1821180"/>
                <a:gd name="connsiteY103" fmla="*/ 1169670 h 2773680"/>
                <a:gd name="connsiteX104" fmla="*/ 137160 w 1821180"/>
                <a:gd name="connsiteY104" fmla="*/ 1108710 h 2773680"/>
                <a:gd name="connsiteX105" fmla="*/ 57150 w 1821180"/>
                <a:gd name="connsiteY105" fmla="*/ 1043940 h 2773680"/>
                <a:gd name="connsiteX106" fmla="*/ 49530 w 1821180"/>
                <a:gd name="connsiteY106" fmla="*/ 937260 h 2773680"/>
                <a:gd name="connsiteX107" fmla="*/ 95250 w 1821180"/>
                <a:gd name="connsiteY107" fmla="*/ 899160 h 2773680"/>
                <a:gd name="connsiteX108" fmla="*/ 80010 w 1821180"/>
                <a:gd name="connsiteY108" fmla="*/ 838200 h 2773680"/>
                <a:gd name="connsiteX109" fmla="*/ 68580 w 1821180"/>
                <a:gd name="connsiteY109" fmla="*/ 800100 h 2773680"/>
                <a:gd name="connsiteX110" fmla="*/ 72390 w 1821180"/>
                <a:gd name="connsiteY110" fmla="*/ 758190 h 2773680"/>
                <a:gd name="connsiteX111" fmla="*/ 87630 w 1821180"/>
                <a:gd name="connsiteY111" fmla="*/ 716280 h 2773680"/>
                <a:gd name="connsiteX112" fmla="*/ 91440 w 1821180"/>
                <a:gd name="connsiteY112" fmla="*/ 636270 h 2773680"/>
                <a:gd name="connsiteX113" fmla="*/ 68580 w 1821180"/>
                <a:gd name="connsiteY113" fmla="*/ 579120 h 2773680"/>
                <a:gd name="connsiteX114" fmla="*/ 45720 w 1821180"/>
                <a:gd name="connsiteY114" fmla="*/ 548640 h 2773680"/>
                <a:gd name="connsiteX115" fmla="*/ 38100 w 1821180"/>
                <a:gd name="connsiteY115" fmla="*/ 476250 h 2773680"/>
                <a:gd name="connsiteX116" fmla="*/ 22860 w 1821180"/>
                <a:gd name="connsiteY116" fmla="*/ 426720 h 2773680"/>
                <a:gd name="connsiteX117" fmla="*/ 3810 w 1821180"/>
                <a:gd name="connsiteY117" fmla="*/ 373380 h 2773680"/>
                <a:gd name="connsiteX118" fmla="*/ 0 w 1821180"/>
                <a:gd name="connsiteY118" fmla="*/ 316230 h 2773680"/>
                <a:gd name="connsiteX119" fmla="*/ 0 w 1821180"/>
                <a:gd name="connsiteY119" fmla="*/ 262890 h 2773680"/>
                <a:gd name="connsiteX120" fmla="*/ 41910 w 1821180"/>
                <a:gd name="connsiteY120" fmla="*/ 213360 h 2773680"/>
                <a:gd name="connsiteX121" fmla="*/ 60960 w 1821180"/>
                <a:gd name="connsiteY121" fmla="*/ 167640 h 2773680"/>
                <a:gd name="connsiteX122" fmla="*/ 91440 w 1821180"/>
                <a:gd name="connsiteY122" fmla="*/ 148590 h 2773680"/>
                <a:gd name="connsiteX123" fmla="*/ 125730 w 1821180"/>
                <a:gd name="connsiteY123" fmla="*/ 125730 h 2773680"/>
                <a:gd name="connsiteX124" fmla="*/ 182880 w 1821180"/>
                <a:gd name="connsiteY124" fmla="*/ 87630 h 2773680"/>
                <a:gd name="connsiteX125" fmla="*/ 240030 w 1821180"/>
                <a:gd name="connsiteY125" fmla="*/ 80010 h 2773680"/>
                <a:gd name="connsiteX126" fmla="*/ 297180 w 1821180"/>
                <a:gd name="connsiteY126" fmla="*/ 80010 h 2773680"/>
                <a:gd name="connsiteX127" fmla="*/ 297180 w 1821180"/>
                <a:gd name="connsiteY127" fmla="*/ 114300 h 2773680"/>
                <a:gd name="connsiteX128" fmla="*/ 220980 w 1821180"/>
                <a:gd name="connsiteY128" fmla="*/ 133350 h 2773680"/>
                <a:gd name="connsiteX129" fmla="*/ 106680 w 1821180"/>
                <a:gd name="connsiteY129" fmla="*/ 205740 h 2773680"/>
                <a:gd name="connsiteX130" fmla="*/ 80010 w 1821180"/>
                <a:gd name="connsiteY130" fmla="*/ 259080 h 2773680"/>
                <a:gd name="connsiteX131" fmla="*/ 68580 w 1821180"/>
                <a:gd name="connsiteY131" fmla="*/ 304800 h 2773680"/>
                <a:gd name="connsiteX132" fmla="*/ 60960 w 1821180"/>
                <a:gd name="connsiteY132" fmla="*/ 358140 h 2773680"/>
                <a:gd name="connsiteX133" fmla="*/ 83820 w 1821180"/>
                <a:gd name="connsiteY133" fmla="*/ 430530 h 2773680"/>
                <a:gd name="connsiteX134" fmla="*/ 129540 w 1821180"/>
                <a:gd name="connsiteY134" fmla="*/ 483870 h 2773680"/>
                <a:gd name="connsiteX135" fmla="*/ 163830 w 1821180"/>
                <a:gd name="connsiteY135" fmla="*/ 541020 h 2773680"/>
                <a:gd name="connsiteX136" fmla="*/ 156210 w 1821180"/>
                <a:gd name="connsiteY136" fmla="*/ 643890 h 2773680"/>
                <a:gd name="connsiteX137" fmla="*/ 156210 w 1821180"/>
                <a:gd name="connsiteY137" fmla="*/ 773430 h 2773680"/>
                <a:gd name="connsiteX138" fmla="*/ 144780 w 1821180"/>
                <a:gd name="connsiteY138" fmla="*/ 899160 h 2773680"/>
                <a:gd name="connsiteX139" fmla="*/ 190500 w 1821180"/>
                <a:gd name="connsiteY139" fmla="*/ 1024890 h 2773680"/>
                <a:gd name="connsiteX140" fmla="*/ 220980 w 1821180"/>
                <a:gd name="connsiteY140" fmla="*/ 1112520 h 2773680"/>
                <a:gd name="connsiteX141" fmla="*/ 251460 w 1821180"/>
                <a:gd name="connsiteY141" fmla="*/ 1188720 h 2773680"/>
                <a:gd name="connsiteX142" fmla="*/ 259080 w 1821180"/>
                <a:gd name="connsiteY142" fmla="*/ 1283970 h 2773680"/>
                <a:gd name="connsiteX143" fmla="*/ 274320 w 1821180"/>
                <a:gd name="connsiteY143" fmla="*/ 1394460 h 2773680"/>
                <a:gd name="connsiteX144" fmla="*/ 320040 w 1821180"/>
                <a:gd name="connsiteY144" fmla="*/ 1543050 h 2773680"/>
                <a:gd name="connsiteX145" fmla="*/ 342900 w 1821180"/>
                <a:gd name="connsiteY145" fmla="*/ 1741170 h 2773680"/>
                <a:gd name="connsiteX146" fmla="*/ 411480 w 1821180"/>
                <a:gd name="connsiteY146" fmla="*/ 1950720 h 2773680"/>
                <a:gd name="connsiteX147" fmla="*/ 472440 w 1821180"/>
                <a:gd name="connsiteY147" fmla="*/ 2148840 h 2773680"/>
                <a:gd name="connsiteX148" fmla="*/ 556260 w 1821180"/>
                <a:gd name="connsiteY148" fmla="*/ 2308860 h 2773680"/>
                <a:gd name="connsiteX149" fmla="*/ 655320 w 1821180"/>
                <a:gd name="connsiteY149" fmla="*/ 2430780 h 2773680"/>
                <a:gd name="connsiteX150" fmla="*/ 784860 w 1821180"/>
                <a:gd name="connsiteY150" fmla="*/ 2548890 h 2773680"/>
                <a:gd name="connsiteX151" fmla="*/ 914400 w 1821180"/>
                <a:gd name="connsiteY151" fmla="*/ 2617470 h 2773680"/>
                <a:gd name="connsiteX152" fmla="*/ 948690 w 1821180"/>
                <a:gd name="connsiteY152" fmla="*/ 2651760 h 2773680"/>
                <a:gd name="connsiteX153" fmla="*/ 1074420 w 1821180"/>
                <a:gd name="connsiteY153" fmla="*/ 2674620 h 2773680"/>
                <a:gd name="connsiteX154" fmla="*/ 1123950 w 1821180"/>
                <a:gd name="connsiteY154" fmla="*/ 2678430 h 2773680"/>
                <a:gd name="connsiteX155" fmla="*/ 1344930 w 1821180"/>
                <a:gd name="connsiteY155" fmla="*/ 2674620 h 2773680"/>
                <a:gd name="connsiteX156" fmla="*/ 1592580 w 1821180"/>
                <a:gd name="connsiteY156" fmla="*/ 2716530 h 2773680"/>
                <a:gd name="connsiteX157" fmla="*/ 1737360 w 1821180"/>
                <a:gd name="connsiteY157" fmla="*/ 2716530 h 2773680"/>
                <a:gd name="connsiteX158" fmla="*/ 1786890 w 1821180"/>
                <a:gd name="connsiteY158" fmla="*/ 2682240 h 2773680"/>
                <a:gd name="connsiteX159" fmla="*/ 1783080 w 1821180"/>
                <a:gd name="connsiteY159" fmla="*/ 2625090 h 2773680"/>
                <a:gd name="connsiteX160" fmla="*/ 1764030 w 1821180"/>
                <a:gd name="connsiteY160" fmla="*/ 2579370 h 2773680"/>
                <a:gd name="connsiteX161" fmla="*/ 1718310 w 1821180"/>
                <a:gd name="connsiteY161" fmla="*/ 2526030 h 2773680"/>
                <a:gd name="connsiteX162" fmla="*/ 1684020 w 1821180"/>
                <a:gd name="connsiteY162" fmla="*/ 2400300 h 2773680"/>
                <a:gd name="connsiteX163" fmla="*/ 1657350 w 1821180"/>
                <a:gd name="connsiteY163" fmla="*/ 2339340 h 2773680"/>
                <a:gd name="connsiteX164" fmla="*/ 1607820 w 1821180"/>
                <a:gd name="connsiteY164" fmla="*/ 2263140 h 2773680"/>
                <a:gd name="connsiteX165" fmla="*/ 1504950 w 1821180"/>
                <a:gd name="connsiteY165" fmla="*/ 2205990 h 2773680"/>
                <a:gd name="connsiteX166" fmla="*/ 1379220 w 1821180"/>
                <a:gd name="connsiteY166" fmla="*/ 2129790 h 2773680"/>
                <a:gd name="connsiteX167" fmla="*/ 1306830 w 1821180"/>
                <a:gd name="connsiteY167" fmla="*/ 2053590 h 2773680"/>
                <a:gd name="connsiteX168" fmla="*/ 1257300 w 1821180"/>
                <a:gd name="connsiteY168" fmla="*/ 1943100 h 2773680"/>
                <a:gd name="connsiteX169" fmla="*/ 1226820 w 1821180"/>
                <a:gd name="connsiteY169" fmla="*/ 1844040 h 2773680"/>
                <a:gd name="connsiteX170" fmla="*/ 1215390 w 1821180"/>
                <a:gd name="connsiteY170" fmla="*/ 1756410 h 2773680"/>
                <a:gd name="connsiteX171" fmla="*/ 1181100 w 1821180"/>
                <a:gd name="connsiteY171" fmla="*/ 1703070 h 2773680"/>
                <a:gd name="connsiteX172" fmla="*/ 1150620 w 1821180"/>
                <a:gd name="connsiteY172" fmla="*/ 1577340 h 2773680"/>
                <a:gd name="connsiteX173" fmla="*/ 1123950 w 1821180"/>
                <a:gd name="connsiteY173" fmla="*/ 1474470 h 2773680"/>
                <a:gd name="connsiteX174" fmla="*/ 1070610 w 1821180"/>
                <a:gd name="connsiteY174" fmla="*/ 1356360 h 2773680"/>
                <a:gd name="connsiteX175" fmla="*/ 1013460 w 1821180"/>
                <a:gd name="connsiteY175" fmla="*/ 1230630 h 2773680"/>
                <a:gd name="connsiteX176" fmla="*/ 1021080 w 1821180"/>
                <a:gd name="connsiteY176" fmla="*/ 1123950 h 2773680"/>
                <a:gd name="connsiteX177" fmla="*/ 1028700 w 1821180"/>
                <a:gd name="connsiteY177" fmla="*/ 1085850 h 2773680"/>
                <a:gd name="connsiteX178" fmla="*/ 1097280 w 1821180"/>
                <a:gd name="connsiteY178" fmla="*/ 1051560 h 2773680"/>
                <a:gd name="connsiteX179" fmla="*/ 1150620 w 1821180"/>
                <a:gd name="connsiteY179" fmla="*/ 1017270 h 2773680"/>
                <a:gd name="connsiteX180" fmla="*/ 1158240 w 1821180"/>
                <a:gd name="connsiteY180" fmla="*/ 929640 h 2773680"/>
                <a:gd name="connsiteX181" fmla="*/ 1131570 w 1821180"/>
                <a:gd name="connsiteY181" fmla="*/ 842010 h 2773680"/>
                <a:gd name="connsiteX182" fmla="*/ 1062990 w 1821180"/>
                <a:gd name="connsiteY182" fmla="*/ 784860 h 2773680"/>
                <a:gd name="connsiteX183" fmla="*/ 1009650 w 1821180"/>
                <a:gd name="connsiteY183" fmla="*/ 617220 h 2773680"/>
                <a:gd name="connsiteX184" fmla="*/ 948690 w 1821180"/>
                <a:gd name="connsiteY184" fmla="*/ 491490 h 2773680"/>
                <a:gd name="connsiteX185" fmla="*/ 838200 w 1821180"/>
                <a:gd name="connsiteY185" fmla="*/ 388620 h 2773680"/>
                <a:gd name="connsiteX186" fmla="*/ 830580 w 1821180"/>
                <a:gd name="connsiteY186" fmla="*/ 293370 h 2773680"/>
                <a:gd name="connsiteX187" fmla="*/ 838200 w 1821180"/>
                <a:gd name="connsiteY187" fmla="*/ 182880 h 2773680"/>
                <a:gd name="connsiteX188" fmla="*/ 819150 w 1821180"/>
                <a:gd name="connsiteY188" fmla="*/ 99060 h 2773680"/>
                <a:gd name="connsiteX189" fmla="*/ 784860 w 1821180"/>
                <a:gd name="connsiteY189" fmla="*/ 68580 h 2773680"/>
                <a:gd name="connsiteX190" fmla="*/ 712470 w 1821180"/>
                <a:gd name="connsiteY190" fmla="*/ 57150 h 2773680"/>
                <a:gd name="connsiteX191" fmla="*/ 621030 w 1821180"/>
                <a:gd name="connsiteY191" fmla="*/ 57150 h 2773680"/>
                <a:gd name="connsiteX192" fmla="*/ 495300 w 1821180"/>
                <a:gd name="connsiteY192" fmla="*/ 95250 h 2773680"/>
                <a:gd name="connsiteX193" fmla="*/ 430530 w 1821180"/>
                <a:gd name="connsiteY193" fmla="*/ 114300 h 2773680"/>
                <a:gd name="connsiteX194" fmla="*/ 346710 w 1821180"/>
                <a:gd name="connsiteY194" fmla="*/ 114300 h 2773680"/>
                <a:gd name="connsiteX195" fmla="*/ 438150 w 1821180"/>
                <a:gd name="connsiteY195" fmla="*/ 45720 h 2773680"/>
                <a:gd name="connsiteX0" fmla="*/ 438150 w 1821180"/>
                <a:gd name="connsiteY0" fmla="*/ 45720 h 2773680"/>
                <a:gd name="connsiteX1" fmla="*/ 438150 w 1821180"/>
                <a:gd name="connsiteY1" fmla="*/ 45720 h 2773680"/>
                <a:gd name="connsiteX2" fmla="*/ 529590 w 1821180"/>
                <a:gd name="connsiteY2" fmla="*/ 41910 h 2773680"/>
                <a:gd name="connsiteX3" fmla="*/ 617220 w 1821180"/>
                <a:gd name="connsiteY3" fmla="*/ 19050 h 2773680"/>
                <a:gd name="connsiteX4" fmla="*/ 739140 w 1821180"/>
                <a:gd name="connsiteY4" fmla="*/ 0 h 2773680"/>
                <a:gd name="connsiteX5" fmla="*/ 796290 w 1821180"/>
                <a:gd name="connsiteY5" fmla="*/ 7620 h 2773680"/>
                <a:gd name="connsiteX6" fmla="*/ 811530 w 1821180"/>
                <a:gd name="connsiteY6" fmla="*/ 11430 h 2773680"/>
                <a:gd name="connsiteX7" fmla="*/ 857250 w 1821180"/>
                <a:gd name="connsiteY7" fmla="*/ 49530 h 2773680"/>
                <a:gd name="connsiteX8" fmla="*/ 891540 w 1821180"/>
                <a:gd name="connsiteY8" fmla="*/ 91440 h 2773680"/>
                <a:gd name="connsiteX9" fmla="*/ 918210 w 1821180"/>
                <a:gd name="connsiteY9" fmla="*/ 152400 h 2773680"/>
                <a:gd name="connsiteX10" fmla="*/ 929640 w 1821180"/>
                <a:gd name="connsiteY10" fmla="*/ 213360 h 2773680"/>
                <a:gd name="connsiteX11" fmla="*/ 933450 w 1821180"/>
                <a:gd name="connsiteY11" fmla="*/ 262890 h 2773680"/>
                <a:gd name="connsiteX12" fmla="*/ 971550 w 1821180"/>
                <a:gd name="connsiteY12" fmla="*/ 300990 h 2773680"/>
                <a:gd name="connsiteX13" fmla="*/ 1013460 w 1821180"/>
                <a:gd name="connsiteY13" fmla="*/ 331470 h 2773680"/>
                <a:gd name="connsiteX14" fmla="*/ 1104900 w 1821180"/>
                <a:gd name="connsiteY14" fmla="*/ 354330 h 2773680"/>
                <a:gd name="connsiteX15" fmla="*/ 1143000 w 1821180"/>
                <a:gd name="connsiteY15" fmla="*/ 403860 h 2773680"/>
                <a:gd name="connsiteX16" fmla="*/ 1150620 w 1821180"/>
                <a:gd name="connsiteY16" fmla="*/ 457200 h 2773680"/>
                <a:gd name="connsiteX17" fmla="*/ 1188720 w 1821180"/>
                <a:gd name="connsiteY17" fmla="*/ 525780 h 2773680"/>
                <a:gd name="connsiteX18" fmla="*/ 1200150 w 1821180"/>
                <a:gd name="connsiteY18" fmla="*/ 582930 h 2773680"/>
                <a:gd name="connsiteX19" fmla="*/ 1196340 w 1821180"/>
                <a:gd name="connsiteY19" fmla="*/ 640080 h 2773680"/>
                <a:gd name="connsiteX20" fmla="*/ 1196340 w 1821180"/>
                <a:gd name="connsiteY20" fmla="*/ 640080 h 2773680"/>
                <a:gd name="connsiteX21" fmla="*/ 1211580 w 1821180"/>
                <a:gd name="connsiteY21" fmla="*/ 708660 h 2773680"/>
                <a:gd name="connsiteX22" fmla="*/ 1242060 w 1821180"/>
                <a:gd name="connsiteY22" fmla="*/ 746760 h 2773680"/>
                <a:gd name="connsiteX23" fmla="*/ 1261110 w 1821180"/>
                <a:gd name="connsiteY23" fmla="*/ 792480 h 2773680"/>
                <a:gd name="connsiteX24" fmla="*/ 1287780 w 1821180"/>
                <a:gd name="connsiteY24" fmla="*/ 857250 h 2773680"/>
                <a:gd name="connsiteX25" fmla="*/ 1291590 w 1821180"/>
                <a:gd name="connsiteY25" fmla="*/ 918210 h 2773680"/>
                <a:gd name="connsiteX26" fmla="*/ 1280160 w 1821180"/>
                <a:gd name="connsiteY26" fmla="*/ 941070 h 2773680"/>
                <a:gd name="connsiteX27" fmla="*/ 1303020 w 1821180"/>
                <a:gd name="connsiteY27" fmla="*/ 1017270 h 2773680"/>
                <a:gd name="connsiteX28" fmla="*/ 1295400 w 1821180"/>
                <a:gd name="connsiteY28" fmla="*/ 1055370 h 2773680"/>
                <a:gd name="connsiteX29" fmla="*/ 1234440 w 1821180"/>
                <a:gd name="connsiteY29" fmla="*/ 1089660 h 2773680"/>
                <a:gd name="connsiteX30" fmla="*/ 1207770 w 1821180"/>
                <a:gd name="connsiteY30" fmla="*/ 1104900 h 2773680"/>
                <a:gd name="connsiteX31" fmla="*/ 1207770 w 1821180"/>
                <a:gd name="connsiteY31" fmla="*/ 1150620 h 2773680"/>
                <a:gd name="connsiteX32" fmla="*/ 1173480 w 1821180"/>
                <a:gd name="connsiteY32" fmla="*/ 1188720 h 2773680"/>
                <a:gd name="connsiteX33" fmla="*/ 1165860 w 1821180"/>
                <a:gd name="connsiteY33" fmla="*/ 1253490 h 2773680"/>
                <a:gd name="connsiteX34" fmla="*/ 1200150 w 1821180"/>
                <a:gd name="connsiteY34" fmla="*/ 1325880 h 2773680"/>
                <a:gd name="connsiteX35" fmla="*/ 1200150 w 1821180"/>
                <a:gd name="connsiteY35" fmla="*/ 1383030 h 2773680"/>
                <a:gd name="connsiteX36" fmla="*/ 1211580 w 1821180"/>
                <a:gd name="connsiteY36" fmla="*/ 1447800 h 2773680"/>
                <a:gd name="connsiteX37" fmla="*/ 1203960 w 1821180"/>
                <a:gd name="connsiteY37" fmla="*/ 1508760 h 2773680"/>
                <a:gd name="connsiteX38" fmla="*/ 1253490 w 1821180"/>
                <a:gd name="connsiteY38" fmla="*/ 1607820 h 2773680"/>
                <a:gd name="connsiteX39" fmla="*/ 1272540 w 1821180"/>
                <a:gd name="connsiteY39" fmla="*/ 1699260 h 2773680"/>
                <a:gd name="connsiteX40" fmla="*/ 1287780 w 1821180"/>
                <a:gd name="connsiteY40" fmla="*/ 1737360 h 2773680"/>
                <a:gd name="connsiteX41" fmla="*/ 1325880 w 1821180"/>
                <a:gd name="connsiteY41" fmla="*/ 1805940 h 2773680"/>
                <a:gd name="connsiteX42" fmla="*/ 1329690 w 1821180"/>
                <a:gd name="connsiteY42" fmla="*/ 1866900 h 2773680"/>
                <a:gd name="connsiteX43" fmla="*/ 1333500 w 1821180"/>
                <a:gd name="connsiteY43" fmla="*/ 1916430 h 2773680"/>
                <a:gd name="connsiteX44" fmla="*/ 1363980 w 1821180"/>
                <a:gd name="connsiteY44" fmla="*/ 1965960 h 2773680"/>
                <a:gd name="connsiteX45" fmla="*/ 1405890 w 1821180"/>
                <a:gd name="connsiteY45" fmla="*/ 2026920 h 2773680"/>
                <a:gd name="connsiteX46" fmla="*/ 1417320 w 1821180"/>
                <a:gd name="connsiteY46" fmla="*/ 2061210 h 2773680"/>
                <a:gd name="connsiteX47" fmla="*/ 1459230 w 1821180"/>
                <a:gd name="connsiteY47" fmla="*/ 2110740 h 2773680"/>
                <a:gd name="connsiteX48" fmla="*/ 1508760 w 1821180"/>
                <a:gd name="connsiteY48" fmla="*/ 2145030 h 2773680"/>
                <a:gd name="connsiteX49" fmla="*/ 1596390 w 1821180"/>
                <a:gd name="connsiteY49" fmla="*/ 2186940 h 2773680"/>
                <a:gd name="connsiteX50" fmla="*/ 1611630 w 1821180"/>
                <a:gd name="connsiteY50" fmla="*/ 2221230 h 2773680"/>
                <a:gd name="connsiteX51" fmla="*/ 1642110 w 1821180"/>
                <a:gd name="connsiteY51" fmla="*/ 2266950 h 2773680"/>
                <a:gd name="connsiteX52" fmla="*/ 1703070 w 1821180"/>
                <a:gd name="connsiteY52" fmla="*/ 2305050 h 2773680"/>
                <a:gd name="connsiteX53" fmla="*/ 1748790 w 1821180"/>
                <a:gd name="connsiteY53" fmla="*/ 2358390 h 2773680"/>
                <a:gd name="connsiteX54" fmla="*/ 1760220 w 1821180"/>
                <a:gd name="connsiteY54" fmla="*/ 2449830 h 2773680"/>
                <a:gd name="connsiteX55" fmla="*/ 1779270 w 1821180"/>
                <a:gd name="connsiteY55" fmla="*/ 2499360 h 2773680"/>
                <a:gd name="connsiteX56" fmla="*/ 1813560 w 1821180"/>
                <a:gd name="connsiteY56" fmla="*/ 2548890 h 2773680"/>
                <a:gd name="connsiteX57" fmla="*/ 1821180 w 1821180"/>
                <a:gd name="connsiteY57" fmla="*/ 2602230 h 2773680"/>
                <a:gd name="connsiteX58" fmla="*/ 1821180 w 1821180"/>
                <a:gd name="connsiteY58" fmla="*/ 2663190 h 2773680"/>
                <a:gd name="connsiteX59" fmla="*/ 1817370 w 1821180"/>
                <a:gd name="connsiteY59" fmla="*/ 2701290 h 2773680"/>
                <a:gd name="connsiteX60" fmla="*/ 1802130 w 1821180"/>
                <a:gd name="connsiteY60" fmla="*/ 2735580 h 2773680"/>
                <a:gd name="connsiteX61" fmla="*/ 1741170 w 1821180"/>
                <a:gd name="connsiteY61" fmla="*/ 2758440 h 2773680"/>
                <a:gd name="connsiteX62" fmla="*/ 1687830 w 1821180"/>
                <a:gd name="connsiteY62" fmla="*/ 2769870 h 2773680"/>
                <a:gd name="connsiteX63" fmla="*/ 1611630 w 1821180"/>
                <a:gd name="connsiteY63" fmla="*/ 2773680 h 2773680"/>
                <a:gd name="connsiteX64" fmla="*/ 1512570 w 1821180"/>
                <a:gd name="connsiteY64" fmla="*/ 2754630 h 2773680"/>
                <a:gd name="connsiteX65" fmla="*/ 1451610 w 1821180"/>
                <a:gd name="connsiteY65" fmla="*/ 2766060 h 2773680"/>
                <a:gd name="connsiteX66" fmla="*/ 1390650 w 1821180"/>
                <a:gd name="connsiteY66" fmla="*/ 2773680 h 2773680"/>
                <a:gd name="connsiteX67" fmla="*/ 1356360 w 1821180"/>
                <a:gd name="connsiteY67" fmla="*/ 2766060 h 2773680"/>
                <a:gd name="connsiteX68" fmla="*/ 1325880 w 1821180"/>
                <a:gd name="connsiteY68" fmla="*/ 2750820 h 2773680"/>
                <a:gd name="connsiteX69" fmla="*/ 1226820 w 1821180"/>
                <a:gd name="connsiteY69" fmla="*/ 2758440 h 2773680"/>
                <a:gd name="connsiteX70" fmla="*/ 1135380 w 1821180"/>
                <a:gd name="connsiteY70" fmla="*/ 2773680 h 2773680"/>
                <a:gd name="connsiteX71" fmla="*/ 1078230 w 1821180"/>
                <a:gd name="connsiteY71" fmla="*/ 2762250 h 2773680"/>
                <a:gd name="connsiteX72" fmla="*/ 1013460 w 1821180"/>
                <a:gd name="connsiteY72" fmla="*/ 2739390 h 2773680"/>
                <a:gd name="connsiteX73" fmla="*/ 956310 w 1821180"/>
                <a:gd name="connsiteY73" fmla="*/ 2727960 h 2773680"/>
                <a:gd name="connsiteX74" fmla="*/ 830580 w 1821180"/>
                <a:gd name="connsiteY74" fmla="*/ 2678430 h 2773680"/>
                <a:gd name="connsiteX75" fmla="*/ 800100 w 1821180"/>
                <a:gd name="connsiteY75" fmla="*/ 2647950 h 2773680"/>
                <a:gd name="connsiteX76" fmla="*/ 758190 w 1821180"/>
                <a:gd name="connsiteY76" fmla="*/ 2636520 h 2773680"/>
                <a:gd name="connsiteX77" fmla="*/ 727710 w 1821180"/>
                <a:gd name="connsiteY77" fmla="*/ 2625090 h 2773680"/>
                <a:gd name="connsiteX78" fmla="*/ 681990 w 1821180"/>
                <a:gd name="connsiteY78" fmla="*/ 2590800 h 2773680"/>
                <a:gd name="connsiteX79" fmla="*/ 659130 w 1821180"/>
                <a:gd name="connsiteY79" fmla="*/ 2564130 h 2773680"/>
                <a:gd name="connsiteX80" fmla="*/ 590550 w 1821180"/>
                <a:gd name="connsiteY80" fmla="*/ 2552700 h 2773680"/>
                <a:gd name="connsiteX81" fmla="*/ 563880 w 1821180"/>
                <a:gd name="connsiteY81" fmla="*/ 2537460 h 2773680"/>
                <a:gd name="connsiteX82" fmla="*/ 541020 w 1821180"/>
                <a:gd name="connsiteY82" fmla="*/ 2491740 h 2773680"/>
                <a:gd name="connsiteX83" fmla="*/ 541020 w 1821180"/>
                <a:gd name="connsiteY83" fmla="*/ 2426970 h 2773680"/>
                <a:gd name="connsiteX84" fmla="*/ 502920 w 1821180"/>
                <a:gd name="connsiteY84" fmla="*/ 2354580 h 2773680"/>
                <a:gd name="connsiteX85" fmla="*/ 472440 w 1821180"/>
                <a:gd name="connsiteY85" fmla="*/ 2293620 h 2773680"/>
                <a:gd name="connsiteX86" fmla="*/ 422910 w 1821180"/>
                <a:gd name="connsiteY86" fmla="*/ 2217420 h 2773680"/>
                <a:gd name="connsiteX87" fmla="*/ 388620 w 1821180"/>
                <a:gd name="connsiteY87" fmla="*/ 2076450 h 2773680"/>
                <a:gd name="connsiteX88" fmla="*/ 350520 w 1821180"/>
                <a:gd name="connsiteY88" fmla="*/ 2038350 h 2773680"/>
                <a:gd name="connsiteX89" fmla="*/ 331470 w 1821180"/>
                <a:gd name="connsiteY89" fmla="*/ 2011680 h 2773680"/>
                <a:gd name="connsiteX90" fmla="*/ 308610 w 1821180"/>
                <a:gd name="connsiteY90" fmla="*/ 1962150 h 2773680"/>
                <a:gd name="connsiteX91" fmla="*/ 281940 w 1821180"/>
                <a:gd name="connsiteY91" fmla="*/ 1905000 h 2773680"/>
                <a:gd name="connsiteX92" fmla="*/ 232410 w 1821180"/>
                <a:gd name="connsiteY92" fmla="*/ 1802130 h 2773680"/>
                <a:gd name="connsiteX93" fmla="*/ 240030 w 1821180"/>
                <a:gd name="connsiteY93" fmla="*/ 1748790 h 2773680"/>
                <a:gd name="connsiteX94" fmla="*/ 251460 w 1821180"/>
                <a:gd name="connsiteY94" fmla="*/ 1676400 h 2773680"/>
                <a:gd name="connsiteX95" fmla="*/ 236220 w 1821180"/>
                <a:gd name="connsiteY95" fmla="*/ 1611630 h 2773680"/>
                <a:gd name="connsiteX96" fmla="*/ 220980 w 1821180"/>
                <a:gd name="connsiteY96" fmla="*/ 1569720 h 2773680"/>
                <a:gd name="connsiteX97" fmla="*/ 220980 w 1821180"/>
                <a:gd name="connsiteY97" fmla="*/ 1508760 h 2773680"/>
                <a:gd name="connsiteX98" fmla="*/ 220980 w 1821180"/>
                <a:gd name="connsiteY98" fmla="*/ 1508760 h 2773680"/>
                <a:gd name="connsiteX99" fmla="*/ 205740 w 1821180"/>
                <a:gd name="connsiteY99" fmla="*/ 1447800 h 2773680"/>
                <a:gd name="connsiteX100" fmla="*/ 190500 w 1821180"/>
                <a:gd name="connsiteY100" fmla="*/ 1379220 h 2773680"/>
                <a:gd name="connsiteX101" fmla="*/ 205740 w 1821180"/>
                <a:gd name="connsiteY101" fmla="*/ 1329690 h 2773680"/>
                <a:gd name="connsiteX102" fmla="*/ 186690 w 1821180"/>
                <a:gd name="connsiteY102" fmla="*/ 1245870 h 2773680"/>
                <a:gd name="connsiteX103" fmla="*/ 160020 w 1821180"/>
                <a:gd name="connsiteY103" fmla="*/ 1169670 h 2773680"/>
                <a:gd name="connsiteX104" fmla="*/ 137160 w 1821180"/>
                <a:gd name="connsiteY104" fmla="*/ 1108710 h 2773680"/>
                <a:gd name="connsiteX105" fmla="*/ 57150 w 1821180"/>
                <a:gd name="connsiteY105" fmla="*/ 1043940 h 2773680"/>
                <a:gd name="connsiteX106" fmla="*/ 49530 w 1821180"/>
                <a:gd name="connsiteY106" fmla="*/ 937260 h 2773680"/>
                <a:gd name="connsiteX107" fmla="*/ 95250 w 1821180"/>
                <a:gd name="connsiteY107" fmla="*/ 899160 h 2773680"/>
                <a:gd name="connsiteX108" fmla="*/ 80010 w 1821180"/>
                <a:gd name="connsiteY108" fmla="*/ 838200 h 2773680"/>
                <a:gd name="connsiteX109" fmla="*/ 68580 w 1821180"/>
                <a:gd name="connsiteY109" fmla="*/ 800100 h 2773680"/>
                <a:gd name="connsiteX110" fmla="*/ 72390 w 1821180"/>
                <a:gd name="connsiteY110" fmla="*/ 758190 h 2773680"/>
                <a:gd name="connsiteX111" fmla="*/ 87630 w 1821180"/>
                <a:gd name="connsiteY111" fmla="*/ 716280 h 2773680"/>
                <a:gd name="connsiteX112" fmla="*/ 91440 w 1821180"/>
                <a:gd name="connsiteY112" fmla="*/ 636270 h 2773680"/>
                <a:gd name="connsiteX113" fmla="*/ 68580 w 1821180"/>
                <a:gd name="connsiteY113" fmla="*/ 579120 h 2773680"/>
                <a:gd name="connsiteX114" fmla="*/ 45720 w 1821180"/>
                <a:gd name="connsiteY114" fmla="*/ 548640 h 2773680"/>
                <a:gd name="connsiteX115" fmla="*/ 38100 w 1821180"/>
                <a:gd name="connsiteY115" fmla="*/ 476250 h 2773680"/>
                <a:gd name="connsiteX116" fmla="*/ 22860 w 1821180"/>
                <a:gd name="connsiteY116" fmla="*/ 426720 h 2773680"/>
                <a:gd name="connsiteX117" fmla="*/ 3810 w 1821180"/>
                <a:gd name="connsiteY117" fmla="*/ 373380 h 2773680"/>
                <a:gd name="connsiteX118" fmla="*/ 0 w 1821180"/>
                <a:gd name="connsiteY118" fmla="*/ 316230 h 2773680"/>
                <a:gd name="connsiteX119" fmla="*/ 0 w 1821180"/>
                <a:gd name="connsiteY119" fmla="*/ 262890 h 2773680"/>
                <a:gd name="connsiteX120" fmla="*/ 41910 w 1821180"/>
                <a:gd name="connsiteY120" fmla="*/ 213360 h 2773680"/>
                <a:gd name="connsiteX121" fmla="*/ 60960 w 1821180"/>
                <a:gd name="connsiteY121" fmla="*/ 167640 h 2773680"/>
                <a:gd name="connsiteX122" fmla="*/ 91440 w 1821180"/>
                <a:gd name="connsiteY122" fmla="*/ 148590 h 2773680"/>
                <a:gd name="connsiteX123" fmla="*/ 125730 w 1821180"/>
                <a:gd name="connsiteY123" fmla="*/ 125730 h 2773680"/>
                <a:gd name="connsiteX124" fmla="*/ 182880 w 1821180"/>
                <a:gd name="connsiteY124" fmla="*/ 87630 h 2773680"/>
                <a:gd name="connsiteX125" fmla="*/ 240030 w 1821180"/>
                <a:gd name="connsiteY125" fmla="*/ 80010 h 2773680"/>
                <a:gd name="connsiteX126" fmla="*/ 297180 w 1821180"/>
                <a:gd name="connsiteY126" fmla="*/ 80010 h 2773680"/>
                <a:gd name="connsiteX127" fmla="*/ 297180 w 1821180"/>
                <a:gd name="connsiteY127" fmla="*/ 114300 h 2773680"/>
                <a:gd name="connsiteX128" fmla="*/ 220980 w 1821180"/>
                <a:gd name="connsiteY128" fmla="*/ 133350 h 2773680"/>
                <a:gd name="connsiteX129" fmla="*/ 106680 w 1821180"/>
                <a:gd name="connsiteY129" fmla="*/ 205740 h 2773680"/>
                <a:gd name="connsiteX130" fmla="*/ 80010 w 1821180"/>
                <a:gd name="connsiteY130" fmla="*/ 259080 h 2773680"/>
                <a:gd name="connsiteX131" fmla="*/ 68580 w 1821180"/>
                <a:gd name="connsiteY131" fmla="*/ 304800 h 2773680"/>
                <a:gd name="connsiteX132" fmla="*/ 60960 w 1821180"/>
                <a:gd name="connsiteY132" fmla="*/ 358140 h 2773680"/>
                <a:gd name="connsiteX133" fmla="*/ 83820 w 1821180"/>
                <a:gd name="connsiteY133" fmla="*/ 430530 h 2773680"/>
                <a:gd name="connsiteX134" fmla="*/ 129540 w 1821180"/>
                <a:gd name="connsiteY134" fmla="*/ 483870 h 2773680"/>
                <a:gd name="connsiteX135" fmla="*/ 163830 w 1821180"/>
                <a:gd name="connsiteY135" fmla="*/ 541020 h 2773680"/>
                <a:gd name="connsiteX136" fmla="*/ 156210 w 1821180"/>
                <a:gd name="connsiteY136" fmla="*/ 643890 h 2773680"/>
                <a:gd name="connsiteX137" fmla="*/ 156210 w 1821180"/>
                <a:gd name="connsiteY137" fmla="*/ 773430 h 2773680"/>
                <a:gd name="connsiteX138" fmla="*/ 144780 w 1821180"/>
                <a:gd name="connsiteY138" fmla="*/ 899160 h 2773680"/>
                <a:gd name="connsiteX139" fmla="*/ 190500 w 1821180"/>
                <a:gd name="connsiteY139" fmla="*/ 1024890 h 2773680"/>
                <a:gd name="connsiteX140" fmla="*/ 220980 w 1821180"/>
                <a:gd name="connsiteY140" fmla="*/ 1112520 h 2773680"/>
                <a:gd name="connsiteX141" fmla="*/ 251460 w 1821180"/>
                <a:gd name="connsiteY141" fmla="*/ 1188720 h 2773680"/>
                <a:gd name="connsiteX142" fmla="*/ 259080 w 1821180"/>
                <a:gd name="connsiteY142" fmla="*/ 1283970 h 2773680"/>
                <a:gd name="connsiteX143" fmla="*/ 274320 w 1821180"/>
                <a:gd name="connsiteY143" fmla="*/ 1394460 h 2773680"/>
                <a:gd name="connsiteX144" fmla="*/ 320040 w 1821180"/>
                <a:gd name="connsiteY144" fmla="*/ 1543050 h 2773680"/>
                <a:gd name="connsiteX145" fmla="*/ 342900 w 1821180"/>
                <a:gd name="connsiteY145" fmla="*/ 1741170 h 2773680"/>
                <a:gd name="connsiteX146" fmla="*/ 411480 w 1821180"/>
                <a:gd name="connsiteY146" fmla="*/ 1950720 h 2773680"/>
                <a:gd name="connsiteX147" fmla="*/ 472440 w 1821180"/>
                <a:gd name="connsiteY147" fmla="*/ 2148840 h 2773680"/>
                <a:gd name="connsiteX148" fmla="*/ 556260 w 1821180"/>
                <a:gd name="connsiteY148" fmla="*/ 2308860 h 2773680"/>
                <a:gd name="connsiteX149" fmla="*/ 655320 w 1821180"/>
                <a:gd name="connsiteY149" fmla="*/ 2430780 h 2773680"/>
                <a:gd name="connsiteX150" fmla="*/ 784860 w 1821180"/>
                <a:gd name="connsiteY150" fmla="*/ 2548890 h 2773680"/>
                <a:gd name="connsiteX151" fmla="*/ 914400 w 1821180"/>
                <a:gd name="connsiteY151" fmla="*/ 2617470 h 2773680"/>
                <a:gd name="connsiteX152" fmla="*/ 948690 w 1821180"/>
                <a:gd name="connsiteY152" fmla="*/ 2651760 h 2773680"/>
                <a:gd name="connsiteX153" fmla="*/ 1074420 w 1821180"/>
                <a:gd name="connsiteY153" fmla="*/ 2674620 h 2773680"/>
                <a:gd name="connsiteX154" fmla="*/ 1123950 w 1821180"/>
                <a:gd name="connsiteY154" fmla="*/ 2678430 h 2773680"/>
                <a:gd name="connsiteX155" fmla="*/ 1344930 w 1821180"/>
                <a:gd name="connsiteY155" fmla="*/ 2674620 h 2773680"/>
                <a:gd name="connsiteX156" fmla="*/ 1592580 w 1821180"/>
                <a:gd name="connsiteY156" fmla="*/ 2716530 h 2773680"/>
                <a:gd name="connsiteX157" fmla="*/ 1737360 w 1821180"/>
                <a:gd name="connsiteY157" fmla="*/ 2716530 h 2773680"/>
                <a:gd name="connsiteX158" fmla="*/ 1786890 w 1821180"/>
                <a:gd name="connsiteY158" fmla="*/ 2682240 h 2773680"/>
                <a:gd name="connsiteX159" fmla="*/ 1783080 w 1821180"/>
                <a:gd name="connsiteY159" fmla="*/ 2625090 h 2773680"/>
                <a:gd name="connsiteX160" fmla="*/ 1764030 w 1821180"/>
                <a:gd name="connsiteY160" fmla="*/ 2579370 h 2773680"/>
                <a:gd name="connsiteX161" fmla="*/ 1718310 w 1821180"/>
                <a:gd name="connsiteY161" fmla="*/ 2526030 h 2773680"/>
                <a:gd name="connsiteX162" fmla="*/ 1684020 w 1821180"/>
                <a:gd name="connsiteY162" fmla="*/ 2400300 h 2773680"/>
                <a:gd name="connsiteX163" fmla="*/ 1657350 w 1821180"/>
                <a:gd name="connsiteY163" fmla="*/ 2339340 h 2773680"/>
                <a:gd name="connsiteX164" fmla="*/ 1607820 w 1821180"/>
                <a:gd name="connsiteY164" fmla="*/ 2263140 h 2773680"/>
                <a:gd name="connsiteX165" fmla="*/ 1504950 w 1821180"/>
                <a:gd name="connsiteY165" fmla="*/ 2205990 h 2773680"/>
                <a:gd name="connsiteX166" fmla="*/ 1379220 w 1821180"/>
                <a:gd name="connsiteY166" fmla="*/ 2129790 h 2773680"/>
                <a:gd name="connsiteX167" fmla="*/ 1306830 w 1821180"/>
                <a:gd name="connsiteY167" fmla="*/ 2053590 h 2773680"/>
                <a:gd name="connsiteX168" fmla="*/ 1257300 w 1821180"/>
                <a:gd name="connsiteY168" fmla="*/ 1943100 h 2773680"/>
                <a:gd name="connsiteX169" fmla="*/ 1226820 w 1821180"/>
                <a:gd name="connsiteY169" fmla="*/ 1844040 h 2773680"/>
                <a:gd name="connsiteX170" fmla="*/ 1215390 w 1821180"/>
                <a:gd name="connsiteY170" fmla="*/ 1756410 h 2773680"/>
                <a:gd name="connsiteX171" fmla="*/ 1181100 w 1821180"/>
                <a:gd name="connsiteY171" fmla="*/ 1703070 h 2773680"/>
                <a:gd name="connsiteX172" fmla="*/ 1150620 w 1821180"/>
                <a:gd name="connsiteY172" fmla="*/ 1577340 h 2773680"/>
                <a:gd name="connsiteX173" fmla="*/ 1123950 w 1821180"/>
                <a:gd name="connsiteY173" fmla="*/ 1474470 h 2773680"/>
                <a:gd name="connsiteX174" fmla="*/ 1070610 w 1821180"/>
                <a:gd name="connsiteY174" fmla="*/ 1356360 h 2773680"/>
                <a:gd name="connsiteX175" fmla="*/ 1013460 w 1821180"/>
                <a:gd name="connsiteY175" fmla="*/ 1230630 h 2773680"/>
                <a:gd name="connsiteX176" fmla="*/ 1021080 w 1821180"/>
                <a:gd name="connsiteY176" fmla="*/ 1123950 h 2773680"/>
                <a:gd name="connsiteX177" fmla="*/ 1028700 w 1821180"/>
                <a:gd name="connsiteY177" fmla="*/ 1085850 h 2773680"/>
                <a:gd name="connsiteX178" fmla="*/ 1097280 w 1821180"/>
                <a:gd name="connsiteY178" fmla="*/ 1051560 h 2773680"/>
                <a:gd name="connsiteX179" fmla="*/ 1150620 w 1821180"/>
                <a:gd name="connsiteY179" fmla="*/ 1017270 h 2773680"/>
                <a:gd name="connsiteX180" fmla="*/ 1158240 w 1821180"/>
                <a:gd name="connsiteY180" fmla="*/ 929640 h 2773680"/>
                <a:gd name="connsiteX181" fmla="*/ 1131570 w 1821180"/>
                <a:gd name="connsiteY181" fmla="*/ 842010 h 2773680"/>
                <a:gd name="connsiteX182" fmla="*/ 1062990 w 1821180"/>
                <a:gd name="connsiteY182" fmla="*/ 784860 h 2773680"/>
                <a:gd name="connsiteX183" fmla="*/ 1009650 w 1821180"/>
                <a:gd name="connsiteY183" fmla="*/ 617220 h 2773680"/>
                <a:gd name="connsiteX184" fmla="*/ 948690 w 1821180"/>
                <a:gd name="connsiteY184" fmla="*/ 491490 h 2773680"/>
                <a:gd name="connsiteX185" fmla="*/ 838200 w 1821180"/>
                <a:gd name="connsiteY185" fmla="*/ 388620 h 2773680"/>
                <a:gd name="connsiteX186" fmla="*/ 830580 w 1821180"/>
                <a:gd name="connsiteY186" fmla="*/ 293370 h 2773680"/>
                <a:gd name="connsiteX187" fmla="*/ 838200 w 1821180"/>
                <a:gd name="connsiteY187" fmla="*/ 182880 h 2773680"/>
                <a:gd name="connsiteX188" fmla="*/ 819150 w 1821180"/>
                <a:gd name="connsiteY188" fmla="*/ 99060 h 2773680"/>
                <a:gd name="connsiteX189" fmla="*/ 784860 w 1821180"/>
                <a:gd name="connsiteY189" fmla="*/ 68580 h 2773680"/>
                <a:gd name="connsiteX190" fmla="*/ 712470 w 1821180"/>
                <a:gd name="connsiteY190" fmla="*/ 57150 h 2773680"/>
                <a:gd name="connsiteX191" fmla="*/ 621030 w 1821180"/>
                <a:gd name="connsiteY191" fmla="*/ 57150 h 2773680"/>
                <a:gd name="connsiteX192" fmla="*/ 495300 w 1821180"/>
                <a:gd name="connsiteY192" fmla="*/ 95250 h 2773680"/>
                <a:gd name="connsiteX193" fmla="*/ 430530 w 1821180"/>
                <a:gd name="connsiteY193" fmla="*/ 114300 h 2773680"/>
                <a:gd name="connsiteX194" fmla="*/ 346710 w 1821180"/>
                <a:gd name="connsiteY194" fmla="*/ 114300 h 2773680"/>
                <a:gd name="connsiteX195" fmla="*/ 438150 w 1821180"/>
                <a:gd name="connsiteY195" fmla="*/ 45720 h 2773680"/>
                <a:gd name="connsiteX0" fmla="*/ 438150 w 1821180"/>
                <a:gd name="connsiteY0" fmla="*/ 45720 h 2773680"/>
                <a:gd name="connsiteX1" fmla="*/ 438150 w 1821180"/>
                <a:gd name="connsiteY1" fmla="*/ 45720 h 2773680"/>
                <a:gd name="connsiteX2" fmla="*/ 529590 w 1821180"/>
                <a:gd name="connsiteY2" fmla="*/ 41910 h 2773680"/>
                <a:gd name="connsiteX3" fmla="*/ 617220 w 1821180"/>
                <a:gd name="connsiteY3" fmla="*/ 19050 h 2773680"/>
                <a:gd name="connsiteX4" fmla="*/ 739140 w 1821180"/>
                <a:gd name="connsiteY4" fmla="*/ 0 h 2773680"/>
                <a:gd name="connsiteX5" fmla="*/ 796290 w 1821180"/>
                <a:gd name="connsiteY5" fmla="*/ 7620 h 2773680"/>
                <a:gd name="connsiteX6" fmla="*/ 811530 w 1821180"/>
                <a:gd name="connsiteY6" fmla="*/ 11430 h 2773680"/>
                <a:gd name="connsiteX7" fmla="*/ 857250 w 1821180"/>
                <a:gd name="connsiteY7" fmla="*/ 49530 h 2773680"/>
                <a:gd name="connsiteX8" fmla="*/ 891540 w 1821180"/>
                <a:gd name="connsiteY8" fmla="*/ 91440 h 2773680"/>
                <a:gd name="connsiteX9" fmla="*/ 918210 w 1821180"/>
                <a:gd name="connsiteY9" fmla="*/ 152400 h 2773680"/>
                <a:gd name="connsiteX10" fmla="*/ 929640 w 1821180"/>
                <a:gd name="connsiteY10" fmla="*/ 213360 h 2773680"/>
                <a:gd name="connsiteX11" fmla="*/ 933450 w 1821180"/>
                <a:gd name="connsiteY11" fmla="*/ 262890 h 2773680"/>
                <a:gd name="connsiteX12" fmla="*/ 971550 w 1821180"/>
                <a:gd name="connsiteY12" fmla="*/ 300990 h 2773680"/>
                <a:gd name="connsiteX13" fmla="*/ 1013460 w 1821180"/>
                <a:gd name="connsiteY13" fmla="*/ 331470 h 2773680"/>
                <a:gd name="connsiteX14" fmla="*/ 1032510 w 1821180"/>
                <a:gd name="connsiteY14" fmla="*/ 396240 h 2773680"/>
                <a:gd name="connsiteX15" fmla="*/ 1143000 w 1821180"/>
                <a:gd name="connsiteY15" fmla="*/ 403860 h 2773680"/>
                <a:gd name="connsiteX16" fmla="*/ 1150620 w 1821180"/>
                <a:gd name="connsiteY16" fmla="*/ 457200 h 2773680"/>
                <a:gd name="connsiteX17" fmla="*/ 1188720 w 1821180"/>
                <a:gd name="connsiteY17" fmla="*/ 525780 h 2773680"/>
                <a:gd name="connsiteX18" fmla="*/ 1200150 w 1821180"/>
                <a:gd name="connsiteY18" fmla="*/ 582930 h 2773680"/>
                <a:gd name="connsiteX19" fmla="*/ 1196340 w 1821180"/>
                <a:gd name="connsiteY19" fmla="*/ 640080 h 2773680"/>
                <a:gd name="connsiteX20" fmla="*/ 1196340 w 1821180"/>
                <a:gd name="connsiteY20" fmla="*/ 640080 h 2773680"/>
                <a:gd name="connsiteX21" fmla="*/ 1211580 w 1821180"/>
                <a:gd name="connsiteY21" fmla="*/ 708660 h 2773680"/>
                <a:gd name="connsiteX22" fmla="*/ 1242060 w 1821180"/>
                <a:gd name="connsiteY22" fmla="*/ 746760 h 2773680"/>
                <a:gd name="connsiteX23" fmla="*/ 1261110 w 1821180"/>
                <a:gd name="connsiteY23" fmla="*/ 792480 h 2773680"/>
                <a:gd name="connsiteX24" fmla="*/ 1287780 w 1821180"/>
                <a:gd name="connsiteY24" fmla="*/ 857250 h 2773680"/>
                <a:gd name="connsiteX25" fmla="*/ 1291590 w 1821180"/>
                <a:gd name="connsiteY25" fmla="*/ 918210 h 2773680"/>
                <a:gd name="connsiteX26" fmla="*/ 1280160 w 1821180"/>
                <a:gd name="connsiteY26" fmla="*/ 941070 h 2773680"/>
                <a:gd name="connsiteX27" fmla="*/ 1303020 w 1821180"/>
                <a:gd name="connsiteY27" fmla="*/ 1017270 h 2773680"/>
                <a:gd name="connsiteX28" fmla="*/ 1295400 w 1821180"/>
                <a:gd name="connsiteY28" fmla="*/ 1055370 h 2773680"/>
                <a:gd name="connsiteX29" fmla="*/ 1234440 w 1821180"/>
                <a:gd name="connsiteY29" fmla="*/ 1089660 h 2773680"/>
                <a:gd name="connsiteX30" fmla="*/ 1207770 w 1821180"/>
                <a:gd name="connsiteY30" fmla="*/ 1104900 h 2773680"/>
                <a:gd name="connsiteX31" fmla="*/ 1207770 w 1821180"/>
                <a:gd name="connsiteY31" fmla="*/ 1150620 h 2773680"/>
                <a:gd name="connsiteX32" fmla="*/ 1173480 w 1821180"/>
                <a:gd name="connsiteY32" fmla="*/ 1188720 h 2773680"/>
                <a:gd name="connsiteX33" fmla="*/ 1165860 w 1821180"/>
                <a:gd name="connsiteY33" fmla="*/ 1253490 h 2773680"/>
                <a:gd name="connsiteX34" fmla="*/ 1200150 w 1821180"/>
                <a:gd name="connsiteY34" fmla="*/ 1325880 h 2773680"/>
                <a:gd name="connsiteX35" fmla="*/ 1200150 w 1821180"/>
                <a:gd name="connsiteY35" fmla="*/ 1383030 h 2773680"/>
                <a:gd name="connsiteX36" fmla="*/ 1211580 w 1821180"/>
                <a:gd name="connsiteY36" fmla="*/ 1447800 h 2773680"/>
                <a:gd name="connsiteX37" fmla="*/ 1203960 w 1821180"/>
                <a:gd name="connsiteY37" fmla="*/ 1508760 h 2773680"/>
                <a:gd name="connsiteX38" fmla="*/ 1253490 w 1821180"/>
                <a:gd name="connsiteY38" fmla="*/ 1607820 h 2773680"/>
                <a:gd name="connsiteX39" fmla="*/ 1272540 w 1821180"/>
                <a:gd name="connsiteY39" fmla="*/ 1699260 h 2773680"/>
                <a:gd name="connsiteX40" fmla="*/ 1287780 w 1821180"/>
                <a:gd name="connsiteY40" fmla="*/ 1737360 h 2773680"/>
                <a:gd name="connsiteX41" fmla="*/ 1325880 w 1821180"/>
                <a:gd name="connsiteY41" fmla="*/ 1805940 h 2773680"/>
                <a:gd name="connsiteX42" fmla="*/ 1329690 w 1821180"/>
                <a:gd name="connsiteY42" fmla="*/ 1866900 h 2773680"/>
                <a:gd name="connsiteX43" fmla="*/ 1333500 w 1821180"/>
                <a:gd name="connsiteY43" fmla="*/ 1916430 h 2773680"/>
                <a:gd name="connsiteX44" fmla="*/ 1363980 w 1821180"/>
                <a:gd name="connsiteY44" fmla="*/ 1965960 h 2773680"/>
                <a:gd name="connsiteX45" fmla="*/ 1405890 w 1821180"/>
                <a:gd name="connsiteY45" fmla="*/ 2026920 h 2773680"/>
                <a:gd name="connsiteX46" fmla="*/ 1417320 w 1821180"/>
                <a:gd name="connsiteY46" fmla="*/ 2061210 h 2773680"/>
                <a:gd name="connsiteX47" fmla="*/ 1459230 w 1821180"/>
                <a:gd name="connsiteY47" fmla="*/ 2110740 h 2773680"/>
                <a:gd name="connsiteX48" fmla="*/ 1508760 w 1821180"/>
                <a:gd name="connsiteY48" fmla="*/ 2145030 h 2773680"/>
                <a:gd name="connsiteX49" fmla="*/ 1596390 w 1821180"/>
                <a:gd name="connsiteY49" fmla="*/ 2186940 h 2773680"/>
                <a:gd name="connsiteX50" fmla="*/ 1611630 w 1821180"/>
                <a:gd name="connsiteY50" fmla="*/ 2221230 h 2773680"/>
                <a:gd name="connsiteX51" fmla="*/ 1642110 w 1821180"/>
                <a:gd name="connsiteY51" fmla="*/ 2266950 h 2773680"/>
                <a:gd name="connsiteX52" fmla="*/ 1703070 w 1821180"/>
                <a:gd name="connsiteY52" fmla="*/ 2305050 h 2773680"/>
                <a:gd name="connsiteX53" fmla="*/ 1748790 w 1821180"/>
                <a:gd name="connsiteY53" fmla="*/ 2358390 h 2773680"/>
                <a:gd name="connsiteX54" fmla="*/ 1760220 w 1821180"/>
                <a:gd name="connsiteY54" fmla="*/ 2449830 h 2773680"/>
                <a:gd name="connsiteX55" fmla="*/ 1779270 w 1821180"/>
                <a:gd name="connsiteY55" fmla="*/ 2499360 h 2773680"/>
                <a:gd name="connsiteX56" fmla="*/ 1813560 w 1821180"/>
                <a:gd name="connsiteY56" fmla="*/ 2548890 h 2773680"/>
                <a:gd name="connsiteX57" fmla="*/ 1821180 w 1821180"/>
                <a:gd name="connsiteY57" fmla="*/ 2602230 h 2773680"/>
                <a:gd name="connsiteX58" fmla="*/ 1821180 w 1821180"/>
                <a:gd name="connsiteY58" fmla="*/ 2663190 h 2773680"/>
                <a:gd name="connsiteX59" fmla="*/ 1817370 w 1821180"/>
                <a:gd name="connsiteY59" fmla="*/ 2701290 h 2773680"/>
                <a:gd name="connsiteX60" fmla="*/ 1802130 w 1821180"/>
                <a:gd name="connsiteY60" fmla="*/ 2735580 h 2773680"/>
                <a:gd name="connsiteX61" fmla="*/ 1741170 w 1821180"/>
                <a:gd name="connsiteY61" fmla="*/ 2758440 h 2773680"/>
                <a:gd name="connsiteX62" fmla="*/ 1687830 w 1821180"/>
                <a:gd name="connsiteY62" fmla="*/ 2769870 h 2773680"/>
                <a:gd name="connsiteX63" fmla="*/ 1611630 w 1821180"/>
                <a:gd name="connsiteY63" fmla="*/ 2773680 h 2773680"/>
                <a:gd name="connsiteX64" fmla="*/ 1512570 w 1821180"/>
                <a:gd name="connsiteY64" fmla="*/ 2754630 h 2773680"/>
                <a:gd name="connsiteX65" fmla="*/ 1451610 w 1821180"/>
                <a:gd name="connsiteY65" fmla="*/ 2766060 h 2773680"/>
                <a:gd name="connsiteX66" fmla="*/ 1390650 w 1821180"/>
                <a:gd name="connsiteY66" fmla="*/ 2773680 h 2773680"/>
                <a:gd name="connsiteX67" fmla="*/ 1356360 w 1821180"/>
                <a:gd name="connsiteY67" fmla="*/ 2766060 h 2773680"/>
                <a:gd name="connsiteX68" fmla="*/ 1325880 w 1821180"/>
                <a:gd name="connsiteY68" fmla="*/ 2750820 h 2773680"/>
                <a:gd name="connsiteX69" fmla="*/ 1226820 w 1821180"/>
                <a:gd name="connsiteY69" fmla="*/ 2758440 h 2773680"/>
                <a:gd name="connsiteX70" fmla="*/ 1135380 w 1821180"/>
                <a:gd name="connsiteY70" fmla="*/ 2773680 h 2773680"/>
                <a:gd name="connsiteX71" fmla="*/ 1078230 w 1821180"/>
                <a:gd name="connsiteY71" fmla="*/ 2762250 h 2773680"/>
                <a:gd name="connsiteX72" fmla="*/ 1013460 w 1821180"/>
                <a:gd name="connsiteY72" fmla="*/ 2739390 h 2773680"/>
                <a:gd name="connsiteX73" fmla="*/ 956310 w 1821180"/>
                <a:gd name="connsiteY73" fmla="*/ 2727960 h 2773680"/>
                <a:gd name="connsiteX74" fmla="*/ 830580 w 1821180"/>
                <a:gd name="connsiteY74" fmla="*/ 2678430 h 2773680"/>
                <a:gd name="connsiteX75" fmla="*/ 800100 w 1821180"/>
                <a:gd name="connsiteY75" fmla="*/ 2647950 h 2773680"/>
                <a:gd name="connsiteX76" fmla="*/ 758190 w 1821180"/>
                <a:gd name="connsiteY76" fmla="*/ 2636520 h 2773680"/>
                <a:gd name="connsiteX77" fmla="*/ 727710 w 1821180"/>
                <a:gd name="connsiteY77" fmla="*/ 2625090 h 2773680"/>
                <a:gd name="connsiteX78" fmla="*/ 681990 w 1821180"/>
                <a:gd name="connsiteY78" fmla="*/ 2590800 h 2773680"/>
                <a:gd name="connsiteX79" fmla="*/ 659130 w 1821180"/>
                <a:gd name="connsiteY79" fmla="*/ 2564130 h 2773680"/>
                <a:gd name="connsiteX80" fmla="*/ 590550 w 1821180"/>
                <a:gd name="connsiteY80" fmla="*/ 2552700 h 2773680"/>
                <a:gd name="connsiteX81" fmla="*/ 563880 w 1821180"/>
                <a:gd name="connsiteY81" fmla="*/ 2537460 h 2773680"/>
                <a:gd name="connsiteX82" fmla="*/ 541020 w 1821180"/>
                <a:gd name="connsiteY82" fmla="*/ 2491740 h 2773680"/>
                <a:gd name="connsiteX83" fmla="*/ 541020 w 1821180"/>
                <a:gd name="connsiteY83" fmla="*/ 2426970 h 2773680"/>
                <a:gd name="connsiteX84" fmla="*/ 502920 w 1821180"/>
                <a:gd name="connsiteY84" fmla="*/ 2354580 h 2773680"/>
                <a:gd name="connsiteX85" fmla="*/ 472440 w 1821180"/>
                <a:gd name="connsiteY85" fmla="*/ 2293620 h 2773680"/>
                <a:gd name="connsiteX86" fmla="*/ 422910 w 1821180"/>
                <a:gd name="connsiteY86" fmla="*/ 2217420 h 2773680"/>
                <a:gd name="connsiteX87" fmla="*/ 388620 w 1821180"/>
                <a:gd name="connsiteY87" fmla="*/ 2076450 h 2773680"/>
                <a:gd name="connsiteX88" fmla="*/ 350520 w 1821180"/>
                <a:gd name="connsiteY88" fmla="*/ 2038350 h 2773680"/>
                <a:gd name="connsiteX89" fmla="*/ 331470 w 1821180"/>
                <a:gd name="connsiteY89" fmla="*/ 2011680 h 2773680"/>
                <a:gd name="connsiteX90" fmla="*/ 308610 w 1821180"/>
                <a:gd name="connsiteY90" fmla="*/ 1962150 h 2773680"/>
                <a:gd name="connsiteX91" fmla="*/ 281940 w 1821180"/>
                <a:gd name="connsiteY91" fmla="*/ 1905000 h 2773680"/>
                <a:gd name="connsiteX92" fmla="*/ 232410 w 1821180"/>
                <a:gd name="connsiteY92" fmla="*/ 1802130 h 2773680"/>
                <a:gd name="connsiteX93" fmla="*/ 240030 w 1821180"/>
                <a:gd name="connsiteY93" fmla="*/ 1748790 h 2773680"/>
                <a:gd name="connsiteX94" fmla="*/ 251460 w 1821180"/>
                <a:gd name="connsiteY94" fmla="*/ 1676400 h 2773680"/>
                <a:gd name="connsiteX95" fmla="*/ 236220 w 1821180"/>
                <a:gd name="connsiteY95" fmla="*/ 1611630 h 2773680"/>
                <a:gd name="connsiteX96" fmla="*/ 220980 w 1821180"/>
                <a:gd name="connsiteY96" fmla="*/ 1569720 h 2773680"/>
                <a:gd name="connsiteX97" fmla="*/ 220980 w 1821180"/>
                <a:gd name="connsiteY97" fmla="*/ 1508760 h 2773680"/>
                <a:gd name="connsiteX98" fmla="*/ 220980 w 1821180"/>
                <a:gd name="connsiteY98" fmla="*/ 1508760 h 2773680"/>
                <a:gd name="connsiteX99" fmla="*/ 205740 w 1821180"/>
                <a:gd name="connsiteY99" fmla="*/ 1447800 h 2773680"/>
                <a:gd name="connsiteX100" fmla="*/ 190500 w 1821180"/>
                <a:gd name="connsiteY100" fmla="*/ 1379220 h 2773680"/>
                <a:gd name="connsiteX101" fmla="*/ 205740 w 1821180"/>
                <a:gd name="connsiteY101" fmla="*/ 1329690 h 2773680"/>
                <a:gd name="connsiteX102" fmla="*/ 186690 w 1821180"/>
                <a:gd name="connsiteY102" fmla="*/ 1245870 h 2773680"/>
                <a:gd name="connsiteX103" fmla="*/ 160020 w 1821180"/>
                <a:gd name="connsiteY103" fmla="*/ 1169670 h 2773680"/>
                <a:gd name="connsiteX104" fmla="*/ 137160 w 1821180"/>
                <a:gd name="connsiteY104" fmla="*/ 1108710 h 2773680"/>
                <a:gd name="connsiteX105" fmla="*/ 57150 w 1821180"/>
                <a:gd name="connsiteY105" fmla="*/ 1043940 h 2773680"/>
                <a:gd name="connsiteX106" fmla="*/ 49530 w 1821180"/>
                <a:gd name="connsiteY106" fmla="*/ 937260 h 2773680"/>
                <a:gd name="connsiteX107" fmla="*/ 95250 w 1821180"/>
                <a:gd name="connsiteY107" fmla="*/ 899160 h 2773680"/>
                <a:gd name="connsiteX108" fmla="*/ 80010 w 1821180"/>
                <a:gd name="connsiteY108" fmla="*/ 838200 h 2773680"/>
                <a:gd name="connsiteX109" fmla="*/ 68580 w 1821180"/>
                <a:gd name="connsiteY109" fmla="*/ 800100 h 2773680"/>
                <a:gd name="connsiteX110" fmla="*/ 72390 w 1821180"/>
                <a:gd name="connsiteY110" fmla="*/ 758190 h 2773680"/>
                <a:gd name="connsiteX111" fmla="*/ 87630 w 1821180"/>
                <a:gd name="connsiteY111" fmla="*/ 716280 h 2773680"/>
                <a:gd name="connsiteX112" fmla="*/ 91440 w 1821180"/>
                <a:gd name="connsiteY112" fmla="*/ 636270 h 2773680"/>
                <a:gd name="connsiteX113" fmla="*/ 68580 w 1821180"/>
                <a:gd name="connsiteY113" fmla="*/ 579120 h 2773680"/>
                <a:gd name="connsiteX114" fmla="*/ 45720 w 1821180"/>
                <a:gd name="connsiteY114" fmla="*/ 548640 h 2773680"/>
                <a:gd name="connsiteX115" fmla="*/ 38100 w 1821180"/>
                <a:gd name="connsiteY115" fmla="*/ 476250 h 2773680"/>
                <a:gd name="connsiteX116" fmla="*/ 22860 w 1821180"/>
                <a:gd name="connsiteY116" fmla="*/ 426720 h 2773680"/>
                <a:gd name="connsiteX117" fmla="*/ 3810 w 1821180"/>
                <a:gd name="connsiteY117" fmla="*/ 373380 h 2773680"/>
                <a:gd name="connsiteX118" fmla="*/ 0 w 1821180"/>
                <a:gd name="connsiteY118" fmla="*/ 316230 h 2773680"/>
                <a:gd name="connsiteX119" fmla="*/ 0 w 1821180"/>
                <a:gd name="connsiteY119" fmla="*/ 262890 h 2773680"/>
                <a:gd name="connsiteX120" fmla="*/ 41910 w 1821180"/>
                <a:gd name="connsiteY120" fmla="*/ 213360 h 2773680"/>
                <a:gd name="connsiteX121" fmla="*/ 60960 w 1821180"/>
                <a:gd name="connsiteY121" fmla="*/ 167640 h 2773680"/>
                <a:gd name="connsiteX122" fmla="*/ 91440 w 1821180"/>
                <a:gd name="connsiteY122" fmla="*/ 148590 h 2773680"/>
                <a:gd name="connsiteX123" fmla="*/ 125730 w 1821180"/>
                <a:gd name="connsiteY123" fmla="*/ 125730 h 2773680"/>
                <a:gd name="connsiteX124" fmla="*/ 182880 w 1821180"/>
                <a:gd name="connsiteY124" fmla="*/ 87630 h 2773680"/>
                <a:gd name="connsiteX125" fmla="*/ 240030 w 1821180"/>
                <a:gd name="connsiteY125" fmla="*/ 80010 h 2773680"/>
                <a:gd name="connsiteX126" fmla="*/ 297180 w 1821180"/>
                <a:gd name="connsiteY126" fmla="*/ 80010 h 2773680"/>
                <a:gd name="connsiteX127" fmla="*/ 297180 w 1821180"/>
                <a:gd name="connsiteY127" fmla="*/ 114300 h 2773680"/>
                <a:gd name="connsiteX128" fmla="*/ 220980 w 1821180"/>
                <a:gd name="connsiteY128" fmla="*/ 133350 h 2773680"/>
                <a:gd name="connsiteX129" fmla="*/ 106680 w 1821180"/>
                <a:gd name="connsiteY129" fmla="*/ 205740 h 2773680"/>
                <a:gd name="connsiteX130" fmla="*/ 80010 w 1821180"/>
                <a:gd name="connsiteY130" fmla="*/ 259080 h 2773680"/>
                <a:gd name="connsiteX131" fmla="*/ 68580 w 1821180"/>
                <a:gd name="connsiteY131" fmla="*/ 304800 h 2773680"/>
                <a:gd name="connsiteX132" fmla="*/ 60960 w 1821180"/>
                <a:gd name="connsiteY132" fmla="*/ 358140 h 2773680"/>
                <a:gd name="connsiteX133" fmla="*/ 83820 w 1821180"/>
                <a:gd name="connsiteY133" fmla="*/ 430530 h 2773680"/>
                <a:gd name="connsiteX134" fmla="*/ 129540 w 1821180"/>
                <a:gd name="connsiteY134" fmla="*/ 483870 h 2773680"/>
                <a:gd name="connsiteX135" fmla="*/ 163830 w 1821180"/>
                <a:gd name="connsiteY135" fmla="*/ 541020 h 2773680"/>
                <a:gd name="connsiteX136" fmla="*/ 156210 w 1821180"/>
                <a:gd name="connsiteY136" fmla="*/ 643890 h 2773680"/>
                <a:gd name="connsiteX137" fmla="*/ 156210 w 1821180"/>
                <a:gd name="connsiteY137" fmla="*/ 773430 h 2773680"/>
                <a:gd name="connsiteX138" fmla="*/ 144780 w 1821180"/>
                <a:gd name="connsiteY138" fmla="*/ 899160 h 2773680"/>
                <a:gd name="connsiteX139" fmla="*/ 190500 w 1821180"/>
                <a:gd name="connsiteY139" fmla="*/ 1024890 h 2773680"/>
                <a:gd name="connsiteX140" fmla="*/ 220980 w 1821180"/>
                <a:gd name="connsiteY140" fmla="*/ 1112520 h 2773680"/>
                <a:gd name="connsiteX141" fmla="*/ 251460 w 1821180"/>
                <a:gd name="connsiteY141" fmla="*/ 1188720 h 2773680"/>
                <a:gd name="connsiteX142" fmla="*/ 259080 w 1821180"/>
                <a:gd name="connsiteY142" fmla="*/ 1283970 h 2773680"/>
                <a:gd name="connsiteX143" fmla="*/ 274320 w 1821180"/>
                <a:gd name="connsiteY143" fmla="*/ 1394460 h 2773680"/>
                <a:gd name="connsiteX144" fmla="*/ 320040 w 1821180"/>
                <a:gd name="connsiteY144" fmla="*/ 1543050 h 2773680"/>
                <a:gd name="connsiteX145" fmla="*/ 342900 w 1821180"/>
                <a:gd name="connsiteY145" fmla="*/ 1741170 h 2773680"/>
                <a:gd name="connsiteX146" fmla="*/ 411480 w 1821180"/>
                <a:gd name="connsiteY146" fmla="*/ 1950720 h 2773680"/>
                <a:gd name="connsiteX147" fmla="*/ 472440 w 1821180"/>
                <a:gd name="connsiteY147" fmla="*/ 2148840 h 2773680"/>
                <a:gd name="connsiteX148" fmla="*/ 556260 w 1821180"/>
                <a:gd name="connsiteY148" fmla="*/ 2308860 h 2773680"/>
                <a:gd name="connsiteX149" fmla="*/ 655320 w 1821180"/>
                <a:gd name="connsiteY149" fmla="*/ 2430780 h 2773680"/>
                <a:gd name="connsiteX150" fmla="*/ 784860 w 1821180"/>
                <a:gd name="connsiteY150" fmla="*/ 2548890 h 2773680"/>
                <a:gd name="connsiteX151" fmla="*/ 914400 w 1821180"/>
                <a:gd name="connsiteY151" fmla="*/ 2617470 h 2773680"/>
                <a:gd name="connsiteX152" fmla="*/ 948690 w 1821180"/>
                <a:gd name="connsiteY152" fmla="*/ 2651760 h 2773680"/>
                <a:gd name="connsiteX153" fmla="*/ 1074420 w 1821180"/>
                <a:gd name="connsiteY153" fmla="*/ 2674620 h 2773680"/>
                <a:gd name="connsiteX154" fmla="*/ 1123950 w 1821180"/>
                <a:gd name="connsiteY154" fmla="*/ 2678430 h 2773680"/>
                <a:gd name="connsiteX155" fmla="*/ 1344930 w 1821180"/>
                <a:gd name="connsiteY155" fmla="*/ 2674620 h 2773680"/>
                <a:gd name="connsiteX156" fmla="*/ 1592580 w 1821180"/>
                <a:gd name="connsiteY156" fmla="*/ 2716530 h 2773680"/>
                <a:gd name="connsiteX157" fmla="*/ 1737360 w 1821180"/>
                <a:gd name="connsiteY157" fmla="*/ 2716530 h 2773680"/>
                <a:gd name="connsiteX158" fmla="*/ 1786890 w 1821180"/>
                <a:gd name="connsiteY158" fmla="*/ 2682240 h 2773680"/>
                <a:gd name="connsiteX159" fmla="*/ 1783080 w 1821180"/>
                <a:gd name="connsiteY159" fmla="*/ 2625090 h 2773680"/>
                <a:gd name="connsiteX160" fmla="*/ 1764030 w 1821180"/>
                <a:gd name="connsiteY160" fmla="*/ 2579370 h 2773680"/>
                <a:gd name="connsiteX161" fmla="*/ 1718310 w 1821180"/>
                <a:gd name="connsiteY161" fmla="*/ 2526030 h 2773680"/>
                <a:gd name="connsiteX162" fmla="*/ 1684020 w 1821180"/>
                <a:gd name="connsiteY162" fmla="*/ 2400300 h 2773680"/>
                <a:gd name="connsiteX163" fmla="*/ 1657350 w 1821180"/>
                <a:gd name="connsiteY163" fmla="*/ 2339340 h 2773680"/>
                <a:gd name="connsiteX164" fmla="*/ 1607820 w 1821180"/>
                <a:gd name="connsiteY164" fmla="*/ 2263140 h 2773680"/>
                <a:gd name="connsiteX165" fmla="*/ 1504950 w 1821180"/>
                <a:gd name="connsiteY165" fmla="*/ 2205990 h 2773680"/>
                <a:gd name="connsiteX166" fmla="*/ 1379220 w 1821180"/>
                <a:gd name="connsiteY166" fmla="*/ 2129790 h 2773680"/>
                <a:gd name="connsiteX167" fmla="*/ 1306830 w 1821180"/>
                <a:gd name="connsiteY167" fmla="*/ 2053590 h 2773680"/>
                <a:gd name="connsiteX168" fmla="*/ 1257300 w 1821180"/>
                <a:gd name="connsiteY168" fmla="*/ 1943100 h 2773680"/>
                <a:gd name="connsiteX169" fmla="*/ 1226820 w 1821180"/>
                <a:gd name="connsiteY169" fmla="*/ 1844040 h 2773680"/>
                <a:gd name="connsiteX170" fmla="*/ 1215390 w 1821180"/>
                <a:gd name="connsiteY170" fmla="*/ 1756410 h 2773680"/>
                <a:gd name="connsiteX171" fmla="*/ 1181100 w 1821180"/>
                <a:gd name="connsiteY171" fmla="*/ 1703070 h 2773680"/>
                <a:gd name="connsiteX172" fmla="*/ 1150620 w 1821180"/>
                <a:gd name="connsiteY172" fmla="*/ 1577340 h 2773680"/>
                <a:gd name="connsiteX173" fmla="*/ 1123950 w 1821180"/>
                <a:gd name="connsiteY173" fmla="*/ 1474470 h 2773680"/>
                <a:gd name="connsiteX174" fmla="*/ 1070610 w 1821180"/>
                <a:gd name="connsiteY174" fmla="*/ 1356360 h 2773680"/>
                <a:gd name="connsiteX175" fmla="*/ 1013460 w 1821180"/>
                <a:gd name="connsiteY175" fmla="*/ 1230630 h 2773680"/>
                <a:gd name="connsiteX176" fmla="*/ 1021080 w 1821180"/>
                <a:gd name="connsiteY176" fmla="*/ 1123950 h 2773680"/>
                <a:gd name="connsiteX177" fmla="*/ 1028700 w 1821180"/>
                <a:gd name="connsiteY177" fmla="*/ 1085850 h 2773680"/>
                <a:gd name="connsiteX178" fmla="*/ 1097280 w 1821180"/>
                <a:gd name="connsiteY178" fmla="*/ 1051560 h 2773680"/>
                <a:gd name="connsiteX179" fmla="*/ 1150620 w 1821180"/>
                <a:gd name="connsiteY179" fmla="*/ 1017270 h 2773680"/>
                <a:gd name="connsiteX180" fmla="*/ 1158240 w 1821180"/>
                <a:gd name="connsiteY180" fmla="*/ 929640 h 2773680"/>
                <a:gd name="connsiteX181" fmla="*/ 1131570 w 1821180"/>
                <a:gd name="connsiteY181" fmla="*/ 842010 h 2773680"/>
                <a:gd name="connsiteX182" fmla="*/ 1062990 w 1821180"/>
                <a:gd name="connsiteY182" fmla="*/ 784860 h 2773680"/>
                <a:gd name="connsiteX183" fmla="*/ 1009650 w 1821180"/>
                <a:gd name="connsiteY183" fmla="*/ 617220 h 2773680"/>
                <a:gd name="connsiteX184" fmla="*/ 948690 w 1821180"/>
                <a:gd name="connsiteY184" fmla="*/ 491490 h 2773680"/>
                <a:gd name="connsiteX185" fmla="*/ 838200 w 1821180"/>
                <a:gd name="connsiteY185" fmla="*/ 388620 h 2773680"/>
                <a:gd name="connsiteX186" fmla="*/ 830580 w 1821180"/>
                <a:gd name="connsiteY186" fmla="*/ 293370 h 2773680"/>
                <a:gd name="connsiteX187" fmla="*/ 838200 w 1821180"/>
                <a:gd name="connsiteY187" fmla="*/ 182880 h 2773680"/>
                <a:gd name="connsiteX188" fmla="*/ 819150 w 1821180"/>
                <a:gd name="connsiteY188" fmla="*/ 99060 h 2773680"/>
                <a:gd name="connsiteX189" fmla="*/ 784860 w 1821180"/>
                <a:gd name="connsiteY189" fmla="*/ 68580 h 2773680"/>
                <a:gd name="connsiteX190" fmla="*/ 712470 w 1821180"/>
                <a:gd name="connsiteY190" fmla="*/ 57150 h 2773680"/>
                <a:gd name="connsiteX191" fmla="*/ 621030 w 1821180"/>
                <a:gd name="connsiteY191" fmla="*/ 57150 h 2773680"/>
                <a:gd name="connsiteX192" fmla="*/ 495300 w 1821180"/>
                <a:gd name="connsiteY192" fmla="*/ 95250 h 2773680"/>
                <a:gd name="connsiteX193" fmla="*/ 430530 w 1821180"/>
                <a:gd name="connsiteY193" fmla="*/ 114300 h 2773680"/>
                <a:gd name="connsiteX194" fmla="*/ 346710 w 1821180"/>
                <a:gd name="connsiteY194" fmla="*/ 114300 h 2773680"/>
                <a:gd name="connsiteX195" fmla="*/ 438150 w 1821180"/>
                <a:gd name="connsiteY195" fmla="*/ 45720 h 2773680"/>
                <a:gd name="connsiteX0" fmla="*/ 438150 w 1821180"/>
                <a:gd name="connsiteY0" fmla="*/ 45720 h 2773680"/>
                <a:gd name="connsiteX1" fmla="*/ 438150 w 1821180"/>
                <a:gd name="connsiteY1" fmla="*/ 45720 h 2773680"/>
                <a:gd name="connsiteX2" fmla="*/ 529590 w 1821180"/>
                <a:gd name="connsiteY2" fmla="*/ 41910 h 2773680"/>
                <a:gd name="connsiteX3" fmla="*/ 617220 w 1821180"/>
                <a:gd name="connsiteY3" fmla="*/ 19050 h 2773680"/>
                <a:gd name="connsiteX4" fmla="*/ 739140 w 1821180"/>
                <a:gd name="connsiteY4" fmla="*/ 0 h 2773680"/>
                <a:gd name="connsiteX5" fmla="*/ 796290 w 1821180"/>
                <a:gd name="connsiteY5" fmla="*/ 7620 h 2773680"/>
                <a:gd name="connsiteX6" fmla="*/ 811530 w 1821180"/>
                <a:gd name="connsiteY6" fmla="*/ 11430 h 2773680"/>
                <a:gd name="connsiteX7" fmla="*/ 857250 w 1821180"/>
                <a:gd name="connsiteY7" fmla="*/ 49530 h 2773680"/>
                <a:gd name="connsiteX8" fmla="*/ 891540 w 1821180"/>
                <a:gd name="connsiteY8" fmla="*/ 91440 h 2773680"/>
                <a:gd name="connsiteX9" fmla="*/ 918210 w 1821180"/>
                <a:gd name="connsiteY9" fmla="*/ 152400 h 2773680"/>
                <a:gd name="connsiteX10" fmla="*/ 929640 w 1821180"/>
                <a:gd name="connsiteY10" fmla="*/ 213360 h 2773680"/>
                <a:gd name="connsiteX11" fmla="*/ 933450 w 1821180"/>
                <a:gd name="connsiteY11" fmla="*/ 262890 h 2773680"/>
                <a:gd name="connsiteX12" fmla="*/ 971550 w 1821180"/>
                <a:gd name="connsiteY12" fmla="*/ 300990 h 2773680"/>
                <a:gd name="connsiteX13" fmla="*/ 1013460 w 1821180"/>
                <a:gd name="connsiteY13" fmla="*/ 331470 h 2773680"/>
                <a:gd name="connsiteX14" fmla="*/ 1032510 w 1821180"/>
                <a:gd name="connsiteY14" fmla="*/ 396240 h 2773680"/>
                <a:gd name="connsiteX15" fmla="*/ 1040130 w 1821180"/>
                <a:gd name="connsiteY15" fmla="*/ 476250 h 2773680"/>
                <a:gd name="connsiteX16" fmla="*/ 1150620 w 1821180"/>
                <a:gd name="connsiteY16" fmla="*/ 457200 h 2773680"/>
                <a:gd name="connsiteX17" fmla="*/ 1188720 w 1821180"/>
                <a:gd name="connsiteY17" fmla="*/ 525780 h 2773680"/>
                <a:gd name="connsiteX18" fmla="*/ 1200150 w 1821180"/>
                <a:gd name="connsiteY18" fmla="*/ 582930 h 2773680"/>
                <a:gd name="connsiteX19" fmla="*/ 1196340 w 1821180"/>
                <a:gd name="connsiteY19" fmla="*/ 640080 h 2773680"/>
                <a:gd name="connsiteX20" fmla="*/ 1196340 w 1821180"/>
                <a:gd name="connsiteY20" fmla="*/ 640080 h 2773680"/>
                <a:gd name="connsiteX21" fmla="*/ 1211580 w 1821180"/>
                <a:gd name="connsiteY21" fmla="*/ 708660 h 2773680"/>
                <a:gd name="connsiteX22" fmla="*/ 1242060 w 1821180"/>
                <a:gd name="connsiteY22" fmla="*/ 746760 h 2773680"/>
                <a:gd name="connsiteX23" fmla="*/ 1261110 w 1821180"/>
                <a:gd name="connsiteY23" fmla="*/ 792480 h 2773680"/>
                <a:gd name="connsiteX24" fmla="*/ 1287780 w 1821180"/>
                <a:gd name="connsiteY24" fmla="*/ 857250 h 2773680"/>
                <a:gd name="connsiteX25" fmla="*/ 1291590 w 1821180"/>
                <a:gd name="connsiteY25" fmla="*/ 918210 h 2773680"/>
                <a:gd name="connsiteX26" fmla="*/ 1280160 w 1821180"/>
                <a:gd name="connsiteY26" fmla="*/ 941070 h 2773680"/>
                <a:gd name="connsiteX27" fmla="*/ 1303020 w 1821180"/>
                <a:gd name="connsiteY27" fmla="*/ 1017270 h 2773680"/>
                <a:gd name="connsiteX28" fmla="*/ 1295400 w 1821180"/>
                <a:gd name="connsiteY28" fmla="*/ 1055370 h 2773680"/>
                <a:gd name="connsiteX29" fmla="*/ 1234440 w 1821180"/>
                <a:gd name="connsiteY29" fmla="*/ 1089660 h 2773680"/>
                <a:gd name="connsiteX30" fmla="*/ 1207770 w 1821180"/>
                <a:gd name="connsiteY30" fmla="*/ 1104900 h 2773680"/>
                <a:gd name="connsiteX31" fmla="*/ 1207770 w 1821180"/>
                <a:gd name="connsiteY31" fmla="*/ 1150620 h 2773680"/>
                <a:gd name="connsiteX32" fmla="*/ 1173480 w 1821180"/>
                <a:gd name="connsiteY32" fmla="*/ 1188720 h 2773680"/>
                <a:gd name="connsiteX33" fmla="*/ 1165860 w 1821180"/>
                <a:gd name="connsiteY33" fmla="*/ 1253490 h 2773680"/>
                <a:gd name="connsiteX34" fmla="*/ 1200150 w 1821180"/>
                <a:gd name="connsiteY34" fmla="*/ 1325880 h 2773680"/>
                <a:gd name="connsiteX35" fmla="*/ 1200150 w 1821180"/>
                <a:gd name="connsiteY35" fmla="*/ 1383030 h 2773680"/>
                <a:gd name="connsiteX36" fmla="*/ 1211580 w 1821180"/>
                <a:gd name="connsiteY36" fmla="*/ 1447800 h 2773680"/>
                <a:gd name="connsiteX37" fmla="*/ 1203960 w 1821180"/>
                <a:gd name="connsiteY37" fmla="*/ 1508760 h 2773680"/>
                <a:gd name="connsiteX38" fmla="*/ 1253490 w 1821180"/>
                <a:gd name="connsiteY38" fmla="*/ 1607820 h 2773680"/>
                <a:gd name="connsiteX39" fmla="*/ 1272540 w 1821180"/>
                <a:gd name="connsiteY39" fmla="*/ 1699260 h 2773680"/>
                <a:gd name="connsiteX40" fmla="*/ 1287780 w 1821180"/>
                <a:gd name="connsiteY40" fmla="*/ 1737360 h 2773680"/>
                <a:gd name="connsiteX41" fmla="*/ 1325880 w 1821180"/>
                <a:gd name="connsiteY41" fmla="*/ 1805940 h 2773680"/>
                <a:gd name="connsiteX42" fmla="*/ 1329690 w 1821180"/>
                <a:gd name="connsiteY42" fmla="*/ 1866900 h 2773680"/>
                <a:gd name="connsiteX43" fmla="*/ 1333500 w 1821180"/>
                <a:gd name="connsiteY43" fmla="*/ 1916430 h 2773680"/>
                <a:gd name="connsiteX44" fmla="*/ 1363980 w 1821180"/>
                <a:gd name="connsiteY44" fmla="*/ 1965960 h 2773680"/>
                <a:gd name="connsiteX45" fmla="*/ 1405890 w 1821180"/>
                <a:gd name="connsiteY45" fmla="*/ 2026920 h 2773680"/>
                <a:gd name="connsiteX46" fmla="*/ 1417320 w 1821180"/>
                <a:gd name="connsiteY46" fmla="*/ 2061210 h 2773680"/>
                <a:gd name="connsiteX47" fmla="*/ 1459230 w 1821180"/>
                <a:gd name="connsiteY47" fmla="*/ 2110740 h 2773680"/>
                <a:gd name="connsiteX48" fmla="*/ 1508760 w 1821180"/>
                <a:gd name="connsiteY48" fmla="*/ 2145030 h 2773680"/>
                <a:gd name="connsiteX49" fmla="*/ 1596390 w 1821180"/>
                <a:gd name="connsiteY49" fmla="*/ 2186940 h 2773680"/>
                <a:gd name="connsiteX50" fmla="*/ 1611630 w 1821180"/>
                <a:gd name="connsiteY50" fmla="*/ 2221230 h 2773680"/>
                <a:gd name="connsiteX51" fmla="*/ 1642110 w 1821180"/>
                <a:gd name="connsiteY51" fmla="*/ 2266950 h 2773680"/>
                <a:gd name="connsiteX52" fmla="*/ 1703070 w 1821180"/>
                <a:gd name="connsiteY52" fmla="*/ 2305050 h 2773680"/>
                <a:gd name="connsiteX53" fmla="*/ 1748790 w 1821180"/>
                <a:gd name="connsiteY53" fmla="*/ 2358390 h 2773680"/>
                <a:gd name="connsiteX54" fmla="*/ 1760220 w 1821180"/>
                <a:gd name="connsiteY54" fmla="*/ 2449830 h 2773680"/>
                <a:gd name="connsiteX55" fmla="*/ 1779270 w 1821180"/>
                <a:gd name="connsiteY55" fmla="*/ 2499360 h 2773680"/>
                <a:gd name="connsiteX56" fmla="*/ 1813560 w 1821180"/>
                <a:gd name="connsiteY56" fmla="*/ 2548890 h 2773680"/>
                <a:gd name="connsiteX57" fmla="*/ 1821180 w 1821180"/>
                <a:gd name="connsiteY57" fmla="*/ 2602230 h 2773680"/>
                <a:gd name="connsiteX58" fmla="*/ 1821180 w 1821180"/>
                <a:gd name="connsiteY58" fmla="*/ 2663190 h 2773680"/>
                <a:gd name="connsiteX59" fmla="*/ 1817370 w 1821180"/>
                <a:gd name="connsiteY59" fmla="*/ 2701290 h 2773680"/>
                <a:gd name="connsiteX60" fmla="*/ 1802130 w 1821180"/>
                <a:gd name="connsiteY60" fmla="*/ 2735580 h 2773680"/>
                <a:gd name="connsiteX61" fmla="*/ 1741170 w 1821180"/>
                <a:gd name="connsiteY61" fmla="*/ 2758440 h 2773680"/>
                <a:gd name="connsiteX62" fmla="*/ 1687830 w 1821180"/>
                <a:gd name="connsiteY62" fmla="*/ 2769870 h 2773680"/>
                <a:gd name="connsiteX63" fmla="*/ 1611630 w 1821180"/>
                <a:gd name="connsiteY63" fmla="*/ 2773680 h 2773680"/>
                <a:gd name="connsiteX64" fmla="*/ 1512570 w 1821180"/>
                <a:gd name="connsiteY64" fmla="*/ 2754630 h 2773680"/>
                <a:gd name="connsiteX65" fmla="*/ 1451610 w 1821180"/>
                <a:gd name="connsiteY65" fmla="*/ 2766060 h 2773680"/>
                <a:gd name="connsiteX66" fmla="*/ 1390650 w 1821180"/>
                <a:gd name="connsiteY66" fmla="*/ 2773680 h 2773680"/>
                <a:gd name="connsiteX67" fmla="*/ 1356360 w 1821180"/>
                <a:gd name="connsiteY67" fmla="*/ 2766060 h 2773680"/>
                <a:gd name="connsiteX68" fmla="*/ 1325880 w 1821180"/>
                <a:gd name="connsiteY68" fmla="*/ 2750820 h 2773680"/>
                <a:gd name="connsiteX69" fmla="*/ 1226820 w 1821180"/>
                <a:gd name="connsiteY69" fmla="*/ 2758440 h 2773680"/>
                <a:gd name="connsiteX70" fmla="*/ 1135380 w 1821180"/>
                <a:gd name="connsiteY70" fmla="*/ 2773680 h 2773680"/>
                <a:gd name="connsiteX71" fmla="*/ 1078230 w 1821180"/>
                <a:gd name="connsiteY71" fmla="*/ 2762250 h 2773680"/>
                <a:gd name="connsiteX72" fmla="*/ 1013460 w 1821180"/>
                <a:gd name="connsiteY72" fmla="*/ 2739390 h 2773680"/>
                <a:gd name="connsiteX73" fmla="*/ 956310 w 1821180"/>
                <a:gd name="connsiteY73" fmla="*/ 2727960 h 2773680"/>
                <a:gd name="connsiteX74" fmla="*/ 830580 w 1821180"/>
                <a:gd name="connsiteY74" fmla="*/ 2678430 h 2773680"/>
                <a:gd name="connsiteX75" fmla="*/ 800100 w 1821180"/>
                <a:gd name="connsiteY75" fmla="*/ 2647950 h 2773680"/>
                <a:gd name="connsiteX76" fmla="*/ 758190 w 1821180"/>
                <a:gd name="connsiteY76" fmla="*/ 2636520 h 2773680"/>
                <a:gd name="connsiteX77" fmla="*/ 727710 w 1821180"/>
                <a:gd name="connsiteY77" fmla="*/ 2625090 h 2773680"/>
                <a:gd name="connsiteX78" fmla="*/ 681990 w 1821180"/>
                <a:gd name="connsiteY78" fmla="*/ 2590800 h 2773680"/>
                <a:gd name="connsiteX79" fmla="*/ 659130 w 1821180"/>
                <a:gd name="connsiteY79" fmla="*/ 2564130 h 2773680"/>
                <a:gd name="connsiteX80" fmla="*/ 590550 w 1821180"/>
                <a:gd name="connsiteY80" fmla="*/ 2552700 h 2773680"/>
                <a:gd name="connsiteX81" fmla="*/ 563880 w 1821180"/>
                <a:gd name="connsiteY81" fmla="*/ 2537460 h 2773680"/>
                <a:gd name="connsiteX82" fmla="*/ 541020 w 1821180"/>
                <a:gd name="connsiteY82" fmla="*/ 2491740 h 2773680"/>
                <a:gd name="connsiteX83" fmla="*/ 541020 w 1821180"/>
                <a:gd name="connsiteY83" fmla="*/ 2426970 h 2773680"/>
                <a:gd name="connsiteX84" fmla="*/ 502920 w 1821180"/>
                <a:gd name="connsiteY84" fmla="*/ 2354580 h 2773680"/>
                <a:gd name="connsiteX85" fmla="*/ 472440 w 1821180"/>
                <a:gd name="connsiteY85" fmla="*/ 2293620 h 2773680"/>
                <a:gd name="connsiteX86" fmla="*/ 422910 w 1821180"/>
                <a:gd name="connsiteY86" fmla="*/ 2217420 h 2773680"/>
                <a:gd name="connsiteX87" fmla="*/ 388620 w 1821180"/>
                <a:gd name="connsiteY87" fmla="*/ 2076450 h 2773680"/>
                <a:gd name="connsiteX88" fmla="*/ 350520 w 1821180"/>
                <a:gd name="connsiteY88" fmla="*/ 2038350 h 2773680"/>
                <a:gd name="connsiteX89" fmla="*/ 331470 w 1821180"/>
                <a:gd name="connsiteY89" fmla="*/ 2011680 h 2773680"/>
                <a:gd name="connsiteX90" fmla="*/ 308610 w 1821180"/>
                <a:gd name="connsiteY90" fmla="*/ 1962150 h 2773680"/>
                <a:gd name="connsiteX91" fmla="*/ 281940 w 1821180"/>
                <a:gd name="connsiteY91" fmla="*/ 1905000 h 2773680"/>
                <a:gd name="connsiteX92" fmla="*/ 232410 w 1821180"/>
                <a:gd name="connsiteY92" fmla="*/ 1802130 h 2773680"/>
                <a:gd name="connsiteX93" fmla="*/ 240030 w 1821180"/>
                <a:gd name="connsiteY93" fmla="*/ 1748790 h 2773680"/>
                <a:gd name="connsiteX94" fmla="*/ 251460 w 1821180"/>
                <a:gd name="connsiteY94" fmla="*/ 1676400 h 2773680"/>
                <a:gd name="connsiteX95" fmla="*/ 236220 w 1821180"/>
                <a:gd name="connsiteY95" fmla="*/ 1611630 h 2773680"/>
                <a:gd name="connsiteX96" fmla="*/ 220980 w 1821180"/>
                <a:gd name="connsiteY96" fmla="*/ 1569720 h 2773680"/>
                <a:gd name="connsiteX97" fmla="*/ 220980 w 1821180"/>
                <a:gd name="connsiteY97" fmla="*/ 1508760 h 2773680"/>
                <a:gd name="connsiteX98" fmla="*/ 220980 w 1821180"/>
                <a:gd name="connsiteY98" fmla="*/ 1508760 h 2773680"/>
                <a:gd name="connsiteX99" fmla="*/ 205740 w 1821180"/>
                <a:gd name="connsiteY99" fmla="*/ 1447800 h 2773680"/>
                <a:gd name="connsiteX100" fmla="*/ 190500 w 1821180"/>
                <a:gd name="connsiteY100" fmla="*/ 1379220 h 2773680"/>
                <a:gd name="connsiteX101" fmla="*/ 205740 w 1821180"/>
                <a:gd name="connsiteY101" fmla="*/ 1329690 h 2773680"/>
                <a:gd name="connsiteX102" fmla="*/ 186690 w 1821180"/>
                <a:gd name="connsiteY102" fmla="*/ 1245870 h 2773680"/>
                <a:gd name="connsiteX103" fmla="*/ 160020 w 1821180"/>
                <a:gd name="connsiteY103" fmla="*/ 1169670 h 2773680"/>
                <a:gd name="connsiteX104" fmla="*/ 137160 w 1821180"/>
                <a:gd name="connsiteY104" fmla="*/ 1108710 h 2773680"/>
                <a:gd name="connsiteX105" fmla="*/ 57150 w 1821180"/>
                <a:gd name="connsiteY105" fmla="*/ 1043940 h 2773680"/>
                <a:gd name="connsiteX106" fmla="*/ 49530 w 1821180"/>
                <a:gd name="connsiteY106" fmla="*/ 937260 h 2773680"/>
                <a:gd name="connsiteX107" fmla="*/ 95250 w 1821180"/>
                <a:gd name="connsiteY107" fmla="*/ 899160 h 2773680"/>
                <a:gd name="connsiteX108" fmla="*/ 80010 w 1821180"/>
                <a:gd name="connsiteY108" fmla="*/ 838200 h 2773680"/>
                <a:gd name="connsiteX109" fmla="*/ 68580 w 1821180"/>
                <a:gd name="connsiteY109" fmla="*/ 800100 h 2773680"/>
                <a:gd name="connsiteX110" fmla="*/ 72390 w 1821180"/>
                <a:gd name="connsiteY110" fmla="*/ 758190 h 2773680"/>
                <a:gd name="connsiteX111" fmla="*/ 87630 w 1821180"/>
                <a:gd name="connsiteY111" fmla="*/ 716280 h 2773680"/>
                <a:gd name="connsiteX112" fmla="*/ 91440 w 1821180"/>
                <a:gd name="connsiteY112" fmla="*/ 636270 h 2773680"/>
                <a:gd name="connsiteX113" fmla="*/ 68580 w 1821180"/>
                <a:gd name="connsiteY113" fmla="*/ 579120 h 2773680"/>
                <a:gd name="connsiteX114" fmla="*/ 45720 w 1821180"/>
                <a:gd name="connsiteY114" fmla="*/ 548640 h 2773680"/>
                <a:gd name="connsiteX115" fmla="*/ 38100 w 1821180"/>
                <a:gd name="connsiteY115" fmla="*/ 476250 h 2773680"/>
                <a:gd name="connsiteX116" fmla="*/ 22860 w 1821180"/>
                <a:gd name="connsiteY116" fmla="*/ 426720 h 2773680"/>
                <a:gd name="connsiteX117" fmla="*/ 3810 w 1821180"/>
                <a:gd name="connsiteY117" fmla="*/ 373380 h 2773680"/>
                <a:gd name="connsiteX118" fmla="*/ 0 w 1821180"/>
                <a:gd name="connsiteY118" fmla="*/ 316230 h 2773680"/>
                <a:gd name="connsiteX119" fmla="*/ 0 w 1821180"/>
                <a:gd name="connsiteY119" fmla="*/ 262890 h 2773680"/>
                <a:gd name="connsiteX120" fmla="*/ 41910 w 1821180"/>
                <a:gd name="connsiteY120" fmla="*/ 213360 h 2773680"/>
                <a:gd name="connsiteX121" fmla="*/ 60960 w 1821180"/>
                <a:gd name="connsiteY121" fmla="*/ 167640 h 2773680"/>
                <a:gd name="connsiteX122" fmla="*/ 91440 w 1821180"/>
                <a:gd name="connsiteY122" fmla="*/ 148590 h 2773680"/>
                <a:gd name="connsiteX123" fmla="*/ 125730 w 1821180"/>
                <a:gd name="connsiteY123" fmla="*/ 125730 h 2773680"/>
                <a:gd name="connsiteX124" fmla="*/ 182880 w 1821180"/>
                <a:gd name="connsiteY124" fmla="*/ 87630 h 2773680"/>
                <a:gd name="connsiteX125" fmla="*/ 240030 w 1821180"/>
                <a:gd name="connsiteY125" fmla="*/ 80010 h 2773680"/>
                <a:gd name="connsiteX126" fmla="*/ 297180 w 1821180"/>
                <a:gd name="connsiteY126" fmla="*/ 80010 h 2773680"/>
                <a:gd name="connsiteX127" fmla="*/ 297180 w 1821180"/>
                <a:gd name="connsiteY127" fmla="*/ 114300 h 2773680"/>
                <a:gd name="connsiteX128" fmla="*/ 220980 w 1821180"/>
                <a:gd name="connsiteY128" fmla="*/ 133350 h 2773680"/>
                <a:gd name="connsiteX129" fmla="*/ 106680 w 1821180"/>
                <a:gd name="connsiteY129" fmla="*/ 205740 h 2773680"/>
                <a:gd name="connsiteX130" fmla="*/ 80010 w 1821180"/>
                <a:gd name="connsiteY130" fmla="*/ 259080 h 2773680"/>
                <a:gd name="connsiteX131" fmla="*/ 68580 w 1821180"/>
                <a:gd name="connsiteY131" fmla="*/ 304800 h 2773680"/>
                <a:gd name="connsiteX132" fmla="*/ 60960 w 1821180"/>
                <a:gd name="connsiteY132" fmla="*/ 358140 h 2773680"/>
                <a:gd name="connsiteX133" fmla="*/ 83820 w 1821180"/>
                <a:gd name="connsiteY133" fmla="*/ 430530 h 2773680"/>
                <a:gd name="connsiteX134" fmla="*/ 129540 w 1821180"/>
                <a:gd name="connsiteY134" fmla="*/ 483870 h 2773680"/>
                <a:gd name="connsiteX135" fmla="*/ 163830 w 1821180"/>
                <a:gd name="connsiteY135" fmla="*/ 541020 h 2773680"/>
                <a:gd name="connsiteX136" fmla="*/ 156210 w 1821180"/>
                <a:gd name="connsiteY136" fmla="*/ 643890 h 2773680"/>
                <a:gd name="connsiteX137" fmla="*/ 156210 w 1821180"/>
                <a:gd name="connsiteY137" fmla="*/ 773430 h 2773680"/>
                <a:gd name="connsiteX138" fmla="*/ 144780 w 1821180"/>
                <a:gd name="connsiteY138" fmla="*/ 899160 h 2773680"/>
                <a:gd name="connsiteX139" fmla="*/ 190500 w 1821180"/>
                <a:gd name="connsiteY139" fmla="*/ 1024890 h 2773680"/>
                <a:gd name="connsiteX140" fmla="*/ 220980 w 1821180"/>
                <a:gd name="connsiteY140" fmla="*/ 1112520 h 2773680"/>
                <a:gd name="connsiteX141" fmla="*/ 251460 w 1821180"/>
                <a:gd name="connsiteY141" fmla="*/ 1188720 h 2773680"/>
                <a:gd name="connsiteX142" fmla="*/ 259080 w 1821180"/>
                <a:gd name="connsiteY142" fmla="*/ 1283970 h 2773680"/>
                <a:gd name="connsiteX143" fmla="*/ 274320 w 1821180"/>
                <a:gd name="connsiteY143" fmla="*/ 1394460 h 2773680"/>
                <a:gd name="connsiteX144" fmla="*/ 320040 w 1821180"/>
                <a:gd name="connsiteY144" fmla="*/ 1543050 h 2773680"/>
                <a:gd name="connsiteX145" fmla="*/ 342900 w 1821180"/>
                <a:gd name="connsiteY145" fmla="*/ 1741170 h 2773680"/>
                <a:gd name="connsiteX146" fmla="*/ 411480 w 1821180"/>
                <a:gd name="connsiteY146" fmla="*/ 1950720 h 2773680"/>
                <a:gd name="connsiteX147" fmla="*/ 472440 w 1821180"/>
                <a:gd name="connsiteY147" fmla="*/ 2148840 h 2773680"/>
                <a:gd name="connsiteX148" fmla="*/ 556260 w 1821180"/>
                <a:gd name="connsiteY148" fmla="*/ 2308860 h 2773680"/>
                <a:gd name="connsiteX149" fmla="*/ 655320 w 1821180"/>
                <a:gd name="connsiteY149" fmla="*/ 2430780 h 2773680"/>
                <a:gd name="connsiteX150" fmla="*/ 784860 w 1821180"/>
                <a:gd name="connsiteY150" fmla="*/ 2548890 h 2773680"/>
                <a:gd name="connsiteX151" fmla="*/ 914400 w 1821180"/>
                <a:gd name="connsiteY151" fmla="*/ 2617470 h 2773680"/>
                <a:gd name="connsiteX152" fmla="*/ 948690 w 1821180"/>
                <a:gd name="connsiteY152" fmla="*/ 2651760 h 2773680"/>
                <a:gd name="connsiteX153" fmla="*/ 1074420 w 1821180"/>
                <a:gd name="connsiteY153" fmla="*/ 2674620 h 2773680"/>
                <a:gd name="connsiteX154" fmla="*/ 1123950 w 1821180"/>
                <a:gd name="connsiteY154" fmla="*/ 2678430 h 2773680"/>
                <a:gd name="connsiteX155" fmla="*/ 1344930 w 1821180"/>
                <a:gd name="connsiteY155" fmla="*/ 2674620 h 2773680"/>
                <a:gd name="connsiteX156" fmla="*/ 1592580 w 1821180"/>
                <a:gd name="connsiteY156" fmla="*/ 2716530 h 2773680"/>
                <a:gd name="connsiteX157" fmla="*/ 1737360 w 1821180"/>
                <a:gd name="connsiteY157" fmla="*/ 2716530 h 2773680"/>
                <a:gd name="connsiteX158" fmla="*/ 1786890 w 1821180"/>
                <a:gd name="connsiteY158" fmla="*/ 2682240 h 2773680"/>
                <a:gd name="connsiteX159" fmla="*/ 1783080 w 1821180"/>
                <a:gd name="connsiteY159" fmla="*/ 2625090 h 2773680"/>
                <a:gd name="connsiteX160" fmla="*/ 1764030 w 1821180"/>
                <a:gd name="connsiteY160" fmla="*/ 2579370 h 2773680"/>
                <a:gd name="connsiteX161" fmla="*/ 1718310 w 1821180"/>
                <a:gd name="connsiteY161" fmla="*/ 2526030 h 2773680"/>
                <a:gd name="connsiteX162" fmla="*/ 1684020 w 1821180"/>
                <a:gd name="connsiteY162" fmla="*/ 2400300 h 2773680"/>
                <a:gd name="connsiteX163" fmla="*/ 1657350 w 1821180"/>
                <a:gd name="connsiteY163" fmla="*/ 2339340 h 2773680"/>
                <a:gd name="connsiteX164" fmla="*/ 1607820 w 1821180"/>
                <a:gd name="connsiteY164" fmla="*/ 2263140 h 2773680"/>
                <a:gd name="connsiteX165" fmla="*/ 1504950 w 1821180"/>
                <a:gd name="connsiteY165" fmla="*/ 2205990 h 2773680"/>
                <a:gd name="connsiteX166" fmla="*/ 1379220 w 1821180"/>
                <a:gd name="connsiteY166" fmla="*/ 2129790 h 2773680"/>
                <a:gd name="connsiteX167" fmla="*/ 1306830 w 1821180"/>
                <a:gd name="connsiteY167" fmla="*/ 2053590 h 2773680"/>
                <a:gd name="connsiteX168" fmla="*/ 1257300 w 1821180"/>
                <a:gd name="connsiteY168" fmla="*/ 1943100 h 2773680"/>
                <a:gd name="connsiteX169" fmla="*/ 1226820 w 1821180"/>
                <a:gd name="connsiteY169" fmla="*/ 1844040 h 2773680"/>
                <a:gd name="connsiteX170" fmla="*/ 1215390 w 1821180"/>
                <a:gd name="connsiteY170" fmla="*/ 1756410 h 2773680"/>
                <a:gd name="connsiteX171" fmla="*/ 1181100 w 1821180"/>
                <a:gd name="connsiteY171" fmla="*/ 1703070 h 2773680"/>
                <a:gd name="connsiteX172" fmla="*/ 1150620 w 1821180"/>
                <a:gd name="connsiteY172" fmla="*/ 1577340 h 2773680"/>
                <a:gd name="connsiteX173" fmla="*/ 1123950 w 1821180"/>
                <a:gd name="connsiteY173" fmla="*/ 1474470 h 2773680"/>
                <a:gd name="connsiteX174" fmla="*/ 1070610 w 1821180"/>
                <a:gd name="connsiteY174" fmla="*/ 1356360 h 2773680"/>
                <a:gd name="connsiteX175" fmla="*/ 1013460 w 1821180"/>
                <a:gd name="connsiteY175" fmla="*/ 1230630 h 2773680"/>
                <a:gd name="connsiteX176" fmla="*/ 1021080 w 1821180"/>
                <a:gd name="connsiteY176" fmla="*/ 1123950 h 2773680"/>
                <a:gd name="connsiteX177" fmla="*/ 1028700 w 1821180"/>
                <a:gd name="connsiteY177" fmla="*/ 1085850 h 2773680"/>
                <a:gd name="connsiteX178" fmla="*/ 1097280 w 1821180"/>
                <a:gd name="connsiteY178" fmla="*/ 1051560 h 2773680"/>
                <a:gd name="connsiteX179" fmla="*/ 1150620 w 1821180"/>
                <a:gd name="connsiteY179" fmla="*/ 1017270 h 2773680"/>
                <a:gd name="connsiteX180" fmla="*/ 1158240 w 1821180"/>
                <a:gd name="connsiteY180" fmla="*/ 929640 h 2773680"/>
                <a:gd name="connsiteX181" fmla="*/ 1131570 w 1821180"/>
                <a:gd name="connsiteY181" fmla="*/ 842010 h 2773680"/>
                <a:gd name="connsiteX182" fmla="*/ 1062990 w 1821180"/>
                <a:gd name="connsiteY182" fmla="*/ 784860 h 2773680"/>
                <a:gd name="connsiteX183" fmla="*/ 1009650 w 1821180"/>
                <a:gd name="connsiteY183" fmla="*/ 617220 h 2773680"/>
                <a:gd name="connsiteX184" fmla="*/ 948690 w 1821180"/>
                <a:gd name="connsiteY184" fmla="*/ 491490 h 2773680"/>
                <a:gd name="connsiteX185" fmla="*/ 838200 w 1821180"/>
                <a:gd name="connsiteY185" fmla="*/ 388620 h 2773680"/>
                <a:gd name="connsiteX186" fmla="*/ 830580 w 1821180"/>
                <a:gd name="connsiteY186" fmla="*/ 293370 h 2773680"/>
                <a:gd name="connsiteX187" fmla="*/ 838200 w 1821180"/>
                <a:gd name="connsiteY187" fmla="*/ 182880 h 2773680"/>
                <a:gd name="connsiteX188" fmla="*/ 819150 w 1821180"/>
                <a:gd name="connsiteY188" fmla="*/ 99060 h 2773680"/>
                <a:gd name="connsiteX189" fmla="*/ 784860 w 1821180"/>
                <a:gd name="connsiteY189" fmla="*/ 68580 h 2773680"/>
                <a:gd name="connsiteX190" fmla="*/ 712470 w 1821180"/>
                <a:gd name="connsiteY190" fmla="*/ 57150 h 2773680"/>
                <a:gd name="connsiteX191" fmla="*/ 621030 w 1821180"/>
                <a:gd name="connsiteY191" fmla="*/ 57150 h 2773680"/>
                <a:gd name="connsiteX192" fmla="*/ 495300 w 1821180"/>
                <a:gd name="connsiteY192" fmla="*/ 95250 h 2773680"/>
                <a:gd name="connsiteX193" fmla="*/ 430530 w 1821180"/>
                <a:gd name="connsiteY193" fmla="*/ 114300 h 2773680"/>
                <a:gd name="connsiteX194" fmla="*/ 346710 w 1821180"/>
                <a:gd name="connsiteY194" fmla="*/ 114300 h 2773680"/>
                <a:gd name="connsiteX195" fmla="*/ 438150 w 1821180"/>
                <a:gd name="connsiteY195" fmla="*/ 45720 h 2773680"/>
                <a:gd name="connsiteX0" fmla="*/ 438150 w 1821180"/>
                <a:gd name="connsiteY0" fmla="*/ 45720 h 2773680"/>
                <a:gd name="connsiteX1" fmla="*/ 438150 w 1821180"/>
                <a:gd name="connsiteY1" fmla="*/ 45720 h 2773680"/>
                <a:gd name="connsiteX2" fmla="*/ 529590 w 1821180"/>
                <a:gd name="connsiteY2" fmla="*/ 41910 h 2773680"/>
                <a:gd name="connsiteX3" fmla="*/ 617220 w 1821180"/>
                <a:gd name="connsiteY3" fmla="*/ 19050 h 2773680"/>
                <a:gd name="connsiteX4" fmla="*/ 739140 w 1821180"/>
                <a:gd name="connsiteY4" fmla="*/ 0 h 2773680"/>
                <a:gd name="connsiteX5" fmla="*/ 796290 w 1821180"/>
                <a:gd name="connsiteY5" fmla="*/ 7620 h 2773680"/>
                <a:gd name="connsiteX6" fmla="*/ 811530 w 1821180"/>
                <a:gd name="connsiteY6" fmla="*/ 11430 h 2773680"/>
                <a:gd name="connsiteX7" fmla="*/ 857250 w 1821180"/>
                <a:gd name="connsiteY7" fmla="*/ 49530 h 2773680"/>
                <a:gd name="connsiteX8" fmla="*/ 891540 w 1821180"/>
                <a:gd name="connsiteY8" fmla="*/ 91440 h 2773680"/>
                <a:gd name="connsiteX9" fmla="*/ 918210 w 1821180"/>
                <a:gd name="connsiteY9" fmla="*/ 152400 h 2773680"/>
                <a:gd name="connsiteX10" fmla="*/ 929640 w 1821180"/>
                <a:gd name="connsiteY10" fmla="*/ 213360 h 2773680"/>
                <a:gd name="connsiteX11" fmla="*/ 933450 w 1821180"/>
                <a:gd name="connsiteY11" fmla="*/ 262890 h 2773680"/>
                <a:gd name="connsiteX12" fmla="*/ 971550 w 1821180"/>
                <a:gd name="connsiteY12" fmla="*/ 300990 h 2773680"/>
                <a:gd name="connsiteX13" fmla="*/ 1013460 w 1821180"/>
                <a:gd name="connsiteY13" fmla="*/ 331470 h 2773680"/>
                <a:gd name="connsiteX14" fmla="*/ 1032510 w 1821180"/>
                <a:gd name="connsiteY14" fmla="*/ 396240 h 2773680"/>
                <a:gd name="connsiteX15" fmla="*/ 1040130 w 1821180"/>
                <a:gd name="connsiteY15" fmla="*/ 476250 h 2773680"/>
                <a:gd name="connsiteX16" fmla="*/ 1123950 w 1821180"/>
                <a:gd name="connsiteY16" fmla="*/ 510540 h 2773680"/>
                <a:gd name="connsiteX17" fmla="*/ 1188720 w 1821180"/>
                <a:gd name="connsiteY17" fmla="*/ 525780 h 2773680"/>
                <a:gd name="connsiteX18" fmla="*/ 1200150 w 1821180"/>
                <a:gd name="connsiteY18" fmla="*/ 582930 h 2773680"/>
                <a:gd name="connsiteX19" fmla="*/ 1196340 w 1821180"/>
                <a:gd name="connsiteY19" fmla="*/ 640080 h 2773680"/>
                <a:gd name="connsiteX20" fmla="*/ 1196340 w 1821180"/>
                <a:gd name="connsiteY20" fmla="*/ 640080 h 2773680"/>
                <a:gd name="connsiteX21" fmla="*/ 1211580 w 1821180"/>
                <a:gd name="connsiteY21" fmla="*/ 708660 h 2773680"/>
                <a:gd name="connsiteX22" fmla="*/ 1242060 w 1821180"/>
                <a:gd name="connsiteY22" fmla="*/ 746760 h 2773680"/>
                <a:gd name="connsiteX23" fmla="*/ 1261110 w 1821180"/>
                <a:gd name="connsiteY23" fmla="*/ 792480 h 2773680"/>
                <a:gd name="connsiteX24" fmla="*/ 1287780 w 1821180"/>
                <a:gd name="connsiteY24" fmla="*/ 857250 h 2773680"/>
                <a:gd name="connsiteX25" fmla="*/ 1291590 w 1821180"/>
                <a:gd name="connsiteY25" fmla="*/ 918210 h 2773680"/>
                <a:gd name="connsiteX26" fmla="*/ 1280160 w 1821180"/>
                <a:gd name="connsiteY26" fmla="*/ 941070 h 2773680"/>
                <a:gd name="connsiteX27" fmla="*/ 1303020 w 1821180"/>
                <a:gd name="connsiteY27" fmla="*/ 1017270 h 2773680"/>
                <a:gd name="connsiteX28" fmla="*/ 1295400 w 1821180"/>
                <a:gd name="connsiteY28" fmla="*/ 1055370 h 2773680"/>
                <a:gd name="connsiteX29" fmla="*/ 1234440 w 1821180"/>
                <a:gd name="connsiteY29" fmla="*/ 1089660 h 2773680"/>
                <a:gd name="connsiteX30" fmla="*/ 1207770 w 1821180"/>
                <a:gd name="connsiteY30" fmla="*/ 1104900 h 2773680"/>
                <a:gd name="connsiteX31" fmla="*/ 1207770 w 1821180"/>
                <a:gd name="connsiteY31" fmla="*/ 1150620 h 2773680"/>
                <a:gd name="connsiteX32" fmla="*/ 1173480 w 1821180"/>
                <a:gd name="connsiteY32" fmla="*/ 1188720 h 2773680"/>
                <a:gd name="connsiteX33" fmla="*/ 1165860 w 1821180"/>
                <a:gd name="connsiteY33" fmla="*/ 1253490 h 2773680"/>
                <a:gd name="connsiteX34" fmla="*/ 1200150 w 1821180"/>
                <a:gd name="connsiteY34" fmla="*/ 1325880 h 2773680"/>
                <a:gd name="connsiteX35" fmla="*/ 1200150 w 1821180"/>
                <a:gd name="connsiteY35" fmla="*/ 1383030 h 2773680"/>
                <a:gd name="connsiteX36" fmla="*/ 1211580 w 1821180"/>
                <a:gd name="connsiteY36" fmla="*/ 1447800 h 2773680"/>
                <a:gd name="connsiteX37" fmla="*/ 1203960 w 1821180"/>
                <a:gd name="connsiteY37" fmla="*/ 1508760 h 2773680"/>
                <a:gd name="connsiteX38" fmla="*/ 1253490 w 1821180"/>
                <a:gd name="connsiteY38" fmla="*/ 1607820 h 2773680"/>
                <a:gd name="connsiteX39" fmla="*/ 1272540 w 1821180"/>
                <a:gd name="connsiteY39" fmla="*/ 1699260 h 2773680"/>
                <a:gd name="connsiteX40" fmla="*/ 1287780 w 1821180"/>
                <a:gd name="connsiteY40" fmla="*/ 1737360 h 2773680"/>
                <a:gd name="connsiteX41" fmla="*/ 1325880 w 1821180"/>
                <a:gd name="connsiteY41" fmla="*/ 1805940 h 2773680"/>
                <a:gd name="connsiteX42" fmla="*/ 1329690 w 1821180"/>
                <a:gd name="connsiteY42" fmla="*/ 1866900 h 2773680"/>
                <a:gd name="connsiteX43" fmla="*/ 1333500 w 1821180"/>
                <a:gd name="connsiteY43" fmla="*/ 1916430 h 2773680"/>
                <a:gd name="connsiteX44" fmla="*/ 1363980 w 1821180"/>
                <a:gd name="connsiteY44" fmla="*/ 1965960 h 2773680"/>
                <a:gd name="connsiteX45" fmla="*/ 1405890 w 1821180"/>
                <a:gd name="connsiteY45" fmla="*/ 2026920 h 2773680"/>
                <a:gd name="connsiteX46" fmla="*/ 1417320 w 1821180"/>
                <a:gd name="connsiteY46" fmla="*/ 2061210 h 2773680"/>
                <a:gd name="connsiteX47" fmla="*/ 1459230 w 1821180"/>
                <a:gd name="connsiteY47" fmla="*/ 2110740 h 2773680"/>
                <a:gd name="connsiteX48" fmla="*/ 1508760 w 1821180"/>
                <a:gd name="connsiteY48" fmla="*/ 2145030 h 2773680"/>
                <a:gd name="connsiteX49" fmla="*/ 1596390 w 1821180"/>
                <a:gd name="connsiteY49" fmla="*/ 2186940 h 2773680"/>
                <a:gd name="connsiteX50" fmla="*/ 1611630 w 1821180"/>
                <a:gd name="connsiteY50" fmla="*/ 2221230 h 2773680"/>
                <a:gd name="connsiteX51" fmla="*/ 1642110 w 1821180"/>
                <a:gd name="connsiteY51" fmla="*/ 2266950 h 2773680"/>
                <a:gd name="connsiteX52" fmla="*/ 1703070 w 1821180"/>
                <a:gd name="connsiteY52" fmla="*/ 2305050 h 2773680"/>
                <a:gd name="connsiteX53" fmla="*/ 1748790 w 1821180"/>
                <a:gd name="connsiteY53" fmla="*/ 2358390 h 2773680"/>
                <a:gd name="connsiteX54" fmla="*/ 1760220 w 1821180"/>
                <a:gd name="connsiteY54" fmla="*/ 2449830 h 2773680"/>
                <a:gd name="connsiteX55" fmla="*/ 1779270 w 1821180"/>
                <a:gd name="connsiteY55" fmla="*/ 2499360 h 2773680"/>
                <a:gd name="connsiteX56" fmla="*/ 1813560 w 1821180"/>
                <a:gd name="connsiteY56" fmla="*/ 2548890 h 2773680"/>
                <a:gd name="connsiteX57" fmla="*/ 1821180 w 1821180"/>
                <a:gd name="connsiteY57" fmla="*/ 2602230 h 2773680"/>
                <a:gd name="connsiteX58" fmla="*/ 1821180 w 1821180"/>
                <a:gd name="connsiteY58" fmla="*/ 2663190 h 2773680"/>
                <a:gd name="connsiteX59" fmla="*/ 1817370 w 1821180"/>
                <a:gd name="connsiteY59" fmla="*/ 2701290 h 2773680"/>
                <a:gd name="connsiteX60" fmla="*/ 1802130 w 1821180"/>
                <a:gd name="connsiteY60" fmla="*/ 2735580 h 2773680"/>
                <a:gd name="connsiteX61" fmla="*/ 1741170 w 1821180"/>
                <a:gd name="connsiteY61" fmla="*/ 2758440 h 2773680"/>
                <a:gd name="connsiteX62" fmla="*/ 1687830 w 1821180"/>
                <a:gd name="connsiteY62" fmla="*/ 2769870 h 2773680"/>
                <a:gd name="connsiteX63" fmla="*/ 1611630 w 1821180"/>
                <a:gd name="connsiteY63" fmla="*/ 2773680 h 2773680"/>
                <a:gd name="connsiteX64" fmla="*/ 1512570 w 1821180"/>
                <a:gd name="connsiteY64" fmla="*/ 2754630 h 2773680"/>
                <a:gd name="connsiteX65" fmla="*/ 1451610 w 1821180"/>
                <a:gd name="connsiteY65" fmla="*/ 2766060 h 2773680"/>
                <a:gd name="connsiteX66" fmla="*/ 1390650 w 1821180"/>
                <a:gd name="connsiteY66" fmla="*/ 2773680 h 2773680"/>
                <a:gd name="connsiteX67" fmla="*/ 1356360 w 1821180"/>
                <a:gd name="connsiteY67" fmla="*/ 2766060 h 2773680"/>
                <a:gd name="connsiteX68" fmla="*/ 1325880 w 1821180"/>
                <a:gd name="connsiteY68" fmla="*/ 2750820 h 2773680"/>
                <a:gd name="connsiteX69" fmla="*/ 1226820 w 1821180"/>
                <a:gd name="connsiteY69" fmla="*/ 2758440 h 2773680"/>
                <a:gd name="connsiteX70" fmla="*/ 1135380 w 1821180"/>
                <a:gd name="connsiteY70" fmla="*/ 2773680 h 2773680"/>
                <a:gd name="connsiteX71" fmla="*/ 1078230 w 1821180"/>
                <a:gd name="connsiteY71" fmla="*/ 2762250 h 2773680"/>
                <a:gd name="connsiteX72" fmla="*/ 1013460 w 1821180"/>
                <a:gd name="connsiteY72" fmla="*/ 2739390 h 2773680"/>
                <a:gd name="connsiteX73" fmla="*/ 956310 w 1821180"/>
                <a:gd name="connsiteY73" fmla="*/ 2727960 h 2773680"/>
                <a:gd name="connsiteX74" fmla="*/ 830580 w 1821180"/>
                <a:gd name="connsiteY74" fmla="*/ 2678430 h 2773680"/>
                <a:gd name="connsiteX75" fmla="*/ 800100 w 1821180"/>
                <a:gd name="connsiteY75" fmla="*/ 2647950 h 2773680"/>
                <a:gd name="connsiteX76" fmla="*/ 758190 w 1821180"/>
                <a:gd name="connsiteY76" fmla="*/ 2636520 h 2773680"/>
                <a:gd name="connsiteX77" fmla="*/ 727710 w 1821180"/>
                <a:gd name="connsiteY77" fmla="*/ 2625090 h 2773680"/>
                <a:gd name="connsiteX78" fmla="*/ 681990 w 1821180"/>
                <a:gd name="connsiteY78" fmla="*/ 2590800 h 2773680"/>
                <a:gd name="connsiteX79" fmla="*/ 659130 w 1821180"/>
                <a:gd name="connsiteY79" fmla="*/ 2564130 h 2773680"/>
                <a:gd name="connsiteX80" fmla="*/ 590550 w 1821180"/>
                <a:gd name="connsiteY80" fmla="*/ 2552700 h 2773680"/>
                <a:gd name="connsiteX81" fmla="*/ 563880 w 1821180"/>
                <a:gd name="connsiteY81" fmla="*/ 2537460 h 2773680"/>
                <a:gd name="connsiteX82" fmla="*/ 541020 w 1821180"/>
                <a:gd name="connsiteY82" fmla="*/ 2491740 h 2773680"/>
                <a:gd name="connsiteX83" fmla="*/ 541020 w 1821180"/>
                <a:gd name="connsiteY83" fmla="*/ 2426970 h 2773680"/>
                <a:gd name="connsiteX84" fmla="*/ 502920 w 1821180"/>
                <a:gd name="connsiteY84" fmla="*/ 2354580 h 2773680"/>
                <a:gd name="connsiteX85" fmla="*/ 472440 w 1821180"/>
                <a:gd name="connsiteY85" fmla="*/ 2293620 h 2773680"/>
                <a:gd name="connsiteX86" fmla="*/ 422910 w 1821180"/>
                <a:gd name="connsiteY86" fmla="*/ 2217420 h 2773680"/>
                <a:gd name="connsiteX87" fmla="*/ 388620 w 1821180"/>
                <a:gd name="connsiteY87" fmla="*/ 2076450 h 2773680"/>
                <a:gd name="connsiteX88" fmla="*/ 350520 w 1821180"/>
                <a:gd name="connsiteY88" fmla="*/ 2038350 h 2773680"/>
                <a:gd name="connsiteX89" fmla="*/ 331470 w 1821180"/>
                <a:gd name="connsiteY89" fmla="*/ 2011680 h 2773680"/>
                <a:gd name="connsiteX90" fmla="*/ 308610 w 1821180"/>
                <a:gd name="connsiteY90" fmla="*/ 1962150 h 2773680"/>
                <a:gd name="connsiteX91" fmla="*/ 281940 w 1821180"/>
                <a:gd name="connsiteY91" fmla="*/ 1905000 h 2773680"/>
                <a:gd name="connsiteX92" fmla="*/ 232410 w 1821180"/>
                <a:gd name="connsiteY92" fmla="*/ 1802130 h 2773680"/>
                <a:gd name="connsiteX93" fmla="*/ 240030 w 1821180"/>
                <a:gd name="connsiteY93" fmla="*/ 1748790 h 2773680"/>
                <a:gd name="connsiteX94" fmla="*/ 251460 w 1821180"/>
                <a:gd name="connsiteY94" fmla="*/ 1676400 h 2773680"/>
                <a:gd name="connsiteX95" fmla="*/ 236220 w 1821180"/>
                <a:gd name="connsiteY95" fmla="*/ 1611630 h 2773680"/>
                <a:gd name="connsiteX96" fmla="*/ 220980 w 1821180"/>
                <a:gd name="connsiteY96" fmla="*/ 1569720 h 2773680"/>
                <a:gd name="connsiteX97" fmla="*/ 220980 w 1821180"/>
                <a:gd name="connsiteY97" fmla="*/ 1508760 h 2773680"/>
                <a:gd name="connsiteX98" fmla="*/ 220980 w 1821180"/>
                <a:gd name="connsiteY98" fmla="*/ 1508760 h 2773680"/>
                <a:gd name="connsiteX99" fmla="*/ 205740 w 1821180"/>
                <a:gd name="connsiteY99" fmla="*/ 1447800 h 2773680"/>
                <a:gd name="connsiteX100" fmla="*/ 190500 w 1821180"/>
                <a:gd name="connsiteY100" fmla="*/ 1379220 h 2773680"/>
                <a:gd name="connsiteX101" fmla="*/ 205740 w 1821180"/>
                <a:gd name="connsiteY101" fmla="*/ 1329690 h 2773680"/>
                <a:gd name="connsiteX102" fmla="*/ 186690 w 1821180"/>
                <a:gd name="connsiteY102" fmla="*/ 1245870 h 2773680"/>
                <a:gd name="connsiteX103" fmla="*/ 160020 w 1821180"/>
                <a:gd name="connsiteY103" fmla="*/ 1169670 h 2773680"/>
                <a:gd name="connsiteX104" fmla="*/ 137160 w 1821180"/>
                <a:gd name="connsiteY104" fmla="*/ 1108710 h 2773680"/>
                <a:gd name="connsiteX105" fmla="*/ 57150 w 1821180"/>
                <a:gd name="connsiteY105" fmla="*/ 1043940 h 2773680"/>
                <a:gd name="connsiteX106" fmla="*/ 49530 w 1821180"/>
                <a:gd name="connsiteY106" fmla="*/ 937260 h 2773680"/>
                <a:gd name="connsiteX107" fmla="*/ 95250 w 1821180"/>
                <a:gd name="connsiteY107" fmla="*/ 899160 h 2773680"/>
                <a:gd name="connsiteX108" fmla="*/ 80010 w 1821180"/>
                <a:gd name="connsiteY108" fmla="*/ 838200 h 2773680"/>
                <a:gd name="connsiteX109" fmla="*/ 68580 w 1821180"/>
                <a:gd name="connsiteY109" fmla="*/ 800100 h 2773680"/>
                <a:gd name="connsiteX110" fmla="*/ 72390 w 1821180"/>
                <a:gd name="connsiteY110" fmla="*/ 758190 h 2773680"/>
                <a:gd name="connsiteX111" fmla="*/ 87630 w 1821180"/>
                <a:gd name="connsiteY111" fmla="*/ 716280 h 2773680"/>
                <a:gd name="connsiteX112" fmla="*/ 91440 w 1821180"/>
                <a:gd name="connsiteY112" fmla="*/ 636270 h 2773680"/>
                <a:gd name="connsiteX113" fmla="*/ 68580 w 1821180"/>
                <a:gd name="connsiteY113" fmla="*/ 579120 h 2773680"/>
                <a:gd name="connsiteX114" fmla="*/ 45720 w 1821180"/>
                <a:gd name="connsiteY114" fmla="*/ 548640 h 2773680"/>
                <a:gd name="connsiteX115" fmla="*/ 38100 w 1821180"/>
                <a:gd name="connsiteY115" fmla="*/ 476250 h 2773680"/>
                <a:gd name="connsiteX116" fmla="*/ 22860 w 1821180"/>
                <a:gd name="connsiteY116" fmla="*/ 426720 h 2773680"/>
                <a:gd name="connsiteX117" fmla="*/ 3810 w 1821180"/>
                <a:gd name="connsiteY117" fmla="*/ 373380 h 2773680"/>
                <a:gd name="connsiteX118" fmla="*/ 0 w 1821180"/>
                <a:gd name="connsiteY118" fmla="*/ 316230 h 2773680"/>
                <a:gd name="connsiteX119" fmla="*/ 0 w 1821180"/>
                <a:gd name="connsiteY119" fmla="*/ 262890 h 2773680"/>
                <a:gd name="connsiteX120" fmla="*/ 41910 w 1821180"/>
                <a:gd name="connsiteY120" fmla="*/ 213360 h 2773680"/>
                <a:gd name="connsiteX121" fmla="*/ 60960 w 1821180"/>
                <a:gd name="connsiteY121" fmla="*/ 167640 h 2773680"/>
                <a:gd name="connsiteX122" fmla="*/ 91440 w 1821180"/>
                <a:gd name="connsiteY122" fmla="*/ 148590 h 2773680"/>
                <a:gd name="connsiteX123" fmla="*/ 125730 w 1821180"/>
                <a:gd name="connsiteY123" fmla="*/ 125730 h 2773680"/>
                <a:gd name="connsiteX124" fmla="*/ 182880 w 1821180"/>
                <a:gd name="connsiteY124" fmla="*/ 87630 h 2773680"/>
                <a:gd name="connsiteX125" fmla="*/ 240030 w 1821180"/>
                <a:gd name="connsiteY125" fmla="*/ 80010 h 2773680"/>
                <a:gd name="connsiteX126" fmla="*/ 297180 w 1821180"/>
                <a:gd name="connsiteY126" fmla="*/ 80010 h 2773680"/>
                <a:gd name="connsiteX127" fmla="*/ 297180 w 1821180"/>
                <a:gd name="connsiteY127" fmla="*/ 114300 h 2773680"/>
                <a:gd name="connsiteX128" fmla="*/ 220980 w 1821180"/>
                <a:gd name="connsiteY128" fmla="*/ 133350 h 2773680"/>
                <a:gd name="connsiteX129" fmla="*/ 106680 w 1821180"/>
                <a:gd name="connsiteY129" fmla="*/ 205740 h 2773680"/>
                <a:gd name="connsiteX130" fmla="*/ 80010 w 1821180"/>
                <a:gd name="connsiteY130" fmla="*/ 259080 h 2773680"/>
                <a:gd name="connsiteX131" fmla="*/ 68580 w 1821180"/>
                <a:gd name="connsiteY131" fmla="*/ 304800 h 2773680"/>
                <a:gd name="connsiteX132" fmla="*/ 60960 w 1821180"/>
                <a:gd name="connsiteY132" fmla="*/ 358140 h 2773680"/>
                <a:gd name="connsiteX133" fmla="*/ 83820 w 1821180"/>
                <a:gd name="connsiteY133" fmla="*/ 430530 h 2773680"/>
                <a:gd name="connsiteX134" fmla="*/ 129540 w 1821180"/>
                <a:gd name="connsiteY134" fmla="*/ 483870 h 2773680"/>
                <a:gd name="connsiteX135" fmla="*/ 163830 w 1821180"/>
                <a:gd name="connsiteY135" fmla="*/ 541020 h 2773680"/>
                <a:gd name="connsiteX136" fmla="*/ 156210 w 1821180"/>
                <a:gd name="connsiteY136" fmla="*/ 643890 h 2773680"/>
                <a:gd name="connsiteX137" fmla="*/ 156210 w 1821180"/>
                <a:gd name="connsiteY137" fmla="*/ 773430 h 2773680"/>
                <a:gd name="connsiteX138" fmla="*/ 144780 w 1821180"/>
                <a:gd name="connsiteY138" fmla="*/ 899160 h 2773680"/>
                <a:gd name="connsiteX139" fmla="*/ 190500 w 1821180"/>
                <a:gd name="connsiteY139" fmla="*/ 1024890 h 2773680"/>
                <a:gd name="connsiteX140" fmla="*/ 220980 w 1821180"/>
                <a:gd name="connsiteY140" fmla="*/ 1112520 h 2773680"/>
                <a:gd name="connsiteX141" fmla="*/ 251460 w 1821180"/>
                <a:gd name="connsiteY141" fmla="*/ 1188720 h 2773680"/>
                <a:gd name="connsiteX142" fmla="*/ 259080 w 1821180"/>
                <a:gd name="connsiteY142" fmla="*/ 1283970 h 2773680"/>
                <a:gd name="connsiteX143" fmla="*/ 274320 w 1821180"/>
                <a:gd name="connsiteY143" fmla="*/ 1394460 h 2773680"/>
                <a:gd name="connsiteX144" fmla="*/ 320040 w 1821180"/>
                <a:gd name="connsiteY144" fmla="*/ 1543050 h 2773680"/>
                <a:gd name="connsiteX145" fmla="*/ 342900 w 1821180"/>
                <a:gd name="connsiteY145" fmla="*/ 1741170 h 2773680"/>
                <a:gd name="connsiteX146" fmla="*/ 411480 w 1821180"/>
                <a:gd name="connsiteY146" fmla="*/ 1950720 h 2773680"/>
                <a:gd name="connsiteX147" fmla="*/ 472440 w 1821180"/>
                <a:gd name="connsiteY147" fmla="*/ 2148840 h 2773680"/>
                <a:gd name="connsiteX148" fmla="*/ 556260 w 1821180"/>
                <a:gd name="connsiteY148" fmla="*/ 2308860 h 2773680"/>
                <a:gd name="connsiteX149" fmla="*/ 655320 w 1821180"/>
                <a:gd name="connsiteY149" fmla="*/ 2430780 h 2773680"/>
                <a:gd name="connsiteX150" fmla="*/ 784860 w 1821180"/>
                <a:gd name="connsiteY150" fmla="*/ 2548890 h 2773680"/>
                <a:gd name="connsiteX151" fmla="*/ 914400 w 1821180"/>
                <a:gd name="connsiteY151" fmla="*/ 2617470 h 2773680"/>
                <a:gd name="connsiteX152" fmla="*/ 948690 w 1821180"/>
                <a:gd name="connsiteY152" fmla="*/ 2651760 h 2773680"/>
                <a:gd name="connsiteX153" fmla="*/ 1074420 w 1821180"/>
                <a:gd name="connsiteY153" fmla="*/ 2674620 h 2773680"/>
                <a:gd name="connsiteX154" fmla="*/ 1123950 w 1821180"/>
                <a:gd name="connsiteY154" fmla="*/ 2678430 h 2773680"/>
                <a:gd name="connsiteX155" fmla="*/ 1344930 w 1821180"/>
                <a:gd name="connsiteY155" fmla="*/ 2674620 h 2773680"/>
                <a:gd name="connsiteX156" fmla="*/ 1592580 w 1821180"/>
                <a:gd name="connsiteY156" fmla="*/ 2716530 h 2773680"/>
                <a:gd name="connsiteX157" fmla="*/ 1737360 w 1821180"/>
                <a:gd name="connsiteY157" fmla="*/ 2716530 h 2773680"/>
                <a:gd name="connsiteX158" fmla="*/ 1786890 w 1821180"/>
                <a:gd name="connsiteY158" fmla="*/ 2682240 h 2773680"/>
                <a:gd name="connsiteX159" fmla="*/ 1783080 w 1821180"/>
                <a:gd name="connsiteY159" fmla="*/ 2625090 h 2773680"/>
                <a:gd name="connsiteX160" fmla="*/ 1764030 w 1821180"/>
                <a:gd name="connsiteY160" fmla="*/ 2579370 h 2773680"/>
                <a:gd name="connsiteX161" fmla="*/ 1718310 w 1821180"/>
                <a:gd name="connsiteY161" fmla="*/ 2526030 h 2773680"/>
                <a:gd name="connsiteX162" fmla="*/ 1684020 w 1821180"/>
                <a:gd name="connsiteY162" fmla="*/ 2400300 h 2773680"/>
                <a:gd name="connsiteX163" fmla="*/ 1657350 w 1821180"/>
                <a:gd name="connsiteY163" fmla="*/ 2339340 h 2773680"/>
                <a:gd name="connsiteX164" fmla="*/ 1607820 w 1821180"/>
                <a:gd name="connsiteY164" fmla="*/ 2263140 h 2773680"/>
                <a:gd name="connsiteX165" fmla="*/ 1504950 w 1821180"/>
                <a:gd name="connsiteY165" fmla="*/ 2205990 h 2773680"/>
                <a:gd name="connsiteX166" fmla="*/ 1379220 w 1821180"/>
                <a:gd name="connsiteY166" fmla="*/ 2129790 h 2773680"/>
                <a:gd name="connsiteX167" fmla="*/ 1306830 w 1821180"/>
                <a:gd name="connsiteY167" fmla="*/ 2053590 h 2773680"/>
                <a:gd name="connsiteX168" fmla="*/ 1257300 w 1821180"/>
                <a:gd name="connsiteY168" fmla="*/ 1943100 h 2773680"/>
                <a:gd name="connsiteX169" fmla="*/ 1226820 w 1821180"/>
                <a:gd name="connsiteY169" fmla="*/ 1844040 h 2773680"/>
                <a:gd name="connsiteX170" fmla="*/ 1215390 w 1821180"/>
                <a:gd name="connsiteY170" fmla="*/ 1756410 h 2773680"/>
                <a:gd name="connsiteX171" fmla="*/ 1181100 w 1821180"/>
                <a:gd name="connsiteY171" fmla="*/ 1703070 h 2773680"/>
                <a:gd name="connsiteX172" fmla="*/ 1150620 w 1821180"/>
                <a:gd name="connsiteY172" fmla="*/ 1577340 h 2773680"/>
                <a:gd name="connsiteX173" fmla="*/ 1123950 w 1821180"/>
                <a:gd name="connsiteY173" fmla="*/ 1474470 h 2773680"/>
                <a:gd name="connsiteX174" fmla="*/ 1070610 w 1821180"/>
                <a:gd name="connsiteY174" fmla="*/ 1356360 h 2773680"/>
                <a:gd name="connsiteX175" fmla="*/ 1013460 w 1821180"/>
                <a:gd name="connsiteY175" fmla="*/ 1230630 h 2773680"/>
                <a:gd name="connsiteX176" fmla="*/ 1021080 w 1821180"/>
                <a:gd name="connsiteY176" fmla="*/ 1123950 h 2773680"/>
                <a:gd name="connsiteX177" fmla="*/ 1028700 w 1821180"/>
                <a:gd name="connsiteY177" fmla="*/ 1085850 h 2773680"/>
                <a:gd name="connsiteX178" fmla="*/ 1097280 w 1821180"/>
                <a:gd name="connsiteY178" fmla="*/ 1051560 h 2773680"/>
                <a:gd name="connsiteX179" fmla="*/ 1150620 w 1821180"/>
                <a:gd name="connsiteY179" fmla="*/ 1017270 h 2773680"/>
                <a:gd name="connsiteX180" fmla="*/ 1158240 w 1821180"/>
                <a:gd name="connsiteY180" fmla="*/ 929640 h 2773680"/>
                <a:gd name="connsiteX181" fmla="*/ 1131570 w 1821180"/>
                <a:gd name="connsiteY181" fmla="*/ 842010 h 2773680"/>
                <a:gd name="connsiteX182" fmla="*/ 1062990 w 1821180"/>
                <a:gd name="connsiteY182" fmla="*/ 784860 h 2773680"/>
                <a:gd name="connsiteX183" fmla="*/ 1009650 w 1821180"/>
                <a:gd name="connsiteY183" fmla="*/ 617220 h 2773680"/>
                <a:gd name="connsiteX184" fmla="*/ 948690 w 1821180"/>
                <a:gd name="connsiteY184" fmla="*/ 491490 h 2773680"/>
                <a:gd name="connsiteX185" fmla="*/ 838200 w 1821180"/>
                <a:gd name="connsiteY185" fmla="*/ 388620 h 2773680"/>
                <a:gd name="connsiteX186" fmla="*/ 830580 w 1821180"/>
                <a:gd name="connsiteY186" fmla="*/ 293370 h 2773680"/>
                <a:gd name="connsiteX187" fmla="*/ 838200 w 1821180"/>
                <a:gd name="connsiteY187" fmla="*/ 182880 h 2773680"/>
                <a:gd name="connsiteX188" fmla="*/ 819150 w 1821180"/>
                <a:gd name="connsiteY188" fmla="*/ 99060 h 2773680"/>
                <a:gd name="connsiteX189" fmla="*/ 784860 w 1821180"/>
                <a:gd name="connsiteY189" fmla="*/ 68580 h 2773680"/>
                <a:gd name="connsiteX190" fmla="*/ 712470 w 1821180"/>
                <a:gd name="connsiteY190" fmla="*/ 57150 h 2773680"/>
                <a:gd name="connsiteX191" fmla="*/ 621030 w 1821180"/>
                <a:gd name="connsiteY191" fmla="*/ 57150 h 2773680"/>
                <a:gd name="connsiteX192" fmla="*/ 495300 w 1821180"/>
                <a:gd name="connsiteY192" fmla="*/ 95250 h 2773680"/>
                <a:gd name="connsiteX193" fmla="*/ 430530 w 1821180"/>
                <a:gd name="connsiteY193" fmla="*/ 114300 h 2773680"/>
                <a:gd name="connsiteX194" fmla="*/ 346710 w 1821180"/>
                <a:gd name="connsiteY194" fmla="*/ 114300 h 2773680"/>
                <a:gd name="connsiteX195" fmla="*/ 438150 w 1821180"/>
                <a:gd name="connsiteY195" fmla="*/ 45720 h 2773680"/>
                <a:gd name="connsiteX0" fmla="*/ 438150 w 1821180"/>
                <a:gd name="connsiteY0" fmla="*/ 45720 h 2773680"/>
                <a:gd name="connsiteX1" fmla="*/ 438150 w 1821180"/>
                <a:gd name="connsiteY1" fmla="*/ 45720 h 2773680"/>
                <a:gd name="connsiteX2" fmla="*/ 529590 w 1821180"/>
                <a:gd name="connsiteY2" fmla="*/ 41910 h 2773680"/>
                <a:gd name="connsiteX3" fmla="*/ 617220 w 1821180"/>
                <a:gd name="connsiteY3" fmla="*/ 19050 h 2773680"/>
                <a:gd name="connsiteX4" fmla="*/ 739140 w 1821180"/>
                <a:gd name="connsiteY4" fmla="*/ 0 h 2773680"/>
                <a:gd name="connsiteX5" fmla="*/ 796290 w 1821180"/>
                <a:gd name="connsiteY5" fmla="*/ 7620 h 2773680"/>
                <a:gd name="connsiteX6" fmla="*/ 811530 w 1821180"/>
                <a:gd name="connsiteY6" fmla="*/ 11430 h 2773680"/>
                <a:gd name="connsiteX7" fmla="*/ 857250 w 1821180"/>
                <a:gd name="connsiteY7" fmla="*/ 49530 h 2773680"/>
                <a:gd name="connsiteX8" fmla="*/ 891540 w 1821180"/>
                <a:gd name="connsiteY8" fmla="*/ 91440 h 2773680"/>
                <a:gd name="connsiteX9" fmla="*/ 918210 w 1821180"/>
                <a:gd name="connsiteY9" fmla="*/ 152400 h 2773680"/>
                <a:gd name="connsiteX10" fmla="*/ 929640 w 1821180"/>
                <a:gd name="connsiteY10" fmla="*/ 213360 h 2773680"/>
                <a:gd name="connsiteX11" fmla="*/ 933450 w 1821180"/>
                <a:gd name="connsiteY11" fmla="*/ 262890 h 2773680"/>
                <a:gd name="connsiteX12" fmla="*/ 971550 w 1821180"/>
                <a:gd name="connsiteY12" fmla="*/ 300990 h 2773680"/>
                <a:gd name="connsiteX13" fmla="*/ 1013460 w 1821180"/>
                <a:gd name="connsiteY13" fmla="*/ 331470 h 2773680"/>
                <a:gd name="connsiteX14" fmla="*/ 1032510 w 1821180"/>
                <a:gd name="connsiteY14" fmla="*/ 396240 h 2773680"/>
                <a:gd name="connsiteX15" fmla="*/ 1040130 w 1821180"/>
                <a:gd name="connsiteY15" fmla="*/ 476250 h 2773680"/>
                <a:gd name="connsiteX16" fmla="*/ 1123950 w 1821180"/>
                <a:gd name="connsiteY16" fmla="*/ 510540 h 2773680"/>
                <a:gd name="connsiteX17" fmla="*/ 1135380 w 1821180"/>
                <a:gd name="connsiteY17" fmla="*/ 567690 h 2773680"/>
                <a:gd name="connsiteX18" fmla="*/ 1200150 w 1821180"/>
                <a:gd name="connsiteY18" fmla="*/ 582930 h 2773680"/>
                <a:gd name="connsiteX19" fmla="*/ 1196340 w 1821180"/>
                <a:gd name="connsiteY19" fmla="*/ 640080 h 2773680"/>
                <a:gd name="connsiteX20" fmla="*/ 1196340 w 1821180"/>
                <a:gd name="connsiteY20" fmla="*/ 640080 h 2773680"/>
                <a:gd name="connsiteX21" fmla="*/ 1211580 w 1821180"/>
                <a:gd name="connsiteY21" fmla="*/ 708660 h 2773680"/>
                <a:gd name="connsiteX22" fmla="*/ 1242060 w 1821180"/>
                <a:gd name="connsiteY22" fmla="*/ 746760 h 2773680"/>
                <a:gd name="connsiteX23" fmla="*/ 1261110 w 1821180"/>
                <a:gd name="connsiteY23" fmla="*/ 792480 h 2773680"/>
                <a:gd name="connsiteX24" fmla="*/ 1287780 w 1821180"/>
                <a:gd name="connsiteY24" fmla="*/ 857250 h 2773680"/>
                <a:gd name="connsiteX25" fmla="*/ 1291590 w 1821180"/>
                <a:gd name="connsiteY25" fmla="*/ 918210 h 2773680"/>
                <a:gd name="connsiteX26" fmla="*/ 1280160 w 1821180"/>
                <a:gd name="connsiteY26" fmla="*/ 941070 h 2773680"/>
                <a:gd name="connsiteX27" fmla="*/ 1303020 w 1821180"/>
                <a:gd name="connsiteY27" fmla="*/ 1017270 h 2773680"/>
                <a:gd name="connsiteX28" fmla="*/ 1295400 w 1821180"/>
                <a:gd name="connsiteY28" fmla="*/ 1055370 h 2773680"/>
                <a:gd name="connsiteX29" fmla="*/ 1234440 w 1821180"/>
                <a:gd name="connsiteY29" fmla="*/ 1089660 h 2773680"/>
                <a:gd name="connsiteX30" fmla="*/ 1207770 w 1821180"/>
                <a:gd name="connsiteY30" fmla="*/ 1104900 h 2773680"/>
                <a:gd name="connsiteX31" fmla="*/ 1207770 w 1821180"/>
                <a:gd name="connsiteY31" fmla="*/ 1150620 h 2773680"/>
                <a:gd name="connsiteX32" fmla="*/ 1173480 w 1821180"/>
                <a:gd name="connsiteY32" fmla="*/ 1188720 h 2773680"/>
                <a:gd name="connsiteX33" fmla="*/ 1165860 w 1821180"/>
                <a:gd name="connsiteY33" fmla="*/ 1253490 h 2773680"/>
                <a:gd name="connsiteX34" fmla="*/ 1200150 w 1821180"/>
                <a:gd name="connsiteY34" fmla="*/ 1325880 h 2773680"/>
                <a:gd name="connsiteX35" fmla="*/ 1200150 w 1821180"/>
                <a:gd name="connsiteY35" fmla="*/ 1383030 h 2773680"/>
                <a:gd name="connsiteX36" fmla="*/ 1211580 w 1821180"/>
                <a:gd name="connsiteY36" fmla="*/ 1447800 h 2773680"/>
                <a:gd name="connsiteX37" fmla="*/ 1203960 w 1821180"/>
                <a:gd name="connsiteY37" fmla="*/ 1508760 h 2773680"/>
                <a:gd name="connsiteX38" fmla="*/ 1253490 w 1821180"/>
                <a:gd name="connsiteY38" fmla="*/ 1607820 h 2773680"/>
                <a:gd name="connsiteX39" fmla="*/ 1272540 w 1821180"/>
                <a:gd name="connsiteY39" fmla="*/ 1699260 h 2773680"/>
                <a:gd name="connsiteX40" fmla="*/ 1287780 w 1821180"/>
                <a:gd name="connsiteY40" fmla="*/ 1737360 h 2773680"/>
                <a:gd name="connsiteX41" fmla="*/ 1325880 w 1821180"/>
                <a:gd name="connsiteY41" fmla="*/ 1805940 h 2773680"/>
                <a:gd name="connsiteX42" fmla="*/ 1329690 w 1821180"/>
                <a:gd name="connsiteY42" fmla="*/ 1866900 h 2773680"/>
                <a:gd name="connsiteX43" fmla="*/ 1333500 w 1821180"/>
                <a:gd name="connsiteY43" fmla="*/ 1916430 h 2773680"/>
                <a:gd name="connsiteX44" fmla="*/ 1363980 w 1821180"/>
                <a:gd name="connsiteY44" fmla="*/ 1965960 h 2773680"/>
                <a:gd name="connsiteX45" fmla="*/ 1405890 w 1821180"/>
                <a:gd name="connsiteY45" fmla="*/ 2026920 h 2773680"/>
                <a:gd name="connsiteX46" fmla="*/ 1417320 w 1821180"/>
                <a:gd name="connsiteY46" fmla="*/ 2061210 h 2773680"/>
                <a:gd name="connsiteX47" fmla="*/ 1459230 w 1821180"/>
                <a:gd name="connsiteY47" fmla="*/ 2110740 h 2773680"/>
                <a:gd name="connsiteX48" fmla="*/ 1508760 w 1821180"/>
                <a:gd name="connsiteY48" fmla="*/ 2145030 h 2773680"/>
                <a:gd name="connsiteX49" fmla="*/ 1596390 w 1821180"/>
                <a:gd name="connsiteY49" fmla="*/ 2186940 h 2773680"/>
                <a:gd name="connsiteX50" fmla="*/ 1611630 w 1821180"/>
                <a:gd name="connsiteY50" fmla="*/ 2221230 h 2773680"/>
                <a:gd name="connsiteX51" fmla="*/ 1642110 w 1821180"/>
                <a:gd name="connsiteY51" fmla="*/ 2266950 h 2773680"/>
                <a:gd name="connsiteX52" fmla="*/ 1703070 w 1821180"/>
                <a:gd name="connsiteY52" fmla="*/ 2305050 h 2773680"/>
                <a:gd name="connsiteX53" fmla="*/ 1748790 w 1821180"/>
                <a:gd name="connsiteY53" fmla="*/ 2358390 h 2773680"/>
                <a:gd name="connsiteX54" fmla="*/ 1760220 w 1821180"/>
                <a:gd name="connsiteY54" fmla="*/ 2449830 h 2773680"/>
                <a:gd name="connsiteX55" fmla="*/ 1779270 w 1821180"/>
                <a:gd name="connsiteY55" fmla="*/ 2499360 h 2773680"/>
                <a:gd name="connsiteX56" fmla="*/ 1813560 w 1821180"/>
                <a:gd name="connsiteY56" fmla="*/ 2548890 h 2773680"/>
                <a:gd name="connsiteX57" fmla="*/ 1821180 w 1821180"/>
                <a:gd name="connsiteY57" fmla="*/ 2602230 h 2773680"/>
                <a:gd name="connsiteX58" fmla="*/ 1821180 w 1821180"/>
                <a:gd name="connsiteY58" fmla="*/ 2663190 h 2773680"/>
                <a:gd name="connsiteX59" fmla="*/ 1817370 w 1821180"/>
                <a:gd name="connsiteY59" fmla="*/ 2701290 h 2773680"/>
                <a:gd name="connsiteX60" fmla="*/ 1802130 w 1821180"/>
                <a:gd name="connsiteY60" fmla="*/ 2735580 h 2773680"/>
                <a:gd name="connsiteX61" fmla="*/ 1741170 w 1821180"/>
                <a:gd name="connsiteY61" fmla="*/ 2758440 h 2773680"/>
                <a:gd name="connsiteX62" fmla="*/ 1687830 w 1821180"/>
                <a:gd name="connsiteY62" fmla="*/ 2769870 h 2773680"/>
                <a:gd name="connsiteX63" fmla="*/ 1611630 w 1821180"/>
                <a:gd name="connsiteY63" fmla="*/ 2773680 h 2773680"/>
                <a:gd name="connsiteX64" fmla="*/ 1512570 w 1821180"/>
                <a:gd name="connsiteY64" fmla="*/ 2754630 h 2773680"/>
                <a:gd name="connsiteX65" fmla="*/ 1451610 w 1821180"/>
                <a:gd name="connsiteY65" fmla="*/ 2766060 h 2773680"/>
                <a:gd name="connsiteX66" fmla="*/ 1390650 w 1821180"/>
                <a:gd name="connsiteY66" fmla="*/ 2773680 h 2773680"/>
                <a:gd name="connsiteX67" fmla="*/ 1356360 w 1821180"/>
                <a:gd name="connsiteY67" fmla="*/ 2766060 h 2773680"/>
                <a:gd name="connsiteX68" fmla="*/ 1325880 w 1821180"/>
                <a:gd name="connsiteY68" fmla="*/ 2750820 h 2773680"/>
                <a:gd name="connsiteX69" fmla="*/ 1226820 w 1821180"/>
                <a:gd name="connsiteY69" fmla="*/ 2758440 h 2773680"/>
                <a:gd name="connsiteX70" fmla="*/ 1135380 w 1821180"/>
                <a:gd name="connsiteY70" fmla="*/ 2773680 h 2773680"/>
                <a:gd name="connsiteX71" fmla="*/ 1078230 w 1821180"/>
                <a:gd name="connsiteY71" fmla="*/ 2762250 h 2773680"/>
                <a:gd name="connsiteX72" fmla="*/ 1013460 w 1821180"/>
                <a:gd name="connsiteY72" fmla="*/ 2739390 h 2773680"/>
                <a:gd name="connsiteX73" fmla="*/ 956310 w 1821180"/>
                <a:gd name="connsiteY73" fmla="*/ 2727960 h 2773680"/>
                <a:gd name="connsiteX74" fmla="*/ 830580 w 1821180"/>
                <a:gd name="connsiteY74" fmla="*/ 2678430 h 2773680"/>
                <a:gd name="connsiteX75" fmla="*/ 800100 w 1821180"/>
                <a:gd name="connsiteY75" fmla="*/ 2647950 h 2773680"/>
                <a:gd name="connsiteX76" fmla="*/ 758190 w 1821180"/>
                <a:gd name="connsiteY76" fmla="*/ 2636520 h 2773680"/>
                <a:gd name="connsiteX77" fmla="*/ 727710 w 1821180"/>
                <a:gd name="connsiteY77" fmla="*/ 2625090 h 2773680"/>
                <a:gd name="connsiteX78" fmla="*/ 681990 w 1821180"/>
                <a:gd name="connsiteY78" fmla="*/ 2590800 h 2773680"/>
                <a:gd name="connsiteX79" fmla="*/ 659130 w 1821180"/>
                <a:gd name="connsiteY79" fmla="*/ 2564130 h 2773680"/>
                <a:gd name="connsiteX80" fmla="*/ 590550 w 1821180"/>
                <a:gd name="connsiteY80" fmla="*/ 2552700 h 2773680"/>
                <a:gd name="connsiteX81" fmla="*/ 563880 w 1821180"/>
                <a:gd name="connsiteY81" fmla="*/ 2537460 h 2773680"/>
                <a:gd name="connsiteX82" fmla="*/ 541020 w 1821180"/>
                <a:gd name="connsiteY82" fmla="*/ 2491740 h 2773680"/>
                <a:gd name="connsiteX83" fmla="*/ 541020 w 1821180"/>
                <a:gd name="connsiteY83" fmla="*/ 2426970 h 2773680"/>
                <a:gd name="connsiteX84" fmla="*/ 502920 w 1821180"/>
                <a:gd name="connsiteY84" fmla="*/ 2354580 h 2773680"/>
                <a:gd name="connsiteX85" fmla="*/ 472440 w 1821180"/>
                <a:gd name="connsiteY85" fmla="*/ 2293620 h 2773680"/>
                <a:gd name="connsiteX86" fmla="*/ 422910 w 1821180"/>
                <a:gd name="connsiteY86" fmla="*/ 2217420 h 2773680"/>
                <a:gd name="connsiteX87" fmla="*/ 388620 w 1821180"/>
                <a:gd name="connsiteY87" fmla="*/ 2076450 h 2773680"/>
                <a:gd name="connsiteX88" fmla="*/ 350520 w 1821180"/>
                <a:gd name="connsiteY88" fmla="*/ 2038350 h 2773680"/>
                <a:gd name="connsiteX89" fmla="*/ 331470 w 1821180"/>
                <a:gd name="connsiteY89" fmla="*/ 2011680 h 2773680"/>
                <a:gd name="connsiteX90" fmla="*/ 308610 w 1821180"/>
                <a:gd name="connsiteY90" fmla="*/ 1962150 h 2773680"/>
                <a:gd name="connsiteX91" fmla="*/ 281940 w 1821180"/>
                <a:gd name="connsiteY91" fmla="*/ 1905000 h 2773680"/>
                <a:gd name="connsiteX92" fmla="*/ 232410 w 1821180"/>
                <a:gd name="connsiteY92" fmla="*/ 1802130 h 2773680"/>
                <a:gd name="connsiteX93" fmla="*/ 240030 w 1821180"/>
                <a:gd name="connsiteY93" fmla="*/ 1748790 h 2773680"/>
                <a:gd name="connsiteX94" fmla="*/ 251460 w 1821180"/>
                <a:gd name="connsiteY94" fmla="*/ 1676400 h 2773680"/>
                <a:gd name="connsiteX95" fmla="*/ 236220 w 1821180"/>
                <a:gd name="connsiteY95" fmla="*/ 1611630 h 2773680"/>
                <a:gd name="connsiteX96" fmla="*/ 220980 w 1821180"/>
                <a:gd name="connsiteY96" fmla="*/ 1569720 h 2773680"/>
                <a:gd name="connsiteX97" fmla="*/ 220980 w 1821180"/>
                <a:gd name="connsiteY97" fmla="*/ 1508760 h 2773680"/>
                <a:gd name="connsiteX98" fmla="*/ 220980 w 1821180"/>
                <a:gd name="connsiteY98" fmla="*/ 1508760 h 2773680"/>
                <a:gd name="connsiteX99" fmla="*/ 205740 w 1821180"/>
                <a:gd name="connsiteY99" fmla="*/ 1447800 h 2773680"/>
                <a:gd name="connsiteX100" fmla="*/ 190500 w 1821180"/>
                <a:gd name="connsiteY100" fmla="*/ 1379220 h 2773680"/>
                <a:gd name="connsiteX101" fmla="*/ 205740 w 1821180"/>
                <a:gd name="connsiteY101" fmla="*/ 1329690 h 2773680"/>
                <a:gd name="connsiteX102" fmla="*/ 186690 w 1821180"/>
                <a:gd name="connsiteY102" fmla="*/ 1245870 h 2773680"/>
                <a:gd name="connsiteX103" fmla="*/ 160020 w 1821180"/>
                <a:gd name="connsiteY103" fmla="*/ 1169670 h 2773680"/>
                <a:gd name="connsiteX104" fmla="*/ 137160 w 1821180"/>
                <a:gd name="connsiteY104" fmla="*/ 1108710 h 2773680"/>
                <a:gd name="connsiteX105" fmla="*/ 57150 w 1821180"/>
                <a:gd name="connsiteY105" fmla="*/ 1043940 h 2773680"/>
                <a:gd name="connsiteX106" fmla="*/ 49530 w 1821180"/>
                <a:gd name="connsiteY106" fmla="*/ 937260 h 2773680"/>
                <a:gd name="connsiteX107" fmla="*/ 95250 w 1821180"/>
                <a:gd name="connsiteY107" fmla="*/ 899160 h 2773680"/>
                <a:gd name="connsiteX108" fmla="*/ 80010 w 1821180"/>
                <a:gd name="connsiteY108" fmla="*/ 838200 h 2773680"/>
                <a:gd name="connsiteX109" fmla="*/ 68580 w 1821180"/>
                <a:gd name="connsiteY109" fmla="*/ 800100 h 2773680"/>
                <a:gd name="connsiteX110" fmla="*/ 72390 w 1821180"/>
                <a:gd name="connsiteY110" fmla="*/ 758190 h 2773680"/>
                <a:gd name="connsiteX111" fmla="*/ 87630 w 1821180"/>
                <a:gd name="connsiteY111" fmla="*/ 716280 h 2773680"/>
                <a:gd name="connsiteX112" fmla="*/ 91440 w 1821180"/>
                <a:gd name="connsiteY112" fmla="*/ 636270 h 2773680"/>
                <a:gd name="connsiteX113" fmla="*/ 68580 w 1821180"/>
                <a:gd name="connsiteY113" fmla="*/ 579120 h 2773680"/>
                <a:gd name="connsiteX114" fmla="*/ 45720 w 1821180"/>
                <a:gd name="connsiteY114" fmla="*/ 548640 h 2773680"/>
                <a:gd name="connsiteX115" fmla="*/ 38100 w 1821180"/>
                <a:gd name="connsiteY115" fmla="*/ 476250 h 2773680"/>
                <a:gd name="connsiteX116" fmla="*/ 22860 w 1821180"/>
                <a:gd name="connsiteY116" fmla="*/ 426720 h 2773680"/>
                <a:gd name="connsiteX117" fmla="*/ 3810 w 1821180"/>
                <a:gd name="connsiteY117" fmla="*/ 373380 h 2773680"/>
                <a:gd name="connsiteX118" fmla="*/ 0 w 1821180"/>
                <a:gd name="connsiteY118" fmla="*/ 316230 h 2773680"/>
                <a:gd name="connsiteX119" fmla="*/ 0 w 1821180"/>
                <a:gd name="connsiteY119" fmla="*/ 262890 h 2773680"/>
                <a:gd name="connsiteX120" fmla="*/ 41910 w 1821180"/>
                <a:gd name="connsiteY120" fmla="*/ 213360 h 2773680"/>
                <a:gd name="connsiteX121" fmla="*/ 60960 w 1821180"/>
                <a:gd name="connsiteY121" fmla="*/ 167640 h 2773680"/>
                <a:gd name="connsiteX122" fmla="*/ 91440 w 1821180"/>
                <a:gd name="connsiteY122" fmla="*/ 148590 h 2773680"/>
                <a:gd name="connsiteX123" fmla="*/ 125730 w 1821180"/>
                <a:gd name="connsiteY123" fmla="*/ 125730 h 2773680"/>
                <a:gd name="connsiteX124" fmla="*/ 182880 w 1821180"/>
                <a:gd name="connsiteY124" fmla="*/ 87630 h 2773680"/>
                <a:gd name="connsiteX125" fmla="*/ 240030 w 1821180"/>
                <a:gd name="connsiteY125" fmla="*/ 80010 h 2773680"/>
                <a:gd name="connsiteX126" fmla="*/ 297180 w 1821180"/>
                <a:gd name="connsiteY126" fmla="*/ 80010 h 2773680"/>
                <a:gd name="connsiteX127" fmla="*/ 297180 w 1821180"/>
                <a:gd name="connsiteY127" fmla="*/ 114300 h 2773680"/>
                <a:gd name="connsiteX128" fmla="*/ 220980 w 1821180"/>
                <a:gd name="connsiteY128" fmla="*/ 133350 h 2773680"/>
                <a:gd name="connsiteX129" fmla="*/ 106680 w 1821180"/>
                <a:gd name="connsiteY129" fmla="*/ 205740 h 2773680"/>
                <a:gd name="connsiteX130" fmla="*/ 80010 w 1821180"/>
                <a:gd name="connsiteY130" fmla="*/ 259080 h 2773680"/>
                <a:gd name="connsiteX131" fmla="*/ 68580 w 1821180"/>
                <a:gd name="connsiteY131" fmla="*/ 304800 h 2773680"/>
                <a:gd name="connsiteX132" fmla="*/ 60960 w 1821180"/>
                <a:gd name="connsiteY132" fmla="*/ 358140 h 2773680"/>
                <a:gd name="connsiteX133" fmla="*/ 83820 w 1821180"/>
                <a:gd name="connsiteY133" fmla="*/ 430530 h 2773680"/>
                <a:gd name="connsiteX134" fmla="*/ 129540 w 1821180"/>
                <a:gd name="connsiteY134" fmla="*/ 483870 h 2773680"/>
                <a:gd name="connsiteX135" fmla="*/ 163830 w 1821180"/>
                <a:gd name="connsiteY135" fmla="*/ 541020 h 2773680"/>
                <a:gd name="connsiteX136" fmla="*/ 156210 w 1821180"/>
                <a:gd name="connsiteY136" fmla="*/ 643890 h 2773680"/>
                <a:gd name="connsiteX137" fmla="*/ 156210 w 1821180"/>
                <a:gd name="connsiteY137" fmla="*/ 773430 h 2773680"/>
                <a:gd name="connsiteX138" fmla="*/ 144780 w 1821180"/>
                <a:gd name="connsiteY138" fmla="*/ 899160 h 2773680"/>
                <a:gd name="connsiteX139" fmla="*/ 190500 w 1821180"/>
                <a:gd name="connsiteY139" fmla="*/ 1024890 h 2773680"/>
                <a:gd name="connsiteX140" fmla="*/ 220980 w 1821180"/>
                <a:gd name="connsiteY140" fmla="*/ 1112520 h 2773680"/>
                <a:gd name="connsiteX141" fmla="*/ 251460 w 1821180"/>
                <a:gd name="connsiteY141" fmla="*/ 1188720 h 2773680"/>
                <a:gd name="connsiteX142" fmla="*/ 259080 w 1821180"/>
                <a:gd name="connsiteY142" fmla="*/ 1283970 h 2773680"/>
                <a:gd name="connsiteX143" fmla="*/ 274320 w 1821180"/>
                <a:gd name="connsiteY143" fmla="*/ 1394460 h 2773680"/>
                <a:gd name="connsiteX144" fmla="*/ 320040 w 1821180"/>
                <a:gd name="connsiteY144" fmla="*/ 1543050 h 2773680"/>
                <a:gd name="connsiteX145" fmla="*/ 342900 w 1821180"/>
                <a:gd name="connsiteY145" fmla="*/ 1741170 h 2773680"/>
                <a:gd name="connsiteX146" fmla="*/ 411480 w 1821180"/>
                <a:gd name="connsiteY146" fmla="*/ 1950720 h 2773680"/>
                <a:gd name="connsiteX147" fmla="*/ 472440 w 1821180"/>
                <a:gd name="connsiteY147" fmla="*/ 2148840 h 2773680"/>
                <a:gd name="connsiteX148" fmla="*/ 556260 w 1821180"/>
                <a:gd name="connsiteY148" fmla="*/ 2308860 h 2773680"/>
                <a:gd name="connsiteX149" fmla="*/ 655320 w 1821180"/>
                <a:gd name="connsiteY149" fmla="*/ 2430780 h 2773680"/>
                <a:gd name="connsiteX150" fmla="*/ 784860 w 1821180"/>
                <a:gd name="connsiteY150" fmla="*/ 2548890 h 2773680"/>
                <a:gd name="connsiteX151" fmla="*/ 914400 w 1821180"/>
                <a:gd name="connsiteY151" fmla="*/ 2617470 h 2773680"/>
                <a:gd name="connsiteX152" fmla="*/ 948690 w 1821180"/>
                <a:gd name="connsiteY152" fmla="*/ 2651760 h 2773680"/>
                <a:gd name="connsiteX153" fmla="*/ 1074420 w 1821180"/>
                <a:gd name="connsiteY153" fmla="*/ 2674620 h 2773680"/>
                <a:gd name="connsiteX154" fmla="*/ 1123950 w 1821180"/>
                <a:gd name="connsiteY154" fmla="*/ 2678430 h 2773680"/>
                <a:gd name="connsiteX155" fmla="*/ 1344930 w 1821180"/>
                <a:gd name="connsiteY155" fmla="*/ 2674620 h 2773680"/>
                <a:gd name="connsiteX156" fmla="*/ 1592580 w 1821180"/>
                <a:gd name="connsiteY156" fmla="*/ 2716530 h 2773680"/>
                <a:gd name="connsiteX157" fmla="*/ 1737360 w 1821180"/>
                <a:gd name="connsiteY157" fmla="*/ 2716530 h 2773680"/>
                <a:gd name="connsiteX158" fmla="*/ 1786890 w 1821180"/>
                <a:gd name="connsiteY158" fmla="*/ 2682240 h 2773680"/>
                <a:gd name="connsiteX159" fmla="*/ 1783080 w 1821180"/>
                <a:gd name="connsiteY159" fmla="*/ 2625090 h 2773680"/>
                <a:gd name="connsiteX160" fmla="*/ 1764030 w 1821180"/>
                <a:gd name="connsiteY160" fmla="*/ 2579370 h 2773680"/>
                <a:gd name="connsiteX161" fmla="*/ 1718310 w 1821180"/>
                <a:gd name="connsiteY161" fmla="*/ 2526030 h 2773680"/>
                <a:gd name="connsiteX162" fmla="*/ 1684020 w 1821180"/>
                <a:gd name="connsiteY162" fmla="*/ 2400300 h 2773680"/>
                <a:gd name="connsiteX163" fmla="*/ 1657350 w 1821180"/>
                <a:gd name="connsiteY163" fmla="*/ 2339340 h 2773680"/>
                <a:gd name="connsiteX164" fmla="*/ 1607820 w 1821180"/>
                <a:gd name="connsiteY164" fmla="*/ 2263140 h 2773680"/>
                <a:gd name="connsiteX165" fmla="*/ 1504950 w 1821180"/>
                <a:gd name="connsiteY165" fmla="*/ 2205990 h 2773680"/>
                <a:gd name="connsiteX166" fmla="*/ 1379220 w 1821180"/>
                <a:gd name="connsiteY166" fmla="*/ 2129790 h 2773680"/>
                <a:gd name="connsiteX167" fmla="*/ 1306830 w 1821180"/>
                <a:gd name="connsiteY167" fmla="*/ 2053590 h 2773680"/>
                <a:gd name="connsiteX168" fmla="*/ 1257300 w 1821180"/>
                <a:gd name="connsiteY168" fmla="*/ 1943100 h 2773680"/>
                <a:gd name="connsiteX169" fmla="*/ 1226820 w 1821180"/>
                <a:gd name="connsiteY169" fmla="*/ 1844040 h 2773680"/>
                <a:gd name="connsiteX170" fmla="*/ 1215390 w 1821180"/>
                <a:gd name="connsiteY170" fmla="*/ 1756410 h 2773680"/>
                <a:gd name="connsiteX171" fmla="*/ 1181100 w 1821180"/>
                <a:gd name="connsiteY171" fmla="*/ 1703070 h 2773680"/>
                <a:gd name="connsiteX172" fmla="*/ 1150620 w 1821180"/>
                <a:gd name="connsiteY172" fmla="*/ 1577340 h 2773680"/>
                <a:gd name="connsiteX173" fmla="*/ 1123950 w 1821180"/>
                <a:gd name="connsiteY173" fmla="*/ 1474470 h 2773680"/>
                <a:gd name="connsiteX174" fmla="*/ 1070610 w 1821180"/>
                <a:gd name="connsiteY174" fmla="*/ 1356360 h 2773680"/>
                <a:gd name="connsiteX175" fmla="*/ 1013460 w 1821180"/>
                <a:gd name="connsiteY175" fmla="*/ 1230630 h 2773680"/>
                <a:gd name="connsiteX176" fmla="*/ 1021080 w 1821180"/>
                <a:gd name="connsiteY176" fmla="*/ 1123950 h 2773680"/>
                <a:gd name="connsiteX177" fmla="*/ 1028700 w 1821180"/>
                <a:gd name="connsiteY177" fmla="*/ 1085850 h 2773680"/>
                <a:gd name="connsiteX178" fmla="*/ 1097280 w 1821180"/>
                <a:gd name="connsiteY178" fmla="*/ 1051560 h 2773680"/>
                <a:gd name="connsiteX179" fmla="*/ 1150620 w 1821180"/>
                <a:gd name="connsiteY179" fmla="*/ 1017270 h 2773680"/>
                <a:gd name="connsiteX180" fmla="*/ 1158240 w 1821180"/>
                <a:gd name="connsiteY180" fmla="*/ 929640 h 2773680"/>
                <a:gd name="connsiteX181" fmla="*/ 1131570 w 1821180"/>
                <a:gd name="connsiteY181" fmla="*/ 842010 h 2773680"/>
                <a:gd name="connsiteX182" fmla="*/ 1062990 w 1821180"/>
                <a:gd name="connsiteY182" fmla="*/ 784860 h 2773680"/>
                <a:gd name="connsiteX183" fmla="*/ 1009650 w 1821180"/>
                <a:gd name="connsiteY183" fmla="*/ 617220 h 2773680"/>
                <a:gd name="connsiteX184" fmla="*/ 948690 w 1821180"/>
                <a:gd name="connsiteY184" fmla="*/ 491490 h 2773680"/>
                <a:gd name="connsiteX185" fmla="*/ 838200 w 1821180"/>
                <a:gd name="connsiteY185" fmla="*/ 388620 h 2773680"/>
                <a:gd name="connsiteX186" fmla="*/ 830580 w 1821180"/>
                <a:gd name="connsiteY186" fmla="*/ 293370 h 2773680"/>
                <a:gd name="connsiteX187" fmla="*/ 838200 w 1821180"/>
                <a:gd name="connsiteY187" fmla="*/ 182880 h 2773680"/>
                <a:gd name="connsiteX188" fmla="*/ 819150 w 1821180"/>
                <a:gd name="connsiteY188" fmla="*/ 99060 h 2773680"/>
                <a:gd name="connsiteX189" fmla="*/ 784860 w 1821180"/>
                <a:gd name="connsiteY189" fmla="*/ 68580 h 2773680"/>
                <a:gd name="connsiteX190" fmla="*/ 712470 w 1821180"/>
                <a:gd name="connsiteY190" fmla="*/ 57150 h 2773680"/>
                <a:gd name="connsiteX191" fmla="*/ 621030 w 1821180"/>
                <a:gd name="connsiteY191" fmla="*/ 57150 h 2773680"/>
                <a:gd name="connsiteX192" fmla="*/ 495300 w 1821180"/>
                <a:gd name="connsiteY192" fmla="*/ 95250 h 2773680"/>
                <a:gd name="connsiteX193" fmla="*/ 430530 w 1821180"/>
                <a:gd name="connsiteY193" fmla="*/ 114300 h 2773680"/>
                <a:gd name="connsiteX194" fmla="*/ 346710 w 1821180"/>
                <a:gd name="connsiteY194" fmla="*/ 114300 h 2773680"/>
                <a:gd name="connsiteX195" fmla="*/ 438150 w 1821180"/>
                <a:gd name="connsiteY195" fmla="*/ 45720 h 2773680"/>
                <a:gd name="connsiteX0" fmla="*/ 438150 w 1821180"/>
                <a:gd name="connsiteY0" fmla="*/ 45720 h 2773680"/>
                <a:gd name="connsiteX1" fmla="*/ 438150 w 1821180"/>
                <a:gd name="connsiteY1" fmla="*/ 45720 h 2773680"/>
                <a:gd name="connsiteX2" fmla="*/ 529590 w 1821180"/>
                <a:gd name="connsiteY2" fmla="*/ 41910 h 2773680"/>
                <a:gd name="connsiteX3" fmla="*/ 617220 w 1821180"/>
                <a:gd name="connsiteY3" fmla="*/ 19050 h 2773680"/>
                <a:gd name="connsiteX4" fmla="*/ 739140 w 1821180"/>
                <a:gd name="connsiteY4" fmla="*/ 0 h 2773680"/>
                <a:gd name="connsiteX5" fmla="*/ 796290 w 1821180"/>
                <a:gd name="connsiteY5" fmla="*/ 7620 h 2773680"/>
                <a:gd name="connsiteX6" fmla="*/ 811530 w 1821180"/>
                <a:gd name="connsiteY6" fmla="*/ 11430 h 2773680"/>
                <a:gd name="connsiteX7" fmla="*/ 857250 w 1821180"/>
                <a:gd name="connsiteY7" fmla="*/ 49530 h 2773680"/>
                <a:gd name="connsiteX8" fmla="*/ 891540 w 1821180"/>
                <a:gd name="connsiteY8" fmla="*/ 91440 h 2773680"/>
                <a:gd name="connsiteX9" fmla="*/ 918210 w 1821180"/>
                <a:gd name="connsiteY9" fmla="*/ 152400 h 2773680"/>
                <a:gd name="connsiteX10" fmla="*/ 929640 w 1821180"/>
                <a:gd name="connsiteY10" fmla="*/ 213360 h 2773680"/>
                <a:gd name="connsiteX11" fmla="*/ 933450 w 1821180"/>
                <a:gd name="connsiteY11" fmla="*/ 262890 h 2773680"/>
                <a:gd name="connsiteX12" fmla="*/ 971550 w 1821180"/>
                <a:gd name="connsiteY12" fmla="*/ 300990 h 2773680"/>
                <a:gd name="connsiteX13" fmla="*/ 1013460 w 1821180"/>
                <a:gd name="connsiteY13" fmla="*/ 331470 h 2773680"/>
                <a:gd name="connsiteX14" fmla="*/ 1032510 w 1821180"/>
                <a:gd name="connsiteY14" fmla="*/ 396240 h 2773680"/>
                <a:gd name="connsiteX15" fmla="*/ 1040130 w 1821180"/>
                <a:gd name="connsiteY15" fmla="*/ 476250 h 2773680"/>
                <a:gd name="connsiteX16" fmla="*/ 1104900 w 1821180"/>
                <a:gd name="connsiteY16" fmla="*/ 510540 h 2773680"/>
                <a:gd name="connsiteX17" fmla="*/ 1135380 w 1821180"/>
                <a:gd name="connsiteY17" fmla="*/ 567690 h 2773680"/>
                <a:gd name="connsiteX18" fmla="*/ 1200150 w 1821180"/>
                <a:gd name="connsiteY18" fmla="*/ 582930 h 2773680"/>
                <a:gd name="connsiteX19" fmla="*/ 1196340 w 1821180"/>
                <a:gd name="connsiteY19" fmla="*/ 640080 h 2773680"/>
                <a:gd name="connsiteX20" fmla="*/ 1196340 w 1821180"/>
                <a:gd name="connsiteY20" fmla="*/ 640080 h 2773680"/>
                <a:gd name="connsiteX21" fmla="*/ 1211580 w 1821180"/>
                <a:gd name="connsiteY21" fmla="*/ 708660 h 2773680"/>
                <a:gd name="connsiteX22" fmla="*/ 1242060 w 1821180"/>
                <a:gd name="connsiteY22" fmla="*/ 746760 h 2773680"/>
                <a:gd name="connsiteX23" fmla="*/ 1261110 w 1821180"/>
                <a:gd name="connsiteY23" fmla="*/ 792480 h 2773680"/>
                <a:gd name="connsiteX24" fmla="*/ 1287780 w 1821180"/>
                <a:gd name="connsiteY24" fmla="*/ 857250 h 2773680"/>
                <a:gd name="connsiteX25" fmla="*/ 1291590 w 1821180"/>
                <a:gd name="connsiteY25" fmla="*/ 918210 h 2773680"/>
                <a:gd name="connsiteX26" fmla="*/ 1280160 w 1821180"/>
                <a:gd name="connsiteY26" fmla="*/ 941070 h 2773680"/>
                <a:gd name="connsiteX27" fmla="*/ 1303020 w 1821180"/>
                <a:gd name="connsiteY27" fmla="*/ 1017270 h 2773680"/>
                <a:gd name="connsiteX28" fmla="*/ 1295400 w 1821180"/>
                <a:gd name="connsiteY28" fmla="*/ 1055370 h 2773680"/>
                <a:gd name="connsiteX29" fmla="*/ 1234440 w 1821180"/>
                <a:gd name="connsiteY29" fmla="*/ 1089660 h 2773680"/>
                <a:gd name="connsiteX30" fmla="*/ 1207770 w 1821180"/>
                <a:gd name="connsiteY30" fmla="*/ 1104900 h 2773680"/>
                <a:gd name="connsiteX31" fmla="*/ 1207770 w 1821180"/>
                <a:gd name="connsiteY31" fmla="*/ 1150620 h 2773680"/>
                <a:gd name="connsiteX32" fmla="*/ 1173480 w 1821180"/>
                <a:gd name="connsiteY32" fmla="*/ 1188720 h 2773680"/>
                <a:gd name="connsiteX33" fmla="*/ 1165860 w 1821180"/>
                <a:gd name="connsiteY33" fmla="*/ 1253490 h 2773680"/>
                <a:gd name="connsiteX34" fmla="*/ 1200150 w 1821180"/>
                <a:gd name="connsiteY34" fmla="*/ 1325880 h 2773680"/>
                <a:gd name="connsiteX35" fmla="*/ 1200150 w 1821180"/>
                <a:gd name="connsiteY35" fmla="*/ 1383030 h 2773680"/>
                <a:gd name="connsiteX36" fmla="*/ 1211580 w 1821180"/>
                <a:gd name="connsiteY36" fmla="*/ 1447800 h 2773680"/>
                <a:gd name="connsiteX37" fmla="*/ 1203960 w 1821180"/>
                <a:gd name="connsiteY37" fmla="*/ 1508760 h 2773680"/>
                <a:gd name="connsiteX38" fmla="*/ 1253490 w 1821180"/>
                <a:gd name="connsiteY38" fmla="*/ 1607820 h 2773680"/>
                <a:gd name="connsiteX39" fmla="*/ 1272540 w 1821180"/>
                <a:gd name="connsiteY39" fmla="*/ 1699260 h 2773680"/>
                <a:gd name="connsiteX40" fmla="*/ 1287780 w 1821180"/>
                <a:gd name="connsiteY40" fmla="*/ 1737360 h 2773680"/>
                <a:gd name="connsiteX41" fmla="*/ 1325880 w 1821180"/>
                <a:gd name="connsiteY41" fmla="*/ 1805940 h 2773680"/>
                <a:gd name="connsiteX42" fmla="*/ 1329690 w 1821180"/>
                <a:gd name="connsiteY42" fmla="*/ 1866900 h 2773680"/>
                <a:gd name="connsiteX43" fmla="*/ 1333500 w 1821180"/>
                <a:gd name="connsiteY43" fmla="*/ 1916430 h 2773680"/>
                <a:gd name="connsiteX44" fmla="*/ 1363980 w 1821180"/>
                <a:gd name="connsiteY44" fmla="*/ 1965960 h 2773680"/>
                <a:gd name="connsiteX45" fmla="*/ 1405890 w 1821180"/>
                <a:gd name="connsiteY45" fmla="*/ 2026920 h 2773680"/>
                <a:gd name="connsiteX46" fmla="*/ 1417320 w 1821180"/>
                <a:gd name="connsiteY46" fmla="*/ 2061210 h 2773680"/>
                <a:gd name="connsiteX47" fmla="*/ 1459230 w 1821180"/>
                <a:gd name="connsiteY47" fmla="*/ 2110740 h 2773680"/>
                <a:gd name="connsiteX48" fmla="*/ 1508760 w 1821180"/>
                <a:gd name="connsiteY48" fmla="*/ 2145030 h 2773680"/>
                <a:gd name="connsiteX49" fmla="*/ 1596390 w 1821180"/>
                <a:gd name="connsiteY49" fmla="*/ 2186940 h 2773680"/>
                <a:gd name="connsiteX50" fmla="*/ 1611630 w 1821180"/>
                <a:gd name="connsiteY50" fmla="*/ 2221230 h 2773680"/>
                <a:gd name="connsiteX51" fmla="*/ 1642110 w 1821180"/>
                <a:gd name="connsiteY51" fmla="*/ 2266950 h 2773680"/>
                <a:gd name="connsiteX52" fmla="*/ 1703070 w 1821180"/>
                <a:gd name="connsiteY52" fmla="*/ 2305050 h 2773680"/>
                <a:gd name="connsiteX53" fmla="*/ 1748790 w 1821180"/>
                <a:gd name="connsiteY53" fmla="*/ 2358390 h 2773680"/>
                <a:gd name="connsiteX54" fmla="*/ 1760220 w 1821180"/>
                <a:gd name="connsiteY54" fmla="*/ 2449830 h 2773680"/>
                <a:gd name="connsiteX55" fmla="*/ 1779270 w 1821180"/>
                <a:gd name="connsiteY55" fmla="*/ 2499360 h 2773680"/>
                <a:gd name="connsiteX56" fmla="*/ 1813560 w 1821180"/>
                <a:gd name="connsiteY56" fmla="*/ 2548890 h 2773680"/>
                <a:gd name="connsiteX57" fmla="*/ 1821180 w 1821180"/>
                <a:gd name="connsiteY57" fmla="*/ 2602230 h 2773680"/>
                <a:gd name="connsiteX58" fmla="*/ 1821180 w 1821180"/>
                <a:gd name="connsiteY58" fmla="*/ 2663190 h 2773680"/>
                <a:gd name="connsiteX59" fmla="*/ 1817370 w 1821180"/>
                <a:gd name="connsiteY59" fmla="*/ 2701290 h 2773680"/>
                <a:gd name="connsiteX60" fmla="*/ 1802130 w 1821180"/>
                <a:gd name="connsiteY60" fmla="*/ 2735580 h 2773680"/>
                <a:gd name="connsiteX61" fmla="*/ 1741170 w 1821180"/>
                <a:gd name="connsiteY61" fmla="*/ 2758440 h 2773680"/>
                <a:gd name="connsiteX62" fmla="*/ 1687830 w 1821180"/>
                <a:gd name="connsiteY62" fmla="*/ 2769870 h 2773680"/>
                <a:gd name="connsiteX63" fmla="*/ 1611630 w 1821180"/>
                <a:gd name="connsiteY63" fmla="*/ 2773680 h 2773680"/>
                <a:gd name="connsiteX64" fmla="*/ 1512570 w 1821180"/>
                <a:gd name="connsiteY64" fmla="*/ 2754630 h 2773680"/>
                <a:gd name="connsiteX65" fmla="*/ 1451610 w 1821180"/>
                <a:gd name="connsiteY65" fmla="*/ 2766060 h 2773680"/>
                <a:gd name="connsiteX66" fmla="*/ 1390650 w 1821180"/>
                <a:gd name="connsiteY66" fmla="*/ 2773680 h 2773680"/>
                <a:gd name="connsiteX67" fmla="*/ 1356360 w 1821180"/>
                <a:gd name="connsiteY67" fmla="*/ 2766060 h 2773680"/>
                <a:gd name="connsiteX68" fmla="*/ 1325880 w 1821180"/>
                <a:gd name="connsiteY68" fmla="*/ 2750820 h 2773680"/>
                <a:gd name="connsiteX69" fmla="*/ 1226820 w 1821180"/>
                <a:gd name="connsiteY69" fmla="*/ 2758440 h 2773680"/>
                <a:gd name="connsiteX70" fmla="*/ 1135380 w 1821180"/>
                <a:gd name="connsiteY70" fmla="*/ 2773680 h 2773680"/>
                <a:gd name="connsiteX71" fmla="*/ 1078230 w 1821180"/>
                <a:gd name="connsiteY71" fmla="*/ 2762250 h 2773680"/>
                <a:gd name="connsiteX72" fmla="*/ 1013460 w 1821180"/>
                <a:gd name="connsiteY72" fmla="*/ 2739390 h 2773680"/>
                <a:gd name="connsiteX73" fmla="*/ 956310 w 1821180"/>
                <a:gd name="connsiteY73" fmla="*/ 2727960 h 2773680"/>
                <a:gd name="connsiteX74" fmla="*/ 830580 w 1821180"/>
                <a:gd name="connsiteY74" fmla="*/ 2678430 h 2773680"/>
                <a:gd name="connsiteX75" fmla="*/ 800100 w 1821180"/>
                <a:gd name="connsiteY75" fmla="*/ 2647950 h 2773680"/>
                <a:gd name="connsiteX76" fmla="*/ 758190 w 1821180"/>
                <a:gd name="connsiteY76" fmla="*/ 2636520 h 2773680"/>
                <a:gd name="connsiteX77" fmla="*/ 727710 w 1821180"/>
                <a:gd name="connsiteY77" fmla="*/ 2625090 h 2773680"/>
                <a:gd name="connsiteX78" fmla="*/ 681990 w 1821180"/>
                <a:gd name="connsiteY78" fmla="*/ 2590800 h 2773680"/>
                <a:gd name="connsiteX79" fmla="*/ 659130 w 1821180"/>
                <a:gd name="connsiteY79" fmla="*/ 2564130 h 2773680"/>
                <a:gd name="connsiteX80" fmla="*/ 590550 w 1821180"/>
                <a:gd name="connsiteY80" fmla="*/ 2552700 h 2773680"/>
                <a:gd name="connsiteX81" fmla="*/ 563880 w 1821180"/>
                <a:gd name="connsiteY81" fmla="*/ 2537460 h 2773680"/>
                <a:gd name="connsiteX82" fmla="*/ 541020 w 1821180"/>
                <a:gd name="connsiteY82" fmla="*/ 2491740 h 2773680"/>
                <a:gd name="connsiteX83" fmla="*/ 541020 w 1821180"/>
                <a:gd name="connsiteY83" fmla="*/ 2426970 h 2773680"/>
                <a:gd name="connsiteX84" fmla="*/ 502920 w 1821180"/>
                <a:gd name="connsiteY84" fmla="*/ 2354580 h 2773680"/>
                <a:gd name="connsiteX85" fmla="*/ 472440 w 1821180"/>
                <a:gd name="connsiteY85" fmla="*/ 2293620 h 2773680"/>
                <a:gd name="connsiteX86" fmla="*/ 422910 w 1821180"/>
                <a:gd name="connsiteY86" fmla="*/ 2217420 h 2773680"/>
                <a:gd name="connsiteX87" fmla="*/ 388620 w 1821180"/>
                <a:gd name="connsiteY87" fmla="*/ 2076450 h 2773680"/>
                <a:gd name="connsiteX88" fmla="*/ 350520 w 1821180"/>
                <a:gd name="connsiteY88" fmla="*/ 2038350 h 2773680"/>
                <a:gd name="connsiteX89" fmla="*/ 331470 w 1821180"/>
                <a:gd name="connsiteY89" fmla="*/ 2011680 h 2773680"/>
                <a:gd name="connsiteX90" fmla="*/ 308610 w 1821180"/>
                <a:gd name="connsiteY90" fmla="*/ 1962150 h 2773680"/>
                <a:gd name="connsiteX91" fmla="*/ 281940 w 1821180"/>
                <a:gd name="connsiteY91" fmla="*/ 1905000 h 2773680"/>
                <a:gd name="connsiteX92" fmla="*/ 232410 w 1821180"/>
                <a:gd name="connsiteY92" fmla="*/ 1802130 h 2773680"/>
                <a:gd name="connsiteX93" fmla="*/ 240030 w 1821180"/>
                <a:gd name="connsiteY93" fmla="*/ 1748790 h 2773680"/>
                <a:gd name="connsiteX94" fmla="*/ 251460 w 1821180"/>
                <a:gd name="connsiteY94" fmla="*/ 1676400 h 2773680"/>
                <a:gd name="connsiteX95" fmla="*/ 236220 w 1821180"/>
                <a:gd name="connsiteY95" fmla="*/ 1611630 h 2773680"/>
                <a:gd name="connsiteX96" fmla="*/ 220980 w 1821180"/>
                <a:gd name="connsiteY96" fmla="*/ 1569720 h 2773680"/>
                <a:gd name="connsiteX97" fmla="*/ 220980 w 1821180"/>
                <a:gd name="connsiteY97" fmla="*/ 1508760 h 2773680"/>
                <a:gd name="connsiteX98" fmla="*/ 220980 w 1821180"/>
                <a:gd name="connsiteY98" fmla="*/ 1508760 h 2773680"/>
                <a:gd name="connsiteX99" fmla="*/ 205740 w 1821180"/>
                <a:gd name="connsiteY99" fmla="*/ 1447800 h 2773680"/>
                <a:gd name="connsiteX100" fmla="*/ 190500 w 1821180"/>
                <a:gd name="connsiteY100" fmla="*/ 1379220 h 2773680"/>
                <a:gd name="connsiteX101" fmla="*/ 205740 w 1821180"/>
                <a:gd name="connsiteY101" fmla="*/ 1329690 h 2773680"/>
                <a:gd name="connsiteX102" fmla="*/ 186690 w 1821180"/>
                <a:gd name="connsiteY102" fmla="*/ 1245870 h 2773680"/>
                <a:gd name="connsiteX103" fmla="*/ 160020 w 1821180"/>
                <a:gd name="connsiteY103" fmla="*/ 1169670 h 2773680"/>
                <a:gd name="connsiteX104" fmla="*/ 137160 w 1821180"/>
                <a:gd name="connsiteY104" fmla="*/ 1108710 h 2773680"/>
                <a:gd name="connsiteX105" fmla="*/ 57150 w 1821180"/>
                <a:gd name="connsiteY105" fmla="*/ 1043940 h 2773680"/>
                <a:gd name="connsiteX106" fmla="*/ 49530 w 1821180"/>
                <a:gd name="connsiteY106" fmla="*/ 937260 h 2773680"/>
                <a:gd name="connsiteX107" fmla="*/ 95250 w 1821180"/>
                <a:gd name="connsiteY107" fmla="*/ 899160 h 2773680"/>
                <a:gd name="connsiteX108" fmla="*/ 80010 w 1821180"/>
                <a:gd name="connsiteY108" fmla="*/ 838200 h 2773680"/>
                <a:gd name="connsiteX109" fmla="*/ 68580 w 1821180"/>
                <a:gd name="connsiteY109" fmla="*/ 800100 h 2773680"/>
                <a:gd name="connsiteX110" fmla="*/ 72390 w 1821180"/>
                <a:gd name="connsiteY110" fmla="*/ 758190 h 2773680"/>
                <a:gd name="connsiteX111" fmla="*/ 87630 w 1821180"/>
                <a:gd name="connsiteY111" fmla="*/ 716280 h 2773680"/>
                <a:gd name="connsiteX112" fmla="*/ 91440 w 1821180"/>
                <a:gd name="connsiteY112" fmla="*/ 636270 h 2773680"/>
                <a:gd name="connsiteX113" fmla="*/ 68580 w 1821180"/>
                <a:gd name="connsiteY113" fmla="*/ 579120 h 2773680"/>
                <a:gd name="connsiteX114" fmla="*/ 45720 w 1821180"/>
                <a:gd name="connsiteY114" fmla="*/ 548640 h 2773680"/>
                <a:gd name="connsiteX115" fmla="*/ 38100 w 1821180"/>
                <a:gd name="connsiteY115" fmla="*/ 476250 h 2773680"/>
                <a:gd name="connsiteX116" fmla="*/ 22860 w 1821180"/>
                <a:gd name="connsiteY116" fmla="*/ 426720 h 2773680"/>
                <a:gd name="connsiteX117" fmla="*/ 3810 w 1821180"/>
                <a:gd name="connsiteY117" fmla="*/ 373380 h 2773680"/>
                <a:gd name="connsiteX118" fmla="*/ 0 w 1821180"/>
                <a:gd name="connsiteY118" fmla="*/ 316230 h 2773680"/>
                <a:gd name="connsiteX119" fmla="*/ 0 w 1821180"/>
                <a:gd name="connsiteY119" fmla="*/ 262890 h 2773680"/>
                <a:gd name="connsiteX120" fmla="*/ 41910 w 1821180"/>
                <a:gd name="connsiteY120" fmla="*/ 213360 h 2773680"/>
                <a:gd name="connsiteX121" fmla="*/ 60960 w 1821180"/>
                <a:gd name="connsiteY121" fmla="*/ 167640 h 2773680"/>
                <a:gd name="connsiteX122" fmla="*/ 91440 w 1821180"/>
                <a:gd name="connsiteY122" fmla="*/ 148590 h 2773680"/>
                <a:gd name="connsiteX123" fmla="*/ 125730 w 1821180"/>
                <a:gd name="connsiteY123" fmla="*/ 125730 h 2773680"/>
                <a:gd name="connsiteX124" fmla="*/ 182880 w 1821180"/>
                <a:gd name="connsiteY124" fmla="*/ 87630 h 2773680"/>
                <a:gd name="connsiteX125" fmla="*/ 240030 w 1821180"/>
                <a:gd name="connsiteY125" fmla="*/ 80010 h 2773680"/>
                <a:gd name="connsiteX126" fmla="*/ 297180 w 1821180"/>
                <a:gd name="connsiteY126" fmla="*/ 80010 h 2773680"/>
                <a:gd name="connsiteX127" fmla="*/ 297180 w 1821180"/>
                <a:gd name="connsiteY127" fmla="*/ 114300 h 2773680"/>
                <a:gd name="connsiteX128" fmla="*/ 220980 w 1821180"/>
                <a:gd name="connsiteY128" fmla="*/ 133350 h 2773680"/>
                <a:gd name="connsiteX129" fmla="*/ 106680 w 1821180"/>
                <a:gd name="connsiteY129" fmla="*/ 205740 h 2773680"/>
                <a:gd name="connsiteX130" fmla="*/ 80010 w 1821180"/>
                <a:gd name="connsiteY130" fmla="*/ 259080 h 2773680"/>
                <a:gd name="connsiteX131" fmla="*/ 68580 w 1821180"/>
                <a:gd name="connsiteY131" fmla="*/ 304800 h 2773680"/>
                <a:gd name="connsiteX132" fmla="*/ 60960 w 1821180"/>
                <a:gd name="connsiteY132" fmla="*/ 358140 h 2773680"/>
                <a:gd name="connsiteX133" fmla="*/ 83820 w 1821180"/>
                <a:gd name="connsiteY133" fmla="*/ 430530 h 2773680"/>
                <a:gd name="connsiteX134" fmla="*/ 129540 w 1821180"/>
                <a:gd name="connsiteY134" fmla="*/ 483870 h 2773680"/>
                <a:gd name="connsiteX135" fmla="*/ 163830 w 1821180"/>
                <a:gd name="connsiteY135" fmla="*/ 541020 h 2773680"/>
                <a:gd name="connsiteX136" fmla="*/ 156210 w 1821180"/>
                <a:gd name="connsiteY136" fmla="*/ 643890 h 2773680"/>
                <a:gd name="connsiteX137" fmla="*/ 156210 w 1821180"/>
                <a:gd name="connsiteY137" fmla="*/ 773430 h 2773680"/>
                <a:gd name="connsiteX138" fmla="*/ 144780 w 1821180"/>
                <a:gd name="connsiteY138" fmla="*/ 899160 h 2773680"/>
                <a:gd name="connsiteX139" fmla="*/ 190500 w 1821180"/>
                <a:gd name="connsiteY139" fmla="*/ 1024890 h 2773680"/>
                <a:gd name="connsiteX140" fmla="*/ 220980 w 1821180"/>
                <a:gd name="connsiteY140" fmla="*/ 1112520 h 2773680"/>
                <a:gd name="connsiteX141" fmla="*/ 251460 w 1821180"/>
                <a:gd name="connsiteY141" fmla="*/ 1188720 h 2773680"/>
                <a:gd name="connsiteX142" fmla="*/ 259080 w 1821180"/>
                <a:gd name="connsiteY142" fmla="*/ 1283970 h 2773680"/>
                <a:gd name="connsiteX143" fmla="*/ 274320 w 1821180"/>
                <a:gd name="connsiteY143" fmla="*/ 1394460 h 2773680"/>
                <a:gd name="connsiteX144" fmla="*/ 320040 w 1821180"/>
                <a:gd name="connsiteY144" fmla="*/ 1543050 h 2773680"/>
                <a:gd name="connsiteX145" fmla="*/ 342900 w 1821180"/>
                <a:gd name="connsiteY145" fmla="*/ 1741170 h 2773680"/>
                <a:gd name="connsiteX146" fmla="*/ 411480 w 1821180"/>
                <a:gd name="connsiteY146" fmla="*/ 1950720 h 2773680"/>
                <a:gd name="connsiteX147" fmla="*/ 472440 w 1821180"/>
                <a:gd name="connsiteY147" fmla="*/ 2148840 h 2773680"/>
                <a:gd name="connsiteX148" fmla="*/ 556260 w 1821180"/>
                <a:gd name="connsiteY148" fmla="*/ 2308860 h 2773680"/>
                <a:gd name="connsiteX149" fmla="*/ 655320 w 1821180"/>
                <a:gd name="connsiteY149" fmla="*/ 2430780 h 2773680"/>
                <a:gd name="connsiteX150" fmla="*/ 784860 w 1821180"/>
                <a:gd name="connsiteY150" fmla="*/ 2548890 h 2773680"/>
                <a:gd name="connsiteX151" fmla="*/ 914400 w 1821180"/>
                <a:gd name="connsiteY151" fmla="*/ 2617470 h 2773680"/>
                <a:gd name="connsiteX152" fmla="*/ 948690 w 1821180"/>
                <a:gd name="connsiteY152" fmla="*/ 2651760 h 2773680"/>
                <a:gd name="connsiteX153" fmla="*/ 1074420 w 1821180"/>
                <a:gd name="connsiteY153" fmla="*/ 2674620 h 2773680"/>
                <a:gd name="connsiteX154" fmla="*/ 1123950 w 1821180"/>
                <a:gd name="connsiteY154" fmla="*/ 2678430 h 2773680"/>
                <a:gd name="connsiteX155" fmla="*/ 1344930 w 1821180"/>
                <a:gd name="connsiteY155" fmla="*/ 2674620 h 2773680"/>
                <a:gd name="connsiteX156" fmla="*/ 1592580 w 1821180"/>
                <a:gd name="connsiteY156" fmla="*/ 2716530 h 2773680"/>
                <a:gd name="connsiteX157" fmla="*/ 1737360 w 1821180"/>
                <a:gd name="connsiteY157" fmla="*/ 2716530 h 2773680"/>
                <a:gd name="connsiteX158" fmla="*/ 1786890 w 1821180"/>
                <a:gd name="connsiteY158" fmla="*/ 2682240 h 2773680"/>
                <a:gd name="connsiteX159" fmla="*/ 1783080 w 1821180"/>
                <a:gd name="connsiteY159" fmla="*/ 2625090 h 2773680"/>
                <a:gd name="connsiteX160" fmla="*/ 1764030 w 1821180"/>
                <a:gd name="connsiteY160" fmla="*/ 2579370 h 2773680"/>
                <a:gd name="connsiteX161" fmla="*/ 1718310 w 1821180"/>
                <a:gd name="connsiteY161" fmla="*/ 2526030 h 2773680"/>
                <a:gd name="connsiteX162" fmla="*/ 1684020 w 1821180"/>
                <a:gd name="connsiteY162" fmla="*/ 2400300 h 2773680"/>
                <a:gd name="connsiteX163" fmla="*/ 1657350 w 1821180"/>
                <a:gd name="connsiteY163" fmla="*/ 2339340 h 2773680"/>
                <a:gd name="connsiteX164" fmla="*/ 1607820 w 1821180"/>
                <a:gd name="connsiteY164" fmla="*/ 2263140 h 2773680"/>
                <a:gd name="connsiteX165" fmla="*/ 1504950 w 1821180"/>
                <a:gd name="connsiteY165" fmla="*/ 2205990 h 2773680"/>
                <a:gd name="connsiteX166" fmla="*/ 1379220 w 1821180"/>
                <a:gd name="connsiteY166" fmla="*/ 2129790 h 2773680"/>
                <a:gd name="connsiteX167" fmla="*/ 1306830 w 1821180"/>
                <a:gd name="connsiteY167" fmla="*/ 2053590 h 2773680"/>
                <a:gd name="connsiteX168" fmla="*/ 1257300 w 1821180"/>
                <a:gd name="connsiteY168" fmla="*/ 1943100 h 2773680"/>
                <a:gd name="connsiteX169" fmla="*/ 1226820 w 1821180"/>
                <a:gd name="connsiteY169" fmla="*/ 1844040 h 2773680"/>
                <a:gd name="connsiteX170" fmla="*/ 1215390 w 1821180"/>
                <a:gd name="connsiteY170" fmla="*/ 1756410 h 2773680"/>
                <a:gd name="connsiteX171" fmla="*/ 1181100 w 1821180"/>
                <a:gd name="connsiteY171" fmla="*/ 1703070 h 2773680"/>
                <a:gd name="connsiteX172" fmla="*/ 1150620 w 1821180"/>
                <a:gd name="connsiteY172" fmla="*/ 1577340 h 2773680"/>
                <a:gd name="connsiteX173" fmla="*/ 1123950 w 1821180"/>
                <a:gd name="connsiteY173" fmla="*/ 1474470 h 2773680"/>
                <a:gd name="connsiteX174" fmla="*/ 1070610 w 1821180"/>
                <a:gd name="connsiteY174" fmla="*/ 1356360 h 2773680"/>
                <a:gd name="connsiteX175" fmla="*/ 1013460 w 1821180"/>
                <a:gd name="connsiteY175" fmla="*/ 1230630 h 2773680"/>
                <a:gd name="connsiteX176" fmla="*/ 1021080 w 1821180"/>
                <a:gd name="connsiteY176" fmla="*/ 1123950 h 2773680"/>
                <a:gd name="connsiteX177" fmla="*/ 1028700 w 1821180"/>
                <a:gd name="connsiteY177" fmla="*/ 1085850 h 2773680"/>
                <a:gd name="connsiteX178" fmla="*/ 1097280 w 1821180"/>
                <a:gd name="connsiteY178" fmla="*/ 1051560 h 2773680"/>
                <a:gd name="connsiteX179" fmla="*/ 1150620 w 1821180"/>
                <a:gd name="connsiteY179" fmla="*/ 1017270 h 2773680"/>
                <a:gd name="connsiteX180" fmla="*/ 1158240 w 1821180"/>
                <a:gd name="connsiteY180" fmla="*/ 929640 h 2773680"/>
                <a:gd name="connsiteX181" fmla="*/ 1131570 w 1821180"/>
                <a:gd name="connsiteY181" fmla="*/ 842010 h 2773680"/>
                <a:gd name="connsiteX182" fmla="*/ 1062990 w 1821180"/>
                <a:gd name="connsiteY182" fmla="*/ 784860 h 2773680"/>
                <a:gd name="connsiteX183" fmla="*/ 1009650 w 1821180"/>
                <a:gd name="connsiteY183" fmla="*/ 617220 h 2773680"/>
                <a:gd name="connsiteX184" fmla="*/ 948690 w 1821180"/>
                <a:gd name="connsiteY184" fmla="*/ 491490 h 2773680"/>
                <a:gd name="connsiteX185" fmla="*/ 838200 w 1821180"/>
                <a:gd name="connsiteY185" fmla="*/ 388620 h 2773680"/>
                <a:gd name="connsiteX186" fmla="*/ 830580 w 1821180"/>
                <a:gd name="connsiteY186" fmla="*/ 293370 h 2773680"/>
                <a:gd name="connsiteX187" fmla="*/ 838200 w 1821180"/>
                <a:gd name="connsiteY187" fmla="*/ 182880 h 2773680"/>
                <a:gd name="connsiteX188" fmla="*/ 819150 w 1821180"/>
                <a:gd name="connsiteY188" fmla="*/ 99060 h 2773680"/>
                <a:gd name="connsiteX189" fmla="*/ 784860 w 1821180"/>
                <a:gd name="connsiteY189" fmla="*/ 68580 h 2773680"/>
                <a:gd name="connsiteX190" fmla="*/ 712470 w 1821180"/>
                <a:gd name="connsiteY190" fmla="*/ 57150 h 2773680"/>
                <a:gd name="connsiteX191" fmla="*/ 621030 w 1821180"/>
                <a:gd name="connsiteY191" fmla="*/ 57150 h 2773680"/>
                <a:gd name="connsiteX192" fmla="*/ 495300 w 1821180"/>
                <a:gd name="connsiteY192" fmla="*/ 95250 h 2773680"/>
                <a:gd name="connsiteX193" fmla="*/ 430530 w 1821180"/>
                <a:gd name="connsiteY193" fmla="*/ 114300 h 2773680"/>
                <a:gd name="connsiteX194" fmla="*/ 346710 w 1821180"/>
                <a:gd name="connsiteY194" fmla="*/ 114300 h 2773680"/>
                <a:gd name="connsiteX195" fmla="*/ 438150 w 1821180"/>
                <a:gd name="connsiteY195" fmla="*/ 45720 h 2773680"/>
                <a:gd name="connsiteX0" fmla="*/ 438150 w 1821180"/>
                <a:gd name="connsiteY0" fmla="*/ 45720 h 2773680"/>
                <a:gd name="connsiteX1" fmla="*/ 438150 w 1821180"/>
                <a:gd name="connsiteY1" fmla="*/ 45720 h 2773680"/>
                <a:gd name="connsiteX2" fmla="*/ 529590 w 1821180"/>
                <a:gd name="connsiteY2" fmla="*/ 41910 h 2773680"/>
                <a:gd name="connsiteX3" fmla="*/ 617220 w 1821180"/>
                <a:gd name="connsiteY3" fmla="*/ 19050 h 2773680"/>
                <a:gd name="connsiteX4" fmla="*/ 739140 w 1821180"/>
                <a:gd name="connsiteY4" fmla="*/ 0 h 2773680"/>
                <a:gd name="connsiteX5" fmla="*/ 796290 w 1821180"/>
                <a:gd name="connsiteY5" fmla="*/ 7620 h 2773680"/>
                <a:gd name="connsiteX6" fmla="*/ 811530 w 1821180"/>
                <a:gd name="connsiteY6" fmla="*/ 11430 h 2773680"/>
                <a:gd name="connsiteX7" fmla="*/ 857250 w 1821180"/>
                <a:gd name="connsiteY7" fmla="*/ 49530 h 2773680"/>
                <a:gd name="connsiteX8" fmla="*/ 891540 w 1821180"/>
                <a:gd name="connsiteY8" fmla="*/ 91440 h 2773680"/>
                <a:gd name="connsiteX9" fmla="*/ 918210 w 1821180"/>
                <a:gd name="connsiteY9" fmla="*/ 152400 h 2773680"/>
                <a:gd name="connsiteX10" fmla="*/ 929640 w 1821180"/>
                <a:gd name="connsiteY10" fmla="*/ 213360 h 2773680"/>
                <a:gd name="connsiteX11" fmla="*/ 933450 w 1821180"/>
                <a:gd name="connsiteY11" fmla="*/ 262890 h 2773680"/>
                <a:gd name="connsiteX12" fmla="*/ 971550 w 1821180"/>
                <a:gd name="connsiteY12" fmla="*/ 300990 h 2773680"/>
                <a:gd name="connsiteX13" fmla="*/ 1013460 w 1821180"/>
                <a:gd name="connsiteY13" fmla="*/ 331470 h 2773680"/>
                <a:gd name="connsiteX14" fmla="*/ 1032510 w 1821180"/>
                <a:gd name="connsiteY14" fmla="*/ 396240 h 2773680"/>
                <a:gd name="connsiteX15" fmla="*/ 1040130 w 1821180"/>
                <a:gd name="connsiteY15" fmla="*/ 476250 h 2773680"/>
                <a:gd name="connsiteX16" fmla="*/ 1104900 w 1821180"/>
                <a:gd name="connsiteY16" fmla="*/ 510540 h 2773680"/>
                <a:gd name="connsiteX17" fmla="*/ 1135380 w 1821180"/>
                <a:gd name="connsiteY17" fmla="*/ 567690 h 2773680"/>
                <a:gd name="connsiteX18" fmla="*/ 1154430 w 1821180"/>
                <a:gd name="connsiteY18" fmla="*/ 628650 h 2773680"/>
                <a:gd name="connsiteX19" fmla="*/ 1196340 w 1821180"/>
                <a:gd name="connsiteY19" fmla="*/ 640080 h 2773680"/>
                <a:gd name="connsiteX20" fmla="*/ 1196340 w 1821180"/>
                <a:gd name="connsiteY20" fmla="*/ 640080 h 2773680"/>
                <a:gd name="connsiteX21" fmla="*/ 1211580 w 1821180"/>
                <a:gd name="connsiteY21" fmla="*/ 708660 h 2773680"/>
                <a:gd name="connsiteX22" fmla="*/ 1242060 w 1821180"/>
                <a:gd name="connsiteY22" fmla="*/ 746760 h 2773680"/>
                <a:gd name="connsiteX23" fmla="*/ 1261110 w 1821180"/>
                <a:gd name="connsiteY23" fmla="*/ 792480 h 2773680"/>
                <a:gd name="connsiteX24" fmla="*/ 1287780 w 1821180"/>
                <a:gd name="connsiteY24" fmla="*/ 857250 h 2773680"/>
                <a:gd name="connsiteX25" fmla="*/ 1291590 w 1821180"/>
                <a:gd name="connsiteY25" fmla="*/ 918210 h 2773680"/>
                <a:gd name="connsiteX26" fmla="*/ 1280160 w 1821180"/>
                <a:gd name="connsiteY26" fmla="*/ 941070 h 2773680"/>
                <a:gd name="connsiteX27" fmla="*/ 1303020 w 1821180"/>
                <a:gd name="connsiteY27" fmla="*/ 1017270 h 2773680"/>
                <a:gd name="connsiteX28" fmla="*/ 1295400 w 1821180"/>
                <a:gd name="connsiteY28" fmla="*/ 1055370 h 2773680"/>
                <a:gd name="connsiteX29" fmla="*/ 1234440 w 1821180"/>
                <a:gd name="connsiteY29" fmla="*/ 1089660 h 2773680"/>
                <a:gd name="connsiteX30" fmla="*/ 1207770 w 1821180"/>
                <a:gd name="connsiteY30" fmla="*/ 1104900 h 2773680"/>
                <a:gd name="connsiteX31" fmla="*/ 1207770 w 1821180"/>
                <a:gd name="connsiteY31" fmla="*/ 1150620 h 2773680"/>
                <a:gd name="connsiteX32" fmla="*/ 1173480 w 1821180"/>
                <a:gd name="connsiteY32" fmla="*/ 1188720 h 2773680"/>
                <a:gd name="connsiteX33" fmla="*/ 1165860 w 1821180"/>
                <a:gd name="connsiteY33" fmla="*/ 1253490 h 2773680"/>
                <a:gd name="connsiteX34" fmla="*/ 1200150 w 1821180"/>
                <a:gd name="connsiteY34" fmla="*/ 1325880 h 2773680"/>
                <a:gd name="connsiteX35" fmla="*/ 1200150 w 1821180"/>
                <a:gd name="connsiteY35" fmla="*/ 1383030 h 2773680"/>
                <a:gd name="connsiteX36" fmla="*/ 1211580 w 1821180"/>
                <a:gd name="connsiteY36" fmla="*/ 1447800 h 2773680"/>
                <a:gd name="connsiteX37" fmla="*/ 1203960 w 1821180"/>
                <a:gd name="connsiteY37" fmla="*/ 1508760 h 2773680"/>
                <a:gd name="connsiteX38" fmla="*/ 1253490 w 1821180"/>
                <a:gd name="connsiteY38" fmla="*/ 1607820 h 2773680"/>
                <a:gd name="connsiteX39" fmla="*/ 1272540 w 1821180"/>
                <a:gd name="connsiteY39" fmla="*/ 1699260 h 2773680"/>
                <a:gd name="connsiteX40" fmla="*/ 1287780 w 1821180"/>
                <a:gd name="connsiteY40" fmla="*/ 1737360 h 2773680"/>
                <a:gd name="connsiteX41" fmla="*/ 1325880 w 1821180"/>
                <a:gd name="connsiteY41" fmla="*/ 1805940 h 2773680"/>
                <a:gd name="connsiteX42" fmla="*/ 1329690 w 1821180"/>
                <a:gd name="connsiteY42" fmla="*/ 1866900 h 2773680"/>
                <a:gd name="connsiteX43" fmla="*/ 1333500 w 1821180"/>
                <a:gd name="connsiteY43" fmla="*/ 1916430 h 2773680"/>
                <a:gd name="connsiteX44" fmla="*/ 1363980 w 1821180"/>
                <a:gd name="connsiteY44" fmla="*/ 1965960 h 2773680"/>
                <a:gd name="connsiteX45" fmla="*/ 1405890 w 1821180"/>
                <a:gd name="connsiteY45" fmla="*/ 2026920 h 2773680"/>
                <a:gd name="connsiteX46" fmla="*/ 1417320 w 1821180"/>
                <a:gd name="connsiteY46" fmla="*/ 2061210 h 2773680"/>
                <a:gd name="connsiteX47" fmla="*/ 1459230 w 1821180"/>
                <a:gd name="connsiteY47" fmla="*/ 2110740 h 2773680"/>
                <a:gd name="connsiteX48" fmla="*/ 1508760 w 1821180"/>
                <a:gd name="connsiteY48" fmla="*/ 2145030 h 2773680"/>
                <a:gd name="connsiteX49" fmla="*/ 1596390 w 1821180"/>
                <a:gd name="connsiteY49" fmla="*/ 2186940 h 2773680"/>
                <a:gd name="connsiteX50" fmla="*/ 1611630 w 1821180"/>
                <a:gd name="connsiteY50" fmla="*/ 2221230 h 2773680"/>
                <a:gd name="connsiteX51" fmla="*/ 1642110 w 1821180"/>
                <a:gd name="connsiteY51" fmla="*/ 2266950 h 2773680"/>
                <a:gd name="connsiteX52" fmla="*/ 1703070 w 1821180"/>
                <a:gd name="connsiteY52" fmla="*/ 2305050 h 2773680"/>
                <a:gd name="connsiteX53" fmla="*/ 1748790 w 1821180"/>
                <a:gd name="connsiteY53" fmla="*/ 2358390 h 2773680"/>
                <a:gd name="connsiteX54" fmla="*/ 1760220 w 1821180"/>
                <a:gd name="connsiteY54" fmla="*/ 2449830 h 2773680"/>
                <a:gd name="connsiteX55" fmla="*/ 1779270 w 1821180"/>
                <a:gd name="connsiteY55" fmla="*/ 2499360 h 2773680"/>
                <a:gd name="connsiteX56" fmla="*/ 1813560 w 1821180"/>
                <a:gd name="connsiteY56" fmla="*/ 2548890 h 2773680"/>
                <a:gd name="connsiteX57" fmla="*/ 1821180 w 1821180"/>
                <a:gd name="connsiteY57" fmla="*/ 2602230 h 2773680"/>
                <a:gd name="connsiteX58" fmla="*/ 1821180 w 1821180"/>
                <a:gd name="connsiteY58" fmla="*/ 2663190 h 2773680"/>
                <a:gd name="connsiteX59" fmla="*/ 1817370 w 1821180"/>
                <a:gd name="connsiteY59" fmla="*/ 2701290 h 2773680"/>
                <a:gd name="connsiteX60" fmla="*/ 1802130 w 1821180"/>
                <a:gd name="connsiteY60" fmla="*/ 2735580 h 2773680"/>
                <a:gd name="connsiteX61" fmla="*/ 1741170 w 1821180"/>
                <a:gd name="connsiteY61" fmla="*/ 2758440 h 2773680"/>
                <a:gd name="connsiteX62" fmla="*/ 1687830 w 1821180"/>
                <a:gd name="connsiteY62" fmla="*/ 2769870 h 2773680"/>
                <a:gd name="connsiteX63" fmla="*/ 1611630 w 1821180"/>
                <a:gd name="connsiteY63" fmla="*/ 2773680 h 2773680"/>
                <a:gd name="connsiteX64" fmla="*/ 1512570 w 1821180"/>
                <a:gd name="connsiteY64" fmla="*/ 2754630 h 2773680"/>
                <a:gd name="connsiteX65" fmla="*/ 1451610 w 1821180"/>
                <a:gd name="connsiteY65" fmla="*/ 2766060 h 2773680"/>
                <a:gd name="connsiteX66" fmla="*/ 1390650 w 1821180"/>
                <a:gd name="connsiteY66" fmla="*/ 2773680 h 2773680"/>
                <a:gd name="connsiteX67" fmla="*/ 1356360 w 1821180"/>
                <a:gd name="connsiteY67" fmla="*/ 2766060 h 2773680"/>
                <a:gd name="connsiteX68" fmla="*/ 1325880 w 1821180"/>
                <a:gd name="connsiteY68" fmla="*/ 2750820 h 2773680"/>
                <a:gd name="connsiteX69" fmla="*/ 1226820 w 1821180"/>
                <a:gd name="connsiteY69" fmla="*/ 2758440 h 2773680"/>
                <a:gd name="connsiteX70" fmla="*/ 1135380 w 1821180"/>
                <a:gd name="connsiteY70" fmla="*/ 2773680 h 2773680"/>
                <a:gd name="connsiteX71" fmla="*/ 1078230 w 1821180"/>
                <a:gd name="connsiteY71" fmla="*/ 2762250 h 2773680"/>
                <a:gd name="connsiteX72" fmla="*/ 1013460 w 1821180"/>
                <a:gd name="connsiteY72" fmla="*/ 2739390 h 2773680"/>
                <a:gd name="connsiteX73" fmla="*/ 956310 w 1821180"/>
                <a:gd name="connsiteY73" fmla="*/ 2727960 h 2773680"/>
                <a:gd name="connsiteX74" fmla="*/ 830580 w 1821180"/>
                <a:gd name="connsiteY74" fmla="*/ 2678430 h 2773680"/>
                <a:gd name="connsiteX75" fmla="*/ 800100 w 1821180"/>
                <a:gd name="connsiteY75" fmla="*/ 2647950 h 2773680"/>
                <a:gd name="connsiteX76" fmla="*/ 758190 w 1821180"/>
                <a:gd name="connsiteY76" fmla="*/ 2636520 h 2773680"/>
                <a:gd name="connsiteX77" fmla="*/ 727710 w 1821180"/>
                <a:gd name="connsiteY77" fmla="*/ 2625090 h 2773680"/>
                <a:gd name="connsiteX78" fmla="*/ 681990 w 1821180"/>
                <a:gd name="connsiteY78" fmla="*/ 2590800 h 2773680"/>
                <a:gd name="connsiteX79" fmla="*/ 659130 w 1821180"/>
                <a:gd name="connsiteY79" fmla="*/ 2564130 h 2773680"/>
                <a:gd name="connsiteX80" fmla="*/ 590550 w 1821180"/>
                <a:gd name="connsiteY80" fmla="*/ 2552700 h 2773680"/>
                <a:gd name="connsiteX81" fmla="*/ 563880 w 1821180"/>
                <a:gd name="connsiteY81" fmla="*/ 2537460 h 2773680"/>
                <a:gd name="connsiteX82" fmla="*/ 541020 w 1821180"/>
                <a:gd name="connsiteY82" fmla="*/ 2491740 h 2773680"/>
                <a:gd name="connsiteX83" fmla="*/ 541020 w 1821180"/>
                <a:gd name="connsiteY83" fmla="*/ 2426970 h 2773680"/>
                <a:gd name="connsiteX84" fmla="*/ 502920 w 1821180"/>
                <a:gd name="connsiteY84" fmla="*/ 2354580 h 2773680"/>
                <a:gd name="connsiteX85" fmla="*/ 472440 w 1821180"/>
                <a:gd name="connsiteY85" fmla="*/ 2293620 h 2773680"/>
                <a:gd name="connsiteX86" fmla="*/ 422910 w 1821180"/>
                <a:gd name="connsiteY86" fmla="*/ 2217420 h 2773680"/>
                <a:gd name="connsiteX87" fmla="*/ 388620 w 1821180"/>
                <a:gd name="connsiteY87" fmla="*/ 2076450 h 2773680"/>
                <a:gd name="connsiteX88" fmla="*/ 350520 w 1821180"/>
                <a:gd name="connsiteY88" fmla="*/ 2038350 h 2773680"/>
                <a:gd name="connsiteX89" fmla="*/ 331470 w 1821180"/>
                <a:gd name="connsiteY89" fmla="*/ 2011680 h 2773680"/>
                <a:gd name="connsiteX90" fmla="*/ 308610 w 1821180"/>
                <a:gd name="connsiteY90" fmla="*/ 1962150 h 2773680"/>
                <a:gd name="connsiteX91" fmla="*/ 281940 w 1821180"/>
                <a:gd name="connsiteY91" fmla="*/ 1905000 h 2773680"/>
                <a:gd name="connsiteX92" fmla="*/ 232410 w 1821180"/>
                <a:gd name="connsiteY92" fmla="*/ 1802130 h 2773680"/>
                <a:gd name="connsiteX93" fmla="*/ 240030 w 1821180"/>
                <a:gd name="connsiteY93" fmla="*/ 1748790 h 2773680"/>
                <a:gd name="connsiteX94" fmla="*/ 251460 w 1821180"/>
                <a:gd name="connsiteY94" fmla="*/ 1676400 h 2773680"/>
                <a:gd name="connsiteX95" fmla="*/ 236220 w 1821180"/>
                <a:gd name="connsiteY95" fmla="*/ 1611630 h 2773680"/>
                <a:gd name="connsiteX96" fmla="*/ 220980 w 1821180"/>
                <a:gd name="connsiteY96" fmla="*/ 1569720 h 2773680"/>
                <a:gd name="connsiteX97" fmla="*/ 220980 w 1821180"/>
                <a:gd name="connsiteY97" fmla="*/ 1508760 h 2773680"/>
                <a:gd name="connsiteX98" fmla="*/ 220980 w 1821180"/>
                <a:gd name="connsiteY98" fmla="*/ 1508760 h 2773680"/>
                <a:gd name="connsiteX99" fmla="*/ 205740 w 1821180"/>
                <a:gd name="connsiteY99" fmla="*/ 1447800 h 2773680"/>
                <a:gd name="connsiteX100" fmla="*/ 190500 w 1821180"/>
                <a:gd name="connsiteY100" fmla="*/ 1379220 h 2773680"/>
                <a:gd name="connsiteX101" fmla="*/ 205740 w 1821180"/>
                <a:gd name="connsiteY101" fmla="*/ 1329690 h 2773680"/>
                <a:gd name="connsiteX102" fmla="*/ 186690 w 1821180"/>
                <a:gd name="connsiteY102" fmla="*/ 1245870 h 2773680"/>
                <a:gd name="connsiteX103" fmla="*/ 160020 w 1821180"/>
                <a:gd name="connsiteY103" fmla="*/ 1169670 h 2773680"/>
                <a:gd name="connsiteX104" fmla="*/ 137160 w 1821180"/>
                <a:gd name="connsiteY104" fmla="*/ 1108710 h 2773680"/>
                <a:gd name="connsiteX105" fmla="*/ 57150 w 1821180"/>
                <a:gd name="connsiteY105" fmla="*/ 1043940 h 2773680"/>
                <a:gd name="connsiteX106" fmla="*/ 49530 w 1821180"/>
                <a:gd name="connsiteY106" fmla="*/ 937260 h 2773680"/>
                <a:gd name="connsiteX107" fmla="*/ 95250 w 1821180"/>
                <a:gd name="connsiteY107" fmla="*/ 899160 h 2773680"/>
                <a:gd name="connsiteX108" fmla="*/ 80010 w 1821180"/>
                <a:gd name="connsiteY108" fmla="*/ 838200 h 2773680"/>
                <a:gd name="connsiteX109" fmla="*/ 68580 w 1821180"/>
                <a:gd name="connsiteY109" fmla="*/ 800100 h 2773680"/>
                <a:gd name="connsiteX110" fmla="*/ 72390 w 1821180"/>
                <a:gd name="connsiteY110" fmla="*/ 758190 h 2773680"/>
                <a:gd name="connsiteX111" fmla="*/ 87630 w 1821180"/>
                <a:gd name="connsiteY111" fmla="*/ 716280 h 2773680"/>
                <a:gd name="connsiteX112" fmla="*/ 91440 w 1821180"/>
                <a:gd name="connsiteY112" fmla="*/ 636270 h 2773680"/>
                <a:gd name="connsiteX113" fmla="*/ 68580 w 1821180"/>
                <a:gd name="connsiteY113" fmla="*/ 579120 h 2773680"/>
                <a:gd name="connsiteX114" fmla="*/ 45720 w 1821180"/>
                <a:gd name="connsiteY114" fmla="*/ 548640 h 2773680"/>
                <a:gd name="connsiteX115" fmla="*/ 38100 w 1821180"/>
                <a:gd name="connsiteY115" fmla="*/ 476250 h 2773680"/>
                <a:gd name="connsiteX116" fmla="*/ 22860 w 1821180"/>
                <a:gd name="connsiteY116" fmla="*/ 426720 h 2773680"/>
                <a:gd name="connsiteX117" fmla="*/ 3810 w 1821180"/>
                <a:gd name="connsiteY117" fmla="*/ 373380 h 2773680"/>
                <a:gd name="connsiteX118" fmla="*/ 0 w 1821180"/>
                <a:gd name="connsiteY118" fmla="*/ 316230 h 2773680"/>
                <a:gd name="connsiteX119" fmla="*/ 0 w 1821180"/>
                <a:gd name="connsiteY119" fmla="*/ 262890 h 2773680"/>
                <a:gd name="connsiteX120" fmla="*/ 41910 w 1821180"/>
                <a:gd name="connsiteY120" fmla="*/ 213360 h 2773680"/>
                <a:gd name="connsiteX121" fmla="*/ 60960 w 1821180"/>
                <a:gd name="connsiteY121" fmla="*/ 167640 h 2773680"/>
                <a:gd name="connsiteX122" fmla="*/ 91440 w 1821180"/>
                <a:gd name="connsiteY122" fmla="*/ 148590 h 2773680"/>
                <a:gd name="connsiteX123" fmla="*/ 125730 w 1821180"/>
                <a:gd name="connsiteY123" fmla="*/ 125730 h 2773680"/>
                <a:gd name="connsiteX124" fmla="*/ 182880 w 1821180"/>
                <a:gd name="connsiteY124" fmla="*/ 87630 h 2773680"/>
                <a:gd name="connsiteX125" fmla="*/ 240030 w 1821180"/>
                <a:gd name="connsiteY125" fmla="*/ 80010 h 2773680"/>
                <a:gd name="connsiteX126" fmla="*/ 297180 w 1821180"/>
                <a:gd name="connsiteY126" fmla="*/ 80010 h 2773680"/>
                <a:gd name="connsiteX127" fmla="*/ 297180 w 1821180"/>
                <a:gd name="connsiteY127" fmla="*/ 114300 h 2773680"/>
                <a:gd name="connsiteX128" fmla="*/ 220980 w 1821180"/>
                <a:gd name="connsiteY128" fmla="*/ 133350 h 2773680"/>
                <a:gd name="connsiteX129" fmla="*/ 106680 w 1821180"/>
                <a:gd name="connsiteY129" fmla="*/ 205740 h 2773680"/>
                <a:gd name="connsiteX130" fmla="*/ 80010 w 1821180"/>
                <a:gd name="connsiteY130" fmla="*/ 259080 h 2773680"/>
                <a:gd name="connsiteX131" fmla="*/ 68580 w 1821180"/>
                <a:gd name="connsiteY131" fmla="*/ 304800 h 2773680"/>
                <a:gd name="connsiteX132" fmla="*/ 60960 w 1821180"/>
                <a:gd name="connsiteY132" fmla="*/ 358140 h 2773680"/>
                <a:gd name="connsiteX133" fmla="*/ 83820 w 1821180"/>
                <a:gd name="connsiteY133" fmla="*/ 430530 h 2773680"/>
                <a:gd name="connsiteX134" fmla="*/ 129540 w 1821180"/>
                <a:gd name="connsiteY134" fmla="*/ 483870 h 2773680"/>
                <a:gd name="connsiteX135" fmla="*/ 163830 w 1821180"/>
                <a:gd name="connsiteY135" fmla="*/ 541020 h 2773680"/>
                <a:gd name="connsiteX136" fmla="*/ 156210 w 1821180"/>
                <a:gd name="connsiteY136" fmla="*/ 643890 h 2773680"/>
                <a:gd name="connsiteX137" fmla="*/ 156210 w 1821180"/>
                <a:gd name="connsiteY137" fmla="*/ 773430 h 2773680"/>
                <a:gd name="connsiteX138" fmla="*/ 144780 w 1821180"/>
                <a:gd name="connsiteY138" fmla="*/ 899160 h 2773680"/>
                <a:gd name="connsiteX139" fmla="*/ 190500 w 1821180"/>
                <a:gd name="connsiteY139" fmla="*/ 1024890 h 2773680"/>
                <a:gd name="connsiteX140" fmla="*/ 220980 w 1821180"/>
                <a:gd name="connsiteY140" fmla="*/ 1112520 h 2773680"/>
                <a:gd name="connsiteX141" fmla="*/ 251460 w 1821180"/>
                <a:gd name="connsiteY141" fmla="*/ 1188720 h 2773680"/>
                <a:gd name="connsiteX142" fmla="*/ 259080 w 1821180"/>
                <a:gd name="connsiteY142" fmla="*/ 1283970 h 2773680"/>
                <a:gd name="connsiteX143" fmla="*/ 274320 w 1821180"/>
                <a:gd name="connsiteY143" fmla="*/ 1394460 h 2773680"/>
                <a:gd name="connsiteX144" fmla="*/ 320040 w 1821180"/>
                <a:gd name="connsiteY144" fmla="*/ 1543050 h 2773680"/>
                <a:gd name="connsiteX145" fmla="*/ 342900 w 1821180"/>
                <a:gd name="connsiteY145" fmla="*/ 1741170 h 2773680"/>
                <a:gd name="connsiteX146" fmla="*/ 411480 w 1821180"/>
                <a:gd name="connsiteY146" fmla="*/ 1950720 h 2773680"/>
                <a:gd name="connsiteX147" fmla="*/ 472440 w 1821180"/>
                <a:gd name="connsiteY147" fmla="*/ 2148840 h 2773680"/>
                <a:gd name="connsiteX148" fmla="*/ 556260 w 1821180"/>
                <a:gd name="connsiteY148" fmla="*/ 2308860 h 2773680"/>
                <a:gd name="connsiteX149" fmla="*/ 655320 w 1821180"/>
                <a:gd name="connsiteY149" fmla="*/ 2430780 h 2773680"/>
                <a:gd name="connsiteX150" fmla="*/ 784860 w 1821180"/>
                <a:gd name="connsiteY150" fmla="*/ 2548890 h 2773680"/>
                <a:gd name="connsiteX151" fmla="*/ 914400 w 1821180"/>
                <a:gd name="connsiteY151" fmla="*/ 2617470 h 2773680"/>
                <a:gd name="connsiteX152" fmla="*/ 948690 w 1821180"/>
                <a:gd name="connsiteY152" fmla="*/ 2651760 h 2773680"/>
                <a:gd name="connsiteX153" fmla="*/ 1074420 w 1821180"/>
                <a:gd name="connsiteY153" fmla="*/ 2674620 h 2773680"/>
                <a:gd name="connsiteX154" fmla="*/ 1123950 w 1821180"/>
                <a:gd name="connsiteY154" fmla="*/ 2678430 h 2773680"/>
                <a:gd name="connsiteX155" fmla="*/ 1344930 w 1821180"/>
                <a:gd name="connsiteY155" fmla="*/ 2674620 h 2773680"/>
                <a:gd name="connsiteX156" fmla="*/ 1592580 w 1821180"/>
                <a:gd name="connsiteY156" fmla="*/ 2716530 h 2773680"/>
                <a:gd name="connsiteX157" fmla="*/ 1737360 w 1821180"/>
                <a:gd name="connsiteY157" fmla="*/ 2716530 h 2773680"/>
                <a:gd name="connsiteX158" fmla="*/ 1786890 w 1821180"/>
                <a:gd name="connsiteY158" fmla="*/ 2682240 h 2773680"/>
                <a:gd name="connsiteX159" fmla="*/ 1783080 w 1821180"/>
                <a:gd name="connsiteY159" fmla="*/ 2625090 h 2773680"/>
                <a:gd name="connsiteX160" fmla="*/ 1764030 w 1821180"/>
                <a:gd name="connsiteY160" fmla="*/ 2579370 h 2773680"/>
                <a:gd name="connsiteX161" fmla="*/ 1718310 w 1821180"/>
                <a:gd name="connsiteY161" fmla="*/ 2526030 h 2773680"/>
                <a:gd name="connsiteX162" fmla="*/ 1684020 w 1821180"/>
                <a:gd name="connsiteY162" fmla="*/ 2400300 h 2773680"/>
                <a:gd name="connsiteX163" fmla="*/ 1657350 w 1821180"/>
                <a:gd name="connsiteY163" fmla="*/ 2339340 h 2773680"/>
                <a:gd name="connsiteX164" fmla="*/ 1607820 w 1821180"/>
                <a:gd name="connsiteY164" fmla="*/ 2263140 h 2773680"/>
                <a:gd name="connsiteX165" fmla="*/ 1504950 w 1821180"/>
                <a:gd name="connsiteY165" fmla="*/ 2205990 h 2773680"/>
                <a:gd name="connsiteX166" fmla="*/ 1379220 w 1821180"/>
                <a:gd name="connsiteY166" fmla="*/ 2129790 h 2773680"/>
                <a:gd name="connsiteX167" fmla="*/ 1306830 w 1821180"/>
                <a:gd name="connsiteY167" fmla="*/ 2053590 h 2773680"/>
                <a:gd name="connsiteX168" fmla="*/ 1257300 w 1821180"/>
                <a:gd name="connsiteY168" fmla="*/ 1943100 h 2773680"/>
                <a:gd name="connsiteX169" fmla="*/ 1226820 w 1821180"/>
                <a:gd name="connsiteY169" fmla="*/ 1844040 h 2773680"/>
                <a:gd name="connsiteX170" fmla="*/ 1215390 w 1821180"/>
                <a:gd name="connsiteY170" fmla="*/ 1756410 h 2773680"/>
                <a:gd name="connsiteX171" fmla="*/ 1181100 w 1821180"/>
                <a:gd name="connsiteY171" fmla="*/ 1703070 h 2773680"/>
                <a:gd name="connsiteX172" fmla="*/ 1150620 w 1821180"/>
                <a:gd name="connsiteY172" fmla="*/ 1577340 h 2773680"/>
                <a:gd name="connsiteX173" fmla="*/ 1123950 w 1821180"/>
                <a:gd name="connsiteY173" fmla="*/ 1474470 h 2773680"/>
                <a:gd name="connsiteX174" fmla="*/ 1070610 w 1821180"/>
                <a:gd name="connsiteY174" fmla="*/ 1356360 h 2773680"/>
                <a:gd name="connsiteX175" fmla="*/ 1013460 w 1821180"/>
                <a:gd name="connsiteY175" fmla="*/ 1230630 h 2773680"/>
                <a:gd name="connsiteX176" fmla="*/ 1021080 w 1821180"/>
                <a:gd name="connsiteY176" fmla="*/ 1123950 h 2773680"/>
                <a:gd name="connsiteX177" fmla="*/ 1028700 w 1821180"/>
                <a:gd name="connsiteY177" fmla="*/ 1085850 h 2773680"/>
                <a:gd name="connsiteX178" fmla="*/ 1097280 w 1821180"/>
                <a:gd name="connsiteY178" fmla="*/ 1051560 h 2773680"/>
                <a:gd name="connsiteX179" fmla="*/ 1150620 w 1821180"/>
                <a:gd name="connsiteY179" fmla="*/ 1017270 h 2773680"/>
                <a:gd name="connsiteX180" fmla="*/ 1158240 w 1821180"/>
                <a:gd name="connsiteY180" fmla="*/ 929640 h 2773680"/>
                <a:gd name="connsiteX181" fmla="*/ 1131570 w 1821180"/>
                <a:gd name="connsiteY181" fmla="*/ 842010 h 2773680"/>
                <a:gd name="connsiteX182" fmla="*/ 1062990 w 1821180"/>
                <a:gd name="connsiteY182" fmla="*/ 784860 h 2773680"/>
                <a:gd name="connsiteX183" fmla="*/ 1009650 w 1821180"/>
                <a:gd name="connsiteY183" fmla="*/ 617220 h 2773680"/>
                <a:gd name="connsiteX184" fmla="*/ 948690 w 1821180"/>
                <a:gd name="connsiteY184" fmla="*/ 491490 h 2773680"/>
                <a:gd name="connsiteX185" fmla="*/ 838200 w 1821180"/>
                <a:gd name="connsiteY185" fmla="*/ 388620 h 2773680"/>
                <a:gd name="connsiteX186" fmla="*/ 830580 w 1821180"/>
                <a:gd name="connsiteY186" fmla="*/ 293370 h 2773680"/>
                <a:gd name="connsiteX187" fmla="*/ 838200 w 1821180"/>
                <a:gd name="connsiteY187" fmla="*/ 182880 h 2773680"/>
                <a:gd name="connsiteX188" fmla="*/ 819150 w 1821180"/>
                <a:gd name="connsiteY188" fmla="*/ 99060 h 2773680"/>
                <a:gd name="connsiteX189" fmla="*/ 784860 w 1821180"/>
                <a:gd name="connsiteY189" fmla="*/ 68580 h 2773680"/>
                <a:gd name="connsiteX190" fmla="*/ 712470 w 1821180"/>
                <a:gd name="connsiteY190" fmla="*/ 57150 h 2773680"/>
                <a:gd name="connsiteX191" fmla="*/ 621030 w 1821180"/>
                <a:gd name="connsiteY191" fmla="*/ 57150 h 2773680"/>
                <a:gd name="connsiteX192" fmla="*/ 495300 w 1821180"/>
                <a:gd name="connsiteY192" fmla="*/ 95250 h 2773680"/>
                <a:gd name="connsiteX193" fmla="*/ 430530 w 1821180"/>
                <a:gd name="connsiteY193" fmla="*/ 114300 h 2773680"/>
                <a:gd name="connsiteX194" fmla="*/ 346710 w 1821180"/>
                <a:gd name="connsiteY194" fmla="*/ 114300 h 2773680"/>
                <a:gd name="connsiteX195" fmla="*/ 438150 w 1821180"/>
                <a:gd name="connsiteY195" fmla="*/ 45720 h 2773680"/>
                <a:gd name="connsiteX0" fmla="*/ 438150 w 1821180"/>
                <a:gd name="connsiteY0" fmla="*/ 45720 h 2773680"/>
                <a:gd name="connsiteX1" fmla="*/ 438150 w 1821180"/>
                <a:gd name="connsiteY1" fmla="*/ 45720 h 2773680"/>
                <a:gd name="connsiteX2" fmla="*/ 529590 w 1821180"/>
                <a:gd name="connsiteY2" fmla="*/ 41910 h 2773680"/>
                <a:gd name="connsiteX3" fmla="*/ 617220 w 1821180"/>
                <a:gd name="connsiteY3" fmla="*/ 19050 h 2773680"/>
                <a:gd name="connsiteX4" fmla="*/ 739140 w 1821180"/>
                <a:gd name="connsiteY4" fmla="*/ 0 h 2773680"/>
                <a:gd name="connsiteX5" fmla="*/ 796290 w 1821180"/>
                <a:gd name="connsiteY5" fmla="*/ 7620 h 2773680"/>
                <a:gd name="connsiteX6" fmla="*/ 811530 w 1821180"/>
                <a:gd name="connsiteY6" fmla="*/ 11430 h 2773680"/>
                <a:gd name="connsiteX7" fmla="*/ 857250 w 1821180"/>
                <a:gd name="connsiteY7" fmla="*/ 49530 h 2773680"/>
                <a:gd name="connsiteX8" fmla="*/ 891540 w 1821180"/>
                <a:gd name="connsiteY8" fmla="*/ 91440 h 2773680"/>
                <a:gd name="connsiteX9" fmla="*/ 918210 w 1821180"/>
                <a:gd name="connsiteY9" fmla="*/ 152400 h 2773680"/>
                <a:gd name="connsiteX10" fmla="*/ 929640 w 1821180"/>
                <a:gd name="connsiteY10" fmla="*/ 213360 h 2773680"/>
                <a:gd name="connsiteX11" fmla="*/ 933450 w 1821180"/>
                <a:gd name="connsiteY11" fmla="*/ 262890 h 2773680"/>
                <a:gd name="connsiteX12" fmla="*/ 971550 w 1821180"/>
                <a:gd name="connsiteY12" fmla="*/ 300990 h 2773680"/>
                <a:gd name="connsiteX13" fmla="*/ 1013460 w 1821180"/>
                <a:gd name="connsiteY13" fmla="*/ 331470 h 2773680"/>
                <a:gd name="connsiteX14" fmla="*/ 1032510 w 1821180"/>
                <a:gd name="connsiteY14" fmla="*/ 396240 h 2773680"/>
                <a:gd name="connsiteX15" fmla="*/ 1040130 w 1821180"/>
                <a:gd name="connsiteY15" fmla="*/ 476250 h 2773680"/>
                <a:gd name="connsiteX16" fmla="*/ 1104900 w 1821180"/>
                <a:gd name="connsiteY16" fmla="*/ 510540 h 2773680"/>
                <a:gd name="connsiteX17" fmla="*/ 1135380 w 1821180"/>
                <a:gd name="connsiteY17" fmla="*/ 567690 h 2773680"/>
                <a:gd name="connsiteX18" fmla="*/ 1154430 w 1821180"/>
                <a:gd name="connsiteY18" fmla="*/ 628650 h 2773680"/>
                <a:gd name="connsiteX19" fmla="*/ 1196340 w 1821180"/>
                <a:gd name="connsiteY19" fmla="*/ 640080 h 2773680"/>
                <a:gd name="connsiteX20" fmla="*/ 1196340 w 1821180"/>
                <a:gd name="connsiteY20" fmla="*/ 640080 h 2773680"/>
                <a:gd name="connsiteX21" fmla="*/ 1181100 w 1821180"/>
                <a:gd name="connsiteY21" fmla="*/ 731520 h 2773680"/>
                <a:gd name="connsiteX22" fmla="*/ 1242060 w 1821180"/>
                <a:gd name="connsiteY22" fmla="*/ 746760 h 2773680"/>
                <a:gd name="connsiteX23" fmla="*/ 1261110 w 1821180"/>
                <a:gd name="connsiteY23" fmla="*/ 792480 h 2773680"/>
                <a:gd name="connsiteX24" fmla="*/ 1287780 w 1821180"/>
                <a:gd name="connsiteY24" fmla="*/ 857250 h 2773680"/>
                <a:gd name="connsiteX25" fmla="*/ 1291590 w 1821180"/>
                <a:gd name="connsiteY25" fmla="*/ 918210 h 2773680"/>
                <a:gd name="connsiteX26" fmla="*/ 1280160 w 1821180"/>
                <a:gd name="connsiteY26" fmla="*/ 941070 h 2773680"/>
                <a:gd name="connsiteX27" fmla="*/ 1303020 w 1821180"/>
                <a:gd name="connsiteY27" fmla="*/ 1017270 h 2773680"/>
                <a:gd name="connsiteX28" fmla="*/ 1295400 w 1821180"/>
                <a:gd name="connsiteY28" fmla="*/ 1055370 h 2773680"/>
                <a:gd name="connsiteX29" fmla="*/ 1234440 w 1821180"/>
                <a:gd name="connsiteY29" fmla="*/ 1089660 h 2773680"/>
                <a:gd name="connsiteX30" fmla="*/ 1207770 w 1821180"/>
                <a:gd name="connsiteY30" fmla="*/ 1104900 h 2773680"/>
                <a:gd name="connsiteX31" fmla="*/ 1207770 w 1821180"/>
                <a:gd name="connsiteY31" fmla="*/ 1150620 h 2773680"/>
                <a:gd name="connsiteX32" fmla="*/ 1173480 w 1821180"/>
                <a:gd name="connsiteY32" fmla="*/ 1188720 h 2773680"/>
                <a:gd name="connsiteX33" fmla="*/ 1165860 w 1821180"/>
                <a:gd name="connsiteY33" fmla="*/ 1253490 h 2773680"/>
                <a:gd name="connsiteX34" fmla="*/ 1200150 w 1821180"/>
                <a:gd name="connsiteY34" fmla="*/ 1325880 h 2773680"/>
                <a:gd name="connsiteX35" fmla="*/ 1200150 w 1821180"/>
                <a:gd name="connsiteY35" fmla="*/ 1383030 h 2773680"/>
                <a:gd name="connsiteX36" fmla="*/ 1211580 w 1821180"/>
                <a:gd name="connsiteY36" fmla="*/ 1447800 h 2773680"/>
                <a:gd name="connsiteX37" fmla="*/ 1203960 w 1821180"/>
                <a:gd name="connsiteY37" fmla="*/ 1508760 h 2773680"/>
                <a:gd name="connsiteX38" fmla="*/ 1253490 w 1821180"/>
                <a:gd name="connsiteY38" fmla="*/ 1607820 h 2773680"/>
                <a:gd name="connsiteX39" fmla="*/ 1272540 w 1821180"/>
                <a:gd name="connsiteY39" fmla="*/ 1699260 h 2773680"/>
                <a:gd name="connsiteX40" fmla="*/ 1287780 w 1821180"/>
                <a:gd name="connsiteY40" fmla="*/ 1737360 h 2773680"/>
                <a:gd name="connsiteX41" fmla="*/ 1325880 w 1821180"/>
                <a:gd name="connsiteY41" fmla="*/ 1805940 h 2773680"/>
                <a:gd name="connsiteX42" fmla="*/ 1329690 w 1821180"/>
                <a:gd name="connsiteY42" fmla="*/ 1866900 h 2773680"/>
                <a:gd name="connsiteX43" fmla="*/ 1333500 w 1821180"/>
                <a:gd name="connsiteY43" fmla="*/ 1916430 h 2773680"/>
                <a:gd name="connsiteX44" fmla="*/ 1363980 w 1821180"/>
                <a:gd name="connsiteY44" fmla="*/ 1965960 h 2773680"/>
                <a:gd name="connsiteX45" fmla="*/ 1405890 w 1821180"/>
                <a:gd name="connsiteY45" fmla="*/ 2026920 h 2773680"/>
                <a:gd name="connsiteX46" fmla="*/ 1417320 w 1821180"/>
                <a:gd name="connsiteY46" fmla="*/ 2061210 h 2773680"/>
                <a:gd name="connsiteX47" fmla="*/ 1459230 w 1821180"/>
                <a:gd name="connsiteY47" fmla="*/ 2110740 h 2773680"/>
                <a:gd name="connsiteX48" fmla="*/ 1508760 w 1821180"/>
                <a:gd name="connsiteY48" fmla="*/ 2145030 h 2773680"/>
                <a:gd name="connsiteX49" fmla="*/ 1596390 w 1821180"/>
                <a:gd name="connsiteY49" fmla="*/ 2186940 h 2773680"/>
                <a:gd name="connsiteX50" fmla="*/ 1611630 w 1821180"/>
                <a:gd name="connsiteY50" fmla="*/ 2221230 h 2773680"/>
                <a:gd name="connsiteX51" fmla="*/ 1642110 w 1821180"/>
                <a:gd name="connsiteY51" fmla="*/ 2266950 h 2773680"/>
                <a:gd name="connsiteX52" fmla="*/ 1703070 w 1821180"/>
                <a:gd name="connsiteY52" fmla="*/ 2305050 h 2773680"/>
                <a:gd name="connsiteX53" fmla="*/ 1748790 w 1821180"/>
                <a:gd name="connsiteY53" fmla="*/ 2358390 h 2773680"/>
                <a:gd name="connsiteX54" fmla="*/ 1760220 w 1821180"/>
                <a:gd name="connsiteY54" fmla="*/ 2449830 h 2773680"/>
                <a:gd name="connsiteX55" fmla="*/ 1779270 w 1821180"/>
                <a:gd name="connsiteY55" fmla="*/ 2499360 h 2773680"/>
                <a:gd name="connsiteX56" fmla="*/ 1813560 w 1821180"/>
                <a:gd name="connsiteY56" fmla="*/ 2548890 h 2773680"/>
                <a:gd name="connsiteX57" fmla="*/ 1821180 w 1821180"/>
                <a:gd name="connsiteY57" fmla="*/ 2602230 h 2773680"/>
                <a:gd name="connsiteX58" fmla="*/ 1821180 w 1821180"/>
                <a:gd name="connsiteY58" fmla="*/ 2663190 h 2773680"/>
                <a:gd name="connsiteX59" fmla="*/ 1817370 w 1821180"/>
                <a:gd name="connsiteY59" fmla="*/ 2701290 h 2773680"/>
                <a:gd name="connsiteX60" fmla="*/ 1802130 w 1821180"/>
                <a:gd name="connsiteY60" fmla="*/ 2735580 h 2773680"/>
                <a:gd name="connsiteX61" fmla="*/ 1741170 w 1821180"/>
                <a:gd name="connsiteY61" fmla="*/ 2758440 h 2773680"/>
                <a:gd name="connsiteX62" fmla="*/ 1687830 w 1821180"/>
                <a:gd name="connsiteY62" fmla="*/ 2769870 h 2773680"/>
                <a:gd name="connsiteX63" fmla="*/ 1611630 w 1821180"/>
                <a:gd name="connsiteY63" fmla="*/ 2773680 h 2773680"/>
                <a:gd name="connsiteX64" fmla="*/ 1512570 w 1821180"/>
                <a:gd name="connsiteY64" fmla="*/ 2754630 h 2773680"/>
                <a:gd name="connsiteX65" fmla="*/ 1451610 w 1821180"/>
                <a:gd name="connsiteY65" fmla="*/ 2766060 h 2773680"/>
                <a:gd name="connsiteX66" fmla="*/ 1390650 w 1821180"/>
                <a:gd name="connsiteY66" fmla="*/ 2773680 h 2773680"/>
                <a:gd name="connsiteX67" fmla="*/ 1356360 w 1821180"/>
                <a:gd name="connsiteY67" fmla="*/ 2766060 h 2773680"/>
                <a:gd name="connsiteX68" fmla="*/ 1325880 w 1821180"/>
                <a:gd name="connsiteY68" fmla="*/ 2750820 h 2773680"/>
                <a:gd name="connsiteX69" fmla="*/ 1226820 w 1821180"/>
                <a:gd name="connsiteY69" fmla="*/ 2758440 h 2773680"/>
                <a:gd name="connsiteX70" fmla="*/ 1135380 w 1821180"/>
                <a:gd name="connsiteY70" fmla="*/ 2773680 h 2773680"/>
                <a:gd name="connsiteX71" fmla="*/ 1078230 w 1821180"/>
                <a:gd name="connsiteY71" fmla="*/ 2762250 h 2773680"/>
                <a:gd name="connsiteX72" fmla="*/ 1013460 w 1821180"/>
                <a:gd name="connsiteY72" fmla="*/ 2739390 h 2773680"/>
                <a:gd name="connsiteX73" fmla="*/ 956310 w 1821180"/>
                <a:gd name="connsiteY73" fmla="*/ 2727960 h 2773680"/>
                <a:gd name="connsiteX74" fmla="*/ 830580 w 1821180"/>
                <a:gd name="connsiteY74" fmla="*/ 2678430 h 2773680"/>
                <a:gd name="connsiteX75" fmla="*/ 800100 w 1821180"/>
                <a:gd name="connsiteY75" fmla="*/ 2647950 h 2773680"/>
                <a:gd name="connsiteX76" fmla="*/ 758190 w 1821180"/>
                <a:gd name="connsiteY76" fmla="*/ 2636520 h 2773680"/>
                <a:gd name="connsiteX77" fmla="*/ 727710 w 1821180"/>
                <a:gd name="connsiteY77" fmla="*/ 2625090 h 2773680"/>
                <a:gd name="connsiteX78" fmla="*/ 681990 w 1821180"/>
                <a:gd name="connsiteY78" fmla="*/ 2590800 h 2773680"/>
                <a:gd name="connsiteX79" fmla="*/ 659130 w 1821180"/>
                <a:gd name="connsiteY79" fmla="*/ 2564130 h 2773680"/>
                <a:gd name="connsiteX80" fmla="*/ 590550 w 1821180"/>
                <a:gd name="connsiteY80" fmla="*/ 2552700 h 2773680"/>
                <a:gd name="connsiteX81" fmla="*/ 563880 w 1821180"/>
                <a:gd name="connsiteY81" fmla="*/ 2537460 h 2773680"/>
                <a:gd name="connsiteX82" fmla="*/ 541020 w 1821180"/>
                <a:gd name="connsiteY82" fmla="*/ 2491740 h 2773680"/>
                <a:gd name="connsiteX83" fmla="*/ 541020 w 1821180"/>
                <a:gd name="connsiteY83" fmla="*/ 2426970 h 2773680"/>
                <a:gd name="connsiteX84" fmla="*/ 502920 w 1821180"/>
                <a:gd name="connsiteY84" fmla="*/ 2354580 h 2773680"/>
                <a:gd name="connsiteX85" fmla="*/ 472440 w 1821180"/>
                <a:gd name="connsiteY85" fmla="*/ 2293620 h 2773680"/>
                <a:gd name="connsiteX86" fmla="*/ 422910 w 1821180"/>
                <a:gd name="connsiteY86" fmla="*/ 2217420 h 2773680"/>
                <a:gd name="connsiteX87" fmla="*/ 388620 w 1821180"/>
                <a:gd name="connsiteY87" fmla="*/ 2076450 h 2773680"/>
                <a:gd name="connsiteX88" fmla="*/ 350520 w 1821180"/>
                <a:gd name="connsiteY88" fmla="*/ 2038350 h 2773680"/>
                <a:gd name="connsiteX89" fmla="*/ 331470 w 1821180"/>
                <a:gd name="connsiteY89" fmla="*/ 2011680 h 2773680"/>
                <a:gd name="connsiteX90" fmla="*/ 308610 w 1821180"/>
                <a:gd name="connsiteY90" fmla="*/ 1962150 h 2773680"/>
                <a:gd name="connsiteX91" fmla="*/ 281940 w 1821180"/>
                <a:gd name="connsiteY91" fmla="*/ 1905000 h 2773680"/>
                <a:gd name="connsiteX92" fmla="*/ 232410 w 1821180"/>
                <a:gd name="connsiteY92" fmla="*/ 1802130 h 2773680"/>
                <a:gd name="connsiteX93" fmla="*/ 240030 w 1821180"/>
                <a:gd name="connsiteY93" fmla="*/ 1748790 h 2773680"/>
                <a:gd name="connsiteX94" fmla="*/ 251460 w 1821180"/>
                <a:gd name="connsiteY94" fmla="*/ 1676400 h 2773680"/>
                <a:gd name="connsiteX95" fmla="*/ 236220 w 1821180"/>
                <a:gd name="connsiteY95" fmla="*/ 1611630 h 2773680"/>
                <a:gd name="connsiteX96" fmla="*/ 220980 w 1821180"/>
                <a:gd name="connsiteY96" fmla="*/ 1569720 h 2773680"/>
                <a:gd name="connsiteX97" fmla="*/ 220980 w 1821180"/>
                <a:gd name="connsiteY97" fmla="*/ 1508760 h 2773680"/>
                <a:gd name="connsiteX98" fmla="*/ 220980 w 1821180"/>
                <a:gd name="connsiteY98" fmla="*/ 1508760 h 2773680"/>
                <a:gd name="connsiteX99" fmla="*/ 205740 w 1821180"/>
                <a:gd name="connsiteY99" fmla="*/ 1447800 h 2773680"/>
                <a:gd name="connsiteX100" fmla="*/ 190500 w 1821180"/>
                <a:gd name="connsiteY100" fmla="*/ 1379220 h 2773680"/>
                <a:gd name="connsiteX101" fmla="*/ 205740 w 1821180"/>
                <a:gd name="connsiteY101" fmla="*/ 1329690 h 2773680"/>
                <a:gd name="connsiteX102" fmla="*/ 186690 w 1821180"/>
                <a:gd name="connsiteY102" fmla="*/ 1245870 h 2773680"/>
                <a:gd name="connsiteX103" fmla="*/ 160020 w 1821180"/>
                <a:gd name="connsiteY103" fmla="*/ 1169670 h 2773680"/>
                <a:gd name="connsiteX104" fmla="*/ 137160 w 1821180"/>
                <a:gd name="connsiteY104" fmla="*/ 1108710 h 2773680"/>
                <a:gd name="connsiteX105" fmla="*/ 57150 w 1821180"/>
                <a:gd name="connsiteY105" fmla="*/ 1043940 h 2773680"/>
                <a:gd name="connsiteX106" fmla="*/ 49530 w 1821180"/>
                <a:gd name="connsiteY106" fmla="*/ 937260 h 2773680"/>
                <a:gd name="connsiteX107" fmla="*/ 95250 w 1821180"/>
                <a:gd name="connsiteY107" fmla="*/ 899160 h 2773680"/>
                <a:gd name="connsiteX108" fmla="*/ 80010 w 1821180"/>
                <a:gd name="connsiteY108" fmla="*/ 838200 h 2773680"/>
                <a:gd name="connsiteX109" fmla="*/ 68580 w 1821180"/>
                <a:gd name="connsiteY109" fmla="*/ 800100 h 2773680"/>
                <a:gd name="connsiteX110" fmla="*/ 72390 w 1821180"/>
                <a:gd name="connsiteY110" fmla="*/ 758190 h 2773680"/>
                <a:gd name="connsiteX111" fmla="*/ 87630 w 1821180"/>
                <a:gd name="connsiteY111" fmla="*/ 716280 h 2773680"/>
                <a:gd name="connsiteX112" fmla="*/ 91440 w 1821180"/>
                <a:gd name="connsiteY112" fmla="*/ 636270 h 2773680"/>
                <a:gd name="connsiteX113" fmla="*/ 68580 w 1821180"/>
                <a:gd name="connsiteY113" fmla="*/ 579120 h 2773680"/>
                <a:gd name="connsiteX114" fmla="*/ 45720 w 1821180"/>
                <a:gd name="connsiteY114" fmla="*/ 548640 h 2773680"/>
                <a:gd name="connsiteX115" fmla="*/ 38100 w 1821180"/>
                <a:gd name="connsiteY115" fmla="*/ 476250 h 2773680"/>
                <a:gd name="connsiteX116" fmla="*/ 22860 w 1821180"/>
                <a:gd name="connsiteY116" fmla="*/ 426720 h 2773680"/>
                <a:gd name="connsiteX117" fmla="*/ 3810 w 1821180"/>
                <a:gd name="connsiteY117" fmla="*/ 373380 h 2773680"/>
                <a:gd name="connsiteX118" fmla="*/ 0 w 1821180"/>
                <a:gd name="connsiteY118" fmla="*/ 316230 h 2773680"/>
                <a:gd name="connsiteX119" fmla="*/ 0 w 1821180"/>
                <a:gd name="connsiteY119" fmla="*/ 262890 h 2773680"/>
                <a:gd name="connsiteX120" fmla="*/ 41910 w 1821180"/>
                <a:gd name="connsiteY120" fmla="*/ 213360 h 2773680"/>
                <a:gd name="connsiteX121" fmla="*/ 60960 w 1821180"/>
                <a:gd name="connsiteY121" fmla="*/ 167640 h 2773680"/>
                <a:gd name="connsiteX122" fmla="*/ 91440 w 1821180"/>
                <a:gd name="connsiteY122" fmla="*/ 148590 h 2773680"/>
                <a:gd name="connsiteX123" fmla="*/ 125730 w 1821180"/>
                <a:gd name="connsiteY123" fmla="*/ 125730 h 2773680"/>
                <a:gd name="connsiteX124" fmla="*/ 182880 w 1821180"/>
                <a:gd name="connsiteY124" fmla="*/ 87630 h 2773680"/>
                <a:gd name="connsiteX125" fmla="*/ 240030 w 1821180"/>
                <a:gd name="connsiteY125" fmla="*/ 80010 h 2773680"/>
                <a:gd name="connsiteX126" fmla="*/ 297180 w 1821180"/>
                <a:gd name="connsiteY126" fmla="*/ 80010 h 2773680"/>
                <a:gd name="connsiteX127" fmla="*/ 297180 w 1821180"/>
                <a:gd name="connsiteY127" fmla="*/ 114300 h 2773680"/>
                <a:gd name="connsiteX128" fmla="*/ 220980 w 1821180"/>
                <a:gd name="connsiteY128" fmla="*/ 133350 h 2773680"/>
                <a:gd name="connsiteX129" fmla="*/ 106680 w 1821180"/>
                <a:gd name="connsiteY129" fmla="*/ 205740 h 2773680"/>
                <a:gd name="connsiteX130" fmla="*/ 80010 w 1821180"/>
                <a:gd name="connsiteY130" fmla="*/ 259080 h 2773680"/>
                <a:gd name="connsiteX131" fmla="*/ 68580 w 1821180"/>
                <a:gd name="connsiteY131" fmla="*/ 304800 h 2773680"/>
                <a:gd name="connsiteX132" fmla="*/ 60960 w 1821180"/>
                <a:gd name="connsiteY132" fmla="*/ 358140 h 2773680"/>
                <a:gd name="connsiteX133" fmla="*/ 83820 w 1821180"/>
                <a:gd name="connsiteY133" fmla="*/ 430530 h 2773680"/>
                <a:gd name="connsiteX134" fmla="*/ 129540 w 1821180"/>
                <a:gd name="connsiteY134" fmla="*/ 483870 h 2773680"/>
                <a:gd name="connsiteX135" fmla="*/ 163830 w 1821180"/>
                <a:gd name="connsiteY135" fmla="*/ 541020 h 2773680"/>
                <a:gd name="connsiteX136" fmla="*/ 156210 w 1821180"/>
                <a:gd name="connsiteY136" fmla="*/ 643890 h 2773680"/>
                <a:gd name="connsiteX137" fmla="*/ 156210 w 1821180"/>
                <a:gd name="connsiteY137" fmla="*/ 773430 h 2773680"/>
                <a:gd name="connsiteX138" fmla="*/ 144780 w 1821180"/>
                <a:gd name="connsiteY138" fmla="*/ 899160 h 2773680"/>
                <a:gd name="connsiteX139" fmla="*/ 190500 w 1821180"/>
                <a:gd name="connsiteY139" fmla="*/ 1024890 h 2773680"/>
                <a:gd name="connsiteX140" fmla="*/ 220980 w 1821180"/>
                <a:gd name="connsiteY140" fmla="*/ 1112520 h 2773680"/>
                <a:gd name="connsiteX141" fmla="*/ 251460 w 1821180"/>
                <a:gd name="connsiteY141" fmla="*/ 1188720 h 2773680"/>
                <a:gd name="connsiteX142" fmla="*/ 259080 w 1821180"/>
                <a:gd name="connsiteY142" fmla="*/ 1283970 h 2773680"/>
                <a:gd name="connsiteX143" fmla="*/ 274320 w 1821180"/>
                <a:gd name="connsiteY143" fmla="*/ 1394460 h 2773680"/>
                <a:gd name="connsiteX144" fmla="*/ 320040 w 1821180"/>
                <a:gd name="connsiteY144" fmla="*/ 1543050 h 2773680"/>
                <a:gd name="connsiteX145" fmla="*/ 342900 w 1821180"/>
                <a:gd name="connsiteY145" fmla="*/ 1741170 h 2773680"/>
                <a:gd name="connsiteX146" fmla="*/ 411480 w 1821180"/>
                <a:gd name="connsiteY146" fmla="*/ 1950720 h 2773680"/>
                <a:gd name="connsiteX147" fmla="*/ 472440 w 1821180"/>
                <a:gd name="connsiteY147" fmla="*/ 2148840 h 2773680"/>
                <a:gd name="connsiteX148" fmla="*/ 556260 w 1821180"/>
                <a:gd name="connsiteY148" fmla="*/ 2308860 h 2773680"/>
                <a:gd name="connsiteX149" fmla="*/ 655320 w 1821180"/>
                <a:gd name="connsiteY149" fmla="*/ 2430780 h 2773680"/>
                <a:gd name="connsiteX150" fmla="*/ 784860 w 1821180"/>
                <a:gd name="connsiteY150" fmla="*/ 2548890 h 2773680"/>
                <a:gd name="connsiteX151" fmla="*/ 914400 w 1821180"/>
                <a:gd name="connsiteY151" fmla="*/ 2617470 h 2773680"/>
                <a:gd name="connsiteX152" fmla="*/ 948690 w 1821180"/>
                <a:gd name="connsiteY152" fmla="*/ 2651760 h 2773680"/>
                <a:gd name="connsiteX153" fmla="*/ 1074420 w 1821180"/>
                <a:gd name="connsiteY153" fmla="*/ 2674620 h 2773680"/>
                <a:gd name="connsiteX154" fmla="*/ 1123950 w 1821180"/>
                <a:gd name="connsiteY154" fmla="*/ 2678430 h 2773680"/>
                <a:gd name="connsiteX155" fmla="*/ 1344930 w 1821180"/>
                <a:gd name="connsiteY155" fmla="*/ 2674620 h 2773680"/>
                <a:gd name="connsiteX156" fmla="*/ 1592580 w 1821180"/>
                <a:gd name="connsiteY156" fmla="*/ 2716530 h 2773680"/>
                <a:gd name="connsiteX157" fmla="*/ 1737360 w 1821180"/>
                <a:gd name="connsiteY157" fmla="*/ 2716530 h 2773680"/>
                <a:gd name="connsiteX158" fmla="*/ 1786890 w 1821180"/>
                <a:gd name="connsiteY158" fmla="*/ 2682240 h 2773680"/>
                <a:gd name="connsiteX159" fmla="*/ 1783080 w 1821180"/>
                <a:gd name="connsiteY159" fmla="*/ 2625090 h 2773680"/>
                <a:gd name="connsiteX160" fmla="*/ 1764030 w 1821180"/>
                <a:gd name="connsiteY160" fmla="*/ 2579370 h 2773680"/>
                <a:gd name="connsiteX161" fmla="*/ 1718310 w 1821180"/>
                <a:gd name="connsiteY161" fmla="*/ 2526030 h 2773680"/>
                <a:gd name="connsiteX162" fmla="*/ 1684020 w 1821180"/>
                <a:gd name="connsiteY162" fmla="*/ 2400300 h 2773680"/>
                <a:gd name="connsiteX163" fmla="*/ 1657350 w 1821180"/>
                <a:gd name="connsiteY163" fmla="*/ 2339340 h 2773680"/>
                <a:gd name="connsiteX164" fmla="*/ 1607820 w 1821180"/>
                <a:gd name="connsiteY164" fmla="*/ 2263140 h 2773680"/>
                <a:gd name="connsiteX165" fmla="*/ 1504950 w 1821180"/>
                <a:gd name="connsiteY165" fmla="*/ 2205990 h 2773680"/>
                <a:gd name="connsiteX166" fmla="*/ 1379220 w 1821180"/>
                <a:gd name="connsiteY166" fmla="*/ 2129790 h 2773680"/>
                <a:gd name="connsiteX167" fmla="*/ 1306830 w 1821180"/>
                <a:gd name="connsiteY167" fmla="*/ 2053590 h 2773680"/>
                <a:gd name="connsiteX168" fmla="*/ 1257300 w 1821180"/>
                <a:gd name="connsiteY168" fmla="*/ 1943100 h 2773680"/>
                <a:gd name="connsiteX169" fmla="*/ 1226820 w 1821180"/>
                <a:gd name="connsiteY169" fmla="*/ 1844040 h 2773680"/>
                <a:gd name="connsiteX170" fmla="*/ 1215390 w 1821180"/>
                <a:gd name="connsiteY170" fmla="*/ 1756410 h 2773680"/>
                <a:gd name="connsiteX171" fmla="*/ 1181100 w 1821180"/>
                <a:gd name="connsiteY171" fmla="*/ 1703070 h 2773680"/>
                <a:gd name="connsiteX172" fmla="*/ 1150620 w 1821180"/>
                <a:gd name="connsiteY172" fmla="*/ 1577340 h 2773680"/>
                <a:gd name="connsiteX173" fmla="*/ 1123950 w 1821180"/>
                <a:gd name="connsiteY173" fmla="*/ 1474470 h 2773680"/>
                <a:gd name="connsiteX174" fmla="*/ 1070610 w 1821180"/>
                <a:gd name="connsiteY174" fmla="*/ 1356360 h 2773680"/>
                <a:gd name="connsiteX175" fmla="*/ 1013460 w 1821180"/>
                <a:gd name="connsiteY175" fmla="*/ 1230630 h 2773680"/>
                <a:gd name="connsiteX176" fmla="*/ 1021080 w 1821180"/>
                <a:gd name="connsiteY176" fmla="*/ 1123950 h 2773680"/>
                <a:gd name="connsiteX177" fmla="*/ 1028700 w 1821180"/>
                <a:gd name="connsiteY177" fmla="*/ 1085850 h 2773680"/>
                <a:gd name="connsiteX178" fmla="*/ 1097280 w 1821180"/>
                <a:gd name="connsiteY178" fmla="*/ 1051560 h 2773680"/>
                <a:gd name="connsiteX179" fmla="*/ 1150620 w 1821180"/>
                <a:gd name="connsiteY179" fmla="*/ 1017270 h 2773680"/>
                <a:gd name="connsiteX180" fmla="*/ 1158240 w 1821180"/>
                <a:gd name="connsiteY180" fmla="*/ 929640 h 2773680"/>
                <a:gd name="connsiteX181" fmla="*/ 1131570 w 1821180"/>
                <a:gd name="connsiteY181" fmla="*/ 842010 h 2773680"/>
                <a:gd name="connsiteX182" fmla="*/ 1062990 w 1821180"/>
                <a:gd name="connsiteY182" fmla="*/ 784860 h 2773680"/>
                <a:gd name="connsiteX183" fmla="*/ 1009650 w 1821180"/>
                <a:gd name="connsiteY183" fmla="*/ 617220 h 2773680"/>
                <a:gd name="connsiteX184" fmla="*/ 948690 w 1821180"/>
                <a:gd name="connsiteY184" fmla="*/ 491490 h 2773680"/>
                <a:gd name="connsiteX185" fmla="*/ 838200 w 1821180"/>
                <a:gd name="connsiteY185" fmla="*/ 388620 h 2773680"/>
                <a:gd name="connsiteX186" fmla="*/ 830580 w 1821180"/>
                <a:gd name="connsiteY186" fmla="*/ 293370 h 2773680"/>
                <a:gd name="connsiteX187" fmla="*/ 838200 w 1821180"/>
                <a:gd name="connsiteY187" fmla="*/ 182880 h 2773680"/>
                <a:gd name="connsiteX188" fmla="*/ 819150 w 1821180"/>
                <a:gd name="connsiteY188" fmla="*/ 99060 h 2773680"/>
                <a:gd name="connsiteX189" fmla="*/ 784860 w 1821180"/>
                <a:gd name="connsiteY189" fmla="*/ 68580 h 2773680"/>
                <a:gd name="connsiteX190" fmla="*/ 712470 w 1821180"/>
                <a:gd name="connsiteY190" fmla="*/ 57150 h 2773680"/>
                <a:gd name="connsiteX191" fmla="*/ 621030 w 1821180"/>
                <a:gd name="connsiteY191" fmla="*/ 57150 h 2773680"/>
                <a:gd name="connsiteX192" fmla="*/ 495300 w 1821180"/>
                <a:gd name="connsiteY192" fmla="*/ 95250 h 2773680"/>
                <a:gd name="connsiteX193" fmla="*/ 430530 w 1821180"/>
                <a:gd name="connsiteY193" fmla="*/ 114300 h 2773680"/>
                <a:gd name="connsiteX194" fmla="*/ 346710 w 1821180"/>
                <a:gd name="connsiteY194" fmla="*/ 114300 h 2773680"/>
                <a:gd name="connsiteX195" fmla="*/ 438150 w 1821180"/>
                <a:gd name="connsiteY195" fmla="*/ 45720 h 2773680"/>
                <a:gd name="connsiteX0" fmla="*/ 438150 w 1821180"/>
                <a:gd name="connsiteY0" fmla="*/ 45720 h 2773680"/>
                <a:gd name="connsiteX1" fmla="*/ 438150 w 1821180"/>
                <a:gd name="connsiteY1" fmla="*/ 45720 h 2773680"/>
                <a:gd name="connsiteX2" fmla="*/ 529590 w 1821180"/>
                <a:gd name="connsiteY2" fmla="*/ 41910 h 2773680"/>
                <a:gd name="connsiteX3" fmla="*/ 617220 w 1821180"/>
                <a:gd name="connsiteY3" fmla="*/ 19050 h 2773680"/>
                <a:gd name="connsiteX4" fmla="*/ 739140 w 1821180"/>
                <a:gd name="connsiteY4" fmla="*/ 0 h 2773680"/>
                <a:gd name="connsiteX5" fmla="*/ 796290 w 1821180"/>
                <a:gd name="connsiteY5" fmla="*/ 7620 h 2773680"/>
                <a:gd name="connsiteX6" fmla="*/ 811530 w 1821180"/>
                <a:gd name="connsiteY6" fmla="*/ 11430 h 2773680"/>
                <a:gd name="connsiteX7" fmla="*/ 857250 w 1821180"/>
                <a:gd name="connsiteY7" fmla="*/ 49530 h 2773680"/>
                <a:gd name="connsiteX8" fmla="*/ 891540 w 1821180"/>
                <a:gd name="connsiteY8" fmla="*/ 91440 h 2773680"/>
                <a:gd name="connsiteX9" fmla="*/ 918210 w 1821180"/>
                <a:gd name="connsiteY9" fmla="*/ 152400 h 2773680"/>
                <a:gd name="connsiteX10" fmla="*/ 929640 w 1821180"/>
                <a:gd name="connsiteY10" fmla="*/ 213360 h 2773680"/>
                <a:gd name="connsiteX11" fmla="*/ 933450 w 1821180"/>
                <a:gd name="connsiteY11" fmla="*/ 262890 h 2773680"/>
                <a:gd name="connsiteX12" fmla="*/ 971550 w 1821180"/>
                <a:gd name="connsiteY12" fmla="*/ 300990 h 2773680"/>
                <a:gd name="connsiteX13" fmla="*/ 1013460 w 1821180"/>
                <a:gd name="connsiteY13" fmla="*/ 331470 h 2773680"/>
                <a:gd name="connsiteX14" fmla="*/ 1032510 w 1821180"/>
                <a:gd name="connsiteY14" fmla="*/ 396240 h 2773680"/>
                <a:gd name="connsiteX15" fmla="*/ 1040130 w 1821180"/>
                <a:gd name="connsiteY15" fmla="*/ 476250 h 2773680"/>
                <a:gd name="connsiteX16" fmla="*/ 1104900 w 1821180"/>
                <a:gd name="connsiteY16" fmla="*/ 510540 h 2773680"/>
                <a:gd name="connsiteX17" fmla="*/ 1135380 w 1821180"/>
                <a:gd name="connsiteY17" fmla="*/ 567690 h 2773680"/>
                <a:gd name="connsiteX18" fmla="*/ 1154430 w 1821180"/>
                <a:gd name="connsiteY18" fmla="*/ 628650 h 2773680"/>
                <a:gd name="connsiteX19" fmla="*/ 1196340 w 1821180"/>
                <a:gd name="connsiteY19" fmla="*/ 640080 h 2773680"/>
                <a:gd name="connsiteX20" fmla="*/ 1158240 w 1821180"/>
                <a:gd name="connsiteY20" fmla="*/ 666750 h 2773680"/>
                <a:gd name="connsiteX21" fmla="*/ 1181100 w 1821180"/>
                <a:gd name="connsiteY21" fmla="*/ 731520 h 2773680"/>
                <a:gd name="connsiteX22" fmla="*/ 1242060 w 1821180"/>
                <a:gd name="connsiteY22" fmla="*/ 746760 h 2773680"/>
                <a:gd name="connsiteX23" fmla="*/ 1261110 w 1821180"/>
                <a:gd name="connsiteY23" fmla="*/ 792480 h 2773680"/>
                <a:gd name="connsiteX24" fmla="*/ 1287780 w 1821180"/>
                <a:gd name="connsiteY24" fmla="*/ 857250 h 2773680"/>
                <a:gd name="connsiteX25" fmla="*/ 1291590 w 1821180"/>
                <a:gd name="connsiteY25" fmla="*/ 918210 h 2773680"/>
                <a:gd name="connsiteX26" fmla="*/ 1280160 w 1821180"/>
                <a:gd name="connsiteY26" fmla="*/ 941070 h 2773680"/>
                <a:gd name="connsiteX27" fmla="*/ 1303020 w 1821180"/>
                <a:gd name="connsiteY27" fmla="*/ 1017270 h 2773680"/>
                <a:gd name="connsiteX28" fmla="*/ 1295400 w 1821180"/>
                <a:gd name="connsiteY28" fmla="*/ 1055370 h 2773680"/>
                <a:gd name="connsiteX29" fmla="*/ 1234440 w 1821180"/>
                <a:gd name="connsiteY29" fmla="*/ 1089660 h 2773680"/>
                <a:gd name="connsiteX30" fmla="*/ 1207770 w 1821180"/>
                <a:gd name="connsiteY30" fmla="*/ 1104900 h 2773680"/>
                <a:gd name="connsiteX31" fmla="*/ 1207770 w 1821180"/>
                <a:gd name="connsiteY31" fmla="*/ 1150620 h 2773680"/>
                <a:gd name="connsiteX32" fmla="*/ 1173480 w 1821180"/>
                <a:gd name="connsiteY32" fmla="*/ 1188720 h 2773680"/>
                <a:gd name="connsiteX33" fmla="*/ 1165860 w 1821180"/>
                <a:gd name="connsiteY33" fmla="*/ 1253490 h 2773680"/>
                <a:gd name="connsiteX34" fmla="*/ 1200150 w 1821180"/>
                <a:gd name="connsiteY34" fmla="*/ 1325880 h 2773680"/>
                <a:gd name="connsiteX35" fmla="*/ 1200150 w 1821180"/>
                <a:gd name="connsiteY35" fmla="*/ 1383030 h 2773680"/>
                <a:gd name="connsiteX36" fmla="*/ 1211580 w 1821180"/>
                <a:gd name="connsiteY36" fmla="*/ 1447800 h 2773680"/>
                <a:gd name="connsiteX37" fmla="*/ 1203960 w 1821180"/>
                <a:gd name="connsiteY37" fmla="*/ 1508760 h 2773680"/>
                <a:gd name="connsiteX38" fmla="*/ 1253490 w 1821180"/>
                <a:gd name="connsiteY38" fmla="*/ 1607820 h 2773680"/>
                <a:gd name="connsiteX39" fmla="*/ 1272540 w 1821180"/>
                <a:gd name="connsiteY39" fmla="*/ 1699260 h 2773680"/>
                <a:gd name="connsiteX40" fmla="*/ 1287780 w 1821180"/>
                <a:gd name="connsiteY40" fmla="*/ 1737360 h 2773680"/>
                <a:gd name="connsiteX41" fmla="*/ 1325880 w 1821180"/>
                <a:gd name="connsiteY41" fmla="*/ 1805940 h 2773680"/>
                <a:gd name="connsiteX42" fmla="*/ 1329690 w 1821180"/>
                <a:gd name="connsiteY42" fmla="*/ 1866900 h 2773680"/>
                <a:gd name="connsiteX43" fmla="*/ 1333500 w 1821180"/>
                <a:gd name="connsiteY43" fmla="*/ 1916430 h 2773680"/>
                <a:gd name="connsiteX44" fmla="*/ 1363980 w 1821180"/>
                <a:gd name="connsiteY44" fmla="*/ 1965960 h 2773680"/>
                <a:gd name="connsiteX45" fmla="*/ 1405890 w 1821180"/>
                <a:gd name="connsiteY45" fmla="*/ 2026920 h 2773680"/>
                <a:gd name="connsiteX46" fmla="*/ 1417320 w 1821180"/>
                <a:gd name="connsiteY46" fmla="*/ 2061210 h 2773680"/>
                <a:gd name="connsiteX47" fmla="*/ 1459230 w 1821180"/>
                <a:gd name="connsiteY47" fmla="*/ 2110740 h 2773680"/>
                <a:gd name="connsiteX48" fmla="*/ 1508760 w 1821180"/>
                <a:gd name="connsiteY48" fmla="*/ 2145030 h 2773680"/>
                <a:gd name="connsiteX49" fmla="*/ 1596390 w 1821180"/>
                <a:gd name="connsiteY49" fmla="*/ 2186940 h 2773680"/>
                <a:gd name="connsiteX50" fmla="*/ 1611630 w 1821180"/>
                <a:gd name="connsiteY50" fmla="*/ 2221230 h 2773680"/>
                <a:gd name="connsiteX51" fmla="*/ 1642110 w 1821180"/>
                <a:gd name="connsiteY51" fmla="*/ 2266950 h 2773680"/>
                <a:gd name="connsiteX52" fmla="*/ 1703070 w 1821180"/>
                <a:gd name="connsiteY52" fmla="*/ 2305050 h 2773680"/>
                <a:gd name="connsiteX53" fmla="*/ 1748790 w 1821180"/>
                <a:gd name="connsiteY53" fmla="*/ 2358390 h 2773680"/>
                <a:gd name="connsiteX54" fmla="*/ 1760220 w 1821180"/>
                <a:gd name="connsiteY54" fmla="*/ 2449830 h 2773680"/>
                <a:gd name="connsiteX55" fmla="*/ 1779270 w 1821180"/>
                <a:gd name="connsiteY55" fmla="*/ 2499360 h 2773680"/>
                <a:gd name="connsiteX56" fmla="*/ 1813560 w 1821180"/>
                <a:gd name="connsiteY56" fmla="*/ 2548890 h 2773680"/>
                <a:gd name="connsiteX57" fmla="*/ 1821180 w 1821180"/>
                <a:gd name="connsiteY57" fmla="*/ 2602230 h 2773680"/>
                <a:gd name="connsiteX58" fmla="*/ 1821180 w 1821180"/>
                <a:gd name="connsiteY58" fmla="*/ 2663190 h 2773680"/>
                <a:gd name="connsiteX59" fmla="*/ 1817370 w 1821180"/>
                <a:gd name="connsiteY59" fmla="*/ 2701290 h 2773680"/>
                <a:gd name="connsiteX60" fmla="*/ 1802130 w 1821180"/>
                <a:gd name="connsiteY60" fmla="*/ 2735580 h 2773680"/>
                <a:gd name="connsiteX61" fmla="*/ 1741170 w 1821180"/>
                <a:gd name="connsiteY61" fmla="*/ 2758440 h 2773680"/>
                <a:gd name="connsiteX62" fmla="*/ 1687830 w 1821180"/>
                <a:gd name="connsiteY62" fmla="*/ 2769870 h 2773680"/>
                <a:gd name="connsiteX63" fmla="*/ 1611630 w 1821180"/>
                <a:gd name="connsiteY63" fmla="*/ 2773680 h 2773680"/>
                <a:gd name="connsiteX64" fmla="*/ 1512570 w 1821180"/>
                <a:gd name="connsiteY64" fmla="*/ 2754630 h 2773680"/>
                <a:gd name="connsiteX65" fmla="*/ 1451610 w 1821180"/>
                <a:gd name="connsiteY65" fmla="*/ 2766060 h 2773680"/>
                <a:gd name="connsiteX66" fmla="*/ 1390650 w 1821180"/>
                <a:gd name="connsiteY66" fmla="*/ 2773680 h 2773680"/>
                <a:gd name="connsiteX67" fmla="*/ 1356360 w 1821180"/>
                <a:gd name="connsiteY67" fmla="*/ 2766060 h 2773680"/>
                <a:gd name="connsiteX68" fmla="*/ 1325880 w 1821180"/>
                <a:gd name="connsiteY68" fmla="*/ 2750820 h 2773680"/>
                <a:gd name="connsiteX69" fmla="*/ 1226820 w 1821180"/>
                <a:gd name="connsiteY69" fmla="*/ 2758440 h 2773680"/>
                <a:gd name="connsiteX70" fmla="*/ 1135380 w 1821180"/>
                <a:gd name="connsiteY70" fmla="*/ 2773680 h 2773680"/>
                <a:gd name="connsiteX71" fmla="*/ 1078230 w 1821180"/>
                <a:gd name="connsiteY71" fmla="*/ 2762250 h 2773680"/>
                <a:gd name="connsiteX72" fmla="*/ 1013460 w 1821180"/>
                <a:gd name="connsiteY72" fmla="*/ 2739390 h 2773680"/>
                <a:gd name="connsiteX73" fmla="*/ 956310 w 1821180"/>
                <a:gd name="connsiteY73" fmla="*/ 2727960 h 2773680"/>
                <a:gd name="connsiteX74" fmla="*/ 830580 w 1821180"/>
                <a:gd name="connsiteY74" fmla="*/ 2678430 h 2773680"/>
                <a:gd name="connsiteX75" fmla="*/ 800100 w 1821180"/>
                <a:gd name="connsiteY75" fmla="*/ 2647950 h 2773680"/>
                <a:gd name="connsiteX76" fmla="*/ 758190 w 1821180"/>
                <a:gd name="connsiteY76" fmla="*/ 2636520 h 2773680"/>
                <a:gd name="connsiteX77" fmla="*/ 727710 w 1821180"/>
                <a:gd name="connsiteY77" fmla="*/ 2625090 h 2773680"/>
                <a:gd name="connsiteX78" fmla="*/ 681990 w 1821180"/>
                <a:gd name="connsiteY78" fmla="*/ 2590800 h 2773680"/>
                <a:gd name="connsiteX79" fmla="*/ 659130 w 1821180"/>
                <a:gd name="connsiteY79" fmla="*/ 2564130 h 2773680"/>
                <a:gd name="connsiteX80" fmla="*/ 590550 w 1821180"/>
                <a:gd name="connsiteY80" fmla="*/ 2552700 h 2773680"/>
                <a:gd name="connsiteX81" fmla="*/ 563880 w 1821180"/>
                <a:gd name="connsiteY81" fmla="*/ 2537460 h 2773680"/>
                <a:gd name="connsiteX82" fmla="*/ 541020 w 1821180"/>
                <a:gd name="connsiteY82" fmla="*/ 2491740 h 2773680"/>
                <a:gd name="connsiteX83" fmla="*/ 541020 w 1821180"/>
                <a:gd name="connsiteY83" fmla="*/ 2426970 h 2773680"/>
                <a:gd name="connsiteX84" fmla="*/ 502920 w 1821180"/>
                <a:gd name="connsiteY84" fmla="*/ 2354580 h 2773680"/>
                <a:gd name="connsiteX85" fmla="*/ 472440 w 1821180"/>
                <a:gd name="connsiteY85" fmla="*/ 2293620 h 2773680"/>
                <a:gd name="connsiteX86" fmla="*/ 422910 w 1821180"/>
                <a:gd name="connsiteY86" fmla="*/ 2217420 h 2773680"/>
                <a:gd name="connsiteX87" fmla="*/ 388620 w 1821180"/>
                <a:gd name="connsiteY87" fmla="*/ 2076450 h 2773680"/>
                <a:gd name="connsiteX88" fmla="*/ 350520 w 1821180"/>
                <a:gd name="connsiteY88" fmla="*/ 2038350 h 2773680"/>
                <a:gd name="connsiteX89" fmla="*/ 331470 w 1821180"/>
                <a:gd name="connsiteY89" fmla="*/ 2011680 h 2773680"/>
                <a:gd name="connsiteX90" fmla="*/ 308610 w 1821180"/>
                <a:gd name="connsiteY90" fmla="*/ 1962150 h 2773680"/>
                <a:gd name="connsiteX91" fmla="*/ 281940 w 1821180"/>
                <a:gd name="connsiteY91" fmla="*/ 1905000 h 2773680"/>
                <a:gd name="connsiteX92" fmla="*/ 232410 w 1821180"/>
                <a:gd name="connsiteY92" fmla="*/ 1802130 h 2773680"/>
                <a:gd name="connsiteX93" fmla="*/ 240030 w 1821180"/>
                <a:gd name="connsiteY93" fmla="*/ 1748790 h 2773680"/>
                <a:gd name="connsiteX94" fmla="*/ 251460 w 1821180"/>
                <a:gd name="connsiteY94" fmla="*/ 1676400 h 2773680"/>
                <a:gd name="connsiteX95" fmla="*/ 236220 w 1821180"/>
                <a:gd name="connsiteY95" fmla="*/ 1611630 h 2773680"/>
                <a:gd name="connsiteX96" fmla="*/ 220980 w 1821180"/>
                <a:gd name="connsiteY96" fmla="*/ 1569720 h 2773680"/>
                <a:gd name="connsiteX97" fmla="*/ 220980 w 1821180"/>
                <a:gd name="connsiteY97" fmla="*/ 1508760 h 2773680"/>
                <a:gd name="connsiteX98" fmla="*/ 220980 w 1821180"/>
                <a:gd name="connsiteY98" fmla="*/ 1508760 h 2773680"/>
                <a:gd name="connsiteX99" fmla="*/ 205740 w 1821180"/>
                <a:gd name="connsiteY99" fmla="*/ 1447800 h 2773680"/>
                <a:gd name="connsiteX100" fmla="*/ 190500 w 1821180"/>
                <a:gd name="connsiteY100" fmla="*/ 1379220 h 2773680"/>
                <a:gd name="connsiteX101" fmla="*/ 205740 w 1821180"/>
                <a:gd name="connsiteY101" fmla="*/ 1329690 h 2773680"/>
                <a:gd name="connsiteX102" fmla="*/ 186690 w 1821180"/>
                <a:gd name="connsiteY102" fmla="*/ 1245870 h 2773680"/>
                <a:gd name="connsiteX103" fmla="*/ 160020 w 1821180"/>
                <a:gd name="connsiteY103" fmla="*/ 1169670 h 2773680"/>
                <a:gd name="connsiteX104" fmla="*/ 137160 w 1821180"/>
                <a:gd name="connsiteY104" fmla="*/ 1108710 h 2773680"/>
                <a:gd name="connsiteX105" fmla="*/ 57150 w 1821180"/>
                <a:gd name="connsiteY105" fmla="*/ 1043940 h 2773680"/>
                <a:gd name="connsiteX106" fmla="*/ 49530 w 1821180"/>
                <a:gd name="connsiteY106" fmla="*/ 937260 h 2773680"/>
                <a:gd name="connsiteX107" fmla="*/ 95250 w 1821180"/>
                <a:gd name="connsiteY107" fmla="*/ 899160 h 2773680"/>
                <a:gd name="connsiteX108" fmla="*/ 80010 w 1821180"/>
                <a:gd name="connsiteY108" fmla="*/ 838200 h 2773680"/>
                <a:gd name="connsiteX109" fmla="*/ 68580 w 1821180"/>
                <a:gd name="connsiteY109" fmla="*/ 800100 h 2773680"/>
                <a:gd name="connsiteX110" fmla="*/ 72390 w 1821180"/>
                <a:gd name="connsiteY110" fmla="*/ 758190 h 2773680"/>
                <a:gd name="connsiteX111" fmla="*/ 87630 w 1821180"/>
                <a:gd name="connsiteY111" fmla="*/ 716280 h 2773680"/>
                <a:gd name="connsiteX112" fmla="*/ 91440 w 1821180"/>
                <a:gd name="connsiteY112" fmla="*/ 636270 h 2773680"/>
                <a:gd name="connsiteX113" fmla="*/ 68580 w 1821180"/>
                <a:gd name="connsiteY113" fmla="*/ 579120 h 2773680"/>
                <a:gd name="connsiteX114" fmla="*/ 45720 w 1821180"/>
                <a:gd name="connsiteY114" fmla="*/ 548640 h 2773680"/>
                <a:gd name="connsiteX115" fmla="*/ 38100 w 1821180"/>
                <a:gd name="connsiteY115" fmla="*/ 476250 h 2773680"/>
                <a:gd name="connsiteX116" fmla="*/ 22860 w 1821180"/>
                <a:gd name="connsiteY116" fmla="*/ 426720 h 2773680"/>
                <a:gd name="connsiteX117" fmla="*/ 3810 w 1821180"/>
                <a:gd name="connsiteY117" fmla="*/ 373380 h 2773680"/>
                <a:gd name="connsiteX118" fmla="*/ 0 w 1821180"/>
                <a:gd name="connsiteY118" fmla="*/ 316230 h 2773680"/>
                <a:gd name="connsiteX119" fmla="*/ 0 w 1821180"/>
                <a:gd name="connsiteY119" fmla="*/ 262890 h 2773680"/>
                <a:gd name="connsiteX120" fmla="*/ 41910 w 1821180"/>
                <a:gd name="connsiteY120" fmla="*/ 213360 h 2773680"/>
                <a:gd name="connsiteX121" fmla="*/ 60960 w 1821180"/>
                <a:gd name="connsiteY121" fmla="*/ 167640 h 2773680"/>
                <a:gd name="connsiteX122" fmla="*/ 91440 w 1821180"/>
                <a:gd name="connsiteY122" fmla="*/ 148590 h 2773680"/>
                <a:gd name="connsiteX123" fmla="*/ 125730 w 1821180"/>
                <a:gd name="connsiteY123" fmla="*/ 125730 h 2773680"/>
                <a:gd name="connsiteX124" fmla="*/ 182880 w 1821180"/>
                <a:gd name="connsiteY124" fmla="*/ 87630 h 2773680"/>
                <a:gd name="connsiteX125" fmla="*/ 240030 w 1821180"/>
                <a:gd name="connsiteY125" fmla="*/ 80010 h 2773680"/>
                <a:gd name="connsiteX126" fmla="*/ 297180 w 1821180"/>
                <a:gd name="connsiteY126" fmla="*/ 80010 h 2773680"/>
                <a:gd name="connsiteX127" fmla="*/ 297180 w 1821180"/>
                <a:gd name="connsiteY127" fmla="*/ 114300 h 2773680"/>
                <a:gd name="connsiteX128" fmla="*/ 220980 w 1821180"/>
                <a:gd name="connsiteY128" fmla="*/ 133350 h 2773680"/>
                <a:gd name="connsiteX129" fmla="*/ 106680 w 1821180"/>
                <a:gd name="connsiteY129" fmla="*/ 205740 h 2773680"/>
                <a:gd name="connsiteX130" fmla="*/ 80010 w 1821180"/>
                <a:gd name="connsiteY130" fmla="*/ 259080 h 2773680"/>
                <a:gd name="connsiteX131" fmla="*/ 68580 w 1821180"/>
                <a:gd name="connsiteY131" fmla="*/ 304800 h 2773680"/>
                <a:gd name="connsiteX132" fmla="*/ 60960 w 1821180"/>
                <a:gd name="connsiteY132" fmla="*/ 358140 h 2773680"/>
                <a:gd name="connsiteX133" fmla="*/ 83820 w 1821180"/>
                <a:gd name="connsiteY133" fmla="*/ 430530 h 2773680"/>
                <a:gd name="connsiteX134" fmla="*/ 129540 w 1821180"/>
                <a:gd name="connsiteY134" fmla="*/ 483870 h 2773680"/>
                <a:gd name="connsiteX135" fmla="*/ 163830 w 1821180"/>
                <a:gd name="connsiteY135" fmla="*/ 541020 h 2773680"/>
                <a:gd name="connsiteX136" fmla="*/ 156210 w 1821180"/>
                <a:gd name="connsiteY136" fmla="*/ 643890 h 2773680"/>
                <a:gd name="connsiteX137" fmla="*/ 156210 w 1821180"/>
                <a:gd name="connsiteY137" fmla="*/ 773430 h 2773680"/>
                <a:gd name="connsiteX138" fmla="*/ 144780 w 1821180"/>
                <a:gd name="connsiteY138" fmla="*/ 899160 h 2773680"/>
                <a:gd name="connsiteX139" fmla="*/ 190500 w 1821180"/>
                <a:gd name="connsiteY139" fmla="*/ 1024890 h 2773680"/>
                <a:gd name="connsiteX140" fmla="*/ 220980 w 1821180"/>
                <a:gd name="connsiteY140" fmla="*/ 1112520 h 2773680"/>
                <a:gd name="connsiteX141" fmla="*/ 251460 w 1821180"/>
                <a:gd name="connsiteY141" fmla="*/ 1188720 h 2773680"/>
                <a:gd name="connsiteX142" fmla="*/ 259080 w 1821180"/>
                <a:gd name="connsiteY142" fmla="*/ 1283970 h 2773680"/>
                <a:gd name="connsiteX143" fmla="*/ 274320 w 1821180"/>
                <a:gd name="connsiteY143" fmla="*/ 1394460 h 2773680"/>
                <a:gd name="connsiteX144" fmla="*/ 320040 w 1821180"/>
                <a:gd name="connsiteY144" fmla="*/ 1543050 h 2773680"/>
                <a:gd name="connsiteX145" fmla="*/ 342900 w 1821180"/>
                <a:gd name="connsiteY145" fmla="*/ 1741170 h 2773680"/>
                <a:gd name="connsiteX146" fmla="*/ 411480 w 1821180"/>
                <a:gd name="connsiteY146" fmla="*/ 1950720 h 2773680"/>
                <a:gd name="connsiteX147" fmla="*/ 472440 w 1821180"/>
                <a:gd name="connsiteY147" fmla="*/ 2148840 h 2773680"/>
                <a:gd name="connsiteX148" fmla="*/ 556260 w 1821180"/>
                <a:gd name="connsiteY148" fmla="*/ 2308860 h 2773680"/>
                <a:gd name="connsiteX149" fmla="*/ 655320 w 1821180"/>
                <a:gd name="connsiteY149" fmla="*/ 2430780 h 2773680"/>
                <a:gd name="connsiteX150" fmla="*/ 784860 w 1821180"/>
                <a:gd name="connsiteY150" fmla="*/ 2548890 h 2773680"/>
                <a:gd name="connsiteX151" fmla="*/ 914400 w 1821180"/>
                <a:gd name="connsiteY151" fmla="*/ 2617470 h 2773680"/>
                <a:gd name="connsiteX152" fmla="*/ 948690 w 1821180"/>
                <a:gd name="connsiteY152" fmla="*/ 2651760 h 2773680"/>
                <a:gd name="connsiteX153" fmla="*/ 1074420 w 1821180"/>
                <a:gd name="connsiteY153" fmla="*/ 2674620 h 2773680"/>
                <a:gd name="connsiteX154" fmla="*/ 1123950 w 1821180"/>
                <a:gd name="connsiteY154" fmla="*/ 2678430 h 2773680"/>
                <a:gd name="connsiteX155" fmla="*/ 1344930 w 1821180"/>
                <a:gd name="connsiteY155" fmla="*/ 2674620 h 2773680"/>
                <a:gd name="connsiteX156" fmla="*/ 1592580 w 1821180"/>
                <a:gd name="connsiteY156" fmla="*/ 2716530 h 2773680"/>
                <a:gd name="connsiteX157" fmla="*/ 1737360 w 1821180"/>
                <a:gd name="connsiteY157" fmla="*/ 2716530 h 2773680"/>
                <a:gd name="connsiteX158" fmla="*/ 1786890 w 1821180"/>
                <a:gd name="connsiteY158" fmla="*/ 2682240 h 2773680"/>
                <a:gd name="connsiteX159" fmla="*/ 1783080 w 1821180"/>
                <a:gd name="connsiteY159" fmla="*/ 2625090 h 2773680"/>
                <a:gd name="connsiteX160" fmla="*/ 1764030 w 1821180"/>
                <a:gd name="connsiteY160" fmla="*/ 2579370 h 2773680"/>
                <a:gd name="connsiteX161" fmla="*/ 1718310 w 1821180"/>
                <a:gd name="connsiteY161" fmla="*/ 2526030 h 2773680"/>
                <a:gd name="connsiteX162" fmla="*/ 1684020 w 1821180"/>
                <a:gd name="connsiteY162" fmla="*/ 2400300 h 2773680"/>
                <a:gd name="connsiteX163" fmla="*/ 1657350 w 1821180"/>
                <a:gd name="connsiteY163" fmla="*/ 2339340 h 2773680"/>
                <a:gd name="connsiteX164" fmla="*/ 1607820 w 1821180"/>
                <a:gd name="connsiteY164" fmla="*/ 2263140 h 2773680"/>
                <a:gd name="connsiteX165" fmla="*/ 1504950 w 1821180"/>
                <a:gd name="connsiteY165" fmla="*/ 2205990 h 2773680"/>
                <a:gd name="connsiteX166" fmla="*/ 1379220 w 1821180"/>
                <a:gd name="connsiteY166" fmla="*/ 2129790 h 2773680"/>
                <a:gd name="connsiteX167" fmla="*/ 1306830 w 1821180"/>
                <a:gd name="connsiteY167" fmla="*/ 2053590 h 2773680"/>
                <a:gd name="connsiteX168" fmla="*/ 1257300 w 1821180"/>
                <a:gd name="connsiteY168" fmla="*/ 1943100 h 2773680"/>
                <a:gd name="connsiteX169" fmla="*/ 1226820 w 1821180"/>
                <a:gd name="connsiteY169" fmla="*/ 1844040 h 2773680"/>
                <a:gd name="connsiteX170" fmla="*/ 1215390 w 1821180"/>
                <a:gd name="connsiteY170" fmla="*/ 1756410 h 2773680"/>
                <a:gd name="connsiteX171" fmla="*/ 1181100 w 1821180"/>
                <a:gd name="connsiteY171" fmla="*/ 1703070 h 2773680"/>
                <a:gd name="connsiteX172" fmla="*/ 1150620 w 1821180"/>
                <a:gd name="connsiteY172" fmla="*/ 1577340 h 2773680"/>
                <a:gd name="connsiteX173" fmla="*/ 1123950 w 1821180"/>
                <a:gd name="connsiteY173" fmla="*/ 1474470 h 2773680"/>
                <a:gd name="connsiteX174" fmla="*/ 1070610 w 1821180"/>
                <a:gd name="connsiteY174" fmla="*/ 1356360 h 2773680"/>
                <a:gd name="connsiteX175" fmla="*/ 1013460 w 1821180"/>
                <a:gd name="connsiteY175" fmla="*/ 1230630 h 2773680"/>
                <a:gd name="connsiteX176" fmla="*/ 1021080 w 1821180"/>
                <a:gd name="connsiteY176" fmla="*/ 1123950 h 2773680"/>
                <a:gd name="connsiteX177" fmla="*/ 1028700 w 1821180"/>
                <a:gd name="connsiteY177" fmla="*/ 1085850 h 2773680"/>
                <a:gd name="connsiteX178" fmla="*/ 1097280 w 1821180"/>
                <a:gd name="connsiteY178" fmla="*/ 1051560 h 2773680"/>
                <a:gd name="connsiteX179" fmla="*/ 1150620 w 1821180"/>
                <a:gd name="connsiteY179" fmla="*/ 1017270 h 2773680"/>
                <a:gd name="connsiteX180" fmla="*/ 1158240 w 1821180"/>
                <a:gd name="connsiteY180" fmla="*/ 929640 h 2773680"/>
                <a:gd name="connsiteX181" fmla="*/ 1131570 w 1821180"/>
                <a:gd name="connsiteY181" fmla="*/ 842010 h 2773680"/>
                <a:gd name="connsiteX182" fmla="*/ 1062990 w 1821180"/>
                <a:gd name="connsiteY182" fmla="*/ 784860 h 2773680"/>
                <a:gd name="connsiteX183" fmla="*/ 1009650 w 1821180"/>
                <a:gd name="connsiteY183" fmla="*/ 617220 h 2773680"/>
                <a:gd name="connsiteX184" fmla="*/ 948690 w 1821180"/>
                <a:gd name="connsiteY184" fmla="*/ 491490 h 2773680"/>
                <a:gd name="connsiteX185" fmla="*/ 838200 w 1821180"/>
                <a:gd name="connsiteY185" fmla="*/ 388620 h 2773680"/>
                <a:gd name="connsiteX186" fmla="*/ 830580 w 1821180"/>
                <a:gd name="connsiteY186" fmla="*/ 293370 h 2773680"/>
                <a:gd name="connsiteX187" fmla="*/ 838200 w 1821180"/>
                <a:gd name="connsiteY187" fmla="*/ 182880 h 2773680"/>
                <a:gd name="connsiteX188" fmla="*/ 819150 w 1821180"/>
                <a:gd name="connsiteY188" fmla="*/ 99060 h 2773680"/>
                <a:gd name="connsiteX189" fmla="*/ 784860 w 1821180"/>
                <a:gd name="connsiteY189" fmla="*/ 68580 h 2773680"/>
                <a:gd name="connsiteX190" fmla="*/ 712470 w 1821180"/>
                <a:gd name="connsiteY190" fmla="*/ 57150 h 2773680"/>
                <a:gd name="connsiteX191" fmla="*/ 621030 w 1821180"/>
                <a:gd name="connsiteY191" fmla="*/ 57150 h 2773680"/>
                <a:gd name="connsiteX192" fmla="*/ 495300 w 1821180"/>
                <a:gd name="connsiteY192" fmla="*/ 95250 h 2773680"/>
                <a:gd name="connsiteX193" fmla="*/ 430530 w 1821180"/>
                <a:gd name="connsiteY193" fmla="*/ 114300 h 2773680"/>
                <a:gd name="connsiteX194" fmla="*/ 346710 w 1821180"/>
                <a:gd name="connsiteY194" fmla="*/ 114300 h 2773680"/>
                <a:gd name="connsiteX195" fmla="*/ 438150 w 1821180"/>
                <a:gd name="connsiteY195" fmla="*/ 45720 h 2773680"/>
                <a:gd name="connsiteX0" fmla="*/ 438150 w 1821180"/>
                <a:gd name="connsiteY0" fmla="*/ 45720 h 2773680"/>
                <a:gd name="connsiteX1" fmla="*/ 438150 w 1821180"/>
                <a:gd name="connsiteY1" fmla="*/ 45720 h 2773680"/>
                <a:gd name="connsiteX2" fmla="*/ 529590 w 1821180"/>
                <a:gd name="connsiteY2" fmla="*/ 41910 h 2773680"/>
                <a:gd name="connsiteX3" fmla="*/ 617220 w 1821180"/>
                <a:gd name="connsiteY3" fmla="*/ 19050 h 2773680"/>
                <a:gd name="connsiteX4" fmla="*/ 739140 w 1821180"/>
                <a:gd name="connsiteY4" fmla="*/ 0 h 2773680"/>
                <a:gd name="connsiteX5" fmla="*/ 796290 w 1821180"/>
                <a:gd name="connsiteY5" fmla="*/ 7620 h 2773680"/>
                <a:gd name="connsiteX6" fmla="*/ 811530 w 1821180"/>
                <a:gd name="connsiteY6" fmla="*/ 11430 h 2773680"/>
                <a:gd name="connsiteX7" fmla="*/ 857250 w 1821180"/>
                <a:gd name="connsiteY7" fmla="*/ 49530 h 2773680"/>
                <a:gd name="connsiteX8" fmla="*/ 891540 w 1821180"/>
                <a:gd name="connsiteY8" fmla="*/ 91440 h 2773680"/>
                <a:gd name="connsiteX9" fmla="*/ 918210 w 1821180"/>
                <a:gd name="connsiteY9" fmla="*/ 152400 h 2773680"/>
                <a:gd name="connsiteX10" fmla="*/ 929640 w 1821180"/>
                <a:gd name="connsiteY10" fmla="*/ 213360 h 2773680"/>
                <a:gd name="connsiteX11" fmla="*/ 933450 w 1821180"/>
                <a:gd name="connsiteY11" fmla="*/ 262890 h 2773680"/>
                <a:gd name="connsiteX12" fmla="*/ 971550 w 1821180"/>
                <a:gd name="connsiteY12" fmla="*/ 300990 h 2773680"/>
                <a:gd name="connsiteX13" fmla="*/ 1013460 w 1821180"/>
                <a:gd name="connsiteY13" fmla="*/ 331470 h 2773680"/>
                <a:gd name="connsiteX14" fmla="*/ 1032510 w 1821180"/>
                <a:gd name="connsiteY14" fmla="*/ 396240 h 2773680"/>
                <a:gd name="connsiteX15" fmla="*/ 1040130 w 1821180"/>
                <a:gd name="connsiteY15" fmla="*/ 476250 h 2773680"/>
                <a:gd name="connsiteX16" fmla="*/ 1104900 w 1821180"/>
                <a:gd name="connsiteY16" fmla="*/ 510540 h 2773680"/>
                <a:gd name="connsiteX17" fmla="*/ 1135380 w 1821180"/>
                <a:gd name="connsiteY17" fmla="*/ 567690 h 2773680"/>
                <a:gd name="connsiteX18" fmla="*/ 1154430 w 1821180"/>
                <a:gd name="connsiteY18" fmla="*/ 628650 h 2773680"/>
                <a:gd name="connsiteX19" fmla="*/ 1158240 w 1821180"/>
                <a:gd name="connsiteY19" fmla="*/ 666750 h 2773680"/>
                <a:gd name="connsiteX20" fmla="*/ 1181100 w 1821180"/>
                <a:gd name="connsiteY20" fmla="*/ 731520 h 2773680"/>
                <a:gd name="connsiteX21" fmla="*/ 1242060 w 1821180"/>
                <a:gd name="connsiteY21" fmla="*/ 746760 h 2773680"/>
                <a:gd name="connsiteX22" fmla="*/ 1261110 w 1821180"/>
                <a:gd name="connsiteY22" fmla="*/ 792480 h 2773680"/>
                <a:gd name="connsiteX23" fmla="*/ 1287780 w 1821180"/>
                <a:gd name="connsiteY23" fmla="*/ 857250 h 2773680"/>
                <a:gd name="connsiteX24" fmla="*/ 1291590 w 1821180"/>
                <a:gd name="connsiteY24" fmla="*/ 918210 h 2773680"/>
                <a:gd name="connsiteX25" fmla="*/ 1280160 w 1821180"/>
                <a:gd name="connsiteY25" fmla="*/ 941070 h 2773680"/>
                <a:gd name="connsiteX26" fmla="*/ 1303020 w 1821180"/>
                <a:gd name="connsiteY26" fmla="*/ 1017270 h 2773680"/>
                <a:gd name="connsiteX27" fmla="*/ 1295400 w 1821180"/>
                <a:gd name="connsiteY27" fmla="*/ 1055370 h 2773680"/>
                <a:gd name="connsiteX28" fmla="*/ 1234440 w 1821180"/>
                <a:gd name="connsiteY28" fmla="*/ 1089660 h 2773680"/>
                <a:gd name="connsiteX29" fmla="*/ 1207770 w 1821180"/>
                <a:gd name="connsiteY29" fmla="*/ 1104900 h 2773680"/>
                <a:gd name="connsiteX30" fmla="*/ 1207770 w 1821180"/>
                <a:gd name="connsiteY30" fmla="*/ 1150620 h 2773680"/>
                <a:gd name="connsiteX31" fmla="*/ 1173480 w 1821180"/>
                <a:gd name="connsiteY31" fmla="*/ 1188720 h 2773680"/>
                <a:gd name="connsiteX32" fmla="*/ 1165860 w 1821180"/>
                <a:gd name="connsiteY32" fmla="*/ 1253490 h 2773680"/>
                <a:gd name="connsiteX33" fmla="*/ 1200150 w 1821180"/>
                <a:gd name="connsiteY33" fmla="*/ 1325880 h 2773680"/>
                <a:gd name="connsiteX34" fmla="*/ 1200150 w 1821180"/>
                <a:gd name="connsiteY34" fmla="*/ 1383030 h 2773680"/>
                <a:gd name="connsiteX35" fmla="*/ 1211580 w 1821180"/>
                <a:gd name="connsiteY35" fmla="*/ 1447800 h 2773680"/>
                <a:gd name="connsiteX36" fmla="*/ 1203960 w 1821180"/>
                <a:gd name="connsiteY36" fmla="*/ 1508760 h 2773680"/>
                <a:gd name="connsiteX37" fmla="*/ 1253490 w 1821180"/>
                <a:gd name="connsiteY37" fmla="*/ 1607820 h 2773680"/>
                <a:gd name="connsiteX38" fmla="*/ 1272540 w 1821180"/>
                <a:gd name="connsiteY38" fmla="*/ 1699260 h 2773680"/>
                <a:gd name="connsiteX39" fmla="*/ 1287780 w 1821180"/>
                <a:gd name="connsiteY39" fmla="*/ 1737360 h 2773680"/>
                <a:gd name="connsiteX40" fmla="*/ 1325880 w 1821180"/>
                <a:gd name="connsiteY40" fmla="*/ 1805940 h 2773680"/>
                <a:gd name="connsiteX41" fmla="*/ 1329690 w 1821180"/>
                <a:gd name="connsiteY41" fmla="*/ 1866900 h 2773680"/>
                <a:gd name="connsiteX42" fmla="*/ 1333500 w 1821180"/>
                <a:gd name="connsiteY42" fmla="*/ 1916430 h 2773680"/>
                <a:gd name="connsiteX43" fmla="*/ 1363980 w 1821180"/>
                <a:gd name="connsiteY43" fmla="*/ 1965960 h 2773680"/>
                <a:gd name="connsiteX44" fmla="*/ 1405890 w 1821180"/>
                <a:gd name="connsiteY44" fmla="*/ 2026920 h 2773680"/>
                <a:gd name="connsiteX45" fmla="*/ 1417320 w 1821180"/>
                <a:gd name="connsiteY45" fmla="*/ 2061210 h 2773680"/>
                <a:gd name="connsiteX46" fmla="*/ 1459230 w 1821180"/>
                <a:gd name="connsiteY46" fmla="*/ 2110740 h 2773680"/>
                <a:gd name="connsiteX47" fmla="*/ 1508760 w 1821180"/>
                <a:gd name="connsiteY47" fmla="*/ 2145030 h 2773680"/>
                <a:gd name="connsiteX48" fmla="*/ 1596390 w 1821180"/>
                <a:gd name="connsiteY48" fmla="*/ 2186940 h 2773680"/>
                <a:gd name="connsiteX49" fmla="*/ 1611630 w 1821180"/>
                <a:gd name="connsiteY49" fmla="*/ 2221230 h 2773680"/>
                <a:gd name="connsiteX50" fmla="*/ 1642110 w 1821180"/>
                <a:gd name="connsiteY50" fmla="*/ 2266950 h 2773680"/>
                <a:gd name="connsiteX51" fmla="*/ 1703070 w 1821180"/>
                <a:gd name="connsiteY51" fmla="*/ 2305050 h 2773680"/>
                <a:gd name="connsiteX52" fmla="*/ 1748790 w 1821180"/>
                <a:gd name="connsiteY52" fmla="*/ 2358390 h 2773680"/>
                <a:gd name="connsiteX53" fmla="*/ 1760220 w 1821180"/>
                <a:gd name="connsiteY53" fmla="*/ 2449830 h 2773680"/>
                <a:gd name="connsiteX54" fmla="*/ 1779270 w 1821180"/>
                <a:gd name="connsiteY54" fmla="*/ 2499360 h 2773680"/>
                <a:gd name="connsiteX55" fmla="*/ 1813560 w 1821180"/>
                <a:gd name="connsiteY55" fmla="*/ 2548890 h 2773680"/>
                <a:gd name="connsiteX56" fmla="*/ 1821180 w 1821180"/>
                <a:gd name="connsiteY56" fmla="*/ 2602230 h 2773680"/>
                <a:gd name="connsiteX57" fmla="*/ 1821180 w 1821180"/>
                <a:gd name="connsiteY57" fmla="*/ 2663190 h 2773680"/>
                <a:gd name="connsiteX58" fmla="*/ 1817370 w 1821180"/>
                <a:gd name="connsiteY58" fmla="*/ 2701290 h 2773680"/>
                <a:gd name="connsiteX59" fmla="*/ 1802130 w 1821180"/>
                <a:gd name="connsiteY59" fmla="*/ 2735580 h 2773680"/>
                <a:gd name="connsiteX60" fmla="*/ 1741170 w 1821180"/>
                <a:gd name="connsiteY60" fmla="*/ 2758440 h 2773680"/>
                <a:gd name="connsiteX61" fmla="*/ 1687830 w 1821180"/>
                <a:gd name="connsiteY61" fmla="*/ 2769870 h 2773680"/>
                <a:gd name="connsiteX62" fmla="*/ 1611630 w 1821180"/>
                <a:gd name="connsiteY62" fmla="*/ 2773680 h 2773680"/>
                <a:gd name="connsiteX63" fmla="*/ 1512570 w 1821180"/>
                <a:gd name="connsiteY63" fmla="*/ 2754630 h 2773680"/>
                <a:gd name="connsiteX64" fmla="*/ 1451610 w 1821180"/>
                <a:gd name="connsiteY64" fmla="*/ 2766060 h 2773680"/>
                <a:gd name="connsiteX65" fmla="*/ 1390650 w 1821180"/>
                <a:gd name="connsiteY65" fmla="*/ 2773680 h 2773680"/>
                <a:gd name="connsiteX66" fmla="*/ 1356360 w 1821180"/>
                <a:gd name="connsiteY66" fmla="*/ 2766060 h 2773680"/>
                <a:gd name="connsiteX67" fmla="*/ 1325880 w 1821180"/>
                <a:gd name="connsiteY67" fmla="*/ 2750820 h 2773680"/>
                <a:gd name="connsiteX68" fmla="*/ 1226820 w 1821180"/>
                <a:gd name="connsiteY68" fmla="*/ 2758440 h 2773680"/>
                <a:gd name="connsiteX69" fmla="*/ 1135380 w 1821180"/>
                <a:gd name="connsiteY69" fmla="*/ 2773680 h 2773680"/>
                <a:gd name="connsiteX70" fmla="*/ 1078230 w 1821180"/>
                <a:gd name="connsiteY70" fmla="*/ 2762250 h 2773680"/>
                <a:gd name="connsiteX71" fmla="*/ 1013460 w 1821180"/>
                <a:gd name="connsiteY71" fmla="*/ 2739390 h 2773680"/>
                <a:gd name="connsiteX72" fmla="*/ 956310 w 1821180"/>
                <a:gd name="connsiteY72" fmla="*/ 2727960 h 2773680"/>
                <a:gd name="connsiteX73" fmla="*/ 830580 w 1821180"/>
                <a:gd name="connsiteY73" fmla="*/ 2678430 h 2773680"/>
                <a:gd name="connsiteX74" fmla="*/ 800100 w 1821180"/>
                <a:gd name="connsiteY74" fmla="*/ 2647950 h 2773680"/>
                <a:gd name="connsiteX75" fmla="*/ 758190 w 1821180"/>
                <a:gd name="connsiteY75" fmla="*/ 2636520 h 2773680"/>
                <a:gd name="connsiteX76" fmla="*/ 727710 w 1821180"/>
                <a:gd name="connsiteY76" fmla="*/ 2625090 h 2773680"/>
                <a:gd name="connsiteX77" fmla="*/ 681990 w 1821180"/>
                <a:gd name="connsiteY77" fmla="*/ 2590800 h 2773680"/>
                <a:gd name="connsiteX78" fmla="*/ 659130 w 1821180"/>
                <a:gd name="connsiteY78" fmla="*/ 2564130 h 2773680"/>
                <a:gd name="connsiteX79" fmla="*/ 590550 w 1821180"/>
                <a:gd name="connsiteY79" fmla="*/ 2552700 h 2773680"/>
                <a:gd name="connsiteX80" fmla="*/ 563880 w 1821180"/>
                <a:gd name="connsiteY80" fmla="*/ 2537460 h 2773680"/>
                <a:gd name="connsiteX81" fmla="*/ 541020 w 1821180"/>
                <a:gd name="connsiteY81" fmla="*/ 2491740 h 2773680"/>
                <a:gd name="connsiteX82" fmla="*/ 541020 w 1821180"/>
                <a:gd name="connsiteY82" fmla="*/ 2426970 h 2773680"/>
                <a:gd name="connsiteX83" fmla="*/ 502920 w 1821180"/>
                <a:gd name="connsiteY83" fmla="*/ 2354580 h 2773680"/>
                <a:gd name="connsiteX84" fmla="*/ 472440 w 1821180"/>
                <a:gd name="connsiteY84" fmla="*/ 2293620 h 2773680"/>
                <a:gd name="connsiteX85" fmla="*/ 422910 w 1821180"/>
                <a:gd name="connsiteY85" fmla="*/ 2217420 h 2773680"/>
                <a:gd name="connsiteX86" fmla="*/ 388620 w 1821180"/>
                <a:gd name="connsiteY86" fmla="*/ 2076450 h 2773680"/>
                <a:gd name="connsiteX87" fmla="*/ 350520 w 1821180"/>
                <a:gd name="connsiteY87" fmla="*/ 2038350 h 2773680"/>
                <a:gd name="connsiteX88" fmla="*/ 331470 w 1821180"/>
                <a:gd name="connsiteY88" fmla="*/ 2011680 h 2773680"/>
                <a:gd name="connsiteX89" fmla="*/ 308610 w 1821180"/>
                <a:gd name="connsiteY89" fmla="*/ 1962150 h 2773680"/>
                <a:gd name="connsiteX90" fmla="*/ 281940 w 1821180"/>
                <a:gd name="connsiteY90" fmla="*/ 1905000 h 2773680"/>
                <a:gd name="connsiteX91" fmla="*/ 232410 w 1821180"/>
                <a:gd name="connsiteY91" fmla="*/ 1802130 h 2773680"/>
                <a:gd name="connsiteX92" fmla="*/ 240030 w 1821180"/>
                <a:gd name="connsiteY92" fmla="*/ 1748790 h 2773680"/>
                <a:gd name="connsiteX93" fmla="*/ 251460 w 1821180"/>
                <a:gd name="connsiteY93" fmla="*/ 1676400 h 2773680"/>
                <a:gd name="connsiteX94" fmla="*/ 236220 w 1821180"/>
                <a:gd name="connsiteY94" fmla="*/ 1611630 h 2773680"/>
                <a:gd name="connsiteX95" fmla="*/ 220980 w 1821180"/>
                <a:gd name="connsiteY95" fmla="*/ 1569720 h 2773680"/>
                <a:gd name="connsiteX96" fmla="*/ 220980 w 1821180"/>
                <a:gd name="connsiteY96" fmla="*/ 1508760 h 2773680"/>
                <a:gd name="connsiteX97" fmla="*/ 220980 w 1821180"/>
                <a:gd name="connsiteY97" fmla="*/ 1508760 h 2773680"/>
                <a:gd name="connsiteX98" fmla="*/ 205740 w 1821180"/>
                <a:gd name="connsiteY98" fmla="*/ 1447800 h 2773680"/>
                <a:gd name="connsiteX99" fmla="*/ 190500 w 1821180"/>
                <a:gd name="connsiteY99" fmla="*/ 1379220 h 2773680"/>
                <a:gd name="connsiteX100" fmla="*/ 205740 w 1821180"/>
                <a:gd name="connsiteY100" fmla="*/ 1329690 h 2773680"/>
                <a:gd name="connsiteX101" fmla="*/ 186690 w 1821180"/>
                <a:gd name="connsiteY101" fmla="*/ 1245870 h 2773680"/>
                <a:gd name="connsiteX102" fmla="*/ 160020 w 1821180"/>
                <a:gd name="connsiteY102" fmla="*/ 1169670 h 2773680"/>
                <a:gd name="connsiteX103" fmla="*/ 137160 w 1821180"/>
                <a:gd name="connsiteY103" fmla="*/ 1108710 h 2773680"/>
                <a:gd name="connsiteX104" fmla="*/ 57150 w 1821180"/>
                <a:gd name="connsiteY104" fmla="*/ 1043940 h 2773680"/>
                <a:gd name="connsiteX105" fmla="*/ 49530 w 1821180"/>
                <a:gd name="connsiteY105" fmla="*/ 937260 h 2773680"/>
                <a:gd name="connsiteX106" fmla="*/ 95250 w 1821180"/>
                <a:gd name="connsiteY106" fmla="*/ 899160 h 2773680"/>
                <a:gd name="connsiteX107" fmla="*/ 80010 w 1821180"/>
                <a:gd name="connsiteY107" fmla="*/ 838200 h 2773680"/>
                <a:gd name="connsiteX108" fmla="*/ 68580 w 1821180"/>
                <a:gd name="connsiteY108" fmla="*/ 800100 h 2773680"/>
                <a:gd name="connsiteX109" fmla="*/ 72390 w 1821180"/>
                <a:gd name="connsiteY109" fmla="*/ 758190 h 2773680"/>
                <a:gd name="connsiteX110" fmla="*/ 87630 w 1821180"/>
                <a:gd name="connsiteY110" fmla="*/ 716280 h 2773680"/>
                <a:gd name="connsiteX111" fmla="*/ 91440 w 1821180"/>
                <a:gd name="connsiteY111" fmla="*/ 636270 h 2773680"/>
                <a:gd name="connsiteX112" fmla="*/ 68580 w 1821180"/>
                <a:gd name="connsiteY112" fmla="*/ 579120 h 2773680"/>
                <a:gd name="connsiteX113" fmla="*/ 45720 w 1821180"/>
                <a:gd name="connsiteY113" fmla="*/ 548640 h 2773680"/>
                <a:gd name="connsiteX114" fmla="*/ 38100 w 1821180"/>
                <a:gd name="connsiteY114" fmla="*/ 476250 h 2773680"/>
                <a:gd name="connsiteX115" fmla="*/ 22860 w 1821180"/>
                <a:gd name="connsiteY115" fmla="*/ 426720 h 2773680"/>
                <a:gd name="connsiteX116" fmla="*/ 3810 w 1821180"/>
                <a:gd name="connsiteY116" fmla="*/ 373380 h 2773680"/>
                <a:gd name="connsiteX117" fmla="*/ 0 w 1821180"/>
                <a:gd name="connsiteY117" fmla="*/ 316230 h 2773680"/>
                <a:gd name="connsiteX118" fmla="*/ 0 w 1821180"/>
                <a:gd name="connsiteY118" fmla="*/ 262890 h 2773680"/>
                <a:gd name="connsiteX119" fmla="*/ 41910 w 1821180"/>
                <a:gd name="connsiteY119" fmla="*/ 213360 h 2773680"/>
                <a:gd name="connsiteX120" fmla="*/ 60960 w 1821180"/>
                <a:gd name="connsiteY120" fmla="*/ 167640 h 2773680"/>
                <a:gd name="connsiteX121" fmla="*/ 91440 w 1821180"/>
                <a:gd name="connsiteY121" fmla="*/ 148590 h 2773680"/>
                <a:gd name="connsiteX122" fmla="*/ 125730 w 1821180"/>
                <a:gd name="connsiteY122" fmla="*/ 125730 h 2773680"/>
                <a:gd name="connsiteX123" fmla="*/ 182880 w 1821180"/>
                <a:gd name="connsiteY123" fmla="*/ 87630 h 2773680"/>
                <a:gd name="connsiteX124" fmla="*/ 240030 w 1821180"/>
                <a:gd name="connsiteY124" fmla="*/ 80010 h 2773680"/>
                <a:gd name="connsiteX125" fmla="*/ 297180 w 1821180"/>
                <a:gd name="connsiteY125" fmla="*/ 80010 h 2773680"/>
                <a:gd name="connsiteX126" fmla="*/ 297180 w 1821180"/>
                <a:gd name="connsiteY126" fmla="*/ 114300 h 2773680"/>
                <a:gd name="connsiteX127" fmla="*/ 220980 w 1821180"/>
                <a:gd name="connsiteY127" fmla="*/ 133350 h 2773680"/>
                <a:gd name="connsiteX128" fmla="*/ 106680 w 1821180"/>
                <a:gd name="connsiteY128" fmla="*/ 205740 h 2773680"/>
                <a:gd name="connsiteX129" fmla="*/ 80010 w 1821180"/>
                <a:gd name="connsiteY129" fmla="*/ 259080 h 2773680"/>
                <a:gd name="connsiteX130" fmla="*/ 68580 w 1821180"/>
                <a:gd name="connsiteY130" fmla="*/ 304800 h 2773680"/>
                <a:gd name="connsiteX131" fmla="*/ 60960 w 1821180"/>
                <a:gd name="connsiteY131" fmla="*/ 358140 h 2773680"/>
                <a:gd name="connsiteX132" fmla="*/ 83820 w 1821180"/>
                <a:gd name="connsiteY132" fmla="*/ 430530 h 2773680"/>
                <a:gd name="connsiteX133" fmla="*/ 129540 w 1821180"/>
                <a:gd name="connsiteY133" fmla="*/ 483870 h 2773680"/>
                <a:gd name="connsiteX134" fmla="*/ 163830 w 1821180"/>
                <a:gd name="connsiteY134" fmla="*/ 541020 h 2773680"/>
                <a:gd name="connsiteX135" fmla="*/ 156210 w 1821180"/>
                <a:gd name="connsiteY135" fmla="*/ 643890 h 2773680"/>
                <a:gd name="connsiteX136" fmla="*/ 156210 w 1821180"/>
                <a:gd name="connsiteY136" fmla="*/ 773430 h 2773680"/>
                <a:gd name="connsiteX137" fmla="*/ 144780 w 1821180"/>
                <a:gd name="connsiteY137" fmla="*/ 899160 h 2773680"/>
                <a:gd name="connsiteX138" fmla="*/ 190500 w 1821180"/>
                <a:gd name="connsiteY138" fmla="*/ 1024890 h 2773680"/>
                <a:gd name="connsiteX139" fmla="*/ 220980 w 1821180"/>
                <a:gd name="connsiteY139" fmla="*/ 1112520 h 2773680"/>
                <a:gd name="connsiteX140" fmla="*/ 251460 w 1821180"/>
                <a:gd name="connsiteY140" fmla="*/ 1188720 h 2773680"/>
                <a:gd name="connsiteX141" fmla="*/ 259080 w 1821180"/>
                <a:gd name="connsiteY141" fmla="*/ 1283970 h 2773680"/>
                <a:gd name="connsiteX142" fmla="*/ 274320 w 1821180"/>
                <a:gd name="connsiteY142" fmla="*/ 1394460 h 2773680"/>
                <a:gd name="connsiteX143" fmla="*/ 320040 w 1821180"/>
                <a:gd name="connsiteY143" fmla="*/ 1543050 h 2773680"/>
                <a:gd name="connsiteX144" fmla="*/ 342900 w 1821180"/>
                <a:gd name="connsiteY144" fmla="*/ 1741170 h 2773680"/>
                <a:gd name="connsiteX145" fmla="*/ 411480 w 1821180"/>
                <a:gd name="connsiteY145" fmla="*/ 1950720 h 2773680"/>
                <a:gd name="connsiteX146" fmla="*/ 472440 w 1821180"/>
                <a:gd name="connsiteY146" fmla="*/ 2148840 h 2773680"/>
                <a:gd name="connsiteX147" fmla="*/ 556260 w 1821180"/>
                <a:gd name="connsiteY147" fmla="*/ 2308860 h 2773680"/>
                <a:gd name="connsiteX148" fmla="*/ 655320 w 1821180"/>
                <a:gd name="connsiteY148" fmla="*/ 2430780 h 2773680"/>
                <a:gd name="connsiteX149" fmla="*/ 784860 w 1821180"/>
                <a:gd name="connsiteY149" fmla="*/ 2548890 h 2773680"/>
                <a:gd name="connsiteX150" fmla="*/ 914400 w 1821180"/>
                <a:gd name="connsiteY150" fmla="*/ 2617470 h 2773680"/>
                <a:gd name="connsiteX151" fmla="*/ 948690 w 1821180"/>
                <a:gd name="connsiteY151" fmla="*/ 2651760 h 2773680"/>
                <a:gd name="connsiteX152" fmla="*/ 1074420 w 1821180"/>
                <a:gd name="connsiteY152" fmla="*/ 2674620 h 2773680"/>
                <a:gd name="connsiteX153" fmla="*/ 1123950 w 1821180"/>
                <a:gd name="connsiteY153" fmla="*/ 2678430 h 2773680"/>
                <a:gd name="connsiteX154" fmla="*/ 1344930 w 1821180"/>
                <a:gd name="connsiteY154" fmla="*/ 2674620 h 2773680"/>
                <a:gd name="connsiteX155" fmla="*/ 1592580 w 1821180"/>
                <a:gd name="connsiteY155" fmla="*/ 2716530 h 2773680"/>
                <a:gd name="connsiteX156" fmla="*/ 1737360 w 1821180"/>
                <a:gd name="connsiteY156" fmla="*/ 2716530 h 2773680"/>
                <a:gd name="connsiteX157" fmla="*/ 1786890 w 1821180"/>
                <a:gd name="connsiteY157" fmla="*/ 2682240 h 2773680"/>
                <a:gd name="connsiteX158" fmla="*/ 1783080 w 1821180"/>
                <a:gd name="connsiteY158" fmla="*/ 2625090 h 2773680"/>
                <a:gd name="connsiteX159" fmla="*/ 1764030 w 1821180"/>
                <a:gd name="connsiteY159" fmla="*/ 2579370 h 2773680"/>
                <a:gd name="connsiteX160" fmla="*/ 1718310 w 1821180"/>
                <a:gd name="connsiteY160" fmla="*/ 2526030 h 2773680"/>
                <a:gd name="connsiteX161" fmla="*/ 1684020 w 1821180"/>
                <a:gd name="connsiteY161" fmla="*/ 2400300 h 2773680"/>
                <a:gd name="connsiteX162" fmla="*/ 1657350 w 1821180"/>
                <a:gd name="connsiteY162" fmla="*/ 2339340 h 2773680"/>
                <a:gd name="connsiteX163" fmla="*/ 1607820 w 1821180"/>
                <a:gd name="connsiteY163" fmla="*/ 2263140 h 2773680"/>
                <a:gd name="connsiteX164" fmla="*/ 1504950 w 1821180"/>
                <a:gd name="connsiteY164" fmla="*/ 2205990 h 2773680"/>
                <a:gd name="connsiteX165" fmla="*/ 1379220 w 1821180"/>
                <a:gd name="connsiteY165" fmla="*/ 2129790 h 2773680"/>
                <a:gd name="connsiteX166" fmla="*/ 1306830 w 1821180"/>
                <a:gd name="connsiteY166" fmla="*/ 2053590 h 2773680"/>
                <a:gd name="connsiteX167" fmla="*/ 1257300 w 1821180"/>
                <a:gd name="connsiteY167" fmla="*/ 1943100 h 2773680"/>
                <a:gd name="connsiteX168" fmla="*/ 1226820 w 1821180"/>
                <a:gd name="connsiteY168" fmla="*/ 1844040 h 2773680"/>
                <a:gd name="connsiteX169" fmla="*/ 1215390 w 1821180"/>
                <a:gd name="connsiteY169" fmla="*/ 1756410 h 2773680"/>
                <a:gd name="connsiteX170" fmla="*/ 1181100 w 1821180"/>
                <a:gd name="connsiteY170" fmla="*/ 1703070 h 2773680"/>
                <a:gd name="connsiteX171" fmla="*/ 1150620 w 1821180"/>
                <a:gd name="connsiteY171" fmla="*/ 1577340 h 2773680"/>
                <a:gd name="connsiteX172" fmla="*/ 1123950 w 1821180"/>
                <a:gd name="connsiteY172" fmla="*/ 1474470 h 2773680"/>
                <a:gd name="connsiteX173" fmla="*/ 1070610 w 1821180"/>
                <a:gd name="connsiteY173" fmla="*/ 1356360 h 2773680"/>
                <a:gd name="connsiteX174" fmla="*/ 1013460 w 1821180"/>
                <a:gd name="connsiteY174" fmla="*/ 1230630 h 2773680"/>
                <a:gd name="connsiteX175" fmla="*/ 1021080 w 1821180"/>
                <a:gd name="connsiteY175" fmla="*/ 1123950 h 2773680"/>
                <a:gd name="connsiteX176" fmla="*/ 1028700 w 1821180"/>
                <a:gd name="connsiteY176" fmla="*/ 1085850 h 2773680"/>
                <a:gd name="connsiteX177" fmla="*/ 1097280 w 1821180"/>
                <a:gd name="connsiteY177" fmla="*/ 1051560 h 2773680"/>
                <a:gd name="connsiteX178" fmla="*/ 1150620 w 1821180"/>
                <a:gd name="connsiteY178" fmla="*/ 1017270 h 2773680"/>
                <a:gd name="connsiteX179" fmla="*/ 1158240 w 1821180"/>
                <a:gd name="connsiteY179" fmla="*/ 929640 h 2773680"/>
                <a:gd name="connsiteX180" fmla="*/ 1131570 w 1821180"/>
                <a:gd name="connsiteY180" fmla="*/ 842010 h 2773680"/>
                <a:gd name="connsiteX181" fmla="*/ 1062990 w 1821180"/>
                <a:gd name="connsiteY181" fmla="*/ 784860 h 2773680"/>
                <a:gd name="connsiteX182" fmla="*/ 1009650 w 1821180"/>
                <a:gd name="connsiteY182" fmla="*/ 617220 h 2773680"/>
                <a:gd name="connsiteX183" fmla="*/ 948690 w 1821180"/>
                <a:gd name="connsiteY183" fmla="*/ 491490 h 2773680"/>
                <a:gd name="connsiteX184" fmla="*/ 838200 w 1821180"/>
                <a:gd name="connsiteY184" fmla="*/ 388620 h 2773680"/>
                <a:gd name="connsiteX185" fmla="*/ 830580 w 1821180"/>
                <a:gd name="connsiteY185" fmla="*/ 293370 h 2773680"/>
                <a:gd name="connsiteX186" fmla="*/ 838200 w 1821180"/>
                <a:gd name="connsiteY186" fmla="*/ 182880 h 2773680"/>
                <a:gd name="connsiteX187" fmla="*/ 819150 w 1821180"/>
                <a:gd name="connsiteY187" fmla="*/ 99060 h 2773680"/>
                <a:gd name="connsiteX188" fmla="*/ 784860 w 1821180"/>
                <a:gd name="connsiteY188" fmla="*/ 68580 h 2773680"/>
                <a:gd name="connsiteX189" fmla="*/ 712470 w 1821180"/>
                <a:gd name="connsiteY189" fmla="*/ 57150 h 2773680"/>
                <a:gd name="connsiteX190" fmla="*/ 621030 w 1821180"/>
                <a:gd name="connsiteY190" fmla="*/ 57150 h 2773680"/>
                <a:gd name="connsiteX191" fmla="*/ 495300 w 1821180"/>
                <a:gd name="connsiteY191" fmla="*/ 95250 h 2773680"/>
                <a:gd name="connsiteX192" fmla="*/ 430530 w 1821180"/>
                <a:gd name="connsiteY192" fmla="*/ 114300 h 2773680"/>
                <a:gd name="connsiteX193" fmla="*/ 346710 w 1821180"/>
                <a:gd name="connsiteY193" fmla="*/ 114300 h 2773680"/>
                <a:gd name="connsiteX194" fmla="*/ 438150 w 1821180"/>
                <a:gd name="connsiteY194" fmla="*/ 45720 h 2773680"/>
                <a:gd name="connsiteX0" fmla="*/ 438150 w 1821180"/>
                <a:gd name="connsiteY0" fmla="*/ 45720 h 2773680"/>
                <a:gd name="connsiteX1" fmla="*/ 438150 w 1821180"/>
                <a:gd name="connsiteY1" fmla="*/ 45720 h 2773680"/>
                <a:gd name="connsiteX2" fmla="*/ 529590 w 1821180"/>
                <a:gd name="connsiteY2" fmla="*/ 41910 h 2773680"/>
                <a:gd name="connsiteX3" fmla="*/ 617220 w 1821180"/>
                <a:gd name="connsiteY3" fmla="*/ 19050 h 2773680"/>
                <a:gd name="connsiteX4" fmla="*/ 739140 w 1821180"/>
                <a:gd name="connsiteY4" fmla="*/ 0 h 2773680"/>
                <a:gd name="connsiteX5" fmla="*/ 796290 w 1821180"/>
                <a:gd name="connsiteY5" fmla="*/ 7620 h 2773680"/>
                <a:gd name="connsiteX6" fmla="*/ 811530 w 1821180"/>
                <a:gd name="connsiteY6" fmla="*/ 11430 h 2773680"/>
                <a:gd name="connsiteX7" fmla="*/ 857250 w 1821180"/>
                <a:gd name="connsiteY7" fmla="*/ 49530 h 2773680"/>
                <a:gd name="connsiteX8" fmla="*/ 891540 w 1821180"/>
                <a:gd name="connsiteY8" fmla="*/ 91440 h 2773680"/>
                <a:gd name="connsiteX9" fmla="*/ 918210 w 1821180"/>
                <a:gd name="connsiteY9" fmla="*/ 152400 h 2773680"/>
                <a:gd name="connsiteX10" fmla="*/ 929640 w 1821180"/>
                <a:gd name="connsiteY10" fmla="*/ 213360 h 2773680"/>
                <a:gd name="connsiteX11" fmla="*/ 933450 w 1821180"/>
                <a:gd name="connsiteY11" fmla="*/ 262890 h 2773680"/>
                <a:gd name="connsiteX12" fmla="*/ 971550 w 1821180"/>
                <a:gd name="connsiteY12" fmla="*/ 300990 h 2773680"/>
                <a:gd name="connsiteX13" fmla="*/ 1013460 w 1821180"/>
                <a:gd name="connsiteY13" fmla="*/ 331470 h 2773680"/>
                <a:gd name="connsiteX14" fmla="*/ 1032510 w 1821180"/>
                <a:gd name="connsiteY14" fmla="*/ 396240 h 2773680"/>
                <a:gd name="connsiteX15" fmla="*/ 1040130 w 1821180"/>
                <a:gd name="connsiteY15" fmla="*/ 476250 h 2773680"/>
                <a:gd name="connsiteX16" fmla="*/ 1104900 w 1821180"/>
                <a:gd name="connsiteY16" fmla="*/ 510540 h 2773680"/>
                <a:gd name="connsiteX17" fmla="*/ 1135380 w 1821180"/>
                <a:gd name="connsiteY17" fmla="*/ 567690 h 2773680"/>
                <a:gd name="connsiteX18" fmla="*/ 1154430 w 1821180"/>
                <a:gd name="connsiteY18" fmla="*/ 628650 h 2773680"/>
                <a:gd name="connsiteX19" fmla="*/ 1158240 w 1821180"/>
                <a:gd name="connsiteY19" fmla="*/ 666750 h 2773680"/>
                <a:gd name="connsiteX20" fmla="*/ 1181100 w 1821180"/>
                <a:gd name="connsiteY20" fmla="*/ 731520 h 2773680"/>
                <a:gd name="connsiteX21" fmla="*/ 1226820 w 1821180"/>
                <a:gd name="connsiteY21" fmla="*/ 773430 h 2773680"/>
                <a:gd name="connsiteX22" fmla="*/ 1261110 w 1821180"/>
                <a:gd name="connsiteY22" fmla="*/ 792480 h 2773680"/>
                <a:gd name="connsiteX23" fmla="*/ 1287780 w 1821180"/>
                <a:gd name="connsiteY23" fmla="*/ 857250 h 2773680"/>
                <a:gd name="connsiteX24" fmla="*/ 1291590 w 1821180"/>
                <a:gd name="connsiteY24" fmla="*/ 918210 h 2773680"/>
                <a:gd name="connsiteX25" fmla="*/ 1280160 w 1821180"/>
                <a:gd name="connsiteY25" fmla="*/ 941070 h 2773680"/>
                <a:gd name="connsiteX26" fmla="*/ 1303020 w 1821180"/>
                <a:gd name="connsiteY26" fmla="*/ 1017270 h 2773680"/>
                <a:gd name="connsiteX27" fmla="*/ 1295400 w 1821180"/>
                <a:gd name="connsiteY27" fmla="*/ 1055370 h 2773680"/>
                <a:gd name="connsiteX28" fmla="*/ 1234440 w 1821180"/>
                <a:gd name="connsiteY28" fmla="*/ 1089660 h 2773680"/>
                <a:gd name="connsiteX29" fmla="*/ 1207770 w 1821180"/>
                <a:gd name="connsiteY29" fmla="*/ 1104900 h 2773680"/>
                <a:gd name="connsiteX30" fmla="*/ 1207770 w 1821180"/>
                <a:gd name="connsiteY30" fmla="*/ 1150620 h 2773680"/>
                <a:gd name="connsiteX31" fmla="*/ 1173480 w 1821180"/>
                <a:gd name="connsiteY31" fmla="*/ 1188720 h 2773680"/>
                <a:gd name="connsiteX32" fmla="*/ 1165860 w 1821180"/>
                <a:gd name="connsiteY32" fmla="*/ 1253490 h 2773680"/>
                <a:gd name="connsiteX33" fmla="*/ 1200150 w 1821180"/>
                <a:gd name="connsiteY33" fmla="*/ 1325880 h 2773680"/>
                <a:gd name="connsiteX34" fmla="*/ 1200150 w 1821180"/>
                <a:gd name="connsiteY34" fmla="*/ 1383030 h 2773680"/>
                <a:gd name="connsiteX35" fmla="*/ 1211580 w 1821180"/>
                <a:gd name="connsiteY35" fmla="*/ 1447800 h 2773680"/>
                <a:gd name="connsiteX36" fmla="*/ 1203960 w 1821180"/>
                <a:gd name="connsiteY36" fmla="*/ 1508760 h 2773680"/>
                <a:gd name="connsiteX37" fmla="*/ 1253490 w 1821180"/>
                <a:gd name="connsiteY37" fmla="*/ 1607820 h 2773680"/>
                <a:gd name="connsiteX38" fmla="*/ 1272540 w 1821180"/>
                <a:gd name="connsiteY38" fmla="*/ 1699260 h 2773680"/>
                <a:gd name="connsiteX39" fmla="*/ 1287780 w 1821180"/>
                <a:gd name="connsiteY39" fmla="*/ 1737360 h 2773680"/>
                <a:gd name="connsiteX40" fmla="*/ 1325880 w 1821180"/>
                <a:gd name="connsiteY40" fmla="*/ 1805940 h 2773680"/>
                <a:gd name="connsiteX41" fmla="*/ 1329690 w 1821180"/>
                <a:gd name="connsiteY41" fmla="*/ 1866900 h 2773680"/>
                <a:gd name="connsiteX42" fmla="*/ 1333500 w 1821180"/>
                <a:gd name="connsiteY42" fmla="*/ 1916430 h 2773680"/>
                <a:gd name="connsiteX43" fmla="*/ 1363980 w 1821180"/>
                <a:gd name="connsiteY43" fmla="*/ 1965960 h 2773680"/>
                <a:gd name="connsiteX44" fmla="*/ 1405890 w 1821180"/>
                <a:gd name="connsiteY44" fmla="*/ 2026920 h 2773680"/>
                <a:gd name="connsiteX45" fmla="*/ 1417320 w 1821180"/>
                <a:gd name="connsiteY45" fmla="*/ 2061210 h 2773680"/>
                <a:gd name="connsiteX46" fmla="*/ 1459230 w 1821180"/>
                <a:gd name="connsiteY46" fmla="*/ 2110740 h 2773680"/>
                <a:gd name="connsiteX47" fmla="*/ 1508760 w 1821180"/>
                <a:gd name="connsiteY47" fmla="*/ 2145030 h 2773680"/>
                <a:gd name="connsiteX48" fmla="*/ 1596390 w 1821180"/>
                <a:gd name="connsiteY48" fmla="*/ 2186940 h 2773680"/>
                <a:gd name="connsiteX49" fmla="*/ 1611630 w 1821180"/>
                <a:gd name="connsiteY49" fmla="*/ 2221230 h 2773680"/>
                <a:gd name="connsiteX50" fmla="*/ 1642110 w 1821180"/>
                <a:gd name="connsiteY50" fmla="*/ 2266950 h 2773680"/>
                <a:gd name="connsiteX51" fmla="*/ 1703070 w 1821180"/>
                <a:gd name="connsiteY51" fmla="*/ 2305050 h 2773680"/>
                <a:gd name="connsiteX52" fmla="*/ 1748790 w 1821180"/>
                <a:gd name="connsiteY52" fmla="*/ 2358390 h 2773680"/>
                <a:gd name="connsiteX53" fmla="*/ 1760220 w 1821180"/>
                <a:gd name="connsiteY53" fmla="*/ 2449830 h 2773680"/>
                <a:gd name="connsiteX54" fmla="*/ 1779270 w 1821180"/>
                <a:gd name="connsiteY54" fmla="*/ 2499360 h 2773680"/>
                <a:gd name="connsiteX55" fmla="*/ 1813560 w 1821180"/>
                <a:gd name="connsiteY55" fmla="*/ 2548890 h 2773680"/>
                <a:gd name="connsiteX56" fmla="*/ 1821180 w 1821180"/>
                <a:gd name="connsiteY56" fmla="*/ 2602230 h 2773680"/>
                <a:gd name="connsiteX57" fmla="*/ 1821180 w 1821180"/>
                <a:gd name="connsiteY57" fmla="*/ 2663190 h 2773680"/>
                <a:gd name="connsiteX58" fmla="*/ 1817370 w 1821180"/>
                <a:gd name="connsiteY58" fmla="*/ 2701290 h 2773680"/>
                <a:gd name="connsiteX59" fmla="*/ 1802130 w 1821180"/>
                <a:gd name="connsiteY59" fmla="*/ 2735580 h 2773680"/>
                <a:gd name="connsiteX60" fmla="*/ 1741170 w 1821180"/>
                <a:gd name="connsiteY60" fmla="*/ 2758440 h 2773680"/>
                <a:gd name="connsiteX61" fmla="*/ 1687830 w 1821180"/>
                <a:gd name="connsiteY61" fmla="*/ 2769870 h 2773680"/>
                <a:gd name="connsiteX62" fmla="*/ 1611630 w 1821180"/>
                <a:gd name="connsiteY62" fmla="*/ 2773680 h 2773680"/>
                <a:gd name="connsiteX63" fmla="*/ 1512570 w 1821180"/>
                <a:gd name="connsiteY63" fmla="*/ 2754630 h 2773680"/>
                <a:gd name="connsiteX64" fmla="*/ 1451610 w 1821180"/>
                <a:gd name="connsiteY64" fmla="*/ 2766060 h 2773680"/>
                <a:gd name="connsiteX65" fmla="*/ 1390650 w 1821180"/>
                <a:gd name="connsiteY65" fmla="*/ 2773680 h 2773680"/>
                <a:gd name="connsiteX66" fmla="*/ 1356360 w 1821180"/>
                <a:gd name="connsiteY66" fmla="*/ 2766060 h 2773680"/>
                <a:gd name="connsiteX67" fmla="*/ 1325880 w 1821180"/>
                <a:gd name="connsiteY67" fmla="*/ 2750820 h 2773680"/>
                <a:gd name="connsiteX68" fmla="*/ 1226820 w 1821180"/>
                <a:gd name="connsiteY68" fmla="*/ 2758440 h 2773680"/>
                <a:gd name="connsiteX69" fmla="*/ 1135380 w 1821180"/>
                <a:gd name="connsiteY69" fmla="*/ 2773680 h 2773680"/>
                <a:gd name="connsiteX70" fmla="*/ 1078230 w 1821180"/>
                <a:gd name="connsiteY70" fmla="*/ 2762250 h 2773680"/>
                <a:gd name="connsiteX71" fmla="*/ 1013460 w 1821180"/>
                <a:gd name="connsiteY71" fmla="*/ 2739390 h 2773680"/>
                <a:gd name="connsiteX72" fmla="*/ 956310 w 1821180"/>
                <a:gd name="connsiteY72" fmla="*/ 2727960 h 2773680"/>
                <a:gd name="connsiteX73" fmla="*/ 830580 w 1821180"/>
                <a:gd name="connsiteY73" fmla="*/ 2678430 h 2773680"/>
                <a:gd name="connsiteX74" fmla="*/ 800100 w 1821180"/>
                <a:gd name="connsiteY74" fmla="*/ 2647950 h 2773680"/>
                <a:gd name="connsiteX75" fmla="*/ 758190 w 1821180"/>
                <a:gd name="connsiteY75" fmla="*/ 2636520 h 2773680"/>
                <a:gd name="connsiteX76" fmla="*/ 727710 w 1821180"/>
                <a:gd name="connsiteY76" fmla="*/ 2625090 h 2773680"/>
                <a:gd name="connsiteX77" fmla="*/ 681990 w 1821180"/>
                <a:gd name="connsiteY77" fmla="*/ 2590800 h 2773680"/>
                <a:gd name="connsiteX78" fmla="*/ 659130 w 1821180"/>
                <a:gd name="connsiteY78" fmla="*/ 2564130 h 2773680"/>
                <a:gd name="connsiteX79" fmla="*/ 590550 w 1821180"/>
                <a:gd name="connsiteY79" fmla="*/ 2552700 h 2773680"/>
                <a:gd name="connsiteX80" fmla="*/ 563880 w 1821180"/>
                <a:gd name="connsiteY80" fmla="*/ 2537460 h 2773680"/>
                <a:gd name="connsiteX81" fmla="*/ 541020 w 1821180"/>
                <a:gd name="connsiteY81" fmla="*/ 2491740 h 2773680"/>
                <a:gd name="connsiteX82" fmla="*/ 541020 w 1821180"/>
                <a:gd name="connsiteY82" fmla="*/ 2426970 h 2773680"/>
                <a:gd name="connsiteX83" fmla="*/ 502920 w 1821180"/>
                <a:gd name="connsiteY83" fmla="*/ 2354580 h 2773680"/>
                <a:gd name="connsiteX84" fmla="*/ 472440 w 1821180"/>
                <a:gd name="connsiteY84" fmla="*/ 2293620 h 2773680"/>
                <a:gd name="connsiteX85" fmla="*/ 422910 w 1821180"/>
                <a:gd name="connsiteY85" fmla="*/ 2217420 h 2773680"/>
                <a:gd name="connsiteX86" fmla="*/ 388620 w 1821180"/>
                <a:gd name="connsiteY86" fmla="*/ 2076450 h 2773680"/>
                <a:gd name="connsiteX87" fmla="*/ 350520 w 1821180"/>
                <a:gd name="connsiteY87" fmla="*/ 2038350 h 2773680"/>
                <a:gd name="connsiteX88" fmla="*/ 331470 w 1821180"/>
                <a:gd name="connsiteY88" fmla="*/ 2011680 h 2773680"/>
                <a:gd name="connsiteX89" fmla="*/ 308610 w 1821180"/>
                <a:gd name="connsiteY89" fmla="*/ 1962150 h 2773680"/>
                <a:gd name="connsiteX90" fmla="*/ 281940 w 1821180"/>
                <a:gd name="connsiteY90" fmla="*/ 1905000 h 2773680"/>
                <a:gd name="connsiteX91" fmla="*/ 232410 w 1821180"/>
                <a:gd name="connsiteY91" fmla="*/ 1802130 h 2773680"/>
                <a:gd name="connsiteX92" fmla="*/ 240030 w 1821180"/>
                <a:gd name="connsiteY92" fmla="*/ 1748790 h 2773680"/>
                <a:gd name="connsiteX93" fmla="*/ 251460 w 1821180"/>
                <a:gd name="connsiteY93" fmla="*/ 1676400 h 2773680"/>
                <a:gd name="connsiteX94" fmla="*/ 236220 w 1821180"/>
                <a:gd name="connsiteY94" fmla="*/ 1611630 h 2773680"/>
                <a:gd name="connsiteX95" fmla="*/ 220980 w 1821180"/>
                <a:gd name="connsiteY95" fmla="*/ 1569720 h 2773680"/>
                <a:gd name="connsiteX96" fmla="*/ 220980 w 1821180"/>
                <a:gd name="connsiteY96" fmla="*/ 1508760 h 2773680"/>
                <a:gd name="connsiteX97" fmla="*/ 220980 w 1821180"/>
                <a:gd name="connsiteY97" fmla="*/ 1508760 h 2773680"/>
                <a:gd name="connsiteX98" fmla="*/ 205740 w 1821180"/>
                <a:gd name="connsiteY98" fmla="*/ 1447800 h 2773680"/>
                <a:gd name="connsiteX99" fmla="*/ 190500 w 1821180"/>
                <a:gd name="connsiteY99" fmla="*/ 1379220 h 2773680"/>
                <a:gd name="connsiteX100" fmla="*/ 205740 w 1821180"/>
                <a:gd name="connsiteY100" fmla="*/ 1329690 h 2773680"/>
                <a:gd name="connsiteX101" fmla="*/ 186690 w 1821180"/>
                <a:gd name="connsiteY101" fmla="*/ 1245870 h 2773680"/>
                <a:gd name="connsiteX102" fmla="*/ 160020 w 1821180"/>
                <a:gd name="connsiteY102" fmla="*/ 1169670 h 2773680"/>
                <a:gd name="connsiteX103" fmla="*/ 137160 w 1821180"/>
                <a:gd name="connsiteY103" fmla="*/ 1108710 h 2773680"/>
                <a:gd name="connsiteX104" fmla="*/ 57150 w 1821180"/>
                <a:gd name="connsiteY104" fmla="*/ 1043940 h 2773680"/>
                <a:gd name="connsiteX105" fmla="*/ 49530 w 1821180"/>
                <a:gd name="connsiteY105" fmla="*/ 937260 h 2773680"/>
                <a:gd name="connsiteX106" fmla="*/ 95250 w 1821180"/>
                <a:gd name="connsiteY106" fmla="*/ 899160 h 2773680"/>
                <a:gd name="connsiteX107" fmla="*/ 80010 w 1821180"/>
                <a:gd name="connsiteY107" fmla="*/ 838200 h 2773680"/>
                <a:gd name="connsiteX108" fmla="*/ 68580 w 1821180"/>
                <a:gd name="connsiteY108" fmla="*/ 800100 h 2773680"/>
                <a:gd name="connsiteX109" fmla="*/ 72390 w 1821180"/>
                <a:gd name="connsiteY109" fmla="*/ 758190 h 2773680"/>
                <a:gd name="connsiteX110" fmla="*/ 87630 w 1821180"/>
                <a:gd name="connsiteY110" fmla="*/ 716280 h 2773680"/>
                <a:gd name="connsiteX111" fmla="*/ 91440 w 1821180"/>
                <a:gd name="connsiteY111" fmla="*/ 636270 h 2773680"/>
                <a:gd name="connsiteX112" fmla="*/ 68580 w 1821180"/>
                <a:gd name="connsiteY112" fmla="*/ 579120 h 2773680"/>
                <a:gd name="connsiteX113" fmla="*/ 45720 w 1821180"/>
                <a:gd name="connsiteY113" fmla="*/ 548640 h 2773680"/>
                <a:gd name="connsiteX114" fmla="*/ 38100 w 1821180"/>
                <a:gd name="connsiteY114" fmla="*/ 476250 h 2773680"/>
                <a:gd name="connsiteX115" fmla="*/ 22860 w 1821180"/>
                <a:gd name="connsiteY115" fmla="*/ 426720 h 2773680"/>
                <a:gd name="connsiteX116" fmla="*/ 3810 w 1821180"/>
                <a:gd name="connsiteY116" fmla="*/ 373380 h 2773680"/>
                <a:gd name="connsiteX117" fmla="*/ 0 w 1821180"/>
                <a:gd name="connsiteY117" fmla="*/ 316230 h 2773680"/>
                <a:gd name="connsiteX118" fmla="*/ 0 w 1821180"/>
                <a:gd name="connsiteY118" fmla="*/ 262890 h 2773680"/>
                <a:gd name="connsiteX119" fmla="*/ 41910 w 1821180"/>
                <a:gd name="connsiteY119" fmla="*/ 213360 h 2773680"/>
                <a:gd name="connsiteX120" fmla="*/ 60960 w 1821180"/>
                <a:gd name="connsiteY120" fmla="*/ 167640 h 2773680"/>
                <a:gd name="connsiteX121" fmla="*/ 91440 w 1821180"/>
                <a:gd name="connsiteY121" fmla="*/ 148590 h 2773680"/>
                <a:gd name="connsiteX122" fmla="*/ 125730 w 1821180"/>
                <a:gd name="connsiteY122" fmla="*/ 125730 h 2773680"/>
                <a:gd name="connsiteX123" fmla="*/ 182880 w 1821180"/>
                <a:gd name="connsiteY123" fmla="*/ 87630 h 2773680"/>
                <a:gd name="connsiteX124" fmla="*/ 240030 w 1821180"/>
                <a:gd name="connsiteY124" fmla="*/ 80010 h 2773680"/>
                <a:gd name="connsiteX125" fmla="*/ 297180 w 1821180"/>
                <a:gd name="connsiteY125" fmla="*/ 80010 h 2773680"/>
                <a:gd name="connsiteX126" fmla="*/ 297180 w 1821180"/>
                <a:gd name="connsiteY126" fmla="*/ 114300 h 2773680"/>
                <a:gd name="connsiteX127" fmla="*/ 220980 w 1821180"/>
                <a:gd name="connsiteY127" fmla="*/ 133350 h 2773680"/>
                <a:gd name="connsiteX128" fmla="*/ 106680 w 1821180"/>
                <a:gd name="connsiteY128" fmla="*/ 205740 h 2773680"/>
                <a:gd name="connsiteX129" fmla="*/ 80010 w 1821180"/>
                <a:gd name="connsiteY129" fmla="*/ 259080 h 2773680"/>
                <a:gd name="connsiteX130" fmla="*/ 68580 w 1821180"/>
                <a:gd name="connsiteY130" fmla="*/ 304800 h 2773680"/>
                <a:gd name="connsiteX131" fmla="*/ 60960 w 1821180"/>
                <a:gd name="connsiteY131" fmla="*/ 358140 h 2773680"/>
                <a:gd name="connsiteX132" fmla="*/ 83820 w 1821180"/>
                <a:gd name="connsiteY132" fmla="*/ 430530 h 2773680"/>
                <a:gd name="connsiteX133" fmla="*/ 129540 w 1821180"/>
                <a:gd name="connsiteY133" fmla="*/ 483870 h 2773680"/>
                <a:gd name="connsiteX134" fmla="*/ 163830 w 1821180"/>
                <a:gd name="connsiteY134" fmla="*/ 541020 h 2773680"/>
                <a:gd name="connsiteX135" fmla="*/ 156210 w 1821180"/>
                <a:gd name="connsiteY135" fmla="*/ 643890 h 2773680"/>
                <a:gd name="connsiteX136" fmla="*/ 156210 w 1821180"/>
                <a:gd name="connsiteY136" fmla="*/ 773430 h 2773680"/>
                <a:gd name="connsiteX137" fmla="*/ 144780 w 1821180"/>
                <a:gd name="connsiteY137" fmla="*/ 899160 h 2773680"/>
                <a:gd name="connsiteX138" fmla="*/ 190500 w 1821180"/>
                <a:gd name="connsiteY138" fmla="*/ 1024890 h 2773680"/>
                <a:gd name="connsiteX139" fmla="*/ 220980 w 1821180"/>
                <a:gd name="connsiteY139" fmla="*/ 1112520 h 2773680"/>
                <a:gd name="connsiteX140" fmla="*/ 251460 w 1821180"/>
                <a:gd name="connsiteY140" fmla="*/ 1188720 h 2773680"/>
                <a:gd name="connsiteX141" fmla="*/ 259080 w 1821180"/>
                <a:gd name="connsiteY141" fmla="*/ 1283970 h 2773680"/>
                <a:gd name="connsiteX142" fmla="*/ 274320 w 1821180"/>
                <a:gd name="connsiteY142" fmla="*/ 1394460 h 2773680"/>
                <a:gd name="connsiteX143" fmla="*/ 320040 w 1821180"/>
                <a:gd name="connsiteY143" fmla="*/ 1543050 h 2773680"/>
                <a:gd name="connsiteX144" fmla="*/ 342900 w 1821180"/>
                <a:gd name="connsiteY144" fmla="*/ 1741170 h 2773680"/>
                <a:gd name="connsiteX145" fmla="*/ 411480 w 1821180"/>
                <a:gd name="connsiteY145" fmla="*/ 1950720 h 2773680"/>
                <a:gd name="connsiteX146" fmla="*/ 472440 w 1821180"/>
                <a:gd name="connsiteY146" fmla="*/ 2148840 h 2773680"/>
                <a:gd name="connsiteX147" fmla="*/ 556260 w 1821180"/>
                <a:gd name="connsiteY147" fmla="*/ 2308860 h 2773680"/>
                <a:gd name="connsiteX148" fmla="*/ 655320 w 1821180"/>
                <a:gd name="connsiteY148" fmla="*/ 2430780 h 2773680"/>
                <a:gd name="connsiteX149" fmla="*/ 784860 w 1821180"/>
                <a:gd name="connsiteY149" fmla="*/ 2548890 h 2773680"/>
                <a:gd name="connsiteX150" fmla="*/ 914400 w 1821180"/>
                <a:gd name="connsiteY150" fmla="*/ 2617470 h 2773680"/>
                <a:gd name="connsiteX151" fmla="*/ 948690 w 1821180"/>
                <a:gd name="connsiteY151" fmla="*/ 2651760 h 2773680"/>
                <a:gd name="connsiteX152" fmla="*/ 1074420 w 1821180"/>
                <a:gd name="connsiteY152" fmla="*/ 2674620 h 2773680"/>
                <a:gd name="connsiteX153" fmla="*/ 1123950 w 1821180"/>
                <a:gd name="connsiteY153" fmla="*/ 2678430 h 2773680"/>
                <a:gd name="connsiteX154" fmla="*/ 1344930 w 1821180"/>
                <a:gd name="connsiteY154" fmla="*/ 2674620 h 2773680"/>
                <a:gd name="connsiteX155" fmla="*/ 1592580 w 1821180"/>
                <a:gd name="connsiteY155" fmla="*/ 2716530 h 2773680"/>
                <a:gd name="connsiteX156" fmla="*/ 1737360 w 1821180"/>
                <a:gd name="connsiteY156" fmla="*/ 2716530 h 2773680"/>
                <a:gd name="connsiteX157" fmla="*/ 1786890 w 1821180"/>
                <a:gd name="connsiteY157" fmla="*/ 2682240 h 2773680"/>
                <a:gd name="connsiteX158" fmla="*/ 1783080 w 1821180"/>
                <a:gd name="connsiteY158" fmla="*/ 2625090 h 2773680"/>
                <a:gd name="connsiteX159" fmla="*/ 1764030 w 1821180"/>
                <a:gd name="connsiteY159" fmla="*/ 2579370 h 2773680"/>
                <a:gd name="connsiteX160" fmla="*/ 1718310 w 1821180"/>
                <a:gd name="connsiteY160" fmla="*/ 2526030 h 2773680"/>
                <a:gd name="connsiteX161" fmla="*/ 1684020 w 1821180"/>
                <a:gd name="connsiteY161" fmla="*/ 2400300 h 2773680"/>
                <a:gd name="connsiteX162" fmla="*/ 1657350 w 1821180"/>
                <a:gd name="connsiteY162" fmla="*/ 2339340 h 2773680"/>
                <a:gd name="connsiteX163" fmla="*/ 1607820 w 1821180"/>
                <a:gd name="connsiteY163" fmla="*/ 2263140 h 2773680"/>
                <a:gd name="connsiteX164" fmla="*/ 1504950 w 1821180"/>
                <a:gd name="connsiteY164" fmla="*/ 2205990 h 2773680"/>
                <a:gd name="connsiteX165" fmla="*/ 1379220 w 1821180"/>
                <a:gd name="connsiteY165" fmla="*/ 2129790 h 2773680"/>
                <a:gd name="connsiteX166" fmla="*/ 1306830 w 1821180"/>
                <a:gd name="connsiteY166" fmla="*/ 2053590 h 2773680"/>
                <a:gd name="connsiteX167" fmla="*/ 1257300 w 1821180"/>
                <a:gd name="connsiteY167" fmla="*/ 1943100 h 2773680"/>
                <a:gd name="connsiteX168" fmla="*/ 1226820 w 1821180"/>
                <a:gd name="connsiteY168" fmla="*/ 1844040 h 2773680"/>
                <a:gd name="connsiteX169" fmla="*/ 1215390 w 1821180"/>
                <a:gd name="connsiteY169" fmla="*/ 1756410 h 2773680"/>
                <a:gd name="connsiteX170" fmla="*/ 1181100 w 1821180"/>
                <a:gd name="connsiteY170" fmla="*/ 1703070 h 2773680"/>
                <a:gd name="connsiteX171" fmla="*/ 1150620 w 1821180"/>
                <a:gd name="connsiteY171" fmla="*/ 1577340 h 2773680"/>
                <a:gd name="connsiteX172" fmla="*/ 1123950 w 1821180"/>
                <a:gd name="connsiteY172" fmla="*/ 1474470 h 2773680"/>
                <a:gd name="connsiteX173" fmla="*/ 1070610 w 1821180"/>
                <a:gd name="connsiteY173" fmla="*/ 1356360 h 2773680"/>
                <a:gd name="connsiteX174" fmla="*/ 1013460 w 1821180"/>
                <a:gd name="connsiteY174" fmla="*/ 1230630 h 2773680"/>
                <a:gd name="connsiteX175" fmla="*/ 1021080 w 1821180"/>
                <a:gd name="connsiteY175" fmla="*/ 1123950 h 2773680"/>
                <a:gd name="connsiteX176" fmla="*/ 1028700 w 1821180"/>
                <a:gd name="connsiteY176" fmla="*/ 1085850 h 2773680"/>
                <a:gd name="connsiteX177" fmla="*/ 1097280 w 1821180"/>
                <a:gd name="connsiteY177" fmla="*/ 1051560 h 2773680"/>
                <a:gd name="connsiteX178" fmla="*/ 1150620 w 1821180"/>
                <a:gd name="connsiteY178" fmla="*/ 1017270 h 2773680"/>
                <a:gd name="connsiteX179" fmla="*/ 1158240 w 1821180"/>
                <a:gd name="connsiteY179" fmla="*/ 929640 h 2773680"/>
                <a:gd name="connsiteX180" fmla="*/ 1131570 w 1821180"/>
                <a:gd name="connsiteY180" fmla="*/ 842010 h 2773680"/>
                <a:gd name="connsiteX181" fmla="*/ 1062990 w 1821180"/>
                <a:gd name="connsiteY181" fmla="*/ 784860 h 2773680"/>
                <a:gd name="connsiteX182" fmla="*/ 1009650 w 1821180"/>
                <a:gd name="connsiteY182" fmla="*/ 617220 h 2773680"/>
                <a:gd name="connsiteX183" fmla="*/ 948690 w 1821180"/>
                <a:gd name="connsiteY183" fmla="*/ 491490 h 2773680"/>
                <a:gd name="connsiteX184" fmla="*/ 838200 w 1821180"/>
                <a:gd name="connsiteY184" fmla="*/ 388620 h 2773680"/>
                <a:gd name="connsiteX185" fmla="*/ 830580 w 1821180"/>
                <a:gd name="connsiteY185" fmla="*/ 293370 h 2773680"/>
                <a:gd name="connsiteX186" fmla="*/ 838200 w 1821180"/>
                <a:gd name="connsiteY186" fmla="*/ 182880 h 2773680"/>
                <a:gd name="connsiteX187" fmla="*/ 819150 w 1821180"/>
                <a:gd name="connsiteY187" fmla="*/ 99060 h 2773680"/>
                <a:gd name="connsiteX188" fmla="*/ 784860 w 1821180"/>
                <a:gd name="connsiteY188" fmla="*/ 68580 h 2773680"/>
                <a:gd name="connsiteX189" fmla="*/ 712470 w 1821180"/>
                <a:gd name="connsiteY189" fmla="*/ 57150 h 2773680"/>
                <a:gd name="connsiteX190" fmla="*/ 621030 w 1821180"/>
                <a:gd name="connsiteY190" fmla="*/ 57150 h 2773680"/>
                <a:gd name="connsiteX191" fmla="*/ 495300 w 1821180"/>
                <a:gd name="connsiteY191" fmla="*/ 95250 h 2773680"/>
                <a:gd name="connsiteX192" fmla="*/ 430530 w 1821180"/>
                <a:gd name="connsiteY192" fmla="*/ 114300 h 2773680"/>
                <a:gd name="connsiteX193" fmla="*/ 346710 w 1821180"/>
                <a:gd name="connsiteY193" fmla="*/ 114300 h 2773680"/>
                <a:gd name="connsiteX194" fmla="*/ 438150 w 1821180"/>
                <a:gd name="connsiteY194" fmla="*/ 45720 h 2773680"/>
                <a:gd name="connsiteX0" fmla="*/ 438150 w 1821180"/>
                <a:gd name="connsiteY0" fmla="*/ 45720 h 2773680"/>
                <a:gd name="connsiteX1" fmla="*/ 438150 w 1821180"/>
                <a:gd name="connsiteY1" fmla="*/ 45720 h 2773680"/>
                <a:gd name="connsiteX2" fmla="*/ 529590 w 1821180"/>
                <a:gd name="connsiteY2" fmla="*/ 41910 h 2773680"/>
                <a:gd name="connsiteX3" fmla="*/ 617220 w 1821180"/>
                <a:gd name="connsiteY3" fmla="*/ 19050 h 2773680"/>
                <a:gd name="connsiteX4" fmla="*/ 739140 w 1821180"/>
                <a:gd name="connsiteY4" fmla="*/ 0 h 2773680"/>
                <a:gd name="connsiteX5" fmla="*/ 796290 w 1821180"/>
                <a:gd name="connsiteY5" fmla="*/ 7620 h 2773680"/>
                <a:gd name="connsiteX6" fmla="*/ 811530 w 1821180"/>
                <a:gd name="connsiteY6" fmla="*/ 11430 h 2773680"/>
                <a:gd name="connsiteX7" fmla="*/ 857250 w 1821180"/>
                <a:gd name="connsiteY7" fmla="*/ 49530 h 2773680"/>
                <a:gd name="connsiteX8" fmla="*/ 891540 w 1821180"/>
                <a:gd name="connsiteY8" fmla="*/ 91440 h 2773680"/>
                <a:gd name="connsiteX9" fmla="*/ 918210 w 1821180"/>
                <a:gd name="connsiteY9" fmla="*/ 152400 h 2773680"/>
                <a:gd name="connsiteX10" fmla="*/ 929640 w 1821180"/>
                <a:gd name="connsiteY10" fmla="*/ 213360 h 2773680"/>
                <a:gd name="connsiteX11" fmla="*/ 933450 w 1821180"/>
                <a:gd name="connsiteY11" fmla="*/ 262890 h 2773680"/>
                <a:gd name="connsiteX12" fmla="*/ 971550 w 1821180"/>
                <a:gd name="connsiteY12" fmla="*/ 300990 h 2773680"/>
                <a:gd name="connsiteX13" fmla="*/ 1013460 w 1821180"/>
                <a:gd name="connsiteY13" fmla="*/ 331470 h 2773680"/>
                <a:gd name="connsiteX14" fmla="*/ 1032510 w 1821180"/>
                <a:gd name="connsiteY14" fmla="*/ 396240 h 2773680"/>
                <a:gd name="connsiteX15" fmla="*/ 1040130 w 1821180"/>
                <a:gd name="connsiteY15" fmla="*/ 476250 h 2773680"/>
                <a:gd name="connsiteX16" fmla="*/ 1104900 w 1821180"/>
                <a:gd name="connsiteY16" fmla="*/ 510540 h 2773680"/>
                <a:gd name="connsiteX17" fmla="*/ 1135380 w 1821180"/>
                <a:gd name="connsiteY17" fmla="*/ 567690 h 2773680"/>
                <a:gd name="connsiteX18" fmla="*/ 1154430 w 1821180"/>
                <a:gd name="connsiteY18" fmla="*/ 628650 h 2773680"/>
                <a:gd name="connsiteX19" fmla="*/ 1158240 w 1821180"/>
                <a:gd name="connsiteY19" fmla="*/ 666750 h 2773680"/>
                <a:gd name="connsiteX20" fmla="*/ 1181100 w 1821180"/>
                <a:gd name="connsiteY20" fmla="*/ 731520 h 2773680"/>
                <a:gd name="connsiteX21" fmla="*/ 1226820 w 1821180"/>
                <a:gd name="connsiteY21" fmla="*/ 773430 h 2773680"/>
                <a:gd name="connsiteX22" fmla="*/ 1261110 w 1821180"/>
                <a:gd name="connsiteY22" fmla="*/ 792480 h 2773680"/>
                <a:gd name="connsiteX23" fmla="*/ 1287780 w 1821180"/>
                <a:gd name="connsiteY23" fmla="*/ 857250 h 2773680"/>
                <a:gd name="connsiteX24" fmla="*/ 1291590 w 1821180"/>
                <a:gd name="connsiteY24" fmla="*/ 918210 h 2773680"/>
                <a:gd name="connsiteX25" fmla="*/ 1280160 w 1821180"/>
                <a:gd name="connsiteY25" fmla="*/ 941070 h 2773680"/>
                <a:gd name="connsiteX26" fmla="*/ 1303020 w 1821180"/>
                <a:gd name="connsiteY26" fmla="*/ 1017270 h 2773680"/>
                <a:gd name="connsiteX27" fmla="*/ 1253490 w 1821180"/>
                <a:gd name="connsiteY27" fmla="*/ 1047750 h 2773680"/>
                <a:gd name="connsiteX28" fmla="*/ 1234440 w 1821180"/>
                <a:gd name="connsiteY28" fmla="*/ 1089660 h 2773680"/>
                <a:gd name="connsiteX29" fmla="*/ 1207770 w 1821180"/>
                <a:gd name="connsiteY29" fmla="*/ 1104900 h 2773680"/>
                <a:gd name="connsiteX30" fmla="*/ 1207770 w 1821180"/>
                <a:gd name="connsiteY30" fmla="*/ 1150620 h 2773680"/>
                <a:gd name="connsiteX31" fmla="*/ 1173480 w 1821180"/>
                <a:gd name="connsiteY31" fmla="*/ 1188720 h 2773680"/>
                <a:gd name="connsiteX32" fmla="*/ 1165860 w 1821180"/>
                <a:gd name="connsiteY32" fmla="*/ 1253490 h 2773680"/>
                <a:gd name="connsiteX33" fmla="*/ 1200150 w 1821180"/>
                <a:gd name="connsiteY33" fmla="*/ 1325880 h 2773680"/>
                <a:gd name="connsiteX34" fmla="*/ 1200150 w 1821180"/>
                <a:gd name="connsiteY34" fmla="*/ 1383030 h 2773680"/>
                <a:gd name="connsiteX35" fmla="*/ 1211580 w 1821180"/>
                <a:gd name="connsiteY35" fmla="*/ 1447800 h 2773680"/>
                <a:gd name="connsiteX36" fmla="*/ 1203960 w 1821180"/>
                <a:gd name="connsiteY36" fmla="*/ 1508760 h 2773680"/>
                <a:gd name="connsiteX37" fmla="*/ 1253490 w 1821180"/>
                <a:gd name="connsiteY37" fmla="*/ 1607820 h 2773680"/>
                <a:gd name="connsiteX38" fmla="*/ 1272540 w 1821180"/>
                <a:gd name="connsiteY38" fmla="*/ 1699260 h 2773680"/>
                <a:gd name="connsiteX39" fmla="*/ 1287780 w 1821180"/>
                <a:gd name="connsiteY39" fmla="*/ 1737360 h 2773680"/>
                <a:gd name="connsiteX40" fmla="*/ 1325880 w 1821180"/>
                <a:gd name="connsiteY40" fmla="*/ 1805940 h 2773680"/>
                <a:gd name="connsiteX41" fmla="*/ 1329690 w 1821180"/>
                <a:gd name="connsiteY41" fmla="*/ 1866900 h 2773680"/>
                <a:gd name="connsiteX42" fmla="*/ 1333500 w 1821180"/>
                <a:gd name="connsiteY42" fmla="*/ 1916430 h 2773680"/>
                <a:gd name="connsiteX43" fmla="*/ 1363980 w 1821180"/>
                <a:gd name="connsiteY43" fmla="*/ 1965960 h 2773680"/>
                <a:gd name="connsiteX44" fmla="*/ 1405890 w 1821180"/>
                <a:gd name="connsiteY44" fmla="*/ 2026920 h 2773680"/>
                <a:gd name="connsiteX45" fmla="*/ 1417320 w 1821180"/>
                <a:gd name="connsiteY45" fmla="*/ 2061210 h 2773680"/>
                <a:gd name="connsiteX46" fmla="*/ 1459230 w 1821180"/>
                <a:gd name="connsiteY46" fmla="*/ 2110740 h 2773680"/>
                <a:gd name="connsiteX47" fmla="*/ 1508760 w 1821180"/>
                <a:gd name="connsiteY47" fmla="*/ 2145030 h 2773680"/>
                <a:gd name="connsiteX48" fmla="*/ 1596390 w 1821180"/>
                <a:gd name="connsiteY48" fmla="*/ 2186940 h 2773680"/>
                <a:gd name="connsiteX49" fmla="*/ 1611630 w 1821180"/>
                <a:gd name="connsiteY49" fmla="*/ 2221230 h 2773680"/>
                <a:gd name="connsiteX50" fmla="*/ 1642110 w 1821180"/>
                <a:gd name="connsiteY50" fmla="*/ 2266950 h 2773680"/>
                <a:gd name="connsiteX51" fmla="*/ 1703070 w 1821180"/>
                <a:gd name="connsiteY51" fmla="*/ 2305050 h 2773680"/>
                <a:gd name="connsiteX52" fmla="*/ 1748790 w 1821180"/>
                <a:gd name="connsiteY52" fmla="*/ 2358390 h 2773680"/>
                <a:gd name="connsiteX53" fmla="*/ 1760220 w 1821180"/>
                <a:gd name="connsiteY53" fmla="*/ 2449830 h 2773680"/>
                <a:gd name="connsiteX54" fmla="*/ 1779270 w 1821180"/>
                <a:gd name="connsiteY54" fmla="*/ 2499360 h 2773680"/>
                <a:gd name="connsiteX55" fmla="*/ 1813560 w 1821180"/>
                <a:gd name="connsiteY55" fmla="*/ 2548890 h 2773680"/>
                <a:gd name="connsiteX56" fmla="*/ 1821180 w 1821180"/>
                <a:gd name="connsiteY56" fmla="*/ 2602230 h 2773680"/>
                <a:gd name="connsiteX57" fmla="*/ 1821180 w 1821180"/>
                <a:gd name="connsiteY57" fmla="*/ 2663190 h 2773680"/>
                <a:gd name="connsiteX58" fmla="*/ 1817370 w 1821180"/>
                <a:gd name="connsiteY58" fmla="*/ 2701290 h 2773680"/>
                <a:gd name="connsiteX59" fmla="*/ 1802130 w 1821180"/>
                <a:gd name="connsiteY59" fmla="*/ 2735580 h 2773680"/>
                <a:gd name="connsiteX60" fmla="*/ 1741170 w 1821180"/>
                <a:gd name="connsiteY60" fmla="*/ 2758440 h 2773680"/>
                <a:gd name="connsiteX61" fmla="*/ 1687830 w 1821180"/>
                <a:gd name="connsiteY61" fmla="*/ 2769870 h 2773680"/>
                <a:gd name="connsiteX62" fmla="*/ 1611630 w 1821180"/>
                <a:gd name="connsiteY62" fmla="*/ 2773680 h 2773680"/>
                <a:gd name="connsiteX63" fmla="*/ 1512570 w 1821180"/>
                <a:gd name="connsiteY63" fmla="*/ 2754630 h 2773680"/>
                <a:gd name="connsiteX64" fmla="*/ 1451610 w 1821180"/>
                <a:gd name="connsiteY64" fmla="*/ 2766060 h 2773680"/>
                <a:gd name="connsiteX65" fmla="*/ 1390650 w 1821180"/>
                <a:gd name="connsiteY65" fmla="*/ 2773680 h 2773680"/>
                <a:gd name="connsiteX66" fmla="*/ 1356360 w 1821180"/>
                <a:gd name="connsiteY66" fmla="*/ 2766060 h 2773680"/>
                <a:gd name="connsiteX67" fmla="*/ 1325880 w 1821180"/>
                <a:gd name="connsiteY67" fmla="*/ 2750820 h 2773680"/>
                <a:gd name="connsiteX68" fmla="*/ 1226820 w 1821180"/>
                <a:gd name="connsiteY68" fmla="*/ 2758440 h 2773680"/>
                <a:gd name="connsiteX69" fmla="*/ 1135380 w 1821180"/>
                <a:gd name="connsiteY69" fmla="*/ 2773680 h 2773680"/>
                <a:gd name="connsiteX70" fmla="*/ 1078230 w 1821180"/>
                <a:gd name="connsiteY70" fmla="*/ 2762250 h 2773680"/>
                <a:gd name="connsiteX71" fmla="*/ 1013460 w 1821180"/>
                <a:gd name="connsiteY71" fmla="*/ 2739390 h 2773680"/>
                <a:gd name="connsiteX72" fmla="*/ 956310 w 1821180"/>
                <a:gd name="connsiteY72" fmla="*/ 2727960 h 2773680"/>
                <a:gd name="connsiteX73" fmla="*/ 830580 w 1821180"/>
                <a:gd name="connsiteY73" fmla="*/ 2678430 h 2773680"/>
                <a:gd name="connsiteX74" fmla="*/ 800100 w 1821180"/>
                <a:gd name="connsiteY74" fmla="*/ 2647950 h 2773680"/>
                <a:gd name="connsiteX75" fmla="*/ 758190 w 1821180"/>
                <a:gd name="connsiteY75" fmla="*/ 2636520 h 2773680"/>
                <a:gd name="connsiteX76" fmla="*/ 727710 w 1821180"/>
                <a:gd name="connsiteY76" fmla="*/ 2625090 h 2773680"/>
                <a:gd name="connsiteX77" fmla="*/ 681990 w 1821180"/>
                <a:gd name="connsiteY77" fmla="*/ 2590800 h 2773680"/>
                <a:gd name="connsiteX78" fmla="*/ 659130 w 1821180"/>
                <a:gd name="connsiteY78" fmla="*/ 2564130 h 2773680"/>
                <a:gd name="connsiteX79" fmla="*/ 590550 w 1821180"/>
                <a:gd name="connsiteY79" fmla="*/ 2552700 h 2773680"/>
                <a:gd name="connsiteX80" fmla="*/ 563880 w 1821180"/>
                <a:gd name="connsiteY80" fmla="*/ 2537460 h 2773680"/>
                <a:gd name="connsiteX81" fmla="*/ 541020 w 1821180"/>
                <a:gd name="connsiteY81" fmla="*/ 2491740 h 2773680"/>
                <a:gd name="connsiteX82" fmla="*/ 541020 w 1821180"/>
                <a:gd name="connsiteY82" fmla="*/ 2426970 h 2773680"/>
                <a:gd name="connsiteX83" fmla="*/ 502920 w 1821180"/>
                <a:gd name="connsiteY83" fmla="*/ 2354580 h 2773680"/>
                <a:gd name="connsiteX84" fmla="*/ 472440 w 1821180"/>
                <a:gd name="connsiteY84" fmla="*/ 2293620 h 2773680"/>
                <a:gd name="connsiteX85" fmla="*/ 422910 w 1821180"/>
                <a:gd name="connsiteY85" fmla="*/ 2217420 h 2773680"/>
                <a:gd name="connsiteX86" fmla="*/ 388620 w 1821180"/>
                <a:gd name="connsiteY86" fmla="*/ 2076450 h 2773680"/>
                <a:gd name="connsiteX87" fmla="*/ 350520 w 1821180"/>
                <a:gd name="connsiteY87" fmla="*/ 2038350 h 2773680"/>
                <a:gd name="connsiteX88" fmla="*/ 331470 w 1821180"/>
                <a:gd name="connsiteY88" fmla="*/ 2011680 h 2773680"/>
                <a:gd name="connsiteX89" fmla="*/ 308610 w 1821180"/>
                <a:gd name="connsiteY89" fmla="*/ 1962150 h 2773680"/>
                <a:gd name="connsiteX90" fmla="*/ 281940 w 1821180"/>
                <a:gd name="connsiteY90" fmla="*/ 1905000 h 2773680"/>
                <a:gd name="connsiteX91" fmla="*/ 232410 w 1821180"/>
                <a:gd name="connsiteY91" fmla="*/ 1802130 h 2773680"/>
                <a:gd name="connsiteX92" fmla="*/ 240030 w 1821180"/>
                <a:gd name="connsiteY92" fmla="*/ 1748790 h 2773680"/>
                <a:gd name="connsiteX93" fmla="*/ 251460 w 1821180"/>
                <a:gd name="connsiteY93" fmla="*/ 1676400 h 2773680"/>
                <a:gd name="connsiteX94" fmla="*/ 236220 w 1821180"/>
                <a:gd name="connsiteY94" fmla="*/ 1611630 h 2773680"/>
                <a:gd name="connsiteX95" fmla="*/ 220980 w 1821180"/>
                <a:gd name="connsiteY95" fmla="*/ 1569720 h 2773680"/>
                <a:gd name="connsiteX96" fmla="*/ 220980 w 1821180"/>
                <a:gd name="connsiteY96" fmla="*/ 1508760 h 2773680"/>
                <a:gd name="connsiteX97" fmla="*/ 220980 w 1821180"/>
                <a:gd name="connsiteY97" fmla="*/ 1508760 h 2773680"/>
                <a:gd name="connsiteX98" fmla="*/ 205740 w 1821180"/>
                <a:gd name="connsiteY98" fmla="*/ 1447800 h 2773680"/>
                <a:gd name="connsiteX99" fmla="*/ 190500 w 1821180"/>
                <a:gd name="connsiteY99" fmla="*/ 1379220 h 2773680"/>
                <a:gd name="connsiteX100" fmla="*/ 205740 w 1821180"/>
                <a:gd name="connsiteY100" fmla="*/ 1329690 h 2773680"/>
                <a:gd name="connsiteX101" fmla="*/ 186690 w 1821180"/>
                <a:gd name="connsiteY101" fmla="*/ 1245870 h 2773680"/>
                <a:gd name="connsiteX102" fmla="*/ 160020 w 1821180"/>
                <a:gd name="connsiteY102" fmla="*/ 1169670 h 2773680"/>
                <a:gd name="connsiteX103" fmla="*/ 137160 w 1821180"/>
                <a:gd name="connsiteY103" fmla="*/ 1108710 h 2773680"/>
                <a:gd name="connsiteX104" fmla="*/ 57150 w 1821180"/>
                <a:gd name="connsiteY104" fmla="*/ 1043940 h 2773680"/>
                <a:gd name="connsiteX105" fmla="*/ 49530 w 1821180"/>
                <a:gd name="connsiteY105" fmla="*/ 937260 h 2773680"/>
                <a:gd name="connsiteX106" fmla="*/ 95250 w 1821180"/>
                <a:gd name="connsiteY106" fmla="*/ 899160 h 2773680"/>
                <a:gd name="connsiteX107" fmla="*/ 80010 w 1821180"/>
                <a:gd name="connsiteY107" fmla="*/ 838200 h 2773680"/>
                <a:gd name="connsiteX108" fmla="*/ 68580 w 1821180"/>
                <a:gd name="connsiteY108" fmla="*/ 800100 h 2773680"/>
                <a:gd name="connsiteX109" fmla="*/ 72390 w 1821180"/>
                <a:gd name="connsiteY109" fmla="*/ 758190 h 2773680"/>
                <a:gd name="connsiteX110" fmla="*/ 87630 w 1821180"/>
                <a:gd name="connsiteY110" fmla="*/ 716280 h 2773680"/>
                <a:gd name="connsiteX111" fmla="*/ 91440 w 1821180"/>
                <a:gd name="connsiteY111" fmla="*/ 636270 h 2773680"/>
                <a:gd name="connsiteX112" fmla="*/ 68580 w 1821180"/>
                <a:gd name="connsiteY112" fmla="*/ 579120 h 2773680"/>
                <a:gd name="connsiteX113" fmla="*/ 45720 w 1821180"/>
                <a:gd name="connsiteY113" fmla="*/ 548640 h 2773680"/>
                <a:gd name="connsiteX114" fmla="*/ 38100 w 1821180"/>
                <a:gd name="connsiteY114" fmla="*/ 476250 h 2773680"/>
                <a:gd name="connsiteX115" fmla="*/ 22860 w 1821180"/>
                <a:gd name="connsiteY115" fmla="*/ 426720 h 2773680"/>
                <a:gd name="connsiteX116" fmla="*/ 3810 w 1821180"/>
                <a:gd name="connsiteY116" fmla="*/ 373380 h 2773680"/>
                <a:gd name="connsiteX117" fmla="*/ 0 w 1821180"/>
                <a:gd name="connsiteY117" fmla="*/ 316230 h 2773680"/>
                <a:gd name="connsiteX118" fmla="*/ 0 w 1821180"/>
                <a:gd name="connsiteY118" fmla="*/ 262890 h 2773680"/>
                <a:gd name="connsiteX119" fmla="*/ 41910 w 1821180"/>
                <a:gd name="connsiteY119" fmla="*/ 213360 h 2773680"/>
                <a:gd name="connsiteX120" fmla="*/ 60960 w 1821180"/>
                <a:gd name="connsiteY120" fmla="*/ 167640 h 2773680"/>
                <a:gd name="connsiteX121" fmla="*/ 91440 w 1821180"/>
                <a:gd name="connsiteY121" fmla="*/ 148590 h 2773680"/>
                <a:gd name="connsiteX122" fmla="*/ 125730 w 1821180"/>
                <a:gd name="connsiteY122" fmla="*/ 125730 h 2773680"/>
                <a:gd name="connsiteX123" fmla="*/ 182880 w 1821180"/>
                <a:gd name="connsiteY123" fmla="*/ 87630 h 2773680"/>
                <a:gd name="connsiteX124" fmla="*/ 240030 w 1821180"/>
                <a:gd name="connsiteY124" fmla="*/ 80010 h 2773680"/>
                <a:gd name="connsiteX125" fmla="*/ 297180 w 1821180"/>
                <a:gd name="connsiteY125" fmla="*/ 80010 h 2773680"/>
                <a:gd name="connsiteX126" fmla="*/ 297180 w 1821180"/>
                <a:gd name="connsiteY126" fmla="*/ 114300 h 2773680"/>
                <a:gd name="connsiteX127" fmla="*/ 220980 w 1821180"/>
                <a:gd name="connsiteY127" fmla="*/ 133350 h 2773680"/>
                <a:gd name="connsiteX128" fmla="*/ 106680 w 1821180"/>
                <a:gd name="connsiteY128" fmla="*/ 205740 h 2773680"/>
                <a:gd name="connsiteX129" fmla="*/ 80010 w 1821180"/>
                <a:gd name="connsiteY129" fmla="*/ 259080 h 2773680"/>
                <a:gd name="connsiteX130" fmla="*/ 68580 w 1821180"/>
                <a:gd name="connsiteY130" fmla="*/ 304800 h 2773680"/>
                <a:gd name="connsiteX131" fmla="*/ 60960 w 1821180"/>
                <a:gd name="connsiteY131" fmla="*/ 358140 h 2773680"/>
                <a:gd name="connsiteX132" fmla="*/ 83820 w 1821180"/>
                <a:gd name="connsiteY132" fmla="*/ 430530 h 2773680"/>
                <a:gd name="connsiteX133" fmla="*/ 129540 w 1821180"/>
                <a:gd name="connsiteY133" fmla="*/ 483870 h 2773680"/>
                <a:gd name="connsiteX134" fmla="*/ 163830 w 1821180"/>
                <a:gd name="connsiteY134" fmla="*/ 541020 h 2773680"/>
                <a:gd name="connsiteX135" fmla="*/ 156210 w 1821180"/>
                <a:gd name="connsiteY135" fmla="*/ 643890 h 2773680"/>
                <a:gd name="connsiteX136" fmla="*/ 156210 w 1821180"/>
                <a:gd name="connsiteY136" fmla="*/ 773430 h 2773680"/>
                <a:gd name="connsiteX137" fmla="*/ 144780 w 1821180"/>
                <a:gd name="connsiteY137" fmla="*/ 899160 h 2773680"/>
                <a:gd name="connsiteX138" fmla="*/ 190500 w 1821180"/>
                <a:gd name="connsiteY138" fmla="*/ 1024890 h 2773680"/>
                <a:gd name="connsiteX139" fmla="*/ 220980 w 1821180"/>
                <a:gd name="connsiteY139" fmla="*/ 1112520 h 2773680"/>
                <a:gd name="connsiteX140" fmla="*/ 251460 w 1821180"/>
                <a:gd name="connsiteY140" fmla="*/ 1188720 h 2773680"/>
                <a:gd name="connsiteX141" fmla="*/ 259080 w 1821180"/>
                <a:gd name="connsiteY141" fmla="*/ 1283970 h 2773680"/>
                <a:gd name="connsiteX142" fmla="*/ 274320 w 1821180"/>
                <a:gd name="connsiteY142" fmla="*/ 1394460 h 2773680"/>
                <a:gd name="connsiteX143" fmla="*/ 320040 w 1821180"/>
                <a:gd name="connsiteY143" fmla="*/ 1543050 h 2773680"/>
                <a:gd name="connsiteX144" fmla="*/ 342900 w 1821180"/>
                <a:gd name="connsiteY144" fmla="*/ 1741170 h 2773680"/>
                <a:gd name="connsiteX145" fmla="*/ 411480 w 1821180"/>
                <a:gd name="connsiteY145" fmla="*/ 1950720 h 2773680"/>
                <a:gd name="connsiteX146" fmla="*/ 472440 w 1821180"/>
                <a:gd name="connsiteY146" fmla="*/ 2148840 h 2773680"/>
                <a:gd name="connsiteX147" fmla="*/ 556260 w 1821180"/>
                <a:gd name="connsiteY147" fmla="*/ 2308860 h 2773680"/>
                <a:gd name="connsiteX148" fmla="*/ 655320 w 1821180"/>
                <a:gd name="connsiteY148" fmla="*/ 2430780 h 2773680"/>
                <a:gd name="connsiteX149" fmla="*/ 784860 w 1821180"/>
                <a:gd name="connsiteY149" fmla="*/ 2548890 h 2773680"/>
                <a:gd name="connsiteX150" fmla="*/ 914400 w 1821180"/>
                <a:gd name="connsiteY150" fmla="*/ 2617470 h 2773680"/>
                <a:gd name="connsiteX151" fmla="*/ 948690 w 1821180"/>
                <a:gd name="connsiteY151" fmla="*/ 2651760 h 2773680"/>
                <a:gd name="connsiteX152" fmla="*/ 1074420 w 1821180"/>
                <a:gd name="connsiteY152" fmla="*/ 2674620 h 2773680"/>
                <a:gd name="connsiteX153" fmla="*/ 1123950 w 1821180"/>
                <a:gd name="connsiteY153" fmla="*/ 2678430 h 2773680"/>
                <a:gd name="connsiteX154" fmla="*/ 1344930 w 1821180"/>
                <a:gd name="connsiteY154" fmla="*/ 2674620 h 2773680"/>
                <a:gd name="connsiteX155" fmla="*/ 1592580 w 1821180"/>
                <a:gd name="connsiteY155" fmla="*/ 2716530 h 2773680"/>
                <a:gd name="connsiteX156" fmla="*/ 1737360 w 1821180"/>
                <a:gd name="connsiteY156" fmla="*/ 2716530 h 2773680"/>
                <a:gd name="connsiteX157" fmla="*/ 1786890 w 1821180"/>
                <a:gd name="connsiteY157" fmla="*/ 2682240 h 2773680"/>
                <a:gd name="connsiteX158" fmla="*/ 1783080 w 1821180"/>
                <a:gd name="connsiteY158" fmla="*/ 2625090 h 2773680"/>
                <a:gd name="connsiteX159" fmla="*/ 1764030 w 1821180"/>
                <a:gd name="connsiteY159" fmla="*/ 2579370 h 2773680"/>
                <a:gd name="connsiteX160" fmla="*/ 1718310 w 1821180"/>
                <a:gd name="connsiteY160" fmla="*/ 2526030 h 2773680"/>
                <a:gd name="connsiteX161" fmla="*/ 1684020 w 1821180"/>
                <a:gd name="connsiteY161" fmla="*/ 2400300 h 2773680"/>
                <a:gd name="connsiteX162" fmla="*/ 1657350 w 1821180"/>
                <a:gd name="connsiteY162" fmla="*/ 2339340 h 2773680"/>
                <a:gd name="connsiteX163" fmla="*/ 1607820 w 1821180"/>
                <a:gd name="connsiteY163" fmla="*/ 2263140 h 2773680"/>
                <a:gd name="connsiteX164" fmla="*/ 1504950 w 1821180"/>
                <a:gd name="connsiteY164" fmla="*/ 2205990 h 2773680"/>
                <a:gd name="connsiteX165" fmla="*/ 1379220 w 1821180"/>
                <a:gd name="connsiteY165" fmla="*/ 2129790 h 2773680"/>
                <a:gd name="connsiteX166" fmla="*/ 1306830 w 1821180"/>
                <a:gd name="connsiteY166" fmla="*/ 2053590 h 2773680"/>
                <a:gd name="connsiteX167" fmla="*/ 1257300 w 1821180"/>
                <a:gd name="connsiteY167" fmla="*/ 1943100 h 2773680"/>
                <a:gd name="connsiteX168" fmla="*/ 1226820 w 1821180"/>
                <a:gd name="connsiteY168" fmla="*/ 1844040 h 2773680"/>
                <a:gd name="connsiteX169" fmla="*/ 1215390 w 1821180"/>
                <a:gd name="connsiteY169" fmla="*/ 1756410 h 2773680"/>
                <a:gd name="connsiteX170" fmla="*/ 1181100 w 1821180"/>
                <a:gd name="connsiteY170" fmla="*/ 1703070 h 2773680"/>
                <a:gd name="connsiteX171" fmla="*/ 1150620 w 1821180"/>
                <a:gd name="connsiteY171" fmla="*/ 1577340 h 2773680"/>
                <a:gd name="connsiteX172" fmla="*/ 1123950 w 1821180"/>
                <a:gd name="connsiteY172" fmla="*/ 1474470 h 2773680"/>
                <a:gd name="connsiteX173" fmla="*/ 1070610 w 1821180"/>
                <a:gd name="connsiteY173" fmla="*/ 1356360 h 2773680"/>
                <a:gd name="connsiteX174" fmla="*/ 1013460 w 1821180"/>
                <a:gd name="connsiteY174" fmla="*/ 1230630 h 2773680"/>
                <a:gd name="connsiteX175" fmla="*/ 1021080 w 1821180"/>
                <a:gd name="connsiteY175" fmla="*/ 1123950 h 2773680"/>
                <a:gd name="connsiteX176" fmla="*/ 1028700 w 1821180"/>
                <a:gd name="connsiteY176" fmla="*/ 1085850 h 2773680"/>
                <a:gd name="connsiteX177" fmla="*/ 1097280 w 1821180"/>
                <a:gd name="connsiteY177" fmla="*/ 1051560 h 2773680"/>
                <a:gd name="connsiteX178" fmla="*/ 1150620 w 1821180"/>
                <a:gd name="connsiteY178" fmla="*/ 1017270 h 2773680"/>
                <a:gd name="connsiteX179" fmla="*/ 1158240 w 1821180"/>
                <a:gd name="connsiteY179" fmla="*/ 929640 h 2773680"/>
                <a:gd name="connsiteX180" fmla="*/ 1131570 w 1821180"/>
                <a:gd name="connsiteY180" fmla="*/ 842010 h 2773680"/>
                <a:gd name="connsiteX181" fmla="*/ 1062990 w 1821180"/>
                <a:gd name="connsiteY181" fmla="*/ 784860 h 2773680"/>
                <a:gd name="connsiteX182" fmla="*/ 1009650 w 1821180"/>
                <a:gd name="connsiteY182" fmla="*/ 617220 h 2773680"/>
                <a:gd name="connsiteX183" fmla="*/ 948690 w 1821180"/>
                <a:gd name="connsiteY183" fmla="*/ 491490 h 2773680"/>
                <a:gd name="connsiteX184" fmla="*/ 838200 w 1821180"/>
                <a:gd name="connsiteY184" fmla="*/ 388620 h 2773680"/>
                <a:gd name="connsiteX185" fmla="*/ 830580 w 1821180"/>
                <a:gd name="connsiteY185" fmla="*/ 293370 h 2773680"/>
                <a:gd name="connsiteX186" fmla="*/ 838200 w 1821180"/>
                <a:gd name="connsiteY186" fmla="*/ 182880 h 2773680"/>
                <a:gd name="connsiteX187" fmla="*/ 819150 w 1821180"/>
                <a:gd name="connsiteY187" fmla="*/ 99060 h 2773680"/>
                <a:gd name="connsiteX188" fmla="*/ 784860 w 1821180"/>
                <a:gd name="connsiteY188" fmla="*/ 68580 h 2773680"/>
                <a:gd name="connsiteX189" fmla="*/ 712470 w 1821180"/>
                <a:gd name="connsiteY189" fmla="*/ 57150 h 2773680"/>
                <a:gd name="connsiteX190" fmla="*/ 621030 w 1821180"/>
                <a:gd name="connsiteY190" fmla="*/ 57150 h 2773680"/>
                <a:gd name="connsiteX191" fmla="*/ 495300 w 1821180"/>
                <a:gd name="connsiteY191" fmla="*/ 95250 h 2773680"/>
                <a:gd name="connsiteX192" fmla="*/ 430530 w 1821180"/>
                <a:gd name="connsiteY192" fmla="*/ 114300 h 2773680"/>
                <a:gd name="connsiteX193" fmla="*/ 346710 w 1821180"/>
                <a:gd name="connsiteY193" fmla="*/ 114300 h 2773680"/>
                <a:gd name="connsiteX194" fmla="*/ 438150 w 1821180"/>
                <a:gd name="connsiteY194" fmla="*/ 45720 h 2773680"/>
                <a:gd name="connsiteX0" fmla="*/ 438150 w 1821180"/>
                <a:gd name="connsiteY0" fmla="*/ 45720 h 2773680"/>
                <a:gd name="connsiteX1" fmla="*/ 438150 w 1821180"/>
                <a:gd name="connsiteY1" fmla="*/ 45720 h 2773680"/>
                <a:gd name="connsiteX2" fmla="*/ 529590 w 1821180"/>
                <a:gd name="connsiteY2" fmla="*/ 41910 h 2773680"/>
                <a:gd name="connsiteX3" fmla="*/ 617220 w 1821180"/>
                <a:gd name="connsiteY3" fmla="*/ 19050 h 2773680"/>
                <a:gd name="connsiteX4" fmla="*/ 739140 w 1821180"/>
                <a:gd name="connsiteY4" fmla="*/ 0 h 2773680"/>
                <a:gd name="connsiteX5" fmla="*/ 796290 w 1821180"/>
                <a:gd name="connsiteY5" fmla="*/ 7620 h 2773680"/>
                <a:gd name="connsiteX6" fmla="*/ 811530 w 1821180"/>
                <a:gd name="connsiteY6" fmla="*/ 11430 h 2773680"/>
                <a:gd name="connsiteX7" fmla="*/ 857250 w 1821180"/>
                <a:gd name="connsiteY7" fmla="*/ 49530 h 2773680"/>
                <a:gd name="connsiteX8" fmla="*/ 891540 w 1821180"/>
                <a:gd name="connsiteY8" fmla="*/ 91440 h 2773680"/>
                <a:gd name="connsiteX9" fmla="*/ 918210 w 1821180"/>
                <a:gd name="connsiteY9" fmla="*/ 152400 h 2773680"/>
                <a:gd name="connsiteX10" fmla="*/ 929640 w 1821180"/>
                <a:gd name="connsiteY10" fmla="*/ 213360 h 2773680"/>
                <a:gd name="connsiteX11" fmla="*/ 933450 w 1821180"/>
                <a:gd name="connsiteY11" fmla="*/ 262890 h 2773680"/>
                <a:gd name="connsiteX12" fmla="*/ 971550 w 1821180"/>
                <a:gd name="connsiteY12" fmla="*/ 300990 h 2773680"/>
                <a:gd name="connsiteX13" fmla="*/ 1013460 w 1821180"/>
                <a:gd name="connsiteY13" fmla="*/ 331470 h 2773680"/>
                <a:gd name="connsiteX14" fmla="*/ 1032510 w 1821180"/>
                <a:gd name="connsiteY14" fmla="*/ 396240 h 2773680"/>
                <a:gd name="connsiteX15" fmla="*/ 1040130 w 1821180"/>
                <a:gd name="connsiteY15" fmla="*/ 476250 h 2773680"/>
                <a:gd name="connsiteX16" fmla="*/ 1104900 w 1821180"/>
                <a:gd name="connsiteY16" fmla="*/ 510540 h 2773680"/>
                <a:gd name="connsiteX17" fmla="*/ 1135380 w 1821180"/>
                <a:gd name="connsiteY17" fmla="*/ 567690 h 2773680"/>
                <a:gd name="connsiteX18" fmla="*/ 1154430 w 1821180"/>
                <a:gd name="connsiteY18" fmla="*/ 628650 h 2773680"/>
                <a:gd name="connsiteX19" fmla="*/ 1158240 w 1821180"/>
                <a:gd name="connsiteY19" fmla="*/ 666750 h 2773680"/>
                <a:gd name="connsiteX20" fmla="*/ 1181100 w 1821180"/>
                <a:gd name="connsiteY20" fmla="*/ 731520 h 2773680"/>
                <a:gd name="connsiteX21" fmla="*/ 1226820 w 1821180"/>
                <a:gd name="connsiteY21" fmla="*/ 773430 h 2773680"/>
                <a:gd name="connsiteX22" fmla="*/ 1261110 w 1821180"/>
                <a:gd name="connsiteY22" fmla="*/ 792480 h 2773680"/>
                <a:gd name="connsiteX23" fmla="*/ 1287780 w 1821180"/>
                <a:gd name="connsiteY23" fmla="*/ 857250 h 2773680"/>
                <a:gd name="connsiteX24" fmla="*/ 1291590 w 1821180"/>
                <a:gd name="connsiteY24" fmla="*/ 918210 h 2773680"/>
                <a:gd name="connsiteX25" fmla="*/ 1280160 w 1821180"/>
                <a:gd name="connsiteY25" fmla="*/ 941070 h 2773680"/>
                <a:gd name="connsiteX26" fmla="*/ 1280160 w 1821180"/>
                <a:gd name="connsiteY26" fmla="*/ 1005840 h 2773680"/>
                <a:gd name="connsiteX27" fmla="*/ 1253490 w 1821180"/>
                <a:gd name="connsiteY27" fmla="*/ 1047750 h 2773680"/>
                <a:gd name="connsiteX28" fmla="*/ 1234440 w 1821180"/>
                <a:gd name="connsiteY28" fmla="*/ 1089660 h 2773680"/>
                <a:gd name="connsiteX29" fmla="*/ 1207770 w 1821180"/>
                <a:gd name="connsiteY29" fmla="*/ 1104900 h 2773680"/>
                <a:gd name="connsiteX30" fmla="*/ 1207770 w 1821180"/>
                <a:gd name="connsiteY30" fmla="*/ 1150620 h 2773680"/>
                <a:gd name="connsiteX31" fmla="*/ 1173480 w 1821180"/>
                <a:gd name="connsiteY31" fmla="*/ 1188720 h 2773680"/>
                <a:gd name="connsiteX32" fmla="*/ 1165860 w 1821180"/>
                <a:gd name="connsiteY32" fmla="*/ 1253490 h 2773680"/>
                <a:gd name="connsiteX33" fmla="*/ 1200150 w 1821180"/>
                <a:gd name="connsiteY33" fmla="*/ 1325880 h 2773680"/>
                <a:gd name="connsiteX34" fmla="*/ 1200150 w 1821180"/>
                <a:gd name="connsiteY34" fmla="*/ 1383030 h 2773680"/>
                <a:gd name="connsiteX35" fmla="*/ 1211580 w 1821180"/>
                <a:gd name="connsiteY35" fmla="*/ 1447800 h 2773680"/>
                <a:gd name="connsiteX36" fmla="*/ 1203960 w 1821180"/>
                <a:gd name="connsiteY36" fmla="*/ 1508760 h 2773680"/>
                <a:gd name="connsiteX37" fmla="*/ 1253490 w 1821180"/>
                <a:gd name="connsiteY37" fmla="*/ 1607820 h 2773680"/>
                <a:gd name="connsiteX38" fmla="*/ 1272540 w 1821180"/>
                <a:gd name="connsiteY38" fmla="*/ 1699260 h 2773680"/>
                <a:gd name="connsiteX39" fmla="*/ 1287780 w 1821180"/>
                <a:gd name="connsiteY39" fmla="*/ 1737360 h 2773680"/>
                <a:gd name="connsiteX40" fmla="*/ 1325880 w 1821180"/>
                <a:gd name="connsiteY40" fmla="*/ 1805940 h 2773680"/>
                <a:gd name="connsiteX41" fmla="*/ 1329690 w 1821180"/>
                <a:gd name="connsiteY41" fmla="*/ 1866900 h 2773680"/>
                <a:gd name="connsiteX42" fmla="*/ 1333500 w 1821180"/>
                <a:gd name="connsiteY42" fmla="*/ 1916430 h 2773680"/>
                <a:gd name="connsiteX43" fmla="*/ 1363980 w 1821180"/>
                <a:gd name="connsiteY43" fmla="*/ 1965960 h 2773680"/>
                <a:gd name="connsiteX44" fmla="*/ 1405890 w 1821180"/>
                <a:gd name="connsiteY44" fmla="*/ 2026920 h 2773680"/>
                <a:gd name="connsiteX45" fmla="*/ 1417320 w 1821180"/>
                <a:gd name="connsiteY45" fmla="*/ 2061210 h 2773680"/>
                <a:gd name="connsiteX46" fmla="*/ 1459230 w 1821180"/>
                <a:gd name="connsiteY46" fmla="*/ 2110740 h 2773680"/>
                <a:gd name="connsiteX47" fmla="*/ 1508760 w 1821180"/>
                <a:gd name="connsiteY47" fmla="*/ 2145030 h 2773680"/>
                <a:gd name="connsiteX48" fmla="*/ 1596390 w 1821180"/>
                <a:gd name="connsiteY48" fmla="*/ 2186940 h 2773680"/>
                <a:gd name="connsiteX49" fmla="*/ 1611630 w 1821180"/>
                <a:gd name="connsiteY49" fmla="*/ 2221230 h 2773680"/>
                <a:gd name="connsiteX50" fmla="*/ 1642110 w 1821180"/>
                <a:gd name="connsiteY50" fmla="*/ 2266950 h 2773680"/>
                <a:gd name="connsiteX51" fmla="*/ 1703070 w 1821180"/>
                <a:gd name="connsiteY51" fmla="*/ 2305050 h 2773680"/>
                <a:gd name="connsiteX52" fmla="*/ 1748790 w 1821180"/>
                <a:gd name="connsiteY52" fmla="*/ 2358390 h 2773680"/>
                <a:gd name="connsiteX53" fmla="*/ 1760220 w 1821180"/>
                <a:gd name="connsiteY53" fmla="*/ 2449830 h 2773680"/>
                <a:gd name="connsiteX54" fmla="*/ 1779270 w 1821180"/>
                <a:gd name="connsiteY54" fmla="*/ 2499360 h 2773680"/>
                <a:gd name="connsiteX55" fmla="*/ 1813560 w 1821180"/>
                <a:gd name="connsiteY55" fmla="*/ 2548890 h 2773680"/>
                <a:gd name="connsiteX56" fmla="*/ 1821180 w 1821180"/>
                <a:gd name="connsiteY56" fmla="*/ 2602230 h 2773680"/>
                <a:gd name="connsiteX57" fmla="*/ 1821180 w 1821180"/>
                <a:gd name="connsiteY57" fmla="*/ 2663190 h 2773680"/>
                <a:gd name="connsiteX58" fmla="*/ 1817370 w 1821180"/>
                <a:gd name="connsiteY58" fmla="*/ 2701290 h 2773680"/>
                <a:gd name="connsiteX59" fmla="*/ 1802130 w 1821180"/>
                <a:gd name="connsiteY59" fmla="*/ 2735580 h 2773680"/>
                <a:gd name="connsiteX60" fmla="*/ 1741170 w 1821180"/>
                <a:gd name="connsiteY60" fmla="*/ 2758440 h 2773680"/>
                <a:gd name="connsiteX61" fmla="*/ 1687830 w 1821180"/>
                <a:gd name="connsiteY61" fmla="*/ 2769870 h 2773680"/>
                <a:gd name="connsiteX62" fmla="*/ 1611630 w 1821180"/>
                <a:gd name="connsiteY62" fmla="*/ 2773680 h 2773680"/>
                <a:gd name="connsiteX63" fmla="*/ 1512570 w 1821180"/>
                <a:gd name="connsiteY63" fmla="*/ 2754630 h 2773680"/>
                <a:gd name="connsiteX64" fmla="*/ 1451610 w 1821180"/>
                <a:gd name="connsiteY64" fmla="*/ 2766060 h 2773680"/>
                <a:gd name="connsiteX65" fmla="*/ 1390650 w 1821180"/>
                <a:gd name="connsiteY65" fmla="*/ 2773680 h 2773680"/>
                <a:gd name="connsiteX66" fmla="*/ 1356360 w 1821180"/>
                <a:gd name="connsiteY66" fmla="*/ 2766060 h 2773680"/>
                <a:gd name="connsiteX67" fmla="*/ 1325880 w 1821180"/>
                <a:gd name="connsiteY67" fmla="*/ 2750820 h 2773680"/>
                <a:gd name="connsiteX68" fmla="*/ 1226820 w 1821180"/>
                <a:gd name="connsiteY68" fmla="*/ 2758440 h 2773680"/>
                <a:gd name="connsiteX69" fmla="*/ 1135380 w 1821180"/>
                <a:gd name="connsiteY69" fmla="*/ 2773680 h 2773680"/>
                <a:gd name="connsiteX70" fmla="*/ 1078230 w 1821180"/>
                <a:gd name="connsiteY70" fmla="*/ 2762250 h 2773680"/>
                <a:gd name="connsiteX71" fmla="*/ 1013460 w 1821180"/>
                <a:gd name="connsiteY71" fmla="*/ 2739390 h 2773680"/>
                <a:gd name="connsiteX72" fmla="*/ 956310 w 1821180"/>
                <a:gd name="connsiteY72" fmla="*/ 2727960 h 2773680"/>
                <a:gd name="connsiteX73" fmla="*/ 830580 w 1821180"/>
                <a:gd name="connsiteY73" fmla="*/ 2678430 h 2773680"/>
                <a:gd name="connsiteX74" fmla="*/ 800100 w 1821180"/>
                <a:gd name="connsiteY74" fmla="*/ 2647950 h 2773680"/>
                <a:gd name="connsiteX75" fmla="*/ 758190 w 1821180"/>
                <a:gd name="connsiteY75" fmla="*/ 2636520 h 2773680"/>
                <a:gd name="connsiteX76" fmla="*/ 727710 w 1821180"/>
                <a:gd name="connsiteY76" fmla="*/ 2625090 h 2773680"/>
                <a:gd name="connsiteX77" fmla="*/ 681990 w 1821180"/>
                <a:gd name="connsiteY77" fmla="*/ 2590800 h 2773680"/>
                <a:gd name="connsiteX78" fmla="*/ 659130 w 1821180"/>
                <a:gd name="connsiteY78" fmla="*/ 2564130 h 2773680"/>
                <a:gd name="connsiteX79" fmla="*/ 590550 w 1821180"/>
                <a:gd name="connsiteY79" fmla="*/ 2552700 h 2773680"/>
                <a:gd name="connsiteX80" fmla="*/ 563880 w 1821180"/>
                <a:gd name="connsiteY80" fmla="*/ 2537460 h 2773680"/>
                <a:gd name="connsiteX81" fmla="*/ 541020 w 1821180"/>
                <a:gd name="connsiteY81" fmla="*/ 2491740 h 2773680"/>
                <a:gd name="connsiteX82" fmla="*/ 541020 w 1821180"/>
                <a:gd name="connsiteY82" fmla="*/ 2426970 h 2773680"/>
                <a:gd name="connsiteX83" fmla="*/ 502920 w 1821180"/>
                <a:gd name="connsiteY83" fmla="*/ 2354580 h 2773680"/>
                <a:gd name="connsiteX84" fmla="*/ 472440 w 1821180"/>
                <a:gd name="connsiteY84" fmla="*/ 2293620 h 2773680"/>
                <a:gd name="connsiteX85" fmla="*/ 422910 w 1821180"/>
                <a:gd name="connsiteY85" fmla="*/ 2217420 h 2773680"/>
                <a:gd name="connsiteX86" fmla="*/ 388620 w 1821180"/>
                <a:gd name="connsiteY86" fmla="*/ 2076450 h 2773680"/>
                <a:gd name="connsiteX87" fmla="*/ 350520 w 1821180"/>
                <a:gd name="connsiteY87" fmla="*/ 2038350 h 2773680"/>
                <a:gd name="connsiteX88" fmla="*/ 331470 w 1821180"/>
                <a:gd name="connsiteY88" fmla="*/ 2011680 h 2773680"/>
                <a:gd name="connsiteX89" fmla="*/ 308610 w 1821180"/>
                <a:gd name="connsiteY89" fmla="*/ 1962150 h 2773680"/>
                <a:gd name="connsiteX90" fmla="*/ 281940 w 1821180"/>
                <a:gd name="connsiteY90" fmla="*/ 1905000 h 2773680"/>
                <a:gd name="connsiteX91" fmla="*/ 232410 w 1821180"/>
                <a:gd name="connsiteY91" fmla="*/ 1802130 h 2773680"/>
                <a:gd name="connsiteX92" fmla="*/ 240030 w 1821180"/>
                <a:gd name="connsiteY92" fmla="*/ 1748790 h 2773680"/>
                <a:gd name="connsiteX93" fmla="*/ 251460 w 1821180"/>
                <a:gd name="connsiteY93" fmla="*/ 1676400 h 2773680"/>
                <a:gd name="connsiteX94" fmla="*/ 236220 w 1821180"/>
                <a:gd name="connsiteY94" fmla="*/ 1611630 h 2773680"/>
                <a:gd name="connsiteX95" fmla="*/ 220980 w 1821180"/>
                <a:gd name="connsiteY95" fmla="*/ 1569720 h 2773680"/>
                <a:gd name="connsiteX96" fmla="*/ 220980 w 1821180"/>
                <a:gd name="connsiteY96" fmla="*/ 1508760 h 2773680"/>
                <a:gd name="connsiteX97" fmla="*/ 220980 w 1821180"/>
                <a:gd name="connsiteY97" fmla="*/ 1508760 h 2773680"/>
                <a:gd name="connsiteX98" fmla="*/ 205740 w 1821180"/>
                <a:gd name="connsiteY98" fmla="*/ 1447800 h 2773680"/>
                <a:gd name="connsiteX99" fmla="*/ 190500 w 1821180"/>
                <a:gd name="connsiteY99" fmla="*/ 1379220 h 2773680"/>
                <a:gd name="connsiteX100" fmla="*/ 205740 w 1821180"/>
                <a:gd name="connsiteY100" fmla="*/ 1329690 h 2773680"/>
                <a:gd name="connsiteX101" fmla="*/ 186690 w 1821180"/>
                <a:gd name="connsiteY101" fmla="*/ 1245870 h 2773680"/>
                <a:gd name="connsiteX102" fmla="*/ 160020 w 1821180"/>
                <a:gd name="connsiteY102" fmla="*/ 1169670 h 2773680"/>
                <a:gd name="connsiteX103" fmla="*/ 137160 w 1821180"/>
                <a:gd name="connsiteY103" fmla="*/ 1108710 h 2773680"/>
                <a:gd name="connsiteX104" fmla="*/ 57150 w 1821180"/>
                <a:gd name="connsiteY104" fmla="*/ 1043940 h 2773680"/>
                <a:gd name="connsiteX105" fmla="*/ 49530 w 1821180"/>
                <a:gd name="connsiteY105" fmla="*/ 937260 h 2773680"/>
                <a:gd name="connsiteX106" fmla="*/ 95250 w 1821180"/>
                <a:gd name="connsiteY106" fmla="*/ 899160 h 2773680"/>
                <a:gd name="connsiteX107" fmla="*/ 80010 w 1821180"/>
                <a:gd name="connsiteY107" fmla="*/ 838200 h 2773680"/>
                <a:gd name="connsiteX108" fmla="*/ 68580 w 1821180"/>
                <a:gd name="connsiteY108" fmla="*/ 800100 h 2773680"/>
                <a:gd name="connsiteX109" fmla="*/ 72390 w 1821180"/>
                <a:gd name="connsiteY109" fmla="*/ 758190 h 2773680"/>
                <a:gd name="connsiteX110" fmla="*/ 87630 w 1821180"/>
                <a:gd name="connsiteY110" fmla="*/ 716280 h 2773680"/>
                <a:gd name="connsiteX111" fmla="*/ 91440 w 1821180"/>
                <a:gd name="connsiteY111" fmla="*/ 636270 h 2773680"/>
                <a:gd name="connsiteX112" fmla="*/ 68580 w 1821180"/>
                <a:gd name="connsiteY112" fmla="*/ 579120 h 2773680"/>
                <a:gd name="connsiteX113" fmla="*/ 45720 w 1821180"/>
                <a:gd name="connsiteY113" fmla="*/ 548640 h 2773680"/>
                <a:gd name="connsiteX114" fmla="*/ 38100 w 1821180"/>
                <a:gd name="connsiteY114" fmla="*/ 476250 h 2773680"/>
                <a:gd name="connsiteX115" fmla="*/ 22860 w 1821180"/>
                <a:gd name="connsiteY115" fmla="*/ 426720 h 2773680"/>
                <a:gd name="connsiteX116" fmla="*/ 3810 w 1821180"/>
                <a:gd name="connsiteY116" fmla="*/ 373380 h 2773680"/>
                <a:gd name="connsiteX117" fmla="*/ 0 w 1821180"/>
                <a:gd name="connsiteY117" fmla="*/ 316230 h 2773680"/>
                <a:gd name="connsiteX118" fmla="*/ 0 w 1821180"/>
                <a:gd name="connsiteY118" fmla="*/ 262890 h 2773680"/>
                <a:gd name="connsiteX119" fmla="*/ 41910 w 1821180"/>
                <a:gd name="connsiteY119" fmla="*/ 213360 h 2773680"/>
                <a:gd name="connsiteX120" fmla="*/ 60960 w 1821180"/>
                <a:gd name="connsiteY120" fmla="*/ 167640 h 2773680"/>
                <a:gd name="connsiteX121" fmla="*/ 91440 w 1821180"/>
                <a:gd name="connsiteY121" fmla="*/ 148590 h 2773680"/>
                <a:gd name="connsiteX122" fmla="*/ 125730 w 1821180"/>
                <a:gd name="connsiteY122" fmla="*/ 125730 h 2773680"/>
                <a:gd name="connsiteX123" fmla="*/ 182880 w 1821180"/>
                <a:gd name="connsiteY123" fmla="*/ 87630 h 2773680"/>
                <a:gd name="connsiteX124" fmla="*/ 240030 w 1821180"/>
                <a:gd name="connsiteY124" fmla="*/ 80010 h 2773680"/>
                <a:gd name="connsiteX125" fmla="*/ 297180 w 1821180"/>
                <a:gd name="connsiteY125" fmla="*/ 80010 h 2773680"/>
                <a:gd name="connsiteX126" fmla="*/ 297180 w 1821180"/>
                <a:gd name="connsiteY126" fmla="*/ 114300 h 2773680"/>
                <a:gd name="connsiteX127" fmla="*/ 220980 w 1821180"/>
                <a:gd name="connsiteY127" fmla="*/ 133350 h 2773680"/>
                <a:gd name="connsiteX128" fmla="*/ 106680 w 1821180"/>
                <a:gd name="connsiteY128" fmla="*/ 205740 h 2773680"/>
                <a:gd name="connsiteX129" fmla="*/ 80010 w 1821180"/>
                <a:gd name="connsiteY129" fmla="*/ 259080 h 2773680"/>
                <a:gd name="connsiteX130" fmla="*/ 68580 w 1821180"/>
                <a:gd name="connsiteY130" fmla="*/ 304800 h 2773680"/>
                <a:gd name="connsiteX131" fmla="*/ 60960 w 1821180"/>
                <a:gd name="connsiteY131" fmla="*/ 358140 h 2773680"/>
                <a:gd name="connsiteX132" fmla="*/ 83820 w 1821180"/>
                <a:gd name="connsiteY132" fmla="*/ 430530 h 2773680"/>
                <a:gd name="connsiteX133" fmla="*/ 129540 w 1821180"/>
                <a:gd name="connsiteY133" fmla="*/ 483870 h 2773680"/>
                <a:gd name="connsiteX134" fmla="*/ 163830 w 1821180"/>
                <a:gd name="connsiteY134" fmla="*/ 541020 h 2773680"/>
                <a:gd name="connsiteX135" fmla="*/ 156210 w 1821180"/>
                <a:gd name="connsiteY135" fmla="*/ 643890 h 2773680"/>
                <a:gd name="connsiteX136" fmla="*/ 156210 w 1821180"/>
                <a:gd name="connsiteY136" fmla="*/ 773430 h 2773680"/>
                <a:gd name="connsiteX137" fmla="*/ 144780 w 1821180"/>
                <a:gd name="connsiteY137" fmla="*/ 899160 h 2773680"/>
                <a:gd name="connsiteX138" fmla="*/ 190500 w 1821180"/>
                <a:gd name="connsiteY138" fmla="*/ 1024890 h 2773680"/>
                <a:gd name="connsiteX139" fmla="*/ 220980 w 1821180"/>
                <a:gd name="connsiteY139" fmla="*/ 1112520 h 2773680"/>
                <a:gd name="connsiteX140" fmla="*/ 251460 w 1821180"/>
                <a:gd name="connsiteY140" fmla="*/ 1188720 h 2773680"/>
                <a:gd name="connsiteX141" fmla="*/ 259080 w 1821180"/>
                <a:gd name="connsiteY141" fmla="*/ 1283970 h 2773680"/>
                <a:gd name="connsiteX142" fmla="*/ 274320 w 1821180"/>
                <a:gd name="connsiteY142" fmla="*/ 1394460 h 2773680"/>
                <a:gd name="connsiteX143" fmla="*/ 320040 w 1821180"/>
                <a:gd name="connsiteY143" fmla="*/ 1543050 h 2773680"/>
                <a:gd name="connsiteX144" fmla="*/ 342900 w 1821180"/>
                <a:gd name="connsiteY144" fmla="*/ 1741170 h 2773680"/>
                <a:gd name="connsiteX145" fmla="*/ 411480 w 1821180"/>
                <a:gd name="connsiteY145" fmla="*/ 1950720 h 2773680"/>
                <a:gd name="connsiteX146" fmla="*/ 472440 w 1821180"/>
                <a:gd name="connsiteY146" fmla="*/ 2148840 h 2773680"/>
                <a:gd name="connsiteX147" fmla="*/ 556260 w 1821180"/>
                <a:gd name="connsiteY147" fmla="*/ 2308860 h 2773680"/>
                <a:gd name="connsiteX148" fmla="*/ 655320 w 1821180"/>
                <a:gd name="connsiteY148" fmla="*/ 2430780 h 2773680"/>
                <a:gd name="connsiteX149" fmla="*/ 784860 w 1821180"/>
                <a:gd name="connsiteY149" fmla="*/ 2548890 h 2773680"/>
                <a:gd name="connsiteX150" fmla="*/ 914400 w 1821180"/>
                <a:gd name="connsiteY150" fmla="*/ 2617470 h 2773680"/>
                <a:gd name="connsiteX151" fmla="*/ 948690 w 1821180"/>
                <a:gd name="connsiteY151" fmla="*/ 2651760 h 2773680"/>
                <a:gd name="connsiteX152" fmla="*/ 1074420 w 1821180"/>
                <a:gd name="connsiteY152" fmla="*/ 2674620 h 2773680"/>
                <a:gd name="connsiteX153" fmla="*/ 1123950 w 1821180"/>
                <a:gd name="connsiteY153" fmla="*/ 2678430 h 2773680"/>
                <a:gd name="connsiteX154" fmla="*/ 1344930 w 1821180"/>
                <a:gd name="connsiteY154" fmla="*/ 2674620 h 2773680"/>
                <a:gd name="connsiteX155" fmla="*/ 1592580 w 1821180"/>
                <a:gd name="connsiteY155" fmla="*/ 2716530 h 2773680"/>
                <a:gd name="connsiteX156" fmla="*/ 1737360 w 1821180"/>
                <a:gd name="connsiteY156" fmla="*/ 2716530 h 2773680"/>
                <a:gd name="connsiteX157" fmla="*/ 1786890 w 1821180"/>
                <a:gd name="connsiteY157" fmla="*/ 2682240 h 2773680"/>
                <a:gd name="connsiteX158" fmla="*/ 1783080 w 1821180"/>
                <a:gd name="connsiteY158" fmla="*/ 2625090 h 2773680"/>
                <a:gd name="connsiteX159" fmla="*/ 1764030 w 1821180"/>
                <a:gd name="connsiteY159" fmla="*/ 2579370 h 2773680"/>
                <a:gd name="connsiteX160" fmla="*/ 1718310 w 1821180"/>
                <a:gd name="connsiteY160" fmla="*/ 2526030 h 2773680"/>
                <a:gd name="connsiteX161" fmla="*/ 1684020 w 1821180"/>
                <a:gd name="connsiteY161" fmla="*/ 2400300 h 2773680"/>
                <a:gd name="connsiteX162" fmla="*/ 1657350 w 1821180"/>
                <a:gd name="connsiteY162" fmla="*/ 2339340 h 2773680"/>
                <a:gd name="connsiteX163" fmla="*/ 1607820 w 1821180"/>
                <a:gd name="connsiteY163" fmla="*/ 2263140 h 2773680"/>
                <a:gd name="connsiteX164" fmla="*/ 1504950 w 1821180"/>
                <a:gd name="connsiteY164" fmla="*/ 2205990 h 2773680"/>
                <a:gd name="connsiteX165" fmla="*/ 1379220 w 1821180"/>
                <a:gd name="connsiteY165" fmla="*/ 2129790 h 2773680"/>
                <a:gd name="connsiteX166" fmla="*/ 1306830 w 1821180"/>
                <a:gd name="connsiteY166" fmla="*/ 2053590 h 2773680"/>
                <a:gd name="connsiteX167" fmla="*/ 1257300 w 1821180"/>
                <a:gd name="connsiteY167" fmla="*/ 1943100 h 2773680"/>
                <a:gd name="connsiteX168" fmla="*/ 1226820 w 1821180"/>
                <a:gd name="connsiteY168" fmla="*/ 1844040 h 2773680"/>
                <a:gd name="connsiteX169" fmla="*/ 1215390 w 1821180"/>
                <a:gd name="connsiteY169" fmla="*/ 1756410 h 2773680"/>
                <a:gd name="connsiteX170" fmla="*/ 1181100 w 1821180"/>
                <a:gd name="connsiteY170" fmla="*/ 1703070 h 2773680"/>
                <a:gd name="connsiteX171" fmla="*/ 1150620 w 1821180"/>
                <a:gd name="connsiteY171" fmla="*/ 1577340 h 2773680"/>
                <a:gd name="connsiteX172" fmla="*/ 1123950 w 1821180"/>
                <a:gd name="connsiteY172" fmla="*/ 1474470 h 2773680"/>
                <a:gd name="connsiteX173" fmla="*/ 1070610 w 1821180"/>
                <a:gd name="connsiteY173" fmla="*/ 1356360 h 2773680"/>
                <a:gd name="connsiteX174" fmla="*/ 1013460 w 1821180"/>
                <a:gd name="connsiteY174" fmla="*/ 1230630 h 2773680"/>
                <a:gd name="connsiteX175" fmla="*/ 1021080 w 1821180"/>
                <a:gd name="connsiteY175" fmla="*/ 1123950 h 2773680"/>
                <a:gd name="connsiteX176" fmla="*/ 1028700 w 1821180"/>
                <a:gd name="connsiteY176" fmla="*/ 1085850 h 2773680"/>
                <a:gd name="connsiteX177" fmla="*/ 1097280 w 1821180"/>
                <a:gd name="connsiteY177" fmla="*/ 1051560 h 2773680"/>
                <a:gd name="connsiteX178" fmla="*/ 1150620 w 1821180"/>
                <a:gd name="connsiteY178" fmla="*/ 1017270 h 2773680"/>
                <a:gd name="connsiteX179" fmla="*/ 1158240 w 1821180"/>
                <a:gd name="connsiteY179" fmla="*/ 929640 h 2773680"/>
                <a:gd name="connsiteX180" fmla="*/ 1131570 w 1821180"/>
                <a:gd name="connsiteY180" fmla="*/ 842010 h 2773680"/>
                <a:gd name="connsiteX181" fmla="*/ 1062990 w 1821180"/>
                <a:gd name="connsiteY181" fmla="*/ 784860 h 2773680"/>
                <a:gd name="connsiteX182" fmla="*/ 1009650 w 1821180"/>
                <a:gd name="connsiteY182" fmla="*/ 617220 h 2773680"/>
                <a:gd name="connsiteX183" fmla="*/ 948690 w 1821180"/>
                <a:gd name="connsiteY183" fmla="*/ 491490 h 2773680"/>
                <a:gd name="connsiteX184" fmla="*/ 838200 w 1821180"/>
                <a:gd name="connsiteY184" fmla="*/ 388620 h 2773680"/>
                <a:gd name="connsiteX185" fmla="*/ 830580 w 1821180"/>
                <a:gd name="connsiteY185" fmla="*/ 293370 h 2773680"/>
                <a:gd name="connsiteX186" fmla="*/ 838200 w 1821180"/>
                <a:gd name="connsiteY186" fmla="*/ 182880 h 2773680"/>
                <a:gd name="connsiteX187" fmla="*/ 819150 w 1821180"/>
                <a:gd name="connsiteY187" fmla="*/ 99060 h 2773680"/>
                <a:gd name="connsiteX188" fmla="*/ 784860 w 1821180"/>
                <a:gd name="connsiteY188" fmla="*/ 68580 h 2773680"/>
                <a:gd name="connsiteX189" fmla="*/ 712470 w 1821180"/>
                <a:gd name="connsiteY189" fmla="*/ 57150 h 2773680"/>
                <a:gd name="connsiteX190" fmla="*/ 621030 w 1821180"/>
                <a:gd name="connsiteY190" fmla="*/ 57150 h 2773680"/>
                <a:gd name="connsiteX191" fmla="*/ 495300 w 1821180"/>
                <a:gd name="connsiteY191" fmla="*/ 95250 h 2773680"/>
                <a:gd name="connsiteX192" fmla="*/ 430530 w 1821180"/>
                <a:gd name="connsiteY192" fmla="*/ 114300 h 2773680"/>
                <a:gd name="connsiteX193" fmla="*/ 346710 w 1821180"/>
                <a:gd name="connsiteY193" fmla="*/ 114300 h 2773680"/>
                <a:gd name="connsiteX194" fmla="*/ 438150 w 1821180"/>
                <a:gd name="connsiteY194" fmla="*/ 45720 h 2773680"/>
                <a:gd name="connsiteX0" fmla="*/ 438150 w 1821180"/>
                <a:gd name="connsiteY0" fmla="*/ 45720 h 2773680"/>
                <a:gd name="connsiteX1" fmla="*/ 438150 w 1821180"/>
                <a:gd name="connsiteY1" fmla="*/ 45720 h 2773680"/>
                <a:gd name="connsiteX2" fmla="*/ 529590 w 1821180"/>
                <a:gd name="connsiteY2" fmla="*/ 41910 h 2773680"/>
                <a:gd name="connsiteX3" fmla="*/ 617220 w 1821180"/>
                <a:gd name="connsiteY3" fmla="*/ 19050 h 2773680"/>
                <a:gd name="connsiteX4" fmla="*/ 739140 w 1821180"/>
                <a:gd name="connsiteY4" fmla="*/ 0 h 2773680"/>
                <a:gd name="connsiteX5" fmla="*/ 796290 w 1821180"/>
                <a:gd name="connsiteY5" fmla="*/ 7620 h 2773680"/>
                <a:gd name="connsiteX6" fmla="*/ 811530 w 1821180"/>
                <a:gd name="connsiteY6" fmla="*/ 11430 h 2773680"/>
                <a:gd name="connsiteX7" fmla="*/ 857250 w 1821180"/>
                <a:gd name="connsiteY7" fmla="*/ 49530 h 2773680"/>
                <a:gd name="connsiteX8" fmla="*/ 891540 w 1821180"/>
                <a:gd name="connsiteY8" fmla="*/ 91440 h 2773680"/>
                <a:gd name="connsiteX9" fmla="*/ 918210 w 1821180"/>
                <a:gd name="connsiteY9" fmla="*/ 152400 h 2773680"/>
                <a:gd name="connsiteX10" fmla="*/ 929640 w 1821180"/>
                <a:gd name="connsiteY10" fmla="*/ 213360 h 2773680"/>
                <a:gd name="connsiteX11" fmla="*/ 933450 w 1821180"/>
                <a:gd name="connsiteY11" fmla="*/ 262890 h 2773680"/>
                <a:gd name="connsiteX12" fmla="*/ 971550 w 1821180"/>
                <a:gd name="connsiteY12" fmla="*/ 300990 h 2773680"/>
                <a:gd name="connsiteX13" fmla="*/ 1013460 w 1821180"/>
                <a:gd name="connsiteY13" fmla="*/ 331470 h 2773680"/>
                <a:gd name="connsiteX14" fmla="*/ 1032510 w 1821180"/>
                <a:gd name="connsiteY14" fmla="*/ 396240 h 2773680"/>
                <a:gd name="connsiteX15" fmla="*/ 1040130 w 1821180"/>
                <a:gd name="connsiteY15" fmla="*/ 476250 h 2773680"/>
                <a:gd name="connsiteX16" fmla="*/ 1104900 w 1821180"/>
                <a:gd name="connsiteY16" fmla="*/ 510540 h 2773680"/>
                <a:gd name="connsiteX17" fmla="*/ 1135380 w 1821180"/>
                <a:gd name="connsiteY17" fmla="*/ 567690 h 2773680"/>
                <a:gd name="connsiteX18" fmla="*/ 1154430 w 1821180"/>
                <a:gd name="connsiteY18" fmla="*/ 628650 h 2773680"/>
                <a:gd name="connsiteX19" fmla="*/ 1158240 w 1821180"/>
                <a:gd name="connsiteY19" fmla="*/ 666750 h 2773680"/>
                <a:gd name="connsiteX20" fmla="*/ 1181100 w 1821180"/>
                <a:gd name="connsiteY20" fmla="*/ 731520 h 2773680"/>
                <a:gd name="connsiteX21" fmla="*/ 1226820 w 1821180"/>
                <a:gd name="connsiteY21" fmla="*/ 773430 h 2773680"/>
                <a:gd name="connsiteX22" fmla="*/ 1261110 w 1821180"/>
                <a:gd name="connsiteY22" fmla="*/ 792480 h 2773680"/>
                <a:gd name="connsiteX23" fmla="*/ 1287780 w 1821180"/>
                <a:gd name="connsiteY23" fmla="*/ 857250 h 2773680"/>
                <a:gd name="connsiteX24" fmla="*/ 1291590 w 1821180"/>
                <a:gd name="connsiteY24" fmla="*/ 918210 h 2773680"/>
                <a:gd name="connsiteX25" fmla="*/ 1280160 w 1821180"/>
                <a:gd name="connsiteY25" fmla="*/ 941070 h 2773680"/>
                <a:gd name="connsiteX26" fmla="*/ 1280160 w 1821180"/>
                <a:gd name="connsiteY26" fmla="*/ 1005840 h 2773680"/>
                <a:gd name="connsiteX27" fmla="*/ 1253490 w 1821180"/>
                <a:gd name="connsiteY27" fmla="*/ 1047750 h 2773680"/>
                <a:gd name="connsiteX28" fmla="*/ 1234440 w 1821180"/>
                <a:gd name="connsiteY28" fmla="*/ 1089660 h 2773680"/>
                <a:gd name="connsiteX29" fmla="*/ 1207770 w 1821180"/>
                <a:gd name="connsiteY29" fmla="*/ 1104900 h 2773680"/>
                <a:gd name="connsiteX30" fmla="*/ 1207770 w 1821180"/>
                <a:gd name="connsiteY30" fmla="*/ 1150620 h 2773680"/>
                <a:gd name="connsiteX31" fmla="*/ 1173480 w 1821180"/>
                <a:gd name="connsiteY31" fmla="*/ 1188720 h 2773680"/>
                <a:gd name="connsiteX32" fmla="*/ 1165860 w 1821180"/>
                <a:gd name="connsiteY32" fmla="*/ 1253490 h 2773680"/>
                <a:gd name="connsiteX33" fmla="*/ 1200150 w 1821180"/>
                <a:gd name="connsiteY33" fmla="*/ 1325880 h 2773680"/>
                <a:gd name="connsiteX34" fmla="*/ 1200150 w 1821180"/>
                <a:gd name="connsiteY34" fmla="*/ 1383030 h 2773680"/>
                <a:gd name="connsiteX35" fmla="*/ 1211580 w 1821180"/>
                <a:gd name="connsiteY35" fmla="*/ 1447800 h 2773680"/>
                <a:gd name="connsiteX36" fmla="*/ 1203960 w 1821180"/>
                <a:gd name="connsiteY36" fmla="*/ 1508760 h 2773680"/>
                <a:gd name="connsiteX37" fmla="*/ 1253490 w 1821180"/>
                <a:gd name="connsiteY37" fmla="*/ 1607820 h 2773680"/>
                <a:gd name="connsiteX38" fmla="*/ 1272540 w 1821180"/>
                <a:gd name="connsiteY38" fmla="*/ 1699260 h 2773680"/>
                <a:gd name="connsiteX39" fmla="*/ 1287780 w 1821180"/>
                <a:gd name="connsiteY39" fmla="*/ 1737360 h 2773680"/>
                <a:gd name="connsiteX40" fmla="*/ 1325880 w 1821180"/>
                <a:gd name="connsiteY40" fmla="*/ 1805940 h 2773680"/>
                <a:gd name="connsiteX41" fmla="*/ 1329690 w 1821180"/>
                <a:gd name="connsiteY41" fmla="*/ 1866900 h 2773680"/>
                <a:gd name="connsiteX42" fmla="*/ 1333500 w 1821180"/>
                <a:gd name="connsiteY42" fmla="*/ 1916430 h 2773680"/>
                <a:gd name="connsiteX43" fmla="*/ 1363980 w 1821180"/>
                <a:gd name="connsiteY43" fmla="*/ 1965960 h 2773680"/>
                <a:gd name="connsiteX44" fmla="*/ 1405890 w 1821180"/>
                <a:gd name="connsiteY44" fmla="*/ 2026920 h 2773680"/>
                <a:gd name="connsiteX45" fmla="*/ 1417320 w 1821180"/>
                <a:gd name="connsiteY45" fmla="*/ 2061210 h 2773680"/>
                <a:gd name="connsiteX46" fmla="*/ 1459230 w 1821180"/>
                <a:gd name="connsiteY46" fmla="*/ 2110740 h 2773680"/>
                <a:gd name="connsiteX47" fmla="*/ 1508760 w 1821180"/>
                <a:gd name="connsiteY47" fmla="*/ 2145030 h 2773680"/>
                <a:gd name="connsiteX48" fmla="*/ 1596390 w 1821180"/>
                <a:gd name="connsiteY48" fmla="*/ 2186940 h 2773680"/>
                <a:gd name="connsiteX49" fmla="*/ 1611630 w 1821180"/>
                <a:gd name="connsiteY49" fmla="*/ 2221230 h 2773680"/>
                <a:gd name="connsiteX50" fmla="*/ 1642110 w 1821180"/>
                <a:gd name="connsiteY50" fmla="*/ 2266950 h 2773680"/>
                <a:gd name="connsiteX51" fmla="*/ 1703070 w 1821180"/>
                <a:gd name="connsiteY51" fmla="*/ 2305050 h 2773680"/>
                <a:gd name="connsiteX52" fmla="*/ 1748790 w 1821180"/>
                <a:gd name="connsiteY52" fmla="*/ 2358390 h 2773680"/>
                <a:gd name="connsiteX53" fmla="*/ 1760220 w 1821180"/>
                <a:gd name="connsiteY53" fmla="*/ 2449830 h 2773680"/>
                <a:gd name="connsiteX54" fmla="*/ 1779270 w 1821180"/>
                <a:gd name="connsiteY54" fmla="*/ 2499360 h 2773680"/>
                <a:gd name="connsiteX55" fmla="*/ 1813560 w 1821180"/>
                <a:gd name="connsiteY55" fmla="*/ 2548890 h 2773680"/>
                <a:gd name="connsiteX56" fmla="*/ 1821180 w 1821180"/>
                <a:gd name="connsiteY56" fmla="*/ 2602230 h 2773680"/>
                <a:gd name="connsiteX57" fmla="*/ 1821180 w 1821180"/>
                <a:gd name="connsiteY57" fmla="*/ 2663190 h 2773680"/>
                <a:gd name="connsiteX58" fmla="*/ 1817370 w 1821180"/>
                <a:gd name="connsiteY58" fmla="*/ 2701290 h 2773680"/>
                <a:gd name="connsiteX59" fmla="*/ 1802130 w 1821180"/>
                <a:gd name="connsiteY59" fmla="*/ 2735580 h 2773680"/>
                <a:gd name="connsiteX60" fmla="*/ 1741170 w 1821180"/>
                <a:gd name="connsiteY60" fmla="*/ 2758440 h 2773680"/>
                <a:gd name="connsiteX61" fmla="*/ 1687830 w 1821180"/>
                <a:gd name="connsiteY61" fmla="*/ 2769870 h 2773680"/>
                <a:gd name="connsiteX62" fmla="*/ 1611630 w 1821180"/>
                <a:gd name="connsiteY62" fmla="*/ 2773680 h 2773680"/>
                <a:gd name="connsiteX63" fmla="*/ 1512570 w 1821180"/>
                <a:gd name="connsiteY63" fmla="*/ 2754630 h 2773680"/>
                <a:gd name="connsiteX64" fmla="*/ 1451610 w 1821180"/>
                <a:gd name="connsiteY64" fmla="*/ 2766060 h 2773680"/>
                <a:gd name="connsiteX65" fmla="*/ 1390650 w 1821180"/>
                <a:gd name="connsiteY65" fmla="*/ 2773680 h 2773680"/>
                <a:gd name="connsiteX66" fmla="*/ 1356360 w 1821180"/>
                <a:gd name="connsiteY66" fmla="*/ 2766060 h 2773680"/>
                <a:gd name="connsiteX67" fmla="*/ 1325880 w 1821180"/>
                <a:gd name="connsiteY67" fmla="*/ 2750820 h 2773680"/>
                <a:gd name="connsiteX68" fmla="*/ 1226820 w 1821180"/>
                <a:gd name="connsiteY68" fmla="*/ 2758440 h 2773680"/>
                <a:gd name="connsiteX69" fmla="*/ 1135380 w 1821180"/>
                <a:gd name="connsiteY69" fmla="*/ 2773680 h 2773680"/>
                <a:gd name="connsiteX70" fmla="*/ 1078230 w 1821180"/>
                <a:gd name="connsiteY70" fmla="*/ 2762250 h 2773680"/>
                <a:gd name="connsiteX71" fmla="*/ 1013460 w 1821180"/>
                <a:gd name="connsiteY71" fmla="*/ 2739390 h 2773680"/>
                <a:gd name="connsiteX72" fmla="*/ 956310 w 1821180"/>
                <a:gd name="connsiteY72" fmla="*/ 2727960 h 2773680"/>
                <a:gd name="connsiteX73" fmla="*/ 830580 w 1821180"/>
                <a:gd name="connsiteY73" fmla="*/ 2678430 h 2773680"/>
                <a:gd name="connsiteX74" fmla="*/ 800100 w 1821180"/>
                <a:gd name="connsiteY74" fmla="*/ 2647950 h 2773680"/>
                <a:gd name="connsiteX75" fmla="*/ 758190 w 1821180"/>
                <a:gd name="connsiteY75" fmla="*/ 2636520 h 2773680"/>
                <a:gd name="connsiteX76" fmla="*/ 727710 w 1821180"/>
                <a:gd name="connsiteY76" fmla="*/ 2625090 h 2773680"/>
                <a:gd name="connsiteX77" fmla="*/ 681990 w 1821180"/>
                <a:gd name="connsiteY77" fmla="*/ 2590800 h 2773680"/>
                <a:gd name="connsiteX78" fmla="*/ 659130 w 1821180"/>
                <a:gd name="connsiteY78" fmla="*/ 2564130 h 2773680"/>
                <a:gd name="connsiteX79" fmla="*/ 590550 w 1821180"/>
                <a:gd name="connsiteY79" fmla="*/ 2552700 h 2773680"/>
                <a:gd name="connsiteX80" fmla="*/ 563880 w 1821180"/>
                <a:gd name="connsiteY80" fmla="*/ 2537460 h 2773680"/>
                <a:gd name="connsiteX81" fmla="*/ 541020 w 1821180"/>
                <a:gd name="connsiteY81" fmla="*/ 2491740 h 2773680"/>
                <a:gd name="connsiteX82" fmla="*/ 541020 w 1821180"/>
                <a:gd name="connsiteY82" fmla="*/ 2426970 h 2773680"/>
                <a:gd name="connsiteX83" fmla="*/ 502920 w 1821180"/>
                <a:gd name="connsiteY83" fmla="*/ 2354580 h 2773680"/>
                <a:gd name="connsiteX84" fmla="*/ 472440 w 1821180"/>
                <a:gd name="connsiteY84" fmla="*/ 2293620 h 2773680"/>
                <a:gd name="connsiteX85" fmla="*/ 422910 w 1821180"/>
                <a:gd name="connsiteY85" fmla="*/ 2217420 h 2773680"/>
                <a:gd name="connsiteX86" fmla="*/ 388620 w 1821180"/>
                <a:gd name="connsiteY86" fmla="*/ 2076450 h 2773680"/>
                <a:gd name="connsiteX87" fmla="*/ 350520 w 1821180"/>
                <a:gd name="connsiteY87" fmla="*/ 2038350 h 2773680"/>
                <a:gd name="connsiteX88" fmla="*/ 331470 w 1821180"/>
                <a:gd name="connsiteY88" fmla="*/ 2011680 h 2773680"/>
                <a:gd name="connsiteX89" fmla="*/ 308610 w 1821180"/>
                <a:gd name="connsiteY89" fmla="*/ 1962150 h 2773680"/>
                <a:gd name="connsiteX90" fmla="*/ 281940 w 1821180"/>
                <a:gd name="connsiteY90" fmla="*/ 1905000 h 2773680"/>
                <a:gd name="connsiteX91" fmla="*/ 232410 w 1821180"/>
                <a:gd name="connsiteY91" fmla="*/ 1802130 h 2773680"/>
                <a:gd name="connsiteX92" fmla="*/ 240030 w 1821180"/>
                <a:gd name="connsiteY92" fmla="*/ 1748790 h 2773680"/>
                <a:gd name="connsiteX93" fmla="*/ 251460 w 1821180"/>
                <a:gd name="connsiteY93" fmla="*/ 1676400 h 2773680"/>
                <a:gd name="connsiteX94" fmla="*/ 236220 w 1821180"/>
                <a:gd name="connsiteY94" fmla="*/ 1611630 h 2773680"/>
                <a:gd name="connsiteX95" fmla="*/ 220980 w 1821180"/>
                <a:gd name="connsiteY95" fmla="*/ 1569720 h 2773680"/>
                <a:gd name="connsiteX96" fmla="*/ 220980 w 1821180"/>
                <a:gd name="connsiteY96" fmla="*/ 1508760 h 2773680"/>
                <a:gd name="connsiteX97" fmla="*/ 220980 w 1821180"/>
                <a:gd name="connsiteY97" fmla="*/ 1508760 h 2773680"/>
                <a:gd name="connsiteX98" fmla="*/ 205740 w 1821180"/>
                <a:gd name="connsiteY98" fmla="*/ 1447800 h 2773680"/>
                <a:gd name="connsiteX99" fmla="*/ 190500 w 1821180"/>
                <a:gd name="connsiteY99" fmla="*/ 1379220 h 2773680"/>
                <a:gd name="connsiteX100" fmla="*/ 205740 w 1821180"/>
                <a:gd name="connsiteY100" fmla="*/ 1329690 h 2773680"/>
                <a:gd name="connsiteX101" fmla="*/ 186690 w 1821180"/>
                <a:gd name="connsiteY101" fmla="*/ 1245870 h 2773680"/>
                <a:gd name="connsiteX102" fmla="*/ 160020 w 1821180"/>
                <a:gd name="connsiteY102" fmla="*/ 1169670 h 2773680"/>
                <a:gd name="connsiteX103" fmla="*/ 137160 w 1821180"/>
                <a:gd name="connsiteY103" fmla="*/ 1108710 h 2773680"/>
                <a:gd name="connsiteX104" fmla="*/ 57150 w 1821180"/>
                <a:gd name="connsiteY104" fmla="*/ 1043940 h 2773680"/>
                <a:gd name="connsiteX105" fmla="*/ 80010 w 1821180"/>
                <a:gd name="connsiteY105" fmla="*/ 994410 h 2773680"/>
                <a:gd name="connsiteX106" fmla="*/ 49530 w 1821180"/>
                <a:gd name="connsiteY106" fmla="*/ 937260 h 2773680"/>
                <a:gd name="connsiteX107" fmla="*/ 95250 w 1821180"/>
                <a:gd name="connsiteY107" fmla="*/ 899160 h 2773680"/>
                <a:gd name="connsiteX108" fmla="*/ 80010 w 1821180"/>
                <a:gd name="connsiteY108" fmla="*/ 838200 h 2773680"/>
                <a:gd name="connsiteX109" fmla="*/ 68580 w 1821180"/>
                <a:gd name="connsiteY109" fmla="*/ 800100 h 2773680"/>
                <a:gd name="connsiteX110" fmla="*/ 72390 w 1821180"/>
                <a:gd name="connsiteY110" fmla="*/ 758190 h 2773680"/>
                <a:gd name="connsiteX111" fmla="*/ 87630 w 1821180"/>
                <a:gd name="connsiteY111" fmla="*/ 716280 h 2773680"/>
                <a:gd name="connsiteX112" fmla="*/ 91440 w 1821180"/>
                <a:gd name="connsiteY112" fmla="*/ 636270 h 2773680"/>
                <a:gd name="connsiteX113" fmla="*/ 68580 w 1821180"/>
                <a:gd name="connsiteY113" fmla="*/ 579120 h 2773680"/>
                <a:gd name="connsiteX114" fmla="*/ 45720 w 1821180"/>
                <a:gd name="connsiteY114" fmla="*/ 548640 h 2773680"/>
                <a:gd name="connsiteX115" fmla="*/ 38100 w 1821180"/>
                <a:gd name="connsiteY115" fmla="*/ 476250 h 2773680"/>
                <a:gd name="connsiteX116" fmla="*/ 22860 w 1821180"/>
                <a:gd name="connsiteY116" fmla="*/ 426720 h 2773680"/>
                <a:gd name="connsiteX117" fmla="*/ 3810 w 1821180"/>
                <a:gd name="connsiteY117" fmla="*/ 373380 h 2773680"/>
                <a:gd name="connsiteX118" fmla="*/ 0 w 1821180"/>
                <a:gd name="connsiteY118" fmla="*/ 316230 h 2773680"/>
                <a:gd name="connsiteX119" fmla="*/ 0 w 1821180"/>
                <a:gd name="connsiteY119" fmla="*/ 262890 h 2773680"/>
                <a:gd name="connsiteX120" fmla="*/ 41910 w 1821180"/>
                <a:gd name="connsiteY120" fmla="*/ 213360 h 2773680"/>
                <a:gd name="connsiteX121" fmla="*/ 60960 w 1821180"/>
                <a:gd name="connsiteY121" fmla="*/ 167640 h 2773680"/>
                <a:gd name="connsiteX122" fmla="*/ 91440 w 1821180"/>
                <a:gd name="connsiteY122" fmla="*/ 148590 h 2773680"/>
                <a:gd name="connsiteX123" fmla="*/ 125730 w 1821180"/>
                <a:gd name="connsiteY123" fmla="*/ 125730 h 2773680"/>
                <a:gd name="connsiteX124" fmla="*/ 182880 w 1821180"/>
                <a:gd name="connsiteY124" fmla="*/ 87630 h 2773680"/>
                <a:gd name="connsiteX125" fmla="*/ 240030 w 1821180"/>
                <a:gd name="connsiteY125" fmla="*/ 80010 h 2773680"/>
                <a:gd name="connsiteX126" fmla="*/ 297180 w 1821180"/>
                <a:gd name="connsiteY126" fmla="*/ 80010 h 2773680"/>
                <a:gd name="connsiteX127" fmla="*/ 297180 w 1821180"/>
                <a:gd name="connsiteY127" fmla="*/ 114300 h 2773680"/>
                <a:gd name="connsiteX128" fmla="*/ 220980 w 1821180"/>
                <a:gd name="connsiteY128" fmla="*/ 133350 h 2773680"/>
                <a:gd name="connsiteX129" fmla="*/ 106680 w 1821180"/>
                <a:gd name="connsiteY129" fmla="*/ 205740 h 2773680"/>
                <a:gd name="connsiteX130" fmla="*/ 80010 w 1821180"/>
                <a:gd name="connsiteY130" fmla="*/ 259080 h 2773680"/>
                <a:gd name="connsiteX131" fmla="*/ 68580 w 1821180"/>
                <a:gd name="connsiteY131" fmla="*/ 304800 h 2773680"/>
                <a:gd name="connsiteX132" fmla="*/ 60960 w 1821180"/>
                <a:gd name="connsiteY132" fmla="*/ 358140 h 2773680"/>
                <a:gd name="connsiteX133" fmla="*/ 83820 w 1821180"/>
                <a:gd name="connsiteY133" fmla="*/ 430530 h 2773680"/>
                <a:gd name="connsiteX134" fmla="*/ 129540 w 1821180"/>
                <a:gd name="connsiteY134" fmla="*/ 483870 h 2773680"/>
                <a:gd name="connsiteX135" fmla="*/ 163830 w 1821180"/>
                <a:gd name="connsiteY135" fmla="*/ 541020 h 2773680"/>
                <a:gd name="connsiteX136" fmla="*/ 156210 w 1821180"/>
                <a:gd name="connsiteY136" fmla="*/ 643890 h 2773680"/>
                <a:gd name="connsiteX137" fmla="*/ 156210 w 1821180"/>
                <a:gd name="connsiteY137" fmla="*/ 773430 h 2773680"/>
                <a:gd name="connsiteX138" fmla="*/ 144780 w 1821180"/>
                <a:gd name="connsiteY138" fmla="*/ 899160 h 2773680"/>
                <a:gd name="connsiteX139" fmla="*/ 190500 w 1821180"/>
                <a:gd name="connsiteY139" fmla="*/ 1024890 h 2773680"/>
                <a:gd name="connsiteX140" fmla="*/ 220980 w 1821180"/>
                <a:gd name="connsiteY140" fmla="*/ 1112520 h 2773680"/>
                <a:gd name="connsiteX141" fmla="*/ 251460 w 1821180"/>
                <a:gd name="connsiteY141" fmla="*/ 1188720 h 2773680"/>
                <a:gd name="connsiteX142" fmla="*/ 259080 w 1821180"/>
                <a:gd name="connsiteY142" fmla="*/ 1283970 h 2773680"/>
                <a:gd name="connsiteX143" fmla="*/ 274320 w 1821180"/>
                <a:gd name="connsiteY143" fmla="*/ 1394460 h 2773680"/>
                <a:gd name="connsiteX144" fmla="*/ 320040 w 1821180"/>
                <a:gd name="connsiteY144" fmla="*/ 1543050 h 2773680"/>
                <a:gd name="connsiteX145" fmla="*/ 342900 w 1821180"/>
                <a:gd name="connsiteY145" fmla="*/ 1741170 h 2773680"/>
                <a:gd name="connsiteX146" fmla="*/ 411480 w 1821180"/>
                <a:gd name="connsiteY146" fmla="*/ 1950720 h 2773680"/>
                <a:gd name="connsiteX147" fmla="*/ 472440 w 1821180"/>
                <a:gd name="connsiteY147" fmla="*/ 2148840 h 2773680"/>
                <a:gd name="connsiteX148" fmla="*/ 556260 w 1821180"/>
                <a:gd name="connsiteY148" fmla="*/ 2308860 h 2773680"/>
                <a:gd name="connsiteX149" fmla="*/ 655320 w 1821180"/>
                <a:gd name="connsiteY149" fmla="*/ 2430780 h 2773680"/>
                <a:gd name="connsiteX150" fmla="*/ 784860 w 1821180"/>
                <a:gd name="connsiteY150" fmla="*/ 2548890 h 2773680"/>
                <a:gd name="connsiteX151" fmla="*/ 914400 w 1821180"/>
                <a:gd name="connsiteY151" fmla="*/ 2617470 h 2773680"/>
                <a:gd name="connsiteX152" fmla="*/ 948690 w 1821180"/>
                <a:gd name="connsiteY152" fmla="*/ 2651760 h 2773680"/>
                <a:gd name="connsiteX153" fmla="*/ 1074420 w 1821180"/>
                <a:gd name="connsiteY153" fmla="*/ 2674620 h 2773680"/>
                <a:gd name="connsiteX154" fmla="*/ 1123950 w 1821180"/>
                <a:gd name="connsiteY154" fmla="*/ 2678430 h 2773680"/>
                <a:gd name="connsiteX155" fmla="*/ 1344930 w 1821180"/>
                <a:gd name="connsiteY155" fmla="*/ 2674620 h 2773680"/>
                <a:gd name="connsiteX156" fmla="*/ 1592580 w 1821180"/>
                <a:gd name="connsiteY156" fmla="*/ 2716530 h 2773680"/>
                <a:gd name="connsiteX157" fmla="*/ 1737360 w 1821180"/>
                <a:gd name="connsiteY157" fmla="*/ 2716530 h 2773680"/>
                <a:gd name="connsiteX158" fmla="*/ 1786890 w 1821180"/>
                <a:gd name="connsiteY158" fmla="*/ 2682240 h 2773680"/>
                <a:gd name="connsiteX159" fmla="*/ 1783080 w 1821180"/>
                <a:gd name="connsiteY159" fmla="*/ 2625090 h 2773680"/>
                <a:gd name="connsiteX160" fmla="*/ 1764030 w 1821180"/>
                <a:gd name="connsiteY160" fmla="*/ 2579370 h 2773680"/>
                <a:gd name="connsiteX161" fmla="*/ 1718310 w 1821180"/>
                <a:gd name="connsiteY161" fmla="*/ 2526030 h 2773680"/>
                <a:gd name="connsiteX162" fmla="*/ 1684020 w 1821180"/>
                <a:gd name="connsiteY162" fmla="*/ 2400300 h 2773680"/>
                <a:gd name="connsiteX163" fmla="*/ 1657350 w 1821180"/>
                <a:gd name="connsiteY163" fmla="*/ 2339340 h 2773680"/>
                <a:gd name="connsiteX164" fmla="*/ 1607820 w 1821180"/>
                <a:gd name="connsiteY164" fmla="*/ 2263140 h 2773680"/>
                <a:gd name="connsiteX165" fmla="*/ 1504950 w 1821180"/>
                <a:gd name="connsiteY165" fmla="*/ 2205990 h 2773680"/>
                <a:gd name="connsiteX166" fmla="*/ 1379220 w 1821180"/>
                <a:gd name="connsiteY166" fmla="*/ 2129790 h 2773680"/>
                <a:gd name="connsiteX167" fmla="*/ 1306830 w 1821180"/>
                <a:gd name="connsiteY167" fmla="*/ 2053590 h 2773680"/>
                <a:gd name="connsiteX168" fmla="*/ 1257300 w 1821180"/>
                <a:gd name="connsiteY168" fmla="*/ 1943100 h 2773680"/>
                <a:gd name="connsiteX169" fmla="*/ 1226820 w 1821180"/>
                <a:gd name="connsiteY169" fmla="*/ 1844040 h 2773680"/>
                <a:gd name="connsiteX170" fmla="*/ 1215390 w 1821180"/>
                <a:gd name="connsiteY170" fmla="*/ 1756410 h 2773680"/>
                <a:gd name="connsiteX171" fmla="*/ 1181100 w 1821180"/>
                <a:gd name="connsiteY171" fmla="*/ 1703070 h 2773680"/>
                <a:gd name="connsiteX172" fmla="*/ 1150620 w 1821180"/>
                <a:gd name="connsiteY172" fmla="*/ 1577340 h 2773680"/>
                <a:gd name="connsiteX173" fmla="*/ 1123950 w 1821180"/>
                <a:gd name="connsiteY173" fmla="*/ 1474470 h 2773680"/>
                <a:gd name="connsiteX174" fmla="*/ 1070610 w 1821180"/>
                <a:gd name="connsiteY174" fmla="*/ 1356360 h 2773680"/>
                <a:gd name="connsiteX175" fmla="*/ 1013460 w 1821180"/>
                <a:gd name="connsiteY175" fmla="*/ 1230630 h 2773680"/>
                <a:gd name="connsiteX176" fmla="*/ 1021080 w 1821180"/>
                <a:gd name="connsiteY176" fmla="*/ 1123950 h 2773680"/>
                <a:gd name="connsiteX177" fmla="*/ 1028700 w 1821180"/>
                <a:gd name="connsiteY177" fmla="*/ 1085850 h 2773680"/>
                <a:gd name="connsiteX178" fmla="*/ 1097280 w 1821180"/>
                <a:gd name="connsiteY178" fmla="*/ 1051560 h 2773680"/>
                <a:gd name="connsiteX179" fmla="*/ 1150620 w 1821180"/>
                <a:gd name="connsiteY179" fmla="*/ 1017270 h 2773680"/>
                <a:gd name="connsiteX180" fmla="*/ 1158240 w 1821180"/>
                <a:gd name="connsiteY180" fmla="*/ 929640 h 2773680"/>
                <a:gd name="connsiteX181" fmla="*/ 1131570 w 1821180"/>
                <a:gd name="connsiteY181" fmla="*/ 842010 h 2773680"/>
                <a:gd name="connsiteX182" fmla="*/ 1062990 w 1821180"/>
                <a:gd name="connsiteY182" fmla="*/ 784860 h 2773680"/>
                <a:gd name="connsiteX183" fmla="*/ 1009650 w 1821180"/>
                <a:gd name="connsiteY183" fmla="*/ 617220 h 2773680"/>
                <a:gd name="connsiteX184" fmla="*/ 948690 w 1821180"/>
                <a:gd name="connsiteY184" fmla="*/ 491490 h 2773680"/>
                <a:gd name="connsiteX185" fmla="*/ 838200 w 1821180"/>
                <a:gd name="connsiteY185" fmla="*/ 388620 h 2773680"/>
                <a:gd name="connsiteX186" fmla="*/ 830580 w 1821180"/>
                <a:gd name="connsiteY186" fmla="*/ 293370 h 2773680"/>
                <a:gd name="connsiteX187" fmla="*/ 838200 w 1821180"/>
                <a:gd name="connsiteY187" fmla="*/ 182880 h 2773680"/>
                <a:gd name="connsiteX188" fmla="*/ 819150 w 1821180"/>
                <a:gd name="connsiteY188" fmla="*/ 99060 h 2773680"/>
                <a:gd name="connsiteX189" fmla="*/ 784860 w 1821180"/>
                <a:gd name="connsiteY189" fmla="*/ 68580 h 2773680"/>
                <a:gd name="connsiteX190" fmla="*/ 712470 w 1821180"/>
                <a:gd name="connsiteY190" fmla="*/ 57150 h 2773680"/>
                <a:gd name="connsiteX191" fmla="*/ 621030 w 1821180"/>
                <a:gd name="connsiteY191" fmla="*/ 57150 h 2773680"/>
                <a:gd name="connsiteX192" fmla="*/ 495300 w 1821180"/>
                <a:gd name="connsiteY192" fmla="*/ 95250 h 2773680"/>
                <a:gd name="connsiteX193" fmla="*/ 430530 w 1821180"/>
                <a:gd name="connsiteY193" fmla="*/ 114300 h 2773680"/>
                <a:gd name="connsiteX194" fmla="*/ 346710 w 1821180"/>
                <a:gd name="connsiteY194" fmla="*/ 114300 h 2773680"/>
                <a:gd name="connsiteX195" fmla="*/ 438150 w 1821180"/>
                <a:gd name="connsiteY195" fmla="*/ 45720 h 2773680"/>
                <a:gd name="connsiteX0" fmla="*/ 438150 w 1821180"/>
                <a:gd name="connsiteY0" fmla="*/ 45720 h 2773680"/>
                <a:gd name="connsiteX1" fmla="*/ 438150 w 1821180"/>
                <a:gd name="connsiteY1" fmla="*/ 45720 h 2773680"/>
                <a:gd name="connsiteX2" fmla="*/ 529590 w 1821180"/>
                <a:gd name="connsiteY2" fmla="*/ 41910 h 2773680"/>
                <a:gd name="connsiteX3" fmla="*/ 617220 w 1821180"/>
                <a:gd name="connsiteY3" fmla="*/ 19050 h 2773680"/>
                <a:gd name="connsiteX4" fmla="*/ 739140 w 1821180"/>
                <a:gd name="connsiteY4" fmla="*/ 0 h 2773680"/>
                <a:gd name="connsiteX5" fmla="*/ 796290 w 1821180"/>
                <a:gd name="connsiteY5" fmla="*/ 7620 h 2773680"/>
                <a:gd name="connsiteX6" fmla="*/ 811530 w 1821180"/>
                <a:gd name="connsiteY6" fmla="*/ 11430 h 2773680"/>
                <a:gd name="connsiteX7" fmla="*/ 857250 w 1821180"/>
                <a:gd name="connsiteY7" fmla="*/ 49530 h 2773680"/>
                <a:gd name="connsiteX8" fmla="*/ 891540 w 1821180"/>
                <a:gd name="connsiteY8" fmla="*/ 91440 h 2773680"/>
                <a:gd name="connsiteX9" fmla="*/ 918210 w 1821180"/>
                <a:gd name="connsiteY9" fmla="*/ 152400 h 2773680"/>
                <a:gd name="connsiteX10" fmla="*/ 929640 w 1821180"/>
                <a:gd name="connsiteY10" fmla="*/ 213360 h 2773680"/>
                <a:gd name="connsiteX11" fmla="*/ 933450 w 1821180"/>
                <a:gd name="connsiteY11" fmla="*/ 262890 h 2773680"/>
                <a:gd name="connsiteX12" fmla="*/ 971550 w 1821180"/>
                <a:gd name="connsiteY12" fmla="*/ 300990 h 2773680"/>
                <a:gd name="connsiteX13" fmla="*/ 1013460 w 1821180"/>
                <a:gd name="connsiteY13" fmla="*/ 331470 h 2773680"/>
                <a:gd name="connsiteX14" fmla="*/ 1032510 w 1821180"/>
                <a:gd name="connsiteY14" fmla="*/ 396240 h 2773680"/>
                <a:gd name="connsiteX15" fmla="*/ 1040130 w 1821180"/>
                <a:gd name="connsiteY15" fmla="*/ 476250 h 2773680"/>
                <a:gd name="connsiteX16" fmla="*/ 1104900 w 1821180"/>
                <a:gd name="connsiteY16" fmla="*/ 510540 h 2773680"/>
                <a:gd name="connsiteX17" fmla="*/ 1135380 w 1821180"/>
                <a:gd name="connsiteY17" fmla="*/ 567690 h 2773680"/>
                <a:gd name="connsiteX18" fmla="*/ 1154430 w 1821180"/>
                <a:gd name="connsiteY18" fmla="*/ 628650 h 2773680"/>
                <a:gd name="connsiteX19" fmla="*/ 1158240 w 1821180"/>
                <a:gd name="connsiteY19" fmla="*/ 666750 h 2773680"/>
                <a:gd name="connsiteX20" fmla="*/ 1181100 w 1821180"/>
                <a:gd name="connsiteY20" fmla="*/ 731520 h 2773680"/>
                <a:gd name="connsiteX21" fmla="*/ 1226820 w 1821180"/>
                <a:gd name="connsiteY21" fmla="*/ 773430 h 2773680"/>
                <a:gd name="connsiteX22" fmla="*/ 1261110 w 1821180"/>
                <a:gd name="connsiteY22" fmla="*/ 792480 h 2773680"/>
                <a:gd name="connsiteX23" fmla="*/ 1287780 w 1821180"/>
                <a:gd name="connsiteY23" fmla="*/ 857250 h 2773680"/>
                <a:gd name="connsiteX24" fmla="*/ 1291590 w 1821180"/>
                <a:gd name="connsiteY24" fmla="*/ 918210 h 2773680"/>
                <a:gd name="connsiteX25" fmla="*/ 1280160 w 1821180"/>
                <a:gd name="connsiteY25" fmla="*/ 941070 h 2773680"/>
                <a:gd name="connsiteX26" fmla="*/ 1280160 w 1821180"/>
                <a:gd name="connsiteY26" fmla="*/ 1005840 h 2773680"/>
                <a:gd name="connsiteX27" fmla="*/ 1253490 w 1821180"/>
                <a:gd name="connsiteY27" fmla="*/ 1047750 h 2773680"/>
                <a:gd name="connsiteX28" fmla="*/ 1234440 w 1821180"/>
                <a:gd name="connsiteY28" fmla="*/ 1089660 h 2773680"/>
                <a:gd name="connsiteX29" fmla="*/ 1207770 w 1821180"/>
                <a:gd name="connsiteY29" fmla="*/ 1104900 h 2773680"/>
                <a:gd name="connsiteX30" fmla="*/ 1207770 w 1821180"/>
                <a:gd name="connsiteY30" fmla="*/ 1150620 h 2773680"/>
                <a:gd name="connsiteX31" fmla="*/ 1173480 w 1821180"/>
                <a:gd name="connsiteY31" fmla="*/ 1188720 h 2773680"/>
                <a:gd name="connsiteX32" fmla="*/ 1165860 w 1821180"/>
                <a:gd name="connsiteY32" fmla="*/ 1253490 h 2773680"/>
                <a:gd name="connsiteX33" fmla="*/ 1200150 w 1821180"/>
                <a:gd name="connsiteY33" fmla="*/ 1325880 h 2773680"/>
                <a:gd name="connsiteX34" fmla="*/ 1200150 w 1821180"/>
                <a:gd name="connsiteY34" fmla="*/ 1383030 h 2773680"/>
                <a:gd name="connsiteX35" fmla="*/ 1211580 w 1821180"/>
                <a:gd name="connsiteY35" fmla="*/ 1447800 h 2773680"/>
                <a:gd name="connsiteX36" fmla="*/ 1203960 w 1821180"/>
                <a:gd name="connsiteY36" fmla="*/ 1508760 h 2773680"/>
                <a:gd name="connsiteX37" fmla="*/ 1253490 w 1821180"/>
                <a:gd name="connsiteY37" fmla="*/ 1607820 h 2773680"/>
                <a:gd name="connsiteX38" fmla="*/ 1272540 w 1821180"/>
                <a:gd name="connsiteY38" fmla="*/ 1699260 h 2773680"/>
                <a:gd name="connsiteX39" fmla="*/ 1287780 w 1821180"/>
                <a:gd name="connsiteY39" fmla="*/ 1737360 h 2773680"/>
                <a:gd name="connsiteX40" fmla="*/ 1325880 w 1821180"/>
                <a:gd name="connsiteY40" fmla="*/ 1805940 h 2773680"/>
                <a:gd name="connsiteX41" fmla="*/ 1329690 w 1821180"/>
                <a:gd name="connsiteY41" fmla="*/ 1866900 h 2773680"/>
                <a:gd name="connsiteX42" fmla="*/ 1333500 w 1821180"/>
                <a:gd name="connsiteY42" fmla="*/ 1916430 h 2773680"/>
                <a:gd name="connsiteX43" fmla="*/ 1363980 w 1821180"/>
                <a:gd name="connsiteY43" fmla="*/ 1965960 h 2773680"/>
                <a:gd name="connsiteX44" fmla="*/ 1405890 w 1821180"/>
                <a:gd name="connsiteY44" fmla="*/ 2026920 h 2773680"/>
                <a:gd name="connsiteX45" fmla="*/ 1417320 w 1821180"/>
                <a:gd name="connsiteY45" fmla="*/ 2061210 h 2773680"/>
                <a:gd name="connsiteX46" fmla="*/ 1459230 w 1821180"/>
                <a:gd name="connsiteY46" fmla="*/ 2110740 h 2773680"/>
                <a:gd name="connsiteX47" fmla="*/ 1508760 w 1821180"/>
                <a:gd name="connsiteY47" fmla="*/ 2145030 h 2773680"/>
                <a:gd name="connsiteX48" fmla="*/ 1596390 w 1821180"/>
                <a:gd name="connsiteY48" fmla="*/ 2186940 h 2773680"/>
                <a:gd name="connsiteX49" fmla="*/ 1611630 w 1821180"/>
                <a:gd name="connsiteY49" fmla="*/ 2221230 h 2773680"/>
                <a:gd name="connsiteX50" fmla="*/ 1642110 w 1821180"/>
                <a:gd name="connsiteY50" fmla="*/ 2266950 h 2773680"/>
                <a:gd name="connsiteX51" fmla="*/ 1703070 w 1821180"/>
                <a:gd name="connsiteY51" fmla="*/ 2305050 h 2773680"/>
                <a:gd name="connsiteX52" fmla="*/ 1748790 w 1821180"/>
                <a:gd name="connsiteY52" fmla="*/ 2358390 h 2773680"/>
                <a:gd name="connsiteX53" fmla="*/ 1760220 w 1821180"/>
                <a:gd name="connsiteY53" fmla="*/ 2449830 h 2773680"/>
                <a:gd name="connsiteX54" fmla="*/ 1779270 w 1821180"/>
                <a:gd name="connsiteY54" fmla="*/ 2499360 h 2773680"/>
                <a:gd name="connsiteX55" fmla="*/ 1813560 w 1821180"/>
                <a:gd name="connsiteY55" fmla="*/ 2548890 h 2773680"/>
                <a:gd name="connsiteX56" fmla="*/ 1821180 w 1821180"/>
                <a:gd name="connsiteY56" fmla="*/ 2602230 h 2773680"/>
                <a:gd name="connsiteX57" fmla="*/ 1821180 w 1821180"/>
                <a:gd name="connsiteY57" fmla="*/ 2663190 h 2773680"/>
                <a:gd name="connsiteX58" fmla="*/ 1817370 w 1821180"/>
                <a:gd name="connsiteY58" fmla="*/ 2701290 h 2773680"/>
                <a:gd name="connsiteX59" fmla="*/ 1802130 w 1821180"/>
                <a:gd name="connsiteY59" fmla="*/ 2735580 h 2773680"/>
                <a:gd name="connsiteX60" fmla="*/ 1741170 w 1821180"/>
                <a:gd name="connsiteY60" fmla="*/ 2758440 h 2773680"/>
                <a:gd name="connsiteX61" fmla="*/ 1687830 w 1821180"/>
                <a:gd name="connsiteY61" fmla="*/ 2769870 h 2773680"/>
                <a:gd name="connsiteX62" fmla="*/ 1611630 w 1821180"/>
                <a:gd name="connsiteY62" fmla="*/ 2773680 h 2773680"/>
                <a:gd name="connsiteX63" fmla="*/ 1512570 w 1821180"/>
                <a:gd name="connsiteY63" fmla="*/ 2754630 h 2773680"/>
                <a:gd name="connsiteX64" fmla="*/ 1451610 w 1821180"/>
                <a:gd name="connsiteY64" fmla="*/ 2766060 h 2773680"/>
                <a:gd name="connsiteX65" fmla="*/ 1390650 w 1821180"/>
                <a:gd name="connsiteY65" fmla="*/ 2773680 h 2773680"/>
                <a:gd name="connsiteX66" fmla="*/ 1356360 w 1821180"/>
                <a:gd name="connsiteY66" fmla="*/ 2766060 h 2773680"/>
                <a:gd name="connsiteX67" fmla="*/ 1325880 w 1821180"/>
                <a:gd name="connsiteY67" fmla="*/ 2750820 h 2773680"/>
                <a:gd name="connsiteX68" fmla="*/ 1226820 w 1821180"/>
                <a:gd name="connsiteY68" fmla="*/ 2758440 h 2773680"/>
                <a:gd name="connsiteX69" fmla="*/ 1135380 w 1821180"/>
                <a:gd name="connsiteY69" fmla="*/ 2773680 h 2773680"/>
                <a:gd name="connsiteX70" fmla="*/ 1078230 w 1821180"/>
                <a:gd name="connsiteY70" fmla="*/ 2762250 h 2773680"/>
                <a:gd name="connsiteX71" fmla="*/ 1013460 w 1821180"/>
                <a:gd name="connsiteY71" fmla="*/ 2739390 h 2773680"/>
                <a:gd name="connsiteX72" fmla="*/ 956310 w 1821180"/>
                <a:gd name="connsiteY72" fmla="*/ 2727960 h 2773680"/>
                <a:gd name="connsiteX73" fmla="*/ 830580 w 1821180"/>
                <a:gd name="connsiteY73" fmla="*/ 2678430 h 2773680"/>
                <a:gd name="connsiteX74" fmla="*/ 800100 w 1821180"/>
                <a:gd name="connsiteY74" fmla="*/ 2647950 h 2773680"/>
                <a:gd name="connsiteX75" fmla="*/ 758190 w 1821180"/>
                <a:gd name="connsiteY75" fmla="*/ 2636520 h 2773680"/>
                <a:gd name="connsiteX76" fmla="*/ 727710 w 1821180"/>
                <a:gd name="connsiteY76" fmla="*/ 2625090 h 2773680"/>
                <a:gd name="connsiteX77" fmla="*/ 681990 w 1821180"/>
                <a:gd name="connsiteY77" fmla="*/ 2590800 h 2773680"/>
                <a:gd name="connsiteX78" fmla="*/ 659130 w 1821180"/>
                <a:gd name="connsiteY78" fmla="*/ 2564130 h 2773680"/>
                <a:gd name="connsiteX79" fmla="*/ 590550 w 1821180"/>
                <a:gd name="connsiteY79" fmla="*/ 2552700 h 2773680"/>
                <a:gd name="connsiteX80" fmla="*/ 563880 w 1821180"/>
                <a:gd name="connsiteY80" fmla="*/ 2537460 h 2773680"/>
                <a:gd name="connsiteX81" fmla="*/ 541020 w 1821180"/>
                <a:gd name="connsiteY81" fmla="*/ 2491740 h 2773680"/>
                <a:gd name="connsiteX82" fmla="*/ 541020 w 1821180"/>
                <a:gd name="connsiteY82" fmla="*/ 2426970 h 2773680"/>
                <a:gd name="connsiteX83" fmla="*/ 502920 w 1821180"/>
                <a:gd name="connsiteY83" fmla="*/ 2354580 h 2773680"/>
                <a:gd name="connsiteX84" fmla="*/ 472440 w 1821180"/>
                <a:gd name="connsiteY84" fmla="*/ 2293620 h 2773680"/>
                <a:gd name="connsiteX85" fmla="*/ 422910 w 1821180"/>
                <a:gd name="connsiteY85" fmla="*/ 2217420 h 2773680"/>
                <a:gd name="connsiteX86" fmla="*/ 388620 w 1821180"/>
                <a:gd name="connsiteY86" fmla="*/ 2076450 h 2773680"/>
                <a:gd name="connsiteX87" fmla="*/ 350520 w 1821180"/>
                <a:gd name="connsiteY87" fmla="*/ 2038350 h 2773680"/>
                <a:gd name="connsiteX88" fmla="*/ 331470 w 1821180"/>
                <a:gd name="connsiteY88" fmla="*/ 2011680 h 2773680"/>
                <a:gd name="connsiteX89" fmla="*/ 308610 w 1821180"/>
                <a:gd name="connsiteY89" fmla="*/ 1962150 h 2773680"/>
                <a:gd name="connsiteX90" fmla="*/ 281940 w 1821180"/>
                <a:gd name="connsiteY90" fmla="*/ 1905000 h 2773680"/>
                <a:gd name="connsiteX91" fmla="*/ 232410 w 1821180"/>
                <a:gd name="connsiteY91" fmla="*/ 1802130 h 2773680"/>
                <a:gd name="connsiteX92" fmla="*/ 240030 w 1821180"/>
                <a:gd name="connsiteY92" fmla="*/ 1748790 h 2773680"/>
                <a:gd name="connsiteX93" fmla="*/ 251460 w 1821180"/>
                <a:gd name="connsiteY93" fmla="*/ 1676400 h 2773680"/>
                <a:gd name="connsiteX94" fmla="*/ 236220 w 1821180"/>
                <a:gd name="connsiteY94" fmla="*/ 1611630 h 2773680"/>
                <a:gd name="connsiteX95" fmla="*/ 220980 w 1821180"/>
                <a:gd name="connsiteY95" fmla="*/ 1569720 h 2773680"/>
                <a:gd name="connsiteX96" fmla="*/ 220980 w 1821180"/>
                <a:gd name="connsiteY96" fmla="*/ 1508760 h 2773680"/>
                <a:gd name="connsiteX97" fmla="*/ 220980 w 1821180"/>
                <a:gd name="connsiteY97" fmla="*/ 1508760 h 2773680"/>
                <a:gd name="connsiteX98" fmla="*/ 205740 w 1821180"/>
                <a:gd name="connsiteY98" fmla="*/ 1447800 h 2773680"/>
                <a:gd name="connsiteX99" fmla="*/ 190500 w 1821180"/>
                <a:gd name="connsiteY99" fmla="*/ 1379220 h 2773680"/>
                <a:gd name="connsiteX100" fmla="*/ 205740 w 1821180"/>
                <a:gd name="connsiteY100" fmla="*/ 1329690 h 2773680"/>
                <a:gd name="connsiteX101" fmla="*/ 186690 w 1821180"/>
                <a:gd name="connsiteY101" fmla="*/ 1245870 h 2773680"/>
                <a:gd name="connsiteX102" fmla="*/ 160020 w 1821180"/>
                <a:gd name="connsiteY102" fmla="*/ 1169670 h 2773680"/>
                <a:gd name="connsiteX103" fmla="*/ 137160 w 1821180"/>
                <a:gd name="connsiteY103" fmla="*/ 1108710 h 2773680"/>
                <a:gd name="connsiteX104" fmla="*/ 99060 w 1821180"/>
                <a:gd name="connsiteY104" fmla="*/ 1055370 h 2773680"/>
                <a:gd name="connsiteX105" fmla="*/ 80010 w 1821180"/>
                <a:gd name="connsiteY105" fmla="*/ 994410 h 2773680"/>
                <a:gd name="connsiteX106" fmla="*/ 49530 w 1821180"/>
                <a:gd name="connsiteY106" fmla="*/ 937260 h 2773680"/>
                <a:gd name="connsiteX107" fmla="*/ 95250 w 1821180"/>
                <a:gd name="connsiteY107" fmla="*/ 899160 h 2773680"/>
                <a:gd name="connsiteX108" fmla="*/ 80010 w 1821180"/>
                <a:gd name="connsiteY108" fmla="*/ 838200 h 2773680"/>
                <a:gd name="connsiteX109" fmla="*/ 68580 w 1821180"/>
                <a:gd name="connsiteY109" fmla="*/ 800100 h 2773680"/>
                <a:gd name="connsiteX110" fmla="*/ 72390 w 1821180"/>
                <a:gd name="connsiteY110" fmla="*/ 758190 h 2773680"/>
                <a:gd name="connsiteX111" fmla="*/ 87630 w 1821180"/>
                <a:gd name="connsiteY111" fmla="*/ 716280 h 2773680"/>
                <a:gd name="connsiteX112" fmla="*/ 91440 w 1821180"/>
                <a:gd name="connsiteY112" fmla="*/ 636270 h 2773680"/>
                <a:gd name="connsiteX113" fmla="*/ 68580 w 1821180"/>
                <a:gd name="connsiteY113" fmla="*/ 579120 h 2773680"/>
                <a:gd name="connsiteX114" fmla="*/ 45720 w 1821180"/>
                <a:gd name="connsiteY114" fmla="*/ 548640 h 2773680"/>
                <a:gd name="connsiteX115" fmla="*/ 38100 w 1821180"/>
                <a:gd name="connsiteY115" fmla="*/ 476250 h 2773680"/>
                <a:gd name="connsiteX116" fmla="*/ 22860 w 1821180"/>
                <a:gd name="connsiteY116" fmla="*/ 426720 h 2773680"/>
                <a:gd name="connsiteX117" fmla="*/ 3810 w 1821180"/>
                <a:gd name="connsiteY117" fmla="*/ 373380 h 2773680"/>
                <a:gd name="connsiteX118" fmla="*/ 0 w 1821180"/>
                <a:gd name="connsiteY118" fmla="*/ 316230 h 2773680"/>
                <a:gd name="connsiteX119" fmla="*/ 0 w 1821180"/>
                <a:gd name="connsiteY119" fmla="*/ 262890 h 2773680"/>
                <a:gd name="connsiteX120" fmla="*/ 41910 w 1821180"/>
                <a:gd name="connsiteY120" fmla="*/ 213360 h 2773680"/>
                <a:gd name="connsiteX121" fmla="*/ 60960 w 1821180"/>
                <a:gd name="connsiteY121" fmla="*/ 167640 h 2773680"/>
                <a:gd name="connsiteX122" fmla="*/ 91440 w 1821180"/>
                <a:gd name="connsiteY122" fmla="*/ 148590 h 2773680"/>
                <a:gd name="connsiteX123" fmla="*/ 125730 w 1821180"/>
                <a:gd name="connsiteY123" fmla="*/ 125730 h 2773680"/>
                <a:gd name="connsiteX124" fmla="*/ 182880 w 1821180"/>
                <a:gd name="connsiteY124" fmla="*/ 87630 h 2773680"/>
                <a:gd name="connsiteX125" fmla="*/ 240030 w 1821180"/>
                <a:gd name="connsiteY125" fmla="*/ 80010 h 2773680"/>
                <a:gd name="connsiteX126" fmla="*/ 297180 w 1821180"/>
                <a:gd name="connsiteY126" fmla="*/ 80010 h 2773680"/>
                <a:gd name="connsiteX127" fmla="*/ 297180 w 1821180"/>
                <a:gd name="connsiteY127" fmla="*/ 114300 h 2773680"/>
                <a:gd name="connsiteX128" fmla="*/ 220980 w 1821180"/>
                <a:gd name="connsiteY128" fmla="*/ 133350 h 2773680"/>
                <a:gd name="connsiteX129" fmla="*/ 106680 w 1821180"/>
                <a:gd name="connsiteY129" fmla="*/ 205740 h 2773680"/>
                <a:gd name="connsiteX130" fmla="*/ 80010 w 1821180"/>
                <a:gd name="connsiteY130" fmla="*/ 259080 h 2773680"/>
                <a:gd name="connsiteX131" fmla="*/ 68580 w 1821180"/>
                <a:gd name="connsiteY131" fmla="*/ 304800 h 2773680"/>
                <a:gd name="connsiteX132" fmla="*/ 60960 w 1821180"/>
                <a:gd name="connsiteY132" fmla="*/ 358140 h 2773680"/>
                <a:gd name="connsiteX133" fmla="*/ 83820 w 1821180"/>
                <a:gd name="connsiteY133" fmla="*/ 430530 h 2773680"/>
                <a:gd name="connsiteX134" fmla="*/ 129540 w 1821180"/>
                <a:gd name="connsiteY134" fmla="*/ 483870 h 2773680"/>
                <a:gd name="connsiteX135" fmla="*/ 163830 w 1821180"/>
                <a:gd name="connsiteY135" fmla="*/ 541020 h 2773680"/>
                <a:gd name="connsiteX136" fmla="*/ 156210 w 1821180"/>
                <a:gd name="connsiteY136" fmla="*/ 643890 h 2773680"/>
                <a:gd name="connsiteX137" fmla="*/ 156210 w 1821180"/>
                <a:gd name="connsiteY137" fmla="*/ 773430 h 2773680"/>
                <a:gd name="connsiteX138" fmla="*/ 144780 w 1821180"/>
                <a:gd name="connsiteY138" fmla="*/ 899160 h 2773680"/>
                <a:gd name="connsiteX139" fmla="*/ 190500 w 1821180"/>
                <a:gd name="connsiteY139" fmla="*/ 1024890 h 2773680"/>
                <a:gd name="connsiteX140" fmla="*/ 220980 w 1821180"/>
                <a:gd name="connsiteY140" fmla="*/ 1112520 h 2773680"/>
                <a:gd name="connsiteX141" fmla="*/ 251460 w 1821180"/>
                <a:gd name="connsiteY141" fmla="*/ 1188720 h 2773680"/>
                <a:gd name="connsiteX142" fmla="*/ 259080 w 1821180"/>
                <a:gd name="connsiteY142" fmla="*/ 1283970 h 2773680"/>
                <a:gd name="connsiteX143" fmla="*/ 274320 w 1821180"/>
                <a:gd name="connsiteY143" fmla="*/ 1394460 h 2773680"/>
                <a:gd name="connsiteX144" fmla="*/ 320040 w 1821180"/>
                <a:gd name="connsiteY144" fmla="*/ 1543050 h 2773680"/>
                <a:gd name="connsiteX145" fmla="*/ 342900 w 1821180"/>
                <a:gd name="connsiteY145" fmla="*/ 1741170 h 2773680"/>
                <a:gd name="connsiteX146" fmla="*/ 411480 w 1821180"/>
                <a:gd name="connsiteY146" fmla="*/ 1950720 h 2773680"/>
                <a:gd name="connsiteX147" fmla="*/ 472440 w 1821180"/>
                <a:gd name="connsiteY147" fmla="*/ 2148840 h 2773680"/>
                <a:gd name="connsiteX148" fmla="*/ 556260 w 1821180"/>
                <a:gd name="connsiteY148" fmla="*/ 2308860 h 2773680"/>
                <a:gd name="connsiteX149" fmla="*/ 655320 w 1821180"/>
                <a:gd name="connsiteY149" fmla="*/ 2430780 h 2773680"/>
                <a:gd name="connsiteX150" fmla="*/ 784860 w 1821180"/>
                <a:gd name="connsiteY150" fmla="*/ 2548890 h 2773680"/>
                <a:gd name="connsiteX151" fmla="*/ 914400 w 1821180"/>
                <a:gd name="connsiteY151" fmla="*/ 2617470 h 2773680"/>
                <a:gd name="connsiteX152" fmla="*/ 948690 w 1821180"/>
                <a:gd name="connsiteY152" fmla="*/ 2651760 h 2773680"/>
                <a:gd name="connsiteX153" fmla="*/ 1074420 w 1821180"/>
                <a:gd name="connsiteY153" fmla="*/ 2674620 h 2773680"/>
                <a:gd name="connsiteX154" fmla="*/ 1123950 w 1821180"/>
                <a:gd name="connsiteY154" fmla="*/ 2678430 h 2773680"/>
                <a:gd name="connsiteX155" fmla="*/ 1344930 w 1821180"/>
                <a:gd name="connsiteY155" fmla="*/ 2674620 h 2773680"/>
                <a:gd name="connsiteX156" fmla="*/ 1592580 w 1821180"/>
                <a:gd name="connsiteY156" fmla="*/ 2716530 h 2773680"/>
                <a:gd name="connsiteX157" fmla="*/ 1737360 w 1821180"/>
                <a:gd name="connsiteY157" fmla="*/ 2716530 h 2773680"/>
                <a:gd name="connsiteX158" fmla="*/ 1786890 w 1821180"/>
                <a:gd name="connsiteY158" fmla="*/ 2682240 h 2773680"/>
                <a:gd name="connsiteX159" fmla="*/ 1783080 w 1821180"/>
                <a:gd name="connsiteY159" fmla="*/ 2625090 h 2773680"/>
                <a:gd name="connsiteX160" fmla="*/ 1764030 w 1821180"/>
                <a:gd name="connsiteY160" fmla="*/ 2579370 h 2773680"/>
                <a:gd name="connsiteX161" fmla="*/ 1718310 w 1821180"/>
                <a:gd name="connsiteY161" fmla="*/ 2526030 h 2773680"/>
                <a:gd name="connsiteX162" fmla="*/ 1684020 w 1821180"/>
                <a:gd name="connsiteY162" fmla="*/ 2400300 h 2773680"/>
                <a:gd name="connsiteX163" fmla="*/ 1657350 w 1821180"/>
                <a:gd name="connsiteY163" fmla="*/ 2339340 h 2773680"/>
                <a:gd name="connsiteX164" fmla="*/ 1607820 w 1821180"/>
                <a:gd name="connsiteY164" fmla="*/ 2263140 h 2773680"/>
                <a:gd name="connsiteX165" fmla="*/ 1504950 w 1821180"/>
                <a:gd name="connsiteY165" fmla="*/ 2205990 h 2773680"/>
                <a:gd name="connsiteX166" fmla="*/ 1379220 w 1821180"/>
                <a:gd name="connsiteY166" fmla="*/ 2129790 h 2773680"/>
                <a:gd name="connsiteX167" fmla="*/ 1306830 w 1821180"/>
                <a:gd name="connsiteY167" fmla="*/ 2053590 h 2773680"/>
                <a:gd name="connsiteX168" fmla="*/ 1257300 w 1821180"/>
                <a:gd name="connsiteY168" fmla="*/ 1943100 h 2773680"/>
                <a:gd name="connsiteX169" fmla="*/ 1226820 w 1821180"/>
                <a:gd name="connsiteY169" fmla="*/ 1844040 h 2773680"/>
                <a:gd name="connsiteX170" fmla="*/ 1215390 w 1821180"/>
                <a:gd name="connsiteY170" fmla="*/ 1756410 h 2773680"/>
                <a:gd name="connsiteX171" fmla="*/ 1181100 w 1821180"/>
                <a:gd name="connsiteY171" fmla="*/ 1703070 h 2773680"/>
                <a:gd name="connsiteX172" fmla="*/ 1150620 w 1821180"/>
                <a:gd name="connsiteY172" fmla="*/ 1577340 h 2773680"/>
                <a:gd name="connsiteX173" fmla="*/ 1123950 w 1821180"/>
                <a:gd name="connsiteY173" fmla="*/ 1474470 h 2773680"/>
                <a:gd name="connsiteX174" fmla="*/ 1070610 w 1821180"/>
                <a:gd name="connsiteY174" fmla="*/ 1356360 h 2773680"/>
                <a:gd name="connsiteX175" fmla="*/ 1013460 w 1821180"/>
                <a:gd name="connsiteY175" fmla="*/ 1230630 h 2773680"/>
                <a:gd name="connsiteX176" fmla="*/ 1021080 w 1821180"/>
                <a:gd name="connsiteY176" fmla="*/ 1123950 h 2773680"/>
                <a:gd name="connsiteX177" fmla="*/ 1028700 w 1821180"/>
                <a:gd name="connsiteY177" fmla="*/ 1085850 h 2773680"/>
                <a:gd name="connsiteX178" fmla="*/ 1097280 w 1821180"/>
                <a:gd name="connsiteY178" fmla="*/ 1051560 h 2773680"/>
                <a:gd name="connsiteX179" fmla="*/ 1150620 w 1821180"/>
                <a:gd name="connsiteY179" fmla="*/ 1017270 h 2773680"/>
                <a:gd name="connsiteX180" fmla="*/ 1158240 w 1821180"/>
                <a:gd name="connsiteY180" fmla="*/ 929640 h 2773680"/>
                <a:gd name="connsiteX181" fmla="*/ 1131570 w 1821180"/>
                <a:gd name="connsiteY181" fmla="*/ 842010 h 2773680"/>
                <a:gd name="connsiteX182" fmla="*/ 1062990 w 1821180"/>
                <a:gd name="connsiteY182" fmla="*/ 784860 h 2773680"/>
                <a:gd name="connsiteX183" fmla="*/ 1009650 w 1821180"/>
                <a:gd name="connsiteY183" fmla="*/ 617220 h 2773680"/>
                <a:gd name="connsiteX184" fmla="*/ 948690 w 1821180"/>
                <a:gd name="connsiteY184" fmla="*/ 491490 h 2773680"/>
                <a:gd name="connsiteX185" fmla="*/ 838200 w 1821180"/>
                <a:gd name="connsiteY185" fmla="*/ 388620 h 2773680"/>
                <a:gd name="connsiteX186" fmla="*/ 830580 w 1821180"/>
                <a:gd name="connsiteY186" fmla="*/ 293370 h 2773680"/>
                <a:gd name="connsiteX187" fmla="*/ 838200 w 1821180"/>
                <a:gd name="connsiteY187" fmla="*/ 182880 h 2773680"/>
                <a:gd name="connsiteX188" fmla="*/ 819150 w 1821180"/>
                <a:gd name="connsiteY188" fmla="*/ 99060 h 2773680"/>
                <a:gd name="connsiteX189" fmla="*/ 784860 w 1821180"/>
                <a:gd name="connsiteY189" fmla="*/ 68580 h 2773680"/>
                <a:gd name="connsiteX190" fmla="*/ 712470 w 1821180"/>
                <a:gd name="connsiteY190" fmla="*/ 57150 h 2773680"/>
                <a:gd name="connsiteX191" fmla="*/ 621030 w 1821180"/>
                <a:gd name="connsiteY191" fmla="*/ 57150 h 2773680"/>
                <a:gd name="connsiteX192" fmla="*/ 495300 w 1821180"/>
                <a:gd name="connsiteY192" fmla="*/ 95250 h 2773680"/>
                <a:gd name="connsiteX193" fmla="*/ 430530 w 1821180"/>
                <a:gd name="connsiteY193" fmla="*/ 114300 h 2773680"/>
                <a:gd name="connsiteX194" fmla="*/ 346710 w 1821180"/>
                <a:gd name="connsiteY194" fmla="*/ 114300 h 2773680"/>
                <a:gd name="connsiteX195" fmla="*/ 438150 w 1821180"/>
                <a:gd name="connsiteY195" fmla="*/ 45720 h 2773680"/>
                <a:gd name="connsiteX0" fmla="*/ 438150 w 1821180"/>
                <a:gd name="connsiteY0" fmla="*/ 45720 h 2773680"/>
                <a:gd name="connsiteX1" fmla="*/ 438150 w 1821180"/>
                <a:gd name="connsiteY1" fmla="*/ 45720 h 2773680"/>
                <a:gd name="connsiteX2" fmla="*/ 529590 w 1821180"/>
                <a:gd name="connsiteY2" fmla="*/ 41910 h 2773680"/>
                <a:gd name="connsiteX3" fmla="*/ 617220 w 1821180"/>
                <a:gd name="connsiteY3" fmla="*/ 19050 h 2773680"/>
                <a:gd name="connsiteX4" fmla="*/ 739140 w 1821180"/>
                <a:gd name="connsiteY4" fmla="*/ 0 h 2773680"/>
                <a:gd name="connsiteX5" fmla="*/ 796290 w 1821180"/>
                <a:gd name="connsiteY5" fmla="*/ 7620 h 2773680"/>
                <a:gd name="connsiteX6" fmla="*/ 811530 w 1821180"/>
                <a:gd name="connsiteY6" fmla="*/ 11430 h 2773680"/>
                <a:gd name="connsiteX7" fmla="*/ 857250 w 1821180"/>
                <a:gd name="connsiteY7" fmla="*/ 49530 h 2773680"/>
                <a:gd name="connsiteX8" fmla="*/ 891540 w 1821180"/>
                <a:gd name="connsiteY8" fmla="*/ 91440 h 2773680"/>
                <a:gd name="connsiteX9" fmla="*/ 918210 w 1821180"/>
                <a:gd name="connsiteY9" fmla="*/ 152400 h 2773680"/>
                <a:gd name="connsiteX10" fmla="*/ 929640 w 1821180"/>
                <a:gd name="connsiteY10" fmla="*/ 213360 h 2773680"/>
                <a:gd name="connsiteX11" fmla="*/ 933450 w 1821180"/>
                <a:gd name="connsiteY11" fmla="*/ 262890 h 2773680"/>
                <a:gd name="connsiteX12" fmla="*/ 971550 w 1821180"/>
                <a:gd name="connsiteY12" fmla="*/ 300990 h 2773680"/>
                <a:gd name="connsiteX13" fmla="*/ 1013460 w 1821180"/>
                <a:gd name="connsiteY13" fmla="*/ 331470 h 2773680"/>
                <a:gd name="connsiteX14" fmla="*/ 1032510 w 1821180"/>
                <a:gd name="connsiteY14" fmla="*/ 396240 h 2773680"/>
                <a:gd name="connsiteX15" fmla="*/ 1040130 w 1821180"/>
                <a:gd name="connsiteY15" fmla="*/ 476250 h 2773680"/>
                <a:gd name="connsiteX16" fmla="*/ 1104900 w 1821180"/>
                <a:gd name="connsiteY16" fmla="*/ 510540 h 2773680"/>
                <a:gd name="connsiteX17" fmla="*/ 1135380 w 1821180"/>
                <a:gd name="connsiteY17" fmla="*/ 567690 h 2773680"/>
                <a:gd name="connsiteX18" fmla="*/ 1154430 w 1821180"/>
                <a:gd name="connsiteY18" fmla="*/ 628650 h 2773680"/>
                <a:gd name="connsiteX19" fmla="*/ 1158240 w 1821180"/>
                <a:gd name="connsiteY19" fmla="*/ 666750 h 2773680"/>
                <a:gd name="connsiteX20" fmla="*/ 1181100 w 1821180"/>
                <a:gd name="connsiteY20" fmla="*/ 731520 h 2773680"/>
                <a:gd name="connsiteX21" fmla="*/ 1226820 w 1821180"/>
                <a:gd name="connsiteY21" fmla="*/ 773430 h 2773680"/>
                <a:gd name="connsiteX22" fmla="*/ 1261110 w 1821180"/>
                <a:gd name="connsiteY22" fmla="*/ 792480 h 2773680"/>
                <a:gd name="connsiteX23" fmla="*/ 1287780 w 1821180"/>
                <a:gd name="connsiteY23" fmla="*/ 857250 h 2773680"/>
                <a:gd name="connsiteX24" fmla="*/ 1291590 w 1821180"/>
                <a:gd name="connsiteY24" fmla="*/ 918210 h 2773680"/>
                <a:gd name="connsiteX25" fmla="*/ 1280160 w 1821180"/>
                <a:gd name="connsiteY25" fmla="*/ 941070 h 2773680"/>
                <a:gd name="connsiteX26" fmla="*/ 1280160 w 1821180"/>
                <a:gd name="connsiteY26" fmla="*/ 1005840 h 2773680"/>
                <a:gd name="connsiteX27" fmla="*/ 1253490 w 1821180"/>
                <a:gd name="connsiteY27" fmla="*/ 1047750 h 2773680"/>
                <a:gd name="connsiteX28" fmla="*/ 1234440 w 1821180"/>
                <a:gd name="connsiteY28" fmla="*/ 1089660 h 2773680"/>
                <a:gd name="connsiteX29" fmla="*/ 1207770 w 1821180"/>
                <a:gd name="connsiteY29" fmla="*/ 1104900 h 2773680"/>
                <a:gd name="connsiteX30" fmla="*/ 1207770 w 1821180"/>
                <a:gd name="connsiteY30" fmla="*/ 1150620 h 2773680"/>
                <a:gd name="connsiteX31" fmla="*/ 1173480 w 1821180"/>
                <a:gd name="connsiteY31" fmla="*/ 1188720 h 2773680"/>
                <a:gd name="connsiteX32" fmla="*/ 1165860 w 1821180"/>
                <a:gd name="connsiteY32" fmla="*/ 1253490 h 2773680"/>
                <a:gd name="connsiteX33" fmla="*/ 1200150 w 1821180"/>
                <a:gd name="connsiteY33" fmla="*/ 1325880 h 2773680"/>
                <a:gd name="connsiteX34" fmla="*/ 1200150 w 1821180"/>
                <a:gd name="connsiteY34" fmla="*/ 1383030 h 2773680"/>
                <a:gd name="connsiteX35" fmla="*/ 1211580 w 1821180"/>
                <a:gd name="connsiteY35" fmla="*/ 1447800 h 2773680"/>
                <a:gd name="connsiteX36" fmla="*/ 1203960 w 1821180"/>
                <a:gd name="connsiteY36" fmla="*/ 1508760 h 2773680"/>
                <a:gd name="connsiteX37" fmla="*/ 1253490 w 1821180"/>
                <a:gd name="connsiteY37" fmla="*/ 1607820 h 2773680"/>
                <a:gd name="connsiteX38" fmla="*/ 1272540 w 1821180"/>
                <a:gd name="connsiteY38" fmla="*/ 1699260 h 2773680"/>
                <a:gd name="connsiteX39" fmla="*/ 1287780 w 1821180"/>
                <a:gd name="connsiteY39" fmla="*/ 1737360 h 2773680"/>
                <a:gd name="connsiteX40" fmla="*/ 1325880 w 1821180"/>
                <a:gd name="connsiteY40" fmla="*/ 1805940 h 2773680"/>
                <a:gd name="connsiteX41" fmla="*/ 1329690 w 1821180"/>
                <a:gd name="connsiteY41" fmla="*/ 1866900 h 2773680"/>
                <a:gd name="connsiteX42" fmla="*/ 1333500 w 1821180"/>
                <a:gd name="connsiteY42" fmla="*/ 1916430 h 2773680"/>
                <a:gd name="connsiteX43" fmla="*/ 1363980 w 1821180"/>
                <a:gd name="connsiteY43" fmla="*/ 1965960 h 2773680"/>
                <a:gd name="connsiteX44" fmla="*/ 1405890 w 1821180"/>
                <a:gd name="connsiteY44" fmla="*/ 2026920 h 2773680"/>
                <a:gd name="connsiteX45" fmla="*/ 1417320 w 1821180"/>
                <a:gd name="connsiteY45" fmla="*/ 2061210 h 2773680"/>
                <a:gd name="connsiteX46" fmla="*/ 1459230 w 1821180"/>
                <a:gd name="connsiteY46" fmla="*/ 2110740 h 2773680"/>
                <a:gd name="connsiteX47" fmla="*/ 1508760 w 1821180"/>
                <a:gd name="connsiteY47" fmla="*/ 2145030 h 2773680"/>
                <a:gd name="connsiteX48" fmla="*/ 1596390 w 1821180"/>
                <a:gd name="connsiteY48" fmla="*/ 2186940 h 2773680"/>
                <a:gd name="connsiteX49" fmla="*/ 1611630 w 1821180"/>
                <a:gd name="connsiteY49" fmla="*/ 2221230 h 2773680"/>
                <a:gd name="connsiteX50" fmla="*/ 1642110 w 1821180"/>
                <a:gd name="connsiteY50" fmla="*/ 2266950 h 2773680"/>
                <a:gd name="connsiteX51" fmla="*/ 1703070 w 1821180"/>
                <a:gd name="connsiteY51" fmla="*/ 2305050 h 2773680"/>
                <a:gd name="connsiteX52" fmla="*/ 1748790 w 1821180"/>
                <a:gd name="connsiteY52" fmla="*/ 2358390 h 2773680"/>
                <a:gd name="connsiteX53" fmla="*/ 1760220 w 1821180"/>
                <a:gd name="connsiteY53" fmla="*/ 2449830 h 2773680"/>
                <a:gd name="connsiteX54" fmla="*/ 1779270 w 1821180"/>
                <a:gd name="connsiteY54" fmla="*/ 2499360 h 2773680"/>
                <a:gd name="connsiteX55" fmla="*/ 1813560 w 1821180"/>
                <a:gd name="connsiteY55" fmla="*/ 2548890 h 2773680"/>
                <a:gd name="connsiteX56" fmla="*/ 1821180 w 1821180"/>
                <a:gd name="connsiteY56" fmla="*/ 2602230 h 2773680"/>
                <a:gd name="connsiteX57" fmla="*/ 1821180 w 1821180"/>
                <a:gd name="connsiteY57" fmla="*/ 2663190 h 2773680"/>
                <a:gd name="connsiteX58" fmla="*/ 1817370 w 1821180"/>
                <a:gd name="connsiteY58" fmla="*/ 2701290 h 2773680"/>
                <a:gd name="connsiteX59" fmla="*/ 1802130 w 1821180"/>
                <a:gd name="connsiteY59" fmla="*/ 2735580 h 2773680"/>
                <a:gd name="connsiteX60" fmla="*/ 1741170 w 1821180"/>
                <a:gd name="connsiteY60" fmla="*/ 2758440 h 2773680"/>
                <a:gd name="connsiteX61" fmla="*/ 1687830 w 1821180"/>
                <a:gd name="connsiteY61" fmla="*/ 2769870 h 2773680"/>
                <a:gd name="connsiteX62" fmla="*/ 1611630 w 1821180"/>
                <a:gd name="connsiteY62" fmla="*/ 2773680 h 2773680"/>
                <a:gd name="connsiteX63" fmla="*/ 1512570 w 1821180"/>
                <a:gd name="connsiteY63" fmla="*/ 2754630 h 2773680"/>
                <a:gd name="connsiteX64" fmla="*/ 1451610 w 1821180"/>
                <a:gd name="connsiteY64" fmla="*/ 2766060 h 2773680"/>
                <a:gd name="connsiteX65" fmla="*/ 1390650 w 1821180"/>
                <a:gd name="connsiteY65" fmla="*/ 2773680 h 2773680"/>
                <a:gd name="connsiteX66" fmla="*/ 1356360 w 1821180"/>
                <a:gd name="connsiteY66" fmla="*/ 2766060 h 2773680"/>
                <a:gd name="connsiteX67" fmla="*/ 1325880 w 1821180"/>
                <a:gd name="connsiteY67" fmla="*/ 2750820 h 2773680"/>
                <a:gd name="connsiteX68" fmla="*/ 1226820 w 1821180"/>
                <a:gd name="connsiteY68" fmla="*/ 2758440 h 2773680"/>
                <a:gd name="connsiteX69" fmla="*/ 1135380 w 1821180"/>
                <a:gd name="connsiteY69" fmla="*/ 2773680 h 2773680"/>
                <a:gd name="connsiteX70" fmla="*/ 1078230 w 1821180"/>
                <a:gd name="connsiteY70" fmla="*/ 2762250 h 2773680"/>
                <a:gd name="connsiteX71" fmla="*/ 1013460 w 1821180"/>
                <a:gd name="connsiteY71" fmla="*/ 2739390 h 2773680"/>
                <a:gd name="connsiteX72" fmla="*/ 956310 w 1821180"/>
                <a:gd name="connsiteY72" fmla="*/ 2727960 h 2773680"/>
                <a:gd name="connsiteX73" fmla="*/ 830580 w 1821180"/>
                <a:gd name="connsiteY73" fmla="*/ 2678430 h 2773680"/>
                <a:gd name="connsiteX74" fmla="*/ 800100 w 1821180"/>
                <a:gd name="connsiteY74" fmla="*/ 2647950 h 2773680"/>
                <a:gd name="connsiteX75" fmla="*/ 758190 w 1821180"/>
                <a:gd name="connsiteY75" fmla="*/ 2636520 h 2773680"/>
                <a:gd name="connsiteX76" fmla="*/ 727710 w 1821180"/>
                <a:gd name="connsiteY76" fmla="*/ 2625090 h 2773680"/>
                <a:gd name="connsiteX77" fmla="*/ 681990 w 1821180"/>
                <a:gd name="connsiteY77" fmla="*/ 2590800 h 2773680"/>
                <a:gd name="connsiteX78" fmla="*/ 659130 w 1821180"/>
                <a:gd name="connsiteY78" fmla="*/ 2564130 h 2773680"/>
                <a:gd name="connsiteX79" fmla="*/ 590550 w 1821180"/>
                <a:gd name="connsiteY79" fmla="*/ 2552700 h 2773680"/>
                <a:gd name="connsiteX80" fmla="*/ 563880 w 1821180"/>
                <a:gd name="connsiteY80" fmla="*/ 2537460 h 2773680"/>
                <a:gd name="connsiteX81" fmla="*/ 541020 w 1821180"/>
                <a:gd name="connsiteY81" fmla="*/ 2491740 h 2773680"/>
                <a:gd name="connsiteX82" fmla="*/ 541020 w 1821180"/>
                <a:gd name="connsiteY82" fmla="*/ 2426970 h 2773680"/>
                <a:gd name="connsiteX83" fmla="*/ 502920 w 1821180"/>
                <a:gd name="connsiteY83" fmla="*/ 2354580 h 2773680"/>
                <a:gd name="connsiteX84" fmla="*/ 472440 w 1821180"/>
                <a:gd name="connsiteY84" fmla="*/ 2293620 h 2773680"/>
                <a:gd name="connsiteX85" fmla="*/ 422910 w 1821180"/>
                <a:gd name="connsiteY85" fmla="*/ 2217420 h 2773680"/>
                <a:gd name="connsiteX86" fmla="*/ 388620 w 1821180"/>
                <a:gd name="connsiteY86" fmla="*/ 2076450 h 2773680"/>
                <a:gd name="connsiteX87" fmla="*/ 350520 w 1821180"/>
                <a:gd name="connsiteY87" fmla="*/ 2038350 h 2773680"/>
                <a:gd name="connsiteX88" fmla="*/ 331470 w 1821180"/>
                <a:gd name="connsiteY88" fmla="*/ 2011680 h 2773680"/>
                <a:gd name="connsiteX89" fmla="*/ 308610 w 1821180"/>
                <a:gd name="connsiteY89" fmla="*/ 1962150 h 2773680"/>
                <a:gd name="connsiteX90" fmla="*/ 281940 w 1821180"/>
                <a:gd name="connsiteY90" fmla="*/ 1905000 h 2773680"/>
                <a:gd name="connsiteX91" fmla="*/ 232410 w 1821180"/>
                <a:gd name="connsiteY91" fmla="*/ 1802130 h 2773680"/>
                <a:gd name="connsiteX92" fmla="*/ 240030 w 1821180"/>
                <a:gd name="connsiteY92" fmla="*/ 1748790 h 2773680"/>
                <a:gd name="connsiteX93" fmla="*/ 251460 w 1821180"/>
                <a:gd name="connsiteY93" fmla="*/ 1676400 h 2773680"/>
                <a:gd name="connsiteX94" fmla="*/ 236220 w 1821180"/>
                <a:gd name="connsiteY94" fmla="*/ 1611630 h 2773680"/>
                <a:gd name="connsiteX95" fmla="*/ 220980 w 1821180"/>
                <a:gd name="connsiteY95" fmla="*/ 1569720 h 2773680"/>
                <a:gd name="connsiteX96" fmla="*/ 220980 w 1821180"/>
                <a:gd name="connsiteY96" fmla="*/ 1508760 h 2773680"/>
                <a:gd name="connsiteX97" fmla="*/ 220980 w 1821180"/>
                <a:gd name="connsiteY97" fmla="*/ 1508760 h 2773680"/>
                <a:gd name="connsiteX98" fmla="*/ 205740 w 1821180"/>
                <a:gd name="connsiteY98" fmla="*/ 1447800 h 2773680"/>
                <a:gd name="connsiteX99" fmla="*/ 190500 w 1821180"/>
                <a:gd name="connsiteY99" fmla="*/ 1379220 h 2773680"/>
                <a:gd name="connsiteX100" fmla="*/ 205740 w 1821180"/>
                <a:gd name="connsiteY100" fmla="*/ 1329690 h 2773680"/>
                <a:gd name="connsiteX101" fmla="*/ 186690 w 1821180"/>
                <a:gd name="connsiteY101" fmla="*/ 1245870 h 2773680"/>
                <a:gd name="connsiteX102" fmla="*/ 160020 w 1821180"/>
                <a:gd name="connsiteY102" fmla="*/ 1169670 h 2773680"/>
                <a:gd name="connsiteX103" fmla="*/ 137160 w 1821180"/>
                <a:gd name="connsiteY103" fmla="*/ 1108710 h 2773680"/>
                <a:gd name="connsiteX104" fmla="*/ 99060 w 1821180"/>
                <a:gd name="connsiteY104" fmla="*/ 1055370 h 2773680"/>
                <a:gd name="connsiteX105" fmla="*/ 80010 w 1821180"/>
                <a:gd name="connsiteY105" fmla="*/ 994410 h 2773680"/>
                <a:gd name="connsiteX106" fmla="*/ 57150 w 1821180"/>
                <a:gd name="connsiteY106" fmla="*/ 941070 h 2773680"/>
                <a:gd name="connsiteX107" fmla="*/ 95250 w 1821180"/>
                <a:gd name="connsiteY107" fmla="*/ 899160 h 2773680"/>
                <a:gd name="connsiteX108" fmla="*/ 80010 w 1821180"/>
                <a:gd name="connsiteY108" fmla="*/ 838200 h 2773680"/>
                <a:gd name="connsiteX109" fmla="*/ 68580 w 1821180"/>
                <a:gd name="connsiteY109" fmla="*/ 800100 h 2773680"/>
                <a:gd name="connsiteX110" fmla="*/ 72390 w 1821180"/>
                <a:gd name="connsiteY110" fmla="*/ 758190 h 2773680"/>
                <a:gd name="connsiteX111" fmla="*/ 87630 w 1821180"/>
                <a:gd name="connsiteY111" fmla="*/ 716280 h 2773680"/>
                <a:gd name="connsiteX112" fmla="*/ 91440 w 1821180"/>
                <a:gd name="connsiteY112" fmla="*/ 636270 h 2773680"/>
                <a:gd name="connsiteX113" fmla="*/ 68580 w 1821180"/>
                <a:gd name="connsiteY113" fmla="*/ 579120 h 2773680"/>
                <a:gd name="connsiteX114" fmla="*/ 45720 w 1821180"/>
                <a:gd name="connsiteY114" fmla="*/ 548640 h 2773680"/>
                <a:gd name="connsiteX115" fmla="*/ 38100 w 1821180"/>
                <a:gd name="connsiteY115" fmla="*/ 476250 h 2773680"/>
                <a:gd name="connsiteX116" fmla="*/ 22860 w 1821180"/>
                <a:gd name="connsiteY116" fmla="*/ 426720 h 2773680"/>
                <a:gd name="connsiteX117" fmla="*/ 3810 w 1821180"/>
                <a:gd name="connsiteY117" fmla="*/ 373380 h 2773680"/>
                <a:gd name="connsiteX118" fmla="*/ 0 w 1821180"/>
                <a:gd name="connsiteY118" fmla="*/ 316230 h 2773680"/>
                <a:gd name="connsiteX119" fmla="*/ 0 w 1821180"/>
                <a:gd name="connsiteY119" fmla="*/ 262890 h 2773680"/>
                <a:gd name="connsiteX120" fmla="*/ 41910 w 1821180"/>
                <a:gd name="connsiteY120" fmla="*/ 213360 h 2773680"/>
                <a:gd name="connsiteX121" fmla="*/ 60960 w 1821180"/>
                <a:gd name="connsiteY121" fmla="*/ 167640 h 2773680"/>
                <a:gd name="connsiteX122" fmla="*/ 91440 w 1821180"/>
                <a:gd name="connsiteY122" fmla="*/ 148590 h 2773680"/>
                <a:gd name="connsiteX123" fmla="*/ 125730 w 1821180"/>
                <a:gd name="connsiteY123" fmla="*/ 125730 h 2773680"/>
                <a:gd name="connsiteX124" fmla="*/ 182880 w 1821180"/>
                <a:gd name="connsiteY124" fmla="*/ 87630 h 2773680"/>
                <a:gd name="connsiteX125" fmla="*/ 240030 w 1821180"/>
                <a:gd name="connsiteY125" fmla="*/ 80010 h 2773680"/>
                <a:gd name="connsiteX126" fmla="*/ 297180 w 1821180"/>
                <a:gd name="connsiteY126" fmla="*/ 80010 h 2773680"/>
                <a:gd name="connsiteX127" fmla="*/ 297180 w 1821180"/>
                <a:gd name="connsiteY127" fmla="*/ 114300 h 2773680"/>
                <a:gd name="connsiteX128" fmla="*/ 220980 w 1821180"/>
                <a:gd name="connsiteY128" fmla="*/ 133350 h 2773680"/>
                <a:gd name="connsiteX129" fmla="*/ 106680 w 1821180"/>
                <a:gd name="connsiteY129" fmla="*/ 205740 h 2773680"/>
                <a:gd name="connsiteX130" fmla="*/ 80010 w 1821180"/>
                <a:gd name="connsiteY130" fmla="*/ 259080 h 2773680"/>
                <a:gd name="connsiteX131" fmla="*/ 68580 w 1821180"/>
                <a:gd name="connsiteY131" fmla="*/ 304800 h 2773680"/>
                <a:gd name="connsiteX132" fmla="*/ 60960 w 1821180"/>
                <a:gd name="connsiteY132" fmla="*/ 358140 h 2773680"/>
                <a:gd name="connsiteX133" fmla="*/ 83820 w 1821180"/>
                <a:gd name="connsiteY133" fmla="*/ 430530 h 2773680"/>
                <a:gd name="connsiteX134" fmla="*/ 129540 w 1821180"/>
                <a:gd name="connsiteY134" fmla="*/ 483870 h 2773680"/>
                <a:gd name="connsiteX135" fmla="*/ 163830 w 1821180"/>
                <a:gd name="connsiteY135" fmla="*/ 541020 h 2773680"/>
                <a:gd name="connsiteX136" fmla="*/ 156210 w 1821180"/>
                <a:gd name="connsiteY136" fmla="*/ 643890 h 2773680"/>
                <a:gd name="connsiteX137" fmla="*/ 156210 w 1821180"/>
                <a:gd name="connsiteY137" fmla="*/ 773430 h 2773680"/>
                <a:gd name="connsiteX138" fmla="*/ 144780 w 1821180"/>
                <a:gd name="connsiteY138" fmla="*/ 899160 h 2773680"/>
                <a:gd name="connsiteX139" fmla="*/ 190500 w 1821180"/>
                <a:gd name="connsiteY139" fmla="*/ 1024890 h 2773680"/>
                <a:gd name="connsiteX140" fmla="*/ 220980 w 1821180"/>
                <a:gd name="connsiteY140" fmla="*/ 1112520 h 2773680"/>
                <a:gd name="connsiteX141" fmla="*/ 251460 w 1821180"/>
                <a:gd name="connsiteY141" fmla="*/ 1188720 h 2773680"/>
                <a:gd name="connsiteX142" fmla="*/ 259080 w 1821180"/>
                <a:gd name="connsiteY142" fmla="*/ 1283970 h 2773680"/>
                <a:gd name="connsiteX143" fmla="*/ 274320 w 1821180"/>
                <a:gd name="connsiteY143" fmla="*/ 1394460 h 2773680"/>
                <a:gd name="connsiteX144" fmla="*/ 320040 w 1821180"/>
                <a:gd name="connsiteY144" fmla="*/ 1543050 h 2773680"/>
                <a:gd name="connsiteX145" fmla="*/ 342900 w 1821180"/>
                <a:gd name="connsiteY145" fmla="*/ 1741170 h 2773680"/>
                <a:gd name="connsiteX146" fmla="*/ 411480 w 1821180"/>
                <a:gd name="connsiteY146" fmla="*/ 1950720 h 2773680"/>
                <a:gd name="connsiteX147" fmla="*/ 472440 w 1821180"/>
                <a:gd name="connsiteY147" fmla="*/ 2148840 h 2773680"/>
                <a:gd name="connsiteX148" fmla="*/ 556260 w 1821180"/>
                <a:gd name="connsiteY148" fmla="*/ 2308860 h 2773680"/>
                <a:gd name="connsiteX149" fmla="*/ 655320 w 1821180"/>
                <a:gd name="connsiteY149" fmla="*/ 2430780 h 2773680"/>
                <a:gd name="connsiteX150" fmla="*/ 784860 w 1821180"/>
                <a:gd name="connsiteY150" fmla="*/ 2548890 h 2773680"/>
                <a:gd name="connsiteX151" fmla="*/ 914400 w 1821180"/>
                <a:gd name="connsiteY151" fmla="*/ 2617470 h 2773680"/>
                <a:gd name="connsiteX152" fmla="*/ 948690 w 1821180"/>
                <a:gd name="connsiteY152" fmla="*/ 2651760 h 2773680"/>
                <a:gd name="connsiteX153" fmla="*/ 1074420 w 1821180"/>
                <a:gd name="connsiteY153" fmla="*/ 2674620 h 2773680"/>
                <a:gd name="connsiteX154" fmla="*/ 1123950 w 1821180"/>
                <a:gd name="connsiteY154" fmla="*/ 2678430 h 2773680"/>
                <a:gd name="connsiteX155" fmla="*/ 1344930 w 1821180"/>
                <a:gd name="connsiteY155" fmla="*/ 2674620 h 2773680"/>
                <a:gd name="connsiteX156" fmla="*/ 1592580 w 1821180"/>
                <a:gd name="connsiteY156" fmla="*/ 2716530 h 2773680"/>
                <a:gd name="connsiteX157" fmla="*/ 1737360 w 1821180"/>
                <a:gd name="connsiteY157" fmla="*/ 2716530 h 2773680"/>
                <a:gd name="connsiteX158" fmla="*/ 1786890 w 1821180"/>
                <a:gd name="connsiteY158" fmla="*/ 2682240 h 2773680"/>
                <a:gd name="connsiteX159" fmla="*/ 1783080 w 1821180"/>
                <a:gd name="connsiteY159" fmla="*/ 2625090 h 2773680"/>
                <a:gd name="connsiteX160" fmla="*/ 1764030 w 1821180"/>
                <a:gd name="connsiteY160" fmla="*/ 2579370 h 2773680"/>
                <a:gd name="connsiteX161" fmla="*/ 1718310 w 1821180"/>
                <a:gd name="connsiteY161" fmla="*/ 2526030 h 2773680"/>
                <a:gd name="connsiteX162" fmla="*/ 1684020 w 1821180"/>
                <a:gd name="connsiteY162" fmla="*/ 2400300 h 2773680"/>
                <a:gd name="connsiteX163" fmla="*/ 1657350 w 1821180"/>
                <a:gd name="connsiteY163" fmla="*/ 2339340 h 2773680"/>
                <a:gd name="connsiteX164" fmla="*/ 1607820 w 1821180"/>
                <a:gd name="connsiteY164" fmla="*/ 2263140 h 2773680"/>
                <a:gd name="connsiteX165" fmla="*/ 1504950 w 1821180"/>
                <a:gd name="connsiteY165" fmla="*/ 2205990 h 2773680"/>
                <a:gd name="connsiteX166" fmla="*/ 1379220 w 1821180"/>
                <a:gd name="connsiteY166" fmla="*/ 2129790 h 2773680"/>
                <a:gd name="connsiteX167" fmla="*/ 1306830 w 1821180"/>
                <a:gd name="connsiteY167" fmla="*/ 2053590 h 2773680"/>
                <a:gd name="connsiteX168" fmla="*/ 1257300 w 1821180"/>
                <a:gd name="connsiteY168" fmla="*/ 1943100 h 2773680"/>
                <a:gd name="connsiteX169" fmla="*/ 1226820 w 1821180"/>
                <a:gd name="connsiteY169" fmla="*/ 1844040 h 2773680"/>
                <a:gd name="connsiteX170" fmla="*/ 1215390 w 1821180"/>
                <a:gd name="connsiteY170" fmla="*/ 1756410 h 2773680"/>
                <a:gd name="connsiteX171" fmla="*/ 1181100 w 1821180"/>
                <a:gd name="connsiteY171" fmla="*/ 1703070 h 2773680"/>
                <a:gd name="connsiteX172" fmla="*/ 1150620 w 1821180"/>
                <a:gd name="connsiteY172" fmla="*/ 1577340 h 2773680"/>
                <a:gd name="connsiteX173" fmla="*/ 1123950 w 1821180"/>
                <a:gd name="connsiteY173" fmla="*/ 1474470 h 2773680"/>
                <a:gd name="connsiteX174" fmla="*/ 1070610 w 1821180"/>
                <a:gd name="connsiteY174" fmla="*/ 1356360 h 2773680"/>
                <a:gd name="connsiteX175" fmla="*/ 1013460 w 1821180"/>
                <a:gd name="connsiteY175" fmla="*/ 1230630 h 2773680"/>
                <a:gd name="connsiteX176" fmla="*/ 1021080 w 1821180"/>
                <a:gd name="connsiteY176" fmla="*/ 1123950 h 2773680"/>
                <a:gd name="connsiteX177" fmla="*/ 1028700 w 1821180"/>
                <a:gd name="connsiteY177" fmla="*/ 1085850 h 2773680"/>
                <a:gd name="connsiteX178" fmla="*/ 1097280 w 1821180"/>
                <a:gd name="connsiteY178" fmla="*/ 1051560 h 2773680"/>
                <a:gd name="connsiteX179" fmla="*/ 1150620 w 1821180"/>
                <a:gd name="connsiteY179" fmla="*/ 1017270 h 2773680"/>
                <a:gd name="connsiteX180" fmla="*/ 1158240 w 1821180"/>
                <a:gd name="connsiteY180" fmla="*/ 929640 h 2773680"/>
                <a:gd name="connsiteX181" fmla="*/ 1131570 w 1821180"/>
                <a:gd name="connsiteY181" fmla="*/ 842010 h 2773680"/>
                <a:gd name="connsiteX182" fmla="*/ 1062990 w 1821180"/>
                <a:gd name="connsiteY182" fmla="*/ 784860 h 2773680"/>
                <a:gd name="connsiteX183" fmla="*/ 1009650 w 1821180"/>
                <a:gd name="connsiteY183" fmla="*/ 617220 h 2773680"/>
                <a:gd name="connsiteX184" fmla="*/ 948690 w 1821180"/>
                <a:gd name="connsiteY184" fmla="*/ 491490 h 2773680"/>
                <a:gd name="connsiteX185" fmla="*/ 838200 w 1821180"/>
                <a:gd name="connsiteY185" fmla="*/ 388620 h 2773680"/>
                <a:gd name="connsiteX186" fmla="*/ 830580 w 1821180"/>
                <a:gd name="connsiteY186" fmla="*/ 293370 h 2773680"/>
                <a:gd name="connsiteX187" fmla="*/ 838200 w 1821180"/>
                <a:gd name="connsiteY187" fmla="*/ 182880 h 2773680"/>
                <a:gd name="connsiteX188" fmla="*/ 819150 w 1821180"/>
                <a:gd name="connsiteY188" fmla="*/ 99060 h 2773680"/>
                <a:gd name="connsiteX189" fmla="*/ 784860 w 1821180"/>
                <a:gd name="connsiteY189" fmla="*/ 68580 h 2773680"/>
                <a:gd name="connsiteX190" fmla="*/ 712470 w 1821180"/>
                <a:gd name="connsiteY190" fmla="*/ 57150 h 2773680"/>
                <a:gd name="connsiteX191" fmla="*/ 621030 w 1821180"/>
                <a:gd name="connsiteY191" fmla="*/ 57150 h 2773680"/>
                <a:gd name="connsiteX192" fmla="*/ 495300 w 1821180"/>
                <a:gd name="connsiteY192" fmla="*/ 95250 h 2773680"/>
                <a:gd name="connsiteX193" fmla="*/ 430530 w 1821180"/>
                <a:gd name="connsiteY193" fmla="*/ 114300 h 2773680"/>
                <a:gd name="connsiteX194" fmla="*/ 346710 w 1821180"/>
                <a:gd name="connsiteY194" fmla="*/ 114300 h 2773680"/>
                <a:gd name="connsiteX195" fmla="*/ 438150 w 1821180"/>
                <a:gd name="connsiteY195" fmla="*/ 45720 h 2773680"/>
                <a:gd name="connsiteX0" fmla="*/ 438150 w 1821180"/>
                <a:gd name="connsiteY0" fmla="*/ 45720 h 2773680"/>
                <a:gd name="connsiteX1" fmla="*/ 438150 w 1821180"/>
                <a:gd name="connsiteY1" fmla="*/ 45720 h 2773680"/>
                <a:gd name="connsiteX2" fmla="*/ 529590 w 1821180"/>
                <a:gd name="connsiteY2" fmla="*/ 41910 h 2773680"/>
                <a:gd name="connsiteX3" fmla="*/ 617220 w 1821180"/>
                <a:gd name="connsiteY3" fmla="*/ 19050 h 2773680"/>
                <a:gd name="connsiteX4" fmla="*/ 739140 w 1821180"/>
                <a:gd name="connsiteY4" fmla="*/ 0 h 2773680"/>
                <a:gd name="connsiteX5" fmla="*/ 796290 w 1821180"/>
                <a:gd name="connsiteY5" fmla="*/ 7620 h 2773680"/>
                <a:gd name="connsiteX6" fmla="*/ 811530 w 1821180"/>
                <a:gd name="connsiteY6" fmla="*/ 11430 h 2773680"/>
                <a:gd name="connsiteX7" fmla="*/ 857250 w 1821180"/>
                <a:gd name="connsiteY7" fmla="*/ 49530 h 2773680"/>
                <a:gd name="connsiteX8" fmla="*/ 891540 w 1821180"/>
                <a:gd name="connsiteY8" fmla="*/ 91440 h 2773680"/>
                <a:gd name="connsiteX9" fmla="*/ 918210 w 1821180"/>
                <a:gd name="connsiteY9" fmla="*/ 152400 h 2773680"/>
                <a:gd name="connsiteX10" fmla="*/ 929640 w 1821180"/>
                <a:gd name="connsiteY10" fmla="*/ 213360 h 2773680"/>
                <a:gd name="connsiteX11" fmla="*/ 933450 w 1821180"/>
                <a:gd name="connsiteY11" fmla="*/ 262890 h 2773680"/>
                <a:gd name="connsiteX12" fmla="*/ 971550 w 1821180"/>
                <a:gd name="connsiteY12" fmla="*/ 300990 h 2773680"/>
                <a:gd name="connsiteX13" fmla="*/ 1013460 w 1821180"/>
                <a:gd name="connsiteY13" fmla="*/ 331470 h 2773680"/>
                <a:gd name="connsiteX14" fmla="*/ 1032510 w 1821180"/>
                <a:gd name="connsiteY14" fmla="*/ 396240 h 2773680"/>
                <a:gd name="connsiteX15" fmla="*/ 1040130 w 1821180"/>
                <a:gd name="connsiteY15" fmla="*/ 476250 h 2773680"/>
                <a:gd name="connsiteX16" fmla="*/ 1104900 w 1821180"/>
                <a:gd name="connsiteY16" fmla="*/ 510540 h 2773680"/>
                <a:gd name="connsiteX17" fmla="*/ 1135380 w 1821180"/>
                <a:gd name="connsiteY17" fmla="*/ 567690 h 2773680"/>
                <a:gd name="connsiteX18" fmla="*/ 1154430 w 1821180"/>
                <a:gd name="connsiteY18" fmla="*/ 628650 h 2773680"/>
                <a:gd name="connsiteX19" fmla="*/ 1158240 w 1821180"/>
                <a:gd name="connsiteY19" fmla="*/ 666750 h 2773680"/>
                <a:gd name="connsiteX20" fmla="*/ 1181100 w 1821180"/>
                <a:gd name="connsiteY20" fmla="*/ 731520 h 2773680"/>
                <a:gd name="connsiteX21" fmla="*/ 1226820 w 1821180"/>
                <a:gd name="connsiteY21" fmla="*/ 773430 h 2773680"/>
                <a:gd name="connsiteX22" fmla="*/ 1261110 w 1821180"/>
                <a:gd name="connsiteY22" fmla="*/ 792480 h 2773680"/>
                <a:gd name="connsiteX23" fmla="*/ 1287780 w 1821180"/>
                <a:gd name="connsiteY23" fmla="*/ 857250 h 2773680"/>
                <a:gd name="connsiteX24" fmla="*/ 1291590 w 1821180"/>
                <a:gd name="connsiteY24" fmla="*/ 918210 h 2773680"/>
                <a:gd name="connsiteX25" fmla="*/ 1280160 w 1821180"/>
                <a:gd name="connsiteY25" fmla="*/ 941070 h 2773680"/>
                <a:gd name="connsiteX26" fmla="*/ 1280160 w 1821180"/>
                <a:gd name="connsiteY26" fmla="*/ 1005840 h 2773680"/>
                <a:gd name="connsiteX27" fmla="*/ 1253490 w 1821180"/>
                <a:gd name="connsiteY27" fmla="*/ 1047750 h 2773680"/>
                <a:gd name="connsiteX28" fmla="*/ 1234440 w 1821180"/>
                <a:gd name="connsiteY28" fmla="*/ 1089660 h 2773680"/>
                <a:gd name="connsiteX29" fmla="*/ 1207770 w 1821180"/>
                <a:gd name="connsiteY29" fmla="*/ 1104900 h 2773680"/>
                <a:gd name="connsiteX30" fmla="*/ 1207770 w 1821180"/>
                <a:gd name="connsiteY30" fmla="*/ 1150620 h 2773680"/>
                <a:gd name="connsiteX31" fmla="*/ 1173480 w 1821180"/>
                <a:gd name="connsiteY31" fmla="*/ 1188720 h 2773680"/>
                <a:gd name="connsiteX32" fmla="*/ 1165860 w 1821180"/>
                <a:gd name="connsiteY32" fmla="*/ 1253490 h 2773680"/>
                <a:gd name="connsiteX33" fmla="*/ 1200150 w 1821180"/>
                <a:gd name="connsiteY33" fmla="*/ 1325880 h 2773680"/>
                <a:gd name="connsiteX34" fmla="*/ 1200150 w 1821180"/>
                <a:gd name="connsiteY34" fmla="*/ 1383030 h 2773680"/>
                <a:gd name="connsiteX35" fmla="*/ 1211580 w 1821180"/>
                <a:gd name="connsiteY35" fmla="*/ 1447800 h 2773680"/>
                <a:gd name="connsiteX36" fmla="*/ 1203960 w 1821180"/>
                <a:gd name="connsiteY36" fmla="*/ 1508760 h 2773680"/>
                <a:gd name="connsiteX37" fmla="*/ 1253490 w 1821180"/>
                <a:gd name="connsiteY37" fmla="*/ 1607820 h 2773680"/>
                <a:gd name="connsiteX38" fmla="*/ 1272540 w 1821180"/>
                <a:gd name="connsiteY38" fmla="*/ 1699260 h 2773680"/>
                <a:gd name="connsiteX39" fmla="*/ 1287780 w 1821180"/>
                <a:gd name="connsiteY39" fmla="*/ 1737360 h 2773680"/>
                <a:gd name="connsiteX40" fmla="*/ 1325880 w 1821180"/>
                <a:gd name="connsiteY40" fmla="*/ 1805940 h 2773680"/>
                <a:gd name="connsiteX41" fmla="*/ 1329690 w 1821180"/>
                <a:gd name="connsiteY41" fmla="*/ 1866900 h 2773680"/>
                <a:gd name="connsiteX42" fmla="*/ 1333500 w 1821180"/>
                <a:gd name="connsiteY42" fmla="*/ 1916430 h 2773680"/>
                <a:gd name="connsiteX43" fmla="*/ 1363980 w 1821180"/>
                <a:gd name="connsiteY43" fmla="*/ 1965960 h 2773680"/>
                <a:gd name="connsiteX44" fmla="*/ 1405890 w 1821180"/>
                <a:gd name="connsiteY44" fmla="*/ 2026920 h 2773680"/>
                <a:gd name="connsiteX45" fmla="*/ 1417320 w 1821180"/>
                <a:gd name="connsiteY45" fmla="*/ 2061210 h 2773680"/>
                <a:gd name="connsiteX46" fmla="*/ 1459230 w 1821180"/>
                <a:gd name="connsiteY46" fmla="*/ 2110740 h 2773680"/>
                <a:gd name="connsiteX47" fmla="*/ 1508760 w 1821180"/>
                <a:gd name="connsiteY47" fmla="*/ 2145030 h 2773680"/>
                <a:gd name="connsiteX48" fmla="*/ 1596390 w 1821180"/>
                <a:gd name="connsiteY48" fmla="*/ 2186940 h 2773680"/>
                <a:gd name="connsiteX49" fmla="*/ 1611630 w 1821180"/>
                <a:gd name="connsiteY49" fmla="*/ 2221230 h 2773680"/>
                <a:gd name="connsiteX50" fmla="*/ 1642110 w 1821180"/>
                <a:gd name="connsiteY50" fmla="*/ 2266950 h 2773680"/>
                <a:gd name="connsiteX51" fmla="*/ 1703070 w 1821180"/>
                <a:gd name="connsiteY51" fmla="*/ 2305050 h 2773680"/>
                <a:gd name="connsiteX52" fmla="*/ 1748790 w 1821180"/>
                <a:gd name="connsiteY52" fmla="*/ 2358390 h 2773680"/>
                <a:gd name="connsiteX53" fmla="*/ 1760220 w 1821180"/>
                <a:gd name="connsiteY53" fmla="*/ 2449830 h 2773680"/>
                <a:gd name="connsiteX54" fmla="*/ 1779270 w 1821180"/>
                <a:gd name="connsiteY54" fmla="*/ 2499360 h 2773680"/>
                <a:gd name="connsiteX55" fmla="*/ 1813560 w 1821180"/>
                <a:gd name="connsiteY55" fmla="*/ 2548890 h 2773680"/>
                <a:gd name="connsiteX56" fmla="*/ 1821180 w 1821180"/>
                <a:gd name="connsiteY56" fmla="*/ 2602230 h 2773680"/>
                <a:gd name="connsiteX57" fmla="*/ 1821180 w 1821180"/>
                <a:gd name="connsiteY57" fmla="*/ 2663190 h 2773680"/>
                <a:gd name="connsiteX58" fmla="*/ 1817370 w 1821180"/>
                <a:gd name="connsiteY58" fmla="*/ 2701290 h 2773680"/>
                <a:gd name="connsiteX59" fmla="*/ 1802130 w 1821180"/>
                <a:gd name="connsiteY59" fmla="*/ 2735580 h 2773680"/>
                <a:gd name="connsiteX60" fmla="*/ 1741170 w 1821180"/>
                <a:gd name="connsiteY60" fmla="*/ 2758440 h 2773680"/>
                <a:gd name="connsiteX61" fmla="*/ 1687830 w 1821180"/>
                <a:gd name="connsiteY61" fmla="*/ 2769870 h 2773680"/>
                <a:gd name="connsiteX62" fmla="*/ 1611630 w 1821180"/>
                <a:gd name="connsiteY62" fmla="*/ 2773680 h 2773680"/>
                <a:gd name="connsiteX63" fmla="*/ 1512570 w 1821180"/>
                <a:gd name="connsiteY63" fmla="*/ 2754630 h 2773680"/>
                <a:gd name="connsiteX64" fmla="*/ 1451610 w 1821180"/>
                <a:gd name="connsiteY64" fmla="*/ 2766060 h 2773680"/>
                <a:gd name="connsiteX65" fmla="*/ 1390650 w 1821180"/>
                <a:gd name="connsiteY65" fmla="*/ 2773680 h 2773680"/>
                <a:gd name="connsiteX66" fmla="*/ 1356360 w 1821180"/>
                <a:gd name="connsiteY66" fmla="*/ 2766060 h 2773680"/>
                <a:gd name="connsiteX67" fmla="*/ 1325880 w 1821180"/>
                <a:gd name="connsiteY67" fmla="*/ 2750820 h 2773680"/>
                <a:gd name="connsiteX68" fmla="*/ 1226820 w 1821180"/>
                <a:gd name="connsiteY68" fmla="*/ 2758440 h 2773680"/>
                <a:gd name="connsiteX69" fmla="*/ 1135380 w 1821180"/>
                <a:gd name="connsiteY69" fmla="*/ 2773680 h 2773680"/>
                <a:gd name="connsiteX70" fmla="*/ 1078230 w 1821180"/>
                <a:gd name="connsiteY70" fmla="*/ 2762250 h 2773680"/>
                <a:gd name="connsiteX71" fmla="*/ 1013460 w 1821180"/>
                <a:gd name="connsiteY71" fmla="*/ 2739390 h 2773680"/>
                <a:gd name="connsiteX72" fmla="*/ 956310 w 1821180"/>
                <a:gd name="connsiteY72" fmla="*/ 2727960 h 2773680"/>
                <a:gd name="connsiteX73" fmla="*/ 830580 w 1821180"/>
                <a:gd name="connsiteY73" fmla="*/ 2678430 h 2773680"/>
                <a:gd name="connsiteX74" fmla="*/ 800100 w 1821180"/>
                <a:gd name="connsiteY74" fmla="*/ 2647950 h 2773680"/>
                <a:gd name="connsiteX75" fmla="*/ 758190 w 1821180"/>
                <a:gd name="connsiteY75" fmla="*/ 2636520 h 2773680"/>
                <a:gd name="connsiteX76" fmla="*/ 727710 w 1821180"/>
                <a:gd name="connsiteY76" fmla="*/ 2625090 h 2773680"/>
                <a:gd name="connsiteX77" fmla="*/ 681990 w 1821180"/>
                <a:gd name="connsiteY77" fmla="*/ 2590800 h 2773680"/>
                <a:gd name="connsiteX78" fmla="*/ 659130 w 1821180"/>
                <a:gd name="connsiteY78" fmla="*/ 2564130 h 2773680"/>
                <a:gd name="connsiteX79" fmla="*/ 590550 w 1821180"/>
                <a:gd name="connsiteY79" fmla="*/ 2552700 h 2773680"/>
                <a:gd name="connsiteX80" fmla="*/ 563880 w 1821180"/>
                <a:gd name="connsiteY80" fmla="*/ 2537460 h 2773680"/>
                <a:gd name="connsiteX81" fmla="*/ 541020 w 1821180"/>
                <a:gd name="connsiteY81" fmla="*/ 2491740 h 2773680"/>
                <a:gd name="connsiteX82" fmla="*/ 541020 w 1821180"/>
                <a:gd name="connsiteY82" fmla="*/ 2426970 h 2773680"/>
                <a:gd name="connsiteX83" fmla="*/ 502920 w 1821180"/>
                <a:gd name="connsiteY83" fmla="*/ 2354580 h 2773680"/>
                <a:gd name="connsiteX84" fmla="*/ 472440 w 1821180"/>
                <a:gd name="connsiteY84" fmla="*/ 2293620 h 2773680"/>
                <a:gd name="connsiteX85" fmla="*/ 422910 w 1821180"/>
                <a:gd name="connsiteY85" fmla="*/ 2217420 h 2773680"/>
                <a:gd name="connsiteX86" fmla="*/ 388620 w 1821180"/>
                <a:gd name="connsiteY86" fmla="*/ 2076450 h 2773680"/>
                <a:gd name="connsiteX87" fmla="*/ 350520 w 1821180"/>
                <a:gd name="connsiteY87" fmla="*/ 2038350 h 2773680"/>
                <a:gd name="connsiteX88" fmla="*/ 331470 w 1821180"/>
                <a:gd name="connsiteY88" fmla="*/ 2011680 h 2773680"/>
                <a:gd name="connsiteX89" fmla="*/ 308610 w 1821180"/>
                <a:gd name="connsiteY89" fmla="*/ 1962150 h 2773680"/>
                <a:gd name="connsiteX90" fmla="*/ 281940 w 1821180"/>
                <a:gd name="connsiteY90" fmla="*/ 1905000 h 2773680"/>
                <a:gd name="connsiteX91" fmla="*/ 232410 w 1821180"/>
                <a:gd name="connsiteY91" fmla="*/ 1802130 h 2773680"/>
                <a:gd name="connsiteX92" fmla="*/ 240030 w 1821180"/>
                <a:gd name="connsiteY92" fmla="*/ 1748790 h 2773680"/>
                <a:gd name="connsiteX93" fmla="*/ 251460 w 1821180"/>
                <a:gd name="connsiteY93" fmla="*/ 1676400 h 2773680"/>
                <a:gd name="connsiteX94" fmla="*/ 236220 w 1821180"/>
                <a:gd name="connsiteY94" fmla="*/ 1611630 h 2773680"/>
                <a:gd name="connsiteX95" fmla="*/ 220980 w 1821180"/>
                <a:gd name="connsiteY95" fmla="*/ 1569720 h 2773680"/>
                <a:gd name="connsiteX96" fmla="*/ 220980 w 1821180"/>
                <a:gd name="connsiteY96" fmla="*/ 1508760 h 2773680"/>
                <a:gd name="connsiteX97" fmla="*/ 220980 w 1821180"/>
                <a:gd name="connsiteY97" fmla="*/ 1508760 h 2773680"/>
                <a:gd name="connsiteX98" fmla="*/ 205740 w 1821180"/>
                <a:gd name="connsiteY98" fmla="*/ 1447800 h 2773680"/>
                <a:gd name="connsiteX99" fmla="*/ 190500 w 1821180"/>
                <a:gd name="connsiteY99" fmla="*/ 1379220 h 2773680"/>
                <a:gd name="connsiteX100" fmla="*/ 205740 w 1821180"/>
                <a:gd name="connsiteY100" fmla="*/ 1329690 h 2773680"/>
                <a:gd name="connsiteX101" fmla="*/ 186690 w 1821180"/>
                <a:gd name="connsiteY101" fmla="*/ 1245870 h 2773680"/>
                <a:gd name="connsiteX102" fmla="*/ 160020 w 1821180"/>
                <a:gd name="connsiteY102" fmla="*/ 1169670 h 2773680"/>
                <a:gd name="connsiteX103" fmla="*/ 137160 w 1821180"/>
                <a:gd name="connsiteY103" fmla="*/ 1108710 h 2773680"/>
                <a:gd name="connsiteX104" fmla="*/ 99060 w 1821180"/>
                <a:gd name="connsiteY104" fmla="*/ 1055370 h 2773680"/>
                <a:gd name="connsiteX105" fmla="*/ 80010 w 1821180"/>
                <a:gd name="connsiteY105" fmla="*/ 994410 h 2773680"/>
                <a:gd name="connsiteX106" fmla="*/ 57150 w 1821180"/>
                <a:gd name="connsiteY106" fmla="*/ 941070 h 2773680"/>
                <a:gd name="connsiteX107" fmla="*/ 76200 w 1821180"/>
                <a:gd name="connsiteY107" fmla="*/ 895350 h 2773680"/>
                <a:gd name="connsiteX108" fmla="*/ 80010 w 1821180"/>
                <a:gd name="connsiteY108" fmla="*/ 838200 h 2773680"/>
                <a:gd name="connsiteX109" fmla="*/ 68580 w 1821180"/>
                <a:gd name="connsiteY109" fmla="*/ 800100 h 2773680"/>
                <a:gd name="connsiteX110" fmla="*/ 72390 w 1821180"/>
                <a:gd name="connsiteY110" fmla="*/ 758190 h 2773680"/>
                <a:gd name="connsiteX111" fmla="*/ 87630 w 1821180"/>
                <a:gd name="connsiteY111" fmla="*/ 716280 h 2773680"/>
                <a:gd name="connsiteX112" fmla="*/ 91440 w 1821180"/>
                <a:gd name="connsiteY112" fmla="*/ 636270 h 2773680"/>
                <a:gd name="connsiteX113" fmla="*/ 68580 w 1821180"/>
                <a:gd name="connsiteY113" fmla="*/ 579120 h 2773680"/>
                <a:gd name="connsiteX114" fmla="*/ 45720 w 1821180"/>
                <a:gd name="connsiteY114" fmla="*/ 548640 h 2773680"/>
                <a:gd name="connsiteX115" fmla="*/ 38100 w 1821180"/>
                <a:gd name="connsiteY115" fmla="*/ 476250 h 2773680"/>
                <a:gd name="connsiteX116" fmla="*/ 22860 w 1821180"/>
                <a:gd name="connsiteY116" fmla="*/ 426720 h 2773680"/>
                <a:gd name="connsiteX117" fmla="*/ 3810 w 1821180"/>
                <a:gd name="connsiteY117" fmla="*/ 373380 h 2773680"/>
                <a:gd name="connsiteX118" fmla="*/ 0 w 1821180"/>
                <a:gd name="connsiteY118" fmla="*/ 316230 h 2773680"/>
                <a:gd name="connsiteX119" fmla="*/ 0 w 1821180"/>
                <a:gd name="connsiteY119" fmla="*/ 262890 h 2773680"/>
                <a:gd name="connsiteX120" fmla="*/ 41910 w 1821180"/>
                <a:gd name="connsiteY120" fmla="*/ 213360 h 2773680"/>
                <a:gd name="connsiteX121" fmla="*/ 60960 w 1821180"/>
                <a:gd name="connsiteY121" fmla="*/ 167640 h 2773680"/>
                <a:gd name="connsiteX122" fmla="*/ 91440 w 1821180"/>
                <a:gd name="connsiteY122" fmla="*/ 148590 h 2773680"/>
                <a:gd name="connsiteX123" fmla="*/ 125730 w 1821180"/>
                <a:gd name="connsiteY123" fmla="*/ 125730 h 2773680"/>
                <a:gd name="connsiteX124" fmla="*/ 182880 w 1821180"/>
                <a:gd name="connsiteY124" fmla="*/ 87630 h 2773680"/>
                <a:gd name="connsiteX125" fmla="*/ 240030 w 1821180"/>
                <a:gd name="connsiteY125" fmla="*/ 80010 h 2773680"/>
                <a:gd name="connsiteX126" fmla="*/ 297180 w 1821180"/>
                <a:gd name="connsiteY126" fmla="*/ 80010 h 2773680"/>
                <a:gd name="connsiteX127" fmla="*/ 297180 w 1821180"/>
                <a:gd name="connsiteY127" fmla="*/ 114300 h 2773680"/>
                <a:gd name="connsiteX128" fmla="*/ 220980 w 1821180"/>
                <a:gd name="connsiteY128" fmla="*/ 133350 h 2773680"/>
                <a:gd name="connsiteX129" fmla="*/ 106680 w 1821180"/>
                <a:gd name="connsiteY129" fmla="*/ 205740 h 2773680"/>
                <a:gd name="connsiteX130" fmla="*/ 80010 w 1821180"/>
                <a:gd name="connsiteY130" fmla="*/ 259080 h 2773680"/>
                <a:gd name="connsiteX131" fmla="*/ 68580 w 1821180"/>
                <a:gd name="connsiteY131" fmla="*/ 304800 h 2773680"/>
                <a:gd name="connsiteX132" fmla="*/ 60960 w 1821180"/>
                <a:gd name="connsiteY132" fmla="*/ 358140 h 2773680"/>
                <a:gd name="connsiteX133" fmla="*/ 83820 w 1821180"/>
                <a:gd name="connsiteY133" fmla="*/ 430530 h 2773680"/>
                <a:gd name="connsiteX134" fmla="*/ 129540 w 1821180"/>
                <a:gd name="connsiteY134" fmla="*/ 483870 h 2773680"/>
                <a:gd name="connsiteX135" fmla="*/ 163830 w 1821180"/>
                <a:gd name="connsiteY135" fmla="*/ 541020 h 2773680"/>
                <a:gd name="connsiteX136" fmla="*/ 156210 w 1821180"/>
                <a:gd name="connsiteY136" fmla="*/ 643890 h 2773680"/>
                <a:gd name="connsiteX137" fmla="*/ 156210 w 1821180"/>
                <a:gd name="connsiteY137" fmla="*/ 773430 h 2773680"/>
                <a:gd name="connsiteX138" fmla="*/ 144780 w 1821180"/>
                <a:gd name="connsiteY138" fmla="*/ 899160 h 2773680"/>
                <a:gd name="connsiteX139" fmla="*/ 190500 w 1821180"/>
                <a:gd name="connsiteY139" fmla="*/ 1024890 h 2773680"/>
                <a:gd name="connsiteX140" fmla="*/ 220980 w 1821180"/>
                <a:gd name="connsiteY140" fmla="*/ 1112520 h 2773680"/>
                <a:gd name="connsiteX141" fmla="*/ 251460 w 1821180"/>
                <a:gd name="connsiteY141" fmla="*/ 1188720 h 2773680"/>
                <a:gd name="connsiteX142" fmla="*/ 259080 w 1821180"/>
                <a:gd name="connsiteY142" fmla="*/ 1283970 h 2773680"/>
                <a:gd name="connsiteX143" fmla="*/ 274320 w 1821180"/>
                <a:gd name="connsiteY143" fmla="*/ 1394460 h 2773680"/>
                <a:gd name="connsiteX144" fmla="*/ 320040 w 1821180"/>
                <a:gd name="connsiteY144" fmla="*/ 1543050 h 2773680"/>
                <a:gd name="connsiteX145" fmla="*/ 342900 w 1821180"/>
                <a:gd name="connsiteY145" fmla="*/ 1741170 h 2773680"/>
                <a:gd name="connsiteX146" fmla="*/ 411480 w 1821180"/>
                <a:gd name="connsiteY146" fmla="*/ 1950720 h 2773680"/>
                <a:gd name="connsiteX147" fmla="*/ 472440 w 1821180"/>
                <a:gd name="connsiteY147" fmla="*/ 2148840 h 2773680"/>
                <a:gd name="connsiteX148" fmla="*/ 556260 w 1821180"/>
                <a:gd name="connsiteY148" fmla="*/ 2308860 h 2773680"/>
                <a:gd name="connsiteX149" fmla="*/ 655320 w 1821180"/>
                <a:gd name="connsiteY149" fmla="*/ 2430780 h 2773680"/>
                <a:gd name="connsiteX150" fmla="*/ 784860 w 1821180"/>
                <a:gd name="connsiteY150" fmla="*/ 2548890 h 2773680"/>
                <a:gd name="connsiteX151" fmla="*/ 914400 w 1821180"/>
                <a:gd name="connsiteY151" fmla="*/ 2617470 h 2773680"/>
                <a:gd name="connsiteX152" fmla="*/ 948690 w 1821180"/>
                <a:gd name="connsiteY152" fmla="*/ 2651760 h 2773680"/>
                <a:gd name="connsiteX153" fmla="*/ 1074420 w 1821180"/>
                <a:gd name="connsiteY153" fmla="*/ 2674620 h 2773680"/>
                <a:gd name="connsiteX154" fmla="*/ 1123950 w 1821180"/>
                <a:gd name="connsiteY154" fmla="*/ 2678430 h 2773680"/>
                <a:gd name="connsiteX155" fmla="*/ 1344930 w 1821180"/>
                <a:gd name="connsiteY155" fmla="*/ 2674620 h 2773680"/>
                <a:gd name="connsiteX156" fmla="*/ 1592580 w 1821180"/>
                <a:gd name="connsiteY156" fmla="*/ 2716530 h 2773680"/>
                <a:gd name="connsiteX157" fmla="*/ 1737360 w 1821180"/>
                <a:gd name="connsiteY157" fmla="*/ 2716530 h 2773680"/>
                <a:gd name="connsiteX158" fmla="*/ 1786890 w 1821180"/>
                <a:gd name="connsiteY158" fmla="*/ 2682240 h 2773680"/>
                <a:gd name="connsiteX159" fmla="*/ 1783080 w 1821180"/>
                <a:gd name="connsiteY159" fmla="*/ 2625090 h 2773680"/>
                <a:gd name="connsiteX160" fmla="*/ 1764030 w 1821180"/>
                <a:gd name="connsiteY160" fmla="*/ 2579370 h 2773680"/>
                <a:gd name="connsiteX161" fmla="*/ 1718310 w 1821180"/>
                <a:gd name="connsiteY161" fmla="*/ 2526030 h 2773680"/>
                <a:gd name="connsiteX162" fmla="*/ 1684020 w 1821180"/>
                <a:gd name="connsiteY162" fmla="*/ 2400300 h 2773680"/>
                <a:gd name="connsiteX163" fmla="*/ 1657350 w 1821180"/>
                <a:gd name="connsiteY163" fmla="*/ 2339340 h 2773680"/>
                <a:gd name="connsiteX164" fmla="*/ 1607820 w 1821180"/>
                <a:gd name="connsiteY164" fmla="*/ 2263140 h 2773680"/>
                <a:gd name="connsiteX165" fmla="*/ 1504950 w 1821180"/>
                <a:gd name="connsiteY165" fmla="*/ 2205990 h 2773680"/>
                <a:gd name="connsiteX166" fmla="*/ 1379220 w 1821180"/>
                <a:gd name="connsiteY166" fmla="*/ 2129790 h 2773680"/>
                <a:gd name="connsiteX167" fmla="*/ 1306830 w 1821180"/>
                <a:gd name="connsiteY167" fmla="*/ 2053590 h 2773680"/>
                <a:gd name="connsiteX168" fmla="*/ 1257300 w 1821180"/>
                <a:gd name="connsiteY168" fmla="*/ 1943100 h 2773680"/>
                <a:gd name="connsiteX169" fmla="*/ 1226820 w 1821180"/>
                <a:gd name="connsiteY169" fmla="*/ 1844040 h 2773680"/>
                <a:gd name="connsiteX170" fmla="*/ 1215390 w 1821180"/>
                <a:gd name="connsiteY170" fmla="*/ 1756410 h 2773680"/>
                <a:gd name="connsiteX171" fmla="*/ 1181100 w 1821180"/>
                <a:gd name="connsiteY171" fmla="*/ 1703070 h 2773680"/>
                <a:gd name="connsiteX172" fmla="*/ 1150620 w 1821180"/>
                <a:gd name="connsiteY172" fmla="*/ 1577340 h 2773680"/>
                <a:gd name="connsiteX173" fmla="*/ 1123950 w 1821180"/>
                <a:gd name="connsiteY173" fmla="*/ 1474470 h 2773680"/>
                <a:gd name="connsiteX174" fmla="*/ 1070610 w 1821180"/>
                <a:gd name="connsiteY174" fmla="*/ 1356360 h 2773680"/>
                <a:gd name="connsiteX175" fmla="*/ 1013460 w 1821180"/>
                <a:gd name="connsiteY175" fmla="*/ 1230630 h 2773680"/>
                <a:gd name="connsiteX176" fmla="*/ 1021080 w 1821180"/>
                <a:gd name="connsiteY176" fmla="*/ 1123950 h 2773680"/>
                <a:gd name="connsiteX177" fmla="*/ 1028700 w 1821180"/>
                <a:gd name="connsiteY177" fmla="*/ 1085850 h 2773680"/>
                <a:gd name="connsiteX178" fmla="*/ 1097280 w 1821180"/>
                <a:gd name="connsiteY178" fmla="*/ 1051560 h 2773680"/>
                <a:gd name="connsiteX179" fmla="*/ 1150620 w 1821180"/>
                <a:gd name="connsiteY179" fmla="*/ 1017270 h 2773680"/>
                <a:gd name="connsiteX180" fmla="*/ 1158240 w 1821180"/>
                <a:gd name="connsiteY180" fmla="*/ 929640 h 2773680"/>
                <a:gd name="connsiteX181" fmla="*/ 1131570 w 1821180"/>
                <a:gd name="connsiteY181" fmla="*/ 842010 h 2773680"/>
                <a:gd name="connsiteX182" fmla="*/ 1062990 w 1821180"/>
                <a:gd name="connsiteY182" fmla="*/ 784860 h 2773680"/>
                <a:gd name="connsiteX183" fmla="*/ 1009650 w 1821180"/>
                <a:gd name="connsiteY183" fmla="*/ 617220 h 2773680"/>
                <a:gd name="connsiteX184" fmla="*/ 948690 w 1821180"/>
                <a:gd name="connsiteY184" fmla="*/ 491490 h 2773680"/>
                <a:gd name="connsiteX185" fmla="*/ 838200 w 1821180"/>
                <a:gd name="connsiteY185" fmla="*/ 388620 h 2773680"/>
                <a:gd name="connsiteX186" fmla="*/ 830580 w 1821180"/>
                <a:gd name="connsiteY186" fmla="*/ 293370 h 2773680"/>
                <a:gd name="connsiteX187" fmla="*/ 838200 w 1821180"/>
                <a:gd name="connsiteY187" fmla="*/ 182880 h 2773680"/>
                <a:gd name="connsiteX188" fmla="*/ 819150 w 1821180"/>
                <a:gd name="connsiteY188" fmla="*/ 99060 h 2773680"/>
                <a:gd name="connsiteX189" fmla="*/ 784860 w 1821180"/>
                <a:gd name="connsiteY189" fmla="*/ 68580 h 2773680"/>
                <a:gd name="connsiteX190" fmla="*/ 712470 w 1821180"/>
                <a:gd name="connsiteY190" fmla="*/ 57150 h 2773680"/>
                <a:gd name="connsiteX191" fmla="*/ 621030 w 1821180"/>
                <a:gd name="connsiteY191" fmla="*/ 57150 h 2773680"/>
                <a:gd name="connsiteX192" fmla="*/ 495300 w 1821180"/>
                <a:gd name="connsiteY192" fmla="*/ 95250 h 2773680"/>
                <a:gd name="connsiteX193" fmla="*/ 430530 w 1821180"/>
                <a:gd name="connsiteY193" fmla="*/ 114300 h 2773680"/>
                <a:gd name="connsiteX194" fmla="*/ 346710 w 1821180"/>
                <a:gd name="connsiteY194" fmla="*/ 114300 h 2773680"/>
                <a:gd name="connsiteX195" fmla="*/ 438150 w 1821180"/>
                <a:gd name="connsiteY195" fmla="*/ 45720 h 2773680"/>
                <a:gd name="connsiteX0" fmla="*/ 438150 w 1821180"/>
                <a:gd name="connsiteY0" fmla="*/ 45720 h 2773680"/>
                <a:gd name="connsiteX1" fmla="*/ 438150 w 1821180"/>
                <a:gd name="connsiteY1" fmla="*/ 45720 h 2773680"/>
                <a:gd name="connsiteX2" fmla="*/ 529590 w 1821180"/>
                <a:gd name="connsiteY2" fmla="*/ 41910 h 2773680"/>
                <a:gd name="connsiteX3" fmla="*/ 617220 w 1821180"/>
                <a:gd name="connsiteY3" fmla="*/ 19050 h 2773680"/>
                <a:gd name="connsiteX4" fmla="*/ 739140 w 1821180"/>
                <a:gd name="connsiteY4" fmla="*/ 0 h 2773680"/>
                <a:gd name="connsiteX5" fmla="*/ 796290 w 1821180"/>
                <a:gd name="connsiteY5" fmla="*/ 7620 h 2773680"/>
                <a:gd name="connsiteX6" fmla="*/ 811530 w 1821180"/>
                <a:gd name="connsiteY6" fmla="*/ 11430 h 2773680"/>
                <a:gd name="connsiteX7" fmla="*/ 857250 w 1821180"/>
                <a:gd name="connsiteY7" fmla="*/ 49530 h 2773680"/>
                <a:gd name="connsiteX8" fmla="*/ 891540 w 1821180"/>
                <a:gd name="connsiteY8" fmla="*/ 91440 h 2773680"/>
                <a:gd name="connsiteX9" fmla="*/ 918210 w 1821180"/>
                <a:gd name="connsiteY9" fmla="*/ 152400 h 2773680"/>
                <a:gd name="connsiteX10" fmla="*/ 929640 w 1821180"/>
                <a:gd name="connsiteY10" fmla="*/ 213360 h 2773680"/>
                <a:gd name="connsiteX11" fmla="*/ 933450 w 1821180"/>
                <a:gd name="connsiteY11" fmla="*/ 262890 h 2773680"/>
                <a:gd name="connsiteX12" fmla="*/ 971550 w 1821180"/>
                <a:gd name="connsiteY12" fmla="*/ 300990 h 2773680"/>
                <a:gd name="connsiteX13" fmla="*/ 1013460 w 1821180"/>
                <a:gd name="connsiteY13" fmla="*/ 331470 h 2773680"/>
                <a:gd name="connsiteX14" fmla="*/ 1032510 w 1821180"/>
                <a:gd name="connsiteY14" fmla="*/ 396240 h 2773680"/>
                <a:gd name="connsiteX15" fmla="*/ 1040130 w 1821180"/>
                <a:gd name="connsiteY15" fmla="*/ 476250 h 2773680"/>
                <a:gd name="connsiteX16" fmla="*/ 1104900 w 1821180"/>
                <a:gd name="connsiteY16" fmla="*/ 510540 h 2773680"/>
                <a:gd name="connsiteX17" fmla="*/ 1135380 w 1821180"/>
                <a:gd name="connsiteY17" fmla="*/ 567690 h 2773680"/>
                <a:gd name="connsiteX18" fmla="*/ 1154430 w 1821180"/>
                <a:gd name="connsiteY18" fmla="*/ 628650 h 2773680"/>
                <a:gd name="connsiteX19" fmla="*/ 1158240 w 1821180"/>
                <a:gd name="connsiteY19" fmla="*/ 666750 h 2773680"/>
                <a:gd name="connsiteX20" fmla="*/ 1181100 w 1821180"/>
                <a:gd name="connsiteY20" fmla="*/ 731520 h 2773680"/>
                <a:gd name="connsiteX21" fmla="*/ 1226820 w 1821180"/>
                <a:gd name="connsiteY21" fmla="*/ 773430 h 2773680"/>
                <a:gd name="connsiteX22" fmla="*/ 1261110 w 1821180"/>
                <a:gd name="connsiteY22" fmla="*/ 792480 h 2773680"/>
                <a:gd name="connsiteX23" fmla="*/ 1287780 w 1821180"/>
                <a:gd name="connsiteY23" fmla="*/ 857250 h 2773680"/>
                <a:gd name="connsiteX24" fmla="*/ 1291590 w 1821180"/>
                <a:gd name="connsiteY24" fmla="*/ 918210 h 2773680"/>
                <a:gd name="connsiteX25" fmla="*/ 1280160 w 1821180"/>
                <a:gd name="connsiteY25" fmla="*/ 941070 h 2773680"/>
                <a:gd name="connsiteX26" fmla="*/ 1280160 w 1821180"/>
                <a:gd name="connsiteY26" fmla="*/ 1005840 h 2773680"/>
                <a:gd name="connsiteX27" fmla="*/ 1253490 w 1821180"/>
                <a:gd name="connsiteY27" fmla="*/ 1047750 h 2773680"/>
                <a:gd name="connsiteX28" fmla="*/ 1234440 w 1821180"/>
                <a:gd name="connsiteY28" fmla="*/ 1089660 h 2773680"/>
                <a:gd name="connsiteX29" fmla="*/ 1207770 w 1821180"/>
                <a:gd name="connsiteY29" fmla="*/ 1104900 h 2773680"/>
                <a:gd name="connsiteX30" fmla="*/ 1207770 w 1821180"/>
                <a:gd name="connsiteY30" fmla="*/ 1150620 h 2773680"/>
                <a:gd name="connsiteX31" fmla="*/ 1173480 w 1821180"/>
                <a:gd name="connsiteY31" fmla="*/ 1188720 h 2773680"/>
                <a:gd name="connsiteX32" fmla="*/ 1165860 w 1821180"/>
                <a:gd name="connsiteY32" fmla="*/ 1253490 h 2773680"/>
                <a:gd name="connsiteX33" fmla="*/ 1200150 w 1821180"/>
                <a:gd name="connsiteY33" fmla="*/ 1325880 h 2773680"/>
                <a:gd name="connsiteX34" fmla="*/ 1200150 w 1821180"/>
                <a:gd name="connsiteY34" fmla="*/ 1383030 h 2773680"/>
                <a:gd name="connsiteX35" fmla="*/ 1211580 w 1821180"/>
                <a:gd name="connsiteY35" fmla="*/ 1447800 h 2773680"/>
                <a:gd name="connsiteX36" fmla="*/ 1203960 w 1821180"/>
                <a:gd name="connsiteY36" fmla="*/ 1508760 h 2773680"/>
                <a:gd name="connsiteX37" fmla="*/ 1253490 w 1821180"/>
                <a:gd name="connsiteY37" fmla="*/ 1607820 h 2773680"/>
                <a:gd name="connsiteX38" fmla="*/ 1272540 w 1821180"/>
                <a:gd name="connsiteY38" fmla="*/ 1699260 h 2773680"/>
                <a:gd name="connsiteX39" fmla="*/ 1287780 w 1821180"/>
                <a:gd name="connsiteY39" fmla="*/ 1737360 h 2773680"/>
                <a:gd name="connsiteX40" fmla="*/ 1325880 w 1821180"/>
                <a:gd name="connsiteY40" fmla="*/ 1805940 h 2773680"/>
                <a:gd name="connsiteX41" fmla="*/ 1329690 w 1821180"/>
                <a:gd name="connsiteY41" fmla="*/ 1866900 h 2773680"/>
                <a:gd name="connsiteX42" fmla="*/ 1333500 w 1821180"/>
                <a:gd name="connsiteY42" fmla="*/ 1916430 h 2773680"/>
                <a:gd name="connsiteX43" fmla="*/ 1363980 w 1821180"/>
                <a:gd name="connsiteY43" fmla="*/ 1965960 h 2773680"/>
                <a:gd name="connsiteX44" fmla="*/ 1405890 w 1821180"/>
                <a:gd name="connsiteY44" fmla="*/ 2026920 h 2773680"/>
                <a:gd name="connsiteX45" fmla="*/ 1417320 w 1821180"/>
                <a:gd name="connsiteY45" fmla="*/ 2061210 h 2773680"/>
                <a:gd name="connsiteX46" fmla="*/ 1459230 w 1821180"/>
                <a:gd name="connsiteY46" fmla="*/ 2110740 h 2773680"/>
                <a:gd name="connsiteX47" fmla="*/ 1508760 w 1821180"/>
                <a:gd name="connsiteY47" fmla="*/ 2145030 h 2773680"/>
                <a:gd name="connsiteX48" fmla="*/ 1596390 w 1821180"/>
                <a:gd name="connsiteY48" fmla="*/ 2186940 h 2773680"/>
                <a:gd name="connsiteX49" fmla="*/ 1611630 w 1821180"/>
                <a:gd name="connsiteY49" fmla="*/ 2221230 h 2773680"/>
                <a:gd name="connsiteX50" fmla="*/ 1642110 w 1821180"/>
                <a:gd name="connsiteY50" fmla="*/ 2266950 h 2773680"/>
                <a:gd name="connsiteX51" fmla="*/ 1703070 w 1821180"/>
                <a:gd name="connsiteY51" fmla="*/ 2305050 h 2773680"/>
                <a:gd name="connsiteX52" fmla="*/ 1748790 w 1821180"/>
                <a:gd name="connsiteY52" fmla="*/ 2358390 h 2773680"/>
                <a:gd name="connsiteX53" fmla="*/ 1760220 w 1821180"/>
                <a:gd name="connsiteY53" fmla="*/ 2449830 h 2773680"/>
                <a:gd name="connsiteX54" fmla="*/ 1779270 w 1821180"/>
                <a:gd name="connsiteY54" fmla="*/ 2499360 h 2773680"/>
                <a:gd name="connsiteX55" fmla="*/ 1813560 w 1821180"/>
                <a:gd name="connsiteY55" fmla="*/ 2548890 h 2773680"/>
                <a:gd name="connsiteX56" fmla="*/ 1821180 w 1821180"/>
                <a:gd name="connsiteY56" fmla="*/ 2602230 h 2773680"/>
                <a:gd name="connsiteX57" fmla="*/ 1821180 w 1821180"/>
                <a:gd name="connsiteY57" fmla="*/ 2663190 h 2773680"/>
                <a:gd name="connsiteX58" fmla="*/ 1817370 w 1821180"/>
                <a:gd name="connsiteY58" fmla="*/ 2701290 h 2773680"/>
                <a:gd name="connsiteX59" fmla="*/ 1802130 w 1821180"/>
                <a:gd name="connsiteY59" fmla="*/ 2735580 h 2773680"/>
                <a:gd name="connsiteX60" fmla="*/ 1741170 w 1821180"/>
                <a:gd name="connsiteY60" fmla="*/ 2758440 h 2773680"/>
                <a:gd name="connsiteX61" fmla="*/ 1687830 w 1821180"/>
                <a:gd name="connsiteY61" fmla="*/ 2769870 h 2773680"/>
                <a:gd name="connsiteX62" fmla="*/ 1611630 w 1821180"/>
                <a:gd name="connsiteY62" fmla="*/ 2773680 h 2773680"/>
                <a:gd name="connsiteX63" fmla="*/ 1512570 w 1821180"/>
                <a:gd name="connsiteY63" fmla="*/ 2754630 h 2773680"/>
                <a:gd name="connsiteX64" fmla="*/ 1451610 w 1821180"/>
                <a:gd name="connsiteY64" fmla="*/ 2766060 h 2773680"/>
                <a:gd name="connsiteX65" fmla="*/ 1390650 w 1821180"/>
                <a:gd name="connsiteY65" fmla="*/ 2773680 h 2773680"/>
                <a:gd name="connsiteX66" fmla="*/ 1356360 w 1821180"/>
                <a:gd name="connsiteY66" fmla="*/ 2766060 h 2773680"/>
                <a:gd name="connsiteX67" fmla="*/ 1325880 w 1821180"/>
                <a:gd name="connsiteY67" fmla="*/ 2750820 h 2773680"/>
                <a:gd name="connsiteX68" fmla="*/ 1226820 w 1821180"/>
                <a:gd name="connsiteY68" fmla="*/ 2758440 h 2773680"/>
                <a:gd name="connsiteX69" fmla="*/ 1135380 w 1821180"/>
                <a:gd name="connsiteY69" fmla="*/ 2773680 h 2773680"/>
                <a:gd name="connsiteX70" fmla="*/ 1078230 w 1821180"/>
                <a:gd name="connsiteY70" fmla="*/ 2762250 h 2773680"/>
                <a:gd name="connsiteX71" fmla="*/ 1013460 w 1821180"/>
                <a:gd name="connsiteY71" fmla="*/ 2739390 h 2773680"/>
                <a:gd name="connsiteX72" fmla="*/ 956310 w 1821180"/>
                <a:gd name="connsiteY72" fmla="*/ 2727960 h 2773680"/>
                <a:gd name="connsiteX73" fmla="*/ 830580 w 1821180"/>
                <a:gd name="connsiteY73" fmla="*/ 2678430 h 2773680"/>
                <a:gd name="connsiteX74" fmla="*/ 800100 w 1821180"/>
                <a:gd name="connsiteY74" fmla="*/ 2647950 h 2773680"/>
                <a:gd name="connsiteX75" fmla="*/ 758190 w 1821180"/>
                <a:gd name="connsiteY75" fmla="*/ 2636520 h 2773680"/>
                <a:gd name="connsiteX76" fmla="*/ 727710 w 1821180"/>
                <a:gd name="connsiteY76" fmla="*/ 2625090 h 2773680"/>
                <a:gd name="connsiteX77" fmla="*/ 681990 w 1821180"/>
                <a:gd name="connsiteY77" fmla="*/ 2590800 h 2773680"/>
                <a:gd name="connsiteX78" fmla="*/ 659130 w 1821180"/>
                <a:gd name="connsiteY78" fmla="*/ 2564130 h 2773680"/>
                <a:gd name="connsiteX79" fmla="*/ 590550 w 1821180"/>
                <a:gd name="connsiteY79" fmla="*/ 2552700 h 2773680"/>
                <a:gd name="connsiteX80" fmla="*/ 563880 w 1821180"/>
                <a:gd name="connsiteY80" fmla="*/ 2537460 h 2773680"/>
                <a:gd name="connsiteX81" fmla="*/ 541020 w 1821180"/>
                <a:gd name="connsiteY81" fmla="*/ 2491740 h 2773680"/>
                <a:gd name="connsiteX82" fmla="*/ 541020 w 1821180"/>
                <a:gd name="connsiteY82" fmla="*/ 2426970 h 2773680"/>
                <a:gd name="connsiteX83" fmla="*/ 502920 w 1821180"/>
                <a:gd name="connsiteY83" fmla="*/ 2354580 h 2773680"/>
                <a:gd name="connsiteX84" fmla="*/ 472440 w 1821180"/>
                <a:gd name="connsiteY84" fmla="*/ 2293620 h 2773680"/>
                <a:gd name="connsiteX85" fmla="*/ 422910 w 1821180"/>
                <a:gd name="connsiteY85" fmla="*/ 2217420 h 2773680"/>
                <a:gd name="connsiteX86" fmla="*/ 388620 w 1821180"/>
                <a:gd name="connsiteY86" fmla="*/ 2076450 h 2773680"/>
                <a:gd name="connsiteX87" fmla="*/ 350520 w 1821180"/>
                <a:gd name="connsiteY87" fmla="*/ 2038350 h 2773680"/>
                <a:gd name="connsiteX88" fmla="*/ 331470 w 1821180"/>
                <a:gd name="connsiteY88" fmla="*/ 2011680 h 2773680"/>
                <a:gd name="connsiteX89" fmla="*/ 308610 w 1821180"/>
                <a:gd name="connsiteY89" fmla="*/ 1962150 h 2773680"/>
                <a:gd name="connsiteX90" fmla="*/ 281940 w 1821180"/>
                <a:gd name="connsiteY90" fmla="*/ 1905000 h 2773680"/>
                <a:gd name="connsiteX91" fmla="*/ 232410 w 1821180"/>
                <a:gd name="connsiteY91" fmla="*/ 1802130 h 2773680"/>
                <a:gd name="connsiteX92" fmla="*/ 240030 w 1821180"/>
                <a:gd name="connsiteY92" fmla="*/ 1748790 h 2773680"/>
                <a:gd name="connsiteX93" fmla="*/ 251460 w 1821180"/>
                <a:gd name="connsiteY93" fmla="*/ 1676400 h 2773680"/>
                <a:gd name="connsiteX94" fmla="*/ 236220 w 1821180"/>
                <a:gd name="connsiteY94" fmla="*/ 1611630 h 2773680"/>
                <a:gd name="connsiteX95" fmla="*/ 220980 w 1821180"/>
                <a:gd name="connsiteY95" fmla="*/ 1569720 h 2773680"/>
                <a:gd name="connsiteX96" fmla="*/ 220980 w 1821180"/>
                <a:gd name="connsiteY96" fmla="*/ 1508760 h 2773680"/>
                <a:gd name="connsiteX97" fmla="*/ 220980 w 1821180"/>
                <a:gd name="connsiteY97" fmla="*/ 1508760 h 2773680"/>
                <a:gd name="connsiteX98" fmla="*/ 205740 w 1821180"/>
                <a:gd name="connsiteY98" fmla="*/ 1447800 h 2773680"/>
                <a:gd name="connsiteX99" fmla="*/ 190500 w 1821180"/>
                <a:gd name="connsiteY99" fmla="*/ 1379220 h 2773680"/>
                <a:gd name="connsiteX100" fmla="*/ 205740 w 1821180"/>
                <a:gd name="connsiteY100" fmla="*/ 1329690 h 2773680"/>
                <a:gd name="connsiteX101" fmla="*/ 186690 w 1821180"/>
                <a:gd name="connsiteY101" fmla="*/ 1245870 h 2773680"/>
                <a:gd name="connsiteX102" fmla="*/ 160020 w 1821180"/>
                <a:gd name="connsiteY102" fmla="*/ 1169670 h 2773680"/>
                <a:gd name="connsiteX103" fmla="*/ 137160 w 1821180"/>
                <a:gd name="connsiteY103" fmla="*/ 1108710 h 2773680"/>
                <a:gd name="connsiteX104" fmla="*/ 99060 w 1821180"/>
                <a:gd name="connsiteY104" fmla="*/ 1055370 h 2773680"/>
                <a:gd name="connsiteX105" fmla="*/ 80010 w 1821180"/>
                <a:gd name="connsiteY105" fmla="*/ 994410 h 2773680"/>
                <a:gd name="connsiteX106" fmla="*/ 57150 w 1821180"/>
                <a:gd name="connsiteY106" fmla="*/ 941070 h 2773680"/>
                <a:gd name="connsiteX107" fmla="*/ 76200 w 1821180"/>
                <a:gd name="connsiteY107" fmla="*/ 895350 h 2773680"/>
                <a:gd name="connsiteX108" fmla="*/ 80010 w 1821180"/>
                <a:gd name="connsiteY108" fmla="*/ 838200 h 2773680"/>
                <a:gd name="connsiteX109" fmla="*/ 68580 w 1821180"/>
                <a:gd name="connsiteY109" fmla="*/ 800100 h 2773680"/>
                <a:gd name="connsiteX110" fmla="*/ 72390 w 1821180"/>
                <a:gd name="connsiteY110" fmla="*/ 758190 h 2773680"/>
                <a:gd name="connsiteX111" fmla="*/ 87630 w 1821180"/>
                <a:gd name="connsiteY111" fmla="*/ 716280 h 2773680"/>
                <a:gd name="connsiteX112" fmla="*/ 91440 w 1821180"/>
                <a:gd name="connsiteY112" fmla="*/ 636270 h 2773680"/>
                <a:gd name="connsiteX113" fmla="*/ 68580 w 1821180"/>
                <a:gd name="connsiteY113" fmla="*/ 579120 h 2773680"/>
                <a:gd name="connsiteX114" fmla="*/ 45720 w 1821180"/>
                <a:gd name="connsiteY114" fmla="*/ 548640 h 2773680"/>
                <a:gd name="connsiteX115" fmla="*/ 38100 w 1821180"/>
                <a:gd name="connsiteY115" fmla="*/ 476250 h 2773680"/>
                <a:gd name="connsiteX116" fmla="*/ 22860 w 1821180"/>
                <a:gd name="connsiteY116" fmla="*/ 426720 h 2773680"/>
                <a:gd name="connsiteX117" fmla="*/ 3810 w 1821180"/>
                <a:gd name="connsiteY117" fmla="*/ 373380 h 2773680"/>
                <a:gd name="connsiteX118" fmla="*/ 0 w 1821180"/>
                <a:gd name="connsiteY118" fmla="*/ 316230 h 2773680"/>
                <a:gd name="connsiteX119" fmla="*/ 0 w 1821180"/>
                <a:gd name="connsiteY119" fmla="*/ 262890 h 2773680"/>
                <a:gd name="connsiteX120" fmla="*/ 41910 w 1821180"/>
                <a:gd name="connsiteY120" fmla="*/ 213360 h 2773680"/>
                <a:gd name="connsiteX121" fmla="*/ 60960 w 1821180"/>
                <a:gd name="connsiteY121" fmla="*/ 167640 h 2773680"/>
                <a:gd name="connsiteX122" fmla="*/ 91440 w 1821180"/>
                <a:gd name="connsiteY122" fmla="*/ 148590 h 2773680"/>
                <a:gd name="connsiteX123" fmla="*/ 125730 w 1821180"/>
                <a:gd name="connsiteY123" fmla="*/ 125730 h 2773680"/>
                <a:gd name="connsiteX124" fmla="*/ 182880 w 1821180"/>
                <a:gd name="connsiteY124" fmla="*/ 87630 h 2773680"/>
                <a:gd name="connsiteX125" fmla="*/ 240030 w 1821180"/>
                <a:gd name="connsiteY125" fmla="*/ 80010 h 2773680"/>
                <a:gd name="connsiteX126" fmla="*/ 297180 w 1821180"/>
                <a:gd name="connsiteY126" fmla="*/ 80010 h 2773680"/>
                <a:gd name="connsiteX127" fmla="*/ 297180 w 1821180"/>
                <a:gd name="connsiteY127" fmla="*/ 114300 h 2773680"/>
                <a:gd name="connsiteX128" fmla="*/ 220980 w 1821180"/>
                <a:gd name="connsiteY128" fmla="*/ 133350 h 2773680"/>
                <a:gd name="connsiteX129" fmla="*/ 106680 w 1821180"/>
                <a:gd name="connsiteY129" fmla="*/ 205740 h 2773680"/>
                <a:gd name="connsiteX130" fmla="*/ 80010 w 1821180"/>
                <a:gd name="connsiteY130" fmla="*/ 259080 h 2773680"/>
                <a:gd name="connsiteX131" fmla="*/ 68580 w 1821180"/>
                <a:gd name="connsiteY131" fmla="*/ 304800 h 2773680"/>
                <a:gd name="connsiteX132" fmla="*/ 60960 w 1821180"/>
                <a:gd name="connsiteY132" fmla="*/ 358140 h 2773680"/>
                <a:gd name="connsiteX133" fmla="*/ 83820 w 1821180"/>
                <a:gd name="connsiteY133" fmla="*/ 430530 h 2773680"/>
                <a:gd name="connsiteX134" fmla="*/ 129540 w 1821180"/>
                <a:gd name="connsiteY134" fmla="*/ 483870 h 2773680"/>
                <a:gd name="connsiteX135" fmla="*/ 163830 w 1821180"/>
                <a:gd name="connsiteY135" fmla="*/ 541020 h 2773680"/>
                <a:gd name="connsiteX136" fmla="*/ 156210 w 1821180"/>
                <a:gd name="connsiteY136" fmla="*/ 643890 h 2773680"/>
                <a:gd name="connsiteX137" fmla="*/ 156210 w 1821180"/>
                <a:gd name="connsiteY137" fmla="*/ 773430 h 2773680"/>
                <a:gd name="connsiteX138" fmla="*/ 144780 w 1821180"/>
                <a:gd name="connsiteY138" fmla="*/ 899160 h 2773680"/>
                <a:gd name="connsiteX139" fmla="*/ 190500 w 1821180"/>
                <a:gd name="connsiteY139" fmla="*/ 1024890 h 2773680"/>
                <a:gd name="connsiteX140" fmla="*/ 220980 w 1821180"/>
                <a:gd name="connsiteY140" fmla="*/ 1112520 h 2773680"/>
                <a:gd name="connsiteX141" fmla="*/ 251460 w 1821180"/>
                <a:gd name="connsiteY141" fmla="*/ 1188720 h 2773680"/>
                <a:gd name="connsiteX142" fmla="*/ 259080 w 1821180"/>
                <a:gd name="connsiteY142" fmla="*/ 1283970 h 2773680"/>
                <a:gd name="connsiteX143" fmla="*/ 274320 w 1821180"/>
                <a:gd name="connsiteY143" fmla="*/ 1394460 h 2773680"/>
                <a:gd name="connsiteX144" fmla="*/ 320040 w 1821180"/>
                <a:gd name="connsiteY144" fmla="*/ 1543050 h 2773680"/>
                <a:gd name="connsiteX145" fmla="*/ 342900 w 1821180"/>
                <a:gd name="connsiteY145" fmla="*/ 1741170 h 2773680"/>
                <a:gd name="connsiteX146" fmla="*/ 411480 w 1821180"/>
                <a:gd name="connsiteY146" fmla="*/ 1950720 h 2773680"/>
                <a:gd name="connsiteX147" fmla="*/ 472440 w 1821180"/>
                <a:gd name="connsiteY147" fmla="*/ 2148840 h 2773680"/>
                <a:gd name="connsiteX148" fmla="*/ 556260 w 1821180"/>
                <a:gd name="connsiteY148" fmla="*/ 2308860 h 2773680"/>
                <a:gd name="connsiteX149" fmla="*/ 655320 w 1821180"/>
                <a:gd name="connsiteY149" fmla="*/ 2430780 h 2773680"/>
                <a:gd name="connsiteX150" fmla="*/ 784860 w 1821180"/>
                <a:gd name="connsiteY150" fmla="*/ 2548890 h 2773680"/>
                <a:gd name="connsiteX151" fmla="*/ 914400 w 1821180"/>
                <a:gd name="connsiteY151" fmla="*/ 2617470 h 2773680"/>
                <a:gd name="connsiteX152" fmla="*/ 948690 w 1821180"/>
                <a:gd name="connsiteY152" fmla="*/ 2651760 h 2773680"/>
                <a:gd name="connsiteX153" fmla="*/ 1074420 w 1821180"/>
                <a:gd name="connsiteY153" fmla="*/ 2674620 h 2773680"/>
                <a:gd name="connsiteX154" fmla="*/ 1123950 w 1821180"/>
                <a:gd name="connsiteY154" fmla="*/ 2678430 h 2773680"/>
                <a:gd name="connsiteX155" fmla="*/ 1344930 w 1821180"/>
                <a:gd name="connsiteY155" fmla="*/ 2674620 h 2773680"/>
                <a:gd name="connsiteX156" fmla="*/ 1592580 w 1821180"/>
                <a:gd name="connsiteY156" fmla="*/ 2716530 h 2773680"/>
                <a:gd name="connsiteX157" fmla="*/ 1737360 w 1821180"/>
                <a:gd name="connsiteY157" fmla="*/ 2716530 h 2773680"/>
                <a:gd name="connsiteX158" fmla="*/ 1786890 w 1821180"/>
                <a:gd name="connsiteY158" fmla="*/ 2682240 h 2773680"/>
                <a:gd name="connsiteX159" fmla="*/ 1783080 w 1821180"/>
                <a:gd name="connsiteY159" fmla="*/ 2625090 h 2773680"/>
                <a:gd name="connsiteX160" fmla="*/ 1764030 w 1821180"/>
                <a:gd name="connsiteY160" fmla="*/ 2579370 h 2773680"/>
                <a:gd name="connsiteX161" fmla="*/ 1718310 w 1821180"/>
                <a:gd name="connsiteY161" fmla="*/ 2526030 h 2773680"/>
                <a:gd name="connsiteX162" fmla="*/ 1684020 w 1821180"/>
                <a:gd name="connsiteY162" fmla="*/ 2400300 h 2773680"/>
                <a:gd name="connsiteX163" fmla="*/ 1657350 w 1821180"/>
                <a:gd name="connsiteY163" fmla="*/ 2339340 h 2773680"/>
                <a:gd name="connsiteX164" fmla="*/ 1607820 w 1821180"/>
                <a:gd name="connsiteY164" fmla="*/ 2263140 h 2773680"/>
                <a:gd name="connsiteX165" fmla="*/ 1504950 w 1821180"/>
                <a:gd name="connsiteY165" fmla="*/ 2205990 h 2773680"/>
                <a:gd name="connsiteX166" fmla="*/ 1379220 w 1821180"/>
                <a:gd name="connsiteY166" fmla="*/ 2129790 h 2773680"/>
                <a:gd name="connsiteX167" fmla="*/ 1306830 w 1821180"/>
                <a:gd name="connsiteY167" fmla="*/ 2053590 h 2773680"/>
                <a:gd name="connsiteX168" fmla="*/ 1257300 w 1821180"/>
                <a:gd name="connsiteY168" fmla="*/ 1943100 h 2773680"/>
                <a:gd name="connsiteX169" fmla="*/ 1226820 w 1821180"/>
                <a:gd name="connsiteY169" fmla="*/ 1844040 h 2773680"/>
                <a:gd name="connsiteX170" fmla="*/ 1215390 w 1821180"/>
                <a:gd name="connsiteY170" fmla="*/ 1756410 h 2773680"/>
                <a:gd name="connsiteX171" fmla="*/ 1181100 w 1821180"/>
                <a:gd name="connsiteY171" fmla="*/ 1703070 h 2773680"/>
                <a:gd name="connsiteX172" fmla="*/ 1150620 w 1821180"/>
                <a:gd name="connsiteY172" fmla="*/ 1577340 h 2773680"/>
                <a:gd name="connsiteX173" fmla="*/ 1123950 w 1821180"/>
                <a:gd name="connsiteY173" fmla="*/ 1474470 h 2773680"/>
                <a:gd name="connsiteX174" fmla="*/ 1070610 w 1821180"/>
                <a:gd name="connsiteY174" fmla="*/ 1356360 h 2773680"/>
                <a:gd name="connsiteX175" fmla="*/ 1013460 w 1821180"/>
                <a:gd name="connsiteY175" fmla="*/ 1230630 h 2773680"/>
                <a:gd name="connsiteX176" fmla="*/ 1021080 w 1821180"/>
                <a:gd name="connsiteY176" fmla="*/ 1123950 h 2773680"/>
                <a:gd name="connsiteX177" fmla="*/ 1028700 w 1821180"/>
                <a:gd name="connsiteY177" fmla="*/ 1085850 h 2773680"/>
                <a:gd name="connsiteX178" fmla="*/ 1097280 w 1821180"/>
                <a:gd name="connsiteY178" fmla="*/ 1051560 h 2773680"/>
                <a:gd name="connsiteX179" fmla="*/ 1150620 w 1821180"/>
                <a:gd name="connsiteY179" fmla="*/ 1017270 h 2773680"/>
                <a:gd name="connsiteX180" fmla="*/ 1158240 w 1821180"/>
                <a:gd name="connsiteY180" fmla="*/ 929640 h 2773680"/>
                <a:gd name="connsiteX181" fmla="*/ 1131570 w 1821180"/>
                <a:gd name="connsiteY181" fmla="*/ 842010 h 2773680"/>
                <a:gd name="connsiteX182" fmla="*/ 1062990 w 1821180"/>
                <a:gd name="connsiteY182" fmla="*/ 784860 h 2773680"/>
                <a:gd name="connsiteX183" fmla="*/ 1009650 w 1821180"/>
                <a:gd name="connsiteY183" fmla="*/ 617220 h 2773680"/>
                <a:gd name="connsiteX184" fmla="*/ 948690 w 1821180"/>
                <a:gd name="connsiteY184" fmla="*/ 491490 h 2773680"/>
                <a:gd name="connsiteX185" fmla="*/ 838200 w 1821180"/>
                <a:gd name="connsiteY185" fmla="*/ 388620 h 2773680"/>
                <a:gd name="connsiteX186" fmla="*/ 830580 w 1821180"/>
                <a:gd name="connsiteY186" fmla="*/ 293370 h 2773680"/>
                <a:gd name="connsiteX187" fmla="*/ 838200 w 1821180"/>
                <a:gd name="connsiteY187" fmla="*/ 182880 h 2773680"/>
                <a:gd name="connsiteX188" fmla="*/ 819150 w 1821180"/>
                <a:gd name="connsiteY188" fmla="*/ 99060 h 2773680"/>
                <a:gd name="connsiteX189" fmla="*/ 784860 w 1821180"/>
                <a:gd name="connsiteY189" fmla="*/ 68580 h 2773680"/>
                <a:gd name="connsiteX190" fmla="*/ 712470 w 1821180"/>
                <a:gd name="connsiteY190" fmla="*/ 57150 h 2773680"/>
                <a:gd name="connsiteX191" fmla="*/ 621030 w 1821180"/>
                <a:gd name="connsiteY191" fmla="*/ 57150 h 2773680"/>
                <a:gd name="connsiteX192" fmla="*/ 495300 w 1821180"/>
                <a:gd name="connsiteY192" fmla="*/ 95250 h 2773680"/>
                <a:gd name="connsiteX193" fmla="*/ 430530 w 1821180"/>
                <a:gd name="connsiteY193" fmla="*/ 114300 h 2773680"/>
                <a:gd name="connsiteX194" fmla="*/ 383384 w 1821180"/>
                <a:gd name="connsiteY194" fmla="*/ 116745 h 2773680"/>
                <a:gd name="connsiteX195" fmla="*/ 438150 w 1821180"/>
                <a:gd name="connsiteY195" fmla="*/ 45720 h 2773680"/>
                <a:gd name="connsiteX0" fmla="*/ 438150 w 1821180"/>
                <a:gd name="connsiteY0" fmla="*/ 45720 h 2773680"/>
                <a:gd name="connsiteX1" fmla="*/ 438150 w 1821180"/>
                <a:gd name="connsiteY1" fmla="*/ 45720 h 2773680"/>
                <a:gd name="connsiteX2" fmla="*/ 529590 w 1821180"/>
                <a:gd name="connsiteY2" fmla="*/ 41910 h 2773680"/>
                <a:gd name="connsiteX3" fmla="*/ 617220 w 1821180"/>
                <a:gd name="connsiteY3" fmla="*/ 19050 h 2773680"/>
                <a:gd name="connsiteX4" fmla="*/ 739140 w 1821180"/>
                <a:gd name="connsiteY4" fmla="*/ 0 h 2773680"/>
                <a:gd name="connsiteX5" fmla="*/ 796290 w 1821180"/>
                <a:gd name="connsiteY5" fmla="*/ 7620 h 2773680"/>
                <a:gd name="connsiteX6" fmla="*/ 811530 w 1821180"/>
                <a:gd name="connsiteY6" fmla="*/ 11430 h 2773680"/>
                <a:gd name="connsiteX7" fmla="*/ 857250 w 1821180"/>
                <a:gd name="connsiteY7" fmla="*/ 49530 h 2773680"/>
                <a:gd name="connsiteX8" fmla="*/ 891540 w 1821180"/>
                <a:gd name="connsiteY8" fmla="*/ 91440 h 2773680"/>
                <a:gd name="connsiteX9" fmla="*/ 918210 w 1821180"/>
                <a:gd name="connsiteY9" fmla="*/ 152400 h 2773680"/>
                <a:gd name="connsiteX10" fmla="*/ 929640 w 1821180"/>
                <a:gd name="connsiteY10" fmla="*/ 213360 h 2773680"/>
                <a:gd name="connsiteX11" fmla="*/ 933450 w 1821180"/>
                <a:gd name="connsiteY11" fmla="*/ 262890 h 2773680"/>
                <a:gd name="connsiteX12" fmla="*/ 971550 w 1821180"/>
                <a:gd name="connsiteY12" fmla="*/ 300990 h 2773680"/>
                <a:gd name="connsiteX13" fmla="*/ 1013460 w 1821180"/>
                <a:gd name="connsiteY13" fmla="*/ 331470 h 2773680"/>
                <a:gd name="connsiteX14" fmla="*/ 1032510 w 1821180"/>
                <a:gd name="connsiteY14" fmla="*/ 396240 h 2773680"/>
                <a:gd name="connsiteX15" fmla="*/ 1040130 w 1821180"/>
                <a:gd name="connsiteY15" fmla="*/ 476250 h 2773680"/>
                <a:gd name="connsiteX16" fmla="*/ 1104900 w 1821180"/>
                <a:gd name="connsiteY16" fmla="*/ 510540 h 2773680"/>
                <a:gd name="connsiteX17" fmla="*/ 1135380 w 1821180"/>
                <a:gd name="connsiteY17" fmla="*/ 567690 h 2773680"/>
                <a:gd name="connsiteX18" fmla="*/ 1154430 w 1821180"/>
                <a:gd name="connsiteY18" fmla="*/ 628650 h 2773680"/>
                <a:gd name="connsiteX19" fmla="*/ 1158240 w 1821180"/>
                <a:gd name="connsiteY19" fmla="*/ 666750 h 2773680"/>
                <a:gd name="connsiteX20" fmla="*/ 1181100 w 1821180"/>
                <a:gd name="connsiteY20" fmla="*/ 731520 h 2773680"/>
                <a:gd name="connsiteX21" fmla="*/ 1226820 w 1821180"/>
                <a:gd name="connsiteY21" fmla="*/ 773430 h 2773680"/>
                <a:gd name="connsiteX22" fmla="*/ 1261110 w 1821180"/>
                <a:gd name="connsiteY22" fmla="*/ 792480 h 2773680"/>
                <a:gd name="connsiteX23" fmla="*/ 1287780 w 1821180"/>
                <a:gd name="connsiteY23" fmla="*/ 857250 h 2773680"/>
                <a:gd name="connsiteX24" fmla="*/ 1291590 w 1821180"/>
                <a:gd name="connsiteY24" fmla="*/ 918210 h 2773680"/>
                <a:gd name="connsiteX25" fmla="*/ 1280160 w 1821180"/>
                <a:gd name="connsiteY25" fmla="*/ 941070 h 2773680"/>
                <a:gd name="connsiteX26" fmla="*/ 1280160 w 1821180"/>
                <a:gd name="connsiteY26" fmla="*/ 1005840 h 2773680"/>
                <a:gd name="connsiteX27" fmla="*/ 1253490 w 1821180"/>
                <a:gd name="connsiteY27" fmla="*/ 1047750 h 2773680"/>
                <a:gd name="connsiteX28" fmla="*/ 1234440 w 1821180"/>
                <a:gd name="connsiteY28" fmla="*/ 1089660 h 2773680"/>
                <a:gd name="connsiteX29" fmla="*/ 1207770 w 1821180"/>
                <a:gd name="connsiteY29" fmla="*/ 1104900 h 2773680"/>
                <a:gd name="connsiteX30" fmla="*/ 1207770 w 1821180"/>
                <a:gd name="connsiteY30" fmla="*/ 1150620 h 2773680"/>
                <a:gd name="connsiteX31" fmla="*/ 1173480 w 1821180"/>
                <a:gd name="connsiteY31" fmla="*/ 1188720 h 2773680"/>
                <a:gd name="connsiteX32" fmla="*/ 1165860 w 1821180"/>
                <a:gd name="connsiteY32" fmla="*/ 1253490 h 2773680"/>
                <a:gd name="connsiteX33" fmla="*/ 1200150 w 1821180"/>
                <a:gd name="connsiteY33" fmla="*/ 1325880 h 2773680"/>
                <a:gd name="connsiteX34" fmla="*/ 1200150 w 1821180"/>
                <a:gd name="connsiteY34" fmla="*/ 1383030 h 2773680"/>
                <a:gd name="connsiteX35" fmla="*/ 1211580 w 1821180"/>
                <a:gd name="connsiteY35" fmla="*/ 1447800 h 2773680"/>
                <a:gd name="connsiteX36" fmla="*/ 1203960 w 1821180"/>
                <a:gd name="connsiteY36" fmla="*/ 1508760 h 2773680"/>
                <a:gd name="connsiteX37" fmla="*/ 1253490 w 1821180"/>
                <a:gd name="connsiteY37" fmla="*/ 1607820 h 2773680"/>
                <a:gd name="connsiteX38" fmla="*/ 1272540 w 1821180"/>
                <a:gd name="connsiteY38" fmla="*/ 1699260 h 2773680"/>
                <a:gd name="connsiteX39" fmla="*/ 1287780 w 1821180"/>
                <a:gd name="connsiteY39" fmla="*/ 1737360 h 2773680"/>
                <a:gd name="connsiteX40" fmla="*/ 1325880 w 1821180"/>
                <a:gd name="connsiteY40" fmla="*/ 1805940 h 2773680"/>
                <a:gd name="connsiteX41" fmla="*/ 1329690 w 1821180"/>
                <a:gd name="connsiteY41" fmla="*/ 1866900 h 2773680"/>
                <a:gd name="connsiteX42" fmla="*/ 1333500 w 1821180"/>
                <a:gd name="connsiteY42" fmla="*/ 1916430 h 2773680"/>
                <a:gd name="connsiteX43" fmla="*/ 1363980 w 1821180"/>
                <a:gd name="connsiteY43" fmla="*/ 1965960 h 2773680"/>
                <a:gd name="connsiteX44" fmla="*/ 1405890 w 1821180"/>
                <a:gd name="connsiteY44" fmla="*/ 2026920 h 2773680"/>
                <a:gd name="connsiteX45" fmla="*/ 1417320 w 1821180"/>
                <a:gd name="connsiteY45" fmla="*/ 2061210 h 2773680"/>
                <a:gd name="connsiteX46" fmla="*/ 1459230 w 1821180"/>
                <a:gd name="connsiteY46" fmla="*/ 2110740 h 2773680"/>
                <a:gd name="connsiteX47" fmla="*/ 1508760 w 1821180"/>
                <a:gd name="connsiteY47" fmla="*/ 2145030 h 2773680"/>
                <a:gd name="connsiteX48" fmla="*/ 1596390 w 1821180"/>
                <a:gd name="connsiteY48" fmla="*/ 2186940 h 2773680"/>
                <a:gd name="connsiteX49" fmla="*/ 1611630 w 1821180"/>
                <a:gd name="connsiteY49" fmla="*/ 2221230 h 2773680"/>
                <a:gd name="connsiteX50" fmla="*/ 1642110 w 1821180"/>
                <a:gd name="connsiteY50" fmla="*/ 2266950 h 2773680"/>
                <a:gd name="connsiteX51" fmla="*/ 1703070 w 1821180"/>
                <a:gd name="connsiteY51" fmla="*/ 2305050 h 2773680"/>
                <a:gd name="connsiteX52" fmla="*/ 1748790 w 1821180"/>
                <a:gd name="connsiteY52" fmla="*/ 2358390 h 2773680"/>
                <a:gd name="connsiteX53" fmla="*/ 1760220 w 1821180"/>
                <a:gd name="connsiteY53" fmla="*/ 2449830 h 2773680"/>
                <a:gd name="connsiteX54" fmla="*/ 1779270 w 1821180"/>
                <a:gd name="connsiteY54" fmla="*/ 2499360 h 2773680"/>
                <a:gd name="connsiteX55" fmla="*/ 1813560 w 1821180"/>
                <a:gd name="connsiteY55" fmla="*/ 2548890 h 2773680"/>
                <a:gd name="connsiteX56" fmla="*/ 1821180 w 1821180"/>
                <a:gd name="connsiteY56" fmla="*/ 2602230 h 2773680"/>
                <a:gd name="connsiteX57" fmla="*/ 1821180 w 1821180"/>
                <a:gd name="connsiteY57" fmla="*/ 2663190 h 2773680"/>
                <a:gd name="connsiteX58" fmla="*/ 1817370 w 1821180"/>
                <a:gd name="connsiteY58" fmla="*/ 2701290 h 2773680"/>
                <a:gd name="connsiteX59" fmla="*/ 1802130 w 1821180"/>
                <a:gd name="connsiteY59" fmla="*/ 2735580 h 2773680"/>
                <a:gd name="connsiteX60" fmla="*/ 1741170 w 1821180"/>
                <a:gd name="connsiteY60" fmla="*/ 2758440 h 2773680"/>
                <a:gd name="connsiteX61" fmla="*/ 1687830 w 1821180"/>
                <a:gd name="connsiteY61" fmla="*/ 2769870 h 2773680"/>
                <a:gd name="connsiteX62" fmla="*/ 1611630 w 1821180"/>
                <a:gd name="connsiteY62" fmla="*/ 2773680 h 2773680"/>
                <a:gd name="connsiteX63" fmla="*/ 1512570 w 1821180"/>
                <a:gd name="connsiteY63" fmla="*/ 2754630 h 2773680"/>
                <a:gd name="connsiteX64" fmla="*/ 1451610 w 1821180"/>
                <a:gd name="connsiteY64" fmla="*/ 2766060 h 2773680"/>
                <a:gd name="connsiteX65" fmla="*/ 1390650 w 1821180"/>
                <a:gd name="connsiteY65" fmla="*/ 2773680 h 2773680"/>
                <a:gd name="connsiteX66" fmla="*/ 1356360 w 1821180"/>
                <a:gd name="connsiteY66" fmla="*/ 2766060 h 2773680"/>
                <a:gd name="connsiteX67" fmla="*/ 1325880 w 1821180"/>
                <a:gd name="connsiteY67" fmla="*/ 2750820 h 2773680"/>
                <a:gd name="connsiteX68" fmla="*/ 1226820 w 1821180"/>
                <a:gd name="connsiteY68" fmla="*/ 2758440 h 2773680"/>
                <a:gd name="connsiteX69" fmla="*/ 1135380 w 1821180"/>
                <a:gd name="connsiteY69" fmla="*/ 2773680 h 2773680"/>
                <a:gd name="connsiteX70" fmla="*/ 1078230 w 1821180"/>
                <a:gd name="connsiteY70" fmla="*/ 2762250 h 2773680"/>
                <a:gd name="connsiteX71" fmla="*/ 1013460 w 1821180"/>
                <a:gd name="connsiteY71" fmla="*/ 2739390 h 2773680"/>
                <a:gd name="connsiteX72" fmla="*/ 956310 w 1821180"/>
                <a:gd name="connsiteY72" fmla="*/ 2727960 h 2773680"/>
                <a:gd name="connsiteX73" fmla="*/ 830580 w 1821180"/>
                <a:gd name="connsiteY73" fmla="*/ 2678430 h 2773680"/>
                <a:gd name="connsiteX74" fmla="*/ 800100 w 1821180"/>
                <a:gd name="connsiteY74" fmla="*/ 2647950 h 2773680"/>
                <a:gd name="connsiteX75" fmla="*/ 758190 w 1821180"/>
                <a:gd name="connsiteY75" fmla="*/ 2636520 h 2773680"/>
                <a:gd name="connsiteX76" fmla="*/ 727710 w 1821180"/>
                <a:gd name="connsiteY76" fmla="*/ 2625090 h 2773680"/>
                <a:gd name="connsiteX77" fmla="*/ 681990 w 1821180"/>
                <a:gd name="connsiteY77" fmla="*/ 2590800 h 2773680"/>
                <a:gd name="connsiteX78" fmla="*/ 659130 w 1821180"/>
                <a:gd name="connsiteY78" fmla="*/ 2564130 h 2773680"/>
                <a:gd name="connsiteX79" fmla="*/ 590550 w 1821180"/>
                <a:gd name="connsiteY79" fmla="*/ 2552700 h 2773680"/>
                <a:gd name="connsiteX80" fmla="*/ 563880 w 1821180"/>
                <a:gd name="connsiteY80" fmla="*/ 2537460 h 2773680"/>
                <a:gd name="connsiteX81" fmla="*/ 541020 w 1821180"/>
                <a:gd name="connsiteY81" fmla="*/ 2491740 h 2773680"/>
                <a:gd name="connsiteX82" fmla="*/ 541020 w 1821180"/>
                <a:gd name="connsiteY82" fmla="*/ 2426970 h 2773680"/>
                <a:gd name="connsiteX83" fmla="*/ 502920 w 1821180"/>
                <a:gd name="connsiteY83" fmla="*/ 2354580 h 2773680"/>
                <a:gd name="connsiteX84" fmla="*/ 472440 w 1821180"/>
                <a:gd name="connsiteY84" fmla="*/ 2293620 h 2773680"/>
                <a:gd name="connsiteX85" fmla="*/ 422910 w 1821180"/>
                <a:gd name="connsiteY85" fmla="*/ 2217420 h 2773680"/>
                <a:gd name="connsiteX86" fmla="*/ 388620 w 1821180"/>
                <a:gd name="connsiteY86" fmla="*/ 2076450 h 2773680"/>
                <a:gd name="connsiteX87" fmla="*/ 350520 w 1821180"/>
                <a:gd name="connsiteY87" fmla="*/ 2038350 h 2773680"/>
                <a:gd name="connsiteX88" fmla="*/ 331470 w 1821180"/>
                <a:gd name="connsiteY88" fmla="*/ 2011680 h 2773680"/>
                <a:gd name="connsiteX89" fmla="*/ 308610 w 1821180"/>
                <a:gd name="connsiteY89" fmla="*/ 1962150 h 2773680"/>
                <a:gd name="connsiteX90" fmla="*/ 281940 w 1821180"/>
                <a:gd name="connsiteY90" fmla="*/ 1905000 h 2773680"/>
                <a:gd name="connsiteX91" fmla="*/ 232410 w 1821180"/>
                <a:gd name="connsiteY91" fmla="*/ 1802130 h 2773680"/>
                <a:gd name="connsiteX92" fmla="*/ 240030 w 1821180"/>
                <a:gd name="connsiteY92" fmla="*/ 1748790 h 2773680"/>
                <a:gd name="connsiteX93" fmla="*/ 251460 w 1821180"/>
                <a:gd name="connsiteY93" fmla="*/ 1676400 h 2773680"/>
                <a:gd name="connsiteX94" fmla="*/ 236220 w 1821180"/>
                <a:gd name="connsiteY94" fmla="*/ 1611630 h 2773680"/>
                <a:gd name="connsiteX95" fmla="*/ 220980 w 1821180"/>
                <a:gd name="connsiteY95" fmla="*/ 1569720 h 2773680"/>
                <a:gd name="connsiteX96" fmla="*/ 220980 w 1821180"/>
                <a:gd name="connsiteY96" fmla="*/ 1508760 h 2773680"/>
                <a:gd name="connsiteX97" fmla="*/ 220980 w 1821180"/>
                <a:gd name="connsiteY97" fmla="*/ 1508760 h 2773680"/>
                <a:gd name="connsiteX98" fmla="*/ 205740 w 1821180"/>
                <a:gd name="connsiteY98" fmla="*/ 1447800 h 2773680"/>
                <a:gd name="connsiteX99" fmla="*/ 190500 w 1821180"/>
                <a:gd name="connsiteY99" fmla="*/ 1379220 h 2773680"/>
                <a:gd name="connsiteX100" fmla="*/ 205740 w 1821180"/>
                <a:gd name="connsiteY100" fmla="*/ 1329690 h 2773680"/>
                <a:gd name="connsiteX101" fmla="*/ 186690 w 1821180"/>
                <a:gd name="connsiteY101" fmla="*/ 1245870 h 2773680"/>
                <a:gd name="connsiteX102" fmla="*/ 160020 w 1821180"/>
                <a:gd name="connsiteY102" fmla="*/ 1169670 h 2773680"/>
                <a:gd name="connsiteX103" fmla="*/ 137160 w 1821180"/>
                <a:gd name="connsiteY103" fmla="*/ 1108710 h 2773680"/>
                <a:gd name="connsiteX104" fmla="*/ 99060 w 1821180"/>
                <a:gd name="connsiteY104" fmla="*/ 1055370 h 2773680"/>
                <a:gd name="connsiteX105" fmla="*/ 80010 w 1821180"/>
                <a:gd name="connsiteY105" fmla="*/ 994410 h 2773680"/>
                <a:gd name="connsiteX106" fmla="*/ 57150 w 1821180"/>
                <a:gd name="connsiteY106" fmla="*/ 941070 h 2773680"/>
                <a:gd name="connsiteX107" fmla="*/ 76200 w 1821180"/>
                <a:gd name="connsiteY107" fmla="*/ 895350 h 2773680"/>
                <a:gd name="connsiteX108" fmla="*/ 80010 w 1821180"/>
                <a:gd name="connsiteY108" fmla="*/ 838200 h 2773680"/>
                <a:gd name="connsiteX109" fmla="*/ 68580 w 1821180"/>
                <a:gd name="connsiteY109" fmla="*/ 800100 h 2773680"/>
                <a:gd name="connsiteX110" fmla="*/ 72390 w 1821180"/>
                <a:gd name="connsiteY110" fmla="*/ 758190 h 2773680"/>
                <a:gd name="connsiteX111" fmla="*/ 87630 w 1821180"/>
                <a:gd name="connsiteY111" fmla="*/ 716280 h 2773680"/>
                <a:gd name="connsiteX112" fmla="*/ 91440 w 1821180"/>
                <a:gd name="connsiteY112" fmla="*/ 636270 h 2773680"/>
                <a:gd name="connsiteX113" fmla="*/ 68580 w 1821180"/>
                <a:gd name="connsiteY113" fmla="*/ 579120 h 2773680"/>
                <a:gd name="connsiteX114" fmla="*/ 45720 w 1821180"/>
                <a:gd name="connsiteY114" fmla="*/ 548640 h 2773680"/>
                <a:gd name="connsiteX115" fmla="*/ 38100 w 1821180"/>
                <a:gd name="connsiteY115" fmla="*/ 476250 h 2773680"/>
                <a:gd name="connsiteX116" fmla="*/ 22860 w 1821180"/>
                <a:gd name="connsiteY116" fmla="*/ 426720 h 2773680"/>
                <a:gd name="connsiteX117" fmla="*/ 3810 w 1821180"/>
                <a:gd name="connsiteY117" fmla="*/ 373380 h 2773680"/>
                <a:gd name="connsiteX118" fmla="*/ 0 w 1821180"/>
                <a:gd name="connsiteY118" fmla="*/ 316230 h 2773680"/>
                <a:gd name="connsiteX119" fmla="*/ 0 w 1821180"/>
                <a:gd name="connsiteY119" fmla="*/ 262890 h 2773680"/>
                <a:gd name="connsiteX120" fmla="*/ 41910 w 1821180"/>
                <a:gd name="connsiteY120" fmla="*/ 213360 h 2773680"/>
                <a:gd name="connsiteX121" fmla="*/ 60960 w 1821180"/>
                <a:gd name="connsiteY121" fmla="*/ 167640 h 2773680"/>
                <a:gd name="connsiteX122" fmla="*/ 91440 w 1821180"/>
                <a:gd name="connsiteY122" fmla="*/ 148590 h 2773680"/>
                <a:gd name="connsiteX123" fmla="*/ 125730 w 1821180"/>
                <a:gd name="connsiteY123" fmla="*/ 125730 h 2773680"/>
                <a:gd name="connsiteX124" fmla="*/ 182880 w 1821180"/>
                <a:gd name="connsiteY124" fmla="*/ 87630 h 2773680"/>
                <a:gd name="connsiteX125" fmla="*/ 240030 w 1821180"/>
                <a:gd name="connsiteY125" fmla="*/ 80010 h 2773680"/>
                <a:gd name="connsiteX126" fmla="*/ 297180 w 1821180"/>
                <a:gd name="connsiteY126" fmla="*/ 80010 h 2773680"/>
                <a:gd name="connsiteX127" fmla="*/ 387642 w 1821180"/>
                <a:gd name="connsiteY127" fmla="*/ 119190 h 2773680"/>
                <a:gd name="connsiteX128" fmla="*/ 220980 w 1821180"/>
                <a:gd name="connsiteY128" fmla="*/ 133350 h 2773680"/>
                <a:gd name="connsiteX129" fmla="*/ 106680 w 1821180"/>
                <a:gd name="connsiteY129" fmla="*/ 205740 h 2773680"/>
                <a:gd name="connsiteX130" fmla="*/ 80010 w 1821180"/>
                <a:gd name="connsiteY130" fmla="*/ 259080 h 2773680"/>
                <a:gd name="connsiteX131" fmla="*/ 68580 w 1821180"/>
                <a:gd name="connsiteY131" fmla="*/ 304800 h 2773680"/>
                <a:gd name="connsiteX132" fmla="*/ 60960 w 1821180"/>
                <a:gd name="connsiteY132" fmla="*/ 358140 h 2773680"/>
                <a:gd name="connsiteX133" fmla="*/ 83820 w 1821180"/>
                <a:gd name="connsiteY133" fmla="*/ 430530 h 2773680"/>
                <a:gd name="connsiteX134" fmla="*/ 129540 w 1821180"/>
                <a:gd name="connsiteY134" fmla="*/ 483870 h 2773680"/>
                <a:gd name="connsiteX135" fmla="*/ 163830 w 1821180"/>
                <a:gd name="connsiteY135" fmla="*/ 541020 h 2773680"/>
                <a:gd name="connsiteX136" fmla="*/ 156210 w 1821180"/>
                <a:gd name="connsiteY136" fmla="*/ 643890 h 2773680"/>
                <a:gd name="connsiteX137" fmla="*/ 156210 w 1821180"/>
                <a:gd name="connsiteY137" fmla="*/ 773430 h 2773680"/>
                <a:gd name="connsiteX138" fmla="*/ 144780 w 1821180"/>
                <a:gd name="connsiteY138" fmla="*/ 899160 h 2773680"/>
                <a:gd name="connsiteX139" fmla="*/ 190500 w 1821180"/>
                <a:gd name="connsiteY139" fmla="*/ 1024890 h 2773680"/>
                <a:gd name="connsiteX140" fmla="*/ 220980 w 1821180"/>
                <a:gd name="connsiteY140" fmla="*/ 1112520 h 2773680"/>
                <a:gd name="connsiteX141" fmla="*/ 251460 w 1821180"/>
                <a:gd name="connsiteY141" fmla="*/ 1188720 h 2773680"/>
                <a:gd name="connsiteX142" fmla="*/ 259080 w 1821180"/>
                <a:gd name="connsiteY142" fmla="*/ 1283970 h 2773680"/>
                <a:gd name="connsiteX143" fmla="*/ 274320 w 1821180"/>
                <a:gd name="connsiteY143" fmla="*/ 1394460 h 2773680"/>
                <a:gd name="connsiteX144" fmla="*/ 320040 w 1821180"/>
                <a:gd name="connsiteY144" fmla="*/ 1543050 h 2773680"/>
                <a:gd name="connsiteX145" fmla="*/ 342900 w 1821180"/>
                <a:gd name="connsiteY145" fmla="*/ 1741170 h 2773680"/>
                <a:gd name="connsiteX146" fmla="*/ 411480 w 1821180"/>
                <a:gd name="connsiteY146" fmla="*/ 1950720 h 2773680"/>
                <a:gd name="connsiteX147" fmla="*/ 472440 w 1821180"/>
                <a:gd name="connsiteY147" fmla="*/ 2148840 h 2773680"/>
                <a:gd name="connsiteX148" fmla="*/ 556260 w 1821180"/>
                <a:gd name="connsiteY148" fmla="*/ 2308860 h 2773680"/>
                <a:gd name="connsiteX149" fmla="*/ 655320 w 1821180"/>
                <a:gd name="connsiteY149" fmla="*/ 2430780 h 2773680"/>
                <a:gd name="connsiteX150" fmla="*/ 784860 w 1821180"/>
                <a:gd name="connsiteY150" fmla="*/ 2548890 h 2773680"/>
                <a:gd name="connsiteX151" fmla="*/ 914400 w 1821180"/>
                <a:gd name="connsiteY151" fmla="*/ 2617470 h 2773680"/>
                <a:gd name="connsiteX152" fmla="*/ 948690 w 1821180"/>
                <a:gd name="connsiteY152" fmla="*/ 2651760 h 2773680"/>
                <a:gd name="connsiteX153" fmla="*/ 1074420 w 1821180"/>
                <a:gd name="connsiteY153" fmla="*/ 2674620 h 2773680"/>
                <a:gd name="connsiteX154" fmla="*/ 1123950 w 1821180"/>
                <a:gd name="connsiteY154" fmla="*/ 2678430 h 2773680"/>
                <a:gd name="connsiteX155" fmla="*/ 1344930 w 1821180"/>
                <a:gd name="connsiteY155" fmla="*/ 2674620 h 2773680"/>
                <a:gd name="connsiteX156" fmla="*/ 1592580 w 1821180"/>
                <a:gd name="connsiteY156" fmla="*/ 2716530 h 2773680"/>
                <a:gd name="connsiteX157" fmla="*/ 1737360 w 1821180"/>
                <a:gd name="connsiteY157" fmla="*/ 2716530 h 2773680"/>
                <a:gd name="connsiteX158" fmla="*/ 1786890 w 1821180"/>
                <a:gd name="connsiteY158" fmla="*/ 2682240 h 2773680"/>
                <a:gd name="connsiteX159" fmla="*/ 1783080 w 1821180"/>
                <a:gd name="connsiteY159" fmla="*/ 2625090 h 2773680"/>
                <a:gd name="connsiteX160" fmla="*/ 1764030 w 1821180"/>
                <a:gd name="connsiteY160" fmla="*/ 2579370 h 2773680"/>
                <a:gd name="connsiteX161" fmla="*/ 1718310 w 1821180"/>
                <a:gd name="connsiteY161" fmla="*/ 2526030 h 2773680"/>
                <a:gd name="connsiteX162" fmla="*/ 1684020 w 1821180"/>
                <a:gd name="connsiteY162" fmla="*/ 2400300 h 2773680"/>
                <a:gd name="connsiteX163" fmla="*/ 1657350 w 1821180"/>
                <a:gd name="connsiteY163" fmla="*/ 2339340 h 2773680"/>
                <a:gd name="connsiteX164" fmla="*/ 1607820 w 1821180"/>
                <a:gd name="connsiteY164" fmla="*/ 2263140 h 2773680"/>
                <a:gd name="connsiteX165" fmla="*/ 1504950 w 1821180"/>
                <a:gd name="connsiteY165" fmla="*/ 2205990 h 2773680"/>
                <a:gd name="connsiteX166" fmla="*/ 1379220 w 1821180"/>
                <a:gd name="connsiteY166" fmla="*/ 2129790 h 2773680"/>
                <a:gd name="connsiteX167" fmla="*/ 1306830 w 1821180"/>
                <a:gd name="connsiteY167" fmla="*/ 2053590 h 2773680"/>
                <a:gd name="connsiteX168" fmla="*/ 1257300 w 1821180"/>
                <a:gd name="connsiteY168" fmla="*/ 1943100 h 2773680"/>
                <a:gd name="connsiteX169" fmla="*/ 1226820 w 1821180"/>
                <a:gd name="connsiteY169" fmla="*/ 1844040 h 2773680"/>
                <a:gd name="connsiteX170" fmla="*/ 1215390 w 1821180"/>
                <a:gd name="connsiteY170" fmla="*/ 1756410 h 2773680"/>
                <a:gd name="connsiteX171" fmla="*/ 1181100 w 1821180"/>
                <a:gd name="connsiteY171" fmla="*/ 1703070 h 2773680"/>
                <a:gd name="connsiteX172" fmla="*/ 1150620 w 1821180"/>
                <a:gd name="connsiteY172" fmla="*/ 1577340 h 2773680"/>
                <a:gd name="connsiteX173" fmla="*/ 1123950 w 1821180"/>
                <a:gd name="connsiteY173" fmla="*/ 1474470 h 2773680"/>
                <a:gd name="connsiteX174" fmla="*/ 1070610 w 1821180"/>
                <a:gd name="connsiteY174" fmla="*/ 1356360 h 2773680"/>
                <a:gd name="connsiteX175" fmla="*/ 1013460 w 1821180"/>
                <a:gd name="connsiteY175" fmla="*/ 1230630 h 2773680"/>
                <a:gd name="connsiteX176" fmla="*/ 1021080 w 1821180"/>
                <a:gd name="connsiteY176" fmla="*/ 1123950 h 2773680"/>
                <a:gd name="connsiteX177" fmla="*/ 1028700 w 1821180"/>
                <a:gd name="connsiteY177" fmla="*/ 1085850 h 2773680"/>
                <a:gd name="connsiteX178" fmla="*/ 1097280 w 1821180"/>
                <a:gd name="connsiteY178" fmla="*/ 1051560 h 2773680"/>
                <a:gd name="connsiteX179" fmla="*/ 1150620 w 1821180"/>
                <a:gd name="connsiteY179" fmla="*/ 1017270 h 2773680"/>
                <a:gd name="connsiteX180" fmla="*/ 1158240 w 1821180"/>
                <a:gd name="connsiteY180" fmla="*/ 929640 h 2773680"/>
                <a:gd name="connsiteX181" fmla="*/ 1131570 w 1821180"/>
                <a:gd name="connsiteY181" fmla="*/ 842010 h 2773680"/>
                <a:gd name="connsiteX182" fmla="*/ 1062990 w 1821180"/>
                <a:gd name="connsiteY182" fmla="*/ 784860 h 2773680"/>
                <a:gd name="connsiteX183" fmla="*/ 1009650 w 1821180"/>
                <a:gd name="connsiteY183" fmla="*/ 617220 h 2773680"/>
                <a:gd name="connsiteX184" fmla="*/ 948690 w 1821180"/>
                <a:gd name="connsiteY184" fmla="*/ 491490 h 2773680"/>
                <a:gd name="connsiteX185" fmla="*/ 838200 w 1821180"/>
                <a:gd name="connsiteY185" fmla="*/ 388620 h 2773680"/>
                <a:gd name="connsiteX186" fmla="*/ 830580 w 1821180"/>
                <a:gd name="connsiteY186" fmla="*/ 293370 h 2773680"/>
                <a:gd name="connsiteX187" fmla="*/ 838200 w 1821180"/>
                <a:gd name="connsiteY187" fmla="*/ 182880 h 2773680"/>
                <a:gd name="connsiteX188" fmla="*/ 819150 w 1821180"/>
                <a:gd name="connsiteY188" fmla="*/ 99060 h 2773680"/>
                <a:gd name="connsiteX189" fmla="*/ 784860 w 1821180"/>
                <a:gd name="connsiteY189" fmla="*/ 68580 h 2773680"/>
                <a:gd name="connsiteX190" fmla="*/ 712470 w 1821180"/>
                <a:gd name="connsiteY190" fmla="*/ 57150 h 2773680"/>
                <a:gd name="connsiteX191" fmla="*/ 621030 w 1821180"/>
                <a:gd name="connsiteY191" fmla="*/ 57150 h 2773680"/>
                <a:gd name="connsiteX192" fmla="*/ 495300 w 1821180"/>
                <a:gd name="connsiteY192" fmla="*/ 95250 h 2773680"/>
                <a:gd name="connsiteX193" fmla="*/ 430530 w 1821180"/>
                <a:gd name="connsiteY193" fmla="*/ 114300 h 2773680"/>
                <a:gd name="connsiteX194" fmla="*/ 383384 w 1821180"/>
                <a:gd name="connsiteY194" fmla="*/ 116745 h 2773680"/>
                <a:gd name="connsiteX195" fmla="*/ 438150 w 1821180"/>
                <a:gd name="connsiteY195" fmla="*/ 45720 h 2773680"/>
                <a:gd name="connsiteX0" fmla="*/ 438150 w 1821180"/>
                <a:gd name="connsiteY0" fmla="*/ 45720 h 2773680"/>
                <a:gd name="connsiteX1" fmla="*/ 438150 w 1821180"/>
                <a:gd name="connsiteY1" fmla="*/ 45720 h 2773680"/>
                <a:gd name="connsiteX2" fmla="*/ 529590 w 1821180"/>
                <a:gd name="connsiteY2" fmla="*/ 41910 h 2773680"/>
                <a:gd name="connsiteX3" fmla="*/ 617220 w 1821180"/>
                <a:gd name="connsiteY3" fmla="*/ 19050 h 2773680"/>
                <a:gd name="connsiteX4" fmla="*/ 739140 w 1821180"/>
                <a:gd name="connsiteY4" fmla="*/ 0 h 2773680"/>
                <a:gd name="connsiteX5" fmla="*/ 796290 w 1821180"/>
                <a:gd name="connsiteY5" fmla="*/ 7620 h 2773680"/>
                <a:gd name="connsiteX6" fmla="*/ 811530 w 1821180"/>
                <a:gd name="connsiteY6" fmla="*/ 11430 h 2773680"/>
                <a:gd name="connsiteX7" fmla="*/ 857250 w 1821180"/>
                <a:gd name="connsiteY7" fmla="*/ 49530 h 2773680"/>
                <a:gd name="connsiteX8" fmla="*/ 891540 w 1821180"/>
                <a:gd name="connsiteY8" fmla="*/ 91440 h 2773680"/>
                <a:gd name="connsiteX9" fmla="*/ 918210 w 1821180"/>
                <a:gd name="connsiteY9" fmla="*/ 152400 h 2773680"/>
                <a:gd name="connsiteX10" fmla="*/ 929640 w 1821180"/>
                <a:gd name="connsiteY10" fmla="*/ 213360 h 2773680"/>
                <a:gd name="connsiteX11" fmla="*/ 933450 w 1821180"/>
                <a:gd name="connsiteY11" fmla="*/ 262890 h 2773680"/>
                <a:gd name="connsiteX12" fmla="*/ 971550 w 1821180"/>
                <a:gd name="connsiteY12" fmla="*/ 300990 h 2773680"/>
                <a:gd name="connsiteX13" fmla="*/ 1013460 w 1821180"/>
                <a:gd name="connsiteY13" fmla="*/ 331470 h 2773680"/>
                <a:gd name="connsiteX14" fmla="*/ 1032510 w 1821180"/>
                <a:gd name="connsiteY14" fmla="*/ 396240 h 2773680"/>
                <a:gd name="connsiteX15" fmla="*/ 1040130 w 1821180"/>
                <a:gd name="connsiteY15" fmla="*/ 476250 h 2773680"/>
                <a:gd name="connsiteX16" fmla="*/ 1104900 w 1821180"/>
                <a:gd name="connsiteY16" fmla="*/ 510540 h 2773680"/>
                <a:gd name="connsiteX17" fmla="*/ 1135380 w 1821180"/>
                <a:gd name="connsiteY17" fmla="*/ 567690 h 2773680"/>
                <a:gd name="connsiteX18" fmla="*/ 1154430 w 1821180"/>
                <a:gd name="connsiteY18" fmla="*/ 628650 h 2773680"/>
                <a:gd name="connsiteX19" fmla="*/ 1158240 w 1821180"/>
                <a:gd name="connsiteY19" fmla="*/ 666750 h 2773680"/>
                <a:gd name="connsiteX20" fmla="*/ 1181100 w 1821180"/>
                <a:gd name="connsiteY20" fmla="*/ 731520 h 2773680"/>
                <a:gd name="connsiteX21" fmla="*/ 1226820 w 1821180"/>
                <a:gd name="connsiteY21" fmla="*/ 773430 h 2773680"/>
                <a:gd name="connsiteX22" fmla="*/ 1261110 w 1821180"/>
                <a:gd name="connsiteY22" fmla="*/ 792480 h 2773680"/>
                <a:gd name="connsiteX23" fmla="*/ 1287780 w 1821180"/>
                <a:gd name="connsiteY23" fmla="*/ 857250 h 2773680"/>
                <a:gd name="connsiteX24" fmla="*/ 1291590 w 1821180"/>
                <a:gd name="connsiteY24" fmla="*/ 918210 h 2773680"/>
                <a:gd name="connsiteX25" fmla="*/ 1280160 w 1821180"/>
                <a:gd name="connsiteY25" fmla="*/ 941070 h 2773680"/>
                <a:gd name="connsiteX26" fmla="*/ 1280160 w 1821180"/>
                <a:gd name="connsiteY26" fmla="*/ 1005840 h 2773680"/>
                <a:gd name="connsiteX27" fmla="*/ 1253490 w 1821180"/>
                <a:gd name="connsiteY27" fmla="*/ 1047750 h 2773680"/>
                <a:gd name="connsiteX28" fmla="*/ 1234440 w 1821180"/>
                <a:gd name="connsiteY28" fmla="*/ 1089660 h 2773680"/>
                <a:gd name="connsiteX29" fmla="*/ 1207770 w 1821180"/>
                <a:gd name="connsiteY29" fmla="*/ 1104900 h 2773680"/>
                <a:gd name="connsiteX30" fmla="*/ 1207770 w 1821180"/>
                <a:gd name="connsiteY30" fmla="*/ 1150620 h 2773680"/>
                <a:gd name="connsiteX31" fmla="*/ 1173480 w 1821180"/>
                <a:gd name="connsiteY31" fmla="*/ 1188720 h 2773680"/>
                <a:gd name="connsiteX32" fmla="*/ 1165860 w 1821180"/>
                <a:gd name="connsiteY32" fmla="*/ 1253490 h 2773680"/>
                <a:gd name="connsiteX33" fmla="*/ 1200150 w 1821180"/>
                <a:gd name="connsiteY33" fmla="*/ 1325880 h 2773680"/>
                <a:gd name="connsiteX34" fmla="*/ 1200150 w 1821180"/>
                <a:gd name="connsiteY34" fmla="*/ 1383030 h 2773680"/>
                <a:gd name="connsiteX35" fmla="*/ 1211580 w 1821180"/>
                <a:gd name="connsiteY35" fmla="*/ 1447800 h 2773680"/>
                <a:gd name="connsiteX36" fmla="*/ 1203960 w 1821180"/>
                <a:gd name="connsiteY36" fmla="*/ 1508760 h 2773680"/>
                <a:gd name="connsiteX37" fmla="*/ 1253490 w 1821180"/>
                <a:gd name="connsiteY37" fmla="*/ 1607820 h 2773680"/>
                <a:gd name="connsiteX38" fmla="*/ 1272540 w 1821180"/>
                <a:gd name="connsiteY38" fmla="*/ 1699260 h 2773680"/>
                <a:gd name="connsiteX39" fmla="*/ 1287780 w 1821180"/>
                <a:gd name="connsiteY39" fmla="*/ 1737360 h 2773680"/>
                <a:gd name="connsiteX40" fmla="*/ 1325880 w 1821180"/>
                <a:gd name="connsiteY40" fmla="*/ 1805940 h 2773680"/>
                <a:gd name="connsiteX41" fmla="*/ 1329690 w 1821180"/>
                <a:gd name="connsiteY41" fmla="*/ 1866900 h 2773680"/>
                <a:gd name="connsiteX42" fmla="*/ 1333500 w 1821180"/>
                <a:gd name="connsiteY42" fmla="*/ 1916430 h 2773680"/>
                <a:gd name="connsiteX43" fmla="*/ 1363980 w 1821180"/>
                <a:gd name="connsiteY43" fmla="*/ 1965960 h 2773680"/>
                <a:gd name="connsiteX44" fmla="*/ 1405890 w 1821180"/>
                <a:gd name="connsiteY44" fmla="*/ 2026920 h 2773680"/>
                <a:gd name="connsiteX45" fmla="*/ 1417320 w 1821180"/>
                <a:gd name="connsiteY45" fmla="*/ 2061210 h 2773680"/>
                <a:gd name="connsiteX46" fmla="*/ 1459230 w 1821180"/>
                <a:gd name="connsiteY46" fmla="*/ 2110740 h 2773680"/>
                <a:gd name="connsiteX47" fmla="*/ 1508760 w 1821180"/>
                <a:gd name="connsiteY47" fmla="*/ 2145030 h 2773680"/>
                <a:gd name="connsiteX48" fmla="*/ 1596390 w 1821180"/>
                <a:gd name="connsiteY48" fmla="*/ 2186940 h 2773680"/>
                <a:gd name="connsiteX49" fmla="*/ 1611630 w 1821180"/>
                <a:gd name="connsiteY49" fmla="*/ 2221230 h 2773680"/>
                <a:gd name="connsiteX50" fmla="*/ 1642110 w 1821180"/>
                <a:gd name="connsiteY50" fmla="*/ 2266950 h 2773680"/>
                <a:gd name="connsiteX51" fmla="*/ 1703070 w 1821180"/>
                <a:gd name="connsiteY51" fmla="*/ 2305050 h 2773680"/>
                <a:gd name="connsiteX52" fmla="*/ 1748790 w 1821180"/>
                <a:gd name="connsiteY52" fmla="*/ 2358390 h 2773680"/>
                <a:gd name="connsiteX53" fmla="*/ 1760220 w 1821180"/>
                <a:gd name="connsiteY53" fmla="*/ 2449830 h 2773680"/>
                <a:gd name="connsiteX54" fmla="*/ 1779270 w 1821180"/>
                <a:gd name="connsiteY54" fmla="*/ 2499360 h 2773680"/>
                <a:gd name="connsiteX55" fmla="*/ 1813560 w 1821180"/>
                <a:gd name="connsiteY55" fmla="*/ 2548890 h 2773680"/>
                <a:gd name="connsiteX56" fmla="*/ 1821180 w 1821180"/>
                <a:gd name="connsiteY56" fmla="*/ 2602230 h 2773680"/>
                <a:gd name="connsiteX57" fmla="*/ 1821180 w 1821180"/>
                <a:gd name="connsiteY57" fmla="*/ 2663190 h 2773680"/>
                <a:gd name="connsiteX58" fmla="*/ 1817370 w 1821180"/>
                <a:gd name="connsiteY58" fmla="*/ 2701290 h 2773680"/>
                <a:gd name="connsiteX59" fmla="*/ 1802130 w 1821180"/>
                <a:gd name="connsiteY59" fmla="*/ 2735580 h 2773680"/>
                <a:gd name="connsiteX60" fmla="*/ 1741170 w 1821180"/>
                <a:gd name="connsiteY60" fmla="*/ 2758440 h 2773680"/>
                <a:gd name="connsiteX61" fmla="*/ 1687830 w 1821180"/>
                <a:gd name="connsiteY61" fmla="*/ 2769870 h 2773680"/>
                <a:gd name="connsiteX62" fmla="*/ 1611630 w 1821180"/>
                <a:gd name="connsiteY62" fmla="*/ 2773680 h 2773680"/>
                <a:gd name="connsiteX63" fmla="*/ 1512570 w 1821180"/>
                <a:gd name="connsiteY63" fmla="*/ 2754630 h 2773680"/>
                <a:gd name="connsiteX64" fmla="*/ 1451610 w 1821180"/>
                <a:gd name="connsiteY64" fmla="*/ 2766060 h 2773680"/>
                <a:gd name="connsiteX65" fmla="*/ 1390650 w 1821180"/>
                <a:gd name="connsiteY65" fmla="*/ 2773680 h 2773680"/>
                <a:gd name="connsiteX66" fmla="*/ 1356360 w 1821180"/>
                <a:gd name="connsiteY66" fmla="*/ 2766060 h 2773680"/>
                <a:gd name="connsiteX67" fmla="*/ 1325880 w 1821180"/>
                <a:gd name="connsiteY67" fmla="*/ 2750820 h 2773680"/>
                <a:gd name="connsiteX68" fmla="*/ 1226820 w 1821180"/>
                <a:gd name="connsiteY68" fmla="*/ 2758440 h 2773680"/>
                <a:gd name="connsiteX69" fmla="*/ 1135380 w 1821180"/>
                <a:gd name="connsiteY69" fmla="*/ 2773680 h 2773680"/>
                <a:gd name="connsiteX70" fmla="*/ 1078230 w 1821180"/>
                <a:gd name="connsiteY70" fmla="*/ 2762250 h 2773680"/>
                <a:gd name="connsiteX71" fmla="*/ 1013460 w 1821180"/>
                <a:gd name="connsiteY71" fmla="*/ 2739390 h 2773680"/>
                <a:gd name="connsiteX72" fmla="*/ 956310 w 1821180"/>
                <a:gd name="connsiteY72" fmla="*/ 2727960 h 2773680"/>
                <a:gd name="connsiteX73" fmla="*/ 830580 w 1821180"/>
                <a:gd name="connsiteY73" fmla="*/ 2678430 h 2773680"/>
                <a:gd name="connsiteX74" fmla="*/ 800100 w 1821180"/>
                <a:gd name="connsiteY74" fmla="*/ 2647950 h 2773680"/>
                <a:gd name="connsiteX75" fmla="*/ 758190 w 1821180"/>
                <a:gd name="connsiteY75" fmla="*/ 2636520 h 2773680"/>
                <a:gd name="connsiteX76" fmla="*/ 727710 w 1821180"/>
                <a:gd name="connsiteY76" fmla="*/ 2625090 h 2773680"/>
                <a:gd name="connsiteX77" fmla="*/ 681990 w 1821180"/>
                <a:gd name="connsiteY77" fmla="*/ 2590800 h 2773680"/>
                <a:gd name="connsiteX78" fmla="*/ 659130 w 1821180"/>
                <a:gd name="connsiteY78" fmla="*/ 2564130 h 2773680"/>
                <a:gd name="connsiteX79" fmla="*/ 590550 w 1821180"/>
                <a:gd name="connsiteY79" fmla="*/ 2552700 h 2773680"/>
                <a:gd name="connsiteX80" fmla="*/ 563880 w 1821180"/>
                <a:gd name="connsiteY80" fmla="*/ 2537460 h 2773680"/>
                <a:gd name="connsiteX81" fmla="*/ 541020 w 1821180"/>
                <a:gd name="connsiteY81" fmla="*/ 2491740 h 2773680"/>
                <a:gd name="connsiteX82" fmla="*/ 541020 w 1821180"/>
                <a:gd name="connsiteY82" fmla="*/ 2426970 h 2773680"/>
                <a:gd name="connsiteX83" fmla="*/ 502920 w 1821180"/>
                <a:gd name="connsiteY83" fmla="*/ 2354580 h 2773680"/>
                <a:gd name="connsiteX84" fmla="*/ 472440 w 1821180"/>
                <a:gd name="connsiteY84" fmla="*/ 2293620 h 2773680"/>
                <a:gd name="connsiteX85" fmla="*/ 422910 w 1821180"/>
                <a:gd name="connsiteY85" fmla="*/ 2217420 h 2773680"/>
                <a:gd name="connsiteX86" fmla="*/ 388620 w 1821180"/>
                <a:gd name="connsiteY86" fmla="*/ 2076450 h 2773680"/>
                <a:gd name="connsiteX87" fmla="*/ 350520 w 1821180"/>
                <a:gd name="connsiteY87" fmla="*/ 2038350 h 2773680"/>
                <a:gd name="connsiteX88" fmla="*/ 331470 w 1821180"/>
                <a:gd name="connsiteY88" fmla="*/ 2011680 h 2773680"/>
                <a:gd name="connsiteX89" fmla="*/ 308610 w 1821180"/>
                <a:gd name="connsiteY89" fmla="*/ 1962150 h 2773680"/>
                <a:gd name="connsiteX90" fmla="*/ 281940 w 1821180"/>
                <a:gd name="connsiteY90" fmla="*/ 1905000 h 2773680"/>
                <a:gd name="connsiteX91" fmla="*/ 232410 w 1821180"/>
                <a:gd name="connsiteY91" fmla="*/ 1802130 h 2773680"/>
                <a:gd name="connsiteX92" fmla="*/ 240030 w 1821180"/>
                <a:gd name="connsiteY92" fmla="*/ 1748790 h 2773680"/>
                <a:gd name="connsiteX93" fmla="*/ 251460 w 1821180"/>
                <a:gd name="connsiteY93" fmla="*/ 1676400 h 2773680"/>
                <a:gd name="connsiteX94" fmla="*/ 236220 w 1821180"/>
                <a:gd name="connsiteY94" fmla="*/ 1611630 h 2773680"/>
                <a:gd name="connsiteX95" fmla="*/ 220980 w 1821180"/>
                <a:gd name="connsiteY95" fmla="*/ 1569720 h 2773680"/>
                <a:gd name="connsiteX96" fmla="*/ 220980 w 1821180"/>
                <a:gd name="connsiteY96" fmla="*/ 1508760 h 2773680"/>
                <a:gd name="connsiteX97" fmla="*/ 220980 w 1821180"/>
                <a:gd name="connsiteY97" fmla="*/ 1508760 h 2773680"/>
                <a:gd name="connsiteX98" fmla="*/ 205740 w 1821180"/>
                <a:gd name="connsiteY98" fmla="*/ 1447800 h 2773680"/>
                <a:gd name="connsiteX99" fmla="*/ 190500 w 1821180"/>
                <a:gd name="connsiteY99" fmla="*/ 1379220 h 2773680"/>
                <a:gd name="connsiteX100" fmla="*/ 205740 w 1821180"/>
                <a:gd name="connsiteY100" fmla="*/ 1329690 h 2773680"/>
                <a:gd name="connsiteX101" fmla="*/ 186690 w 1821180"/>
                <a:gd name="connsiteY101" fmla="*/ 1245870 h 2773680"/>
                <a:gd name="connsiteX102" fmla="*/ 160020 w 1821180"/>
                <a:gd name="connsiteY102" fmla="*/ 1169670 h 2773680"/>
                <a:gd name="connsiteX103" fmla="*/ 137160 w 1821180"/>
                <a:gd name="connsiteY103" fmla="*/ 1108710 h 2773680"/>
                <a:gd name="connsiteX104" fmla="*/ 99060 w 1821180"/>
                <a:gd name="connsiteY104" fmla="*/ 1055370 h 2773680"/>
                <a:gd name="connsiteX105" fmla="*/ 80010 w 1821180"/>
                <a:gd name="connsiteY105" fmla="*/ 994410 h 2773680"/>
                <a:gd name="connsiteX106" fmla="*/ 57150 w 1821180"/>
                <a:gd name="connsiteY106" fmla="*/ 941070 h 2773680"/>
                <a:gd name="connsiteX107" fmla="*/ 76200 w 1821180"/>
                <a:gd name="connsiteY107" fmla="*/ 895350 h 2773680"/>
                <a:gd name="connsiteX108" fmla="*/ 80010 w 1821180"/>
                <a:gd name="connsiteY108" fmla="*/ 838200 h 2773680"/>
                <a:gd name="connsiteX109" fmla="*/ 68580 w 1821180"/>
                <a:gd name="connsiteY109" fmla="*/ 800100 h 2773680"/>
                <a:gd name="connsiteX110" fmla="*/ 72390 w 1821180"/>
                <a:gd name="connsiteY110" fmla="*/ 758190 h 2773680"/>
                <a:gd name="connsiteX111" fmla="*/ 87630 w 1821180"/>
                <a:gd name="connsiteY111" fmla="*/ 716280 h 2773680"/>
                <a:gd name="connsiteX112" fmla="*/ 91440 w 1821180"/>
                <a:gd name="connsiteY112" fmla="*/ 636270 h 2773680"/>
                <a:gd name="connsiteX113" fmla="*/ 68580 w 1821180"/>
                <a:gd name="connsiteY113" fmla="*/ 579120 h 2773680"/>
                <a:gd name="connsiteX114" fmla="*/ 45720 w 1821180"/>
                <a:gd name="connsiteY114" fmla="*/ 548640 h 2773680"/>
                <a:gd name="connsiteX115" fmla="*/ 38100 w 1821180"/>
                <a:gd name="connsiteY115" fmla="*/ 476250 h 2773680"/>
                <a:gd name="connsiteX116" fmla="*/ 22860 w 1821180"/>
                <a:gd name="connsiteY116" fmla="*/ 426720 h 2773680"/>
                <a:gd name="connsiteX117" fmla="*/ 3810 w 1821180"/>
                <a:gd name="connsiteY117" fmla="*/ 373380 h 2773680"/>
                <a:gd name="connsiteX118" fmla="*/ 0 w 1821180"/>
                <a:gd name="connsiteY118" fmla="*/ 316230 h 2773680"/>
                <a:gd name="connsiteX119" fmla="*/ 0 w 1821180"/>
                <a:gd name="connsiteY119" fmla="*/ 262890 h 2773680"/>
                <a:gd name="connsiteX120" fmla="*/ 41910 w 1821180"/>
                <a:gd name="connsiteY120" fmla="*/ 213360 h 2773680"/>
                <a:gd name="connsiteX121" fmla="*/ 60960 w 1821180"/>
                <a:gd name="connsiteY121" fmla="*/ 167640 h 2773680"/>
                <a:gd name="connsiteX122" fmla="*/ 91440 w 1821180"/>
                <a:gd name="connsiteY122" fmla="*/ 148590 h 2773680"/>
                <a:gd name="connsiteX123" fmla="*/ 125730 w 1821180"/>
                <a:gd name="connsiteY123" fmla="*/ 125730 h 2773680"/>
                <a:gd name="connsiteX124" fmla="*/ 182880 w 1821180"/>
                <a:gd name="connsiteY124" fmla="*/ 87630 h 2773680"/>
                <a:gd name="connsiteX125" fmla="*/ 240030 w 1821180"/>
                <a:gd name="connsiteY125" fmla="*/ 80010 h 2773680"/>
                <a:gd name="connsiteX126" fmla="*/ 448765 w 1821180"/>
                <a:gd name="connsiteY126" fmla="*/ 45782 h 2773680"/>
                <a:gd name="connsiteX127" fmla="*/ 387642 w 1821180"/>
                <a:gd name="connsiteY127" fmla="*/ 119190 h 2773680"/>
                <a:gd name="connsiteX128" fmla="*/ 220980 w 1821180"/>
                <a:gd name="connsiteY128" fmla="*/ 133350 h 2773680"/>
                <a:gd name="connsiteX129" fmla="*/ 106680 w 1821180"/>
                <a:gd name="connsiteY129" fmla="*/ 205740 h 2773680"/>
                <a:gd name="connsiteX130" fmla="*/ 80010 w 1821180"/>
                <a:gd name="connsiteY130" fmla="*/ 259080 h 2773680"/>
                <a:gd name="connsiteX131" fmla="*/ 68580 w 1821180"/>
                <a:gd name="connsiteY131" fmla="*/ 304800 h 2773680"/>
                <a:gd name="connsiteX132" fmla="*/ 60960 w 1821180"/>
                <a:gd name="connsiteY132" fmla="*/ 358140 h 2773680"/>
                <a:gd name="connsiteX133" fmla="*/ 83820 w 1821180"/>
                <a:gd name="connsiteY133" fmla="*/ 430530 h 2773680"/>
                <a:gd name="connsiteX134" fmla="*/ 129540 w 1821180"/>
                <a:gd name="connsiteY134" fmla="*/ 483870 h 2773680"/>
                <a:gd name="connsiteX135" fmla="*/ 163830 w 1821180"/>
                <a:gd name="connsiteY135" fmla="*/ 541020 h 2773680"/>
                <a:gd name="connsiteX136" fmla="*/ 156210 w 1821180"/>
                <a:gd name="connsiteY136" fmla="*/ 643890 h 2773680"/>
                <a:gd name="connsiteX137" fmla="*/ 156210 w 1821180"/>
                <a:gd name="connsiteY137" fmla="*/ 773430 h 2773680"/>
                <a:gd name="connsiteX138" fmla="*/ 144780 w 1821180"/>
                <a:gd name="connsiteY138" fmla="*/ 899160 h 2773680"/>
                <a:gd name="connsiteX139" fmla="*/ 190500 w 1821180"/>
                <a:gd name="connsiteY139" fmla="*/ 1024890 h 2773680"/>
                <a:gd name="connsiteX140" fmla="*/ 220980 w 1821180"/>
                <a:gd name="connsiteY140" fmla="*/ 1112520 h 2773680"/>
                <a:gd name="connsiteX141" fmla="*/ 251460 w 1821180"/>
                <a:gd name="connsiteY141" fmla="*/ 1188720 h 2773680"/>
                <a:gd name="connsiteX142" fmla="*/ 259080 w 1821180"/>
                <a:gd name="connsiteY142" fmla="*/ 1283970 h 2773680"/>
                <a:gd name="connsiteX143" fmla="*/ 274320 w 1821180"/>
                <a:gd name="connsiteY143" fmla="*/ 1394460 h 2773680"/>
                <a:gd name="connsiteX144" fmla="*/ 320040 w 1821180"/>
                <a:gd name="connsiteY144" fmla="*/ 1543050 h 2773680"/>
                <a:gd name="connsiteX145" fmla="*/ 342900 w 1821180"/>
                <a:gd name="connsiteY145" fmla="*/ 1741170 h 2773680"/>
                <a:gd name="connsiteX146" fmla="*/ 411480 w 1821180"/>
                <a:gd name="connsiteY146" fmla="*/ 1950720 h 2773680"/>
                <a:gd name="connsiteX147" fmla="*/ 472440 w 1821180"/>
                <a:gd name="connsiteY147" fmla="*/ 2148840 h 2773680"/>
                <a:gd name="connsiteX148" fmla="*/ 556260 w 1821180"/>
                <a:gd name="connsiteY148" fmla="*/ 2308860 h 2773680"/>
                <a:gd name="connsiteX149" fmla="*/ 655320 w 1821180"/>
                <a:gd name="connsiteY149" fmla="*/ 2430780 h 2773680"/>
                <a:gd name="connsiteX150" fmla="*/ 784860 w 1821180"/>
                <a:gd name="connsiteY150" fmla="*/ 2548890 h 2773680"/>
                <a:gd name="connsiteX151" fmla="*/ 914400 w 1821180"/>
                <a:gd name="connsiteY151" fmla="*/ 2617470 h 2773680"/>
                <a:gd name="connsiteX152" fmla="*/ 948690 w 1821180"/>
                <a:gd name="connsiteY152" fmla="*/ 2651760 h 2773680"/>
                <a:gd name="connsiteX153" fmla="*/ 1074420 w 1821180"/>
                <a:gd name="connsiteY153" fmla="*/ 2674620 h 2773680"/>
                <a:gd name="connsiteX154" fmla="*/ 1123950 w 1821180"/>
                <a:gd name="connsiteY154" fmla="*/ 2678430 h 2773680"/>
                <a:gd name="connsiteX155" fmla="*/ 1344930 w 1821180"/>
                <a:gd name="connsiteY155" fmla="*/ 2674620 h 2773680"/>
                <a:gd name="connsiteX156" fmla="*/ 1592580 w 1821180"/>
                <a:gd name="connsiteY156" fmla="*/ 2716530 h 2773680"/>
                <a:gd name="connsiteX157" fmla="*/ 1737360 w 1821180"/>
                <a:gd name="connsiteY157" fmla="*/ 2716530 h 2773680"/>
                <a:gd name="connsiteX158" fmla="*/ 1786890 w 1821180"/>
                <a:gd name="connsiteY158" fmla="*/ 2682240 h 2773680"/>
                <a:gd name="connsiteX159" fmla="*/ 1783080 w 1821180"/>
                <a:gd name="connsiteY159" fmla="*/ 2625090 h 2773680"/>
                <a:gd name="connsiteX160" fmla="*/ 1764030 w 1821180"/>
                <a:gd name="connsiteY160" fmla="*/ 2579370 h 2773680"/>
                <a:gd name="connsiteX161" fmla="*/ 1718310 w 1821180"/>
                <a:gd name="connsiteY161" fmla="*/ 2526030 h 2773680"/>
                <a:gd name="connsiteX162" fmla="*/ 1684020 w 1821180"/>
                <a:gd name="connsiteY162" fmla="*/ 2400300 h 2773680"/>
                <a:gd name="connsiteX163" fmla="*/ 1657350 w 1821180"/>
                <a:gd name="connsiteY163" fmla="*/ 2339340 h 2773680"/>
                <a:gd name="connsiteX164" fmla="*/ 1607820 w 1821180"/>
                <a:gd name="connsiteY164" fmla="*/ 2263140 h 2773680"/>
                <a:gd name="connsiteX165" fmla="*/ 1504950 w 1821180"/>
                <a:gd name="connsiteY165" fmla="*/ 2205990 h 2773680"/>
                <a:gd name="connsiteX166" fmla="*/ 1379220 w 1821180"/>
                <a:gd name="connsiteY166" fmla="*/ 2129790 h 2773680"/>
                <a:gd name="connsiteX167" fmla="*/ 1306830 w 1821180"/>
                <a:gd name="connsiteY167" fmla="*/ 2053590 h 2773680"/>
                <a:gd name="connsiteX168" fmla="*/ 1257300 w 1821180"/>
                <a:gd name="connsiteY168" fmla="*/ 1943100 h 2773680"/>
                <a:gd name="connsiteX169" fmla="*/ 1226820 w 1821180"/>
                <a:gd name="connsiteY169" fmla="*/ 1844040 h 2773680"/>
                <a:gd name="connsiteX170" fmla="*/ 1215390 w 1821180"/>
                <a:gd name="connsiteY170" fmla="*/ 1756410 h 2773680"/>
                <a:gd name="connsiteX171" fmla="*/ 1181100 w 1821180"/>
                <a:gd name="connsiteY171" fmla="*/ 1703070 h 2773680"/>
                <a:gd name="connsiteX172" fmla="*/ 1150620 w 1821180"/>
                <a:gd name="connsiteY172" fmla="*/ 1577340 h 2773680"/>
                <a:gd name="connsiteX173" fmla="*/ 1123950 w 1821180"/>
                <a:gd name="connsiteY173" fmla="*/ 1474470 h 2773680"/>
                <a:gd name="connsiteX174" fmla="*/ 1070610 w 1821180"/>
                <a:gd name="connsiteY174" fmla="*/ 1356360 h 2773680"/>
                <a:gd name="connsiteX175" fmla="*/ 1013460 w 1821180"/>
                <a:gd name="connsiteY175" fmla="*/ 1230630 h 2773680"/>
                <a:gd name="connsiteX176" fmla="*/ 1021080 w 1821180"/>
                <a:gd name="connsiteY176" fmla="*/ 1123950 h 2773680"/>
                <a:gd name="connsiteX177" fmla="*/ 1028700 w 1821180"/>
                <a:gd name="connsiteY177" fmla="*/ 1085850 h 2773680"/>
                <a:gd name="connsiteX178" fmla="*/ 1097280 w 1821180"/>
                <a:gd name="connsiteY178" fmla="*/ 1051560 h 2773680"/>
                <a:gd name="connsiteX179" fmla="*/ 1150620 w 1821180"/>
                <a:gd name="connsiteY179" fmla="*/ 1017270 h 2773680"/>
                <a:gd name="connsiteX180" fmla="*/ 1158240 w 1821180"/>
                <a:gd name="connsiteY180" fmla="*/ 929640 h 2773680"/>
                <a:gd name="connsiteX181" fmla="*/ 1131570 w 1821180"/>
                <a:gd name="connsiteY181" fmla="*/ 842010 h 2773680"/>
                <a:gd name="connsiteX182" fmla="*/ 1062990 w 1821180"/>
                <a:gd name="connsiteY182" fmla="*/ 784860 h 2773680"/>
                <a:gd name="connsiteX183" fmla="*/ 1009650 w 1821180"/>
                <a:gd name="connsiteY183" fmla="*/ 617220 h 2773680"/>
                <a:gd name="connsiteX184" fmla="*/ 948690 w 1821180"/>
                <a:gd name="connsiteY184" fmla="*/ 491490 h 2773680"/>
                <a:gd name="connsiteX185" fmla="*/ 838200 w 1821180"/>
                <a:gd name="connsiteY185" fmla="*/ 388620 h 2773680"/>
                <a:gd name="connsiteX186" fmla="*/ 830580 w 1821180"/>
                <a:gd name="connsiteY186" fmla="*/ 293370 h 2773680"/>
                <a:gd name="connsiteX187" fmla="*/ 838200 w 1821180"/>
                <a:gd name="connsiteY187" fmla="*/ 182880 h 2773680"/>
                <a:gd name="connsiteX188" fmla="*/ 819150 w 1821180"/>
                <a:gd name="connsiteY188" fmla="*/ 99060 h 2773680"/>
                <a:gd name="connsiteX189" fmla="*/ 784860 w 1821180"/>
                <a:gd name="connsiteY189" fmla="*/ 68580 h 2773680"/>
                <a:gd name="connsiteX190" fmla="*/ 712470 w 1821180"/>
                <a:gd name="connsiteY190" fmla="*/ 57150 h 2773680"/>
                <a:gd name="connsiteX191" fmla="*/ 621030 w 1821180"/>
                <a:gd name="connsiteY191" fmla="*/ 57150 h 2773680"/>
                <a:gd name="connsiteX192" fmla="*/ 495300 w 1821180"/>
                <a:gd name="connsiteY192" fmla="*/ 95250 h 2773680"/>
                <a:gd name="connsiteX193" fmla="*/ 430530 w 1821180"/>
                <a:gd name="connsiteY193" fmla="*/ 114300 h 2773680"/>
                <a:gd name="connsiteX194" fmla="*/ 383384 w 1821180"/>
                <a:gd name="connsiteY194" fmla="*/ 116745 h 2773680"/>
                <a:gd name="connsiteX195" fmla="*/ 438150 w 1821180"/>
                <a:gd name="connsiteY195" fmla="*/ 45720 h 2773680"/>
                <a:gd name="connsiteX0" fmla="*/ 460154 w 1821180"/>
                <a:gd name="connsiteY0" fmla="*/ 53054 h 2773680"/>
                <a:gd name="connsiteX1" fmla="*/ 438150 w 1821180"/>
                <a:gd name="connsiteY1" fmla="*/ 45720 h 2773680"/>
                <a:gd name="connsiteX2" fmla="*/ 529590 w 1821180"/>
                <a:gd name="connsiteY2" fmla="*/ 41910 h 2773680"/>
                <a:gd name="connsiteX3" fmla="*/ 617220 w 1821180"/>
                <a:gd name="connsiteY3" fmla="*/ 19050 h 2773680"/>
                <a:gd name="connsiteX4" fmla="*/ 739140 w 1821180"/>
                <a:gd name="connsiteY4" fmla="*/ 0 h 2773680"/>
                <a:gd name="connsiteX5" fmla="*/ 796290 w 1821180"/>
                <a:gd name="connsiteY5" fmla="*/ 7620 h 2773680"/>
                <a:gd name="connsiteX6" fmla="*/ 811530 w 1821180"/>
                <a:gd name="connsiteY6" fmla="*/ 11430 h 2773680"/>
                <a:gd name="connsiteX7" fmla="*/ 857250 w 1821180"/>
                <a:gd name="connsiteY7" fmla="*/ 49530 h 2773680"/>
                <a:gd name="connsiteX8" fmla="*/ 891540 w 1821180"/>
                <a:gd name="connsiteY8" fmla="*/ 91440 h 2773680"/>
                <a:gd name="connsiteX9" fmla="*/ 918210 w 1821180"/>
                <a:gd name="connsiteY9" fmla="*/ 152400 h 2773680"/>
                <a:gd name="connsiteX10" fmla="*/ 929640 w 1821180"/>
                <a:gd name="connsiteY10" fmla="*/ 213360 h 2773680"/>
                <a:gd name="connsiteX11" fmla="*/ 933450 w 1821180"/>
                <a:gd name="connsiteY11" fmla="*/ 262890 h 2773680"/>
                <a:gd name="connsiteX12" fmla="*/ 971550 w 1821180"/>
                <a:gd name="connsiteY12" fmla="*/ 300990 h 2773680"/>
                <a:gd name="connsiteX13" fmla="*/ 1013460 w 1821180"/>
                <a:gd name="connsiteY13" fmla="*/ 331470 h 2773680"/>
                <a:gd name="connsiteX14" fmla="*/ 1032510 w 1821180"/>
                <a:gd name="connsiteY14" fmla="*/ 396240 h 2773680"/>
                <a:gd name="connsiteX15" fmla="*/ 1040130 w 1821180"/>
                <a:gd name="connsiteY15" fmla="*/ 476250 h 2773680"/>
                <a:gd name="connsiteX16" fmla="*/ 1104900 w 1821180"/>
                <a:gd name="connsiteY16" fmla="*/ 510540 h 2773680"/>
                <a:gd name="connsiteX17" fmla="*/ 1135380 w 1821180"/>
                <a:gd name="connsiteY17" fmla="*/ 567690 h 2773680"/>
                <a:gd name="connsiteX18" fmla="*/ 1154430 w 1821180"/>
                <a:gd name="connsiteY18" fmla="*/ 628650 h 2773680"/>
                <a:gd name="connsiteX19" fmla="*/ 1158240 w 1821180"/>
                <a:gd name="connsiteY19" fmla="*/ 666750 h 2773680"/>
                <a:gd name="connsiteX20" fmla="*/ 1181100 w 1821180"/>
                <a:gd name="connsiteY20" fmla="*/ 731520 h 2773680"/>
                <a:gd name="connsiteX21" fmla="*/ 1226820 w 1821180"/>
                <a:gd name="connsiteY21" fmla="*/ 773430 h 2773680"/>
                <a:gd name="connsiteX22" fmla="*/ 1261110 w 1821180"/>
                <a:gd name="connsiteY22" fmla="*/ 792480 h 2773680"/>
                <a:gd name="connsiteX23" fmla="*/ 1287780 w 1821180"/>
                <a:gd name="connsiteY23" fmla="*/ 857250 h 2773680"/>
                <a:gd name="connsiteX24" fmla="*/ 1291590 w 1821180"/>
                <a:gd name="connsiteY24" fmla="*/ 918210 h 2773680"/>
                <a:gd name="connsiteX25" fmla="*/ 1280160 w 1821180"/>
                <a:gd name="connsiteY25" fmla="*/ 941070 h 2773680"/>
                <a:gd name="connsiteX26" fmla="*/ 1280160 w 1821180"/>
                <a:gd name="connsiteY26" fmla="*/ 1005840 h 2773680"/>
                <a:gd name="connsiteX27" fmla="*/ 1253490 w 1821180"/>
                <a:gd name="connsiteY27" fmla="*/ 1047750 h 2773680"/>
                <a:gd name="connsiteX28" fmla="*/ 1234440 w 1821180"/>
                <a:gd name="connsiteY28" fmla="*/ 1089660 h 2773680"/>
                <a:gd name="connsiteX29" fmla="*/ 1207770 w 1821180"/>
                <a:gd name="connsiteY29" fmla="*/ 1104900 h 2773680"/>
                <a:gd name="connsiteX30" fmla="*/ 1207770 w 1821180"/>
                <a:gd name="connsiteY30" fmla="*/ 1150620 h 2773680"/>
                <a:gd name="connsiteX31" fmla="*/ 1173480 w 1821180"/>
                <a:gd name="connsiteY31" fmla="*/ 1188720 h 2773680"/>
                <a:gd name="connsiteX32" fmla="*/ 1165860 w 1821180"/>
                <a:gd name="connsiteY32" fmla="*/ 1253490 h 2773680"/>
                <a:gd name="connsiteX33" fmla="*/ 1200150 w 1821180"/>
                <a:gd name="connsiteY33" fmla="*/ 1325880 h 2773680"/>
                <a:gd name="connsiteX34" fmla="*/ 1200150 w 1821180"/>
                <a:gd name="connsiteY34" fmla="*/ 1383030 h 2773680"/>
                <a:gd name="connsiteX35" fmla="*/ 1211580 w 1821180"/>
                <a:gd name="connsiteY35" fmla="*/ 1447800 h 2773680"/>
                <a:gd name="connsiteX36" fmla="*/ 1203960 w 1821180"/>
                <a:gd name="connsiteY36" fmla="*/ 1508760 h 2773680"/>
                <a:gd name="connsiteX37" fmla="*/ 1253490 w 1821180"/>
                <a:gd name="connsiteY37" fmla="*/ 1607820 h 2773680"/>
                <a:gd name="connsiteX38" fmla="*/ 1272540 w 1821180"/>
                <a:gd name="connsiteY38" fmla="*/ 1699260 h 2773680"/>
                <a:gd name="connsiteX39" fmla="*/ 1287780 w 1821180"/>
                <a:gd name="connsiteY39" fmla="*/ 1737360 h 2773680"/>
                <a:gd name="connsiteX40" fmla="*/ 1325880 w 1821180"/>
                <a:gd name="connsiteY40" fmla="*/ 1805940 h 2773680"/>
                <a:gd name="connsiteX41" fmla="*/ 1329690 w 1821180"/>
                <a:gd name="connsiteY41" fmla="*/ 1866900 h 2773680"/>
                <a:gd name="connsiteX42" fmla="*/ 1333500 w 1821180"/>
                <a:gd name="connsiteY42" fmla="*/ 1916430 h 2773680"/>
                <a:gd name="connsiteX43" fmla="*/ 1363980 w 1821180"/>
                <a:gd name="connsiteY43" fmla="*/ 1965960 h 2773680"/>
                <a:gd name="connsiteX44" fmla="*/ 1405890 w 1821180"/>
                <a:gd name="connsiteY44" fmla="*/ 2026920 h 2773680"/>
                <a:gd name="connsiteX45" fmla="*/ 1417320 w 1821180"/>
                <a:gd name="connsiteY45" fmla="*/ 2061210 h 2773680"/>
                <a:gd name="connsiteX46" fmla="*/ 1459230 w 1821180"/>
                <a:gd name="connsiteY46" fmla="*/ 2110740 h 2773680"/>
                <a:gd name="connsiteX47" fmla="*/ 1508760 w 1821180"/>
                <a:gd name="connsiteY47" fmla="*/ 2145030 h 2773680"/>
                <a:gd name="connsiteX48" fmla="*/ 1596390 w 1821180"/>
                <a:gd name="connsiteY48" fmla="*/ 2186940 h 2773680"/>
                <a:gd name="connsiteX49" fmla="*/ 1611630 w 1821180"/>
                <a:gd name="connsiteY49" fmla="*/ 2221230 h 2773680"/>
                <a:gd name="connsiteX50" fmla="*/ 1642110 w 1821180"/>
                <a:gd name="connsiteY50" fmla="*/ 2266950 h 2773680"/>
                <a:gd name="connsiteX51" fmla="*/ 1703070 w 1821180"/>
                <a:gd name="connsiteY51" fmla="*/ 2305050 h 2773680"/>
                <a:gd name="connsiteX52" fmla="*/ 1748790 w 1821180"/>
                <a:gd name="connsiteY52" fmla="*/ 2358390 h 2773680"/>
                <a:gd name="connsiteX53" fmla="*/ 1760220 w 1821180"/>
                <a:gd name="connsiteY53" fmla="*/ 2449830 h 2773680"/>
                <a:gd name="connsiteX54" fmla="*/ 1779270 w 1821180"/>
                <a:gd name="connsiteY54" fmla="*/ 2499360 h 2773680"/>
                <a:gd name="connsiteX55" fmla="*/ 1813560 w 1821180"/>
                <a:gd name="connsiteY55" fmla="*/ 2548890 h 2773680"/>
                <a:gd name="connsiteX56" fmla="*/ 1821180 w 1821180"/>
                <a:gd name="connsiteY56" fmla="*/ 2602230 h 2773680"/>
                <a:gd name="connsiteX57" fmla="*/ 1821180 w 1821180"/>
                <a:gd name="connsiteY57" fmla="*/ 2663190 h 2773680"/>
                <a:gd name="connsiteX58" fmla="*/ 1817370 w 1821180"/>
                <a:gd name="connsiteY58" fmla="*/ 2701290 h 2773680"/>
                <a:gd name="connsiteX59" fmla="*/ 1802130 w 1821180"/>
                <a:gd name="connsiteY59" fmla="*/ 2735580 h 2773680"/>
                <a:gd name="connsiteX60" fmla="*/ 1741170 w 1821180"/>
                <a:gd name="connsiteY60" fmla="*/ 2758440 h 2773680"/>
                <a:gd name="connsiteX61" fmla="*/ 1687830 w 1821180"/>
                <a:gd name="connsiteY61" fmla="*/ 2769870 h 2773680"/>
                <a:gd name="connsiteX62" fmla="*/ 1611630 w 1821180"/>
                <a:gd name="connsiteY62" fmla="*/ 2773680 h 2773680"/>
                <a:gd name="connsiteX63" fmla="*/ 1512570 w 1821180"/>
                <a:gd name="connsiteY63" fmla="*/ 2754630 h 2773680"/>
                <a:gd name="connsiteX64" fmla="*/ 1451610 w 1821180"/>
                <a:gd name="connsiteY64" fmla="*/ 2766060 h 2773680"/>
                <a:gd name="connsiteX65" fmla="*/ 1390650 w 1821180"/>
                <a:gd name="connsiteY65" fmla="*/ 2773680 h 2773680"/>
                <a:gd name="connsiteX66" fmla="*/ 1356360 w 1821180"/>
                <a:gd name="connsiteY66" fmla="*/ 2766060 h 2773680"/>
                <a:gd name="connsiteX67" fmla="*/ 1325880 w 1821180"/>
                <a:gd name="connsiteY67" fmla="*/ 2750820 h 2773680"/>
                <a:gd name="connsiteX68" fmla="*/ 1226820 w 1821180"/>
                <a:gd name="connsiteY68" fmla="*/ 2758440 h 2773680"/>
                <a:gd name="connsiteX69" fmla="*/ 1135380 w 1821180"/>
                <a:gd name="connsiteY69" fmla="*/ 2773680 h 2773680"/>
                <a:gd name="connsiteX70" fmla="*/ 1078230 w 1821180"/>
                <a:gd name="connsiteY70" fmla="*/ 2762250 h 2773680"/>
                <a:gd name="connsiteX71" fmla="*/ 1013460 w 1821180"/>
                <a:gd name="connsiteY71" fmla="*/ 2739390 h 2773680"/>
                <a:gd name="connsiteX72" fmla="*/ 956310 w 1821180"/>
                <a:gd name="connsiteY72" fmla="*/ 2727960 h 2773680"/>
                <a:gd name="connsiteX73" fmla="*/ 830580 w 1821180"/>
                <a:gd name="connsiteY73" fmla="*/ 2678430 h 2773680"/>
                <a:gd name="connsiteX74" fmla="*/ 800100 w 1821180"/>
                <a:gd name="connsiteY74" fmla="*/ 2647950 h 2773680"/>
                <a:gd name="connsiteX75" fmla="*/ 758190 w 1821180"/>
                <a:gd name="connsiteY75" fmla="*/ 2636520 h 2773680"/>
                <a:gd name="connsiteX76" fmla="*/ 727710 w 1821180"/>
                <a:gd name="connsiteY76" fmla="*/ 2625090 h 2773680"/>
                <a:gd name="connsiteX77" fmla="*/ 681990 w 1821180"/>
                <a:gd name="connsiteY77" fmla="*/ 2590800 h 2773680"/>
                <a:gd name="connsiteX78" fmla="*/ 659130 w 1821180"/>
                <a:gd name="connsiteY78" fmla="*/ 2564130 h 2773680"/>
                <a:gd name="connsiteX79" fmla="*/ 590550 w 1821180"/>
                <a:gd name="connsiteY79" fmla="*/ 2552700 h 2773680"/>
                <a:gd name="connsiteX80" fmla="*/ 563880 w 1821180"/>
                <a:gd name="connsiteY80" fmla="*/ 2537460 h 2773680"/>
                <a:gd name="connsiteX81" fmla="*/ 541020 w 1821180"/>
                <a:gd name="connsiteY81" fmla="*/ 2491740 h 2773680"/>
                <a:gd name="connsiteX82" fmla="*/ 541020 w 1821180"/>
                <a:gd name="connsiteY82" fmla="*/ 2426970 h 2773680"/>
                <a:gd name="connsiteX83" fmla="*/ 502920 w 1821180"/>
                <a:gd name="connsiteY83" fmla="*/ 2354580 h 2773680"/>
                <a:gd name="connsiteX84" fmla="*/ 472440 w 1821180"/>
                <a:gd name="connsiteY84" fmla="*/ 2293620 h 2773680"/>
                <a:gd name="connsiteX85" fmla="*/ 422910 w 1821180"/>
                <a:gd name="connsiteY85" fmla="*/ 2217420 h 2773680"/>
                <a:gd name="connsiteX86" fmla="*/ 388620 w 1821180"/>
                <a:gd name="connsiteY86" fmla="*/ 2076450 h 2773680"/>
                <a:gd name="connsiteX87" fmla="*/ 350520 w 1821180"/>
                <a:gd name="connsiteY87" fmla="*/ 2038350 h 2773680"/>
                <a:gd name="connsiteX88" fmla="*/ 331470 w 1821180"/>
                <a:gd name="connsiteY88" fmla="*/ 2011680 h 2773680"/>
                <a:gd name="connsiteX89" fmla="*/ 308610 w 1821180"/>
                <a:gd name="connsiteY89" fmla="*/ 1962150 h 2773680"/>
                <a:gd name="connsiteX90" fmla="*/ 281940 w 1821180"/>
                <a:gd name="connsiteY90" fmla="*/ 1905000 h 2773680"/>
                <a:gd name="connsiteX91" fmla="*/ 232410 w 1821180"/>
                <a:gd name="connsiteY91" fmla="*/ 1802130 h 2773680"/>
                <a:gd name="connsiteX92" fmla="*/ 240030 w 1821180"/>
                <a:gd name="connsiteY92" fmla="*/ 1748790 h 2773680"/>
                <a:gd name="connsiteX93" fmla="*/ 251460 w 1821180"/>
                <a:gd name="connsiteY93" fmla="*/ 1676400 h 2773680"/>
                <a:gd name="connsiteX94" fmla="*/ 236220 w 1821180"/>
                <a:gd name="connsiteY94" fmla="*/ 1611630 h 2773680"/>
                <a:gd name="connsiteX95" fmla="*/ 220980 w 1821180"/>
                <a:gd name="connsiteY95" fmla="*/ 1569720 h 2773680"/>
                <a:gd name="connsiteX96" fmla="*/ 220980 w 1821180"/>
                <a:gd name="connsiteY96" fmla="*/ 1508760 h 2773680"/>
                <a:gd name="connsiteX97" fmla="*/ 220980 w 1821180"/>
                <a:gd name="connsiteY97" fmla="*/ 1508760 h 2773680"/>
                <a:gd name="connsiteX98" fmla="*/ 205740 w 1821180"/>
                <a:gd name="connsiteY98" fmla="*/ 1447800 h 2773680"/>
                <a:gd name="connsiteX99" fmla="*/ 190500 w 1821180"/>
                <a:gd name="connsiteY99" fmla="*/ 1379220 h 2773680"/>
                <a:gd name="connsiteX100" fmla="*/ 205740 w 1821180"/>
                <a:gd name="connsiteY100" fmla="*/ 1329690 h 2773680"/>
                <a:gd name="connsiteX101" fmla="*/ 186690 w 1821180"/>
                <a:gd name="connsiteY101" fmla="*/ 1245870 h 2773680"/>
                <a:gd name="connsiteX102" fmla="*/ 160020 w 1821180"/>
                <a:gd name="connsiteY102" fmla="*/ 1169670 h 2773680"/>
                <a:gd name="connsiteX103" fmla="*/ 137160 w 1821180"/>
                <a:gd name="connsiteY103" fmla="*/ 1108710 h 2773680"/>
                <a:gd name="connsiteX104" fmla="*/ 99060 w 1821180"/>
                <a:gd name="connsiteY104" fmla="*/ 1055370 h 2773680"/>
                <a:gd name="connsiteX105" fmla="*/ 80010 w 1821180"/>
                <a:gd name="connsiteY105" fmla="*/ 994410 h 2773680"/>
                <a:gd name="connsiteX106" fmla="*/ 57150 w 1821180"/>
                <a:gd name="connsiteY106" fmla="*/ 941070 h 2773680"/>
                <a:gd name="connsiteX107" fmla="*/ 76200 w 1821180"/>
                <a:gd name="connsiteY107" fmla="*/ 895350 h 2773680"/>
                <a:gd name="connsiteX108" fmla="*/ 80010 w 1821180"/>
                <a:gd name="connsiteY108" fmla="*/ 838200 h 2773680"/>
                <a:gd name="connsiteX109" fmla="*/ 68580 w 1821180"/>
                <a:gd name="connsiteY109" fmla="*/ 800100 h 2773680"/>
                <a:gd name="connsiteX110" fmla="*/ 72390 w 1821180"/>
                <a:gd name="connsiteY110" fmla="*/ 758190 h 2773680"/>
                <a:gd name="connsiteX111" fmla="*/ 87630 w 1821180"/>
                <a:gd name="connsiteY111" fmla="*/ 716280 h 2773680"/>
                <a:gd name="connsiteX112" fmla="*/ 91440 w 1821180"/>
                <a:gd name="connsiteY112" fmla="*/ 636270 h 2773680"/>
                <a:gd name="connsiteX113" fmla="*/ 68580 w 1821180"/>
                <a:gd name="connsiteY113" fmla="*/ 579120 h 2773680"/>
                <a:gd name="connsiteX114" fmla="*/ 45720 w 1821180"/>
                <a:gd name="connsiteY114" fmla="*/ 548640 h 2773680"/>
                <a:gd name="connsiteX115" fmla="*/ 38100 w 1821180"/>
                <a:gd name="connsiteY115" fmla="*/ 476250 h 2773680"/>
                <a:gd name="connsiteX116" fmla="*/ 22860 w 1821180"/>
                <a:gd name="connsiteY116" fmla="*/ 426720 h 2773680"/>
                <a:gd name="connsiteX117" fmla="*/ 3810 w 1821180"/>
                <a:gd name="connsiteY117" fmla="*/ 373380 h 2773680"/>
                <a:gd name="connsiteX118" fmla="*/ 0 w 1821180"/>
                <a:gd name="connsiteY118" fmla="*/ 316230 h 2773680"/>
                <a:gd name="connsiteX119" fmla="*/ 0 w 1821180"/>
                <a:gd name="connsiteY119" fmla="*/ 262890 h 2773680"/>
                <a:gd name="connsiteX120" fmla="*/ 41910 w 1821180"/>
                <a:gd name="connsiteY120" fmla="*/ 213360 h 2773680"/>
                <a:gd name="connsiteX121" fmla="*/ 60960 w 1821180"/>
                <a:gd name="connsiteY121" fmla="*/ 167640 h 2773680"/>
                <a:gd name="connsiteX122" fmla="*/ 91440 w 1821180"/>
                <a:gd name="connsiteY122" fmla="*/ 148590 h 2773680"/>
                <a:gd name="connsiteX123" fmla="*/ 125730 w 1821180"/>
                <a:gd name="connsiteY123" fmla="*/ 125730 h 2773680"/>
                <a:gd name="connsiteX124" fmla="*/ 182880 w 1821180"/>
                <a:gd name="connsiteY124" fmla="*/ 87630 h 2773680"/>
                <a:gd name="connsiteX125" fmla="*/ 240030 w 1821180"/>
                <a:gd name="connsiteY125" fmla="*/ 80010 h 2773680"/>
                <a:gd name="connsiteX126" fmla="*/ 448765 w 1821180"/>
                <a:gd name="connsiteY126" fmla="*/ 45782 h 2773680"/>
                <a:gd name="connsiteX127" fmla="*/ 387642 w 1821180"/>
                <a:gd name="connsiteY127" fmla="*/ 119190 h 2773680"/>
                <a:gd name="connsiteX128" fmla="*/ 220980 w 1821180"/>
                <a:gd name="connsiteY128" fmla="*/ 133350 h 2773680"/>
                <a:gd name="connsiteX129" fmla="*/ 106680 w 1821180"/>
                <a:gd name="connsiteY129" fmla="*/ 205740 h 2773680"/>
                <a:gd name="connsiteX130" fmla="*/ 80010 w 1821180"/>
                <a:gd name="connsiteY130" fmla="*/ 259080 h 2773680"/>
                <a:gd name="connsiteX131" fmla="*/ 68580 w 1821180"/>
                <a:gd name="connsiteY131" fmla="*/ 304800 h 2773680"/>
                <a:gd name="connsiteX132" fmla="*/ 60960 w 1821180"/>
                <a:gd name="connsiteY132" fmla="*/ 358140 h 2773680"/>
                <a:gd name="connsiteX133" fmla="*/ 83820 w 1821180"/>
                <a:gd name="connsiteY133" fmla="*/ 430530 h 2773680"/>
                <a:gd name="connsiteX134" fmla="*/ 129540 w 1821180"/>
                <a:gd name="connsiteY134" fmla="*/ 483870 h 2773680"/>
                <a:gd name="connsiteX135" fmla="*/ 163830 w 1821180"/>
                <a:gd name="connsiteY135" fmla="*/ 541020 h 2773680"/>
                <a:gd name="connsiteX136" fmla="*/ 156210 w 1821180"/>
                <a:gd name="connsiteY136" fmla="*/ 643890 h 2773680"/>
                <a:gd name="connsiteX137" fmla="*/ 156210 w 1821180"/>
                <a:gd name="connsiteY137" fmla="*/ 773430 h 2773680"/>
                <a:gd name="connsiteX138" fmla="*/ 144780 w 1821180"/>
                <a:gd name="connsiteY138" fmla="*/ 899160 h 2773680"/>
                <a:gd name="connsiteX139" fmla="*/ 190500 w 1821180"/>
                <a:gd name="connsiteY139" fmla="*/ 1024890 h 2773680"/>
                <a:gd name="connsiteX140" fmla="*/ 220980 w 1821180"/>
                <a:gd name="connsiteY140" fmla="*/ 1112520 h 2773680"/>
                <a:gd name="connsiteX141" fmla="*/ 251460 w 1821180"/>
                <a:gd name="connsiteY141" fmla="*/ 1188720 h 2773680"/>
                <a:gd name="connsiteX142" fmla="*/ 259080 w 1821180"/>
                <a:gd name="connsiteY142" fmla="*/ 1283970 h 2773680"/>
                <a:gd name="connsiteX143" fmla="*/ 274320 w 1821180"/>
                <a:gd name="connsiteY143" fmla="*/ 1394460 h 2773680"/>
                <a:gd name="connsiteX144" fmla="*/ 320040 w 1821180"/>
                <a:gd name="connsiteY144" fmla="*/ 1543050 h 2773680"/>
                <a:gd name="connsiteX145" fmla="*/ 342900 w 1821180"/>
                <a:gd name="connsiteY145" fmla="*/ 1741170 h 2773680"/>
                <a:gd name="connsiteX146" fmla="*/ 411480 w 1821180"/>
                <a:gd name="connsiteY146" fmla="*/ 1950720 h 2773680"/>
                <a:gd name="connsiteX147" fmla="*/ 472440 w 1821180"/>
                <a:gd name="connsiteY147" fmla="*/ 2148840 h 2773680"/>
                <a:gd name="connsiteX148" fmla="*/ 556260 w 1821180"/>
                <a:gd name="connsiteY148" fmla="*/ 2308860 h 2773680"/>
                <a:gd name="connsiteX149" fmla="*/ 655320 w 1821180"/>
                <a:gd name="connsiteY149" fmla="*/ 2430780 h 2773680"/>
                <a:gd name="connsiteX150" fmla="*/ 784860 w 1821180"/>
                <a:gd name="connsiteY150" fmla="*/ 2548890 h 2773680"/>
                <a:gd name="connsiteX151" fmla="*/ 914400 w 1821180"/>
                <a:gd name="connsiteY151" fmla="*/ 2617470 h 2773680"/>
                <a:gd name="connsiteX152" fmla="*/ 948690 w 1821180"/>
                <a:gd name="connsiteY152" fmla="*/ 2651760 h 2773680"/>
                <a:gd name="connsiteX153" fmla="*/ 1074420 w 1821180"/>
                <a:gd name="connsiteY153" fmla="*/ 2674620 h 2773680"/>
                <a:gd name="connsiteX154" fmla="*/ 1123950 w 1821180"/>
                <a:gd name="connsiteY154" fmla="*/ 2678430 h 2773680"/>
                <a:gd name="connsiteX155" fmla="*/ 1344930 w 1821180"/>
                <a:gd name="connsiteY155" fmla="*/ 2674620 h 2773680"/>
                <a:gd name="connsiteX156" fmla="*/ 1592580 w 1821180"/>
                <a:gd name="connsiteY156" fmla="*/ 2716530 h 2773680"/>
                <a:gd name="connsiteX157" fmla="*/ 1737360 w 1821180"/>
                <a:gd name="connsiteY157" fmla="*/ 2716530 h 2773680"/>
                <a:gd name="connsiteX158" fmla="*/ 1786890 w 1821180"/>
                <a:gd name="connsiteY158" fmla="*/ 2682240 h 2773680"/>
                <a:gd name="connsiteX159" fmla="*/ 1783080 w 1821180"/>
                <a:gd name="connsiteY159" fmla="*/ 2625090 h 2773680"/>
                <a:gd name="connsiteX160" fmla="*/ 1764030 w 1821180"/>
                <a:gd name="connsiteY160" fmla="*/ 2579370 h 2773680"/>
                <a:gd name="connsiteX161" fmla="*/ 1718310 w 1821180"/>
                <a:gd name="connsiteY161" fmla="*/ 2526030 h 2773680"/>
                <a:gd name="connsiteX162" fmla="*/ 1684020 w 1821180"/>
                <a:gd name="connsiteY162" fmla="*/ 2400300 h 2773680"/>
                <a:gd name="connsiteX163" fmla="*/ 1657350 w 1821180"/>
                <a:gd name="connsiteY163" fmla="*/ 2339340 h 2773680"/>
                <a:gd name="connsiteX164" fmla="*/ 1607820 w 1821180"/>
                <a:gd name="connsiteY164" fmla="*/ 2263140 h 2773680"/>
                <a:gd name="connsiteX165" fmla="*/ 1504950 w 1821180"/>
                <a:gd name="connsiteY165" fmla="*/ 2205990 h 2773680"/>
                <a:gd name="connsiteX166" fmla="*/ 1379220 w 1821180"/>
                <a:gd name="connsiteY166" fmla="*/ 2129790 h 2773680"/>
                <a:gd name="connsiteX167" fmla="*/ 1306830 w 1821180"/>
                <a:gd name="connsiteY167" fmla="*/ 2053590 h 2773680"/>
                <a:gd name="connsiteX168" fmla="*/ 1257300 w 1821180"/>
                <a:gd name="connsiteY168" fmla="*/ 1943100 h 2773680"/>
                <a:gd name="connsiteX169" fmla="*/ 1226820 w 1821180"/>
                <a:gd name="connsiteY169" fmla="*/ 1844040 h 2773680"/>
                <a:gd name="connsiteX170" fmla="*/ 1215390 w 1821180"/>
                <a:gd name="connsiteY170" fmla="*/ 1756410 h 2773680"/>
                <a:gd name="connsiteX171" fmla="*/ 1181100 w 1821180"/>
                <a:gd name="connsiteY171" fmla="*/ 1703070 h 2773680"/>
                <a:gd name="connsiteX172" fmla="*/ 1150620 w 1821180"/>
                <a:gd name="connsiteY172" fmla="*/ 1577340 h 2773680"/>
                <a:gd name="connsiteX173" fmla="*/ 1123950 w 1821180"/>
                <a:gd name="connsiteY173" fmla="*/ 1474470 h 2773680"/>
                <a:gd name="connsiteX174" fmla="*/ 1070610 w 1821180"/>
                <a:gd name="connsiteY174" fmla="*/ 1356360 h 2773680"/>
                <a:gd name="connsiteX175" fmla="*/ 1013460 w 1821180"/>
                <a:gd name="connsiteY175" fmla="*/ 1230630 h 2773680"/>
                <a:gd name="connsiteX176" fmla="*/ 1021080 w 1821180"/>
                <a:gd name="connsiteY176" fmla="*/ 1123950 h 2773680"/>
                <a:gd name="connsiteX177" fmla="*/ 1028700 w 1821180"/>
                <a:gd name="connsiteY177" fmla="*/ 1085850 h 2773680"/>
                <a:gd name="connsiteX178" fmla="*/ 1097280 w 1821180"/>
                <a:gd name="connsiteY178" fmla="*/ 1051560 h 2773680"/>
                <a:gd name="connsiteX179" fmla="*/ 1150620 w 1821180"/>
                <a:gd name="connsiteY179" fmla="*/ 1017270 h 2773680"/>
                <a:gd name="connsiteX180" fmla="*/ 1158240 w 1821180"/>
                <a:gd name="connsiteY180" fmla="*/ 929640 h 2773680"/>
                <a:gd name="connsiteX181" fmla="*/ 1131570 w 1821180"/>
                <a:gd name="connsiteY181" fmla="*/ 842010 h 2773680"/>
                <a:gd name="connsiteX182" fmla="*/ 1062990 w 1821180"/>
                <a:gd name="connsiteY182" fmla="*/ 784860 h 2773680"/>
                <a:gd name="connsiteX183" fmla="*/ 1009650 w 1821180"/>
                <a:gd name="connsiteY183" fmla="*/ 617220 h 2773680"/>
                <a:gd name="connsiteX184" fmla="*/ 948690 w 1821180"/>
                <a:gd name="connsiteY184" fmla="*/ 491490 h 2773680"/>
                <a:gd name="connsiteX185" fmla="*/ 838200 w 1821180"/>
                <a:gd name="connsiteY185" fmla="*/ 388620 h 2773680"/>
                <a:gd name="connsiteX186" fmla="*/ 830580 w 1821180"/>
                <a:gd name="connsiteY186" fmla="*/ 293370 h 2773680"/>
                <a:gd name="connsiteX187" fmla="*/ 838200 w 1821180"/>
                <a:gd name="connsiteY187" fmla="*/ 182880 h 2773680"/>
                <a:gd name="connsiteX188" fmla="*/ 819150 w 1821180"/>
                <a:gd name="connsiteY188" fmla="*/ 99060 h 2773680"/>
                <a:gd name="connsiteX189" fmla="*/ 784860 w 1821180"/>
                <a:gd name="connsiteY189" fmla="*/ 68580 h 2773680"/>
                <a:gd name="connsiteX190" fmla="*/ 712470 w 1821180"/>
                <a:gd name="connsiteY190" fmla="*/ 57150 h 2773680"/>
                <a:gd name="connsiteX191" fmla="*/ 621030 w 1821180"/>
                <a:gd name="connsiteY191" fmla="*/ 57150 h 2773680"/>
                <a:gd name="connsiteX192" fmla="*/ 495300 w 1821180"/>
                <a:gd name="connsiteY192" fmla="*/ 95250 h 2773680"/>
                <a:gd name="connsiteX193" fmla="*/ 430530 w 1821180"/>
                <a:gd name="connsiteY193" fmla="*/ 114300 h 2773680"/>
                <a:gd name="connsiteX194" fmla="*/ 383384 w 1821180"/>
                <a:gd name="connsiteY194" fmla="*/ 116745 h 2773680"/>
                <a:gd name="connsiteX195" fmla="*/ 460154 w 1821180"/>
                <a:gd name="connsiteY195" fmla="*/ 53054 h 2773680"/>
                <a:gd name="connsiteX0" fmla="*/ 460154 w 1821180"/>
                <a:gd name="connsiteY0" fmla="*/ 53054 h 2773680"/>
                <a:gd name="connsiteX1" fmla="*/ 438150 w 1821180"/>
                <a:gd name="connsiteY1" fmla="*/ 45720 h 2773680"/>
                <a:gd name="connsiteX2" fmla="*/ 529590 w 1821180"/>
                <a:gd name="connsiteY2" fmla="*/ 41910 h 2773680"/>
                <a:gd name="connsiteX3" fmla="*/ 617220 w 1821180"/>
                <a:gd name="connsiteY3" fmla="*/ 19050 h 2773680"/>
                <a:gd name="connsiteX4" fmla="*/ 739140 w 1821180"/>
                <a:gd name="connsiteY4" fmla="*/ 0 h 2773680"/>
                <a:gd name="connsiteX5" fmla="*/ 796290 w 1821180"/>
                <a:gd name="connsiteY5" fmla="*/ 7620 h 2773680"/>
                <a:gd name="connsiteX6" fmla="*/ 811530 w 1821180"/>
                <a:gd name="connsiteY6" fmla="*/ 11430 h 2773680"/>
                <a:gd name="connsiteX7" fmla="*/ 857250 w 1821180"/>
                <a:gd name="connsiteY7" fmla="*/ 49530 h 2773680"/>
                <a:gd name="connsiteX8" fmla="*/ 891540 w 1821180"/>
                <a:gd name="connsiteY8" fmla="*/ 91440 h 2773680"/>
                <a:gd name="connsiteX9" fmla="*/ 918210 w 1821180"/>
                <a:gd name="connsiteY9" fmla="*/ 152400 h 2773680"/>
                <a:gd name="connsiteX10" fmla="*/ 929640 w 1821180"/>
                <a:gd name="connsiteY10" fmla="*/ 213360 h 2773680"/>
                <a:gd name="connsiteX11" fmla="*/ 933450 w 1821180"/>
                <a:gd name="connsiteY11" fmla="*/ 262890 h 2773680"/>
                <a:gd name="connsiteX12" fmla="*/ 971550 w 1821180"/>
                <a:gd name="connsiteY12" fmla="*/ 300990 h 2773680"/>
                <a:gd name="connsiteX13" fmla="*/ 1013460 w 1821180"/>
                <a:gd name="connsiteY13" fmla="*/ 331470 h 2773680"/>
                <a:gd name="connsiteX14" fmla="*/ 1032510 w 1821180"/>
                <a:gd name="connsiteY14" fmla="*/ 396240 h 2773680"/>
                <a:gd name="connsiteX15" fmla="*/ 1040130 w 1821180"/>
                <a:gd name="connsiteY15" fmla="*/ 476250 h 2773680"/>
                <a:gd name="connsiteX16" fmla="*/ 1104900 w 1821180"/>
                <a:gd name="connsiteY16" fmla="*/ 510540 h 2773680"/>
                <a:gd name="connsiteX17" fmla="*/ 1135380 w 1821180"/>
                <a:gd name="connsiteY17" fmla="*/ 567690 h 2773680"/>
                <a:gd name="connsiteX18" fmla="*/ 1154430 w 1821180"/>
                <a:gd name="connsiteY18" fmla="*/ 628650 h 2773680"/>
                <a:gd name="connsiteX19" fmla="*/ 1158240 w 1821180"/>
                <a:gd name="connsiteY19" fmla="*/ 666750 h 2773680"/>
                <a:gd name="connsiteX20" fmla="*/ 1181100 w 1821180"/>
                <a:gd name="connsiteY20" fmla="*/ 731520 h 2773680"/>
                <a:gd name="connsiteX21" fmla="*/ 1226820 w 1821180"/>
                <a:gd name="connsiteY21" fmla="*/ 773430 h 2773680"/>
                <a:gd name="connsiteX22" fmla="*/ 1261110 w 1821180"/>
                <a:gd name="connsiteY22" fmla="*/ 792480 h 2773680"/>
                <a:gd name="connsiteX23" fmla="*/ 1287780 w 1821180"/>
                <a:gd name="connsiteY23" fmla="*/ 857250 h 2773680"/>
                <a:gd name="connsiteX24" fmla="*/ 1291590 w 1821180"/>
                <a:gd name="connsiteY24" fmla="*/ 918210 h 2773680"/>
                <a:gd name="connsiteX25" fmla="*/ 1280160 w 1821180"/>
                <a:gd name="connsiteY25" fmla="*/ 941070 h 2773680"/>
                <a:gd name="connsiteX26" fmla="*/ 1280160 w 1821180"/>
                <a:gd name="connsiteY26" fmla="*/ 1005840 h 2773680"/>
                <a:gd name="connsiteX27" fmla="*/ 1253490 w 1821180"/>
                <a:gd name="connsiteY27" fmla="*/ 1047750 h 2773680"/>
                <a:gd name="connsiteX28" fmla="*/ 1234440 w 1821180"/>
                <a:gd name="connsiteY28" fmla="*/ 1089660 h 2773680"/>
                <a:gd name="connsiteX29" fmla="*/ 1207770 w 1821180"/>
                <a:gd name="connsiteY29" fmla="*/ 1104900 h 2773680"/>
                <a:gd name="connsiteX30" fmla="*/ 1207770 w 1821180"/>
                <a:gd name="connsiteY30" fmla="*/ 1150620 h 2773680"/>
                <a:gd name="connsiteX31" fmla="*/ 1173480 w 1821180"/>
                <a:gd name="connsiteY31" fmla="*/ 1188720 h 2773680"/>
                <a:gd name="connsiteX32" fmla="*/ 1165860 w 1821180"/>
                <a:gd name="connsiteY32" fmla="*/ 1253490 h 2773680"/>
                <a:gd name="connsiteX33" fmla="*/ 1200150 w 1821180"/>
                <a:gd name="connsiteY33" fmla="*/ 1325880 h 2773680"/>
                <a:gd name="connsiteX34" fmla="*/ 1200150 w 1821180"/>
                <a:gd name="connsiteY34" fmla="*/ 1383030 h 2773680"/>
                <a:gd name="connsiteX35" fmla="*/ 1211580 w 1821180"/>
                <a:gd name="connsiteY35" fmla="*/ 1447800 h 2773680"/>
                <a:gd name="connsiteX36" fmla="*/ 1203960 w 1821180"/>
                <a:gd name="connsiteY36" fmla="*/ 1508760 h 2773680"/>
                <a:gd name="connsiteX37" fmla="*/ 1253490 w 1821180"/>
                <a:gd name="connsiteY37" fmla="*/ 1607820 h 2773680"/>
                <a:gd name="connsiteX38" fmla="*/ 1272540 w 1821180"/>
                <a:gd name="connsiteY38" fmla="*/ 1699260 h 2773680"/>
                <a:gd name="connsiteX39" fmla="*/ 1287780 w 1821180"/>
                <a:gd name="connsiteY39" fmla="*/ 1737360 h 2773680"/>
                <a:gd name="connsiteX40" fmla="*/ 1325880 w 1821180"/>
                <a:gd name="connsiteY40" fmla="*/ 1805940 h 2773680"/>
                <a:gd name="connsiteX41" fmla="*/ 1329690 w 1821180"/>
                <a:gd name="connsiteY41" fmla="*/ 1866900 h 2773680"/>
                <a:gd name="connsiteX42" fmla="*/ 1333500 w 1821180"/>
                <a:gd name="connsiteY42" fmla="*/ 1916430 h 2773680"/>
                <a:gd name="connsiteX43" fmla="*/ 1363980 w 1821180"/>
                <a:gd name="connsiteY43" fmla="*/ 1965960 h 2773680"/>
                <a:gd name="connsiteX44" fmla="*/ 1405890 w 1821180"/>
                <a:gd name="connsiteY44" fmla="*/ 2026920 h 2773680"/>
                <a:gd name="connsiteX45" fmla="*/ 1417320 w 1821180"/>
                <a:gd name="connsiteY45" fmla="*/ 2061210 h 2773680"/>
                <a:gd name="connsiteX46" fmla="*/ 1459230 w 1821180"/>
                <a:gd name="connsiteY46" fmla="*/ 2110740 h 2773680"/>
                <a:gd name="connsiteX47" fmla="*/ 1508760 w 1821180"/>
                <a:gd name="connsiteY47" fmla="*/ 2145030 h 2773680"/>
                <a:gd name="connsiteX48" fmla="*/ 1596390 w 1821180"/>
                <a:gd name="connsiteY48" fmla="*/ 2186940 h 2773680"/>
                <a:gd name="connsiteX49" fmla="*/ 1611630 w 1821180"/>
                <a:gd name="connsiteY49" fmla="*/ 2221230 h 2773680"/>
                <a:gd name="connsiteX50" fmla="*/ 1642110 w 1821180"/>
                <a:gd name="connsiteY50" fmla="*/ 2266950 h 2773680"/>
                <a:gd name="connsiteX51" fmla="*/ 1703070 w 1821180"/>
                <a:gd name="connsiteY51" fmla="*/ 2305050 h 2773680"/>
                <a:gd name="connsiteX52" fmla="*/ 1748790 w 1821180"/>
                <a:gd name="connsiteY52" fmla="*/ 2358390 h 2773680"/>
                <a:gd name="connsiteX53" fmla="*/ 1760220 w 1821180"/>
                <a:gd name="connsiteY53" fmla="*/ 2449830 h 2773680"/>
                <a:gd name="connsiteX54" fmla="*/ 1779270 w 1821180"/>
                <a:gd name="connsiteY54" fmla="*/ 2499360 h 2773680"/>
                <a:gd name="connsiteX55" fmla="*/ 1813560 w 1821180"/>
                <a:gd name="connsiteY55" fmla="*/ 2548890 h 2773680"/>
                <a:gd name="connsiteX56" fmla="*/ 1821180 w 1821180"/>
                <a:gd name="connsiteY56" fmla="*/ 2602230 h 2773680"/>
                <a:gd name="connsiteX57" fmla="*/ 1821180 w 1821180"/>
                <a:gd name="connsiteY57" fmla="*/ 2663190 h 2773680"/>
                <a:gd name="connsiteX58" fmla="*/ 1817370 w 1821180"/>
                <a:gd name="connsiteY58" fmla="*/ 2701290 h 2773680"/>
                <a:gd name="connsiteX59" fmla="*/ 1802130 w 1821180"/>
                <a:gd name="connsiteY59" fmla="*/ 2735580 h 2773680"/>
                <a:gd name="connsiteX60" fmla="*/ 1741170 w 1821180"/>
                <a:gd name="connsiteY60" fmla="*/ 2758440 h 2773680"/>
                <a:gd name="connsiteX61" fmla="*/ 1687830 w 1821180"/>
                <a:gd name="connsiteY61" fmla="*/ 2769870 h 2773680"/>
                <a:gd name="connsiteX62" fmla="*/ 1611630 w 1821180"/>
                <a:gd name="connsiteY62" fmla="*/ 2773680 h 2773680"/>
                <a:gd name="connsiteX63" fmla="*/ 1512570 w 1821180"/>
                <a:gd name="connsiteY63" fmla="*/ 2754630 h 2773680"/>
                <a:gd name="connsiteX64" fmla="*/ 1451610 w 1821180"/>
                <a:gd name="connsiteY64" fmla="*/ 2766060 h 2773680"/>
                <a:gd name="connsiteX65" fmla="*/ 1390650 w 1821180"/>
                <a:gd name="connsiteY65" fmla="*/ 2773680 h 2773680"/>
                <a:gd name="connsiteX66" fmla="*/ 1356360 w 1821180"/>
                <a:gd name="connsiteY66" fmla="*/ 2766060 h 2773680"/>
                <a:gd name="connsiteX67" fmla="*/ 1325880 w 1821180"/>
                <a:gd name="connsiteY67" fmla="*/ 2750820 h 2773680"/>
                <a:gd name="connsiteX68" fmla="*/ 1226820 w 1821180"/>
                <a:gd name="connsiteY68" fmla="*/ 2758440 h 2773680"/>
                <a:gd name="connsiteX69" fmla="*/ 1135380 w 1821180"/>
                <a:gd name="connsiteY69" fmla="*/ 2773680 h 2773680"/>
                <a:gd name="connsiteX70" fmla="*/ 1078230 w 1821180"/>
                <a:gd name="connsiteY70" fmla="*/ 2762250 h 2773680"/>
                <a:gd name="connsiteX71" fmla="*/ 1013460 w 1821180"/>
                <a:gd name="connsiteY71" fmla="*/ 2739390 h 2773680"/>
                <a:gd name="connsiteX72" fmla="*/ 956310 w 1821180"/>
                <a:gd name="connsiteY72" fmla="*/ 2727960 h 2773680"/>
                <a:gd name="connsiteX73" fmla="*/ 830580 w 1821180"/>
                <a:gd name="connsiteY73" fmla="*/ 2678430 h 2773680"/>
                <a:gd name="connsiteX74" fmla="*/ 800100 w 1821180"/>
                <a:gd name="connsiteY74" fmla="*/ 2647950 h 2773680"/>
                <a:gd name="connsiteX75" fmla="*/ 758190 w 1821180"/>
                <a:gd name="connsiteY75" fmla="*/ 2636520 h 2773680"/>
                <a:gd name="connsiteX76" fmla="*/ 727710 w 1821180"/>
                <a:gd name="connsiteY76" fmla="*/ 2625090 h 2773680"/>
                <a:gd name="connsiteX77" fmla="*/ 681990 w 1821180"/>
                <a:gd name="connsiteY77" fmla="*/ 2590800 h 2773680"/>
                <a:gd name="connsiteX78" fmla="*/ 659130 w 1821180"/>
                <a:gd name="connsiteY78" fmla="*/ 2564130 h 2773680"/>
                <a:gd name="connsiteX79" fmla="*/ 590550 w 1821180"/>
                <a:gd name="connsiteY79" fmla="*/ 2552700 h 2773680"/>
                <a:gd name="connsiteX80" fmla="*/ 563880 w 1821180"/>
                <a:gd name="connsiteY80" fmla="*/ 2537460 h 2773680"/>
                <a:gd name="connsiteX81" fmla="*/ 541020 w 1821180"/>
                <a:gd name="connsiteY81" fmla="*/ 2491740 h 2773680"/>
                <a:gd name="connsiteX82" fmla="*/ 541020 w 1821180"/>
                <a:gd name="connsiteY82" fmla="*/ 2426970 h 2773680"/>
                <a:gd name="connsiteX83" fmla="*/ 502920 w 1821180"/>
                <a:gd name="connsiteY83" fmla="*/ 2354580 h 2773680"/>
                <a:gd name="connsiteX84" fmla="*/ 472440 w 1821180"/>
                <a:gd name="connsiteY84" fmla="*/ 2293620 h 2773680"/>
                <a:gd name="connsiteX85" fmla="*/ 422910 w 1821180"/>
                <a:gd name="connsiteY85" fmla="*/ 2217420 h 2773680"/>
                <a:gd name="connsiteX86" fmla="*/ 388620 w 1821180"/>
                <a:gd name="connsiteY86" fmla="*/ 2076450 h 2773680"/>
                <a:gd name="connsiteX87" fmla="*/ 350520 w 1821180"/>
                <a:gd name="connsiteY87" fmla="*/ 2038350 h 2773680"/>
                <a:gd name="connsiteX88" fmla="*/ 331470 w 1821180"/>
                <a:gd name="connsiteY88" fmla="*/ 2011680 h 2773680"/>
                <a:gd name="connsiteX89" fmla="*/ 308610 w 1821180"/>
                <a:gd name="connsiteY89" fmla="*/ 1962150 h 2773680"/>
                <a:gd name="connsiteX90" fmla="*/ 281940 w 1821180"/>
                <a:gd name="connsiteY90" fmla="*/ 1905000 h 2773680"/>
                <a:gd name="connsiteX91" fmla="*/ 232410 w 1821180"/>
                <a:gd name="connsiteY91" fmla="*/ 1802130 h 2773680"/>
                <a:gd name="connsiteX92" fmla="*/ 240030 w 1821180"/>
                <a:gd name="connsiteY92" fmla="*/ 1748790 h 2773680"/>
                <a:gd name="connsiteX93" fmla="*/ 251460 w 1821180"/>
                <a:gd name="connsiteY93" fmla="*/ 1676400 h 2773680"/>
                <a:gd name="connsiteX94" fmla="*/ 236220 w 1821180"/>
                <a:gd name="connsiteY94" fmla="*/ 1611630 h 2773680"/>
                <a:gd name="connsiteX95" fmla="*/ 220980 w 1821180"/>
                <a:gd name="connsiteY95" fmla="*/ 1569720 h 2773680"/>
                <a:gd name="connsiteX96" fmla="*/ 220980 w 1821180"/>
                <a:gd name="connsiteY96" fmla="*/ 1508760 h 2773680"/>
                <a:gd name="connsiteX97" fmla="*/ 220980 w 1821180"/>
                <a:gd name="connsiteY97" fmla="*/ 1508760 h 2773680"/>
                <a:gd name="connsiteX98" fmla="*/ 205740 w 1821180"/>
                <a:gd name="connsiteY98" fmla="*/ 1447800 h 2773680"/>
                <a:gd name="connsiteX99" fmla="*/ 190500 w 1821180"/>
                <a:gd name="connsiteY99" fmla="*/ 1379220 h 2773680"/>
                <a:gd name="connsiteX100" fmla="*/ 205740 w 1821180"/>
                <a:gd name="connsiteY100" fmla="*/ 1329690 h 2773680"/>
                <a:gd name="connsiteX101" fmla="*/ 186690 w 1821180"/>
                <a:gd name="connsiteY101" fmla="*/ 1245870 h 2773680"/>
                <a:gd name="connsiteX102" fmla="*/ 160020 w 1821180"/>
                <a:gd name="connsiteY102" fmla="*/ 1169670 h 2773680"/>
                <a:gd name="connsiteX103" fmla="*/ 137160 w 1821180"/>
                <a:gd name="connsiteY103" fmla="*/ 1108710 h 2773680"/>
                <a:gd name="connsiteX104" fmla="*/ 99060 w 1821180"/>
                <a:gd name="connsiteY104" fmla="*/ 1055370 h 2773680"/>
                <a:gd name="connsiteX105" fmla="*/ 80010 w 1821180"/>
                <a:gd name="connsiteY105" fmla="*/ 994410 h 2773680"/>
                <a:gd name="connsiteX106" fmla="*/ 57150 w 1821180"/>
                <a:gd name="connsiteY106" fmla="*/ 941070 h 2773680"/>
                <a:gd name="connsiteX107" fmla="*/ 76200 w 1821180"/>
                <a:gd name="connsiteY107" fmla="*/ 895350 h 2773680"/>
                <a:gd name="connsiteX108" fmla="*/ 80010 w 1821180"/>
                <a:gd name="connsiteY108" fmla="*/ 838200 h 2773680"/>
                <a:gd name="connsiteX109" fmla="*/ 68580 w 1821180"/>
                <a:gd name="connsiteY109" fmla="*/ 800100 h 2773680"/>
                <a:gd name="connsiteX110" fmla="*/ 72390 w 1821180"/>
                <a:gd name="connsiteY110" fmla="*/ 758190 h 2773680"/>
                <a:gd name="connsiteX111" fmla="*/ 87630 w 1821180"/>
                <a:gd name="connsiteY111" fmla="*/ 716280 h 2773680"/>
                <a:gd name="connsiteX112" fmla="*/ 91440 w 1821180"/>
                <a:gd name="connsiteY112" fmla="*/ 636270 h 2773680"/>
                <a:gd name="connsiteX113" fmla="*/ 68580 w 1821180"/>
                <a:gd name="connsiteY113" fmla="*/ 579120 h 2773680"/>
                <a:gd name="connsiteX114" fmla="*/ 45720 w 1821180"/>
                <a:gd name="connsiteY114" fmla="*/ 548640 h 2773680"/>
                <a:gd name="connsiteX115" fmla="*/ 38100 w 1821180"/>
                <a:gd name="connsiteY115" fmla="*/ 476250 h 2773680"/>
                <a:gd name="connsiteX116" fmla="*/ 22860 w 1821180"/>
                <a:gd name="connsiteY116" fmla="*/ 426720 h 2773680"/>
                <a:gd name="connsiteX117" fmla="*/ 3810 w 1821180"/>
                <a:gd name="connsiteY117" fmla="*/ 373380 h 2773680"/>
                <a:gd name="connsiteX118" fmla="*/ 0 w 1821180"/>
                <a:gd name="connsiteY118" fmla="*/ 316230 h 2773680"/>
                <a:gd name="connsiteX119" fmla="*/ 0 w 1821180"/>
                <a:gd name="connsiteY119" fmla="*/ 262890 h 2773680"/>
                <a:gd name="connsiteX120" fmla="*/ 41910 w 1821180"/>
                <a:gd name="connsiteY120" fmla="*/ 213360 h 2773680"/>
                <a:gd name="connsiteX121" fmla="*/ 60960 w 1821180"/>
                <a:gd name="connsiteY121" fmla="*/ 167640 h 2773680"/>
                <a:gd name="connsiteX122" fmla="*/ 91440 w 1821180"/>
                <a:gd name="connsiteY122" fmla="*/ 148590 h 2773680"/>
                <a:gd name="connsiteX123" fmla="*/ 125730 w 1821180"/>
                <a:gd name="connsiteY123" fmla="*/ 125730 h 2773680"/>
                <a:gd name="connsiteX124" fmla="*/ 182880 w 1821180"/>
                <a:gd name="connsiteY124" fmla="*/ 87630 h 2773680"/>
                <a:gd name="connsiteX125" fmla="*/ 240030 w 1821180"/>
                <a:gd name="connsiteY125" fmla="*/ 80010 h 2773680"/>
                <a:gd name="connsiteX126" fmla="*/ 448765 w 1821180"/>
                <a:gd name="connsiteY126" fmla="*/ 45782 h 2773680"/>
                <a:gd name="connsiteX127" fmla="*/ 387642 w 1821180"/>
                <a:gd name="connsiteY127" fmla="*/ 119190 h 2773680"/>
                <a:gd name="connsiteX128" fmla="*/ 220980 w 1821180"/>
                <a:gd name="connsiteY128" fmla="*/ 133350 h 2773680"/>
                <a:gd name="connsiteX129" fmla="*/ 106680 w 1821180"/>
                <a:gd name="connsiteY129" fmla="*/ 205740 h 2773680"/>
                <a:gd name="connsiteX130" fmla="*/ 80010 w 1821180"/>
                <a:gd name="connsiteY130" fmla="*/ 259080 h 2773680"/>
                <a:gd name="connsiteX131" fmla="*/ 68580 w 1821180"/>
                <a:gd name="connsiteY131" fmla="*/ 304800 h 2773680"/>
                <a:gd name="connsiteX132" fmla="*/ 60960 w 1821180"/>
                <a:gd name="connsiteY132" fmla="*/ 358140 h 2773680"/>
                <a:gd name="connsiteX133" fmla="*/ 83820 w 1821180"/>
                <a:gd name="connsiteY133" fmla="*/ 430530 h 2773680"/>
                <a:gd name="connsiteX134" fmla="*/ 129540 w 1821180"/>
                <a:gd name="connsiteY134" fmla="*/ 483870 h 2773680"/>
                <a:gd name="connsiteX135" fmla="*/ 163830 w 1821180"/>
                <a:gd name="connsiteY135" fmla="*/ 541020 h 2773680"/>
                <a:gd name="connsiteX136" fmla="*/ 156210 w 1821180"/>
                <a:gd name="connsiteY136" fmla="*/ 643890 h 2773680"/>
                <a:gd name="connsiteX137" fmla="*/ 156210 w 1821180"/>
                <a:gd name="connsiteY137" fmla="*/ 773430 h 2773680"/>
                <a:gd name="connsiteX138" fmla="*/ 144780 w 1821180"/>
                <a:gd name="connsiteY138" fmla="*/ 899160 h 2773680"/>
                <a:gd name="connsiteX139" fmla="*/ 190500 w 1821180"/>
                <a:gd name="connsiteY139" fmla="*/ 1024890 h 2773680"/>
                <a:gd name="connsiteX140" fmla="*/ 220980 w 1821180"/>
                <a:gd name="connsiteY140" fmla="*/ 1112520 h 2773680"/>
                <a:gd name="connsiteX141" fmla="*/ 251460 w 1821180"/>
                <a:gd name="connsiteY141" fmla="*/ 1188720 h 2773680"/>
                <a:gd name="connsiteX142" fmla="*/ 259080 w 1821180"/>
                <a:gd name="connsiteY142" fmla="*/ 1283970 h 2773680"/>
                <a:gd name="connsiteX143" fmla="*/ 274320 w 1821180"/>
                <a:gd name="connsiteY143" fmla="*/ 1394460 h 2773680"/>
                <a:gd name="connsiteX144" fmla="*/ 320040 w 1821180"/>
                <a:gd name="connsiteY144" fmla="*/ 1543050 h 2773680"/>
                <a:gd name="connsiteX145" fmla="*/ 342900 w 1821180"/>
                <a:gd name="connsiteY145" fmla="*/ 1741170 h 2773680"/>
                <a:gd name="connsiteX146" fmla="*/ 411480 w 1821180"/>
                <a:gd name="connsiteY146" fmla="*/ 1950720 h 2773680"/>
                <a:gd name="connsiteX147" fmla="*/ 472440 w 1821180"/>
                <a:gd name="connsiteY147" fmla="*/ 2148840 h 2773680"/>
                <a:gd name="connsiteX148" fmla="*/ 556260 w 1821180"/>
                <a:gd name="connsiteY148" fmla="*/ 2308860 h 2773680"/>
                <a:gd name="connsiteX149" fmla="*/ 655320 w 1821180"/>
                <a:gd name="connsiteY149" fmla="*/ 2430780 h 2773680"/>
                <a:gd name="connsiteX150" fmla="*/ 784860 w 1821180"/>
                <a:gd name="connsiteY150" fmla="*/ 2548890 h 2773680"/>
                <a:gd name="connsiteX151" fmla="*/ 914400 w 1821180"/>
                <a:gd name="connsiteY151" fmla="*/ 2617470 h 2773680"/>
                <a:gd name="connsiteX152" fmla="*/ 948690 w 1821180"/>
                <a:gd name="connsiteY152" fmla="*/ 2651760 h 2773680"/>
                <a:gd name="connsiteX153" fmla="*/ 1074420 w 1821180"/>
                <a:gd name="connsiteY153" fmla="*/ 2674620 h 2773680"/>
                <a:gd name="connsiteX154" fmla="*/ 1123950 w 1821180"/>
                <a:gd name="connsiteY154" fmla="*/ 2678430 h 2773680"/>
                <a:gd name="connsiteX155" fmla="*/ 1344930 w 1821180"/>
                <a:gd name="connsiteY155" fmla="*/ 2674620 h 2773680"/>
                <a:gd name="connsiteX156" fmla="*/ 1592580 w 1821180"/>
                <a:gd name="connsiteY156" fmla="*/ 2716530 h 2773680"/>
                <a:gd name="connsiteX157" fmla="*/ 1737360 w 1821180"/>
                <a:gd name="connsiteY157" fmla="*/ 2716530 h 2773680"/>
                <a:gd name="connsiteX158" fmla="*/ 1786890 w 1821180"/>
                <a:gd name="connsiteY158" fmla="*/ 2682240 h 2773680"/>
                <a:gd name="connsiteX159" fmla="*/ 1783080 w 1821180"/>
                <a:gd name="connsiteY159" fmla="*/ 2625090 h 2773680"/>
                <a:gd name="connsiteX160" fmla="*/ 1764030 w 1821180"/>
                <a:gd name="connsiteY160" fmla="*/ 2579370 h 2773680"/>
                <a:gd name="connsiteX161" fmla="*/ 1718310 w 1821180"/>
                <a:gd name="connsiteY161" fmla="*/ 2526030 h 2773680"/>
                <a:gd name="connsiteX162" fmla="*/ 1684020 w 1821180"/>
                <a:gd name="connsiteY162" fmla="*/ 2400300 h 2773680"/>
                <a:gd name="connsiteX163" fmla="*/ 1657350 w 1821180"/>
                <a:gd name="connsiteY163" fmla="*/ 2339340 h 2773680"/>
                <a:gd name="connsiteX164" fmla="*/ 1607820 w 1821180"/>
                <a:gd name="connsiteY164" fmla="*/ 2263140 h 2773680"/>
                <a:gd name="connsiteX165" fmla="*/ 1504950 w 1821180"/>
                <a:gd name="connsiteY165" fmla="*/ 2205990 h 2773680"/>
                <a:gd name="connsiteX166" fmla="*/ 1379220 w 1821180"/>
                <a:gd name="connsiteY166" fmla="*/ 2129790 h 2773680"/>
                <a:gd name="connsiteX167" fmla="*/ 1306830 w 1821180"/>
                <a:gd name="connsiteY167" fmla="*/ 2053590 h 2773680"/>
                <a:gd name="connsiteX168" fmla="*/ 1257300 w 1821180"/>
                <a:gd name="connsiteY168" fmla="*/ 1943100 h 2773680"/>
                <a:gd name="connsiteX169" fmla="*/ 1226820 w 1821180"/>
                <a:gd name="connsiteY169" fmla="*/ 1844040 h 2773680"/>
                <a:gd name="connsiteX170" fmla="*/ 1215390 w 1821180"/>
                <a:gd name="connsiteY170" fmla="*/ 1756410 h 2773680"/>
                <a:gd name="connsiteX171" fmla="*/ 1181100 w 1821180"/>
                <a:gd name="connsiteY171" fmla="*/ 1703070 h 2773680"/>
                <a:gd name="connsiteX172" fmla="*/ 1150620 w 1821180"/>
                <a:gd name="connsiteY172" fmla="*/ 1577340 h 2773680"/>
                <a:gd name="connsiteX173" fmla="*/ 1123950 w 1821180"/>
                <a:gd name="connsiteY173" fmla="*/ 1474470 h 2773680"/>
                <a:gd name="connsiteX174" fmla="*/ 1070610 w 1821180"/>
                <a:gd name="connsiteY174" fmla="*/ 1356360 h 2773680"/>
                <a:gd name="connsiteX175" fmla="*/ 1013460 w 1821180"/>
                <a:gd name="connsiteY175" fmla="*/ 1230630 h 2773680"/>
                <a:gd name="connsiteX176" fmla="*/ 1021080 w 1821180"/>
                <a:gd name="connsiteY176" fmla="*/ 1123950 h 2773680"/>
                <a:gd name="connsiteX177" fmla="*/ 1028700 w 1821180"/>
                <a:gd name="connsiteY177" fmla="*/ 1085850 h 2773680"/>
                <a:gd name="connsiteX178" fmla="*/ 1097280 w 1821180"/>
                <a:gd name="connsiteY178" fmla="*/ 1051560 h 2773680"/>
                <a:gd name="connsiteX179" fmla="*/ 1150620 w 1821180"/>
                <a:gd name="connsiteY179" fmla="*/ 1017270 h 2773680"/>
                <a:gd name="connsiteX180" fmla="*/ 1158240 w 1821180"/>
                <a:gd name="connsiteY180" fmla="*/ 929640 h 2773680"/>
                <a:gd name="connsiteX181" fmla="*/ 1131570 w 1821180"/>
                <a:gd name="connsiteY181" fmla="*/ 842010 h 2773680"/>
                <a:gd name="connsiteX182" fmla="*/ 1062990 w 1821180"/>
                <a:gd name="connsiteY182" fmla="*/ 784860 h 2773680"/>
                <a:gd name="connsiteX183" fmla="*/ 1009650 w 1821180"/>
                <a:gd name="connsiteY183" fmla="*/ 617220 h 2773680"/>
                <a:gd name="connsiteX184" fmla="*/ 948690 w 1821180"/>
                <a:gd name="connsiteY184" fmla="*/ 491490 h 2773680"/>
                <a:gd name="connsiteX185" fmla="*/ 838200 w 1821180"/>
                <a:gd name="connsiteY185" fmla="*/ 388620 h 2773680"/>
                <a:gd name="connsiteX186" fmla="*/ 830580 w 1821180"/>
                <a:gd name="connsiteY186" fmla="*/ 293370 h 2773680"/>
                <a:gd name="connsiteX187" fmla="*/ 838200 w 1821180"/>
                <a:gd name="connsiteY187" fmla="*/ 182880 h 2773680"/>
                <a:gd name="connsiteX188" fmla="*/ 819150 w 1821180"/>
                <a:gd name="connsiteY188" fmla="*/ 99060 h 2773680"/>
                <a:gd name="connsiteX189" fmla="*/ 784860 w 1821180"/>
                <a:gd name="connsiteY189" fmla="*/ 68580 h 2773680"/>
                <a:gd name="connsiteX190" fmla="*/ 712470 w 1821180"/>
                <a:gd name="connsiteY190" fmla="*/ 57150 h 2773680"/>
                <a:gd name="connsiteX191" fmla="*/ 621030 w 1821180"/>
                <a:gd name="connsiteY191" fmla="*/ 57150 h 2773680"/>
                <a:gd name="connsiteX192" fmla="*/ 495300 w 1821180"/>
                <a:gd name="connsiteY192" fmla="*/ 95250 h 2773680"/>
                <a:gd name="connsiteX193" fmla="*/ 430530 w 1821180"/>
                <a:gd name="connsiteY193" fmla="*/ 114300 h 2773680"/>
                <a:gd name="connsiteX194" fmla="*/ 400499 w 1821180"/>
                <a:gd name="connsiteY194" fmla="*/ 116745 h 2773680"/>
                <a:gd name="connsiteX195" fmla="*/ 460154 w 1821180"/>
                <a:gd name="connsiteY195" fmla="*/ 53054 h 2773680"/>
                <a:gd name="connsiteX0" fmla="*/ 400499 w 1821180"/>
                <a:gd name="connsiteY0" fmla="*/ 116745 h 2773680"/>
                <a:gd name="connsiteX1" fmla="*/ 438150 w 1821180"/>
                <a:gd name="connsiteY1" fmla="*/ 45720 h 2773680"/>
                <a:gd name="connsiteX2" fmla="*/ 529590 w 1821180"/>
                <a:gd name="connsiteY2" fmla="*/ 41910 h 2773680"/>
                <a:gd name="connsiteX3" fmla="*/ 617220 w 1821180"/>
                <a:gd name="connsiteY3" fmla="*/ 19050 h 2773680"/>
                <a:gd name="connsiteX4" fmla="*/ 739140 w 1821180"/>
                <a:gd name="connsiteY4" fmla="*/ 0 h 2773680"/>
                <a:gd name="connsiteX5" fmla="*/ 796290 w 1821180"/>
                <a:gd name="connsiteY5" fmla="*/ 7620 h 2773680"/>
                <a:gd name="connsiteX6" fmla="*/ 811530 w 1821180"/>
                <a:gd name="connsiteY6" fmla="*/ 11430 h 2773680"/>
                <a:gd name="connsiteX7" fmla="*/ 857250 w 1821180"/>
                <a:gd name="connsiteY7" fmla="*/ 49530 h 2773680"/>
                <a:gd name="connsiteX8" fmla="*/ 891540 w 1821180"/>
                <a:gd name="connsiteY8" fmla="*/ 91440 h 2773680"/>
                <a:gd name="connsiteX9" fmla="*/ 918210 w 1821180"/>
                <a:gd name="connsiteY9" fmla="*/ 152400 h 2773680"/>
                <a:gd name="connsiteX10" fmla="*/ 929640 w 1821180"/>
                <a:gd name="connsiteY10" fmla="*/ 213360 h 2773680"/>
                <a:gd name="connsiteX11" fmla="*/ 933450 w 1821180"/>
                <a:gd name="connsiteY11" fmla="*/ 262890 h 2773680"/>
                <a:gd name="connsiteX12" fmla="*/ 971550 w 1821180"/>
                <a:gd name="connsiteY12" fmla="*/ 300990 h 2773680"/>
                <a:gd name="connsiteX13" fmla="*/ 1013460 w 1821180"/>
                <a:gd name="connsiteY13" fmla="*/ 331470 h 2773680"/>
                <a:gd name="connsiteX14" fmla="*/ 1032510 w 1821180"/>
                <a:gd name="connsiteY14" fmla="*/ 396240 h 2773680"/>
                <a:gd name="connsiteX15" fmla="*/ 1040130 w 1821180"/>
                <a:gd name="connsiteY15" fmla="*/ 476250 h 2773680"/>
                <a:gd name="connsiteX16" fmla="*/ 1104900 w 1821180"/>
                <a:gd name="connsiteY16" fmla="*/ 510540 h 2773680"/>
                <a:gd name="connsiteX17" fmla="*/ 1135380 w 1821180"/>
                <a:gd name="connsiteY17" fmla="*/ 567690 h 2773680"/>
                <a:gd name="connsiteX18" fmla="*/ 1154430 w 1821180"/>
                <a:gd name="connsiteY18" fmla="*/ 628650 h 2773680"/>
                <a:gd name="connsiteX19" fmla="*/ 1158240 w 1821180"/>
                <a:gd name="connsiteY19" fmla="*/ 666750 h 2773680"/>
                <a:gd name="connsiteX20" fmla="*/ 1181100 w 1821180"/>
                <a:gd name="connsiteY20" fmla="*/ 731520 h 2773680"/>
                <a:gd name="connsiteX21" fmla="*/ 1226820 w 1821180"/>
                <a:gd name="connsiteY21" fmla="*/ 773430 h 2773680"/>
                <a:gd name="connsiteX22" fmla="*/ 1261110 w 1821180"/>
                <a:gd name="connsiteY22" fmla="*/ 792480 h 2773680"/>
                <a:gd name="connsiteX23" fmla="*/ 1287780 w 1821180"/>
                <a:gd name="connsiteY23" fmla="*/ 857250 h 2773680"/>
                <a:gd name="connsiteX24" fmla="*/ 1291590 w 1821180"/>
                <a:gd name="connsiteY24" fmla="*/ 918210 h 2773680"/>
                <a:gd name="connsiteX25" fmla="*/ 1280160 w 1821180"/>
                <a:gd name="connsiteY25" fmla="*/ 941070 h 2773680"/>
                <a:gd name="connsiteX26" fmla="*/ 1280160 w 1821180"/>
                <a:gd name="connsiteY26" fmla="*/ 1005840 h 2773680"/>
                <a:gd name="connsiteX27" fmla="*/ 1253490 w 1821180"/>
                <a:gd name="connsiteY27" fmla="*/ 1047750 h 2773680"/>
                <a:gd name="connsiteX28" fmla="*/ 1234440 w 1821180"/>
                <a:gd name="connsiteY28" fmla="*/ 1089660 h 2773680"/>
                <a:gd name="connsiteX29" fmla="*/ 1207770 w 1821180"/>
                <a:gd name="connsiteY29" fmla="*/ 1104900 h 2773680"/>
                <a:gd name="connsiteX30" fmla="*/ 1207770 w 1821180"/>
                <a:gd name="connsiteY30" fmla="*/ 1150620 h 2773680"/>
                <a:gd name="connsiteX31" fmla="*/ 1173480 w 1821180"/>
                <a:gd name="connsiteY31" fmla="*/ 1188720 h 2773680"/>
                <a:gd name="connsiteX32" fmla="*/ 1165860 w 1821180"/>
                <a:gd name="connsiteY32" fmla="*/ 1253490 h 2773680"/>
                <a:gd name="connsiteX33" fmla="*/ 1200150 w 1821180"/>
                <a:gd name="connsiteY33" fmla="*/ 1325880 h 2773680"/>
                <a:gd name="connsiteX34" fmla="*/ 1200150 w 1821180"/>
                <a:gd name="connsiteY34" fmla="*/ 1383030 h 2773680"/>
                <a:gd name="connsiteX35" fmla="*/ 1211580 w 1821180"/>
                <a:gd name="connsiteY35" fmla="*/ 1447800 h 2773680"/>
                <a:gd name="connsiteX36" fmla="*/ 1203960 w 1821180"/>
                <a:gd name="connsiteY36" fmla="*/ 1508760 h 2773680"/>
                <a:gd name="connsiteX37" fmla="*/ 1253490 w 1821180"/>
                <a:gd name="connsiteY37" fmla="*/ 1607820 h 2773680"/>
                <a:gd name="connsiteX38" fmla="*/ 1272540 w 1821180"/>
                <a:gd name="connsiteY38" fmla="*/ 1699260 h 2773680"/>
                <a:gd name="connsiteX39" fmla="*/ 1287780 w 1821180"/>
                <a:gd name="connsiteY39" fmla="*/ 1737360 h 2773680"/>
                <a:gd name="connsiteX40" fmla="*/ 1325880 w 1821180"/>
                <a:gd name="connsiteY40" fmla="*/ 1805940 h 2773680"/>
                <a:gd name="connsiteX41" fmla="*/ 1329690 w 1821180"/>
                <a:gd name="connsiteY41" fmla="*/ 1866900 h 2773680"/>
                <a:gd name="connsiteX42" fmla="*/ 1333500 w 1821180"/>
                <a:gd name="connsiteY42" fmla="*/ 1916430 h 2773680"/>
                <a:gd name="connsiteX43" fmla="*/ 1363980 w 1821180"/>
                <a:gd name="connsiteY43" fmla="*/ 1965960 h 2773680"/>
                <a:gd name="connsiteX44" fmla="*/ 1405890 w 1821180"/>
                <a:gd name="connsiteY44" fmla="*/ 2026920 h 2773680"/>
                <a:gd name="connsiteX45" fmla="*/ 1417320 w 1821180"/>
                <a:gd name="connsiteY45" fmla="*/ 2061210 h 2773680"/>
                <a:gd name="connsiteX46" fmla="*/ 1459230 w 1821180"/>
                <a:gd name="connsiteY46" fmla="*/ 2110740 h 2773680"/>
                <a:gd name="connsiteX47" fmla="*/ 1508760 w 1821180"/>
                <a:gd name="connsiteY47" fmla="*/ 2145030 h 2773680"/>
                <a:gd name="connsiteX48" fmla="*/ 1596390 w 1821180"/>
                <a:gd name="connsiteY48" fmla="*/ 2186940 h 2773680"/>
                <a:gd name="connsiteX49" fmla="*/ 1611630 w 1821180"/>
                <a:gd name="connsiteY49" fmla="*/ 2221230 h 2773680"/>
                <a:gd name="connsiteX50" fmla="*/ 1642110 w 1821180"/>
                <a:gd name="connsiteY50" fmla="*/ 2266950 h 2773680"/>
                <a:gd name="connsiteX51" fmla="*/ 1703070 w 1821180"/>
                <a:gd name="connsiteY51" fmla="*/ 2305050 h 2773680"/>
                <a:gd name="connsiteX52" fmla="*/ 1748790 w 1821180"/>
                <a:gd name="connsiteY52" fmla="*/ 2358390 h 2773680"/>
                <a:gd name="connsiteX53" fmla="*/ 1760220 w 1821180"/>
                <a:gd name="connsiteY53" fmla="*/ 2449830 h 2773680"/>
                <a:gd name="connsiteX54" fmla="*/ 1779270 w 1821180"/>
                <a:gd name="connsiteY54" fmla="*/ 2499360 h 2773680"/>
                <a:gd name="connsiteX55" fmla="*/ 1813560 w 1821180"/>
                <a:gd name="connsiteY55" fmla="*/ 2548890 h 2773680"/>
                <a:gd name="connsiteX56" fmla="*/ 1821180 w 1821180"/>
                <a:gd name="connsiteY56" fmla="*/ 2602230 h 2773680"/>
                <a:gd name="connsiteX57" fmla="*/ 1821180 w 1821180"/>
                <a:gd name="connsiteY57" fmla="*/ 2663190 h 2773680"/>
                <a:gd name="connsiteX58" fmla="*/ 1817370 w 1821180"/>
                <a:gd name="connsiteY58" fmla="*/ 2701290 h 2773680"/>
                <a:gd name="connsiteX59" fmla="*/ 1802130 w 1821180"/>
                <a:gd name="connsiteY59" fmla="*/ 2735580 h 2773680"/>
                <a:gd name="connsiteX60" fmla="*/ 1741170 w 1821180"/>
                <a:gd name="connsiteY60" fmla="*/ 2758440 h 2773680"/>
                <a:gd name="connsiteX61" fmla="*/ 1687830 w 1821180"/>
                <a:gd name="connsiteY61" fmla="*/ 2769870 h 2773680"/>
                <a:gd name="connsiteX62" fmla="*/ 1611630 w 1821180"/>
                <a:gd name="connsiteY62" fmla="*/ 2773680 h 2773680"/>
                <a:gd name="connsiteX63" fmla="*/ 1512570 w 1821180"/>
                <a:gd name="connsiteY63" fmla="*/ 2754630 h 2773680"/>
                <a:gd name="connsiteX64" fmla="*/ 1451610 w 1821180"/>
                <a:gd name="connsiteY64" fmla="*/ 2766060 h 2773680"/>
                <a:gd name="connsiteX65" fmla="*/ 1390650 w 1821180"/>
                <a:gd name="connsiteY65" fmla="*/ 2773680 h 2773680"/>
                <a:gd name="connsiteX66" fmla="*/ 1356360 w 1821180"/>
                <a:gd name="connsiteY66" fmla="*/ 2766060 h 2773680"/>
                <a:gd name="connsiteX67" fmla="*/ 1325880 w 1821180"/>
                <a:gd name="connsiteY67" fmla="*/ 2750820 h 2773680"/>
                <a:gd name="connsiteX68" fmla="*/ 1226820 w 1821180"/>
                <a:gd name="connsiteY68" fmla="*/ 2758440 h 2773680"/>
                <a:gd name="connsiteX69" fmla="*/ 1135380 w 1821180"/>
                <a:gd name="connsiteY69" fmla="*/ 2773680 h 2773680"/>
                <a:gd name="connsiteX70" fmla="*/ 1078230 w 1821180"/>
                <a:gd name="connsiteY70" fmla="*/ 2762250 h 2773680"/>
                <a:gd name="connsiteX71" fmla="*/ 1013460 w 1821180"/>
                <a:gd name="connsiteY71" fmla="*/ 2739390 h 2773680"/>
                <a:gd name="connsiteX72" fmla="*/ 956310 w 1821180"/>
                <a:gd name="connsiteY72" fmla="*/ 2727960 h 2773680"/>
                <a:gd name="connsiteX73" fmla="*/ 830580 w 1821180"/>
                <a:gd name="connsiteY73" fmla="*/ 2678430 h 2773680"/>
                <a:gd name="connsiteX74" fmla="*/ 800100 w 1821180"/>
                <a:gd name="connsiteY74" fmla="*/ 2647950 h 2773680"/>
                <a:gd name="connsiteX75" fmla="*/ 758190 w 1821180"/>
                <a:gd name="connsiteY75" fmla="*/ 2636520 h 2773680"/>
                <a:gd name="connsiteX76" fmla="*/ 727710 w 1821180"/>
                <a:gd name="connsiteY76" fmla="*/ 2625090 h 2773680"/>
                <a:gd name="connsiteX77" fmla="*/ 681990 w 1821180"/>
                <a:gd name="connsiteY77" fmla="*/ 2590800 h 2773680"/>
                <a:gd name="connsiteX78" fmla="*/ 659130 w 1821180"/>
                <a:gd name="connsiteY78" fmla="*/ 2564130 h 2773680"/>
                <a:gd name="connsiteX79" fmla="*/ 590550 w 1821180"/>
                <a:gd name="connsiteY79" fmla="*/ 2552700 h 2773680"/>
                <a:gd name="connsiteX80" fmla="*/ 563880 w 1821180"/>
                <a:gd name="connsiteY80" fmla="*/ 2537460 h 2773680"/>
                <a:gd name="connsiteX81" fmla="*/ 541020 w 1821180"/>
                <a:gd name="connsiteY81" fmla="*/ 2491740 h 2773680"/>
                <a:gd name="connsiteX82" fmla="*/ 541020 w 1821180"/>
                <a:gd name="connsiteY82" fmla="*/ 2426970 h 2773680"/>
                <a:gd name="connsiteX83" fmla="*/ 502920 w 1821180"/>
                <a:gd name="connsiteY83" fmla="*/ 2354580 h 2773680"/>
                <a:gd name="connsiteX84" fmla="*/ 472440 w 1821180"/>
                <a:gd name="connsiteY84" fmla="*/ 2293620 h 2773680"/>
                <a:gd name="connsiteX85" fmla="*/ 422910 w 1821180"/>
                <a:gd name="connsiteY85" fmla="*/ 2217420 h 2773680"/>
                <a:gd name="connsiteX86" fmla="*/ 388620 w 1821180"/>
                <a:gd name="connsiteY86" fmla="*/ 2076450 h 2773680"/>
                <a:gd name="connsiteX87" fmla="*/ 350520 w 1821180"/>
                <a:gd name="connsiteY87" fmla="*/ 2038350 h 2773680"/>
                <a:gd name="connsiteX88" fmla="*/ 331470 w 1821180"/>
                <a:gd name="connsiteY88" fmla="*/ 2011680 h 2773680"/>
                <a:gd name="connsiteX89" fmla="*/ 308610 w 1821180"/>
                <a:gd name="connsiteY89" fmla="*/ 1962150 h 2773680"/>
                <a:gd name="connsiteX90" fmla="*/ 281940 w 1821180"/>
                <a:gd name="connsiteY90" fmla="*/ 1905000 h 2773680"/>
                <a:gd name="connsiteX91" fmla="*/ 232410 w 1821180"/>
                <a:gd name="connsiteY91" fmla="*/ 1802130 h 2773680"/>
                <a:gd name="connsiteX92" fmla="*/ 240030 w 1821180"/>
                <a:gd name="connsiteY92" fmla="*/ 1748790 h 2773680"/>
                <a:gd name="connsiteX93" fmla="*/ 251460 w 1821180"/>
                <a:gd name="connsiteY93" fmla="*/ 1676400 h 2773680"/>
                <a:gd name="connsiteX94" fmla="*/ 236220 w 1821180"/>
                <a:gd name="connsiteY94" fmla="*/ 1611630 h 2773680"/>
                <a:gd name="connsiteX95" fmla="*/ 220980 w 1821180"/>
                <a:gd name="connsiteY95" fmla="*/ 1569720 h 2773680"/>
                <a:gd name="connsiteX96" fmla="*/ 220980 w 1821180"/>
                <a:gd name="connsiteY96" fmla="*/ 1508760 h 2773680"/>
                <a:gd name="connsiteX97" fmla="*/ 220980 w 1821180"/>
                <a:gd name="connsiteY97" fmla="*/ 1508760 h 2773680"/>
                <a:gd name="connsiteX98" fmla="*/ 205740 w 1821180"/>
                <a:gd name="connsiteY98" fmla="*/ 1447800 h 2773680"/>
                <a:gd name="connsiteX99" fmla="*/ 190500 w 1821180"/>
                <a:gd name="connsiteY99" fmla="*/ 1379220 h 2773680"/>
                <a:gd name="connsiteX100" fmla="*/ 205740 w 1821180"/>
                <a:gd name="connsiteY100" fmla="*/ 1329690 h 2773680"/>
                <a:gd name="connsiteX101" fmla="*/ 186690 w 1821180"/>
                <a:gd name="connsiteY101" fmla="*/ 1245870 h 2773680"/>
                <a:gd name="connsiteX102" fmla="*/ 160020 w 1821180"/>
                <a:gd name="connsiteY102" fmla="*/ 1169670 h 2773680"/>
                <a:gd name="connsiteX103" fmla="*/ 137160 w 1821180"/>
                <a:gd name="connsiteY103" fmla="*/ 1108710 h 2773680"/>
                <a:gd name="connsiteX104" fmla="*/ 99060 w 1821180"/>
                <a:gd name="connsiteY104" fmla="*/ 1055370 h 2773680"/>
                <a:gd name="connsiteX105" fmla="*/ 80010 w 1821180"/>
                <a:gd name="connsiteY105" fmla="*/ 994410 h 2773680"/>
                <a:gd name="connsiteX106" fmla="*/ 57150 w 1821180"/>
                <a:gd name="connsiteY106" fmla="*/ 941070 h 2773680"/>
                <a:gd name="connsiteX107" fmla="*/ 76200 w 1821180"/>
                <a:gd name="connsiteY107" fmla="*/ 895350 h 2773680"/>
                <a:gd name="connsiteX108" fmla="*/ 80010 w 1821180"/>
                <a:gd name="connsiteY108" fmla="*/ 838200 h 2773680"/>
                <a:gd name="connsiteX109" fmla="*/ 68580 w 1821180"/>
                <a:gd name="connsiteY109" fmla="*/ 800100 h 2773680"/>
                <a:gd name="connsiteX110" fmla="*/ 72390 w 1821180"/>
                <a:gd name="connsiteY110" fmla="*/ 758190 h 2773680"/>
                <a:gd name="connsiteX111" fmla="*/ 87630 w 1821180"/>
                <a:gd name="connsiteY111" fmla="*/ 716280 h 2773680"/>
                <a:gd name="connsiteX112" fmla="*/ 91440 w 1821180"/>
                <a:gd name="connsiteY112" fmla="*/ 636270 h 2773680"/>
                <a:gd name="connsiteX113" fmla="*/ 68580 w 1821180"/>
                <a:gd name="connsiteY113" fmla="*/ 579120 h 2773680"/>
                <a:gd name="connsiteX114" fmla="*/ 45720 w 1821180"/>
                <a:gd name="connsiteY114" fmla="*/ 548640 h 2773680"/>
                <a:gd name="connsiteX115" fmla="*/ 38100 w 1821180"/>
                <a:gd name="connsiteY115" fmla="*/ 476250 h 2773680"/>
                <a:gd name="connsiteX116" fmla="*/ 22860 w 1821180"/>
                <a:gd name="connsiteY116" fmla="*/ 426720 h 2773680"/>
                <a:gd name="connsiteX117" fmla="*/ 3810 w 1821180"/>
                <a:gd name="connsiteY117" fmla="*/ 373380 h 2773680"/>
                <a:gd name="connsiteX118" fmla="*/ 0 w 1821180"/>
                <a:gd name="connsiteY118" fmla="*/ 316230 h 2773680"/>
                <a:gd name="connsiteX119" fmla="*/ 0 w 1821180"/>
                <a:gd name="connsiteY119" fmla="*/ 262890 h 2773680"/>
                <a:gd name="connsiteX120" fmla="*/ 41910 w 1821180"/>
                <a:gd name="connsiteY120" fmla="*/ 213360 h 2773680"/>
                <a:gd name="connsiteX121" fmla="*/ 60960 w 1821180"/>
                <a:gd name="connsiteY121" fmla="*/ 167640 h 2773680"/>
                <a:gd name="connsiteX122" fmla="*/ 91440 w 1821180"/>
                <a:gd name="connsiteY122" fmla="*/ 148590 h 2773680"/>
                <a:gd name="connsiteX123" fmla="*/ 125730 w 1821180"/>
                <a:gd name="connsiteY123" fmla="*/ 125730 h 2773680"/>
                <a:gd name="connsiteX124" fmla="*/ 182880 w 1821180"/>
                <a:gd name="connsiteY124" fmla="*/ 87630 h 2773680"/>
                <a:gd name="connsiteX125" fmla="*/ 240030 w 1821180"/>
                <a:gd name="connsiteY125" fmla="*/ 80010 h 2773680"/>
                <a:gd name="connsiteX126" fmla="*/ 448765 w 1821180"/>
                <a:gd name="connsiteY126" fmla="*/ 45782 h 2773680"/>
                <a:gd name="connsiteX127" fmla="*/ 387642 w 1821180"/>
                <a:gd name="connsiteY127" fmla="*/ 119190 h 2773680"/>
                <a:gd name="connsiteX128" fmla="*/ 220980 w 1821180"/>
                <a:gd name="connsiteY128" fmla="*/ 133350 h 2773680"/>
                <a:gd name="connsiteX129" fmla="*/ 106680 w 1821180"/>
                <a:gd name="connsiteY129" fmla="*/ 205740 h 2773680"/>
                <a:gd name="connsiteX130" fmla="*/ 80010 w 1821180"/>
                <a:gd name="connsiteY130" fmla="*/ 259080 h 2773680"/>
                <a:gd name="connsiteX131" fmla="*/ 68580 w 1821180"/>
                <a:gd name="connsiteY131" fmla="*/ 304800 h 2773680"/>
                <a:gd name="connsiteX132" fmla="*/ 60960 w 1821180"/>
                <a:gd name="connsiteY132" fmla="*/ 358140 h 2773680"/>
                <a:gd name="connsiteX133" fmla="*/ 83820 w 1821180"/>
                <a:gd name="connsiteY133" fmla="*/ 430530 h 2773680"/>
                <a:gd name="connsiteX134" fmla="*/ 129540 w 1821180"/>
                <a:gd name="connsiteY134" fmla="*/ 483870 h 2773680"/>
                <a:gd name="connsiteX135" fmla="*/ 163830 w 1821180"/>
                <a:gd name="connsiteY135" fmla="*/ 541020 h 2773680"/>
                <a:gd name="connsiteX136" fmla="*/ 156210 w 1821180"/>
                <a:gd name="connsiteY136" fmla="*/ 643890 h 2773680"/>
                <a:gd name="connsiteX137" fmla="*/ 156210 w 1821180"/>
                <a:gd name="connsiteY137" fmla="*/ 773430 h 2773680"/>
                <a:gd name="connsiteX138" fmla="*/ 144780 w 1821180"/>
                <a:gd name="connsiteY138" fmla="*/ 899160 h 2773680"/>
                <a:gd name="connsiteX139" fmla="*/ 190500 w 1821180"/>
                <a:gd name="connsiteY139" fmla="*/ 1024890 h 2773680"/>
                <a:gd name="connsiteX140" fmla="*/ 220980 w 1821180"/>
                <a:gd name="connsiteY140" fmla="*/ 1112520 h 2773680"/>
                <a:gd name="connsiteX141" fmla="*/ 251460 w 1821180"/>
                <a:gd name="connsiteY141" fmla="*/ 1188720 h 2773680"/>
                <a:gd name="connsiteX142" fmla="*/ 259080 w 1821180"/>
                <a:gd name="connsiteY142" fmla="*/ 1283970 h 2773680"/>
                <a:gd name="connsiteX143" fmla="*/ 274320 w 1821180"/>
                <a:gd name="connsiteY143" fmla="*/ 1394460 h 2773680"/>
                <a:gd name="connsiteX144" fmla="*/ 320040 w 1821180"/>
                <a:gd name="connsiteY144" fmla="*/ 1543050 h 2773680"/>
                <a:gd name="connsiteX145" fmla="*/ 342900 w 1821180"/>
                <a:gd name="connsiteY145" fmla="*/ 1741170 h 2773680"/>
                <a:gd name="connsiteX146" fmla="*/ 411480 w 1821180"/>
                <a:gd name="connsiteY146" fmla="*/ 1950720 h 2773680"/>
                <a:gd name="connsiteX147" fmla="*/ 472440 w 1821180"/>
                <a:gd name="connsiteY147" fmla="*/ 2148840 h 2773680"/>
                <a:gd name="connsiteX148" fmla="*/ 556260 w 1821180"/>
                <a:gd name="connsiteY148" fmla="*/ 2308860 h 2773680"/>
                <a:gd name="connsiteX149" fmla="*/ 655320 w 1821180"/>
                <a:gd name="connsiteY149" fmla="*/ 2430780 h 2773680"/>
                <a:gd name="connsiteX150" fmla="*/ 784860 w 1821180"/>
                <a:gd name="connsiteY150" fmla="*/ 2548890 h 2773680"/>
                <a:gd name="connsiteX151" fmla="*/ 914400 w 1821180"/>
                <a:gd name="connsiteY151" fmla="*/ 2617470 h 2773680"/>
                <a:gd name="connsiteX152" fmla="*/ 948690 w 1821180"/>
                <a:gd name="connsiteY152" fmla="*/ 2651760 h 2773680"/>
                <a:gd name="connsiteX153" fmla="*/ 1074420 w 1821180"/>
                <a:gd name="connsiteY153" fmla="*/ 2674620 h 2773680"/>
                <a:gd name="connsiteX154" fmla="*/ 1123950 w 1821180"/>
                <a:gd name="connsiteY154" fmla="*/ 2678430 h 2773680"/>
                <a:gd name="connsiteX155" fmla="*/ 1344930 w 1821180"/>
                <a:gd name="connsiteY155" fmla="*/ 2674620 h 2773680"/>
                <a:gd name="connsiteX156" fmla="*/ 1592580 w 1821180"/>
                <a:gd name="connsiteY156" fmla="*/ 2716530 h 2773680"/>
                <a:gd name="connsiteX157" fmla="*/ 1737360 w 1821180"/>
                <a:gd name="connsiteY157" fmla="*/ 2716530 h 2773680"/>
                <a:gd name="connsiteX158" fmla="*/ 1786890 w 1821180"/>
                <a:gd name="connsiteY158" fmla="*/ 2682240 h 2773680"/>
                <a:gd name="connsiteX159" fmla="*/ 1783080 w 1821180"/>
                <a:gd name="connsiteY159" fmla="*/ 2625090 h 2773680"/>
                <a:gd name="connsiteX160" fmla="*/ 1764030 w 1821180"/>
                <a:gd name="connsiteY160" fmla="*/ 2579370 h 2773680"/>
                <a:gd name="connsiteX161" fmla="*/ 1718310 w 1821180"/>
                <a:gd name="connsiteY161" fmla="*/ 2526030 h 2773680"/>
                <a:gd name="connsiteX162" fmla="*/ 1684020 w 1821180"/>
                <a:gd name="connsiteY162" fmla="*/ 2400300 h 2773680"/>
                <a:gd name="connsiteX163" fmla="*/ 1657350 w 1821180"/>
                <a:gd name="connsiteY163" fmla="*/ 2339340 h 2773680"/>
                <a:gd name="connsiteX164" fmla="*/ 1607820 w 1821180"/>
                <a:gd name="connsiteY164" fmla="*/ 2263140 h 2773680"/>
                <a:gd name="connsiteX165" fmla="*/ 1504950 w 1821180"/>
                <a:gd name="connsiteY165" fmla="*/ 2205990 h 2773680"/>
                <a:gd name="connsiteX166" fmla="*/ 1379220 w 1821180"/>
                <a:gd name="connsiteY166" fmla="*/ 2129790 h 2773680"/>
                <a:gd name="connsiteX167" fmla="*/ 1306830 w 1821180"/>
                <a:gd name="connsiteY167" fmla="*/ 2053590 h 2773680"/>
                <a:gd name="connsiteX168" fmla="*/ 1257300 w 1821180"/>
                <a:gd name="connsiteY168" fmla="*/ 1943100 h 2773680"/>
                <a:gd name="connsiteX169" fmla="*/ 1226820 w 1821180"/>
                <a:gd name="connsiteY169" fmla="*/ 1844040 h 2773680"/>
                <a:gd name="connsiteX170" fmla="*/ 1215390 w 1821180"/>
                <a:gd name="connsiteY170" fmla="*/ 1756410 h 2773680"/>
                <a:gd name="connsiteX171" fmla="*/ 1181100 w 1821180"/>
                <a:gd name="connsiteY171" fmla="*/ 1703070 h 2773680"/>
                <a:gd name="connsiteX172" fmla="*/ 1150620 w 1821180"/>
                <a:gd name="connsiteY172" fmla="*/ 1577340 h 2773680"/>
                <a:gd name="connsiteX173" fmla="*/ 1123950 w 1821180"/>
                <a:gd name="connsiteY173" fmla="*/ 1474470 h 2773680"/>
                <a:gd name="connsiteX174" fmla="*/ 1070610 w 1821180"/>
                <a:gd name="connsiteY174" fmla="*/ 1356360 h 2773680"/>
                <a:gd name="connsiteX175" fmla="*/ 1013460 w 1821180"/>
                <a:gd name="connsiteY175" fmla="*/ 1230630 h 2773680"/>
                <a:gd name="connsiteX176" fmla="*/ 1021080 w 1821180"/>
                <a:gd name="connsiteY176" fmla="*/ 1123950 h 2773680"/>
                <a:gd name="connsiteX177" fmla="*/ 1028700 w 1821180"/>
                <a:gd name="connsiteY177" fmla="*/ 1085850 h 2773680"/>
                <a:gd name="connsiteX178" fmla="*/ 1097280 w 1821180"/>
                <a:gd name="connsiteY178" fmla="*/ 1051560 h 2773680"/>
                <a:gd name="connsiteX179" fmla="*/ 1150620 w 1821180"/>
                <a:gd name="connsiteY179" fmla="*/ 1017270 h 2773680"/>
                <a:gd name="connsiteX180" fmla="*/ 1158240 w 1821180"/>
                <a:gd name="connsiteY180" fmla="*/ 929640 h 2773680"/>
                <a:gd name="connsiteX181" fmla="*/ 1131570 w 1821180"/>
                <a:gd name="connsiteY181" fmla="*/ 842010 h 2773680"/>
                <a:gd name="connsiteX182" fmla="*/ 1062990 w 1821180"/>
                <a:gd name="connsiteY182" fmla="*/ 784860 h 2773680"/>
                <a:gd name="connsiteX183" fmla="*/ 1009650 w 1821180"/>
                <a:gd name="connsiteY183" fmla="*/ 617220 h 2773680"/>
                <a:gd name="connsiteX184" fmla="*/ 948690 w 1821180"/>
                <a:gd name="connsiteY184" fmla="*/ 491490 h 2773680"/>
                <a:gd name="connsiteX185" fmla="*/ 838200 w 1821180"/>
                <a:gd name="connsiteY185" fmla="*/ 388620 h 2773680"/>
                <a:gd name="connsiteX186" fmla="*/ 830580 w 1821180"/>
                <a:gd name="connsiteY186" fmla="*/ 293370 h 2773680"/>
                <a:gd name="connsiteX187" fmla="*/ 838200 w 1821180"/>
                <a:gd name="connsiteY187" fmla="*/ 182880 h 2773680"/>
                <a:gd name="connsiteX188" fmla="*/ 819150 w 1821180"/>
                <a:gd name="connsiteY188" fmla="*/ 99060 h 2773680"/>
                <a:gd name="connsiteX189" fmla="*/ 784860 w 1821180"/>
                <a:gd name="connsiteY189" fmla="*/ 68580 h 2773680"/>
                <a:gd name="connsiteX190" fmla="*/ 712470 w 1821180"/>
                <a:gd name="connsiteY190" fmla="*/ 57150 h 2773680"/>
                <a:gd name="connsiteX191" fmla="*/ 621030 w 1821180"/>
                <a:gd name="connsiteY191" fmla="*/ 57150 h 2773680"/>
                <a:gd name="connsiteX192" fmla="*/ 495300 w 1821180"/>
                <a:gd name="connsiteY192" fmla="*/ 95250 h 2773680"/>
                <a:gd name="connsiteX193" fmla="*/ 430530 w 1821180"/>
                <a:gd name="connsiteY193" fmla="*/ 114300 h 2773680"/>
                <a:gd name="connsiteX194" fmla="*/ 400499 w 1821180"/>
                <a:gd name="connsiteY194" fmla="*/ 116745 h 2773680"/>
                <a:gd name="connsiteX0" fmla="*/ 400499 w 1821180"/>
                <a:gd name="connsiteY0" fmla="*/ 116745 h 2773680"/>
                <a:gd name="connsiteX1" fmla="*/ 465044 w 1821180"/>
                <a:gd name="connsiteY1" fmla="*/ 40830 h 2773680"/>
                <a:gd name="connsiteX2" fmla="*/ 529590 w 1821180"/>
                <a:gd name="connsiteY2" fmla="*/ 41910 h 2773680"/>
                <a:gd name="connsiteX3" fmla="*/ 617220 w 1821180"/>
                <a:gd name="connsiteY3" fmla="*/ 19050 h 2773680"/>
                <a:gd name="connsiteX4" fmla="*/ 739140 w 1821180"/>
                <a:gd name="connsiteY4" fmla="*/ 0 h 2773680"/>
                <a:gd name="connsiteX5" fmla="*/ 796290 w 1821180"/>
                <a:gd name="connsiteY5" fmla="*/ 7620 h 2773680"/>
                <a:gd name="connsiteX6" fmla="*/ 811530 w 1821180"/>
                <a:gd name="connsiteY6" fmla="*/ 11430 h 2773680"/>
                <a:gd name="connsiteX7" fmla="*/ 857250 w 1821180"/>
                <a:gd name="connsiteY7" fmla="*/ 49530 h 2773680"/>
                <a:gd name="connsiteX8" fmla="*/ 891540 w 1821180"/>
                <a:gd name="connsiteY8" fmla="*/ 91440 h 2773680"/>
                <a:gd name="connsiteX9" fmla="*/ 918210 w 1821180"/>
                <a:gd name="connsiteY9" fmla="*/ 152400 h 2773680"/>
                <a:gd name="connsiteX10" fmla="*/ 929640 w 1821180"/>
                <a:gd name="connsiteY10" fmla="*/ 213360 h 2773680"/>
                <a:gd name="connsiteX11" fmla="*/ 933450 w 1821180"/>
                <a:gd name="connsiteY11" fmla="*/ 262890 h 2773680"/>
                <a:gd name="connsiteX12" fmla="*/ 971550 w 1821180"/>
                <a:gd name="connsiteY12" fmla="*/ 300990 h 2773680"/>
                <a:gd name="connsiteX13" fmla="*/ 1013460 w 1821180"/>
                <a:gd name="connsiteY13" fmla="*/ 331470 h 2773680"/>
                <a:gd name="connsiteX14" fmla="*/ 1032510 w 1821180"/>
                <a:gd name="connsiteY14" fmla="*/ 396240 h 2773680"/>
                <a:gd name="connsiteX15" fmla="*/ 1040130 w 1821180"/>
                <a:gd name="connsiteY15" fmla="*/ 476250 h 2773680"/>
                <a:gd name="connsiteX16" fmla="*/ 1104900 w 1821180"/>
                <a:gd name="connsiteY16" fmla="*/ 510540 h 2773680"/>
                <a:gd name="connsiteX17" fmla="*/ 1135380 w 1821180"/>
                <a:gd name="connsiteY17" fmla="*/ 567690 h 2773680"/>
                <a:gd name="connsiteX18" fmla="*/ 1154430 w 1821180"/>
                <a:gd name="connsiteY18" fmla="*/ 628650 h 2773680"/>
                <a:gd name="connsiteX19" fmla="*/ 1158240 w 1821180"/>
                <a:gd name="connsiteY19" fmla="*/ 666750 h 2773680"/>
                <a:gd name="connsiteX20" fmla="*/ 1181100 w 1821180"/>
                <a:gd name="connsiteY20" fmla="*/ 731520 h 2773680"/>
                <a:gd name="connsiteX21" fmla="*/ 1226820 w 1821180"/>
                <a:gd name="connsiteY21" fmla="*/ 773430 h 2773680"/>
                <a:gd name="connsiteX22" fmla="*/ 1261110 w 1821180"/>
                <a:gd name="connsiteY22" fmla="*/ 792480 h 2773680"/>
                <a:gd name="connsiteX23" fmla="*/ 1287780 w 1821180"/>
                <a:gd name="connsiteY23" fmla="*/ 857250 h 2773680"/>
                <a:gd name="connsiteX24" fmla="*/ 1291590 w 1821180"/>
                <a:gd name="connsiteY24" fmla="*/ 918210 h 2773680"/>
                <a:gd name="connsiteX25" fmla="*/ 1280160 w 1821180"/>
                <a:gd name="connsiteY25" fmla="*/ 941070 h 2773680"/>
                <a:gd name="connsiteX26" fmla="*/ 1280160 w 1821180"/>
                <a:gd name="connsiteY26" fmla="*/ 1005840 h 2773680"/>
                <a:gd name="connsiteX27" fmla="*/ 1253490 w 1821180"/>
                <a:gd name="connsiteY27" fmla="*/ 1047750 h 2773680"/>
                <a:gd name="connsiteX28" fmla="*/ 1234440 w 1821180"/>
                <a:gd name="connsiteY28" fmla="*/ 1089660 h 2773680"/>
                <a:gd name="connsiteX29" fmla="*/ 1207770 w 1821180"/>
                <a:gd name="connsiteY29" fmla="*/ 1104900 h 2773680"/>
                <a:gd name="connsiteX30" fmla="*/ 1207770 w 1821180"/>
                <a:gd name="connsiteY30" fmla="*/ 1150620 h 2773680"/>
                <a:gd name="connsiteX31" fmla="*/ 1173480 w 1821180"/>
                <a:gd name="connsiteY31" fmla="*/ 1188720 h 2773680"/>
                <a:gd name="connsiteX32" fmla="*/ 1165860 w 1821180"/>
                <a:gd name="connsiteY32" fmla="*/ 1253490 h 2773680"/>
                <a:gd name="connsiteX33" fmla="*/ 1200150 w 1821180"/>
                <a:gd name="connsiteY33" fmla="*/ 1325880 h 2773680"/>
                <a:gd name="connsiteX34" fmla="*/ 1200150 w 1821180"/>
                <a:gd name="connsiteY34" fmla="*/ 1383030 h 2773680"/>
                <a:gd name="connsiteX35" fmla="*/ 1211580 w 1821180"/>
                <a:gd name="connsiteY35" fmla="*/ 1447800 h 2773680"/>
                <a:gd name="connsiteX36" fmla="*/ 1203960 w 1821180"/>
                <a:gd name="connsiteY36" fmla="*/ 1508760 h 2773680"/>
                <a:gd name="connsiteX37" fmla="*/ 1253490 w 1821180"/>
                <a:gd name="connsiteY37" fmla="*/ 1607820 h 2773680"/>
                <a:gd name="connsiteX38" fmla="*/ 1272540 w 1821180"/>
                <a:gd name="connsiteY38" fmla="*/ 1699260 h 2773680"/>
                <a:gd name="connsiteX39" fmla="*/ 1287780 w 1821180"/>
                <a:gd name="connsiteY39" fmla="*/ 1737360 h 2773680"/>
                <a:gd name="connsiteX40" fmla="*/ 1325880 w 1821180"/>
                <a:gd name="connsiteY40" fmla="*/ 1805940 h 2773680"/>
                <a:gd name="connsiteX41" fmla="*/ 1329690 w 1821180"/>
                <a:gd name="connsiteY41" fmla="*/ 1866900 h 2773680"/>
                <a:gd name="connsiteX42" fmla="*/ 1333500 w 1821180"/>
                <a:gd name="connsiteY42" fmla="*/ 1916430 h 2773680"/>
                <a:gd name="connsiteX43" fmla="*/ 1363980 w 1821180"/>
                <a:gd name="connsiteY43" fmla="*/ 1965960 h 2773680"/>
                <a:gd name="connsiteX44" fmla="*/ 1405890 w 1821180"/>
                <a:gd name="connsiteY44" fmla="*/ 2026920 h 2773680"/>
                <a:gd name="connsiteX45" fmla="*/ 1417320 w 1821180"/>
                <a:gd name="connsiteY45" fmla="*/ 2061210 h 2773680"/>
                <a:gd name="connsiteX46" fmla="*/ 1459230 w 1821180"/>
                <a:gd name="connsiteY46" fmla="*/ 2110740 h 2773680"/>
                <a:gd name="connsiteX47" fmla="*/ 1508760 w 1821180"/>
                <a:gd name="connsiteY47" fmla="*/ 2145030 h 2773680"/>
                <a:gd name="connsiteX48" fmla="*/ 1596390 w 1821180"/>
                <a:gd name="connsiteY48" fmla="*/ 2186940 h 2773680"/>
                <a:gd name="connsiteX49" fmla="*/ 1611630 w 1821180"/>
                <a:gd name="connsiteY49" fmla="*/ 2221230 h 2773680"/>
                <a:gd name="connsiteX50" fmla="*/ 1642110 w 1821180"/>
                <a:gd name="connsiteY50" fmla="*/ 2266950 h 2773680"/>
                <a:gd name="connsiteX51" fmla="*/ 1703070 w 1821180"/>
                <a:gd name="connsiteY51" fmla="*/ 2305050 h 2773680"/>
                <a:gd name="connsiteX52" fmla="*/ 1748790 w 1821180"/>
                <a:gd name="connsiteY52" fmla="*/ 2358390 h 2773680"/>
                <a:gd name="connsiteX53" fmla="*/ 1760220 w 1821180"/>
                <a:gd name="connsiteY53" fmla="*/ 2449830 h 2773680"/>
                <a:gd name="connsiteX54" fmla="*/ 1779270 w 1821180"/>
                <a:gd name="connsiteY54" fmla="*/ 2499360 h 2773680"/>
                <a:gd name="connsiteX55" fmla="*/ 1813560 w 1821180"/>
                <a:gd name="connsiteY55" fmla="*/ 2548890 h 2773680"/>
                <a:gd name="connsiteX56" fmla="*/ 1821180 w 1821180"/>
                <a:gd name="connsiteY56" fmla="*/ 2602230 h 2773680"/>
                <a:gd name="connsiteX57" fmla="*/ 1821180 w 1821180"/>
                <a:gd name="connsiteY57" fmla="*/ 2663190 h 2773680"/>
                <a:gd name="connsiteX58" fmla="*/ 1817370 w 1821180"/>
                <a:gd name="connsiteY58" fmla="*/ 2701290 h 2773680"/>
                <a:gd name="connsiteX59" fmla="*/ 1802130 w 1821180"/>
                <a:gd name="connsiteY59" fmla="*/ 2735580 h 2773680"/>
                <a:gd name="connsiteX60" fmla="*/ 1741170 w 1821180"/>
                <a:gd name="connsiteY60" fmla="*/ 2758440 h 2773680"/>
                <a:gd name="connsiteX61" fmla="*/ 1687830 w 1821180"/>
                <a:gd name="connsiteY61" fmla="*/ 2769870 h 2773680"/>
                <a:gd name="connsiteX62" fmla="*/ 1611630 w 1821180"/>
                <a:gd name="connsiteY62" fmla="*/ 2773680 h 2773680"/>
                <a:gd name="connsiteX63" fmla="*/ 1512570 w 1821180"/>
                <a:gd name="connsiteY63" fmla="*/ 2754630 h 2773680"/>
                <a:gd name="connsiteX64" fmla="*/ 1451610 w 1821180"/>
                <a:gd name="connsiteY64" fmla="*/ 2766060 h 2773680"/>
                <a:gd name="connsiteX65" fmla="*/ 1390650 w 1821180"/>
                <a:gd name="connsiteY65" fmla="*/ 2773680 h 2773680"/>
                <a:gd name="connsiteX66" fmla="*/ 1356360 w 1821180"/>
                <a:gd name="connsiteY66" fmla="*/ 2766060 h 2773680"/>
                <a:gd name="connsiteX67" fmla="*/ 1325880 w 1821180"/>
                <a:gd name="connsiteY67" fmla="*/ 2750820 h 2773680"/>
                <a:gd name="connsiteX68" fmla="*/ 1226820 w 1821180"/>
                <a:gd name="connsiteY68" fmla="*/ 2758440 h 2773680"/>
                <a:gd name="connsiteX69" fmla="*/ 1135380 w 1821180"/>
                <a:gd name="connsiteY69" fmla="*/ 2773680 h 2773680"/>
                <a:gd name="connsiteX70" fmla="*/ 1078230 w 1821180"/>
                <a:gd name="connsiteY70" fmla="*/ 2762250 h 2773680"/>
                <a:gd name="connsiteX71" fmla="*/ 1013460 w 1821180"/>
                <a:gd name="connsiteY71" fmla="*/ 2739390 h 2773680"/>
                <a:gd name="connsiteX72" fmla="*/ 956310 w 1821180"/>
                <a:gd name="connsiteY72" fmla="*/ 2727960 h 2773680"/>
                <a:gd name="connsiteX73" fmla="*/ 830580 w 1821180"/>
                <a:gd name="connsiteY73" fmla="*/ 2678430 h 2773680"/>
                <a:gd name="connsiteX74" fmla="*/ 800100 w 1821180"/>
                <a:gd name="connsiteY74" fmla="*/ 2647950 h 2773680"/>
                <a:gd name="connsiteX75" fmla="*/ 758190 w 1821180"/>
                <a:gd name="connsiteY75" fmla="*/ 2636520 h 2773680"/>
                <a:gd name="connsiteX76" fmla="*/ 727710 w 1821180"/>
                <a:gd name="connsiteY76" fmla="*/ 2625090 h 2773680"/>
                <a:gd name="connsiteX77" fmla="*/ 681990 w 1821180"/>
                <a:gd name="connsiteY77" fmla="*/ 2590800 h 2773680"/>
                <a:gd name="connsiteX78" fmla="*/ 659130 w 1821180"/>
                <a:gd name="connsiteY78" fmla="*/ 2564130 h 2773680"/>
                <a:gd name="connsiteX79" fmla="*/ 590550 w 1821180"/>
                <a:gd name="connsiteY79" fmla="*/ 2552700 h 2773680"/>
                <a:gd name="connsiteX80" fmla="*/ 563880 w 1821180"/>
                <a:gd name="connsiteY80" fmla="*/ 2537460 h 2773680"/>
                <a:gd name="connsiteX81" fmla="*/ 541020 w 1821180"/>
                <a:gd name="connsiteY81" fmla="*/ 2491740 h 2773680"/>
                <a:gd name="connsiteX82" fmla="*/ 541020 w 1821180"/>
                <a:gd name="connsiteY82" fmla="*/ 2426970 h 2773680"/>
                <a:gd name="connsiteX83" fmla="*/ 502920 w 1821180"/>
                <a:gd name="connsiteY83" fmla="*/ 2354580 h 2773680"/>
                <a:gd name="connsiteX84" fmla="*/ 472440 w 1821180"/>
                <a:gd name="connsiteY84" fmla="*/ 2293620 h 2773680"/>
                <a:gd name="connsiteX85" fmla="*/ 422910 w 1821180"/>
                <a:gd name="connsiteY85" fmla="*/ 2217420 h 2773680"/>
                <a:gd name="connsiteX86" fmla="*/ 388620 w 1821180"/>
                <a:gd name="connsiteY86" fmla="*/ 2076450 h 2773680"/>
                <a:gd name="connsiteX87" fmla="*/ 350520 w 1821180"/>
                <a:gd name="connsiteY87" fmla="*/ 2038350 h 2773680"/>
                <a:gd name="connsiteX88" fmla="*/ 331470 w 1821180"/>
                <a:gd name="connsiteY88" fmla="*/ 2011680 h 2773680"/>
                <a:gd name="connsiteX89" fmla="*/ 308610 w 1821180"/>
                <a:gd name="connsiteY89" fmla="*/ 1962150 h 2773680"/>
                <a:gd name="connsiteX90" fmla="*/ 281940 w 1821180"/>
                <a:gd name="connsiteY90" fmla="*/ 1905000 h 2773680"/>
                <a:gd name="connsiteX91" fmla="*/ 232410 w 1821180"/>
                <a:gd name="connsiteY91" fmla="*/ 1802130 h 2773680"/>
                <a:gd name="connsiteX92" fmla="*/ 240030 w 1821180"/>
                <a:gd name="connsiteY92" fmla="*/ 1748790 h 2773680"/>
                <a:gd name="connsiteX93" fmla="*/ 251460 w 1821180"/>
                <a:gd name="connsiteY93" fmla="*/ 1676400 h 2773680"/>
                <a:gd name="connsiteX94" fmla="*/ 236220 w 1821180"/>
                <a:gd name="connsiteY94" fmla="*/ 1611630 h 2773680"/>
                <a:gd name="connsiteX95" fmla="*/ 220980 w 1821180"/>
                <a:gd name="connsiteY95" fmla="*/ 1569720 h 2773680"/>
                <a:gd name="connsiteX96" fmla="*/ 220980 w 1821180"/>
                <a:gd name="connsiteY96" fmla="*/ 1508760 h 2773680"/>
                <a:gd name="connsiteX97" fmla="*/ 220980 w 1821180"/>
                <a:gd name="connsiteY97" fmla="*/ 1508760 h 2773680"/>
                <a:gd name="connsiteX98" fmla="*/ 205740 w 1821180"/>
                <a:gd name="connsiteY98" fmla="*/ 1447800 h 2773680"/>
                <a:gd name="connsiteX99" fmla="*/ 190500 w 1821180"/>
                <a:gd name="connsiteY99" fmla="*/ 1379220 h 2773680"/>
                <a:gd name="connsiteX100" fmla="*/ 205740 w 1821180"/>
                <a:gd name="connsiteY100" fmla="*/ 1329690 h 2773680"/>
                <a:gd name="connsiteX101" fmla="*/ 186690 w 1821180"/>
                <a:gd name="connsiteY101" fmla="*/ 1245870 h 2773680"/>
                <a:gd name="connsiteX102" fmla="*/ 160020 w 1821180"/>
                <a:gd name="connsiteY102" fmla="*/ 1169670 h 2773680"/>
                <a:gd name="connsiteX103" fmla="*/ 137160 w 1821180"/>
                <a:gd name="connsiteY103" fmla="*/ 1108710 h 2773680"/>
                <a:gd name="connsiteX104" fmla="*/ 99060 w 1821180"/>
                <a:gd name="connsiteY104" fmla="*/ 1055370 h 2773680"/>
                <a:gd name="connsiteX105" fmla="*/ 80010 w 1821180"/>
                <a:gd name="connsiteY105" fmla="*/ 994410 h 2773680"/>
                <a:gd name="connsiteX106" fmla="*/ 57150 w 1821180"/>
                <a:gd name="connsiteY106" fmla="*/ 941070 h 2773680"/>
                <a:gd name="connsiteX107" fmla="*/ 76200 w 1821180"/>
                <a:gd name="connsiteY107" fmla="*/ 895350 h 2773680"/>
                <a:gd name="connsiteX108" fmla="*/ 80010 w 1821180"/>
                <a:gd name="connsiteY108" fmla="*/ 838200 h 2773680"/>
                <a:gd name="connsiteX109" fmla="*/ 68580 w 1821180"/>
                <a:gd name="connsiteY109" fmla="*/ 800100 h 2773680"/>
                <a:gd name="connsiteX110" fmla="*/ 72390 w 1821180"/>
                <a:gd name="connsiteY110" fmla="*/ 758190 h 2773680"/>
                <a:gd name="connsiteX111" fmla="*/ 87630 w 1821180"/>
                <a:gd name="connsiteY111" fmla="*/ 716280 h 2773680"/>
                <a:gd name="connsiteX112" fmla="*/ 91440 w 1821180"/>
                <a:gd name="connsiteY112" fmla="*/ 636270 h 2773680"/>
                <a:gd name="connsiteX113" fmla="*/ 68580 w 1821180"/>
                <a:gd name="connsiteY113" fmla="*/ 579120 h 2773680"/>
                <a:gd name="connsiteX114" fmla="*/ 45720 w 1821180"/>
                <a:gd name="connsiteY114" fmla="*/ 548640 h 2773680"/>
                <a:gd name="connsiteX115" fmla="*/ 38100 w 1821180"/>
                <a:gd name="connsiteY115" fmla="*/ 476250 h 2773680"/>
                <a:gd name="connsiteX116" fmla="*/ 22860 w 1821180"/>
                <a:gd name="connsiteY116" fmla="*/ 426720 h 2773680"/>
                <a:gd name="connsiteX117" fmla="*/ 3810 w 1821180"/>
                <a:gd name="connsiteY117" fmla="*/ 373380 h 2773680"/>
                <a:gd name="connsiteX118" fmla="*/ 0 w 1821180"/>
                <a:gd name="connsiteY118" fmla="*/ 316230 h 2773680"/>
                <a:gd name="connsiteX119" fmla="*/ 0 w 1821180"/>
                <a:gd name="connsiteY119" fmla="*/ 262890 h 2773680"/>
                <a:gd name="connsiteX120" fmla="*/ 41910 w 1821180"/>
                <a:gd name="connsiteY120" fmla="*/ 213360 h 2773680"/>
                <a:gd name="connsiteX121" fmla="*/ 60960 w 1821180"/>
                <a:gd name="connsiteY121" fmla="*/ 167640 h 2773680"/>
                <a:gd name="connsiteX122" fmla="*/ 91440 w 1821180"/>
                <a:gd name="connsiteY122" fmla="*/ 148590 h 2773680"/>
                <a:gd name="connsiteX123" fmla="*/ 125730 w 1821180"/>
                <a:gd name="connsiteY123" fmla="*/ 125730 h 2773680"/>
                <a:gd name="connsiteX124" fmla="*/ 182880 w 1821180"/>
                <a:gd name="connsiteY124" fmla="*/ 87630 h 2773680"/>
                <a:gd name="connsiteX125" fmla="*/ 240030 w 1821180"/>
                <a:gd name="connsiteY125" fmla="*/ 80010 h 2773680"/>
                <a:gd name="connsiteX126" fmla="*/ 448765 w 1821180"/>
                <a:gd name="connsiteY126" fmla="*/ 45782 h 2773680"/>
                <a:gd name="connsiteX127" fmla="*/ 387642 w 1821180"/>
                <a:gd name="connsiteY127" fmla="*/ 119190 h 2773680"/>
                <a:gd name="connsiteX128" fmla="*/ 220980 w 1821180"/>
                <a:gd name="connsiteY128" fmla="*/ 133350 h 2773680"/>
                <a:gd name="connsiteX129" fmla="*/ 106680 w 1821180"/>
                <a:gd name="connsiteY129" fmla="*/ 205740 h 2773680"/>
                <a:gd name="connsiteX130" fmla="*/ 80010 w 1821180"/>
                <a:gd name="connsiteY130" fmla="*/ 259080 h 2773680"/>
                <a:gd name="connsiteX131" fmla="*/ 68580 w 1821180"/>
                <a:gd name="connsiteY131" fmla="*/ 304800 h 2773680"/>
                <a:gd name="connsiteX132" fmla="*/ 60960 w 1821180"/>
                <a:gd name="connsiteY132" fmla="*/ 358140 h 2773680"/>
                <a:gd name="connsiteX133" fmla="*/ 83820 w 1821180"/>
                <a:gd name="connsiteY133" fmla="*/ 430530 h 2773680"/>
                <a:gd name="connsiteX134" fmla="*/ 129540 w 1821180"/>
                <a:gd name="connsiteY134" fmla="*/ 483870 h 2773680"/>
                <a:gd name="connsiteX135" fmla="*/ 163830 w 1821180"/>
                <a:gd name="connsiteY135" fmla="*/ 541020 h 2773680"/>
                <a:gd name="connsiteX136" fmla="*/ 156210 w 1821180"/>
                <a:gd name="connsiteY136" fmla="*/ 643890 h 2773680"/>
                <a:gd name="connsiteX137" fmla="*/ 156210 w 1821180"/>
                <a:gd name="connsiteY137" fmla="*/ 773430 h 2773680"/>
                <a:gd name="connsiteX138" fmla="*/ 144780 w 1821180"/>
                <a:gd name="connsiteY138" fmla="*/ 899160 h 2773680"/>
                <a:gd name="connsiteX139" fmla="*/ 190500 w 1821180"/>
                <a:gd name="connsiteY139" fmla="*/ 1024890 h 2773680"/>
                <a:gd name="connsiteX140" fmla="*/ 220980 w 1821180"/>
                <a:gd name="connsiteY140" fmla="*/ 1112520 h 2773680"/>
                <a:gd name="connsiteX141" fmla="*/ 251460 w 1821180"/>
                <a:gd name="connsiteY141" fmla="*/ 1188720 h 2773680"/>
                <a:gd name="connsiteX142" fmla="*/ 259080 w 1821180"/>
                <a:gd name="connsiteY142" fmla="*/ 1283970 h 2773680"/>
                <a:gd name="connsiteX143" fmla="*/ 274320 w 1821180"/>
                <a:gd name="connsiteY143" fmla="*/ 1394460 h 2773680"/>
                <a:gd name="connsiteX144" fmla="*/ 320040 w 1821180"/>
                <a:gd name="connsiteY144" fmla="*/ 1543050 h 2773680"/>
                <a:gd name="connsiteX145" fmla="*/ 342900 w 1821180"/>
                <a:gd name="connsiteY145" fmla="*/ 1741170 h 2773680"/>
                <a:gd name="connsiteX146" fmla="*/ 411480 w 1821180"/>
                <a:gd name="connsiteY146" fmla="*/ 1950720 h 2773680"/>
                <a:gd name="connsiteX147" fmla="*/ 472440 w 1821180"/>
                <a:gd name="connsiteY147" fmla="*/ 2148840 h 2773680"/>
                <a:gd name="connsiteX148" fmla="*/ 556260 w 1821180"/>
                <a:gd name="connsiteY148" fmla="*/ 2308860 h 2773680"/>
                <a:gd name="connsiteX149" fmla="*/ 655320 w 1821180"/>
                <a:gd name="connsiteY149" fmla="*/ 2430780 h 2773680"/>
                <a:gd name="connsiteX150" fmla="*/ 784860 w 1821180"/>
                <a:gd name="connsiteY150" fmla="*/ 2548890 h 2773680"/>
                <a:gd name="connsiteX151" fmla="*/ 914400 w 1821180"/>
                <a:gd name="connsiteY151" fmla="*/ 2617470 h 2773680"/>
                <a:gd name="connsiteX152" fmla="*/ 948690 w 1821180"/>
                <a:gd name="connsiteY152" fmla="*/ 2651760 h 2773680"/>
                <a:gd name="connsiteX153" fmla="*/ 1074420 w 1821180"/>
                <a:gd name="connsiteY153" fmla="*/ 2674620 h 2773680"/>
                <a:gd name="connsiteX154" fmla="*/ 1123950 w 1821180"/>
                <a:gd name="connsiteY154" fmla="*/ 2678430 h 2773680"/>
                <a:gd name="connsiteX155" fmla="*/ 1344930 w 1821180"/>
                <a:gd name="connsiteY155" fmla="*/ 2674620 h 2773680"/>
                <a:gd name="connsiteX156" fmla="*/ 1592580 w 1821180"/>
                <a:gd name="connsiteY156" fmla="*/ 2716530 h 2773680"/>
                <a:gd name="connsiteX157" fmla="*/ 1737360 w 1821180"/>
                <a:gd name="connsiteY157" fmla="*/ 2716530 h 2773680"/>
                <a:gd name="connsiteX158" fmla="*/ 1786890 w 1821180"/>
                <a:gd name="connsiteY158" fmla="*/ 2682240 h 2773680"/>
                <a:gd name="connsiteX159" fmla="*/ 1783080 w 1821180"/>
                <a:gd name="connsiteY159" fmla="*/ 2625090 h 2773680"/>
                <a:gd name="connsiteX160" fmla="*/ 1764030 w 1821180"/>
                <a:gd name="connsiteY160" fmla="*/ 2579370 h 2773680"/>
                <a:gd name="connsiteX161" fmla="*/ 1718310 w 1821180"/>
                <a:gd name="connsiteY161" fmla="*/ 2526030 h 2773680"/>
                <a:gd name="connsiteX162" fmla="*/ 1684020 w 1821180"/>
                <a:gd name="connsiteY162" fmla="*/ 2400300 h 2773680"/>
                <a:gd name="connsiteX163" fmla="*/ 1657350 w 1821180"/>
                <a:gd name="connsiteY163" fmla="*/ 2339340 h 2773680"/>
                <a:gd name="connsiteX164" fmla="*/ 1607820 w 1821180"/>
                <a:gd name="connsiteY164" fmla="*/ 2263140 h 2773680"/>
                <a:gd name="connsiteX165" fmla="*/ 1504950 w 1821180"/>
                <a:gd name="connsiteY165" fmla="*/ 2205990 h 2773680"/>
                <a:gd name="connsiteX166" fmla="*/ 1379220 w 1821180"/>
                <a:gd name="connsiteY166" fmla="*/ 2129790 h 2773680"/>
                <a:gd name="connsiteX167" fmla="*/ 1306830 w 1821180"/>
                <a:gd name="connsiteY167" fmla="*/ 2053590 h 2773680"/>
                <a:gd name="connsiteX168" fmla="*/ 1257300 w 1821180"/>
                <a:gd name="connsiteY168" fmla="*/ 1943100 h 2773680"/>
                <a:gd name="connsiteX169" fmla="*/ 1226820 w 1821180"/>
                <a:gd name="connsiteY169" fmla="*/ 1844040 h 2773680"/>
                <a:gd name="connsiteX170" fmla="*/ 1215390 w 1821180"/>
                <a:gd name="connsiteY170" fmla="*/ 1756410 h 2773680"/>
                <a:gd name="connsiteX171" fmla="*/ 1181100 w 1821180"/>
                <a:gd name="connsiteY171" fmla="*/ 1703070 h 2773680"/>
                <a:gd name="connsiteX172" fmla="*/ 1150620 w 1821180"/>
                <a:gd name="connsiteY172" fmla="*/ 1577340 h 2773680"/>
                <a:gd name="connsiteX173" fmla="*/ 1123950 w 1821180"/>
                <a:gd name="connsiteY173" fmla="*/ 1474470 h 2773680"/>
                <a:gd name="connsiteX174" fmla="*/ 1070610 w 1821180"/>
                <a:gd name="connsiteY174" fmla="*/ 1356360 h 2773680"/>
                <a:gd name="connsiteX175" fmla="*/ 1013460 w 1821180"/>
                <a:gd name="connsiteY175" fmla="*/ 1230630 h 2773680"/>
                <a:gd name="connsiteX176" fmla="*/ 1021080 w 1821180"/>
                <a:gd name="connsiteY176" fmla="*/ 1123950 h 2773680"/>
                <a:gd name="connsiteX177" fmla="*/ 1028700 w 1821180"/>
                <a:gd name="connsiteY177" fmla="*/ 1085850 h 2773680"/>
                <a:gd name="connsiteX178" fmla="*/ 1097280 w 1821180"/>
                <a:gd name="connsiteY178" fmla="*/ 1051560 h 2773680"/>
                <a:gd name="connsiteX179" fmla="*/ 1150620 w 1821180"/>
                <a:gd name="connsiteY179" fmla="*/ 1017270 h 2773680"/>
                <a:gd name="connsiteX180" fmla="*/ 1158240 w 1821180"/>
                <a:gd name="connsiteY180" fmla="*/ 929640 h 2773680"/>
                <a:gd name="connsiteX181" fmla="*/ 1131570 w 1821180"/>
                <a:gd name="connsiteY181" fmla="*/ 842010 h 2773680"/>
                <a:gd name="connsiteX182" fmla="*/ 1062990 w 1821180"/>
                <a:gd name="connsiteY182" fmla="*/ 784860 h 2773680"/>
                <a:gd name="connsiteX183" fmla="*/ 1009650 w 1821180"/>
                <a:gd name="connsiteY183" fmla="*/ 617220 h 2773680"/>
                <a:gd name="connsiteX184" fmla="*/ 948690 w 1821180"/>
                <a:gd name="connsiteY184" fmla="*/ 491490 h 2773680"/>
                <a:gd name="connsiteX185" fmla="*/ 838200 w 1821180"/>
                <a:gd name="connsiteY185" fmla="*/ 388620 h 2773680"/>
                <a:gd name="connsiteX186" fmla="*/ 830580 w 1821180"/>
                <a:gd name="connsiteY186" fmla="*/ 293370 h 2773680"/>
                <a:gd name="connsiteX187" fmla="*/ 838200 w 1821180"/>
                <a:gd name="connsiteY187" fmla="*/ 182880 h 2773680"/>
                <a:gd name="connsiteX188" fmla="*/ 819150 w 1821180"/>
                <a:gd name="connsiteY188" fmla="*/ 99060 h 2773680"/>
                <a:gd name="connsiteX189" fmla="*/ 784860 w 1821180"/>
                <a:gd name="connsiteY189" fmla="*/ 68580 h 2773680"/>
                <a:gd name="connsiteX190" fmla="*/ 712470 w 1821180"/>
                <a:gd name="connsiteY190" fmla="*/ 57150 h 2773680"/>
                <a:gd name="connsiteX191" fmla="*/ 621030 w 1821180"/>
                <a:gd name="connsiteY191" fmla="*/ 57150 h 2773680"/>
                <a:gd name="connsiteX192" fmla="*/ 495300 w 1821180"/>
                <a:gd name="connsiteY192" fmla="*/ 95250 h 2773680"/>
                <a:gd name="connsiteX193" fmla="*/ 430530 w 1821180"/>
                <a:gd name="connsiteY193" fmla="*/ 114300 h 2773680"/>
                <a:gd name="connsiteX194" fmla="*/ 400499 w 1821180"/>
                <a:gd name="connsiteY194" fmla="*/ 116745 h 2773680"/>
                <a:gd name="connsiteX0" fmla="*/ 400499 w 1821180"/>
                <a:gd name="connsiteY0" fmla="*/ 116745 h 2773680"/>
                <a:gd name="connsiteX1" fmla="*/ 417419 w 1821180"/>
                <a:gd name="connsiteY1" fmla="*/ 45592 h 2773680"/>
                <a:gd name="connsiteX2" fmla="*/ 529590 w 1821180"/>
                <a:gd name="connsiteY2" fmla="*/ 41910 h 2773680"/>
                <a:gd name="connsiteX3" fmla="*/ 617220 w 1821180"/>
                <a:gd name="connsiteY3" fmla="*/ 19050 h 2773680"/>
                <a:gd name="connsiteX4" fmla="*/ 739140 w 1821180"/>
                <a:gd name="connsiteY4" fmla="*/ 0 h 2773680"/>
                <a:gd name="connsiteX5" fmla="*/ 796290 w 1821180"/>
                <a:gd name="connsiteY5" fmla="*/ 7620 h 2773680"/>
                <a:gd name="connsiteX6" fmla="*/ 811530 w 1821180"/>
                <a:gd name="connsiteY6" fmla="*/ 11430 h 2773680"/>
                <a:gd name="connsiteX7" fmla="*/ 857250 w 1821180"/>
                <a:gd name="connsiteY7" fmla="*/ 49530 h 2773680"/>
                <a:gd name="connsiteX8" fmla="*/ 891540 w 1821180"/>
                <a:gd name="connsiteY8" fmla="*/ 91440 h 2773680"/>
                <a:gd name="connsiteX9" fmla="*/ 918210 w 1821180"/>
                <a:gd name="connsiteY9" fmla="*/ 152400 h 2773680"/>
                <a:gd name="connsiteX10" fmla="*/ 929640 w 1821180"/>
                <a:gd name="connsiteY10" fmla="*/ 213360 h 2773680"/>
                <a:gd name="connsiteX11" fmla="*/ 933450 w 1821180"/>
                <a:gd name="connsiteY11" fmla="*/ 262890 h 2773680"/>
                <a:gd name="connsiteX12" fmla="*/ 971550 w 1821180"/>
                <a:gd name="connsiteY12" fmla="*/ 300990 h 2773680"/>
                <a:gd name="connsiteX13" fmla="*/ 1013460 w 1821180"/>
                <a:gd name="connsiteY13" fmla="*/ 331470 h 2773680"/>
                <a:gd name="connsiteX14" fmla="*/ 1032510 w 1821180"/>
                <a:gd name="connsiteY14" fmla="*/ 396240 h 2773680"/>
                <a:gd name="connsiteX15" fmla="*/ 1040130 w 1821180"/>
                <a:gd name="connsiteY15" fmla="*/ 476250 h 2773680"/>
                <a:gd name="connsiteX16" fmla="*/ 1104900 w 1821180"/>
                <a:gd name="connsiteY16" fmla="*/ 510540 h 2773680"/>
                <a:gd name="connsiteX17" fmla="*/ 1135380 w 1821180"/>
                <a:gd name="connsiteY17" fmla="*/ 567690 h 2773680"/>
                <a:gd name="connsiteX18" fmla="*/ 1154430 w 1821180"/>
                <a:gd name="connsiteY18" fmla="*/ 628650 h 2773680"/>
                <a:gd name="connsiteX19" fmla="*/ 1158240 w 1821180"/>
                <a:gd name="connsiteY19" fmla="*/ 666750 h 2773680"/>
                <a:gd name="connsiteX20" fmla="*/ 1181100 w 1821180"/>
                <a:gd name="connsiteY20" fmla="*/ 731520 h 2773680"/>
                <a:gd name="connsiteX21" fmla="*/ 1226820 w 1821180"/>
                <a:gd name="connsiteY21" fmla="*/ 773430 h 2773680"/>
                <a:gd name="connsiteX22" fmla="*/ 1261110 w 1821180"/>
                <a:gd name="connsiteY22" fmla="*/ 792480 h 2773680"/>
                <a:gd name="connsiteX23" fmla="*/ 1287780 w 1821180"/>
                <a:gd name="connsiteY23" fmla="*/ 857250 h 2773680"/>
                <a:gd name="connsiteX24" fmla="*/ 1291590 w 1821180"/>
                <a:gd name="connsiteY24" fmla="*/ 918210 h 2773680"/>
                <a:gd name="connsiteX25" fmla="*/ 1280160 w 1821180"/>
                <a:gd name="connsiteY25" fmla="*/ 941070 h 2773680"/>
                <a:gd name="connsiteX26" fmla="*/ 1280160 w 1821180"/>
                <a:gd name="connsiteY26" fmla="*/ 1005840 h 2773680"/>
                <a:gd name="connsiteX27" fmla="*/ 1253490 w 1821180"/>
                <a:gd name="connsiteY27" fmla="*/ 1047750 h 2773680"/>
                <a:gd name="connsiteX28" fmla="*/ 1234440 w 1821180"/>
                <a:gd name="connsiteY28" fmla="*/ 1089660 h 2773680"/>
                <a:gd name="connsiteX29" fmla="*/ 1207770 w 1821180"/>
                <a:gd name="connsiteY29" fmla="*/ 1104900 h 2773680"/>
                <a:gd name="connsiteX30" fmla="*/ 1207770 w 1821180"/>
                <a:gd name="connsiteY30" fmla="*/ 1150620 h 2773680"/>
                <a:gd name="connsiteX31" fmla="*/ 1173480 w 1821180"/>
                <a:gd name="connsiteY31" fmla="*/ 1188720 h 2773680"/>
                <a:gd name="connsiteX32" fmla="*/ 1165860 w 1821180"/>
                <a:gd name="connsiteY32" fmla="*/ 1253490 h 2773680"/>
                <a:gd name="connsiteX33" fmla="*/ 1200150 w 1821180"/>
                <a:gd name="connsiteY33" fmla="*/ 1325880 h 2773680"/>
                <a:gd name="connsiteX34" fmla="*/ 1200150 w 1821180"/>
                <a:gd name="connsiteY34" fmla="*/ 1383030 h 2773680"/>
                <a:gd name="connsiteX35" fmla="*/ 1211580 w 1821180"/>
                <a:gd name="connsiteY35" fmla="*/ 1447800 h 2773680"/>
                <a:gd name="connsiteX36" fmla="*/ 1203960 w 1821180"/>
                <a:gd name="connsiteY36" fmla="*/ 1508760 h 2773680"/>
                <a:gd name="connsiteX37" fmla="*/ 1253490 w 1821180"/>
                <a:gd name="connsiteY37" fmla="*/ 1607820 h 2773680"/>
                <a:gd name="connsiteX38" fmla="*/ 1272540 w 1821180"/>
                <a:gd name="connsiteY38" fmla="*/ 1699260 h 2773680"/>
                <a:gd name="connsiteX39" fmla="*/ 1287780 w 1821180"/>
                <a:gd name="connsiteY39" fmla="*/ 1737360 h 2773680"/>
                <a:gd name="connsiteX40" fmla="*/ 1325880 w 1821180"/>
                <a:gd name="connsiteY40" fmla="*/ 1805940 h 2773680"/>
                <a:gd name="connsiteX41" fmla="*/ 1329690 w 1821180"/>
                <a:gd name="connsiteY41" fmla="*/ 1866900 h 2773680"/>
                <a:gd name="connsiteX42" fmla="*/ 1333500 w 1821180"/>
                <a:gd name="connsiteY42" fmla="*/ 1916430 h 2773680"/>
                <a:gd name="connsiteX43" fmla="*/ 1363980 w 1821180"/>
                <a:gd name="connsiteY43" fmla="*/ 1965960 h 2773680"/>
                <a:gd name="connsiteX44" fmla="*/ 1405890 w 1821180"/>
                <a:gd name="connsiteY44" fmla="*/ 2026920 h 2773680"/>
                <a:gd name="connsiteX45" fmla="*/ 1417320 w 1821180"/>
                <a:gd name="connsiteY45" fmla="*/ 2061210 h 2773680"/>
                <a:gd name="connsiteX46" fmla="*/ 1459230 w 1821180"/>
                <a:gd name="connsiteY46" fmla="*/ 2110740 h 2773680"/>
                <a:gd name="connsiteX47" fmla="*/ 1508760 w 1821180"/>
                <a:gd name="connsiteY47" fmla="*/ 2145030 h 2773680"/>
                <a:gd name="connsiteX48" fmla="*/ 1596390 w 1821180"/>
                <a:gd name="connsiteY48" fmla="*/ 2186940 h 2773680"/>
                <a:gd name="connsiteX49" fmla="*/ 1611630 w 1821180"/>
                <a:gd name="connsiteY49" fmla="*/ 2221230 h 2773680"/>
                <a:gd name="connsiteX50" fmla="*/ 1642110 w 1821180"/>
                <a:gd name="connsiteY50" fmla="*/ 2266950 h 2773680"/>
                <a:gd name="connsiteX51" fmla="*/ 1703070 w 1821180"/>
                <a:gd name="connsiteY51" fmla="*/ 2305050 h 2773680"/>
                <a:gd name="connsiteX52" fmla="*/ 1748790 w 1821180"/>
                <a:gd name="connsiteY52" fmla="*/ 2358390 h 2773680"/>
                <a:gd name="connsiteX53" fmla="*/ 1760220 w 1821180"/>
                <a:gd name="connsiteY53" fmla="*/ 2449830 h 2773680"/>
                <a:gd name="connsiteX54" fmla="*/ 1779270 w 1821180"/>
                <a:gd name="connsiteY54" fmla="*/ 2499360 h 2773680"/>
                <a:gd name="connsiteX55" fmla="*/ 1813560 w 1821180"/>
                <a:gd name="connsiteY55" fmla="*/ 2548890 h 2773680"/>
                <a:gd name="connsiteX56" fmla="*/ 1821180 w 1821180"/>
                <a:gd name="connsiteY56" fmla="*/ 2602230 h 2773680"/>
                <a:gd name="connsiteX57" fmla="*/ 1821180 w 1821180"/>
                <a:gd name="connsiteY57" fmla="*/ 2663190 h 2773680"/>
                <a:gd name="connsiteX58" fmla="*/ 1817370 w 1821180"/>
                <a:gd name="connsiteY58" fmla="*/ 2701290 h 2773680"/>
                <a:gd name="connsiteX59" fmla="*/ 1802130 w 1821180"/>
                <a:gd name="connsiteY59" fmla="*/ 2735580 h 2773680"/>
                <a:gd name="connsiteX60" fmla="*/ 1741170 w 1821180"/>
                <a:gd name="connsiteY60" fmla="*/ 2758440 h 2773680"/>
                <a:gd name="connsiteX61" fmla="*/ 1687830 w 1821180"/>
                <a:gd name="connsiteY61" fmla="*/ 2769870 h 2773680"/>
                <a:gd name="connsiteX62" fmla="*/ 1611630 w 1821180"/>
                <a:gd name="connsiteY62" fmla="*/ 2773680 h 2773680"/>
                <a:gd name="connsiteX63" fmla="*/ 1512570 w 1821180"/>
                <a:gd name="connsiteY63" fmla="*/ 2754630 h 2773680"/>
                <a:gd name="connsiteX64" fmla="*/ 1451610 w 1821180"/>
                <a:gd name="connsiteY64" fmla="*/ 2766060 h 2773680"/>
                <a:gd name="connsiteX65" fmla="*/ 1390650 w 1821180"/>
                <a:gd name="connsiteY65" fmla="*/ 2773680 h 2773680"/>
                <a:gd name="connsiteX66" fmla="*/ 1356360 w 1821180"/>
                <a:gd name="connsiteY66" fmla="*/ 2766060 h 2773680"/>
                <a:gd name="connsiteX67" fmla="*/ 1325880 w 1821180"/>
                <a:gd name="connsiteY67" fmla="*/ 2750820 h 2773680"/>
                <a:gd name="connsiteX68" fmla="*/ 1226820 w 1821180"/>
                <a:gd name="connsiteY68" fmla="*/ 2758440 h 2773680"/>
                <a:gd name="connsiteX69" fmla="*/ 1135380 w 1821180"/>
                <a:gd name="connsiteY69" fmla="*/ 2773680 h 2773680"/>
                <a:gd name="connsiteX70" fmla="*/ 1078230 w 1821180"/>
                <a:gd name="connsiteY70" fmla="*/ 2762250 h 2773680"/>
                <a:gd name="connsiteX71" fmla="*/ 1013460 w 1821180"/>
                <a:gd name="connsiteY71" fmla="*/ 2739390 h 2773680"/>
                <a:gd name="connsiteX72" fmla="*/ 956310 w 1821180"/>
                <a:gd name="connsiteY72" fmla="*/ 2727960 h 2773680"/>
                <a:gd name="connsiteX73" fmla="*/ 830580 w 1821180"/>
                <a:gd name="connsiteY73" fmla="*/ 2678430 h 2773680"/>
                <a:gd name="connsiteX74" fmla="*/ 800100 w 1821180"/>
                <a:gd name="connsiteY74" fmla="*/ 2647950 h 2773680"/>
                <a:gd name="connsiteX75" fmla="*/ 758190 w 1821180"/>
                <a:gd name="connsiteY75" fmla="*/ 2636520 h 2773680"/>
                <a:gd name="connsiteX76" fmla="*/ 727710 w 1821180"/>
                <a:gd name="connsiteY76" fmla="*/ 2625090 h 2773680"/>
                <a:gd name="connsiteX77" fmla="*/ 681990 w 1821180"/>
                <a:gd name="connsiteY77" fmla="*/ 2590800 h 2773680"/>
                <a:gd name="connsiteX78" fmla="*/ 659130 w 1821180"/>
                <a:gd name="connsiteY78" fmla="*/ 2564130 h 2773680"/>
                <a:gd name="connsiteX79" fmla="*/ 590550 w 1821180"/>
                <a:gd name="connsiteY79" fmla="*/ 2552700 h 2773680"/>
                <a:gd name="connsiteX80" fmla="*/ 563880 w 1821180"/>
                <a:gd name="connsiteY80" fmla="*/ 2537460 h 2773680"/>
                <a:gd name="connsiteX81" fmla="*/ 541020 w 1821180"/>
                <a:gd name="connsiteY81" fmla="*/ 2491740 h 2773680"/>
                <a:gd name="connsiteX82" fmla="*/ 541020 w 1821180"/>
                <a:gd name="connsiteY82" fmla="*/ 2426970 h 2773680"/>
                <a:gd name="connsiteX83" fmla="*/ 502920 w 1821180"/>
                <a:gd name="connsiteY83" fmla="*/ 2354580 h 2773680"/>
                <a:gd name="connsiteX84" fmla="*/ 472440 w 1821180"/>
                <a:gd name="connsiteY84" fmla="*/ 2293620 h 2773680"/>
                <a:gd name="connsiteX85" fmla="*/ 422910 w 1821180"/>
                <a:gd name="connsiteY85" fmla="*/ 2217420 h 2773680"/>
                <a:gd name="connsiteX86" fmla="*/ 388620 w 1821180"/>
                <a:gd name="connsiteY86" fmla="*/ 2076450 h 2773680"/>
                <a:gd name="connsiteX87" fmla="*/ 350520 w 1821180"/>
                <a:gd name="connsiteY87" fmla="*/ 2038350 h 2773680"/>
                <a:gd name="connsiteX88" fmla="*/ 331470 w 1821180"/>
                <a:gd name="connsiteY88" fmla="*/ 2011680 h 2773680"/>
                <a:gd name="connsiteX89" fmla="*/ 308610 w 1821180"/>
                <a:gd name="connsiteY89" fmla="*/ 1962150 h 2773680"/>
                <a:gd name="connsiteX90" fmla="*/ 281940 w 1821180"/>
                <a:gd name="connsiteY90" fmla="*/ 1905000 h 2773680"/>
                <a:gd name="connsiteX91" fmla="*/ 232410 w 1821180"/>
                <a:gd name="connsiteY91" fmla="*/ 1802130 h 2773680"/>
                <a:gd name="connsiteX92" fmla="*/ 240030 w 1821180"/>
                <a:gd name="connsiteY92" fmla="*/ 1748790 h 2773680"/>
                <a:gd name="connsiteX93" fmla="*/ 251460 w 1821180"/>
                <a:gd name="connsiteY93" fmla="*/ 1676400 h 2773680"/>
                <a:gd name="connsiteX94" fmla="*/ 236220 w 1821180"/>
                <a:gd name="connsiteY94" fmla="*/ 1611630 h 2773680"/>
                <a:gd name="connsiteX95" fmla="*/ 220980 w 1821180"/>
                <a:gd name="connsiteY95" fmla="*/ 1569720 h 2773680"/>
                <a:gd name="connsiteX96" fmla="*/ 220980 w 1821180"/>
                <a:gd name="connsiteY96" fmla="*/ 1508760 h 2773680"/>
                <a:gd name="connsiteX97" fmla="*/ 220980 w 1821180"/>
                <a:gd name="connsiteY97" fmla="*/ 1508760 h 2773680"/>
                <a:gd name="connsiteX98" fmla="*/ 205740 w 1821180"/>
                <a:gd name="connsiteY98" fmla="*/ 1447800 h 2773680"/>
                <a:gd name="connsiteX99" fmla="*/ 190500 w 1821180"/>
                <a:gd name="connsiteY99" fmla="*/ 1379220 h 2773680"/>
                <a:gd name="connsiteX100" fmla="*/ 205740 w 1821180"/>
                <a:gd name="connsiteY100" fmla="*/ 1329690 h 2773680"/>
                <a:gd name="connsiteX101" fmla="*/ 186690 w 1821180"/>
                <a:gd name="connsiteY101" fmla="*/ 1245870 h 2773680"/>
                <a:gd name="connsiteX102" fmla="*/ 160020 w 1821180"/>
                <a:gd name="connsiteY102" fmla="*/ 1169670 h 2773680"/>
                <a:gd name="connsiteX103" fmla="*/ 137160 w 1821180"/>
                <a:gd name="connsiteY103" fmla="*/ 1108710 h 2773680"/>
                <a:gd name="connsiteX104" fmla="*/ 99060 w 1821180"/>
                <a:gd name="connsiteY104" fmla="*/ 1055370 h 2773680"/>
                <a:gd name="connsiteX105" fmla="*/ 80010 w 1821180"/>
                <a:gd name="connsiteY105" fmla="*/ 994410 h 2773680"/>
                <a:gd name="connsiteX106" fmla="*/ 57150 w 1821180"/>
                <a:gd name="connsiteY106" fmla="*/ 941070 h 2773680"/>
                <a:gd name="connsiteX107" fmla="*/ 76200 w 1821180"/>
                <a:gd name="connsiteY107" fmla="*/ 895350 h 2773680"/>
                <a:gd name="connsiteX108" fmla="*/ 80010 w 1821180"/>
                <a:gd name="connsiteY108" fmla="*/ 838200 h 2773680"/>
                <a:gd name="connsiteX109" fmla="*/ 68580 w 1821180"/>
                <a:gd name="connsiteY109" fmla="*/ 800100 h 2773680"/>
                <a:gd name="connsiteX110" fmla="*/ 72390 w 1821180"/>
                <a:gd name="connsiteY110" fmla="*/ 758190 h 2773680"/>
                <a:gd name="connsiteX111" fmla="*/ 87630 w 1821180"/>
                <a:gd name="connsiteY111" fmla="*/ 716280 h 2773680"/>
                <a:gd name="connsiteX112" fmla="*/ 91440 w 1821180"/>
                <a:gd name="connsiteY112" fmla="*/ 636270 h 2773680"/>
                <a:gd name="connsiteX113" fmla="*/ 68580 w 1821180"/>
                <a:gd name="connsiteY113" fmla="*/ 579120 h 2773680"/>
                <a:gd name="connsiteX114" fmla="*/ 45720 w 1821180"/>
                <a:gd name="connsiteY114" fmla="*/ 548640 h 2773680"/>
                <a:gd name="connsiteX115" fmla="*/ 38100 w 1821180"/>
                <a:gd name="connsiteY115" fmla="*/ 476250 h 2773680"/>
                <a:gd name="connsiteX116" fmla="*/ 22860 w 1821180"/>
                <a:gd name="connsiteY116" fmla="*/ 426720 h 2773680"/>
                <a:gd name="connsiteX117" fmla="*/ 3810 w 1821180"/>
                <a:gd name="connsiteY117" fmla="*/ 373380 h 2773680"/>
                <a:gd name="connsiteX118" fmla="*/ 0 w 1821180"/>
                <a:gd name="connsiteY118" fmla="*/ 316230 h 2773680"/>
                <a:gd name="connsiteX119" fmla="*/ 0 w 1821180"/>
                <a:gd name="connsiteY119" fmla="*/ 262890 h 2773680"/>
                <a:gd name="connsiteX120" fmla="*/ 41910 w 1821180"/>
                <a:gd name="connsiteY120" fmla="*/ 213360 h 2773680"/>
                <a:gd name="connsiteX121" fmla="*/ 60960 w 1821180"/>
                <a:gd name="connsiteY121" fmla="*/ 167640 h 2773680"/>
                <a:gd name="connsiteX122" fmla="*/ 91440 w 1821180"/>
                <a:gd name="connsiteY122" fmla="*/ 148590 h 2773680"/>
                <a:gd name="connsiteX123" fmla="*/ 125730 w 1821180"/>
                <a:gd name="connsiteY123" fmla="*/ 125730 h 2773680"/>
                <a:gd name="connsiteX124" fmla="*/ 182880 w 1821180"/>
                <a:gd name="connsiteY124" fmla="*/ 87630 h 2773680"/>
                <a:gd name="connsiteX125" fmla="*/ 240030 w 1821180"/>
                <a:gd name="connsiteY125" fmla="*/ 80010 h 2773680"/>
                <a:gd name="connsiteX126" fmla="*/ 448765 w 1821180"/>
                <a:gd name="connsiteY126" fmla="*/ 45782 h 2773680"/>
                <a:gd name="connsiteX127" fmla="*/ 387642 w 1821180"/>
                <a:gd name="connsiteY127" fmla="*/ 119190 h 2773680"/>
                <a:gd name="connsiteX128" fmla="*/ 220980 w 1821180"/>
                <a:gd name="connsiteY128" fmla="*/ 133350 h 2773680"/>
                <a:gd name="connsiteX129" fmla="*/ 106680 w 1821180"/>
                <a:gd name="connsiteY129" fmla="*/ 205740 h 2773680"/>
                <a:gd name="connsiteX130" fmla="*/ 80010 w 1821180"/>
                <a:gd name="connsiteY130" fmla="*/ 259080 h 2773680"/>
                <a:gd name="connsiteX131" fmla="*/ 68580 w 1821180"/>
                <a:gd name="connsiteY131" fmla="*/ 304800 h 2773680"/>
                <a:gd name="connsiteX132" fmla="*/ 60960 w 1821180"/>
                <a:gd name="connsiteY132" fmla="*/ 358140 h 2773680"/>
                <a:gd name="connsiteX133" fmla="*/ 83820 w 1821180"/>
                <a:gd name="connsiteY133" fmla="*/ 430530 h 2773680"/>
                <a:gd name="connsiteX134" fmla="*/ 129540 w 1821180"/>
                <a:gd name="connsiteY134" fmla="*/ 483870 h 2773680"/>
                <a:gd name="connsiteX135" fmla="*/ 163830 w 1821180"/>
                <a:gd name="connsiteY135" fmla="*/ 541020 h 2773680"/>
                <a:gd name="connsiteX136" fmla="*/ 156210 w 1821180"/>
                <a:gd name="connsiteY136" fmla="*/ 643890 h 2773680"/>
                <a:gd name="connsiteX137" fmla="*/ 156210 w 1821180"/>
                <a:gd name="connsiteY137" fmla="*/ 773430 h 2773680"/>
                <a:gd name="connsiteX138" fmla="*/ 144780 w 1821180"/>
                <a:gd name="connsiteY138" fmla="*/ 899160 h 2773680"/>
                <a:gd name="connsiteX139" fmla="*/ 190500 w 1821180"/>
                <a:gd name="connsiteY139" fmla="*/ 1024890 h 2773680"/>
                <a:gd name="connsiteX140" fmla="*/ 220980 w 1821180"/>
                <a:gd name="connsiteY140" fmla="*/ 1112520 h 2773680"/>
                <a:gd name="connsiteX141" fmla="*/ 251460 w 1821180"/>
                <a:gd name="connsiteY141" fmla="*/ 1188720 h 2773680"/>
                <a:gd name="connsiteX142" fmla="*/ 259080 w 1821180"/>
                <a:gd name="connsiteY142" fmla="*/ 1283970 h 2773680"/>
                <a:gd name="connsiteX143" fmla="*/ 274320 w 1821180"/>
                <a:gd name="connsiteY143" fmla="*/ 1394460 h 2773680"/>
                <a:gd name="connsiteX144" fmla="*/ 320040 w 1821180"/>
                <a:gd name="connsiteY144" fmla="*/ 1543050 h 2773680"/>
                <a:gd name="connsiteX145" fmla="*/ 342900 w 1821180"/>
                <a:gd name="connsiteY145" fmla="*/ 1741170 h 2773680"/>
                <a:gd name="connsiteX146" fmla="*/ 411480 w 1821180"/>
                <a:gd name="connsiteY146" fmla="*/ 1950720 h 2773680"/>
                <a:gd name="connsiteX147" fmla="*/ 472440 w 1821180"/>
                <a:gd name="connsiteY147" fmla="*/ 2148840 h 2773680"/>
                <a:gd name="connsiteX148" fmla="*/ 556260 w 1821180"/>
                <a:gd name="connsiteY148" fmla="*/ 2308860 h 2773680"/>
                <a:gd name="connsiteX149" fmla="*/ 655320 w 1821180"/>
                <a:gd name="connsiteY149" fmla="*/ 2430780 h 2773680"/>
                <a:gd name="connsiteX150" fmla="*/ 784860 w 1821180"/>
                <a:gd name="connsiteY150" fmla="*/ 2548890 h 2773680"/>
                <a:gd name="connsiteX151" fmla="*/ 914400 w 1821180"/>
                <a:gd name="connsiteY151" fmla="*/ 2617470 h 2773680"/>
                <a:gd name="connsiteX152" fmla="*/ 948690 w 1821180"/>
                <a:gd name="connsiteY152" fmla="*/ 2651760 h 2773680"/>
                <a:gd name="connsiteX153" fmla="*/ 1074420 w 1821180"/>
                <a:gd name="connsiteY153" fmla="*/ 2674620 h 2773680"/>
                <a:gd name="connsiteX154" fmla="*/ 1123950 w 1821180"/>
                <a:gd name="connsiteY154" fmla="*/ 2678430 h 2773680"/>
                <a:gd name="connsiteX155" fmla="*/ 1344930 w 1821180"/>
                <a:gd name="connsiteY155" fmla="*/ 2674620 h 2773680"/>
                <a:gd name="connsiteX156" fmla="*/ 1592580 w 1821180"/>
                <a:gd name="connsiteY156" fmla="*/ 2716530 h 2773680"/>
                <a:gd name="connsiteX157" fmla="*/ 1737360 w 1821180"/>
                <a:gd name="connsiteY157" fmla="*/ 2716530 h 2773680"/>
                <a:gd name="connsiteX158" fmla="*/ 1786890 w 1821180"/>
                <a:gd name="connsiteY158" fmla="*/ 2682240 h 2773680"/>
                <a:gd name="connsiteX159" fmla="*/ 1783080 w 1821180"/>
                <a:gd name="connsiteY159" fmla="*/ 2625090 h 2773680"/>
                <a:gd name="connsiteX160" fmla="*/ 1764030 w 1821180"/>
                <a:gd name="connsiteY160" fmla="*/ 2579370 h 2773680"/>
                <a:gd name="connsiteX161" fmla="*/ 1718310 w 1821180"/>
                <a:gd name="connsiteY161" fmla="*/ 2526030 h 2773680"/>
                <a:gd name="connsiteX162" fmla="*/ 1684020 w 1821180"/>
                <a:gd name="connsiteY162" fmla="*/ 2400300 h 2773680"/>
                <a:gd name="connsiteX163" fmla="*/ 1657350 w 1821180"/>
                <a:gd name="connsiteY163" fmla="*/ 2339340 h 2773680"/>
                <a:gd name="connsiteX164" fmla="*/ 1607820 w 1821180"/>
                <a:gd name="connsiteY164" fmla="*/ 2263140 h 2773680"/>
                <a:gd name="connsiteX165" fmla="*/ 1504950 w 1821180"/>
                <a:gd name="connsiteY165" fmla="*/ 2205990 h 2773680"/>
                <a:gd name="connsiteX166" fmla="*/ 1379220 w 1821180"/>
                <a:gd name="connsiteY166" fmla="*/ 2129790 h 2773680"/>
                <a:gd name="connsiteX167" fmla="*/ 1306830 w 1821180"/>
                <a:gd name="connsiteY167" fmla="*/ 2053590 h 2773680"/>
                <a:gd name="connsiteX168" fmla="*/ 1257300 w 1821180"/>
                <a:gd name="connsiteY168" fmla="*/ 1943100 h 2773680"/>
                <a:gd name="connsiteX169" fmla="*/ 1226820 w 1821180"/>
                <a:gd name="connsiteY169" fmla="*/ 1844040 h 2773680"/>
                <a:gd name="connsiteX170" fmla="*/ 1215390 w 1821180"/>
                <a:gd name="connsiteY170" fmla="*/ 1756410 h 2773680"/>
                <a:gd name="connsiteX171" fmla="*/ 1181100 w 1821180"/>
                <a:gd name="connsiteY171" fmla="*/ 1703070 h 2773680"/>
                <a:gd name="connsiteX172" fmla="*/ 1150620 w 1821180"/>
                <a:gd name="connsiteY172" fmla="*/ 1577340 h 2773680"/>
                <a:gd name="connsiteX173" fmla="*/ 1123950 w 1821180"/>
                <a:gd name="connsiteY173" fmla="*/ 1474470 h 2773680"/>
                <a:gd name="connsiteX174" fmla="*/ 1070610 w 1821180"/>
                <a:gd name="connsiteY174" fmla="*/ 1356360 h 2773680"/>
                <a:gd name="connsiteX175" fmla="*/ 1013460 w 1821180"/>
                <a:gd name="connsiteY175" fmla="*/ 1230630 h 2773680"/>
                <a:gd name="connsiteX176" fmla="*/ 1021080 w 1821180"/>
                <a:gd name="connsiteY176" fmla="*/ 1123950 h 2773680"/>
                <a:gd name="connsiteX177" fmla="*/ 1028700 w 1821180"/>
                <a:gd name="connsiteY177" fmla="*/ 1085850 h 2773680"/>
                <a:gd name="connsiteX178" fmla="*/ 1097280 w 1821180"/>
                <a:gd name="connsiteY178" fmla="*/ 1051560 h 2773680"/>
                <a:gd name="connsiteX179" fmla="*/ 1150620 w 1821180"/>
                <a:gd name="connsiteY179" fmla="*/ 1017270 h 2773680"/>
                <a:gd name="connsiteX180" fmla="*/ 1158240 w 1821180"/>
                <a:gd name="connsiteY180" fmla="*/ 929640 h 2773680"/>
                <a:gd name="connsiteX181" fmla="*/ 1131570 w 1821180"/>
                <a:gd name="connsiteY181" fmla="*/ 842010 h 2773680"/>
                <a:gd name="connsiteX182" fmla="*/ 1062990 w 1821180"/>
                <a:gd name="connsiteY182" fmla="*/ 784860 h 2773680"/>
                <a:gd name="connsiteX183" fmla="*/ 1009650 w 1821180"/>
                <a:gd name="connsiteY183" fmla="*/ 617220 h 2773680"/>
                <a:gd name="connsiteX184" fmla="*/ 948690 w 1821180"/>
                <a:gd name="connsiteY184" fmla="*/ 491490 h 2773680"/>
                <a:gd name="connsiteX185" fmla="*/ 838200 w 1821180"/>
                <a:gd name="connsiteY185" fmla="*/ 388620 h 2773680"/>
                <a:gd name="connsiteX186" fmla="*/ 830580 w 1821180"/>
                <a:gd name="connsiteY186" fmla="*/ 293370 h 2773680"/>
                <a:gd name="connsiteX187" fmla="*/ 838200 w 1821180"/>
                <a:gd name="connsiteY187" fmla="*/ 182880 h 2773680"/>
                <a:gd name="connsiteX188" fmla="*/ 819150 w 1821180"/>
                <a:gd name="connsiteY188" fmla="*/ 99060 h 2773680"/>
                <a:gd name="connsiteX189" fmla="*/ 784860 w 1821180"/>
                <a:gd name="connsiteY189" fmla="*/ 68580 h 2773680"/>
                <a:gd name="connsiteX190" fmla="*/ 712470 w 1821180"/>
                <a:gd name="connsiteY190" fmla="*/ 57150 h 2773680"/>
                <a:gd name="connsiteX191" fmla="*/ 621030 w 1821180"/>
                <a:gd name="connsiteY191" fmla="*/ 57150 h 2773680"/>
                <a:gd name="connsiteX192" fmla="*/ 495300 w 1821180"/>
                <a:gd name="connsiteY192" fmla="*/ 95250 h 2773680"/>
                <a:gd name="connsiteX193" fmla="*/ 430530 w 1821180"/>
                <a:gd name="connsiteY193" fmla="*/ 114300 h 2773680"/>
                <a:gd name="connsiteX194" fmla="*/ 400499 w 1821180"/>
                <a:gd name="connsiteY194" fmla="*/ 116745 h 2773680"/>
                <a:gd name="connsiteX0" fmla="*/ 362399 w 1821180"/>
                <a:gd name="connsiteY0" fmla="*/ 116745 h 2773680"/>
                <a:gd name="connsiteX1" fmla="*/ 417419 w 1821180"/>
                <a:gd name="connsiteY1" fmla="*/ 45592 h 2773680"/>
                <a:gd name="connsiteX2" fmla="*/ 529590 w 1821180"/>
                <a:gd name="connsiteY2" fmla="*/ 41910 h 2773680"/>
                <a:gd name="connsiteX3" fmla="*/ 617220 w 1821180"/>
                <a:gd name="connsiteY3" fmla="*/ 19050 h 2773680"/>
                <a:gd name="connsiteX4" fmla="*/ 739140 w 1821180"/>
                <a:gd name="connsiteY4" fmla="*/ 0 h 2773680"/>
                <a:gd name="connsiteX5" fmla="*/ 796290 w 1821180"/>
                <a:gd name="connsiteY5" fmla="*/ 7620 h 2773680"/>
                <a:gd name="connsiteX6" fmla="*/ 811530 w 1821180"/>
                <a:gd name="connsiteY6" fmla="*/ 11430 h 2773680"/>
                <a:gd name="connsiteX7" fmla="*/ 857250 w 1821180"/>
                <a:gd name="connsiteY7" fmla="*/ 49530 h 2773680"/>
                <a:gd name="connsiteX8" fmla="*/ 891540 w 1821180"/>
                <a:gd name="connsiteY8" fmla="*/ 91440 h 2773680"/>
                <a:gd name="connsiteX9" fmla="*/ 918210 w 1821180"/>
                <a:gd name="connsiteY9" fmla="*/ 152400 h 2773680"/>
                <a:gd name="connsiteX10" fmla="*/ 929640 w 1821180"/>
                <a:gd name="connsiteY10" fmla="*/ 213360 h 2773680"/>
                <a:gd name="connsiteX11" fmla="*/ 933450 w 1821180"/>
                <a:gd name="connsiteY11" fmla="*/ 262890 h 2773680"/>
                <a:gd name="connsiteX12" fmla="*/ 971550 w 1821180"/>
                <a:gd name="connsiteY12" fmla="*/ 300990 h 2773680"/>
                <a:gd name="connsiteX13" fmla="*/ 1013460 w 1821180"/>
                <a:gd name="connsiteY13" fmla="*/ 331470 h 2773680"/>
                <a:gd name="connsiteX14" fmla="*/ 1032510 w 1821180"/>
                <a:gd name="connsiteY14" fmla="*/ 396240 h 2773680"/>
                <a:gd name="connsiteX15" fmla="*/ 1040130 w 1821180"/>
                <a:gd name="connsiteY15" fmla="*/ 476250 h 2773680"/>
                <a:gd name="connsiteX16" fmla="*/ 1104900 w 1821180"/>
                <a:gd name="connsiteY16" fmla="*/ 510540 h 2773680"/>
                <a:gd name="connsiteX17" fmla="*/ 1135380 w 1821180"/>
                <a:gd name="connsiteY17" fmla="*/ 567690 h 2773680"/>
                <a:gd name="connsiteX18" fmla="*/ 1154430 w 1821180"/>
                <a:gd name="connsiteY18" fmla="*/ 628650 h 2773680"/>
                <a:gd name="connsiteX19" fmla="*/ 1158240 w 1821180"/>
                <a:gd name="connsiteY19" fmla="*/ 666750 h 2773680"/>
                <a:gd name="connsiteX20" fmla="*/ 1181100 w 1821180"/>
                <a:gd name="connsiteY20" fmla="*/ 731520 h 2773680"/>
                <a:gd name="connsiteX21" fmla="*/ 1226820 w 1821180"/>
                <a:gd name="connsiteY21" fmla="*/ 773430 h 2773680"/>
                <a:gd name="connsiteX22" fmla="*/ 1261110 w 1821180"/>
                <a:gd name="connsiteY22" fmla="*/ 792480 h 2773680"/>
                <a:gd name="connsiteX23" fmla="*/ 1287780 w 1821180"/>
                <a:gd name="connsiteY23" fmla="*/ 857250 h 2773680"/>
                <a:gd name="connsiteX24" fmla="*/ 1291590 w 1821180"/>
                <a:gd name="connsiteY24" fmla="*/ 918210 h 2773680"/>
                <a:gd name="connsiteX25" fmla="*/ 1280160 w 1821180"/>
                <a:gd name="connsiteY25" fmla="*/ 941070 h 2773680"/>
                <a:gd name="connsiteX26" fmla="*/ 1280160 w 1821180"/>
                <a:gd name="connsiteY26" fmla="*/ 1005840 h 2773680"/>
                <a:gd name="connsiteX27" fmla="*/ 1253490 w 1821180"/>
                <a:gd name="connsiteY27" fmla="*/ 1047750 h 2773680"/>
                <a:gd name="connsiteX28" fmla="*/ 1234440 w 1821180"/>
                <a:gd name="connsiteY28" fmla="*/ 1089660 h 2773680"/>
                <a:gd name="connsiteX29" fmla="*/ 1207770 w 1821180"/>
                <a:gd name="connsiteY29" fmla="*/ 1104900 h 2773680"/>
                <a:gd name="connsiteX30" fmla="*/ 1207770 w 1821180"/>
                <a:gd name="connsiteY30" fmla="*/ 1150620 h 2773680"/>
                <a:gd name="connsiteX31" fmla="*/ 1173480 w 1821180"/>
                <a:gd name="connsiteY31" fmla="*/ 1188720 h 2773680"/>
                <a:gd name="connsiteX32" fmla="*/ 1165860 w 1821180"/>
                <a:gd name="connsiteY32" fmla="*/ 1253490 h 2773680"/>
                <a:gd name="connsiteX33" fmla="*/ 1200150 w 1821180"/>
                <a:gd name="connsiteY33" fmla="*/ 1325880 h 2773680"/>
                <a:gd name="connsiteX34" fmla="*/ 1200150 w 1821180"/>
                <a:gd name="connsiteY34" fmla="*/ 1383030 h 2773680"/>
                <a:gd name="connsiteX35" fmla="*/ 1211580 w 1821180"/>
                <a:gd name="connsiteY35" fmla="*/ 1447800 h 2773680"/>
                <a:gd name="connsiteX36" fmla="*/ 1203960 w 1821180"/>
                <a:gd name="connsiteY36" fmla="*/ 1508760 h 2773680"/>
                <a:gd name="connsiteX37" fmla="*/ 1253490 w 1821180"/>
                <a:gd name="connsiteY37" fmla="*/ 1607820 h 2773680"/>
                <a:gd name="connsiteX38" fmla="*/ 1272540 w 1821180"/>
                <a:gd name="connsiteY38" fmla="*/ 1699260 h 2773680"/>
                <a:gd name="connsiteX39" fmla="*/ 1287780 w 1821180"/>
                <a:gd name="connsiteY39" fmla="*/ 1737360 h 2773680"/>
                <a:gd name="connsiteX40" fmla="*/ 1325880 w 1821180"/>
                <a:gd name="connsiteY40" fmla="*/ 1805940 h 2773680"/>
                <a:gd name="connsiteX41" fmla="*/ 1329690 w 1821180"/>
                <a:gd name="connsiteY41" fmla="*/ 1866900 h 2773680"/>
                <a:gd name="connsiteX42" fmla="*/ 1333500 w 1821180"/>
                <a:gd name="connsiteY42" fmla="*/ 1916430 h 2773680"/>
                <a:gd name="connsiteX43" fmla="*/ 1363980 w 1821180"/>
                <a:gd name="connsiteY43" fmla="*/ 1965960 h 2773680"/>
                <a:gd name="connsiteX44" fmla="*/ 1405890 w 1821180"/>
                <a:gd name="connsiteY44" fmla="*/ 2026920 h 2773680"/>
                <a:gd name="connsiteX45" fmla="*/ 1417320 w 1821180"/>
                <a:gd name="connsiteY45" fmla="*/ 2061210 h 2773680"/>
                <a:gd name="connsiteX46" fmla="*/ 1459230 w 1821180"/>
                <a:gd name="connsiteY46" fmla="*/ 2110740 h 2773680"/>
                <a:gd name="connsiteX47" fmla="*/ 1508760 w 1821180"/>
                <a:gd name="connsiteY47" fmla="*/ 2145030 h 2773680"/>
                <a:gd name="connsiteX48" fmla="*/ 1596390 w 1821180"/>
                <a:gd name="connsiteY48" fmla="*/ 2186940 h 2773680"/>
                <a:gd name="connsiteX49" fmla="*/ 1611630 w 1821180"/>
                <a:gd name="connsiteY49" fmla="*/ 2221230 h 2773680"/>
                <a:gd name="connsiteX50" fmla="*/ 1642110 w 1821180"/>
                <a:gd name="connsiteY50" fmla="*/ 2266950 h 2773680"/>
                <a:gd name="connsiteX51" fmla="*/ 1703070 w 1821180"/>
                <a:gd name="connsiteY51" fmla="*/ 2305050 h 2773680"/>
                <a:gd name="connsiteX52" fmla="*/ 1748790 w 1821180"/>
                <a:gd name="connsiteY52" fmla="*/ 2358390 h 2773680"/>
                <a:gd name="connsiteX53" fmla="*/ 1760220 w 1821180"/>
                <a:gd name="connsiteY53" fmla="*/ 2449830 h 2773680"/>
                <a:gd name="connsiteX54" fmla="*/ 1779270 w 1821180"/>
                <a:gd name="connsiteY54" fmla="*/ 2499360 h 2773680"/>
                <a:gd name="connsiteX55" fmla="*/ 1813560 w 1821180"/>
                <a:gd name="connsiteY55" fmla="*/ 2548890 h 2773680"/>
                <a:gd name="connsiteX56" fmla="*/ 1821180 w 1821180"/>
                <a:gd name="connsiteY56" fmla="*/ 2602230 h 2773680"/>
                <a:gd name="connsiteX57" fmla="*/ 1821180 w 1821180"/>
                <a:gd name="connsiteY57" fmla="*/ 2663190 h 2773680"/>
                <a:gd name="connsiteX58" fmla="*/ 1817370 w 1821180"/>
                <a:gd name="connsiteY58" fmla="*/ 2701290 h 2773680"/>
                <a:gd name="connsiteX59" fmla="*/ 1802130 w 1821180"/>
                <a:gd name="connsiteY59" fmla="*/ 2735580 h 2773680"/>
                <a:gd name="connsiteX60" fmla="*/ 1741170 w 1821180"/>
                <a:gd name="connsiteY60" fmla="*/ 2758440 h 2773680"/>
                <a:gd name="connsiteX61" fmla="*/ 1687830 w 1821180"/>
                <a:gd name="connsiteY61" fmla="*/ 2769870 h 2773680"/>
                <a:gd name="connsiteX62" fmla="*/ 1611630 w 1821180"/>
                <a:gd name="connsiteY62" fmla="*/ 2773680 h 2773680"/>
                <a:gd name="connsiteX63" fmla="*/ 1512570 w 1821180"/>
                <a:gd name="connsiteY63" fmla="*/ 2754630 h 2773680"/>
                <a:gd name="connsiteX64" fmla="*/ 1451610 w 1821180"/>
                <a:gd name="connsiteY64" fmla="*/ 2766060 h 2773680"/>
                <a:gd name="connsiteX65" fmla="*/ 1390650 w 1821180"/>
                <a:gd name="connsiteY65" fmla="*/ 2773680 h 2773680"/>
                <a:gd name="connsiteX66" fmla="*/ 1356360 w 1821180"/>
                <a:gd name="connsiteY66" fmla="*/ 2766060 h 2773680"/>
                <a:gd name="connsiteX67" fmla="*/ 1325880 w 1821180"/>
                <a:gd name="connsiteY67" fmla="*/ 2750820 h 2773680"/>
                <a:gd name="connsiteX68" fmla="*/ 1226820 w 1821180"/>
                <a:gd name="connsiteY68" fmla="*/ 2758440 h 2773680"/>
                <a:gd name="connsiteX69" fmla="*/ 1135380 w 1821180"/>
                <a:gd name="connsiteY69" fmla="*/ 2773680 h 2773680"/>
                <a:gd name="connsiteX70" fmla="*/ 1078230 w 1821180"/>
                <a:gd name="connsiteY70" fmla="*/ 2762250 h 2773680"/>
                <a:gd name="connsiteX71" fmla="*/ 1013460 w 1821180"/>
                <a:gd name="connsiteY71" fmla="*/ 2739390 h 2773680"/>
                <a:gd name="connsiteX72" fmla="*/ 956310 w 1821180"/>
                <a:gd name="connsiteY72" fmla="*/ 2727960 h 2773680"/>
                <a:gd name="connsiteX73" fmla="*/ 830580 w 1821180"/>
                <a:gd name="connsiteY73" fmla="*/ 2678430 h 2773680"/>
                <a:gd name="connsiteX74" fmla="*/ 800100 w 1821180"/>
                <a:gd name="connsiteY74" fmla="*/ 2647950 h 2773680"/>
                <a:gd name="connsiteX75" fmla="*/ 758190 w 1821180"/>
                <a:gd name="connsiteY75" fmla="*/ 2636520 h 2773680"/>
                <a:gd name="connsiteX76" fmla="*/ 727710 w 1821180"/>
                <a:gd name="connsiteY76" fmla="*/ 2625090 h 2773680"/>
                <a:gd name="connsiteX77" fmla="*/ 681990 w 1821180"/>
                <a:gd name="connsiteY77" fmla="*/ 2590800 h 2773680"/>
                <a:gd name="connsiteX78" fmla="*/ 659130 w 1821180"/>
                <a:gd name="connsiteY78" fmla="*/ 2564130 h 2773680"/>
                <a:gd name="connsiteX79" fmla="*/ 590550 w 1821180"/>
                <a:gd name="connsiteY79" fmla="*/ 2552700 h 2773680"/>
                <a:gd name="connsiteX80" fmla="*/ 563880 w 1821180"/>
                <a:gd name="connsiteY80" fmla="*/ 2537460 h 2773680"/>
                <a:gd name="connsiteX81" fmla="*/ 541020 w 1821180"/>
                <a:gd name="connsiteY81" fmla="*/ 2491740 h 2773680"/>
                <a:gd name="connsiteX82" fmla="*/ 541020 w 1821180"/>
                <a:gd name="connsiteY82" fmla="*/ 2426970 h 2773680"/>
                <a:gd name="connsiteX83" fmla="*/ 502920 w 1821180"/>
                <a:gd name="connsiteY83" fmla="*/ 2354580 h 2773680"/>
                <a:gd name="connsiteX84" fmla="*/ 472440 w 1821180"/>
                <a:gd name="connsiteY84" fmla="*/ 2293620 h 2773680"/>
                <a:gd name="connsiteX85" fmla="*/ 422910 w 1821180"/>
                <a:gd name="connsiteY85" fmla="*/ 2217420 h 2773680"/>
                <a:gd name="connsiteX86" fmla="*/ 388620 w 1821180"/>
                <a:gd name="connsiteY86" fmla="*/ 2076450 h 2773680"/>
                <a:gd name="connsiteX87" fmla="*/ 350520 w 1821180"/>
                <a:gd name="connsiteY87" fmla="*/ 2038350 h 2773680"/>
                <a:gd name="connsiteX88" fmla="*/ 331470 w 1821180"/>
                <a:gd name="connsiteY88" fmla="*/ 2011680 h 2773680"/>
                <a:gd name="connsiteX89" fmla="*/ 308610 w 1821180"/>
                <a:gd name="connsiteY89" fmla="*/ 1962150 h 2773680"/>
                <a:gd name="connsiteX90" fmla="*/ 281940 w 1821180"/>
                <a:gd name="connsiteY90" fmla="*/ 1905000 h 2773680"/>
                <a:gd name="connsiteX91" fmla="*/ 232410 w 1821180"/>
                <a:gd name="connsiteY91" fmla="*/ 1802130 h 2773680"/>
                <a:gd name="connsiteX92" fmla="*/ 240030 w 1821180"/>
                <a:gd name="connsiteY92" fmla="*/ 1748790 h 2773680"/>
                <a:gd name="connsiteX93" fmla="*/ 251460 w 1821180"/>
                <a:gd name="connsiteY93" fmla="*/ 1676400 h 2773680"/>
                <a:gd name="connsiteX94" fmla="*/ 236220 w 1821180"/>
                <a:gd name="connsiteY94" fmla="*/ 1611630 h 2773680"/>
                <a:gd name="connsiteX95" fmla="*/ 220980 w 1821180"/>
                <a:gd name="connsiteY95" fmla="*/ 1569720 h 2773680"/>
                <a:gd name="connsiteX96" fmla="*/ 220980 w 1821180"/>
                <a:gd name="connsiteY96" fmla="*/ 1508760 h 2773680"/>
                <a:gd name="connsiteX97" fmla="*/ 220980 w 1821180"/>
                <a:gd name="connsiteY97" fmla="*/ 1508760 h 2773680"/>
                <a:gd name="connsiteX98" fmla="*/ 205740 w 1821180"/>
                <a:gd name="connsiteY98" fmla="*/ 1447800 h 2773680"/>
                <a:gd name="connsiteX99" fmla="*/ 190500 w 1821180"/>
                <a:gd name="connsiteY99" fmla="*/ 1379220 h 2773680"/>
                <a:gd name="connsiteX100" fmla="*/ 205740 w 1821180"/>
                <a:gd name="connsiteY100" fmla="*/ 1329690 h 2773680"/>
                <a:gd name="connsiteX101" fmla="*/ 186690 w 1821180"/>
                <a:gd name="connsiteY101" fmla="*/ 1245870 h 2773680"/>
                <a:gd name="connsiteX102" fmla="*/ 160020 w 1821180"/>
                <a:gd name="connsiteY102" fmla="*/ 1169670 h 2773680"/>
                <a:gd name="connsiteX103" fmla="*/ 137160 w 1821180"/>
                <a:gd name="connsiteY103" fmla="*/ 1108710 h 2773680"/>
                <a:gd name="connsiteX104" fmla="*/ 99060 w 1821180"/>
                <a:gd name="connsiteY104" fmla="*/ 1055370 h 2773680"/>
                <a:gd name="connsiteX105" fmla="*/ 80010 w 1821180"/>
                <a:gd name="connsiteY105" fmla="*/ 994410 h 2773680"/>
                <a:gd name="connsiteX106" fmla="*/ 57150 w 1821180"/>
                <a:gd name="connsiteY106" fmla="*/ 941070 h 2773680"/>
                <a:gd name="connsiteX107" fmla="*/ 76200 w 1821180"/>
                <a:gd name="connsiteY107" fmla="*/ 895350 h 2773680"/>
                <a:gd name="connsiteX108" fmla="*/ 80010 w 1821180"/>
                <a:gd name="connsiteY108" fmla="*/ 838200 h 2773680"/>
                <a:gd name="connsiteX109" fmla="*/ 68580 w 1821180"/>
                <a:gd name="connsiteY109" fmla="*/ 800100 h 2773680"/>
                <a:gd name="connsiteX110" fmla="*/ 72390 w 1821180"/>
                <a:gd name="connsiteY110" fmla="*/ 758190 h 2773680"/>
                <a:gd name="connsiteX111" fmla="*/ 87630 w 1821180"/>
                <a:gd name="connsiteY111" fmla="*/ 716280 h 2773680"/>
                <a:gd name="connsiteX112" fmla="*/ 91440 w 1821180"/>
                <a:gd name="connsiteY112" fmla="*/ 636270 h 2773680"/>
                <a:gd name="connsiteX113" fmla="*/ 68580 w 1821180"/>
                <a:gd name="connsiteY113" fmla="*/ 579120 h 2773680"/>
                <a:gd name="connsiteX114" fmla="*/ 45720 w 1821180"/>
                <a:gd name="connsiteY114" fmla="*/ 548640 h 2773680"/>
                <a:gd name="connsiteX115" fmla="*/ 38100 w 1821180"/>
                <a:gd name="connsiteY115" fmla="*/ 476250 h 2773680"/>
                <a:gd name="connsiteX116" fmla="*/ 22860 w 1821180"/>
                <a:gd name="connsiteY116" fmla="*/ 426720 h 2773680"/>
                <a:gd name="connsiteX117" fmla="*/ 3810 w 1821180"/>
                <a:gd name="connsiteY117" fmla="*/ 373380 h 2773680"/>
                <a:gd name="connsiteX118" fmla="*/ 0 w 1821180"/>
                <a:gd name="connsiteY118" fmla="*/ 316230 h 2773680"/>
                <a:gd name="connsiteX119" fmla="*/ 0 w 1821180"/>
                <a:gd name="connsiteY119" fmla="*/ 262890 h 2773680"/>
                <a:gd name="connsiteX120" fmla="*/ 41910 w 1821180"/>
                <a:gd name="connsiteY120" fmla="*/ 213360 h 2773680"/>
                <a:gd name="connsiteX121" fmla="*/ 60960 w 1821180"/>
                <a:gd name="connsiteY121" fmla="*/ 167640 h 2773680"/>
                <a:gd name="connsiteX122" fmla="*/ 91440 w 1821180"/>
                <a:gd name="connsiteY122" fmla="*/ 148590 h 2773680"/>
                <a:gd name="connsiteX123" fmla="*/ 125730 w 1821180"/>
                <a:gd name="connsiteY123" fmla="*/ 125730 h 2773680"/>
                <a:gd name="connsiteX124" fmla="*/ 182880 w 1821180"/>
                <a:gd name="connsiteY124" fmla="*/ 87630 h 2773680"/>
                <a:gd name="connsiteX125" fmla="*/ 240030 w 1821180"/>
                <a:gd name="connsiteY125" fmla="*/ 80010 h 2773680"/>
                <a:gd name="connsiteX126" fmla="*/ 448765 w 1821180"/>
                <a:gd name="connsiteY126" fmla="*/ 45782 h 2773680"/>
                <a:gd name="connsiteX127" fmla="*/ 387642 w 1821180"/>
                <a:gd name="connsiteY127" fmla="*/ 119190 h 2773680"/>
                <a:gd name="connsiteX128" fmla="*/ 220980 w 1821180"/>
                <a:gd name="connsiteY128" fmla="*/ 133350 h 2773680"/>
                <a:gd name="connsiteX129" fmla="*/ 106680 w 1821180"/>
                <a:gd name="connsiteY129" fmla="*/ 205740 h 2773680"/>
                <a:gd name="connsiteX130" fmla="*/ 80010 w 1821180"/>
                <a:gd name="connsiteY130" fmla="*/ 259080 h 2773680"/>
                <a:gd name="connsiteX131" fmla="*/ 68580 w 1821180"/>
                <a:gd name="connsiteY131" fmla="*/ 304800 h 2773680"/>
                <a:gd name="connsiteX132" fmla="*/ 60960 w 1821180"/>
                <a:gd name="connsiteY132" fmla="*/ 358140 h 2773680"/>
                <a:gd name="connsiteX133" fmla="*/ 83820 w 1821180"/>
                <a:gd name="connsiteY133" fmla="*/ 430530 h 2773680"/>
                <a:gd name="connsiteX134" fmla="*/ 129540 w 1821180"/>
                <a:gd name="connsiteY134" fmla="*/ 483870 h 2773680"/>
                <a:gd name="connsiteX135" fmla="*/ 163830 w 1821180"/>
                <a:gd name="connsiteY135" fmla="*/ 541020 h 2773680"/>
                <a:gd name="connsiteX136" fmla="*/ 156210 w 1821180"/>
                <a:gd name="connsiteY136" fmla="*/ 643890 h 2773680"/>
                <a:gd name="connsiteX137" fmla="*/ 156210 w 1821180"/>
                <a:gd name="connsiteY137" fmla="*/ 773430 h 2773680"/>
                <a:gd name="connsiteX138" fmla="*/ 144780 w 1821180"/>
                <a:gd name="connsiteY138" fmla="*/ 899160 h 2773680"/>
                <a:gd name="connsiteX139" fmla="*/ 190500 w 1821180"/>
                <a:gd name="connsiteY139" fmla="*/ 1024890 h 2773680"/>
                <a:gd name="connsiteX140" fmla="*/ 220980 w 1821180"/>
                <a:gd name="connsiteY140" fmla="*/ 1112520 h 2773680"/>
                <a:gd name="connsiteX141" fmla="*/ 251460 w 1821180"/>
                <a:gd name="connsiteY141" fmla="*/ 1188720 h 2773680"/>
                <a:gd name="connsiteX142" fmla="*/ 259080 w 1821180"/>
                <a:gd name="connsiteY142" fmla="*/ 1283970 h 2773680"/>
                <a:gd name="connsiteX143" fmla="*/ 274320 w 1821180"/>
                <a:gd name="connsiteY143" fmla="*/ 1394460 h 2773680"/>
                <a:gd name="connsiteX144" fmla="*/ 320040 w 1821180"/>
                <a:gd name="connsiteY144" fmla="*/ 1543050 h 2773680"/>
                <a:gd name="connsiteX145" fmla="*/ 342900 w 1821180"/>
                <a:gd name="connsiteY145" fmla="*/ 1741170 h 2773680"/>
                <a:gd name="connsiteX146" fmla="*/ 411480 w 1821180"/>
                <a:gd name="connsiteY146" fmla="*/ 1950720 h 2773680"/>
                <a:gd name="connsiteX147" fmla="*/ 472440 w 1821180"/>
                <a:gd name="connsiteY147" fmla="*/ 2148840 h 2773680"/>
                <a:gd name="connsiteX148" fmla="*/ 556260 w 1821180"/>
                <a:gd name="connsiteY148" fmla="*/ 2308860 h 2773680"/>
                <a:gd name="connsiteX149" fmla="*/ 655320 w 1821180"/>
                <a:gd name="connsiteY149" fmla="*/ 2430780 h 2773680"/>
                <a:gd name="connsiteX150" fmla="*/ 784860 w 1821180"/>
                <a:gd name="connsiteY150" fmla="*/ 2548890 h 2773680"/>
                <a:gd name="connsiteX151" fmla="*/ 914400 w 1821180"/>
                <a:gd name="connsiteY151" fmla="*/ 2617470 h 2773680"/>
                <a:gd name="connsiteX152" fmla="*/ 948690 w 1821180"/>
                <a:gd name="connsiteY152" fmla="*/ 2651760 h 2773680"/>
                <a:gd name="connsiteX153" fmla="*/ 1074420 w 1821180"/>
                <a:gd name="connsiteY153" fmla="*/ 2674620 h 2773680"/>
                <a:gd name="connsiteX154" fmla="*/ 1123950 w 1821180"/>
                <a:gd name="connsiteY154" fmla="*/ 2678430 h 2773680"/>
                <a:gd name="connsiteX155" fmla="*/ 1344930 w 1821180"/>
                <a:gd name="connsiteY155" fmla="*/ 2674620 h 2773680"/>
                <a:gd name="connsiteX156" fmla="*/ 1592580 w 1821180"/>
                <a:gd name="connsiteY156" fmla="*/ 2716530 h 2773680"/>
                <a:gd name="connsiteX157" fmla="*/ 1737360 w 1821180"/>
                <a:gd name="connsiteY157" fmla="*/ 2716530 h 2773680"/>
                <a:gd name="connsiteX158" fmla="*/ 1786890 w 1821180"/>
                <a:gd name="connsiteY158" fmla="*/ 2682240 h 2773680"/>
                <a:gd name="connsiteX159" fmla="*/ 1783080 w 1821180"/>
                <a:gd name="connsiteY159" fmla="*/ 2625090 h 2773680"/>
                <a:gd name="connsiteX160" fmla="*/ 1764030 w 1821180"/>
                <a:gd name="connsiteY160" fmla="*/ 2579370 h 2773680"/>
                <a:gd name="connsiteX161" fmla="*/ 1718310 w 1821180"/>
                <a:gd name="connsiteY161" fmla="*/ 2526030 h 2773680"/>
                <a:gd name="connsiteX162" fmla="*/ 1684020 w 1821180"/>
                <a:gd name="connsiteY162" fmla="*/ 2400300 h 2773680"/>
                <a:gd name="connsiteX163" fmla="*/ 1657350 w 1821180"/>
                <a:gd name="connsiteY163" fmla="*/ 2339340 h 2773680"/>
                <a:gd name="connsiteX164" fmla="*/ 1607820 w 1821180"/>
                <a:gd name="connsiteY164" fmla="*/ 2263140 h 2773680"/>
                <a:gd name="connsiteX165" fmla="*/ 1504950 w 1821180"/>
                <a:gd name="connsiteY165" fmla="*/ 2205990 h 2773680"/>
                <a:gd name="connsiteX166" fmla="*/ 1379220 w 1821180"/>
                <a:gd name="connsiteY166" fmla="*/ 2129790 h 2773680"/>
                <a:gd name="connsiteX167" fmla="*/ 1306830 w 1821180"/>
                <a:gd name="connsiteY167" fmla="*/ 2053590 h 2773680"/>
                <a:gd name="connsiteX168" fmla="*/ 1257300 w 1821180"/>
                <a:gd name="connsiteY168" fmla="*/ 1943100 h 2773680"/>
                <a:gd name="connsiteX169" fmla="*/ 1226820 w 1821180"/>
                <a:gd name="connsiteY169" fmla="*/ 1844040 h 2773680"/>
                <a:gd name="connsiteX170" fmla="*/ 1215390 w 1821180"/>
                <a:gd name="connsiteY170" fmla="*/ 1756410 h 2773680"/>
                <a:gd name="connsiteX171" fmla="*/ 1181100 w 1821180"/>
                <a:gd name="connsiteY171" fmla="*/ 1703070 h 2773680"/>
                <a:gd name="connsiteX172" fmla="*/ 1150620 w 1821180"/>
                <a:gd name="connsiteY172" fmla="*/ 1577340 h 2773680"/>
                <a:gd name="connsiteX173" fmla="*/ 1123950 w 1821180"/>
                <a:gd name="connsiteY173" fmla="*/ 1474470 h 2773680"/>
                <a:gd name="connsiteX174" fmla="*/ 1070610 w 1821180"/>
                <a:gd name="connsiteY174" fmla="*/ 1356360 h 2773680"/>
                <a:gd name="connsiteX175" fmla="*/ 1013460 w 1821180"/>
                <a:gd name="connsiteY175" fmla="*/ 1230630 h 2773680"/>
                <a:gd name="connsiteX176" fmla="*/ 1021080 w 1821180"/>
                <a:gd name="connsiteY176" fmla="*/ 1123950 h 2773680"/>
                <a:gd name="connsiteX177" fmla="*/ 1028700 w 1821180"/>
                <a:gd name="connsiteY177" fmla="*/ 1085850 h 2773680"/>
                <a:gd name="connsiteX178" fmla="*/ 1097280 w 1821180"/>
                <a:gd name="connsiteY178" fmla="*/ 1051560 h 2773680"/>
                <a:gd name="connsiteX179" fmla="*/ 1150620 w 1821180"/>
                <a:gd name="connsiteY179" fmla="*/ 1017270 h 2773680"/>
                <a:gd name="connsiteX180" fmla="*/ 1158240 w 1821180"/>
                <a:gd name="connsiteY180" fmla="*/ 929640 h 2773680"/>
                <a:gd name="connsiteX181" fmla="*/ 1131570 w 1821180"/>
                <a:gd name="connsiteY181" fmla="*/ 842010 h 2773680"/>
                <a:gd name="connsiteX182" fmla="*/ 1062990 w 1821180"/>
                <a:gd name="connsiteY182" fmla="*/ 784860 h 2773680"/>
                <a:gd name="connsiteX183" fmla="*/ 1009650 w 1821180"/>
                <a:gd name="connsiteY183" fmla="*/ 617220 h 2773680"/>
                <a:gd name="connsiteX184" fmla="*/ 948690 w 1821180"/>
                <a:gd name="connsiteY184" fmla="*/ 491490 h 2773680"/>
                <a:gd name="connsiteX185" fmla="*/ 838200 w 1821180"/>
                <a:gd name="connsiteY185" fmla="*/ 388620 h 2773680"/>
                <a:gd name="connsiteX186" fmla="*/ 830580 w 1821180"/>
                <a:gd name="connsiteY186" fmla="*/ 293370 h 2773680"/>
                <a:gd name="connsiteX187" fmla="*/ 838200 w 1821180"/>
                <a:gd name="connsiteY187" fmla="*/ 182880 h 2773680"/>
                <a:gd name="connsiteX188" fmla="*/ 819150 w 1821180"/>
                <a:gd name="connsiteY188" fmla="*/ 99060 h 2773680"/>
                <a:gd name="connsiteX189" fmla="*/ 784860 w 1821180"/>
                <a:gd name="connsiteY189" fmla="*/ 68580 h 2773680"/>
                <a:gd name="connsiteX190" fmla="*/ 712470 w 1821180"/>
                <a:gd name="connsiteY190" fmla="*/ 57150 h 2773680"/>
                <a:gd name="connsiteX191" fmla="*/ 621030 w 1821180"/>
                <a:gd name="connsiteY191" fmla="*/ 57150 h 2773680"/>
                <a:gd name="connsiteX192" fmla="*/ 495300 w 1821180"/>
                <a:gd name="connsiteY192" fmla="*/ 95250 h 2773680"/>
                <a:gd name="connsiteX193" fmla="*/ 430530 w 1821180"/>
                <a:gd name="connsiteY193" fmla="*/ 114300 h 2773680"/>
                <a:gd name="connsiteX194" fmla="*/ 362399 w 1821180"/>
                <a:gd name="connsiteY194" fmla="*/ 116745 h 2773680"/>
                <a:gd name="connsiteX0" fmla="*/ 362399 w 1821180"/>
                <a:gd name="connsiteY0" fmla="*/ 116745 h 2773680"/>
                <a:gd name="connsiteX1" fmla="*/ 474569 w 1821180"/>
                <a:gd name="connsiteY1" fmla="*/ 47973 h 2773680"/>
                <a:gd name="connsiteX2" fmla="*/ 529590 w 1821180"/>
                <a:gd name="connsiteY2" fmla="*/ 41910 h 2773680"/>
                <a:gd name="connsiteX3" fmla="*/ 617220 w 1821180"/>
                <a:gd name="connsiteY3" fmla="*/ 19050 h 2773680"/>
                <a:gd name="connsiteX4" fmla="*/ 739140 w 1821180"/>
                <a:gd name="connsiteY4" fmla="*/ 0 h 2773680"/>
                <a:gd name="connsiteX5" fmla="*/ 796290 w 1821180"/>
                <a:gd name="connsiteY5" fmla="*/ 7620 h 2773680"/>
                <a:gd name="connsiteX6" fmla="*/ 811530 w 1821180"/>
                <a:gd name="connsiteY6" fmla="*/ 11430 h 2773680"/>
                <a:gd name="connsiteX7" fmla="*/ 857250 w 1821180"/>
                <a:gd name="connsiteY7" fmla="*/ 49530 h 2773680"/>
                <a:gd name="connsiteX8" fmla="*/ 891540 w 1821180"/>
                <a:gd name="connsiteY8" fmla="*/ 91440 h 2773680"/>
                <a:gd name="connsiteX9" fmla="*/ 918210 w 1821180"/>
                <a:gd name="connsiteY9" fmla="*/ 152400 h 2773680"/>
                <a:gd name="connsiteX10" fmla="*/ 929640 w 1821180"/>
                <a:gd name="connsiteY10" fmla="*/ 213360 h 2773680"/>
                <a:gd name="connsiteX11" fmla="*/ 933450 w 1821180"/>
                <a:gd name="connsiteY11" fmla="*/ 262890 h 2773680"/>
                <a:gd name="connsiteX12" fmla="*/ 971550 w 1821180"/>
                <a:gd name="connsiteY12" fmla="*/ 300990 h 2773680"/>
                <a:gd name="connsiteX13" fmla="*/ 1013460 w 1821180"/>
                <a:gd name="connsiteY13" fmla="*/ 331470 h 2773680"/>
                <a:gd name="connsiteX14" fmla="*/ 1032510 w 1821180"/>
                <a:gd name="connsiteY14" fmla="*/ 396240 h 2773680"/>
                <a:gd name="connsiteX15" fmla="*/ 1040130 w 1821180"/>
                <a:gd name="connsiteY15" fmla="*/ 476250 h 2773680"/>
                <a:gd name="connsiteX16" fmla="*/ 1104900 w 1821180"/>
                <a:gd name="connsiteY16" fmla="*/ 510540 h 2773680"/>
                <a:gd name="connsiteX17" fmla="*/ 1135380 w 1821180"/>
                <a:gd name="connsiteY17" fmla="*/ 567690 h 2773680"/>
                <a:gd name="connsiteX18" fmla="*/ 1154430 w 1821180"/>
                <a:gd name="connsiteY18" fmla="*/ 628650 h 2773680"/>
                <a:gd name="connsiteX19" fmla="*/ 1158240 w 1821180"/>
                <a:gd name="connsiteY19" fmla="*/ 666750 h 2773680"/>
                <a:gd name="connsiteX20" fmla="*/ 1181100 w 1821180"/>
                <a:gd name="connsiteY20" fmla="*/ 731520 h 2773680"/>
                <a:gd name="connsiteX21" fmla="*/ 1226820 w 1821180"/>
                <a:gd name="connsiteY21" fmla="*/ 773430 h 2773680"/>
                <a:gd name="connsiteX22" fmla="*/ 1261110 w 1821180"/>
                <a:gd name="connsiteY22" fmla="*/ 792480 h 2773680"/>
                <a:gd name="connsiteX23" fmla="*/ 1287780 w 1821180"/>
                <a:gd name="connsiteY23" fmla="*/ 857250 h 2773680"/>
                <a:gd name="connsiteX24" fmla="*/ 1291590 w 1821180"/>
                <a:gd name="connsiteY24" fmla="*/ 918210 h 2773680"/>
                <a:gd name="connsiteX25" fmla="*/ 1280160 w 1821180"/>
                <a:gd name="connsiteY25" fmla="*/ 941070 h 2773680"/>
                <a:gd name="connsiteX26" fmla="*/ 1280160 w 1821180"/>
                <a:gd name="connsiteY26" fmla="*/ 1005840 h 2773680"/>
                <a:gd name="connsiteX27" fmla="*/ 1253490 w 1821180"/>
                <a:gd name="connsiteY27" fmla="*/ 1047750 h 2773680"/>
                <a:gd name="connsiteX28" fmla="*/ 1234440 w 1821180"/>
                <a:gd name="connsiteY28" fmla="*/ 1089660 h 2773680"/>
                <a:gd name="connsiteX29" fmla="*/ 1207770 w 1821180"/>
                <a:gd name="connsiteY29" fmla="*/ 1104900 h 2773680"/>
                <a:gd name="connsiteX30" fmla="*/ 1207770 w 1821180"/>
                <a:gd name="connsiteY30" fmla="*/ 1150620 h 2773680"/>
                <a:gd name="connsiteX31" fmla="*/ 1173480 w 1821180"/>
                <a:gd name="connsiteY31" fmla="*/ 1188720 h 2773680"/>
                <a:gd name="connsiteX32" fmla="*/ 1165860 w 1821180"/>
                <a:gd name="connsiteY32" fmla="*/ 1253490 h 2773680"/>
                <a:gd name="connsiteX33" fmla="*/ 1200150 w 1821180"/>
                <a:gd name="connsiteY33" fmla="*/ 1325880 h 2773680"/>
                <a:gd name="connsiteX34" fmla="*/ 1200150 w 1821180"/>
                <a:gd name="connsiteY34" fmla="*/ 1383030 h 2773680"/>
                <a:gd name="connsiteX35" fmla="*/ 1211580 w 1821180"/>
                <a:gd name="connsiteY35" fmla="*/ 1447800 h 2773680"/>
                <a:gd name="connsiteX36" fmla="*/ 1203960 w 1821180"/>
                <a:gd name="connsiteY36" fmla="*/ 1508760 h 2773680"/>
                <a:gd name="connsiteX37" fmla="*/ 1253490 w 1821180"/>
                <a:gd name="connsiteY37" fmla="*/ 1607820 h 2773680"/>
                <a:gd name="connsiteX38" fmla="*/ 1272540 w 1821180"/>
                <a:gd name="connsiteY38" fmla="*/ 1699260 h 2773680"/>
                <a:gd name="connsiteX39" fmla="*/ 1287780 w 1821180"/>
                <a:gd name="connsiteY39" fmla="*/ 1737360 h 2773680"/>
                <a:gd name="connsiteX40" fmla="*/ 1325880 w 1821180"/>
                <a:gd name="connsiteY40" fmla="*/ 1805940 h 2773680"/>
                <a:gd name="connsiteX41" fmla="*/ 1329690 w 1821180"/>
                <a:gd name="connsiteY41" fmla="*/ 1866900 h 2773680"/>
                <a:gd name="connsiteX42" fmla="*/ 1333500 w 1821180"/>
                <a:gd name="connsiteY42" fmla="*/ 1916430 h 2773680"/>
                <a:gd name="connsiteX43" fmla="*/ 1363980 w 1821180"/>
                <a:gd name="connsiteY43" fmla="*/ 1965960 h 2773680"/>
                <a:gd name="connsiteX44" fmla="*/ 1405890 w 1821180"/>
                <a:gd name="connsiteY44" fmla="*/ 2026920 h 2773680"/>
                <a:gd name="connsiteX45" fmla="*/ 1417320 w 1821180"/>
                <a:gd name="connsiteY45" fmla="*/ 2061210 h 2773680"/>
                <a:gd name="connsiteX46" fmla="*/ 1459230 w 1821180"/>
                <a:gd name="connsiteY46" fmla="*/ 2110740 h 2773680"/>
                <a:gd name="connsiteX47" fmla="*/ 1508760 w 1821180"/>
                <a:gd name="connsiteY47" fmla="*/ 2145030 h 2773680"/>
                <a:gd name="connsiteX48" fmla="*/ 1596390 w 1821180"/>
                <a:gd name="connsiteY48" fmla="*/ 2186940 h 2773680"/>
                <a:gd name="connsiteX49" fmla="*/ 1611630 w 1821180"/>
                <a:gd name="connsiteY49" fmla="*/ 2221230 h 2773680"/>
                <a:gd name="connsiteX50" fmla="*/ 1642110 w 1821180"/>
                <a:gd name="connsiteY50" fmla="*/ 2266950 h 2773680"/>
                <a:gd name="connsiteX51" fmla="*/ 1703070 w 1821180"/>
                <a:gd name="connsiteY51" fmla="*/ 2305050 h 2773680"/>
                <a:gd name="connsiteX52" fmla="*/ 1748790 w 1821180"/>
                <a:gd name="connsiteY52" fmla="*/ 2358390 h 2773680"/>
                <a:gd name="connsiteX53" fmla="*/ 1760220 w 1821180"/>
                <a:gd name="connsiteY53" fmla="*/ 2449830 h 2773680"/>
                <a:gd name="connsiteX54" fmla="*/ 1779270 w 1821180"/>
                <a:gd name="connsiteY54" fmla="*/ 2499360 h 2773680"/>
                <a:gd name="connsiteX55" fmla="*/ 1813560 w 1821180"/>
                <a:gd name="connsiteY55" fmla="*/ 2548890 h 2773680"/>
                <a:gd name="connsiteX56" fmla="*/ 1821180 w 1821180"/>
                <a:gd name="connsiteY56" fmla="*/ 2602230 h 2773680"/>
                <a:gd name="connsiteX57" fmla="*/ 1821180 w 1821180"/>
                <a:gd name="connsiteY57" fmla="*/ 2663190 h 2773680"/>
                <a:gd name="connsiteX58" fmla="*/ 1817370 w 1821180"/>
                <a:gd name="connsiteY58" fmla="*/ 2701290 h 2773680"/>
                <a:gd name="connsiteX59" fmla="*/ 1802130 w 1821180"/>
                <a:gd name="connsiteY59" fmla="*/ 2735580 h 2773680"/>
                <a:gd name="connsiteX60" fmla="*/ 1741170 w 1821180"/>
                <a:gd name="connsiteY60" fmla="*/ 2758440 h 2773680"/>
                <a:gd name="connsiteX61" fmla="*/ 1687830 w 1821180"/>
                <a:gd name="connsiteY61" fmla="*/ 2769870 h 2773680"/>
                <a:gd name="connsiteX62" fmla="*/ 1611630 w 1821180"/>
                <a:gd name="connsiteY62" fmla="*/ 2773680 h 2773680"/>
                <a:gd name="connsiteX63" fmla="*/ 1512570 w 1821180"/>
                <a:gd name="connsiteY63" fmla="*/ 2754630 h 2773680"/>
                <a:gd name="connsiteX64" fmla="*/ 1451610 w 1821180"/>
                <a:gd name="connsiteY64" fmla="*/ 2766060 h 2773680"/>
                <a:gd name="connsiteX65" fmla="*/ 1390650 w 1821180"/>
                <a:gd name="connsiteY65" fmla="*/ 2773680 h 2773680"/>
                <a:gd name="connsiteX66" fmla="*/ 1356360 w 1821180"/>
                <a:gd name="connsiteY66" fmla="*/ 2766060 h 2773680"/>
                <a:gd name="connsiteX67" fmla="*/ 1325880 w 1821180"/>
                <a:gd name="connsiteY67" fmla="*/ 2750820 h 2773680"/>
                <a:gd name="connsiteX68" fmla="*/ 1226820 w 1821180"/>
                <a:gd name="connsiteY68" fmla="*/ 2758440 h 2773680"/>
                <a:gd name="connsiteX69" fmla="*/ 1135380 w 1821180"/>
                <a:gd name="connsiteY69" fmla="*/ 2773680 h 2773680"/>
                <a:gd name="connsiteX70" fmla="*/ 1078230 w 1821180"/>
                <a:gd name="connsiteY70" fmla="*/ 2762250 h 2773680"/>
                <a:gd name="connsiteX71" fmla="*/ 1013460 w 1821180"/>
                <a:gd name="connsiteY71" fmla="*/ 2739390 h 2773680"/>
                <a:gd name="connsiteX72" fmla="*/ 956310 w 1821180"/>
                <a:gd name="connsiteY72" fmla="*/ 2727960 h 2773680"/>
                <a:gd name="connsiteX73" fmla="*/ 830580 w 1821180"/>
                <a:gd name="connsiteY73" fmla="*/ 2678430 h 2773680"/>
                <a:gd name="connsiteX74" fmla="*/ 800100 w 1821180"/>
                <a:gd name="connsiteY74" fmla="*/ 2647950 h 2773680"/>
                <a:gd name="connsiteX75" fmla="*/ 758190 w 1821180"/>
                <a:gd name="connsiteY75" fmla="*/ 2636520 h 2773680"/>
                <a:gd name="connsiteX76" fmla="*/ 727710 w 1821180"/>
                <a:gd name="connsiteY76" fmla="*/ 2625090 h 2773680"/>
                <a:gd name="connsiteX77" fmla="*/ 681990 w 1821180"/>
                <a:gd name="connsiteY77" fmla="*/ 2590800 h 2773680"/>
                <a:gd name="connsiteX78" fmla="*/ 659130 w 1821180"/>
                <a:gd name="connsiteY78" fmla="*/ 2564130 h 2773680"/>
                <a:gd name="connsiteX79" fmla="*/ 590550 w 1821180"/>
                <a:gd name="connsiteY79" fmla="*/ 2552700 h 2773680"/>
                <a:gd name="connsiteX80" fmla="*/ 563880 w 1821180"/>
                <a:gd name="connsiteY80" fmla="*/ 2537460 h 2773680"/>
                <a:gd name="connsiteX81" fmla="*/ 541020 w 1821180"/>
                <a:gd name="connsiteY81" fmla="*/ 2491740 h 2773680"/>
                <a:gd name="connsiteX82" fmla="*/ 541020 w 1821180"/>
                <a:gd name="connsiteY82" fmla="*/ 2426970 h 2773680"/>
                <a:gd name="connsiteX83" fmla="*/ 502920 w 1821180"/>
                <a:gd name="connsiteY83" fmla="*/ 2354580 h 2773680"/>
                <a:gd name="connsiteX84" fmla="*/ 472440 w 1821180"/>
                <a:gd name="connsiteY84" fmla="*/ 2293620 h 2773680"/>
                <a:gd name="connsiteX85" fmla="*/ 422910 w 1821180"/>
                <a:gd name="connsiteY85" fmla="*/ 2217420 h 2773680"/>
                <a:gd name="connsiteX86" fmla="*/ 388620 w 1821180"/>
                <a:gd name="connsiteY86" fmla="*/ 2076450 h 2773680"/>
                <a:gd name="connsiteX87" fmla="*/ 350520 w 1821180"/>
                <a:gd name="connsiteY87" fmla="*/ 2038350 h 2773680"/>
                <a:gd name="connsiteX88" fmla="*/ 331470 w 1821180"/>
                <a:gd name="connsiteY88" fmla="*/ 2011680 h 2773680"/>
                <a:gd name="connsiteX89" fmla="*/ 308610 w 1821180"/>
                <a:gd name="connsiteY89" fmla="*/ 1962150 h 2773680"/>
                <a:gd name="connsiteX90" fmla="*/ 281940 w 1821180"/>
                <a:gd name="connsiteY90" fmla="*/ 1905000 h 2773680"/>
                <a:gd name="connsiteX91" fmla="*/ 232410 w 1821180"/>
                <a:gd name="connsiteY91" fmla="*/ 1802130 h 2773680"/>
                <a:gd name="connsiteX92" fmla="*/ 240030 w 1821180"/>
                <a:gd name="connsiteY92" fmla="*/ 1748790 h 2773680"/>
                <a:gd name="connsiteX93" fmla="*/ 251460 w 1821180"/>
                <a:gd name="connsiteY93" fmla="*/ 1676400 h 2773680"/>
                <a:gd name="connsiteX94" fmla="*/ 236220 w 1821180"/>
                <a:gd name="connsiteY94" fmla="*/ 1611630 h 2773680"/>
                <a:gd name="connsiteX95" fmla="*/ 220980 w 1821180"/>
                <a:gd name="connsiteY95" fmla="*/ 1569720 h 2773680"/>
                <a:gd name="connsiteX96" fmla="*/ 220980 w 1821180"/>
                <a:gd name="connsiteY96" fmla="*/ 1508760 h 2773680"/>
                <a:gd name="connsiteX97" fmla="*/ 220980 w 1821180"/>
                <a:gd name="connsiteY97" fmla="*/ 1508760 h 2773680"/>
                <a:gd name="connsiteX98" fmla="*/ 205740 w 1821180"/>
                <a:gd name="connsiteY98" fmla="*/ 1447800 h 2773680"/>
                <a:gd name="connsiteX99" fmla="*/ 190500 w 1821180"/>
                <a:gd name="connsiteY99" fmla="*/ 1379220 h 2773680"/>
                <a:gd name="connsiteX100" fmla="*/ 205740 w 1821180"/>
                <a:gd name="connsiteY100" fmla="*/ 1329690 h 2773680"/>
                <a:gd name="connsiteX101" fmla="*/ 186690 w 1821180"/>
                <a:gd name="connsiteY101" fmla="*/ 1245870 h 2773680"/>
                <a:gd name="connsiteX102" fmla="*/ 160020 w 1821180"/>
                <a:gd name="connsiteY102" fmla="*/ 1169670 h 2773680"/>
                <a:gd name="connsiteX103" fmla="*/ 137160 w 1821180"/>
                <a:gd name="connsiteY103" fmla="*/ 1108710 h 2773680"/>
                <a:gd name="connsiteX104" fmla="*/ 99060 w 1821180"/>
                <a:gd name="connsiteY104" fmla="*/ 1055370 h 2773680"/>
                <a:gd name="connsiteX105" fmla="*/ 80010 w 1821180"/>
                <a:gd name="connsiteY105" fmla="*/ 994410 h 2773680"/>
                <a:gd name="connsiteX106" fmla="*/ 57150 w 1821180"/>
                <a:gd name="connsiteY106" fmla="*/ 941070 h 2773680"/>
                <a:gd name="connsiteX107" fmla="*/ 76200 w 1821180"/>
                <a:gd name="connsiteY107" fmla="*/ 895350 h 2773680"/>
                <a:gd name="connsiteX108" fmla="*/ 80010 w 1821180"/>
                <a:gd name="connsiteY108" fmla="*/ 838200 h 2773680"/>
                <a:gd name="connsiteX109" fmla="*/ 68580 w 1821180"/>
                <a:gd name="connsiteY109" fmla="*/ 800100 h 2773680"/>
                <a:gd name="connsiteX110" fmla="*/ 72390 w 1821180"/>
                <a:gd name="connsiteY110" fmla="*/ 758190 h 2773680"/>
                <a:gd name="connsiteX111" fmla="*/ 87630 w 1821180"/>
                <a:gd name="connsiteY111" fmla="*/ 716280 h 2773680"/>
                <a:gd name="connsiteX112" fmla="*/ 91440 w 1821180"/>
                <a:gd name="connsiteY112" fmla="*/ 636270 h 2773680"/>
                <a:gd name="connsiteX113" fmla="*/ 68580 w 1821180"/>
                <a:gd name="connsiteY113" fmla="*/ 579120 h 2773680"/>
                <a:gd name="connsiteX114" fmla="*/ 45720 w 1821180"/>
                <a:gd name="connsiteY114" fmla="*/ 548640 h 2773680"/>
                <a:gd name="connsiteX115" fmla="*/ 38100 w 1821180"/>
                <a:gd name="connsiteY115" fmla="*/ 476250 h 2773680"/>
                <a:gd name="connsiteX116" fmla="*/ 22860 w 1821180"/>
                <a:gd name="connsiteY116" fmla="*/ 426720 h 2773680"/>
                <a:gd name="connsiteX117" fmla="*/ 3810 w 1821180"/>
                <a:gd name="connsiteY117" fmla="*/ 373380 h 2773680"/>
                <a:gd name="connsiteX118" fmla="*/ 0 w 1821180"/>
                <a:gd name="connsiteY118" fmla="*/ 316230 h 2773680"/>
                <a:gd name="connsiteX119" fmla="*/ 0 w 1821180"/>
                <a:gd name="connsiteY119" fmla="*/ 262890 h 2773680"/>
                <a:gd name="connsiteX120" fmla="*/ 41910 w 1821180"/>
                <a:gd name="connsiteY120" fmla="*/ 213360 h 2773680"/>
                <a:gd name="connsiteX121" fmla="*/ 60960 w 1821180"/>
                <a:gd name="connsiteY121" fmla="*/ 167640 h 2773680"/>
                <a:gd name="connsiteX122" fmla="*/ 91440 w 1821180"/>
                <a:gd name="connsiteY122" fmla="*/ 148590 h 2773680"/>
                <a:gd name="connsiteX123" fmla="*/ 125730 w 1821180"/>
                <a:gd name="connsiteY123" fmla="*/ 125730 h 2773680"/>
                <a:gd name="connsiteX124" fmla="*/ 182880 w 1821180"/>
                <a:gd name="connsiteY124" fmla="*/ 87630 h 2773680"/>
                <a:gd name="connsiteX125" fmla="*/ 240030 w 1821180"/>
                <a:gd name="connsiteY125" fmla="*/ 80010 h 2773680"/>
                <a:gd name="connsiteX126" fmla="*/ 448765 w 1821180"/>
                <a:gd name="connsiteY126" fmla="*/ 45782 h 2773680"/>
                <a:gd name="connsiteX127" fmla="*/ 387642 w 1821180"/>
                <a:gd name="connsiteY127" fmla="*/ 119190 h 2773680"/>
                <a:gd name="connsiteX128" fmla="*/ 220980 w 1821180"/>
                <a:gd name="connsiteY128" fmla="*/ 133350 h 2773680"/>
                <a:gd name="connsiteX129" fmla="*/ 106680 w 1821180"/>
                <a:gd name="connsiteY129" fmla="*/ 205740 h 2773680"/>
                <a:gd name="connsiteX130" fmla="*/ 80010 w 1821180"/>
                <a:gd name="connsiteY130" fmla="*/ 259080 h 2773680"/>
                <a:gd name="connsiteX131" fmla="*/ 68580 w 1821180"/>
                <a:gd name="connsiteY131" fmla="*/ 304800 h 2773680"/>
                <a:gd name="connsiteX132" fmla="*/ 60960 w 1821180"/>
                <a:gd name="connsiteY132" fmla="*/ 358140 h 2773680"/>
                <a:gd name="connsiteX133" fmla="*/ 83820 w 1821180"/>
                <a:gd name="connsiteY133" fmla="*/ 430530 h 2773680"/>
                <a:gd name="connsiteX134" fmla="*/ 129540 w 1821180"/>
                <a:gd name="connsiteY134" fmla="*/ 483870 h 2773680"/>
                <a:gd name="connsiteX135" fmla="*/ 163830 w 1821180"/>
                <a:gd name="connsiteY135" fmla="*/ 541020 h 2773680"/>
                <a:gd name="connsiteX136" fmla="*/ 156210 w 1821180"/>
                <a:gd name="connsiteY136" fmla="*/ 643890 h 2773680"/>
                <a:gd name="connsiteX137" fmla="*/ 156210 w 1821180"/>
                <a:gd name="connsiteY137" fmla="*/ 773430 h 2773680"/>
                <a:gd name="connsiteX138" fmla="*/ 144780 w 1821180"/>
                <a:gd name="connsiteY138" fmla="*/ 899160 h 2773680"/>
                <a:gd name="connsiteX139" fmla="*/ 190500 w 1821180"/>
                <a:gd name="connsiteY139" fmla="*/ 1024890 h 2773680"/>
                <a:gd name="connsiteX140" fmla="*/ 220980 w 1821180"/>
                <a:gd name="connsiteY140" fmla="*/ 1112520 h 2773680"/>
                <a:gd name="connsiteX141" fmla="*/ 251460 w 1821180"/>
                <a:gd name="connsiteY141" fmla="*/ 1188720 h 2773680"/>
                <a:gd name="connsiteX142" fmla="*/ 259080 w 1821180"/>
                <a:gd name="connsiteY142" fmla="*/ 1283970 h 2773680"/>
                <a:gd name="connsiteX143" fmla="*/ 274320 w 1821180"/>
                <a:gd name="connsiteY143" fmla="*/ 1394460 h 2773680"/>
                <a:gd name="connsiteX144" fmla="*/ 320040 w 1821180"/>
                <a:gd name="connsiteY144" fmla="*/ 1543050 h 2773680"/>
                <a:gd name="connsiteX145" fmla="*/ 342900 w 1821180"/>
                <a:gd name="connsiteY145" fmla="*/ 1741170 h 2773680"/>
                <a:gd name="connsiteX146" fmla="*/ 411480 w 1821180"/>
                <a:gd name="connsiteY146" fmla="*/ 1950720 h 2773680"/>
                <a:gd name="connsiteX147" fmla="*/ 472440 w 1821180"/>
                <a:gd name="connsiteY147" fmla="*/ 2148840 h 2773680"/>
                <a:gd name="connsiteX148" fmla="*/ 556260 w 1821180"/>
                <a:gd name="connsiteY148" fmla="*/ 2308860 h 2773680"/>
                <a:gd name="connsiteX149" fmla="*/ 655320 w 1821180"/>
                <a:gd name="connsiteY149" fmla="*/ 2430780 h 2773680"/>
                <a:gd name="connsiteX150" fmla="*/ 784860 w 1821180"/>
                <a:gd name="connsiteY150" fmla="*/ 2548890 h 2773680"/>
                <a:gd name="connsiteX151" fmla="*/ 914400 w 1821180"/>
                <a:gd name="connsiteY151" fmla="*/ 2617470 h 2773680"/>
                <a:gd name="connsiteX152" fmla="*/ 948690 w 1821180"/>
                <a:gd name="connsiteY152" fmla="*/ 2651760 h 2773680"/>
                <a:gd name="connsiteX153" fmla="*/ 1074420 w 1821180"/>
                <a:gd name="connsiteY153" fmla="*/ 2674620 h 2773680"/>
                <a:gd name="connsiteX154" fmla="*/ 1123950 w 1821180"/>
                <a:gd name="connsiteY154" fmla="*/ 2678430 h 2773680"/>
                <a:gd name="connsiteX155" fmla="*/ 1344930 w 1821180"/>
                <a:gd name="connsiteY155" fmla="*/ 2674620 h 2773680"/>
                <a:gd name="connsiteX156" fmla="*/ 1592580 w 1821180"/>
                <a:gd name="connsiteY156" fmla="*/ 2716530 h 2773680"/>
                <a:gd name="connsiteX157" fmla="*/ 1737360 w 1821180"/>
                <a:gd name="connsiteY157" fmla="*/ 2716530 h 2773680"/>
                <a:gd name="connsiteX158" fmla="*/ 1786890 w 1821180"/>
                <a:gd name="connsiteY158" fmla="*/ 2682240 h 2773680"/>
                <a:gd name="connsiteX159" fmla="*/ 1783080 w 1821180"/>
                <a:gd name="connsiteY159" fmla="*/ 2625090 h 2773680"/>
                <a:gd name="connsiteX160" fmla="*/ 1764030 w 1821180"/>
                <a:gd name="connsiteY160" fmla="*/ 2579370 h 2773680"/>
                <a:gd name="connsiteX161" fmla="*/ 1718310 w 1821180"/>
                <a:gd name="connsiteY161" fmla="*/ 2526030 h 2773680"/>
                <a:gd name="connsiteX162" fmla="*/ 1684020 w 1821180"/>
                <a:gd name="connsiteY162" fmla="*/ 2400300 h 2773680"/>
                <a:gd name="connsiteX163" fmla="*/ 1657350 w 1821180"/>
                <a:gd name="connsiteY163" fmla="*/ 2339340 h 2773680"/>
                <a:gd name="connsiteX164" fmla="*/ 1607820 w 1821180"/>
                <a:gd name="connsiteY164" fmla="*/ 2263140 h 2773680"/>
                <a:gd name="connsiteX165" fmla="*/ 1504950 w 1821180"/>
                <a:gd name="connsiteY165" fmla="*/ 2205990 h 2773680"/>
                <a:gd name="connsiteX166" fmla="*/ 1379220 w 1821180"/>
                <a:gd name="connsiteY166" fmla="*/ 2129790 h 2773680"/>
                <a:gd name="connsiteX167" fmla="*/ 1306830 w 1821180"/>
                <a:gd name="connsiteY167" fmla="*/ 2053590 h 2773680"/>
                <a:gd name="connsiteX168" fmla="*/ 1257300 w 1821180"/>
                <a:gd name="connsiteY168" fmla="*/ 1943100 h 2773680"/>
                <a:gd name="connsiteX169" fmla="*/ 1226820 w 1821180"/>
                <a:gd name="connsiteY169" fmla="*/ 1844040 h 2773680"/>
                <a:gd name="connsiteX170" fmla="*/ 1215390 w 1821180"/>
                <a:gd name="connsiteY170" fmla="*/ 1756410 h 2773680"/>
                <a:gd name="connsiteX171" fmla="*/ 1181100 w 1821180"/>
                <a:gd name="connsiteY171" fmla="*/ 1703070 h 2773680"/>
                <a:gd name="connsiteX172" fmla="*/ 1150620 w 1821180"/>
                <a:gd name="connsiteY172" fmla="*/ 1577340 h 2773680"/>
                <a:gd name="connsiteX173" fmla="*/ 1123950 w 1821180"/>
                <a:gd name="connsiteY173" fmla="*/ 1474470 h 2773680"/>
                <a:gd name="connsiteX174" fmla="*/ 1070610 w 1821180"/>
                <a:gd name="connsiteY174" fmla="*/ 1356360 h 2773680"/>
                <a:gd name="connsiteX175" fmla="*/ 1013460 w 1821180"/>
                <a:gd name="connsiteY175" fmla="*/ 1230630 h 2773680"/>
                <a:gd name="connsiteX176" fmla="*/ 1021080 w 1821180"/>
                <a:gd name="connsiteY176" fmla="*/ 1123950 h 2773680"/>
                <a:gd name="connsiteX177" fmla="*/ 1028700 w 1821180"/>
                <a:gd name="connsiteY177" fmla="*/ 1085850 h 2773680"/>
                <a:gd name="connsiteX178" fmla="*/ 1097280 w 1821180"/>
                <a:gd name="connsiteY178" fmla="*/ 1051560 h 2773680"/>
                <a:gd name="connsiteX179" fmla="*/ 1150620 w 1821180"/>
                <a:gd name="connsiteY179" fmla="*/ 1017270 h 2773680"/>
                <a:gd name="connsiteX180" fmla="*/ 1158240 w 1821180"/>
                <a:gd name="connsiteY180" fmla="*/ 929640 h 2773680"/>
                <a:gd name="connsiteX181" fmla="*/ 1131570 w 1821180"/>
                <a:gd name="connsiteY181" fmla="*/ 842010 h 2773680"/>
                <a:gd name="connsiteX182" fmla="*/ 1062990 w 1821180"/>
                <a:gd name="connsiteY182" fmla="*/ 784860 h 2773680"/>
                <a:gd name="connsiteX183" fmla="*/ 1009650 w 1821180"/>
                <a:gd name="connsiteY183" fmla="*/ 617220 h 2773680"/>
                <a:gd name="connsiteX184" fmla="*/ 948690 w 1821180"/>
                <a:gd name="connsiteY184" fmla="*/ 491490 h 2773680"/>
                <a:gd name="connsiteX185" fmla="*/ 838200 w 1821180"/>
                <a:gd name="connsiteY185" fmla="*/ 388620 h 2773680"/>
                <a:gd name="connsiteX186" fmla="*/ 830580 w 1821180"/>
                <a:gd name="connsiteY186" fmla="*/ 293370 h 2773680"/>
                <a:gd name="connsiteX187" fmla="*/ 838200 w 1821180"/>
                <a:gd name="connsiteY187" fmla="*/ 182880 h 2773680"/>
                <a:gd name="connsiteX188" fmla="*/ 819150 w 1821180"/>
                <a:gd name="connsiteY188" fmla="*/ 99060 h 2773680"/>
                <a:gd name="connsiteX189" fmla="*/ 784860 w 1821180"/>
                <a:gd name="connsiteY189" fmla="*/ 68580 h 2773680"/>
                <a:gd name="connsiteX190" fmla="*/ 712470 w 1821180"/>
                <a:gd name="connsiteY190" fmla="*/ 57150 h 2773680"/>
                <a:gd name="connsiteX191" fmla="*/ 621030 w 1821180"/>
                <a:gd name="connsiteY191" fmla="*/ 57150 h 2773680"/>
                <a:gd name="connsiteX192" fmla="*/ 495300 w 1821180"/>
                <a:gd name="connsiteY192" fmla="*/ 95250 h 2773680"/>
                <a:gd name="connsiteX193" fmla="*/ 430530 w 1821180"/>
                <a:gd name="connsiteY193" fmla="*/ 114300 h 2773680"/>
                <a:gd name="connsiteX194" fmla="*/ 362399 w 1821180"/>
                <a:gd name="connsiteY194" fmla="*/ 116745 h 2773680"/>
                <a:gd name="connsiteX0" fmla="*/ 412406 w 1821180"/>
                <a:gd name="connsiteY0" fmla="*/ 119126 h 2773680"/>
                <a:gd name="connsiteX1" fmla="*/ 474569 w 1821180"/>
                <a:gd name="connsiteY1" fmla="*/ 47973 h 2773680"/>
                <a:gd name="connsiteX2" fmla="*/ 529590 w 1821180"/>
                <a:gd name="connsiteY2" fmla="*/ 41910 h 2773680"/>
                <a:gd name="connsiteX3" fmla="*/ 617220 w 1821180"/>
                <a:gd name="connsiteY3" fmla="*/ 19050 h 2773680"/>
                <a:gd name="connsiteX4" fmla="*/ 739140 w 1821180"/>
                <a:gd name="connsiteY4" fmla="*/ 0 h 2773680"/>
                <a:gd name="connsiteX5" fmla="*/ 796290 w 1821180"/>
                <a:gd name="connsiteY5" fmla="*/ 7620 h 2773680"/>
                <a:gd name="connsiteX6" fmla="*/ 811530 w 1821180"/>
                <a:gd name="connsiteY6" fmla="*/ 11430 h 2773680"/>
                <a:gd name="connsiteX7" fmla="*/ 857250 w 1821180"/>
                <a:gd name="connsiteY7" fmla="*/ 49530 h 2773680"/>
                <a:gd name="connsiteX8" fmla="*/ 891540 w 1821180"/>
                <a:gd name="connsiteY8" fmla="*/ 91440 h 2773680"/>
                <a:gd name="connsiteX9" fmla="*/ 918210 w 1821180"/>
                <a:gd name="connsiteY9" fmla="*/ 152400 h 2773680"/>
                <a:gd name="connsiteX10" fmla="*/ 929640 w 1821180"/>
                <a:gd name="connsiteY10" fmla="*/ 213360 h 2773680"/>
                <a:gd name="connsiteX11" fmla="*/ 933450 w 1821180"/>
                <a:gd name="connsiteY11" fmla="*/ 262890 h 2773680"/>
                <a:gd name="connsiteX12" fmla="*/ 971550 w 1821180"/>
                <a:gd name="connsiteY12" fmla="*/ 300990 h 2773680"/>
                <a:gd name="connsiteX13" fmla="*/ 1013460 w 1821180"/>
                <a:gd name="connsiteY13" fmla="*/ 331470 h 2773680"/>
                <a:gd name="connsiteX14" fmla="*/ 1032510 w 1821180"/>
                <a:gd name="connsiteY14" fmla="*/ 396240 h 2773680"/>
                <a:gd name="connsiteX15" fmla="*/ 1040130 w 1821180"/>
                <a:gd name="connsiteY15" fmla="*/ 476250 h 2773680"/>
                <a:gd name="connsiteX16" fmla="*/ 1104900 w 1821180"/>
                <a:gd name="connsiteY16" fmla="*/ 510540 h 2773680"/>
                <a:gd name="connsiteX17" fmla="*/ 1135380 w 1821180"/>
                <a:gd name="connsiteY17" fmla="*/ 567690 h 2773680"/>
                <a:gd name="connsiteX18" fmla="*/ 1154430 w 1821180"/>
                <a:gd name="connsiteY18" fmla="*/ 628650 h 2773680"/>
                <a:gd name="connsiteX19" fmla="*/ 1158240 w 1821180"/>
                <a:gd name="connsiteY19" fmla="*/ 666750 h 2773680"/>
                <a:gd name="connsiteX20" fmla="*/ 1181100 w 1821180"/>
                <a:gd name="connsiteY20" fmla="*/ 731520 h 2773680"/>
                <a:gd name="connsiteX21" fmla="*/ 1226820 w 1821180"/>
                <a:gd name="connsiteY21" fmla="*/ 773430 h 2773680"/>
                <a:gd name="connsiteX22" fmla="*/ 1261110 w 1821180"/>
                <a:gd name="connsiteY22" fmla="*/ 792480 h 2773680"/>
                <a:gd name="connsiteX23" fmla="*/ 1287780 w 1821180"/>
                <a:gd name="connsiteY23" fmla="*/ 857250 h 2773680"/>
                <a:gd name="connsiteX24" fmla="*/ 1291590 w 1821180"/>
                <a:gd name="connsiteY24" fmla="*/ 918210 h 2773680"/>
                <a:gd name="connsiteX25" fmla="*/ 1280160 w 1821180"/>
                <a:gd name="connsiteY25" fmla="*/ 941070 h 2773680"/>
                <a:gd name="connsiteX26" fmla="*/ 1280160 w 1821180"/>
                <a:gd name="connsiteY26" fmla="*/ 1005840 h 2773680"/>
                <a:gd name="connsiteX27" fmla="*/ 1253490 w 1821180"/>
                <a:gd name="connsiteY27" fmla="*/ 1047750 h 2773680"/>
                <a:gd name="connsiteX28" fmla="*/ 1234440 w 1821180"/>
                <a:gd name="connsiteY28" fmla="*/ 1089660 h 2773680"/>
                <a:gd name="connsiteX29" fmla="*/ 1207770 w 1821180"/>
                <a:gd name="connsiteY29" fmla="*/ 1104900 h 2773680"/>
                <a:gd name="connsiteX30" fmla="*/ 1207770 w 1821180"/>
                <a:gd name="connsiteY30" fmla="*/ 1150620 h 2773680"/>
                <a:gd name="connsiteX31" fmla="*/ 1173480 w 1821180"/>
                <a:gd name="connsiteY31" fmla="*/ 1188720 h 2773680"/>
                <a:gd name="connsiteX32" fmla="*/ 1165860 w 1821180"/>
                <a:gd name="connsiteY32" fmla="*/ 1253490 h 2773680"/>
                <a:gd name="connsiteX33" fmla="*/ 1200150 w 1821180"/>
                <a:gd name="connsiteY33" fmla="*/ 1325880 h 2773680"/>
                <a:gd name="connsiteX34" fmla="*/ 1200150 w 1821180"/>
                <a:gd name="connsiteY34" fmla="*/ 1383030 h 2773680"/>
                <a:gd name="connsiteX35" fmla="*/ 1211580 w 1821180"/>
                <a:gd name="connsiteY35" fmla="*/ 1447800 h 2773680"/>
                <a:gd name="connsiteX36" fmla="*/ 1203960 w 1821180"/>
                <a:gd name="connsiteY36" fmla="*/ 1508760 h 2773680"/>
                <a:gd name="connsiteX37" fmla="*/ 1253490 w 1821180"/>
                <a:gd name="connsiteY37" fmla="*/ 1607820 h 2773680"/>
                <a:gd name="connsiteX38" fmla="*/ 1272540 w 1821180"/>
                <a:gd name="connsiteY38" fmla="*/ 1699260 h 2773680"/>
                <a:gd name="connsiteX39" fmla="*/ 1287780 w 1821180"/>
                <a:gd name="connsiteY39" fmla="*/ 1737360 h 2773680"/>
                <a:gd name="connsiteX40" fmla="*/ 1325880 w 1821180"/>
                <a:gd name="connsiteY40" fmla="*/ 1805940 h 2773680"/>
                <a:gd name="connsiteX41" fmla="*/ 1329690 w 1821180"/>
                <a:gd name="connsiteY41" fmla="*/ 1866900 h 2773680"/>
                <a:gd name="connsiteX42" fmla="*/ 1333500 w 1821180"/>
                <a:gd name="connsiteY42" fmla="*/ 1916430 h 2773680"/>
                <a:gd name="connsiteX43" fmla="*/ 1363980 w 1821180"/>
                <a:gd name="connsiteY43" fmla="*/ 1965960 h 2773680"/>
                <a:gd name="connsiteX44" fmla="*/ 1405890 w 1821180"/>
                <a:gd name="connsiteY44" fmla="*/ 2026920 h 2773680"/>
                <a:gd name="connsiteX45" fmla="*/ 1417320 w 1821180"/>
                <a:gd name="connsiteY45" fmla="*/ 2061210 h 2773680"/>
                <a:gd name="connsiteX46" fmla="*/ 1459230 w 1821180"/>
                <a:gd name="connsiteY46" fmla="*/ 2110740 h 2773680"/>
                <a:gd name="connsiteX47" fmla="*/ 1508760 w 1821180"/>
                <a:gd name="connsiteY47" fmla="*/ 2145030 h 2773680"/>
                <a:gd name="connsiteX48" fmla="*/ 1596390 w 1821180"/>
                <a:gd name="connsiteY48" fmla="*/ 2186940 h 2773680"/>
                <a:gd name="connsiteX49" fmla="*/ 1611630 w 1821180"/>
                <a:gd name="connsiteY49" fmla="*/ 2221230 h 2773680"/>
                <a:gd name="connsiteX50" fmla="*/ 1642110 w 1821180"/>
                <a:gd name="connsiteY50" fmla="*/ 2266950 h 2773680"/>
                <a:gd name="connsiteX51" fmla="*/ 1703070 w 1821180"/>
                <a:gd name="connsiteY51" fmla="*/ 2305050 h 2773680"/>
                <a:gd name="connsiteX52" fmla="*/ 1748790 w 1821180"/>
                <a:gd name="connsiteY52" fmla="*/ 2358390 h 2773680"/>
                <a:gd name="connsiteX53" fmla="*/ 1760220 w 1821180"/>
                <a:gd name="connsiteY53" fmla="*/ 2449830 h 2773680"/>
                <a:gd name="connsiteX54" fmla="*/ 1779270 w 1821180"/>
                <a:gd name="connsiteY54" fmla="*/ 2499360 h 2773680"/>
                <a:gd name="connsiteX55" fmla="*/ 1813560 w 1821180"/>
                <a:gd name="connsiteY55" fmla="*/ 2548890 h 2773680"/>
                <a:gd name="connsiteX56" fmla="*/ 1821180 w 1821180"/>
                <a:gd name="connsiteY56" fmla="*/ 2602230 h 2773680"/>
                <a:gd name="connsiteX57" fmla="*/ 1821180 w 1821180"/>
                <a:gd name="connsiteY57" fmla="*/ 2663190 h 2773680"/>
                <a:gd name="connsiteX58" fmla="*/ 1817370 w 1821180"/>
                <a:gd name="connsiteY58" fmla="*/ 2701290 h 2773680"/>
                <a:gd name="connsiteX59" fmla="*/ 1802130 w 1821180"/>
                <a:gd name="connsiteY59" fmla="*/ 2735580 h 2773680"/>
                <a:gd name="connsiteX60" fmla="*/ 1741170 w 1821180"/>
                <a:gd name="connsiteY60" fmla="*/ 2758440 h 2773680"/>
                <a:gd name="connsiteX61" fmla="*/ 1687830 w 1821180"/>
                <a:gd name="connsiteY61" fmla="*/ 2769870 h 2773680"/>
                <a:gd name="connsiteX62" fmla="*/ 1611630 w 1821180"/>
                <a:gd name="connsiteY62" fmla="*/ 2773680 h 2773680"/>
                <a:gd name="connsiteX63" fmla="*/ 1512570 w 1821180"/>
                <a:gd name="connsiteY63" fmla="*/ 2754630 h 2773680"/>
                <a:gd name="connsiteX64" fmla="*/ 1451610 w 1821180"/>
                <a:gd name="connsiteY64" fmla="*/ 2766060 h 2773680"/>
                <a:gd name="connsiteX65" fmla="*/ 1390650 w 1821180"/>
                <a:gd name="connsiteY65" fmla="*/ 2773680 h 2773680"/>
                <a:gd name="connsiteX66" fmla="*/ 1356360 w 1821180"/>
                <a:gd name="connsiteY66" fmla="*/ 2766060 h 2773680"/>
                <a:gd name="connsiteX67" fmla="*/ 1325880 w 1821180"/>
                <a:gd name="connsiteY67" fmla="*/ 2750820 h 2773680"/>
                <a:gd name="connsiteX68" fmla="*/ 1226820 w 1821180"/>
                <a:gd name="connsiteY68" fmla="*/ 2758440 h 2773680"/>
                <a:gd name="connsiteX69" fmla="*/ 1135380 w 1821180"/>
                <a:gd name="connsiteY69" fmla="*/ 2773680 h 2773680"/>
                <a:gd name="connsiteX70" fmla="*/ 1078230 w 1821180"/>
                <a:gd name="connsiteY70" fmla="*/ 2762250 h 2773680"/>
                <a:gd name="connsiteX71" fmla="*/ 1013460 w 1821180"/>
                <a:gd name="connsiteY71" fmla="*/ 2739390 h 2773680"/>
                <a:gd name="connsiteX72" fmla="*/ 956310 w 1821180"/>
                <a:gd name="connsiteY72" fmla="*/ 2727960 h 2773680"/>
                <a:gd name="connsiteX73" fmla="*/ 830580 w 1821180"/>
                <a:gd name="connsiteY73" fmla="*/ 2678430 h 2773680"/>
                <a:gd name="connsiteX74" fmla="*/ 800100 w 1821180"/>
                <a:gd name="connsiteY74" fmla="*/ 2647950 h 2773680"/>
                <a:gd name="connsiteX75" fmla="*/ 758190 w 1821180"/>
                <a:gd name="connsiteY75" fmla="*/ 2636520 h 2773680"/>
                <a:gd name="connsiteX76" fmla="*/ 727710 w 1821180"/>
                <a:gd name="connsiteY76" fmla="*/ 2625090 h 2773680"/>
                <a:gd name="connsiteX77" fmla="*/ 681990 w 1821180"/>
                <a:gd name="connsiteY77" fmla="*/ 2590800 h 2773680"/>
                <a:gd name="connsiteX78" fmla="*/ 659130 w 1821180"/>
                <a:gd name="connsiteY78" fmla="*/ 2564130 h 2773680"/>
                <a:gd name="connsiteX79" fmla="*/ 590550 w 1821180"/>
                <a:gd name="connsiteY79" fmla="*/ 2552700 h 2773680"/>
                <a:gd name="connsiteX80" fmla="*/ 563880 w 1821180"/>
                <a:gd name="connsiteY80" fmla="*/ 2537460 h 2773680"/>
                <a:gd name="connsiteX81" fmla="*/ 541020 w 1821180"/>
                <a:gd name="connsiteY81" fmla="*/ 2491740 h 2773680"/>
                <a:gd name="connsiteX82" fmla="*/ 541020 w 1821180"/>
                <a:gd name="connsiteY82" fmla="*/ 2426970 h 2773680"/>
                <a:gd name="connsiteX83" fmla="*/ 502920 w 1821180"/>
                <a:gd name="connsiteY83" fmla="*/ 2354580 h 2773680"/>
                <a:gd name="connsiteX84" fmla="*/ 472440 w 1821180"/>
                <a:gd name="connsiteY84" fmla="*/ 2293620 h 2773680"/>
                <a:gd name="connsiteX85" fmla="*/ 422910 w 1821180"/>
                <a:gd name="connsiteY85" fmla="*/ 2217420 h 2773680"/>
                <a:gd name="connsiteX86" fmla="*/ 388620 w 1821180"/>
                <a:gd name="connsiteY86" fmla="*/ 2076450 h 2773680"/>
                <a:gd name="connsiteX87" fmla="*/ 350520 w 1821180"/>
                <a:gd name="connsiteY87" fmla="*/ 2038350 h 2773680"/>
                <a:gd name="connsiteX88" fmla="*/ 331470 w 1821180"/>
                <a:gd name="connsiteY88" fmla="*/ 2011680 h 2773680"/>
                <a:gd name="connsiteX89" fmla="*/ 308610 w 1821180"/>
                <a:gd name="connsiteY89" fmla="*/ 1962150 h 2773680"/>
                <a:gd name="connsiteX90" fmla="*/ 281940 w 1821180"/>
                <a:gd name="connsiteY90" fmla="*/ 1905000 h 2773680"/>
                <a:gd name="connsiteX91" fmla="*/ 232410 w 1821180"/>
                <a:gd name="connsiteY91" fmla="*/ 1802130 h 2773680"/>
                <a:gd name="connsiteX92" fmla="*/ 240030 w 1821180"/>
                <a:gd name="connsiteY92" fmla="*/ 1748790 h 2773680"/>
                <a:gd name="connsiteX93" fmla="*/ 251460 w 1821180"/>
                <a:gd name="connsiteY93" fmla="*/ 1676400 h 2773680"/>
                <a:gd name="connsiteX94" fmla="*/ 236220 w 1821180"/>
                <a:gd name="connsiteY94" fmla="*/ 1611630 h 2773680"/>
                <a:gd name="connsiteX95" fmla="*/ 220980 w 1821180"/>
                <a:gd name="connsiteY95" fmla="*/ 1569720 h 2773680"/>
                <a:gd name="connsiteX96" fmla="*/ 220980 w 1821180"/>
                <a:gd name="connsiteY96" fmla="*/ 1508760 h 2773680"/>
                <a:gd name="connsiteX97" fmla="*/ 220980 w 1821180"/>
                <a:gd name="connsiteY97" fmla="*/ 1508760 h 2773680"/>
                <a:gd name="connsiteX98" fmla="*/ 205740 w 1821180"/>
                <a:gd name="connsiteY98" fmla="*/ 1447800 h 2773680"/>
                <a:gd name="connsiteX99" fmla="*/ 190500 w 1821180"/>
                <a:gd name="connsiteY99" fmla="*/ 1379220 h 2773680"/>
                <a:gd name="connsiteX100" fmla="*/ 205740 w 1821180"/>
                <a:gd name="connsiteY100" fmla="*/ 1329690 h 2773680"/>
                <a:gd name="connsiteX101" fmla="*/ 186690 w 1821180"/>
                <a:gd name="connsiteY101" fmla="*/ 1245870 h 2773680"/>
                <a:gd name="connsiteX102" fmla="*/ 160020 w 1821180"/>
                <a:gd name="connsiteY102" fmla="*/ 1169670 h 2773680"/>
                <a:gd name="connsiteX103" fmla="*/ 137160 w 1821180"/>
                <a:gd name="connsiteY103" fmla="*/ 1108710 h 2773680"/>
                <a:gd name="connsiteX104" fmla="*/ 99060 w 1821180"/>
                <a:gd name="connsiteY104" fmla="*/ 1055370 h 2773680"/>
                <a:gd name="connsiteX105" fmla="*/ 80010 w 1821180"/>
                <a:gd name="connsiteY105" fmla="*/ 994410 h 2773680"/>
                <a:gd name="connsiteX106" fmla="*/ 57150 w 1821180"/>
                <a:gd name="connsiteY106" fmla="*/ 941070 h 2773680"/>
                <a:gd name="connsiteX107" fmla="*/ 76200 w 1821180"/>
                <a:gd name="connsiteY107" fmla="*/ 895350 h 2773680"/>
                <a:gd name="connsiteX108" fmla="*/ 80010 w 1821180"/>
                <a:gd name="connsiteY108" fmla="*/ 838200 h 2773680"/>
                <a:gd name="connsiteX109" fmla="*/ 68580 w 1821180"/>
                <a:gd name="connsiteY109" fmla="*/ 800100 h 2773680"/>
                <a:gd name="connsiteX110" fmla="*/ 72390 w 1821180"/>
                <a:gd name="connsiteY110" fmla="*/ 758190 h 2773680"/>
                <a:gd name="connsiteX111" fmla="*/ 87630 w 1821180"/>
                <a:gd name="connsiteY111" fmla="*/ 716280 h 2773680"/>
                <a:gd name="connsiteX112" fmla="*/ 91440 w 1821180"/>
                <a:gd name="connsiteY112" fmla="*/ 636270 h 2773680"/>
                <a:gd name="connsiteX113" fmla="*/ 68580 w 1821180"/>
                <a:gd name="connsiteY113" fmla="*/ 579120 h 2773680"/>
                <a:gd name="connsiteX114" fmla="*/ 45720 w 1821180"/>
                <a:gd name="connsiteY114" fmla="*/ 548640 h 2773680"/>
                <a:gd name="connsiteX115" fmla="*/ 38100 w 1821180"/>
                <a:gd name="connsiteY115" fmla="*/ 476250 h 2773680"/>
                <a:gd name="connsiteX116" fmla="*/ 22860 w 1821180"/>
                <a:gd name="connsiteY116" fmla="*/ 426720 h 2773680"/>
                <a:gd name="connsiteX117" fmla="*/ 3810 w 1821180"/>
                <a:gd name="connsiteY117" fmla="*/ 373380 h 2773680"/>
                <a:gd name="connsiteX118" fmla="*/ 0 w 1821180"/>
                <a:gd name="connsiteY118" fmla="*/ 316230 h 2773680"/>
                <a:gd name="connsiteX119" fmla="*/ 0 w 1821180"/>
                <a:gd name="connsiteY119" fmla="*/ 262890 h 2773680"/>
                <a:gd name="connsiteX120" fmla="*/ 41910 w 1821180"/>
                <a:gd name="connsiteY120" fmla="*/ 213360 h 2773680"/>
                <a:gd name="connsiteX121" fmla="*/ 60960 w 1821180"/>
                <a:gd name="connsiteY121" fmla="*/ 167640 h 2773680"/>
                <a:gd name="connsiteX122" fmla="*/ 91440 w 1821180"/>
                <a:gd name="connsiteY122" fmla="*/ 148590 h 2773680"/>
                <a:gd name="connsiteX123" fmla="*/ 125730 w 1821180"/>
                <a:gd name="connsiteY123" fmla="*/ 125730 h 2773680"/>
                <a:gd name="connsiteX124" fmla="*/ 182880 w 1821180"/>
                <a:gd name="connsiteY124" fmla="*/ 87630 h 2773680"/>
                <a:gd name="connsiteX125" fmla="*/ 240030 w 1821180"/>
                <a:gd name="connsiteY125" fmla="*/ 80010 h 2773680"/>
                <a:gd name="connsiteX126" fmla="*/ 448765 w 1821180"/>
                <a:gd name="connsiteY126" fmla="*/ 45782 h 2773680"/>
                <a:gd name="connsiteX127" fmla="*/ 387642 w 1821180"/>
                <a:gd name="connsiteY127" fmla="*/ 119190 h 2773680"/>
                <a:gd name="connsiteX128" fmla="*/ 220980 w 1821180"/>
                <a:gd name="connsiteY128" fmla="*/ 133350 h 2773680"/>
                <a:gd name="connsiteX129" fmla="*/ 106680 w 1821180"/>
                <a:gd name="connsiteY129" fmla="*/ 205740 h 2773680"/>
                <a:gd name="connsiteX130" fmla="*/ 80010 w 1821180"/>
                <a:gd name="connsiteY130" fmla="*/ 259080 h 2773680"/>
                <a:gd name="connsiteX131" fmla="*/ 68580 w 1821180"/>
                <a:gd name="connsiteY131" fmla="*/ 304800 h 2773680"/>
                <a:gd name="connsiteX132" fmla="*/ 60960 w 1821180"/>
                <a:gd name="connsiteY132" fmla="*/ 358140 h 2773680"/>
                <a:gd name="connsiteX133" fmla="*/ 83820 w 1821180"/>
                <a:gd name="connsiteY133" fmla="*/ 430530 h 2773680"/>
                <a:gd name="connsiteX134" fmla="*/ 129540 w 1821180"/>
                <a:gd name="connsiteY134" fmla="*/ 483870 h 2773680"/>
                <a:gd name="connsiteX135" fmla="*/ 163830 w 1821180"/>
                <a:gd name="connsiteY135" fmla="*/ 541020 h 2773680"/>
                <a:gd name="connsiteX136" fmla="*/ 156210 w 1821180"/>
                <a:gd name="connsiteY136" fmla="*/ 643890 h 2773680"/>
                <a:gd name="connsiteX137" fmla="*/ 156210 w 1821180"/>
                <a:gd name="connsiteY137" fmla="*/ 773430 h 2773680"/>
                <a:gd name="connsiteX138" fmla="*/ 144780 w 1821180"/>
                <a:gd name="connsiteY138" fmla="*/ 899160 h 2773680"/>
                <a:gd name="connsiteX139" fmla="*/ 190500 w 1821180"/>
                <a:gd name="connsiteY139" fmla="*/ 1024890 h 2773680"/>
                <a:gd name="connsiteX140" fmla="*/ 220980 w 1821180"/>
                <a:gd name="connsiteY140" fmla="*/ 1112520 h 2773680"/>
                <a:gd name="connsiteX141" fmla="*/ 251460 w 1821180"/>
                <a:gd name="connsiteY141" fmla="*/ 1188720 h 2773680"/>
                <a:gd name="connsiteX142" fmla="*/ 259080 w 1821180"/>
                <a:gd name="connsiteY142" fmla="*/ 1283970 h 2773680"/>
                <a:gd name="connsiteX143" fmla="*/ 274320 w 1821180"/>
                <a:gd name="connsiteY143" fmla="*/ 1394460 h 2773680"/>
                <a:gd name="connsiteX144" fmla="*/ 320040 w 1821180"/>
                <a:gd name="connsiteY144" fmla="*/ 1543050 h 2773680"/>
                <a:gd name="connsiteX145" fmla="*/ 342900 w 1821180"/>
                <a:gd name="connsiteY145" fmla="*/ 1741170 h 2773680"/>
                <a:gd name="connsiteX146" fmla="*/ 411480 w 1821180"/>
                <a:gd name="connsiteY146" fmla="*/ 1950720 h 2773680"/>
                <a:gd name="connsiteX147" fmla="*/ 472440 w 1821180"/>
                <a:gd name="connsiteY147" fmla="*/ 2148840 h 2773680"/>
                <a:gd name="connsiteX148" fmla="*/ 556260 w 1821180"/>
                <a:gd name="connsiteY148" fmla="*/ 2308860 h 2773680"/>
                <a:gd name="connsiteX149" fmla="*/ 655320 w 1821180"/>
                <a:gd name="connsiteY149" fmla="*/ 2430780 h 2773680"/>
                <a:gd name="connsiteX150" fmla="*/ 784860 w 1821180"/>
                <a:gd name="connsiteY150" fmla="*/ 2548890 h 2773680"/>
                <a:gd name="connsiteX151" fmla="*/ 914400 w 1821180"/>
                <a:gd name="connsiteY151" fmla="*/ 2617470 h 2773680"/>
                <a:gd name="connsiteX152" fmla="*/ 948690 w 1821180"/>
                <a:gd name="connsiteY152" fmla="*/ 2651760 h 2773680"/>
                <a:gd name="connsiteX153" fmla="*/ 1074420 w 1821180"/>
                <a:gd name="connsiteY153" fmla="*/ 2674620 h 2773680"/>
                <a:gd name="connsiteX154" fmla="*/ 1123950 w 1821180"/>
                <a:gd name="connsiteY154" fmla="*/ 2678430 h 2773680"/>
                <a:gd name="connsiteX155" fmla="*/ 1344930 w 1821180"/>
                <a:gd name="connsiteY155" fmla="*/ 2674620 h 2773680"/>
                <a:gd name="connsiteX156" fmla="*/ 1592580 w 1821180"/>
                <a:gd name="connsiteY156" fmla="*/ 2716530 h 2773680"/>
                <a:gd name="connsiteX157" fmla="*/ 1737360 w 1821180"/>
                <a:gd name="connsiteY157" fmla="*/ 2716530 h 2773680"/>
                <a:gd name="connsiteX158" fmla="*/ 1786890 w 1821180"/>
                <a:gd name="connsiteY158" fmla="*/ 2682240 h 2773680"/>
                <a:gd name="connsiteX159" fmla="*/ 1783080 w 1821180"/>
                <a:gd name="connsiteY159" fmla="*/ 2625090 h 2773680"/>
                <a:gd name="connsiteX160" fmla="*/ 1764030 w 1821180"/>
                <a:gd name="connsiteY160" fmla="*/ 2579370 h 2773680"/>
                <a:gd name="connsiteX161" fmla="*/ 1718310 w 1821180"/>
                <a:gd name="connsiteY161" fmla="*/ 2526030 h 2773680"/>
                <a:gd name="connsiteX162" fmla="*/ 1684020 w 1821180"/>
                <a:gd name="connsiteY162" fmla="*/ 2400300 h 2773680"/>
                <a:gd name="connsiteX163" fmla="*/ 1657350 w 1821180"/>
                <a:gd name="connsiteY163" fmla="*/ 2339340 h 2773680"/>
                <a:gd name="connsiteX164" fmla="*/ 1607820 w 1821180"/>
                <a:gd name="connsiteY164" fmla="*/ 2263140 h 2773680"/>
                <a:gd name="connsiteX165" fmla="*/ 1504950 w 1821180"/>
                <a:gd name="connsiteY165" fmla="*/ 2205990 h 2773680"/>
                <a:gd name="connsiteX166" fmla="*/ 1379220 w 1821180"/>
                <a:gd name="connsiteY166" fmla="*/ 2129790 h 2773680"/>
                <a:gd name="connsiteX167" fmla="*/ 1306830 w 1821180"/>
                <a:gd name="connsiteY167" fmla="*/ 2053590 h 2773680"/>
                <a:gd name="connsiteX168" fmla="*/ 1257300 w 1821180"/>
                <a:gd name="connsiteY168" fmla="*/ 1943100 h 2773680"/>
                <a:gd name="connsiteX169" fmla="*/ 1226820 w 1821180"/>
                <a:gd name="connsiteY169" fmla="*/ 1844040 h 2773680"/>
                <a:gd name="connsiteX170" fmla="*/ 1215390 w 1821180"/>
                <a:gd name="connsiteY170" fmla="*/ 1756410 h 2773680"/>
                <a:gd name="connsiteX171" fmla="*/ 1181100 w 1821180"/>
                <a:gd name="connsiteY171" fmla="*/ 1703070 h 2773680"/>
                <a:gd name="connsiteX172" fmla="*/ 1150620 w 1821180"/>
                <a:gd name="connsiteY172" fmla="*/ 1577340 h 2773680"/>
                <a:gd name="connsiteX173" fmla="*/ 1123950 w 1821180"/>
                <a:gd name="connsiteY173" fmla="*/ 1474470 h 2773680"/>
                <a:gd name="connsiteX174" fmla="*/ 1070610 w 1821180"/>
                <a:gd name="connsiteY174" fmla="*/ 1356360 h 2773680"/>
                <a:gd name="connsiteX175" fmla="*/ 1013460 w 1821180"/>
                <a:gd name="connsiteY175" fmla="*/ 1230630 h 2773680"/>
                <a:gd name="connsiteX176" fmla="*/ 1021080 w 1821180"/>
                <a:gd name="connsiteY176" fmla="*/ 1123950 h 2773680"/>
                <a:gd name="connsiteX177" fmla="*/ 1028700 w 1821180"/>
                <a:gd name="connsiteY177" fmla="*/ 1085850 h 2773680"/>
                <a:gd name="connsiteX178" fmla="*/ 1097280 w 1821180"/>
                <a:gd name="connsiteY178" fmla="*/ 1051560 h 2773680"/>
                <a:gd name="connsiteX179" fmla="*/ 1150620 w 1821180"/>
                <a:gd name="connsiteY179" fmla="*/ 1017270 h 2773680"/>
                <a:gd name="connsiteX180" fmla="*/ 1158240 w 1821180"/>
                <a:gd name="connsiteY180" fmla="*/ 929640 h 2773680"/>
                <a:gd name="connsiteX181" fmla="*/ 1131570 w 1821180"/>
                <a:gd name="connsiteY181" fmla="*/ 842010 h 2773680"/>
                <a:gd name="connsiteX182" fmla="*/ 1062990 w 1821180"/>
                <a:gd name="connsiteY182" fmla="*/ 784860 h 2773680"/>
                <a:gd name="connsiteX183" fmla="*/ 1009650 w 1821180"/>
                <a:gd name="connsiteY183" fmla="*/ 617220 h 2773680"/>
                <a:gd name="connsiteX184" fmla="*/ 948690 w 1821180"/>
                <a:gd name="connsiteY184" fmla="*/ 491490 h 2773680"/>
                <a:gd name="connsiteX185" fmla="*/ 838200 w 1821180"/>
                <a:gd name="connsiteY185" fmla="*/ 388620 h 2773680"/>
                <a:gd name="connsiteX186" fmla="*/ 830580 w 1821180"/>
                <a:gd name="connsiteY186" fmla="*/ 293370 h 2773680"/>
                <a:gd name="connsiteX187" fmla="*/ 838200 w 1821180"/>
                <a:gd name="connsiteY187" fmla="*/ 182880 h 2773680"/>
                <a:gd name="connsiteX188" fmla="*/ 819150 w 1821180"/>
                <a:gd name="connsiteY188" fmla="*/ 99060 h 2773680"/>
                <a:gd name="connsiteX189" fmla="*/ 784860 w 1821180"/>
                <a:gd name="connsiteY189" fmla="*/ 68580 h 2773680"/>
                <a:gd name="connsiteX190" fmla="*/ 712470 w 1821180"/>
                <a:gd name="connsiteY190" fmla="*/ 57150 h 2773680"/>
                <a:gd name="connsiteX191" fmla="*/ 621030 w 1821180"/>
                <a:gd name="connsiteY191" fmla="*/ 57150 h 2773680"/>
                <a:gd name="connsiteX192" fmla="*/ 495300 w 1821180"/>
                <a:gd name="connsiteY192" fmla="*/ 95250 h 2773680"/>
                <a:gd name="connsiteX193" fmla="*/ 430530 w 1821180"/>
                <a:gd name="connsiteY193" fmla="*/ 114300 h 2773680"/>
                <a:gd name="connsiteX194" fmla="*/ 412406 w 1821180"/>
                <a:gd name="connsiteY194" fmla="*/ 119126 h 2773680"/>
                <a:gd name="connsiteX0" fmla="*/ 412406 w 1821180"/>
                <a:gd name="connsiteY0" fmla="*/ 119126 h 2773680"/>
                <a:gd name="connsiteX1" fmla="*/ 474569 w 1821180"/>
                <a:gd name="connsiteY1" fmla="*/ 47973 h 2773680"/>
                <a:gd name="connsiteX2" fmla="*/ 529590 w 1821180"/>
                <a:gd name="connsiteY2" fmla="*/ 41910 h 2773680"/>
                <a:gd name="connsiteX3" fmla="*/ 617220 w 1821180"/>
                <a:gd name="connsiteY3" fmla="*/ 19050 h 2773680"/>
                <a:gd name="connsiteX4" fmla="*/ 739140 w 1821180"/>
                <a:gd name="connsiteY4" fmla="*/ 0 h 2773680"/>
                <a:gd name="connsiteX5" fmla="*/ 796290 w 1821180"/>
                <a:gd name="connsiteY5" fmla="*/ 7620 h 2773680"/>
                <a:gd name="connsiteX6" fmla="*/ 811530 w 1821180"/>
                <a:gd name="connsiteY6" fmla="*/ 11430 h 2773680"/>
                <a:gd name="connsiteX7" fmla="*/ 857250 w 1821180"/>
                <a:gd name="connsiteY7" fmla="*/ 49530 h 2773680"/>
                <a:gd name="connsiteX8" fmla="*/ 891540 w 1821180"/>
                <a:gd name="connsiteY8" fmla="*/ 91440 h 2773680"/>
                <a:gd name="connsiteX9" fmla="*/ 918210 w 1821180"/>
                <a:gd name="connsiteY9" fmla="*/ 152400 h 2773680"/>
                <a:gd name="connsiteX10" fmla="*/ 929640 w 1821180"/>
                <a:gd name="connsiteY10" fmla="*/ 213360 h 2773680"/>
                <a:gd name="connsiteX11" fmla="*/ 933450 w 1821180"/>
                <a:gd name="connsiteY11" fmla="*/ 262890 h 2773680"/>
                <a:gd name="connsiteX12" fmla="*/ 971550 w 1821180"/>
                <a:gd name="connsiteY12" fmla="*/ 300990 h 2773680"/>
                <a:gd name="connsiteX13" fmla="*/ 1013460 w 1821180"/>
                <a:gd name="connsiteY13" fmla="*/ 331470 h 2773680"/>
                <a:gd name="connsiteX14" fmla="*/ 1032510 w 1821180"/>
                <a:gd name="connsiteY14" fmla="*/ 396240 h 2773680"/>
                <a:gd name="connsiteX15" fmla="*/ 1040130 w 1821180"/>
                <a:gd name="connsiteY15" fmla="*/ 476250 h 2773680"/>
                <a:gd name="connsiteX16" fmla="*/ 1104900 w 1821180"/>
                <a:gd name="connsiteY16" fmla="*/ 510540 h 2773680"/>
                <a:gd name="connsiteX17" fmla="*/ 1135380 w 1821180"/>
                <a:gd name="connsiteY17" fmla="*/ 567690 h 2773680"/>
                <a:gd name="connsiteX18" fmla="*/ 1154430 w 1821180"/>
                <a:gd name="connsiteY18" fmla="*/ 628650 h 2773680"/>
                <a:gd name="connsiteX19" fmla="*/ 1158240 w 1821180"/>
                <a:gd name="connsiteY19" fmla="*/ 666750 h 2773680"/>
                <a:gd name="connsiteX20" fmla="*/ 1181100 w 1821180"/>
                <a:gd name="connsiteY20" fmla="*/ 731520 h 2773680"/>
                <a:gd name="connsiteX21" fmla="*/ 1226820 w 1821180"/>
                <a:gd name="connsiteY21" fmla="*/ 773430 h 2773680"/>
                <a:gd name="connsiteX22" fmla="*/ 1261110 w 1821180"/>
                <a:gd name="connsiteY22" fmla="*/ 792480 h 2773680"/>
                <a:gd name="connsiteX23" fmla="*/ 1287780 w 1821180"/>
                <a:gd name="connsiteY23" fmla="*/ 857250 h 2773680"/>
                <a:gd name="connsiteX24" fmla="*/ 1291590 w 1821180"/>
                <a:gd name="connsiteY24" fmla="*/ 918210 h 2773680"/>
                <a:gd name="connsiteX25" fmla="*/ 1280160 w 1821180"/>
                <a:gd name="connsiteY25" fmla="*/ 941070 h 2773680"/>
                <a:gd name="connsiteX26" fmla="*/ 1280160 w 1821180"/>
                <a:gd name="connsiteY26" fmla="*/ 1005840 h 2773680"/>
                <a:gd name="connsiteX27" fmla="*/ 1253490 w 1821180"/>
                <a:gd name="connsiteY27" fmla="*/ 1047750 h 2773680"/>
                <a:gd name="connsiteX28" fmla="*/ 1234440 w 1821180"/>
                <a:gd name="connsiteY28" fmla="*/ 1089660 h 2773680"/>
                <a:gd name="connsiteX29" fmla="*/ 1207770 w 1821180"/>
                <a:gd name="connsiteY29" fmla="*/ 1104900 h 2773680"/>
                <a:gd name="connsiteX30" fmla="*/ 1207770 w 1821180"/>
                <a:gd name="connsiteY30" fmla="*/ 1150620 h 2773680"/>
                <a:gd name="connsiteX31" fmla="*/ 1173480 w 1821180"/>
                <a:gd name="connsiteY31" fmla="*/ 1188720 h 2773680"/>
                <a:gd name="connsiteX32" fmla="*/ 1165860 w 1821180"/>
                <a:gd name="connsiteY32" fmla="*/ 1253490 h 2773680"/>
                <a:gd name="connsiteX33" fmla="*/ 1200150 w 1821180"/>
                <a:gd name="connsiteY33" fmla="*/ 1325880 h 2773680"/>
                <a:gd name="connsiteX34" fmla="*/ 1200150 w 1821180"/>
                <a:gd name="connsiteY34" fmla="*/ 1383030 h 2773680"/>
                <a:gd name="connsiteX35" fmla="*/ 1211580 w 1821180"/>
                <a:gd name="connsiteY35" fmla="*/ 1447800 h 2773680"/>
                <a:gd name="connsiteX36" fmla="*/ 1203960 w 1821180"/>
                <a:gd name="connsiteY36" fmla="*/ 1508760 h 2773680"/>
                <a:gd name="connsiteX37" fmla="*/ 1253490 w 1821180"/>
                <a:gd name="connsiteY37" fmla="*/ 1607820 h 2773680"/>
                <a:gd name="connsiteX38" fmla="*/ 1272540 w 1821180"/>
                <a:gd name="connsiteY38" fmla="*/ 1699260 h 2773680"/>
                <a:gd name="connsiteX39" fmla="*/ 1287780 w 1821180"/>
                <a:gd name="connsiteY39" fmla="*/ 1737360 h 2773680"/>
                <a:gd name="connsiteX40" fmla="*/ 1325880 w 1821180"/>
                <a:gd name="connsiteY40" fmla="*/ 1805940 h 2773680"/>
                <a:gd name="connsiteX41" fmla="*/ 1329690 w 1821180"/>
                <a:gd name="connsiteY41" fmla="*/ 1866900 h 2773680"/>
                <a:gd name="connsiteX42" fmla="*/ 1333500 w 1821180"/>
                <a:gd name="connsiteY42" fmla="*/ 1916430 h 2773680"/>
                <a:gd name="connsiteX43" fmla="*/ 1363980 w 1821180"/>
                <a:gd name="connsiteY43" fmla="*/ 1965960 h 2773680"/>
                <a:gd name="connsiteX44" fmla="*/ 1405890 w 1821180"/>
                <a:gd name="connsiteY44" fmla="*/ 2026920 h 2773680"/>
                <a:gd name="connsiteX45" fmla="*/ 1417320 w 1821180"/>
                <a:gd name="connsiteY45" fmla="*/ 2061210 h 2773680"/>
                <a:gd name="connsiteX46" fmla="*/ 1459230 w 1821180"/>
                <a:gd name="connsiteY46" fmla="*/ 2110740 h 2773680"/>
                <a:gd name="connsiteX47" fmla="*/ 1508760 w 1821180"/>
                <a:gd name="connsiteY47" fmla="*/ 2145030 h 2773680"/>
                <a:gd name="connsiteX48" fmla="*/ 1596390 w 1821180"/>
                <a:gd name="connsiteY48" fmla="*/ 2186940 h 2773680"/>
                <a:gd name="connsiteX49" fmla="*/ 1611630 w 1821180"/>
                <a:gd name="connsiteY49" fmla="*/ 2221230 h 2773680"/>
                <a:gd name="connsiteX50" fmla="*/ 1642110 w 1821180"/>
                <a:gd name="connsiteY50" fmla="*/ 2266950 h 2773680"/>
                <a:gd name="connsiteX51" fmla="*/ 1703070 w 1821180"/>
                <a:gd name="connsiteY51" fmla="*/ 2305050 h 2773680"/>
                <a:gd name="connsiteX52" fmla="*/ 1748790 w 1821180"/>
                <a:gd name="connsiteY52" fmla="*/ 2358390 h 2773680"/>
                <a:gd name="connsiteX53" fmla="*/ 1760220 w 1821180"/>
                <a:gd name="connsiteY53" fmla="*/ 2449830 h 2773680"/>
                <a:gd name="connsiteX54" fmla="*/ 1779270 w 1821180"/>
                <a:gd name="connsiteY54" fmla="*/ 2499360 h 2773680"/>
                <a:gd name="connsiteX55" fmla="*/ 1813560 w 1821180"/>
                <a:gd name="connsiteY55" fmla="*/ 2548890 h 2773680"/>
                <a:gd name="connsiteX56" fmla="*/ 1821180 w 1821180"/>
                <a:gd name="connsiteY56" fmla="*/ 2602230 h 2773680"/>
                <a:gd name="connsiteX57" fmla="*/ 1821180 w 1821180"/>
                <a:gd name="connsiteY57" fmla="*/ 2663190 h 2773680"/>
                <a:gd name="connsiteX58" fmla="*/ 1817370 w 1821180"/>
                <a:gd name="connsiteY58" fmla="*/ 2701290 h 2773680"/>
                <a:gd name="connsiteX59" fmla="*/ 1802130 w 1821180"/>
                <a:gd name="connsiteY59" fmla="*/ 2735580 h 2773680"/>
                <a:gd name="connsiteX60" fmla="*/ 1741170 w 1821180"/>
                <a:gd name="connsiteY60" fmla="*/ 2758440 h 2773680"/>
                <a:gd name="connsiteX61" fmla="*/ 1687830 w 1821180"/>
                <a:gd name="connsiteY61" fmla="*/ 2769870 h 2773680"/>
                <a:gd name="connsiteX62" fmla="*/ 1611630 w 1821180"/>
                <a:gd name="connsiteY62" fmla="*/ 2773680 h 2773680"/>
                <a:gd name="connsiteX63" fmla="*/ 1512570 w 1821180"/>
                <a:gd name="connsiteY63" fmla="*/ 2754630 h 2773680"/>
                <a:gd name="connsiteX64" fmla="*/ 1451610 w 1821180"/>
                <a:gd name="connsiteY64" fmla="*/ 2766060 h 2773680"/>
                <a:gd name="connsiteX65" fmla="*/ 1390650 w 1821180"/>
                <a:gd name="connsiteY65" fmla="*/ 2773680 h 2773680"/>
                <a:gd name="connsiteX66" fmla="*/ 1356360 w 1821180"/>
                <a:gd name="connsiteY66" fmla="*/ 2766060 h 2773680"/>
                <a:gd name="connsiteX67" fmla="*/ 1325880 w 1821180"/>
                <a:gd name="connsiteY67" fmla="*/ 2750820 h 2773680"/>
                <a:gd name="connsiteX68" fmla="*/ 1226820 w 1821180"/>
                <a:gd name="connsiteY68" fmla="*/ 2758440 h 2773680"/>
                <a:gd name="connsiteX69" fmla="*/ 1135380 w 1821180"/>
                <a:gd name="connsiteY69" fmla="*/ 2773680 h 2773680"/>
                <a:gd name="connsiteX70" fmla="*/ 1078230 w 1821180"/>
                <a:gd name="connsiteY70" fmla="*/ 2762250 h 2773680"/>
                <a:gd name="connsiteX71" fmla="*/ 1013460 w 1821180"/>
                <a:gd name="connsiteY71" fmla="*/ 2739390 h 2773680"/>
                <a:gd name="connsiteX72" fmla="*/ 956310 w 1821180"/>
                <a:gd name="connsiteY72" fmla="*/ 2727960 h 2773680"/>
                <a:gd name="connsiteX73" fmla="*/ 830580 w 1821180"/>
                <a:gd name="connsiteY73" fmla="*/ 2678430 h 2773680"/>
                <a:gd name="connsiteX74" fmla="*/ 800100 w 1821180"/>
                <a:gd name="connsiteY74" fmla="*/ 2647950 h 2773680"/>
                <a:gd name="connsiteX75" fmla="*/ 758190 w 1821180"/>
                <a:gd name="connsiteY75" fmla="*/ 2636520 h 2773680"/>
                <a:gd name="connsiteX76" fmla="*/ 727710 w 1821180"/>
                <a:gd name="connsiteY76" fmla="*/ 2625090 h 2773680"/>
                <a:gd name="connsiteX77" fmla="*/ 681990 w 1821180"/>
                <a:gd name="connsiteY77" fmla="*/ 2590800 h 2773680"/>
                <a:gd name="connsiteX78" fmla="*/ 659130 w 1821180"/>
                <a:gd name="connsiteY78" fmla="*/ 2564130 h 2773680"/>
                <a:gd name="connsiteX79" fmla="*/ 590550 w 1821180"/>
                <a:gd name="connsiteY79" fmla="*/ 2552700 h 2773680"/>
                <a:gd name="connsiteX80" fmla="*/ 563880 w 1821180"/>
                <a:gd name="connsiteY80" fmla="*/ 2537460 h 2773680"/>
                <a:gd name="connsiteX81" fmla="*/ 541020 w 1821180"/>
                <a:gd name="connsiteY81" fmla="*/ 2491740 h 2773680"/>
                <a:gd name="connsiteX82" fmla="*/ 541020 w 1821180"/>
                <a:gd name="connsiteY82" fmla="*/ 2426970 h 2773680"/>
                <a:gd name="connsiteX83" fmla="*/ 502920 w 1821180"/>
                <a:gd name="connsiteY83" fmla="*/ 2354580 h 2773680"/>
                <a:gd name="connsiteX84" fmla="*/ 472440 w 1821180"/>
                <a:gd name="connsiteY84" fmla="*/ 2293620 h 2773680"/>
                <a:gd name="connsiteX85" fmla="*/ 422910 w 1821180"/>
                <a:gd name="connsiteY85" fmla="*/ 2217420 h 2773680"/>
                <a:gd name="connsiteX86" fmla="*/ 388620 w 1821180"/>
                <a:gd name="connsiteY86" fmla="*/ 2076450 h 2773680"/>
                <a:gd name="connsiteX87" fmla="*/ 350520 w 1821180"/>
                <a:gd name="connsiteY87" fmla="*/ 2038350 h 2773680"/>
                <a:gd name="connsiteX88" fmla="*/ 331470 w 1821180"/>
                <a:gd name="connsiteY88" fmla="*/ 2011680 h 2773680"/>
                <a:gd name="connsiteX89" fmla="*/ 308610 w 1821180"/>
                <a:gd name="connsiteY89" fmla="*/ 1962150 h 2773680"/>
                <a:gd name="connsiteX90" fmla="*/ 281940 w 1821180"/>
                <a:gd name="connsiteY90" fmla="*/ 1905000 h 2773680"/>
                <a:gd name="connsiteX91" fmla="*/ 232410 w 1821180"/>
                <a:gd name="connsiteY91" fmla="*/ 1802130 h 2773680"/>
                <a:gd name="connsiteX92" fmla="*/ 240030 w 1821180"/>
                <a:gd name="connsiteY92" fmla="*/ 1748790 h 2773680"/>
                <a:gd name="connsiteX93" fmla="*/ 251460 w 1821180"/>
                <a:gd name="connsiteY93" fmla="*/ 1676400 h 2773680"/>
                <a:gd name="connsiteX94" fmla="*/ 236220 w 1821180"/>
                <a:gd name="connsiteY94" fmla="*/ 1611630 h 2773680"/>
                <a:gd name="connsiteX95" fmla="*/ 220980 w 1821180"/>
                <a:gd name="connsiteY95" fmla="*/ 1569720 h 2773680"/>
                <a:gd name="connsiteX96" fmla="*/ 220980 w 1821180"/>
                <a:gd name="connsiteY96" fmla="*/ 1508760 h 2773680"/>
                <a:gd name="connsiteX97" fmla="*/ 220980 w 1821180"/>
                <a:gd name="connsiteY97" fmla="*/ 1508760 h 2773680"/>
                <a:gd name="connsiteX98" fmla="*/ 205740 w 1821180"/>
                <a:gd name="connsiteY98" fmla="*/ 1447800 h 2773680"/>
                <a:gd name="connsiteX99" fmla="*/ 190500 w 1821180"/>
                <a:gd name="connsiteY99" fmla="*/ 1379220 h 2773680"/>
                <a:gd name="connsiteX100" fmla="*/ 205740 w 1821180"/>
                <a:gd name="connsiteY100" fmla="*/ 1329690 h 2773680"/>
                <a:gd name="connsiteX101" fmla="*/ 186690 w 1821180"/>
                <a:gd name="connsiteY101" fmla="*/ 1245870 h 2773680"/>
                <a:gd name="connsiteX102" fmla="*/ 160020 w 1821180"/>
                <a:gd name="connsiteY102" fmla="*/ 1169670 h 2773680"/>
                <a:gd name="connsiteX103" fmla="*/ 137160 w 1821180"/>
                <a:gd name="connsiteY103" fmla="*/ 1108710 h 2773680"/>
                <a:gd name="connsiteX104" fmla="*/ 99060 w 1821180"/>
                <a:gd name="connsiteY104" fmla="*/ 1055370 h 2773680"/>
                <a:gd name="connsiteX105" fmla="*/ 80010 w 1821180"/>
                <a:gd name="connsiteY105" fmla="*/ 994410 h 2773680"/>
                <a:gd name="connsiteX106" fmla="*/ 57150 w 1821180"/>
                <a:gd name="connsiteY106" fmla="*/ 941070 h 2773680"/>
                <a:gd name="connsiteX107" fmla="*/ 76200 w 1821180"/>
                <a:gd name="connsiteY107" fmla="*/ 895350 h 2773680"/>
                <a:gd name="connsiteX108" fmla="*/ 80010 w 1821180"/>
                <a:gd name="connsiteY108" fmla="*/ 838200 h 2773680"/>
                <a:gd name="connsiteX109" fmla="*/ 68580 w 1821180"/>
                <a:gd name="connsiteY109" fmla="*/ 800100 h 2773680"/>
                <a:gd name="connsiteX110" fmla="*/ 72390 w 1821180"/>
                <a:gd name="connsiteY110" fmla="*/ 758190 h 2773680"/>
                <a:gd name="connsiteX111" fmla="*/ 87630 w 1821180"/>
                <a:gd name="connsiteY111" fmla="*/ 716280 h 2773680"/>
                <a:gd name="connsiteX112" fmla="*/ 91440 w 1821180"/>
                <a:gd name="connsiteY112" fmla="*/ 636270 h 2773680"/>
                <a:gd name="connsiteX113" fmla="*/ 68580 w 1821180"/>
                <a:gd name="connsiteY113" fmla="*/ 579120 h 2773680"/>
                <a:gd name="connsiteX114" fmla="*/ 45720 w 1821180"/>
                <a:gd name="connsiteY114" fmla="*/ 548640 h 2773680"/>
                <a:gd name="connsiteX115" fmla="*/ 38100 w 1821180"/>
                <a:gd name="connsiteY115" fmla="*/ 476250 h 2773680"/>
                <a:gd name="connsiteX116" fmla="*/ 22860 w 1821180"/>
                <a:gd name="connsiteY116" fmla="*/ 426720 h 2773680"/>
                <a:gd name="connsiteX117" fmla="*/ 3810 w 1821180"/>
                <a:gd name="connsiteY117" fmla="*/ 373380 h 2773680"/>
                <a:gd name="connsiteX118" fmla="*/ 0 w 1821180"/>
                <a:gd name="connsiteY118" fmla="*/ 316230 h 2773680"/>
                <a:gd name="connsiteX119" fmla="*/ 0 w 1821180"/>
                <a:gd name="connsiteY119" fmla="*/ 262890 h 2773680"/>
                <a:gd name="connsiteX120" fmla="*/ 41910 w 1821180"/>
                <a:gd name="connsiteY120" fmla="*/ 213360 h 2773680"/>
                <a:gd name="connsiteX121" fmla="*/ 60960 w 1821180"/>
                <a:gd name="connsiteY121" fmla="*/ 167640 h 2773680"/>
                <a:gd name="connsiteX122" fmla="*/ 91440 w 1821180"/>
                <a:gd name="connsiteY122" fmla="*/ 148590 h 2773680"/>
                <a:gd name="connsiteX123" fmla="*/ 125730 w 1821180"/>
                <a:gd name="connsiteY123" fmla="*/ 125730 h 2773680"/>
                <a:gd name="connsiteX124" fmla="*/ 182880 w 1821180"/>
                <a:gd name="connsiteY124" fmla="*/ 87630 h 2773680"/>
                <a:gd name="connsiteX125" fmla="*/ 240030 w 1821180"/>
                <a:gd name="connsiteY125" fmla="*/ 80010 h 2773680"/>
                <a:gd name="connsiteX126" fmla="*/ 448765 w 1821180"/>
                <a:gd name="connsiteY126" fmla="*/ 45782 h 2773680"/>
                <a:gd name="connsiteX127" fmla="*/ 328111 w 1821180"/>
                <a:gd name="connsiteY127" fmla="*/ 114427 h 2773680"/>
                <a:gd name="connsiteX128" fmla="*/ 220980 w 1821180"/>
                <a:gd name="connsiteY128" fmla="*/ 133350 h 2773680"/>
                <a:gd name="connsiteX129" fmla="*/ 106680 w 1821180"/>
                <a:gd name="connsiteY129" fmla="*/ 205740 h 2773680"/>
                <a:gd name="connsiteX130" fmla="*/ 80010 w 1821180"/>
                <a:gd name="connsiteY130" fmla="*/ 259080 h 2773680"/>
                <a:gd name="connsiteX131" fmla="*/ 68580 w 1821180"/>
                <a:gd name="connsiteY131" fmla="*/ 304800 h 2773680"/>
                <a:gd name="connsiteX132" fmla="*/ 60960 w 1821180"/>
                <a:gd name="connsiteY132" fmla="*/ 358140 h 2773680"/>
                <a:gd name="connsiteX133" fmla="*/ 83820 w 1821180"/>
                <a:gd name="connsiteY133" fmla="*/ 430530 h 2773680"/>
                <a:gd name="connsiteX134" fmla="*/ 129540 w 1821180"/>
                <a:gd name="connsiteY134" fmla="*/ 483870 h 2773680"/>
                <a:gd name="connsiteX135" fmla="*/ 163830 w 1821180"/>
                <a:gd name="connsiteY135" fmla="*/ 541020 h 2773680"/>
                <a:gd name="connsiteX136" fmla="*/ 156210 w 1821180"/>
                <a:gd name="connsiteY136" fmla="*/ 643890 h 2773680"/>
                <a:gd name="connsiteX137" fmla="*/ 156210 w 1821180"/>
                <a:gd name="connsiteY137" fmla="*/ 773430 h 2773680"/>
                <a:gd name="connsiteX138" fmla="*/ 144780 w 1821180"/>
                <a:gd name="connsiteY138" fmla="*/ 899160 h 2773680"/>
                <a:gd name="connsiteX139" fmla="*/ 190500 w 1821180"/>
                <a:gd name="connsiteY139" fmla="*/ 1024890 h 2773680"/>
                <a:gd name="connsiteX140" fmla="*/ 220980 w 1821180"/>
                <a:gd name="connsiteY140" fmla="*/ 1112520 h 2773680"/>
                <a:gd name="connsiteX141" fmla="*/ 251460 w 1821180"/>
                <a:gd name="connsiteY141" fmla="*/ 1188720 h 2773680"/>
                <a:gd name="connsiteX142" fmla="*/ 259080 w 1821180"/>
                <a:gd name="connsiteY142" fmla="*/ 1283970 h 2773680"/>
                <a:gd name="connsiteX143" fmla="*/ 274320 w 1821180"/>
                <a:gd name="connsiteY143" fmla="*/ 1394460 h 2773680"/>
                <a:gd name="connsiteX144" fmla="*/ 320040 w 1821180"/>
                <a:gd name="connsiteY144" fmla="*/ 1543050 h 2773680"/>
                <a:gd name="connsiteX145" fmla="*/ 342900 w 1821180"/>
                <a:gd name="connsiteY145" fmla="*/ 1741170 h 2773680"/>
                <a:gd name="connsiteX146" fmla="*/ 411480 w 1821180"/>
                <a:gd name="connsiteY146" fmla="*/ 1950720 h 2773680"/>
                <a:gd name="connsiteX147" fmla="*/ 472440 w 1821180"/>
                <a:gd name="connsiteY147" fmla="*/ 2148840 h 2773680"/>
                <a:gd name="connsiteX148" fmla="*/ 556260 w 1821180"/>
                <a:gd name="connsiteY148" fmla="*/ 2308860 h 2773680"/>
                <a:gd name="connsiteX149" fmla="*/ 655320 w 1821180"/>
                <a:gd name="connsiteY149" fmla="*/ 2430780 h 2773680"/>
                <a:gd name="connsiteX150" fmla="*/ 784860 w 1821180"/>
                <a:gd name="connsiteY150" fmla="*/ 2548890 h 2773680"/>
                <a:gd name="connsiteX151" fmla="*/ 914400 w 1821180"/>
                <a:gd name="connsiteY151" fmla="*/ 2617470 h 2773680"/>
                <a:gd name="connsiteX152" fmla="*/ 948690 w 1821180"/>
                <a:gd name="connsiteY152" fmla="*/ 2651760 h 2773680"/>
                <a:gd name="connsiteX153" fmla="*/ 1074420 w 1821180"/>
                <a:gd name="connsiteY153" fmla="*/ 2674620 h 2773680"/>
                <a:gd name="connsiteX154" fmla="*/ 1123950 w 1821180"/>
                <a:gd name="connsiteY154" fmla="*/ 2678430 h 2773680"/>
                <a:gd name="connsiteX155" fmla="*/ 1344930 w 1821180"/>
                <a:gd name="connsiteY155" fmla="*/ 2674620 h 2773680"/>
                <a:gd name="connsiteX156" fmla="*/ 1592580 w 1821180"/>
                <a:gd name="connsiteY156" fmla="*/ 2716530 h 2773680"/>
                <a:gd name="connsiteX157" fmla="*/ 1737360 w 1821180"/>
                <a:gd name="connsiteY157" fmla="*/ 2716530 h 2773680"/>
                <a:gd name="connsiteX158" fmla="*/ 1786890 w 1821180"/>
                <a:gd name="connsiteY158" fmla="*/ 2682240 h 2773680"/>
                <a:gd name="connsiteX159" fmla="*/ 1783080 w 1821180"/>
                <a:gd name="connsiteY159" fmla="*/ 2625090 h 2773680"/>
                <a:gd name="connsiteX160" fmla="*/ 1764030 w 1821180"/>
                <a:gd name="connsiteY160" fmla="*/ 2579370 h 2773680"/>
                <a:gd name="connsiteX161" fmla="*/ 1718310 w 1821180"/>
                <a:gd name="connsiteY161" fmla="*/ 2526030 h 2773680"/>
                <a:gd name="connsiteX162" fmla="*/ 1684020 w 1821180"/>
                <a:gd name="connsiteY162" fmla="*/ 2400300 h 2773680"/>
                <a:gd name="connsiteX163" fmla="*/ 1657350 w 1821180"/>
                <a:gd name="connsiteY163" fmla="*/ 2339340 h 2773680"/>
                <a:gd name="connsiteX164" fmla="*/ 1607820 w 1821180"/>
                <a:gd name="connsiteY164" fmla="*/ 2263140 h 2773680"/>
                <a:gd name="connsiteX165" fmla="*/ 1504950 w 1821180"/>
                <a:gd name="connsiteY165" fmla="*/ 2205990 h 2773680"/>
                <a:gd name="connsiteX166" fmla="*/ 1379220 w 1821180"/>
                <a:gd name="connsiteY166" fmla="*/ 2129790 h 2773680"/>
                <a:gd name="connsiteX167" fmla="*/ 1306830 w 1821180"/>
                <a:gd name="connsiteY167" fmla="*/ 2053590 h 2773680"/>
                <a:gd name="connsiteX168" fmla="*/ 1257300 w 1821180"/>
                <a:gd name="connsiteY168" fmla="*/ 1943100 h 2773680"/>
                <a:gd name="connsiteX169" fmla="*/ 1226820 w 1821180"/>
                <a:gd name="connsiteY169" fmla="*/ 1844040 h 2773680"/>
                <a:gd name="connsiteX170" fmla="*/ 1215390 w 1821180"/>
                <a:gd name="connsiteY170" fmla="*/ 1756410 h 2773680"/>
                <a:gd name="connsiteX171" fmla="*/ 1181100 w 1821180"/>
                <a:gd name="connsiteY171" fmla="*/ 1703070 h 2773680"/>
                <a:gd name="connsiteX172" fmla="*/ 1150620 w 1821180"/>
                <a:gd name="connsiteY172" fmla="*/ 1577340 h 2773680"/>
                <a:gd name="connsiteX173" fmla="*/ 1123950 w 1821180"/>
                <a:gd name="connsiteY173" fmla="*/ 1474470 h 2773680"/>
                <a:gd name="connsiteX174" fmla="*/ 1070610 w 1821180"/>
                <a:gd name="connsiteY174" fmla="*/ 1356360 h 2773680"/>
                <a:gd name="connsiteX175" fmla="*/ 1013460 w 1821180"/>
                <a:gd name="connsiteY175" fmla="*/ 1230630 h 2773680"/>
                <a:gd name="connsiteX176" fmla="*/ 1021080 w 1821180"/>
                <a:gd name="connsiteY176" fmla="*/ 1123950 h 2773680"/>
                <a:gd name="connsiteX177" fmla="*/ 1028700 w 1821180"/>
                <a:gd name="connsiteY177" fmla="*/ 1085850 h 2773680"/>
                <a:gd name="connsiteX178" fmla="*/ 1097280 w 1821180"/>
                <a:gd name="connsiteY178" fmla="*/ 1051560 h 2773680"/>
                <a:gd name="connsiteX179" fmla="*/ 1150620 w 1821180"/>
                <a:gd name="connsiteY179" fmla="*/ 1017270 h 2773680"/>
                <a:gd name="connsiteX180" fmla="*/ 1158240 w 1821180"/>
                <a:gd name="connsiteY180" fmla="*/ 929640 h 2773680"/>
                <a:gd name="connsiteX181" fmla="*/ 1131570 w 1821180"/>
                <a:gd name="connsiteY181" fmla="*/ 842010 h 2773680"/>
                <a:gd name="connsiteX182" fmla="*/ 1062990 w 1821180"/>
                <a:gd name="connsiteY182" fmla="*/ 784860 h 2773680"/>
                <a:gd name="connsiteX183" fmla="*/ 1009650 w 1821180"/>
                <a:gd name="connsiteY183" fmla="*/ 617220 h 2773680"/>
                <a:gd name="connsiteX184" fmla="*/ 948690 w 1821180"/>
                <a:gd name="connsiteY184" fmla="*/ 491490 h 2773680"/>
                <a:gd name="connsiteX185" fmla="*/ 838200 w 1821180"/>
                <a:gd name="connsiteY185" fmla="*/ 388620 h 2773680"/>
                <a:gd name="connsiteX186" fmla="*/ 830580 w 1821180"/>
                <a:gd name="connsiteY186" fmla="*/ 293370 h 2773680"/>
                <a:gd name="connsiteX187" fmla="*/ 838200 w 1821180"/>
                <a:gd name="connsiteY187" fmla="*/ 182880 h 2773680"/>
                <a:gd name="connsiteX188" fmla="*/ 819150 w 1821180"/>
                <a:gd name="connsiteY188" fmla="*/ 99060 h 2773680"/>
                <a:gd name="connsiteX189" fmla="*/ 784860 w 1821180"/>
                <a:gd name="connsiteY189" fmla="*/ 68580 h 2773680"/>
                <a:gd name="connsiteX190" fmla="*/ 712470 w 1821180"/>
                <a:gd name="connsiteY190" fmla="*/ 57150 h 2773680"/>
                <a:gd name="connsiteX191" fmla="*/ 621030 w 1821180"/>
                <a:gd name="connsiteY191" fmla="*/ 57150 h 2773680"/>
                <a:gd name="connsiteX192" fmla="*/ 495300 w 1821180"/>
                <a:gd name="connsiteY192" fmla="*/ 95250 h 2773680"/>
                <a:gd name="connsiteX193" fmla="*/ 430530 w 1821180"/>
                <a:gd name="connsiteY193" fmla="*/ 114300 h 2773680"/>
                <a:gd name="connsiteX194" fmla="*/ 412406 w 1821180"/>
                <a:gd name="connsiteY194" fmla="*/ 119126 h 2773680"/>
                <a:gd name="connsiteX0" fmla="*/ 412406 w 1821180"/>
                <a:gd name="connsiteY0" fmla="*/ 119126 h 2773680"/>
                <a:gd name="connsiteX1" fmla="*/ 474569 w 1821180"/>
                <a:gd name="connsiteY1" fmla="*/ 47973 h 2773680"/>
                <a:gd name="connsiteX2" fmla="*/ 529590 w 1821180"/>
                <a:gd name="connsiteY2" fmla="*/ 41910 h 2773680"/>
                <a:gd name="connsiteX3" fmla="*/ 617220 w 1821180"/>
                <a:gd name="connsiteY3" fmla="*/ 19050 h 2773680"/>
                <a:gd name="connsiteX4" fmla="*/ 739140 w 1821180"/>
                <a:gd name="connsiteY4" fmla="*/ 0 h 2773680"/>
                <a:gd name="connsiteX5" fmla="*/ 796290 w 1821180"/>
                <a:gd name="connsiteY5" fmla="*/ 7620 h 2773680"/>
                <a:gd name="connsiteX6" fmla="*/ 811530 w 1821180"/>
                <a:gd name="connsiteY6" fmla="*/ 11430 h 2773680"/>
                <a:gd name="connsiteX7" fmla="*/ 857250 w 1821180"/>
                <a:gd name="connsiteY7" fmla="*/ 49530 h 2773680"/>
                <a:gd name="connsiteX8" fmla="*/ 891540 w 1821180"/>
                <a:gd name="connsiteY8" fmla="*/ 91440 h 2773680"/>
                <a:gd name="connsiteX9" fmla="*/ 918210 w 1821180"/>
                <a:gd name="connsiteY9" fmla="*/ 152400 h 2773680"/>
                <a:gd name="connsiteX10" fmla="*/ 929640 w 1821180"/>
                <a:gd name="connsiteY10" fmla="*/ 213360 h 2773680"/>
                <a:gd name="connsiteX11" fmla="*/ 933450 w 1821180"/>
                <a:gd name="connsiteY11" fmla="*/ 262890 h 2773680"/>
                <a:gd name="connsiteX12" fmla="*/ 971550 w 1821180"/>
                <a:gd name="connsiteY12" fmla="*/ 300990 h 2773680"/>
                <a:gd name="connsiteX13" fmla="*/ 1013460 w 1821180"/>
                <a:gd name="connsiteY13" fmla="*/ 331470 h 2773680"/>
                <a:gd name="connsiteX14" fmla="*/ 1032510 w 1821180"/>
                <a:gd name="connsiteY14" fmla="*/ 396240 h 2773680"/>
                <a:gd name="connsiteX15" fmla="*/ 1040130 w 1821180"/>
                <a:gd name="connsiteY15" fmla="*/ 476250 h 2773680"/>
                <a:gd name="connsiteX16" fmla="*/ 1104900 w 1821180"/>
                <a:gd name="connsiteY16" fmla="*/ 510540 h 2773680"/>
                <a:gd name="connsiteX17" fmla="*/ 1135380 w 1821180"/>
                <a:gd name="connsiteY17" fmla="*/ 567690 h 2773680"/>
                <a:gd name="connsiteX18" fmla="*/ 1154430 w 1821180"/>
                <a:gd name="connsiteY18" fmla="*/ 628650 h 2773680"/>
                <a:gd name="connsiteX19" fmla="*/ 1158240 w 1821180"/>
                <a:gd name="connsiteY19" fmla="*/ 666750 h 2773680"/>
                <a:gd name="connsiteX20" fmla="*/ 1181100 w 1821180"/>
                <a:gd name="connsiteY20" fmla="*/ 731520 h 2773680"/>
                <a:gd name="connsiteX21" fmla="*/ 1226820 w 1821180"/>
                <a:gd name="connsiteY21" fmla="*/ 773430 h 2773680"/>
                <a:gd name="connsiteX22" fmla="*/ 1261110 w 1821180"/>
                <a:gd name="connsiteY22" fmla="*/ 792480 h 2773680"/>
                <a:gd name="connsiteX23" fmla="*/ 1287780 w 1821180"/>
                <a:gd name="connsiteY23" fmla="*/ 857250 h 2773680"/>
                <a:gd name="connsiteX24" fmla="*/ 1291590 w 1821180"/>
                <a:gd name="connsiteY24" fmla="*/ 918210 h 2773680"/>
                <a:gd name="connsiteX25" fmla="*/ 1280160 w 1821180"/>
                <a:gd name="connsiteY25" fmla="*/ 941070 h 2773680"/>
                <a:gd name="connsiteX26" fmla="*/ 1280160 w 1821180"/>
                <a:gd name="connsiteY26" fmla="*/ 1005840 h 2773680"/>
                <a:gd name="connsiteX27" fmla="*/ 1253490 w 1821180"/>
                <a:gd name="connsiteY27" fmla="*/ 1047750 h 2773680"/>
                <a:gd name="connsiteX28" fmla="*/ 1234440 w 1821180"/>
                <a:gd name="connsiteY28" fmla="*/ 1089660 h 2773680"/>
                <a:gd name="connsiteX29" fmla="*/ 1207770 w 1821180"/>
                <a:gd name="connsiteY29" fmla="*/ 1104900 h 2773680"/>
                <a:gd name="connsiteX30" fmla="*/ 1207770 w 1821180"/>
                <a:gd name="connsiteY30" fmla="*/ 1150620 h 2773680"/>
                <a:gd name="connsiteX31" fmla="*/ 1173480 w 1821180"/>
                <a:gd name="connsiteY31" fmla="*/ 1188720 h 2773680"/>
                <a:gd name="connsiteX32" fmla="*/ 1165860 w 1821180"/>
                <a:gd name="connsiteY32" fmla="*/ 1253490 h 2773680"/>
                <a:gd name="connsiteX33" fmla="*/ 1200150 w 1821180"/>
                <a:gd name="connsiteY33" fmla="*/ 1325880 h 2773680"/>
                <a:gd name="connsiteX34" fmla="*/ 1200150 w 1821180"/>
                <a:gd name="connsiteY34" fmla="*/ 1383030 h 2773680"/>
                <a:gd name="connsiteX35" fmla="*/ 1211580 w 1821180"/>
                <a:gd name="connsiteY35" fmla="*/ 1447800 h 2773680"/>
                <a:gd name="connsiteX36" fmla="*/ 1203960 w 1821180"/>
                <a:gd name="connsiteY36" fmla="*/ 1508760 h 2773680"/>
                <a:gd name="connsiteX37" fmla="*/ 1253490 w 1821180"/>
                <a:gd name="connsiteY37" fmla="*/ 1607820 h 2773680"/>
                <a:gd name="connsiteX38" fmla="*/ 1272540 w 1821180"/>
                <a:gd name="connsiteY38" fmla="*/ 1699260 h 2773680"/>
                <a:gd name="connsiteX39" fmla="*/ 1287780 w 1821180"/>
                <a:gd name="connsiteY39" fmla="*/ 1737360 h 2773680"/>
                <a:gd name="connsiteX40" fmla="*/ 1325880 w 1821180"/>
                <a:gd name="connsiteY40" fmla="*/ 1805940 h 2773680"/>
                <a:gd name="connsiteX41" fmla="*/ 1329690 w 1821180"/>
                <a:gd name="connsiteY41" fmla="*/ 1866900 h 2773680"/>
                <a:gd name="connsiteX42" fmla="*/ 1333500 w 1821180"/>
                <a:gd name="connsiteY42" fmla="*/ 1916430 h 2773680"/>
                <a:gd name="connsiteX43" fmla="*/ 1363980 w 1821180"/>
                <a:gd name="connsiteY43" fmla="*/ 1965960 h 2773680"/>
                <a:gd name="connsiteX44" fmla="*/ 1405890 w 1821180"/>
                <a:gd name="connsiteY44" fmla="*/ 2026920 h 2773680"/>
                <a:gd name="connsiteX45" fmla="*/ 1417320 w 1821180"/>
                <a:gd name="connsiteY45" fmla="*/ 2061210 h 2773680"/>
                <a:gd name="connsiteX46" fmla="*/ 1459230 w 1821180"/>
                <a:gd name="connsiteY46" fmla="*/ 2110740 h 2773680"/>
                <a:gd name="connsiteX47" fmla="*/ 1508760 w 1821180"/>
                <a:gd name="connsiteY47" fmla="*/ 2145030 h 2773680"/>
                <a:gd name="connsiteX48" fmla="*/ 1596390 w 1821180"/>
                <a:gd name="connsiteY48" fmla="*/ 2186940 h 2773680"/>
                <a:gd name="connsiteX49" fmla="*/ 1611630 w 1821180"/>
                <a:gd name="connsiteY49" fmla="*/ 2221230 h 2773680"/>
                <a:gd name="connsiteX50" fmla="*/ 1642110 w 1821180"/>
                <a:gd name="connsiteY50" fmla="*/ 2266950 h 2773680"/>
                <a:gd name="connsiteX51" fmla="*/ 1703070 w 1821180"/>
                <a:gd name="connsiteY51" fmla="*/ 2305050 h 2773680"/>
                <a:gd name="connsiteX52" fmla="*/ 1748790 w 1821180"/>
                <a:gd name="connsiteY52" fmla="*/ 2358390 h 2773680"/>
                <a:gd name="connsiteX53" fmla="*/ 1760220 w 1821180"/>
                <a:gd name="connsiteY53" fmla="*/ 2449830 h 2773680"/>
                <a:gd name="connsiteX54" fmla="*/ 1779270 w 1821180"/>
                <a:gd name="connsiteY54" fmla="*/ 2499360 h 2773680"/>
                <a:gd name="connsiteX55" fmla="*/ 1813560 w 1821180"/>
                <a:gd name="connsiteY55" fmla="*/ 2548890 h 2773680"/>
                <a:gd name="connsiteX56" fmla="*/ 1821180 w 1821180"/>
                <a:gd name="connsiteY56" fmla="*/ 2602230 h 2773680"/>
                <a:gd name="connsiteX57" fmla="*/ 1821180 w 1821180"/>
                <a:gd name="connsiteY57" fmla="*/ 2663190 h 2773680"/>
                <a:gd name="connsiteX58" fmla="*/ 1817370 w 1821180"/>
                <a:gd name="connsiteY58" fmla="*/ 2701290 h 2773680"/>
                <a:gd name="connsiteX59" fmla="*/ 1802130 w 1821180"/>
                <a:gd name="connsiteY59" fmla="*/ 2735580 h 2773680"/>
                <a:gd name="connsiteX60" fmla="*/ 1741170 w 1821180"/>
                <a:gd name="connsiteY60" fmla="*/ 2758440 h 2773680"/>
                <a:gd name="connsiteX61" fmla="*/ 1687830 w 1821180"/>
                <a:gd name="connsiteY61" fmla="*/ 2769870 h 2773680"/>
                <a:gd name="connsiteX62" fmla="*/ 1611630 w 1821180"/>
                <a:gd name="connsiteY62" fmla="*/ 2773680 h 2773680"/>
                <a:gd name="connsiteX63" fmla="*/ 1512570 w 1821180"/>
                <a:gd name="connsiteY63" fmla="*/ 2754630 h 2773680"/>
                <a:gd name="connsiteX64" fmla="*/ 1451610 w 1821180"/>
                <a:gd name="connsiteY64" fmla="*/ 2766060 h 2773680"/>
                <a:gd name="connsiteX65" fmla="*/ 1390650 w 1821180"/>
                <a:gd name="connsiteY65" fmla="*/ 2773680 h 2773680"/>
                <a:gd name="connsiteX66" fmla="*/ 1356360 w 1821180"/>
                <a:gd name="connsiteY66" fmla="*/ 2766060 h 2773680"/>
                <a:gd name="connsiteX67" fmla="*/ 1325880 w 1821180"/>
                <a:gd name="connsiteY67" fmla="*/ 2750820 h 2773680"/>
                <a:gd name="connsiteX68" fmla="*/ 1226820 w 1821180"/>
                <a:gd name="connsiteY68" fmla="*/ 2758440 h 2773680"/>
                <a:gd name="connsiteX69" fmla="*/ 1135380 w 1821180"/>
                <a:gd name="connsiteY69" fmla="*/ 2773680 h 2773680"/>
                <a:gd name="connsiteX70" fmla="*/ 1078230 w 1821180"/>
                <a:gd name="connsiteY70" fmla="*/ 2762250 h 2773680"/>
                <a:gd name="connsiteX71" fmla="*/ 1013460 w 1821180"/>
                <a:gd name="connsiteY71" fmla="*/ 2739390 h 2773680"/>
                <a:gd name="connsiteX72" fmla="*/ 956310 w 1821180"/>
                <a:gd name="connsiteY72" fmla="*/ 2727960 h 2773680"/>
                <a:gd name="connsiteX73" fmla="*/ 830580 w 1821180"/>
                <a:gd name="connsiteY73" fmla="*/ 2678430 h 2773680"/>
                <a:gd name="connsiteX74" fmla="*/ 800100 w 1821180"/>
                <a:gd name="connsiteY74" fmla="*/ 2647950 h 2773680"/>
                <a:gd name="connsiteX75" fmla="*/ 758190 w 1821180"/>
                <a:gd name="connsiteY75" fmla="*/ 2636520 h 2773680"/>
                <a:gd name="connsiteX76" fmla="*/ 727710 w 1821180"/>
                <a:gd name="connsiteY76" fmla="*/ 2625090 h 2773680"/>
                <a:gd name="connsiteX77" fmla="*/ 681990 w 1821180"/>
                <a:gd name="connsiteY77" fmla="*/ 2590800 h 2773680"/>
                <a:gd name="connsiteX78" fmla="*/ 659130 w 1821180"/>
                <a:gd name="connsiteY78" fmla="*/ 2564130 h 2773680"/>
                <a:gd name="connsiteX79" fmla="*/ 590550 w 1821180"/>
                <a:gd name="connsiteY79" fmla="*/ 2552700 h 2773680"/>
                <a:gd name="connsiteX80" fmla="*/ 563880 w 1821180"/>
                <a:gd name="connsiteY80" fmla="*/ 2537460 h 2773680"/>
                <a:gd name="connsiteX81" fmla="*/ 541020 w 1821180"/>
                <a:gd name="connsiteY81" fmla="*/ 2491740 h 2773680"/>
                <a:gd name="connsiteX82" fmla="*/ 541020 w 1821180"/>
                <a:gd name="connsiteY82" fmla="*/ 2426970 h 2773680"/>
                <a:gd name="connsiteX83" fmla="*/ 502920 w 1821180"/>
                <a:gd name="connsiteY83" fmla="*/ 2354580 h 2773680"/>
                <a:gd name="connsiteX84" fmla="*/ 472440 w 1821180"/>
                <a:gd name="connsiteY84" fmla="*/ 2293620 h 2773680"/>
                <a:gd name="connsiteX85" fmla="*/ 422910 w 1821180"/>
                <a:gd name="connsiteY85" fmla="*/ 2217420 h 2773680"/>
                <a:gd name="connsiteX86" fmla="*/ 388620 w 1821180"/>
                <a:gd name="connsiteY86" fmla="*/ 2076450 h 2773680"/>
                <a:gd name="connsiteX87" fmla="*/ 350520 w 1821180"/>
                <a:gd name="connsiteY87" fmla="*/ 2038350 h 2773680"/>
                <a:gd name="connsiteX88" fmla="*/ 331470 w 1821180"/>
                <a:gd name="connsiteY88" fmla="*/ 2011680 h 2773680"/>
                <a:gd name="connsiteX89" fmla="*/ 308610 w 1821180"/>
                <a:gd name="connsiteY89" fmla="*/ 1962150 h 2773680"/>
                <a:gd name="connsiteX90" fmla="*/ 281940 w 1821180"/>
                <a:gd name="connsiteY90" fmla="*/ 1905000 h 2773680"/>
                <a:gd name="connsiteX91" fmla="*/ 232410 w 1821180"/>
                <a:gd name="connsiteY91" fmla="*/ 1802130 h 2773680"/>
                <a:gd name="connsiteX92" fmla="*/ 240030 w 1821180"/>
                <a:gd name="connsiteY92" fmla="*/ 1748790 h 2773680"/>
                <a:gd name="connsiteX93" fmla="*/ 251460 w 1821180"/>
                <a:gd name="connsiteY93" fmla="*/ 1676400 h 2773680"/>
                <a:gd name="connsiteX94" fmla="*/ 236220 w 1821180"/>
                <a:gd name="connsiteY94" fmla="*/ 1611630 h 2773680"/>
                <a:gd name="connsiteX95" fmla="*/ 220980 w 1821180"/>
                <a:gd name="connsiteY95" fmla="*/ 1569720 h 2773680"/>
                <a:gd name="connsiteX96" fmla="*/ 220980 w 1821180"/>
                <a:gd name="connsiteY96" fmla="*/ 1508760 h 2773680"/>
                <a:gd name="connsiteX97" fmla="*/ 220980 w 1821180"/>
                <a:gd name="connsiteY97" fmla="*/ 1508760 h 2773680"/>
                <a:gd name="connsiteX98" fmla="*/ 205740 w 1821180"/>
                <a:gd name="connsiteY98" fmla="*/ 1447800 h 2773680"/>
                <a:gd name="connsiteX99" fmla="*/ 190500 w 1821180"/>
                <a:gd name="connsiteY99" fmla="*/ 1379220 h 2773680"/>
                <a:gd name="connsiteX100" fmla="*/ 205740 w 1821180"/>
                <a:gd name="connsiteY100" fmla="*/ 1329690 h 2773680"/>
                <a:gd name="connsiteX101" fmla="*/ 186690 w 1821180"/>
                <a:gd name="connsiteY101" fmla="*/ 1245870 h 2773680"/>
                <a:gd name="connsiteX102" fmla="*/ 160020 w 1821180"/>
                <a:gd name="connsiteY102" fmla="*/ 1169670 h 2773680"/>
                <a:gd name="connsiteX103" fmla="*/ 137160 w 1821180"/>
                <a:gd name="connsiteY103" fmla="*/ 1108710 h 2773680"/>
                <a:gd name="connsiteX104" fmla="*/ 99060 w 1821180"/>
                <a:gd name="connsiteY104" fmla="*/ 1055370 h 2773680"/>
                <a:gd name="connsiteX105" fmla="*/ 80010 w 1821180"/>
                <a:gd name="connsiteY105" fmla="*/ 994410 h 2773680"/>
                <a:gd name="connsiteX106" fmla="*/ 57150 w 1821180"/>
                <a:gd name="connsiteY106" fmla="*/ 941070 h 2773680"/>
                <a:gd name="connsiteX107" fmla="*/ 76200 w 1821180"/>
                <a:gd name="connsiteY107" fmla="*/ 895350 h 2773680"/>
                <a:gd name="connsiteX108" fmla="*/ 80010 w 1821180"/>
                <a:gd name="connsiteY108" fmla="*/ 838200 h 2773680"/>
                <a:gd name="connsiteX109" fmla="*/ 68580 w 1821180"/>
                <a:gd name="connsiteY109" fmla="*/ 800100 h 2773680"/>
                <a:gd name="connsiteX110" fmla="*/ 72390 w 1821180"/>
                <a:gd name="connsiteY110" fmla="*/ 758190 h 2773680"/>
                <a:gd name="connsiteX111" fmla="*/ 87630 w 1821180"/>
                <a:gd name="connsiteY111" fmla="*/ 716280 h 2773680"/>
                <a:gd name="connsiteX112" fmla="*/ 91440 w 1821180"/>
                <a:gd name="connsiteY112" fmla="*/ 636270 h 2773680"/>
                <a:gd name="connsiteX113" fmla="*/ 68580 w 1821180"/>
                <a:gd name="connsiteY113" fmla="*/ 579120 h 2773680"/>
                <a:gd name="connsiteX114" fmla="*/ 45720 w 1821180"/>
                <a:gd name="connsiteY114" fmla="*/ 548640 h 2773680"/>
                <a:gd name="connsiteX115" fmla="*/ 38100 w 1821180"/>
                <a:gd name="connsiteY115" fmla="*/ 476250 h 2773680"/>
                <a:gd name="connsiteX116" fmla="*/ 22860 w 1821180"/>
                <a:gd name="connsiteY116" fmla="*/ 426720 h 2773680"/>
                <a:gd name="connsiteX117" fmla="*/ 3810 w 1821180"/>
                <a:gd name="connsiteY117" fmla="*/ 373380 h 2773680"/>
                <a:gd name="connsiteX118" fmla="*/ 0 w 1821180"/>
                <a:gd name="connsiteY118" fmla="*/ 316230 h 2773680"/>
                <a:gd name="connsiteX119" fmla="*/ 0 w 1821180"/>
                <a:gd name="connsiteY119" fmla="*/ 262890 h 2773680"/>
                <a:gd name="connsiteX120" fmla="*/ 41910 w 1821180"/>
                <a:gd name="connsiteY120" fmla="*/ 213360 h 2773680"/>
                <a:gd name="connsiteX121" fmla="*/ 60960 w 1821180"/>
                <a:gd name="connsiteY121" fmla="*/ 167640 h 2773680"/>
                <a:gd name="connsiteX122" fmla="*/ 91440 w 1821180"/>
                <a:gd name="connsiteY122" fmla="*/ 148590 h 2773680"/>
                <a:gd name="connsiteX123" fmla="*/ 125730 w 1821180"/>
                <a:gd name="connsiteY123" fmla="*/ 125730 h 2773680"/>
                <a:gd name="connsiteX124" fmla="*/ 182880 w 1821180"/>
                <a:gd name="connsiteY124" fmla="*/ 87630 h 2773680"/>
                <a:gd name="connsiteX125" fmla="*/ 240030 w 1821180"/>
                <a:gd name="connsiteY125" fmla="*/ 80010 h 2773680"/>
                <a:gd name="connsiteX126" fmla="*/ 324940 w 1821180"/>
                <a:gd name="connsiteY126" fmla="*/ 71975 h 2773680"/>
                <a:gd name="connsiteX127" fmla="*/ 328111 w 1821180"/>
                <a:gd name="connsiteY127" fmla="*/ 114427 h 2773680"/>
                <a:gd name="connsiteX128" fmla="*/ 220980 w 1821180"/>
                <a:gd name="connsiteY128" fmla="*/ 133350 h 2773680"/>
                <a:gd name="connsiteX129" fmla="*/ 106680 w 1821180"/>
                <a:gd name="connsiteY129" fmla="*/ 205740 h 2773680"/>
                <a:gd name="connsiteX130" fmla="*/ 80010 w 1821180"/>
                <a:gd name="connsiteY130" fmla="*/ 259080 h 2773680"/>
                <a:gd name="connsiteX131" fmla="*/ 68580 w 1821180"/>
                <a:gd name="connsiteY131" fmla="*/ 304800 h 2773680"/>
                <a:gd name="connsiteX132" fmla="*/ 60960 w 1821180"/>
                <a:gd name="connsiteY132" fmla="*/ 358140 h 2773680"/>
                <a:gd name="connsiteX133" fmla="*/ 83820 w 1821180"/>
                <a:gd name="connsiteY133" fmla="*/ 430530 h 2773680"/>
                <a:gd name="connsiteX134" fmla="*/ 129540 w 1821180"/>
                <a:gd name="connsiteY134" fmla="*/ 483870 h 2773680"/>
                <a:gd name="connsiteX135" fmla="*/ 163830 w 1821180"/>
                <a:gd name="connsiteY135" fmla="*/ 541020 h 2773680"/>
                <a:gd name="connsiteX136" fmla="*/ 156210 w 1821180"/>
                <a:gd name="connsiteY136" fmla="*/ 643890 h 2773680"/>
                <a:gd name="connsiteX137" fmla="*/ 156210 w 1821180"/>
                <a:gd name="connsiteY137" fmla="*/ 773430 h 2773680"/>
                <a:gd name="connsiteX138" fmla="*/ 144780 w 1821180"/>
                <a:gd name="connsiteY138" fmla="*/ 899160 h 2773680"/>
                <a:gd name="connsiteX139" fmla="*/ 190500 w 1821180"/>
                <a:gd name="connsiteY139" fmla="*/ 1024890 h 2773680"/>
                <a:gd name="connsiteX140" fmla="*/ 220980 w 1821180"/>
                <a:gd name="connsiteY140" fmla="*/ 1112520 h 2773680"/>
                <a:gd name="connsiteX141" fmla="*/ 251460 w 1821180"/>
                <a:gd name="connsiteY141" fmla="*/ 1188720 h 2773680"/>
                <a:gd name="connsiteX142" fmla="*/ 259080 w 1821180"/>
                <a:gd name="connsiteY142" fmla="*/ 1283970 h 2773680"/>
                <a:gd name="connsiteX143" fmla="*/ 274320 w 1821180"/>
                <a:gd name="connsiteY143" fmla="*/ 1394460 h 2773680"/>
                <a:gd name="connsiteX144" fmla="*/ 320040 w 1821180"/>
                <a:gd name="connsiteY144" fmla="*/ 1543050 h 2773680"/>
                <a:gd name="connsiteX145" fmla="*/ 342900 w 1821180"/>
                <a:gd name="connsiteY145" fmla="*/ 1741170 h 2773680"/>
                <a:gd name="connsiteX146" fmla="*/ 411480 w 1821180"/>
                <a:gd name="connsiteY146" fmla="*/ 1950720 h 2773680"/>
                <a:gd name="connsiteX147" fmla="*/ 472440 w 1821180"/>
                <a:gd name="connsiteY147" fmla="*/ 2148840 h 2773680"/>
                <a:gd name="connsiteX148" fmla="*/ 556260 w 1821180"/>
                <a:gd name="connsiteY148" fmla="*/ 2308860 h 2773680"/>
                <a:gd name="connsiteX149" fmla="*/ 655320 w 1821180"/>
                <a:gd name="connsiteY149" fmla="*/ 2430780 h 2773680"/>
                <a:gd name="connsiteX150" fmla="*/ 784860 w 1821180"/>
                <a:gd name="connsiteY150" fmla="*/ 2548890 h 2773680"/>
                <a:gd name="connsiteX151" fmla="*/ 914400 w 1821180"/>
                <a:gd name="connsiteY151" fmla="*/ 2617470 h 2773680"/>
                <a:gd name="connsiteX152" fmla="*/ 948690 w 1821180"/>
                <a:gd name="connsiteY152" fmla="*/ 2651760 h 2773680"/>
                <a:gd name="connsiteX153" fmla="*/ 1074420 w 1821180"/>
                <a:gd name="connsiteY153" fmla="*/ 2674620 h 2773680"/>
                <a:gd name="connsiteX154" fmla="*/ 1123950 w 1821180"/>
                <a:gd name="connsiteY154" fmla="*/ 2678430 h 2773680"/>
                <a:gd name="connsiteX155" fmla="*/ 1344930 w 1821180"/>
                <a:gd name="connsiteY155" fmla="*/ 2674620 h 2773680"/>
                <a:gd name="connsiteX156" fmla="*/ 1592580 w 1821180"/>
                <a:gd name="connsiteY156" fmla="*/ 2716530 h 2773680"/>
                <a:gd name="connsiteX157" fmla="*/ 1737360 w 1821180"/>
                <a:gd name="connsiteY157" fmla="*/ 2716530 h 2773680"/>
                <a:gd name="connsiteX158" fmla="*/ 1786890 w 1821180"/>
                <a:gd name="connsiteY158" fmla="*/ 2682240 h 2773680"/>
                <a:gd name="connsiteX159" fmla="*/ 1783080 w 1821180"/>
                <a:gd name="connsiteY159" fmla="*/ 2625090 h 2773680"/>
                <a:gd name="connsiteX160" fmla="*/ 1764030 w 1821180"/>
                <a:gd name="connsiteY160" fmla="*/ 2579370 h 2773680"/>
                <a:gd name="connsiteX161" fmla="*/ 1718310 w 1821180"/>
                <a:gd name="connsiteY161" fmla="*/ 2526030 h 2773680"/>
                <a:gd name="connsiteX162" fmla="*/ 1684020 w 1821180"/>
                <a:gd name="connsiteY162" fmla="*/ 2400300 h 2773680"/>
                <a:gd name="connsiteX163" fmla="*/ 1657350 w 1821180"/>
                <a:gd name="connsiteY163" fmla="*/ 2339340 h 2773680"/>
                <a:gd name="connsiteX164" fmla="*/ 1607820 w 1821180"/>
                <a:gd name="connsiteY164" fmla="*/ 2263140 h 2773680"/>
                <a:gd name="connsiteX165" fmla="*/ 1504950 w 1821180"/>
                <a:gd name="connsiteY165" fmla="*/ 2205990 h 2773680"/>
                <a:gd name="connsiteX166" fmla="*/ 1379220 w 1821180"/>
                <a:gd name="connsiteY166" fmla="*/ 2129790 h 2773680"/>
                <a:gd name="connsiteX167" fmla="*/ 1306830 w 1821180"/>
                <a:gd name="connsiteY167" fmla="*/ 2053590 h 2773680"/>
                <a:gd name="connsiteX168" fmla="*/ 1257300 w 1821180"/>
                <a:gd name="connsiteY168" fmla="*/ 1943100 h 2773680"/>
                <a:gd name="connsiteX169" fmla="*/ 1226820 w 1821180"/>
                <a:gd name="connsiteY169" fmla="*/ 1844040 h 2773680"/>
                <a:gd name="connsiteX170" fmla="*/ 1215390 w 1821180"/>
                <a:gd name="connsiteY170" fmla="*/ 1756410 h 2773680"/>
                <a:gd name="connsiteX171" fmla="*/ 1181100 w 1821180"/>
                <a:gd name="connsiteY171" fmla="*/ 1703070 h 2773680"/>
                <a:gd name="connsiteX172" fmla="*/ 1150620 w 1821180"/>
                <a:gd name="connsiteY172" fmla="*/ 1577340 h 2773680"/>
                <a:gd name="connsiteX173" fmla="*/ 1123950 w 1821180"/>
                <a:gd name="connsiteY173" fmla="*/ 1474470 h 2773680"/>
                <a:gd name="connsiteX174" fmla="*/ 1070610 w 1821180"/>
                <a:gd name="connsiteY174" fmla="*/ 1356360 h 2773680"/>
                <a:gd name="connsiteX175" fmla="*/ 1013460 w 1821180"/>
                <a:gd name="connsiteY175" fmla="*/ 1230630 h 2773680"/>
                <a:gd name="connsiteX176" fmla="*/ 1021080 w 1821180"/>
                <a:gd name="connsiteY176" fmla="*/ 1123950 h 2773680"/>
                <a:gd name="connsiteX177" fmla="*/ 1028700 w 1821180"/>
                <a:gd name="connsiteY177" fmla="*/ 1085850 h 2773680"/>
                <a:gd name="connsiteX178" fmla="*/ 1097280 w 1821180"/>
                <a:gd name="connsiteY178" fmla="*/ 1051560 h 2773680"/>
                <a:gd name="connsiteX179" fmla="*/ 1150620 w 1821180"/>
                <a:gd name="connsiteY179" fmla="*/ 1017270 h 2773680"/>
                <a:gd name="connsiteX180" fmla="*/ 1158240 w 1821180"/>
                <a:gd name="connsiteY180" fmla="*/ 929640 h 2773680"/>
                <a:gd name="connsiteX181" fmla="*/ 1131570 w 1821180"/>
                <a:gd name="connsiteY181" fmla="*/ 842010 h 2773680"/>
                <a:gd name="connsiteX182" fmla="*/ 1062990 w 1821180"/>
                <a:gd name="connsiteY182" fmla="*/ 784860 h 2773680"/>
                <a:gd name="connsiteX183" fmla="*/ 1009650 w 1821180"/>
                <a:gd name="connsiteY183" fmla="*/ 617220 h 2773680"/>
                <a:gd name="connsiteX184" fmla="*/ 948690 w 1821180"/>
                <a:gd name="connsiteY184" fmla="*/ 491490 h 2773680"/>
                <a:gd name="connsiteX185" fmla="*/ 838200 w 1821180"/>
                <a:gd name="connsiteY185" fmla="*/ 388620 h 2773680"/>
                <a:gd name="connsiteX186" fmla="*/ 830580 w 1821180"/>
                <a:gd name="connsiteY186" fmla="*/ 293370 h 2773680"/>
                <a:gd name="connsiteX187" fmla="*/ 838200 w 1821180"/>
                <a:gd name="connsiteY187" fmla="*/ 182880 h 2773680"/>
                <a:gd name="connsiteX188" fmla="*/ 819150 w 1821180"/>
                <a:gd name="connsiteY188" fmla="*/ 99060 h 2773680"/>
                <a:gd name="connsiteX189" fmla="*/ 784860 w 1821180"/>
                <a:gd name="connsiteY189" fmla="*/ 68580 h 2773680"/>
                <a:gd name="connsiteX190" fmla="*/ 712470 w 1821180"/>
                <a:gd name="connsiteY190" fmla="*/ 57150 h 2773680"/>
                <a:gd name="connsiteX191" fmla="*/ 621030 w 1821180"/>
                <a:gd name="connsiteY191" fmla="*/ 57150 h 2773680"/>
                <a:gd name="connsiteX192" fmla="*/ 495300 w 1821180"/>
                <a:gd name="connsiteY192" fmla="*/ 95250 h 2773680"/>
                <a:gd name="connsiteX193" fmla="*/ 430530 w 1821180"/>
                <a:gd name="connsiteY193" fmla="*/ 114300 h 2773680"/>
                <a:gd name="connsiteX194" fmla="*/ 412406 w 1821180"/>
                <a:gd name="connsiteY194" fmla="*/ 119126 h 2773680"/>
                <a:gd name="connsiteX0" fmla="*/ 412406 w 1821180"/>
                <a:gd name="connsiteY0" fmla="*/ 119126 h 2773680"/>
                <a:gd name="connsiteX1" fmla="*/ 474569 w 1821180"/>
                <a:gd name="connsiteY1" fmla="*/ 47973 h 2773680"/>
                <a:gd name="connsiteX2" fmla="*/ 529590 w 1821180"/>
                <a:gd name="connsiteY2" fmla="*/ 41910 h 2773680"/>
                <a:gd name="connsiteX3" fmla="*/ 617220 w 1821180"/>
                <a:gd name="connsiteY3" fmla="*/ 19050 h 2773680"/>
                <a:gd name="connsiteX4" fmla="*/ 739140 w 1821180"/>
                <a:gd name="connsiteY4" fmla="*/ 0 h 2773680"/>
                <a:gd name="connsiteX5" fmla="*/ 796290 w 1821180"/>
                <a:gd name="connsiteY5" fmla="*/ 7620 h 2773680"/>
                <a:gd name="connsiteX6" fmla="*/ 811530 w 1821180"/>
                <a:gd name="connsiteY6" fmla="*/ 11430 h 2773680"/>
                <a:gd name="connsiteX7" fmla="*/ 857250 w 1821180"/>
                <a:gd name="connsiteY7" fmla="*/ 49530 h 2773680"/>
                <a:gd name="connsiteX8" fmla="*/ 891540 w 1821180"/>
                <a:gd name="connsiteY8" fmla="*/ 91440 h 2773680"/>
                <a:gd name="connsiteX9" fmla="*/ 918210 w 1821180"/>
                <a:gd name="connsiteY9" fmla="*/ 152400 h 2773680"/>
                <a:gd name="connsiteX10" fmla="*/ 929640 w 1821180"/>
                <a:gd name="connsiteY10" fmla="*/ 213360 h 2773680"/>
                <a:gd name="connsiteX11" fmla="*/ 933450 w 1821180"/>
                <a:gd name="connsiteY11" fmla="*/ 262890 h 2773680"/>
                <a:gd name="connsiteX12" fmla="*/ 971550 w 1821180"/>
                <a:gd name="connsiteY12" fmla="*/ 300990 h 2773680"/>
                <a:gd name="connsiteX13" fmla="*/ 1013460 w 1821180"/>
                <a:gd name="connsiteY13" fmla="*/ 331470 h 2773680"/>
                <a:gd name="connsiteX14" fmla="*/ 1032510 w 1821180"/>
                <a:gd name="connsiteY14" fmla="*/ 396240 h 2773680"/>
                <a:gd name="connsiteX15" fmla="*/ 1040130 w 1821180"/>
                <a:gd name="connsiteY15" fmla="*/ 476250 h 2773680"/>
                <a:gd name="connsiteX16" fmla="*/ 1104900 w 1821180"/>
                <a:gd name="connsiteY16" fmla="*/ 510540 h 2773680"/>
                <a:gd name="connsiteX17" fmla="*/ 1135380 w 1821180"/>
                <a:gd name="connsiteY17" fmla="*/ 567690 h 2773680"/>
                <a:gd name="connsiteX18" fmla="*/ 1154430 w 1821180"/>
                <a:gd name="connsiteY18" fmla="*/ 628650 h 2773680"/>
                <a:gd name="connsiteX19" fmla="*/ 1158240 w 1821180"/>
                <a:gd name="connsiteY19" fmla="*/ 666750 h 2773680"/>
                <a:gd name="connsiteX20" fmla="*/ 1181100 w 1821180"/>
                <a:gd name="connsiteY20" fmla="*/ 731520 h 2773680"/>
                <a:gd name="connsiteX21" fmla="*/ 1226820 w 1821180"/>
                <a:gd name="connsiteY21" fmla="*/ 773430 h 2773680"/>
                <a:gd name="connsiteX22" fmla="*/ 1261110 w 1821180"/>
                <a:gd name="connsiteY22" fmla="*/ 792480 h 2773680"/>
                <a:gd name="connsiteX23" fmla="*/ 1287780 w 1821180"/>
                <a:gd name="connsiteY23" fmla="*/ 857250 h 2773680"/>
                <a:gd name="connsiteX24" fmla="*/ 1291590 w 1821180"/>
                <a:gd name="connsiteY24" fmla="*/ 918210 h 2773680"/>
                <a:gd name="connsiteX25" fmla="*/ 1280160 w 1821180"/>
                <a:gd name="connsiteY25" fmla="*/ 941070 h 2773680"/>
                <a:gd name="connsiteX26" fmla="*/ 1280160 w 1821180"/>
                <a:gd name="connsiteY26" fmla="*/ 1005840 h 2773680"/>
                <a:gd name="connsiteX27" fmla="*/ 1253490 w 1821180"/>
                <a:gd name="connsiteY27" fmla="*/ 1047750 h 2773680"/>
                <a:gd name="connsiteX28" fmla="*/ 1234440 w 1821180"/>
                <a:gd name="connsiteY28" fmla="*/ 1089660 h 2773680"/>
                <a:gd name="connsiteX29" fmla="*/ 1207770 w 1821180"/>
                <a:gd name="connsiteY29" fmla="*/ 1104900 h 2773680"/>
                <a:gd name="connsiteX30" fmla="*/ 1207770 w 1821180"/>
                <a:gd name="connsiteY30" fmla="*/ 1150620 h 2773680"/>
                <a:gd name="connsiteX31" fmla="*/ 1173480 w 1821180"/>
                <a:gd name="connsiteY31" fmla="*/ 1188720 h 2773680"/>
                <a:gd name="connsiteX32" fmla="*/ 1165860 w 1821180"/>
                <a:gd name="connsiteY32" fmla="*/ 1253490 h 2773680"/>
                <a:gd name="connsiteX33" fmla="*/ 1200150 w 1821180"/>
                <a:gd name="connsiteY33" fmla="*/ 1325880 h 2773680"/>
                <a:gd name="connsiteX34" fmla="*/ 1200150 w 1821180"/>
                <a:gd name="connsiteY34" fmla="*/ 1383030 h 2773680"/>
                <a:gd name="connsiteX35" fmla="*/ 1211580 w 1821180"/>
                <a:gd name="connsiteY35" fmla="*/ 1447800 h 2773680"/>
                <a:gd name="connsiteX36" fmla="*/ 1203960 w 1821180"/>
                <a:gd name="connsiteY36" fmla="*/ 1508760 h 2773680"/>
                <a:gd name="connsiteX37" fmla="*/ 1253490 w 1821180"/>
                <a:gd name="connsiteY37" fmla="*/ 1607820 h 2773680"/>
                <a:gd name="connsiteX38" fmla="*/ 1272540 w 1821180"/>
                <a:gd name="connsiteY38" fmla="*/ 1699260 h 2773680"/>
                <a:gd name="connsiteX39" fmla="*/ 1287780 w 1821180"/>
                <a:gd name="connsiteY39" fmla="*/ 1737360 h 2773680"/>
                <a:gd name="connsiteX40" fmla="*/ 1325880 w 1821180"/>
                <a:gd name="connsiteY40" fmla="*/ 1805940 h 2773680"/>
                <a:gd name="connsiteX41" fmla="*/ 1329690 w 1821180"/>
                <a:gd name="connsiteY41" fmla="*/ 1866900 h 2773680"/>
                <a:gd name="connsiteX42" fmla="*/ 1333500 w 1821180"/>
                <a:gd name="connsiteY42" fmla="*/ 1916430 h 2773680"/>
                <a:gd name="connsiteX43" fmla="*/ 1363980 w 1821180"/>
                <a:gd name="connsiteY43" fmla="*/ 1965960 h 2773680"/>
                <a:gd name="connsiteX44" fmla="*/ 1405890 w 1821180"/>
                <a:gd name="connsiteY44" fmla="*/ 2026920 h 2773680"/>
                <a:gd name="connsiteX45" fmla="*/ 1417320 w 1821180"/>
                <a:gd name="connsiteY45" fmla="*/ 2061210 h 2773680"/>
                <a:gd name="connsiteX46" fmla="*/ 1459230 w 1821180"/>
                <a:gd name="connsiteY46" fmla="*/ 2110740 h 2773680"/>
                <a:gd name="connsiteX47" fmla="*/ 1508760 w 1821180"/>
                <a:gd name="connsiteY47" fmla="*/ 2145030 h 2773680"/>
                <a:gd name="connsiteX48" fmla="*/ 1596390 w 1821180"/>
                <a:gd name="connsiteY48" fmla="*/ 2186940 h 2773680"/>
                <a:gd name="connsiteX49" fmla="*/ 1611630 w 1821180"/>
                <a:gd name="connsiteY49" fmla="*/ 2221230 h 2773680"/>
                <a:gd name="connsiteX50" fmla="*/ 1642110 w 1821180"/>
                <a:gd name="connsiteY50" fmla="*/ 2266950 h 2773680"/>
                <a:gd name="connsiteX51" fmla="*/ 1703070 w 1821180"/>
                <a:gd name="connsiteY51" fmla="*/ 2305050 h 2773680"/>
                <a:gd name="connsiteX52" fmla="*/ 1748790 w 1821180"/>
                <a:gd name="connsiteY52" fmla="*/ 2358390 h 2773680"/>
                <a:gd name="connsiteX53" fmla="*/ 1760220 w 1821180"/>
                <a:gd name="connsiteY53" fmla="*/ 2449830 h 2773680"/>
                <a:gd name="connsiteX54" fmla="*/ 1779270 w 1821180"/>
                <a:gd name="connsiteY54" fmla="*/ 2499360 h 2773680"/>
                <a:gd name="connsiteX55" fmla="*/ 1813560 w 1821180"/>
                <a:gd name="connsiteY55" fmla="*/ 2548890 h 2773680"/>
                <a:gd name="connsiteX56" fmla="*/ 1821180 w 1821180"/>
                <a:gd name="connsiteY56" fmla="*/ 2602230 h 2773680"/>
                <a:gd name="connsiteX57" fmla="*/ 1821180 w 1821180"/>
                <a:gd name="connsiteY57" fmla="*/ 2663190 h 2773680"/>
                <a:gd name="connsiteX58" fmla="*/ 1817370 w 1821180"/>
                <a:gd name="connsiteY58" fmla="*/ 2701290 h 2773680"/>
                <a:gd name="connsiteX59" fmla="*/ 1802130 w 1821180"/>
                <a:gd name="connsiteY59" fmla="*/ 2735580 h 2773680"/>
                <a:gd name="connsiteX60" fmla="*/ 1741170 w 1821180"/>
                <a:gd name="connsiteY60" fmla="*/ 2758440 h 2773680"/>
                <a:gd name="connsiteX61" fmla="*/ 1687830 w 1821180"/>
                <a:gd name="connsiteY61" fmla="*/ 2769870 h 2773680"/>
                <a:gd name="connsiteX62" fmla="*/ 1611630 w 1821180"/>
                <a:gd name="connsiteY62" fmla="*/ 2773680 h 2773680"/>
                <a:gd name="connsiteX63" fmla="*/ 1512570 w 1821180"/>
                <a:gd name="connsiteY63" fmla="*/ 2754630 h 2773680"/>
                <a:gd name="connsiteX64" fmla="*/ 1451610 w 1821180"/>
                <a:gd name="connsiteY64" fmla="*/ 2766060 h 2773680"/>
                <a:gd name="connsiteX65" fmla="*/ 1390650 w 1821180"/>
                <a:gd name="connsiteY65" fmla="*/ 2773680 h 2773680"/>
                <a:gd name="connsiteX66" fmla="*/ 1356360 w 1821180"/>
                <a:gd name="connsiteY66" fmla="*/ 2766060 h 2773680"/>
                <a:gd name="connsiteX67" fmla="*/ 1325880 w 1821180"/>
                <a:gd name="connsiteY67" fmla="*/ 2750820 h 2773680"/>
                <a:gd name="connsiteX68" fmla="*/ 1226820 w 1821180"/>
                <a:gd name="connsiteY68" fmla="*/ 2758440 h 2773680"/>
                <a:gd name="connsiteX69" fmla="*/ 1135380 w 1821180"/>
                <a:gd name="connsiteY69" fmla="*/ 2773680 h 2773680"/>
                <a:gd name="connsiteX70" fmla="*/ 1078230 w 1821180"/>
                <a:gd name="connsiteY70" fmla="*/ 2762250 h 2773680"/>
                <a:gd name="connsiteX71" fmla="*/ 1013460 w 1821180"/>
                <a:gd name="connsiteY71" fmla="*/ 2739390 h 2773680"/>
                <a:gd name="connsiteX72" fmla="*/ 956310 w 1821180"/>
                <a:gd name="connsiteY72" fmla="*/ 2727960 h 2773680"/>
                <a:gd name="connsiteX73" fmla="*/ 830580 w 1821180"/>
                <a:gd name="connsiteY73" fmla="*/ 2678430 h 2773680"/>
                <a:gd name="connsiteX74" fmla="*/ 800100 w 1821180"/>
                <a:gd name="connsiteY74" fmla="*/ 2647950 h 2773680"/>
                <a:gd name="connsiteX75" fmla="*/ 758190 w 1821180"/>
                <a:gd name="connsiteY75" fmla="*/ 2636520 h 2773680"/>
                <a:gd name="connsiteX76" fmla="*/ 727710 w 1821180"/>
                <a:gd name="connsiteY76" fmla="*/ 2625090 h 2773680"/>
                <a:gd name="connsiteX77" fmla="*/ 681990 w 1821180"/>
                <a:gd name="connsiteY77" fmla="*/ 2590800 h 2773680"/>
                <a:gd name="connsiteX78" fmla="*/ 659130 w 1821180"/>
                <a:gd name="connsiteY78" fmla="*/ 2564130 h 2773680"/>
                <a:gd name="connsiteX79" fmla="*/ 590550 w 1821180"/>
                <a:gd name="connsiteY79" fmla="*/ 2552700 h 2773680"/>
                <a:gd name="connsiteX80" fmla="*/ 563880 w 1821180"/>
                <a:gd name="connsiteY80" fmla="*/ 2537460 h 2773680"/>
                <a:gd name="connsiteX81" fmla="*/ 541020 w 1821180"/>
                <a:gd name="connsiteY81" fmla="*/ 2491740 h 2773680"/>
                <a:gd name="connsiteX82" fmla="*/ 541020 w 1821180"/>
                <a:gd name="connsiteY82" fmla="*/ 2426970 h 2773680"/>
                <a:gd name="connsiteX83" fmla="*/ 502920 w 1821180"/>
                <a:gd name="connsiteY83" fmla="*/ 2354580 h 2773680"/>
                <a:gd name="connsiteX84" fmla="*/ 472440 w 1821180"/>
                <a:gd name="connsiteY84" fmla="*/ 2293620 h 2773680"/>
                <a:gd name="connsiteX85" fmla="*/ 422910 w 1821180"/>
                <a:gd name="connsiteY85" fmla="*/ 2217420 h 2773680"/>
                <a:gd name="connsiteX86" fmla="*/ 388620 w 1821180"/>
                <a:gd name="connsiteY86" fmla="*/ 2076450 h 2773680"/>
                <a:gd name="connsiteX87" fmla="*/ 350520 w 1821180"/>
                <a:gd name="connsiteY87" fmla="*/ 2038350 h 2773680"/>
                <a:gd name="connsiteX88" fmla="*/ 331470 w 1821180"/>
                <a:gd name="connsiteY88" fmla="*/ 2011680 h 2773680"/>
                <a:gd name="connsiteX89" fmla="*/ 308610 w 1821180"/>
                <a:gd name="connsiteY89" fmla="*/ 1962150 h 2773680"/>
                <a:gd name="connsiteX90" fmla="*/ 281940 w 1821180"/>
                <a:gd name="connsiteY90" fmla="*/ 1905000 h 2773680"/>
                <a:gd name="connsiteX91" fmla="*/ 232410 w 1821180"/>
                <a:gd name="connsiteY91" fmla="*/ 1802130 h 2773680"/>
                <a:gd name="connsiteX92" fmla="*/ 240030 w 1821180"/>
                <a:gd name="connsiteY92" fmla="*/ 1748790 h 2773680"/>
                <a:gd name="connsiteX93" fmla="*/ 251460 w 1821180"/>
                <a:gd name="connsiteY93" fmla="*/ 1676400 h 2773680"/>
                <a:gd name="connsiteX94" fmla="*/ 236220 w 1821180"/>
                <a:gd name="connsiteY94" fmla="*/ 1611630 h 2773680"/>
                <a:gd name="connsiteX95" fmla="*/ 220980 w 1821180"/>
                <a:gd name="connsiteY95" fmla="*/ 1569720 h 2773680"/>
                <a:gd name="connsiteX96" fmla="*/ 220980 w 1821180"/>
                <a:gd name="connsiteY96" fmla="*/ 1508760 h 2773680"/>
                <a:gd name="connsiteX97" fmla="*/ 220980 w 1821180"/>
                <a:gd name="connsiteY97" fmla="*/ 1508760 h 2773680"/>
                <a:gd name="connsiteX98" fmla="*/ 205740 w 1821180"/>
                <a:gd name="connsiteY98" fmla="*/ 1447800 h 2773680"/>
                <a:gd name="connsiteX99" fmla="*/ 190500 w 1821180"/>
                <a:gd name="connsiteY99" fmla="*/ 1379220 h 2773680"/>
                <a:gd name="connsiteX100" fmla="*/ 205740 w 1821180"/>
                <a:gd name="connsiteY100" fmla="*/ 1329690 h 2773680"/>
                <a:gd name="connsiteX101" fmla="*/ 186690 w 1821180"/>
                <a:gd name="connsiteY101" fmla="*/ 1245870 h 2773680"/>
                <a:gd name="connsiteX102" fmla="*/ 160020 w 1821180"/>
                <a:gd name="connsiteY102" fmla="*/ 1169670 h 2773680"/>
                <a:gd name="connsiteX103" fmla="*/ 137160 w 1821180"/>
                <a:gd name="connsiteY103" fmla="*/ 1108710 h 2773680"/>
                <a:gd name="connsiteX104" fmla="*/ 99060 w 1821180"/>
                <a:gd name="connsiteY104" fmla="*/ 1055370 h 2773680"/>
                <a:gd name="connsiteX105" fmla="*/ 80010 w 1821180"/>
                <a:gd name="connsiteY105" fmla="*/ 994410 h 2773680"/>
                <a:gd name="connsiteX106" fmla="*/ 57150 w 1821180"/>
                <a:gd name="connsiteY106" fmla="*/ 941070 h 2773680"/>
                <a:gd name="connsiteX107" fmla="*/ 76200 w 1821180"/>
                <a:gd name="connsiteY107" fmla="*/ 895350 h 2773680"/>
                <a:gd name="connsiteX108" fmla="*/ 80010 w 1821180"/>
                <a:gd name="connsiteY108" fmla="*/ 838200 h 2773680"/>
                <a:gd name="connsiteX109" fmla="*/ 68580 w 1821180"/>
                <a:gd name="connsiteY109" fmla="*/ 800100 h 2773680"/>
                <a:gd name="connsiteX110" fmla="*/ 72390 w 1821180"/>
                <a:gd name="connsiteY110" fmla="*/ 758190 h 2773680"/>
                <a:gd name="connsiteX111" fmla="*/ 87630 w 1821180"/>
                <a:gd name="connsiteY111" fmla="*/ 716280 h 2773680"/>
                <a:gd name="connsiteX112" fmla="*/ 91440 w 1821180"/>
                <a:gd name="connsiteY112" fmla="*/ 636270 h 2773680"/>
                <a:gd name="connsiteX113" fmla="*/ 68580 w 1821180"/>
                <a:gd name="connsiteY113" fmla="*/ 579120 h 2773680"/>
                <a:gd name="connsiteX114" fmla="*/ 45720 w 1821180"/>
                <a:gd name="connsiteY114" fmla="*/ 548640 h 2773680"/>
                <a:gd name="connsiteX115" fmla="*/ 38100 w 1821180"/>
                <a:gd name="connsiteY115" fmla="*/ 476250 h 2773680"/>
                <a:gd name="connsiteX116" fmla="*/ 22860 w 1821180"/>
                <a:gd name="connsiteY116" fmla="*/ 426720 h 2773680"/>
                <a:gd name="connsiteX117" fmla="*/ 3810 w 1821180"/>
                <a:gd name="connsiteY117" fmla="*/ 373380 h 2773680"/>
                <a:gd name="connsiteX118" fmla="*/ 0 w 1821180"/>
                <a:gd name="connsiteY118" fmla="*/ 316230 h 2773680"/>
                <a:gd name="connsiteX119" fmla="*/ 0 w 1821180"/>
                <a:gd name="connsiteY119" fmla="*/ 262890 h 2773680"/>
                <a:gd name="connsiteX120" fmla="*/ 41910 w 1821180"/>
                <a:gd name="connsiteY120" fmla="*/ 213360 h 2773680"/>
                <a:gd name="connsiteX121" fmla="*/ 60960 w 1821180"/>
                <a:gd name="connsiteY121" fmla="*/ 167640 h 2773680"/>
                <a:gd name="connsiteX122" fmla="*/ 91440 w 1821180"/>
                <a:gd name="connsiteY122" fmla="*/ 148590 h 2773680"/>
                <a:gd name="connsiteX123" fmla="*/ 125730 w 1821180"/>
                <a:gd name="connsiteY123" fmla="*/ 125730 h 2773680"/>
                <a:gd name="connsiteX124" fmla="*/ 182880 w 1821180"/>
                <a:gd name="connsiteY124" fmla="*/ 87630 h 2773680"/>
                <a:gd name="connsiteX125" fmla="*/ 240030 w 1821180"/>
                <a:gd name="connsiteY125" fmla="*/ 80010 h 2773680"/>
                <a:gd name="connsiteX126" fmla="*/ 324940 w 1821180"/>
                <a:gd name="connsiteY126" fmla="*/ 71975 h 2773680"/>
                <a:gd name="connsiteX127" fmla="*/ 328111 w 1821180"/>
                <a:gd name="connsiteY127" fmla="*/ 114427 h 2773680"/>
                <a:gd name="connsiteX128" fmla="*/ 220980 w 1821180"/>
                <a:gd name="connsiteY128" fmla="*/ 133350 h 2773680"/>
                <a:gd name="connsiteX129" fmla="*/ 106680 w 1821180"/>
                <a:gd name="connsiteY129" fmla="*/ 205740 h 2773680"/>
                <a:gd name="connsiteX130" fmla="*/ 80010 w 1821180"/>
                <a:gd name="connsiteY130" fmla="*/ 259080 h 2773680"/>
                <a:gd name="connsiteX131" fmla="*/ 68580 w 1821180"/>
                <a:gd name="connsiteY131" fmla="*/ 304800 h 2773680"/>
                <a:gd name="connsiteX132" fmla="*/ 60960 w 1821180"/>
                <a:gd name="connsiteY132" fmla="*/ 358140 h 2773680"/>
                <a:gd name="connsiteX133" fmla="*/ 83820 w 1821180"/>
                <a:gd name="connsiteY133" fmla="*/ 430530 h 2773680"/>
                <a:gd name="connsiteX134" fmla="*/ 129540 w 1821180"/>
                <a:gd name="connsiteY134" fmla="*/ 483870 h 2773680"/>
                <a:gd name="connsiteX135" fmla="*/ 163830 w 1821180"/>
                <a:gd name="connsiteY135" fmla="*/ 541020 h 2773680"/>
                <a:gd name="connsiteX136" fmla="*/ 156210 w 1821180"/>
                <a:gd name="connsiteY136" fmla="*/ 643890 h 2773680"/>
                <a:gd name="connsiteX137" fmla="*/ 156210 w 1821180"/>
                <a:gd name="connsiteY137" fmla="*/ 773430 h 2773680"/>
                <a:gd name="connsiteX138" fmla="*/ 144780 w 1821180"/>
                <a:gd name="connsiteY138" fmla="*/ 899160 h 2773680"/>
                <a:gd name="connsiteX139" fmla="*/ 190500 w 1821180"/>
                <a:gd name="connsiteY139" fmla="*/ 1024890 h 2773680"/>
                <a:gd name="connsiteX140" fmla="*/ 220980 w 1821180"/>
                <a:gd name="connsiteY140" fmla="*/ 1112520 h 2773680"/>
                <a:gd name="connsiteX141" fmla="*/ 251460 w 1821180"/>
                <a:gd name="connsiteY141" fmla="*/ 1188720 h 2773680"/>
                <a:gd name="connsiteX142" fmla="*/ 259080 w 1821180"/>
                <a:gd name="connsiteY142" fmla="*/ 1283970 h 2773680"/>
                <a:gd name="connsiteX143" fmla="*/ 274320 w 1821180"/>
                <a:gd name="connsiteY143" fmla="*/ 1394460 h 2773680"/>
                <a:gd name="connsiteX144" fmla="*/ 320040 w 1821180"/>
                <a:gd name="connsiteY144" fmla="*/ 1543050 h 2773680"/>
                <a:gd name="connsiteX145" fmla="*/ 342900 w 1821180"/>
                <a:gd name="connsiteY145" fmla="*/ 1741170 h 2773680"/>
                <a:gd name="connsiteX146" fmla="*/ 411480 w 1821180"/>
                <a:gd name="connsiteY146" fmla="*/ 1950720 h 2773680"/>
                <a:gd name="connsiteX147" fmla="*/ 472440 w 1821180"/>
                <a:gd name="connsiteY147" fmla="*/ 2148840 h 2773680"/>
                <a:gd name="connsiteX148" fmla="*/ 556260 w 1821180"/>
                <a:gd name="connsiteY148" fmla="*/ 2308860 h 2773680"/>
                <a:gd name="connsiteX149" fmla="*/ 655320 w 1821180"/>
                <a:gd name="connsiteY149" fmla="*/ 2430780 h 2773680"/>
                <a:gd name="connsiteX150" fmla="*/ 784860 w 1821180"/>
                <a:gd name="connsiteY150" fmla="*/ 2548890 h 2773680"/>
                <a:gd name="connsiteX151" fmla="*/ 914400 w 1821180"/>
                <a:gd name="connsiteY151" fmla="*/ 2617470 h 2773680"/>
                <a:gd name="connsiteX152" fmla="*/ 948690 w 1821180"/>
                <a:gd name="connsiteY152" fmla="*/ 2651760 h 2773680"/>
                <a:gd name="connsiteX153" fmla="*/ 1074420 w 1821180"/>
                <a:gd name="connsiteY153" fmla="*/ 2674620 h 2773680"/>
                <a:gd name="connsiteX154" fmla="*/ 1123950 w 1821180"/>
                <a:gd name="connsiteY154" fmla="*/ 2678430 h 2773680"/>
                <a:gd name="connsiteX155" fmla="*/ 1344930 w 1821180"/>
                <a:gd name="connsiteY155" fmla="*/ 2674620 h 2773680"/>
                <a:gd name="connsiteX156" fmla="*/ 1592580 w 1821180"/>
                <a:gd name="connsiteY156" fmla="*/ 2716530 h 2773680"/>
                <a:gd name="connsiteX157" fmla="*/ 1737360 w 1821180"/>
                <a:gd name="connsiteY157" fmla="*/ 2716530 h 2773680"/>
                <a:gd name="connsiteX158" fmla="*/ 1786890 w 1821180"/>
                <a:gd name="connsiteY158" fmla="*/ 2682240 h 2773680"/>
                <a:gd name="connsiteX159" fmla="*/ 1783080 w 1821180"/>
                <a:gd name="connsiteY159" fmla="*/ 2625090 h 2773680"/>
                <a:gd name="connsiteX160" fmla="*/ 1764030 w 1821180"/>
                <a:gd name="connsiteY160" fmla="*/ 2579370 h 2773680"/>
                <a:gd name="connsiteX161" fmla="*/ 1718310 w 1821180"/>
                <a:gd name="connsiteY161" fmla="*/ 2526030 h 2773680"/>
                <a:gd name="connsiteX162" fmla="*/ 1684020 w 1821180"/>
                <a:gd name="connsiteY162" fmla="*/ 2400300 h 2773680"/>
                <a:gd name="connsiteX163" fmla="*/ 1657350 w 1821180"/>
                <a:gd name="connsiteY163" fmla="*/ 2339340 h 2773680"/>
                <a:gd name="connsiteX164" fmla="*/ 1607820 w 1821180"/>
                <a:gd name="connsiteY164" fmla="*/ 2263140 h 2773680"/>
                <a:gd name="connsiteX165" fmla="*/ 1504950 w 1821180"/>
                <a:gd name="connsiteY165" fmla="*/ 2205990 h 2773680"/>
                <a:gd name="connsiteX166" fmla="*/ 1379220 w 1821180"/>
                <a:gd name="connsiteY166" fmla="*/ 2129790 h 2773680"/>
                <a:gd name="connsiteX167" fmla="*/ 1306830 w 1821180"/>
                <a:gd name="connsiteY167" fmla="*/ 2053590 h 2773680"/>
                <a:gd name="connsiteX168" fmla="*/ 1257300 w 1821180"/>
                <a:gd name="connsiteY168" fmla="*/ 1943100 h 2773680"/>
                <a:gd name="connsiteX169" fmla="*/ 1226820 w 1821180"/>
                <a:gd name="connsiteY169" fmla="*/ 1844040 h 2773680"/>
                <a:gd name="connsiteX170" fmla="*/ 1215390 w 1821180"/>
                <a:gd name="connsiteY170" fmla="*/ 1756410 h 2773680"/>
                <a:gd name="connsiteX171" fmla="*/ 1181100 w 1821180"/>
                <a:gd name="connsiteY171" fmla="*/ 1703070 h 2773680"/>
                <a:gd name="connsiteX172" fmla="*/ 1150620 w 1821180"/>
                <a:gd name="connsiteY172" fmla="*/ 1577340 h 2773680"/>
                <a:gd name="connsiteX173" fmla="*/ 1123950 w 1821180"/>
                <a:gd name="connsiteY173" fmla="*/ 1474470 h 2773680"/>
                <a:gd name="connsiteX174" fmla="*/ 1070610 w 1821180"/>
                <a:gd name="connsiteY174" fmla="*/ 1356360 h 2773680"/>
                <a:gd name="connsiteX175" fmla="*/ 1013460 w 1821180"/>
                <a:gd name="connsiteY175" fmla="*/ 1230630 h 2773680"/>
                <a:gd name="connsiteX176" fmla="*/ 1021080 w 1821180"/>
                <a:gd name="connsiteY176" fmla="*/ 1123950 h 2773680"/>
                <a:gd name="connsiteX177" fmla="*/ 1028700 w 1821180"/>
                <a:gd name="connsiteY177" fmla="*/ 1085850 h 2773680"/>
                <a:gd name="connsiteX178" fmla="*/ 1097280 w 1821180"/>
                <a:gd name="connsiteY178" fmla="*/ 1051560 h 2773680"/>
                <a:gd name="connsiteX179" fmla="*/ 1150620 w 1821180"/>
                <a:gd name="connsiteY179" fmla="*/ 1017270 h 2773680"/>
                <a:gd name="connsiteX180" fmla="*/ 1158240 w 1821180"/>
                <a:gd name="connsiteY180" fmla="*/ 929640 h 2773680"/>
                <a:gd name="connsiteX181" fmla="*/ 1131570 w 1821180"/>
                <a:gd name="connsiteY181" fmla="*/ 842010 h 2773680"/>
                <a:gd name="connsiteX182" fmla="*/ 1062990 w 1821180"/>
                <a:gd name="connsiteY182" fmla="*/ 784860 h 2773680"/>
                <a:gd name="connsiteX183" fmla="*/ 1009650 w 1821180"/>
                <a:gd name="connsiteY183" fmla="*/ 617220 h 2773680"/>
                <a:gd name="connsiteX184" fmla="*/ 948690 w 1821180"/>
                <a:gd name="connsiteY184" fmla="*/ 491490 h 2773680"/>
                <a:gd name="connsiteX185" fmla="*/ 945356 w 1821180"/>
                <a:gd name="connsiteY185" fmla="*/ 362427 h 2773680"/>
                <a:gd name="connsiteX186" fmla="*/ 830580 w 1821180"/>
                <a:gd name="connsiteY186" fmla="*/ 293370 h 2773680"/>
                <a:gd name="connsiteX187" fmla="*/ 838200 w 1821180"/>
                <a:gd name="connsiteY187" fmla="*/ 182880 h 2773680"/>
                <a:gd name="connsiteX188" fmla="*/ 819150 w 1821180"/>
                <a:gd name="connsiteY188" fmla="*/ 99060 h 2773680"/>
                <a:gd name="connsiteX189" fmla="*/ 784860 w 1821180"/>
                <a:gd name="connsiteY189" fmla="*/ 68580 h 2773680"/>
                <a:gd name="connsiteX190" fmla="*/ 712470 w 1821180"/>
                <a:gd name="connsiteY190" fmla="*/ 57150 h 2773680"/>
                <a:gd name="connsiteX191" fmla="*/ 621030 w 1821180"/>
                <a:gd name="connsiteY191" fmla="*/ 57150 h 2773680"/>
                <a:gd name="connsiteX192" fmla="*/ 495300 w 1821180"/>
                <a:gd name="connsiteY192" fmla="*/ 95250 h 2773680"/>
                <a:gd name="connsiteX193" fmla="*/ 430530 w 1821180"/>
                <a:gd name="connsiteY193" fmla="*/ 114300 h 2773680"/>
                <a:gd name="connsiteX194" fmla="*/ 412406 w 1821180"/>
                <a:gd name="connsiteY194" fmla="*/ 119126 h 2773680"/>
                <a:gd name="connsiteX0" fmla="*/ 412406 w 1821180"/>
                <a:gd name="connsiteY0" fmla="*/ 119126 h 2773680"/>
                <a:gd name="connsiteX1" fmla="*/ 474569 w 1821180"/>
                <a:gd name="connsiteY1" fmla="*/ 47973 h 2773680"/>
                <a:gd name="connsiteX2" fmla="*/ 529590 w 1821180"/>
                <a:gd name="connsiteY2" fmla="*/ 41910 h 2773680"/>
                <a:gd name="connsiteX3" fmla="*/ 617220 w 1821180"/>
                <a:gd name="connsiteY3" fmla="*/ 19050 h 2773680"/>
                <a:gd name="connsiteX4" fmla="*/ 739140 w 1821180"/>
                <a:gd name="connsiteY4" fmla="*/ 0 h 2773680"/>
                <a:gd name="connsiteX5" fmla="*/ 796290 w 1821180"/>
                <a:gd name="connsiteY5" fmla="*/ 7620 h 2773680"/>
                <a:gd name="connsiteX6" fmla="*/ 811530 w 1821180"/>
                <a:gd name="connsiteY6" fmla="*/ 11430 h 2773680"/>
                <a:gd name="connsiteX7" fmla="*/ 857250 w 1821180"/>
                <a:gd name="connsiteY7" fmla="*/ 49530 h 2773680"/>
                <a:gd name="connsiteX8" fmla="*/ 891540 w 1821180"/>
                <a:gd name="connsiteY8" fmla="*/ 91440 h 2773680"/>
                <a:gd name="connsiteX9" fmla="*/ 918210 w 1821180"/>
                <a:gd name="connsiteY9" fmla="*/ 152400 h 2773680"/>
                <a:gd name="connsiteX10" fmla="*/ 929640 w 1821180"/>
                <a:gd name="connsiteY10" fmla="*/ 213360 h 2773680"/>
                <a:gd name="connsiteX11" fmla="*/ 933450 w 1821180"/>
                <a:gd name="connsiteY11" fmla="*/ 262890 h 2773680"/>
                <a:gd name="connsiteX12" fmla="*/ 971550 w 1821180"/>
                <a:gd name="connsiteY12" fmla="*/ 300990 h 2773680"/>
                <a:gd name="connsiteX13" fmla="*/ 1013460 w 1821180"/>
                <a:gd name="connsiteY13" fmla="*/ 331470 h 2773680"/>
                <a:gd name="connsiteX14" fmla="*/ 1032510 w 1821180"/>
                <a:gd name="connsiteY14" fmla="*/ 396240 h 2773680"/>
                <a:gd name="connsiteX15" fmla="*/ 1040130 w 1821180"/>
                <a:gd name="connsiteY15" fmla="*/ 476250 h 2773680"/>
                <a:gd name="connsiteX16" fmla="*/ 1104900 w 1821180"/>
                <a:gd name="connsiteY16" fmla="*/ 510540 h 2773680"/>
                <a:gd name="connsiteX17" fmla="*/ 1135380 w 1821180"/>
                <a:gd name="connsiteY17" fmla="*/ 567690 h 2773680"/>
                <a:gd name="connsiteX18" fmla="*/ 1154430 w 1821180"/>
                <a:gd name="connsiteY18" fmla="*/ 628650 h 2773680"/>
                <a:gd name="connsiteX19" fmla="*/ 1158240 w 1821180"/>
                <a:gd name="connsiteY19" fmla="*/ 666750 h 2773680"/>
                <a:gd name="connsiteX20" fmla="*/ 1181100 w 1821180"/>
                <a:gd name="connsiteY20" fmla="*/ 731520 h 2773680"/>
                <a:gd name="connsiteX21" fmla="*/ 1226820 w 1821180"/>
                <a:gd name="connsiteY21" fmla="*/ 773430 h 2773680"/>
                <a:gd name="connsiteX22" fmla="*/ 1261110 w 1821180"/>
                <a:gd name="connsiteY22" fmla="*/ 792480 h 2773680"/>
                <a:gd name="connsiteX23" fmla="*/ 1287780 w 1821180"/>
                <a:gd name="connsiteY23" fmla="*/ 857250 h 2773680"/>
                <a:gd name="connsiteX24" fmla="*/ 1291590 w 1821180"/>
                <a:gd name="connsiteY24" fmla="*/ 918210 h 2773680"/>
                <a:gd name="connsiteX25" fmla="*/ 1280160 w 1821180"/>
                <a:gd name="connsiteY25" fmla="*/ 941070 h 2773680"/>
                <a:gd name="connsiteX26" fmla="*/ 1280160 w 1821180"/>
                <a:gd name="connsiteY26" fmla="*/ 1005840 h 2773680"/>
                <a:gd name="connsiteX27" fmla="*/ 1253490 w 1821180"/>
                <a:gd name="connsiteY27" fmla="*/ 1047750 h 2773680"/>
                <a:gd name="connsiteX28" fmla="*/ 1234440 w 1821180"/>
                <a:gd name="connsiteY28" fmla="*/ 1089660 h 2773680"/>
                <a:gd name="connsiteX29" fmla="*/ 1207770 w 1821180"/>
                <a:gd name="connsiteY29" fmla="*/ 1104900 h 2773680"/>
                <a:gd name="connsiteX30" fmla="*/ 1207770 w 1821180"/>
                <a:gd name="connsiteY30" fmla="*/ 1150620 h 2773680"/>
                <a:gd name="connsiteX31" fmla="*/ 1173480 w 1821180"/>
                <a:gd name="connsiteY31" fmla="*/ 1188720 h 2773680"/>
                <a:gd name="connsiteX32" fmla="*/ 1165860 w 1821180"/>
                <a:gd name="connsiteY32" fmla="*/ 1253490 h 2773680"/>
                <a:gd name="connsiteX33" fmla="*/ 1200150 w 1821180"/>
                <a:gd name="connsiteY33" fmla="*/ 1325880 h 2773680"/>
                <a:gd name="connsiteX34" fmla="*/ 1200150 w 1821180"/>
                <a:gd name="connsiteY34" fmla="*/ 1383030 h 2773680"/>
                <a:gd name="connsiteX35" fmla="*/ 1211580 w 1821180"/>
                <a:gd name="connsiteY35" fmla="*/ 1447800 h 2773680"/>
                <a:gd name="connsiteX36" fmla="*/ 1203960 w 1821180"/>
                <a:gd name="connsiteY36" fmla="*/ 1508760 h 2773680"/>
                <a:gd name="connsiteX37" fmla="*/ 1253490 w 1821180"/>
                <a:gd name="connsiteY37" fmla="*/ 1607820 h 2773680"/>
                <a:gd name="connsiteX38" fmla="*/ 1272540 w 1821180"/>
                <a:gd name="connsiteY38" fmla="*/ 1699260 h 2773680"/>
                <a:gd name="connsiteX39" fmla="*/ 1287780 w 1821180"/>
                <a:gd name="connsiteY39" fmla="*/ 1737360 h 2773680"/>
                <a:gd name="connsiteX40" fmla="*/ 1325880 w 1821180"/>
                <a:gd name="connsiteY40" fmla="*/ 1805940 h 2773680"/>
                <a:gd name="connsiteX41" fmla="*/ 1329690 w 1821180"/>
                <a:gd name="connsiteY41" fmla="*/ 1866900 h 2773680"/>
                <a:gd name="connsiteX42" fmla="*/ 1333500 w 1821180"/>
                <a:gd name="connsiteY42" fmla="*/ 1916430 h 2773680"/>
                <a:gd name="connsiteX43" fmla="*/ 1363980 w 1821180"/>
                <a:gd name="connsiteY43" fmla="*/ 1965960 h 2773680"/>
                <a:gd name="connsiteX44" fmla="*/ 1405890 w 1821180"/>
                <a:gd name="connsiteY44" fmla="*/ 2026920 h 2773680"/>
                <a:gd name="connsiteX45" fmla="*/ 1417320 w 1821180"/>
                <a:gd name="connsiteY45" fmla="*/ 2061210 h 2773680"/>
                <a:gd name="connsiteX46" fmla="*/ 1459230 w 1821180"/>
                <a:gd name="connsiteY46" fmla="*/ 2110740 h 2773680"/>
                <a:gd name="connsiteX47" fmla="*/ 1508760 w 1821180"/>
                <a:gd name="connsiteY47" fmla="*/ 2145030 h 2773680"/>
                <a:gd name="connsiteX48" fmla="*/ 1596390 w 1821180"/>
                <a:gd name="connsiteY48" fmla="*/ 2186940 h 2773680"/>
                <a:gd name="connsiteX49" fmla="*/ 1611630 w 1821180"/>
                <a:gd name="connsiteY49" fmla="*/ 2221230 h 2773680"/>
                <a:gd name="connsiteX50" fmla="*/ 1642110 w 1821180"/>
                <a:gd name="connsiteY50" fmla="*/ 2266950 h 2773680"/>
                <a:gd name="connsiteX51" fmla="*/ 1703070 w 1821180"/>
                <a:gd name="connsiteY51" fmla="*/ 2305050 h 2773680"/>
                <a:gd name="connsiteX52" fmla="*/ 1748790 w 1821180"/>
                <a:gd name="connsiteY52" fmla="*/ 2358390 h 2773680"/>
                <a:gd name="connsiteX53" fmla="*/ 1760220 w 1821180"/>
                <a:gd name="connsiteY53" fmla="*/ 2449830 h 2773680"/>
                <a:gd name="connsiteX54" fmla="*/ 1779270 w 1821180"/>
                <a:gd name="connsiteY54" fmla="*/ 2499360 h 2773680"/>
                <a:gd name="connsiteX55" fmla="*/ 1813560 w 1821180"/>
                <a:gd name="connsiteY55" fmla="*/ 2548890 h 2773680"/>
                <a:gd name="connsiteX56" fmla="*/ 1821180 w 1821180"/>
                <a:gd name="connsiteY56" fmla="*/ 2602230 h 2773680"/>
                <a:gd name="connsiteX57" fmla="*/ 1821180 w 1821180"/>
                <a:gd name="connsiteY57" fmla="*/ 2663190 h 2773680"/>
                <a:gd name="connsiteX58" fmla="*/ 1817370 w 1821180"/>
                <a:gd name="connsiteY58" fmla="*/ 2701290 h 2773680"/>
                <a:gd name="connsiteX59" fmla="*/ 1802130 w 1821180"/>
                <a:gd name="connsiteY59" fmla="*/ 2735580 h 2773680"/>
                <a:gd name="connsiteX60" fmla="*/ 1741170 w 1821180"/>
                <a:gd name="connsiteY60" fmla="*/ 2758440 h 2773680"/>
                <a:gd name="connsiteX61" fmla="*/ 1687830 w 1821180"/>
                <a:gd name="connsiteY61" fmla="*/ 2769870 h 2773680"/>
                <a:gd name="connsiteX62" fmla="*/ 1611630 w 1821180"/>
                <a:gd name="connsiteY62" fmla="*/ 2773680 h 2773680"/>
                <a:gd name="connsiteX63" fmla="*/ 1512570 w 1821180"/>
                <a:gd name="connsiteY63" fmla="*/ 2754630 h 2773680"/>
                <a:gd name="connsiteX64" fmla="*/ 1451610 w 1821180"/>
                <a:gd name="connsiteY64" fmla="*/ 2766060 h 2773680"/>
                <a:gd name="connsiteX65" fmla="*/ 1390650 w 1821180"/>
                <a:gd name="connsiteY65" fmla="*/ 2773680 h 2773680"/>
                <a:gd name="connsiteX66" fmla="*/ 1356360 w 1821180"/>
                <a:gd name="connsiteY66" fmla="*/ 2766060 h 2773680"/>
                <a:gd name="connsiteX67" fmla="*/ 1325880 w 1821180"/>
                <a:gd name="connsiteY67" fmla="*/ 2750820 h 2773680"/>
                <a:gd name="connsiteX68" fmla="*/ 1226820 w 1821180"/>
                <a:gd name="connsiteY68" fmla="*/ 2758440 h 2773680"/>
                <a:gd name="connsiteX69" fmla="*/ 1135380 w 1821180"/>
                <a:gd name="connsiteY69" fmla="*/ 2773680 h 2773680"/>
                <a:gd name="connsiteX70" fmla="*/ 1078230 w 1821180"/>
                <a:gd name="connsiteY70" fmla="*/ 2762250 h 2773680"/>
                <a:gd name="connsiteX71" fmla="*/ 1013460 w 1821180"/>
                <a:gd name="connsiteY71" fmla="*/ 2739390 h 2773680"/>
                <a:gd name="connsiteX72" fmla="*/ 956310 w 1821180"/>
                <a:gd name="connsiteY72" fmla="*/ 2727960 h 2773680"/>
                <a:gd name="connsiteX73" fmla="*/ 830580 w 1821180"/>
                <a:gd name="connsiteY73" fmla="*/ 2678430 h 2773680"/>
                <a:gd name="connsiteX74" fmla="*/ 800100 w 1821180"/>
                <a:gd name="connsiteY74" fmla="*/ 2647950 h 2773680"/>
                <a:gd name="connsiteX75" fmla="*/ 758190 w 1821180"/>
                <a:gd name="connsiteY75" fmla="*/ 2636520 h 2773680"/>
                <a:gd name="connsiteX76" fmla="*/ 727710 w 1821180"/>
                <a:gd name="connsiteY76" fmla="*/ 2625090 h 2773680"/>
                <a:gd name="connsiteX77" fmla="*/ 681990 w 1821180"/>
                <a:gd name="connsiteY77" fmla="*/ 2590800 h 2773680"/>
                <a:gd name="connsiteX78" fmla="*/ 659130 w 1821180"/>
                <a:gd name="connsiteY78" fmla="*/ 2564130 h 2773680"/>
                <a:gd name="connsiteX79" fmla="*/ 590550 w 1821180"/>
                <a:gd name="connsiteY79" fmla="*/ 2552700 h 2773680"/>
                <a:gd name="connsiteX80" fmla="*/ 563880 w 1821180"/>
                <a:gd name="connsiteY80" fmla="*/ 2537460 h 2773680"/>
                <a:gd name="connsiteX81" fmla="*/ 541020 w 1821180"/>
                <a:gd name="connsiteY81" fmla="*/ 2491740 h 2773680"/>
                <a:gd name="connsiteX82" fmla="*/ 541020 w 1821180"/>
                <a:gd name="connsiteY82" fmla="*/ 2426970 h 2773680"/>
                <a:gd name="connsiteX83" fmla="*/ 502920 w 1821180"/>
                <a:gd name="connsiteY83" fmla="*/ 2354580 h 2773680"/>
                <a:gd name="connsiteX84" fmla="*/ 472440 w 1821180"/>
                <a:gd name="connsiteY84" fmla="*/ 2293620 h 2773680"/>
                <a:gd name="connsiteX85" fmla="*/ 422910 w 1821180"/>
                <a:gd name="connsiteY85" fmla="*/ 2217420 h 2773680"/>
                <a:gd name="connsiteX86" fmla="*/ 388620 w 1821180"/>
                <a:gd name="connsiteY86" fmla="*/ 2076450 h 2773680"/>
                <a:gd name="connsiteX87" fmla="*/ 350520 w 1821180"/>
                <a:gd name="connsiteY87" fmla="*/ 2038350 h 2773680"/>
                <a:gd name="connsiteX88" fmla="*/ 331470 w 1821180"/>
                <a:gd name="connsiteY88" fmla="*/ 2011680 h 2773680"/>
                <a:gd name="connsiteX89" fmla="*/ 308610 w 1821180"/>
                <a:gd name="connsiteY89" fmla="*/ 1962150 h 2773680"/>
                <a:gd name="connsiteX90" fmla="*/ 281940 w 1821180"/>
                <a:gd name="connsiteY90" fmla="*/ 1905000 h 2773680"/>
                <a:gd name="connsiteX91" fmla="*/ 232410 w 1821180"/>
                <a:gd name="connsiteY91" fmla="*/ 1802130 h 2773680"/>
                <a:gd name="connsiteX92" fmla="*/ 240030 w 1821180"/>
                <a:gd name="connsiteY92" fmla="*/ 1748790 h 2773680"/>
                <a:gd name="connsiteX93" fmla="*/ 251460 w 1821180"/>
                <a:gd name="connsiteY93" fmla="*/ 1676400 h 2773680"/>
                <a:gd name="connsiteX94" fmla="*/ 236220 w 1821180"/>
                <a:gd name="connsiteY94" fmla="*/ 1611630 h 2773680"/>
                <a:gd name="connsiteX95" fmla="*/ 220980 w 1821180"/>
                <a:gd name="connsiteY95" fmla="*/ 1569720 h 2773680"/>
                <a:gd name="connsiteX96" fmla="*/ 220980 w 1821180"/>
                <a:gd name="connsiteY96" fmla="*/ 1508760 h 2773680"/>
                <a:gd name="connsiteX97" fmla="*/ 220980 w 1821180"/>
                <a:gd name="connsiteY97" fmla="*/ 1508760 h 2773680"/>
                <a:gd name="connsiteX98" fmla="*/ 205740 w 1821180"/>
                <a:gd name="connsiteY98" fmla="*/ 1447800 h 2773680"/>
                <a:gd name="connsiteX99" fmla="*/ 190500 w 1821180"/>
                <a:gd name="connsiteY99" fmla="*/ 1379220 h 2773680"/>
                <a:gd name="connsiteX100" fmla="*/ 205740 w 1821180"/>
                <a:gd name="connsiteY100" fmla="*/ 1329690 h 2773680"/>
                <a:gd name="connsiteX101" fmla="*/ 186690 w 1821180"/>
                <a:gd name="connsiteY101" fmla="*/ 1245870 h 2773680"/>
                <a:gd name="connsiteX102" fmla="*/ 160020 w 1821180"/>
                <a:gd name="connsiteY102" fmla="*/ 1169670 h 2773680"/>
                <a:gd name="connsiteX103" fmla="*/ 137160 w 1821180"/>
                <a:gd name="connsiteY103" fmla="*/ 1108710 h 2773680"/>
                <a:gd name="connsiteX104" fmla="*/ 99060 w 1821180"/>
                <a:gd name="connsiteY104" fmla="*/ 1055370 h 2773680"/>
                <a:gd name="connsiteX105" fmla="*/ 80010 w 1821180"/>
                <a:gd name="connsiteY105" fmla="*/ 994410 h 2773680"/>
                <a:gd name="connsiteX106" fmla="*/ 57150 w 1821180"/>
                <a:gd name="connsiteY106" fmla="*/ 941070 h 2773680"/>
                <a:gd name="connsiteX107" fmla="*/ 76200 w 1821180"/>
                <a:gd name="connsiteY107" fmla="*/ 895350 h 2773680"/>
                <a:gd name="connsiteX108" fmla="*/ 80010 w 1821180"/>
                <a:gd name="connsiteY108" fmla="*/ 838200 h 2773680"/>
                <a:gd name="connsiteX109" fmla="*/ 68580 w 1821180"/>
                <a:gd name="connsiteY109" fmla="*/ 800100 h 2773680"/>
                <a:gd name="connsiteX110" fmla="*/ 72390 w 1821180"/>
                <a:gd name="connsiteY110" fmla="*/ 758190 h 2773680"/>
                <a:gd name="connsiteX111" fmla="*/ 87630 w 1821180"/>
                <a:gd name="connsiteY111" fmla="*/ 716280 h 2773680"/>
                <a:gd name="connsiteX112" fmla="*/ 91440 w 1821180"/>
                <a:gd name="connsiteY112" fmla="*/ 636270 h 2773680"/>
                <a:gd name="connsiteX113" fmla="*/ 68580 w 1821180"/>
                <a:gd name="connsiteY113" fmla="*/ 579120 h 2773680"/>
                <a:gd name="connsiteX114" fmla="*/ 45720 w 1821180"/>
                <a:gd name="connsiteY114" fmla="*/ 548640 h 2773680"/>
                <a:gd name="connsiteX115" fmla="*/ 38100 w 1821180"/>
                <a:gd name="connsiteY115" fmla="*/ 476250 h 2773680"/>
                <a:gd name="connsiteX116" fmla="*/ 22860 w 1821180"/>
                <a:gd name="connsiteY116" fmla="*/ 426720 h 2773680"/>
                <a:gd name="connsiteX117" fmla="*/ 3810 w 1821180"/>
                <a:gd name="connsiteY117" fmla="*/ 373380 h 2773680"/>
                <a:gd name="connsiteX118" fmla="*/ 0 w 1821180"/>
                <a:gd name="connsiteY118" fmla="*/ 316230 h 2773680"/>
                <a:gd name="connsiteX119" fmla="*/ 0 w 1821180"/>
                <a:gd name="connsiteY119" fmla="*/ 262890 h 2773680"/>
                <a:gd name="connsiteX120" fmla="*/ 41910 w 1821180"/>
                <a:gd name="connsiteY120" fmla="*/ 213360 h 2773680"/>
                <a:gd name="connsiteX121" fmla="*/ 60960 w 1821180"/>
                <a:gd name="connsiteY121" fmla="*/ 167640 h 2773680"/>
                <a:gd name="connsiteX122" fmla="*/ 91440 w 1821180"/>
                <a:gd name="connsiteY122" fmla="*/ 148590 h 2773680"/>
                <a:gd name="connsiteX123" fmla="*/ 125730 w 1821180"/>
                <a:gd name="connsiteY123" fmla="*/ 125730 h 2773680"/>
                <a:gd name="connsiteX124" fmla="*/ 182880 w 1821180"/>
                <a:gd name="connsiteY124" fmla="*/ 87630 h 2773680"/>
                <a:gd name="connsiteX125" fmla="*/ 240030 w 1821180"/>
                <a:gd name="connsiteY125" fmla="*/ 80010 h 2773680"/>
                <a:gd name="connsiteX126" fmla="*/ 324940 w 1821180"/>
                <a:gd name="connsiteY126" fmla="*/ 71975 h 2773680"/>
                <a:gd name="connsiteX127" fmla="*/ 328111 w 1821180"/>
                <a:gd name="connsiteY127" fmla="*/ 114427 h 2773680"/>
                <a:gd name="connsiteX128" fmla="*/ 220980 w 1821180"/>
                <a:gd name="connsiteY128" fmla="*/ 133350 h 2773680"/>
                <a:gd name="connsiteX129" fmla="*/ 106680 w 1821180"/>
                <a:gd name="connsiteY129" fmla="*/ 205740 h 2773680"/>
                <a:gd name="connsiteX130" fmla="*/ 80010 w 1821180"/>
                <a:gd name="connsiteY130" fmla="*/ 259080 h 2773680"/>
                <a:gd name="connsiteX131" fmla="*/ 68580 w 1821180"/>
                <a:gd name="connsiteY131" fmla="*/ 304800 h 2773680"/>
                <a:gd name="connsiteX132" fmla="*/ 60960 w 1821180"/>
                <a:gd name="connsiteY132" fmla="*/ 358140 h 2773680"/>
                <a:gd name="connsiteX133" fmla="*/ 83820 w 1821180"/>
                <a:gd name="connsiteY133" fmla="*/ 430530 h 2773680"/>
                <a:gd name="connsiteX134" fmla="*/ 129540 w 1821180"/>
                <a:gd name="connsiteY134" fmla="*/ 483870 h 2773680"/>
                <a:gd name="connsiteX135" fmla="*/ 163830 w 1821180"/>
                <a:gd name="connsiteY135" fmla="*/ 541020 h 2773680"/>
                <a:gd name="connsiteX136" fmla="*/ 156210 w 1821180"/>
                <a:gd name="connsiteY136" fmla="*/ 643890 h 2773680"/>
                <a:gd name="connsiteX137" fmla="*/ 156210 w 1821180"/>
                <a:gd name="connsiteY137" fmla="*/ 773430 h 2773680"/>
                <a:gd name="connsiteX138" fmla="*/ 144780 w 1821180"/>
                <a:gd name="connsiteY138" fmla="*/ 899160 h 2773680"/>
                <a:gd name="connsiteX139" fmla="*/ 190500 w 1821180"/>
                <a:gd name="connsiteY139" fmla="*/ 1024890 h 2773680"/>
                <a:gd name="connsiteX140" fmla="*/ 220980 w 1821180"/>
                <a:gd name="connsiteY140" fmla="*/ 1112520 h 2773680"/>
                <a:gd name="connsiteX141" fmla="*/ 251460 w 1821180"/>
                <a:gd name="connsiteY141" fmla="*/ 1188720 h 2773680"/>
                <a:gd name="connsiteX142" fmla="*/ 259080 w 1821180"/>
                <a:gd name="connsiteY142" fmla="*/ 1283970 h 2773680"/>
                <a:gd name="connsiteX143" fmla="*/ 274320 w 1821180"/>
                <a:gd name="connsiteY143" fmla="*/ 1394460 h 2773680"/>
                <a:gd name="connsiteX144" fmla="*/ 320040 w 1821180"/>
                <a:gd name="connsiteY144" fmla="*/ 1543050 h 2773680"/>
                <a:gd name="connsiteX145" fmla="*/ 342900 w 1821180"/>
                <a:gd name="connsiteY145" fmla="*/ 1741170 h 2773680"/>
                <a:gd name="connsiteX146" fmla="*/ 411480 w 1821180"/>
                <a:gd name="connsiteY146" fmla="*/ 1950720 h 2773680"/>
                <a:gd name="connsiteX147" fmla="*/ 472440 w 1821180"/>
                <a:gd name="connsiteY147" fmla="*/ 2148840 h 2773680"/>
                <a:gd name="connsiteX148" fmla="*/ 556260 w 1821180"/>
                <a:gd name="connsiteY148" fmla="*/ 2308860 h 2773680"/>
                <a:gd name="connsiteX149" fmla="*/ 655320 w 1821180"/>
                <a:gd name="connsiteY149" fmla="*/ 2430780 h 2773680"/>
                <a:gd name="connsiteX150" fmla="*/ 784860 w 1821180"/>
                <a:gd name="connsiteY150" fmla="*/ 2548890 h 2773680"/>
                <a:gd name="connsiteX151" fmla="*/ 914400 w 1821180"/>
                <a:gd name="connsiteY151" fmla="*/ 2617470 h 2773680"/>
                <a:gd name="connsiteX152" fmla="*/ 948690 w 1821180"/>
                <a:gd name="connsiteY152" fmla="*/ 2651760 h 2773680"/>
                <a:gd name="connsiteX153" fmla="*/ 1074420 w 1821180"/>
                <a:gd name="connsiteY153" fmla="*/ 2674620 h 2773680"/>
                <a:gd name="connsiteX154" fmla="*/ 1123950 w 1821180"/>
                <a:gd name="connsiteY154" fmla="*/ 2678430 h 2773680"/>
                <a:gd name="connsiteX155" fmla="*/ 1344930 w 1821180"/>
                <a:gd name="connsiteY155" fmla="*/ 2674620 h 2773680"/>
                <a:gd name="connsiteX156" fmla="*/ 1592580 w 1821180"/>
                <a:gd name="connsiteY156" fmla="*/ 2716530 h 2773680"/>
                <a:gd name="connsiteX157" fmla="*/ 1737360 w 1821180"/>
                <a:gd name="connsiteY157" fmla="*/ 2716530 h 2773680"/>
                <a:gd name="connsiteX158" fmla="*/ 1786890 w 1821180"/>
                <a:gd name="connsiteY158" fmla="*/ 2682240 h 2773680"/>
                <a:gd name="connsiteX159" fmla="*/ 1783080 w 1821180"/>
                <a:gd name="connsiteY159" fmla="*/ 2625090 h 2773680"/>
                <a:gd name="connsiteX160" fmla="*/ 1764030 w 1821180"/>
                <a:gd name="connsiteY160" fmla="*/ 2579370 h 2773680"/>
                <a:gd name="connsiteX161" fmla="*/ 1718310 w 1821180"/>
                <a:gd name="connsiteY161" fmla="*/ 2526030 h 2773680"/>
                <a:gd name="connsiteX162" fmla="*/ 1684020 w 1821180"/>
                <a:gd name="connsiteY162" fmla="*/ 2400300 h 2773680"/>
                <a:gd name="connsiteX163" fmla="*/ 1657350 w 1821180"/>
                <a:gd name="connsiteY163" fmla="*/ 2339340 h 2773680"/>
                <a:gd name="connsiteX164" fmla="*/ 1607820 w 1821180"/>
                <a:gd name="connsiteY164" fmla="*/ 2263140 h 2773680"/>
                <a:gd name="connsiteX165" fmla="*/ 1504950 w 1821180"/>
                <a:gd name="connsiteY165" fmla="*/ 2205990 h 2773680"/>
                <a:gd name="connsiteX166" fmla="*/ 1379220 w 1821180"/>
                <a:gd name="connsiteY166" fmla="*/ 2129790 h 2773680"/>
                <a:gd name="connsiteX167" fmla="*/ 1306830 w 1821180"/>
                <a:gd name="connsiteY167" fmla="*/ 2053590 h 2773680"/>
                <a:gd name="connsiteX168" fmla="*/ 1257300 w 1821180"/>
                <a:gd name="connsiteY168" fmla="*/ 1943100 h 2773680"/>
                <a:gd name="connsiteX169" fmla="*/ 1226820 w 1821180"/>
                <a:gd name="connsiteY169" fmla="*/ 1844040 h 2773680"/>
                <a:gd name="connsiteX170" fmla="*/ 1215390 w 1821180"/>
                <a:gd name="connsiteY170" fmla="*/ 1756410 h 2773680"/>
                <a:gd name="connsiteX171" fmla="*/ 1181100 w 1821180"/>
                <a:gd name="connsiteY171" fmla="*/ 1703070 h 2773680"/>
                <a:gd name="connsiteX172" fmla="*/ 1150620 w 1821180"/>
                <a:gd name="connsiteY172" fmla="*/ 1577340 h 2773680"/>
                <a:gd name="connsiteX173" fmla="*/ 1123950 w 1821180"/>
                <a:gd name="connsiteY173" fmla="*/ 1474470 h 2773680"/>
                <a:gd name="connsiteX174" fmla="*/ 1070610 w 1821180"/>
                <a:gd name="connsiteY174" fmla="*/ 1356360 h 2773680"/>
                <a:gd name="connsiteX175" fmla="*/ 1013460 w 1821180"/>
                <a:gd name="connsiteY175" fmla="*/ 1230630 h 2773680"/>
                <a:gd name="connsiteX176" fmla="*/ 1021080 w 1821180"/>
                <a:gd name="connsiteY176" fmla="*/ 1123950 h 2773680"/>
                <a:gd name="connsiteX177" fmla="*/ 1028700 w 1821180"/>
                <a:gd name="connsiteY177" fmla="*/ 1085850 h 2773680"/>
                <a:gd name="connsiteX178" fmla="*/ 1097280 w 1821180"/>
                <a:gd name="connsiteY178" fmla="*/ 1051560 h 2773680"/>
                <a:gd name="connsiteX179" fmla="*/ 1150620 w 1821180"/>
                <a:gd name="connsiteY179" fmla="*/ 1017270 h 2773680"/>
                <a:gd name="connsiteX180" fmla="*/ 1158240 w 1821180"/>
                <a:gd name="connsiteY180" fmla="*/ 929640 h 2773680"/>
                <a:gd name="connsiteX181" fmla="*/ 1131570 w 1821180"/>
                <a:gd name="connsiteY181" fmla="*/ 842010 h 2773680"/>
                <a:gd name="connsiteX182" fmla="*/ 1062990 w 1821180"/>
                <a:gd name="connsiteY182" fmla="*/ 784860 h 2773680"/>
                <a:gd name="connsiteX183" fmla="*/ 1009650 w 1821180"/>
                <a:gd name="connsiteY183" fmla="*/ 617220 h 2773680"/>
                <a:gd name="connsiteX184" fmla="*/ 948690 w 1821180"/>
                <a:gd name="connsiteY184" fmla="*/ 491490 h 2773680"/>
                <a:gd name="connsiteX185" fmla="*/ 845343 w 1821180"/>
                <a:gd name="connsiteY185" fmla="*/ 386240 h 2773680"/>
                <a:gd name="connsiteX186" fmla="*/ 830580 w 1821180"/>
                <a:gd name="connsiteY186" fmla="*/ 293370 h 2773680"/>
                <a:gd name="connsiteX187" fmla="*/ 838200 w 1821180"/>
                <a:gd name="connsiteY187" fmla="*/ 182880 h 2773680"/>
                <a:gd name="connsiteX188" fmla="*/ 819150 w 1821180"/>
                <a:gd name="connsiteY188" fmla="*/ 99060 h 2773680"/>
                <a:gd name="connsiteX189" fmla="*/ 784860 w 1821180"/>
                <a:gd name="connsiteY189" fmla="*/ 68580 h 2773680"/>
                <a:gd name="connsiteX190" fmla="*/ 712470 w 1821180"/>
                <a:gd name="connsiteY190" fmla="*/ 57150 h 2773680"/>
                <a:gd name="connsiteX191" fmla="*/ 621030 w 1821180"/>
                <a:gd name="connsiteY191" fmla="*/ 57150 h 2773680"/>
                <a:gd name="connsiteX192" fmla="*/ 495300 w 1821180"/>
                <a:gd name="connsiteY192" fmla="*/ 95250 h 2773680"/>
                <a:gd name="connsiteX193" fmla="*/ 430530 w 1821180"/>
                <a:gd name="connsiteY193" fmla="*/ 114300 h 2773680"/>
                <a:gd name="connsiteX194" fmla="*/ 412406 w 1821180"/>
                <a:gd name="connsiteY194" fmla="*/ 119126 h 2773680"/>
                <a:gd name="connsiteX0" fmla="*/ 412406 w 1821180"/>
                <a:gd name="connsiteY0" fmla="*/ 119126 h 2773680"/>
                <a:gd name="connsiteX1" fmla="*/ 463349 w 1821180"/>
                <a:gd name="connsiteY1" fmla="*/ 39559 h 2773680"/>
                <a:gd name="connsiteX2" fmla="*/ 529590 w 1821180"/>
                <a:gd name="connsiteY2" fmla="*/ 41910 h 2773680"/>
                <a:gd name="connsiteX3" fmla="*/ 617220 w 1821180"/>
                <a:gd name="connsiteY3" fmla="*/ 19050 h 2773680"/>
                <a:gd name="connsiteX4" fmla="*/ 739140 w 1821180"/>
                <a:gd name="connsiteY4" fmla="*/ 0 h 2773680"/>
                <a:gd name="connsiteX5" fmla="*/ 796290 w 1821180"/>
                <a:gd name="connsiteY5" fmla="*/ 7620 h 2773680"/>
                <a:gd name="connsiteX6" fmla="*/ 811530 w 1821180"/>
                <a:gd name="connsiteY6" fmla="*/ 11430 h 2773680"/>
                <a:gd name="connsiteX7" fmla="*/ 857250 w 1821180"/>
                <a:gd name="connsiteY7" fmla="*/ 49530 h 2773680"/>
                <a:gd name="connsiteX8" fmla="*/ 891540 w 1821180"/>
                <a:gd name="connsiteY8" fmla="*/ 91440 h 2773680"/>
                <a:gd name="connsiteX9" fmla="*/ 918210 w 1821180"/>
                <a:gd name="connsiteY9" fmla="*/ 152400 h 2773680"/>
                <a:gd name="connsiteX10" fmla="*/ 929640 w 1821180"/>
                <a:gd name="connsiteY10" fmla="*/ 213360 h 2773680"/>
                <a:gd name="connsiteX11" fmla="*/ 933450 w 1821180"/>
                <a:gd name="connsiteY11" fmla="*/ 262890 h 2773680"/>
                <a:gd name="connsiteX12" fmla="*/ 971550 w 1821180"/>
                <a:gd name="connsiteY12" fmla="*/ 300990 h 2773680"/>
                <a:gd name="connsiteX13" fmla="*/ 1013460 w 1821180"/>
                <a:gd name="connsiteY13" fmla="*/ 331470 h 2773680"/>
                <a:gd name="connsiteX14" fmla="*/ 1032510 w 1821180"/>
                <a:gd name="connsiteY14" fmla="*/ 396240 h 2773680"/>
                <a:gd name="connsiteX15" fmla="*/ 1040130 w 1821180"/>
                <a:gd name="connsiteY15" fmla="*/ 476250 h 2773680"/>
                <a:gd name="connsiteX16" fmla="*/ 1104900 w 1821180"/>
                <a:gd name="connsiteY16" fmla="*/ 510540 h 2773680"/>
                <a:gd name="connsiteX17" fmla="*/ 1135380 w 1821180"/>
                <a:gd name="connsiteY17" fmla="*/ 567690 h 2773680"/>
                <a:gd name="connsiteX18" fmla="*/ 1154430 w 1821180"/>
                <a:gd name="connsiteY18" fmla="*/ 628650 h 2773680"/>
                <a:gd name="connsiteX19" fmla="*/ 1158240 w 1821180"/>
                <a:gd name="connsiteY19" fmla="*/ 666750 h 2773680"/>
                <a:gd name="connsiteX20" fmla="*/ 1181100 w 1821180"/>
                <a:gd name="connsiteY20" fmla="*/ 731520 h 2773680"/>
                <a:gd name="connsiteX21" fmla="*/ 1226820 w 1821180"/>
                <a:gd name="connsiteY21" fmla="*/ 773430 h 2773680"/>
                <a:gd name="connsiteX22" fmla="*/ 1261110 w 1821180"/>
                <a:gd name="connsiteY22" fmla="*/ 792480 h 2773680"/>
                <a:gd name="connsiteX23" fmla="*/ 1287780 w 1821180"/>
                <a:gd name="connsiteY23" fmla="*/ 857250 h 2773680"/>
                <a:gd name="connsiteX24" fmla="*/ 1291590 w 1821180"/>
                <a:gd name="connsiteY24" fmla="*/ 918210 h 2773680"/>
                <a:gd name="connsiteX25" fmla="*/ 1280160 w 1821180"/>
                <a:gd name="connsiteY25" fmla="*/ 941070 h 2773680"/>
                <a:gd name="connsiteX26" fmla="*/ 1280160 w 1821180"/>
                <a:gd name="connsiteY26" fmla="*/ 1005840 h 2773680"/>
                <a:gd name="connsiteX27" fmla="*/ 1253490 w 1821180"/>
                <a:gd name="connsiteY27" fmla="*/ 1047750 h 2773680"/>
                <a:gd name="connsiteX28" fmla="*/ 1234440 w 1821180"/>
                <a:gd name="connsiteY28" fmla="*/ 1089660 h 2773680"/>
                <a:gd name="connsiteX29" fmla="*/ 1207770 w 1821180"/>
                <a:gd name="connsiteY29" fmla="*/ 1104900 h 2773680"/>
                <a:gd name="connsiteX30" fmla="*/ 1207770 w 1821180"/>
                <a:gd name="connsiteY30" fmla="*/ 1150620 h 2773680"/>
                <a:gd name="connsiteX31" fmla="*/ 1173480 w 1821180"/>
                <a:gd name="connsiteY31" fmla="*/ 1188720 h 2773680"/>
                <a:gd name="connsiteX32" fmla="*/ 1165860 w 1821180"/>
                <a:gd name="connsiteY32" fmla="*/ 1253490 h 2773680"/>
                <a:gd name="connsiteX33" fmla="*/ 1200150 w 1821180"/>
                <a:gd name="connsiteY33" fmla="*/ 1325880 h 2773680"/>
                <a:gd name="connsiteX34" fmla="*/ 1200150 w 1821180"/>
                <a:gd name="connsiteY34" fmla="*/ 1383030 h 2773680"/>
                <a:gd name="connsiteX35" fmla="*/ 1211580 w 1821180"/>
                <a:gd name="connsiteY35" fmla="*/ 1447800 h 2773680"/>
                <a:gd name="connsiteX36" fmla="*/ 1203960 w 1821180"/>
                <a:gd name="connsiteY36" fmla="*/ 1508760 h 2773680"/>
                <a:gd name="connsiteX37" fmla="*/ 1253490 w 1821180"/>
                <a:gd name="connsiteY37" fmla="*/ 1607820 h 2773680"/>
                <a:gd name="connsiteX38" fmla="*/ 1272540 w 1821180"/>
                <a:gd name="connsiteY38" fmla="*/ 1699260 h 2773680"/>
                <a:gd name="connsiteX39" fmla="*/ 1287780 w 1821180"/>
                <a:gd name="connsiteY39" fmla="*/ 1737360 h 2773680"/>
                <a:gd name="connsiteX40" fmla="*/ 1325880 w 1821180"/>
                <a:gd name="connsiteY40" fmla="*/ 1805940 h 2773680"/>
                <a:gd name="connsiteX41" fmla="*/ 1329690 w 1821180"/>
                <a:gd name="connsiteY41" fmla="*/ 1866900 h 2773680"/>
                <a:gd name="connsiteX42" fmla="*/ 1333500 w 1821180"/>
                <a:gd name="connsiteY42" fmla="*/ 1916430 h 2773680"/>
                <a:gd name="connsiteX43" fmla="*/ 1363980 w 1821180"/>
                <a:gd name="connsiteY43" fmla="*/ 1965960 h 2773680"/>
                <a:gd name="connsiteX44" fmla="*/ 1405890 w 1821180"/>
                <a:gd name="connsiteY44" fmla="*/ 2026920 h 2773680"/>
                <a:gd name="connsiteX45" fmla="*/ 1417320 w 1821180"/>
                <a:gd name="connsiteY45" fmla="*/ 2061210 h 2773680"/>
                <a:gd name="connsiteX46" fmla="*/ 1459230 w 1821180"/>
                <a:gd name="connsiteY46" fmla="*/ 2110740 h 2773680"/>
                <a:gd name="connsiteX47" fmla="*/ 1508760 w 1821180"/>
                <a:gd name="connsiteY47" fmla="*/ 2145030 h 2773680"/>
                <a:gd name="connsiteX48" fmla="*/ 1596390 w 1821180"/>
                <a:gd name="connsiteY48" fmla="*/ 2186940 h 2773680"/>
                <a:gd name="connsiteX49" fmla="*/ 1611630 w 1821180"/>
                <a:gd name="connsiteY49" fmla="*/ 2221230 h 2773680"/>
                <a:gd name="connsiteX50" fmla="*/ 1642110 w 1821180"/>
                <a:gd name="connsiteY50" fmla="*/ 2266950 h 2773680"/>
                <a:gd name="connsiteX51" fmla="*/ 1703070 w 1821180"/>
                <a:gd name="connsiteY51" fmla="*/ 2305050 h 2773680"/>
                <a:gd name="connsiteX52" fmla="*/ 1748790 w 1821180"/>
                <a:gd name="connsiteY52" fmla="*/ 2358390 h 2773680"/>
                <a:gd name="connsiteX53" fmla="*/ 1760220 w 1821180"/>
                <a:gd name="connsiteY53" fmla="*/ 2449830 h 2773680"/>
                <a:gd name="connsiteX54" fmla="*/ 1779270 w 1821180"/>
                <a:gd name="connsiteY54" fmla="*/ 2499360 h 2773680"/>
                <a:gd name="connsiteX55" fmla="*/ 1813560 w 1821180"/>
                <a:gd name="connsiteY55" fmla="*/ 2548890 h 2773680"/>
                <a:gd name="connsiteX56" fmla="*/ 1821180 w 1821180"/>
                <a:gd name="connsiteY56" fmla="*/ 2602230 h 2773680"/>
                <a:gd name="connsiteX57" fmla="*/ 1821180 w 1821180"/>
                <a:gd name="connsiteY57" fmla="*/ 2663190 h 2773680"/>
                <a:gd name="connsiteX58" fmla="*/ 1817370 w 1821180"/>
                <a:gd name="connsiteY58" fmla="*/ 2701290 h 2773680"/>
                <a:gd name="connsiteX59" fmla="*/ 1802130 w 1821180"/>
                <a:gd name="connsiteY59" fmla="*/ 2735580 h 2773680"/>
                <a:gd name="connsiteX60" fmla="*/ 1741170 w 1821180"/>
                <a:gd name="connsiteY60" fmla="*/ 2758440 h 2773680"/>
                <a:gd name="connsiteX61" fmla="*/ 1687830 w 1821180"/>
                <a:gd name="connsiteY61" fmla="*/ 2769870 h 2773680"/>
                <a:gd name="connsiteX62" fmla="*/ 1611630 w 1821180"/>
                <a:gd name="connsiteY62" fmla="*/ 2773680 h 2773680"/>
                <a:gd name="connsiteX63" fmla="*/ 1512570 w 1821180"/>
                <a:gd name="connsiteY63" fmla="*/ 2754630 h 2773680"/>
                <a:gd name="connsiteX64" fmla="*/ 1451610 w 1821180"/>
                <a:gd name="connsiteY64" fmla="*/ 2766060 h 2773680"/>
                <a:gd name="connsiteX65" fmla="*/ 1390650 w 1821180"/>
                <a:gd name="connsiteY65" fmla="*/ 2773680 h 2773680"/>
                <a:gd name="connsiteX66" fmla="*/ 1356360 w 1821180"/>
                <a:gd name="connsiteY66" fmla="*/ 2766060 h 2773680"/>
                <a:gd name="connsiteX67" fmla="*/ 1325880 w 1821180"/>
                <a:gd name="connsiteY67" fmla="*/ 2750820 h 2773680"/>
                <a:gd name="connsiteX68" fmla="*/ 1226820 w 1821180"/>
                <a:gd name="connsiteY68" fmla="*/ 2758440 h 2773680"/>
                <a:gd name="connsiteX69" fmla="*/ 1135380 w 1821180"/>
                <a:gd name="connsiteY69" fmla="*/ 2773680 h 2773680"/>
                <a:gd name="connsiteX70" fmla="*/ 1078230 w 1821180"/>
                <a:gd name="connsiteY70" fmla="*/ 2762250 h 2773680"/>
                <a:gd name="connsiteX71" fmla="*/ 1013460 w 1821180"/>
                <a:gd name="connsiteY71" fmla="*/ 2739390 h 2773680"/>
                <a:gd name="connsiteX72" fmla="*/ 956310 w 1821180"/>
                <a:gd name="connsiteY72" fmla="*/ 2727960 h 2773680"/>
                <a:gd name="connsiteX73" fmla="*/ 830580 w 1821180"/>
                <a:gd name="connsiteY73" fmla="*/ 2678430 h 2773680"/>
                <a:gd name="connsiteX74" fmla="*/ 800100 w 1821180"/>
                <a:gd name="connsiteY74" fmla="*/ 2647950 h 2773680"/>
                <a:gd name="connsiteX75" fmla="*/ 758190 w 1821180"/>
                <a:gd name="connsiteY75" fmla="*/ 2636520 h 2773680"/>
                <a:gd name="connsiteX76" fmla="*/ 727710 w 1821180"/>
                <a:gd name="connsiteY76" fmla="*/ 2625090 h 2773680"/>
                <a:gd name="connsiteX77" fmla="*/ 681990 w 1821180"/>
                <a:gd name="connsiteY77" fmla="*/ 2590800 h 2773680"/>
                <a:gd name="connsiteX78" fmla="*/ 659130 w 1821180"/>
                <a:gd name="connsiteY78" fmla="*/ 2564130 h 2773680"/>
                <a:gd name="connsiteX79" fmla="*/ 590550 w 1821180"/>
                <a:gd name="connsiteY79" fmla="*/ 2552700 h 2773680"/>
                <a:gd name="connsiteX80" fmla="*/ 563880 w 1821180"/>
                <a:gd name="connsiteY80" fmla="*/ 2537460 h 2773680"/>
                <a:gd name="connsiteX81" fmla="*/ 541020 w 1821180"/>
                <a:gd name="connsiteY81" fmla="*/ 2491740 h 2773680"/>
                <a:gd name="connsiteX82" fmla="*/ 541020 w 1821180"/>
                <a:gd name="connsiteY82" fmla="*/ 2426970 h 2773680"/>
                <a:gd name="connsiteX83" fmla="*/ 502920 w 1821180"/>
                <a:gd name="connsiteY83" fmla="*/ 2354580 h 2773680"/>
                <a:gd name="connsiteX84" fmla="*/ 472440 w 1821180"/>
                <a:gd name="connsiteY84" fmla="*/ 2293620 h 2773680"/>
                <a:gd name="connsiteX85" fmla="*/ 422910 w 1821180"/>
                <a:gd name="connsiteY85" fmla="*/ 2217420 h 2773680"/>
                <a:gd name="connsiteX86" fmla="*/ 388620 w 1821180"/>
                <a:gd name="connsiteY86" fmla="*/ 2076450 h 2773680"/>
                <a:gd name="connsiteX87" fmla="*/ 350520 w 1821180"/>
                <a:gd name="connsiteY87" fmla="*/ 2038350 h 2773680"/>
                <a:gd name="connsiteX88" fmla="*/ 331470 w 1821180"/>
                <a:gd name="connsiteY88" fmla="*/ 2011680 h 2773680"/>
                <a:gd name="connsiteX89" fmla="*/ 308610 w 1821180"/>
                <a:gd name="connsiteY89" fmla="*/ 1962150 h 2773680"/>
                <a:gd name="connsiteX90" fmla="*/ 281940 w 1821180"/>
                <a:gd name="connsiteY90" fmla="*/ 1905000 h 2773680"/>
                <a:gd name="connsiteX91" fmla="*/ 232410 w 1821180"/>
                <a:gd name="connsiteY91" fmla="*/ 1802130 h 2773680"/>
                <a:gd name="connsiteX92" fmla="*/ 240030 w 1821180"/>
                <a:gd name="connsiteY92" fmla="*/ 1748790 h 2773680"/>
                <a:gd name="connsiteX93" fmla="*/ 251460 w 1821180"/>
                <a:gd name="connsiteY93" fmla="*/ 1676400 h 2773680"/>
                <a:gd name="connsiteX94" fmla="*/ 236220 w 1821180"/>
                <a:gd name="connsiteY94" fmla="*/ 1611630 h 2773680"/>
                <a:gd name="connsiteX95" fmla="*/ 220980 w 1821180"/>
                <a:gd name="connsiteY95" fmla="*/ 1569720 h 2773680"/>
                <a:gd name="connsiteX96" fmla="*/ 220980 w 1821180"/>
                <a:gd name="connsiteY96" fmla="*/ 1508760 h 2773680"/>
                <a:gd name="connsiteX97" fmla="*/ 220980 w 1821180"/>
                <a:gd name="connsiteY97" fmla="*/ 1508760 h 2773680"/>
                <a:gd name="connsiteX98" fmla="*/ 205740 w 1821180"/>
                <a:gd name="connsiteY98" fmla="*/ 1447800 h 2773680"/>
                <a:gd name="connsiteX99" fmla="*/ 190500 w 1821180"/>
                <a:gd name="connsiteY99" fmla="*/ 1379220 h 2773680"/>
                <a:gd name="connsiteX100" fmla="*/ 205740 w 1821180"/>
                <a:gd name="connsiteY100" fmla="*/ 1329690 h 2773680"/>
                <a:gd name="connsiteX101" fmla="*/ 186690 w 1821180"/>
                <a:gd name="connsiteY101" fmla="*/ 1245870 h 2773680"/>
                <a:gd name="connsiteX102" fmla="*/ 160020 w 1821180"/>
                <a:gd name="connsiteY102" fmla="*/ 1169670 h 2773680"/>
                <a:gd name="connsiteX103" fmla="*/ 137160 w 1821180"/>
                <a:gd name="connsiteY103" fmla="*/ 1108710 h 2773680"/>
                <a:gd name="connsiteX104" fmla="*/ 99060 w 1821180"/>
                <a:gd name="connsiteY104" fmla="*/ 1055370 h 2773680"/>
                <a:gd name="connsiteX105" fmla="*/ 80010 w 1821180"/>
                <a:gd name="connsiteY105" fmla="*/ 994410 h 2773680"/>
                <a:gd name="connsiteX106" fmla="*/ 57150 w 1821180"/>
                <a:gd name="connsiteY106" fmla="*/ 941070 h 2773680"/>
                <a:gd name="connsiteX107" fmla="*/ 76200 w 1821180"/>
                <a:gd name="connsiteY107" fmla="*/ 895350 h 2773680"/>
                <a:gd name="connsiteX108" fmla="*/ 80010 w 1821180"/>
                <a:gd name="connsiteY108" fmla="*/ 838200 h 2773680"/>
                <a:gd name="connsiteX109" fmla="*/ 68580 w 1821180"/>
                <a:gd name="connsiteY109" fmla="*/ 800100 h 2773680"/>
                <a:gd name="connsiteX110" fmla="*/ 72390 w 1821180"/>
                <a:gd name="connsiteY110" fmla="*/ 758190 h 2773680"/>
                <a:gd name="connsiteX111" fmla="*/ 87630 w 1821180"/>
                <a:gd name="connsiteY111" fmla="*/ 716280 h 2773680"/>
                <a:gd name="connsiteX112" fmla="*/ 91440 w 1821180"/>
                <a:gd name="connsiteY112" fmla="*/ 636270 h 2773680"/>
                <a:gd name="connsiteX113" fmla="*/ 68580 w 1821180"/>
                <a:gd name="connsiteY113" fmla="*/ 579120 h 2773680"/>
                <a:gd name="connsiteX114" fmla="*/ 45720 w 1821180"/>
                <a:gd name="connsiteY114" fmla="*/ 548640 h 2773680"/>
                <a:gd name="connsiteX115" fmla="*/ 38100 w 1821180"/>
                <a:gd name="connsiteY115" fmla="*/ 476250 h 2773680"/>
                <a:gd name="connsiteX116" fmla="*/ 22860 w 1821180"/>
                <a:gd name="connsiteY116" fmla="*/ 426720 h 2773680"/>
                <a:gd name="connsiteX117" fmla="*/ 3810 w 1821180"/>
                <a:gd name="connsiteY117" fmla="*/ 373380 h 2773680"/>
                <a:gd name="connsiteX118" fmla="*/ 0 w 1821180"/>
                <a:gd name="connsiteY118" fmla="*/ 316230 h 2773680"/>
                <a:gd name="connsiteX119" fmla="*/ 0 w 1821180"/>
                <a:gd name="connsiteY119" fmla="*/ 262890 h 2773680"/>
                <a:gd name="connsiteX120" fmla="*/ 41910 w 1821180"/>
                <a:gd name="connsiteY120" fmla="*/ 213360 h 2773680"/>
                <a:gd name="connsiteX121" fmla="*/ 60960 w 1821180"/>
                <a:gd name="connsiteY121" fmla="*/ 167640 h 2773680"/>
                <a:gd name="connsiteX122" fmla="*/ 91440 w 1821180"/>
                <a:gd name="connsiteY122" fmla="*/ 148590 h 2773680"/>
                <a:gd name="connsiteX123" fmla="*/ 125730 w 1821180"/>
                <a:gd name="connsiteY123" fmla="*/ 125730 h 2773680"/>
                <a:gd name="connsiteX124" fmla="*/ 182880 w 1821180"/>
                <a:gd name="connsiteY124" fmla="*/ 87630 h 2773680"/>
                <a:gd name="connsiteX125" fmla="*/ 240030 w 1821180"/>
                <a:gd name="connsiteY125" fmla="*/ 80010 h 2773680"/>
                <a:gd name="connsiteX126" fmla="*/ 324940 w 1821180"/>
                <a:gd name="connsiteY126" fmla="*/ 71975 h 2773680"/>
                <a:gd name="connsiteX127" fmla="*/ 328111 w 1821180"/>
                <a:gd name="connsiteY127" fmla="*/ 114427 h 2773680"/>
                <a:gd name="connsiteX128" fmla="*/ 220980 w 1821180"/>
                <a:gd name="connsiteY128" fmla="*/ 133350 h 2773680"/>
                <a:gd name="connsiteX129" fmla="*/ 106680 w 1821180"/>
                <a:gd name="connsiteY129" fmla="*/ 205740 h 2773680"/>
                <a:gd name="connsiteX130" fmla="*/ 80010 w 1821180"/>
                <a:gd name="connsiteY130" fmla="*/ 259080 h 2773680"/>
                <a:gd name="connsiteX131" fmla="*/ 68580 w 1821180"/>
                <a:gd name="connsiteY131" fmla="*/ 304800 h 2773680"/>
                <a:gd name="connsiteX132" fmla="*/ 60960 w 1821180"/>
                <a:gd name="connsiteY132" fmla="*/ 358140 h 2773680"/>
                <a:gd name="connsiteX133" fmla="*/ 83820 w 1821180"/>
                <a:gd name="connsiteY133" fmla="*/ 430530 h 2773680"/>
                <a:gd name="connsiteX134" fmla="*/ 129540 w 1821180"/>
                <a:gd name="connsiteY134" fmla="*/ 483870 h 2773680"/>
                <a:gd name="connsiteX135" fmla="*/ 163830 w 1821180"/>
                <a:gd name="connsiteY135" fmla="*/ 541020 h 2773680"/>
                <a:gd name="connsiteX136" fmla="*/ 156210 w 1821180"/>
                <a:gd name="connsiteY136" fmla="*/ 643890 h 2773680"/>
                <a:gd name="connsiteX137" fmla="*/ 156210 w 1821180"/>
                <a:gd name="connsiteY137" fmla="*/ 773430 h 2773680"/>
                <a:gd name="connsiteX138" fmla="*/ 144780 w 1821180"/>
                <a:gd name="connsiteY138" fmla="*/ 899160 h 2773680"/>
                <a:gd name="connsiteX139" fmla="*/ 190500 w 1821180"/>
                <a:gd name="connsiteY139" fmla="*/ 1024890 h 2773680"/>
                <a:gd name="connsiteX140" fmla="*/ 220980 w 1821180"/>
                <a:gd name="connsiteY140" fmla="*/ 1112520 h 2773680"/>
                <a:gd name="connsiteX141" fmla="*/ 251460 w 1821180"/>
                <a:gd name="connsiteY141" fmla="*/ 1188720 h 2773680"/>
                <a:gd name="connsiteX142" fmla="*/ 259080 w 1821180"/>
                <a:gd name="connsiteY142" fmla="*/ 1283970 h 2773680"/>
                <a:gd name="connsiteX143" fmla="*/ 274320 w 1821180"/>
                <a:gd name="connsiteY143" fmla="*/ 1394460 h 2773680"/>
                <a:gd name="connsiteX144" fmla="*/ 320040 w 1821180"/>
                <a:gd name="connsiteY144" fmla="*/ 1543050 h 2773680"/>
                <a:gd name="connsiteX145" fmla="*/ 342900 w 1821180"/>
                <a:gd name="connsiteY145" fmla="*/ 1741170 h 2773680"/>
                <a:gd name="connsiteX146" fmla="*/ 411480 w 1821180"/>
                <a:gd name="connsiteY146" fmla="*/ 1950720 h 2773680"/>
                <a:gd name="connsiteX147" fmla="*/ 472440 w 1821180"/>
                <a:gd name="connsiteY147" fmla="*/ 2148840 h 2773680"/>
                <a:gd name="connsiteX148" fmla="*/ 556260 w 1821180"/>
                <a:gd name="connsiteY148" fmla="*/ 2308860 h 2773680"/>
                <a:gd name="connsiteX149" fmla="*/ 655320 w 1821180"/>
                <a:gd name="connsiteY149" fmla="*/ 2430780 h 2773680"/>
                <a:gd name="connsiteX150" fmla="*/ 784860 w 1821180"/>
                <a:gd name="connsiteY150" fmla="*/ 2548890 h 2773680"/>
                <a:gd name="connsiteX151" fmla="*/ 914400 w 1821180"/>
                <a:gd name="connsiteY151" fmla="*/ 2617470 h 2773680"/>
                <a:gd name="connsiteX152" fmla="*/ 948690 w 1821180"/>
                <a:gd name="connsiteY152" fmla="*/ 2651760 h 2773680"/>
                <a:gd name="connsiteX153" fmla="*/ 1074420 w 1821180"/>
                <a:gd name="connsiteY153" fmla="*/ 2674620 h 2773680"/>
                <a:gd name="connsiteX154" fmla="*/ 1123950 w 1821180"/>
                <a:gd name="connsiteY154" fmla="*/ 2678430 h 2773680"/>
                <a:gd name="connsiteX155" fmla="*/ 1344930 w 1821180"/>
                <a:gd name="connsiteY155" fmla="*/ 2674620 h 2773680"/>
                <a:gd name="connsiteX156" fmla="*/ 1592580 w 1821180"/>
                <a:gd name="connsiteY156" fmla="*/ 2716530 h 2773680"/>
                <a:gd name="connsiteX157" fmla="*/ 1737360 w 1821180"/>
                <a:gd name="connsiteY157" fmla="*/ 2716530 h 2773680"/>
                <a:gd name="connsiteX158" fmla="*/ 1786890 w 1821180"/>
                <a:gd name="connsiteY158" fmla="*/ 2682240 h 2773680"/>
                <a:gd name="connsiteX159" fmla="*/ 1783080 w 1821180"/>
                <a:gd name="connsiteY159" fmla="*/ 2625090 h 2773680"/>
                <a:gd name="connsiteX160" fmla="*/ 1764030 w 1821180"/>
                <a:gd name="connsiteY160" fmla="*/ 2579370 h 2773680"/>
                <a:gd name="connsiteX161" fmla="*/ 1718310 w 1821180"/>
                <a:gd name="connsiteY161" fmla="*/ 2526030 h 2773680"/>
                <a:gd name="connsiteX162" fmla="*/ 1684020 w 1821180"/>
                <a:gd name="connsiteY162" fmla="*/ 2400300 h 2773680"/>
                <a:gd name="connsiteX163" fmla="*/ 1657350 w 1821180"/>
                <a:gd name="connsiteY163" fmla="*/ 2339340 h 2773680"/>
                <a:gd name="connsiteX164" fmla="*/ 1607820 w 1821180"/>
                <a:gd name="connsiteY164" fmla="*/ 2263140 h 2773680"/>
                <a:gd name="connsiteX165" fmla="*/ 1504950 w 1821180"/>
                <a:gd name="connsiteY165" fmla="*/ 2205990 h 2773680"/>
                <a:gd name="connsiteX166" fmla="*/ 1379220 w 1821180"/>
                <a:gd name="connsiteY166" fmla="*/ 2129790 h 2773680"/>
                <a:gd name="connsiteX167" fmla="*/ 1306830 w 1821180"/>
                <a:gd name="connsiteY167" fmla="*/ 2053590 h 2773680"/>
                <a:gd name="connsiteX168" fmla="*/ 1257300 w 1821180"/>
                <a:gd name="connsiteY168" fmla="*/ 1943100 h 2773680"/>
                <a:gd name="connsiteX169" fmla="*/ 1226820 w 1821180"/>
                <a:gd name="connsiteY169" fmla="*/ 1844040 h 2773680"/>
                <a:gd name="connsiteX170" fmla="*/ 1215390 w 1821180"/>
                <a:gd name="connsiteY170" fmla="*/ 1756410 h 2773680"/>
                <a:gd name="connsiteX171" fmla="*/ 1181100 w 1821180"/>
                <a:gd name="connsiteY171" fmla="*/ 1703070 h 2773680"/>
                <a:gd name="connsiteX172" fmla="*/ 1150620 w 1821180"/>
                <a:gd name="connsiteY172" fmla="*/ 1577340 h 2773680"/>
                <a:gd name="connsiteX173" fmla="*/ 1123950 w 1821180"/>
                <a:gd name="connsiteY173" fmla="*/ 1474470 h 2773680"/>
                <a:gd name="connsiteX174" fmla="*/ 1070610 w 1821180"/>
                <a:gd name="connsiteY174" fmla="*/ 1356360 h 2773680"/>
                <a:gd name="connsiteX175" fmla="*/ 1013460 w 1821180"/>
                <a:gd name="connsiteY175" fmla="*/ 1230630 h 2773680"/>
                <a:gd name="connsiteX176" fmla="*/ 1021080 w 1821180"/>
                <a:gd name="connsiteY176" fmla="*/ 1123950 h 2773680"/>
                <a:gd name="connsiteX177" fmla="*/ 1028700 w 1821180"/>
                <a:gd name="connsiteY177" fmla="*/ 1085850 h 2773680"/>
                <a:gd name="connsiteX178" fmla="*/ 1097280 w 1821180"/>
                <a:gd name="connsiteY178" fmla="*/ 1051560 h 2773680"/>
                <a:gd name="connsiteX179" fmla="*/ 1150620 w 1821180"/>
                <a:gd name="connsiteY179" fmla="*/ 1017270 h 2773680"/>
                <a:gd name="connsiteX180" fmla="*/ 1158240 w 1821180"/>
                <a:gd name="connsiteY180" fmla="*/ 929640 h 2773680"/>
                <a:gd name="connsiteX181" fmla="*/ 1131570 w 1821180"/>
                <a:gd name="connsiteY181" fmla="*/ 842010 h 2773680"/>
                <a:gd name="connsiteX182" fmla="*/ 1062990 w 1821180"/>
                <a:gd name="connsiteY182" fmla="*/ 784860 h 2773680"/>
                <a:gd name="connsiteX183" fmla="*/ 1009650 w 1821180"/>
                <a:gd name="connsiteY183" fmla="*/ 617220 h 2773680"/>
                <a:gd name="connsiteX184" fmla="*/ 948690 w 1821180"/>
                <a:gd name="connsiteY184" fmla="*/ 491490 h 2773680"/>
                <a:gd name="connsiteX185" fmla="*/ 845343 w 1821180"/>
                <a:gd name="connsiteY185" fmla="*/ 386240 h 2773680"/>
                <a:gd name="connsiteX186" fmla="*/ 830580 w 1821180"/>
                <a:gd name="connsiteY186" fmla="*/ 293370 h 2773680"/>
                <a:gd name="connsiteX187" fmla="*/ 838200 w 1821180"/>
                <a:gd name="connsiteY187" fmla="*/ 182880 h 2773680"/>
                <a:gd name="connsiteX188" fmla="*/ 819150 w 1821180"/>
                <a:gd name="connsiteY188" fmla="*/ 99060 h 2773680"/>
                <a:gd name="connsiteX189" fmla="*/ 784860 w 1821180"/>
                <a:gd name="connsiteY189" fmla="*/ 68580 h 2773680"/>
                <a:gd name="connsiteX190" fmla="*/ 712470 w 1821180"/>
                <a:gd name="connsiteY190" fmla="*/ 57150 h 2773680"/>
                <a:gd name="connsiteX191" fmla="*/ 621030 w 1821180"/>
                <a:gd name="connsiteY191" fmla="*/ 57150 h 2773680"/>
                <a:gd name="connsiteX192" fmla="*/ 495300 w 1821180"/>
                <a:gd name="connsiteY192" fmla="*/ 95250 h 2773680"/>
                <a:gd name="connsiteX193" fmla="*/ 430530 w 1821180"/>
                <a:gd name="connsiteY193" fmla="*/ 114300 h 2773680"/>
                <a:gd name="connsiteX194" fmla="*/ 412406 w 1821180"/>
                <a:gd name="connsiteY194" fmla="*/ 119126 h 2773680"/>
                <a:gd name="connsiteX0" fmla="*/ 412406 w 1821180"/>
                <a:gd name="connsiteY0" fmla="*/ 119126 h 2773680"/>
                <a:gd name="connsiteX1" fmla="*/ 463349 w 1821180"/>
                <a:gd name="connsiteY1" fmla="*/ 39559 h 2773680"/>
                <a:gd name="connsiteX2" fmla="*/ 529590 w 1821180"/>
                <a:gd name="connsiteY2" fmla="*/ 41910 h 2773680"/>
                <a:gd name="connsiteX3" fmla="*/ 617220 w 1821180"/>
                <a:gd name="connsiteY3" fmla="*/ 19050 h 2773680"/>
                <a:gd name="connsiteX4" fmla="*/ 739140 w 1821180"/>
                <a:gd name="connsiteY4" fmla="*/ 0 h 2773680"/>
                <a:gd name="connsiteX5" fmla="*/ 796290 w 1821180"/>
                <a:gd name="connsiteY5" fmla="*/ 7620 h 2773680"/>
                <a:gd name="connsiteX6" fmla="*/ 811530 w 1821180"/>
                <a:gd name="connsiteY6" fmla="*/ 11430 h 2773680"/>
                <a:gd name="connsiteX7" fmla="*/ 857250 w 1821180"/>
                <a:gd name="connsiteY7" fmla="*/ 49530 h 2773680"/>
                <a:gd name="connsiteX8" fmla="*/ 891540 w 1821180"/>
                <a:gd name="connsiteY8" fmla="*/ 91440 h 2773680"/>
                <a:gd name="connsiteX9" fmla="*/ 918210 w 1821180"/>
                <a:gd name="connsiteY9" fmla="*/ 152400 h 2773680"/>
                <a:gd name="connsiteX10" fmla="*/ 929640 w 1821180"/>
                <a:gd name="connsiteY10" fmla="*/ 213360 h 2773680"/>
                <a:gd name="connsiteX11" fmla="*/ 933450 w 1821180"/>
                <a:gd name="connsiteY11" fmla="*/ 262890 h 2773680"/>
                <a:gd name="connsiteX12" fmla="*/ 971550 w 1821180"/>
                <a:gd name="connsiteY12" fmla="*/ 300990 h 2773680"/>
                <a:gd name="connsiteX13" fmla="*/ 1013460 w 1821180"/>
                <a:gd name="connsiteY13" fmla="*/ 331470 h 2773680"/>
                <a:gd name="connsiteX14" fmla="*/ 1032510 w 1821180"/>
                <a:gd name="connsiteY14" fmla="*/ 396240 h 2773680"/>
                <a:gd name="connsiteX15" fmla="*/ 1040130 w 1821180"/>
                <a:gd name="connsiteY15" fmla="*/ 476250 h 2773680"/>
                <a:gd name="connsiteX16" fmla="*/ 1104900 w 1821180"/>
                <a:gd name="connsiteY16" fmla="*/ 510540 h 2773680"/>
                <a:gd name="connsiteX17" fmla="*/ 1135380 w 1821180"/>
                <a:gd name="connsiteY17" fmla="*/ 567690 h 2773680"/>
                <a:gd name="connsiteX18" fmla="*/ 1154430 w 1821180"/>
                <a:gd name="connsiteY18" fmla="*/ 628650 h 2773680"/>
                <a:gd name="connsiteX19" fmla="*/ 1158240 w 1821180"/>
                <a:gd name="connsiteY19" fmla="*/ 666750 h 2773680"/>
                <a:gd name="connsiteX20" fmla="*/ 1181100 w 1821180"/>
                <a:gd name="connsiteY20" fmla="*/ 731520 h 2773680"/>
                <a:gd name="connsiteX21" fmla="*/ 1226820 w 1821180"/>
                <a:gd name="connsiteY21" fmla="*/ 773430 h 2773680"/>
                <a:gd name="connsiteX22" fmla="*/ 1261110 w 1821180"/>
                <a:gd name="connsiteY22" fmla="*/ 792480 h 2773680"/>
                <a:gd name="connsiteX23" fmla="*/ 1287780 w 1821180"/>
                <a:gd name="connsiteY23" fmla="*/ 857250 h 2773680"/>
                <a:gd name="connsiteX24" fmla="*/ 1291590 w 1821180"/>
                <a:gd name="connsiteY24" fmla="*/ 918210 h 2773680"/>
                <a:gd name="connsiteX25" fmla="*/ 1280160 w 1821180"/>
                <a:gd name="connsiteY25" fmla="*/ 941070 h 2773680"/>
                <a:gd name="connsiteX26" fmla="*/ 1280160 w 1821180"/>
                <a:gd name="connsiteY26" fmla="*/ 1005840 h 2773680"/>
                <a:gd name="connsiteX27" fmla="*/ 1253490 w 1821180"/>
                <a:gd name="connsiteY27" fmla="*/ 1047750 h 2773680"/>
                <a:gd name="connsiteX28" fmla="*/ 1234440 w 1821180"/>
                <a:gd name="connsiteY28" fmla="*/ 1089660 h 2773680"/>
                <a:gd name="connsiteX29" fmla="*/ 1207770 w 1821180"/>
                <a:gd name="connsiteY29" fmla="*/ 1104900 h 2773680"/>
                <a:gd name="connsiteX30" fmla="*/ 1207770 w 1821180"/>
                <a:gd name="connsiteY30" fmla="*/ 1150620 h 2773680"/>
                <a:gd name="connsiteX31" fmla="*/ 1173480 w 1821180"/>
                <a:gd name="connsiteY31" fmla="*/ 1188720 h 2773680"/>
                <a:gd name="connsiteX32" fmla="*/ 1165860 w 1821180"/>
                <a:gd name="connsiteY32" fmla="*/ 1253490 h 2773680"/>
                <a:gd name="connsiteX33" fmla="*/ 1200150 w 1821180"/>
                <a:gd name="connsiteY33" fmla="*/ 1325880 h 2773680"/>
                <a:gd name="connsiteX34" fmla="*/ 1200150 w 1821180"/>
                <a:gd name="connsiteY34" fmla="*/ 1383030 h 2773680"/>
                <a:gd name="connsiteX35" fmla="*/ 1211580 w 1821180"/>
                <a:gd name="connsiteY35" fmla="*/ 1447800 h 2773680"/>
                <a:gd name="connsiteX36" fmla="*/ 1203960 w 1821180"/>
                <a:gd name="connsiteY36" fmla="*/ 1508760 h 2773680"/>
                <a:gd name="connsiteX37" fmla="*/ 1253490 w 1821180"/>
                <a:gd name="connsiteY37" fmla="*/ 1607820 h 2773680"/>
                <a:gd name="connsiteX38" fmla="*/ 1272540 w 1821180"/>
                <a:gd name="connsiteY38" fmla="*/ 1699260 h 2773680"/>
                <a:gd name="connsiteX39" fmla="*/ 1287780 w 1821180"/>
                <a:gd name="connsiteY39" fmla="*/ 1737360 h 2773680"/>
                <a:gd name="connsiteX40" fmla="*/ 1325880 w 1821180"/>
                <a:gd name="connsiteY40" fmla="*/ 1805940 h 2773680"/>
                <a:gd name="connsiteX41" fmla="*/ 1329690 w 1821180"/>
                <a:gd name="connsiteY41" fmla="*/ 1866900 h 2773680"/>
                <a:gd name="connsiteX42" fmla="*/ 1333500 w 1821180"/>
                <a:gd name="connsiteY42" fmla="*/ 1916430 h 2773680"/>
                <a:gd name="connsiteX43" fmla="*/ 1363980 w 1821180"/>
                <a:gd name="connsiteY43" fmla="*/ 1965960 h 2773680"/>
                <a:gd name="connsiteX44" fmla="*/ 1405890 w 1821180"/>
                <a:gd name="connsiteY44" fmla="*/ 2026920 h 2773680"/>
                <a:gd name="connsiteX45" fmla="*/ 1417320 w 1821180"/>
                <a:gd name="connsiteY45" fmla="*/ 2061210 h 2773680"/>
                <a:gd name="connsiteX46" fmla="*/ 1459230 w 1821180"/>
                <a:gd name="connsiteY46" fmla="*/ 2110740 h 2773680"/>
                <a:gd name="connsiteX47" fmla="*/ 1508760 w 1821180"/>
                <a:gd name="connsiteY47" fmla="*/ 2145030 h 2773680"/>
                <a:gd name="connsiteX48" fmla="*/ 1596390 w 1821180"/>
                <a:gd name="connsiteY48" fmla="*/ 2186940 h 2773680"/>
                <a:gd name="connsiteX49" fmla="*/ 1611630 w 1821180"/>
                <a:gd name="connsiteY49" fmla="*/ 2221230 h 2773680"/>
                <a:gd name="connsiteX50" fmla="*/ 1642110 w 1821180"/>
                <a:gd name="connsiteY50" fmla="*/ 2266950 h 2773680"/>
                <a:gd name="connsiteX51" fmla="*/ 1703070 w 1821180"/>
                <a:gd name="connsiteY51" fmla="*/ 2305050 h 2773680"/>
                <a:gd name="connsiteX52" fmla="*/ 1748790 w 1821180"/>
                <a:gd name="connsiteY52" fmla="*/ 2358390 h 2773680"/>
                <a:gd name="connsiteX53" fmla="*/ 1760220 w 1821180"/>
                <a:gd name="connsiteY53" fmla="*/ 2449830 h 2773680"/>
                <a:gd name="connsiteX54" fmla="*/ 1779270 w 1821180"/>
                <a:gd name="connsiteY54" fmla="*/ 2499360 h 2773680"/>
                <a:gd name="connsiteX55" fmla="*/ 1813560 w 1821180"/>
                <a:gd name="connsiteY55" fmla="*/ 2548890 h 2773680"/>
                <a:gd name="connsiteX56" fmla="*/ 1821180 w 1821180"/>
                <a:gd name="connsiteY56" fmla="*/ 2602230 h 2773680"/>
                <a:gd name="connsiteX57" fmla="*/ 1821180 w 1821180"/>
                <a:gd name="connsiteY57" fmla="*/ 2663190 h 2773680"/>
                <a:gd name="connsiteX58" fmla="*/ 1817370 w 1821180"/>
                <a:gd name="connsiteY58" fmla="*/ 2701290 h 2773680"/>
                <a:gd name="connsiteX59" fmla="*/ 1802130 w 1821180"/>
                <a:gd name="connsiteY59" fmla="*/ 2735580 h 2773680"/>
                <a:gd name="connsiteX60" fmla="*/ 1741170 w 1821180"/>
                <a:gd name="connsiteY60" fmla="*/ 2758440 h 2773680"/>
                <a:gd name="connsiteX61" fmla="*/ 1687830 w 1821180"/>
                <a:gd name="connsiteY61" fmla="*/ 2769870 h 2773680"/>
                <a:gd name="connsiteX62" fmla="*/ 1611630 w 1821180"/>
                <a:gd name="connsiteY62" fmla="*/ 2773680 h 2773680"/>
                <a:gd name="connsiteX63" fmla="*/ 1512570 w 1821180"/>
                <a:gd name="connsiteY63" fmla="*/ 2754630 h 2773680"/>
                <a:gd name="connsiteX64" fmla="*/ 1451610 w 1821180"/>
                <a:gd name="connsiteY64" fmla="*/ 2766060 h 2773680"/>
                <a:gd name="connsiteX65" fmla="*/ 1390650 w 1821180"/>
                <a:gd name="connsiteY65" fmla="*/ 2773680 h 2773680"/>
                <a:gd name="connsiteX66" fmla="*/ 1356360 w 1821180"/>
                <a:gd name="connsiteY66" fmla="*/ 2766060 h 2773680"/>
                <a:gd name="connsiteX67" fmla="*/ 1325880 w 1821180"/>
                <a:gd name="connsiteY67" fmla="*/ 2750820 h 2773680"/>
                <a:gd name="connsiteX68" fmla="*/ 1226820 w 1821180"/>
                <a:gd name="connsiteY68" fmla="*/ 2758440 h 2773680"/>
                <a:gd name="connsiteX69" fmla="*/ 1135380 w 1821180"/>
                <a:gd name="connsiteY69" fmla="*/ 2773680 h 2773680"/>
                <a:gd name="connsiteX70" fmla="*/ 1078230 w 1821180"/>
                <a:gd name="connsiteY70" fmla="*/ 2762250 h 2773680"/>
                <a:gd name="connsiteX71" fmla="*/ 1013460 w 1821180"/>
                <a:gd name="connsiteY71" fmla="*/ 2739390 h 2773680"/>
                <a:gd name="connsiteX72" fmla="*/ 956310 w 1821180"/>
                <a:gd name="connsiteY72" fmla="*/ 2727960 h 2773680"/>
                <a:gd name="connsiteX73" fmla="*/ 830580 w 1821180"/>
                <a:gd name="connsiteY73" fmla="*/ 2678430 h 2773680"/>
                <a:gd name="connsiteX74" fmla="*/ 800100 w 1821180"/>
                <a:gd name="connsiteY74" fmla="*/ 2647950 h 2773680"/>
                <a:gd name="connsiteX75" fmla="*/ 758190 w 1821180"/>
                <a:gd name="connsiteY75" fmla="*/ 2636520 h 2773680"/>
                <a:gd name="connsiteX76" fmla="*/ 727710 w 1821180"/>
                <a:gd name="connsiteY76" fmla="*/ 2625090 h 2773680"/>
                <a:gd name="connsiteX77" fmla="*/ 681990 w 1821180"/>
                <a:gd name="connsiteY77" fmla="*/ 2590800 h 2773680"/>
                <a:gd name="connsiteX78" fmla="*/ 659130 w 1821180"/>
                <a:gd name="connsiteY78" fmla="*/ 2564130 h 2773680"/>
                <a:gd name="connsiteX79" fmla="*/ 590550 w 1821180"/>
                <a:gd name="connsiteY79" fmla="*/ 2552700 h 2773680"/>
                <a:gd name="connsiteX80" fmla="*/ 563880 w 1821180"/>
                <a:gd name="connsiteY80" fmla="*/ 2537460 h 2773680"/>
                <a:gd name="connsiteX81" fmla="*/ 541020 w 1821180"/>
                <a:gd name="connsiteY81" fmla="*/ 2491740 h 2773680"/>
                <a:gd name="connsiteX82" fmla="*/ 541020 w 1821180"/>
                <a:gd name="connsiteY82" fmla="*/ 2426970 h 2773680"/>
                <a:gd name="connsiteX83" fmla="*/ 502920 w 1821180"/>
                <a:gd name="connsiteY83" fmla="*/ 2354580 h 2773680"/>
                <a:gd name="connsiteX84" fmla="*/ 472440 w 1821180"/>
                <a:gd name="connsiteY84" fmla="*/ 2293620 h 2773680"/>
                <a:gd name="connsiteX85" fmla="*/ 422910 w 1821180"/>
                <a:gd name="connsiteY85" fmla="*/ 2217420 h 2773680"/>
                <a:gd name="connsiteX86" fmla="*/ 388620 w 1821180"/>
                <a:gd name="connsiteY86" fmla="*/ 2076450 h 2773680"/>
                <a:gd name="connsiteX87" fmla="*/ 350520 w 1821180"/>
                <a:gd name="connsiteY87" fmla="*/ 2038350 h 2773680"/>
                <a:gd name="connsiteX88" fmla="*/ 331470 w 1821180"/>
                <a:gd name="connsiteY88" fmla="*/ 2011680 h 2773680"/>
                <a:gd name="connsiteX89" fmla="*/ 308610 w 1821180"/>
                <a:gd name="connsiteY89" fmla="*/ 1962150 h 2773680"/>
                <a:gd name="connsiteX90" fmla="*/ 281940 w 1821180"/>
                <a:gd name="connsiteY90" fmla="*/ 1905000 h 2773680"/>
                <a:gd name="connsiteX91" fmla="*/ 232410 w 1821180"/>
                <a:gd name="connsiteY91" fmla="*/ 1802130 h 2773680"/>
                <a:gd name="connsiteX92" fmla="*/ 240030 w 1821180"/>
                <a:gd name="connsiteY92" fmla="*/ 1748790 h 2773680"/>
                <a:gd name="connsiteX93" fmla="*/ 251460 w 1821180"/>
                <a:gd name="connsiteY93" fmla="*/ 1676400 h 2773680"/>
                <a:gd name="connsiteX94" fmla="*/ 236220 w 1821180"/>
                <a:gd name="connsiteY94" fmla="*/ 1611630 h 2773680"/>
                <a:gd name="connsiteX95" fmla="*/ 220980 w 1821180"/>
                <a:gd name="connsiteY95" fmla="*/ 1569720 h 2773680"/>
                <a:gd name="connsiteX96" fmla="*/ 220980 w 1821180"/>
                <a:gd name="connsiteY96" fmla="*/ 1508760 h 2773680"/>
                <a:gd name="connsiteX97" fmla="*/ 220980 w 1821180"/>
                <a:gd name="connsiteY97" fmla="*/ 1508760 h 2773680"/>
                <a:gd name="connsiteX98" fmla="*/ 205740 w 1821180"/>
                <a:gd name="connsiteY98" fmla="*/ 1447800 h 2773680"/>
                <a:gd name="connsiteX99" fmla="*/ 190500 w 1821180"/>
                <a:gd name="connsiteY99" fmla="*/ 1379220 h 2773680"/>
                <a:gd name="connsiteX100" fmla="*/ 205740 w 1821180"/>
                <a:gd name="connsiteY100" fmla="*/ 1329690 h 2773680"/>
                <a:gd name="connsiteX101" fmla="*/ 186690 w 1821180"/>
                <a:gd name="connsiteY101" fmla="*/ 1245870 h 2773680"/>
                <a:gd name="connsiteX102" fmla="*/ 160020 w 1821180"/>
                <a:gd name="connsiteY102" fmla="*/ 1169670 h 2773680"/>
                <a:gd name="connsiteX103" fmla="*/ 137160 w 1821180"/>
                <a:gd name="connsiteY103" fmla="*/ 1108710 h 2773680"/>
                <a:gd name="connsiteX104" fmla="*/ 99060 w 1821180"/>
                <a:gd name="connsiteY104" fmla="*/ 1055370 h 2773680"/>
                <a:gd name="connsiteX105" fmla="*/ 80010 w 1821180"/>
                <a:gd name="connsiteY105" fmla="*/ 994410 h 2773680"/>
                <a:gd name="connsiteX106" fmla="*/ 57150 w 1821180"/>
                <a:gd name="connsiteY106" fmla="*/ 941070 h 2773680"/>
                <a:gd name="connsiteX107" fmla="*/ 76200 w 1821180"/>
                <a:gd name="connsiteY107" fmla="*/ 895350 h 2773680"/>
                <a:gd name="connsiteX108" fmla="*/ 80010 w 1821180"/>
                <a:gd name="connsiteY108" fmla="*/ 838200 h 2773680"/>
                <a:gd name="connsiteX109" fmla="*/ 68580 w 1821180"/>
                <a:gd name="connsiteY109" fmla="*/ 800100 h 2773680"/>
                <a:gd name="connsiteX110" fmla="*/ 72390 w 1821180"/>
                <a:gd name="connsiteY110" fmla="*/ 758190 h 2773680"/>
                <a:gd name="connsiteX111" fmla="*/ 87630 w 1821180"/>
                <a:gd name="connsiteY111" fmla="*/ 716280 h 2773680"/>
                <a:gd name="connsiteX112" fmla="*/ 91440 w 1821180"/>
                <a:gd name="connsiteY112" fmla="*/ 636270 h 2773680"/>
                <a:gd name="connsiteX113" fmla="*/ 68580 w 1821180"/>
                <a:gd name="connsiteY113" fmla="*/ 579120 h 2773680"/>
                <a:gd name="connsiteX114" fmla="*/ 45720 w 1821180"/>
                <a:gd name="connsiteY114" fmla="*/ 548640 h 2773680"/>
                <a:gd name="connsiteX115" fmla="*/ 38100 w 1821180"/>
                <a:gd name="connsiteY115" fmla="*/ 476250 h 2773680"/>
                <a:gd name="connsiteX116" fmla="*/ 22860 w 1821180"/>
                <a:gd name="connsiteY116" fmla="*/ 426720 h 2773680"/>
                <a:gd name="connsiteX117" fmla="*/ 3810 w 1821180"/>
                <a:gd name="connsiteY117" fmla="*/ 373380 h 2773680"/>
                <a:gd name="connsiteX118" fmla="*/ 0 w 1821180"/>
                <a:gd name="connsiteY118" fmla="*/ 316230 h 2773680"/>
                <a:gd name="connsiteX119" fmla="*/ 0 w 1821180"/>
                <a:gd name="connsiteY119" fmla="*/ 262890 h 2773680"/>
                <a:gd name="connsiteX120" fmla="*/ 41910 w 1821180"/>
                <a:gd name="connsiteY120" fmla="*/ 213360 h 2773680"/>
                <a:gd name="connsiteX121" fmla="*/ 60960 w 1821180"/>
                <a:gd name="connsiteY121" fmla="*/ 167640 h 2773680"/>
                <a:gd name="connsiteX122" fmla="*/ 91440 w 1821180"/>
                <a:gd name="connsiteY122" fmla="*/ 148590 h 2773680"/>
                <a:gd name="connsiteX123" fmla="*/ 125730 w 1821180"/>
                <a:gd name="connsiteY123" fmla="*/ 125730 h 2773680"/>
                <a:gd name="connsiteX124" fmla="*/ 182880 w 1821180"/>
                <a:gd name="connsiteY124" fmla="*/ 87630 h 2773680"/>
                <a:gd name="connsiteX125" fmla="*/ 240030 w 1821180"/>
                <a:gd name="connsiteY125" fmla="*/ 80010 h 2773680"/>
                <a:gd name="connsiteX126" fmla="*/ 313720 w 1821180"/>
                <a:gd name="connsiteY126" fmla="*/ 55145 h 2773680"/>
                <a:gd name="connsiteX127" fmla="*/ 328111 w 1821180"/>
                <a:gd name="connsiteY127" fmla="*/ 114427 h 2773680"/>
                <a:gd name="connsiteX128" fmla="*/ 220980 w 1821180"/>
                <a:gd name="connsiteY128" fmla="*/ 133350 h 2773680"/>
                <a:gd name="connsiteX129" fmla="*/ 106680 w 1821180"/>
                <a:gd name="connsiteY129" fmla="*/ 205740 h 2773680"/>
                <a:gd name="connsiteX130" fmla="*/ 80010 w 1821180"/>
                <a:gd name="connsiteY130" fmla="*/ 259080 h 2773680"/>
                <a:gd name="connsiteX131" fmla="*/ 68580 w 1821180"/>
                <a:gd name="connsiteY131" fmla="*/ 304800 h 2773680"/>
                <a:gd name="connsiteX132" fmla="*/ 60960 w 1821180"/>
                <a:gd name="connsiteY132" fmla="*/ 358140 h 2773680"/>
                <a:gd name="connsiteX133" fmla="*/ 83820 w 1821180"/>
                <a:gd name="connsiteY133" fmla="*/ 430530 h 2773680"/>
                <a:gd name="connsiteX134" fmla="*/ 129540 w 1821180"/>
                <a:gd name="connsiteY134" fmla="*/ 483870 h 2773680"/>
                <a:gd name="connsiteX135" fmla="*/ 163830 w 1821180"/>
                <a:gd name="connsiteY135" fmla="*/ 541020 h 2773680"/>
                <a:gd name="connsiteX136" fmla="*/ 156210 w 1821180"/>
                <a:gd name="connsiteY136" fmla="*/ 643890 h 2773680"/>
                <a:gd name="connsiteX137" fmla="*/ 156210 w 1821180"/>
                <a:gd name="connsiteY137" fmla="*/ 773430 h 2773680"/>
                <a:gd name="connsiteX138" fmla="*/ 144780 w 1821180"/>
                <a:gd name="connsiteY138" fmla="*/ 899160 h 2773680"/>
                <a:gd name="connsiteX139" fmla="*/ 190500 w 1821180"/>
                <a:gd name="connsiteY139" fmla="*/ 1024890 h 2773680"/>
                <a:gd name="connsiteX140" fmla="*/ 220980 w 1821180"/>
                <a:gd name="connsiteY140" fmla="*/ 1112520 h 2773680"/>
                <a:gd name="connsiteX141" fmla="*/ 251460 w 1821180"/>
                <a:gd name="connsiteY141" fmla="*/ 1188720 h 2773680"/>
                <a:gd name="connsiteX142" fmla="*/ 259080 w 1821180"/>
                <a:gd name="connsiteY142" fmla="*/ 1283970 h 2773680"/>
                <a:gd name="connsiteX143" fmla="*/ 274320 w 1821180"/>
                <a:gd name="connsiteY143" fmla="*/ 1394460 h 2773680"/>
                <a:gd name="connsiteX144" fmla="*/ 320040 w 1821180"/>
                <a:gd name="connsiteY144" fmla="*/ 1543050 h 2773680"/>
                <a:gd name="connsiteX145" fmla="*/ 342900 w 1821180"/>
                <a:gd name="connsiteY145" fmla="*/ 1741170 h 2773680"/>
                <a:gd name="connsiteX146" fmla="*/ 411480 w 1821180"/>
                <a:gd name="connsiteY146" fmla="*/ 1950720 h 2773680"/>
                <a:gd name="connsiteX147" fmla="*/ 472440 w 1821180"/>
                <a:gd name="connsiteY147" fmla="*/ 2148840 h 2773680"/>
                <a:gd name="connsiteX148" fmla="*/ 556260 w 1821180"/>
                <a:gd name="connsiteY148" fmla="*/ 2308860 h 2773680"/>
                <a:gd name="connsiteX149" fmla="*/ 655320 w 1821180"/>
                <a:gd name="connsiteY149" fmla="*/ 2430780 h 2773680"/>
                <a:gd name="connsiteX150" fmla="*/ 784860 w 1821180"/>
                <a:gd name="connsiteY150" fmla="*/ 2548890 h 2773680"/>
                <a:gd name="connsiteX151" fmla="*/ 914400 w 1821180"/>
                <a:gd name="connsiteY151" fmla="*/ 2617470 h 2773680"/>
                <a:gd name="connsiteX152" fmla="*/ 948690 w 1821180"/>
                <a:gd name="connsiteY152" fmla="*/ 2651760 h 2773680"/>
                <a:gd name="connsiteX153" fmla="*/ 1074420 w 1821180"/>
                <a:gd name="connsiteY153" fmla="*/ 2674620 h 2773680"/>
                <a:gd name="connsiteX154" fmla="*/ 1123950 w 1821180"/>
                <a:gd name="connsiteY154" fmla="*/ 2678430 h 2773680"/>
                <a:gd name="connsiteX155" fmla="*/ 1344930 w 1821180"/>
                <a:gd name="connsiteY155" fmla="*/ 2674620 h 2773680"/>
                <a:gd name="connsiteX156" fmla="*/ 1592580 w 1821180"/>
                <a:gd name="connsiteY156" fmla="*/ 2716530 h 2773680"/>
                <a:gd name="connsiteX157" fmla="*/ 1737360 w 1821180"/>
                <a:gd name="connsiteY157" fmla="*/ 2716530 h 2773680"/>
                <a:gd name="connsiteX158" fmla="*/ 1786890 w 1821180"/>
                <a:gd name="connsiteY158" fmla="*/ 2682240 h 2773680"/>
                <a:gd name="connsiteX159" fmla="*/ 1783080 w 1821180"/>
                <a:gd name="connsiteY159" fmla="*/ 2625090 h 2773680"/>
                <a:gd name="connsiteX160" fmla="*/ 1764030 w 1821180"/>
                <a:gd name="connsiteY160" fmla="*/ 2579370 h 2773680"/>
                <a:gd name="connsiteX161" fmla="*/ 1718310 w 1821180"/>
                <a:gd name="connsiteY161" fmla="*/ 2526030 h 2773680"/>
                <a:gd name="connsiteX162" fmla="*/ 1684020 w 1821180"/>
                <a:gd name="connsiteY162" fmla="*/ 2400300 h 2773680"/>
                <a:gd name="connsiteX163" fmla="*/ 1657350 w 1821180"/>
                <a:gd name="connsiteY163" fmla="*/ 2339340 h 2773680"/>
                <a:gd name="connsiteX164" fmla="*/ 1607820 w 1821180"/>
                <a:gd name="connsiteY164" fmla="*/ 2263140 h 2773680"/>
                <a:gd name="connsiteX165" fmla="*/ 1504950 w 1821180"/>
                <a:gd name="connsiteY165" fmla="*/ 2205990 h 2773680"/>
                <a:gd name="connsiteX166" fmla="*/ 1379220 w 1821180"/>
                <a:gd name="connsiteY166" fmla="*/ 2129790 h 2773680"/>
                <a:gd name="connsiteX167" fmla="*/ 1306830 w 1821180"/>
                <a:gd name="connsiteY167" fmla="*/ 2053590 h 2773680"/>
                <a:gd name="connsiteX168" fmla="*/ 1257300 w 1821180"/>
                <a:gd name="connsiteY168" fmla="*/ 1943100 h 2773680"/>
                <a:gd name="connsiteX169" fmla="*/ 1226820 w 1821180"/>
                <a:gd name="connsiteY169" fmla="*/ 1844040 h 2773680"/>
                <a:gd name="connsiteX170" fmla="*/ 1215390 w 1821180"/>
                <a:gd name="connsiteY170" fmla="*/ 1756410 h 2773680"/>
                <a:gd name="connsiteX171" fmla="*/ 1181100 w 1821180"/>
                <a:gd name="connsiteY171" fmla="*/ 1703070 h 2773680"/>
                <a:gd name="connsiteX172" fmla="*/ 1150620 w 1821180"/>
                <a:gd name="connsiteY172" fmla="*/ 1577340 h 2773680"/>
                <a:gd name="connsiteX173" fmla="*/ 1123950 w 1821180"/>
                <a:gd name="connsiteY173" fmla="*/ 1474470 h 2773680"/>
                <a:gd name="connsiteX174" fmla="*/ 1070610 w 1821180"/>
                <a:gd name="connsiteY174" fmla="*/ 1356360 h 2773680"/>
                <a:gd name="connsiteX175" fmla="*/ 1013460 w 1821180"/>
                <a:gd name="connsiteY175" fmla="*/ 1230630 h 2773680"/>
                <a:gd name="connsiteX176" fmla="*/ 1021080 w 1821180"/>
                <a:gd name="connsiteY176" fmla="*/ 1123950 h 2773680"/>
                <a:gd name="connsiteX177" fmla="*/ 1028700 w 1821180"/>
                <a:gd name="connsiteY177" fmla="*/ 1085850 h 2773680"/>
                <a:gd name="connsiteX178" fmla="*/ 1097280 w 1821180"/>
                <a:gd name="connsiteY178" fmla="*/ 1051560 h 2773680"/>
                <a:gd name="connsiteX179" fmla="*/ 1150620 w 1821180"/>
                <a:gd name="connsiteY179" fmla="*/ 1017270 h 2773680"/>
                <a:gd name="connsiteX180" fmla="*/ 1158240 w 1821180"/>
                <a:gd name="connsiteY180" fmla="*/ 929640 h 2773680"/>
                <a:gd name="connsiteX181" fmla="*/ 1131570 w 1821180"/>
                <a:gd name="connsiteY181" fmla="*/ 842010 h 2773680"/>
                <a:gd name="connsiteX182" fmla="*/ 1062990 w 1821180"/>
                <a:gd name="connsiteY182" fmla="*/ 784860 h 2773680"/>
                <a:gd name="connsiteX183" fmla="*/ 1009650 w 1821180"/>
                <a:gd name="connsiteY183" fmla="*/ 617220 h 2773680"/>
                <a:gd name="connsiteX184" fmla="*/ 948690 w 1821180"/>
                <a:gd name="connsiteY184" fmla="*/ 491490 h 2773680"/>
                <a:gd name="connsiteX185" fmla="*/ 845343 w 1821180"/>
                <a:gd name="connsiteY185" fmla="*/ 386240 h 2773680"/>
                <a:gd name="connsiteX186" fmla="*/ 830580 w 1821180"/>
                <a:gd name="connsiteY186" fmla="*/ 293370 h 2773680"/>
                <a:gd name="connsiteX187" fmla="*/ 838200 w 1821180"/>
                <a:gd name="connsiteY187" fmla="*/ 182880 h 2773680"/>
                <a:gd name="connsiteX188" fmla="*/ 819150 w 1821180"/>
                <a:gd name="connsiteY188" fmla="*/ 99060 h 2773680"/>
                <a:gd name="connsiteX189" fmla="*/ 784860 w 1821180"/>
                <a:gd name="connsiteY189" fmla="*/ 68580 h 2773680"/>
                <a:gd name="connsiteX190" fmla="*/ 712470 w 1821180"/>
                <a:gd name="connsiteY190" fmla="*/ 57150 h 2773680"/>
                <a:gd name="connsiteX191" fmla="*/ 621030 w 1821180"/>
                <a:gd name="connsiteY191" fmla="*/ 57150 h 2773680"/>
                <a:gd name="connsiteX192" fmla="*/ 495300 w 1821180"/>
                <a:gd name="connsiteY192" fmla="*/ 95250 h 2773680"/>
                <a:gd name="connsiteX193" fmla="*/ 430530 w 1821180"/>
                <a:gd name="connsiteY193" fmla="*/ 114300 h 2773680"/>
                <a:gd name="connsiteX194" fmla="*/ 412406 w 1821180"/>
                <a:gd name="connsiteY194" fmla="*/ 119126 h 2773680"/>
                <a:gd name="connsiteX0" fmla="*/ 412406 w 1821180"/>
                <a:gd name="connsiteY0" fmla="*/ 119126 h 2773680"/>
                <a:gd name="connsiteX1" fmla="*/ 463349 w 1821180"/>
                <a:gd name="connsiteY1" fmla="*/ 39559 h 2773680"/>
                <a:gd name="connsiteX2" fmla="*/ 529590 w 1821180"/>
                <a:gd name="connsiteY2" fmla="*/ 41910 h 2773680"/>
                <a:gd name="connsiteX3" fmla="*/ 617220 w 1821180"/>
                <a:gd name="connsiteY3" fmla="*/ 19050 h 2773680"/>
                <a:gd name="connsiteX4" fmla="*/ 739140 w 1821180"/>
                <a:gd name="connsiteY4" fmla="*/ 0 h 2773680"/>
                <a:gd name="connsiteX5" fmla="*/ 796290 w 1821180"/>
                <a:gd name="connsiteY5" fmla="*/ 7620 h 2773680"/>
                <a:gd name="connsiteX6" fmla="*/ 811530 w 1821180"/>
                <a:gd name="connsiteY6" fmla="*/ 11430 h 2773680"/>
                <a:gd name="connsiteX7" fmla="*/ 857250 w 1821180"/>
                <a:gd name="connsiteY7" fmla="*/ 49530 h 2773680"/>
                <a:gd name="connsiteX8" fmla="*/ 891540 w 1821180"/>
                <a:gd name="connsiteY8" fmla="*/ 91440 h 2773680"/>
                <a:gd name="connsiteX9" fmla="*/ 918210 w 1821180"/>
                <a:gd name="connsiteY9" fmla="*/ 152400 h 2773680"/>
                <a:gd name="connsiteX10" fmla="*/ 929640 w 1821180"/>
                <a:gd name="connsiteY10" fmla="*/ 213360 h 2773680"/>
                <a:gd name="connsiteX11" fmla="*/ 933450 w 1821180"/>
                <a:gd name="connsiteY11" fmla="*/ 262890 h 2773680"/>
                <a:gd name="connsiteX12" fmla="*/ 971550 w 1821180"/>
                <a:gd name="connsiteY12" fmla="*/ 300990 h 2773680"/>
                <a:gd name="connsiteX13" fmla="*/ 1013460 w 1821180"/>
                <a:gd name="connsiteY13" fmla="*/ 331470 h 2773680"/>
                <a:gd name="connsiteX14" fmla="*/ 1032510 w 1821180"/>
                <a:gd name="connsiteY14" fmla="*/ 396240 h 2773680"/>
                <a:gd name="connsiteX15" fmla="*/ 1040130 w 1821180"/>
                <a:gd name="connsiteY15" fmla="*/ 476250 h 2773680"/>
                <a:gd name="connsiteX16" fmla="*/ 1104900 w 1821180"/>
                <a:gd name="connsiteY16" fmla="*/ 510540 h 2773680"/>
                <a:gd name="connsiteX17" fmla="*/ 1135380 w 1821180"/>
                <a:gd name="connsiteY17" fmla="*/ 567690 h 2773680"/>
                <a:gd name="connsiteX18" fmla="*/ 1154430 w 1821180"/>
                <a:gd name="connsiteY18" fmla="*/ 628650 h 2773680"/>
                <a:gd name="connsiteX19" fmla="*/ 1158240 w 1821180"/>
                <a:gd name="connsiteY19" fmla="*/ 666750 h 2773680"/>
                <a:gd name="connsiteX20" fmla="*/ 1181100 w 1821180"/>
                <a:gd name="connsiteY20" fmla="*/ 731520 h 2773680"/>
                <a:gd name="connsiteX21" fmla="*/ 1226820 w 1821180"/>
                <a:gd name="connsiteY21" fmla="*/ 773430 h 2773680"/>
                <a:gd name="connsiteX22" fmla="*/ 1261110 w 1821180"/>
                <a:gd name="connsiteY22" fmla="*/ 792480 h 2773680"/>
                <a:gd name="connsiteX23" fmla="*/ 1287780 w 1821180"/>
                <a:gd name="connsiteY23" fmla="*/ 857250 h 2773680"/>
                <a:gd name="connsiteX24" fmla="*/ 1291590 w 1821180"/>
                <a:gd name="connsiteY24" fmla="*/ 918210 h 2773680"/>
                <a:gd name="connsiteX25" fmla="*/ 1280160 w 1821180"/>
                <a:gd name="connsiteY25" fmla="*/ 941070 h 2773680"/>
                <a:gd name="connsiteX26" fmla="*/ 1280160 w 1821180"/>
                <a:gd name="connsiteY26" fmla="*/ 1005840 h 2773680"/>
                <a:gd name="connsiteX27" fmla="*/ 1253490 w 1821180"/>
                <a:gd name="connsiteY27" fmla="*/ 1047750 h 2773680"/>
                <a:gd name="connsiteX28" fmla="*/ 1234440 w 1821180"/>
                <a:gd name="connsiteY28" fmla="*/ 1089660 h 2773680"/>
                <a:gd name="connsiteX29" fmla="*/ 1207770 w 1821180"/>
                <a:gd name="connsiteY29" fmla="*/ 1104900 h 2773680"/>
                <a:gd name="connsiteX30" fmla="*/ 1207770 w 1821180"/>
                <a:gd name="connsiteY30" fmla="*/ 1150620 h 2773680"/>
                <a:gd name="connsiteX31" fmla="*/ 1173480 w 1821180"/>
                <a:gd name="connsiteY31" fmla="*/ 1188720 h 2773680"/>
                <a:gd name="connsiteX32" fmla="*/ 1165860 w 1821180"/>
                <a:gd name="connsiteY32" fmla="*/ 1253490 h 2773680"/>
                <a:gd name="connsiteX33" fmla="*/ 1200150 w 1821180"/>
                <a:gd name="connsiteY33" fmla="*/ 1325880 h 2773680"/>
                <a:gd name="connsiteX34" fmla="*/ 1200150 w 1821180"/>
                <a:gd name="connsiteY34" fmla="*/ 1383030 h 2773680"/>
                <a:gd name="connsiteX35" fmla="*/ 1211580 w 1821180"/>
                <a:gd name="connsiteY35" fmla="*/ 1447800 h 2773680"/>
                <a:gd name="connsiteX36" fmla="*/ 1203960 w 1821180"/>
                <a:gd name="connsiteY36" fmla="*/ 1508760 h 2773680"/>
                <a:gd name="connsiteX37" fmla="*/ 1253490 w 1821180"/>
                <a:gd name="connsiteY37" fmla="*/ 1607820 h 2773680"/>
                <a:gd name="connsiteX38" fmla="*/ 1272540 w 1821180"/>
                <a:gd name="connsiteY38" fmla="*/ 1699260 h 2773680"/>
                <a:gd name="connsiteX39" fmla="*/ 1287780 w 1821180"/>
                <a:gd name="connsiteY39" fmla="*/ 1737360 h 2773680"/>
                <a:gd name="connsiteX40" fmla="*/ 1325880 w 1821180"/>
                <a:gd name="connsiteY40" fmla="*/ 1805940 h 2773680"/>
                <a:gd name="connsiteX41" fmla="*/ 1329690 w 1821180"/>
                <a:gd name="connsiteY41" fmla="*/ 1866900 h 2773680"/>
                <a:gd name="connsiteX42" fmla="*/ 1333500 w 1821180"/>
                <a:gd name="connsiteY42" fmla="*/ 1916430 h 2773680"/>
                <a:gd name="connsiteX43" fmla="*/ 1363980 w 1821180"/>
                <a:gd name="connsiteY43" fmla="*/ 1965960 h 2773680"/>
                <a:gd name="connsiteX44" fmla="*/ 1405890 w 1821180"/>
                <a:gd name="connsiteY44" fmla="*/ 2026920 h 2773680"/>
                <a:gd name="connsiteX45" fmla="*/ 1417320 w 1821180"/>
                <a:gd name="connsiteY45" fmla="*/ 2061210 h 2773680"/>
                <a:gd name="connsiteX46" fmla="*/ 1459230 w 1821180"/>
                <a:gd name="connsiteY46" fmla="*/ 2110740 h 2773680"/>
                <a:gd name="connsiteX47" fmla="*/ 1508760 w 1821180"/>
                <a:gd name="connsiteY47" fmla="*/ 2145030 h 2773680"/>
                <a:gd name="connsiteX48" fmla="*/ 1596390 w 1821180"/>
                <a:gd name="connsiteY48" fmla="*/ 2186940 h 2773680"/>
                <a:gd name="connsiteX49" fmla="*/ 1611630 w 1821180"/>
                <a:gd name="connsiteY49" fmla="*/ 2221230 h 2773680"/>
                <a:gd name="connsiteX50" fmla="*/ 1642110 w 1821180"/>
                <a:gd name="connsiteY50" fmla="*/ 2266950 h 2773680"/>
                <a:gd name="connsiteX51" fmla="*/ 1703070 w 1821180"/>
                <a:gd name="connsiteY51" fmla="*/ 2305050 h 2773680"/>
                <a:gd name="connsiteX52" fmla="*/ 1748790 w 1821180"/>
                <a:gd name="connsiteY52" fmla="*/ 2358390 h 2773680"/>
                <a:gd name="connsiteX53" fmla="*/ 1760220 w 1821180"/>
                <a:gd name="connsiteY53" fmla="*/ 2449830 h 2773680"/>
                <a:gd name="connsiteX54" fmla="*/ 1779270 w 1821180"/>
                <a:gd name="connsiteY54" fmla="*/ 2499360 h 2773680"/>
                <a:gd name="connsiteX55" fmla="*/ 1813560 w 1821180"/>
                <a:gd name="connsiteY55" fmla="*/ 2548890 h 2773680"/>
                <a:gd name="connsiteX56" fmla="*/ 1821180 w 1821180"/>
                <a:gd name="connsiteY56" fmla="*/ 2602230 h 2773680"/>
                <a:gd name="connsiteX57" fmla="*/ 1821180 w 1821180"/>
                <a:gd name="connsiteY57" fmla="*/ 2663190 h 2773680"/>
                <a:gd name="connsiteX58" fmla="*/ 1817370 w 1821180"/>
                <a:gd name="connsiteY58" fmla="*/ 2701290 h 2773680"/>
                <a:gd name="connsiteX59" fmla="*/ 1802130 w 1821180"/>
                <a:gd name="connsiteY59" fmla="*/ 2735580 h 2773680"/>
                <a:gd name="connsiteX60" fmla="*/ 1741170 w 1821180"/>
                <a:gd name="connsiteY60" fmla="*/ 2758440 h 2773680"/>
                <a:gd name="connsiteX61" fmla="*/ 1687830 w 1821180"/>
                <a:gd name="connsiteY61" fmla="*/ 2769870 h 2773680"/>
                <a:gd name="connsiteX62" fmla="*/ 1611630 w 1821180"/>
                <a:gd name="connsiteY62" fmla="*/ 2773680 h 2773680"/>
                <a:gd name="connsiteX63" fmla="*/ 1512570 w 1821180"/>
                <a:gd name="connsiteY63" fmla="*/ 2754630 h 2773680"/>
                <a:gd name="connsiteX64" fmla="*/ 1451610 w 1821180"/>
                <a:gd name="connsiteY64" fmla="*/ 2766060 h 2773680"/>
                <a:gd name="connsiteX65" fmla="*/ 1390650 w 1821180"/>
                <a:gd name="connsiteY65" fmla="*/ 2773680 h 2773680"/>
                <a:gd name="connsiteX66" fmla="*/ 1356360 w 1821180"/>
                <a:gd name="connsiteY66" fmla="*/ 2766060 h 2773680"/>
                <a:gd name="connsiteX67" fmla="*/ 1325880 w 1821180"/>
                <a:gd name="connsiteY67" fmla="*/ 2750820 h 2773680"/>
                <a:gd name="connsiteX68" fmla="*/ 1226820 w 1821180"/>
                <a:gd name="connsiteY68" fmla="*/ 2758440 h 2773680"/>
                <a:gd name="connsiteX69" fmla="*/ 1135380 w 1821180"/>
                <a:gd name="connsiteY69" fmla="*/ 2773680 h 2773680"/>
                <a:gd name="connsiteX70" fmla="*/ 1078230 w 1821180"/>
                <a:gd name="connsiteY70" fmla="*/ 2762250 h 2773680"/>
                <a:gd name="connsiteX71" fmla="*/ 1013460 w 1821180"/>
                <a:gd name="connsiteY71" fmla="*/ 2739390 h 2773680"/>
                <a:gd name="connsiteX72" fmla="*/ 956310 w 1821180"/>
                <a:gd name="connsiteY72" fmla="*/ 2727960 h 2773680"/>
                <a:gd name="connsiteX73" fmla="*/ 830580 w 1821180"/>
                <a:gd name="connsiteY73" fmla="*/ 2678430 h 2773680"/>
                <a:gd name="connsiteX74" fmla="*/ 800100 w 1821180"/>
                <a:gd name="connsiteY74" fmla="*/ 2647950 h 2773680"/>
                <a:gd name="connsiteX75" fmla="*/ 758190 w 1821180"/>
                <a:gd name="connsiteY75" fmla="*/ 2636520 h 2773680"/>
                <a:gd name="connsiteX76" fmla="*/ 727710 w 1821180"/>
                <a:gd name="connsiteY76" fmla="*/ 2625090 h 2773680"/>
                <a:gd name="connsiteX77" fmla="*/ 681990 w 1821180"/>
                <a:gd name="connsiteY77" fmla="*/ 2590800 h 2773680"/>
                <a:gd name="connsiteX78" fmla="*/ 659130 w 1821180"/>
                <a:gd name="connsiteY78" fmla="*/ 2564130 h 2773680"/>
                <a:gd name="connsiteX79" fmla="*/ 590550 w 1821180"/>
                <a:gd name="connsiteY79" fmla="*/ 2552700 h 2773680"/>
                <a:gd name="connsiteX80" fmla="*/ 563880 w 1821180"/>
                <a:gd name="connsiteY80" fmla="*/ 2537460 h 2773680"/>
                <a:gd name="connsiteX81" fmla="*/ 541020 w 1821180"/>
                <a:gd name="connsiteY81" fmla="*/ 2491740 h 2773680"/>
                <a:gd name="connsiteX82" fmla="*/ 541020 w 1821180"/>
                <a:gd name="connsiteY82" fmla="*/ 2426970 h 2773680"/>
                <a:gd name="connsiteX83" fmla="*/ 502920 w 1821180"/>
                <a:gd name="connsiteY83" fmla="*/ 2354580 h 2773680"/>
                <a:gd name="connsiteX84" fmla="*/ 472440 w 1821180"/>
                <a:gd name="connsiteY84" fmla="*/ 2293620 h 2773680"/>
                <a:gd name="connsiteX85" fmla="*/ 422910 w 1821180"/>
                <a:gd name="connsiteY85" fmla="*/ 2217420 h 2773680"/>
                <a:gd name="connsiteX86" fmla="*/ 388620 w 1821180"/>
                <a:gd name="connsiteY86" fmla="*/ 2076450 h 2773680"/>
                <a:gd name="connsiteX87" fmla="*/ 350520 w 1821180"/>
                <a:gd name="connsiteY87" fmla="*/ 2038350 h 2773680"/>
                <a:gd name="connsiteX88" fmla="*/ 331470 w 1821180"/>
                <a:gd name="connsiteY88" fmla="*/ 2011680 h 2773680"/>
                <a:gd name="connsiteX89" fmla="*/ 308610 w 1821180"/>
                <a:gd name="connsiteY89" fmla="*/ 1962150 h 2773680"/>
                <a:gd name="connsiteX90" fmla="*/ 281940 w 1821180"/>
                <a:gd name="connsiteY90" fmla="*/ 1905000 h 2773680"/>
                <a:gd name="connsiteX91" fmla="*/ 232410 w 1821180"/>
                <a:gd name="connsiteY91" fmla="*/ 1802130 h 2773680"/>
                <a:gd name="connsiteX92" fmla="*/ 240030 w 1821180"/>
                <a:gd name="connsiteY92" fmla="*/ 1748790 h 2773680"/>
                <a:gd name="connsiteX93" fmla="*/ 251460 w 1821180"/>
                <a:gd name="connsiteY93" fmla="*/ 1676400 h 2773680"/>
                <a:gd name="connsiteX94" fmla="*/ 236220 w 1821180"/>
                <a:gd name="connsiteY94" fmla="*/ 1611630 h 2773680"/>
                <a:gd name="connsiteX95" fmla="*/ 220980 w 1821180"/>
                <a:gd name="connsiteY95" fmla="*/ 1569720 h 2773680"/>
                <a:gd name="connsiteX96" fmla="*/ 220980 w 1821180"/>
                <a:gd name="connsiteY96" fmla="*/ 1508760 h 2773680"/>
                <a:gd name="connsiteX97" fmla="*/ 220980 w 1821180"/>
                <a:gd name="connsiteY97" fmla="*/ 1508760 h 2773680"/>
                <a:gd name="connsiteX98" fmla="*/ 205740 w 1821180"/>
                <a:gd name="connsiteY98" fmla="*/ 1447800 h 2773680"/>
                <a:gd name="connsiteX99" fmla="*/ 190500 w 1821180"/>
                <a:gd name="connsiteY99" fmla="*/ 1379220 h 2773680"/>
                <a:gd name="connsiteX100" fmla="*/ 205740 w 1821180"/>
                <a:gd name="connsiteY100" fmla="*/ 1329690 h 2773680"/>
                <a:gd name="connsiteX101" fmla="*/ 186690 w 1821180"/>
                <a:gd name="connsiteY101" fmla="*/ 1245870 h 2773680"/>
                <a:gd name="connsiteX102" fmla="*/ 160020 w 1821180"/>
                <a:gd name="connsiteY102" fmla="*/ 1169670 h 2773680"/>
                <a:gd name="connsiteX103" fmla="*/ 137160 w 1821180"/>
                <a:gd name="connsiteY103" fmla="*/ 1108710 h 2773680"/>
                <a:gd name="connsiteX104" fmla="*/ 99060 w 1821180"/>
                <a:gd name="connsiteY104" fmla="*/ 1055370 h 2773680"/>
                <a:gd name="connsiteX105" fmla="*/ 80010 w 1821180"/>
                <a:gd name="connsiteY105" fmla="*/ 994410 h 2773680"/>
                <a:gd name="connsiteX106" fmla="*/ 57150 w 1821180"/>
                <a:gd name="connsiteY106" fmla="*/ 941070 h 2773680"/>
                <a:gd name="connsiteX107" fmla="*/ 76200 w 1821180"/>
                <a:gd name="connsiteY107" fmla="*/ 895350 h 2773680"/>
                <a:gd name="connsiteX108" fmla="*/ 80010 w 1821180"/>
                <a:gd name="connsiteY108" fmla="*/ 838200 h 2773680"/>
                <a:gd name="connsiteX109" fmla="*/ 68580 w 1821180"/>
                <a:gd name="connsiteY109" fmla="*/ 800100 h 2773680"/>
                <a:gd name="connsiteX110" fmla="*/ 72390 w 1821180"/>
                <a:gd name="connsiteY110" fmla="*/ 758190 h 2773680"/>
                <a:gd name="connsiteX111" fmla="*/ 87630 w 1821180"/>
                <a:gd name="connsiteY111" fmla="*/ 716280 h 2773680"/>
                <a:gd name="connsiteX112" fmla="*/ 91440 w 1821180"/>
                <a:gd name="connsiteY112" fmla="*/ 636270 h 2773680"/>
                <a:gd name="connsiteX113" fmla="*/ 68580 w 1821180"/>
                <a:gd name="connsiteY113" fmla="*/ 579120 h 2773680"/>
                <a:gd name="connsiteX114" fmla="*/ 45720 w 1821180"/>
                <a:gd name="connsiteY114" fmla="*/ 548640 h 2773680"/>
                <a:gd name="connsiteX115" fmla="*/ 38100 w 1821180"/>
                <a:gd name="connsiteY115" fmla="*/ 476250 h 2773680"/>
                <a:gd name="connsiteX116" fmla="*/ 22860 w 1821180"/>
                <a:gd name="connsiteY116" fmla="*/ 426720 h 2773680"/>
                <a:gd name="connsiteX117" fmla="*/ 3810 w 1821180"/>
                <a:gd name="connsiteY117" fmla="*/ 373380 h 2773680"/>
                <a:gd name="connsiteX118" fmla="*/ 0 w 1821180"/>
                <a:gd name="connsiteY118" fmla="*/ 316230 h 2773680"/>
                <a:gd name="connsiteX119" fmla="*/ 0 w 1821180"/>
                <a:gd name="connsiteY119" fmla="*/ 262890 h 2773680"/>
                <a:gd name="connsiteX120" fmla="*/ 41910 w 1821180"/>
                <a:gd name="connsiteY120" fmla="*/ 213360 h 2773680"/>
                <a:gd name="connsiteX121" fmla="*/ 60960 w 1821180"/>
                <a:gd name="connsiteY121" fmla="*/ 167640 h 2773680"/>
                <a:gd name="connsiteX122" fmla="*/ 91440 w 1821180"/>
                <a:gd name="connsiteY122" fmla="*/ 148590 h 2773680"/>
                <a:gd name="connsiteX123" fmla="*/ 125730 w 1821180"/>
                <a:gd name="connsiteY123" fmla="*/ 125730 h 2773680"/>
                <a:gd name="connsiteX124" fmla="*/ 182880 w 1821180"/>
                <a:gd name="connsiteY124" fmla="*/ 87630 h 2773680"/>
                <a:gd name="connsiteX125" fmla="*/ 231615 w 1821180"/>
                <a:gd name="connsiteY125" fmla="*/ 65986 h 2773680"/>
                <a:gd name="connsiteX126" fmla="*/ 313720 w 1821180"/>
                <a:gd name="connsiteY126" fmla="*/ 55145 h 2773680"/>
                <a:gd name="connsiteX127" fmla="*/ 328111 w 1821180"/>
                <a:gd name="connsiteY127" fmla="*/ 114427 h 2773680"/>
                <a:gd name="connsiteX128" fmla="*/ 220980 w 1821180"/>
                <a:gd name="connsiteY128" fmla="*/ 133350 h 2773680"/>
                <a:gd name="connsiteX129" fmla="*/ 106680 w 1821180"/>
                <a:gd name="connsiteY129" fmla="*/ 205740 h 2773680"/>
                <a:gd name="connsiteX130" fmla="*/ 80010 w 1821180"/>
                <a:gd name="connsiteY130" fmla="*/ 259080 h 2773680"/>
                <a:gd name="connsiteX131" fmla="*/ 68580 w 1821180"/>
                <a:gd name="connsiteY131" fmla="*/ 304800 h 2773680"/>
                <a:gd name="connsiteX132" fmla="*/ 60960 w 1821180"/>
                <a:gd name="connsiteY132" fmla="*/ 358140 h 2773680"/>
                <a:gd name="connsiteX133" fmla="*/ 83820 w 1821180"/>
                <a:gd name="connsiteY133" fmla="*/ 430530 h 2773680"/>
                <a:gd name="connsiteX134" fmla="*/ 129540 w 1821180"/>
                <a:gd name="connsiteY134" fmla="*/ 483870 h 2773680"/>
                <a:gd name="connsiteX135" fmla="*/ 163830 w 1821180"/>
                <a:gd name="connsiteY135" fmla="*/ 541020 h 2773680"/>
                <a:gd name="connsiteX136" fmla="*/ 156210 w 1821180"/>
                <a:gd name="connsiteY136" fmla="*/ 643890 h 2773680"/>
                <a:gd name="connsiteX137" fmla="*/ 156210 w 1821180"/>
                <a:gd name="connsiteY137" fmla="*/ 773430 h 2773680"/>
                <a:gd name="connsiteX138" fmla="*/ 144780 w 1821180"/>
                <a:gd name="connsiteY138" fmla="*/ 899160 h 2773680"/>
                <a:gd name="connsiteX139" fmla="*/ 190500 w 1821180"/>
                <a:gd name="connsiteY139" fmla="*/ 1024890 h 2773680"/>
                <a:gd name="connsiteX140" fmla="*/ 220980 w 1821180"/>
                <a:gd name="connsiteY140" fmla="*/ 1112520 h 2773680"/>
                <a:gd name="connsiteX141" fmla="*/ 251460 w 1821180"/>
                <a:gd name="connsiteY141" fmla="*/ 1188720 h 2773680"/>
                <a:gd name="connsiteX142" fmla="*/ 259080 w 1821180"/>
                <a:gd name="connsiteY142" fmla="*/ 1283970 h 2773680"/>
                <a:gd name="connsiteX143" fmla="*/ 274320 w 1821180"/>
                <a:gd name="connsiteY143" fmla="*/ 1394460 h 2773680"/>
                <a:gd name="connsiteX144" fmla="*/ 320040 w 1821180"/>
                <a:gd name="connsiteY144" fmla="*/ 1543050 h 2773680"/>
                <a:gd name="connsiteX145" fmla="*/ 342900 w 1821180"/>
                <a:gd name="connsiteY145" fmla="*/ 1741170 h 2773680"/>
                <a:gd name="connsiteX146" fmla="*/ 411480 w 1821180"/>
                <a:gd name="connsiteY146" fmla="*/ 1950720 h 2773680"/>
                <a:gd name="connsiteX147" fmla="*/ 472440 w 1821180"/>
                <a:gd name="connsiteY147" fmla="*/ 2148840 h 2773680"/>
                <a:gd name="connsiteX148" fmla="*/ 556260 w 1821180"/>
                <a:gd name="connsiteY148" fmla="*/ 2308860 h 2773680"/>
                <a:gd name="connsiteX149" fmla="*/ 655320 w 1821180"/>
                <a:gd name="connsiteY149" fmla="*/ 2430780 h 2773680"/>
                <a:gd name="connsiteX150" fmla="*/ 784860 w 1821180"/>
                <a:gd name="connsiteY150" fmla="*/ 2548890 h 2773680"/>
                <a:gd name="connsiteX151" fmla="*/ 914400 w 1821180"/>
                <a:gd name="connsiteY151" fmla="*/ 2617470 h 2773680"/>
                <a:gd name="connsiteX152" fmla="*/ 948690 w 1821180"/>
                <a:gd name="connsiteY152" fmla="*/ 2651760 h 2773680"/>
                <a:gd name="connsiteX153" fmla="*/ 1074420 w 1821180"/>
                <a:gd name="connsiteY153" fmla="*/ 2674620 h 2773680"/>
                <a:gd name="connsiteX154" fmla="*/ 1123950 w 1821180"/>
                <a:gd name="connsiteY154" fmla="*/ 2678430 h 2773680"/>
                <a:gd name="connsiteX155" fmla="*/ 1344930 w 1821180"/>
                <a:gd name="connsiteY155" fmla="*/ 2674620 h 2773680"/>
                <a:gd name="connsiteX156" fmla="*/ 1592580 w 1821180"/>
                <a:gd name="connsiteY156" fmla="*/ 2716530 h 2773680"/>
                <a:gd name="connsiteX157" fmla="*/ 1737360 w 1821180"/>
                <a:gd name="connsiteY157" fmla="*/ 2716530 h 2773680"/>
                <a:gd name="connsiteX158" fmla="*/ 1786890 w 1821180"/>
                <a:gd name="connsiteY158" fmla="*/ 2682240 h 2773680"/>
                <a:gd name="connsiteX159" fmla="*/ 1783080 w 1821180"/>
                <a:gd name="connsiteY159" fmla="*/ 2625090 h 2773680"/>
                <a:gd name="connsiteX160" fmla="*/ 1764030 w 1821180"/>
                <a:gd name="connsiteY160" fmla="*/ 2579370 h 2773680"/>
                <a:gd name="connsiteX161" fmla="*/ 1718310 w 1821180"/>
                <a:gd name="connsiteY161" fmla="*/ 2526030 h 2773680"/>
                <a:gd name="connsiteX162" fmla="*/ 1684020 w 1821180"/>
                <a:gd name="connsiteY162" fmla="*/ 2400300 h 2773680"/>
                <a:gd name="connsiteX163" fmla="*/ 1657350 w 1821180"/>
                <a:gd name="connsiteY163" fmla="*/ 2339340 h 2773680"/>
                <a:gd name="connsiteX164" fmla="*/ 1607820 w 1821180"/>
                <a:gd name="connsiteY164" fmla="*/ 2263140 h 2773680"/>
                <a:gd name="connsiteX165" fmla="*/ 1504950 w 1821180"/>
                <a:gd name="connsiteY165" fmla="*/ 2205990 h 2773680"/>
                <a:gd name="connsiteX166" fmla="*/ 1379220 w 1821180"/>
                <a:gd name="connsiteY166" fmla="*/ 2129790 h 2773680"/>
                <a:gd name="connsiteX167" fmla="*/ 1306830 w 1821180"/>
                <a:gd name="connsiteY167" fmla="*/ 2053590 h 2773680"/>
                <a:gd name="connsiteX168" fmla="*/ 1257300 w 1821180"/>
                <a:gd name="connsiteY168" fmla="*/ 1943100 h 2773680"/>
                <a:gd name="connsiteX169" fmla="*/ 1226820 w 1821180"/>
                <a:gd name="connsiteY169" fmla="*/ 1844040 h 2773680"/>
                <a:gd name="connsiteX170" fmla="*/ 1215390 w 1821180"/>
                <a:gd name="connsiteY170" fmla="*/ 1756410 h 2773680"/>
                <a:gd name="connsiteX171" fmla="*/ 1181100 w 1821180"/>
                <a:gd name="connsiteY171" fmla="*/ 1703070 h 2773680"/>
                <a:gd name="connsiteX172" fmla="*/ 1150620 w 1821180"/>
                <a:gd name="connsiteY172" fmla="*/ 1577340 h 2773680"/>
                <a:gd name="connsiteX173" fmla="*/ 1123950 w 1821180"/>
                <a:gd name="connsiteY173" fmla="*/ 1474470 h 2773680"/>
                <a:gd name="connsiteX174" fmla="*/ 1070610 w 1821180"/>
                <a:gd name="connsiteY174" fmla="*/ 1356360 h 2773680"/>
                <a:gd name="connsiteX175" fmla="*/ 1013460 w 1821180"/>
                <a:gd name="connsiteY175" fmla="*/ 1230630 h 2773680"/>
                <a:gd name="connsiteX176" fmla="*/ 1021080 w 1821180"/>
                <a:gd name="connsiteY176" fmla="*/ 1123950 h 2773680"/>
                <a:gd name="connsiteX177" fmla="*/ 1028700 w 1821180"/>
                <a:gd name="connsiteY177" fmla="*/ 1085850 h 2773680"/>
                <a:gd name="connsiteX178" fmla="*/ 1097280 w 1821180"/>
                <a:gd name="connsiteY178" fmla="*/ 1051560 h 2773680"/>
                <a:gd name="connsiteX179" fmla="*/ 1150620 w 1821180"/>
                <a:gd name="connsiteY179" fmla="*/ 1017270 h 2773680"/>
                <a:gd name="connsiteX180" fmla="*/ 1158240 w 1821180"/>
                <a:gd name="connsiteY180" fmla="*/ 929640 h 2773680"/>
                <a:gd name="connsiteX181" fmla="*/ 1131570 w 1821180"/>
                <a:gd name="connsiteY181" fmla="*/ 842010 h 2773680"/>
                <a:gd name="connsiteX182" fmla="*/ 1062990 w 1821180"/>
                <a:gd name="connsiteY182" fmla="*/ 784860 h 2773680"/>
                <a:gd name="connsiteX183" fmla="*/ 1009650 w 1821180"/>
                <a:gd name="connsiteY183" fmla="*/ 617220 h 2773680"/>
                <a:gd name="connsiteX184" fmla="*/ 948690 w 1821180"/>
                <a:gd name="connsiteY184" fmla="*/ 491490 h 2773680"/>
                <a:gd name="connsiteX185" fmla="*/ 845343 w 1821180"/>
                <a:gd name="connsiteY185" fmla="*/ 386240 h 2773680"/>
                <a:gd name="connsiteX186" fmla="*/ 830580 w 1821180"/>
                <a:gd name="connsiteY186" fmla="*/ 293370 h 2773680"/>
                <a:gd name="connsiteX187" fmla="*/ 838200 w 1821180"/>
                <a:gd name="connsiteY187" fmla="*/ 182880 h 2773680"/>
                <a:gd name="connsiteX188" fmla="*/ 819150 w 1821180"/>
                <a:gd name="connsiteY188" fmla="*/ 99060 h 2773680"/>
                <a:gd name="connsiteX189" fmla="*/ 784860 w 1821180"/>
                <a:gd name="connsiteY189" fmla="*/ 68580 h 2773680"/>
                <a:gd name="connsiteX190" fmla="*/ 712470 w 1821180"/>
                <a:gd name="connsiteY190" fmla="*/ 57150 h 2773680"/>
                <a:gd name="connsiteX191" fmla="*/ 621030 w 1821180"/>
                <a:gd name="connsiteY191" fmla="*/ 57150 h 2773680"/>
                <a:gd name="connsiteX192" fmla="*/ 495300 w 1821180"/>
                <a:gd name="connsiteY192" fmla="*/ 95250 h 2773680"/>
                <a:gd name="connsiteX193" fmla="*/ 430530 w 1821180"/>
                <a:gd name="connsiteY193" fmla="*/ 114300 h 2773680"/>
                <a:gd name="connsiteX194" fmla="*/ 412406 w 1821180"/>
                <a:gd name="connsiteY194" fmla="*/ 119126 h 2773680"/>
                <a:gd name="connsiteX0" fmla="*/ 412406 w 1821180"/>
                <a:gd name="connsiteY0" fmla="*/ 119126 h 2779290"/>
                <a:gd name="connsiteX1" fmla="*/ 463349 w 1821180"/>
                <a:gd name="connsiteY1" fmla="*/ 39559 h 2779290"/>
                <a:gd name="connsiteX2" fmla="*/ 529590 w 1821180"/>
                <a:gd name="connsiteY2" fmla="*/ 41910 h 2779290"/>
                <a:gd name="connsiteX3" fmla="*/ 617220 w 1821180"/>
                <a:gd name="connsiteY3" fmla="*/ 19050 h 2779290"/>
                <a:gd name="connsiteX4" fmla="*/ 739140 w 1821180"/>
                <a:gd name="connsiteY4" fmla="*/ 0 h 2779290"/>
                <a:gd name="connsiteX5" fmla="*/ 796290 w 1821180"/>
                <a:gd name="connsiteY5" fmla="*/ 7620 h 2779290"/>
                <a:gd name="connsiteX6" fmla="*/ 811530 w 1821180"/>
                <a:gd name="connsiteY6" fmla="*/ 11430 h 2779290"/>
                <a:gd name="connsiteX7" fmla="*/ 857250 w 1821180"/>
                <a:gd name="connsiteY7" fmla="*/ 49530 h 2779290"/>
                <a:gd name="connsiteX8" fmla="*/ 891540 w 1821180"/>
                <a:gd name="connsiteY8" fmla="*/ 91440 h 2779290"/>
                <a:gd name="connsiteX9" fmla="*/ 918210 w 1821180"/>
                <a:gd name="connsiteY9" fmla="*/ 152400 h 2779290"/>
                <a:gd name="connsiteX10" fmla="*/ 929640 w 1821180"/>
                <a:gd name="connsiteY10" fmla="*/ 213360 h 2779290"/>
                <a:gd name="connsiteX11" fmla="*/ 933450 w 1821180"/>
                <a:gd name="connsiteY11" fmla="*/ 262890 h 2779290"/>
                <a:gd name="connsiteX12" fmla="*/ 971550 w 1821180"/>
                <a:gd name="connsiteY12" fmla="*/ 300990 h 2779290"/>
                <a:gd name="connsiteX13" fmla="*/ 1013460 w 1821180"/>
                <a:gd name="connsiteY13" fmla="*/ 331470 h 2779290"/>
                <a:gd name="connsiteX14" fmla="*/ 1032510 w 1821180"/>
                <a:gd name="connsiteY14" fmla="*/ 396240 h 2779290"/>
                <a:gd name="connsiteX15" fmla="*/ 1040130 w 1821180"/>
                <a:gd name="connsiteY15" fmla="*/ 476250 h 2779290"/>
                <a:gd name="connsiteX16" fmla="*/ 1104900 w 1821180"/>
                <a:gd name="connsiteY16" fmla="*/ 510540 h 2779290"/>
                <a:gd name="connsiteX17" fmla="*/ 1135380 w 1821180"/>
                <a:gd name="connsiteY17" fmla="*/ 567690 h 2779290"/>
                <a:gd name="connsiteX18" fmla="*/ 1154430 w 1821180"/>
                <a:gd name="connsiteY18" fmla="*/ 628650 h 2779290"/>
                <a:gd name="connsiteX19" fmla="*/ 1158240 w 1821180"/>
                <a:gd name="connsiteY19" fmla="*/ 666750 h 2779290"/>
                <a:gd name="connsiteX20" fmla="*/ 1181100 w 1821180"/>
                <a:gd name="connsiteY20" fmla="*/ 731520 h 2779290"/>
                <a:gd name="connsiteX21" fmla="*/ 1226820 w 1821180"/>
                <a:gd name="connsiteY21" fmla="*/ 773430 h 2779290"/>
                <a:gd name="connsiteX22" fmla="*/ 1261110 w 1821180"/>
                <a:gd name="connsiteY22" fmla="*/ 792480 h 2779290"/>
                <a:gd name="connsiteX23" fmla="*/ 1287780 w 1821180"/>
                <a:gd name="connsiteY23" fmla="*/ 857250 h 2779290"/>
                <a:gd name="connsiteX24" fmla="*/ 1291590 w 1821180"/>
                <a:gd name="connsiteY24" fmla="*/ 918210 h 2779290"/>
                <a:gd name="connsiteX25" fmla="*/ 1280160 w 1821180"/>
                <a:gd name="connsiteY25" fmla="*/ 941070 h 2779290"/>
                <a:gd name="connsiteX26" fmla="*/ 1280160 w 1821180"/>
                <a:gd name="connsiteY26" fmla="*/ 1005840 h 2779290"/>
                <a:gd name="connsiteX27" fmla="*/ 1253490 w 1821180"/>
                <a:gd name="connsiteY27" fmla="*/ 1047750 h 2779290"/>
                <a:gd name="connsiteX28" fmla="*/ 1234440 w 1821180"/>
                <a:gd name="connsiteY28" fmla="*/ 1089660 h 2779290"/>
                <a:gd name="connsiteX29" fmla="*/ 1207770 w 1821180"/>
                <a:gd name="connsiteY29" fmla="*/ 1104900 h 2779290"/>
                <a:gd name="connsiteX30" fmla="*/ 1207770 w 1821180"/>
                <a:gd name="connsiteY30" fmla="*/ 1150620 h 2779290"/>
                <a:gd name="connsiteX31" fmla="*/ 1173480 w 1821180"/>
                <a:gd name="connsiteY31" fmla="*/ 1188720 h 2779290"/>
                <a:gd name="connsiteX32" fmla="*/ 1165860 w 1821180"/>
                <a:gd name="connsiteY32" fmla="*/ 1253490 h 2779290"/>
                <a:gd name="connsiteX33" fmla="*/ 1200150 w 1821180"/>
                <a:gd name="connsiteY33" fmla="*/ 1325880 h 2779290"/>
                <a:gd name="connsiteX34" fmla="*/ 1200150 w 1821180"/>
                <a:gd name="connsiteY34" fmla="*/ 1383030 h 2779290"/>
                <a:gd name="connsiteX35" fmla="*/ 1211580 w 1821180"/>
                <a:gd name="connsiteY35" fmla="*/ 1447800 h 2779290"/>
                <a:gd name="connsiteX36" fmla="*/ 1203960 w 1821180"/>
                <a:gd name="connsiteY36" fmla="*/ 1508760 h 2779290"/>
                <a:gd name="connsiteX37" fmla="*/ 1253490 w 1821180"/>
                <a:gd name="connsiteY37" fmla="*/ 1607820 h 2779290"/>
                <a:gd name="connsiteX38" fmla="*/ 1272540 w 1821180"/>
                <a:gd name="connsiteY38" fmla="*/ 1699260 h 2779290"/>
                <a:gd name="connsiteX39" fmla="*/ 1287780 w 1821180"/>
                <a:gd name="connsiteY39" fmla="*/ 1737360 h 2779290"/>
                <a:gd name="connsiteX40" fmla="*/ 1325880 w 1821180"/>
                <a:gd name="connsiteY40" fmla="*/ 1805940 h 2779290"/>
                <a:gd name="connsiteX41" fmla="*/ 1329690 w 1821180"/>
                <a:gd name="connsiteY41" fmla="*/ 1866900 h 2779290"/>
                <a:gd name="connsiteX42" fmla="*/ 1333500 w 1821180"/>
                <a:gd name="connsiteY42" fmla="*/ 1916430 h 2779290"/>
                <a:gd name="connsiteX43" fmla="*/ 1363980 w 1821180"/>
                <a:gd name="connsiteY43" fmla="*/ 1965960 h 2779290"/>
                <a:gd name="connsiteX44" fmla="*/ 1405890 w 1821180"/>
                <a:gd name="connsiteY44" fmla="*/ 2026920 h 2779290"/>
                <a:gd name="connsiteX45" fmla="*/ 1417320 w 1821180"/>
                <a:gd name="connsiteY45" fmla="*/ 2061210 h 2779290"/>
                <a:gd name="connsiteX46" fmla="*/ 1459230 w 1821180"/>
                <a:gd name="connsiteY46" fmla="*/ 2110740 h 2779290"/>
                <a:gd name="connsiteX47" fmla="*/ 1508760 w 1821180"/>
                <a:gd name="connsiteY47" fmla="*/ 2145030 h 2779290"/>
                <a:gd name="connsiteX48" fmla="*/ 1596390 w 1821180"/>
                <a:gd name="connsiteY48" fmla="*/ 2186940 h 2779290"/>
                <a:gd name="connsiteX49" fmla="*/ 1611630 w 1821180"/>
                <a:gd name="connsiteY49" fmla="*/ 2221230 h 2779290"/>
                <a:gd name="connsiteX50" fmla="*/ 1642110 w 1821180"/>
                <a:gd name="connsiteY50" fmla="*/ 2266950 h 2779290"/>
                <a:gd name="connsiteX51" fmla="*/ 1703070 w 1821180"/>
                <a:gd name="connsiteY51" fmla="*/ 2305050 h 2779290"/>
                <a:gd name="connsiteX52" fmla="*/ 1748790 w 1821180"/>
                <a:gd name="connsiteY52" fmla="*/ 2358390 h 2779290"/>
                <a:gd name="connsiteX53" fmla="*/ 1760220 w 1821180"/>
                <a:gd name="connsiteY53" fmla="*/ 2449830 h 2779290"/>
                <a:gd name="connsiteX54" fmla="*/ 1779270 w 1821180"/>
                <a:gd name="connsiteY54" fmla="*/ 2499360 h 2779290"/>
                <a:gd name="connsiteX55" fmla="*/ 1813560 w 1821180"/>
                <a:gd name="connsiteY55" fmla="*/ 2548890 h 2779290"/>
                <a:gd name="connsiteX56" fmla="*/ 1821180 w 1821180"/>
                <a:gd name="connsiteY56" fmla="*/ 2602230 h 2779290"/>
                <a:gd name="connsiteX57" fmla="*/ 1821180 w 1821180"/>
                <a:gd name="connsiteY57" fmla="*/ 2663190 h 2779290"/>
                <a:gd name="connsiteX58" fmla="*/ 1817370 w 1821180"/>
                <a:gd name="connsiteY58" fmla="*/ 2701290 h 2779290"/>
                <a:gd name="connsiteX59" fmla="*/ 1802130 w 1821180"/>
                <a:gd name="connsiteY59" fmla="*/ 2735580 h 2779290"/>
                <a:gd name="connsiteX60" fmla="*/ 1741170 w 1821180"/>
                <a:gd name="connsiteY60" fmla="*/ 2758440 h 2779290"/>
                <a:gd name="connsiteX61" fmla="*/ 1687830 w 1821180"/>
                <a:gd name="connsiteY61" fmla="*/ 2769870 h 2779290"/>
                <a:gd name="connsiteX62" fmla="*/ 1628459 w 1821180"/>
                <a:gd name="connsiteY62" fmla="*/ 2779290 h 2779290"/>
                <a:gd name="connsiteX63" fmla="*/ 1512570 w 1821180"/>
                <a:gd name="connsiteY63" fmla="*/ 2754630 h 2779290"/>
                <a:gd name="connsiteX64" fmla="*/ 1451610 w 1821180"/>
                <a:gd name="connsiteY64" fmla="*/ 2766060 h 2779290"/>
                <a:gd name="connsiteX65" fmla="*/ 1390650 w 1821180"/>
                <a:gd name="connsiteY65" fmla="*/ 2773680 h 2779290"/>
                <a:gd name="connsiteX66" fmla="*/ 1356360 w 1821180"/>
                <a:gd name="connsiteY66" fmla="*/ 2766060 h 2779290"/>
                <a:gd name="connsiteX67" fmla="*/ 1325880 w 1821180"/>
                <a:gd name="connsiteY67" fmla="*/ 2750820 h 2779290"/>
                <a:gd name="connsiteX68" fmla="*/ 1226820 w 1821180"/>
                <a:gd name="connsiteY68" fmla="*/ 2758440 h 2779290"/>
                <a:gd name="connsiteX69" fmla="*/ 1135380 w 1821180"/>
                <a:gd name="connsiteY69" fmla="*/ 2773680 h 2779290"/>
                <a:gd name="connsiteX70" fmla="*/ 1078230 w 1821180"/>
                <a:gd name="connsiteY70" fmla="*/ 2762250 h 2779290"/>
                <a:gd name="connsiteX71" fmla="*/ 1013460 w 1821180"/>
                <a:gd name="connsiteY71" fmla="*/ 2739390 h 2779290"/>
                <a:gd name="connsiteX72" fmla="*/ 956310 w 1821180"/>
                <a:gd name="connsiteY72" fmla="*/ 2727960 h 2779290"/>
                <a:gd name="connsiteX73" fmla="*/ 830580 w 1821180"/>
                <a:gd name="connsiteY73" fmla="*/ 2678430 h 2779290"/>
                <a:gd name="connsiteX74" fmla="*/ 800100 w 1821180"/>
                <a:gd name="connsiteY74" fmla="*/ 2647950 h 2779290"/>
                <a:gd name="connsiteX75" fmla="*/ 758190 w 1821180"/>
                <a:gd name="connsiteY75" fmla="*/ 2636520 h 2779290"/>
                <a:gd name="connsiteX76" fmla="*/ 727710 w 1821180"/>
                <a:gd name="connsiteY76" fmla="*/ 2625090 h 2779290"/>
                <a:gd name="connsiteX77" fmla="*/ 681990 w 1821180"/>
                <a:gd name="connsiteY77" fmla="*/ 2590800 h 2779290"/>
                <a:gd name="connsiteX78" fmla="*/ 659130 w 1821180"/>
                <a:gd name="connsiteY78" fmla="*/ 2564130 h 2779290"/>
                <a:gd name="connsiteX79" fmla="*/ 590550 w 1821180"/>
                <a:gd name="connsiteY79" fmla="*/ 2552700 h 2779290"/>
                <a:gd name="connsiteX80" fmla="*/ 563880 w 1821180"/>
                <a:gd name="connsiteY80" fmla="*/ 2537460 h 2779290"/>
                <a:gd name="connsiteX81" fmla="*/ 541020 w 1821180"/>
                <a:gd name="connsiteY81" fmla="*/ 2491740 h 2779290"/>
                <a:gd name="connsiteX82" fmla="*/ 541020 w 1821180"/>
                <a:gd name="connsiteY82" fmla="*/ 2426970 h 2779290"/>
                <a:gd name="connsiteX83" fmla="*/ 502920 w 1821180"/>
                <a:gd name="connsiteY83" fmla="*/ 2354580 h 2779290"/>
                <a:gd name="connsiteX84" fmla="*/ 472440 w 1821180"/>
                <a:gd name="connsiteY84" fmla="*/ 2293620 h 2779290"/>
                <a:gd name="connsiteX85" fmla="*/ 422910 w 1821180"/>
                <a:gd name="connsiteY85" fmla="*/ 2217420 h 2779290"/>
                <a:gd name="connsiteX86" fmla="*/ 388620 w 1821180"/>
                <a:gd name="connsiteY86" fmla="*/ 2076450 h 2779290"/>
                <a:gd name="connsiteX87" fmla="*/ 350520 w 1821180"/>
                <a:gd name="connsiteY87" fmla="*/ 2038350 h 2779290"/>
                <a:gd name="connsiteX88" fmla="*/ 331470 w 1821180"/>
                <a:gd name="connsiteY88" fmla="*/ 2011680 h 2779290"/>
                <a:gd name="connsiteX89" fmla="*/ 308610 w 1821180"/>
                <a:gd name="connsiteY89" fmla="*/ 1962150 h 2779290"/>
                <a:gd name="connsiteX90" fmla="*/ 281940 w 1821180"/>
                <a:gd name="connsiteY90" fmla="*/ 1905000 h 2779290"/>
                <a:gd name="connsiteX91" fmla="*/ 232410 w 1821180"/>
                <a:gd name="connsiteY91" fmla="*/ 1802130 h 2779290"/>
                <a:gd name="connsiteX92" fmla="*/ 240030 w 1821180"/>
                <a:gd name="connsiteY92" fmla="*/ 1748790 h 2779290"/>
                <a:gd name="connsiteX93" fmla="*/ 251460 w 1821180"/>
                <a:gd name="connsiteY93" fmla="*/ 1676400 h 2779290"/>
                <a:gd name="connsiteX94" fmla="*/ 236220 w 1821180"/>
                <a:gd name="connsiteY94" fmla="*/ 1611630 h 2779290"/>
                <a:gd name="connsiteX95" fmla="*/ 220980 w 1821180"/>
                <a:gd name="connsiteY95" fmla="*/ 1569720 h 2779290"/>
                <a:gd name="connsiteX96" fmla="*/ 220980 w 1821180"/>
                <a:gd name="connsiteY96" fmla="*/ 1508760 h 2779290"/>
                <a:gd name="connsiteX97" fmla="*/ 220980 w 1821180"/>
                <a:gd name="connsiteY97" fmla="*/ 1508760 h 2779290"/>
                <a:gd name="connsiteX98" fmla="*/ 205740 w 1821180"/>
                <a:gd name="connsiteY98" fmla="*/ 1447800 h 2779290"/>
                <a:gd name="connsiteX99" fmla="*/ 190500 w 1821180"/>
                <a:gd name="connsiteY99" fmla="*/ 1379220 h 2779290"/>
                <a:gd name="connsiteX100" fmla="*/ 205740 w 1821180"/>
                <a:gd name="connsiteY100" fmla="*/ 1329690 h 2779290"/>
                <a:gd name="connsiteX101" fmla="*/ 186690 w 1821180"/>
                <a:gd name="connsiteY101" fmla="*/ 1245870 h 2779290"/>
                <a:gd name="connsiteX102" fmla="*/ 160020 w 1821180"/>
                <a:gd name="connsiteY102" fmla="*/ 1169670 h 2779290"/>
                <a:gd name="connsiteX103" fmla="*/ 137160 w 1821180"/>
                <a:gd name="connsiteY103" fmla="*/ 1108710 h 2779290"/>
                <a:gd name="connsiteX104" fmla="*/ 99060 w 1821180"/>
                <a:gd name="connsiteY104" fmla="*/ 1055370 h 2779290"/>
                <a:gd name="connsiteX105" fmla="*/ 80010 w 1821180"/>
                <a:gd name="connsiteY105" fmla="*/ 994410 h 2779290"/>
                <a:gd name="connsiteX106" fmla="*/ 57150 w 1821180"/>
                <a:gd name="connsiteY106" fmla="*/ 941070 h 2779290"/>
                <a:gd name="connsiteX107" fmla="*/ 76200 w 1821180"/>
                <a:gd name="connsiteY107" fmla="*/ 895350 h 2779290"/>
                <a:gd name="connsiteX108" fmla="*/ 80010 w 1821180"/>
                <a:gd name="connsiteY108" fmla="*/ 838200 h 2779290"/>
                <a:gd name="connsiteX109" fmla="*/ 68580 w 1821180"/>
                <a:gd name="connsiteY109" fmla="*/ 800100 h 2779290"/>
                <a:gd name="connsiteX110" fmla="*/ 72390 w 1821180"/>
                <a:gd name="connsiteY110" fmla="*/ 758190 h 2779290"/>
                <a:gd name="connsiteX111" fmla="*/ 87630 w 1821180"/>
                <a:gd name="connsiteY111" fmla="*/ 716280 h 2779290"/>
                <a:gd name="connsiteX112" fmla="*/ 91440 w 1821180"/>
                <a:gd name="connsiteY112" fmla="*/ 636270 h 2779290"/>
                <a:gd name="connsiteX113" fmla="*/ 68580 w 1821180"/>
                <a:gd name="connsiteY113" fmla="*/ 579120 h 2779290"/>
                <a:gd name="connsiteX114" fmla="*/ 45720 w 1821180"/>
                <a:gd name="connsiteY114" fmla="*/ 548640 h 2779290"/>
                <a:gd name="connsiteX115" fmla="*/ 38100 w 1821180"/>
                <a:gd name="connsiteY115" fmla="*/ 476250 h 2779290"/>
                <a:gd name="connsiteX116" fmla="*/ 22860 w 1821180"/>
                <a:gd name="connsiteY116" fmla="*/ 426720 h 2779290"/>
                <a:gd name="connsiteX117" fmla="*/ 3810 w 1821180"/>
                <a:gd name="connsiteY117" fmla="*/ 373380 h 2779290"/>
                <a:gd name="connsiteX118" fmla="*/ 0 w 1821180"/>
                <a:gd name="connsiteY118" fmla="*/ 316230 h 2779290"/>
                <a:gd name="connsiteX119" fmla="*/ 0 w 1821180"/>
                <a:gd name="connsiteY119" fmla="*/ 262890 h 2779290"/>
                <a:gd name="connsiteX120" fmla="*/ 41910 w 1821180"/>
                <a:gd name="connsiteY120" fmla="*/ 213360 h 2779290"/>
                <a:gd name="connsiteX121" fmla="*/ 60960 w 1821180"/>
                <a:gd name="connsiteY121" fmla="*/ 167640 h 2779290"/>
                <a:gd name="connsiteX122" fmla="*/ 91440 w 1821180"/>
                <a:gd name="connsiteY122" fmla="*/ 148590 h 2779290"/>
                <a:gd name="connsiteX123" fmla="*/ 125730 w 1821180"/>
                <a:gd name="connsiteY123" fmla="*/ 125730 h 2779290"/>
                <a:gd name="connsiteX124" fmla="*/ 182880 w 1821180"/>
                <a:gd name="connsiteY124" fmla="*/ 87630 h 2779290"/>
                <a:gd name="connsiteX125" fmla="*/ 231615 w 1821180"/>
                <a:gd name="connsiteY125" fmla="*/ 65986 h 2779290"/>
                <a:gd name="connsiteX126" fmla="*/ 313720 w 1821180"/>
                <a:gd name="connsiteY126" fmla="*/ 55145 h 2779290"/>
                <a:gd name="connsiteX127" fmla="*/ 328111 w 1821180"/>
                <a:gd name="connsiteY127" fmla="*/ 114427 h 2779290"/>
                <a:gd name="connsiteX128" fmla="*/ 220980 w 1821180"/>
                <a:gd name="connsiteY128" fmla="*/ 133350 h 2779290"/>
                <a:gd name="connsiteX129" fmla="*/ 106680 w 1821180"/>
                <a:gd name="connsiteY129" fmla="*/ 205740 h 2779290"/>
                <a:gd name="connsiteX130" fmla="*/ 80010 w 1821180"/>
                <a:gd name="connsiteY130" fmla="*/ 259080 h 2779290"/>
                <a:gd name="connsiteX131" fmla="*/ 68580 w 1821180"/>
                <a:gd name="connsiteY131" fmla="*/ 304800 h 2779290"/>
                <a:gd name="connsiteX132" fmla="*/ 60960 w 1821180"/>
                <a:gd name="connsiteY132" fmla="*/ 358140 h 2779290"/>
                <a:gd name="connsiteX133" fmla="*/ 83820 w 1821180"/>
                <a:gd name="connsiteY133" fmla="*/ 430530 h 2779290"/>
                <a:gd name="connsiteX134" fmla="*/ 129540 w 1821180"/>
                <a:gd name="connsiteY134" fmla="*/ 483870 h 2779290"/>
                <a:gd name="connsiteX135" fmla="*/ 163830 w 1821180"/>
                <a:gd name="connsiteY135" fmla="*/ 541020 h 2779290"/>
                <a:gd name="connsiteX136" fmla="*/ 156210 w 1821180"/>
                <a:gd name="connsiteY136" fmla="*/ 643890 h 2779290"/>
                <a:gd name="connsiteX137" fmla="*/ 156210 w 1821180"/>
                <a:gd name="connsiteY137" fmla="*/ 773430 h 2779290"/>
                <a:gd name="connsiteX138" fmla="*/ 144780 w 1821180"/>
                <a:gd name="connsiteY138" fmla="*/ 899160 h 2779290"/>
                <a:gd name="connsiteX139" fmla="*/ 190500 w 1821180"/>
                <a:gd name="connsiteY139" fmla="*/ 1024890 h 2779290"/>
                <a:gd name="connsiteX140" fmla="*/ 220980 w 1821180"/>
                <a:gd name="connsiteY140" fmla="*/ 1112520 h 2779290"/>
                <a:gd name="connsiteX141" fmla="*/ 251460 w 1821180"/>
                <a:gd name="connsiteY141" fmla="*/ 1188720 h 2779290"/>
                <a:gd name="connsiteX142" fmla="*/ 259080 w 1821180"/>
                <a:gd name="connsiteY142" fmla="*/ 1283970 h 2779290"/>
                <a:gd name="connsiteX143" fmla="*/ 274320 w 1821180"/>
                <a:gd name="connsiteY143" fmla="*/ 1394460 h 2779290"/>
                <a:gd name="connsiteX144" fmla="*/ 320040 w 1821180"/>
                <a:gd name="connsiteY144" fmla="*/ 1543050 h 2779290"/>
                <a:gd name="connsiteX145" fmla="*/ 342900 w 1821180"/>
                <a:gd name="connsiteY145" fmla="*/ 1741170 h 2779290"/>
                <a:gd name="connsiteX146" fmla="*/ 411480 w 1821180"/>
                <a:gd name="connsiteY146" fmla="*/ 1950720 h 2779290"/>
                <a:gd name="connsiteX147" fmla="*/ 472440 w 1821180"/>
                <a:gd name="connsiteY147" fmla="*/ 2148840 h 2779290"/>
                <a:gd name="connsiteX148" fmla="*/ 556260 w 1821180"/>
                <a:gd name="connsiteY148" fmla="*/ 2308860 h 2779290"/>
                <a:gd name="connsiteX149" fmla="*/ 655320 w 1821180"/>
                <a:gd name="connsiteY149" fmla="*/ 2430780 h 2779290"/>
                <a:gd name="connsiteX150" fmla="*/ 784860 w 1821180"/>
                <a:gd name="connsiteY150" fmla="*/ 2548890 h 2779290"/>
                <a:gd name="connsiteX151" fmla="*/ 914400 w 1821180"/>
                <a:gd name="connsiteY151" fmla="*/ 2617470 h 2779290"/>
                <a:gd name="connsiteX152" fmla="*/ 948690 w 1821180"/>
                <a:gd name="connsiteY152" fmla="*/ 2651760 h 2779290"/>
                <a:gd name="connsiteX153" fmla="*/ 1074420 w 1821180"/>
                <a:gd name="connsiteY153" fmla="*/ 2674620 h 2779290"/>
                <a:gd name="connsiteX154" fmla="*/ 1123950 w 1821180"/>
                <a:gd name="connsiteY154" fmla="*/ 2678430 h 2779290"/>
                <a:gd name="connsiteX155" fmla="*/ 1344930 w 1821180"/>
                <a:gd name="connsiteY155" fmla="*/ 2674620 h 2779290"/>
                <a:gd name="connsiteX156" fmla="*/ 1592580 w 1821180"/>
                <a:gd name="connsiteY156" fmla="*/ 2716530 h 2779290"/>
                <a:gd name="connsiteX157" fmla="*/ 1737360 w 1821180"/>
                <a:gd name="connsiteY157" fmla="*/ 2716530 h 2779290"/>
                <a:gd name="connsiteX158" fmla="*/ 1786890 w 1821180"/>
                <a:gd name="connsiteY158" fmla="*/ 2682240 h 2779290"/>
                <a:gd name="connsiteX159" fmla="*/ 1783080 w 1821180"/>
                <a:gd name="connsiteY159" fmla="*/ 2625090 h 2779290"/>
                <a:gd name="connsiteX160" fmla="*/ 1764030 w 1821180"/>
                <a:gd name="connsiteY160" fmla="*/ 2579370 h 2779290"/>
                <a:gd name="connsiteX161" fmla="*/ 1718310 w 1821180"/>
                <a:gd name="connsiteY161" fmla="*/ 2526030 h 2779290"/>
                <a:gd name="connsiteX162" fmla="*/ 1684020 w 1821180"/>
                <a:gd name="connsiteY162" fmla="*/ 2400300 h 2779290"/>
                <a:gd name="connsiteX163" fmla="*/ 1657350 w 1821180"/>
                <a:gd name="connsiteY163" fmla="*/ 2339340 h 2779290"/>
                <a:gd name="connsiteX164" fmla="*/ 1607820 w 1821180"/>
                <a:gd name="connsiteY164" fmla="*/ 2263140 h 2779290"/>
                <a:gd name="connsiteX165" fmla="*/ 1504950 w 1821180"/>
                <a:gd name="connsiteY165" fmla="*/ 2205990 h 2779290"/>
                <a:gd name="connsiteX166" fmla="*/ 1379220 w 1821180"/>
                <a:gd name="connsiteY166" fmla="*/ 2129790 h 2779290"/>
                <a:gd name="connsiteX167" fmla="*/ 1306830 w 1821180"/>
                <a:gd name="connsiteY167" fmla="*/ 2053590 h 2779290"/>
                <a:gd name="connsiteX168" fmla="*/ 1257300 w 1821180"/>
                <a:gd name="connsiteY168" fmla="*/ 1943100 h 2779290"/>
                <a:gd name="connsiteX169" fmla="*/ 1226820 w 1821180"/>
                <a:gd name="connsiteY169" fmla="*/ 1844040 h 2779290"/>
                <a:gd name="connsiteX170" fmla="*/ 1215390 w 1821180"/>
                <a:gd name="connsiteY170" fmla="*/ 1756410 h 2779290"/>
                <a:gd name="connsiteX171" fmla="*/ 1181100 w 1821180"/>
                <a:gd name="connsiteY171" fmla="*/ 1703070 h 2779290"/>
                <a:gd name="connsiteX172" fmla="*/ 1150620 w 1821180"/>
                <a:gd name="connsiteY172" fmla="*/ 1577340 h 2779290"/>
                <a:gd name="connsiteX173" fmla="*/ 1123950 w 1821180"/>
                <a:gd name="connsiteY173" fmla="*/ 1474470 h 2779290"/>
                <a:gd name="connsiteX174" fmla="*/ 1070610 w 1821180"/>
                <a:gd name="connsiteY174" fmla="*/ 1356360 h 2779290"/>
                <a:gd name="connsiteX175" fmla="*/ 1013460 w 1821180"/>
                <a:gd name="connsiteY175" fmla="*/ 1230630 h 2779290"/>
                <a:gd name="connsiteX176" fmla="*/ 1021080 w 1821180"/>
                <a:gd name="connsiteY176" fmla="*/ 1123950 h 2779290"/>
                <a:gd name="connsiteX177" fmla="*/ 1028700 w 1821180"/>
                <a:gd name="connsiteY177" fmla="*/ 1085850 h 2779290"/>
                <a:gd name="connsiteX178" fmla="*/ 1097280 w 1821180"/>
                <a:gd name="connsiteY178" fmla="*/ 1051560 h 2779290"/>
                <a:gd name="connsiteX179" fmla="*/ 1150620 w 1821180"/>
                <a:gd name="connsiteY179" fmla="*/ 1017270 h 2779290"/>
                <a:gd name="connsiteX180" fmla="*/ 1158240 w 1821180"/>
                <a:gd name="connsiteY180" fmla="*/ 929640 h 2779290"/>
                <a:gd name="connsiteX181" fmla="*/ 1131570 w 1821180"/>
                <a:gd name="connsiteY181" fmla="*/ 842010 h 2779290"/>
                <a:gd name="connsiteX182" fmla="*/ 1062990 w 1821180"/>
                <a:gd name="connsiteY182" fmla="*/ 784860 h 2779290"/>
                <a:gd name="connsiteX183" fmla="*/ 1009650 w 1821180"/>
                <a:gd name="connsiteY183" fmla="*/ 617220 h 2779290"/>
                <a:gd name="connsiteX184" fmla="*/ 948690 w 1821180"/>
                <a:gd name="connsiteY184" fmla="*/ 491490 h 2779290"/>
                <a:gd name="connsiteX185" fmla="*/ 845343 w 1821180"/>
                <a:gd name="connsiteY185" fmla="*/ 386240 h 2779290"/>
                <a:gd name="connsiteX186" fmla="*/ 830580 w 1821180"/>
                <a:gd name="connsiteY186" fmla="*/ 293370 h 2779290"/>
                <a:gd name="connsiteX187" fmla="*/ 838200 w 1821180"/>
                <a:gd name="connsiteY187" fmla="*/ 182880 h 2779290"/>
                <a:gd name="connsiteX188" fmla="*/ 819150 w 1821180"/>
                <a:gd name="connsiteY188" fmla="*/ 99060 h 2779290"/>
                <a:gd name="connsiteX189" fmla="*/ 784860 w 1821180"/>
                <a:gd name="connsiteY189" fmla="*/ 68580 h 2779290"/>
                <a:gd name="connsiteX190" fmla="*/ 712470 w 1821180"/>
                <a:gd name="connsiteY190" fmla="*/ 57150 h 2779290"/>
                <a:gd name="connsiteX191" fmla="*/ 621030 w 1821180"/>
                <a:gd name="connsiteY191" fmla="*/ 57150 h 2779290"/>
                <a:gd name="connsiteX192" fmla="*/ 495300 w 1821180"/>
                <a:gd name="connsiteY192" fmla="*/ 95250 h 2779290"/>
                <a:gd name="connsiteX193" fmla="*/ 430530 w 1821180"/>
                <a:gd name="connsiteY193" fmla="*/ 114300 h 2779290"/>
                <a:gd name="connsiteX194" fmla="*/ 412406 w 1821180"/>
                <a:gd name="connsiteY194" fmla="*/ 119126 h 2779290"/>
                <a:gd name="connsiteX0" fmla="*/ 412406 w 1821180"/>
                <a:gd name="connsiteY0" fmla="*/ 119126 h 2781090"/>
                <a:gd name="connsiteX1" fmla="*/ 463349 w 1821180"/>
                <a:gd name="connsiteY1" fmla="*/ 39559 h 2781090"/>
                <a:gd name="connsiteX2" fmla="*/ 529590 w 1821180"/>
                <a:gd name="connsiteY2" fmla="*/ 41910 h 2781090"/>
                <a:gd name="connsiteX3" fmla="*/ 617220 w 1821180"/>
                <a:gd name="connsiteY3" fmla="*/ 19050 h 2781090"/>
                <a:gd name="connsiteX4" fmla="*/ 739140 w 1821180"/>
                <a:gd name="connsiteY4" fmla="*/ 0 h 2781090"/>
                <a:gd name="connsiteX5" fmla="*/ 796290 w 1821180"/>
                <a:gd name="connsiteY5" fmla="*/ 7620 h 2781090"/>
                <a:gd name="connsiteX6" fmla="*/ 811530 w 1821180"/>
                <a:gd name="connsiteY6" fmla="*/ 11430 h 2781090"/>
                <a:gd name="connsiteX7" fmla="*/ 857250 w 1821180"/>
                <a:gd name="connsiteY7" fmla="*/ 49530 h 2781090"/>
                <a:gd name="connsiteX8" fmla="*/ 891540 w 1821180"/>
                <a:gd name="connsiteY8" fmla="*/ 91440 h 2781090"/>
                <a:gd name="connsiteX9" fmla="*/ 918210 w 1821180"/>
                <a:gd name="connsiteY9" fmla="*/ 152400 h 2781090"/>
                <a:gd name="connsiteX10" fmla="*/ 929640 w 1821180"/>
                <a:gd name="connsiteY10" fmla="*/ 213360 h 2781090"/>
                <a:gd name="connsiteX11" fmla="*/ 933450 w 1821180"/>
                <a:gd name="connsiteY11" fmla="*/ 262890 h 2781090"/>
                <a:gd name="connsiteX12" fmla="*/ 971550 w 1821180"/>
                <a:gd name="connsiteY12" fmla="*/ 300990 h 2781090"/>
                <a:gd name="connsiteX13" fmla="*/ 1013460 w 1821180"/>
                <a:gd name="connsiteY13" fmla="*/ 331470 h 2781090"/>
                <a:gd name="connsiteX14" fmla="*/ 1032510 w 1821180"/>
                <a:gd name="connsiteY14" fmla="*/ 396240 h 2781090"/>
                <a:gd name="connsiteX15" fmla="*/ 1040130 w 1821180"/>
                <a:gd name="connsiteY15" fmla="*/ 476250 h 2781090"/>
                <a:gd name="connsiteX16" fmla="*/ 1104900 w 1821180"/>
                <a:gd name="connsiteY16" fmla="*/ 510540 h 2781090"/>
                <a:gd name="connsiteX17" fmla="*/ 1135380 w 1821180"/>
                <a:gd name="connsiteY17" fmla="*/ 567690 h 2781090"/>
                <a:gd name="connsiteX18" fmla="*/ 1154430 w 1821180"/>
                <a:gd name="connsiteY18" fmla="*/ 628650 h 2781090"/>
                <a:gd name="connsiteX19" fmla="*/ 1158240 w 1821180"/>
                <a:gd name="connsiteY19" fmla="*/ 666750 h 2781090"/>
                <a:gd name="connsiteX20" fmla="*/ 1181100 w 1821180"/>
                <a:gd name="connsiteY20" fmla="*/ 731520 h 2781090"/>
                <a:gd name="connsiteX21" fmla="*/ 1226820 w 1821180"/>
                <a:gd name="connsiteY21" fmla="*/ 773430 h 2781090"/>
                <a:gd name="connsiteX22" fmla="*/ 1261110 w 1821180"/>
                <a:gd name="connsiteY22" fmla="*/ 792480 h 2781090"/>
                <a:gd name="connsiteX23" fmla="*/ 1287780 w 1821180"/>
                <a:gd name="connsiteY23" fmla="*/ 857250 h 2781090"/>
                <a:gd name="connsiteX24" fmla="*/ 1291590 w 1821180"/>
                <a:gd name="connsiteY24" fmla="*/ 918210 h 2781090"/>
                <a:gd name="connsiteX25" fmla="*/ 1280160 w 1821180"/>
                <a:gd name="connsiteY25" fmla="*/ 941070 h 2781090"/>
                <a:gd name="connsiteX26" fmla="*/ 1280160 w 1821180"/>
                <a:gd name="connsiteY26" fmla="*/ 1005840 h 2781090"/>
                <a:gd name="connsiteX27" fmla="*/ 1253490 w 1821180"/>
                <a:gd name="connsiteY27" fmla="*/ 1047750 h 2781090"/>
                <a:gd name="connsiteX28" fmla="*/ 1234440 w 1821180"/>
                <a:gd name="connsiteY28" fmla="*/ 1089660 h 2781090"/>
                <a:gd name="connsiteX29" fmla="*/ 1207770 w 1821180"/>
                <a:gd name="connsiteY29" fmla="*/ 1104900 h 2781090"/>
                <a:gd name="connsiteX30" fmla="*/ 1207770 w 1821180"/>
                <a:gd name="connsiteY30" fmla="*/ 1150620 h 2781090"/>
                <a:gd name="connsiteX31" fmla="*/ 1173480 w 1821180"/>
                <a:gd name="connsiteY31" fmla="*/ 1188720 h 2781090"/>
                <a:gd name="connsiteX32" fmla="*/ 1165860 w 1821180"/>
                <a:gd name="connsiteY32" fmla="*/ 1253490 h 2781090"/>
                <a:gd name="connsiteX33" fmla="*/ 1200150 w 1821180"/>
                <a:gd name="connsiteY33" fmla="*/ 1325880 h 2781090"/>
                <a:gd name="connsiteX34" fmla="*/ 1200150 w 1821180"/>
                <a:gd name="connsiteY34" fmla="*/ 1383030 h 2781090"/>
                <a:gd name="connsiteX35" fmla="*/ 1211580 w 1821180"/>
                <a:gd name="connsiteY35" fmla="*/ 1447800 h 2781090"/>
                <a:gd name="connsiteX36" fmla="*/ 1203960 w 1821180"/>
                <a:gd name="connsiteY36" fmla="*/ 1508760 h 2781090"/>
                <a:gd name="connsiteX37" fmla="*/ 1253490 w 1821180"/>
                <a:gd name="connsiteY37" fmla="*/ 1607820 h 2781090"/>
                <a:gd name="connsiteX38" fmla="*/ 1272540 w 1821180"/>
                <a:gd name="connsiteY38" fmla="*/ 1699260 h 2781090"/>
                <a:gd name="connsiteX39" fmla="*/ 1287780 w 1821180"/>
                <a:gd name="connsiteY39" fmla="*/ 1737360 h 2781090"/>
                <a:gd name="connsiteX40" fmla="*/ 1325880 w 1821180"/>
                <a:gd name="connsiteY40" fmla="*/ 1805940 h 2781090"/>
                <a:gd name="connsiteX41" fmla="*/ 1329690 w 1821180"/>
                <a:gd name="connsiteY41" fmla="*/ 1866900 h 2781090"/>
                <a:gd name="connsiteX42" fmla="*/ 1333500 w 1821180"/>
                <a:gd name="connsiteY42" fmla="*/ 1916430 h 2781090"/>
                <a:gd name="connsiteX43" fmla="*/ 1363980 w 1821180"/>
                <a:gd name="connsiteY43" fmla="*/ 1965960 h 2781090"/>
                <a:gd name="connsiteX44" fmla="*/ 1405890 w 1821180"/>
                <a:gd name="connsiteY44" fmla="*/ 2026920 h 2781090"/>
                <a:gd name="connsiteX45" fmla="*/ 1417320 w 1821180"/>
                <a:gd name="connsiteY45" fmla="*/ 2061210 h 2781090"/>
                <a:gd name="connsiteX46" fmla="*/ 1459230 w 1821180"/>
                <a:gd name="connsiteY46" fmla="*/ 2110740 h 2781090"/>
                <a:gd name="connsiteX47" fmla="*/ 1508760 w 1821180"/>
                <a:gd name="connsiteY47" fmla="*/ 2145030 h 2781090"/>
                <a:gd name="connsiteX48" fmla="*/ 1596390 w 1821180"/>
                <a:gd name="connsiteY48" fmla="*/ 2186940 h 2781090"/>
                <a:gd name="connsiteX49" fmla="*/ 1611630 w 1821180"/>
                <a:gd name="connsiteY49" fmla="*/ 2221230 h 2781090"/>
                <a:gd name="connsiteX50" fmla="*/ 1642110 w 1821180"/>
                <a:gd name="connsiteY50" fmla="*/ 2266950 h 2781090"/>
                <a:gd name="connsiteX51" fmla="*/ 1703070 w 1821180"/>
                <a:gd name="connsiteY51" fmla="*/ 2305050 h 2781090"/>
                <a:gd name="connsiteX52" fmla="*/ 1748790 w 1821180"/>
                <a:gd name="connsiteY52" fmla="*/ 2358390 h 2781090"/>
                <a:gd name="connsiteX53" fmla="*/ 1760220 w 1821180"/>
                <a:gd name="connsiteY53" fmla="*/ 2449830 h 2781090"/>
                <a:gd name="connsiteX54" fmla="*/ 1779270 w 1821180"/>
                <a:gd name="connsiteY54" fmla="*/ 2499360 h 2781090"/>
                <a:gd name="connsiteX55" fmla="*/ 1813560 w 1821180"/>
                <a:gd name="connsiteY55" fmla="*/ 2548890 h 2781090"/>
                <a:gd name="connsiteX56" fmla="*/ 1821180 w 1821180"/>
                <a:gd name="connsiteY56" fmla="*/ 2602230 h 2781090"/>
                <a:gd name="connsiteX57" fmla="*/ 1821180 w 1821180"/>
                <a:gd name="connsiteY57" fmla="*/ 2663190 h 2781090"/>
                <a:gd name="connsiteX58" fmla="*/ 1817370 w 1821180"/>
                <a:gd name="connsiteY58" fmla="*/ 2701290 h 2781090"/>
                <a:gd name="connsiteX59" fmla="*/ 1802130 w 1821180"/>
                <a:gd name="connsiteY59" fmla="*/ 2735580 h 2781090"/>
                <a:gd name="connsiteX60" fmla="*/ 1741170 w 1821180"/>
                <a:gd name="connsiteY60" fmla="*/ 2758440 h 2781090"/>
                <a:gd name="connsiteX61" fmla="*/ 1699050 w 1821180"/>
                <a:gd name="connsiteY61" fmla="*/ 2781090 h 2781090"/>
                <a:gd name="connsiteX62" fmla="*/ 1628459 w 1821180"/>
                <a:gd name="connsiteY62" fmla="*/ 2779290 h 2781090"/>
                <a:gd name="connsiteX63" fmla="*/ 1512570 w 1821180"/>
                <a:gd name="connsiteY63" fmla="*/ 2754630 h 2781090"/>
                <a:gd name="connsiteX64" fmla="*/ 1451610 w 1821180"/>
                <a:gd name="connsiteY64" fmla="*/ 2766060 h 2781090"/>
                <a:gd name="connsiteX65" fmla="*/ 1390650 w 1821180"/>
                <a:gd name="connsiteY65" fmla="*/ 2773680 h 2781090"/>
                <a:gd name="connsiteX66" fmla="*/ 1356360 w 1821180"/>
                <a:gd name="connsiteY66" fmla="*/ 2766060 h 2781090"/>
                <a:gd name="connsiteX67" fmla="*/ 1325880 w 1821180"/>
                <a:gd name="connsiteY67" fmla="*/ 2750820 h 2781090"/>
                <a:gd name="connsiteX68" fmla="*/ 1226820 w 1821180"/>
                <a:gd name="connsiteY68" fmla="*/ 2758440 h 2781090"/>
                <a:gd name="connsiteX69" fmla="*/ 1135380 w 1821180"/>
                <a:gd name="connsiteY69" fmla="*/ 2773680 h 2781090"/>
                <a:gd name="connsiteX70" fmla="*/ 1078230 w 1821180"/>
                <a:gd name="connsiteY70" fmla="*/ 2762250 h 2781090"/>
                <a:gd name="connsiteX71" fmla="*/ 1013460 w 1821180"/>
                <a:gd name="connsiteY71" fmla="*/ 2739390 h 2781090"/>
                <a:gd name="connsiteX72" fmla="*/ 956310 w 1821180"/>
                <a:gd name="connsiteY72" fmla="*/ 2727960 h 2781090"/>
                <a:gd name="connsiteX73" fmla="*/ 830580 w 1821180"/>
                <a:gd name="connsiteY73" fmla="*/ 2678430 h 2781090"/>
                <a:gd name="connsiteX74" fmla="*/ 800100 w 1821180"/>
                <a:gd name="connsiteY74" fmla="*/ 2647950 h 2781090"/>
                <a:gd name="connsiteX75" fmla="*/ 758190 w 1821180"/>
                <a:gd name="connsiteY75" fmla="*/ 2636520 h 2781090"/>
                <a:gd name="connsiteX76" fmla="*/ 727710 w 1821180"/>
                <a:gd name="connsiteY76" fmla="*/ 2625090 h 2781090"/>
                <a:gd name="connsiteX77" fmla="*/ 681990 w 1821180"/>
                <a:gd name="connsiteY77" fmla="*/ 2590800 h 2781090"/>
                <a:gd name="connsiteX78" fmla="*/ 659130 w 1821180"/>
                <a:gd name="connsiteY78" fmla="*/ 2564130 h 2781090"/>
                <a:gd name="connsiteX79" fmla="*/ 590550 w 1821180"/>
                <a:gd name="connsiteY79" fmla="*/ 2552700 h 2781090"/>
                <a:gd name="connsiteX80" fmla="*/ 563880 w 1821180"/>
                <a:gd name="connsiteY80" fmla="*/ 2537460 h 2781090"/>
                <a:gd name="connsiteX81" fmla="*/ 541020 w 1821180"/>
                <a:gd name="connsiteY81" fmla="*/ 2491740 h 2781090"/>
                <a:gd name="connsiteX82" fmla="*/ 541020 w 1821180"/>
                <a:gd name="connsiteY82" fmla="*/ 2426970 h 2781090"/>
                <a:gd name="connsiteX83" fmla="*/ 502920 w 1821180"/>
                <a:gd name="connsiteY83" fmla="*/ 2354580 h 2781090"/>
                <a:gd name="connsiteX84" fmla="*/ 472440 w 1821180"/>
                <a:gd name="connsiteY84" fmla="*/ 2293620 h 2781090"/>
                <a:gd name="connsiteX85" fmla="*/ 422910 w 1821180"/>
                <a:gd name="connsiteY85" fmla="*/ 2217420 h 2781090"/>
                <a:gd name="connsiteX86" fmla="*/ 388620 w 1821180"/>
                <a:gd name="connsiteY86" fmla="*/ 2076450 h 2781090"/>
                <a:gd name="connsiteX87" fmla="*/ 350520 w 1821180"/>
                <a:gd name="connsiteY87" fmla="*/ 2038350 h 2781090"/>
                <a:gd name="connsiteX88" fmla="*/ 331470 w 1821180"/>
                <a:gd name="connsiteY88" fmla="*/ 2011680 h 2781090"/>
                <a:gd name="connsiteX89" fmla="*/ 308610 w 1821180"/>
                <a:gd name="connsiteY89" fmla="*/ 1962150 h 2781090"/>
                <a:gd name="connsiteX90" fmla="*/ 281940 w 1821180"/>
                <a:gd name="connsiteY90" fmla="*/ 1905000 h 2781090"/>
                <a:gd name="connsiteX91" fmla="*/ 232410 w 1821180"/>
                <a:gd name="connsiteY91" fmla="*/ 1802130 h 2781090"/>
                <a:gd name="connsiteX92" fmla="*/ 240030 w 1821180"/>
                <a:gd name="connsiteY92" fmla="*/ 1748790 h 2781090"/>
                <a:gd name="connsiteX93" fmla="*/ 251460 w 1821180"/>
                <a:gd name="connsiteY93" fmla="*/ 1676400 h 2781090"/>
                <a:gd name="connsiteX94" fmla="*/ 236220 w 1821180"/>
                <a:gd name="connsiteY94" fmla="*/ 1611630 h 2781090"/>
                <a:gd name="connsiteX95" fmla="*/ 220980 w 1821180"/>
                <a:gd name="connsiteY95" fmla="*/ 1569720 h 2781090"/>
                <a:gd name="connsiteX96" fmla="*/ 220980 w 1821180"/>
                <a:gd name="connsiteY96" fmla="*/ 1508760 h 2781090"/>
                <a:gd name="connsiteX97" fmla="*/ 220980 w 1821180"/>
                <a:gd name="connsiteY97" fmla="*/ 1508760 h 2781090"/>
                <a:gd name="connsiteX98" fmla="*/ 205740 w 1821180"/>
                <a:gd name="connsiteY98" fmla="*/ 1447800 h 2781090"/>
                <a:gd name="connsiteX99" fmla="*/ 190500 w 1821180"/>
                <a:gd name="connsiteY99" fmla="*/ 1379220 h 2781090"/>
                <a:gd name="connsiteX100" fmla="*/ 205740 w 1821180"/>
                <a:gd name="connsiteY100" fmla="*/ 1329690 h 2781090"/>
                <a:gd name="connsiteX101" fmla="*/ 186690 w 1821180"/>
                <a:gd name="connsiteY101" fmla="*/ 1245870 h 2781090"/>
                <a:gd name="connsiteX102" fmla="*/ 160020 w 1821180"/>
                <a:gd name="connsiteY102" fmla="*/ 1169670 h 2781090"/>
                <a:gd name="connsiteX103" fmla="*/ 137160 w 1821180"/>
                <a:gd name="connsiteY103" fmla="*/ 1108710 h 2781090"/>
                <a:gd name="connsiteX104" fmla="*/ 99060 w 1821180"/>
                <a:gd name="connsiteY104" fmla="*/ 1055370 h 2781090"/>
                <a:gd name="connsiteX105" fmla="*/ 80010 w 1821180"/>
                <a:gd name="connsiteY105" fmla="*/ 994410 h 2781090"/>
                <a:gd name="connsiteX106" fmla="*/ 57150 w 1821180"/>
                <a:gd name="connsiteY106" fmla="*/ 941070 h 2781090"/>
                <a:gd name="connsiteX107" fmla="*/ 76200 w 1821180"/>
                <a:gd name="connsiteY107" fmla="*/ 895350 h 2781090"/>
                <a:gd name="connsiteX108" fmla="*/ 80010 w 1821180"/>
                <a:gd name="connsiteY108" fmla="*/ 838200 h 2781090"/>
                <a:gd name="connsiteX109" fmla="*/ 68580 w 1821180"/>
                <a:gd name="connsiteY109" fmla="*/ 800100 h 2781090"/>
                <a:gd name="connsiteX110" fmla="*/ 72390 w 1821180"/>
                <a:gd name="connsiteY110" fmla="*/ 758190 h 2781090"/>
                <a:gd name="connsiteX111" fmla="*/ 87630 w 1821180"/>
                <a:gd name="connsiteY111" fmla="*/ 716280 h 2781090"/>
                <a:gd name="connsiteX112" fmla="*/ 91440 w 1821180"/>
                <a:gd name="connsiteY112" fmla="*/ 636270 h 2781090"/>
                <a:gd name="connsiteX113" fmla="*/ 68580 w 1821180"/>
                <a:gd name="connsiteY113" fmla="*/ 579120 h 2781090"/>
                <a:gd name="connsiteX114" fmla="*/ 45720 w 1821180"/>
                <a:gd name="connsiteY114" fmla="*/ 548640 h 2781090"/>
                <a:gd name="connsiteX115" fmla="*/ 38100 w 1821180"/>
                <a:gd name="connsiteY115" fmla="*/ 476250 h 2781090"/>
                <a:gd name="connsiteX116" fmla="*/ 22860 w 1821180"/>
                <a:gd name="connsiteY116" fmla="*/ 426720 h 2781090"/>
                <a:gd name="connsiteX117" fmla="*/ 3810 w 1821180"/>
                <a:gd name="connsiteY117" fmla="*/ 373380 h 2781090"/>
                <a:gd name="connsiteX118" fmla="*/ 0 w 1821180"/>
                <a:gd name="connsiteY118" fmla="*/ 316230 h 2781090"/>
                <a:gd name="connsiteX119" fmla="*/ 0 w 1821180"/>
                <a:gd name="connsiteY119" fmla="*/ 262890 h 2781090"/>
                <a:gd name="connsiteX120" fmla="*/ 41910 w 1821180"/>
                <a:gd name="connsiteY120" fmla="*/ 213360 h 2781090"/>
                <a:gd name="connsiteX121" fmla="*/ 60960 w 1821180"/>
                <a:gd name="connsiteY121" fmla="*/ 167640 h 2781090"/>
                <a:gd name="connsiteX122" fmla="*/ 91440 w 1821180"/>
                <a:gd name="connsiteY122" fmla="*/ 148590 h 2781090"/>
                <a:gd name="connsiteX123" fmla="*/ 125730 w 1821180"/>
                <a:gd name="connsiteY123" fmla="*/ 125730 h 2781090"/>
                <a:gd name="connsiteX124" fmla="*/ 182880 w 1821180"/>
                <a:gd name="connsiteY124" fmla="*/ 87630 h 2781090"/>
                <a:gd name="connsiteX125" fmla="*/ 231615 w 1821180"/>
                <a:gd name="connsiteY125" fmla="*/ 65986 h 2781090"/>
                <a:gd name="connsiteX126" fmla="*/ 313720 w 1821180"/>
                <a:gd name="connsiteY126" fmla="*/ 55145 h 2781090"/>
                <a:gd name="connsiteX127" fmla="*/ 328111 w 1821180"/>
                <a:gd name="connsiteY127" fmla="*/ 114427 h 2781090"/>
                <a:gd name="connsiteX128" fmla="*/ 220980 w 1821180"/>
                <a:gd name="connsiteY128" fmla="*/ 133350 h 2781090"/>
                <a:gd name="connsiteX129" fmla="*/ 106680 w 1821180"/>
                <a:gd name="connsiteY129" fmla="*/ 205740 h 2781090"/>
                <a:gd name="connsiteX130" fmla="*/ 80010 w 1821180"/>
                <a:gd name="connsiteY130" fmla="*/ 259080 h 2781090"/>
                <a:gd name="connsiteX131" fmla="*/ 68580 w 1821180"/>
                <a:gd name="connsiteY131" fmla="*/ 304800 h 2781090"/>
                <a:gd name="connsiteX132" fmla="*/ 60960 w 1821180"/>
                <a:gd name="connsiteY132" fmla="*/ 358140 h 2781090"/>
                <a:gd name="connsiteX133" fmla="*/ 83820 w 1821180"/>
                <a:gd name="connsiteY133" fmla="*/ 430530 h 2781090"/>
                <a:gd name="connsiteX134" fmla="*/ 129540 w 1821180"/>
                <a:gd name="connsiteY134" fmla="*/ 483870 h 2781090"/>
                <a:gd name="connsiteX135" fmla="*/ 163830 w 1821180"/>
                <a:gd name="connsiteY135" fmla="*/ 541020 h 2781090"/>
                <a:gd name="connsiteX136" fmla="*/ 156210 w 1821180"/>
                <a:gd name="connsiteY136" fmla="*/ 643890 h 2781090"/>
                <a:gd name="connsiteX137" fmla="*/ 156210 w 1821180"/>
                <a:gd name="connsiteY137" fmla="*/ 773430 h 2781090"/>
                <a:gd name="connsiteX138" fmla="*/ 144780 w 1821180"/>
                <a:gd name="connsiteY138" fmla="*/ 899160 h 2781090"/>
                <a:gd name="connsiteX139" fmla="*/ 190500 w 1821180"/>
                <a:gd name="connsiteY139" fmla="*/ 1024890 h 2781090"/>
                <a:gd name="connsiteX140" fmla="*/ 220980 w 1821180"/>
                <a:gd name="connsiteY140" fmla="*/ 1112520 h 2781090"/>
                <a:gd name="connsiteX141" fmla="*/ 251460 w 1821180"/>
                <a:gd name="connsiteY141" fmla="*/ 1188720 h 2781090"/>
                <a:gd name="connsiteX142" fmla="*/ 259080 w 1821180"/>
                <a:gd name="connsiteY142" fmla="*/ 1283970 h 2781090"/>
                <a:gd name="connsiteX143" fmla="*/ 274320 w 1821180"/>
                <a:gd name="connsiteY143" fmla="*/ 1394460 h 2781090"/>
                <a:gd name="connsiteX144" fmla="*/ 320040 w 1821180"/>
                <a:gd name="connsiteY144" fmla="*/ 1543050 h 2781090"/>
                <a:gd name="connsiteX145" fmla="*/ 342900 w 1821180"/>
                <a:gd name="connsiteY145" fmla="*/ 1741170 h 2781090"/>
                <a:gd name="connsiteX146" fmla="*/ 411480 w 1821180"/>
                <a:gd name="connsiteY146" fmla="*/ 1950720 h 2781090"/>
                <a:gd name="connsiteX147" fmla="*/ 472440 w 1821180"/>
                <a:gd name="connsiteY147" fmla="*/ 2148840 h 2781090"/>
                <a:gd name="connsiteX148" fmla="*/ 556260 w 1821180"/>
                <a:gd name="connsiteY148" fmla="*/ 2308860 h 2781090"/>
                <a:gd name="connsiteX149" fmla="*/ 655320 w 1821180"/>
                <a:gd name="connsiteY149" fmla="*/ 2430780 h 2781090"/>
                <a:gd name="connsiteX150" fmla="*/ 784860 w 1821180"/>
                <a:gd name="connsiteY150" fmla="*/ 2548890 h 2781090"/>
                <a:gd name="connsiteX151" fmla="*/ 914400 w 1821180"/>
                <a:gd name="connsiteY151" fmla="*/ 2617470 h 2781090"/>
                <a:gd name="connsiteX152" fmla="*/ 948690 w 1821180"/>
                <a:gd name="connsiteY152" fmla="*/ 2651760 h 2781090"/>
                <a:gd name="connsiteX153" fmla="*/ 1074420 w 1821180"/>
                <a:gd name="connsiteY153" fmla="*/ 2674620 h 2781090"/>
                <a:gd name="connsiteX154" fmla="*/ 1123950 w 1821180"/>
                <a:gd name="connsiteY154" fmla="*/ 2678430 h 2781090"/>
                <a:gd name="connsiteX155" fmla="*/ 1344930 w 1821180"/>
                <a:gd name="connsiteY155" fmla="*/ 2674620 h 2781090"/>
                <a:gd name="connsiteX156" fmla="*/ 1592580 w 1821180"/>
                <a:gd name="connsiteY156" fmla="*/ 2716530 h 2781090"/>
                <a:gd name="connsiteX157" fmla="*/ 1737360 w 1821180"/>
                <a:gd name="connsiteY157" fmla="*/ 2716530 h 2781090"/>
                <a:gd name="connsiteX158" fmla="*/ 1786890 w 1821180"/>
                <a:gd name="connsiteY158" fmla="*/ 2682240 h 2781090"/>
                <a:gd name="connsiteX159" fmla="*/ 1783080 w 1821180"/>
                <a:gd name="connsiteY159" fmla="*/ 2625090 h 2781090"/>
                <a:gd name="connsiteX160" fmla="*/ 1764030 w 1821180"/>
                <a:gd name="connsiteY160" fmla="*/ 2579370 h 2781090"/>
                <a:gd name="connsiteX161" fmla="*/ 1718310 w 1821180"/>
                <a:gd name="connsiteY161" fmla="*/ 2526030 h 2781090"/>
                <a:gd name="connsiteX162" fmla="*/ 1684020 w 1821180"/>
                <a:gd name="connsiteY162" fmla="*/ 2400300 h 2781090"/>
                <a:gd name="connsiteX163" fmla="*/ 1657350 w 1821180"/>
                <a:gd name="connsiteY163" fmla="*/ 2339340 h 2781090"/>
                <a:gd name="connsiteX164" fmla="*/ 1607820 w 1821180"/>
                <a:gd name="connsiteY164" fmla="*/ 2263140 h 2781090"/>
                <a:gd name="connsiteX165" fmla="*/ 1504950 w 1821180"/>
                <a:gd name="connsiteY165" fmla="*/ 2205990 h 2781090"/>
                <a:gd name="connsiteX166" fmla="*/ 1379220 w 1821180"/>
                <a:gd name="connsiteY166" fmla="*/ 2129790 h 2781090"/>
                <a:gd name="connsiteX167" fmla="*/ 1306830 w 1821180"/>
                <a:gd name="connsiteY167" fmla="*/ 2053590 h 2781090"/>
                <a:gd name="connsiteX168" fmla="*/ 1257300 w 1821180"/>
                <a:gd name="connsiteY168" fmla="*/ 1943100 h 2781090"/>
                <a:gd name="connsiteX169" fmla="*/ 1226820 w 1821180"/>
                <a:gd name="connsiteY169" fmla="*/ 1844040 h 2781090"/>
                <a:gd name="connsiteX170" fmla="*/ 1215390 w 1821180"/>
                <a:gd name="connsiteY170" fmla="*/ 1756410 h 2781090"/>
                <a:gd name="connsiteX171" fmla="*/ 1181100 w 1821180"/>
                <a:gd name="connsiteY171" fmla="*/ 1703070 h 2781090"/>
                <a:gd name="connsiteX172" fmla="*/ 1150620 w 1821180"/>
                <a:gd name="connsiteY172" fmla="*/ 1577340 h 2781090"/>
                <a:gd name="connsiteX173" fmla="*/ 1123950 w 1821180"/>
                <a:gd name="connsiteY173" fmla="*/ 1474470 h 2781090"/>
                <a:gd name="connsiteX174" fmla="*/ 1070610 w 1821180"/>
                <a:gd name="connsiteY174" fmla="*/ 1356360 h 2781090"/>
                <a:gd name="connsiteX175" fmla="*/ 1013460 w 1821180"/>
                <a:gd name="connsiteY175" fmla="*/ 1230630 h 2781090"/>
                <a:gd name="connsiteX176" fmla="*/ 1021080 w 1821180"/>
                <a:gd name="connsiteY176" fmla="*/ 1123950 h 2781090"/>
                <a:gd name="connsiteX177" fmla="*/ 1028700 w 1821180"/>
                <a:gd name="connsiteY177" fmla="*/ 1085850 h 2781090"/>
                <a:gd name="connsiteX178" fmla="*/ 1097280 w 1821180"/>
                <a:gd name="connsiteY178" fmla="*/ 1051560 h 2781090"/>
                <a:gd name="connsiteX179" fmla="*/ 1150620 w 1821180"/>
                <a:gd name="connsiteY179" fmla="*/ 1017270 h 2781090"/>
                <a:gd name="connsiteX180" fmla="*/ 1158240 w 1821180"/>
                <a:gd name="connsiteY180" fmla="*/ 929640 h 2781090"/>
                <a:gd name="connsiteX181" fmla="*/ 1131570 w 1821180"/>
                <a:gd name="connsiteY181" fmla="*/ 842010 h 2781090"/>
                <a:gd name="connsiteX182" fmla="*/ 1062990 w 1821180"/>
                <a:gd name="connsiteY182" fmla="*/ 784860 h 2781090"/>
                <a:gd name="connsiteX183" fmla="*/ 1009650 w 1821180"/>
                <a:gd name="connsiteY183" fmla="*/ 617220 h 2781090"/>
                <a:gd name="connsiteX184" fmla="*/ 948690 w 1821180"/>
                <a:gd name="connsiteY184" fmla="*/ 491490 h 2781090"/>
                <a:gd name="connsiteX185" fmla="*/ 845343 w 1821180"/>
                <a:gd name="connsiteY185" fmla="*/ 386240 h 2781090"/>
                <a:gd name="connsiteX186" fmla="*/ 830580 w 1821180"/>
                <a:gd name="connsiteY186" fmla="*/ 293370 h 2781090"/>
                <a:gd name="connsiteX187" fmla="*/ 838200 w 1821180"/>
                <a:gd name="connsiteY187" fmla="*/ 182880 h 2781090"/>
                <a:gd name="connsiteX188" fmla="*/ 819150 w 1821180"/>
                <a:gd name="connsiteY188" fmla="*/ 99060 h 2781090"/>
                <a:gd name="connsiteX189" fmla="*/ 784860 w 1821180"/>
                <a:gd name="connsiteY189" fmla="*/ 68580 h 2781090"/>
                <a:gd name="connsiteX190" fmla="*/ 712470 w 1821180"/>
                <a:gd name="connsiteY190" fmla="*/ 57150 h 2781090"/>
                <a:gd name="connsiteX191" fmla="*/ 621030 w 1821180"/>
                <a:gd name="connsiteY191" fmla="*/ 57150 h 2781090"/>
                <a:gd name="connsiteX192" fmla="*/ 495300 w 1821180"/>
                <a:gd name="connsiteY192" fmla="*/ 95250 h 2781090"/>
                <a:gd name="connsiteX193" fmla="*/ 430530 w 1821180"/>
                <a:gd name="connsiteY193" fmla="*/ 114300 h 2781090"/>
                <a:gd name="connsiteX194" fmla="*/ 412406 w 1821180"/>
                <a:gd name="connsiteY194" fmla="*/ 119126 h 2781090"/>
                <a:gd name="connsiteX0" fmla="*/ 412406 w 1821180"/>
                <a:gd name="connsiteY0" fmla="*/ 119126 h 2781090"/>
                <a:gd name="connsiteX1" fmla="*/ 463349 w 1821180"/>
                <a:gd name="connsiteY1" fmla="*/ 39559 h 2781090"/>
                <a:gd name="connsiteX2" fmla="*/ 529590 w 1821180"/>
                <a:gd name="connsiteY2" fmla="*/ 41910 h 2781090"/>
                <a:gd name="connsiteX3" fmla="*/ 617220 w 1821180"/>
                <a:gd name="connsiteY3" fmla="*/ 19050 h 2781090"/>
                <a:gd name="connsiteX4" fmla="*/ 739140 w 1821180"/>
                <a:gd name="connsiteY4" fmla="*/ 0 h 2781090"/>
                <a:gd name="connsiteX5" fmla="*/ 796290 w 1821180"/>
                <a:gd name="connsiteY5" fmla="*/ 7620 h 2781090"/>
                <a:gd name="connsiteX6" fmla="*/ 811530 w 1821180"/>
                <a:gd name="connsiteY6" fmla="*/ 11430 h 2781090"/>
                <a:gd name="connsiteX7" fmla="*/ 857250 w 1821180"/>
                <a:gd name="connsiteY7" fmla="*/ 49530 h 2781090"/>
                <a:gd name="connsiteX8" fmla="*/ 891540 w 1821180"/>
                <a:gd name="connsiteY8" fmla="*/ 91440 h 2781090"/>
                <a:gd name="connsiteX9" fmla="*/ 918210 w 1821180"/>
                <a:gd name="connsiteY9" fmla="*/ 152400 h 2781090"/>
                <a:gd name="connsiteX10" fmla="*/ 929640 w 1821180"/>
                <a:gd name="connsiteY10" fmla="*/ 213360 h 2781090"/>
                <a:gd name="connsiteX11" fmla="*/ 933450 w 1821180"/>
                <a:gd name="connsiteY11" fmla="*/ 262890 h 2781090"/>
                <a:gd name="connsiteX12" fmla="*/ 971550 w 1821180"/>
                <a:gd name="connsiteY12" fmla="*/ 300990 h 2781090"/>
                <a:gd name="connsiteX13" fmla="*/ 1013460 w 1821180"/>
                <a:gd name="connsiteY13" fmla="*/ 331470 h 2781090"/>
                <a:gd name="connsiteX14" fmla="*/ 1032510 w 1821180"/>
                <a:gd name="connsiteY14" fmla="*/ 396240 h 2781090"/>
                <a:gd name="connsiteX15" fmla="*/ 1040130 w 1821180"/>
                <a:gd name="connsiteY15" fmla="*/ 476250 h 2781090"/>
                <a:gd name="connsiteX16" fmla="*/ 1104900 w 1821180"/>
                <a:gd name="connsiteY16" fmla="*/ 510540 h 2781090"/>
                <a:gd name="connsiteX17" fmla="*/ 1135380 w 1821180"/>
                <a:gd name="connsiteY17" fmla="*/ 567690 h 2781090"/>
                <a:gd name="connsiteX18" fmla="*/ 1154430 w 1821180"/>
                <a:gd name="connsiteY18" fmla="*/ 628650 h 2781090"/>
                <a:gd name="connsiteX19" fmla="*/ 1158240 w 1821180"/>
                <a:gd name="connsiteY19" fmla="*/ 666750 h 2781090"/>
                <a:gd name="connsiteX20" fmla="*/ 1181100 w 1821180"/>
                <a:gd name="connsiteY20" fmla="*/ 731520 h 2781090"/>
                <a:gd name="connsiteX21" fmla="*/ 1226820 w 1821180"/>
                <a:gd name="connsiteY21" fmla="*/ 773430 h 2781090"/>
                <a:gd name="connsiteX22" fmla="*/ 1261110 w 1821180"/>
                <a:gd name="connsiteY22" fmla="*/ 792480 h 2781090"/>
                <a:gd name="connsiteX23" fmla="*/ 1287780 w 1821180"/>
                <a:gd name="connsiteY23" fmla="*/ 857250 h 2781090"/>
                <a:gd name="connsiteX24" fmla="*/ 1291590 w 1821180"/>
                <a:gd name="connsiteY24" fmla="*/ 918210 h 2781090"/>
                <a:gd name="connsiteX25" fmla="*/ 1280160 w 1821180"/>
                <a:gd name="connsiteY25" fmla="*/ 941070 h 2781090"/>
                <a:gd name="connsiteX26" fmla="*/ 1280160 w 1821180"/>
                <a:gd name="connsiteY26" fmla="*/ 1005840 h 2781090"/>
                <a:gd name="connsiteX27" fmla="*/ 1253490 w 1821180"/>
                <a:gd name="connsiteY27" fmla="*/ 1047750 h 2781090"/>
                <a:gd name="connsiteX28" fmla="*/ 1234440 w 1821180"/>
                <a:gd name="connsiteY28" fmla="*/ 1089660 h 2781090"/>
                <a:gd name="connsiteX29" fmla="*/ 1207770 w 1821180"/>
                <a:gd name="connsiteY29" fmla="*/ 1104900 h 2781090"/>
                <a:gd name="connsiteX30" fmla="*/ 1207770 w 1821180"/>
                <a:gd name="connsiteY30" fmla="*/ 1150620 h 2781090"/>
                <a:gd name="connsiteX31" fmla="*/ 1173480 w 1821180"/>
                <a:gd name="connsiteY31" fmla="*/ 1188720 h 2781090"/>
                <a:gd name="connsiteX32" fmla="*/ 1165860 w 1821180"/>
                <a:gd name="connsiteY32" fmla="*/ 1253490 h 2781090"/>
                <a:gd name="connsiteX33" fmla="*/ 1200150 w 1821180"/>
                <a:gd name="connsiteY33" fmla="*/ 1325880 h 2781090"/>
                <a:gd name="connsiteX34" fmla="*/ 1200150 w 1821180"/>
                <a:gd name="connsiteY34" fmla="*/ 1383030 h 2781090"/>
                <a:gd name="connsiteX35" fmla="*/ 1211580 w 1821180"/>
                <a:gd name="connsiteY35" fmla="*/ 1447800 h 2781090"/>
                <a:gd name="connsiteX36" fmla="*/ 1203960 w 1821180"/>
                <a:gd name="connsiteY36" fmla="*/ 1508760 h 2781090"/>
                <a:gd name="connsiteX37" fmla="*/ 1253490 w 1821180"/>
                <a:gd name="connsiteY37" fmla="*/ 1607820 h 2781090"/>
                <a:gd name="connsiteX38" fmla="*/ 1272540 w 1821180"/>
                <a:gd name="connsiteY38" fmla="*/ 1699260 h 2781090"/>
                <a:gd name="connsiteX39" fmla="*/ 1287780 w 1821180"/>
                <a:gd name="connsiteY39" fmla="*/ 1737360 h 2781090"/>
                <a:gd name="connsiteX40" fmla="*/ 1325880 w 1821180"/>
                <a:gd name="connsiteY40" fmla="*/ 1805940 h 2781090"/>
                <a:gd name="connsiteX41" fmla="*/ 1329690 w 1821180"/>
                <a:gd name="connsiteY41" fmla="*/ 1866900 h 2781090"/>
                <a:gd name="connsiteX42" fmla="*/ 1333500 w 1821180"/>
                <a:gd name="connsiteY42" fmla="*/ 1916430 h 2781090"/>
                <a:gd name="connsiteX43" fmla="*/ 1363980 w 1821180"/>
                <a:gd name="connsiteY43" fmla="*/ 1965960 h 2781090"/>
                <a:gd name="connsiteX44" fmla="*/ 1405890 w 1821180"/>
                <a:gd name="connsiteY44" fmla="*/ 2026920 h 2781090"/>
                <a:gd name="connsiteX45" fmla="*/ 1417320 w 1821180"/>
                <a:gd name="connsiteY45" fmla="*/ 2061210 h 2781090"/>
                <a:gd name="connsiteX46" fmla="*/ 1459230 w 1821180"/>
                <a:gd name="connsiteY46" fmla="*/ 2110740 h 2781090"/>
                <a:gd name="connsiteX47" fmla="*/ 1508760 w 1821180"/>
                <a:gd name="connsiteY47" fmla="*/ 2145030 h 2781090"/>
                <a:gd name="connsiteX48" fmla="*/ 1596390 w 1821180"/>
                <a:gd name="connsiteY48" fmla="*/ 2186940 h 2781090"/>
                <a:gd name="connsiteX49" fmla="*/ 1611630 w 1821180"/>
                <a:gd name="connsiteY49" fmla="*/ 2221230 h 2781090"/>
                <a:gd name="connsiteX50" fmla="*/ 1642110 w 1821180"/>
                <a:gd name="connsiteY50" fmla="*/ 2266950 h 2781090"/>
                <a:gd name="connsiteX51" fmla="*/ 1703070 w 1821180"/>
                <a:gd name="connsiteY51" fmla="*/ 2305050 h 2781090"/>
                <a:gd name="connsiteX52" fmla="*/ 1748790 w 1821180"/>
                <a:gd name="connsiteY52" fmla="*/ 2358390 h 2781090"/>
                <a:gd name="connsiteX53" fmla="*/ 1760220 w 1821180"/>
                <a:gd name="connsiteY53" fmla="*/ 2449830 h 2781090"/>
                <a:gd name="connsiteX54" fmla="*/ 1779270 w 1821180"/>
                <a:gd name="connsiteY54" fmla="*/ 2499360 h 2781090"/>
                <a:gd name="connsiteX55" fmla="*/ 1813560 w 1821180"/>
                <a:gd name="connsiteY55" fmla="*/ 2548890 h 2781090"/>
                <a:gd name="connsiteX56" fmla="*/ 1821180 w 1821180"/>
                <a:gd name="connsiteY56" fmla="*/ 2602230 h 2781090"/>
                <a:gd name="connsiteX57" fmla="*/ 1821180 w 1821180"/>
                <a:gd name="connsiteY57" fmla="*/ 2663190 h 2781090"/>
                <a:gd name="connsiteX58" fmla="*/ 1817370 w 1821180"/>
                <a:gd name="connsiteY58" fmla="*/ 2701290 h 2781090"/>
                <a:gd name="connsiteX59" fmla="*/ 1802130 w 1821180"/>
                <a:gd name="connsiteY59" fmla="*/ 2735580 h 2781090"/>
                <a:gd name="connsiteX60" fmla="*/ 1774829 w 1821180"/>
                <a:gd name="connsiteY60" fmla="*/ 2775270 h 2781090"/>
                <a:gd name="connsiteX61" fmla="*/ 1699050 w 1821180"/>
                <a:gd name="connsiteY61" fmla="*/ 2781090 h 2781090"/>
                <a:gd name="connsiteX62" fmla="*/ 1628459 w 1821180"/>
                <a:gd name="connsiteY62" fmla="*/ 2779290 h 2781090"/>
                <a:gd name="connsiteX63" fmla="*/ 1512570 w 1821180"/>
                <a:gd name="connsiteY63" fmla="*/ 2754630 h 2781090"/>
                <a:gd name="connsiteX64" fmla="*/ 1451610 w 1821180"/>
                <a:gd name="connsiteY64" fmla="*/ 2766060 h 2781090"/>
                <a:gd name="connsiteX65" fmla="*/ 1390650 w 1821180"/>
                <a:gd name="connsiteY65" fmla="*/ 2773680 h 2781090"/>
                <a:gd name="connsiteX66" fmla="*/ 1356360 w 1821180"/>
                <a:gd name="connsiteY66" fmla="*/ 2766060 h 2781090"/>
                <a:gd name="connsiteX67" fmla="*/ 1325880 w 1821180"/>
                <a:gd name="connsiteY67" fmla="*/ 2750820 h 2781090"/>
                <a:gd name="connsiteX68" fmla="*/ 1226820 w 1821180"/>
                <a:gd name="connsiteY68" fmla="*/ 2758440 h 2781090"/>
                <a:gd name="connsiteX69" fmla="*/ 1135380 w 1821180"/>
                <a:gd name="connsiteY69" fmla="*/ 2773680 h 2781090"/>
                <a:gd name="connsiteX70" fmla="*/ 1078230 w 1821180"/>
                <a:gd name="connsiteY70" fmla="*/ 2762250 h 2781090"/>
                <a:gd name="connsiteX71" fmla="*/ 1013460 w 1821180"/>
                <a:gd name="connsiteY71" fmla="*/ 2739390 h 2781090"/>
                <a:gd name="connsiteX72" fmla="*/ 956310 w 1821180"/>
                <a:gd name="connsiteY72" fmla="*/ 2727960 h 2781090"/>
                <a:gd name="connsiteX73" fmla="*/ 830580 w 1821180"/>
                <a:gd name="connsiteY73" fmla="*/ 2678430 h 2781090"/>
                <a:gd name="connsiteX74" fmla="*/ 800100 w 1821180"/>
                <a:gd name="connsiteY74" fmla="*/ 2647950 h 2781090"/>
                <a:gd name="connsiteX75" fmla="*/ 758190 w 1821180"/>
                <a:gd name="connsiteY75" fmla="*/ 2636520 h 2781090"/>
                <a:gd name="connsiteX76" fmla="*/ 727710 w 1821180"/>
                <a:gd name="connsiteY76" fmla="*/ 2625090 h 2781090"/>
                <a:gd name="connsiteX77" fmla="*/ 681990 w 1821180"/>
                <a:gd name="connsiteY77" fmla="*/ 2590800 h 2781090"/>
                <a:gd name="connsiteX78" fmla="*/ 659130 w 1821180"/>
                <a:gd name="connsiteY78" fmla="*/ 2564130 h 2781090"/>
                <a:gd name="connsiteX79" fmla="*/ 590550 w 1821180"/>
                <a:gd name="connsiteY79" fmla="*/ 2552700 h 2781090"/>
                <a:gd name="connsiteX80" fmla="*/ 563880 w 1821180"/>
                <a:gd name="connsiteY80" fmla="*/ 2537460 h 2781090"/>
                <a:gd name="connsiteX81" fmla="*/ 541020 w 1821180"/>
                <a:gd name="connsiteY81" fmla="*/ 2491740 h 2781090"/>
                <a:gd name="connsiteX82" fmla="*/ 541020 w 1821180"/>
                <a:gd name="connsiteY82" fmla="*/ 2426970 h 2781090"/>
                <a:gd name="connsiteX83" fmla="*/ 502920 w 1821180"/>
                <a:gd name="connsiteY83" fmla="*/ 2354580 h 2781090"/>
                <a:gd name="connsiteX84" fmla="*/ 472440 w 1821180"/>
                <a:gd name="connsiteY84" fmla="*/ 2293620 h 2781090"/>
                <a:gd name="connsiteX85" fmla="*/ 422910 w 1821180"/>
                <a:gd name="connsiteY85" fmla="*/ 2217420 h 2781090"/>
                <a:gd name="connsiteX86" fmla="*/ 388620 w 1821180"/>
                <a:gd name="connsiteY86" fmla="*/ 2076450 h 2781090"/>
                <a:gd name="connsiteX87" fmla="*/ 350520 w 1821180"/>
                <a:gd name="connsiteY87" fmla="*/ 2038350 h 2781090"/>
                <a:gd name="connsiteX88" fmla="*/ 331470 w 1821180"/>
                <a:gd name="connsiteY88" fmla="*/ 2011680 h 2781090"/>
                <a:gd name="connsiteX89" fmla="*/ 308610 w 1821180"/>
                <a:gd name="connsiteY89" fmla="*/ 1962150 h 2781090"/>
                <a:gd name="connsiteX90" fmla="*/ 281940 w 1821180"/>
                <a:gd name="connsiteY90" fmla="*/ 1905000 h 2781090"/>
                <a:gd name="connsiteX91" fmla="*/ 232410 w 1821180"/>
                <a:gd name="connsiteY91" fmla="*/ 1802130 h 2781090"/>
                <a:gd name="connsiteX92" fmla="*/ 240030 w 1821180"/>
                <a:gd name="connsiteY92" fmla="*/ 1748790 h 2781090"/>
                <a:gd name="connsiteX93" fmla="*/ 251460 w 1821180"/>
                <a:gd name="connsiteY93" fmla="*/ 1676400 h 2781090"/>
                <a:gd name="connsiteX94" fmla="*/ 236220 w 1821180"/>
                <a:gd name="connsiteY94" fmla="*/ 1611630 h 2781090"/>
                <a:gd name="connsiteX95" fmla="*/ 220980 w 1821180"/>
                <a:gd name="connsiteY95" fmla="*/ 1569720 h 2781090"/>
                <a:gd name="connsiteX96" fmla="*/ 220980 w 1821180"/>
                <a:gd name="connsiteY96" fmla="*/ 1508760 h 2781090"/>
                <a:gd name="connsiteX97" fmla="*/ 220980 w 1821180"/>
                <a:gd name="connsiteY97" fmla="*/ 1508760 h 2781090"/>
                <a:gd name="connsiteX98" fmla="*/ 205740 w 1821180"/>
                <a:gd name="connsiteY98" fmla="*/ 1447800 h 2781090"/>
                <a:gd name="connsiteX99" fmla="*/ 190500 w 1821180"/>
                <a:gd name="connsiteY99" fmla="*/ 1379220 h 2781090"/>
                <a:gd name="connsiteX100" fmla="*/ 205740 w 1821180"/>
                <a:gd name="connsiteY100" fmla="*/ 1329690 h 2781090"/>
                <a:gd name="connsiteX101" fmla="*/ 186690 w 1821180"/>
                <a:gd name="connsiteY101" fmla="*/ 1245870 h 2781090"/>
                <a:gd name="connsiteX102" fmla="*/ 160020 w 1821180"/>
                <a:gd name="connsiteY102" fmla="*/ 1169670 h 2781090"/>
                <a:gd name="connsiteX103" fmla="*/ 137160 w 1821180"/>
                <a:gd name="connsiteY103" fmla="*/ 1108710 h 2781090"/>
                <a:gd name="connsiteX104" fmla="*/ 99060 w 1821180"/>
                <a:gd name="connsiteY104" fmla="*/ 1055370 h 2781090"/>
                <a:gd name="connsiteX105" fmla="*/ 80010 w 1821180"/>
                <a:gd name="connsiteY105" fmla="*/ 994410 h 2781090"/>
                <a:gd name="connsiteX106" fmla="*/ 57150 w 1821180"/>
                <a:gd name="connsiteY106" fmla="*/ 941070 h 2781090"/>
                <a:gd name="connsiteX107" fmla="*/ 76200 w 1821180"/>
                <a:gd name="connsiteY107" fmla="*/ 895350 h 2781090"/>
                <a:gd name="connsiteX108" fmla="*/ 80010 w 1821180"/>
                <a:gd name="connsiteY108" fmla="*/ 838200 h 2781090"/>
                <a:gd name="connsiteX109" fmla="*/ 68580 w 1821180"/>
                <a:gd name="connsiteY109" fmla="*/ 800100 h 2781090"/>
                <a:gd name="connsiteX110" fmla="*/ 72390 w 1821180"/>
                <a:gd name="connsiteY110" fmla="*/ 758190 h 2781090"/>
                <a:gd name="connsiteX111" fmla="*/ 87630 w 1821180"/>
                <a:gd name="connsiteY111" fmla="*/ 716280 h 2781090"/>
                <a:gd name="connsiteX112" fmla="*/ 91440 w 1821180"/>
                <a:gd name="connsiteY112" fmla="*/ 636270 h 2781090"/>
                <a:gd name="connsiteX113" fmla="*/ 68580 w 1821180"/>
                <a:gd name="connsiteY113" fmla="*/ 579120 h 2781090"/>
                <a:gd name="connsiteX114" fmla="*/ 45720 w 1821180"/>
                <a:gd name="connsiteY114" fmla="*/ 548640 h 2781090"/>
                <a:gd name="connsiteX115" fmla="*/ 38100 w 1821180"/>
                <a:gd name="connsiteY115" fmla="*/ 476250 h 2781090"/>
                <a:gd name="connsiteX116" fmla="*/ 22860 w 1821180"/>
                <a:gd name="connsiteY116" fmla="*/ 426720 h 2781090"/>
                <a:gd name="connsiteX117" fmla="*/ 3810 w 1821180"/>
                <a:gd name="connsiteY117" fmla="*/ 373380 h 2781090"/>
                <a:gd name="connsiteX118" fmla="*/ 0 w 1821180"/>
                <a:gd name="connsiteY118" fmla="*/ 316230 h 2781090"/>
                <a:gd name="connsiteX119" fmla="*/ 0 w 1821180"/>
                <a:gd name="connsiteY119" fmla="*/ 262890 h 2781090"/>
                <a:gd name="connsiteX120" fmla="*/ 41910 w 1821180"/>
                <a:gd name="connsiteY120" fmla="*/ 213360 h 2781090"/>
                <a:gd name="connsiteX121" fmla="*/ 60960 w 1821180"/>
                <a:gd name="connsiteY121" fmla="*/ 167640 h 2781090"/>
                <a:gd name="connsiteX122" fmla="*/ 91440 w 1821180"/>
                <a:gd name="connsiteY122" fmla="*/ 148590 h 2781090"/>
                <a:gd name="connsiteX123" fmla="*/ 125730 w 1821180"/>
                <a:gd name="connsiteY123" fmla="*/ 125730 h 2781090"/>
                <a:gd name="connsiteX124" fmla="*/ 182880 w 1821180"/>
                <a:gd name="connsiteY124" fmla="*/ 87630 h 2781090"/>
                <a:gd name="connsiteX125" fmla="*/ 231615 w 1821180"/>
                <a:gd name="connsiteY125" fmla="*/ 65986 h 2781090"/>
                <a:gd name="connsiteX126" fmla="*/ 313720 w 1821180"/>
                <a:gd name="connsiteY126" fmla="*/ 55145 h 2781090"/>
                <a:gd name="connsiteX127" fmla="*/ 328111 w 1821180"/>
                <a:gd name="connsiteY127" fmla="*/ 114427 h 2781090"/>
                <a:gd name="connsiteX128" fmla="*/ 220980 w 1821180"/>
                <a:gd name="connsiteY128" fmla="*/ 133350 h 2781090"/>
                <a:gd name="connsiteX129" fmla="*/ 106680 w 1821180"/>
                <a:gd name="connsiteY129" fmla="*/ 205740 h 2781090"/>
                <a:gd name="connsiteX130" fmla="*/ 80010 w 1821180"/>
                <a:gd name="connsiteY130" fmla="*/ 259080 h 2781090"/>
                <a:gd name="connsiteX131" fmla="*/ 68580 w 1821180"/>
                <a:gd name="connsiteY131" fmla="*/ 304800 h 2781090"/>
                <a:gd name="connsiteX132" fmla="*/ 60960 w 1821180"/>
                <a:gd name="connsiteY132" fmla="*/ 358140 h 2781090"/>
                <a:gd name="connsiteX133" fmla="*/ 83820 w 1821180"/>
                <a:gd name="connsiteY133" fmla="*/ 430530 h 2781090"/>
                <a:gd name="connsiteX134" fmla="*/ 129540 w 1821180"/>
                <a:gd name="connsiteY134" fmla="*/ 483870 h 2781090"/>
                <a:gd name="connsiteX135" fmla="*/ 163830 w 1821180"/>
                <a:gd name="connsiteY135" fmla="*/ 541020 h 2781090"/>
                <a:gd name="connsiteX136" fmla="*/ 156210 w 1821180"/>
                <a:gd name="connsiteY136" fmla="*/ 643890 h 2781090"/>
                <a:gd name="connsiteX137" fmla="*/ 156210 w 1821180"/>
                <a:gd name="connsiteY137" fmla="*/ 773430 h 2781090"/>
                <a:gd name="connsiteX138" fmla="*/ 144780 w 1821180"/>
                <a:gd name="connsiteY138" fmla="*/ 899160 h 2781090"/>
                <a:gd name="connsiteX139" fmla="*/ 190500 w 1821180"/>
                <a:gd name="connsiteY139" fmla="*/ 1024890 h 2781090"/>
                <a:gd name="connsiteX140" fmla="*/ 220980 w 1821180"/>
                <a:gd name="connsiteY140" fmla="*/ 1112520 h 2781090"/>
                <a:gd name="connsiteX141" fmla="*/ 251460 w 1821180"/>
                <a:gd name="connsiteY141" fmla="*/ 1188720 h 2781090"/>
                <a:gd name="connsiteX142" fmla="*/ 259080 w 1821180"/>
                <a:gd name="connsiteY142" fmla="*/ 1283970 h 2781090"/>
                <a:gd name="connsiteX143" fmla="*/ 274320 w 1821180"/>
                <a:gd name="connsiteY143" fmla="*/ 1394460 h 2781090"/>
                <a:gd name="connsiteX144" fmla="*/ 320040 w 1821180"/>
                <a:gd name="connsiteY144" fmla="*/ 1543050 h 2781090"/>
                <a:gd name="connsiteX145" fmla="*/ 342900 w 1821180"/>
                <a:gd name="connsiteY145" fmla="*/ 1741170 h 2781090"/>
                <a:gd name="connsiteX146" fmla="*/ 411480 w 1821180"/>
                <a:gd name="connsiteY146" fmla="*/ 1950720 h 2781090"/>
                <a:gd name="connsiteX147" fmla="*/ 472440 w 1821180"/>
                <a:gd name="connsiteY147" fmla="*/ 2148840 h 2781090"/>
                <a:gd name="connsiteX148" fmla="*/ 556260 w 1821180"/>
                <a:gd name="connsiteY148" fmla="*/ 2308860 h 2781090"/>
                <a:gd name="connsiteX149" fmla="*/ 655320 w 1821180"/>
                <a:gd name="connsiteY149" fmla="*/ 2430780 h 2781090"/>
                <a:gd name="connsiteX150" fmla="*/ 784860 w 1821180"/>
                <a:gd name="connsiteY150" fmla="*/ 2548890 h 2781090"/>
                <a:gd name="connsiteX151" fmla="*/ 914400 w 1821180"/>
                <a:gd name="connsiteY151" fmla="*/ 2617470 h 2781090"/>
                <a:gd name="connsiteX152" fmla="*/ 948690 w 1821180"/>
                <a:gd name="connsiteY152" fmla="*/ 2651760 h 2781090"/>
                <a:gd name="connsiteX153" fmla="*/ 1074420 w 1821180"/>
                <a:gd name="connsiteY153" fmla="*/ 2674620 h 2781090"/>
                <a:gd name="connsiteX154" fmla="*/ 1123950 w 1821180"/>
                <a:gd name="connsiteY154" fmla="*/ 2678430 h 2781090"/>
                <a:gd name="connsiteX155" fmla="*/ 1344930 w 1821180"/>
                <a:gd name="connsiteY155" fmla="*/ 2674620 h 2781090"/>
                <a:gd name="connsiteX156" fmla="*/ 1592580 w 1821180"/>
                <a:gd name="connsiteY156" fmla="*/ 2716530 h 2781090"/>
                <a:gd name="connsiteX157" fmla="*/ 1737360 w 1821180"/>
                <a:gd name="connsiteY157" fmla="*/ 2716530 h 2781090"/>
                <a:gd name="connsiteX158" fmla="*/ 1786890 w 1821180"/>
                <a:gd name="connsiteY158" fmla="*/ 2682240 h 2781090"/>
                <a:gd name="connsiteX159" fmla="*/ 1783080 w 1821180"/>
                <a:gd name="connsiteY159" fmla="*/ 2625090 h 2781090"/>
                <a:gd name="connsiteX160" fmla="*/ 1764030 w 1821180"/>
                <a:gd name="connsiteY160" fmla="*/ 2579370 h 2781090"/>
                <a:gd name="connsiteX161" fmla="*/ 1718310 w 1821180"/>
                <a:gd name="connsiteY161" fmla="*/ 2526030 h 2781090"/>
                <a:gd name="connsiteX162" fmla="*/ 1684020 w 1821180"/>
                <a:gd name="connsiteY162" fmla="*/ 2400300 h 2781090"/>
                <a:gd name="connsiteX163" fmla="*/ 1657350 w 1821180"/>
                <a:gd name="connsiteY163" fmla="*/ 2339340 h 2781090"/>
                <a:gd name="connsiteX164" fmla="*/ 1607820 w 1821180"/>
                <a:gd name="connsiteY164" fmla="*/ 2263140 h 2781090"/>
                <a:gd name="connsiteX165" fmla="*/ 1504950 w 1821180"/>
                <a:gd name="connsiteY165" fmla="*/ 2205990 h 2781090"/>
                <a:gd name="connsiteX166" fmla="*/ 1379220 w 1821180"/>
                <a:gd name="connsiteY166" fmla="*/ 2129790 h 2781090"/>
                <a:gd name="connsiteX167" fmla="*/ 1306830 w 1821180"/>
                <a:gd name="connsiteY167" fmla="*/ 2053590 h 2781090"/>
                <a:gd name="connsiteX168" fmla="*/ 1257300 w 1821180"/>
                <a:gd name="connsiteY168" fmla="*/ 1943100 h 2781090"/>
                <a:gd name="connsiteX169" fmla="*/ 1226820 w 1821180"/>
                <a:gd name="connsiteY169" fmla="*/ 1844040 h 2781090"/>
                <a:gd name="connsiteX170" fmla="*/ 1215390 w 1821180"/>
                <a:gd name="connsiteY170" fmla="*/ 1756410 h 2781090"/>
                <a:gd name="connsiteX171" fmla="*/ 1181100 w 1821180"/>
                <a:gd name="connsiteY171" fmla="*/ 1703070 h 2781090"/>
                <a:gd name="connsiteX172" fmla="*/ 1150620 w 1821180"/>
                <a:gd name="connsiteY172" fmla="*/ 1577340 h 2781090"/>
                <a:gd name="connsiteX173" fmla="*/ 1123950 w 1821180"/>
                <a:gd name="connsiteY173" fmla="*/ 1474470 h 2781090"/>
                <a:gd name="connsiteX174" fmla="*/ 1070610 w 1821180"/>
                <a:gd name="connsiteY174" fmla="*/ 1356360 h 2781090"/>
                <a:gd name="connsiteX175" fmla="*/ 1013460 w 1821180"/>
                <a:gd name="connsiteY175" fmla="*/ 1230630 h 2781090"/>
                <a:gd name="connsiteX176" fmla="*/ 1021080 w 1821180"/>
                <a:gd name="connsiteY176" fmla="*/ 1123950 h 2781090"/>
                <a:gd name="connsiteX177" fmla="*/ 1028700 w 1821180"/>
                <a:gd name="connsiteY177" fmla="*/ 1085850 h 2781090"/>
                <a:gd name="connsiteX178" fmla="*/ 1097280 w 1821180"/>
                <a:gd name="connsiteY178" fmla="*/ 1051560 h 2781090"/>
                <a:gd name="connsiteX179" fmla="*/ 1150620 w 1821180"/>
                <a:gd name="connsiteY179" fmla="*/ 1017270 h 2781090"/>
                <a:gd name="connsiteX180" fmla="*/ 1158240 w 1821180"/>
                <a:gd name="connsiteY180" fmla="*/ 929640 h 2781090"/>
                <a:gd name="connsiteX181" fmla="*/ 1131570 w 1821180"/>
                <a:gd name="connsiteY181" fmla="*/ 842010 h 2781090"/>
                <a:gd name="connsiteX182" fmla="*/ 1062990 w 1821180"/>
                <a:gd name="connsiteY182" fmla="*/ 784860 h 2781090"/>
                <a:gd name="connsiteX183" fmla="*/ 1009650 w 1821180"/>
                <a:gd name="connsiteY183" fmla="*/ 617220 h 2781090"/>
                <a:gd name="connsiteX184" fmla="*/ 948690 w 1821180"/>
                <a:gd name="connsiteY184" fmla="*/ 491490 h 2781090"/>
                <a:gd name="connsiteX185" fmla="*/ 845343 w 1821180"/>
                <a:gd name="connsiteY185" fmla="*/ 386240 h 2781090"/>
                <a:gd name="connsiteX186" fmla="*/ 830580 w 1821180"/>
                <a:gd name="connsiteY186" fmla="*/ 293370 h 2781090"/>
                <a:gd name="connsiteX187" fmla="*/ 838200 w 1821180"/>
                <a:gd name="connsiteY187" fmla="*/ 182880 h 2781090"/>
                <a:gd name="connsiteX188" fmla="*/ 819150 w 1821180"/>
                <a:gd name="connsiteY188" fmla="*/ 99060 h 2781090"/>
                <a:gd name="connsiteX189" fmla="*/ 784860 w 1821180"/>
                <a:gd name="connsiteY189" fmla="*/ 68580 h 2781090"/>
                <a:gd name="connsiteX190" fmla="*/ 712470 w 1821180"/>
                <a:gd name="connsiteY190" fmla="*/ 57150 h 2781090"/>
                <a:gd name="connsiteX191" fmla="*/ 621030 w 1821180"/>
                <a:gd name="connsiteY191" fmla="*/ 57150 h 2781090"/>
                <a:gd name="connsiteX192" fmla="*/ 495300 w 1821180"/>
                <a:gd name="connsiteY192" fmla="*/ 95250 h 2781090"/>
                <a:gd name="connsiteX193" fmla="*/ 430530 w 1821180"/>
                <a:gd name="connsiteY193" fmla="*/ 114300 h 2781090"/>
                <a:gd name="connsiteX194" fmla="*/ 412406 w 1821180"/>
                <a:gd name="connsiteY194" fmla="*/ 119126 h 2781090"/>
                <a:gd name="connsiteX0" fmla="*/ 412406 w 1827374"/>
                <a:gd name="connsiteY0" fmla="*/ 119126 h 2781090"/>
                <a:gd name="connsiteX1" fmla="*/ 463349 w 1827374"/>
                <a:gd name="connsiteY1" fmla="*/ 39559 h 2781090"/>
                <a:gd name="connsiteX2" fmla="*/ 529590 w 1827374"/>
                <a:gd name="connsiteY2" fmla="*/ 41910 h 2781090"/>
                <a:gd name="connsiteX3" fmla="*/ 617220 w 1827374"/>
                <a:gd name="connsiteY3" fmla="*/ 19050 h 2781090"/>
                <a:gd name="connsiteX4" fmla="*/ 739140 w 1827374"/>
                <a:gd name="connsiteY4" fmla="*/ 0 h 2781090"/>
                <a:gd name="connsiteX5" fmla="*/ 796290 w 1827374"/>
                <a:gd name="connsiteY5" fmla="*/ 7620 h 2781090"/>
                <a:gd name="connsiteX6" fmla="*/ 811530 w 1827374"/>
                <a:gd name="connsiteY6" fmla="*/ 11430 h 2781090"/>
                <a:gd name="connsiteX7" fmla="*/ 857250 w 1827374"/>
                <a:gd name="connsiteY7" fmla="*/ 49530 h 2781090"/>
                <a:gd name="connsiteX8" fmla="*/ 891540 w 1827374"/>
                <a:gd name="connsiteY8" fmla="*/ 91440 h 2781090"/>
                <a:gd name="connsiteX9" fmla="*/ 918210 w 1827374"/>
                <a:gd name="connsiteY9" fmla="*/ 152400 h 2781090"/>
                <a:gd name="connsiteX10" fmla="*/ 929640 w 1827374"/>
                <a:gd name="connsiteY10" fmla="*/ 213360 h 2781090"/>
                <a:gd name="connsiteX11" fmla="*/ 933450 w 1827374"/>
                <a:gd name="connsiteY11" fmla="*/ 262890 h 2781090"/>
                <a:gd name="connsiteX12" fmla="*/ 971550 w 1827374"/>
                <a:gd name="connsiteY12" fmla="*/ 300990 h 2781090"/>
                <a:gd name="connsiteX13" fmla="*/ 1013460 w 1827374"/>
                <a:gd name="connsiteY13" fmla="*/ 331470 h 2781090"/>
                <a:gd name="connsiteX14" fmla="*/ 1032510 w 1827374"/>
                <a:gd name="connsiteY14" fmla="*/ 396240 h 2781090"/>
                <a:gd name="connsiteX15" fmla="*/ 1040130 w 1827374"/>
                <a:gd name="connsiteY15" fmla="*/ 476250 h 2781090"/>
                <a:gd name="connsiteX16" fmla="*/ 1104900 w 1827374"/>
                <a:gd name="connsiteY16" fmla="*/ 510540 h 2781090"/>
                <a:gd name="connsiteX17" fmla="*/ 1135380 w 1827374"/>
                <a:gd name="connsiteY17" fmla="*/ 567690 h 2781090"/>
                <a:gd name="connsiteX18" fmla="*/ 1154430 w 1827374"/>
                <a:gd name="connsiteY18" fmla="*/ 628650 h 2781090"/>
                <a:gd name="connsiteX19" fmla="*/ 1158240 w 1827374"/>
                <a:gd name="connsiteY19" fmla="*/ 666750 h 2781090"/>
                <a:gd name="connsiteX20" fmla="*/ 1181100 w 1827374"/>
                <a:gd name="connsiteY20" fmla="*/ 731520 h 2781090"/>
                <a:gd name="connsiteX21" fmla="*/ 1226820 w 1827374"/>
                <a:gd name="connsiteY21" fmla="*/ 773430 h 2781090"/>
                <a:gd name="connsiteX22" fmla="*/ 1261110 w 1827374"/>
                <a:gd name="connsiteY22" fmla="*/ 792480 h 2781090"/>
                <a:gd name="connsiteX23" fmla="*/ 1287780 w 1827374"/>
                <a:gd name="connsiteY23" fmla="*/ 857250 h 2781090"/>
                <a:gd name="connsiteX24" fmla="*/ 1291590 w 1827374"/>
                <a:gd name="connsiteY24" fmla="*/ 918210 h 2781090"/>
                <a:gd name="connsiteX25" fmla="*/ 1280160 w 1827374"/>
                <a:gd name="connsiteY25" fmla="*/ 941070 h 2781090"/>
                <a:gd name="connsiteX26" fmla="*/ 1280160 w 1827374"/>
                <a:gd name="connsiteY26" fmla="*/ 1005840 h 2781090"/>
                <a:gd name="connsiteX27" fmla="*/ 1253490 w 1827374"/>
                <a:gd name="connsiteY27" fmla="*/ 1047750 h 2781090"/>
                <a:gd name="connsiteX28" fmla="*/ 1234440 w 1827374"/>
                <a:gd name="connsiteY28" fmla="*/ 1089660 h 2781090"/>
                <a:gd name="connsiteX29" fmla="*/ 1207770 w 1827374"/>
                <a:gd name="connsiteY29" fmla="*/ 1104900 h 2781090"/>
                <a:gd name="connsiteX30" fmla="*/ 1207770 w 1827374"/>
                <a:gd name="connsiteY30" fmla="*/ 1150620 h 2781090"/>
                <a:gd name="connsiteX31" fmla="*/ 1173480 w 1827374"/>
                <a:gd name="connsiteY31" fmla="*/ 1188720 h 2781090"/>
                <a:gd name="connsiteX32" fmla="*/ 1165860 w 1827374"/>
                <a:gd name="connsiteY32" fmla="*/ 1253490 h 2781090"/>
                <a:gd name="connsiteX33" fmla="*/ 1200150 w 1827374"/>
                <a:gd name="connsiteY33" fmla="*/ 1325880 h 2781090"/>
                <a:gd name="connsiteX34" fmla="*/ 1200150 w 1827374"/>
                <a:gd name="connsiteY34" fmla="*/ 1383030 h 2781090"/>
                <a:gd name="connsiteX35" fmla="*/ 1211580 w 1827374"/>
                <a:gd name="connsiteY35" fmla="*/ 1447800 h 2781090"/>
                <a:gd name="connsiteX36" fmla="*/ 1203960 w 1827374"/>
                <a:gd name="connsiteY36" fmla="*/ 1508760 h 2781090"/>
                <a:gd name="connsiteX37" fmla="*/ 1253490 w 1827374"/>
                <a:gd name="connsiteY37" fmla="*/ 1607820 h 2781090"/>
                <a:gd name="connsiteX38" fmla="*/ 1272540 w 1827374"/>
                <a:gd name="connsiteY38" fmla="*/ 1699260 h 2781090"/>
                <a:gd name="connsiteX39" fmla="*/ 1287780 w 1827374"/>
                <a:gd name="connsiteY39" fmla="*/ 1737360 h 2781090"/>
                <a:gd name="connsiteX40" fmla="*/ 1325880 w 1827374"/>
                <a:gd name="connsiteY40" fmla="*/ 1805940 h 2781090"/>
                <a:gd name="connsiteX41" fmla="*/ 1329690 w 1827374"/>
                <a:gd name="connsiteY41" fmla="*/ 1866900 h 2781090"/>
                <a:gd name="connsiteX42" fmla="*/ 1333500 w 1827374"/>
                <a:gd name="connsiteY42" fmla="*/ 1916430 h 2781090"/>
                <a:gd name="connsiteX43" fmla="*/ 1363980 w 1827374"/>
                <a:gd name="connsiteY43" fmla="*/ 1965960 h 2781090"/>
                <a:gd name="connsiteX44" fmla="*/ 1405890 w 1827374"/>
                <a:gd name="connsiteY44" fmla="*/ 2026920 h 2781090"/>
                <a:gd name="connsiteX45" fmla="*/ 1417320 w 1827374"/>
                <a:gd name="connsiteY45" fmla="*/ 2061210 h 2781090"/>
                <a:gd name="connsiteX46" fmla="*/ 1459230 w 1827374"/>
                <a:gd name="connsiteY46" fmla="*/ 2110740 h 2781090"/>
                <a:gd name="connsiteX47" fmla="*/ 1508760 w 1827374"/>
                <a:gd name="connsiteY47" fmla="*/ 2145030 h 2781090"/>
                <a:gd name="connsiteX48" fmla="*/ 1596390 w 1827374"/>
                <a:gd name="connsiteY48" fmla="*/ 2186940 h 2781090"/>
                <a:gd name="connsiteX49" fmla="*/ 1611630 w 1827374"/>
                <a:gd name="connsiteY49" fmla="*/ 2221230 h 2781090"/>
                <a:gd name="connsiteX50" fmla="*/ 1642110 w 1827374"/>
                <a:gd name="connsiteY50" fmla="*/ 2266950 h 2781090"/>
                <a:gd name="connsiteX51" fmla="*/ 1703070 w 1827374"/>
                <a:gd name="connsiteY51" fmla="*/ 2305050 h 2781090"/>
                <a:gd name="connsiteX52" fmla="*/ 1748790 w 1827374"/>
                <a:gd name="connsiteY52" fmla="*/ 2358390 h 2781090"/>
                <a:gd name="connsiteX53" fmla="*/ 1760220 w 1827374"/>
                <a:gd name="connsiteY53" fmla="*/ 2449830 h 2781090"/>
                <a:gd name="connsiteX54" fmla="*/ 1779270 w 1827374"/>
                <a:gd name="connsiteY54" fmla="*/ 2499360 h 2781090"/>
                <a:gd name="connsiteX55" fmla="*/ 1813560 w 1827374"/>
                <a:gd name="connsiteY55" fmla="*/ 2548890 h 2781090"/>
                <a:gd name="connsiteX56" fmla="*/ 1821180 w 1827374"/>
                <a:gd name="connsiteY56" fmla="*/ 2602230 h 2781090"/>
                <a:gd name="connsiteX57" fmla="*/ 1821180 w 1827374"/>
                <a:gd name="connsiteY57" fmla="*/ 2663190 h 2781090"/>
                <a:gd name="connsiteX58" fmla="*/ 1817370 w 1827374"/>
                <a:gd name="connsiteY58" fmla="*/ 2701290 h 2781090"/>
                <a:gd name="connsiteX59" fmla="*/ 1827374 w 1827374"/>
                <a:gd name="connsiteY59" fmla="*/ 2735580 h 2781090"/>
                <a:gd name="connsiteX60" fmla="*/ 1774829 w 1827374"/>
                <a:gd name="connsiteY60" fmla="*/ 2775270 h 2781090"/>
                <a:gd name="connsiteX61" fmla="*/ 1699050 w 1827374"/>
                <a:gd name="connsiteY61" fmla="*/ 2781090 h 2781090"/>
                <a:gd name="connsiteX62" fmla="*/ 1628459 w 1827374"/>
                <a:gd name="connsiteY62" fmla="*/ 2779290 h 2781090"/>
                <a:gd name="connsiteX63" fmla="*/ 1512570 w 1827374"/>
                <a:gd name="connsiteY63" fmla="*/ 2754630 h 2781090"/>
                <a:gd name="connsiteX64" fmla="*/ 1451610 w 1827374"/>
                <a:gd name="connsiteY64" fmla="*/ 2766060 h 2781090"/>
                <a:gd name="connsiteX65" fmla="*/ 1390650 w 1827374"/>
                <a:gd name="connsiteY65" fmla="*/ 2773680 h 2781090"/>
                <a:gd name="connsiteX66" fmla="*/ 1356360 w 1827374"/>
                <a:gd name="connsiteY66" fmla="*/ 2766060 h 2781090"/>
                <a:gd name="connsiteX67" fmla="*/ 1325880 w 1827374"/>
                <a:gd name="connsiteY67" fmla="*/ 2750820 h 2781090"/>
                <a:gd name="connsiteX68" fmla="*/ 1226820 w 1827374"/>
                <a:gd name="connsiteY68" fmla="*/ 2758440 h 2781090"/>
                <a:gd name="connsiteX69" fmla="*/ 1135380 w 1827374"/>
                <a:gd name="connsiteY69" fmla="*/ 2773680 h 2781090"/>
                <a:gd name="connsiteX70" fmla="*/ 1078230 w 1827374"/>
                <a:gd name="connsiteY70" fmla="*/ 2762250 h 2781090"/>
                <a:gd name="connsiteX71" fmla="*/ 1013460 w 1827374"/>
                <a:gd name="connsiteY71" fmla="*/ 2739390 h 2781090"/>
                <a:gd name="connsiteX72" fmla="*/ 956310 w 1827374"/>
                <a:gd name="connsiteY72" fmla="*/ 2727960 h 2781090"/>
                <a:gd name="connsiteX73" fmla="*/ 830580 w 1827374"/>
                <a:gd name="connsiteY73" fmla="*/ 2678430 h 2781090"/>
                <a:gd name="connsiteX74" fmla="*/ 800100 w 1827374"/>
                <a:gd name="connsiteY74" fmla="*/ 2647950 h 2781090"/>
                <a:gd name="connsiteX75" fmla="*/ 758190 w 1827374"/>
                <a:gd name="connsiteY75" fmla="*/ 2636520 h 2781090"/>
                <a:gd name="connsiteX76" fmla="*/ 727710 w 1827374"/>
                <a:gd name="connsiteY76" fmla="*/ 2625090 h 2781090"/>
                <a:gd name="connsiteX77" fmla="*/ 681990 w 1827374"/>
                <a:gd name="connsiteY77" fmla="*/ 2590800 h 2781090"/>
                <a:gd name="connsiteX78" fmla="*/ 659130 w 1827374"/>
                <a:gd name="connsiteY78" fmla="*/ 2564130 h 2781090"/>
                <a:gd name="connsiteX79" fmla="*/ 590550 w 1827374"/>
                <a:gd name="connsiteY79" fmla="*/ 2552700 h 2781090"/>
                <a:gd name="connsiteX80" fmla="*/ 563880 w 1827374"/>
                <a:gd name="connsiteY80" fmla="*/ 2537460 h 2781090"/>
                <a:gd name="connsiteX81" fmla="*/ 541020 w 1827374"/>
                <a:gd name="connsiteY81" fmla="*/ 2491740 h 2781090"/>
                <a:gd name="connsiteX82" fmla="*/ 541020 w 1827374"/>
                <a:gd name="connsiteY82" fmla="*/ 2426970 h 2781090"/>
                <a:gd name="connsiteX83" fmla="*/ 502920 w 1827374"/>
                <a:gd name="connsiteY83" fmla="*/ 2354580 h 2781090"/>
                <a:gd name="connsiteX84" fmla="*/ 472440 w 1827374"/>
                <a:gd name="connsiteY84" fmla="*/ 2293620 h 2781090"/>
                <a:gd name="connsiteX85" fmla="*/ 422910 w 1827374"/>
                <a:gd name="connsiteY85" fmla="*/ 2217420 h 2781090"/>
                <a:gd name="connsiteX86" fmla="*/ 388620 w 1827374"/>
                <a:gd name="connsiteY86" fmla="*/ 2076450 h 2781090"/>
                <a:gd name="connsiteX87" fmla="*/ 350520 w 1827374"/>
                <a:gd name="connsiteY87" fmla="*/ 2038350 h 2781090"/>
                <a:gd name="connsiteX88" fmla="*/ 331470 w 1827374"/>
                <a:gd name="connsiteY88" fmla="*/ 2011680 h 2781090"/>
                <a:gd name="connsiteX89" fmla="*/ 308610 w 1827374"/>
                <a:gd name="connsiteY89" fmla="*/ 1962150 h 2781090"/>
                <a:gd name="connsiteX90" fmla="*/ 281940 w 1827374"/>
                <a:gd name="connsiteY90" fmla="*/ 1905000 h 2781090"/>
                <a:gd name="connsiteX91" fmla="*/ 232410 w 1827374"/>
                <a:gd name="connsiteY91" fmla="*/ 1802130 h 2781090"/>
                <a:gd name="connsiteX92" fmla="*/ 240030 w 1827374"/>
                <a:gd name="connsiteY92" fmla="*/ 1748790 h 2781090"/>
                <a:gd name="connsiteX93" fmla="*/ 251460 w 1827374"/>
                <a:gd name="connsiteY93" fmla="*/ 1676400 h 2781090"/>
                <a:gd name="connsiteX94" fmla="*/ 236220 w 1827374"/>
                <a:gd name="connsiteY94" fmla="*/ 1611630 h 2781090"/>
                <a:gd name="connsiteX95" fmla="*/ 220980 w 1827374"/>
                <a:gd name="connsiteY95" fmla="*/ 1569720 h 2781090"/>
                <a:gd name="connsiteX96" fmla="*/ 220980 w 1827374"/>
                <a:gd name="connsiteY96" fmla="*/ 1508760 h 2781090"/>
                <a:gd name="connsiteX97" fmla="*/ 220980 w 1827374"/>
                <a:gd name="connsiteY97" fmla="*/ 1508760 h 2781090"/>
                <a:gd name="connsiteX98" fmla="*/ 205740 w 1827374"/>
                <a:gd name="connsiteY98" fmla="*/ 1447800 h 2781090"/>
                <a:gd name="connsiteX99" fmla="*/ 190500 w 1827374"/>
                <a:gd name="connsiteY99" fmla="*/ 1379220 h 2781090"/>
                <a:gd name="connsiteX100" fmla="*/ 205740 w 1827374"/>
                <a:gd name="connsiteY100" fmla="*/ 1329690 h 2781090"/>
                <a:gd name="connsiteX101" fmla="*/ 186690 w 1827374"/>
                <a:gd name="connsiteY101" fmla="*/ 1245870 h 2781090"/>
                <a:gd name="connsiteX102" fmla="*/ 160020 w 1827374"/>
                <a:gd name="connsiteY102" fmla="*/ 1169670 h 2781090"/>
                <a:gd name="connsiteX103" fmla="*/ 137160 w 1827374"/>
                <a:gd name="connsiteY103" fmla="*/ 1108710 h 2781090"/>
                <a:gd name="connsiteX104" fmla="*/ 99060 w 1827374"/>
                <a:gd name="connsiteY104" fmla="*/ 1055370 h 2781090"/>
                <a:gd name="connsiteX105" fmla="*/ 80010 w 1827374"/>
                <a:gd name="connsiteY105" fmla="*/ 994410 h 2781090"/>
                <a:gd name="connsiteX106" fmla="*/ 57150 w 1827374"/>
                <a:gd name="connsiteY106" fmla="*/ 941070 h 2781090"/>
                <a:gd name="connsiteX107" fmla="*/ 76200 w 1827374"/>
                <a:gd name="connsiteY107" fmla="*/ 895350 h 2781090"/>
                <a:gd name="connsiteX108" fmla="*/ 80010 w 1827374"/>
                <a:gd name="connsiteY108" fmla="*/ 838200 h 2781090"/>
                <a:gd name="connsiteX109" fmla="*/ 68580 w 1827374"/>
                <a:gd name="connsiteY109" fmla="*/ 800100 h 2781090"/>
                <a:gd name="connsiteX110" fmla="*/ 72390 w 1827374"/>
                <a:gd name="connsiteY110" fmla="*/ 758190 h 2781090"/>
                <a:gd name="connsiteX111" fmla="*/ 87630 w 1827374"/>
                <a:gd name="connsiteY111" fmla="*/ 716280 h 2781090"/>
                <a:gd name="connsiteX112" fmla="*/ 91440 w 1827374"/>
                <a:gd name="connsiteY112" fmla="*/ 636270 h 2781090"/>
                <a:gd name="connsiteX113" fmla="*/ 68580 w 1827374"/>
                <a:gd name="connsiteY113" fmla="*/ 579120 h 2781090"/>
                <a:gd name="connsiteX114" fmla="*/ 45720 w 1827374"/>
                <a:gd name="connsiteY114" fmla="*/ 548640 h 2781090"/>
                <a:gd name="connsiteX115" fmla="*/ 38100 w 1827374"/>
                <a:gd name="connsiteY115" fmla="*/ 476250 h 2781090"/>
                <a:gd name="connsiteX116" fmla="*/ 22860 w 1827374"/>
                <a:gd name="connsiteY116" fmla="*/ 426720 h 2781090"/>
                <a:gd name="connsiteX117" fmla="*/ 3810 w 1827374"/>
                <a:gd name="connsiteY117" fmla="*/ 373380 h 2781090"/>
                <a:gd name="connsiteX118" fmla="*/ 0 w 1827374"/>
                <a:gd name="connsiteY118" fmla="*/ 316230 h 2781090"/>
                <a:gd name="connsiteX119" fmla="*/ 0 w 1827374"/>
                <a:gd name="connsiteY119" fmla="*/ 262890 h 2781090"/>
                <a:gd name="connsiteX120" fmla="*/ 41910 w 1827374"/>
                <a:gd name="connsiteY120" fmla="*/ 213360 h 2781090"/>
                <a:gd name="connsiteX121" fmla="*/ 60960 w 1827374"/>
                <a:gd name="connsiteY121" fmla="*/ 167640 h 2781090"/>
                <a:gd name="connsiteX122" fmla="*/ 91440 w 1827374"/>
                <a:gd name="connsiteY122" fmla="*/ 148590 h 2781090"/>
                <a:gd name="connsiteX123" fmla="*/ 125730 w 1827374"/>
                <a:gd name="connsiteY123" fmla="*/ 125730 h 2781090"/>
                <a:gd name="connsiteX124" fmla="*/ 182880 w 1827374"/>
                <a:gd name="connsiteY124" fmla="*/ 87630 h 2781090"/>
                <a:gd name="connsiteX125" fmla="*/ 231615 w 1827374"/>
                <a:gd name="connsiteY125" fmla="*/ 65986 h 2781090"/>
                <a:gd name="connsiteX126" fmla="*/ 313720 w 1827374"/>
                <a:gd name="connsiteY126" fmla="*/ 55145 h 2781090"/>
                <a:gd name="connsiteX127" fmla="*/ 328111 w 1827374"/>
                <a:gd name="connsiteY127" fmla="*/ 114427 h 2781090"/>
                <a:gd name="connsiteX128" fmla="*/ 220980 w 1827374"/>
                <a:gd name="connsiteY128" fmla="*/ 133350 h 2781090"/>
                <a:gd name="connsiteX129" fmla="*/ 106680 w 1827374"/>
                <a:gd name="connsiteY129" fmla="*/ 205740 h 2781090"/>
                <a:gd name="connsiteX130" fmla="*/ 80010 w 1827374"/>
                <a:gd name="connsiteY130" fmla="*/ 259080 h 2781090"/>
                <a:gd name="connsiteX131" fmla="*/ 68580 w 1827374"/>
                <a:gd name="connsiteY131" fmla="*/ 304800 h 2781090"/>
                <a:gd name="connsiteX132" fmla="*/ 60960 w 1827374"/>
                <a:gd name="connsiteY132" fmla="*/ 358140 h 2781090"/>
                <a:gd name="connsiteX133" fmla="*/ 83820 w 1827374"/>
                <a:gd name="connsiteY133" fmla="*/ 430530 h 2781090"/>
                <a:gd name="connsiteX134" fmla="*/ 129540 w 1827374"/>
                <a:gd name="connsiteY134" fmla="*/ 483870 h 2781090"/>
                <a:gd name="connsiteX135" fmla="*/ 163830 w 1827374"/>
                <a:gd name="connsiteY135" fmla="*/ 541020 h 2781090"/>
                <a:gd name="connsiteX136" fmla="*/ 156210 w 1827374"/>
                <a:gd name="connsiteY136" fmla="*/ 643890 h 2781090"/>
                <a:gd name="connsiteX137" fmla="*/ 156210 w 1827374"/>
                <a:gd name="connsiteY137" fmla="*/ 773430 h 2781090"/>
                <a:gd name="connsiteX138" fmla="*/ 144780 w 1827374"/>
                <a:gd name="connsiteY138" fmla="*/ 899160 h 2781090"/>
                <a:gd name="connsiteX139" fmla="*/ 190500 w 1827374"/>
                <a:gd name="connsiteY139" fmla="*/ 1024890 h 2781090"/>
                <a:gd name="connsiteX140" fmla="*/ 220980 w 1827374"/>
                <a:gd name="connsiteY140" fmla="*/ 1112520 h 2781090"/>
                <a:gd name="connsiteX141" fmla="*/ 251460 w 1827374"/>
                <a:gd name="connsiteY141" fmla="*/ 1188720 h 2781090"/>
                <a:gd name="connsiteX142" fmla="*/ 259080 w 1827374"/>
                <a:gd name="connsiteY142" fmla="*/ 1283970 h 2781090"/>
                <a:gd name="connsiteX143" fmla="*/ 274320 w 1827374"/>
                <a:gd name="connsiteY143" fmla="*/ 1394460 h 2781090"/>
                <a:gd name="connsiteX144" fmla="*/ 320040 w 1827374"/>
                <a:gd name="connsiteY144" fmla="*/ 1543050 h 2781090"/>
                <a:gd name="connsiteX145" fmla="*/ 342900 w 1827374"/>
                <a:gd name="connsiteY145" fmla="*/ 1741170 h 2781090"/>
                <a:gd name="connsiteX146" fmla="*/ 411480 w 1827374"/>
                <a:gd name="connsiteY146" fmla="*/ 1950720 h 2781090"/>
                <a:gd name="connsiteX147" fmla="*/ 472440 w 1827374"/>
                <a:gd name="connsiteY147" fmla="*/ 2148840 h 2781090"/>
                <a:gd name="connsiteX148" fmla="*/ 556260 w 1827374"/>
                <a:gd name="connsiteY148" fmla="*/ 2308860 h 2781090"/>
                <a:gd name="connsiteX149" fmla="*/ 655320 w 1827374"/>
                <a:gd name="connsiteY149" fmla="*/ 2430780 h 2781090"/>
                <a:gd name="connsiteX150" fmla="*/ 784860 w 1827374"/>
                <a:gd name="connsiteY150" fmla="*/ 2548890 h 2781090"/>
                <a:gd name="connsiteX151" fmla="*/ 914400 w 1827374"/>
                <a:gd name="connsiteY151" fmla="*/ 2617470 h 2781090"/>
                <a:gd name="connsiteX152" fmla="*/ 948690 w 1827374"/>
                <a:gd name="connsiteY152" fmla="*/ 2651760 h 2781090"/>
                <a:gd name="connsiteX153" fmla="*/ 1074420 w 1827374"/>
                <a:gd name="connsiteY153" fmla="*/ 2674620 h 2781090"/>
                <a:gd name="connsiteX154" fmla="*/ 1123950 w 1827374"/>
                <a:gd name="connsiteY154" fmla="*/ 2678430 h 2781090"/>
                <a:gd name="connsiteX155" fmla="*/ 1344930 w 1827374"/>
                <a:gd name="connsiteY155" fmla="*/ 2674620 h 2781090"/>
                <a:gd name="connsiteX156" fmla="*/ 1592580 w 1827374"/>
                <a:gd name="connsiteY156" fmla="*/ 2716530 h 2781090"/>
                <a:gd name="connsiteX157" fmla="*/ 1737360 w 1827374"/>
                <a:gd name="connsiteY157" fmla="*/ 2716530 h 2781090"/>
                <a:gd name="connsiteX158" fmla="*/ 1786890 w 1827374"/>
                <a:gd name="connsiteY158" fmla="*/ 2682240 h 2781090"/>
                <a:gd name="connsiteX159" fmla="*/ 1783080 w 1827374"/>
                <a:gd name="connsiteY159" fmla="*/ 2625090 h 2781090"/>
                <a:gd name="connsiteX160" fmla="*/ 1764030 w 1827374"/>
                <a:gd name="connsiteY160" fmla="*/ 2579370 h 2781090"/>
                <a:gd name="connsiteX161" fmla="*/ 1718310 w 1827374"/>
                <a:gd name="connsiteY161" fmla="*/ 2526030 h 2781090"/>
                <a:gd name="connsiteX162" fmla="*/ 1684020 w 1827374"/>
                <a:gd name="connsiteY162" fmla="*/ 2400300 h 2781090"/>
                <a:gd name="connsiteX163" fmla="*/ 1657350 w 1827374"/>
                <a:gd name="connsiteY163" fmla="*/ 2339340 h 2781090"/>
                <a:gd name="connsiteX164" fmla="*/ 1607820 w 1827374"/>
                <a:gd name="connsiteY164" fmla="*/ 2263140 h 2781090"/>
                <a:gd name="connsiteX165" fmla="*/ 1504950 w 1827374"/>
                <a:gd name="connsiteY165" fmla="*/ 2205990 h 2781090"/>
                <a:gd name="connsiteX166" fmla="*/ 1379220 w 1827374"/>
                <a:gd name="connsiteY166" fmla="*/ 2129790 h 2781090"/>
                <a:gd name="connsiteX167" fmla="*/ 1306830 w 1827374"/>
                <a:gd name="connsiteY167" fmla="*/ 2053590 h 2781090"/>
                <a:gd name="connsiteX168" fmla="*/ 1257300 w 1827374"/>
                <a:gd name="connsiteY168" fmla="*/ 1943100 h 2781090"/>
                <a:gd name="connsiteX169" fmla="*/ 1226820 w 1827374"/>
                <a:gd name="connsiteY169" fmla="*/ 1844040 h 2781090"/>
                <a:gd name="connsiteX170" fmla="*/ 1215390 w 1827374"/>
                <a:gd name="connsiteY170" fmla="*/ 1756410 h 2781090"/>
                <a:gd name="connsiteX171" fmla="*/ 1181100 w 1827374"/>
                <a:gd name="connsiteY171" fmla="*/ 1703070 h 2781090"/>
                <a:gd name="connsiteX172" fmla="*/ 1150620 w 1827374"/>
                <a:gd name="connsiteY172" fmla="*/ 1577340 h 2781090"/>
                <a:gd name="connsiteX173" fmla="*/ 1123950 w 1827374"/>
                <a:gd name="connsiteY173" fmla="*/ 1474470 h 2781090"/>
                <a:gd name="connsiteX174" fmla="*/ 1070610 w 1827374"/>
                <a:gd name="connsiteY174" fmla="*/ 1356360 h 2781090"/>
                <a:gd name="connsiteX175" fmla="*/ 1013460 w 1827374"/>
                <a:gd name="connsiteY175" fmla="*/ 1230630 h 2781090"/>
                <a:gd name="connsiteX176" fmla="*/ 1021080 w 1827374"/>
                <a:gd name="connsiteY176" fmla="*/ 1123950 h 2781090"/>
                <a:gd name="connsiteX177" fmla="*/ 1028700 w 1827374"/>
                <a:gd name="connsiteY177" fmla="*/ 1085850 h 2781090"/>
                <a:gd name="connsiteX178" fmla="*/ 1097280 w 1827374"/>
                <a:gd name="connsiteY178" fmla="*/ 1051560 h 2781090"/>
                <a:gd name="connsiteX179" fmla="*/ 1150620 w 1827374"/>
                <a:gd name="connsiteY179" fmla="*/ 1017270 h 2781090"/>
                <a:gd name="connsiteX180" fmla="*/ 1158240 w 1827374"/>
                <a:gd name="connsiteY180" fmla="*/ 929640 h 2781090"/>
                <a:gd name="connsiteX181" fmla="*/ 1131570 w 1827374"/>
                <a:gd name="connsiteY181" fmla="*/ 842010 h 2781090"/>
                <a:gd name="connsiteX182" fmla="*/ 1062990 w 1827374"/>
                <a:gd name="connsiteY182" fmla="*/ 784860 h 2781090"/>
                <a:gd name="connsiteX183" fmla="*/ 1009650 w 1827374"/>
                <a:gd name="connsiteY183" fmla="*/ 617220 h 2781090"/>
                <a:gd name="connsiteX184" fmla="*/ 948690 w 1827374"/>
                <a:gd name="connsiteY184" fmla="*/ 491490 h 2781090"/>
                <a:gd name="connsiteX185" fmla="*/ 845343 w 1827374"/>
                <a:gd name="connsiteY185" fmla="*/ 386240 h 2781090"/>
                <a:gd name="connsiteX186" fmla="*/ 830580 w 1827374"/>
                <a:gd name="connsiteY186" fmla="*/ 293370 h 2781090"/>
                <a:gd name="connsiteX187" fmla="*/ 838200 w 1827374"/>
                <a:gd name="connsiteY187" fmla="*/ 182880 h 2781090"/>
                <a:gd name="connsiteX188" fmla="*/ 819150 w 1827374"/>
                <a:gd name="connsiteY188" fmla="*/ 99060 h 2781090"/>
                <a:gd name="connsiteX189" fmla="*/ 784860 w 1827374"/>
                <a:gd name="connsiteY189" fmla="*/ 68580 h 2781090"/>
                <a:gd name="connsiteX190" fmla="*/ 712470 w 1827374"/>
                <a:gd name="connsiteY190" fmla="*/ 57150 h 2781090"/>
                <a:gd name="connsiteX191" fmla="*/ 621030 w 1827374"/>
                <a:gd name="connsiteY191" fmla="*/ 57150 h 2781090"/>
                <a:gd name="connsiteX192" fmla="*/ 495300 w 1827374"/>
                <a:gd name="connsiteY192" fmla="*/ 95250 h 2781090"/>
                <a:gd name="connsiteX193" fmla="*/ 430530 w 1827374"/>
                <a:gd name="connsiteY193" fmla="*/ 114300 h 2781090"/>
                <a:gd name="connsiteX194" fmla="*/ 412406 w 1827374"/>
                <a:gd name="connsiteY194" fmla="*/ 119126 h 2781090"/>
                <a:gd name="connsiteX0" fmla="*/ 412406 w 1845419"/>
                <a:gd name="connsiteY0" fmla="*/ 119126 h 2781090"/>
                <a:gd name="connsiteX1" fmla="*/ 463349 w 1845419"/>
                <a:gd name="connsiteY1" fmla="*/ 39559 h 2781090"/>
                <a:gd name="connsiteX2" fmla="*/ 529590 w 1845419"/>
                <a:gd name="connsiteY2" fmla="*/ 41910 h 2781090"/>
                <a:gd name="connsiteX3" fmla="*/ 617220 w 1845419"/>
                <a:gd name="connsiteY3" fmla="*/ 19050 h 2781090"/>
                <a:gd name="connsiteX4" fmla="*/ 739140 w 1845419"/>
                <a:gd name="connsiteY4" fmla="*/ 0 h 2781090"/>
                <a:gd name="connsiteX5" fmla="*/ 796290 w 1845419"/>
                <a:gd name="connsiteY5" fmla="*/ 7620 h 2781090"/>
                <a:gd name="connsiteX6" fmla="*/ 811530 w 1845419"/>
                <a:gd name="connsiteY6" fmla="*/ 11430 h 2781090"/>
                <a:gd name="connsiteX7" fmla="*/ 857250 w 1845419"/>
                <a:gd name="connsiteY7" fmla="*/ 49530 h 2781090"/>
                <a:gd name="connsiteX8" fmla="*/ 891540 w 1845419"/>
                <a:gd name="connsiteY8" fmla="*/ 91440 h 2781090"/>
                <a:gd name="connsiteX9" fmla="*/ 918210 w 1845419"/>
                <a:gd name="connsiteY9" fmla="*/ 152400 h 2781090"/>
                <a:gd name="connsiteX10" fmla="*/ 929640 w 1845419"/>
                <a:gd name="connsiteY10" fmla="*/ 213360 h 2781090"/>
                <a:gd name="connsiteX11" fmla="*/ 933450 w 1845419"/>
                <a:gd name="connsiteY11" fmla="*/ 262890 h 2781090"/>
                <a:gd name="connsiteX12" fmla="*/ 971550 w 1845419"/>
                <a:gd name="connsiteY12" fmla="*/ 300990 h 2781090"/>
                <a:gd name="connsiteX13" fmla="*/ 1013460 w 1845419"/>
                <a:gd name="connsiteY13" fmla="*/ 331470 h 2781090"/>
                <a:gd name="connsiteX14" fmla="*/ 1032510 w 1845419"/>
                <a:gd name="connsiteY14" fmla="*/ 396240 h 2781090"/>
                <a:gd name="connsiteX15" fmla="*/ 1040130 w 1845419"/>
                <a:gd name="connsiteY15" fmla="*/ 476250 h 2781090"/>
                <a:gd name="connsiteX16" fmla="*/ 1104900 w 1845419"/>
                <a:gd name="connsiteY16" fmla="*/ 510540 h 2781090"/>
                <a:gd name="connsiteX17" fmla="*/ 1135380 w 1845419"/>
                <a:gd name="connsiteY17" fmla="*/ 567690 h 2781090"/>
                <a:gd name="connsiteX18" fmla="*/ 1154430 w 1845419"/>
                <a:gd name="connsiteY18" fmla="*/ 628650 h 2781090"/>
                <a:gd name="connsiteX19" fmla="*/ 1158240 w 1845419"/>
                <a:gd name="connsiteY19" fmla="*/ 666750 h 2781090"/>
                <a:gd name="connsiteX20" fmla="*/ 1181100 w 1845419"/>
                <a:gd name="connsiteY20" fmla="*/ 731520 h 2781090"/>
                <a:gd name="connsiteX21" fmla="*/ 1226820 w 1845419"/>
                <a:gd name="connsiteY21" fmla="*/ 773430 h 2781090"/>
                <a:gd name="connsiteX22" fmla="*/ 1261110 w 1845419"/>
                <a:gd name="connsiteY22" fmla="*/ 792480 h 2781090"/>
                <a:gd name="connsiteX23" fmla="*/ 1287780 w 1845419"/>
                <a:gd name="connsiteY23" fmla="*/ 857250 h 2781090"/>
                <a:gd name="connsiteX24" fmla="*/ 1291590 w 1845419"/>
                <a:gd name="connsiteY24" fmla="*/ 918210 h 2781090"/>
                <a:gd name="connsiteX25" fmla="*/ 1280160 w 1845419"/>
                <a:gd name="connsiteY25" fmla="*/ 941070 h 2781090"/>
                <a:gd name="connsiteX26" fmla="*/ 1280160 w 1845419"/>
                <a:gd name="connsiteY26" fmla="*/ 1005840 h 2781090"/>
                <a:gd name="connsiteX27" fmla="*/ 1253490 w 1845419"/>
                <a:gd name="connsiteY27" fmla="*/ 1047750 h 2781090"/>
                <a:gd name="connsiteX28" fmla="*/ 1234440 w 1845419"/>
                <a:gd name="connsiteY28" fmla="*/ 1089660 h 2781090"/>
                <a:gd name="connsiteX29" fmla="*/ 1207770 w 1845419"/>
                <a:gd name="connsiteY29" fmla="*/ 1104900 h 2781090"/>
                <a:gd name="connsiteX30" fmla="*/ 1207770 w 1845419"/>
                <a:gd name="connsiteY30" fmla="*/ 1150620 h 2781090"/>
                <a:gd name="connsiteX31" fmla="*/ 1173480 w 1845419"/>
                <a:gd name="connsiteY31" fmla="*/ 1188720 h 2781090"/>
                <a:gd name="connsiteX32" fmla="*/ 1165860 w 1845419"/>
                <a:gd name="connsiteY32" fmla="*/ 1253490 h 2781090"/>
                <a:gd name="connsiteX33" fmla="*/ 1200150 w 1845419"/>
                <a:gd name="connsiteY33" fmla="*/ 1325880 h 2781090"/>
                <a:gd name="connsiteX34" fmla="*/ 1200150 w 1845419"/>
                <a:gd name="connsiteY34" fmla="*/ 1383030 h 2781090"/>
                <a:gd name="connsiteX35" fmla="*/ 1211580 w 1845419"/>
                <a:gd name="connsiteY35" fmla="*/ 1447800 h 2781090"/>
                <a:gd name="connsiteX36" fmla="*/ 1203960 w 1845419"/>
                <a:gd name="connsiteY36" fmla="*/ 1508760 h 2781090"/>
                <a:gd name="connsiteX37" fmla="*/ 1253490 w 1845419"/>
                <a:gd name="connsiteY37" fmla="*/ 1607820 h 2781090"/>
                <a:gd name="connsiteX38" fmla="*/ 1272540 w 1845419"/>
                <a:gd name="connsiteY38" fmla="*/ 1699260 h 2781090"/>
                <a:gd name="connsiteX39" fmla="*/ 1287780 w 1845419"/>
                <a:gd name="connsiteY39" fmla="*/ 1737360 h 2781090"/>
                <a:gd name="connsiteX40" fmla="*/ 1325880 w 1845419"/>
                <a:gd name="connsiteY40" fmla="*/ 1805940 h 2781090"/>
                <a:gd name="connsiteX41" fmla="*/ 1329690 w 1845419"/>
                <a:gd name="connsiteY41" fmla="*/ 1866900 h 2781090"/>
                <a:gd name="connsiteX42" fmla="*/ 1333500 w 1845419"/>
                <a:gd name="connsiteY42" fmla="*/ 1916430 h 2781090"/>
                <a:gd name="connsiteX43" fmla="*/ 1363980 w 1845419"/>
                <a:gd name="connsiteY43" fmla="*/ 1965960 h 2781090"/>
                <a:gd name="connsiteX44" fmla="*/ 1405890 w 1845419"/>
                <a:gd name="connsiteY44" fmla="*/ 2026920 h 2781090"/>
                <a:gd name="connsiteX45" fmla="*/ 1417320 w 1845419"/>
                <a:gd name="connsiteY45" fmla="*/ 2061210 h 2781090"/>
                <a:gd name="connsiteX46" fmla="*/ 1459230 w 1845419"/>
                <a:gd name="connsiteY46" fmla="*/ 2110740 h 2781090"/>
                <a:gd name="connsiteX47" fmla="*/ 1508760 w 1845419"/>
                <a:gd name="connsiteY47" fmla="*/ 2145030 h 2781090"/>
                <a:gd name="connsiteX48" fmla="*/ 1596390 w 1845419"/>
                <a:gd name="connsiteY48" fmla="*/ 2186940 h 2781090"/>
                <a:gd name="connsiteX49" fmla="*/ 1611630 w 1845419"/>
                <a:gd name="connsiteY49" fmla="*/ 2221230 h 2781090"/>
                <a:gd name="connsiteX50" fmla="*/ 1642110 w 1845419"/>
                <a:gd name="connsiteY50" fmla="*/ 2266950 h 2781090"/>
                <a:gd name="connsiteX51" fmla="*/ 1703070 w 1845419"/>
                <a:gd name="connsiteY51" fmla="*/ 2305050 h 2781090"/>
                <a:gd name="connsiteX52" fmla="*/ 1748790 w 1845419"/>
                <a:gd name="connsiteY52" fmla="*/ 2358390 h 2781090"/>
                <a:gd name="connsiteX53" fmla="*/ 1760220 w 1845419"/>
                <a:gd name="connsiteY53" fmla="*/ 2449830 h 2781090"/>
                <a:gd name="connsiteX54" fmla="*/ 1779270 w 1845419"/>
                <a:gd name="connsiteY54" fmla="*/ 2499360 h 2781090"/>
                <a:gd name="connsiteX55" fmla="*/ 1813560 w 1845419"/>
                <a:gd name="connsiteY55" fmla="*/ 2548890 h 2781090"/>
                <a:gd name="connsiteX56" fmla="*/ 1821180 w 1845419"/>
                <a:gd name="connsiteY56" fmla="*/ 2602230 h 2781090"/>
                <a:gd name="connsiteX57" fmla="*/ 1821180 w 1845419"/>
                <a:gd name="connsiteY57" fmla="*/ 2663190 h 2781090"/>
                <a:gd name="connsiteX58" fmla="*/ 1845419 w 1845419"/>
                <a:gd name="connsiteY58" fmla="*/ 2698485 h 2781090"/>
                <a:gd name="connsiteX59" fmla="*/ 1827374 w 1845419"/>
                <a:gd name="connsiteY59" fmla="*/ 2735580 h 2781090"/>
                <a:gd name="connsiteX60" fmla="*/ 1774829 w 1845419"/>
                <a:gd name="connsiteY60" fmla="*/ 2775270 h 2781090"/>
                <a:gd name="connsiteX61" fmla="*/ 1699050 w 1845419"/>
                <a:gd name="connsiteY61" fmla="*/ 2781090 h 2781090"/>
                <a:gd name="connsiteX62" fmla="*/ 1628459 w 1845419"/>
                <a:gd name="connsiteY62" fmla="*/ 2779290 h 2781090"/>
                <a:gd name="connsiteX63" fmla="*/ 1512570 w 1845419"/>
                <a:gd name="connsiteY63" fmla="*/ 2754630 h 2781090"/>
                <a:gd name="connsiteX64" fmla="*/ 1451610 w 1845419"/>
                <a:gd name="connsiteY64" fmla="*/ 2766060 h 2781090"/>
                <a:gd name="connsiteX65" fmla="*/ 1390650 w 1845419"/>
                <a:gd name="connsiteY65" fmla="*/ 2773680 h 2781090"/>
                <a:gd name="connsiteX66" fmla="*/ 1356360 w 1845419"/>
                <a:gd name="connsiteY66" fmla="*/ 2766060 h 2781090"/>
                <a:gd name="connsiteX67" fmla="*/ 1325880 w 1845419"/>
                <a:gd name="connsiteY67" fmla="*/ 2750820 h 2781090"/>
                <a:gd name="connsiteX68" fmla="*/ 1226820 w 1845419"/>
                <a:gd name="connsiteY68" fmla="*/ 2758440 h 2781090"/>
                <a:gd name="connsiteX69" fmla="*/ 1135380 w 1845419"/>
                <a:gd name="connsiteY69" fmla="*/ 2773680 h 2781090"/>
                <a:gd name="connsiteX70" fmla="*/ 1078230 w 1845419"/>
                <a:gd name="connsiteY70" fmla="*/ 2762250 h 2781090"/>
                <a:gd name="connsiteX71" fmla="*/ 1013460 w 1845419"/>
                <a:gd name="connsiteY71" fmla="*/ 2739390 h 2781090"/>
                <a:gd name="connsiteX72" fmla="*/ 956310 w 1845419"/>
                <a:gd name="connsiteY72" fmla="*/ 2727960 h 2781090"/>
                <a:gd name="connsiteX73" fmla="*/ 830580 w 1845419"/>
                <a:gd name="connsiteY73" fmla="*/ 2678430 h 2781090"/>
                <a:gd name="connsiteX74" fmla="*/ 800100 w 1845419"/>
                <a:gd name="connsiteY74" fmla="*/ 2647950 h 2781090"/>
                <a:gd name="connsiteX75" fmla="*/ 758190 w 1845419"/>
                <a:gd name="connsiteY75" fmla="*/ 2636520 h 2781090"/>
                <a:gd name="connsiteX76" fmla="*/ 727710 w 1845419"/>
                <a:gd name="connsiteY76" fmla="*/ 2625090 h 2781090"/>
                <a:gd name="connsiteX77" fmla="*/ 681990 w 1845419"/>
                <a:gd name="connsiteY77" fmla="*/ 2590800 h 2781090"/>
                <a:gd name="connsiteX78" fmla="*/ 659130 w 1845419"/>
                <a:gd name="connsiteY78" fmla="*/ 2564130 h 2781090"/>
                <a:gd name="connsiteX79" fmla="*/ 590550 w 1845419"/>
                <a:gd name="connsiteY79" fmla="*/ 2552700 h 2781090"/>
                <a:gd name="connsiteX80" fmla="*/ 563880 w 1845419"/>
                <a:gd name="connsiteY80" fmla="*/ 2537460 h 2781090"/>
                <a:gd name="connsiteX81" fmla="*/ 541020 w 1845419"/>
                <a:gd name="connsiteY81" fmla="*/ 2491740 h 2781090"/>
                <a:gd name="connsiteX82" fmla="*/ 541020 w 1845419"/>
                <a:gd name="connsiteY82" fmla="*/ 2426970 h 2781090"/>
                <a:gd name="connsiteX83" fmla="*/ 502920 w 1845419"/>
                <a:gd name="connsiteY83" fmla="*/ 2354580 h 2781090"/>
                <a:gd name="connsiteX84" fmla="*/ 472440 w 1845419"/>
                <a:gd name="connsiteY84" fmla="*/ 2293620 h 2781090"/>
                <a:gd name="connsiteX85" fmla="*/ 422910 w 1845419"/>
                <a:gd name="connsiteY85" fmla="*/ 2217420 h 2781090"/>
                <a:gd name="connsiteX86" fmla="*/ 388620 w 1845419"/>
                <a:gd name="connsiteY86" fmla="*/ 2076450 h 2781090"/>
                <a:gd name="connsiteX87" fmla="*/ 350520 w 1845419"/>
                <a:gd name="connsiteY87" fmla="*/ 2038350 h 2781090"/>
                <a:gd name="connsiteX88" fmla="*/ 331470 w 1845419"/>
                <a:gd name="connsiteY88" fmla="*/ 2011680 h 2781090"/>
                <a:gd name="connsiteX89" fmla="*/ 308610 w 1845419"/>
                <a:gd name="connsiteY89" fmla="*/ 1962150 h 2781090"/>
                <a:gd name="connsiteX90" fmla="*/ 281940 w 1845419"/>
                <a:gd name="connsiteY90" fmla="*/ 1905000 h 2781090"/>
                <a:gd name="connsiteX91" fmla="*/ 232410 w 1845419"/>
                <a:gd name="connsiteY91" fmla="*/ 1802130 h 2781090"/>
                <a:gd name="connsiteX92" fmla="*/ 240030 w 1845419"/>
                <a:gd name="connsiteY92" fmla="*/ 1748790 h 2781090"/>
                <a:gd name="connsiteX93" fmla="*/ 251460 w 1845419"/>
                <a:gd name="connsiteY93" fmla="*/ 1676400 h 2781090"/>
                <a:gd name="connsiteX94" fmla="*/ 236220 w 1845419"/>
                <a:gd name="connsiteY94" fmla="*/ 1611630 h 2781090"/>
                <a:gd name="connsiteX95" fmla="*/ 220980 w 1845419"/>
                <a:gd name="connsiteY95" fmla="*/ 1569720 h 2781090"/>
                <a:gd name="connsiteX96" fmla="*/ 220980 w 1845419"/>
                <a:gd name="connsiteY96" fmla="*/ 1508760 h 2781090"/>
                <a:gd name="connsiteX97" fmla="*/ 220980 w 1845419"/>
                <a:gd name="connsiteY97" fmla="*/ 1508760 h 2781090"/>
                <a:gd name="connsiteX98" fmla="*/ 205740 w 1845419"/>
                <a:gd name="connsiteY98" fmla="*/ 1447800 h 2781090"/>
                <a:gd name="connsiteX99" fmla="*/ 190500 w 1845419"/>
                <a:gd name="connsiteY99" fmla="*/ 1379220 h 2781090"/>
                <a:gd name="connsiteX100" fmla="*/ 205740 w 1845419"/>
                <a:gd name="connsiteY100" fmla="*/ 1329690 h 2781090"/>
                <a:gd name="connsiteX101" fmla="*/ 186690 w 1845419"/>
                <a:gd name="connsiteY101" fmla="*/ 1245870 h 2781090"/>
                <a:gd name="connsiteX102" fmla="*/ 160020 w 1845419"/>
                <a:gd name="connsiteY102" fmla="*/ 1169670 h 2781090"/>
                <a:gd name="connsiteX103" fmla="*/ 137160 w 1845419"/>
                <a:gd name="connsiteY103" fmla="*/ 1108710 h 2781090"/>
                <a:gd name="connsiteX104" fmla="*/ 99060 w 1845419"/>
                <a:gd name="connsiteY104" fmla="*/ 1055370 h 2781090"/>
                <a:gd name="connsiteX105" fmla="*/ 80010 w 1845419"/>
                <a:gd name="connsiteY105" fmla="*/ 994410 h 2781090"/>
                <a:gd name="connsiteX106" fmla="*/ 57150 w 1845419"/>
                <a:gd name="connsiteY106" fmla="*/ 941070 h 2781090"/>
                <a:gd name="connsiteX107" fmla="*/ 76200 w 1845419"/>
                <a:gd name="connsiteY107" fmla="*/ 895350 h 2781090"/>
                <a:gd name="connsiteX108" fmla="*/ 80010 w 1845419"/>
                <a:gd name="connsiteY108" fmla="*/ 838200 h 2781090"/>
                <a:gd name="connsiteX109" fmla="*/ 68580 w 1845419"/>
                <a:gd name="connsiteY109" fmla="*/ 800100 h 2781090"/>
                <a:gd name="connsiteX110" fmla="*/ 72390 w 1845419"/>
                <a:gd name="connsiteY110" fmla="*/ 758190 h 2781090"/>
                <a:gd name="connsiteX111" fmla="*/ 87630 w 1845419"/>
                <a:gd name="connsiteY111" fmla="*/ 716280 h 2781090"/>
                <a:gd name="connsiteX112" fmla="*/ 91440 w 1845419"/>
                <a:gd name="connsiteY112" fmla="*/ 636270 h 2781090"/>
                <a:gd name="connsiteX113" fmla="*/ 68580 w 1845419"/>
                <a:gd name="connsiteY113" fmla="*/ 579120 h 2781090"/>
                <a:gd name="connsiteX114" fmla="*/ 45720 w 1845419"/>
                <a:gd name="connsiteY114" fmla="*/ 548640 h 2781090"/>
                <a:gd name="connsiteX115" fmla="*/ 38100 w 1845419"/>
                <a:gd name="connsiteY115" fmla="*/ 476250 h 2781090"/>
                <a:gd name="connsiteX116" fmla="*/ 22860 w 1845419"/>
                <a:gd name="connsiteY116" fmla="*/ 426720 h 2781090"/>
                <a:gd name="connsiteX117" fmla="*/ 3810 w 1845419"/>
                <a:gd name="connsiteY117" fmla="*/ 373380 h 2781090"/>
                <a:gd name="connsiteX118" fmla="*/ 0 w 1845419"/>
                <a:gd name="connsiteY118" fmla="*/ 316230 h 2781090"/>
                <a:gd name="connsiteX119" fmla="*/ 0 w 1845419"/>
                <a:gd name="connsiteY119" fmla="*/ 262890 h 2781090"/>
                <a:gd name="connsiteX120" fmla="*/ 41910 w 1845419"/>
                <a:gd name="connsiteY120" fmla="*/ 213360 h 2781090"/>
                <a:gd name="connsiteX121" fmla="*/ 60960 w 1845419"/>
                <a:gd name="connsiteY121" fmla="*/ 167640 h 2781090"/>
                <a:gd name="connsiteX122" fmla="*/ 91440 w 1845419"/>
                <a:gd name="connsiteY122" fmla="*/ 148590 h 2781090"/>
                <a:gd name="connsiteX123" fmla="*/ 125730 w 1845419"/>
                <a:gd name="connsiteY123" fmla="*/ 125730 h 2781090"/>
                <a:gd name="connsiteX124" fmla="*/ 182880 w 1845419"/>
                <a:gd name="connsiteY124" fmla="*/ 87630 h 2781090"/>
                <a:gd name="connsiteX125" fmla="*/ 231615 w 1845419"/>
                <a:gd name="connsiteY125" fmla="*/ 65986 h 2781090"/>
                <a:gd name="connsiteX126" fmla="*/ 313720 w 1845419"/>
                <a:gd name="connsiteY126" fmla="*/ 55145 h 2781090"/>
                <a:gd name="connsiteX127" fmla="*/ 328111 w 1845419"/>
                <a:gd name="connsiteY127" fmla="*/ 114427 h 2781090"/>
                <a:gd name="connsiteX128" fmla="*/ 220980 w 1845419"/>
                <a:gd name="connsiteY128" fmla="*/ 133350 h 2781090"/>
                <a:gd name="connsiteX129" fmla="*/ 106680 w 1845419"/>
                <a:gd name="connsiteY129" fmla="*/ 205740 h 2781090"/>
                <a:gd name="connsiteX130" fmla="*/ 80010 w 1845419"/>
                <a:gd name="connsiteY130" fmla="*/ 259080 h 2781090"/>
                <a:gd name="connsiteX131" fmla="*/ 68580 w 1845419"/>
                <a:gd name="connsiteY131" fmla="*/ 304800 h 2781090"/>
                <a:gd name="connsiteX132" fmla="*/ 60960 w 1845419"/>
                <a:gd name="connsiteY132" fmla="*/ 358140 h 2781090"/>
                <a:gd name="connsiteX133" fmla="*/ 83820 w 1845419"/>
                <a:gd name="connsiteY133" fmla="*/ 430530 h 2781090"/>
                <a:gd name="connsiteX134" fmla="*/ 129540 w 1845419"/>
                <a:gd name="connsiteY134" fmla="*/ 483870 h 2781090"/>
                <a:gd name="connsiteX135" fmla="*/ 163830 w 1845419"/>
                <a:gd name="connsiteY135" fmla="*/ 541020 h 2781090"/>
                <a:gd name="connsiteX136" fmla="*/ 156210 w 1845419"/>
                <a:gd name="connsiteY136" fmla="*/ 643890 h 2781090"/>
                <a:gd name="connsiteX137" fmla="*/ 156210 w 1845419"/>
                <a:gd name="connsiteY137" fmla="*/ 773430 h 2781090"/>
                <a:gd name="connsiteX138" fmla="*/ 144780 w 1845419"/>
                <a:gd name="connsiteY138" fmla="*/ 899160 h 2781090"/>
                <a:gd name="connsiteX139" fmla="*/ 190500 w 1845419"/>
                <a:gd name="connsiteY139" fmla="*/ 1024890 h 2781090"/>
                <a:gd name="connsiteX140" fmla="*/ 220980 w 1845419"/>
                <a:gd name="connsiteY140" fmla="*/ 1112520 h 2781090"/>
                <a:gd name="connsiteX141" fmla="*/ 251460 w 1845419"/>
                <a:gd name="connsiteY141" fmla="*/ 1188720 h 2781090"/>
                <a:gd name="connsiteX142" fmla="*/ 259080 w 1845419"/>
                <a:gd name="connsiteY142" fmla="*/ 1283970 h 2781090"/>
                <a:gd name="connsiteX143" fmla="*/ 274320 w 1845419"/>
                <a:gd name="connsiteY143" fmla="*/ 1394460 h 2781090"/>
                <a:gd name="connsiteX144" fmla="*/ 320040 w 1845419"/>
                <a:gd name="connsiteY144" fmla="*/ 1543050 h 2781090"/>
                <a:gd name="connsiteX145" fmla="*/ 342900 w 1845419"/>
                <a:gd name="connsiteY145" fmla="*/ 1741170 h 2781090"/>
                <a:gd name="connsiteX146" fmla="*/ 411480 w 1845419"/>
                <a:gd name="connsiteY146" fmla="*/ 1950720 h 2781090"/>
                <a:gd name="connsiteX147" fmla="*/ 472440 w 1845419"/>
                <a:gd name="connsiteY147" fmla="*/ 2148840 h 2781090"/>
                <a:gd name="connsiteX148" fmla="*/ 556260 w 1845419"/>
                <a:gd name="connsiteY148" fmla="*/ 2308860 h 2781090"/>
                <a:gd name="connsiteX149" fmla="*/ 655320 w 1845419"/>
                <a:gd name="connsiteY149" fmla="*/ 2430780 h 2781090"/>
                <a:gd name="connsiteX150" fmla="*/ 784860 w 1845419"/>
                <a:gd name="connsiteY150" fmla="*/ 2548890 h 2781090"/>
                <a:gd name="connsiteX151" fmla="*/ 914400 w 1845419"/>
                <a:gd name="connsiteY151" fmla="*/ 2617470 h 2781090"/>
                <a:gd name="connsiteX152" fmla="*/ 948690 w 1845419"/>
                <a:gd name="connsiteY152" fmla="*/ 2651760 h 2781090"/>
                <a:gd name="connsiteX153" fmla="*/ 1074420 w 1845419"/>
                <a:gd name="connsiteY153" fmla="*/ 2674620 h 2781090"/>
                <a:gd name="connsiteX154" fmla="*/ 1123950 w 1845419"/>
                <a:gd name="connsiteY154" fmla="*/ 2678430 h 2781090"/>
                <a:gd name="connsiteX155" fmla="*/ 1344930 w 1845419"/>
                <a:gd name="connsiteY155" fmla="*/ 2674620 h 2781090"/>
                <a:gd name="connsiteX156" fmla="*/ 1592580 w 1845419"/>
                <a:gd name="connsiteY156" fmla="*/ 2716530 h 2781090"/>
                <a:gd name="connsiteX157" fmla="*/ 1737360 w 1845419"/>
                <a:gd name="connsiteY157" fmla="*/ 2716530 h 2781090"/>
                <a:gd name="connsiteX158" fmla="*/ 1786890 w 1845419"/>
                <a:gd name="connsiteY158" fmla="*/ 2682240 h 2781090"/>
                <a:gd name="connsiteX159" fmla="*/ 1783080 w 1845419"/>
                <a:gd name="connsiteY159" fmla="*/ 2625090 h 2781090"/>
                <a:gd name="connsiteX160" fmla="*/ 1764030 w 1845419"/>
                <a:gd name="connsiteY160" fmla="*/ 2579370 h 2781090"/>
                <a:gd name="connsiteX161" fmla="*/ 1718310 w 1845419"/>
                <a:gd name="connsiteY161" fmla="*/ 2526030 h 2781090"/>
                <a:gd name="connsiteX162" fmla="*/ 1684020 w 1845419"/>
                <a:gd name="connsiteY162" fmla="*/ 2400300 h 2781090"/>
                <a:gd name="connsiteX163" fmla="*/ 1657350 w 1845419"/>
                <a:gd name="connsiteY163" fmla="*/ 2339340 h 2781090"/>
                <a:gd name="connsiteX164" fmla="*/ 1607820 w 1845419"/>
                <a:gd name="connsiteY164" fmla="*/ 2263140 h 2781090"/>
                <a:gd name="connsiteX165" fmla="*/ 1504950 w 1845419"/>
                <a:gd name="connsiteY165" fmla="*/ 2205990 h 2781090"/>
                <a:gd name="connsiteX166" fmla="*/ 1379220 w 1845419"/>
                <a:gd name="connsiteY166" fmla="*/ 2129790 h 2781090"/>
                <a:gd name="connsiteX167" fmla="*/ 1306830 w 1845419"/>
                <a:gd name="connsiteY167" fmla="*/ 2053590 h 2781090"/>
                <a:gd name="connsiteX168" fmla="*/ 1257300 w 1845419"/>
                <a:gd name="connsiteY168" fmla="*/ 1943100 h 2781090"/>
                <a:gd name="connsiteX169" fmla="*/ 1226820 w 1845419"/>
                <a:gd name="connsiteY169" fmla="*/ 1844040 h 2781090"/>
                <a:gd name="connsiteX170" fmla="*/ 1215390 w 1845419"/>
                <a:gd name="connsiteY170" fmla="*/ 1756410 h 2781090"/>
                <a:gd name="connsiteX171" fmla="*/ 1181100 w 1845419"/>
                <a:gd name="connsiteY171" fmla="*/ 1703070 h 2781090"/>
                <a:gd name="connsiteX172" fmla="*/ 1150620 w 1845419"/>
                <a:gd name="connsiteY172" fmla="*/ 1577340 h 2781090"/>
                <a:gd name="connsiteX173" fmla="*/ 1123950 w 1845419"/>
                <a:gd name="connsiteY173" fmla="*/ 1474470 h 2781090"/>
                <a:gd name="connsiteX174" fmla="*/ 1070610 w 1845419"/>
                <a:gd name="connsiteY174" fmla="*/ 1356360 h 2781090"/>
                <a:gd name="connsiteX175" fmla="*/ 1013460 w 1845419"/>
                <a:gd name="connsiteY175" fmla="*/ 1230630 h 2781090"/>
                <a:gd name="connsiteX176" fmla="*/ 1021080 w 1845419"/>
                <a:gd name="connsiteY176" fmla="*/ 1123950 h 2781090"/>
                <a:gd name="connsiteX177" fmla="*/ 1028700 w 1845419"/>
                <a:gd name="connsiteY177" fmla="*/ 1085850 h 2781090"/>
                <a:gd name="connsiteX178" fmla="*/ 1097280 w 1845419"/>
                <a:gd name="connsiteY178" fmla="*/ 1051560 h 2781090"/>
                <a:gd name="connsiteX179" fmla="*/ 1150620 w 1845419"/>
                <a:gd name="connsiteY179" fmla="*/ 1017270 h 2781090"/>
                <a:gd name="connsiteX180" fmla="*/ 1158240 w 1845419"/>
                <a:gd name="connsiteY180" fmla="*/ 929640 h 2781090"/>
                <a:gd name="connsiteX181" fmla="*/ 1131570 w 1845419"/>
                <a:gd name="connsiteY181" fmla="*/ 842010 h 2781090"/>
                <a:gd name="connsiteX182" fmla="*/ 1062990 w 1845419"/>
                <a:gd name="connsiteY182" fmla="*/ 784860 h 2781090"/>
                <a:gd name="connsiteX183" fmla="*/ 1009650 w 1845419"/>
                <a:gd name="connsiteY183" fmla="*/ 617220 h 2781090"/>
                <a:gd name="connsiteX184" fmla="*/ 948690 w 1845419"/>
                <a:gd name="connsiteY184" fmla="*/ 491490 h 2781090"/>
                <a:gd name="connsiteX185" fmla="*/ 845343 w 1845419"/>
                <a:gd name="connsiteY185" fmla="*/ 386240 h 2781090"/>
                <a:gd name="connsiteX186" fmla="*/ 830580 w 1845419"/>
                <a:gd name="connsiteY186" fmla="*/ 293370 h 2781090"/>
                <a:gd name="connsiteX187" fmla="*/ 838200 w 1845419"/>
                <a:gd name="connsiteY187" fmla="*/ 182880 h 2781090"/>
                <a:gd name="connsiteX188" fmla="*/ 819150 w 1845419"/>
                <a:gd name="connsiteY188" fmla="*/ 99060 h 2781090"/>
                <a:gd name="connsiteX189" fmla="*/ 784860 w 1845419"/>
                <a:gd name="connsiteY189" fmla="*/ 68580 h 2781090"/>
                <a:gd name="connsiteX190" fmla="*/ 712470 w 1845419"/>
                <a:gd name="connsiteY190" fmla="*/ 57150 h 2781090"/>
                <a:gd name="connsiteX191" fmla="*/ 621030 w 1845419"/>
                <a:gd name="connsiteY191" fmla="*/ 57150 h 2781090"/>
                <a:gd name="connsiteX192" fmla="*/ 495300 w 1845419"/>
                <a:gd name="connsiteY192" fmla="*/ 95250 h 2781090"/>
                <a:gd name="connsiteX193" fmla="*/ 430530 w 1845419"/>
                <a:gd name="connsiteY193" fmla="*/ 114300 h 2781090"/>
                <a:gd name="connsiteX194" fmla="*/ 412406 w 1845419"/>
                <a:gd name="connsiteY194" fmla="*/ 119126 h 2781090"/>
                <a:gd name="connsiteX0" fmla="*/ 412406 w 1854839"/>
                <a:gd name="connsiteY0" fmla="*/ 119126 h 2781090"/>
                <a:gd name="connsiteX1" fmla="*/ 463349 w 1854839"/>
                <a:gd name="connsiteY1" fmla="*/ 39559 h 2781090"/>
                <a:gd name="connsiteX2" fmla="*/ 529590 w 1854839"/>
                <a:gd name="connsiteY2" fmla="*/ 41910 h 2781090"/>
                <a:gd name="connsiteX3" fmla="*/ 617220 w 1854839"/>
                <a:gd name="connsiteY3" fmla="*/ 19050 h 2781090"/>
                <a:gd name="connsiteX4" fmla="*/ 739140 w 1854839"/>
                <a:gd name="connsiteY4" fmla="*/ 0 h 2781090"/>
                <a:gd name="connsiteX5" fmla="*/ 796290 w 1854839"/>
                <a:gd name="connsiteY5" fmla="*/ 7620 h 2781090"/>
                <a:gd name="connsiteX6" fmla="*/ 811530 w 1854839"/>
                <a:gd name="connsiteY6" fmla="*/ 11430 h 2781090"/>
                <a:gd name="connsiteX7" fmla="*/ 857250 w 1854839"/>
                <a:gd name="connsiteY7" fmla="*/ 49530 h 2781090"/>
                <a:gd name="connsiteX8" fmla="*/ 891540 w 1854839"/>
                <a:gd name="connsiteY8" fmla="*/ 91440 h 2781090"/>
                <a:gd name="connsiteX9" fmla="*/ 918210 w 1854839"/>
                <a:gd name="connsiteY9" fmla="*/ 152400 h 2781090"/>
                <a:gd name="connsiteX10" fmla="*/ 929640 w 1854839"/>
                <a:gd name="connsiteY10" fmla="*/ 213360 h 2781090"/>
                <a:gd name="connsiteX11" fmla="*/ 933450 w 1854839"/>
                <a:gd name="connsiteY11" fmla="*/ 262890 h 2781090"/>
                <a:gd name="connsiteX12" fmla="*/ 971550 w 1854839"/>
                <a:gd name="connsiteY12" fmla="*/ 300990 h 2781090"/>
                <a:gd name="connsiteX13" fmla="*/ 1013460 w 1854839"/>
                <a:gd name="connsiteY13" fmla="*/ 331470 h 2781090"/>
                <a:gd name="connsiteX14" fmla="*/ 1032510 w 1854839"/>
                <a:gd name="connsiteY14" fmla="*/ 396240 h 2781090"/>
                <a:gd name="connsiteX15" fmla="*/ 1040130 w 1854839"/>
                <a:gd name="connsiteY15" fmla="*/ 476250 h 2781090"/>
                <a:gd name="connsiteX16" fmla="*/ 1104900 w 1854839"/>
                <a:gd name="connsiteY16" fmla="*/ 510540 h 2781090"/>
                <a:gd name="connsiteX17" fmla="*/ 1135380 w 1854839"/>
                <a:gd name="connsiteY17" fmla="*/ 567690 h 2781090"/>
                <a:gd name="connsiteX18" fmla="*/ 1154430 w 1854839"/>
                <a:gd name="connsiteY18" fmla="*/ 628650 h 2781090"/>
                <a:gd name="connsiteX19" fmla="*/ 1158240 w 1854839"/>
                <a:gd name="connsiteY19" fmla="*/ 666750 h 2781090"/>
                <a:gd name="connsiteX20" fmla="*/ 1181100 w 1854839"/>
                <a:gd name="connsiteY20" fmla="*/ 731520 h 2781090"/>
                <a:gd name="connsiteX21" fmla="*/ 1226820 w 1854839"/>
                <a:gd name="connsiteY21" fmla="*/ 773430 h 2781090"/>
                <a:gd name="connsiteX22" fmla="*/ 1261110 w 1854839"/>
                <a:gd name="connsiteY22" fmla="*/ 792480 h 2781090"/>
                <a:gd name="connsiteX23" fmla="*/ 1287780 w 1854839"/>
                <a:gd name="connsiteY23" fmla="*/ 857250 h 2781090"/>
                <a:gd name="connsiteX24" fmla="*/ 1291590 w 1854839"/>
                <a:gd name="connsiteY24" fmla="*/ 918210 h 2781090"/>
                <a:gd name="connsiteX25" fmla="*/ 1280160 w 1854839"/>
                <a:gd name="connsiteY25" fmla="*/ 941070 h 2781090"/>
                <a:gd name="connsiteX26" fmla="*/ 1280160 w 1854839"/>
                <a:gd name="connsiteY26" fmla="*/ 1005840 h 2781090"/>
                <a:gd name="connsiteX27" fmla="*/ 1253490 w 1854839"/>
                <a:gd name="connsiteY27" fmla="*/ 1047750 h 2781090"/>
                <a:gd name="connsiteX28" fmla="*/ 1234440 w 1854839"/>
                <a:gd name="connsiteY28" fmla="*/ 1089660 h 2781090"/>
                <a:gd name="connsiteX29" fmla="*/ 1207770 w 1854839"/>
                <a:gd name="connsiteY29" fmla="*/ 1104900 h 2781090"/>
                <a:gd name="connsiteX30" fmla="*/ 1207770 w 1854839"/>
                <a:gd name="connsiteY30" fmla="*/ 1150620 h 2781090"/>
                <a:gd name="connsiteX31" fmla="*/ 1173480 w 1854839"/>
                <a:gd name="connsiteY31" fmla="*/ 1188720 h 2781090"/>
                <a:gd name="connsiteX32" fmla="*/ 1165860 w 1854839"/>
                <a:gd name="connsiteY32" fmla="*/ 1253490 h 2781090"/>
                <a:gd name="connsiteX33" fmla="*/ 1200150 w 1854839"/>
                <a:gd name="connsiteY33" fmla="*/ 1325880 h 2781090"/>
                <a:gd name="connsiteX34" fmla="*/ 1200150 w 1854839"/>
                <a:gd name="connsiteY34" fmla="*/ 1383030 h 2781090"/>
                <a:gd name="connsiteX35" fmla="*/ 1211580 w 1854839"/>
                <a:gd name="connsiteY35" fmla="*/ 1447800 h 2781090"/>
                <a:gd name="connsiteX36" fmla="*/ 1203960 w 1854839"/>
                <a:gd name="connsiteY36" fmla="*/ 1508760 h 2781090"/>
                <a:gd name="connsiteX37" fmla="*/ 1253490 w 1854839"/>
                <a:gd name="connsiteY37" fmla="*/ 1607820 h 2781090"/>
                <a:gd name="connsiteX38" fmla="*/ 1272540 w 1854839"/>
                <a:gd name="connsiteY38" fmla="*/ 1699260 h 2781090"/>
                <a:gd name="connsiteX39" fmla="*/ 1287780 w 1854839"/>
                <a:gd name="connsiteY39" fmla="*/ 1737360 h 2781090"/>
                <a:gd name="connsiteX40" fmla="*/ 1325880 w 1854839"/>
                <a:gd name="connsiteY40" fmla="*/ 1805940 h 2781090"/>
                <a:gd name="connsiteX41" fmla="*/ 1329690 w 1854839"/>
                <a:gd name="connsiteY41" fmla="*/ 1866900 h 2781090"/>
                <a:gd name="connsiteX42" fmla="*/ 1333500 w 1854839"/>
                <a:gd name="connsiteY42" fmla="*/ 1916430 h 2781090"/>
                <a:gd name="connsiteX43" fmla="*/ 1363980 w 1854839"/>
                <a:gd name="connsiteY43" fmla="*/ 1965960 h 2781090"/>
                <a:gd name="connsiteX44" fmla="*/ 1405890 w 1854839"/>
                <a:gd name="connsiteY44" fmla="*/ 2026920 h 2781090"/>
                <a:gd name="connsiteX45" fmla="*/ 1417320 w 1854839"/>
                <a:gd name="connsiteY45" fmla="*/ 2061210 h 2781090"/>
                <a:gd name="connsiteX46" fmla="*/ 1459230 w 1854839"/>
                <a:gd name="connsiteY46" fmla="*/ 2110740 h 2781090"/>
                <a:gd name="connsiteX47" fmla="*/ 1508760 w 1854839"/>
                <a:gd name="connsiteY47" fmla="*/ 2145030 h 2781090"/>
                <a:gd name="connsiteX48" fmla="*/ 1596390 w 1854839"/>
                <a:gd name="connsiteY48" fmla="*/ 2186940 h 2781090"/>
                <a:gd name="connsiteX49" fmla="*/ 1611630 w 1854839"/>
                <a:gd name="connsiteY49" fmla="*/ 2221230 h 2781090"/>
                <a:gd name="connsiteX50" fmla="*/ 1642110 w 1854839"/>
                <a:gd name="connsiteY50" fmla="*/ 2266950 h 2781090"/>
                <a:gd name="connsiteX51" fmla="*/ 1703070 w 1854839"/>
                <a:gd name="connsiteY51" fmla="*/ 2305050 h 2781090"/>
                <a:gd name="connsiteX52" fmla="*/ 1748790 w 1854839"/>
                <a:gd name="connsiteY52" fmla="*/ 2358390 h 2781090"/>
                <a:gd name="connsiteX53" fmla="*/ 1760220 w 1854839"/>
                <a:gd name="connsiteY53" fmla="*/ 2449830 h 2781090"/>
                <a:gd name="connsiteX54" fmla="*/ 1779270 w 1854839"/>
                <a:gd name="connsiteY54" fmla="*/ 2499360 h 2781090"/>
                <a:gd name="connsiteX55" fmla="*/ 1813560 w 1854839"/>
                <a:gd name="connsiteY55" fmla="*/ 2548890 h 2781090"/>
                <a:gd name="connsiteX56" fmla="*/ 1821180 w 1854839"/>
                <a:gd name="connsiteY56" fmla="*/ 2602230 h 2781090"/>
                <a:gd name="connsiteX57" fmla="*/ 1854839 w 1854839"/>
                <a:gd name="connsiteY57" fmla="*/ 2649166 h 2781090"/>
                <a:gd name="connsiteX58" fmla="*/ 1845419 w 1854839"/>
                <a:gd name="connsiteY58" fmla="*/ 2698485 h 2781090"/>
                <a:gd name="connsiteX59" fmla="*/ 1827374 w 1854839"/>
                <a:gd name="connsiteY59" fmla="*/ 2735580 h 2781090"/>
                <a:gd name="connsiteX60" fmla="*/ 1774829 w 1854839"/>
                <a:gd name="connsiteY60" fmla="*/ 2775270 h 2781090"/>
                <a:gd name="connsiteX61" fmla="*/ 1699050 w 1854839"/>
                <a:gd name="connsiteY61" fmla="*/ 2781090 h 2781090"/>
                <a:gd name="connsiteX62" fmla="*/ 1628459 w 1854839"/>
                <a:gd name="connsiteY62" fmla="*/ 2779290 h 2781090"/>
                <a:gd name="connsiteX63" fmla="*/ 1512570 w 1854839"/>
                <a:gd name="connsiteY63" fmla="*/ 2754630 h 2781090"/>
                <a:gd name="connsiteX64" fmla="*/ 1451610 w 1854839"/>
                <a:gd name="connsiteY64" fmla="*/ 2766060 h 2781090"/>
                <a:gd name="connsiteX65" fmla="*/ 1390650 w 1854839"/>
                <a:gd name="connsiteY65" fmla="*/ 2773680 h 2781090"/>
                <a:gd name="connsiteX66" fmla="*/ 1356360 w 1854839"/>
                <a:gd name="connsiteY66" fmla="*/ 2766060 h 2781090"/>
                <a:gd name="connsiteX67" fmla="*/ 1325880 w 1854839"/>
                <a:gd name="connsiteY67" fmla="*/ 2750820 h 2781090"/>
                <a:gd name="connsiteX68" fmla="*/ 1226820 w 1854839"/>
                <a:gd name="connsiteY68" fmla="*/ 2758440 h 2781090"/>
                <a:gd name="connsiteX69" fmla="*/ 1135380 w 1854839"/>
                <a:gd name="connsiteY69" fmla="*/ 2773680 h 2781090"/>
                <a:gd name="connsiteX70" fmla="*/ 1078230 w 1854839"/>
                <a:gd name="connsiteY70" fmla="*/ 2762250 h 2781090"/>
                <a:gd name="connsiteX71" fmla="*/ 1013460 w 1854839"/>
                <a:gd name="connsiteY71" fmla="*/ 2739390 h 2781090"/>
                <a:gd name="connsiteX72" fmla="*/ 956310 w 1854839"/>
                <a:gd name="connsiteY72" fmla="*/ 2727960 h 2781090"/>
                <a:gd name="connsiteX73" fmla="*/ 830580 w 1854839"/>
                <a:gd name="connsiteY73" fmla="*/ 2678430 h 2781090"/>
                <a:gd name="connsiteX74" fmla="*/ 800100 w 1854839"/>
                <a:gd name="connsiteY74" fmla="*/ 2647950 h 2781090"/>
                <a:gd name="connsiteX75" fmla="*/ 758190 w 1854839"/>
                <a:gd name="connsiteY75" fmla="*/ 2636520 h 2781090"/>
                <a:gd name="connsiteX76" fmla="*/ 727710 w 1854839"/>
                <a:gd name="connsiteY76" fmla="*/ 2625090 h 2781090"/>
                <a:gd name="connsiteX77" fmla="*/ 681990 w 1854839"/>
                <a:gd name="connsiteY77" fmla="*/ 2590800 h 2781090"/>
                <a:gd name="connsiteX78" fmla="*/ 659130 w 1854839"/>
                <a:gd name="connsiteY78" fmla="*/ 2564130 h 2781090"/>
                <a:gd name="connsiteX79" fmla="*/ 590550 w 1854839"/>
                <a:gd name="connsiteY79" fmla="*/ 2552700 h 2781090"/>
                <a:gd name="connsiteX80" fmla="*/ 563880 w 1854839"/>
                <a:gd name="connsiteY80" fmla="*/ 2537460 h 2781090"/>
                <a:gd name="connsiteX81" fmla="*/ 541020 w 1854839"/>
                <a:gd name="connsiteY81" fmla="*/ 2491740 h 2781090"/>
                <a:gd name="connsiteX82" fmla="*/ 541020 w 1854839"/>
                <a:gd name="connsiteY82" fmla="*/ 2426970 h 2781090"/>
                <a:gd name="connsiteX83" fmla="*/ 502920 w 1854839"/>
                <a:gd name="connsiteY83" fmla="*/ 2354580 h 2781090"/>
                <a:gd name="connsiteX84" fmla="*/ 472440 w 1854839"/>
                <a:gd name="connsiteY84" fmla="*/ 2293620 h 2781090"/>
                <a:gd name="connsiteX85" fmla="*/ 422910 w 1854839"/>
                <a:gd name="connsiteY85" fmla="*/ 2217420 h 2781090"/>
                <a:gd name="connsiteX86" fmla="*/ 388620 w 1854839"/>
                <a:gd name="connsiteY86" fmla="*/ 2076450 h 2781090"/>
                <a:gd name="connsiteX87" fmla="*/ 350520 w 1854839"/>
                <a:gd name="connsiteY87" fmla="*/ 2038350 h 2781090"/>
                <a:gd name="connsiteX88" fmla="*/ 331470 w 1854839"/>
                <a:gd name="connsiteY88" fmla="*/ 2011680 h 2781090"/>
                <a:gd name="connsiteX89" fmla="*/ 308610 w 1854839"/>
                <a:gd name="connsiteY89" fmla="*/ 1962150 h 2781090"/>
                <a:gd name="connsiteX90" fmla="*/ 281940 w 1854839"/>
                <a:gd name="connsiteY90" fmla="*/ 1905000 h 2781090"/>
                <a:gd name="connsiteX91" fmla="*/ 232410 w 1854839"/>
                <a:gd name="connsiteY91" fmla="*/ 1802130 h 2781090"/>
                <a:gd name="connsiteX92" fmla="*/ 240030 w 1854839"/>
                <a:gd name="connsiteY92" fmla="*/ 1748790 h 2781090"/>
                <a:gd name="connsiteX93" fmla="*/ 251460 w 1854839"/>
                <a:gd name="connsiteY93" fmla="*/ 1676400 h 2781090"/>
                <a:gd name="connsiteX94" fmla="*/ 236220 w 1854839"/>
                <a:gd name="connsiteY94" fmla="*/ 1611630 h 2781090"/>
                <a:gd name="connsiteX95" fmla="*/ 220980 w 1854839"/>
                <a:gd name="connsiteY95" fmla="*/ 1569720 h 2781090"/>
                <a:gd name="connsiteX96" fmla="*/ 220980 w 1854839"/>
                <a:gd name="connsiteY96" fmla="*/ 1508760 h 2781090"/>
                <a:gd name="connsiteX97" fmla="*/ 220980 w 1854839"/>
                <a:gd name="connsiteY97" fmla="*/ 1508760 h 2781090"/>
                <a:gd name="connsiteX98" fmla="*/ 205740 w 1854839"/>
                <a:gd name="connsiteY98" fmla="*/ 1447800 h 2781090"/>
                <a:gd name="connsiteX99" fmla="*/ 190500 w 1854839"/>
                <a:gd name="connsiteY99" fmla="*/ 1379220 h 2781090"/>
                <a:gd name="connsiteX100" fmla="*/ 205740 w 1854839"/>
                <a:gd name="connsiteY100" fmla="*/ 1329690 h 2781090"/>
                <a:gd name="connsiteX101" fmla="*/ 186690 w 1854839"/>
                <a:gd name="connsiteY101" fmla="*/ 1245870 h 2781090"/>
                <a:gd name="connsiteX102" fmla="*/ 160020 w 1854839"/>
                <a:gd name="connsiteY102" fmla="*/ 1169670 h 2781090"/>
                <a:gd name="connsiteX103" fmla="*/ 137160 w 1854839"/>
                <a:gd name="connsiteY103" fmla="*/ 1108710 h 2781090"/>
                <a:gd name="connsiteX104" fmla="*/ 99060 w 1854839"/>
                <a:gd name="connsiteY104" fmla="*/ 1055370 h 2781090"/>
                <a:gd name="connsiteX105" fmla="*/ 80010 w 1854839"/>
                <a:gd name="connsiteY105" fmla="*/ 994410 h 2781090"/>
                <a:gd name="connsiteX106" fmla="*/ 57150 w 1854839"/>
                <a:gd name="connsiteY106" fmla="*/ 941070 h 2781090"/>
                <a:gd name="connsiteX107" fmla="*/ 76200 w 1854839"/>
                <a:gd name="connsiteY107" fmla="*/ 895350 h 2781090"/>
                <a:gd name="connsiteX108" fmla="*/ 80010 w 1854839"/>
                <a:gd name="connsiteY108" fmla="*/ 838200 h 2781090"/>
                <a:gd name="connsiteX109" fmla="*/ 68580 w 1854839"/>
                <a:gd name="connsiteY109" fmla="*/ 800100 h 2781090"/>
                <a:gd name="connsiteX110" fmla="*/ 72390 w 1854839"/>
                <a:gd name="connsiteY110" fmla="*/ 758190 h 2781090"/>
                <a:gd name="connsiteX111" fmla="*/ 87630 w 1854839"/>
                <a:gd name="connsiteY111" fmla="*/ 716280 h 2781090"/>
                <a:gd name="connsiteX112" fmla="*/ 91440 w 1854839"/>
                <a:gd name="connsiteY112" fmla="*/ 636270 h 2781090"/>
                <a:gd name="connsiteX113" fmla="*/ 68580 w 1854839"/>
                <a:gd name="connsiteY113" fmla="*/ 579120 h 2781090"/>
                <a:gd name="connsiteX114" fmla="*/ 45720 w 1854839"/>
                <a:gd name="connsiteY114" fmla="*/ 548640 h 2781090"/>
                <a:gd name="connsiteX115" fmla="*/ 38100 w 1854839"/>
                <a:gd name="connsiteY115" fmla="*/ 476250 h 2781090"/>
                <a:gd name="connsiteX116" fmla="*/ 22860 w 1854839"/>
                <a:gd name="connsiteY116" fmla="*/ 426720 h 2781090"/>
                <a:gd name="connsiteX117" fmla="*/ 3810 w 1854839"/>
                <a:gd name="connsiteY117" fmla="*/ 373380 h 2781090"/>
                <a:gd name="connsiteX118" fmla="*/ 0 w 1854839"/>
                <a:gd name="connsiteY118" fmla="*/ 316230 h 2781090"/>
                <a:gd name="connsiteX119" fmla="*/ 0 w 1854839"/>
                <a:gd name="connsiteY119" fmla="*/ 262890 h 2781090"/>
                <a:gd name="connsiteX120" fmla="*/ 41910 w 1854839"/>
                <a:gd name="connsiteY120" fmla="*/ 213360 h 2781090"/>
                <a:gd name="connsiteX121" fmla="*/ 60960 w 1854839"/>
                <a:gd name="connsiteY121" fmla="*/ 167640 h 2781090"/>
                <a:gd name="connsiteX122" fmla="*/ 91440 w 1854839"/>
                <a:gd name="connsiteY122" fmla="*/ 148590 h 2781090"/>
                <a:gd name="connsiteX123" fmla="*/ 125730 w 1854839"/>
                <a:gd name="connsiteY123" fmla="*/ 125730 h 2781090"/>
                <a:gd name="connsiteX124" fmla="*/ 182880 w 1854839"/>
                <a:gd name="connsiteY124" fmla="*/ 87630 h 2781090"/>
                <a:gd name="connsiteX125" fmla="*/ 231615 w 1854839"/>
                <a:gd name="connsiteY125" fmla="*/ 65986 h 2781090"/>
                <a:gd name="connsiteX126" fmla="*/ 313720 w 1854839"/>
                <a:gd name="connsiteY126" fmla="*/ 55145 h 2781090"/>
                <a:gd name="connsiteX127" fmla="*/ 328111 w 1854839"/>
                <a:gd name="connsiteY127" fmla="*/ 114427 h 2781090"/>
                <a:gd name="connsiteX128" fmla="*/ 220980 w 1854839"/>
                <a:gd name="connsiteY128" fmla="*/ 133350 h 2781090"/>
                <a:gd name="connsiteX129" fmla="*/ 106680 w 1854839"/>
                <a:gd name="connsiteY129" fmla="*/ 205740 h 2781090"/>
                <a:gd name="connsiteX130" fmla="*/ 80010 w 1854839"/>
                <a:gd name="connsiteY130" fmla="*/ 259080 h 2781090"/>
                <a:gd name="connsiteX131" fmla="*/ 68580 w 1854839"/>
                <a:gd name="connsiteY131" fmla="*/ 304800 h 2781090"/>
                <a:gd name="connsiteX132" fmla="*/ 60960 w 1854839"/>
                <a:gd name="connsiteY132" fmla="*/ 358140 h 2781090"/>
                <a:gd name="connsiteX133" fmla="*/ 83820 w 1854839"/>
                <a:gd name="connsiteY133" fmla="*/ 430530 h 2781090"/>
                <a:gd name="connsiteX134" fmla="*/ 129540 w 1854839"/>
                <a:gd name="connsiteY134" fmla="*/ 483870 h 2781090"/>
                <a:gd name="connsiteX135" fmla="*/ 163830 w 1854839"/>
                <a:gd name="connsiteY135" fmla="*/ 541020 h 2781090"/>
                <a:gd name="connsiteX136" fmla="*/ 156210 w 1854839"/>
                <a:gd name="connsiteY136" fmla="*/ 643890 h 2781090"/>
                <a:gd name="connsiteX137" fmla="*/ 156210 w 1854839"/>
                <a:gd name="connsiteY137" fmla="*/ 773430 h 2781090"/>
                <a:gd name="connsiteX138" fmla="*/ 144780 w 1854839"/>
                <a:gd name="connsiteY138" fmla="*/ 899160 h 2781090"/>
                <a:gd name="connsiteX139" fmla="*/ 190500 w 1854839"/>
                <a:gd name="connsiteY139" fmla="*/ 1024890 h 2781090"/>
                <a:gd name="connsiteX140" fmla="*/ 220980 w 1854839"/>
                <a:gd name="connsiteY140" fmla="*/ 1112520 h 2781090"/>
                <a:gd name="connsiteX141" fmla="*/ 251460 w 1854839"/>
                <a:gd name="connsiteY141" fmla="*/ 1188720 h 2781090"/>
                <a:gd name="connsiteX142" fmla="*/ 259080 w 1854839"/>
                <a:gd name="connsiteY142" fmla="*/ 1283970 h 2781090"/>
                <a:gd name="connsiteX143" fmla="*/ 274320 w 1854839"/>
                <a:gd name="connsiteY143" fmla="*/ 1394460 h 2781090"/>
                <a:gd name="connsiteX144" fmla="*/ 320040 w 1854839"/>
                <a:gd name="connsiteY144" fmla="*/ 1543050 h 2781090"/>
                <a:gd name="connsiteX145" fmla="*/ 342900 w 1854839"/>
                <a:gd name="connsiteY145" fmla="*/ 1741170 h 2781090"/>
                <a:gd name="connsiteX146" fmla="*/ 411480 w 1854839"/>
                <a:gd name="connsiteY146" fmla="*/ 1950720 h 2781090"/>
                <a:gd name="connsiteX147" fmla="*/ 472440 w 1854839"/>
                <a:gd name="connsiteY147" fmla="*/ 2148840 h 2781090"/>
                <a:gd name="connsiteX148" fmla="*/ 556260 w 1854839"/>
                <a:gd name="connsiteY148" fmla="*/ 2308860 h 2781090"/>
                <a:gd name="connsiteX149" fmla="*/ 655320 w 1854839"/>
                <a:gd name="connsiteY149" fmla="*/ 2430780 h 2781090"/>
                <a:gd name="connsiteX150" fmla="*/ 784860 w 1854839"/>
                <a:gd name="connsiteY150" fmla="*/ 2548890 h 2781090"/>
                <a:gd name="connsiteX151" fmla="*/ 914400 w 1854839"/>
                <a:gd name="connsiteY151" fmla="*/ 2617470 h 2781090"/>
                <a:gd name="connsiteX152" fmla="*/ 948690 w 1854839"/>
                <a:gd name="connsiteY152" fmla="*/ 2651760 h 2781090"/>
                <a:gd name="connsiteX153" fmla="*/ 1074420 w 1854839"/>
                <a:gd name="connsiteY153" fmla="*/ 2674620 h 2781090"/>
                <a:gd name="connsiteX154" fmla="*/ 1123950 w 1854839"/>
                <a:gd name="connsiteY154" fmla="*/ 2678430 h 2781090"/>
                <a:gd name="connsiteX155" fmla="*/ 1344930 w 1854839"/>
                <a:gd name="connsiteY155" fmla="*/ 2674620 h 2781090"/>
                <a:gd name="connsiteX156" fmla="*/ 1592580 w 1854839"/>
                <a:gd name="connsiteY156" fmla="*/ 2716530 h 2781090"/>
                <a:gd name="connsiteX157" fmla="*/ 1737360 w 1854839"/>
                <a:gd name="connsiteY157" fmla="*/ 2716530 h 2781090"/>
                <a:gd name="connsiteX158" fmla="*/ 1786890 w 1854839"/>
                <a:gd name="connsiteY158" fmla="*/ 2682240 h 2781090"/>
                <a:gd name="connsiteX159" fmla="*/ 1783080 w 1854839"/>
                <a:gd name="connsiteY159" fmla="*/ 2625090 h 2781090"/>
                <a:gd name="connsiteX160" fmla="*/ 1764030 w 1854839"/>
                <a:gd name="connsiteY160" fmla="*/ 2579370 h 2781090"/>
                <a:gd name="connsiteX161" fmla="*/ 1718310 w 1854839"/>
                <a:gd name="connsiteY161" fmla="*/ 2526030 h 2781090"/>
                <a:gd name="connsiteX162" fmla="*/ 1684020 w 1854839"/>
                <a:gd name="connsiteY162" fmla="*/ 2400300 h 2781090"/>
                <a:gd name="connsiteX163" fmla="*/ 1657350 w 1854839"/>
                <a:gd name="connsiteY163" fmla="*/ 2339340 h 2781090"/>
                <a:gd name="connsiteX164" fmla="*/ 1607820 w 1854839"/>
                <a:gd name="connsiteY164" fmla="*/ 2263140 h 2781090"/>
                <a:gd name="connsiteX165" fmla="*/ 1504950 w 1854839"/>
                <a:gd name="connsiteY165" fmla="*/ 2205990 h 2781090"/>
                <a:gd name="connsiteX166" fmla="*/ 1379220 w 1854839"/>
                <a:gd name="connsiteY166" fmla="*/ 2129790 h 2781090"/>
                <a:gd name="connsiteX167" fmla="*/ 1306830 w 1854839"/>
                <a:gd name="connsiteY167" fmla="*/ 2053590 h 2781090"/>
                <a:gd name="connsiteX168" fmla="*/ 1257300 w 1854839"/>
                <a:gd name="connsiteY168" fmla="*/ 1943100 h 2781090"/>
                <a:gd name="connsiteX169" fmla="*/ 1226820 w 1854839"/>
                <a:gd name="connsiteY169" fmla="*/ 1844040 h 2781090"/>
                <a:gd name="connsiteX170" fmla="*/ 1215390 w 1854839"/>
                <a:gd name="connsiteY170" fmla="*/ 1756410 h 2781090"/>
                <a:gd name="connsiteX171" fmla="*/ 1181100 w 1854839"/>
                <a:gd name="connsiteY171" fmla="*/ 1703070 h 2781090"/>
                <a:gd name="connsiteX172" fmla="*/ 1150620 w 1854839"/>
                <a:gd name="connsiteY172" fmla="*/ 1577340 h 2781090"/>
                <a:gd name="connsiteX173" fmla="*/ 1123950 w 1854839"/>
                <a:gd name="connsiteY173" fmla="*/ 1474470 h 2781090"/>
                <a:gd name="connsiteX174" fmla="*/ 1070610 w 1854839"/>
                <a:gd name="connsiteY174" fmla="*/ 1356360 h 2781090"/>
                <a:gd name="connsiteX175" fmla="*/ 1013460 w 1854839"/>
                <a:gd name="connsiteY175" fmla="*/ 1230630 h 2781090"/>
                <a:gd name="connsiteX176" fmla="*/ 1021080 w 1854839"/>
                <a:gd name="connsiteY176" fmla="*/ 1123950 h 2781090"/>
                <a:gd name="connsiteX177" fmla="*/ 1028700 w 1854839"/>
                <a:gd name="connsiteY177" fmla="*/ 1085850 h 2781090"/>
                <a:gd name="connsiteX178" fmla="*/ 1097280 w 1854839"/>
                <a:gd name="connsiteY178" fmla="*/ 1051560 h 2781090"/>
                <a:gd name="connsiteX179" fmla="*/ 1150620 w 1854839"/>
                <a:gd name="connsiteY179" fmla="*/ 1017270 h 2781090"/>
                <a:gd name="connsiteX180" fmla="*/ 1158240 w 1854839"/>
                <a:gd name="connsiteY180" fmla="*/ 929640 h 2781090"/>
                <a:gd name="connsiteX181" fmla="*/ 1131570 w 1854839"/>
                <a:gd name="connsiteY181" fmla="*/ 842010 h 2781090"/>
                <a:gd name="connsiteX182" fmla="*/ 1062990 w 1854839"/>
                <a:gd name="connsiteY182" fmla="*/ 784860 h 2781090"/>
                <a:gd name="connsiteX183" fmla="*/ 1009650 w 1854839"/>
                <a:gd name="connsiteY183" fmla="*/ 617220 h 2781090"/>
                <a:gd name="connsiteX184" fmla="*/ 948690 w 1854839"/>
                <a:gd name="connsiteY184" fmla="*/ 491490 h 2781090"/>
                <a:gd name="connsiteX185" fmla="*/ 845343 w 1854839"/>
                <a:gd name="connsiteY185" fmla="*/ 386240 h 2781090"/>
                <a:gd name="connsiteX186" fmla="*/ 830580 w 1854839"/>
                <a:gd name="connsiteY186" fmla="*/ 293370 h 2781090"/>
                <a:gd name="connsiteX187" fmla="*/ 838200 w 1854839"/>
                <a:gd name="connsiteY187" fmla="*/ 182880 h 2781090"/>
                <a:gd name="connsiteX188" fmla="*/ 819150 w 1854839"/>
                <a:gd name="connsiteY188" fmla="*/ 99060 h 2781090"/>
                <a:gd name="connsiteX189" fmla="*/ 784860 w 1854839"/>
                <a:gd name="connsiteY189" fmla="*/ 68580 h 2781090"/>
                <a:gd name="connsiteX190" fmla="*/ 712470 w 1854839"/>
                <a:gd name="connsiteY190" fmla="*/ 57150 h 2781090"/>
                <a:gd name="connsiteX191" fmla="*/ 621030 w 1854839"/>
                <a:gd name="connsiteY191" fmla="*/ 57150 h 2781090"/>
                <a:gd name="connsiteX192" fmla="*/ 495300 w 1854839"/>
                <a:gd name="connsiteY192" fmla="*/ 95250 h 2781090"/>
                <a:gd name="connsiteX193" fmla="*/ 430530 w 1854839"/>
                <a:gd name="connsiteY193" fmla="*/ 114300 h 2781090"/>
                <a:gd name="connsiteX194" fmla="*/ 412406 w 1854839"/>
                <a:gd name="connsiteY194" fmla="*/ 119126 h 2781090"/>
                <a:gd name="connsiteX0" fmla="*/ 412406 w 1854839"/>
                <a:gd name="connsiteY0" fmla="*/ 119126 h 2781090"/>
                <a:gd name="connsiteX1" fmla="*/ 463349 w 1854839"/>
                <a:gd name="connsiteY1" fmla="*/ 39559 h 2781090"/>
                <a:gd name="connsiteX2" fmla="*/ 529590 w 1854839"/>
                <a:gd name="connsiteY2" fmla="*/ 41910 h 2781090"/>
                <a:gd name="connsiteX3" fmla="*/ 617220 w 1854839"/>
                <a:gd name="connsiteY3" fmla="*/ 19050 h 2781090"/>
                <a:gd name="connsiteX4" fmla="*/ 739140 w 1854839"/>
                <a:gd name="connsiteY4" fmla="*/ 0 h 2781090"/>
                <a:gd name="connsiteX5" fmla="*/ 796290 w 1854839"/>
                <a:gd name="connsiteY5" fmla="*/ 7620 h 2781090"/>
                <a:gd name="connsiteX6" fmla="*/ 811530 w 1854839"/>
                <a:gd name="connsiteY6" fmla="*/ 11430 h 2781090"/>
                <a:gd name="connsiteX7" fmla="*/ 857250 w 1854839"/>
                <a:gd name="connsiteY7" fmla="*/ 49530 h 2781090"/>
                <a:gd name="connsiteX8" fmla="*/ 891540 w 1854839"/>
                <a:gd name="connsiteY8" fmla="*/ 91440 h 2781090"/>
                <a:gd name="connsiteX9" fmla="*/ 918210 w 1854839"/>
                <a:gd name="connsiteY9" fmla="*/ 152400 h 2781090"/>
                <a:gd name="connsiteX10" fmla="*/ 929640 w 1854839"/>
                <a:gd name="connsiteY10" fmla="*/ 213360 h 2781090"/>
                <a:gd name="connsiteX11" fmla="*/ 933450 w 1854839"/>
                <a:gd name="connsiteY11" fmla="*/ 262890 h 2781090"/>
                <a:gd name="connsiteX12" fmla="*/ 971550 w 1854839"/>
                <a:gd name="connsiteY12" fmla="*/ 300990 h 2781090"/>
                <a:gd name="connsiteX13" fmla="*/ 1013460 w 1854839"/>
                <a:gd name="connsiteY13" fmla="*/ 331470 h 2781090"/>
                <a:gd name="connsiteX14" fmla="*/ 1032510 w 1854839"/>
                <a:gd name="connsiteY14" fmla="*/ 396240 h 2781090"/>
                <a:gd name="connsiteX15" fmla="*/ 1040130 w 1854839"/>
                <a:gd name="connsiteY15" fmla="*/ 476250 h 2781090"/>
                <a:gd name="connsiteX16" fmla="*/ 1104900 w 1854839"/>
                <a:gd name="connsiteY16" fmla="*/ 510540 h 2781090"/>
                <a:gd name="connsiteX17" fmla="*/ 1135380 w 1854839"/>
                <a:gd name="connsiteY17" fmla="*/ 567690 h 2781090"/>
                <a:gd name="connsiteX18" fmla="*/ 1154430 w 1854839"/>
                <a:gd name="connsiteY18" fmla="*/ 628650 h 2781090"/>
                <a:gd name="connsiteX19" fmla="*/ 1158240 w 1854839"/>
                <a:gd name="connsiteY19" fmla="*/ 666750 h 2781090"/>
                <a:gd name="connsiteX20" fmla="*/ 1181100 w 1854839"/>
                <a:gd name="connsiteY20" fmla="*/ 731520 h 2781090"/>
                <a:gd name="connsiteX21" fmla="*/ 1226820 w 1854839"/>
                <a:gd name="connsiteY21" fmla="*/ 773430 h 2781090"/>
                <a:gd name="connsiteX22" fmla="*/ 1261110 w 1854839"/>
                <a:gd name="connsiteY22" fmla="*/ 792480 h 2781090"/>
                <a:gd name="connsiteX23" fmla="*/ 1287780 w 1854839"/>
                <a:gd name="connsiteY23" fmla="*/ 857250 h 2781090"/>
                <a:gd name="connsiteX24" fmla="*/ 1291590 w 1854839"/>
                <a:gd name="connsiteY24" fmla="*/ 918210 h 2781090"/>
                <a:gd name="connsiteX25" fmla="*/ 1280160 w 1854839"/>
                <a:gd name="connsiteY25" fmla="*/ 941070 h 2781090"/>
                <a:gd name="connsiteX26" fmla="*/ 1280160 w 1854839"/>
                <a:gd name="connsiteY26" fmla="*/ 1005840 h 2781090"/>
                <a:gd name="connsiteX27" fmla="*/ 1253490 w 1854839"/>
                <a:gd name="connsiteY27" fmla="*/ 1047750 h 2781090"/>
                <a:gd name="connsiteX28" fmla="*/ 1234440 w 1854839"/>
                <a:gd name="connsiteY28" fmla="*/ 1089660 h 2781090"/>
                <a:gd name="connsiteX29" fmla="*/ 1207770 w 1854839"/>
                <a:gd name="connsiteY29" fmla="*/ 1104900 h 2781090"/>
                <a:gd name="connsiteX30" fmla="*/ 1207770 w 1854839"/>
                <a:gd name="connsiteY30" fmla="*/ 1150620 h 2781090"/>
                <a:gd name="connsiteX31" fmla="*/ 1173480 w 1854839"/>
                <a:gd name="connsiteY31" fmla="*/ 1188720 h 2781090"/>
                <a:gd name="connsiteX32" fmla="*/ 1165860 w 1854839"/>
                <a:gd name="connsiteY32" fmla="*/ 1253490 h 2781090"/>
                <a:gd name="connsiteX33" fmla="*/ 1200150 w 1854839"/>
                <a:gd name="connsiteY33" fmla="*/ 1325880 h 2781090"/>
                <a:gd name="connsiteX34" fmla="*/ 1200150 w 1854839"/>
                <a:gd name="connsiteY34" fmla="*/ 1383030 h 2781090"/>
                <a:gd name="connsiteX35" fmla="*/ 1211580 w 1854839"/>
                <a:gd name="connsiteY35" fmla="*/ 1447800 h 2781090"/>
                <a:gd name="connsiteX36" fmla="*/ 1203960 w 1854839"/>
                <a:gd name="connsiteY36" fmla="*/ 1508760 h 2781090"/>
                <a:gd name="connsiteX37" fmla="*/ 1253490 w 1854839"/>
                <a:gd name="connsiteY37" fmla="*/ 1607820 h 2781090"/>
                <a:gd name="connsiteX38" fmla="*/ 1272540 w 1854839"/>
                <a:gd name="connsiteY38" fmla="*/ 1699260 h 2781090"/>
                <a:gd name="connsiteX39" fmla="*/ 1287780 w 1854839"/>
                <a:gd name="connsiteY39" fmla="*/ 1737360 h 2781090"/>
                <a:gd name="connsiteX40" fmla="*/ 1325880 w 1854839"/>
                <a:gd name="connsiteY40" fmla="*/ 1805940 h 2781090"/>
                <a:gd name="connsiteX41" fmla="*/ 1329690 w 1854839"/>
                <a:gd name="connsiteY41" fmla="*/ 1866900 h 2781090"/>
                <a:gd name="connsiteX42" fmla="*/ 1333500 w 1854839"/>
                <a:gd name="connsiteY42" fmla="*/ 1916430 h 2781090"/>
                <a:gd name="connsiteX43" fmla="*/ 1363980 w 1854839"/>
                <a:gd name="connsiteY43" fmla="*/ 1965960 h 2781090"/>
                <a:gd name="connsiteX44" fmla="*/ 1405890 w 1854839"/>
                <a:gd name="connsiteY44" fmla="*/ 2026920 h 2781090"/>
                <a:gd name="connsiteX45" fmla="*/ 1417320 w 1854839"/>
                <a:gd name="connsiteY45" fmla="*/ 2061210 h 2781090"/>
                <a:gd name="connsiteX46" fmla="*/ 1459230 w 1854839"/>
                <a:gd name="connsiteY46" fmla="*/ 2110740 h 2781090"/>
                <a:gd name="connsiteX47" fmla="*/ 1508760 w 1854839"/>
                <a:gd name="connsiteY47" fmla="*/ 2145030 h 2781090"/>
                <a:gd name="connsiteX48" fmla="*/ 1596390 w 1854839"/>
                <a:gd name="connsiteY48" fmla="*/ 2186940 h 2781090"/>
                <a:gd name="connsiteX49" fmla="*/ 1611630 w 1854839"/>
                <a:gd name="connsiteY49" fmla="*/ 2221230 h 2781090"/>
                <a:gd name="connsiteX50" fmla="*/ 1642110 w 1854839"/>
                <a:gd name="connsiteY50" fmla="*/ 2266950 h 2781090"/>
                <a:gd name="connsiteX51" fmla="*/ 1703070 w 1854839"/>
                <a:gd name="connsiteY51" fmla="*/ 2305050 h 2781090"/>
                <a:gd name="connsiteX52" fmla="*/ 1748790 w 1854839"/>
                <a:gd name="connsiteY52" fmla="*/ 2358390 h 2781090"/>
                <a:gd name="connsiteX53" fmla="*/ 1760220 w 1854839"/>
                <a:gd name="connsiteY53" fmla="*/ 2449830 h 2781090"/>
                <a:gd name="connsiteX54" fmla="*/ 1779270 w 1854839"/>
                <a:gd name="connsiteY54" fmla="*/ 2499360 h 2781090"/>
                <a:gd name="connsiteX55" fmla="*/ 1813560 w 1854839"/>
                <a:gd name="connsiteY55" fmla="*/ 2548890 h 2781090"/>
                <a:gd name="connsiteX56" fmla="*/ 1843619 w 1854839"/>
                <a:gd name="connsiteY56" fmla="*/ 2585401 h 2781090"/>
                <a:gd name="connsiteX57" fmla="*/ 1854839 w 1854839"/>
                <a:gd name="connsiteY57" fmla="*/ 2649166 h 2781090"/>
                <a:gd name="connsiteX58" fmla="*/ 1845419 w 1854839"/>
                <a:gd name="connsiteY58" fmla="*/ 2698485 h 2781090"/>
                <a:gd name="connsiteX59" fmla="*/ 1827374 w 1854839"/>
                <a:gd name="connsiteY59" fmla="*/ 2735580 h 2781090"/>
                <a:gd name="connsiteX60" fmla="*/ 1774829 w 1854839"/>
                <a:gd name="connsiteY60" fmla="*/ 2775270 h 2781090"/>
                <a:gd name="connsiteX61" fmla="*/ 1699050 w 1854839"/>
                <a:gd name="connsiteY61" fmla="*/ 2781090 h 2781090"/>
                <a:gd name="connsiteX62" fmla="*/ 1628459 w 1854839"/>
                <a:gd name="connsiteY62" fmla="*/ 2779290 h 2781090"/>
                <a:gd name="connsiteX63" fmla="*/ 1512570 w 1854839"/>
                <a:gd name="connsiteY63" fmla="*/ 2754630 h 2781090"/>
                <a:gd name="connsiteX64" fmla="*/ 1451610 w 1854839"/>
                <a:gd name="connsiteY64" fmla="*/ 2766060 h 2781090"/>
                <a:gd name="connsiteX65" fmla="*/ 1390650 w 1854839"/>
                <a:gd name="connsiteY65" fmla="*/ 2773680 h 2781090"/>
                <a:gd name="connsiteX66" fmla="*/ 1356360 w 1854839"/>
                <a:gd name="connsiteY66" fmla="*/ 2766060 h 2781090"/>
                <a:gd name="connsiteX67" fmla="*/ 1325880 w 1854839"/>
                <a:gd name="connsiteY67" fmla="*/ 2750820 h 2781090"/>
                <a:gd name="connsiteX68" fmla="*/ 1226820 w 1854839"/>
                <a:gd name="connsiteY68" fmla="*/ 2758440 h 2781090"/>
                <a:gd name="connsiteX69" fmla="*/ 1135380 w 1854839"/>
                <a:gd name="connsiteY69" fmla="*/ 2773680 h 2781090"/>
                <a:gd name="connsiteX70" fmla="*/ 1078230 w 1854839"/>
                <a:gd name="connsiteY70" fmla="*/ 2762250 h 2781090"/>
                <a:gd name="connsiteX71" fmla="*/ 1013460 w 1854839"/>
                <a:gd name="connsiteY71" fmla="*/ 2739390 h 2781090"/>
                <a:gd name="connsiteX72" fmla="*/ 956310 w 1854839"/>
                <a:gd name="connsiteY72" fmla="*/ 2727960 h 2781090"/>
                <a:gd name="connsiteX73" fmla="*/ 830580 w 1854839"/>
                <a:gd name="connsiteY73" fmla="*/ 2678430 h 2781090"/>
                <a:gd name="connsiteX74" fmla="*/ 800100 w 1854839"/>
                <a:gd name="connsiteY74" fmla="*/ 2647950 h 2781090"/>
                <a:gd name="connsiteX75" fmla="*/ 758190 w 1854839"/>
                <a:gd name="connsiteY75" fmla="*/ 2636520 h 2781090"/>
                <a:gd name="connsiteX76" fmla="*/ 727710 w 1854839"/>
                <a:gd name="connsiteY76" fmla="*/ 2625090 h 2781090"/>
                <a:gd name="connsiteX77" fmla="*/ 681990 w 1854839"/>
                <a:gd name="connsiteY77" fmla="*/ 2590800 h 2781090"/>
                <a:gd name="connsiteX78" fmla="*/ 659130 w 1854839"/>
                <a:gd name="connsiteY78" fmla="*/ 2564130 h 2781090"/>
                <a:gd name="connsiteX79" fmla="*/ 590550 w 1854839"/>
                <a:gd name="connsiteY79" fmla="*/ 2552700 h 2781090"/>
                <a:gd name="connsiteX80" fmla="*/ 563880 w 1854839"/>
                <a:gd name="connsiteY80" fmla="*/ 2537460 h 2781090"/>
                <a:gd name="connsiteX81" fmla="*/ 541020 w 1854839"/>
                <a:gd name="connsiteY81" fmla="*/ 2491740 h 2781090"/>
                <a:gd name="connsiteX82" fmla="*/ 541020 w 1854839"/>
                <a:gd name="connsiteY82" fmla="*/ 2426970 h 2781090"/>
                <a:gd name="connsiteX83" fmla="*/ 502920 w 1854839"/>
                <a:gd name="connsiteY83" fmla="*/ 2354580 h 2781090"/>
                <a:gd name="connsiteX84" fmla="*/ 472440 w 1854839"/>
                <a:gd name="connsiteY84" fmla="*/ 2293620 h 2781090"/>
                <a:gd name="connsiteX85" fmla="*/ 422910 w 1854839"/>
                <a:gd name="connsiteY85" fmla="*/ 2217420 h 2781090"/>
                <a:gd name="connsiteX86" fmla="*/ 388620 w 1854839"/>
                <a:gd name="connsiteY86" fmla="*/ 2076450 h 2781090"/>
                <a:gd name="connsiteX87" fmla="*/ 350520 w 1854839"/>
                <a:gd name="connsiteY87" fmla="*/ 2038350 h 2781090"/>
                <a:gd name="connsiteX88" fmla="*/ 331470 w 1854839"/>
                <a:gd name="connsiteY88" fmla="*/ 2011680 h 2781090"/>
                <a:gd name="connsiteX89" fmla="*/ 308610 w 1854839"/>
                <a:gd name="connsiteY89" fmla="*/ 1962150 h 2781090"/>
                <a:gd name="connsiteX90" fmla="*/ 281940 w 1854839"/>
                <a:gd name="connsiteY90" fmla="*/ 1905000 h 2781090"/>
                <a:gd name="connsiteX91" fmla="*/ 232410 w 1854839"/>
                <a:gd name="connsiteY91" fmla="*/ 1802130 h 2781090"/>
                <a:gd name="connsiteX92" fmla="*/ 240030 w 1854839"/>
                <a:gd name="connsiteY92" fmla="*/ 1748790 h 2781090"/>
                <a:gd name="connsiteX93" fmla="*/ 251460 w 1854839"/>
                <a:gd name="connsiteY93" fmla="*/ 1676400 h 2781090"/>
                <a:gd name="connsiteX94" fmla="*/ 236220 w 1854839"/>
                <a:gd name="connsiteY94" fmla="*/ 1611630 h 2781090"/>
                <a:gd name="connsiteX95" fmla="*/ 220980 w 1854839"/>
                <a:gd name="connsiteY95" fmla="*/ 1569720 h 2781090"/>
                <a:gd name="connsiteX96" fmla="*/ 220980 w 1854839"/>
                <a:gd name="connsiteY96" fmla="*/ 1508760 h 2781090"/>
                <a:gd name="connsiteX97" fmla="*/ 220980 w 1854839"/>
                <a:gd name="connsiteY97" fmla="*/ 1508760 h 2781090"/>
                <a:gd name="connsiteX98" fmla="*/ 205740 w 1854839"/>
                <a:gd name="connsiteY98" fmla="*/ 1447800 h 2781090"/>
                <a:gd name="connsiteX99" fmla="*/ 190500 w 1854839"/>
                <a:gd name="connsiteY99" fmla="*/ 1379220 h 2781090"/>
                <a:gd name="connsiteX100" fmla="*/ 205740 w 1854839"/>
                <a:gd name="connsiteY100" fmla="*/ 1329690 h 2781090"/>
                <a:gd name="connsiteX101" fmla="*/ 186690 w 1854839"/>
                <a:gd name="connsiteY101" fmla="*/ 1245870 h 2781090"/>
                <a:gd name="connsiteX102" fmla="*/ 160020 w 1854839"/>
                <a:gd name="connsiteY102" fmla="*/ 1169670 h 2781090"/>
                <a:gd name="connsiteX103" fmla="*/ 137160 w 1854839"/>
                <a:gd name="connsiteY103" fmla="*/ 1108710 h 2781090"/>
                <a:gd name="connsiteX104" fmla="*/ 99060 w 1854839"/>
                <a:gd name="connsiteY104" fmla="*/ 1055370 h 2781090"/>
                <a:gd name="connsiteX105" fmla="*/ 80010 w 1854839"/>
                <a:gd name="connsiteY105" fmla="*/ 994410 h 2781090"/>
                <a:gd name="connsiteX106" fmla="*/ 57150 w 1854839"/>
                <a:gd name="connsiteY106" fmla="*/ 941070 h 2781090"/>
                <a:gd name="connsiteX107" fmla="*/ 76200 w 1854839"/>
                <a:gd name="connsiteY107" fmla="*/ 895350 h 2781090"/>
                <a:gd name="connsiteX108" fmla="*/ 80010 w 1854839"/>
                <a:gd name="connsiteY108" fmla="*/ 838200 h 2781090"/>
                <a:gd name="connsiteX109" fmla="*/ 68580 w 1854839"/>
                <a:gd name="connsiteY109" fmla="*/ 800100 h 2781090"/>
                <a:gd name="connsiteX110" fmla="*/ 72390 w 1854839"/>
                <a:gd name="connsiteY110" fmla="*/ 758190 h 2781090"/>
                <a:gd name="connsiteX111" fmla="*/ 87630 w 1854839"/>
                <a:gd name="connsiteY111" fmla="*/ 716280 h 2781090"/>
                <a:gd name="connsiteX112" fmla="*/ 91440 w 1854839"/>
                <a:gd name="connsiteY112" fmla="*/ 636270 h 2781090"/>
                <a:gd name="connsiteX113" fmla="*/ 68580 w 1854839"/>
                <a:gd name="connsiteY113" fmla="*/ 579120 h 2781090"/>
                <a:gd name="connsiteX114" fmla="*/ 45720 w 1854839"/>
                <a:gd name="connsiteY114" fmla="*/ 548640 h 2781090"/>
                <a:gd name="connsiteX115" fmla="*/ 38100 w 1854839"/>
                <a:gd name="connsiteY115" fmla="*/ 476250 h 2781090"/>
                <a:gd name="connsiteX116" fmla="*/ 22860 w 1854839"/>
                <a:gd name="connsiteY116" fmla="*/ 426720 h 2781090"/>
                <a:gd name="connsiteX117" fmla="*/ 3810 w 1854839"/>
                <a:gd name="connsiteY117" fmla="*/ 373380 h 2781090"/>
                <a:gd name="connsiteX118" fmla="*/ 0 w 1854839"/>
                <a:gd name="connsiteY118" fmla="*/ 316230 h 2781090"/>
                <a:gd name="connsiteX119" fmla="*/ 0 w 1854839"/>
                <a:gd name="connsiteY119" fmla="*/ 262890 h 2781090"/>
                <a:gd name="connsiteX120" fmla="*/ 41910 w 1854839"/>
                <a:gd name="connsiteY120" fmla="*/ 213360 h 2781090"/>
                <a:gd name="connsiteX121" fmla="*/ 60960 w 1854839"/>
                <a:gd name="connsiteY121" fmla="*/ 167640 h 2781090"/>
                <a:gd name="connsiteX122" fmla="*/ 91440 w 1854839"/>
                <a:gd name="connsiteY122" fmla="*/ 148590 h 2781090"/>
                <a:gd name="connsiteX123" fmla="*/ 125730 w 1854839"/>
                <a:gd name="connsiteY123" fmla="*/ 125730 h 2781090"/>
                <a:gd name="connsiteX124" fmla="*/ 182880 w 1854839"/>
                <a:gd name="connsiteY124" fmla="*/ 87630 h 2781090"/>
                <a:gd name="connsiteX125" fmla="*/ 231615 w 1854839"/>
                <a:gd name="connsiteY125" fmla="*/ 65986 h 2781090"/>
                <a:gd name="connsiteX126" fmla="*/ 313720 w 1854839"/>
                <a:gd name="connsiteY126" fmla="*/ 55145 h 2781090"/>
                <a:gd name="connsiteX127" fmla="*/ 328111 w 1854839"/>
                <a:gd name="connsiteY127" fmla="*/ 114427 h 2781090"/>
                <a:gd name="connsiteX128" fmla="*/ 220980 w 1854839"/>
                <a:gd name="connsiteY128" fmla="*/ 133350 h 2781090"/>
                <a:gd name="connsiteX129" fmla="*/ 106680 w 1854839"/>
                <a:gd name="connsiteY129" fmla="*/ 205740 h 2781090"/>
                <a:gd name="connsiteX130" fmla="*/ 80010 w 1854839"/>
                <a:gd name="connsiteY130" fmla="*/ 259080 h 2781090"/>
                <a:gd name="connsiteX131" fmla="*/ 68580 w 1854839"/>
                <a:gd name="connsiteY131" fmla="*/ 304800 h 2781090"/>
                <a:gd name="connsiteX132" fmla="*/ 60960 w 1854839"/>
                <a:gd name="connsiteY132" fmla="*/ 358140 h 2781090"/>
                <a:gd name="connsiteX133" fmla="*/ 83820 w 1854839"/>
                <a:gd name="connsiteY133" fmla="*/ 430530 h 2781090"/>
                <a:gd name="connsiteX134" fmla="*/ 129540 w 1854839"/>
                <a:gd name="connsiteY134" fmla="*/ 483870 h 2781090"/>
                <a:gd name="connsiteX135" fmla="*/ 163830 w 1854839"/>
                <a:gd name="connsiteY135" fmla="*/ 541020 h 2781090"/>
                <a:gd name="connsiteX136" fmla="*/ 156210 w 1854839"/>
                <a:gd name="connsiteY136" fmla="*/ 643890 h 2781090"/>
                <a:gd name="connsiteX137" fmla="*/ 156210 w 1854839"/>
                <a:gd name="connsiteY137" fmla="*/ 773430 h 2781090"/>
                <a:gd name="connsiteX138" fmla="*/ 144780 w 1854839"/>
                <a:gd name="connsiteY138" fmla="*/ 899160 h 2781090"/>
                <a:gd name="connsiteX139" fmla="*/ 190500 w 1854839"/>
                <a:gd name="connsiteY139" fmla="*/ 1024890 h 2781090"/>
                <a:gd name="connsiteX140" fmla="*/ 220980 w 1854839"/>
                <a:gd name="connsiteY140" fmla="*/ 1112520 h 2781090"/>
                <a:gd name="connsiteX141" fmla="*/ 251460 w 1854839"/>
                <a:gd name="connsiteY141" fmla="*/ 1188720 h 2781090"/>
                <a:gd name="connsiteX142" fmla="*/ 259080 w 1854839"/>
                <a:gd name="connsiteY142" fmla="*/ 1283970 h 2781090"/>
                <a:gd name="connsiteX143" fmla="*/ 274320 w 1854839"/>
                <a:gd name="connsiteY143" fmla="*/ 1394460 h 2781090"/>
                <a:gd name="connsiteX144" fmla="*/ 320040 w 1854839"/>
                <a:gd name="connsiteY144" fmla="*/ 1543050 h 2781090"/>
                <a:gd name="connsiteX145" fmla="*/ 342900 w 1854839"/>
                <a:gd name="connsiteY145" fmla="*/ 1741170 h 2781090"/>
                <a:gd name="connsiteX146" fmla="*/ 411480 w 1854839"/>
                <a:gd name="connsiteY146" fmla="*/ 1950720 h 2781090"/>
                <a:gd name="connsiteX147" fmla="*/ 472440 w 1854839"/>
                <a:gd name="connsiteY147" fmla="*/ 2148840 h 2781090"/>
                <a:gd name="connsiteX148" fmla="*/ 556260 w 1854839"/>
                <a:gd name="connsiteY148" fmla="*/ 2308860 h 2781090"/>
                <a:gd name="connsiteX149" fmla="*/ 655320 w 1854839"/>
                <a:gd name="connsiteY149" fmla="*/ 2430780 h 2781090"/>
                <a:gd name="connsiteX150" fmla="*/ 784860 w 1854839"/>
                <a:gd name="connsiteY150" fmla="*/ 2548890 h 2781090"/>
                <a:gd name="connsiteX151" fmla="*/ 914400 w 1854839"/>
                <a:gd name="connsiteY151" fmla="*/ 2617470 h 2781090"/>
                <a:gd name="connsiteX152" fmla="*/ 948690 w 1854839"/>
                <a:gd name="connsiteY152" fmla="*/ 2651760 h 2781090"/>
                <a:gd name="connsiteX153" fmla="*/ 1074420 w 1854839"/>
                <a:gd name="connsiteY153" fmla="*/ 2674620 h 2781090"/>
                <a:gd name="connsiteX154" fmla="*/ 1123950 w 1854839"/>
                <a:gd name="connsiteY154" fmla="*/ 2678430 h 2781090"/>
                <a:gd name="connsiteX155" fmla="*/ 1344930 w 1854839"/>
                <a:gd name="connsiteY155" fmla="*/ 2674620 h 2781090"/>
                <a:gd name="connsiteX156" fmla="*/ 1592580 w 1854839"/>
                <a:gd name="connsiteY156" fmla="*/ 2716530 h 2781090"/>
                <a:gd name="connsiteX157" fmla="*/ 1737360 w 1854839"/>
                <a:gd name="connsiteY157" fmla="*/ 2716530 h 2781090"/>
                <a:gd name="connsiteX158" fmla="*/ 1786890 w 1854839"/>
                <a:gd name="connsiteY158" fmla="*/ 2682240 h 2781090"/>
                <a:gd name="connsiteX159" fmla="*/ 1783080 w 1854839"/>
                <a:gd name="connsiteY159" fmla="*/ 2625090 h 2781090"/>
                <a:gd name="connsiteX160" fmla="*/ 1764030 w 1854839"/>
                <a:gd name="connsiteY160" fmla="*/ 2579370 h 2781090"/>
                <a:gd name="connsiteX161" fmla="*/ 1718310 w 1854839"/>
                <a:gd name="connsiteY161" fmla="*/ 2526030 h 2781090"/>
                <a:gd name="connsiteX162" fmla="*/ 1684020 w 1854839"/>
                <a:gd name="connsiteY162" fmla="*/ 2400300 h 2781090"/>
                <a:gd name="connsiteX163" fmla="*/ 1657350 w 1854839"/>
                <a:gd name="connsiteY163" fmla="*/ 2339340 h 2781090"/>
                <a:gd name="connsiteX164" fmla="*/ 1607820 w 1854839"/>
                <a:gd name="connsiteY164" fmla="*/ 2263140 h 2781090"/>
                <a:gd name="connsiteX165" fmla="*/ 1504950 w 1854839"/>
                <a:gd name="connsiteY165" fmla="*/ 2205990 h 2781090"/>
                <a:gd name="connsiteX166" fmla="*/ 1379220 w 1854839"/>
                <a:gd name="connsiteY166" fmla="*/ 2129790 h 2781090"/>
                <a:gd name="connsiteX167" fmla="*/ 1306830 w 1854839"/>
                <a:gd name="connsiteY167" fmla="*/ 2053590 h 2781090"/>
                <a:gd name="connsiteX168" fmla="*/ 1257300 w 1854839"/>
                <a:gd name="connsiteY168" fmla="*/ 1943100 h 2781090"/>
                <a:gd name="connsiteX169" fmla="*/ 1226820 w 1854839"/>
                <a:gd name="connsiteY169" fmla="*/ 1844040 h 2781090"/>
                <a:gd name="connsiteX170" fmla="*/ 1215390 w 1854839"/>
                <a:gd name="connsiteY170" fmla="*/ 1756410 h 2781090"/>
                <a:gd name="connsiteX171" fmla="*/ 1181100 w 1854839"/>
                <a:gd name="connsiteY171" fmla="*/ 1703070 h 2781090"/>
                <a:gd name="connsiteX172" fmla="*/ 1150620 w 1854839"/>
                <a:gd name="connsiteY172" fmla="*/ 1577340 h 2781090"/>
                <a:gd name="connsiteX173" fmla="*/ 1123950 w 1854839"/>
                <a:gd name="connsiteY173" fmla="*/ 1474470 h 2781090"/>
                <a:gd name="connsiteX174" fmla="*/ 1070610 w 1854839"/>
                <a:gd name="connsiteY174" fmla="*/ 1356360 h 2781090"/>
                <a:gd name="connsiteX175" fmla="*/ 1013460 w 1854839"/>
                <a:gd name="connsiteY175" fmla="*/ 1230630 h 2781090"/>
                <a:gd name="connsiteX176" fmla="*/ 1021080 w 1854839"/>
                <a:gd name="connsiteY176" fmla="*/ 1123950 h 2781090"/>
                <a:gd name="connsiteX177" fmla="*/ 1028700 w 1854839"/>
                <a:gd name="connsiteY177" fmla="*/ 1085850 h 2781090"/>
                <a:gd name="connsiteX178" fmla="*/ 1097280 w 1854839"/>
                <a:gd name="connsiteY178" fmla="*/ 1051560 h 2781090"/>
                <a:gd name="connsiteX179" fmla="*/ 1150620 w 1854839"/>
                <a:gd name="connsiteY179" fmla="*/ 1017270 h 2781090"/>
                <a:gd name="connsiteX180" fmla="*/ 1158240 w 1854839"/>
                <a:gd name="connsiteY180" fmla="*/ 929640 h 2781090"/>
                <a:gd name="connsiteX181" fmla="*/ 1131570 w 1854839"/>
                <a:gd name="connsiteY181" fmla="*/ 842010 h 2781090"/>
                <a:gd name="connsiteX182" fmla="*/ 1062990 w 1854839"/>
                <a:gd name="connsiteY182" fmla="*/ 784860 h 2781090"/>
                <a:gd name="connsiteX183" fmla="*/ 1009650 w 1854839"/>
                <a:gd name="connsiteY183" fmla="*/ 617220 h 2781090"/>
                <a:gd name="connsiteX184" fmla="*/ 948690 w 1854839"/>
                <a:gd name="connsiteY184" fmla="*/ 491490 h 2781090"/>
                <a:gd name="connsiteX185" fmla="*/ 845343 w 1854839"/>
                <a:gd name="connsiteY185" fmla="*/ 386240 h 2781090"/>
                <a:gd name="connsiteX186" fmla="*/ 830580 w 1854839"/>
                <a:gd name="connsiteY186" fmla="*/ 293370 h 2781090"/>
                <a:gd name="connsiteX187" fmla="*/ 838200 w 1854839"/>
                <a:gd name="connsiteY187" fmla="*/ 182880 h 2781090"/>
                <a:gd name="connsiteX188" fmla="*/ 819150 w 1854839"/>
                <a:gd name="connsiteY188" fmla="*/ 99060 h 2781090"/>
                <a:gd name="connsiteX189" fmla="*/ 784860 w 1854839"/>
                <a:gd name="connsiteY189" fmla="*/ 68580 h 2781090"/>
                <a:gd name="connsiteX190" fmla="*/ 712470 w 1854839"/>
                <a:gd name="connsiteY190" fmla="*/ 57150 h 2781090"/>
                <a:gd name="connsiteX191" fmla="*/ 621030 w 1854839"/>
                <a:gd name="connsiteY191" fmla="*/ 57150 h 2781090"/>
                <a:gd name="connsiteX192" fmla="*/ 495300 w 1854839"/>
                <a:gd name="connsiteY192" fmla="*/ 95250 h 2781090"/>
                <a:gd name="connsiteX193" fmla="*/ 430530 w 1854839"/>
                <a:gd name="connsiteY193" fmla="*/ 114300 h 2781090"/>
                <a:gd name="connsiteX194" fmla="*/ 412406 w 1854839"/>
                <a:gd name="connsiteY194" fmla="*/ 119126 h 2781090"/>
                <a:gd name="connsiteX0" fmla="*/ 412406 w 1854839"/>
                <a:gd name="connsiteY0" fmla="*/ 119126 h 2781090"/>
                <a:gd name="connsiteX1" fmla="*/ 463349 w 1854839"/>
                <a:gd name="connsiteY1" fmla="*/ 39559 h 2781090"/>
                <a:gd name="connsiteX2" fmla="*/ 529590 w 1854839"/>
                <a:gd name="connsiteY2" fmla="*/ 41910 h 2781090"/>
                <a:gd name="connsiteX3" fmla="*/ 617220 w 1854839"/>
                <a:gd name="connsiteY3" fmla="*/ 19050 h 2781090"/>
                <a:gd name="connsiteX4" fmla="*/ 739140 w 1854839"/>
                <a:gd name="connsiteY4" fmla="*/ 0 h 2781090"/>
                <a:gd name="connsiteX5" fmla="*/ 796290 w 1854839"/>
                <a:gd name="connsiteY5" fmla="*/ 7620 h 2781090"/>
                <a:gd name="connsiteX6" fmla="*/ 811530 w 1854839"/>
                <a:gd name="connsiteY6" fmla="*/ 11430 h 2781090"/>
                <a:gd name="connsiteX7" fmla="*/ 857250 w 1854839"/>
                <a:gd name="connsiteY7" fmla="*/ 49530 h 2781090"/>
                <a:gd name="connsiteX8" fmla="*/ 891540 w 1854839"/>
                <a:gd name="connsiteY8" fmla="*/ 91440 h 2781090"/>
                <a:gd name="connsiteX9" fmla="*/ 918210 w 1854839"/>
                <a:gd name="connsiteY9" fmla="*/ 152400 h 2781090"/>
                <a:gd name="connsiteX10" fmla="*/ 929640 w 1854839"/>
                <a:gd name="connsiteY10" fmla="*/ 213360 h 2781090"/>
                <a:gd name="connsiteX11" fmla="*/ 933450 w 1854839"/>
                <a:gd name="connsiteY11" fmla="*/ 262890 h 2781090"/>
                <a:gd name="connsiteX12" fmla="*/ 971550 w 1854839"/>
                <a:gd name="connsiteY12" fmla="*/ 300990 h 2781090"/>
                <a:gd name="connsiteX13" fmla="*/ 1013460 w 1854839"/>
                <a:gd name="connsiteY13" fmla="*/ 331470 h 2781090"/>
                <a:gd name="connsiteX14" fmla="*/ 1032510 w 1854839"/>
                <a:gd name="connsiteY14" fmla="*/ 396240 h 2781090"/>
                <a:gd name="connsiteX15" fmla="*/ 1040130 w 1854839"/>
                <a:gd name="connsiteY15" fmla="*/ 476250 h 2781090"/>
                <a:gd name="connsiteX16" fmla="*/ 1104900 w 1854839"/>
                <a:gd name="connsiteY16" fmla="*/ 510540 h 2781090"/>
                <a:gd name="connsiteX17" fmla="*/ 1135380 w 1854839"/>
                <a:gd name="connsiteY17" fmla="*/ 567690 h 2781090"/>
                <a:gd name="connsiteX18" fmla="*/ 1154430 w 1854839"/>
                <a:gd name="connsiteY18" fmla="*/ 628650 h 2781090"/>
                <a:gd name="connsiteX19" fmla="*/ 1158240 w 1854839"/>
                <a:gd name="connsiteY19" fmla="*/ 666750 h 2781090"/>
                <a:gd name="connsiteX20" fmla="*/ 1181100 w 1854839"/>
                <a:gd name="connsiteY20" fmla="*/ 731520 h 2781090"/>
                <a:gd name="connsiteX21" fmla="*/ 1226820 w 1854839"/>
                <a:gd name="connsiteY21" fmla="*/ 773430 h 2781090"/>
                <a:gd name="connsiteX22" fmla="*/ 1261110 w 1854839"/>
                <a:gd name="connsiteY22" fmla="*/ 792480 h 2781090"/>
                <a:gd name="connsiteX23" fmla="*/ 1287780 w 1854839"/>
                <a:gd name="connsiteY23" fmla="*/ 857250 h 2781090"/>
                <a:gd name="connsiteX24" fmla="*/ 1291590 w 1854839"/>
                <a:gd name="connsiteY24" fmla="*/ 918210 h 2781090"/>
                <a:gd name="connsiteX25" fmla="*/ 1280160 w 1854839"/>
                <a:gd name="connsiteY25" fmla="*/ 941070 h 2781090"/>
                <a:gd name="connsiteX26" fmla="*/ 1280160 w 1854839"/>
                <a:gd name="connsiteY26" fmla="*/ 1005840 h 2781090"/>
                <a:gd name="connsiteX27" fmla="*/ 1253490 w 1854839"/>
                <a:gd name="connsiteY27" fmla="*/ 1047750 h 2781090"/>
                <a:gd name="connsiteX28" fmla="*/ 1234440 w 1854839"/>
                <a:gd name="connsiteY28" fmla="*/ 1089660 h 2781090"/>
                <a:gd name="connsiteX29" fmla="*/ 1207770 w 1854839"/>
                <a:gd name="connsiteY29" fmla="*/ 1104900 h 2781090"/>
                <a:gd name="connsiteX30" fmla="*/ 1207770 w 1854839"/>
                <a:gd name="connsiteY30" fmla="*/ 1150620 h 2781090"/>
                <a:gd name="connsiteX31" fmla="*/ 1173480 w 1854839"/>
                <a:gd name="connsiteY31" fmla="*/ 1188720 h 2781090"/>
                <a:gd name="connsiteX32" fmla="*/ 1165860 w 1854839"/>
                <a:gd name="connsiteY32" fmla="*/ 1253490 h 2781090"/>
                <a:gd name="connsiteX33" fmla="*/ 1200150 w 1854839"/>
                <a:gd name="connsiteY33" fmla="*/ 1325880 h 2781090"/>
                <a:gd name="connsiteX34" fmla="*/ 1200150 w 1854839"/>
                <a:gd name="connsiteY34" fmla="*/ 1383030 h 2781090"/>
                <a:gd name="connsiteX35" fmla="*/ 1211580 w 1854839"/>
                <a:gd name="connsiteY35" fmla="*/ 1447800 h 2781090"/>
                <a:gd name="connsiteX36" fmla="*/ 1203960 w 1854839"/>
                <a:gd name="connsiteY36" fmla="*/ 1508760 h 2781090"/>
                <a:gd name="connsiteX37" fmla="*/ 1253490 w 1854839"/>
                <a:gd name="connsiteY37" fmla="*/ 1607820 h 2781090"/>
                <a:gd name="connsiteX38" fmla="*/ 1272540 w 1854839"/>
                <a:gd name="connsiteY38" fmla="*/ 1699260 h 2781090"/>
                <a:gd name="connsiteX39" fmla="*/ 1287780 w 1854839"/>
                <a:gd name="connsiteY39" fmla="*/ 1737360 h 2781090"/>
                <a:gd name="connsiteX40" fmla="*/ 1325880 w 1854839"/>
                <a:gd name="connsiteY40" fmla="*/ 1805940 h 2781090"/>
                <a:gd name="connsiteX41" fmla="*/ 1329690 w 1854839"/>
                <a:gd name="connsiteY41" fmla="*/ 1866900 h 2781090"/>
                <a:gd name="connsiteX42" fmla="*/ 1333500 w 1854839"/>
                <a:gd name="connsiteY42" fmla="*/ 1916430 h 2781090"/>
                <a:gd name="connsiteX43" fmla="*/ 1363980 w 1854839"/>
                <a:gd name="connsiteY43" fmla="*/ 1965960 h 2781090"/>
                <a:gd name="connsiteX44" fmla="*/ 1405890 w 1854839"/>
                <a:gd name="connsiteY44" fmla="*/ 2026920 h 2781090"/>
                <a:gd name="connsiteX45" fmla="*/ 1417320 w 1854839"/>
                <a:gd name="connsiteY45" fmla="*/ 2061210 h 2781090"/>
                <a:gd name="connsiteX46" fmla="*/ 1459230 w 1854839"/>
                <a:gd name="connsiteY46" fmla="*/ 2110740 h 2781090"/>
                <a:gd name="connsiteX47" fmla="*/ 1508760 w 1854839"/>
                <a:gd name="connsiteY47" fmla="*/ 2145030 h 2781090"/>
                <a:gd name="connsiteX48" fmla="*/ 1596390 w 1854839"/>
                <a:gd name="connsiteY48" fmla="*/ 2186940 h 2781090"/>
                <a:gd name="connsiteX49" fmla="*/ 1611630 w 1854839"/>
                <a:gd name="connsiteY49" fmla="*/ 2221230 h 2781090"/>
                <a:gd name="connsiteX50" fmla="*/ 1642110 w 1854839"/>
                <a:gd name="connsiteY50" fmla="*/ 2266950 h 2781090"/>
                <a:gd name="connsiteX51" fmla="*/ 1703070 w 1854839"/>
                <a:gd name="connsiteY51" fmla="*/ 2305050 h 2781090"/>
                <a:gd name="connsiteX52" fmla="*/ 1748790 w 1854839"/>
                <a:gd name="connsiteY52" fmla="*/ 2358390 h 2781090"/>
                <a:gd name="connsiteX53" fmla="*/ 1760220 w 1854839"/>
                <a:gd name="connsiteY53" fmla="*/ 2449830 h 2781090"/>
                <a:gd name="connsiteX54" fmla="*/ 1779270 w 1854839"/>
                <a:gd name="connsiteY54" fmla="*/ 2499360 h 2781090"/>
                <a:gd name="connsiteX55" fmla="*/ 1824780 w 1854839"/>
                <a:gd name="connsiteY55" fmla="*/ 2532061 h 2781090"/>
                <a:gd name="connsiteX56" fmla="*/ 1843619 w 1854839"/>
                <a:gd name="connsiteY56" fmla="*/ 2585401 h 2781090"/>
                <a:gd name="connsiteX57" fmla="*/ 1854839 w 1854839"/>
                <a:gd name="connsiteY57" fmla="*/ 2649166 h 2781090"/>
                <a:gd name="connsiteX58" fmla="*/ 1845419 w 1854839"/>
                <a:gd name="connsiteY58" fmla="*/ 2698485 h 2781090"/>
                <a:gd name="connsiteX59" fmla="*/ 1827374 w 1854839"/>
                <a:gd name="connsiteY59" fmla="*/ 2735580 h 2781090"/>
                <a:gd name="connsiteX60" fmla="*/ 1774829 w 1854839"/>
                <a:gd name="connsiteY60" fmla="*/ 2775270 h 2781090"/>
                <a:gd name="connsiteX61" fmla="*/ 1699050 w 1854839"/>
                <a:gd name="connsiteY61" fmla="*/ 2781090 h 2781090"/>
                <a:gd name="connsiteX62" fmla="*/ 1628459 w 1854839"/>
                <a:gd name="connsiteY62" fmla="*/ 2779290 h 2781090"/>
                <a:gd name="connsiteX63" fmla="*/ 1512570 w 1854839"/>
                <a:gd name="connsiteY63" fmla="*/ 2754630 h 2781090"/>
                <a:gd name="connsiteX64" fmla="*/ 1451610 w 1854839"/>
                <a:gd name="connsiteY64" fmla="*/ 2766060 h 2781090"/>
                <a:gd name="connsiteX65" fmla="*/ 1390650 w 1854839"/>
                <a:gd name="connsiteY65" fmla="*/ 2773680 h 2781090"/>
                <a:gd name="connsiteX66" fmla="*/ 1356360 w 1854839"/>
                <a:gd name="connsiteY66" fmla="*/ 2766060 h 2781090"/>
                <a:gd name="connsiteX67" fmla="*/ 1325880 w 1854839"/>
                <a:gd name="connsiteY67" fmla="*/ 2750820 h 2781090"/>
                <a:gd name="connsiteX68" fmla="*/ 1226820 w 1854839"/>
                <a:gd name="connsiteY68" fmla="*/ 2758440 h 2781090"/>
                <a:gd name="connsiteX69" fmla="*/ 1135380 w 1854839"/>
                <a:gd name="connsiteY69" fmla="*/ 2773680 h 2781090"/>
                <a:gd name="connsiteX70" fmla="*/ 1078230 w 1854839"/>
                <a:gd name="connsiteY70" fmla="*/ 2762250 h 2781090"/>
                <a:gd name="connsiteX71" fmla="*/ 1013460 w 1854839"/>
                <a:gd name="connsiteY71" fmla="*/ 2739390 h 2781090"/>
                <a:gd name="connsiteX72" fmla="*/ 956310 w 1854839"/>
                <a:gd name="connsiteY72" fmla="*/ 2727960 h 2781090"/>
                <a:gd name="connsiteX73" fmla="*/ 830580 w 1854839"/>
                <a:gd name="connsiteY73" fmla="*/ 2678430 h 2781090"/>
                <a:gd name="connsiteX74" fmla="*/ 800100 w 1854839"/>
                <a:gd name="connsiteY74" fmla="*/ 2647950 h 2781090"/>
                <a:gd name="connsiteX75" fmla="*/ 758190 w 1854839"/>
                <a:gd name="connsiteY75" fmla="*/ 2636520 h 2781090"/>
                <a:gd name="connsiteX76" fmla="*/ 727710 w 1854839"/>
                <a:gd name="connsiteY76" fmla="*/ 2625090 h 2781090"/>
                <a:gd name="connsiteX77" fmla="*/ 681990 w 1854839"/>
                <a:gd name="connsiteY77" fmla="*/ 2590800 h 2781090"/>
                <a:gd name="connsiteX78" fmla="*/ 659130 w 1854839"/>
                <a:gd name="connsiteY78" fmla="*/ 2564130 h 2781090"/>
                <a:gd name="connsiteX79" fmla="*/ 590550 w 1854839"/>
                <a:gd name="connsiteY79" fmla="*/ 2552700 h 2781090"/>
                <a:gd name="connsiteX80" fmla="*/ 563880 w 1854839"/>
                <a:gd name="connsiteY80" fmla="*/ 2537460 h 2781090"/>
                <a:gd name="connsiteX81" fmla="*/ 541020 w 1854839"/>
                <a:gd name="connsiteY81" fmla="*/ 2491740 h 2781090"/>
                <a:gd name="connsiteX82" fmla="*/ 541020 w 1854839"/>
                <a:gd name="connsiteY82" fmla="*/ 2426970 h 2781090"/>
                <a:gd name="connsiteX83" fmla="*/ 502920 w 1854839"/>
                <a:gd name="connsiteY83" fmla="*/ 2354580 h 2781090"/>
                <a:gd name="connsiteX84" fmla="*/ 472440 w 1854839"/>
                <a:gd name="connsiteY84" fmla="*/ 2293620 h 2781090"/>
                <a:gd name="connsiteX85" fmla="*/ 422910 w 1854839"/>
                <a:gd name="connsiteY85" fmla="*/ 2217420 h 2781090"/>
                <a:gd name="connsiteX86" fmla="*/ 388620 w 1854839"/>
                <a:gd name="connsiteY86" fmla="*/ 2076450 h 2781090"/>
                <a:gd name="connsiteX87" fmla="*/ 350520 w 1854839"/>
                <a:gd name="connsiteY87" fmla="*/ 2038350 h 2781090"/>
                <a:gd name="connsiteX88" fmla="*/ 331470 w 1854839"/>
                <a:gd name="connsiteY88" fmla="*/ 2011680 h 2781090"/>
                <a:gd name="connsiteX89" fmla="*/ 308610 w 1854839"/>
                <a:gd name="connsiteY89" fmla="*/ 1962150 h 2781090"/>
                <a:gd name="connsiteX90" fmla="*/ 281940 w 1854839"/>
                <a:gd name="connsiteY90" fmla="*/ 1905000 h 2781090"/>
                <a:gd name="connsiteX91" fmla="*/ 232410 w 1854839"/>
                <a:gd name="connsiteY91" fmla="*/ 1802130 h 2781090"/>
                <a:gd name="connsiteX92" fmla="*/ 240030 w 1854839"/>
                <a:gd name="connsiteY92" fmla="*/ 1748790 h 2781090"/>
                <a:gd name="connsiteX93" fmla="*/ 251460 w 1854839"/>
                <a:gd name="connsiteY93" fmla="*/ 1676400 h 2781090"/>
                <a:gd name="connsiteX94" fmla="*/ 236220 w 1854839"/>
                <a:gd name="connsiteY94" fmla="*/ 1611630 h 2781090"/>
                <a:gd name="connsiteX95" fmla="*/ 220980 w 1854839"/>
                <a:gd name="connsiteY95" fmla="*/ 1569720 h 2781090"/>
                <a:gd name="connsiteX96" fmla="*/ 220980 w 1854839"/>
                <a:gd name="connsiteY96" fmla="*/ 1508760 h 2781090"/>
                <a:gd name="connsiteX97" fmla="*/ 220980 w 1854839"/>
                <a:gd name="connsiteY97" fmla="*/ 1508760 h 2781090"/>
                <a:gd name="connsiteX98" fmla="*/ 205740 w 1854839"/>
                <a:gd name="connsiteY98" fmla="*/ 1447800 h 2781090"/>
                <a:gd name="connsiteX99" fmla="*/ 190500 w 1854839"/>
                <a:gd name="connsiteY99" fmla="*/ 1379220 h 2781090"/>
                <a:gd name="connsiteX100" fmla="*/ 205740 w 1854839"/>
                <a:gd name="connsiteY100" fmla="*/ 1329690 h 2781090"/>
                <a:gd name="connsiteX101" fmla="*/ 186690 w 1854839"/>
                <a:gd name="connsiteY101" fmla="*/ 1245870 h 2781090"/>
                <a:gd name="connsiteX102" fmla="*/ 160020 w 1854839"/>
                <a:gd name="connsiteY102" fmla="*/ 1169670 h 2781090"/>
                <a:gd name="connsiteX103" fmla="*/ 137160 w 1854839"/>
                <a:gd name="connsiteY103" fmla="*/ 1108710 h 2781090"/>
                <a:gd name="connsiteX104" fmla="*/ 99060 w 1854839"/>
                <a:gd name="connsiteY104" fmla="*/ 1055370 h 2781090"/>
                <a:gd name="connsiteX105" fmla="*/ 80010 w 1854839"/>
                <a:gd name="connsiteY105" fmla="*/ 994410 h 2781090"/>
                <a:gd name="connsiteX106" fmla="*/ 57150 w 1854839"/>
                <a:gd name="connsiteY106" fmla="*/ 941070 h 2781090"/>
                <a:gd name="connsiteX107" fmla="*/ 76200 w 1854839"/>
                <a:gd name="connsiteY107" fmla="*/ 895350 h 2781090"/>
                <a:gd name="connsiteX108" fmla="*/ 80010 w 1854839"/>
                <a:gd name="connsiteY108" fmla="*/ 838200 h 2781090"/>
                <a:gd name="connsiteX109" fmla="*/ 68580 w 1854839"/>
                <a:gd name="connsiteY109" fmla="*/ 800100 h 2781090"/>
                <a:gd name="connsiteX110" fmla="*/ 72390 w 1854839"/>
                <a:gd name="connsiteY110" fmla="*/ 758190 h 2781090"/>
                <a:gd name="connsiteX111" fmla="*/ 87630 w 1854839"/>
                <a:gd name="connsiteY111" fmla="*/ 716280 h 2781090"/>
                <a:gd name="connsiteX112" fmla="*/ 91440 w 1854839"/>
                <a:gd name="connsiteY112" fmla="*/ 636270 h 2781090"/>
                <a:gd name="connsiteX113" fmla="*/ 68580 w 1854839"/>
                <a:gd name="connsiteY113" fmla="*/ 579120 h 2781090"/>
                <a:gd name="connsiteX114" fmla="*/ 45720 w 1854839"/>
                <a:gd name="connsiteY114" fmla="*/ 548640 h 2781090"/>
                <a:gd name="connsiteX115" fmla="*/ 38100 w 1854839"/>
                <a:gd name="connsiteY115" fmla="*/ 476250 h 2781090"/>
                <a:gd name="connsiteX116" fmla="*/ 22860 w 1854839"/>
                <a:gd name="connsiteY116" fmla="*/ 426720 h 2781090"/>
                <a:gd name="connsiteX117" fmla="*/ 3810 w 1854839"/>
                <a:gd name="connsiteY117" fmla="*/ 373380 h 2781090"/>
                <a:gd name="connsiteX118" fmla="*/ 0 w 1854839"/>
                <a:gd name="connsiteY118" fmla="*/ 316230 h 2781090"/>
                <a:gd name="connsiteX119" fmla="*/ 0 w 1854839"/>
                <a:gd name="connsiteY119" fmla="*/ 262890 h 2781090"/>
                <a:gd name="connsiteX120" fmla="*/ 41910 w 1854839"/>
                <a:gd name="connsiteY120" fmla="*/ 213360 h 2781090"/>
                <a:gd name="connsiteX121" fmla="*/ 60960 w 1854839"/>
                <a:gd name="connsiteY121" fmla="*/ 167640 h 2781090"/>
                <a:gd name="connsiteX122" fmla="*/ 91440 w 1854839"/>
                <a:gd name="connsiteY122" fmla="*/ 148590 h 2781090"/>
                <a:gd name="connsiteX123" fmla="*/ 125730 w 1854839"/>
                <a:gd name="connsiteY123" fmla="*/ 125730 h 2781090"/>
                <a:gd name="connsiteX124" fmla="*/ 182880 w 1854839"/>
                <a:gd name="connsiteY124" fmla="*/ 87630 h 2781090"/>
                <a:gd name="connsiteX125" fmla="*/ 231615 w 1854839"/>
                <a:gd name="connsiteY125" fmla="*/ 65986 h 2781090"/>
                <a:gd name="connsiteX126" fmla="*/ 313720 w 1854839"/>
                <a:gd name="connsiteY126" fmla="*/ 55145 h 2781090"/>
                <a:gd name="connsiteX127" fmla="*/ 328111 w 1854839"/>
                <a:gd name="connsiteY127" fmla="*/ 114427 h 2781090"/>
                <a:gd name="connsiteX128" fmla="*/ 220980 w 1854839"/>
                <a:gd name="connsiteY128" fmla="*/ 133350 h 2781090"/>
                <a:gd name="connsiteX129" fmla="*/ 106680 w 1854839"/>
                <a:gd name="connsiteY129" fmla="*/ 205740 h 2781090"/>
                <a:gd name="connsiteX130" fmla="*/ 80010 w 1854839"/>
                <a:gd name="connsiteY130" fmla="*/ 259080 h 2781090"/>
                <a:gd name="connsiteX131" fmla="*/ 68580 w 1854839"/>
                <a:gd name="connsiteY131" fmla="*/ 304800 h 2781090"/>
                <a:gd name="connsiteX132" fmla="*/ 60960 w 1854839"/>
                <a:gd name="connsiteY132" fmla="*/ 358140 h 2781090"/>
                <a:gd name="connsiteX133" fmla="*/ 83820 w 1854839"/>
                <a:gd name="connsiteY133" fmla="*/ 430530 h 2781090"/>
                <a:gd name="connsiteX134" fmla="*/ 129540 w 1854839"/>
                <a:gd name="connsiteY134" fmla="*/ 483870 h 2781090"/>
                <a:gd name="connsiteX135" fmla="*/ 163830 w 1854839"/>
                <a:gd name="connsiteY135" fmla="*/ 541020 h 2781090"/>
                <a:gd name="connsiteX136" fmla="*/ 156210 w 1854839"/>
                <a:gd name="connsiteY136" fmla="*/ 643890 h 2781090"/>
                <a:gd name="connsiteX137" fmla="*/ 156210 w 1854839"/>
                <a:gd name="connsiteY137" fmla="*/ 773430 h 2781090"/>
                <a:gd name="connsiteX138" fmla="*/ 144780 w 1854839"/>
                <a:gd name="connsiteY138" fmla="*/ 899160 h 2781090"/>
                <a:gd name="connsiteX139" fmla="*/ 190500 w 1854839"/>
                <a:gd name="connsiteY139" fmla="*/ 1024890 h 2781090"/>
                <a:gd name="connsiteX140" fmla="*/ 220980 w 1854839"/>
                <a:gd name="connsiteY140" fmla="*/ 1112520 h 2781090"/>
                <a:gd name="connsiteX141" fmla="*/ 251460 w 1854839"/>
                <a:gd name="connsiteY141" fmla="*/ 1188720 h 2781090"/>
                <a:gd name="connsiteX142" fmla="*/ 259080 w 1854839"/>
                <a:gd name="connsiteY142" fmla="*/ 1283970 h 2781090"/>
                <a:gd name="connsiteX143" fmla="*/ 274320 w 1854839"/>
                <a:gd name="connsiteY143" fmla="*/ 1394460 h 2781090"/>
                <a:gd name="connsiteX144" fmla="*/ 320040 w 1854839"/>
                <a:gd name="connsiteY144" fmla="*/ 1543050 h 2781090"/>
                <a:gd name="connsiteX145" fmla="*/ 342900 w 1854839"/>
                <a:gd name="connsiteY145" fmla="*/ 1741170 h 2781090"/>
                <a:gd name="connsiteX146" fmla="*/ 411480 w 1854839"/>
                <a:gd name="connsiteY146" fmla="*/ 1950720 h 2781090"/>
                <a:gd name="connsiteX147" fmla="*/ 472440 w 1854839"/>
                <a:gd name="connsiteY147" fmla="*/ 2148840 h 2781090"/>
                <a:gd name="connsiteX148" fmla="*/ 556260 w 1854839"/>
                <a:gd name="connsiteY148" fmla="*/ 2308860 h 2781090"/>
                <a:gd name="connsiteX149" fmla="*/ 655320 w 1854839"/>
                <a:gd name="connsiteY149" fmla="*/ 2430780 h 2781090"/>
                <a:gd name="connsiteX150" fmla="*/ 784860 w 1854839"/>
                <a:gd name="connsiteY150" fmla="*/ 2548890 h 2781090"/>
                <a:gd name="connsiteX151" fmla="*/ 914400 w 1854839"/>
                <a:gd name="connsiteY151" fmla="*/ 2617470 h 2781090"/>
                <a:gd name="connsiteX152" fmla="*/ 948690 w 1854839"/>
                <a:gd name="connsiteY152" fmla="*/ 2651760 h 2781090"/>
                <a:gd name="connsiteX153" fmla="*/ 1074420 w 1854839"/>
                <a:gd name="connsiteY153" fmla="*/ 2674620 h 2781090"/>
                <a:gd name="connsiteX154" fmla="*/ 1123950 w 1854839"/>
                <a:gd name="connsiteY154" fmla="*/ 2678430 h 2781090"/>
                <a:gd name="connsiteX155" fmla="*/ 1344930 w 1854839"/>
                <a:gd name="connsiteY155" fmla="*/ 2674620 h 2781090"/>
                <a:gd name="connsiteX156" fmla="*/ 1592580 w 1854839"/>
                <a:gd name="connsiteY156" fmla="*/ 2716530 h 2781090"/>
                <a:gd name="connsiteX157" fmla="*/ 1737360 w 1854839"/>
                <a:gd name="connsiteY157" fmla="*/ 2716530 h 2781090"/>
                <a:gd name="connsiteX158" fmla="*/ 1786890 w 1854839"/>
                <a:gd name="connsiteY158" fmla="*/ 2682240 h 2781090"/>
                <a:gd name="connsiteX159" fmla="*/ 1783080 w 1854839"/>
                <a:gd name="connsiteY159" fmla="*/ 2625090 h 2781090"/>
                <a:gd name="connsiteX160" fmla="*/ 1764030 w 1854839"/>
                <a:gd name="connsiteY160" fmla="*/ 2579370 h 2781090"/>
                <a:gd name="connsiteX161" fmla="*/ 1718310 w 1854839"/>
                <a:gd name="connsiteY161" fmla="*/ 2526030 h 2781090"/>
                <a:gd name="connsiteX162" fmla="*/ 1684020 w 1854839"/>
                <a:gd name="connsiteY162" fmla="*/ 2400300 h 2781090"/>
                <a:gd name="connsiteX163" fmla="*/ 1657350 w 1854839"/>
                <a:gd name="connsiteY163" fmla="*/ 2339340 h 2781090"/>
                <a:gd name="connsiteX164" fmla="*/ 1607820 w 1854839"/>
                <a:gd name="connsiteY164" fmla="*/ 2263140 h 2781090"/>
                <a:gd name="connsiteX165" fmla="*/ 1504950 w 1854839"/>
                <a:gd name="connsiteY165" fmla="*/ 2205990 h 2781090"/>
                <a:gd name="connsiteX166" fmla="*/ 1379220 w 1854839"/>
                <a:gd name="connsiteY166" fmla="*/ 2129790 h 2781090"/>
                <a:gd name="connsiteX167" fmla="*/ 1306830 w 1854839"/>
                <a:gd name="connsiteY167" fmla="*/ 2053590 h 2781090"/>
                <a:gd name="connsiteX168" fmla="*/ 1257300 w 1854839"/>
                <a:gd name="connsiteY168" fmla="*/ 1943100 h 2781090"/>
                <a:gd name="connsiteX169" fmla="*/ 1226820 w 1854839"/>
                <a:gd name="connsiteY169" fmla="*/ 1844040 h 2781090"/>
                <a:gd name="connsiteX170" fmla="*/ 1215390 w 1854839"/>
                <a:gd name="connsiteY170" fmla="*/ 1756410 h 2781090"/>
                <a:gd name="connsiteX171" fmla="*/ 1181100 w 1854839"/>
                <a:gd name="connsiteY171" fmla="*/ 1703070 h 2781090"/>
                <a:gd name="connsiteX172" fmla="*/ 1150620 w 1854839"/>
                <a:gd name="connsiteY172" fmla="*/ 1577340 h 2781090"/>
                <a:gd name="connsiteX173" fmla="*/ 1123950 w 1854839"/>
                <a:gd name="connsiteY173" fmla="*/ 1474470 h 2781090"/>
                <a:gd name="connsiteX174" fmla="*/ 1070610 w 1854839"/>
                <a:gd name="connsiteY174" fmla="*/ 1356360 h 2781090"/>
                <a:gd name="connsiteX175" fmla="*/ 1013460 w 1854839"/>
                <a:gd name="connsiteY175" fmla="*/ 1230630 h 2781090"/>
                <a:gd name="connsiteX176" fmla="*/ 1021080 w 1854839"/>
                <a:gd name="connsiteY176" fmla="*/ 1123950 h 2781090"/>
                <a:gd name="connsiteX177" fmla="*/ 1028700 w 1854839"/>
                <a:gd name="connsiteY177" fmla="*/ 1085850 h 2781090"/>
                <a:gd name="connsiteX178" fmla="*/ 1097280 w 1854839"/>
                <a:gd name="connsiteY178" fmla="*/ 1051560 h 2781090"/>
                <a:gd name="connsiteX179" fmla="*/ 1150620 w 1854839"/>
                <a:gd name="connsiteY179" fmla="*/ 1017270 h 2781090"/>
                <a:gd name="connsiteX180" fmla="*/ 1158240 w 1854839"/>
                <a:gd name="connsiteY180" fmla="*/ 929640 h 2781090"/>
                <a:gd name="connsiteX181" fmla="*/ 1131570 w 1854839"/>
                <a:gd name="connsiteY181" fmla="*/ 842010 h 2781090"/>
                <a:gd name="connsiteX182" fmla="*/ 1062990 w 1854839"/>
                <a:gd name="connsiteY182" fmla="*/ 784860 h 2781090"/>
                <a:gd name="connsiteX183" fmla="*/ 1009650 w 1854839"/>
                <a:gd name="connsiteY183" fmla="*/ 617220 h 2781090"/>
                <a:gd name="connsiteX184" fmla="*/ 948690 w 1854839"/>
                <a:gd name="connsiteY184" fmla="*/ 491490 h 2781090"/>
                <a:gd name="connsiteX185" fmla="*/ 845343 w 1854839"/>
                <a:gd name="connsiteY185" fmla="*/ 386240 h 2781090"/>
                <a:gd name="connsiteX186" fmla="*/ 830580 w 1854839"/>
                <a:gd name="connsiteY186" fmla="*/ 293370 h 2781090"/>
                <a:gd name="connsiteX187" fmla="*/ 838200 w 1854839"/>
                <a:gd name="connsiteY187" fmla="*/ 182880 h 2781090"/>
                <a:gd name="connsiteX188" fmla="*/ 819150 w 1854839"/>
                <a:gd name="connsiteY188" fmla="*/ 99060 h 2781090"/>
                <a:gd name="connsiteX189" fmla="*/ 784860 w 1854839"/>
                <a:gd name="connsiteY189" fmla="*/ 68580 h 2781090"/>
                <a:gd name="connsiteX190" fmla="*/ 712470 w 1854839"/>
                <a:gd name="connsiteY190" fmla="*/ 57150 h 2781090"/>
                <a:gd name="connsiteX191" fmla="*/ 621030 w 1854839"/>
                <a:gd name="connsiteY191" fmla="*/ 57150 h 2781090"/>
                <a:gd name="connsiteX192" fmla="*/ 495300 w 1854839"/>
                <a:gd name="connsiteY192" fmla="*/ 95250 h 2781090"/>
                <a:gd name="connsiteX193" fmla="*/ 430530 w 1854839"/>
                <a:gd name="connsiteY193" fmla="*/ 114300 h 2781090"/>
                <a:gd name="connsiteX194" fmla="*/ 412406 w 1854839"/>
                <a:gd name="connsiteY194" fmla="*/ 119126 h 2781090"/>
                <a:gd name="connsiteX0" fmla="*/ 412406 w 1854839"/>
                <a:gd name="connsiteY0" fmla="*/ 119126 h 2781090"/>
                <a:gd name="connsiteX1" fmla="*/ 463349 w 1854839"/>
                <a:gd name="connsiteY1" fmla="*/ 39559 h 2781090"/>
                <a:gd name="connsiteX2" fmla="*/ 529590 w 1854839"/>
                <a:gd name="connsiteY2" fmla="*/ 41910 h 2781090"/>
                <a:gd name="connsiteX3" fmla="*/ 617220 w 1854839"/>
                <a:gd name="connsiteY3" fmla="*/ 19050 h 2781090"/>
                <a:gd name="connsiteX4" fmla="*/ 739140 w 1854839"/>
                <a:gd name="connsiteY4" fmla="*/ 0 h 2781090"/>
                <a:gd name="connsiteX5" fmla="*/ 796290 w 1854839"/>
                <a:gd name="connsiteY5" fmla="*/ 7620 h 2781090"/>
                <a:gd name="connsiteX6" fmla="*/ 811530 w 1854839"/>
                <a:gd name="connsiteY6" fmla="*/ 11430 h 2781090"/>
                <a:gd name="connsiteX7" fmla="*/ 857250 w 1854839"/>
                <a:gd name="connsiteY7" fmla="*/ 49530 h 2781090"/>
                <a:gd name="connsiteX8" fmla="*/ 891540 w 1854839"/>
                <a:gd name="connsiteY8" fmla="*/ 91440 h 2781090"/>
                <a:gd name="connsiteX9" fmla="*/ 918210 w 1854839"/>
                <a:gd name="connsiteY9" fmla="*/ 152400 h 2781090"/>
                <a:gd name="connsiteX10" fmla="*/ 929640 w 1854839"/>
                <a:gd name="connsiteY10" fmla="*/ 213360 h 2781090"/>
                <a:gd name="connsiteX11" fmla="*/ 933450 w 1854839"/>
                <a:gd name="connsiteY11" fmla="*/ 262890 h 2781090"/>
                <a:gd name="connsiteX12" fmla="*/ 971550 w 1854839"/>
                <a:gd name="connsiteY12" fmla="*/ 300990 h 2781090"/>
                <a:gd name="connsiteX13" fmla="*/ 1013460 w 1854839"/>
                <a:gd name="connsiteY13" fmla="*/ 331470 h 2781090"/>
                <a:gd name="connsiteX14" fmla="*/ 1032510 w 1854839"/>
                <a:gd name="connsiteY14" fmla="*/ 396240 h 2781090"/>
                <a:gd name="connsiteX15" fmla="*/ 1040130 w 1854839"/>
                <a:gd name="connsiteY15" fmla="*/ 476250 h 2781090"/>
                <a:gd name="connsiteX16" fmla="*/ 1104900 w 1854839"/>
                <a:gd name="connsiteY16" fmla="*/ 510540 h 2781090"/>
                <a:gd name="connsiteX17" fmla="*/ 1135380 w 1854839"/>
                <a:gd name="connsiteY17" fmla="*/ 567690 h 2781090"/>
                <a:gd name="connsiteX18" fmla="*/ 1154430 w 1854839"/>
                <a:gd name="connsiteY18" fmla="*/ 628650 h 2781090"/>
                <a:gd name="connsiteX19" fmla="*/ 1158240 w 1854839"/>
                <a:gd name="connsiteY19" fmla="*/ 666750 h 2781090"/>
                <a:gd name="connsiteX20" fmla="*/ 1181100 w 1854839"/>
                <a:gd name="connsiteY20" fmla="*/ 731520 h 2781090"/>
                <a:gd name="connsiteX21" fmla="*/ 1226820 w 1854839"/>
                <a:gd name="connsiteY21" fmla="*/ 773430 h 2781090"/>
                <a:gd name="connsiteX22" fmla="*/ 1261110 w 1854839"/>
                <a:gd name="connsiteY22" fmla="*/ 792480 h 2781090"/>
                <a:gd name="connsiteX23" fmla="*/ 1287780 w 1854839"/>
                <a:gd name="connsiteY23" fmla="*/ 857250 h 2781090"/>
                <a:gd name="connsiteX24" fmla="*/ 1291590 w 1854839"/>
                <a:gd name="connsiteY24" fmla="*/ 918210 h 2781090"/>
                <a:gd name="connsiteX25" fmla="*/ 1280160 w 1854839"/>
                <a:gd name="connsiteY25" fmla="*/ 941070 h 2781090"/>
                <a:gd name="connsiteX26" fmla="*/ 1280160 w 1854839"/>
                <a:gd name="connsiteY26" fmla="*/ 1005840 h 2781090"/>
                <a:gd name="connsiteX27" fmla="*/ 1253490 w 1854839"/>
                <a:gd name="connsiteY27" fmla="*/ 1047750 h 2781090"/>
                <a:gd name="connsiteX28" fmla="*/ 1234440 w 1854839"/>
                <a:gd name="connsiteY28" fmla="*/ 1089660 h 2781090"/>
                <a:gd name="connsiteX29" fmla="*/ 1207770 w 1854839"/>
                <a:gd name="connsiteY29" fmla="*/ 1104900 h 2781090"/>
                <a:gd name="connsiteX30" fmla="*/ 1207770 w 1854839"/>
                <a:gd name="connsiteY30" fmla="*/ 1150620 h 2781090"/>
                <a:gd name="connsiteX31" fmla="*/ 1173480 w 1854839"/>
                <a:gd name="connsiteY31" fmla="*/ 1188720 h 2781090"/>
                <a:gd name="connsiteX32" fmla="*/ 1165860 w 1854839"/>
                <a:gd name="connsiteY32" fmla="*/ 1253490 h 2781090"/>
                <a:gd name="connsiteX33" fmla="*/ 1200150 w 1854839"/>
                <a:gd name="connsiteY33" fmla="*/ 1325880 h 2781090"/>
                <a:gd name="connsiteX34" fmla="*/ 1200150 w 1854839"/>
                <a:gd name="connsiteY34" fmla="*/ 1383030 h 2781090"/>
                <a:gd name="connsiteX35" fmla="*/ 1211580 w 1854839"/>
                <a:gd name="connsiteY35" fmla="*/ 1447800 h 2781090"/>
                <a:gd name="connsiteX36" fmla="*/ 1203960 w 1854839"/>
                <a:gd name="connsiteY36" fmla="*/ 1508760 h 2781090"/>
                <a:gd name="connsiteX37" fmla="*/ 1253490 w 1854839"/>
                <a:gd name="connsiteY37" fmla="*/ 1607820 h 2781090"/>
                <a:gd name="connsiteX38" fmla="*/ 1272540 w 1854839"/>
                <a:gd name="connsiteY38" fmla="*/ 1699260 h 2781090"/>
                <a:gd name="connsiteX39" fmla="*/ 1287780 w 1854839"/>
                <a:gd name="connsiteY39" fmla="*/ 1737360 h 2781090"/>
                <a:gd name="connsiteX40" fmla="*/ 1325880 w 1854839"/>
                <a:gd name="connsiteY40" fmla="*/ 1805940 h 2781090"/>
                <a:gd name="connsiteX41" fmla="*/ 1329690 w 1854839"/>
                <a:gd name="connsiteY41" fmla="*/ 1866900 h 2781090"/>
                <a:gd name="connsiteX42" fmla="*/ 1333500 w 1854839"/>
                <a:gd name="connsiteY42" fmla="*/ 1916430 h 2781090"/>
                <a:gd name="connsiteX43" fmla="*/ 1363980 w 1854839"/>
                <a:gd name="connsiteY43" fmla="*/ 1965960 h 2781090"/>
                <a:gd name="connsiteX44" fmla="*/ 1405890 w 1854839"/>
                <a:gd name="connsiteY44" fmla="*/ 2026920 h 2781090"/>
                <a:gd name="connsiteX45" fmla="*/ 1417320 w 1854839"/>
                <a:gd name="connsiteY45" fmla="*/ 2061210 h 2781090"/>
                <a:gd name="connsiteX46" fmla="*/ 1459230 w 1854839"/>
                <a:gd name="connsiteY46" fmla="*/ 2110740 h 2781090"/>
                <a:gd name="connsiteX47" fmla="*/ 1508760 w 1854839"/>
                <a:gd name="connsiteY47" fmla="*/ 2145030 h 2781090"/>
                <a:gd name="connsiteX48" fmla="*/ 1596390 w 1854839"/>
                <a:gd name="connsiteY48" fmla="*/ 2186940 h 2781090"/>
                <a:gd name="connsiteX49" fmla="*/ 1611630 w 1854839"/>
                <a:gd name="connsiteY49" fmla="*/ 2221230 h 2781090"/>
                <a:gd name="connsiteX50" fmla="*/ 1642110 w 1854839"/>
                <a:gd name="connsiteY50" fmla="*/ 2266950 h 2781090"/>
                <a:gd name="connsiteX51" fmla="*/ 1703070 w 1854839"/>
                <a:gd name="connsiteY51" fmla="*/ 2305050 h 2781090"/>
                <a:gd name="connsiteX52" fmla="*/ 1748790 w 1854839"/>
                <a:gd name="connsiteY52" fmla="*/ 2358390 h 2781090"/>
                <a:gd name="connsiteX53" fmla="*/ 1760220 w 1854839"/>
                <a:gd name="connsiteY53" fmla="*/ 2449830 h 2781090"/>
                <a:gd name="connsiteX54" fmla="*/ 1804514 w 1854839"/>
                <a:gd name="connsiteY54" fmla="*/ 2490946 h 2781090"/>
                <a:gd name="connsiteX55" fmla="*/ 1824780 w 1854839"/>
                <a:gd name="connsiteY55" fmla="*/ 2532061 h 2781090"/>
                <a:gd name="connsiteX56" fmla="*/ 1843619 w 1854839"/>
                <a:gd name="connsiteY56" fmla="*/ 2585401 h 2781090"/>
                <a:gd name="connsiteX57" fmla="*/ 1854839 w 1854839"/>
                <a:gd name="connsiteY57" fmla="*/ 2649166 h 2781090"/>
                <a:gd name="connsiteX58" fmla="*/ 1845419 w 1854839"/>
                <a:gd name="connsiteY58" fmla="*/ 2698485 h 2781090"/>
                <a:gd name="connsiteX59" fmla="*/ 1827374 w 1854839"/>
                <a:gd name="connsiteY59" fmla="*/ 2735580 h 2781090"/>
                <a:gd name="connsiteX60" fmla="*/ 1774829 w 1854839"/>
                <a:gd name="connsiteY60" fmla="*/ 2775270 h 2781090"/>
                <a:gd name="connsiteX61" fmla="*/ 1699050 w 1854839"/>
                <a:gd name="connsiteY61" fmla="*/ 2781090 h 2781090"/>
                <a:gd name="connsiteX62" fmla="*/ 1628459 w 1854839"/>
                <a:gd name="connsiteY62" fmla="*/ 2779290 h 2781090"/>
                <a:gd name="connsiteX63" fmla="*/ 1512570 w 1854839"/>
                <a:gd name="connsiteY63" fmla="*/ 2754630 h 2781090"/>
                <a:gd name="connsiteX64" fmla="*/ 1451610 w 1854839"/>
                <a:gd name="connsiteY64" fmla="*/ 2766060 h 2781090"/>
                <a:gd name="connsiteX65" fmla="*/ 1390650 w 1854839"/>
                <a:gd name="connsiteY65" fmla="*/ 2773680 h 2781090"/>
                <a:gd name="connsiteX66" fmla="*/ 1356360 w 1854839"/>
                <a:gd name="connsiteY66" fmla="*/ 2766060 h 2781090"/>
                <a:gd name="connsiteX67" fmla="*/ 1325880 w 1854839"/>
                <a:gd name="connsiteY67" fmla="*/ 2750820 h 2781090"/>
                <a:gd name="connsiteX68" fmla="*/ 1226820 w 1854839"/>
                <a:gd name="connsiteY68" fmla="*/ 2758440 h 2781090"/>
                <a:gd name="connsiteX69" fmla="*/ 1135380 w 1854839"/>
                <a:gd name="connsiteY69" fmla="*/ 2773680 h 2781090"/>
                <a:gd name="connsiteX70" fmla="*/ 1078230 w 1854839"/>
                <a:gd name="connsiteY70" fmla="*/ 2762250 h 2781090"/>
                <a:gd name="connsiteX71" fmla="*/ 1013460 w 1854839"/>
                <a:gd name="connsiteY71" fmla="*/ 2739390 h 2781090"/>
                <a:gd name="connsiteX72" fmla="*/ 956310 w 1854839"/>
                <a:gd name="connsiteY72" fmla="*/ 2727960 h 2781090"/>
                <a:gd name="connsiteX73" fmla="*/ 830580 w 1854839"/>
                <a:gd name="connsiteY73" fmla="*/ 2678430 h 2781090"/>
                <a:gd name="connsiteX74" fmla="*/ 800100 w 1854839"/>
                <a:gd name="connsiteY74" fmla="*/ 2647950 h 2781090"/>
                <a:gd name="connsiteX75" fmla="*/ 758190 w 1854839"/>
                <a:gd name="connsiteY75" fmla="*/ 2636520 h 2781090"/>
                <a:gd name="connsiteX76" fmla="*/ 727710 w 1854839"/>
                <a:gd name="connsiteY76" fmla="*/ 2625090 h 2781090"/>
                <a:gd name="connsiteX77" fmla="*/ 681990 w 1854839"/>
                <a:gd name="connsiteY77" fmla="*/ 2590800 h 2781090"/>
                <a:gd name="connsiteX78" fmla="*/ 659130 w 1854839"/>
                <a:gd name="connsiteY78" fmla="*/ 2564130 h 2781090"/>
                <a:gd name="connsiteX79" fmla="*/ 590550 w 1854839"/>
                <a:gd name="connsiteY79" fmla="*/ 2552700 h 2781090"/>
                <a:gd name="connsiteX80" fmla="*/ 563880 w 1854839"/>
                <a:gd name="connsiteY80" fmla="*/ 2537460 h 2781090"/>
                <a:gd name="connsiteX81" fmla="*/ 541020 w 1854839"/>
                <a:gd name="connsiteY81" fmla="*/ 2491740 h 2781090"/>
                <a:gd name="connsiteX82" fmla="*/ 541020 w 1854839"/>
                <a:gd name="connsiteY82" fmla="*/ 2426970 h 2781090"/>
                <a:gd name="connsiteX83" fmla="*/ 502920 w 1854839"/>
                <a:gd name="connsiteY83" fmla="*/ 2354580 h 2781090"/>
                <a:gd name="connsiteX84" fmla="*/ 472440 w 1854839"/>
                <a:gd name="connsiteY84" fmla="*/ 2293620 h 2781090"/>
                <a:gd name="connsiteX85" fmla="*/ 422910 w 1854839"/>
                <a:gd name="connsiteY85" fmla="*/ 2217420 h 2781090"/>
                <a:gd name="connsiteX86" fmla="*/ 388620 w 1854839"/>
                <a:gd name="connsiteY86" fmla="*/ 2076450 h 2781090"/>
                <a:gd name="connsiteX87" fmla="*/ 350520 w 1854839"/>
                <a:gd name="connsiteY87" fmla="*/ 2038350 h 2781090"/>
                <a:gd name="connsiteX88" fmla="*/ 331470 w 1854839"/>
                <a:gd name="connsiteY88" fmla="*/ 2011680 h 2781090"/>
                <a:gd name="connsiteX89" fmla="*/ 308610 w 1854839"/>
                <a:gd name="connsiteY89" fmla="*/ 1962150 h 2781090"/>
                <a:gd name="connsiteX90" fmla="*/ 281940 w 1854839"/>
                <a:gd name="connsiteY90" fmla="*/ 1905000 h 2781090"/>
                <a:gd name="connsiteX91" fmla="*/ 232410 w 1854839"/>
                <a:gd name="connsiteY91" fmla="*/ 1802130 h 2781090"/>
                <a:gd name="connsiteX92" fmla="*/ 240030 w 1854839"/>
                <a:gd name="connsiteY92" fmla="*/ 1748790 h 2781090"/>
                <a:gd name="connsiteX93" fmla="*/ 251460 w 1854839"/>
                <a:gd name="connsiteY93" fmla="*/ 1676400 h 2781090"/>
                <a:gd name="connsiteX94" fmla="*/ 236220 w 1854839"/>
                <a:gd name="connsiteY94" fmla="*/ 1611630 h 2781090"/>
                <a:gd name="connsiteX95" fmla="*/ 220980 w 1854839"/>
                <a:gd name="connsiteY95" fmla="*/ 1569720 h 2781090"/>
                <a:gd name="connsiteX96" fmla="*/ 220980 w 1854839"/>
                <a:gd name="connsiteY96" fmla="*/ 1508760 h 2781090"/>
                <a:gd name="connsiteX97" fmla="*/ 220980 w 1854839"/>
                <a:gd name="connsiteY97" fmla="*/ 1508760 h 2781090"/>
                <a:gd name="connsiteX98" fmla="*/ 205740 w 1854839"/>
                <a:gd name="connsiteY98" fmla="*/ 1447800 h 2781090"/>
                <a:gd name="connsiteX99" fmla="*/ 190500 w 1854839"/>
                <a:gd name="connsiteY99" fmla="*/ 1379220 h 2781090"/>
                <a:gd name="connsiteX100" fmla="*/ 205740 w 1854839"/>
                <a:gd name="connsiteY100" fmla="*/ 1329690 h 2781090"/>
                <a:gd name="connsiteX101" fmla="*/ 186690 w 1854839"/>
                <a:gd name="connsiteY101" fmla="*/ 1245870 h 2781090"/>
                <a:gd name="connsiteX102" fmla="*/ 160020 w 1854839"/>
                <a:gd name="connsiteY102" fmla="*/ 1169670 h 2781090"/>
                <a:gd name="connsiteX103" fmla="*/ 137160 w 1854839"/>
                <a:gd name="connsiteY103" fmla="*/ 1108710 h 2781090"/>
                <a:gd name="connsiteX104" fmla="*/ 99060 w 1854839"/>
                <a:gd name="connsiteY104" fmla="*/ 1055370 h 2781090"/>
                <a:gd name="connsiteX105" fmla="*/ 80010 w 1854839"/>
                <a:gd name="connsiteY105" fmla="*/ 994410 h 2781090"/>
                <a:gd name="connsiteX106" fmla="*/ 57150 w 1854839"/>
                <a:gd name="connsiteY106" fmla="*/ 941070 h 2781090"/>
                <a:gd name="connsiteX107" fmla="*/ 76200 w 1854839"/>
                <a:gd name="connsiteY107" fmla="*/ 895350 h 2781090"/>
                <a:gd name="connsiteX108" fmla="*/ 80010 w 1854839"/>
                <a:gd name="connsiteY108" fmla="*/ 838200 h 2781090"/>
                <a:gd name="connsiteX109" fmla="*/ 68580 w 1854839"/>
                <a:gd name="connsiteY109" fmla="*/ 800100 h 2781090"/>
                <a:gd name="connsiteX110" fmla="*/ 72390 w 1854839"/>
                <a:gd name="connsiteY110" fmla="*/ 758190 h 2781090"/>
                <a:gd name="connsiteX111" fmla="*/ 87630 w 1854839"/>
                <a:gd name="connsiteY111" fmla="*/ 716280 h 2781090"/>
                <a:gd name="connsiteX112" fmla="*/ 91440 w 1854839"/>
                <a:gd name="connsiteY112" fmla="*/ 636270 h 2781090"/>
                <a:gd name="connsiteX113" fmla="*/ 68580 w 1854839"/>
                <a:gd name="connsiteY113" fmla="*/ 579120 h 2781090"/>
                <a:gd name="connsiteX114" fmla="*/ 45720 w 1854839"/>
                <a:gd name="connsiteY114" fmla="*/ 548640 h 2781090"/>
                <a:gd name="connsiteX115" fmla="*/ 38100 w 1854839"/>
                <a:gd name="connsiteY115" fmla="*/ 476250 h 2781090"/>
                <a:gd name="connsiteX116" fmla="*/ 22860 w 1854839"/>
                <a:gd name="connsiteY116" fmla="*/ 426720 h 2781090"/>
                <a:gd name="connsiteX117" fmla="*/ 3810 w 1854839"/>
                <a:gd name="connsiteY117" fmla="*/ 373380 h 2781090"/>
                <a:gd name="connsiteX118" fmla="*/ 0 w 1854839"/>
                <a:gd name="connsiteY118" fmla="*/ 316230 h 2781090"/>
                <a:gd name="connsiteX119" fmla="*/ 0 w 1854839"/>
                <a:gd name="connsiteY119" fmla="*/ 262890 h 2781090"/>
                <a:gd name="connsiteX120" fmla="*/ 41910 w 1854839"/>
                <a:gd name="connsiteY120" fmla="*/ 213360 h 2781090"/>
                <a:gd name="connsiteX121" fmla="*/ 60960 w 1854839"/>
                <a:gd name="connsiteY121" fmla="*/ 167640 h 2781090"/>
                <a:gd name="connsiteX122" fmla="*/ 91440 w 1854839"/>
                <a:gd name="connsiteY122" fmla="*/ 148590 h 2781090"/>
                <a:gd name="connsiteX123" fmla="*/ 125730 w 1854839"/>
                <a:gd name="connsiteY123" fmla="*/ 125730 h 2781090"/>
                <a:gd name="connsiteX124" fmla="*/ 182880 w 1854839"/>
                <a:gd name="connsiteY124" fmla="*/ 87630 h 2781090"/>
                <a:gd name="connsiteX125" fmla="*/ 231615 w 1854839"/>
                <a:gd name="connsiteY125" fmla="*/ 65986 h 2781090"/>
                <a:gd name="connsiteX126" fmla="*/ 313720 w 1854839"/>
                <a:gd name="connsiteY126" fmla="*/ 55145 h 2781090"/>
                <a:gd name="connsiteX127" fmla="*/ 328111 w 1854839"/>
                <a:gd name="connsiteY127" fmla="*/ 114427 h 2781090"/>
                <a:gd name="connsiteX128" fmla="*/ 220980 w 1854839"/>
                <a:gd name="connsiteY128" fmla="*/ 133350 h 2781090"/>
                <a:gd name="connsiteX129" fmla="*/ 106680 w 1854839"/>
                <a:gd name="connsiteY129" fmla="*/ 205740 h 2781090"/>
                <a:gd name="connsiteX130" fmla="*/ 80010 w 1854839"/>
                <a:gd name="connsiteY130" fmla="*/ 259080 h 2781090"/>
                <a:gd name="connsiteX131" fmla="*/ 68580 w 1854839"/>
                <a:gd name="connsiteY131" fmla="*/ 304800 h 2781090"/>
                <a:gd name="connsiteX132" fmla="*/ 60960 w 1854839"/>
                <a:gd name="connsiteY132" fmla="*/ 358140 h 2781090"/>
                <a:gd name="connsiteX133" fmla="*/ 83820 w 1854839"/>
                <a:gd name="connsiteY133" fmla="*/ 430530 h 2781090"/>
                <a:gd name="connsiteX134" fmla="*/ 129540 w 1854839"/>
                <a:gd name="connsiteY134" fmla="*/ 483870 h 2781090"/>
                <a:gd name="connsiteX135" fmla="*/ 163830 w 1854839"/>
                <a:gd name="connsiteY135" fmla="*/ 541020 h 2781090"/>
                <a:gd name="connsiteX136" fmla="*/ 156210 w 1854839"/>
                <a:gd name="connsiteY136" fmla="*/ 643890 h 2781090"/>
                <a:gd name="connsiteX137" fmla="*/ 156210 w 1854839"/>
                <a:gd name="connsiteY137" fmla="*/ 773430 h 2781090"/>
                <a:gd name="connsiteX138" fmla="*/ 144780 w 1854839"/>
                <a:gd name="connsiteY138" fmla="*/ 899160 h 2781090"/>
                <a:gd name="connsiteX139" fmla="*/ 190500 w 1854839"/>
                <a:gd name="connsiteY139" fmla="*/ 1024890 h 2781090"/>
                <a:gd name="connsiteX140" fmla="*/ 220980 w 1854839"/>
                <a:gd name="connsiteY140" fmla="*/ 1112520 h 2781090"/>
                <a:gd name="connsiteX141" fmla="*/ 251460 w 1854839"/>
                <a:gd name="connsiteY141" fmla="*/ 1188720 h 2781090"/>
                <a:gd name="connsiteX142" fmla="*/ 259080 w 1854839"/>
                <a:gd name="connsiteY142" fmla="*/ 1283970 h 2781090"/>
                <a:gd name="connsiteX143" fmla="*/ 274320 w 1854839"/>
                <a:gd name="connsiteY143" fmla="*/ 1394460 h 2781090"/>
                <a:gd name="connsiteX144" fmla="*/ 320040 w 1854839"/>
                <a:gd name="connsiteY144" fmla="*/ 1543050 h 2781090"/>
                <a:gd name="connsiteX145" fmla="*/ 342900 w 1854839"/>
                <a:gd name="connsiteY145" fmla="*/ 1741170 h 2781090"/>
                <a:gd name="connsiteX146" fmla="*/ 411480 w 1854839"/>
                <a:gd name="connsiteY146" fmla="*/ 1950720 h 2781090"/>
                <a:gd name="connsiteX147" fmla="*/ 472440 w 1854839"/>
                <a:gd name="connsiteY147" fmla="*/ 2148840 h 2781090"/>
                <a:gd name="connsiteX148" fmla="*/ 556260 w 1854839"/>
                <a:gd name="connsiteY148" fmla="*/ 2308860 h 2781090"/>
                <a:gd name="connsiteX149" fmla="*/ 655320 w 1854839"/>
                <a:gd name="connsiteY149" fmla="*/ 2430780 h 2781090"/>
                <a:gd name="connsiteX150" fmla="*/ 784860 w 1854839"/>
                <a:gd name="connsiteY150" fmla="*/ 2548890 h 2781090"/>
                <a:gd name="connsiteX151" fmla="*/ 914400 w 1854839"/>
                <a:gd name="connsiteY151" fmla="*/ 2617470 h 2781090"/>
                <a:gd name="connsiteX152" fmla="*/ 948690 w 1854839"/>
                <a:gd name="connsiteY152" fmla="*/ 2651760 h 2781090"/>
                <a:gd name="connsiteX153" fmla="*/ 1074420 w 1854839"/>
                <a:gd name="connsiteY153" fmla="*/ 2674620 h 2781090"/>
                <a:gd name="connsiteX154" fmla="*/ 1123950 w 1854839"/>
                <a:gd name="connsiteY154" fmla="*/ 2678430 h 2781090"/>
                <a:gd name="connsiteX155" fmla="*/ 1344930 w 1854839"/>
                <a:gd name="connsiteY155" fmla="*/ 2674620 h 2781090"/>
                <a:gd name="connsiteX156" fmla="*/ 1592580 w 1854839"/>
                <a:gd name="connsiteY156" fmla="*/ 2716530 h 2781090"/>
                <a:gd name="connsiteX157" fmla="*/ 1737360 w 1854839"/>
                <a:gd name="connsiteY157" fmla="*/ 2716530 h 2781090"/>
                <a:gd name="connsiteX158" fmla="*/ 1786890 w 1854839"/>
                <a:gd name="connsiteY158" fmla="*/ 2682240 h 2781090"/>
                <a:gd name="connsiteX159" fmla="*/ 1783080 w 1854839"/>
                <a:gd name="connsiteY159" fmla="*/ 2625090 h 2781090"/>
                <a:gd name="connsiteX160" fmla="*/ 1764030 w 1854839"/>
                <a:gd name="connsiteY160" fmla="*/ 2579370 h 2781090"/>
                <a:gd name="connsiteX161" fmla="*/ 1718310 w 1854839"/>
                <a:gd name="connsiteY161" fmla="*/ 2526030 h 2781090"/>
                <a:gd name="connsiteX162" fmla="*/ 1684020 w 1854839"/>
                <a:gd name="connsiteY162" fmla="*/ 2400300 h 2781090"/>
                <a:gd name="connsiteX163" fmla="*/ 1657350 w 1854839"/>
                <a:gd name="connsiteY163" fmla="*/ 2339340 h 2781090"/>
                <a:gd name="connsiteX164" fmla="*/ 1607820 w 1854839"/>
                <a:gd name="connsiteY164" fmla="*/ 2263140 h 2781090"/>
                <a:gd name="connsiteX165" fmla="*/ 1504950 w 1854839"/>
                <a:gd name="connsiteY165" fmla="*/ 2205990 h 2781090"/>
                <a:gd name="connsiteX166" fmla="*/ 1379220 w 1854839"/>
                <a:gd name="connsiteY166" fmla="*/ 2129790 h 2781090"/>
                <a:gd name="connsiteX167" fmla="*/ 1306830 w 1854839"/>
                <a:gd name="connsiteY167" fmla="*/ 2053590 h 2781090"/>
                <a:gd name="connsiteX168" fmla="*/ 1257300 w 1854839"/>
                <a:gd name="connsiteY168" fmla="*/ 1943100 h 2781090"/>
                <a:gd name="connsiteX169" fmla="*/ 1226820 w 1854839"/>
                <a:gd name="connsiteY169" fmla="*/ 1844040 h 2781090"/>
                <a:gd name="connsiteX170" fmla="*/ 1215390 w 1854839"/>
                <a:gd name="connsiteY170" fmla="*/ 1756410 h 2781090"/>
                <a:gd name="connsiteX171" fmla="*/ 1181100 w 1854839"/>
                <a:gd name="connsiteY171" fmla="*/ 1703070 h 2781090"/>
                <a:gd name="connsiteX172" fmla="*/ 1150620 w 1854839"/>
                <a:gd name="connsiteY172" fmla="*/ 1577340 h 2781090"/>
                <a:gd name="connsiteX173" fmla="*/ 1123950 w 1854839"/>
                <a:gd name="connsiteY173" fmla="*/ 1474470 h 2781090"/>
                <a:gd name="connsiteX174" fmla="*/ 1070610 w 1854839"/>
                <a:gd name="connsiteY174" fmla="*/ 1356360 h 2781090"/>
                <a:gd name="connsiteX175" fmla="*/ 1013460 w 1854839"/>
                <a:gd name="connsiteY175" fmla="*/ 1230630 h 2781090"/>
                <a:gd name="connsiteX176" fmla="*/ 1021080 w 1854839"/>
                <a:gd name="connsiteY176" fmla="*/ 1123950 h 2781090"/>
                <a:gd name="connsiteX177" fmla="*/ 1028700 w 1854839"/>
                <a:gd name="connsiteY177" fmla="*/ 1085850 h 2781090"/>
                <a:gd name="connsiteX178" fmla="*/ 1097280 w 1854839"/>
                <a:gd name="connsiteY178" fmla="*/ 1051560 h 2781090"/>
                <a:gd name="connsiteX179" fmla="*/ 1150620 w 1854839"/>
                <a:gd name="connsiteY179" fmla="*/ 1017270 h 2781090"/>
                <a:gd name="connsiteX180" fmla="*/ 1158240 w 1854839"/>
                <a:gd name="connsiteY180" fmla="*/ 929640 h 2781090"/>
                <a:gd name="connsiteX181" fmla="*/ 1131570 w 1854839"/>
                <a:gd name="connsiteY181" fmla="*/ 842010 h 2781090"/>
                <a:gd name="connsiteX182" fmla="*/ 1062990 w 1854839"/>
                <a:gd name="connsiteY182" fmla="*/ 784860 h 2781090"/>
                <a:gd name="connsiteX183" fmla="*/ 1009650 w 1854839"/>
                <a:gd name="connsiteY183" fmla="*/ 617220 h 2781090"/>
                <a:gd name="connsiteX184" fmla="*/ 948690 w 1854839"/>
                <a:gd name="connsiteY184" fmla="*/ 491490 h 2781090"/>
                <a:gd name="connsiteX185" fmla="*/ 845343 w 1854839"/>
                <a:gd name="connsiteY185" fmla="*/ 386240 h 2781090"/>
                <a:gd name="connsiteX186" fmla="*/ 830580 w 1854839"/>
                <a:gd name="connsiteY186" fmla="*/ 293370 h 2781090"/>
                <a:gd name="connsiteX187" fmla="*/ 838200 w 1854839"/>
                <a:gd name="connsiteY187" fmla="*/ 182880 h 2781090"/>
                <a:gd name="connsiteX188" fmla="*/ 819150 w 1854839"/>
                <a:gd name="connsiteY188" fmla="*/ 99060 h 2781090"/>
                <a:gd name="connsiteX189" fmla="*/ 784860 w 1854839"/>
                <a:gd name="connsiteY189" fmla="*/ 68580 h 2781090"/>
                <a:gd name="connsiteX190" fmla="*/ 712470 w 1854839"/>
                <a:gd name="connsiteY190" fmla="*/ 57150 h 2781090"/>
                <a:gd name="connsiteX191" fmla="*/ 621030 w 1854839"/>
                <a:gd name="connsiteY191" fmla="*/ 57150 h 2781090"/>
                <a:gd name="connsiteX192" fmla="*/ 495300 w 1854839"/>
                <a:gd name="connsiteY192" fmla="*/ 95250 h 2781090"/>
                <a:gd name="connsiteX193" fmla="*/ 430530 w 1854839"/>
                <a:gd name="connsiteY193" fmla="*/ 114300 h 2781090"/>
                <a:gd name="connsiteX194" fmla="*/ 412406 w 1854839"/>
                <a:gd name="connsiteY194" fmla="*/ 119126 h 2781090"/>
                <a:gd name="connsiteX0" fmla="*/ 412406 w 1854839"/>
                <a:gd name="connsiteY0" fmla="*/ 119126 h 2781090"/>
                <a:gd name="connsiteX1" fmla="*/ 463349 w 1854839"/>
                <a:gd name="connsiteY1" fmla="*/ 39559 h 2781090"/>
                <a:gd name="connsiteX2" fmla="*/ 529590 w 1854839"/>
                <a:gd name="connsiteY2" fmla="*/ 41910 h 2781090"/>
                <a:gd name="connsiteX3" fmla="*/ 617220 w 1854839"/>
                <a:gd name="connsiteY3" fmla="*/ 19050 h 2781090"/>
                <a:gd name="connsiteX4" fmla="*/ 739140 w 1854839"/>
                <a:gd name="connsiteY4" fmla="*/ 0 h 2781090"/>
                <a:gd name="connsiteX5" fmla="*/ 796290 w 1854839"/>
                <a:gd name="connsiteY5" fmla="*/ 7620 h 2781090"/>
                <a:gd name="connsiteX6" fmla="*/ 811530 w 1854839"/>
                <a:gd name="connsiteY6" fmla="*/ 11430 h 2781090"/>
                <a:gd name="connsiteX7" fmla="*/ 857250 w 1854839"/>
                <a:gd name="connsiteY7" fmla="*/ 49530 h 2781090"/>
                <a:gd name="connsiteX8" fmla="*/ 891540 w 1854839"/>
                <a:gd name="connsiteY8" fmla="*/ 91440 h 2781090"/>
                <a:gd name="connsiteX9" fmla="*/ 918210 w 1854839"/>
                <a:gd name="connsiteY9" fmla="*/ 152400 h 2781090"/>
                <a:gd name="connsiteX10" fmla="*/ 929640 w 1854839"/>
                <a:gd name="connsiteY10" fmla="*/ 213360 h 2781090"/>
                <a:gd name="connsiteX11" fmla="*/ 933450 w 1854839"/>
                <a:gd name="connsiteY11" fmla="*/ 262890 h 2781090"/>
                <a:gd name="connsiteX12" fmla="*/ 971550 w 1854839"/>
                <a:gd name="connsiteY12" fmla="*/ 300990 h 2781090"/>
                <a:gd name="connsiteX13" fmla="*/ 1013460 w 1854839"/>
                <a:gd name="connsiteY13" fmla="*/ 331470 h 2781090"/>
                <a:gd name="connsiteX14" fmla="*/ 1032510 w 1854839"/>
                <a:gd name="connsiteY14" fmla="*/ 396240 h 2781090"/>
                <a:gd name="connsiteX15" fmla="*/ 1040130 w 1854839"/>
                <a:gd name="connsiteY15" fmla="*/ 476250 h 2781090"/>
                <a:gd name="connsiteX16" fmla="*/ 1104900 w 1854839"/>
                <a:gd name="connsiteY16" fmla="*/ 510540 h 2781090"/>
                <a:gd name="connsiteX17" fmla="*/ 1135380 w 1854839"/>
                <a:gd name="connsiteY17" fmla="*/ 567690 h 2781090"/>
                <a:gd name="connsiteX18" fmla="*/ 1154430 w 1854839"/>
                <a:gd name="connsiteY18" fmla="*/ 628650 h 2781090"/>
                <a:gd name="connsiteX19" fmla="*/ 1158240 w 1854839"/>
                <a:gd name="connsiteY19" fmla="*/ 666750 h 2781090"/>
                <a:gd name="connsiteX20" fmla="*/ 1181100 w 1854839"/>
                <a:gd name="connsiteY20" fmla="*/ 731520 h 2781090"/>
                <a:gd name="connsiteX21" fmla="*/ 1226820 w 1854839"/>
                <a:gd name="connsiteY21" fmla="*/ 773430 h 2781090"/>
                <a:gd name="connsiteX22" fmla="*/ 1261110 w 1854839"/>
                <a:gd name="connsiteY22" fmla="*/ 792480 h 2781090"/>
                <a:gd name="connsiteX23" fmla="*/ 1287780 w 1854839"/>
                <a:gd name="connsiteY23" fmla="*/ 857250 h 2781090"/>
                <a:gd name="connsiteX24" fmla="*/ 1291590 w 1854839"/>
                <a:gd name="connsiteY24" fmla="*/ 918210 h 2781090"/>
                <a:gd name="connsiteX25" fmla="*/ 1280160 w 1854839"/>
                <a:gd name="connsiteY25" fmla="*/ 941070 h 2781090"/>
                <a:gd name="connsiteX26" fmla="*/ 1280160 w 1854839"/>
                <a:gd name="connsiteY26" fmla="*/ 1005840 h 2781090"/>
                <a:gd name="connsiteX27" fmla="*/ 1253490 w 1854839"/>
                <a:gd name="connsiteY27" fmla="*/ 1047750 h 2781090"/>
                <a:gd name="connsiteX28" fmla="*/ 1234440 w 1854839"/>
                <a:gd name="connsiteY28" fmla="*/ 1089660 h 2781090"/>
                <a:gd name="connsiteX29" fmla="*/ 1207770 w 1854839"/>
                <a:gd name="connsiteY29" fmla="*/ 1104900 h 2781090"/>
                <a:gd name="connsiteX30" fmla="*/ 1207770 w 1854839"/>
                <a:gd name="connsiteY30" fmla="*/ 1150620 h 2781090"/>
                <a:gd name="connsiteX31" fmla="*/ 1173480 w 1854839"/>
                <a:gd name="connsiteY31" fmla="*/ 1188720 h 2781090"/>
                <a:gd name="connsiteX32" fmla="*/ 1165860 w 1854839"/>
                <a:gd name="connsiteY32" fmla="*/ 1253490 h 2781090"/>
                <a:gd name="connsiteX33" fmla="*/ 1200150 w 1854839"/>
                <a:gd name="connsiteY33" fmla="*/ 1325880 h 2781090"/>
                <a:gd name="connsiteX34" fmla="*/ 1200150 w 1854839"/>
                <a:gd name="connsiteY34" fmla="*/ 1383030 h 2781090"/>
                <a:gd name="connsiteX35" fmla="*/ 1211580 w 1854839"/>
                <a:gd name="connsiteY35" fmla="*/ 1447800 h 2781090"/>
                <a:gd name="connsiteX36" fmla="*/ 1203960 w 1854839"/>
                <a:gd name="connsiteY36" fmla="*/ 1508760 h 2781090"/>
                <a:gd name="connsiteX37" fmla="*/ 1253490 w 1854839"/>
                <a:gd name="connsiteY37" fmla="*/ 1607820 h 2781090"/>
                <a:gd name="connsiteX38" fmla="*/ 1272540 w 1854839"/>
                <a:gd name="connsiteY38" fmla="*/ 1699260 h 2781090"/>
                <a:gd name="connsiteX39" fmla="*/ 1287780 w 1854839"/>
                <a:gd name="connsiteY39" fmla="*/ 1737360 h 2781090"/>
                <a:gd name="connsiteX40" fmla="*/ 1325880 w 1854839"/>
                <a:gd name="connsiteY40" fmla="*/ 1805940 h 2781090"/>
                <a:gd name="connsiteX41" fmla="*/ 1329690 w 1854839"/>
                <a:gd name="connsiteY41" fmla="*/ 1866900 h 2781090"/>
                <a:gd name="connsiteX42" fmla="*/ 1333500 w 1854839"/>
                <a:gd name="connsiteY42" fmla="*/ 1916430 h 2781090"/>
                <a:gd name="connsiteX43" fmla="*/ 1363980 w 1854839"/>
                <a:gd name="connsiteY43" fmla="*/ 1965960 h 2781090"/>
                <a:gd name="connsiteX44" fmla="*/ 1405890 w 1854839"/>
                <a:gd name="connsiteY44" fmla="*/ 2026920 h 2781090"/>
                <a:gd name="connsiteX45" fmla="*/ 1417320 w 1854839"/>
                <a:gd name="connsiteY45" fmla="*/ 2061210 h 2781090"/>
                <a:gd name="connsiteX46" fmla="*/ 1459230 w 1854839"/>
                <a:gd name="connsiteY46" fmla="*/ 2110740 h 2781090"/>
                <a:gd name="connsiteX47" fmla="*/ 1508760 w 1854839"/>
                <a:gd name="connsiteY47" fmla="*/ 2145030 h 2781090"/>
                <a:gd name="connsiteX48" fmla="*/ 1596390 w 1854839"/>
                <a:gd name="connsiteY48" fmla="*/ 2186940 h 2781090"/>
                <a:gd name="connsiteX49" fmla="*/ 1611630 w 1854839"/>
                <a:gd name="connsiteY49" fmla="*/ 2221230 h 2781090"/>
                <a:gd name="connsiteX50" fmla="*/ 1642110 w 1854839"/>
                <a:gd name="connsiteY50" fmla="*/ 2266950 h 2781090"/>
                <a:gd name="connsiteX51" fmla="*/ 1703070 w 1854839"/>
                <a:gd name="connsiteY51" fmla="*/ 2305050 h 2781090"/>
                <a:gd name="connsiteX52" fmla="*/ 1748790 w 1854839"/>
                <a:gd name="connsiteY52" fmla="*/ 2358390 h 2781090"/>
                <a:gd name="connsiteX53" fmla="*/ 1774244 w 1854839"/>
                <a:gd name="connsiteY53" fmla="*/ 2427391 h 2781090"/>
                <a:gd name="connsiteX54" fmla="*/ 1804514 w 1854839"/>
                <a:gd name="connsiteY54" fmla="*/ 2490946 h 2781090"/>
                <a:gd name="connsiteX55" fmla="*/ 1824780 w 1854839"/>
                <a:gd name="connsiteY55" fmla="*/ 2532061 h 2781090"/>
                <a:gd name="connsiteX56" fmla="*/ 1843619 w 1854839"/>
                <a:gd name="connsiteY56" fmla="*/ 2585401 h 2781090"/>
                <a:gd name="connsiteX57" fmla="*/ 1854839 w 1854839"/>
                <a:gd name="connsiteY57" fmla="*/ 2649166 h 2781090"/>
                <a:gd name="connsiteX58" fmla="*/ 1845419 w 1854839"/>
                <a:gd name="connsiteY58" fmla="*/ 2698485 h 2781090"/>
                <a:gd name="connsiteX59" fmla="*/ 1827374 w 1854839"/>
                <a:gd name="connsiteY59" fmla="*/ 2735580 h 2781090"/>
                <a:gd name="connsiteX60" fmla="*/ 1774829 w 1854839"/>
                <a:gd name="connsiteY60" fmla="*/ 2775270 h 2781090"/>
                <a:gd name="connsiteX61" fmla="*/ 1699050 w 1854839"/>
                <a:gd name="connsiteY61" fmla="*/ 2781090 h 2781090"/>
                <a:gd name="connsiteX62" fmla="*/ 1628459 w 1854839"/>
                <a:gd name="connsiteY62" fmla="*/ 2779290 h 2781090"/>
                <a:gd name="connsiteX63" fmla="*/ 1512570 w 1854839"/>
                <a:gd name="connsiteY63" fmla="*/ 2754630 h 2781090"/>
                <a:gd name="connsiteX64" fmla="*/ 1451610 w 1854839"/>
                <a:gd name="connsiteY64" fmla="*/ 2766060 h 2781090"/>
                <a:gd name="connsiteX65" fmla="*/ 1390650 w 1854839"/>
                <a:gd name="connsiteY65" fmla="*/ 2773680 h 2781090"/>
                <a:gd name="connsiteX66" fmla="*/ 1356360 w 1854839"/>
                <a:gd name="connsiteY66" fmla="*/ 2766060 h 2781090"/>
                <a:gd name="connsiteX67" fmla="*/ 1325880 w 1854839"/>
                <a:gd name="connsiteY67" fmla="*/ 2750820 h 2781090"/>
                <a:gd name="connsiteX68" fmla="*/ 1226820 w 1854839"/>
                <a:gd name="connsiteY68" fmla="*/ 2758440 h 2781090"/>
                <a:gd name="connsiteX69" fmla="*/ 1135380 w 1854839"/>
                <a:gd name="connsiteY69" fmla="*/ 2773680 h 2781090"/>
                <a:gd name="connsiteX70" fmla="*/ 1078230 w 1854839"/>
                <a:gd name="connsiteY70" fmla="*/ 2762250 h 2781090"/>
                <a:gd name="connsiteX71" fmla="*/ 1013460 w 1854839"/>
                <a:gd name="connsiteY71" fmla="*/ 2739390 h 2781090"/>
                <a:gd name="connsiteX72" fmla="*/ 956310 w 1854839"/>
                <a:gd name="connsiteY72" fmla="*/ 2727960 h 2781090"/>
                <a:gd name="connsiteX73" fmla="*/ 830580 w 1854839"/>
                <a:gd name="connsiteY73" fmla="*/ 2678430 h 2781090"/>
                <a:gd name="connsiteX74" fmla="*/ 800100 w 1854839"/>
                <a:gd name="connsiteY74" fmla="*/ 2647950 h 2781090"/>
                <a:gd name="connsiteX75" fmla="*/ 758190 w 1854839"/>
                <a:gd name="connsiteY75" fmla="*/ 2636520 h 2781090"/>
                <a:gd name="connsiteX76" fmla="*/ 727710 w 1854839"/>
                <a:gd name="connsiteY76" fmla="*/ 2625090 h 2781090"/>
                <a:gd name="connsiteX77" fmla="*/ 681990 w 1854839"/>
                <a:gd name="connsiteY77" fmla="*/ 2590800 h 2781090"/>
                <a:gd name="connsiteX78" fmla="*/ 659130 w 1854839"/>
                <a:gd name="connsiteY78" fmla="*/ 2564130 h 2781090"/>
                <a:gd name="connsiteX79" fmla="*/ 590550 w 1854839"/>
                <a:gd name="connsiteY79" fmla="*/ 2552700 h 2781090"/>
                <a:gd name="connsiteX80" fmla="*/ 563880 w 1854839"/>
                <a:gd name="connsiteY80" fmla="*/ 2537460 h 2781090"/>
                <a:gd name="connsiteX81" fmla="*/ 541020 w 1854839"/>
                <a:gd name="connsiteY81" fmla="*/ 2491740 h 2781090"/>
                <a:gd name="connsiteX82" fmla="*/ 541020 w 1854839"/>
                <a:gd name="connsiteY82" fmla="*/ 2426970 h 2781090"/>
                <a:gd name="connsiteX83" fmla="*/ 502920 w 1854839"/>
                <a:gd name="connsiteY83" fmla="*/ 2354580 h 2781090"/>
                <a:gd name="connsiteX84" fmla="*/ 472440 w 1854839"/>
                <a:gd name="connsiteY84" fmla="*/ 2293620 h 2781090"/>
                <a:gd name="connsiteX85" fmla="*/ 422910 w 1854839"/>
                <a:gd name="connsiteY85" fmla="*/ 2217420 h 2781090"/>
                <a:gd name="connsiteX86" fmla="*/ 388620 w 1854839"/>
                <a:gd name="connsiteY86" fmla="*/ 2076450 h 2781090"/>
                <a:gd name="connsiteX87" fmla="*/ 350520 w 1854839"/>
                <a:gd name="connsiteY87" fmla="*/ 2038350 h 2781090"/>
                <a:gd name="connsiteX88" fmla="*/ 331470 w 1854839"/>
                <a:gd name="connsiteY88" fmla="*/ 2011680 h 2781090"/>
                <a:gd name="connsiteX89" fmla="*/ 308610 w 1854839"/>
                <a:gd name="connsiteY89" fmla="*/ 1962150 h 2781090"/>
                <a:gd name="connsiteX90" fmla="*/ 281940 w 1854839"/>
                <a:gd name="connsiteY90" fmla="*/ 1905000 h 2781090"/>
                <a:gd name="connsiteX91" fmla="*/ 232410 w 1854839"/>
                <a:gd name="connsiteY91" fmla="*/ 1802130 h 2781090"/>
                <a:gd name="connsiteX92" fmla="*/ 240030 w 1854839"/>
                <a:gd name="connsiteY92" fmla="*/ 1748790 h 2781090"/>
                <a:gd name="connsiteX93" fmla="*/ 251460 w 1854839"/>
                <a:gd name="connsiteY93" fmla="*/ 1676400 h 2781090"/>
                <a:gd name="connsiteX94" fmla="*/ 236220 w 1854839"/>
                <a:gd name="connsiteY94" fmla="*/ 1611630 h 2781090"/>
                <a:gd name="connsiteX95" fmla="*/ 220980 w 1854839"/>
                <a:gd name="connsiteY95" fmla="*/ 1569720 h 2781090"/>
                <a:gd name="connsiteX96" fmla="*/ 220980 w 1854839"/>
                <a:gd name="connsiteY96" fmla="*/ 1508760 h 2781090"/>
                <a:gd name="connsiteX97" fmla="*/ 220980 w 1854839"/>
                <a:gd name="connsiteY97" fmla="*/ 1508760 h 2781090"/>
                <a:gd name="connsiteX98" fmla="*/ 205740 w 1854839"/>
                <a:gd name="connsiteY98" fmla="*/ 1447800 h 2781090"/>
                <a:gd name="connsiteX99" fmla="*/ 190500 w 1854839"/>
                <a:gd name="connsiteY99" fmla="*/ 1379220 h 2781090"/>
                <a:gd name="connsiteX100" fmla="*/ 205740 w 1854839"/>
                <a:gd name="connsiteY100" fmla="*/ 1329690 h 2781090"/>
                <a:gd name="connsiteX101" fmla="*/ 186690 w 1854839"/>
                <a:gd name="connsiteY101" fmla="*/ 1245870 h 2781090"/>
                <a:gd name="connsiteX102" fmla="*/ 160020 w 1854839"/>
                <a:gd name="connsiteY102" fmla="*/ 1169670 h 2781090"/>
                <a:gd name="connsiteX103" fmla="*/ 137160 w 1854839"/>
                <a:gd name="connsiteY103" fmla="*/ 1108710 h 2781090"/>
                <a:gd name="connsiteX104" fmla="*/ 99060 w 1854839"/>
                <a:gd name="connsiteY104" fmla="*/ 1055370 h 2781090"/>
                <a:gd name="connsiteX105" fmla="*/ 80010 w 1854839"/>
                <a:gd name="connsiteY105" fmla="*/ 994410 h 2781090"/>
                <a:gd name="connsiteX106" fmla="*/ 57150 w 1854839"/>
                <a:gd name="connsiteY106" fmla="*/ 941070 h 2781090"/>
                <a:gd name="connsiteX107" fmla="*/ 76200 w 1854839"/>
                <a:gd name="connsiteY107" fmla="*/ 895350 h 2781090"/>
                <a:gd name="connsiteX108" fmla="*/ 80010 w 1854839"/>
                <a:gd name="connsiteY108" fmla="*/ 838200 h 2781090"/>
                <a:gd name="connsiteX109" fmla="*/ 68580 w 1854839"/>
                <a:gd name="connsiteY109" fmla="*/ 800100 h 2781090"/>
                <a:gd name="connsiteX110" fmla="*/ 72390 w 1854839"/>
                <a:gd name="connsiteY110" fmla="*/ 758190 h 2781090"/>
                <a:gd name="connsiteX111" fmla="*/ 87630 w 1854839"/>
                <a:gd name="connsiteY111" fmla="*/ 716280 h 2781090"/>
                <a:gd name="connsiteX112" fmla="*/ 91440 w 1854839"/>
                <a:gd name="connsiteY112" fmla="*/ 636270 h 2781090"/>
                <a:gd name="connsiteX113" fmla="*/ 68580 w 1854839"/>
                <a:gd name="connsiteY113" fmla="*/ 579120 h 2781090"/>
                <a:gd name="connsiteX114" fmla="*/ 45720 w 1854839"/>
                <a:gd name="connsiteY114" fmla="*/ 548640 h 2781090"/>
                <a:gd name="connsiteX115" fmla="*/ 38100 w 1854839"/>
                <a:gd name="connsiteY115" fmla="*/ 476250 h 2781090"/>
                <a:gd name="connsiteX116" fmla="*/ 22860 w 1854839"/>
                <a:gd name="connsiteY116" fmla="*/ 426720 h 2781090"/>
                <a:gd name="connsiteX117" fmla="*/ 3810 w 1854839"/>
                <a:gd name="connsiteY117" fmla="*/ 373380 h 2781090"/>
                <a:gd name="connsiteX118" fmla="*/ 0 w 1854839"/>
                <a:gd name="connsiteY118" fmla="*/ 316230 h 2781090"/>
                <a:gd name="connsiteX119" fmla="*/ 0 w 1854839"/>
                <a:gd name="connsiteY119" fmla="*/ 262890 h 2781090"/>
                <a:gd name="connsiteX120" fmla="*/ 41910 w 1854839"/>
                <a:gd name="connsiteY120" fmla="*/ 213360 h 2781090"/>
                <a:gd name="connsiteX121" fmla="*/ 60960 w 1854839"/>
                <a:gd name="connsiteY121" fmla="*/ 167640 h 2781090"/>
                <a:gd name="connsiteX122" fmla="*/ 91440 w 1854839"/>
                <a:gd name="connsiteY122" fmla="*/ 148590 h 2781090"/>
                <a:gd name="connsiteX123" fmla="*/ 125730 w 1854839"/>
                <a:gd name="connsiteY123" fmla="*/ 125730 h 2781090"/>
                <a:gd name="connsiteX124" fmla="*/ 182880 w 1854839"/>
                <a:gd name="connsiteY124" fmla="*/ 87630 h 2781090"/>
                <a:gd name="connsiteX125" fmla="*/ 231615 w 1854839"/>
                <a:gd name="connsiteY125" fmla="*/ 65986 h 2781090"/>
                <a:gd name="connsiteX126" fmla="*/ 313720 w 1854839"/>
                <a:gd name="connsiteY126" fmla="*/ 55145 h 2781090"/>
                <a:gd name="connsiteX127" fmla="*/ 328111 w 1854839"/>
                <a:gd name="connsiteY127" fmla="*/ 114427 h 2781090"/>
                <a:gd name="connsiteX128" fmla="*/ 220980 w 1854839"/>
                <a:gd name="connsiteY128" fmla="*/ 133350 h 2781090"/>
                <a:gd name="connsiteX129" fmla="*/ 106680 w 1854839"/>
                <a:gd name="connsiteY129" fmla="*/ 205740 h 2781090"/>
                <a:gd name="connsiteX130" fmla="*/ 80010 w 1854839"/>
                <a:gd name="connsiteY130" fmla="*/ 259080 h 2781090"/>
                <a:gd name="connsiteX131" fmla="*/ 68580 w 1854839"/>
                <a:gd name="connsiteY131" fmla="*/ 304800 h 2781090"/>
                <a:gd name="connsiteX132" fmla="*/ 60960 w 1854839"/>
                <a:gd name="connsiteY132" fmla="*/ 358140 h 2781090"/>
                <a:gd name="connsiteX133" fmla="*/ 83820 w 1854839"/>
                <a:gd name="connsiteY133" fmla="*/ 430530 h 2781090"/>
                <a:gd name="connsiteX134" fmla="*/ 129540 w 1854839"/>
                <a:gd name="connsiteY134" fmla="*/ 483870 h 2781090"/>
                <a:gd name="connsiteX135" fmla="*/ 163830 w 1854839"/>
                <a:gd name="connsiteY135" fmla="*/ 541020 h 2781090"/>
                <a:gd name="connsiteX136" fmla="*/ 156210 w 1854839"/>
                <a:gd name="connsiteY136" fmla="*/ 643890 h 2781090"/>
                <a:gd name="connsiteX137" fmla="*/ 156210 w 1854839"/>
                <a:gd name="connsiteY137" fmla="*/ 773430 h 2781090"/>
                <a:gd name="connsiteX138" fmla="*/ 144780 w 1854839"/>
                <a:gd name="connsiteY138" fmla="*/ 899160 h 2781090"/>
                <a:gd name="connsiteX139" fmla="*/ 190500 w 1854839"/>
                <a:gd name="connsiteY139" fmla="*/ 1024890 h 2781090"/>
                <a:gd name="connsiteX140" fmla="*/ 220980 w 1854839"/>
                <a:gd name="connsiteY140" fmla="*/ 1112520 h 2781090"/>
                <a:gd name="connsiteX141" fmla="*/ 251460 w 1854839"/>
                <a:gd name="connsiteY141" fmla="*/ 1188720 h 2781090"/>
                <a:gd name="connsiteX142" fmla="*/ 259080 w 1854839"/>
                <a:gd name="connsiteY142" fmla="*/ 1283970 h 2781090"/>
                <a:gd name="connsiteX143" fmla="*/ 274320 w 1854839"/>
                <a:gd name="connsiteY143" fmla="*/ 1394460 h 2781090"/>
                <a:gd name="connsiteX144" fmla="*/ 320040 w 1854839"/>
                <a:gd name="connsiteY144" fmla="*/ 1543050 h 2781090"/>
                <a:gd name="connsiteX145" fmla="*/ 342900 w 1854839"/>
                <a:gd name="connsiteY145" fmla="*/ 1741170 h 2781090"/>
                <a:gd name="connsiteX146" fmla="*/ 411480 w 1854839"/>
                <a:gd name="connsiteY146" fmla="*/ 1950720 h 2781090"/>
                <a:gd name="connsiteX147" fmla="*/ 472440 w 1854839"/>
                <a:gd name="connsiteY147" fmla="*/ 2148840 h 2781090"/>
                <a:gd name="connsiteX148" fmla="*/ 556260 w 1854839"/>
                <a:gd name="connsiteY148" fmla="*/ 2308860 h 2781090"/>
                <a:gd name="connsiteX149" fmla="*/ 655320 w 1854839"/>
                <a:gd name="connsiteY149" fmla="*/ 2430780 h 2781090"/>
                <a:gd name="connsiteX150" fmla="*/ 784860 w 1854839"/>
                <a:gd name="connsiteY150" fmla="*/ 2548890 h 2781090"/>
                <a:gd name="connsiteX151" fmla="*/ 914400 w 1854839"/>
                <a:gd name="connsiteY151" fmla="*/ 2617470 h 2781090"/>
                <a:gd name="connsiteX152" fmla="*/ 948690 w 1854839"/>
                <a:gd name="connsiteY152" fmla="*/ 2651760 h 2781090"/>
                <a:gd name="connsiteX153" fmla="*/ 1074420 w 1854839"/>
                <a:gd name="connsiteY153" fmla="*/ 2674620 h 2781090"/>
                <a:gd name="connsiteX154" fmla="*/ 1123950 w 1854839"/>
                <a:gd name="connsiteY154" fmla="*/ 2678430 h 2781090"/>
                <a:gd name="connsiteX155" fmla="*/ 1344930 w 1854839"/>
                <a:gd name="connsiteY155" fmla="*/ 2674620 h 2781090"/>
                <a:gd name="connsiteX156" fmla="*/ 1592580 w 1854839"/>
                <a:gd name="connsiteY156" fmla="*/ 2716530 h 2781090"/>
                <a:gd name="connsiteX157" fmla="*/ 1737360 w 1854839"/>
                <a:gd name="connsiteY157" fmla="*/ 2716530 h 2781090"/>
                <a:gd name="connsiteX158" fmla="*/ 1786890 w 1854839"/>
                <a:gd name="connsiteY158" fmla="*/ 2682240 h 2781090"/>
                <a:gd name="connsiteX159" fmla="*/ 1783080 w 1854839"/>
                <a:gd name="connsiteY159" fmla="*/ 2625090 h 2781090"/>
                <a:gd name="connsiteX160" fmla="*/ 1764030 w 1854839"/>
                <a:gd name="connsiteY160" fmla="*/ 2579370 h 2781090"/>
                <a:gd name="connsiteX161" fmla="*/ 1718310 w 1854839"/>
                <a:gd name="connsiteY161" fmla="*/ 2526030 h 2781090"/>
                <a:gd name="connsiteX162" fmla="*/ 1684020 w 1854839"/>
                <a:gd name="connsiteY162" fmla="*/ 2400300 h 2781090"/>
                <a:gd name="connsiteX163" fmla="*/ 1657350 w 1854839"/>
                <a:gd name="connsiteY163" fmla="*/ 2339340 h 2781090"/>
                <a:gd name="connsiteX164" fmla="*/ 1607820 w 1854839"/>
                <a:gd name="connsiteY164" fmla="*/ 2263140 h 2781090"/>
                <a:gd name="connsiteX165" fmla="*/ 1504950 w 1854839"/>
                <a:gd name="connsiteY165" fmla="*/ 2205990 h 2781090"/>
                <a:gd name="connsiteX166" fmla="*/ 1379220 w 1854839"/>
                <a:gd name="connsiteY166" fmla="*/ 2129790 h 2781090"/>
                <a:gd name="connsiteX167" fmla="*/ 1306830 w 1854839"/>
                <a:gd name="connsiteY167" fmla="*/ 2053590 h 2781090"/>
                <a:gd name="connsiteX168" fmla="*/ 1257300 w 1854839"/>
                <a:gd name="connsiteY168" fmla="*/ 1943100 h 2781090"/>
                <a:gd name="connsiteX169" fmla="*/ 1226820 w 1854839"/>
                <a:gd name="connsiteY169" fmla="*/ 1844040 h 2781090"/>
                <a:gd name="connsiteX170" fmla="*/ 1215390 w 1854839"/>
                <a:gd name="connsiteY170" fmla="*/ 1756410 h 2781090"/>
                <a:gd name="connsiteX171" fmla="*/ 1181100 w 1854839"/>
                <a:gd name="connsiteY171" fmla="*/ 1703070 h 2781090"/>
                <a:gd name="connsiteX172" fmla="*/ 1150620 w 1854839"/>
                <a:gd name="connsiteY172" fmla="*/ 1577340 h 2781090"/>
                <a:gd name="connsiteX173" fmla="*/ 1123950 w 1854839"/>
                <a:gd name="connsiteY173" fmla="*/ 1474470 h 2781090"/>
                <a:gd name="connsiteX174" fmla="*/ 1070610 w 1854839"/>
                <a:gd name="connsiteY174" fmla="*/ 1356360 h 2781090"/>
                <a:gd name="connsiteX175" fmla="*/ 1013460 w 1854839"/>
                <a:gd name="connsiteY175" fmla="*/ 1230630 h 2781090"/>
                <a:gd name="connsiteX176" fmla="*/ 1021080 w 1854839"/>
                <a:gd name="connsiteY176" fmla="*/ 1123950 h 2781090"/>
                <a:gd name="connsiteX177" fmla="*/ 1028700 w 1854839"/>
                <a:gd name="connsiteY177" fmla="*/ 1085850 h 2781090"/>
                <a:gd name="connsiteX178" fmla="*/ 1097280 w 1854839"/>
                <a:gd name="connsiteY178" fmla="*/ 1051560 h 2781090"/>
                <a:gd name="connsiteX179" fmla="*/ 1150620 w 1854839"/>
                <a:gd name="connsiteY179" fmla="*/ 1017270 h 2781090"/>
                <a:gd name="connsiteX180" fmla="*/ 1158240 w 1854839"/>
                <a:gd name="connsiteY180" fmla="*/ 929640 h 2781090"/>
                <a:gd name="connsiteX181" fmla="*/ 1131570 w 1854839"/>
                <a:gd name="connsiteY181" fmla="*/ 842010 h 2781090"/>
                <a:gd name="connsiteX182" fmla="*/ 1062990 w 1854839"/>
                <a:gd name="connsiteY182" fmla="*/ 784860 h 2781090"/>
                <a:gd name="connsiteX183" fmla="*/ 1009650 w 1854839"/>
                <a:gd name="connsiteY183" fmla="*/ 617220 h 2781090"/>
                <a:gd name="connsiteX184" fmla="*/ 948690 w 1854839"/>
                <a:gd name="connsiteY184" fmla="*/ 491490 h 2781090"/>
                <a:gd name="connsiteX185" fmla="*/ 845343 w 1854839"/>
                <a:gd name="connsiteY185" fmla="*/ 386240 h 2781090"/>
                <a:gd name="connsiteX186" fmla="*/ 830580 w 1854839"/>
                <a:gd name="connsiteY186" fmla="*/ 293370 h 2781090"/>
                <a:gd name="connsiteX187" fmla="*/ 838200 w 1854839"/>
                <a:gd name="connsiteY187" fmla="*/ 182880 h 2781090"/>
                <a:gd name="connsiteX188" fmla="*/ 819150 w 1854839"/>
                <a:gd name="connsiteY188" fmla="*/ 99060 h 2781090"/>
                <a:gd name="connsiteX189" fmla="*/ 784860 w 1854839"/>
                <a:gd name="connsiteY189" fmla="*/ 68580 h 2781090"/>
                <a:gd name="connsiteX190" fmla="*/ 712470 w 1854839"/>
                <a:gd name="connsiteY190" fmla="*/ 57150 h 2781090"/>
                <a:gd name="connsiteX191" fmla="*/ 621030 w 1854839"/>
                <a:gd name="connsiteY191" fmla="*/ 57150 h 2781090"/>
                <a:gd name="connsiteX192" fmla="*/ 495300 w 1854839"/>
                <a:gd name="connsiteY192" fmla="*/ 95250 h 2781090"/>
                <a:gd name="connsiteX193" fmla="*/ 430530 w 1854839"/>
                <a:gd name="connsiteY193" fmla="*/ 114300 h 2781090"/>
                <a:gd name="connsiteX194" fmla="*/ 412406 w 1854839"/>
                <a:gd name="connsiteY194" fmla="*/ 119126 h 2781090"/>
                <a:gd name="connsiteX0" fmla="*/ 412406 w 1854839"/>
                <a:gd name="connsiteY0" fmla="*/ 119126 h 2781090"/>
                <a:gd name="connsiteX1" fmla="*/ 463349 w 1854839"/>
                <a:gd name="connsiteY1" fmla="*/ 39559 h 2781090"/>
                <a:gd name="connsiteX2" fmla="*/ 529590 w 1854839"/>
                <a:gd name="connsiteY2" fmla="*/ 41910 h 2781090"/>
                <a:gd name="connsiteX3" fmla="*/ 617220 w 1854839"/>
                <a:gd name="connsiteY3" fmla="*/ 19050 h 2781090"/>
                <a:gd name="connsiteX4" fmla="*/ 739140 w 1854839"/>
                <a:gd name="connsiteY4" fmla="*/ 0 h 2781090"/>
                <a:gd name="connsiteX5" fmla="*/ 796290 w 1854839"/>
                <a:gd name="connsiteY5" fmla="*/ 7620 h 2781090"/>
                <a:gd name="connsiteX6" fmla="*/ 811530 w 1854839"/>
                <a:gd name="connsiteY6" fmla="*/ 11430 h 2781090"/>
                <a:gd name="connsiteX7" fmla="*/ 857250 w 1854839"/>
                <a:gd name="connsiteY7" fmla="*/ 49530 h 2781090"/>
                <a:gd name="connsiteX8" fmla="*/ 891540 w 1854839"/>
                <a:gd name="connsiteY8" fmla="*/ 91440 h 2781090"/>
                <a:gd name="connsiteX9" fmla="*/ 918210 w 1854839"/>
                <a:gd name="connsiteY9" fmla="*/ 152400 h 2781090"/>
                <a:gd name="connsiteX10" fmla="*/ 929640 w 1854839"/>
                <a:gd name="connsiteY10" fmla="*/ 213360 h 2781090"/>
                <a:gd name="connsiteX11" fmla="*/ 933450 w 1854839"/>
                <a:gd name="connsiteY11" fmla="*/ 262890 h 2781090"/>
                <a:gd name="connsiteX12" fmla="*/ 971550 w 1854839"/>
                <a:gd name="connsiteY12" fmla="*/ 300990 h 2781090"/>
                <a:gd name="connsiteX13" fmla="*/ 1013460 w 1854839"/>
                <a:gd name="connsiteY13" fmla="*/ 331470 h 2781090"/>
                <a:gd name="connsiteX14" fmla="*/ 1032510 w 1854839"/>
                <a:gd name="connsiteY14" fmla="*/ 396240 h 2781090"/>
                <a:gd name="connsiteX15" fmla="*/ 1040130 w 1854839"/>
                <a:gd name="connsiteY15" fmla="*/ 476250 h 2781090"/>
                <a:gd name="connsiteX16" fmla="*/ 1104900 w 1854839"/>
                <a:gd name="connsiteY16" fmla="*/ 510540 h 2781090"/>
                <a:gd name="connsiteX17" fmla="*/ 1135380 w 1854839"/>
                <a:gd name="connsiteY17" fmla="*/ 567690 h 2781090"/>
                <a:gd name="connsiteX18" fmla="*/ 1154430 w 1854839"/>
                <a:gd name="connsiteY18" fmla="*/ 628650 h 2781090"/>
                <a:gd name="connsiteX19" fmla="*/ 1158240 w 1854839"/>
                <a:gd name="connsiteY19" fmla="*/ 666750 h 2781090"/>
                <a:gd name="connsiteX20" fmla="*/ 1181100 w 1854839"/>
                <a:gd name="connsiteY20" fmla="*/ 731520 h 2781090"/>
                <a:gd name="connsiteX21" fmla="*/ 1226820 w 1854839"/>
                <a:gd name="connsiteY21" fmla="*/ 773430 h 2781090"/>
                <a:gd name="connsiteX22" fmla="*/ 1261110 w 1854839"/>
                <a:gd name="connsiteY22" fmla="*/ 792480 h 2781090"/>
                <a:gd name="connsiteX23" fmla="*/ 1287780 w 1854839"/>
                <a:gd name="connsiteY23" fmla="*/ 857250 h 2781090"/>
                <a:gd name="connsiteX24" fmla="*/ 1291590 w 1854839"/>
                <a:gd name="connsiteY24" fmla="*/ 918210 h 2781090"/>
                <a:gd name="connsiteX25" fmla="*/ 1280160 w 1854839"/>
                <a:gd name="connsiteY25" fmla="*/ 941070 h 2781090"/>
                <a:gd name="connsiteX26" fmla="*/ 1280160 w 1854839"/>
                <a:gd name="connsiteY26" fmla="*/ 1005840 h 2781090"/>
                <a:gd name="connsiteX27" fmla="*/ 1253490 w 1854839"/>
                <a:gd name="connsiteY27" fmla="*/ 1047750 h 2781090"/>
                <a:gd name="connsiteX28" fmla="*/ 1234440 w 1854839"/>
                <a:gd name="connsiteY28" fmla="*/ 1089660 h 2781090"/>
                <a:gd name="connsiteX29" fmla="*/ 1207770 w 1854839"/>
                <a:gd name="connsiteY29" fmla="*/ 1104900 h 2781090"/>
                <a:gd name="connsiteX30" fmla="*/ 1207770 w 1854839"/>
                <a:gd name="connsiteY30" fmla="*/ 1150620 h 2781090"/>
                <a:gd name="connsiteX31" fmla="*/ 1173480 w 1854839"/>
                <a:gd name="connsiteY31" fmla="*/ 1188720 h 2781090"/>
                <a:gd name="connsiteX32" fmla="*/ 1165860 w 1854839"/>
                <a:gd name="connsiteY32" fmla="*/ 1253490 h 2781090"/>
                <a:gd name="connsiteX33" fmla="*/ 1200150 w 1854839"/>
                <a:gd name="connsiteY33" fmla="*/ 1325880 h 2781090"/>
                <a:gd name="connsiteX34" fmla="*/ 1200150 w 1854839"/>
                <a:gd name="connsiteY34" fmla="*/ 1383030 h 2781090"/>
                <a:gd name="connsiteX35" fmla="*/ 1211580 w 1854839"/>
                <a:gd name="connsiteY35" fmla="*/ 1447800 h 2781090"/>
                <a:gd name="connsiteX36" fmla="*/ 1203960 w 1854839"/>
                <a:gd name="connsiteY36" fmla="*/ 1508760 h 2781090"/>
                <a:gd name="connsiteX37" fmla="*/ 1253490 w 1854839"/>
                <a:gd name="connsiteY37" fmla="*/ 1607820 h 2781090"/>
                <a:gd name="connsiteX38" fmla="*/ 1272540 w 1854839"/>
                <a:gd name="connsiteY38" fmla="*/ 1699260 h 2781090"/>
                <a:gd name="connsiteX39" fmla="*/ 1287780 w 1854839"/>
                <a:gd name="connsiteY39" fmla="*/ 1737360 h 2781090"/>
                <a:gd name="connsiteX40" fmla="*/ 1325880 w 1854839"/>
                <a:gd name="connsiteY40" fmla="*/ 1805940 h 2781090"/>
                <a:gd name="connsiteX41" fmla="*/ 1329690 w 1854839"/>
                <a:gd name="connsiteY41" fmla="*/ 1866900 h 2781090"/>
                <a:gd name="connsiteX42" fmla="*/ 1333500 w 1854839"/>
                <a:gd name="connsiteY42" fmla="*/ 1916430 h 2781090"/>
                <a:gd name="connsiteX43" fmla="*/ 1363980 w 1854839"/>
                <a:gd name="connsiteY43" fmla="*/ 1965960 h 2781090"/>
                <a:gd name="connsiteX44" fmla="*/ 1405890 w 1854839"/>
                <a:gd name="connsiteY44" fmla="*/ 2026920 h 2781090"/>
                <a:gd name="connsiteX45" fmla="*/ 1417320 w 1854839"/>
                <a:gd name="connsiteY45" fmla="*/ 2061210 h 2781090"/>
                <a:gd name="connsiteX46" fmla="*/ 1459230 w 1854839"/>
                <a:gd name="connsiteY46" fmla="*/ 2110740 h 2781090"/>
                <a:gd name="connsiteX47" fmla="*/ 1508760 w 1854839"/>
                <a:gd name="connsiteY47" fmla="*/ 2145030 h 2781090"/>
                <a:gd name="connsiteX48" fmla="*/ 1596390 w 1854839"/>
                <a:gd name="connsiteY48" fmla="*/ 2186940 h 2781090"/>
                <a:gd name="connsiteX49" fmla="*/ 1611630 w 1854839"/>
                <a:gd name="connsiteY49" fmla="*/ 2221230 h 2781090"/>
                <a:gd name="connsiteX50" fmla="*/ 1642110 w 1854839"/>
                <a:gd name="connsiteY50" fmla="*/ 2266950 h 2781090"/>
                <a:gd name="connsiteX51" fmla="*/ 1711484 w 1854839"/>
                <a:gd name="connsiteY51" fmla="*/ 2288220 h 2781090"/>
                <a:gd name="connsiteX52" fmla="*/ 1748790 w 1854839"/>
                <a:gd name="connsiteY52" fmla="*/ 2358390 h 2781090"/>
                <a:gd name="connsiteX53" fmla="*/ 1774244 w 1854839"/>
                <a:gd name="connsiteY53" fmla="*/ 2427391 h 2781090"/>
                <a:gd name="connsiteX54" fmla="*/ 1804514 w 1854839"/>
                <a:gd name="connsiteY54" fmla="*/ 2490946 h 2781090"/>
                <a:gd name="connsiteX55" fmla="*/ 1824780 w 1854839"/>
                <a:gd name="connsiteY55" fmla="*/ 2532061 h 2781090"/>
                <a:gd name="connsiteX56" fmla="*/ 1843619 w 1854839"/>
                <a:gd name="connsiteY56" fmla="*/ 2585401 h 2781090"/>
                <a:gd name="connsiteX57" fmla="*/ 1854839 w 1854839"/>
                <a:gd name="connsiteY57" fmla="*/ 2649166 h 2781090"/>
                <a:gd name="connsiteX58" fmla="*/ 1845419 w 1854839"/>
                <a:gd name="connsiteY58" fmla="*/ 2698485 h 2781090"/>
                <a:gd name="connsiteX59" fmla="*/ 1827374 w 1854839"/>
                <a:gd name="connsiteY59" fmla="*/ 2735580 h 2781090"/>
                <a:gd name="connsiteX60" fmla="*/ 1774829 w 1854839"/>
                <a:gd name="connsiteY60" fmla="*/ 2775270 h 2781090"/>
                <a:gd name="connsiteX61" fmla="*/ 1699050 w 1854839"/>
                <a:gd name="connsiteY61" fmla="*/ 2781090 h 2781090"/>
                <a:gd name="connsiteX62" fmla="*/ 1628459 w 1854839"/>
                <a:gd name="connsiteY62" fmla="*/ 2779290 h 2781090"/>
                <a:gd name="connsiteX63" fmla="*/ 1512570 w 1854839"/>
                <a:gd name="connsiteY63" fmla="*/ 2754630 h 2781090"/>
                <a:gd name="connsiteX64" fmla="*/ 1451610 w 1854839"/>
                <a:gd name="connsiteY64" fmla="*/ 2766060 h 2781090"/>
                <a:gd name="connsiteX65" fmla="*/ 1390650 w 1854839"/>
                <a:gd name="connsiteY65" fmla="*/ 2773680 h 2781090"/>
                <a:gd name="connsiteX66" fmla="*/ 1356360 w 1854839"/>
                <a:gd name="connsiteY66" fmla="*/ 2766060 h 2781090"/>
                <a:gd name="connsiteX67" fmla="*/ 1325880 w 1854839"/>
                <a:gd name="connsiteY67" fmla="*/ 2750820 h 2781090"/>
                <a:gd name="connsiteX68" fmla="*/ 1226820 w 1854839"/>
                <a:gd name="connsiteY68" fmla="*/ 2758440 h 2781090"/>
                <a:gd name="connsiteX69" fmla="*/ 1135380 w 1854839"/>
                <a:gd name="connsiteY69" fmla="*/ 2773680 h 2781090"/>
                <a:gd name="connsiteX70" fmla="*/ 1078230 w 1854839"/>
                <a:gd name="connsiteY70" fmla="*/ 2762250 h 2781090"/>
                <a:gd name="connsiteX71" fmla="*/ 1013460 w 1854839"/>
                <a:gd name="connsiteY71" fmla="*/ 2739390 h 2781090"/>
                <a:gd name="connsiteX72" fmla="*/ 956310 w 1854839"/>
                <a:gd name="connsiteY72" fmla="*/ 2727960 h 2781090"/>
                <a:gd name="connsiteX73" fmla="*/ 830580 w 1854839"/>
                <a:gd name="connsiteY73" fmla="*/ 2678430 h 2781090"/>
                <a:gd name="connsiteX74" fmla="*/ 800100 w 1854839"/>
                <a:gd name="connsiteY74" fmla="*/ 2647950 h 2781090"/>
                <a:gd name="connsiteX75" fmla="*/ 758190 w 1854839"/>
                <a:gd name="connsiteY75" fmla="*/ 2636520 h 2781090"/>
                <a:gd name="connsiteX76" fmla="*/ 727710 w 1854839"/>
                <a:gd name="connsiteY76" fmla="*/ 2625090 h 2781090"/>
                <a:gd name="connsiteX77" fmla="*/ 681990 w 1854839"/>
                <a:gd name="connsiteY77" fmla="*/ 2590800 h 2781090"/>
                <a:gd name="connsiteX78" fmla="*/ 659130 w 1854839"/>
                <a:gd name="connsiteY78" fmla="*/ 2564130 h 2781090"/>
                <a:gd name="connsiteX79" fmla="*/ 590550 w 1854839"/>
                <a:gd name="connsiteY79" fmla="*/ 2552700 h 2781090"/>
                <a:gd name="connsiteX80" fmla="*/ 563880 w 1854839"/>
                <a:gd name="connsiteY80" fmla="*/ 2537460 h 2781090"/>
                <a:gd name="connsiteX81" fmla="*/ 541020 w 1854839"/>
                <a:gd name="connsiteY81" fmla="*/ 2491740 h 2781090"/>
                <a:gd name="connsiteX82" fmla="*/ 541020 w 1854839"/>
                <a:gd name="connsiteY82" fmla="*/ 2426970 h 2781090"/>
                <a:gd name="connsiteX83" fmla="*/ 502920 w 1854839"/>
                <a:gd name="connsiteY83" fmla="*/ 2354580 h 2781090"/>
                <a:gd name="connsiteX84" fmla="*/ 472440 w 1854839"/>
                <a:gd name="connsiteY84" fmla="*/ 2293620 h 2781090"/>
                <a:gd name="connsiteX85" fmla="*/ 422910 w 1854839"/>
                <a:gd name="connsiteY85" fmla="*/ 2217420 h 2781090"/>
                <a:gd name="connsiteX86" fmla="*/ 388620 w 1854839"/>
                <a:gd name="connsiteY86" fmla="*/ 2076450 h 2781090"/>
                <a:gd name="connsiteX87" fmla="*/ 350520 w 1854839"/>
                <a:gd name="connsiteY87" fmla="*/ 2038350 h 2781090"/>
                <a:gd name="connsiteX88" fmla="*/ 331470 w 1854839"/>
                <a:gd name="connsiteY88" fmla="*/ 2011680 h 2781090"/>
                <a:gd name="connsiteX89" fmla="*/ 308610 w 1854839"/>
                <a:gd name="connsiteY89" fmla="*/ 1962150 h 2781090"/>
                <a:gd name="connsiteX90" fmla="*/ 281940 w 1854839"/>
                <a:gd name="connsiteY90" fmla="*/ 1905000 h 2781090"/>
                <a:gd name="connsiteX91" fmla="*/ 232410 w 1854839"/>
                <a:gd name="connsiteY91" fmla="*/ 1802130 h 2781090"/>
                <a:gd name="connsiteX92" fmla="*/ 240030 w 1854839"/>
                <a:gd name="connsiteY92" fmla="*/ 1748790 h 2781090"/>
                <a:gd name="connsiteX93" fmla="*/ 251460 w 1854839"/>
                <a:gd name="connsiteY93" fmla="*/ 1676400 h 2781090"/>
                <a:gd name="connsiteX94" fmla="*/ 236220 w 1854839"/>
                <a:gd name="connsiteY94" fmla="*/ 1611630 h 2781090"/>
                <a:gd name="connsiteX95" fmla="*/ 220980 w 1854839"/>
                <a:gd name="connsiteY95" fmla="*/ 1569720 h 2781090"/>
                <a:gd name="connsiteX96" fmla="*/ 220980 w 1854839"/>
                <a:gd name="connsiteY96" fmla="*/ 1508760 h 2781090"/>
                <a:gd name="connsiteX97" fmla="*/ 220980 w 1854839"/>
                <a:gd name="connsiteY97" fmla="*/ 1508760 h 2781090"/>
                <a:gd name="connsiteX98" fmla="*/ 205740 w 1854839"/>
                <a:gd name="connsiteY98" fmla="*/ 1447800 h 2781090"/>
                <a:gd name="connsiteX99" fmla="*/ 190500 w 1854839"/>
                <a:gd name="connsiteY99" fmla="*/ 1379220 h 2781090"/>
                <a:gd name="connsiteX100" fmla="*/ 205740 w 1854839"/>
                <a:gd name="connsiteY100" fmla="*/ 1329690 h 2781090"/>
                <a:gd name="connsiteX101" fmla="*/ 186690 w 1854839"/>
                <a:gd name="connsiteY101" fmla="*/ 1245870 h 2781090"/>
                <a:gd name="connsiteX102" fmla="*/ 160020 w 1854839"/>
                <a:gd name="connsiteY102" fmla="*/ 1169670 h 2781090"/>
                <a:gd name="connsiteX103" fmla="*/ 137160 w 1854839"/>
                <a:gd name="connsiteY103" fmla="*/ 1108710 h 2781090"/>
                <a:gd name="connsiteX104" fmla="*/ 99060 w 1854839"/>
                <a:gd name="connsiteY104" fmla="*/ 1055370 h 2781090"/>
                <a:gd name="connsiteX105" fmla="*/ 80010 w 1854839"/>
                <a:gd name="connsiteY105" fmla="*/ 994410 h 2781090"/>
                <a:gd name="connsiteX106" fmla="*/ 57150 w 1854839"/>
                <a:gd name="connsiteY106" fmla="*/ 941070 h 2781090"/>
                <a:gd name="connsiteX107" fmla="*/ 76200 w 1854839"/>
                <a:gd name="connsiteY107" fmla="*/ 895350 h 2781090"/>
                <a:gd name="connsiteX108" fmla="*/ 80010 w 1854839"/>
                <a:gd name="connsiteY108" fmla="*/ 838200 h 2781090"/>
                <a:gd name="connsiteX109" fmla="*/ 68580 w 1854839"/>
                <a:gd name="connsiteY109" fmla="*/ 800100 h 2781090"/>
                <a:gd name="connsiteX110" fmla="*/ 72390 w 1854839"/>
                <a:gd name="connsiteY110" fmla="*/ 758190 h 2781090"/>
                <a:gd name="connsiteX111" fmla="*/ 87630 w 1854839"/>
                <a:gd name="connsiteY111" fmla="*/ 716280 h 2781090"/>
                <a:gd name="connsiteX112" fmla="*/ 91440 w 1854839"/>
                <a:gd name="connsiteY112" fmla="*/ 636270 h 2781090"/>
                <a:gd name="connsiteX113" fmla="*/ 68580 w 1854839"/>
                <a:gd name="connsiteY113" fmla="*/ 579120 h 2781090"/>
                <a:gd name="connsiteX114" fmla="*/ 45720 w 1854839"/>
                <a:gd name="connsiteY114" fmla="*/ 548640 h 2781090"/>
                <a:gd name="connsiteX115" fmla="*/ 38100 w 1854839"/>
                <a:gd name="connsiteY115" fmla="*/ 476250 h 2781090"/>
                <a:gd name="connsiteX116" fmla="*/ 22860 w 1854839"/>
                <a:gd name="connsiteY116" fmla="*/ 426720 h 2781090"/>
                <a:gd name="connsiteX117" fmla="*/ 3810 w 1854839"/>
                <a:gd name="connsiteY117" fmla="*/ 373380 h 2781090"/>
                <a:gd name="connsiteX118" fmla="*/ 0 w 1854839"/>
                <a:gd name="connsiteY118" fmla="*/ 316230 h 2781090"/>
                <a:gd name="connsiteX119" fmla="*/ 0 w 1854839"/>
                <a:gd name="connsiteY119" fmla="*/ 262890 h 2781090"/>
                <a:gd name="connsiteX120" fmla="*/ 41910 w 1854839"/>
                <a:gd name="connsiteY120" fmla="*/ 213360 h 2781090"/>
                <a:gd name="connsiteX121" fmla="*/ 60960 w 1854839"/>
                <a:gd name="connsiteY121" fmla="*/ 167640 h 2781090"/>
                <a:gd name="connsiteX122" fmla="*/ 91440 w 1854839"/>
                <a:gd name="connsiteY122" fmla="*/ 148590 h 2781090"/>
                <a:gd name="connsiteX123" fmla="*/ 125730 w 1854839"/>
                <a:gd name="connsiteY123" fmla="*/ 125730 h 2781090"/>
                <a:gd name="connsiteX124" fmla="*/ 182880 w 1854839"/>
                <a:gd name="connsiteY124" fmla="*/ 87630 h 2781090"/>
                <a:gd name="connsiteX125" fmla="*/ 231615 w 1854839"/>
                <a:gd name="connsiteY125" fmla="*/ 65986 h 2781090"/>
                <a:gd name="connsiteX126" fmla="*/ 313720 w 1854839"/>
                <a:gd name="connsiteY126" fmla="*/ 55145 h 2781090"/>
                <a:gd name="connsiteX127" fmla="*/ 328111 w 1854839"/>
                <a:gd name="connsiteY127" fmla="*/ 114427 h 2781090"/>
                <a:gd name="connsiteX128" fmla="*/ 220980 w 1854839"/>
                <a:gd name="connsiteY128" fmla="*/ 133350 h 2781090"/>
                <a:gd name="connsiteX129" fmla="*/ 106680 w 1854839"/>
                <a:gd name="connsiteY129" fmla="*/ 205740 h 2781090"/>
                <a:gd name="connsiteX130" fmla="*/ 80010 w 1854839"/>
                <a:gd name="connsiteY130" fmla="*/ 259080 h 2781090"/>
                <a:gd name="connsiteX131" fmla="*/ 68580 w 1854839"/>
                <a:gd name="connsiteY131" fmla="*/ 304800 h 2781090"/>
                <a:gd name="connsiteX132" fmla="*/ 60960 w 1854839"/>
                <a:gd name="connsiteY132" fmla="*/ 358140 h 2781090"/>
                <a:gd name="connsiteX133" fmla="*/ 83820 w 1854839"/>
                <a:gd name="connsiteY133" fmla="*/ 430530 h 2781090"/>
                <a:gd name="connsiteX134" fmla="*/ 129540 w 1854839"/>
                <a:gd name="connsiteY134" fmla="*/ 483870 h 2781090"/>
                <a:gd name="connsiteX135" fmla="*/ 163830 w 1854839"/>
                <a:gd name="connsiteY135" fmla="*/ 541020 h 2781090"/>
                <a:gd name="connsiteX136" fmla="*/ 156210 w 1854839"/>
                <a:gd name="connsiteY136" fmla="*/ 643890 h 2781090"/>
                <a:gd name="connsiteX137" fmla="*/ 156210 w 1854839"/>
                <a:gd name="connsiteY137" fmla="*/ 773430 h 2781090"/>
                <a:gd name="connsiteX138" fmla="*/ 144780 w 1854839"/>
                <a:gd name="connsiteY138" fmla="*/ 899160 h 2781090"/>
                <a:gd name="connsiteX139" fmla="*/ 190500 w 1854839"/>
                <a:gd name="connsiteY139" fmla="*/ 1024890 h 2781090"/>
                <a:gd name="connsiteX140" fmla="*/ 220980 w 1854839"/>
                <a:gd name="connsiteY140" fmla="*/ 1112520 h 2781090"/>
                <a:gd name="connsiteX141" fmla="*/ 251460 w 1854839"/>
                <a:gd name="connsiteY141" fmla="*/ 1188720 h 2781090"/>
                <a:gd name="connsiteX142" fmla="*/ 259080 w 1854839"/>
                <a:gd name="connsiteY142" fmla="*/ 1283970 h 2781090"/>
                <a:gd name="connsiteX143" fmla="*/ 274320 w 1854839"/>
                <a:gd name="connsiteY143" fmla="*/ 1394460 h 2781090"/>
                <a:gd name="connsiteX144" fmla="*/ 320040 w 1854839"/>
                <a:gd name="connsiteY144" fmla="*/ 1543050 h 2781090"/>
                <a:gd name="connsiteX145" fmla="*/ 342900 w 1854839"/>
                <a:gd name="connsiteY145" fmla="*/ 1741170 h 2781090"/>
                <a:gd name="connsiteX146" fmla="*/ 411480 w 1854839"/>
                <a:gd name="connsiteY146" fmla="*/ 1950720 h 2781090"/>
                <a:gd name="connsiteX147" fmla="*/ 472440 w 1854839"/>
                <a:gd name="connsiteY147" fmla="*/ 2148840 h 2781090"/>
                <a:gd name="connsiteX148" fmla="*/ 556260 w 1854839"/>
                <a:gd name="connsiteY148" fmla="*/ 2308860 h 2781090"/>
                <a:gd name="connsiteX149" fmla="*/ 655320 w 1854839"/>
                <a:gd name="connsiteY149" fmla="*/ 2430780 h 2781090"/>
                <a:gd name="connsiteX150" fmla="*/ 784860 w 1854839"/>
                <a:gd name="connsiteY150" fmla="*/ 2548890 h 2781090"/>
                <a:gd name="connsiteX151" fmla="*/ 914400 w 1854839"/>
                <a:gd name="connsiteY151" fmla="*/ 2617470 h 2781090"/>
                <a:gd name="connsiteX152" fmla="*/ 948690 w 1854839"/>
                <a:gd name="connsiteY152" fmla="*/ 2651760 h 2781090"/>
                <a:gd name="connsiteX153" fmla="*/ 1074420 w 1854839"/>
                <a:gd name="connsiteY153" fmla="*/ 2674620 h 2781090"/>
                <a:gd name="connsiteX154" fmla="*/ 1123950 w 1854839"/>
                <a:gd name="connsiteY154" fmla="*/ 2678430 h 2781090"/>
                <a:gd name="connsiteX155" fmla="*/ 1344930 w 1854839"/>
                <a:gd name="connsiteY155" fmla="*/ 2674620 h 2781090"/>
                <a:gd name="connsiteX156" fmla="*/ 1592580 w 1854839"/>
                <a:gd name="connsiteY156" fmla="*/ 2716530 h 2781090"/>
                <a:gd name="connsiteX157" fmla="*/ 1737360 w 1854839"/>
                <a:gd name="connsiteY157" fmla="*/ 2716530 h 2781090"/>
                <a:gd name="connsiteX158" fmla="*/ 1786890 w 1854839"/>
                <a:gd name="connsiteY158" fmla="*/ 2682240 h 2781090"/>
                <a:gd name="connsiteX159" fmla="*/ 1783080 w 1854839"/>
                <a:gd name="connsiteY159" fmla="*/ 2625090 h 2781090"/>
                <a:gd name="connsiteX160" fmla="*/ 1764030 w 1854839"/>
                <a:gd name="connsiteY160" fmla="*/ 2579370 h 2781090"/>
                <a:gd name="connsiteX161" fmla="*/ 1718310 w 1854839"/>
                <a:gd name="connsiteY161" fmla="*/ 2526030 h 2781090"/>
                <a:gd name="connsiteX162" fmla="*/ 1684020 w 1854839"/>
                <a:gd name="connsiteY162" fmla="*/ 2400300 h 2781090"/>
                <a:gd name="connsiteX163" fmla="*/ 1657350 w 1854839"/>
                <a:gd name="connsiteY163" fmla="*/ 2339340 h 2781090"/>
                <a:gd name="connsiteX164" fmla="*/ 1607820 w 1854839"/>
                <a:gd name="connsiteY164" fmla="*/ 2263140 h 2781090"/>
                <a:gd name="connsiteX165" fmla="*/ 1504950 w 1854839"/>
                <a:gd name="connsiteY165" fmla="*/ 2205990 h 2781090"/>
                <a:gd name="connsiteX166" fmla="*/ 1379220 w 1854839"/>
                <a:gd name="connsiteY166" fmla="*/ 2129790 h 2781090"/>
                <a:gd name="connsiteX167" fmla="*/ 1306830 w 1854839"/>
                <a:gd name="connsiteY167" fmla="*/ 2053590 h 2781090"/>
                <a:gd name="connsiteX168" fmla="*/ 1257300 w 1854839"/>
                <a:gd name="connsiteY168" fmla="*/ 1943100 h 2781090"/>
                <a:gd name="connsiteX169" fmla="*/ 1226820 w 1854839"/>
                <a:gd name="connsiteY169" fmla="*/ 1844040 h 2781090"/>
                <a:gd name="connsiteX170" fmla="*/ 1215390 w 1854839"/>
                <a:gd name="connsiteY170" fmla="*/ 1756410 h 2781090"/>
                <a:gd name="connsiteX171" fmla="*/ 1181100 w 1854839"/>
                <a:gd name="connsiteY171" fmla="*/ 1703070 h 2781090"/>
                <a:gd name="connsiteX172" fmla="*/ 1150620 w 1854839"/>
                <a:gd name="connsiteY172" fmla="*/ 1577340 h 2781090"/>
                <a:gd name="connsiteX173" fmla="*/ 1123950 w 1854839"/>
                <a:gd name="connsiteY173" fmla="*/ 1474470 h 2781090"/>
                <a:gd name="connsiteX174" fmla="*/ 1070610 w 1854839"/>
                <a:gd name="connsiteY174" fmla="*/ 1356360 h 2781090"/>
                <a:gd name="connsiteX175" fmla="*/ 1013460 w 1854839"/>
                <a:gd name="connsiteY175" fmla="*/ 1230630 h 2781090"/>
                <a:gd name="connsiteX176" fmla="*/ 1021080 w 1854839"/>
                <a:gd name="connsiteY176" fmla="*/ 1123950 h 2781090"/>
                <a:gd name="connsiteX177" fmla="*/ 1028700 w 1854839"/>
                <a:gd name="connsiteY177" fmla="*/ 1085850 h 2781090"/>
                <a:gd name="connsiteX178" fmla="*/ 1097280 w 1854839"/>
                <a:gd name="connsiteY178" fmla="*/ 1051560 h 2781090"/>
                <a:gd name="connsiteX179" fmla="*/ 1150620 w 1854839"/>
                <a:gd name="connsiteY179" fmla="*/ 1017270 h 2781090"/>
                <a:gd name="connsiteX180" fmla="*/ 1158240 w 1854839"/>
                <a:gd name="connsiteY180" fmla="*/ 929640 h 2781090"/>
                <a:gd name="connsiteX181" fmla="*/ 1131570 w 1854839"/>
                <a:gd name="connsiteY181" fmla="*/ 842010 h 2781090"/>
                <a:gd name="connsiteX182" fmla="*/ 1062990 w 1854839"/>
                <a:gd name="connsiteY182" fmla="*/ 784860 h 2781090"/>
                <a:gd name="connsiteX183" fmla="*/ 1009650 w 1854839"/>
                <a:gd name="connsiteY183" fmla="*/ 617220 h 2781090"/>
                <a:gd name="connsiteX184" fmla="*/ 948690 w 1854839"/>
                <a:gd name="connsiteY184" fmla="*/ 491490 h 2781090"/>
                <a:gd name="connsiteX185" fmla="*/ 845343 w 1854839"/>
                <a:gd name="connsiteY185" fmla="*/ 386240 h 2781090"/>
                <a:gd name="connsiteX186" fmla="*/ 830580 w 1854839"/>
                <a:gd name="connsiteY186" fmla="*/ 293370 h 2781090"/>
                <a:gd name="connsiteX187" fmla="*/ 838200 w 1854839"/>
                <a:gd name="connsiteY187" fmla="*/ 182880 h 2781090"/>
                <a:gd name="connsiteX188" fmla="*/ 819150 w 1854839"/>
                <a:gd name="connsiteY188" fmla="*/ 99060 h 2781090"/>
                <a:gd name="connsiteX189" fmla="*/ 784860 w 1854839"/>
                <a:gd name="connsiteY189" fmla="*/ 68580 h 2781090"/>
                <a:gd name="connsiteX190" fmla="*/ 712470 w 1854839"/>
                <a:gd name="connsiteY190" fmla="*/ 57150 h 2781090"/>
                <a:gd name="connsiteX191" fmla="*/ 621030 w 1854839"/>
                <a:gd name="connsiteY191" fmla="*/ 57150 h 2781090"/>
                <a:gd name="connsiteX192" fmla="*/ 495300 w 1854839"/>
                <a:gd name="connsiteY192" fmla="*/ 95250 h 2781090"/>
                <a:gd name="connsiteX193" fmla="*/ 430530 w 1854839"/>
                <a:gd name="connsiteY193" fmla="*/ 114300 h 2781090"/>
                <a:gd name="connsiteX194" fmla="*/ 412406 w 1854839"/>
                <a:gd name="connsiteY194" fmla="*/ 119126 h 2781090"/>
                <a:gd name="connsiteX0" fmla="*/ 412406 w 1854839"/>
                <a:gd name="connsiteY0" fmla="*/ 119126 h 2781090"/>
                <a:gd name="connsiteX1" fmla="*/ 463349 w 1854839"/>
                <a:gd name="connsiteY1" fmla="*/ 39559 h 2781090"/>
                <a:gd name="connsiteX2" fmla="*/ 529590 w 1854839"/>
                <a:gd name="connsiteY2" fmla="*/ 41910 h 2781090"/>
                <a:gd name="connsiteX3" fmla="*/ 617220 w 1854839"/>
                <a:gd name="connsiteY3" fmla="*/ 19050 h 2781090"/>
                <a:gd name="connsiteX4" fmla="*/ 739140 w 1854839"/>
                <a:gd name="connsiteY4" fmla="*/ 0 h 2781090"/>
                <a:gd name="connsiteX5" fmla="*/ 796290 w 1854839"/>
                <a:gd name="connsiteY5" fmla="*/ 7620 h 2781090"/>
                <a:gd name="connsiteX6" fmla="*/ 811530 w 1854839"/>
                <a:gd name="connsiteY6" fmla="*/ 11430 h 2781090"/>
                <a:gd name="connsiteX7" fmla="*/ 857250 w 1854839"/>
                <a:gd name="connsiteY7" fmla="*/ 49530 h 2781090"/>
                <a:gd name="connsiteX8" fmla="*/ 891540 w 1854839"/>
                <a:gd name="connsiteY8" fmla="*/ 91440 h 2781090"/>
                <a:gd name="connsiteX9" fmla="*/ 918210 w 1854839"/>
                <a:gd name="connsiteY9" fmla="*/ 152400 h 2781090"/>
                <a:gd name="connsiteX10" fmla="*/ 929640 w 1854839"/>
                <a:gd name="connsiteY10" fmla="*/ 213360 h 2781090"/>
                <a:gd name="connsiteX11" fmla="*/ 933450 w 1854839"/>
                <a:gd name="connsiteY11" fmla="*/ 262890 h 2781090"/>
                <a:gd name="connsiteX12" fmla="*/ 971550 w 1854839"/>
                <a:gd name="connsiteY12" fmla="*/ 300990 h 2781090"/>
                <a:gd name="connsiteX13" fmla="*/ 1013460 w 1854839"/>
                <a:gd name="connsiteY13" fmla="*/ 331470 h 2781090"/>
                <a:gd name="connsiteX14" fmla="*/ 1032510 w 1854839"/>
                <a:gd name="connsiteY14" fmla="*/ 396240 h 2781090"/>
                <a:gd name="connsiteX15" fmla="*/ 1040130 w 1854839"/>
                <a:gd name="connsiteY15" fmla="*/ 476250 h 2781090"/>
                <a:gd name="connsiteX16" fmla="*/ 1104900 w 1854839"/>
                <a:gd name="connsiteY16" fmla="*/ 510540 h 2781090"/>
                <a:gd name="connsiteX17" fmla="*/ 1135380 w 1854839"/>
                <a:gd name="connsiteY17" fmla="*/ 567690 h 2781090"/>
                <a:gd name="connsiteX18" fmla="*/ 1154430 w 1854839"/>
                <a:gd name="connsiteY18" fmla="*/ 628650 h 2781090"/>
                <a:gd name="connsiteX19" fmla="*/ 1158240 w 1854839"/>
                <a:gd name="connsiteY19" fmla="*/ 666750 h 2781090"/>
                <a:gd name="connsiteX20" fmla="*/ 1181100 w 1854839"/>
                <a:gd name="connsiteY20" fmla="*/ 731520 h 2781090"/>
                <a:gd name="connsiteX21" fmla="*/ 1226820 w 1854839"/>
                <a:gd name="connsiteY21" fmla="*/ 773430 h 2781090"/>
                <a:gd name="connsiteX22" fmla="*/ 1261110 w 1854839"/>
                <a:gd name="connsiteY22" fmla="*/ 792480 h 2781090"/>
                <a:gd name="connsiteX23" fmla="*/ 1287780 w 1854839"/>
                <a:gd name="connsiteY23" fmla="*/ 857250 h 2781090"/>
                <a:gd name="connsiteX24" fmla="*/ 1291590 w 1854839"/>
                <a:gd name="connsiteY24" fmla="*/ 918210 h 2781090"/>
                <a:gd name="connsiteX25" fmla="*/ 1280160 w 1854839"/>
                <a:gd name="connsiteY25" fmla="*/ 941070 h 2781090"/>
                <a:gd name="connsiteX26" fmla="*/ 1280160 w 1854839"/>
                <a:gd name="connsiteY26" fmla="*/ 1005840 h 2781090"/>
                <a:gd name="connsiteX27" fmla="*/ 1253490 w 1854839"/>
                <a:gd name="connsiteY27" fmla="*/ 1047750 h 2781090"/>
                <a:gd name="connsiteX28" fmla="*/ 1234440 w 1854839"/>
                <a:gd name="connsiteY28" fmla="*/ 1089660 h 2781090"/>
                <a:gd name="connsiteX29" fmla="*/ 1207770 w 1854839"/>
                <a:gd name="connsiteY29" fmla="*/ 1104900 h 2781090"/>
                <a:gd name="connsiteX30" fmla="*/ 1207770 w 1854839"/>
                <a:gd name="connsiteY30" fmla="*/ 1150620 h 2781090"/>
                <a:gd name="connsiteX31" fmla="*/ 1173480 w 1854839"/>
                <a:gd name="connsiteY31" fmla="*/ 1188720 h 2781090"/>
                <a:gd name="connsiteX32" fmla="*/ 1165860 w 1854839"/>
                <a:gd name="connsiteY32" fmla="*/ 1253490 h 2781090"/>
                <a:gd name="connsiteX33" fmla="*/ 1200150 w 1854839"/>
                <a:gd name="connsiteY33" fmla="*/ 1325880 h 2781090"/>
                <a:gd name="connsiteX34" fmla="*/ 1200150 w 1854839"/>
                <a:gd name="connsiteY34" fmla="*/ 1383030 h 2781090"/>
                <a:gd name="connsiteX35" fmla="*/ 1211580 w 1854839"/>
                <a:gd name="connsiteY35" fmla="*/ 1447800 h 2781090"/>
                <a:gd name="connsiteX36" fmla="*/ 1203960 w 1854839"/>
                <a:gd name="connsiteY36" fmla="*/ 1508760 h 2781090"/>
                <a:gd name="connsiteX37" fmla="*/ 1253490 w 1854839"/>
                <a:gd name="connsiteY37" fmla="*/ 1607820 h 2781090"/>
                <a:gd name="connsiteX38" fmla="*/ 1272540 w 1854839"/>
                <a:gd name="connsiteY38" fmla="*/ 1699260 h 2781090"/>
                <a:gd name="connsiteX39" fmla="*/ 1287780 w 1854839"/>
                <a:gd name="connsiteY39" fmla="*/ 1737360 h 2781090"/>
                <a:gd name="connsiteX40" fmla="*/ 1325880 w 1854839"/>
                <a:gd name="connsiteY40" fmla="*/ 1805940 h 2781090"/>
                <a:gd name="connsiteX41" fmla="*/ 1329690 w 1854839"/>
                <a:gd name="connsiteY41" fmla="*/ 1866900 h 2781090"/>
                <a:gd name="connsiteX42" fmla="*/ 1333500 w 1854839"/>
                <a:gd name="connsiteY42" fmla="*/ 1916430 h 2781090"/>
                <a:gd name="connsiteX43" fmla="*/ 1363980 w 1854839"/>
                <a:gd name="connsiteY43" fmla="*/ 1965960 h 2781090"/>
                <a:gd name="connsiteX44" fmla="*/ 1405890 w 1854839"/>
                <a:gd name="connsiteY44" fmla="*/ 2026920 h 2781090"/>
                <a:gd name="connsiteX45" fmla="*/ 1417320 w 1854839"/>
                <a:gd name="connsiteY45" fmla="*/ 2061210 h 2781090"/>
                <a:gd name="connsiteX46" fmla="*/ 1459230 w 1854839"/>
                <a:gd name="connsiteY46" fmla="*/ 2110740 h 2781090"/>
                <a:gd name="connsiteX47" fmla="*/ 1508760 w 1854839"/>
                <a:gd name="connsiteY47" fmla="*/ 2145030 h 2781090"/>
                <a:gd name="connsiteX48" fmla="*/ 1596390 w 1854839"/>
                <a:gd name="connsiteY48" fmla="*/ 2186940 h 2781090"/>
                <a:gd name="connsiteX49" fmla="*/ 1611630 w 1854839"/>
                <a:gd name="connsiteY49" fmla="*/ 2221230 h 2781090"/>
                <a:gd name="connsiteX50" fmla="*/ 1653329 w 1854839"/>
                <a:gd name="connsiteY50" fmla="*/ 2255730 h 2781090"/>
                <a:gd name="connsiteX51" fmla="*/ 1711484 w 1854839"/>
                <a:gd name="connsiteY51" fmla="*/ 2288220 h 2781090"/>
                <a:gd name="connsiteX52" fmla="*/ 1748790 w 1854839"/>
                <a:gd name="connsiteY52" fmla="*/ 2358390 h 2781090"/>
                <a:gd name="connsiteX53" fmla="*/ 1774244 w 1854839"/>
                <a:gd name="connsiteY53" fmla="*/ 2427391 h 2781090"/>
                <a:gd name="connsiteX54" fmla="*/ 1804514 w 1854839"/>
                <a:gd name="connsiteY54" fmla="*/ 2490946 h 2781090"/>
                <a:gd name="connsiteX55" fmla="*/ 1824780 w 1854839"/>
                <a:gd name="connsiteY55" fmla="*/ 2532061 h 2781090"/>
                <a:gd name="connsiteX56" fmla="*/ 1843619 w 1854839"/>
                <a:gd name="connsiteY56" fmla="*/ 2585401 h 2781090"/>
                <a:gd name="connsiteX57" fmla="*/ 1854839 w 1854839"/>
                <a:gd name="connsiteY57" fmla="*/ 2649166 h 2781090"/>
                <a:gd name="connsiteX58" fmla="*/ 1845419 w 1854839"/>
                <a:gd name="connsiteY58" fmla="*/ 2698485 h 2781090"/>
                <a:gd name="connsiteX59" fmla="*/ 1827374 w 1854839"/>
                <a:gd name="connsiteY59" fmla="*/ 2735580 h 2781090"/>
                <a:gd name="connsiteX60" fmla="*/ 1774829 w 1854839"/>
                <a:gd name="connsiteY60" fmla="*/ 2775270 h 2781090"/>
                <a:gd name="connsiteX61" fmla="*/ 1699050 w 1854839"/>
                <a:gd name="connsiteY61" fmla="*/ 2781090 h 2781090"/>
                <a:gd name="connsiteX62" fmla="*/ 1628459 w 1854839"/>
                <a:gd name="connsiteY62" fmla="*/ 2779290 h 2781090"/>
                <a:gd name="connsiteX63" fmla="*/ 1512570 w 1854839"/>
                <a:gd name="connsiteY63" fmla="*/ 2754630 h 2781090"/>
                <a:gd name="connsiteX64" fmla="*/ 1451610 w 1854839"/>
                <a:gd name="connsiteY64" fmla="*/ 2766060 h 2781090"/>
                <a:gd name="connsiteX65" fmla="*/ 1390650 w 1854839"/>
                <a:gd name="connsiteY65" fmla="*/ 2773680 h 2781090"/>
                <a:gd name="connsiteX66" fmla="*/ 1356360 w 1854839"/>
                <a:gd name="connsiteY66" fmla="*/ 2766060 h 2781090"/>
                <a:gd name="connsiteX67" fmla="*/ 1325880 w 1854839"/>
                <a:gd name="connsiteY67" fmla="*/ 2750820 h 2781090"/>
                <a:gd name="connsiteX68" fmla="*/ 1226820 w 1854839"/>
                <a:gd name="connsiteY68" fmla="*/ 2758440 h 2781090"/>
                <a:gd name="connsiteX69" fmla="*/ 1135380 w 1854839"/>
                <a:gd name="connsiteY69" fmla="*/ 2773680 h 2781090"/>
                <a:gd name="connsiteX70" fmla="*/ 1078230 w 1854839"/>
                <a:gd name="connsiteY70" fmla="*/ 2762250 h 2781090"/>
                <a:gd name="connsiteX71" fmla="*/ 1013460 w 1854839"/>
                <a:gd name="connsiteY71" fmla="*/ 2739390 h 2781090"/>
                <a:gd name="connsiteX72" fmla="*/ 956310 w 1854839"/>
                <a:gd name="connsiteY72" fmla="*/ 2727960 h 2781090"/>
                <a:gd name="connsiteX73" fmla="*/ 830580 w 1854839"/>
                <a:gd name="connsiteY73" fmla="*/ 2678430 h 2781090"/>
                <a:gd name="connsiteX74" fmla="*/ 800100 w 1854839"/>
                <a:gd name="connsiteY74" fmla="*/ 2647950 h 2781090"/>
                <a:gd name="connsiteX75" fmla="*/ 758190 w 1854839"/>
                <a:gd name="connsiteY75" fmla="*/ 2636520 h 2781090"/>
                <a:gd name="connsiteX76" fmla="*/ 727710 w 1854839"/>
                <a:gd name="connsiteY76" fmla="*/ 2625090 h 2781090"/>
                <a:gd name="connsiteX77" fmla="*/ 681990 w 1854839"/>
                <a:gd name="connsiteY77" fmla="*/ 2590800 h 2781090"/>
                <a:gd name="connsiteX78" fmla="*/ 659130 w 1854839"/>
                <a:gd name="connsiteY78" fmla="*/ 2564130 h 2781090"/>
                <a:gd name="connsiteX79" fmla="*/ 590550 w 1854839"/>
                <a:gd name="connsiteY79" fmla="*/ 2552700 h 2781090"/>
                <a:gd name="connsiteX80" fmla="*/ 563880 w 1854839"/>
                <a:gd name="connsiteY80" fmla="*/ 2537460 h 2781090"/>
                <a:gd name="connsiteX81" fmla="*/ 541020 w 1854839"/>
                <a:gd name="connsiteY81" fmla="*/ 2491740 h 2781090"/>
                <a:gd name="connsiteX82" fmla="*/ 541020 w 1854839"/>
                <a:gd name="connsiteY82" fmla="*/ 2426970 h 2781090"/>
                <a:gd name="connsiteX83" fmla="*/ 502920 w 1854839"/>
                <a:gd name="connsiteY83" fmla="*/ 2354580 h 2781090"/>
                <a:gd name="connsiteX84" fmla="*/ 472440 w 1854839"/>
                <a:gd name="connsiteY84" fmla="*/ 2293620 h 2781090"/>
                <a:gd name="connsiteX85" fmla="*/ 422910 w 1854839"/>
                <a:gd name="connsiteY85" fmla="*/ 2217420 h 2781090"/>
                <a:gd name="connsiteX86" fmla="*/ 388620 w 1854839"/>
                <a:gd name="connsiteY86" fmla="*/ 2076450 h 2781090"/>
                <a:gd name="connsiteX87" fmla="*/ 350520 w 1854839"/>
                <a:gd name="connsiteY87" fmla="*/ 2038350 h 2781090"/>
                <a:gd name="connsiteX88" fmla="*/ 331470 w 1854839"/>
                <a:gd name="connsiteY88" fmla="*/ 2011680 h 2781090"/>
                <a:gd name="connsiteX89" fmla="*/ 308610 w 1854839"/>
                <a:gd name="connsiteY89" fmla="*/ 1962150 h 2781090"/>
                <a:gd name="connsiteX90" fmla="*/ 281940 w 1854839"/>
                <a:gd name="connsiteY90" fmla="*/ 1905000 h 2781090"/>
                <a:gd name="connsiteX91" fmla="*/ 232410 w 1854839"/>
                <a:gd name="connsiteY91" fmla="*/ 1802130 h 2781090"/>
                <a:gd name="connsiteX92" fmla="*/ 240030 w 1854839"/>
                <a:gd name="connsiteY92" fmla="*/ 1748790 h 2781090"/>
                <a:gd name="connsiteX93" fmla="*/ 251460 w 1854839"/>
                <a:gd name="connsiteY93" fmla="*/ 1676400 h 2781090"/>
                <a:gd name="connsiteX94" fmla="*/ 236220 w 1854839"/>
                <a:gd name="connsiteY94" fmla="*/ 1611630 h 2781090"/>
                <a:gd name="connsiteX95" fmla="*/ 220980 w 1854839"/>
                <a:gd name="connsiteY95" fmla="*/ 1569720 h 2781090"/>
                <a:gd name="connsiteX96" fmla="*/ 220980 w 1854839"/>
                <a:gd name="connsiteY96" fmla="*/ 1508760 h 2781090"/>
                <a:gd name="connsiteX97" fmla="*/ 220980 w 1854839"/>
                <a:gd name="connsiteY97" fmla="*/ 1508760 h 2781090"/>
                <a:gd name="connsiteX98" fmla="*/ 205740 w 1854839"/>
                <a:gd name="connsiteY98" fmla="*/ 1447800 h 2781090"/>
                <a:gd name="connsiteX99" fmla="*/ 190500 w 1854839"/>
                <a:gd name="connsiteY99" fmla="*/ 1379220 h 2781090"/>
                <a:gd name="connsiteX100" fmla="*/ 205740 w 1854839"/>
                <a:gd name="connsiteY100" fmla="*/ 1329690 h 2781090"/>
                <a:gd name="connsiteX101" fmla="*/ 186690 w 1854839"/>
                <a:gd name="connsiteY101" fmla="*/ 1245870 h 2781090"/>
                <a:gd name="connsiteX102" fmla="*/ 160020 w 1854839"/>
                <a:gd name="connsiteY102" fmla="*/ 1169670 h 2781090"/>
                <a:gd name="connsiteX103" fmla="*/ 137160 w 1854839"/>
                <a:gd name="connsiteY103" fmla="*/ 1108710 h 2781090"/>
                <a:gd name="connsiteX104" fmla="*/ 99060 w 1854839"/>
                <a:gd name="connsiteY104" fmla="*/ 1055370 h 2781090"/>
                <a:gd name="connsiteX105" fmla="*/ 80010 w 1854839"/>
                <a:gd name="connsiteY105" fmla="*/ 994410 h 2781090"/>
                <a:gd name="connsiteX106" fmla="*/ 57150 w 1854839"/>
                <a:gd name="connsiteY106" fmla="*/ 941070 h 2781090"/>
                <a:gd name="connsiteX107" fmla="*/ 76200 w 1854839"/>
                <a:gd name="connsiteY107" fmla="*/ 895350 h 2781090"/>
                <a:gd name="connsiteX108" fmla="*/ 80010 w 1854839"/>
                <a:gd name="connsiteY108" fmla="*/ 838200 h 2781090"/>
                <a:gd name="connsiteX109" fmla="*/ 68580 w 1854839"/>
                <a:gd name="connsiteY109" fmla="*/ 800100 h 2781090"/>
                <a:gd name="connsiteX110" fmla="*/ 72390 w 1854839"/>
                <a:gd name="connsiteY110" fmla="*/ 758190 h 2781090"/>
                <a:gd name="connsiteX111" fmla="*/ 87630 w 1854839"/>
                <a:gd name="connsiteY111" fmla="*/ 716280 h 2781090"/>
                <a:gd name="connsiteX112" fmla="*/ 91440 w 1854839"/>
                <a:gd name="connsiteY112" fmla="*/ 636270 h 2781090"/>
                <a:gd name="connsiteX113" fmla="*/ 68580 w 1854839"/>
                <a:gd name="connsiteY113" fmla="*/ 579120 h 2781090"/>
                <a:gd name="connsiteX114" fmla="*/ 45720 w 1854839"/>
                <a:gd name="connsiteY114" fmla="*/ 548640 h 2781090"/>
                <a:gd name="connsiteX115" fmla="*/ 38100 w 1854839"/>
                <a:gd name="connsiteY115" fmla="*/ 476250 h 2781090"/>
                <a:gd name="connsiteX116" fmla="*/ 22860 w 1854839"/>
                <a:gd name="connsiteY116" fmla="*/ 426720 h 2781090"/>
                <a:gd name="connsiteX117" fmla="*/ 3810 w 1854839"/>
                <a:gd name="connsiteY117" fmla="*/ 373380 h 2781090"/>
                <a:gd name="connsiteX118" fmla="*/ 0 w 1854839"/>
                <a:gd name="connsiteY118" fmla="*/ 316230 h 2781090"/>
                <a:gd name="connsiteX119" fmla="*/ 0 w 1854839"/>
                <a:gd name="connsiteY119" fmla="*/ 262890 h 2781090"/>
                <a:gd name="connsiteX120" fmla="*/ 41910 w 1854839"/>
                <a:gd name="connsiteY120" fmla="*/ 213360 h 2781090"/>
                <a:gd name="connsiteX121" fmla="*/ 60960 w 1854839"/>
                <a:gd name="connsiteY121" fmla="*/ 167640 h 2781090"/>
                <a:gd name="connsiteX122" fmla="*/ 91440 w 1854839"/>
                <a:gd name="connsiteY122" fmla="*/ 148590 h 2781090"/>
                <a:gd name="connsiteX123" fmla="*/ 125730 w 1854839"/>
                <a:gd name="connsiteY123" fmla="*/ 125730 h 2781090"/>
                <a:gd name="connsiteX124" fmla="*/ 182880 w 1854839"/>
                <a:gd name="connsiteY124" fmla="*/ 87630 h 2781090"/>
                <a:gd name="connsiteX125" fmla="*/ 231615 w 1854839"/>
                <a:gd name="connsiteY125" fmla="*/ 65986 h 2781090"/>
                <a:gd name="connsiteX126" fmla="*/ 313720 w 1854839"/>
                <a:gd name="connsiteY126" fmla="*/ 55145 h 2781090"/>
                <a:gd name="connsiteX127" fmla="*/ 328111 w 1854839"/>
                <a:gd name="connsiteY127" fmla="*/ 114427 h 2781090"/>
                <a:gd name="connsiteX128" fmla="*/ 220980 w 1854839"/>
                <a:gd name="connsiteY128" fmla="*/ 133350 h 2781090"/>
                <a:gd name="connsiteX129" fmla="*/ 106680 w 1854839"/>
                <a:gd name="connsiteY129" fmla="*/ 205740 h 2781090"/>
                <a:gd name="connsiteX130" fmla="*/ 80010 w 1854839"/>
                <a:gd name="connsiteY130" fmla="*/ 259080 h 2781090"/>
                <a:gd name="connsiteX131" fmla="*/ 68580 w 1854839"/>
                <a:gd name="connsiteY131" fmla="*/ 304800 h 2781090"/>
                <a:gd name="connsiteX132" fmla="*/ 60960 w 1854839"/>
                <a:gd name="connsiteY132" fmla="*/ 358140 h 2781090"/>
                <a:gd name="connsiteX133" fmla="*/ 83820 w 1854839"/>
                <a:gd name="connsiteY133" fmla="*/ 430530 h 2781090"/>
                <a:gd name="connsiteX134" fmla="*/ 129540 w 1854839"/>
                <a:gd name="connsiteY134" fmla="*/ 483870 h 2781090"/>
                <a:gd name="connsiteX135" fmla="*/ 163830 w 1854839"/>
                <a:gd name="connsiteY135" fmla="*/ 541020 h 2781090"/>
                <a:gd name="connsiteX136" fmla="*/ 156210 w 1854839"/>
                <a:gd name="connsiteY136" fmla="*/ 643890 h 2781090"/>
                <a:gd name="connsiteX137" fmla="*/ 156210 w 1854839"/>
                <a:gd name="connsiteY137" fmla="*/ 773430 h 2781090"/>
                <a:gd name="connsiteX138" fmla="*/ 144780 w 1854839"/>
                <a:gd name="connsiteY138" fmla="*/ 899160 h 2781090"/>
                <a:gd name="connsiteX139" fmla="*/ 190500 w 1854839"/>
                <a:gd name="connsiteY139" fmla="*/ 1024890 h 2781090"/>
                <a:gd name="connsiteX140" fmla="*/ 220980 w 1854839"/>
                <a:gd name="connsiteY140" fmla="*/ 1112520 h 2781090"/>
                <a:gd name="connsiteX141" fmla="*/ 251460 w 1854839"/>
                <a:gd name="connsiteY141" fmla="*/ 1188720 h 2781090"/>
                <a:gd name="connsiteX142" fmla="*/ 259080 w 1854839"/>
                <a:gd name="connsiteY142" fmla="*/ 1283970 h 2781090"/>
                <a:gd name="connsiteX143" fmla="*/ 274320 w 1854839"/>
                <a:gd name="connsiteY143" fmla="*/ 1394460 h 2781090"/>
                <a:gd name="connsiteX144" fmla="*/ 320040 w 1854839"/>
                <a:gd name="connsiteY144" fmla="*/ 1543050 h 2781090"/>
                <a:gd name="connsiteX145" fmla="*/ 342900 w 1854839"/>
                <a:gd name="connsiteY145" fmla="*/ 1741170 h 2781090"/>
                <a:gd name="connsiteX146" fmla="*/ 411480 w 1854839"/>
                <a:gd name="connsiteY146" fmla="*/ 1950720 h 2781090"/>
                <a:gd name="connsiteX147" fmla="*/ 472440 w 1854839"/>
                <a:gd name="connsiteY147" fmla="*/ 2148840 h 2781090"/>
                <a:gd name="connsiteX148" fmla="*/ 556260 w 1854839"/>
                <a:gd name="connsiteY148" fmla="*/ 2308860 h 2781090"/>
                <a:gd name="connsiteX149" fmla="*/ 655320 w 1854839"/>
                <a:gd name="connsiteY149" fmla="*/ 2430780 h 2781090"/>
                <a:gd name="connsiteX150" fmla="*/ 784860 w 1854839"/>
                <a:gd name="connsiteY150" fmla="*/ 2548890 h 2781090"/>
                <a:gd name="connsiteX151" fmla="*/ 914400 w 1854839"/>
                <a:gd name="connsiteY151" fmla="*/ 2617470 h 2781090"/>
                <a:gd name="connsiteX152" fmla="*/ 948690 w 1854839"/>
                <a:gd name="connsiteY152" fmla="*/ 2651760 h 2781090"/>
                <a:gd name="connsiteX153" fmla="*/ 1074420 w 1854839"/>
                <a:gd name="connsiteY153" fmla="*/ 2674620 h 2781090"/>
                <a:gd name="connsiteX154" fmla="*/ 1123950 w 1854839"/>
                <a:gd name="connsiteY154" fmla="*/ 2678430 h 2781090"/>
                <a:gd name="connsiteX155" fmla="*/ 1344930 w 1854839"/>
                <a:gd name="connsiteY155" fmla="*/ 2674620 h 2781090"/>
                <a:gd name="connsiteX156" fmla="*/ 1592580 w 1854839"/>
                <a:gd name="connsiteY156" fmla="*/ 2716530 h 2781090"/>
                <a:gd name="connsiteX157" fmla="*/ 1737360 w 1854839"/>
                <a:gd name="connsiteY157" fmla="*/ 2716530 h 2781090"/>
                <a:gd name="connsiteX158" fmla="*/ 1786890 w 1854839"/>
                <a:gd name="connsiteY158" fmla="*/ 2682240 h 2781090"/>
                <a:gd name="connsiteX159" fmla="*/ 1783080 w 1854839"/>
                <a:gd name="connsiteY159" fmla="*/ 2625090 h 2781090"/>
                <a:gd name="connsiteX160" fmla="*/ 1764030 w 1854839"/>
                <a:gd name="connsiteY160" fmla="*/ 2579370 h 2781090"/>
                <a:gd name="connsiteX161" fmla="*/ 1718310 w 1854839"/>
                <a:gd name="connsiteY161" fmla="*/ 2526030 h 2781090"/>
                <a:gd name="connsiteX162" fmla="*/ 1684020 w 1854839"/>
                <a:gd name="connsiteY162" fmla="*/ 2400300 h 2781090"/>
                <a:gd name="connsiteX163" fmla="*/ 1657350 w 1854839"/>
                <a:gd name="connsiteY163" fmla="*/ 2339340 h 2781090"/>
                <a:gd name="connsiteX164" fmla="*/ 1607820 w 1854839"/>
                <a:gd name="connsiteY164" fmla="*/ 2263140 h 2781090"/>
                <a:gd name="connsiteX165" fmla="*/ 1504950 w 1854839"/>
                <a:gd name="connsiteY165" fmla="*/ 2205990 h 2781090"/>
                <a:gd name="connsiteX166" fmla="*/ 1379220 w 1854839"/>
                <a:gd name="connsiteY166" fmla="*/ 2129790 h 2781090"/>
                <a:gd name="connsiteX167" fmla="*/ 1306830 w 1854839"/>
                <a:gd name="connsiteY167" fmla="*/ 2053590 h 2781090"/>
                <a:gd name="connsiteX168" fmla="*/ 1257300 w 1854839"/>
                <a:gd name="connsiteY168" fmla="*/ 1943100 h 2781090"/>
                <a:gd name="connsiteX169" fmla="*/ 1226820 w 1854839"/>
                <a:gd name="connsiteY169" fmla="*/ 1844040 h 2781090"/>
                <a:gd name="connsiteX170" fmla="*/ 1215390 w 1854839"/>
                <a:gd name="connsiteY170" fmla="*/ 1756410 h 2781090"/>
                <a:gd name="connsiteX171" fmla="*/ 1181100 w 1854839"/>
                <a:gd name="connsiteY171" fmla="*/ 1703070 h 2781090"/>
                <a:gd name="connsiteX172" fmla="*/ 1150620 w 1854839"/>
                <a:gd name="connsiteY172" fmla="*/ 1577340 h 2781090"/>
                <a:gd name="connsiteX173" fmla="*/ 1123950 w 1854839"/>
                <a:gd name="connsiteY173" fmla="*/ 1474470 h 2781090"/>
                <a:gd name="connsiteX174" fmla="*/ 1070610 w 1854839"/>
                <a:gd name="connsiteY174" fmla="*/ 1356360 h 2781090"/>
                <a:gd name="connsiteX175" fmla="*/ 1013460 w 1854839"/>
                <a:gd name="connsiteY175" fmla="*/ 1230630 h 2781090"/>
                <a:gd name="connsiteX176" fmla="*/ 1021080 w 1854839"/>
                <a:gd name="connsiteY176" fmla="*/ 1123950 h 2781090"/>
                <a:gd name="connsiteX177" fmla="*/ 1028700 w 1854839"/>
                <a:gd name="connsiteY177" fmla="*/ 1085850 h 2781090"/>
                <a:gd name="connsiteX178" fmla="*/ 1097280 w 1854839"/>
                <a:gd name="connsiteY178" fmla="*/ 1051560 h 2781090"/>
                <a:gd name="connsiteX179" fmla="*/ 1150620 w 1854839"/>
                <a:gd name="connsiteY179" fmla="*/ 1017270 h 2781090"/>
                <a:gd name="connsiteX180" fmla="*/ 1158240 w 1854839"/>
                <a:gd name="connsiteY180" fmla="*/ 929640 h 2781090"/>
                <a:gd name="connsiteX181" fmla="*/ 1131570 w 1854839"/>
                <a:gd name="connsiteY181" fmla="*/ 842010 h 2781090"/>
                <a:gd name="connsiteX182" fmla="*/ 1062990 w 1854839"/>
                <a:gd name="connsiteY182" fmla="*/ 784860 h 2781090"/>
                <a:gd name="connsiteX183" fmla="*/ 1009650 w 1854839"/>
                <a:gd name="connsiteY183" fmla="*/ 617220 h 2781090"/>
                <a:gd name="connsiteX184" fmla="*/ 948690 w 1854839"/>
                <a:gd name="connsiteY184" fmla="*/ 491490 h 2781090"/>
                <a:gd name="connsiteX185" fmla="*/ 845343 w 1854839"/>
                <a:gd name="connsiteY185" fmla="*/ 386240 h 2781090"/>
                <a:gd name="connsiteX186" fmla="*/ 830580 w 1854839"/>
                <a:gd name="connsiteY186" fmla="*/ 293370 h 2781090"/>
                <a:gd name="connsiteX187" fmla="*/ 838200 w 1854839"/>
                <a:gd name="connsiteY187" fmla="*/ 182880 h 2781090"/>
                <a:gd name="connsiteX188" fmla="*/ 819150 w 1854839"/>
                <a:gd name="connsiteY188" fmla="*/ 99060 h 2781090"/>
                <a:gd name="connsiteX189" fmla="*/ 784860 w 1854839"/>
                <a:gd name="connsiteY189" fmla="*/ 68580 h 2781090"/>
                <a:gd name="connsiteX190" fmla="*/ 712470 w 1854839"/>
                <a:gd name="connsiteY190" fmla="*/ 57150 h 2781090"/>
                <a:gd name="connsiteX191" fmla="*/ 621030 w 1854839"/>
                <a:gd name="connsiteY191" fmla="*/ 57150 h 2781090"/>
                <a:gd name="connsiteX192" fmla="*/ 495300 w 1854839"/>
                <a:gd name="connsiteY192" fmla="*/ 95250 h 2781090"/>
                <a:gd name="connsiteX193" fmla="*/ 430530 w 1854839"/>
                <a:gd name="connsiteY193" fmla="*/ 114300 h 2781090"/>
                <a:gd name="connsiteX194" fmla="*/ 412406 w 1854839"/>
                <a:gd name="connsiteY194" fmla="*/ 119126 h 2781090"/>
                <a:gd name="connsiteX0" fmla="*/ 412406 w 1854839"/>
                <a:gd name="connsiteY0" fmla="*/ 119126 h 2781090"/>
                <a:gd name="connsiteX1" fmla="*/ 463349 w 1854839"/>
                <a:gd name="connsiteY1" fmla="*/ 39559 h 2781090"/>
                <a:gd name="connsiteX2" fmla="*/ 529590 w 1854839"/>
                <a:gd name="connsiteY2" fmla="*/ 41910 h 2781090"/>
                <a:gd name="connsiteX3" fmla="*/ 617220 w 1854839"/>
                <a:gd name="connsiteY3" fmla="*/ 19050 h 2781090"/>
                <a:gd name="connsiteX4" fmla="*/ 739140 w 1854839"/>
                <a:gd name="connsiteY4" fmla="*/ 0 h 2781090"/>
                <a:gd name="connsiteX5" fmla="*/ 796290 w 1854839"/>
                <a:gd name="connsiteY5" fmla="*/ 7620 h 2781090"/>
                <a:gd name="connsiteX6" fmla="*/ 811530 w 1854839"/>
                <a:gd name="connsiteY6" fmla="*/ 11430 h 2781090"/>
                <a:gd name="connsiteX7" fmla="*/ 857250 w 1854839"/>
                <a:gd name="connsiteY7" fmla="*/ 49530 h 2781090"/>
                <a:gd name="connsiteX8" fmla="*/ 891540 w 1854839"/>
                <a:gd name="connsiteY8" fmla="*/ 91440 h 2781090"/>
                <a:gd name="connsiteX9" fmla="*/ 918210 w 1854839"/>
                <a:gd name="connsiteY9" fmla="*/ 152400 h 2781090"/>
                <a:gd name="connsiteX10" fmla="*/ 929640 w 1854839"/>
                <a:gd name="connsiteY10" fmla="*/ 213360 h 2781090"/>
                <a:gd name="connsiteX11" fmla="*/ 933450 w 1854839"/>
                <a:gd name="connsiteY11" fmla="*/ 262890 h 2781090"/>
                <a:gd name="connsiteX12" fmla="*/ 971550 w 1854839"/>
                <a:gd name="connsiteY12" fmla="*/ 300990 h 2781090"/>
                <a:gd name="connsiteX13" fmla="*/ 1013460 w 1854839"/>
                <a:gd name="connsiteY13" fmla="*/ 331470 h 2781090"/>
                <a:gd name="connsiteX14" fmla="*/ 1032510 w 1854839"/>
                <a:gd name="connsiteY14" fmla="*/ 396240 h 2781090"/>
                <a:gd name="connsiteX15" fmla="*/ 1040130 w 1854839"/>
                <a:gd name="connsiteY15" fmla="*/ 476250 h 2781090"/>
                <a:gd name="connsiteX16" fmla="*/ 1104900 w 1854839"/>
                <a:gd name="connsiteY16" fmla="*/ 510540 h 2781090"/>
                <a:gd name="connsiteX17" fmla="*/ 1135380 w 1854839"/>
                <a:gd name="connsiteY17" fmla="*/ 567690 h 2781090"/>
                <a:gd name="connsiteX18" fmla="*/ 1154430 w 1854839"/>
                <a:gd name="connsiteY18" fmla="*/ 628650 h 2781090"/>
                <a:gd name="connsiteX19" fmla="*/ 1158240 w 1854839"/>
                <a:gd name="connsiteY19" fmla="*/ 666750 h 2781090"/>
                <a:gd name="connsiteX20" fmla="*/ 1181100 w 1854839"/>
                <a:gd name="connsiteY20" fmla="*/ 731520 h 2781090"/>
                <a:gd name="connsiteX21" fmla="*/ 1226820 w 1854839"/>
                <a:gd name="connsiteY21" fmla="*/ 773430 h 2781090"/>
                <a:gd name="connsiteX22" fmla="*/ 1261110 w 1854839"/>
                <a:gd name="connsiteY22" fmla="*/ 792480 h 2781090"/>
                <a:gd name="connsiteX23" fmla="*/ 1287780 w 1854839"/>
                <a:gd name="connsiteY23" fmla="*/ 857250 h 2781090"/>
                <a:gd name="connsiteX24" fmla="*/ 1291590 w 1854839"/>
                <a:gd name="connsiteY24" fmla="*/ 918210 h 2781090"/>
                <a:gd name="connsiteX25" fmla="*/ 1280160 w 1854839"/>
                <a:gd name="connsiteY25" fmla="*/ 941070 h 2781090"/>
                <a:gd name="connsiteX26" fmla="*/ 1280160 w 1854839"/>
                <a:gd name="connsiteY26" fmla="*/ 1005840 h 2781090"/>
                <a:gd name="connsiteX27" fmla="*/ 1253490 w 1854839"/>
                <a:gd name="connsiteY27" fmla="*/ 1047750 h 2781090"/>
                <a:gd name="connsiteX28" fmla="*/ 1234440 w 1854839"/>
                <a:gd name="connsiteY28" fmla="*/ 1089660 h 2781090"/>
                <a:gd name="connsiteX29" fmla="*/ 1207770 w 1854839"/>
                <a:gd name="connsiteY29" fmla="*/ 1104900 h 2781090"/>
                <a:gd name="connsiteX30" fmla="*/ 1207770 w 1854839"/>
                <a:gd name="connsiteY30" fmla="*/ 1150620 h 2781090"/>
                <a:gd name="connsiteX31" fmla="*/ 1173480 w 1854839"/>
                <a:gd name="connsiteY31" fmla="*/ 1188720 h 2781090"/>
                <a:gd name="connsiteX32" fmla="*/ 1165860 w 1854839"/>
                <a:gd name="connsiteY32" fmla="*/ 1253490 h 2781090"/>
                <a:gd name="connsiteX33" fmla="*/ 1200150 w 1854839"/>
                <a:gd name="connsiteY33" fmla="*/ 1325880 h 2781090"/>
                <a:gd name="connsiteX34" fmla="*/ 1200150 w 1854839"/>
                <a:gd name="connsiteY34" fmla="*/ 1383030 h 2781090"/>
                <a:gd name="connsiteX35" fmla="*/ 1211580 w 1854839"/>
                <a:gd name="connsiteY35" fmla="*/ 1447800 h 2781090"/>
                <a:gd name="connsiteX36" fmla="*/ 1203960 w 1854839"/>
                <a:gd name="connsiteY36" fmla="*/ 1508760 h 2781090"/>
                <a:gd name="connsiteX37" fmla="*/ 1253490 w 1854839"/>
                <a:gd name="connsiteY37" fmla="*/ 1607820 h 2781090"/>
                <a:gd name="connsiteX38" fmla="*/ 1272540 w 1854839"/>
                <a:gd name="connsiteY38" fmla="*/ 1699260 h 2781090"/>
                <a:gd name="connsiteX39" fmla="*/ 1287780 w 1854839"/>
                <a:gd name="connsiteY39" fmla="*/ 1737360 h 2781090"/>
                <a:gd name="connsiteX40" fmla="*/ 1325880 w 1854839"/>
                <a:gd name="connsiteY40" fmla="*/ 1805940 h 2781090"/>
                <a:gd name="connsiteX41" fmla="*/ 1329690 w 1854839"/>
                <a:gd name="connsiteY41" fmla="*/ 1866900 h 2781090"/>
                <a:gd name="connsiteX42" fmla="*/ 1333500 w 1854839"/>
                <a:gd name="connsiteY42" fmla="*/ 1916430 h 2781090"/>
                <a:gd name="connsiteX43" fmla="*/ 1363980 w 1854839"/>
                <a:gd name="connsiteY43" fmla="*/ 1965960 h 2781090"/>
                <a:gd name="connsiteX44" fmla="*/ 1405890 w 1854839"/>
                <a:gd name="connsiteY44" fmla="*/ 2026920 h 2781090"/>
                <a:gd name="connsiteX45" fmla="*/ 1417320 w 1854839"/>
                <a:gd name="connsiteY45" fmla="*/ 2061210 h 2781090"/>
                <a:gd name="connsiteX46" fmla="*/ 1459230 w 1854839"/>
                <a:gd name="connsiteY46" fmla="*/ 2110740 h 2781090"/>
                <a:gd name="connsiteX47" fmla="*/ 1508760 w 1854839"/>
                <a:gd name="connsiteY47" fmla="*/ 2145030 h 2781090"/>
                <a:gd name="connsiteX48" fmla="*/ 1596390 w 1854839"/>
                <a:gd name="connsiteY48" fmla="*/ 2186940 h 2781090"/>
                <a:gd name="connsiteX49" fmla="*/ 1617239 w 1854839"/>
                <a:gd name="connsiteY49" fmla="*/ 2212815 h 2781090"/>
                <a:gd name="connsiteX50" fmla="*/ 1653329 w 1854839"/>
                <a:gd name="connsiteY50" fmla="*/ 2255730 h 2781090"/>
                <a:gd name="connsiteX51" fmla="*/ 1711484 w 1854839"/>
                <a:gd name="connsiteY51" fmla="*/ 2288220 h 2781090"/>
                <a:gd name="connsiteX52" fmla="*/ 1748790 w 1854839"/>
                <a:gd name="connsiteY52" fmla="*/ 2358390 h 2781090"/>
                <a:gd name="connsiteX53" fmla="*/ 1774244 w 1854839"/>
                <a:gd name="connsiteY53" fmla="*/ 2427391 h 2781090"/>
                <a:gd name="connsiteX54" fmla="*/ 1804514 w 1854839"/>
                <a:gd name="connsiteY54" fmla="*/ 2490946 h 2781090"/>
                <a:gd name="connsiteX55" fmla="*/ 1824780 w 1854839"/>
                <a:gd name="connsiteY55" fmla="*/ 2532061 h 2781090"/>
                <a:gd name="connsiteX56" fmla="*/ 1843619 w 1854839"/>
                <a:gd name="connsiteY56" fmla="*/ 2585401 h 2781090"/>
                <a:gd name="connsiteX57" fmla="*/ 1854839 w 1854839"/>
                <a:gd name="connsiteY57" fmla="*/ 2649166 h 2781090"/>
                <a:gd name="connsiteX58" fmla="*/ 1845419 w 1854839"/>
                <a:gd name="connsiteY58" fmla="*/ 2698485 h 2781090"/>
                <a:gd name="connsiteX59" fmla="*/ 1827374 w 1854839"/>
                <a:gd name="connsiteY59" fmla="*/ 2735580 h 2781090"/>
                <a:gd name="connsiteX60" fmla="*/ 1774829 w 1854839"/>
                <a:gd name="connsiteY60" fmla="*/ 2775270 h 2781090"/>
                <a:gd name="connsiteX61" fmla="*/ 1699050 w 1854839"/>
                <a:gd name="connsiteY61" fmla="*/ 2781090 h 2781090"/>
                <a:gd name="connsiteX62" fmla="*/ 1628459 w 1854839"/>
                <a:gd name="connsiteY62" fmla="*/ 2779290 h 2781090"/>
                <a:gd name="connsiteX63" fmla="*/ 1512570 w 1854839"/>
                <a:gd name="connsiteY63" fmla="*/ 2754630 h 2781090"/>
                <a:gd name="connsiteX64" fmla="*/ 1451610 w 1854839"/>
                <a:gd name="connsiteY64" fmla="*/ 2766060 h 2781090"/>
                <a:gd name="connsiteX65" fmla="*/ 1390650 w 1854839"/>
                <a:gd name="connsiteY65" fmla="*/ 2773680 h 2781090"/>
                <a:gd name="connsiteX66" fmla="*/ 1356360 w 1854839"/>
                <a:gd name="connsiteY66" fmla="*/ 2766060 h 2781090"/>
                <a:gd name="connsiteX67" fmla="*/ 1325880 w 1854839"/>
                <a:gd name="connsiteY67" fmla="*/ 2750820 h 2781090"/>
                <a:gd name="connsiteX68" fmla="*/ 1226820 w 1854839"/>
                <a:gd name="connsiteY68" fmla="*/ 2758440 h 2781090"/>
                <a:gd name="connsiteX69" fmla="*/ 1135380 w 1854839"/>
                <a:gd name="connsiteY69" fmla="*/ 2773680 h 2781090"/>
                <a:gd name="connsiteX70" fmla="*/ 1078230 w 1854839"/>
                <a:gd name="connsiteY70" fmla="*/ 2762250 h 2781090"/>
                <a:gd name="connsiteX71" fmla="*/ 1013460 w 1854839"/>
                <a:gd name="connsiteY71" fmla="*/ 2739390 h 2781090"/>
                <a:gd name="connsiteX72" fmla="*/ 956310 w 1854839"/>
                <a:gd name="connsiteY72" fmla="*/ 2727960 h 2781090"/>
                <a:gd name="connsiteX73" fmla="*/ 830580 w 1854839"/>
                <a:gd name="connsiteY73" fmla="*/ 2678430 h 2781090"/>
                <a:gd name="connsiteX74" fmla="*/ 800100 w 1854839"/>
                <a:gd name="connsiteY74" fmla="*/ 2647950 h 2781090"/>
                <a:gd name="connsiteX75" fmla="*/ 758190 w 1854839"/>
                <a:gd name="connsiteY75" fmla="*/ 2636520 h 2781090"/>
                <a:gd name="connsiteX76" fmla="*/ 727710 w 1854839"/>
                <a:gd name="connsiteY76" fmla="*/ 2625090 h 2781090"/>
                <a:gd name="connsiteX77" fmla="*/ 681990 w 1854839"/>
                <a:gd name="connsiteY77" fmla="*/ 2590800 h 2781090"/>
                <a:gd name="connsiteX78" fmla="*/ 659130 w 1854839"/>
                <a:gd name="connsiteY78" fmla="*/ 2564130 h 2781090"/>
                <a:gd name="connsiteX79" fmla="*/ 590550 w 1854839"/>
                <a:gd name="connsiteY79" fmla="*/ 2552700 h 2781090"/>
                <a:gd name="connsiteX80" fmla="*/ 563880 w 1854839"/>
                <a:gd name="connsiteY80" fmla="*/ 2537460 h 2781090"/>
                <a:gd name="connsiteX81" fmla="*/ 541020 w 1854839"/>
                <a:gd name="connsiteY81" fmla="*/ 2491740 h 2781090"/>
                <a:gd name="connsiteX82" fmla="*/ 541020 w 1854839"/>
                <a:gd name="connsiteY82" fmla="*/ 2426970 h 2781090"/>
                <a:gd name="connsiteX83" fmla="*/ 502920 w 1854839"/>
                <a:gd name="connsiteY83" fmla="*/ 2354580 h 2781090"/>
                <a:gd name="connsiteX84" fmla="*/ 472440 w 1854839"/>
                <a:gd name="connsiteY84" fmla="*/ 2293620 h 2781090"/>
                <a:gd name="connsiteX85" fmla="*/ 422910 w 1854839"/>
                <a:gd name="connsiteY85" fmla="*/ 2217420 h 2781090"/>
                <a:gd name="connsiteX86" fmla="*/ 388620 w 1854839"/>
                <a:gd name="connsiteY86" fmla="*/ 2076450 h 2781090"/>
                <a:gd name="connsiteX87" fmla="*/ 350520 w 1854839"/>
                <a:gd name="connsiteY87" fmla="*/ 2038350 h 2781090"/>
                <a:gd name="connsiteX88" fmla="*/ 331470 w 1854839"/>
                <a:gd name="connsiteY88" fmla="*/ 2011680 h 2781090"/>
                <a:gd name="connsiteX89" fmla="*/ 308610 w 1854839"/>
                <a:gd name="connsiteY89" fmla="*/ 1962150 h 2781090"/>
                <a:gd name="connsiteX90" fmla="*/ 281940 w 1854839"/>
                <a:gd name="connsiteY90" fmla="*/ 1905000 h 2781090"/>
                <a:gd name="connsiteX91" fmla="*/ 232410 w 1854839"/>
                <a:gd name="connsiteY91" fmla="*/ 1802130 h 2781090"/>
                <a:gd name="connsiteX92" fmla="*/ 240030 w 1854839"/>
                <a:gd name="connsiteY92" fmla="*/ 1748790 h 2781090"/>
                <a:gd name="connsiteX93" fmla="*/ 251460 w 1854839"/>
                <a:gd name="connsiteY93" fmla="*/ 1676400 h 2781090"/>
                <a:gd name="connsiteX94" fmla="*/ 236220 w 1854839"/>
                <a:gd name="connsiteY94" fmla="*/ 1611630 h 2781090"/>
                <a:gd name="connsiteX95" fmla="*/ 220980 w 1854839"/>
                <a:gd name="connsiteY95" fmla="*/ 1569720 h 2781090"/>
                <a:gd name="connsiteX96" fmla="*/ 220980 w 1854839"/>
                <a:gd name="connsiteY96" fmla="*/ 1508760 h 2781090"/>
                <a:gd name="connsiteX97" fmla="*/ 220980 w 1854839"/>
                <a:gd name="connsiteY97" fmla="*/ 1508760 h 2781090"/>
                <a:gd name="connsiteX98" fmla="*/ 205740 w 1854839"/>
                <a:gd name="connsiteY98" fmla="*/ 1447800 h 2781090"/>
                <a:gd name="connsiteX99" fmla="*/ 190500 w 1854839"/>
                <a:gd name="connsiteY99" fmla="*/ 1379220 h 2781090"/>
                <a:gd name="connsiteX100" fmla="*/ 205740 w 1854839"/>
                <a:gd name="connsiteY100" fmla="*/ 1329690 h 2781090"/>
                <a:gd name="connsiteX101" fmla="*/ 186690 w 1854839"/>
                <a:gd name="connsiteY101" fmla="*/ 1245870 h 2781090"/>
                <a:gd name="connsiteX102" fmla="*/ 160020 w 1854839"/>
                <a:gd name="connsiteY102" fmla="*/ 1169670 h 2781090"/>
                <a:gd name="connsiteX103" fmla="*/ 137160 w 1854839"/>
                <a:gd name="connsiteY103" fmla="*/ 1108710 h 2781090"/>
                <a:gd name="connsiteX104" fmla="*/ 99060 w 1854839"/>
                <a:gd name="connsiteY104" fmla="*/ 1055370 h 2781090"/>
                <a:gd name="connsiteX105" fmla="*/ 80010 w 1854839"/>
                <a:gd name="connsiteY105" fmla="*/ 994410 h 2781090"/>
                <a:gd name="connsiteX106" fmla="*/ 57150 w 1854839"/>
                <a:gd name="connsiteY106" fmla="*/ 941070 h 2781090"/>
                <a:gd name="connsiteX107" fmla="*/ 76200 w 1854839"/>
                <a:gd name="connsiteY107" fmla="*/ 895350 h 2781090"/>
                <a:gd name="connsiteX108" fmla="*/ 80010 w 1854839"/>
                <a:gd name="connsiteY108" fmla="*/ 838200 h 2781090"/>
                <a:gd name="connsiteX109" fmla="*/ 68580 w 1854839"/>
                <a:gd name="connsiteY109" fmla="*/ 800100 h 2781090"/>
                <a:gd name="connsiteX110" fmla="*/ 72390 w 1854839"/>
                <a:gd name="connsiteY110" fmla="*/ 758190 h 2781090"/>
                <a:gd name="connsiteX111" fmla="*/ 87630 w 1854839"/>
                <a:gd name="connsiteY111" fmla="*/ 716280 h 2781090"/>
                <a:gd name="connsiteX112" fmla="*/ 91440 w 1854839"/>
                <a:gd name="connsiteY112" fmla="*/ 636270 h 2781090"/>
                <a:gd name="connsiteX113" fmla="*/ 68580 w 1854839"/>
                <a:gd name="connsiteY113" fmla="*/ 579120 h 2781090"/>
                <a:gd name="connsiteX114" fmla="*/ 45720 w 1854839"/>
                <a:gd name="connsiteY114" fmla="*/ 548640 h 2781090"/>
                <a:gd name="connsiteX115" fmla="*/ 38100 w 1854839"/>
                <a:gd name="connsiteY115" fmla="*/ 476250 h 2781090"/>
                <a:gd name="connsiteX116" fmla="*/ 22860 w 1854839"/>
                <a:gd name="connsiteY116" fmla="*/ 426720 h 2781090"/>
                <a:gd name="connsiteX117" fmla="*/ 3810 w 1854839"/>
                <a:gd name="connsiteY117" fmla="*/ 373380 h 2781090"/>
                <a:gd name="connsiteX118" fmla="*/ 0 w 1854839"/>
                <a:gd name="connsiteY118" fmla="*/ 316230 h 2781090"/>
                <a:gd name="connsiteX119" fmla="*/ 0 w 1854839"/>
                <a:gd name="connsiteY119" fmla="*/ 262890 h 2781090"/>
                <a:gd name="connsiteX120" fmla="*/ 41910 w 1854839"/>
                <a:gd name="connsiteY120" fmla="*/ 213360 h 2781090"/>
                <a:gd name="connsiteX121" fmla="*/ 60960 w 1854839"/>
                <a:gd name="connsiteY121" fmla="*/ 167640 h 2781090"/>
                <a:gd name="connsiteX122" fmla="*/ 91440 w 1854839"/>
                <a:gd name="connsiteY122" fmla="*/ 148590 h 2781090"/>
                <a:gd name="connsiteX123" fmla="*/ 125730 w 1854839"/>
                <a:gd name="connsiteY123" fmla="*/ 125730 h 2781090"/>
                <a:gd name="connsiteX124" fmla="*/ 182880 w 1854839"/>
                <a:gd name="connsiteY124" fmla="*/ 87630 h 2781090"/>
                <a:gd name="connsiteX125" fmla="*/ 231615 w 1854839"/>
                <a:gd name="connsiteY125" fmla="*/ 65986 h 2781090"/>
                <a:gd name="connsiteX126" fmla="*/ 313720 w 1854839"/>
                <a:gd name="connsiteY126" fmla="*/ 55145 h 2781090"/>
                <a:gd name="connsiteX127" fmla="*/ 328111 w 1854839"/>
                <a:gd name="connsiteY127" fmla="*/ 114427 h 2781090"/>
                <a:gd name="connsiteX128" fmla="*/ 220980 w 1854839"/>
                <a:gd name="connsiteY128" fmla="*/ 133350 h 2781090"/>
                <a:gd name="connsiteX129" fmla="*/ 106680 w 1854839"/>
                <a:gd name="connsiteY129" fmla="*/ 205740 h 2781090"/>
                <a:gd name="connsiteX130" fmla="*/ 80010 w 1854839"/>
                <a:gd name="connsiteY130" fmla="*/ 259080 h 2781090"/>
                <a:gd name="connsiteX131" fmla="*/ 68580 w 1854839"/>
                <a:gd name="connsiteY131" fmla="*/ 304800 h 2781090"/>
                <a:gd name="connsiteX132" fmla="*/ 60960 w 1854839"/>
                <a:gd name="connsiteY132" fmla="*/ 358140 h 2781090"/>
                <a:gd name="connsiteX133" fmla="*/ 83820 w 1854839"/>
                <a:gd name="connsiteY133" fmla="*/ 430530 h 2781090"/>
                <a:gd name="connsiteX134" fmla="*/ 129540 w 1854839"/>
                <a:gd name="connsiteY134" fmla="*/ 483870 h 2781090"/>
                <a:gd name="connsiteX135" fmla="*/ 163830 w 1854839"/>
                <a:gd name="connsiteY135" fmla="*/ 541020 h 2781090"/>
                <a:gd name="connsiteX136" fmla="*/ 156210 w 1854839"/>
                <a:gd name="connsiteY136" fmla="*/ 643890 h 2781090"/>
                <a:gd name="connsiteX137" fmla="*/ 156210 w 1854839"/>
                <a:gd name="connsiteY137" fmla="*/ 773430 h 2781090"/>
                <a:gd name="connsiteX138" fmla="*/ 144780 w 1854839"/>
                <a:gd name="connsiteY138" fmla="*/ 899160 h 2781090"/>
                <a:gd name="connsiteX139" fmla="*/ 190500 w 1854839"/>
                <a:gd name="connsiteY139" fmla="*/ 1024890 h 2781090"/>
                <a:gd name="connsiteX140" fmla="*/ 220980 w 1854839"/>
                <a:gd name="connsiteY140" fmla="*/ 1112520 h 2781090"/>
                <a:gd name="connsiteX141" fmla="*/ 251460 w 1854839"/>
                <a:gd name="connsiteY141" fmla="*/ 1188720 h 2781090"/>
                <a:gd name="connsiteX142" fmla="*/ 259080 w 1854839"/>
                <a:gd name="connsiteY142" fmla="*/ 1283970 h 2781090"/>
                <a:gd name="connsiteX143" fmla="*/ 274320 w 1854839"/>
                <a:gd name="connsiteY143" fmla="*/ 1394460 h 2781090"/>
                <a:gd name="connsiteX144" fmla="*/ 320040 w 1854839"/>
                <a:gd name="connsiteY144" fmla="*/ 1543050 h 2781090"/>
                <a:gd name="connsiteX145" fmla="*/ 342900 w 1854839"/>
                <a:gd name="connsiteY145" fmla="*/ 1741170 h 2781090"/>
                <a:gd name="connsiteX146" fmla="*/ 411480 w 1854839"/>
                <a:gd name="connsiteY146" fmla="*/ 1950720 h 2781090"/>
                <a:gd name="connsiteX147" fmla="*/ 472440 w 1854839"/>
                <a:gd name="connsiteY147" fmla="*/ 2148840 h 2781090"/>
                <a:gd name="connsiteX148" fmla="*/ 556260 w 1854839"/>
                <a:gd name="connsiteY148" fmla="*/ 2308860 h 2781090"/>
                <a:gd name="connsiteX149" fmla="*/ 655320 w 1854839"/>
                <a:gd name="connsiteY149" fmla="*/ 2430780 h 2781090"/>
                <a:gd name="connsiteX150" fmla="*/ 784860 w 1854839"/>
                <a:gd name="connsiteY150" fmla="*/ 2548890 h 2781090"/>
                <a:gd name="connsiteX151" fmla="*/ 914400 w 1854839"/>
                <a:gd name="connsiteY151" fmla="*/ 2617470 h 2781090"/>
                <a:gd name="connsiteX152" fmla="*/ 948690 w 1854839"/>
                <a:gd name="connsiteY152" fmla="*/ 2651760 h 2781090"/>
                <a:gd name="connsiteX153" fmla="*/ 1074420 w 1854839"/>
                <a:gd name="connsiteY153" fmla="*/ 2674620 h 2781090"/>
                <a:gd name="connsiteX154" fmla="*/ 1123950 w 1854839"/>
                <a:gd name="connsiteY154" fmla="*/ 2678430 h 2781090"/>
                <a:gd name="connsiteX155" fmla="*/ 1344930 w 1854839"/>
                <a:gd name="connsiteY155" fmla="*/ 2674620 h 2781090"/>
                <a:gd name="connsiteX156" fmla="*/ 1592580 w 1854839"/>
                <a:gd name="connsiteY156" fmla="*/ 2716530 h 2781090"/>
                <a:gd name="connsiteX157" fmla="*/ 1737360 w 1854839"/>
                <a:gd name="connsiteY157" fmla="*/ 2716530 h 2781090"/>
                <a:gd name="connsiteX158" fmla="*/ 1786890 w 1854839"/>
                <a:gd name="connsiteY158" fmla="*/ 2682240 h 2781090"/>
                <a:gd name="connsiteX159" fmla="*/ 1783080 w 1854839"/>
                <a:gd name="connsiteY159" fmla="*/ 2625090 h 2781090"/>
                <a:gd name="connsiteX160" fmla="*/ 1764030 w 1854839"/>
                <a:gd name="connsiteY160" fmla="*/ 2579370 h 2781090"/>
                <a:gd name="connsiteX161" fmla="*/ 1718310 w 1854839"/>
                <a:gd name="connsiteY161" fmla="*/ 2526030 h 2781090"/>
                <a:gd name="connsiteX162" fmla="*/ 1684020 w 1854839"/>
                <a:gd name="connsiteY162" fmla="*/ 2400300 h 2781090"/>
                <a:gd name="connsiteX163" fmla="*/ 1657350 w 1854839"/>
                <a:gd name="connsiteY163" fmla="*/ 2339340 h 2781090"/>
                <a:gd name="connsiteX164" fmla="*/ 1607820 w 1854839"/>
                <a:gd name="connsiteY164" fmla="*/ 2263140 h 2781090"/>
                <a:gd name="connsiteX165" fmla="*/ 1504950 w 1854839"/>
                <a:gd name="connsiteY165" fmla="*/ 2205990 h 2781090"/>
                <a:gd name="connsiteX166" fmla="*/ 1379220 w 1854839"/>
                <a:gd name="connsiteY166" fmla="*/ 2129790 h 2781090"/>
                <a:gd name="connsiteX167" fmla="*/ 1306830 w 1854839"/>
                <a:gd name="connsiteY167" fmla="*/ 2053590 h 2781090"/>
                <a:gd name="connsiteX168" fmla="*/ 1257300 w 1854839"/>
                <a:gd name="connsiteY168" fmla="*/ 1943100 h 2781090"/>
                <a:gd name="connsiteX169" fmla="*/ 1226820 w 1854839"/>
                <a:gd name="connsiteY169" fmla="*/ 1844040 h 2781090"/>
                <a:gd name="connsiteX170" fmla="*/ 1215390 w 1854839"/>
                <a:gd name="connsiteY170" fmla="*/ 1756410 h 2781090"/>
                <a:gd name="connsiteX171" fmla="*/ 1181100 w 1854839"/>
                <a:gd name="connsiteY171" fmla="*/ 1703070 h 2781090"/>
                <a:gd name="connsiteX172" fmla="*/ 1150620 w 1854839"/>
                <a:gd name="connsiteY172" fmla="*/ 1577340 h 2781090"/>
                <a:gd name="connsiteX173" fmla="*/ 1123950 w 1854839"/>
                <a:gd name="connsiteY173" fmla="*/ 1474470 h 2781090"/>
                <a:gd name="connsiteX174" fmla="*/ 1070610 w 1854839"/>
                <a:gd name="connsiteY174" fmla="*/ 1356360 h 2781090"/>
                <a:gd name="connsiteX175" fmla="*/ 1013460 w 1854839"/>
                <a:gd name="connsiteY175" fmla="*/ 1230630 h 2781090"/>
                <a:gd name="connsiteX176" fmla="*/ 1021080 w 1854839"/>
                <a:gd name="connsiteY176" fmla="*/ 1123950 h 2781090"/>
                <a:gd name="connsiteX177" fmla="*/ 1028700 w 1854839"/>
                <a:gd name="connsiteY177" fmla="*/ 1085850 h 2781090"/>
                <a:gd name="connsiteX178" fmla="*/ 1097280 w 1854839"/>
                <a:gd name="connsiteY178" fmla="*/ 1051560 h 2781090"/>
                <a:gd name="connsiteX179" fmla="*/ 1150620 w 1854839"/>
                <a:gd name="connsiteY179" fmla="*/ 1017270 h 2781090"/>
                <a:gd name="connsiteX180" fmla="*/ 1158240 w 1854839"/>
                <a:gd name="connsiteY180" fmla="*/ 929640 h 2781090"/>
                <a:gd name="connsiteX181" fmla="*/ 1131570 w 1854839"/>
                <a:gd name="connsiteY181" fmla="*/ 842010 h 2781090"/>
                <a:gd name="connsiteX182" fmla="*/ 1062990 w 1854839"/>
                <a:gd name="connsiteY182" fmla="*/ 784860 h 2781090"/>
                <a:gd name="connsiteX183" fmla="*/ 1009650 w 1854839"/>
                <a:gd name="connsiteY183" fmla="*/ 617220 h 2781090"/>
                <a:gd name="connsiteX184" fmla="*/ 948690 w 1854839"/>
                <a:gd name="connsiteY184" fmla="*/ 491490 h 2781090"/>
                <a:gd name="connsiteX185" fmla="*/ 845343 w 1854839"/>
                <a:gd name="connsiteY185" fmla="*/ 386240 h 2781090"/>
                <a:gd name="connsiteX186" fmla="*/ 830580 w 1854839"/>
                <a:gd name="connsiteY186" fmla="*/ 293370 h 2781090"/>
                <a:gd name="connsiteX187" fmla="*/ 838200 w 1854839"/>
                <a:gd name="connsiteY187" fmla="*/ 182880 h 2781090"/>
                <a:gd name="connsiteX188" fmla="*/ 819150 w 1854839"/>
                <a:gd name="connsiteY188" fmla="*/ 99060 h 2781090"/>
                <a:gd name="connsiteX189" fmla="*/ 784860 w 1854839"/>
                <a:gd name="connsiteY189" fmla="*/ 68580 h 2781090"/>
                <a:gd name="connsiteX190" fmla="*/ 712470 w 1854839"/>
                <a:gd name="connsiteY190" fmla="*/ 57150 h 2781090"/>
                <a:gd name="connsiteX191" fmla="*/ 621030 w 1854839"/>
                <a:gd name="connsiteY191" fmla="*/ 57150 h 2781090"/>
                <a:gd name="connsiteX192" fmla="*/ 495300 w 1854839"/>
                <a:gd name="connsiteY192" fmla="*/ 95250 h 2781090"/>
                <a:gd name="connsiteX193" fmla="*/ 430530 w 1854839"/>
                <a:gd name="connsiteY193" fmla="*/ 114300 h 2781090"/>
                <a:gd name="connsiteX194" fmla="*/ 412406 w 1854839"/>
                <a:gd name="connsiteY194" fmla="*/ 119126 h 2781090"/>
                <a:gd name="connsiteX0" fmla="*/ 412406 w 1854839"/>
                <a:gd name="connsiteY0" fmla="*/ 119126 h 2781090"/>
                <a:gd name="connsiteX1" fmla="*/ 463349 w 1854839"/>
                <a:gd name="connsiteY1" fmla="*/ 39559 h 2781090"/>
                <a:gd name="connsiteX2" fmla="*/ 529590 w 1854839"/>
                <a:gd name="connsiteY2" fmla="*/ 41910 h 2781090"/>
                <a:gd name="connsiteX3" fmla="*/ 617220 w 1854839"/>
                <a:gd name="connsiteY3" fmla="*/ 19050 h 2781090"/>
                <a:gd name="connsiteX4" fmla="*/ 739140 w 1854839"/>
                <a:gd name="connsiteY4" fmla="*/ 0 h 2781090"/>
                <a:gd name="connsiteX5" fmla="*/ 796290 w 1854839"/>
                <a:gd name="connsiteY5" fmla="*/ 7620 h 2781090"/>
                <a:gd name="connsiteX6" fmla="*/ 811530 w 1854839"/>
                <a:gd name="connsiteY6" fmla="*/ 11430 h 2781090"/>
                <a:gd name="connsiteX7" fmla="*/ 857250 w 1854839"/>
                <a:gd name="connsiteY7" fmla="*/ 49530 h 2781090"/>
                <a:gd name="connsiteX8" fmla="*/ 891540 w 1854839"/>
                <a:gd name="connsiteY8" fmla="*/ 91440 h 2781090"/>
                <a:gd name="connsiteX9" fmla="*/ 918210 w 1854839"/>
                <a:gd name="connsiteY9" fmla="*/ 152400 h 2781090"/>
                <a:gd name="connsiteX10" fmla="*/ 929640 w 1854839"/>
                <a:gd name="connsiteY10" fmla="*/ 213360 h 2781090"/>
                <a:gd name="connsiteX11" fmla="*/ 933450 w 1854839"/>
                <a:gd name="connsiteY11" fmla="*/ 262890 h 2781090"/>
                <a:gd name="connsiteX12" fmla="*/ 971550 w 1854839"/>
                <a:gd name="connsiteY12" fmla="*/ 300990 h 2781090"/>
                <a:gd name="connsiteX13" fmla="*/ 1013460 w 1854839"/>
                <a:gd name="connsiteY13" fmla="*/ 331470 h 2781090"/>
                <a:gd name="connsiteX14" fmla="*/ 1032510 w 1854839"/>
                <a:gd name="connsiteY14" fmla="*/ 396240 h 2781090"/>
                <a:gd name="connsiteX15" fmla="*/ 1040130 w 1854839"/>
                <a:gd name="connsiteY15" fmla="*/ 476250 h 2781090"/>
                <a:gd name="connsiteX16" fmla="*/ 1104900 w 1854839"/>
                <a:gd name="connsiteY16" fmla="*/ 510540 h 2781090"/>
                <a:gd name="connsiteX17" fmla="*/ 1135380 w 1854839"/>
                <a:gd name="connsiteY17" fmla="*/ 567690 h 2781090"/>
                <a:gd name="connsiteX18" fmla="*/ 1154430 w 1854839"/>
                <a:gd name="connsiteY18" fmla="*/ 628650 h 2781090"/>
                <a:gd name="connsiteX19" fmla="*/ 1158240 w 1854839"/>
                <a:gd name="connsiteY19" fmla="*/ 666750 h 2781090"/>
                <a:gd name="connsiteX20" fmla="*/ 1181100 w 1854839"/>
                <a:gd name="connsiteY20" fmla="*/ 731520 h 2781090"/>
                <a:gd name="connsiteX21" fmla="*/ 1226820 w 1854839"/>
                <a:gd name="connsiteY21" fmla="*/ 773430 h 2781090"/>
                <a:gd name="connsiteX22" fmla="*/ 1261110 w 1854839"/>
                <a:gd name="connsiteY22" fmla="*/ 792480 h 2781090"/>
                <a:gd name="connsiteX23" fmla="*/ 1287780 w 1854839"/>
                <a:gd name="connsiteY23" fmla="*/ 857250 h 2781090"/>
                <a:gd name="connsiteX24" fmla="*/ 1291590 w 1854839"/>
                <a:gd name="connsiteY24" fmla="*/ 918210 h 2781090"/>
                <a:gd name="connsiteX25" fmla="*/ 1280160 w 1854839"/>
                <a:gd name="connsiteY25" fmla="*/ 941070 h 2781090"/>
                <a:gd name="connsiteX26" fmla="*/ 1280160 w 1854839"/>
                <a:gd name="connsiteY26" fmla="*/ 1005840 h 2781090"/>
                <a:gd name="connsiteX27" fmla="*/ 1253490 w 1854839"/>
                <a:gd name="connsiteY27" fmla="*/ 1047750 h 2781090"/>
                <a:gd name="connsiteX28" fmla="*/ 1234440 w 1854839"/>
                <a:gd name="connsiteY28" fmla="*/ 1089660 h 2781090"/>
                <a:gd name="connsiteX29" fmla="*/ 1207770 w 1854839"/>
                <a:gd name="connsiteY29" fmla="*/ 1104900 h 2781090"/>
                <a:gd name="connsiteX30" fmla="*/ 1207770 w 1854839"/>
                <a:gd name="connsiteY30" fmla="*/ 1150620 h 2781090"/>
                <a:gd name="connsiteX31" fmla="*/ 1173480 w 1854839"/>
                <a:gd name="connsiteY31" fmla="*/ 1188720 h 2781090"/>
                <a:gd name="connsiteX32" fmla="*/ 1165860 w 1854839"/>
                <a:gd name="connsiteY32" fmla="*/ 1253490 h 2781090"/>
                <a:gd name="connsiteX33" fmla="*/ 1200150 w 1854839"/>
                <a:gd name="connsiteY33" fmla="*/ 1325880 h 2781090"/>
                <a:gd name="connsiteX34" fmla="*/ 1200150 w 1854839"/>
                <a:gd name="connsiteY34" fmla="*/ 1383030 h 2781090"/>
                <a:gd name="connsiteX35" fmla="*/ 1211580 w 1854839"/>
                <a:gd name="connsiteY35" fmla="*/ 1447800 h 2781090"/>
                <a:gd name="connsiteX36" fmla="*/ 1203960 w 1854839"/>
                <a:gd name="connsiteY36" fmla="*/ 1508760 h 2781090"/>
                <a:gd name="connsiteX37" fmla="*/ 1253490 w 1854839"/>
                <a:gd name="connsiteY37" fmla="*/ 1607820 h 2781090"/>
                <a:gd name="connsiteX38" fmla="*/ 1272540 w 1854839"/>
                <a:gd name="connsiteY38" fmla="*/ 1699260 h 2781090"/>
                <a:gd name="connsiteX39" fmla="*/ 1287780 w 1854839"/>
                <a:gd name="connsiteY39" fmla="*/ 1737360 h 2781090"/>
                <a:gd name="connsiteX40" fmla="*/ 1325880 w 1854839"/>
                <a:gd name="connsiteY40" fmla="*/ 1805940 h 2781090"/>
                <a:gd name="connsiteX41" fmla="*/ 1329690 w 1854839"/>
                <a:gd name="connsiteY41" fmla="*/ 1866900 h 2781090"/>
                <a:gd name="connsiteX42" fmla="*/ 1333500 w 1854839"/>
                <a:gd name="connsiteY42" fmla="*/ 1916430 h 2781090"/>
                <a:gd name="connsiteX43" fmla="*/ 1363980 w 1854839"/>
                <a:gd name="connsiteY43" fmla="*/ 1965960 h 2781090"/>
                <a:gd name="connsiteX44" fmla="*/ 1405890 w 1854839"/>
                <a:gd name="connsiteY44" fmla="*/ 2026920 h 2781090"/>
                <a:gd name="connsiteX45" fmla="*/ 1417320 w 1854839"/>
                <a:gd name="connsiteY45" fmla="*/ 2061210 h 2781090"/>
                <a:gd name="connsiteX46" fmla="*/ 1459230 w 1854839"/>
                <a:gd name="connsiteY46" fmla="*/ 2110740 h 2781090"/>
                <a:gd name="connsiteX47" fmla="*/ 1508760 w 1854839"/>
                <a:gd name="connsiteY47" fmla="*/ 2145030 h 2781090"/>
                <a:gd name="connsiteX48" fmla="*/ 1596390 w 1854839"/>
                <a:gd name="connsiteY48" fmla="*/ 2186940 h 2781090"/>
                <a:gd name="connsiteX49" fmla="*/ 1617239 w 1854839"/>
                <a:gd name="connsiteY49" fmla="*/ 2212815 h 2781090"/>
                <a:gd name="connsiteX50" fmla="*/ 1653329 w 1854839"/>
                <a:gd name="connsiteY50" fmla="*/ 2255730 h 2781090"/>
                <a:gd name="connsiteX51" fmla="*/ 1711484 w 1854839"/>
                <a:gd name="connsiteY51" fmla="*/ 2288220 h 2781090"/>
                <a:gd name="connsiteX52" fmla="*/ 1748790 w 1854839"/>
                <a:gd name="connsiteY52" fmla="*/ 2358390 h 2781090"/>
                <a:gd name="connsiteX53" fmla="*/ 1774244 w 1854839"/>
                <a:gd name="connsiteY53" fmla="*/ 2427391 h 2781090"/>
                <a:gd name="connsiteX54" fmla="*/ 1804514 w 1854839"/>
                <a:gd name="connsiteY54" fmla="*/ 2490946 h 2781090"/>
                <a:gd name="connsiteX55" fmla="*/ 1824780 w 1854839"/>
                <a:gd name="connsiteY55" fmla="*/ 2532061 h 2781090"/>
                <a:gd name="connsiteX56" fmla="*/ 1843619 w 1854839"/>
                <a:gd name="connsiteY56" fmla="*/ 2585401 h 2781090"/>
                <a:gd name="connsiteX57" fmla="*/ 1854839 w 1854839"/>
                <a:gd name="connsiteY57" fmla="*/ 2649166 h 2781090"/>
                <a:gd name="connsiteX58" fmla="*/ 1845419 w 1854839"/>
                <a:gd name="connsiteY58" fmla="*/ 2698485 h 2781090"/>
                <a:gd name="connsiteX59" fmla="*/ 1827374 w 1854839"/>
                <a:gd name="connsiteY59" fmla="*/ 2735580 h 2781090"/>
                <a:gd name="connsiteX60" fmla="*/ 1774829 w 1854839"/>
                <a:gd name="connsiteY60" fmla="*/ 2775270 h 2781090"/>
                <a:gd name="connsiteX61" fmla="*/ 1699050 w 1854839"/>
                <a:gd name="connsiteY61" fmla="*/ 2781090 h 2781090"/>
                <a:gd name="connsiteX62" fmla="*/ 1628459 w 1854839"/>
                <a:gd name="connsiteY62" fmla="*/ 2779290 h 2781090"/>
                <a:gd name="connsiteX63" fmla="*/ 1526595 w 1854839"/>
                <a:gd name="connsiteY63" fmla="*/ 2774264 h 2781090"/>
                <a:gd name="connsiteX64" fmla="*/ 1451610 w 1854839"/>
                <a:gd name="connsiteY64" fmla="*/ 2766060 h 2781090"/>
                <a:gd name="connsiteX65" fmla="*/ 1390650 w 1854839"/>
                <a:gd name="connsiteY65" fmla="*/ 2773680 h 2781090"/>
                <a:gd name="connsiteX66" fmla="*/ 1356360 w 1854839"/>
                <a:gd name="connsiteY66" fmla="*/ 2766060 h 2781090"/>
                <a:gd name="connsiteX67" fmla="*/ 1325880 w 1854839"/>
                <a:gd name="connsiteY67" fmla="*/ 2750820 h 2781090"/>
                <a:gd name="connsiteX68" fmla="*/ 1226820 w 1854839"/>
                <a:gd name="connsiteY68" fmla="*/ 2758440 h 2781090"/>
                <a:gd name="connsiteX69" fmla="*/ 1135380 w 1854839"/>
                <a:gd name="connsiteY69" fmla="*/ 2773680 h 2781090"/>
                <a:gd name="connsiteX70" fmla="*/ 1078230 w 1854839"/>
                <a:gd name="connsiteY70" fmla="*/ 2762250 h 2781090"/>
                <a:gd name="connsiteX71" fmla="*/ 1013460 w 1854839"/>
                <a:gd name="connsiteY71" fmla="*/ 2739390 h 2781090"/>
                <a:gd name="connsiteX72" fmla="*/ 956310 w 1854839"/>
                <a:gd name="connsiteY72" fmla="*/ 2727960 h 2781090"/>
                <a:gd name="connsiteX73" fmla="*/ 830580 w 1854839"/>
                <a:gd name="connsiteY73" fmla="*/ 2678430 h 2781090"/>
                <a:gd name="connsiteX74" fmla="*/ 800100 w 1854839"/>
                <a:gd name="connsiteY74" fmla="*/ 2647950 h 2781090"/>
                <a:gd name="connsiteX75" fmla="*/ 758190 w 1854839"/>
                <a:gd name="connsiteY75" fmla="*/ 2636520 h 2781090"/>
                <a:gd name="connsiteX76" fmla="*/ 727710 w 1854839"/>
                <a:gd name="connsiteY76" fmla="*/ 2625090 h 2781090"/>
                <a:gd name="connsiteX77" fmla="*/ 681990 w 1854839"/>
                <a:gd name="connsiteY77" fmla="*/ 2590800 h 2781090"/>
                <a:gd name="connsiteX78" fmla="*/ 659130 w 1854839"/>
                <a:gd name="connsiteY78" fmla="*/ 2564130 h 2781090"/>
                <a:gd name="connsiteX79" fmla="*/ 590550 w 1854839"/>
                <a:gd name="connsiteY79" fmla="*/ 2552700 h 2781090"/>
                <a:gd name="connsiteX80" fmla="*/ 563880 w 1854839"/>
                <a:gd name="connsiteY80" fmla="*/ 2537460 h 2781090"/>
                <a:gd name="connsiteX81" fmla="*/ 541020 w 1854839"/>
                <a:gd name="connsiteY81" fmla="*/ 2491740 h 2781090"/>
                <a:gd name="connsiteX82" fmla="*/ 541020 w 1854839"/>
                <a:gd name="connsiteY82" fmla="*/ 2426970 h 2781090"/>
                <a:gd name="connsiteX83" fmla="*/ 502920 w 1854839"/>
                <a:gd name="connsiteY83" fmla="*/ 2354580 h 2781090"/>
                <a:gd name="connsiteX84" fmla="*/ 472440 w 1854839"/>
                <a:gd name="connsiteY84" fmla="*/ 2293620 h 2781090"/>
                <a:gd name="connsiteX85" fmla="*/ 422910 w 1854839"/>
                <a:gd name="connsiteY85" fmla="*/ 2217420 h 2781090"/>
                <a:gd name="connsiteX86" fmla="*/ 388620 w 1854839"/>
                <a:gd name="connsiteY86" fmla="*/ 2076450 h 2781090"/>
                <a:gd name="connsiteX87" fmla="*/ 350520 w 1854839"/>
                <a:gd name="connsiteY87" fmla="*/ 2038350 h 2781090"/>
                <a:gd name="connsiteX88" fmla="*/ 331470 w 1854839"/>
                <a:gd name="connsiteY88" fmla="*/ 2011680 h 2781090"/>
                <a:gd name="connsiteX89" fmla="*/ 308610 w 1854839"/>
                <a:gd name="connsiteY89" fmla="*/ 1962150 h 2781090"/>
                <a:gd name="connsiteX90" fmla="*/ 281940 w 1854839"/>
                <a:gd name="connsiteY90" fmla="*/ 1905000 h 2781090"/>
                <a:gd name="connsiteX91" fmla="*/ 232410 w 1854839"/>
                <a:gd name="connsiteY91" fmla="*/ 1802130 h 2781090"/>
                <a:gd name="connsiteX92" fmla="*/ 240030 w 1854839"/>
                <a:gd name="connsiteY92" fmla="*/ 1748790 h 2781090"/>
                <a:gd name="connsiteX93" fmla="*/ 251460 w 1854839"/>
                <a:gd name="connsiteY93" fmla="*/ 1676400 h 2781090"/>
                <a:gd name="connsiteX94" fmla="*/ 236220 w 1854839"/>
                <a:gd name="connsiteY94" fmla="*/ 1611630 h 2781090"/>
                <a:gd name="connsiteX95" fmla="*/ 220980 w 1854839"/>
                <a:gd name="connsiteY95" fmla="*/ 1569720 h 2781090"/>
                <a:gd name="connsiteX96" fmla="*/ 220980 w 1854839"/>
                <a:gd name="connsiteY96" fmla="*/ 1508760 h 2781090"/>
                <a:gd name="connsiteX97" fmla="*/ 220980 w 1854839"/>
                <a:gd name="connsiteY97" fmla="*/ 1508760 h 2781090"/>
                <a:gd name="connsiteX98" fmla="*/ 205740 w 1854839"/>
                <a:gd name="connsiteY98" fmla="*/ 1447800 h 2781090"/>
                <a:gd name="connsiteX99" fmla="*/ 190500 w 1854839"/>
                <a:gd name="connsiteY99" fmla="*/ 1379220 h 2781090"/>
                <a:gd name="connsiteX100" fmla="*/ 205740 w 1854839"/>
                <a:gd name="connsiteY100" fmla="*/ 1329690 h 2781090"/>
                <a:gd name="connsiteX101" fmla="*/ 186690 w 1854839"/>
                <a:gd name="connsiteY101" fmla="*/ 1245870 h 2781090"/>
                <a:gd name="connsiteX102" fmla="*/ 160020 w 1854839"/>
                <a:gd name="connsiteY102" fmla="*/ 1169670 h 2781090"/>
                <a:gd name="connsiteX103" fmla="*/ 137160 w 1854839"/>
                <a:gd name="connsiteY103" fmla="*/ 1108710 h 2781090"/>
                <a:gd name="connsiteX104" fmla="*/ 99060 w 1854839"/>
                <a:gd name="connsiteY104" fmla="*/ 1055370 h 2781090"/>
                <a:gd name="connsiteX105" fmla="*/ 80010 w 1854839"/>
                <a:gd name="connsiteY105" fmla="*/ 994410 h 2781090"/>
                <a:gd name="connsiteX106" fmla="*/ 57150 w 1854839"/>
                <a:gd name="connsiteY106" fmla="*/ 941070 h 2781090"/>
                <a:gd name="connsiteX107" fmla="*/ 76200 w 1854839"/>
                <a:gd name="connsiteY107" fmla="*/ 895350 h 2781090"/>
                <a:gd name="connsiteX108" fmla="*/ 80010 w 1854839"/>
                <a:gd name="connsiteY108" fmla="*/ 838200 h 2781090"/>
                <a:gd name="connsiteX109" fmla="*/ 68580 w 1854839"/>
                <a:gd name="connsiteY109" fmla="*/ 800100 h 2781090"/>
                <a:gd name="connsiteX110" fmla="*/ 72390 w 1854839"/>
                <a:gd name="connsiteY110" fmla="*/ 758190 h 2781090"/>
                <a:gd name="connsiteX111" fmla="*/ 87630 w 1854839"/>
                <a:gd name="connsiteY111" fmla="*/ 716280 h 2781090"/>
                <a:gd name="connsiteX112" fmla="*/ 91440 w 1854839"/>
                <a:gd name="connsiteY112" fmla="*/ 636270 h 2781090"/>
                <a:gd name="connsiteX113" fmla="*/ 68580 w 1854839"/>
                <a:gd name="connsiteY113" fmla="*/ 579120 h 2781090"/>
                <a:gd name="connsiteX114" fmla="*/ 45720 w 1854839"/>
                <a:gd name="connsiteY114" fmla="*/ 548640 h 2781090"/>
                <a:gd name="connsiteX115" fmla="*/ 38100 w 1854839"/>
                <a:gd name="connsiteY115" fmla="*/ 476250 h 2781090"/>
                <a:gd name="connsiteX116" fmla="*/ 22860 w 1854839"/>
                <a:gd name="connsiteY116" fmla="*/ 426720 h 2781090"/>
                <a:gd name="connsiteX117" fmla="*/ 3810 w 1854839"/>
                <a:gd name="connsiteY117" fmla="*/ 373380 h 2781090"/>
                <a:gd name="connsiteX118" fmla="*/ 0 w 1854839"/>
                <a:gd name="connsiteY118" fmla="*/ 316230 h 2781090"/>
                <a:gd name="connsiteX119" fmla="*/ 0 w 1854839"/>
                <a:gd name="connsiteY119" fmla="*/ 262890 h 2781090"/>
                <a:gd name="connsiteX120" fmla="*/ 41910 w 1854839"/>
                <a:gd name="connsiteY120" fmla="*/ 213360 h 2781090"/>
                <a:gd name="connsiteX121" fmla="*/ 60960 w 1854839"/>
                <a:gd name="connsiteY121" fmla="*/ 167640 h 2781090"/>
                <a:gd name="connsiteX122" fmla="*/ 91440 w 1854839"/>
                <a:gd name="connsiteY122" fmla="*/ 148590 h 2781090"/>
                <a:gd name="connsiteX123" fmla="*/ 125730 w 1854839"/>
                <a:gd name="connsiteY123" fmla="*/ 125730 h 2781090"/>
                <a:gd name="connsiteX124" fmla="*/ 182880 w 1854839"/>
                <a:gd name="connsiteY124" fmla="*/ 87630 h 2781090"/>
                <a:gd name="connsiteX125" fmla="*/ 231615 w 1854839"/>
                <a:gd name="connsiteY125" fmla="*/ 65986 h 2781090"/>
                <a:gd name="connsiteX126" fmla="*/ 313720 w 1854839"/>
                <a:gd name="connsiteY126" fmla="*/ 55145 h 2781090"/>
                <a:gd name="connsiteX127" fmla="*/ 328111 w 1854839"/>
                <a:gd name="connsiteY127" fmla="*/ 114427 h 2781090"/>
                <a:gd name="connsiteX128" fmla="*/ 220980 w 1854839"/>
                <a:gd name="connsiteY128" fmla="*/ 133350 h 2781090"/>
                <a:gd name="connsiteX129" fmla="*/ 106680 w 1854839"/>
                <a:gd name="connsiteY129" fmla="*/ 205740 h 2781090"/>
                <a:gd name="connsiteX130" fmla="*/ 80010 w 1854839"/>
                <a:gd name="connsiteY130" fmla="*/ 259080 h 2781090"/>
                <a:gd name="connsiteX131" fmla="*/ 68580 w 1854839"/>
                <a:gd name="connsiteY131" fmla="*/ 304800 h 2781090"/>
                <a:gd name="connsiteX132" fmla="*/ 60960 w 1854839"/>
                <a:gd name="connsiteY132" fmla="*/ 358140 h 2781090"/>
                <a:gd name="connsiteX133" fmla="*/ 83820 w 1854839"/>
                <a:gd name="connsiteY133" fmla="*/ 430530 h 2781090"/>
                <a:gd name="connsiteX134" fmla="*/ 129540 w 1854839"/>
                <a:gd name="connsiteY134" fmla="*/ 483870 h 2781090"/>
                <a:gd name="connsiteX135" fmla="*/ 163830 w 1854839"/>
                <a:gd name="connsiteY135" fmla="*/ 541020 h 2781090"/>
                <a:gd name="connsiteX136" fmla="*/ 156210 w 1854839"/>
                <a:gd name="connsiteY136" fmla="*/ 643890 h 2781090"/>
                <a:gd name="connsiteX137" fmla="*/ 156210 w 1854839"/>
                <a:gd name="connsiteY137" fmla="*/ 773430 h 2781090"/>
                <a:gd name="connsiteX138" fmla="*/ 144780 w 1854839"/>
                <a:gd name="connsiteY138" fmla="*/ 899160 h 2781090"/>
                <a:gd name="connsiteX139" fmla="*/ 190500 w 1854839"/>
                <a:gd name="connsiteY139" fmla="*/ 1024890 h 2781090"/>
                <a:gd name="connsiteX140" fmla="*/ 220980 w 1854839"/>
                <a:gd name="connsiteY140" fmla="*/ 1112520 h 2781090"/>
                <a:gd name="connsiteX141" fmla="*/ 251460 w 1854839"/>
                <a:gd name="connsiteY141" fmla="*/ 1188720 h 2781090"/>
                <a:gd name="connsiteX142" fmla="*/ 259080 w 1854839"/>
                <a:gd name="connsiteY142" fmla="*/ 1283970 h 2781090"/>
                <a:gd name="connsiteX143" fmla="*/ 274320 w 1854839"/>
                <a:gd name="connsiteY143" fmla="*/ 1394460 h 2781090"/>
                <a:gd name="connsiteX144" fmla="*/ 320040 w 1854839"/>
                <a:gd name="connsiteY144" fmla="*/ 1543050 h 2781090"/>
                <a:gd name="connsiteX145" fmla="*/ 342900 w 1854839"/>
                <a:gd name="connsiteY145" fmla="*/ 1741170 h 2781090"/>
                <a:gd name="connsiteX146" fmla="*/ 411480 w 1854839"/>
                <a:gd name="connsiteY146" fmla="*/ 1950720 h 2781090"/>
                <a:gd name="connsiteX147" fmla="*/ 472440 w 1854839"/>
                <a:gd name="connsiteY147" fmla="*/ 2148840 h 2781090"/>
                <a:gd name="connsiteX148" fmla="*/ 556260 w 1854839"/>
                <a:gd name="connsiteY148" fmla="*/ 2308860 h 2781090"/>
                <a:gd name="connsiteX149" fmla="*/ 655320 w 1854839"/>
                <a:gd name="connsiteY149" fmla="*/ 2430780 h 2781090"/>
                <a:gd name="connsiteX150" fmla="*/ 784860 w 1854839"/>
                <a:gd name="connsiteY150" fmla="*/ 2548890 h 2781090"/>
                <a:gd name="connsiteX151" fmla="*/ 914400 w 1854839"/>
                <a:gd name="connsiteY151" fmla="*/ 2617470 h 2781090"/>
                <a:gd name="connsiteX152" fmla="*/ 948690 w 1854839"/>
                <a:gd name="connsiteY152" fmla="*/ 2651760 h 2781090"/>
                <a:gd name="connsiteX153" fmla="*/ 1074420 w 1854839"/>
                <a:gd name="connsiteY153" fmla="*/ 2674620 h 2781090"/>
                <a:gd name="connsiteX154" fmla="*/ 1123950 w 1854839"/>
                <a:gd name="connsiteY154" fmla="*/ 2678430 h 2781090"/>
                <a:gd name="connsiteX155" fmla="*/ 1344930 w 1854839"/>
                <a:gd name="connsiteY155" fmla="*/ 2674620 h 2781090"/>
                <a:gd name="connsiteX156" fmla="*/ 1592580 w 1854839"/>
                <a:gd name="connsiteY156" fmla="*/ 2716530 h 2781090"/>
                <a:gd name="connsiteX157" fmla="*/ 1737360 w 1854839"/>
                <a:gd name="connsiteY157" fmla="*/ 2716530 h 2781090"/>
                <a:gd name="connsiteX158" fmla="*/ 1786890 w 1854839"/>
                <a:gd name="connsiteY158" fmla="*/ 2682240 h 2781090"/>
                <a:gd name="connsiteX159" fmla="*/ 1783080 w 1854839"/>
                <a:gd name="connsiteY159" fmla="*/ 2625090 h 2781090"/>
                <a:gd name="connsiteX160" fmla="*/ 1764030 w 1854839"/>
                <a:gd name="connsiteY160" fmla="*/ 2579370 h 2781090"/>
                <a:gd name="connsiteX161" fmla="*/ 1718310 w 1854839"/>
                <a:gd name="connsiteY161" fmla="*/ 2526030 h 2781090"/>
                <a:gd name="connsiteX162" fmla="*/ 1684020 w 1854839"/>
                <a:gd name="connsiteY162" fmla="*/ 2400300 h 2781090"/>
                <a:gd name="connsiteX163" fmla="*/ 1657350 w 1854839"/>
                <a:gd name="connsiteY163" fmla="*/ 2339340 h 2781090"/>
                <a:gd name="connsiteX164" fmla="*/ 1607820 w 1854839"/>
                <a:gd name="connsiteY164" fmla="*/ 2263140 h 2781090"/>
                <a:gd name="connsiteX165" fmla="*/ 1504950 w 1854839"/>
                <a:gd name="connsiteY165" fmla="*/ 2205990 h 2781090"/>
                <a:gd name="connsiteX166" fmla="*/ 1379220 w 1854839"/>
                <a:gd name="connsiteY166" fmla="*/ 2129790 h 2781090"/>
                <a:gd name="connsiteX167" fmla="*/ 1306830 w 1854839"/>
                <a:gd name="connsiteY167" fmla="*/ 2053590 h 2781090"/>
                <a:gd name="connsiteX168" fmla="*/ 1257300 w 1854839"/>
                <a:gd name="connsiteY168" fmla="*/ 1943100 h 2781090"/>
                <a:gd name="connsiteX169" fmla="*/ 1226820 w 1854839"/>
                <a:gd name="connsiteY169" fmla="*/ 1844040 h 2781090"/>
                <a:gd name="connsiteX170" fmla="*/ 1215390 w 1854839"/>
                <a:gd name="connsiteY170" fmla="*/ 1756410 h 2781090"/>
                <a:gd name="connsiteX171" fmla="*/ 1181100 w 1854839"/>
                <a:gd name="connsiteY171" fmla="*/ 1703070 h 2781090"/>
                <a:gd name="connsiteX172" fmla="*/ 1150620 w 1854839"/>
                <a:gd name="connsiteY172" fmla="*/ 1577340 h 2781090"/>
                <a:gd name="connsiteX173" fmla="*/ 1123950 w 1854839"/>
                <a:gd name="connsiteY173" fmla="*/ 1474470 h 2781090"/>
                <a:gd name="connsiteX174" fmla="*/ 1070610 w 1854839"/>
                <a:gd name="connsiteY174" fmla="*/ 1356360 h 2781090"/>
                <a:gd name="connsiteX175" fmla="*/ 1013460 w 1854839"/>
                <a:gd name="connsiteY175" fmla="*/ 1230630 h 2781090"/>
                <a:gd name="connsiteX176" fmla="*/ 1021080 w 1854839"/>
                <a:gd name="connsiteY176" fmla="*/ 1123950 h 2781090"/>
                <a:gd name="connsiteX177" fmla="*/ 1028700 w 1854839"/>
                <a:gd name="connsiteY177" fmla="*/ 1085850 h 2781090"/>
                <a:gd name="connsiteX178" fmla="*/ 1097280 w 1854839"/>
                <a:gd name="connsiteY178" fmla="*/ 1051560 h 2781090"/>
                <a:gd name="connsiteX179" fmla="*/ 1150620 w 1854839"/>
                <a:gd name="connsiteY179" fmla="*/ 1017270 h 2781090"/>
                <a:gd name="connsiteX180" fmla="*/ 1158240 w 1854839"/>
                <a:gd name="connsiteY180" fmla="*/ 929640 h 2781090"/>
                <a:gd name="connsiteX181" fmla="*/ 1131570 w 1854839"/>
                <a:gd name="connsiteY181" fmla="*/ 842010 h 2781090"/>
                <a:gd name="connsiteX182" fmla="*/ 1062990 w 1854839"/>
                <a:gd name="connsiteY182" fmla="*/ 784860 h 2781090"/>
                <a:gd name="connsiteX183" fmla="*/ 1009650 w 1854839"/>
                <a:gd name="connsiteY183" fmla="*/ 617220 h 2781090"/>
                <a:gd name="connsiteX184" fmla="*/ 948690 w 1854839"/>
                <a:gd name="connsiteY184" fmla="*/ 491490 h 2781090"/>
                <a:gd name="connsiteX185" fmla="*/ 845343 w 1854839"/>
                <a:gd name="connsiteY185" fmla="*/ 386240 h 2781090"/>
                <a:gd name="connsiteX186" fmla="*/ 830580 w 1854839"/>
                <a:gd name="connsiteY186" fmla="*/ 293370 h 2781090"/>
                <a:gd name="connsiteX187" fmla="*/ 838200 w 1854839"/>
                <a:gd name="connsiteY187" fmla="*/ 182880 h 2781090"/>
                <a:gd name="connsiteX188" fmla="*/ 819150 w 1854839"/>
                <a:gd name="connsiteY188" fmla="*/ 99060 h 2781090"/>
                <a:gd name="connsiteX189" fmla="*/ 784860 w 1854839"/>
                <a:gd name="connsiteY189" fmla="*/ 68580 h 2781090"/>
                <a:gd name="connsiteX190" fmla="*/ 712470 w 1854839"/>
                <a:gd name="connsiteY190" fmla="*/ 57150 h 2781090"/>
                <a:gd name="connsiteX191" fmla="*/ 621030 w 1854839"/>
                <a:gd name="connsiteY191" fmla="*/ 57150 h 2781090"/>
                <a:gd name="connsiteX192" fmla="*/ 495300 w 1854839"/>
                <a:gd name="connsiteY192" fmla="*/ 95250 h 2781090"/>
                <a:gd name="connsiteX193" fmla="*/ 430530 w 1854839"/>
                <a:gd name="connsiteY193" fmla="*/ 114300 h 2781090"/>
                <a:gd name="connsiteX194" fmla="*/ 412406 w 1854839"/>
                <a:gd name="connsiteY194" fmla="*/ 119126 h 2781090"/>
                <a:gd name="connsiteX0" fmla="*/ 412406 w 1854839"/>
                <a:gd name="connsiteY0" fmla="*/ 119126 h 2788288"/>
                <a:gd name="connsiteX1" fmla="*/ 463349 w 1854839"/>
                <a:gd name="connsiteY1" fmla="*/ 39559 h 2788288"/>
                <a:gd name="connsiteX2" fmla="*/ 529590 w 1854839"/>
                <a:gd name="connsiteY2" fmla="*/ 41910 h 2788288"/>
                <a:gd name="connsiteX3" fmla="*/ 617220 w 1854839"/>
                <a:gd name="connsiteY3" fmla="*/ 19050 h 2788288"/>
                <a:gd name="connsiteX4" fmla="*/ 739140 w 1854839"/>
                <a:gd name="connsiteY4" fmla="*/ 0 h 2788288"/>
                <a:gd name="connsiteX5" fmla="*/ 796290 w 1854839"/>
                <a:gd name="connsiteY5" fmla="*/ 7620 h 2788288"/>
                <a:gd name="connsiteX6" fmla="*/ 811530 w 1854839"/>
                <a:gd name="connsiteY6" fmla="*/ 11430 h 2788288"/>
                <a:gd name="connsiteX7" fmla="*/ 857250 w 1854839"/>
                <a:gd name="connsiteY7" fmla="*/ 49530 h 2788288"/>
                <a:gd name="connsiteX8" fmla="*/ 891540 w 1854839"/>
                <a:gd name="connsiteY8" fmla="*/ 91440 h 2788288"/>
                <a:gd name="connsiteX9" fmla="*/ 918210 w 1854839"/>
                <a:gd name="connsiteY9" fmla="*/ 152400 h 2788288"/>
                <a:gd name="connsiteX10" fmla="*/ 929640 w 1854839"/>
                <a:gd name="connsiteY10" fmla="*/ 213360 h 2788288"/>
                <a:gd name="connsiteX11" fmla="*/ 933450 w 1854839"/>
                <a:gd name="connsiteY11" fmla="*/ 262890 h 2788288"/>
                <a:gd name="connsiteX12" fmla="*/ 971550 w 1854839"/>
                <a:gd name="connsiteY12" fmla="*/ 300990 h 2788288"/>
                <a:gd name="connsiteX13" fmla="*/ 1013460 w 1854839"/>
                <a:gd name="connsiteY13" fmla="*/ 331470 h 2788288"/>
                <a:gd name="connsiteX14" fmla="*/ 1032510 w 1854839"/>
                <a:gd name="connsiteY14" fmla="*/ 396240 h 2788288"/>
                <a:gd name="connsiteX15" fmla="*/ 1040130 w 1854839"/>
                <a:gd name="connsiteY15" fmla="*/ 476250 h 2788288"/>
                <a:gd name="connsiteX16" fmla="*/ 1104900 w 1854839"/>
                <a:gd name="connsiteY16" fmla="*/ 510540 h 2788288"/>
                <a:gd name="connsiteX17" fmla="*/ 1135380 w 1854839"/>
                <a:gd name="connsiteY17" fmla="*/ 567690 h 2788288"/>
                <a:gd name="connsiteX18" fmla="*/ 1154430 w 1854839"/>
                <a:gd name="connsiteY18" fmla="*/ 628650 h 2788288"/>
                <a:gd name="connsiteX19" fmla="*/ 1158240 w 1854839"/>
                <a:gd name="connsiteY19" fmla="*/ 666750 h 2788288"/>
                <a:gd name="connsiteX20" fmla="*/ 1181100 w 1854839"/>
                <a:gd name="connsiteY20" fmla="*/ 731520 h 2788288"/>
                <a:gd name="connsiteX21" fmla="*/ 1226820 w 1854839"/>
                <a:gd name="connsiteY21" fmla="*/ 773430 h 2788288"/>
                <a:gd name="connsiteX22" fmla="*/ 1261110 w 1854839"/>
                <a:gd name="connsiteY22" fmla="*/ 792480 h 2788288"/>
                <a:gd name="connsiteX23" fmla="*/ 1287780 w 1854839"/>
                <a:gd name="connsiteY23" fmla="*/ 857250 h 2788288"/>
                <a:gd name="connsiteX24" fmla="*/ 1291590 w 1854839"/>
                <a:gd name="connsiteY24" fmla="*/ 918210 h 2788288"/>
                <a:gd name="connsiteX25" fmla="*/ 1280160 w 1854839"/>
                <a:gd name="connsiteY25" fmla="*/ 941070 h 2788288"/>
                <a:gd name="connsiteX26" fmla="*/ 1280160 w 1854839"/>
                <a:gd name="connsiteY26" fmla="*/ 1005840 h 2788288"/>
                <a:gd name="connsiteX27" fmla="*/ 1253490 w 1854839"/>
                <a:gd name="connsiteY27" fmla="*/ 1047750 h 2788288"/>
                <a:gd name="connsiteX28" fmla="*/ 1234440 w 1854839"/>
                <a:gd name="connsiteY28" fmla="*/ 1089660 h 2788288"/>
                <a:gd name="connsiteX29" fmla="*/ 1207770 w 1854839"/>
                <a:gd name="connsiteY29" fmla="*/ 1104900 h 2788288"/>
                <a:gd name="connsiteX30" fmla="*/ 1207770 w 1854839"/>
                <a:gd name="connsiteY30" fmla="*/ 1150620 h 2788288"/>
                <a:gd name="connsiteX31" fmla="*/ 1173480 w 1854839"/>
                <a:gd name="connsiteY31" fmla="*/ 1188720 h 2788288"/>
                <a:gd name="connsiteX32" fmla="*/ 1165860 w 1854839"/>
                <a:gd name="connsiteY32" fmla="*/ 1253490 h 2788288"/>
                <a:gd name="connsiteX33" fmla="*/ 1200150 w 1854839"/>
                <a:gd name="connsiteY33" fmla="*/ 1325880 h 2788288"/>
                <a:gd name="connsiteX34" fmla="*/ 1200150 w 1854839"/>
                <a:gd name="connsiteY34" fmla="*/ 1383030 h 2788288"/>
                <a:gd name="connsiteX35" fmla="*/ 1211580 w 1854839"/>
                <a:gd name="connsiteY35" fmla="*/ 1447800 h 2788288"/>
                <a:gd name="connsiteX36" fmla="*/ 1203960 w 1854839"/>
                <a:gd name="connsiteY36" fmla="*/ 1508760 h 2788288"/>
                <a:gd name="connsiteX37" fmla="*/ 1253490 w 1854839"/>
                <a:gd name="connsiteY37" fmla="*/ 1607820 h 2788288"/>
                <a:gd name="connsiteX38" fmla="*/ 1272540 w 1854839"/>
                <a:gd name="connsiteY38" fmla="*/ 1699260 h 2788288"/>
                <a:gd name="connsiteX39" fmla="*/ 1287780 w 1854839"/>
                <a:gd name="connsiteY39" fmla="*/ 1737360 h 2788288"/>
                <a:gd name="connsiteX40" fmla="*/ 1325880 w 1854839"/>
                <a:gd name="connsiteY40" fmla="*/ 1805940 h 2788288"/>
                <a:gd name="connsiteX41" fmla="*/ 1329690 w 1854839"/>
                <a:gd name="connsiteY41" fmla="*/ 1866900 h 2788288"/>
                <a:gd name="connsiteX42" fmla="*/ 1333500 w 1854839"/>
                <a:gd name="connsiteY42" fmla="*/ 1916430 h 2788288"/>
                <a:gd name="connsiteX43" fmla="*/ 1363980 w 1854839"/>
                <a:gd name="connsiteY43" fmla="*/ 1965960 h 2788288"/>
                <a:gd name="connsiteX44" fmla="*/ 1405890 w 1854839"/>
                <a:gd name="connsiteY44" fmla="*/ 2026920 h 2788288"/>
                <a:gd name="connsiteX45" fmla="*/ 1417320 w 1854839"/>
                <a:gd name="connsiteY45" fmla="*/ 2061210 h 2788288"/>
                <a:gd name="connsiteX46" fmla="*/ 1459230 w 1854839"/>
                <a:gd name="connsiteY46" fmla="*/ 2110740 h 2788288"/>
                <a:gd name="connsiteX47" fmla="*/ 1508760 w 1854839"/>
                <a:gd name="connsiteY47" fmla="*/ 2145030 h 2788288"/>
                <a:gd name="connsiteX48" fmla="*/ 1596390 w 1854839"/>
                <a:gd name="connsiteY48" fmla="*/ 2186940 h 2788288"/>
                <a:gd name="connsiteX49" fmla="*/ 1617239 w 1854839"/>
                <a:gd name="connsiteY49" fmla="*/ 2212815 h 2788288"/>
                <a:gd name="connsiteX50" fmla="*/ 1653329 w 1854839"/>
                <a:gd name="connsiteY50" fmla="*/ 2255730 h 2788288"/>
                <a:gd name="connsiteX51" fmla="*/ 1711484 w 1854839"/>
                <a:gd name="connsiteY51" fmla="*/ 2288220 h 2788288"/>
                <a:gd name="connsiteX52" fmla="*/ 1748790 w 1854839"/>
                <a:gd name="connsiteY52" fmla="*/ 2358390 h 2788288"/>
                <a:gd name="connsiteX53" fmla="*/ 1774244 w 1854839"/>
                <a:gd name="connsiteY53" fmla="*/ 2427391 h 2788288"/>
                <a:gd name="connsiteX54" fmla="*/ 1804514 w 1854839"/>
                <a:gd name="connsiteY54" fmla="*/ 2490946 h 2788288"/>
                <a:gd name="connsiteX55" fmla="*/ 1824780 w 1854839"/>
                <a:gd name="connsiteY55" fmla="*/ 2532061 h 2788288"/>
                <a:gd name="connsiteX56" fmla="*/ 1843619 w 1854839"/>
                <a:gd name="connsiteY56" fmla="*/ 2585401 h 2788288"/>
                <a:gd name="connsiteX57" fmla="*/ 1854839 w 1854839"/>
                <a:gd name="connsiteY57" fmla="*/ 2649166 h 2788288"/>
                <a:gd name="connsiteX58" fmla="*/ 1845419 w 1854839"/>
                <a:gd name="connsiteY58" fmla="*/ 2698485 h 2788288"/>
                <a:gd name="connsiteX59" fmla="*/ 1827374 w 1854839"/>
                <a:gd name="connsiteY59" fmla="*/ 2735580 h 2788288"/>
                <a:gd name="connsiteX60" fmla="*/ 1774829 w 1854839"/>
                <a:gd name="connsiteY60" fmla="*/ 2775270 h 2788288"/>
                <a:gd name="connsiteX61" fmla="*/ 1699050 w 1854839"/>
                <a:gd name="connsiteY61" fmla="*/ 2781090 h 2788288"/>
                <a:gd name="connsiteX62" fmla="*/ 1628459 w 1854839"/>
                <a:gd name="connsiteY62" fmla="*/ 2779290 h 2788288"/>
                <a:gd name="connsiteX63" fmla="*/ 1529400 w 1854839"/>
                <a:gd name="connsiteY63" fmla="*/ 2788288 h 2788288"/>
                <a:gd name="connsiteX64" fmla="*/ 1451610 w 1854839"/>
                <a:gd name="connsiteY64" fmla="*/ 2766060 h 2788288"/>
                <a:gd name="connsiteX65" fmla="*/ 1390650 w 1854839"/>
                <a:gd name="connsiteY65" fmla="*/ 2773680 h 2788288"/>
                <a:gd name="connsiteX66" fmla="*/ 1356360 w 1854839"/>
                <a:gd name="connsiteY66" fmla="*/ 2766060 h 2788288"/>
                <a:gd name="connsiteX67" fmla="*/ 1325880 w 1854839"/>
                <a:gd name="connsiteY67" fmla="*/ 2750820 h 2788288"/>
                <a:gd name="connsiteX68" fmla="*/ 1226820 w 1854839"/>
                <a:gd name="connsiteY68" fmla="*/ 2758440 h 2788288"/>
                <a:gd name="connsiteX69" fmla="*/ 1135380 w 1854839"/>
                <a:gd name="connsiteY69" fmla="*/ 2773680 h 2788288"/>
                <a:gd name="connsiteX70" fmla="*/ 1078230 w 1854839"/>
                <a:gd name="connsiteY70" fmla="*/ 2762250 h 2788288"/>
                <a:gd name="connsiteX71" fmla="*/ 1013460 w 1854839"/>
                <a:gd name="connsiteY71" fmla="*/ 2739390 h 2788288"/>
                <a:gd name="connsiteX72" fmla="*/ 956310 w 1854839"/>
                <a:gd name="connsiteY72" fmla="*/ 2727960 h 2788288"/>
                <a:gd name="connsiteX73" fmla="*/ 830580 w 1854839"/>
                <a:gd name="connsiteY73" fmla="*/ 2678430 h 2788288"/>
                <a:gd name="connsiteX74" fmla="*/ 800100 w 1854839"/>
                <a:gd name="connsiteY74" fmla="*/ 2647950 h 2788288"/>
                <a:gd name="connsiteX75" fmla="*/ 758190 w 1854839"/>
                <a:gd name="connsiteY75" fmla="*/ 2636520 h 2788288"/>
                <a:gd name="connsiteX76" fmla="*/ 727710 w 1854839"/>
                <a:gd name="connsiteY76" fmla="*/ 2625090 h 2788288"/>
                <a:gd name="connsiteX77" fmla="*/ 681990 w 1854839"/>
                <a:gd name="connsiteY77" fmla="*/ 2590800 h 2788288"/>
                <a:gd name="connsiteX78" fmla="*/ 659130 w 1854839"/>
                <a:gd name="connsiteY78" fmla="*/ 2564130 h 2788288"/>
                <a:gd name="connsiteX79" fmla="*/ 590550 w 1854839"/>
                <a:gd name="connsiteY79" fmla="*/ 2552700 h 2788288"/>
                <a:gd name="connsiteX80" fmla="*/ 563880 w 1854839"/>
                <a:gd name="connsiteY80" fmla="*/ 2537460 h 2788288"/>
                <a:gd name="connsiteX81" fmla="*/ 541020 w 1854839"/>
                <a:gd name="connsiteY81" fmla="*/ 2491740 h 2788288"/>
                <a:gd name="connsiteX82" fmla="*/ 541020 w 1854839"/>
                <a:gd name="connsiteY82" fmla="*/ 2426970 h 2788288"/>
                <a:gd name="connsiteX83" fmla="*/ 502920 w 1854839"/>
                <a:gd name="connsiteY83" fmla="*/ 2354580 h 2788288"/>
                <a:gd name="connsiteX84" fmla="*/ 472440 w 1854839"/>
                <a:gd name="connsiteY84" fmla="*/ 2293620 h 2788288"/>
                <a:gd name="connsiteX85" fmla="*/ 422910 w 1854839"/>
                <a:gd name="connsiteY85" fmla="*/ 2217420 h 2788288"/>
                <a:gd name="connsiteX86" fmla="*/ 388620 w 1854839"/>
                <a:gd name="connsiteY86" fmla="*/ 2076450 h 2788288"/>
                <a:gd name="connsiteX87" fmla="*/ 350520 w 1854839"/>
                <a:gd name="connsiteY87" fmla="*/ 2038350 h 2788288"/>
                <a:gd name="connsiteX88" fmla="*/ 331470 w 1854839"/>
                <a:gd name="connsiteY88" fmla="*/ 2011680 h 2788288"/>
                <a:gd name="connsiteX89" fmla="*/ 308610 w 1854839"/>
                <a:gd name="connsiteY89" fmla="*/ 1962150 h 2788288"/>
                <a:gd name="connsiteX90" fmla="*/ 281940 w 1854839"/>
                <a:gd name="connsiteY90" fmla="*/ 1905000 h 2788288"/>
                <a:gd name="connsiteX91" fmla="*/ 232410 w 1854839"/>
                <a:gd name="connsiteY91" fmla="*/ 1802130 h 2788288"/>
                <a:gd name="connsiteX92" fmla="*/ 240030 w 1854839"/>
                <a:gd name="connsiteY92" fmla="*/ 1748790 h 2788288"/>
                <a:gd name="connsiteX93" fmla="*/ 251460 w 1854839"/>
                <a:gd name="connsiteY93" fmla="*/ 1676400 h 2788288"/>
                <a:gd name="connsiteX94" fmla="*/ 236220 w 1854839"/>
                <a:gd name="connsiteY94" fmla="*/ 1611630 h 2788288"/>
                <a:gd name="connsiteX95" fmla="*/ 220980 w 1854839"/>
                <a:gd name="connsiteY95" fmla="*/ 1569720 h 2788288"/>
                <a:gd name="connsiteX96" fmla="*/ 220980 w 1854839"/>
                <a:gd name="connsiteY96" fmla="*/ 1508760 h 2788288"/>
                <a:gd name="connsiteX97" fmla="*/ 220980 w 1854839"/>
                <a:gd name="connsiteY97" fmla="*/ 1508760 h 2788288"/>
                <a:gd name="connsiteX98" fmla="*/ 205740 w 1854839"/>
                <a:gd name="connsiteY98" fmla="*/ 1447800 h 2788288"/>
                <a:gd name="connsiteX99" fmla="*/ 190500 w 1854839"/>
                <a:gd name="connsiteY99" fmla="*/ 1379220 h 2788288"/>
                <a:gd name="connsiteX100" fmla="*/ 205740 w 1854839"/>
                <a:gd name="connsiteY100" fmla="*/ 1329690 h 2788288"/>
                <a:gd name="connsiteX101" fmla="*/ 186690 w 1854839"/>
                <a:gd name="connsiteY101" fmla="*/ 1245870 h 2788288"/>
                <a:gd name="connsiteX102" fmla="*/ 160020 w 1854839"/>
                <a:gd name="connsiteY102" fmla="*/ 1169670 h 2788288"/>
                <a:gd name="connsiteX103" fmla="*/ 137160 w 1854839"/>
                <a:gd name="connsiteY103" fmla="*/ 1108710 h 2788288"/>
                <a:gd name="connsiteX104" fmla="*/ 99060 w 1854839"/>
                <a:gd name="connsiteY104" fmla="*/ 1055370 h 2788288"/>
                <a:gd name="connsiteX105" fmla="*/ 80010 w 1854839"/>
                <a:gd name="connsiteY105" fmla="*/ 994410 h 2788288"/>
                <a:gd name="connsiteX106" fmla="*/ 57150 w 1854839"/>
                <a:gd name="connsiteY106" fmla="*/ 941070 h 2788288"/>
                <a:gd name="connsiteX107" fmla="*/ 76200 w 1854839"/>
                <a:gd name="connsiteY107" fmla="*/ 895350 h 2788288"/>
                <a:gd name="connsiteX108" fmla="*/ 80010 w 1854839"/>
                <a:gd name="connsiteY108" fmla="*/ 838200 h 2788288"/>
                <a:gd name="connsiteX109" fmla="*/ 68580 w 1854839"/>
                <a:gd name="connsiteY109" fmla="*/ 800100 h 2788288"/>
                <a:gd name="connsiteX110" fmla="*/ 72390 w 1854839"/>
                <a:gd name="connsiteY110" fmla="*/ 758190 h 2788288"/>
                <a:gd name="connsiteX111" fmla="*/ 87630 w 1854839"/>
                <a:gd name="connsiteY111" fmla="*/ 716280 h 2788288"/>
                <a:gd name="connsiteX112" fmla="*/ 91440 w 1854839"/>
                <a:gd name="connsiteY112" fmla="*/ 636270 h 2788288"/>
                <a:gd name="connsiteX113" fmla="*/ 68580 w 1854839"/>
                <a:gd name="connsiteY113" fmla="*/ 579120 h 2788288"/>
                <a:gd name="connsiteX114" fmla="*/ 45720 w 1854839"/>
                <a:gd name="connsiteY114" fmla="*/ 548640 h 2788288"/>
                <a:gd name="connsiteX115" fmla="*/ 38100 w 1854839"/>
                <a:gd name="connsiteY115" fmla="*/ 476250 h 2788288"/>
                <a:gd name="connsiteX116" fmla="*/ 22860 w 1854839"/>
                <a:gd name="connsiteY116" fmla="*/ 426720 h 2788288"/>
                <a:gd name="connsiteX117" fmla="*/ 3810 w 1854839"/>
                <a:gd name="connsiteY117" fmla="*/ 373380 h 2788288"/>
                <a:gd name="connsiteX118" fmla="*/ 0 w 1854839"/>
                <a:gd name="connsiteY118" fmla="*/ 316230 h 2788288"/>
                <a:gd name="connsiteX119" fmla="*/ 0 w 1854839"/>
                <a:gd name="connsiteY119" fmla="*/ 262890 h 2788288"/>
                <a:gd name="connsiteX120" fmla="*/ 41910 w 1854839"/>
                <a:gd name="connsiteY120" fmla="*/ 213360 h 2788288"/>
                <a:gd name="connsiteX121" fmla="*/ 60960 w 1854839"/>
                <a:gd name="connsiteY121" fmla="*/ 167640 h 2788288"/>
                <a:gd name="connsiteX122" fmla="*/ 91440 w 1854839"/>
                <a:gd name="connsiteY122" fmla="*/ 148590 h 2788288"/>
                <a:gd name="connsiteX123" fmla="*/ 125730 w 1854839"/>
                <a:gd name="connsiteY123" fmla="*/ 125730 h 2788288"/>
                <a:gd name="connsiteX124" fmla="*/ 182880 w 1854839"/>
                <a:gd name="connsiteY124" fmla="*/ 87630 h 2788288"/>
                <a:gd name="connsiteX125" fmla="*/ 231615 w 1854839"/>
                <a:gd name="connsiteY125" fmla="*/ 65986 h 2788288"/>
                <a:gd name="connsiteX126" fmla="*/ 313720 w 1854839"/>
                <a:gd name="connsiteY126" fmla="*/ 55145 h 2788288"/>
                <a:gd name="connsiteX127" fmla="*/ 328111 w 1854839"/>
                <a:gd name="connsiteY127" fmla="*/ 114427 h 2788288"/>
                <a:gd name="connsiteX128" fmla="*/ 220980 w 1854839"/>
                <a:gd name="connsiteY128" fmla="*/ 133350 h 2788288"/>
                <a:gd name="connsiteX129" fmla="*/ 106680 w 1854839"/>
                <a:gd name="connsiteY129" fmla="*/ 205740 h 2788288"/>
                <a:gd name="connsiteX130" fmla="*/ 80010 w 1854839"/>
                <a:gd name="connsiteY130" fmla="*/ 259080 h 2788288"/>
                <a:gd name="connsiteX131" fmla="*/ 68580 w 1854839"/>
                <a:gd name="connsiteY131" fmla="*/ 304800 h 2788288"/>
                <a:gd name="connsiteX132" fmla="*/ 60960 w 1854839"/>
                <a:gd name="connsiteY132" fmla="*/ 358140 h 2788288"/>
                <a:gd name="connsiteX133" fmla="*/ 83820 w 1854839"/>
                <a:gd name="connsiteY133" fmla="*/ 430530 h 2788288"/>
                <a:gd name="connsiteX134" fmla="*/ 129540 w 1854839"/>
                <a:gd name="connsiteY134" fmla="*/ 483870 h 2788288"/>
                <a:gd name="connsiteX135" fmla="*/ 163830 w 1854839"/>
                <a:gd name="connsiteY135" fmla="*/ 541020 h 2788288"/>
                <a:gd name="connsiteX136" fmla="*/ 156210 w 1854839"/>
                <a:gd name="connsiteY136" fmla="*/ 643890 h 2788288"/>
                <a:gd name="connsiteX137" fmla="*/ 156210 w 1854839"/>
                <a:gd name="connsiteY137" fmla="*/ 773430 h 2788288"/>
                <a:gd name="connsiteX138" fmla="*/ 144780 w 1854839"/>
                <a:gd name="connsiteY138" fmla="*/ 899160 h 2788288"/>
                <a:gd name="connsiteX139" fmla="*/ 190500 w 1854839"/>
                <a:gd name="connsiteY139" fmla="*/ 1024890 h 2788288"/>
                <a:gd name="connsiteX140" fmla="*/ 220980 w 1854839"/>
                <a:gd name="connsiteY140" fmla="*/ 1112520 h 2788288"/>
                <a:gd name="connsiteX141" fmla="*/ 251460 w 1854839"/>
                <a:gd name="connsiteY141" fmla="*/ 1188720 h 2788288"/>
                <a:gd name="connsiteX142" fmla="*/ 259080 w 1854839"/>
                <a:gd name="connsiteY142" fmla="*/ 1283970 h 2788288"/>
                <a:gd name="connsiteX143" fmla="*/ 274320 w 1854839"/>
                <a:gd name="connsiteY143" fmla="*/ 1394460 h 2788288"/>
                <a:gd name="connsiteX144" fmla="*/ 320040 w 1854839"/>
                <a:gd name="connsiteY144" fmla="*/ 1543050 h 2788288"/>
                <a:gd name="connsiteX145" fmla="*/ 342900 w 1854839"/>
                <a:gd name="connsiteY145" fmla="*/ 1741170 h 2788288"/>
                <a:gd name="connsiteX146" fmla="*/ 411480 w 1854839"/>
                <a:gd name="connsiteY146" fmla="*/ 1950720 h 2788288"/>
                <a:gd name="connsiteX147" fmla="*/ 472440 w 1854839"/>
                <a:gd name="connsiteY147" fmla="*/ 2148840 h 2788288"/>
                <a:gd name="connsiteX148" fmla="*/ 556260 w 1854839"/>
                <a:gd name="connsiteY148" fmla="*/ 2308860 h 2788288"/>
                <a:gd name="connsiteX149" fmla="*/ 655320 w 1854839"/>
                <a:gd name="connsiteY149" fmla="*/ 2430780 h 2788288"/>
                <a:gd name="connsiteX150" fmla="*/ 784860 w 1854839"/>
                <a:gd name="connsiteY150" fmla="*/ 2548890 h 2788288"/>
                <a:gd name="connsiteX151" fmla="*/ 914400 w 1854839"/>
                <a:gd name="connsiteY151" fmla="*/ 2617470 h 2788288"/>
                <a:gd name="connsiteX152" fmla="*/ 948690 w 1854839"/>
                <a:gd name="connsiteY152" fmla="*/ 2651760 h 2788288"/>
                <a:gd name="connsiteX153" fmla="*/ 1074420 w 1854839"/>
                <a:gd name="connsiteY153" fmla="*/ 2674620 h 2788288"/>
                <a:gd name="connsiteX154" fmla="*/ 1123950 w 1854839"/>
                <a:gd name="connsiteY154" fmla="*/ 2678430 h 2788288"/>
                <a:gd name="connsiteX155" fmla="*/ 1344930 w 1854839"/>
                <a:gd name="connsiteY155" fmla="*/ 2674620 h 2788288"/>
                <a:gd name="connsiteX156" fmla="*/ 1592580 w 1854839"/>
                <a:gd name="connsiteY156" fmla="*/ 2716530 h 2788288"/>
                <a:gd name="connsiteX157" fmla="*/ 1737360 w 1854839"/>
                <a:gd name="connsiteY157" fmla="*/ 2716530 h 2788288"/>
                <a:gd name="connsiteX158" fmla="*/ 1786890 w 1854839"/>
                <a:gd name="connsiteY158" fmla="*/ 2682240 h 2788288"/>
                <a:gd name="connsiteX159" fmla="*/ 1783080 w 1854839"/>
                <a:gd name="connsiteY159" fmla="*/ 2625090 h 2788288"/>
                <a:gd name="connsiteX160" fmla="*/ 1764030 w 1854839"/>
                <a:gd name="connsiteY160" fmla="*/ 2579370 h 2788288"/>
                <a:gd name="connsiteX161" fmla="*/ 1718310 w 1854839"/>
                <a:gd name="connsiteY161" fmla="*/ 2526030 h 2788288"/>
                <a:gd name="connsiteX162" fmla="*/ 1684020 w 1854839"/>
                <a:gd name="connsiteY162" fmla="*/ 2400300 h 2788288"/>
                <a:gd name="connsiteX163" fmla="*/ 1657350 w 1854839"/>
                <a:gd name="connsiteY163" fmla="*/ 2339340 h 2788288"/>
                <a:gd name="connsiteX164" fmla="*/ 1607820 w 1854839"/>
                <a:gd name="connsiteY164" fmla="*/ 2263140 h 2788288"/>
                <a:gd name="connsiteX165" fmla="*/ 1504950 w 1854839"/>
                <a:gd name="connsiteY165" fmla="*/ 2205990 h 2788288"/>
                <a:gd name="connsiteX166" fmla="*/ 1379220 w 1854839"/>
                <a:gd name="connsiteY166" fmla="*/ 2129790 h 2788288"/>
                <a:gd name="connsiteX167" fmla="*/ 1306830 w 1854839"/>
                <a:gd name="connsiteY167" fmla="*/ 2053590 h 2788288"/>
                <a:gd name="connsiteX168" fmla="*/ 1257300 w 1854839"/>
                <a:gd name="connsiteY168" fmla="*/ 1943100 h 2788288"/>
                <a:gd name="connsiteX169" fmla="*/ 1226820 w 1854839"/>
                <a:gd name="connsiteY169" fmla="*/ 1844040 h 2788288"/>
                <a:gd name="connsiteX170" fmla="*/ 1215390 w 1854839"/>
                <a:gd name="connsiteY170" fmla="*/ 1756410 h 2788288"/>
                <a:gd name="connsiteX171" fmla="*/ 1181100 w 1854839"/>
                <a:gd name="connsiteY171" fmla="*/ 1703070 h 2788288"/>
                <a:gd name="connsiteX172" fmla="*/ 1150620 w 1854839"/>
                <a:gd name="connsiteY172" fmla="*/ 1577340 h 2788288"/>
                <a:gd name="connsiteX173" fmla="*/ 1123950 w 1854839"/>
                <a:gd name="connsiteY173" fmla="*/ 1474470 h 2788288"/>
                <a:gd name="connsiteX174" fmla="*/ 1070610 w 1854839"/>
                <a:gd name="connsiteY174" fmla="*/ 1356360 h 2788288"/>
                <a:gd name="connsiteX175" fmla="*/ 1013460 w 1854839"/>
                <a:gd name="connsiteY175" fmla="*/ 1230630 h 2788288"/>
                <a:gd name="connsiteX176" fmla="*/ 1021080 w 1854839"/>
                <a:gd name="connsiteY176" fmla="*/ 1123950 h 2788288"/>
                <a:gd name="connsiteX177" fmla="*/ 1028700 w 1854839"/>
                <a:gd name="connsiteY177" fmla="*/ 1085850 h 2788288"/>
                <a:gd name="connsiteX178" fmla="*/ 1097280 w 1854839"/>
                <a:gd name="connsiteY178" fmla="*/ 1051560 h 2788288"/>
                <a:gd name="connsiteX179" fmla="*/ 1150620 w 1854839"/>
                <a:gd name="connsiteY179" fmla="*/ 1017270 h 2788288"/>
                <a:gd name="connsiteX180" fmla="*/ 1158240 w 1854839"/>
                <a:gd name="connsiteY180" fmla="*/ 929640 h 2788288"/>
                <a:gd name="connsiteX181" fmla="*/ 1131570 w 1854839"/>
                <a:gd name="connsiteY181" fmla="*/ 842010 h 2788288"/>
                <a:gd name="connsiteX182" fmla="*/ 1062990 w 1854839"/>
                <a:gd name="connsiteY182" fmla="*/ 784860 h 2788288"/>
                <a:gd name="connsiteX183" fmla="*/ 1009650 w 1854839"/>
                <a:gd name="connsiteY183" fmla="*/ 617220 h 2788288"/>
                <a:gd name="connsiteX184" fmla="*/ 948690 w 1854839"/>
                <a:gd name="connsiteY184" fmla="*/ 491490 h 2788288"/>
                <a:gd name="connsiteX185" fmla="*/ 845343 w 1854839"/>
                <a:gd name="connsiteY185" fmla="*/ 386240 h 2788288"/>
                <a:gd name="connsiteX186" fmla="*/ 830580 w 1854839"/>
                <a:gd name="connsiteY186" fmla="*/ 293370 h 2788288"/>
                <a:gd name="connsiteX187" fmla="*/ 838200 w 1854839"/>
                <a:gd name="connsiteY187" fmla="*/ 182880 h 2788288"/>
                <a:gd name="connsiteX188" fmla="*/ 819150 w 1854839"/>
                <a:gd name="connsiteY188" fmla="*/ 99060 h 2788288"/>
                <a:gd name="connsiteX189" fmla="*/ 784860 w 1854839"/>
                <a:gd name="connsiteY189" fmla="*/ 68580 h 2788288"/>
                <a:gd name="connsiteX190" fmla="*/ 712470 w 1854839"/>
                <a:gd name="connsiteY190" fmla="*/ 57150 h 2788288"/>
                <a:gd name="connsiteX191" fmla="*/ 621030 w 1854839"/>
                <a:gd name="connsiteY191" fmla="*/ 57150 h 2788288"/>
                <a:gd name="connsiteX192" fmla="*/ 495300 w 1854839"/>
                <a:gd name="connsiteY192" fmla="*/ 95250 h 2788288"/>
                <a:gd name="connsiteX193" fmla="*/ 430530 w 1854839"/>
                <a:gd name="connsiteY193" fmla="*/ 114300 h 2788288"/>
                <a:gd name="connsiteX194" fmla="*/ 412406 w 1854839"/>
                <a:gd name="connsiteY194" fmla="*/ 119126 h 2788288"/>
                <a:gd name="connsiteX0" fmla="*/ 412406 w 1854839"/>
                <a:gd name="connsiteY0" fmla="*/ 119126 h 2796703"/>
                <a:gd name="connsiteX1" fmla="*/ 463349 w 1854839"/>
                <a:gd name="connsiteY1" fmla="*/ 39559 h 2796703"/>
                <a:gd name="connsiteX2" fmla="*/ 529590 w 1854839"/>
                <a:gd name="connsiteY2" fmla="*/ 41910 h 2796703"/>
                <a:gd name="connsiteX3" fmla="*/ 617220 w 1854839"/>
                <a:gd name="connsiteY3" fmla="*/ 19050 h 2796703"/>
                <a:gd name="connsiteX4" fmla="*/ 739140 w 1854839"/>
                <a:gd name="connsiteY4" fmla="*/ 0 h 2796703"/>
                <a:gd name="connsiteX5" fmla="*/ 796290 w 1854839"/>
                <a:gd name="connsiteY5" fmla="*/ 7620 h 2796703"/>
                <a:gd name="connsiteX6" fmla="*/ 811530 w 1854839"/>
                <a:gd name="connsiteY6" fmla="*/ 11430 h 2796703"/>
                <a:gd name="connsiteX7" fmla="*/ 857250 w 1854839"/>
                <a:gd name="connsiteY7" fmla="*/ 49530 h 2796703"/>
                <a:gd name="connsiteX8" fmla="*/ 891540 w 1854839"/>
                <a:gd name="connsiteY8" fmla="*/ 91440 h 2796703"/>
                <a:gd name="connsiteX9" fmla="*/ 918210 w 1854839"/>
                <a:gd name="connsiteY9" fmla="*/ 152400 h 2796703"/>
                <a:gd name="connsiteX10" fmla="*/ 929640 w 1854839"/>
                <a:gd name="connsiteY10" fmla="*/ 213360 h 2796703"/>
                <a:gd name="connsiteX11" fmla="*/ 933450 w 1854839"/>
                <a:gd name="connsiteY11" fmla="*/ 262890 h 2796703"/>
                <a:gd name="connsiteX12" fmla="*/ 971550 w 1854839"/>
                <a:gd name="connsiteY12" fmla="*/ 300990 h 2796703"/>
                <a:gd name="connsiteX13" fmla="*/ 1013460 w 1854839"/>
                <a:gd name="connsiteY13" fmla="*/ 331470 h 2796703"/>
                <a:gd name="connsiteX14" fmla="*/ 1032510 w 1854839"/>
                <a:gd name="connsiteY14" fmla="*/ 396240 h 2796703"/>
                <a:gd name="connsiteX15" fmla="*/ 1040130 w 1854839"/>
                <a:gd name="connsiteY15" fmla="*/ 476250 h 2796703"/>
                <a:gd name="connsiteX16" fmla="*/ 1104900 w 1854839"/>
                <a:gd name="connsiteY16" fmla="*/ 510540 h 2796703"/>
                <a:gd name="connsiteX17" fmla="*/ 1135380 w 1854839"/>
                <a:gd name="connsiteY17" fmla="*/ 567690 h 2796703"/>
                <a:gd name="connsiteX18" fmla="*/ 1154430 w 1854839"/>
                <a:gd name="connsiteY18" fmla="*/ 628650 h 2796703"/>
                <a:gd name="connsiteX19" fmla="*/ 1158240 w 1854839"/>
                <a:gd name="connsiteY19" fmla="*/ 666750 h 2796703"/>
                <a:gd name="connsiteX20" fmla="*/ 1181100 w 1854839"/>
                <a:gd name="connsiteY20" fmla="*/ 731520 h 2796703"/>
                <a:gd name="connsiteX21" fmla="*/ 1226820 w 1854839"/>
                <a:gd name="connsiteY21" fmla="*/ 773430 h 2796703"/>
                <a:gd name="connsiteX22" fmla="*/ 1261110 w 1854839"/>
                <a:gd name="connsiteY22" fmla="*/ 792480 h 2796703"/>
                <a:gd name="connsiteX23" fmla="*/ 1287780 w 1854839"/>
                <a:gd name="connsiteY23" fmla="*/ 857250 h 2796703"/>
                <a:gd name="connsiteX24" fmla="*/ 1291590 w 1854839"/>
                <a:gd name="connsiteY24" fmla="*/ 918210 h 2796703"/>
                <a:gd name="connsiteX25" fmla="*/ 1280160 w 1854839"/>
                <a:gd name="connsiteY25" fmla="*/ 941070 h 2796703"/>
                <a:gd name="connsiteX26" fmla="*/ 1280160 w 1854839"/>
                <a:gd name="connsiteY26" fmla="*/ 1005840 h 2796703"/>
                <a:gd name="connsiteX27" fmla="*/ 1253490 w 1854839"/>
                <a:gd name="connsiteY27" fmla="*/ 1047750 h 2796703"/>
                <a:gd name="connsiteX28" fmla="*/ 1234440 w 1854839"/>
                <a:gd name="connsiteY28" fmla="*/ 1089660 h 2796703"/>
                <a:gd name="connsiteX29" fmla="*/ 1207770 w 1854839"/>
                <a:gd name="connsiteY29" fmla="*/ 1104900 h 2796703"/>
                <a:gd name="connsiteX30" fmla="*/ 1207770 w 1854839"/>
                <a:gd name="connsiteY30" fmla="*/ 1150620 h 2796703"/>
                <a:gd name="connsiteX31" fmla="*/ 1173480 w 1854839"/>
                <a:gd name="connsiteY31" fmla="*/ 1188720 h 2796703"/>
                <a:gd name="connsiteX32" fmla="*/ 1165860 w 1854839"/>
                <a:gd name="connsiteY32" fmla="*/ 1253490 h 2796703"/>
                <a:gd name="connsiteX33" fmla="*/ 1200150 w 1854839"/>
                <a:gd name="connsiteY33" fmla="*/ 1325880 h 2796703"/>
                <a:gd name="connsiteX34" fmla="*/ 1200150 w 1854839"/>
                <a:gd name="connsiteY34" fmla="*/ 1383030 h 2796703"/>
                <a:gd name="connsiteX35" fmla="*/ 1211580 w 1854839"/>
                <a:gd name="connsiteY35" fmla="*/ 1447800 h 2796703"/>
                <a:gd name="connsiteX36" fmla="*/ 1203960 w 1854839"/>
                <a:gd name="connsiteY36" fmla="*/ 1508760 h 2796703"/>
                <a:gd name="connsiteX37" fmla="*/ 1253490 w 1854839"/>
                <a:gd name="connsiteY37" fmla="*/ 1607820 h 2796703"/>
                <a:gd name="connsiteX38" fmla="*/ 1272540 w 1854839"/>
                <a:gd name="connsiteY38" fmla="*/ 1699260 h 2796703"/>
                <a:gd name="connsiteX39" fmla="*/ 1287780 w 1854839"/>
                <a:gd name="connsiteY39" fmla="*/ 1737360 h 2796703"/>
                <a:gd name="connsiteX40" fmla="*/ 1325880 w 1854839"/>
                <a:gd name="connsiteY40" fmla="*/ 1805940 h 2796703"/>
                <a:gd name="connsiteX41" fmla="*/ 1329690 w 1854839"/>
                <a:gd name="connsiteY41" fmla="*/ 1866900 h 2796703"/>
                <a:gd name="connsiteX42" fmla="*/ 1333500 w 1854839"/>
                <a:gd name="connsiteY42" fmla="*/ 1916430 h 2796703"/>
                <a:gd name="connsiteX43" fmla="*/ 1363980 w 1854839"/>
                <a:gd name="connsiteY43" fmla="*/ 1965960 h 2796703"/>
                <a:gd name="connsiteX44" fmla="*/ 1405890 w 1854839"/>
                <a:gd name="connsiteY44" fmla="*/ 2026920 h 2796703"/>
                <a:gd name="connsiteX45" fmla="*/ 1417320 w 1854839"/>
                <a:gd name="connsiteY45" fmla="*/ 2061210 h 2796703"/>
                <a:gd name="connsiteX46" fmla="*/ 1459230 w 1854839"/>
                <a:gd name="connsiteY46" fmla="*/ 2110740 h 2796703"/>
                <a:gd name="connsiteX47" fmla="*/ 1508760 w 1854839"/>
                <a:gd name="connsiteY47" fmla="*/ 2145030 h 2796703"/>
                <a:gd name="connsiteX48" fmla="*/ 1596390 w 1854839"/>
                <a:gd name="connsiteY48" fmla="*/ 2186940 h 2796703"/>
                <a:gd name="connsiteX49" fmla="*/ 1617239 w 1854839"/>
                <a:gd name="connsiteY49" fmla="*/ 2212815 h 2796703"/>
                <a:gd name="connsiteX50" fmla="*/ 1653329 w 1854839"/>
                <a:gd name="connsiteY50" fmla="*/ 2255730 h 2796703"/>
                <a:gd name="connsiteX51" fmla="*/ 1711484 w 1854839"/>
                <a:gd name="connsiteY51" fmla="*/ 2288220 h 2796703"/>
                <a:gd name="connsiteX52" fmla="*/ 1748790 w 1854839"/>
                <a:gd name="connsiteY52" fmla="*/ 2358390 h 2796703"/>
                <a:gd name="connsiteX53" fmla="*/ 1774244 w 1854839"/>
                <a:gd name="connsiteY53" fmla="*/ 2427391 h 2796703"/>
                <a:gd name="connsiteX54" fmla="*/ 1804514 w 1854839"/>
                <a:gd name="connsiteY54" fmla="*/ 2490946 h 2796703"/>
                <a:gd name="connsiteX55" fmla="*/ 1824780 w 1854839"/>
                <a:gd name="connsiteY55" fmla="*/ 2532061 h 2796703"/>
                <a:gd name="connsiteX56" fmla="*/ 1843619 w 1854839"/>
                <a:gd name="connsiteY56" fmla="*/ 2585401 h 2796703"/>
                <a:gd name="connsiteX57" fmla="*/ 1854839 w 1854839"/>
                <a:gd name="connsiteY57" fmla="*/ 2649166 h 2796703"/>
                <a:gd name="connsiteX58" fmla="*/ 1845419 w 1854839"/>
                <a:gd name="connsiteY58" fmla="*/ 2698485 h 2796703"/>
                <a:gd name="connsiteX59" fmla="*/ 1827374 w 1854839"/>
                <a:gd name="connsiteY59" fmla="*/ 2735580 h 2796703"/>
                <a:gd name="connsiteX60" fmla="*/ 1774829 w 1854839"/>
                <a:gd name="connsiteY60" fmla="*/ 2775270 h 2796703"/>
                <a:gd name="connsiteX61" fmla="*/ 1699050 w 1854839"/>
                <a:gd name="connsiteY61" fmla="*/ 2781090 h 2796703"/>
                <a:gd name="connsiteX62" fmla="*/ 1628459 w 1854839"/>
                <a:gd name="connsiteY62" fmla="*/ 2779290 h 2796703"/>
                <a:gd name="connsiteX63" fmla="*/ 1529400 w 1854839"/>
                <a:gd name="connsiteY63" fmla="*/ 2796703 h 2796703"/>
                <a:gd name="connsiteX64" fmla="*/ 1451610 w 1854839"/>
                <a:gd name="connsiteY64" fmla="*/ 2766060 h 2796703"/>
                <a:gd name="connsiteX65" fmla="*/ 1390650 w 1854839"/>
                <a:gd name="connsiteY65" fmla="*/ 2773680 h 2796703"/>
                <a:gd name="connsiteX66" fmla="*/ 1356360 w 1854839"/>
                <a:gd name="connsiteY66" fmla="*/ 2766060 h 2796703"/>
                <a:gd name="connsiteX67" fmla="*/ 1325880 w 1854839"/>
                <a:gd name="connsiteY67" fmla="*/ 2750820 h 2796703"/>
                <a:gd name="connsiteX68" fmla="*/ 1226820 w 1854839"/>
                <a:gd name="connsiteY68" fmla="*/ 2758440 h 2796703"/>
                <a:gd name="connsiteX69" fmla="*/ 1135380 w 1854839"/>
                <a:gd name="connsiteY69" fmla="*/ 2773680 h 2796703"/>
                <a:gd name="connsiteX70" fmla="*/ 1078230 w 1854839"/>
                <a:gd name="connsiteY70" fmla="*/ 2762250 h 2796703"/>
                <a:gd name="connsiteX71" fmla="*/ 1013460 w 1854839"/>
                <a:gd name="connsiteY71" fmla="*/ 2739390 h 2796703"/>
                <a:gd name="connsiteX72" fmla="*/ 956310 w 1854839"/>
                <a:gd name="connsiteY72" fmla="*/ 2727960 h 2796703"/>
                <a:gd name="connsiteX73" fmla="*/ 830580 w 1854839"/>
                <a:gd name="connsiteY73" fmla="*/ 2678430 h 2796703"/>
                <a:gd name="connsiteX74" fmla="*/ 800100 w 1854839"/>
                <a:gd name="connsiteY74" fmla="*/ 2647950 h 2796703"/>
                <a:gd name="connsiteX75" fmla="*/ 758190 w 1854839"/>
                <a:gd name="connsiteY75" fmla="*/ 2636520 h 2796703"/>
                <a:gd name="connsiteX76" fmla="*/ 727710 w 1854839"/>
                <a:gd name="connsiteY76" fmla="*/ 2625090 h 2796703"/>
                <a:gd name="connsiteX77" fmla="*/ 681990 w 1854839"/>
                <a:gd name="connsiteY77" fmla="*/ 2590800 h 2796703"/>
                <a:gd name="connsiteX78" fmla="*/ 659130 w 1854839"/>
                <a:gd name="connsiteY78" fmla="*/ 2564130 h 2796703"/>
                <a:gd name="connsiteX79" fmla="*/ 590550 w 1854839"/>
                <a:gd name="connsiteY79" fmla="*/ 2552700 h 2796703"/>
                <a:gd name="connsiteX80" fmla="*/ 563880 w 1854839"/>
                <a:gd name="connsiteY80" fmla="*/ 2537460 h 2796703"/>
                <a:gd name="connsiteX81" fmla="*/ 541020 w 1854839"/>
                <a:gd name="connsiteY81" fmla="*/ 2491740 h 2796703"/>
                <a:gd name="connsiteX82" fmla="*/ 541020 w 1854839"/>
                <a:gd name="connsiteY82" fmla="*/ 2426970 h 2796703"/>
                <a:gd name="connsiteX83" fmla="*/ 502920 w 1854839"/>
                <a:gd name="connsiteY83" fmla="*/ 2354580 h 2796703"/>
                <a:gd name="connsiteX84" fmla="*/ 472440 w 1854839"/>
                <a:gd name="connsiteY84" fmla="*/ 2293620 h 2796703"/>
                <a:gd name="connsiteX85" fmla="*/ 422910 w 1854839"/>
                <a:gd name="connsiteY85" fmla="*/ 2217420 h 2796703"/>
                <a:gd name="connsiteX86" fmla="*/ 388620 w 1854839"/>
                <a:gd name="connsiteY86" fmla="*/ 2076450 h 2796703"/>
                <a:gd name="connsiteX87" fmla="*/ 350520 w 1854839"/>
                <a:gd name="connsiteY87" fmla="*/ 2038350 h 2796703"/>
                <a:gd name="connsiteX88" fmla="*/ 331470 w 1854839"/>
                <a:gd name="connsiteY88" fmla="*/ 2011680 h 2796703"/>
                <a:gd name="connsiteX89" fmla="*/ 308610 w 1854839"/>
                <a:gd name="connsiteY89" fmla="*/ 1962150 h 2796703"/>
                <a:gd name="connsiteX90" fmla="*/ 281940 w 1854839"/>
                <a:gd name="connsiteY90" fmla="*/ 1905000 h 2796703"/>
                <a:gd name="connsiteX91" fmla="*/ 232410 w 1854839"/>
                <a:gd name="connsiteY91" fmla="*/ 1802130 h 2796703"/>
                <a:gd name="connsiteX92" fmla="*/ 240030 w 1854839"/>
                <a:gd name="connsiteY92" fmla="*/ 1748790 h 2796703"/>
                <a:gd name="connsiteX93" fmla="*/ 251460 w 1854839"/>
                <a:gd name="connsiteY93" fmla="*/ 1676400 h 2796703"/>
                <a:gd name="connsiteX94" fmla="*/ 236220 w 1854839"/>
                <a:gd name="connsiteY94" fmla="*/ 1611630 h 2796703"/>
                <a:gd name="connsiteX95" fmla="*/ 220980 w 1854839"/>
                <a:gd name="connsiteY95" fmla="*/ 1569720 h 2796703"/>
                <a:gd name="connsiteX96" fmla="*/ 220980 w 1854839"/>
                <a:gd name="connsiteY96" fmla="*/ 1508760 h 2796703"/>
                <a:gd name="connsiteX97" fmla="*/ 220980 w 1854839"/>
                <a:gd name="connsiteY97" fmla="*/ 1508760 h 2796703"/>
                <a:gd name="connsiteX98" fmla="*/ 205740 w 1854839"/>
                <a:gd name="connsiteY98" fmla="*/ 1447800 h 2796703"/>
                <a:gd name="connsiteX99" fmla="*/ 190500 w 1854839"/>
                <a:gd name="connsiteY99" fmla="*/ 1379220 h 2796703"/>
                <a:gd name="connsiteX100" fmla="*/ 205740 w 1854839"/>
                <a:gd name="connsiteY100" fmla="*/ 1329690 h 2796703"/>
                <a:gd name="connsiteX101" fmla="*/ 186690 w 1854839"/>
                <a:gd name="connsiteY101" fmla="*/ 1245870 h 2796703"/>
                <a:gd name="connsiteX102" fmla="*/ 160020 w 1854839"/>
                <a:gd name="connsiteY102" fmla="*/ 1169670 h 2796703"/>
                <a:gd name="connsiteX103" fmla="*/ 137160 w 1854839"/>
                <a:gd name="connsiteY103" fmla="*/ 1108710 h 2796703"/>
                <a:gd name="connsiteX104" fmla="*/ 99060 w 1854839"/>
                <a:gd name="connsiteY104" fmla="*/ 1055370 h 2796703"/>
                <a:gd name="connsiteX105" fmla="*/ 80010 w 1854839"/>
                <a:gd name="connsiteY105" fmla="*/ 994410 h 2796703"/>
                <a:gd name="connsiteX106" fmla="*/ 57150 w 1854839"/>
                <a:gd name="connsiteY106" fmla="*/ 941070 h 2796703"/>
                <a:gd name="connsiteX107" fmla="*/ 76200 w 1854839"/>
                <a:gd name="connsiteY107" fmla="*/ 895350 h 2796703"/>
                <a:gd name="connsiteX108" fmla="*/ 80010 w 1854839"/>
                <a:gd name="connsiteY108" fmla="*/ 838200 h 2796703"/>
                <a:gd name="connsiteX109" fmla="*/ 68580 w 1854839"/>
                <a:gd name="connsiteY109" fmla="*/ 800100 h 2796703"/>
                <a:gd name="connsiteX110" fmla="*/ 72390 w 1854839"/>
                <a:gd name="connsiteY110" fmla="*/ 758190 h 2796703"/>
                <a:gd name="connsiteX111" fmla="*/ 87630 w 1854839"/>
                <a:gd name="connsiteY111" fmla="*/ 716280 h 2796703"/>
                <a:gd name="connsiteX112" fmla="*/ 91440 w 1854839"/>
                <a:gd name="connsiteY112" fmla="*/ 636270 h 2796703"/>
                <a:gd name="connsiteX113" fmla="*/ 68580 w 1854839"/>
                <a:gd name="connsiteY113" fmla="*/ 579120 h 2796703"/>
                <a:gd name="connsiteX114" fmla="*/ 45720 w 1854839"/>
                <a:gd name="connsiteY114" fmla="*/ 548640 h 2796703"/>
                <a:gd name="connsiteX115" fmla="*/ 38100 w 1854839"/>
                <a:gd name="connsiteY115" fmla="*/ 476250 h 2796703"/>
                <a:gd name="connsiteX116" fmla="*/ 22860 w 1854839"/>
                <a:gd name="connsiteY116" fmla="*/ 426720 h 2796703"/>
                <a:gd name="connsiteX117" fmla="*/ 3810 w 1854839"/>
                <a:gd name="connsiteY117" fmla="*/ 373380 h 2796703"/>
                <a:gd name="connsiteX118" fmla="*/ 0 w 1854839"/>
                <a:gd name="connsiteY118" fmla="*/ 316230 h 2796703"/>
                <a:gd name="connsiteX119" fmla="*/ 0 w 1854839"/>
                <a:gd name="connsiteY119" fmla="*/ 262890 h 2796703"/>
                <a:gd name="connsiteX120" fmla="*/ 41910 w 1854839"/>
                <a:gd name="connsiteY120" fmla="*/ 213360 h 2796703"/>
                <a:gd name="connsiteX121" fmla="*/ 60960 w 1854839"/>
                <a:gd name="connsiteY121" fmla="*/ 167640 h 2796703"/>
                <a:gd name="connsiteX122" fmla="*/ 91440 w 1854839"/>
                <a:gd name="connsiteY122" fmla="*/ 148590 h 2796703"/>
                <a:gd name="connsiteX123" fmla="*/ 125730 w 1854839"/>
                <a:gd name="connsiteY123" fmla="*/ 125730 h 2796703"/>
                <a:gd name="connsiteX124" fmla="*/ 182880 w 1854839"/>
                <a:gd name="connsiteY124" fmla="*/ 87630 h 2796703"/>
                <a:gd name="connsiteX125" fmla="*/ 231615 w 1854839"/>
                <a:gd name="connsiteY125" fmla="*/ 65986 h 2796703"/>
                <a:gd name="connsiteX126" fmla="*/ 313720 w 1854839"/>
                <a:gd name="connsiteY126" fmla="*/ 55145 h 2796703"/>
                <a:gd name="connsiteX127" fmla="*/ 328111 w 1854839"/>
                <a:gd name="connsiteY127" fmla="*/ 114427 h 2796703"/>
                <a:gd name="connsiteX128" fmla="*/ 220980 w 1854839"/>
                <a:gd name="connsiteY128" fmla="*/ 133350 h 2796703"/>
                <a:gd name="connsiteX129" fmla="*/ 106680 w 1854839"/>
                <a:gd name="connsiteY129" fmla="*/ 205740 h 2796703"/>
                <a:gd name="connsiteX130" fmla="*/ 80010 w 1854839"/>
                <a:gd name="connsiteY130" fmla="*/ 259080 h 2796703"/>
                <a:gd name="connsiteX131" fmla="*/ 68580 w 1854839"/>
                <a:gd name="connsiteY131" fmla="*/ 304800 h 2796703"/>
                <a:gd name="connsiteX132" fmla="*/ 60960 w 1854839"/>
                <a:gd name="connsiteY132" fmla="*/ 358140 h 2796703"/>
                <a:gd name="connsiteX133" fmla="*/ 83820 w 1854839"/>
                <a:gd name="connsiteY133" fmla="*/ 430530 h 2796703"/>
                <a:gd name="connsiteX134" fmla="*/ 129540 w 1854839"/>
                <a:gd name="connsiteY134" fmla="*/ 483870 h 2796703"/>
                <a:gd name="connsiteX135" fmla="*/ 163830 w 1854839"/>
                <a:gd name="connsiteY135" fmla="*/ 541020 h 2796703"/>
                <a:gd name="connsiteX136" fmla="*/ 156210 w 1854839"/>
                <a:gd name="connsiteY136" fmla="*/ 643890 h 2796703"/>
                <a:gd name="connsiteX137" fmla="*/ 156210 w 1854839"/>
                <a:gd name="connsiteY137" fmla="*/ 773430 h 2796703"/>
                <a:gd name="connsiteX138" fmla="*/ 144780 w 1854839"/>
                <a:gd name="connsiteY138" fmla="*/ 899160 h 2796703"/>
                <a:gd name="connsiteX139" fmla="*/ 190500 w 1854839"/>
                <a:gd name="connsiteY139" fmla="*/ 1024890 h 2796703"/>
                <a:gd name="connsiteX140" fmla="*/ 220980 w 1854839"/>
                <a:gd name="connsiteY140" fmla="*/ 1112520 h 2796703"/>
                <a:gd name="connsiteX141" fmla="*/ 251460 w 1854839"/>
                <a:gd name="connsiteY141" fmla="*/ 1188720 h 2796703"/>
                <a:gd name="connsiteX142" fmla="*/ 259080 w 1854839"/>
                <a:gd name="connsiteY142" fmla="*/ 1283970 h 2796703"/>
                <a:gd name="connsiteX143" fmla="*/ 274320 w 1854839"/>
                <a:gd name="connsiteY143" fmla="*/ 1394460 h 2796703"/>
                <a:gd name="connsiteX144" fmla="*/ 320040 w 1854839"/>
                <a:gd name="connsiteY144" fmla="*/ 1543050 h 2796703"/>
                <a:gd name="connsiteX145" fmla="*/ 342900 w 1854839"/>
                <a:gd name="connsiteY145" fmla="*/ 1741170 h 2796703"/>
                <a:gd name="connsiteX146" fmla="*/ 411480 w 1854839"/>
                <a:gd name="connsiteY146" fmla="*/ 1950720 h 2796703"/>
                <a:gd name="connsiteX147" fmla="*/ 472440 w 1854839"/>
                <a:gd name="connsiteY147" fmla="*/ 2148840 h 2796703"/>
                <a:gd name="connsiteX148" fmla="*/ 556260 w 1854839"/>
                <a:gd name="connsiteY148" fmla="*/ 2308860 h 2796703"/>
                <a:gd name="connsiteX149" fmla="*/ 655320 w 1854839"/>
                <a:gd name="connsiteY149" fmla="*/ 2430780 h 2796703"/>
                <a:gd name="connsiteX150" fmla="*/ 784860 w 1854839"/>
                <a:gd name="connsiteY150" fmla="*/ 2548890 h 2796703"/>
                <a:gd name="connsiteX151" fmla="*/ 914400 w 1854839"/>
                <a:gd name="connsiteY151" fmla="*/ 2617470 h 2796703"/>
                <a:gd name="connsiteX152" fmla="*/ 948690 w 1854839"/>
                <a:gd name="connsiteY152" fmla="*/ 2651760 h 2796703"/>
                <a:gd name="connsiteX153" fmla="*/ 1074420 w 1854839"/>
                <a:gd name="connsiteY153" fmla="*/ 2674620 h 2796703"/>
                <a:gd name="connsiteX154" fmla="*/ 1123950 w 1854839"/>
                <a:gd name="connsiteY154" fmla="*/ 2678430 h 2796703"/>
                <a:gd name="connsiteX155" fmla="*/ 1344930 w 1854839"/>
                <a:gd name="connsiteY155" fmla="*/ 2674620 h 2796703"/>
                <a:gd name="connsiteX156" fmla="*/ 1592580 w 1854839"/>
                <a:gd name="connsiteY156" fmla="*/ 2716530 h 2796703"/>
                <a:gd name="connsiteX157" fmla="*/ 1737360 w 1854839"/>
                <a:gd name="connsiteY157" fmla="*/ 2716530 h 2796703"/>
                <a:gd name="connsiteX158" fmla="*/ 1786890 w 1854839"/>
                <a:gd name="connsiteY158" fmla="*/ 2682240 h 2796703"/>
                <a:gd name="connsiteX159" fmla="*/ 1783080 w 1854839"/>
                <a:gd name="connsiteY159" fmla="*/ 2625090 h 2796703"/>
                <a:gd name="connsiteX160" fmla="*/ 1764030 w 1854839"/>
                <a:gd name="connsiteY160" fmla="*/ 2579370 h 2796703"/>
                <a:gd name="connsiteX161" fmla="*/ 1718310 w 1854839"/>
                <a:gd name="connsiteY161" fmla="*/ 2526030 h 2796703"/>
                <a:gd name="connsiteX162" fmla="*/ 1684020 w 1854839"/>
                <a:gd name="connsiteY162" fmla="*/ 2400300 h 2796703"/>
                <a:gd name="connsiteX163" fmla="*/ 1657350 w 1854839"/>
                <a:gd name="connsiteY163" fmla="*/ 2339340 h 2796703"/>
                <a:gd name="connsiteX164" fmla="*/ 1607820 w 1854839"/>
                <a:gd name="connsiteY164" fmla="*/ 2263140 h 2796703"/>
                <a:gd name="connsiteX165" fmla="*/ 1504950 w 1854839"/>
                <a:gd name="connsiteY165" fmla="*/ 2205990 h 2796703"/>
                <a:gd name="connsiteX166" fmla="*/ 1379220 w 1854839"/>
                <a:gd name="connsiteY166" fmla="*/ 2129790 h 2796703"/>
                <a:gd name="connsiteX167" fmla="*/ 1306830 w 1854839"/>
                <a:gd name="connsiteY167" fmla="*/ 2053590 h 2796703"/>
                <a:gd name="connsiteX168" fmla="*/ 1257300 w 1854839"/>
                <a:gd name="connsiteY168" fmla="*/ 1943100 h 2796703"/>
                <a:gd name="connsiteX169" fmla="*/ 1226820 w 1854839"/>
                <a:gd name="connsiteY169" fmla="*/ 1844040 h 2796703"/>
                <a:gd name="connsiteX170" fmla="*/ 1215390 w 1854839"/>
                <a:gd name="connsiteY170" fmla="*/ 1756410 h 2796703"/>
                <a:gd name="connsiteX171" fmla="*/ 1181100 w 1854839"/>
                <a:gd name="connsiteY171" fmla="*/ 1703070 h 2796703"/>
                <a:gd name="connsiteX172" fmla="*/ 1150620 w 1854839"/>
                <a:gd name="connsiteY172" fmla="*/ 1577340 h 2796703"/>
                <a:gd name="connsiteX173" fmla="*/ 1123950 w 1854839"/>
                <a:gd name="connsiteY173" fmla="*/ 1474470 h 2796703"/>
                <a:gd name="connsiteX174" fmla="*/ 1070610 w 1854839"/>
                <a:gd name="connsiteY174" fmla="*/ 1356360 h 2796703"/>
                <a:gd name="connsiteX175" fmla="*/ 1013460 w 1854839"/>
                <a:gd name="connsiteY175" fmla="*/ 1230630 h 2796703"/>
                <a:gd name="connsiteX176" fmla="*/ 1021080 w 1854839"/>
                <a:gd name="connsiteY176" fmla="*/ 1123950 h 2796703"/>
                <a:gd name="connsiteX177" fmla="*/ 1028700 w 1854839"/>
                <a:gd name="connsiteY177" fmla="*/ 1085850 h 2796703"/>
                <a:gd name="connsiteX178" fmla="*/ 1097280 w 1854839"/>
                <a:gd name="connsiteY178" fmla="*/ 1051560 h 2796703"/>
                <a:gd name="connsiteX179" fmla="*/ 1150620 w 1854839"/>
                <a:gd name="connsiteY179" fmla="*/ 1017270 h 2796703"/>
                <a:gd name="connsiteX180" fmla="*/ 1158240 w 1854839"/>
                <a:gd name="connsiteY180" fmla="*/ 929640 h 2796703"/>
                <a:gd name="connsiteX181" fmla="*/ 1131570 w 1854839"/>
                <a:gd name="connsiteY181" fmla="*/ 842010 h 2796703"/>
                <a:gd name="connsiteX182" fmla="*/ 1062990 w 1854839"/>
                <a:gd name="connsiteY182" fmla="*/ 784860 h 2796703"/>
                <a:gd name="connsiteX183" fmla="*/ 1009650 w 1854839"/>
                <a:gd name="connsiteY183" fmla="*/ 617220 h 2796703"/>
                <a:gd name="connsiteX184" fmla="*/ 948690 w 1854839"/>
                <a:gd name="connsiteY184" fmla="*/ 491490 h 2796703"/>
                <a:gd name="connsiteX185" fmla="*/ 845343 w 1854839"/>
                <a:gd name="connsiteY185" fmla="*/ 386240 h 2796703"/>
                <a:gd name="connsiteX186" fmla="*/ 830580 w 1854839"/>
                <a:gd name="connsiteY186" fmla="*/ 293370 h 2796703"/>
                <a:gd name="connsiteX187" fmla="*/ 838200 w 1854839"/>
                <a:gd name="connsiteY187" fmla="*/ 182880 h 2796703"/>
                <a:gd name="connsiteX188" fmla="*/ 819150 w 1854839"/>
                <a:gd name="connsiteY188" fmla="*/ 99060 h 2796703"/>
                <a:gd name="connsiteX189" fmla="*/ 784860 w 1854839"/>
                <a:gd name="connsiteY189" fmla="*/ 68580 h 2796703"/>
                <a:gd name="connsiteX190" fmla="*/ 712470 w 1854839"/>
                <a:gd name="connsiteY190" fmla="*/ 57150 h 2796703"/>
                <a:gd name="connsiteX191" fmla="*/ 621030 w 1854839"/>
                <a:gd name="connsiteY191" fmla="*/ 57150 h 2796703"/>
                <a:gd name="connsiteX192" fmla="*/ 495300 w 1854839"/>
                <a:gd name="connsiteY192" fmla="*/ 95250 h 2796703"/>
                <a:gd name="connsiteX193" fmla="*/ 430530 w 1854839"/>
                <a:gd name="connsiteY193" fmla="*/ 114300 h 2796703"/>
                <a:gd name="connsiteX194" fmla="*/ 412406 w 1854839"/>
                <a:gd name="connsiteY194" fmla="*/ 119126 h 2796703"/>
                <a:gd name="connsiteX0" fmla="*/ 412406 w 1885174"/>
                <a:gd name="connsiteY0" fmla="*/ 119126 h 2796703"/>
                <a:gd name="connsiteX1" fmla="*/ 463349 w 1885174"/>
                <a:gd name="connsiteY1" fmla="*/ 39559 h 2796703"/>
                <a:gd name="connsiteX2" fmla="*/ 529590 w 1885174"/>
                <a:gd name="connsiteY2" fmla="*/ 41910 h 2796703"/>
                <a:gd name="connsiteX3" fmla="*/ 617220 w 1885174"/>
                <a:gd name="connsiteY3" fmla="*/ 19050 h 2796703"/>
                <a:gd name="connsiteX4" fmla="*/ 739140 w 1885174"/>
                <a:gd name="connsiteY4" fmla="*/ 0 h 2796703"/>
                <a:gd name="connsiteX5" fmla="*/ 796290 w 1885174"/>
                <a:gd name="connsiteY5" fmla="*/ 7620 h 2796703"/>
                <a:gd name="connsiteX6" fmla="*/ 811530 w 1885174"/>
                <a:gd name="connsiteY6" fmla="*/ 11430 h 2796703"/>
                <a:gd name="connsiteX7" fmla="*/ 857250 w 1885174"/>
                <a:gd name="connsiteY7" fmla="*/ 49530 h 2796703"/>
                <a:gd name="connsiteX8" fmla="*/ 891540 w 1885174"/>
                <a:gd name="connsiteY8" fmla="*/ 91440 h 2796703"/>
                <a:gd name="connsiteX9" fmla="*/ 918210 w 1885174"/>
                <a:gd name="connsiteY9" fmla="*/ 152400 h 2796703"/>
                <a:gd name="connsiteX10" fmla="*/ 929640 w 1885174"/>
                <a:gd name="connsiteY10" fmla="*/ 213360 h 2796703"/>
                <a:gd name="connsiteX11" fmla="*/ 933450 w 1885174"/>
                <a:gd name="connsiteY11" fmla="*/ 262890 h 2796703"/>
                <a:gd name="connsiteX12" fmla="*/ 971550 w 1885174"/>
                <a:gd name="connsiteY12" fmla="*/ 300990 h 2796703"/>
                <a:gd name="connsiteX13" fmla="*/ 1013460 w 1885174"/>
                <a:gd name="connsiteY13" fmla="*/ 331470 h 2796703"/>
                <a:gd name="connsiteX14" fmla="*/ 1032510 w 1885174"/>
                <a:gd name="connsiteY14" fmla="*/ 396240 h 2796703"/>
                <a:gd name="connsiteX15" fmla="*/ 1040130 w 1885174"/>
                <a:gd name="connsiteY15" fmla="*/ 476250 h 2796703"/>
                <a:gd name="connsiteX16" fmla="*/ 1104900 w 1885174"/>
                <a:gd name="connsiteY16" fmla="*/ 510540 h 2796703"/>
                <a:gd name="connsiteX17" fmla="*/ 1135380 w 1885174"/>
                <a:gd name="connsiteY17" fmla="*/ 567690 h 2796703"/>
                <a:gd name="connsiteX18" fmla="*/ 1154430 w 1885174"/>
                <a:gd name="connsiteY18" fmla="*/ 628650 h 2796703"/>
                <a:gd name="connsiteX19" fmla="*/ 1158240 w 1885174"/>
                <a:gd name="connsiteY19" fmla="*/ 666750 h 2796703"/>
                <a:gd name="connsiteX20" fmla="*/ 1181100 w 1885174"/>
                <a:gd name="connsiteY20" fmla="*/ 731520 h 2796703"/>
                <a:gd name="connsiteX21" fmla="*/ 1226820 w 1885174"/>
                <a:gd name="connsiteY21" fmla="*/ 773430 h 2796703"/>
                <a:gd name="connsiteX22" fmla="*/ 1261110 w 1885174"/>
                <a:gd name="connsiteY22" fmla="*/ 792480 h 2796703"/>
                <a:gd name="connsiteX23" fmla="*/ 1287780 w 1885174"/>
                <a:gd name="connsiteY23" fmla="*/ 857250 h 2796703"/>
                <a:gd name="connsiteX24" fmla="*/ 1291590 w 1885174"/>
                <a:gd name="connsiteY24" fmla="*/ 918210 h 2796703"/>
                <a:gd name="connsiteX25" fmla="*/ 1280160 w 1885174"/>
                <a:gd name="connsiteY25" fmla="*/ 941070 h 2796703"/>
                <a:gd name="connsiteX26" fmla="*/ 1280160 w 1885174"/>
                <a:gd name="connsiteY26" fmla="*/ 1005840 h 2796703"/>
                <a:gd name="connsiteX27" fmla="*/ 1253490 w 1885174"/>
                <a:gd name="connsiteY27" fmla="*/ 1047750 h 2796703"/>
                <a:gd name="connsiteX28" fmla="*/ 1234440 w 1885174"/>
                <a:gd name="connsiteY28" fmla="*/ 1089660 h 2796703"/>
                <a:gd name="connsiteX29" fmla="*/ 1207770 w 1885174"/>
                <a:gd name="connsiteY29" fmla="*/ 1104900 h 2796703"/>
                <a:gd name="connsiteX30" fmla="*/ 1207770 w 1885174"/>
                <a:gd name="connsiteY30" fmla="*/ 1150620 h 2796703"/>
                <a:gd name="connsiteX31" fmla="*/ 1173480 w 1885174"/>
                <a:gd name="connsiteY31" fmla="*/ 1188720 h 2796703"/>
                <a:gd name="connsiteX32" fmla="*/ 1165860 w 1885174"/>
                <a:gd name="connsiteY32" fmla="*/ 1253490 h 2796703"/>
                <a:gd name="connsiteX33" fmla="*/ 1200150 w 1885174"/>
                <a:gd name="connsiteY33" fmla="*/ 1325880 h 2796703"/>
                <a:gd name="connsiteX34" fmla="*/ 1200150 w 1885174"/>
                <a:gd name="connsiteY34" fmla="*/ 1383030 h 2796703"/>
                <a:gd name="connsiteX35" fmla="*/ 1211580 w 1885174"/>
                <a:gd name="connsiteY35" fmla="*/ 1447800 h 2796703"/>
                <a:gd name="connsiteX36" fmla="*/ 1203960 w 1885174"/>
                <a:gd name="connsiteY36" fmla="*/ 1508760 h 2796703"/>
                <a:gd name="connsiteX37" fmla="*/ 1253490 w 1885174"/>
                <a:gd name="connsiteY37" fmla="*/ 1607820 h 2796703"/>
                <a:gd name="connsiteX38" fmla="*/ 1272540 w 1885174"/>
                <a:gd name="connsiteY38" fmla="*/ 1699260 h 2796703"/>
                <a:gd name="connsiteX39" fmla="*/ 1287780 w 1885174"/>
                <a:gd name="connsiteY39" fmla="*/ 1737360 h 2796703"/>
                <a:gd name="connsiteX40" fmla="*/ 1325880 w 1885174"/>
                <a:gd name="connsiteY40" fmla="*/ 1805940 h 2796703"/>
                <a:gd name="connsiteX41" fmla="*/ 1329690 w 1885174"/>
                <a:gd name="connsiteY41" fmla="*/ 1866900 h 2796703"/>
                <a:gd name="connsiteX42" fmla="*/ 1333500 w 1885174"/>
                <a:gd name="connsiteY42" fmla="*/ 1916430 h 2796703"/>
                <a:gd name="connsiteX43" fmla="*/ 1363980 w 1885174"/>
                <a:gd name="connsiteY43" fmla="*/ 1965960 h 2796703"/>
                <a:gd name="connsiteX44" fmla="*/ 1405890 w 1885174"/>
                <a:gd name="connsiteY44" fmla="*/ 2026920 h 2796703"/>
                <a:gd name="connsiteX45" fmla="*/ 1417320 w 1885174"/>
                <a:gd name="connsiteY45" fmla="*/ 2061210 h 2796703"/>
                <a:gd name="connsiteX46" fmla="*/ 1459230 w 1885174"/>
                <a:gd name="connsiteY46" fmla="*/ 2110740 h 2796703"/>
                <a:gd name="connsiteX47" fmla="*/ 1508760 w 1885174"/>
                <a:gd name="connsiteY47" fmla="*/ 2145030 h 2796703"/>
                <a:gd name="connsiteX48" fmla="*/ 1596390 w 1885174"/>
                <a:gd name="connsiteY48" fmla="*/ 2186940 h 2796703"/>
                <a:gd name="connsiteX49" fmla="*/ 1617239 w 1885174"/>
                <a:gd name="connsiteY49" fmla="*/ 2212815 h 2796703"/>
                <a:gd name="connsiteX50" fmla="*/ 1653329 w 1885174"/>
                <a:gd name="connsiteY50" fmla="*/ 2255730 h 2796703"/>
                <a:gd name="connsiteX51" fmla="*/ 1711484 w 1885174"/>
                <a:gd name="connsiteY51" fmla="*/ 2288220 h 2796703"/>
                <a:gd name="connsiteX52" fmla="*/ 1748790 w 1885174"/>
                <a:gd name="connsiteY52" fmla="*/ 2358390 h 2796703"/>
                <a:gd name="connsiteX53" fmla="*/ 1774244 w 1885174"/>
                <a:gd name="connsiteY53" fmla="*/ 2427391 h 2796703"/>
                <a:gd name="connsiteX54" fmla="*/ 1804514 w 1885174"/>
                <a:gd name="connsiteY54" fmla="*/ 2490946 h 2796703"/>
                <a:gd name="connsiteX55" fmla="*/ 1824780 w 1885174"/>
                <a:gd name="connsiteY55" fmla="*/ 2532061 h 2796703"/>
                <a:gd name="connsiteX56" fmla="*/ 1843619 w 1885174"/>
                <a:gd name="connsiteY56" fmla="*/ 2585401 h 2796703"/>
                <a:gd name="connsiteX57" fmla="*/ 1885174 w 1885174"/>
                <a:gd name="connsiteY57" fmla="*/ 2683835 h 2796703"/>
                <a:gd name="connsiteX58" fmla="*/ 1845419 w 1885174"/>
                <a:gd name="connsiteY58" fmla="*/ 2698485 h 2796703"/>
                <a:gd name="connsiteX59" fmla="*/ 1827374 w 1885174"/>
                <a:gd name="connsiteY59" fmla="*/ 2735580 h 2796703"/>
                <a:gd name="connsiteX60" fmla="*/ 1774829 w 1885174"/>
                <a:gd name="connsiteY60" fmla="*/ 2775270 h 2796703"/>
                <a:gd name="connsiteX61" fmla="*/ 1699050 w 1885174"/>
                <a:gd name="connsiteY61" fmla="*/ 2781090 h 2796703"/>
                <a:gd name="connsiteX62" fmla="*/ 1628459 w 1885174"/>
                <a:gd name="connsiteY62" fmla="*/ 2779290 h 2796703"/>
                <a:gd name="connsiteX63" fmla="*/ 1529400 w 1885174"/>
                <a:gd name="connsiteY63" fmla="*/ 2796703 h 2796703"/>
                <a:gd name="connsiteX64" fmla="*/ 1451610 w 1885174"/>
                <a:gd name="connsiteY64" fmla="*/ 2766060 h 2796703"/>
                <a:gd name="connsiteX65" fmla="*/ 1390650 w 1885174"/>
                <a:gd name="connsiteY65" fmla="*/ 2773680 h 2796703"/>
                <a:gd name="connsiteX66" fmla="*/ 1356360 w 1885174"/>
                <a:gd name="connsiteY66" fmla="*/ 2766060 h 2796703"/>
                <a:gd name="connsiteX67" fmla="*/ 1325880 w 1885174"/>
                <a:gd name="connsiteY67" fmla="*/ 2750820 h 2796703"/>
                <a:gd name="connsiteX68" fmla="*/ 1226820 w 1885174"/>
                <a:gd name="connsiteY68" fmla="*/ 2758440 h 2796703"/>
                <a:gd name="connsiteX69" fmla="*/ 1135380 w 1885174"/>
                <a:gd name="connsiteY69" fmla="*/ 2773680 h 2796703"/>
                <a:gd name="connsiteX70" fmla="*/ 1078230 w 1885174"/>
                <a:gd name="connsiteY70" fmla="*/ 2762250 h 2796703"/>
                <a:gd name="connsiteX71" fmla="*/ 1013460 w 1885174"/>
                <a:gd name="connsiteY71" fmla="*/ 2739390 h 2796703"/>
                <a:gd name="connsiteX72" fmla="*/ 956310 w 1885174"/>
                <a:gd name="connsiteY72" fmla="*/ 2727960 h 2796703"/>
                <a:gd name="connsiteX73" fmla="*/ 830580 w 1885174"/>
                <a:gd name="connsiteY73" fmla="*/ 2678430 h 2796703"/>
                <a:gd name="connsiteX74" fmla="*/ 800100 w 1885174"/>
                <a:gd name="connsiteY74" fmla="*/ 2647950 h 2796703"/>
                <a:gd name="connsiteX75" fmla="*/ 758190 w 1885174"/>
                <a:gd name="connsiteY75" fmla="*/ 2636520 h 2796703"/>
                <a:gd name="connsiteX76" fmla="*/ 727710 w 1885174"/>
                <a:gd name="connsiteY76" fmla="*/ 2625090 h 2796703"/>
                <a:gd name="connsiteX77" fmla="*/ 681990 w 1885174"/>
                <a:gd name="connsiteY77" fmla="*/ 2590800 h 2796703"/>
                <a:gd name="connsiteX78" fmla="*/ 659130 w 1885174"/>
                <a:gd name="connsiteY78" fmla="*/ 2564130 h 2796703"/>
                <a:gd name="connsiteX79" fmla="*/ 590550 w 1885174"/>
                <a:gd name="connsiteY79" fmla="*/ 2552700 h 2796703"/>
                <a:gd name="connsiteX80" fmla="*/ 563880 w 1885174"/>
                <a:gd name="connsiteY80" fmla="*/ 2537460 h 2796703"/>
                <a:gd name="connsiteX81" fmla="*/ 541020 w 1885174"/>
                <a:gd name="connsiteY81" fmla="*/ 2491740 h 2796703"/>
                <a:gd name="connsiteX82" fmla="*/ 541020 w 1885174"/>
                <a:gd name="connsiteY82" fmla="*/ 2426970 h 2796703"/>
                <a:gd name="connsiteX83" fmla="*/ 502920 w 1885174"/>
                <a:gd name="connsiteY83" fmla="*/ 2354580 h 2796703"/>
                <a:gd name="connsiteX84" fmla="*/ 472440 w 1885174"/>
                <a:gd name="connsiteY84" fmla="*/ 2293620 h 2796703"/>
                <a:gd name="connsiteX85" fmla="*/ 422910 w 1885174"/>
                <a:gd name="connsiteY85" fmla="*/ 2217420 h 2796703"/>
                <a:gd name="connsiteX86" fmla="*/ 388620 w 1885174"/>
                <a:gd name="connsiteY86" fmla="*/ 2076450 h 2796703"/>
                <a:gd name="connsiteX87" fmla="*/ 350520 w 1885174"/>
                <a:gd name="connsiteY87" fmla="*/ 2038350 h 2796703"/>
                <a:gd name="connsiteX88" fmla="*/ 331470 w 1885174"/>
                <a:gd name="connsiteY88" fmla="*/ 2011680 h 2796703"/>
                <a:gd name="connsiteX89" fmla="*/ 308610 w 1885174"/>
                <a:gd name="connsiteY89" fmla="*/ 1962150 h 2796703"/>
                <a:gd name="connsiteX90" fmla="*/ 281940 w 1885174"/>
                <a:gd name="connsiteY90" fmla="*/ 1905000 h 2796703"/>
                <a:gd name="connsiteX91" fmla="*/ 232410 w 1885174"/>
                <a:gd name="connsiteY91" fmla="*/ 1802130 h 2796703"/>
                <a:gd name="connsiteX92" fmla="*/ 240030 w 1885174"/>
                <a:gd name="connsiteY92" fmla="*/ 1748790 h 2796703"/>
                <a:gd name="connsiteX93" fmla="*/ 251460 w 1885174"/>
                <a:gd name="connsiteY93" fmla="*/ 1676400 h 2796703"/>
                <a:gd name="connsiteX94" fmla="*/ 236220 w 1885174"/>
                <a:gd name="connsiteY94" fmla="*/ 1611630 h 2796703"/>
                <a:gd name="connsiteX95" fmla="*/ 220980 w 1885174"/>
                <a:gd name="connsiteY95" fmla="*/ 1569720 h 2796703"/>
                <a:gd name="connsiteX96" fmla="*/ 220980 w 1885174"/>
                <a:gd name="connsiteY96" fmla="*/ 1508760 h 2796703"/>
                <a:gd name="connsiteX97" fmla="*/ 220980 w 1885174"/>
                <a:gd name="connsiteY97" fmla="*/ 1508760 h 2796703"/>
                <a:gd name="connsiteX98" fmla="*/ 205740 w 1885174"/>
                <a:gd name="connsiteY98" fmla="*/ 1447800 h 2796703"/>
                <a:gd name="connsiteX99" fmla="*/ 190500 w 1885174"/>
                <a:gd name="connsiteY99" fmla="*/ 1379220 h 2796703"/>
                <a:gd name="connsiteX100" fmla="*/ 205740 w 1885174"/>
                <a:gd name="connsiteY100" fmla="*/ 1329690 h 2796703"/>
                <a:gd name="connsiteX101" fmla="*/ 186690 w 1885174"/>
                <a:gd name="connsiteY101" fmla="*/ 1245870 h 2796703"/>
                <a:gd name="connsiteX102" fmla="*/ 160020 w 1885174"/>
                <a:gd name="connsiteY102" fmla="*/ 1169670 h 2796703"/>
                <a:gd name="connsiteX103" fmla="*/ 137160 w 1885174"/>
                <a:gd name="connsiteY103" fmla="*/ 1108710 h 2796703"/>
                <a:gd name="connsiteX104" fmla="*/ 99060 w 1885174"/>
                <a:gd name="connsiteY104" fmla="*/ 1055370 h 2796703"/>
                <a:gd name="connsiteX105" fmla="*/ 80010 w 1885174"/>
                <a:gd name="connsiteY105" fmla="*/ 994410 h 2796703"/>
                <a:gd name="connsiteX106" fmla="*/ 57150 w 1885174"/>
                <a:gd name="connsiteY106" fmla="*/ 941070 h 2796703"/>
                <a:gd name="connsiteX107" fmla="*/ 76200 w 1885174"/>
                <a:gd name="connsiteY107" fmla="*/ 895350 h 2796703"/>
                <a:gd name="connsiteX108" fmla="*/ 80010 w 1885174"/>
                <a:gd name="connsiteY108" fmla="*/ 838200 h 2796703"/>
                <a:gd name="connsiteX109" fmla="*/ 68580 w 1885174"/>
                <a:gd name="connsiteY109" fmla="*/ 800100 h 2796703"/>
                <a:gd name="connsiteX110" fmla="*/ 72390 w 1885174"/>
                <a:gd name="connsiteY110" fmla="*/ 758190 h 2796703"/>
                <a:gd name="connsiteX111" fmla="*/ 87630 w 1885174"/>
                <a:gd name="connsiteY111" fmla="*/ 716280 h 2796703"/>
                <a:gd name="connsiteX112" fmla="*/ 91440 w 1885174"/>
                <a:gd name="connsiteY112" fmla="*/ 636270 h 2796703"/>
                <a:gd name="connsiteX113" fmla="*/ 68580 w 1885174"/>
                <a:gd name="connsiteY113" fmla="*/ 579120 h 2796703"/>
                <a:gd name="connsiteX114" fmla="*/ 45720 w 1885174"/>
                <a:gd name="connsiteY114" fmla="*/ 548640 h 2796703"/>
                <a:gd name="connsiteX115" fmla="*/ 38100 w 1885174"/>
                <a:gd name="connsiteY115" fmla="*/ 476250 h 2796703"/>
                <a:gd name="connsiteX116" fmla="*/ 22860 w 1885174"/>
                <a:gd name="connsiteY116" fmla="*/ 426720 h 2796703"/>
                <a:gd name="connsiteX117" fmla="*/ 3810 w 1885174"/>
                <a:gd name="connsiteY117" fmla="*/ 373380 h 2796703"/>
                <a:gd name="connsiteX118" fmla="*/ 0 w 1885174"/>
                <a:gd name="connsiteY118" fmla="*/ 316230 h 2796703"/>
                <a:gd name="connsiteX119" fmla="*/ 0 w 1885174"/>
                <a:gd name="connsiteY119" fmla="*/ 262890 h 2796703"/>
                <a:gd name="connsiteX120" fmla="*/ 41910 w 1885174"/>
                <a:gd name="connsiteY120" fmla="*/ 213360 h 2796703"/>
                <a:gd name="connsiteX121" fmla="*/ 60960 w 1885174"/>
                <a:gd name="connsiteY121" fmla="*/ 167640 h 2796703"/>
                <a:gd name="connsiteX122" fmla="*/ 91440 w 1885174"/>
                <a:gd name="connsiteY122" fmla="*/ 148590 h 2796703"/>
                <a:gd name="connsiteX123" fmla="*/ 125730 w 1885174"/>
                <a:gd name="connsiteY123" fmla="*/ 125730 h 2796703"/>
                <a:gd name="connsiteX124" fmla="*/ 182880 w 1885174"/>
                <a:gd name="connsiteY124" fmla="*/ 87630 h 2796703"/>
                <a:gd name="connsiteX125" fmla="*/ 231615 w 1885174"/>
                <a:gd name="connsiteY125" fmla="*/ 65986 h 2796703"/>
                <a:gd name="connsiteX126" fmla="*/ 313720 w 1885174"/>
                <a:gd name="connsiteY126" fmla="*/ 55145 h 2796703"/>
                <a:gd name="connsiteX127" fmla="*/ 328111 w 1885174"/>
                <a:gd name="connsiteY127" fmla="*/ 114427 h 2796703"/>
                <a:gd name="connsiteX128" fmla="*/ 220980 w 1885174"/>
                <a:gd name="connsiteY128" fmla="*/ 133350 h 2796703"/>
                <a:gd name="connsiteX129" fmla="*/ 106680 w 1885174"/>
                <a:gd name="connsiteY129" fmla="*/ 205740 h 2796703"/>
                <a:gd name="connsiteX130" fmla="*/ 80010 w 1885174"/>
                <a:gd name="connsiteY130" fmla="*/ 259080 h 2796703"/>
                <a:gd name="connsiteX131" fmla="*/ 68580 w 1885174"/>
                <a:gd name="connsiteY131" fmla="*/ 304800 h 2796703"/>
                <a:gd name="connsiteX132" fmla="*/ 60960 w 1885174"/>
                <a:gd name="connsiteY132" fmla="*/ 358140 h 2796703"/>
                <a:gd name="connsiteX133" fmla="*/ 83820 w 1885174"/>
                <a:gd name="connsiteY133" fmla="*/ 430530 h 2796703"/>
                <a:gd name="connsiteX134" fmla="*/ 129540 w 1885174"/>
                <a:gd name="connsiteY134" fmla="*/ 483870 h 2796703"/>
                <a:gd name="connsiteX135" fmla="*/ 163830 w 1885174"/>
                <a:gd name="connsiteY135" fmla="*/ 541020 h 2796703"/>
                <a:gd name="connsiteX136" fmla="*/ 156210 w 1885174"/>
                <a:gd name="connsiteY136" fmla="*/ 643890 h 2796703"/>
                <a:gd name="connsiteX137" fmla="*/ 156210 w 1885174"/>
                <a:gd name="connsiteY137" fmla="*/ 773430 h 2796703"/>
                <a:gd name="connsiteX138" fmla="*/ 144780 w 1885174"/>
                <a:gd name="connsiteY138" fmla="*/ 899160 h 2796703"/>
                <a:gd name="connsiteX139" fmla="*/ 190500 w 1885174"/>
                <a:gd name="connsiteY139" fmla="*/ 1024890 h 2796703"/>
                <a:gd name="connsiteX140" fmla="*/ 220980 w 1885174"/>
                <a:gd name="connsiteY140" fmla="*/ 1112520 h 2796703"/>
                <a:gd name="connsiteX141" fmla="*/ 251460 w 1885174"/>
                <a:gd name="connsiteY141" fmla="*/ 1188720 h 2796703"/>
                <a:gd name="connsiteX142" fmla="*/ 259080 w 1885174"/>
                <a:gd name="connsiteY142" fmla="*/ 1283970 h 2796703"/>
                <a:gd name="connsiteX143" fmla="*/ 274320 w 1885174"/>
                <a:gd name="connsiteY143" fmla="*/ 1394460 h 2796703"/>
                <a:gd name="connsiteX144" fmla="*/ 320040 w 1885174"/>
                <a:gd name="connsiteY144" fmla="*/ 1543050 h 2796703"/>
                <a:gd name="connsiteX145" fmla="*/ 342900 w 1885174"/>
                <a:gd name="connsiteY145" fmla="*/ 1741170 h 2796703"/>
                <a:gd name="connsiteX146" fmla="*/ 411480 w 1885174"/>
                <a:gd name="connsiteY146" fmla="*/ 1950720 h 2796703"/>
                <a:gd name="connsiteX147" fmla="*/ 472440 w 1885174"/>
                <a:gd name="connsiteY147" fmla="*/ 2148840 h 2796703"/>
                <a:gd name="connsiteX148" fmla="*/ 556260 w 1885174"/>
                <a:gd name="connsiteY148" fmla="*/ 2308860 h 2796703"/>
                <a:gd name="connsiteX149" fmla="*/ 655320 w 1885174"/>
                <a:gd name="connsiteY149" fmla="*/ 2430780 h 2796703"/>
                <a:gd name="connsiteX150" fmla="*/ 784860 w 1885174"/>
                <a:gd name="connsiteY150" fmla="*/ 2548890 h 2796703"/>
                <a:gd name="connsiteX151" fmla="*/ 914400 w 1885174"/>
                <a:gd name="connsiteY151" fmla="*/ 2617470 h 2796703"/>
                <a:gd name="connsiteX152" fmla="*/ 948690 w 1885174"/>
                <a:gd name="connsiteY152" fmla="*/ 2651760 h 2796703"/>
                <a:gd name="connsiteX153" fmla="*/ 1074420 w 1885174"/>
                <a:gd name="connsiteY153" fmla="*/ 2674620 h 2796703"/>
                <a:gd name="connsiteX154" fmla="*/ 1123950 w 1885174"/>
                <a:gd name="connsiteY154" fmla="*/ 2678430 h 2796703"/>
                <a:gd name="connsiteX155" fmla="*/ 1344930 w 1885174"/>
                <a:gd name="connsiteY155" fmla="*/ 2674620 h 2796703"/>
                <a:gd name="connsiteX156" fmla="*/ 1592580 w 1885174"/>
                <a:gd name="connsiteY156" fmla="*/ 2716530 h 2796703"/>
                <a:gd name="connsiteX157" fmla="*/ 1737360 w 1885174"/>
                <a:gd name="connsiteY157" fmla="*/ 2716530 h 2796703"/>
                <a:gd name="connsiteX158" fmla="*/ 1786890 w 1885174"/>
                <a:gd name="connsiteY158" fmla="*/ 2682240 h 2796703"/>
                <a:gd name="connsiteX159" fmla="*/ 1783080 w 1885174"/>
                <a:gd name="connsiteY159" fmla="*/ 2625090 h 2796703"/>
                <a:gd name="connsiteX160" fmla="*/ 1764030 w 1885174"/>
                <a:gd name="connsiteY160" fmla="*/ 2579370 h 2796703"/>
                <a:gd name="connsiteX161" fmla="*/ 1718310 w 1885174"/>
                <a:gd name="connsiteY161" fmla="*/ 2526030 h 2796703"/>
                <a:gd name="connsiteX162" fmla="*/ 1684020 w 1885174"/>
                <a:gd name="connsiteY162" fmla="*/ 2400300 h 2796703"/>
                <a:gd name="connsiteX163" fmla="*/ 1657350 w 1885174"/>
                <a:gd name="connsiteY163" fmla="*/ 2339340 h 2796703"/>
                <a:gd name="connsiteX164" fmla="*/ 1607820 w 1885174"/>
                <a:gd name="connsiteY164" fmla="*/ 2263140 h 2796703"/>
                <a:gd name="connsiteX165" fmla="*/ 1504950 w 1885174"/>
                <a:gd name="connsiteY165" fmla="*/ 2205990 h 2796703"/>
                <a:gd name="connsiteX166" fmla="*/ 1379220 w 1885174"/>
                <a:gd name="connsiteY166" fmla="*/ 2129790 h 2796703"/>
                <a:gd name="connsiteX167" fmla="*/ 1306830 w 1885174"/>
                <a:gd name="connsiteY167" fmla="*/ 2053590 h 2796703"/>
                <a:gd name="connsiteX168" fmla="*/ 1257300 w 1885174"/>
                <a:gd name="connsiteY168" fmla="*/ 1943100 h 2796703"/>
                <a:gd name="connsiteX169" fmla="*/ 1226820 w 1885174"/>
                <a:gd name="connsiteY169" fmla="*/ 1844040 h 2796703"/>
                <a:gd name="connsiteX170" fmla="*/ 1215390 w 1885174"/>
                <a:gd name="connsiteY170" fmla="*/ 1756410 h 2796703"/>
                <a:gd name="connsiteX171" fmla="*/ 1181100 w 1885174"/>
                <a:gd name="connsiteY171" fmla="*/ 1703070 h 2796703"/>
                <a:gd name="connsiteX172" fmla="*/ 1150620 w 1885174"/>
                <a:gd name="connsiteY172" fmla="*/ 1577340 h 2796703"/>
                <a:gd name="connsiteX173" fmla="*/ 1123950 w 1885174"/>
                <a:gd name="connsiteY173" fmla="*/ 1474470 h 2796703"/>
                <a:gd name="connsiteX174" fmla="*/ 1070610 w 1885174"/>
                <a:gd name="connsiteY174" fmla="*/ 1356360 h 2796703"/>
                <a:gd name="connsiteX175" fmla="*/ 1013460 w 1885174"/>
                <a:gd name="connsiteY175" fmla="*/ 1230630 h 2796703"/>
                <a:gd name="connsiteX176" fmla="*/ 1021080 w 1885174"/>
                <a:gd name="connsiteY176" fmla="*/ 1123950 h 2796703"/>
                <a:gd name="connsiteX177" fmla="*/ 1028700 w 1885174"/>
                <a:gd name="connsiteY177" fmla="*/ 1085850 h 2796703"/>
                <a:gd name="connsiteX178" fmla="*/ 1097280 w 1885174"/>
                <a:gd name="connsiteY178" fmla="*/ 1051560 h 2796703"/>
                <a:gd name="connsiteX179" fmla="*/ 1150620 w 1885174"/>
                <a:gd name="connsiteY179" fmla="*/ 1017270 h 2796703"/>
                <a:gd name="connsiteX180" fmla="*/ 1158240 w 1885174"/>
                <a:gd name="connsiteY180" fmla="*/ 929640 h 2796703"/>
                <a:gd name="connsiteX181" fmla="*/ 1131570 w 1885174"/>
                <a:gd name="connsiteY181" fmla="*/ 842010 h 2796703"/>
                <a:gd name="connsiteX182" fmla="*/ 1062990 w 1885174"/>
                <a:gd name="connsiteY182" fmla="*/ 784860 h 2796703"/>
                <a:gd name="connsiteX183" fmla="*/ 1009650 w 1885174"/>
                <a:gd name="connsiteY183" fmla="*/ 617220 h 2796703"/>
                <a:gd name="connsiteX184" fmla="*/ 948690 w 1885174"/>
                <a:gd name="connsiteY184" fmla="*/ 491490 h 2796703"/>
                <a:gd name="connsiteX185" fmla="*/ 845343 w 1885174"/>
                <a:gd name="connsiteY185" fmla="*/ 386240 h 2796703"/>
                <a:gd name="connsiteX186" fmla="*/ 830580 w 1885174"/>
                <a:gd name="connsiteY186" fmla="*/ 293370 h 2796703"/>
                <a:gd name="connsiteX187" fmla="*/ 838200 w 1885174"/>
                <a:gd name="connsiteY187" fmla="*/ 182880 h 2796703"/>
                <a:gd name="connsiteX188" fmla="*/ 819150 w 1885174"/>
                <a:gd name="connsiteY188" fmla="*/ 99060 h 2796703"/>
                <a:gd name="connsiteX189" fmla="*/ 784860 w 1885174"/>
                <a:gd name="connsiteY189" fmla="*/ 68580 h 2796703"/>
                <a:gd name="connsiteX190" fmla="*/ 712470 w 1885174"/>
                <a:gd name="connsiteY190" fmla="*/ 57150 h 2796703"/>
                <a:gd name="connsiteX191" fmla="*/ 621030 w 1885174"/>
                <a:gd name="connsiteY191" fmla="*/ 57150 h 2796703"/>
                <a:gd name="connsiteX192" fmla="*/ 495300 w 1885174"/>
                <a:gd name="connsiteY192" fmla="*/ 95250 h 2796703"/>
                <a:gd name="connsiteX193" fmla="*/ 430530 w 1885174"/>
                <a:gd name="connsiteY193" fmla="*/ 114300 h 2796703"/>
                <a:gd name="connsiteX194" fmla="*/ 412406 w 1885174"/>
                <a:gd name="connsiteY194" fmla="*/ 119126 h 2796703"/>
                <a:gd name="connsiteX0" fmla="*/ 412406 w 1885174"/>
                <a:gd name="connsiteY0" fmla="*/ 119126 h 2796703"/>
                <a:gd name="connsiteX1" fmla="*/ 463349 w 1885174"/>
                <a:gd name="connsiteY1" fmla="*/ 39559 h 2796703"/>
                <a:gd name="connsiteX2" fmla="*/ 529590 w 1885174"/>
                <a:gd name="connsiteY2" fmla="*/ 41910 h 2796703"/>
                <a:gd name="connsiteX3" fmla="*/ 617220 w 1885174"/>
                <a:gd name="connsiteY3" fmla="*/ 19050 h 2796703"/>
                <a:gd name="connsiteX4" fmla="*/ 739140 w 1885174"/>
                <a:gd name="connsiteY4" fmla="*/ 0 h 2796703"/>
                <a:gd name="connsiteX5" fmla="*/ 796290 w 1885174"/>
                <a:gd name="connsiteY5" fmla="*/ 7620 h 2796703"/>
                <a:gd name="connsiteX6" fmla="*/ 811530 w 1885174"/>
                <a:gd name="connsiteY6" fmla="*/ 11430 h 2796703"/>
                <a:gd name="connsiteX7" fmla="*/ 857250 w 1885174"/>
                <a:gd name="connsiteY7" fmla="*/ 49530 h 2796703"/>
                <a:gd name="connsiteX8" fmla="*/ 891540 w 1885174"/>
                <a:gd name="connsiteY8" fmla="*/ 91440 h 2796703"/>
                <a:gd name="connsiteX9" fmla="*/ 918210 w 1885174"/>
                <a:gd name="connsiteY9" fmla="*/ 152400 h 2796703"/>
                <a:gd name="connsiteX10" fmla="*/ 929640 w 1885174"/>
                <a:gd name="connsiteY10" fmla="*/ 213360 h 2796703"/>
                <a:gd name="connsiteX11" fmla="*/ 933450 w 1885174"/>
                <a:gd name="connsiteY11" fmla="*/ 262890 h 2796703"/>
                <a:gd name="connsiteX12" fmla="*/ 971550 w 1885174"/>
                <a:gd name="connsiteY12" fmla="*/ 300990 h 2796703"/>
                <a:gd name="connsiteX13" fmla="*/ 1013460 w 1885174"/>
                <a:gd name="connsiteY13" fmla="*/ 331470 h 2796703"/>
                <a:gd name="connsiteX14" fmla="*/ 1032510 w 1885174"/>
                <a:gd name="connsiteY14" fmla="*/ 396240 h 2796703"/>
                <a:gd name="connsiteX15" fmla="*/ 1040130 w 1885174"/>
                <a:gd name="connsiteY15" fmla="*/ 476250 h 2796703"/>
                <a:gd name="connsiteX16" fmla="*/ 1104900 w 1885174"/>
                <a:gd name="connsiteY16" fmla="*/ 510540 h 2796703"/>
                <a:gd name="connsiteX17" fmla="*/ 1135380 w 1885174"/>
                <a:gd name="connsiteY17" fmla="*/ 567690 h 2796703"/>
                <a:gd name="connsiteX18" fmla="*/ 1154430 w 1885174"/>
                <a:gd name="connsiteY18" fmla="*/ 628650 h 2796703"/>
                <a:gd name="connsiteX19" fmla="*/ 1158240 w 1885174"/>
                <a:gd name="connsiteY19" fmla="*/ 666750 h 2796703"/>
                <a:gd name="connsiteX20" fmla="*/ 1181100 w 1885174"/>
                <a:gd name="connsiteY20" fmla="*/ 731520 h 2796703"/>
                <a:gd name="connsiteX21" fmla="*/ 1226820 w 1885174"/>
                <a:gd name="connsiteY21" fmla="*/ 773430 h 2796703"/>
                <a:gd name="connsiteX22" fmla="*/ 1261110 w 1885174"/>
                <a:gd name="connsiteY22" fmla="*/ 792480 h 2796703"/>
                <a:gd name="connsiteX23" fmla="*/ 1287780 w 1885174"/>
                <a:gd name="connsiteY23" fmla="*/ 857250 h 2796703"/>
                <a:gd name="connsiteX24" fmla="*/ 1291590 w 1885174"/>
                <a:gd name="connsiteY24" fmla="*/ 918210 h 2796703"/>
                <a:gd name="connsiteX25" fmla="*/ 1280160 w 1885174"/>
                <a:gd name="connsiteY25" fmla="*/ 941070 h 2796703"/>
                <a:gd name="connsiteX26" fmla="*/ 1280160 w 1885174"/>
                <a:gd name="connsiteY26" fmla="*/ 1005840 h 2796703"/>
                <a:gd name="connsiteX27" fmla="*/ 1253490 w 1885174"/>
                <a:gd name="connsiteY27" fmla="*/ 1047750 h 2796703"/>
                <a:gd name="connsiteX28" fmla="*/ 1234440 w 1885174"/>
                <a:gd name="connsiteY28" fmla="*/ 1089660 h 2796703"/>
                <a:gd name="connsiteX29" fmla="*/ 1207770 w 1885174"/>
                <a:gd name="connsiteY29" fmla="*/ 1104900 h 2796703"/>
                <a:gd name="connsiteX30" fmla="*/ 1207770 w 1885174"/>
                <a:gd name="connsiteY30" fmla="*/ 1150620 h 2796703"/>
                <a:gd name="connsiteX31" fmla="*/ 1173480 w 1885174"/>
                <a:gd name="connsiteY31" fmla="*/ 1188720 h 2796703"/>
                <a:gd name="connsiteX32" fmla="*/ 1165860 w 1885174"/>
                <a:gd name="connsiteY32" fmla="*/ 1253490 h 2796703"/>
                <a:gd name="connsiteX33" fmla="*/ 1200150 w 1885174"/>
                <a:gd name="connsiteY33" fmla="*/ 1325880 h 2796703"/>
                <a:gd name="connsiteX34" fmla="*/ 1200150 w 1885174"/>
                <a:gd name="connsiteY34" fmla="*/ 1383030 h 2796703"/>
                <a:gd name="connsiteX35" fmla="*/ 1211580 w 1885174"/>
                <a:gd name="connsiteY35" fmla="*/ 1447800 h 2796703"/>
                <a:gd name="connsiteX36" fmla="*/ 1203960 w 1885174"/>
                <a:gd name="connsiteY36" fmla="*/ 1508760 h 2796703"/>
                <a:gd name="connsiteX37" fmla="*/ 1253490 w 1885174"/>
                <a:gd name="connsiteY37" fmla="*/ 1607820 h 2796703"/>
                <a:gd name="connsiteX38" fmla="*/ 1272540 w 1885174"/>
                <a:gd name="connsiteY38" fmla="*/ 1699260 h 2796703"/>
                <a:gd name="connsiteX39" fmla="*/ 1287780 w 1885174"/>
                <a:gd name="connsiteY39" fmla="*/ 1737360 h 2796703"/>
                <a:gd name="connsiteX40" fmla="*/ 1325880 w 1885174"/>
                <a:gd name="connsiteY40" fmla="*/ 1805940 h 2796703"/>
                <a:gd name="connsiteX41" fmla="*/ 1329690 w 1885174"/>
                <a:gd name="connsiteY41" fmla="*/ 1866900 h 2796703"/>
                <a:gd name="connsiteX42" fmla="*/ 1333500 w 1885174"/>
                <a:gd name="connsiteY42" fmla="*/ 1916430 h 2796703"/>
                <a:gd name="connsiteX43" fmla="*/ 1363980 w 1885174"/>
                <a:gd name="connsiteY43" fmla="*/ 1965960 h 2796703"/>
                <a:gd name="connsiteX44" fmla="*/ 1405890 w 1885174"/>
                <a:gd name="connsiteY44" fmla="*/ 2026920 h 2796703"/>
                <a:gd name="connsiteX45" fmla="*/ 1417320 w 1885174"/>
                <a:gd name="connsiteY45" fmla="*/ 2061210 h 2796703"/>
                <a:gd name="connsiteX46" fmla="*/ 1459230 w 1885174"/>
                <a:gd name="connsiteY46" fmla="*/ 2110740 h 2796703"/>
                <a:gd name="connsiteX47" fmla="*/ 1508760 w 1885174"/>
                <a:gd name="connsiteY47" fmla="*/ 2145030 h 2796703"/>
                <a:gd name="connsiteX48" fmla="*/ 1596390 w 1885174"/>
                <a:gd name="connsiteY48" fmla="*/ 2186940 h 2796703"/>
                <a:gd name="connsiteX49" fmla="*/ 1617239 w 1885174"/>
                <a:gd name="connsiteY49" fmla="*/ 2212815 h 2796703"/>
                <a:gd name="connsiteX50" fmla="*/ 1653329 w 1885174"/>
                <a:gd name="connsiteY50" fmla="*/ 2255730 h 2796703"/>
                <a:gd name="connsiteX51" fmla="*/ 1711484 w 1885174"/>
                <a:gd name="connsiteY51" fmla="*/ 2288220 h 2796703"/>
                <a:gd name="connsiteX52" fmla="*/ 1748790 w 1885174"/>
                <a:gd name="connsiteY52" fmla="*/ 2358390 h 2796703"/>
                <a:gd name="connsiteX53" fmla="*/ 1774244 w 1885174"/>
                <a:gd name="connsiteY53" fmla="*/ 2427391 h 2796703"/>
                <a:gd name="connsiteX54" fmla="*/ 1804514 w 1885174"/>
                <a:gd name="connsiteY54" fmla="*/ 2490946 h 2796703"/>
                <a:gd name="connsiteX55" fmla="*/ 1824780 w 1885174"/>
                <a:gd name="connsiteY55" fmla="*/ 2532061 h 2796703"/>
                <a:gd name="connsiteX56" fmla="*/ 1843619 w 1885174"/>
                <a:gd name="connsiteY56" fmla="*/ 2585401 h 2796703"/>
                <a:gd name="connsiteX57" fmla="*/ 1885174 w 1885174"/>
                <a:gd name="connsiteY57" fmla="*/ 2683835 h 2796703"/>
                <a:gd name="connsiteX58" fmla="*/ 1845419 w 1885174"/>
                <a:gd name="connsiteY58" fmla="*/ 2698485 h 2796703"/>
                <a:gd name="connsiteX59" fmla="*/ 1853376 w 1885174"/>
                <a:gd name="connsiteY59" fmla="*/ 2774583 h 2796703"/>
                <a:gd name="connsiteX60" fmla="*/ 1774829 w 1885174"/>
                <a:gd name="connsiteY60" fmla="*/ 2775270 h 2796703"/>
                <a:gd name="connsiteX61" fmla="*/ 1699050 w 1885174"/>
                <a:gd name="connsiteY61" fmla="*/ 2781090 h 2796703"/>
                <a:gd name="connsiteX62" fmla="*/ 1628459 w 1885174"/>
                <a:gd name="connsiteY62" fmla="*/ 2779290 h 2796703"/>
                <a:gd name="connsiteX63" fmla="*/ 1529400 w 1885174"/>
                <a:gd name="connsiteY63" fmla="*/ 2796703 h 2796703"/>
                <a:gd name="connsiteX64" fmla="*/ 1451610 w 1885174"/>
                <a:gd name="connsiteY64" fmla="*/ 2766060 h 2796703"/>
                <a:gd name="connsiteX65" fmla="*/ 1390650 w 1885174"/>
                <a:gd name="connsiteY65" fmla="*/ 2773680 h 2796703"/>
                <a:gd name="connsiteX66" fmla="*/ 1356360 w 1885174"/>
                <a:gd name="connsiteY66" fmla="*/ 2766060 h 2796703"/>
                <a:gd name="connsiteX67" fmla="*/ 1325880 w 1885174"/>
                <a:gd name="connsiteY67" fmla="*/ 2750820 h 2796703"/>
                <a:gd name="connsiteX68" fmla="*/ 1226820 w 1885174"/>
                <a:gd name="connsiteY68" fmla="*/ 2758440 h 2796703"/>
                <a:gd name="connsiteX69" fmla="*/ 1135380 w 1885174"/>
                <a:gd name="connsiteY69" fmla="*/ 2773680 h 2796703"/>
                <a:gd name="connsiteX70" fmla="*/ 1078230 w 1885174"/>
                <a:gd name="connsiteY70" fmla="*/ 2762250 h 2796703"/>
                <a:gd name="connsiteX71" fmla="*/ 1013460 w 1885174"/>
                <a:gd name="connsiteY71" fmla="*/ 2739390 h 2796703"/>
                <a:gd name="connsiteX72" fmla="*/ 956310 w 1885174"/>
                <a:gd name="connsiteY72" fmla="*/ 2727960 h 2796703"/>
                <a:gd name="connsiteX73" fmla="*/ 830580 w 1885174"/>
                <a:gd name="connsiteY73" fmla="*/ 2678430 h 2796703"/>
                <a:gd name="connsiteX74" fmla="*/ 800100 w 1885174"/>
                <a:gd name="connsiteY74" fmla="*/ 2647950 h 2796703"/>
                <a:gd name="connsiteX75" fmla="*/ 758190 w 1885174"/>
                <a:gd name="connsiteY75" fmla="*/ 2636520 h 2796703"/>
                <a:gd name="connsiteX76" fmla="*/ 727710 w 1885174"/>
                <a:gd name="connsiteY76" fmla="*/ 2625090 h 2796703"/>
                <a:gd name="connsiteX77" fmla="*/ 681990 w 1885174"/>
                <a:gd name="connsiteY77" fmla="*/ 2590800 h 2796703"/>
                <a:gd name="connsiteX78" fmla="*/ 659130 w 1885174"/>
                <a:gd name="connsiteY78" fmla="*/ 2564130 h 2796703"/>
                <a:gd name="connsiteX79" fmla="*/ 590550 w 1885174"/>
                <a:gd name="connsiteY79" fmla="*/ 2552700 h 2796703"/>
                <a:gd name="connsiteX80" fmla="*/ 563880 w 1885174"/>
                <a:gd name="connsiteY80" fmla="*/ 2537460 h 2796703"/>
                <a:gd name="connsiteX81" fmla="*/ 541020 w 1885174"/>
                <a:gd name="connsiteY81" fmla="*/ 2491740 h 2796703"/>
                <a:gd name="connsiteX82" fmla="*/ 541020 w 1885174"/>
                <a:gd name="connsiteY82" fmla="*/ 2426970 h 2796703"/>
                <a:gd name="connsiteX83" fmla="*/ 502920 w 1885174"/>
                <a:gd name="connsiteY83" fmla="*/ 2354580 h 2796703"/>
                <a:gd name="connsiteX84" fmla="*/ 472440 w 1885174"/>
                <a:gd name="connsiteY84" fmla="*/ 2293620 h 2796703"/>
                <a:gd name="connsiteX85" fmla="*/ 422910 w 1885174"/>
                <a:gd name="connsiteY85" fmla="*/ 2217420 h 2796703"/>
                <a:gd name="connsiteX86" fmla="*/ 388620 w 1885174"/>
                <a:gd name="connsiteY86" fmla="*/ 2076450 h 2796703"/>
                <a:gd name="connsiteX87" fmla="*/ 350520 w 1885174"/>
                <a:gd name="connsiteY87" fmla="*/ 2038350 h 2796703"/>
                <a:gd name="connsiteX88" fmla="*/ 331470 w 1885174"/>
                <a:gd name="connsiteY88" fmla="*/ 2011680 h 2796703"/>
                <a:gd name="connsiteX89" fmla="*/ 308610 w 1885174"/>
                <a:gd name="connsiteY89" fmla="*/ 1962150 h 2796703"/>
                <a:gd name="connsiteX90" fmla="*/ 281940 w 1885174"/>
                <a:gd name="connsiteY90" fmla="*/ 1905000 h 2796703"/>
                <a:gd name="connsiteX91" fmla="*/ 232410 w 1885174"/>
                <a:gd name="connsiteY91" fmla="*/ 1802130 h 2796703"/>
                <a:gd name="connsiteX92" fmla="*/ 240030 w 1885174"/>
                <a:gd name="connsiteY92" fmla="*/ 1748790 h 2796703"/>
                <a:gd name="connsiteX93" fmla="*/ 251460 w 1885174"/>
                <a:gd name="connsiteY93" fmla="*/ 1676400 h 2796703"/>
                <a:gd name="connsiteX94" fmla="*/ 236220 w 1885174"/>
                <a:gd name="connsiteY94" fmla="*/ 1611630 h 2796703"/>
                <a:gd name="connsiteX95" fmla="*/ 220980 w 1885174"/>
                <a:gd name="connsiteY95" fmla="*/ 1569720 h 2796703"/>
                <a:gd name="connsiteX96" fmla="*/ 220980 w 1885174"/>
                <a:gd name="connsiteY96" fmla="*/ 1508760 h 2796703"/>
                <a:gd name="connsiteX97" fmla="*/ 220980 w 1885174"/>
                <a:gd name="connsiteY97" fmla="*/ 1508760 h 2796703"/>
                <a:gd name="connsiteX98" fmla="*/ 205740 w 1885174"/>
                <a:gd name="connsiteY98" fmla="*/ 1447800 h 2796703"/>
                <a:gd name="connsiteX99" fmla="*/ 190500 w 1885174"/>
                <a:gd name="connsiteY99" fmla="*/ 1379220 h 2796703"/>
                <a:gd name="connsiteX100" fmla="*/ 205740 w 1885174"/>
                <a:gd name="connsiteY100" fmla="*/ 1329690 h 2796703"/>
                <a:gd name="connsiteX101" fmla="*/ 186690 w 1885174"/>
                <a:gd name="connsiteY101" fmla="*/ 1245870 h 2796703"/>
                <a:gd name="connsiteX102" fmla="*/ 160020 w 1885174"/>
                <a:gd name="connsiteY102" fmla="*/ 1169670 h 2796703"/>
                <a:gd name="connsiteX103" fmla="*/ 137160 w 1885174"/>
                <a:gd name="connsiteY103" fmla="*/ 1108710 h 2796703"/>
                <a:gd name="connsiteX104" fmla="*/ 99060 w 1885174"/>
                <a:gd name="connsiteY104" fmla="*/ 1055370 h 2796703"/>
                <a:gd name="connsiteX105" fmla="*/ 80010 w 1885174"/>
                <a:gd name="connsiteY105" fmla="*/ 994410 h 2796703"/>
                <a:gd name="connsiteX106" fmla="*/ 57150 w 1885174"/>
                <a:gd name="connsiteY106" fmla="*/ 941070 h 2796703"/>
                <a:gd name="connsiteX107" fmla="*/ 76200 w 1885174"/>
                <a:gd name="connsiteY107" fmla="*/ 895350 h 2796703"/>
                <a:gd name="connsiteX108" fmla="*/ 80010 w 1885174"/>
                <a:gd name="connsiteY108" fmla="*/ 838200 h 2796703"/>
                <a:gd name="connsiteX109" fmla="*/ 68580 w 1885174"/>
                <a:gd name="connsiteY109" fmla="*/ 800100 h 2796703"/>
                <a:gd name="connsiteX110" fmla="*/ 72390 w 1885174"/>
                <a:gd name="connsiteY110" fmla="*/ 758190 h 2796703"/>
                <a:gd name="connsiteX111" fmla="*/ 87630 w 1885174"/>
                <a:gd name="connsiteY111" fmla="*/ 716280 h 2796703"/>
                <a:gd name="connsiteX112" fmla="*/ 91440 w 1885174"/>
                <a:gd name="connsiteY112" fmla="*/ 636270 h 2796703"/>
                <a:gd name="connsiteX113" fmla="*/ 68580 w 1885174"/>
                <a:gd name="connsiteY113" fmla="*/ 579120 h 2796703"/>
                <a:gd name="connsiteX114" fmla="*/ 45720 w 1885174"/>
                <a:gd name="connsiteY114" fmla="*/ 548640 h 2796703"/>
                <a:gd name="connsiteX115" fmla="*/ 38100 w 1885174"/>
                <a:gd name="connsiteY115" fmla="*/ 476250 h 2796703"/>
                <a:gd name="connsiteX116" fmla="*/ 22860 w 1885174"/>
                <a:gd name="connsiteY116" fmla="*/ 426720 h 2796703"/>
                <a:gd name="connsiteX117" fmla="*/ 3810 w 1885174"/>
                <a:gd name="connsiteY117" fmla="*/ 373380 h 2796703"/>
                <a:gd name="connsiteX118" fmla="*/ 0 w 1885174"/>
                <a:gd name="connsiteY118" fmla="*/ 316230 h 2796703"/>
                <a:gd name="connsiteX119" fmla="*/ 0 w 1885174"/>
                <a:gd name="connsiteY119" fmla="*/ 262890 h 2796703"/>
                <a:gd name="connsiteX120" fmla="*/ 41910 w 1885174"/>
                <a:gd name="connsiteY120" fmla="*/ 213360 h 2796703"/>
                <a:gd name="connsiteX121" fmla="*/ 60960 w 1885174"/>
                <a:gd name="connsiteY121" fmla="*/ 167640 h 2796703"/>
                <a:gd name="connsiteX122" fmla="*/ 91440 w 1885174"/>
                <a:gd name="connsiteY122" fmla="*/ 148590 h 2796703"/>
                <a:gd name="connsiteX123" fmla="*/ 125730 w 1885174"/>
                <a:gd name="connsiteY123" fmla="*/ 125730 h 2796703"/>
                <a:gd name="connsiteX124" fmla="*/ 182880 w 1885174"/>
                <a:gd name="connsiteY124" fmla="*/ 87630 h 2796703"/>
                <a:gd name="connsiteX125" fmla="*/ 231615 w 1885174"/>
                <a:gd name="connsiteY125" fmla="*/ 65986 h 2796703"/>
                <a:gd name="connsiteX126" fmla="*/ 313720 w 1885174"/>
                <a:gd name="connsiteY126" fmla="*/ 55145 h 2796703"/>
                <a:gd name="connsiteX127" fmla="*/ 328111 w 1885174"/>
                <a:gd name="connsiteY127" fmla="*/ 114427 h 2796703"/>
                <a:gd name="connsiteX128" fmla="*/ 220980 w 1885174"/>
                <a:gd name="connsiteY128" fmla="*/ 133350 h 2796703"/>
                <a:gd name="connsiteX129" fmla="*/ 106680 w 1885174"/>
                <a:gd name="connsiteY129" fmla="*/ 205740 h 2796703"/>
                <a:gd name="connsiteX130" fmla="*/ 80010 w 1885174"/>
                <a:gd name="connsiteY130" fmla="*/ 259080 h 2796703"/>
                <a:gd name="connsiteX131" fmla="*/ 68580 w 1885174"/>
                <a:gd name="connsiteY131" fmla="*/ 304800 h 2796703"/>
                <a:gd name="connsiteX132" fmla="*/ 60960 w 1885174"/>
                <a:gd name="connsiteY132" fmla="*/ 358140 h 2796703"/>
                <a:gd name="connsiteX133" fmla="*/ 83820 w 1885174"/>
                <a:gd name="connsiteY133" fmla="*/ 430530 h 2796703"/>
                <a:gd name="connsiteX134" fmla="*/ 129540 w 1885174"/>
                <a:gd name="connsiteY134" fmla="*/ 483870 h 2796703"/>
                <a:gd name="connsiteX135" fmla="*/ 163830 w 1885174"/>
                <a:gd name="connsiteY135" fmla="*/ 541020 h 2796703"/>
                <a:gd name="connsiteX136" fmla="*/ 156210 w 1885174"/>
                <a:gd name="connsiteY136" fmla="*/ 643890 h 2796703"/>
                <a:gd name="connsiteX137" fmla="*/ 156210 w 1885174"/>
                <a:gd name="connsiteY137" fmla="*/ 773430 h 2796703"/>
                <a:gd name="connsiteX138" fmla="*/ 144780 w 1885174"/>
                <a:gd name="connsiteY138" fmla="*/ 899160 h 2796703"/>
                <a:gd name="connsiteX139" fmla="*/ 190500 w 1885174"/>
                <a:gd name="connsiteY139" fmla="*/ 1024890 h 2796703"/>
                <a:gd name="connsiteX140" fmla="*/ 220980 w 1885174"/>
                <a:gd name="connsiteY140" fmla="*/ 1112520 h 2796703"/>
                <a:gd name="connsiteX141" fmla="*/ 251460 w 1885174"/>
                <a:gd name="connsiteY141" fmla="*/ 1188720 h 2796703"/>
                <a:gd name="connsiteX142" fmla="*/ 259080 w 1885174"/>
                <a:gd name="connsiteY142" fmla="*/ 1283970 h 2796703"/>
                <a:gd name="connsiteX143" fmla="*/ 274320 w 1885174"/>
                <a:gd name="connsiteY143" fmla="*/ 1394460 h 2796703"/>
                <a:gd name="connsiteX144" fmla="*/ 320040 w 1885174"/>
                <a:gd name="connsiteY144" fmla="*/ 1543050 h 2796703"/>
                <a:gd name="connsiteX145" fmla="*/ 342900 w 1885174"/>
                <a:gd name="connsiteY145" fmla="*/ 1741170 h 2796703"/>
                <a:gd name="connsiteX146" fmla="*/ 411480 w 1885174"/>
                <a:gd name="connsiteY146" fmla="*/ 1950720 h 2796703"/>
                <a:gd name="connsiteX147" fmla="*/ 472440 w 1885174"/>
                <a:gd name="connsiteY147" fmla="*/ 2148840 h 2796703"/>
                <a:gd name="connsiteX148" fmla="*/ 556260 w 1885174"/>
                <a:gd name="connsiteY148" fmla="*/ 2308860 h 2796703"/>
                <a:gd name="connsiteX149" fmla="*/ 655320 w 1885174"/>
                <a:gd name="connsiteY149" fmla="*/ 2430780 h 2796703"/>
                <a:gd name="connsiteX150" fmla="*/ 784860 w 1885174"/>
                <a:gd name="connsiteY150" fmla="*/ 2548890 h 2796703"/>
                <a:gd name="connsiteX151" fmla="*/ 914400 w 1885174"/>
                <a:gd name="connsiteY151" fmla="*/ 2617470 h 2796703"/>
                <a:gd name="connsiteX152" fmla="*/ 948690 w 1885174"/>
                <a:gd name="connsiteY152" fmla="*/ 2651760 h 2796703"/>
                <a:gd name="connsiteX153" fmla="*/ 1074420 w 1885174"/>
                <a:gd name="connsiteY153" fmla="*/ 2674620 h 2796703"/>
                <a:gd name="connsiteX154" fmla="*/ 1123950 w 1885174"/>
                <a:gd name="connsiteY154" fmla="*/ 2678430 h 2796703"/>
                <a:gd name="connsiteX155" fmla="*/ 1344930 w 1885174"/>
                <a:gd name="connsiteY155" fmla="*/ 2674620 h 2796703"/>
                <a:gd name="connsiteX156" fmla="*/ 1592580 w 1885174"/>
                <a:gd name="connsiteY156" fmla="*/ 2716530 h 2796703"/>
                <a:gd name="connsiteX157" fmla="*/ 1737360 w 1885174"/>
                <a:gd name="connsiteY157" fmla="*/ 2716530 h 2796703"/>
                <a:gd name="connsiteX158" fmla="*/ 1786890 w 1885174"/>
                <a:gd name="connsiteY158" fmla="*/ 2682240 h 2796703"/>
                <a:gd name="connsiteX159" fmla="*/ 1783080 w 1885174"/>
                <a:gd name="connsiteY159" fmla="*/ 2625090 h 2796703"/>
                <a:gd name="connsiteX160" fmla="*/ 1764030 w 1885174"/>
                <a:gd name="connsiteY160" fmla="*/ 2579370 h 2796703"/>
                <a:gd name="connsiteX161" fmla="*/ 1718310 w 1885174"/>
                <a:gd name="connsiteY161" fmla="*/ 2526030 h 2796703"/>
                <a:gd name="connsiteX162" fmla="*/ 1684020 w 1885174"/>
                <a:gd name="connsiteY162" fmla="*/ 2400300 h 2796703"/>
                <a:gd name="connsiteX163" fmla="*/ 1657350 w 1885174"/>
                <a:gd name="connsiteY163" fmla="*/ 2339340 h 2796703"/>
                <a:gd name="connsiteX164" fmla="*/ 1607820 w 1885174"/>
                <a:gd name="connsiteY164" fmla="*/ 2263140 h 2796703"/>
                <a:gd name="connsiteX165" fmla="*/ 1504950 w 1885174"/>
                <a:gd name="connsiteY165" fmla="*/ 2205990 h 2796703"/>
                <a:gd name="connsiteX166" fmla="*/ 1379220 w 1885174"/>
                <a:gd name="connsiteY166" fmla="*/ 2129790 h 2796703"/>
                <a:gd name="connsiteX167" fmla="*/ 1306830 w 1885174"/>
                <a:gd name="connsiteY167" fmla="*/ 2053590 h 2796703"/>
                <a:gd name="connsiteX168" fmla="*/ 1257300 w 1885174"/>
                <a:gd name="connsiteY168" fmla="*/ 1943100 h 2796703"/>
                <a:gd name="connsiteX169" fmla="*/ 1226820 w 1885174"/>
                <a:gd name="connsiteY169" fmla="*/ 1844040 h 2796703"/>
                <a:gd name="connsiteX170" fmla="*/ 1215390 w 1885174"/>
                <a:gd name="connsiteY170" fmla="*/ 1756410 h 2796703"/>
                <a:gd name="connsiteX171" fmla="*/ 1181100 w 1885174"/>
                <a:gd name="connsiteY171" fmla="*/ 1703070 h 2796703"/>
                <a:gd name="connsiteX172" fmla="*/ 1150620 w 1885174"/>
                <a:gd name="connsiteY172" fmla="*/ 1577340 h 2796703"/>
                <a:gd name="connsiteX173" fmla="*/ 1123950 w 1885174"/>
                <a:gd name="connsiteY173" fmla="*/ 1474470 h 2796703"/>
                <a:gd name="connsiteX174" fmla="*/ 1070610 w 1885174"/>
                <a:gd name="connsiteY174" fmla="*/ 1356360 h 2796703"/>
                <a:gd name="connsiteX175" fmla="*/ 1013460 w 1885174"/>
                <a:gd name="connsiteY175" fmla="*/ 1230630 h 2796703"/>
                <a:gd name="connsiteX176" fmla="*/ 1021080 w 1885174"/>
                <a:gd name="connsiteY176" fmla="*/ 1123950 h 2796703"/>
                <a:gd name="connsiteX177" fmla="*/ 1028700 w 1885174"/>
                <a:gd name="connsiteY177" fmla="*/ 1085850 h 2796703"/>
                <a:gd name="connsiteX178" fmla="*/ 1097280 w 1885174"/>
                <a:gd name="connsiteY178" fmla="*/ 1051560 h 2796703"/>
                <a:gd name="connsiteX179" fmla="*/ 1150620 w 1885174"/>
                <a:gd name="connsiteY179" fmla="*/ 1017270 h 2796703"/>
                <a:gd name="connsiteX180" fmla="*/ 1158240 w 1885174"/>
                <a:gd name="connsiteY180" fmla="*/ 929640 h 2796703"/>
                <a:gd name="connsiteX181" fmla="*/ 1131570 w 1885174"/>
                <a:gd name="connsiteY181" fmla="*/ 842010 h 2796703"/>
                <a:gd name="connsiteX182" fmla="*/ 1062990 w 1885174"/>
                <a:gd name="connsiteY182" fmla="*/ 784860 h 2796703"/>
                <a:gd name="connsiteX183" fmla="*/ 1009650 w 1885174"/>
                <a:gd name="connsiteY183" fmla="*/ 617220 h 2796703"/>
                <a:gd name="connsiteX184" fmla="*/ 948690 w 1885174"/>
                <a:gd name="connsiteY184" fmla="*/ 491490 h 2796703"/>
                <a:gd name="connsiteX185" fmla="*/ 845343 w 1885174"/>
                <a:gd name="connsiteY185" fmla="*/ 386240 h 2796703"/>
                <a:gd name="connsiteX186" fmla="*/ 830580 w 1885174"/>
                <a:gd name="connsiteY186" fmla="*/ 293370 h 2796703"/>
                <a:gd name="connsiteX187" fmla="*/ 838200 w 1885174"/>
                <a:gd name="connsiteY187" fmla="*/ 182880 h 2796703"/>
                <a:gd name="connsiteX188" fmla="*/ 819150 w 1885174"/>
                <a:gd name="connsiteY188" fmla="*/ 99060 h 2796703"/>
                <a:gd name="connsiteX189" fmla="*/ 784860 w 1885174"/>
                <a:gd name="connsiteY189" fmla="*/ 68580 h 2796703"/>
                <a:gd name="connsiteX190" fmla="*/ 712470 w 1885174"/>
                <a:gd name="connsiteY190" fmla="*/ 57150 h 2796703"/>
                <a:gd name="connsiteX191" fmla="*/ 621030 w 1885174"/>
                <a:gd name="connsiteY191" fmla="*/ 57150 h 2796703"/>
                <a:gd name="connsiteX192" fmla="*/ 495300 w 1885174"/>
                <a:gd name="connsiteY192" fmla="*/ 95250 h 2796703"/>
                <a:gd name="connsiteX193" fmla="*/ 430530 w 1885174"/>
                <a:gd name="connsiteY193" fmla="*/ 114300 h 2796703"/>
                <a:gd name="connsiteX194" fmla="*/ 412406 w 1885174"/>
                <a:gd name="connsiteY194" fmla="*/ 119126 h 2796703"/>
                <a:gd name="connsiteX0" fmla="*/ 412406 w 1872173"/>
                <a:gd name="connsiteY0" fmla="*/ 119126 h 2796703"/>
                <a:gd name="connsiteX1" fmla="*/ 463349 w 1872173"/>
                <a:gd name="connsiteY1" fmla="*/ 39559 h 2796703"/>
                <a:gd name="connsiteX2" fmla="*/ 529590 w 1872173"/>
                <a:gd name="connsiteY2" fmla="*/ 41910 h 2796703"/>
                <a:gd name="connsiteX3" fmla="*/ 617220 w 1872173"/>
                <a:gd name="connsiteY3" fmla="*/ 19050 h 2796703"/>
                <a:gd name="connsiteX4" fmla="*/ 739140 w 1872173"/>
                <a:gd name="connsiteY4" fmla="*/ 0 h 2796703"/>
                <a:gd name="connsiteX5" fmla="*/ 796290 w 1872173"/>
                <a:gd name="connsiteY5" fmla="*/ 7620 h 2796703"/>
                <a:gd name="connsiteX6" fmla="*/ 811530 w 1872173"/>
                <a:gd name="connsiteY6" fmla="*/ 11430 h 2796703"/>
                <a:gd name="connsiteX7" fmla="*/ 857250 w 1872173"/>
                <a:gd name="connsiteY7" fmla="*/ 49530 h 2796703"/>
                <a:gd name="connsiteX8" fmla="*/ 891540 w 1872173"/>
                <a:gd name="connsiteY8" fmla="*/ 91440 h 2796703"/>
                <a:gd name="connsiteX9" fmla="*/ 918210 w 1872173"/>
                <a:gd name="connsiteY9" fmla="*/ 152400 h 2796703"/>
                <a:gd name="connsiteX10" fmla="*/ 929640 w 1872173"/>
                <a:gd name="connsiteY10" fmla="*/ 213360 h 2796703"/>
                <a:gd name="connsiteX11" fmla="*/ 933450 w 1872173"/>
                <a:gd name="connsiteY11" fmla="*/ 262890 h 2796703"/>
                <a:gd name="connsiteX12" fmla="*/ 971550 w 1872173"/>
                <a:gd name="connsiteY12" fmla="*/ 300990 h 2796703"/>
                <a:gd name="connsiteX13" fmla="*/ 1013460 w 1872173"/>
                <a:gd name="connsiteY13" fmla="*/ 331470 h 2796703"/>
                <a:gd name="connsiteX14" fmla="*/ 1032510 w 1872173"/>
                <a:gd name="connsiteY14" fmla="*/ 396240 h 2796703"/>
                <a:gd name="connsiteX15" fmla="*/ 1040130 w 1872173"/>
                <a:gd name="connsiteY15" fmla="*/ 476250 h 2796703"/>
                <a:gd name="connsiteX16" fmla="*/ 1104900 w 1872173"/>
                <a:gd name="connsiteY16" fmla="*/ 510540 h 2796703"/>
                <a:gd name="connsiteX17" fmla="*/ 1135380 w 1872173"/>
                <a:gd name="connsiteY17" fmla="*/ 567690 h 2796703"/>
                <a:gd name="connsiteX18" fmla="*/ 1154430 w 1872173"/>
                <a:gd name="connsiteY18" fmla="*/ 628650 h 2796703"/>
                <a:gd name="connsiteX19" fmla="*/ 1158240 w 1872173"/>
                <a:gd name="connsiteY19" fmla="*/ 666750 h 2796703"/>
                <a:gd name="connsiteX20" fmla="*/ 1181100 w 1872173"/>
                <a:gd name="connsiteY20" fmla="*/ 731520 h 2796703"/>
                <a:gd name="connsiteX21" fmla="*/ 1226820 w 1872173"/>
                <a:gd name="connsiteY21" fmla="*/ 773430 h 2796703"/>
                <a:gd name="connsiteX22" fmla="*/ 1261110 w 1872173"/>
                <a:gd name="connsiteY22" fmla="*/ 792480 h 2796703"/>
                <a:gd name="connsiteX23" fmla="*/ 1287780 w 1872173"/>
                <a:gd name="connsiteY23" fmla="*/ 857250 h 2796703"/>
                <a:gd name="connsiteX24" fmla="*/ 1291590 w 1872173"/>
                <a:gd name="connsiteY24" fmla="*/ 918210 h 2796703"/>
                <a:gd name="connsiteX25" fmla="*/ 1280160 w 1872173"/>
                <a:gd name="connsiteY25" fmla="*/ 941070 h 2796703"/>
                <a:gd name="connsiteX26" fmla="*/ 1280160 w 1872173"/>
                <a:gd name="connsiteY26" fmla="*/ 1005840 h 2796703"/>
                <a:gd name="connsiteX27" fmla="*/ 1253490 w 1872173"/>
                <a:gd name="connsiteY27" fmla="*/ 1047750 h 2796703"/>
                <a:gd name="connsiteX28" fmla="*/ 1234440 w 1872173"/>
                <a:gd name="connsiteY28" fmla="*/ 1089660 h 2796703"/>
                <a:gd name="connsiteX29" fmla="*/ 1207770 w 1872173"/>
                <a:gd name="connsiteY29" fmla="*/ 1104900 h 2796703"/>
                <a:gd name="connsiteX30" fmla="*/ 1207770 w 1872173"/>
                <a:gd name="connsiteY30" fmla="*/ 1150620 h 2796703"/>
                <a:gd name="connsiteX31" fmla="*/ 1173480 w 1872173"/>
                <a:gd name="connsiteY31" fmla="*/ 1188720 h 2796703"/>
                <a:gd name="connsiteX32" fmla="*/ 1165860 w 1872173"/>
                <a:gd name="connsiteY32" fmla="*/ 1253490 h 2796703"/>
                <a:gd name="connsiteX33" fmla="*/ 1200150 w 1872173"/>
                <a:gd name="connsiteY33" fmla="*/ 1325880 h 2796703"/>
                <a:gd name="connsiteX34" fmla="*/ 1200150 w 1872173"/>
                <a:gd name="connsiteY34" fmla="*/ 1383030 h 2796703"/>
                <a:gd name="connsiteX35" fmla="*/ 1211580 w 1872173"/>
                <a:gd name="connsiteY35" fmla="*/ 1447800 h 2796703"/>
                <a:gd name="connsiteX36" fmla="*/ 1203960 w 1872173"/>
                <a:gd name="connsiteY36" fmla="*/ 1508760 h 2796703"/>
                <a:gd name="connsiteX37" fmla="*/ 1253490 w 1872173"/>
                <a:gd name="connsiteY37" fmla="*/ 1607820 h 2796703"/>
                <a:gd name="connsiteX38" fmla="*/ 1272540 w 1872173"/>
                <a:gd name="connsiteY38" fmla="*/ 1699260 h 2796703"/>
                <a:gd name="connsiteX39" fmla="*/ 1287780 w 1872173"/>
                <a:gd name="connsiteY39" fmla="*/ 1737360 h 2796703"/>
                <a:gd name="connsiteX40" fmla="*/ 1325880 w 1872173"/>
                <a:gd name="connsiteY40" fmla="*/ 1805940 h 2796703"/>
                <a:gd name="connsiteX41" fmla="*/ 1329690 w 1872173"/>
                <a:gd name="connsiteY41" fmla="*/ 1866900 h 2796703"/>
                <a:gd name="connsiteX42" fmla="*/ 1333500 w 1872173"/>
                <a:gd name="connsiteY42" fmla="*/ 1916430 h 2796703"/>
                <a:gd name="connsiteX43" fmla="*/ 1363980 w 1872173"/>
                <a:gd name="connsiteY43" fmla="*/ 1965960 h 2796703"/>
                <a:gd name="connsiteX44" fmla="*/ 1405890 w 1872173"/>
                <a:gd name="connsiteY44" fmla="*/ 2026920 h 2796703"/>
                <a:gd name="connsiteX45" fmla="*/ 1417320 w 1872173"/>
                <a:gd name="connsiteY45" fmla="*/ 2061210 h 2796703"/>
                <a:gd name="connsiteX46" fmla="*/ 1459230 w 1872173"/>
                <a:gd name="connsiteY46" fmla="*/ 2110740 h 2796703"/>
                <a:gd name="connsiteX47" fmla="*/ 1508760 w 1872173"/>
                <a:gd name="connsiteY47" fmla="*/ 2145030 h 2796703"/>
                <a:gd name="connsiteX48" fmla="*/ 1596390 w 1872173"/>
                <a:gd name="connsiteY48" fmla="*/ 2186940 h 2796703"/>
                <a:gd name="connsiteX49" fmla="*/ 1617239 w 1872173"/>
                <a:gd name="connsiteY49" fmla="*/ 2212815 h 2796703"/>
                <a:gd name="connsiteX50" fmla="*/ 1653329 w 1872173"/>
                <a:gd name="connsiteY50" fmla="*/ 2255730 h 2796703"/>
                <a:gd name="connsiteX51" fmla="*/ 1711484 w 1872173"/>
                <a:gd name="connsiteY51" fmla="*/ 2288220 h 2796703"/>
                <a:gd name="connsiteX52" fmla="*/ 1748790 w 1872173"/>
                <a:gd name="connsiteY52" fmla="*/ 2358390 h 2796703"/>
                <a:gd name="connsiteX53" fmla="*/ 1774244 w 1872173"/>
                <a:gd name="connsiteY53" fmla="*/ 2427391 h 2796703"/>
                <a:gd name="connsiteX54" fmla="*/ 1804514 w 1872173"/>
                <a:gd name="connsiteY54" fmla="*/ 2490946 h 2796703"/>
                <a:gd name="connsiteX55" fmla="*/ 1824780 w 1872173"/>
                <a:gd name="connsiteY55" fmla="*/ 2532061 h 2796703"/>
                <a:gd name="connsiteX56" fmla="*/ 1843619 w 1872173"/>
                <a:gd name="connsiteY56" fmla="*/ 2585401 h 2796703"/>
                <a:gd name="connsiteX57" fmla="*/ 1872173 w 1872173"/>
                <a:gd name="connsiteY57" fmla="*/ 2657833 h 2796703"/>
                <a:gd name="connsiteX58" fmla="*/ 1845419 w 1872173"/>
                <a:gd name="connsiteY58" fmla="*/ 2698485 h 2796703"/>
                <a:gd name="connsiteX59" fmla="*/ 1853376 w 1872173"/>
                <a:gd name="connsiteY59" fmla="*/ 2774583 h 2796703"/>
                <a:gd name="connsiteX60" fmla="*/ 1774829 w 1872173"/>
                <a:gd name="connsiteY60" fmla="*/ 2775270 h 2796703"/>
                <a:gd name="connsiteX61" fmla="*/ 1699050 w 1872173"/>
                <a:gd name="connsiteY61" fmla="*/ 2781090 h 2796703"/>
                <a:gd name="connsiteX62" fmla="*/ 1628459 w 1872173"/>
                <a:gd name="connsiteY62" fmla="*/ 2779290 h 2796703"/>
                <a:gd name="connsiteX63" fmla="*/ 1529400 w 1872173"/>
                <a:gd name="connsiteY63" fmla="*/ 2796703 h 2796703"/>
                <a:gd name="connsiteX64" fmla="*/ 1451610 w 1872173"/>
                <a:gd name="connsiteY64" fmla="*/ 2766060 h 2796703"/>
                <a:gd name="connsiteX65" fmla="*/ 1390650 w 1872173"/>
                <a:gd name="connsiteY65" fmla="*/ 2773680 h 2796703"/>
                <a:gd name="connsiteX66" fmla="*/ 1356360 w 1872173"/>
                <a:gd name="connsiteY66" fmla="*/ 2766060 h 2796703"/>
                <a:gd name="connsiteX67" fmla="*/ 1325880 w 1872173"/>
                <a:gd name="connsiteY67" fmla="*/ 2750820 h 2796703"/>
                <a:gd name="connsiteX68" fmla="*/ 1226820 w 1872173"/>
                <a:gd name="connsiteY68" fmla="*/ 2758440 h 2796703"/>
                <a:gd name="connsiteX69" fmla="*/ 1135380 w 1872173"/>
                <a:gd name="connsiteY69" fmla="*/ 2773680 h 2796703"/>
                <a:gd name="connsiteX70" fmla="*/ 1078230 w 1872173"/>
                <a:gd name="connsiteY70" fmla="*/ 2762250 h 2796703"/>
                <a:gd name="connsiteX71" fmla="*/ 1013460 w 1872173"/>
                <a:gd name="connsiteY71" fmla="*/ 2739390 h 2796703"/>
                <a:gd name="connsiteX72" fmla="*/ 956310 w 1872173"/>
                <a:gd name="connsiteY72" fmla="*/ 2727960 h 2796703"/>
                <a:gd name="connsiteX73" fmla="*/ 830580 w 1872173"/>
                <a:gd name="connsiteY73" fmla="*/ 2678430 h 2796703"/>
                <a:gd name="connsiteX74" fmla="*/ 800100 w 1872173"/>
                <a:gd name="connsiteY74" fmla="*/ 2647950 h 2796703"/>
                <a:gd name="connsiteX75" fmla="*/ 758190 w 1872173"/>
                <a:gd name="connsiteY75" fmla="*/ 2636520 h 2796703"/>
                <a:gd name="connsiteX76" fmla="*/ 727710 w 1872173"/>
                <a:gd name="connsiteY76" fmla="*/ 2625090 h 2796703"/>
                <a:gd name="connsiteX77" fmla="*/ 681990 w 1872173"/>
                <a:gd name="connsiteY77" fmla="*/ 2590800 h 2796703"/>
                <a:gd name="connsiteX78" fmla="*/ 659130 w 1872173"/>
                <a:gd name="connsiteY78" fmla="*/ 2564130 h 2796703"/>
                <a:gd name="connsiteX79" fmla="*/ 590550 w 1872173"/>
                <a:gd name="connsiteY79" fmla="*/ 2552700 h 2796703"/>
                <a:gd name="connsiteX80" fmla="*/ 563880 w 1872173"/>
                <a:gd name="connsiteY80" fmla="*/ 2537460 h 2796703"/>
                <a:gd name="connsiteX81" fmla="*/ 541020 w 1872173"/>
                <a:gd name="connsiteY81" fmla="*/ 2491740 h 2796703"/>
                <a:gd name="connsiteX82" fmla="*/ 541020 w 1872173"/>
                <a:gd name="connsiteY82" fmla="*/ 2426970 h 2796703"/>
                <a:gd name="connsiteX83" fmla="*/ 502920 w 1872173"/>
                <a:gd name="connsiteY83" fmla="*/ 2354580 h 2796703"/>
                <a:gd name="connsiteX84" fmla="*/ 472440 w 1872173"/>
                <a:gd name="connsiteY84" fmla="*/ 2293620 h 2796703"/>
                <a:gd name="connsiteX85" fmla="*/ 422910 w 1872173"/>
                <a:gd name="connsiteY85" fmla="*/ 2217420 h 2796703"/>
                <a:gd name="connsiteX86" fmla="*/ 388620 w 1872173"/>
                <a:gd name="connsiteY86" fmla="*/ 2076450 h 2796703"/>
                <a:gd name="connsiteX87" fmla="*/ 350520 w 1872173"/>
                <a:gd name="connsiteY87" fmla="*/ 2038350 h 2796703"/>
                <a:gd name="connsiteX88" fmla="*/ 331470 w 1872173"/>
                <a:gd name="connsiteY88" fmla="*/ 2011680 h 2796703"/>
                <a:gd name="connsiteX89" fmla="*/ 308610 w 1872173"/>
                <a:gd name="connsiteY89" fmla="*/ 1962150 h 2796703"/>
                <a:gd name="connsiteX90" fmla="*/ 281940 w 1872173"/>
                <a:gd name="connsiteY90" fmla="*/ 1905000 h 2796703"/>
                <a:gd name="connsiteX91" fmla="*/ 232410 w 1872173"/>
                <a:gd name="connsiteY91" fmla="*/ 1802130 h 2796703"/>
                <a:gd name="connsiteX92" fmla="*/ 240030 w 1872173"/>
                <a:gd name="connsiteY92" fmla="*/ 1748790 h 2796703"/>
                <a:gd name="connsiteX93" fmla="*/ 251460 w 1872173"/>
                <a:gd name="connsiteY93" fmla="*/ 1676400 h 2796703"/>
                <a:gd name="connsiteX94" fmla="*/ 236220 w 1872173"/>
                <a:gd name="connsiteY94" fmla="*/ 1611630 h 2796703"/>
                <a:gd name="connsiteX95" fmla="*/ 220980 w 1872173"/>
                <a:gd name="connsiteY95" fmla="*/ 1569720 h 2796703"/>
                <a:gd name="connsiteX96" fmla="*/ 220980 w 1872173"/>
                <a:gd name="connsiteY96" fmla="*/ 1508760 h 2796703"/>
                <a:gd name="connsiteX97" fmla="*/ 220980 w 1872173"/>
                <a:gd name="connsiteY97" fmla="*/ 1508760 h 2796703"/>
                <a:gd name="connsiteX98" fmla="*/ 205740 w 1872173"/>
                <a:gd name="connsiteY98" fmla="*/ 1447800 h 2796703"/>
                <a:gd name="connsiteX99" fmla="*/ 190500 w 1872173"/>
                <a:gd name="connsiteY99" fmla="*/ 1379220 h 2796703"/>
                <a:gd name="connsiteX100" fmla="*/ 205740 w 1872173"/>
                <a:gd name="connsiteY100" fmla="*/ 1329690 h 2796703"/>
                <a:gd name="connsiteX101" fmla="*/ 186690 w 1872173"/>
                <a:gd name="connsiteY101" fmla="*/ 1245870 h 2796703"/>
                <a:gd name="connsiteX102" fmla="*/ 160020 w 1872173"/>
                <a:gd name="connsiteY102" fmla="*/ 1169670 h 2796703"/>
                <a:gd name="connsiteX103" fmla="*/ 137160 w 1872173"/>
                <a:gd name="connsiteY103" fmla="*/ 1108710 h 2796703"/>
                <a:gd name="connsiteX104" fmla="*/ 99060 w 1872173"/>
                <a:gd name="connsiteY104" fmla="*/ 1055370 h 2796703"/>
                <a:gd name="connsiteX105" fmla="*/ 80010 w 1872173"/>
                <a:gd name="connsiteY105" fmla="*/ 994410 h 2796703"/>
                <a:gd name="connsiteX106" fmla="*/ 57150 w 1872173"/>
                <a:gd name="connsiteY106" fmla="*/ 941070 h 2796703"/>
                <a:gd name="connsiteX107" fmla="*/ 76200 w 1872173"/>
                <a:gd name="connsiteY107" fmla="*/ 895350 h 2796703"/>
                <a:gd name="connsiteX108" fmla="*/ 80010 w 1872173"/>
                <a:gd name="connsiteY108" fmla="*/ 838200 h 2796703"/>
                <a:gd name="connsiteX109" fmla="*/ 68580 w 1872173"/>
                <a:gd name="connsiteY109" fmla="*/ 800100 h 2796703"/>
                <a:gd name="connsiteX110" fmla="*/ 72390 w 1872173"/>
                <a:gd name="connsiteY110" fmla="*/ 758190 h 2796703"/>
                <a:gd name="connsiteX111" fmla="*/ 87630 w 1872173"/>
                <a:gd name="connsiteY111" fmla="*/ 716280 h 2796703"/>
                <a:gd name="connsiteX112" fmla="*/ 91440 w 1872173"/>
                <a:gd name="connsiteY112" fmla="*/ 636270 h 2796703"/>
                <a:gd name="connsiteX113" fmla="*/ 68580 w 1872173"/>
                <a:gd name="connsiteY113" fmla="*/ 579120 h 2796703"/>
                <a:gd name="connsiteX114" fmla="*/ 45720 w 1872173"/>
                <a:gd name="connsiteY114" fmla="*/ 548640 h 2796703"/>
                <a:gd name="connsiteX115" fmla="*/ 38100 w 1872173"/>
                <a:gd name="connsiteY115" fmla="*/ 476250 h 2796703"/>
                <a:gd name="connsiteX116" fmla="*/ 22860 w 1872173"/>
                <a:gd name="connsiteY116" fmla="*/ 426720 h 2796703"/>
                <a:gd name="connsiteX117" fmla="*/ 3810 w 1872173"/>
                <a:gd name="connsiteY117" fmla="*/ 373380 h 2796703"/>
                <a:gd name="connsiteX118" fmla="*/ 0 w 1872173"/>
                <a:gd name="connsiteY118" fmla="*/ 316230 h 2796703"/>
                <a:gd name="connsiteX119" fmla="*/ 0 w 1872173"/>
                <a:gd name="connsiteY119" fmla="*/ 262890 h 2796703"/>
                <a:gd name="connsiteX120" fmla="*/ 41910 w 1872173"/>
                <a:gd name="connsiteY120" fmla="*/ 213360 h 2796703"/>
                <a:gd name="connsiteX121" fmla="*/ 60960 w 1872173"/>
                <a:gd name="connsiteY121" fmla="*/ 167640 h 2796703"/>
                <a:gd name="connsiteX122" fmla="*/ 91440 w 1872173"/>
                <a:gd name="connsiteY122" fmla="*/ 148590 h 2796703"/>
                <a:gd name="connsiteX123" fmla="*/ 125730 w 1872173"/>
                <a:gd name="connsiteY123" fmla="*/ 125730 h 2796703"/>
                <a:gd name="connsiteX124" fmla="*/ 182880 w 1872173"/>
                <a:gd name="connsiteY124" fmla="*/ 87630 h 2796703"/>
                <a:gd name="connsiteX125" fmla="*/ 231615 w 1872173"/>
                <a:gd name="connsiteY125" fmla="*/ 65986 h 2796703"/>
                <a:gd name="connsiteX126" fmla="*/ 313720 w 1872173"/>
                <a:gd name="connsiteY126" fmla="*/ 55145 h 2796703"/>
                <a:gd name="connsiteX127" fmla="*/ 328111 w 1872173"/>
                <a:gd name="connsiteY127" fmla="*/ 114427 h 2796703"/>
                <a:gd name="connsiteX128" fmla="*/ 220980 w 1872173"/>
                <a:gd name="connsiteY128" fmla="*/ 133350 h 2796703"/>
                <a:gd name="connsiteX129" fmla="*/ 106680 w 1872173"/>
                <a:gd name="connsiteY129" fmla="*/ 205740 h 2796703"/>
                <a:gd name="connsiteX130" fmla="*/ 80010 w 1872173"/>
                <a:gd name="connsiteY130" fmla="*/ 259080 h 2796703"/>
                <a:gd name="connsiteX131" fmla="*/ 68580 w 1872173"/>
                <a:gd name="connsiteY131" fmla="*/ 304800 h 2796703"/>
                <a:gd name="connsiteX132" fmla="*/ 60960 w 1872173"/>
                <a:gd name="connsiteY132" fmla="*/ 358140 h 2796703"/>
                <a:gd name="connsiteX133" fmla="*/ 83820 w 1872173"/>
                <a:gd name="connsiteY133" fmla="*/ 430530 h 2796703"/>
                <a:gd name="connsiteX134" fmla="*/ 129540 w 1872173"/>
                <a:gd name="connsiteY134" fmla="*/ 483870 h 2796703"/>
                <a:gd name="connsiteX135" fmla="*/ 163830 w 1872173"/>
                <a:gd name="connsiteY135" fmla="*/ 541020 h 2796703"/>
                <a:gd name="connsiteX136" fmla="*/ 156210 w 1872173"/>
                <a:gd name="connsiteY136" fmla="*/ 643890 h 2796703"/>
                <a:gd name="connsiteX137" fmla="*/ 156210 w 1872173"/>
                <a:gd name="connsiteY137" fmla="*/ 773430 h 2796703"/>
                <a:gd name="connsiteX138" fmla="*/ 144780 w 1872173"/>
                <a:gd name="connsiteY138" fmla="*/ 899160 h 2796703"/>
                <a:gd name="connsiteX139" fmla="*/ 190500 w 1872173"/>
                <a:gd name="connsiteY139" fmla="*/ 1024890 h 2796703"/>
                <a:gd name="connsiteX140" fmla="*/ 220980 w 1872173"/>
                <a:gd name="connsiteY140" fmla="*/ 1112520 h 2796703"/>
                <a:gd name="connsiteX141" fmla="*/ 251460 w 1872173"/>
                <a:gd name="connsiteY141" fmla="*/ 1188720 h 2796703"/>
                <a:gd name="connsiteX142" fmla="*/ 259080 w 1872173"/>
                <a:gd name="connsiteY142" fmla="*/ 1283970 h 2796703"/>
                <a:gd name="connsiteX143" fmla="*/ 274320 w 1872173"/>
                <a:gd name="connsiteY143" fmla="*/ 1394460 h 2796703"/>
                <a:gd name="connsiteX144" fmla="*/ 320040 w 1872173"/>
                <a:gd name="connsiteY144" fmla="*/ 1543050 h 2796703"/>
                <a:gd name="connsiteX145" fmla="*/ 342900 w 1872173"/>
                <a:gd name="connsiteY145" fmla="*/ 1741170 h 2796703"/>
                <a:gd name="connsiteX146" fmla="*/ 411480 w 1872173"/>
                <a:gd name="connsiteY146" fmla="*/ 1950720 h 2796703"/>
                <a:gd name="connsiteX147" fmla="*/ 472440 w 1872173"/>
                <a:gd name="connsiteY147" fmla="*/ 2148840 h 2796703"/>
                <a:gd name="connsiteX148" fmla="*/ 556260 w 1872173"/>
                <a:gd name="connsiteY148" fmla="*/ 2308860 h 2796703"/>
                <a:gd name="connsiteX149" fmla="*/ 655320 w 1872173"/>
                <a:gd name="connsiteY149" fmla="*/ 2430780 h 2796703"/>
                <a:gd name="connsiteX150" fmla="*/ 784860 w 1872173"/>
                <a:gd name="connsiteY150" fmla="*/ 2548890 h 2796703"/>
                <a:gd name="connsiteX151" fmla="*/ 914400 w 1872173"/>
                <a:gd name="connsiteY151" fmla="*/ 2617470 h 2796703"/>
                <a:gd name="connsiteX152" fmla="*/ 948690 w 1872173"/>
                <a:gd name="connsiteY152" fmla="*/ 2651760 h 2796703"/>
                <a:gd name="connsiteX153" fmla="*/ 1074420 w 1872173"/>
                <a:gd name="connsiteY153" fmla="*/ 2674620 h 2796703"/>
                <a:gd name="connsiteX154" fmla="*/ 1123950 w 1872173"/>
                <a:gd name="connsiteY154" fmla="*/ 2678430 h 2796703"/>
                <a:gd name="connsiteX155" fmla="*/ 1344930 w 1872173"/>
                <a:gd name="connsiteY155" fmla="*/ 2674620 h 2796703"/>
                <a:gd name="connsiteX156" fmla="*/ 1592580 w 1872173"/>
                <a:gd name="connsiteY156" fmla="*/ 2716530 h 2796703"/>
                <a:gd name="connsiteX157" fmla="*/ 1737360 w 1872173"/>
                <a:gd name="connsiteY157" fmla="*/ 2716530 h 2796703"/>
                <a:gd name="connsiteX158" fmla="*/ 1786890 w 1872173"/>
                <a:gd name="connsiteY158" fmla="*/ 2682240 h 2796703"/>
                <a:gd name="connsiteX159" fmla="*/ 1783080 w 1872173"/>
                <a:gd name="connsiteY159" fmla="*/ 2625090 h 2796703"/>
                <a:gd name="connsiteX160" fmla="*/ 1764030 w 1872173"/>
                <a:gd name="connsiteY160" fmla="*/ 2579370 h 2796703"/>
                <a:gd name="connsiteX161" fmla="*/ 1718310 w 1872173"/>
                <a:gd name="connsiteY161" fmla="*/ 2526030 h 2796703"/>
                <a:gd name="connsiteX162" fmla="*/ 1684020 w 1872173"/>
                <a:gd name="connsiteY162" fmla="*/ 2400300 h 2796703"/>
                <a:gd name="connsiteX163" fmla="*/ 1657350 w 1872173"/>
                <a:gd name="connsiteY163" fmla="*/ 2339340 h 2796703"/>
                <a:gd name="connsiteX164" fmla="*/ 1607820 w 1872173"/>
                <a:gd name="connsiteY164" fmla="*/ 2263140 h 2796703"/>
                <a:gd name="connsiteX165" fmla="*/ 1504950 w 1872173"/>
                <a:gd name="connsiteY165" fmla="*/ 2205990 h 2796703"/>
                <a:gd name="connsiteX166" fmla="*/ 1379220 w 1872173"/>
                <a:gd name="connsiteY166" fmla="*/ 2129790 h 2796703"/>
                <a:gd name="connsiteX167" fmla="*/ 1306830 w 1872173"/>
                <a:gd name="connsiteY167" fmla="*/ 2053590 h 2796703"/>
                <a:gd name="connsiteX168" fmla="*/ 1257300 w 1872173"/>
                <a:gd name="connsiteY168" fmla="*/ 1943100 h 2796703"/>
                <a:gd name="connsiteX169" fmla="*/ 1226820 w 1872173"/>
                <a:gd name="connsiteY169" fmla="*/ 1844040 h 2796703"/>
                <a:gd name="connsiteX170" fmla="*/ 1215390 w 1872173"/>
                <a:gd name="connsiteY170" fmla="*/ 1756410 h 2796703"/>
                <a:gd name="connsiteX171" fmla="*/ 1181100 w 1872173"/>
                <a:gd name="connsiteY171" fmla="*/ 1703070 h 2796703"/>
                <a:gd name="connsiteX172" fmla="*/ 1150620 w 1872173"/>
                <a:gd name="connsiteY172" fmla="*/ 1577340 h 2796703"/>
                <a:gd name="connsiteX173" fmla="*/ 1123950 w 1872173"/>
                <a:gd name="connsiteY173" fmla="*/ 1474470 h 2796703"/>
                <a:gd name="connsiteX174" fmla="*/ 1070610 w 1872173"/>
                <a:gd name="connsiteY174" fmla="*/ 1356360 h 2796703"/>
                <a:gd name="connsiteX175" fmla="*/ 1013460 w 1872173"/>
                <a:gd name="connsiteY175" fmla="*/ 1230630 h 2796703"/>
                <a:gd name="connsiteX176" fmla="*/ 1021080 w 1872173"/>
                <a:gd name="connsiteY176" fmla="*/ 1123950 h 2796703"/>
                <a:gd name="connsiteX177" fmla="*/ 1028700 w 1872173"/>
                <a:gd name="connsiteY177" fmla="*/ 1085850 h 2796703"/>
                <a:gd name="connsiteX178" fmla="*/ 1097280 w 1872173"/>
                <a:gd name="connsiteY178" fmla="*/ 1051560 h 2796703"/>
                <a:gd name="connsiteX179" fmla="*/ 1150620 w 1872173"/>
                <a:gd name="connsiteY179" fmla="*/ 1017270 h 2796703"/>
                <a:gd name="connsiteX180" fmla="*/ 1158240 w 1872173"/>
                <a:gd name="connsiteY180" fmla="*/ 929640 h 2796703"/>
                <a:gd name="connsiteX181" fmla="*/ 1131570 w 1872173"/>
                <a:gd name="connsiteY181" fmla="*/ 842010 h 2796703"/>
                <a:gd name="connsiteX182" fmla="*/ 1062990 w 1872173"/>
                <a:gd name="connsiteY182" fmla="*/ 784860 h 2796703"/>
                <a:gd name="connsiteX183" fmla="*/ 1009650 w 1872173"/>
                <a:gd name="connsiteY183" fmla="*/ 617220 h 2796703"/>
                <a:gd name="connsiteX184" fmla="*/ 948690 w 1872173"/>
                <a:gd name="connsiteY184" fmla="*/ 491490 h 2796703"/>
                <a:gd name="connsiteX185" fmla="*/ 845343 w 1872173"/>
                <a:gd name="connsiteY185" fmla="*/ 386240 h 2796703"/>
                <a:gd name="connsiteX186" fmla="*/ 830580 w 1872173"/>
                <a:gd name="connsiteY186" fmla="*/ 293370 h 2796703"/>
                <a:gd name="connsiteX187" fmla="*/ 838200 w 1872173"/>
                <a:gd name="connsiteY187" fmla="*/ 182880 h 2796703"/>
                <a:gd name="connsiteX188" fmla="*/ 819150 w 1872173"/>
                <a:gd name="connsiteY188" fmla="*/ 99060 h 2796703"/>
                <a:gd name="connsiteX189" fmla="*/ 784860 w 1872173"/>
                <a:gd name="connsiteY189" fmla="*/ 68580 h 2796703"/>
                <a:gd name="connsiteX190" fmla="*/ 712470 w 1872173"/>
                <a:gd name="connsiteY190" fmla="*/ 57150 h 2796703"/>
                <a:gd name="connsiteX191" fmla="*/ 621030 w 1872173"/>
                <a:gd name="connsiteY191" fmla="*/ 57150 h 2796703"/>
                <a:gd name="connsiteX192" fmla="*/ 495300 w 1872173"/>
                <a:gd name="connsiteY192" fmla="*/ 95250 h 2796703"/>
                <a:gd name="connsiteX193" fmla="*/ 430530 w 1872173"/>
                <a:gd name="connsiteY193" fmla="*/ 114300 h 2796703"/>
                <a:gd name="connsiteX194" fmla="*/ 412406 w 1872173"/>
                <a:gd name="connsiteY194" fmla="*/ 119126 h 2796703"/>
                <a:gd name="connsiteX0" fmla="*/ 412406 w 1875754"/>
                <a:gd name="connsiteY0" fmla="*/ 119126 h 2796703"/>
                <a:gd name="connsiteX1" fmla="*/ 463349 w 1875754"/>
                <a:gd name="connsiteY1" fmla="*/ 39559 h 2796703"/>
                <a:gd name="connsiteX2" fmla="*/ 529590 w 1875754"/>
                <a:gd name="connsiteY2" fmla="*/ 41910 h 2796703"/>
                <a:gd name="connsiteX3" fmla="*/ 617220 w 1875754"/>
                <a:gd name="connsiteY3" fmla="*/ 19050 h 2796703"/>
                <a:gd name="connsiteX4" fmla="*/ 739140 w 1875754"/>
                <a:gd name="connsiteY4" fmla="*/ 0 h 2796703"/>
                <a:gd name="connsiteX5" fmla="*/ 796290 w 1875754"/>
                <a:gd name="connsiteY5" fmla="*/ 7620 h 2796703"/>
                <a:gd name="connsiteX6" fmla="*/ 811530 w 1875754"/>
                <a:gd name="connsiteY6" fmla="*/ 11430 h 2796703"/>
                <a:gd name="connsiteX7" fmla="*/ 857250 w 1875754"/>
                <a:gd name="connsiteY7" fmla="*/ 49530 h 2796703"/>
                <a:gd name="connsiteX8" fmla="*/ 891540 w 1875754"/>
                <a:gd name="connsiteY8" fmla="*/ 91440 h 2796703"/>
                <a:gd name="connsiteX9" fmla="*/ 918210 w 1875754"/>
                <a:gd name="connsiteY9" fmla="*/ 152400 h 2796703"/>
                <a:gd name="connsiteX10" fmla="*/ 929640 w 1875754"/>
                <a:gd name="connsiteY10" fmla="*/ 213360 h 2796703"/>
                <a:gd name="connsiteX11" fmla="*/ 933450 w 1875754"/>
                <a:gd name="connsiteY11" fmla="*/ 262890 h 2796703"/>
                <a:gd name="connsiteX12" fmla="*/ 971550 w 1875754"/>
                <a:gd name="connsiteY12" fmla="*/ 300990 h 2796703"/>
                <a:gd name="connsiteX13" fmla="*/ 1013460 w 1875754"/>
                <a:gd name="connsiteY13" fmla="*/ 331470 h 2796703"/>
                <a:gd name="connsiteX14" fmla="*/ 1032510 w 1875754"/>
                <a:gd name="connsiteY14" fmla="*/ 396240 h 2796703"/>
                <a:gd name="connsiteX15" fmla="*/ 1040130 w 1875754"/>
                <a:gd name="connsiteY15" fmla="*/ 476250 h 2796703"/>
                <a:gd name="connsiteX16" fmla="*/ 1104900 w 1875754"/>
                <a:gd name="connsiteY16" fmla="*/ 510540 h 2796703"/>
                <a:gd name="connsiteX17" fmla="*/ 1135380 w 1875754"/>
                <a:gd name="connsiteY17" fmla="*/ 567690 h 2796703"/>
                <a:gd name="connsiteX18" fmla="*/ 1154430 w 1875754"/>
                <a:gd name="connsiteY18" fmla="*/ 628650 h 2796703"/>
                <a:gd name="connsiteX19" fmla="*/ 1158240 w 1875754"/>
                <a:gd name="connsiteY19" fmla="*/ 666750 h 2796703"/>
                <a:gd name="connsiteX20" fmla="*/ 1181100 w 1875754"/>
                <a:gd name="connsiteY20" fmla="*/ 731520 h 2796703"/>
                <a:gd name="connsiteX21" fmla="*/ 1226820 w 1875754"/>
                <a:gd name="connsiteY21" fmla="*/ 773430 h 2796703"/>
                <a:gd name="connsiteX22" fmla="*/ 1261110 w 1875754"/>
                <a:gd name="connsiteY22" fmla="*/ 792480 h 2796703"/>
                <a:gd name="connsiteX23" fmla="*/ 1287780 w 1875754"/>
                <a:gd name="connsiteY23" fmla="*/ 857250 h 2796703"/>
                <a:gd name="connsiteX24" fmla="*/ 1291590 w 1875754"/>
                <a:gd name="connsiteY24" fmla="*/ 918210 h 2796703"/>
                <a:gd name="connsiteX25" fmla="*/ 1280160 w 1875754"/>
                <a:gd name="connsiteY25" fmla="*/ 941070 h 2796703"/>
                <a:gd name="connsiteX26" fmla="*/ 1280160 w 1875754"/>
                <a:gd name="connsiteY26" fmla="*/ 1005840 h 2796703"/>
                <a:gd name="connsiteX27" fmla="*/ 1253490 w 1875754"/>
                <a:gd name="connsiteY27" fmla="*/ 1047750 h 2796703"/>
                <a:gd name="connsiteX28" fmla="*/ 1234440 w 1875754"/>
                <a:gd name="connsiteY28" fmla="*/ 1089660 h 2796703"/>
                <a:gd name="connsiteX29" fmla="*/ 1207770 w 1875754"/>
                <a:gd name="connsiteY29" fmla="*/ 1104900 h 2796703"/>
                <a:gd name="connsiteX30" fmla="*/ 1207770 w 1875754"/>
                <a:gd name="connsiteY30" fmla="*/ 1150620 h 2796703"/>
                <a:gd name="connsiteX31" fmla="*/ 1173480 w 1875754"/>
                <a:gd name="connsiteY31" fmla="*/ 1188720 h 2796703"/>
                <a:gd name="connsiteX32" fmla="*/ 1165860 w 1875754"/>
                <a:gd name="connsiteY32" fmla="*/ 1253490 h 2796703"/>
                <a:gd name="connsiteX33" fmla="*/ 1200150 w 1875754"/>
                <a:gd name="connsiteY33" fmla="*/ 1325880 h 2796703"/>
                <a:gd name="connsiteX34" fmla="*/ 1200150 w 1875754"/>
                <a:gd name="connsiteY34" fmla="*/ 1383030 h 2796703"/>
                <a:gd name="connsiteX35" fmla="*/ 1211580 w 1875754"/>
                <a:gd name="connsiteY35" fmla="*/ 1447800 h 2796703"/>
                <a:gd name="connsiteX36" fmla="*/ 1203960 w 1875754"/>
                <a:gd name="connsiteY36" fmla="*/ 1508760 h 2796703"/>
                <a:gd name="connsiteX37" fmla="*/ 1253490 w 1875754"/>
                <a:gd name="connsiteY37" fmla="*/ 1607820 h 2796703"/>
                <a:gd name="connsiteX38" fmla="*/ 1272540 w 1875754"/>
                <a:gd name="connsiteY38" fmla="*/ 1699260 h 2796703"/>
                <a:gd name="connsiteX39" fmla="*/ 1287780 w 1875754"/>
                <a:gd name="connsiteY39" fmla="*/ 1737360 h 2796703"/>
                <a:gd name="connsiteX40" fmla="*/ 1325880 w 1875754"/>
                <a:gd name="connsiteY40" fmla="*/ 1805940 h 2796703"/>
                <a:gd name="connsiteX41" fmla="*/ 1329690 w 1875754"/>
                <a:gd name="connsiteY41" fmla="*/ 1866900 h 2796703"/>
                <a:gd name="connsiteX42" fmla="*/ 1333500 w 1875754"/>
                <a:gd name="connsiteY42" fmla="*/ 1916430 h 2796703"/>
                <a:gd name="connsiteX43" fmla="*/ 1363980 w 1875754"/>
                <a:gd name="connsiteY43" fmla="*/ 1965960 h 2796703"/>
                <a:gd name="connsiteX44" fmla="*/ 1405890 w 1875754"/>
                <a:gd name="connsiteY44" fmla="*/ 2026920 h 2796703"/>
                <a:gd name="connsiteX45" fmla="*/ 1417320 w 1875754"/>
                <a:gd name="connsiteY45" fmla="*/ 2061210 h 2796703"/>
                <a:gd name="connsiteX46" fmla="*/ 1459230 w 1875754"/>
                <a:gd name="connsiteY46" fmla="*/ 2110740 h 2796703"/>
                <a:gd name="connsiteX47" fmla="*/ 1508760 w 1875754"/>
                <a:gd name="connsiteY47" fmla="*/ 2145030 h 2796703"/>
                <a:gd name="connsiteX48" fmla="*/ 1596390 w 1875754"/>
                <a:gd name="connsiteY48" fmla="*/ 2186940 h 2796703"/>
                <a:gd name="connsiteX49" fmla="*/ 1617239 w 1875754"/>
                <a:gd name="connsiteY49" fmla="*/ 2212815 h 2796703"/>
                <a:gd name="connsiteX50" fmla="*/ 1653329 w 1875754"/>
                <a:gd name="connsiteY50" fmla="*/ 2255730 h 2796703"/>
                <a:gd name="connsiteX51" fmla="*/ 1711484 w 1875754"/>
                <a:gd name="connsiteY51" fmla="*/ 2288220 h 2796703"/>
                <a:gd name="connsiteX52" fmla="*/ 1748790 w 1875754"/>
                <a:gd name="connsiteY52" fmla="*/ 2358390 h 2796703"/>
                <a:gd name="connsiteX53" fmla="*/ 1774244 w 1875754"/>
                <a:gd name="connsiteY53" fmla="*/ 2427391 h 2796703"/>
                <a:gd name="connsiteX54" fmla="*/ 1804514 w 1875754"/>
                <a:gd name="connsiteY54" fmla="*/ 2490946 h 2796703"/>
                <a:gd name="connsiteX55" fmla="*/ 1824780 w 1875754"/>
                <a:gd name="connsiteY55" fmla="*/ 2532061 h 2796703"/>
                <a:gd name="connsiteX56" fmla="*/ 1843619 w 1875754"/>
                <a:gd name="connsiteY56" fmla="*/ 2585401 h 2796703"/>
                <a:gd name="connsiteX57" fmla="*/ 1872173 w 1875754"/>
                <a:gd name="connsiteY57" fmla="*/ 2657833 h 2796703"/>
                <a:gd name="connsiteX58" fmla="*/ 1875754 w 1875754"/>
                <a:gd name="connsiteY58" fmla="*/ 2720153 h 2796703"/>
                <a:gd name="connsiteX59" fmla="*/ 1853376 w 1875754"/>
                <a:gd name="connsiteY59" fmla="*/ 2774583 h 2796703"/>
                <a:gd name="connsiteX60" fmla="*/ 1774829 w 1875754"/>
                <a:gd name="connsiteY60" fmla="*/ 2775270 h 2796703"/>
                <a:gd name="connsiteX61" fmla="*/ 1699050 w 1875754"/>
                <a:gd name="connsiteY61" fmla="*/ 2781090 h 2796703"/>
                <a:gd name="connsiteX62" fmla="*/ 1628459 w 1875754"/>
                <a:gd name="connsiteY62" fmla="*/ 2779290 h 2796703"/>
                <a:gd name="connsiteX63" fmla="*/ 1529400 w 1875754"/>
                <a:gd name="connsiteY63" fmla="*/ 2796703 h 2796703"/>
                <a:gd name="connsiteX64" fmla="*/ 1451610 w 1875754"/>
                <a:gd name="connsiteY64" fmla="*/ 2766060 h 2796703"/>
                <a:gd name="connsiteX65" fmla="*/ 1390650 w 1875754"/>
                <a:gd name="connsiteY65" fmla="*/ 2773680 h 2796703"/>
                <a:gd name="connsiteX66" fmla="*/ 1356360 w 1875754"/>
                <a:gd name="connsiteY66" fmla="*/ 2766060 h 2796703"/>
                <a:gd name="connsiteX67" fmla="*/ 1325880 w 1875754"/>
                <a:gd name="connsiteY67" fmla="*/ 2750820 h 2796703"/>
                <a:gd name="connsiteX68" fmla="*/ 1226820 w 1875754"/>
                <a:gd name="connsiteY68" fmla="*/ 2758440 h 2796703"/>
                <a:gd name="connsiteX69" fmla="*/ 1135380 w 1875754"/>
                <a:gd name="connsiteY69" fmla="*/ 2773680 h 2796703"/>
                <a:gd name="connsiteX70" fmla="*/ 1078230 w 1875754"/>
                <a:gd name="connsiteY70" fmla="*/ 2762250 h 2796703"/>
                <a:gd name="connsiteX71" fmla="*/ 1013460 w 1875754"/>
                <a:gd name="connsiteY71" fmla="*/ 2739390 h 2796703"/>
                <a:gd name="connsiteX72" fmla="*/ 956310 w 1875754"/>
                <a:gd name="connsiteY72" fmla="*/ 2727960 h 2796703"/>
                <a:gd name="connsiteX73" fmla="*/ 830580 w 1875754"/>
                <a:gd name="connsiteY73" fmla="*/ 2678430 h 2796703"/>
                <a:gd name="connsiteX74" fmla="*/ 800100 w 1875754"/>
                <a:gd name="connsiteY74" fmla="*/ 2647950 h 2796703"/>
                <a:gd name="connsiteX75" fmla="*/ 758190 w 1875754"/>
                <a:gd name="connsiteY75" fmla="*/ 2636520 h 2796703"/>
                <a:gd name="connsiteX76" fmla="*/ 727710 w 1875754"/>
                <a:gd name="connsiteY76" fmla="*/ 2625090 h 2796703"/>
                <a:gd name="connsiteX77" fmla="*/ 681990 w 1875754"/>
                <a:gd name="connsiteY77" fmla="*/ 2590800 h 2796703"/>
                <a:gd name="connsiteX78" fmla="*/ 659130 w 1875754"/>
                <a:gd name="connsiteY78" fmla="*/ 2564130 h 2796703"/>
                <a:gd name="connsiteX79" fmla="*/ 590550 w 1875754"/>
                <a:gd name="connsiteY79" fmla="*/ 2552700 h 2796703"/>
                <a:gd name="connsiteX80" fmla="*/ 563880 w 1875754"/>
                <a:gd name="connsiteY80" fmla="*/ 2537460 h 2796703"/>
                <a:gd name="connsiteX81" fmla="*/ 541020 w 1875754"/>
                <a:gd name="connsiteY81" fmla="*/ 2491740 h 2796703"/>
                <a:gd name="connsiteX82" fmla="*/ 541020 w 1875754"/>
                <a:gd name="connsiteY82" fmla="*/ 2426970 h 2796703"/>
                <a:gd name="connsiteX83" fmla="*/ 502920 w 1875754"/>
                <a:gd name="connsiteY83" fmla="*/ 2354580 h 2796703"/>
                <a:gd name="connsiteX84" fmla="*/ 472440 w 1875754"/>
                <a:gd name="connsiteY84" fmla="*/ 2293620 h 2796703"/>
                <a:gd name="connsiteX85" fmla="*/ 422910 w 1875754"/>
                <a:gd name="connsiteY85" fmla="*/ 2217420 h 2796703"/>
                <a:gd name="connsiteX86" fmla="*/ 388620 w 1875754"/>
                <a:gd name="connsiteY86" fmla="*/ 2076450 h 2796703"/>
                <a:gd name="connsiteX87" fmla="*/ 350520 w 1875754"/>
                <a:gd name="connsiteY87" fmla="*/ 2038350 h 2796703"/>
                <a:gd name="connsiteX88" fmla="*/ 331470 w 1875754"/>
                <a:gd name="connsiteY88" fmla="*/ 2011680 h 2796703"/>
                <a:gd name="connsiteX89" fmla="*/ 308610 w 1875754"/>
                <a:gd name="connsiteY89" fmla="*/ 1962150 h 2796703"/>
                <a:gd name="connsiteX90" fmla="*/ 281940 w 1875754"/>
                <a:gd name="connsiteY90" fmla="*/ 1905000 h 2796703"/>
                <a:gd name="connsiteX91" fmla="*/ 232410 w 1875754"/>
                <a:gd name="connsiteY91" fmla="*/ 1802130 h 2796703"/>
                <a:gd name="connsiteX92" fmla="*/ 240030 w 1875754"/>
                <a:gd name="connsiteY92" fmla="*/ 1748790 h 2796703"/>
                <a:gd name="connsiteX93" fmla="*/ 251460 w 1875754"/>
                <a:gd name="connsiteY93" fmla="*/ 1676400 h 2796703"/>
                <a:gd name="connsiteX94" fmla="*/ 236220 w 1875754"/>
                <a:gd name="connsiteY94" fmla="*/ 1611630 h 2796703"/>
                <a:gd name="connsiteX95" fmla="*/ 220980 w 1875754"/>
                <a:gd name="connsiteY95" fmla="*/ 1569720 h 2796703"/>
                <a:gd name="connsiteX96" fmla="*/ 220980 w 1875754"/>
                <a:gd name="connsiteY96" fmla="*/ 1508760 h 2796703"/>
                <a:gd name="connsiteX97" fmla="*/ 220980 w 1875754"/>
                <a:gd name="connsiteY97" fmla="*/ 1508760 h 2796703"/>
                <a:gd name="connsiteX98" fmla="*/ 205740 w 1875754"/>
                <a:gd name="connsiteY98" fmla="*/ 1447800 h 2796703"/>
                <a:gd name="connsiteX99" fmla="*/ 190500 w 1875754"/>
                <a:gd name="connsiteY99" fmla="*/ 1379220 h 2796703"/>
                <a:gd name="connsiteX100" fmla="*/ 205740 w 1875754"/>
                <a:gd name="connsiteY100" fmla="*/ 1329690 h 2796703"/>
                <a:gd name="connsiteX101" fmla="*/ 186690 w 1875754"/>
                <a:gd name="connsiteY101" fmla="*/ 1245870 h 2796703"/>
                <a:gd name="connsiteX102" fmla="*/ 160020 w 1875754"/>
                <a:gd name="connsiteY102" fmla="*/ 1169670 h 2796703"/>
                <a:gd name="connsiteX103" fmla="*/ 137160 w 1875754"/>
                <a:gd name="connsiteY103" fmla="*/ 1108710 h 2796703"/>
                <a:gd name="connsiteX104" fmla="*/ 99060 w 1875754"/>
                <a:gd name="connsiteY104" fmla="*/ 1055370 h 2796703"/>
                <a:gd name="connsiteX105" fmla="*/ 80010 w 1875754"/>
                <a:gd name="connsiteY105" fmla="*/ 994410 h 2796703"/>
                <a:gd name="connsiteX106" fmla="*/ 57150 w 1875754"/>
                <a:gd name="connsiteY106" fmla="*/ 941070 h 2796703"/>
                <a:gd name="connsiteX107" fmla="*/ 76200 w 1875754"/>
                <a:gd name="connsiteY107" fmla="*/ 895350 h 2796703"/>
                <a:gd name="connsiteX108" fmla="*/ 80010 w 1875754"/>
                <a:gd name="connsiteY108" fmla="*/ 838200 h 2796703"/>
                <a:gd name="connsiteX109" fmla="*/ 68580 w 1875754"/>
                <a:gd name="connsiteY109" fmla="*/ 800100 h 2796703"/>
                <a:gd name="connsiteX110" fmla="*/ 72390 w 1875754"/>
                <a:gd name="connsiteY110" fmla="*/ 758190 h 2796703"/>
                <a:gd name="connsiteX111" fmla="*/ 87630 w 1875754"/>
                <a:gd name="connsiteY111" fmla="*/ 716280 h 2796703"/>
                <a:gd name="connsiteX112" fmla="*/ 91440 w 1875754"/>
                <a:gd name="connsiteY112" fmla="*/ 636270 h 2796703"/>
                <a:gd name="connsiteX113" fmla="*/ 68580 w 1875754"/>
                <a:gd name="connsiteY113" fmla="*/ 579120 h 2796703"/>
                <a:gd name="connsiteX114" fmla="*/ 45720 w 1875754"/>
                <a:gd name="connsiteY114" fmla="*/ 548640 h 2796703"/>
                <a:gd name="connsiteX115" fmla="*/ 38100 w 1875754"/>
                <a:gd name="connsiteY115" fmla="*/ 476250 h 2796703"/>
                <a:gd name="connsiteX116" fmla="*/ 22860 w 1875754"/>
                <a:gd name="connsiteY116" fmla="*/ 426720 h 2796703"/>
                <a:gd name="connsiteX117" fmla="*/ 3810 w 1875754"/>
                <a:gd name="connsiteY117" fmla="*/ 373380 h 2796703"/>
                <a:gd name="connsiteX118" fmla="*/ 0 w 1875754"/>
                <a:gd name="connsiteY118" fmla="*/ 316230 h 2796703"/>
                <a:gd name="connsiteX119" fmla="*/ 0 w 1875754"/>
                <a:gd name="connsiteY119" fmla="*/ 262890 h 2796703"/>
                <a:gd name="connsiteX120" fmla="*/ 41910 w 1875754"/>
                <a:gd name="connsiteY120" fmla="*/ 213360 h 2796703"/>
                <a:gd name="connsiteX121" fmla="*/ 60960 w 1875754"/>
                <a:gd name="connsiteY121" fmla="*/ 167640 h 2796703"/>
                <a:gd name="connsiteX122" fmla="*/ 91440 w 1875754"/>
                <a:gd name="connsiteY122" fmla="*/ 148590 h 2796703"/>
                <a:gd name="connsiteX123" fmla="*/ 125730 w 1875754"/>
                <a:gd name="connsiteY123" fmla="*/ 125730 h 2796703"/>
                <a:gd name="connsiteX124" fmla="*/ 182880 w 1875754"/>
                <a:gd name="connsiteY124" fmla="*/ 87630 h 2796703"/>
                <a:gd name="connsiteX125" fmla="*/ 231615 w 1875754"/>
                <a:gd name="connsiteY125" fmla="*/ 65986 h 2796703"/>
                <a:gd name="connsiteX126" fmla="*/ 313720 w 1875754"/>
                <a:gd name="connsiteY126" fmla="*/ 55145 h 2796703"/>
                <a:gd name="connsiteX127" fmla="*/ 328111 w 1875754"/>
                <a:gd name="connsiteY127" fmla="*/ 114427 h 2796703"/>
                <a:gd name="connsiteX128" fmla="*/ 220980 w 1875754"/>
                <a:gd name="connsiteY128" fmla="*/ 133350 h 2796703"/>
                <a:gd name="connsiteX129" fmla="*/ 106680 w 1875754"/>
                <a:gd name="connsiteY129" fmla="*/ 205740 h 2796703"/>
                <a:gd name="connsiteX130" fmla="*/ 80010 w 1875754"/>
                <a:gd name="connsiteY130" fmla="*/ 259080 h 2796703"/>
                <a:gd name="connsiteX131" fmla="*/ 68580 w 1875754"/>
                <a:gd name="connsiteY131" fmla="*/ 304800 h 2796703"/>
                <a:gd name="connsiteX132" fmla="*/ 60960 w 1875754"/>
                <a:gd name="connsiteY132" fmla="*/ 358140 h 2796703"/>
                <a:gd name="connsiteX133" fmla="*/ 83820 w 1875754"/>
                <a:gd name="connsiteY133" fmla="*/ 430530 h 2796703"/>
                <a:gd name="connsiteX134" fmla="*/ 129540 w 1875754"/>
                <a:gd name="connsiteY134" fmla="*/ 483870 h 2796703"/>
                <a:gd name="connsiteX135" fmla="*/ 163830 w 1875754"/>
                <a:gd name="connsiteY135" fmla="*/ 541020 h 2796703"/>
                <a:gd name="connsiteX136" fmla="*/ 156210 w 1875754"/>
                <a:gd name="connsiteY136" fmla="*/ 643890 h 2796703"/>
                <a:gd name="connsiteX137" fmla="*/ 156210 w 1875754"/>
                <a:gd name="connsiteY137" fmla="*/ 773430 h 2796703"/>
                <a:gd name="connsiteX138" fmla="*/ 144780 w 1875754"/>
                <a:gd name="connsiteY138" fmla="*/ 899160 h 2796703"/>
                <a:gd name="connsiteX139" fmla="*/ 190500 w 1875754"/>
                <a:gd name="connsiteY139" fmla="*/ 1024890 h 2796703"/>
                <a:gd name="connsiteX140" fmla="*/ 220980 w 1875754"/>
                <a:gd name="connsiteY140" fmla="*/ 1112520 h 2796703"/>
                <a:gd name="connsiteX141" fmla="*/ 251460 w 1875754"/>
                <a:gd name="connsiteY141" fmla="*/ 1188720 h 2796703"/>
                <a:gd name="connsiteX142" fmla="*/ 259080 w 1875754"/>
                <a:gd name="connsiteY142" fmla="*/ 1283970 h 2796703"/>
                <a:gd name="connsiteX143" fmla="*/ 274320 w 1875754"/>
                <a:gd name="connsiteY143" fmla="*/ 1394460 h 2796703"/>
                <a:gd name="connsiteX144" fmla="*/ 320040 w 1875754"/>
                <a:gd name="connsiteY144" fmla="*/ 1543050 h 2796703"/>
                <a:gd name="connsiteX145" fmla="*/ 342900 w 1875754"/>
                <a:gd name="connsiteY145" fmla="*/ 1741170 h 2796703"/>
                <a:gd name="connsiteX146" fmla="*/ 411480 w 1875754"/>
                <a:gd name="connsiteY146" fmla="*/ 1950720 h 2796703"/>
                <a:gd name="connsiteX147" fmla="*/ 472440 w 1875754"/>
                <a:gd name="connsiteY147" fmla="*/ 2148840 h 2796703"/>
                <a:gd name="connsiteX148" fmla="*/ 556260 w 1875754"/>
                <a:gd name="connsiteY148" fmla="*/ 2308860 h 2796703"/>
                <a:gd name="connsiteX149" fmla="*/ 655320 w 1875754"/>
                <a:gd name="connsiteY149" fmla="*/ 2430780 h 2796703"/>
                <a:gd name="connsiteX150" fmla="*/ 784860 w 1875754"/>
                <a:gd name="connsiteY150" fmla="*/ 2548890 h 2796703"/>
                <a:gd name="connsiteX151" fmla="*/ 914400 w 1875754"/>
                <a:gd name="connsiteY151" fmla="*/ 2617470 h 2796703"/>
                <a:gd name="connsiteX152" fmla="*/ 948690 w 1875754"/>
                <a:gd name="connsiteY152" fmla="*/ 2651760 h 2796703"/>
                <a:gd name="connsiteX153" fmla="*/ 1074420 w 1875754"/>
                <a:gd name="connsiteY153" fmla="*/ 2674620 h 2796703"/>
                <a:gd name="connsiteX154" fmla="*/ 1123950 w 1875754"/>
                <a:gd name="connsiteY154" fmla="*/ 2678430 h 2796703"/>
                <a:gd name="connsiteX155" fmla="*/ 1344930 w 1875754"/>
                <a:gd name="connsiteY155" fmla="*/ 2674620 h 2796703"/>
                <a:gd name="connsiteX156" fmla="*/ 1592580 w 1875754"/>
                <a:gd name="connsiteY156" fmla="*/ 2716530 h 2796703"/>
                <a:gd name="connsiteX157" fmla="*/ 1737360 w 1875754"/>
                <a:gd name="connsiteY157" fmla="*/ 2716530 h 2796703"/>
                <a:gd name="connsiteX158" fmla="*/ 1786890 w 1875754"/>
                <a:gd name="connsiteY158" fmla="*/ 2682240 h 2796703"/>
                <a:gd name="connsiteX159" fmla="*/ 1783080 w 1875754"/>
                <a:gd name="connsiteY159" fmla="*/ 2625090 h 2796703"/>
                <a:gd name="connsiteX160" fmla="*/ 1764030 w 1875754"/>
                <a:gd name="connsiteY160" fmla="*/ 2579370 h 2796703"/>
                <a:gd name="connsiteX161" fmla="*/ 1718310 w 1875754"/>
                <a:gd name="connsiteY161" fmla="*/ 2526030 h 2796703"/>
                <a:gd name="connsiteX162" fmla="*/ 1684020 w 1875754"/>
                <a:gd name="connsiteY162" fmla="*/ 2400300 h 2796703"/>
                <a:gd name="connsiteX163" fmla="*/ 1657350 w 1875754"/>
                <a:gd name="connsiteY163" fmla="*/ 2339340 h 2796703"/>
                <a:gd name="connsiteX164" fmla="*/ 1607820 w 1875754"/>
                <a:gd name="connsiteY164" fmla="*/ 2263140 h 2796703"/>
                <a:gd name="connsiteX165" fmla="*/ 1504950 w 1875754"/>
                <a:gd name="connsiteY165" fmla="*/ 2205990 h 2796703"/>
                <a:gd name="connsiteX166" fmla="*/ 1379220 w 1875754"/>
                <a:gd name="connsiteY166" fmla="*/ 2129790 h 2796703"/>
                <a:gd name="connsiteX167" fmla="*/ 1306830 w 1875754"/>
                <a:gd name="connsiteY167" fmla="*/ 2053590 h 2796703"/>
                <a:gd name="connsiteX168" fmla="*/ 1257300 w 1875754"/>
                <a:gd name="connsiteY168" fmla="*/ 1943100 h 2796703"/>
                <a:gd name="connsiteX169" fmla="*/ 1226820 w 1875754"/>
                <a:gd name="connsiteY169" fmla="*/ 1844040 h 2796703"/>
                <a:gd name="connsiteX170" fmla="*/ 1215390 w 1875754"/>
                <a:gd name="connsiteY170" fmla="*/ 1756410 h 2796703"/>
                <a:gd name="connsiteX171" fmla="*/ 1181100 w 1875754"/>
                <a:gd name="connsiteY171" fmla="*/ 1703070 h 2796703"/>
                <a:gd name="connsiteX172" fmla="*/ 1150620 w 1875754"/>
                <a:gd name="connsiteY172" fmla="*/ 1577340 h 2796703"/>
                <a:gd name="connsiteX173" fmla="*/ 1123950 w 1875754"/>
                <a:gd name="connsiteY173" fmla="*/ 1474470 h 2796703"/>
                <a:gd name="connsiteX174" fmla="*/ 1070610 w 1875754"/>
                <a:gd name="connsiteY174" fmla="*/ 1356360 h 2796703"/>
                <a:gd name="connsiteX175" fmla="*/ 1013460 w 1875754"/>
                <a:gd name="connsiteY175" fmla="*/ 1230630 h 2796703"/>
                <a:gd name="connsiteX176" fmla="*/ 1021080 w 1875754"/>
                <a:gd name="connsiteY176" fmla="*/ 1123950 h 2796703"/>
                <a:gd name="connsiteX177" fmla="*/ 1028700 w 1875754"/>
                <a:gd name="connsiteY177" fmla="*/ 1085850 h 2796703"/>
                <a:gd name="connsiteX178" fmla="*/ 1097280 w 1875754"/>
                <a:gd name="connsiteY178" fmla="*/ 1051560 h 2796703"/>
                <a:gd name="connsiteX179" fmla="*/ 1150620 w 1875754"/>
                <a:gd name="connsiteY179" fmla="*/ 1017270 h 2796703"/>
                <a:gd name="connsiteX180" fmla="*/ 1158240 w 1875754"/>
                <a:gd name="connsiteY180" fmla="*/ 929640 h 2796703"/>
                <a:gd name="connsiteX181" fmla="*/ 1131570 w 1875754"/>
                <a:gd name="connsiteY181" fmla="*/ 842010 h 2796703"/>
                <a:gd name="connsiteX182" fmla="*/ 1062990 w 1875754"/>
                <a:gd name="connsiteY182" fmla="*/ 784860 h 2796703"/>
                <a:gd name="connsiteX183" fmla="*/ 1009650 w 1875754"/>
                <a:gd name="connsiteY183" fmla="*/ 617220 h 2796703"/>
                <a:gd name="connsiteX184" fmla="*/ 948690 w 1875754"/>
                <a:gd name="connsiteY184" fmla="*/ 491490 h 2796703"/>
                <a:gd name="connsiteX185" fmla="*/ 845343 w 1875754"/>
                <a:gd name="connsiteY185" fmla="*/ 386240 h 2796703"/>
                <a:gd name="connsiteX186" fmla="*/ 830580 w 1875754"/>
                <a:gd name="connsiteY186" fmla="*/ 293370 h 2796703"/>
                <a:gd name="connsiteX187" fmla="*/ 838200 w 1875754"/>
                <a:gd name="connsiteY187" fmla="*/ 182880 h 2796703"/>
                <a:gd name="connsiteX188" fmla="*/ 819150 w 1875754"/>
                <a:gd name="connsiteY188" fmla="*/ 99060 h 2796703"/>
                <a:gd name="connsiteX189" fmla="*/ 784860 w 1875754"/>
                <a:gd name="connsiteY189" fmla="*/ 68580 h 2796703"/>
                <a:gd name="connsiteX190" fmla="*/ 712470 w 1875754"/>
                <a:gd name="connsiteY190" fmla="*/ 57150 h 2796703"/>
                <a:gd name="connsiteX191" fmla="*/ 621030 w 1875754"/>
                <a:gd name="connsiteY191" fmla="*/ 57150 h 2796703"/>
                <a:gd name="connsiteX192" fmla="*/ 495300 w 1875754"/>
                <a:gd name="connsiteY192" fmla="*/ 95250 h 2796703"/>
                <a:gd name="connsiteX193" fmla="*/ 430530 w 1875754"/>
                <a:gd name="connsiteY193" fmla="*/ 114300 h 2796703"/>
                <a:gd name="connsiteX194" fmla="*/ 412406 w 1875754"/>
                <a:gd name="connsiteY194" fmla="*/ 119126 h 2796703"/>
                <a:gd name="connsiteX0" fmla="*/ 412406 w 1875754"/>
                <a:gd name="connsiteY0" fmla="*/ 119126 h 2805605"/>
                <a:gd name="connsiteX1" fmla="*/ 463349 w 1875754"/>
                <a:gd name="connsiteY1" fmla="*/ 39559 h 2805605"/>
                <a:gd name="connsiteX2" fmla="*/ 529590 w 1875754"/>
                <a:gd name="connsiteY2" fmla="*/ 41910 h 2805605"/>
                <a:gd name="connsiteX3" fmla="*/ 617220 w 1875754"/>
                <a:gd name="connsiteY3" fmla="*/ 19050 h 2805605"/>
                <a:gd name="connsiteX4" fmla="*/ 739140 w 1875754"/>
                <a:gd name="connsiteY4" fmla="*/ 0 h 2805605"/>
                <a:gd name="connsiteX5" fmla="*/ 796290 w 1875754"/>
                <a:gd name="connsiteY5" fmla="*/ 7620 h 2805605"/>
                <a:gd name="connsiteX6" fmla="*/ 811530 w 1875754"/>
                <a:gd name="connsiteY6" fmla="*/ 11430 h 2805605"/>
                <a:gd name="connsiteX7" fmla="*/ 857250 w 1875754"/>
                <a:gd name="connsiteY7" fmla="*/ 49530 h 2805605"/>
                <a:gd name="connsiteX8" fmla="*/ 891540 w 1875754"/>
                <a:gd name="connsiteY8" fmla="*/ 91440 h 2805605"/>
                <a:gd name="connsiteX9" fmla="*/ 918210 w 1875754"/>
                <a:gd name="connsiteY9" fmla="*/ 152400 h 2805605"/>
                <a:gd name="connsiteX10" fmla="*/ 929640 w 1875754"/>
                <a:gd name="connsiteY10" fmla="*/ 213360 h 2805605"/>
                <a:gd name="connsiteX11" fmla="*/ 933450 w 1875754"/>
                <a:gd name="connsiteY11" fmla="*/ 262890 h 2805605"/>
                <a:gd name="connsiteX12" fmla="*/ 971550 w 1875754"/>
                <a:gd name="connsiteY12" fmla="*/ 300990 h 2805605"/>
                <a:gd name="connsiteX13" fmla="*/ 1013460 w 1875754"/>
                <a:gd name="connsiteY13" fmla="*/ 331470 h 2805605"/>
                <a:gd name="connsiteX14" fmla="*/ 1032510 w 1875754"/>
                <a:gd name="connsiteY14" fmla="*/ 396240 h 2805605"/>
                <a:gd name="connsiteX15" fmla="*/ 1040130 w 1875754"/>
                <a:gd name="connsiteY15" fmla="*/ 476250 h 2805605"/>
                <a:gd name="connsiteX16" fmla="*/ 1104900 w 1875754"/>
                <a:gd name="connsiteY16" fmla="*/ 510540 h 2805605"/>
                <a:gd name="connsiteX17" fmla="*/ 1135380 w 1875754"/>
                <a:gd name="connsiteY17" fmla="*/ 567690 h 2805605"/>
                <a:gd name="connsiteX18" fmla="*/ 1154430 w 1875754"/>
                <a:gd name="connsiteY18" fmla="*/ 628650 h 2805605"/>
                <a:gd name="connsiteX19" fmla="*/ 1158240 w 1875754"/>
                <a:gd name="connsiteY19" fmla="*/ 666750 h 2805605"/>
                <a:gd name="connsiteX20" fmla="*/ 1181100 w 1875754"/>
                <a:gd name="connsiteY20" fmla="*/ 731520 h 2805605"/>
                <a:gd name="connsiteX21" fmla="*/ 1226820 w 1875754"/>
                <a:gd name="connsiteY21" fmla="*/ 773430 h 2805605"/>
                <a:gd name="connsiteX22" fmla="*/ 1261110 w 1875754"/>
                <a:gd name="connsiteY22" fmla="*/ 792480 h 2805605"/>
                <a:gd name="connsiteX23" fmla="*/ 1287780 w 1875754"/>
                <a:gd name="connsiteY23" fmla="*/ 857250 h 2805605"/>
                <a:gd name="connsiteX24" fmla="*/ 1291590 w 1875754"/>
                <a:gd name="connsiteY24" fmla="*/ 918210 h 2805605"/>
                <a:gd name="connsiteX25" fmla="*/ 1280160 w 1875754"/>
                <a:gd name="connsiteY25" fmla="*/ 941070 h 2805605"/>
                <a:gd name="connsiteX26" fmla="*/ 1280160 w 1875754"/>
                <a:gd name="connsiteY26" fmla="*/ 1005840 h 2805605"/>
                <a:gd name="connsiteX27" fmla="*/ 1253490 w 1875754"/>
                <a:gd name="connsiteY27" fmla="*/ 1047750 h 2805605"/>
                <a:gd name="connsiteX28" fmla="*/ 1234440 w 1875754"/>
                <a:gd name="connsiteY28" fmla="*/ 1089660 h 2805605"/>
                <a:gd name="connsiteX29" fmla="*/ 1207770 w 1875754"/>
                <a:gd name="connsiteY29" fmla="*/ 1104900 h 2805605"/>
                <a:gd name="connsiteX30" fmla="*/ 1207770 w 1875754"/>
                <a:gd name="connsiteY30" fmla="*/ 1150620 h 2805605"/>
                <a:gd name="connsiteX31" fmla="*/ 1173480 w 1875754"/>
                <a:gd name="connsiteY31" fmla="*/ 1188720 h 2805605"/>
                <a:gd name="connsiteX32" fmla="*/ 1165860 w 1875754"/>
                <a:gd name="connsiteY32" fmla="*/ 1253490 h 2805605"/>
                <a:gd name="connsiteX33" fmla="*/ 1200150 w 1875754"/>
                <a:gd name="connsiteY33" fmla="*/ 1325880 h 2805605"/>
                <a:gd name="connsiteX34" fmla="*/ 1200150 w 1875754"/>
                <a:gd name="connsiteY34" fmla="*/ 1383030 h 2805605"/>
                <a:gd name="connsiteX35" fmla="*/ 1211580 w 1875754"/>
                <a:gd name="connsiteY35" fmla="*/ 1447800 h 2805605"/>
                <a:gd name="connsiteX36" fmla="*/ 1203960 w 1875754"/>
                <a:gd name="connsiteY36" fmla="*/ 1508760 h 2805605"/>
                <a:gd name="connsiteX37" fmla="*/ 1253490 w 1875754"/>
                <a:gd name="connsiteY37" fmla="*/ 1607820 h 2805605"/>
                <a:gd name="connsiteX38" fmla="*/ 1272540 w 1875754"/>
                <a:gd name="connsiteY38" fmla="*/ 1699260 h 2805605"/>
                <a:gd name="connsiteX39" fmla="*/ 1287780 w 1875754"/>
                <a:gd name="connsiteY39" fmla="*/ 1737360 h 2805605"/>
                <a:gd name="connsiteX40" fmla="*/ 1325880 w 1875754"/>
                <a:gd name="connsiteY40" fmla="*/ 1805940 h 2805605"/>
                <a:gd name="connsiteX41" fmla="*/ 1329690 w 1875754"/>
                <a:gd name="connsiteY41" fmla="*/ 1866900 h 2805605"/>
                <a:gd name="connsiteX42" fmla="*/ 1333500 w 1875754"/>
                <a:gd name="connsiteY42" fmla="*/ 1916430 h 2805605"/>
                <a:gd name="connsiteX43" fmla="*/ 1363980 w 1875754"/>
                <a:gd name="connsiteY43" fmla="*/ 1965960 h 2805605"/>
                <a:gd name="connsiteX44" fmla="*/ 1405890 w 1875754"/>
                <a:gd name="connsiteY44" fmla="*/ 2026920 h 2805605"/>
                <a:gd name="connsiteX45" fmla="*/ 1417320 w 1875754"/>
                <a:gd name="connsiteY45" fmla="*/ 2061210 h 2805605"/>
                <a:gd name="connsiteX46" fmla="*/ 1459230 w 1875754"/>
                <a:gd name="connsiteY46" fmla="*/ 2110740 h 2805605"/>
                <a:gd name="connsiteX47" fmla="*/ 1508760 w 1875754"/>
                <a:gd name="connsiteY47" fmla="*/ 2145030 h 2805605"/>
                <a:gd name="connsiteX48" fmla="*/ 1596390 w 1875754"/>
                <a:gd name="connsiteY48" fmla="*/ 2186940 h 2805605"/>
                <a:gd name="connsiteX49" fmla="*/ 1617239 w 1875754"/>
                <a:gd name="connsiteY49" fmla="*/ 2212815 h 2805605"/>
                <a:gd name="connsiteX50" fmla="*/ 1653329 w 1875754"/>
                <a:gd name="connsiteY50" fmla="*/ 2255730 h 2805605"/>
                <a:gd name="connsiteX51" fmla="*/ 1711484 w 1875754"/>
                <a:gd name="connsiteY51" fmla="*/ 2288220 h 2805605"/>
                <a:gd name="connsiteX52" fmla="*/ 1748790 w 1875754"/>
                <a:gd name="connsiteY52" fmla="*/ 2358390 h 2805605"/>
                <a:gd name="connsiteX53" fmla="*/ 1774244 w 1875754"/>
                <a:gd name="connsiteY53" fmla="*/ 2427391 h 2805605"/>
                <a:gd name="connsiteX54" fmla="*/ 1804514 w 1875754"/>
                <a:gd name="connsiteY54" fmla="*/ 2490946 h 2805605"/>
                <a:gd name="connsiteX55" fmla="*/ 1824780 w 1875754"/>
                <a:gd name="connsiteY55" fmla="*/ 2532061 h 2805605"/>
                <a:gd name="connsiteX56" fmla="*/ 1843619 w 1875754"/>
                <a:gd name="connsiteY56" fmla="*/ 2585401 h 2805605"/>
                <a:gd name="connsiteX57" fmla="*/ 1872173 w 1875754"/>
                <a:gd name="connsiteY57" fmla="*/ 2657833 h 2805605"/>
                <a:gd name="connsiteX58" fmla="*/ 1875754 w 1875754"/>
                <a:gd name="connsiteY58" fmla="*/ 2720153 h 2805605"/>
                <a:gd name="connsiteX59" fmla="*/ 1853376 w 1875754"/>
                <a:gd name="connsiteY59" fmla="*/ 2774583 h 2805605"/>
                <a:gd name="connsiteX60" fmla="*/ 1774829 w 1875754"/>
                <a:gd name="connsiteY60" fmla="*/ 2805605 h 2805605"/>
                <a:gd name="connsiteX61" fmla="*/ 1699050 w 1875754"/>
                <a:gd name="connsiteY61" fmla="*/ 2781090 h 2805605"/>
                <a:gd name="connsiteX62" fmla="*/ 1628459 w 1875754"/>
                <a:gd name="connsiteY62" fmla="*/ 2779290 h 2805605"/>
                <a:gd name="connsiteX63" fmla="*/ 1529400 w 1875754"/>
                <a:gd name="connsiteY63" fmla="*/ 2796703 h 2805605"/>
                <a:gd name="connsiteX64" fmla="*/ 1451610 w 1875754"/>
                <a:gd name="connsiteY64" fmla="*/ 2766060 h 2805605"/>
                <a:gd name="connsiteX65" fmla="*/ 1390650 w 1875754"/>
                <a:gd name="connsiteY65" fmla="*/ 2773680 h 2805605"/>
                <a:gd name="connsiteX66" fmla="*/ 1356360 w 1875754"/>
                <a:gd name="connsiteY66" fmla="*/ 2766060 h 2805605"/>
                <a:gd name="connsiteX67" fmla="*/ 1325880 w 1875754"/>
                <a:gd name="connsiteY67" fmla="*/ 2750820 h 2805605"/>
                <a:gd name="connsiteX68" fmla="*/ 1226820 w 1875754"/>
                <a:gd name="connsiteY68" fmla="*/ 2758440 h 2805605"/>
                <a:gd name="connsiteX69" fmla="*/ 1135380 w 1875754"/>
                <a:gd name="connsiteY69" fmla="*/ 2773680 h 2805605"/>
                <a:gd name="connsiteX70" fmla="*/ 1078230 w 1875754"/>
                <a:gd name="connsiteY70" fmla="*/ 2762250 h 2805605"/>
                <a:gd name="connsiteX71" fmla="*/ 1013460 w 1875754"/>
                <a:gd name="connsiteY71" fmla="*/ 2739390 h 2805605"/>
                <a:gd name="connsiteX72" fmla="*/ 956310 w 1875754"/>
                <a:gd name="connsiteY72" fmla="*/ 2727960 h 2805605"/>
                <a:gd name="connsiteX73" fmla="*/ 830580 w 1875754"/>
                <a:gd name="connsiteY73" fmla="*/ 2678430 h 2805605"/>
                <a:gd name="connsiteX74" fmla="*/ 800100 w 1875754"/>
                <a:gd name="connsiteY74" fmla="*/ 2647950 h 2805605"/>
                <a:gd name="connsiteX75" fmla="*/ 758190 w 1875754"/>
                <a:gd name="connsiteY75" fmla="*/ 2636520 h 2805605"/>
                <a:gd name="connsiteX76" fmla="*/ 727710 w 1875754"/>
                <a:gd name="connsiteY76" fmla="*/ 2625090 h 2805605"/>
                <a:gd name="connsiteX77" fmla="*/ 681990 w 1875754"/>
                <a:gd name="connsiteY77" fmla="*/ 2590800 h 2805605"/>
                <a:gd name="connsiteX78" fmla="*/ 659130 w 1875754"/>
                <a:gd name="connsiteY78" fmla="*/ 2564130 h 2805605"/>
                <a:gd name="connsiteX79" fmla="*/ 590550 w 1875754"/>
                <a:gd name="connsiteY79" fmla="*/ 2552700 h 2805605"/>
                <a:gd name="connsiteX80" fmla="*/ 563880 w 1875754"/>
                <a:gd name="connsiteY80" fmla="*/ 2537460 h 2805605"/>
                <a:gd name="connsiteX81" fmla="*/ 541020 w 1875754"/>
                <a:gd name="connsiteY81" fmla="*/ 2491740 h 2805605"/>
                <a:gd name="connsiteX82" fmla="*/ 541020 w 1875754"/>
                <a:gd name="connsiteY82" fmla="*/ 2426970 h 2805605"/>
                <a:gd name="connsiteX83" fmla="*/ 502920 w 1875754"/>
                <a:gd name="connsiteY83" fmla="*/ 2354580 h 2805605"/>
                <a:gd name="connsiteX84" fmla="*/ 472440 w 1875754"/>
                <a:gd name="connsiteY84" fmla="*/ 2293620 h 2805605"/>
                <a:gd name="connsiteX85" fmla="*/ 422910 w 1875754"/>
                <a:gd name="connsiteY85" fmla="*/ 2217420 h 2805605"/>
                <a:gd name="connsiteX86" fmla="*/ 388620 w 1875754"/>
                <a:gd name="connsiteY86" fmla="*/ 2076450 h 2805605"/>
                <a:gd name="connsiteX87" fmla="*/ 350520 w 1875754"/>
                <a:gd name="connsiteY87" fmla="*/ 2038350 h 2805605"/>
                <a:gd name="connsiteX88" fmla="*/ 331470 w 1875754"/>
                <a:gd name="connsiteY88" fmla="*/ 2011680 h 2805605"/>
                <a:gd name="connsiteX89" fmla="*/ 308610 w 1875754"/>
                <a:gd name="connsiteY89" fmla="*/ 1962150 h 2805605"/>
                <a:gd name="connsiteX90" fmla="*/ 281940 w 1875754"/>
                <a:gd name="connsiteY90" fmla="*/ 1905000 h 2805605"/>
                <a:gd name="connsiteX91" fmla="*/ 232410 w 1875754"/>
                <a:gd name="connsiteY91" fmla="*/ 1802130 h 2805605"/>
                <a:gd name="connsiteX92" fmla="*/ 240030 w 1875754"/>
                <a:gd name="connsiteY92" fmla="*/ 1748790 h 2805605"/>
                <a:gd name="connsiteX93" fmla="*/ 251460 w 1875754"/>
                <a:gd name="connsiteY93" fmla="*/ 1676400 h 2805605"/>
                <a:gd name="connsiteX94" fmla="*/ 236220 w 1875754"/>
                <a:gd name="connsiteY94" fmla="*/ 1611630 h 2805605"/>
                <a:gd name="connsiteX95" fmla="*/ 220980 w 1875754"/>
                <a:gd name="connsiteY95" fmla="*/ 1569720 h 2805605"/>
                <a:gd name="connsiteX96" fmla="*/ 220980 w 1875754"/>
                <a:gd name="connsiteY96" fmla="*/ 1508760 h 2805605"/>
                <a:gd name="connsiteX97" fmla="*/ 220980 w 1875754"/>
                <a:gd name="connsiteY97" fmla="*/ 1508760 h 2805605"/>
                <a:gd name="connsiteX98" fmla="*/ 205740 w 1875754"/>
                <a:gd name="connsiteY98" fmla="*/ 1447800 h 2805605"/>
                <a:gd name="connsiteX99" fmla="*/ 190500 w 1875754"/>
                <a:gd name="connsiteY99" fmla="*/ 1379220 h 2805605"/>
                <a:gd name="connsiteX100" fmla="*/ 205740 w 1875754"/>
                <a:gd name="connsiteY100" fmla="*/ 1329690 h 2805605"/>
                <a:gd name="connsiteX101" fmla="*/ 186690 w 1875754"/>
                <a:gd name="connsiteY101" fmla="*/ 1245870 h 2805605"/>
                <a:gd name="connsiteX102" fmla="*/ 160020 w 1875754"/>
                <a:gd name="connsiteY102" fmla="*/ 1169670 h 2805605"/>
                <a:gd name="connsiteX103" fmla="*/ 137160 w 1875754"/>
                <a:gd name="connsiteY103" fmla="*/ 1108710 h 2805605"/>
                <a:gd name="connsiteX104" fmla="*/ 99060 w 1875754"/>
                <a:gd name="connsiteY104" fmla="*/ 1055370 h 2805605"/>
                <a:gd name="connsiteX105" fmla="*/ 80010 w 1875754"/>
                <a:gd name="connsiteY105" fmla="*/ 994410 h 2805605"/>
                <a:gd name="connsiteX106" fmla="*/ 57150 w 1875754"/>
                <a:gd name="connsiteY106" fmla="*/ 941070 h 2805605"/>
                <a:gd name="connsiteX107" fmla="*/ 76200 w 1875754"/>
                <a:gd name="connsiteY107" fmla="*/ 895350 h 2805605"/>
                <a:gd name="connsiteX108" fmla="*/ 80010 w 1875754"/>
                <a:gd name="connsiteY108" fmla="*/ 838200 h 2805605"/>
                <a:gd name="connsiteX109" fmla="*/ 68580 w 1875754"/>
                <a:gd name="connsiteY109" fmla="*/ 800100 h 2805605"/>
                <a:gd name="connsiteX110" fmla="*/ 72390 w 1875754"/>
                <a:gd name="connsiteY110" fmla="*/ 758190 h 2805605"/>
                <a:gd name="connsiteX111" fmla="*/ 87630 w 1875754"/>
                <a:gd name="connsiteY111" fmla="*/ 716280 h 2805605"/>
                <a:gd name="connsiteX112" fmla="*/ 91440 w 1875754"/>
                <a:gd name="connsiteY112" fmla="*/ 636270 h 2805605"/>
                <a:gd name="connsiteX113" fmla="*/ 68580 w 1875754"/>
                <a:gd name="connsiteY113" fmla="*/ 579120 h 2805605"/>
                <a:gd name="connsiteX114" fmla="*/ 45720 w 1875754"/>
                <a:gd name="connsiteY114" fmla="*/ 548640 h 2805605"/>
                <a:gd name="connsiteX115" fmla="*/ 38100 w 1875754"/>
                <a:gd name="connsiteY115" fmla="*/ 476250 h 2805605"/>
                <a:gd name="connsiteX116" fmla="*/ 22860 w 1875754"/>
                <a:gd name="connsiteY116" fmla="*/ 426720 h 2805605"/>
                <a:gd name="connsiteX117" fmla="*/ 3810 w 1875754"/>
                <a:gd name="connsiteY117" fmla="*/ 373380 h 2805605"/>
                <a:gd name="connsiteX118" fmla="*/ 0 w 1875754"/>
                <a:gd name="connsiteY118" fmla="*/ 316230 h 2805605"/>
                <a:gd name="connsiteX119" fmla="*/ 0 w 1875754"/>
                <a:gd name="connsiteY119" fmla="*/ 262890 h 2805605"/>
                <a:gd name="connsiteX120" fmla="*/ 41910 w 1875754"/>
                <a:gd name="connsiteY120" fmla="*/ 213360 h 2805605"/>
                <a:gd name="connsiteX121" fmla="*/ 60960 w 1875754"/>
                <a:gd name="connsiteY121" fmla="*/ 167640 h 2805605"/>
                <a:gd name="connsiteX122" fmla="*/ 91440 w 1875754"/>
                <a:gd name="connsiteY122" fmla="*/ 148590 h 2805605"/>
                <a:gd name="connsiteX123" fmla="*/ 125730 w 1875754"/>
                <a:gd name="connsiteY123" fmla="*/ 125730 h 2805605"/>
                <a:gd name="connsiteX124" fmla="*/ 182880 w 1875754"/>
                <a:gd name="connsiteY124" fmla="*/ 87630 h 2805605"/>
                <a:gd name="connsiteX125" fmla="*/ 231615 w 1875754"/>
                <a:gd name="connsiteY125" fmla="*/ 65986 h 2805605"/>
                <a:gd name="connsiteX126" fmla="*/ 313720 w 1875754"/>
                <a:gd name="connsiteY126" fmla="*/ 55145 h 2805605"/>
                <a:gd name="connsiteX127" fmla="*/ 328111 w 1875754"/>
                <a:gd name="connsiteY127" fmla="*/ 114427 h 2805605"/>
                <a:gd name="connsiteX128" fmla="*/ 220980 w 1875754"/>
                <a:gd name="connsiteY128" fmla="*/ 133350 h 2805605"/>
                <a:gd name="connsiteX129" fmla="*/ 106680 w 1875754"/>
                <a:gd name="connsiteY129" fmla="*/ 205740 h 2805605"/>
                <a:gd name="connsiteX130" fmla="*/ 80010 w 1875754"/>
                <a:gd name="connsiteY130" fmla="*/ 259080 h 2805605"/>
                <a:gd name="connsiteX131" fmla="*/ 68580 w 1875754"/>
                <a:gd name="connsiteY131" fmla="*/ 304800 h 2805605"/>
                <a:gd name="connsiteX132" fmla="*/ 60960 w 1875754"/>
                <a:gd name="connsiteY132" fmla="*/ 358140 h 2805605"/>
                <a:gd name="connsiteX133" fmla="*/ 83820 w 1875754"/>
                <a:gd name="connsiteY133" fmla="*/ 430530 h 2805605"/>
                <a:gd name="connsiteX134" fmla="*/ 129540 w 1875754"/>
                <a:gd name="connsiteY134" fmla="*/ 483870 h 2805605"/>
                <a:gd name="connsiteX135" fmla="*/ 163830 w 1875754"/>
                <a:gd name="connsiteY135" fmla="*/ 541020 h 2805605"/>
                <a:gd name="connsiteX136" fmla="*/ 156210 w 1875754"/>
                <a:gd name="connsiteY136" fmla="*/ 643890 h 2805605"/>
                <a:gd name="connsiteX137" fmla="*/ 156210 w 1875754"/>
                <a:gd name="connsiteY137" fmla="*/ 773430 h 2805605"/>
                <a:gd name="connsiteX138" fmla="*/ 144780 w 1875754"/>
                <a:gd name="connsiteY138" fmla="*/ 899160 h 2805605"/>
                <a:gd name="connsiteX139" fmla="*/ 190500 w 1875754"/>
                <a:gd name="connsiteY139" fmla="*/ 1024890 h 2805605"/>
                <a:gd name="connsiteX140" fmla="*/ 220980 w 1875754"/>
                <a:gd name="connsiteY140" fmla="*/ 1112520 h 2805605"/>
                <a:gd name="connsiteX141" fmla="*/ 251460 w 1875754"/>
                <a:gd name="connsiteY141" fmla="*/ 1188720 h 2805605"/>
                <a:gd name="connsiteX142" fmla="*/ 259080 w 1875754"/>
                <a:gd name="connsiteY142" fmla="*/ 1283970 h 2805605"/>
                <a:gd name="connsiteX143" fmla="*/ 274320 w 1875754"/>
                <a:gd name="connsiteY143" fmla="*/ 1394460 h 2805605"/>
                <a:gd name="connsiteX144" fmla="*/ 320040 w 1875754"/>
                <a:gd name="connsiteY144" fmla="*/ 1543050 h 2805605"/>
                <a:gd name="connsiteX145" fmla="*/ 342900 w 1875754"/>
                <a:gd name="connsiteY145" fmla="*/ 1741170 h 2805605"/>
                <a:gd name="connsiteX146" fmla="*/ 411480 w 1875754"/>
                <a:gd name="connsiteY146" fmla="*/ 1950720 h 2805605"/>
                <a:gd name="connsiteX147" fmla="*/ 472440 w 1875754"/>
                <a:gd name="connsiteY147" fmla="*/ 2148840 h 2805605"/>
                <a:gd name="connsiteX148" fmla="*/ 556260 w 1875754"/>
                <a:gd name="connsiteY148" fmla="*/ 2308860 h 2805605"/>
                <a:gd name="connsiteX149" fmla="*/ 655320 w 1875754"/>
                <a:gd name="connsiteY149" fmla="*/ 2430780 h 2805605"/>
                <a:gd name="connsiteX150" fmla="*/ 784860 w 1875754"/>
                <a:gd name="connsiteY150" fmla="*/ 2548890 h 2805605"/>
                <a:gd name="connsiteX151" fmla="*/ 914400 w 1875754"/>
                <a:gd name="connsiteY151" fmla="*/ 2617470 h 2805605"/>
                <a:gd name="connsiteX152" fmla="*/ 948690 w 1875754"/>
                <a:gd name="connsiteY152" fmla="*/ 2651760 h 2805605"/>
                <a:gd name="connsiteX153" fmla="*/ 1074420 w 1875754"/>
                <a:gd name="connsiteY153" fmla="*/ 2674620 h 2805605"/>
                <a:gd name="connsiteX154" fmla="*/ 1123950 w 1875754"/>
                <a:gd name="connsiteY154" fmla="*/ 2678430 h 2805605"/>
                <a:gd name="connsiteX155" fmla="*/ 1344930 w 1875754"/>
                <a:gd name="connsiteY155" fmla="*/ 2674620 h 2805605"/>
                <a:gd name="connsiteX156" fmla="*/ 1592580 w 1875754"/>
                <a:gd name="connsiteY156" fmla="*/ 2716530 h 2805605"/>
                <a:gd name="connsiteX157" fmla="*/ 1737360 w 1875754"/>
                <a:gd name="connsiteY157" fmla="*/ 2716530 h 2805605"/>
                <a:gd name="connsiteX158" fmla="*/ 1786890 w 1875754"/>
                <a:gd name="connsiteY158" fmla="*/ 2682240 h 2805605"/>
                <a:gd name="connsiteX159" fmla="*/ 1783080 w 1875754"/>
                <a:gd name="connsiteY159" fmla="*/ 2625090 h 2805605"/>
                <a:gd name="connsiteX160" fmla="*/ 1764030 w 1875754"/>
                <a:gd name="connsiteY160" fmla="*/ 2579370 h 2805605"/>
                <a:gd name="connsiteX161" fmla="*/ 1718310 w 1875754"/>
                <a:gd name="connsiteY161" fmla="*/ 2526030 h 2805605"/>
                <a:gd name="connsiteX162" fmla="*/ 1684020 w 1875754"/>
                <a:gd name="connsiteY162" fmla="*/ 2400300 h 2805605"/>
                <a:gd name="connsiteX163" fmla="*/ 1657350 w 1875754"/>
                <a:gd name="connsiteY163" fmla="*/ 2339340 h 2805605"/>
                <a:gd name="connsiteX164" fmla="*/ 1607820 w 1875754"/>
                <a:gd name="connsiteY164" fmla="*/ 2263140 h 2805605"/>
                <a:gd name="connsiteX165" fmla="*/ 1504950 w 1875754"/>
                <a:gd name="connsiteY165" fmla="*/ 2205990 h 2805605"/>
                <a:gd name="connsiteX166" fmla="*/ 1379220 w 1875754"/>
                <a:gd name="connsiteY166" fmla="*/ 2129790 h 2805605"/>
                <a:gd name="connsiteX167" fmla="*/ 1306830 w 1875754"/>
                <a:gd name="connsiteY167" fmla="*/ 2053590 h 2805605"/>
                <a:gd name="connsiteX168" fmla="*/ 1257300 w 1875754"/>
                <a:gd name="connsiteY168" fmla="*/ 1943100 h 2805605"/>
                <a:gd name="connsiteX169" fmla="*/ 1226820 w 1875754"/>
                <a:gd name="connsiteY169" fmla="*/ 1844040 h 2805605"/>
                <a:gd name="connsiteX170" fmla="*/ 1215390 w 1875754"/>
                <a:gd name="connsiteY170" fmla="*/ 1756410 h 2805605"/>
                <a:gd name="connsiteX171" fmla="*/ 1181100 w 1875754"/>
                <a:gd name="connsiteY171" fmla="*/ 1703070 h 2805605"/>
                <a:gd name="connsiteX172" fmla="*/ 1150620 w 1875754"/>
                <a:gd name="connsiteY172" fmla="*/ 1577340 h 2805605"/>
                <a:gd name="connsiteX173" fmla="*/ 1123950 w 1875754"/>
                <a:gd name="connsiteY173" fmla="*/ 1474470 h 2805605"/>
                <a:gd name="connsiteX174" fmla="*/ 1070610 w 1875754"/>
                <a:gd name="connsiteY174" fmla="*/ 1356360 h 2805605"/>
                <a:gd name="connsiteX175" fmla="*/ 1013460 w 1875754"/>
                <a:gd name="connsiteY175" fmla="*/ 1230630 h 2805605"/>
                <a:gd name="connsiteX176" fmla="*/ 1021080 w 1875754"/>
                <a:gd name="connsiteY176" fmla="*/ 1123950 h 2805605"/>
                <a:gd name="connsiteX177" fmla="*/ 1028700 w 1875754"/>
                <a:gd name="connsiteY177" fmla="*/ 1085850 h 2805605"/>
                <a:gd name="connsiteX178" fmla="*/ 1097280 w 1875754"/>
                <a:gd name="connsiteY178" fmla="*/ 1051560 h 2805605"/>
                <a:gd name="connsiteX179" fmla="*/ 1150620 w 1875754"/>
                <a:gd name="connsiteY179" fmla="*/ 1017270 h 2805605"/>
                <a:gd name="connsiteX180" fmla="*/ 1158240 w 1875754"/>
                <a:gd name="connsiteY180" fmla="*/ 929640 h 2805605"/>
                <a:gd name="connsiteX181" fmla="*/ 1131570 w 1875754"/>
                <a:gd name="connsiteY181" fmla="*/ 842010 h 2805605"/>
                <a:gd name="connsiteX182" fmla="*/ 1062990 w 1875754"/>
                <a:gd name="connsiteY182" fmla="*/ 784860 h 2805605"/>
                <a:gd name="connsiteX183" fmla="*/ 1009650 w 1875754"/>
                <a:gd name="connsiteY183" fmla="*/ 617220 h 2805605"/>
                <a:gd name="connsiteX184" fmla="*/ 948690 w 1875754"/>
                <a:gd name="connsiteY184" fmla="*/ 491490 h 2805605"/>
                <a:gd name="connsiteX185" fmla="*/ 845343 w 1875754"/>
                <a:gd name="connsiteY185" fmla="*/ 386240 h 2805605"/>
                <a:gd name="connsiteX186" fmla="*/ 830580 w 1875754"/>
                <a:gd name="connsiteY186" fmla="*/ 293370 h 2805605"/>
                <a:gd name="connsiteX187" fmla="*/ 838200 w 1875754"/>
                <a:gd name="connsiteY187" fmla="*/ 182880 h 2805605"/>
                <a:gd name="connsiteX188" fmla="*/ 819150 w 1875754"/>
                <a:gd name="connsiteY188" fmla="*/ 99060 h 2805605"/>
                <a:gd name="connsiteX189" fmla="*/ 784860 w 1875754"/>
                <a:gd name="connsiteY189" fmla="*/ 68580 h 2805605"/>
                <a:gd name="connsiteX190" fmla="*/ 712470 w 1875754"/>
                <a:gd name="connsiteY190" fmla="*/ 57150 h 2805605"/>
                <a:gd name="connsiteX191" fmla="*/ 621030 w 1875754"/>
                <a:gd name="connsiteY191" fmla="*/ 57150 h 2805605"/>
                <a:gd name="connsiteX192" fmla="*/ 495300 w 1875754"/>
                <a:gd name="connsiteY192" fmla="*/ 95250 h 2805605"/>
                <a:gd name="connsiteX193" fmla="*/ 430530 w 1875754"/>
                <a:gd name="connsiteY193" fmla="*/ 114300 h 2805605"/>
                <a:gd name="connsiteX194" fmla="*/ 412406 w 1875754"/>
                <a:gd name="connsiteY194" fmla="*/ 119126 h 2805605"/>
                <a:gd name="connsiteX0" fmla="*/ 412406 w 1875754"/>
                <a:gd name="connsiteY0" fmla="*/ 119126 h 2807092"/>
                <a:gd name="connsiteX1" fmla="*/ 463349 w 1875754"/>
                <a:gd name="connsiteY1" fmla="*/ 39559 h 2807092"/>
                <a:gd name="connsiteX2" fmla="*/ 529590 w 1875754"/>
                <a:gd name="connsiteY2" fmla="*/ 41910 h 2807092"/>
                <a:gd name="connsiteX3" fmla="*/ 617220 w 1875754"/>
                <a:gd name="connsiteY3" fmla="*/ 19050 h 2807092"/>
                <a:gd name="connsiteX4" fmla="*/ 739140 w 1875754"/>
                <a:gd name="connsiteY4" fmla="*/ 0 h 2807092"/>
                <a:gd name="connsiteX5" fmla="*/ 796290 w 1875754"/>
                <a:gd name="connsiteY5" fmla="*/ 7620 h 2807092"/>
                <a:gd name="connsiteX6" fmla="*/ 811530 w 1875754"/>
                <a:gd name="connsiteY6" fmla="*/ 11430 h 2807092"/>
                <a:gd name="connsiteX7" fmla="*/ 857250 w 1875754"/>
                <a:gd name="connsiteY7" fmla="*/ 49530 h 2807092"/>
                <a:gd name="connsiteX8" fmla="*/ 891540 w 1875754"/>
                <a:gd name="connsiteY8" fmla="*/ 91440 h 2807092"/>
                <a:gd name="connsiteX9" fmla="*/ 918210 w 1875754"/>
                <a:gd name="connsiteY9" fmla="*/ 152400 h 2807092"/>
                <a:gd name="connsiteX10" fmla="*/ 929640 w 1875754"/>
                <a:gd name="connsiteY10" fmla="*/ 213360 h 2807092"/>
                <a:gd name="connsiteX11" fmla="*/ 933450 w 1875754"/>
                <a:gd name="connsiteY11" fmla="*/ 262890 h 2807092"/>
                <a:gd name="connsiteX12" fmla="*/ 971550 w 1875754"/>
                <a:gd name="connsiteY12" fmla="*/ 300990 h 2807092"/>
                <a:gd name="connsiteX13" fmla="*/ 1013460 w 1875754"/>
                <a:gd name="connsiteY13" fmla="*/ 331470 h 2807092"/>
                <a:gd name="connsiteX14" fmla="*/ 1032510 w 1875754"/>
                <a:gd name="connsiteY14" fmla="*/ 396240 h 2807092"/>
                <a:gd name="connsiteX15" fmla="*/ 1040130 w 1875754"/>
                <a:gd name="connsiteY15" fmla="*/ 476250 h 2807092"/>
                <a:gd name="connsiteX16" fmla="*/ 1104900 w 1875754"/>
                <a:gd name="connsiteY16" fmla="*/ 510540 h 2807092"/>
                <a:gd name="connsiteX17" fmla="*/ 1135380 w 1875754"/>
                <a:gd name="connsiteY17" fmla="*/ 567690 h 2807092"/>
                <a:gd name="connsiteX18" fmla="*/ 1154430 w 1875754"/>
                <a:gd name="connsiteY18" fmla="*/ 628650 h 2807092"/>
                <a:gd name="connsiteX19" fmla="*/ 1158240 w 1875754"/>
                <a:gd name="connsiteY19" fmla="*/ 666750 h 2807092"/>
                <a:gd name="connsiteX20" fmla="*/ 1181100 w 1875754"/>
                <a:gd name="connsiteY20" fmla="*/ 731520 h 2807092"/>
                <a:gd name="connsiteX21" fmla="*/ 1226820 w 1875754"/>
                <a:gd name="connsiteY21" fmla="*/ 773430 h 2807092"/>
                <a:gd name="connsiteX22" fmla="*/ 1261110 w 1875754"/>
                <a:gd name="connsiteY22" fmla="*/ 792480 h 2807092"/>
                <a:gd name="connsiteX23" fmla="*/ 1287780 w 1875754"/>
                <a:gd name="connsiteY23" fmla="*/ 857250 h 2807092"/>
                <a:gd name="connsiteX24" fmla="*/ 1291590 w 1875754"/>
                <a:gd name="connsiteY24" fmla="*/ 918210 h 2807092"/>
                <a:gd name="connsiteX25" fmla="*/ 1280160 w 1875754"/>
                <a:gd name="connsiteY25" fmla="*/ 941070 h 2807092"/>
                <a:gd name="connsiteX26" fmla="*/ 1280160 w 1875754"/>
                <a:gd name="connsiteY26" fmla="*/ 1005840 h 2807092"/>
                <a:gd name="connsiteX27" fmla="*/ 1253490 w 1875754"/>
                <a:gd name="connsiteY27" fmla="*/ 1047750 h 2807092"/>
                <a:gd name="connsiteX28" fmla="*/ 1234440 w 1875754"/>
                <a:gd name="connsiteY28" fmla="*/ 1089660 h 2807092"/>
                <a:gd name="connsiteX29" fmla="*/ 1207770 w 1875754"/>
                <a:gd name="connsiteY29" fmla="*/ 1104900 h 2807092"/>
                <a:gd name="connsiteX30" fmla="*/ 1207770 w 1875754"/>
                <a:gd name="connsiteY30" fmla="*/ 1150620 h 2807092"/>
                <a:gd name="connsiteX31" fmla="*/ 1173480 w 1875754"/>
                <a:gd name="connsiteY31" fmla="*/ 1188720 h 2807092"/>
                <a:gd name="connsiteX32" fmla="*/ 1165860 w 1875754"/>
                <a:gd name="connsiteY32" fmla="*/ 1253490 h 2807092"/>
                <a:gd name="connsiteX33" fmla="*/ 1200150 w 1875754"/>
                <a:gd name="connsiteY33" fmla="*/ 1325880 h 2807092"/>
                <a:gd name="connsiteX34" fmla="*/ 1200150 w 1875754"/>
                <a:gd name="connsiteY34" fmla="*/ 1383030 h 2807092"/>
                <a:gd name="connsiteX35" fmla="*/ 1211580 w 1875754"/>
                <a:gd name="connsiteY35" fmla="*/ 1447800 h 2807092"/>
                <a:gd name="connsiteX36" fmla="*/ 1203960 w 1875754"/>
                <a:gd name="connsiteY36" fmla="*/ 1508760 h 2807092"/>
                <a:gd name="connsiteX37" fmla="*/ 1253490 w 1875754"/>
                <a:gd name="connsiteY37" fmla="*/ 1607820 h 2807092"/>
                <a:gd name="connsiteX38" fmla="*/ 1272540 w 1875754"/>
                <a:gd name="connsiteY38" fmla="*/ 1699260 h 2807092"/>
                <a:gd name="connsiteX39" fmla="*/ 1287780 w 1875754"/>
                <a:gd name="connsiteY39" fmla="*/ 1737360 h 2807092"/>
                <a:gd name="connsiteX40" fmla="*/ 1325880 w 1875754"/>
                <a:gd name="connsiteY40" fmla="*/ 1805940 h 2807092"/>
                <a:gd name="connsiteX41" fmla="*/ 1329690 w 1875754"/>
                <a:gd name="connsiteY41" fmla="*/ 1866900 h 2807092"/>
                <a:gd name="connsiteX42" fmla="*/ 1333500 w 1875754"/>
                <a:gd name="connsiteY42" fmla="*/ 1916430 h 2807092"/>
                <a:gd name="connsiteX43" fmla="*/ 1363980 w 1875754"/>
                <a:gd name="connsiteY43" fmla="*/ 1965960 h 2807092"/>
                <a:gd name="connsiteX44" fmla="*/ 1405890 w 1875754"/>
                <a:gd name="connsiteY44" fmla="*/ 2026920 h 2807092"/>
                <a:gd name="connsiteX45" fmla="*/ 1417320 w 1875754"/>
                <a:gd name="connsiteY45" fmla="*/ 2061210 h 2807092"/>
                <a:gd name="connsiteX46" fmla="*/ 1459230 w 1875754"/>
                <a:gd name="connsiteY46" fmla="*/ 2110740 h 2807092"/>
                <a:gd name="connsiteX47" fmla="*/ 1508760 w 1875754"/>
                <a:gd name="connsiteY47" fmla="*/ 2145030 h 2807092"/>
                <a:gd name="connsiteX48" fmla="*/ 1596390 w 1875754"/>
                <a:gd name="connsiteY48" fmla="*/ 2186940 h 2807092"/>
                <a:gd name="connsiteX49" fmla="*/ 1617239 w 1875754"/>
                <a:gd name="connsiteY49" fmla="*/ 2212815 h 2807092"/>
                <a:gd name="connsiteX50" fmla="*/ 1653329 w 1875754"/>
                <a:gd name="connsiteY50" fmla="*/ 2255730 h 2807092"/>
                <a:gd name="connsiteX51" fmla="*/ 1711484 w 1875754"/>
                <a:gd name="connsiteY51" fmla="*/ 2288220 h 2807092"/>
                <a:gd name="connsiteX52" fmla="*/ 1748790 w 1875754"/>
                <a:gd name="connsiteY52" fmla="*/ 2358390 h 2807092"/>
                <a:gd name="connsiteX53" fmla="*/ 1774244 w 1875754"/>
                <a:gd name="connsiteY53" fmla="*/ 2427391 h 2807092"/>
                <a:gd name="connsiteX54" fmla="*/ 1804514 w 1875754"/>
                <a:gd name="connsiteY54" fmla="*/ 2490946 h 2807092"/>
                <a:gd name="connsiteX55" fmla="*/ 1824780 w 1875754"/>
                <a:gd name="connsiteY55" fmla="*/ 2532061 h 2807092"/>
                <a:gd name="connsiteX56" fmla="*/ 1843619 w 1875754"/>
                <a:gd name="connsiteY56" fmla="*/ 2585401 h 2807092"/>
                <a:gd name="connsiteX57" fmla="*/ 1872173 w 1875754"/>
                <a:gd name="connsiteY57" fmla="*/ 2657833 h 2807092"/>
                <a:gd name="connsiteX58" fmla="*/ 1875754 w 1875754"/>
                <a:gd name="connsiteY58" fmla="*/ 2720153 h 2807092"/>
                <a:gd name="connsiteX59" fmla="*/ 1853376 w 1875754"/>
                <a:gd name="connsiteY59" fmla="*/ 2774583 h 2807092"/>
                <a:gd name="connsiteX60" fmla="*/ 1774829 w 1875754"/>
                <a:gd name="connsiteY60" fmla="*/ 2805605 h 2807092"/>
                <a:gd name="connsiteX61" fmla="*/ 1686049 w 1875754"/>
                <a:gd name="connsiteY61" fmla="*/ 2807092 h 2807092"/>
                <a:gd name="connsiteX62" fmla="*/ 1628459 w 1875754"/>
                <a:gd name="connsiteY62" fmla="*/ 2779290 h 2807092"/>
                <a:gd name="connsiteX63" fmla="*/ 1529400 w 1875754"/>
                <a:gd name="connsiteY63" fmla="*/ 2796703 h 2807092"/>
                <a:gd name="connsiteX64" fmla="*/ 1451610 w 1875754"/>
                <a:gd name="connsiteY64" fmla="*/ 2766060 h 2807092"/>
                <a:gd name="connsiteX65" fmla="*/ 1390650 w 1875754"/>
                <a:gd name="connsiteY65" fmla="*/ 2773680 h 2807092"/>
                <a:gd name="connsiteX66" fmla="*/ 1356360 w 1875754"/>
                <a:gd name="connsiteY66" fmla="*/ 2766060 h 2807092"/>
                <a:gd name="connsiteX67" fmla="*/ 1325880 w 1875754"/>
                <a:gd name="connsiteY67" fmla="*/ 2750820 h 2807092"/>
                <a:gd name="connsiteX68" fmla="*/ 1226820 w 1875754"/>
                <a:gd name="connsiteY68" fmla="*/ 2758440 h 2807092"/>
                <a:gd name="connsiteX69" fmla="*/ 1135380 w 1875754"/>
                <a:gd name="connsiteY69" fmla="*/ 2773680 h 2807092"/>
                <a:gd name="connsiteX70" fmla="*/ 1078230 w 1875754"/>
                <a:gd name="connsiteY70" fmla="*/ 2762250 h 2807092"/>
                <a:gd name="connsiteX71" fmla="*/ 1013460 w 1875754"/>
                <a:gd name="connsiteY71" fmla="*/ 2739390 h 2807092"/>
                <a:gd name="connsiteX72" fmla="*/ 956310 w 1875754"/>
                <a:gd name="connsiteY72" fmla="*/ 2727960 h 2807092"/>
                <a:gd name="connsiteX73" fmla="*/ 830580 w 1875754"/>
                <a:gd name="connsiteY73" fmla="*/ 2678430 h 2807092"/>
                <a:gd name="connsiteX74" fmla="*/ 800100 w 1875754"/>
                <a:gd name="connsiteY74" fmla="*/ 2647950 h 2807092"/>
                <a:gd name="connsiteX75" fmla="*/ 758190 w 1875754"/>
                <a:gd name="connsiteY75" fmla="*/ 2636520 h 2807092"/>
                <a:gd name="connsiteX76" fmla="*/ 727710 w 1875754"/>
                <a:gd name="connsiteY76" fmla="*/ 2625090 h 2807092"/>
                <a:gd name="connsiteX77" fmla="*/ 681990 w 1875754"/>
                <a:gd name="connsiteY77" fmla="*/ 2590800 h 2807092"/>
                <a:gd name="connsiteX78" fmla="*/ 659130 w 1875754"/>
                <a:gd name="connsiteY78" fmla="*/ 2564130 h 2807092"/>
                <a:gd name="connsiteX79" fmla="*/ 590550 w 1875754"/>
                <a:gd name="connsiteY79" fmla="*/ 2552700 h 2807092"/>
                <a:gd name="connsiteX80" fmla="*/ 563880 w 1875754"/>
                <a:gd name="connsiteY80" fmla="*/ 2537460 h 2807092"/>
                <a:gd name="connsiteX81" fmla="*/ 541020 w 1875754"/>
                <a:gd name="connsiteY81" fmla="*/ 2491740 h 2807092"/>
                <a:gd name="connsiteX82" fmla="*/ 541020 w 1875754"/>
                <a:gd name="connsiteY82" fmla="*/ 2426970 h 2807092"/>
                <a:gd name="connsiteX83" fmla="*/ 502920 w 1875754"/>
                <a:gd name="connsiteY83" fmla="*/ 2354580 h 2807092"/>
                <a:gd name="connsiteX84" fmla="*/ 472440 w 1875754"/>
                <a:gd name="connsiteY84" fmla="*/ 2293620 h 2807092"/>
                <a:gd name="connsiteX85" fmla="*/ 422910 w 1875754"/>
                <a:gd name="connsiteY85" fmla="*/ 2217420 h 2807092"/>
                <a:gd name="connsiteX86" fmla="*/ 388620 w 1875754"/>
                <a:gd name="connsiteY86" fmla="*/ 2076450 h 2807092"/>
                <a:gd name="connsiteX87" fmla="*/ 350520 w 1875754"/>
                <a:gd name="connsiteY87" fmla="*/ 2038350 h 2807092"/>
                <a:gd name="connsiteX88" fmla="*/ 331470 w 1875754"/>
                <a:gd name="connsiteY88" fmla="*/ 2011680 h 2807092"/>
                <a:gd name="connsiteX89" fmla="*/ 308610 w 1875754"/>
                <a:gd name="connsiteY89" fmla="*/ 1962150 h 2807092"/>
                <a:gd name="connsiteX90" fmla="*/ 281940 w 1875754"/>
                <a:gd name="connsiteY90" fmla="*/ 1905000 h 2807092"/>
                <a:gd name="connsiteX91" fmla="*/ 232410 w 1875754"/>
                <a:gd name="connsiteY91" fmla="*/ 1802130 h 2807092"/>
                <a:gd name="connsiteX92" fmla="*/ 240030 w 1875754"/>
                <a:gd name="connsiteY92" fmla="*/ 1748790 h 2807092"/>
                <a:gd name="connsiteX93" fmla="*/ 251460 w 1875754"/>
                <a:gd name="connsiteY93" fmla="*/ 1676400 h 2807092"/>
                <a:gd name="connsiteX94" fmla="*/ 236220 w 1875754"/>
                <a:gd name="connsiteY94" fmla="*/ 1611630 h 2807092"/>
                <a:gd name="connsiteX95" fmla="*/ 220980 w 1875754"/>
                <a:gd name="connsiteY95" fmla="*/ 1569720 h 2807092"/>
                <a:gd name="connsiteX96" fmla="*/ 220980 w 1875754"/>
                <a:gd name="connsiteY96" fmla="*/ 1508760 h 2807092"/>
                <a:gd name="connsiteX97" fmla="*/ 220980 w 1875754"/>
                <a:gd name="connsiteY97" fmla="*/ 1508760 h 2807092"/>
                <a:gd name="connsiteX98" fmla="*/ 205740 w 1875754"/>
                <a:gd name="connsiteY98" fmla="*/ 1447800 h 2807092"/>
                <a:gd name="connsiteX99" fmla="*/ 190500 w 1875754"/>
                <a:gd name="connsiteY99" fmla="*/ 1379220 h 2807092"/>
                <a:gd name="connsiteX100" fmla="*/ 205740 w 1875754"/>
                <a:gd name="connsiteY100" fmla="*/ 1329690 h 2807092"/>
                <a:gd name="connsiteX101" fmla="*/ 186690 w 1875754"/>
                <a:gd name="connsiteY101" fmla="*/ 1245870 h 2807092"/>
                <a:gd name="connsiteX102" fmla="*/ 160020 w 1875754"/>
                <a:gd name="connsiteY102" fmla="*/ 1169670 h 2807092"/>
                <a:gd name="connsiteX103" fmla="*/ 137160 w 1875754"/>
                <a:gd name="connsiteY103" fmla="*/ 1108710 h 2807092"/>
                <a:gd name="connsiteX104" fmla="*/ 99060 w 1875754"/>
                <a:gd name="connsiteY104" fmla="*/ 1055370 h 2807092"/>
                <a:gd name="connsiteX105" fmla="*/ 80010 w 1875754"/>
                <a:gd name="connsiteY105" fmla="*/ 994410 h 2807092"/>
                <a:gd name="connsiteX106" fmla="*/ 57150 w 1875754"/>
                <a:gd name="connsiteY106" fmla="*/ 941070 h 2807092"/>
                <a:gd name="connsiteX107" fmla="*/ 76200 w 1875754"/>
                <a:gd name="connsiteY107" fmla="*/ 895350 h 2807092"/>
                <a:gd name="connsiteX108" fmla="*/ 80010 w 1875754"/>
                <a:gd name="connsiteY108" fmla="*/ 838200 h 2807092"/>
                <a:gd name="connsiteX109" fmla="*/ 68580 w 1875754"/>
                <a:gd name="connsiteY109" fmla="*/ 800100 h 2807092"/>
                <a:gd name="connsiteX110" fmla="*/ 72390 w 1875754"/>
                <a:gd name="connsiteY110" fmla="*/ 758190 h 2807092"/>
                <a:gd name="connsiteX111" fmla="*/ 87630 w 1875754"/>
                <a:gd name="connsiteY111" fmla="*/ 716280 h 2807092"/>
                <a:gd name="connsiteX112" fmla="*/ 91440 w 1875754"/>
                <a:gd name="connsiteY112" fmla="*/ 636270 h 2807092"/>
                <a:gd name="connsiteX113" fmla="*/ 68580 w 1875754"/>
                <a:gd name="connsiteY113" fmla="*/ 579120 h 2807092"/>
                <a:gd name="connsiteX114" fmla="*/ 45720 w 1875754"/>
                <a:gd name="connsiteY114" fmla="*/ 548640 h 2807092"/>
                <a:gd name="connsiteX115" fmla="*/ 38100 w 1875754"/>
                <a:gd name="connsiteY115" fmla="*/ 476250 h 2807092"/>
                <a:gd name="connsiteX116" fmla="*/ 22860 w 1875754"/>
                <a:gd name="connsiteY116" fmla="*/ 426720 h 2807092"/>
                <a:gd name="connsiteX117" fmla="*/ 3810 w 1875754"/>
                <a:gd name="connsiteY117" fmla="*/ 373380 h 2807092"/>
                <a:gd name="connsiteX118" fmla="*/ 0 w 1875754"/>
                <a:gd name="connsiteY118" fmla="*/ 316230 h 2807092"/>
                <a:gd name="connsiteX119" fmla="*/ 0 w 1875754"/>
                <a:gd name="connsiteY119" fmla="*/ 262890 h 2807092"/>
                <a:gd name="connsiteX120" fmla="*/ 41910 w 1875754"/>
                <a:gd name="connsiteY120" fmla="*/ 213360 h 2807092"/>
                <a:gd name="connsiteX121" fmla="*/ 60960 w 1875754"/>
                <a:gd name="connsiteY121" fmla="*/ 167640 h 2807092"/>
                <a:gd name="connsiteX122" fmla="*/ 91440 w 1875754"/>
                <a:gd name="connsiteY122" fmla="*/ 148590 h 2807092"/>
                <a:gd name="connsiteX123" fmla="*/ 125730 w 1875754"/>
                <a:gd name="connsiteY123" fmla="*/ 125730 h 2807092"/>
                <a:gd name="connsiteX124" fmla="*/ 182880 w 1875754"/>
                <a:gd name="connsiteY124" fmla="*/ 87630 h 2807092"/>
                <a:gd name="connsiteX125" fmla="*/ 231615 w 1875754"/>
                <a:gd name="connsiteY125" fmla="*/ 65986 h 2807092"/>
                <a:gd name="connsiteX126" fmla="*/ 313720 w 1875754"/>
                <a:gd name="connsiteY126" fmla="*/ 55145 h 2807092"/>
                <a:gd name="connsiteX127" fmla="*/ 328111 w 1875754"/>
                <a:gd name="connsiteY127" fmla="*/ 114427 h 2807092"/>
                <a:gd name="connsiteX128" fmla="*/ 220980 w 1875754"/>
                <a:gd name="connsiteY128" fmla="*/ 133350 h 2807092"/>
                <a:gd name="connsiteX129" fmla="*/ 106680 w 1875754"/>
                <a:gd name="connsiteY129" fmla="*/ 205740 h 2807092"/>
                <a:gd name="connsiteX130" fmla="*/ 80010 w 1875754"/>
                <a:gd name="connsiteY130" fmla="*/ 259080 h 2807092"/>
                <a:gd name="connsiteX131" fmla="*/ 68580 w 1875754"/>
                <a:gd name="connsiteY131" fmla="*/ 304800 h 2807092"/>
                <a:gd name="connsiteX132" fmla="*/ 60960 w 1875754"/>
                <a:gd name="connsiteY132" fmla="*/ 358140 h 2807092"/>
                <a:gd name="connsiteX133" fmla="*/ 83820 w 1875754"/>
                <a:gd name="connsiteY133" fmla="*/ 430530 h 2807092"/>
                <a:gd name="connsiteX134" fmla="*/ 129540 w 1875754"/>
                <a:gd name="connsiteY134" fmla="*/ 483870 h 2807092"/>
                <a:gd name="connsiteX135" fmla="*/ 163830 w 1875754"/>
                <a:gd name="connsiteY135" fmla="*/ 541020 h 2807092"/>
                <a:gd name="connsiteX136" fmla="*/ 156210 w 1875754"/>
                <a:gd name="connsiteY136" fmla="*/ 643890 h 2807092"/>
                <a:gd name="connsiteX137" fmla="*/ 156210 w 1875754"/>
                <a:gd name="connsiteY137" fmla="*/ 773430 h 2807092"/>
                <a:gd name="connsiteX138" fmla="*/ 144780 w 1875754"/>
                <a:gd name="connsiteY138" fmla="*/ 899160 h 2807092"/>
                <a:gd name="connsiteX139" fmla="*/ 190500 w 1875754"/>
                <a:gd name="connsiteY139" fmla="*/ 1024890 h 2807092"/>
                <a:gd name="connsiteX140" fmla="*/ 220980 w 1875754"/>
                <a:gd name="connsiteY140" fmla="*/ 1112520 h 2807092"/>
                <a:gd name="connsiteX141" fmla="*/ 251460 w 1875754"/>
                <a:gd name="connsiteY141" fmla="*/ 1188720 h 2807092"/>
                <a:gd name="connsiteX142" fmla="*/ 259080 w 1875754"/>
                <a:gd name="connsiteY142" fmla="*/ 1283970 h 2807092"/>
                <a:gd name="connsiteX143" fmla="*/ 274320 w 1875754"/>
                <a:gd name="connsiteY143" fmla="*/ 1394460 h 2807092"/>
                <a:gd name="connsiteX144" fmla="*/ 320040 w 1875754"/>
                <a:gd name="connsiteY144" fmla="*/ 1543050 h 2807092"/>
                <a:gd name="connsiteX145" fmla="*/ 342900 w 1875754"/>
                <a:gd name="connsiteY145" fmla="*/ 1741170 h 2807092"/>
                <a:gd name="connsiteX146" fmla="*/ 411480 w 1875754"/>
                <a:gd name="connsiteY146" fmla="*/ 1950720 h 2807092"/>
                <a:gd name="connsiteX147" fmla="*/ 472440 w 1875754"/>
                <a:gd name="connsiteY147" fmla="*/ 2148840 h 2807092"/>
                <a:gd name="connsiteX148" fmla="*/ 556260 w 1875754"/>
                <a:gd name="connsiteY148" fmla="*/ 2308860 h 2807092"/>
                <a:gd name="connsiteX149" fmla="*/ 655320 w 1875754"/>
                <a:gd name="connsiteY149" fmla="*/ 2430780 h 2807092"/>
                <a:gd name="connsiteX150" fmla="*/ 784860 w 1875754"/>
                <a:gd name="connsiteY150" fmla="*/ 2548890 h 2807092"/>
                <a:gd name="connsiteX151" fmla="*/ 914400 w 1875754"/>
                <a:gd name="connsiteY151" fmla="*/ 2617470 h 2807092"/>
                <a:gd name="connsiteX152" fmla="*/ 948690 w 1875754"/>
                <a:gd name="connsiteY152" fmla="*/ 2651760 h 2807092"/>
                <a:gd name="connsiteX153" fmla="*/ 1074420 w 1875754"/>
                <a:gd name="connsiteY153" fmla="*/ 2674620 h 2807092"/>
                <a:gd name="connsiteX154" fmla="*/ 1123950 w 1875754"/>
                <a:gd name="connsiteY154" fmla="*/ 2678430 h 2807092"/>
                <a:gd name="connsiteX155" fmla="*/ 1344930 w 1875754"/>
                <a:gd name="connsiteY155" fmla="*/ 2674620 h 2807092"/>
                <a:gd name="connsiteX156" fmla="*/ 1592580 w 1875754"/>
                <a:gd name="connsiteY156" fmla="*/ 2716530 h 2807092"/>
                <a:gd name="connsiteX157" fmla="*/ 1737360 w 1875754"/>
                <a:gd name="connsiteY157" fmla="*/ 2716530 h 2807092"/>
                <a:gd name="connsiteX158" fmla="*/ 1786890 w 1875754"/>
                <a:gd name="connsiteY158" fmla="*/ 2682240 h 2807092"/>
                <a:gd name="connsiteX159" fmla="*/ 1783080 w 1875754"/>
                <a:gd name="connsiteY159" fmla="*/ 2625090 h 2807092"/>
                <a:gd name="connsiteX160" fmla="*/ 1764030 w 1875754"/>
                <a:gd name="connsiteY160" fmla="*/ 2579370 h 2807092"/>
                <a:gd name="connsiteX161" fmla="*/ 1718310 w 1875754"/>
                <a:gd name="connsiteY161" fmla="*/ 2526030 h 2807092"/>
                <a:gd name="connsiteX162" fmla="*/ 1684020 w 1875754"/>
                <a:gd name="connsiteY162" fmla="*/ 2400300 h 2807092"/>
                <a:gd name="connsiteX163" fmla="*/ 1657350 w 1875754"/>
                <a:gd name="connsiteY163" fmla="*/ 2339340 h 2807092"/>
                <a:gd name="connsiteX164" fmla="*/ 1607820 w 1875754"/>
                <a:gd name="connsiteY164" fmla="*/ 2263140 h 2807092"/>
                <a:gd name="connsiteX165" fmla="*/ 1504950 w 1875754"/>
                <a:gd name="connsiteY165" fmla="*/ 2205990 h 2807092"/>
                <a:gd name="connsiteX166" fmla="*/ 1379220 w 1875754"/>
                <a:gd name="connsiteY166" fmla="*/ 2129790 h 2807092"/>
                <a:gd name="connsiteX167" fmla="*/ 1306830 w 1875754"/>
                <a:gd name="connsiteY167" fmla="*/ 2053590 h 2807092"/>
                <a:gd name="connsiteX168" fmla="*/ 1257300 w 1875754"/>
                <a:gd name="connsiteY168" fmla="*/ 1943100 h 2807092"/>
                <a:gd name="connsiteX169" fmla="*/ 1226820 w 1875754"/>
                <a:gd name="connsiteY169" fmla="*/ 1844040 h 2807092"/>
                <a:gd name="connsiteX170" fmla="*/ 1215390 w 1875754"/>
                <a:gd name="connsiteY170" fmla="*/ 1756410 h 2807092"/>
                <a:gd name="connsiteX171" fmla="*/ 1181100 w 1875754"/>
                <a:gd name="connsiteY171" fmla="*/ 1703070 h 2807092"/>
                <a:gd name="connsiteX172" fmla="*/ 1150620 w 1875754"/>
                <a:gd name="connsiteY172" fmla="*/ 1577340 h 2807092"/>
                <a:gd name="connsiteX173" fmla="*/ 1123950 w 1875754"/>
                <a:gd name="connsiteY173" fmla="*/ 1474470 h 2807092"/>
                <a:gd name="connsiteX174" fmla="*/ 1070610 w 1875754"/>
                <a:gd name="connsiteY174" fmla="*/ 1356360 h 2807092"/>
                <a:gd name="connsiteX175" fmla="*/ 1013460 w 1875754"/>
                <a:gd name="connsiteY175" fmla="*/ 1230630 h 2807092"/>
                <a:gd name="connsiteX176" fmla="*/ 1021080 w 1875754"/>
                <a:gd name="connsiteY176" fmla="*/ 1123950 h 2807092"/>
                <a:gd name="connsiteX177" fmla="*/ 1028700 w 1875754"/>
                <a:gd name="connsiteY177" fmla="*/ 1085850 h 2807092"/>
                <a:gd name="connsiteX178" fmla="*/ 1097280 w 1875754"/>
                <a:gd name="connsiteY178" fmla="*/ 1051560 h 2807092"/>
                <a:gd name="connsiteX179" fmla="*/ 1150620 w 1875754"/>
                <a:gd name="connsiteY179" fmla="*/ 1017270 h 2807092"/>
                <a:gd name="connsiteX180" fmla="*/ 1158240 w 1875754"/>
                <a:gd name="connsiteY180" fmla="*/ 929640 h 2807092"/>
                <a:gd name="connsiteX181" fmla="*/ 1131570 w 1875754"/>
                <a:gd name="connsiteY181" fmla="*/ 842010 h 2807092"/>
                <a:gd name="connsiteX182" fmla="*/ 1062990 w 1875754"/>
                <a:gd name="connsiteY182" fmla="*/ 784860 h 2807092"/>
                <a:gd name="connsiteX183" fmla="*/ 1009650 w 1875754"/>
                <a:gd name="connsiteY183" fmla="*/ 617220 h 2807092"/>
                <a:gd name="connsiteX184" fmla="*/ 948690 w 1875754"/>
                <a:gd name="connsiteY184" fmla="*/ 491490 h 2807092"/>
                <a:gd name="connsiteX185" fmla="*/ 845343 w 1875754"/>
                <a:gd name="connsiteY185" fmla="*/ 386240 h 2807092"/>
                <a:gd name="connsiteX186" fmla="*/ 830580 w 1875754"/>
                <a:gd name="connsiteY186" fmla="*/ 293370 h 2807092"/>
                <a:gd name="connsiteX187" fmla="*/ 838200 w 1875754"/>
                <a:gd name="connsiteY187" fmla="*/ 182880 h 2807092"/>
                <a:gd name="connsiteX188" fmla="*/ 819150 w 1875754"/>
                <a:gd name="connsiteY188" fmla="*/ 99060 h 2807092"/>
                <a:gd name="connsiteX189" fmla="*/ 784860 w 1875754"/>
                <a:gd name="connsiteY189" fmla="*/ 68580 h 2807092"/>
                <a:gd name="connsiteX190" fmla="*/ 712470 w 1875754"/>
                <a:gd name="connsiteY190" fmla="*/ 57150 h 2807092"/>
                <a:gd name="connsiteX191" fmla="*/ 621030 w 1875754"/>
                <a:gd name="connsiteY191" fmla="*/ 57150 h 2807092"/>
                <a:gd name="connsiteX192" fmla="*/ 495300 w 1875754"/>
                <a:gd name="connsiteY192" fmla="*/ 95250 h 2807092"/>
                <a:gd name="connsiteX193" fmla="*/ 430530 w 1875754"/>
                <a:gd name="connsiteY193" fmla="*/ 114300 h 2807092"/>
                <a:gd name="connsiteX194" fmla="*/ 412406 w 1875754"/>
                <a:gd name="connsiteY194" fmla="*/ 119126 h 2807092"/>
                <a:gd name="connsiteX0" fmla="*/ 412406 w 1875754"/>
                <a:gd name="connsiteY0" fmla="*/ 119126 h 2809625"/>
                <a:gd name="connsiteX1" fmla="*/ 463349 w 1875754"/>
                <a:gd name="connsiteY1" fmla="*/ 39559 h 2809625"/>
                <a:gd name="connsiteX2" fmla="*/ 529590 w 1875754"/>
                <a:gd name="connsiteY2" fmla="*/ 41910 h 2809625"/>
                <a:gd name="connsiteX3" fmla="*/ 617220 w 1875754"/>
                <a:gd name="connsiteY3" fmla="*/ 19050 h 2809625"/>
                <a:gd name="connsiteX4" fmla="*/ 739140 w 1875754"/>
                <a:gd name="connsiteY4" fmla="*/ 0 h 2809625"/>
                <a:gd name="connsiteX5" fmla="*/ 796290 w 1875754"/>
                <a:gd name="connsiteY5" fmla="*/ 7620 h 2809625"/>
                <a:gd name="connsiteX6" fmla="*/ 811530 w 1875754"/>
                <a:gd name="connsiteY6" fmla="*/ 11430 h 2809625"/>
                <a:gd name="connsiteX7" fmla="*/ 857250 w 1875754"/>
                <a:gd name="connsiteY7" fmla="*/ 49530 h 2809625"/>
                <a:gd name="connsiteX8" fmla="*/ 891540 w 1875754"/>
                <a:gd name="connsiteY8" fmla="*/ 91440 h 2809625"/>
                <a:gd name="connsiteX9" fmla="*/ 918210 w 1875754"/>
                <a:gd name="connsiteY9" fmla="*/ 152400 h 2809625"/>
                <a:gd name="connsiteX10" fmla="*/ 929640 w 1875754"/>
                <a:gd name="connsiteY10" fmla="*/ 213360 h 2809625"/>
                <a:gd name="connsiteX11" fmla="*/ 933450 w 1875754"/>
                <a:gd name="connsiteY11" fmla="*/ 262890 h 2809625"/>
                <a:gd name="connsiteX12" fmla="*/ 971550 w 1875754"/>
                <a:gd name="connsiteY12" fmla="*/ 300990 h 2809625"/>
                <a:gd name="connsiteX13" fmla="*/ 1013460 w 1875754"/>
                <a:gd name="connsiteY13" fmla="*/ 331470 h 2809625"/>
                <a:gd name="connsiteX14" fmla="*/ 1032510 w 1875754"/>
                <a:gd name="connsiteY14" fmla="*/ 396240 h 2809625"/>
                <a:gd name="connsiteX15" fmla="*/ 1040130 w 1875754"/>
                <a:gd name="connsiteY15" fmla="*/ 476250 h 2809625"/>
                <a:gd name="connsiteX16" fmla="*/ 1104900 w 1875754"/>
                <a:gd name="connsiteY16" fmla="*/ 510540 h 2809625"/>
                <a:gd name="connsiteX17" fmla="*/ 1135380 w 1875754"/>
                <a:gd name="connsiteY17" fmla="*/ 567690 h 2809625"/>
                <a:gd name="connsiteX18" fmla="*/ 1154430 w 1875754"/>
                <a:gd name="connsiteY18" fmla="*/ 628650 h 2809625"/>
                <a:gd name="connsiteX19" fmla="*/ 1158240 w 1875754"/>
                <a:gd name="connsiteY19" fmla="*/ 666750 h 2809625"/>
                <a:gd name="connsiteX20" fmla="*/ 1181100 w 1875754"/>
                <a:gd name="connsiteY20" fmla="*/ 731520 h 2809625"/>
                <a:gd name="connsiteX21" fmla="*/ 1226820 w 1875754"/>
                <a:gd name="connsiteY21" fmla="*/ 773430 h 2809625"/>
                <a:gd name="connsiteX22" fmla="*/ 1261110 w 1875754"/>
                <a:gd name="connsiteY22" fmla="*/ 792480 h 2809625"/>
                <a:gd name="connsiteX23" fmla="*/ 1287780 w 1875754"/>
                <a:gd name="connsiteY23" fmla="*/ 857250 h 2809625"/>
                <a:gd name="connsiteX24" fmla="*/ 1291590 w 1875754"/>
                <a:gd name="connsiteY24" fmla="*/ 918210 h 2809625"/>
                <a:gd name="connsiteX25" fmla="*/ 1280160 w 1875754"/>
                <a:gd name="connsiteY25" fmla="*/ 941070 h 2809625"/>
                <a:gd name="connsiteX26" fmla="*/ 1280160 w 1875754"/>
                <a:gd name="connsiteY26" fmla="*/ 1005840 h 2809625"/>
                <a:gd name="connsiteX27" fmla="*/ 1253490 w 1875754"/>
                <a:gd name="connsiteY27" fmla="*/ 1047750 h 2809625"/>
                <a:gd name="connsiteX28" fmla="*/ 1234440 w 1875754"/>
                <a:gd name="connsiteY28" fmla="*/ 1089660 h 2809625"/>
                <a:gd name="connsiteX29" fmla="*/ 1207770 w 1875754"/>
                <a:gd name="connsiteY29" fmla="*/ 1104900 h 2809625"/>
                <a:gd name="connsiteX30" fmla="*/ 1207770 w 1875754"/>
                <a:gd name="connsiteY30" fmla="*/ 1150620 h 2809625"/>
                <a:gd name="connsiteX31" fmla="*/ 1173480 w 1875754"/>
                <a:gd name="connsiteY31" fmla="*/ 1188720 h 2809625"/>
                <a:gd name="connsiteX32" fmla="*/ 1165860 w 1875754"/>
                <a:gd name="connsiteY32" fmla="*/ 1253490 h 2809625"/>
                <a:gd name="connsiteX33" fmla="*/ 1200150 w 1875754"/>
                <a:gd name="connsiteY33" fmla="*/ 1325880 h 2809625"/>
                <a:gd name="connsiteX34" fmla="*/ 1200150 w 1875754"/>
                <a:gd name="connsiteY34" fmla="*/ 1383030 h 2809625"/>
                <a:gd name="connsiteX35" fmla="*/ 1211580 w 1875754"/>
                <a:gd name="connsiteY35" fmla="*/ 1447800 h 2809625"/>
                <a:gd name="connsiteX36" fmla="*/ 1203960 w 1875754"/>
                <a:gd name="connsiteY36" fmla="*/ 1508760 h 2809625"/>
                <a:gd name="connsiteX37" fmla="*/ 1253490 w 1875754"/>
                <a:gd name="connsiteY37" fmla="*/ 1607820 h 2809625"/>
                <a:gd name="connsiteX38" fmla="*/ 1272540 w 1875754"/>
                <a:gd name="connsiteY38" fmla="*/ 1699260 h 2809625"/>
                <a:gd name="connsiteX39" fmla="*/ 1287780 w 1875754"/>
                <a:gd name="connsiteY39" fmla="*/ 1737360 h 2809625"/>
                <a:gd name="connsiteX40" fmla="*/ 1325880 w 1875754"/>
                <a:gd name="connsiteY40" fmla="*/ 1805940 h 2809625"/>
                <a:gd name="connsiteX41" fmla="*/ 1329690 w 1875754"/>
                <a:gd name="connsiteY41" fmla="*/ 1866900 h 2809625"/>
                <a:gd name="connsiteX42" fmla="*/ 1333500 w 1875754"/>
                <a:gd name="connsiteY42" fmla="*/ 1916430 h 2809625"/>
                <a:gd name="connsiteX43" fmla="*/ 1363980 w 1875754"/>
                <a:gd name="connsiteY43" fmla="*/ 1965960 h 2809625"/>
                <a:gd name="connsiteX44" fmla="*/ 1405890 w 1875754"/>
                <a:gd name="connsiteY44" fmla="*/ 2026920 h 2809625"/>
                <a:gd name="connsiteX45" fmla="*/ 1417320 w 1875754"/>
                <a:gd name="connsiteY45" fmla="*/ 2061210 h 2809625"/>
                <a:gd name="connsiteX46" fmla="*/ 1459230 w 1875754"/>
                <a:gd name="connsiteY46" fmla="*/ 2110740 h 2809625"/>
                <a:gd name="connsiteX47" fmla="*/ 1508760 w 1875754"/>
                <a:gd name="connsiteY47" fmla="*/ 2145030 h 2809625"/>
                <a:gd name="connsiteX48" fmla="*/ 1596390 w 1875754"/>
                <a:gd name="connsiteY48" fmla="*/ 2186940 h 2809625"/>
                <a:gd name="connsiteX49" fmla="*/ 1617239 w 1875754"/>
                <a:gd name="connsiteY49" fmla="*/ 2212815 h 2809625"/>
                <a:gd name="connsiteX50" fmla="*/ 1653329 w 1875754"/>
                <a:gd name="connsiteY50" fmla="*/ 2255730 h 2809625"/>
                <a:gd name="connsiteX51" fmla="*/ 1711484 w 1875754"/>
                <a:gd name="connsiteY51" fmla="*/ 2288220 h 2809625"/>
                <a:gd name="connsiteX52" fmla="*/ 1748790 w 1875754"/>
                <a:gd name="connsiteY52" fmla="*/ 2358390 h 2809625"/>
                <a:gd name="connsiteX53" fmla="*/ 1774244 w 1875754"/>
                <a:gd name="connsiteY53" fmla="*/ 2427391 h 2809625"/>
                <a:gd name="connsiteX54" fmla="*/ 1804514 w 1875754"/>
                <a:gd name="connsiteY54" fmla="*/ 2490946 h 2809625"/>
                <a:gd name="connsiteX55" fmla="*/ 1824780 w 1875754"/>
                <a:gd name="connsiteY55" fmla="*/ 2532061 h 2809625"/>
                <a:gd name="connsiteX56" fmla="*/ 1843619 w 1875754"/>
                <a:gd name="connsiteY56" fmla="*/ 2585401 h 2809625"/>
                <a:gd name="connsiteX57" fmla="*/ 1872173 w 1875754"/>
                <a:gd name="connsiteY57" fmla="*/ 2657833 h 2809625"/>
                <a:gd name="connsiteX58" fmla="*/ 1875754 w 1875754"/>
                <a:gd name="connsiteY58" fmla="*/ 2720153 h 2809625"/>
                <a:gd name="connsiteX59" fmla="*/ 1853376 w 1875754"/>
                <a:gd name="connsiteY59" fmla="*/ 2774583 h 2809625"/>
                <a:gd name="connsiteX60" fmla="*/ 1774829 w 1875754"/>
                <a:gd name="connsiteY60" fmla="*/ 2805605 h 2809625"/>
                <a:gd name="connsiteX61" fmla="*/ 1686049 w 1875754"/>
                <a:gd name="connsiteY61" fmla="*/ 2807092 h 2809625"/>
                <a:gd name="connsiteX62" fmla="*/ 1606790 w 1875754"/>
                <a:gd name="connsiteY62" fmla="*/ 2809625 h 2809625"/>
                <a:gd name="connsiteX63" fmla="*/ 1529400 w 1875754"/>
                <a:gd name="connsiteY63" fmla="*/ 2796703 h 2809625"/>
                <a:gd name="connsiteX64" fmla="*/ 1451610 w 1875754"/>
                <a:gd name="connsiteY64" fmla="*/ 2766060 h 2809625"/>
                <a:gd name="connsiteX65" fmla="*/ 1390650 w 1875754"/>
                <a:gd name="connsiteY65" fmla="*/ 2773680 h 2809625"/>
                <a:gd name="connsiteX66" fmla="*/ 1356360 w 1875754"/>
                <a:gd name="connsiteY66" fmla="*/ 2766060 h 2809625"/>
                <a:gd name="connsiteX67" fmla="*/ 1325880 w 1875754"/>
                <a:gd name="connsiteY67" fmla="*/ 2750820 h 2809625"/>
                <a:gd name="connsiteX68" fmla="*/ 1226820 w 1875754"/>
                <a:gd name="connsiteY68" fmla="*/ 2758440 h 2809625"/>
                <a:gd name="connsiteX69" fmla="*/ 1135380 w 1875754"/>
                <a:gd name="connsiteY69" fmla="*/ 2773680 h 2809625"/>
                <a:gd name="connsiteX70" fmla="*/ 1078230 w 1875754"/>
                <a:gd name="connsiteY70" fmla="*/ 2762250 h 2809625"/>
                <a:gd name="connsiteX71" fmla="*/ 1013460 w 1875754"/>
                <a:gd name="connsiteY71" fmla="*/ 2739390 h 2809625"/>
                <a:gd name="connsiteX72" fmla="*/ 956310 w 1875754"/>
                <a:gd name="connsiteY72" fmla="*/ 2727960 h 2809625"/>
                <a:gd name="connsiteX73" fmla="*/ 830580 w 1875754"/>
                <a:gd name="connsiteY73" fmla="*/ 2678430 h 2809625"/>
                <a:gd name="connsiteX74" fmla="*/ 800100 w 1875754"/>
                <a:gd name="connsiteY74" fmla="*/ 2647950 h 2809625"/>
                <a:gd name="connsiteX75" fmla="*/ 758190 w 1875754"/>
                <a:gd name="connsiteY75" fmla="*/ 2636520 h 2809625"/>
                <a:gd name="connsiteX76" fmla="*/ 727710 w 1875754"/>
                <a:gd name="connsiteY76" fmla="*/ 2625090 h 2809625"/>
                <a:gd name="connsiteX77" fmla="*/ 681990 w 1875754"/>
                <a:gd name="connsiteY77" fmla="*/ 2590800 h 2809625"/>
                <a:gd name="connsiteX78" fmla="*/ 659130 w 1875754"/>
                <a:gd name="connsiteY78" fmla="*/ 2564130 h 2809625"/>
                <a:gd name="connsiteX79" fmla="*/ 590550 w 1875754"/>
                <a:gd name="connsiteY79" fmla="*/ 2552700 h 2809625"/>
                <a:gd name="connsiteX80" fmla="*/ 563880 w 1875754"/>
                <a:gd name="connsiteY80" fmla="*/ 2537460 h 2809625"/>
                <a:gd name="connsiteX81" fmla="*/ 541020 w 1875754"/>
                <a:gd name="connsiteY81" fmla="*/ 2491740 h 2809625"/>
                <a:gd name="connsiteX82" fmla="*/ 541020 w 1875754"/>
                <a:gd name="connsiteY82" fmla="*/ 2426970 h 2809625"/>
                <a:gd name="connsiteX83" fmla="*/ 502920 w 1875754"/>
                <a:gd name="connsiteY83" fmla="*/ 2354580 h 2809625"/>
                <a:gd name="connsiteX84" fmla="*/ 472440 w 1875754"/>
                <a:gd name="connsiteY84" fmla="*/ 2293620 h 2809625"/>
                <a:gd name="connsiteX85" fmla="*/ 422910 w 1875754"/>
                <a:gd name="connsiteY85" fmla="*/ 2217420 h 2809625"/>
                <a:gd name="connsiteX86" fmla="*/ 388620 w 1875754"/>
                <a:gd name="connsiteY86" fmla="*/ 2076450 h 2809625"/>
                <a:gd name="connsiteX87" fmla="*/ 350520 w 1875754"/>
                <a:gd name="connsiteY87" fmla="*/ 2038350 h 2809625"/>
                <a:gd name="connsiteX88" fmla="*/ 331470 w 1875754"/>
                <a:gd name="connsiteY88" fmla="*/ 2011680 h 2809625"/>
                <a:gd name="connsiteX89" fmla="*/ 308610 w 1875754"/>
                <a:gd name="connsiteY89" fmla="*/ 1962150 h 2809625"/>
                <a:gd name="connsiteX90" fmla="*/ 281940 w 1875754"/>
                <a:gd name="connsiteY90" fmla="*/ 1905000 h 2809625"/>
                <a:gd name="connsiteX91" fmla="*/ 232410 w 1875754"/>
                <a:gd name="connsiteY91" fmla="*/ 1802130 h 2809625"/>
                <a:gd name="connsiteX92" fmla="*/ 240030 w 1875754"/>
                <a:gd name="connsiteY92" fmla="*/ 1748790 h 2809625"/>
                <a:gd name="connsiteX93" fmla="*/ 251460 w 1875754"/>
                <a:gd name="connsiteY93" fmla="*/ 1676400 h 2809625"/>
                <a:gd name="connsiteX94" fmla="*/ 236220 w 1875754"/>
                <a:gd name="connsiteY94" fmla="*/ 1611630 h 2809625"/>
                <a:gd name="connsiteX95" fmla="*/ 220980 w 1875754"/>
                <a:gd name="connsiteY95" fmla="*/ 1569720 h 2809625"/>
                <a:gd name="connsiteX96" fmla="*/ 220980 w 1875754"/>
                <a:gd name="connsiteY96" fmla="*/ 1508760 h 2809625"/>
                <a:gd name="connsiteX97" fmla="*/ 220980 w 1875754"/>
                <a:gd name="connsiteY97" fmla="*/ 1508760 h 2809625"/>
                <a:gd name="connsiteX98" fmla="*/ 205740 w 1875754"/>
                <a:gd name="connsiteY98" fmla="*/ 1447800 h 2809625"/>
                <a:gd name="connsiteX99" fmla="*/ 190500 w 1875754"/>
                <a:gd name="connsiteY99" fmla="*/ 1379220 h 2809625"/>
                <a:gd name="connsiteX100" fmla="*/ 205740 w 1875754"/>
                <a:gd name="connsiteY100" fmla="*/ 1329690 h 2809625"/>
                <a:gd name="connsiteX101" fmla="*/ 186690 w 1875754"/>
                <a:gd name="connsiteY101" fmla="*/ 1245870 h 2809625"/>
                <a:gd name="connsiteX102" fmla="*/ 160020 w 1875754"/>
                <a:gd name="connsiteY102" fmla="*/ 1169670 h 2809625"/>
                <a:gd name="connsiteX103" fmla="*/ 137160 w 1875754"/>
                <a:gd name="connsiteY103" fmla="*/ 1108710 h 2809625"/>
                <a:gd name="connsiteX104" fmla="*/ 99060 w 1875754"/>
                <a:gd name="connsiteY104" fmla="*/ 1055370 h 2809625"/>
                <a:gd name="connsiteX105" fmla="*/ 80010 w 1875754"/>
                <a:gd name="connsiteY105" fmla="*/ 994410 h 2809625"/>
                <a:gd name="connsiteX106" fmla="*/ 57150 w 1875754"/>
                <a:gd name="connsiteY106" fmla="*/ 941070 h 2809625"/>
                <a:gd name="connsiteX107" fmla="*/ 76200 w 1875754"/>
                <a:gd name="connsiteY107" fmla="*/ 895350 h 2809625"/>
                <a:gd name="connsiteX108" fmla="*/ 80010 w 1875754"/>
                <a:gd name="connsiteY108" fmla="*/ 838200 h 2809625"/>
                <a:gd name="connsiteX109" fmla="*/ 68580 w 1875754"/>
                <a:gd name="connsiteY109" fmla="*/ 800100 h 2809625"/>
                <a:gd name="connsiteX110" fmla="*/ 72390 w 1875754"/>
                <a:gd name="connsiteY110" fmla="*/ 758190 h 2809625"/>
                <a:gd name="connsiteX111" fmla="*/ 87630 w 1875754"/>
                <a:gd name="connsiteY111" fmla="*/ 716280 h 2809625"/>
                <a:gd name="connsiteX112" fmla="*/ 91440 w 1875754"/>
                <a:gd name="connsiteY112" fmla="*/ 636270 h 2809625"/>
                <a:gd name="connsiteX113" fmla="*/ 68580 w 1875754"/>
                <a:gd name="connsiteY113" fmla="*/ 579120 h 2809625"/>
                <a:gd name="connsiteX114" fmla="*/ 45720 w 1875754"/>
                <a:gd name="connsiteY114" fmla="*/ 548640 h 2809625"/>
                <a:gd name="connsiteX115" fmla="*/ 38100 w 1875754"/>
                <a:gd name="connsiteY115" fmla="*/ 476250 h 2809625"/>
                <a:gd name="connsiteX116" fmla="*/ 22860 w 1875754"/>
                <a:gd name="connsiteY116" fmla="*/ 426720 h 2809625"/>
                <a:gd name="connsiteX117" fmla="*/ 3810 w 1875754"/>
                <a:gd name="connsiteY117" fmla="*/ 373380 h 2809625"/>
                <a:gd name="connsiteX118" fmla="*/ 0 w 1875754"/>
                <a:gd name="connsiteY118" fmla="*/ 316230 h 2809625"/>
                <a:gd name="connsiteX119" fmla="*/ 0 w 1875754"/>
                <a:gd name="connsiteY119" fmla="*/ 262890 h 2809625"/>
                <a:gd name="connsiteX120" fmla="*/ 41910 w 1875754"/>
                <a:gd name="connsiteY120" fmla="*/ 213360 h 2809625"/>
                <a:gd name="connsiteX121" fmla="*/ 60960 w 1875754"/>
                <a:gd name="connsiteY121" fmla="*/ 167640 h 2809625"/>
                <a:gd name="connsiteX122" fmla="*/ 91440 w 1875754"/>
                <a:gd name="connsiteY122" fmla="*/ 148590 h 2809625"/>
                <a:gd name="connsiteX123" fmla="*/ 125730 w 1875754"/>
                <a:gd name="connsiteY123" fmla="*/ 125730 h 2809625"/>
                <a:gd name="connsiteX124" fmla="*/ 182880 w 1875754"/>
                <a:gd name="connsiteY124" fmla="*/ 87630 h 2809625"/>
                <a:gd name="connsiteX125" fmla="*/ 231615 w 1875754"/>
                <a:gd name="connsiteY125" fmla="*/ 65986 h 2809625"/>
                <a:gd name="connsiteX126" fmla="*/ 313720 w 1875754"/>
                <a:gd name="connsiteY126" fmla="*/ 55145 h 2809625"/>
                <a:gd name="connsiteX127" fmla="*/ 328111 w 1875754"/>
                <a:gd name="connsiteY127" fmla="*/ 114427 h 2809625"/>
                <a:gd name="connsiteX128" fmla="*/ 220980 w 1875754"/>
                <a:gd name="connsiteY128" fmla="*/ 133350 h 2809625"/>
                <a:gd name="connsiteX129" fmla="*/ 106680 w 1875754"/>
                <a:gd name="connsiteY129" fmla="*/ 205740 h 2809625"/>
                <a:gd name="connsiteX130" fmla="*/ 80010 w 1875754"/>
                <a:gd name="connsiteY130" fmla="*/ 259080 h 2809625"/>
                <a:gd name="connsiteX131" fmla="*/ 68580 w 1875754"/>
                <a:gd name="connsiteY131" fmla="*/ 304800 h 2809625"/>
                <a:gd name="connsiteX132" fmla="*/ 60960 w 1875754"/>
                <a:gd name="connsiteY132" fmla="*/ 358140 h 2809625"/>
                <a:gd name="connsiteX133" fmla="*/ 83820 w 1875754"/>
                <a:gd name="connsiteY133" fmla="*/ 430530 h 2809625"/>
                <a:gd name="connsiteX134" fmla="*/ 129540 w 1875754"/>
                <a:gd name="connsiteY134" fmla="*/ 483870 h 2809625"/>
                <a:gd name="connsiteX135" fmla="*/ 163830 w 1875754"/>
                <a:gd name="connsiteY135" fmla="*/ 541020 h 2809625"/>
                <a:gd name="connsiteX136" fmla="*/ 156210 w 1875754"/>
                <a:gd name="connsiteY136" fmla="*/ 643890 h 2809625"/>
                <a:gd name="connsiteX137" fmla="*/ 156210 w 1875754"/>
                <a:gd name="connsiteY137" fmla="*/ 773430 h 2809625"/>
                <a:gd name="connsiteX138" fmla="*/ 144780 w 1875754"/>
                <a:gd name="connsiteY138" fmla="*/ 899160 h 2809625"/>
                <a:gd name="connsiteX139" fmla="*/ 190500 w 1875754"/>
                <a:gd name="connsiteY139" fmla="*/ 1024890 h 2809625"/>
                <a:gd name="connsiteX140" fmla="*/ 220980 w 1875754"/>
                <a:gd name="connsiteY140" fmla="*/ 1112520 h 2809625"/>
                <a:gd name="connsiteX141" fmla="*/ 251460 w 1875754"/>
                <a:gd name="connsiteY141" fmla="*/ 1188720 h 2809625"/>
                <a:gd name="connsiteX142" fmla="*/ 259080 w 1875754"/>
                <a:gd name="connsiteY142" fmla="*/ 1283970 h 2809625"/>
                <a:gd name="connsiteX143" fmla="*/ 274320 w 1875754"/>
                <a:gd name="connsiteY143" fmla="*/ 1394460 h 2809625"/>
                <a:gd name="connsiteX144" fmla="*/ 320040 w 1875754"/>
                <a:gd name="connsiteY144" fmla="*/ 1543050 h 2809625"/>
                <a:gd name="connsiteX145" fmla="*/ 342900 w 1875754"/>
                <a:gd name="connsiteY145" fmla="*/ 1741170 h 2809625"/>
                <a:gd name="connsiteX146" fmla="*/ 411480 w 1875754"/>
                <a:gd name="connsiteY146" fmla="*/ 1950720 h 2809625"/>
                <a:gd name="connsiteX147" fmla="*/ 472440 w 1875754"/>
                <a:gd name="connsiteY147" fmla="*/ 2148840 h 2809625"/>
                <a:gd name="connsiteX148" fmla="*/ 556260 w 1875754"/>
                <a:gd name="connsiteY148" fmla="*/ 2308860 h 2809625"/>
                <a:gd name="connsiteX149" fmla="*/ 655320 w 1875754"/>
                <a:gd name="connsiteY149" fmla="*/ 2430780 h 2809625"/>
                <a:gd name="connsiteX150" fmla="*/ 784860 w 1875754"/>
                <a:gd name="connsiteY150" fmla="*/ 2548890 h 2809625"/>
                <a:gd name="connsiteX151" fmla="*/ 914400 w 1875754"/>
                <a:gd name="connsiteY151" fmla="*/ 2617470 h 2809625"/>
                <a:gd name="connsiteX152" fmla="*/ 948690 w 1875754"/>
                <a:gd name="connsiteY152" fmla="*/ 2651760 h 2809625"/>
                <a:gd name="connsiteX153" fmla="*/ 1074420 w 1875754"/>
                <a:gd name="connsiteY153" fmla="*/ 2674620 h 2809625"/>
                <a:gd name="connsiteX154" fmla="*/ 1123950 w 1875754"/>
                <a:gd name="connsiteY154" fmla="*/ 2678430 h 2809625"/>
                <a:gd name="connsiteX155" fmla="*/ 1344930 w 1875754"/>
                <a:gd name="connsiteY155" fmla="*/ 2674620 h 2809625"/>
                <a:gd name="connsiteX156" fmla="*/ 1592580 w 1875754"/>
                <a:gd name="connsiteY156" fmla="*/ 2716530 h 2809625"/>
                <a:gd name="connsiteX157" fmla="*/ 1737360 w 1875754"/>
                <a:gd name="connsiteY157" fmla="*/ 2716530 h 2809625"/>
                <a:gd name="connsiteX158" fmla="*/ 1786890 w 1875754"/>
                <a:gd name="connsiteY158" fmla="*/ 2682240 h 2809625"/>
                <a:gd name="connsiteX159" fmla="*/ 1783080 w 1875754"/>
                <a:gd name="connsiteY159" fmla="*/ 2625090 h 2809625"/>
                <a:gd name="connsiteX160" fmla="*/ 1764030 w 1875754"/>
                <a:gd name="connsiteY160" fmla="*/ 2579370 h 2809625"/>
                <a:gd name="connsiteX161" fmla="*/ 1718310 w 1875754"/>
                <a:gd name="connsiteY161" fmla="*/ 2526030 h 2809625"/>
                <a:gd name="connsiteX162" fmla="*/ 1684020 w 1875754"/>
                <a:gd name="connsiteY162" fmla="*/ 2400300 h 2809625"/>
                <a:gd name="connsiteX163" fmla="*/ 1657350 w 1875754"/>
                <a:gd name="connsiteY163" fmla="*/ 2339340 h 2809625"/>
                <a:gd name="connsiteX164" fmla="*/ 1607820 w 1875754"/>
                <a:gd name="connsiteY164" fmla="*/ 2263140 h 2809625"/>
                <a:gd name="connsiteX165" fmla="*/ 1504950 w 1875754"/>
                <a:gd name="connsiteY165" fmla="*/ 2205990 h 2809625"/>
                <a:gd name="connsiteX166" fmla="*/ 1379220 w 1875754"/>
                <a:gd name="connsiteY166" fmla="*/ 2129790 h 2809625"/>
                <a:gd name="connsiteX167" fmla="*/ 1306830 w 1875754"/>
                <a:gd name="connsiteY167" fmla="*/ 2053590 h 2809625"/>
                <a:gd name="connsiteX168" fmla="*/ 1257300 w 1875754"/>
                <a:gd name="connsiteY168" fmla="*/ 1943100 h 2809625"/>
                <a:gd name="connsiteX169" fmla="*/ 1226820 w 1875754"/>
                <a:gd name="connsiteY169" fmla="*/ 1844040 h 2809625"/>
                <a:gd name="connsiteX170" fmla="*/ 1215390 w 1875754"/>
                <a:gd name="connsiteY170" fmla="*/ 1756410 h 2809625"/>
                <a:gd name="connsiteX171" fmla="*/ 1181100 w 1875754"/>
                <a:gd name="connsiteY171" fmla="*/ 1703070 h 2809625"/>
                <a:gd name="connsiteX172" fmla="*/ 1150620 w 1875754"/>
                <a:gd name="connsiteY172" fmla="*/ 1577340 h 2809625"/>
                <a:gd name="connsiteX173" fmla="*/ 1123950 w 1875754"/>
                <a:gd name="connsiteY173" fmla="*/ 1474470 h 2809625"/>
                <a:gd name="connsiteX174" fmla="*/ 1070610 w 1875754"/>
                <a:gd name="connsiteY174" fmla="*/ 1356360 h 2809625"/>
                <a:gd name="connsiteX175" fmla="*/ 1013460 w 1875754"/>
                <a:gd name="connsiteY175" fmla="*/ 1230630 h 2809625"/>
                <a:gd name="connsiteX176" fmla="*/ 1021080 w 1875754"/>
                <a:gd name="connsiteY176" fmla="*/ 1123950 h 2809625"/>
                <a:gd name="connsiteX177" fmla="*/ 1028700 w 1875754"/>
                <a:gd name="connsiteY177" fmla="*/ 1085850 h 2809625"/>
                <a:gd name="connsiteX178" fmla="*/ 1097280 w 1875754"/>
                <a:gd name="connsiteY178" fmla="*/ 1051560 h 2809625"/>
                <a:gd name="connsiteX179" fmla="*/ 1150620 w 1875754"/>
                <a:gd name="connsiteY179" fmla="*/ 1017270 h 2809625"/>
                <a:gd name="connsiteX180" fmla="*/ 1158240 w 1875754"/>
                <a:gd name="connsiteY180" fmla="*/ 929640 h 2809625"/>
                <a:gd name="connsiteX181" fmla="*/ 1131570 w 1875754"/>
                <a:gd name="connsiteY181" fmla="*/ 842010 h 2809625"/>
                <a:gd name="connsiteX182" fmla="*/ 1062990 w 1875754"/>
                <a:gd name="connsiteY182" fmla="*/ 784860 h 2809625"/>
                <a:gd name="connsiteX183" fmla="*/ 1009650 w 1875754"/>
                <a:gd name="connsiteY183" fmla="*/ 617220 h 2809625"/>
                <a:gd name="connsiteX184" fmla="*/ 948690 w 1875754"/>
                <a:gd name="connsiteY184" fmla="*/ 491490 h 2809625"/>
                <a:gd name="connsiteX185" fmla="*/ 845343 w 1875754"/>
                <a:gd name="connsiteY185" fmla="*/ 386240 h 2809625"/>
                <a:gd name="connsiteX186" fmla="*/ 830580 w 1875754"/>
                <a:gd name="connsiteY186" fmla="*/ 293370 h 2809625"/>
                <a:gd name="connsiteX187" fmla="*/ 838200 w 1875754"/>
                <a:gd name="connsiteY187" fmla="*/ 182880 h 2809625"/>
                <a:gd name="connsiteX188" fmla="*/ 819150 w 1875754"/>
                <a:gd name="connsiteY188" fmla="*/ 99060 h 2809625"/>
                <a:gd name="connsiteX189" fmla="*/ 784860 w 1875754"/>
                <a:gd name="connsiteY189" fmla="*/ 68580 h 2809625"/>
                <a:gd name="connsiteX190" fmla="*/ 712470 w 1875754"/>
                <a:gd name="connsiteY190" fmla="*/ 57150 h 2809625"/>
                <a:gd name="connsiteX191" fmla="*/ 621030 w 1875754"/>
                <a:gd name="connsiteY191" fmla="*/ 57150 h 2809625"/>
                <a:gd name="connsiteX192" fmla="*/ 495300 w 1875754"/>
                <a:gd name="connsiteY192" fmla="*/ 95250 h 2809625"/>
                <a:gd name="connsiteX193" fmla="*/ 430530 w 1875754"/>
                <a:gd name="connsiteY193" fmla="*/ 114300 h 2809625"/>
                <a:gd name="connsiteX194" fmla="*/ 412406 w 1875754"/>
                <a:gd name="connsiteY194" fmla="*/ 119126 h 2809625"/>
                <a:gd name="connsiteX0" fmla="*/ 412406 w 1875754"/>
                <a:gd name="connsiteY0" fmla="*/ 119126 h 2809625"/>
                <a:gd name="connsiteX1" fmla="*/ 463349 w 1875754"/>
                <a:gd name="connsiteY1" fmla="*/ 39559 h 2809625"/>
                <a:gd name="connsiteX2" fmla="*/ 529590 w 1875754"/>
                <a:gd name="connsiteY2" fmla="*/ 41910 h 2809625"/>
                <a:gd name="connsiteX3" fmla="*/ 617220 w 1875754"/>
                <a:gd name="connsiteY3" fmla="*/ 19050 h 2809625"/>
                <a:gd name="connsiteX4" fmla="*/ 739140 w 1875754"/>
                <a:gd name="connsiteY4" fmla="*/ 0 h 2809625"/>
                <a:gd name="connsiteX5" fmla="*/ 796290 w 1875754"/>
                <a:gd name="connsiteY5" fmla="*/ 7620 h 2809625"/>
                <a:gd name="connsiteX6" fmla="*/ 811530 w 1875754"/>
                <a:gd name="connsiteY6" fmla="*/ 11430 h 2809625"/>
                <a:gd name="connsiteX7" fmla="*/ 857250 w 1875754"/>
                <a:gd name="connsiteY7" fmla="*/ 49530 h 2809625"/>
                <a:gd name="connsiteX8" fmla="*/ 891540 w 1875754"/>
                <a:gd name="connsiteY8" fmla="*/ 91440 h 2809625"/>
                <a:gd name="connsiteX9" fmla="*/ 918210 w 1875754"/>
                <a:gd name="connsiteY9" fmla="*/ 152400 h 2809625"/>
                <a:gd name="connsiteX10" fmla="*/ 929640 w 1875754"/>
                <a:gd name="connsiteY10" fmla="*/ 213360 h 2809625"/>
                <a:gd name="connsiteX11" fmla="*/ 933450 w 1875754"/>
                <a:gd name="connsiteY11" fmla="*/ 262890 h 2809625"/>
                <a:gd name="connsiteX12" fmla="*/ 971550 w 1875754"/>
                <a:gd name="connsiteY12" fmla="*/ 300990 h 2809625"/>
                <a:gd name="connsiteX13" fmla="*/ 1013460 w 1875754"/>
                <a:gd name="connsiteY13" fmla="*/ 331470 h 2809625"/>
                <a:gd name="connsiteX14" fmla="*/ 1032510 w 1875754"/>
                <a:gd name="connsiteY14" fmla="*/ 396240 h 2809625"/>
                <a:gd name="connsiteX15" fmla="*/ 1040130 w 1875754"/>
                <a:gd name="connsiteY15" fmla="*/ 476250 h 2809625"/>
                <a:gd name="connsiteX16" fmla="*/ 1104900 w 1875754"/>
                <a:gd name="connsiteY16" fmla="*/ 510540 h 2809625"/>
                <a:gd name="connsiteX17" fmla="*/ 1135380 w 1875754"/>
                <a:gd name="connsiteY17" fmla="*/ 567690 h 2809625"/>
                <a:gd name="connsiteX18" fmla="*/ 1154430 w 1875754"/>
                <a:gd name="connsiteY18" fmla="*/ 628650 h 2809625"/>
                <a:gd name="connsiteX19" fmla="*/ 1158240 w 1875754"/>
                <a:gd name="connsiteY19" fmla="*/ 666750 h 2809625"/>
                <a:gd name="connsiteX20" fmla="*/ 1181100 w 1875754"/>
                <a:gd name="connsiteY20" fmla="*/ 731520 h 2809625"/>
                <a:gd name="connsiteX21" fmla="*/ 1226820 w 1875754"/>
                <a:gd name="connsiteY21" fmla="*/ 773430 h 2809625"/>
                <a:gd name="connsiteX22" fmla="*/ 1261110 w 1875754"/>
                <a:gd name="connsiteY22" fmla="*/ 792480 h 2809625"/>
                <a:gd name="connsiteX23" fmla="*/ 1287780 w 1875754"/>
                <a:gd name="connsiteY23" fmla="*/ 857250 h 2809625"/>
                <a:gd name="connsiteX24" fmla="*/ 1291590 w 1875754"/>
                <a:gd name="connsiteY24" fmla="*/ 918210 h 2809625"/>
                <a:gd name="connsiteX25" fmla="*/ 1280160 w 1875754"/>
                <a:gd name="connsiteY25" fmla="*/ 941070 h 2809625"/>
                <a:gd name="connsiteX26" fmla="*/ 1280160 w 1875754"/>
                <a:gd name="connsiteY26" fmla="*/ 1005840 h 2809625"/>
                <a:gd name="connsiteX27" fmla="*/ 1253490 w 1875754"/>
                <a:gd name="connsiteY27" fmla="*/ 1047750 h 2809625"/>
                <a:gd name="connsiteX28" fmla="*/ 1234440 w 1875754"/>
                <a:gd name="connsiteY28" fmla="*/ 1089660 h 2809625"/>
                <a:gd name="connsiteX29" fmla="*/ 1207770 w 1875754"/>
                <a:gd name="connsiteY29" fmla="*/ 1104900 h 2809625"/>
                <a:gd name="connsiteX30" fmla="*/ 1207770 w 1875754"/>
                <a:gd name="connsiteY30" fmla="*/ 1150620 h 2809625"/>
                <a:gd name="connsiteX31" fmla="*/ 1173480 w 1875754"/>
                <a:gd name="connsiteY31" fmla="*/ 1188720 h 2809625"/>
                <a:gd name="connsiteX32" fmla="*/ 1165860 w 1875754"/>
                <a:gd name="connsiteY32" fmla="*/ 1253490 h 2809625"/>
                <a:gd name="connsiteX33" fmla="*/ 1200150 w 1875754"/>
                <a:gd name="connsiteY33" fmla="*/ 1325880 h 2809625"/>
                <a:gd name="connsiteX34" fmla="*/ 1200150 w 1875754"/>
                <a:gd name="connsiteY34" fmla="*/ 1383030 h 2809625"/>
                <a:gd name="connsiteX35" fmla="*/ 1211580 w 1875754"/>
                <a:gd name="connsiteY35" fmla="*/ 1447800 h 2809625"/>
                <a:gd name="connsiteX36" fmla="*/ 1203960 w 1875754"/>
                <a:gd name="connsiteY36" fmla="*/ 1508760 h 2809625"/>
                <a:gd name="connsiteX37" fmla="*/ 1253490 w 1875754"/>
                <a:gd name="connsiteY37" fmla="*/ 1607820 h 2809625"/>
                <a:gd name="connsiteX38" fmla="*/ 1272540 w 1875754"/>
                <a:gd name="connsiteY38" fmla="*/ 1699260 h 2809625"/>
                <a:gd name="connsiteX39" fmla="*/ 1287780 w 1875754"/>
                <a:gd name="connsiteY39" fmla="*/ 1737360 h 2809625"/>
                <a:gd name="connsiteX40" fmla="*/ 1325880 w 1875754"/>
                <a:gd name="connsiteY40" fmla="*/ 1805940 h 2809625"/>
                <a:gd name="connsiteX41" fmla="*/ 1329690 w 1875754"/>
                <a:gd name="connsiteY41" fmla="*/ 1866900 h 2809625"/>
                <a:gd name="connsiteX42" fmla="*/ 1333500 w 1875754"/>
                <a:gd name="connsiteY42" fmla="*/ 1916430 h 2809625"/>
                <a:gd name="connsiteX43" fmla="*/ 1363980 w 1875754"/>
                <a:gd name="connsiteY43" fmla="*/ 1965960 h 2809625"/>
                <a:gd name="connsiteX44" fmla="*/ 1405890 w 1875754"/>
                <a:gd name="connsiteY44" fmla="*/ 2026920 h 2809625"/>
                <a:gd name="connsiteX45" fmla="*/ 1417320 w 1875754"/>
                <a:gd name="connsiteY45" fmla="*/ 2061210 h 2809625"/>
                <a:gd name="connsiteX46" fmla="*/ 1459230 w 1875754"/>
                <a:gd name="connsiteY46" fmla="*/ 2110740 h 2809625"/>
                <a:gd name="connsiteX47" fmla="*/ 1508760 w 1875754"/>
                <a:gd name="connsiteY47" fmla="*/ 2145030 h 2809625"/>
                <a:gd name="connsiteX48" fmla="*/ 1596390 w 1875754"/>
                <a:gd name="connsiteY48" fmla="*/ 2186940 h 2809625"/>
                <a:gd name="connsiteX49" fmla="*/ 1617239 w 1875754"/>
                <a:gd name="connsiteY49" fmla="*/ 2212815 h 2809625"/>
                <a:gd name="connsiteX50" fmla="*/ 1653329 w 1875754"/>
                <a:gd name="connsiteY50" fmla="*/ 2255730 h 2809625"/>
                <a:gd name="connsiteX51" fmla="*/ 1711484 w 1875754"/>
                <a:gd name="connsiteY51" fmla="*/ 2288220 h 2809625"/>
                <a:gd name="connsiteX52" fmla="*/ 1748790 w 1875754"/>
                <a:gd name="connsiteY52" fmla="*/ 2358390 h 2809625"/>
                <a:gd name="connsiteX53" fmla="*/ 1774244 w 1875754"/>
                <a:gd name="connsiteY53" fmla="*/ 2427391 h 2809625"/>
                <a:gd name="connsiteX54" fmla="*/ 1804514 w 1875754"/>
                <a:gd name="connsiteY54" fmla="*/ 2490946 h 2809625"/>
                <a:gd name="connsiteX55" fmla="*/ 1824780 w 1875754"/>
                <a:gd name="connsiteY55" fmla="*/ 2532061 h 2809625"/>
                <a:gd name="connsiteX56" fmla="*/ 1843619 w 1875754"/>
                <a:gd name="connsiteY56" fmla="*/ 2585401 h 2809625"/>
                <a:gd name="connsiteX57" fmla="*/ 1872173 w 1875754"/>
                <a:gd name="connsiteY57" fmla="*/ 2657833 h 2809625"/>
                <a:gd name="connsiteX58" fmla="*/ 1875754 w 1875754"/>
                <a:gd name="connsiteY58" fmla="*/ 2720153 h 2809625"/>
                <a:gd name="connsiteX59" fmla="*/ 1853376 w 1875754"/>
                <a:gd name="connsiteY59" fmla="*/ 2774583 h 2809625"/>
                <a:gd name="connsiteX60" fmla="*/ 1774829 w 1875754"/>
                <a:gd name="connsiteY60" fmla="*/ 2805605 h 2809625"/>
                <a:gd name="connsiteX61" fmla="*/ 1686049 w 1875754"/>
                <a:gd name="connsiteY61" fmla="*/ 2807092 h 2809625"/>
                <a:gd name="connsiteX62" fmla="*/ 1606790 w 1875754"/>
                <a:gd name="connsiteY62" fmla="*/ 2809625 h 2809625"/>
                <a:gd name="connsiteX63" fmla="*/ 1529400 w 1875754"/>
                <a:gd name="connsiteY63" fmla="*/ 2796703 h 2809625"/>
                <a:gd name="connsiteX64" fmla="*/ 1451610 w 1875754"/>
                <a:gd name="connsiteY64" fmla="*/ 2809396 h 2809625"/>
                <a:gd name="connsiteX65" fmla="*/ 1390650 w 1875754"/>
                <a:gd name="connsiteY65" fmla="*/ 2773680 h 2809625"/>
                <a:gd name="connsiteX66" fmla="*/ 1356360 w 1875754"/>
                <a:gd name="connsiteY66" fmla="*/ 2766060 h 2809625"/>
                <a:gd name="connsiteX67" fmla="*/ 1325880 w 1875754"/>
                <a:gd name="connsiteY67" fmla="*/ 2750820 h 2809625"/>
                <a:gd name="connsiteX68" fmla="*/ 1226820 w 1875754"/>
                <a:gd name="connsiteY68" fmla="*/ 2758440 h 2809625"/>
                <a:gd name="connsiteX69" fmla="*/ 1135380 w 1875754"/>
                <a:gd name="connsiteY69" fmla="*/ 2773680 h 2809625"/>
                <a:gd name="connsiteX70" fmla="*/ 1078230 w 1875754"/>
                <a:gd name="connsiteY70" fmla="*/ 2762250 h 2809625"/>
                <a:gd name="connsiteX71" fmla="*/ 1013460 w 1875754"/>
                <a:gd name="connsiteY71" fmla="*/ 2739390 h 2809625"/>
                <a:gd name="connsiteX72" fmla="*/ 956310 w 1875754"/>
                <a:gd name="connsiteY72" fmla="*/ 2727960 h 2809625"/>
                <a:gd name="connsiteX73" fmla="*/ 830580 w 1875754"/>
                <a:gd name="connsiteY73" fmla="*/ 2678430 h 2809625"/>
                <a:gd name="connsiteX74" fmla="*/ 800100 w 1875754"/>
                <a:gd name="connsiteY74" fmla="*/ 2647950 h 2809625"/>
                <a:gd name="connsiteX75" fmla="*/ 758190 w 1875754"/>
                <a:gd name="connsiteY75" fmla="*/ 2636520 h 2809625"/>
                <a:gd name="connsiteX76" fmla="*/ 727710 w 1875754"/>
                <a:gd name="connsiteY76" fmla="*/ 2625090 h 2809625"/>
                <a:gd name="connsiteX77" fmla="*/ 681990 w 1875754"/>
                <a:gd name="connsiteY77" fmla="*/ 2590800 h 2809625"/>
                <a:gd name="connsiteX78" fmla="*/ 659130 w 1875754"/>
                <a:gd name="connsiteY78" fmla="*/ 2564130 h 2809625"/>
                <a:gd name="connsiteX79" fmla="*/ 590550 w 1875754"/>
                <a:gd name="connsiteY79" fmla="*/ 2552700 h 2809625"/>
                <a:gd name="connsiteX80" fmla="*/ 563880 w 1875754"/>
                <a:gd name="connsiteY80" fmla="*/ 2537460 h 2809625"/>
                <a:gd name="connsiteX81" fmla="*/ 541020 w 1875754"/>
                <a:gd name="connsiteY81" fmla="*/ 2491740 h 2809625"/>
                <a:gd name="connsiteX82" fmla="*/ 541020 w 1875754"/>
                <a:gd name="connsiteY82" fmla="*/ 2426970 h 2809625"/>
                <a:gd name="connsiteX83" fmla="*/ 502920 w 1875754"/>
                <a:gd name="connsiteY83" fmla="*/ 2354580 h 2809625"/>
                <a:gd name="connsiteX84" fmla="*/ 472440 w 1875754"/>
                <a:gd name="connsiteY84" fmla="*/ 2293620 h 2809625"/>
                <a:gd name="connsiteX85" fmla="*/ 422910 w 1875754"/>
                <a:gd name="connsiteY85" fmla="*/ 2217420 h 2809625"/>
                <a:gd name="connsiteX86" fmla="*/ 388620 w 1875754"/>
                <a:gd name="connsiteY86" fmla="*/ 2076450 h 2809625"/>
                <a:gd name="connsiteX87" fmla="*/ 350520 w 1875754"/>
                <a:gd name="connsiteY87" fmla="*/ 2038350 h 2809625"/>
                <a:gd name="connsiteX88" fmla="*/ 331470 w 1875754"/>
                <a:gd name="connsiteY88" fmla="*/ 2011680 h 2809625"/>
                <a:gd name="connsiteX89" fmla="*/ 308610 w 1875754"/>
                <a:gd name="connsiteY89" fmla="*/ 1962150 h 2809625"/>
                <a:gd name="connsiteX90" fmla="*/ 281940 w 1875754"/>
                <a:gd name="connsiteY90" fmla="*/ 1905000 h 2809625"/>
                <a:gd name="connsiteX91" fmla="*/ 232410 w 1875754"/>
                <a:gd name="connsiteY91" fmla="*/ 1802130 h 2809625"/>
                <a:gd name="connsiteX92" fmla="*/ 240030 w 1875754"/>
                <a:gd name="connsiteY92" fmla="*/ 1748790 h 2809625"/>
                <a:gd name="connsiteX93" fmla="*/ 251460 w 1875754"/>
                <a:gd name="connsiteY93" fmla="*/ 1676400 h 2809625"/>
                <a:gd name="connsiteX94" fmla="*/ 236220 w 1875754"/>
                <a:gd name="connsiteY94" fmla="*/ 1611630 h 2809625"/>
                <a:gd name="connsiteX95" fmla="*/ 220980 w 1875754"/>
                <a:gd name="connsiteY95" fmla="*/ 1569720 h 2809625"/>
                <a:gd name="connsiteX96" fmla="*/ 220980 w 1875754"/>
                <a:gd name="connsiteY96" fmla="*/ 1508760 h 2809625"/>
                <a:gd name="connsiteX97" fmla="*/ 220980 w 1875754"/>
                <a:gd name="connsiteY97" fmla="*/ 1508760 h 2809625"/>
                <a:gd name="connsiteX98" fmla="*/ 205740 w 1875754"/>
                <a:gd name="connsiteY98" fmla="*/ 1447800 h 2809625"/>
                <a:gd name="connsiteX99" fmla="*/ 190500 w 1875754"/>
                <a:gd name="connsiteY99" fmla="*/ 1379220 h 2809625"/>
                <a:gd name="connsiteX100" fmla="*/ 205740 w 1875754"/>
                <a:gd name="connsiteY100" fmla="*/ 1329690 h 2809625"/>
                <a:gd name="connsiteX101" fmla="*/ 186690 w 1875754"/>
                <a:gd name="connsiteY101" fmla="*/ 1245870 h 2809625"/>
                <a:gd name="connsiteX102" fmla="*/ 160020 w 1875754"/>
                <a:gd name="connsiteY102" fmla="*/ 1169670 h 2809625"/>
                <a:gd name="connsiteX103" fmla="*/ 137160 w 1875754"/>
                <a:gd name="connsiteY103" fmla="*/ 1108710 h 2809625"/>
                <a:gd name="connsiteX104" fmla="*/ 99060 w 1875754"/>
                <a:gd name="connsiteY104" fmla="*/ 1055370 h 2809625"/>
                <a:gd name="connsiteX105" fmla="*/ 80010 w 1875754"/>
                <a:gd name="connsiteY105" fmla="*/ 994410 h 2809625"/>
                <a:gd name="connsiteX106" fmla="*/ 57150 w 1875754"/>
                <a:gd name="connsiteY106" fmla="*/ 941070 h 2809625"/>
                <a:gd name="connsiteX107" fmla="*/ 76200 w 1875754"/>
                <a:gd name="connsiteY107" fmla="*/ 895350 h 2809625"/>
                <a:gd name="connsiteX108" fmla="*/ 80010 w 1875754"/>
                <a:gd name="connsiteY108" fmla="*/ 838200 h 2809625"/>
                <a:gd name="connsiteX109" fmla="*/ 68580 w 1875754"/>
                <a:gd name="connsiteY109" fmla="*/ 800100 h 2809625"/>
                <a:gd name="connsiteX110" fmla="*/ 72390 w 1875754"/>
                <a:gd name="connsiteY110" fmla="*/ 758190 h 2809625"/>
                <a:gd name="connsiteX111" fmla="*/ 87630 w 1875754"/>
                <a:gd name="connsiteY111" fmla="*/ 716280 h 2809625"/>
                <a:gd name="connsiteX112" fmla="*/ 91440 w 1875754"/>
                <a:gd name="connsiteY112" fmla="*/ 636270 h 2809625"/>
                <a:gd name="connsiteX113" fmla="*/ 68580 w 1875754"/>
                <a:gd name="connsiteY113" fmla="*/ 579120 h 2809625"/>
                <a:gd name="connsiteX114" fmla="*/ 45720 w 1875754"/>
                <a:gd name="connsiteY114" fmla="*/ 548640 h 2809625"/>
                <a:gd name="connsiteX115" fmla="*/ 38100 w 1875754"/>
                <a:gd name="connsiteY115" fmla="*/ 476250 h 2809625"/>
                <a:gd name="connsiteX116" fmla="*/ 22860 w 1875754"/>
                <a:gd name="connsiteY116" fmla="*/ 426720 h 2809625"/>
                <a:gd name="connsiteX117" fmla="*/ 3810 w 1875754"/>
                <a:gd name="connsiteY117" fmla="*/ 373380 h 2809625"/>
                <a:gd name="connsiteX118" fmla="*/ 0 w 1875754"/>
                <a:gd name="connsiteY118" fmla="*/ 316230 h 2809625"/>
                <a:gd name="connsiteX119" fmla="*/ 0 w 1875754"/>
                <a:gd name="connsiteY119" fmla="*/ 262890 h 2809625"/>
                <a:gd name="connsiteX120" fmla="*/ 41910 w 1875754"/>
                <a:gd name="connsiteY120" fmla="*/ 213360 h 2809625"/>
                <a:gd name="connsiteX121" fmla="*/ 60960 w 1875754"/>
                <a:gd name="connsiteY121" fmla="*/ 167640 h 2809625"/>
                <a:gd name="connsiteX122" fmla="*/ 91440 w 1875754"/>
                <a:gd name="connsiteY122" fmla="*/ 148590 h 2809625"/>
                <a:gd name="connsiteX123" fmla="*/ 125730 w 1875754"/>
                <a:gd name="connsiteY123" fmla="*/ 125730 h 2809625"/>
                <a:gd name="connsiteX124" fmla="*/ 182880 w 1875754"/>
                <a:gd name="connsiteY124" fmla="*/ 87630 h 2809625"/>
                <a:gd name="connsiteX125" fmla="*/ 231615 w 1875754"/>
                <a:gd name="connsiteY125" fmla="*/ 65986 h 2809625"/>
                <a:gd name="connsiteX126" fmla="*/ 313720 w 1875754"/>
                <a:gd name="connsiteY126" fmla="*/ 55145 h 2809625"/>
                <a:gd name="connsiteX127" fmla="*/ 328111 w 1875754"/>
                <a:gd name="connsiteY127" fmla="*/ 114427 h 2809625"/>
                <a:gd name="connsiteX128" fmla="*/ 220980 w 1875754"/>
                <a:gd name="connsiteY128" fmla="*/ 133350 h 2809625"/>
                <a:gd name="connsiteX129" fmla="*/ 106680 w 1875754"/>
                <a:gd name="connsiteY129" fmla="*/ 205740 h 2809625"/>
                <a:gd name="connsiteX130" fmla="*/ 80010 w 1875754"/>
                <a:gd name="connsiteY130" fmla="*/ 259080 h 2809625"/>
                <a:gd name="connsiteX131" fmla="*/ 68580 w 1875754"/>
                <a:gd name="connsiteY131" fmla="*/ 304800 h 2809625"/>
                <a:gd name="connsiteX132" fmla="*/ 60960 w 1875754"/>
                <a:gd name="connsiteY132" fmla="*/ 358140 h 2809625"/>
                <a:gd name="connsiteX133" fmla="*/ 83820 w 1875754"/>
                <a:gd name="connsiteY133" fmla="*/ 430530 h 2809625"/>
                <a:gd name="connsiteX134" fmla="*/ 129540 w 1875754"/>
                <a:gd name="connsiteY134" fmla="*/ 483870 h 2809625"/>
                <a:gd name="connsiteX135" fmla="*/ 163830 w 1875754"/>
                <a:gd name="connsiteY135" fmla="*/ 541020 h 2809625"/>
                <a:gd name="connsiteX136" fmla="*/ 156210 w 1875754"/>
                <a:gd name="connsiteY136" fmla="*/ 643890 h 2809625"/>
                <a:gd name="connsiteX137" fmla="*/ 156210 w 1875754"/>
                <a:gd name="connsiteY137" fmla="*/ 773430 h 2809625"/>
                <a:gd name="connsiteX138" fmla="*/ 144780 w 1875754"/>
                <a:gd name="connsiteY138" fmla="*/ 899160 h 2809625"/>
                <a:gd name="connsiteX139" fmla="*/ 190500 w 1875754"/>
                <a:gd name="connsiteY139" fmla="*/ 1024890 h 2809625"/>
                <a:gd name="connsiteX140" fmla="*/ 220980 w 1875754"/>
                <a:gd name="connsiteY140" fmla="*/ 1112520 h 2809625"/>
                <a:gd name="connsiteX141" fmla="*/ 251460 w 1875754"/>
                <a:gd name="connsiteY141" fmla="*/ 1188720 h 2809625"/>
                <a:gd name="connsiteX142" fmla="*/ 259080 w 1875754"/>
                <a:gd name="connsiteY142" fmla="*/ 1283970 h 2809625"/>
                <a:gd name="connsiteX143" fmla="*/ 274320 w 1875754"/>
                <a:gd name="connsiteY143" fmla="*/ 1394460 h 2809625"/>
                <a:gd name="connsiteX144" fmla="*/ 320040 w 1875754"/>
                <a:gd name="connsiteY144" fmla="*/ 1543050 h 2809625"/>
                <a:gd name="connsiteX145" fmla="*/ 342900 w 1875754"/>
                <a:gd name="connsiteY145" fmla="*/ 1741170 h 2809625"/>
                <a:gd name="connsiteX146" fmla="*/ 411480 w 1875754"/>
                <a:gd name="connsiteY146" fmla="*/ 1950720 h 2809625"/>
                <a:gd name="connsiteX147" fmla="*/ 472440 w 1875754"/>
                <a:gd name="connsiteY147" fmla="*/ 2148840 h 2809625"/>
                <a:gd name="connsiteX148" fmla="*/ 556260 w 1875754"/>
                <a:gd name="connsiteY148" fmla="*/ 2308860 h 2809625"/>
                <a:gd name="connsiteX149" fmla="*/ 655320 w 1875754"/>
                <a:gd name="connsiteY149" fmla="*/ 2430780 h 2809625"/>
                <a:gd name="connsiteX150" fmla="*/ 784860 w 1875754"/>
                <a:gd name="connsiteY150" fmla="*/ 2548890 h 2809625"/>
                <a:gd name="connsiteX151" fmla="*/ 914400 w 1875754"/>
                <a:gd name="connsiteY151" fmla="*/ 2617470 h 2809625"/>
                <a:gd name="connsiteX152" fmla="*/ 948690 w 1875754"/>
                <a:gd name="connsiteY152" fmla="*/ 2651760 h 2809625"/>
                <a:gd name="connsiteX153" fmla="*/ 1074420 w 1875754"/>
                <a:gd name="connsiteY153" fmla="*/ 2674620 h 2809625"/>
                <a:gd name="connsiteX154" fmla="*/ 1123950 w 1875754"/>
                <a:gd name="connsiteY154" fmla="*/ 2678430 h 2809625"/>
                <a:gd name="connsiteX155" fmla="*/ 1344930 w 1875754"/>
                <a:gd name="connsiteY155" fmla="*/ 2674620 h 2809625"/>
                <a:gd name="connsiteX156" fmla="*/ 1592580 w 1875754"/>
                <a:gd name="connsiteY156" fmla="*/ 2716530 h 2809625"/>
                <a:gd name="connsiteX157" fmla="*/ 1737360 w 1875754"/>
                <a:gd name="connsiteY157" fmla="*/ 2716530 h 2809625"/>
                <a:gd name="connsiteX158" fmla="*/ 1786890 w 1875754"/>
                <a:gd name="connsiteY158" fmla="*/ 2682240 h 2809625"/>
                <a:gd name="connsiteX159" fmla="*/ 1783080 w 1875754"/>
                <a:gd name="connsiteY159" fmla="*/ 2625090 h 2809625"/>
                <a:gd name="connsiteX160" fmla="*/ 1764030 w 1875754"/>
                <a:gd name="connsiteY160" fmla="*/ 2579370 h 2809625"/>
                <a:gd name="connsiteX161" fmla="*/ 1718310 w 1875754"/>
                <a:gd name="connsiteY161" fmla="*/ 2526030 h 2809625"/>
                <a:gd name="connsiteX162" fmla="*/ 1684020 w 1875754"/>
                <a:gd name="connsiteY162" fmla="*/ 2400300 h 2809625"/>
                <a:gd name="connsiteX163" fmla="*/ 1657350 w 1875754"/>
                <a:gd name="connsiteY163" fmla="*/ 2339340 h 2809625"/>
                <a:gd name="connsiteX164" fmla="*/ 1607820 w 1875754"/>
                <a:gd name="connsiteY164" fmla="*/ 2263140 h 2809625"/>
                <a:gd name="connsiteX165" fmla="*/ 1504950 w 1875754"/>
                <a:gd name="connsiteY165" fmla="*/ 2205990 h 2809625"/>
                <a:gd name="connsiteX166" fmla="*/ 1379220 w 1875754"/>
                <a:gd name="connsiteY166" fmla="*/ 2129790 h 2809625"/>
                <a:gd name="connsiteX167" fmla="*/ 1306830 w 1875754"/>
                <a:gd name="connsiteY167" fmla="*/ 2053590 h 2809625"/>
                <a:gd name="connsiteX168" fmla="*/ 1257300 w 1875754"/>
                <a:gd name="connsiteY168" fmla="*/ 1943100 h 2809625"/>
                <a:gd name="connsiteX169" fmla="*/ 1226820 w 1875754"/>
                <a:gd name="connsiteY169" fmla="*/ 1844040 h 2809625"/>
                <a:gd name="connsiteX170" fmla="*/ 1215390 w 1875754"/>
                <a:gd name="connsiteY170" fmla="*/ 1756410 h 2809625"/>
                <a:gd name="connsiteX171" fmla="*/ 1181100 w 1875754"/>
                <a:gd name="connsiteY171" fmla="*/ 1703070 h 2809625"/>
                <a:gd name="connsiteX172" fmla="*/ 1150620 w 1875754"/>
                <a:gd name="connsiteY172" fmla="*/ 1577340 h 2809625"/>
                <a:gd name="connsiteX173" fmla="*/ 1123950 w 1875754"/>
                <a:gd name="connsiteY173" fmla="*/ 1474470 h 2809625"/>
                <a:gd name="connsiteX174" fmla="*/ 1070610 w 1875754"/>
                <a:gd name="connsiteY174" fmla="*/ 1356360 h 2809625"/>
                <a:gd name="connsiteX175" fmla="*/ 1013460 w 1875754"/>
                <a:gd name="connsiteY175" fmla="*/ 1230630 h 2809625"/>
                <a:gd name="connsiteX176" fmla="*/ 1021080 w 1875754"/>
                <a:gd name="connsiteY176" fmla="*/ 1123950 h 2809625"/>
                <a:gd name="connsiteX177" fmla="*/ 1028700 w 1875754"/>
                <a:gd name="connsiteY177" fmla="*/ 1085850 h 2809625"/>
                <a:gd name="connsiteX178" fmla="*/ 1097280 w 1875754"/>
                <a:gd name="connsiteY178" fmla="*/ 1051560 h 2809625"/>
                <a:gd name="connsiteX179" fmla="*/ 1150620 w 1875754"/>
                <a:gd name="connsiteY179" fmla="*/ 1017270 h 2809625"/>
                <a:gd name="connsiteX180" fmla="*/ 1158240 w 1875754"/>
                <a:gd name="connsiteY180" fmla="*/ 929640 h 2809625"/>
                <a:gd name="connsiteX181" fmla="*/ 1131570 w 1875754"/>
                <a:gd name="connsiteY181" fmla="*/ 842010 h 2809625"/>
                <a:gd name="connsiteX182" fmla="*/ 1062990 w 1875754"/>
                <a:gd name="connsiteY182" fmla="*/ 784860 h 2809625"/>
                <a:gd name="connsiteX183" fmla="*/ 1009650 w 1875754"/>
                <a:gd name="connsiteY183" fmla="*/ 617220 h 2809625"/>
                <a:gd name="connsiteX184" fmla="*/ 948690 w 1875754"/>
                <a:gd name="connsiteY184" fmla="*/ 491490 h 2809625"/>
                <a:gd name="connsiteX185" fmla="*/ 845343 w 1875754"/>
                <a:gd name="connsiteY185" fmla="*/ 386240 h 2809625"/>
                <a:gd name="connsiteX186" fmla="*/ 830580 w 1875754"/>
                <a:gd name="connsiteY186" fmla="*/ 293370 h 2809625"/>
                <a:gd name="connsiteX187" fmla="*/ 838200 w 1875754"/>
                <a:gd name="connsiteY187" fmla="*/ 182880 h 2809625"/>
                <a:gd name="connsiteX188" fmla="*/ 819150 w 1875754"/>
                <a:gd name="connsiteY188" fmla="*/ 99060 h 2809625"/>
                <a:gd name="connsiteX189" fmla="*/ 784860 w 1875754"/>
                <a:gd name="connsiteY189" fmla="*/ 68580 h 2809625"/>
                <a:gd name="connsiteX190" fmla="*/ 712470 w 1875754"/>
                <a:gd name="connsiteY190" fmla="*/ 57150 h 2809625"/>
                <a:gd name="connsiteX191" fmla="*/ 621030 w 1875754"/>
                <a:gd name="connsiteY191" fmla="*/ 57150 h 2809625"/>
                <a:gd name="connsiteX192" fmla="*/ 495300 w 1875754"/>
                <a:gd name="connsiteY192" fmla="*/ 95250 h 2809625"/>
                <a:gd name="connsiteX193" fmla="*/ 430530 w 1875754"/>
                <a:gd name="connsiteY193" fmla="*/ 114300 h 2809625"/>
                <a:gd name="connsiteX194" fmla="*/ 412406 w 1875754"/>
                <a:gd name="connsiteY194" fmla="*/ 119126 h 2809625"/>
                <a:gd name="connsiteX0" fmla="*/ 412406 w 1875754"/>
                <a:gd name="connsiteY0" fmla="*/ 119126 h 2809625"/>
                <a:gd name="connsiteX1" fmla="*/ 463349 w 1875754"/>
                <a:gd name="connsiteY1" fmla="*/ 39559 h 2809625"/>
                <a:gd name="connsiteX2" fmla="*/ 529590 w 1875754"/>
                <a:gd name="connsiteY2" fmla="*/ 41910 h 2809625"/>
                <a:gd name="connsiteX3" fmla="*/ 617220 w 1875754"/>
                <a:gd name="connsiteY3" fmla="*/ 19050 h 2809625"/>
                <a:gd name="connsiteX4" fmla="*/ 739140 w 1875754"/>
                <a:gd name="connsiteY4" fmla="*/ 0 h 2809625"/>
                <a:gd name="connsiteX5" fmla="*/ 796290 w 1875754"/>
                <a:gd name="connsiteY5" fmla="*/ 7620 h 2809625"/>
                <a:gd name="connsiteX6" fmla="*/ 811530 w 1875754"/>
                <a:gd name="connsiteY6" fmla="*/ 11430 h 2809625"/>
                <a:gd name="connsiteX7" fmla="*/ 857250 w 1875754"/>
                <a:gd name="connsiteY7" fmla="*/ 49530 h 2809625"/>
                <a:gd name="connsiteX8" fmla="*/ 891540 w 1875754"/>
                <a:gd name="connsiteY8" fmla="*/ 91440 h 2809625"/>
                <a:gd name="connsiteX9" fmla="*/ 918210 w 1875754"/>
                <a:gd name="connsiteY9" fmla="*/ 152400 h 2809625"/>
                <a:gd name="connsiteX10" fmla="*/ 929640 w 1875754"/>
                <a:gd name="connsiteY10" fmla="*/ 213360 h 2809625"/>
                <a:gd name="connsiteX11" fmla="*/ 933450 w 1875754"/>
                <a:gd name="connsiteY11" fmla="*/ 262890 h 2809625"/>
                <a:gd name="connsiteX12" fmla="*/ 971550 w 1875754"/>
                <a:gd name="connsiteY12" fmla="*/ 300990 h 2809625"/>
                <a:gd name="connsiteX13" fmla="*/ 1013460 w 1875754"/>
                <a:gd name="connsiteY13" fmla="*/ 331470 h 2809625"/>
                <a:gd name="connsiteX14" fmla="*/ 1032510 w 1875754"/>
                <a:gd name="connsiteY14" fmla="*/ 396240 h 2809625"/>
                <a:gd name="connsiteX15" fmla="*/ 1040130 w 1875754"/>
                <a:gd name="connsiteY15" fmla="*/ 476250 h 2809625"/>
                <a:gd name="connsiteX16" fmla="*/ 1104900 w 1875754"/>
                <a:gd name="connsiteY16" fmla="*/ 510540 h 2809625"/>
                <a:gd name="connsiteX17" fmla="*/ 1135380 w 1875754"/>
                <a:gd name="connsiteY17" fmla="*/ 567690 h 2809625"/>
                <a:gd name="connsiteX18" fmla="*/ 1154430 w 1875754"/>
                <a:gd name="connsiteY18" fmla="*/ 628650 h 2809625"/>
                <a:gd name="connsiteX19" fmla="*/ 1158240 w 1875754"/>
                <a:gd name="connsiteY19" fmla="*/ 666750 h 2809625"/>
                <a:gd name="connsiteX20" fmla="*/ 1181100 w 1875754"/>
                <a:gd name="connsiteY20" fmla="*/ 731520 h 2809625"/>
                <a:gd name="connsiteX21" fmla="*/ 1226820 w 1875754"/>
                <a:gd name="connsiteY21" fmla="*/ 773430 h 2809625"/>
                <a:gd name="connsiteX22" fmla="*/ 1261110 w 1875754"/>
                <a:gd name="connsiteY22" fmla="*/ 792480 h 2809625"/>
                <a:gd name="connsiteX23" fmla="*/ 1287780 w 1875754"/>
                <a:gd name="connsiteY23" fmla="*/ 857250 h 2809625"/>
                <a:gd name="connsiteX24" fmla="*/ 1291590 w 1875754"/>
                <a:gd name="connsiteY24" fmla="*/ 918210 h 2809625"/>
                <a:gd name="connsiteX25" fmla="*/ 1280160 w 1875754"/>
                <a:gd name="connsiteY25" fmla="*/ 941070 h 2809625"/>
                <a:gd name="connsiteX26" fmla="*/ 1280160 w 1875754"/>
                <a:gd name="connsiteY26" fmla="*/ 1005840 h 2809625"/>
                <a:gd name="connsiteX27" fmla="*/ 1253490 w 1875754"/>
                <a:gd name="connsiteY27" fmla="*/ 1047750 h 2809625"/>
                <a:gd name="connsiteX28" fmla="*/ 1234440 w 1875754"/>
                <a:gd name="connsiteY28" fmla="*/ 1089660 h 2809625"/>
                <a:gd name="connsiteX29" fmla="*/ 1207770 w 1875754"/>
                <a:gd name="connsiteY29" fmla="*/ 1104900 h 2809625"/>
                <a:gd name="connsiteX30" fmla="*/ 1207770 w 1875754"/>
                <a:gd name="connsiteY30" fmla="*/ 1150620 h 2809625"/>
                <a:gd name="connsiteX31" fmla="*/ 1173480 w 1875754"/>
                <a:gd name="connsiteY31" fmla="*/ 1188720 h 2809625"/>
                <a:gd name="connsiteX32" fmla="*/ 1165860 w 1875754"/>
                <a:gd name="connsiteY32" fmla="*/ 1253490 h 2809625"/>
                <a:gd name="connsiteX33" fmla="*/ 1200150 w 1875754"/>
                <a:gd name="connsiteY33" fmla="*/ 1325880 h 2809625"/>
                <a:gd name="connsiteX34" fmla="*/ 1200150 w 1875754"/>
                <a:gd name="connsiteY34" fmla="*/ 1383030 h 2809625"/>
                <a:gd name="connsiteX35" fmla="*/ 1211580 w 1875754"/>
                <a:gd name="connsiteY35" fmla="*/ 1447800 h 2809625"/>
                <a:gd name="connsiteX36" fmla="*/ 1203960 w 1875754"/>
                <a:gd name="connsiteY36" fmla="*/ 1508760 h 2809625"/>
                <a:gd name="connsiteX37" fmla="*/ 1253490 w 1875754"/>
                <a:gd name="connsiteY37" fmla="*/ 1607820 h 2809625"/>
                <a:gd name="connsiteX38" fmla="*/ 1272540 w 1875754"/>
                <a:gd name="connsiteY38" fmla="*/ 1699260 h 2809625"/>
                <a:gd name="connsiteX39" fmla="*/ 1287780 w 1875754"/>
                <a:gd name="connsiteY39" fmla="*/ 1737360 h 2809625"/>
                <a:gd name="connsiteX40" fmla="*/ 1325880 w 1875754"/>
                <a:gd name="connsiteY40" fmla="*/ 1805940 h 2809625"/>
                <a:gd name="connsiteX41" fmla="*/ 1329690 w 1875754"/>
                <a:gd name="connsiteY41" fmla="*/ 1866900 h 2809625"/>
                <a:gd name="connsiteX42" fmla="*/ 1333500 w 1875754"/>
                <a:gd name="connsiteY42" fmla="*/ 1916430 h 2809625"/>
                <a:gd name="connsiteX43" fmla="*/ 1363980 w 1875754"/>
                <a:gd name="connsiteY43" fmla="*/ 1965960 h 2809625"/>
                <a:gd name="connsiteX44" fmla="*/ 1405890 w 1875754"/>
                <a:gd name="connsiteY44" fmla="*/ 2026920 h 2809625"/>
                <a:gd name="connsiteX45" fmla="*/ 1417320 w 1875754"/>
                <a:gd name="connsiteY45" fmla="*/ 2061210 h 2809625"/>
                <a:gd name="connsiteX46" fmla="*/ 1459230 w 1875754"/>
                <a:gd name="connsiteY46" fmla="*/ 2110740 h 2809625"/>
                <a:gd name="connsiteX47" fmla="*/ 1508760 w 1875754"/>
                <a:gd name="connsiteY47" fmla="*/ 2145030 h 2809625"/>
                <a:gd name="connsiteX48" fmla="*/ 1596390 w 1875754"/>
                <a:gd name="connsiteY48" fmla="*/ 2186940 h 2809625"/>
                <a:gd name="connsiteX49" fmla="*/ 1617239 w 1875754"/>
                <a:gd name="connsiteY49" fmla="*/ 2212815 h 2809625"/>
                <a:gd name="connsiteX50" fmla="*/ 1653329 w 1875754"/>
                <a:gd name="connsiteY50" fmla="*/ 2255730 h 2809625"/>
                <a:gd name="connsiteX51" fmla="*/ 1711484 w 1875754"/>
                <a:gd name="connsiteY51" fmla="*/ 2288220 h 2809625"/>
                <a:gd name="connsiteX52" fmla="*/ 1748790 w 1875754"/>
                <a:gd name="connsiteY52" fmla="*/ 2358390 h 2809625"/>
                <a:gd name="connsiteX53" fmla="*/ 1774244 w 1875754"/>
                <a:gd name="connsiteY53" fmla="*/ 2427391 h 2809625"/>
                <a:gd name="connsiteX54" fmla="*/ 1804514 w 1875754"/>
                <a:gd name="connsiteY54" fmla="*/ 2490946 h 2809625"/>
                <a:gd name="connsiteX55" fmla="*/ 1824780 w 1875754"/>
                <a:gd name="connsiteY55" fmla="*/ 2532061 h 2809625"/>
                <a:gd name="connsiteX56" fmla="*/ 1843619 w 1875754"/>
                <a:gd name="connsiteY56" fmla="*/ 2585401 h 2809625"/>
                <a:gd name="connsiteX57" fmla="*/ 1872173 w 1875754"/>
                <a:gd name="connsiteY57" fmla="*/ 2657833 h 2809625"/>
                <a:gd name="connsiteX58" fmla="*/ 1875754 w 1875754"/>
                <a:gd name="connsiteY58" fmla="*/ 2720153 h 2809625"/>
                <a:gd name="connsiteX59" fmla="*/ 1853376 w 1875754"/>
                <a:gd name="connsiteY59" fmla="*/ 2774583 h 2809625"/>
                <a:gd name="connsiteX60" fmla="*/ 1774829 w 1875754"/>
                <a:gd name="connsiteY60" fmla="*/ 2805605 h 2809625"/>
                <a:gd name="connsiteX61" fmla="*/ 1686049 w 1875754"/>
                <a:gd name="connsiteY61" fmla="*/ 2807092 h 2809625"/>
                <a:gd name="connsiteX62" fmla="*/ 1606790 w 1875754"/>
                <a:gd name="connsiteY62" fmla="*/ 2809625 h 2809625"/>
                <a:gd name="connsiteX63" fmla="*/ 1529400 w 1875754"/>
                <a:gd name="connsiteY63" fmla="*/ 2796703 h 2809625"/>
                <a:gd name="connsiteX64" fmla="*/ 1451610 w 1875754"/>
                <a:gd name="connsiteY64" fmla="*/ 2809396 h 2809625"/>
                <a:gd name="connsiteX65" fmla="*/ 1390650 w 1875754"/>
                <a:gd name="connsiteY65" fmla="*/ 2773680 h 2809625"/>
                <a:gd name="connsiteX66" fmla="*/ 1356360 w 1875754"/>
                <a:gd name="connsiteY66" fmla="*/ 2766060 h 2809625"/>
                <a:gd name="connsiteX67" fmla="*/ 1304212 w 1875754"/>
                <a:gd name="connsiteY67" fmla="*/ 2776822 h 2809625"/>
                <a:gd name="connsiteX68" fmla="*/ 1226820 w 1875754"/>
                <a:gd name="connsiteY68" fmla="*/ 2758440 h 2809625"/>
                <a:gd name="connsiteX69" fmla="*/ 1135380 w 1875754"/>
                <a:gd name="connsiteY69" fmla="*/ 2773680 h 2809625"/>
                <a:gd name="connsiteX70" fmla="*/ 1078230 w 1875754"/>
                <a:gd name="connsiteY70" fmla="*/ 2762250 h 2809625"/>
                <a:gd name="connsiteX71" fmla="*/ 1013460 w 1875754"/>
                <a:gd name="connsiteY71" fmla="*/ 2739390 h 2809625"/>
                <a:gd name="connsiteX72" fmla="*/ 956310 w 1875754"/>
                <a:gd name="connsiteY72" fmla="*/ 2727960 h 2809625"/>
                <a:gd name="connsiteX73" fmla="*/ 830580 w 1875754"/>
                <a:gd name="connsiteY73" fmla="*/ 2678430 h 2809625"/>
                <a:gd name="connsiteX74" fmla="*/ 800100 w 1875754"/>
                <a:gd name="connsiteY74" fmla="*/ 2647950 h 2809625"/>
                <a:gd name="connsiteX75" fmla="*/ 758190 w 1875754"/>
                <a:gd name="connsiteY75" fmla="*/ 2636520 h 2809625"/>
                <a:gd name="connsiteX76" fmla="*/ 727710 w 1875754"/>
                <a:gd name="connsiteY76" fmla="*/ 2625090 h 2809625"/>
                <a:gd name="connsiteX77" fmla="*/ 681990 w 1875754"/>
                <a:gd name="connsiteY77" fmla="*/ 2590800 h 2809625"/>
                <a:gd name="connsiteX78" fmla="*/ 659130 w 1875754"/>
                <a:gd name="connsiteY78" fmla="*/ 2564130 h 2809625"/>
                <a:gd name="connsiteX79" fmla="*/ 590550 w 1875754"/>
                <a:gd name="connsiteY79" fmla="*/ 2552700 h 2809625"/>
                <a:gd name="connsiteX80" fmla="*/ 563880 w 1875754"/>
                <a:gd name="connsiteY80" fmla="*/ 2537460 h 2809625"/>
                <a:gd name="connsiteX81" fmla="*/ 541020 w 1875754"/>
                <a:gd name="connsiteY81" fmla="*/ 2491740 h 2809625"/>
                <a:gd name="connsiteX82" fmla="*/ 541020 w 1875754"/>
                <a:gd name="connsiteY82" fmla="*/ 2426970 h 2809625"/>
                <a:gd name="connsiteX83" fmla="*/ 502920 w 1875754"/>
                <a:gd name="connsiteY83" fmla="*/ 2354580 h 2809625"/>
                <a:gd name="connsiteX84" fmla="*/ 472440 w 1875754"/>
                <a:gd name="connsiteY84" fmla="*/ 2293620 h 2809625"/>
                <a:gd name="connsiteX85" fmla="*/ 422910 w 1875754"/>
                <a:gd name="connsiteY85" fmla="*/ 2217420 h 2809625"/>
                <a:gd name="connsiteX86" fmla="*/ 388620 w 1875754"/>
                <a:gd name="connsiteY86" fmla="*/ 2076450 h 2809625"/>
                <a:gd name="connsiteX87" fmla="*/ 350520 w 1875754"/>
                <a:gd name="connsiteY87" fmla="*/ 2038350 h 2809625"/>
                <a:gd name="connsiteX88" fmla="*/ 331470 w 1875754"/>
                <a:gd name="connsiteY88" fmla="*/ 2011680 h 2809625"/>
                <a:gd name="connsiteX89" fmla="*/ 308610 w 1875754"/>
                <a:gd name="connsiteY89" fmla="*/ 1962150 h 2809625"/>
                <a:gd name="connsiteX90" fmla="*/ 281940 w 1875754"/>
                <a:gd name="connsiteY90" fmla="*/ 1905000 h 2809625"/>
                <a:gd name="connsiteX91" fmla="*/ 232410 w 1875754"/>
                <a:gd name="connsiteY91" fmla="*/ 1802130 h 2809625"/>
                <a:gd name="connsiteX92" fmla="*/ 240030 w 1875754"/>
                <a:gd name="connsiteY92" fmla="*/ 1748790 h 2809625"/>
                <a:gd name="connsiteX93" fmla="*/ 251460 w 1875754"/>
                <a:gd name="connsiteY93" fmla="*/ 1676400 h 2809625"/>
                <a:gd name="connsiteX94" fmla="*/ 236220 w 1875754"/>
                <a:gd name="connsiteY94" fmla="*/ 1611630 h 2809625"/>
                <a:gd name="connsiteX95" fmla="*/ 220980 w 1875754"/>
                <a:gd name="connsiteY95" fmla="*/ 1569720 h 2809625"/>
                <a:gd name="connsiteX96" fmla="*/ 220980 w 1875754"/>
                <a:gd name="connsiteY96" fmla="*/ 1508760 h 2809625"/>
                <a:gd name="connsiteX97" fmla="*/ 220980 w 1875754"/>
                <a:gd name="connsiteY97" fmla="*/ 1508760 h 2809625"/>
                <a:gd name="connsiteX98" fmla="*/ 205740 w 1875754"/>
                <a:gd name="connsiteY98" fmla="*/ 1447800 h 2809625"/>
                <a:gd name="connsiteX99" fmla="*/ 190500 w 1875754"/>
                <a:gd name="connsiteY99" fmla="*/ 1379220 h 2809625"/>
                <a:gd name="connsiteX100" fmla="*/ 205740 w 1875754"/>
                <a:gd name="connsiteY100" fmla="*/ 1329690 h 2809625"/>
                <a:gd name="connsiteX101" fmla="*/ 186690 w 1875754"/>
                <a:gd name="connsiteY101" fmla="*/ 1245870 h 2809625"/>
                <a:gd name="connsiteX102" fmla="*/ 160020 w 1875754"/>
                <a:gd name="connsiteY102" fmla="*/ 1169670 h 2809625"/>
                <a:gd name="connsiteX103" fmla="*/ 137160 w 1875754"/>
                <a:gd name="connsiteY103" fmla="*/ 1108710 h 2809625"/>
                <a:gd name="connsiteX104" fmla="*/ 99060 w 1875754"/>
                <a:gd name="connsiteY104" fmla="*/ 1055370 h 2809625"/>
                <a:gd name="connsiteX105" fmla="*/ 80010 w 1875754"/>
                <a:gd name="connsiteY105" fmla="*/ 994410 h 2809625"/>
                <a:gd name="connsiteX106" fmla="*/ 57150 w 1875754"/>
                <a:gd name="connsiteY106" fmla="*/ 941070 h 2809625"/>
                <a:gd name="connsiteX107" fmla="*/ 76200 w 1875754"/>
                <a:gd name="connsiteY107" fmla="*/ 895350 h 2809625"/>
                <a:gd name="connsiteX108" fmla="*/ 80010 w 1875754"/>
                <a:gd name="connsiteY108" fmla="*/ 838200 h 2809625"/>
                <a:gd name="connsiteX109" fmla="*/ 68580 w 1875754"/>
                <a:gd name="connsiteY109" fmla="*/ 800100 h 2809625"/>
                <a:gd name="connsiteX110" fmla="*/ 72390 w 1875754"/>
                <a:gd name="connsiteY110" fmla="*/ 758190 h 2809625"/>
                <a:gd name="connsiteX111" fmla="*/ 87630 w 1875754"/>
                <a:gd name="connsiteY111" fmla="*/ 716280 h 2809625"/>
                <a:gd name="connsiteX112" fmla="*/ 91440 w 1875754"/>
                <a:gd name="connsiteY112" fmla="*/ 636270 h 2809625"/>
                <a:gd name="connsiteX113" fmla="*/ 68580 w 1875754"/>
                <a:gd name="connsiteY113" fmla="*/ 579120 h 2809625"/>
                <a:gd name="connsiteX114" fmla="*/ 45720 w 1875754"/>
                <a:gd name="connsiteY114" fmla="*/ 548640 h 2809625"/>
                <a:gd name="connsiteX115" fmla="*/ 38100 w 1875754"/>
                <a:gd name="connsiteY115" fmla="*/ 476250 h 2809625"/>
                <a:gd name="connsiteX116" fmla="*/ 22860 w 1875754"/>
                <a:gd name="connsiteY116" fmla="*/ 426720 h 2809625"/>
                <a:gd name="connsiteX117" fmla="*/ 3810 w 1875754"/>
                <a:gd name="connsiteY117" fmla="*/ 373380 h 2809625"/>
                <a:gd name="connsiteX118" fmla="*/ 0 w 1875754"/>
                <a:gd name="connsiteY118" fmla="*/ 316230 h 2809625"/>
                <a:gd name="connsiteX119" fmla="*/ 0 w 1875754"/>
                <a:gd name="connsiteY119" fmla="*/ 262890 h 2809625"/>
                <a:gd name="connsiteX120" fmla="*/ 41910 w 1875754"/>
                <a:gd name="connsiteY120" fmla="*/ 213360 h 2809625"/>
                <a:gd name="connsiteX121" fmla="*/ 60960 w 1875754"/>
                <a:gd name="connsiteY121" fmla="*/ 167640 h 2809625"/>
                <a:gd name="connsiteX122" fmla="*/ 91440 w 1875754"/>
                <a:gd name="connsiteY122" fmla="*/ 148590 h 2809625"/>
                <a:gd name="connsiteX123" fmla="*/ 125730 w 1875754"/>
                <a:gd name="connsiteY123" fmla="*/ 125730 h 2809625"/>
                <a:gd name="connsiteX124" fmla="*/ 182880 w 1875754"/>
                <a:gd name="connsiteY124" fmla="*/ 87630 h 2809625"/>
                <a:gd name="connsiteX125" fmla="*/ 231615 w 1875754"/>
                <a:gd name="connsiteY125" fmla="*/ 65986 h 2809625"/>
                <a:gd name="connsiteX126" fmla="*/ 313720 w 1875754"/>
                <a:gd name="connsiteY126" fmla="*/ 55145 h 2809625"/>
                <a:gd name="connsiteX127" fmla="*/ 328111 w 1875754"/>
                <a:gd name="connsiteY127" fmla="*/ 114427 h 2809625"/>
                <a:gd name="connsiteX128" fmla="*/ 220980 w 1875754"/>
                <a:gd name="connsiteY128" fmla="*/ 133350 h 2809625"/>
                <a:gd name="connsiteX129" fmla="*/ 106680 w 1875754"/>
                <a:gd name="connsiteY129" fmla="*/ 205740 h 2809625"/>
                <a:gd name="connsiteX130" fmla="*/ 80010 w 1875754"/>
                <a:gd name="connsiteY130" fmla="*/ 259080 h 2809625"/>
                <a:gd name="connsiteX131" fmla="*/ 68580 w 1875754"/>
                <a:gd name="connsiteY131" fmla="*/ 304800 h 2809625"/>
                <a:gd name="connsiteX132" fmla="*/ 60960 w 1875754"/>
                <a:gd name="connsiteY132" fmla="*/ 358140 h 2809625"/>
                <a:gd name="connsiteX133" fmla="*/ 83820 w 1875754"/>
                <a:gd name="connsiteY133" fmla="*/ 430530 h 2809625"/>
                <a:gd name="connsiteX134" fmla="*/ 129540 w 1875754"/>
                <a:gd name="connsiteY134" fmla="*/ 483870 h 2809625"/>
                <a:gd name="connsiteX135" fmla="*/ 163830 w 1875754"/>
                <a:gd name="connsiteY135" fmla="*/ 541020 h 2809625"/>
                <a:gd name="connsiteX136" fmla="*/ 156210 w 1875754"/>
                <a:gd name="connsiteY136" fmla="*/ 643890 h 2809625"/>
                <a:gd name="connsiteX137" fmla="*/ 156210 w 1875754"/>
                <a:gd name="connsiteY137" fmla="*/ 773430 h 2809625"/>
                <a:gd name="connsiteX138" fmla="*/ 144780 w 1875754"/>
                <a:gd name="connsiteY138" fmla="*/ 899160 h 2809625"/>
                <a:gd name="connsiteX139" fmla="*/ 190500 w 1875754"/>
                <a:gd name="connsiteY139" fmla="*/ 1024890 h 2809625"/>
                <a:gd name="connsiteX140" fmla="*/ 220980 w 1875754"/>
                <a:gd name="connsiteY140" fmla="*/ 1112520 h 2809625"/>
                <a:gd name="connsiteX141" fmla="*/ 251460 w 1875754"/>
                <a:gd name="connsiteY141" fmla="*/ 1188720 h 2809625"/>
                <a:gd name="connsiteX142" fmla="*/ 259080 w 1875754"/>
                <a:gd name="connsiteY142" fmla="*/ 1283970 h 2809625"/>
                <a:gd name="connsiteX143" fmla="*/ 274320 w 1875754"/>
                <a:gd name="connsiteY143" fmla="*/ 1394460 h 2809625"/>
                <a:gd name="connsiteX144" fmla="*/ 320040 w 1875754"/>
                <a:gd name="connsiteY144" fmla="*/ 1543050 h 2809625"/>
                <a:gd name="connsiteX145" fmla="*/ 342900 w 1875754"/>
                <a:gd name="connsiteY145" fmla="*/ 1741170 h 2809625"/>
                <a:gd name="connsiteX146" fmla="*/ 411480 w 1875754"/>
                <a:gd name="connsiteY146" fmla="*/ 1950720 h 2809625"/>
                <a:gd name="connsiteX147" fmla="*/ 472440 w 1875754"/>
                <a:gd name="connsiteY147" fmla="*/ 2148840 h 2809625"/>
                <a:gd name="connsiteX148" fmla="*/ 556260 w 1875754"/>
                <a:gd name="connsiteY148" fmla="*/ 2308860 h 2809625"/>
                <a:gd name="connsiteX149" fmla="*/ 655320 w 1875754"/>
                <a:gd name="connsiteY149" fmla="*/ 2430780 h 2809625"/>
                <a:gd name="connsiteX150" fmla="*/ 784860 w 1875754"/>
                <a:gd name="connsiteY150" fmla="*/ 2548890 h 2809625"/>
                <a:gd name="connsiteX151" fmla="*/ 914400 w 1875754"/>
                <a:gd name="connsiteY151" fmla="*/ 2617470 h 2809625"/>
                <a:gd name="connsiteX152" fmla="*/ 948690 w 1875754"/>
                <a:gd name="connsiteY152" fmla="*/ 2651760 h 2809625"/>
                <a:gd name="connsiteX153" fmla="*/ 1074420 w 1875754"/>
                <a:gd name="connsiteY153" fmla="*/ 2674620 h 2809625"/>
                <a:gd name="connsiteX154" fmla="*/ 1123950 w 1875754"/>
                <a:gd name="connsiteY154" fmla="*/ 2678430 h 2809625"/>
                <a:gd name="connsiteX155" fmla="*/ 1344930 w 1875754"/>
                <a:gd name="connsiteY155" fmla="*/ 2674620 h 2809625"/>
                <a:gd name="connsiteX156" fmla="*/ 1592580 w 1875754"/>
                <a:gd name="connsiteY156" fmla="*/ 2716530 h 2809625"/>
                <a:gd name="connsiteX157" fmla="*/ 1737360 w 1875754"/>
                <a:gd name="connsiteY157" fmla="*/ 2716530 h 2809625"/>
                <a:gd name="connsiteX158" fmla="*/ 1786890 w 1875754"/>
                <a:gd name="connsiteY158" fmla="*/ 2682240 h 2809625"/>
                <a:gd name="connsiteX159" fmla="*/ 1783080 w 1875754"/>
                <a:gd name="connsiteY159" fmla="*/ 2625090 h 2809625"/>
                <a:gd name="connsiteX160" fmla="*/ 1764030 w 1875754"/>
                <a:gd name="connsiteY160" fmla="*/ 2579370 h 2809625"/>
                <a:gd name="connsiteX161" fmla="*/ 1718310 w 1875754"/>
                <a:gd name="connsiteY161" fmla="*/ 2526030 h 2809625"/>
                <a:gd name="connsiteX162" fmla="*/ 1684020 w 1875754"/>
                <a:gd name="connsiteY162" fmla="*/ 2400300 h 2809625"/>
                <a:gd name="connsiteX163" fmla="*/ 1657350 w 1875754"/>
                <a:gd name="connsiteY163" fmla="*/ 2339340 h 2809625"/>
                <a:gd name="connsiteX164" fmla="*/ 1607820 w 1875754"/>
                <a:gd name="connsiteY164" fmla="*/ 2263140 h 2809625"/>
                <a:gd name="connsiteX165" fmla="*/ 1504950 w 1875754"/>
                <a:gd name="connsiteY165" fmla="*/ 2205990 h 2809625"/>
                <a:gd name="connsiteX166" fmla="*/ 1379220 w 1875754"/>
                <a:gd name="connsiteY166" fmla="*/ 2129790 h 2809625"/>
                <a:gd name="connsiteX167" fmla="*/ 1306830 w 1875754"/>
                <a:gd name="connsiteY167" fmla="*/ 2053590 h 2809625"/>
                <a:gd name="connsiteX168" fmla="*/ 1257300 w 1875754"/>
                <a:gd name="connsiteY168" fmla="*/ 1943100 h 2809625"/>
                <a:gd name="connsiteX169" fmla="*/ 1226820 w 1875754"/>
                <a:gd name="connsiteY169" fmla="*/ 1844040 h 2809625"/>
                <a:gd name="connsiteX170" fmla="*/ 1215390 w 1875754"/>
                <a:gd name="connsiteY170" fmla="*/ 1756410 h 2809625"/>
                <a:gd name="connsiteX171" fmla="*/ 1181100 w 1875754"/>
                <a:gd name="connsiteY171" fmla="*/ 1703070 h 2809625"/>
                <a:gd name="connsiteX172" fmla="*/ 1150620 w 1875754"/>
                <a:gd name="connsiteY172" fmla="*/ 1577340 h 2809625"/>
                <a:gd name="connsiteX173" fmla="*/ 1123950 w 1875754"/>
                <a:gd name="connsiteY173" fmla="*/ 1474470 h 2809625"/>
                <a:gd name="connsiteX174" fmla="*/ 1070610 w 1875754"/>
                <a:gd name="connsiteY174" fmla="*/ 1356360 h 2809625"/>
                <a:gd name="connsiteX175" fmla="*/ 1013460 w 1875754"/>
                <a:gd name="connsiteY175" fmla="*/ 1230630 h 2809625"/>
                <a:gd name="connsiteX176" fmla="*/ 1021080 w 1875754"/>
                <a:gd name="connsiteY176" fmla="*/ 1123950 h 2809625"/>
                <a:gd name="connsiteX177" fmla="*/ 1028700 w 1875754"/>
                <a:gd name="connsiteY177" fmla="*/ 1085850 h 2809625"/>
                <a:gd name="connsiteX178" fmla="*/ 1097280 w 1875754"/>
                <a:gd name="connsiteY178" fmla="*/ 1051560 h 2809625"/>
                <a:gd name="connsiteX179" fmla="*/ 1150620 w 1875754"/>
                <a:gd name="connsiteY179" fmla="*/ 1017270 h 2809625"/>
                <a:gd name="connsiteX180" fmla="*/ 1158240 w 1875754"/>
                <a:gd name="connsiteY180" fmla="*/ 929640 h 2809625"/>
                <a:gd name="connsiteX181" fmla="*/ 1131570 w 1875754"/>
                <a:gd name="connsiteY181" fmla="*/ 842010 h 2809625"/>
                <a:gd name="connsiteX182" fmla="*/ 1062990 w 1875754"/>
                <a:gd name="connsiteY182" fmla="*/ 784860 h 2809625"/>
                <a:gd name="connsiteX183" fmla="*/ 1009650 w 1875754"/>
                <a:gd name="connsiteY183" fmla="*/ 617220 h 2809625"/>
                <a:gd name="connsiteX184" fmla="*/ 948690 w 1875754"/>
                <a:gd name="connsiteY184" fmla="*/ 491490 h 2809625"/>
                <a:gd name="connsiteX185" fmla="*/ 845343 w 1875754"/>
                <a:gd name="connsiteY185" fmla="*/ 386240 h 2809625"/>
                <a:gd name="connsiteX186" fmla="*/ 830580 w 1875754"/>
                <a:gd name="connsiteY186" fmla="*/ 293370 h 2809625"/>
                <a:gd name="connsiteX187" fmla="*/ 838200 w 1875754"/>
                <a:gd name="connsiteY187" fmla="*/ 182880 h 2809625"/>
                <a:gd name="connsiteX188" fmla="*/ 819150 w 1875754"/>
                <a:gd name="connsiteY188" fmla="*/ 99060 h 2809625"/>
                <a:gd name="connsiteX189" fmla="*/ 784860 w 1875754"/>
                <a:gd name="connsiteY189" fmla="*/ 68580 h 2809625"/>
                <a:gd name="connsiteX190" fmla="*/ 712470 w 1875754"/>
                <a:gd name="connsiteY190" fmla="*/ 57150 h 2809625"/>
                <a:gd name="connsiteX191" fmla="*/ 621030 w 1875754"/>
                <a:gd name="connsiteY191" fmla="*/ 57150 h 2809625"/>
                <a:gd name="connsiteX192" fmla="*/ 495300 w 1875754"/>
                <a:gd name="connsiteY192" fmla="*/ 95250 h 2809625"/>
                <a:gd name="connsiteX193" fmla="*/ 430530 w 1875754"/>
                <a:gd name="connsiteY193" fmla="*/ 114300 h 2809625"/>
                <a:gd name="connsiteX194" fmla="*/ 412406 w 1875754"/>
                <a:gd name="connsiteY194" fmla="*/ 119126 h 2809625"/>
                <a:gd name="connsiteX0" fmla="*/ 412406 w 1875754"/>
                <a:gd name="connsiteY0" fmla="*/ 119126 h 2809625"/>
                <a:gd name="connsiteX1" fmla="*/ 463349 w 1875754"/>
                <a:gd name="connsiteY1" fmla="*/ 39559 h 2809625"/>
                <a:gd name="connsiteX2" fmla="*/ 529590 w 1875754"/>
                <a:gd name="connsiteY2" fmla="*/ 41910 h 2809625"/>
                <a:gd name="connsiteX3" fmla="*/ 617220 w 1875754"/>
                <a:gd name="connsiteY3" fmla="*/ 19050 h 2809625"/>
                <a:gd name="connsiteX4" fmla="*/ 739140 w 1875754"/>
                <a:gd name="connsiteY4" fmla="*/ 0 h 2809625"/>
                <a:gd name="connsiteX5" fmla="*/ 796290 w 1875754"/>
                <a:gd name="connsiteY5" fmla="*/ 7620 h 2809625"/>
                <a:gd name="connsiteX6" fmla="*/ 811530 w 1875754"/>
                <a:gd name="connsiteY6" fmla="*/ 11430 h 2809625"/>
                <a:gd name="connsiteX7" fmla="*/ 857250 w 1875754"/>
                <a:gd name="connsiteY7" fmla="*/ 49530 h 2809625"/>
                <a:gd name="connsiteX8" fmla="*/ 891540 w 1875754"/>
                <a:gd name="connsiteY8" fmla="*/ 91440 h 2809625"/>
                <a:gd name="connsiteX9" fmla="*/ 918210 w 1875754"/>
                <a:gd name="connsiteY9" fmla="*/ 152400 h 2809625"/>
                <a:gd name="connsiteX10" fmla="*/ 929640 w 1875754"/>
                <a:gd name="connsiteY10" fmla="*/ 213360 h 2809625"/>
                <a:gd name="connsiteX11" fmla="*/ 933450 w 1875754"/>
                <a:gd name="connsiteY11" fmla="*/ 262890 h 2809625"/>
                <a:gd name="connsiteX12" fmla="*/ 971550 w 1875754"/>
                <a:gd name="connsiteY12" fmla="*/ 300990 h 2809625"/>
                <a:gd name="connsiteX13" fmla="*/ 1013460 w 1875754"/>
                <a:gd name="connsiteY13" fmla="*/ 331470 h 2809625"/>
                <a:gd name="connsiteX14" fmla="*/ 1032510 w 1875754"/>
                <a:gd name="connsiteY14" fmla="*/ 396240 h 2809625"/>
                <a:gd name="connsiteX15" fmla="*/ 1040130 w 1875754"/>
                <a:gd name="connsiteY15" fmla="*/ 476250 h 2809625"/>
                <a:gd name="connsiteX16" fmla="*/ 1104900 w 1875754"/>
                <a:gd name="connsiteY16" fmla="*/ 510540 h 2809625"/>
                <a:gd name="connsiteX17" fmla="*/ 1135380 w 1875754"/>
                <a:gd name="connsiteY17" fmla="*/ 567690 h 2809625"/>
                <a:gd name="connsiteX18" fmla="*/ 1154430 w 1875754"/>
                <a:gd name="connsiteY18" fmla="*/ 628650 h 2809625"/>
                <a:gd name="connsiteX19" fmla="*/ 1158240 w 1875754"/>
                <a:gd name="connsiteY19" fmla="*/ 666750 h 2809625"/>
                <a:gd name="connsiteX20" fmla="*/ 1181100 w 1875754"/>
                <a:gd name="connsiteY20" fmla="*/ 731520 h 2809625"/>
                <a:gd name="connsiteX21" fmla="*/ 1226820 w 1875754"/>
                <a:gd name="connsiteY21" fmla="*/ 773430 h 2809625"/>
                <a:gd name="connsiteX22" fmla="*/ 1261110 w 1875754"/>
                <a:gd name="connsiteY22" fmla="*/ 792480 h 2809625"/>
                <a:gd name="connsiteX23" fmla="*/ 1287780 w 1875754"/>
                <a:gd name="connsiteY23" fmla="*/ 857250 h 2809625"/>
                <a:gd name="connsiteX24" fmla="*/ 1291590 w 1875754"/>
                <a:gd name="connsiteY24" fmla="*/ 918210 h 2809625"/>
                <a:gd name="connsiteX25" fmla="*/ 1280160 w 1875754"/>
                <a:gd name="connsiteY25" fmla="*/ 941070 h 2809625"/>
                <a:gd name="connsiteX26" fmla="*/ 1280160 w 1875754"/>
                <a:gd name="connsiteY26" fmla="*/ 1005840 h 2809625"/>
                <a:gd name="connsiteX27" fmla="*/ 1253490 w 1875754"/>
                <a:gd name="connsiteY27" fmla="*/ 1047750 h 2809625"/>
                <a:gd name="connsiteX28" fmla="*/ 1234440 w 1875754"/>
                <a:gd name="connsiteY28" fmla="*/ 1089660 h 2809625"/>
                <a:gd name="connsiteX29" fmla="*/ 1207770 w 1875754"/>
                <a:gd name="connsiteY29" fmla="*/ 1104900 h 2809625"/>
                <a:gd name="connsiteX30" fmla="*/ 1207770 w 1875754"/>
                <a:gd name="connsiteY30" fmla="*/ 1150620 h 2809625"/>
                <a:gd name="connsiteX31" fmla="*/ 1173480 w 1875754"/>
                <a:gd name="connsiteY31" fmla="*/ 1188720 h 2809625"/>
                <a:gd name="connsiteX32" fmla="*/ 1165860 w 1875754"/>
                <a:gd name="connsiteY32" fmla="*/ 1253490 h 2809625"/>
                <a:gd name="connsiteX33" fmla="*/ 1200150 w 1875754"/>
                <a:gd name="connsiteY33" fmla="*/ 1325880 h 2809625"/>
                <a:gd name="connsiteX34" fmla="*/ 1200150 w 1875754"/>
                <a:gd name="connsiteY34" fmla="*/ 1383030 h 2809625"/>
                <a:gd name="connsiteX35" fmla="*/ 1211580 w 1875754"/>
                <a:gd name="connsiteY35" fmla="*/ 1447800 h 2809625"/>
                <a:gd name="connsiteX36" fmla="*/ 1203960 w 1875754"/>
                <a:gd name="connsiteY36" fmla="*/ 1508760 h 2809625"/>
                <a:gd name="connsiteX37" fmla="*/ 1253490 w 1875754"/>
                <a:gd name="connsiteY37" fmla="*/ 1607820 h 2809625"/>
                <a:gd name="connsiteX38" fmla="*/ 1272540 w 1875754"/>
                <a:gd name="connsiteY38" fmla="*/ 1699260 h 2809625"/>
                <a:gd name="connsiteX39" fmla="*/ 1287780 w 1875754"/>
                <a:gd name="connsiteY39" fmla="*/ 1737360 h 2809625"/>
                <a:gd name="connsiteX40" fmla="*/ 1325880 w 1875754"/>
                <a:gd name="connsiteY40" fmla="*/ 1805940 h 2809625"/>
                <a:gd name="connsiteX41" fmla="*/ 1329690 w 1875754"/>
                <a:gd name="connsiteY41" fmla="*/ 1866900 h 2809625"/>
                <a:gd name="connsiteX42" fmla="*/ 1333500 w 1875754"/>
                <a:gd name="connsiteY42" fmla="*/ 1916430 h 2809625"/>
                <a:gd name="connsiteX43" fmla="*/ 1363980 w 1875754"/>
                <a:gd name="connsiteY43" fmla="*/ 1965960 h 2809625"/>
                <a:gd name="connsiteX44" fmla="*/ 1405890 w 1875754"/>
                <a:gd name="connsiteY44" fmla="*/ 2026920 h 2809625"/>
                <a:gd name="connsiteX45" fmla="*/ 1417320 w 1875754"/>
                <a:gd name="connsiteY45" fmla="*/ 2061210 h 2809625"/>
                <a:gd name="connsiteX46" fmla="*/ 1459230 w 1875754"/>
                <a:gd name="connsiteY46" fmla="*/ 2110740 h 2809625"/>
                <a:gd name="connsiteX47" fmla="*/ 1508760 w 1875754"/>
                <a:gd name="connsiteY47" fmla="*/ 2145030 h 2809625"/>
                <a:gd name="connsiteX48" fmla="*/ 1596390 w 1875754"/>
                <a:gd name="connsiteY48" fmla="*/ 2186940 h 2809625"/>
                <a:gd name="connsiteX49" fmla="*/ 1617239 w 1875754"/>
                <a:gd name="connsiteY49" fmla="*/ 2212815 h 2809625"/>
                <a:gd name="connsiteX50" fmla="*/ 1653329 w 1875754"/>
                <a:gd name="connsiteY50" fmla="*/ 2255730 h 2809625"/>
                <a:gd name="connsiteX51" fmla="*/ 1711484 w 1875754"/>
                <a:gd name="connsiteY51" fmla="*/ 2288220 h 2809625"/>
                <a:gd name="connsiteX52" fmla="*/ 1748790 w 1875754"/>
                <a:gd name="connsiteY52" fmla="*/ 2358390 h 2809625"/>
                <a:gd name="connsiteX53" fmla="*/ 1774244 w 1875754"/>
                <a:gd name="connsiteY53" fmla="*/ 2427391 h 2809625"/>
                <a:gd name="connsiteX54" fmla="*/ 1804514 w 1875754"/>
                <a:gd name="connsiteY54" fmla="*/ 2490946 h 2809625"/>
                <a:gd name="connsiteX55" fmla="*/ 1824780 w 1875754"/>
                <a:gd name="connsiteY55" fmla="*/ 2532061 h 2809625"/>
                <a:gd name="connsiteX56" fmla="*/ 1843619 w 1875754"/>
                <a:gd name="connsiteY56" fmla="*/ 2585401 h 2809625"/>
                <a:gd name="connsiteX57" fmla="*/ 1872173 w 1875754"/>
                <a:gd name="connsiteY57" fmla="*/ 2657833 h 2809625"/>
                <a:gd name="connsiteX58" fmla="*/ 1875754 w 1875754"/>
                <a:gd name="connsiteY58" fmla="*/ 2720153 h 2809625"/>
                <a:gd name="connsiteX59" fmla="*/ 1853376 w 1875754"/>
                <a:gd name="connsiteY59" fmla="*/ 2774583 h 2809625"/>
                <a:gd name="connsiteX60" fmla="*/ 1774829 w 1875754"/>
                <a:gd name="connsiteY60" fmla="*/ 2805605 h 2809625"/>
                <a:gd name="connsiteX61" fmla="*/ 1686049 w 1875754"/>
                <a:gd name="connsiteY61" fmla="*/ 2807092 h 2809625"/>
                <a:gd name="connsiteX62" fmla="*/ 1606790 w 1875754"/>
                <a:gd name="connsiteY62" fmla="*/ 2809625 h 2809625"/>
                <a:gd name="connsiteX63" fmla="*/ 1529400 w 1875754"/>
                <a:gd name="connsiteY63" fmla="*/ 2796703 h 2809625"/>
                <a:gd name="connsiteX64" fmla="*/ 1451610 w 1875754"/>
                <a:gd name="connsiteY64" fmla="*/ 2809396 h 2809625"/>
                <a:gd name="connsiteX65" fmla="*/ 1390650 w 1875754"/>
                <a:gd name="connsiteY65" fmla="*/ 2773680 h 2809625"/>
                <a:gd name="connsiteX66" fmla="*/ 1356360 w 1875754"/>
                <a:gd name="connsiteY66" fmla="*/ 2766060 h 2809625"/>
                <a:gd name="connsiteX67" fmla="*/ 1304212 w 1875754"/>
                <a:gd name="connsiteY67" fmla="*/ 2776822 h 2809625"/>
                <a:gd name="connsiteX68" fmla="*/ 1209485 w 1875754"/>
                <a:gd name="connsiteY68" fmla="*/ 2771440 h 2809625"/>
                <a:gd name="connsiteX69" fmla="*/ 1135380 w 1875754"/>
                <a:gd name="connsiteY69" fmla="*/ 2773680 h 2809625"/>
                <a:gd name="connsiteX70" fmla="*/ 1078230 w 1875754"/>
                <a:gd name="connsiteY70" fmla="*/ 2762250 h 2809625"/>
                <a:gd name="connsiteX71" fmla="*/ 1013460 w 1875754"/>
                <a:gd name="connsiteY71" fmla="*/ 2739390 h 2809625"/>
                <a:gd name="connsiteX72" fmla="*/ 956310 w 1875754"/>
                <a:gd name="connsiteY72" fmla="*/ 2727960 h 2809625"/>
                <a:gd name="connsiteX73" fmla="*/ 830580 w 1875754"/>
                <a:gd name="connsiteY73" fmla="*/ 2678430 h 2809625"/>
                <a:gd name="connsiteX74" fmla="*/ 800100 w 1875754"/>
                <a:gd name="connsiteY74" fmla="*/ 2647950 h 2809625"/>
                <a:gd name="connsiteX75" fmla="*/ 758190 w 1875754"/>
                <a:gd name="connsiteY75" fmla="*/ 2636520 h 2809625"/>
                <a:gd name="connsiteX76" fmla="*/ 727710 w 1875754"/>
                <a:gd name="connsiteY76" fmla="*/ 2625090 h 2809625"/>
                <a:gd name="connsiteX77" fmla="*/ 681990 w 1875754"/>
                <a:gd name="connsiteY77" fmla="*/ 2590800 h 2809625"/>
                <a:gd name="connsiteX78" fmla="*/ 659130 w 1875754"/>
                <a:gd name="connsiteY78" fmla="*/ 2564130 h 2809625"/>
                <a:gd name="connsiteX79" fmla="*/ 590550 w 1875754"/>
                <a:gd name="connsiteY79" fmla="*/ 2552700 h 2809625"/>
                <a:gd name="connsiteX80" fmla="*/ 563880 w 1875754"/>
                <a:gd name="connsiteY80" fmla="*/ 2537460 h 2809625"/>
                <a:gd name="connsiteX81" fmla="*/ 541020 w 1875754"/>
                <a:gd name="connsiteY81" fmla="*/ 2491740 h 2809625"/>
                <a:gd name="connsiteX82" fmla="*/ 541020 w 1875754"/>
                <a:gd name="connsiteY82" fmla="*/ 2426970 h 2809625"/>
                <a:gd name="connsiteX83" fmla="*/ 502920 w 1875754"/>
                <a:gd name="connsiteY83" fmla="*/ 2354580 h 2809625"/>
                <a:gd name="connsiteX84" fmla="*/ 472440 w 1875754"/>
                <a:gd name="connsiteY84" fmla="*/ 2293620 h 2809625"/>
                <a:gd name="connsiteX85" fmla="*/ 422910 w 1875754"/>
                <a:gd name="connsiteY85" fmla="*/ 2217420 h 2809625"/>
                <a:gd name="connsiteX86" fmla="*/ 388620 w 1875754"/>
                <a:gd name="connsiteY86" fmla="*/ 2076450 h 2809625"/>
                <a:gd name="connsiteX87" fmla="*/ 350520 w 1875754"/>
                <a:gd name="connsiteY87" fmla="*/ 2038350 h 2809625"/>
                <a:gd name="connsiteX88" fmla="*/ 331470 w 1875754"/>
                <a:gd name="connsiteY88" fmla="*/ 2011680 h 2809625"/>
                <a:gd name="connsiteX89" fmla="*/ 308610 w 1875754"/>
                <a:gd name="connsiteY89" fmla="*/ 1962150 h 2809625"/>
                <a:gd name="connsiteX90" fmla="*/ 281940 w 1875754"/>
                <a:gd name="connsiteY90" fmla="*/ 1905000 h 2809625"/>
                <a:gd name="connsiteX91" fmla="*/ 232410 w 1875754"/>
                <a:gd name="connsiteY91" fmla="*/ 1802130 h 2809625"/>
                <a:gd name="connsiteX92" fmla="*/ 240030 w 1875754"/>
                <a:gd name="connsiteY92" fmla="*/ 1748790 h 2809625"/>
                <a:gd name="connsiteX93" fmla="*/ 251460 w 1875754"/>
                <a:gd name="connsiteY93" fmla="*/ 1676400 h 2809625"/>
                <a:gd name="connsiteX94" fmla="*/ 236220 w 1875754"/>
                <a:gd name="connsiteY94" fmla="*/ 1611630 h 2809625"/>
                <a:gd name="connsiteX95" fmla="*/ 220980 w 1875754"/>
                <a:gd name="connsiteY95" fmla="*/ 1569720 h 2809625"/>
                <a:gd name="connsiteX96" fmla="*/ 220980 w 1875754"/>
                <a:gd name="connsiteY96" fmla="*/ 1508760 h 2809625"/>
                <a:gd name="connsiteX97" fmla="*/ 220980 w 1875754"/>
                <a:gd name="connsiteY97" fmla="*/ 1508760 h 2809625"/>
                <a:gd name="connsiteX98" fmla="*/ 205740 w 1875754"/>
                <a:gd name="connsiteY98" fmla="*/ 1447800 h 2809625"/>
                <a:gd name="connsiteX99" fmla="*/ 190500 w 1875754"/>
                <a:gd name="connsiteY99" fmla="*/ 1379220 h 2809625"/>
                <a:gd name="connsiteX100" fmla="*/ 205740 w 1875754"/>
                <a:gd name="connsiteY100" fmla="*/ 1329690 h 2809625"/>
                <a:gd name="connsiteX101" fmla="*/ 186690 w 1875754"/>
                <a:gd name="connsiteY101" fmla="*/ 1245870 h 2809625"/>
                <a:gd name="connsiteX102" fmla="*/ 160020 w 1875754"/>
                <a:gd name="connsiteY102" fmla="*/ 1169670 h 2809625"/>
                <a:gd name="connsiteX103" fmla="*/ 137160 w 1875754"/>
                <a:gd name="connsiteY103" fmla="*/ 1108710 h 2809625"/>
                <a:gd name="connsiteX104" fmla="*/ 99060 w 1875754"/>
                <a:gd name="connsiteY104" fmla="*/ 1055370 h 2809625"/>
                <a:gd name="connsiteX105" fmla="*/ 80010 w 1875754"/>
                <a:gd name="connsiteY105" fmla="*/ 994410 h 2809625"/>
                <a:gd name="connsiteX106" fmla="*/ 57150 w 1875754"/>
                <a:gd name="connsiteY106" fmla="*/ 941070 h 2809625"/>
                <a:gd name="connsiteX107" fmla="*/ 76200 w 1875754"/>
                <a:gd name="connsiteY107" fmla="*/ 895350 h 2809625"/>
                <a:gd name="connsiteX108" fmla="*/ 80010 w 1875754"/>
                <a:gd name="connsiteY108" fmla="*/ 838200 h 2809625"/>
                <a:gd name="connsiteX109" fmla="*/ 68580 w 1875754"/>
                <a:gd name="connsiteY109" fmla="*/ 800100 h 2809625"/>
                <a:gd name="connsiteX110" fmla="*/ 72390 w 1875754"/>
                <a:gd name="connsiteY110" fmla="*/ 758190 h 2809625"/>
                <a:gd name="connsiteX111" fmla="*/ 87630 w 1875754"/>
                <a:gd name="connsiteY111" fmla="*/ 716280 h 2809625"/>
                <a:gd name="connsiteX112" fmla="*/ 91440 w 1875754"/>
                <a:gd name="connsiteY112" fmla="*/ 636270 h 2809625"/>
                <a:gd name="connsiteX113" fmla="*/ 68580 w 1875754"/>
                <a:gd name="connsiteY113" fmla="*/ 579120 h 2809625"/>
                <a:gd name="connsiteX114" fmla="*/ 45720 w 1875754"/>
                <a:gd name="connsiteY114" fmla="*/ 548640 h 2809625"/>
                <a:gd name="connsiteX115" fmla="*/ 38100 w 1875754"/>
                <a:gd name="connsiteY115" fmla="*/ 476250 h 2809625"/>
                <a:gd name="connsiteX116" fmla="*/ 22860 w 1875754"/>
                <a:gd name="connsiteY116" fmla="*/ 426720 h 2809625"/>
                <a:gd name="connsiteX117" fmla="*/ 3810 w 1875754"/>
                <a:gd name="connsiteY117" fmla="*/ 373380 h 2809625"/>
                <a:gd name="connsiteX118" fmla="*/ 0 w 1875754"/>
                <a:gd name="connsiteY118" fmla="*/ 316230 h 2809625"/>
                <a:gd name="connsiteX119" fmla="*/ 0 w 1875754"/>
                <a:gd name="connsiteY119" fmla="*/ 262890 h 2809625"/>
                <a:gd name="connsiteX120" fmla="*/ 41910 w 1875754"/>
                <a:gd name="connsiteY120" fmla="*/ 213360 h 2809625"/>
                <a:gd name="connsiteX121" fmla="*/ 60960 w 1875754"/>
                <a:gd name="connsiteY121" fmla="*/ 167640 h 2809625"/>
                <a:gd name="connsiteX122" fmla="*/ 91440 w 1875754"/>
                <a:gd name="connsiteY122" fmla="*/ 148590 h 2809625"/>
                <a:gd name="connsiteX123" fmla="*/ 125730 w 1875754"/>
                <a:gd name="connsiteY123" fmla="*/ 125730 h 2809625"/>
                <a:gd name="connsiteX124" fmla="*/ 182880 w 1875754"/>
                <a:gd name="connsiteY124" fmla="*/ 87630 h 2809625"/>
                <a:gd name="connsiteX125" fmla="*/ 231615 w 1875754"/>
                <a:gd name="connsiteY125" fmla="*/ 65986 h 2809625"/>
                <a:gd name="connsiteX126" fmla="*/ 313720 w 1875754"/>
                <a:gd name="connsiteY126" fmla="*/ 55145 h 2809625"/>
                <a:gd name="connsiteX127" fmla="*/ 328111 w 1875754"/>
                <a:gd name="connsiteY127" fmla="*/ 114427 h 2809625"/>
                <a:gd name="connsiteX128" fmla="*/ 220980 w 1875754"/>
                <a:gd name="connsiteY128" fmla="*/ 133350 h 2809625"/>
                <a:gd name="connsiteX129" fmla="*/ 106680 w 1875754"/>
                <a:gd name="connsiteY129" fmla="*/ 205740 h 2809625"/>
                <a:gd name="connsiteX130" fmla="*/ 80010 w 1875754"/>
                <a:gd name="connsiteY130" fmla="*/ 259080 h 2809625"/>
                <a:gd name="connsiteX131" fmla="*/ 68580 w 1875754"/>
                <a:gd name="connsiteY131" fmla="*/ 304800 h 2809625"/>
                <a:gd name="connsiteX132" fmla="*/ 60960 w 1875754"/>
                <a:gd name="connsiteY132" fmla="*/ 358140 h 2809625"/>
                <a:gd name="connsiteX133" fmla="*/ 83820 w 1875754"/>
                <a:gd name="connsiteY133" fmla="*/ 430530 h 2809625"/>
                <a:gd name="connsiteX134" fmla="*/ 129540 w 1875754"/>
                <a:gd name="connsiteY134" fmla="*/ 483870 h 2809625"/>
                <a:gd name="connsiteX135" fmla="*/ 163830 w 1875754"/>
                <a:gd name="connsiteY135" fmla="*/ 541020 h 2809625"/>
                <a:gd name="connsiteX136" fmla="*/ 156210 w 1875754"/>
                <a:gd name="connsiteY136" fmla="*/ 643890 h 2809625"/>
                <a:gd name="connsiteX137" fmla="*/ 156210 w 1875754"/>
                <a:gd name="connsiteY137" fmla="*/ 773430 h 2809625"/>
                <a:gd name="connsiteX138" fmla="*/ 144780 w 1875754"/>
                <a:gd name="connsiteY138" fmla="*/ 899160 h 2809625"/>
                <a:gd name="connsiteX139" fmla="*/ 190500 w 1875754"/>
                <a:gd name="connsiteY139" fmla="*/ 1024890 h 2809625"/>
                <a:gd name="connsiteX140" fmla="*/ 220980 w 1875754"/>
                <a:gd name="connsiteY140" fmla="*/ 1112520 h 2809625"/>
                <a:gd name="connsiteX141" fmla="*/ 251460 w 1875754"/>
                <a:gd name="connsiteY141" fmla="*/ 1188720 h 2809625"/>
                <a:gd name="connsiteX142" fmla="*/ 259080 w 1875754"/>
                <a:gd name="connsiteY142" fmla="*/ 1283970 h 2809625"/>
                <a:gd name="connsiteX143" fmla="*/ 274320 w 1875754"/>
                <a:gd name="connsiteY143" fmla="*/ 1394460 h 2809625"/>
                <a:gd name="connsiteX144" fmla="*/ 320040 w 1875754"/>
                <a:gd name="connsiteY144" fmla="*/ 1543050 h 2809625"/>
                <a:gd name="connsiteX145" fmla="*/ 342900 w 1875754"/>
                <a:gd name="connsiteY145" fmla="*/ 1741170 h 2809625"/>
                <a:gd name="connsiteX146" fmla="*/ 411480 w 1875754"/>
                <a:gd name="connsiteY146" fmla="*/ 1950720 h 2809625"/>
                <a:gd name="connsiteX147" fmla="*/ 472440 w 1875754"/>
                <a:gd name="connsiteY147" fmla="*/ 2148840 h 2809625"/>
                <a:gd name="connsiteX148" fmla="*/ 556260 w 1875754"/>
                <a:gd name="connsiteY148" fmla="*/ 2308860 h 2809625"/>
                <a:gd name="connsiteX149" fmla="*/ 655320 w 1875754"/>
                <a:gd name="connsiteY149" fmla="*/ 2430780 h 2809625"/>
                <a:gd name="connsiteX150" fmla="*/ 784860 w 1875754"/>
                <a:gd name="connsiteY150" fmla="*/ 2548890 h 2809625"/>
                <a:gd name="connsiteX151" fmla="*/ 914400 w 1875754"/>
                <a:gd name="connsiteY151" fmla="*/ 2617470 h 2809625"/>
                <a:gd name="connsiteX152" fmla="*/ 948690 w 1875754"/>
                <a:gd name="connsiteY152" fmla="*/ 2651760 h 2809625"/>
                <a:gd name="connsiteX153" fmla="*/ 1074420 w 1875754"/>
                <a:gd name="connsiteY153" fmla="*/ 2674620 h 2809625"/>
                <a:gd name="connsiteX154" fmla="*/ 1123950 w 1875754"/>
                <a:gd name="connsiteY154" fmla="*/ 2678430 h 2809625"/>
                <a:gd name="connsiteX155" fmla="*/ 1344930 w 1875754"/>
                <a:gd name="connsiteY155" fmla="*/ 2674620 h 2809625"/>
                <a:gd name="connsiteX156" fmla="*/ 1592580 w 1875754"/>
                <a:gd name="connsiteY156" fmla="*/ 2716530 h 2809625"/>
                <a:gd name="connsiteX157" fmla="*/ 1737360 w 1875754"/>
                <a:gd name="connsiteY157" fmla="*/ 2716530 h 2809625"/>
                <a:gd name="connsiteX158" fmla="*/ 1786890 w 1875754"/>
                <a:gd name="connsiteY158" fmla="*/ 2682240 h 2809625"/>
                <a:gd name="connsiteX159" fmla="*/ 1783080 w 1875754"/>
                <a:gd name="connsiteY159" fmla="*/ 2625090 h 2809625"/>
                <a:gd name="connsiteX160" fmla="*/ 1764030 w 1875754"/>
                <a:gd name="connsiteY160" fmla="*/ 2579370 h 2809625"/>
                <a:gd name="connsiteX161" fmla="*/ 1718310 w 1875754"/>
                <a:gd name="connsiteY161" fmla="*/ 2526030 h 2809625"/>
                <a:gd name="connsiteX162" fmla="*/ 1684020 w 1875754"/>
                <a:gd name="connsiteY162" fmla="*/ 2400300 h 2809625"/>
                <a:gd name="connsiteX163" fmla="*/ 1657350 w 1875754"/>
                <a:gd name="connsiteY163" fmla="*/ 2339340 h 2809625"/>
                <a:gd name="connsiteX164" fmla="*/ 1607820 w 1875754"/>
                <a:gd name="connsiteY164" fmla="*/ 2263140 h 2809625"/>
                <a:gd name="connsiteX165" fmla="*/ 1504950 w 1875754"/>
                <a:gd name="connsiteY165" fmla="*/ 2205990 h 2809625"/>
                <a:gd name="connsiteX166" fmla="*/ 1379220 w 1875754"/>
                <a:gd name="connsiteY166" fmla="*/ 2129790 h 2809625"/>
                <a:gd name="connsiteX167" fmla="*/ 1306830 w 1875754"/>
                <a:gd name="connsiteY167" fmla="*/ 2053590 h 2809625"/>
                <a:gd name="connsiteX168" fmla="*/ 1257300 w 1875754"/>
                <a:gd name="connsiteY168" fmla="*/ 1943100 h 2809625"/>
                <a:gd name="connsiteX169" fmla="*/ 1226820 w 1875754"/>
                <a:gd name="connsiteY169" fmla="*/ 1844040 h 2809625"/>
                <a:gd name="connsiteX170" fmla="*/ 1215390 w 1875754"/>
                <a:gd name="connsiteY170" fmla="*/ 1756410 h 2809625"/>
                <a:gd name="connsiteX171" fmla="*/ 1181100 w 1875754"/>
                <a:gd name="connsiteY171" fmla="*/ 1703070 h 2809625"/>
                <a:gd name="connsiteX172" fmla="*/ 1150620 w 1875754"/>
                <a:gd name="connsiteY172" fmla="*/ 1577340 h 2809625"/>
                <a:gd name="connsiteX173" fmla="*/ 1123950 w 1875754"/>
                <a:gd name="connsiteY173" fmla="*/ 1474470 h 2809625"/>
                <a:gd name="connsiteX174" fmla="*/ 1070610 w 1875754"/>
                <a:gd name="connsiteY174" fmla="*/ 1356360 h 2809625"/>
                <a:gd name="connsiteX175" fmla="*/ 1013460 w 1875754"/>
                <a:gd name="connsiteY175" fmla="*/ 1230630 h 2809625"/>
                <a:gd name="connsiteX176" fmla="*/ 1021080 w 1875754"/>
                <a:gd name="connsiteY176" fmla="*/ 1123950 h 2809625"/>
                <a:gd name="connsiteX177" fmla="*/ 1028700 w 1875754"/>
                <a:gd name="connsiteY177" fmla="*/ 1085850 h 2809625"/>
                <a:gd name="connsiteX178" fmla="*/ 1097280 w 1875754"/>
                <a:gd name="connsiteY178" fmla="*/ 1051560 h 2809625"/>
                <a:gd name="connsiteX179" fmla="*/ 1150620 w 1875754"/>
                <a:gd name="connsiteY179" fmla="*/ 1017270 h 2809625"/>
                <a:gd name="connsiteX180" fmla="*/ 1158240 w 1875754"/>
                <a:gd name="connsiteY180" fmla="*/ 929640 h 2809625"/>
                <a:gd name="connsiteX181" fmla="*/ 1131570 w 1875754"/>
                <a:gd name="connsiteY181" fmla="*/ 842010 h 2809625"/>
                <a:gd name="connsiteX182" fmla="*/ 1062990 w 1875754"/>
                <a:gd name="connsiteY182" fmla="*/ 784860 h 2809625"/>
                <a:gd name="connsiteX183" fmla="*/ 1009650 w 1875754"/>
                <a:gd name="connsiteY183" fmla="*/ 617220 h 2809625"/>
                <a:gd name="connsiteX184" fmla="*/ 948690 w 1875754"/>
                <a:gd name="connsiteY184" fmla="*/ 491490 h 2809625"/>
                <a:gd name="connsiteX185" fmla="*/ 845343 w 1875754"/>
                <a:gd name="connsiteY185" fmla="*/ 386240 h 2809625"/>
                <a:gd name="connsiteX186" fmla="*/ 830580 w 1875754"/>
                <a:gd name="connsiteY186" fmla="*/ 293370 h 2809625"/>
                <a:gd name="connsiteX187" fmla="*/ 838200 w 1875754"/>
                <a:gd name="connsiteY187" fmla="*/ 182880 h 2809625"/>
                <a:gd name="connsiteX188" fmla="*/ 819150 w 1875754"/>
                <a:gd name="connsiteY188" fmla="*/ 99060 h 2809625"/>
                <a:gd name="connsiteX189" fmla="*/ 784860 w 1875754"/>
                <a:gd name="connsiteY189" fmla="*/ 68580 h 2809625"/>
                <a:gd name="connsiteX190" fmla="*/ 712470 w 1875754"/>
                <a:gd name="connsiteY190" fmla="*/ 57150 h 2809625"/>
                <a:gd name="connsiteX191" fmla="*/ 621030 w 1875754"/>
                <a:gd name="connsiteY191" fmla="*/ 57150 h 2809625"/>
                <a:gd name="connsiteX192" fmla="*/ 495300 w 1875754"/>
                <a:gd name="connsiteY192" fmla="*/ 95250 h 2809625"/>
                <a:gd name="connsiteX193" fmla="*/ 430530 w 1875754"/>
                <a:gd name="connsiteY193" fmla="*/ 114300 h 2809625"/>
                <a:gd name="connsiteX194" fmla="*/ 412406 w 1875754"/>
                <a:gd name="connsiteY194" fmla="*/ 119126 h 2809625"/>
                <a:gd name="connsiteX0" fmla="*/ 412406 w 1875754"/>
                <a:gd name="connsiteY0" fmla="*/ 119126 h 2809625"/>
                <a:gd name="connsiteX1" fmla="*/ 463349 w 1875754"/>
                <a:gd name="connsiteY1" fmla="*/ 39559 h 2809625"/>
                <a:gd name="connsiteX2" fmla="*/ 529590 w 1875754"/>
                <a:gd name="connsiteY2" fmla="*/ 41910 h 2809625"/>
                <a:gd name="connsiteX3" fmla="*/ 617220 w 1875754"/>
                <a:gd name="connsiteY3" fmla="*/ 19050 h 2809625"/>
                <a:gd name="connsiteX4" fmla="*/ 739140 w 1875754"/>
                <a:gd name="connsiteY4" fmla="*/ 0 h 2809625"/>
                <a:gd name="connsiteX5" fmla="*/ 796290 w 1875754"/>
                <a:gd name="connsiteY5" fmla="*/ 7620 h 2809625"/>
                <a:gd name="connsiteX6" fmla="*/ 811530 w 1875754"/>
                <a:gd name="connsiteY6" fmla="*/ 11430 h 2809625"/>
                <a:gd name="connsiteX7" fmla="*/ 857250 w 1875754"/>
                <a:gd name="connsiteY7" fmla="*/ 49530 h 2809625"/>
                <a:gd name="connsiteX8" fmla="*/ 891540 w 1875754"/>
                <a:gd name="connsiteY8" fmla="*/ 91440 h 2809625"/>
                <a:gd name="connsiteX9" fmla="*/ 918210 w 1875754"/>
                <a:gd name="connsiteY9" fmla="*/ 152400 h 2809625"/>
                <a:gd name="connsiteX10" fmla="*/ 929640 w 1875754"/>
                <a:gd name="connsiteY10" fmla="*/ 213360 h 2809625"/>
                <a:gd name="connsiteX11" fmla="*/ 933450 w 1875754"/>
                <a:gd name="connsiteY11" fmla="*/ 262890 h 2809625"/>
                <a:gd name="connsiteX12" fmla="*/ 971550 w 1875754"/>
                <a:gd name="connsiteY12" fmla="*/ 300990 h 2809625"/>
                <a:gd name="connsiteX13" fmla="*/ 1013460 w 1875754"/>
                <a:gd name="connsiteY13" fmla="*/ 331470 h 2809625"/>
                <a:gd name="connsiteX14" fmla="*/ 1032510 w 1875754"/>
                <a:gd name="connsiteY14" fmla="*/ 396240 h 2809625"/>
                <a:gd name="connsiteX15" fmla="*/ 1040130 w 1875754"/>
                <a:gd name="connsiteY15" fmla="*/ 476250 h 2809625"/>
                <a:gd name="connsiteX16" fmla="*/ 1104900 w 1875754"/>
                <a:gd name="connsiteY16" fmla="*/ 510540 h 2809625"/>
                <a:gd name="connsiteX17" fmla="*/ 1135380 w 1875754"/>
                <a:gd name="connsiteY17" fmla="*/ 567690 h 2809625"/>
                <a:gd name="connsiteX18" fmla="*/ 1154430 w 1875754"/>
                <a:gd name="connsiteY18" fmla="*/ 628650 h 2809625"/>
                <a:gd name="connsiteX19" fmla="*/ 1158240 w 1875754"/>
                <a:gd name="connsiteY19" fmla="*/ 666750 h 2809625"/>
                <a:gd name="connsiteX20" fmla="*/ 1181100 w 1875754"/>
                <a:gd name="connsiteY20" fmla="*/ 731520 h 2809625"/>
                <a:gd name="connsiteX21" fmla="*/ 1226820 w 1875754"/>
                <a:gd name="connsiteY21" fmla="*/ 773430 h 2809625"/>
                <a:gd name="connsiteX22" fmla="*/ 1261110 w 1875754"/>
                <a:gd name="connsiteY22" fmla="*/ 792480 h 2809625"/>
                <a:gd name="connsiteX23" fmla="*/ 1287780 w 1875754"/>
                <a:gd name="connsiteY23" fmla="*/ 857250 h 2809625"/>
                <a:gd name="connsiteX24" fmla="*/ 1291590 w 1875754"/>
                <a:gd name="connsiteY24" fmla="*/ 918210 h 2809625"/>
                <a:gd name="connsiteX25" fmla="*/ 1280160 w 1875754"/>
                <a:gd name="connsiteY25" fmla="*/ 941070 h 2809625"/>
                <a:gd name="connsiteX26" fmla="*/ 1280160 w 1875754"/>
                <a:gd name="connsiteY26" fmla="*/ 1005840 h 2809625"/>
                <a:gd name="connsiteX27" fmla="*/ 1253490 w 1875754"/>
                <a:gd name="connsiteY27" fmla="*/ 1047750 h 2809625"/>
                <a:gd name="connsiteX28" fmla="*/ 1234440 w 1875754"/>
                <a:gd name="connsiteY28" fmla="*/ 1089660 h 2809625"/>
                <a:gd name="connsiteX29" fmla="*/ 1207770 w 1875754"/>
                <a:gd name="connsiteY29" fmla="*/ 1104900 h 2809625"/>
                <a:gd name="connsiteX30" fmla="*/ 1207770 w 1875754"/>
                <a:gd name="connsiteY30" fmla="*/ 1150620 h 2809625"/>
                <a:gd name="connsiteX31" fmla="*/ 1173480 w 1875754"/>
                <a:gd name="connsiteY31" fmla="*/ 1188720 h 2809625"/>
                <a:gd name="connsiteX32" fmla="*/ 1165860 w 1875754"/>
                <a:gd name="connsiteY32" fmla="*/ 1253490 h 2809625"/>
                <a:gd name="connsiteX33" fmla="*/ 1200150 w 1875754"/>
                <a:gd name="connsiteY33" fmla="*/ 1325880 h 2809625"/>
                <a:gd name="connsiteX34" fmla="*/ 1200150 w 1875754"/>
                <a:gd name="connsiteY34" fmla="*/ 1383030 h 2809625"/>
                <a:gd name="connsiteX35" fmla="*/ 1211580 w 1875754"/>
                <a:gd name="connsiteY35" fmla="*/ 1447800 h 2809625"/>
                <a:gd name="connsiteX36" fmla="*/ 1203960 w 1875754"/>
                <a:gd name="connsiteY36" fmla="*/ 1508760 h 2809625"/>
                <a:gd name="connsiteX37" fmla="*/ 1253490 w 1875754"/>
                <a:gd name="connsiteY37" fmla="*/ 1607820 h 2809625"/>
                <a:gd name="connsiteX38" fmla="*/ 1272540 w 1875754"/>
                <a:gd name="connsiteY38" fmla="*/ 1699260 h 2809625"/>
                <a:gd name="connsiteX39" fmla="*/ 1287780 w 1875754"/>
                <a:gd name="connsiteY39" fmla="*/ 1737360 h 2809625"/>
                <a:gd name="connsiteX40" fmla="*/ 1325880 w 1875754"/>
                <a:gd name="connsiteY40" fmla="*/ 1805940 h 2809625"/>
                <a:gd name="connsiteX41" fmla="*/ 1329690 w 1875754"/>
                <a:gd name="connsiteY41" fmla="*/ 1866900 h 2809625"/>
                <a:gd name="connsiteX42" fmla="*/ 1333500 w 1875754"/>
                <a:gd name="connsiteY42" fmla="*/ 1916430 h 2809625"/>
                <a:gd name="connsiteX43" fmla="*/ 1363980 w 1875754"/>
                <a:gd name="connsiteY43" fmla="*/ 1965960 h 2809625"/>
                <a:gd name="connsiteX44" fmla="*/ 1405890 w 1875754"/>
                <a:gd name="connsiteY44" fmla="*/ 2026920 h 2809625"/>
                <a:gd name="connsiteX45" fmla="*/ 1417320 w 1875754"/>
                <a:gd name="connsiteY45" fmla="*/ 2061210 h 2809625"/>
                <a:gd name="connsiteX46" fmla="*/ 1459230 w 1875754"/>
                <a:gd name="connsiteY46" fmla="*/ 2110740 h 2809625"/>
                <a:gd name="connsiteX47" fmla="*/ 1508760 w 1875754"/>
                <a:gd name="connsiteY47" fmla="*/ 2145030 h 2809625"/>
                <a:gd name="connsiteX48" fmla="*/ 1596390 w 1875754"/>
                <a:gd name="connsiteY48" fmla="*/ 2186940 h 2809625"/>
                <a:gd name="connsiteX49" fmla="*/ 1617239 w 1875754"/>
                <a:gd name="connsiteY49" fmla="*/ 2212815 h 2809625"/>
                <a:gd name="connsiteX50" fmla="*/ 1653329 w 1875754"/>
                <a:gd name="connsiteY50" fmla="*/ 2255730 h 2809625"/>
                <a:gd name="connsiteX51" fmla="*/ 1711484 w 1875754"/>
                <a:gd name="connsiteY51" fmla="*/ 2288220 h 2809625"/>
                <a:gd name="connsiteX52" fmla="*/ 1748790 w 1875754"/>
                <a:gd name="connsiteY52" fmla="*/ 2358390 h 2809625"/>
                <a:gd name="connsiteX53" fmla="*/ 1774244 w 1875754"/>
                <a:gd name="connsiteY53" fmla="*/ 2427391 h 2809625"/>
                <a:gd name="connsiteX54" fmla="*/ 1804514 w 1875754"/>
                <a:gd name="connsiteY54" fmla="*/ 2490946 h 2809625"/>
                <a:gd name="connsiteX55" fmla="*/ 1824780 w 1875754"/>
                <a:gd name="connsiteY55" fmla="*/ 2532061 h 2809625"/>
                <a:gd name="connsiteX56" fmla="*/ 1843619 w 1875754"/>
                <a:gd name="connsiteY56" fmla="*/ 2585401 h 2809625"/>
                <a:gd name="connsiteX57" fmla="*/ 1872173 w 1875754"/>
                <a:gd name="connsiteY57" fmla="*/ 2657833 h 2809625"/>
                <a:gd name="connsiteX58" fmla="*/ 1875754 w 1875754"/>
                <a:gd name="connsiteY58" fmla="*/ 2720153 h 2809625"/>
                <a:gd name="connsiteX59" fmla="*/ 1853376 w 1875754"/>
                <a:gd name="connsiteY59" fmla="*/ 2774583 h 2809625"/>
                <a:gd name="connsiteX60" fmla="*/ 1774829 w 1875754"/>
                <a:gd name="connsiteY60" fmla="*/ 2805605 h 2809625"/>
                <a:gd name="connsiteX61" fmla="*/ 1686049 w 1875754"/>
                <a:gd name="connsiteY61" fmla="*/ 2807092 h 2809625"/>
                <a:gd name="connsiteX62" fmla="*/ 1606790 w 1875754"/>
                <a:gd name="connsiteY62" fmla="*/ 2809625 h 2809625"/>
                <a:gd name="connsiteX63" fmla="*/ 1529400 w 1875754"/>
                <a:gd name="connsiteY63" fmla="*/ 2796703 h 2809625"/>
                <a:gd name="connsiteX64" fmla="*/ 1451610 w 1875754"/>
                <a:gd name="connsiteY64" fmla="*/ 2809396 h 2809625"/>
                <a:gd name="connsiteX65" fmla="*/ 1390650 w 1875754"/>
                <a:gd name="connsiteY65" fmla="*/ 2773680 h 2809625"/>
                <a:gd name="connsiteX66" fmla="*/ 1356360 w 1875754"/>
                <a:gd name="connsiteY66" fmla="*/ 2766060 h 2809625"/>
                <a:gd name="connsiteX67" fmla="*/ 1304212 w 1875754"/>
                <a:gd name="connsiteY67" fmla="*/ 2776822 h 2809625"/>
                <a:gd name="connsiteX68" fmla="*/ 1209485 w 1875754"/>
                <a:gd name="connsiteY68" fmla="*/ 2771440 h 2809625"/>
                <a:gd name="connsiteX69" fmla="*/ 1135380 w 1875754"/>
                <a:gd name="connsiteY69" fmla="*/ 2773680 h 2809625"/>
                <a:gd name="connsiteX70" fmla="*/ 1078230 w 1875754"/>
                <a:gd name="connsiteY70" fmla="*/ 2762250 h 2809625"/>
                <a:gd name="connsiteX71" fmla="*/ 1000459 w 1875754"/>
                <a:gd name="connsiteY71" fmla="*/ 2756724 h 2809625"/>
                <a:gd name="connsiteX72" fmla="*/ 956310 w 1875754"/>
                <a:gd name="connsiteY72" fmla="*/ 2727960 h 2809625"/>
                <a:gd name="connsiteX73" fmla="*/ 830580 w 1875754"/>
                <a:gd name="connsiteY73" fmla="*/ 2678430 h 2809625"/>
                <a:gd name="connsiteX74" fmla="*/ 800100 w 1875754"/>
                <a:gd name="connsiteY74" fmla="*/ 2647950 h 2809625"/>
                <a:gd name="connsiteX75" fmla="*/ 758190 w 1875754"/>
                <a:gd name="connsiteY75" fmla="*/ 2636520 h 2809625"/>
                <a:gd name="connsiteX76" fmla="*/ 727710 w 1875754"/>
                <a:gd name="connsiteY76" fmla="*/ 2625090 h 2809625"/>
                <a:gd name="connsiteX77" fmla="*/ 681990 w 1875754"/>
                <a:gd name="connsiteY77" fmla="*/ 2590800 h 2809625"/>
                <a:gd name="connsiteX78" fmla="*/ 659130 w 1875754"/>
                <a:gd name="connsiteY78" fmla="*/ 2564130 h 2809625"/>
                <a:gd name="connsiteX79" fmla="*/ 590550 w 1875754"/>
                <a:gd name="connsiteY79" fmla="*/ 2552700 h 2809625"/>
                <a:gd name="connsiteX80" fmla="*/ 563880 w 1875754"/>
                <a:gd name="connsiteY80" fmla="*/ 2537460 h 2809625"/>
                <a:gd name="connsiteX81" fmla="*/ 541020 w 1875754"/>
                <a:gd name="connsiteY81" fmla="*/ 2491740 h 2809625"/>
                <a:gd name="connsiteX82" fmla="*/ 541020 w 1875754"/>
                <a:gd name="connsiteY82" fmla="*/ 2426970 h 2809625"/>
                <a:gd name="connsiteX83" fmla="*/ 502920 w 1875754"/>
                <a:gd name="connsiteY83" fmla="*/ 2354580 h 2809625"/>
                <a:gd name="connsiteX84" fmla="*/ 472440 w 1875754"/>
                <a:gd name="connsiteY84" fmla="*/ 2293620 h 2809625"/>
                <a:gd name="connsiteX85" fmla="*/ 422910 w 1875754"/>
                <a:gd name="connsiteY85" fmla="*/ 2217420 h 2809625"/>
                <a:gd name="connsiteX86" fmla="*/ 388620 w 1875754"/>
                <a:gd name="connsiteY86" fmla="*/ 2076450 h 2809625"/>
                <a:gd name="connsiteX87" fmla="*/ 350520 w 1875754"/>
                <a:gd name="connsiteY87" fmla="*/ 2038350 h 2809625"/>
                <a:gd name="connsiteX88" fmla="*/ 331470 w 1875754"/>
                <a:gd name="connsiteY88" fmla="*/ 2011680 h 2809625"/>
                <a:gd name="connsiteX89" fmla="*/ 308610 w 1875754"/>
                <a:gd name="connsiteY89" fmla="*/ 1962150 h 2809625"/>
                <a:gd name="connsiteX90" fmla="*/ 281940 w 1875754"/>
                <a:gd name="connsiteY90" fmla="*/ 1905000 h 2809625"/>
                <a:gd name="connsiteX91" fmla="*/ 232410 w 1875754"/>
                <a:gd name="connsiteY91" fmla="*/ 1802130 h 2809625"/>
                <a:gd name="connsiteX92" fmla="*/ 240030 w 1875754"/>
                <a:gd name="connsiteY92" fmla="*/ 1748790 h 2809625"/>
                <a:gd name="connsiteX93" fmla="*/ 251460 w 1875754"/>
                <a:gd name="connsiteY93" fmla="*/ 1676400 h 2809625"/>
                <a:gd name="connsiteX94" fmla="*/ 236220 w 1875754"/>
                <a:gd name="connsiteY94" fmla="*/ 1611630 h 2809625"/>
                <a:gd name="connsiteX95" fmla="*/ 220980 w 1875754"/>
                <a:gd name="connsiteY95" fmla="*/ 1569720 h 2809625"/>
                <a:gd name="connsiteX96" fmla="*/ 220980 w 1875754"/>
                <a:gd name="connsiteY96" fmla="*/ 1508760 h 2809625"/>
                <a:gd name="connsiteX97" fmla="*/ 220980 w 1875754"/>
                <a:gd name="connsiteY97" fmla="*/ 1508760 h 2809625"/>
                <a:gd name="connsiteX98" fmla="*/ 205740 w 1875754"/>
                <a:gd name="connsiteY98" fmla="*/ 1447800 h 2809625"/>
                <a:gd name="connsiteX99" fmla="*/ 190500 w 1875754"/>
                <a:gd name="connsiteY99" fmla="*/ 1379220 h 2809625"/>
                <a:gd name="connsiteX100" fmla="*/ 205740 w 1875754"/>
                <a:gd name="connsiteY100" fmla="*/ 1329690 h 2809625"/>
                <a:gd name="connsiteX101" fmla="*/ 186690 w 1875754"/>
                <a:gd name="connsiteY101" fmla="*/ 1245870 h 2809625"/>
                <a:gd name="connsiteX102" fmla="*/ 160020 w 1875754"/>
                <a:gd name="connsiteY102" fmla="*/ 1169670 h 2809625"/>
                <a:gd name="connsiteX103" fmla="*/ 137160 w 1875754"/>
                <a:gd name="connsiteY103" fmla="*/ 1108710 h 2809625"/>
                <a:gd name="connsiteX104" fmla="*/ 99060 w 1875754"/>
                <a:gd name="connsiteY104" fmla="*/ 1055370 h 2809625"/>
                <a:gd name="connsiteX105" fmla="*/ 80010 w 1875754"/>
                <a:gd name="connsiteY105" fmla="*/ 994410 h 2809625"/>
                <a:gd name="connsiteX106" fmla="*/ 57150 w 1875754"/>
                <a:gd name="connsiteY106" fmla="*/ 941070 h 2809625"/>
                <a:gd name="connsiteX107" fmla="*/ 76200 w 1875754"/>
                <a:gd name="connsiteY107" fmla="*/ 895350 h 2809625"/>
                <a:gd name="connsiteX108" fmla="*/ 80010 w 1875754"/>
                <a:gd name="connsiteY108" fmla="*/ 838200 h 2809625"/>
                <a:gd name="connsiteX109" fmla="*/ 68580 w 1875754"/>
                <a:gd name="connsiteY109" fmla="*/ 800100 h 2809625"/>
                <a:gd name="connsiteX110" fmla="*/ 72390 w 1875754"/>
                <a:gd name="connsiteY110" fmla="*/ 758190 h 2809625"/>
                <a:gd name="connsiteX111" fmla="*/ 87630 w 1875754"/>
                <a:gd name="connsiteY111" fmla="*/ 716280 h 2809625"/>
                <a:gd name="connsiteX112" fmla="*/ 91440 w 1875754"/>
                <a:gd name="connsiteY112" fmla="*/ 636270 h 2809625"/>
                <a:gd name="connsiteX113" fmla="*/ 68580 w 1875754"/>
                <a:gd name="connsiteY113" fmla="*/ 579120 h 2809625"/>
                <a:gd name="connsiteX114" fmla="*/ 45720 w 1875754"/>
                <a:gd name="connsiteY114" fmla="*/ 548640 h 2809625"/>
                <a:gd name="connsiteX115" fmla="*/ 38100 w 1875754"/>
                <a:gd name="connsiteY115" fmla="*/ 476250 h 2809625"/>
                <a:gd name="connsiteX116" fmla="*/ 22860 w 1875754"/>
                <a:gd name="connsiteY116" fmla="*/ 426720 h 2809625"/>
                <a:gd name="connsiteX117" fmla="*/ 3810 w 1875754"/>
                <a:gd name="connsiteY117" fmla="*/ 373380 h 2809625"/>
                <a:gd name="connsiteX118" fmla="*/ 0 w 1875754"/>
                <a:gd name="connsiteY118" fmla="*/ 316230 h 2809625"/>
                <a:gd name="connsiteX119" fmla="*/ 0 w 1875754"/>
                <a:gd name="connsiteY119" fmla="*/ 262890 h 2809625"/>
                <a:gd name="connsiteX120" fmla="*/ 41910 w 1875754"/>
                <a:gd name="connsiteY120" fmla="*/ 213360 h 2809625"/>
                <a:gd name="connsiteX121" fmla="*/ 60960 w 1875754"/>
                <a:gd name="connsiteY121" fmla="*/ 167640 h 2809625"/>
                <a:gd name="connsiteX122" fmla="*/ 91440 w 1875754"/>
                <a:gd name="connsiteY122" fmla="*/ 148590 h 2809625"/>
                <a:gd name="connsiteX123" fmla="*/ 125730 w 1875754"/>
                <a:gd name="connsiteY123" fmla="*/ 125730 h 2809625"/>
                <a:gd name="connsiteX124" fmla="*/ 182880 w 1875754"/>
                <a:gd name="connsiteY124" fmla="*/ 87630 h 2809625"/>
                <a:gd name="connsiteX125" fmla="*/ 231615 w 1875754"/>
                <a:gd name="connsiteY125" fmla="*/ 65986 h 2809625"/>
                <a:gd name="connsiteX126" fmla="*/ 313720 w 1875754"/>
                <a:gd name="connsiteY126" fmla="*/ 55145 h 2809625"/>
                <a:gd name="connsiteX127" fmla="*/ 328111 w 1875754"/>
                <a:gd name="connsiteY127" fmla="*/ 114427 h 2809625"/>
                <a:gd name="connsiteX128" fmla="*/ 220980 w 1875754"/>
                <a:gd name="connsiteY128" fmla="*/ 133350 h 2809625"/>
                <a:gd name="connsiteX129" fmla="*/ 106680 w 1875754"/>
                <a:gd name="connsiteY129" fmla="*/ 205740 h 2809625"/>
                <a:gd name="connsiteX130" fmla="*/ 80010 w 1875754"/>
                <a:gd name="connsiteY130" fmla="*/ 259080 h 2809625"/>
                <a:gd name="connsiteX131" fmla="*/ 68580 w 1875754"/>
                <a:gd name="connsiteY131" fmla="*/ 304800 h 2809625"/>
                <a:gd name="connsiteX132" fmla="*/ 60960 w 1875754"/>
                <a:gd name="connsiteY132" fmla="*/ 358140 h 2809625"/>
                <a:gd name="connsiteX133" fmla="*/ 83820 w 1875754"/>
                <a:gd name="connsiteY133" fmla="*/ 430530 h 2809625"/>
                <a:gd name="connsiteX134" fmla="*/ 129540 w 1875754"/>
                <a:gd name="connsiteY134" fmla="*/ 483870 h 2809625"/>
                <a:gd name="connsiteX135" fmla="*/ 163830 w 1875754"/>
                <a:gd name="connsiteY135" fmla="*/ 541020 h 2809625"/>
                <a:gd name="connsiteX136" fmla="*/ 156210 w 1875754"/>
                <a:gd name="connsiteY136" fmla="*/ 643890 h 2809625"/>
                <a:gd name="connsiteX137" fmla="*/ 156210 w 1875754"/>
                <a:gd name="connsiteY137" fmla="*/ 773430 h 2809625"/>
                <a:gd name="connsiteX138" fmla="*/ 144780 w 1875754"/>
                <a:gd name="connsiteY138" fmla="*/ 899160 h 2809625"/>
                <a:gd name="connsiteX139" fmla="*/ 190500 w 1875754"/>
                <a:gd name="connsiteY139" fmla="*/ 1024890 h 2809625"/>
                <a:gd name="connsiteX140" fmla="*/ 220980 w 1875754"/>
                <a:gd name="connsiteY140" fmla="*/ 1112520 h 2809625"/>
                <a:gd name="connsiteX141" fmla="*/ 251460 w 1875754"/>
                <a:gd name="connsiteY141" fmla="*/ 1188720 h 2809625"/>
                <a:gd name="connsiteX142" fmla="*/ 259080 w 1875754"/>
                <a:gd name="connsiteY142" fmla="*/ 1283970 h 2809625"/>
                <a:gd name="connsiteX143" fmla="*/ 274320 w 1875754"/>
                <a:gd name="connsiteY143" fmla="*/ 1394460 h 2809625"/>
                <a:gd name="connsiteX144" fmla="*/ 320040 w 1875754"/>
                <a:gd name="connsiteY144" fmla="*/ 1543050 h 2809625"/>
                <a:gd name="connsiteX145" fmla="*/ 342900 w 1875754"/>
                <a:gd name="connsiteY145" fmla="*/ 1741170 h 2809625"/>
                <a:gd name="connsiteX146" fmla="*/ 411480 w 1875754"/>
                <a:gd name="connsiteY146" fmla="*/ 1950720 h 2809625"/>
                <a:gd name="connsiteX147" fmla="*/ 472440 w 1875754"/>
                <a:gd name="connsiteY147" fmla="*/ 2148840 h 2809625"/>
                <a:gd name="connsiteX148" fmla="*/ 556260 w 1875754"/>
                <a:gd name="connsiteY148" fmla="*/ 2308860 h 2809625"/>
                <a:gd name="connsiteX149" fmla="*/ 655320 w 1875754"/>
                <a:gd name="connsiteY149" fmla="*/ 2430780 h 2809625"/>
                <a:gd name="connsiteX150" fmla="*/ 784860 w 1875754"/>
                <a:gd name="connsiteY150" fmla="*/ 2548890 h 2809625"/>
                <a:gd name="connsiteX151" fmla="*/ 914400 w 1875754"/>
                <a:gd name="connsiteY151" fmla="*/ 2617470 h 2809625"/>
                <a:gd name="connsiteX152" fmla="*/ 948690 w 1875754"/>
                <a:gd name="connsiteY152" fmla="*/ 2651760 h 2809625"/>
                <a:gd name="connsiteX153" fmla="*/ 1074420 w 1875754"/>
                <a:gd name="connsiteY153" fmla="*/ 2674620 h 2809625"/>
                <a:gd name="connsiteX154" fmla="*/ 1123950 w 1875754"/>
                <a:gd name="connsiteY154" fmla="*/ 2678430 h 2809625"/>
                <a:gd name="connsiteX155" fmla="*/ 1344930 w 1875754"/>
                <a:gd name="connsiteY155" fmla="*/ 2674620 h 2809625"/>
                <a:gd name="connsiteX156" fmla="*/ 1592580 w 1875754"/>
                <a:gd name="connsiteY156" fmla="*/ 2716530 h 2809625"/>
                <a:gd name="connsiteX157" fmla="*/ 1737360 w 1875754"/>
                <a:gd name="connsiteY157" fmla="*/ 2716530 h 2809625"/>
                <a:gd name="connsiteX158" fmla="*/ 1786890 w 1875754"/>
                <a:gd name="connsiteY158" fmla="*/ 2682240 h 2809625"/>
                <a:gd name="connsiteX159" fmla="*/ 1783080 w 1875754"/>
                <a:gd name="connsiteY159" fmla="*/ 2625090 h 2809625"/>
                <a:gd name="connsiteX160" fmla="*/ 1764030 w 1875754"/>
                <a:gd name="connsiteY160" fmla="*/ 2579370 h 2809625"/>
                <a:gd name="connsiteX161" fmla="*/ 1718310 w 1875754"/>
                <a:gd name="connsiteY161" fmla="*/ 2526030 h 2809625"/>
                <a:gd name="connsiteX162" fmla="*/ 1684020 w 1875754"/>
                <a:gd name="connsiteY162" fmla="*/ 2400300 h 2809625"/>
                <a:gd name="connsiteX163" fmla="*/ 1657350 w 1875754"/>
                <a:gd name="connsiteY163" fmla="*/ 2339340 h 2809625"/>
                <a:gd name="connsiteX164" fmla="*/ 1607820 w 1875754"/>
                <a:gd name="connsiteY164" fmla="*/ 2263140 h 2809625"/>
                <a:gd name="connsiteX165" fmla="*/ 1504950 w 1875754"/>
                <a:gd name="connsiteY165" fmla="*/ 2205990 h 2809625"/>
                <a:gd name="connsiteX166" fmla="*/ 1379220 w 1875754"/>
                <a:gd name="connsiteY166" fmla="*/ 2129790 h 2809625"/>
                <a:gd name="connsiteX167" fmla="*/ 1306830 w 1875754"/>
                <a:gd name="connsiteY167" fmla="*/ 2053590 h 2809625"/>
                <a:gd name="connsiteX168" fmla="*/ 1257300 w 1875754"/>
                <a:gd name="connsiteY168" fmla="*/ 1943100 h 2809625"/>
                <a:gd name="connsiteX169" fmla="*/ 1226820 w 1875754"/>
                <a:gd name="connsiteY169" fmla="*/ 1844040 h 2809625"/>
                <a:gd name="connsiteX170" fmla="*/ 1215390 w 1875754"/>
                <a:gd name="connsiteY170" fmla="*/ 1756410 h 2809625"/>
                <a:gd name="connsiteX171" fmla="*/ 1181100 w 1875754"/>
                <a:gd name="connsiteY171" fmla="*/ 1703070 h 2809625"/>
                <a:gd name="connsiteX172" fmla="*/ 1150620 w 1875754"/>
                <a:gd name="connsiteY172" fmla="*/ 1577340 h 2809625"/>
                <a:gd name="connsiteX173" fmla="*/ 1123950 w 1875754"/>
                <a:gd name="connsiteY173" fmla="*/ 1474470 h 2809625"/>
                <a:gd name="connsiteX174" fmla="*/ 1070610 w 1875754"/>
                <a:gd name="connsiteY174" fmla="*/ 1356360 h 2809625"/>
                <a:gd name="connsiteX175" fmla="*/ 1013460 w 1875754"/>
                <a:gd name="connsiteY175" fmla="*/ 1230630 h 2809625"/>
                <a:gd name="connsiteX176" fmla="*/ 1021080 w 1875754"/>
                <a:gd name="connsiteY176" fmla="*/ 1123950 h 2809625"/>
                <a:gd name="connsiteX177" fmla="*/ 1028700 w 1875754"/>
                <a:gd name="connsiteY177" fmla="*/ 1085850 h 2809625"/>
                <a:gd name="connsiteX178" fmla="*/ 1097280 w 1875754"/>
                <a:gd name="connsiteY178" fmla="*/ 1051560 h 2809625"/>
                <a:gd name="connsiteX179" fmla="*/ 1150620 w 1875754"/>
                <a:gd name="connsiteY179" fmla="*/ 1017270 h 2809625"/>
                <a:gd name="connsiteX180" fmla="*/ 1158240 w 1875754"/>
                <a:gd name="connsiteY180" fmla="*/ 929640 h 2809625"/>
                <a:gd name="connsiteX181" fmla="*/ 1131570 w 1875754"/>
                <a:gd name="connsiteY181" fmla="*/ 842010 h 2809625"/>
                <a:gd name="connsiteX182" fmla="*/ 1062990 w 1875754"/>
                <a:gd name="connsiteY182" fmla="*/ 784860 h 2809625"/>
                <a:gd name="connsiteX183" fmla="*/ 1009650 w 1875754"/>
                <a:gd name="connsiteY183" fmla="*/ 617220 h 2809625"/>
                <a:gd name="connsiteX184" fmla="*/ 948690 w 1875754"/>
                <a:gd name="connsiteY184" fmla="*/ 491490 h 2809625"/>
                <a:gd name="connsiteX185" fmla="*/ 845343 w 1875754"/>
                <a:gd name="connsiteY185" fmla="*/ 386240 h 2809625"/>
                <a:gd name="connsiteX186" fmla="*/ 830580 w 1875754"/>
                <a:gd name="connsiteY186" fmla="*/ 293370 h 2809625"/>
                <a:gd name="connsiteX187" fmla="*/ 838200 w 1875754"/>
                <a:gd name="connsiteY187" fmla="*/ 182880 h 2809625"/>
                <a:gd name="connsiteX188" fmla="*/ 819150 w 1875754"/>
                <a:gd name="connsiteY188" fmla="*/ 99060 h 2809625"/>
                <a:gd name="connsiteX189" fmla="*/ 784860 w 1875754"/>
                <a:gd name="connsiteY189" fmla="*/ 68580 h 2809625"/>
                <a:gd name="connsiteX190" fmla="*/ 712470 w 1875754"/>
                <a:gd name="connsiteY190" fmla="*/ 57150 h 2809625"/>
                <a:gd name="connsiteX191" fmla="*/ 621030 w 1875754"/>
                <a:gd name="connsiteY191" fmla="*/ 57150 h 2809625"/>
                <a:gd name="connsiteX192" fmla="*/ 495300 w 1875754"/>
                <a:gd name="connsiteY192" fmla="*/ 95250 h 2809625"/>
                <a:gd name="connsiteX193" fmla="*/ 430530 w 1875754"/>
                <a:gd name="connsiteY193" fmla="*/ 114300 h 2809625"/>
                <a:gd name="connsiteX194" fmla="*/ 412406 w 1875754"/>
                <a:gd name="connsiteY194" fmla="*/ 119126 h 2809625"/>
                <a:gd name="connsiteX0" fmla="*/ 412406 w 1875754"/>
                <a:gd name="connsiteY0" fmla="*/ 119126 h 2809625"/>
                <a:gd name="connsiteX1" fmla="*/ 463349 w 1875754"/>
                <a:gd name="connsiteY1" fmla="*/ 39559 h 2809625"/>
                <a:gd name="connsiteX2" fmla="*/ 529590 w 1875754"/>
                <a:gd name="connsiteY2" fmla="*/ 41910 h 2809625"/>
                <a:gd name="connsiteX3" fmla="*/ 617220 w 1875754"/>
                <a:gd name="connsiteY3" fmla="*/ 19050 h 2809625"/>
                <a:gd name="connsiteX4" fmla="*/ 739140 w 1875754"/>
                <a:gd name="connsiteY4" fmla="*/ 0 h 2809625"/>
                <a:gd name="connsiteX5" fmla="*/ 796290 w 1875754"/>
                <a:gd name="connsiteY5" fmla="*/ 7620 h 2809625"/>
                <a:gd name="connsiteX6" fmla="*/ 811530 w 1875754"/>
                <a:gd name="connsiteY6" fmla="*/ 11430 h 2809625"/>
                <a:gd name="connsiteX7" fmla="*/ 857250 w 1875754"/>
                <a:gd name="connsiteY7" fmla="*/ 49530 h 2809625"/>
                <a:gd name="connsiteX8" fmla="*/ 891540 w 1875754"/>
                <a:gd name="connsiteY8" fmla="*/ 91440 h 2809625"/>
                <a:gd name="connsiteX9" fmla="*/ 918210 w 1875754"/>
                <a:gd name="connsiteY9" fmla="*/ 152400 h 2809625"/>
                <a:gd name="connsiteX10" fmla="*/ 929640 w 1875754"/>
                <a:gd name="connsiteY10" fmla="*/ 213360 h 2809625"/>
                <a:gd name="connsiteX11" fmla="*/ 933450 w 1875754"/>
                <a:gd name="connsiteY11" fmla="*/ 262890 h 2809625"/>
                <a:gd name="connsiteX12" fmla="*/ 971550 w 1875754"/>
                <a:gd name="connsiteY12" fmla="*/ 300990 h 2809625"/>
                <a:gd name="connsiteX13" fmla="*/ 1013460 w 1875754"/>
                <a:gd name="connsiteY13" fmla="*/ 331470 h 2809625"/>
                <a:gd name="connsiteX14" fmla="*/ 1032510 w 1875754"/>
                <a:gd name="connsiteY14" fmla="*/ 396240 h 2809625"/>
                <a:gd name="connsiteX15" fmla="*/ 1040130 w 1875754"/>
                <a:gd name="connsiteY15" fmla="*/ 476250 h 2809625"/>
                <a:gd name="connsiteX16" fmla="*/ 1104900 w 1875754"/>
                <a:gd name="connsiteY16" fmla="*/ 510540 h 2809625"/>
                <a:gd name="connsiteX17" fmla="*/ 1135380 w 1875754"/>
                <a:gd name="connsiteY17" fmla="*/ 567690 h 2809625"/>
                <a:gd name="connsiteX18" fmla="*/ 1154430 w 1875754"/>
                <a:gd name="connsiteY18" fmla="*/ 628650 h 2809625"/>
                <a:gd name="connsiteX19" fmla="*/ 1158240 w 1875754"/>
                <a:gd name="connsiteY19" fmla="*/ 666750 h 2809625"/>
                <a:gd name="connsiteX20" fmla="*/ 1181100 w 1875754"/>
                <a:gd name="connsiteY20" fmla="*/ 731520 h 2809625"/>
                <a:gd name="connsiteX21" fmla="*/ 1226820 w 1875754"/>
                <a:gd name="connsiteY21" fmla="*/ 773430 h 2809625"/>
                <a:gd name="connsiteX22" fmla="*/ 1261110 w 1875754"/>
                <a:gd name="connsiteY22" fmla="*/ 792480 h 2809625"/>
                <a:gd name="connsiteX23" fmla="*/ 1287780 w 1875754"/>
                <a:gd name="connsiteY23" fmla="*/ 857250 h 2809625"/>
                <a:gd name="connsiteX24" fmla="*/ 1291590 w 1875754"/>
                <a:gd name="connsiteY24" fmla="*/ 918210 h 2809625"/>
                <a:gd name="connsiteX25" fmla="*/ 1280160 w 1875754"/>
                <a:gd name="connsiteY25" fmla="*/ 941070 h 2809625"/>
                <a:gd name="connsiteX26" fmla="*/ 1280160 w 1875754"/>
                <a:gd name="connsiteY26" fmla="*/ 1005840 h 2809625"/>
                <a:gd name="connsiteX27" fmla="*/ 1253490 w 1875754"/>
                <a:gd name="connsiteY27" fmla="*/ 1047750 h 2809625"/>
                <a:gd name="connsiteX28" fmla="*/ 1234440 w 1875754"/>
                <a:gd name="connsiteY28" fmla="*/ 1089660 h 2809625"/>
                <a:gd name="connsiteX29" fmla="*/ 1207770 w 1875754"/>
                <a:gd name="connsiteY29" fmla="*/ 1104900 h 2809625"/>
                <a:gd name="connsiteX30" fmla="*/ 1207770 w 1875754"/>
                <a:gd name="connsiteY30" fmla="*/ 1150620 h 2809625"/>
                <a:gd name="connsiteX31" fmla="*/ 1173480 w 1875754"/>
                <a:gd name="connsiteY31" fmla="*/ 1188720 h 2809625"/>
                <a:gd name="connsiteX32" fmla="*/ 1165860 w 1875754"/>
                <a:gd name="connsiteY32" fmla="*/ 1253490 h 2809625"/>
                <a:gd name="connsiteX33" fmla="*/ 1200150 w 1875754"/>
                <a:gd name="connsiteY33" fmla="*/ 1325880 h 2809625"/>
                <a:gd name="connsiteX34" fmla="*/ 1200150 w 1875754"/>
                <a:gd name="connsiteY34" fmla="*/ 1383030 h 2809625"/>
                <a:gd name="connsiteX35" fmla="*/ 1211580 w 1875754"/>
                <a:gd name="connsiteY35" fmla="*/ 1447800 h 2809625"/>
                <a:gd name="connsiteX36" fmla="*/ 1203960 w 1875754"/>
                <a:gd name="connsiteY36" fmla="*/ 1508760 h 2809625"/>
                <a:gd name="connsiteX37" fmla="*/ 1253490 w 1875754"/>
                <a:gd name="connsiteY37" fmla="*/ 1607820 h 2809625"/>
                <a:gd name="connsiteX38" fmla="*/ 1272540 w 1875754"/>
                <a:gd name="connsiteY38" fmla="*/ 1699260 h 2809625"/>
                <a:gd name="connsiteX39" fmla="*/ 1287780 w 1875754"/>
                <a:gd name="connsiteY39" fmla="*/ 1737360 h 2809625"/>
                <a:gd name="connsiteX40" fmla="*/ 1325880 w 1875754"/>
                <a:gd name="connsiteY40" fmla="*/ 1805940 h 2809625"/>
                <a:gd name="connsiteX41" fmla="*/ 1329690 w 1875754"/>
                <a:gd name="connsiteY41" fmla="*/ 1866900 h 2809625"/>
                <a:gd name="connsiteX42" fmla="*/ 1333500 w 1875754"/>
                <a:gd name="connsiteY42" fmla="*/ 1916430 h 2809625"/>
                <a:gd name="connsiteX43" fmla="*/ 1363980 w 1875754"/>
                <a:gd name="connsiteY43" fmla="*/ 1965960 h 2809625"/>
                <a:gd name="connsiteX44" fmla="*/ 1405890 w 1875754"/>
                <a:gd name="connsiteY44" fmla="*/ 2026920 h 2809625"/>
                <a:gd name="connsiteX45" fmla="*/ 1417320 w 1875754"/>
                <a:gd name="connsiteY45" fmla="*/ 2061210 h 2809625"/>
                <a:gd name="connsiteX46" fmla="*/ 1459230 w 1875754"/>
                <a:gd name="connsiteY46" fmla="*/ 2110740 h 2809625"/>
                <a:gd name="connsiteX47" fmla="*/ 1508760 w 1875754"/>
                <a:gd name="connsiteY47" fmla="*/ 2145030 h 2809625"/>
                <a:gd name="connsiteX48" fmla="*/ 1596390 w 1875754"/>
                <a:gd name="connsiteY48" fmla="*/ 2186940 h 2809625"/>
                <a:gd name="connsiteX49" fmla="*/ 1617239 w 1875754"/>
                <a:gd name="connsiteY49" fmla="*/ 2212815 h 2809625"/>
                <a:gd name="connsiteX50" fmla="*/ 1653329 w 1875754"/>
                <a:gd name="connsiteY50" fmla="*/ 2255730 h 2809625"/>
                <a:gd name="connsiteX51" fmla="*/ 1711484 w 1875754"/>
                <a:gd name="connsiteY51" fmla="*/ 2288220 h 2809625"/>
                <a:gd name="connsiteX52" fmla="*/ 1748790 w 1875754"/>
                <a:gd name="connsiteY52" fmla="*/ 2358390 h 2809625"/>
                <a:gd name="connsiteX53" fmla="*/ 1774244 w 1875754"/>
                <a:gd name="connsiteY53" fmla="*/ 2427391 h 2809625"/>
                <a:gd name="connsiteX54" fmla="*/ 1804514 w 1875754"/>
                <a:gd name="connsiteY54" fmla="*/ 2490946 h 2809625"/>
                <a:gd name="connsiteX55" fmla="*/ 1824780 w 1875754"/>
                <a:gd name="connsiteY55" fmla="*/ 2532061 h 2809625"/>
                <a:gd name="connsiteX56" fmla="*/ 1843619 w 1875754"/>
                <a:gd name="connsiteY56" fmla="*/ 2585401 h 2809625"/>
                <a:gd name="connsiteX57" fmla="*/ 1872173 w 1875754"/>
                <a:gd name="connsiteY57" fmla="*/ 2657833 h 2809625"/>
                <a:gd name="connsiteX58" fmla="*/ 1875754 w 1875754"/>
                <a:gd name="connsiteY58" fmla="*/ 2720153 h 2809625"/>
                <a:gd name="connsiteX59" fmla="*/ 1853376 w 1875754"/>
                <a:gd name="connsiteY59" fmla="*/ 2774583 h 2809625"/>
                <a:gd name="connsiteX60" fmla="*/ 1774829 w 1875754"/>
                <a:gd name="connsiteY60" fmla="*/ 2805605 h 2809625"/>
                <a:gd name="connsiteX61" fmla="*/ 1686049 w 1875754"/>
                <a:gd name="connsiteY61" fmla="*/ 2807092 h 2809625"/>
                <a:gd name="connsiteX62" fmla="*/ 1606790 w 1875754"/>
                <a:gd name="connsiteY62" fmla="*/ 2809625 h 2809625"/>
                <a:gd name="connsiteX63" fmla="*/ 1529400 w 1875754"/>
                <a:gd name="connsiteY63" fmla="*/ 2796703 h 2809625"/>
                <a:gd name="connsiteX64" fmla="*/ 1451610 w 1875754"/>
                <a:gd name="connsiteY64" fmla="*/ 2809396 h 2809625"/>
                <a:gd name="connsiteX65" fmla="*/ 1390650 w 1875754"/>
                <a:gd name="connsiteY65" fmla="*/ 2773680 h 2809625"/>
                <a:gd name="connsiteX66" fmla="*/ 1356360 w 1875754"/>
                <a:gd name="connsiteY66" fmla="*/ 2766060 h 2809625"/>
                <a:gd name="connsiteX67" fmla="*/ 1304212 w 1875754"/>
                <a:gd name="connsiteY67" fmla="*/ 2776822 h 2809625"/>
                <a:gd name="connsiteX68" fmla="*/ 1209485 w 1875754"/>
                <a:gd name="connsiteY68" fmla="*/ 2771440 h 2809625"/>
                <a:gd name="connsiteX69" fmla="*/ 1135380 w 1875754"/>
                <a:gd name="connsiteY69" fmla="*/ 2773680 h 2809625"/>
                <a:gd name="connsiteX70" fmla="*/ 1078230 w 1875754"/>
                <a:gd name="connsiteY70" fmla="*/ 2762250 h 2809625"/>
                <a:gd name="connsiteX71" fmla="*/ 1000459 w 1875754"/>
                <a:gd name="connsiteY71" fmla="*/ 2756724 h 2809625"/>
                <a:gd name="connsiteX72" fmla="*/ 956310 w 1875754"/>
                <a:gd name="connsiteY72" fmla="*/ 2727960 h 2809625"/>
                <a:gd name="connsiteX73" fmla="*/ 847915 w 1875754"/>
                <a:gd name="connsiteY73" fmla="*/ 2713099 h 2809625"/>
                <a:gd name="connsiteX74" fmla="*/ 800100 w 1875754"/>
                <a:gd name="connsiteY74" fmla="*/ 2647950 h 2809625"/>
                <a:gd name="connsiteX75" fmla="*/ 758190 w 1875754"/>
                <a:gd name="connsiteY75" fmla="*/ 2636520 h 2809625"/>
                <a:gd name="connsiteX76" fmla="*/ 727710 w 1875754"/>
                <a:gd name="connsiteY76" fmla="*/ 2625090 h 2809625"/>
                <a:gd name="connsiteX77" fmla="*/ 681990 w 1875754"/>
                <a:gd name="connsiteY77" fmla="*/ 2590800 h 2809625"/>
                <a:gd name="connsiteX78" fmla="*/ 659130 w 1875754"/>
                <a:gd name="connsiteY78" fmla="*/ 2564130 h 2809625"/>
                <a:gd name="connsiteX79" fmla="*/ 590550 w 1875754"/>
                <a:gd name="connsiteY79" fmla="*/ 2552700 h 2809625"/>
                <a:gd name="connsiteX80" fmla="*/ 563880 w 1875754"/>
                <a:gd name="connsiteY80" fmla="*/ 2537460 h 2809625"/>
                <a:gd name="connsiteX81" fmla="*/ 541020 w 1875754"/>
                <a:gd name="connsiteY81" fmla="*/ 2491740 h 2809625"/>
                <a:gd name="connsiteX82" fmla="*/ 541020 w 1875754"/>
                <a:gd name="connsiteY82" fmla="*/ 2426970 h 2809625"/>
                <a:gd name="connsiteX83" fmla="*/ 502920 w 1875754"/>
                <a:gd name="connsiteY83" fmla="*/ 2354580 h 2809625"/>
                <a:gd name="connsiteX84" fmla="*/ 472440 w 1875754"/>
                <a:gd name="connsiteY84" fmla="*/ 2293620 h 2809625"/>
                <a:gd name="connsiteX85" fmla="*/ 422910 w 1875754"/>
                <a:gd name="connsiteY85" fmla="*/ 2217420 h 2809625"/>
                <a:gd name="connsiteX86" fmla="*/ 388620 w 1875754"/>
                <a:gd name="connsiteY86" fmla="*/ 2076450 h 2809625"/>
                <a:gd name="connsiteX87" fmla="*/ 350520 w 1875754"/>
                <a:gd name="connsiteY87" fmla="*/ 2038350 h 2809625"/>
                <a:gd name="connsiteX88" fmla="*/ 331470 w 1875754"/>
                <a:gd name="connsiteY88" fmla="*/ 2011680 h 2809625"/>
                <a:gd name="connsiteX89" fmla="*/ 308610 w 1875754"/>
                <a:gd name="connsiteY89" fmla="*/ 1962150 h 2809625"/>
                <a:gd name="connsiteX90" fmla="*/ 281940 w 1875754"/>
                <a:gd name="connsiteY90" fmla="*/ 1905000 h 2809625"/>
                <a:gd name="connsiteX91" fmla="*/ 232410 w 1875754"/>
                <a:gd name="connsiteY91" fmla="*/ 1802130 h 2809625"/>
                <a:gd name="connsiteX92" fmla="*/ 240030 w 1875754"/>
                <a:gd name="connsiteY92" fmla="*/ 1748790 h 2809625"/>
                <a:gd name="connsiteX93" fmla="*/ 251460 w 1875754"/>
                <a:gd name="connsiteY93" fmla="*/ 1676400 h 2809625"/>
                <a:gd name="connsiteX94" fmla="*/ 236220 w 1875754"/>
                <a:gd name="connsiteY94" fmla="*/ 1611630 h 2809625"/>
                <a:gd name="connsiteX95" fmla="*/ 220980 w 1875754"/>
                <a:gd name="connsiteY95" fmla="*/ 1569720 h 2809625"/>
                <a:gd name="connsiteX96" fmla="*/ 220980 w 1875754"/>
                <a:gd name="connsiteY96" fmla="*/ 1508760 h 2809625"/>
                <a:gd name="connsiteX97" fmla="*/ 220980 w 1875754"/>
                <a:gd name="connsiteY97" fmla="*/ 1508760 h 2809625"/>
                <a:gd name="connsiteX98" fmla="*/ 205740 w 1875754"/>
                <a:gd name="connsiteY98" fmla="*/ 1447800 h 2809625"/>
                <a:gd name="connsiteX99" fmla="*/ 190500 w 1875754"/>
                <a:gd name="connsiteY99" fmla="*/ 1379220 h 2809625"/>
                <a:gd name="connsiteX100" fmla="*/ 205740 w 1875754"/>
                <a:gd name="connsiteY100" fmla="*/ 1329690 h 2809625"/>
                <a:gd name="connsiteX101" fmla="*/ 186690 w 1875754"/>
                <a:gd name="connsiteY101" fmla="*/ 1245870 h 2809625"/>
                <a:gd name="connsiteX102" fmla="*/ 160020 w 1875754"/>
                <a:gd name="connsiteY102" fmla="*/ 1169670 h 2809625"/>
                <a:gd name="connsiteX103" fmla="*/ 137160 w 1875754"/>
                <a:gd name="connsiteY103" fmla="*/ 1108710 h 2809625"/>
                <a:gd name="connsiteX104" fmla="*/ 99060 w 1875754"/>
                <a:gd name="connsiteY104" fmla="*/ 1055370 h 2809625"/>
                <a:gd name="connsiteX105" fmla="*/ 80010 w 1875754"/>
                <a:gd name="connsiteY105" fmla="*/ 994410 h 2809625"/>
                <a:gd name="connsiteX106" fmla="*/ 57150 w 1875754"/>
                <a:gd name="connsiteY106" fmla="*/ 941070 h 2809625"/>
                <a:gd name="connsiteX107" fmla="*/ 76200 w 1875754"/>
                <a:gd name="connsiteY107" fmla="*/ 895350 h 2809625"/>
                <a:gd name="connsiteX108" fmla="*/ 80010 w 1875754"/>
                <a:gd name="connsiteY108" fmla="*/ 838200 h 2809625"/>
                <a:gd name="connsiteX109" fmla="*/ 68580 w 1875754"/>
                <a:gd name="connsiteY109" fmla="*/ 800100 h 2809625"/>
                <a:gd name="connsiteX110" fmla="*/ 72390 w 1875754"/>
                <a:gd name="connsiteY110" fmla="*/ 758190 h 2809625"/>
                <a:gd name="connsiteX111" fmla="*/ 87630 w 1875754"/>
                <a:gd name="connsiteY111" fmla="*/ 716280 h 2809625"/>
                <a:gd name="connsiteX112" fmla="*/ 91440 w 1875754"/>
                <a:gd name="connsiteY112" fmla="*/ 636270 h 2809625"/>
                <a:gd name="connsiteX113" fmla="*/ 68580 w 1875754"/>
                <a:gd name="connsiteY113" fmla="*/ 579120 h 2809625"/>
                <a:gd name="connsiteX114" fmla="*/ 45720 w 1875754"/>
                <a:gd name="connsiteY114" fmla="*/ 548640 h 2809625"/>
                <a:gd name="connsiteX115" fmla="*/ 38100 w 1875754"/>
                <a:gd name="connsiteY115" fmla="*/ 476250 h 2809625"/>
                <a:gd name="connsiteX116" fmla="*/ 22860 w 1875754"/>
                <a:gd name="connsiteY116" fmla="*/ 426720 h 2809625"/>
                <a:gd name="connsiteX117" fmla="*/ 3810 w 1875754"/>
                <a:gd name="connsiteY117" fmla="*/ 373380 h 2809625"/>
                <a:gd name="connsiteX118" fmla="*/ 0 w 1875754"/>
                <a:gd name="connsiteY118" fmla="*/ 316230 h 2809625"/>
                <a:gd name="connsiteX119" fmla="*/ 0 w 1875754"/>
                <a:gd name="connsiteY119" fmla="*/ 262890 h 2809625"/>
                <a:gd name="connsiteX120" fmla="*/ 41910 w 1875754"/>
                <a:gd name="connsiteY120" fmla="*/ 213360 h 2809625"/>
                <a:gd name="connsiteX121" fmla="*/ 60960 w 1875754"/>
                <a:gd name="connsiteY121" fmla="*/ 167640 h 2809625"/>
                <a:gd name="connsiteX122" fmla="*/ 91440 w 1875754"/>
                <a:gd name="connsiteY122" fmla="*/ 148590 h 2809625"/>
                <a:gd name="connsiteX123" fmla="*/ 125730 w 1875754"/>
                <a:gd name="connsiteY123" fmla="*/ 125730 h 2809625"/>
                <a:gd name="connsiteX124" fmla="*/ 182880 w 1875754"/>
                <a:gd name="connsiteY124" fmla="*/ 87630 h 2809625"/>
                <a:gd name="connsiteX125" fmla="*/ 231615 w 1875754"/>
                <a:gd name="connsiteY125" fmla="*/ 65986 h 2809625"/>
                <a:gd name="connsiteX126" fmla="*/ 313720 w 1875754"/>
                <a:gd name="connsiteY126" fmla="*/ 55145 h 2809625"/>
                <a:gd name="connsiteX127" fmla="*/ 328111 w 1875754"/>
                <a:gd name="connsiteY127" fmla="*/ 114427 h 2809625"/>
                <a:gd name="connsiteX128" fmla="*/ 220980 w 1875754"/>
                <a:gd name="connsiteY128" fmla="*/ 133350 h 2809625"/>
                <a:gd name="connsiteX129" fmla="*/ 106680 w 1875754"/>
                <a:gd name="connsiteY129" fmla="*/ 205740 h 2809625"/>
                <a:gd name="connsiteX130" fmla="*/ 80010 w 1875754"/>
                <a:gd name="connsiteY130" fmla="*/ 259080 h 2809625"/>
                <a:gd name="connsiteX131" fmla="*/ 68580 w 1875754"/>
                <a:gd name="connsiteY131" fmla="*/ 304800 h 2809625"/>
                <a:gd name="connsiteX132" fmla="*/ 60960 w 1875754"/>
                <a:gd name="connsiteY132" fmla="*/ 358140 h 2809625"/>
                <a:gd name="connsiteX133" fmla="*/ 83820 w 1875754"/>
                <a:gd name="connsiteY133" fmla="*/ 430530 h 2809625"/>
                <a:gd name="connsiteX134" fmla="*/ 129540 w 1875754"/>
                <a:gd name="connsiteY134" fmla="*/ 483870 h 2809625"/>
                <a:gd name="connsiteX135" fmla="*/ 163830 w 1875754"/>
                <a:gd name="connsiteY135" fmla="*/ 541020 h 2809625"/>
                <a:gd name="connsiteX136" fmla="*/ 156210 w 1875754"/>
                <a:gd name="connsiteY136" fmla="*/ 643890 h 2809625"/>
                <a:gd name="connsiteX137" fmla="*/ 156210 w 1875754"/>
                <a:gd name="connsiteY137" fmla="*/ 773430 h 2809625"/>
                <a:gd name="connsiteX138" fmla="*/ 144780 w 1875754"/>
                <a:gd name="connsiteY138" fmla="*/ 899160 h 2809625"/>
                <a:gd name="connsiteX139" fmla="*/ 190500 w 1875754"/>
                <a:gd name="connsiteY139" fmla="*/ 1024890 h 2809625"/>
                <a:gd name="connsiteX140" fmla="*/ 220980 w 1875754"/>
                <a:gd name="connsiteY140" fmla="*/ 1112520 h 2809625"/>
                <a:gd name="connsiteX141" fmla="*/ 251460 w 1875754"/>
                <a:gd name="connsiteY141" fmla="*/ 1188720 h 2809625"/>
                <a:gd name="connsiteX142" fmla="*/ 259080 w 1875754"/>
                <a:gd name="connsiteY142" fmla="*/ 1283970 h 2809625"/>
                <a:gd name="connsiteX143" fmla="*/ 274320 w 1875754"/>
                <a:gd name="connsiteY143" fmla="*/ 1394460 h 2809625"/>
                <a:gd name="connsiteX144" fmla="*/ 320040 w 1875754"/>
                <a:gd name="connsiteY144" fmla="*/ 1543050 h 2809625"/>
                <a:gd name="connsiteX145" fmla="*/ 342900 w 1875754"/>
                <a:gd name="connsiteY145" fmla="*/ 1741170 h 2809625"/>
                <a:gd name="connsiteX146" fmla="*/ 411480 w 1875754"/>
                <a:gd name="connsiteY146" fmla="*/ 1950720 h 2809625"/>
                <a:gd name="connsiteX147" fmla="*/ 472440 w 1875754"/>
                <a:gd name="connsiteY147" fmla="*/ 2148840 h 2809625"/>
                <a:gd name="connsiteX148" fmla="*/ 556260 w 1875754"/>
                <a:gd name="connsiteY148" fmla="*/ 2308860 h 2809625"/>
                <a:gd name="connsiteX149" fmla="*/ 655320 w 1875754"/>
                <a:gd name="connsiteY149" fmla="*/ 2430780 h 2809625"/>
                <a:gd name="connsiteX150" fmla="*/ 784860 w 1875754"/>
                <a:gd name="connsiteY150" fmla="*/ 2548890 h 2809625"/>
                <a:gd name="connsiteX151" fmla="*/ 914400 w 1875754"/>
                <a:gd name="connsiteY151" fmla="*/ 2617470 h 2809625"/>
                <a:gd name="connsiteX152" fmla="*/ 948690 w 1875754"/>
                <a:gd name="connsiteY152" fmla="*/ 2651760 h 2809625"/>
                <a:gd name="connsiteX153" fmla="*/ 1074420 w 1875754"/>
                <a:gd name="connsiteY153" fmla="*/ 2674620 h 2809625"/>
                <a:gd name="connsiteX154" fmla="*/ 1123950 w 1875754"/>
                <a:gd name="connsiteY154" fmla="*/ 2678430 h 2809625"/>
                <a:gd name="connsiteX155" fmla="*/ 1344930 w 1875754"/>
                <a:gd name="connsiteY155" fmla="*/ 2674620 h 2809625"/>
                <a:gd name="connsiteX156" fmla="*/ 1592580 w 1875754"/>
                <a:gd name="connsiteY156" fmla="*/ 2716530 h 2809625"/>
                <a:gd name="connsiteX157" fmla="*/ 1737360 w 1875754"/>
                <a:gd name="connsiteY157" fmla="*/ 2716530 h 2809625"/>
                <a:gd name="connsiteX158" fmla="*/ 1786890 w 1875754"/>
                <a:gd name="connsiteY158" fmla="*/ 2682240 h 2809625"/>
                <a:gd name="connsiteX159" fmla="*/ 1783080 w 1875754"/>
                <a:gd name="connsiteY159" fmla="*/ 2625090 h 2809625"/>
                <a:gd name="connsiteX160" fmla="*/ 1764030 w 1875754"/>
                <a:gd name="connsiteY160" fmla="*/ 2579370 h 2809625"/>
                <a:gd name="connsiteX161" fmla="*/ 1718310 w 1875754"/>
                <a:gd name="connsiteY161" fmla="*/ 2526030 h 2809625"/>
                <a:gd name="connsiteX162" fmla="*/ 1684020 w 1875754"/>
                <a:gd name="connsiteY162" fmla="*/ 2400300 h 2809625"/>
                <a:gd name="connsiteX163" fmla="*/ 1657350 w 1875754"/>
                <a:gd name="connsiteY163" fmla="*/ 2339340 h 2809625"/>
                <a:gd name="connsiteX164" fmla="*/ 1607820 w 1875754"/>
                <a:gd name="connsiteY164" fmla="*/ 2263140 h 2809625"/>
                <a:gd name="connsiteX165" fmla="*/ 1504950 w 1875754"/>
                <a:gd name="connsiteY165" fmla="*/ 2205990 h 2809625"/>
                <a:gd name="connsiteX166" fmla="*/ 1379220 w 1875754"/>
                <a:gd name="connsiteY166" fmla="*/ 2129790 h 2809625"/>
                <a:gd name="connsiteX167" fmla="*/ 1306830 w 1875754"/>
                <a:gd name="connsiteY167" fmla="*/ 2053590 h 2809625"/>
                <a:gd name="connsiteX168" fmla="*/ 1257300 w 1875754"/>
                <a:gd name="connsiteY168" fmla="*/ 1943100 h 2809625"/>
                <a:gd name="connsiteX169" fmla="*/ 1226820 w 1875754"/>
                <a:gd name="connsiteY169" fmla="*/ 1844040 h 2809625"/>
                <a:gd name="connsiteX170" fmla="*/ 1215390 w 1875754"/>
                <a:gd name="connsiteY170" fmla="*/ 1756410 h 2809625"/>
                <a:gd name="connsiteX171" fmla="*/ 1181100 w 1875754"/>
                <a:gd name="connsiteY171" fmla="*/ 1703070 h 2809625"/>
                <a:gd name="connsiteX172" fmla="*/ 1150620 w 1875754"/>
                <a:gd name="connsiteY172" fmla="*/ 1577340 h 2809625"/>
                <a:gd name="connsiteX173" fmla="*/ 1123950 w 1875754"/>
                <a:gd name="connsiteY173" fmla="*/ 1474470 h 2809625"/>
                <a:gd name="connsiteX174" fmla="*/ 1070610 w 1875754"/>
                <a:gd name="connsiteY174" fmla="*/ 1356360 h 2809625"/>
                <a:gd name="connsiteX175" fmla="*/ 1013460 w 1875754"/>
                <a:gd name="connsiteY175" fmla="*/ 1230630 h 2809625"/>
                <a:gd name="connsiteX176" fmla="*/ 1021080 w 1875754"/>
                <a:gd name="connsiteY176" fmla="*/ 1123950 h 2809625"/>
                <a:gd name="connsiteX177" fmla="*/ 1028700 w 1875754"/>
                <a:gd name="connsiteY177" fmla="*/ 1085850 h 2809625"/>
                <a:gd name="connsiteX178" fmla="*/ 1097280 w 1875754"/>
                <a:gd name="connsiteY178" fmla="*/ 1051560 h 2809625"/>
                <a:gd name="connsiteX179" fmla="*/ 1150620 w 1875754"/>
                <a:gd name="connsiteY179" fmla="*/ 1017270 h 2809625"/>
                <a:gd name="connsiteX180" fmla="*/ 1158240 w 1875754"/>
                <a:gd name="connsiteY180" fmla="*/ 929640 h 2809625"/>
                <a:gd name="connsiteX181" fmla="*/ 1131570 w 1875754"/>
                <a:gd name="connsiteY181" fmla="*/ 842010 h 2809625"/>
                <a:gd name="connsiteX182" fmla="*/ 1062990 w 1875754"/>
                <a:gd name="connsiteY182" fmla="*/ 784860 h 2809625"/>
                <a:gd name="connsiteX183" fmla="*/ 1009650 w 1875754"/>
                <a:gd name="connsiteY183" fmla="*/ 617220 h 2809625"/>
                <a:gd name="connsiteX184" fmla="*/ 948690 w 1875754"/>
                <a:gd name="connsiteY184" fmla="*/ 491490 h 2809625"/>
                <a:gd name="connsiteX185" fmla="*/ 845343 w 1875754"/>
                <a:gd name="connsiteY185" fmla="*/ 386240 h 2809625"/>
                <a:gd name="connsiteX186" fmla="*/ 830580 w 1875754"/>
                <a:gd name="connsiteY186" fmla="*/ 293370 h 2809625"/>
                <a:gd name="connsiteX187" fmla="*/ 838200 w 1875754"/>
                <a:gd name="connsiteY187" fmla="*/ 182880 h 2809625"/>
                <a:gd name="connsiteX188" fmla="*/ 819150 w 1875754"/>
                <a:gd name="connsiteY188" fmla="*/ 99060 h 2809625"/>
                <a:gd name="connsiteX189" fmla="*/ 784860 w 1875754"/>
                <a:gd name="connsiteY189" fmla="*/ 68580 h 2809625"/>
                <a:gd name="connsiteX190" fmla="*/ 712470 w 1875754"/>
                <a:gd name="connsiteY190" fmla="*/ 57150 h 2809625"/>
                <a:gd name="connsiteX191" fmla="*/ 621030 w 1875754"/>
                <a:gd name="connsiteY191" fmla="*/ 57150 h 2809625"/>
                <a:gd name="connsiteX192" fmla="*/ 495300 w 1875754"/>
                <a:gd name="connsiteY192" fmla="*/ 95250 h 2809625"/>
                <a:gd name="connsiteX193" fmla="*/ 430530 w 1875754"/>
                <a:gd name="connsiteY193" fmla="*/ 114300 h 2809625"/>
                <a:gd name="connsiteX194" fmla="*/ 412406 w 1875754"/>
                <a:gd name="connsiteY194" fmla="*/ 119126 h 2809625"/>
                <a:gd name="connsiteX0" fmla="*/ 417643 w 1880991"/>
                <a:gd name="connsiteY0" fmla="*/ 119126 h 2809625"/>
                <a:gd name="connsiteX1" fmla="*/ 468586 w 1880991"/>
                <a:gd name="connsiteY1" fmla="*/ 39559 h 2809625"/>
                <a:gd name="connsiteX2" fmla="*/ 534827 w 1880991"/>
                <a:gd name="connsiteY2" fmla="*/ 41910 h 2809625"/>
                <a:gd name="connsiteX3" fmla="*/ 622457 w 1880991"/>
                <a:gd name="connsiteY3" fmla="*/ 19050 h 2809625"/>
                <a:gd name="connsiteX4" fmla="*/ 744377 w 1880991"/>
                <a:gd name="connsiteY4" fmla="*/ 0 h 2809625"/>
                <a:gd name="connsiteX5" fmla="*/ 801527 w 1880991"/>
                <a:gd name="connsiteY5" fmla="*/ 7620 h 2809625"/>
                <a:gd name="connsiteX6" fmla="*/ 816767 w 1880991"/>
                <a:gd name="connsiteY6" fmla="*/ 11430 h 2809625"/>
                <a:gd name="connsiteX7" fmla="*/ 862487 w 1880991"/>
                <a:gd name="connsiteY7" fmla="*/ 49530 h 2809625"/>
                <a:gd name="connsiteX8" fmla="*/ 896777 w 1880991"/>
                <a:gd name="connsiteY8" fmla="*/ 91440 h 2809625"/>
                <a:gd name="connsiteX9" fmla="*/ 923447 w 1880991"/>
                <a:gd name="connsiteY9" fmla="*/ 152400 h 2809625"/>
                <a:gd name="connsiteX10" fmla="*/ 934877 w 1880991"/>
                <a:gd name="connsiteY10" fmla="*/ 213360 h 2809625"/>
                <a:gd name="connsiteX11" fmla="*/ 938687 w 1880991"/>
                <a:gd name="connsiteY11" fmla="*/ 262890 h 2809625"/>
                <a:gd name="connsiteX12" fmla="*/ 976787 w 1880991"/>
                <a:gd name="connsiteY12" fmla="*/ 300990 h 2809625"/>
                <a:gd name="connsiteX13" fmla="*/ 1018697 w 1880991"/>
                <a:gd name="connsiteY13" fmla="*/ 331470 h 2809625"/>
                <a:gd name="connsiteX14" fmla="*/ 1037747 w 1880991"/>
                <a:gd name="connsiteY14" fmla="*/ 396240 h 2809625"/>
                <a:gd name="connsiteX15" fmla="*/ 1045367 w 1880991"/>
                <a:gd name="connsiteY15" fmla="*/ 476250 h 2809625"/>
                <a:gd name="connsiteX16" fmla="*/ 1110137 w 1880991"/>
                <a:gd name="connsiteY16" fmla="*/ 510540 h 2809625"/>
                <a:gd name="connsiteX17" fmla="*/ 1140617 w 1880991"/>
                <a:gd name="connsiteY17" fmla="*/ 567690 h 2809625"/>
                <a:gd name="connsiteX18" fmla="*/ 1159667 w 1880991"/>
                <a:gd name="connsiteY18" fmla="*/ 628650 h 2809625"/>
                <a:gd name="connsiteX19" fmla="*/ 1163477 w 1880991"/>
                <a:gd name="connsiteY19" fmla="*/ 666750 h 2809625"/>
                <a:gd name="connsiteX20" fmla="*/ 1186337 w 1880991"/>
                <a:gd name="connsiteY20" fmla="*/ 731520 h 2809625"/>
                <a:gd name="connsiteX21" fmla="*/ 1232057 w 1880991"/>
                <a:gd name="connsiteY21" fmla="*/ 773430 h 2809625"/>
                <a:gd name="connsiteX22" fmla="*/ 1266347 w 1880991"/>
                <a:gd name="connsiteY22" fmla="*/ 792480 h 2809625"/>
                <a:gd name="connsiteX23" fmla="*/ 1293017 w 1880991"/>
                <a:gd name="connsiteY23" fmla="*/ 857250 h 2809625"/>
                <a:gd name="connsiteX24" fmla="*/ 1296827 w 1880991"/>
                <a:gd name="connsiteY24" fmla="*/ 918210 h 2809625"/>
                <a:gd name="connsiteX25" fmla="*/ 1285397 w 1880991"/>
                <a:gd name="connsiteY25" fmla="*/ 941070 h 2809625"/>
                <a:gd name="connsiteX26" fmla="*/ 1285397 w 1880991"/>
                <a:gd name="connsiteY26" fmla="*/ 1005840 h 2809625"/>
                <a:gd name="connsiteX27" fmla="*/ 1258727 w 1880991"/>
                <a:gd name="connsiteY27" fmla="*/ 1047750 h 2809625"/>
                <a:gd name="connsiteX28" fmla="*/ 1239677 w 1880991"/>
                <a:gd name="connsiteY28" fmla="*/ 1089660 h 2809625"/>
                <a:gd name="connsiteX29" fmla="*/ 1213007 w 1880991"/>
                <a:gd name="connsiteY29" fmla="*/ 1104900 h 2809625"/>
                <a:gd name="connsiteX30" fmla="*/ 1213007 w 1880991"/>
                <a:gd name="connsiteY30" fmla="*/ 1150620 h 2809625"/>
                <a:gd name="connsiteX31" fmla="*/ 1178717 w 1880991"/>
                <a:gd name="connsiteY31" fmla="*/ 1188720 h 2809625"/>
                <a:gd name="connsiteX32" fmla="*/ 1171097 w 1880991"/>
                <a:gd name="connsiteY32" fmla="*/ 1253490 h 2809625"/>
                <a:gd name="connsiteX33" fmla="*/ 1205387 w 1880991"/>
                <a:gd name="connsiteY33" fmla="*/ 1325880 h 2809625"/>
                <a:gd name="connsiteX34" fmla="*/ 1205387 w 1880991"/>
                <a:gd name="connsiteY34" fmla="*/ 1383030 h 2809625"/>
                <a:gd name="connsiteX35" fmla="*/ 1216817 w 1880991"/>
                <a:gd name="connsiteY35" fmla="*/ 1447800 h 2809625"/>
                <a:gd name="connsiteX36" fmla="*/ 1209197 w 1880991"/>
                <a:gd name="connsiteY36" fmla="*/ 1508760 h 2809625"/>
                <a:gd name="connsiteX37" fmla="*/ 1258727 w 1880991"/>
                <a:gd name="connsiteY37" fmla="*/ 1607820 h 2809625"/>
                <a:gd name="connsiteX38" fmla="*/ 1277777 w 1880991"/>
                <a:gd name="connsiteY38" fmla="*/ 1699260 h 2809625"/>
                <a:gd name="connsiteX39" fmla="*/ 1293017 w 1880991"/>
                <a:gd name="connsiteY39" fmla="*/ 1737360 h 2809625"/>
                <a:gd name="connsiteX40" fmla="*/ 1331117 w 1880991"/>
                <a:gd name="connsiteY40" fmla="*/ 1805940 h 2809625"/>
                <a:gd name="connsiteX41" fmla="*/ 1334927 w 1880991"/>
                <a:gd name="connsiteY41" fmla="*/ 1866900 h 2809625"/>
                <a:gd name="connsiteX42" fmla="*/ 1338737 w 1880991"/>
                <a:gd name="connsiteY42" fmla="*/ 1916430 h 2809625"/>
                <a:gd name="connsiteX43" fmla="*/ 1369217 w 1880991"/>
                <a:gd name="connsiteY43" fmla="*/ 1965960 h 2809625"/>
                <a:gd name="connsiteX44" fmla="*/ 1411127 w 1880991"/>
                <a:gd name="connsiteY44" fmla="*/ 2026920 h 2809625"/>
                <a:gd name="connsiteX45" fmla="*/ 1422557 w 1880991"/>
                <a:gd name="connsiteY45" fmla="*/ 2061210 h 2809625"/>
                <a:gd name="connsiteX46" fmla="*/ 1464467 w 1880991"/>
                <a:gd name="connsiteY46" fmla="*/ 2110740 h 2809625"/>
                <a:gd name="connsiteX47" fmla="*/ 1513997 w 1880991"/>
                <a:gd name="connsiteY47" fmla="*/ 2145030 h 2809625"/>
                <a:gd name="connsiteX48" fmla="*/ 1601627 w 1880991"/>
                <a:gd name="connsiteY48" fmla="*/ 2186940 h 2809625"/>
                <a:gd name="connsiteX49" fmla="*/ 1622476 w 1880991"/>
                <a:gd name="connsiteY49" fmla="*/ 2212815 h 2809625"/>
                <a:gd name="connsiteX50" fmla="*/ 1658566 w 1880991"/>
                <a:gd name="connsiteY50" fmla="*/ 2255730 h 2809625"/>
                <a:gd name="connsiteX51" fmla="*/ 1716721 w 1880991"/>
                <a:gd name="connsiteY51" fmla="*/ 2288220 h 2809625"/>
                <a:gd name="connsiteX52" fmla="*/ 1754027 w 1880991"/>
                <a:gd name="connsiteY52" fmla="*/ 2358390 h 2809625"/>
                <a:gd name="connsiteX53" fmla="*/ 1779481 w 1880991"/>
                <a:gd name="connsiteY53" fmla="*/ 2427391 h 2809625"/>
                <a:gd name="connsiteX54" fmla="*/ 1809751 w 1880991"/>
                <a:gd name="connsiteY54" fmla="*/ 2490946 h 2809625"/>
                <a:gd name="connsiteX55" fmla="*/ 1830017 w 1880991"/>
                <a:gd name="connsiteY55" fmla="*/ 2532061 h 2809625"/>
                <a:gd name="connsiteX56" fmla="*/ 1848856 w 1880991"/>
                <a:gd name="connsiteY56" fmla="*/ 2585401 h 2809625"/>
                <a:gd name="connsiteX57" fmla="*/ 1877410 w 1880991"/>
                <a:gd name="connsiteY57" fmla="*/ 2657833 h 2809625"/>
                <a:gd name="connsiteX58" fmla="*/ 1880991 w 1880991"/>
                <a:gd name="connsiteY58" fmla="*/ 2720153 h 2809625"/>
                <a:gd name="connsiteX59" fmla="*/ 1858613 w 1880991"/>
                <a:gd name="connsiteY59" fmla="*/ 2774583 h 2809625"/>
                <a:gd name="connsiteX60" fmla="*/ 1780066 w 1880991"/>
                <a:gd name="connsiteY60" fmla="*/ 2805605 h 2809625"/>
                <a:gd name="connsiteX61" fmla="*/ 1691286 w 1880991"/>
                <a:gd name="connsiteY61" fmla="*/ 2807092 h 2809625"/>
                <a:gd name="connsiteX62" fmla="*/ 1612027 w 1880991"/>
                <a:gd name="connsiteY62" fmla="*/ 2809625 h 2809625"/>
                <a:gd name="connsiteX63" fmla="*/ 1534637 w 1880991"/>
                <a:gd name="connsiteY63" fmla="*/ 2796703 h 2809625"/>
                <a:gd name="connsiteX64" fmla="*/ 1456847 w 1880991"/>
                <a:gd name="connsiteY64" fmla="*/ 2809396 h 2809625"/>
                <a:gd name="connsiteX65" fmla="*/ 1395887 w 1880991"/>
                <a:gd name="connsiteY65" fmla="*/ 2773680 h 2809625"/>
                <a:gd name="connsiteX66" fmla="*/ 1361597 w 1880991"/>
                <a:gd name="connsiteY66" fmla="*/ 2766060 h 2809625"/>
                <a:gd name="connsiteX67" fmla="*/ 1309449 w 1880991"/>
                <a:gd name="connsiteY67" fmla="*/ 2776822 h 2809625"/>
                <a:gd name="connsiteX68" fmla="*/ 1214722 w 1880991"/>
                <a:gd name="connsiteY68" fmla="*/ 2771440 h 2809625"/>
                <a:gd name="connsiteX69" fmla="*/ 1140617 w 1880991"/>
                <a:gd name="connsiteY69" fmla="*/ 2773680 h 2809625"/>
                <a:gd name="connsiteX70" fmla="*/ 1083467 w 1880991"/>
                <a:gd name="connsiteY70" fmla="*/ 2762250 h 2809625"/>
                <a:gd name="connsiteX71" fmla="*/ 1005696 w 1880991"/>
                <a:gd name="connsiteY71" fmla="*/ 2756724 h 2809625"/>
                <a:gd name="connsiteX72" fmla="*/ 961547 w 1880991"/>
                <a:gd name="connsiteY72" fmla="*/ 2727960 h 2809625"/>
                <a:gd name="connsiteX73" fmla="*/ 853152 w 1880991"/>
                <a:gd name="connsiteY73" fmla="*/ 2713099 h 2809625"/>
                <a:gd name="connsiteX74" fmla="*/ 805337 w 1880991"/>
                <a:gd name="connsiteY74" fmla="*/ 2647950 h 2809625"/>
                <a:gd name="connsiteX75" fmla="*/ 763427 w 1880991"/>
                <a:gd name="connsiteY75" fmla="*/ 2636520 h 2809625"/>
                <a:gd name="connsiteX76" fmla="*/ 732947 w 1880991"/>
                <a:gd name="connsiteY76" fmla="*/ 2625090 h 2809625"/>
                <a:gd name="connsiteX77" fmla="*/ 687227 w 1880991"/>
                <a:gd name="connsiteY77" fmla="*/ 2590800 h 2809625"/>
                <a:gd name="connsiteX78" fmla="*/ 664367 w 1880991"/>
                <a:gd name="connsiteY78" fmla="*/ 2564130 h 2809625"/>
                <a:gd name="connsiteX79" fmla="*/ 595787 w 1880991"/>
                <a:gd name="connsiteY79" fmla="*/ 2552700 h 2809625"/>
                <a:gd name="connsiteX80" fmla="*/ 569117 w 1880991"/>
                <a:gd name="connsiteY80" fmla="*/ 2537460 h 2809625"/>
                <a:gd name="connsiteX81" fmla="*/ 546257 w 1880991"/>
                <a:gd name="connsiteY81" fmla="*/ 2491740 h 2809625"/>
                <a:gd name="connsiteX82" fmla="*/ 546257 w 1880991"/>
                <a:gd name="connsiteY82" fmla="*/ 2426970 h 2809625"/>
                <a:gd name="connsiteX83" fmla="*/ 508157 w 1880991"/>
                <a:gd name="connsiteY83" fmla="*/ 2354580 h 2809625"/>
                <a:gd name="connsiteX84" fmla="*/ 477677 w 1880991"/>
                <a:gd name="connsiteY84" fmla="*/ 2293620 h 2809625"/>
                <a:gd name="connsiteX85" fmla="*/ 428147 w 1880991"/>
                <a:gd name="connsiteY85" fmla="*/ 2217420 h 2809625"/>
                <a:gd name="connsiteX86" fmla="*/ 393857 w 1880991"/>
                <a:gd name="connsiteY86" fmla="*/ 2076450 h 2809625"/>
                <a:gd name="connsiteX87" fmla="*/ 355757 w 1880991"/>
                <a:gd name="connsiteY87" fmla="*/ 2038350 h 2809625"/>
                <a:gd name="connsiteX88" fmla="*/ 336707 w 1880991"/>
                <a:gd name="connsiteY88" fmla="*/ 2011680 h 2809625"/>
                <a:gd name="connsiteX89" fmla="*/ 313847 w 1880991"/>
                <a:gd name="connsiteY89" fmla="*/ 1962150 h 2809625"/>
                <a:gd name="connsiteX90" fmla="*/ 287177 w 1880991"/>
                <a:gd name="connsiteY90" fmla="*/ 1905000 h 2809625"/>
                <a:gd name="connsiteX91" fmla="*/ 237647 w 1880991"/>
                <a:gd name="connsiteY91" fmla="*/ 1802130 h 2809625"/>
                <a:gd name="connsiteX92" fmla="*/ 245267 w 1880991"/>
                <a:gd name="connsiteY92" fmla="*/ 1748790 h 2809625"/>
                <a:gd name="connsiteX93" fmla="*/ 256697 w 1880991"/>
                <a:gd name="connsiteY93" fmla="*/ 1676400 h 2809625"/>
                <a:gd name="connsiteX94" fmla="*/ 241457 w 1880991"/>
                <a:gd name="connsiteY94" fmla="*/ 1611630 h 2809625"/>
                <a:gd name="connsiteX95" fmla="*/ 226217 w 1880991"/>
                <a:gd name="connsiteY95" fmla="*/ 1569720 h 2809625"/>
                <a:gd name="connsiteX96" fmla="*/ 226217 w 1880991"/>
                <a:gd name="connsiteY96" fmla="*/ 1508760 h 2809625"/>
                <a:gd name="connsiteX97" fmla="*/ 226217 w 1880991"/>
                <a:gd name="connsiteY97" fmla="*/ 1508760 h 2809625"/>
                <a:gd name="connsiteX98" fmla="*/ 210977 w 1880991"/>
                <a:gd name="connsiteY98" fmla="*/ 1447800 h 2809625"/>
                <a:gd name="connsiteX99" fmla="*/ 195737 w 1880991"/>
                <a:gd name="connsiteY99" fmla="*/ 1379220 h 2809625"/>
                <a:gd name="connsiteX100" fmla="*/ 210977 w 1880991"/>
                <a:gd name="connsiteY100" fmla="*/ 1329690 h 2809625"/>
                <a:gd name="connsiteX101" fmla="*/ 191927 w 1880991"/>
                <a:gd name="connsiteY101" fmla="*/ 1245870 h 2809625"/>
                <a:gd name="connsiteX102" fmla="*/ 165257 w 1880991"/>
                <a:gd name="connsiteY102" fmla="*/ 1169670 h 2809625"/>
                <a:gd name="connsiteX103" fmla="*/ 142397 w 1880991"/>
                <a:gd name="connsiteY103" fmla="*/ 1108710 h 2809625"/>
                <a:gd name="connsiteX104" fmla="*/ 104297 w 1880991"/>
                <a:gd name="connsiteY104" fmla="*/ 1055370 h 2809625"/>
                <a:gd name="connsiteX105" fmla="*/ 85247 w 1880991"/>
                <a:gd name="connsiteY105" fmla="*/ 994410 h 2809625"/>
                <a:gd name="connsiteX106" fmla="*/ 62387 w 1880991"/>
                <a:gd name="connsiteY106" fmla="*/ 941070 h 2809625"/>
                <a:gd name="connsiteX107" fmla="*/ 81437 w 1880991"/>
                <a:gd name="connsiteY107" fmla="*/ 895350 h 2809625"/>
                <a:gd name="connsiteX108" fmla="*/ 85247 w 1880991"/>
                <a:gd name="connsiteY108" fmla="*/ 838200 h 2809625"/>
                <a:gd name="connsiteX109" fmla="*/ 73817 w 1880991"/>
                <a:gd name="connsiteY109" fmla="*/ 800100 h 2809625"/>
                <a:gd name="connsiteX110" fmla="*/ 77627 w 1880991"/>
                <a:gd name="connsiteY110" fmla="*/ 758190 h 2809625"/>
                <a:gd name="connsiteX111" fmla="*/ 92867 w 1880991"/>
                <a:gd name="connsiteY111" fmla="*/ 716280 h 2809625"/>
                <a:gd name="connsiteX112" fmla="*/ 96677 w 1880991"/>
                <a:gd name="connsiteY112" fmla="*/ 636270 h 2809625"/>
                <a:gd name="connsiteX113" fmla="*/ 73817 w 1880991"/>
                <a:gd name="connsiteY113" fmla="*/ 579120 h 2809625"/>
                <a:gd name="connsiteX114" fmla="*/ 50957 w 1880991"/>
                <a:gd name="connsiteY114" fmla="*/ 548640 h 2809625"/>
                <a:gd name="connsiteX115" fmla="*/ 0 w 1880991"/>
                <a:gd name="connsiteY115" fmla="*/ 493584 h 2809625"/>
                <a:gd name="connsiteX116" fmla="*/ 28097 w 1880991"/>
                <a:gd name="connsiteY116" fmla="*/ 426720 h 2809625"/>
                <a:gd name="connsiteX117" fmla="*/ 9047 w 1880991"/>
                <a:gd name="connsiteY117" fmla="*/ 373380 h 2809625"/>
                <a:gd name="connsiteX118" fmla="*/ 5237 w 1880991"/>
                <a:gd name="connsiteY118" fmla="*/ 316230 h 2809625"/>
                <a:gd name="connsiteX119" fmla="*/ 5237 w 1880991"/>
                <a:gd name="connsiteY119" fmla="*/ 262890 h 2809625"/>
                <a:gd name="connsiteX120" fmla="*/ 47147 w 1880991"/>
                <a:gd name="connsiteY120" fmla="*/ 213360 h 2809625"/>
                <a:gd name="connsiteX121" fmla="*/ 66197 w 1880991"/>
                <a:gd name="connsiteY121" fmla="*/ 167640 h 2809625"/>
                <a:gd name="connsiteX122" fmla="*/ 96677 w 1880991"/>
                <a:gd name="connsiteY122" fmla="*/ 148590 h 2809625"/>
                <a:gd name="connsiteX123" fmla="*/ 130967 w 1880991"/>
                <a:gd name="connsiteY123" fmla="*/ 125730 h 2809625"/>
                <a:gd name="connsiteX124" fmla="*/ 188117 w 1880991"/>
                <a:gd name="connsiteY124" fmla="*/ 87630 h 2809625"/>
                <a:gd name="connsiteX125" fmla="*/ 236852 w 1880991"/>
                <a:gd name="connsiteY125" fmla="*/ 65986 h 2809625"/>
                <a:gd name="connsiteX126" fmla="*/ 318957 w 1880991"/>
                <a:gd name="connsiteY126" fmla="*/ 55145 h 2809625"/>
                <a:gd name="connsiteX127" fmla="*/ 333348 w 1880991"/>
                <a:gd name="connsiteY127" fmla="*/ 114427 h 2809625"/>
                <a:gd name="connsiteX128" fmla="*/ 226217 w 1880991"/>
                <a:gd name="connsiteY128" fmla="*/ 133350 h 2809625"/>
                <a:gd name="connsiteX129" fmla="*/ 111917 w 1880991"/>
                <a:gd name="connsiteY129" fmla="*/ 205740 h 2809625"/>
                <a:gd name="connsiteX130" fmla="*/ 85247 w 1880991"/>
                <a:gd name="connsiteY130" fmla="*/ 259080 h 2809625"/>
                <a:gd name="connsiteX131" fmla="*/ 73817 w 1880991"/>
                <a:gd name="connsiteY131" fmla="*/ 304800 h 2809625"/>
                <a:gd name="connsiteX132" fmla="*/ 66197 w 1880991"/>
                <a:gd name="connsiteY132" fmla="*/ 358140 h 2809625"/>
                <a:gd name="connsiteX133" fmla="*/ 89057 w 1880991"/>
                <a:gd name="connsiteY133" fmla="*/ 430530 h 2809625"/>
                <a:gd name="connsiteX134" fmla="*/ 134777 w 1880991"/>
                <a:gd name="connsiteY134" fmla="*/ 483870 h 2809625"/>
                <a:gd name="connsiteX135" fmla="*/ 169067 w 1880991"/>
                <a:gd name="connsiteY135" fmla="*/ 541020 h 2809625"/>
                <a:gd name="connsiteX136" fmla="*/ 161447 w 1880991"/>
                <a:gd name="connsiteY136" fmla="*/ 643890 h 2809625"/>
                <a:gd name="connsiteX137" fmla="*/ 161447 w 1880991"/>
                <a:gd name="connsiteY137" fmla="*/ 773430 h 2809625"/>
                <a:gd name="connsiteX138" fmla="*/ 150017 w 1880991"/>
                <a:gd name="connsiteY138" fmla="*/ 899160 h 2809625"/>
                <a:gd name="connsiteX139" fmla="*/ 195737 w 1880991"/>
                <a:gd name="connsiteY139" fmla="*/ 1024890 h 2809625"/>
                <a:gd name="connsiteX140" fmla="*/ 226217 w 1880991"/>
                <a:gd name="connsiteY140" fmla="*/ 1112520 h 2809625"/>
                <a:gd name="connsiteX141" fmla="*/ 256697 w 1880991"/>
                <a:gd name="connsiteY141" fmla="*/ 1188720 h 2809625"/>
                <a:gd name="connsiteX142" fmla="*/ 264317 w 1880991"/>
                <a:gd name="connsiteY142" fmla="*/ 1283970 h 2809625"/>
                <a:gd name="connsiteX143" fmla="*/ 279557 w 1880991"/>
                <a:gd name="connsiteY143" fmla="*/ 1394460 h 2809625"/>
                <a:gd name="connsiteX144" fmla="*/ 325277 w 1880991"/>
                <a:gd name="connsiteY144" fmla="*/ 1543050 h 2809625"/>
                <a:gd name="connsiteX145" fmla="*/ 348137 w 1880991"/>
                <a:gd name="connsiteY145" fmla="*/ 1741170 h 2809625"/>
                <a:gd name="connsiteX146" fmla="*/ 416717 w 1880991"/>
                <a:gd name="connsiteY146" fmla="*/ 1950720 h 2809625"/>
                <a:gd name="connsiteX147" fmla="*/ 477677 w 1880991"/>
                <a:gd name="connsiteY147" fmla="*/ 2148840 h 2809625"/>
                <a:gd name="connsiteX148" fmla="*/ 561497 w 1880991"/>
                <a:gd name="connsiteY148" fmla="*/ 2308860 h 2809625"/>
                <a:gd name="connsiteX149" fmla="*/ 660557 w 1880991"/>
                <a:gd name="connsiteY149" fmla="*/ 2430780 h 2809625"/>
                <a:gd name="connsiteX150" fmla="*/ 790097 w 1880991"/>
                <a:gd name="connsiteY150" fmla="*/ 2548890 h 2809625"/>
                <a:gd name="connsiteX151" fmla="*/ 919637 w 1880991"/>
                <a:gd name="connsiteY151" fmla="*/ 2617470 h 2809625"/>
                <a:gd name="connsiteX152" fmla="*/ 953927 w 1880991"/>
                <a:gd name="connsiteY152" fmla="*/ 2651760 h 2809625"/>
                <a:gd name="connsiteX153" fmla="*/ 1079657 w 1880991"/>
                <a:gd name="connsiteY153" fmla="*/ 2674620 h 2809625"/>
                <a:gd name="connsiteX154" fmla="*/ 1129187 w 1880991"/>
                <a:gd name="connsiteY154" fmla="*/ 2678430 h 2809625"/>
                <a:gd name="connsiteX155" fmla="*/ 1350167 w 1880991"/>
                <a:gd name="connsiteY155" fmla="*/ 2674620 h 2809625"/>
                <a:gd name="connsiteX156" fmla="*/ 1597817 w 1880991"/>
                <a:gd name="connsiteY156" fmla="*/ 2716530 h 2809625"/>
                <a:gd name="connsiteX157" fmla="*/ 1742597 w 1880991"/>
                <a:gd name="connsiteY157" fmla="*/ 2716530 h 2809625"/>
                <a:gd name="connsiteX158" fmla="*/ 1792127 w 1880991"/>
                <a:gd name="connsiteY158" fmla="*/ 2682240 h 2809625"/>
                <a:gd name="connsiteX159" fmla="*/ 1788317 w 1880991"/>
                <a:gd name="connsiteY159" fmla="*/ 2625090 h 2809625"/>
                <a:gd name="connsiteX160" fmla="*/ 1769267 w 1880991"/>
                <a:gd name="connsiteY160" fmla="*/ 2579370 h 2809625"/>
                <a:gd name="connsiteX161" fmla="*/ 1723547 w 1880991"/>
                <a:gd name="connsiteY161" fmla="*/ 2526030 h 2809625"/>
                <a:gd name="connsiteX162" fmla="*/ 1689257 w 1880991"/>
                <a:gd name="connsiteY162" fmla="*/ 2400300 h 2809625"/>
                <a:gd name="connsiteX163" fmla="*/ 1662587 w 1880991"/>
                <a:gd name="connsiteY163" fmla="*/ 2339340 h 2809625"/>
                <a:gd name="connsiteX164" fmla="*/ 1613057 w 1880991"/>
                <a:gd name="connsiteY164" fmla="*/ 2263140 h 2809625"/>
                <a:gd name="connsiteX165" fmla="*/ 1510187 w 1880991"/>
                <a:gd name="connsiteY165" fmla="*/ 2205990 h 2809625"/>
                <a:gd name="connsiteX166" fmla="*/ 1384457 w 1880991"/>
                <a:gd name="connsiteY166" fmla="*/ 2129790 h 2809625"/>
                <a:gd name="connsiteX167" fmla="*/ 1312067 w 1880991"/>
                <a:gd name="connsiteY167" fmla="*/ 2053590 h 2809625"/>
                <a:gd name="connsiteX168" fmla="*/ 1262537 w 1880991"/>
                <a:gd name="connsiteY168" fmla="*/ 1943100 h 2809625"/>
                <a:gd name="connsiteX169" fmla="*/ 1232057 w 1880991"/>
                <a:gd name="connsiteY169" fmla="*/ 1844040 h 2809625"/>
                <a:gd name="connsiteX170" fmla="*/ 1220627 w 1880991"/>
                <a:gd name="connsiteY170" fmla="*/ 1756410 h 2809625"/>
                <a:gd name="connsiteX171" fmla="*/ 1186337 w 1880991"/>
                <a:gd name="connsiteY171" fmla="*/ 1703070 h 2809625"/>
                <a:gd name="connsiteX172" fmla="*/ 1155857 w 1880991"/>
                <a:gd name="connsiteY172" fmla="*/ 1577340 h 2809625"/>
                <a:gd name="connsiteX173" fmla="*/ 1129187 w 1880991"/>
                <a:gd name="connsiteY173" fmla="*/ 1474470 h 2809625"/>
                <a:gd name="connsiteX174" fmla="*/ 1075847 w 1880991"/>
                <a:gd name="connsiteY174" fmla="*/ 1356360 h 2809625"/>
                <a:gd name="connsiteX175" fmla="*/ 1018697 w 1880991"/>
                <a:gd name="connsiteY175" fmla="*/ 1230630 h 2809625"/>
                <a:gd name="connsiteX176" fmla="*/ 1026317 w 1880991"/>
                <a:gd name="connsiteY176" fmla="*/ 1123950 h 2809625"/>
                <a:gd name="connsiteX177" fmla="*/ 1033937 w 1880991"/>
                <a:gd name="connsiteY177" fmla="*/ 1085850 h 2809625"/>
                <a:gd name="connsiteX178" fmla="*/ 1102517 w 1880991"/>
                <a:gd name="connsiteY178" fmla="*/ 1051560 h 2809625"/>
                <a:gd name="connsiteX179" fmla="*/ 1155857 w 1880991"/>
                <a:gd name="connsiteY179" fmla="*/ 1017270 h 2809625"/>
                <a:gd name="connsiteX180" fmla="*/ 1163477 w 1880991"/>
                <a:gd name="connsiteY180" fmla="*/ 929640 h 2809625"/>
                <a:gd name="connsiteX181" fmla="*/ 1136807 w 1880991"/>
                <a:gd name="connsiteY181" fmla="*/ 842010 h 2809625"/>
                <a:gd name="connsiteX182" fmla="*/ 1068227 w 1880991"/>
                <a:gd name="connsiteY182" fmla="*/ 784860 h 2809625"/>
                <a:gd name="connsiteX183" fmla="*/ 1014887 w 1880991"/>
                <a:gd name="connsiteY183" fmla="*/ 617220 h 2809625"/>
                <a:gd name="connsiteX184" fmla="*/ 953927 w 1880991"/>
                <a:gd name="connsiteY184" fmla="*/ 491490 h 2809625"/>
                <a:gd name="connsiteX185" fmla="*/ 850580 w 1880991"/>
                <a:gd name="connsiteY185" fmla="*/ 386240 h 2809625"/>
                <a:gd name="connsiteX186" fmla="*/ 835817 w 1880991"/>
                <a:gd name="connsiteY186" fmla="*/ 293370 h 2809625"/>
                <a:gd name="connsiteX187" fmla="*/ 843437 w 1880991"/>
                <a:gd name="connsiteY187" fmla="*/ 182880 h 2809625"/>
                <a:gd name="connsiteX188" fmla="*/ 824387 w 1880991"/>
                <a:gd name="connsiteY188" fmla="*/ 99060 h 2809625"/>
                <a:gd name="connsiteX189" fmla="*/ 790097 w 1880991"/>
                <a:gd name="connsiteY189" fmla="*/ 68580 h 2809625"/>
                <a:gd name="connsiteX190" fmla="*/ 717707 w 1880991"/>
                <a:gd name="connsiteY190" fmla="*/ 57150 h 2809625"/>
                <a:gd name="connsiteX191" fmla="*/ 626267 w 1880991"/>
                <a:gd name="connsiteY191" fmla="*/ 57150 h 2809625"/>
                <a:gd name="connsiteX192" fmla="*/ 500537 w 1880991"/>
                <a:gd name="connsiteY192" fmla="*/ 95250 h 2809625"/>
                <a:gd name="connsiteX193" fmla="*/ 435767 w 1880991"/>
                <a:gd name="connsiteY193" fmla="*/ 114300 h 2809625"/>
                <a:gd name="connsiteX194" fmla="*/ 417643 w 1880991"/>
                <a:gd name="connsiteY194" fmla="*/ 119126 h 2809625"/>
                <a:gd name="connsiteX0" fmla="*/ 417643 w 1880991"/>
                <a:gd name="connsiteY0" fmla="*/ 119126 h 2809625"/>
                <a:gd name="connsiteX1" fmla="*/ 468586 w 1880991"/>
                <a:gd name="connsiteY1" fmla="*/ 39559 h 2809625"/>
                <a:gd name="connsiteX2" fmla="*/ 534827 w 1880991"/>
                <a:gd name="connsiteY2" fmla="*/ 41910 h 2809625"/>
                <a:gd name="connsiteX3" fmla="*/ 622457 w 1880991"/>
                <a:gd name="connsiteY3" fmla="*/ 19050 h 2809625"/>
                <a:gd name="connsiteX4" fmla="*/ 744377 w 1880991"/>
                <a:gd name="connsiteY4" fmla="*/ 0 h 2809625"/>
                <a:gd name="connsiteX5" fmla="*/ 801527 w 1880991"/>
                <a:gd name="connsiteY5" fmla="*/ 7620 h 2809625"/>
                <a:gd name="connsiteX6" fmla="*/ 816767 w 1880991"/>
                <a:gd name="connsiteY6" fmla="*/ 11430 h 2809625"/>
                <a:gd name="connsiteX7" fmla="*/ 862487 w 1880991"/>
                <a:gd name="connsiteY7" fmla="*/ 49530 h 2809625"/>
                <a:gd name="connsiteX8" fmla="*/ 896777 w 1880991"/>
                <a:gd name="connsiteY8" fmla="*/ 91440 h 2809625"/>
                <a:gd name="connsiteX9" fmla="*/ 923447 w 1880991"/>
                <a:gd name="connsiteY9" fmla="*/ 152400 h 2809625"/>
                <a:gd name="connsiteX10" fmla="*/ 934877 w 1880991"/>
                <a:gd name="connsiteY10" fmla="*/ 213360 h 2809625"/>
                <a:gd name="connsiteX11" fmla="*/ 938687 w 1880991"/>
                <a:gd name="connsiteY11" fmla="*/ 262890 h 2809625"/>
                <a:gd name="connsiteX12" fmla="*/ 976787 w 1880991"/>
                <a:gd name="connsiteY12" fmla="*/ 300990 h 2809625"/>
                <a:gd name="connsiteX13" fmla="*/ 1018697 w 1880991"/>
                <a:gd name="connsiteY13" fmla="*/ 331470 h 2809625"/>
                <a:gd name="connsiteX14" fmla="*/ 1037747 w 1880991"/>
                <a:gd name="connsiteY14" fmla="*/ 396240 h 2809625"/>
                <a:gd name="connsiteX15" fmla="*/ 1045367 w 1880991"/>
                <a:gd name="connsiteY15" fmla="*/ 476250 h 2809625"/>
                <a:gd name="connsiteX16" fmla="*/ 1110137 w 1880991"/>
                <a:gd name="connsiteY16" fmla="*/ 510540 h 2809625"/>
                <a:gd name="connsiteX17" fmla="*/ 1140617 w 1880991"/>
                <a:gd name="connsiteY17" fmla="*/ 567690 h 2809625"/>
                <a:gd name="connsiteX18" fmla="*/ 1159667 w 1880991"/>
                <a:gd name="connsiteY18" fmla="*/ 628650 h 2809625"/>
                <a:gd name="connsiteX19" fmla="*/ 1163477 w 1880991"/>
                <a:gd name="connsiteY19" fmla="*/ 666750 h 2809625"/>
                <a:gd name="connsiteX20" fmla="*/ 1186337 w 1880991"/>
                <a:gd name="connsiteY20" fmla="*/ 731520 h 2809625"/>
                <a:gd name="connsiteX21" fmla="*/ 1232057 w 1880991"/>
                <a:gd name="connsiteY21" fmla="*/ 773430 h 2809625"/>
                <a:gd name="connsiteX22" fmla="*/ 1266347 w 1880991"/>
                <a:gd name="connsiteY22" fmla="*/ 792480 h 2809625"/>
                <a:gd name="connsiteX23" fmla="*/ 1293017 w 1880991"/>
                <a:gd name="connsiteY23" fmla="*/ 857250 h 2809625"/>
                <a:gd name="connsiteX24" fmla="*/ 1296827 w 1880991"/>
                <a:gd name="connsiteY24" fmla="*/ 918210 h 2809625"/>
                <a:gd name="connsiteX25" fmla="*/ 1285397 w 1880991"/>
                <a:gd name="connsiteY25" fmla="*/ 941070 h 2809625"/>
                <a:gd name="connsiteX26" fmla="*/ 1285397 w 1880991"/>
                <a:gd name="connsiteY26" fmla="*/ 1005840 h 2809625"/>
                <a:gd name="connsiteX27" fmla="*/ 1258727 w 1880991"/>
                <a:gd name="connsiteY27" fmla="*/ 1047750 h 2809625"/>
                <a:gd name="connsiteX28" fmla="*/ 1239677 w 1880991"/>
                <a:gd name="connsiteY28" fmla="*/ 1089660 h 2809625"/>
                <a:gd name="connsiteX29" fmla="*/ 1213007 w 1880991"/>
                <a:gd name="connsiteY29" fmla="*/ 1104900 h 2809625"/>
                <a:gd name="connsiteX30" fmla="*/ 1213007 w 1880991"/>
                <a:gd name="connsiteY30" fmla="*/ 1150620 h 2809625"/>
                <a:gd name="connsiteX31" fmla="*/ 1178717 w 1880991"/>
                <a:gd name="connsiteY31" fmla="*/ 1188720 h 2809625"/>
                <a:gd name="connsiteX32" fmla="*/ 1171097 w 1880991"/>
                <a:gd name="connsiteY32" fmla="*/ 1253490 h 2809625"/>
                <a:gd name="connsiteX33" fmla="*/ 1205387 w 1880991"/>
                <a:gd name="connsiteY33" fmla="*/ 1325880 h 2809625"/>
                <a:gd name="connsiteX34" fmla="*/ 1205387 w 1880991"/>
                <a:gd name="connsiteY34" fmla="*/ 1383030 h 2809625"/>
                <a:gd name="connsiteX35" fmla="*/ 1216817 w 1880991"/>
                <a:gd name="connsiteY35" fmla="*/ 1447800 h 2809625"/>
                <a:gd name="connsiteX36" fmla="*/ 1209197 w 1880991"/>
                <a:gd name="connsiteY36" fmla="*/ 1508760 h 2809625"/>
                <a:gd name="connsiteX37" fmla="*/ 1258727 w 1880991"/>
                <a:gd name="connsiteY37" fmla="*/ 1607820 h 2809625"/>
                <a:gd name="connsiteX38" fmla="*/ 1277777 w 1880991"/>
                <a:gd name="connsiteY38" fmla="*/ 1699260 h 2809625"/>
                <a:gd name="connsiteX39" fmla="*/ 1293017 w 1880991"/>
                <a:gd name="connsiteY39" fmla="*/ 1737360 h 2809625"/>
                <a:gd name="connsiteX40" fmla="*/ 1331117 w 1880991"/>
                <a:gd name="connsiteY40" fmla="*/ 1805940 h 2809625"/>
                <a:gd name="connsiteX41" fmla="*/ 1334927 w 1880991"/>
                <a:gd name="connsiteY41" fmla="*/ 1866900 h 2809625"/>
                <a:gd name="connsiteX42" fmla="*/ 1338737 w 1880991"/>
                <a:gd name="connsiteY42" fmla="*/ 1916430 h 2809625"/>
                <a:gd name="connsiteX43" fmla="*/ 1369217 w 1880991"/>
                <a:gd name="connsiteY43" fmla="*/ 1965960 h 2809625"/>
                <a:gd name="connsiteX44" fmla="*/ 1411127 w 1880991"/>
                <a:gd name="connsiteY44" fmla="*/ 2026920 h 2809625"/>
                <a:gd name="connsiteX45" fmla="*/ 1422557 w 1880991"/>
                <a:gd name="connsiteY45" fmla="*/ 2061210 h 2809625"/>
                <a:gd name="connsiteX46" fmla="*/ 1464467 w 1880991"/>
                <a:gd name="connsiteY46" fmla="*/ 2110740 h 2809625"/>
                <a:gd name="connsiteX47" fmla="*/ 1513997 w 1880991"/>
                <a:gd name="connsiteY47" fmla="*/ 2145030 h 2809625"/>
                <a:gd name="connsiteX48" fmla="*/ 1601627 w 1880991"/>
                <a:gd name="connsiteY48" fmla="*/ 2186940 h 2809625"/>
                <a:gd name="connsiteX49" fmla="*/ 1622476 w 1880991"/>
                <a:gd name="connsiteY49" fmla="*/ 2212815 h 2809625"/>
                <a:gd name="connsiteX50" fmla="*/ 1658566 w 1880991"/>
                <a:gd name="connsiteY50" fmla="*/ 2255730 h 2809625"/>
                <a:gd name="connsiteX51" fmla="*/ 1716721 w 1880991"/>
                <a:gd name="connsiteY51" fmla="*/ 2288220 h 2809625"/>
                <a:gd name="connsiteX52" fmla="*/ 1754027 w 1880991"/>
                <a:gd name="connsiteY52" fmla="*/ 2358390 h 2809625"/>
                <a:gd name="connsiteX53" fmla="*/ 1779481 w 1880991"/>
                <a:gd name="connsiteY53" fmla="*/ 2427391 h 2809625"/>
                <a:gd name="connsiteX54" fmla="*/ 1809751 w 1880991"/>
                <a:gd name="connsiteY54" fmla="*/ 2490946 h 2809625"/>
                <a:gd name="connsiteX55" fmla="*/ 1830017 w 1880991"/>
                <a:gd name="connsiteY55" fmla="*/ 2532061 h 2809625"/>
                <a:gd name="connsiteX56" fmla="*/ 1848856 w 1880991"/>
                <a:gd name="connsiteY56" fmla="*/ 2585401 h 2809625"/>
                <a:gd name="connsiteX57" fmla="*/ 1877410 w 1880991"/>
                <a:gd name="connsiteY57" fmla="*/ 2657833 h 2809625"/>
                <a:gd name="connsiteX58" fmla="*/ 1880991 w 1880991"/>
                <a:gd name="connsiteY58" fmla="*/ 2720153 h 2809625"/>
                <a:gd name="connsiteX59" fmla="*/ 1858613 w 1880991"/>
                <a:gd name="connsiteY59" fmla="*/ 2774583 h 2809625"/>
                <a:gd name="connsiteX60" fmla="*/ 1780066 w 1880991"/>
                <a:gd name="connsiteY60" fmla="*/ 2805605 h 2809625"/>
                <a:gd name="connsiteX61" fmla="*/ 1691286 w 1880991"/>
                <a:gd name="connsiteY61" fmla="*/ 2807092 h 2809625"/>
                <a:gd name="connsiteX62" fmla="*/ 1612027 w 1880991"/>
                <a:gd name="connsiteY62" fmla="*/ 2809625 h 2809625"/>
                <a:gd name="connsiteX63" fmla="*/ 1534637 w 1880991"/>
                <a:gd name="connsiteY63" fmla="*/ 2796703 h 2809625"/>
                <a:gd name="connsiteX64" fmla="*/ 1456847 w 1880991"/>
                <a:gd name="connsiteY64" fmla="*/ 2809396 h 2809625"/>
                <a:gd name="connsiteX65" fmla="*/ 1395887 w 1880991"/>
                <a:gd name="connsiteY65" fmla="*/ 2773680 h 2809625"/>
                <a:gd name="connsiteX66" fmla="*/ 1361597 w 1880991"/>
                <a:gd name="connsiteY66" fmla="*/ 2766060 h 2809625"/>
                <a:gd name="connsiteX67" fmla="*/ 1309449 w 1880991"/>
                <a:gd name="connsiteY67" fmla="*/ 2776822 h 2809625"/>
                <a:gd name="connsiteX68" fmla="*/ 1214722 w 1880991"/>
                <a:gd name="connsiteY68" fmla="*/ 2771440 h 2809625"/>
                <a:gd name="connsiteX69" fmla="*/ 1140617 w 1880991"/>
                <a:gd name="connsiteY69" fmla="*/ 2773680 h 2809625"/>
                <a:gd name="connsiteX70" fmla="*/ 1083467 w 1880991"/>
                <a:gd name="connsiteY70" fmla="*/ 2762250 h 2809625"/>
                <a:gd name="connsiteX71" fmla="*/ 1005696 w 1880991"/>
                <a:gd name="connsiteY71" fmla="*/ 2756724 h 2809625"/>
                <a:gd name="connsiteX72" fmla="*/ 961547 w 1880991"/>
                <a:gd name="connsiteY72" fmla="*/ 2727960 h 2809625"/>
                <a:gd name="connsiteX73" fmla="*/ 853152 w 1880991"/>
                <a:gd name="connsiteY73" fmla="*/ 2713099 h 2809625"/>
                <a:gd name="connsiteX74" fmla="*/ 805337 w 1880991"/>
                <a:gd name="connsiteY74" fmla="*/ 2647950 h 2809625"/>
                <a:gd name="connsiteX75" fmla="*/ 763427 w 1880991"/>
                <a:gd name="connsiteY75" fmla="*/ 2636520 h 2809625"/>
                <a:gd name="connsiteX76" fmla="*/ 732947 w 1880991"/>
                <a:gd name="connsiteY76" fmla="*/ 2625090 h 2809625"/>
                <a:gd name="connsiteX77" fmla="*/ 687227 w 1880991"/>
                <a:gd name="connsiteY77" fmla="*/ 2590800 h 2809625"/>
                <a:gd name="connsiteX78" fmla="*/ 664367 w 1880991"/>
                <a:gd name="connsiteY78" fmla="*/ 2564130 h 2809625"/>
                <a:gd name="connsiteX79" fmla="*/ 595787 w 1880991"/>
                <a:gd name="connsiteY79" fmla="*/ 2552700 h 2809625"/>
                <a:gd name="connsiteX80" fmla="*/ 569117 w 1880991"/>
                <a:gd name="connsiteY80" fmla="*/ 2537460 h 2809625"/>
                <a:gd name="connsiteX81" fmla="*/ 546257 w 1880991"/>
                <a:gd name="connsiteY81" fmla="*/ 2491740 h 2809625"/>
                <a:gd name="connsiteX82" fmla="*/ 546257 w 1880991"/>
                <a:gd name="connsiteY82" fmla="*/ 2426970 h 2809625"/>
                <a:gd name="connsiteX83" fmla="*/ 508157 w 1880991"/>
                <a:gd name="connsiteY83" fmla="*/ 2354580 h 2809625"/>
                <a:gd name="connsiteX84" fmla="*/ 477677 w 1880991"/>
                <a:gd name="connsiteY84" fmla="*/ 2293620 h 2809625"/>
                <a:gd name="connsiteX85" fmla="*/ 428147 w 1880991"/>
                <a:gd name="connsiteY85" fmla="*/ 2217420 h 2809625"/>
                <a:gd name="connsiteX86" fmla="*/ 393857 w 1880991"/>
                <a:gd name="connsiteY86" fmla="*/ 2076450 h 2809625"/>
                <a:gd name="connsiteX87" fmla="*/ 355757 w 1880991"/>
                <a:gd name="connsiteY87" fmla="*/ 2038350 h 2809625"/>
                <a:gd name="connsiteX88" fmla="*/ 336707 w 1880991"/>
                <a:gd name="connsiteY88" fmla="*/ 2011680 h 2809625"/>
                <a:gd name="connsiteX89" fmla="*/ 313847 w 1880991"/>
                <a:gd name="connsiteY89" fmla="*/ 1962150 h 2809625"/>
                <a:gd name="connsiteX90" fmla="*/ 287177 w 1880991"/>
                <a:gd name="connsiteY90" fmla="*/ 1905000 h 2809625"/>
                <a:gd name="connsiteX91" fmla="*/ 237647 w 1880991"/>
                <a:gd name="connsiteY91" fmla="*/ 1802130 h 2809625"/>
                <a:gd name="connsiteX92" fmla="*/ 245267 w 1880991"/>
                <a:gd name="connsiteY92" fmla="*/ 1748790 h 2809625"/>
                <a:gd name="connsiteX93" fmla="*/ 256697 w 1880991"/>
                <a:gd name="connsiteY93" fmla="*/ 1676400 h 2809625"/>
                <a:gd name="connsiteX94" fmla="*/ 241457 w 1880991"/>
                <a:gd name="connsiteY94" fmla="*/ 1611630 h 2809625"/>
                <a:gd name="connsiteX95" fmla="*/ 226217 w 1880991"/>
                <a:gd name="connsiteY95" fmla="*/ 1569720 h 2809625"/>
                <a:gd name="connsiteX96" fmla="*/ 226217 w 1880991"/>
                <a:gd name="connsiteY96" fmla="*/ 1508760 h 2809625"/>
                <a:gd name="connsiteX97" fmla="*/ 226217 w 1880991"/>
                <a:gd name="connsiteY97" fmla="*/ 1508760 h 2809625"/>
                <a:gd name="connsiteX98" fmla="*/ 210977 w 1880991"/>
                <a:gd name="connsiteY98" fmla="*/ 1447800 h 2809625"/>
                <a:gd name="connsiteX99" fmla="*/ 195737 w 1880991"/>
                <a:gd name="connsiteY99" fmla="*/ 1379220 h 2809625"/>
                <a:gd name="connsiteX100" fmla="*/ 210977 w 1880991"/>
                <a:gd name="connsiteY100" fmla="*/ 1329690 h 2809625"/>
                <a:gd name="connsiteX101" fmla="*/ 191927 w 1880991"/>
                <a:gd name="connsiteY101" fmla="*/ 1245870 h 2809625"/>
                <a:gd name="connsiteX102" fmla="*/ 165257 w 1880991"/>
                <a:gd name="connsiteY102" fmla="*/ 1169670 h 2809625"/>
                <a:gd name="connsiteX103" fmla="*/ 142397 w 1880991"/>
                <a:gd name="connsiteY103" fmla="*/ 1108710 h 2809625"/>
                <a:gd name="connsiteX104" fmla="*/ 104297 w 1880991"/>
                <a:gd name="connsiteY104" fmla="*/ 1055370 h 2809625"/>
                <a:gd name="connsiteX105" fmla="*/ 85247 w 1880991"/>
                <a:gd name="connsiteY105" fmla="*/ 994410 h 2809625"/>
                <a:gd name="connsiteX106" fmla="*/ 62387 w 1880991"/>
                <a:gd name="connsiteY106" fmla="*/ 941070 h 2809625"/>
                <a:gd name="connsiteX107" fmla="*/ 81437 w 1880991"/>
                <a:gd name="connsiteY107" fmla="*/ 895350 h 2809625"/>
                <a:gd name="connsiteX108" fmla="*/ 85247 w 1880991"/>
                <a:gd name="connsiteY108" fmla="*/ 838200 h 2809625"/>
                <a:gd name="connsiteX109" fmla="*/ 73817 w 1880991"/>
                <a:gd name="connsiteY109" fmla="*/ 800100 h 2809625"/>
                <a:gd name="connsiteX110" fmla="*/ 77627 w 1880991"/>
                <a:gd name="connsiteY110" fmla="*/ 758190 h 2809625"/>
                <a:gd name="connsiteX111" fmla="*/ 92867 w 1880991"/>
                <a:gd name="connsiteY111" fmla="*/ 716280 h 2809625"/>
                <a:gd name="connsiteX112" fmla="*/ 96677 w 1880991"/>
                <a:gd name="connsiteY112" fmla="*/ 636270 h 2809625"/>
                <a:gd name="connsiteX113" fmla="*/ 73817 w 1880991"/>
                <a:gd name="connsiteY113" fmla="*/ 579120 h 2809625"/>
                <a:gd name="connsiteX114" fmla="*/ 50957 w 1880991"/>
                <a:gd name="connsiteY114" fmla="*/ 548640 h 2809625"/>
                <a:gd name="connsiteX115" fmla="*/ 0 w 1880991"/>
                <a:gd name="connsiteY115" fmla="*/ 493584 h 2809625"/>
                <a:gd name="connsiteX116" fmla="*/ 6429 w 1880991"/>
                <a:gd name="connsiteY116" fmla="*/ 426720 h 2809625"/>
                <a:gd name="connsiteX117" fmla="*/ 9047 w 1880991"/>
                <a:gd name="connsiteY117" fmla="*/ 373380 h 2809625"/>
                <a:gd name="connsiteX118" fmla="*/ 5237 w 1880991"/>
                <a:gd name="connsiteY118" fmla="*/ 316230 h 2809625"/>
                <a:gd name="connsiteX119" fmla="*/ 5237 w 1880991"/>
                <a:gd name="connsiteY119" fmla="*/ 262890 h 2809625"/>
                <a:gd name="connsiteX120" fmla="*/ 47147 w 1880991"/>
                <a:gd name="connsiteY120" fmla="*/ 213360 h 2809625"/>
                <a:gd name="connsiteX121" fmla="*/ 66197 w 1880991"/>
                <a:gd name="connsiteY121" fmla="*/ 167640 h 2809625"/>
                <a:gd name="connsiteX122" fmla="*/ 96677 w 1880991"/>
                <a:gd name="connsiteY122" fmla="*/ 148590 h 2809625"/>
                <a:gd name="connsiteX123" fmla="*/ 130967 w 1880991"/>
                <a:gd name="connsiteY123" fmla="*/ 125730 h 2809625"/>
                <a:gd name="connsiteX124" fmla="*/ 188117 w 1880991"/>
                <a:gd name="connsiteY124" fmla="*/ 87630 h 2809625"/>
                <a:gd name="connsiteX125" fmla="*/ 236852 w 1880991"/>
                <a:gd name="connsiteY125" fmla="*/ 65986 h 2809625"/>
                <a:gd name="connsiteX126" fmla="*/ 318957 w 1880991"/>
                <a:gd name="connsiteY126" fmla="*/ 55145 h 2809625"/>
                <a:gd name="connsiteX127" fmla="*/ 333348 w 1880991"/>
                <a:gd name="connsiteY127" fmla="*/ 114427 h 2809625"/>
                <a:gd name="connsiteX128" fmla="*/ 226217 w 1880991"/>
                <a:gd name="connsiteY128" fmla="*/ 133350 h 2809625"/>
                <a:gd name="connsiteX129" fmla="*/ 111917 w 1880991"/>
                <a:gd name="connsiteY129" fmla="*/ 205740 h 2809625"/>
                <a:gd name="connsiteX130" fmla="*/ 85247 w 1880991"/>
                <a:gd name="connsiteY130" fmla="*/ 259080 h 2809625"/>
                <a:gd name="connsiteX131" fmla="*/ 73817 w 1880991"/>
                <a:gd name="connsiteY131" fmla="*/ 304800 h 2809625"/>
                <a:gd name="connsiteX132" fmla="*/ 66197 w 1880991"/>
                <a:gd name="connsiteY132" fmla="*/ 358140 h 2809625"/>
                <a:gd name="connsiteX133" fmla="*/ 89057 w 1880991"/>
                <a:gd name="connsiteY133" fmla="*/ 430530 h 2809625"/>
                <a:gd name="connsiteX134" fmla="*/ 134777 w 1880991"/>
                <a:gd name="connsiteY134" fmla="*/ 483870 h 2809625"/>
                <a:gd name="connsiteX135" fmla="*/ 169067 w 1880991"/>
                <a:gd name="connsiteY135" fmla="*/ 541020 h 2809625"/>
                <a:gd name="connsiteX136" fmla="*/ 161447 w 1880991"/>
                <a:gd name="connsiteY136" fmla="*/ 643890 h 2809625"/>
                <a:gd name="connsiteX137" fmla="*/ 161447 w 1880991"/>
                <a:gd name="connsiteY137" fmla="*/ 773430 h 2809625"/>
                <a:gd name="connsiteX138" fmla="*/ 150017 w 1880991"/>
                <a:gd name="connsiteY138" fmla="*/ 899160 h 2809625"/>
                <a:gd name="connsiteX139" fmla="*/ 195737 w 1880991"/>
                <a:gd name="connsiteY139" fmla="*/ 1024890 h 2809625"/>
                <a:gd name="connsiteX140" fmla="*/ 226217 w 1880991"/>
                <a:gd name="connsiteY140" fmla="*/ 1112520 h 2809625"/>
                <a:gd name="connsiteX141" fmla="*/ 256697 w 1880991"/>
                <a:gd name="connsiteY141" fmla="*/ 1188720 h 2809625"/>
                <a:gd name="connsiteX142" fmla="*/ 264317 w 1880991"/>
                <a:gd name="connsiteY142" fmla="*/ 1283970 h 2809625"/>
                <a:gd name="connsiteX143" fmla="*/ 279557 w 1880991"/>
                <a:gd name="connsiteY143" fmla="*/ 1394460 h 2809625"/>
                <a:gd name="connsiteX144" fmla="*/ 325277 w 1880991"/>
                <a:gd name="connsiteY144" fmla="*/ 1543050 h 2809625"/>
                <a:gd name="connsiteX145" fmla="*/ 348137 w 1880991"/>
                <a:gd name="connsiteY145" fmla="*/ 1741170 h 2809625"/>
                <a:gd name="connsiteX146" fmla="*/ 416717 w 1880991"/>
                <a:gd name="connsiteY146" fmla="*/ 1950720 h 2809625"/>
                <a:gd name="connsiteX147" fmla="*/ 477677 w 1880991"/>
                <a:gd name="connsiteY147" fmla="*/ 2148840 h 2809625"/>
                <a:gd name="connsiteX148" fmla="*/ 561497 w 1880991"/>
                <a:gd name="connsiteY148" fmla="*/ 2308860 h 2809625"/>
                <a:gd name="connsiteX149" fmla="*/ 660557 w 1880991"/>
                <a:gd name="connsiteY149" fmla="*/ 2430780 h 2809625"/>
                <a:gd name="connsiteX150" fmla="*/ 790097 w 1880991"/>
                <a:gd name="connsiteY150" fmla="*/ 2548890 h 2809625"/>
                <a:gd name="connsiteX151" fmla="*/ 919637 w 1880991"/>
                <a:gd name="connsiteY151" fmla="*/ 2617470 h 2809625"/>
                <a:gd name="connsiteX152" fmla="*/ 953927 w 1880991"/>
                <a:gd name="connsiteY152" fmla="*/ 2651760 h 2809625"/>
                <a:gd name="connsiteX153" fmla="*/ 1079657 w 1880991"/>
                <a:gd name="connsiteY153" fmla="*/ 2674620 h 2809625"/>
                <a:gd name="connsiteX154" fmla="*/ 1129187 w 1880991"/>
                <a:gd name="connsiteY154" fmla="*/ 2678430 h 2809625"/>
                <a:gd name="connsiteX155" fmla="*/ 1350167 w 1880991"/>
                <a:gd name="connsiteY155" fmla="*/ 2674620 h 2809625"/>
                <a:gd name="connsiteX156" fmla="*/ 1597817 w 1880991"/>
                <a:gd name="connsiteY156" fmla="*/ 2716530 h 2809625"/>
                <a:gd name="connsiteX157" fmla="*/ 1742597 w 1880991"/>
                <a:gd name="connsiteY157" fmla="*/ 2716530 h 2809625"/>
                <a:gd name="connsiteX158" fmla="*/ 1792127 w 1880991"/>
                <a:gd name="connsiteY158" fmla="*/ 2682240 h 2809625"/>
                <a:gd name="connsiteX159" fmla="*/ 1788317 w 1880991"/>
                <a:gd name="connsiteY159" fmla="*/ 2625090 h 2809625"/>
                <a:gd name="connsiteX160" fmla="*/ 1769267 w 1880991"/>
                <a:gd name="connsiteY160" fmla="*/ 2579370 h 2809625"/>
                <a:gd name="connsiteX161" fmla="*/ 1723547 w 1880991"/>
                <a:gd name="connsiteY161" fmla="*/ 2526030 h 2809625"/>
                <a:gd name="connsiteX162" fmla="*/ 1689257 w 1880991"/>
                <a:gd name="connsiteY162" fmla="*/ 2400300 h 2809625"/>
                <a:gd name="connsiteX163" fmla="*/ 1662587 w 1880991"/>
                <a:gd name="connsiteY163" fmla="*/ 2339340 h 2809625"/>
                <a:gd name="connsiteX164" fmla="*/ 1613057 w 1880991"/>
                <a:gd name="connsiteY164" fmla="*/ 2263140 h 2809625"/>
                <a:gd name="connsiteX165" fmla="*/ 1510187 w 1880991"/>
                <a:gd name="connsiteY165" fmla="*/ 2205990 h 2809625"/>
                <a:gd name="connsiteX166" fmla="*/ 1384457 w 1880991"/>
                <a:gd name="connsiteY166" fmla="*/ 2129790 h 2809625"/>
                <a:gd name="connsiteX167" fmla="*/ 1312067 w 1880991"/>
                <a:gd name="connsiteY167" fmla="*/ 2053590 h 2809625"/>
                <a:gd name="connsiteX168" fmla="*/ 1262537 w 1880991"/>
                <a:gd name="connsiteY168" fmla="*/ 1943100 h 2809625"/>
                <a:gd name="connsiteX169" fmla="*/ 1232057 w 1880991"/>
                <a:gd name="connsiteY169" fmla="*/ 1844040 h 2809625"/>
                <a:gd name="connsiteX170" fmla="*/ 1220627 w 1880991"/>
                <a:gd name="connsiteY170" fmla="*/ 1756410 h 2809625"/>
                <a:gd name="connsiteX171" fmla="*/ 1186337 w 1880991"/>
                <a:gd name="connsiteY171" fmla="*/ 1703070 h 2809625"/>
                <a:gd name="connsiteX172" fmla="*/ 1155857 w 1880991"/>
                <a:gd name="connsiteY172" fmla="*/ 1577340 h 2809625"/>
                <a:gd name="connsiteX173" fmla="*/ 1129187 w 1880991"/>
                <a:gd name="connsiteY173" fmla="*/ 1474470 h 2809625"/>
                <a:gd name="connsiteX174" fmla="*/ 1075847 w 1880991"/>
                <a:gd name="connsiteY174" fmla="*/ 1356360 h 2809625"/>
                <a:gd name="connsiteX175" fmla="*/ 1018697 w 1880991"/>
                <a:gd name="connsiteY175" fmla="*/ 1230630 h 2809625"/>
                <a:gd name="connsiteX176" fmla="*/ 1026317 w 1880991"/>
                <a:gd name="connsiteY176" fmla="*/ 1123950 h 2809625"/>
                <a:gd name="connsiteX177" fmla="*/ 1033937 w 1880991"/>
                <a:gd name="connsiteY177" fmla="*/ 1085850 h 2809625"/>
                <a:gd name="connsiteX178" fmla="*/ 1102517 w 1880991"/>
                <a:gd name="connsiteY178" fmla="*/ 1051560 h 2809625"/>
                <a:gd name="connsiteX179" fmla="*/ 1155857 w 1880991"/>
                <a:gd name="connsiteY179" fmla="*/ 1017270 h 2809625"/>
                <a:gd name="connsiteX180" fmla="*/ 1163477 w 1880991"/>
                <a:gd name="connsiteY180" fmla="*/ 929640 h 2809625"/>
                <a:gd name="connsiteX181" fmla="*/ 1136807 w 1880991"/>
                <a:gd name="connsiteY181" fmla="*/ 842010 h 2809625"/>
                <a:gd name="connsiteX182" fmla="*/ 1068227 w 1880991"/>
                <a:gd name="connsiteY182" fmla="*/ 784860 h 2809625"/>
                <a:gd name="connsiteX183" fmla="*/ 1014887 w 1880991"/>
                <a:gd name="connsiteY183" fmla="*/ 617220 h 2809625"/>
                <a:gd name="connsiteX184" fmla="*/ 953927 w 1880991"/>
                <a:gd name="connsiteY184" fmla="*/ 491490 h 2809625"/>
                <a:gd name="connsiteX185" fmla="*/ 850580 w 1880991"/>
                <a:gd name="connsiteY185" fmla="*/ 386240 h 2809625"/>
                <a:gd name="connsiteX186" fmla="*/ 835817 w 1880991"/>
                <a:gd name="connsiteY186" fmla="*/ 293370 h 2809625"/>
                <a:gd name="connsiteX187" fmla="*/ 843437 w 1880991"/>
                <a:gd name="connsiteY187" fmla="*/ 182880 h 2809625"/>
                <a:gd name="connsiteX188" fmla="*/ 824387 w 1880991"/>
                <a:gd name="connsiteY188" fmla="*/ 99060 h 2809625"/>
                <a:gd name="connsiteX189" fmla="*/ 790097 w 1880991"/>
                <a:gd name="connsiteY189" fmla="*/ 68580 h 2809625"/>
                <a:gd name="connsiteX190" fmla="*/ 717707 w 1880991"/>
                <a:gd name="connsiteY190" fmla="*/ 57150 h 2809625"/>
                <a:gd name="connsiteX191" fmla="*/ 626267 w 1880991"/>
                <a:gd name="connsiteY191" fmla="*/ 57150 h 2809625"/>
                <a:gd name="connsiteX192" fmla="*/ 500537 w 1880991"/>
                <a:gd name="connsiteY192" fmla="*/ 95250 h 2809625"/>
                <a:gd name="connsiteX193" fmla="*/ 435767 w 1880991"/>
                <a:gd name="connsiteY193" fmla="*/ 114300 h 2809625"/>
                <a:gd name="connsiteX194" fmla="*/ 417643 w 1880991"/>
                <a:gd name="connsiteY194" fmla="*/ 119126 h 2809625"/>
                <a:gd name="connsiteX0" fmla="*/ 434598 w 1897946"/>
                <a:gd name="connsiteY0" fmla="*/ 119126 h 2809625"/>
                <a:gd name="connsiteX1" fmla="*/ 485541 w 1897946"/>
                <a:gd name="connsiteY1" fmla="*/ 39559 h 2809625"/>
                <a:gd name="connsiteX2" fmla="*/ 551782 w 1897946"/>
                <a:gd name="connsiteY2" fmla="*/ 41910 h 2809625"/>
                <a:gd name="connsiteX3" fmla="*/ 639412 w 1897946"/>
                <a:gd name="connsiteY3" fmla="*/ 19050 h 2809625"/>
                <a:gd name="connsiteX4" fmla="*/ 761332 w 1897946"/>
                <a:gd name="connsiteY4" fmla="*/ 0 h 2809625"/>
                <a:gd name="connsiteX5" fmla="*/ 818482 w 1897946"/>
                <a:gd name="connsiteY5" fmla="*/ 7620 h 2809625"/>
                <a:gd name="connsiteX6" fmla="*/ 833722 w 1897946"/>
                <a:gd name="connsiteY6" fmla="*/ 11430 h 2809625"/>
                <a:gd name="connsiteX7" fmla="*/ 879442 w 1897946"/>
                <a:gd name="connsiteY7" fmla="*/ 49530 h 2809625"/>
                <a:gd name="connsiteX8" fmla="*/ 913732 w 1897946"/>
                <a:gd name="connsiteY8" fmla="*/ 91440 h 2809625"/>
                <a:gd name="connsiteX9" fmla="*/ 940402 w 1897946"/>
                <a:gd name="connsiteY9" fmla="*/ 152400 h 2809625"/>
                <a:gd name="connsiteX10" fmla="*/ 951832 w 1897946"/>
                <a:gd name="connsiteY10" fmla="*/ 213360 h 2809625"/>
                <a:gd name="connsiteX11" fmla="*/ 955642 w 1897946"/>
                <a:gd name="connsiteY11" fmla="*/ 262890 h 2809625"/>
                <a:gd name="connsiteX12" fmla="*/ 993742 w 1897946"/>
                <a:gd name="connsiteY12" fmla="*/ 300990 h 2809625"/>
                <a:gd name="connsiteX13" fmla="*/ 1035652 w 1897946"/>
                <a:gd name="connsiteY13" fmla="*/ 331470 h 2809625"/>
                <a:gd name="connsiteX14" fmla="*/ 1054702 w 1897946"/>
                <a:gd name="connsiteY14" fmla="*/ 396240 h 2809625"/>
                <a:gd name="connsiteX15" fmla="*/ 1062322 w 1897946"/>
                <a:gd name="connsiteY15" fmla="*/ 476250 h 2809625"/>
                <a:gd name="connsiteX16" fmla="*/ 1127092 w 1897946"/>
                <a:gd name="connsiteY16" fmla="*/ 510540 h 2809625"/>
                <a:gd name="connsiteX17" fmla="*/ 1157572 w 1897946"/>
                <a:gd name="connsiteY17" fmla="*/ 567690 h 2809625"/>
                <a:gd name="connsiteX18" fmla="*/ 1176622 w 1897946"/>
                <a:gd name="connsiteY18" fmla="*/ 628650 h 2809625"/>
                <a:gd name="connsiteX19" fmla="*/ 1180432 w 1897946"/>
                <a:gd name="connsiteY19" fmla="*/ 666750 h 2809625"/>
                <a:gd name="connsiteX20" fmla="*/ 1203292 w 1897946"/>
                <a:gd name="connsiteY20" fmla="*/ 731520 h 2809625"/>
                <a:gd name="connsiteX21" fmla="*/ 1249012 w 1897946"/>
                <a:gd name="connsiteY21" fmla="*/ 773430 h 2809625"/>
                <a:gd name="connsiteX22" fmla="*/ 1283302 w 1897946"/>
                <a:gd name="connsiteY22" fmla="*/ 792480 h 2809625"/>
                <a:gd name="connsiteX23" fmla="*/ 1309972 w 1897946"/>
                <a:gd name="connsiteY23" fmla="*/ 857250 h 2809625"/>
                <a:gd name="connsiteX24" fmla="*/ 1313782 w 1897946"/>
                <a:gd name="connsiteY24" fmla="*/ 918210 h 2809625"/>
                <a:gd name="connsiteX25" fmla="*/ 1302352 w 1897946"/>
                <a:gd name="connsiteY25" fmla="*/ 941070 h 2809625"/>
                <a:gd name="connsiteX26" fmla="*/ 1302352 w 1897946"/>
                <a:gd name="connsiteY26" fmla="*/ 1005840 h 2809625"/>
                <a:gd name="connsiteX27" fmla="*/ 1275682 w 1897946"/>
                <a:gd name="connsiteY27" fmla="*/ 1047750 h 2809625"/>
                <a:gd name="connsiteX28" fmla="*/ 1256632 w 1897946"/>
                <a:gd name="connsiteY28" fmla="*/ 1089660 h 2809625"/>
                <a:gd name="connsiteX29" fmla="*/ 1229962 w 1897946"/>
                <a:gd name="connsiteY29" fmla="*/ 1104900 h 2809625"/>
                <a:gd name="connsiteX30" fmla="*/ 1229962 w 1897946"/>
                <a:gd name="connsiteY30" fmla="*/ 1150620 h 2809625"/>
                <a:gd name="connsiteX31" fmla="*/ 1195672 w 1897946"/>
                <a:gd name="connsiteY31" fmla="*/ 1188720 h 2809625"/>
                <a:gd name="connsiteX32" fmla="*/ 1188052 w 1897946"/>
                <a:gd name="connsiteY32" fmla="*/ 1253490 h 2809625"/>
                <a:gd name="connsiteX33" fmla="*/ 1222342 w 1897946"/>
                <a:gd name="connsiteY33" fmla="*/ 1325880 h 2809625"/>
                <a:gd name="connsiteX34" fmla="*/ 1222342 w 1897946"/>
                <a:gd name="connsiteY34" fmla="*/ 1383030 h 2809625"/>
                <a:gd name="connsiteX35" fmla="*/ 1233772 w 1897946"/>
                <a:gd name="connsiteY35" fmla="*/ 1447800 h 2809625"/>
                <a:gd name="connsiteX36" fmla="*/ 1226152 w 1897946"/>
                <a:gd name="connsiteY36" fmla="*/ 1508760 h 2809625"/>
                <a:gd name="connsiteX37" fmla="*/ 1275682 w 1897946"/>
                <a:gd name="connsiteY37" fmla="*/ 1607820 h 2809625"/>
                <a:gd name="connsiteX38" fmla="*/ 1294732 w 1897946"/>
                <a:gd name="connsiteY38" fmla="*/ 1699260 h 2809625"/>
                <a:gd name="connsiteX39" fmla="*/ 1309972 w 1897946"/>
                <a:gd name="connsiteY39" fmla="*/ 1737360 h 2809625"/>
                <a:gd name="connsiteX40" fmla="*/ 1348072 w 1897946"/>
                <a:gd name="connsiteY40" fmla="*/ 1805940 h 2809625"/>
                <a:gd name="connsiteX41" fmla="*/ 1351882 w 1897946"/>
                <a:gd name="connsiteY41" fmla="*/ 1866900 h 2809625"/>
                <a:gd name="connsiteX42" fmla="*/ 1355692 w 1897946"/>
                <a:gd name="connsiteY42" fmla="*/ 1916430 h 2809625"/>
                <a:gd name="connsiteX43" fmla="*/ 1386172 w 1897946"/>
                <a:gd name="connsiteY43" fmla="*/ 1965960 h 2809625"/>
                <a:gd name="connsiteX44" fmla="*/ 1428082 w 1897946"/>
                <a:gd name="connsiteY44" fmla="*/ 2026920 h 2809625"/>
                <a:gd name="connsiteX45" fmla="*/ 1439512 w 1897946"/>
                <a:gd name="connsiteY45" fmla="*/ 2061210 h 2809625"/>
                <a:gd name="connsiteX46" fmla="*/ 1481422 w 1897946"/>
                <a:gd name="connsiteY46" fmla="*/ 2110740 h 2809625"/>
                <a:gd name="connsiteX47" fmla="*/ 1530952 w 1897946"/>
                <a:gd name="connsiteY47" fmla="*/ 2145030 h 2809625"/>
                <a:gd name="connsiteX48" fmla="*/ 1618582 w 1897946"/>
                <a:gd name="connsiteY48" fmla="*/ 2186940 h 2809625"/>
                <a:gd name="connsiteX49" fmla="*/ 1639431 w 1897946"/>
                <a:gd name="connsiteY49" fmla="*/ 2212815 h 2809625"/>
                <a:gd name="connsiteX50" fmla="*/ 1675521 w 1897946"/>
                <a:gd name="connsiteY50" fmla="*/ 2255730 h 2809625"/>
                <a:gd name="connsiteX51" fmla="*/ 1733676 w 1897946"/>
                <a:gd name="connsiteY51" fmla="*/ 2288220 h 2809625"/>
                <a:gd name="connsiteX52" fmla="*/ 1770982 w 1897946"/>
                <a:gd name="connsiteY52" fmla="*/ 2358390 h 2809625"/>
                <a:gd name="connsiteX53" fmla="*/ 1796436 w 1897946"/>
                <a:gd name="connsiteY53" fmla="*/ 2427391 h 2809625"/>
                <a:gd name="connsiteX54" fmla="*/ 1826706 w 1897946"/>
                <a:gd name="connsiteY54" fmla="*/ 2490946 h 2809625"/>
                <a:gd name="connsiteX55" fmla="*/ 1846972 w 1897946"/>
                <a:gd name="connsiteY55" fmla="*/ 2532061 h 2809625"/>
                <a:gd name="connsiteX56" fmla="*/ 1865811 w 1897946"/>
                <a:gd name="connsiteY56" fmla="*/ 2585401 h 2809625"/>
                <a:gd name="connsiteX57" fmla="*/ 1894365 w 1897946"/>
                <a:gd name="connsiteY57" fmla="*/ 2657833 h 2809625"/>
                <a:gd name="connsiteX58" fmla="*/ 1897946 w 1897946"/>
                <a:gd name="connsiteY58" fmla="*/ 2720153 h 2809625"/>
                <a:gd name="connsiteX59" fmla="*/ 1875568 w 1897946"/>
                <a:gd name="connsiteY59" fmla="*/ 2774583 h 2809625"/>
                <a:gd name="connsiteX60" fmla="*/ 1797021 w 1897946"/>
                <a:gd name="connsiteY60" fmla="*/ 2805605 h 2809625"/>
                <a:gd name="connsiteX61" fmla="*/ 1708241 w 1897946"/>
                <a:gd name="connsiteY61" fmla="*/ 2807092 h 2809625"/>
                <a:gd name="connsiteX62" fmla="*/ 1628982 w 1897946"/>
                <a:gd name="connsiteY62" fmla="*/ 2809625 h 2809625"/>
                <a:gd name="connsiteX63" fmla="*/ 1551592 w 1897946"/>
                <a:gd name="connsiteY63" fmla="*/ 2796703 h 2809625"/>
                <a:gd name="connsiteX64" fmla="*/ 1473802 w 1897946"/>
                <a:gd name="connsiteY64" fmla="*/ 2809396 h 2809625"/>
                <a:gd name="connsiteX65" fmla="*/ 1412842 w 1897946"/>
                <a:gd name="connsiteY65" fmla="*/ 2773680 h 2809625"/>
                <a:gd name="connsiteX66" fmla="*/ 1378552 w 1897946"/>
                <a:gd name="connsiteY66" fmla="*/ 2766060 h 2809625"/>
                <a:gd name="connsiteX67" fmla="*/ 1326404 w 1897946"/>
                <a:gd name="connsiteY67" fmla="*/ 2776822 h 2809625"/>
                <a:gd name="connsiteX68" fmla="*/ 1231677 w 1897946"/>
                <a:gd name="connsiteY68" fmla="*/ 2771440 h 2809625"/>
                <a:gd name="connsiteX69" fmla="*/ 1157572 w 1897946"/>
                <a:gd name="connsiteY69" fmla="*/ 2773680 h 2809625"/>
                <a:gd name="connsiteX70" fmla="*/ 1100422 w 1897946"/>
                <a:gd name="connsiteY70" fmla="*/ 2762250 h 2809625"/>
                <a:gd name="connsiteX71" fmla="*/ 1022651 w 1897946"/>
                <a:gd name="connsiteY71" fmla="*/ 2756724 h 2809625"/>
                <a:gd name="connsiteX72" fmla="*/ 978502 w 1897946"/>
                <a:gd name="connsiteY72" fmla="*/ 2727960 h 2809625"/>
                <a:gd name="connsiteX73" fmla="*/ 870107 w 1897946"/>
                <a:gd name="connsiteY73" fmla="*/ 2713099 h 2809625"/>
                <a:gd name="connsiteX74" fmla="*/ 822292 w 1897946"/>
                <a:gd name="connsiteY74" fmla="*/ 2647950 h 2809625"/>
                <a:gd name="connsiteX75" fmla="*/ 780382 w 1897946"/>
                <a:gd name="connsiteY75" fmla="*/ 2636520 h 2809625"/>
                <a:gd name="connsiteX76" fmla="*/ 749902 w 1897946"/>
                <a:gd name="connsiteY76" fmla="*/ 2625090 h 2809625"/>
                <a:gd name="connsiteX77" fmla="*/ 704182 w 1897946"/>
                <a:gd name="connsiteY77" fmla="*/ 2590800 h 2809625"/>
                <a:gd name="connsiteX78" fmla="*/ 681322 w 1897946"/>
                <a:gd name="connsiteY78" fmla="*/ 2564130 h 2809625"/>
                <a:gd name="connsiteX79" fmla="*/ 612742 w 1897946"/>
                <a:gd name="connsiteY79" fmla="*/ 2552700 h 2809625"/>
                <a:gd name="connsiteX80" fmla="*/ 586072 w 1897946"/>
                <a:gd name="connsiteY80" fmla="*/ 2537460 h 2809625"/>
                <a:gd name="connsiteX81" fmla="*/ 563212 w 1897946"/>
                <a:gd name="connsiteY81" fmla="*/ 2491740 h 2809625"/>
                <a:gd name="connsiteX82" fmla="*/ 563212 w 1897946"/>
                <a:gd name="connsiteY82" fmla="*/ 2426970 h 2809625"/>
                <a:gd name="connsiteX83" fmla="*/ 525112 w 1897946"/>
                <a:gd name="connsiteY83" fmla="*/ 2354580 h 2809625"/>
                <a:gd name="connsiteX84" fmla="*/ 494632 w 1897946"/>
                <a:gd name="connsiteY84" fmla="*/ 2293620 h 2809625"/>
                <a:gd name="connsiteX85" fmla="*/ 445102 w 1897946"/>
                <a:gd name="connsiteY85" fmla="*/ 2217420 h 2809625"/>
                <a:gd name="connsiteX86" fmla="*/ 410812 w 1897946"/>
                <a:gd name="connsiteY86" fmla="*/ 2076450 h 2809625"/>
                <a:gd name="connsiteX87" fmla="*/ 372712 w 1897946"/>
                <a:gd name="connsiteY87" fmla="*/ 2038350 h 2809625"/>
                <a:gd name="connsiteX88" fmla="*/ 353662 w 1897946"/>
                <a:gd name="connsiteY88" fmla="*/ 2011680 h 2809625"/>
                <a:gd name="connsiteX89" fmla="*/ 330802 w 1897946"/>
                <a:gd name="connsiteY89" fmla="*/ 1962150 h 2809625"/>
                <a:gd name="connsiteX90" fmla="*/ 304132 w 1897946"/>
                <a:gd name="connsiteY90" fmla="*/ 1905000 h 2809625"/>
                <a:gd name="connsiteX91" fmla="*/ 254602 w 1897946"/>
                <a:gd name="connsiteY91" fmla="*/ 1802130 h 2809625"/>
                <a:gd name="connsiteX92" fmla="*/ 262222 w 1897946"/>
                <a:gd name="connsiteY92" fmla="*/ 1748790 h 2809625"/>
                <a:gd name="connsiteX93" fmla="*/ 273652 w 1897946"/>
                <a:gd name="connsiteY93" fmla="*/ 1676400 h 2809625"/>
                <a:gd name="connsiteX94" fmla="*/ 258412 w 1897946"/>
                <a:gd name="connsiteY94" fmla="*/ 1611630 h 2809625"/>
                <a:gd name="connsiteX95" fmla="*/ 243172 w 1897946"/>
                <a:gd name="connsiteY95" fmla="*/ 1569720 h 2809625"/>
                <a:gd name="connsiteX96" fmla="*/ 243172 w 1897946"/>
                <a:gd name="connsiteY96" fmla="*/ 1508760 h 2809625"/>
                <a:gd name="connsiteX97" fmla="*/ 243172 w 1897946"/>
                <a:gd name="connsiteY97" fmla="*/ 1508760 h 2809625"/>
                <a:gd name="connsiteX98" fmla="*/ 227932 w 1897946"/>
                <a:gd name="connsiteY98" fmla="*/ 1447800 h 2809625"/>
                <a:gd name="connsiteX99" fmla="*/ 212692 w 1897946"/>
                <a:gd name="connsiteY99" fmla="*/ 1379220 h 2809625"/>
                <a:gd name="connsiteX100" fmla="*/ 227932 w 1897946"/>
                <a:gd name="connsiteY100" fmla="*/ 1329690 h 2809625"/>
                <a:gd name="connsiteX101" fmla="*/ 208882 w 1897946"/>
                <a:gd name="connsiteY101" fmla="*/ 1245870 h 2809625"/>
                <a:gd name="connsiteX102" fmla="*/ 182212 w 1897946"/>
                <a:gd name="connsiteY102" fmla="*/ 1169670 h 2809625"/>
                <a:gd name="connsiteX103" fmla="*/ 159352 w 1897946"/>
                <a:gd name="connsiteY103" fmla="*/ 1108710 h 2809625"/>
                <a:gd name="connsiteX104" fmla="*/ 121252 w 1897946"/>
                <a:gd name="connsiteY104" fmla="*/ 1055370 h 2809625"/>
                <a:gd name="connsiteX105" fmla="*/ 102202 w 1897946"/>
                <a:gd name="connsiteY105" fmla="*/ 994410 h 2809625"/>
                <a:gd name="connsiteX106" fmla="*/ 79342 w 1897946"/>
                <a:gd name="connsiteY106" fmla="*/ 941070 h 2809625"/>
                <a:gd name="connsiteX107" fmla="*/ 98392 w 1897946"/>
                <a:gd name="connsiteY107" fmla="*/ 895350 h 2809625"/>
                <a:gd name="connsiteX108" fmla="*/ 102202 w 1897946"/>
                <a:gd name="connsiteY108" fmla="*/ 838200 h 2809625"/>
                <a:gd name="connsiteX109" fmla="*/ 90772 w 1897946"/>
                <a:gd name="connsiteY109" fmla="*/ 800100 h 2809625"/>
                <a:gd name="connsiteX110" fmla="*/ 94582 w 1897946"/>
                <a:gd name="connsiteY110" fmla="*/ 758190 h 2809625"/>
                <a:gd name="connsiteX111" fmla="*/ 109822 w 1897946"/>
                <a:gd name="connsiteY111" fmla="*/ 716280 h 2809625"/>
                <a:gd name="connsiteX112" fmla="*/ 113632 w 1897946"/>
                <a:gd name="connsiteY112" fmla="*/ 636270 h 2809625"/>
                <a:gd name="connsiteX113" fmla="*/ 90772 w 1897946"/>
                <a:gd name="connsiteY113" fmla="*/ 579120 h 2809625"/>
                <a:gd name="connsiteX114" fmla="*/ 67912 w 1897946"/>
                <a:gd name="connsiteY114" fmla="*/ 548640 h 2809625"/>
                <a:gd name="connsiteX115" fmla="*/ 16955 w 1897946"/>
                <a:gd name="connsiteY115" fmla="*/ 493584 h 2809625"/>
                <a:gd name="connsiteX116" fmla="*/ 23384 w 1897946"/>
                <a:gd name="connsiteY116" fmla="*/ 426720 h 2809625"/>
                <a:gd name="connsiteX117" fmla="*/ 0 w 1897946"/>
                <a:gd name="connsiteY117" fmla="*/ 351712 h 2809625"/>
                <a:gd name="connsiteX118" fmla="*/ 22192 w 1897946"/>
                <a:gd name="connsiteY118" fmla="*/ 316230 h 2809625"/>
                <a:gd name="connsiteX119" fmla="*/ 22192 w 1897946"/>
                <a:gd name="connsiteY119" fmla="*/ 262890 h 2809625"/>
                <a:gd name="connsiteX120" fmla="*/ 64102 w 1897946"/>
                <a:gd name="connsiteY120" fmla="*/ 213360 h 2809625"/>
                <a:gd name="connsiteX121" fmla="*/ 83152 w 1897946"/>
                <a:gd name="connsiteY121" fmla="*/ 167640 h 2809625"/>
                <a:gd name="connsiteX122" fmla="*/ 113632 w 1897946"/>
                <a:gd name="connsiteY122" fmla="*/ 148590 h 2809625"/>
                <a:gd name="connsiteX123" fmla="*/ 147922 w 1897946"/>
                <a:gd name="connsiteY123" fmla="*/ 125730 h 2809625"/>
                <a:gd name="connsiteX124" fmla="*/ 205072 w 1897946"/>
                <a:gd name="connsiteY124" fmla="*/ 87630 h 2809625"/>
                <a:gd name="connsiteX125" fmla="*/ 253807 w 1897946"/>
                <a:gd name="connsiteY125" fmla="*/ 65986 h 2809625"/>
                <a:gd name="connsiteX126" fmla="*/ 335912 w 1897946"/>
                <a:gd name="connsiteY126" fmla="*/ 55145 h 2809625"/>
                <a:gd name="connsiteX127" fmla="*/ 350303 w 1897946"/>
                <a:gd name="connsiteY127" fmla="*/ 114427 h 2809625"/>
                <a:gd name="connsiteX128" fmla="*/ 243172 w 1897946"/>
                <a:gd name="connsiteY128" fmla="*/ 133350 h 2809625"/>
                <a:gd name="connsiteX129" fmla="*/ 128872 w 1897946"/>
                <a:gd name="connsiteY129" fmla="*/ 205740 h 2809625"/>
                <a:gd name="connsiteX130" fmla="*/ 102202 w 1897946"/>
                <a:gd name="connsiteY130" fmla="*/ 259080 h 2809625"/>
                <a:gd name="connsiteX131" fmla="*/ 90772 w 1897946"/>
                <a:gd name="connsiteY131" fmla="*/ 304800 h 2809625"/>
                <a:gd name="connsiteX132" fmla="*/ 83152 w 1897946"/>
                <a:gd name="connsiteY132" fmla="*/ 358140 h 2809625"/>
                <a:gd name="connsiteX133" fmla="*/ 106012 w 1897946"/>
                <a:gd name="connsiteY133" fmla="*/ 430530 h 2809625"/>
                <a:gd name="connsiteX134" fmla="*/ 151732 w 1897946"/>
                <a:gd name="connsiteY134" fmla="*/ 483870 h 2809625"/>
                <a:gd name="connsiteX135" fmla="*/ 186022 w 1897946"/>
                <a:gd name="connsiteY135" fmla="*/ 541020 h 2809625"/>
                <a:gd name="connsiteX136" fmla="*/ 178402 w 1897946"/>
                <a:gd name="connsiteY136" fmla="*/ 643890 h 2809625"/>
                <a:gd name="connsiteX137" fmla="*/ 178402 w 1897946"/>
                <a:gd name="connsiteY137" fmla="*/ 773430 h 2809625"/>
                <a:gd name="connsiteX138" fmla="*/ 166972 w 1897946"/>
                <a:gd name="connsiteY138" fmla="*/ 899160 h 2809625"/>
                <a:gd name="connsiteX139" fmla="*/ 212692 w 1897946"/>
                <a:gd name="connsiteY139" fmla="*/ 1024890 h 2809625"/>
                <a:gd name="connsiteX140" fmla="*/ 243172 w 1897946"/>
                <a:gd name="connsiteY140" fmla="*/ 1112520 h 2809625"/>
                <a:gd name="connsiteX141" fmla="*/ 273652 w 1897946"/>
                <a:gd name="connsiteY141" fmla="*/ 1188720 h 2809625"/>
                <a:gd name="connsiteX142" fmla="*/ 281272 w 1897946"/>
                <a:gd name="connsiteY142" fmla="*/ 1283970 h 2809625"/>
                <a:gd name="connsiteX143" fmla="*/ 296512 w 1897946"/>
                <a:gd name="connsiteY143" fmla="*/ 1394460 h 2809625"/>
                <a:gd name="connsiteX144" fmla="*/ 342232 w 1897946"/>
                <a:gd name="connsiteY144" fmla="*/ 1543050 h 2809625"/>
                <a:gd name="connsiteX145" fmla="*/ 365092 w 1897946"/>
                <a:gd name="connsiteY145" fmla="*/ 1741170 h 2809625"/>
                <a:gd name="connsiteX146" fmla="*/ 433672 w 1897946"/>
                <a:gd name="connsiteY146" fmla="*/ 1950720 h 2809625"/>
                <a:gd name="connsiteX147" fmla="*/ 494632 w 1897946"/>
                <a:gd name="connsiteY147" fmla="*/ 2148840 h 2809625"/>
                <a:gd name="connsiteX148" fmla="*/ 578452 w 1897946"/>
                <a:gd name="connsiteY148" fmla="*/ 2308860 h 2809625"/>
                <a:gd name="connsiteX149" fmla="*/ 677512 w 1897946"/>
                <a:gd name="connsiteY149" fmla="*/ 2430780 h 2809625"/>
                <a:gd name="connsiteX150" fmla="*/ 807052 w 1897946"/>
                <a:gd name="connsiteY150" fmla="*/ 2548890 h 2809625"/>
                <a:gd name="connsiteX151" fmla="*/ 936592 w 1897946"/>
                <a:gd name="connsiteY151" fmla="*/ 2617470 h 2809625"/>
                <a:gd name="connsiteX152" fmla="*/ 970882 w 1897946"/>
                <a:gd name="connsiteY152" fmla="*/ 2651760 h 2809625"/>
                <a:gd name="connsiteX153" fmla="*/ 1096612 w 1897946"/>
                <a:gd name="connsiteY153" fmla="*/ 2674620 h 2809625"/>
                <a:gd name="connsiteX154" fmla="*/ 1146142 w 1897946"/>
                <a:gd name="connsiteY154" fmla="*/ 2678430 h 2809625"/>
                <a:gd name="connsiteX155" fmla="*/ 1367122 w 1897946"/>
                <a:gd name="connsiteY155" fmla="*/ 2674620 h 2809625"/>
                <a:gd name="connsiteX156" fmla="*/ 1614772 w 1897946"/>
                <a:gd name="connsiteY156" fmla="*/ 2716530 h 2809625"/>
                <a:gd name="connsiteX157" fmla="*/ 1759552 w 1897946"/>
                <a:gd name="connsiteY157" fmla="*/ 2716530 h 2809625"/>
                <a:gd name="connsiteX158" fmla="*/ 1809082 w 1897946"/>
                <a:gd name="connsiteY158" fmla="*/ 2682240 h 2809625"/>
                <a:gd name="connsiteX159" fmla="*/ 1805272 w 1897946"/>
                <a:gd name="connsiteY159" fmla="*/ 2625090 h 2809625"/>
                <a:gd name="connsiteX160" fmla="*/ 1786222 w 1897946"/>
                <a:gd name="connsiteY160" fmla="*/ 2579370 h 2809625"/>
                <a:gd name="connsiteX161" fmla="*/ 1740502 w 1897946"/>
                <a:gd name="connsiteY161" fmla="*/ 2526030 h 2809625"/>
                <a:gd name="connsiteX162" fmla="*/ 1706212 w 1897946"/>
                <a:gd name="connsiteY162" fmla="*/ 2400300 h 2809625"/>
                <a:gd name="connsiteX163" fmla="*/ 1679542 w 1897946"/>
                <a:gd name="connsiteY163" fmla="*/ 2339340 h 2809625"/>
                <a:gd name="connsiteX164" fmla="*/ 1630012 w 1897946"/>
                <a:gd name="connsiteY164" fmla="*/ 2263140 h 2809625"/>
                <a:gd name="connsiteX165" fmla="*/ 1527142 w 1897946"/>
                <a:gd name="connsiteY165" fmla="*/ 2205990 h 2809625"/>
                <a:gd name="connsiteX166" fmla="*/ 1401412 w 1897946"/>
                <a:gd name="connsiteY166" fmla="*/ 2129790 h 2809625"/>
                <a:gd name="connsiteX167" fmla="*/ 1329022 w 1897946"/>
                <a:gd name="connsiteY167" fmla="*/ 2053590 h 2809625"/>
                <a:gd name="connsiteX168" fmla="*/ 1279492 w 1897946"/>
                <a:gd name="connsiteY168" fmla="*/ 1943100 h 2809625"/>
                <a:gd name="connsiteX169" fmla="*/ 1249012 w 1897946"/>
                <a:gd name="connsiteY169" fmla="*/ 1844040 h 2809625"/>
                <a:gd name="connsiteX170" fmla="*/ 1237582 w 1897946"/>
                <a:gd name="connsiteY170" fmla="*/ 1756410 h 2809625"/>
                <a:gd name="connsiteX171" fmla="*/ 1203292 w 1897946"/>
                <a:gd name="connsiteY171" fmla="*/ 1703070 h 2809625"/>
                <a:gd name="connsiteX172" fmla="*/ 1172812 w 1897946"/>
                <a:gd name="connsiteY172" fmla="*/ 1577340 h 2809625"/>
                <a:gd name="connsiteX173" fmla="*/ 1146142 w 1897946"/>
                <a:gd name="connsiteY173" fmla="*/ 1474470 h 2809625"/>
                <a:gd name="connsiteX174" fmla="*/ 1092802 w 1897946"/>
                <a:gd name="connsiteY174" fmla="*/ 1356360 h 2809625"/>
                <a:gd name="connsiteX175" fmla="*/ 1035652 w 1897946"/>
                <a:gd name="connsiteY175" fmla="*/ 1230630 h 2809625"/>
                <a:gd name="connsiteX176" fmla="*/ 1043272 w 1897946"/>
                <a:gd name="connsiteY176" fmla="*/ 1123950 h 2809625"/>
                <a:gd name="connsiteX177" fmla="*/ 1050892 w 1897946"/>
                <a:gd name="connsiteY177" fmla="*/ 1085850 h 2809625"/>
                <a:gd name="connsiteX178" fmla="*/ 1119472 w 1897946"/>
                <a:gd name="connsiteY178" fmla="*/ 1051560 h 2809625"/>
                <a:gd name="connsiteX179" fmla="*/ 1172812 w 1897946"/>
                <a:gd name="connsiteY179" fmla="*/ 1017270 h 2809625"/>
                <a:gd name="connsiteX180" fmla="*/ 1180432 w 1897946"/>
                <a:gd name="connsiteY180" fmla="*/ 929640 h 2809625"/>
                <a:gd name="connsiteX181" fmla="*/ 1153762 w 1897946"/>
                <a:gd name="connsiteY181" fmla="*/ 842010 h 2809625"/>
                <a:gd name="connsiteX182" fmla="*/ 1085182 w 1897946"/>
                <a:gd name="connsiteY182" fmla="*/ 784860 h 2809625"/>
                <a:gd name="connsiteX183" fmla="*/ 1031842 w 1897946"/>
                <a:gd name="connsiteY183" fmla="*/ 617220 h 2809625"/>
                <a:gd name="connsiteX184" fmla="*/ 970882 w 1897946"/>
                <a:gd name="connsiteY184" fmla="*/ 491490 h 2809625"/>
                <a:gd name="connsiteX185" fmla="*/ 867535 w 1897946"/>
                <a:gd name="connsiteY185" fmla="*/ 386240 h 2809625"/>
                <a:gd name="connsiteX186" fmla="*/ 852772 w 1897946"/>
                <a:gd name="connsiteY186" fmla="*/ 293370 h 2809625"/>
                <a:gd name="connsiteX187" fmla="*/ 860392 w 1897946"/>
                <a:gd name="connsiteY187" fmla="*/ 182880 h 2809625"/>
                <a:gd name="connsiteX188" fmla="*/ 841342 w 1897946"/>
                <a:gd name="connsiteY188" fmla="*/ 99060 h 2809625"/>
                <a:gd name="connsiteX189" fmla="*/ 807052 w 1897946"/>
                <a:gd name="connsiteY189" fmla="*/ 68580 h 2809625"/>
                <a:gd name="connsiteX190" fmla="*/ 734662 w 1897946"/>
                <a:gd name="connsiteY190" fmla="*/ 57150 h 2809625"/>
                <a:gd name="connsiteX191" fmla="*/ 643222 w 1897946"/>
                <a:gd name="connsiteY191" fmla="*/ 57150 h 2809625"/>
                <a:gd name="connsiteX192" fmla="*/ 517492 w 1897946"/>
                <a:gd name="connsiteY192" fmla="*/ 95250 h 2809625"/>
                <a:gd name="connsiteX193" fmla="*/ 452722 w 1897946"/>
                <a:gd name="connsiteY193" fmla="*/ 114300 h 2809625"/>
                <a:gd name="connsiteX194" fmla="*/ 434598 w 1897946"/>
                <a:gd name="connsiteY194" fmla="*/ 119126 h 2809625"/>
                <a:gd name="connsiteX0" fmla="*/ 438408 w 1901756"/>
                <a:gd name="connsiteY0" fmla="*/ 119126 h 2809625"/>
                <a:gd name="connsiteX1" fmla="*/ 489351 w 1901756"/>
                <a:gd name="connsiteY1" fmla="*/ 39559 h 2809625"/>
                <a:gd name="connsiteX2" fmla="*/ 555592 w 1901756"/>
                <a:gd name="connsiteY2" fmla="*/ 41910 h 2809625"/>
                <a:gd name="connsiteX3" fmla="*/ 643222 w 1901756"/>
                <a:gd name="connsiteY3" fmla="*/ 19050 h 2809625"/>
                <a:gd name="connsiteX4" fmla="*/ 765142 w 1901756"/>
                <a:gd name="connsiteY4" fmla="*/ 0 h 2809625"/>
                <a:gd name="connsiteX5" fmla="*/ 822292 w 1901756"/>
                <a:gd name="connsiteY5" fmla="*/ 7620 h 2809625"/>
                <a:gd name="connsiteX6" fmla="*/ 837532 w 1901756"/>
                <a:gd name="connsiteY6" fmla="*/ 11430 h 2809625"/>
                <a:gd name="connsiteX7" fmla="*/ 883252 w 1901756"/>
                <a:gd name="connsiteY7" fmla="*/ 49530 h 2809625"/>
                <a:gd name="connsiteX8" fmla="*/ 917542 w 1901756"/>
                <a:gd name="connsiteY8" fmla="*/ 91440 h 2809625"/>
                <a:gd name="connsiteX9" fmla="*/ 944212 w 1901756"/>
                <a:gd name="connsiteY9" fmla="*/ 152400 h 2809625"/>
                <a:gd name="connsiteX10" fmla="*/ 955642 w 1901756"/>
                <a:gd name="connsiteY10" fmla="*/ 213360 h 2809625"/>
                <a:gd name="connsiteX11" fmla="*/ 959452 w 1901756"/>
                <a:gd name="connsiteY11" fmla="*/ 262890 h 2809625"/>
                <a:gd name="connsiteX12" fmla="*/ 997552 w 1901756"/>
                <a:gd name="connsiteY12" fmla="*/ 300990 h 2809625"/>
                <a:gd name="connsiteX13" fmla="*/ 1039462 w 1901756"/>
                <a:gd name="connsiteY13" fmla="*/ 331470 h 2809625"/>
                <a:gd name="connsiteX14" fmla="*/ 1058512 w 1901756"/>
                <a:gd name="connsiteY14" fmla="*/ 396240 h 2809625"/>
                <a:gd name="connsiteX15" fmla="*/ 1066132 w 1901756"/>
                <a:gd name="connsiteY15" fmla="*/ 476250 h 2809625"/>
                <a:gd name="connsiteX16" fmla="*/ 1130902 w 1901756"/>
                <a:gd name="connsiteY16" fmla="*/ 510540 h 2809625"/>
                <a:gd name="connsiteX17" fmla="*/ 1161382 w 1901756"/>
                <a:gd name="connsiteY17" fmla="*/ 567690 h 2809625"/>
                <a:gd name="connsiteX18" fmla="*/ 1180432 w 1901756"/>
                <a:gd name="connsiteY18" fmla="*/ 628650 h 2809625"/>
                <a:gd name="connsiteX19" fmla="*/ 1184242 w 1901756"/>
                <a:gd name="connsiteY19" fmla="*/ 666750 h 2809625"/>
                <a:gd name="connsiteX20" fmla="*/ 1207102 w 1901756"/>
                <a:gd name="connsiteY20" fmla="*/ 731520 h 2809625"/>
                <a:gd name="connsiteX21" fmla="*/ 1252822 w 1901756"/>
                <a:gd name="connsiteY21" fmla="*/ 773430 h 2809625"/>
                <a:gd name="connsiteX22" fmla="*/ 1287112 w 1901756"/>
                <a:gd name="connsiteY22" fmla="*/ 792480 h 2809625"/>
                <a:gd name="connsiteX23" fmla="*/ 1313782 w 1901756"/>
                <a:gd name="connsiteY23" fmla="*/ 857250 h 2809625"/>
                <a:gd name="connsiteX24" fmla="*/ 1317592 w 1901756"/>
                <a:gd name="connsiteY24" fmla="*/ 918210 h 2809625"/>
                <a:gd name="connsiteX25" fmla="*/ 1306162 w 1901756"/>
                <a:gd name="connsiteY25" fmla="*/ 941070 h 2809625"/>
                <a:gd name="connsiteX26" fmla="*/ 1306162 w 1901756"/>
                <a:gd name="connsiteY26" fmla="*/ 1005840 h 2809625"/>
                <a:gd name="connsiteX27" fmla="*/ 1279492 w 1901756"/>
                <a:gd name="connsiteY27" fmla="*/ 1047750 h 2809625"/>
                <a:gd name="connsiteX28" fmla="*/ 1260442 w 1901756"/>
                <a:gd name="connsiteY28" fmla="*/ 1089660 h 2809625"/>
                <a:gd name="connsiteX29" fmla="*/ 1233772 w 1901756"/>
                <a:gd name="connsiteY29" fmla="*/ 1104900 h 2809625"/>
                <a:gd name="connsiteX30" fmla="*/ 1233772 w 1901756"/>
                <a:gd name="connsiteY30" fmla="*/ 1150620 h 2809625"/>
                <a:gd name="connsiteX31" fmla="*/ 1199482 w 1901756"/>
                <a:gd name="connsiteY31" fmla="*/ 1188720 h 2809625"/>
                <a:gd name="connsiteX32" fmla="*/ 1191862 w 1901756"/>
                <a:gd name="connsiteY32" fmla="*/ 1253490 h 2809625"/>
                <a:gd name="connsiteX33" fmla="*/ 1226152 w 1901756"/>
                <a:gd name="connsiteY33" fmla="*/ 1325880 h 2809625"/>
                <a:gd name="connsiteX34" fmla="*/ 1226152 w 1901756"/>
                <a:gd name="connsiteY34" fmla="*/ 1383030 h 2809625"/>
                <a:gd name="connsiteX35" fmla="*/ 1237582 w 1901756"/>
                <a:gd name="connsiteY35" fmla="*/ 1447800 h 2809625"/>
                <a:gd name="connsiteX36" fmla="*/ 1229962 w 1901756"/>
                <a:gd name="connsiteY36" fmla="*/ 1508760 h 2809625"/>
                <a:gd name="connsiteX37" fmla="*/ 1279492 w 1901756"/>
                <a:gd name="connsiteY37" fmla="*/ 1607820 h 2809625"/>
                <a:gd name="connsiteX38" fmla="*/ 1298542 w 1901756"/>
                <a:gd name="connsiteY38" fmla="*/ 1699260 h 2809625"/>
                <a:gd name="connsiteX39" fmla="*/ 1313782 w 1901756"/>
                <a:gd name="connsiteY39" fmla="*/ 1737360 h 2809625"/>
                <a:gd name="connsiteX40" fmla="*/ 1351882 w 1901756"/>
                <a:gd name="connsiteY40" fmla="*/ 1805940 h 2809625"/>
                <a:gd name="connsiteX41" fmla="*/ 1355692 w 1901756"/>
                <a:gd name="connsiteY41" fmla="*/ 1866900 h 2809625"/>
                <a:gd name="connsiteX42" fmla="*/ 1359502 w 1901756"/>
                <a:gd name="connsiteY42" fmla="*/ 1916430 h 2809625"/>
                <a:gd name="connsiteX43" fmla="*/ 1389982 w 1901756"/>
                <a:gd name="connsiteY43" fmla="*/ 1965960 h 2809625"/>
                <a:gd name="connsiteX44" fmla="*/ 1431892 w 1901756"/>
                <a:gd name="connsiteY44" fmla="*/ 2026920 h 2809625"/>
                <a:gd name="connsiteX45" fmla="*/ 1443322 w 1901756"/>
                <a:gd name="connsiteY45" fmla="*/ 2061210 h 2809625"/>
                <a:gd name="connsiteX46" fmla="*/ 1485232 w 1901756"/>
                <a:gd name="connsiteY46" fmla="*/ 2110740 h 2809625"/>
                <a:gd name="connsiteX47" fmla="*/ 1534762 w 1901756"/>
                <a:gd name="connsiteY47" fmla="*/ 2145030 h 2809625"/>
                <a:gd name="connsiteX48" fmla="*/ 1622392 w 1901756"/>
                <a:gd name="connsiteY48" fmla="*/ 2186940 h 2809625"/>
                <a:gd name="connsiteX49" fmla="*/ 1643241 w 1901756"/>
                <a:gd name="connsiteY49" fmla="*/ 2212815 h 2809625"/>
                <a:gd name="connsiteX50" fmla="*/ 1679331 w 1901756"/>
                <a:gd name="connsiteY50" fmla="*/ 2255730 h 2809625"/>
                <a:gd name="connsiteX51" fmla="*/ 1737486 w 1901756"/>
                <a:gd name="connsiteY51" fmla="*/ 2288220 h 2809625"/>
                <a:gd name="connsiteX52" fmla="*/ 1774792 w 1901756"/>
                <a:gd name="connsiteY52" fmla="*/ 2358390 h 2809625"/>
                <a:gd name="connsiteX53" fmla="*/ 1800246 w 1901756"/>
                <a:gd name="connsiteY53" fmla="*/ 2427391 h 2809625"/>
                <a:gd name="connsiteX54" fmla="*/ 1830516 w 1901756"/>
                <a:gd name="connsiteY54" fmla="*/ 2490946 h 2809625"/>
                <a:gd name="connsiteX55" fmla="*/ 1850782 w 1901756"/>
                <a:gd name="connsiteY55" fmla="*/ 2532061 h 2809625"/>
                <a:gd name="connsiteX56" fmla="*/ 1869621 w 1901756"/>
                <a:gd name="connsiteY56" fmla="*/ 2585401 h 2809625"/>
                <a:gd name="connsiteX57" fmla="*/ 1898175 w 1901756"/>
                <a:gd name="connsiteY57" fmla="*/ 2657833 h 2809625"/>
                <a:gd name="connsiteX58" fmla="*/ 1901756 w 1901756"/>
                <a:gd name="connsiteY58" fmla="*/ 2720153 h 2809625"/>
                <a:gd name="connsiteX59" fmla="*/ 1879378 w 1901756"/>
                <a:gd name="connsiteY59" fmla="*/ 2774583 h 2809625"/>
                <a:gd name="connsiteX60" fmla="*/ 1800831 w 1901756"/>
                <a:gd name="connsiteY60" fmla="*/ 2805605 h 2809625"/>
                <a:gd name="connsiteX61" fmla="*/ 1712051 w 1901756"/>
                <a:gd name="connsiteY61" fmla="*/ 2807092 h 2809625"/>
                <a:gd name="connsiteX62" fmla="*/ 1632792 w 1901756"/>
                <a:gd name="connsiteY62" fmla="*/ 2809625 h 2809625"/>
                <a:gd name="connsiteX63" fmla="*/ 1555402 w 1901756"/>
                <a:gd name="connsiteY63" fmla="*/ 2796703 h 2809625"/>
                <a:gd name="connsiteX64" fmla="*/ 1477612 w 1901756"/>
                <a:gd name="connsiteY64" fmla="*/ 2809396 h 2809625"/>
                <a:gd name="connsiteX65" fmla="*/ 1416652 w 1901756"/>
                <a:gd name="connsiteY65" fmla="*/ 2773680 h 2809625"/>
                <a:gd name="connsiteX66" fmla="*/ 1382362 w 1901756"/>
                <a:gd name="connsiteY66" fmla="*/ 2766060 h 2809625"/>
                <a:gd name="connsiteX67" fmla="*/ 1330214 w 1901756"/>
                <a:gd name="connsiteY67" fmla="*/ 2776822 h 2809625"/>
                <a:gd name="connsiteX68" fmla="*/ 1235487 w 1901756"/>
                <a:gd name="connsiteY68" fmla="*/ 2771440 h 2809625"/>
                <a:gd name="connsiteX69" fmla="*/ 1161382 w 1901756"/>
                <a:gd name="connsiteY69" fmla="*/ 2773680 h 2809625"/>
                <a:gd name="connsiteX70" fmla="*/ 1104232 w 1901756"/>
                <a:gd name="connsiteY70" fmla="*/ 2762250 h 2809625"/>
                <a:gd name="connsiteX71" fmla="*/ 1026461 w 1901756"/>
                <a:gd name="connsiteY71" fmla="*/ 2756724 h 2809625"/>
                <a:gd name="connsiteX72" fmla="*/ 982312 w 1901756"/>
                <a:gd name="connsiteY72" fmla="*/ 2727960 h 2809625"/>
                <a:gd name="connsiteX73" fmla="*/ 873917 w 1901756"/>
                <a:gd name="connsiteY73" fmla="*/ 2713099 h 2809625"/>
                <a:gd name="connsiteX74" fmla="*/ 826102 w 1901756"/>
                <a:gd name="connsiteY74" fmla="*/ 2647950 h 2809625"/>
                <a:gd name="connsiteX75" fmla="*/ 784192 w 1901756"/>
                <a:gd name="connsiteY75" fmla="*/ 2636520 h 2809625"/>
                <a:gd name="connsiteX76" fmla="*/ 753712 w 1901756"/>
                <a:gd name="connsiteY76" fmla="*/ 2625090 h 2809625"/>
                <a:gd name="connsiteX77" fmla="*/ 707992 w 1901756"/>
                <a:gd name="connsiteY77" fmla="*/ 2590800 h 2809625"/>
                <a:gd name="connsiteX78" fmla="*/ 685132 w 1901756"/>
                <a:gd name="connsiteY78" fmla="*/ 2564130 h 2809625"/>
                <a:gd name="connsiteX79" fmla="*/ 616552 w 1901756"/>
                <a:gd name="connsiteY79" fmla="*/ 2552700 h 2809625"/>
                <a:gd name="connsiteX80" fmla="*/ 589882 w 1901756"/>
                <a:gd name="connsiteY80" fmla="*/ 2537460 h 2809625"/>
                <a:gd name="connsiteX81" fmla="*/ 567022 w 1901756"/>
                <a:gd name="connsiteY81" fmla="*/ 2491740 h 2809625"/>
                <a:gd name="connsiteX82" fmla="*/ 567022 w 1901756"/>
                <a:gd name="connsiteY82" fmla="*/ 2426970 h 2809625"/>
                <a:gd name="connsiteX83" fmla="*/ 528922 w 1901756"/>
                <a:gd name="connsiteY83" fmla="*/ 2354580 h 2809625"/>
                <a:gd name="connsiteX84" fmla="*/ 498442 w 1901756"/>
                <a:gd name="connsiteY84" fmla="*/ 2293620 h 2809625"/>
                <a:gd name="connsiteX85" fmla="*/ 448912 w 1901756"/>
                <a:gd name="connsiteY85" fmla="*/ 2217420 h 2809625"/>
                <a:gd name="connsiteX86" fmla="*/ 414622 w 1901756"/>
                <a:gd name="connsiteY86" fmla="*/ 2076450 h 2809625"/>
                <a:gd name="connsiteX87" fmla="*/ 376522 w 1901756"/>
                <a:gd name="connsiteY87" fmla="*/ 2038350 h 2809625"/>
                <a:gd name="connsiteX88" fmla="*/ 357472 w 1901756"/>
                <a:gd name="connsiteY88" fmla="*/ 2011680 h 2809625"/>
                <a:gd name="connsiteX89" fmla="*/ 334612 w 1901756"/>
                <a:gd name="connsiteY89" fmla="*/ 1962150 h 2809625"/>
                <a:gd name="connsiteX90" fmla="*/ 307942 w 1901756"/>
                <a:gd name="connsiteY90" fmla="*/ 1905000 h 2809625"/>
                <a:gd name="connsiteX91" fmla="*/ 258412 w 1901756"/>
                <a:gd name="connsiteY91" fmla="*/ 1802130 h 2809625"/>
                <a:gd name="connsiteX92" fmla="*/ 266032 w 1901756"/>
                <a:gd name="connsiteY92" fmla="*/ 1748790 h 2809625"/>
                <a:gd name="connsiteX93" fmla="*/ 277462 w 1901756"/>
                <a:gd name="connsiteY93" fmla="*/ 1676400 h 2809625"/>
                <a:gd name="connsiteX94" fmla="*/ 262222 w 1901756"/>
                <a:gd name="connsiteY94" fmla="*/ 1611630 h 2809625"/>
                <a:gd name="connsiteX95" fmla="*/ 246982 w 1901756"/>
                <a:gd name="connsiteY95" fmla="*/ 1569720 h 2809625"/>
                <a:gd name="connsiteX96" fmla="*/ 246982 w 1901756"/>
                <a:gd name="connsiteY96" fmla="*/ 1508760 h 2809625"/>
                <a:gd name="connsiteX97" fmla="*/ 246982 w 1901756"/>
                <a:gd name="connsiteY97" fmla="*/ 1508760 h 2809625"/>
                <a:gd name="connsiteX98" fmla="*/ 231742 w 1901756"/>
                <a:gd name="connsiteY98" fmla="*/ 1447800 h 2809625"/>
                <a:gd name="connsiteX99" fmla="*/ 216502 w 1901756"/>
                <a:gd name="connsiteY99" fmla="*/ 1379220 h 2809625"/>
                <a:gd name="connsiteX100" fmla="*/ 231742 w 1901756"/>
                <a:gd name="connsiteY100" fmla="*/ 1329690 h 2809625"/>
                <a:gd name="connsiteX101" fmla="*/ 212692 w 1901756"/>
                <a:gd name="connsiteY101" fmla="*/ 1245870 h 2809625"/>
                <a:gd name="connsiteX102" fmla="*/ 186022 w 1901756"/>
                <a:gd name="connsiteY102" fmla="*/ 1169670 h 2809625"/>
                <a:gd name="connsiteX103" fmla="*/ 163162 w 1901756"/>
                <a:gd name="connsiteY103" fmla="*/ 1108710 h 2809625"/>
                <a:gd name="connsiteX104" fmla="*/ 125062 w 1901756"/>
                <a:gd name="connsiteY104" fmla="*/ 1055370 h 2809625"/>
                <a:gd name="connsiteX105" fmla="*/ 106012 w 1901756"/>
                <a:gd name="connsiteY105" fmla="*/ 994410 h 2809625"/>
                <a:gd name="connsiteX106" fmla="*/ 83152 w 1901756"/>
                <a:gd name="connsiteY106" fmla="*/ 941070 h 2809625"/>
                <a:gd name="connsiteX107" fmla="*/ 102202 w 1901756"/>
                <a:gd name="connsiteY107" fmla="*/ 895350 h 2809625"/>
                <a:gd name="connsiteX108" fmla="*/ 106012 w 1901756"/>
                <a:gd name="connsiteY108" fmla="*/ 838200 h 2809625"/>
                <a:gd name="connsiteX109" fmla="*/ 94582 w 1901756"/>
                <a:gd name="connsiteY109" fmla="*/ 800100 h 2809625"/>
                <a:gd name="connsiteX110" fmla="*/ 98392 w 1901756"/>
                <a:gd name="connsiteY110" fmla="*/ 758190 h 2809625"/>
                <a:gd name="connsiteX111" fmla="*/ 113632 w 1901756"/>
                <a:gd name="connsiteY111" fmla="*/ 716280 h 2809625"/>
                <a:gd name="connsiteX112" fmla="*/ 117442 w 1901756"/>
                <a:gd name="connsiteY112" fmla="*/ 636270 h 2809625"/>
                <a:gd name="connsiteX113" fmla="*/ 94582 w 1901756"/>
                <a:gd name="connsiteY113" fmla="*/ 579120 h 2809625"/>
                <a:gd name="connsiteX114" fmla="*/ 71722 w 1901756"/>
                <a:gd name="connsiteY114" fmla="*/ 548640 h 2809625"/>
                <a:gd name="connsiteX115" fmla="*/ 20765 w 1901756"/>
                <a:gd name="connsiteY115" fmla="*/ 493584 h 2809625"/>
                <a:gd name="connsiteX116" fmla="*/ 27194 w 1901756"/>
                <a:gd name="connsiteY116" fmla="*/ 426720 h 2809625"/>
                <a:gd name="connsiteX117" fmla="*/ 3810 w 1901756"/>
                <a:gd name="connsiteY117" fmla="*/ 351712 h 2809625"/>
                <a:gd name="connsiteX118" fmla="*/ 26002 w 1901756"/>
                <a:gd name="connsiteY118" fmla="*/ 316230 h 2809625"/>
                <a:gd name="connsiteX119" fmla="*/ 0 w 1901756"/>
                <a:gd name="connsiteY119" fmla="*/ 236888 h 2809625"/>
                <a:gd name="connsiteX120" fmla="*/ 67912 w 1901756"/>
                <a:gd name="connsiteY120" fmla="*/ 213360 h 2809625"/>
                <a:gd name="connsiteX121" fmla="*/ 86962 w 1901756"/>
                <a:gd name="connsiteY121" fmla="*/ 167640 h 2809625"/>
                <a:gd name="connsiteX122" fmla="*/ 117442 w 1901756"/>
                <a:gd name="connsiteY122" fmla="*/ 148590 h 2809625"/>
                <a:gd name="connsiteX123" fmla="*/ 151732 w 1901756"/>
                <a:gd name="connsiteY123" fmla="*/ 125730 h 2809625"/>
                <a:gd name="connsiteX124" fmla="*/ 208882 w 1901756"/>
                <a:gd name="connsiteY124" fmla="*/ 87630 h 2809625"/>
                <a:gd name="connsiteX125" fmla="*/ 257617 w 1901756"/>
                <a:gd name="connsiteY125" fmla="*/ 65986 h 2809625"/>
                <a:gd name="connsiteX126" fmla="*/ 339722 w 1901756"/>
                <a:gd name="connsiteY126" fmla="*/ 55145 h 2809625"/>
                <a:gd name="connsiteX127" fmla="*/ 354113 w 1901756"/>
                <a:gd name="connsiteY127" fmla="*/ 114427 h 2809625"/>
                <a:gd name="connsiteX128" fmla="*/ 246982 w 1901756"/>
                <a:gd name="connsiteY128" fmla="*/ 133350 h 2809625"/>
                <a:gd name="connsiteX129" fmla="*/ 132682 w 1901756"/>
                <a:gd name="connsiteY129" fmla="*/ 205740 h 2809625"/>
                <a:gd name="connsiteX130" fmla="*/ 106012 w 1901756"/>
                <a:gd name="connsiteY130" fmla="*/ 259080 h 2809625"/>
                <a:gd name="connsiteX131" fmla="*/ 94582 w 1901756"/>
                <a:gd name="connsiteY131" fmla="*/ 304800 h 2809625"/>
                <a:gd name="connsiteX132" fmla="*/ 86962 w 1901756"/>
                <a:gd name="connsiteY132" fmla="*/ 358140 h 2809625"/>
                <a:gd name="connsiteX133" fmla="*/ 109822 w 1901756"/>
                <a:gd name="connsiteY133" fmla="*/ 430530 h 2809625"/>
                <a:gd name="connsiteX134" fmla="*/ 155542 w 1901756"/>
                <a:gd name="connsiteY134" fmla="*/ 483870 h 2809625"/>
                <a:gd name="connsiteX135" fmla="*/ 189832 w 1901756"/>
                <a:gd name="connsiteY135" fmla="*/ 541020 h 2809625"/>
                <a:gd name="connsiteX136" fmla="*/ 182212 w 1901756"/>
                <a:gd name="connsiteY136" fmla="*/ 643890 h 2809625"/>
                <a:gd name="connsiteX137" fmla="*/ 182212 w 1901756"/>
                <a:gd name="connsiteY137" fmla="*/ 773430 h 2809625"/>
                <a:gd name="connsiteX138" fmla="*/ 170782 w 1901756"/>
                <a:gd name="connsiteY138" fmla="*/ 899160 h 2809625"/>
                <a:gd name="connsiteX139" fmla="*/ 216502 w 1901756"/>
                <a:gd name="connsiteY139" fmla="*/ 1024890 h 2809625"/>
                <a:gd name="connsiteX140" fmla="*/ 246982 w 1901756"/>
                <a:gd name="connsiteY140" fmla="*/ 1112520 h 2809625"/>
                <a:gd name="connsiteX141" fmla="*/ 277462 w 1901756"/>
                <a:gd name="connsiteY141" fmla="*/ 1188720 h 2809625"/>
                <a:gd name="connsiteX142" fmla="*/ 285082 w 1901756"/>
                <a:gd name="connsiteY142" fmla="*/ 1283970 h 2809625"/>
                <a:gd name="connsiteX143" fmla="*/ 300322 w 1901756"/>
                <a:gd name="connsiteY143" fmla="*/ 1394460 h 2809625"/>
                <a:gd name="connsiteX144" fmla="*/ 346042 w 1901756"/>
                <a:gd name="connsiteY144" fmla="*/ 1543050 h 2809625"/>
                <a:gd name="connsiteX145" fmla="*/ 368902 w 1901756"/>
                <a:gd name="connsiteY145" fmla="*/ 1741170 h 2809625"/>
                <a:gd name="connsiteX146" fmla="*/ 437482 w 1901756"/>
                <a:gd name="connsiteY146" fmla="*/ 1950720 h 2809625"/>
                <a:gd name="connsiteX147" fmla="*/ 498442 w 1901756"/>
                <a:gd name="connsiteY147" fmla="*/ 2148840 h 2809625"/>
                <a:gd name="connsiteX148" fmla="*/ 582262 w 1901756"/>
                <a:gd name="connsiteY148" fmla="*/ 2308860 h 2809625"/>
                <a:gd name="connsiteX149" fmla="*/ 681322 w 1901756"/>
                <a:gd name="connsiteY149" fmla="*/ 2430780 h 2809625"/>
                <a:gd name="connsiteX150" fmla="*/ 810862 w 1901756"/>
                <a:gd name="connsiteY150" fmla="*/ 2548890 h 2809625"/>
                <a:gd name="connsiteX151" fmla="*/ 940402 w 1901756"/>
                <a:gd name="connsiteY151" fmla="*/ 2617470 h 2809625"/>
                <a:gd name="connsiteX152" fmla="*/ 974692 w 1901756"/>
                <a:gd name="connsiteY152" fmla="*/ 2651760 h 2809625"/>
                <a:gd name="connsiteX153" fmla="*/ 1100422 w 1901756"/>
                <a:gd name="connsiteY153" fmla="*/ 2674620 h 2809625"/>
                <a:gd name="connsiteX154" fmla="*/ 1149952 w 1901756"/>
                <a:gd name="connsiteY154" fmla="*/ 2678430 h 2809625"/>
                <a:gd name="connsiteX155" fmla="*/ 1370932 w 1901756"/>
                <a:gd name="connsiteY155" fmla="*/ 2674620 h 2809625"/>
                <a:gd name="connsiteX156" fmla="*/ 1618582 w 1901756"/>
                <a:gd name="connsiteY156" fmla="*/ 2716530 h 2809625"/>
                <a:gd name="connsiteX157" fmla="*/ 1763362 w 1901756"/>
                <a:gd name="connsiteY157" fmla="*/ 2716530 h 2809625"/>
                <a:gd name="connsiteX158" fmla="*/ 1812892 w 1901756"/>
                <a:gd name="connsiteY158" fmla="*/ 2682240 h 2809625"/>
                <a:gd name="connsiteX159" fmla="*/ 1809082 w 1901756"/>
                <a:gd name="connsiteY159" fmla="*/ 2625090 h 2809625"/>
                <a:gd name="connsiteX160" fmla="*/ 1790032 w 1901756"/>
                <a:gd name="connsiteY160" fmla="*/ 2579370 h 2809625"/>
                <a:gd name="connsiteX161" fmla="*/ 1744312 w 1901756"/>
                <a:gd name="connsiteY161" fmla="*/ 2526030 h 2809625"/>
                <a:gd name="connsiteX162" fmla="*/ 1710022 w 1901756"/>
                <a:gd name="connsiteY162" fmla="*/ 2400300 h 2809625"/>
                <a:gd name="connsiteX163" fmla="*/ 1683352 w 1901756"/>
                <a:gd name="connsiteY163" fmla="*/ 2339340 h 2809625"/>
                <a:gd name="connsiteX164" fmla="*/ 1633822 w 1901756"/>
                <a:gd name="connsiteY164" fmla="*/ 2263140 h 2809625"/>
                <a:gd name="connsiteX165" fmla="*/ 1530952 w 1901756"/>
                <a:gd name="connsiteY165" fmla="*/ 2205990 h 2809625"/>
                <a:gd name="connsiteX166" fmla="*/ 1405222 w 1901756"/>
                <a:gd name="connsiteY166" fmla="*/ 2129790 h 2809625"/>
                <a:gd name="connsiteX167" fmla="*/ 1332832 w 1901756"/>
                <a:gd name="connsiteY167" fmla="*/ 2053590 h 2809625"/>
                <a:gd name="connsiteX168" fmla="*/ 1283302 w 1901756"/>
                <a:gd name="connsiteY168" fmla="*/ 1943100 h 2809625"/>
                <a:gd name="connsiteX169" fmla="*/ 1252822 w 1901756"/>
                <a:gd name="connsiteY169" fmla="*/ 1844040 h 2809625"/>
                <a:gd name="connsiteX170" fmla="*/ 1241392 w 1901756"/>
                <a:gd name="connsiteY170" fmla="*/ 1756410 h 2809625"/>
                <a:gd name="connsiteX171" fmla="*/ 1207102 w 1901756"/>
                <a:gd name="connsiteY171" fmla="*/ 1703070 h 2809625"/>
                <a:gd name="connsiteX172" fmla="*/ 1176622 w 1901756"/>
                <a:gd name="connsiteY172" fmla="*/ 1577340 h 2809625"/>
                <a:gd name="connsiteX173" fmla="*/ 1149952 w 1901756"/>
                <a:gd name="connsiteY173" fmla="*/ 1474470 h 2809625"/>
                <a:gd name="connsiteX174" fmla="*/ 1096612 w 1901756"/>
                <a:gd name="connsiteY174" fmla="*/ 1356360 h 2809625"/>
                <a:gd name="connsiteX175" fmla="*/ 1039462 w 1901756"/>
                <a:gd name="connsiteY175" fmla="*/ 1230630 h 2809625"/>
                <a:gd name="connsiteX176" fmla="*/ 1047082 w 1901756"/>
                <a:gd name="connsiteY176" fmla="*/ 1123950 h 2809625"/>
                <a:gd name="connsiteX177" fmla="*/ 1054702 w 1901756"/>
                <a:gd name="connsiteY177" fmla="*/ 1085850 h 2809625"/>
                <a:gd name="connsiteX178" fmla="*/ 1123282 w 1901756"/>
                <a:gd name="connsiteY178" fmla="*/ 1051560 h 2809625"/>
                <a:gd name="connsiteX179" fmla="*/ 1176622 w 1901756"/>
                <a:gd name="connsiteY179" fmla="*/ 1017270 h 2809625"/>
                <a:gd name="connsiteX180" fmla="*/ 1184242 w 1901756"/>
                <a:gd name="connsiteY180" fmla="*/ 929640 h 2809625"/>
                <a:gd name="connsiteX181" fmla="*/ 1157572 w 1901756"/>
                <a:gd name="connsiteY181" fmla="*/ 842010 h 2809625"/>
                <a:gd name="connsiteX182" fmla="*/ 1088992 w 1901756"/>
                <a:gd name="connsiteY182" fmla="*/ 784860 h 2809625"/>
                <a:gd name="connsiteX183" fmla="*/ 1035652 w 1901756"/>
                <a:gd name="connsiteY183" fmla="*/ 617220 h 2809625"/>
                <a:gd name="connsiteX184" fmla="*/ 974692 w 1901756"/>
                <a:gd name="connsiteY184" fmla="*/ 491490 h 2809625"/>
                <a:gd name="connsiteX185" fmla="*/ 871345 w 1901756"/>
                <a:gd name="connsiteY185" fmla="*/ 386240 h 2809625"/>
                <a:gd name="connsiteX186" fmla="*/ 856582 w 1901756"/>
                <a:gd name="connsiteY186" fmla="*/ 293370 h 2809625"/>
                <a:gd name="connsiteX187" fmla="*/ 864202 w 1901756"/>
                <a:gd name="connsiteY187" fmla="*/ 182880 h 2809625"/>
                <a:gd name="connsiteX188" fmla="*/ 845152 w 1901756"/>
                <a:gd name="connsiteY188" fmla="*/ 99060 h 2809625"/>
                <a:gd name="connsiteX189" fmla="*/ 810862 w 1901756"/>
                <a:gd name="connsiteY189" fmla="*/ 68580 h 2809625"/>
                <a:gd name="connsiteX190" fmla="*/ 738472 w 1901756"/>
                <a:gd name="connsiteY190" fmla="*/ 57150 h 2809625"/>
                <a:gd name="connsiteX191" fmla="*/ 647032 w 1901756"/>
                <a:gd name="connsiteY191" fmla="*/ 57150 h 2809625"/>
                <a:gd name="connsiteX192" fmla="*/ 521302 w 1901756"/>
                <a:gd name="connsiteY192" fmla="*/ 95250 h 2809625"/>
                <a:gd name="connsiteX193" fmla="*/ 456532 w 1901756"/>
                <a:gd name="connsiteY193" fmla="*/ 114300 h 2809625"/>
                <a:gd name="connsiteX194" fmla="*/ 438408 w 1901756"/>
                <a:gd name="connsiteY194" fmla="*/ 119126 h 2809625"/>
                <a:gd name="connsiteX0" fmla="*/ 438408 w 1901756"/>
                <a:gd name="connsiteY0" fmla="*/ 119126 h 2809625"/>
                <a:gd name="connsiteX1" fmla="*/ 489351 w 1901756"/>
                <a:gd name="connsiteY1" fmla="*/ 39559 h 2809625"/>
                <a:gd name="connsiteX2" fmla="*/ 555592 w 1901756"/>
                <a:gd name="connsiteY2" fmla="*/ 41910 h 2809625"/>
                <a:gd name="connsiteX3" fmla="*/ 643222 w 1901756"/>
                <a:gd name="connsiteY3" fmla="*/ 19050 h 2809625"/>
                <a:gd name="connsiteX4" fmla="*/ 765142 w 1901756"/>
                <a:gd name="connsiteY4" fmla="*/ 0 h 2809625"/>
                <a:gd name="connsiteX5" fmla="*/ 822292 w 1901756"/>
                <a:gd name="connsiteY5" fmla="*/ 7620 h 2809625"/>
                <a:gd name="connsiteX6" fmla="*/ 837532 w 1901756"/>
                <a:gd name="connsiteY6" fmla="*/ 11430 h 2809625"/>
                <a:gd name="connsiteX7" fmla="*/ 883252 w 1901756"/>
                <a:gd name="connsiteY7" fmla="*/ 49530 h 2809625"/>
                <a:gd name="connsiteX8" fmla="*/ 917542 w 1901756"/>
                <a:gd name="connsiteY8" fmla="*/ 91440 h 2809625"/>
                <a:gd name="connsiteX9" fmla="*/ 944212 w 1901756"/>
                <a:gd name="connsiteY9" fmla="*/ 152400 h 2809625"/>
                <a:gd name="connsiteX10" fmla="*/ 955642 w 1901756"/>
                <a:gd name="connsiteY10" fmla="*/ 213360 h 2809625"/>
                <a:gd name="connsiteX11" fmla="*/ 959452 w 1901756"/>
                <a:gd name="connsiteY11" fmla="*/ 262890 h 2809625"/>
                <a:gd name="connsiteX12" fmla="*/ 997552 w 1901756"/>
                <a:gd name="connsiteY12" fmla="*/ 300990 h 2809625"/>
                <a:gd name="connsiteX13" fmla="*/ 1039462 w 1901756"/>
                <a:gd name="connsiteY13" fmla="*/ 331470 h 2809625"/>
                <a:gd name="connsiteX14" fmla="*/ 1058512 w 1901756"/>
                <a:gd name="connsiteY14" fmla="*/ 396240 h 2809625"/>
                <a:gd name="connsiteX15" fmla="*/ 1066132 w 1901756"/>
                <a:gd name="connsiteY15" fmla="*/ 476250 h 2809625"/>
                <a:gd name="connsiteX16" fmla="*/ 1130902 w 1901756"/>
                <a:gd name="connsiteY16" fmla="*/ 510540 h 2809625"/>
                <a:gd name="connsiteX17" fmla="*/ 1161382 w 1901756"/>
                <a:gd name="connsiteY17" fmla="*/ 567690 h 2809625"/>
                <a:gd name="connsiteX18" fmla="*/ 1180432 w 1901756"/>
                <a:gd name="connsiteY18" fmla="*/ 628650 h 2809625"/>
                <a:gd name="connsiteX19" fmla="*/ 1184242 w 1901756"/>
                <a:gd name="connsiteY19" fmla="*/ 666750 h 2809625"/>
                <a:gd name="connsiteX20" fmla="*/ 1207102 w 1901756"/>
                <a:gd name="connsiteY20" fmla="*/ 731520 h 2809625"/>
                <a:gd name="connsiteX21" fmla="*/ 1252822 w 1901756"/>
                <a:gd name="connsiteY21" fmla="*/ 773430 h 2809625"/>
                <a:gd name="connsiteX22" fmla="*/ 1287112 w 1901756"/>
                <a:gd name="connsiteY22" fmla="*/ 792480 h 2809625"/>
                <a:gd name="connsiteX23" fmla="*/ 1313782 w 1901756"/>
                <a:gd name="connsiteY23" fmla="*/ 857250 h 2809625"/>
                <a:gd name="connsiteX24" fmla="*/ 1317592 w 1901756"/>
                <a:gd name="connsiteY24" fmla="*/ 918210 h 2809625"/>
                <a:gd name="connsiteX25" fmla="*/ 1306162 w 1901756"/>
                <a:gd name="connsiteY25" fmla="*/ 941070 h 2809625"/>
                <a:gd name="connsiteX26" fmla="*/ 1306162 w 1901756"/>
                <a:gd name="connsiteY26" fmla="*/ 1005840 h 2809625"/>
                <a:gd name="connsiteX27" fmla="*/ 1279492 w 1901756"/>
                <a:gd name="connsiteY27" fmla="*/ 1047750 h 2809625"/>
                <a:gd name="connsiteX28" fmla="*/ 1260442 w 1901756"/>
                <a:gd name="connsiteY28" fmla="*/ 1089660 h 2809625"/>
                <a:gd name="connsiteX29" fmla="*/ 1233772 w 1901756"/>
                <a:gd name="connsiteY29" fmla="*/ 1104900 h 2809625"/>
                <a:gd name="connsiteX30" fmla="*/ 1233772 w 1901756"/>
                <a:gd name="connsiteY30" fmla="*/ 1150620 h 2809625"/>
                <a:gd name="connsiteX31" fmla="*/ 1199482 w 1901756"/>
                <a:gd name="connsiteY31" fmla="*/ 1188720 h 2809625"/>
                <a:gd name="connsiteX32" fmla="*/ 1191862 w 1901756"/>
                <a:gd name="connsiteY32" fmla="*/ 1253490 h 2809625"/>
                <a:gd name="connsiteX33" fmla="*/ 1226152 w 1901756"/>
                <a:gd name="connsiteY33" fmla="*/ 1325880 h 2809625"/>
                <a:gd name="connsiteX34" fmla="*/ 1226152 w 1901756"/>
                <a:gd name="connsiteY34" fmla="*/ 1383030 h 2809625"/>
                <a:gd name="connsiteX35" fmla="*/ 1237582 w 1901756"/>
                <a:gd name="connsiteY35" fmla="*/ 1447800 h 2809625"/>
                <a:gd name="connsiteX36" fmla="*/ 1229962 w 1901756"/>
                <a:gd name="connsiteY36" fmla="*/ 1508760 h 2809625"/>
                <a:gd name="connsiteX37" fmla="*/ 1279492 w 1901756"/>
                <a:gd name="connsiteY37" fmla="*/ 1607820 h 2809625"/>
                <a:gd name="connsiteX38" fmla="*/ 1298542 w 1901756"/>
                <a:gd name="connsiteY38" fmla="*/ 1699260 h 2809625"/>
                <a:gd name="connsiteX39" fmla="*/ 1313782 w 1901756"/>
                <a:gd name="connsiteY39" fmla="*/ 1737360 h 2809625"/>
                <a:gd name="connsiteX40" fmla="*/ 1351882 w 1901756"/>
                <a:gd name="connsiteY40" fmla="*/ 1805940 h 2809625"/>
                <a:gd name="connsiteX41" fmla="*/ 1355692 w 1901756"/>
                <a:gd name="connsiteY41" fmla="*/ 1866900 h 2809625"/>
                <a:gd name="connsiteX42" fmla="*/ 1359502 w 1901756"/>
                <a:gd name="connsiteY42" fmla="*/ 1916430 h 2809625"/>
                <a:gd name="connsiteX43" fmla="*/ 1389982 w 1901756"/>
                <a:gd name="connsiteY43" fmla="*/ 1965960 h 2809625"/>
                <a:gd name="connsiteX44" fmla="*/ 1431892 w 1901756"/>
                <a:gd name="connsiteY44" fmla="*/ 2026920 h 2809625"/>
                <a:gd name="connsiteX45" fmla="*/ 1443322 w 1901756"/>
                <a:gd name="connsiteY45" fmla="*/ 2061210 h 2809625"/>
                <a:gd name="connsiteX46" fmla="*/ 1485232 w 1901756"/>
                <a:gd name="connsiteY46" fmla="*/ 2110740 h 2809625"/>
                <a:gd name="connsiteX47" fmla="*/ 1534762 w 1901756"/>
                <a:gd name="connsiteY47" fmla="*/ 2145030 h 2809625"/>
                <a:gd name="connsiteX48" fmla="*/ 1622392 w 1901756"/>
                <a:gd name="connsiteY48" fmla="*/ 2186940 h 2809625"/>
                <a:gd name="connsiteX49" fmla="*/ 1643241 w 1901756"/>
                <a:gd name="connsiteY49" fmla="*/ 2212815 h 2809625"/>
                <a:gd name="connsiteX50" fmla="*/ 1679331 w 1901756"/>
                <a:gd name="connsiteY50" fmla="*/ 2255730 h 2809625"/>
                <a:gd name="connsiteX51" fmla="*/ 1737486 w 1901756"/>
                <a:gd name="connsiteY51" fmla="*/ 2288220 h 2809625"/>
                <a:gd name="connsiteX52" fmla="*/ 1774792 w 1901756"/>
                <a:gd name="connsiteY52" fmla="*/ 2358390 h 2809625"/>
                <a:gd name="connsiteX53" fmla="*/ 1800246 w 1901756"/>
                <a:gd name="connsiteY53" fmla="*/ 2427391 h 2809625"/>
                <a:gd name="connsiteX54" fmla="*/ 1830516 w 1901756"/>
                <a:gd name="connsiteY54" fmla="*/ 2490946 h 2809625"/>
                <a:gd name="connsiteX55" fmla="*/ 1850782 w 1901756"/>
                <a:gd name="connsiteY55" fmla="*/ 2532061 h 2809625"/>
                <a:gd name="connsiteX56" fmla="*/ 1869621 w 1901756"/>
                <a:gd name="connsiteY56" fmla="*/ 2585401 h 2809625"/>
                <a:gd name="connsiteX57" fmla="*/ 1898175 w 1901756"/>
                <a:gd name="connsiteY57" fmla="*/ 2657833 h 2809625"/>
                <a:gd name="connsiteX58" fmla="*/ 1901756 w 1901756"/>
                <a:gd name="connsiteY58" fmla="*/ 2720153 h 2809625"/>
                <a:gd name="connsiteX59" fmla="*/ 1879378 w 1901756"/>
                <a:gd name="connsiteY59" fmla="*/ 2774583 h 2809625"/>
                <a:gd name="connsiteX60" fmla="*/ 1800831 w 1901756"/>
                <a:gd name="connsiteY60" fmla="*/ 2805605 h 2809625"/>
                <a:gd name="connsiteX61" fmla="*/ 1712051 w 1901756"/>
                <a:gd name="connsiteY61" fmla="*/ 2807092 h 2809625"/>
                <a:gd name="connsiteX62" fmla="*/ 1632792 w 1901756"/>
                <a:gd name="connsiteY62" fmla="*/ 2809625 h 2809625"/>
                <a:gd name="connsiteX63" fmla="*/ 1555402 w 1901756"/>
                <a:gd name="connsiteY63" fmla="*/ 2796703 h 2809625"/>
                <a:gd name="connsiteX64" fmla="*/ 1477612 w 1901756"/>
                <a:gd name="connsiteY64" fmla="*/ 2809396 h 2809625"/>
                <a:gd name="connsiteX65" fmla="*/ 1416652 w 1901756"/>
                <a:gd name="connsiteY65" fmla="*/ 2773680 h 2809625"/>
                <a:gd name="connsiteX66" fmla="*/ 1382362 w 1901756"/>
                <a:gd name="connsiteY66" fmla="*/ 2766060 h 2809625"/>
                <a:gd name="connsiteX67" fmla="*/ 1330214 w 1901756"/>
                <a:gd name="connsiteY67" fmla="*/ 2776822 h 2809625"/>
                <a:gd name="connsiteX68" fmla="*/ 1235487 w 1901756"/>
                <a:gd name="connsiteY68" fmla="*/ 2771440 h 2809625"/>
                <a:gd name="connsiteX69" fmla="*/ 1161382 w 1901756"/>
                <a:gd name="connsiteY69" fmla="*/ 2773680 h 2809625"/>
                <a:gd name="connsiteX70" fmla="*/ 1104232 w 1901756"/>
                <a:gd name="connsiteY70" fmla="*/ 2762250 h 2809625"/>
                <a:gd name="connsiteX71" fmla="*/ 1026461 w 1901756"/>
                <a:gd name="connsiteY71" fmla="*/ 2756724 h 2809625"/>
                <a:gd name="connsiteX72" fmla="*/ 982312 w 1901756"/>
                <a:gd name="connsiteY72" fmla="*/ 2727960 h 2809625"/>
                <a:gd name="connsiteX73" fmla="*/ 873917 w 1901756"/>
                <a:gd name="connsiteY73" fmla="*/ 2713099 h 2809625"/>
                <a:gd name="connsiteX74" fmla="*/ 826102 w 1901756"/>
                <a:gd name="connsiteY74" fmla="*/ 2647950 h 2809625"/>
                <a:gd name="connsiteX75" fmla="*/ 784192 w 1901756"/>
                <a:gd name="connsiteY75" fmla="*/ 2636520 h 2809625"/>
                <a:gd name="connsiteX76" fmla="*/ 753712 w 1901756"/>
                <a:gd name="connsiteY76" fmla="*/ 2625090 h 2809625"/>
                <a:gd name="connsiteX77" fmla="*/ 707992 w 1901756"/>
                <a:gd name="connsiteY77" fmla="*/ 2590800 h 2809625"/>
                <a:gd name="connsiteX78" fmla="*/ 685132 w 1901756"/>
                <a:gd name="connsiteY78" fmla="*/ 2564130 h 2809625"/>
                <a:gd name="connsiteX79" fmla="*/ 616552 w 1901756"/>
                <a:gd name="connsiteY79" fmla="*/ 2552700 h 2809625"/>
                <a:gd name="connsiteX80" fmla="*/ 589882 w 1901756"/>
                <a:gd name="connsiteY80" fmla="*/ 2537460 h 2809625"/>
                <a:gd name="connsiteX81" fmla="*/ 567022 w 1901756"/>
                <a:gd name="connsiteY81" fmla="*/ 2491740 h 2809625"/>
                <a:gd name="connsiteX82" fmla="*/ 567022 w 1901756"/>
                <a:gd name="connsiteY82" fmla="*/ 2426970 h 2809625"/>
                <a:gd name="connsiteX83" fmla="*/ 528922 w 1901756"/>
                <a:gd name="connsiteY83" fmla="*/ 2354580 h 2809625"/>
                <a:gd name="connsiteX84" fmla="*/ 498442 w 1901756"/>
                <a:gd name="connsiteY84" fmla="*/ 2293620 h 2809625"/>
                <a:gd name="connsiteX85" fmla="*/ 448912 w 1901756"/>
                <a:gd name="connsiteY85" fmla="*/ 2217420 h 2809625"/>
                <a:gd name="connsiteX86" fmla="*/ 414622 w 1901756"/>
                <a:gd name="connsiteY86" fmla="*/ 2076450 h 2809625"/>
                <a:gd name="connsiteX87" fmla="*/ 376522 w 1901756"/>
                <a:gd name="connsiteY87" fmla="*/ 2038350 h 2809625"/>
                <a:gd name="connsiteX88" fmla="*/ 357472 w 1901756"/>
                <a:gd name="connsiteY88" fmla="*/ 2011680 h 2809625"/>
                <a:gd name="connsiteX89" fmla="*/ 334612 w 1901756"/>
                <a:gd name="connsiteY89" fmla="*/ 1962150 h 2809625"/>
                <a:gd name="connsiteX90" fmla="*/ 307942 w 1901756"/>
                <a:gd name="connsiteY90" fmla="*/ 1905000 h 2809625"/>
                <a:gd name="connsiteX91" fmla="*/ 258412 w 1901756"/>
                <a:gd name="connsiteY91" fmla="*/ 1802130 h 2809625"/>
                <a:gd name="connsiteX92" fmla="*/ 266032 w 1901756"/>
                <a:gd name="connsiteY92" fmla="*/ 1748790 h 2809625"/>
                <a:gd name="connsiteX93" fmla="*/ 277462 w 1901756"/>
                <a:gd name="connsiteY93" fmla="*/ 1676400 h 2809625"/>
                <a:gd name="connsiteX94" fmla="*/ 262222 w 1901756"/>
                <a:gd name="connsiteY94" fmla="*/ 1611630 h 2809625"/>
                <a:gd name="connsiteX95" fmla="*/ 246982 w 1901756"/>
                <a:gd name="connsiteY95" fmla="*/ 1569720 h 2809625"/>
                <a:gd name="connsiteX96" fmla="*/ 246982 w 1901756"/>
                <a:gd name="connsiteY96" fmla="*/ 1508760 h 2809625"/>
                <a:gd name="connsiteX97" fmla="*/ 246982 w 1901756"/>
                <a:gd name="connsiteY97" fmla="*/ 1508760 h 2809625"/>
                <a:gd name="connsiteX98" fmla="*/ 231742 w 1901756"/>
                <a:gd name="connsiteY98" fmla="*/ 1447800 h 2809625"/>
                <a:gd name="connsiteX99" fmla="*/ 216502 w 1901756"/>
                <a:gd name="connsiteY99" fmla="*/ 1379220 h 2809625"/>
                <a:gd name="connsiteX100" fmla="*/ 231742 w 1901756"/>
                <a:gd name="connsiteY100" fmla="*/ 1329690 h 2809625"/>
                <a:gd name="connsiteX101" fmla="*/ 212692 w 1901756"/>
                <a:gd name="connsiteY101" fmla="*/ 1245870 h 2809625"/>
                <a:gd name="connsiteX102" fmla="*/ 186022 w 1901756"/>
                <a:gd name="connsiteY102" fmla="*/ 1169670 h 2809625"/>
                <a:gd name="connsiteX103" fmla="*/ 163162 w 1901756"/>
                <a:gd name="connsiteY103" fmla="*/ 1108710 h 2809625"/>
                <a:gd name="connsiteX104" fmla="*/ 125062 w 1901756"/>
                <a:gd name="connsiteY104" fmla="*/ 1055370 h 2809625"/>
                <a:gd name="connsiteX105" fmla="*/ 106012 w 1901756"/>
                <a:gd name="connsiteY105" fmla="*/ 994410 h 2809625"/>
                <a:gd name="connsiteX106" fmla="*/ 83152 w 1901756"/>
                <a:gd name="connsiteY106" fmla="*/ 941070 h 2809625"/>
                <a:gd name="connsiteX107" fmla="*/ 102202 w 1901756"/>
                <a:gd name="connsiteY107" fmla="*/ 895350 h 2809625"/>
                <a:gd name="connsiteX108" fmla="*/ 106012 w 1901756"/>
                <a:gd name="connsiteY108" fmla="*/ 838200 h 2809625"/>
                <a:gd name="connsiteX109" fmla="*/ 94582 w 1901756"/>
                <a:gd name="connsiteY109" fmla="*/ 800100 h 2809625"/>
                <a:gd name="connsiteX110" fmla="*/ 98392 w 1901756"/>
                <a:gd name="connsiteY110" fmla="*/ 758190 h 2809625"/>
                <a:gd name="connsiteX111" fmla="*/ 113632 w 1901756"/>
                <a:gd name="connsiteY111" fmla="*/ 716280 h 2809625"/>
                <a:gd name="connsiteX112" fmla="*/ 117442 w 1901756"/>
                <a:gd name="connsiteY112" fmla="*/ 636270 h 2809625"/>
                <a:gd name="connsiteX113" fmla="*/ 94582 w 1901756"/>
                <a:gd name="connsiteY113" fmla="*/ 579120 h 2809625"/>
                <a:gd name="connsiteX114" fmla="*/ 71722 w 1901756"/>
                <a:gd name="connsiteY114" fmla="*/ 548640 h 2809625"/>
                <a:gd name="connsiteX115" fmla="*/ 20765 w 1901756"/>
                <a:gd name="connsiteY115" fmla="*/ 493584 h 2809625"/>
                <a:gd name="connsiteX116" fmla="*/ 27194 w 1901756"/>
                <a:gd name="connsiteY116" fmla="*/ 426720 h 2809625"/>
                <a:gd name="connsiteX117" fmla="*/ 3810 w 1901756"/>
                <a:gd name="connsiteY117" fmla="*/ 351712 h 2809625"/>
                <a:gd name="connsiteX118" fmla="*/ 26002 w 1901756"/>
                <a:gd name="connsiteY118" fmla="*/ 316230 h 2809625"/>
                <a:gd name="connsiteX119" fmla="*/ 0 w 1901756"/>
                <a:gd name="connsiteY119" fmla="*/ 236888 h 2809625"/>
                <a:gd name="connsiteX120" fmla="*/ 54911 w 1901756"/>
                <a:gd name="connsiteY120" fmla="*/ 204693 h 2809625"/>
                <a:gd name="connsiteX121" fmla="*/ 86962 w 1901756"/>
                <a:gd name="connsiteY121" fmla="*/ 167640 h 2809625"/>
                <a:gd name="connsiteX122" fmla="*/ 117442 w 1901756"/>
                <a:gd name="connsiteY122" fmla="*/ 148590 h 2809625"/>
                <a:gd name="connsiteX123" fmla="*/ 151732 w 1901756"/>
                <a:gd name="connsiteY123" fmla="*/ 125730 h 2809625"/>
                <a:gd name="connsiteX124" fmla="*/ 208882 w 1901756"/>
                <a:gd name="connsiteY124" fmla="*/ 87630 h 2809625"/>
                <a:gd name="connsiteX125" fmla="*/ 257617 w 1901756"/>
                <a:gd name="connsiteY125" fmla="*/ 65986 h 2809625"/>
                <a:gd name="connsiteX126" fmla="*/ 339722 w 1901756"/>
                <a:gd name="connsiteY126" fmla="*/ 55145 h 2809625"/>
                <a:gd name="connsiteX127" fmla="*/ 354113 w 1901756"/>
                <a:gd name="connsiteY127" fmla="*/ 114427 h 2809625"/>
                <a:gd name="connsiteX128" fmla="*/ 246982 w 1901756"/>
                <a:gd name="connsiteY128" fmla="*/ 133350 h 2809625"/>
                <a:gd name="connsiteX129" fmla="*/ 132682 w 1901756"/>
                <a:gd name="connsiteY129" fmla="*/ 205740 h 2809625"/>
                <a:gd name="connsiteX130" fmla="*/ 106012 w 1901756"/>
                <a:gd name="connsiteY130" fmla="*/ 259080 h 2809625"/>
                <a:gd name="connsiteX131" fmla="*/ 94582 w 1901756"/>
                <a:gd name="connsiteY131" fmla="*/ 304800 h 2809625"/>
                <a:gd name="connsiteX132" fmla="*/ 86962 w 1901756"/>
                <a:gd name="connsiteY132" fmla="*/ 358140 h 2809625"/>
                <a:gd name="connsiteX133" fmla="*/ 109822 w 1901756"/>
                <a:gd name="connsiteY133" fmla="*/ 430530 h 2809625"/>
                <a:gd name="connsiteX134" fmla="*/ 155542 w 1901756"/>
                <a:gd name="connsiteY134" fmla="*/ 483870 h 2809625"/>
                <a:gd name="connsiteX135" fmla="*/ 189832 w 1901756"/>
                <a:gd name="connsiteY135" fmla="*/ 541020 h 2809625"/>
                <a:gd name="connsiteX136" fmla="*/ 182212 w 1901756"/>
                <a:gd name="connsiteY136" fmla="*/ 643890 h 2809625"/>
                <a:gd name="connsiteX137" fmla="*/ 182212 w 1901756"/>
                <a:gd name="connsiteY137" fmla="*/ 773430 h 2809625"/>
                <a:gd name="connsiteX138" fmla="*/ 170782 w 1901756"/>
                <a:gd name="connsiteY138" fmla="*/ 899160 h 2809625"/>
                <a:gd name="connsiteX139" fmla="*/ 216502 w 1901756"/>
                <a:gd name="connsiteY139" fmla="*/ 1024890 h 2809625"/>
                <a:gd name="connsiteX140" fmla="*/ 246982 w 1901756"/>
                <a:gd name="connsiteY140" fmla="*/ 1112520 h 2809625"/>
                <a:gd name="connsiteX141" fmla="*/ 277462 w 1901756"/>
                <a:gd name="connsiteY141" fmla="*/ 1188720 h 2809625"/>
                <a:gd name="connsiteX142" fmla="*/ 285082 w 1901756"/>
                <a:gd name="connsiteY142" fmla="*/ 1283970 h 2809625"/>
                <a:gd name="connsiteX143" fmla="*/ 300322 w 1901756"/>
                <a:gd name="connsiteY143" fmla="*/ 1394460 h 2809625"/>
                <a:gd name="connsiteX144" fmla="*/ 346042 w 1901756"/>
                <a:gd name="connsiteY144" fmla="*/ 1543050 h 2809625"/>
                <a:gd name="connsiteX145" fmla="*/ 368902 w 1901756"/>
                <a:gd name="connsiteY145" fmla="*/ 1741170 h 2809625"/>
                <a:gd name="connsiteX146" fmla="*/ 437482 w 1901756"/>
                <a:gd name="connsiteY146" fmla="*/ 1950720 h 2809625"/>
                <a:gd name="connsiteX147" fmla="*/ 498442 w 1901756"/>
                <a:gd name="connsiteY147" fmla="*/ 2148840 h 2809625"/>
                <a:gd name="connsiteX148" fmla="*/ 582262 w 1901756"/>
                <a:gd name="connsiteY148" fmla="*/ 2308860 h 2809625"/>
                <a:gd name="connsiteX149" fmla="*/ 681322 w 1901756"/>
                <a:gd name="connsiteY149" fmla="*/ 2430780 h 2809625"/>
                <a:gd name="connsiteX150" fmla="*/ 810862 w 1901756"/>
                <a:gd name="connsiteY150" fmla="*/ 2548890 h 2809625"/>
                <a:gd name="connsiteX151" fmla="*/ 940402 w 1901756"/>
                <a:gd name="connsiteY151" fmla="*/ 2617470 h 2809625"/>
                <a:gd name="connsiteX152" fmla="*/ 974692 w 1901756"/>
                <a:gd name="connsiteY152" fmla="*/ 2651760 h 2809625"/>
                <a:gd name="connsiteX153" fmla="*/ 1100422 w 1901756"/>
                <a:gd name="connsiteY153" fmla="*/ 2674620 h 2809625"/>
                <a:gd name="connsiteX154" fmla="*/ 1149952 w 1901756"/>
                <a:gd name="connsiteY154" fmla="*/ 2678430 h 2809625"/>
                <a:gd name="connsiteX155" fmla="*/ 1370932 w 1901756"/>
                <a:gd name="connsiteY155" fmla="*/ 2674620 h 2809625"/>
                <a:gd name="connsiteX156" fmla="*/ 1618582 w 1901756"/>
                <a:gd name="connsiteY156" fmla="*/ 2716530 h 2809625"/>
                <a:gd name="connsiteX157" fmla="*/ 1763362 w 1901756"/>
                <a:gd name="connsiteY157" fmla="*/ 2716530 h 2809625"/>
                <a:gd name="connsiteX158" fmla="*/ 1812892 w 1901756"/>
                <a:gd name="connsiteY158" fmla="*/ 2682240 h 2809625"/>
                <a:gd name="connsiteX159" fmla="*/ 1809082 w 1901756"/>
                <a:gd name="connsiteY159" fmla="*/ 2625090 h 2809625"/>
                <a:gd name="connsiteX160" fmla="*/ 1790032 w 1901756"/>
                <a:gd name="connsiteY160" fmla="*/ 2579370 h 2809625"/>
                <a:gd name="connsiteX161" fmla="*/ 1744312 w 1901756"/>
                <a:gd name="connsiteY161" fmla="*/ 2526030 h 2809625"/>
                <a:gd name="connsiteX162" fmla="*/ 1710022 w 1901756"/>
                <a:gd name="connsiteY162" fmla="*/ 2400300 h 2809625"/>
                <a:gd name="connsiteX163" fmla="*/ 1683352 w 1901756"/>
                <a:gd name="connsiteY163" fmla="*/ 2339340 h 2809625"/>
                <a:gd name="connsiteX164" fmla="*/ 1633822 w 1901756"/>
                <a:gd name="connsiteY164" fmla="*/ 2263140 h 2809625"/>
                <a:gd name="connsiteX165" fmla="*/ 1530952 w 1901756"/>
                <a:gd name="connsiteY165" fmla="*/ 2205990 h 2809625"/>
                <a:gd name="connsiteX166" fmla="*/ 1405222 w 1901756"/>
                <a:gd name="connsiteY166" fmla="*/ 2129790 h 2809625"/>
                <a:gd name="connsiteX167" fmla="*/ 1332832 w 1901756"/>
                <a:gd name="connsiteY167" fmla="*/ 2053590 h 2809625"/>
                <a:gd name="connsiteX168" fmla="*/ 1283302 w 1901756"/>
                <a:gd name="connsiteY168" fmla="*/ 1943100 h 2809625"/>
                <a:gd name="connsiteX169" fmla="*/ 1252822 w 1901756"/>
                <a:gd name="connsiteY169" fmla="*/ 1844040 h 2809625"/>
                <a:gd name="connsiteX170" fmla="*/ 1241392 w 1901756"/>
                <a:gd name="connsiteY170" fmla="*/ 1756410 h 2809625"/>
                <a:gd name="connsiteX171" fmla="*/ 1207102 w 1901756"/>
                <a:gd name="connsiteY171" fmla="*/ 1703070 h 2809625"/>
                <a:gd name="connsiteX172" fmla="*/ 1176622 w 1901756"/>
                <a:gd name="connsiteY172" fmla="*/ 1577340 h 2809625"/>
                <a:gd name="connsiteX173" fmla="*/ 1149952 w 1901756"/>
                <a:gd name="connsiteY173" fmla="*/ 1474470 h 2809625"/>
                <a:gd name="connsiteX174" fmla="*/ 1096612 w 1901756"/>
                <a:gd name="connsiteY174" fmla="*/ 1356360 h 2809625"/>
                <a:gd name="connsiteX175" fmla="*/ 1039462 w 1901756"/>
                <a:gd name="connsiteY175" fmla="*/ 1230630 h 2809625"/>
                <a:gd name="connsiteX176" fmla="*/ 1047082 w 1901756"/>
                <a:gd name="connsiteY176" fmla="*/ 1123950 h 2809625"/>
                <a:gd name="connsiteX177" fmla="*/ 1054702 w 1901756"/>
                <a:gd name="connsiteY177" fmla="*/ 1085850 h 2809625"/>
                <a:gd name="connsiteX178" fmla="*/ 1123282 w 1901756"/>
                <a:gd name="connsiteY178" fmla="*/ 1051560 h 2809625"/>
                <a:gd name="connsiteX179" fmla="*/ 1176622 w 1901756"/>
                <a:gd name="connsiteY179" fmla="*/ 1017270 h 2809625"/>
                <a:gd name="connsiteX180" fmla="*/ 1184242 w 1901756"/>
                <a:gd name="connsiteY180" fmla="*/ 929640 h 2809625"/>
                <a:gd name="connsiteX181" fmla="*/ 1157572 w 1901756"/>
                <a:gd name="connsiteY181" fmla="*/ 842010 h 2809625"/>
                <a:gd name="connsiteX182" fmla="*/ 1088992 w 1901756"/>
                <a:gd name="connsiteY182" fmla="*/ 784860 h 2809625"/>
                <a:gd name="connsiteX183" fmla="*/ 1035652 w 1901756"/>
                <a:gd name="connsiteY183" fmla="*/ 617220 h 2809625"/>
                <a:gd name="connsiteX184" fmla="*/ 974692 w 1901756"/>
                <a:gd name="connsiteY184" fmla="*/ 491490 h 2809625"/>
                <a:gd name="connsiteX185" fmla="*/ 871345 w 1901756"/>
                <a:gd name="connsiteY185" fmla="*/ 386240 h 2809625"/>
                <a:gd name="connsiteX186" fmla="*/ 856582 w 1901756"/>
                <a:gd name="connsiteY186" fmla="*/ 293370 h 2809625"/>
                <a:gd name="connsiteX187" fmla="*/ 864202 w 1901756"/>
                <a:gd name="connsiteY187" fmla="*/ 182880 h 2809625"/>
                <a:gd name="connsiteX188" fmla="*/ 845152 w 1901756"/>
                <a:gd name="connsiteY188" fmla="*/ 99060 h 2809625"/>
                <a:gd name="connsiteX189" fmla="*/ 810862 w 1901756"/>
                <a:gd name="connsiteY189" fmla="*/ 68580 h 2809625"/>
                <a:gd name="connsiteX190" fmla="*/ 738472 w 1901756"/>
                <a:gd name="connsiteY190" fmla="*/ 57150 h 2809625"/>
                <a:gd name="connsiteX191" fmla="*/ 647032 w 1901756"/>
                <a:gd name="connsiteY191" fmla="*/ 57150 h 2809625"/>
                <a:gd name="connsiteX192" fmla="*/ 521302 w 1901756"/>
                <a:gd name="connsiteY192" fmla="*/ 95250 h 2809625"/>
                <a:gd name="connsiteX193" fmla="*/ 456532 w 1901756"/>
                <a:gd name="connsiteY193" fmla="*/ 114300 h 2809625"/>
                <a:gd name="connsiteX194" fmla="*/ 438408 w 1901756"/>
                <a:gd name="connsiteY194" fmla="*/ 119126 h 2809625"/>
                <a:gd name="connsiteX0" fmla="*/ 434598 w 1897946"/>
                <a:gd name="connsiteY0" fmla="*/ 119126 h 2809625"/>
                <a:gd name="connsiteX1" fmla="*/ 485541 w 1897946"/>
                <a:gd name="connsiteY1" fmla="*/ 39559 h 2809625"/>
                <a:gd name="connsiteX2" fmla="*/ 551782 w 1897946"/>
                <a:gd name="connsiteY2" fmla="*/ 41910 h 2809625"/>
                <a:gd name="connsiteX3" fmla="*/ 639412 w 1897946"/>
                <a:gd name="connsiteY3" fmla="*/ 19050 h 2809625"/>
                <a:gd name="connsiteX4" fmla="*/ 761332 w 1897946"/>
                <a:gd name="connsiteY4" fmla="*/ 0 h 2809625"/>
                <a:gd name="connsiteX5" fmla="*/ 818482 w 1897946"/>
                <a:gd name="connsiteY5" fmla="*/ 7620 h 2809625"/>
                <a:gd name="connsiteX6" fmla="*/ 833722 w 1897946"/>
                <a:gd name="connsiteY6" fmla="*/ 11430 h 2809625"/>
                <a:gd name="connsiteX7" fmla="*/ 879442 w 1897946"/>
                <a:gd name="connsiteY7" fmla="*/ 49530 h 2809625"/>
                <a:gd name="connsiteX8" fmla="*/ 913732 w 1897946"/>
                <a:gd name="connsiteY8" fmla="*/ 91440 h 2809625"/>
                <a:gd name="connsiteX9" fmla="*/ 940402 w 1897946"/>
                <a:gd name="connsiteY9" fmla="*/ 152400 h 2809625"/>
                <a:gd name="connsiteX10" fmla="*/ 951832 w 1897946"/>
                <a:gd name="connsiteY10" fmla="*/ 213360 h 2809625"/>
                <a:gd name="connsiteX11" fmla="*/ 955642 w 1897946"/>
                <a:gd name="connsiteY11" fmla="*/ 262890 h 2809625"/>
                <a:gd name="connsiteX12" fmla="*/ 993742 w 1897946"/>
                <a:gd name="connsiteY12" fmla="*/ 300990 h 2809625"/>
                <a:gd name="connsiteX13" fmla="*/ 1035652 w 1897946"/>
                <a:gd name="connsiteY13" fmla="*/ 331470 h 2809625"/>
                <a:gd name="connsiteX14" fmla="*/ 1054702 w 1897946"/>
                <a:gd name="connsiteY14" fmla="*/ 396240 h 2809625"/>
                <a:gd name="connsiteX15" fmla="*/ 1062322 w 1897946"/>
                <a:gd name="connsiteY15" fmla="*/ 476250 h 2809625"/>
                <a:gd name="connsiteX16" fmla="*/ 1127092 w 1897946"/>
                <a:gd name="connsiteY16" fmla="*/ 510540 h 2809625"/>
                <a:gd name="connsiteX17" fmla="*/ 1157572 w 1897946"/>
                <a:gd name="connsiteY17" fmla="*/ 567690 h 2809625"/>
                <a:gd name="connsiteX18" fmla="*/ 1176622 w 1897946"/>
                <a:gd name="connsiteY18" fmla="*/ 628650 h 2809625"/>
                <a:gd name="connsiteX19" fmla="*/ 1180432 w 1897946"/>
                <a:gd name="connsiteY19" fmla="*/ 666750 h 2809625"/>
                <a:gd name="connsiteX20" fmla="*/ 1203292 w 1897946"/>
                <a:gd name="connsiteY20" fmla="*/ 731520 h 2809625"/>
                <a:gd name="connsiteX21" fmla="*/ 1249012 w 1897946"/>
                <a:gd name="connsiteY21" fmla="*/ 773430 h 2809625"/>
                <a:gd name="connsiteX22" fmla="*/ 1283302 w 1897946"/>
                <a:gd name="connsiteY22" fmla="*/ 792480 h 2809625"/>
                <a:gd name="connsiteX23" fmla="*/ 1309972 w 1897946"/>
                <a:gd name="connsiteY23" fmla="*/ 857250 h 2809625"/>
                <a:gd name="connsiteX24" fmla="*/ 1313782 w 1897946"/>
                <a:gd name="connsiteY24" fmla="*/ 918210 h 2809625"/>
                <a:gd name="connsiteX25" fmla="*/ 1302352 w 1897946"/>
                <a:gd name="connsiteY25" fmla="*/ 941070 h 2809625"/>
                <a:gd name="connsiteX26" fmla="*/ 1302352 w 1897946"/>
                <a:gd name="connsiteY26" fmla="*/ 1005840 h 2809625"/>
                <a:gd name="connsiteX27" fmla="*/ 1275682 w 1897946"/>
                <a:gd name="connsiteY27" fmla="*/ 1047750 h 2809625"/>
                <a:gd name="connsiteX28" fmla="*/ 1256632 w 1897946"/>
                <a:gd name="connsiteY28" fmla="*/ 1089660 h 2809625"/>
                <a:gd name="connsiteX29" fmla="*/ 1229962 w 1897946"/>
                <a:gd name="connsiteY29" fmla="*/ 1104900 h 2809625"/>
                <a:gd name="connsiteX30" fmla="*/ 1229962 w 1897946"/>
                <a:gd name="connsiteY30" fmla="*/ 1150620 h 2809625"/>
                <a:gd name="connsiteX31" fmla="*/ 1195672 w 1897946"/>
                <a:gd name="connsiteY31" fmla="*/ 1188720 h 2809625"/>
                <a:gd name="connsiteX32" fmla="*/ 1188052 w 1897946"/>
                <a:gd name="connsiteY32" fmla="*/ 1253490 h 2809625"/>
                <a:gd name="connsiteX33" fmla="*/ 1222342 w 1897946"/>
                <a:gd name="connsiteY33" fmla="*/ 1325880 h 2809625"/>
                <a:gd name="connsiteX34" fmla="*/ 1222342 w 1897946"/>
                <a:gd name="connsiteY34" fmla="*/ 1383030 h 2809625"/>
                <a:gd name="connsiteX35" fmla="*/ 1233772 w 1897946"/>
                <a:gd name="connsiteY35" fmla="*/ 1447800 h 2809625"/>
                <a:gd name="connsiteX36" fmla="*/ 1226152 w 1897946"/>
                <a:gd name="connsiteY36" fmla="*/ 1508760 h 2809625"/>
                <a:gd name="connsiteX37" fmla="*/ 1275682 w 1897946"/>
                <a:gd name="connsiteY37" fmla="*/ 1607820 h 2809625"/>
                <a:gd name="connsiteX38" fmla="*/ 1294732 w 1897946"/>
                <a:gd name="connsiteY38" fmla="*/ 1699260 h 2809625"/>
                <a:gd name="connsiteX39" fmla="*/ 1309972 w 1897946"/>
                <a:gd name="connsiteY39" fmla="*/ 1737360 h 2809625"/>
                <a:gd name="connsiteX40" fmla="*/ 1348072 w 1897946"/>
                <a:gd name="connsiteY40" fmla="*/ 1805940 h 2809625"/>
                <a:gd name="connsiteX41" fmla="*/ 1351882 w 1897946"/>
                <a:gd name="connsiteY41" fmla="*/ 1866900 h 2809625"/>
                <a:gd name="connsiteX42" fmla="*/ 1355692 w 1897946"/>
                <a:gd name="connsiteY42" fmla="*/ 1916430 h 2809625"/>
                <a:gd name="connsiteX43" fmla="*/ 1386172 w 1897946"/>
                <a:gd name="connsiteY43" fmla="*/ 1965960 h 2809625"/>
                <a:gd name="connsiteX44" fmla="*/ 1428082 w 1897946"/>
                <a:gd name="connsiteY44" fmla="*/ 2026920 h 2809625"/>
                <a:gd name="connsiteX45" fmla="*/ 1439512 w 1897946"/>
                <a:gd name="connsiteY45" fmla="*/ 2061210 h 2809625"/>
                <a:gd name="connsiteX46" fmla="*/ 1481422 w 1897946"/>
                <a:gd name="connsiteY46" fmla="*/ 2110740 h 2809625"/>
                <a:gd name="connsiteX47" fmla="*/ 1530952 w 1897946"/>
                <a:gd name="connsiteY47" fmla="*/ 2145030 h 2809625"/>
                <a:gd name="connsiteX48" fmla="*/ 1618582 w 1897946"/>
                <a:gd name="connsiteY48" fmla="*/ 2186940 h 2809625"/>
                <a:gd name="connsiteX49" fmla="*/ 1639431 w 1897946"/>
                <a:gd name="connsiteY49" fmla="*/ 2212815 h 2809625"/>
                <a:gd name="connsiteX50" fmla="*/ 1675521 w 1897946"/>
                <a:gd name="connsiteY50" fmla="*/ 2255730 h 2809625"/>
                <a:gd name="connsiteX51" fmla="*/ 1733676 w 1897946"/>
                <a:gd name="connsiteY51" fmla="*/ 2288220 h 2809625"/>
                <a:gd name="connsiteX52" fmla="*/ 1770982 w 1897946"/>
                <a:gd name="connsiteY52" fmla="*/ 2358390 h 2809625"/>
                <a:gd name="connsiteX53" fmla="*/ 1796436 w 1897946"/>
                <a:gd name="connsiteY53" fmla="*/ 2427391 h 2809625"/>
                <a:gd name="connsiteX54" fmla="*/ 1826706 w 1897946"/>
                <a:gd name="connsiteY54" fmla="*/ 2490946 h 2809625"/>
                <a:gd name="connsiteX55" fmla="*/ 1846972 w 1897946"/>
                <a:gd name="connsiteY55" fmla="*/ 2532061 h 2809625"/>
                <a:gd name="connsiteX56" fmla="*/ 1865811 w 1897946"/>
                <a:gd name="connsiteY56" fmla="*/ 2585401 h 2809625"/>
                <a:gd name="connsiteX57" fmla="*/ 1894365 w 1897946"/>
                <a:gd name="connsiteY57" fmla="*/ 2657833 h 2809625"/>
                <a:gd name="connsiteX58" fmla="*/ 1897946 w 1897946"/>
                <a:gd name="connsiteY58" fmla="*/ 2720153 h 2809625"/>
                <a:gd name="connsiteX59" fmla="*/ 1875568 w 1897946"/>
                <a:gd name="connsiteY59" fmla="*/ 2774583 h 2809625"/>
                <a:gd name="connsiteX60" fmla="*/ 1797021 w 1897946"/>
                <a:gd name="connsiteY60" fmla="*/ 2805605 h 2809625"/>
                <a:gd name="connsiteX61" fmla="*/ 1708241 w 1897946"/>
                <a:gd name="connsiteY61" fmla="*/ 2807092 h 2809625"/>
                <a:gd name="connsiteX62" fmla="*/ 1628982 w 1897946"/>
                <a:gd name="connsiteY62" fmla="*/ 2809625 h 2809625"/>
                <a:gd name="connsiteX63" fmla="*/ 1551592 w 1897946"/>
                <a:gd name="connsiteY63" fmla="*/ 2796703 h 2809625"/>
                <a:gd name="connsiteX64" fmla="*/ 1473802 w 1897946"/>
                <a:gd name="connsiteY64" fmla="*/ 2809396 h 2809625"/>
                <a:gd name="connsiteX65" fmla="*/ 1412842 w 1897946"/>
                <a:gd name="connsiteY65" fmla="*/ 2773680 h 2809625"/>
                <a:gd name="connsiteX66" fmla="*/ 1378552 w 1897946"/>
                <a:gd name="connsiteY66" fmla="*/ 2766060 h 2809625"/>
                <a:gd name="connsiteX67" fmla="*/ 1326404 w 1897946"/>
                <a:gd name="connsiteY67" fmla="*/ 2776822 h 2809625"/>
                <a:gd name="connsiteX68" fmla="*/ 1231677 w 1897946"/>
                <a:gd name="connsiteY68" fmla="*/ 2771440 h 2809625"/>
                <a:gd name="connsiteX69" fmla="*/ 1157572 w 1897946"/>
                <a:gd name="connsiteY69" fmla="*/ 2773680 h 2809625"/>
                <a:gd name="connsiteX70" fmla="*/ 1100422 w 1897946"/>
                <a:gd name="connsiteY70" fmla="*/ 2762250 h 2809625"/>
                <a:gd name="connsiteX71" fmla="*/ 1022651 w 1897946"/>
                <a:gd name="connsiteY71" fmla="*/ 2756724 h 2809625"/>
                <a:gd name="connsiteX72" fmla="*/ 978502 w 1897946"/>
                <a:gd name="connsiteY72" fmla="*/ 2727960 h 2809625"/>
                <a:gd name="connsiteX73" fmla="*/ 870107 w 1897946"/>
                <a:gd name="connsiteY73" fmla="*/ 2713099 h 2809625"/>
                <a:gd name="connsiteX74" fmla="*/ 822292 w 1897946"/>
                <a:gd name="connsiteY74" fmla="*/ 2647950 h 2809625"/>
                <a:gd name="connsiteX75" fmla="*/ 780382 w 1897946"/>
                <a:gd name="connsiteY75" fmla="*/ 2636520 h 2809625"/>
                <a:gd name="connsiteX76" fmla="*/ 749902 w 1897946"/>
                <a:gd name="connsiteY76" fmla="*/ 2625090 h 2809625"/>
                <a:gd name="connsiteX77" fmla="*/ 704182 w 1897946"/>
                <a:gd name="connsiteY77" fmla="*/ 2590800 h 2809625"/>
                <a:gd name="connsiteX78" fmla="*/ 681322 w 1897946"/>
                <a:gd name="connsiteY78" fmla="*/ 2564130 h 2809625"/>
                <a:gd name="connsiteX79" fmla="*/ 612742 w 1897946"/>
                <a:gd name="connsiteY79" fmla="*/ 2552700 h 2809625"/>
                <a:gd name="connsiteX80" fmla="*/ 586072 w 1897946"/>
                <a:gd name="connsiteY80" fmla="*/ 2537460 h 2809625"/>
                <a:gd name="connsiteX81" fmla="*/ 563212 w 1897946"/>
                <a:gd name="connsiteY81" fmla="*/ 2491740 h 2809625"/>
                <a:gd name="connsiteX82" fmla="*/ 563212 w 1897946"/>
                <a:gd name="connsiteY82" fmla="*/ 2426970 h 2809625"/>
                <a:gd name="connsiteX83" fmla="*/ 525112 w 1897946"/>
                <a:gd name="connsiteY83" fmla="*/ 2354580 h 2809625"/>
                <a:gd name="connsiteX84" fmla="*/ 494632 w 1897946"/>
                <a:gd name="connsiteY84" fmla="*/ 2293620 h 2809625"/>
                <a:gd name="connsiteX85" fmla="*/ 445102 w 1897946"/>
                <a:gd name="connsiteY85" fmla="*/ 2217420 h 2809625"/>
                <a:gd name="connsiteX86" fmla="*/ 410812 w 1897946"/>
                <a:gd name="connsiteY86" fmla="*/ 2076450 h 2809625"/>
                <a:gd name="connsiteX87" fmla="*/ 372712 w 1897946"/>
                <a:gd name="connsiteY87" fmla="*/ 2038350 h 2809625"/>
                <a:gd name="connsiteX88" fmla="*/ 353662 w 1897946"/>
                <a:gd name="connsiteY88" fmla="*/ 2011680 h 2809625"/>
                <a:gd name="connsiteX89" fmla="*/ 330802 w 1897946"/>
                <a:gd name="connsiteY89" fmla="*/ 1962150 h 2809625"/>
                <a:gd name="connsiteX90" fmla="*/ 304132 w 1897946"/>
                <a:gd name="connsiteY90" fmla="*/ 1905000 h 2809625"/>
                <a:gd name="connsiteX91" fmla="*/ 254602 w 1897946"/>
                <a:gd name="connsiteY91" fmla="*/ 1802130 h 2809625"/>
                <a:gd name="connsiteX92" fmla="*/ 262222 w 1897946"/>
                <a:gd name="connsiteY92" fmla="*/ 1748790 h 2809625"/>
                <a:gd name="connsiteX93" fmla="*/ 273652 w 1897946"/>
                <a:gd name="connsiteY93" fmla="*/ 1676400 h 2809625"/>
                <a:gd name="connsiteX94" fmla="*/ 258412 w 1897946"/>
                <a:gd name="connsiteY94" fmla="*/ 1611630 h 2809625"/>
                <a:gd name="connsiteX95" fmla="*/ 243172 w 1897946"/>
                <a:gd name="connsiteY95" fmla="*/ 1569720 h 2809625"/>
                <a:gd name="connsiteX96" fmla="*/ 243172 w 1897946"/>
                <a:gd name="connsiteY96" fmla="*/ 1508760 h 2809625"/>
                <a:gd name="connsiteX97" fmla="*/ 243172 w 1897946"/>
                <a:gd name="connsiteY97" fmla="*/ 1508760 h 2809625"/>
                <a:gd name="connsiteX98" fmla="*/ 227932 w 1897946"/>
                <a:gd name="connsiteY98" fmla="*/ 1447800 h 2809625"/>
                <a:gd name="connsiteX99" fmla="*/ 212692 w 1897946"/>
                <a:gd name="connsiteY99" fmla="*/ 1379220 h 2809625"/>
                <a:gd name="connsiteX100" fmla="*/ 227932 w 1897946"/>
                <a:gd name="connsiteY100" fmla="*/ 1329690 h 2809625"/>
                <a:gd name="connsiteX101" fmla="*/ 208882 w 1897946"/>
                <a:gd name="connsiteY101" fmla="*/ 1245870 h 2809625"/>
                <a:gd name="connsiteX102" fmla="*/ 182212 w 1897946"/>
                <a:gd name="connsiteY102" fmla="*/ 1169670 h 2809625"/>
                <a:gd name="connsiteX103" fmla="*/ 159352 w 1897946"/>
                <a:gd name="connsiteY103" fmla="*/ 1108710 h 2809625"/>
                <a:gd name="connsiteX104" fmla="*/ 121252 w 1897946"/>
                <a:gd name="connsiteY104" fmla="*/ 1055370 h 2809625"/>
                <a:gd name="connsiteX105" fmla="*/ 102202 w 1897946"/>
                <a:gd name="connsiteY105" fmla="*/ 994410 h 2809625"/>
                <a:gd name="connsiteX106" fmla="*/ 79342 w 1897946"/>
                <a:gd name="connsiteY106" fmla="*/ 941070 h 2809625"/>
                <a:gd name="connsiteX107" fmla="*/ 98392 w 1897946"/>
                <a:gd name="connsiteY107" fmla="*/ 895350 h 2809625"/>
                <a:gd name="connsiteX108" fmla="*/ 102202 w 1897946"/>
                <a:gd name="connsiteY108" fmla="*/ 838200 h 2809625"/>
                <a:gd name="connsiteX109" fmla="*/ 90772 w 1897946"/>
                <a:gd name="connsiteY109" fmla="*/ 800100 h 2809625"/>
                <a:gd name="connsiteX110" fmla="*/ 94582 w 1897946"/>
                <a:gd name="connsiteY110" fmla="*/ 758190 h 2809625"/>
                <a:gd name="connsiteX111" fmla="*/ 109822 w 1897946"/>
                <a:gd name="connsiteY111" fmla="*/ 716280 h 2809625"/>
                <a:gd name="connsiteX112" fmla="*/ 113632 w 1897946"/>
                <a:gd name="connsiteY112" fmla="*/ 636270 h 2809625"/>
                <a:gd name="connsiteX113" fmla="*/ 90772 w 1897946"/>
                <a:gd name="connsiteY113" fmla="*/ 579120 h 2809625"/>
                <a:gd name="connsiteX114" fmla="*/ 67912 w 1897946"/>
                <a:gd name="connsiteY114" fmla="*/ 548640 h 2809625"/>
                <a:gd name="connsiteX115" fmla="*/ 16955 w 1897946"/>
                <a:gd name="connsiteY115" fmla="*/ 493584 h 2809625"/>
                <a:gd name="connsiteX116" fmla="*/ 23384 w 1897946"/>
                <a:gd name="connsiteY116" fmla="*/ 426720 h 2809625"/>
                <a:gd name="connsiteX117" fmla="*/ 0 w 1897946"/>
                <a:gd name="connsiteY117" fmla="*/ 351712 h 2809625"/>
                <a:gd name="connsiteX118" fmla="*/ 22192 w 1897946"/>
                <a:gd name="connsiteY118" fmla="*/ 316230 h 2809625"/>
                <a:gd name="connsiteX119" fmla="*/ 4858 w 1897946"/>
                <a:gd name="connsiteY119" fmla="*/ 254223 h 2809625"/>
                <a:gd name="connsiteX120" fmla="*/ 51101 w 1897946"/>
                <a:gd name="connsiteY120" fmla="*/ 204693 h 2809625"/>
                <a:gd name="connsiteX121" fmla="*/ 83152 w 1897946"/>
                <a:gd name="connsiteY121" fmla="*/ 167640 h 2809625"/>
                <a:gd name="connsiteX122" fmla="*/ 113632 w 1897946"/>
                <a:gd name="connsiteY122" fmla="*/ 148590 h 2809625"/>
                <a:gd name="connsiteX123" fmla="*/ 147922 w 1897946"/>
                <a:gd name="connsiteY123" fmla="*/ 125730 h 2809625"/>
                <a:gd name="connsiteX124" fmla="*/ 205072 w 1897946"/>
                <a:gd name="connsiteY124" fmla="*/ 87630 h 2809625"/>
                <a:gd name="connsiteX125" fmla="*/ 253807 w 1897946"/>
                <a:gd name="connsiteY125" fmla="*/ 65986 h 2809625"/>
                <a:gd name="connsiteX126" fmla="*/ 335912 w 1897946"/>
                <a:gd name="connsiteY126" fmla="*/ 55145 h 2809625"/>
                <a:gd name="connsiteX127" fmla="*/ 350303 w 1897946"/>
                <a:gd name="connsiteY127" fmla="*/ 114427 h 2809625"/>
                <a:gd name="connsiteX128" fmla="*/ 243172 w 1897946"/>
                <a:gd name="connsiteY128" fmla="*/ 133350 h 2809625"/>
                <a:gd name="connsiteX129" fmla="*/ 128872 w 1897946"/>
                <a:gd name="connsiteY129" fmla="*/ 205740 h 2809625"/>
                <a:gd name="connsiteX130" fmla="*/ 102202 w 1897946"/>
                <a:gd name="connsiteY130" fmla="*/ 259080 h 2809625"/>
                <a:gd name="connsiteX131" fmla="*/ 90772 w 1897946"/>
                <a:gd name="connsiteY131" fmla="*/ 304800 h 2809625"/>
                <a:gd name="connsiteX132" fmla="*/ 83152 w 1897946"/>
                <a:gd name="connsiteY132" fmla="*/ 358140 h 2809625"/>
                <a:gd name="connsiteX133" fmla="*/ 106012 w 1897946"/>
                <a:gd name="connsiteY133" fmla="*/ 430530 h 2809625"/>
                <a:gd name="connsiteX134" fmla="*/ 151732 w 1897946"/>
                <a:gd name="connsiteY134" fmla="*/ 483870 h 2809625"/>
                <a:gd name="connsiteX135" fmla="*/ 186022 w 1897946"/>
                <a:gd name="connsiteY135" fmla="*/ 541020 h 2809625"/>
                <a:gd name="connsiteX136" fmla="*/ 178402 w 1897946"/>
                <a:gd name="connsiteY136" fmla="*/ 643890 h 2809625"/>
                <a:gd name="connsiteX137" fmla="*/ 178402 w 1897946"/>
                <a:gd name="connsiteY137" fmla="*/ 773430 h 2809625"/>
                <a:gd name="connsiteX138" fmla="*/ 166972 w 1897946"/>
                <a:gd name="connsiteY138" fmla="*/ 899160 h 2809625"/>
                <a:gd name="connsiteX139" fmla="*/ 212692 w 1897946"/>
                <a:gd name="connsiteY139" fmla="*/ 1024890 h 2809625"/>
                <a:gd name="connsiteX140" fmla="*/ 243172 w 1897946"/>
                <a:gd name="connsiteY140" fmla="*/ 1112520 h 2809625"/>
                <a:gd name="connsiteX141" fmla="*/ 273652 w 1897946"/>
                <a:gd name="connsiteY141" fmla="*/ 1188720 h 2809625"/>
                <a:gd name="connsiteX142" fmla="*/ 281272 w 1897946"/>
                <a:gd name="connsiteY142" fmla="*/ 1283970 h 2809625"/>
                <a:gd name="connsiteX143" fmla="*/ 296512 w 1897946"/>
                <a:gd name="connsiteY143" fmla="*/ 1394460 h 2809625"/>
                <a:gd name="connsiteX144" fmla="*/ 342232 w 1897946"/>
                <a:gd name="connsiteY144" fmla="*/ 1543050 h 2809625"/>
                <a:gd name="connsiteX145" fmla="*/ 365092 w 1897946"/>
                <a:gd name="connsiteY145" fmla="*/ 1741170 h 2809625"/>
                <a:gd name="connsiteX146" fmla="*/ 433672 w 1897946"/>
                <a:gd name="connsiteY146" fmla="*/ 1950720 h 2809625"/>
                <a:gd name="connsiteX147" fmla="*/ 494632 w 1897946"/>
                <a:gd name="connsiteY147" fmla="*/ 2148840 h 2809625"/>
                <a:gd name="connsiteX148" fmla="*/ 578452 w 1897946"/>
                <a:gd name="connsiteY148" fmla="*/ 2308860 h 2809625"/>
                <a:gd name="connsiteX149" fmla="*/ 677512 w 1897946"/>
                <a:gd name="connsiteY149" fmla="*/ 2430780 h 2809625"/>
                <a:gd name="connsiteX150" fmla="*/ 807052 w 1897946"/>
                <a:gd name="connsiteY150" fmla="*/ 2548890 h 2809625"/>
                <a:gd name="connsiteX151" fmla="*/ 936592 w 1897946"/>
                <a:gd name="connsiteY151" fmla="*/ 2617470 h 2809625"/>
                <a:gd name="connsiteX152" fmla="*/ 970882 w 1897946"/>
                <a:gd name="connsiteY152" fmla="*/ 2651760 h 2809625"/>
                <a:gd name="connsiteX153" fmla="*/ 1096612 w 1897946"/>
                <a:gd name="connsiteY153" fmla="*/ 2674620 h 2809625"/>
                <a:gd name="connsiteX154" fmla="*/ 1146142 w 1897946"/>
                <a:gd name="connsiteY154" fmla="*/ 2678430 h 2809625"/>
                <a:gd name="connsiteX155" fmla="*/ 1367122 w 1897946"/>
                <a:gd name="connsiteY155" fmla="*/ 2674620 h 2809625"/>
                <a:gd name="connsiteX156" fmla="*/ 1614772 w 1897946"/>
                <a:gd name="connsiteY156" fmla="*/ 2716530 h 2809625"/>
                <a:gd name="connsiteX157" fmla="*/ 1759552 w 1897946"/>
                <a:gd name="connsiteY157" fmla="*/ 2716530 h 2809625"/>
                <a:gd name="connsiteX158" fmla="*/ 1809082 w 1897946"/>
                <a:gd name="connsiteY158" fmla="*/ 2682240 h 2809625"/>
                <a:gd name="connsiteX159" fmla="*/ 1805272 w 1897946"/>
                <a:gd name="connsiteY159" fmla="*/ 2625090 h 2809625"/>
                <a:gd name="connsiteX160" fmla="*/ 1786222 w 1897946"/>
                <a:gd name="connsiteY160" fmla="*/ 2579370 h 2809625"/>
                <a:gd name="connsiteX161" fmla="*/ 1740502 w 1897946"/>
                <a:gd name="connsiteY161" fmla="*/ 2526030 h 2809625"/>
                <a:gd name="connsiteX162" fmla="*/ 1706212 w 1897946"/>
                <a:gd name="connsiteY162" fmla="*/ 2400300 h 2809625"/>
                <a:gd name="connsiteX163" fmla="*/ 1679542 w 1897946"/>
                <a:gd name="connsiteY163" fmla="*/ 2339340 h 2809625"/>
                <a:gd name="connsiteX164" fmla="*/ 1630012 w 1897946"/>
                <a:gd name="connsiteY164" fmla="*/ 2263140 h 2809625"/>
                <a:gd name="connsiteX165" fmla="*/ 1527142 w 1897946"/>
                <a:gd name="connsiteY165" fmla="*/ 2205990 h 2809625"/>
                <a:gd name="connsiteX166" fmla="*/ 1401412 w 1897946"/>
                <a:gd name="connsiteY166" fmla="*/ 2129790 h 2809625"/>
                <a:gd name="connsiteX167" fmla="*/ 1329022 w 1897946"/>
                <a:gd name="connsiteY167" fmla="*/ 2053590 h 2809625"/>
                <a:gd name="connsiteX168" fmla="*/ 1279492 w 1897946"/>
                <a:gd name="connsiteY168" fmla="*/ 1943100 h 2809625"/>
                <a:gd name="connsiteX169" fmla="*/ 1249012 w 1897946"/>
                <a:gd name="connsiteY169" fmla="*/ 1844040 h 2809625"/>
                <a:gd name="connsiteX170" fmla="*/ 1237582 w 1897946"/>
                <a:gd name="connsiteY170" fmla="*/ 1756410 h 2809625"/>
                <a:gd name="connsiteX171" fmla="*/ 1203292 w 1897946"/>
                <a:gd name="connsiteY171" fmla="*/ 1703070 h 2809625"/>
                <a:gd name="connsiteX172" fmla="*/ 1172812 w 1897946"/>
                <a:gd name="connsiteY172" fmla="*/ 1577340 h 2809625"/>
                <a:gd name="connsiteX173" fmla="*/ 1146142 w 1897946"/>
                <a:gd name="connsiteY173" fmla="*/ 1474470 h 2809625"/>
                <a:gd name="connsiteX174" fmla="*/ 1092802 w 1897946"/>
                <a:gd name="connsiteY174" fmla="*/ 1356360 h 2809625"/>
                <a:gd name="connsiteX175" fmla="*/ 1035652 w 1897946"/>
                <a:gd name="connsiteY175" fmla="*/ 1230630 h 2809625"/>
                <a:gd name="connsiteX176" fmla="*/ 1043272 w 1897946"/>
                <a:gd name="connsiteY176" fmla="*/ 1123950 h 2809625"/>
                <a:gd name="connsiteX177" fmla="*/ 1050892 w 1897946"/>
                <a:gd name="connsiteY177" fmla="*/ 1085850 h 2809625"/>
                <a:gd name="connsiteX178" fmla="*/ 1119472 w 1897946"/>
                <a:gd name="connsiteY178" fmla="*/ 1051560 h 2809625"/>
                <a:gd name="connsiteX179" fmla="*/ 1172812 w 1897946"/>
                <a:gd name="connsiteY179" fmla="*/ 1017270 h 2809625"/>
                <a:gd name="connsiteX180" fmla="*/ 1180432 w 1897946"/>
                <a:gd name="connsiteY180" fmla="*/ 929640 h 2809625"/>
                <a:gd name="connsiteX181" fmla="*/ 1153762 w 1897946"/>
                <a:gd name="connsiteY181" fmla="*/ 842010 h 2809625"/>
                <a:gd name="connsiteX182" fmla="*/ 1085182 w 1897946"/>
                <a:gd name="connsiteY182" fmla="*/ 784860 h 2809625"/>
                <a:gd name="connsiteX183" fmla="*/ 1031842 w 1897946"/>
                <a:gd name="connsiteY183" fmla="*/ 617220 h 2809625"/>
                <a:gd name="connsiteX184" fmla="*/ 970882 w 1897946"/>
                <a:gd name="connsiteY184" fmla="*/ 491490 h 2809625"/>
                <a:gd name="connsiteX185" fmla="*/ 867535 w 1897946"/>
                <a:gd name="connsiteY185" fmla="*/ 386240 h 2809625"/>
                <a:gd name="connsiteX186" fmla="*/ 852772 w 1897946"/>
                <a:gd name="connsiteY186" fmla="*/ 293370 h 2809625"/>
                <a:gd name="connsiteX187" fmla="*/ 860392 w 1897946"/>
                <a:gd name="connsiteY187" fmla="*/ 182880 h 2809625"/>
                <a:gd name="connsiteX188" fmla="*/ 841342 w 1897946"/>
                <a:gd name="connsiteY188" fmla="*/ 99060 h 2809625"/>
                <a:gd name="connsiteX189" fmla="*/ 807052 w 1897946"/>
                <a:gd name="connsiteY189" fmla="*/ 68580 h 2809625"/>
                <a:gd name="connsiteX190" fmla="*/ 734662 w 1897946"/>
                <a:gd name="connsiteY190" fmla="*/ 57150 h 2809625"/>
                <a:gd name="connsiteX191" fmla="*/ 643222 w 1897946"/>
                <a:gd name="connsiteY191" fmla="*/ 57150 h 2809625"/>
                <a:gd name="connsiteX192" fmla="*/ 517492 w 1897946"/>
                <a:gd name="connsiteY192" fmla="*/ 95250 h 2809625"/>
                <a:gd name="connsiteX193" fmla="*/ 452722 w 1897946"/>
                <a:gd name="connsiteY193" fmla="*/ 114300 h 2809625"/>
                <a:gd name="connsiteX194" fmla="*/ 434598 w 1897946"/>
                <a:gd name="connsiteY194" fmla="*/ 119126 h 2809625"/>
                <a:gd name="connsiteX0" fmla="*/ 434598 w 1897946"/>
                <a:gd name="connsiteY0" fmla="*/ 119126 h 2809625"/>
                <a:gd name="connsiteX1" fmla="*/ 485541 w 1897946"/>
                <a:gd name="connsiteY1" fmla="*/ 39559 h 2809625"/>
                <a:gd name="connsiteX2" fmla="*/ 551782 w 1897946"/>
                <a:gd name="connsiteY2" fmla="*/ 41910 h 2809625"/>
                <a:gd name="connsiteX3" fmla="*/ 639412 w 1897946"/>
                <a:gd name="connsiteY3" fmla="*/ 19050 h 2809625"/>
                <a:gd name="connsiteX4" fmla="*/ 761332 w 1897946"/>
                <a:gd name="connsiteY4" fmla="*/ 0 h 2809625"/>
                <a:gd name="connsiteX5" fmla="*/ 818482 w 1897946"/>
                <a:gd name="connsiteY5" fmla="*/ 7620 h 2809625"/>
                <a:gd name="connsiteX6" fmla="*/ 833722 w 1897946"/>
                <a:gd name="connsiteY6" fmla="*/ 11430 h 2809625"/>
                <a:gd name="connsiteX7" fmla="*/ 879442 w 1897946"/>
                <a:gd name="connsiteY7" fmla="*/ 49530 h 2809625"/>
                <a:gd name="connsiteX8" fmla="*/ 913732 w 1897946"/>
                <a:gd name="connsiteY8" fmla="*/ 91440 h 2809625"/>
                <a:gd name="connsiteX9" fmla="*/ 940402 w 1897946"/>
                <a:gd name="connsiteY9" fmla="*/ 152400 h 2809625"/>
                <a:gd name="connsiteX10" fmla="*/ 951832 w 1897946"/>
                <a:gd name="connsiteY10" fmla="*/ 213360 h 2809625"/>
                <a:gd name="connsiteX11" fmla="*/ 955642 w 1897946"/>
                <a:gd name="connsiteY11" fmla="*/ 262890 h 2809625"/>
                <a:gd name="connsiteX12" fmla="*/ 993742 w 1897946"/>
                <a:gd name="connsiteY12" fmla="*/ 300990 h 2809625"/>
                <a:gd name="connsiteX13" fmla="*/ 1035652 w 1897946"/>
                <a:gd name="connsiteY13" fmla="*/ 331470 h 2809625"/>
                <a:gd name="connsiteX14" fmla="*/ 1054702 w 1897946"/>
                <a:gd name="connsiteY14" fmla="*/ 396240 h 2809625"/>
                <a:gd name="connsiteX15" fmla="*/ 1062322 w 1897946"/>
                <a:gd name="connsiteY15" fmla="*/ 476250 h 2809625"/>
                <a:gd name="connsiteX16" fmla="*/ 1127092 w 1897946"/>
                <a:gd name="connsiteY16" fmla="*/ 510540 h 2809625"/>
                <a:gd name="connsiteX17" fmla="*/ 1157572 w 1897946"/>
                <a:gd name="connsiteY17" fmla="*/ 567690 h 2809625"/>
                <a:gd name="connsiteX18" fmla="*/ 1176622 w 1897946"/>
                <a:gd name="connsiteY18" fmla="*/ 628650 h 2809625"/>
                <a:gd name="connsiteX19" fmla="*/ 1180432 w 1897946"/>
                <a:gd name="connsiteY19" fmla="*/ 666750 h 2809625"/>
                <a:gd name="connsiteX20" fmla="*/ 1203292 w 1897946"/>
                <a:gd name="connsiteY20" fmla="*/ 731520 h 2809625"/>
                <a:gd name="connsiteX21" fmla="*/ 1249012 w 1897946"/>
                <a:gd name="connsiteY21" fmla="*/ 773430 h 2809625"/>
                <a:gd name="connsiteX22" fmla="*/ 1283302 w 1897946"/>
                <a:gd name="connsiteY22" fmla="*/ 792480 h 2809625"/>
                <a:gd name="connsiteX23" fmla="*/ 1309972 w 1897946"/>
                <a:gd name="connsiteY23" fmla="*/ 857250 h 2809625"/>
                <a:gd name="connsiteX24" fmla="*/ 1313782 w 1897946"/>
                <a:gd name="connsiteY24" fmla="*/ 918210 h 2809625"/>
                <a:gd name="connsiteX25" fmla="*/ 1302352 w 1897946"/>
                <a:gd name="connsiteY25" fmla="*/ 941070 h 2809625"/>
                <a:gd name="connsiteX26" fmla="*/ 1302352 w 1897946"/>
                <a:gd name="connsiteY26" fmla="*/ 1005840 h 2809625"/>
                <a:gd name="connsiteX27" fmla="*/ 1275682 w 1897946"/>
                <a:gd name="connsiteY27" fmla="*/ 1047750 h 2809625"/>
                <a:gd name="connsiteX28" fmla="*/ 1256632 w 1897946"/>
                <a:gd name="connsiteY28" fmla="*/ 1089660 h 2809625"/>
                <a:gd name="connsiteX29" fmla="*/ 1229962 w 1897946"/>
                <a:gd name="connsiteY29" fmla="*/ 1104900 h 2809625"/>
                <a:gd name="connsiteX30" fmla="*/ 1229962 w 1897946"/>
                <a:gd name="connsiteY30" fmla="*/ 1150620 h 2809625"/>
                <a:gd name="connsiteX31" fmla="*/ 1195672 w 1897946"/>
                <a:gd name="connsiteY31" fmla="*/ 1188720 h 2809625"/>
                <a:gd name="connsiteX32" fmla="*/ 1188052 w 1897946"/>
                <a:gd name="connsiteY32" fmla="*/ 1253490 h 2809625"/>
                <a:gd name="connsiteX33" fmla="*/ 1222342 w 1897946"/>
                <a:gd name="connsiteY33" fmla="*/ 1325880 h 2809625"/>
                <a:gd name="connsiteX34" fmla="*/ 1222342 w 1897946"/>
                <a:gd name="connsiteY34" fmla="*/ 1383030 h 2809625"/>
                <a:gd name="connsiteX35" fmla="*/ 1233772 w 1897946"/>
                <a:gd name="connsiteY35" fmla="*/ 1447800 h 2809625"/>
                <a:gd name="connsiteX36" fmla="*/ 1226152 w 1897946"/>
                <a:gd name="connsiteY36" fmla="*/ 1508760 h 2809625"/>
                <a:gd name="connsiteX37" fmla="*/ 1275682 w 1897946"/>
                <a:gd name="connsiteY37" fmla="*/ 1607820 h 2809625"/>
                <a:gd name="connsiteX38" fmla="*/ 1294732 w 1897946"/>
                <a:gd name="connsiteY38" fmla="*/ 1699260 h 2809625"/>
                <a:gd name="connsiteX39" fmla="*/ 1309972 w 1897946"/>
                <a:gd name="connsiteY39" fmla="*/ 1737360 h 2809625"/>
                <a:gd name="connsiteX40" fmla="*/ 1348072 w 1897946"/>
                <a:gd name="connsiteY40" fmla="*/ 1805940 h 2809625"/>
                <a:gd name="connsiteX41" fmla="*/ 1351882 w 1897946"/>
                <a:gd name="connsiteY41" fmla="*/ 1866900 h 2809625"/>
                <a:gd name="connsiteX42" fmla="*/ 1355692 w 1897946"/>
                <a:gd name="connsiteY42" fmla="*/ 1916430 h 2809625"/>
                <a:gd name="connsiteX43" fmla="*/ 1386172 w 1897946"/>
                <a:gd name="connsiteY43" fmla="*/ 1965960 h 2809625"/>
                <a:gd name="connsiteX44" fmla="*/ 1428082 w 1897946"/>
                <a:gd name="connsiteY44" fmla="*/ 2026920 h 2809625"/>
                <a:gd name="connsiteX45" fmla="*/ 1439512 w 1897946"/>
                <a:gd name="connsiteY45" fmla="*/ 2061210 h 2809625"/>
                <a:gd name="connsiteX46" fmla="*/ 1481422 w 1897946"/>
                <a:gd name="connsiteY46" fmla="*/ 2110740 h 2809625"/>
                <a:gd name="connsiteX47" fmla="*/ 1530952 w 1897946"/>
                <a:gd name="connsiteY47" fmla="*/ 2145030 h 2809625"/>
                <a:gd name="connsiteX48" fmla="*/ 1618582 w 1897946"/>
                <a:gd name="connsiteY48" fmla="*/ 2186940 h 2809625"/>
                <a:gd name="connsiteX49" fmla="*/ 1639431 w 1897946"/>
                <a:gd name="connsiteY49" fmla="*/ 2212815 h 2809625"/>
                <a:gd name="connsiteX50" fmla="*/ 1675521 w 1897946"/>
                <a:gd name="connsiteY50" fmla="*/ 2255730 h 2809625"/>
                <a:gd name="connsiteX51" fmla="*/ 1733676 w 1897946"/>
                <a:gd name="connsiteY51" fmla="*/ 2288220 h 2809625"/>
                <a:gd name="connsiteX52" fmla="*/ 1770982 w 1897946"/>
                <a:gd name="connsiteY52" fmla="*/ 2358390 h 2809625"/>
                <a:gd name="connsiteX53" fmla="*/ 1796436 w 1897946"/>
                <a:gd name="connsiteY53" fmla="*/ 2427391 h 2809625"/>
                <a:gd name="connsiteX54" fmla="*/ 1826706 w 1897946"/>
                <a:gd name="connsiteY54" fmla="*/ 2490946 h 2809625"/>
                <a:gd name="connsiteX55" fmla="*/ 1846972 w 1897946"/>
                <a:gd name="connsiteY55" fmla="*/ 2532061 h 2809625"/>
                <a:gd name="connsiteX56" fmla="*/ 1865811 w 1897946"/>
                <a:gd name="connsiteY56" fmla="*/ 2585401 h 2809625"/>
                <a:gd name="connsiteX57" fmla="*/ 1894365 w 1897946"/>
                <a:gd name="connsiteY57" fmla="*/ 2657833 h 2809625"/>
                <a:gd name="connsiteX58" fmla="*/ 1897946 w 1897946"/>
                <a:gd name="connsiteY58" fmla="*/ 2720153 h 2809625"/>
                <a:gd name="connsiteX59" fmla="*/ 1875568 w 1897946"/>
                <a:gd name="connsiteY59" fmla="*/ 2774583 h 2809625"/>
                <a:gd name="connsiteX60" fmla="*/ 1797021 w 1897946"/>
                <a:gd name="connsiteY60" fmla="*/ 2805605 h 2809625"/>
                <a:gd name="connsiteX61" fmla="*/ 1708241 w 1897946"/>
                <a:gd name="connsiteY61" fmla="*/ 2807092 h 2809625"/>
                <a:gd name="connsiteX62" fmla="*/ 1628982 w 1897946"/>
                <a:gd name="connsiteY62" fmla="*/ 2809625 h 2809625"/>
                <a:gd name="connsiteX63" fmla="*/ 1551592 w 1897946"/>
                <a:gd name="connsiteY63" fmla="*/ 2796703 h 2809625"/>
                <a:gd name="connsiteX64" fmla="*/ 1473802 w 1897946"/>
                <a:gd name="connsiteY64" fmla="*/ 2809396 h 2809625"/>
                <a:gd name="connsiteX65" fmla="*/ 1412842 w 1897946"/>
                <a:gd name="connsiteY65" fmla="*/ 2773680 h 2809625"/>
                <a:gd name="connsiteX66" fmla="*/ 1378552 w 1897946"/>
                <a:gd name="connsiteY66" fmla="*/ 2766060 h 2809625"/>
                <a:gd name="connsiteX67" fmla="*/ 1326404 w 1897946"/>
                <a:gd name="connsiteY67" fmla="*/ 2776822 h 2809625"/>
                <a:gd name="connsiteX68" fmla="*/ 1231677 w 1897946"/>
                <a:gd name="connsiteY68" fmla="*/ 2771440 h 2809625"/>
                <a:gd name="connsiteX69" fmla="*/ 1157572 w 1897946"/>
                <a:gd name="connsiteY69" fmla="*/ 2773680 h 2809625"/>
                <a:gd name="connsiteX70" fmla="*/ 1100422 w 1897946"/>
                <a:gd name="connsiteY70" fmla="*/ 2762250 h 2809625"/>
                <a:gd name="connsiteX71" fmla="*/ 1022651 w 1897946"/>
                <a:gd name="connsiteY71" fmla="*/ 2756724 h 2809625"/>
                <a:gd name="connsiteX72" fmla="*/ 978502 w 1897946"/>
                <a:gd name="connsiteY72" fmla="*/ 2727960 h 2809625"/>
                <a:gd name="connsiteX73" fmla="*/ 870107 w 1897946"/>
                <a:gd name="connsiteY73" fmla="*/ 2713099 h 2809625"/>
                <a:gd name="connsiteX74" fmla="*/ 822292 w 1897946"/>
                <a:gd name="connsiteY74" fmla="*/ 2647950 h 2809625"/>
                <a:gd name="connsiteX75" fmla="*/ 780382 w 1897946"/>
                <a:gd name="connsiteY75" fmla="*/ 2636520 h 2809625"/>
                <a:gd name="connsiteX76" fmla="*/ 749902 w 1897946"/>
                <a:gd name="connsiteY76" fmla="*/ 2625090 h 2809625"/>
                <a:gd name="connsiteX77" fmla="*/ 704182 w 1897946"/>
                <a:gd name="connsiteY77" fmla="*/ 2590800 h 2809625"/>
                <a:gd name="connsiteX78" fmla="*/ 681322 w 1897946"/>
                <a:gd name="connsiteY78" fmla="*/ 2564130 h 2809625"/>
                <a:gd name="connsiteX79" fmla="*/ 612742 w 1897946"/>
                <a:gd name="connsiteY79" fmla="*/ 2552700 h 2809625"/>
                <a:gd name="connsiteX80" fmla="*/ 586072 w 1897946"/>
                <a:gd name="connsiteY80" fmla="*/ 2537460 h 2809625"/>
                <a:gd name="connsiteX81" fmla="*/ 563212 w 1897946"/>
                <a:gd name="connsiteY81" fmla="*/ 2491740 h 2809625"/>
                <a:gd name="connsiteX82" fmla="*/ 563212 w 1897946"/>
                <a:gd name="connsiteY82" fmla="*/ 2426970 h 2809625"/>
                <a:gd name="connsiteX83" fmla="*/ 525112 w 1897946"/>
                <a:gd name="connsiteY83" fmla="*/ 2354580 h 2809625"/>
                <a:gd name="connsiteX84" fmla="*/ 494632 w 1897946"/>
                <a:gd name="connsiteY84" fmla="*/ 2293620 h 2809625"/>
                <a:gd name="connsiteX85" fmla="*/ 445102 w 1897946"/>
                <a:gd name="connsiteY85" fmla="*/ 2217420 h 2809625"/>
                <a:gd name="connsiteX86" fmla="*/ 410812 w 1897946"/>
                <a:gd name="connsiteY86" fmla="*/ 2076450 h 2809625"/>
                <a:gd name="connsiteX87" fmla="*/ 372712 w 1897946"/>
                <a:gd name="connsiteY87" fmla="*/ 2038350 h 2809625"/>
                <a:gd name="connsiteX88" fmla="*/ 353662 w 1897946"/>
                <a:gd name="connsiteY88" fmla="*/ 2011680 h 2809625"/>
                <a:gd name="connsiteX89" fmla="*/ 330802 w 1897946"/>
                <a:gd name="connsiteY89" fmla="*/ 1962150 h 2809625"/>
                <a:gd name="connsiteX90" fmla="*/ 304132 w 1897946"/>
                <a:gd name="connsiteY90" fmla="*/ 1905000 h 2809625"/>
                <a:gd name="connsiteX91" fmla="*/ 254602 w 1897946"/>
                <a:gd name="connsiteY91" fmla="*/ 1802130 h 2809625"/>
                <a:gd name="connsiteX92" fmla="*/ 262222 w 1897946"/>
                <a:gd name="connsiteY92" fmla="*/ 1748790 h 2809625"/>
                <a:gd name="connsiteX93" fmla="*/ 273652 w 1897946"/>
                <a:gd name="connsiteY93" fmla="*/ 1676400 h 2809625"/>
                <a:gd name="connsiteX94" fmla="*/ 258412 w 1897946"/>
                <a:gd name="connsiteY94" fmla="*/ 1611630 h 2809625"/>
                <a:gd name="connsiteX95" fmla="*/ 243172 w 1897946"/>
                <a:gd name="connsiteY95" fmla="*/ 1569720 h 2809625"/>
                <a:gd name="connsiteX96" fmla="*/ 243172 w 1897946"/>
                <a:gd name="connsiteY96" fmla="*/ 1508760 h 2809625"/>
                <a:gd name="connsiteX97" fmla="*/ 243172 w 1897946"/>
                <a:gd name="connsiteY97" fmla="*/ 1508760 h 2809625"/>
                <a:gd name="connsiteX98" fmla="*/ 227932 w 1897946"/>
                <a:gd name="connsiteY98" fmla="*/ 1447800 h 2809625"/>
                <a:gd name="connsiteX99" fmla="*/ 212692 w 1897946"/>
                <a:gd name="connsiteY99" fmla="*/ 1379220 h 2809625"/>
                <a:gd name="connsiteX100" fmla="*/ 227932 w 1897946"/>
                <a:gd name="connsiteY100" fmla="*/ 1329690 h 2809625"/>
                <a:gd name="connsiteX101" fmla="*/ 208882 w 1897946"/>
                <a:gd name="connsiteY101" fmla="*/ 1245870 h 2809625"/>
                <a:gd name="connsiteX102" fmla="*/ 182212 w 1897946"/>
                <a:gd name="connsiteY102" fmla="*/ 1169670 h 2809625"/>
                <a:gd name="connsiteX103" fmla="*/ 159352 w 1897946"/>
                <a:gd name="connsiteY103" fmla="*/ 1108710 h 2809625"/>
                <a:gd name="connsiteX104" fmla="*/ 121252 w 1897946"/>
                <a:gd name="connsiteY104" fmla="*/ 1055370 h 2809625"/>
                <a:gd name="connsiteX105" fmla="*/ 102202 w 1897946"/>
                <a:gd name="connsiteY105" fmla="*/ 994410 h 2809625"/>
                <a:gd name="connsiteX106" fmla="*/ 79342 w 1897946"/>
                <a:gd name="connsiteY106" fmla="*/ 941070 h 2809625"/>
                <a:gd name="connsiteX107" fmla="*/ 98392 w 1897946"/>
                <a:gd name="connsiteY107" fmla="*/ 895350 h 2809625"/>
                <a:gd name="connsiteX108" fmla="*/ 102202 w 1897946"/>
                <a:gd name="connsiteY108" fmla="*/ 838200 h 2809625"/>
                <a:gd name="connsiteX109" fmla="*/ 90772 w 1897946"/>
                <a:gd name="connsiteY109" fmla="*/ 800100 h 2809625"/>
                <a:gd name="connsiteX110" fmla="*/ 94582 w 1897946"/>
                <a:gd name="connsiteY110" fmla="*/ 758190 h 2809625"/>
                <a:gd name="connsiteX111" fmla="*/ 109822 w 1897946"/>
                <a:gd name="connsiteY111" fmla="*/ 716280 h 2809625"/>
                <a:gd name="connsiteX112" fmla="*/ 113632 w 1897946"/>
                <a:gd name="connsiteY112" fmla="*/ 636270 h 2809625"/>
                <a:gd name="connsiteX113" fmla="*/ 90772 w 1897946"/>
                <a:gd name="connsiteY113" fmla="*/ 579120 h 2809625"/>
                <a:gd name="connsiteX114" fmla="*/ 67912 w 1897946"/>
                <a:gd name="connsiteY114" fmla="*/ 548640 h 2809625"/>
                <a:gd name="connsiteX115" fmla="*/ 16955 w 1897946"/>
                <a:gd name="connsiteY115" fmla="*/ 493584 h 2809625"/>
                <a:gd name="connsiteX116" fmla="*/ 1716 w 1897946"/>
                <a:gd name="connsiteY116" fmla="*/ 418053 h 2809625"/>
                <a:gd name="connsiteX117" fmla="*/ 0 w 1897946"/>
                <a:gd name="connsiteY117" fmla="*/ 351712 h 2809625"/>
                <a:gd name="connsiteX118" fmla="*/ 22192 w 1897946"/>
                <a:gd name="connsiteY118" fmla="*/ 316230 h 2809625"/>
                <a:gd name="connsiteX119" fmla="*/ 4858 w 1897946"/>
                <a:gd name="connsiteY119" fmla="*/ 254223 h 2809625"/>
                <a:gd name="connsiteX120" fmla="*/ 51101 w 1897946"/>
                <a:gd name="connsiteY120" fmla="*/ 204693 h 2809625"/>
                <a:gd name="connsiteX121" fmla="*/ 83152 w 1897946"/>
                <a:gd name="connsiteY121" fmla="*/ 167640 h 2809625"/>
                <a:gd name="connsiteX122" fmla="*/ 113632 w 1897946"/>
                <a:gd name="connsiteY122" fmla="*/ 148590 h 2809625"/>
                <a:gd name="connsiteX123" fmla="*/ 147922 w 1897946"/>
                <a:gd name="connsiteY123" fmla="*/ 125730 h 2809625"/>
                <a:gd name="connsiteX124" fmla="*/ 205072 w 1897946"/>
                <a:gd name="connsiteY124" fmla="*/ 87630 h 2809625"/>
                <a:gd name="connsiteX125" fmla="*/ 253807 w 1897946"/>
                <a:gd name="connsiteY125" fmla="*/ 65986 h 2809625"/>
                <a:gd name="connsiteX126" fmla="*/ 335912 w 1897946"/>
                <a:gd name="connsiteY126" fmla="*/ 55145 h 2809625"/>
                <a:gd name="connsiteX127" fmla="*/ 350303 w 1897946"/>
                <a:gd name="connsiteY127" fmla="*/ 114427 h 2809625"/>
                <a:gd name="connsiteX128" fmla="*/ 243172 w 1897946"/>
                <a:gd name="connsiteY128" fmla="*/ 133350 h 2809625"/>
                <a:gd name="connsiteX129" fmla="*/ 128872 w 1897946"/>
                <a:gd name="connsiteY129" fmla="*/ 205740 h 2809625"/>
                <a:gd name="connsiteX130" fmla="*/ 102202 w 1897946"/>
                <a:gd name="connsiteY130" fmla="*/ 259080 h 2809625"/>
                <a:gd name="connsiteX131" fmla="*/ 90772 w 1897946"/>
                <a:gd name="connsiteY131" fmla="*/ 304800 h 2809625"/>
                <a:gd name="connsiteX132" fmla="*/ 83152 w 1897946"/>
                <a:gd name="connsiteY132" fmla="*/ 358140 h 2809625"/>
                <a:gd name="connsiteX133" fmla="*/ 106012 w 1897946"/>
                <a:gd name="connsiteY133" fmla="*/ 430530 h 2809625"/>
                <a:gd name="connsiteX134" fmla="*/ 151732 w 1897946"/>
                <a:gd name="connsiteY134" fmla="*/ 483870 h 2809625"/>
                <a:gd name="connsiteX135" fmla="*/ 186022 w 1897946"/>
                <a:gd name="connsiteY135" fmla="*/ 541020 h 2809625"/>
                <a:gd name="connsiteX136" fmla="*/ 178402 w 1897946"/>
                <a:gd name="connsiteY136" fmla="*/ 643890 h 2809625"/>
                <a:gd name="connsiteX137" fmla="*/ 178402 w 1897946"/>
                <a:gd name="connsiteY137" fmla="*/ 773430 h 2809625"/>
                <a:gd name="connsiteX138" fmla="*/ 166972 w 1897946"/>
                <a:gd name="connsiteY138" fmla="*/ 899160 h 2809625"/>
                <a:gd name="connsiteX139" fmla="*/ 212692 w 1897946"/>
                <a:gd name="connsiteY139" fmla="*/ 1024890 h 2809625"/>
                <a:gd name="connsiteX140" fmla="*/ 243172 w 1897946"/>
                <a:gd name="connsiteY140" fmla="*/ 1112520 h 2809625"/>
                <a:gd name="connsiteX141" fmla="*/ 273652 w 1897946"/>
                <a:gd name="connsiteY141" fmla="*/ 1188720 h 2809625"/>
                <a:gd name="connsiteX142" fmla="*/ 281272 w 1897946"/>
                <a:gd name="connsiteY142" fmla="*/ 1283970 h 2809625"/>
                <a:gd name="connsiteX143" fmla="*/ 296512 w 1897946"/>
                <a:gd name="connsiteY143" fmla="*/ 1394460 h 2809625"/>
                <a:gd name="connsiteX144" fmla="*/ 342232 w 1897946"/>
                <a:gd name="connsiteY144" fmla="*/ 1543050 h 2809625"/>
                <a:gd name="connsiteX145" fmla="*/ 365092 w 1897946"/>
                <a:gd name="connsiteY145" fmla="*/ 1741170 h 2809625"/>
                <a:gd name="connsiteX146" fmla="*/ 433672 w 1897946"/>
                <a:gd name="connsiteY146" fmla="*/ 1950720 h 2809625"/>
                <a:gd name="connsiteX147" fmla="*/ 494632 w 1897946"/>
                <a:gd name="connsiteY147" fmla="*/ 2148840 h 2809625"/>
                <a:gd name="connsiteX148" fmla="*/ 578452 w 1897946"/>
                <a:gd name="connsiteY148" fmla="*/ 2308860 h 2809625"/>
                <a:gd name="connsiteX149" fmla="*/ 677512 w 1897946"/>
                <a:gd name="connsiteY149" fmla="*/ 2430780 h 2809625"/>
                <a:gd name="connsiteX150" fmla="*/ 807052 w 1897946"/>
                <a:gd name="connsiteY150" fmla="*/ 2548890 h 2809625"/>
                <a:gd name="connsiteX151" fmla="*/ 936592 w 1897946"/>
                <a:gd name="connsiteY151" fmla="*/ 2617470 h 2809625"/>
                <a:gd name="connsiteX152" fmla="*/ 970882 w 1897946"/>
                <a:gd name="connsiteY152" fmla="*/ 2651760 h 2809625"/>
                <a:gd name="connsiteX153" fmla="*/ 1096612 w 1897946"/>
                <a:gd name="connsiteY153" fmla="*/ 2674620 h 2809625"/>
                <a:gd name="connsiteX154" fmla="*/ 1146142 w 1897946"/>
                <a:gd name="connsiteY154" fmla="*/ 2678430 h 2809625"/>
                <a:gd name="connsiteX155" fmla="*/ 1367122 w 1897946"/>
                <a:gd name="connsiteY155" fmla="*/ 2674620 h 2809625"/>
                <a:gd name="connsiteX156" fmla="*/ 1614772 w 1897946"/>
                <a:gd name="connsiteY156" fmla="*/ 2716530 h 2809625"/>
                <a:gd name="connsiteX157" fmla="*/ 1759552 w 1897946"/>
                <a:gd name="connsiteY157" fmla="*/ 2716530 h 2809625"/>
                <a:gd name="connsiteX158" fmla="*/ 1809082 w 1897946"/>
                <a:gd name="connsiteY158" fmla="*/ 2682240 h 2809625"/>
                <a:gd name="connsiteX159" fmla="*/ 1805272 w 1897946"/>
                <a:gd name="connsiteY159" fmla="*/ 2625090 h 2809625"/>
                <a:gd name="connsiteX160" fmla="*/ 1786222 w 1897946"/>
                <a:gd name="connsiteY160" fmla="*/ 2579370 h 2809625"/>
                <a:gd name="connsiteX161" fmla="*/ 1740502 w 1897946"/>
                <a:gd name="connsiteY161" fmla="*/ 2526030 h 2809625"/>
                <a:gd name="connsiteX162" fmla="*/ 1706212 w 1897946"/>
                <a:gd name="connsiteY162" fmla="*/ 2400300 h 2809625"/>
                <a:gd name="connsiteX163" fmla="*/ 1679542 w 1897946"/>
                <a:gd name="connsiteY163" fmla="*/ 2339340 h 2809625"/>
                <a:gd name="connsiteX164" fmla="*/ 1630012 w 1897946"/>
                <a:gd name="connsiteY164" fmla="*/ 2263140 h 2809625"/>
                <a:gd name="connsiteX165" fmla="*/ 1527142 w 1897946"/>
                <a:gd name="connsiteY165" fmla="*/ 2205990 h 2809625"/>
                <a:gd name="connsiteX166" fmla="*/ 1401412 w 1897946"/>
                <a:gd name="connsiteY166" fmla="*/ 2129790 h 2809625"/>
                <a:gd name="connsiteX167" fmla="*/ 1329022 w 1897946"/>
                <a:gd name="connsiteY167" fmla="*/ 2053590 h 2809625"/>
                <a:gd name="connsiteX168" fmla="*/ 1279492 w 1897946"/>
                <a:gd name="connsiteY168" fmla="*/ 1943100 h 2809625"/>
                <a:gd name="connsiteX169" fmla="*/ 1249012 w 1897946"/>
                <a:gd name="connsiteY169" fmla="*/ 1844040 h 2809625"/>
                <a:gd name="connsiteX170" fmla="*/ 1237582 w 1897946"/>
                <a:gd name="connsiteY170" fmla="*/ 1756410 h 2809625"/>
                <a:gd name="connsiteX171" fmla="*/ 1203292 w 1897946"/>
                <a:gd name="connsiteY171" fmla="*/ 1703070 h 2809625"/>
                <a:gd name="connsiteX172" fmla="*/ 1172812 w 1897946"/>
                <a:gd name="connsiteY172" fmla="*/ 1577340 h 2809625"/>
                <a:gd name="connsiteX173" fmla="*/ 1146142 w 1897946"/>
                <a:gd name="connsiteY173" fmla="*/ 1474470 h 2809625"/>
                <a:gd name="connsiteX174" fmla="*/ 1092802 w 1897946"/>
                <a:gd name="connsiteY174" fmla="*/ 1356360 h 2809625"/>
                <a:gd name="connsiteX175" fmla="*/ 1035652 w 1897946"/>
                <a:gd name="connsiteY175" fmla="*/ 1230630 h 2809625"/>
                <a:gd name="connsiteX176" fmla="*/ 1043272 w 1897946"/>
                <a:gd name="connsiteY176" fmla="*/ 1123950 h 2809625"/>
                <a:gd name="connsiteX177" fmla="*/ 1050892 w 1897946"/>
                <a:gd name="connsiteY177" fmla="*/ 1085850 h 2809625"/>
                <a:gd name="connsiteX178" fmla="*/ 1119472 w 1897946"/>
                <a:gd name="connsiteY178" fmla="*/ 1051560 h 2809625"/>
                <a:gd name="connsiteX179" fmla="*/ 1172812 w 1897946"/>
                <a:gd name="connsiteY179" fmla="*/ 1017270 h 2809625"/>
                <a:gd name="connsiteX180" fmla="*/ 1180432 w 1897946"/>
                <a:gd name="connsiteY180" fmla="*/ 929640 h 2809625"/>
                <a:gd name="connsiteX181" fmla="*/ 1153762 w 1897946"/>
                <a:gd name="connsiteY181" fmla="*/ 842010 h 2809625"/>
                <a:gd name="connsiteX182" fmla="*/ 1085182 w 1897946"/>
                <a:gd name="connsiteY182" fmla="*/ 784860 h 2809625"/>
                <a:gd name="connsiteX183" fmla="*/ 1031842 w 1897946"/>
                <a:gd name="connsiteY183" fmla="*/ 617220 h 2809625"/>
                <a:gd name="connsiteX184" fmla="*/ 970882 w 1897946"/>
                <a:gd name="connsiteY184" fmla="*/ 491490 h 2809625"/>
                <a:gd name="connsiteX185" fmla="*/ 867535 w 1897946"/>
                <a:gd name="connsiteY185" fmla="*/ 386240 h 2809625"/>
                <a:gd name="connsiteX186" fmla="*/ 852772 w 1897946"/>
                <a:gd name="connsiteY186" fmla="*/ 293370 h 2809625"/>
                <a:gd name="connsiteX187" fmla="*/ 860392 w 1897946"/>
                <a:gd name="connsiteY187" fmla="*/ 182880 h 2809625"/>
                <a:gd name="connsiteX188" fmla="*/ 841342 w 1897946"/>
                <a:gd name="connsiteY188" fmla="*/ 99060 h 2809625"/>
                <a:gd name="connsiteX189" fmla="*/ 807052 w 1897946"/>
                <a:gd name="connsiteY189" fmla="*/ 68580 h 2809625"/>
                <a:gd name="connsiteX190" fmla="*/ 734662 w 1897946"/>
                <a:gd name="connsiteY190" fmla="*/ 57150 h 2809625"/>
                <a:gd name="connsiteX191" fmla="*/ 643222 w 1897946"/>
                <a:gd name="connsiteY191" fmla="*/ 57150 h 2809625"/>
                <a:gd name="connsiteX192" fmla="*/ 517492 w 1897946"/>
                <a:gd name="connsiteY192" fmla="*/ 95250 h 2809625"/>
                <a:gd name="connsiteX193" fmla="*/ 452722 w 1897946"/>
                <a:gd name="connsiteY193" fmla="*/ 114300 h 2809625"/>
                <a:gd name="connsiteX194" fmla="*/ 434598 w 1897946"/>
                <a:gd name="connsiteY194" fmla="*/ 119126 h 2809625"/>
                <a:gd name="connsiteX0" fmla="*/ 438408 w 1901756"/>
                <a:gd name="connsiteY0" fmla="*/ 119126 h 2809625"/>
                <a:gd name="connsiteX1" fmla="*/ 489351 w 1901756"/>
                <a:gd name="connsiteY1" fmla="*/ 39559 h 2809625"/>
                <a:gd name="connsiteX2" fmla="*/ 555592 w 1901756"/>
                <a:gd name="connsiteY2" fmla="*/ 41910 h 2809625"/>
                <a:gd name="connsiteX3" fmla="*/ 643222 w 1901756"/>
                <a:gd name="connsiteY3" fmla="*/ 19050 h 2809625"/>
                <a:gd name="connsiteX4" fmla="*/ 765142 w 1901756"/>
                <a:gd name="connsiteY4" fmla="*/ 0 h 2809625"/>
                <a:gd name="connsiteX5" fmla="*/ 822292 w 1901756"/>
                <a:gd name="connsiteY5" fmla="*/ 7620 h 2809625"/>
                <a:gd name="connsiteX6" fmla="*/ 837532 w 1901756"/>
                <a:gd name="connsiteY6" fmla="*/ 11430 h 2809625"/>
                <a:gd name="connsiteX7" fmla="*/ 883252 w 1901756"/>
                <a:gd name="connsiteY7" fmla="*/ 49530 h 2809625"/>
                <a:gd name="connsiteX8" fmla="*/ 917542 w 1901756"/>
                <a:gd name="connsiteY8" fmla="*/ 91440 h 2809625"/>
                <a:gd name="connsiteX9" fmla="*/ 944212 w 1901756"/>
                <a:gd name="connsiteY9" fmla="*/ 152400 h 2809625"/>
                <a:gd name="connsiteX10" fmla="*/ 955642 w 1901756"/>
                <a:gd name="connsiteY10" fmla="*/ 213360 h 2809625"/>
                <a:gd name="connsiteX11" fmla="*/ 959452 w 1901756"/>
                <a:gd name="connsiteY11" fmla="*/ 262890 h 2809625"/>
                <a:gd name="connsiteX12" fmla="*/ 997552 w 1901756"/>
                <a:gd name="connsiteY12" fmla="*/ 300990 h 2809625"/>
                <a:gd name="connsiteX13" fmla="*/ 1039462 w 1901756"/>
                <a:gd name="connsiteY13" fmla="*/ 331470 h 2809625"/>
                <a:gd name="connsiteX14" fmla="*/ 1058512 w 1901756"/>
                <a:gd name="connsiteY14" fmla="*/ 396240 h 2809625"/>
                <a:gd name="connsiteX15" fmla="*/ 1066132 w 1901756"/>
                <a:gd name="connsiteY15" fmla="*/ 476250 h 2809625"/>
                <a:gd name="connsiteX16" fmla="*/ 1130902 w 1901756"/>
                <a:gd name="connsiteY16" fmla="*/ 510540 h 2809625"/>
                <a:gd name="connsiteX17" fmla="*/ 1161382 w 1901756"/>
                <a:gd name="connsiteY17" fmla="*/ 567690 h 2809625"/>
                <a:gd name="connsiteX18" fmla="*/ 1180432 w 1901756"/>
                <a:gd name="connsiteY18" fmla="*/ 628650 h 2809625"/>
                <a:gd name="connsiteX19" fmla="*/ 1184242 w 1901756"/>
                <a:gd name="connsiteY19" fmla="*/ 666750 h 2809625"/>
                <a:gd name="connsiteX20" fmla="*/ 1207102 w 1901756"/>
                <a:gd name="connsiteY20" fmla="*/ 731520 h 2809625"/>
                <a:gd name="connsiteX21" fmla="*/ 1252822 w 1901756"/>
                <a:gd name="connsiteY21" fmla="*/ 773430 h 2809625"/>
                <a:gd name="connsiteX22" fmla="*/ 1287112 w 1901756"/>
                <a:gd name="connsiteY22" fmla="*/ 792480 h 2809625"/>
                <a:gd name="connsiteX23" fmla="*/ 1313782 w 1901756"/>
                <a:gd name="connsiteY23" fmla="*/ 857250 h 2809625"/>
                <a:gd name="connsiteX24" fmla="*/ 1317592 w 1901756"/>
                <a:gd name="connsiteY24" fmla="*/ 918210 h 2809625"/>
                <a:gd name="connsiteX25" fmla="*/ 1306162 w 1901756"/>
                <a:gd name="connsiteY25" fmla="*/ 941070 h 2809625"/>
                <a:gd name="connsiteX26" fmla="*/ 1306162 w 1901756"/>
                <a:gd name="connsiteY26" fmla="*/ 1005840 h 2809625"/>
                <a:gd name="connsiteX27" fmla="*/ 1279492 w 1901756"/>
                <a:gd name="connsiteY27" fmla="*/ 1047750 h 2809625"/>
                <a:gd name="connsiteX28" fmla="*/ 1260442 w 1901756"/>
                <a:gd name="connsiteY28" fmla="*/ 1089660 h 2809625"/>
                <a:gd name="connsiteX29" fmla="*/ 1233772 w 1901756"/>
                <a:gd name="connsiteY29" fmla="*/ 1104900 h 2809625"/>
                <a:gd name="connsiteX30" fmla="*/ 1233772 w 1901756"/>
                <a:gd name="connsiteY30" fmla="*/ 1150620 h 2809625"/>
                <a:gd name="connsiteX31" fmla="*/ 1199482 w 1901756"/>
                <a:gd name="connsiteY31" fmla="*/ 1188720 h 2809625"/>
                <a:gd name="connsiteX32" fmla="*/ 1191862 w 1901756"/>
                <a:gd name="connsiteY32" fmla="*/ 1253490 h 2809625"/>
                <a:gd name="connsiteX33" fmla="*/ 1226152 w 1901756"/>
                <a:gd name="connsiteY33" fmla="*/ 1325880 h 2809625"/>
                <a:gd name="connsiteX34" fmla="*/ 1226152 w 1901756"/>
                <a:gd name="connsiteY34" fmla="*/ 1383030 h 2809625"/>
                <a:gd name="connsiteX35" fmla="*/ 1237582 w 1901756"/>
                <a:gd name="connsiteY35" fmla="*/ 1447800 h 2809625"/>
                <a:gd name="connsiteX36" fmla="*/ 1229962 w 1901756"/>
                <a:gd name="connsiteY36" fmla="*/ 1508760 h 2809625"/>
                <a:gd name="connsiteX37" fmla="*/ 1279492 w 1901756"/>
                <a:gd name="connsiteY37" fmla="*/ 1607820 h 2809625"/>
                <a:gd name="connsiteX38" fmla="*/ 1298542 w 1901756"/>
                <a:gd name="connsiteY38" fmla="*/ 1699260 h 2809625"/>
                <a:gd name="connsiteX39" fmla="*/ 1313782 w 1901756"/>
                <a:gd name="connsiteY39" fmla="*/ 1737360 h 2809625"/>
                <a:gd name="connsiteX40" fmla="*/ 1351882 w 1901756"/>
                <a:gd name="connsiteY40" fmla="*/ 1805940 h 2809625"/>
                <a:gd name="connsiteX41" fmla="*/ 1355692 w 1901756"/>
                <a:gd name="connsiteY41" fmla="*/ 1866900 h 2809625"/>
                <a:gd name="connsiteX42" fmla="*/ 1359502 w 1901756"/>
                <a:gd name="connsiteY42" fmla="*/ 1916430 h 2809625"/>
                <a:gd name="connsiteX43" fmla="*/ 1389982 w 1901756"/>
                <a:gd name="connsiteY43" fmla="*/ 1965960 h 2809625"/>
                <a:gd name="connsiteX44" fmla="*/ 1431892 w 1901756"/>
                <a:gd name="connsiteY44" fmla="*/ 2026920 h 2809625"/>
                <a:gd name="connsiteX45" fmla="*/ 1443322 w 1901756"/>
                <a:gd name="connsiteY45" fmla="*/ 2061210 h 2809625"/>
                <a:gd name="connsiteX46" fmla="*/ 1485232 w 1901756"/>
                <a:gd name="connsiteY46" fmla="*/ 2110740 h 2809625"/>
                <a:gd name="connsiteX47" fmla="*/ 1534762 w 1901756"/>
                <a:gd name="connsiteY47" fmla="*/ 2145030 h 2809625"/>
                <a:gd name="connsiteX48" fmla="*/ 1622392 w 1901756"/>
                <a:gd name="connsiteY48" fmla="*/ 2186940 h 2809625"/>
                <a:gd name="connsiteX49" fmla="*/ 1643241 w 1901756"/>
                <a:gd name="connsiteY49" fmla="*/ 2212815 h 2809625"/>
                <a:gd name="connsiteX50" fmla="*/ 1679331 w 1901756"/>
                <a:gd name="connsiteY50" fmla="*/ 2255730 h 2809625"/>
                <a:gd name="connsiteX51" fmla="*/ 1737486 w 1901756"/>
                <a:gd name="connsiteY51" fmla="*/ 2288220 h 2809625"/>
                <a:gd name="connsiteX52" fmla="*/ 1774792 w 1901756"/>
                <a:gd name="connsiteY52" fmla="*/ 2358390 h 2809625"/>
                <a:gd name="connsiteX53" fmla="*/ 1800246 w 1901756"/>
                <a:gd name="connsiteY53" fmla="*/ 2427391 h 2809625"/>
                <a:gd name="connsiteX54" fmla="*/ 1830516 w 1901756"/>
                <a:gd name="connsiteY54" fmla="*/ 2490946 h 2809625"/>
                <a:gd name="connsiteX55" fmla="*/ 1850782 w 1901756"/>
                <a:gd name="connsiteY55" fmla="*/ 2532061 h 2809625"/>
                <a:gd name="connsiteX56" fmla="*/ 1869621 w 1901756"/>
                <a:gd name="connsiteY56" fmla="*/ 2585401 h 2809625"/>
                <a:gd name="connsiteX57" fmla="*/ 1898175 w 1901756"/>
                <a:gd name="connsiteY57" fmla="*/ 2657833 h 2809625"/>
                <a:gd name="connsiteX58" fmla="*/ 1901756 w 1901756"/>
                <a:gd name="connsiteY58" fmla="*/ 2720153 h 2809625"/>
                <a:gd name="connsiteX59" fmla="*/ 1879378 w 1901756"/>
                <a:gd name="connsiteY59" fmla="*/ 2774583 h 2809625"/>
                <a:gd name="connsiteX60" fmla="*/ 1800831 w 1901756"/>
                <a:gd name="connsiteY60" fmla="*/ 2805605 h 2809625"/>
                <a:gd name="connsiteX61" fmla="*/ 1712051 w 1901756"/>
                <a:gd name="connsiteY61" fmla="*/ 2807092 h 2809625"/>
                <a:gd name="connsiteX62" fmla="*/ 1632792 w 1901756"/>
                <a:gd name="connsiteY62" fmla="*/ 2809625 h 2809625"/>
                <a:gd name="connsiteX63" fmla="*/ 1555402 w 1901756"/>
                <a:gd name="connsiteY63" fmla="*/ 2796703 h 2809625"/>
                <a:gd name="connsiteX64" fmla="*/ 1477612 w 1901756"/>
                <a:gd name="connsiteY64" fmla="*/ 2809396 h 2809625"/>
                <a:gd name="connsiteX65" fmla="*/ 1416652 w 1901756"/>
                <a:gd name="connsiteY65" fmla="*/ 2773680 h 2809625"/>
                <a:gd name="connsiteX66" fmla="*/ 1382362 w 1901756"/>
                <a:gd name="connsiteY66" fmla="*/ 2766060 h 2809625"/>
                <a:gd name="connsiteX67" fmla="*/ 1330214 w 1901756"/>
                <a:gd name="connsiteY67" fmla="*/ 2776822 h 2809625"/>
                <a:gd name="connsiteX68" fmla="*/ 1235487 w 1901756"/>
                <a:gd name="connsiteY68" fmla="*/ 2771440 h 2809625"/>
                <a:gd name="connsiteX69" fmla="*/ 1161382 w 1901756"/>
                <a:gd name="connsiteY69" fmla="*/ 2773680 h 2809625"/>
                <a:gd name="connsiteX70" fmla="*/ 1104232 w 1901756"/>
                <a:gd name="connsiteY70" fmla="*/ 2762250 h 2809625"/>
                <a:gd name="connsiteX71" fmla="*/ 1026461 w 1901756"/>
                <a:gd name="connsiteY71" fmla="*/ 2756724 h 2809625"/>
                <a:gd name="connsiteX72" fmla="*/ 982312 w 1901756"/>
                <a:gd name="connsiteY72" fmla="*/ 2727960 h 2809625"/>
                <a:gd name="connsiteX73" fmla="*/ 873917 w 1901756"/>
                <a:gd name="connsiteY73" fmla="*/ 2713099 h 2809625"/>
                <a:gd name="connsiteX74" fmla="*/ 826102 w 1901756"/>
                <a:gd name="connsiteY74" fmla="*/ 2647950 h 2809625"/>
                <a:gd name="connsiteX75" fmla="*/ 784192 w 1901756"/>
                <a:gd name="connsiteY75" fmla="*/ 2636520 h 2809625"/>
                <a:gd name="connsiteX76" fmla="*/ 753712 w 1901756"/>
                <a:gd name="connsiteY76" fmla="*/ 2625090 h 2809625"/>
                <a:gd name="connsiteX77" fmla="*/ 707992 w 1901756"/>
                <a:gd name="connsiteY77" fmla="*/ 2590800 h 2809625"/>
                <a:gd name="connsiteX78" fmla="*/ 685132 w 1901756"/>
                <a:gd name="connsiteY78" fmla="*/ 2564130 h 2809625"/>
                <a:gd name="connsiteX79" fmla="*/ 616552 w 1901756"/>
                <a:gd name="connsiteY79" fmla="*/ 2552700 h 2809625"/>
                <a:gd name="connsiteX80" fmla="*/ 589882 w 1901756"/>
                <a:gd name="connsiteY80" fmla="*/ 2537460 h 2809625"/>
                <a:gd name="connsiteX81" fmla="*/ 567022 w 1901756"/>
                <a:gd name="connsiteY81" fmla="*/ 2491740 h 2809625"/>
                <a:gd name="connsiteX82" fmla="*/ 567022 w 1901756"/>
                <a:gd name="connsiteY82" fmla="*/ 2426970 h 2809625"/>
                <a:gd name="connsiteX83" fmla="*/ 528922 w 1901756"/>
                <a:gd name="connsiteY83" fmla="*/ 2354580 h 2809625"/>
                <a:gd name="connsiteX84" fmla="*/ 498442 w 1901756"/>
                <a:gd name="connsiteY84" fmla="*/ 2293620 h 2809625"/>
                <a:gd name="connsiteX85" fmla="*/ 448912 w 1901756"/>
                <a:gd name="connsiteY85" fmla="*/ 2217420 h 2809625"/>
                <a:gd name="connsiteX86" fmla="*/ 414622 w 1901756"/>
                <a:gd name="connsiteY86" fmla="*/ 2076450 h 2809625"/>
                <a:gd name="connsiteX87" fmla="*/ 376522 w 1901756"/>
                <a:gd name="connsiteY87" fmla="*/ 2038350 h 2809625"/>
                <a:gd name="connsiteX88" fmla="*/ 357472 w 1901756"/>
                <a:gd name="connsiteY88" fmla="*/ 2011680 h 2809625"/>
                <a:gd name="connsiteX89" fmla="*/ 334612 w 1901756"/>
                <a:gd name="connsiteY89" fmla="*/ 1962150 h 2809625"/>
                <a:gd name="connsiteX90" fmla="*/ 307942 w 1901756"/>
                <a:gd name="connsiteY90" fmla="*/ 1905000 h 2809625"/>
                <a:gd name="connsiteX91" fmla="*/ 258412 w 1901756"/>
                <a:gd name="connsiteY91" fmla="*/ 1802130 h 2809625"/>
                <a:gd name="connsiteX92" fmla="*/ 266032 w 1901756"/>
                <a:gd name="connsiteY92" fmla="*/ 1748790 h 2809625"/>
                <a:gd name="connsiteX93" fmla="*/ 277462 w 1901756"/>
                <a:gd name="connsiteY93" fmla="*/ 1676400 h 2809625"/>
                <a:gd name="connsiteX94" fmla="*/ 262222 w 1901756"/>
                <a:gd name="connsiteY94" fmla="*/ 1611630 h 2809625"/>
                <a:gd name="connsiteX95" fmla="*/ 246982 w 1901756"/>
                <a:gd name="connsiteY95" fmla="*/ 1569720 h 2809625"/>
                <a:gd name="connsiteX96" fmla="*/ 246982 w 1901756"/>
                <a:gd name="connsiteY96" fmla="*/ 1508760 h 2809625"/>
                <a:gd name="connsiteX97" fmla="*/ 246982 w 1901756"/>
                <a:gd name="connsiteY97" fmla="*/ 1508760 h 2809625"/>
                <a:gd name="connsiteX98" fmla="*/ 231742 w 1901756"/>
                <a:gd name="connsiteY98" fmla="*/ 1447800 h 2809625"/>
                <a:gd name="connsiteX99" fmla="*/ 216502 w 1901756"/>
                <a:gd name="connsiteY99" fmla="*/ 1379220 h 2809625"/>
                <a:gd name="connsiteX100" fmla="*/ 231742 w 1901756"/>
                <a:gd name="connsiteY100" fmla="*/ 1329690 h 2809625"/>
                <a:gd name="connsiteX101" fmla="*/ 212692 w 1901756"/>
                <a:gd name="connsiteY101" fmla="*/ 1245870 h 2809625"/>
                <a:gd name="connsiteX102" fmla="*/ 186022 w 1901756"/>
                <a:gd name="connsiteY102" fmla="*/ 1169670 h 2809625"/>
                <a:gd name="connsiteX103" fmla="*/ 163162 w 1901756"/>
                <a:gd name="connsiteY103" fmla="*/ 1108710 h 2809625"/>
                <a:gd name="connsiteX104" fmla="*/ 125062 w 1901756"/>
                <a:gd name="connsiteY104" fmla="*/ 1055370 h 2809625"/>
                <a:gd name="connsiteX105" fmla="*/ 106012 w 1901756"/>
                <a:gd name="connsiteY105" fmla="*/ 994410 h 2809625"/>
                <a:gd name="connsiteX106" fmla="*/ 83152 w 1901756"/>
                <a:gd name="connsiteY106" fmla="*/ 941070 h 2809625"/>
                <a:gd name="connsiteX107" fmla="*/ 102202 w 1901756"/>
                <a:gd name="connsiteY107" fmla="*/ 895350 h 2809625"/>
                <a:gd name="connsiteX108" fmla="*/ 106012 w 1901756"/>
                <a:gd name="connsiteY108" fmla="*/ 838200 h 2809625"/>
                <a:gd name="connsiteX109" fmla="*/ 94582 w 1901756"/>
                <a:gd name="connsiteY109" fmla="*/ 800100 h 2809625"/>
                <a:gd name="connsiteX110" fmla="*/ 98392 w 1901756"/>
                <a:gd name="connsiteY110" fmla="*/ 758190 h 2809625"/>
                <a:gd name="connsiteX111" fmla="*/ 113632 w 1901756"/>
                <a:gd name="connsiteY111" fmla="*/ 716280 h 2809625"/>
                <a:gd name="connsiteX112" fmla="*/ 117442 w 1901756"/>
                <a:gd name="connsiteY112" fmla="*/ 636270 h 2809625"/>
                <a:gd name="connsiteX113" fmla="*/ 94582 w 1901756"/>
                <a:gd name="connsiteY113" fmla="*/ 579120 h 2809625"/>
                <a:gd name="connsiteX114" fmla="*/ 71722 w 1901756"/>
                <a:gd name="connsiteY114" fmla="*/ 548640 h 2809625"/>
                <a:gd name="connsiteX115" fmla="*/ 20765 w 1901756"/>
                <a:gd name="connsiteY115" fmla="*/ 493584 h 2809625"/>
                <a:gd name="connsiteX116" fmla="*/ 5526 w 1901756"/>
                <a:gd name="connsiteY116" fmla="*/ 418053 h 2809625"/>
                <a:gd name="connsiteX117" fmla="*/ 3810 w 1901756"/>
                <a:gd name="connsiteY117" fmla="*/ 351712 h 2809625"/>
                <a:gd name="connsiteX118" fmla="*/ 0 w 1901756"/>
                <a:gd name="connsiteY118" fmla="*/ 307563 h 2809625"/>
                <a:gd name="connsiteX119" fmla="*/ 8668 w 1901756"/>
                <a:gd name="connsiteY119" fmla="*/ 254223 h 2809625"/>
                <a:gd name="connsiteX120" fmla="*/ 54911 w 1901756"/>
                <a:gd name="connsiteY120" fmla="*/ 204693 h 2809625"/>
                <a:gd name="connsiteX121" fmla="*/ 86962 w 1901756"/>
                <a:gd name="connsiteY121" fmla="*/ 167640 h 2809625"/>
                <a:gd name="connsiteX122" fmla="*/ 117442 w 1901756"/>
                <a:gd name="connsiteY122" fmla="*/ 148590 h 2809625"/>
                <a:gd name="connsiteX123" fmla="*/ 151732 w 1901756"/>
                <a:gd name="connsiteY123" fmla="*/ 125730 h 2809625"/>
                <a:gd name="connsiteX124" fmla="*/ 208882 w 1901756"/>
                <a:gd name="connsiteY124" fmla="*/ 87630 h 2809625"/>
                <a:gd name="connsiteX125" fmla="*/ 257617 w 1901756"/>
                <a:gd name="connsiteY125" fmla="*/ 65986 h 2809625"/>
                <a:gd name="connsiteX126" fmla="*/ 339722 w 1901756"/>
                <a:gd name="connsiteY126" fmla="*/ 55145 h 2809625"/>
                <a:gd name="connsiteX127" fmla="*/ 354113 w 1901756"/>
                <a:gd name="connsiteY127" fmla="*/ 114427 h 2809625"/>
                <a:gd name="connsiteX128" fmla="*/ 246982 w 1901756"/>
                <a:gd name="connsiteY128" fmla="*/ 133350 h 2809625"/>
                <a:gd name="connsiteX129" fmla="*/ 132682 w 1901756"/>
                <a:gd name="connsiteY129" fmla="*/ 205740 h 2809625"/>
                <a:gd name="connsiteX130" fmla="*/ 106012 w 1901756"/>
                <a:gd name="connsiteY130" fmla="*/ 259080 h 2809625"/>
                <a:gd name="connsiteX131" fmla="*/ 94582 w 1901756"/>
                <a:gd name="connsiteY131" fmla="*/ 304800 h 2809625"/>
                <a:gd name="connsiteX132" fmla="*/ 86962 w 1901756"/>
                <a:gd name="connsiteY132" fmla="*/ 358140 h 2809625"/>
                <a:gd name="connsiteX133" fmla="*/ 109822 w 1901756"/>
                <a:gd name="connsiteY133" fmla="*/ 430530 h 2809625"/>
                <a:gd name="connsiteX134" fmla="*/ 155542 w 1901756"/>
                <a:gd name="connsiteY134" fmla="*/ 483870 h 2809625"/>
                <a:gd name="connsiteX135" fmla="*/ 189832 w 1901756"/>
                <a:gd name="connsiteY135" fmla="*/ 541020 h 2809625"/>
                <a:gd name="connsiteX136" fmla="*/ 182212 w 1901756"/>
                <a:gd name="connsiteY136" fmla="*/ 643890 h 2809625"/>
                <a:gd name="connsiteX137" fmla="*/ 182212 w 1901756"/>
                <a:gd name="connsiteY137" fmla="*/ 773430 h 2809625"/>
                <a:gd name="connsiteX138" fmla="*/ 170782 w 1901756"/>
                <a:gd name="connsiteY138" fmla="*/ 899160 h 2809625"/>
                <a:gd name="connsiteX139" fmla="*/ 216502 w 1901756"/>
                <a:gd name="connsiteY139" fmla="*/ 1024890 h 2809625"/>
                <a:gd name="connsiteX140" fmla="*/ 246982 w 1901756"/>
                <a:gd name="connsiteY140" fmla="*/ 1112520 h 2809625"/>
                <a:gd name="connsiteX141" fmla="*/ 277462 w 1901756"/>
                <a:gd name="connsiteY141" fmla="*/ 1188720 h 2809625"/>
                <a:gd name="connsiteX142" fmla="*/ 285082 w 1901756"/>
                <a:gd name="connsiteY142" fmla="*/ 1283970 h 2809625"/>
                <a:gd name="connsiteX143" fmla="*/ 300322 w 1901756"/>
                <a:gd name="connsiteY143" fmla="*/ 1394460 h 2809625"/>
                <a:gd name="connsiteX144" fmla="*/ 346042 w 1901756"/>
                <a:gd name="connsiteY144" fmla="*/ 1543050 h 2809625"/>
                <a:gd name="connsiteX145" fmla="*/ 368902 w 1901756"/>
                <a:gd name="connsiteY145" fmla="*/ 1741170 h 2809625"/>
                <a:gd name="connsiteX146" fmla="*/ 437482 w 1901756"/>
                <a:gd name="connsiteY146" fmla="*/ 1950720 h 2809625"/>
                <a:gd name="connsiteX147" fmla="*/ 498442 w 1901756"/>
                <a:gd name="connsiteY147" fmla="*/ 2148840 h 2809625"/>
                <a:gd name="connsiteX148" fmla="*/ 582262 w 1901756"/>
                <a:gd name="connsiteY148" fmla="*/ 2308860 h 2809625"/>
                <a:gd name="connsiteX149" fmla="*/ 681322 w 1901756"/>
                <a:gd name="connsiteY149" fmla="*/ 2430780 h 2809625"/>
                <a:gd name="connsiteX150" fmla="*/ 810862 w 1901756"/>
                <a:gd name="connsiteY150" fmla="*/ 2548890 h 2809625"/>
                <a:gd name="connsiteX151" fmla="*/ 940402 w 1901756"/>
                <a:gd name="connsiteY151" fmla="*/ 2617470 h 2809625"/>
                <a:gd name="connsiteX152" fmla="*/ 974692 w 1901756"/>
                <a:gd name="connsiteY152" fmla="*/ 2651760 h 2809625"/>
                <a:gd name="connsiteX153" fmla="*/ 1100422 w 1901756"/>
                <a:gd name="connsiteY153" fmla="*/ 2674620 h 2809625"/>
                <a:gd name="connsiteX154" fmla="*/ 1149952 w 1901756"/>
                <a:gd name="connsiteY154" fmla="*/ 2678430 h 2809625"/>
                <a:gd name="connsiteX155" fmla="*/ 1370932 w 1901756"/>
                <a:gd name="connsiteY155" fmla="*/ 2674620 h 2809625"/>
                <a:gd name="connsiteX156" fmla="*/ 1618582 w 1901756"/>
                <a:gd name="connsiteY156" fmla="*/ 2716530 h 2809625"/>
                <a:gd name="connsiteX157" fmla="*/ 1763362 w 1901756"/>
                <a:gd name="connsiteY157" fmla="*/ 2716530 h 2809625"/>
                <a:gd name="connsiteX158" fmla="*/ 1812892 w 1901756"/>
                <a:gd name="connsiteY158" fmla="*/ 2682240 h 2809625"/>
                <a:gd name="connsiteX159" fmla="*/ 1809082 w 1901756"/>
                <a:gd name="connsiteY159" fmla="*/ 2625090 h 2809625"/>
                <a:gd name="connsiteX160" fmla="*/ 1790032 w 1901756"/>
                <a:gd name="connsiteY160" fmla="*/ 2579370 h 2809625"/>
                <a:gd name="connsiteX161" fmla="*/ 1744312 w 1901756"/>
                <a:gd name="connsiteY161" fmla="*/ 2526030 h 2809625"/>
                <a:gd name="connsiteX162" fmla="*/ 1710022 w 1901756"/>
                <a:gd name="connsiteY162" fmla="*/ 2400300 h 2809625"/>
                <a:gd name="connsiteX163" fmla="*/ 1683352 w 1901756"/>
                <a:gd name="connsiteY163" fmla="*/ 2339340 h 2809625"/>
                <a:gd name="connsiteX164" fmla="*/ 1633822 w 1901756"/>
                <a:gd name="connsiteY164" fmla="*/ 2263140 h 2809625"/>
                <a:gd name="connsiteX165" fmla="*/ 1530952 w 1901756"/>
                <a:gd name="connsiteY165" fmla="*/ 2205990 h 2809625"/>
                <a:gd name="connsiteX166" fmla="*/ 1405222 w 1901756"/>
                <a:gd name="connsiteY166" fmla="*/ 2129790 h 2809625"/>
                <a:gd name="connsiteX167" fmla="*/ 1332832 w 1901756"/>
                <a:gd name="connsiteY167" fmla="*/ 2053590 h 2809625"/>
                <a:gd name="connsiteX168" fmla="*/ 1283302 w 1901756"/>
                <a:gd name="connsiteY168" fmla="*/ 1943100 h 2809625"/>
                <a:gd name="connsiteX169" fmla="*/ 1252822 w 1901756"/>
                <a:gd name="connsiteY169" fmla="*/ 1844040 h 2809625"/>
                <a:gd name="connsiteX170" fmla="*/ 1241392 w 1901756"/>
                <a:gd name="connsiteY170" fmla="*/ 1756410 h 2809625"/>
                <a:gd name="connsiteX171" fmla="*/ 1207102 w 1901756"/>
                <a:gd name="connsiteY171" fmla="*/ 1703070 h 2809625"/>
                <a:gd name="connsiteX172" fmla="*/ 1176622 w 1901756"/>
                <a:gd name="connsiteY172" fmla="*/ 1577340 h 2809625"/>
                <a:gd name="connsiteX173" fmla="*/ 1149952 w 1901756"/>
                <a:gd name="connsiteY173" fmla="*/ 1474470 h 2809625"/>
                <a:gd name="connsiteX174" fmla="*/ 1096612 w 1901756"/>
                <a:gd name="connsiteY174" fmla="*/ 1356360 h 2809625"/>
                <a:gd name="connsiteX175" fmla="*/ 1039462 w 1901756"/>
                <a:gd name="connsiteY175" fmla="*/ 1230630 h 2809625"/>
                <a:gd name="connsiteX176" fmla="*/ 1047082 w 1901756"/>
                <a:gd name="connsiteY176" fmla="*/ 1123950 h 2809625"/>
                <a:gd name="connsiteX177" fmla="*/ 1054702 w 1901756"/>
                <a:gd name="connsiteY177" fmla="*/ 1085850 h 2809625"/>
                <a:gd name="connsiteX178" fmla="*/ 1123282 w 1901756"/>
                <a:gd name="connsiteY178" fmla="*/ 1051560 h 2809625"/>
                <a:gd name="connsiteX179" fmla="*/ 1176622 w 1901756"/>
                <a:gd name="connsiteY179" fmla="*/ 1017270 h 2809625"/>
                <a:gd name="connsiteX180" fmla="*/ 1184242 w 1901756"/>
                <a:gd name="connsiteY180" fmla="*/ 929640 h 2809625"/>
                <a:gd name="connsiteX181" fmla="*/ 1157572 w 1901756"/>
                <a:gd name="connsiteY181" fmla="*/ 842010 h 2809625"/>
                <a:gd name="connsiteX182" fmla="*/ 1088992 w 1901756"/>
                <a:gd name="connsiteY182" fmla="*/ 784860 h 2809625"/>
                <a:gd name="connsiteX183" fmla="*/ 1035652 w 1901756"/>
                <a:gd name="connsiteY183" fmla="*/ 617220 h 2809625"/>
                <a:gd name="connsiteX184" fmla="*/ 974692 w 1901756"/>
                <a:gd name="connsiteY184" fmla="*/ 491490 h 2809625"/>
                <a:gd name="connsiteX185" fmla="*/ 871345 w 1901756"/>
                <a:gd name="connsiteY185" fmla="*/ 386240 h 2809625"/>
                <a:gd name="connsiteX186" fmla="*/ 856582 w 1901756"/>
                <a:gd name="connsiteY186" fmla="*/ 293370 h 2809625"/>
                <a:gd name="connsiteX187" fmla="*/ 864202 w 1901756"/>
                <a:gd name="connsiteY187" fmla="*/ 182880 h 2809625"/>
                <a:gd name="connsiteX188" fmla="*/ 845152 w 1901756"/>
                <a:gd name="connsiteY188" fmla="*/ 99060 h 2809625"/>
                <a:gd name="connsiteX189" fmla="*/ 810862 w 1901756"/>
                <a:gd name="connsiteY189" fmla="*/ 68580 h 2809625"/>
                <a:gd name="connsiteX190" fmla="*/ 738472 w 1901756"/>
                <a:gd name="connsiteY190" fmla="*/ 57150 h 2809625"/>
                <a:gd name="connsiteX191" fmla="*/ 647032 w 1901756"/>
                <a:gd name="connsiteY191" fmla="*/ 57150 h 2809625"/>
                <a:gd name="connsiteX192" fmla="*/ 521302 w 1901756"/>
                <a:gd name="connsiteY192" fmla="*/ 95250 h 2809625"/>
                <a:gd name="connsiteX193" fmla="*/ 456532 w 1901756"/>
                <a:gd name="connsiteY193" fmla="*/ 114300 h 2809625"/>
                <a:gd name="connsiteX194" fmla="*/ 438408 w 1901756"/>
                <a:gd name="connsiteY194" fmla="*/ 119126 h 2809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</a:cxnLst>
              <a:rect l="l" t="t" r="r" b="b"/>
              <a:pathLst>
                <a:path w="1901756" h="2809625">
                  <a:moveTo>
                    <a:pt x="438408" y="119126"/>
                  </a:moveTo>
                  <a:lnTo>
                    <a:pt x="489351" y="39559"/>
                  </a:lnTo>
                  <a:lnTo>
                    <a:pt x="555592" y="41910"/>
                  </a:lnTo>
                  <a:lnTo>
                    <a:pt x="643222" y="19050"/>
                  </a:lnTo>
                  <a:lnTo>
                    <a:pt x="765142" y="0"/>
                  </a:lnTo>
                  <a:lnTo>
                    <a:pt x="822292" y="7620"/>
                  </a:lnTo>
                  <a:lnTo>
                    <a:pt x="837532" y="11430"/>
                  </a:lnTo>
                  <a:lnTo>
                    <a:pt x="883252" y="49530"/>
                  </a:lnTo>
                  <a:lnTo>
                    <a:pt x="917542" y="91440"/>
                  </a:lnTo>
                  <a:lnTo>
                    <a:pt x="944212" y="152400"/>
                  </a:lnTo>
                  <a:lnTo>
                    <a:pt x="955642" y="213360"/>
                  </a:lnTo>
                  <a:lnTo>
                    <a:pt x="959452" y="262890"/>
                  </a:lnTo>
                  <a:lnTo>
                    <a:pt x="997552" y="300990"/>
                  </a:lnTo>
                  <a:lnTo>
                    <a:pt x="1039462" y="331470"/>
                  </a:lnTo>
                  <a:lnTo>
                    <a:pt x="1058512" y="396240"/>
                  </a:lnTo>
                  <a:lnTo>
                    <a:pt x="1066132" y="476250"/>
                  </a:lnTo>
                  <a:lnTo>
                    <a:pt x="1130902" y="510540"/>
                  </a:lnTo>
                  <a:lnTo>
                    <a:pt x="1161382" y="567690"/>
                  </a:lnTo>
                  <a:lnTo>
                    <a:pt x="1180432" y="628650"/>
                  </a:lnTo>
                  <a:lnTo>
                    <a:pt x="1184242" y="666750"/>
                  </a:lnTo>
                  <a:lnTo>
                    <a:pt x="1207102" y="731520"/>
                  </a:lnTo>
                  <a:lnTo>
                    <a:pt x="1252822" y="773430"/>
                  </a:lnTo>
                  <a:lnTo>
                    <a:pt x="1287112" y="792480"/>
                  </a:lnTo>
                  <a:lnTo>
                    <a:pt x="1313782" y="857250"/>
                  </a:lnTo>
                  <a:lnTo>
                    <a:pt x="1317592" y="918210"/>
                  </a:lnTo>
                  <a:lnTo>
                    <a:pt x="1306162" y="941070"/>
                  </a:lnTo>
                  <a:lnTo>
                    <a:pt x="1306162" y="1005840"/>
                  </a:lnTo>
                  <a:lnTo>
                    <a:pt x="1279492" y="1047750"/>
                  </a:lnTo>
                  <a:lnTo>
                    <a:pt x="1260442" y="1089660"/>
                  </a:lnTo>
                  <a:lnTo>
                    <a:pt x="1233772" y="1104900"/>
                  </a:lnTo>
                  <a:lnTo>
                    <a:pt x="1233772" y="1150620"/>
                  </a:lnTo>
                  <a:lnTo>
                    <a:pt x="1199482" y="1188720"/>
                  </a:lnTo>
                  <a:lnTo>
                    <a:pt x="1191862" y="1253490"/>
                  </a:lnTo>
                  <a:lnTo>
                    <a:pt x="1226152" y="1325880"/>
                  </a:lnTo>
                  <a:lnTo>
                    <a:pt x="1226152" y="1383030"/>
                  </a:lnTo>
                  <a:lnTo>
                    <a:pt x="1237582" y="1447800"/>
                  </a:lnTo>
                  <a:lnTo>
                    <a:pt x="1229962" y="1508760"/>
                  </a:lnTo>
                  <a:lnTo>
                    <a:pt x="1279492" y="1607820"/>
                  </a:lnTo>
                  <a:lnTo>
                    <a:pt x="1298542" y="1699260"/>
                  </a:lnTo>
                  <a:lnTo>
                    <a:pt x="1313782" y="1737360"/>
                  </a:lnTo>
                  <a:lnTo>
                    <a:pt x="1351882" y="1805940"/>
                  </a:lnTo>
                  <a:lnTo>
                    <a:pt x="1355692" y="1866900"/>
                  </a:lnTo>
                  <a:lnTo>
                    <a:pt x="1359502" y="1916430"/>
                  </a:lnTo>
                  <a:lnTo>
                    <a:pt x="1389982" y="1965960"/>
                  </a:lnTo>
                  <a:lnTo>
                    <a:pt x="1431892" y="2026920"/>
                  </a:lnTo>
                  <a:lnTo>
                    <a:pt x="1443322" y="2061210"/>
                  </a:lnTo>
                  <a:lnTo>
                    <a:pt x="1485232" y="2110740"/>
                  </a:lnTo>
                  <a:lnTo>
                    <a:pt x="1534762" y="2145030"/>
                  </a:lnTo>
                  <a:lnTo>
                    <a:pt x="1622392" y="2186940"/>
                  </a:lnTo>
                  <a:lnTo>
                    <a:pt x="1643241" y="2212815"/>
                  </a:lnTo>
                  <a:lnTo>
                    <a:pt x="1679331" y="2255730"/>
                  </a:lnTo>
                  <a:lnTo>
                    <a:pt x="1737486" y="2288220"/>
                  </a:lnTo>
                  <a:lnTo>
                    <a:pt x="1774792" y="2358390"/>
                  </a:lnTo>
                  <a:lnTo>
                    <a:pt x="1800246" y="2427391"/>
                  </a:lnTo>
                  <a:lnTo>
                    <a:pt x="1830516" y="2490946"/>
                  </a:lnTo>
                  <a:lnTo>
                    <a:pt x="1850782" y="2532061"/>
                  </a:lnTo>
                  <a:lnTo>
                    <a:pt x="1869621" y="2585401"/>
                  </a:lnTo>
                  <a:lnTo>
                    <a:pt x="1898175" y="2657833"/>
                  </a:lnTo>
                  <a:lnTo>
                    <a:pt x="1901756" y="2720153"/>
                  </a:lnTo>
                  <a:lnTo>
                    <a:pt x="1879378" y="2774583"/>
                  </a:lnTo>
                  <a:lnTo>
                    <a:pt x="1800831" y="2805605"/>
                  </a:lnTo>
                  <a:lnTo>
                    <a:pt x="1712051" y="2807092"/>
                  </a:lnTo>
                  <a:lnTo>
                    <a:pt x="1632792" y="2809625"/>
                  </a:lnTo>
                  <a:lnTo>
                    <a:pt x="1555402" y="2796703"/>
                  </a:lnTo>
                  <a:lnTo>
                    <a:pt x="1477612" y="2809396"/>
                  </a:lnTo>
                  <a:lnTo>
                    <a:pt x="1416652" y="2773680"/>
                  </a:lnTo>
                  <a:lnTo>
                    <a:pt x="1382362" y="2766060"/>
                  </a:lnTo>
                  <a:lnTo>
                    <a:pt x="1330214" y="2776822"/>
                  </a:lnTo>
                  <a:lnTo>
                    <a:pt x="1235487" y="2771440"/>
                  </a:lnTo>
                  <a:lnTo>
                    <a:pt x="1161382" y="2773680"/>
                  </a:lnTo>
                  <a:lnTo>
                    <a:pt x="1104232" y="2762250"/>
                  </a:lnTo>
                  <a:lnTo>
                    <a:pt x="1026461" y="2756724"/>
                  </a:lnTo>
                  <a:lnTo>
                    <a:pt x="982312" y="2727960"/>
                  </a:lnTo>
                  <a:lnTo>
                    <a:pt x="873917" y="2713099"/>
                  </a:lnTo>
                  <a:lnTo>
                    <a:pt x="826102" y="2647950"/>
                  </a:lnTo>
                  <a:lnTo>
                    <a:pt x="784192" y="2636520"/>
                  </a:lnTo>
                  <a:lnTo>
                    <a:pt x="753712" y="2625090"/>
                  </a:lnTo>
                  <a:lnTo>
                    <a:pt x="707992" y="2590800"/>
                  </a:lnTo>
                  <a:lnTo>
                    <a:pt x="685132" y="2564130"/>
                  </a:lnTo>
                  <a:lnTo>
                    <a:pt x="616552" y="2552700"/>
                  </a:lnTo>
                  <a:lnTo>
                    <a:pt x="589882" y="2537460"/>
                  </a:lnTo>
                  <a:lnTo>
                    <a:pt x="567022" y="2491740"/>
                  </a:lnTo>
                  <a:lnTo>
                    <a:pt x="567022" y="2426970"/>
                  </a:lnTo>
                  <a:lnTo>
                    <a:pt x="528922" y="2354580"/>
                  </a:lnTo>
                  <a:lnTo>
                    <a:pt x="498442" y="2293620"/>
                  </a:lnTo>
                  <a:lnTo>
                    <a:pt x="448912" y="2217420"/>
                  </a:lnTo>
                  <a:lnTo>
                    <a:pt x="414622" y="2076450"/>
                  </a:lnTo>
                  <a:lnTo>
                    <a:pt x="376522" y="2038350"/>
                  </a:lnTo>
                  <a:lnTo>
                    <a:pt x="357472" y="2011680"/>
                  </a:lnTo>
                  <a:lnTo>
                    <a:pt x="334612" y="1962150"/>
                  </a:lnTo>
                  <a:lnTo>
                    <a:pt x="307942" y="1905000"/>
                  </a:lnTo>
                  <a:lnTo>
                    <a:pt x="258412" y="1802130"/>
                  </a:lnTo>
                  <a:lnTo>
                    <a:pt x="266032" y="1748790"/>
                  </a:lnTo>
                  <a:lnTo>
                    <a:pt x="277462" y="1676400"/>
                  </a:lnTo>
                  <a:lnTo>
                    <a:pt x="262222" y="1611630"/>
                  </a:lnTo>
                  <a:lnTo>
                    <a:pt x="246982" y="1569720"/>
                  </a:lnTo>
                  <a:lnTo>
                    <a:pt x="246982" y="1508760"/>
                  </a:lnTo>
                  <a:lnTo>
                    <a:pt x="246982" y="1508760"/>
                  </a:lnTo>
                  <a:lnTo>
                    <a:pt x="231742" y="1447800"/>
                  </a:lnTo>
                  <a:lnTo>
                    <a:pt x="216502" y="1379220"/>
                  </a:lnTo>
                  <a:lnTo>
                    <a:pt x="231742" y="1329690"/>
                  </a:lnTo>
                  <a:lnTo>
                    <a:pt x="212692" y="1245870"/>
                  </a:lnTo>
                  <a:lnTo>
                    <a:pt x="186022" y="1169670"/>
                  </a:lnTo>
                  <a:lnTo>
                    <a:pt x="163162" y="1108710"/>
                  </a:lnTo>
                  <a:lnTo>
                    <a:pt x="125062" y="1055370"/>
                  </a:lnTo>
                  <a:lnTo>
                    <a:pt x="106012" y="994410"/>
                  </a:lnTo>
                  <a:lnTo>
                    <a:pt x="83152" y="941070"/>
                  </a:lnTo>
                  <a:lnTo>
                    <a:pt x="102202" y="895350"/>
                  </a:lnTo>
                  <a:lnTo>
                    <a:pt x="106012" y="838200"/>
                  </a:lnTo>
                  <a:lnTo>
                    <a:pt x="94582" y="800100"/>
                  </a:lnTo>
                  <a:lnTo>
                    <a:pt x="98392" y="758190"/>
                  </a:lnTo>
                  <a:lnTo>
                    <a:pt x="113632" y="716280"/>
                  </a:lnTo>
                  <a:lnTo>
                    <a:pt x="117442" y="636270"/>
                  </a:lnTo>
                  <a:lnTo>
                    <a:pt x="94582" y="579120"/>
                  </a:lnTo>
                  <a:lnTo>
                    <a:pt x="71722" y="548640"/>
                  </a:lnTo>
                  <a:lnTo>
                    <a:pt x="20765" y="493584"/>
                  </a:lnTo>
                  <a:lnTo>
                    <a:pt x="5526" y="418053"/>
                  </a:lnTo>
                  <a:lnTo>
                    <a:pt x="3810" y="351712"/>
                  </a:lnTo>
                  <a:lnTo>
                    <a:pt x="0" y="307563"/>
                  </a:lnTo>
                  <a:lnTo>
                    <a:pt x="8668" y="254223"/>
                  </a:lnTo>
                  <a:lnTo>
                    <a:pt x="54911" y="204693"/>
                  </a:lnTo>
                  <a:lnTo>
                    <a:pt x="86962" y="167640"/>
                  </a:lnTo>
                  <a:lnTo>
                    <a:pt x="117442" y="148590"/>
                  </a:lnTo>
                  <a:lnTo>
                    <a:pt x="151732" y="125730"/>
                  </a:lnTo>
                  <a:lnTo>
                    <a:pt x="208882" y="87630"/>
                  </a:lnTo>
                  <a:lnTo>
                    <a:pt x="257617" y="65986"/>
                  </a:lnTo>
                  <a:lnTo>
                    <a:pt x="339722" y="55145"/>
                  </a:lnTo>
                  <a:lnTo>
                    <a:pt x="354113" y="114427"/>
                  </a:lnTo>
                  <a:lnTo>
                    <a:pt x="246982" y="133350"/>
                  </a:lnTo>
                  <a:lnTo>
                    <a:pt x="132682" y="205740"/>
                  </a:lnTo>
                  <a:lnTo>
                    <a:pt x="106012" y="259080"/>
                  </a:lnTo>
                  <a:lnTo>
                    <a:pt x="94582" y="304800"/>
                  </a:lnTo>
                  <a:lnTo>
                    <a:pt x="86962" y="358140"/>
                  </a:lnTo>
                  <a:lnTo>
                    <a:pt x="109822" y="430530"/>
                  </a:lnTo>
                  <a:lnTo>
                    <a:pt x="155542" y="483870"/>
                  </a:lnTo>
                  <a:lnTo>
                    <a:pt x="189832" y="541020"/>
                  </a:lnTo>
                  <a:lnTo>
                    <a:pt x="182212" y="643890"/>
                  </a:lnTo>
                  <a:lnTo>
                    <a:pt x="182212" y="773430"/>
                  </a:lnTo>
                  <a:lnTo>
                    <a:pt x="170782" y="899160"/>
                  </a:lnTo>
                  <a:lnTo>
                    <a:pt x="216502" y="1024890"/>
                  </a:lnTo>
                  <a:lnTo>
                    <a:pt x="246982" y="1112520"/>
                  </a:lnTo>
                  <a:lnTo>
                    <a:pt x="277462" y="1188720"/>
                  </a:lnTo>
                  <a:lnTo>
                    <a:pt x="285082" y="1283970"/>
                  </a:lnTo>
                  <a:lnTo>
                    <a:pt x="300322" y="1394460"/>
                  </a:lnTo>
                  <a:lnTo>
                    <a:pt x="346042" y="1543050"/>
                  </a:lnTo>
                  <a:lnTo>
                    <a:pt x="368902" y="1741170"/>
                  </a:lnTo>
                  <a:lnTo>
                    <a:pt x="437482" y="1950720"/>
                  </a:lnTo>
                  <a:lnTo>
                    <a:pt x="498442" y="2148840"/>
                  </a:lnTo>
                  <a:lnTo>
                    <a:pt x="582262" y="2308860"/>
                  </a:lnTo>
                  <a:lnTo>
                    <a:pt x="681322" y="2430780"/>
                  </a:lnTo>
                  <a:lnTo>
                    <a:pt x="810862" y="2548890"/>
                  </a:lnTo>
                  <a:lnTo>
                    <a:pt x="940402" y="2617470"/>
                  </a:lnTo>
                  <a:lnTo>
                    <a:pt x="974692" y="2651760"/>
                  </a:lnTo>
                  <a:lnTo>
                    <a:pt x="1100422" y="2674620"/>
                  </a:lnTo>
                  <a:lnTo>
                    <a:pt x="1149952" y="2678430"/>
                  </a:lnTo>
                  <a:lnTo>
                    <a:pt x="1370932" y="2674620"/>
                  </a:lnTo>
                  <a:lnTo>
                    <a:pt x="1618582" y="2716530"/>
                  </a:lnTo>
                  <a:lnTo>
                    <a:pt x="1763362" y="2716530"/>
                  </a:lnTo>
                  <a:lnTo>
                    <a:pt x="1812892" y="2682240"/>
                  </a:lnTo>
                  <a:lnTo>
                    <a:pt x="1809082" y="2625090"/>
                  </a:lnTo>
                  <a:lnTo>
                    <a:pt x="1790032" y="2579370"/>
                  </a:lnTo>
                  <a:lnTo>
                    <a:pt x="1744312" y="2526030"/>
                  </a:lnTo>
                  <a:lnTo>
                    <a:pt x="1710022" y="2400300"/>
                  </a:lnTo>
                  <a:lnTo>
                    <a:pt x="1683352" y="2339340"/>
                  </a:lnTo>
                  <a:lnTo>
                    <a:pt x="1633822" y="2263140"/>
                  </a:lnTo>
                  <a:lnTo>
                    <a:pt x="1530952" y="2205990"/>
                  </a:lnTo>
                  <a:lnTo>
                    <a:pt x="1405222" y="2129790"/>
                  </a:lnTo>
                  <a:lnTo>
                    <a:pt x="1332832" y="2053590"/>
                  </a:lnTo>
                  <a:lnTo>
                    <a:pt x="1283302" y="1943100"/>
                  </a:lnTo>
                  <a:lnTo>
                    <a:pt x="1252822" y="1844040"/>
                  </a:lnTo>
                  <a:lnTo>
                    <a:pt x="1241392" y="1756410"/>
                  </a:lnTo>
                  <a:lnTo>
                    <a:pt x="1207102" y="1703070"/>
                  </a:lnTo>
                  <a:lnTo>
                    <a:pt x="1176622" y="1577340"/>
                  </a:lnTo>
                  <a:lnTo>
                    <a:pt x="1149952" y="1474470"/>
                  </a:lnTo>
                  <a:lnTo>
                    <a:pt x="1096612" y="1356360"/>
                  </a:lnTo>
                  <a:lnTo>
                    <a:pt x="1039462" y="1230630"/>
                  </a:lnTo>
                  <a:lnTo>
                    <a:pt x="1047082" y="1123950"/>
                  </a:lnTo>
                  <a:lnTo>
                    <a:pt x="1054702" y="1085850"/>
                  </a:lnTo>
                  <a:lnTo>
                    <a:pt x="1123282" y="1051560"/>
                  </a:lnTo>
                  <a:lnTo>
                    <a:pt x="1176622" y="1017270"/>
                  </a:lnTo>
                  <a:lnTo>
                    <a:pt x="1184242" y="929640"/>
                  </a:lnTo>
                  <a:lnTo>
                    <a:pt x="1157572" y="842010"/>
                  </a:lnTo>
                  <a:lnTo>
                    <a:pt x="1088992" y="784860"/>
                  </a:lnTo>
                  <a:lnTo>
                    <a:pt x="1035652" y="617220"/>
                  </a:lnTo>
                  <a:lnTo>
                    <a:pt x="974692" y="491490"/>
                  </a:lnTo>
                  <a:cubicBezTo>
                    <a:pt x="973581" y="448469"/>
                    <a:pt x="872456" y="429261"/>
                    <a:pt x="871345" y="386240"/>
                  </a:cubicBezTo>
                  <a:lnTo>
                    <a:pt x="856582" y="293370"/>
                  </a:lnTo>
                  <a:lnTo>
                    <a:pt x="864202" y="182880"/>
                  </a:lnTo>
                  <a:lnTo>
                    <a:pt x="845152" y="99060"/>
                  </a:lnTo>
                  <a:lnTo>
                    <a:pt x="810862" y="68580"/>
                  </a:lnTo>
                  <a:lnTo>
                    <a:pt x="738472" y="57150"/>
                  </a:lnTo>
                  <a:lnTo>
                    <a:pt x="647032" y="57150"/>
                  </a:lnTo>
                  <a:lnTo>
                    <a:pt x="521302" y="95250"/>
                  </a:lnTo>
                  <a:lnTo>
                    <a:pt x="456532" y="114300"/>
                  </a:lnTo>
                  <a:lnTo>
                    <a:pt x="438408" y="119126"/>
                  </a:lnTo>
                  <a:close/>
                </a:path>
              </a:pathLst>
            </a:custGeom>
            <a:solidFill>
              <a:srgbClr val="FF00FF">
                <a:alpha val="69804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</a:endParaRPr>
            </a:p>
          </p:txBody>
        </p:sp>
        <p:sp>
          <p:nvSpPr>
            <p:cNvPr id="746" name="Freeform 745"/>
            <p:cNvSpPr/>
            <p:nvPr/>
          </p:nvSpPr>
          <p:spPr bwMode="auto">
            <a:xfrm>
              <a:off x="338138" y="1416050"/>
              <a:ext cx="100012" cy="44450"/>
            </a:xfrm>
            <a:custGeom>
              <a:avLst/>
              <a:gdLst>
                <a:gd name="connsiteX0" fmla="*/ 38100 w 209550"/>
                <a:gd name="connsiteY0" fmla="*/ 26194 h 71438"/>
                <a:gd name="connsiteX1" fmla="*/ 209550 w 209550"/>
                <a:gd name="connsiteY1" fmla="*/ 0 h 71438"/>
                <a:gd name="connsiteX2" fmla="*/ 192881 w 209550"/>
                <a:gd name="connsiteY2" fmla="*/ 61913 h 71438"/>
                <a:gd name="connsiteX3" fmla="*/ 116681 w 209550"/>
                <a:gd name="connsiteY3" fmla="*/ 71438 h 71438"/>
                <a:gd name="connsiteX4" fmla="*/ 0 w 209550"/>
                <a:gd name="connsiteY4" fmla="*/ 71438 h 71438"/>
                <a:gd name="connsiteX5" fmla="*/ 38100 w 209550"/>
                <a:gd name="connsiteY5" fmla="*/ 26194 h 71438"/>
                <a:gd name="connsiteX0" fmla="*/ 38100 w 192881"/>
                <a:gd name="connsiteY0" fmla="*/ 37413 h 82657"/>
                <a:gd name="connsiteX1" fmla="*/ 187111 w 192881"/>
                <a:gd name="connsiteY1" fmla="*/ 0 h 82657"/>
                <a:gd name="connsiteX2" fmla="*/ 192881 w 192881"/>
                <a:gd name="connsiteY2" fmla="*/ 73132 h 82657"/>
                <a:gd name="connsiteX3" fmla="*/ 116681 w 192881"/>
                <a:gd name="connsiteY3" fmla="*/ 82657 h 82657"/>
                <a:gd name="connsiteX4" fmla="*/ 0 w 192881"/>
                <a:gd name="connsiteY4" fmla="*/ 82657 h 82657"/>
                <a:gd name="connsiteX5" fmla="*/ 38100 w 192881"/>
                <a:gd name="connsiteY5" fmla="*/ 37413 h 82657"/>
                <a:gd name="connsiteX0" fmla="*/ 26880 w 192881"/>
                <a:gd name="connsiteY0" fmla="*/ 23388 h 82657"/>
                <a:gd name="connsiteX1" fmla="*/ 187111 w 192881"/>
                <a:gd name="connsiteY1" fmla="*/ 0 h 82657"/>
                <a:gd name="connsiteX2" fmla="*/ 192881 w 192881"/>
                <a:gd name="connsiteY2" fmla="*/ 73132 h 82657"/>
                <a:gd name="connsiteX3" fmla="*/ 116681 w 192881"/>
                <a:gd name="connsiteY3" fmla="*/ 82657 h 82657"/>
                <a:gd name="connsiteX4" fmla="*/ 0 w 192881"/>
                <a:gd name="connsiteY4" fmla="*/ 82657 h 82657"/>
                <a:gd name="connsiteX5" fmla="*/ 26880 w 192881"/>
                <a:gd name="connsiteY5" fmla="*/ 23388 h 8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881" h="82657">
                  <a:moveTo>
                    <a:pt x="26880" y="23388"/>
                  </a:moveTo>
                  <a:lnTo>
                    <a:pt x="187111" y="0"/>
                  </a:lnTo>
                  <a:lnTo>
                    <a:pt x="192881" y="73132"/>
                  </a:lnTo>
                  <a:lnTo>
                    <a:pt x="116681" y="82657"/>
                  </a:lnTo>
                  <a:lnTo>
                    <a:pt x="0" y="82657"/>
                  </a:lnTo>
                  <a:lnTo>
                    <a:pt x="26880" y="23388"/>
                  </a:lnTo>
                  <a:close/>
                </a:path>
              </a:pathLst>
            </a:custGeom>
            <a:solidFill>
              <a:srgbClr val="FF00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</a:endParaRPr>
            </a:p>
          </p:txBody>
        </p:sp>
        <p:sp>
          <p:nvSpPr>
            <p:cNvPr id="747" name="Freeform 746"/>
            <p:cNvSpPr/>
            <p:nvPr/>
          </p:nvSpPr>
          <p:spPr bwMode="auto">
            <a:xfrm>
              <a:off x="219075" y="1423988"/>
              <a:ext cx="904875" cy="1403350"/>
            </a:xfrm>
            <a:custGeom>
              <a:avLst/>
              <a:gdLst>
                <a:gd name="connsiteX0" fmla="*/ 247135 w 1719354"/>
                <a:gd name="connsiteY0" fmla="*/ 63549 h 2669059"/>
                <a:gd name="connsiteX1" fmla="*/ 381294 w 1719354"/>
                <a:gd name="connsiteY1" fmla="*/ 63549 h 2669059"/>
                <a:gd name="connsiteX2" fmla="*/ 469556 w 1719354"/>
                <a:gd name="connsiteY2" fmla="*/ 42366 h 2669059"/>
                <a:gd name="connsiteX3" fmla="*/ 571941 w 1719354"/>
                <a:gd name="connsiteY3" fmla="*/ 7061 h 2669059"/>
                <a:gd name="connsiteX4" fmla="*/ 635490 w 1719354"/>
                <a:gd name="connsiteY4" fmla="*/ 0 h 2669059"/>
                <a:gd name="connsiteX5" fmla="*/ 670795 w 1719354"/>
                <a:gd name="connsiteY5" fmla="*/ 0 h 2669059"/>
                <a:gd name="connsiteX6" fmla="*/ 730814 w 1719354"/>
                <a:gd name="connsiteY6" fmla="*/ 24713 h 2669059"/>
                <a:gd name="connsiteX7" fmla="*/ 755527 w 1719354"/>
                <a:gd name="connsiteY7" fmla="*/ 52957 h 2669059"/>
                <a:gd name="connsiteX8" fmla="*/ 769649 w 1719354"/>
                <a:gd name="connsiteY8" fmla="*/ 95323 h 2669059"/>
                <a:gd name="connsiteX9" fmla="*/ 773180 w 1719354"/>
                <a:gd name="connsiteY9" fmla="*/ 211830 h 2669059"/>
                <a:gd name="connsiteX10" fmla="*/ 776710 w 1719354"/>
                <a:gd name="connsiteY10" fmla="*/ 293031 h 2669059"/>
                <a:gd name="connsiteX11" fmla="*/ 801424 w 1719354"/>
                <a:gd name="connsiteY11" fmla="*/ 342458 h 2669059"/>
                <a:gd name="connsiteX12" fmla="*/ 850851 w 1719354"/>
                <a:gd name="connsiteY12" fmla="*/ 395416 h 2669059"/>
                <a:gd name="connsiteX13" fmla="*/ 886156 w 1719354"/>
                <a:gd name="connsiteY13" fmla="*/ 430721 h 2669059"/>
                <a:gd name="connsiteX14" fmla="*/ 935583 w 1719354"/>
                <a:gd name="connsiteY14" fmla="*/ 533105 h 2669059"/>
                <a:gd name="connsiteX15" fmla="*/ 967357 w 1719354"/>
                <a:gd name="connsiteY15" fmla="*/ 610776 h 2669059"/>
                <a:gd name="connsiteX16" fmla="*/ 995601 w 1719354"/>
                <a:gd name="connsiteY16" fmla="*/ 674325 h 2669059"/>
                <a:gd name="connsiteX17" fmla="*/ 1016784 w 1719354"/>
                <a:gd name="connsiteY17" fmla="*/ 744936 h 2669059"/>
                <a:gd name="connsiteX18" fmla="*/ 1076803 w 1719354"/>
                <a:gd name="connsiteY18" fmla="*/ 804954 h 2669059"/>
                <a:gd name="connsiteX19" fmla="*/ 1094455 w 1719354"/>
                <a:gd name="connsiteY19" fmla="*/ 833198 h 2669059"/>
                <a:gd name="connsiteX20" fmla="*/ 1112108 w 1719354"/>
                <a:gd name="connsiteY20" fmla="*/ 886156 h 2669059"/>
                <a:gd name="connsiteX21" fmla="*/ 1101516 w 1719354"/>
                <a:gd name="connsiteY21" fmla="*/ 949705 h 2669059"/>
                <a:gd name="connsiteX22" fmla="*/ 1055620 w 1719354"/>
                <a:gd name="connsiteY22" fmla="*/ 1002662 h 2669059"/>
                <a:gd name="connsiteX23" fmla="*/ 1002662 w 1719354"/>
                <a:gd name="connsiteY23" fmla="*/ 1016784 h 2669059"/>
                <a:gd name="connsiteX24" fmla="*/ 967357 w 1719354"/>
                <a:gd name="connsiteY24" fmla="*/ 1030906 h 2669059"/>
                <a:gd name="connsiteX25" fmla="*/ 956766 w 1719354"/>
                <a:gd name="connsiteY25" fmla="*/ 1083864 h 2669059"/>
                <a:gd name="connsiteX26" fmla="*/ 960296 w 1719354"/>
                <a:gd name="connsiteY26" fmla="*/ 1119169 h 2669059"/>
                <a:gd name="connsiteX27" fmla="*/ 967357 w 1719354"/>
                <a:gd name="connsiteY27" fmla="*/ 1196840 h 2669059"/>
                <a:gd name="connsiteX28" fmla="*/ 1016784 w 1719354"/>
                <a:gd name="connsiteY28" fmla="*/ 1327468 h 2669059"/>
                <a:gd name="connsiteX29" fmla="*/ 1073272 w 1719354"/>
                <a:gd name="connsiteY29" fmla="*/ 1458097 h 2669059"/>
                <a:gd name="connsiteX30" fmla="*/ 1090925 w 1719354"/>
                <a:gd name="connsiteY30" fmla="*/ 1549890 h 2669059"/>
                <a:gd name="connsiteX31" fmla="*/ 1097986 w 1719354"/>
                <a:gd name="connsiteY31" fmla="*/ 1606378 h 2669059"/>
                <a:gd name="connsiteX32" fmla="*/ 1122699 w 1719354"/>
                <a:gd name="connsiteY32" fmla="*/ 1673458 h 2669059"/>
                <a:gd name="connsiteX33" fmla="*/ 1161535 w 1719354"/>
                <a:gd name="connsiteY33" fmla="*/ 1729946 h 2669059"/>
                <a:gd name="connsiteX34" fmla="*/ 1175657 w 1719354"/>
                <a:gd name="connsiteY34" fmla="*/ 1825269 h 2669059"/>
                <a:gd name="connsiteX35" fmla="*/ 1189779 w 1719354"/>
                <a:gd name="connsiteY35" fmla="*/ 1899410 h 2669059"/>
                <a:gd name="connsiteX36" fmla="*/ 1218023 w 1719354"/>
                <a:gd name="connsiteY36" fmla="*/ 1955898 h 2669059"/>
                <a:gd name="connsiteX37" fmla="*/ 1263919 w 1719354"/>
                <a:gd name="connsiteY37" fmla="*/ 2012386 h 2669059"/>
                <a:gd name="connsiteX38" fmla="*/ 1309816 w 1719354"/>
                <a:gd name="connsiteY38" fmla="*/ 2058282 h 2669059"/>
                <a:gd name="connsiteX39" fmla="*/ 1383956 w 1719354"/>
                <a:gd name="connsiteY39" fmla="*/ 2114770 h 2669059"/>
                <a:gd name="connsiteX40" fmla="*/ 1482810 w 1719354"/>
                <a:gd name="connsiteY40" fmla="*/ 2181850 h 2669059"/>
                <a:gd name="connsiteX41" fmla="*/ 1560481 w 1719354"/>
                <a:gd name="connsiteY41" fmla="*/ 2252460 h 2669059"/>
                <a:gd name="connsiteX42" fmla="*/ 1595786 w 1719354"/>
                <a:gd name="connsiteY42" fmla="*/ 2305417 h 2669059"/>
                <a:gd name="connsiteX43" fmla="*/ 1627561 w 1719354"/>
                <a:gd name="connsiteY43" fmla="*/ 2407802 h 2669059"/>
                <a:gd name="connsiteX44" fmla="*/ 1666397 w 1719354"/>
                <a:gd name="connsiteY44" fmla="*/ 2478412 h 2669059"/>
                <a:gd name="connsiteX45" fmla="*/ 1708763 w 1719354"/>
                <a:gd name="connsiteY45" fmla="*/ 2517248 h 2669059"/>
                <a:gd name="connsiteX46" fmla="*/ 1708763 w 1719354"/>
                <a:gd name="connsiteY46" fmla="*/ 2517248 h 2669059"/>
                <a:gd name="connsiteX47" fmla="*/ 1719354 w 1719354"/>
                <a:gd name="connsiteY47" fmla="*/ 2577266 h 2669059"/>
                <a:gd name="connsiteX48" fmla="*/ 1708763 w 1719354"/>
                <a:gd name="connsiteY48" fmla="*/ 2626693 h 2669059"/>
                <a:gd name="connsiteX49" fmla="*/ 1694641 w 1719354"/>
                <a:gd name="connsiteY49" fmla="*/ 2644346 h 2669059"/>
                <a:gd name="connsiteX50" fmla="*/ 1652275 w 1719354"/>
                <a:gd name="connsiteY50" fmla="*/ 2665529 h 2669059"/>
                <a:gd name="connsiteX51" fmla="*/ 1542829 w 1719354"/>
                <a:gd name="connsiteY51" fmla="*/ 2669059 h 2669059"/>
                <a:gd name="connsiteX52" fmla="*/ 1429853 w 1719354"/>
                <a:gd name="connsiteY52" fmla="*/ 2647876 h 2669059"/>
                <a:gd name="connsiteX53" fmla="*/ 1306285 w 1719354"/>
                <a:gd name="connsiteY53" fmla="*/ 2633754 h 2669059"/>
                <a:gd name="connsiteX54" fmla="*/ 1083864 w 1719354"/>
                <a:gd name="connsiteY54" fmla="*/ 2623163 h 2669059"/>
                <a:gd name="connsiteX55" fmla="*/ 988540 w 1719354"/>
                <a:gd name="connsiteY55" fmla="*/ 2612571 h 2669059"/>
                <a:gd name="connsiteX56" fmla="*/ 879095 w 1719354"/>
                <a:gd name="connsiteY56" fmla="*/ 2577266 h 2669059"/>
                <a:gd name="connsiteX57" fmla="*/ 762588 w 1719354"/>
                <a:gd name="connsiteY57" fmla="*/ 2524309 h 2669059"/>
                <a:gd name="connsiteX58" fmla="*/ 706100 w 1719354"/>
                <a:gd name="connsiteY58" fmla="*/ 2478412 h 2669059"/>
                <a:gd name="connsiteX59" fmla="*/ 624898 w 1719354"/>
                <a:gd name="connsiteY59" fmla="*/ 2414863 h 2669059"/>
                <a:gd name="connsiteX60" fmla="*/ 547227 w 1719354"/>
                <a:gd name="connsiteY60" fmla="*/ 2326600 h 2669059"/>
                <a:gd name="connsiteX61" fmla="*/ 483678 w 1719354"/>
                <a:gd name="connsiteY61" fmla="*/ 2238338 h 2669059"/>
                <a:gd name="connsiteX62" fmla="*/ 420129 w 1719354"/>
                <a:gd name="connsiteY62" fmla="*/ 2097118 h 2669059"/>
                <a:gd name="connsiteX63" fmla="*/ 381294 w 1719354"/>
                <a:gd name="connsiteY63" fmla="*/ 1984142 h 2669059"/>
                <a:gd name="connsiteX64" fmla="*/ 338928 w 1719354"/>
                <a:gd name="connsiteY64" fmla="*/ 1857044 h 2669059"/>
                <a:gd name="connsiteX65" fmla="*/ 296562 w 1719354"/>
                <a:gd name="connsiteY65" fmla="*/ 1744068 h 2669059"/>
                <a:gd name="connsiteX66" fmla="*/ 278909 w 1719354"/>
                <a:gd name="connsiteY66" fmla="*/ 1666397 h 2669059"/>
                <a:gd name="connsiteX67" fmla="*/ 275379 w 1719354"/>
                <a:gd name="connsiteY67" fmla="*/ 1574603 h 2669059"/>
                <a:gd name="connsiteX68" fmla="*/ 264787 w 1719354"/>
                <a:gd name="connsiteY68" fmla="*/ 1482810 h 2669059"/>
                <a:gd name="connsiteX69" fmla="*/ 208299 w 1719354"/>
                <a:gd name="connsiteY69" fmla="*/ 1323938 h 2669059"/>
                <a:gd name="connsiteX70" fmla="*/ 204769 w 1719354"/>
                <a:gd name="connsiteY70" fmla="*/ 1218023 h 2669059"/>
                <a:gd name="connsiteX71" fmla="*/ 197708 w 1719354"/>
                <a:gd name="connsiteY71" fmla="*/ 1154474 h 2669059"/>
                <a:gd name="connsiteX72" fmla="*/ 169464 w 1719354"/>
                <a:gd name="connsiteY72" fmla="*/ 1052089 h 2669059"/>
                <a:gd name="connsiteX73" fmla="*/ 144750 w 1719354"/>
                <a:gd name="connsiteY73" fmla="*/ 995601 h 2669059"/>
                <a:gd name="connsiteX74" fmla="*/ 109445 w 1719354"/>
                <a:gd name="connsiteY74" fmla="*/ 914400 h 2669059"/>
                <a:gd name="connsiteX75" fmla="*/ 95323 w 1719354"/>
                <a:gd name="connsiteY75" fmla="*/ 843790 h 2669059"/>
                <a:gd name="connsiteX76" fmla="*/ 95323 w 1719354"/>
                <a:gd name="connsiteY76" fmla="*/ 755527 h 2669059"/>
                <a:gd name="connsiteX77" fmla="*/ 102384 w 1719354"/>
                <a:gd name="connsiteY77" fmla="*/ 653142 h 2669059"/>
                <a:gd name="connsiteX78" fmla="*/ 105915 w 1719354"/>
                <a:gd name="connsiteY78" fmla="*/ 494270 h 2669059"/>
                <a:gd name="connsiteX79" fmla="*/ 70610 w 1719354"/>
                <a:gd name="connsiteY79" fmla="*/ 430721 h 2669059"/>
                <a:gd name="connsiteX80" fmla="*/ 0 w 1719354"/>
                <a:gd name="connsiteY80" fmla="*/ 328336 h 2669059"/>
                <a:gd name="connsiteX81" fmla="*/ 0 w 1719354"/>
                <a:gd name="connsiteY81" fmla="*/ 250665 h 2669059"/>
                <a:gd name="connsiteX82" fmla="*/ 35305 w 1719354"/>
                <a:gd name="connsiteY82" fmla="*/ 183586 h 2669059"/>
                <a:gd name="connsiteX83" fmla="*/ 74140 w 1719354"/>
                <a:gd name="connsiteY83" fmla="*/ 127098 h 2669059"/>
                <a:gd name="connsiteX84" fmla="*/ 127098 w 1719354"/>
                <a:gd name="connsiteY84" fmla="*/ 98854 h 2669059"/>
                <a:gd name="connsiteX85" fmla="*/ 187116 w 1719354"/>
                <a:gd name="connsiteY85" fmla="*/ 74140 h 2669059"/>
                <a:gd name="connsiteX86" fmla="*/ 247135 w 1719354"/>
                <a:gd name="connsiteY86" fmla="*/ 63549 h 2669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1719354" h="2669059">
                  <a:moveTo>
                    <a:pt x="247135" y="63549"/>
                  </a:moveTo>
                  <a:lnTo>
                    <a:pt x="381294" y="63549"/>
                  </a:lnTo>
                  <a:lnTo>
                    <a:pt x="469556" y="42366"/>
                  </a:lnTo>
                  <a:lnTo>
                    <a:pt x="571941" y="7061"/>
                  </a:lnTo>
                  <a:lnTo>
                    <a:pt x="635490" y="0"/>
                  </a:lnTo>
                  <a:lnTo>
                    <a:pt x="670795" y="0"/>
                  </a:lnTo>
                  <a:lnTo>
                    <a:pt x="730814" y="24713"/>
                  </a:lnTo>
                  <a:lnTo>
                    <a:pt x="755527" y="52957"/>
                  </a:lnTo>
                  <a:lnTo>
                    <a:pt x="769649" y="95323"/>
                  </a:lnTo>
                  <a:lnTo>
                    <a:pt x="773180" y="211830"/>
                  </a:lnTo>
                  <a:lnTo>
                    <a:pt x="776710" y="293031"/>
                  </a:lnTo>
                  <a:lnTo>
                    <a:pt x="801424" y="342458"/>
                  </a:lnTo>
                  <a:lnTo>
                    <a:pt x="850851" y="395416"/>
                  </a:lnTo>
                  <a:lnTo>
                    <a:pt x="886156" y="430721"/>
                  </a:lnTo>
                  <a:lnTo>
                    <a:pt x="935583" y="533105"/>
                  </a:lnTo>
                  <a:lnTo>
                    <a:pt x="967357" y="610776"/>
                  </a:lnTo>
                  <a:lnTo>
                    <a:pt x="995601" y="674325"/>
                  </a:lnTo>
                  <a:lnTo>
                    <a:pt x="1016784" y="744936"/>
                  </a:lnTo>
                  <a:lnTo>
                    <a:pt x="1076803" y="804954"/>
                  </a:lnTo>
                  <a:lnTo>
                    <a:pt x="1094455" y="833198"/>
                  </a:lnTo>
                  <a:lnTo>
                    <a:pt x="1112108" y="886156"/>
                  </a:lnTo>
                  <a:lnTo>
                    <a:pt x="1101516" y="949705"/>
                  </a:lnTo>
                  <a:lnTo>
                    <a:pt x="1055620" y="1002662"/>
                  </a:lnTo>
                  <a:lnTo>
                    <a:pt x="1002662" y="1016784"/>
                  </a:lnTo>
                  <a:lnTo>
                    <a:pt x="967357" y="1030906"/>
                  </a:lnTo>
                  <a:lnTo>
                    <a:pt x="956766" y="1083864"/>
                  </a:lnTo>
                  <a:lnTo>
                    <a:pt x="960296" y="1119169"/>
                  </a:lnTo>
                  <a:lnTo>
                    <a:pt x="967357" y="1196840"/>
                  </a:lnTo>
                  <a:lnTo>
                    <a:pt x="1016784" y="1327468"/>
                  </a:lnTo>
                  <a:lnTo>
                    <a:pt x="1073272" y="1458097"/>
                  </a:lnTo>
                  <a:lnTo>
                    <a:pt x="1090925" y="1549890"/>
                  </a:lnTo>
                  <a:lnTo>
                    <a:pt x="1097986" y="1606378"/>
                  </a:lnTo>
                  <a:lnTo>
                    <a:pt x="1122699" y="1673458"/>
                  </a:lnTo>
                  <a:lnTo>
                    <a:pt x="1161535" y="1729946"/>
                  </a:lnTo>
                  <a:lnTo>
                    <a:pt x="1175657" y="1825269"/>
                  </a:lnTo>
                  <a:lnTo>
                    <a:pt x="1189779" y="1899410"/>
                  </a:lnTo>
                  <a:lnTo>
                    <a:pt x="1218023" y="1955898"/>
                  </a:lnTo>
                  <a:lnTo>
                    <a:pt x="1263919" y="2012386"/>
                  </a:lnTo>
                  <a:lnTo>
                    <a:pt x="1309816" y="2058282"/>
                  </a:lnTo>
                  <a:lnTo>
                    <a:pt x="1383956" y="2114770"/>
                  </a:lnTo>
                  <a:lnTo>
                    <a:pt x="1482810" y="2181850"/>
                  </a:lnTo>
                  <a:lnTo>
                    <a:pt x="1560481" y="2252460"/>
                  </a:lnTo>
                  <a:lnTo>
                    <a:pt x="1595786" y="2305417"/>
                  </a:lnTo>
                  <a:lnTo>
                    <a:pt x="1627561" y="2407802"/>
                  </a:lnTo>
                  <a:lnTo>
                    <a:pt x="1666397" y="2478412"/>
                  </a:lnTo>
                  <a:lnTo>
                    <a:pt x="1708763" y="2517248"/>
                  </a:lnTo>
                  <a:lnTo>
                    <a:pt x="1708763" y="2517248"/>
                  </a:lnTo>
                  <a:lnTo>
                    <a:pt x="1719354" y="2577266"/>
                  </a:lnTo>
                  <a:lnTo>
                    <a:pt x="1708763" y="2626693"/>
                  </a:lnTo>
                  <a:lnTo>
                    <a:pt x="1694641" y="2644346"/>
                  </a:lnTo>
                  <a:lnTo>
                    <a:pt x="1652275" y="2665529"/>
                  </a:lnTo>
                  <a:lnTo>
                    <a:pt x="1542829" y="2669059"/>
                  </a:lnTo>
                  <a:lnTo>
                    <a:pt x="1429853" y="2647876"/>
                  </a:lnTo>
                  <a:lnTo>
                    <a:pt x="1306285" y="2633754"/>
                  </a:lnTo>
                  <a:lnTo>
                    <a:pt x="1083864" y="2623163"/>
                  </a:lnTo>
                  <a:lnTo>
                    <a:pt x="988540" y="2612571"/>
                  </a:lnTo>
                  <a:lnTo>
                    <a:pt x="879095" y="2577266"/>
                  </a:lnTo>
                  <a:lnTo>
                    <a:pt x="762588" y="2524309"/>
                  </a:lnTo>
                  <a:lnTo>
                    <a:pt x="706100" y="2478412"/>
                  </a:lnTo>
                  <a:lnTo>
                    <a:pt x="624898" y="2414863"/>
                  </a:lnTo>
                  <a:lnTo>
                    <a:pt x="547227" y="2326600"/>
                  </a:lnTo>
                  <a:lnTo>
                    <a:pt x="483678" y="2238338"/>
                  </a:lnTo>
                  <a:lnTo>
                    <a:pt x="420129" y="2097118"/>
                  </a:lnTo>
                  <a:lnTo>
                    <a:pt x="381294" y="1984142"/>
                  </a:lnTo>
                  <a:lnTo>
                    <a:pt x="338928" y="1857044"/>
                  </a:lnTo>
                  <a:lnTo>
                    <a:pt x="296562" y="1744068"/>
                  </a:lnTo>
                  <a:lnTo>
                    <a:pt x="278909" y="1666397"/>
                  </a:lnTo>
                  <a:lnTo>
                    <a:pt x="275379" y="1574603"/>
                  </a:lnTo>
                  <a:lnTo>
                    <a:pt x="264787" y="1482810"/>
                  </a:lnTo>
                  <a:lnTo>
                    <a:pt x="208299" y="1323938"/>
                  </a:lnTo>
                  <a:lnTo>
                    <a:pt x="204769" y="1218023"/>
                  </a:lnTo>
                  <a:lnTo>
                    <a:pt x="197708" y="1154474"/>
                  </a:lnTo>
                  <a:lnTo>
                    <a:pt x="169464" y="1052089"/>
                  </a:lnTo>
                  <a:lnTo>
                    <a:pt x="144750" y="995601"/>
                  </a:lnTo>
                  <a:lnTo>
                    <a:pt x="109445" y="914400"/>
                  </a:lnTo>
                  <a:lnTo>
                    <a:pt x="95323" y="843790"/>
                  </a:lnTo>
                  <a:lnTo>
                    <a:pt x="95323" y="755527"/>
                  </a:lnTo>
                  <a:lnTo>
                    <a:pt x="102384" y="653142"/>
                  </a:lnTo>
                  <a:lnTo>
                    <a:pt x="105915" y="494270"/>
                  </a:lnTo>
                  <a:lnTo>
                    <a:pt x="70610" y="430721"/>
                  </a:lnTo>
                  <a:lnTo>
                    <a:pt x="0" y="328336"/>
                  </a:lnTo>
                  <a:lnTo>
                    <a:pt x="0" y="250665"/>
                  </a:lnTo>
                  <a:lnTo>
                    <a:pt x="35305" y="183586"/>
                  </a:lnTo>
                  <a:lnTo>
                    <a:pt x="74140" y="127098"/>
                  </a:lnTo>
                  <a:lnTo>
                    <a:pt x="127098" y="98854"/>
                  </a:lnTo>
                  <a:lnTo>
                    <a:pt x="187116" y="74140"/>
                  </a:lnTo>
                  <a:lnTo>
                    <a:pt x="247135" y="63549"/>
                  </a:lnTo>
                  <a:close/>
                </a:path>
              </a:pathLst>
            </a:cu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</a:endParaRPr>
            </a:p>
          </p:txBody>
        </p:sp>
        <p:sp>
          <p:nvSpPr>
            <p:cNvPr id="748" name="Freeform 747"/>
            <p:cNvSpPr/>
            <p:nvPr/>
          </p:nvSpPr>
          <p:spPr bwMode="auto">
            <a:xfrm>
              <a:off x="119063" y="835025"/>
              <a:ext cx="1943100" cy="2368550"/>
            </a:xfrm>
            <a:custGeom>
              <a:avLst/>
              <a:gdLst>
                <a:gd name="connsiteX0" fmla="*/ 0 w 3708088"/>
                <a:gd name="connsiteY0" fmla="*/ 1194891 h 4504682"/>
                <a:gd name="connsiteX1" fmla="*/ 84147 w 3708088"/>
                <a:gd name="connsiteY1" fmla="*/ 1194891 h 4504682"/>
                <a:gd name="connsiteX2" fmla="*/ 151465 w 3708088"/>
                <a:gd name="connsiteY2" fmla="*/ 1155622 h 4504682"/>
                <a:gd name="connsiteX3" fmla="*/ 213173 w 3708088"/>
                <a:gd name="connsiteY3" fmla="*/ 1110744 h 4504682"/>
                <a:gd name="connsiteX4" fmla="*/ 314150 w 3708088"/>
                <a:gd name="connsiteY4" fmla="*/ 1037816 h 4504682"/>
                <a:gd name="connsiteX5" fmla="*/ 454395 w 3708088"/>
                <a:gd name="connsiteY5" fmla="*/ 1009767 h 4504682"/>
                <a:gd name="connsiteX6" fmla="*/ 572201 w 3708088"/>
                <a:gd name="connsiteY6" fmla="*/ 1020987 h 4504682"/>
                <a:gd name="connsiteX7" fmla="*/ 667568 w 3708088"/>
                <a:gd name="connsiteY7" fmla="*/ 1032206 h 4504682"/>
                <a:gd name="connsiteX8" fmla="*/ 807813 w 3708088"/>
                <a:gd name="connsiteY8" fmla="*/ 1020987 h 4504682"/>
                <a:gd name="connsiteX9" fmla="*/ 880741 w 3708088"/>
                <a:gd name="connsiteY9" fmla="*/ 959279 h 4504682"/>
                <a:gd name="connsiteX10" fmla="*/ 925619 w 3708088"/>
                <a:gd name="connsiteY10" fmla="*/ 841472 h 4504682"/>
                <a:gd name="connsiteX11" fmla="*/ 964888 w 3708088"/>
                <a:gd name="connsiteY11" fmla="*/ 718057 h 4504682"/>
                <a:gd name="connsiteX12" fmla="*/ 1071475 w 3708088"/>
                <a:gd name="connsiteY12" fmla="*/ 594641 h 4504682"/>
                <a:gd name="connsiteX13" fmla="*/ 1161232 w 3708088"/>
                <a:gd name="connsiteY13" fmla="*/ 493664 h 4504682"/>
                <a:gd name="connsiteX14" fmla="*/ 1301477 w 3708088"/>
                <a:gd name="connsiteY14" fmla="*/ 392687 h 4504682"/>
                <a:gd name="connsiteX15" fmla="*/ 1542699 w 3708088"/>
                <a:gd name="connsiteY15" fmla="*/ 297320 h 4504682"/>
                <a:gd name="connsiteX16" fmla="*/ 1761482 w 3708088"/>
                <a:gd name="connsiteY16" fmla="*/ 207563 h 4504682"/>
                <a:gd name="connsiteX17" fmla="*/ 1929777 w 3708088"/>
                <a:gd name="connsiteY17" fmla="*/ 185124 h 4504682"/>
                <a:gd name="connsiteX18" fmla="*/ 2013924 w 3708088"/>
                <a:gd name="connsiteY18" fmla="*/ 185124 h 4504682"/>
                <a:gd name="connsiteX19" fmla="*/ 2114900 w 3708088"/>
                <a:gd name="connsiteY19" fmla="*/ 235612 h 4504682"/>
                <a:gd name="connsiteX20" fmla="*/ 2165389 w 3708088"/>
                <a:gd name="connsiteY20" fmla="*/ 319760 h 4504682"/>
                <a:gd name="connsiteX21" fmla="*/ 2311244 w 3708088"/>
                <a:gd name="connsiteY21" fmla="*/ 488054 h 4504682"/>
                <a:gd name="connsiteX22" fmla="*/ 2434660 w 3708088"/>
                <a:gd name="connsiteY22" fmla="*/ 695617 h 4504682"/>
                <a:gd name="connsiteX23" fmla="*/ 2569296 w 3708088"/>
                <a:gd name="connsiteY23" fmla="*/ 891961 h 4504682"/>
                <a:gd name="connsiteX24" fmla="*/ 2642223 w 3708088"/>
                <a:gd name="connsiteY24" fmla="*/ 1077085 h 4504682"/>
                <a:gd name="connsiteX25" fmla="*/ 2653443 w 3708088"/>
                <a:gd name="connsiteY25" fmla="*/ 1150012 h 4504682"/>
                <a:gd name="connsiteX26" fmla="*/ 2614174 w 3708088"/>
                <a:gd name="connsiteY26" fmla="*/ 1273428 h 4504682"/>
                <a:gd name="connsiteX27" fmla="*/ 2574905 w 3708088"/>
                <a:gd name="connsiteY27" fmla="*/ 1447333 h 4504682"/>
                <a:gd name="connsiteX28" fmla="*/ 2552466 w 3708088"/>
                <a:gd name="connsiteY28" fmla="*/ 1514650 h 4504682"/>
                <a:gd name="connsiteX29" fmla="*/ 2563686 w 3708088"/>
                <a:gd name="connsiteY29" fmla="*/ 1615627 h 4504682"/>
                <a:gd name="connsiteX30" fmla="*/ 2569296 w 3708088"/>
                <a:gd name="connsiteY30" fmla="*/ 1761482 h 4504682"/>
                <a:gd name="connsiteX31" fmla="*/ 2569296 w 3708088"/>
                <a:gd name="connsiteY31" fmla="*/ 1868069 h 4504682"/>
                <a:gd name="connsiteX32" fmla="*/ 2558076 w 3708088"/>
                <a:gd name="connsiteY32" fmla="*/ 1946606 h 4504682"/>
                <a:gd name="connsiteX33" fmla="*/ 2535637 w 3708088"/>
                <a:gd name="connsiteY33" fmla="*/ 1997095 h 4504682"/>
                <a:gd name="connsiteX34" fmla="*/ 2496368 w 3708088"/>
                <a:gd name="connsiteY34" fmla="*/ 2047583 h 4504682"/>
                <a:gd name="connsiteX35" fmla="*/ 2389781 w 3708088"/>
                <a:gd name="connsiteY35" fmla="*/ 2075632 h 4504682"/>
                <a:gd name="connsiteX36" fmla="*/ 2339293 w 3708088"/>
                <a:gd name="connsiteY36" fmla="*/ 2075632 h 4504682"/>
                <a:gd name="connsiteX37" fmla="*/ 2255146 w 3708088"/>
                <a:gd name="connsiteY37" fmla="*/ 2103681 h 4504682"/>
                <a:gd name="connsiteX38" fmla="*/ 2215877 w 3708088"/>
                <a:gd name="connsiteY38" fmla="*/ 2154169 h 4504682"/>
                <a:gd name="connsiteX39" fmla="*/ 2215877 w 3708088"/>
                <a:gd name="connsiteY39" fmla="*/ 2215877 h 4504682"/>
                <a:gd name="connsiteX40" fmla="*/ 2232707 w 3708088"/>
                <a:gd name="connsiteY40" fmla="*/ 2294415 h 4504682"/>
                <a:gd name="connsiteX41" fmla="*/ 2249536 w 3708088"/>
                <a:gd name="connsiteY41" fmla="*/ 2372952 h 4504682"/>
                <a:gd name="connsiteX42" fmla="*/ 2316854 w 3708088"/>
                <a:gd name="connsiteY42" fmla="*/ 2412221 h 4504682"/>
                <a:gd name="connsiteX43" fmla="*/ 2429050 w 3708088"/>
                <a:gd name="connsiteY43" fmla="*/ 2434660 h 4504682"/>
                <a:gd name="connsiteX44" fmla="*/ 2546856 w 3708088"/>
                <a:gd name="connsiteY44" fmla="*/ 2468319 h 4504682"/>
                <a:gd name="connsiteX45" fmla="*/ 2636613 w 3708088"/>
                <a:gd name="connsiteY45" fmla="*/ 2485149 h 4504682"/>
                <a:gd name="connsiteX46" fmla="*/ 2737590 w 3708088"/>
                <a:gd name="connsiteY46" fmla="*/ 2524417 h 4504682"/>
                <a:gd name="connsiteX47" fmla="*/ 2810518 w 3708088"/>
                <a:gd name="connsiteY47" fmla="*/ 2591735 h 4504682"/>
                <a:gd name="connsiteX48" fmla="*/ 2900275 w 3708088"/>
                <a:gd name="connsiteY48" fmla="*/ 2664663 h 4504682"/>
                <a:gd name="connsiteX49" fmla="*/ 2939543 w 3708088"/>
                <a:gd name="connsiteY49" fmla="*/ 2720761 h 4504682"/>
                <a:gd name="connsiteX50" fmla="*/ 3018081 w 3708088"/>
                <a:gd name="connsiteY50" fmla="*/ 2877836 h 4504682"/>
                <a:gd name="connsiteX51" fmla="*/ 3091008 w 3708088"/>
                <a:gd name="connsiteY51" fmla="*/ 3074179 h 4504682"/>
                <a:gd name="connsiteX52" fmla="*/ 3147107 w 3708088"/>
                <a:gd name="connsiteY52" fmla="*/ 3304182 h 4504682"/>
                <a:gd name="connsiteX53" fmla="*/ 3197595 w 3708088"/>
                <a:gd name="connsiteY53" fmla="*/ 3511745 h 4504682"/>
                <a:gd name="connsiteX54" fmla="*/ 3264913 w 3708088"/>
                <a:gd name="connsiteY54" fmla="*/ 3691259 h 4504682"/>
                <a:gd name="connsiteX55" fmla="*/ 3360280 w 3708088"/>
                <a:gd name="connsiteY55" fmla="*/ 3915652 h 4504682"/>
                <a:gd name="connsiteX56" fmla="*/ 3494915 w 3708088"/>
                <a:gd name="connsiteY56" fmla="*/ 4151264 h 4504682"/>
                <a:gd name="connsiteX57" fmla="*/ 3635161 w 3708088"/>
                <a:gd name="connsiteY57" fmla="*/ 4398096 h 4504682"/>
                <a:gd name="connsiteX58" fmla="*/ 3708088 w 3708088"/>
                <a:gd name="connsiteY58" fmla="*/ 4504682 h 4504682"/>
                <a:gd name="connsiteX59" fmla="*/ 3708088 w 3708088"/>
                <a:gd name="connsiteY59" fmla="*/ 0 h 4504682"/>
                <a:gd name="connsiteX60" fmla="*/ 11219 w 3708088"/>
                <a:gd name="connsiteY60" fmla="*/ 0 h 4504682"/>
                <a:gd name="connsiteX61" fmla="*/ 0 w 3708088"/>
                <a:gd name="connsiteY61" fmla="*/ 1194891 h 4504682"/>
                <a:gd name="connsiteX0" fmla="*/ 0 w 3708088"/>
                <a:gd name="connsiteY0" fmla="*/ 1194891 h 4504682"/>
                <a:gd name="connsiteX1" fmla="*/ 84147 w 3708088"/>
                <a:gd name="connsiteY1" fmla="*/ 1194891 h 4504682"/>
                <a:gd name="connsiteX2" fmla="*/ 151465 w 3708088"/>
                <a:gd name="connsiteY2" fmla="*/ 1155622 h 4504682"/>
                <a:gd name="connsiteX3" fmla="*/ 213173 w 3708088"/>
                <a:gd name="connsiteY3" fmla="*/ 1110744 h 4504682"/>
                <a:gd name="connsiteX4" fmla="*/ 314150 w 3708088"/>
                <a:gd name="connsiteY4" fmla="*/ 1037816 h 4504682"/>
                <a:gd name="connsiteX5" fmla="*/ 454395 w 3708088"/>
                <a:gd name="connsiteY5" fmla="*/ 1009767 h 4504682"/>
                <a:gd name="connsiteX6" fmla="*/ 572201 w 3708088"/>
                <a:gd name="connsiteY6" fmla="*/ 1020987 h 4504682"/>
                <a:gd name="connsiteX7" fmla="*/ 667568 w 3708088"/>
                <a:gd name="connsiteY7" fmla="*/ 1032206 h 4504682"/>
                <a:gd name="connsiteX8" fmla="*/ 807813 w 3708088"/>
                <a:gd name="connsiteY8" fmla="*/ 1020987 h 4504682"/>
                <a:gd name="connsiteX9" fmla="*/ 880741 w 3708088"/>
                <a:gd name="connsiteY9" fmla="*/ 959279 h 4504682"/>
                <a:gd name="connsiteX10" fmla="*/ 925619 w 3708088"/>
                <a:gd name="connsiteY10" fmla="*/ 841472 h 4504682"/>
                <a:gd name="connsiteX11" fmla="*/ 964888 w 3708088"/>
                <a:gd name="connsiteY11" fmla="*/ 718057 h 4504682"/>
                <a:gd name="connsiteX12" fmla="*/ 1071475 w 3708088"/>
                <a:gd name="connsiteY12" fmla="*/ 594641 h 4504682"/>
                <a:gd name="connsiteX13" fmla="*/ 1161232 w 3708088"/>
                <a:gd name="connsiteY13" fmla="*/ 493664 h 4504682"/>
                <a:gd name="connsiteX14" fmla="*/ 1301477 w 3708088"/>
                <a:gd name="connsiteY14" fmla="*/ 392687 h 4504682"/>
                <a:gd name="connsiteX15" fmla="*/ 1542699 w 3708088"/>
                <a:gd name="connsiteY15" fmla="*/ 297320 h 4504682"/>
                <a:gd name="connsiteX16" fmla="*/ 1761482 w 3708088"/>
                <a:gd name="connsiteY16" fmla="*/ 207563 h 4504682"/>
                <a:gd name="connsiteX17" fmla="*/ 1929777 w 3708088"/>
                <a:gd name="connsiteY17" fmla="*/ 185124 h 4504682"/>
                <a:gd name="connsiteX18" fmla="*/ 2013924 w 3708088"/>
                <a:gd name="connsiteY18" fmla="*/ 185124 h 4504682"/>
                <a:gd name="connsiteX19" fmla="*/ 2114900 w 3708088"/>
                <a:gd name="connsiteY19" fmla="*/ 235612 h 4504682"/>
                <a:gd name="connsiteX20" fmla="*/ 2165389 w 3708088"/>
                <a:gd name="connsiteY20" fmla="*/ 319760 h 4504682"/>
                <a:gd name="connsiteX21" fmla="*/ 2311244 w 3708088"/>
                <a:gd name="connsiteY21" fmla="*/ 488054 h 4504682"/>
                <a:gd name="connsiteX22" fmla="*/ 2434660 w 3708088"/>
                <a:gd name="connsiteY22" fmla="*/ 695617 h 4504682"/>
                <a:gd name="connsiteX23" fmla="*/ 2569296 w 3708088"/>
                <a:gd name="connsiteY23" fmla="*/ 891961 h 4504682"/>
                <a:gd name="connsiteX24" fmla="*/ 2642223 w 3708088"/>
                <a:gd name="connsiteY24" fmla="*/ 1077085 h 4504682"/>
                <a:gd name="connsiteX25" fmla="*/ 2653443 w 3708088"/>
                <a:gd name="connsiteY25" fmla="*/ 1150012 h 4504682"/>
                <a:gd name="connsiteX26" fmla="*/ 2614174 w 3708088"/>
                <a:gd name="connsiteY26" fmla="*/ 1273428 h 4504682"/>
                <a:gd name="connsiteX27" fmla="*/ 2574905 w 3708088"/>
                <a:gd name="connsiteY27" fmla="*/ 1447333 h 4504682"/>
                <a:gd name="connsiteX28" fmla="*/ 2552466 w 3708088"/>
                <a:gd name="connsiteY28" fmla="*/ 1514650 h 4504682"/>
                <a:gd name="connsiteX29" fmla="*/ 2563686 w 3708088"/>
                <a:gd name="connsiteY29" fmla="*/ 1615627 h 4504682"/>
                <a:gd name="connsiteX30" fmla="*/ 2569296 w 3708088"/>
                <a:gd name="connsiteY30" fmla="*/ 1761482 h 4504682"/>
                <a:gd name="connsiteX31" fmla="*/ 2569296 w 3708088"/>
                <a:gd name="connsiteY31" fmla="*/ 1868069 h 4504682"/>
                <a:gd name="connsiteX32" fmla="*/ 2558076 w 3708088"/>
                <a:gd name="connsiteY32" fmla="*/ 1946606 h 4504682"/>
                <a:gd name="connsiteX33" fmla="*/ 2535637 w 3708088"/>
                <a:gd name="connsiteY33" fmla="*/ 1997095 h 4504682"/>
                <a:gd name="connsiteX34" fmla="*/ 2496368 w 3708088"/>
                <a:gd name="connsiteY34" fmla="*/ 2047583 h 4504682"/>
                <a:gd name="connsiteX35" fmla="*/ 2389781 w 3708088"/>
                <a:gd name="connsiteY35" fmla="*/ 2075632 h 4504682"/>
                <a:gd name="connsiteX36" fmla="*/ 2339293 w 3708088"/>
                <a:gd name="connsiteY36" fmla="*/ 2075632 h 4504682"/>
                <a:gd name="connsiteX37" fmla="*/ 2255146 w 3708088"/>
                <a:gd name="connsiteY37" fmla="*/ 2103681 h 4504682"/>
                <a:gd name="connsiteX38" fmla="*/ 2171427 w 3708088"/>
                <a:gd name="connsiteY38" fmla="*/ 2154169 h 4504682"/>
                <a:gd name="connsiteX39" fmla="*/ 2215877 w 3708088"/>
                <a:gd name="connsiteY39" fmla="*/ 2215877 h 4504682"/>
                <a:gd name="connsiteX40" fmla="*/ 2232707 w 3708088"/>
                <a:gd name="connsiteY40" fmla="*/ 2294415 h 4504682"/>
                <a:gd name="connsiteX41" fmla="*/ 2249536 w 3708088"/>
                <a:gd name="connsiteY41" fmla="*/ 2372952 h 4504682"/>
                <a:gd name="connsiteX42" fmla="*/ 2316854 w 3708088"/>
                <a:gd name="connsiteY42" fmla="*/ 2412221 h 4504682"/>
                <a:gd name="connsiteX43" fmla="*/ 2429050 w 3708088"/>
                <a:gd name="connsiteY43" fmla="*/ 2434660 h 4504682"/>
                <a:gd name="connsiteX44" fmla="*/ 2546856 w 3708088"/>
                <a:gd name="connsiteY44" fmla="*/ 2468319 h 4504682"/>
                <a:gd name="connsiteX45" fmla="*/ 2636613 w 3708088"/>
                <a:gd name="connsiteY45" fmla="*/ 2485149 h 4504682"/>
                <a:gd name="connsiteX46" fmla="*/ 2737590 w 3708088"/>
                <a:gd name="connsiteY46" fmla="*/ 2524417 h 4504682"/>
                <a:gd name="connsiteX47" fmla="*/ 2810518 w 3708088"/>
                <a:gd name="connsiteY47" fmla="*/ 2591735 h 4504682"/>
                <a:gd name="connsiteX48" fmla="*/ 2900275 w 3708088"/>
                <a:gd name="connsiteY48" fmla="*/ 2664663 h 4504682"/>
                <a:gd name="connsiteX49" fmla="*/ 2939543 w 3708088"/>
                <a:gd name="connsiteY49" fmla="*/ 2720761 h 4504682"/>
                <a:gd name="connsiteX50" fmla="*/ 3018081 w 3708088"/>
                <a:gd name="connsiteY50" fmla="*/ 2877836 h 4504682"/>
                <a:gd name="connsiteX51" fmla="*/ 3091008 w 3708088"/>
                <a:gd name="connsiteY51" fmla="*/ 3074179 h 4504682"/>
                <a:gd name="connsiteX52" fmla="*/ 3147107 w 3708088"/>
                <a:gd name="connsiteY52" fmla="*/ 3304182 h 4504682"/>
                <a:gd name="connsiteX53" fmla="*/ 3197595 w 3708088"/>
                <a:gd name="connsiteY53" fmla="*/ 3511745 h 4504682"/>
                <a:gd name="connsiteX54" fmla="*/ 3264913 w 3708088"/>
                <a:gd name="connsiteY54" fmla="*/ 3691259 h 4504682"/>
                <a:gd name="connsiteX55" fmla="*/ 3360280 w 3708088"/>
                <a:gd name="connsiteY55" fmla="*/ 3915652 h 4504682"/>
                <a:gd name="connsiteX56" fmla="*/ 3494915 w 3708088"/>
                <a:gd name="connsiteY56" fmla="*/ 4151264 h 4504682"/>
                <a:gd name="connsiteX57" fmla="*/ 3635161 w 3708088"/>
                <a:gd name="connsiteY57" fmla="*/ 4398096 h 4504682"/>
                <a:gd name="connsiteX58" fmla="*/ 3708088 w 3708088"/>
                <a:gd name="connsiteY58" fmla="*/ 4504682 h 4504682"/>
                <a:gd name="connsiteX59" fmla="*/ 3708088 w 3708088"/>
                <a:gd name="connsiteY59" fmla="*/ 0 h 4504682"/>
                <a:gd name="connsiteX60" fmla="*/ 11219 w 3708088"/>
                <a:gd name="connsiteY60" fmla="*/ 0 h 4504682"/>
                <a:gd name="connsiteX61" fmla="*/ 0 w 3708088"/>
                <a:gd name="connsiteY61" fmla="*/ 1194891 h 4504682"/>
                <a:gd name="connsiteX0" fmla="*/ 0 w 3708088"/>
                <a:gd name="connsiteY0" fmla="*/ 1194891 h 4504682"/>
                <a:gd name="connsiteX1" fmla="*/ 84147 w 3708088"/>
                <a:gd name="connsiteY1" fmla="*/ 1194891 h 4504682"/>
                <a:gd name="connsiteX2" fmla="*/ 151465 w 3708088"/>
                <a:gd name="connsiteY2" fmla="*/ 1155622 h 4504682"/>
                <a:gd name="connsiteX3" fmla="*/ 213173 w 3708088"/>
                <a:gd name="connsiteY3" fmla="*/ 1110744 h 4504682"/>
                <a:gd name="connsiteX4" fmla="*/ 314150 w 3708088"/>
                <a:gd name="connsiteY4" fmla="*/ 1037816 h 4504682"/>
                <a:gd name="connsiteX5" fmla="*/ 454395 w 3708088"/>
                <a:gd name="connsiteY5" fmla="*/ 1009767 h 4504682"/>
                <a:gd name="connsiteX6" fmla="*/ 572201 w 3708088"/>
                <a:gd name="connsiteY6" fmla="*/ 1020987 h 4504682"/>
                <a:gd name="connsiteX7" fmla="*/ 667568 w 3708088"/>
                <a:gd name="connsiteY7" fmla="*/ 1032206 h 4504682"/>
                <a:gd name="connsiteX8" fmla="*/ 807813 w 3708088"/>
                <a:gd name="connsiteY8" fmla="*/ 1020987 h 4504682"/>
                <a:gd name="connsiteX9" fmla="*/ 880741 w 3708088"/>
                <a:gd name="connsiteY9" fmla="*/ 959279 h 4504682"/>
                <a:gd name="connsiteX10" fmla="*/ 925619 w 3708088"/>
                <a:gd name="connsiteY10" fmla="*/ 841472 h 4504682"/>
                <a:gd name="connsiteX11" fmla="*/ 964888 w 3708088"/>
                <a:gd name="connsiteY11" fmla="*/ 718057 h 4504682"/>
                <a:gd name="connsiteX12" fmla="*/ 1071475 w 3708088"/>
                <a:gd name="connsiteY12" fmla="*/ 594641 h 4504682"/>
                <a:gd name="connsiteX13" fmla="*/ 1161232 w 3708088"/>
                <a:gd name="connsiteY13" fmla="*/ 493664 h 4504682"/>
                <a:gd name="connsiteX14" fmla="*/ 1301477 w 3708088"/>
                <a:gd name="connsiteY14" fmla="*/ 392687 h 4504682"/>
                <a:gd name="connsiteX15" fmla="*/ 1542699 w 3708088"/>
                <a:gd name="connsiteY15" fmla="*/ 297320 h 4504682"/>
                <a:gd name="connsiteX16" fmla="*/ 1761482 w 3708088"/>
                <a:gd name="connsiteY16" fmla="*/ 207563 h 4504682"/>
                <a:gd name="connsiteX17" fmla="*/ 1929777 w 3708088"/>
                <a:gd name="connsiteY17" fmla="*/ 185124 h 4504682"/>
                <a:gd name="connsiteX18" fmla="*/ 2013924 w 3708088"/>
                <a:gd name="connsiteY18" fmla="*/ 185124 h 4504682"/>
                <a:gd name="connsiteX19" fmla="*/ 2114900 w 3708088"/>
                <a:gd name="connsiteY19" fmla="*/ 235612 h 4504682"/>
                <a:gd name="connsiteX20" fmla="*/ 2165389 w 3708088"/>
                <a:gd name="connsiteY20" fmla="*/ 319760 h 4504682"/>
                <a:gd name="connsiteX21" fmla="*/ 2311244 w 3708088"/>
                <a:gd name="connsiteY21" fmla="*/ 488054 h 4504682"/>
                <a:gd name="connsiteX22" fmla="*/ 2434660 w 3708088"/>
                <a:gd name="connsiteY22" fmla="*/ 695617 h 4504682"/>
                <a:gd name="connsiteX23" fmla="*/ 2569296 w 3708088"/>
                <a:gd name="connsiteY23" fmla="*/ 891961 h 4504682"/>
                <a:gd name="connsiteX24" fmla="*/ 2642223 w 3708088"/>
                <a:gd name="connsiteY24" fmla="*/ 1077085 h 4504682"/>
                <a:gd name="connsiteX25" fmla="*/ 2653443 w 3708088"/>
                <a:gd name="connsiteY25" fmla="*/ 1150012 h 4504682"/>
                <a:gd name="connsiteX26" fmla="*/ 2614174 w 3708088"/>
                <a:gd name="connsiteY26" fmla="*/ 1273428 h 4504682"/>
                <a:gd name="connsiteX27" fmla="*/ 2574905 w 3708088"/>
                <a:gd name="connsiteY27" fmla="*/ 1447333 h 4504682"/>
                <a:gd name="connsiteX28" fmla="*/ 2552466 w 3708088"/>
                <a:gd name="connsiteY28" fmla="*/ 1514650 h 4504682"/>
                <a:gd name="connsiteX29" fmla="*/ 2563686 w 3708088"/>
                <a:gd name="connsiteY29" fmla="*/ 1615627 h 4504682"/>
                <a:gd name="connsiteX30" fmla="*/ 2569296 w 3708088"/>
                <a:gd name="connsiteY30" fmla="*/ 1761482 h 4504682"/>
                <a:gd name="connsiteX31" fmla="*/ 2569296 w 3708088"/>
                <a:gd name="connsiteY31" fmla="*/ 1868069 h 4504682"/>
                <a:gd name="connsiteX32" fmla="*/ 2558076 w 3708088"/>
                <a:gd name="connsiteY32" fmla="*/ 1946606 h 4504682"/>
                <a:gd name="connsiteX33" fmla="*/ 2535637 w 3708088"/>
                <a:gd name="connsiteY33" fmla="*/ 1997095 h 4504682"/>
                <a:gd name="connsiteX34" fmla="*/ 2496368 w 3708088"/>
                <a:gd name="connsiteY34" fmla="*/ 2047583 h 4504682"/>
                <a:gd name="connsiteX35" fmla="*/ 2389781 w 3708088"/>
                <a:gd name="connsiteY35" fmla="*/ 2075632 h 4504682"/>
                <a:gd name="connsiteX36" fmla="*/ 2339293 w 3708088"/>
                <a:gd name="connsiteY36" fmla="*/ 2075632 h 4504682"/>
                <a:gd name="connsiteX37" fmla="*/ 2255146 w 3708088"/>
                <a:gd name="connsiteY37" fmla="*/ 2103681 h 4504682"/>
                <a:gd name="connsiteX38" fmla="*/ 2171427 w 3708088"/>
                <a:gd name="connsiteY38" fmla="*/ 2154169 h 4504682"/>
                <a:gd name="connsiteX39" fmla="*/ 2215877 w 3708088"/>
                <a:gd name="connsiteY39" fmla="*/ 2215877 h 4504682"/>
                <a:gd name="connsiteX40" fmla="*/ 2232707 w 3708088"/>
                <a:gd name="connsiteY40" fmla="*/ 2294415 h 4504682"/>
                <a:gd name="connsiteX41" fmla="*/ 2249536 w 3708088"/>
                <a:gd name="connsiteY41" fmla="*/ 2372952 h 4504682"/>
                <a:gd name="connsiteX42" fmla="*/ 2316854 w 3708088"/>
                <a:gd name="connsiteY42" fmla="*/ 2412221 h 4504682"/>
                <a:gd name="connsiteX43" fmla="*/ 2429050 w 3708088"/>
                <a:gd name="connsiteY43" fmla="*/ 2434660 h 4504682"/>
                <a:gd name="connsiteX44" fmla="*/ 2546856 w 3708088"/>
                <a:gd name="connsiteY44" fmla="*/ 2468319 h 4504682"/>
                <a:gd name="connsiteX45" fmla="*/ 2636613 w 3708088"/>
                <a:gd name="connsiteY45" fmla="*/ 2485149 h 4504682"/>
                <a:gd name="connsiteX46" fmla="*/ 2737590 w 3708088"/>
                <a:gd name="connsiteY46" fmla="*/ 2524417 h 4504682"/>
                <a:gd name="connsiteX47" fmla="*/ 2810518 w 3708088"/>
                <a:gd name="connsiteY47" fmla="*/ 2591735 h 4504682"/>
                <a:gd name="connsiteX48" fmla="*/ 2900275 w 3708088"/>
                <a:gd name="connsiteY48" fmla="*/ 2664663 h 4504682"/>
                <a:gd name="connsiteX49" fmla="*/ 2939543 w 3708088"/>
                <a:gd name="connsiteY49" fmla="*/ 2720761 h 4504682"/>
                <a:gd name="connsiteX50" fmla="*/ 3018081 w 3708088"/>
                <a:gd name="connsiteY50" fmla="*/ 2877836 h 4504682"/>
                <a:gd name="connsiteX51" fmla="*/ 3091008 w 3708088"/>
                <a:gd name="connsiteY51" fmla="*/ 3074179 h 4504682"/>
                <a:gd name="connsiteX52" fmla="*/ 3147107 w 3708088"/>
                <a:gd name="connsiteY52" fmla="*/ 3304182 h 4504682"/>
                <a:gd name="connsiteX53" fmla="*/ 3197595 w 3708088"/>
                <a:gd name="connsiteY53" fmla="*/ 3511745 h 4504682"/>
                <a:gd name="connsiteX54" fmla="*/ 3264913 w 3708088"/>
                <a:gd name="connsiteY54" fmla="*/ 3691259 h 4504682"/>
                <a:gd name="connsiteX55" fmla="*/ 3360280 w 3708088"/>
                <a:gd name="connsiteY55" fmla="*/ 3915652 h 4504682"/>
                <a:gd name="connsiteX56" fmla="*/ 3494915 w 3708088"/>
                <a:gd name="connsiteY56" fmla="*/ 4151264 h 4504682"/>
                <a:gd name="connsiteX57" fmla="*/ 3635161 w 3708088"/>
                <a:gd name="connsiteY57" fmla="*/ 4398096 h 4504682"/>
                <a:gd name="connsiteX58" fmla="*/ 3708088 w 3708088"/>
                <a:gd name="connsiteY58" fmla="*/ 4504682 h 4504682"/>
                <a:gd name="connsiteX59" fmla="*/ 3708088 w 3708088"/>
                <a:gd name="connsiteY59" fmla="*/ 0 h 4504682"/>
                <a:gd name="connsiteX60" fmla="*/ 11219 w 3708088"/>
                <a:gd name="connsiteY60" fmla="*/ 0 h 4504682"/>
                <a:gd name="connsiteX61" fmla="*/ 0 w 3708088"/>
                <a:gd name="connsiteY61" fmla="*/ 1194891 h 4504682"/>
                <a:gd name="connsiteX0" fmla="*/ 15941 w 3696869"/>
                <a:gd name="connsiteY0" fmla="*/ 1190364 h 4504682"/>
                <a:gd name="connsiteX1" fmla="*/ 72928 w 3696869"/>
                <a:gd name="connsiteY1" fmla="*/ 1194891 h 4504682"/>
                <a:gd name="connsiteX2" fmla="*/ 140246 w 3696869"/>
                <a:gd name="connsiteY2" fmla="*/ 1155622 h 4504682"/>
                <a:gd name="connsiteX3" fmla="*/ 201954 w 3696869"/>
                <a:gd name="connsiteY3" fmla="*/ 1110744 h 4504682"/>
                <a:gd name="connsiteX4" fmla="*/ 302931 w 3696869"/>
                <a:gd name="connsiteY4" fmla="*/ 1037816 h 4504682"/>
                <a:gd name="connsiteX5" fmla="*/ 443176 w 3696869"/>
                <a:gd name="connsiteY5" fmla="*/ 1009767 h 4504682"/>
                <a:gd name="connsiteX6" fmla="*/ 560982 w 3696869"/>
                <a:gd name="connsiteY6" fmla="*/ 1020987 h 4504682"/>
                <a:gd name="connsiteX7" fmla="*/ 656349 w 3696869"/>
                <a:gd name="connsiteY7" fmla="*/ 1032206 h 4504682"/>
                <a:gd name="connsiteX8" fmla="*/ 796594 w 3696869"/>
                <a:gd name="connsiteY8" fmla="*/ 1020987 h 4504682"/>
                <a:gd name="connsiteX9" fmla="*/ 869522 w 3696869"/>
                <a:gd name="connsiteY9" fmla="*/ 959279 h 4504682"/>
                <a:gd name="connsiteX10" fmla="*/ 914400 w 3696869"/>
                <a:gd name="connsiteY10" fmla="*/ 841472 h 4504682"/>
                <a:gd name="connsiteX11" fmla="*/ 953669 w 3696869"/>
                <a:gd name="connsiteY11" fmla="*/ 718057 h 4504682"/>
                <a:gd name="connsiteX12" fmla="*/ 1060256 w 3696869"/>
                <a:gd name="connsiteY12" fmla="*/ 594641 h 4504682"/>
                <a:gd name="connsiteX13" fmla="*/ 1150013 w 3696869"/>
                <a:gd name="connsiteY13" fmla="*/ 493664 h 4504682"/>
                <a:gd name="connsiteX14" fmla="*/ 1290258 w 3696869"/>
                <a:gd name="connsiteY14" fmla="*/ 392687 h 4504682"/>
                <a:gd name="connsiteX15" fmla="*/ 1531480 w 3696869"/>
                <a:gd name="connsiteY15" fmla="*/ 297320 h 4504682"/>
                <a:gd name="connsiteX16" fmla="*/ 1750263 w 3696869"/>
                <a:gd name="connsiteY16" fmla="*/ 207563 h 4504682"/>
                <a:gd name="connsiteX17" fmla="*/ 1918558 w 3696869"/>
                <a:gd name="connsiteY17" fmla="*/ 185124 h 4504682"/>
                <a:gd name="connsiteX18" fmla="*/ 2002705 w 3696869"/>
                <a:gd name="connsiteY18" fmla="*/ 185124 h 4504682"/>
                <a:gd name="connsiteX19" fmla="*/ 2103681 w 3696869"/>
                <a:gd name="connsiteY19" fmla="*/ 235612 h 4504682"/>
                <a:gd name="connsiteX20" fmla="*/ 2154170 w 3696869"/>
                <a:gd name="connsiteY20" fmla="*/ 319760 h 4504682"/>
                <a:gd name="connsiteX21" fmla="*/ 2300025 w 3696869"/>
                <a:gd name="connsiteY21" fmla="*/ 488054 h 4504682"/>
                <a:gd name="connsiteX22" fmla="*/ 2423441 w 3696869"/>
                <a:gd name="connsiteY22" fmla="*/ 695617 h 4504682"/>
                <a:gd name="connsiteX23" fmla="*/ 2558077 w 3696869"/>
                <a:gd name="connsiteY23" fmla="*/ 891961 h 4504682"/>
                <a:gd name="connsiteX24" fmla="*/ 2631004 w 3696869"/>
                <a:gd name="connsiteY24" fmla="*/ 1077085 h 4504682"/>
                <a:gd name="connsiteX25" fmla="*/ 2642224 w 3696869"/>
                <a:gd name="connsiteY25" fmla="*/ 1150012 h 4504682"/>
                <a:gd name="connsiteX26" fmla="*/ 2602955 w 3696869"/>
                <a:gd name="connsiteY26" fmla="*/ 1273428 h 4504682"/>
                <a:gd name="connsiteX27" fmla="*/ 2563686 w 3696869"/>
                <a:gd name="connsiteY27" fmla="*/ 1447333 h 4504682"/>
                <a:gd name="connsiteX28" fmla="*/ 2541247 w 3696869"/>
                <a:gd name="connsiteY28" fmla="*/ 1514650 h 4504682"/>
                <a:gd name="connsiteX29" fmla="*/ 2552467 w 3696869"/>
                <a:gd name="connsiteY29" fmla="*/ 1615627 h 4504682"/>
                <a:gd name="connsiteX30" fmla="*/ 2558077 w 3696869"/>
                <a:gd name="connsiteY30" fmla="*/ 1761482 h 4504682"/>
                <a:gd name="connsiteX31" fmla="*/ 2558077 w 3696869"/>
                <a:gd name="connsiteY31" fmla="*/ 1868069 h 4504682"/>
                <a:gd name="connsiteX32" fmla="*/ 2546857 w 3696869"/>
                <a:gd name="connsiteY32" fmla="*/ 1946606 h 4504682"/>
                <a:gd name="connsiteX33" fmla="*/ 2524418 w 3696869"/>
                <a:gd name="connsiteY33" fmla="*/ 1997095 h 4504682"/>
                <a:gd name="connsiteX34" fmla="*/ 2485149 w 3696869"/>
                <a:gd name="connsiteY34" fmla="*/ 2047583 h 4504682"/>
                <a:gd name="connsiteX35" fmla="*/ 2378562 w 3696869"/>
                <a:gd name="connsiteY35" fmla="*/ 2075632 h 4504682"/>
                <a:gd name="connsiteX36" fmla="*/ 2328074 w 3696869"/>
                <a:gd name="connsiteY36" fmla="*/ 2075632 h 4504682"/>
                <a:gd name="connsiteX37" fmla="*/ 2243927 w 3696869"/>
                <a:gd name="connsiteY37" fmla="*/ 2103681 h 4504682"/>
                <a:gd name="connsiteX38" fmla="*/ 2160208 w 3696869"/>
                <a:gd name="connsiteY38" fmla="*/ 2154169 h 4504682"/>
                <a:gd name="connsiteX39" fmla="*/ 2204658 w 3696869"/>
                <a:gd name="connsiteY39" fmla="*/ 2215877 h 4504682"/>
                <a:gd name="connsiteX40" fmla="*/ 2221488 w 3696869"/>
                <a:gd name="connsiteY40" fmla="*/ 2294415 h 4504682"/>
                <a:gd name="connsiteX41" fmla="*/ 2238317 w 3696869"/>
                <a:gd name="connsiteY41" fmla="*/ 2372952 h 4504682"/>
                <a:gd name="connsiteX42" fmla="*/ 2305635 w 3696869"/>
                <a:gd name="connsiteY42" fmla="*/ 2412221 h 4504682"/>
                <a:gd name="connsiteX43" fmla="*/ 2417831 w 3696869"/>
                <a:gd name="connsiteY43" fmla="*/ 2434660 h 4504682"/>
                <a:gd name="connsiteX44" fmla="*/ 2535637 w 3696869"/>
                <a:gd name="connsiteY44" fmla="*/ 2468319 h 4504682"/>
                <a:gd name="connsiteX45" fmla="*/ 2625394 w 3696869"/>
                <a:gd name="connsiteY45" fmla="*/ 2485149 h 4504682"/>
                <a:gd name="connsiteX46" fmla="*/ 2726371 w 3696869"/>
                <a:gd name="connsiteY46" fmla="*/ 2524417 h 4504682"/>
                <a:gd name="connsiteX47" fmla="*/ 2799299 w 3696869"/>
                <a:gd name="connsiteY47" fmla="*/ 2591735 h 4504682"/>
                <a:gd name="connsiteX48" fmla="*/ 2889056 w 3696869"/>
                <a:gd name="connsiteY48" fmla="*/ 2664663 h 4504682"/>
                <a:gd name="connsiteX49" fmla="*/ 2928324 w 3696869"/>
                <a:gd name="connsiteY49" fmla="*/ 2720761 h 4504682"/>
                <a:gd name="connsiteX50" fmla="*/ 3006862 w 3696869"/>
                <a:gd name="connsiteY50" fmla="*/ 2877836 h 4504682"/>
                <a:gd name="connsiteX51" fmla="*/ 3079789 w 3696869"/>
                <a:gd name="connsiteY51" fmla="*/ 3074179 h 4504682"/>
                <a:gd name="connsiteX52" fmla="*/ 3135888 w 3696869"/>
                <a:gd name="connsiteY52" fmla="*/ 3304182 h 4504682"/>
                <a:gd name="connsiteX53" fmla="*/ 3186376 w 3696869"/>
                <a:gd name="connsiteY53" fmla="*/ 3511745 h 4504682"/>
                <a:gd name="connsiteX54" fmla="*/ 3253694 w 3696869"/>
                <a:gd name="connsiteY54" fmla="*/ 3691259 h 4504682"/>
                <a:gd name="connsiteX55" fmla="*/ 3349061 w 3696869"/>
                <a:gd name="connsiteY55" fmla="*/ 3915652 h 4504682"/>
                <a:gd name="connsiteX56" fmla="*/ 3483696 w 3696869"/>
                <a:gd name="connsiteY56" fmla="*/ 4151264 h 4504682"/>
                <a:gd name="connsiteX57" fmla="*/ 3623942 w 3696869"/>
                <a:gd name="connsiteY57" fmla="*/ 4398096 h 4504682"/>
                <a:gd name="connsiteX58" fmla="*/ 3696869 w 3696869"/>
                <a:gd name="connsiteY58" fmla="*/ 4504682 h 4504682"/>
                <a:gd name="connsiteX59" fmla="*/ 3696869 w 3696869"/>
                <a:gd name="connsiteY59" fmla="*/ 0 h 4504682"/>
                <a:gd name="connsiteX60" fmla="*/ 0 w 3696869"/>
                <a:gd name="connsiteY60" fmla="*/ 0 h 4504682"/>
                <a:gd name="connsiteX61" fmla="*/ 15941 w 3696869"/>
                <a:gd name="connsiteY61" fmla="*/ 1190364 h 4504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696869" h="4504682">
                  <a:moveTo>
                    <a:pt x="15941" y="1190364"/>
                  </a:moveTo>
                  <a:lnTo>
                    <a:pt x="72928" y="1194891"/>
                  </a:lnTo>
                  <a:lnTo>
                    <a:pt x="140246" y="1155622"/>
                  </a:lnTo>
                  <a:lnTo>
                    <a:pt x="201954" y="1110744"/>
                  </a:lnTo>
                  <a:lnTo>
                    <a:pt x="302931" y="1037816"/>
                  </a:lnTo>
                  <a:lnTo>
                    <a:pt x="443176" y="1009767"/>
                  </a:lnTo>
                  <a:lnTo>
                    <a:pt x="560982" y="1020987"/>
                  </a:lnTo>
                  <a:lnTo>
                    <a:pt x="656349" y="1032206"/>
                  </a:lnTo>
                  <a:lnTo>
                    <a:pt x="796594" y="1020987"/>
                  </a:lnTo>
                  <a:lnTo>
                    <a:pt x="869522" y="959279"/>
                  </a:lnTo>
                  <a:lnTo>
                    <a:pt x="914400" y="841472"/>
                  </a:lnTo>
                  <a:lnTo>
                    <a:pt x="953669" y="718057"/>
                  </a:lnTo>
                  <a:lnTo>
                    <a:pt x="1060256" y="594641"/>
                  </a:lnTo>
                  <a:lnTo>
                    <a:pt x="1150013" y="493664"/>
                  </a:lnTo>
                  <a:lnTo>
                    <a:pt x="1290258" y="392687"/>
                  </a:lnTo>
                  <a:lnTo>
                    <a:pt x="1531480" y="297320"/>
                  </a:lnTo>
                  <a:lnTo>
                    <a:pt x="1750263" y="207563"/>
                  </a:lnTo>
                  <a:lnTo>
                    <a:pt x="1918558" y="185124"/>
                  </a:lnTo>
                  <a:lnTo>
                    <a:pt x="2002705" y="185124"/>
                  </a:lnTo>
                  <a:lnTo>
                    <a:pt x="2103681" y="235612"/>
                  </a:lnTo>
                  <a:lnTo>
                    <a:pt x="2154170" y="319760"/>
                  </a:lnTo>
                  <a:lnTo>
                    <a:pt x="2300025" y="488054"/>
                  </a:lnTo>
                  <a:lnTo>
                    <a:pt x="2423441" y="695617"/>
                  </a:lnTo>
                  <a:lnTo>
                    <a:pt x="2558077" y="891961"/>
                  </a:lnTo>
                  <a:lnTo>
                    <a:pt x="2631004" y="1077085"/>
                  </a:lnTo>
                  <a:lnTo>
                    <a:pt x="2642224" y="1150012"/>
                  </a:lnTo>
                  <a:lnTo>
                    <a:pt x="2602955" y="1273428"/>
                  </a:lnTo>
                  <a:lnTo>
                    <a:pt x="2563686" y="1447333"/>
                  </a:lnTo>
                  <a:lnTo>
                    <a:pt x="2541247" y="1514650"/>
                  </a:lnTo>
                  <a:lnTo>
                    <a:pt x="2552467" y="1615627"/>
                  </a:lnTo>
                  <a:lnTo>
                    <a:pt x="2558077" y="1761482"/>
                  </a:lnTo>
                  <a:lnTo>
                    <a:pt x="2558077" y="1868069"/>
                  </a:lnTo>
                  <a:lnTo>
                    <a:pt x="2546857" y="1946606"/>
                  </a:lnTo>
                  <a:lnTo>
                    <a:pt x="2524418" y="1997095"/>
                  </a:lnTo>
                  <a:lnTo>
                    <a:pt x="2485149" y="2047583"/>
                  </a:lnTo>
                  <a:lnTo>
                    <a:pt x="2378562" y="2075632"/>
                  </a:lnTo>
                  <a:lnTo>
                    <a:pt x="2328074" y="2075632"/>
                  </a:lnTo>
                  <a:lnTo>
                    <a:pt x="2243927" y="2103681"/>
                  </a:lnTo>
                  <a:lnTo>
                    <a:pt x="2160208" y="2154169"/>
                  </a:lnTo>
                  <a:cubicBezTo>
                    <a:pt x="2140100" y="2174738"/>
                    <a:pt x="2189841" y="2195308"/>
                    <a:pt x="2204658" y="2215877"/>
                  </a:cubicBezTo>
                  <a:lnTo>
                    <a:pt x="2221488" y="2294415"/>
                  </a:lnTo>
                  <a:lnTo>
                    <a:pt x="2238317" y="2372952"/>
                  </a:lnTo>
                  <a:lnTo>
                    <a:pt x="2305635" y="2412221"/>
                  </a:lnTo>
                  <a:lnTo>
                    <a:pt x="2417831" y="2434660"/>
                  </a:lnTo>
                  <a:lnTo>
                    <a:pt x="2535637" y="2468319"/>
                  </a:lnTo>
                  <a:lnTo>
                    <a:pt x="2625394" y="2485149"/>
                  </a:lnTo>
                  <a:lnTo>
                    <a:pt x="2726371" y="2524417"/>
                  </a:lnTo>
                  <a:lnTo>
                    <a:pt x="2799299" y="2591735"/>
                  </a:lnTo>
                  <a:lnTo>
                    <a:pt x="2889056" y="2664663"/>
                  </a:lnTo>
                  <a:lnTo>
                    <a:pt x="2928324" y="2720761"/>
                  </a:lnTo>
                  <a:lnTo>
                    <a:pt x="3006862" y="2877836"/>
                  </a:lnTo>
                  <a:lnTo>
                    <a:pt x="3079789" y="3074179"/>
                  </a:lnTo>
                  <a:lnTo>
                    <a:pt x="3135888" y="3304182"/>
                  </a:lnTo>
                  <a:lnTo>
                    <a:pt x="3186376" y="3511745"/>
                  </a:lnTo>
                  <a:lnTo>
                    <a:pt x="3253694" y="3691259"/>
                  </a:lnTo>
                  <a:lnTo>
                    <a:pt x="3349061" y="3915652"/>
                  </a:lnTo>
                  <a:lnTo>
                    <a:pt x="3483696" y="4151264"/>
                  </a:lnTo>
                  <a:lnTo>
                    <a:pt x="3623942" y="4398096"/>
                  </a:lnTo>
                  <a:lnTo>
                    <a:pt x="3696869" y="4504682"/>
                  </a:lnTo>
                  <a:lnTo>
                    <a:pt x="3696869" y="0"/>
                  </a:lnTo>
                  <a:lnTo>
                    <a:pt x="0" y="0"/>
                  </a:lnTo>
                  <a:lnTo>
                    <a:pt x="15941" y="1190364"/>
                  </a:lnTo>
                  <a:close/>
                </a:path>
              </a:pathLst>
            </a:custGeom>
            <a:solidFill>
              <a:srgbClr val="00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</a:endParaRPr>
            </a:p>
          </p:txBody>
        </p:sp>
        <p:sp>
          <p:nvSpPr>
            <p:cNvPr id="749" name="Freeform 748"/>
            <p:cNvSpPr/>
            <p:nvPr/>
          </p:nvSpPr>
          <p:spPr bwMode="auto">
            <a:xfrm>
              <a:off x="127000" y="930275"/>
              <a:ext cx="1384300" cy="860425"/>
            </a:xfrm>
            <a:custGeom>
              <a:avLst/>
              <a:gdLst>
                <a:gd name="connsiteX0" fmla="*/ 0 w 2634559"/>
                <a:gd name="connsiteY0" fmla="*/ 1013988 h 1638677"/>
                <a:gd name="connsiteX1" fmla="*/ 72428 w 2634559"/>
                <a:gd name="connsiteY1" fmla="*/ 1009461 h 1638677"/>
                <a:gd name="connsiteX2" fmla="*/ 199176 w 2634559"/>
                <a:gd name="connsiteY2" fmla="*/ 923453 h 1638677"/>
                <a:gd name="connsiteX3" fmla="*/ 339505 w 2634559"/>
                <a:gd name="connsiteY3" fmla="*/ 846499 h 1638677"/>
                <a:gd name="connsiteX4" fmla="*/ 439093 w 2634559"/>
                <a:gd name="connsiteY4" fmla="*/ 828392 h 1638677"/>
                <a:gd name="connsiteX5" fmla="*/ 642796 w 2634559"/>
                <a:gd name="connsiteY5" fmla="*/ 832919 h 1638677"/>
                <a:gd name="connsiteX6" fmla="*/ 746911 w 2634559"/>
                <a:gd name="connsiteY6" fmla="*/ 846499 h 1638677"/>
                <a:gd name="connsiteX7" fmla="*/ 823865 w 2634559"/>
                <a:gd name="connsiteY7" fmla="*/ 823865 h 1638677"/>
                <a:gd name="connsiteX8" fmla="*/ 878186 w 2634559"/>
                <a:gd name="connsiteY8" fmla="*/ 728804 h 1638677"/>
                <a:gd name="connsiteX9" fmla="*/ 941561 w 2634559"/>
                <a:gd name="connsiteY9" fmla="*/ 543208 h 1638677"/>
                <a:gd name="connsiteX10" fmla="*/ 1154317 w 2634559"/>
                <a:gd name="connsiteY10" fmla="*/ 330451 h 1638677"/>
                <a:gd name="connsiteX11" fmla="*/ 1190531 w 2634559"/>
                <a:gd name="connsiteY11" fmla="*/ 316871 h 1638677"/>
                <a:gd name="connsiteX12" fmla="*/ 1249378 w 2634559"/>
                <a:gd name="connsiteY12" fmla="*/ 239917 h 1638677"/>
                <a:gd name="connsiteX13" fmla="*/ 1480242 w 2634559"/>
                <a:gd name="connsiteY13" fmla="*/ 135802 h 1638677"/>
                <a:gd name="connsiteX14" fmla="*/ 1756372 w 2634559"/>
                <a:gd name="connsiteY14" fmla="*/ 31687 h 1638677"/>
                <a:gd name="connsiteX15" fmla="*/ 1896701 w 2634559"/>
                <a:gd name="connsiteY15" fmla="*/ 4526 h 1638677"/>
                <a:gd name="connsiteX16" fmla="*/ 2014396 w 2634559"/>
                <a:gd name="connsiteY16" fmla="*/ 0 h 1638677"/>
                <a:gd name="connsiteX17" fmla="*/ 2109458 w 2634559"/>
                <a:gd name="connsiteY17" fmla="*/ 58847 h 1638677"/>
                <a:gd name="connsiteX18" fmla="*/ 2209046 w 2634559"/>
                <a:gd name="connsiteY18" fmla="*/ 181069 h 1638677"/>
                <a:gd name="connsiteX19" fmla="*/ 2299580 w 2634559"/>
                <a:gd name="connsiteY19" fmla="*/ 307818 h 1638677"/>
                <a:gd name="connsiteX20" fmla="*/ 2399168 w 2634559"/>
                <a:gd name="connsiteY20" fmla="*/ 470780 h 1638677"/>
                <a:gd name="connsiteX21" fmla="*/ 2503283 w 2634559"/>
                <a:gd name="connsiteY21" fmla="*/ 624689 h 1638677"/>
                <a:gd name="connsiteX22" fmla="*/ 2575711 w 2634559"/>
                <a:gd name="connsiteY22" fmla="*/ 760491 h 1638677"/>
                <a:gd name="connsiteX23" fmla="*/ 2620978 w 2634559"/>
                <a:gd name="connsiteY23" fmla="*/ 882713 h 1638677"/>
                <a:gd name="connsiteX24" fmla="*/ 2634559 w 2634559"/>
                <a:gd name="connsiteY24" fmla="*/ 964194 h 1638677"/>
                <a:gd name="connsiteX25" fmla="*/ 2616452 w 2634559"/>
                <a:gd name="connsiteY25" fmla="*/ 1090942 h 1638677"/>
                <a:gd name="connsiteX26" fmla="*/ 2571184 w 2634559"/>
                <a:gd name="connsiteY26" fmla="*/ 1353493 h 1638677"/>
                <a:gd name="connsiteX27" fmla="*/ 2571184 w 2634559"/>
                <a:gd name="connsiteY27" fmla="*/ 1638677 h 1638677"/>
                <a:gd name="connsiteX28" fmla="*/ 2489703 w 2634559"/>
                <a:gd name="connsiteY28" fmla="*/ 1634150 h 1638677"/>
                <a:gd name="connsiteX29" fmla="*/ 2498757 w 2634559"/>
                <a:gd name="connsiteY29" fmla="*/ 1557196 h 1638677"/>
                <a:gd name="connsiteX30" fmla="*/ 2485176 w 2634559"/>
                <a:gd name="connsiteY30" fmla="*/ 1502875 h 1638677"/>
                <a:gd name="connsiteX31" fmla="*/ 2476123 w 2634559"/>
                <a:gd name="connsiteY31" fmla="*/ 1434974 h 1638677"/>
                <a:gd name="connsiteX32" fmla="*/ 2485176 w 2634559"/>
                <a:gd name="connsiteY32" fmla="*/ 1339913 h 1638677"/>
                <a:gd name="connsiteX33" fmla="*/ 2467069 w 2634559"/>
                <a:gd name="connsiteY33" fmla="*/ 1272012 h 1638677"/>
                <a:gd name="connsiteX34" fmla="*/ 2471596 w 2634559"/>
                <a:gd name="connsiteY34" fmla="*/ 1199584 h 1638677"/>
                <a:gd name="connsiteX35" fmla="*/ 2516863 w 2634559"/>
                <a:gd name="connsiteY35" fmla="*/ 1140736 h 1638677"/>
                <a:gd name="connsiteX36" fmla="*/ 2525917 w 2634559"/>
                <a:gd name="connsiteY36" fmla="*/ 1063782 h 1638677"/>
                <a:gd name="connsiteX37" fmla="*/ 2494230 w 2634559"/>
                <a:gd name="connsiteY37" fmla="*/ 1018515 h 1638677"/>
                <a:gd name="connsiteX38" fmla="*/ 2512337 w 2634559"/>
                <a:gd name="connsiteY38" fmla="*/ 900820 h 1638677"/>
                <a:gd name="connsiteX39" fmla="*/ 2512337 w 2634559"/>
                <a:gd name="connsiteY39" fmla="*/ 851025 h 1638677"/>
                <a:gd name="connsiteX40" fmla="*/ 2489703 w 2634559"/>
                <a:gd name="connsiteY40" fmla="*/ 796705 h 1638677"/>
                <a:gd name="connsiteX41" fmla="*/ 2462543 w 2634559"/>
                <a:gd name="connsiteY41" fmla="*/ 728804 h 1638677"/>
                <a:gd name="connsiteX42" fmla="*/ 2453489 w 2634559"/>
                <a:gd name="connsiteY42" fmla="*/ 683536 h 1638677"/>
                <a:gd name="connsiteX43" fmla="*/ 2408222 w 2634559"/>
                <a:gd name="connsiteY43" fmla="*/ 642796 h 1638677"/>
                <a:gd name="connsiteX44" fmla="*/ 2390115 w 2634559"/>
                <a:gd name="connsiteY44" fmla="*/ 597528 h 1638677"/>
                <a:gd name="connsiteX45" fmla="*/ 2358428 w 2634559"/>
                <a:gd name="connsiteY45" fmla="*/ 547734 h 1638677"/>
                <a:gd name="connsiteX46" fmla="*/ 2326741 w 2634559"/>
                <a:gd name="connsiteY46" fmla="*/ 497940 h 1638677"/>
                <a:gd name="connsiteX47" fmla="*/ 2308634 w 2634559"/>
                <a:gd name="connsiteY47" fmla="*/ 443620 h 1638677"/>
                <a:gd name="connsiteX48" fmla="*/ 2263366 w 2634559"/>
                <a:gd name="connsiteY48" fmla="*/ 416459 h 1638677"/>
                <a:gd name="connsiteX49" fmla="*/ 2231679 w 2634559"/>
                <a:gd name="connsiteY49" fmla="*/ 389299 h 1638677"/>
                <a:gd name="connsiteX50" fmla="*/ 2209046 w 2634559"/>
                <a:gd name="connsiteY50" fmla="*/ 334978 h 1638677"/>
                <a:gd name="connsiteX51" fmla="*/ 2181885 w 2634559"/>
                <a:gd name="connsiteY51" fmla="*/ 280657 h 1638677"/>
                <a:gd name="connsiteX52" fmla="*/ 2145671 w 2634559"/>
                <a:gd name="connsiteY52" fmla="*/ 244443 h 1638677"/>
                <a:gd name="connsiteX53" fmla="*/ 2104931 w 2634559"/>
                <a:gd name="connsiteY53" fmla="*/ 153909 h 1638677"/>
                <a:gd name="connsiteX54" fmla="*/ 2077770 w 2634559"/>
                <a:gd name="connsiteY54" fmla="*/ 113168 h 1638677"/>
                <a:gd name="connsiteX55" fmla="*/ 2041557 w 2634559"/>
                <a:gd name="connsiteY55" fmla="*/ 95061 h 1638677"/>
                <a:gd name="connsiteX56" fmla="*/ 1941968 w 2634559"/>
                <a:gd name="connsiteY56" fmla="*/ 76954 h 1638677"/>
                <a:gd name="connsiteX57" fmla="*/ 1901228 w 2634559"/>
                <a:gd name="connsiteY57" fmla="*/ 90534 h 1638677"/>
                <a:gd name="connsiteX58" fmla="*/ 1756372 w 2634559"/>
                <a:gd name="connsiteY58" fmla="*/ 104115 h 1638677"/>
                <a:gd name="connsiteX59" fmla="*/ 1706578 w 2634559"/>
                <a:gd name="connsiteY59" fmla="*/ 113168 h 1638677"/>
                <a:gd name="connsiteX60" fmla="*/ 1656784 w 2634559"/>
                <a:gd name="connsiteY60" fmla="*/ 140328 h 1638677"/>
                <a:gd name="connsiteX61" fmla="*/ 1602463 w 2634559"/>
                <a:gd name="connsiteY61" fmla="*/ 153909 h 1638677"/>
                <a:gd name="connsiteX62" fmla="*/ 1561723 w 2634559"/>
                <a:gd name="connsiteY62" fmla="*/ 172016 h 1638677"/>
                <a:gd name="connsiteX63" fmla="*/ 1516456 w 2634559"/>
                <a:gd name="connsiteY63" fmla="*/ 199176 h 1638677"/>
                <a:gd name="connsiteX64" fmla="*/ 1453081 w 2634559"/>
                <a:gd name="connsiteY64" fmla="*/ 212756 h 1638677"/>
                <a:gd name="connsiteX65" fmla="*/ 1407814 w 2634559"/>
                <a:gd name="connsiteY65" fmla="*/ 221810 h 1638677"/>
                <a:gd name="connsiteX66" fmla="*/ 1376127 w 2634559"/>
                <a:gd name="connsiteY66" fmla="*/ 248970 h 1638677"/>
                <a:gd name="connsiteX67" fmla="*/ 1353493 w 2634559"/>
                <a:gd name="connsiteY67" fmla="*/ 289711 h 1638677"/>
                <a:gd name="connsiteX68" fmla="*/ 1312753 w 2634559"/>
                <a:gd name="connsiteY68" fmla="*/ 312344 h 1638677"/>
                <a:gd name="connsiteX69" fmla="*/ 1267485 w 2634559"/>
                <a:gd name="connsiteY69" fmla="*/ 339505 h 1638677"/>
                <a:gd name="connsiteX70" fmla="*/ 1217691 w 2634559"/>
                <a:gd name="connsiteY70" fmla="*/ 375719 h 1638677"/>
                <a:gd name="connsiteX71" fmla="*/ 1176951 w 2634559"/>
                <a:gd name="connsiteY71" fmla="*/ 425513 h 1638677"/>
                <a:gd name="connsiteX72" fmla="*/ 1154317 w 2634559"/>
                <a:gd name="connsiteY72" fmla="*/ 466253 h 1638677"/>
                <a:gd name="connsiteX73" fmla="*/ 1154317 w 2634559"/>
                <a:gd name="connsiteY73" fmla="*/ 466253 h 1638677"/>
                <a:gd name="connsiteX74" fmla="*/ 1077363 w 2634559"/>
                <a:gd name="connsiteY74" fmla="*/ 538681 h 1638677"/>
                <a:gd name="connsiteX75" fmla="*/ 1068309 w 2634559"/>
                <a:gd name="connsiteY75" fmla="*/ 570368 h 1638677"/>
                <a:gd name="connsiteX76" fmla="*/ 1027568 w 2634559"/>
                <a:gd name="connsiteY76" fmla="*/ 597528 h 1638677"/>
                <a:gd name="connsiteX77" fmla="*/ 995881 w 2634559"/>
                <a:gd name="connsiteY77" fmla="*/ 660903 h 1638677"/>
                <a:gd name="connsiteX78" fmla="*/ 973248 w 2634559"/>
                <a:gd name="connsiteY78" fmla="*/ 719750 h 1638677"/>
                <a:gd name="connsiteX79" fmla="*/ 950614 w 2634559"/>
                <a:gd name="connsiteY79" fmla="*/ 769544 h 1638677"/>
                <a:gd name="connsiteX80" fmla="*/ 923454 w 2634559"/>
                <a:gd name="connsiteY80" fmla="*/ 814812 h 1638677"/>
                <a:gd name="connsiteX81" fmla="*/ 891766 w 2634559"/>
                <a:gd name="connsiteY81" fmla="*/ 837445 h 1638677"/>
                <a:gd name="connsiteX82" fmla="*/ 832919 w 2634559"/>
                <a:gd name="connsiteY82" fmla="*/ 860079 h 1638677"/>
                <a:gd name="connsiteX83" fmla="*/ 733331 w 2634559"/>
                <a:gd name="connsiteY83" fmla="*/ 887239 h 1638677"/>
                <a:gd name="connsiteX84" fmla="*/ 669957 w 2634559"/>
                <a:gd name="connsiteY84" fmla="*/ 887239 h 1638677"/>
                <a:gd name="connsiteX85" fmla="*/ 570368 w 2634559"/>
                <a:gd name="connsiteY85" fmla="*/ 887239 h 1638677"/>
                <a:gd name="connsiteX86" fmla="*/ 534155 w 2634559"/>
                <a:gd name="connsiteY86" fmla="*/ 882713 h 1638677"/>
                <a:gd name="connsiteX87" fmla="*/ 411933 w 2634559"/>
                <a:gd name="connsiteY87" fmla="*/ 882713 h 1638677"/>
                <a:gd name="connsiteX88" fmla="*/ 298764 w 2634559"/>
                <a:gd name="connsiteY88" fmla="*/ 918926 h 1638677"/>
                <a:gd name="connsiteX89" fmla="*/ 244444 w 2634559"/>
                <a:gd name="connsiteY89" fmla="*/ 955140 h 1638677"/>
                <a:gd name="connsiteX90" fmla="*/ 176543 w 2634559"/>
                <a:gd name="connsiteY90" fmla="*/ 1018515 h 1638677"/>
                <a:gd name="connsiteX91" fmla="*/ 90535 w 2634559"/>
                <a:gd name="connsiteY91" fmla="*/ 1063782 h 1638677"/>
                <a:gd name="connsiteX92" fmla="*/ 45267 w 2634559"/>
                <a:gd name="connsiteY92" fmla="*/ 1077362 h 1638677"/>
                <a:gd name="connsiteX93" fmla="*/ 0 w 2634559"/>
                <a:gd name="connsiteY93" fmla="*/ 1077362 h 1638677"/>
                <a:gd name="connsiteX0" fmla="*/ 0 w 2634559"/>
                <a:gd name="connsiteY0" fmla="*/ 1013988 h 1638677"/>
                <a:gd name="connsiteX1" fmla="*/ 72428 w 2634559"/>
                <a:gd name="connsiteY1" fmla="*/ 1009461 h 1638677"/>
                <a:gd name="connsiteX2" fmla="*/ 199176 w 2634559"/>
                <a:gd name="connsiteY2" fmla="*/ 923453 h 1638677"/>
                <a:gd name="connsiteX3" fmla="*/ 339505 w 2634559"/>
                <a:gd name="connsiteY3" fmla="*/ 846499 h 1638677"/>
                <a:gd name="connsiteX4" fmla="*/ 439093 w 2634559"/>
                <a:gd name="connsiteY4" fmla="*/ 828392 h 1638677"/>
                <a:gd name="connsiteX5" fmla="*/ 642796 w 2634559"/>
                <a:gd name="connsiteY5" fmla="*/ 832919 h 1638677"/>
                <a:gd name="connsiteX6" fmla="*/ 746911 w 2634559"/>
                <a:gd name="connsiteY6" fmla="*/ 846499 h 1638677"/>
                <a:gd name="connsiteX7" fmla="*/ 823865 w 2634559"/>
                <a:gd name="connsiteY7" fmla="*/ 823865 h 1638677"/>
                <a:gd name="connsiteX8" fmla="*/ 878186 w 2634559"/>
                <a:gd name="connsiteY8" fmla="*/ 728804 h 1638677"/>
                <a:gd name="connsiteX9" fmla="*/ 941561 w 2634559"/>
                <a:gd name="connsiteY9" fmla="*/ 543208 h 1638677"/>
                <a:gd name="connsiteX10" fmla="*/ 1154317 w 2634559"/>
                <a:gd name="connsiteY10" fmla="*/ 330451 h 1638677"/>
                <a:gd name="connsiteX11" fmla="*/ 1190531 w 2634559"/>
                <a:gd name="connsiteY11" fmla="*/ 316871 h 1638677"/>
                <a:gd name="connsiteX12" fmla="*/ 1249378 w 2634559"/>
                <a:gd name="connsiteY12" fmla="*/ 239917 h 1638677"/>
                <a:gd name="connsiteX13" fmla="*/ 1480242 w 2634559"/>
                <a:gd name="connsiteY13" fmla="*/ 135802 h 1638677"/>
                <a:gd name="connsiteX14" fmla="*/ 1756372 w 2634559"/>
                <a:gd name="connsiteY14" fmla="*/ 31687 h 1638677"/>
                <a:gd name="connsiteX15" fmla="*/ 1896701 w 2634559"/>
                <a:gd name="connsiteY15" fmla="*/ 4526 h 1638677"/>
                <a:gd name="connsiteX16" fmla="*/ 2014396 w 2634559"/>
                <a:gd name="connsiteY16" fmla="*/ 0 h 1638677"/>
                <a:gd name="connsiteX17" fmla="*/ 2109458 w 2634559"/>
                <a:gd name="connsiteY17" fmla="*/ 58847 h 1638677"/>
                <a:gd name="connsiteX18" fmla="*/ 2209046 w 2634559"/>
                <a:gd name="connsiteY18" fmla="*/ 181069 h 1638677"/>
                <a:gd name="connsiteX19" fmla="*/ 2299580 w 2634559"/>
                <a:gd name="connsiteY19" fmla="*/ 307818 h 1638677"/>
                <a:gd name="connsiteX20" fmla="*/ 2399168 w 2634559"/>
                <a:gd name="connsiteY20" fmla="*/ 470780 h 1638677"/>
                <a:gd name="connsiteX21" fmla="*/ 2503283 w 2634559"/>
                <a:gd name="connsiteY21" fmla="*/ 624689 h 1638677"/>
                <a:gd name="connsiteX22" fmla="*/ 2575711 w 2634559"/>
                <a:gd name="connsiteY22" fmla="*/ 760491 h 1638677"/>
                <a:gd name="connsiteX23" fmla="*/ 2620978 w 2634559"/>
                <a:gd name="connsiteY23" fmla="*/ 882713 h 1638677"/>
                <a:gd name="connsiteX24" fmla="*/ 2634559 w 2634559"/>
                <a:gd name="connsiteY24" fmla="*/ 964194 h 1638677"/>
                <a:gd name="connsiteX25" fmla="*/ 2616452 w 2634559"/>
                <a:gd name="connsiteY25" fmla="*/ 1090942 h 1638677"/>
                <a:gd name="connsiteX26" fmla="*/ 2571184 w 2634559"/>
                <a:gd name="connsiteY26" fmla="*/ 1353493 h 1638677"/>
                <a:gd name="connsiteX27" fmla="*/ 2571184 w 2634559"/>
                <a:gd name="connsiteY27" fmla="*/ 1638677 h 1638677"/>
                <a:gd name="connsiteX28" fmla="*/ 2489703 w 2634559"/>
                <a:gd name="connsiteY28" fmla="*/ 1634150 h 1638677"/>
                <a:gd name="connsiteX29" fmla="*/ 2498757 w 2634559"/>
                <a:gd name="connsiteY29" fmla="*/ 1557196 h 1638677"/>
                <a:gd name="connsiteX30" fmla="*/ 2485176 w 2634559"/>
                <a:gd name="connsiteY30" fmla="*/ 1502875 h 1638677"/>
                <a:gd name="connsiteX31" fmla="*/ 2476123 w 2634559"/>
                <a:gd name="connsiteY31" fmla="*/ 1434974 h 1638677"/>
                <a:gd name="connsiteX32" fmla="*/ 2485176 w 2634559"/>
                <a:gd name="connsiteY32" fmla="*/ 1339913 h 1638677"/>
                <a:gd name="connsiteX33" fmla="*/ 2467069 w 2634559"/>
                <a:gd name="connsiteY33" fmla="*/ 1272012 h 1638677"/>
                <a:gd name="connsiteX34" fmla="*/ 2471596 w 2634559"/>
                <a:gd name="connsiteY34" fmla="*/ 1199584 h 1638677"/>
                <a:gd name="connsiteX35" fmla="*/ 2516863 w 2634559"/>
                <a:gd name="connsiteY35" fmla="*/ 1140736 h 1638677"/>
                <a:gd name="connsiteX36" fmla="*/ 2525917 w 2634559"/>
                <a:gd name="connsiteY36" fmla="*/ 1063782 h 1638677"/>
                <a:gd name="connsiteX37" fmla="*/ 2494230 w 2634559"/>
                <a:gd name="connsiteY37" fmla="*/ 1018515 h 1638677"/>
                <a:gd name="connsiteX38" fmla="*/ 2512337 w 2634559"/>
                <a:gd name="connsiteY38" fmla="*/ 900820 h 1638677"/>
                <a:gd name="connsiteX39" fmla="*/ 2512337 w 2634559"/>
                <a:gd name="connsiteY39" fmla="*/ 851025 h 1638677"/>
                <a:gd name="connsiteX40" fmla="*/ 2489703 w 2634559"/>
                <a:gd name="connsiteY40" fmla="*/ 796705 h 1638677"/>
                <a:gd name="connsiteX41" fmla="*/ 2462543 w 2634559"/>
                <a:gd name="connsiteY41" fmla="*/ 728804 h 1638677"/>
                <a:gd name="connsiteX42" fmla="*/ 2453489 w 2634559"/>
                <a:gd name="connsiteY42" fmla="*/ 683536 h 1638677"/>
                <a:gd name="connsiteX43" fmla="*/ 2408222 w 2634559"/>
                <a:gd name="connsiteY43" fmla="*/ 642796 h 1638677"/>
                <a:gd name="connsiteX44" fmla="*/ 2390115 w 2634559"/>
                <a:gd name="connsiteY44" fmla="*/ 597528 h 1638677"/>
                <a:gd name="connsiteX45" fmla="*/ 2358428 w 2634559"/>
                <a:gd name="connsiteY45" fmla="*/ 547734 h 1638677"/>
                <a:gd name="connsiteX46" fmla="*/ 2326741 w 2634559"/>
                <a:gd name="connsiteY46" fmla="*/ 497940 h 1638677"/>
                <a:gd name="connsiteX47" fmla="*/ 2308634 w 2634559"/>
                <a:gd name="connsiteY47" fmla="*/ 443620 h 1638677"/>
                <a:gd name="connsiteX48" fmla="*/ 2263366 w 2634559"/>
                <a:gd name="connsiteY48" fmla="*/ 416459 h 1638677"/>
                <a:gd name="connsiteX49" fmla="*/ 2231679 w 2634559"/>
                <a:gd name="connsiteY49" fmla="*/ 389299 h 1638677"/>
                <a:gd name="connsiteX50" fmla="*/ 2209046 w 2634559"/>
                <a:gd name="connsiteY50" fmla="*/ 334978 h 1638677"/>
                <a:gd name="connsiteX51" fmla="*/ 2181885 w 2634559"/>
                <a:gd name="connsiteY51" fmla="*/ 280657 h 1638677"/>
                <a:gd name="connsiteX52" fmla="*/ 2145671 w 2634559"/>
                <a:gd name="connsiteY52" fmla="*/ 244443 h 1638677"/>
                <a:gd name="connsiteX53" fmla="*/ 2104931 w 2634559"/>
                <a:gd name="connsiteY53" fmla="*/ 153909 h 1638677"/>
                <a:gd name="connsiteX54" fmla="*/ 2077770 w 2634559"/>
                <a:gd name="connsiteY54" fmla="*/ 113168 h 1638677"/>
                <a:gd name="connsiteX55" fmla="*/ 2041557 w 2634559"/>
                <a:gd name="connsiteY55" fmla="*/ 95061 h 1638677"/>
                <a:gd name="connsiteX56" fmla="*/ 1941968 w 2634559"/>
                <a:gd name="connsiteY56" fmla="*/ 76954 h 1638677"/>
                <a:gd name="connsiteX57" fmla="*/ 1901228 w 2634559"/>
                <a:gd name="connsiteY57" fmla="*/ 90534 h 1638677"/>
                <a:gd name="connsiteX58" fmla="*/ 1756372 w 2634559"/>
                <a:gd name="connsiteY58" fmla="*/ 104115 h 1638677"/>
                <a:gd name="connsiteX59" fmla="*/ 1706578 w 2634559"/>
                <a:gd name="connsiteY59" fmla="*/ 113168 h 1638677"/>
                <a:gd name="connsiteX60" fmla="*/ 1656784 w 2634559"/>
                <a:gd name="connsiteY60" fmla="*/ 140328 h 1638677"/>
                <a:gd name="connsiteX61" fmla="*/ 1602463 w 2634559"/>
                <a:gd name="connsiteY61" fmla="*/ 153909 h 1638677"/>
                <a:gd name="connsiteX62" fmla="*/ 1561723 w 2634559"/>
                <a:gd name="connsiteY62" fmla="*/ 172016 h 1638677"/>
                <a:gd name="connsiteX63" fmla="*/ 1516456 w 2634559"/>
                <a:gd name="connsiteY63" fmla="*/ 199176 h 1638677"/>
                <a:gd name="connsiteX64" fmla="*/ 1453081 w 2634559"/>
                <a:gd name="connsiteY64" fmla="*/ 212756 h 1638677"/>
                <a:gd name="connsiteX65" fmla="*/ 1407814 w 2634559"/>
                <a:gd name="connsiteY65" fmla="*/ 221810 h 1638677"/>
                <a:gd name="connsiteX66" fmla="*/ 1376127 w 2634559"/>
                <a:gd name="connsiteY66" fmla="*/ 248970 h 1638677"/>
                <a:gd name="connsiteX67" fmla="*/ 1353493 w 2634559"/>
                <a:gd name="connsiteY67" fmla="*/ 289711 h 1638677"/>
                <a:gd name="connsiteX68" fmla="*/ 1312753 w 2634559"/>
                <a:gd name="connsiteY68" fmla="*/ 312344 h 1638677"/>
                <a:gd name="connsiteX69" fmla="*/ 1267485 w 2634559"/>
                <a:gd name="connsiteY69" fmla="*/ 339505 h 1638677"/>
                <a:gd name="connsiteX70" fmla="*/ 1217691 w 2634559"/>
                <a:gd name="connsiteY70" fmla="*/ 375719 h 1638677"/>
                <a:gd name="connsiteX71" fmla="*/ 1176951 w 2634559"/>
                <a:gd name="connsiteY71" fmla="*/ 425513 h 1638677"/>
                <a:gd name="connsiteX72" fmla="*/ 1154317 w 2634559"/>
                <a:gd name="connsiteY72" fmla="*/ 466253 h 1638677"/>
                <a:gd name="connsiteX73" fmla="*/ 1154317 w 2634559"/>
                <a:gd name="connsiteY73" fmla="*/ 466253 h 1638677"/>
                <a:gd name="connsiteX74" fmla="*/ 1077363 w 2634559"/>
                <a:gd name="connsiteY74" fmla="*/ 538681 h 1638677"/>
                <a:gd name="connsiteX75" fmla="*/ 1068309 w 2634559"/>
                <a:gd name="connsiteY75" fmla="*/ 570368 h 1638677"/>
                <a:gd name="connsiteX76" fmla="*/ 1027568 w 2634559"/>
                <a:gd name="connsiteY76" fmla="*/ 597528 h 1638677"/>
                <a:gd name="connsiteX77" fmla="*/ 995881 w 2634559"/>
                <a:gd name="connsiteY77" fmla="*/ 660903 h 1638677"/>
                <a:gd name="connsiteX78" fmla="*/ 973248 w 2634559"/>
                <a:gd name="connsiteY78" fmla="*/ 719750 h 1638677"/>
                <a:gd name="connsiteX79" fmla="*/ 950614 w 2634559"/>
                <a:gd name="connsiteY79" fmla="*/ 769544 h 1638677"/>
                <a:gd name="connsiteX80" fmla="*/ 923454 w 2634559"/>
                <a:gd name="connsiteY80" fmla="*/ 814812 h 1638677"/>
                <a:gd name="connsiteX81" fmla="*/ 900181 w 2634559"/>
                <a:gd name="connsiteY81" fmla="*/ 859884 h 1638677"/>
                <a:gd name="connsiteX82" fmla="*/ 832919 w 2634559"/>
                <a:gd name="connsiteY82" fmla="*/ 860079 h 1638677"/>
                <a:gd name="connsiteX83" fmla="*/ 733331 w 2634559"/>
                <a:gd name="connsiteY83" fmla="*/ 887239 h 1638677"/>
                <a:gd name="connsiteX84" fmla="*/ 669957 w 2634559"/>
                <a:gd name="connsiteY84" fmla="*/ 887239 h 1638677"/>
                <a:gd name="connsiteX85" fmla="*/ 570368 w 2634559"/>
                <a:gd name="connsiteY85" fmla="*/ 887239 h 1638677"/>
                <a:gd name="connsiteX86" fmla="*/ 534155 w 2634559"/>
                <a:gd name="connsiteY86" fmla="*/ 882713 h 1638677"/>
                <a:gd name="connsiteX87" fmla="*/ 411933 w 2634559"/>
                <a:gd name="connsiteY87" fmla="*/ 882713 h 1638677"/>
                <a:gd name="connsiteX88" fmla="*/ 298764 w 2634559"/>
                <a:gd name="connsiteY88" fmla="*/ 918926 h 1638677"/>
                <a:gd name="connsiteX89" fmla="*/ 244444 w 2634559"/>
                <a:gd name="connsiteY89" fmla="*/ 955140 h 1638677"/>
                <a:gd name="connsiteX90" fmla="*/ 176543 w 2634559"/>
                <a:gd name="connsiteY90" fmla="*/ 1018515 h 1638677"/>
                <a:gd name="connsiteX91" fmla="*/ 90535 w 2634559"/>
                <a:gd name="connsiteY91" fmla="*/ 1063782 h 1638677"/>
                <a:gd name="connsiteX92" fmla="*/ 45267 w 2634559"/>
                <a:gd name="connsiteY92" fmla="*/ 1077362 h 1638677"/>
                <a:gd name="connsiteX93" fmla="*/ 0 w 2634559"/>
                <a:gd name="connsiteY93" fmla="*/ 1077362 h 1638677"/>
                <a:gd name="connsiteX0" fmla="*/ 0 w 2634559"/>
                <a:gd name="connsiteY0" fmla="*/ 1013988 h 1638677"/>
                <a:gd name="connsiteX1" fmla="*/ 72428 w 2634559"/>
                <a:gd name="connsiteY1" fmla="*/ 1009461 h 1638677"/>
                <a:gd name="connsiteX2" fmla="*/ 199176 w 2634559"/>
                <a:gd name="connsiteY2" fmla="*/ 923453 h 1638677"/>
                <a:gd name="connsiteX3" fmla="*/ 339505 w 2634559"/>
                <a:gd name="connsiteY3" fmla="*/ 846499 h 1638677"/>
                <a:gd name="connsiteX4" fmla="*/ 439093 w 2634559"/>
                <a:gd name="connsiteY4" fmla="*/ 828392 h 1638677"/>
                <a:gd name="connsiteX5" fmla="*/ 642796 w 2634559"/>
                <a:gd name="connsiteY5" fmla="*/ 832919 h 1638677"/>
                <a:gd name="connsiteX6" fmla="*/ 746911 w 2634559"/>
                <a:gd name="connsiteY6" fmla="*/ 846499 h 1638677"/>
                <a:gd name="connsiteX7" fmla="*/ 823865 w 2634559"/>
                <a:gd name="connsiteY7" fmla="*/ 823865 h 1638677"/>
                <a:gd name="connsiteX8" fmla="*/ 878186 w 2634559"/>
                <a:gd name="connsiteY8" fmla="*/ 728804 h 1638677"/>
                <a:gd name="connsiteX9" fmla="*/ 941561 w 2634559"/>
                <a:gd name="connsiteY9" fmla="*/ 543208 h 1638677"/>
                <a:gd name="connsiteX10" fmla="*/ 1154317 w 2634559"/>
                <a:gd name="connsiteY10" fmla="*/ 330451 h 1638677"/>
                <a:gd name="connsiteX11" fmla="*/ 1190531 w 2634559"/>
                <a:gd name="connsiteY11" fmla="*/ 316871 h 1638677"/>
                <a:gd name="connsiteX12" fmla="*/ 1249378 w 2634559"/>
                <a:gd name="connsiteY12" fmla="*/ 239917 h 1638677"/>
                <a:gd name="connsiteX13" fmla="*/ 1480242 w 2634559"/>
                <a:gd name="connsiteY13" fmla="*/ 135802 h 1638677"/>
                <a:gd name="connsiteX14" fmla="*/ 1756372 w 2634559"/>
                <a:gd name="connsiteY14" fmla="*/ 31687 h 1638677"/>
                <a:gd name="connsiteX15" fmla="*/ 1896701 w 2634559"/>
                <a:gd name="connsiteY15" fmla="*/ 4526 h 1638677"/>
                <a:gd name="connsiteX16" fmla="*/ 2014396 w 2634559"/>
                <a:gd name="connsiteY16" fmla="*/ 0 h 1638677"/>
                <a:gd name="connsiteX17" fmla="*/ 2109458 w 2634559"/>
                <a:gd name="connsiteY17" fmla="*/ 58847 h 1638677"/>
                <a:gd name="connsiteX18" fmla="*/ 2209046 w 2634559"/>
                <a:gd name="connsiteY18" fmla="*/ 181069 h 1638677"/>
                <a:gd name="connsiteX19" fmla="*/ 2299580 w 2634559"/>
                <a:gd name="connsiteY19" fmla="*/ 307818 h 1638677"/>
                <a:gd name="connsiteX20" fmla="*/ 2399168 w 2634559"/>
                <a:gd name="connsiteY20" fmla="*/ 470780 h 1638677"/>
                <a:gd name="connsiteX21" fmla="*/ 2503283 w 2634559"/>
                <a:gd name="connsiteY21" fmla="*/ 624689 h 1638677"/>
                <a:gd name="connsiteX22" fmla="*/ 2575711 w 2634559"/>
                <a:gd name="connsiteY22" fmla="*/ 760491 h 1638677"/>
                <a:gd name="connsiteX23" fmla="*/ 2620978 w 2634559"/>
                <a:gd name="connsiteY23" fmla="*/ 882713 h 1638677"/>
                <a:gd name="connsiteX24" fmla="*/ 2634559 w 2634559"/>
                <a:gd name="connsiteY24" fmla="*/ 964194 h 1638677"/>
                <a:gd name="connsiteX25" fmla="*/ 2616452 w 2634559"/>
                <a:gd name="connsiteY25" fmla="*/ 1090942 h 1638677"/>
                <a:gd name="connsiteX26" fmla="*/ 2571184 w 2634559"/>
                <a:gd name="connsiteY26" fmla="*/ 1353493 h 1638677"/>
                <a:gd name="connsiteX27" fmla="*/ 2571184 w 2634559"/>
                <a:gd name="connsiteY27" fmla="*/ 1638677 h 1638677"/>
                <a:gd name="connsiteX28" fmla="*/ 2489703 w 2634559"/>
                <a:gd name="connsiteY28" fmla="*/ 1634150 h 1638677"/>
                <a:gd name="connsiteX29" fmla="*/ 2498757 w 2634559"/>
                <a:gd name="connsiteY29" fmla="*/ 1557196 h 1638677"/>
                <a:gd name="connsiteX30" fmla="*/ 2485176 w 2634559"/>
                <a:gd name="connsiteY30" fmla="*/ 1502875 h 1638677"/>
                <a:gd name="connsiteX31" fmla="*/ 2476123 w 2634559"/>
                <a:gd name="connsiteY31" fmla="*/ 1434974 h 1638677"/>
                <a:gd name="connsiteX32" fmla="*/ 2485176 w 2634559"/>
                <a:gd name="connsiteY32" fmla="*/ 1339913 h 1638677"/>
                <a:gd name="connsiteX33" fmla="*/ 2467069 w 2634559"/>
                <a:gd name="connsiteY33" fmla="*/ 1272012 h 1638677"/>
                <a:gd name="connsiteX34" fmla="*/ 2471596 w 2634559"/>
                <a:gd name="connsiteY34" fmla="*/ 1199584 h 1638677"/>
                <a:gd name="connsiteX35" fmla="*/ 2516863 w 2634559"/>
                <a:gd name="connsiteY35" fmla="*/ 1140736 h 1638677"/>
                <a:gd name="connsiteX36" fmla="*/ 2525917 w 2634559"/>
                <a:gd name="connsiteY36" fmla="*/ 1063782 h 1638677"/>
                <a:gd name="connsiteX37" fmla="*/ 2494230 w 2634559"/>
                <a:gd name="connsiteY37" fmla="*/ 1018515 h 1638677"/>
                <a:gd name="connsiteX38" fmla="*/ 2512337 w 2634559"/>
                <a:gd name="connsiteY38" fmla="*/ 900820 h 1638677"/>
                <a:gd name="connsiteX39" fmla="*/ 2512337 w 2634559"/>
                <a:gd name="connsiteY39" fmla="*/ 851025 h 1638677"/>
                <a:gd name="connsiteX40" fmla="*/ 2489703 w 2634559"/>
                <a:gd name="connsiteY40" fmla="*/ 796705 h 1638677"/>
                <a:gd name="connsiteX41" fmla="*/ 2462543 w 2634559"/>
                <a:gd name="connsiteY41" fmla="*/ 728804 h 1638677"/>
                <a:gd name="connsiteX42" fmla="*/ 2453489 w 2634559"/>
                <a:gd name="connsiteY42" fmla="*/ 683536 h 1638677"/>
                <a:gd name="connsiteX43" fmla="*/ 2408222 w 2634559"/>
                <a:gd name="connsiteY43" fmla="*/ 642796 h 1638677"/>
                <a:gd name="connsiteX44" fmla="*/ 2390115 w 2634559"/>
                <a:gd name="connsiteY44" fmla="*/ 597528 h 1638677"/>
                <a:gd name="connsiteX45" fmla="*/ 2358428 w 2634559"/>
                <a:gd name="connsiteY45" fmla="*/ 547734 h 1638677"/>
                <a:gd name="connsiteX46" fmla="*/ 2326741 w 2634559"/>
                <a:gd name="connsiteY46" fmla="*/ 497940 h 1638677"/>
                <a:gd name="connsiteX47" fmla="*/ 2308634 w 2634559"/>
                <a:gd name="connsiteY47" fmla="*/ 443620 h 1638677"/>
                <a:gd name="connsiteX48" fmla="*/ 2263366 w 2634559"/>
                <a:gd name="connsiteY48" fmla="*/ 416459 h 1638677"/>
                <a:gd name="connsiteX49" fmla="*/ 2231679 w 2634559"/>
                <a:gd name="connsiteY49" fmla="*/ 389299 h 1638677"/>
                <a:gd name="connsiteX50" fmla="*/ 2209046 w 2634559"/>
                <a:gd name="connsiteY50" fmla="*/ 334978 h 1638677"/>
                <a:gd name="connsiteX51" fmla="*/ 2181885 w 2634559"/>
                <a:gd name="connsiteY51" fmla="*/ 280657 h 1638677"/>
                <a:gd name="connsiteX52" fmla="*/ 2145671 w 2634559"/>
                <a:gd name="connsiteY52" fmla="*/ 244443 h 1638677"/>
                <a:gd name="connsiteX53" fmla="*/ 2104931 w 2634559"/>
                <a:gd name="connsiteY53" fmla="*/ 153909 h 1638677"/>
                <a:gd name="connsiteX54" fmla="*/ 2077770 w 2634559"/>
                <a:gd name="connsiteY54" fmla="*/ 113168 h 1638677"/>
                <a:gd name="connsiteX55" fmla="*/ 2041557 w 2634559"/>
                <a:gd name="connsiteY55" fmla="*/ 95061 h 1638677"/>
                <a:gd name="connsiteX56" fmla="*/ 1941968 w 2634559"/>
                <a:gd name="connsiteY56" fmla="*/ 76954 h 1638677"/>
                <a:gd name="connsiteX57" fmla="*/ 1901228 w 2634559"/>
                <a:gd name="connsiteY57" fmla="*/ 90534 h 1638677"/>
                <a:gd name="connsiteX58" fmla="*/ 1756372 w 2634559"/>
                <a:gd name="connsiteY58" fmla="*/ 104115 h 1638677"/>
                <a:gd name="connsiteX59" fmla="*/ 1706578 w 2634559"/>
                <a:gd name="connsiteY59" fmla="*/ 113168 h 1638677"/>
                <a:gd name="connsiteX60" fmla="*/ 1656784 w 2634559"/>
                <a:gd name="connsiteY60" fmla="*/ 140328 h 1638677"/>
                <a:gd name="connsiteX61" fmla="*/ 1602463 w 2634559"/>
                <a:gd name="connsiteY61" fmla="*/ 153909 h 1638677"/>
                <a:gd name="connsiteX62" fmla="*/ 1561723 w 2634559"/>
                <a:gd name="connsiteY62" fmla="*/ 172016 h 1638677"/>
                <a:gd name="connsiteX63" fmla="*/ 1516456 w 2634559"/>
                <a:gd name="connsiteY63" fmla="*/ 199176 h 1638677"/>
                <a:gd name="connsiteX64" fmla="*/ 1453081 w 2634559"/>
                <a:gd name="connsiteY64" fmla="*/ 212756 h 1638677"/>
                <a:gd name="connsiteX65" fmla="*/ 1407814 w 2634559"/>
                <a:gd name="connsiteY65" fmla="*/ 221810 h 1638677"/>
                <a:gd name="connsiteX66" fmla="*/ 1376127 w 2634559"/>
                <a:gd name="connsiteY66" fmla="*/ 248970 h 1638677"/>
                <a:gd name="connsiteX67" fmla="*/ 1353493 w 2634559"/>
                <a:gd name="connsiteY67" fmla="*/ 289711 h 1638677"/>
                <a:gd name="connsiteX68" fmla="*/ 1312753 w 2634559"/>
                <a:gd name="connsiteY68" fmla="*/ 312344 h 1638677"/>
                <a:gd name="connsiteX69" fmla="*/ 1267485 w 2634559"/>
                <a:gd name="connsiteY69" fmla="*/ 339505 h 1638677"/>
                <a:gd name="connsiteX70" fmla="*/ 1217691 w 2634559"/>
                <a:gd name="connsiteY70" fmla="*/ 375719 h 1638677"/>
                <a:gd name="connsiteX71" fmla="*/ 1176951 w 2634559"/>
                <a:gd name="connsiteY71" fmla="*/ 425513 h 1638677"/>
                <a:gd name="connsiteX72" fmla="*/ 1154317 w 2634559"/>
                <a:gd name="connsiteY72" fmla="*/ 466253 h 1638677"/>
                <a:gd name="connsiteX73" fmla="*/ 1154317 w 2634559"/>
                <a:gd name="connsiteY73" fmla="*/ 466253 h 1638677"/>
                <a:gd name="connsiteX74" fmla="*/ 1077363 w 2634559"/>
                <a:gd name="connsiteY74" fmla="*/ 538681 h 1638677"/>
                <a:gd name="connsiteX75" fmla="*/ 1068309 w 2634559"/>
                <a:gd name="connsiteY75" fmla="*/ 570368 h 1638677"/>
                <a:gd name="connsiteX76" fmla="*/ 1027568 w 2634559"/>
                <a:gd name="connsiteY76" fmla="*/ 597528 h 1638677"/>
                <a:gd name="connsiteX77" fmla="*/ 995881 w 2634559"/>
                <a:gd name="connsiteY77" fmla="*/ 660903 h 1638677"/>
                <a:gd name="connsiteX78" fmla="*/ 973248 w 2634559"/>
                <a:gd name="connsiteY78" fmla="*/ 719750 h 1638677"/>
                <a:gd name="connsiteX79" fmla="*/ 950614 w 2634559"/>
                <a:gd name="connsiteY79" fmla="*/ 769544 h 1638677"/>
                <a:gd name="connsiteX80" fmla="*/ 923454 w 2634559"/>
                <a:gd name="connsiteY80" fmla="*/ 814812 h 1638677"/>
                <a:gd name="connsiteX81" fmla="*/ 900181 w 2634559"/>
                <a:gd name="connsiteY81" fmla="*/ 859884 h 1638677"/>
                <a:gd name="connsiteX82" fmla="*/ 832919 w 2634559"/>
                <a:gd name="connsiteY82" fmla="*/ 871299 h 1638677"/>
                <a:gd name="connsiteX83" fmla="*/ 733331 w 2634559"/>
                <a:gd name="connsiteY83" fmla="*/ 887239 h 1638677"/>
                <a:gd name="connsiteX84" fmla="*/ 669957 w 2634559"/>
                <a:gd name="connsiteY84" fmla="*/ 887239 h 1638677"/>
                <a:gd name="connsiteX85" fmla="*/ 570368 w 2634559"/>
                <a:gd name="connsiteY85" fmla="*/ 887239 h 1638677"/>
                <a:gd name="connsiteX86" fmla="*/ 534155 w 2634559"/>
                <a:gd name="connsiteY86" fmla="*/ 882713 h 1638677"/>
                <a:gd name="connsiteX87" fmla="*/ 411933 w 2634559"/>
                <a:gd name="connsiteY87" fmla="*/ 882713 h 1638677"/>
                <a:gd name="connsiteX88" fmla="*/ 298764 w 2634559"/>
                <a:gd name="connsiteY88" fmla="*/ 918926 h 1638677"/>
                <a:gd name="connsiteX89" fmla="*/ 244444 w 2634559"/>
                <a:gd name="connsiteY89" fmla="*/ 955140 h 1638677"/>
                <a:gd name="connsiteX90" fmla="*/ 176543 w 2634559"/>
                <a:gd name="connsiteY90" fmla="*/ 1018515 h 1638677"/>
                <a:gd name="connsiteX91" fmla="*/ 90535 w 2634559"/>
                <a:gd name="connsiteY91" fmla="*/ 1063782 h 1638677"/>
                <a:gd name="connsiteX92" fmla="*/ 45267 w 2634559"/>
                <a:gd name="connsiteY92" fmla="*/ 1077362 h 1638677"/>
                <a:gd name="connsiteX93" fmla="*/ 0 w 2634559"/>
                <a:gd name="connsiteY93" fmla="*/ 1077362 h 1638677"/>
                <a:gd name="connsiteX0" fmla="*/ 0 w 2634559"/>
                <a:gd name="connsiteY0" fmla="*/ 1013988 h 1638677"/>
                <a:gd name="connsiteX1" fmla="*/ 72428 w 2634559"/>
                <a:gd name="connsiteY1" fmla="*/ 1009461 h 1638677"/>
                <a:gd name="connsiteX2" fmla="*/ 199176 w 2634559"/>
                <a:gd name="connsiteY2" fmla="*/ 923453 h 1638677"/>
                <a:gd name="connsiteX3" fmla="*/ 339505 w 2634559"/>
                <a:gd name="connsiteY3" fmla="*/ 846499 h 1638677"/>
                <a:gd name="connsiteX4" fmla="*/ 439093 w 2634559"/>
                <a:gd name="connsiteY4" fmla="*/ 828392 h 1638677"/>
                <a:gd name="connsiteX5" fmla="*/ 642796 w 2634559"/>
                <a:gd name="connsiteY5" fmla="*/ 832919 h 1638677"/>
                <a:gd name="connsiteX6" fmla="*/ 746911 w 2634559"/>
                <a:gd name="connsiteY6" fmla="*/ 846499 h 1638677"/>
                <a:gd name="connsiteX7" fmla="*/ 823865 w 2634559"/>
                <a:gd name="connsiteY7" fmla="*/ 823865 h 1638677"/>
                <a:gd name="connsiteX8" fmla="*/ 878186 w 2634559"/>
                <a:gd name="connsiteY8" fmla="*/ 728804 h 1638677"/>
                <a:gd name="connsiteX9" fmla="*/ 941561 w 2634559"/>
                <a:gd name="connsiteY9" fmla="*/ 543208 h 1638677"/>
                <a:gd name="connsiteX10" fmla="*/ 1154317 w 2634559"/>
                <a:gd name="connsiteY10" fmla="*/ 330451 h 1638677"/>
                <a:gd name="connsiteX11" fmla="*/ 1190531 w 2634559"/>
                <a:gd name="connsiteY11" fmla="*/ 316871 h 1638677"/>
                <a:gd name="connsiteX12" fmla="*/ 1249378 w 2634559"/>
                <a:gd name="connsiteY12" fmla="*/ 239917 h 1638677"/>
                <a:gd name="connsiteX13" fmla="*/ 1480242 w 2634559"/>
                <a:gd name="connsiteY13" fmla="*/ 135802 h 1638677"/>
                <a:gd name="connsiteX14" fmla="*/ 1756372 w 2634559"/>
                <a:gd name="connsiteY14" fmla="*/ 31687 h 1638677"/>
                <a:gd name="connsiteX15" fmla="*/ 1896701 w 2634559"/>
                <a:gd name="connsiteY15" fmla="*/ 4526 h 1638677"/>
                <a:gd name="connsiteX16" fmla="*/ 2014396 w 2634559"/>
                <a:gd name="connsiteY16" fmla="*/ 0 h 1638677"/>
                <a:gd name="connsiteX17" fmla="*/ 2109458 w 2634559"/>
                <a:gd name="connsiteY17" fmla="*/ 58847 h 1638677"/>
                <a:gd name="connsiteX18" fmla="*/ 2209046 w 2634559"/>
                <a:gd name="connsiteY18" fmla="*/ 181069 h 1638677"/>
                <a:gd name="connsiteX19" fmla="*/ 2299580 w 2634559"/>
                <a:gd name="connsiteY19" fmla="*/ 307818 h 1638677"/>
                <a:gd name="connsiteX20" fmla="*/ 2399168 w 2634559"/>
                <a:gd name="connsiteY20" fmla="*/ 470780 h 1638677"/>
                <a:gd name="connsiteX21" fmla="*/ 2503283 w 2634559"/>
                <a:gd name="connsiteY21" fmla="*/ 624689 h 1638677"/>
                <a:gd name="connsiteX22" fmla="*/ 2575711 w 2634559"/>
                <a:gd name="connsiteY22" fmla="*/ 760491 h 1638677"/>
                <a:gd name="connsiteX23" fmla="*/ 2620978 w 2634559"/>
                <a:gd name="connsiteY23" fmla="*/ 882713 h 1638677"/>
                <a:gd name="connsiteX24" fmla="*/ 2634559 w 2634559"/>
                <a:gd name="connsiteY24" fmla="*/ 964194 h 1638677"/>
                <a:gd name="connsiteX25" fmla="*/ 2616452 w 2634559"/>
                <a:gd name="connsiteY25" fmla="*/ 1090942 h 1638677"/>
                <a:gd name="connsiteX26" fmla="*/ 2571184 w 2634559"/>
                <a:gd name="connsiteY26" fmla="*/ 1353493 h 1638677"/>
                <a:gd name="connsiteX27" fmla="*/ 2571184 w 2634559"/>
                <a:gd name="connsiteY27" fmla="*/ 1638677 h 1638677"/>
                <a:gd name="connsiteX28" fmla="*/ 2489703 w 2634559"/>
                <a:gd name="connsiteY28" fmla="*/ 1634150 h 1638677"/>
                <a:gd name="connsiteX29" fmla="*/ 2498757 w 2634559"/>
                <a:gd name="connsiteY29" fmla="*/ 1557196 h 1638677"/>
                <a:gd name="connsiteX30" fmla="*/ 2485176 w 2634559"/>
                <a:gd name="connsiteY30" fmla="*/ 1502875 h 1638677"/>
                <a:gd name="connsiteX31" fmla="*/ 2476123 w 2634559"/>
                <a:gd name="connsiteY31" fmla="*/ 1434974 h 1638677"/>
                <a:gd name="connsiteX32" fmla="*/ 2485176 w 2634559"/>
                <a:gd name="connsiteY32" fmla="*/ 1339913 h 1638677"/>
                <a:gd name="connsiteX33" fmla="*/ 2467069 w 2634559"/>
                <a:gd name="connsiteY33" fmla="*/ 1272012 h 1638677"/>
                <a:gd name="connsiteX34" fmla="*/ 2471596 w 2634559"/>
                <a:gd name="connsiteY34" fmla="*/ 1199584 h 1638677"/>
                <a:gd name="connsiteX35" fmla="*/ 2516863 w 2634559"/>
                <a:gd name="connsiteY35" fmla="*/ 1140736 h 1638677"/>
                <a:gd name="connsiteX36" fmla="*/ 2525917 w 2634559"/>
                <a:gd name="connsiteY36" fmla="*/ 1063782 h 1638677"/>
                <a:gd name="connsiteX37" fmla="*/ 2494230 w 2634559"/>
                <a:gd name="connsiteY37" fmla="*/ 1018515 h 1638677"/>
                <a:gd name="connsiteX38" fmla="*/ 2512337 w 2634559"/>
                <a:gd name="connsiteY38" fmla="*/ 900820 h 1638677"/>
                <a:gd name="connsiteX39" fmla="*/ 2512337 w 2634559"/>
                <a:gd name="connsiteY39" fmla="*/ 851025 h 1638677"/>
                <a:gd name="connsiteX40" fmla="*/ 2489703 w 2634559"/>
                <a:gd name="connsiteY40" fmla="*/ 796705 h 1638677"/>
                <a:gd name="connsiteX41" fmla="*/ 2462543 w 2634559"/>
                <a:gd name="connsiteY41" fmla="*/ 728804 h 1638677"/>
                <a:gd name="connsiteX42" fmla="*/ 2453489 w 2634559"/>
                <a:gd name="connsiteY42" fmla="*/ 683536 h 1638677"/>
                <a:gd name="connsiteX43" fmla="*/ 2408222 w 2634559"/>
                <a:gd name="connsiteY43" fmla="*/ 642796 h 1638677"/>
                <a:gd name="connsiteX44" fmla="*/ 2390115 w 2634559"/>
                <a:gd name="connsiteY44" fmla="*/ 597528 h 1638677"/>
                <a:gd name="connsiteX45" fmla="*/ 2358428 w 2634559"/>
                <a:gd name="connsiteY45" fmla="*/ 547734 h 1638677"/>
                <a:gd name="connsiteX46" fmla="*/ 2326741 w 2634559"/>
                <a:gd name="connsiteY46" fmla="*/ 497940 h 1638677"/>
                <a:gd name="connsiteX47" fmla="*/ 2308634 w 2634559"/>
                <a:gd name="connsiteY47" fmla="*/ 443620 h 1638677"/>
                <a:gd name="connsiteX48" fmla="*/ 2263366 w 2634559"/>
                <a:gd name="connsiteY48" fmla="*/ 416459 h 1638677"/>
                <a:gd name="connsiteX49" fmla="*/ 2231679 w 2634559"/>
                <a:gd name="connsiteY49" fmla="*/ 389299 h 1638677"/>
                <a:gd name="connsiteX50" fmla="*/ 2209046 w 2634559"/>
                <a:gd name="connsiteY50" fmla="*/ 334978 h 1638677"/>
                <a:gd name="connsiteX51" fmla="*/ 2181885 w 2634559"/>
                <a:gd name="connsiteY51" fmla="*/ 280657 h 1638677"/>
                <a:gd name="connsiteX52" fmla="*/ 2145671 w 2634559"/>
                <a:gd name="connsiteY52" fmla="*/ 244443 h 1638677"/>
                <a:gd name="connsiteX53" fmla="*/ 2104931 w 2634559"/>
                <a:gd name="connsiteY53" fmla="*/ 153909 h 1638677"/>
                <a:gd name="connsiteX54" fmla="*/ 2077770 w 2634559"/>
                <a:gd name="connsiteY54" fmla="*/ 113168 h 1638677"/>
                <a:gd name="connsiteX55" fmla="*/ 2041557 w 2634559"/>
                <a:gd name="connsiteY55" fmla="*/ 95061 h 1638677"/>
                <a:gd name="connsiteX56" fmla="*/ 1941968 w 2634559"/>
                <a:gd name="connsiteY56" fmla="*/ 76954 h 1638677"/>
                <a:gd name="connsiteX57" fmla="*/ 1901228 w 2634559"/>
                <a:gd name="connsiteY57" fmla="*/ 90534 h 1638677"/>
                <a:gd name="connsiteX58" fmla="*/ 1756372 w 2634559"/>
                <a:gd name="connsiteY58" fmla="*/ 104115 h 1638677"/>
                <a:gd name="connsiteX59" fmla="*/ 1706578 w 2634559"/>
                <a:gd name="connsiteY59" fmla="*/ 113168 h 1638677"/>
                <a:gd name="connsiteX60" fmla="*/ 1656784 w 2634559"/>
                <a:gd name="connsiteY60" fmla="*/ 140328 h 1638677"/>
                <a:gd name="connsiteX61" fmla="*/ 1602463 w 2634559"/>
                <a:gd name="connsiteY61" fmla="*/ 153909 h 1638677"/>
                <a:gd name="connsiteX62" fmla="*/ 1561723 w 2634559"/>
                <a:gd name="connsiteY62" fmla="*/ 172016 h 1638677"/>
                <a:gd name="connsiteX63" fmla="*/ 1516456 w 2634559"/>
                <a:gd name="connsiteY63" fmla="*/ 199176 h 1638677"/>
                <a:gd name="connsiteX64" fmla="*/ 1453081 w 2634559"/>
                <a:gd name="connsiteY64" fmla="*/ 212756 h 1638677"/>
                <a:gd name="connsiteX65" fmla="*/ 1407814 w 2634559"/>
                <a:gd name="connsiteY65" fmla="*/ 221810 h 1638677"/>
                <a:gd name="connsiteX66" fmla="*/ 1376127 w 2634559"/>
                <a:gd name="connsiteY66" fmla="*/ 248970 h 1638677"/>
                <a:gd name="connsiteX67" fmla="*/ 1353493 w 2634559"/>
                <a:gd name="connsiteY67" fmla="*/ 289711 h 1638677"/>
                <a:gd name="connsiteX68" fmla="*/ 1312753 w 2634559"/>
                <a:gd name="connsiteY68" fmla="*/ 312344 h 1638677"/>
                <a:gd name="connsiteX69" fmla="*/ 1267485 w 2634559"/>
                <a:gd name="connsiteY69" fmla="*/ 339505 h 1638677"/>
                <a:gd name="connsiteX70" fmla="*/ 1217691 w 2634559"/>
                <a:gd name="connsiteY70" fmla="*/ 375719 h 1638677"/>
                <a:gd name="connsiteX71" fmla="*/ 1176951 w 2634559"/>
                <a:gd name="connsiteY71" fmla="*/ 425513 h 1638677"/>
                <a:gd name="connsiteX72" fmla="*/ 1154317 w 2634559"/>
                <a:gd name="connsiteY72" fmla="*/ 466253 h 1638677"/>
                <a:gd name="connsiteX73" fmla="*/ 1154317 w 2634559"/>
                <a:gd name="connsiteY73" fmla="*/ 466253 h 1638677"/>
                <a:gd name="connsiteX74" fmla="*/ 1077363 w 2634559"/>
                <a:gd name="connsiteY74" fmla="*/ 538681 h 1638677"/>
                <a:gd name="connsiteX75" fmla="*/ 1068309 w 2634559"/>
                <a:gd name="connsiteY75" fmla="*/ 570368 h 1638677"/>
                <a:gd name="connsiteX76" fmla="*/ 1027568 w 2634559"/>
                <a:gd name="connsiteY76" fmla="*/ 597528 h 1638677"/>
                <a:gd name="connsiteX77" fmla="*/ 995881 w 2634559"/>
                <a:gd name="connsiteY77" fmla="*/ 660903 h 1638677"/>
                <a:gd name="connsiteX78" fmla="*/ 973248 w 2634559"/>
                <a:gd name="connsiteY78" fmla="*/ 719750 h 1638677"/>
                <a:gd name="connsiteX79" fmla="*/ 950614 w 2634559"/>
                <a:gd name="connsiteY79" fmla="*/ 769544 h 1638677"/>
                <a:gd name="connsiteX80" fmla="*/ 923454 w 2634559"/>
                <a:gd name="connsiteY80" fmla="*/ 814812 h 1638677"/>
                <a:gd name="connsiteX81" fmla="*/ 900181 w 2634559"/>
                <a:gd name="connsiteY81" fmla="*/ 859884 h 1638677"/>
                <a:gd name="connsiteX82" fmla="*/ 832919 w 2634559"/>
                <a:gd name="connsiteY82" fmla="*/ 871299 h 1638677"/>
                <a:gd name="connsiteX83" fmla="*/ 722111 w 2634559"/>
                <a:gd name="connsiteY83" fmla="*/ 892849 h 1638677"/>
                <a:gd name="connsiteX84" fmla="*/ 669957 w 2634559"/>
                <a:gd name="connsiteY84" fmla="*/ 887239 h 1638677"/>
                <a:gd name="connsiteX85" fmla="*/ 570368 w 2634559"/>
                <a:gd name="connsiteY85" fmla="*/ 887239 h 1638677"/>
                <a:gd name="connsiteX86" fmla="*/ 534155 w 2634559"/>
                <a:gd name="connsiteY86" fmla="*/ 882713 h 1638677"/>
                <a:gd name="connsiteX87" fmla="*/ 411933 w 2634559"/>
                <a:gd name="connsiteY87" fmla="*/ 882713 h 1638677"/>
                <a:gd name="connsiteX88" fmla="*/ 298764 w 2634559"/>
                <a:gd name="connsiteY88" fmla="*/ 918926 h 1638677"/>
                <a:gd name="connsiteX89" fmla="*/ 244444 w 2634559"/>
                <a:gd name="connsiteY89" fmla="*/ 955140 h 1638677"/>
                <a:gd name="connsiteX90" fmla="*/ 176543 w 2634559"/>
                <a:gd name="connsiteY90" fmla="*/ 1018515 h 1638677"/>
                <a:gd name="connsiteX91" fmla="*/ 90535 w 2634559"/>
                <a:gd name="connsiteY91" fmla="*/ 1063782 h 1638677"/>
                <a:gd name="connsiteX92" fmla="*/ 45267 w 2634559"/>
                <a:gd name="connsiteY92" fmla="*/ 1077362 h 1638677"/>
                <a:gd name="connsiteX93" fmla="*/ 0 w 2634559"/>
                <a:gd name="connsiteY93" fmla="*/ 1077362 h 1638677"/>
                <a:gd name="connsiteX0" fmla="*/ 0 w 2634559"/>
                <a:gd name="connsiteY0" fmla="*/ 1013988 h 1638677"/>
                <a:gd name="connsiteX1" fmla="*/ 72428 w 2634559"/>
                <a:gd name="connsiteY1" fmla="*/ 1009461 h 1638677"/>
                <a:gd name="connsiteX2" fmla="*/ 199176 w 2634559"/>
                <a:gd name="connsiteY2" fmla="*/ 923453 h 1638677"/>
                <a:gd name="connsiteX3" fmla="*/ 339505 w 2634559"/>
                <a:gd name="connsiteY3" fmla="*/ 846499 h 1638677"/>
                <a:gd name="connsiteX4" fmla="*/ 439093 w 2634559"/>
                <a:gd name="connsiteY4" fmla="*/ 828392 h 1638677"/>
                <a:gd name="connsiteX5" fmla="*/ 642796 w 2634559"/>
                <a:gd name="connsiteY5" fmla="*/ 832919 h 1638677"/>
                <a:gd name="connsiteX6" fmla="*/ 746911 w 2634559"/>
                <a:gd name="connsiteY6" fmla="*/ 846499 h 1638677"/>
                <a:gd name="connsiteX7" fmla="*/ 823865 w 2634559"/>
                <a:gd name="connsiteY7" fmla="*/ 823865 h 1638677"/>
                <a:gd name="connsiteX8" fmla="*/ 878186 w 2634559"/>
                <a:gd name="connsiteY8" fmla="*/ 728804 h 1638677"/>
                <a:gd name="connsiteX9" fmla="*/ 941561 w 2634559"/>
                <a:gd name="connsiteY9" fmla="*/ 543208 h 1638677"/>
                <a:gd name="connsiteX10" fmla="*/ 1154317 w 2634559"/>
                <a:gd name="connsiteY10" fmla="*/ 330451 h 1638677"/>
                <a:gd name="connsiteX11" fmla="*/ 1190531 w 2634559"/>
                <a:gd name="connsiteY11" fmla="*/ 316871 h 1638677"/>
                <a:gd name="connsiteX12" fmla="*/ 1249378 w 2634559"/>
                <a:gd name="connsiteY12" fmla="*/ 239917 h 1638677"/>
                <a:gd name="connsiteX13" fmla="*/ 1480242 w 2634559"/>
                <a:gd name="connsiteY13" fmla="*/ 135802 h 1638677"/>
                <a:gd name="connsiteX14" fmla="*/ 1756372 w 2634559"/>
                <a:gd name="connsiteY14" fmla="*/ 31687 h 1638677"/>
                <a:gd name="connsiteX15" fmla="*/ 1896701 w 2634559"/>
                <a:gd name="connsiteY15" fmla="*/ 4526 h 1638677"/>
                <a:gd name="connsiteX16" fmla="*/ 2014396 w 2634559"/>
                <a:gd name="connsiteY16" fmla="*/ 0 h 1638677"/>
                <a:gd name="connsiteX17" fmla="*/ 2109458 w 2634559"/>
                <a:gd name="connsiteY17" fmla="*/ 58847 h 1638677"/>
                <a:gd name="connsiteX18" fmla="*/ 2209046 w 2634559"/>
                <a:gd name="connsiteY18" fmla="*/ 181069 h 1638677"/>
                <a:gd name="connsiteX19" fmla="*/ 2299580 w 2634559"/>
                <a:gd name="connsiteY19" fmla="*/ 307818 h 1638677"/>
                <a:gd name="connsiteX20" fmla="*/ 2399168 w 2634559"/>
                <a:gd name="connsiteY20" fmla="*/ 470780 h 1638677"/>
                <a:gd name="connsiteX21" fmla="*/ 2503283 w 2634559"/>
                <a:gd name="connsiteY21" fmla="*/ 624689 h 1638677"/>
                <a:gd name="connsiteX22" fmla="*/ 2575711 w 2634559"/>
                <a:gd name="connsiteY22" fmla="*/ 760491 h 1638677"/>
                <a:gd name="connsiteX23" fmla="*/ 2620978 w 2634559"/>
                <a:gd name="connsiteY23" fmla="*/ 882713 h 1638677"/>
                <a:gd name="connsiteX24" fmla="*/ 2634559 w 2634559"/>
                <a:gd name="connsiteY24" fmla="*/ 964194 h 1638677"/>
                <a:gd name="connsiteX25" fmla="*/ 2616452 w 2634559"/>
                <a:gd name="connsiteY25" fmla="*/ 1090942 h 1638677"/>
                <a:gd name="connsiteX26" fmla="*/ 2571184 w 2634559"/>
                <a:gd name="connsiteY26" fmla="*/ 1353493 h 1638677"/>
                <a:gd name="connsiteX27" fmla="*/ 2571184 w 2634559"/>
                <a:gd name="connsiteY27" fmla="*/ 1638677 h 1638677"/>
                <a:gd name="connsiteX28" fmla="*/ 2489703 w 2634559"/>
                <a:gd name="connsiteY28" fmla="*/ 1634150 h 1638677"/>
                <a:gd name="connsiteX29" fmla="*/ 2498757 w 2634559"/>
                <a:gd name="connsiteY29" fmla="*/ 1557196 h 1638677"/>
                <a:gd name="connsiteX30" fmla="*/ 2485176 w 2634559"/>
                <a:gd name="connsiteY30" fmla="*/ 1502875 h 1638677"/>
                <a:gd name="connsiteX31" fmla="*/ 2476123 w 2634559"/>
                <a:gd name="connsiteY31" fmla="*/ 1434974 h 1638677"/>
                <a:gd name="connsiteX32" fmla="*/ 2485176 w 2634559"/>
                <a:gd name="connsiteY32" fmla="*/ 1339913 h 1638677"/>
                <a:gd name="connsiteX33" fmla="*/ 2467069 w 2634559"/>
                <a:gd name="connsiteY33" fmla="*/ 1272012 h 1638677"/>
                <a:gd name="connsiteX34" fmla="*/ 2471596 w 2634559"/>
                <a:gd name="connsiteY34" fmla="*/ 1199584 h 1638677"/>
                <a:gd name="connsiteX35" fmla="*/ 2516863 w 2634559"/>
                <a:gd name="connsiteY35" fmla="*/ 1140736 h 1638677"/>
                <a:gd name="connsiteX36" fmla="*/ 2525917 w 2634559"/>
                <a:gd name="connsiteY36" fmla="*/ 1063782 h 1638677"/>
                <a:gd name="connsiteX37" fmla="*/ 2494230 w 2634559"/>
                <a:gd name="connsiteY37" fmla="*/ 1018515 h 1638677"/>
                <a:gd name="connsiteX38" fmla="*/ 2512337 w 2634559"/>
                <a:gd name="connsiteY38" fmla="*/ 900820 h 1638677"/>
                <a:gd name="connsiteX39" fmla="*/ 2512337 w 2634559"/>
                <a:gd name="connsiteY39" fmla="*/ 851025 h 1638677"/>
                <a:gd name="connsiteX40" fmla="*/ 2489703 w 2634559"/>
                <a:gd name="connsiteY40" fmla="*/ 796705 h 1638677"/>
                <a:gd name="connsiteX41" fmla="*/ 2462543 w 2634559"/>
                <a:gd name="connsiteY41" fmla="*/ 728804 h 1638677"/>
                <a:gd name="connsiteX42" fmla="*/ 2453489 w 2634559"/>
                <a:gd name="connsiteY42" fmla="*/ 683536 h 1638677"/>
                <a:gd name="connsiteX43" fmla="*/ 2408222 w 2634559"/>
                <a:gd name="connsiteY43" fmla="*/ 642796 h 1638677"/>
                <a:gd name="connsiteX44" fmla="*/ 2390115 w 2634559"/>
                <a:gd name="connsiteY44" fmla="*/ 597528 h 1638677"/>
                <a:gd name="connsiteX45" fmla="*/ 2358428 w 2634559"/>
                <a:gd name="connsiteY45" fmla="*/ 547734 h 1638677"/>
                <a:gd name="connsiteX46" fmla="*/ 2326741 w 2634559"/>
                <a:gd name="connsiteY46" fmla="*/ 497940 h 1638677"/>
                <a:gd name="connsiteX47" fmla="*/ 2308634 w 2634559"/>
                <a:gd name="connsiteY47" fmla="*/ 443620 h 1638677"/>
                <a:gd name="connsiteX48" fmla="*/ 2263366 w 2634559"/>
                <a:gd name="connsiteY48" fmla="*/ 416459 h 1638677"/>
                <a:gd name="connsiteX49" fmla="*/ 2231679 w 2634559"/>
                <a:gd name="connsiteY49" fmla="*/ 389299 h 1638677"/>
                <a:gd name="connsiteX50" fmla="*/ 2209046 w 2634559"/>
                <a:gd name="connsiteY50" fmla="*/ 334978 h 1638677"/>
                <a:gd name="connsiteX51" fmla="*/ 2181885 w 2634559"/>
                <a:gd name="connsiteY51" fmla="*/ 280657 h 1638677"/>
                <a:gd name="connsiteX52" fmla="*/ 2145671 w 2634559"/>
                <a:gd name="connsiteY52" fmla="*/ 244443 h 1638677"/>
                <a:gd name="connsiteX53" fmla="*/ 2104931 w 2634559"/>
                <a:gd name="connsiteY53" fmla="*/ 153909 h 1638677"/>
                <a:gd name="connsiteX54" fmla="*/ 2077770 w 2634559"/>
                <a:gd name="connsiteY54" fmla="*/ 113168 h 1638677"/>
                <a:gd name="connsiteX55" fmla="*/ 2041557 w 2634559"/>
                <a:gd name="connsiteY55" fmla="*/ 95061 h 1638677"/>
                <a:gd name="connsiteX56" fmla="*/ 1941968 w 2634559"/>
                <a:gd name="connsiteY56" fmla="*/ 76954 h 1638677"/>
                <a:gd name="connsiteX57" fmla="*/ 1901228 w 2634559"/>
                <a:gd name="connsiteY57" fmla="*/ 90534 h 1638677"/>
                <a:gd name="connsiteX58" fmla="*/ 1756372 w 2634559"/>
                <a:gd name="connsiteY58" fmla="*/ 104115 h 1638677"/>
                <a:gd name="connsiteX59" fmla="*/ 1706578 w 2634559"/>
                <a:gd name="connsiteY59" fmla="*/ 113168 h 1638677"/>
                <a:gd name="connsiteX60" fmla="*/ 1656784 w 2634559"/>
                <a:gd name="connsiteY60" fmla="*/ 140328 h 1638677"/>
                <a:gd name="connsiteX61" fmla="*/ 1602463 w 2634559"/>
                <a:gd name="connsiteY61" fmla="*/ 153909 h 1638677"/>
                <a:gd name="connsiteX62" fmla="*/ 1561723 w 2634559"/>
                <a:gd name="connsiteY62" fmla="*/ 172016 h 1638677"/>
                <a:gd name="connsiteX63" fmla="*/ 1516456 w 2634559"/>
                <a:gd name="connsiteY63" fmla="*/ 199176 h 1638677"/>
                <a:gd name="connsiteX64" fmla="*/ 1453081 w 2634559"/>
                <a:gd name="connsiteY64" fmla="*/ 212756 h 1638677"/>
                <a:gd name="connsiteX65" fmla="*/ 1407814 w 2634559"/>
                <a:gd name="connsiteY65" fmla="*/ 221810 h 1638677"/>
                <a:gd name="connsiteX66" fmla="*/ 1376127 w 2634559"/>
                <a:gd name="connsiteY66" fmla="*/ 248970 h 1638677"/>
                <a:gd name="connsiteX67" fmla="*/ 1353493 w 2634559"/>
                <a:gd name="connsiteY67" fmla="*/ 289711 h 1638677"/>
                <a:gd name="connsiteX68" fmla="*/ 1312753 w 2634559"/>
                <a:gd name="connsiteY68" fmla="*/ 312344 h 1638677"/>
                <a:gd name="connsiteX69" fmla="*/ 1267485 w 2634559"/>
                <a:gd name="connsiteY69" fmla="*/ 339505 h 1638677"/>
                <a:gd name="connsiteX70" fmla="*/ 1217691 w 2634559"/>
                <a:gd name="connsiteY70" fmla="*/ 375719 h 1638677"/>
                <a:gd name="connsiteX71" fmla="*/ 1176951 w 2634559"/>
                <a:gd name="connsiteY71" fmla="*/ 425513 h 1638677"/>
                <a:gd name="connsiteX72" fmla="*/ 1154317 w 2634559"/>
                <a:gd name="connsiteY72" fmla="*/ 466253 h 1638677"/>
                <a:gd name="connsiteX73" fmla="*/ 1154317 w 2634559"/>
                <a:gd name="connsiteY73" fmla="*/ 466253 h 1638677"/>
                <a:gd name="connsiteX74" fmla="*/ 1077363 w 2634559"/>
                <a:gd name="connsiteY74" fmla="*/ 538681 h 1638677"/>
                <a:gd name="connsiteX75" fmla="*/ 1068309 w 2634559"/>
                <a:gd name="connsiteY75" fmla="*/ 570368 h 1638677"/>
                <a:gd name="connsiteX76" fmla="*/ 1027568 w 2634559"/>
                <a:gd name="connsiteY76" fmla="*/ 597528 h 1638677"/>
                <a:gd name="connsiteX77" fmla="*/ 995881 w 2634559"/>
                <a:gd name="connsiteY77" fmla="*/ 660903 h 1638677"/>
                <a:gd name="connsiteX78" fmla="*/ 973248 w 2634559"/>
                <a:gd name="connsiteY78" fmla="*/ 719750 h 1638677"/>
                <a:gd name="connsiteX79" fmla="*/ 950614 w 2634559"/>
                <a:gd name="connsiteY79" fmla="*/ 769544 h 1638677"/>
                <a:gd name="connsiteX80" fmla="*/ 923454 w 2634559"/>
                <a:gd name="connsiteY80" fmla="*/ 814812 h 1638677"/>
                <a:gd name="connsiteX81" fmla="*/ 900181 w 2634559"/>
                <a:gd name="connsiteY81" fmla="*/ 859884 h 1638677"/>
                <a:gd name="connsiteX82" fmla="*/ 832919 w 2634559"/>
                <a:gd name="connsiteY82" fmla="*/ 871299 h 1638677"/>
                <a:gd name="connsiteX83" fmla="*/ 722111 w 2634559"/>
                <a:gd name="connsiteY83" fmla="*/ 892849 h 1638677"/>
                <a:gd name="connsiteX84" fmla="*/ 658738 w 2634559"/>
                <a:gd name="connsiteY84" fmla="*/ 904068 h 1638677"/>
                <a:gd name="connsiteX85" fmla="*/ 570368 w 2634559"/>
                <a:gd name="connsiteY85" fmla="*/ 887239 h 1638677"/>
                <a:gd name="connsiteX86" fmla="*/ 534155 w 2634559"/>
                <a:gd name="connsiteY86" fmla="*/ 882713 h 1638677"/>
                <a:gd name="connsiteX87" fmla="*/ 411933 w 2634559"/>
                <a:gd name="connsiteY87" fmla="*/ 882713 h 1638677"/>
                <a:gd name="connsiteX88" fmla="*/ 298764 w 2634559"/>
                <a:gd name="connsiteY88" fmla="*/ 918926 h 1638677"/>
                <a:gd name="connsiteX89" fmla="*/ 244444 w 2634559"/>
                <a:gd name="connsiteY89" fmla="*/ 955140 h 1638677"/>
                <a:gd name="connsiteX90" fmla="*/ 176543 w 2634559"/>
                <a:gd name="connsiteY90" fmla="*/ 1018515 h 1638677"/>
                <a:gd name="connsiteX91" fmla="*/ 90535 w 2634559"/>
                <a:gd name="connsiteY91" fmla="*/ 1063782 h 1638677"/>
                <a:gd name="connsiteX92" fmla="*/ 45267 w 2634559"/>
                <a:gd name="connsiteY92" fmla="*/ 1077362 h 1638677"/>
                <a:gd name="connsiteX93" fmla="*/ 0 w 2634559"/>
                <a:gd name="connsiteY93" fmla="*/ 1077362 h 1638677"/>
                <a:gd name="connsiteX0" fmla="*/ 0 w 2634559"/>
                <a:gd name="connsiteY0" fmla="*/ 1013988 h 1638677"/>
                <a:gd name="connsiteX1" fmla="*/ 72428 w 2634559"/>
                <a:gd name="connsiteY1" fmla="*/ 1009461 h 1638677"/>
                <a:gd name="connsiteX2" fmla="*/ 199176 w 2634559"/>
                <a:gd name="connsiteY2" fmla="*/ 923453 h 1638677"/>
                <a:gd name="connsiteX3" fmla="*/ 339505 w 2634559"/>
                <a:gd name="connsiteY3" fmla="*/ 846499 h 1638677"/>
                <a:gd name="connsiteX4" fmla="*/ 439093 w 2634559"/>
                <a:gd name="connsiteY4" fmla="*/ 828392 h 1638677"/>
                <a:gd name="connsiteX5" fmla="*/ 642796 w 2634559"/>
                <a:gd name="connsiteY5" fmla="*/ 832919 h 1638677"/>
                <a:gd name="connsiteX6" fmla="*/ 746911 w 2634559"/>
                <a:gd name="connsiteY6" fmla="*/ 846499 h 1638677"/>
                <a:gd name="connsiteX7" fmla="*/ 823865 w 2634559"/>
                <a:gd name="connsiteY7" fmla="*/ 823865 h 1638677"/>
                <a:gd name="connsiteX8" fmla="*/ 878186 w 2634559"/>
                <a:gd name="connsiteY8" fmla="*/ 728804 h 1638677"/>
                <a:gd name="connsiteX9" fmla="*/ 941561 w 2634559"/>
                <a:gd name="connsiteY9" fmla="*/ 543208 h 1638677"/>
                <a:gd name="connsiteX10" fmla="*/ 1154317 w 2634559"/>
                <a:gd name="connsiteY10" fmla="*/ 330451 h 1638677"/>
                <a:gd name="connsiteX11" fmla="*/ 1190531 w 2634559"/>
                <a:gd name="connsiteY11" fmla="*/ 316871 h 1638677"/>
                <a:gd name="connsiteX12" fmla="*/ 1249378 w 2634559"/>
                <a:gd name="connsiteY12" fmla="*/ 239917 h 1638677"/>
                <a:gd name="connsiteX13" fmla="*/ 1480242 w 2634559"/>
                <a:gd name="connsiteY13" fmla="*/ 135802 h 1638677"/>
                <a:gd name="connsiteX14" fmla="*/ 1756372 w 2634559"/>
                <a:gd name="connsiteY14" fmla="*/ 31687 h 1638677"/>
                <a:gd name="connsiteX15" fmla="*/ 1896701 w 2634559"/>
                <a:gd name="connsiteY15" fmla="*/ 4526 h 1638677"/>
                <a:gd name="connsiteX16" fmla="*/ 2014396 w 2634559"/>
                <a:gd name="connsiteY16" fmla="*/ 0 h 1638677"/>
                <a:gd name="connsiteX17" fmla="*/ 2109458 w 2634559"/>
                <a:gd name="connsiteY17" fmla="*/ 58847 h 1638677"/>
                <a:gd name="connsiteX18" fmla="*/ 2209046 w 2634559"/>
                <a:gd name="connsiteY18" fmla="*/ 181069 h 1638677"/>
                <a:gd name="connsiteX19" fmla="*/ 2299580 w 2634559"/>
                <a:gd name="connsiteY19" fmla="*/ 307818 h 1638677"/>
                <a:gd name="connsiteX20" fmla="*/ 2399168 w 2634559"/>
                <a:gd name="connsiteY20" fmla="*/ 470780 h 1638677"/>
                <a:gd name="connsiteX21" fmla="*/ 2503283 w 2634559"/>
                <a:gd name="connsiteY21" fmla="*/ 624689 h 1638677"/>
                <a:gd name="connsiteX22" fmla="*/ 2575711 w 2634559"/>
                <a:gd name="connsiteY22" fmla="*/ 760491 h 1638677"/>
                <a:gd name="connsiteX23" fmla="*/ 2620978 w 2634559"/>
                <a:gd name="connsiteY23" fmla="*/ 882713 h 1638677"/>
                <a:gd name="connsiteX24" fmla="*/ 2634559 w 2634559"/>
                <a:gd name="connsiteY24" fmla="*/ 964194 h 1638677"/>
                <a:gd name="connsiteX25" fmla="*/ 2616452 w 2634559"/>
                <a:gd name="connsiteY25" fmla="*/ 1090942 h 1638677"/>
                <a:gd name="connsiteX26" fmla="*/ 2571184 w 2634559"/>
                <a:gd name="connsiteY26" fmla="*/ 1353493 h 1638677"/>
                <a:gd name="connsiteX27" fmla="*/ 2571184 w 2634559"/>
                <a:gd name="connsiteY27" fmla="*/ 1638677 h 1638677"/>
                <a:gd name="connsiteX28" fmla="*/ 2489703 w 2634559"/>
                <a:gd name="connsiteY28" fmla="*/ 1634150 h 1638677"/>
                <a:gd name="connsiteX29" fmla="*/ 2498757 w 2634559"/>
                <a:gd name="connsiteY29" fmla="*/ 1557196 h 1638677"/>
                <a:gd name="connsiteX30" fmla="*/ 2485176 w 2634559"/>
                <a:gd name="connsiteY30" fmla="*/ 1502875 h 1638677"/>
                <a:gd name="connsiteX31" fmla="*/ 2476123 w 2634559"/>
                <a:gd name="connsiteY31" fmla="*/ 1434974 h 1638677"/>
                <a:gd name="connsiteX32" fmla="*/ 2485176 w 2634559"/>
                <a:gd name="connsiteY32" fmla="*/ 1339913 h 1638677"/>
                <a:gd name="connsiteX33" fmla="*/ 2467069 w 2634559"/>
                <a:gd name="connsiteY33" fmla="*/ 1272012 h 1638677"/>
                <a:gd name="connsiteX34" fmla="*/ 2471596 w 2634559"/>
                <a:gd name="connsiteY34" fmla="*/ 1199584 h 1638677"/>
                <a:gd name="connsiteX35" fmla="*/ 2516863 w 2634559"/>
                <a:gd name="connsiteY35" fmla="*/ 1140736 h 1638677"/>
                <a:gd name="connsiteX36" fmla="*/ 2525917 w 2634559"/>
                <a:gd name="connsiteY36" fmla="*/ 1063782 h 1638677"/>
                <a:gd name="connsiteX37" fmla="*/ 2494230 w 2634559"/>
                <a:gd name="connsiteY37" fmla="*/ 1018515 h 1638677"/>
                <a:gd name="connsiteX38" fmla="*/ 2512337 w 2634559"/>
                <a:gd name="connsiteY38" fmla="*/ 900820 h 1638677"/>
                <a:gd name="connsiteX39" fmla="*/ 2512337 w 2634559"/>
                <a:gd name="connsiteY39" fmla="*/ 851025 h 1638677"/>
                <a:gd name="connsiteX40" fmla="*/ 2489703 w 2634559"/>
                <a:gd name="connsiteY40" fmla="*/ 796705 h 1638677"/>
                <a:gd name="connsiteX41" fmla="*/ 2462543 w 2634559"/>
                <a:gd name="connsiteY41" fmla="*/ 728804 h 1638677"/>
                <a:gd name="connsiteX42" fmla="*/ 2453489 w 2634559"/>
                <a:gd name="connsiteY42" fmla="*/ 683536 h 1638677"/>
                <a:gd name="connsiteX43" fmla="*/ 2408222 w 2634559"/>
                <a:gd name="connsiteY43" fmla="*/ 642796 h 1638677"/>
                <a:gd name="connsiteX44" fmla="*/ 2390115 w 2634559"/>
                <a:gd name="connsiteY44" fmla="*/ 597528 h 1638677"/>
                <a:gd name="connsiteX45" fmla="*/ 2358428 w 2634559"/>
                <a:gd name="connsiteY45" fmla="*/ 547734 h 1638677"/>
                <a:gd name="connsiteX46" fmla="*/ 2326741 w 2634559"/>
                <a:gd name="connsiteY46" fmla="*/ 497940 h 1638677"/>
                <a:gd name="connsiteX47" fmla="*/ 2308634 w 2634559"/>
                <a:gd name="connsiteY47" fmla="*/ 443620 h 1638677"/>
                <a:gd name="connsiteX48" fmla="*/ 2263366 w 2634559"/>
                <a:gd name="connsiteY48" fmla="*/ 416459 h 1638677"/>
                <a:gd name="connsiteX49" fmla="*/ 2231679 w 2634559"/>
                <a:gd name="connsiteY49" fmla="*/ 389299 h 1638677"/>
                <a:gd name="connsiteX50" fmla="*/ 2209046 w 2634559"/>
                <a:gd name="connsiteY50" fmla="*/ 334978 h 1638677"/>
                <a:gd name="connsiteX51" fmla="*/ 2181885 w 2634559"/>
                <a:gd name="connsiteY51" fmla="*/ 280657 h 1638677"/>
                <a:gd name="connsiteX52" fmla="*/ 2145671 w 2634559"/>
                <a:gd name="connsiteY52" fmla="*/ 244443 h 1638677"/>
                <a:gd name="connsiteX53" fmla="*/ 2104931 w 2634559"/>
                <a:gd name="connsiteY53" fmla="*/ 153909 h 1638677"/>
                <a:gd name="connsiteX54" fmla="*/ 2077770 w 2634559"/>
                <a:gd name="connsiteY54" fmla="*/ 113168 h 1638677"/>
                <a:gd name="connsiteX55" fmla="*/ 2041557 w 2634559"/>
                <a:gd name="connsiteY55" fmla="*/ 95061 h 1638677"/>
                <a:gd name="connsiteX56" fmla="*/ 1941968 w 2634559"/>
                <a:gd name="connsiteY56" fmla="*/ 76954 h 1638677"/>
                <a:gd name="connsiteX57" fmla="*/ 1901228 w 2634559"/>
                <a:gd name="connsiteY57" fmla="*/ 90534 h 1638677"/>
                <a:gd name="connsiteX58" fmla="*/ 1756372 w 2634559"/>
                <a:gd name="connsiteY58" fmla="*/ 104115 h 1638677"/>
                <a:gd name="connsiteX59" fmla="*/ 1706578 w 2634559"/>
                <a:gd name="connsiteY59" fmla="*/ 113168 h 1638677"/>
                <a:gd name="connsiteX60" fmla="*/ 1656784 w 2634559"/>
                <a:gd name="connsiteY60" fmla="*/ 140328 h 1638677"/>
                <a:gd name="connsiteX61" fmla="*/ 1602463 w 2634559"/>
                <a:gd name="connsiteY61" fmla="*/ 153909 h 1638677"/>
                <a:gd name="connsiteX62" fmla="*/ 1561723 w 2634559"/>
                <a:gd name="connsiteY62" fmla="*/ 172016 h 1638677"/>
                <a:gd name="connsiteX63" fmla="*/ 1516456 w 2634559"/>
                <a:gd name="connsiteY63" fmla="*/ 199176 h 1638677"/>
                <a:gd name="connsiteX64" fmla="*/ 1453081 w 2634559"/>
                <a:gd name="connsiteY64" fmla="*/ 212756 h 1638677"/>
                <a:gd name="connsiteX65" fmla="*/ 1407814 w 2634559"/>
                <a:gd name="connsiteY65" fmla="*/ 221810 h 1638677"/>
                <a:gd name="connsiteX66" fmla="*/ 1376127 w 2634559"/>
                <a:gd name="connsiteY66" fmla="*/ 248970 h 1638677"/>
                <a:gd name="connsiteX67" fmla="*/ 1353493 w 2634559"/>
                <a:gd name="connsiteY67" fmla="*/ 289711 h 1638677"/>
                <a:gd name="connsiteX68" fmla="*/ 1312753 w 2634559"/>
                <a:gd name="connsiteY68" fmla="*/ 312344 h 1638677"/>
                <a:gd name="connsiteX69" fmla="*/ 1267485 w 2634559"/>
                <a:gd name="connsiteY69" fmla="*/ 339505 h 1638677"/>
                <a:gd name="connsiteX70" fmla="*/ 1217691 w 2634559"/>
                <a:gd name="connsiteY70" fmla="*/ 375719 h 1638677"/>
                <a:gd name="connsiteX71" fmla="*/ 1176951 w 2634559"/>
                <a:gd name="connsiteY71" fmla="*/ 425513 h 1638677"/>
                <a:gd name="connsiteX72" fmla="*/ 1154317 w 2634559"/>
                <a:gd name="connsiteY72" fmla="*/ 466253 h 1638677"/>
                <a:gd name="connsiteX73" fmla="*/ 1154317 w 2634559"/>
                <a:gd name="connsiteY73" fmla="*/ 466253 h 1638677"/>
                <a:gd name="connsiteX74" fmla="*/ 1077363 w 2634559"/>
                <a:gd name="connsiteY74" fmla="*/ 538681 h 1638677"/>
                <a:gd name="connsiteX75" fmla="*/ 1068309 w 2634559"/>
                <a:gd name="connsiteY75" fmla="*/ 570368 h 1638677"/>
                <a:gd name="connsiteX76" fmla="*/ 1027568 w 2634559"/>
                <a:gd name="connsiteY76" fmla="*/ 597528 h 1638677"/>
                <a:gd name="connsiteX77" fmla="*/ 995881 w 2634559"/>
                <a:gd name="connsiteY77" fmla="*/ 660903 h 1638677"/>
                <a:gd name="connsiteX78" fmla="*/ 973248 w 2634559"/>
                <a:gd name="connsiteY78" fmla="*/ 719750 h 1638677"/>
                <a:gd name="connsiteX79" fmla="*/ 950614 w 2634559"/>
                <a:gd name="connsiteY79" fmla="*/ 769544 h 1638677"/>
                <a:gd name="connsiteX80" fmla="*/ 923454 w 2634559"/>
                <a:gd name="connsiteY80" fmla="*/ 814812 h 1638677"/>
                <a:gd name="connsiteX81" fmla="*/ 900181 w 2634559"/>
                <a:gd name="connsiteY81" fmla="*/ 859884 h 1638677"/>
                <a:gd name="connsiteX82" fmla="*/ 832919 w 2634559"/>
                <a:gd name="connsiteY82" fmla="*/ 871299 h 1638677"/>
                <a:gd name="connsiteX83" fmla="*/ 722111 w 2634559"/>
                <a:gd name="connsiteY83" fmla="*/ 892849 h 1638677"/>
                <a:gd name="connsiteX84" fmla="*/ 658738 w 2634559"/>
                <a:gd name="connsiteY84" fmla="*/ 904068 h 1638677"/>
                <a:gd name="connsiteX85" fmla="*/ 578782 w 2634559"/>
                <a:gd name="connsiteY85" fmla="*/ 901264 h 1638677"/>
                <a:gd name="connsiteX86" fmla="*/ 534155 w 2634559"/>
                <a:gd name="connsiteY86" fmla="*/ 882713 h 1638677"/>
                <a:gd name="connsiteX87" fmla="*/ 411933 w 2634559"/>
                <a:gd name="connsiteY87" fmla="*/ 882713 h 1638677"/>
                <a:gd name="connsiteX88" fmla="*/ 298764 w 2634559"/>
                <a:gd name="connsiteY88" fmla="*/ 918926 h 1638677"/>
                <a:gd name="connsiteX89" fmla="*/ 244444 w 2634559"/>
                <a:gd name="connsiteY89" fmla="*/ 955140 h 1638677"/>
                <a:gd name="connsiteX90" fmla="*/ 176543 w 2634559"/>
                <a:gd name="connsiteY90" fmla="*/ 1018515 h 1638677"/>
                <a:gd name="connsiteX91" fmla="*/ 90535 w 2634559"/>
                <a:gd name="connsiteY91" fmla="*/ 1063782 h 1638677"/>
                <a:gd name="connsiteX92" fmla="*/ 45267 w 2634559"/>
                <a:gd name="connsiteY92" fmla="*/ 1077362 h 1638677"/>
                <a:gd name="connsiteX93" fmla="*/ 0 w 2634559"/>
                <a:gd name="connsiteY93" fmla="*/ 1077362 h 1638677"/>
                <a:gd name="connsiteX0" fmla="*/ 0 w 2634559"/>
                <a:gd name="connsiteY0" fmla="*/ 1013988 h 1638677"/>
                <a:gd name="connsiteX1" fmla="*/ 72428 w 2634559"/>
                <a:gd name="connsiteY1" fmla="*/ 1009461 h 1638677"/>
                <a:gd name="connsiteX2" fmla="*/ 199176 w 2634559"/>
                <a:gd name="connsiteY2" fmla="*/ 923453 h 1638677"/>
                <a:gd name="connsiteX3" fmla="*/ 339505 w 2634559"/>
                <a:gd name="connsiteY3" fmla="*/ 846499 h 1638677"/>
                <a:gd name="connsiteX4" fmla="*/ 439093 w 2634559"/>
                <a:gd name="connsiteY4" fmla="*/ 828392 h 1638677"/>
                <a:gd name="connsiteX5" fmla="*/ 642796 w 2634559"/>
                <a:gd name="connsiteY5" fmla="*/ 832919 h 1638677"/>
                <a:gd name="connsiteX6" fmla="*/ 746911 w 2634559"/>
                <a:gd name="connsiteY6" fmla="*/ 846499 h 1638677"/>
                <a:gd name="connsiteX7" fmla="*/ 823865 w 2634559"/>
                <a:gd name="connsiteY7" fmla="*/ 823865 h 1638677"/>
                <a:gd name="connsiteX8" fmla="*/ 878186 w 2634559"/>
                <a:gd name="connsiteY8" fmla="*/ 728804 h 1638677"/>
                <a:gd name="connsiteX9" fmla="*/ 941561 w 2634559"/>
                <a:gd name="connsiteY9" fmla="*/ 543208 h 1638677"/>
                <a:gd name="connsiteX10" fmla="*/ 1154317 w 2634559"/>
                <a:gd name="connsiteY10" fmla="*/ 330451 h 1638677"/>
                <a:gd name="connsiteX11" fmla="*/ 1190531 w 2634559"/>
                <a:gd name="connsiteY11" fmla="*/ 316871 h 1638677"/>
                <a:gd name="connsiteX12" fmla="*/ 1249378 w 2634559"/>
                <a:gd name="connsiteY12" fmla="*/ 239917 h 1638677"/>
                <a:gd name="connsiteX13" fmla="*/ 1480242 w 2634559"/>
                <a:gd name="connsiteY13" fmla="*/ 135802 h 1638677"/>
                <a:gd name="connsiteX14" fmla="*/ 1756372 w 2634559"/>
                <a:gd name="connsiteY14" fmla="*/ 31687 h 1638677"/>
                <a:gd name="connsiteX15" fmla="*/ 1896701 w 2634559"/>
                <a:gd name="connsiteY15" fmla="*/ 4526 h 1638677"/>
                <a:gd name="connsiteX16" fmla="*/ 2014396 w 2634559"/>
                <a:gd name="connsiteY16" fmla="*/ 0 h 1638677"/>
                <a:gd name="connsiteX17" fmla="*/ 2109458 w 2634559"/>
                <a:gd name="connsiteY17" fmla="*/ 58847 h 1638677"/>
                <a:gd name="connsiteX18" fmla="*/ 2209046 w 2634559"/>
                <a:gd name="connsiteY18" fmla="*/ 181069 h 1638677"/>
                <a:gd name="connsiteX19" fmla="*/ 2299580 w 2634559"/>
                <a:gd name="connsiteY19" fmla="*/ 307818 h 1638677"/>
                <a:gd name="connsiteX20" fmla="*/ 2399168 w 2634559"/>
                <a:gd name="connsiteY20" fmla="*/ 470780 h 1638677"/>
                <a:gd name="connsiteX21" fmla="*/ 2503283 w 2634559"/>
                <a:gd name="connsiteY21" fmla="*/ 624689 h 1638677"/>
                <a:gd name="connsiteX22" fmla="*/ 2575711 w 2634559"/>
                <a:gd name="connsiteY22" fmla="*/ 760491 h 1638677"/>
                <a:gd name="connsiteX23" fmla="*/ 2620978 w 2634559"/>
                <a:gd name="connsiteY23" fmla="*/ 882713 h 1638677"/>
                <a:gd name="connsiteX24" fmla="*/ 2634559 w 2634559"/>
                <a:gd name="connsiteY24" fmla="*/ 964194 h 1638677"/>
                <a:gd name="connsiteX25" fmla="*/ 2616452 w 2634559"/>
                <a:gd name="connsiteY25" fmla="*/ 1090942 h 1638677"/>
                <a:gd name="connsiteX26" fmla="*/ 2571184 w 2634559"/>
                <a:gd name="connsiteY26" fmla="*/ 1353493 h 1638677"/>
                <a:gd name="connsiteX27" fmla="*/ 2571184 w 2634559"/>
                <a:gd name="connsiteY27" fmla="*/ 1638677 h 1638677"/>
                <a:gd name="connsiteX28" fmla="*/ 2489703 w 2634559"/>
                <a:gd name="connsiteY28" fmla="*/ 1634150 h 1638677"/>
                <a:gd name="connsiteX29" fmla="*/ 2498757 w 2634559"/>
                <a:gd name="connsiteY29" fmla="*/ 1557196 h 1638677"/>
                <a:gd name="connsiteX30" fmla="*/ 2485176 w 2634559"/>
                <a:gd name="connsiteY30" fmla="*/ 1502875 h 1638677"/>
                <a:gd name="connsiteX31" fmla="*/ 2476123 w 2634559"/>
                <a:gd name="connsiteY31" fmla="*/ 1434974 h 1638677"/>
                <a:gd name="connsiteX32" fmla="*/ 2485176 w 2634559"/>
                <a:gd name="connsiteY32" fmla="*/ 1339913 h 1638677"/>
                <a:gd name="connsiteX33" fmla="*/ 2467069 w 2634559"/>
                <a:gd name="connsiteY33" fmla="*/ 1272012 h 1638677"/>
                <a:gd name="connsiteX34" fmla="*/ 2471596 w 2634559"/>
                <a:gd name="connsiteY34" fmla="*/ 1199584 h 1638677"/>
                <a:gd name="connsiteX35" fmla="*/ 2516863 w 2634559"/>
                <a:gd name="connsiteY35" fmla="*/ 1140736 h 1638677"/>
                <a:gd name="connsiteX36" fmla="*/ 2525917 w 2634559"/>
                <a:gd name="connsiteY36" fmla="*/ 1063782 h 1638677"/>
                <a:gd name="connsiteX37" fmla="*/ 2494230 w 2634559"/>
                <a:gd name="connsiteY37" fmla="*/ 1018515 h 1638677"/>
                <a:gd name="connsiteX38" fmla="*/ 2512337 w 2634559"/>
                <a:gd name="connsiteY38" fmla="*/ 900820 h 1638677"/>
                <a:gd name="connsiteX39" fmla="*/ 2512337 w 2634559"/>
                <a:gd name="connsiteY39" fmla="*/ 851025 h 1638677"/>
                <a:gd name="connsiteX40" fmla="*/ 2489703 w 2634559"/>
                <a:gd name="connsiteY40" fmla="*/ 796705 h 1638677"/>
                <a:gd name="connsiteX41" fmla="*/ 2462543 w 2634559"/>
                <a:gd name="connsiteY41" fmla="*/ 728804 h 1638677"/>
                <a:gd name="connsiteX42" fmla="*/ 2453489 w 2634559"/>
                <a:gd name="connsiteY42" fmla="*/ 683536 h 1638677"/>
                <a:gd name="connsiteX43" fmla="*/ 2408222 w 2634559"/>
                <a:gd name="connsiteY43" fmla="*/ 642796 h 1638677"/>
                <a:gd name="connsiteX44" fmla="*/ 2390115 w 2634559"/>
                <a:gd name="connsiteY44" fmla="*/ 597528 h 1638677"/>
                <a:gd name="connsiteX45" fmla="*/ 2358428 w 2634559"/>
                <a:gd name="connsiteY45" fmla="*/ 547734 h 1638677"/>
                <a:gd name="connsiteX46" fmla="*/ 2326741 w 2634559"/>
                <a:gd name="connsiteY46" fmla="*/ 497940 h 1638677"/>
                <a:gd name="connsiteX47" fmla="*/ 2308634 w 2634559"/>
                <a:gd name="connsiteY47" fmla="*/ 443620 h 1638677"/>
                <a:gd name="connsiteX48" fmla="*/ 2263366 w 2634559"/>
                <a:gd name="connsiteY48" fmla="*/ 416459 h 1638677"/>
                <a:gd name="connsiteX49" fmla="*/ 2231679 w 2634559"/>
                <a:gd name="connsiteY49" fmla="*/ 389299 h 1638677"/>
                <a:gd name="connsiteX50" fmla="*/ 2209046 w 2634559"/>
                <a:gd name="connsiteY50" fmla="*/ 334978 h 1638677"/>
                <a:gd name="connsiteX51" fmla="*/ 2181885 w 2634559"/>
                <a:gd name="connsiteY51" fmla="*/ 280657 h 1638677"/>
                <a:gd name="connsiteX52" fmla="*/ 2145671 w 2634559"/>
                <a:gd name="connsiteY52" fmla="*/ 244443 h 1638677"/>
                <a:gd name="connsiteX53" fmla="*/ 2104931 w 2634559"/>
                <a:gd name="connsiteY53" fmla="*/ 153909 h 1638677"/>
                <a:gd name="connsiteX54" fmla="*/ 2077770 w 2634559"/>
                <a:gd name="connsiteY54" fmla="*/ 113168 h 1638677"/>
                <a:gd name="connsiteX55" fmla="*/ 2041557 w 2634559"/>
                <a:gd name="connsiteY55" fmla="*/ 95061 h 1638677"/>
                <a:gd name="connsiteX56" fmla="*/ 1941968 w 2634559"/>
                <a:gd name="connsiteY56" fmla="*/ 76954 h 1638677"/>
                <a:gd name="connsiteX57" fmla="*/ 1901228 w 2634559"/>
                <a:gd name="connsiteY57" fmla="*/ 90534 h 1638677"/>
                <a:gd name="connsiteX58" fmla="*/ 1756372 w 2634559"/>
                <a:gd name="connsiteY58" fmla="*/ 104115 h 1638677"/>
                <a:gd name="connsiteX59" fmla="*/ 1706578 w 2634559"/>
                <a:gd name="connsiteY59" fmla="*/ 113168 h 1638677"/>
                <a:gd name="connsiteX60" fmla="*/ 1656784 w 2634559"/>
                <a:gd name="connsiteY60" fmla="*/ 140328 h 1638677"/>
                <a:gd name="connsiteX61" fmla="*/ 1602463 w 2634559"/>
                <a:gd name="connsiteY61" fmla="*/ 153909 h 1638677"/>
                <a:gd name="connsiteX62" fmla="*/ 1561723 w 2634559"/>
                <a:gd name="connsiteY62" fmla="*/ 172016 h 1638677"/>
                <a:gd name="connsiteX63" fmla="*/ 1516456 w 2634559"/>
                <a:gd name="connsiteY63" fmla="*/ 199176 h 1638677"/>
                <a:gd name="connsiteX64" fmla="*/ 1453081 w 2634559"/>
                <a:gd name="connsiteY64" fmla="*/ 212756 h 1638677"/>
                <a:gd name="connsiteX65" fmla="*/ 1407814 w 2634559"/>
                <a:gd name="connsiteY65" fmla="*/ 221810 h 1638677"/>
                <a:gd name="connsiteX66" fmla="*/ 1376127 w 2634559"/>
                <a:gd name="connsiteY66" fmla="*/ 248970 h 1638677"/>
                <a:gd name="connsiteX67" fmla="*/ 1353493 w 2634559"/>
                <a:gd name="connsiteY67" fmla="*/ 289711 h 1638677"/>
                <a:gd name="connsiteX68" fmla="*/ 1312753 w 2634559"/>
                <a:gd name="connsiteY68" fmla="*/ 312344 h 1638677"/>
                <a:gd name="connsiteX69" fmla="*/ 1267485 w 2634559"/>
                <a:gd name="connsiteY69" fmla="*/ 339505 h 1638677"/>
                <a:gd name="connsiteX70" fmla="*/ 1217691 w 2634559"/>
                <a:gd name="connsiteY70" fmla="*/ 375719 h 1638677"/>
                <a:gd name="connsiteX71" fmla="*/ 1176951 w 2634559"/>
                <a:gd name="connsiteY71" fmla="*/ 425513 h 1638677"/>
                <a:gd name="connsiteX72" fmla="*/ 1154317 w 2634559"/>
                <a:gd name="connsiteY72" fmla="*/ 466253 h 1638677"/>
                <a:gd name="connsiteX73" fmla="*/ 1154317 w 2634559"/>
                <a:gd name="connsiteY73" fmla="*/ 466253 h 1638677"/>
                <a:gd name="connsiteX74" fmla="*/ 1077363 w 2634559"/>
                <a:gd name="connsiteY74" fmla="*/ 538681 h 1638677"/>
                <a:gd name="connsiteX75" fmla="*/ 1068309 w 2634559"/>
                <a:gd name="connsiteY75" fmla="*/ 570368 h 1638677"/>
                <a:gd name="connsiteX76" fmla="*/ 1027568 w 2634559"/>
                <a:gd name="connsiteY76" fmla="*/ 597528 h 1638677"/>
                <a:gd name="connsiteX77" fmla="*/ 995881 w 2634559"/>
                <a:gd name="connsiteY77" fmla="*/ 660903 h 1638677"/>
                <a:gd name="connsiteX78" fmla="*/ 973248 w 2634559"/>
                <a:gd name="connsiteY78" fmla="*/ 719750 h 1638677"/>
                <a:gd name="connsiteX79" fmla="*/ 950614 w 2634559"/>
                <a:gd name="connsiteY79" fmla="*/ 769544 h 1638677"/>
                <a:gd name="connsiteX80" fmla="*/ 923454 w 2634559"/>
                <a:gd name="connsiteY80" fmla="*/ 814812 h 1638677"/>
                <a:gd name="connsiteX81" fmla="*/ 900181 w 2634559"/>
                <a:gd name="connsiteY81" fmla="*/ 859884 h 1638677"/>
                <a:gd name="connsiteX82" fmla="*/ 832919 w 2634559"/>
                <a:gd name="connsiteY82" fmla="*/ 871299 h 1638677"/>
                <a:gd name="connsiteX83" fmla="*/ 722111 w 2634559"/>
                <a:gd name="connsiteY83" fmla="*/ 892849 h 1638677"/>
                <a:gd name="connsiteX84" fmla="*/ 658738 w 2634559"/>
                <a:gd name="connsiteY84" fmla="*/ 904068 h 1638677"/>
                <a:gd name="connsiteX85" fmla="*/ 578782 w 2634559"/>
                <a:gd name="connsiteY85" fmla="*/ 901264 h 1638677"/>
                <a:gd name="connsiteX86" fmla="*/ 497691 w 2634559"/>
                <a:gd name="connsiteY86" fmla="*/ 899543 h 1638677"/>
                <a:gd name="connsiteX87" fmla="*/ 411933 w 2634559"/>
                <a:gd name="connsiteY87" fmla="*/ 882713 h 1638677"/>
                <a:gd name="connsiteX88" fmla="*/ 298764 w 2634559"/>
                <a:gd name="connsiteY88" fmla="*/ 918926 h 1638677"/>
                <a:gd name="connsiteX89" fmla="*/ 244444 w 2634559"/>
                <a:gd name="connsiteY89" fmla="*/ 955140 h 1638677"/>
                <a:gd name="connsiteX90" fmla="*/ 176543 w 2634559"/>
                <a:gd name="connsiteY90" fmla="*/ 1018515 h 1638677"/>
                <a:gd name="connsiteX91" fmla="*/ 90535 w 2634559"/>
                <a:gd name="connsiteY91" fmla="*/ 1063782 h 1638677"/>
                <a:gd name="connsiteX92" fmla="*/ 45267 w 2634559"/>
                <a:gd name="connsiteY92" fmla="*/ 1077362 h 1638677"/>
                <a:gd name="connsiteX93" fmla="*/ 0 w 2634559"/>
                <a:gd name="connsiteY93" fmla="*/ 1077362 h 1638677"/>
                <a:gd name="connsiteX0" fmla="*/ 0 w 2634559"/>
                <a:gd name="connsiteY0" fmla="*/ 1013988 h 1638677"/>
                <a:gd name="connsiteX1" fmla="*/ 72428 w 2634559"/>
                <a:gd name="connsiteY1" fmla="*/ 1009461 h 1638677"/>
                <a:gd name="connsiteX2" fmla="*/ 199176 w 2634559"/>
                <a:gd name="connsiteY2" fmla="*/ 923453 h 1638677"/>
                <a:gd name="connsiteX3" fmla="*/ 339505 w 2634559"/>
                <a:gd name="connsiteY3" fmla="*/ 846499 h 1638677"/>
                <a:gd name="connsiteX4" fmla="*/ 439093 w 2634559"/>
                <a:gd name="connsiteY4" fmla="*/ 828392 h 1638677"/>
                <a:gd name="connsiteX5" fmla="*/ 642796 w 2634559"/>
                <a:gd name="connsiteY5" fmla="*/ 832919 h 1638677"/>
                <a:gd name="connsiteX6" fmla="*/ 746911 w 2634559"/>
                <a:gd name="connsiteY6" fmla="*/ 846499 h 1638677"/>
                <a:gd name="connsiteX7" fmla="*/ 823865 w 2634559"/>
                <a:gd name="connsiteY7" fmla="*/ 823865 h 1638677"/>
                <a:gd name="connsiteX8" fmla="*/ 878186 w 2634559"/>
                <a:gd name="connsiteY8" fmla="*/ 728804 h 1638677"/>
                <a:gd name="connsiteX9" fmla="*/ 941561 w 2634559"/>
                <a:gd name="connsiteY9" fmla="*/ 543208 h 1638677"/>
                <a:gd name="connsiteX10" fmla="*/ 1154317 w 2634559"/>
                <a:gd name="connsiteY10" fmla="*/ 330451 h 1638677"/>
                <a:gd name="connsiteX11" fmla="*/ 1190531 w 2634559"/>
                <a:gd name="connsiteY11" fmla="*/ 316871 h 1638677"/>
                <a:gd name="connsiteX12" fmla="*/ 1249378 w 2634559"/>
                <a:gd name="connsiteY12" fmla="*/ 239917 h 1638677"/>
                <a:gd name="connsiteX13" fmla="*/ 1480242 w 2634559"/>
                <a:gd name="connsiteY13" fmla="*/ 135802 h 1638677"/>
                <a:gd name="connsiteX14" fmla="*/ 1756372 w 2634559"/>
                <a:gd name="connsiteY14" fmla="*/ 31687 h 1638677"/>
                <a:gd name="connsiteX15" fmla="*/ 1896701 w 2634559"/>
                <a:gd name="connsiteY15" fmla="*/ 4526 h 1638677"/>
                <a:gd name="connsiteX16" fmla="*/ 2014396 w 2634559"/>
                <a:gd name="connsiteY16" fmla="*/ 0 h 1638677"/>
                <a:gd name="connsiteX17" fmla="*/ 2109458 w 2634559"/>
                <a:gd name="connsiteY17" fmla="*/ 58847 h 1638677"/>
                <a:gd name="connsiteX18" fmla="*/ 2209046 w 2634559"/>
                <a:gd name="connsiteY18" fmla="*/ 181069 h 1638677"/>
                <a:gd name="connsiteX19" fmla="*/ 2299580 w 2634559"/>
                <a:gd name="connsiteY19" fmla="*/ 307818 h 1638677"/>
                <a:gd name="connsiteX20" fmla="*/ 2399168 w 2634559"/>
                <a:gd name="connsiteY20" fmla="*/ 470780 h 1638677"/>
                <a:gd name="connsiteX21" fmla="*/ 2503283 w 2634559"/>
                <a:gd name="connsiteY21" fmla="*/ 624689 h 1638677"/>
                <a:gd name="connsiteX22" fmla="*/ 2575711 w 2634559"/>
                <a:gd name="connsiteY22" fmla="*/ 760491 h 1638677"/>
                <a:gd name="connsiteX23" fmla="*/ 2620978 w 2634559"/>
                <a:gd name="connsiteY23" fmla="*/ 882713 h 1638677"/>
                <a:gd name="connsiteX24" fmla="*/ 2634559 w 2634559"/>
                <a:gd name="connsiteY24" fmla="*/ 964194 h 1638677"/>
                <a:gd name="connsiteX25" fmla="*/ 2616452 w 2634559"/>
                <a:gd name="connsiteY25" fmla="*/ 1090942 h 1638677"/>
                <a:gd name="connsiteX26" fmla="*/ 2571184 w 2634559"/>
                <a:gd name="connsiteY26" fmla="*/ 1353493 h 1638677"/>
                <a:gd name="connsiteX27" fmla="*/ 2571184 w 2634559"/>
                <a:gd name="connsiteY27" fmla="*/ 1638677 h 1638677"/>
                <a:gd name="connsiteX28" fmla="*/ 2489703 w 2634559"/>
                <a:gd name="connsiteY28" fmla="*/ 1634150 h 1638677"/>
                <a:gd name="connsiteX29" fmla="*/ 2498757 w 2634559"/>
                <a:gd name="connsiteY29" fmla="*/ 1557196 h 1638677"/>
                <a:gd name="connsiteX30" fmla="*/ 2485176 w 2634559"/>
                <a:gd name="connsiteY30" fmla="*/ 1502875 h 1638677"/>
                <a:gd name="connsiteX31" fmla="*/ 2476123 w 2634559"/>
                <a:gd name="connsiteY31" fmla="*/ 1434974 h 1638677"/>
                <a:gd name="connsiteX32" fmla="*/ 2485176 w 2634559"/>
                <a:gd name="connsiteY32" fmla="*/ 1339913 h 1638677"/>
                <a:gd name="connsiteX33" fmla="*/ 2467069 w 2634559"/>
                <a:gd name="connsiteY33" fmla="*/ 1272012 h 1638677"/>
                <a:gd name="connsiteX34" fmla="*/ 2471596 w 2634559"/>
                <a:gd name="connsiteY34" fmla="*/ 1199584 h 1638677"/>
                <a:gd name="connsiteX35" fmla="*/ 2516863 w 2634559"/>
                <a:gd name="connsiteY35" fmla="*/ 1140736 h 1638677"/>
                <a:gd name="connsiteX36" fmla="*/ 2525917 w 2634559"/>
                <a:gd name="connsiteY36" fmla="*/ 1063782 h 1638677"/>
                <a:gd name="connsiteX37" fmla="*/ 2494230 w 2634559"/>
                <a:gd name="connsiteY37" fmla="*/ 1018515 h 1638677"/>
                <a:gd name="connsiteX38" fmla="*/ 2512337 w 2634559"/>
                <a:gd name="connsiteY38" fmla="*/ 900820 h 1638677"/>
                <a:gd name="connsiteX39" fmla="*/ 2512337 w 2634559"/>
                <a:gd name="connsiteY39" fmla="*/ 851025 h 1638677"/>
                <a:gd name="connsiteX40" fmla="*/ 2489703 w 2634559"/>
                <a:gd name="connsiteY40" fmla="*/ 796705 h 1638677"/>
                <a:gd name="connsiteX41" fmla="*/ 2462543 w 2634559"/>
                <a:gd name="connsiteY41" fmla="*/ 728804 h 1638677"/>
                <a:gd name="connsiteX42" fmla="*/ 2453489 w 2634559"/>
                <a:gd name="connsiteY42" fmla="*/ 683536 h 1638677"/>
                <a:gd name="connsiteX43" fmla="*/ 2408222 w 2634559"/>
                <a:gd name="connsiteY43" fmla="*/ 642796 h 1638677"/>
                <a:gd name="connsiteX44" fmla="*/ 2390115 w 2634559"/>
                <a:gd name="connsiteY44" fmla="*/ 597528 h 1638677"/>
                <a:gd name="connsiteX45" fmla="*/ 2358428 w 2634559"/>
                <a:gd name="connsiteY45" fmla="*/ 547734 h 1638677"/>
                <a:gd name="connsiteX46" fmla="*/ 2326741 w 2634559"/>
                <a:gd name="connsiteY46" fmla="*/ 497940 h 1638677"/>
                <a:gd name="connsiteX47" fmla="*/ 2308634 w 2634559"/>
                <a:gd name="connsiteY47" fmla="*/ 443620 h 1638677"/>
                <a:gd name="connsiteX48" fmla="*/ 2263366 w 2634559"/>
                <a:gd name="connsiteY48" fmla="*/ 416459 h 1638677"/>
                <a:gd name="connsiteX49" fmla="*/ 2231679 w 2634559"/>
                <a:gd name="connsiteY49" fmla="*/ 389299 h 1638677"/>
                <a:gd name="connsiteX50" fmla="*/ 2209046 w 2634559"/>
                <a:gd name="connsiteY50" fmla="*/ 334978 h 1638677"/>
                <a:gd name="connsiteX51" fmla="*/ 2181885 w 2634559"/>
                <a:gd name="connsiteY51" fmla="*/ 280657 h 1638677"/>
                <a:gd name="connsiteX52" fmla="*/ 2145671 w 2634559"/>
                <a:gd name="connsiteY52" fmla="*/ 244443 h 1638677"/>
                <a:gd name="connsiteX53" fmla="*/ 2104931 w 2634559"/>
                <a:gd name="connsiteY53" fmla="*/ 153909 h 1638677"/>
                <a:gd name="connsiteX54" fmla="*/ 2077770 w 2634559"/>
                <a:gd name="connsiteY54" fmla="*/ 113168 h 1638677"/>
                <a:gd name="connsiteX55" fmla="*/ 2041557 w 2634559"/>
                <a:gd name="connsiteY55" fmla="*/ 95061 h 1638677"/>
                <a:gd name="connsiteX56" fmla="*/ 1941968 w 2634559"/>
                <a:gd name="connsiteY56" fmla="*/ 76954 h 1638677"/>
                <a:gd name="connsiteX57" fmla="*/ 1901228 w 2634559"/>
                <a:gd name="connsiteY57" fmla="*/ 90534 h 1638677"/>
                <a:gd name="connsiteX58" fmla="*/ 1756372 w 2634559"/>
                <a:gd name="connsiteY58" fmla="*/ 104115 h 1638677"/>
                <a:gd name="connsiteX59" fmla="*/ 1706578 w 2634559"/>
                <a:gd name="connsiteY59" fmla="*/ 113168 h 1638677"/>
                <a:gd name="connsiteX60" fmla="*/ 1656784 w 2634559"/>
                <a:gd name="connsiteY60" fmla="*/ 140328 h 1638677"/>
                <a:gd name="connsiteX61" fmla="*/ 1602463 w 2634559"/>
                <a:gd name="connsiteY61" fmla="*/ 153909 h 1638677"/>
                <a:gd name="connsiteX62" fmla="*/ 1561723 w 2634559"/>
                <a:gd name="connsiteY62" fmla="*/ 172016 h 1638677"/>
                <a:gd name="connsiteX63" fmla="*/ 1516456 w 2634559"/>
                <a:gd name="connsiteY63" fmla="*/ 199176 h 1638677"/>
                <a:gd name="connsiteX64" fmla="*/ 1453081 w 2634559"/>
                <a:gd name="connsiteY64" fmla="*/ 212756 h 1638677"/>
                <a:gd name="connsiteX65" fmla="*/ 1407814 w 2634559"/>
                <a:gd name="connsiteY65" fmla="*/ 221810 h 1638677"/>
                <a:gd name="connsiteX66" fmla="*/ 1376127 w 2634559"/>
                <a:gd name="connsiteY66" fmla="*/ 248970 h 1638677"/>
                <a:gd name="connsiteX67" fmla="*/ 1353493 w 2634559"/>
                <a:gd name="connsiteY67" fmla="*/ 289711 h 1638677"/>
                <a:gd name="connsiteX68" fmla="*/ 1312753 w 2634559"/>
                <a:gd name="connsiteY68" fmla="*/ 312344 h 1638677"/>
                <a:gd name="connsiteX69" fmla="*/ 1267485 w 2634559"/>
                <a:gd name="connsiteY69" fmla="*/ 339505 h 1638677"/>
                <a:gd name="connsiteX70" fmla="*/ 1217691 w 2634559"/>
                <a:gd name="connsiteY70" fmla="*/ 375719 h 1638677"/>
                <a:gd name="connsiteX71" fmla="*/ 1176951 w 2634559"/>
                <a:gd name="connsiteY71" fmla="*/ 425513 h 1638677"/>
                <a:gd name="connsiteX72" fmla="*/ 1154317 w 2634559"/>
                <a:gd name="connsiteY72" fmla="*/ 466253 h 1638677"/>
                <a:gd name="connsiteX73" fmla="*/ 1154317 w 2634559"/>
                <a:gd name="connsiteY73" fmla="*/ 466253 h 1638677"/>
                <a:gd name="connsiteX74" fmla="*/ 1077363 w 2634559"/>
                <a:gd name="connsiteY74" fmla="*/ 538681 h 1638677"/>
                <a:gd name="connsiteX75" fmla="*/ 1068309 w 2634559"/>
                <a:gd name="connsiteY75" fmla="*/ 570368 h 1638677"/>
                <a:gd name="connsiteX76" fmla="*/ 1027568 w 2634559"/>
                <a:gd name="connsiteY76" fmla="*/ 597528 h 1638677"/>
                <a:gd name="connsiteX77" fmla="*/ 995881 w 2634559"/>
                <a:gd name="connsiteY77" fmla="*/ 660903 h 1638677"/>
                <a:gd name="connsiteX78" fmla="*/ 973248 w 2634559"/>
                <a:gd name="connsiteY78" fmla="*/ 719750 h 1638677"/>
                <a:gd name="connsiteX79" fmla="*/ 950614 w 2634559"/>
                <a:gd name="connsiteY79" fmla="*/ 769544 h 1638677"/>
                <a:gd name="connsiteX80" fmla="*/ 923454 w 2634559"/>
                <a:gd name="connsiteY80" fmla="*/ 814812 h 1638677"/>
                <a:gd name="connsiteX81" fmla="*/ 900181 w 2634559"/>
                <a:gd name="connsiteY81" fmla="*/ 859884 h 1638677"/>
                <a:gd name="connsiteX82" fmla="*/ 832919 w 2634559"/>
                <a:gd name="connsiteY82" fmla="*/ 871299 h 1638677"/>
                <a:gd name="connsiteX83" fmla="*/ 722111 w 2634559"/>
                <a:gd name="connsiteY83" fmla="*/ 892849 h 1638677"/>
                <a:gd name="connsiteX84" fmla="*/ 658738 w 2634559"/>
                <a:gd name="connsiteY84" fmla="*/ 904068 h 1638677"/>
                <a:gd name="connsiteX85" fmla="*/ 578782 w 2634559"/>
                <a:gd name="connsiteY85" fmla="*/ 901264 h 1638677"/>
                <a:gd name="connsiteX86" fmla="*/ 497691 w 2634559"/>
                <a:gd name="connsiteY86" fmla="*/ 899543 h 1638677"/>
                <a:gd name="connsiteX87" fmla="*/ 400713 w 2634559"/>
                <a:gd name="connsiteY87" fmla="*/ 907957 h 1638677"/>
                <a:gd name="connsiteX88" fmla="*/ 298764 w 2634559"/>
                <a:gd name="connsiteY88" fmla="*/ 918926 h 1638677"/>
                <a:gd name="connsiteX89" fmla="*/ 244444 w 2634559"/>
                <a:gd name="connsiteY89" fmla="*/ 955140 h 1638677"/>
                <a:gd name="connsiteX90" fmla="*/ 176543 w 2634559"/>
                <a:gd name="connsiteY90" fmla="*/ 1018515 h 1638677"/>
                <a:gd name="connsiteX91" fmla="*/ 90535 w 2634559"/>
                <a:gd name="connsiteY91" fmla="*/ 1063782 h 1638677"/>
                <a:gd name="connsiteX92" fmla="*/ 45267 w 2634559"/>
                <a:gd name="connsiteY92" fmla="*/ 1077362 h 1638677"/>
                <a:gd name="connsiteX93" fmla="*/ 0 w 2634559"/>
                <a:gd name="connsiteY93" fmla="*/ 1077362 h 1638677"/>
                <a:gd name="connsiteX0" fmla="*/ 0 w 2634559"/>
                <a:gd name="connsiteY0" fmla="*/ 1013988 h 1638677"/>
                <a:gd name="connsiteX1" fmla="*/ 72428 w 2634559"/>
                <a:gd name="connsiteY1" fmla="*/ 1009461 h 1638677"/>
                <a:gd name="connsiteX2" fmla="*/ 199176 w 2634559"/>
                <a:gd name="connsiteY2" fmla="*/ 923453 h 1638677"/>
                <a:gd name="connsiteX3" fmla="*/ 339505 w 2634559"/>
                <a:gd name="connsiteY3" fmla="*/ 846499 h 1638677"/>
                <a:gd name="connsiteX4" fmla="*/ 439093 w 2634559"/>
                <a:gd name="connsiteY4" fmla="*/ 828392 h 1638677"/>
                <a:gd name="connsiteX5" fmla="*/ 642796 w 2634559"/>
                <a:gd name="connsiteY5" fmla="*/ 832919 h 1638677"/>
                <a:gd name="connsiteX6" fmla="*/ 746911 w 2634559"/>
                <a:gd name="connsiteY6" fmla="*/ 846499 h 1638677"/>
                <a:gd name="connsiteX7" fmla="*/ 823865 w 2634559"/>
                <a:gd name="connsiteY7" fmla="*/ 823865 h 1638677"/>
                <a:gd name="connsiteX8" fmla="*/ 878186 w 2634559"/>
                <a:gd name="connsiteY8" fmla="*/ 728804 h 1638677"/>
                <a:gd name="connsiteX9" fmla="*/ 941561 w 2634559"/>
                <a:gd name="connsiteY9" fmla="*/ 543208 h 1638677"/>
                <a:gd name="connsiteX10" fmla="*/ 1154317 w 2634559"/>
                <a:gd name="connsiteY10" fmla="*/ 330451 h 1638677"/>
                <a:gd name="connsiteX11" fmla="*/ 1190531 w 2634559"/>
                <a:gd name="connsiteY11" fmla="*/ 316871 h 1638677"/>
                <a:gd name="connsiteX12" fmla="*/ 1249378 w 2634559"/>
                <a:gd name="connsiteY12" fmla="*/ 239917 h 1638677"/>
                <a:gd name="connsiteX13" fmla="*/ 1480242 w 2634559"/>
                <a:gd name="connsiteY13" fmla="*/ 135802 h 1638677"/>
                <a:gd name="connsiteX14" fmla="*/ 1756372 w 2634559"/>
                <a:gd name="connsiteY14" fmla="*/ 31687 h 1638677"/>
                <a:gd name="connsiteX15" fmla="*/ 1896701 w 2634559"/>
                <a:gd name="connsiteY15" fmla="*/ 4526 h 1638677"/>
                <a:gd name="connsiteX16" fmla="*/ 2014396 w 2634559"/>
                <a:gd name="connsiteY16" fmla="*/ 0 h 1638677"/>
                <a:gd name="connsiteX17" fmla="*/ 2109458 w 2634559"/>
                <a:gd name="connsiteY17" fmla="*/ 58847 h 1638677"/>
                <a:gd name="connsiteX18" fmla="*/ 2209046 w 2634559"/>
                <a:gd name="connsiteY18" fmla="*/ 181069 h 1638677"/>
                <a:gd name="connsiteX19" fmla="*/ 2299580 w 2634559"/>
                <a:gd name="connsiteY19" fmla="*/ 307818 h 1638677"/>
                <a:gd name="connsiteX20" fmla="*/ 2399168 w 2634559"/>
                <a:gd name="connsiteY20" fmla="*/ 470780 h 1638677"/>
                <a:gd name="connsiteX21" fmla="*/ 2503283 w 2634559"/>
                <a:gd name="connsiteY21" fmla="*/ 624689 h 1638677"/>
                <a:gd name="connsiteX22" fmla="*/ 2575711 w 2634559"/>
                <a:gd name="connsiteY22" fmla="*/ 760491 h 1638677"/>
                <a:gd name="connsiteX23" fmla="*/ 2620978 w 2634559"/>
                <a:gd name="connsiteY23" fmla="*/ 882713 h 1638677"/>
                <a:gd name="connsiteX24" fmla="*/ 2634559 w 2634559"/>
                <a:gd name="connsiteY24" fmla="*/ 964194 h 1638677"/>
                <a:gd name="connsiteX25" fmla="*/ 2616452 w 2634559"/>
                <a:gd name="connsiteY25" fmla="*/ 1090942 h 1638677"/>
                <a:gd name="connsiteX26" fmla="*/ 2571184 w 2634559"/>
                <a:gd name="connsiteY26" fmla="*/ 1353493 h 1638677"/>
                <a:gd name="connsiteX27" fmla="*/ 2571184 w 2634559"/>
                <a:gd name="connsiteY27" fmla="*/ 1638677 h 1638677"/>
                <a:gd name="connsiteX28" fmla="*/ 2489703 w 2634559"/>
                <a:gd name="connsiteY28" fmla="*/ 1634150 h 1638677"/>
                <a:gd name="connsiteX29" fmla="*/ 2498757 w 2634559"/>
                <a:gd name="connsiteY29" fmla="*/ 1557196 h 1638677"/>
                <a:gd name="connsiteX30" fmla="*/ 2485176 w 2634559"/>
                <a:gd name="connsiteY30" fmla="*/ 1502875 h 1638677"/>
                <a:gd name="connsiteX31" fmla="*/ 2476123 w 2634559"/>
                <a:gd name="connsiteY31" fmla="*/ 1434974 h 1638677"/>
                <a:gd name="connsiteX32" fmla="*/ 2485176 w 2634559"/>
                <a:gd name="connsiteY32" fmla="*/ 1339913 h 1638677"/>
                <a:gd name="connsiteX33" fmla="*/ 2467069 w 2634559"/>
                <a:gd name="connsiteY33" fmla="*/ 1272012 h 1638677"/>
                <a:gd name="connsiteX34" fmla="*/ 2471596 w 2634559"/>
                <a:gd name="connsiteY34" fmla="*/ 1199584 h 1638677"/>
                <a:gd name="connsiteX35" fmla="*/ 2516863 w 2634559"/>
                <a:gd name="connsiteY35" fmla="*/ 1140736 h 1638677"/>
                <a:gd name="connsiteX36" fmla="*/ 2525917 w 2634559"/>
                <a:gd name="connsiteY36" fmla="*/ 1063782 h 1638677"/>
                <a:gd name="connsiteX37" fmla="*/ 2494230 w 2634559"/>
                <a:gd name="connsiteY37" fmla="*/ 1018515 h 1638677"/>
                <a:gd name="connsiteX38" fmla="*/ 2512337 w 2634559"/>
                <a:gd name="connsiteY38" fmla="*/ 900820 h 1638677"/>
                <a:gd name="connsiteX39" fmla="*/ 2512337 w 2634559"/>
                <a:gd name="connsiteY39" fmla="*/ 851025 h 1638677"/>
                <a:gd name="connsiteX40" fmla="*/ 2489703 w 2634559"/>
                <a:gd name="connsiteY40" fmla="*/ 796705 h 1638677"/>
                <a:gd name="connsiteX41" fmla="*/ 2462543 w 2634559"/>
                <a:gd name="connsiteY41" fmla="*/ 728804 h 1638677"/>
                <a:gd name="connsiteX42" fmla="*/ 2453489 w 2634559"/>
                <a:gd name="connsiteY42" fmla="*/ 683536 h 1638677"/>
                <a:gd name="connsiteX43" fmla="*/ 2408222 w 2634559"/>
                <a:gd name="connsiteY43" fmla="*/ 642796 h 1638677"/>
                <a:gd name="connsiteX44" fmla="*/ 2390115 w 2634559"/>
                <a:gd name="connsiteY44" fmla="*/ 597528 h 1638677"/>
                <a:gd name="connsiteX45" fmla="*/ 2358428 w 2634559"/>
                <a:gd name="connsiteY45" fmla="*/ 547734 h 1638677"/>
                <a:gd name="connsiteX46" fmla="*/ 2326741 w 2634559"/>
                <a:gd name="connsiteY46" fmla="*/ 497940 h 1638677"/>
                <a:gd name="connsiteX47" fmla="*/ 2308634 w 2634559"/>
                <a:gd name="connsiteY47" fmla="*/ 443620 h 1638677"/>
                <a:gd name="connsiteX48" fmla="*/ 2263366 w 2634559"/>
                <a:gd name="connsiteY48" fmla="*/ 416459 h 1638677"/>
                <a:gd name="connsiteX49" fmla="*/ 2231679 w 2634559"/>
                <a:gd name="connsiteY49" fmla="*/ 389299 h 1638677"/>
                <a:gd name="connsiteX50" fmla="*/ 2209046 w 2634559"/>
                <a:gd name="connsiteY50" fmla="*/ 334978 h 1638677"/>
                <a:gd name="connsiteX51" fmla="*/ 2181885 w 2634559"/>
                <a:gd name="connsiteY51" fmla="*/ 280657 h 1638677"/>
                <a:gd name="connsiteX52" fmla="*/ 2145671 w 2634559"/>
                <a:gd name="connsiteY52" fmla="*/ 244443 h 1638677"/>
                <a:gd name="connsiteX53" fmla="*/ 2104931 w 2634559"/>
                <a:gd name="connsiteY53" fmla="*/ 153909 h 1638677"/>
                <a:gd name="connsiteX54" fmla="*/ 2077770 w 2634559"/>
                <a:gd name="connsiteY54" fmla="*/ 113168 h 1638677"/>
                <a:gd name="connsiteX55" fmla="*/ 2041557 w 2634559"/>
                <a:gd name="connsiteY55" fmla="*/ 95061 h 1638677"/>
                <a:gd name="connsiteX56" fmla="*/ 1941968 w 2634559"/>
                <a:gd name="connsiteY56" fmla="*/ 76954 h 1638677"/>
                <a:gd name="connsiteX57" fmla="*/ 1901228 w 2634559"/>
                <a:gd name="connsiteY57" fmla="*/ 90534 h 1638677"/>
                <a:gd name="connsiteX58" fmla="*/ 1756372 w 2634559"/>
                <a:gd name="connsiteY58" fmla="*/ 104115 h 1638677"/>
                <a:gd name="connsiteX59" fmla="*/ 1706578 w 2634559"/>
                <a:gd name="connsiteY59" fmla="*/ 113168 h 1638677"/>
                <a:gd name="connsiteX60" fmla="*/ 1656784 w 2634559"/>
                <a:gd name="connsiteY60" fmla="*/ 140328 h 1638677"/>
                <a:gd name="connsiteX61" fmla="*/ 1602463 w 2634559"/>
                <a:gd name="connsiteY61" fmla="*/ 153909 h 1638677"/>
                <a:gd name="connsiteX62" fmla="*/ 1561723 w 2634559"/>
                <a:gd name="connsiteY62" fmla="*/ 172016 h 1638677"/>
                <a:gd name="connsiteX63" fmla="*/ 1516456 w 2634559"/>
                <a:gd name="connsiteY63" fmla="*/ 199176 h 1638677"/>
                <a:gd name="connsiteX64" fmla="*/ 1453081 w 2634559"/>
                <a:gd name="connsiteY64" fmla="*/ 212756 h 1638677"/>
                <a:gd name="connsiteX65" fmla="*/ 1407814 w 2634559"/>
                <a:gd name="connsiteY65" fmla="*/ 221810 h 1638677"/>
                <a:gd name="connsiteX66" fmla="*/ 1376127 w 2634559"/>
                <a:gd name="connsiteY66" fmla="*/ 248970 h 1638677"/>
                <a:gd name="connsiteX67" fmla="*/ 1353493 w 2634559"/>
                <a:gd name="connsiteY67" fmla="*/ 289711 h 1638677"/>
                <a:gd name="connsiteX68" fmla="*/ 1312753 w 2634559"/>
                <a:gd name="connsiteY68" fmla="*/ 312344 h 1638677"/>
                <a:gd name="connsiteX69" fmla="*/ 1267485 w 2634559"/>
                <a:gd name="connsiteY69" fmla="*/ 339505 h 1638677"/>
                <a:gd name="connsiteX70" fmla="*/ 1217691 w 2634559"/>
                <a:gd name="connsiteY70" fmla="*/ 375719 h 1638677"/>
                <a:gd name="connsiteX71" fmla="*/ 1176951 w 2634559"/>
                <a:gd name="connsiteY71" fmla="*/ 425513 h 1638677"/>
                <a:gd name="connsiteX72" fmla="*/ 1154317 w 2634559"/>
                <a:gd name="connsiteY72" fmla="*/ 466253 h 1638677"/>
                <a:gd name="connsiteX73" fmla="*/ 1154317 w 2634559"/>
                <a:gd name="connsiteY73" fmla="*/ 466253 h 1638677"/>
                <a:gd name="connsiteX74" fmla="*/ 1077363 w 2634559"/>
                <a:gd name="connsiteY74" fmla="*/ 538681 h 1638677"/>
                <a:gd name="connsiteX75" fmla="*/ 1068309 w 2634559"/>
                <a:gd name="connsiteY75" fmla="*/ 570368 h 1638677"/>
                <a:gd name="connsiteX76" fmla="*/ 1027568 w 2634559"/>
                <a:gd name="connsiteY76" fmla="*/ 597528 h 1638677"/>
                <a:gd name="connsiteX77" fmla="*/ 995881 w 2634559"/>
                <a:gd name="connsiteY77" fmla="*/ 660903 h 1638677"/>
                <a:gd name="connsiteX78" fmla="*/ 973248 w 2634559"/>
                <a:gd name="connsiteY78" fmla="*/ 719750 h 1638677"/>
                <a:gd name="connsiteX79" fmla="*/ 950614 w 2634559"/>
                <a:gd name="connsiteY79" fmla="*/ 769544 h 1638677"/>
                <a:gd name="connsiteX80" fmla="*/ 923454 w 2634559"/>
                <a:gd name="connsiteY80" fmla="*/ 814812 h 1638677"/>
                <a:gd name="connsiteX81" fmla="*/ 900181 w 2634559"/>
                <a:gd name="connsiteY81" fmla="*/ 859884 h 1638677"/>
                <a:gd name="connsiteX82" fmla="*/ 832919 w 2634559"/>
                <a:gd name="connsiteY82" fmla="*/ 871299 h 1638677"/>
                <a:gd name="connsiteX83" fmla="*/ 722111 w 2634559"/>
                <a:gd name="connsiteY83" fmla="*/ 892849 h 1638677"/>
                <a:gd name="connsiteX84" fmla="*/ 658738 w 2634559"/>
                <a:gd name="connsiteY84" fmla="*/ 904068 h 1638677"/>
                <a:gd name="connsiteX85" fmla="*/ 578782 w 2634559"/>
                <a:gd name="connsiteY85" fmla="*/ 901264 h 1638677"/>
                <a:gd name="connsiteX86" fmla="*/ 497691 w 2634559"/>
                <a:gd name="connsiteY86" fmla="*/ 899543 h 1638677"/>
                <a:gd name="connsiteX87" fmla="*/ 400713 w 2634559"/>
                <a:gd name="connsiteY87" fmla="*/ 907957 h 1638677"/>
                <a:gd name="connsiteX88" fmla="*/ 298764 w 2634559"/>
                <a:gd name="connsiteY88" fmla="*/ 944170 h 1638677"/>
                <a:gd name="connsiteX89" fmla="*/ 244444 w 2634559"/>
                <a:gd name="connsiteY89" fmla="*/ 955140 h 1638677"/>
                <a:gd name="connsiteX90" fmla="*/ 176543 w 2634559"/>
                <a:gd name="connsiteY90" fmla="*/ 1018515 h 1638677"/>
                <a:gd name="connsiteX91" fmla="*/ 90535 w 2634559"/>
                <a:gd name="connsiteY91" fmla="*/ 1063782 h 1638677"/>
                <a:gd name="connsiteX92" fmla="*/ 45267 w 2634559"/>
                <a:gd name="connsiteY92" fmla="*/ 1077362 h 1638677"/>
                <a:gd name="connsiteX93" fmla="*/ 0 w 2634559"/>
                <a:gd name="connsiteY93" fmla="*/ 1077362 h 1638677"/>
                <a:gd name="connsiteX0" fmla="*/ 0 w 2634559"/>
                <a:gd name="connsiteY0" fmla="*/ 1013988 h 1638677"/>
                <a:gd name="connsiteX1" fmla="*/ 72428 w 2634559"/>
                <a:gd name="connsiteY1" fmla="*/ 1009461 h 1638677"/>
                <a:gd name="connsiteX2" fmla="*/ 199176 w 2634559"/>
                <a:gd name="connsiteY2" fmla="*/ 923453 h 1638677"/>
                <a:gd name="connsiteX3" fmla="*/ 339505 w 2634559"/>
                <a:gd name="connsiteY3" fmla="*/ 846499 h 1638677"/>
                <a:gd name="connsiteX4" fmla="*/ 439093 w 2634559"/>
                <a:gd name="connsiteY4" fmla="*/ 828392 h 1638677"/>
                <a:gd name="connsiteX5" fmla="*/ 642796 w 2634559"/>
                <a:gd name="connsiteY5" fmla="*/ 832919 h 1638677"/>
                <a:gd name="connsiteX6" fmla="*/ 746911 w 2634559"/>
                <a:gd name="connsiteY6" fmla="*/ 846499 h 1638677"/>
                <a:gd name="connsiteX7" fmla="*/ 823865 w 2634559"/>
                <a:gd name="connsiteY7" fmla="*/ 823865 h 1638677"/>
                <a:gd name="connsiteX8" fmla="*/ 878186 w 2634559"/>
                <a:gd name="connsiteY8" fmla="*/ 728804 h 1638677"/>
                <a:gd name="connsiteX9" fmla="*/ 941561 w 2634559"/>
                <a:gd name="connsiteY9" fmla="*/ 543208 h 1638677"/>
                <a:gd name="connsiteX10" fmla="*/ 1154317 w 2634559"/>
                <a:gd name="connsiteY10" fmla="*/ 330451 h 1638677"/>
                <a:gd name="connsiteX11" fmla="*/ 1190531 w 2634559"/>
                <a:gd name="connsiteY11" fmla="*/ 316871 h 1638677"/>
                <a:gd name="connsiteX12" fmla="*/ 1249378 w 2634559"/>
                <a:gd name="connsiteY12" fmla="*/ 239917 h 1638677"/>
                <a:gd name="connsiteX13" fmla="*/ 1480242 w 2634559"/>
                <a:gd name="connsiteY13" fmla="*/ 135802 h 1638677"/>
                <a:gd name="connsiteX14" fmla="*/ 1756372 w 2634559"/>
                <a:gd name="connsiteY14" fmla="*/ 31687 h 1638677"/>
                <a:gd name="connsiteX15" fmla="*/ 1896701 w 2634559"/>
                <a:gd name="connsiteY15" fmla="*/ 4526 h 1638677"/>
                <a:gd name="connsiteX16" fmla="*/ 2014396 w 2634559"/>
                <a:gd name="connsiteY16" fmla="*/ 0 h 1638677"/>
                <a:gd name="connsiteX17" fmla="*/ 2109458 w 2634559"/>
                <a:gd name="connsiteY17" fmla="*/ 58847 h 1638677"/>
                <a:gd name="connsiteX18" fmla="*/ 2209046 w 2634559"/>
                <a:gd name="connsiteY18" fmla="*/ 181069 h 1638677"/>
                <a:gd name="connsiteX19" fmla="*/ 2299580 w 2634559"/>
                <a:gd name="connsiteY19" fmla="*/ 307818 h 1638677"/>
                <a:gd name="connsiteX20" fmla="*/ 2399168 w 2634559"/>
                <a:gd name="connsiteY20" fmla="*/ 470780 h 1638677"/>
                <a:gd name="connsiteX21" fmla="*/ 2503283 w 2634559"/>
                <a:gd name="connsiteY21" fmla="*/ 624689 h 1638677"/>
                <a:gd name="connsiteX22" fmla="*/ 2575711 w 2634559"/>
                <a:gd name="connsiteY22" fmla="*/ 760491 h 1638677"/>
                <a:gd name="connsiteX23" fmla="*/ 2620978 w 2634559"/>
                <a:gd name="connsiteY23" fmla="*/ 882713 h 1638677"/>
                <a:gd name="connsiteX24" fmla="*/ 2634559 w 2634559"/>
                <a:gd name="connsiteY24" fmla="*/ 964194 h 1638677"/>
                <a:gd name="connsiteX25" fmla="*/ 2616452 w 2634559"/>
                <a:gd name="connsiteY25" fmla="*/ 1090942 h 1638677"/>
                <a:gd name="connsiteX26" fmla="*/ 2571184 w 2634559"/>
                <a:gd name="connsiteY26" fmla="*/ 1353493 h 1638677"/>
                <a:gd name="connsiteX27" fmla="*/ 2571184 w 2634559"/>
                <a:gd name="connsiteY27" fmla="*/ 1638677 h 1638677"/>
                <a:gd name="connsiteX28" fmla="*/ 2489703 w 2634559"/>
                <a:gd name="connsiteY28" fmla="*/ 1634150 h 1638677"/>
                <a:gd name="connsiteX29" fmla="*/ 2498757 w 2634559"/>
                <a:gd name="connsiteY29" fmla="*/ 1557196 h 1638677"/>
                <a:gd name="connsiteX30" fmla="*/ 2485176 w 2634559"/>
                <a:gd name="connsiteY30" fmla="*/ 1502875 h 1638677"/>
                <a:gd name="connsiteX31" fmla="*/ 2476123 w 2634559"/>
                <a:gd name="connsiteY31" fmla="*/ 1434974 h 1638677"/>
                <a:gd name="connsiteX32" fmla="*/ 2485176 w 2634559"/>
                <a:gd name="connsiteY32" fmla="*/ 1339913 h 1638677"/>
                <a:gd name="connsiteX33" fmla="*/ 2467069 w 2634559"/>
                <a:gd name="connsiteY33" fmla="*/ 1272012 h 1638677"/>
                <a:gd name="connsiteX34" fmla="*/ 2471596 w 2634559"/>
                <a:gd name="connsiteY34" fmla="*/ 1199584 h 1638677"/>
                <a:gd name="connsiteX35" fmla="*/ 2516863 w 2634559"/>
                <a:gd name="connsiteY35" fmla="*/ 1140736 h 1638677"/>
                <a:gd name="connsiteX36" fmla="*/ 2525917 w 2634559"/>
                <a:gd name="connsiteY36" fmla="*/ 1063782 h 1638677"/>
                <a:gd name="connsiteX37" fmla="*/ 2494230 w 2634559"/>
                <a:gd name="connsiteY37" fmla="*/ 1018515 h 1638677"/>
                <a:gd name="connsiteX38" fmla="*/ 2512337 w 2634559"/>
                <a:gd name="connsiteY38" fmla="*/ 900820 h 1638677"/>
                <a:gd name="connsiteX39" fmla="*/ 2512337 w 2634559"/>
                <a:gd name="connsiteY39" fmla="*/ 851025 h 1638677"/>
                <a:gd name="connsiteX40" fmla="*/ 2489703 w 2634559"/>
                <a:gd name="connsiteY40" fmla="*/ 796705 h 1638677"/>
                <a:gd name="connsiteX41" fmla="*/ 2462543 w 2634559"/>
                <a:gd name="connsiteY41" fmla="*/ 728804 h 1638677"/>
                <a:gd name="connsiteX42" fmla="*/ 2453489 w 2634559"/>
                <a:gd name="connsiteY42" fmla="*/ 683536 h 1638677"/>
                <a:gd name="connsiteX43" fmla="*/ 2408222 w 2634559"/>
                <a:gd name="connsiteY43" fmla="*/ 642796 h 1638677"/>
                <a:gd name="connsiteX44" fmla="*/ 2390115 w 2634559"/>
                <a:gd name="connsiteY44" fmla="*/ 597528 h 1638677"/>
                <a:gd name="connsiteX45" fmla="*/ 2358428 w 2634559"/>
                <a:gd name="connsiteY45" fmla="*/ 547734 h 1638677"/>
                <a:gd name="connsiteX46" fmla="*/ 2326741 w 2634559"/>
                <a:gd name="connsiteY46" fmla="*/ 497940 h 1638677"/>
                <a:gd name="connsiteX47" fmla="*/ 2308634 w 2634559"/>
                <a:gd name="connsiteY47" fmla="*/ 443620 h 1638677"/>
                <a:gd name="connsiteX48" fmla="*/ 2263366 w 2634559"/>
                <a:gd name="connsiteY48" fmla="*/ 416459 h 1638677"/>
                <a:gd name="connsiteX49" fmla="*/ 2231679 w 2634559"/>
                <a:gd name="connsiteY49" fmla="*/ 389299 h 1638677"/>
                <a:gd name="connsiteX50" fmla="*/ 2209046 w 2634559"/>
                <a:gd name="connsiteY50" fmla="*/ 334978 h 1638677"/>
                <a:gd name="connsiteX51" fmla="*/ 2181885 w 2634559"/>
                <a:gd name="connsiteY51" fmla="*/ 280657 h 1638677"/>
                <a:gd name="connsiteX52" fmla="*/ 2145671 w 2634559"/>
                <a:gd name="connsiteY52" fmla="*/ 244443 h 1638677"/>
                <a:gd name="connsiteX53" fmla="*/ 2104931 w 2634559"/>
                <a:gd name="connsiteY53" fmla="*/ 153909 h 1638677"/>
                <a:gd name="connsiteX54" fmla="*/ 2077770 w 2634559"/>
                <a:gd name="connsiteY54" fmla="*/ 113168 h 1638677"/>
                <a:gd name="connsiteX55" fmla="*/ 2041557 w 2634559"/>
                <a:gd name="connsiteY55" fmla="*/ 95061 h 1638677"/>
                <a:gd name="connsiteX56" fmla="*/ 1941968 w 2634559"/>
                <a:gd name="connsiteY56" fmla="*/ 76954 h 1638677"/>
                <a:gd name="connsiteX57" fmla="*/ 1901228 w 2634559"/>
                <a:gd name="connsiteY57" fmla="*/ 90534 h 1638677"/>
                <a:gd name="connsiteX58" fmla="*/ 1756372 w 2634559"/>
                <a:gd name="connsiteY58" fmla="*/ 104115 h 1638677"/>
                <a:gd name="connsiteX59" fmla="*/ 1706578 w 2634559"/>
                <a:gd name="connsiteY59" fmla="*/ 113168 h 1638677"/>
                <a:gd name="connsiteX60" fmla="*/ 1656784 w 2634559"/>
                <a:gd name="connsiteY60" fmla="*/ 140328 h 1638677"/>
                <a:gd name="connsiteX61" fmla="*/ 1602463 w 2634559"/>
                <a:gd name="connsiteY61" fmla="*/ 153909 h 1638677"/>
                <a:gd name="connsiteX62" fmla="*/ 1561723 w 2634559"/>
                <a:gd name="connsiteY62" fmla="*/ 172016 h 1638677"/>
                <a:gd name="connsiteX63" fmla="*/ 1516456 w 2634559"/>
                <a:gd name="connsiteY63" fmla="*/ 199176 h 1638677"/>
                <a:gd name="connsiteX64" fmla="*/ 1453081 w 2634559"/>
                <a:gd name="connsiteY64" fmla="*/ 212756 h 1638677"/>
                <a:gd name="connsiteX65" fmla="*/ 1407814 w 2634559"/>
                <a:gd name="connsiteY65" fmla="*/ 221810 h 1638677"/>
                <a:gd name="connsiteX66" fmla="*/ 1376127 w 2634559"/>
                <a:gd name="connsiteY66" fmla="*/ 248970 h 1638677"/>
                <a:gd name="connsiteX67" fmla="*/ 1353493 w 2634559"/>
                <a:gd name="connsiteY67" fmla="*/ 289711 h 1638677"/>
                <a:gd name="connsiteX68" fmla="*/ 1312753 w 2634559"/>
                <a:gd name="connsiteY68" fmla="*/ 312344 h 1638677"/>
                <a:gd name="connsiteX69" fmla="*/ 1267485 w 2634559"/>
                <a:gd name="connsiteY69" fmla="*/ 339505 h 1638677"/>
                <a:gd name="connsiteX70" fmla="*/ 1217691 w 2634559"/>
                <a:gd name="connsiteY70" fmla="*/ 375719 h 1638677"/>
                <a:gd name="connsiteX71" fmla="*/ 1176951 w 2634559"/>
                <a:gd name="connsiteY71" fmla="*/ 425513 h 1638677"/>
                <a:gd name="connsiteX72" fmla="*/ 1154317 w 2634559"/>
                <a:gd name="connsiteY72" fmla="*/ 466253 h 1638677"/>
                <a:gd name="connsiteX73" fmla="*/ 1154317 w 2634559"/>
                <a:gd name="connsiteY73" fmla="*/ 466253 h 1638677"/>
                <a:gd name="connsiteX74" fmla="*/ 1077363 w 2634559"/>
                <a:gd name="connsiteY74" fmla="*/ 538681 h 1638677"/>
                <a:gd name="connsiteX75" fmla="*/ 1068309 w 2634559"/>
                <a:gd name="connsiteY75" fmla="*/ 570368 h 1638677"/>
                <a:gd name="connsiteX76" fmla="*/ 1027568 w 2634559"/>
                <a:gd name="connsiteY76" fmla="*/ 597528 h 1638677"/>
                <a:gd name="connsiteX77" fmla="*/ 995881 w 2634559"/>
                <a:gd name="connsiteY77" fmla="*/ 660903 h 1638677"/>
                <a:gd name="connsiteX78" fmla="*/ 973248 w 2634559"/>
                <a:gd name="connsiteY78" fmla="*/ 719750 h 1638677"/>
                <a:gd name="connsiteX79" fmla="*/ 950614 w 2634559"/>
                <a:gd name="connsiteY79" fmla="*/ 769544 h 1638677"/>
                <a:gd name="connsiteX80" fmla="*/ 923454 w 2634559"/>
                <a:gd name="connsiteY80" fmla="*/ 814812 h 1638677"/>
                <a:gd name="connsiteX81" fmla="*/ 900181 w 2634559"/>
                <a:gd name="connsiteY81" fmla="*/ 859884 h 1638677"/>
                <a:gd name="connsiteX82" fmla="*/ 832919 w 2634559"/>
                <a:gd name="connsiteY82" fmla="*/ 871299 h 1638677"/>
                <a:gd name="connsiteX83" fmla="*/ 722111 w 2634559"/>
                <a:gd name="connsiteY83" fmla="*/ 892849 h 1638677"/>
                <a:gd name="connsiteX84" fmla="*/ 658738 w 2634559"/>
                <a:gd name="connsiteY84" fmla="*/ 904068 h 1638677"/>
                <a:gd name="connsiteX85" fmla="*/ 578782 w 2634559"/>
                <a:gd name="connsiteY85" fmla="*/ 901264 h 1638677"/>
                <a:gd name="connsiteX86" fmla="*/ 497691 w 2634559"/>
                <a:gd name="connsiteY86" fmla="*/ 899543 h 1638677"/>
                <a:gd name="connsiteX87" fmla="*/ 400713 w 2634559"/>
                <a:gd name="connsiteY87" fmla="*/ 907957 h 1638677"/>
                <a:gd name="connsiteX88" fmla="*/ 298764 w 2634559"/>
                <a:gd name="connsiteY88" fmla="*/ 944170 h 1638677"/>
                <a:gd name="connsiteX89" fmla="*/ 227615 w 2634559"/>
                <a:gd name="connsiteY89" fmla="*/ 980384 h 1638677"/>
                <a:gd name="connsiteX90" fmla="*/ 176543 w 2634559"/>
                <a:gd name="connsiteY90" fmla="*/ 1018515 h 1638677"/>
                <a:gd name="connsiteX91" fmla="*/ 90535 w 2634559"/>
                <a:gd name="connsiteY91" fmla="*/ 1063782 h 1638677"/>
                <a:gd name="connsiteX92" fmla="*/ 45267 w 2634559"/>
                <a:gd name="connsiteY92" fmla="*/ 1077362 h 1638677"/>
                <a:gd name="connsiteX93" fmla="*/ 0 w 2634559"/>
                <a:gd name="connsiteY93" fmla="*/ 1077362 h 1638677"/>
                <a:gd name="connsiteX0" fmla="*/ 0 w 2634559"/>
                <a:gd name="connsiteY0" fmla="*/ 1013988 h 1638677"/>
                <a:gd name="connsiteX1" fmla="*/ 72428 w 2634559"/>
                <a:gd name="connsiteY1" fmla="*/ 1009461 h 1638677"/>
                <a:gd name="connsiteX2" fmla="*/ 199176 w 2634559"/>
                <a:gd name="connsiteY2" fmla="*/ 923453 h 1638677"/>
                <a:gd name="connsiteX3" fmla="*/ 339505 w 2634559"/>
                <a:gd name="connsiteY3" fmla="*/ 846499 h 1638677"/>
                <a:gd name="connsiteX4" fmla="*/ 439093 w 2634559"/>
                <a:gd name="connsiteY4" fmla="*/ 828392 h 1638677"/>
                <a:gd name="connsiteX5" fmla="*/ 642796 w 2634559"/>
                <a:gd name="connsiteY5" fmla="*/ 832919 h 1638677"/>
                <a:gd name="connsiteX6" fmla="*/ 746911 w 2634559"/>
                <a:gd name="connsiteY6" fmla="*/ 846499 h 1638677"/>
                <a:gd name="connsiteX7" fmla="*/ 823865 w 2634559"/>
                <a:gd name="connsiteY7" fmla="*/ 823865 h 1638677"/>
                <a:gd name="connsiteX8" fmla="*/ 878186 w 2634559"/>
                <a:gd name="connsiteY8" fmla="*/ 728804 h 1638677"/>
                <a:gd name="connsiteX9" fmla="*/ 941561 w 2634559"/>
                <a:gd name="connsiteY9" fmla="*/ 543208 h 1638677"/>
                <a:gd name="connsiteX10" fmla="*/ 1154317 w 2634559"/>
                <a:gd name="connsiteY10" fmla="*/ 330451 h 1638677"/>
                <a:gd name="connsiteX11" fmla="*/ 1190531 w 2634559"/>
                <a:gd name="connsiteY11" fmla="*/ 316871 h 1638677"/>
                <a:gd name="connsiteX12" fmla="*/ 1249378 w 2634559"/>
                <a:gd name="connsiteY12" fmla="*/ 239917 h 1638677"/>
                <a:gd name="connsiteX13" fmla="*/ 1480242 w 2634559"/>
                <a:gd name="connsiteY13" fmla="*/ 135802 h 1638677"/>
                <a:gd name="connsiteX14" fmla="*/ 1756372 w 2634559"/>
                <a:gd name="connsiteY14" fmla="*/ 31687 h 1638677"/>
                <a:gd name="connsiteX15" fmla="*/ 1896701 w 2634559"/>
                <a:gd name="connsiteY15" fmla="*/ 4526 h 1638677"/>
                <a:gd name="connsiteX16" fmla="*/ 2014396 w 2634559"/>
                <a:gd name="connsiteY16" fmla="*/ 0 h 1638677"/>
                <a:gd name="connsiteX17" fmla="*/ 2109458 w 2634559"/>
                <a:gd name="connsiteY17" fmla="*/ 58847 h 1638677"/>
                <a:gd name="connsiteX18" fmla="*/ 2209046 w 2634559"/>
                <a:gd name="connsiteY18" fmla="*/ 181069 h 1638677"/>
                <a:gd name="connsiteX19" fmla="*/ 2299580 w 2634559"/>
                <a:gd name="connsiteY19" fmla="*/ 307818 h 1638677"/>
                <a:gd name="connsiteX20" fmla="*/ 2399168 w 2634559"/>
                <a:gd name="connsiteY20" fmla="*/ 470780 h 1638677"/>
                <a:gd name="connsiteX21" fmla="*/ 2503283 w 2634559"/>
                <a:gd name="connsiteY21" fmla="*/ 624689 h 1638677"/>
                <a:gd name="connsiteX22" fmla="*/ 2575711 w 2634559"/>
                <a:gd name="connsiteY22" fmla="*/ 760491 h 1638677"/>
                <a:gd name="connsiteX23" fmla="*/ 2620978 w 2634559"/>
                <a:gd name="connsiteY23" fmla="*/ 882713 h 1638677"/>
                <a:gd name="connsiteX24" fmla="*/ 2634559 w 2634559"/>
                <a:gd name="connsiteY24" fmla="*/ 964194 h 1638677"/>
                <a:gd name="connsiteX25" fmla="*/ 2616452 w 2634559"/>
                <a:gd name="connsiteY25" fmla="*/ 1090942 h 1638677"/>
                <a:gd name="connsiteX26" fmla="*/ 2571184 w 2634559"/>
                <a:gd name="connsiteY26" fmla="*/ 1353493 h 1638677"/>
                <a:gd name="connsiteX27" fmla="*/ 2571184 w 2634559"/>
                <a:gd name="connsiteY27" fmla="*/ 1638677 h 1638677"/>
                <a:gd name="connsiteX28" fmla="*/ 2489703 w 2634559"/>
                <a:gd name="connsiteY28" fmla="*/ 1634150 h 1638677"/>
                <a:gd name="connsiteX29" fmla="*/ 2498757 w 2634559"/>
                <a:gd name="connsiteY29" fmla="*/ 1557196 h 1638677"/>
                <a:gd name="connsiteX30" fmla="*/ 2485176 w 2634559"/>
                <a:gd name="connsiteY30" fmla="*/ 1502875 h 1638677"/>
                <a:gd name="connsiteX31" fmla="*/ 2476123 w 2634559"/>
                <a:gd name="connsiteY31" fmla="*/ 1434974 h 1638677"/>
                <a:gd name="connsiteX32" fmla="*/ 2485176 w 2634559"/>
                <a:gd name="connsiteY32" fmla="*/ 1339913 h 1638677"/>
                <a:gd name="connsiteX33" fmla="*/ 2467069 w 2634559"/>
                <a:gd name="connsiteY33" fmla="*/ 1272012 h 1638677"/>
                <a:gd name="connsiteX34" fmla="*/ 2471596 w 2634559"/>
                <a:gd name="connsiteY34" fmla="*/ 1199584 h 1638677"/>
                <a:gd name="connsiteX35" fmla="*/ 2516863 w 2634559"/>
                <a:gd name="connsiteY35" fmla="*/ 1140736 h 1638677"/>
                <a:gd name="connsiteX36" fmla="*/ 2525917 w 2634559"/>
                <a:gd name="connsiteY36" fmla="*/ 1063782 h 1638677"/>
                <a:gd name="connsiteX37" fmla="*/ 2494230 w 2634559"/>
                <a:gd name="connsiteY37" fmla="*/ 1018515 h 1638677"/>
                <a:gd name="connsiteX38" fmla="*/ 2512337 w 2634559"/>
                <a:gd name="connsiteY38" fmla="*/ 900820 h 1638677"/>
                <a:gd name="connsiteX39" fmla="*/ 2512337 w 2634559"/>
                <a:gd name="connsiteY39" fmla="*/ 851025 h 1638677"/>
                <a:gd name="connsiteX40" fmla="*/ 2489703 w 2634559"/>
                <a:gd name="connsiteY40" fmla="*/ 796705 h 1638677"/>
                <a:gd name="connsiteX41" fmla="*/ 2462543 w 2634559"/>
                <a:gd name="connsiteY41" fmla="*/ 728804 h 1638677"/>
                <a:gd name="connsiteX42" fmla="*/ 2453489 w 2634559"/>
                <a:gd name="connsiteY42" fmla="*/ 683536 h 1638677"/>
                <a:gd name="connsiteX43" fmla="*/ 2408222 w 2634559"/>
                <a:gd name="connsiteY43" fmla="*/ 642796 h 1638677"/>
                <a:gd name="connsiteX44" fmla="*/ 2390115 w 2634559"/>
                <a:gd name="connsiteY44" fmla="*/ 597528 h 1638677"/>
                <a:gd name="connsiteX45" fmla="*/ 2358428 w 2634559"/>
                <a:gd name="connsiteY45" fmla="*/ 547734 h 1638677"/>
                <a:gd name="connsiteX46" fmla="*/ 2326741 w 2634559"/>
                <a:gd name="connsiteY46" fmla="*/ 497940 h 1638677"/>
                <a:gd name="connsiteX47" fmla="*/ 2308634 w 2634559"/>
                <a:gd name="connsiteY47" fmla="*/ 443620 h 1638677"/>
                <a:gd name="connsiteX48" fmla="*/ 2263366 w 2634559"/>
                <a:gd name="connsiteY48" fmla="*/ 416459 h 1638677"/>
                <a:gd name="connsiteX49" fmla="*/ 2231679 w 2634559"/>
                <a:gd name="connsiteY49" fmla="*/ 389299 h 1638677"/>
                <a:gd name="connsiteX50" fmla="*/ 2209046 w 2634559"/>
                <a:gd name="connsiteY50" fmla="*/ 334978 h 1638677"/>
                <a:gd name="connsiteX51" fmla="*/ 2181885 w 2634559"/>
                <a:gd name="connsiteY51" fmla="*/ 280657 h 1638677"/>
                <a:gd name="connsiteX52" fmla="*/ 2145671 w 2634559"/>
                <a:gd name="connsiteY52" fmla="*/ 244443 h 1638677"/>
                <a:gd name="connsiteX53" fmla="*/ 2104931 w 2634559"/>
                <a:gd name="connsiteY53" fmla="*/ 153909 h 1638677"/>
                <a:gd name="connsiteX54" fmla="*/ 2077770 w 2634559"/>
                <a:gd name="connsiteY54" fmla="*/ 113168 h 1638677"/>
                <a:gd name="connsiteX55" fmla="*/ 2041557 w 2634559"/>
                <a:gd name="connsiteY55" fmla="*/ 95061 h 1638677"/>
                <a:gd name="connsiteX56" fmla="*/ 1941968 w 2634559"/>
                <a:gd name="connsiteY56" fmla="*/ 76954 h 1638677"/>
                <a:gd name="connsiteX57" fmla="*/ 1901228 w 2634559"/>
                <a:gd name="connsiteY57" fmla="*/ 90534 h 1638677"/>
                <a:gd name="connsiteX58" fmla="*/ 1756372 w 2634559"/>
                <a:gd name="connsiteY58" fmla="*/ 104115 h 1638677"/>
                <a:gd name="connsiteX59" fmla="*/ 1706578 w 2634559"/>
                <a:gd name="connsiteY59" fmla="*/ 113168 h 1638677"/>
                <a:gd name="connsiteX60" fmla="*/ 1656784 w 2634559"/>
                <a:gd name="connsiteY60" fmla="*/ 140328 h 1638677"/>
                <a:gd name="connsiteX61" fmla="*/ 1602463 w 2634559"/>
                <a:gd name="connsiteY61" fmla="*/ 153909 h 1638677"/>
                <a:gd name="connsiteX62" fmla="*/ 1561723 w 2634559"/>
                <a:gd name="connsiteY62" fmla="*/ 172016 h 1638677"/>
                <a:gd name="connsiteX63" fmla="*/ 1516456 w 2634559"/>
                <a:gd name="connsiteY63" fmla="*/ 199176 h 1638677"/>
                <a:gd name="connsiteX64" fmla="*/ 1453081 w 2634559"/>
                <a:gd name="connsiteY64" fmla="*/ 212756 h 1638677"/>
                <a:gd name="connsiteX65" fmla="*/ 1407814 w 2634559"/>
                <a:gd name="connsiteY65" fmla="*/ 221810 h 1638677"/>
                <a:gd name="connsiteX66" fmla="*/ 1376127 w 2634559"/>
                <a:gd name="connsiteY66" fmla="*/ 248970 h 1638677"/>
                <a:gd name="connsiteX67" fmla="*/ 1353493 w 2634559"/>
                <a:gd name="connsiteY67" fmla="*/ 289711 h 1638677"/>
                <a:gd name="connsiteX68" fmla="*/ 1312753 w 2634559"/>
                <a:gd name="connsiteY68" fmla="*/ 312344 h 1638677"/>
                <a:gd name="connsiteX69" fmla="*/ 1267485 w 2634559"/>
                <a:gd name="connsiteY69" fmla="*/ 339505 h 1638677"/>
                <a:gd name="connsiteX70" fmla="*/ 1217691 w 2634559"/>
                <a:gd name="connsiteY70" fmla="*/ 375719 h 1638677"/>
                <a:gd name="connsiteX71" fmla="*/ 1176951 w 2634559"/>
                <a:gd name="connsiteY71" fmla="*/ 425513 h 1638677"/>
                <a:gd name="connsiteX72" fmla="*/ 1154317 w 2634559"/>
                <a:gd name="connsiteY72" fmla="*/ 466253 h 1638677"/>
                <a:gd name="connsiteX73" fmla="*/ 1154317 w 2634559"/>
                <a:gd name="connsiteY73" fmla="*/ 466253 h 1638677"/>
                <a:gd name="connsiteX74" fmla="*/ 1077363 w 2634559"/>
                <a:gd name="connsiteY74" fmla="*/ 538681 h 1638677"/>
                <a:gd name="connsiteX75" fmla="*/ 1068309 w 2634559"/>
                <a:gd name="connsiteY75" fmla="*/ 570368 h 1638677"/>
                <a:gd name="connsiteX76" fmla="*/ 1027568 w 2634559"/>
                <a:gd name="connsiteY76" fmla="*/ 597528 h 1638677"/>
                <a:gd name="connsiteX77" fmla="*/ 995881 w 2634559"/>
                <a:gd name="connsiteY77" fmla="*/ 660903 h 1638677"/>
                <a:gd name="connsiteX78" fmla="*/ 973248 w 2634559"/>
                <a:gd name="connsiteY78" fmla="*/ 719750 h 1638677"/>
                <a:gd name="connsiteX79" fmla="*/ 950614 w 2634559"/>
                <a:gd name="connsiteY79" fmla="*/ 769544 h 1638677"/>
                <a:gd name="connsiteX80" fmla="*/ 923454 w 2634559"/>
                <a:gd name="connsiteY80" fmla="*/ 814812 h 1638677"/>
                <a:gd name="connsiteX81" fmla="*/ 900181 w 2634559"/>
                <a:gd name="connsiteY81" fmla="*/ 859884 h 1638677"/>
                <a:gd name="connsiteX82" fmla="*/ 832919 w 2634559"/>
                <a:gd name="connsiteY82" fmla="*/ 871299 h 1638677"/>
                <a:gd name="connsiteX83" fmla="*/ 722111 w 2634559"/>
                <a:gd name="connsiteY83" fmla="*/ 892849 h 1638677"/>
                <a:gd name="connsiteX84" fmla="*/ 658738 w 2634559"/>
                <a:gd name="connsiteY84" fmla="*/ 904068 h 1638677"/>
                <a:gd name="connsiteX85" fmla="*/ 578782 w 2634559"/>
                <a:gd name="connsiteY85" fmla="*/ 901264 h 1638677"/>
                <a:gd name="connsiteX86" fmla="*/ 497691 w 2634559"/>
                <a:gd name="connsiteY86" fmla="*/ 899543 h 1638677"/>
                <a:gd name="connsiteX87" fmla="*/ 400713 w 2634559"/>
                <a:gd name="connsiteY87" fmla="*/ 907957 h 1638677"/>
                <a:gd name="connsiteX88" fmla="*/ 298764 w 2634559"/>
                <a:gd name="connsiteY88" fmla="*/ 944170 h 1638677"/>
                <a:gd name="connsiteX89" fmla="*/ 227615 w 2634559"/>
                <a:gd name="connsiteY89" fmla="*/ 980384 h 1638677"/>
                <a:gd name="connsiteX90" fmla="*/ 162518 w 2634559"/>
                <a:gd name="connsiteY90" fmla="*/ 1029734 h 1638677"/>
                <a:gd name="connsiteX91" fmla="*/ 90535 w 2634559"/>
                <a:gd name="connsiteY91" fmla="*/ 1063782 h 1638677"/>
                <a:gd name="connsiteX92" fmla="*/ 45267 w 2634559"/>
                <a:gd name="connsiteY92" fmla="*/ 1077362 h 1638677"/>
                <a:gd name="connsiteX93" fmla="*/ 0 w 2634559"/>
                <a:gd name="connsiteY93" fmla="*/ 1077362 h 1638677"/>
                <a:gd name="connsiteX0" fmla="*/ 0 w 2634559"/>
                <a:gd name="connsiteY0" fmla="*/ 1013988 h 1638677"/>
                <a:gd name="connsiteX1" fmla="*/ 72428 w 2634559"/>
                <a:gd name="connsiteY1" fmla="*/ 1009461 h 1638677"/>
                <a:gd name="connsiteX2" fmla="*/ 199176 w 2634559"/>
                <a:gd name="connsiteY2" fmla="*/ 923453 h 1638677"/>
                <a:gd name="connsiteX3" fmla="*/ 339505 w 2634559"/>
                <a:gd name="connsiteY3" fmla="*/ 846499 h 1638677"/>
                <a:gd name="connsiteX4" fmla="*/ 439093 w 2634559"/>
                <a:gd name="connsiteY4" fmla="*/ 828392 h 1638677"/>
                <a:gd name="connsiteX5" fmla="*/ 642796 w 2634559"/>
                <a:gd name="connsiteY5" fmla="*/ 832919 h 1638677"/>
                <a:gd name="connsiteX6" fmla="*/ 746911 w 2634559"/>
                <a:gd name="connsiteY6" fmla="*/ 846499 h 1638677"/>
                <a:gd name="connsiteX7" fmla="*/ 823865 w 2634559"/>
                <a:gd name="connsiteY7" fmla="*/ 823865 h 1638677"/>
                <a:gd name="connsiteX8" fmla="*/ 878186 w 2634559"/>
                <a:gd name="connsiteY8" fmla="*/ 728804 h 1638677"/>
                <a:gd name="connsiteX9" fmla="*/ 941561 w 2634559"/>
                <a:gd name="connsiteY9" fmla="*/ 543208 h 1638677"/>
                <a:gd name="connsiteX10" fmla="*/ 1154317 w 2634559"/>
                <a:gd name="connsiteY10" fmla="*/ 330451 h 1638677"/>
                <a:gd name="connsiteX11" fmla="*/ 1190531 w 2634559"/>
                <a:gd name="connsiteY11" fmla="*/ 316871 h 1638677"/>
                <a:gd name="connsiteX12" fmla="*/ 1249378 w 2634559"/>
                <a:gd name="connsiteY12" fmla="*/ 239917 h 1638677"/>
                <a:gd name="connsiteX13" fmla="*/ 1480242 w 2634559"/>
                <a:gd name="connsiteY13" fmla="*/ 135802 h 1638677"/>
                <a:gd name="connsiteX14" fmla="*/ 1756372 w 2634559"/>
                <a:gd name="connsiteY14" fmla="*/ 31687 h 1638677"/>
                <a:gd name="connsiteX15" fmla="*/ 1896701 w 2634559"/>
                <a:gd name="connsiteY15" fmla="*/ 4526 h 1638677"/>
                <a:gd name="connsiteX16" fmla="*/ 2014396 w 2634559"/>
                <a:gd name="connsiteY16" fmla="*/ 0 h 1638677"/>
                <a:gd name="connsiteX17" fmla="*/ 2109458 w 2634559"/>
                <a:gd name="connsiteY17" fmla="*/ 58847 h 1638677"/>
                <a:gd name="connsiteX18" fmla="*/ 2209046 w 2634559"/>
                <a:gd name="connsiteY18" fmla="*/ 181069 h 1638677"/>
                <a:gd name="connsiteX19" fmla="*/ 2299580 w 2634559"/>
                <a:gd name="connsiteY19" fmla="*/ 307818 h 1638677"/>
                <a:gd name="connsiteX20" fmla="*/ 2399168 w 2634559"/>
                <a:gd name="connsiteY20" fmla="*/ 470780 h 1638677"/>
                <a:gd name="connsiteX21" fmla="*/ 2503283 w 2634559"/>
                <a:gd name="connsiteY21" fmla="*/ 624689 h 1638677"/>
                <a:gd name="connsiteX22" fmla="*/ 2575711 w 2634559"/>
                <a:gd name="connsiteY22" fmla="*/ 760491 h 1638677"/>
                <a:gd name="connsiteX23" fmla="*/ 2620978 w 2634559"/>
                <a:gd name="connsiteY23" fmla="*/ 882713 h 1638677"/>
                <a:gd name="connsiteX24" fmla="*/ 2634559 w 2634559"/>
                <a:gd name="connsiteY24" fmla="*/ 964194 h 1638677"/>
                <a:gd name="connsiteX25" fmla="*/ 2616452 w 2634559"/>
                <a:gd name="connsiteY25" fmla="*/ 1090942 h 1638677"/>
                <a:gd name="connsiteX26" fmla="*/ 2571184 w 2634559"/>
                <a:gd name="connsiteY26" fmla="*/ 1353493 h 1638677"/>
                <a:gd name="connsiteX27" fmla="*/ 2571184 w 2634559"/>
                <a:gd name="connsiteY27" fmla="*/ 1638677 h 1638677"/>
                <a:gd name="connsiteX28" fmla="*/ 2489703 w 2634559"/>
                <a:gd name="connsiteY28" fmla="*/ 1634150 h 1638677"/>
                <a:gd name="connsiteX29" fmla="*/ 2498757 w 2634559"/>
                <a:gd name="connsiteY29" fmla="*/ 1557196 h 1638677"/>
                <a:gd name="connsiteX30" fmla="*/ 2485176 w 2634559"/>
                <a:gd name="connsiteY30" fmla="*/ 1502875 h 1638677"/>
                <a:gd name="connsiteX31" fmla="*/ 2476123 w 2634559"/>
                <a:gd name="connsiteY31" fmla="*/ 1434974 h 1638677"/>
                <a:gd name="connsiteX32" fmla="*/ 2485176 w 2634559"/>
                <a:gd name="connsiteY32" fmla="*/ 1339913 h 1638677"/>
                <a:gd name="connsiteX33" fmla="*/ 2467069 w 2634559"/>
                <a:gd name="connsiteY33" fmla="*/ 1272012 h 1638677"/>
                <a:gd name="connsiteX34" fmla="*/ 2471596 w 2634559"/>
                <a:gd name="connsiteY34" fmla="*/ 1199584 h 1638677"/>
                <a:gd name="connsiteX35" fmla="*/ 2516863 w 2634559"/>
                <a:gd name="connsiteY35" fmla="*/ 1140736 h 1638677"/>
                <a:gd name="connsiteX36" fmla="*/ 2525917 w 2634559"/>
                <a:gd name="connsiteY36" fmla="*/ 1063782 h 1638677"/>
                <a:gd name="connsiteX37" fmla="*/ 2494230 w 2634559"/>
                <a:gd name="connsiteY37" fmla="*/ 1018515 h 1638677"/>
                <a:gd name="connsiteX38" fmla="*/ 2512337 w 2634559"/>
                <a:gd name="connsiteY38" fmla="*/ 900820 h 1638677"/>
                <a:gd name="connsiteX39" fmla="*/ 2512337 w 2634559"/>
                <a:gd name="connsiteY39" fmla="*/ 851025 h 1638677"/>
                <a:gd name="connsiteX40" fmla="*/ 2489703 w 2634559"/>
                <a:gd name="connsiteY40" fmla="*/ 796705 h 1638677"/>
                <a:gd name="connsiteX41" fmla="*/ 2462543 w 2634559"/>
                <a:gd name="connsiteY41" fmla="*/ 728804 h 1638677"/>
                <a:gd name="connsiteX42" fmla="*/ 2453489 w 2634559"/>
                <a:gd name="connsiteY42" fmla="*/ 683536 h 1638677"/>
                <a:gd name="connsiteX43" fmla="*/ 2408222 w 2634559"/>
                <a:gd name="connsiteY43" fmla="*/ 642796 h 1638677"/>
                <a:gd name="connsiteX44" fmla="*/ 2390115 w 2634559"/>
                <a:gd name="connsiteY44" fmla="*/ 597528 h 1638677"/>
                <a:gd name="connsiteX45" fmla="*/ 2358428 w 2634559"/>
                <a:gd name="connsiteY45" fmla="*/ 547734 h 1638677"/>
                <a:gd name="connsiteX46" fmla="*/ 2326741 w 2634559"/>
                <a:gd name="connsiteY46" fmla="*/ 497940 h 1638677"/>
                <a:gd name="connsiteX47" fmla="*/ 2308634 w 2634559"/>
                <a:gd name="connsiteY47" fmla="*/ 443620 h 1638677"/>
                <a:gd name="connsiteX48" fmla="*/ 2263366 w 2634559"/>
                <a:gd name="connsiteY48" fmla="*/ 416459 h 1638677"/>
                <a:gd name="connsiteX49" fmla="*/ 2231679 w 2634559"/>
                <a:gd name="connsiteY49" fmla="*/ 389299 h 1638677"/>
                <a:gd name="connsiteX50" fmla="*/ 2209046 w 2634559"/>
                <a:gd name="connsiteY50" fmla="*/ 334978 h 1638677"/>
                <a:gd name="connsiteX51" fmla="*/ 2181885 w 2634559"/>
                <a:gd name="connsiteY51" fmla="*/ 280657 h 1638677"/>
                <a:gd name="connsiteX52" fmla="*/ 2145671 w 2634559"/>
                <a:gd name="connsiteY52" fmla="*/ 244443 h 1638677"/>
                <a:gd name="connsiteX53" fmla="*/ 2104931 w 2634559"/>
                <a:gd name="connsiteY53" fmla="*/ 153909 h 1638677"/>
                <a:gd name="connsiteX54" fmla="*/ 2077770 w 2634559"/>
                <a:gd name="connsiteY54" fmla="*/ 113168 h 1638677"/>
                <a:gd name="connsiteX55" fmla="*/ 2041557 w 2634559"/>
                <a:gd name="connsiteY55" fmla="*/ 95061 h 1638677"/>
                <a:gd name="connsiteX56" fmla="*/ 1941968 w 2634559"/>
                <a:gd name="connsiteY56" fmla="*/ 76954 h 1638677"/>
                <a:gd name="connsiteX57" fmla="*/ 1901228 w 2634559"/>
                <a:gd name="connsiteY57" fmla="*/ 90534 h 1638677"/>
                <a:gd name="connsiteX58" fmla="*/ 1756372 w 2634559"/>
                <a:gd name="connsiteY58" fmla="*/ 104115 h 1638677"/>
                <a:gd name="connsiteX59" fmla="*/ 1706578 w 2634559"/>
                <a:gd name="connsiteY59" fmla="*/ 113168 h 1638677"/>
                <a:gd name="connsiteX60" fmla="*/ 1656784 w 2634559"/>
                <a:gd name="connsiteY60" fmla="*/ 140328 h 1638677"/>
                <a:gd name="connsiteX61" fmla="*/ 1602463 w 2634559"/>
                <a:gd name="connsiteY61" fmla="*/ 153909 h 1638677"/>
                <a:gd name="connsiteX62" fmla="*/ 1561723 w 2634559"/>
                <a:gd name="connsiteY62" fmla="*/ 172016 h 1638677"/>
                <a:gd name="connsiteX63" fmla="*/ 1516456 w 2634559"/>
                <a:gd name="connsiteY63" fmla="*/ 199176 h 1638677"/>
                <a:gd name="connsiteX64" fmla="*/ 1453081 w 2634559"/>
                <a:gd name="connsiteY64" fmla="*/ 212756 h 1638677"/>
                <a:gd name="connsiteX65" fmla="*/ 1407814 w 2634559"/>
                <a:gd name="connsiteY65" fmla="*/ 221810 h 1638677"/>
                <a:gd name="connsiteX66" fmla="*/ 1376127 w 2634559"/>
                <a:gd name="connsiteY66" fmla="*/ 248970 h 1638677"/>
                <a:gd name="connsiteX67" fmla="*/ 1353493 w 2634559"/>
                <a:gd name="connsiteY67" fmla="*/ 289711 h 1638677"/>
                <a:gd name="connsiteX68" fmla="*/ 1312753 w 2634559"/>
                <a:gd name="connsiteY68" fmla="*/ 312344 h 1638677"/>
                <a:gd name="connsiteX69" fmla="*/ 1267485 w 2634559"/>
                <a:gd name="connsiteY69" fmla="*/ 339505 h 1638677"/>
                <a:gd name="connsiteX70" fmla="*/ 1217691 w 2634559"/>
                <a:gd name="connsiteY70" fmla="*/ 375719 h 1638677"/>
                <a:gd name="connsiteX71" fmla="*/ 1176951 w 2634559"/>
                <a:gd name="connsiteY71" fmla="*/ 425513 h 1638677"/>
                <a:gd name="connsiteX72" fmla="*/ 1154317 w 2634559"/>
                <a:gd name="connsiteY72" fmla="*/ 466253 h 1638677"/>
                <a:gd name="connsiteX73" fmla="*/ 1154317 w 2634559"/>
                <a:gd name="connsiteY73" fmla="*/ 466253 h 1638677"/>
                <a:gd name="connsiteX74" fmla="*/ 1077363 w 2634559"/>
                <a:gd name="connsiteY74" fmla="*/ 538681 h 1638677"/>
                <a:gd name="connsiteX75" fmla="*/ 1068309 w 2634559"/>
                <a:gd name="connsiteY75" fmla="*/ 570368 h 1638677"/>
                <a:gd name="connsiteX76" fmla="*/ 1027568 w 2634559"/>
                <a:gd name="connsiteY76" fmla="*/ 597528 h 1638677"/>
                <a:gd name="connsiteX77" fmla="*/ 995881 w 2634559"/>
                <a:gd name="connsiteY77" fmla="*/ 660903 h 1638677"/>
                <a:gd name="connsiteX78" fmla="*/ 973248 w 2634559"/>
                <a:gd name="connsiteY78" fmla="*/ 719750 h 1638677"/>
                <a:gd name="connsiteX79" fmla="*/ 950614 w 2634559"/>
                <a:gd name="connsiteY79" fmla="*/ 769544 h 1638677"/>
                <a:gd name="connsiteX80" fmla="*/ 923454 w 2634559"/>
                <a:gd name="connsiteY80" fmla="*/ 814812 h 1638677"/>
                <a:gd name="connsiteX81" fmla="*/ 900181 w 2634559"/>
                <a:gd name="connsiteY81" fmla="*/ 859884 h 1638677"/>
                <a:gd name="connsiteX82" fmla="*/ 832919 w 2634559"/>
                <a:gd name="connsiteY82" fmla="*/ 871299 h 1638677"/>
                <a:gd name="connsiteX83" fmla="*/ 722111 w 2634559"/>
                <a:gd name="connsiteY83" fmla="*/ 892849 h 1638677"/>
                <a:gd name="connsiteX84" fmla="*/ 658738 w 2634559"/>
                <a:gd name="connsiteY84" fmla="*/ 904068 h 1638677"/>
                <a:gd name="connsiteX85" fmla="*/ 578782 w 2634559"/>
                <a:gd name="connsiteY85" fmla="*/ 901264 h 1638677"/>
                <a:gd name="connsiteX86" fmla="*/ 497691 w 2634559"/>
                <a:gd name="connsiteY86" fmla="*/ 899543 h 1638677"/>
                <a:gd name="connsiteX87" fmla="*/ 400713 w 2634559"/>
                <a:gd name="connsiteY87" fmla="*/ 907957 h 1638677"/>
                <a:gd name="connsiteX88" fmla="*/ 298764 w 2634559"/>
                <a:gd name="connsiteY88" fmla="*/ 944170 h 1638677"/>
                <a:gd name="connsiteX89" fmla="*/ 227615 w 2634559"/>
                <a:gd name="connsiteY89" fmla="*/ 980384 h 1638677"/>
                <a:gd name="connsiteX90" fmla="*/ 162518 w 2634559"/>
                <a:gd name="connsiteY90" fmla="*/ 1029734 h 1638677"/>
                <a:gd name="connsiteX91" fmla="*/ 93339 w 2634559"/>
                <a:gd name="connsiteY91" fmla="*/ 1077807 h 1638677"/>
                <a:gd name="connsiteX92" fmla="*/ 45267 w 2634559"/>
                <a:gd name="connsiteY92" fmla="*/ 1077362 h 1638677"/>
                <a:gd name="connsiteX93" fmla="*/ 0 w 2634559"/>
                <a:gd name="connsiteY93" fmla="*/ 1077362 h 1638677"/>
                <a:gd name="connsiteX0" fmla="*/ 0 w 2634559"/>
                <a:gd name="connsiteY0" fmla="*/ 1013988 h 1638677"/>
                <a:gd name="connsiteX1" fmla="*/ 72428 w 2634559"/>
                <a:gd name="connsiteY1" fmla="*/ 1009461 h 1638677"/>
                <a:gd name="connsiteX2" fmla="*/ 199176 w 2634559"/>
                <a:gd name="connsiteY2" fmla="*/ 923453 h 1638677"/>
                <a:gd name="connsiteX3" fmla="*/ 339505 w 2634559"/>
                <a:gd name="connsiteY3" fmla="*/ 846499 h 1638677"/>
                <a:gd name="connsiteX4" fmla="*/ 439093 w 2634559"/>
                <a:gd name="connsiteY4" fmla="*/ 828392 h 1638677"/>
                <a:gd name="connsiteX5" fmla="*/ 642796 w 2634559"/>
                <a:gd name="connsiteY5" fmla="*/ 832919 h 1638677"/>
                <a:gd name="connsiteX6" fmla="*/ 746911 w 2634559"/>
                <a:gd name="connsiteY6" fmla="*/ 846499 h 1638677"/>
                <a:gd name="connsiteX7" fmla="*/ 823865 w 2634559"/>
                <a:gd name="connsiteY7" fmla="*/ 823865 h 1638677"/>
                <a:gd name="connsiteX8" fmla="*/ 878186 w 2634559"/>
                <a:gd name="connsiteY8" fmla="*/ 728804 h 1638677"/>
                <a:gd name="connsiteX9" fmla="*/ 941561 w 2634559"/>
                <a:gd name="connsiteY9" fmla="*/ 543208 h 1638677"/>
                <a:gd name="connsiteX10" fmla="*/ 1154317 w 2634559"/>
                <a:gd name="connsiteY10" fmla="*/ 330451 h 1638677"/>
                <a:gd name="connsiteX11" fmla="*/ 1190531 w 2634559"/>
                <a:gd name="connsiteY11" fmla="*/ 316871 h 1638677"/>
                <a:gd name="connsiteX12" fmla="*/ 1249378 w 2634559"/>
                <a:gd name="connsiteY12" fmla="*/ 239917 h 1638677"/>
                <a:gd name="connsiteX13" fmla="*/ 1480242 w 2634559"/>
                <a:gd name="connsiteY13" fmla="*/ 135802 h 1638677"/>
                <a:gd name="connsiteX14" fmla="*/ 1756372 w 2634559"/>
                <a:gd name="connsiteY14" fmla="*/ 31687 h 1638677"/>
                <a:gd name="connsiteX15" fmla="*/ 1896701 w 2634559"/>
                <a:gd name="connsiteY15" fmla="*/ 4526 h 1638677"/>
                <a:gd name="connsiteX16" fmla="*/ 2014396 w 2634559"/>
                <a:gd name="connsiteY16" fmla="*/ 0 h 1638677"/>
                <a:gd name="connsiteX17" fmla="*/ 2109458 w 2634559"/>
                <a:gd name="connsiteY17" fmla="*/ 58847 h 1638677"/>
                <a:gd name="connsiteX18" fmla="*/ 2209046 w 2634559"/>
                <a:gd name="connsiteY18" fmla="*/ 181069 h 1638677"/>
                <a:gd name="connsiteX19" fmla="*/ 2299580 w 2634559"/>
                <a:gd name="connsiteY19" fmla="*/ 307818 h 1638677"/>
                <a:gd name="connsiteX20" fmla="*/ 2399168 w 2634559"/>
                <a:gd name="connsiteY20" fmla="*/ 470780 h 1638677"/>
                <a:gd name="connsiteX21" fmla="*/ 2503283 w 2634559"/>
                <a:gd name="connsiteY21" fmla="*/ 624689 h 1638677"/>
                <a:gd name="connsiteX22" fmla="*/ 2575711 w 2634559"/>
                <a:gd name="connsiteY22" fmla="*/ 760491 h 1638677"/>
                <a:gd name="connsiteX23" fmla="*/ 2620978 w 2634559"/>
                <a:gd name="connsiteY23" fmla="*/ 882713 h 1638677"/>
                <a:gd name="connsiteX24" fmla="*/ 2634559 w 2634559"/>
                <a:gd name="connsiteY24" fmla="*/ 964194 h 1638677"/>
                <a:gd name="connsiteX25" fmla="*/ 2616452 w 2634559"/>
                <a:gd name="connsiteY25" fmla="*/ 1090942 h 1638677"/>
                <a:gd name="connsiteX26" fmla="*/ 2571184 w 2634559"/>
                <a:gd name="connsiteY26" fmla="*/ 1353493 h 1638677"/>
                <a:gd name="connsiteX27" fmla="*/ 2571184 w 2634559"/>
                <a:gd name="connsiteY27" fmla="*/ 1638677 h 1638677"/>
                <a:gd name="connsiteX28" fmla="*/ 2489703 w 2634559"/>
                <a:gd name="connsiteY28" fmla="*/ 1634150 h 1638677"/>
                <a:gd name="connsiteX29" fmla="*/ 2498757 w 2634559"/>
                <a:gd name="connsiteY29" fmla="*/ 1557196 h 1638677"/>
                <a:gd name="connsiteX30" fmla="*/ 2485176 w 2634559"/>
                <a:gd name="connsiteY30" fmla="*/ 1502875 h 1638677"/>
                <a:gd name="connsiteX31" fmla="*/ 2476123 w 2634559"/>
                <a:gd name="connsiteY31" fmla="*/ 1434974 h 1638677"/>
                <a:gd name="connsiteX32" fmla="*/ 2485176 w 2634559"/>
                <a:gd name="connsiteY32" fmla="*/ 1339913 h 1638677"/>
                <a:gd name="connsiteX33" fmla="*/ 2467069 w 2634559"/>
                <a:gd name="connsiteY33" fmla="*/ 1272012 h 1638677"/>
                <a:gd name="connsiteX34" fmla="*/ 2471596 w 2634559"/>
                <a:gd name="connsiteY34" fmla="*/ 1199584 h 1638677"/>
                <a:gd name="connsiteX35" fmla="*/ 2516863 w 2634559"/>
                <a:gd name="connsiteY35" fmla="*/ 1140736 h 1638677"/>
                <a:gd name="connsiteX36" fmla="*/ 2525917 w 2634559"/>
                <a:gd name="connsiteY36" fmla="*/ 1063782 h 1638677"/>
                <a:gd name="connsiteX37" fmla="*/ 2494230 w 2634559"/>
                <a:gd name="connsiteY37" fmla="*/ 1018515 h 1638677"/>
                <a:gd name="connsiteX38" fmla="*/ 2512337 w 2634559"/>
                <a:gd name="connsiteY38" fmla="*/ 900820 h 1638677"/>
                <a:gd name="connsiteX39" fmla="*/ 2512337 w 2634559"/>
                <a:gd name="connsiteY39" fmla="*/ 851025 h 1638677"/>
                <a:gd name="connsiteX40" fmla="*/ 2489703 w 2634559"/>
                <a:gd name="connsiteY40" fmla="*/ 796705 h 1638677"/>
                <a:gd name="connsiteX41" fmla="*/ 2462543 w 2634559"/>
                <a:gd name="connsiteY41" fmla="*/ 728804 h 1638677"/>
                <a:gd name="connsiteX42" fmla="*/ 2453489 w 2634559"/>
                <a:gd name="connsiteY42" fmla="*/ 683536 h 1638677"/>
                <a:gd name="connsiteX43" fmla="*/ 2408222 w 2634559"/>
                <a:gd name="connsiteY43" fmla="*/ 642796 h 1638677"/>
                <a:gd name="connsiteX44" fmla="*/ 2390115 w 2634559"/>
                <a:gd name="connsiteY44" fmla="*/ 597528 h 1638677"/>
                <a:gd name="connsiteX45" fmla="*/ 2358428 w 2634559"/>
                <a:gd name="connsiteY45" fmla="*/ 547734 h 1638677"/>
                <a:gd name="connsiteX46" fmla="*/ 2326741 w 2634559"/>
                <a:gd name="connsiteY46" fmla="*/ 497940 h 1638677"/>
                <a:gd name="connsiteX47" fmla="*/ 2308634 w 2634559"/>
                <a:gd name="connsiteY47" fmla="*/ 443620 h 1638677"/>
                <a:gd name="connsiteX48" fmla="*/ 2263366 w 2634559"/>
                <a:gd name="connsiteY48" fmla="*/ 416459 h 1638677"/>
                <a:gd name="connsiteX49" fmla="*/ 2231679 w 2634559"/>
                <a:gd name="connsiteY49" fmla="*/ 389299 h 1638677"/>
                <a:gd name="connsiteX50" fmla="*/ 2209046 w 2634559"/>
                <a:gd name="connsiteY50" fmla="*/ 334978 h 1638677"/>
                <a:gd name="connsiteX51" fmla="*/ 2181885 w 2634559"/>
                <a:gd name="connsiteY51" fmla="*/ 280657 h 1638677"/>
                <a:gd name="connsiteX52" fmla="*/ 2145671 w 2634559"/>
                <a:gd name="connsiteY52" fmla="*/ 244443 h 1638677"/>
                <a:gd name="connsiteX53" fmla="*/ 2104931 w 2634559"/>
                <a:gd name="connsiteY53" fmla="*/ 153909 h 1638677"/>
                <a:gd name="connsiteX54" fmla="*/ 2077770 w 2634559"/>
                <a:gd name="connsiteY54" fmla="*/ 113168 h 1638677"/>
                <a:gd name="connsiteX55" fmla="*/ 2041557 w 2634559"/>
                <a:gd name="connsiteY55" fmla="*/ 95061 h 1638677"/>
                <a:gd name="connsiteX56" fmla="*/ 1941968 w 2634559"/>
                <a:gd name="connsiteY56" fmla="*/ 76954 h 1638677"/>
                <a:gd name="connsiteX57" fmla="*/ 1901228 w 2634559"/>
                <a:gd name="connsiteY57" fmla="*/ 90534 h 1638677"/>
                <a:gd name="connsiteX58" fmla="*/ 1756372 w 2634559"/>
                <a:gd name="connsiteY58" fmla="*/ 104115 h 1638677"/>
                <a:gd name="connsiteX59" fmla="*/ 1706578 w 2634559"/>
                <a:gd name="connsiteY59" fmla="*/ 113168 h 1638677"/>
                <a:gd name="connsiteX60" fmla="*/ 1656784 w 2634559"/>
                <a:gd name="connsiteY60" fmla="*/ 140328 h 1638677"/>
                <a:gd name="connsiteX61" fmla="*/ 1602463 w 2634559"/>
                <a:gd name="connsiteY61" fmla="*/ 153909 h 1638677"/>
                <a:gd name="connsiteX62" fmla="*/ 1561723 w 2634559"/>
                <a:gd name="connsiteY62" fmla="*/ 172016 h 1638677"/>
                <a:gd name="connsiteX63" fmla="*/ 1516456 w 2634559"/>
                <a:gd name="connsiteY63" fmla="*/ 199176 h 1638677"/>
                <a:gd name="connsiteX64" fmla="*/ 1453081 w 2634559"/>
                <a:gd name="connsiteY64" fmla="*/ 212756 h 1638677"/>
                <a:gd name="connsiteX65" fmla="*/ 1407814 w 2634559"/>
                <a:gd name="connsiteY65" fmla="*/ 221810 h 1638677"/>
                <a:gd name="connsiteX66" fmla="*/ 1376127 w 2634559"/>
                <a:gd name="connsiteY66" fmla="*/ 248970 h 1638677"/>
                <a:gd name="connsiteX67" fmla="*/ 1353493 w 2634559"/>
                <a:gd name="connsiteY67" fmla="*/ 289711 h 1638677"/>
                <a:gd name="connsiteX68" fmla="*/ 1312753 w 2634559"/>
                <a:gd name="connsiteY68" fmla="*/ 312344 h 1638677"/>
                <a:gd name="connsiteX69" fmla="*/ 1267485 w 2634559"/>
                <a:gd name="connsiteY69" fmla="*/ 339505 h 1638677"/>
                <a:gd name="connsiteX70" fmla="*/ 1217691 w 2634559"/>
                <a:gd name="connsiteY70" fmla="*/ 375719 h 1638677"/>
                <a:gd name="connsiteX71" fmla="*/ 1176951 w 2634559"/>
                <a:gd name="connsiteY71" fmla="*/ 425513 h 1638677"/>
                <a:gd name="connsiteX72" fmla="*/ 1154317 w 2634559"/>
                <a:gd name="connsiteY72" fmla="*/ 466253 h 1638677"/>
                <a:gd name="connsiteX73" fmla="*/ 1154317 w 2634559"/>
                <a:gd name="connsiteY73" fmla="*/ 466253 h 1638677"/>
                <a:gd name="connsiteX74" fmla="*/ 1077363 w 2634559"/>
                <a:gd name="connsiteY74" fmla="*/ 538681 h 1638677"/>
                <a:gd name="connsiteX75" fmla="*/ 1068309 w 2634559"/>
                <a:gd name="connsiteY75" fmla="*/ 570368 h 1638677"/>
                <a:gd name="connsiteX76" fmla="*/ 1027568 w 2634559"/>
                <a:gd name="connsiteY76" fmla="*/ 597528 h 1638677"/>
                <a:gd name="connsiteX77" fmla="*/ 995881 w 2634559"/>
                <a:gd name="connsiteY77" fmla="*/ 660903 h 1638677"/>
                <a:gd name="connsiteX78" fmla="*/ 973248 w 2634559"/>
                <a:gd name="connsiteY78" fmla="*/ 719750 h 1638677"/>
                <a:gd name="connsiteX79" fmla="*/ 950614 w 2634559"/>
                <a:gd name="connsiteY79" fmla="*/ 769544 h 1638677"/>
                <a:gd name="connsiteX80" fmla="*/ 923454 w 2634559"/>
                <a:gd name="connsiteY80" fmla="*/ 814812 h 1638677"/>
                <a:gd name="connsiteX81" fmla="*/ 900181 w 2634559"/>
                <a:gd name="connsiteY81" fmla="*/ 859884 h 1638677"/>
                <a:gd name="connsiteX82" fmla="*/ 832919 w 2634559"/>
                <a:gd name="connsiteY82" fmla="*/ 871299 h 1638677"/>
                <a:gd name="connsiteX83" fmla="*/ 722111 w 2634559"/>
                <a:gd name="connsiteY83" fmla="*/ 892849 h 1638677"/>
                <a:gd name="connsiteX84" fmla="*/ 658738 w 2634559"/>
                <a:gd name="connsiteY84" fmla="*/ 904068 h 1638677"/>
                <a:gd name="connsiteX85" fmla="*/ 578782 w 2634559"/>
                <a:gd name="connsiteY85" fmla="*/ 901264 h 1638677"/>
                <a:gd name="connsiteX86" fmla="*/ 497691 w 2634559"/>
                <a:gd name="connsiteY86" fmla="*/ 899543 h 1638677"/>
                <a:gd name="connsiteX87" fmla="*/ 400713 w 2634559"/>
                <a:gd name="connsiteY87" fmla="*/ 907957 h 1638677"/>
                <a:gd name="connsiteX88" fmla="*/ 298764 w 2634559"/>
                <a:gd name="connsiteY88" fmla="*/ 944170 h 1638677"/>
                <a:gd name="connsiteX89" fmla="*/ 227615 w 2634559"/>
                <a:gd name="connsiteY89" fmla="*/ 980384 h 1638677"/>
                <a:gd name="connsiteX90" fmla="*/ 162518 w 2634559"/>
                <a:gd name="connsiteY90" fmla="*/ 1029734 h 1638677"/>
                <a:gd name="connsiteX91" fmla="*/ 93339 w 2634559"/>
                <a:gd name="connsiteY91" fmla="*/ 1077807 h 1638677"/>
                <a:gd name="connsiteX92" fmla="*/ 48072 w 2634559"/>
                <a:gd name="connsiteY92" fmla="*/ 1085776 h 1638677"/>
                <a:gd name="connsiteX93" fmla="*/ 0 w 2634559"/>
                <a:gd name="connsiteY93" fmla="*/ 1077362 h 1638677"/>
                <a:gd name="connsiteX0" fmla="*/ 0 w 2634559"/>
                <a:gd name="connsiteY0" fmla="*/ 1013988 h 1638677"/>
                <a:gd name="connsiteX1" fmla="*/ 72428 w 2634559"/>
                <a:gd name="connsiteY1" fmla="*/ 1009461 h 1638677"/>
                <a:gd name="connsiteX2" fmla="*/ 199176 w 2634559"/>
                <a:gd name="connsiteY2" fmla="*/ 923453 h 1638677"/>
                <a:gd name="connsiteX3" fmla="*/ 339505 w 2634559"/>
                <a:gd name="connsiteY3" fmla="*/ 846499 h 1638677"/>
                <a:gd name="connsiteX4" fmla="*/ 439093 w 2634559"/>
                <a:gd name="connsiteY4" fmla="*/ 828392 h 1638677"/>
                <a:gd name="connsiteX5" fmla="*/ 642796 w 2634559"/>
                <a:gd name="connsiteY5" fmla="*/ 832919 h 1638677"/>
                <a:gd name="connsiteX6" fmla="*/ 746911 w 2634559"/>
                <a:gd name="connsiteY6" fmla="*/ 846499 h 1638677"/>
                <a:gd name="connsiteX7" fmla="*/ 823865 w 2634559"/>
                <a:gd name="connsiteY7" fmla="*/ 823865 h 1638677"/>
                <a:gd name="connsiteX8" fmla="*/ 878186 w 2634559"/>
                <a:gd name="connsiteY8" fmla="*/ 728804 h 1638677"/>
                <a:gd name="connsiteX9" fmla="*/ 941561 w 2634559"/>
                <a:gd name="connsiteY9" fmla="*/ 543208 h 1638677"/>
                <a:gd name="connsiteX10" fmla="*/ 1154317 w 2634559"/>
                <a:gd name="connsiteY10" fmla="*/ 330451 h 1638677"/>
                <a:gd name="connsiteX11" fmla="*/ 1190531 w 2634559"/>
                <a:gd name="connsiteY11" fmla="*/ 316871 h 1638677"/>
                <a:gd name="connsiteX12" fmla="*/ 1249378 w 2634559"/>
                <a:gd name="connsiteY12" fmla="*/ 239917 h 1638677"/>
                <a:gd name="connsiteX13" fmla="*/ 1480242 w 2634559"/>
                <a:gd name="connsiteY13" fmla="*/ 135802 h 1638677"/>
                <a:gd name="connsiteX14" fmla="*/ 1756372 w 2634559"/>
                <a:gd name="connsiteY14" fmla="*/ 31687 h 1638677"/>
                <a:gd name="connsiteX15" fmla="*/ 1896701 w 2634559"/>
                <a:gd name="connsiteY15" fmla="*/ 4526 h 1638677"/>
                <a:gd name="connsiteX16" fmla="*/ 2014396 w 2634559"/>
                <a:gd name="connsiteY16" fmla="*/ 0 h 1638677"/>
                <a:gd name="connsiteX17" fmla="*/ 2109458 w 2634559"/>
                <a:gd name="connsiteY17" fmla="*/ 58847 h 1638677"/>
                <a:gd name="connsiteX18" fmla="*/ 2209046 w 2634559"/>
                <a:gd name="connsiteY18" fmla="*/ 181069 h 1638677"/>
                <a:gd name="connsiteX19" fmla="*/ 2299580 w 2634559"/>
                <a:gd name="connsiteY19" fmla="*/ 307818 h 1638677"/>
                <a:gd name="connsiteX20" fmla="*/ 2399168 w 2634559"/>
                <a:gd name="connsiteY20" fmla="*/ 470780 h 1638677"/>
                <a:gd name="connsiteX21" fmla="*/ 2503283 w 2634559"/>
                <a:gd name="connsiteY21" fmla="*/ 624689 h 1638677"/>
                <a:gd name="connsiteX22" fmla="*/ 2575711 w 2634559"/>
                <a:gd name="connsiteY22" fmla="*/ 760491 h 1638677"/>
                <a:gd name="connsiteX23" fmla="*/ 2620978 w 2634559"/>
                <a:gd name="connsiteY23" fmla="*/ 882713 h 1638677"/>
                <a:gd name="connsiteX24" fmla="*/ 2634559 w 2634559"/>
                <a:gd name="connsiteY24" fmla="*/ 964194 h 1638677"/>
                <a:gd name="connsiteX25" fmla="*/ 2616452 w 2634559"/>
                <a:gd name="connsiteY25" fmla="*/ 1090942 h 1638677"/>
                <a:gd name="connsiteX26" fmla="*/ 2571184 w 2634559"/>
                <a:gd name="connsiteY26" fmla="*/ 1353493 h 1638677"/>
                <a:gd name="connsiteX27" fmla="*/ 2571184 w 2634559"/>
                <a:gd name="connsiteY27" fmla="*/ 1638677 h 1638677"/>
                <a:gd name="connsiteX28" fmla="*/ 2489703 w 2634559"/>
                <a:gd name="connsiteY28" fmla="*/ 1634150 h 1638677"/>
                <a:gd name="connsiteX29" fmla="*/ 2498757 w 2634559"/>
                <a:gd name="connsiteY29" fmla="*/ 1557196 h 1638677"/>
                <a:gd name="connsiteX30" fmla="*/ 2485176 w 2634559"/>
                <a:gd name="connsiteY30" fmla="*/ 1502875 h 1638677"/>
                <a:gd name="connsiteX31" fmla="*/ 2476123 w 2634559"/>
                <a:gd name="connsiteY31" fmla="*/ 1434974 h 1638677"/>
                <a:gd name="connsiteX32" fmla="*/ 2485176 w 2634559"/>
                <a:gd name="connsiteY32" fmla="*/ 1339913 h 1638677"/>
                <a:gd name="connsiteX33" fmla="*/ 2467069 w 2634559"/>
                <a:gd name="connsiteY33" fmla="*/ 1272012 h 1638677"/>
                <a:gd name="connsiteX34" fmla="*/ 2471596 w 2634559"/>
                <a:gd name="connsiteY34" fmla="*/ 1199584 h 1638677"/>
                <a:gd name="connsiteX35" fmla="*/ 2516863 w 2634559"/>
                <a:gd name="connsiteY35" fmla="*/ 1140736 h 1638677"/>
                <a:gd name="connsiteX36" fmla="*/ 2525917 w 2634559"/>
                <a:gd name="connsiteY36" fmla="*/ 1063782 h 1638677"/>
                <a:gd name="connsiteX37" fmla="*/ 2494230 w 2634559"/>
                <a:gd name="connsiteY37" fmla="*/ 1018515 h 1638677"/>
                <a:gd name="connsiteX38" fmla="*/ 2512337 w 2634559"/>
                <a:gd name="connsiteY38" fmla="*/ 900820 h 1638677"/>
                <a:gd name="connsiteX39" fmla="*/ 2512337 w 2634559"/>
                <a:gd name="connsiteY39" fmla="*/ 851025 h 1638677"/>
                <a:gd name="connsiteX40" fmla="*/ 2489703 w 2634559"/>
                <a:gd name="connsiteY40" fmla="*/ 796705 h 1638677"/>
                <a:gd name="connsiteX41" fmla="*/ 2462543 w 2634559"/>
                <a:gd name="connsiteY41" fmla="*/ 728804 h 1638677"/>
                <a:gd name="connsiteX42" fmla="*/ 2453489 w 2634559"/>
                <a:gd name="connsiteY42" fmla="*/ 683536 h 1638677"/>
                <a:gd name="connsiteX43" fmla="*/ 2408222 w 2634559"/>
                <a:gd name="connsiteY43" fmla="*/ 642796 h 1638677"/>
                <a:gd name="connsiteX44" fmla="*/ 2390115 w 2634559"/>
                <a:gd name="connsiteY44" fmla="*/ 597528 h 1638677"/>
                <a:gd name="connsiteX45" fmla="*/ 2358428 w 2634559"/>
                <a:gd name="connsiteY45" fmla="*/ 547734 h 1638677"/>
                <a:gd name="connsiteX46" fmla="*/ 2326741 w 2634559"/>
                <a:gd name="connsiteY46" fmla="*/ 497940 h 1638677"/>
                <a:gd name="connsiteX47" fmla="*/ 2308634 w 2634559"/>
                <a:gd name="connsiteY47" fmla="*/ 443620 h 1638677"/>
                <a:gd name="connsiteX48" fmla="*/ 2263366 w 2634559"/>
                <a:gd name="connsiteY48" fmla="*/ 416459 h 1638677"/>
                <a:gd name="connsiteX49" fmla="*/ 2231679 w 2634559"/>
                <a:gd name="connsiteY49" fmla="*/ 389299 h 1638677"/>
                <a:gd name="connsiteX50" fmla="*/ 2209046 w 2634559"/>
                <a:gd name="connsiteY50" fmla="*/ 334978 h 1638677"/>
                <a:gd name="connsiteX51" fmla="*/ 2181885 w 2634559"/>
                <a:gd name="connsiteY51" fmla="*/ 280657 h 1638677"/>
                <a:gd name="connsiteX52" fmla="*/ 2145671 w 2634559"/>
                <a:gd name="connsiteY52" fmla="*/ 244443 h 1638677"/>
                <a:gd name="connsiteX53" fmla="*/ 2104931 w 2634559"/>
                <a:gd name="connsiteY53" fmla="*/ 153909 h 1638677"/>
                <a:gd name="connsiteX54" fmla="*/ 2077770 w 2634559"/>
                <a:gd name="connsiteY54" fmla="*/ 113168 h 1638677"/>
                <a:gd name="connsiteX55" fmla="*/ 2041557 w 2634559"/>
                <a:gd name="connsiteY55" fmla="*/ 95061 h 1638677"/>
                <a:gd name="connsiteX56" fmla="*/ 1941968 w 2634559"/>
                <a:gd name="connsiteY56" fmla="*/ 76954 h 1638677"/>
                <a:gd name="connsiteX57" fmla="*/ 1901228 w 2634559"/>
                <a:gd name="connsiteY57" fmla="*/ 90534 h 1638677"/>
                <a:gd name="connsiteX58" fmla="*/ 1756372 w 2634559"/>
                <a:gd name="connsiteY58" fmla="*/ 104115 h 1638677"/>
                <a:gd name="connsiteX59" fmla="*/ 1706578 w 2634559"/>
                <a:gd name="connsiteY59" fmla="*/ 113168 h 1638677"/>
                <a:gd name="connsiteX60" fmla="*/ 1656784 w 2634559"/>
                <a:gd name="connsiteY60" fmla="*/ 140328 h 1638677"/>
                <a:gd name="connsiteX61" fmla="*/ 1602463 w 2634559"/>
                <a:gd name="connsiteY61" fmla="*/ 153909 h 1638677"/>
                <a:gd name="connsiteX62" fmla="*/ 1561723 w 2634559"/>
                <a:gd name="connsiteY62" fmla="*/ 172016 h 1638677"/>
                <a:gd name="connsiteX63" fmla="*/ 1516456 w 2634559"/>
                <a:gd name="connsiteY63" fmla="*/ 199176 h 1638677"/>
                <a:gd name="connsiteX64" fmla="*/ 1453081 w 2634559"/>
                <a:gd name="connsiteY64" fmla="*/ 212756 h 1638677"/>
                <a:gd name="connsiteX65" fmla="*/ 1407814 w 2634559"/>
                <a:gd name="connsiteY65" fmla="*/ 221810 h 1638677"/>
                <a:gd name="connsiteX66" fmla="*/ 1376127 w 2634559"/>
                <a:gd name="connsiteY66" fmla="*/ 248970 h 1638677"/>
                <a:gd name="connsiteX67" fmla="*/ 1353493 w 2634559"/>
                <a:gd name="connsiteY67" fmla="*/ 289711 h 1638677"/>
                <a:gd name="connsiteX68" fmla="*/ 1312753 w 2634559"/>
                <a:gd name="connsiteY68" fmla="*/ 312344 h 1638677"/>
                <a:gd name="connsiteX69" fmla="*/ 1267485 w 2634559"/>
                <a:gd name="connsiteY69" fmla="*/ 339505 h 1638677"/>
                <a:gd name="connsiteX70" fmla="*/ 1217691 w 2634559"/>
                <a:gd name="connsiteY70" fmla="*/ 375719 h 1638677"/>
                <a:gd name="connsiteX71" fmla="*/ 1176951 w 2634559"/>
                <a:gd name="connsiteY71" fmla="*/ 425513 h 1638677"/>
                <a:gd name="connsiteX72" fmla="*/ 1154317 w 2634559"/>
                <a:gd name="connsiteY72" fmla="*/ 466253 h 1638677"/>
                <a:gd name="connsiteX73" fmla="*/ 1171651 w 2634559"/>
                <a:gd name="connsiteY73" fmla="*/ 479254 h 1638677"/>
                <a:gd name="connsiteX74" fmla="*/ 1077363 w 2634559"/>
                <a:gd name="connsiteY74" fmla="*/ 538681 h 1638677"/>
                <a:gd name="connsiteX75" fmla="*/ 1068309 w 2634559"/>
                <a:gd name="connsiteY75" fmla="*/ 570368 h 1638677"/>
                <a:gd name="connsiteX76" fmla="*/ 1027568 w 2634559"/>
                <a:gd name="connsiteY76" fmla="*/ 597528 h 1638677"/>
                <a:gd name="connsiteX77" fmla="*/ 995881 w 2634559"/>
                <a:gd name="connsiteY77" fmla="*/ 660903 h 1638677"/>
                <a:gd name="connsiteX78" fmla="*/ 973248 w 2634559"/>
                <a:gd name="connsiteY78" fmla="*/ 719750 h 1638677"/>
                <a:gd name="connsiteX79" fmla="*/ 950614 w 2634559"/>
                <a:gd name="connsiteY79" fmla="*/ 769544 h 1638677"/>
                <a:gd name="connsiteX80" fmla="*/ 923454 w 2634559"/>
                <a:gd name="connsiteY80" fmla="*/ 814812 h 1638677"/>
                <a:gd name="connsiteX81" fmla="*/ 900181 w 2634559"/>
                <a:gd name="connsiteY81" fmla="*/ 859884 h 1638677"/>
                <a:gd name="connsiteX82" fmla="*/ 832919 w 2634559"/>
                <a:gd name="connsiteY82" fmla="*/ 871299 h 1638677"/>
                <a:gd name="connsiteX83" fmla="*/ 722111 w 2634559"/>
                <a:gd name="connsiteY83" fmla="*/ 892849 h 1638677"/>
                <a:gd name="connsiteX84" fmla="*/ 658738 w 2634559"/>
                <a:gd name="connsiteY84" fmla="*/ 904068 h 1638677"/>
                <a:gd name="connsiteX85" fmla="*/ 578782 w 2634559"/>
                <a:gd name="connsiteY85" fmla="*/ 901264 h 1638677"/>
                <a:gd name="connsiteX86" fmla="*/ 497691 w 2634559"/>
                <a:gd name="connsiteY86" fmla="*/ 899543 h 1638677"/>
                <a:gd name="connsiteX87" fmla="*/ 400713 w 2634559"/>
                <a:gd name="connsiteY87" fmla="*/ 907957 h 1638677"/>
                <a:gd name="connsiteX88" fmla="*/ 298764 w 2634559"/>
                <a:gd name="connsiteY88" fmla="*/ 944170 h 1638677"/>
                <a:gd name="connsiteX89" fmla="*/ 227615 w 2634559"/>
                <a:gd name="connsiteY89" fmla="*/ 980384 h 1638677"/>
                <a:gd name="connsiteX90" fmla="*/ 162518 w 2634559"/>
                <a:gd name="connsiteY90" fmla="*/ 1029734 h 1638677"/>
                <a:gd name="connsiteX91" fmla="*/ 93339 w 2634559"/>
                <a:gd name="connsiteY91" fmla="*/ 1077807 h 1638677"/>
                <a:gd name="connsiteX92" fmla="*/ 48072 w 2634559"/>
                <a:gd name="connsiteY92" fmla="*/ 1085776 h 1638677"/>
                <a:gd name="connsiteX93" fmla="*/ 0 w 2634559"/>
                <a:gd name="connsiteY93" fmla="*/ 1077362 h 1638677"/>
                <a:gd name="connsiteX0" fmla="*/ 0 w 2634559"/>
                <a:gd name="connsiteY0" fmla="*/ 1013988 h 1638677"/>
                <a:gd name="connsiteX1" fmla="*/ 72428 w 2634559"/>
                <a:gd name="connsiteY1" fmla="*/ 1009461 h 1638677"/>
                <a:gd name="connsiteX2" fmla="*/ 199176 w 2634559"/>
                <a:gd name="connsiteY2" fmla="*/ 923453 h 1638677"/>
                <a:gd name="connsiteX3" fmla="*/ 339505 w 2634559"/>
                <a:gd name="connsiteY3" fmla="*/ 846499 h 1638677"/>
                <a:gd name="connsiteX4" fmla="*/ 439093 w 2634559"/>
                <a:gd name="connsiteY4" fmla="*/ 828392 h 1638677"/>
                <a:gd name="connsiteX5" fmla="*/ 642796 w 2634559"/>
                <a:gd name="connsiteY5" fmla="*/ 832919 h 1638677"/>
                <a:gd name="connsiteX6" fmla="*/ 746911 w 2634559"/>
                <a:gd name="connsiteY6" fmla="*/ 846499 h 1638677"/>
                <a:gd name="connsiteX7" fmla="*/ 823865 w 2634559"/>
                <a:gd name="connsiteY7" fmla="*/ 823865 h 1638677"/>
                <a:gd name="connsiteX8" fmla="*/ 878186 w 2634559"/>
                <a:gd name="connsiteY8" fmla="*/ 728804 h 1638677"/>
                <a:gd name="connsiteX9" fmla="*/ 941561 w 2634559"/>
                <a:gd name="connsiteY9" fmla="*/ 543208 h 1638677"/>
                <a:gd name="connsiteX10" fmla="*/ 1154317 w 2634559"/>
                <a:gd name="connsiteY10" fmla="*/ 330451 h 1638677"/>
                <a:gd name="connsiteX11" fmla="*/ 1190531 w 2634559"/>
                <a:gd name="connsiteY11" fmla="*/ 316871 h 1638677"/>
                <a:gd name="connsiteX12" fmla="*/ 1249378 w 2634559"/>
                <a:gd name="connsiteY12" fmla="*/ 239917 h 1638677"/>
                <a:gd name="connsiteX13" fmla="*/ 1480242 w 2634559"/>
                <a:gd name="connsiteY13" fmla="*/ 135802 h 1638677"/>
                <a:gd name="connsiteX14" fmla="*/ 1756372 w 2634559"/>
                <a:gd name="connsiteY14" fmla="*/ 31687 h 1638677"/>
                <a:gd name="connsiteX15" fmla="*/ 1896701 w 2634559"/>
                <a:gd name="connsiteY15" fmla="*/ 4526 h 1638677"/>
                <a:gd name="connsiteX16" fmla="*/ 2014396 w 2634559"/>
                <a:gd name="connsiteY16" fmla="*/ 0 h 1638677"/>
                <a:gd name="connsiteX17" fmla="*/ 2109458 w 2634559"/>
                <a:gd name="connsiteY17" fmla="*/ 58847 h 1638677"/>
                <a:gd name="connsiteX18" fmla="*/ 2209046 w 2634559"/>
                <a:gd name="connsiteY18" fmla="*/ 181069 h 1638677"/>
                <a:gd name="connsiteX19" fmla="*/ 2299580 w 2634559"/>
                <a:gd name="connsiteY19" fmla="*/ 307818 h 1638677"/>
                <a:gd name="connsiteX20" fmla="*/ 2399168 w 2634559"/>
                <a:gd name="connsiteY20" fmla="*/ 470780 h 1638677"/>
                <a:gd name="connsiteX21" fmla="*/ 2503283 w 2634559"/>
                <a:gd name="connsiteY21" fmla="*/ 624689 h 1638677"/>
                <a:gd name="connsiteX22" fmla="*/ 2575711 w 2634559"/>
                <a:gd name="connsiteY22" fmla="*/ 760491 h 1638677"/>
                <a:gd name="connsiteX23" fmla="*/ 2620978 w 2634559"/>
                <a:gd name="connsiteY23" fmla="*/ 882713 h 1638677"/>
                <a:gd name="connsiteX24" fmla="*/ 2634559 w 2634559"/>
                <a:gd name="connsiteY24" fmla="*/ 964194 h 1638677"/>
                <a:gd name="connsiteX25" fmla="*/ 2616452 w 2634559"/>
                <a:gd name="connsiteY25" fmla="*/ 1090942 h 1638677"/>
                <a:gd name="connsiteX26" fmla="*/ 2571184 w 2634559"/>
                <a:gd name="connsiteY26" fmla="*/ 1353493 h 1638677"/>
                <a:gd name="connsiteX27" fmla="*/ 2571184 w 2634559"/>
                <a:gd name="connsiteY27" fmla="*/ 1638677 h 1638677"/>
                <a:gd name="connsiteX28" fmla="*/ 2489703 w 2634559"/>
                <a:gd name="connsiteY28" fmla="*/ 1634150 h 1638677"/>
                <a:gd name="connsiteX29" fmla="*/ 2498757 w 2634559"/>
                <a:gd name="connsiteY29" fmla="*/ 1557196 h 1638677"/>
                <a:gd name="connsiteX30" fmla="*/ 2485176 w 2634559"/>
                <a:gd name="connsiteY30" fmla="*/ 1502875 h 1638677"/>
                <a:gd name="connsiteX31" fmla="*/ 2476123 w 2634559"/>
                <a:gd name="connsiteY31" fmla="*/ 1434974 h 1638677"/>
                <a:gd name="connsiteX32" fmla="*/ 2485176 w 2634559"/>
                <a:gd name="connsiteY32" fmla="*/ 1339913 h 1638677"/>
                <a:gd name="connsiteX33" fmla="*/ 2467069 w 2634559"/>
                <a:gd name="connsiteY33" fmla="*/ 1272012 h 1638677"/>
                <a:gd name="connsiteX34" fmla="*/ 2471596 w 2634559"/>
                <a:gd name="connsiteY34" fmla="*/ 1199584 h 1638677"/>
                <a:gd name="connsiteX35" fmla="*/ 2516863 w 2634559"/>
                <a:gd name="connsiteY35" fmla="*/ 1140736 h 1638677"/>
                <a:gd name="connsiteX36" fmla="*/ 2525917 w 2634559"/>
                <a:gd name="connsiteY36" fmla="*/ 1063782 h 1638677"/>
                <a:gd name="connsiteX37" fmla="*/ 2494230 w 2634559"/>
                <a:gd name="connsiteY37" fmla="*/ 1018515 h 1638677"/>
                <a:gd name="connsiteX38" fmla="*/ 2512337 w 2634559"/>
                <a:gd name="connsiteY38" fmla="*/ 900820 h 1638677"/>
                <a:gd name="connsiteX39" fmla="*/ 2512337 w 2634559"/>
                <a:gd name="connsiteY39" fmla="*/ 851025 h 1638677"/>
                <a:gd name="connsiteX40" fmla="*/ 2489703 w 2634559"/>
                <a:gd name="connsiteY40" fmla="*/ 796705 h 1638677"/>
                <a:gd name="connsiteX41" fmla="*/ 2462543 w 2634559"/>
                <a:gd name="connsiteY41" fmla="*/ 728804 h 1638677"/>
                <a:gd name="connsiteX42" fmla="*/ 2453489 w 2634559"/>
                <a:gd name="connsiteY42" fmla="*/ 683536 h 1638677"/>
                <a:gd name="connsiteX43" fmla="*/ 2408222 w 2634559"/>
                <a:gd name="connsiteY43" fmla="*/ 642796 h 1638677"/>
                <a:gd name="connsiteX44" fmla="*/ 2390115 w 2634559"/>
                <a:gd name="connsiteY44" fmla="*/ 597528 h 1638677"/>
                <a:gd name="connsiteX45" fmla="*/ 2358428 w 2634559"/>
                <a:gd name="connsiteY45" fmla="*/ 547734 h 1638677"/>
                <a:gd name="connsiteX46" fmla="*/ 2326741 w 2634559"/>
                <a:gd name="connsiteY46" fmla="*/ 497940 h 1638677"/>
                <a:gd name="connsiteX47" fmla="*/ 2308634 w 2634559"/>
                <a:gd name="connsiteY47" fmla="*/ 443620 h 1638677"/>
                <a:gd name="connsiteX48" fmla="*/ 2263366 w 2634559"/>
                <a:gd name="connsiteY48" fmla="*/ 416459 h 1638677"/>
                <a:gd name="connsiteX49" fmla="*/ 2231679 w 2634559"/>
                <a:gd name="connsiteY49" fmla="*/ 389299 h 1638677"/>
                <a:gd name="connsiteX50" fmla="*/ 2209046 w 2634559"/>
                <a:gd name="connsiteY50" fmla="*/ 334978 h 1638677"/>
                <a:gd name="connsiteX51" fmla="*/ 2181885 w 2634559"/>
                <a:gd name="connsiteY51" fmla="*/ 280657 h 1638677"/>
                <a:gd name="connsiteX52" fmla="*/ 2145671 w 2634559"/>
                <a:gd name="connsiteY52" fmla="*/ 244443 h 1638677"/>
                <a:gd name="connsiteX53" fmla="*/ 2104931 w 2634559"/>
                <a:gd name="connsiteY53" fmla="*/ 153909 h 1638677"/>
                <a:gd name="connsiteX54" fmla="*/ 2077770 w 2634559"/>
                <a:gd name="connsiteY54" fmla="*/ 113168 h 1638677"/>
                <a:gd name="connsiteX55" fmla="*/ 2041557 w 2634559"/>
                <a:gd name="connsiteY55" fmla="*/ 95061 h 1638677"/>
                <a:gd name="connsiteX56" fmla="*/ 1941968 w 2634559"/>
                <a:gd name="connsiteY56" fmla="*/ 76954 h 1638677"/>
                <a:gd name="connsiteX57" fmla="*/ 1901228 w 2634559"/>
                <a:gd name="connsiteY57" fmla="*/ 90534 h 1638677"/>
                <a:gd name="connsiteX58" fmla="*/ 1756372 w 2634559"/>
                <a:gd name="connsiteY58" fmla="*/ 104115 h 1638677"/>
                <a:gd name="connsiteX59" fmla="*/ 1706578 w 2634559"/>
                <a:gd name="connsiteY59" fmla="*/ 113168 h 1638677"/>
                <a:gd name="connsiteX60" fmla="*/ 1656784 w 2634559"/>
                <a:gd name="connsiteY60" fmla="*/ 140328 h 1638677"/>
                <a:gd name="connsiteX61" fmla="*/ 1602463 w 2634559"/>
                <a:gd name="connsiteY61" fmla="*/ 153909 h 1638677"/>
                <a:gd name="connsiteX62" fmla="*/ 1561723 w 2634559"/>
                <a:gd name="connsiteY62" fmla="*/ 172016 h 1638677"/>
                <a:gd name="connsiteX63" fmla="*/ 1516456 w 2634559"/>
                <a:gd name="connsiteY63" fmla="*/ 199176 h 1638677"/>
                <a:gd name="connsiteX64" fmla="*/ 1453081 w 2634559"/>
                <a:gd name="connsiteY64" fmla="*/ 212756 h 1638677"/>
                <a:gd name="connsiteX65" fmla="*/ 1407814 w 2634559"/>
                <a:gd name="connsiteY65" fmla="*/ 221810 h 1638677"/>
                <a:gd name="connsiteX66" fmla="*/ 1376127 w 2634559"/>
                <a:gd name="connsiteY66" fmla="*/ 248970 h 1638677"/>
                <a:gd name="connsiteX67" fmla="*/ 1353493 w 2634559"/>
                <a:gd name="connsiteY67" fmla="*/ 289711 h 1638677"/>
                <a:gd name="connsiteX68" fmla="*/ 1312753 w 2634559"/>
                <a:gd name="connsiteY68" fmla="*/ 312344 h 1638677"/>
                <a:gd name="connsiteX69" fmla="*/ 1267485 w 2634559"/>
                <a:gd name="connsiteY69" fmla="*/ 339505 h 1638677"/>
                <a:gd name="connsiteX70" fmla="*/ 1217691 w 2634559"/>
                <a:gd name="connsiteY70" fmla="*/ 375719 h 1638677"/>
                <a:gd name="connsiteX71" fmla="*/ 1202953 w 2634559"/>
                <a:gd name="connsiteY71" fmla="*/ 429846 h 1638677"/>
                <a:gd name="connsiteX72" fmla="*/ 1154317 w 2634559"/>
                <a:gd name="connsiteY72" fmla="*/ 466253 h 1638677"/>
                <a:gd name="connsiteX73" fmla="*/ 1171651 w 2634559"/>
                <a:gd name="connsiteY73" fmla="*/ 479254 h 1638677"/>
                <a:gd name="connsiteX74" fmla="*/ 1077363 w 2634559"/>
                <a:gd name="connsiteY74" fmla="*/ 538681 h 1638677"/>
                <a:gd name="connsiteX75" fmla="*/ 1068309 w 2634559"/>
                <a:gd name="connsiteY75" fmla="*/ 570368 h 1638677"/>
                <a:gd name="connsiteX76" fmla="*/ 1027568 w 2634559"/>
                <a:gd name="connsiteY76" fmla="*/ 597528 h 1638677"/>
                <a:gd name="connsiteX77" fmla="*/ 995881 w 2634559"/>
                <a:gd name="connsiteY77" fmla="*/ 660903 h 1638677"/>
                <a:gd name="connsiteX78" fmla="*/ 973248 w 2634559"/>
                <a:gd name="connsiteY78" fmla="*/ 719750 h 1638677"/>
                <a:gd name="connsiteX79" fmla="*/ 950614 w 2634559"/>
                <a:gd name="connsiteY79" fmla="*/ 769544 h 1638677"/>
                <a:gd name="connsiteX80" fmla="*/ 923454 w 2634559"/>
                <a:gd name="connsiteY80" fmla="*/ 814812 h 1638677"/>
                <a:gd name="connsiteX81" fmla="*/ 900181 w 2634559"/>
                <a:gd name="connsiteY81" fmla="*/ 859884 h 1638677"/>
                <a:gd name="connsiteX82" fmla="*/ 832919 w 2634559"/>
                <a:gd name="connsiteY82" fmla="*/ 871299 h 1638677"/>
                <a:gd name="connsiteX83" fmla="*/ 722111 w 2634559"/>
                <a:gd name="connsiteY83" fmla="*/ 892849 h 1638677"/>
                <a:gd name="connsiteX84" fmla="*/ 658738 w 2634559"/>
                <a:gd name="connsiteY84" fmla="*/ 904068 h 1638677"/>
                <a:gd name="connsiteX85" fmla="*/ 578782 w 2634559"/>
                <a:gd name="connsiteY85" fmla="*/ 901264 h 1638677"/>
                <a:gd name="connsiteX86" fmla="*/ 497691 w 2634559"/>
                <a:gd name="connsiteY86" fmla="*/ 899543 h 1638677"/>
                <a:gd name="connsiteX87" fmla="*/ 400713 w 2634559"/>
                <a:gd name="connsiteY87" fmla="*/ 907957 h 1638677"/>
                <a:gd name="connsiteX88" fmla="*/ 298764 w 2634559"/>
                <a:gd name="connsiteY88" fmla="*/ 944170 h 1638677"/>
                <a:gd name="connsiteX89" fmla="*/ 227615 w 2634559"/>
                <a:gd name="connsiteY89" fmla="*/ 980384 h 1638677"/>
                <a:gd name="connsiteX90" fmla="*/ 162518 w 2634559"/>
                <a:gd name="connsiteY90" fmla="*/ 1029734 h 1638677"/>
                <a:gd name="connsiteX91" fmla="*/ 93339 w 2634559"/>
                <a:gd name="connsiteY91" fmla="*/ 1077807 h 1638677"/>
                <a:gd name="connsiteX92" fmla="*/ 48072 w 2634559"/>
                <a:gd name="connsiteY92" fmla="*/ 1085776 h 1638677"/>
                <a:gd name="connsiteX93" fmla="*/ 0 w 2634559"/>
                <a:gd name="connsiteY93" fmla="*/ 1077362 h 1638677"/>
                <a:gd name="connsiteX0" fmla="*/ 0 w 2634559"/>
                <a:gd name="connsiteY0" fmla="*/ 1013988 h 1638677"/>
                <a:gd name="connsiteX1" fmla="*/ 72428 w 2634559"/>
                <a:gd name="connsiteY1" fmla="*/ 1009461 h 1638677"/>
                <a:gd name="connsiteX2" fmla="*/ 199176 w 2634559"/>
                <a:gd name="connsiteY2" fmla="*/ 923453 h 1638677"/>
                <a:gd name="connsiteX3" fmla="*/ 339505 w 2634559"/>
                <a:gd name="connsiteY3" fmla="*/ 846499 h 1638677"/>
                <a:gd name="connsiteX4" fmla="*/ 439093 w 2634559"/>
                <a:gd name="connsiteY4" fmla="*/ 828392 h 1638677"/>
                <a:gd name="connsiteX5" fmla="*/ 642796 w 2634559"/>
                <a:gd name="connsiteY5" fmla="*/ 832919 h 1638677"/>
                <a:gd name="connsiteX6" fmla="*/ 746911 w 2634559"/>
                <a:gd name="connsiteY6" fmla="*/ 846499 h 1638677"/>
                <a:gd name="connsiteX7" fmla="*/ 823865 w 2634559"/>
                <a:gd name="connsiteY7" fmla="*/ 823865 h 1638677"/>
                <a:gd name="connsiteX8" fmla="*/ 878186 w 2634559"/>
                <a:gd name="connsiteY8" fmla="*/ 728804 h 1638677"/>
                <a:gd name="connsiteX9" fmla="*/ 941561 w 2634559"/>
                <a:gd name="connsiteY9" fmla="*/ 543208 h 1638677"/>
                <a:gd name="connsiteX10" fmla="*/ 1154317 w 2634559"/>
                <a:gd name="connsiteY10" fmla="*/ 330451 h 1638677"/>
                <a:gd name="connsiteX11" fmla="*/ 1190531 w 2634559"/>
                <a:gd name="connsiteY11" fmla="*/ 316871 h 1638677"/>
                <a:gd name="connsiteX12" fmla="*/ 1249378 w 2634559"/>
                <a:gd name="connsiteY12" fmla="*/ 239917 h 1638677"/>
                <a:gd name="connsiteX13" fmla="*/ 1480242 w 2634559"/>
                <a:gd name="connsiteY13" fmla="*/ 135802 h 1638677"/>
                <a:gd name="connsiteX14" fmla="*/ 1756372 w 2634559"/>
                <a:gd name="connsiteY14" fmla="*/ 31687 h 1638677"/>
                <a:gd name="connsiteX15" fmla="*/ 1896701 w 2634559"/>
                <a:gd name="connsiteY15" fmla="*/ 4526 h 1638677"/>
                <a:gd name="connsiteX16" fmla="*/ 2014396 w 2634559"/>
                <a:gd name="connsiteY16" fmla="*/ 0 h 1638677"/>
                <a:gd name="connsiteX17" fmla="*/ 2109458 w 2634559"/>
                <a:gd name="connsiteY17" fmla="*/ 58847 h 1638677"/>
                <a:gd name="connsiteX18" fmla="*/ 2209046 w 2634559"/>
                <a:gd name="connsiteY18" fmla="*/ 181069 h 1638677"/>
                <a:gd name="connsiteX19" fmla="*/ 2299580 w 2634559"/>
                <a:gd name="connsiteY19" fmla="*/ 307818 h 1638677"/>
                <a:gd name="connsiteX20" fmla="*/ 2399168 w 2634559"/>
                <a:gd name="connsiteY20" fmla="*/ 470780 h 1638677"/>
                <a:gd name="connsiteX21" fmla="*/ 2503283 w 2634559"/>
                <a:gd name="connsiteY21" fmla="*/ 624689 h 1638677"/>
                <a:gd name="connsiteX22" fmla="*/ 2575711 w 2634559"/>
                <a:gd name="connsiteY22" fmla="*/ 760491 h 1638677"/>
                <a:gd name="connsiteX23" fmla="*/ 2620978 w 2634559"/>
                <a:gd name="connsiteY23" fmla="*/ 882713 h 1638677"/>
                <a:gd name="connsiteX24" fmla="*/ 2634559 w 2634559"/>
                <a:gd name="connsiteY24" fmla="*/ 964194 h 1638677"/>
                <a:gd name="connsiteX25" fmla="*/ 2616452 w 2634559"/>
                <a:gd name="connsiteY25" fmla="*/ 1090942 h 1638677"/>
                <a:gd name="connsiteX26" fmla="*/ 2571184 w 2634559"/>
                <a:gd name="connsiteY26" fmla="*/ 1353493 h 1638677"/>
                <a:gd name="connsiteX27" fmla="*/ 2571184 w 2634559"/>
                <a:gd name="connsiteY27" fmla="*/ 1638677 h 1638677"/>
                <a:gd name="connsiteX28" fmla="*/ 2489703 w 2634559"/>
                <a:gd name="connsiteY28" fmla="*/ 1634150 h 1638677"/>
                <a:gd name="connsiteX29" fmla="*/ 2498757 w 2634559"/>
                <a:gd name="connsiteY29" fmla="*/ 1557196 h 1638677"/>
                <a:gd name="connsiteX30" fmla="*/ 2485176 w 2634559"/>
                <a:gd name="connsiteY30" fmla="*/ 1502875 h 1638677"/>
                <a:gd name="connsiteX31" fmla="*/ 2476123 w 2634559"/>
                <a:gd name="connsiteY31" fmla="*/ 1434974 h 1638677"/>
                <a:gd name="connsiteX32" fmla="*/ 2485176 w 2634559"/>
                <a:gd name="connsiteY32" fmla="*/ 1339913 h 1638677"/>
                <a:gd name="connsiteX33" fmla="*/ 2467069 w 2634559"/>
                <a:gd name="connsiteY33" fmla="*/ 1272012 h 1638677"/>
                <a:gd name="connsiteX34" fmla="*/ 2471596 w 2634559"/>
                <a:gd name="connsiteY34" fmla="*/ 1199584 h 1638677"/>
                <a:gd name="connsiteX35" fmla="*/ 2516863 w 2634559"/>
                <a:gd name="connsiteY35" fmla="*/ 1140736 h 1638677"/>
                <a:gd name="connsiteX36" fmla="*/ 2525917 w 2634559"/>
                <a:gd name="connsiteY36" fmla="*/ 1063782 h 1638677"/>
                <a:gd name="connsiteX37" fmla="*/ 2494230 w 2634559"/>
                <a:gd name="connsiteY37" fmla="*/ 1018515 h 1638677"/>
                <a:gd name="connsiteX38" fmla="*/ 2512337 w 2634559"/>
                <a:gd name="connsiteY38" fmla="*/ 900820 h 1638677"/>
                <a:gd name="connsiteX39" fmla="*/ 2512337 w 2634559"/>
                <a:gd name="connsiteY39" fmla="*/ 851025 h 1638677"/>
                <a:gd name="connsiteX40" fmla="*/ 2489703 w 2634559"/>
                <a:gd name="connsiteY40" fmla="*/ 796705 h 1638677"/>
                <a:gd name="connsiteX41" fmla="*/ 2462543 w 2634559"/>
                <a:gd name="connsiteY41" fmla="*/ 728804 h 1638677"/>
                <a:gd name="connsiteX42" fmla="*/ 2453489 w 2634559"/>
                <a:gd name="connsiteY42" fmla="*/ 683536 h 1638677"/>
                <a:gd name="connsiteX43" fmla="*/ 2408222 w 2634559"/>
                <a:gd name="connsiteY43" fmla="*/ 642796 h 1638677"/>
                <a:gd name="connsiteX44" fmla="*/ 2390115 w 2634559"/>
                <a:gd name="connsiteY44" fmla="*/ 597528 h 1638677"/>
                <a:gd name="connsiteX45" fmla="*/ 2358428 w 2634559"/>
                <a:gd name="connsiteY45" fmla="*/ 547734 h 1638677"/>
                <a:gd name="connsiteX46" fmla="*/ 2326741 w 2634559"/>
                <a:gd name="connsiteY46" fmla="*/ 497940 h 1638677"/>
                <a:gd name="connsiteX47" fmla="*/ 2308634 w 2634559"/>
                <a:gd name="connsiteY47" fmla="*/ 443620 h 1638677"/>
                <a:gd name="connsiteX48" fmla="*/ 2263366 w 2634559"/>
                <a:gd name="connsiteY48" fmla="*/ 416459 h 1638677"/>
                <a:gd name="connsiteX49" fmla="*/ 2231679 w 2634559"/>
                <a:gd name="connsiteY49" fmla="*/ 389299 h 1638677"/>
                <a:gd name="connsiteX50" fmla="*/ 2209046 w 2634559"/>
                <a:gd name="connsiteY50" fmla="*/ 334978 h 1638677"/>
                <a:gd name="connsiteX51" fmla="*/ 2181885 w 2634559"/>
                <a:gd name="connsiteY51" fmla="*/ 280657 h 1638677"/>
                <a:gd name="connsiteX52" fmla="*/ 2145671 w 2634559"/>
                <a:gd name="connsiteY52" fmla="*/ 244443 h 1638677"/>
                <a:gd name="connsiteX53" fmla="*/ 2104931 w 2634559"/>
                <a:gd name="connsiteY53" fmla="*/ 153909 h 1638677"/>
                <a:gd name="connsiteX54" fmla="*/ 2077770 w 2634559"/>
                <a:gd name="connsiteY54" fmla="*/ 113168 h 1638677"/>
                <a:gd name="connsiteX55" fmla="*/ 2041557 w 2634559"/>
                <a:gd name="connsiteY55" fmla="*/ 95061 h 1638677"/>
                <a:gd name="connsiteX56" fmla="*/ 1941968 w 2634559"/>
                <a:gd name="connsiteY56" fmla="*/ 76954 h 1638677"/>
                <a:gd name="connsiteX57" fmla="*/ 1901228 w 2634559"/>
                <a:gd name="connsiteY57" fmla="*/ 90534 h 1638677"/>
                <a:gd name="connsiteX58" fmla="*/ 1756372 w 2634559"/>
                <a:gd name="connsiteY58" fmla="*/ 104115 h 1638677"/>
                <a:gd name="connsiteX59" fmla="*/ 1706578 w 2634559"/>
                <a:gd name="connsiteY59" fmla="*/ 113168 h 1638677"/>
                <a:gd name="connsiteX60" fmla="*/ 1656784 w 2634559"/>
                <a:gd name="connsiteY60" fmla="*/ 140328 h 1638677"/>
                <a:gd name="connsiteX61" fmla="*/ 1602463 w 2634559"/>
                <a:gd name="connsiteY61" fmla="*/ 153909 h 1638677"/>
                <a:gd name="connsiteX62" fmla="*/ 1561723 w 2634559"/>
                <a:gd name="connsiteY62" fmla="*/ 172016 h 1638677"/>
                <a:gd name="connsiteX63" fmla="*/ 1516456 w 2634559"/>
                <a:gd name="connsiteY63" fmla="*/ 199176 h 1638677"/>
                <a:gd name="connsiteX64" fmla="*/ 1453081 w 2634559"/>
                <a:gd name="connsiteY64" fmla="*/ 212756 h 1638677"/>
                <a:gd name="connsiteX65" fmla="*/ 1407814 w 2634559"/>
                <a:gd name="connsiteY65" fmla="*/ 221810 h 1638677"/>
                <a:gd name="connsiteX66" fmla="*/ 1376127 w 2634559"/>
                <a:gd name="connsiteY66" fmla="*/ 248970 h 1638677"/>
                <a:gd name="connsiteX67" fmla="*/ 1353493 w 2634559"/>
                <a:gd name="connsiteY67" fmla="*/ 289711 h 1638677"/>
                <a:gd name="connsiteX68" fmla="*/ 1312753 w 2634559"/>
                <a:gd name="connsiteY68" fmla="*/ 312344 h 1638677"/>
                <a:gd name="connsiteX69" fmla="*/ 1267485 w 2634559"/>
                <a:gd name="connsiteY69" fmla="*/ 339505 h 1638677"/>
                <a:gd name="connsiteX70" fmla="*/ 1252360 w 2634559"/>
                <a:gd name="connsiteY70" fmla="*/ 375719 h 1638677"/>
                <a:gd name="connsiteX71" fmla="*/ 1202953 w 2634559"/>
                <a:gd name="connsiteY71" fmla="*/ 429846 h 1638677"/>
                <a:gd name="connsiteX72" fmla="*/ 1154317 w 2634559"/>
                <a:gd name="connsiteY72" fmla="*/ 466253 h 1638677"/>
                <a:gd name="connsiteX73" fmla="*/ 1171651 w 2634559"/>
                <a:gd name="connsiteY73" fmla="*/ 479254 h 1638677"/>
                <a:gd name="connsiteX74" fmla="*/ 1077363 w 2634559"/>
                <a:gd name="connsiteY74" fmla="*/ 538681 h 1638677"/>
                <a:gd name="connsiteX75" fmla="*/ 1068309 w 2634559"/>
                <a:gd name="connsiteY75" fmla="*/ 570368 h 1638677"/>
                <a:gd name="connsiteX76" fmla="*/ 1027568 w 2634559"/>
                <a:gd name="connsiteY76" fmla="*/ 597528 h 1638677"/>
                <a:gd name="connsiteX77" fmla="*/ 995881 w 2634559"/>
                <a:gd name="connsiteY77" fmla="*/ 660903 h 1638677"/>
                <a:gd name="connsiteX78" fmla="*/ 973248 w 2634559"/>
                <a:gd name="connsiteY78" fmla="*/ 719750 h 1638677"/>
                <a:gd name="connsiteX79" fmla="*/ 950614 w 2634559"/>
                <a:gd name="connsiteY79" fmla="*/ 769544 h 1638677"/>
                <a:gd name="connsiteX80" fmla="*/ 923454 w 2634559"/>
                <a:gd name="connsiteY80" fmla="*/ 814812 h 1638677"/>
                <a:gd name="connsiteX81" fmla="*/ 900181 w 2634559"/>
                <a:gd name="connsiteY81" fmla="*/ 859884 h 1638677"/>
                <a:gd name="connsiteX82" fmla="*/ 832919 w 2634559"/>
                <a:gd name="connsiteY82" fmla="*/ 871299 h 1638677"/>
                <a:gd name="connsiteX83" fmla="*/ 722111 w 2634559"/>
                <a:gd name="connsiteY83" fmla="*/ 892849 h 1638677"/>
                <a:gd name="connsiteX84" fmla="*/ 658738 w 2634559"/>
                <a:gd name="connsiteY84" fmla="*/ 904068 h 1638677"/>
                <a:gd name="connsiteX85" fmla="*/ 578782 w 2634559"/>
                <a:gd name="connsiteY85" fmla="*/ 901264 h 1638677"/>
                <a:gd name="connsiteX86" fmla="*/ 497691 w 2634559"/>
                <a:gd name="connsiteY86" fmla="*/ 899543 h 1638677"/>
                <a:gd name="connsiteX87" fmla="*/ 400713 w 2634559"/>
                <a:gd name="connsiteY87" fmla="*/ 907957 h 1638677"/>
                <a:gd name="connsiteX88" fmla="*/ 298764 w 2634559"/>
                <a:gd name="connsiteY88" fmla="*/ 944170 h 1638677"/>
                <a:gd name="connsiteX89" fmla="*/ 227615 w 2634559"/>
                <a:gd name="connsiteY89" fmla="*/ 980384 h 1638677"/>
                <a:gd name="connsiteX90" fmla="*/ 162518 w 2634559"/>
                <a:gd name="connsiteY90" fmla="*/ 1029734 h 1638677"/>
                <a:gd name="connsiteX91" fmla="*/ 93339 w 2634559"/>
                <a:gd name="connsiteY91" fmla="*/ 1077807 h 1638677"/>
                <a:gd name="connsiteX92" fmla="*/ 48072 w 2634559"/>
                <a:gd name="connsiteY92" fmla="*/ 1085776 h 1638677"/>
                <a:gd name="connsiteX93" fmla="*/ 0 w 2634559"/>
                <a:gd name="connsiteY93" fmla="*/ 1077362 h 1638677"/>
                <a:gd name="connsiteX0" fmla="*/ 0 w 2634559"/>
                <a:gd name="connsiteY0" fmla="*/ 1013988 h 1638677"/>
                <a:gd name="connsiteX1" fmla="*/ 72428 w 2634559"/>
                <a:gd name="connsiteY1" fmla="*/ 1009461 h 1638677"/>
                <a:gd name="connsiteX2" fmla="*/ 199176 w 2634559"/>
                <a:gd name="connsiteY2" fmla="*/ 923453 h 1638677"/>
                <a:gd name="connsiteX3" fmla="*/ 339505 w 2634559"/>
                <a:gd name="connsiteY3" fmla="*/ 846499 h 1638677"/>
                <a:gd name="connsiteX4" fmla="*/ 439093 w 2634559"/>
                <a:gd name="connsiteY4" fmla="*/ 828392 h 1638677"/>
                <a:gd name="connsiteX5" fmla="*/ 642796 w 2634559"/>
                <a:gd name="connsiteY5" fmla="*/ 832919 h 1638677"/>
                <a:gd name="connsiteX6" fmla="*/ 746911 w 2634559"/>
                <a:gd name="connsiteY6" fmla="*/ 846499 h 1638677"/>
                <a:gd name="connsiteX7" fmla="*/ 823865 w 2634559"/>
                <a:gd name="connsiteY7" fmla="*/ 823865 h 1638677"/>
                <a:gd name="connsiteX8" fmla="*/ 878186 w 2634559"/>
                <a:gd name="connsiteY8" fmla="*/ 728804 h 1638677"/>
                <a:gd name="connsiteX9" fmla="*/ 941561 w 2634559"/>
                <a:gd name="connsiteY9" fmla="*/ 543208 h 1638677"/>
                <a:gd name="connsiteX10" fmla="*/ 1154317 w 2634559"/>
                <a:gd name="connsiteY10" fmla="*/ 330451 h 1638677"/>
                <a:gd name="connsiteX11" fmla="*/ 1190531 w 2634559"/>
                <a:gd name="connsiteY11" fmla="*/ 316871 h 1638677"/>
                <a:gd name="connsiteX12" fmla="*/ 1249378 w 2634559"/>
                <a:gd name="connsiteY12" fmla="*/ 239917 h 1638677"/>
                <a:gd name="connsiteX13" fmla="*/ 1480242 w 2634559"/>
                <a:gd name="connsiteY13" fmla="*/ 135802 h 1638677"/>
                <a:gd name="connsiteX14" fmla="*/ 1756372 w 2634559"/>
                <a:gd name="connsiteY14" fmla="*/ 31687 h 1638677"/>
                <a:gd name="connsiteX15" fmla="*/ 1896701 w 2634559"/>
                <a:gd name="connsiteY15" fmla="*/ 4526 h 1638677"/>
                <a:gd name="connsiteX16" fmla="*/ 2014396 w 2634559"/>
                <a:gd name="connsiteY16" fmla="*/ 0 h 1638677"/>
                <a:gd name="connsiteX17" fmla="*/ 2109458 w 2634559"/>
                <a:gd name="connsiteY17" fmla="*/ 58847 h 1638677"/>
                <a:gd name="connsiteX18" fmla="*/ 2209046 w 2634559"/>
                <a:gd name="connsiteY18" fmla="*/ 181069 h 1638677"/>
                <a:gd name="connsiteX19" fmla="*/ 2299580 w 2634559"/>
                <a:gd name="connsiteY19" fmla="*/ 307818 h 1638677"/>
                <a:gd name="connsiteX20" fmla="*/ 2399168 w 2634559"/>
                <a:gd name="connsiteY20" fmla="*/ 470780 h 1638677"/>
                <a:gd name="connsiteX21" fmla="*/ 2503283 w 2634559"/>
                <a:gd name="connsiteY21" fmla="*/ 624689 h 1638677"/>
                <a:gd name="connsiteX22" fmla="*/ 2575711 w 2634559"/>
                <a:gd name="connsiteY22" fmla="*/ 760491 h 1638677"/>
                <a:gd name="connsiteX23" fmla="*/ 2620978 w 2634559"/>
                <a:gd name="connsiteY23" fmla="*/ 882713 h 1638677"/>
                <a:gd name="connsiteX24" fmla="*/ 2634559 w 2634559"/>
                <a:gd name="connsiteY24" fmla="*/ 964194 h 1638677"/>
                <a:gd name="connsiteX25" fmla="*/ 2616452 w 2634559"/>
                <a:gd name="connsiteY25" fmla="*/ 1090942 h 1638677"/>
                <a:gd name="connsiteX26" fmla="*/ 2571184 w 2634559"/>
                <a:gd name="connsiteY26" fmla="*/ 1353493 h 1638677"/>
                <a:gd name="connsiteX27" fmla="*/ 2571184 w 2634559"/>
                <a:gd name="connsiteY27" fmla="*/ 1638677 h 1638677"/>
                <a:gd name="connsiteX28" fmla="*/ 2489703 w 2634559"/>
                <a:gd name="connsiteY28" fmla="*/ 1634150 h 1638677"/>
                <a:gd name="connsiteX29" fmla="*/ 2498757 w 2634559"/>
                <a:gd name="connsiteY29" fmla="*/ 1557196 h 1638677"/>
                <a:gd name="connsiteX30" fmla="*/ 2485176 w 2634559"/>
                <a:gd name="connsiteY30" fmla="*/ 1502875 h 1638677"/>
                <a:gd name="connsiteX31" fmla="*/ 2476123 w 2634559"/>
                <a:gd name="connsiteY31" fmla="*/ 1434974 h 1638677"/>
                <a:gd name="connsiteX32" fmla="*/ 2485176 w 2634559"/>
                <a:gd name="connsiteY32" fmla="*/ 1339913 h 1638677"/>
                <a:gd name="connsiteX33" fmla="*/ 2467069 w 2634559"/>
                <a:gd name="connsiteY33" fmla="*/ 1272012 h 1638677"/>
                <a:gd name="connsiteX34" fmla="*/ 2471596 w 2634559"/>
                <a:gd name="connsiteY34" fmla="*/ 1199584 h 1638677"/>
                <a:gd name="connsiteX35" fmla="*/ 2516863 w 2634559"/>
                <a:gd name="connsiteY35" fmla="*/ 1140736 h 1638677"/>
                <a:gd name="connsiteX36" fmla="*/ 2525917 w 2634559"/>
                <a:gd name="connsiteY36" fmla="*/ 1063782 h 1638677"/>
                <a:gd name="connsiteX37" fmla="*/ 2494230 w 2634559"/>
                <a:gd name="connsiteY37" fmla="*/ 1018515 h 1638677"/>
                <a:gd name="connsiteX38" fmla="*/ 2512337 w 2634559"/>
                <a:gd name="connsiteY38" fmla="*/ 900820 h 1638677"/>
                <a:gd name="connsiteX39" fmla="*/ 2512337 w 2634559"/>
                <a:gd name="connsiteY39" fmla="*/ 851025 h 1638677"/>
                <a:gd name="connsiteX40" fmla="*/ 2489703 w 2634559"/>
                <a:gd name="connsiteY40" fmla="*/ 796705 h 1638677"/>
                <a:gd name="connsiteX41" fmla="*/ 2462543 w 2634559"/>
                <a:gd name="connsiteY41" fmla="*/ 728804 h 1638677"/>
                <a:gd name="connsiteX42" fmla="*/ 2453489 w 2634559"/>
                <a:gd name="connsiteY42" fmla="*/ 683536 h 1638677"/>
                <a:gd name="connsiteX43" fmla="*/ 2408222 w 2634559"/>
                <a:gd name="connsiteY43" fmla="*/ 642796 h 1638677"/>
                <a:gd name="connsiteX44" fmla="*/ 2390115 w 2634559"/>
                <a:gd name="connsiteY44" fmla="*/ 597528 h 1638677"/>
                <a:gd name="connsiteX45" fmla="*/ 2358428 w 2634559"/>
                <a:gd name="connsiteY45" fmla="*/ 547734 h 1638677"/>
                <a:gd name="connsiteX46" fmla="*/ 2326741 w 2634559"/>
                <a:gd name="connsiteY46" fmla="*/ 497940 h 1638677"/>
                <a:gd name="connsiteX47" fmla="*/ 2308634 w 2634559"/>
                <a:gd name="connsiteY47" fmla="*/ 443620 h 1638677"/>
                <a:gd name="connsiteX48" fmla="*/ 2263366 w 2634559"/>
                <a:gd name="connsiteY48" fmla="*/ 416459 h 1638677"/>
                <a:gd name="connsiteX49" fmla="*/ 2231679 w 2634559"/>
                <a:gd name="connsiteY49" fmla="*/ 389299 h 1638677"/>
                <a:gd name="connsiteX50" fmla="*/ 2209046 w 2634559"/>
                <a:gd name="connsiteY50" fmla="*/ 334978 h 1638677"/>
                <a:gd name="connsiteX51" fmla="*/ 2181885 w 2634559"/>
                <a:gd name="connsiteY51" fmla="*/ 280657 h 1638677"/>
                <a:gd name="connsiteX52" fmla="*/ 2145671 w 2634559"/>
                <a:gd name="connsiteY52" fmla="*/ 244443 h 1638677"/>
                <a:gd name="connsiteX53" fmla="*/ 2104931 w 2634559"/>
                <a:gd name="connsiteY53" fmla="*/ 153909 h 1638677"/>
                <a:gd name="connsiteX54" fmla="*/ 2077770 w 2634559"/>
                <a:gd name="connsiteY54" fmla="*/ 113168 h 1638677"/>
                <a:gd name="connsiteX55" fmla="*/ 2041557 w 2634559"/>
                <a:gd name="connsiteY55" fmla="*/ 95061 h 1638677"/>
                <a:gd name="connsiteX56" fmla="*/ 1941968 w 2634559"/>
                <a:gd name="connsiteY56" fmla="*/ 76954 h 1638677"/>
                <a:gd name="connsiteX57" fmla="*/ 1901228 w 2634559"/>
                <a:gd name="connsiteY57" fmla="*/ 90534 h 1638677"/>
                <a:gd name="connsiteX58" fmla="*/ 1756372 w 2634559"/>
                <a:gd name="connsiteY58" fmla="*/ 104115 h 1638677"/>
                <a:gd name="connsiteX59" fmla="*/ 1706578 w 2634559"/>
                <a:gd name="connsiteY59" fmla="*/ 113168 h 1638677"/>
                <a:gd name="connsiteX60" fmla="*/ 1656784 w 2634559"/>
                <a:gd name="connsiteY60" fmla="*/ 140328 h 1638677"/>
                <a:gd name="connsiteX61" fmla="*/ 1602463 w 2634559"/>
                <a:gd name="connsiteY61" fmla="*/ 153909 h 1638677"/>
                <a:gd name="connsiteX62" fmla="*/ 1561723 w 2634559"/>
                <a:gd name="connsiteY62" fmla="*/ 172016 h 1638677"/>
                <a:gd name="connsiteX63" fmla="*/ 1516456 w 2634559"/>
                <a:gd name="connsiteY63" fmla="*/ 199176 h 1638677"/>
                <a:gd name="connsiteX64" fmla="*/ 1453081 w 2634559"/>
                <a:gd name="connsiteY64" fmla="*/ 212756 h 1638677"/>
                <a:gd name="connsiteX65" fmla="*/ 1407814 w 2634559"/>
                <a:gd name="connsiteY65" fmla="*/ 221810 h 1638677"/>
                <a:gd name="connsiteX66" fmla="*/ 1376127 w 2634559"/>
                <a:gd name="connsiteY66" fmla="*/ 248970 h 1638677"/>
                <a:gd name="connsiteX67" fmla="*/ 1370828 w 2634559"/>
                <a:gd name="connsiteY67" fmla="*/ 289711 h 1638677"/>
                <a:gd name="connsiteX68" fmla="*/ 1312753 w 2634559"/>
                <a:gd name="connsiteY68" fmla="*/ 312344 h 1638677"/>
                <a:gd name="connsiteX69" fmla="*/ 1267485 w 2634559"/>
                <a:gd name="connsiteY69" fmla="*/ 339505 h 1638677"/>
                <a:gd name="connsiteX70" fmla="*/ 1252360 w 2634559"/>
                <a:gd name="connsiteY70" fmla="*/ 375719 h 1638677"/>
                <a:gd name="connsiteX71" fmla="*/ 1202953 w 2634559"/>
                <a:gd name="connsiteY71" fmla="*/ 429846 h 1638677"/>
                <a:gd name="connsiteX72" fmla="*/ 1154317 w 2634559"/>
                <a:gd name="connsiteY72" fmla="*/ 466253 h 1638677"/>
                <a:gd name="connsiteX73" fmla="*/ 1171651 w 2634559"/>
                <a:gd name="connsiteY73" fmla="*/ 479254 h 1638677"/>
                <a:gd name="connsiteX74" fmla="*/ 1077363 w 2634559"/>
                <a:gd name="connsiteY74" fmla="*/ 538681 h 1638677"/>
                <a:gd name="connsiteX75" fmla="*/ 1068309 w 2634559"/>
                <a:gd name="connsiteY75" fmla="*/ 570368 h 1638677"/>
                <a:gd name="connsiteX76" fmla="*/ 1027568 w 2634559"/>
                <a:gd name="connsiteY76" fmla="*/ 597528 h 1638677"/>
                <a:gd name="connsiteX77" fmla="*/ 995881 w 2634559"/>
                <a:gd name="connsiteY77" fmla="*/ 660903 h 1638677"/>
                <a:gd name="connsiteX78" fmla="*/ 973248 w 2634559"/>
                <a:gd name="connsiteY78" fmla="*/ 719750 h 1638677"/>
                <a:gd name="connsiteX79" fmla="*/ 950614 w 2634559"/>
                <a:gd name="connsiteY79" fmla="*/ 769544 h 1638677"/>
                <a:gd name="connsiteX80" fmla="*/ 923454 w 2634559"/>
                <a:gd name="connsiteY80" fmla="*/ 814812 h 1638677"/>
                <a:gd name="connsiteX81" fmla="*/ 900181 w 2634559"/>
                <a:gd name="connsiteY81" fmla="*/ 859884 h 1638677"/>
                <a:gd name="connsiteX82" fmla="*/ 832919 w 2634559"/>
                <a:gd name="connsiteY82" fmla="*/ 871299 h 1638677"/>
                <a:gd name="connsiteX83" fmla="*/ 722111 w 2634559"/>
                <a:gd name="connsiteY83" fmla="*/ 892849 h 1638677"/>
                <a:gd name="connsiteX84" fmla="*/ 658738 w 2634559"/>
                <a:gd name="connsiteY84" fmla="*/ 904068 h 1638677"/>
                <a:gd name="connsiteX85" fmla="*/ 578782 w 2634559"/>
                <a:gd name="connsiteY85" fmla="*/ 901264 h 1638677"/>
                <a:gd name="connsiteX86" fmla="*/ 497691 w 2634559"/>
                <a:gd name="connsiteY86" fmla="*/ 899543 h 1638677"/>
                <a:gd name="connsiteX87" fmla="*/ 400713 w 2634559"/>
                <a:gd name="connsiteY87" fmla="*/ 907957 h 1638677"/>
                <a:gd name="connsiteX88" fmla="*/ 298764 w 2634559"/>
                <a:gd name="connsiteY88" fmla="*/ 944170 h 1638677"/>
                <a:gd name="connsiteX89" fmla="*/ 227615 w 2634559"/>
                <a:gd name="connsiteY89" fmla="*/ 980384 h 1638677"/>
                <a:gd name="connsiteX90" fmla="*/ 162518 w 2634559"/>
                <a:gd name="connsiteY90" fmla="*/ 1029734 h 1638677"/>
                <a:gd name="connsiteX91" fmla="*/ 93339 w 2634559"/>
                <a:gd name="connsiteY91" fmla="*/ 1077807 h 1638677"/>
                <a:gd name="connsiteX92" fmla="*/ 48072 w 2634559"/>
                <a:gd name="connsiteY92" fmla="*/ 1085776 h 1638677"/>
                <a:gd name="connsiteX93" fmla="*/ 0 w 2634559"/>
                <a:gd name="connsiteY93" fmla="*/ 1077362 h 1638677"/>
                <a:gd name="connsiteX0" fmla="*/ 0 w 2634559"/>
                <a:gd name="connsiteY0" fmla="*/ 1013988 h 1638677"/>
                <a:gd name="connsiteX1" fmla="*/ 72428 w 2634559"/>
                <a:gd name="connsiteY1" fmla="*/ 1009461 h 1638677"/>
                <a:gd name="connsiteX2" fmla="*/ 199176 w 2634559"/>
                <a:gd name="connsiteY2" fmla="*/ 923453 h 1638677"/>
                <a:gd name="connsiteX3" fmla="*/ 339505 w 2634559"/>
                <a:gd name="connsiteY3" fmla="*/ 846499 h 1638677"/>
                <a:gd name="connsiteX4" fmla="*/ 439093 w 2634559"/>
                <a:gd name="connsiteY4" fmla="*/ 828392 h 1638677"/>
                <a:gd name="connsiteX5" fmla="*/ 642796 w 2634559"/>
                <a:gd name="connsiteY5" fmla="*/ 832919 h 1638677"/>
                <a:gd name="connsiteX6" fmla="*/ 746911 w 2634559"/>
                <a:gd name="connsiteY6" fmla="*/ 846499 h 1638677"/>
                <a:gd name="connsiteX7" fmla="*/ 823865 w 2634559"/>
                <a:gd name="connsiteY7" fmla="*/ 823865 h 1638677"/>
                <a:gd name="connsiteX8" fmla="*/ 878186 w 2634559"/>
                <a:gd name="connsiteY8" fmla="*/ 728804 h 1638677"/>
                <a:gd name="connsiteX9" fmla="*/ 941561 w 2634559"/>
                <a:gd name="connsiteY9" fmla="*/ 543208 h 1638677"/>
                <a:gd name="connsiteX10" fmla="*/ 1154317 w 2634559"/>
                <a:gd name="connsiteY10" fmla="*/ 330451 h 1638677"/>
                <a:gd name="connsiteX11" fmla="*/ 1190531 w 2634559"/>
                <a:gd name="connsiteY11" fmla="*/ 316871 h 1638677"/>
                <a:gd name="connsiteX12" fmla="*/ 1249378 w 2634559"/>
                <a:gd name="connsiteY12" fmla="*/ 239917 h 1638677"/>
                <a:gd name="connsiteX13" fmla="*/ 1480242 w 2634559"/>
                <a:gd name="connsiteY13" fmla="*/ 135802 h 1638677"/>
                <a:gd name="connsiteX14" fmla="*/ 1756372 w 2634559"/>
                <a:gd name="connsiteY14" fmla="*/ 31687 h 1638677"/>
                <a:gd name="connsiteX15" fmla="*/ 1896701 w 2634559"/>
                <a:gd name="connsiteY15" fmla="*/ 4526 h 1638677"/>
                <a:gd name="connsiteX16" fmla="*/ 2014396 w 2634559"/>
                <a:gd name="connsiteY16" fmla="*/ 0 h 1638677"/>
                <a:gd name="connsiteX17" fmla="*/ 2109458 w 2634559"/>
                <a:gd name="connsiteY17" fmla="*/ 58847 h 1638677"/>
                <a:gd name="connsiteX18" fmla="*/ 2209046 w 2634559"/>
                <a:gd name="connsiteY18" fmla="*/ 181069 h 1638677"/>
                <a:gd name="connsiteX19" fmla="*/ 2299580 w 2634559"/>
                <a:gd name="connsiteY19" fmla="*/ 307818 h 1638677"/>
                <a:gd name="connsiteX20" fmla="*/ 2399168 w 2634559"/>
                <a:gd name="connsiteY20" fmla="*/ 470780 h 1638677"/>
                <a:gd name="connsiteX21" fmla="*/ 2503283 w 2634559"/>
                <a:gd name="connsiteY21" fmla="*/ 624689 h 1638677"/>
                <a:gd name="connsiteX22" fmla="*/ 2575711 w 2634559"/>
                <a:gd name="connsiteY22" fmla="*/ 760491 h 1638677"/>
                <a:gd name="connsiteX23" fmla="*/ 2620978 w 2634559"/>
                <a:gd name="connsiteY23" fmla="*/ 882713 h 1638677"/>
                <a:gd name="connsiteX24" fmla="*/ 2634559 w 2634559"/>
                <a:gd name="connsiteY24" fmla="*/ 964194 h 1638677"/>
                <a:gd name="connsiteX25" fmla="*/ 2616452 w 2634559"/>
                <a:gd name="connsiteY25" fmla="*/ 1090942 h 1638677"/>
                <a:gd name="connsiteX26" fmla="*/ 2571184 w 2634559"/>
                <a:gd name="connsiteY26" fmla="*/ 1353493 h 1638677"/>
                <a:gd name="connsiteX27" fmla="*/ 2571184 w 2634559"/>
                <a:gd name="connsiteY27" fmla="*/ 1638677 h 1638677"/>
                <a:gd name="connsiteX28" fmla="*/ 2489703 w 2634559"/>
                <a:gd name="connsiteY28" fmla="*/ 1634150 h 1638677"/>
                <a:gd name="connsiteX29" fmla="*/ 2498757 w 2634559"/>
                <a:gd name="connsiteY29" fmla="*/ 1557196 h 1638677"/>
                <a:gd name="connsiteX30" fmla="*/ 2485176 w 2634559"/>
                <a:gd name="connsiteY30" fmla="*/ 1502875 h 1638677"/>
                <a:gd name="connsiteX31" fmla="*/ 2476123 w 2634559"/>
                <a:gd name="connsiteY31" fmla="*/ 1434974 h 1638677"/>
                <a:gd name="connsiteX32" fmla="*/ 2485176 w 2634559"/>
                <a:gd name="connsiteY32" fmla="*/ 1339913 h 1638677"/>
                <a:gd name="connsiteX33" fmla="*/ 2467069 w 2634559"/>
                <a:gd name="connsiteY33" fmla="*/ 1272012 h 1638677"/>
                <a:gd name="connsiteX34" fmla="*/ 2471596 w 2634559"/>
                <a:gd name="connsiteY34" fmla="*/ 1199584 h 1638677"/>
                <a:gd name="connsiteX35" fmla="*/ 2516863 w 2634559"/>
                <a:gd name="connsiteY35" fmla="*/ 1140736 h 1638677"/>
                <a:gd name="connsiteX36" fmla="*/ 2525917 w 2634559"/>
                <a:gd name="connsiteY36" fmla="*/ 1063782 h 1638677"/>
                <a:gd name="connsiteX37" fmla="*/ 2494230 w 2634559"/>
                <a:gd name="connsiteY37" fmla="*/ 1018515 h 1638677"/>
                <a:gd name="connsiteX38" fmla="*/ 2512337 w 2634559"/>
                <a:gd name="connsiteY38" fmla="*/ 900820 h 1638677"/>
                <a:gd name="connsiteX39" fmla="*/ 2512337 w 2634559"/>
                <a:gd name="connsiteY39" fmla="*/ 851025 h 1638677"/>
                <a:gd name="connsiteX40" fmla="*/ 2489703 w 2634559"/>
                <a:gd name="connsiteY40" fmla="*/ 796705 h 1638677"/>
                <a:gd name="connsiteX41" fmla="*/ 2462543 w 2634559"/>
                <a:gd name="connsiteY41" fmla="*/ 728804 h 1638677"/>
                <a:gd name="connsiteX42" fmla="*/ 2453489 w 2634559"/>
                <a:gd name="connsiteY42" fmla="*/ 683536 h 1638677"/>
                <a:gd name="connsiteX43" fmla="*/ 2408222 w 2634559"/>
                <a:gd name="connsiteY43" fmla="*/ 642796 h 1638677"/>
                <a:gd name="connsiteX44" fmla="*/ 2390115 w 2634559"/>
                <a:gd name="connsiteY44" fmla="*/ 597528 h 1638677"/>
                <a:gd name="connsiteX45" fmla="*/ 2358428 w 2634559"/>
                <a:gd name="connsiteY45" fmla="*/ 547734 h 1638677"/>
                <a:gd name="connsiteX46" fmla="*/ 2326741 w 2634559"/>
                <a:gd name="connsiteY46" fmla="*/ 497940 h 1638677"/>
                <a:gd name="connsiteX47" fmla="*/ 2308634 w 2634559"/>
                <a:gd name="connsiteY47" fmla="*/ 443620 h 1638677"/>
                <a:gd name="connsiteX48" fmla="*/ 2263366 w 2634559"/>
                <a:gd name="connsiteY48" fmla="*/ 416459 h 1638677"/>
                <a:gd name="connsiteX49" fmla="*/ 2231679 w 2634559"/>
                <a:gd name="connsiteY49" fmla="*/ 389299 h 1638677"/>
                <a:gd name="connsiteX50" fmla="*/ 2209046 w 2634559"/>
                <a:gd name="connsiteY50" fmla="*/ 334978 h 1638677"/>
                <a:gd name="connsiteX51" fmla="*/ 2181885 w 2634559"/>
                <a:gd name="connsiteY51" fmla="*/ 280657 h 1638677"/>
                <a:gd name="connsiteX52" fmla="*/ 2145671 w 2634559"/>
                <a:gd name="connsiteY52" fmla="*/ 244443 h 1638677"/>
                <a:gd name="connsiteX53" fmla="*/ 2104931 w 2634559"/>
                <a:gd name="connsiteY53" fmla="*/ 153909 h 1638677"/>
                <a:gd name="connsiteX54" fmla="*/ 2077770 w 2634559"/>
                <a:gd name="connsiteY54" fmla="*/ 113168 h 1638677"/>
                <a:gd name="connsiteX55" fmla="*/ 2041557 w 2634559"/>
                <a:gd name="connsiteY55" fmla="*/ 95061 h 1638677"/>
                <a:gd name="connsiteX56" fmla="*/ 1941968 w 2634559"/>
                <a:gd name="connsiteY56" fmla="*/ 76954 h 1638677"/>
                <a:gd name="connsiteX57" fmla="*/ 1901228 w 2634559"/>
                <a:gd name="connsiteY57" fmla="*/ 90534 h 1638677"/>
                <a:gd name="connsiteX58" fmla="*/ 1756372 w 2634559"/>
                <a:gd name="connsiteY58" fmla="*/ 104115 h 1638677"/>
                <a:gd name="connsiteX59" fmla="*/ 1706578 w 2634559"/>
                <a:gd name="connsiteY59" fmla="*/ 113168 h 1638677"/>
                <a:gd name="connsiteX60" fmla="*/ 1656784 w 2634559"/>
                <a:gd name="connsiteY60" fmla="*/ 140328 h 1638677"/>
                <a:gd name="connsiteX61" fmla="*/ 1602463 w 2634559"/>
                <a:gd name="connsiteY61" fmla="*/ 153909 h 1638677"/>
                <a:gd name="connsiteX62" fmla="*/ 1561723 w 2634559"/>
                <a:gd name="connsiteY62" fmla="*/ 172016 h 1638677"/>
                <a:gd name="connsiteX63" fmla="*/ 1516456 w 2634559"/>
                <a:gd name="connsiteY63" fmla="*/ 199176 h 1638677"/>
                <a:gd name="connsiteX64" fmla="*/ 1453081 w 2634559"/>
                <a:gd name="connsiteY64" fmla="*/ 212756 h 1638677"/>
                <a:gd name="connsiteX65" fmla="*/ 1433816 w 2634559"/>
                <a:gd name="connsiteY65" fmla="*/ 247812 h 1638677"/>
                <a:gd name="connsiteX66" fmla="*/ 1376127 w 2634559"/>
                <a:gd name="connsiteY66" fmla="*/ 248970 h 1638677"/>
                <a:gd name="connsiteX67" fmla="*/ 1370828 w 2634559"/>
                <a:gd name="connsiteY67" fmla="*/ 289711 h 1638677"/>
                <a:gd name="connsiteX68" fmla="*/ 1312753 w 2634559"/>
                <a:gd name="connsiteY68" fmla="*/ 312344 h 1638677"/>
                <a:gd name="connsiteX69" fmla="*/ 1267485 w 2634559"/>
                <a:gd name="connsiteY69" fmla="*/ 339505 h 1638677"/>
                <a:gd name="connsiteX70" fmla="*/ 1252360 w 2634559"/>
                <a:gd name="connsiteY70" fmla="*/ 375719 h 1638677"/>
                <a:gd name="connsiteX71" fmla="*/ 1202953 w 2634559"/>
                <a:gd name="connsiteY71" fmla="*/ 429846 h 1638677"/>
                <a:gd name="connsiteX72" fmla="*/ 1154317 w 2634559"/>
                <a:gd name="connsiteY72" fmla="*/ 466253 h 1638677"/>
                <a:gd name="connsiteX73" fmla="*/ 1171651 w 2634559"/>
                <a:gd name="connsiteY73" fmla="*/ 479254 h 1638677"/>
                <a:gd name="connsiteX74" fmla="*/ 1077363 w 2634559"/>
                <a:gd name="connsiteY74" fmla="*/ 538681 h 1638677"/>
                <a:gd name="connsiteX75" fmla="*/ 1068309 w 2634559"/>
                <a:gd name="connsiteY75" fmla="*/ 570368 h 1638677"/>
                <a:gd name="connsiteX76" fmla="*/ 1027568 w 2634559"/>
                <a:gd name="connsiteY76" fmla="*/ 597528 h 1638677"/>
                <a:gd name="connsiteX77" fmla="*/ 995881 w 2634559"/>
                <a:gd name="connsiteY77" fmla="*/ 660903 h 1638677"/>
                <a:gd name="connsiteX78" fmla="*/ 973248 w 2634559"/>
                <a:gd name="connsiteY78" fmla="*/ 719750 h 1638677"/>
                <a:gd name="connsiteX79" fmla="*/ 950614 w 2634559"/>
                <a:gd name="connsiteY79" fmla="*/ 769544 h 1638677"/>
                <a:gd name="connsiteX80" fmla="*/ 923454 w 2634559"/>
                <a:gd name="connsiteY80" fmla="*/ 814812 h 1638677"/>
                <a:gd name="connsiteX81" fmla="*/ 900181 w 2634559"/>
                <a:gd name="connsiteY81" fmla="*/ 859884 h 1638677"/>
                <a:gd name="connsiteX82" fmla="*/ 832919 w 2634559"/>
                <a:gd name="connsiteY82" fmla="*/ 871299 h 1638677"/>
                <a:gd name="connsiteX83" fmla="*/ 722111 w 2634559"/>
                <a:gd name="connsiteY83" fmla="*/ 892849 h 1638677"/>
                <a:gd name="connsiteX84" fmla="*/ 658738 w 2634559"/>
                <a:gd name="connsiteY84" fmla="*/ 904068 h 1638677"/>
                <a:gd name="connsiteX85" fmla="*/ 578782 w 2634559"/>
                <a:gd name="connsiteY85" fmla="*/ 901264 h 1638677"/>
                <a:gd name="connsiteX86" fmla="*/ 497691 w 2634559"/>
                <a:gd name="connsiteY86" fmla="*/ 899543 h 1638677"/>
                <a:gd name="connsiteX87" fmla="*/ 400713 w 2634559"/>
                <a:gd name="connsiteY87" fmla="*/ 907957 h 1638677"/>
                <a:gd name="connsiteX88" fmla="*/ 298764 w 2634559"/>
                <a:gd name="connsiteY88" fmla="*/ 944170 h 1638677"/>
                <a:gd name="connsiteX89" fmla="*/ 227615 w 2634559"/>
                <a:gd name="connsiteY89" fmla="*/ 980384 h 1638677"/>
                <a:gd name="connsiteX90" fmla="*/ 162518 w 2634559"/>
                <a:gd name="connsiteY90" fmla="*/ 1029734 h 1638677"/>
                <a:gd name="connsiteX91" fmla="*/ 93339 w 2634559"/>
                <a:gd name="connsiteY91" fmla="*/ 1077807 h 1638677"/>
                <a:gd name="connsiteX92" fmla="*/ 48072 w 2634559"/>
                <a:gd name="connsiteY92" fmla="*/ 1085776 h 1638677"/>
                <a:gd name="connsiteX93" fmla="*/ 0 w 2634559"/>
                <a:gd name="connsiteY93" fmla="*/ 1077362 h 1638677"/>
                <a:gd name="connsiteX0" fmla="*/ 0 w 2634559"/>
                <a:gd name="connsiteY0" fmla="*/ 1013988 h 1638677"/>
                <a:gd name="connsiteX1" fmla="*/ 72428 w 2634559"/>
                <a:gd name="connsiteY1" fmla="*/ 1009461 h 1638677"/>
                <a:gd name="connsiteX2" fmla="*/ 199176 w 2634559"/>
                <a:gd name="connsiteY2" fmla="*/ 923453 h 1638677"/>
                <a:gd name="connsiteX3" fmla="*/ 339505 w 2634559"/>
                <a:gd name="connsiteY3" fmla="*/ 846499 h 1638677"/>
                <a:gd name="connsiteX4" fmla="*/ 439093 w 2634559"/>
                <a:gd name="connsiteY4" fmla="*/ 828392 h 1638677"/>
                <a:gd name="connsiteX5" fmla="*/ 642796 w 2634559"/>
                <a:gd name="connsiteY5" fmla="*/ 832919 h 1638677"/>
                <a:gd name="connsiteX6" fmla="*/ 746911 w 2634559"/>
                <a:gd name="connsiteY6" fmla="*/ 846499 h 1638677"/>
                <a:gd name="connsiteX7" fmla="*/ 823865 w 2634559"/>
                <a:gd name="connsiteY7" fmla="*/ 823865 h 1638677"/>
                <a:gd name="connsiteX8" fmla="*/ 878186 w 2634559"/>
                <a:gd name="connsiteY8" fmla="*/ 728804 h 1638677"/>
                <a:gd name="connsiteX9" fmla="*/ 941561 w 2634559"/>
                <a:gd name="connsiteY9" fmla="*/ 543208 h 1638677"/>
                <a:gd name="connsiteX10" fmla="*/ 1154317 w 2634559"/>
                <a:gd name="connsiteY10" fmla="*/ 330451 h 1638677"/>
                <a:gd name="connsiteX11" fmla="*/ 1190531 w 2634559"/>
                <a:gd name="connsiteY11" fmla="*/ 316871 h 1638677"/>
                <a:gd name="connsiteX12" fmla="*/ 1249378 w 2634559"/>
                <a:gd name="connsiteY12" fmla="*/ 239917 h 1638677"/>
                <a:gd name="connsiteX13" fmla="*/ 1480242 w 2634559"/>
                <a:gd name="connsiteY13" fmla="*/ 135802 h 1638677"/>
                <a:gd name="connsiteX14" fmla="*/ 1756372 w 2634559"/>
                <a:gd name="connsiteY14" fmla="*/ 31687 h 1638677"/>
                <a:gd name="connsiteX15" fmla="*/ 1896701 w 2634559"/>
                <a:gd name="connsiteY15" fmla="*/ 4526 h 1638677"/>
                <a:gd name="connsiteX16" fmla="*/ 2014396 w 2634559"/>
                <a:gd name="connsiteY16" fmla="*/ 0 h 1638677"/>
                <a:gd name="connsiteX17" fmla="*/ 2109458 w 2634559"/>
                <a:gd name="connsiteY17" fmla="*/ 58847 h 1638677"/>
                <a:gd name="connsiteX18" fmla="*/ 2209046 w 2634559"/>
                <a:gd name="connsiteY18" fmla="*/ 181069 h 1638677"/>
                <a:gd name="connsiteX19" fmla="*/ 2299580 w 2634559"/>
                <a:gd name="connsiteY19" fmla="*/ 307818 h 1638677"/>
                <a:gd name="connsiteX20" fmla="*/ 2399168 w 2634559"/>
                <a:gd name="connsiteY20" fmla="*/ 470780 h 1638677"/>
                <a:gd name="connsiteX21" fmla="*/ 2503283 w 2634559"/>
                <a:gd name="connsiteY21" fmla="*/ 624689 h 1638677"/>
                <a:gd name="connsiteX22" fmla="*/ 2575711 w 2634559"/>
                <a:gd name="connsiteY22" fmla="*/ 760491 h 1638677"/>
                <a:gd name="connsiteX23" fmla="*/ 2620978 w 2634559"/>
                <a:gd name="connsiteY23" fmla="*/ 882713 h 1638677"/>
                <a:gd name="connsiteX24" fmla="*/ 2634559 w 2634559"/>
                <a:gd name="connsiteY24" fmla="*/ 964194 h 1638677"/>
                <a:gd name="connsiteX25" fmla="*/ 2616452 w 2634559"/>
                <a:gd name="connsiteY25" fmla="*/ 1090942 h 1638677"/>
                <a:gd name="connsiteX26" fmla="*/ 2571184 w 2634559"/>
                <a:gd name="connsiteY26" fmla="*/ 1353493 h 1638677"/>
                <a:gd name="connsiteX27" fmla="*/ 2571184 w 2634559"/>
                <a:gd name="connsiteY27" fmla="*/ 1638677 h 1638677"/>
                <a:gd name="connsiteX28" fmla="*/ 2489703 w 2634559"/>
                <a:gd name="connsiteY28" fmla="*/ 1634150 h 1638677"/>
                <a:gd name="connsiteX29" fmla="*/ 2498757 w 2634559"/>
                <a:gd name="connsiteY29" fmla="*/ 1557196 h 1638677"/>
                <a:gd name="connsiteX30" fmla="*/ 2485176 w 2634559"/>
                <a:gd name="connsiteY30" fmla="*/ 1502875 h 1638677"/>
                <a:gd name="connsiteX31" fmla="*/ 2476123 w 2634559"/>
                <a:gd name="connsiteY31" fmla="*/ 1434974 h 1638677"/>
                <a:gd name="connsiteX32" fmla="*/ 2485176 w 2634559"/>
                <a:gd name="connsiteY32" fmla="*/ 1339913 h 1638677"/>
                <a:gd name="connsiteX33" fmla="*/ 2467069 w 2634559"/>
                <a:gd name="connsiteY33" fmla="*/ 1272012 h 1638677"/>
                <a:gd name="connsiteX34" fmla="*/ 2471596 w 2634559"/>
                <a:gd name="connsiteY34" fmla="*/ 1199584 h 1638677"/>
                <a:gd name="connsiteX35" fmla="*/ 2516863 w 2634559"/>
                <a:gd name="connsiteY35" fmla="*/ 1140736 h 1638677"/>
                <a:gd name="connsiteX36" fmla="*/ 2525917 w 2634559"/>
                <a:gd name="connsiteY36" fmla="*/ 1063782 h 1638677"/>
                <a:gd name="connsiteX37" fmla="*/ 2494230 w 2634559"/>
                <a:gd name="connsiteY37" fmla="*/ 1018515 h 1638677"/>
                <a:gd name="connsiteX38" fmla="*/ 2512337 w 2634559"/>
                <a:gd name="connsiteY38" fmla="*/ 900820 h 1638677"/>
                <a:gd name="connsiteX39" fmla="*/ 2512337 w 2634559"/>
                <a:gd name="connsiteY39" fmla="*/ 851025 h 1638677"/>
                <a:gd name="connsiteX40" fmla="*/ 2489703 w 2634559"/>
                <a:gd name="connsiteY40" fmla="*/ 796705 h 1638677"/>
                <a:gd name="connsiteX41" fmla="*/ 2462543 w 2634559"/>
                <a:gd name="connsiteY41" fmla="*/ 728804 h 1638677"/>
                <a:gd name="connsiteX42" fmla="*/ 2453489 w 2634559"/>
                <a:gd name="connsiteY42" fmla="*/ 683536 h 1638677"/>
                <a:gd name="connsiteX43" fmla="*/ 2408222 w 2634559"/>
                <a:gd name="connsiteY43" fmla="*/ 642796 h 1638677"/>
                <a:gd name="connsiteX44" fmla="*/ 2390115 w 2634559"/>
                <a:gd name="connsiteY44" fmla="*/ 597528 h 1638677"/>
                <a:gd name="connsiteX45" fmla="*/ 2358428 w 2634559"/>
                <a:gd name="connsiteY45" fmla="*/ 547734 h 1638677"/>
                <a:gd name="connsiteX46" fmla="*/ 2326741 w 2634559"/>
                <a:gd name="connsiteY46" fmla="*/ 497940 h 1638677"/>
                <a:gd name="connsiteX47" fmla="*/ 2308634 w 2634559"/>
                <a:gd name="connsiteY47" fmla="*/ 443620 h 1638677"/>
                <a:gd name="connsiteX48" fmla="*/ 2263366 w 2634559"/>
                <a:gd name="connsiteY48" fmla="*/ 416459 h 1638677"/>
                <a:gd name="connsiteX49" fmla="*/ 2231679 w 2634559"/>
                <a:gd name="connsiteY49" fmla="*/ 389299 h 1638677"/>
                <a:gd name="connsiteX50" fmla="*/ 2209046 w 2634559"/>
                <a:gd name="connsiteY50" fmla="*/ 334978 h 1638677"/>
                <a:gd name="connsiteX51" fmla="*/ 2181885 w 2634559"/>
                <a:gd name="connsiteY51" fmla="*/ 280657 h 1638677"/>
                <a:gd name="connsiteX52" fmla="*/ 2145671 w 2634559"/>
                <a:gd name="connsiteY52" fmla="*/ 244443 h 1638677"/>
                <a:gd name="connsiteX53" fmla="*/ 2104931 w 2634559"/>
                <a:gd name="connsiteY53" fmla="*/ 153909 h 1638677"/>
                <a:gd name="connsiteX54" fmla="*/ 2077770 w 2634559"/>
                <a:gd name="connsiteY54" fmla="*/ 113168 h 1638677"/>
                <a:gd name="connsiteX55" fmla="*/ 2041557 w 2634559"/>
                <a:gd name="connsiteY55" fmla="*/ 95061 h 1638677"/>
                <a:gd name="connsiteX56" fmla="*/ 1941968 w 2634559"/>
                <a:gd name="connsiteY56" fmla="*/ 76954 h 1638677"/>
                <a:gd name="connsiteX57" fmla="*/ 1901228 w 2634559"/>
                <a:gd name="connsiteY57" fmla="*/ 90534 h 1638677"/>
                <a:gd name="connsiteX58" fmla="*/ 1756372 w 2634559"/>
                <a:gd name="connsiteY58" fmla="*/ 104115 h 1638677"/>
                <a:gd name="connsiteX59" fmla="*/ 1706578 w 2634559"/>
                <a:gd name="connsiteY59" fmla="*/ 113168 h 1638677"/>
                <a:gd name="connsiteX60" fmla="*/ 1656784 w 2634559"/>
                <a:gd name="connsiteY60" fmla="*/ 140328 h 1638677"/>
                <a:gd name="connsiteX61" fmla="*/ 1602463 w 2634559"/>
                <a:gd name="connsiteY61" fmla="*/ 153909 h 1638677"/>
                <a:gd name="connsiteX62" fmla="*/ 1561723 w 2634559"/>
                <a:gd name="connsiteY62" fmla="*/ 172016 h 1638677"/>
                <a:gd name="connsiteX63" fmla="*/ 1516456 w 2634559"/>
                <a:gd name="connsiteY63" fmla="*/ 199176 h 1638677"/>
                <a:gd name="connsiteX64" fmla="*/ 1453081 w 2634559"/>
                <a:gd name="connsiteY64" fmla="*/ 212756 h 1638677"/>
                <a:gd name="connsiteX65" fmla="*/ 1433816 w 2634559"/>
                <a:gd name="connsiteY65" fmla="*/ 247812 h 1638677"/>
                <a:gd name="connsiteX66" fmla="*/ 1402129 w 2634559"/>
                <a:gd name="connsiteY66" fmla="*/ 261971 h 1638677"/>
                <a:gd name="connsiteX67" fmla="*/ 1370828 w 2634559"/>
                <a:gd name="connsiteY67" fmla="*/ 289711 h 1638677"/>
                <a:gd name="connsiteX68" fmla="*/ 1312753 w 2634559"/>
                <a:gd name="connsiteY68" fmla="*/ 312344 h 1638677"/>
                <a:gd name="connsiteX69" fmla="*/ 1267485 w 2634559"/>
                <a:gd name="connsiteY69" fmla="*/ 339505 h 1638677"/>
                <a:gd name="connsiteX70" fmla="*/ 1252360 w 2634559"/>
                <a:gd name="connsiteY70" fmla="*/ 375719 h 1638677"/>
                <a:gd name="connsiteX71" fmla="*/ 1202953 w 2634559"/>
                <a:gd name="connsiteY71" fmla="*/ 429846 h 1638677"/>
                <a:gd name="connsiteX72" fmla="*/ 1154317 w 2634559"/>
                <a:gd name="connsiteY72" fmla="*/ 466253 h 1638677"/>
                <a:gd name="connsiteX73" fmla="*/ 1171651 w 2634559"/>
                <a:gd name="connsiteY73" fmla="*/ 479254 h 1638677"/>
                <a:gd name="connsiteX74" fmla="*/ 1077363 w 2634559"/>
                <a:gd name="connsiteY74" fmla="*/ 538681 h 1638677"/>
                <a:gd name="connsiteX75" fmla="*/ 1068309 w 2634559"/>
                <a:gd name="connsiteY75" fmla="*/ 570368 h 1638677"/>
                <a:gd name="connsiteX76" fmla="*/ 1027568 w 2634559"/>
                <a:gd name="connsiteY76" fmla="*/ 597528 h 1638677"/>
                <a:gd name="connsiteX77" fmla="*/ 995881 w 2634559"/>
                <a:gd name="connsiteY77" fmla="*/ 660903 h 1638677"/>
                <a:gd name="connsiteX78" fmla="*/ 973248 w 2634559"/>
                <a:gd name="connsiteY78" fmla="*/ 719750 h 1638677"/>
                <a:gd name="connsiteX79" fmla="*/ 950614 w 2634559"/>
                <a:gd name="connsiteY79" fmla="*/ 769544 h 1638677"/>
                <a:gd name="connsiteX80" fmla="*/ 923454 w 2634559"/>
                <a:gd name="connsiteY80" fmla="*/ 814812 h 1638677"/>
                <a:gd name="connsiteX81" fmla="*/ 900181 w 2634559"/>
                <a:gd name="connsiteY81" fmla="*/ 859884 h 1638677"/>
                <a:gd name="connsiteX82" fmla="*/ 832919 w 2634559"/>
                <a:gd name="connsiteY82" fmla="*/ 871299 h 1638677"/>
                <a:gd name="connsiteX83" fmla="*/ 722111 w 2634559"/>
                <a:gd name="connsiteY83" fmla="*/ 892849 h 1638677"/>
                <a:gd name="connsiteX84" fmla="*/ 658738 w 2634559"/>
                <a:gd name="connsiteY84" fmla="*/ 904068 h 1638677"/>
                <a:gd name="connsiteX85" fmla="*/ 578782 w 2634559"/>
                <a:gd name="connsiteY85" fmla="*/ 901264 h 1638677"/>
                <a:gd name="connsiteX86" fmla="*/ 497691 w 2634559"/>
                <a:gd name="connsiteY86" fmla="*/ 899543 h 1638677"/>
                <a:gd name="connsiteX87" fmla="*/ 400713 w 2634559"/>
                <a:gd name="connsiteY87" fmla="*/ 907957 h 1638677"/>
                <a:gd name="connsiteX88" fmla="*/ 298764 w 2634559"/>
                <a:gd name="connsiteY88" fmla="*/ 944170 h 1638677"/>
                <a:gd name="connsiteX89" fmla="*/ 227615 w 2634559"/>
                <a:gd name="connsiteY89" fmla="*/ 980384 h 1638677"/>
                <a:gd name="connsiteX90" fmla="*/ 162518 w 2634559"/>
                <a:gd name="connsiteY90" fmla="*/ 1029734 h 1638677"/>
                <a:gd name="connsiteX91" fmla="*/ 93339 w 2634559"/>
                <a:gd name="connsiteY91" fmla="*/ 1077807 h 1638677"/>
                <a:gd name="connsiteX92" fmla="*/ 48072 w 2634559"/>
                <a:gd name="connsiteY92" fmla="*/ 1085776 h 1638677"/>
                <a:gd name="connsiteX93" fmla="*/ 0 w 2634559"/>
                <a:gd name="connsiteY93" fmla="*/ 1077362 h 1638677"/>
                <a:gd name="connsiteX0" fmla="*/ 0 w 2634559"/>
                <a:gd name="connsiteY0" fmla="*/ 1013988 h 1638677"/>
                <a:gd name="connsiteX1" fmla="*/ 72428 w 2634559"/>
                <a:gd name="connsiteY1" fmla="*/ 1009461 h 1638677"/>
                <a:gd name="connsiteX2" fmla="*/ 199176 w 2634559"/>
                <a:gd name="connsiteY2" fmla="*/ 923453 h 1638677"/>
                <a:gd name="connsiteX3" fmla="*/ 339505 w 2634559"/>
                <a:gd name="connsiteY3" fmla="*/ 846499 h 1638677"/>
                <a:gd name="connsiteX4" fmla="*/ 439093 w 2634559"/>
                <a:gd name="connsiteY4" fmla="*/ 828392 h 1638677"/>
                <a:gd name="connsiteX5" fmla="*/ 642796 w 2634559"/>
                <a:gd name="connsiteY5" fmla="*/ 832919 h 1638677"/>
                <a:gd name="connsiteX6" fmla="*/ 746911 w 2634559"/>
                <a:gd name="connsiteY6" fmla="*/ 846499 h 1638677"/>
                <a:gd name="connsiteX7" fmla="*/ 823865 w 2634559"/>
                <a:gd name="connsiteY7" fmla="*/ 823865 h 1638677"/>
                <a:gd name="connsiteX8" fmla="*/ 878186 w 2634559"/>
                <a:gd name="connsiteY8" fmla="*/ 728804 h 1638677"/>
                <a:gd name="connsiteX9" fmla="*/ 941561 w 2634559"/>
                <a:gd name="connsiteY9" fmla="*/ 543208 h 1638677"/>
                <a:gd name="connsiteX10" fmla="*/ 1154317 w 2634559"/>
                <a:gd name="connsiteY10" fmla="*/ 330451 h 1638677"/>
                <a:gd name="connsiteX11" fmla="*/ 1190531 w 2634559"/>
                <a:gd name="connsiteY11" fmla="*/ 316871 h 1638677"/>
                <a:gd name="connsiteX12" fmla="*/ 1249378 w 2634559"/>
                <a:gd name="connsiteY12" fmla="*/ 239917 h 1638677"/>
                <a:gd name="connsiteX13" fmla="*/ 1480242 w 2634559"/>
                <a:gd name="connsiteY13" fmla="*/ 135802 h 1638677"/>
                <a:gd name="connsiteX14" fmla="*/ 1756372 w 2634559"/>
                <a:gd name="connsiteY14" fmla="*/ 31687 h 1638677"/>
                <a:gd name="connsiteX15" fmla="*/ 1896701 w 2634559"/>
                <a:gd name="connsiteY15" fmla="*/ 4526 h 1638677"/>
                <a:gd name="connsiteX16" fmla="*/ 2014396 w 2634559"/>
                <a:gd name="connsiteY16" fmla="*/ 0 h 1638677"/>
                <a:gd name="connsiteX17" fmla="*/ 2109458 w 2634559"/>
                <a:gd name="connsiteY17" fmla="*/ 58847 h 1638677"/>
                <a:gd name="connsiteX18" fmla="*/ 2209046 w 2634559"/>
                <a:gd name="connsiteY18" fmla="*/ 181069 h 1638677"/>
                <a:gd name="connsiteX19" fmla="*/ 2299580 w 2634559"/>
                <a:gd name="connsiteY19" fmla="*/ 307818 h 1638677"/>
                <a:gd name="connsiteX20" fmla="*/ 2399168 w 2634559"/>
                <a:gd name="connsiteY20" fmla="*/ 470780 h 1638677"/>
                <a:gd name="connsiteX21" fmla="*/ 2503283 w 2634559"/>
                <a:gd name="connsiteY21" fmla="*/ 624689 h 1638677"/>
                <a:gd name="connsiteX22" fmla="*/ 2575711 w 2634559"/>
                <a:gd name="connsiteY22" fmla="*/ 760491 h 1638677"/>
                <a:gd name="connsiteX23" fmla="*/ 2620978 w 2634559"/>
                <a:gd name="connsiteY23" fmla="*/ 882713 h 1638677"/>
                <a:gd name="connsiteX24" fmla="*/ 2634559 w 2634559"/>
                <a:gd name="connsiteY24" fmla="*/ 964194 h 1638677"/>
                <a:gd name="connsiteX25" fmla="*/ 2616452 w 2634559"/>
                <a:gd name="connsiteY25" fmla="*/ 1090942 h 1638677"/>
                <a:gd name="connsiteX26" fmla="*/ 2571184 w 2634559"/>
                <a:gd name="connsiteY26" fmla="*/ 1353493 h 1638677"/>
                <a:gd name="connsiteX27" fmla="*/ 2571184 w 2634559"/>
                <a:gd name="connsiteY27" fmla="*/ 1638677 h 1638677"/>
                <a:gd name="connsiteX28" fmla="*/ 2489703 w 2634559"/>
                <a:gd name="connsiteY28" fmla="*/ 1634150 h 1638677"/>
                <a:gd name="connsiteX29" fmla="*/ 2498757 w 2634559"/>
                <a:gd name="connsiteY29" fmla="*/ 1557196 h 1638677"/>
                <a:gd name="connsiteX30" fmla="*/ 2485176 w 2634559"/>
                <a:gd name="connsiteY30" fmla="*/ 1502875 h 1638677"/>
                <a:gd name="connsiteX31" fmla="*/ 2476123 w 2634559"/>
                <a:gd name="connsiteY31" fmla="*/ 1434974 h 1638677"/>
                <a:gd name="connsiteX32" fmla="*/ 2485176 w 2634559"/>
                <a:gd name="connsiteY32" fmla="*/ 1339913 h 1638677"/>
                <a:gd name="connsiteX33" fmla="*/ 2467069 w 2634559"/>
                <a:gd name="connsiteY33" fmla="*/ 1272012 h 1638677"/>
                <a:gd name="connsiteX34" fmla="*/ 2471596 w 2634559"/>
                <a:gd name="connsiteY34" fmla="*/ 1199584 h 1638677"/>
                <a:gd name="connsiteX35" fmla="*/ 2516863 w 2634559"/>
                <a:gd name="connsiteY35" fmla="*/ 1140736 h 1638677"/>
                <a:gd name="connsiteX36" fmla="*/ 2525917 w 2634559"/>
                <a:gd name="connsiteY36" fmla="*/ 1063782 h 1638677"/>
                <a:gd name="connsiteX37" fmla="*/ 2494230 w 2634559"/>
                <a:gd name="connsiteY37" fmla="*/ 1018515 h 1638677"/>
                <a:gd name="connsiteX38" fmla="*/ 2512337 w 2634559"/>
                <a:gd name="connsiteY38" fmla="*/ 900820 h 1638677"/>
                <a:gd name="connsiteX39" fmla="*/ 2512337 w 2634559"/>
                <a:gd name="connsiteY39" fmla="*/ 851025 h 1638677"/>
                <a:gd name="connsiteX40" fmla="*/ 2489703 w 2634559"/>
                <a:gd name="connsiteY40" fmla="*/ 796705 h 1638677"/>
                <a:gd name="connsiteX41" fmla="*/ 2462543 w 2634559"/>
                <a:gd name="connsiteY41" fmla="*/ 728804 h 1638677"/>
                <a:gd name="connsiteX42" fmla="*/ 2453489 w 2634559"/>
                <a:gd name="connsiteY42" fmla="*/ 683536 h 1638677"/>
                <a:gd name="connsiteX43" fmla="*/ 2408222 w 2634559"/>
                <a:gd name="connsiteY43" fmla="*/ 642796 h 1638677"/>
                <a:gd name="connsiteX44" fmla="*/ 2390115 w 2634559"/>
                <a:gd name="connsiteY44" fmla="*/ 597528 h 1638677"/>
                <a:gd name="connsiteX45" fmla="*/ 2358428 w 2634559"/>
                <a:gd name="connsiteY45" fmla="*/ 547734 h 1638677"/>
                <a:gd name="connsiteX46" fmla="*/ 2326741 w 2634559"/>
                <a:gd name="connsiteY46" fmla="*/ 497940 h 1638677"/>
                <a:gd name="connsiteX47" fmla="*/ 2308634 w 2634559"/>
                <a:gd name="connsiteY47" fmla="*/ 443620 h 1638677"/>
                <a:gd name="connsiteX48" fmla="*/ 2263366 w 2634559"/>
                <a:gd name="connsiteY48" fmla="*/ 416459 h 1638677"/>
                <a:gd name="connsiteX49" fmla="*/ 2231679 w 2634559"/>
                <a:gd name="connsiteY49" fmla="*/ 389299 h 1638677"/>
                <a:gd name="connsiteX50" fmla="*/ 2209046 w 2634559"/>
                <a:gd name="connsiteY50" fmla="*/ 334978 h 1638677"/>
                <a:gd name="connsiteX51" fmla="*/ 2181885 w 2634559"/>
                <a:gd name="connsiteY51" fmla="*/ 280657 h 1638677"/>
                <a:gd name="connsiteX52" fmla="*/ 2145671 w 2634559"/>
                <a:gd name="connsiteY52" fmla="*/ 244443 h 1638677"/>
                <a:gd name="connsiteX53" fmla="*/ 2104931 w 2634559"/>
                <a:gd name="connsiteY53" fmla="*/ 153909 h 1638677"/>
                <a:gd name="connsiteX54" fmla="*/ 2077770 w 2634559"/>
                <a:gd name="connsiteY54" fmla="*/ 113168 h 1638677"/>
                <a:gd name="connsiteX55" fmla="*/ 2041557 w 2634559"/>
                <a:gd name="connsiteY55" fmla="*/ 95061 h 1638677"/>
                <a:gd name="connsiteX56" fmla="*/ 1941968 w 2634559"/>
                <a:gd name="connsiteY56" fmla="*/ 76954 h 1638677"/>
                <a:gd name="connsiteX57" fmla="*/ 1901228 w 2634559"/>
                <a:gd name="connsiteY57" fmla="*/ 90534 h 1638677"/>
                <a:gd name="connsiteX58" fmla="*/ 1756372 w 2634559"/>
                <a:gd name="connsiteY58" fmla="*/ 104115 h 1638677"/>
                <a:gd name="connsiteX59" fmla="*/ 1706578 w 2634559"/>
                <a:gd name="connsiteY59" fmla="*/ 113168 h 1638677"/>
                <a:gd name="connsiteX60" fmla="*/ 1656784 w 2634559"/>
                <a:gd name="connsiteY60" fmla="*/ 140328 h 1638677"/>
                <a:gd name="connsiteX61" fmla="*/ 1602463 w 2634559"/>
                <a:gd name="connsiteY61" fmla="*/ 153909 h 1638677"/>
                <a:gd name="connsiteX62" fmla="*/ 1561723 w 2634559"/>
                <a:gd name="connsiteY62" fmla="*/ 172016 h 1638677"/>
                <a:gd name="connsiteX63" fmla="*/ 1516456 w 2634559"/>
                <a:gd name="connsiteY63" fmla="*/ 199176 h 1638677"/>
                <a:gd name="connsiteX64" fmla="*/ 1496417 w 2634559"/>
                <a:gd name="connsiteY64" fmla="*/ 256092 h 1638677"/>
                <a:gd name="connsiteX65" fmla="*/ 1433816 w 2634559"/>
                <a:gd name="connsiteY65" fmla="*/ 247812 h 1638677"/>
                <a:gd name="connsiteX66" fmla="*/ 1402129 w 2634559"/>
                <a:gd name="connsiteY66" fmla="*/ 261971 h 1638677"/>
                <a:gd name="connsiteX67" fmla="*/ 1370828 w 2634559"/>
                <a:gd name="connsiteY67" fmla="*/ 289711 h 1638677"/>
                <a:gd name="connsiteX68" fmla="*/ 1312753 w 2634559"/>
                <a:gd name="connsiteY68" fmla="*/ 312344 h 1638677"/>
                <a:gd name="connsiteX69" fmla="*/ 1267485 w 2634559"/>
                <a:gd name="connsiteY69" fmla="*/ 339505 h 1638677"/>
                <a:gd name="connsiteX70" fmla="*/ 1252360 w 2634559"/>
                <a:gd name="connsiteY70" fmla="*/ 375719 h 1638677"/>
                <a:gd name="connsiteX71" fmla="*/ 1202953 w 2634559"/>
                <a:gd name="connsiteY71" fmla="*/ 429846 h 1638677"/>
                <a:gd name="connsiteX72" fmla="*/ 1154317 w 2634559"/>
                <a:gd name="connsiteY72" fmla="*/ 466253 h 1638677"/>
                <a:gd name="connsiteX73" fmla="*/ 1171651 w 2634559"/>
                <a:gd name="connsiteY73" fmla="*/ 479254 h 1638677"/>
                <a:gd name="connsiteX74" fmla="*/ 1077363 w 2634559"/>
                <a:gd name="connsiteY74" fmla="*/ 538681 h 1638677"/>
                <a:gd name="connsiteX75" fmla="*/ 1068309 w 2634559"/>
                <a:gd name="connsiteY75" fmla="*/ 570368 h 1638677"/>
                <a:gd name="connsiteX76" fmla="*/ 1027568 w 2634559"/>
                <a:gd name="connsiteY76" fmla="*/ 597528 h 1638677"/>
                <a:gd name="connsiteX77" fmla="*/ 995881 w 2634559"/>
                <a:gd name="connsiteY77" fmla="*/ 660903 h 1638677"/>
                <a:gd name="connsiteX78" fmla="*/ 973248 w 2634559"/>
                <a:gd name="connsiteY78" fmla="*/ 719750 h 1638677"/>
                <a:gd name="connsiteX79" fmla="*/ 950614 w 2634559"/>
                <a:gd name="connsiteY79" fmla="*/ 769544 h 1638677"/>
                <a:gd name="connsiteX80" fmla="*/ 923454 w 2634559"/>
                <a:gd name="connsiteY80" fmla="*/ 814812 h 1638677"/>
                <a:gd name="connsiteX81" fmla="*/ 900181 w 2634559"/>
                <a:gd name="connsiteY81" fmla="*/ 859884 h 1638677"/>
                <a:gd name="connsiteX82" fmla="*/ 832919 w 2634559"/>
                <a:gd name="connsiteY82" fmla="*/ 871299 h 1638677"/>
                <a:gd name="connsiteX83" fmla="*/ 722111 w 2634559"/>
                <a:gd name="connsiteY83" fmla="*/ 892849 h 1638677"/>
                <a:gd name="connsiteX84" fmla="*/ 658738 w 2634559"/>
                <a:gd name="connsiteY84" fmla="*/ 904068 h 1638677"/>
                <a:gd name="connsiteX85" fmla="*/ 578782 w 2634559"/>
                <a:gd name="connsiteY85" fmla="*/ 901264 h 1638677"/>
                <a:gd name="connsiteX86" fmla="*/ 497691 w 2634559"/>
                <a:gd name="connsiteY86" fmla="*/ 899543 h 1638677"/>
                <a:gd name="connsiteX87" fmla="*/ 400713 w 2634559"/>
                <a:gd name="connsiteY87" fmla="*/ 907957 h 1638677"/>
                <a:gd name="connsiteX88" fmla="*/ 298764 w 2634559"/>
                <a:gd name="connsiteY88" fmla="*/ 944170 h 1638677"/>
                <a:gd name="connsiteX89" fmla="*/ 227615 w 2634559"/>
                <a:gd name="connsiteY89" fmla="*/ 980384 h 1638677"/>
                <a:gd name="connsiteX90" fmla="*/ 162518 w 2634559"/>
                <a:gd name="connsiteY90" fmla="*/ 1029734 h 1638677"/>
                <a:gd name="connsiteX91" fmla="*/ 93339 w 2634559"/>
                <a:gd name="connsiteY91" fmla="*/ 1077807 h 1638677"/>
                <a:gd name="connsiteX92" fmla="*/ 48072 w 2634559"/>
                <a:gd name="connsiteY92" fmla="*/ 1085776 h 1638677"/>
                <a:gd name="connsiteX93" fmla="*/ 0 w 2634559"/>
                <a:gd name="connsiteY93" fmla="*/ 1077362 h 1638677"/>
                <a:gd name="connsiteX0" fmla="*/ 0 w 2634559"/>
                <a:gd name="connsiteY0" fmla="*/ 1013988 h 1638677"/>
                <a:gd name="connsiteX1" fmla="*/ 72428 w 2634559"/>
                <a:gd name="connsiteY1" fmla="*/ 1009461 h 1638677"/>
                <a:gd name="connsiteX2" fmla="*/ 199176 w 2634559"/>
                <a:gd name="connsiteY2" fmla="*/ 923453 h 1638677"/>
                <a:gd name="connsiteX3" fmla="*/ 339505 w 2634559"/>
                <a:gd name="connsiteY3" fmla="*/ 846499 h 1638677"/>
                <a:gd name="connsiteX4" fmla="*/ 439093 w 2634559"/>
                <a:gd name="connsiteY4" fmla="*/ 828392 h 1638677"/>
                <a:gd name="connsiteX5" fmla="*/ 642796 w 2634559"/>
                <a:gd name="connsiteY5" fmla="*/ 832919 h 1638677"/>
                <a:gd name="connsiteX6" fmla="*/ 746911 w 2634559"/>
                <a:gd name="connsiteY6" fmla="*/ 846499 h 1638677"/>
                <a:gd name="connsiteX7" fmla="*/ 823865 w 2634559"/>
                <a:gd name="connsiteY7" fmla="*/ 823865 h 1638677"/>
                <a:gd name="connsiteX8" fmla="*/ 878186 w 2634559"/>
                <a:gd name="connsiteY8" fmla="*/ 728804 h 1638677"/>
                <a:gd name="connsiteX9" fmla="*/ 941561 w 2634559"/>
                <a:gd name="connsiteY9" fmla="*/ 543208 h 1638677"/>
                <a:gd name="connsiteX10" fmla="*/ 1154317 w 2634559"/>
                <a:gd name="connsiteY10" fmla="*/ 330451 h 1638677"/>
                <a:gd name="connsiteX11" fmla="*/ 1190531 w 2634559"/>
                <a:gd name="connsiteY11" fmla="*/ 316871 h 1638677"/>
                <a:gd name="connsiteX12" fmla="*/ 1249378 w 2634559"/>
                <a:gd name="connsiteY12" fmla="*/ 239917 h 1638677"/>
                <a:gd name="connsiteX13" fmla="*/ 1480242 w 2634559"/>
                <a:gd name="connsiteY13" fmla="*/ 135802 h 1638677"/>
                <a:gd name="connsiteX14" fmla="*/ 1756372 w 2634559"/>
                <a:gd name="connsiteY14" fmla="*/ 31687 h 1638677"/>
                <a:gd name="connsiteX15" fmla="*/ 1896701 w 2634559"/>
                <a:gd name="connsiteY15" fmla="*/ 4526 h 1638677"/>
                <a:gd name="connsiteX16" fmla="*/ 2014396 w 2634559"/>
                <a:gd name="connsiteY16" fmla="*/ 0 h 1638677"/>
                <a:gd name="connsiteX17" fmla="*/ 2109458 w 2634559"/>
                <a:gd name="connsiteY17" fmla="*/ 58847 h 1638677"/>
                <a:gd name="connsiteX18" fmla="*/ 2209046 w 2634559"/>
                <a:gd name="connsiteY18" fmla="*/ 181069 h 1638677"/>
                <a:gd name="connsiteX19" fmla="*/ 2299580 w 2634559"/>
                <a:gd name="connsiteY19" fmla="*/ 307818 h 1638677"/>
                <a:gd name="connsiteX20" fmla="*/ 2399168 w 2634559"/>
                <a:gd name="connsiteY20" fmla="*/ 470780 h 1638677"/>
                <a:gd name="connsiteX21" fmla="*/ 2503283 w 2634559"/>
                <a:gd name="connsiteY21" fmla="*/ 624689 h 1638677"/>
                <a:gd name="connsiteX22" fmla="*/ 2575711 w 2634559"/>
                <a:gd name="connsiteY22" fmla="*/ 760491 h 1638677"/>
                <a:gd name="connsiteX23" fmla="*/ 2620978 w 2634559"/>
                <a:gd name="connsiteY23" fmla="*/ 882713 h 1638677"/>
                <a:gd name="connsiteX24" fmla="*/ 2634559 w 2634559"/>
                <a:gd name="connsiteY24" fmla="*/ 964194 h 1638677"/>
                <a:gd name="connsiteX25" fmla="*/ 2616452 w 2634559"/>
                <a:gd name="connsiteY25" fmla="*/ 1090942 h 1638677"/>
                <a:gd name="connsiteX26" fmla="*/ 2571184 w 2634559"/>
                <a:gd name="connsiteY26" fmla="*/ 1353493 h 1638677"/>
                <a:gd name="connsiteX27" fmla="*/ 2571184 w 2634559"/>
                <a:gd name="connsiteY27" fmla="*/ 1638677 h 1638677"/>
                <a:gd name="connsiteX28" fmla="*/ 2489703 w 2634559"/>
                <a:gd name="connsiteY28" fmla="*/ 1634150 h 1638677"/>
                <a:gd name="connsiteX29" fmla="*/ 2498757 w 2634559"/>
                <a:gd name="connsiteY29" fmla="*/ 1557196 h 1638677"/>
                <a:gd name="connsiteX30" fmla="*/ 2485176 w 2634559"/>
                <a:gd name="connsiteY30" fmla="*/ 1502875 h 1638677"/>
                <a:gd name="connsiteX31" fmla="*/ 2476123 w 2634559"/>
                <a:gd name="connsiteY31" fmla="*/ 1434974 h 1638677"/>
                <a:gd name="connsiteX32" fmla="*/ 2485176 w 2634559"/>
                <a:gd name="connsiteY32" fmla="*/ 1339913 h 1638677"/>
                <a:gd name="connsiteX33" fmla="*/ 2467069 w 2634559"/>
                <a:gd name="connsiteY33" fmla="*/ 1272012 h 1638677"/>
                <a:gd name="connsiteX34" fmla="*/ 2471596 w 2634559"/>
                <a:gd name="connsiteY34" fmla="*/ 1199584 h 1638677"/>
                <a:gd name="connsiteX35" fmla="*/ 2516863 w 2634559"/>
                <a:gd name="connsiteY35" fmla="*/ 1140736 h 1638677"/>
                <a:gd name="connsiteX36" fmla="*/ 2525917 w 2634559"/>
                <a:gd name="connsiteY36" fmla="*/ 1063782 h 1638677"/>
                <a:gd name="connsiteX37" fmla="*/ 2494230 w 2634559"/>
                <a:gd name="connsiteY37" fmla="*/ 1018515 h 1638677"/>
                <a:gd name="connsiteX38" fmla="*/ 2512337 w 2634559"/>
                <a:gd name="connsiteY38" fmla="*/ 900820 h 1638677"/>
                <a:gd name="connsiteX39" fmla="*/ 2512337 w 2634559"/>
                <a:gd name="connsiteY39" fmla="*/ 851025 h 1638677"/>
                <a:gd name="connsiteX40" fmla="*/ 2489703 w 2634559"/>
                <a:gd name="connsiteY40" fmla="*/ 796705 h 1638677"/>
                <a:gd name="connsiteX41" fmla="*/ 2462543 w 2634559"/>
                <a:gd name="connsiteY41" fmla="*/ 728804 h 1638677"/>
                <a:gd name="connsiteX42" fmla="*/ 2453489 w 2634559"/>
                <a:gd name="connsiteY42" fmla="*/ 683536 h 1638677"/>
                <a:gd name="connsiteX43" fmla="*/ 2408222 w 2634559"/>
                <a:gd name="connsiteY43" fmla="*/ 642796 h 1638677"/>
                <a:gd name="connsiteX44" fmla="*/ 2390115 w 2634559"/>
                <a:gd name="connsiteY44" fmla="*/ 597528 h 1638677"/>
                <a:gd name="connsiteX45" fmla="*/ 2358428 w 2634559"/>
                <a:gd name="connsiteY45" fmla="*/ 547734 h 1638677"/>
                <a:gd name="connsiteX46" fmla="*/ 2326741 w 2634559"/>
                <a:gd name="connsiteY46" fmla="*/ 497940 h 1638677"/>
                <a:gd name="connsiteX47" fmla="*/ 2308634 w 2634559"/>
                <a:gd name="connsiteY47" fmla="*/ 443620 h 1638677"/>
                <a:gd name="connsiteX48" fmla="*/ 2263366 w 2634559"/>
                <a:gd name="connsiteY48" fmla="*/ 416459 h 1638677"/>
                <a:gd name="connsiteX49" fmla="*/ 2231679 w 2634559"/>
                <a:gd name="connsiteY49" fmla="*/ 389299 h 1638677"/>
                <a:gd name="connsiteX50" fmla="*/ 2209046 w 2634559"/>
                <a:gd name="connsiteY50" fmla="*/ 334978 h 1638677"/>
                <a:gd name="connsiteX51" fmla="*/ 2181885 w 2634559"/>
                <a:gd name="connsiteY51" fmla="*/ 280657 h 1638677"/>
                <a:gd name="connsiteX52" fmla="*/ 2145671 w 2634559"/>
                <a:gd name="connsiteY52" fmla="*/ 244443 h 1638677"/>
                <a:gd name="connsiteX53" fmla="*/ 2104931 w 2634559"/>
                <a:gd name="connsiteY53" fmla="*/ 153909 h 1638677"/>
                <a:gd name="connsiteX54" fmla="*/ 2077770 w 2634559"/>
                <a:gd name="connsiteY54" fmla="*/ 113168 h 1638677"/>
                <a:gd name="connsiteX55" fmla="*/ 2041557 w 2634559"/>
                <a:gd name="connsiteY55" fmla="*/ 95061 h 1638677"/>
                <a:gd name="connsiteX56" fmla="*/ 1941968 w 2634559"/>
                <a:gd name="connsiteY56" fmla="*/ 76954 h 1638677"/>
                <a:gd name="connsiteX57" fmla="*/ 1901228 w 2634559"/>
                <a:gd name="connsiteY57" fmla="*/ 90534 h 1638677"/>
                <a:gd name="connsiteX58" fmla="*/ 1756372 w 2634559"/>
                <a:gd name="connsiteY58" fmla="*/ 104115 h 1638677"/>
                <a:gd name="connsiteX59" fmla="*/ 1706578 w 2634559"/>
                <a:gd name="connsiteY59" fmla="*/ 113168 h 1638677"/>
                <a:gd name="connsiteX60" fmla="*/ 1656784 w 2634559"/>
                <a:gd name="connsiteY60" fmla="*/ 140328 h 1638677"/>
                <a:gd name="connsiteX61" fmla="*/ 1602463 w 2634559"/>
                <a:gd name="connsiteY61" fmla="*/ 153909 h 1638677"/>
                <a:gd name="connsiteX62" fmla="*/ 1561723 w 2634559"/>
                <a:gd name="connsiteY62" fmla="*/ 172016 h 1638677"/>
                <a:gd name="connsiteX63" fmla="*/ 1559793 w 2634559"/>
                <a:gd name="connsiteY63" fmla="*/ 216511 h 1638677"/>
                <a:gd name="connsiteX64" fmla="*/ 1496417 w 2634559"/>
                <a:gd name="connsiteY64" fmla="*/ 256092 h 1638677"/>
                <a:gd name="connsiteX65" fmla="*/ 1433816 w 2634559"/>
                <a:gd name="connsiteY65" fmla="*/ 247812 h 1638677"/>
                <a:gd name="connsiteX66" fmla="*/ 1402129 w 2634559"/>
                <a:gd name="connsiteY66" fmla="*/ 261971 h 1638677"/>
                <a:gd name="connsiteX67" fmla="*/ 1370828 w 2634559"/>
                <a:gd name="connsiteY67" fmla="*/ 289711 h 1638677"/>
                <a:gd name="connsiteX68" fmla="*/ 1312753 w 2634559"/>
                <a:gd name="connsiteY68" fmla="*/ 312344 h 1638677"/>
                <a:gd name="connsiteX69" fmla="*/ 1267485 w 2634559"/>
                <a:gd name="connsiteY69" fmla="*/ 339505 h 1638677"/>
                <a:gd name="connsiteX70" fmla="*/ 1252360 w 2634559"/>
                <a:gd name="connsiteY70" fmla="*/ 375719 h 1638677"/>
                <a:gd name="connsiteX71" fmla="*/ 1202953 w 2634559"/>
                <a:gd name="connsiteY71" fmla="*/ 429846 h 1638677"/>
                <a:gd name="connsiteX72" fmla="*/ 1154317 w 2634559"/>
                <a:gd name="connsiteY72" fmla="*/ 466253 h 1638677"/>
                <a:gd name="connsiteX73" fmla="*/ 1171651 w 2634559"/>
                <a:gd name="connsiteY73" fmla="*/ 479254 h 1638677"/>
                <a:gd name="connsiteX74" fmla="*/ 1077363 w 2634559"/>
                <a:gd name="connsiteY74" fmla="*/ 538681 h 1638677"/>
                <a:gd name="connsiteX75" fmla="*/ 1068309 w 2634559"/>
                <a:gd name="connsiteY75" fmla="*/ 570368 h 1638677"/>
                <a:gd name="connsiteX76" fmla="*/ 1027568 w 2634559"/>
                <a:gd name="connsiteY76" fmla="*/ 597528 h 1638677"/>
                <a:gd name="connsiteX77" fmla="*/ 995881 w 2634559"/>
                <a:gd name="connsiteY77" fmla="*/ 660903 h 1638677"/>
                <a:gd name="connsiteX78" fmla="*/ 973248 w 2634559"/>
                <a:gd name="connsiteY78" fmla="*/ 719750 h 1638677"/>
                <a:gd name="connsiteX79" fmla="*/ 950614 w 2634559"/>
                <a:gd name="connsiteY79" fmla="*/ 769544 h 1638677"/>
                <a:gd name="connsiteX80" fmla="*/ 923454 w 2634559"/>
                <a:gd name="connsiteY80" fmla="*/ 814812 h 1638677"/>
                <a:gd name="connsiteX81" fmla="*/ 900181 w 2634559"/>
                <a:gd name="connsiteY81" fmla="*/ 859884 h 1638677"/>
                <a:gd name="connsiteX82" fmla="*/ 832919 w 2634559"/>
                <a:gd name="connsiteY82" fmla="*/ 871299 h 1638677"/>
                <a:gd name="connsiteX83" fmla="*/ 722111 w 2634559"/>
                <a:gd name="connsiteY83" fmla="*/ 892849 h 1638677"/>
                <a:gd name="connsiteX84" fmla="*/ 658738 w 2634559"/>
                <a:gd name="connsiteY84" fmla="*/ 904068 h 1638677"/>
                <a:gd name="connsiteX85" fmla="*/ 578782 w 2634559"/>
                <a:gd name="connsiteY85" fmla="*/ 901264 h 1638677"/>
                <a:gd name="connsiteX86" fmla="*/ 497691 w 2634559"/>
                <a:gd name="connsiteY86" fmla="*/ 899543 h 1638677"/>
                <a:gd name="connsiteX87" fmla="*/ 400713 w 2634559"/>
                <a:gd name="connsiteY87" fmla="*/ 907957 h 1638677"/>
                <a:gd name="connsiteX88" fmla="*/ 298764 w 2634559"/>
                <a:gd name="connsiteY88" fmla="*/ 944170 h 1638677"/>
                <a:gd name="connsiteX89" fmla="*/ 227615 w 2634559"/>
                <a:gd name="connsiteY89" fmla="*/ 980384 h 1638677"/>
                <a:gd name="connsiteX90" fmla="*/ 162518 w 2634559"/>
                <a:gd name="connsiteY90" fmla="*/ 1029734 h 1638677"/>
                <a:gd name="connsiteX91" fmla="*/ 93339 w 2634559"/>
                <a:gd name="connsiteY91" fmla="*/ 1077807 h 1638677"/>
                <a:gd name="connsiteX92" fmla="*/ 48072 w 2634559"/>
                <a:gd name="connsiteY92" fmla="*/ 1085776 h 1638677"/>
                <a:gd name="connsiteX93" fmla="*/ 0 w 2634559"/>
                <a:gd name="connsiteY93" fmla="*/ 1077362 h 1638677"/>
                <a:gd name="connsiteX0" fmla="*/ 0 w 2634559"/>
                <a:gd name="connsiteY0" fmla="*/ 1013988 h 1638677"/>
                <a:gd name="connsiteX1" fmla="*/ 72428 w 2634559"/>
                <a:gd name="connsiteY1" fmla="*/ 1009461 h 1638677"/>
                <a:gd name="connsiteX2" fmla="*/ 199176 w 2634559"/>
                <a:gd name="connsiteY2" fmla="*/ 923453 h 1638677"/>
                <a:gd name="connsiteX3" fmla="*/ 339505 w 2634559"/>
                <a:gd name="connsiteY3" fmla="*/ 846499 h 1638677"/>
                <a:gd name="connsiteX4" fmla="*/ 439093 w 2634559"/>
                <a:gd name="connsiteY4" fmla="*/ 828392 h 1638677"/>
                <a:gd name="connsiteX5" fmla="*/ 642796 w 2634559"/>
                <a:gd name="connsiteY5" fmla="*/ 832919 h 1638677"/>
                <a:gd name="connsiteX6" fmla="*/ 746911 w 2634559"/>
                <a:gd name="connsiteY6" fmla="*/ 846499 h 1638677"/>
                <a:gd name="connsiteX7" fmla="*/ 823865 w 2634559"/>
                <a:gd name="connsiteY7" fmla="*/ 823865 h 1638677"/>
                <a:gd name="connsiteX8" fmla="*/ 878186 w 2634559"/>
                <a:gd name="connsiteY8" fmla="*/ 728804 h 1638677"/>
                <a:gd name="connsiteX9" fmla="*/ 941561 w 2634559"/>
                <a:gd name="connsiteY9" fmla="*/ 543208 h 1638677"/>
                <a:gd name="connsiteX10" fmla="*/ 1154317 w 2634559"/>
                <a:gd name="connsiteY10" fmla="*/ 330451 h 1638677"/>
                <a:gd name="connsiteX11" fmla="*/ 1190531 w 2634559"/>
                <a:gd name="connsiteY11" fmla="*/ 316871 h 1638677"/>
                <a:gd name="connsiteX12" fmla="*/ 1249378 w 2634559"/>
                <a:gd name="connsiteY12" fmla="*/ 239917 h 1638677"/>
                <a:gd name="connsiteX13" fmla="*/ 1480242 w 2634559"/>
                <a:gd name="connsiteY13" fmla="*/ 135802 h 1638677"/>
                <a:gd name="connsiteX14" fmla="*/ 1756372 w 2634559"/>
                <a:gd name="connsiteY14" fmla="*/ 31687 h 1638677"/>
                <a:gd name="connsiteX15" fmla="*/ 1896701 w 2634559"/>
                <a:gd name="connsiteY15" fmla="*/ 4526 h 1638677"/>
                <a:gd name="connsiteX16" fmla="*/ 2014396 w 2634559"/>
                <a:gd name="connsiteY16" fmla="*/ 0 h 1638677"/>
                <a:gd name="connsiteX17" fmla="*/ 2109458 w 2634559"/>
                <a:gd name="connsiteY17" fmla="*/ 58847 h 1638677"/>
                <a:gd name="connsiteX18" fmla="*/ 2209046 w 2634559"/>
                <a:gd name="connsiteY18" fmla="*/ 181069 h 1638677"/>
                <a:gd name="connsiteX19" fmla="*/ 2299580 w 2634559"/>
                <a:gd name="connsiteY19" fmla="*/ 307818 h 1638677"/>
                <a:gd name="connsiteX20" fmla="*/ 2399168 w 2634559"/>
                <a:gd name="connsiteY20" fmla="*/ 470780 h 1638677"/>
                <a:gd name="connsiteX21" fmla="*/ 2503283 w 2634559"/>
                <a:gd name="connsiteY21" fmla="*/ 624689 h 1638677"/>
                <a:gd name="connsiteX22" fmla="*/ 2575711 w 2634559"/>
                <a:gd name="connsiteY22" fmla="*/ 760491 h 1638677"/>
                <a:gd name="connsiteX23" fmla="*/ 2620978 w 2634559"/>
                <a:gd name="connsiteY23" fmla="*/ 882713 h 1638677"/>
                <a:gd name="connsiteX24" fmla="*/ 2634559 w 2634559"/>
                <a:gd name="connsiteY24" fmla="*/ 964194 h 1638677"/>
                <a:gd name="connsiteX25" fmla="*/ 2616452 w 2634559"/>
                <a:gd name="connsiteY25" fmla="*/ 1090942 h 1638677"/>
                <a:gd name="connsiteX26" fmla="*/ 2571184 w 2634559"/>
                <a:gd name="connsiteY26" fmla="*/ 1353493 h 1638677"/>
                <a:gd name="connsiteX27" fmla="*/ 2571184 w 2634559"/>
                <a:gd name="connsiteY27" fmla="*/ 1638677 h 1638677"/>
                <a:gd name="connsiteX28" fmla="*/ 2489703 w 2634559"/>
                <a:gd name="connsiteY28" fmla="*/ 1634150 h 1638677"/>
                <a:gd name="connsiteX29" fmla="*/ 2498757 w 2634559"/>
                <a:gd name="connsiteY29" fmla="*/ 1557196 h 1638677"/>
                <a:gd name="connsiteX30" fmla="*/ 2485176 w 2634559"/>
                <a:gd name="connsiteY30" fmla="*/ 1502875 h 1638677"/>
                <a:gd name="connsiteX31" fmla="*/ 2476123 w 2634559"/>
                <a:gd name="connsiteY31" fmla="*/ 1434974 h 1638677"/>
                <a:gd name="connsiteX32" fmla="*/ 2485176 w 2634559"/>
                <a:gd name="connsiteY32" fmla="*/ 1339913 h 1638677"/>
                <a:gd name="connsiteX33" fmla="*/ 2467069 w 2634559"/>
                <a:gd name="connsiteY33" fmla="*/ 1272012 h 1638677"/>
                <a:gd name="connsiteX34" fmla="*/ 2471596 w 2634559"/>
                <a:gd name="connsiteY34" fmla="*/ 1199584 h 1638677"/>
                <a:gd name="connsiteX35" fmla="*/ 2516863 w 2634559"/>
                <a:gd name="connsiteY35" fmla="*/ 1140736 h 1638677"/>
                <a:gd name="connsiteX36" fmla="*/ 2525917 w 2634559"/>
                <a:gd name="connsiteY36" fmla="*/ 1063782 h 1638677"/>
                <a:gd name="connsiteX37" fmla="*/ 2494230 w 2634559"/>
                <a:gd name="connsiteY37" fmla="*/ 1018515 h 1638677"/>
                <a:gd name="connsiteX38" fmla="*/ 2512337 w 2634559"/>
                <a:gd name="connsiteY38" fmla="*/ 900820 h 1638677"/>
                <a:gd name="connsiteX39" fmla="*/ 2512337 w 2634559"/>
                <a:gd name="connsiteY39" fmla="*/ 851025 h 1638677"/>
                <a:gd name="connsiteX40" fmla="*/ 2489703 w 2634559"/>
                <a:gd name="connsiteY40" fmla="*/ 796705 h 1638677"/>
                <a:gd name="connsiteX41" fmla="*/ 2462543 w 2634559"/>
                <a:gd name="connsiteY41" fmla="*/ 728804 h 1638677"/>
                <a:gd name="connsiteX42" fmla="*/ 2453489 w 2634559"/>
                <a:gd name="connsiteY42" fmla="*/ 683536 h 1638677"/>
                <a:gd name="connsiteX43" fmla="*/ 2408222 w 2634559"/>
                <a:gd name="connsiteY43" fmla="*/ 642796 h 1638677"/>
                <a:gd name="connsiteX44" fmla="*/ 2390115 w 2634559"/>
                <a:gd name="connsiteY44" fmla="*/ 597528 h 1638677"/>
                <a:gd name="connsiteX45" fmla="*/ 2358428 w 2634559"/>
                <a:gd name="connsiteY45" fmla="*/ 547734 h 1638677"/>
                <a:gd name="connsiteX46" fmla="*/ 2326741 w 2634559"/>
                <a:gd name="connsiteY46" fmla="*/ 497940 h 1638677"/>
                <a:gd name="connsiteX47" fmla="*/ 2308634 w 2634559"/>
                <a:gd name="connsiteY47" fmla="*/ 443620 h 1638677"/>
                <a:gd name="connsiteX48" fmla="*/ 2263366 w 2634559"/>
                <a:gd name="connsiteY48" fmla="*/ 416459 h 1638677"/>
                <a:gd name="connsiteX49" fmla="*/ 2231679 w 2634559"/>
                <a:gd name="connsiteY49" fmla="*/ 389299 h 1638677"/>
                <a:gd name="connsiteX50" fmla="*/ 2209046 w 2634559"/>
                <a:gd name="connsiteY50" fmla="*/ 334978 h 1638677"/>
                <a:gd name="connsiteX51" fmla="*/ 2181885 w 2634559"/>
                <a:gd name="connsiteY51" fmla="*/ 280657 h 1638677"/>
                <a:gd name="connsiteX52" fmla="*/ 2145671 w 2634559"/>
                <a:gd name="connsiteY52" fmla="*/ 244443 h 1638677"/>
                <a:gd name="connsiteX53" fmla="*/ 2104931 w 2634559"/>
                <a:gd name="connsiteY53" fmla="*/ 153909 h 1638677"/>
                <a:gd name="connsiteX54" fmla="*/ 2077770 w 2634559"/>
                <a:gd name="connsiteY54" fmla="*/ 113168 h 1638677"/>
                <a:gd name="connsiteX55" fmla="*/ 2041557 w 2634559"/>
                <a:gd name="connsiteY55" fmla="*/ 95061 h 1638677"/>
                <a:gd name="connsiteX56" fmla="*/ 1941968 w 2634559"/>
                <a:gd name="connsiteY56" fmla="*/ 76954 h 1638677"/>
                <a:gd name="connsiteX57" fmla="*/ 1901228 w 2634559"/>
                <a:gd name="connsiteY57" fmla="*/ 90534 h 1638677"/>
                <a:gd name="connsiteX58" fmla="*/ 1756372 w 2634559"/>
                <a:gd name="connsiteY58" fmla="*/ 104115 h 1638677"/>
                <a:gd name="connsiteX59" fmla="*/ 1706578 w 2634559"/>
                <a:gd name="connsiteY59" fmla="*/ 113168 h 1638677"/>
                <a:gd name="connsiteX60" fmla="*/ 1656784 w 2634559"/>
                <a:gd name="connsiteY60" fmla="*/ 140328 h 1638677"/>
                <a:gd name="connsiteX61" fmla="*/ 1602463 w 2634559"/>
                <a:gd name="connsiteY61" fmla="*/ 153909 h 1638677"/>
                <a:gd name="connsiteX62" fmla="*/ 1583392 w 2634559"/>
                <a:gd name="connsiteY62" fmla="*/ 193684 h 1638677"/>
                <a:gd name="connsiteX63" fmla="*/ 1559793 w 2634559"/>
                <a:gd name="connsiteY63" fmla="*/ 216511 h 1638677"/>
                <a:gd name="connsiteX64" fmla="*/ 1496417 w 2634559"/>
                <a:gd name="connsiteY64" fmla="*/ 256092 h 1638677"/>
                <a:gd name="connsiteX65" fmla="*/ 1433816 w 2634559"/>
                <a:gd name="connsiteY65" fmla="*/ 247812 h 1638677"/>
                <a:gd name="connsiteX66" fmla="*/ 1402129 w 2634559"/>
                <a:gd name="connsiteY66" fmla="*/ 261971 h 1638677"/>
                <a:gd name="connsiteX67" fmla="*/ 1370828 w 2634559"/>
                <a:gd name="connsiteY67" fmla="*/ 289711 h 1638677"/>
                <a:gd name="connsiteX68" fmla="*/ 1312753 w 2634559"/>
                <a:gd name="connsiteY68" fmla="*/ 312344 h 1638677"/>
                <a:gd name="connsiteX69" fmla="*/ 1267485 w 2634559"/>
                <a:gd name="connsiteY69" fmla="*/ 339505 h 1638677"/>
                <a:gd name="connsiteX70" fmla="*/ 1252360 w 2634559"/>
                <a:gd name="connsiteY70" fmla="*/ 375719 h 1638677"/>
                <a:gd name="connsiteX71" fmla="*/ 1202953 w 2634559"/>
                <a:gd name="connsiteY71" fmla="*/ 429846 h 1638677"/>
                <a:gd name="connsiteX72" fmla="*/ 1154317 w 2634559"/>
                <a:gd name="connsiteY72" fmla="*/ 466253 h 1638677"/>
                <a:gd name="connsiteX73" fmla="*/ 1171651 w 2634559"/>
                <a:gd name="connsiteY73" fmla="*/ 479254 h 1638677"/>
                <a:gd name="connsiteX74" fmla="*/ 1077363 w 2634559"/>
                <a:gd name="connsiteY74" fmla="*/ 538681 h 1638677"/>
                <a:gd name="connsiteX75" fmla="*/ 1068309 w 2634559"/>
                <a:gd name="connsiteY75" fmla="*/ 570368 h 1638677"/>
                <a:gd name="connsiteX76" fmla="*/ 1027568 w 2634559"/>
                <a:gd name="connsiteY76" fmla="*/ 597528 h 1638677"/>
                <a:gd name="connsiteX77" fmla="*/ 995881 w 2634559"/>
                <a:gd name="connsiteY77" fmla="*/ 660903 h 1638677"/>
                <a:gd name="connsiteX78" fmla="*/ 973248 w 2634559"/>
                <a:gd name="connsiteY78" fmla="*/ 719750 h 1638677"/>
                <a:gd name="connsiteX79" fmla="*/ 950614 w 2634559"/>
                <a:gd name="connsiteY79" fmla="*/ 769544 h 1638677"/>
                <a:gd name="connsiteX80" fmla="*/ 923454 w 2634559"/>
                <a:gd name="connsiteY80" fmla="*/ 814812 h 1638677"/>
                <a:gd name="connsiteX81" fmla="*/ 900181 w 2634559"/>
                <a:gd name="connsiteY81" fmla="*/ 859884 h 1638677"/>
                <a:gd name="connsiteX82" fmla="*/ 832919 w 2634559"/>
                <a:gd name="connsiteY82" fmla="*/ 871299 h 1638677"/>
                <a:gd name="connsiteX83" fmla="*/ 722111 w 2634559"/>
                <a:gd name="connsiteY83" fmla="*/ 892849 h 1638677"/>
                <a:gd name="connsiteX84" fmla="*/ 658738 w 2634559"/>
                <a:gd name="connsiteY84" fmla="*/ 904068 h 1638677"/>
                <a:gd name="connsiteX85" fmla="*/ 578782 w 2634559"/>
                <a:gd name="connsiteY85" fmla="*/ 901264 h 1638677"/>
                <a:gd name="connsiteX86" fmla="*/ 497691 w 2634559"/>
                <a:gd name="connsiteY86" fmla="*/ 899543 h 1638677"/>
                <a:gd name="connsiteX87" fmla="*/ 400713 w 2634559"/>
                <a:gd name="connsiteY87" fmla="*/ 907957 h 1638677"/>
                <a:gd name="connsiteX88" fmla="*/ 298764 w 2634559"/>
                <a:gd name="connsiteY88" fmla="*/ 944170 h 1638677"/>
                <a:gd name="connsiteX89" fmla="*/ 227615 w 2634559"/>
                <a:gd name="connsiteY89" fmla="*/ 980384 h 1638677"/>
                <a:gd name="connsiteX90" fmla="*/ 162518 w 2634559"/>
                <a:gd name="connsiteY90" fmla="*/ 1029734 h 1638677"/>
                <a:gd name="connsiteX91" fmla="*/ 93339 w 2634559"/>
                <a:gd name="connsiteY91" fmla="*/ 1077807 h 1638677"/>
                <a:gd name="connsiteX92" fmla="*/ 48072 w 2634559"/>
                <a:gd name="connsiteY92" fmla="*/ 1085776 h 1638677"/>
                <a:gd name="connsiteX93" fmla="*/ 0 w 2634559"/>
                <a:gd name="connsiteY93" fmla="*/ 1077362 h 1638677"/>
                <a:gd name="connsiteX0" fmla="*/ 0 w 2634559"/>
                <a:gd name="connsiteY0" fmla="*/ 1013988 h 1638677"/>
                <a:gd name="connsiteX1" fmla="*/ 72428 w 2634559"/>
                <a:gd name="connsiteY1" fmla="*/ 1009461 h 1638677"/>
                <a:gd name="connsiteX2" fmla="*/ 199176 w 2634559"/>
                <a:gd name="connsiteY2" fmla="*/ 923453 h 1638677"/>
                <a:gd name="connsiteX3" fmla="*/ 339505 w 2634559"/>
                <a:gd name="connsiteY3" fmla="*/ 846499 h 1638677"/>
                <a:gd name="connsiteX4" fmla="*/ 439093 w 2634559"/>
                <a:gd name="connsiteY4" fmla="*/ 828392 h 1638677"/>
                <a:gd name="connsiteX5" fmla="*/ 642796 w 2634559"/>
                <a:gd name="connsiteY5" fmla="*/ 832919 h 1638677"/>
                <a:gd name="connsiteX6" fmla="*/ 746911 w 2634559"/>
                <a:gd name="connsiteY6" fmla="*/ 846499 h 1638677"/>
                <a:gd name="connsiteX7" fmla="*/ 823865 w 2634559"/>
                <a:gd name="connsiteY7" fmla="*/ 823865 h 1638677"/>
                <a:gd name="connsiteX8" fmla="*/ 878186 w 2634559"/>
                <a:gd name="connsiteY8" fmla="*/ 728804 h 1638677"/>
                <a:gd name="connsiteX9" fmla="*/ 941561 w 2634559"/>
                <a:gd name="connsiteY9" fmla="*/ 543208 h 1638677"/>
                <a:gd name="connsiteX10" fmla="*/ 1154317 w 2634559"/>
                <a:gd name="connsiteY10" fmla="*/ 330451 h 1638677"/>
                <a:gd name="connsiteX11" fmla="*/ 1190531 w 2634559"/>
                <a:gd name="connsiteY11" fmla="*/ 316871 h 1638677"/>
                <a:gd name="connsiteX12" fmla="*/ 1249378 w 2634559"/>
                <a:gd name="connsiteY12" fmla="*/ 239917 h 1638677"/>
                <a:gd name="connsiteX13" fmla="*/ 1480242 w 2634559"/>
                <a:gd name="connsiteY13" fmla="*/ 135802 h 1638677"/>
                <a:gd name="connsiteX14" fmla="*/ 1756372 w 2634559"/>
                <a:gd name="connsiteY14" fmla="*/ 31687 h 1638677"/>
                <a:gd name="connsiteX15" fmla="*/ 1896701 w 2634559"/>
                <a:gd name="connsiteY15" fmla="*/ 4526 h 1638677"/>
                <a:gd name="connsiteX16" fmla="*/ 2014396 w 2634559"/>
                <a:gd name="connsiteY16" fmla="*/ 0 h 1638677"/>
                <a:gd name="connsiteX17" fmla="*/ 2109458 w 2634559"/>
                <a:gd name="connsiteY17" fmla="*/ 58847 h 1638677"/>
                <a:gd name="connsiteX18" fmla="*/ 2209046 w 2634559"/>
                <a:gd name="connsiteY18" fmla="*/ 181069 h 1638677"/>
                <a:gd name="connsiteX19" fmla="*/ 2299580 w 2634559"/>
                <a:gd name="connsiteY19" fmla="*/ 307818 h 1638677"/>
                <a:gd name="connsiteX20" fmla="*/ 2399168 w 2634559"/>
                <a:gd name="connsiteY20" fmla="*/ 470780 h 1638677"/>
                <a:gd name="connsiteX21" fmla="*/ 2503283 w 2634559"/>
                <a:gd name="connsiteY21" fmla="*/ 624689 h 1638677"/>
                <a:gd name="connsiteX22" fmla="*/ 2575711 w 2634559"/>
                <a:gd name="connsiteY22" fmla="*/ 760491 h 1638677"/>
                <a:gd name="connsiteX23" fmla="*/ 2620978 w 2634559"/>
                <a:gd name="connsiteY23" fmla="*/ 882713 h 1638677"/>
                <a:gd name="connsiteX24" fmla="*/ 2634559 w 2634559"/>
                <a:gd name="connsiteY24" fmla="*/ 964194 h 1638677"/>
                <a:gd name="connsiteX25" fmla="*/ 2616452 w 2634559"/>
                <a:gd name="connsiteY25" fmla="*/ 1090942 h 1638677"/>
                <a:gd name="connsiteX26" fmla="*/ 2571184 w 2634559"/>
                <a:gd name="connsiteY26" fmla="*/ 1353493 h 1638677"/>
                <a:gd name="connsiteX27" fmla="*/ 2571184 w 2634559"/>
                <a:gd name="connsiteY27" fmla="*/ 1638677 h 1638677"/>
                <a:gd name="connsiteX28" fmla="*/ 2489703 w 2634559"/>
                <a:gd name="connsiteY28" fmla="*/ 1634150 h 1638677"/>
                <a:gd name="connsiteX29" fmla="*/ 2498757 w 2634559"/>
                <a:gd name="connsiteY29" fmla="*/ 1557196 h 1638677"/>
                <a:gd name="connsiteX30" fmla="*/ 2485176 w 2634559"/>
                <a:gd name="connsiteY30" fmla="*/ 1502875 h 1638677"/>
                <a:gd name="connsiteX31" fmla="*/ 2476123 w 2634559"/>
                <a:gd name="connsiteY31" fmla="*/ 1434974 h 1638677"/>
                <a:gd name="connsiteX32" fmla="*/ 2485176 w 2634559"/>
                <a:gd name="connsiteY32" fmla="*/ 1339913 h 1638677"/>
                <a:gd name="connsiteX33" fmla="*/ 2467069 w 2634559"/>
                <a:gd name="connsiteY33" fmla="*/ 1272012 h 1638677"/>
                <a:gd name="connsiteX34" fmla="*/ 2471596 w 2634559"/>
                <a:gd name="connsiteY34" fmla="*/ 1199584 h 1638677"/>
                <a:gd name="connsiteX35" fmla="*/ 2516863 w 2634559"/>
                <a:gd name="connsiteY35" fmla="*/ 1140736 h 1638677"/>
                <a:gd name="connsiteX36" fmla="*/ 2525917 w 2634559"/>
                <a:gd name="connsiteY36" fmla="*/ 1063782 h 1638677"/>
                <a:gd name="connsiteX37" fmla="*/ 2494230 w 2634559"/>
                <a:gd name="connsiteY37" fmla="*/ 1018515 h 1638677"/>
                <a:gd name="connsiteX38" fmla="*/ 2512337 w 2634559"/>
                <a:gd name="connsiteY38" fmla="*/ 900820 h 1638677"/>
                <a:gd name="connsiteX39" fmla="*/ 2512337 w 2634559"/>
                <a:gd name="connsiteY39" fmla="*/ 851025 h 1638677"/>
                <a:gd name="connsiteX40" fmla="*/ 2489703 w 2634559"/>
                <a:gd name="connsiteY40" fmla="*/ 796705 h 1638677"/>
                <a:gd name="connsiteX41" fmla="*/ 2462543 w 2634559"/>
                <a:gd name="connsiteY41" fmla="*/ 728804 h 1638677"/>
                <a:gd name="connsiteX42" fmla="*/ 2453489 w 2634559"/>
                <a:gd name="connsiteY42" fmla="*/ 683536 h 1638677"/>
                <a:gd name="connsiteX43" fmla="*/ 2408222 w 2634559"/>
                <a:gd name="connsiteY43" fmla="*/ 642796 h 1638677"/>
                <a:gd name="connsiteX44" fmla="*/ 2390115 w 2634559"/>
                <a:gd name="connsiteY44" fmla="*/ 597528 h 1638677"/>
                <a:gd name="connsiteX45" fmla="*/ 2358428 w 2634559"/>
                <a:gd name="connsiteY45" fmla="*/ 547734 h 1638677"/>
                <a:gd name="connsiteX46" fmla="*/ 2326741 w 2634559"/>
                <a:gd name="connsiteY46" fmla="*/ 497940 h 1638677"/>
                <a:gd name="connsiteX47" fmla="*/ 2308634 w 2634559"/>
                <a:gd name="connsiteY47" fmla="*/ 443620 h 1638677"/>
                <a:gd name="connsiteX48" fmla="*/ 2263366 w 2634559"/>
                <a:gd name="connsiteY48" fmla="*/ 416459 h 1638677"/>
                <a:gd name="connsiteX49" fmla="*/ 2231679 w 2634559"/>
                <a:gd name="connsiteY49" fmla="*/ 389299 h 1638677"/>
                <a:gd name="connsiteX50" fmla="*/ 2209046 w 2634559"/>
                <a:gd name="connsiteY50" fmla="*/ 334978 h 1638677"/>
                <a:gd name="connsiteX51" fmla="*/ 2181885 w 2634559"/>
                <a:gd name="connsiteY51" fmla="*/ 280657 h 1638677"/>
                <a:gd name="connsiteX52" fmla="*/ 2145671 w 2634559"/>
                <a:gd name="connsiteY52" fmla="*/ 244443 h 1638677"/>
                <a:gd name="connsiteX53" fmla="*/ 2104931 w 2634559"/>
                <a:gd name="connsiteY53" fmla="*/ 153909 h 1638677"/>
                <a:gd name="connsiteX54" fmla="*/ 2077770 w 2634559"/>
                <a:gd name="connsiteY54" fmla="*/ 113168 h 1638677"/>
                <a:gd name="connsiteX55" fmla="*/ 2041557 w 2634559"/>
                <a:gd name="connsiteY55" fmla="*/ 95061 h 1638677"/>
                <a:gd name="connsiteX56" fmla="*/ 1941968 w 2634559"/>
                <a:gd name="connsiteY56" fmla="*/ 76954 h 1638677"/>
                <a:gd name="connsiteX57" fmla="*/ 1901228 w 2634559"/>
                <a:gd name="connsiteY57" fmla="*/ 90534 h 1638677"/>
                <a:gd name="connsiteX58" fmla="*/ 1756372 w 2634559"/>
                <a:gd name="connsiteY58" fmla="*/ 104115 h 1638677"/>
                <a:gd name="connsiteX59" fmla="*/ 1706578 w 2634559"/>
                <a:gd name="connsiteY59" fmla="*/ 113168 h 1638677"/>
                <a:gd name="connsiteX60" fmla="*/ 1656784 w 2634559"/>
                <a:gd name="connsiteY60" fmla="*/ 140328 h 1638677"/>
                <a:gd name="connsiteX61" fmla="*/ 1632799 w 2634559"/>
                <a:gd name="connsiteY61" fmla="*/ 171244 h 1638677"/>
                <a:gd name="connsiteX62" fmla="*/ 1583392 w 2634559"/>
                <a:gd name="connsiteY62" fmla="*/ 193684 h 1638677"/>
                <a:gd name="connsiteX63" fmla="*/ 1559793 w 2634559"/>
                <a:gd name="connsiteY63" fmla="*/ 216511 h 1638677"/>
                <a:gd name="connsiteX64" fmla="*/ 1496417 w 2634559"/>
                <a:gd name="connsiteY64" fmla="*/ 256092 h 1638677"/>
                <a:gd name="connsiteX65" fmla="*/ 1433816 w 2634559"/>
                <a:gd name="connsiteY65" fmla="*/ 247812 h 1638677"/>
                <a:gd name="connsiteX66" fmla="*/ 1402129 w 2634559"/>
                <a:gd name="connsiteY66" fmla="*/ 261971 h 1638677"/>
                <a:gd name="connsiteX67" fmla="*/ 1370828 w 2634559"/>
                <a:gd name="connsiteY67" fmla="*/ 289711 h 1638677"/>
                <a:gd name="connsiteX68" fmla="*/ 1312753 w 2634559"/>
                <a:gd name="connsiteY68" fmla="*/ 312344 h 1638677"/>
                <a:gd name="connsiteX69" fmla="*/ 1267485 w 2634559"/>
                <a:gd name="connsiteY69" fmla="*/ 339505 h 1638677"/>
                <a:gd name="connsiteX70" fmla="*/ 1252360 w 2634559"/>
                <a:gd name="connsiteY70" fmla="*/ 375719 h 1638677"/>
                <a:gd name="connsiteX71" fmla="*/ 1202953 w 2634559"/>
                <a:gd name="connsiteY71" fmla="*/ 429846 h 1638677"/>
                <a:gd name="connsiteX72" fmla="*/ 1154317 w 2634559"/>
                <a:gd name="connsiteY72" fmla="*/ 466253 h 1638677"/>
                <a:gd name="connsiteX73" fmla="*/ 1171651 w 2634559"/>
                <a:gd name="connsiteY73" fmla="*/ 479254 h 1638677"/>
                <a:gd name="connsiteX74" fmla="*/ 1077363 w 2634559"/>
                <a:gd name="connsiteY74" fmla="*/ 538681 h 1638677"/>
                <a:gd name="connsiteX75" fmla="*/ 1068309 w 2634559"/>
                <a:gd name="connsiteY75" fmla="*/ 570368 h 1638677"/>
                <a:gd name="connsiteX76" fmla="*/ 1027568 w 2634559"/>
                <a:gd name="connsiteY76" fmla="*/ 597528 h 1638677"/>
                <a:gd name="connsiteX77" fmla="*/ 995881 w 2634559"/>
                <a:gd name="connsiteY77" fmla="*/ 660903 h 1638677"/>
                <a:gd name="connsiteX78" fmla="*/ 973248 w 2634559"/>
                <a:gd name="connsiteY78" fmla="*/ 719750 h 1638677"/>
                <a:gd name="connsiteX79" fmla="*/ 950614 w 2634559"/>
                <a:gd name="connsiteY79" fmla="*/ 769544 h 1638677"/>
                <a:gd name="connsiteX80" fmla="*/ 923454 w 2634559"/>
                <a:gd name="connsiteY80" fmla="*/ 814812 h 1638677"/>
                <a:gd name="connsiteX81" fmla="*/ 900181 w 2634559"/>
                <a:gd name="connsiteY81" fmla="*/ 859884 h 1638677"/>
                <a:gd name="connsiteX82" fmla="*/ 832919 w 2634559"/>
                <a:gd name="connsiteY82" fmla="*/ 871299 h 1638677"/>
                <a:gd name="connsiteX83" fmla="*/ 722111 w 2634559"/>
                <a:gd name="connsiteY83" fmla="*/ 892849 h 1638677"/>
                <a:gd name="connsiteX84" fmla="*/ 658738 w 2634559"/>
                <a:gd name="connsiteY84" fmla="*/ 904068 h 1638677"/>
                <a:gd name="connsiteX85" fmla="*/ 578782 w 2634559"/>
                <a:gd name="connsiteY85" fmla="*/ 901264 h 1638677"/>
                <a:gd name="connsiteX86" fmla="*/ 497691 w 2634559"/>
                <a:gd name="connsiteY86" fmla="*/ 899543 h 1638677"/>
                <a:gd name="connsiteX87" fmla="*/ 400713 w 2634559"/>
                <a:gd name="connsiteY87" fmla="*/ 907957 h 1638677"/>
                <a:gd name="connsiteX88" fmla="*/ 298764 w 2634559"/>
                <a:gd name="connsiteY88" fmla="*/ 944170 h 1638677"/>
                <a:gd name="connsiteX89" fmla="*/ 227615 w 2634559"/>
                <a:gd name="connsiteY89" fmla="*/ 980384 h 1638677"/>
                <a:gd name="connsiteX90" fmla="*/ 162518 w 2634559"/>
                <a:gd name="connsiteY90" fmla="*/ 1029734 h 1638677"/>
                <a:gd name="connsiteX91" fmla="*/ 93339 w 2634559"/>
                <a:gd name="connsiteY91" fmla="*/ 1077807 h 1638677"/>
                <a:gd name="connsiteX92" fmla="*/ 48072 w 2634559"/>
                <a:gd name="connsiteY92" fmla="*/ 1085776 h 1638677"/>
                <a:gd name="connsiteX93" fmla="*/ 0 w 2634559"/>
                <a:gd name="connsiteY93" fmla="*/ 1077362 h 1638677"/>
                <a:gd name="connsiteX0" fmla="*/ 0 w 2634559"/>
                <a:gd name="connsiteY0" fmla="*/ 1013988 h 1638677"/>
                <a:gd name="connsiteX1" fmla="*/ 72428 w 2634559"/>
                <a:gd name="connsiteY1" fmla="*/ 1009461 h 1638677"/>
                <a:gd name="connsiteX2" fmla="*/ 199176 w 2634559"/>
                <a:gd name="connsiteY2" fmla="*/ 923453 h 1638677"/>
                <a:gd name="connsiteX3" fmla="*/ 339505 w 2634559"/>
                <a:gd name="connsiteY3" fmla="*/ 846499 h 1638677"/>
                <a:gd name="connsiteX4" fmla="*/ 439093 w 2634559"/>
                <a:gd name="connsiteY4" fmla="*/ 828392 h 1638677"/>
                <a:gd name="connsiteX5" fmla="*/ 642796 w 2634559"/>
                <a:gd name="connsiteY5" fmla="*/ 832919 h 1638677"/>
                <a:gd name="connsiteX6" fmla="*/ 746911 w 2634559"/>
                <a:gd name="connsiteY6" fmla="*/ 846499 h 1638677"/>
                <a:gd name="connsiteX7" fmla="*/ 823865 w 2634559"/>
                <a:gd name="connsiteY7" fmla="*/ 823865 h 1638677"/>
                <a:gd name="connsiteX8" fmla="*/ 878186 w 2634559"/>
                <a:gd name="connsiteY8" fmla="*/ 728804 h 1638677"/>
                <a:gd name="connsiteX9" fmla="*/ 941561 w 2634559"/>
                <a:gd name="connsiteY9" fmla="*/ 543208 h 1638677"/>
                <a:gd name="connsiteX10" fmla="*/ 1154317 w 2634559"/>
                <a:gd name="connsiteY10" fmla="*/ 330451 h 1638677"/>
                <a:gd name="connsiteX11" fmla="*/ 1190531 w 2634559"/>
                <a:gd name="connsiteY11" fmla="*/ 316871 h 1638677"/>
                <a:gd name="connsiteX12" fmla="*/ 1249378 w 2634559"/>
                <a:gd name="connsiteY12" fmla="*/ 239917 h 1638677"/>
                <a:gd name="connsiteX13" fmla="*/ 1480242 w 2634559"/>
                <a:gd name="connsiteY13" fmla="*/ 135802 h 1638677"/>
                <a:gd name="connsiteX14" fmla="*/ 1756372 w 2634559"/>
                <a:gd name="connsiteY14" fmla="*/ 31687 h 1638677"/>
                <a:gd name="connsiteX15" fmla="*/ 1896701 w 2634559"/>
                <a:gd name="connsiteY15" fmla="*/ 4526 h 1638677"/>
                <a:gd name="connsiteX16" fmla="*/ 2014396 w 2634559"/>
                <a:gd name="connsiteY16" fmla="*/ 0 h 1638677"/>
                <a:gd name="connsiteX17" fmla="*/ 2109458 w 2634559"/>
                <a:gd name="connsiteY17" fmla="*/ 58847 h 1638677"/>
                <a:gd name="connsiteX18" fmla="*/ 2209046 w 2634559"/>
                <a:gd name="connsiteY18" fmla="*/ 181069 h 1638677"/>
                <a:gd name="connsiteX19" fmla="*/ 2299580 w 2634559"/>
                <a:gd name="connsiteY19" fmla="*/ 307818 h 1638677"/>
                <a:gd name="connsiteX20" fmla="*/ 2399168 w 2634559"/>
                <a:gd name="connsiteY20" fmla="*/ 470780 h 1638677"/>
                <a:gd name="connsiteX21" fmla="*/ 2503283 w 2634559"/>
                <a:gd name="connsiteY21" fmla="*/ 624689 h 1638677"/>
                <a:gd name="connsiteX22" fmla="*/ 2575711 w 2634559"/>
                <a:gd name="connsiteY22" fmla="*/ 760491 h 1638677"/>
                <a:gd name="connsiteX23" fmla="*/ 2620978 w 2634559"/>
                <a:gd name="connsiteY23" fmla="*/ 882713 h 1638677"/>
                <a:gd name="connsiteX24" fmla="*/ 2634559 w 2634559"/>
                <a:gd name="connsiteY24" fmla="*/ 964194 h 1638677"/>
                <a:gd name="connsiteX25" fmla="*/ 2616452 w 2634559"/>
                <a:gd name="connsiteY25" fmla="*/ 1090942 h 1638677"/>
                <a:gd name="connsiteX26" fmla="*/ 2571184 w 2634559"/>
                <a:gd name="connsiteY26" fmla="*/ 1353493 h 1638677"/>
                <a:gd name="connsiteX27" fmla="*/ 2571184 w 2634559"/>
                <a:gd name="connsiteY27" fmla="*/ 1638677 h 1638677"/>
                <a:gd name="connsiteX28" fmla="*/ 2489703 w 2634559"/>
                <a:gd name="connsiteY28" fmla="*/ 1634150 h 1638677"/>
                <a:gd name="connsiteX29" fmla="*/ 2498757 w 2634559"/>
                <a:gd name="connsiteY29" fmla="*/ 1557196 h 1638677"/>
                <a:gd name="connsiteX30" fmla="*/ 2485176 w 2634559"/>
                <a:gd name="connsiteY30" fmla="*/ 1502875 h 1638677"/>
                <a:gd name="connsiteX31" fmla="*/ 2476123 w 2634559"/>
                <a:gd name="connsiteY31" fmla="*/ 1434974 h 1638677"/>
                <a:gd name="connsiteX32" fmla="*/ 2485176 w 2634559"/>
                <a:gd name="connsiteY32" fmla="*/ 1339913 h 1638677"/>
                <a:gd name="connsiteX33" fmla="*/ 2467069 w 2634559"/>
                <a:gd name="connsiteY33" fmla="*/ 1272012 h 1638677"/>
                <a:gd name="connsiteX34" fmla="*/ 2471596 w 2634559"/>
                <a:gd name="connsiteY34" fmla="*/ 1199584 h 1638677"/>
                <a:gd name="connsiteX35" fmla="*/ 2516863 w 2634559"/>
                <a:gd name="connsiteY35" fmla="*/ 1140736 h 1638677"/>
                <a:gd name="connsiteX36" fmla="*/ 2525917 w 2634559"/>
                <a:gd name="connsiteY36" fmla="*/ 1063782 h 1638677"/>
                <a:gd name="connsiteX37" fmla="*/ 2494230 w 2634559"/>
                <a:gd name="connsiteY37" fmla="*/ 1018515 h 1638677"/>
                <a:gd name="connsiteX38" fmla="*/ 2512337 w 2634559"/>
                <a:gd name="connsiteY38" fmla="*/ 900820 h 1638677"/>
                <a:gd name="connsiteX39" fmla="*/ 2512337 w 2634559"/>
                <a:gd name="connsiteY39" fmla="*/ 851025 h 1638677"/>
                <a:gd name="connsiteX40" fmla="*/ 2489703 w 2634559"/>
                <a:gd name="connsiteY40" fmla="*/ 796705 h 1638677"/>
                <a:gd name="connsiteX41" fmla="*/ 2462543 w 2634559"/>
                <a:gd name="connsiteY41" fmla="*/ 728804 h 1638677"/>
                <a:gd name="connsiteX42" fmla="*/ 2453489 w 2634559"/>
                <a:gd name="connsiteY42" fmla="*/ 683536 h 1638677"/>
                <a:gd name="connsiteX43" fmla="*/ 2408222 w 2634559"/>
                <a:gd name="connsiteY43" fmla="*/ 642796 h 1638677"/>
                <a:gd name="connsiteX44" fmla="*/ 2390115 w 2634559"/>
                <a:gd name="connsiteY44" fmla="*/ 597528 h 1638677"/>
                <a:gd name="connsiteX45" fmla="*/ 2358428 w 2634559"/>
                <a:gd name="connsiteY45" fmla="*/ 547734 h 1638677"/>
                <a:gd name="connsiteX46" fmla="*/ 2326741 w 2634559"/>
                <a:gd name="connsiteY46" fmla="*/ 497940 h 1638677"/>
                <a:gd name="connsiteX47" fmla="*/ 2308634 w 2634559"/>
                <a:gd name="connsiteY47" fmla="*/ 443620 h 1638677"/>
                <a:gd name="connsiteX48" fmla="*/ 2263366 w 2634559"/>
                <a:gd name="connsiteY48" fmla="*/ 416459 h 1638677"/>
                <a:gd name="connsiteX49" fmla="*/ 2231679 w 2634559"/>
                <a:gd name="connsiteY49" fmla="*/ 389299 h 1638677"/>
                <a:gd name="connsiteX50" fmla="*/ 2209046 w 2634559"/>
                <a:gd name="connsiteY50" fmla="*/ 334978 h 1638677"/>
                <a:gd name="connsiteX51" fmla="*/ 2181885 w 2634559"/>
                <a:gd name="connsiteY51" fmla="*/ 280657 h 1638677"/>
                <a:gd name="connsiteX52" fmla="*/ 2145671 w 2634559"/>
                <a:gd name="connsiteY52" fmla="*/ 244443 h 1638677"/>
                <a:gd name="connsiteX53" fmla="*/ 2104931 w 2634559"/>
                <a:gd name="connsiteY53" fmla="*/ 153909 h 1638677"/>
                <a:gd name="connsiteX54" fmla="*/ 2077770 w 2634559"/>
                <a:gd name="connsiteY54" fmla="*/ 113168 h 1638677"/>
                <a:gd name="connsiteX55" fmla="*/ 2041557 w 2634559"/>
                <a:gd name="connsiteY55" fmla="*/ 95061 h 1638677"/>
                <a:gd name="connsiteX56" fmla="*/ 1941968 w 2634559"/>
                <a:gd name="connsiteY56" fmla="*/ 76954 h 1638677"/>
                <a:gd name="connsiteX57" fmla="*/ 1901228 w 2634559"/>
                <a:gd name="connsiteY57" fmla="*/ 90534 h 1638677"/>
                <a:gd name="connsiteX58" fmla="*/ 1838712 w 2634559"/>
                <a:gd name="connsiteY58" fmla="*/ 121450 h 1638677"/>
                <a:gd name="connsiteX59" fmla="*/ 1706578 w 2634559"/>
                <a:gd name="connsiteY59" fmla="*/ 113168 h 1638677"/>
                <a:gd name="connsiteX60" fmla="*/ 1656784 w 2634559"/>
                <a:gd name="connsiteY60" fmla="*/ 140328 h 1638677"/>
                <a:gd name="connsiteX61" fmla="*/ 1632799 w 2634559"/>
                <a:gd name="connsiteY61" fmla="*/ 171244 h 1638677"/>
                <a:gd name="connsiteX62" fmla="*/ 1583392 w 2634559"/>
                <a:gd name="connsiteY62" fmla="*/ 193684 h 1638677"/>
                <a:gd name="connsiteX63" fmla="*/ 1559793 w 2634559"/>
                <a:gd name="connsiteY63" fmla="*/ 216511 h 1638677"/>
                <a:gd name="connsiteX64" fmla="*/ 1496417 w 2634559"/>
                <a:gd name="connsiteY64" fmla="*/ 256092 h 1638677"/>
                <a:gd name="connsiteX65" fmla="*/ 1433816 w 2634559"/>
                <a:gd name="connsiteY65" fmla="*/ 247812 h 1638677"/>
                <a:gd name="connsiteX66" fmla="*/ 1402129 w 2634559"/>
                <a:gd name="connsiteY66" fmla="*/ 261971 h 1638677"/>
                <a:gd name="connsiteX67" fmla="*/ 1370828 w 2634559"/>
                <a:gd name="connsiteY67" fmla="*/ 289711 h 1638677"/>
                <a:gd name="connsiteX68" fmla="*/ 1312753 w 2634559"/>
                <a:gd name="connsiteY68" fmla="*/ 312344 h 1638677"/>
                <a:gd name="connsiteX69" fmla="*/ 1267485 w 2634559"/>
                <a:gd name="connsiteY69" fmla="*/ 339505 h 1638677"/>
                <a:gd name="connsiteX70" fmla="*/ 1252360 w 2634559"/>
                <a:gd name="connsiteY70" fmla="*/ 375719 h 1638677"/>
                <a:gd name="connsiteX71" fmla="*/ 1202953 w 2634559"/>
                <a:gd name="connsiteY71" fmla="*/ 429846 h 1638677"/>
                <a:gd name="connsiteX72" fmla="*/ 1154317 w 2634559"/>
                <a:gd name="connsiteY72" fmla="*/ 466253 h 1638677"/>
                <a:gd name="connsiteX73" fmla="*/ 1171651 w 2634559"/>
                <a:gd name="connsiteY73" fmla="*/ 479254 h 1638677"/>
                <a:gd name="connsiteX74" fmla="*/ 1077363 w 2634559"/>
                <a:gd name="connsiteY74" fmla="*/ 538681 h 1638677"/>
                <a:gd name="connsiteX75" fmla="*/ 1068309 w 2634559"/>
                <a:gd name="connsiteY75" fmla="*/ 570368 h 1638677"/>
                <a:gd name="connsiteX76" fmla="*/ 1027568 w 2634559"/>
                <a:gd name="connsiteY76" fmla="*/ 597528 h 1638677"/>
                <a:gd name="connsiteX77" fmla="*/ 995881 w 2634559"/>
                <a:gd name="connsiteY77" fmla="*/ 660903 h 1638677"/>
                <a:gd name="connsiteX78" fmla="*/ 973248 w 2634559"/>
                <a:gd name="connsiteY78" fmla="*/ 719750 h 1638677"/>
                <a:gd name="connsiteX79" fmla="*/ 950614 w 2634559"/>
                <a:gd name="connsiteY79" fmla="*/ 769544 h 1638677"/>
                <a:gd name="connsiteX80" fmla="*/ 923454 w 2634559"/>
                <a:gd name="connsiteY80" fmla="*/ 814812 h 1638677"/>
                <a:gd name="connsiteX81" fmla="*/ 900181 w 2634559"/>
                <a:gd name="connsiteY81" fmla="*/ 859884 h 1638677"/>
                <a:gd name="connsiteX82" fmla="*/ 832919 w 2634559"/>
                <a:gd name="connsiteY82" fmla="*/ 871299 h 1638677"/>
                <a:gd name="connsiteX83" fmla="*/ 722111 w 2634559"/>
                <a:gd name="connsiteY83" fmla="*/ 892849 h 1638677"/>
                <a:gd name="connsiteX84" fmla="*/ 658738 w 2634559"/>
                <a:gd name="connsiteY84" fmla="*/ 904068 h 1638677"/>
                <a:gd name="connsiteX85" fmla="*/ 578782 w 2634559"/>
                <a:gd name="connsiteY85" fmla="*/ 901264 h 1638677"/>
                <a:gd name="connsiteX86" fmla="*/ 497691 w 2634559"/>
                <a:gd name="connsiteY86" fmla="*/ 899543 h 1638677"/>
                <a:gd name="connsiteX87" fmla="*/ 400713 w 2634559"/>
                <a:gd name="connsiteY87" fmla="*/ 907957 h 1638677"/>
                <a:gd name="connsiteX88" fmla="*/ 298764 w 2634559"/>
                <a:gd name="connsiteY88" fmla="*/ 944170 h 1638677"/>
                <a:gd name="connsiteX89" fmla="*/ 227615 w 2634559"/>
                <a:gd name="connsiteY89" fmla="*/ 980384 h 1638677"/>
                <a:gd name="connsiteX90" fmla="*/ 162518 w 2634559"/>
                <a:gd name="connsiteY90" fmla="*/ 1029734 h 1638677"/>
                <a:gd name="connsiteX91" fmla="*/ 93339 w 2634559"/>
                <a:gd name="connsiteY91" fmla="*/ 1077807 h 1638677"/>
                <a:gd name="connsiteX92" fmla="*/ 48072 w 2634559"/>
                <a:gd name="connsiteY92" fmla="*/ 1085776 h 1638677"/>
                <a:gd name="connsiteX93" fmla="*/ 0 w 2634559"/>
                <a:gd name="connsiteY93" fmla="*/ 1077362 h 1638677"/>
                <a:gd name="connsiteX0" fmla="*/ 0 w 2634559"/>
                <a:gd name="connsiteY0" fmla="*/ 1013988 h 1638677"/>
                <a:gd name="connsiteX1" fmla="*/ 72428 w 2634559"/>
                <a:gd name="connsiteY1" fmla="*/ 1009461 h 1638677"/>
                <a:gd name="connsiteX2" fmla="*/ 199176 w 2634559"/>
                <a:gd name="connsiteY2" fmla="*/ 923453 h 1638677"/>
                <a:gd name="connsiteX3" fmla="*/ 339505 w 2634559"/>
                <a:gd name="connsiteY3" fmla="*/ 846499 h 1638677"/>
                <a:gd name="connsiteX4" fmla="*/ 439093 w 2634559"/>
                <a:gd name="connsiteY4" fmla="*/ 828392 h 1638677"/>
                <a:gd name="connsiteX5" fmla="*/ 642796 w 2634559"/>
                <a:gd name="connsiteY5" fmla="*/ 832919 h 1638677"/>
                <a:gd name="connsiteX6" fmla="*/ 746911 w 2634559"/>
                <a:gd name="connsiteY6" fmla="*/ 846499 h 1638677"/>
                <a:gd name="connsiteX7" fmla="*/ 823865 w 2634559"/>
                <a:gd name="connsiteY7" fmla="*/ 823865 h 1638677"/>
                <a:gd name="connsiteX8" fmla="*/ 878186 w 2634559"/>
                <a:gd name="connsiteY8" fmla="*/ 728804 h 1638677"/>
                <a:gd name="connsiteX9" fmla="*/ 941561 w 2634559"/>
                <a:gd name="connsiteY9" fmla="*/ 543208 h 1638677"/>
                <a:gd name="connsiteX10" fmla="*/ 1154317 w 2634559"/>
                <a:gd name="connsiteY10" fmla="*/ 330451 h 1638677"/>
                <a:gd name="connsiteX11" fmla="*/ 1190531 w 2634559"/>
                <a:gd name="connsiteY11" fmla="*/ 316871 h 1638677"/>
                <a:gd name="connsiteX12" fmla="*/ 1249378 w 2634559"/>
                <a:gd name="connsiteY12" fmla="*/ 239917 h 1638677"/>
                <a:gd name="connsiteX13" fmla="*/ 1480242 w 2634559"/>
                <a:gd name="connsiteY13" fmla="*/ 135802 h 1638677"/>
                <a:gd name="connsiteX14" fmla="*/ 1756372 w 2634559"/>
                <a:gd name="connsiteY14" fmla="*/ 31687 h 1638677"/>
                <a:gd name="connsiteX15" fmla="*/ 1896701 w 2634559"/>
                <a:gd name="connsiteY15" fmla="*/ 4526 h 1638677"/>
                <a:gd name="connsiteX16" fmla="*/ 2014396 w 2634559"/>
                <a:gd name="connsiteY16" fmla="*/ 0 h 1638677"/>
                <a:gd name="connsiteX17" fmla="*/ 2109458 w 2634559"/>
                <a:gd name="connsiteY17" fmla="*/ 58847 h 1638677"/>
                <a:gd name="connsiteX18" fmla="*/ 2209046 w 2634559"/>
                <a:gd name="connsiteY18" fmla="*/ 181069 h 1638677"/>
                <a:gd name="connsiteX19" fmla="*/ 2299580 w 2634559"/>
                <a:gd name="connsiteY19" fmla="*/ 307818 h 1638677"/>
                <a:gd name="connsiteX20" fmla="*/ 2399168 w 2634559"/>
                <a:gd name="connsiteY20" fmla="*/ 470780 h 1638677"/>
                <a:gd name="connsiteX21" fmla="*/ 2503283 w 2634559"/>
                <a:gd name="connsiteY21" fmla="*/ 624689 h 1638677"/>
                <a:gd name="connsiteX22" fmla="*/ 2575711 w 2634559"/>
                <a:gd name="connsiteY22" fmla="*/ 760491 h 1638677"/>
                <a:gd name="connsiteX23" fmla="*/ 2620978 w 2634559"/>
                <a:gd name="connsiteY23" fmla="*/ 882713 h 1638677"/>
                <a:gd name="connsiteX24" fmla="*/ 2634559 w 2634559"/>
                <a:gd name="connsiteY24" fmla="*/ 964194 h 1638677"/>
                <a:gd name="connsiteX25" fmla="*/ 2616452 w 2634559"/>
                <a:gd name="connsiteY25" fmla="*/ 1090942 h 1638677"/>
                <a:gd name="connsiteX26" fmla="*/ 2571184 w 2634559"/>
                <a:gd name="connsiteY26" fmla="*/ 1353493 h 1638677"/>
                <a:gd name="connsiteX27" fmla="*/ 2571184 w 2634559"/>
                <a:gd name="connsiteY27" fmla="*/ 1638677 h 1638677"/>
                <a:gd name="connsiteX28" fmla="*/ 2489703 w 2634559"/>
                <a:gd name="connsiteY28" fmla="*/ 1634150 h 1638677"/>
                <a:gd name="connsiteX29" fmla="*/ 2498757 w 2634559"/>
                <a:gd name="connsiteY29" fmla="*/ 1557196 h 1638677"/>
                <a:gd name="connsiteX30" fmla="*/ 2485176 w 2634559"/>
                <a:gd name="connsiteY30" fmla="*/ 1502875 h 1638677"/>
                <a:gd name="connsiteX31" fmla="*/ 2476123 w 2634559"/>
                <a:gd name="connsiteY31" fmla="*/ 1434974 h 1638677"/>
                <a:gd name="connsiteX32" fmla="*/ 2485176 w 2634559"/>
                <a:gd name="connsiteY32" fmla="*/ 1339913 h 1638677"/>
                <a:gd name="connsiteX33" fmla="*/ 2467069 w 2634559"/>
                <a:gd name="connsiteY33" fmla="*/ 1272012 h 1638677"/>
                <a:gd name="connsiteX34" fmla="*/ 2471596 w 2634559"/>
                <a:gd name="connsiteY34" fmla="*/ 1199584 h 1638677"/>
                <a:gd name="connsiteX35" fmla="*/ 2516863 w 2634559"/>
                <a:gd name="connsiteY35" fmla="*/ 1140736 h 1638677"/>
                <a:gd name="connsiteX36" fmla="*/ 2525917 w 2634559"/>
                <a:gd name="connsiteY36" fmla="*/ 1063782 h 1638677"/>
                <a:gd name="connsiteX37" fmla="*/ 2494230 w 2634559"/>
                <a:gd name="connsiteY37" fmla="*/ 1018515 h 1638677"/>
                <a:gd name="connsiteX38" fmla="*/ 2512337 w 2634559"/>
                <a:gd name="connsiteY38" fmla="*/ 900820 h 1638677"/>
                <a:gd name="connsiteX39" fmla="*/ 2512337 w 2634559"/>
                <a:gd name="connsiteY39" fmla="*/ 851025 h 1638677"/>
                <a:gd name="connsiteX40" fmla="*/ 2489703 w 2634559"/>
                <a:gd name="connsiteY40" fmla="*/ 796705 h 1638677"/>
                <a:gd name="connsiteX41" fmla="*/ 2462543 w 2634559"/>
                <a:gd name="connsiteY41" fmla="*/ 728804 h 1638677"/>
                <a:gd name="connsiteX42" fmla="*/ 2453489 w 2634559"/>
                <a:gd name="connsiteY42" fmla="*/ 683536 h 1638677"/>
                <a:gd name="connsiteX43" fmla="*/ 2408222 w 2634559"/>
                <a:gd name="connsiteY43" fmla="*/ 642796 h 1638677"/>
                <a:gd name="connsiteX44" fmla="*/ 2390115 w 2634559"/>
                <a:gd name="connsiteY44" fmla="*/ 597528 h 1638677"/>
                <a:gd name="connsiteX45" fmla="*/ 2358428 w 2634559"/>
                <a:gd name="connsiteY45" fmla="*/ 547734 h 1638677"/>
                <a:gd name="connsiteX46" fmla="*/ 2326741 w 2634559"/>
                <a:gd name="connsiteY46" fmla="*/ 497940 h 1638677"/>
                <a:gd name="connsiteX47" fmla="*/ 2308634 w 2634559"/>
                <a:gd name="connsiteY47" fmla="*/ 443620 h 1638677"/>
                <a:gd name="connsiteX48" fmla="*/ 2263366 w 2634559"/>
                <a:gd name="connsiteY48" fmla="*/ 416459 h 1638677"/>
                <a:gd name="connsiteX49" fmla="*/ 2231679 w 2634559"/>
                <a:gd name="connsiteY49" fmla="*/ 389299 h 1638677"/>
                <a:gd name="connsiteX50" fmla="*/ 2209046 w 2634559"/>
                <a:gd name="connsiteY50" fmla="*/ 334978 h 1638677"/>
                <a:gd name="connsiteX51" fmla="*/ 2181885 w 2634559"/>
                <a:gd name="connsiteY51" fmla="*/ 280657 h 1638677"/>
                <a:gd name="connsiteX52" fmla="*/ 2145671 w 2634559"/>
                <a:gd name="connsiteY52" fmla="*/ 244443 h 1638677"/>
                <a:gd name="connsiteX53" fmla="*/ 2104931 w 2634559"/>
                <a:gd name="connsiteY53" fmla="*/ 153909 h 1638677"/>
                <a:gd name="connsiteX54" fmla="*/ 2077770 w 2634559"/>
                <a:gd name="connsiteY54" fmla="*/ 113168 h 1638677"/>
                <a:gd name="connsiteX55" fmla="*/ 2041557 w 2634559"/>
                <a:gd name="connsiteY55" fmla="*/ 95061 h 1638677"/>
                <a:gd name="connsiteX56" fmla="*/ 1941968 w 2634559"/>
                <a:gd name="connsiteY56" fmla="*/ 76954 h 1638677"/>
                <a:gd name="connsiteX57" fmla="*/ 1901228 w 2634559"/>
                <a:gd name="connsiteY57" fmla="*/ 90534 h 1638677"/>
                <a:gd name="connsiteX58" fmla="*/ 1838712 w 2634559"/>
                <a:gd name="connsiteY58" fmla="*/ 121450 h 1638677"/>
                <a:gd name="connsiteX59" fmla="*/ 1732580 w 2634559"/>
                <a:gd name="connsiteY59" fmla="*/ 147837 h 1638677"/>
                <a:gd name="connsiteX60" fmla="*/ 1656784 w 2634559"/>
                <a:gd name="connsiteY60" fmla="*/ 140328 h 1638677"/>
                <a:gd name="connsiteX61" fmla="*/ 1632799 w 2634559"/>
                <a:gd name="connsiteY61" fmla="*/ 171244 h 1638677"/>
                <a:gd name="connsiteX62" fmla="*/ 1583392 w 2634559"/>
                <a:gd name="connsiteY62" fmla="*/ 193684 h 1638677"/>
                <a:gd name="connsiteX63" fmla="*/ 1559793 w 2634559"/>
                <a:gd name="connsiteY63" fmla="*/ 216511 h 1638677"/>
                <a:gd name="connsiteX64" fmla="*/ 1496417 w 2634559"/>
                <a:gd name="connsiteY64" fmla="*/ 256092 h 1638677"/>
                <a:gd name="connsiteX65" fmla="*/ 1433816 w 2634559"/>
                <a:gd name="connsiteY65" fmla="*/ 247812 h 1638677"/>
                <a:gd name="connsiteX66" fmla="*/ 1402129 w 2634559"/>
                <a:gd name="connsiteY66" fmla="*/ 261971 h 1638677"/>
                <a:gd name="connsiteX67" fmla="*/ 1370828 w 2634559"/>
                <a:gd name="connsiteY67" fmla="*/ 289711 h 1638677"/>
                <a:gd name="connsiteX68" fmla="*/ 1312753 w 2634559"/>
                <a:gd name="connsiteY68" fmla="*/ 312344 h 1638677"/>
                <a:gd name="connsiteX69" fmla="*/ 1267485 w 2634559"/>
                <a:gd name="connsiteY69" fmla="*/ 339505 h 1638677"/>
                <a:gd name="connsiteX70" fmla="*/ 1252360 w 2634559"/>
                <a:gd name="connsiteY70" fmla="*/ 375719 h 1638677"/>
                <a:gd name="connsiteX71" fmla="*/ 1202953 w 2634559"/>
                <a:gd name="connsiteY71" fmla="*/ 429846 h 1638677"/>
                <a:gd name="connsiteX72" fmla="*/ 1154317 w 2634559"/>
                <a:gd name="connsiteY72" fmla="*/ 466253 h 1638677"/>
                <a:gd name="connsiteX73" fmla="*/ 1171651 w 2634559"/>
                <a:gd name="connsiteY73" fmla="*/ 479254 h 1638677"/>
                <a:gd name="connsiteX74" fmla="*/ 1077363 w 2634559"/>
                <a:gd name="connsiteY74" fmla="*/ 538681 h 1638677"/>
                <a:gd name="connsiteX75" fmla="*/ 1068309 w 2634559"/>
                <a:gd name="connsiteY75" fmla="*/ 570368 h 1638677"/>
                <a:gd name="connsiteX76" fmla="*/ 1027568 w 2634559"/>
                <a:gd name="connsiteY76" fmla="*/ 597528 h 1638677"/>
                <a:gd name="connsiteX77" fmla="*/ 995881 w 2634559"/>
                <a:gd name="connsiteY77" fmla="*/ 660903 h 1638677"/>
                <a:gd name="connsiteX78" fmla="*/ 973248 w 2634559"/>
                <a:gd name="connsiteY78" fmla="*/ 719750 h 1638677"/>
                <a:gd name="connsiteX79" fmla="*/ 950614 w 2634559"/>
                <a:gd name="connsiteY79" fmla="*/ 769544 h 1638677"/>
                <a:gd name="connsiteX80" fmla="*/ 923454 w 2634559"/>
                <a:gd name="connsiteY80" fmla="*/ 814812 h 1638677"/>
                <a:gd name="connsiteX81" fmla="*/ 900181 w 2634559"/>
                <a:gd name="connsiteY81" fmla="*/ 859884 h 1638677"/>
                <a:gd name="connsiteX82" fmla="*/ 832919 w 2634559"/>
                <a:gd name="connsiteY82" fmla="*/ 871299 h 1638677"/>
                <a:gd name="connsiteX83" fmla="*/ 722111 w 2634559"/>
                <a:gd name="connsiteY83" fmla="*/ 892849 h 1638677"/>
                <a:gd name="connsiteX84" fmla="*/ 658738 w 2634559"/>
                <a:gd name="connsiteY84" fmla="*/ 904068 h 1638677"/>
                <a:gd name="connsiteX85" fmla="*/ 578782 w 2634559"/>
                <a:gd name="connsiteY85" fmla="*/ 901264 h 1638677"/>
                <a:gd name="connsiteX86" fmla="*/ 497691 w 2634559"/>
                <a:gd name="connsiteY86" fmla="*/ 899543 h 1638677"/>
                <a:gd name="connsiteX87" fmla="*/ 400713 w 2634559"/>
                <a:gd name="connsiteY87" fmla="*/ 907957 h 1638677"/>
                <a:gd name="connsiteX88" fmla="*/ 298764 w 2634559"/>
                <a:gd name="connsiteY88" fmla="*/ 944170 h 1638677"/>
                <a:gd name="connsiteX89" fmla="*/ 227615 w 2634559"/>
                <a:gd name="connsiteY89" fmla="*/ 980384 h 1638677"/>
                <a:gd name="connsiteX90" fmla="*/ 162518 w 2634559"/>
                <a:gd name="connsiteY90" fmla="*/ 1029734 h 1638677"/>
                <a:gd name="connsiteX91" fmla="*/ 93339 w 2634559"/>
                <a:gd name="connsiteY91" fmla="*/ 1077807 h 1638677"/>
                <a:gd name="connsiteX92" fmla="*/ 48072 w 2634559"/>
                <a:gd name="connsiteY92" fmla="*/ 1085776 h 1638677"/>
                <a:gd name="connsiteX93" fmla="*/ 0 w 2634559"/>
                <a:gd name="connsiteY93" fmla="*/ 1077362 h 1638677"/>
                <a:gd name="connsiteX0" fmla="*/ 0 w 2634559"/>
                <a:gd name="connsiteY0" fmla="*/ 1013988 h 1638677"/>
                <a:gd name="connsiteX1" fmla="*/ 72428 w 2634559"/>
                <a:gd name="connsiteY1" fmla="*/ 1009461 h 1638677"/>
                <a:gd name="connsiteX2" fmla="*/ 199176 w 2634559"/>
                <a:gd name="connsiteY2" fmla="*/ 923453 h 1638677"/>
                <a:gd name="connsiteX3" fmla="*/ 339505 w 2634559"/>
                <a:gd name="connsiteY3" fmla="*/ 846499 h 1638677"/>
                <a:gd name="connsiteX4" fmla="*/ 439093 w 2634559"/>
                <a:gd name="connsiteY4" fmla="*/ 828392 h 1638677"/>
                <a:gd name="connsiteX5" fmla="*/ 642796 w 2634559"/>
                <a:gd name="connsiteY5" fmla="*/ 832919 h 1638677"/>
                <a:gd name="connsiteX6" fmla="*/ 746911 w 2634559"/>
                <a:gd name="connsiteY6" fmla="*/ 846499 h 1638677"/>
                <a:gd name="connsiteX7" fmla="*/ 823865 w 2634559"/>
                <a:gd name="connsiteY7" fmla="*/ 823865 h 1638677"/>
                <a:gd name="connsiteX8" fmla="*/ 878186 w 2634559"/>
                <a:gd name="connsiteY8" fmla="*/ 728804 h 1638677"/>
                <a:gd name="connsiteX9" fmla="*/ 941561 w 2634559"/>
                <a:gd name="connsiteY9" fmla="*/ 543208 h 1638677"/>
                <a:gd name="connsiteX10" fmla="*/ 1154317 w 2634559"/>
                <a:gd name="connsiteY10" fmla="*/ 330451 h 1638677"/>
                <a:gd name="connsiteX11" fmla="*/ 1190531 w 2634559"/>
                <a:gd name="connsiteY11" fmla="*/ 316871 h 1638677"/>
                <a:gd name="connsiteX12" fmla="*/ 1249378 w 2634559"/>
                <a:gd name="connsiteY12" fmla="*/ 239917 h 1638677"/>
                <a:gd name="connsiteX13" fmla="*/ 1480242 w 2634559"/>
                <a:gd name="connsiteY13" fmla="*/ 135802 h 1638677"/>
                <a:gd name="connsiteX14" fmla="*/ 1756372 w 2634559"/>
                <a:gd name="connsiteY14" fmla="*/ 31687 h 1638677"/>
                <a:gd name="connsiteX15" fmla="*/ 1896701 w 2634559"/>
                <a:gd name="connsiteY15" fmla="*/ 4526 h 1638677"/>
                <a:gd name="connsiteX16" fmla="*/ 2014396 w 2634559"/>
                <a:gd name="connsiteY16" fmla="*/ 0 h 1638677"/>
                <a:gd name="connsiteX17" fmla="*/ 2109458 w 2634559"/>
                <a:gd name="connsiteY17" fmla="*/ 58847 h 1638677"/>
                <a:gd name="connsiteX18" fmla="*/ 2209046 w 2634559"/>
                <a:gd name="connsiteY18" fmla="*/ 181069 h 1638677"/>
                <a:gd name="connsiteX19" fmla="*/ 2299580 w 2634559"/>
                <a:gd name="connsiteY19" fmla="*/ 307818 h 1638677"/>
                <a:gd name="connsiteX20" fmla="*/ 2399168 w 2634559"/>
                <a:gd name="connsiteY20" fmla="*/ 470780 h 1638677"/>
                <a:gd name="connsiteX21" fmla="*/ 2503283 w 2634559"/>
                <a:gd name="connsiteY21" fmla="*/ 624689 h 1638677"/>
                <a:gd name="connsiteX22" fmla="*/ 2575711 w 2634559"/>
                <a:gd name="connsiteY22" fmla="*/ 760491 h 1638677"/>
                <a:gd name="connsiteX23" fmla="*/ 2620978 w 2634559"/>
                <a:gd name="connsiteY23" fmla="*/ 882713 h 1638677"/>
                <a:gd name="connsiteX24" fmla="*/ 2634559 w 2634559"/>
                <a:gd name="connsiteY24" fmla="*/ 964194 h 1638677"/>
                <a:gd name="connsiteX25" fmla="*/ 2616452 w 2634559"/>
                <a:gd name="connsiteY25" fmla="*/ 1090942 h 1638677"/>
                <a:gd name="connsiteX26" fmla="*/ 2571184 w 2634559"/>
                <a:gd name="connsiteY26" fmla="*/ 1353493 h 1638677"/>
                <a:gd name="connsiteX27" fmla="*/ 2571184 w 2634559"/>
                <a:gd name="connsiteY27" fmla="*/ 1638677 h 1638677"/>
                <a:gd name="connsiteX28" fmla="*/ 2489703 w 2634559"/>
                <a:gd name="connsiteY28" fmla="*/ 1634150 h 1638677"/>
                <a:gd name="connsiteX29" fmla="*/ 2498757 w 2634559"/>
                <a:gd name="connsiteY29" fmla="*/ 1557196 h 1638677"/>
                <a:gd name="connsiteX30" fmla="*/ 2485176 w 2634559"/>
                <a:gd name="connsiteY30" fmla="*/ 1502875 h 1638677"/>
                <a:gd name="connsiteX31" fmla="*/ 2476123 w 2634559"/>
                <a:gd name="connsiteY31" fmla="*/ 1434974 h 1638677"/>
                <a:gd name="connsiteX32" fmla="*/ 2485176 w 2634559"/>
                <a:gd name="connsiteY32" fmla="*/ 1339913 h 1638677"/>
                <a:gd name="connsiteX33" fmla="*/ 2467069 w 2634559"/>
                <a:gd name="connsiteY33" fmla="*/ 1272012 h 1638677"/>
                <a:gd name="connsiteX34" fmla="*/ 2471596 w 2634559"/>
                <a:gd name="connsiteY34" fmla="*/ 1199584 h 1638677"/>
                <a:gd name="connsiteX35" fmla="*/ 2516863 w 2634559"/>
                <a:gd name="connsiteY35" fmla="*/ 1140736 h 1638677"/>
                <a:gd name="connsiteX36" fmla="*/ 2525917 w 2634559"/>
                <a:gd name="connsiteY36" fmla="*/ 1063782 h 1638677"/>
                <a:gd name="connsiteX37" fmla="*/ 2494230 w 2634559"/>
                <a:gd name="connsiteY37" fmla="*/ 1018515 h 1638677"/>
                <a:gd name="connsiteX38" fmla="*/ 2512337 w 2634559"/>
                <a:gd name="connsiteY38" fmla="*/ 900820 h 1638677"/>
                <a:gd name="connsiteX39" fmla="*/ 2512337 w 2634559"/>
                <a:gd name="connsiteY39" fmla="*/ 851025 h 1638677"/>
                <a:gd name="connsiteX40" fmla="*/ 2489703 w 2634559"/>
                <a:gd name="connsiteY40" fmla="*/ 796705 h 1638677"/>
                <a:gd name="connsiteX41" fmla="*/ 2462543 w 2634559"/>
                <a:gd name="connsiteY41" fmla="*/ 728804 h 1638677"/>
                <a:gd name="connsiteX42" fmla="*/ 2453489 w 2634559"/>
                <a:gd name="connsiteY42" fmla="*/ 683536 h 1638677"/>
                <a:gd name="connsiteX43" fmla="*/ 2408222 w 2634559"/>
                <a:gd name="connsiteY43" fmla="*/ 642796 h 1638677"/>
                <a:gd name="connsiteX44" fmla="*/ 2390115 w 2634559"/>
                <a:gd name="connsiteY44" fmla="*/ 597528 h 1638677"/>
                <a:gd name="connsiteX45" fmla="*/ 2358428 w 2634559"/>
                <a:gd name="connsiteY45" fmla="*/ 547734 h 1638677"/>
                <a:gd name="connsiteX46" fmla="*/ 2326741 w 2634559"/>
                <a:gd name="connsiteY46" fmla="*/ 497940 h 1638677"/>
                <a:gd name="connsiteX47" fmla="*/ 2308634 w 2634559"/>
                <a:gd name="connsiteY47" fmla="*/ 443620 h 1638677"/>
                <a:gd name="connsiteX48" fmla="*/ 2263366 w 2634559"/>
                <a:gd name="connsiteY48" fmla="*/ 416459 h 1638677"/>
                <a:gd name="connsiteX49" fmla="*/ 2231679 w 2634559"/>
                <a:gd name="connsiteY49" fmla="*/ 389299 h 1638677"/>
                <a:gd name="connsiteX50" fmla="*/ 2209046 w 2634559"/>
                <a:gd name="connsiteY50" fmla="*/ 334978 h 1638677"/>
                <a:gd name="connsiteX51" fmla="*/ 2181885 w 2634559"/>
                <a:gd name="connsiteY51" fmla="*/ 280657 h 1638677"/>
                <a:gd name="connsiteX52" fmla="*/ 2145671 w 2634559"/>
                <a:gd name="connsiteY52" fmla="*/ 244443 h 1638677"/>
                <a:gd name="connsiteX53" fmla="*/ 2104931 w 2634559"/>
                <a:gd name="connsiteY53" fmla="*/ 153909 h 1638677"/>
                <a:gd name="connsiteX54" fmla="*/ 2077770 w 2634559"/>
                <a:gd name="connsiteY54" fmla="*/ 113168 h 1638677"/>
                <a:gd name="connsiteX55" fmla="*/ 2041557 w 2634559"/>
                <a:gd name="connsiteY55" fmla="*/ 95061 h 1638677"/>
                <a:gd name="connsiteX56" fmla="*/ 1941968 w 2634559"/>
                <a:gd name="connsiteY56" fmla="*/ 76954 h 1638677"/>
                <a:gd name="connsiteX57" fmla="*/ 1901228 w 2634559"/>
                <a:gd name="connsiteY57" fmla="*/ 90534 h 1638677"/>
                <a:gd name="connsiteX58" fmla="*/ 1838712 w 2634559"/>
                <a:gd name="connsiteY58" fmla="*/ 121450 h 1638677"/>
                <a:gd name="connsiteX59" fmla="*/ 1732580 w 2634559"/>
                <a:gd name="connsiteY59" fmla="*/ 147837 h 1638677"/>
                <a:gd name="connsiteX60" fmla="*/ 1656784 w 2634559"/>
                <a:gd name="connsiteY60" fmla="*/ 140328 h 1638677"/>
                <a:gd name="connsiteX61" fmla="*/ 1645799 w 2634559"/>
                <a:gd name="connsiteY61" fmla="*/ 197246 h 1638677"/>
                <a:gd name="connsiteX62" fmla="*/ 1583392 w 2634559"/>
                <a:gd name="connsiteY62" fmla="*/ 193684 h 1638677"/>
                <a:gd name="connsiteX63" fmla="*/ 1559793 w 2634559"/>
                <a:gd name="connsiteY63" fmla="*/ 216511 h 1638677"/>
                <a:gd name="connsiteX64" fmla="*/ 1496417 w 2634559"/>
                <a:gd name="connsiteY64" fmla="*/ 256092 h 1638677"/>
                <a:gd name="connsiteX65" fmla="*/ 1433816 w 2634559"/>
                <a:gd name="connsiteY65" fmla="*/ 247812 h 1638677"/>
                <a:gd name="connsiteX66" fmla="*/ 1402129 w 2634559"/>
                <a:gd name="connsiteY66" fmla="*/ 261971 h 1638677"/>
                <a:gd name="connsiteX67" fmla="*/ 1370828 w 2634559"/>
                <a:gd name="connsiteY67" fmla="*/ 289711 h 1638677"/>
                <a:gd name="connsiteX68" fmla="*/ 1312753 w 2634559"/>
                <a:gd name="connsiteY68" fmla="*/ 312344 h 1638677"/>
                <a:gd name="connsiteX69" fmla="*/ 1267485 w 2634559"/>
                <a:gd name="connsiteY69" fmla="*/ 339505 h 1638677"/>
                <a:gd name="connsiteX70" fmla="*/ 1252360 w 2634559"/>
                <a:gd name="connsiteY70" fmla="*/ 375719 h 1638677"/>
                <a:gd name="connsiteX71" fmla="*/ 1202953 w 2634559"/>
                <a:gd name="connsiteY71" fmla="*/ 429846 h 1638677"/>
                <a:gd name="connsiteX72" fmla="*/ 1154317 w 2634559"/>
                <a:gd name="connsiteY72" fmla="*/ 466253 h 1638677"/>
                <a:gd name="connsiteX73" fmla="*/ 1171651 w 2634559"/>
                <a:gd name="connsiteY73" fmla="*/ 479254 h 1638677"/>
                <a:gd name="connsiteX74" fmla="*/ 1077363 w 2634559"/>
                <a:gd name="connsiteY74" fmla="*/ 538681 h 1638677"/>
                <a:gd name="connsiteX75" fmla="*/ 1068309 w 2634559"/>
                <a:gd name="connsiteY75" fmla="*/ 570368 h 1638677"/>
                <a:gd name="connsiteX76" fmla="*/ 1027568 w 2634559"/>
                <a:gd name="connsiteY76" fmla="*/ 597528 h 1638677"/>
                <a:gd name="connsiteX77" fmla="*/ 995881 w 2634559"/>
                <a:gd name="connsiteY77" fmla="*/ 660903 h 1638677"/>
                <a:gd name="connsiteX78" fmla="*/ 973248 w 2634559"/>
                <a:gd name="connsiteY78" fmla="*/ 719750 h 1638677"/>
                <a:gd name="connsiteX79" fmla="*/ 950614 w 2634559"/>
                <a:gd name="connsiteY79" fmla="*/ 769544 h 1638677"/>
                <a:gd name="connsiteX80" fmla="*/ 923454 w 2634559"/>
                <a:gd name="connsiteY80" fmla="*/ 814812 h 1638677"/>
                <a:gd name="connsiteX81" fmla="*/ 900181 w 2634559"/>
                <a:gd name="connsiteY81" fmla="*/ 859884 h 1638677"/>
                <a:gd name="connsiteX82" fmla="*/ 832919 w 2634559"/>
                <a:gd name="connsiteY82" fmla="*/ 871299 h 1638677"/>
                <a:gd name="connsiteX83" fmla="*/ 722111 w 2634559"/>
                <a:gd name="connsiteY83" fmla="*/ 892849 h 1638677"/>
                <a:gd name="connsiteX84" fmla="*/ 658738 w 2634559"/>
                <a:gd name="connsiteY84" fmla="*/ 904068 h 1638677"/>
                <a:gd name="connsiteX85" fmla="*/ 578782 w 2634559"/>
                <a:gd name="connsiteY85" fmla="*/ 901264 h 1638677"/>
                <a:gd name="connsiteX86" fmla="*/ 497691 w 2634559"/>
                <a:gd name="connsiteY86" fmla="*/ 899543 h 1638677"/>
                <a:gd name="connsiteX87" fmla="*/ 400713 w 2634559"/>
                <a:gd name="connsiteY87" fmla="*/ 907957 h 1638677"/>
                <a:gd name="connsiteX88" fmla="*/ 298764 w 2634559"/>
                <a:gd name="connsiteY88" fmla="*/ 944170 h 1638677"/>
                <a:gd name="connsiteX89" fmla="*/ 227615 w 2634559"/>
                <a:gd name="connsiteY89" fmla="*/ 980384 h 1638677"/>
                <a:gd name="connsiteX90" fmla="*/ 162518 w 2634559"/>
                <a:gd name="connsiteY90" fmla="*/ 1029734 h 1638677"/>
                <a:gd name="connsiteX91" fmla="*/ 93339 w 2634559"/>
                <a:gd name="connsiteY91" fmla="*/ 1077807 h 1638677"/>
                <a:gd name="connsiteX92" fmla="*/ 48072 w 2634559"/>
                <a:gd name="connsiteY92" fmla="*/ 1085776 h 1638677"/>
                <a:gd name="connsiteX93" fmla="*/ 0 w 2634559"/>
                <a:gd name="connsiteY93" fmla="*/ 1077362 h 1638677"/>
                <a:gd name="connsiteX0" fmla="*/ 0 w 2634559"/>
                <a:gd name="connsiteY0" fmla="*/ 1013988 h 1638677"/>
                <a:gd name="connsiteX1" fmla="*/ 72428 w 2634559"/>
                <a:gd name="connsiteY1" fmla="*/ 1009461 h 1638677"/>
                <a:gd name="connsiteX2" fmla="*/ 199176 w 2634559"/>
                <a:gd name="connsiteY2" fmla="*/ 923453 h 1638677"/>
                <a:gd name="connsiteX3" fmla="*/ 339505 w 2634559"/>
                <a:gd name="connsiteY3" fmla="*/ 846499 h 1638677"/>
                <a:gd name="connsiteX4" fmla="*/ 439093 w 2634559"/>
                <a:gd name="connsiteY4" fmla="*/ 828392 h 1638677"/>
                <a:gd name="connsiteX5" fmla="*/ 642796 w 2634559"/>
                <a:gd name="connsiteY5" fmla="*/ 832919 h 1638677"/>
                <a:gd name="connsiteX6" fmla="*/ 746911 w 2634559"/>
                <a:gd name="connsiteY6" fmla="*/ 846499 h 1638677"/>
                <a:gd name="connsiteX7" fmla="*/ 823865 w 2634559"/>
                <a:gd name="connsiteY7" fmla="*/ 823865 h 1638677"/>
                <a:gd name="connsiteX8" fmla="*/ 878186 w 2634559"/>
                <a:gd name="connsiteY8" fmla="*/ 728804 h 1638677"/>
                <a:gd name="connsiteX9" fmla="*/ 941561 w 2634559"/>
                <a:gd name="connsiteY9" fmla="*/ 543208 h 1638677"/>
                <a:gd name="connsiteX10" fmla="*/ 1154317 w 2634559"/>
                <a:gd name="connsiteY10" fmla="*/ 330451 h 1638677"/>
                <a:gd name="connsiteX11" fmla="*/ 1190531 w 2634559"/>
                <a:gd name="connsiteY11" fmla="*/ 316871 h 1638677"/>
                <a:gd name="connsiteX12" fmla="*/ 1249378 w 2634559"/>
                <a:gd name="connsiteY12" fmla="*/ 239917 h 1638677"/>
                <a:gd name="connsiteX13" fmla="*/ 1480242 w 2634559"/>
                <a:gd name="connsiteY13" fmla="*/ 135802 h 1638677"/>
                <a:gd name="connsiteX14" fmla="*/ 1756372 w 2634559"/>
                <a:gd name="connsiteY14" fmla="*/ 31687 h 1638677"/>
                <a:gd name="connsiteX15" fmla="*/ 1896701 w 2634559"/>
                <a:gd name="connsiteY15" fmla="*/ 4526 h 1638677"/>
                <a:gd name="connsiteX16" fmla="*/ 2014396 w 2634559"/>
                <a:gd name="connsiteY16" fmla="*/ 0 h 1638677"/>
                <a:gd name="connsiteX17" fmla="*/ 2109458 w 2634559"/>
                <a:gd name="connsiteY17" fmla="*/ 58847 h 1638677"/>
                <a:gd name="connsiteX18" fmla="*/ 2209046 w 2634559"/>
                <a:gd name="connsiteY18" fmla="*/ 181069 h 1638677"/>
                <a:gd name="connsiteX19" fmla="*/ 2299580 w 2634559"/>
                <a:gd name="connsiteY19" fmla="*/ 307818 h 1638677"/>
                <a:gd name="connsiteX20" fmla="*/ 2399168 w 2634559"/>
                <a:gd name="connsiteY20" fmla="*/ 470780 h 1638677"/>
                <a:gd name="connsiteX21" fmla="*/ 2503283 w 2634559"/>
                <a:gd name="connsiteY21" fmla="*/ 624689 h 1638677"/>
                <a:gd name="connsiteX22" fmla="*/ 2575711 w 2634559"/>
                <a:gd name="connsiteY22" fmla="*/ 760491 h 1638677"/>
                <a:gd name="connsiteX23" fmla="*/ 2620978 w 2634559"/>
                <a:gd name="connsiteY23" fmla="*/ 882713 h 1638677"/>
                <a:gd name="connsiteX24" fmla="*/ 2634559 w 2634559"/>
                <a:gd name="connsiteY24" fmla="*/ 964194 h 1638677"/>
                <a:gd name="connsiteX25" fmla="*/ 2616452 w 2634559"/>
                <a:gd name="connsiteY25" fmla="*/ 1090942 h 1638677"/>
                <a:gd name="connsiteX26" fmla="*/ 2571184 w 2634559"/>
                <a:gd name="connsiteY26" fmla="*/ 1353493 h 1638677"/>
                <a:gd name="connsiteX27" fmla="*/ 2571184 w 2634559"/>
                <a:gd name="connsiteY27" fmla="*/ 1638677 h 1638677"/>
                <a:gd name="connsiteX28" fmla="*/ 2489703 w 2634559"/>
                <a:gd name="connsiteY28" fmla="*/ 1634150 h 1638677"/>
                <a:gd name="connsiteX29" fmla="*/ 2498757 w 2634559"/>
                <a:gd name="connsiteY29" fmla="*/ 1557196 h 1638677"/>
                <a:gd name="connsiteX30" fmla="*/ 2485176 w 2634559"/>
                <a:gd name="connsiteY30" fmla="*/ 1502875 h 1638677"/>
                <a:gd name="connsiteX31" fmla="*/ 2476123 w 2634559"/>
                <a:gd name="connsiteY31" fmla="*/ 1434974 h 1638677"/>
                <a:gd name="connsiteX32" fmla="*/ 2485176 w 2634559"/>
                <a:gd name="connsiteY32" fmla="*/ 1339913 h 1638677"/>
                <a:gd name="connsiteX33" fmla="*/ 2467069 w 2634559"/>
                <a:gd name="connsiteY33" fmla="*/ 1272012 h 1638677"/>
                <a:gd name="connsiteX34" fmla="*/ 2471596 w 2634559"/>
                <a:gd name="connsiteY34" fmla="*/ 1199584 h 1638677"/>
                <a:gd name="connsiteX35" fmla="*/ 2516863 w 2634559"/>
                <a:gd name="connsiteY35" fmla="*/ 1140736 h 1638677"/>
                <a:gd name="connsiteX36" fmla="*/ 2525917 w 2634559"/>
                <a:gd name="connsiteY36" fmla="*/ 1063782 h 1638677"/>
                <a:gd name="connsiteX37" fmla="*/ 2494230 w 2634559"/>
                <a:gd name="connsiteY37" fmla="*/ 1018515 h 1638677"/>
                <a:gd name="connsiteX38" fmla="*/ 2512337 w 2634559"/>
                <a:gd name="connsiteY38" fmla="*/ 900820 h 1638677"/>
                <a:gd name="connsiteX39" fmla="*/ 2512337 w 2634559"/>
                <a:gd name="connsiteY39" fmla="*/ 851025 h 1638677"/>
                <a:gd name="connsiteX40" fmla="*/ 2489703 w 2634559"/>
                <a:gd name="connsiteY40" fmla="*/ 796705 h 1638677"/>
                <a:gd name="connsiteX41" fmla="*/ 2462543 w 2634559"/>
                <a:gd name="connsiteY41" fmla="*/ 728804 h 1638677"/>
                <a:gd name="connsiteX42" fmla="*/ 2453489 w 2634559"/>
                <a:gd name="connsiteY42" fmla="*/ 683536 h 1638677"/>
                <a:gd name="connsiteX43" fmla="*/ 2408222 w 2634559"/>
                <a:gd name="connsiteY43" fmla="*/ 642796 h 1638677"/>
                <a:gd name="connsiteX44" fmla="*/ 2390115 w 2634559"/>
                <a:gd name="connsiteY44" fmla="*/ 597528 h 1638677"/>
                <a:gd name="connsiteX45" fmla="*/ 2358428 w 2634559"/>
                <a:gd name="connsiteY45" fmla="*/ 547734 h 1638677"/>
                <a:gd name="connsiteX46" fmla="*/ 2326741 w 2634559"/>
                <a:gd name="connsiteY46" fmla="*/ 497940 h 1638677"/>
                <a:gd name="connsiteX47" fmla="*/ 2308634 w 2634559"/>
                <a:gd name="connsiteY47" fmla="*/ 443620 h 1638677"/>
                <a:gd name="connsiteX48" fmla="*/ 2263366 w 2634559"/>
                <a:gd name="connsiteY48" fmla="*/ 416459 h 1638677"/>
                <a:gd name="connsiteX49" fmla="*/ 2231679 w 2634559"/>
                <a:gd name="connsiteY49" fmla="*/ 389299 h 1638677"/>
                <a:gd name="connsiteX50" fmla="*/ 2209046 w 2634559"/>
                <a:gd name="connsiteY50" fmla="*/ 334978 h 1638677"/>
                <a:gd name="connsiteX51" fmla="*/ 2181885 w 2634559"/>
                <a:gd name="connsiteY51" fmla="*/ 280657 h 1638677"/>
                <a:gd name="connsiteX52" fmla="*/ 2145671 w 2634559"/>
                <a:gd name="connsiteY52" fmla="*/ 244443 h 1638677"/>
                <a:gd name="connsiteX53" fmla="*/ 2104931 w 2634559"/>
                <a:gd name="connsiteY53" fmla="*/ 153909 h 1638677"/>
                <a:gd name="connsiteX54" fmla="*/ 2077770 w 2634559"/>
                <a:gd name="connsiteY54" fmla="*/ 113168 h 1638677"/>
                <a:gd name="connsiteX55" fmla="*/ 2011222 w 2634559"/>
                <a:gd name="connsiteY55" fmla="*/ 108062 h 1638677"/>
                <a:gd name="connsiteX56" fmla="*/ 1941968 w 2634559"/>
                <a:gd name="connsiteY56" fmla="*/ 76954 h 1638677"/>
                <a:gd name="connsiteX57" fmla="*/ 1901228 w 2634559"/>
                <a:gd name="connsiteY57" fmla="*/ 90534 h 1638677"/>
                <a:gd name="connsiteX58" fmla="*/ 1838712 w 2634559"/>
                <a:gd name="connsiteY58" fmla="*/ 121450 h 1638677"/>
                <a:gd name="connsiteX59" fmla="*/ 1732580 w 2634559"/>
                <a:gd name="connsiteY59" fmla="*/ 147837 h 1638677"/>
                <a:gd name="connsiteX60" fmla="*/ 1656784 w 2634559"/>
                <a:gd name="connsiteY60" fmla="*/ 140328 h 1638677"/>
                <a:gd name="connsiteX61" fmla="*/ 1645799 w 2634559"/>
                <a:gd name="connsiteY61" fmla="*/ 197246 h 1638677"/>
                <a:gd name="connsiteX62" fmla="*/ 1583392 w 2634559"/>
                <a:gd name="connsiteY62" fmla="*/ 193684 h 1638677"/>
                <a:gd name="connsiteX63" fmla="*/ 1559793 w 2634559"/>
                <a:gd name="connsiteY63" fmla="*/ 216511 h 1638677"/>
                <a:gd name="connsiteX64" fmla="*/ 1496417 w 2634559"/>
                <a:gd name="connsiteY64" fmla="*/ 256092 h 1638677"/>
                <a:gd name="connsiteX65" fmla="*/ 1433816 w 2634559"/>
                <a:gd name="connsiteY65" fmla="*/ 247812 h 1638677"/>
                <a:gd name="connsiteX66" fmla="*/ 1402129 w 2634559"/>
                <a:gd name="connsiteY66" fmla="*/ 261971 h 1638677"/>
                <a:gd name="connsiteX67" fmla="*/ 1370828 w 2634559"/>
                <a:gd name="connsiteY67" fmla="*/ 289711 h 1638677"/>
                <a:gd name="connsiteX68" fmla="*/ 1312753 w 2634559"/>
                <a:gd name="connsiteY68" fmla="*/ 312344 h 1638677"/>
                <a:gd name="connsiteX69" fmla="*/ 1267485 w 2634559"/>
                <a:gd name="connsiteY69" fmla="*/ 339505 h 1638677"/>
                <a:gd name="connsiteX70" fmla="*/ 1252360 w 2634559"/>
                <a:gd name="connsiteY70" fmla="*/ 375719 h 1638677"/>
                <a:gd name="connsiteX71" fmla="*/ 1202953 w 2634559"/>
                <a:gd name="connsiteY71" fmla="*/ 429846 h 1638677"/>
                <a:gd name="connsiteX72" fmla="*/ 1154317 w 2634559"/>
                <a:gd name="connsiteY72" fmla="*/ 466253 h 1638677"/>
                <a:gd name="connsiteX73" fmla="*/ 1171651 w 2634559"/>
                <a:gd name="connsiteY73" fmla="*/ 479254 h 1638677"/>
                <a:gd name="connsiteX74" fmla="*/ 1077363 w 2634559"/>
                <a:gd name="connsiteY74" fmla="*/ 538681 h 1638677"/>
                <a:gd name="connsiteX75" fmla="*/ 1068309 w 2634559"/>
                <a:gd name="connsiteY75" fmla="*/ 570368 h 1638677"/>
                <a:gd name="connsiteX76" fmla="*/ 1027568 w 2634559"/>
                <a:gd name="connsiteY76" fmla="*/ 597528 h 1638677"/>
                <a:gd name="connsiteX77" fmla="*/ 995881 w 2634559"/>
                <a:gd name="connsiteY77" fmla="*/ 660903 h 1638677"/>
                <a:gd name="connsiteX78" fmla="*/ 973248 w 2634559"/>
                <a:gd name="connsiteY78" fmla="*/ 719750 h 1638677"/>
                <a:gd name="connsiteX79" fmla="*/ 950614 w 2634559"/>
                <a:gd name="connsiteY79" fmla="*/ 769544 h 1638677"/>
                <a:gd name="connsiteX80" fmla="*/ 923454 w 2634559"/>
                <a:gd name="connsiteY80" fmla="*/ 814812 h 1638677"/>
                <a:gd name="connsiteX81" fmla="*/ 900181 w 2634559"/>
                <a:gd name="connsiteY81" fmla="*/ 859884 h 1638677"/>
                <a:gd name="connsiteX82" fmla="*/ 832919 w 2634559"/>
                <a:gd name="connsiteY82" fmla="*/ 871299 h 1638677"/>
                <a:gd name="connsiteX83" fmla="*/ 722111 w 2634559"/>
                <a:gd name="connsiteY83" fmla="*/ 892849 h 1638677"/>
                <a:gd name="connsiteX84" fmla="*/ 658738 w 2634559"/>
                <a:gd name="connsiteY84" fmla="*/ 904068 h 1638677"/>
                <a:gd name="connsiteX85" fmla="*/ 578782 w 2634559"/>
                <a:gd name="connsiteY85" fmla="*/ 901264 h 1638677"/>
                <a:gd name="connsiteX86" fmla="*/ 497691 w 2634559"/>
                <a:gd name="connsiteY86" fmla="*/ 899543 h 1638677"/>
                <a:gd name="connsiteX87" fmla="*/ 400713 w 2634559"/>
                <a:gd name="connsiteY87" fmla="*/ 907957 h 1638677"/>
                <a:gd name="connsiteX88" fmla="*/ 298764 w 2634559"/>
                <a:gd name="connsiteY88" fmla="*/ 944170 h 1638677"/>
                <a:gd name="connsiteX89" fmla="*/ 227615 w 2634559"/>
                <a:gd name="connsiteY89" fmla="*/ 980384 h 1638677"/>
                <a:gd name="connsiteX90" fmla="*/ 162518 w 2634559"/>
                <a:gd name="connsiteY90" fmla="*/ 1029734 h 1638677"/>
                <a:gd name="connsiteX91" fmla="*/ 93339 w 2634559"/>
                <a:gd name="connsiteY91" fmla="*/ 1077807 h 1638677"/>
                <a:gd name="connsiteX92" fmla="*/ 48072 w 2634559"/>
                <a:gd name="connsiteY92" fmla="*/ 1085776 h 1638677"/>
                <a:gd name="connsiteX93" fmla="*/ 0 w 2634559"/>
                <a:gd name="connsiteY93" fmla="*/ 1077362 h 1638677"/>
                <a:gd name="connsiteX0" fmla="*/ 0 w 2634559"/>
                <a:gd name="connsiteY0" fmla="*/ 1013988 h 1638677"/>
                <a:gd name="connsiteX1" fmla="*/ 72428 w 2634559"/>
                <a:gd name="connsiteY1" fmla="*/ 1009461 h 1638677"/>
                <a:gd name="connsiteX2" fmla="*/ 199176 w 2634559"/>
                <a:gd name="connsiteY2" fmla="*/ 923453 h 1638677"/>
                <a:gd name="connsiteX3" fmla="*/ 339505 w 2634559"/>
                <a:gd name="connsiteY3" fmla="*/ 846499 h 1638677"/>
                <a:gd name="connsiteX4" fmla="*/ 439093 w 2634559"/>
                <a:gd name="connsiteY4" fmla="*/ 828392 h 1638677"/>
                <a:gd name="connsiteX5" fmla="*/ 642796 w 2634559"/>
                <a:gd name="connsiteY5" fmla="*/ 832919 h 1638677"/>
                <a:gd name="connsiteX6" fmla="*/ 746911 w 2634559"/>
                <a:gd name="connsiteY6" fmla="*/ 846499 h 1638677"/>
                <a:gd name="connsiteX7" fmla="*/ 823865 w 2634559"/>
                <a:gd name="connsiteY7" fmla="*/ 823865 h 1638677"/>
                <a:gd name="connsiteX8" fmla="*/ 878186 w 2634559"/>
                <a:gd name="connsiteY8" fmla="*/ 728804 h 1638677"/>
                <a:gd name="connsiteX9" fmla="*/ 941561 w 2634559"/>
                <a:gd name="connsiteY9" fmla="*/ 543208 h 1638677"/>
                <a:gd name="connsiteX10" fmla="*/ 1154317 w 2634559"/>
                <a:gd name="connsiteY10" fmla="*/ 330451 h 1638677"/>
                <a:gd name="connsiteX11" fmla="*/ 1190531 w 2634559"/>
                <a:gd name="connsiteY11" fmla="*/ 316871 h 1638677"/>
                <a:gd name="connsiteX12" fmla="*/ 1249378 w 2634559"/>
                <a:gd name="connsiteY12" fmla="*/ 239917 h 1638677"/>
                <a:gd name="connsiteX13" fmla="*/ 1480242 w 2634559"/>
                <a:gd name="connsiteY13" fmla="*/ 135802 h 1638677"/>
                <a:gd name="connsiteX14" fmla="*/ 1756372 w 2634559"/>
                <a:gd name="connsiteY14" fmla="*/ 31687 h 1638677"/>
                <a:gd name="connsiteX15" fmla="*/ 1896701 w 2634559"/>
                <a:gd name="connsiteY15" fmla="*/ 4526 h 1638677"/>
                <a:gd name="connsiteX16" fmla="*/ 2014396 w 2634559"/>
                <a:gd name="connsiteY16" fmla="*/ 0 h 1638677"/>
                <a:gd name="connsiteX17" fmla="*/ 2109458 w 2634559"/>
                <a:gd name="connsiteY17" fmla="*/ 58847 h 1638677"/>
                <a:gd name="connsiteX18" fmla="*/ 2209046 w 2634559"/>
                <a:gd name="connsiteY18" fmla="*/ 181069 h 1638677"/>
                <a:gd name="connsiteX19" fmla="*/ 2299580 w 2634559"/>
                <a:gd name="connsiteY19" fmla="*/ 307818 h 1638677"/>
                <a:gd name="connsiteX20" fmla="*/ 2399168 w 2634559"/>
                <a:gd name="connsiteY20" fmla="*/ 470780 h 1638677"/>
                <a:gd name="connsiteX21" fmla="*/ 2503283 w 2634559"/>
                <a:gd name="connsiteY21" fmla="*/ 624689 h 1638677"/>
                <a:gd name="connsiteX22" fmla="*/ 2575711 w 2634559"/>
                <a:gd name="connsiteY22" fmla="*/ 760491 h 1638677"/>
                <a:gd name="connsiteX23" fmla="*/ 2620978 w 2634559"/>
                <a:gd name="connsiteY23" fmla="*/ 882713 h 1638677"/>
                <a:gd name="connsiteX24" fmla="*/ 2634559 w 2634559"/>
                <a:gd name="connsiteY24" fmla="*/ 964194 h 1638677"/>
                <a:gd name="connsiteX25" fmla="*/ 2616452 w 2634559"/>
                <a:gd name="connsiteY25" fmla="*/ 1090942 h 1638677"/>
                <a:gd name="connsiteX26" fmla="*/ 2571184 w 2634559"/>
                <a:gd name="connsiteY26" fmla="*/ 1353493 h 1638677"/>
                <a:gd name="connsiteX27" fmla="*/ 2571184 w 2634559"/>
                <a:gd name="connsiteY27" fmla="*/ 1638677 h 1638677"/>
                <a:gd name="connsiteX28" fmla="*/ 2489703 w 2634559"/>
                <a:gd name="connsiteY28" fmla="*/ 1634150 h 1638677"/>
                <a:gd name="connsiteX29" fmla="*/ 2498757 w 2634559"/>
                <a:gd name="connsiteY29" fmla="*/ 1557196 h 1638677"/>
                <a:gd name="connsiteX30" fmla="*/ 2485176 w 2634559"/>
                <a:gd name="connsiteY30" fmla="*/ 1502875 h 1638677"/>
                <a:gd name="connsiteX31" fmla="*/ 2476123 w 2634559"/>
                <a:gd name="connsiteY31" fmla="*/ 1434974 h 1638677"/>
                <a:gd name="connsiteX32" fmla="*/ 2485176 w 2634559"/>
                <a:gd name="connsiteY32" fmla="*/ 1339913 h 1638677"/>
                <a:gd name="connsiteX33" fmla="*/ 2467069 w 2634559"/>
                <a:gd name="connsiteY33" fmla="*/ 1272012 h 1638677"/>
                <a:gd name="connsiteX34" fmla="*/ 2471596 w 2634559"/>
                <a:gd name="connsiteY34" fmla="*/ 1199584 h 1638677"/>
                <a:gd name="connsiteX35" fmla="*/ 2516863 w 2634559"/>
                <a:gd name="connsiteY35" fmla="*/ 1140736 h 1638677"/>
                <a:gd name="connsiteX36" fmla="*/ 2525917 w 2634559"/>
                <a:gd name="connsiteY36" fmla="*/ 1063782 h 1638677"/>
                <a:gd name="connsiteX37" fmla="*/ 2494230 w 2634559"/>
                <a:gd name="connsiteY37" fmla="*/ 1018515 h 1638677"/>
                <a:gd name="connsiteX38" fmla="*/ 2512337 w 2634559"/>
                <a:gd name="connsiteY38" fmla="*/ 900820 h 1638677"/>
                <a:gd name="connsiteX39" fmla="*/ 2512337 w 2634559"/>
                <a:gd name="connsiteY39" fmla="*/ 851025 h 1638677"/>
                <a:gd name="connsiteX40" fmla="*/ 2489703 w 2634559"/>
                <a:gd name="connsiteY40" fmla="*/ 796705 h 1638677"/>
                <a:gd name="connsiteX41" fmla="*/ 2462543 w 2634559"/>
                <a:gd name="connsiteY41" fmla="*/ 728804 h 1638677"/>
                <a:gd name="connsiteX42" fmla="*/ 2453489 w 2634559"/>
                <a:gd name="connsiteY42" fmla="*/ 683536 h 1638677"/>
                <a:gd name="connsiteX43" fmla="*/ 2408222 w 2634559"/>
                <a:gd name="connsiteY43" fmla="*/ 642796 h 1638677"/>
                <a:gd name="connsiteX44" fmla="*/ 2390115 w 2634559"/>
                <a:gd name="connsiteY44" fmla="*/ 597528 h 1638677"/>
                <a:gd name="connsiteX45" fmla="*/ 2358428 w 2634559"/>
                <a:gd name="connsiteY45" fmla="*/ 547734 h 1638677"/>
                <a:gd name="connsiteX46" fmla="*/ 2326741 w 2634559"/>
                <a:gd name="connsiteY46" fmla="*/ 497940 h 1638677"/>
                <a:gd name="connsiteX47" fmla="*/ 2308634 w 2634559"/>
                <a:gd name="connsiteY47" fmla="*/ 443620 h 1638677"/>
                <a:gd name="connsiteX48" fmla="*/ 2263366 w 2634559"/>
                <a:gd name="connsiteY48" fmla="*/ 416459 h 1638677"/>
                <a:gd name="connsiteX49" fmla="*/ 2231679 w 2634559"/>
                <a:gd name="connsiteY49" fmla="*/ 389299 h 1638677"/>
                <a:gd name="connsiteX50" fmla="*/ 2209046 w 2634559"/>
                <a:gd name="connsiteY50" fmla="*/ 334978 h 1638677"/>
                <a:gd name="connsiteX51" fmla="*/ 2181885 w 2634559"/>
                <a:gd name="connsiteY51" fmla="*/ 280657 h 1638677"/>
                <a:gd name="connsiteX52" fmla="*/ 2145671 w 2634559"/>
                <a:gd name="connsiteY52" fmla="*/ 244443 h 1638677"/>
                <a:gd name="connsiteX53" fmla="*/ 2104931 w 2634559"/>
                <a:gd name="connsiteY53" fmla="*/ 153909 h 1638677"/>
                <a:gd name="connsiteX54" fmla="*/ 2043101 w 2634559"/>
                <a:gd name="connsiteY54" fmla="*/ 143504 h 1638677"/>
                <a:gd name="connsiteX55" fmla="*/ 2011222 w 2634559"/>
                <a:gd name="connsiteY55" fmla="*/ 108062 h 1638677"/>
                <a:gd name="connsiteX56" fmla="*/ 1941968 w 2634559"/>
                <a:gd name="connsiteY56" fmla="*/ 76954 h 1638677"/>
                <a:gd name="connsiteX57" fmla="*/ 1901228 w 2634559"/>
                <a:gd name="connsiteY57" fmla="*/ 90534 h 1638677"/>
                <a:gd name="connsiteX58" fmla="*/ 1838712 w 2634559"/>
                <a:gd name="connsiteY58" fmla="*/ 121450 h 1638677"/>
                <a:gd name="connsiteX59" fmla="*/ 1732580 w 2634559"/>
                <a:gd name="connsiteY59" fmla="*/ 147837 h 1638677"/>
                <a:gd name="connsiteX60" fmla="*/ 1656784 w 2634559"/>
                <a:gd name="connsiteY60" fmla="*/ 140328 h 1638677"/>
                <a:gd name="connsiteX61" fmla="*/ 1645799 w 2634559"/>
                <a:gd name="connsiteY61" fmla="*/ 197246 h 1638677"/>
                <a:gd name="connsiteX62" fmla="*/ 1583392 w 2634559"/>
                <a:gd name="connsiteY62" fmla="*/ 193684 h 1638677"/>
                <a:gd name="connsiteX63" fmla="*/ 1559793 w 2634559"/>
                <a:gd name="connsiteY63" fmla="*/ 216511 h 1638677"/>
                <a:gd name="connsiteX64" fmla="*/ 1496417 w 2634559"/>
                <a:gd name="connsiteY64" fmla="*/ 256092 h 1638677"/>
                <a:gd name="connsiteX65" fmla="*/ 1433816 w 2634559"/>
                <a:gd name="connsiteY65" fmla="*/ 247812 h 1638677"/>
                <a:gd name="connsiteX66" fmla="*/ 1402129 w 2634559"/>
                <a:gd name="connsiteY66" fmla="*/ 261971 h 1638677"/>
                <a:gd name="connsiteX67" fmla="*/ 1370828 w 2634559"/>
                <a:gd name="connsiteY67" fmla="*/ 289711 h 1638677"/>
                <a:gd name="connsiteX68" fmla="*/ 1312753 w 2634559"/>
                <a:gd name="connsiteY68" fmla="*/ 312344 h 1638677"/>
                <a:gd name="connsiteX69" fmla="*/ 1267485 w 2634559"/>
                <a:gd name="connsiteY69" fmla="*/ 339505 h 1638677"/>
                <a:gd name="connsiteX70" fmla="*/ 1252360 w 2634559"/>
                <a:gd name="connsiteY70" fmla="*/ 375719 h 1638677"/>
                <a:gd name="connsiteX71" fmla="*/ 1202953 w 2634559"/>
                <a:gd name="connsiteY71" fmla="*/ 429846 h 1638677"/>
                <a:gd name="connsiteX72" fmla="*/ 1154317 w 2634559"/>
                <a:gd name="connsiteY72" fmla="*/ 466253 h 1638677"/>
                <a:gd name="connsiteX73" fmla="*/ 1171651 w 2634559"/>
                <a:gd name="connsiteY73" fmla="*/ 479254 h 1638677"/>
                <a:gd name="connsiteX74" fmla="*/ 1077363 w 2634559"/>
                <a:gd name="connsiteY74" fmla="*/ 538681 h 1638677"/>
                <a:gd name="connsiteX75" fmla="*/ 1068309 w 2634559"/>
                <a:gd name="connsiteY75" fmla="*/ 570368 h 1638677"/>
                <a:gd name="connsiteX76" fmla="*/ 1027568 w 2634559"/>
                <a:gd name="connsiteY76" fmla="*/ 597528 h 1638677"/>
                <a:gd name="connsiteX77" fmla="*/ 995881 w 2634559"/>
                <a:gd name="connsiteY77" fmla="*/ 660903 h 1638677"/>
                <a:gd name="connsiteX78" fmla="*/ 973248 w 2634559"/>
                <a:gd name="connsiteY78" fmla="*/ 719750 h 1638677"/>
                <a:gd name="connsiteX79" fmla="*/ 950614 w 2634559"/>
                <a:gd name="connsiteY79" fmla="*/ 769544 h 1638677"/>
                <a:gd name="connsiteX80" fmla="*/ 923454 w 2634559"/>
                <a:gd name="connsiteY80" fmla="*/ 814812 h 1638677"/>
                <a:gd name="connsiteX81" fmla="*/ 900181 w 2634559"/>
                <a:gd name="connsiteY81" fmla="*/ 859884 h 1638677"/>
                <a:gd name="connsiteX82" fmla="*/ 832919 w 2634559"/>
                <a:gd name="connsiteY82" fmla="*/ 871299 h 1638677"/>
                <a:gd name="connsiteX83" fmla="*/ 722111 w 2634559"/>
                <a:gd name="connsiteY83" fmla="*/ 892849 h 1638677"/>
                <a:gd name="connsiteX84" fmla="*/ 658738 w 2634559"/>
                <a:gd name="connsiteY84" fmla="*/ 904068 h 1638677"/>
                <a:gd name="connsiteX85" fmla="*/ 578782 w 2634559"/>
                <a:gd name="connsiteY85" fmla="*/ 901264 h 1638677"/>
                <a:gd name="connsiteX86" fmla="*/ 497691 w 2634559"/>
                <a:gd name="connsiteY86" fmla="*/ 899543 h 1638677"/>
                <a:gd name="connsiteX87" fmla="*/ 400713 w 2634559"/>
                <a:gd name="connsiteY87" fmla="*/ 907957 h 1638677"/>
                <a:gd name="connsiteX88" fmla="*/ 298764 w 2634559"/>
                <a:gd name="connsiteY88" fmla="*/ 944170 h 1638677"/>
                <a:gd name="connsiteX89" fmla="*/ 227615 w 2634559"/>
                <a:gd name="connsiteY89" fmla="*/ 980384 h 1638677"/>
                <a:gd name="connsiteX90" fmla="*/ 162518 w 2634559"/>
                <a:gd name="connsiteY90" fmla="*/ 1029734 h 1638677"/>
                <a:gd name="connsiteX91" fmla="*/ 93339 w 2634559"/>
                <a:gd name="connsiteY91" fmla="*/ 1077807 h 1638677"/>
                <a:gd name="connsiteX92" fmla="*/ 48072 w 2634559"/>
                <a:gd name="connsiteY92" fmla="*/ 1085776 h 1638677"/>
                <a:gd name="connsiteX93" fmla="*/ 0 w 2634559"/>
                <a:gd name="connsiteY93" fmla="*/ 1077362 h 1638677"/>
                <a:gd name="connsiteX0" fmla="*/ 0 w 2634559"/>
                <a:gd name="connsiteY0" fmla="*/ 1013988 h 1638677"/>
                <a:gd name="connsiteX1" fmla="*/ 72428 w 2634559"/>
                <a:gd name="connsiteY1" fmla="*/ 1009461 h 1638677"/>
                <a:gd name="connsiteX2" fmla="*/ 199176 w 2634559"/>
                <a:gd name="connsiteY2" fmla="*/ 923453 h 1638677"/>
                <a:gd name="connsiteX3" fmla="*/ 339505 w 2634559"/>
                <a:gd name="connsiteY3" fmla="*/ 846499 h 1638677"/>
                <a:gd name="connsiteX4" fmla="*/ 439093 w 2634559"/>
                <a:gd name="connsiteY4" fmla="*/ 828392 h 1638677"/>
                <a:gd name="connsiteX5" fmla="*/ 642796 w 2634559"/>
                <a:gd name="connsiteY5" fmla="*/ 832919 h 1638677"/>
                <a:gd name="connsiteX6" fmla="*/ 746911 w 2634559"/>
                <a:gd name="connsiteY6" fmla="*/ 846499 h 1638677"/>
                <a:gd name="connsiteX7" fmla="*/ 823865 w 2634559"/>
                <a:gd name="connsiteY7" fmla="*/ 823865 h 1638677"/>
                <a:gd name="connsiteX8" fmla="*/ 878186 w 2634559"/>
                <a:gd name="connsiteY8" fmla="*/ 728804 h 1638677"/>
                <a:gd name="connsiteX9" fmla="*/ 941561 w 2634559"/>
                <a:gd name="connsiteY9" fmla="*/ 543208 h 1638677"/>
                <a:gd name="connsiteX10" fmla="*/ 1154317 w 2634559"/>
                <a:gd name="connsiteY10" fmla="*/ 330451 h 1638677"/>
                <a:gd name="connsiteX11" fmla="*/ 1190531 w 2634559"/>
                <a:gd name="connsiteY11" fmla="*/ 316871 h 1638677"/>
                <a:gd name="connsiteX12" fmla="*/ 1249378 w 2634559"/>
                <a:gd name="connsiteY12" fmla="*/ 239917 h 1638677"/>
                <a:gd name="connsiteX13" fmla="*/ 1480242 w 2634559"/>
                <a:gd name="connsiteY13" fmla="*/ 135802 h 1638677"/>
                <a:gd name="connsiteX14" fmla="*/ 1756372 w 2634559"/>
                <a:gd name="connsiteY14" fmla="*/ 31687 h 1638677"/>
                <a:gd name="connsiteX15" fmla="*/ 1896701 w 2634559"/>
                <a:gd name="connsiteY15" fmla="*/ 4526 h 1638677"/>
                <a:gd name="connsiteX16" fmla="*/ 2014396 w 2634559"/>
                <a:gd name="connsiteY16" fmla="*/ 0 h 1638677"/>
                <a:gd name="connsiteX17" fmla="*/ 2109458 w 2634559"/>
                <a:gd name="connsiteY17" fmla="*/ 58847 h 1638677"/>
                <a:gd name="connsiteX18" fmla="*/ 2209046 w 2634559"/>
                <a:gd name="connsiteY18" fmla="*/ 181069 h 1638677"/>
                <a:gd name="connsiteX19" fmla="*/ 2299580 w 2634559"/>
                <a:gd name="connsiteY19" fmla="*/ 307818 h 1638677"/>
                <a:gd name="connsiteX20" fmla="*/ 2399168 w 2634559"/>
                <a:gd name="connsiteY20" fmla="*/ 470780 h 1638677"/>
                <a:gd name="connsiteX21" fmla="*/ 2503283 w 2634559"/>
                <a:gd name="connsiteY21" fmla="*/ 624689 h 1638677"/>
                <a:gd name="connsiteX22" fmla="*/ 2575711 w 2634559"/>
                <a:gd name="connsiteY22" fmla="*/ 760491 h 1638677"/>
                <a:gd name="connsiteX23" fmla="*/ 2620978 w 2634559"/>
                <a:gd name="connsiteY23" fmla="*/ 882713 h 1638677"/>
                <a:gd name="connsiteX24" fmla="*/ 2634559 w 2634559"/>
                <a:gd name="connsiteY24" fmla="*/ 964194 h 1638677"/>
                <a:gd name="connsiteX25" fmla="*/ 2616452 w 2634559"/>
                <a:gd name="connsiteY25" fmla="*/ 1090942 h 1638677"/>
                <a:gd name="connsiteX26" fmla="*/ 2571184 w 2634559"/>
                <a:gd name="connsiteY26" fmla="*/ 1353493 h 1638677"/>
                <a:gd name="connsiteX27" fmla="*/ 2571184 w 2634559"/>
                <a:gd name="connsiteY27" fmla="*/ 1638677 h 1638677"/>
                <a:gd name="connsiteX28" fmla="*/ 2489703 w 2634559"/>
                <a:gd name="connsiteY28" fmla="*/ 1634150 h 1638677"/>
                <a:gd name="connsiteX29" fmla="*/ 2498757 w 2634559"/>
                <a:gd name="connsiteY29" fmla="*/ 1557196 h 1638677"/>
                <a:gd name="connsiteX30" fmla="*/ 2485176 w 2634559"/>
                <a:gd name="connsiteY30" fmla="*/ 1502875 h 1638677"/>
                <a:gd name="connsiteX31" fmla="*/ 2476123 w 2634559"/>
                <a:gd name="connsiteY31" fmla="*/ 1434974 h 1638677"/>
                <a:gd name="connsiteX32" fmla="*/ 2485176 w 2634559"/>
                <a:gd name="connsiteY32" fmla="*/ 1339913 h 1638677"/>
                <a:gd name="connsiteX33" fmla="*/ 2467069 w 2634559"/>
                <a:gd name="connsiteY33" fmla="*/ 1272012 h 1638677"/>
                <a:gd name="connsiteX34" fmla="*/ 2471596 w 2634559"/>
                <a:gd name="connsiteY34" fmla="*/ 1199584 h 1638677"/>
                <a:gd name="connsiteX35" fmla="*/ 2516863 w 2634559"/>
                <a:gd name="connsiteY35" fmla="*/ 1140736 h 1638677"/>
                <a:gd name="connsiteX36" fmla="*/ 2525917 w 2634559"/>
                <a:gd name="connsiteY36" fmla="*/ 1063782 h 1638677"/>
                <a:gd name="connsiteX37" fmla="*/ 2494230 w 2634559"/>
                <a:gd name="connsiteY37" fmla="*/ 1018515 h 1638677"/>
                <a:gd name="connsiteX38" fmla="*/ 2512337 w 2634559"/>
                <a:gd name="connsiteY38" fmla="*/ 900820 h 1638677"/>
                <a:gd name="connsiteX39" fmla="*/ 2512337 w 2634559"/>
                <a:gd name="connsiteY39" fmla="*/ 851025 h 1638677"/>
                <a:gd name="connsiteX40" fmla="*/ 2489703 w 2634559"/>
                <a:gd name="connsiteY40" fmla="*/ 796705 h 1638677"/>
                <a:gd name="connsiteX41" fmla="*/ 2462543 w 2634559"/>
                <a:gd name="connsiteY41" fmla="*/ 728804 h 1638677"/>
                <a:gd name="connsiteX42" fmla="*/ 2453489 w 2634559"/>
                <a:gd name="connsiteY42" fmla="*/ 683536 h 1638677"/>
                <a:gd name="connsiteX43" fmla="*/ 2408222 w 2634559"/>
                <a:gd name="connsiteY43" fmla="*/ 642796 h 1638677"/>
                <a:gd name="connsiteX44" fmla="*/ 2390115 w 2634559"/>
                <a:gd name="connsiteY44" fmla="*/ 597528 h 1638677"/>
                <a:gd name="connsiteX45" fmla="*/ 2358428 w 2634559"/>
                <a:gd name="connsiteY45" fmla="*/ 547734 h 1638677"/>
                <a:gd name="connsiteX46" fmla="*/ 2326741 w 2634559"/>
                <a:gd name="connsiteY46" fmla="*/ 497940 h 1638677"/>
                <a:gd name="connsiteX47" fmla="*/ 2308634 w 2634559"/>
                <a:gd name="connsiteY47" fmla="*/ 443620 h 1638677"/>
                <a:gd name="connsiteX48" fmla="*/ 2263366 w 2634559"/>
                <a:gd name="connsiteY48" fmla="*/ 416459 h 1638677"/>
                <a:gd name="connsiteX49" fmla="*/ 2231679 w 2634559"/>
                <a:gd name="connsiteY49" fmla="*/ 389299 h 1638677"/>
                <a:gd name="connsiteX50" fmla="*/ 2209046 w 2634559"/>
                <a:gd name="connsiteY50" fmla="*/ 334978 h 1638677"/>
                <a:gd name="connsiteX51" fmla="*/ 2181885 w 2634559"/>
                <a:gd name="connsiteY51" fmla="*/ 280657 h 1638677"/>
                <a:gd name="connsiteX52" fmla="*/ 2145671 w 2634559"/>
                <a:gd name="connsiteY52" fmla="*/ 244443 h 1638677"/>
                <a:gd name="connsiteX53" fmla="*/ 2074595 w 2634559"/>
                <a:gd name="connsiteY53" fmla="*/ 175577 h 1638677"/>
                <a:gd name="connsiteX54" fmla="*/ 2043101 w 2634559"/>
                <a:gd name="connsiteY54" fmla="*/ 143504 h 1638677"/>
                <a:gd name="connsiteX55" fmla="*/ 2011222 w 2634559"/>
                <a:gd name="connsiteY55" fmla="*/ 108062 h 1638677"/>
                <a:gd name="connsiteX56" fmla="*/ 1941968 w 2634559"/>
                <a:gd name="connsiteY56" fmla="*/ 76954 h 1638677"/>
                <a:gd name="connsiteX57" fmla="*/ 1901228 w 2634559"/>
                <a:gd name="connsiteY57" fmla="*/ 90534 h 1638677"/>
                <a:gd name="connsiteX58" fmla="*/ 1838712 w 2634559"/>
                <a:gd name="connsiteY58" fmla="*/ 121450 h 1638677"/>
                <a:gd name="connsiteX59" fmla="*/ 1732580 w 2634559"/>
                <a:gd name="connsiteY59" fmla="*/ 147837 h 1638677"/>
                <a:gd name="connsiteX60" fmla="*/ 1656784 w 2634559"/>
                <a:gd name="connsiteY60" fmla="*/ 140328 h 1638677"/>
                <a:gd name="connsiteX61" fmla="*/ 1645799 w 2634559"/>
                <a:gd name="connsiteY61" fmla="*/ 197246 h 1638677"/>
                <a:gd name="connsiteX62" fmla="*/ 1583392 w 2634559"/>
                <a:gd name="connsiteY62" fmla="*/ 193684 h 1638677"/>
                <a:gd name="connsiteX63" fmla="*/ 1559793 w 2634559"/>
                <a:gd name="connsiteY63" fmla="*/ 216511 h 1638677"/>
                <a:gd name="connsiteX64" fmla="*/ 1496417 w 2634559"/>
                <a:gd name="connsiteY64" fmla="*/ 256092 h 1638677"/>
                <a:gd name="connsiteX65" fmla="*/ 1433816 w 2634559"/>
                <a:gd name="connsiteY65" fmla="*/ 247812 h 1638677"/>
                <a:gd name="connsiteX66" fmla="*/ 1402129 w 2634559"/>
                <a:gd name="connsiteY66" fmla="*/ 261971 h 1638677"/>
                <a:gd name="connsiteX67" fmla="*/ 1370828 w 2634559"/>
                <a:gd name="connsiteY67" fmla="*/ 289711 h 1638677"/>
                <a:gd name="connsiteX68" fmla="*/ 1312753 w 2634559"/>
                <a:gd name="connsiteY68" fmla="*/ 312344 h 1638677"/>
                <a:gd name="connsiteX69" fmla="*/ 1267485 w 2634559"/>
                <a:gd name="connsiteY69" fmla="*/ 339505 h 1638677"/>
                <a:gd name="connsiteX70" fmla="*/ 1252360 w 2634559"/>
                <a:gd name="connsiteY70" fmla="*/ 375719 h 1638677"/>
                <a:gd name="connsiteX71" fmla="*/ 1202953 w 2634559"/>
                <a:gd name="connsiteY71" fmla="*/ 429846 h 1638677"/>
                <a:gd name="connsiteX72" fmla="*/ 1154317 w 2634559"/>
                <a:gd name="connsiteY72" fmla="*/ 466253 h 1638677"/>
                <a:gd name="connsiteX73" fmla="*/ 1171651 w 2634559"/>
                <a:gd name="connsiteY73" fmla="*/ 479254 h 1638677"/>
                <a:gd name="connsiteX74" fmla="*/ 1077363 w 2634559"/>
                <a:gd name="connsiteY74" fmla="*/ 538681 h 1638677"/>
                <a:gd name="connsiteX75" fmla="*/ 1068309 w 2634559"/>
                <a:gd name="connsiteY75" fmla="*/ 570368 h 1638677"/>
                <a:gd name="connsiteX76" fmla="*/ 1027568 w 2634559"/>
                <a:gd name="connsiteY76" fmla="*/ 597528 h 1638677"/>
                <a:gd name="connsiteX77" fmla="*/ 995881 w 2634559"/>
                <a:gd name="connsiteY77" fmla="*/ 660903 h 1638677"/>
                <a:gd name="connsiteX78" fmla="*/ 973248 w 2634559"/>
                <a:gd name="connsiteY78" fmla="*/ 719750 h 1638677"/>
                <a:gd name="connsiteX79" fmla="*/ 950614 w 2634559"/>
                <a:gd name="connsiteY79" fmla="*/ 769544 h 1638677"/>
                <a:gd name="connsiteX80" fmla="*/ 923454 w 2634559"/>
                <a:gd name="connsiteY80" fmla="*/ 814812 h 1638677"/>
                <a:gd name="connsiteX81" fmla="*/ 900181 w 2634559"/>
                <a:gd name="connsiteY81" fmla="*/ 859884 h 1638677"/>
                <a:gd name="connsiteX82" fmla="*/ 832919 w 2634559"/>
                <a:gd name="connsiteY82" fmla="*/ 871299 h 1638677"/>
                <a:gd name="connsiteX83" fmla="*/ 722111 w 2634559"/>
                <a:gd name="connsiteY83" fmla="*/ 892849 h 1638677"/>
                <a:gd name="connsiteX84" fmla="*/ 658738 w 2634559"/>
                <a:gd name="connsiteY84" fmla="*/ 904068 h 1638677"/>
                <a:gd name="connsiteX85" fmla="*/ 578782 w 2634559"/>
                <a:gd name="connsiteY85" fmla="*/ 901264 h 1638677"/>
                <a:gd name="connsiteX86" fmla="*/ 497691 w 2634559"/>
                <a:gd name="connsiteY86" fmla="*/ 899543 h 1638677"/>
                <a:gd name="connsiteX87" fmla="*/ 400713 w 2634559"/>
                <a:gd name="connsiteY87" fmla="*/ 907957 h 1638677"/>
                <a:gd name="connsiteX88" fmla="*/ 298764 w 2634559"/>
                <a:gd name="connsiteY88" fmla="*/ 944170 h 1638677"/>
                <a:gd name="connsiteX89" fmla="*/ 227615 w 2634559"/>
                <a:gd name="connsiteY89" fmla="*/ 980384 h 1638677"/>
                <a:gd name="connsiteX90" fmla="*/ 162518 w 2634559"/>
                <a:gd name="connsiteY90" fmla="*/ 1029734 h 1638677"/>
                <a:gd name="connsiteX91" fmla="*/ 93339 w 2634559"/>
                <a:gd name="connsiteY91" fmla="*/ 1077807 h 1638677"/>
                <a:gd name="connsiteX92" fmla="*/ 48072 w 2634559"/>
                <a:gd name="connsiteY92" fmla="*/ 1085776 h 1638677"/>
                <a:gd name="connsiteX93" fmla="*/ 0 w 2634559"/>
                <a:gd name="connsiteY93" fmla="*/ 1077362 h 1638677"/>
                <a:gd name="connsiteX0" fmla="*/ 0 w 2634559"/>
                <a:gd name="connsiteY0" fmla="*/ 1013988 h 1638677"/>
                <a:gd name="connsiteX1" fmla="*/ 72428 w 2634559"/>
                <a:gd name="connsiteY1" fmla="*/ 1009461 h 1638677"/>
                <a:gd name="connsiteX2" fmla="*/ 199176 w 2634559"/>
                <a:gd name="connsiteY2" fmla="*/ 923453 h 1638677"/>
                <a:gd name="connsiteX3" fmla="*/ 339505 w 2634559"/>
                <a:gd name="connsiteY3" fmla="*/ 846499 h 1638677"/>
                <a:gd name="connsiteX4" fmla="*/ 439093 w 2634559"/>
                <a:gd name="connsiteY4" fmla="*/ 828392 h 1638677"/>
                <a:gd name="connsiteX5" fmla="*/ 642796 w 2634559"/>
                <a:gd name="connsiteY5" fmla="*/ 832919 h 1638677"/>
                <a:gd name="connsiteX6" fmla="*/ 746911 w 2634559"/>
                <a:gd name="connsiteY6" fmla="*/ 846499 h 1638677"/>
                <a:gd name="connsiteX7" fmla="*/ 823865 w 2634559"/>
                <a:gd name="connsiteY7" fmla="*/ 823865 h 1638677"/>
                <a:gd name="connsiteX8" fmla="*/ 878186 w 2634559"/>
                <a:gd name="connsiteY8" fmla="*/ 728804 h 1638677"/>
                <a:gd name="connsiteX9" fmla="*/ 941561 w 2634559"/>
                <a:gd name="connsiteY9" fmla="*/ 543208 h 1638677"/>
                <a:gd name="connsiteX10" fmla="*/ 1154317 w 2634559"/>
                <a:gd name="connsiteY10" fmla="*/ 330451 h 1638677"/>
                <a:gd name="connsiteX11" fmla="*/ 1190531 w 2634559"/>
                <a:gd name="connsiteY11" fmla="*/ 316871 h 1638677"/>
                <a:gd name="connsiteX12" fmla="*/ 1249378 w 2634559"/>
                <a:gd name="connsiteY12" fmla="*/ 239917 h 1638677"/>
                <a:gd name="connsiteX13" fmla="*/ 1480242 w 2634559"/>
                <a:gd name="connsiteY13" fmla="*/ 135802 h 1638677"/>
                <a:gd name="connsiteX14" fmla="*/ 1756372 w 2634559"/>
                <a:gd name="connsiteY14" fmla="*/ 31687 h 1638677"/>
                <a:gd name="connsiteX15" fmla="*/ 1896701 w 2634559"/>
                <a:gd name="connsiteY15" fmla="*/ 4526 h 1638677"/>
                <a:gd name="connsiteX16" fmla="*/ 2014396 w 2634559"/>
                <a:gd name="connsiteY16" fmla="*/ 0 h 1638677"/>
                <a:gd name="connsiteX17" fmla="*/ 2109458 w 2634559"/>
                <a:gd name="connsiteY17" fmla="*/ 58847 h 1638677"/>
                <a:gd name="connsiteX18" fmla="*/ 2209046 w 2634559"/>
                <a:gd name="connsiteY18" fmla="*/ 181069 h 1638677"/>
                <a:gd name="connsiteX19" fmla="*/ 2299580 w 2634559"/>
                <a:gd name="connsiteY19" fmla="*/ 307818 h 1638677"/>
                <a:gd name="connsiteX20" fmla="*/ 2399168 w 2634559"/>
                <a:gd name="connsiteY20" fmla="*/ 470780 h 1638677"/>
                <a:gd name="connsiteX21" fmla="*/ 2503283 w 2634559"/>
                <a:gd name="connsiteY21" fmla="*/ 624689 h 1638677"/>
                <a:gd name="connsiteX22" fmla="*/ 2575711 w 2634559"/>
                <a:gd name="connsiteY22" fmla="*/ 760491 h 1638677"/>
                <a:gd name="connsiteX23" fmla="*/ 2620978 w 2634559"/>
                <a:gd name="connsiteY23" fmla="*/ 882713 h 1638677"/>
                <a:gd name="connsiteX24" fmla="*/ 2634559 w 2634559"/>
                <a:gd name="connsiteY24" fmla="*/ 964194 h 1638677"/>
                <a:gd name="connsiteX25" fmla="*/ 2616452 w 2634559"/>
                <a:gd name="connsiteY25" fmla="*/ 1090942 h 1638677"/>
                <a:gd name="connsiteX26" fmla="*/ 2571184 w 2634559"/>
                <a:gd name="connsiteY26" fmla="*/ 1353493 h 1638677"/>
                <a:gd name="connsiteX27" fmla="*/ 2571184 w 2634559"/>
                <a:gd name="connsiteY27" fmla="*/ 1638677 h 1638677"/>
                <a:gd name="connsiteX28" fmla="*/ 2489703 w 2634559"/>
                <a:gd name="connsiteY28" fmla="*/ 1634150 h 1638677"/>
                <a:gd name="connsiteX29" fmla="*/ 2498757 w 2634559"/>
                <a:gd name="connsiteY29" fmla="*/ 1557196 h 1638677"/>
                <a:gd name="connsiteX30" fmla="*/ 2485176 w 2634559"/>
                <a:gd name="connsiteY30" fmla="*/ 1502875 h 1638677"/>
                <a:gd name="connsiteX31" fmla="*/ 2476123 w 2634559"/>
                <a:gd name="connsiteY31" fmla="*/ 1434974 h 1638677"/>
                <a:gd name="connsiteX32" fmla="*/ 2485176 w 2634559"/>
                <a:gd name="connsiteY32" fmla="*/ 1339913 h 1638677"/>
                <a:gd name="connsiteX33" fmla="*/ 2467069 w 2634559"/>
                <a:gd name="connsiteY33" fmla="*/ 1272012 h 1638677"/>
                <a:gd name="connsiteX34" fmla="*/ 2471596 w 2634559"/>
                <a:gd name="connsiteY34" fmla="*/ 1199584 h 1638677"/>
                <a:gd name="connsiteX35" fmla="*/ 2516863 w 2634559"/>
                <a:gd name="connsiteY35" fmla="*/ 1140736 h 1638677"/>
                <a:gd name="connsiteX36" fmla="*/ 2525917 w 2634559"/>
                <a:gd name="connsiteY36" fmla="*/ 1063782 h 1638677"/>
                <a:gd name="connsiteX37" fmla="*/ 2494230 w 2634559"/>
                <a:gd name="connsiteY37" fmla="*/ 1018515 h 1638677"/>
                <a:gd name="connsiteX38" fmla="*/ 2512337 w 2634559"/>
                <a:gd name="connsiteY38" fmla="*/ 900820 h 1638677"/>
                <a:gd name="connsiteX39" fmla="*/ 2512337 w 2634559"/>
                <a:gd name="connsiteY39" fmla="*/ 851025 h 1638677"/>
                <a:gd name="connsiteX40" fmla="*/ 2489703 w 2634559"/>
                <a:gd name="connsiteY40" fmla="*/ 796705 h 1638677"/>
                <a:gd name="connsiteX41" fmla="*/ 2462543 w 2634559"/>
                <a:gd name="connsiteY41" fmla="*/ 728804 h 1638677"/>
                <a:gd name="connsiteX42" fmla="*/ 2453489 w 2634559"/>
                <a:gd name="connsiteY42" fmla="*/ 683536 h 1638677"/>
                <a:gd name="connsiteX43" fmla="*/ 2408222 w 2634559"/>
                <a:gd name="connsiteY43" fmla="*/ 642796 h 1638677"/>
                <a:gd name="connsiteX44" fmla="*/ 2390115 w 2634559"/>
                <a:gd name="connsiteY44" fmla="*/ 597528 h 1638677"/>
                <a:gd name="connsiteX45" fmla="*/ 2358428 w 2634559"/>
                <a:gd name="connsiteY45" fmla="*/ 547734 h 1638677"/>
                <a:gd name="connsiteX46" fmla="*/ 2326741 w 2634559"/>
                <a:gd name="connsiteY46" fmla="*/ 497940 h 1638677"/>
                <a:gd name="connsiteX47" fmla="*/ 2308634 w 2634559"/>
                <a:gd name="connsiteY47" fmla="*/ 443620 h 1638677"/>
                <a:gd name="connsiteX48" fmla="*/ 2263366 w 2634559"/>
                <a:gd name="connsiteY48" fmla="*/ 416459 h 1638677"/>
                <a:gd name="connsiteX49" fmla="*/ 2231679 w 2634559"/>
                <a:gd name="connsiteY49" fmla="*/ 389299 h 1638677"/>
                <a:gd name="connsiteX50" fmla="*/ 2209046 w 2634559"/>
                <a:gd name="connsiteY50" fmla="*/ 334978 h 1638677"/>
                <a:gd name="connsiteX51" fmla="*/ 2138548 w 2634559"/>
                <a:gd name="connsiteY51" fmla="*/ 315326 h 1638677"/>
                <a:gd name="connsiteX52" fmla="*/ 2145671 w 2634559"/>
                <a:gd name="connsiteY52" fmla="*/ 244443 h 1638677"/>
                <a:gd name="connsiteX53" fmla="*/ 2074595 w 2634559"/>
                <a:gd name="connsiteY53" fmla="*/ 175577 h 1638677"/>
                <a:gd name="connsiteX54" fmla="*/ 2043101 w 2634559"/>
                <a:gd name="connsiteY54" fmla="*/ 143504 h 1638677"/>
                <a:gd name="connsiteX55" fmla="*/ 2011222 w 2634559"/>
                <a:gd name="connsiteY55" fmla="*/ 108062 h 1638677"/>
                <a:gd name="connsiteX56" fmla="*/ 1941968 w 2634559"/>
                <a:gd name="connsiteY56" fmla="*/ 76954 h 1638677"/>
                <a:gd name="connsiteX57" fmla="*/ 1901228 w 2634559"/>
                <a:gd name="connsiteY57" fmla="*/ 90534 h 1638677"/>
                <a:gd name="connsiteX58" fmla="*/ 1838712 w 2634559"/>
                <a:gd name="connsiteY58" fmla="*/ 121450 h 1638677"/>
                <a:gd name="connsiteX59" fmla="*/ 1732580 w 2634559"/>
                <a:gd name="connsiteY59" fmla="*/ 147837 h 1638677"/>
                <a:gd name="connsiteX60" fmla="*/ 1656784 w 2634559"/>
                <a:gd name="connsiteY60" fmla="*/ 140328 h 1638677"/>
                <a:gd name="connsiteX61" fmla="*/ 1645799 w 2634559"/>
                <a:gd name="connsiteY61" fmla="*/ 197246 h 1638677"/>
                <a:gd name="connsiteX62" fmla="*/ 1583392 w 2634559"/>
                <a:gd name="connsiteY62" fmla="*/ 193684 h 1638677"/>
                <a:gd name="connsiteX63" fmla="*/ 1559793 w 2634559"/>
                <a:gd name="connsiteY63" fmla="*/ 216511 h 1638677"/>
                <a:gd name="connsiteX64" fmla="*/ 1496417 w 2634559"/>
                <a:gd name="connsiteY64" fmla="*/ 256092 h 1638677"/>
                <a:gd name="connsiteX65" fmla="*/ 1433816 w 2634559"/>
                <a:gd name="connsiteY65" fmla="*/ 247812 h 1638677"/>
                <a:gd name="connsiteX66" fmla="*/ 1402129 w 2634559"/>
                <a:gd name="connsiteY66" fmla="*/ 261971 h 1638677"/>
                <a:gd name="connsiteX67" fmla="*/ 1370828 w 2634559"/>
                <a:gd name="connsiteY67" fmla="*/ 289711 h 1638677"/>
                <a:gd name="connsiteX68" fmla="*/ 1312753 w 2634559"/>
                <a:gd name="connsiteY68" fmla="*/ 312344 h 1638677"/>
                <a:gd name="connsiteX69" fmla="*/ 1267485 w 2634559"/>
                <a:gd name="connsiteY69" fmla="*/ 339505 h 1638677"/>
                <a:gd name="connsiteX70" fmla="*/ 1252360 w 2634559"/>
                <a:gd name="connsiteY70" fmla="*/ 375719 h 1638677"/>
                <a:gd name="connsiteX71" fmla="*/ 1202953 w 2634559"/>
                <a:gd name="connsiteY71" fmla="*/ 429846 h 1638677"/>
                <a:gd name="connsiteX72" fmla="*/ 1154317 w 2634559"/>
                <a:gd name="connsiteY72" fmla="*/ 466253 h 1638677"/>
                <a:gd name="connsiteX73" fmla="*/ 1171651 w 2634559"/>
                <a:gd name="connsiteY73" fmla="*/ 479254 h 1638677"/>
                <a:gd name="connsiteX74" fmla="*/ 1077363 w 2634559"/>
                <a:gd name="connsiteY74" fmla="*/ 538681 h 1638677"/>
                <a:gd name="connsiteX75" fmla="*/ 1068309 w 2634559"/>
                <a:gd name="connsiteY75" fmla="*/ 570368 h 1638677"/>
                <a:gd name="connsiteX76" fmla="*/ 1027568 w 2634559"/>
                <a:gd name="connsiteY76" fmla="*/ 597528 h 1638677"/>
                <a:gd name="connsiteX77" fmla="*/ 995881 w 2634559"/>
                <a:gd name="connsiteY77" fmla="*/ 660903 h 1638677"/>
                <a:gd name="connsiteX78" fmla="*/ 973248 w 2634559"/>
                <a:gd name="connsiteY78" fmla="*/ 719750 h 1638677"/>
                <a:gd name="connsiteX79" fmla="*/ 950614 w 2634559"/>
                <a:gd name="connsiteY79" fmla="*/ 769544 h 1638677"/>
                <a:gd name="connsiteX80" fmla="*/ 923454 w 2634559"/>
                <a:gd name="connsiteY80" fmla="*/ 814812 h 1638677"/>
                <a:gd name="connsiteX81" fmla="*/ 900181 w 2634559"/>
                <a:gd name="connsiteY81" fmla="*/ 859884 h 1638677"/>
                <a:gd name="connsiteX82" fmla="*/ 832919 w 2634559"/>
                <a:gd name="connsiteY82" fmla="*/ 871299 h 1638677"/>
                <a:gd name="connsiteX83" fmla="*/ 722111 w 2634559"/>
                <a:gd name="connsiteY83" fmla="*/ 892849 h 1638677"/>
                <a:gd name="connsiteX84" fmla="*/ 658738 w 2634559"/>
                <a:gd name="connsiteY84" fmla="*/ 904068 h 1638677"/>
                <a:gd name="connsiteX85" fmla="*/ 578782 w 2634559"/>
                <a:gd name="connsiteY85" fmla="*/ 901264 h 1638677"/>
                <a:gd name="connsiteX86" fmla="*/ 497691 w 2634559"/>
                <a:gd name="connsiteY86" fmla="*/ 899543 h 1638677"/>
                <a:gd name="connsiteX87" fmla="*/ 400713 w 2634559"/>
                <a:gd name="connsiteY87" fmla="*/ 907957 h 1638677"/>
                <a:gd name="connsiteX88" fmla="*/ 298764 w 2634559"/>
                <a:gd name="connsiteY88" fmla="*/ 944170 h 1638677"/>
                <a:gd name="connsiteX89" fmla="*/ 227615 w 2634559"/>
                <a:gd name="connsiteY89" fmla="*/ 980384 h 1638677"/>
                <a:gd name="connsiteX90" fmla="*/ 162518 w 2634559"/>
                <a:gd name="connsiteY90" fmla="*/ 1029734 h 1638677"/>
                <a:gd name="connsiteX91" fmla="*/ 93339 w 2634559"/>
                <a:gd name="connsiteY91" fmla="*/ 1077807 h 1638677"/>
                <a:gd name="connsiteX92" fmla="*/ 48072 w 2634559"/>
                <a:gd name="connsiteY92" fmla="*/ 1085776 h 1638677"/>
                <a:gd name="connsiteX93" fmla="*/ 0 w 2634559"/>
                <a:gd name="connsiteY93" fmla="*/ 1077362 h 1638677"/>
                <a:gd name="connsiteX0" fmla="*/ 0 w 2634559"/>
                <a:gd name="connsiteY0" fmla="*/ 1013988 h 1638677"/>
                <a:gd name="connsiteX1" fmla="*/ 72428 w 2634559"/>
                <a:gd name="connsiteY1" fmla="*/ 1009461 h 1638677"/>
                <a:gd name="connsiteX2" fmla="*/ 199176 w 2634559"/>
                <a:gd name="connsiteY2" fmla="*/ 923453 h 1638677"/>
                <a:gd name="connsiteX3" fmla="*/ 339505 w 2634559"/>
                <a:gd name="connsiteY3" fmla="*/ 846499 h 1638677"/>
                <a:gd name="connsiteX4" fmla="*/ 439093 w 2634559"/>
                <a:gd name="connsiteY4" fmla="*/ 828392 h 1638677"/>
                <a:gd name="connsiteX5" fmla="*/ 642796 w 2634559"/>
                <a:gd name="connsiteY5" fmla="*/ 832919 h 1638677"/>
                <a:gd name="connsiteX6" fmla="*/ 746911 w 2634559"/>
                <a:gd name="connsiteY6" fmla="*/ 846499 h 1638677"/>
                <a:gd name="connsiteX7" fmla="*/ 823865 w 2634559"/>
                <a:gd name="connsiteY7" fmla="*/ 823865 h 1638677"/>
                <a:gd name="connsiteX8" fmla="*/ 878186 w 2634559"/>
                <a:gd name="connsiteY8" fmla="*/ 728804 h 1638677"/>
                <a:gd name="connsiteX9" fmla="*/ 941561 w 2634559"/>
                <a:gd name="connsiteY9" fmla="*/ 543208 h 1638677"/>
                <a:gd name="connsiteX10" fmla="*/ 1154317 w 2634559"/>
                <a:gd name="connsiteY10" fmla="*/ 330451 h 1638677"/>
                <a:gd name="connsiteX11" fmla="*/ 1190531 w 2634559"/>
                <a:gd name="connsiteY11" fmla="*/ 316871 h 1638677"/>
                <a:gd name="connsiteX12" fmla="*/ 1249378 w 2634559"/>
                <a:gd name="connsiteY12" fmla="*/ 239917 h 1638677"/>
                <a:gd name="connsiteX13" fmla="*/ 1480242 w 2634559"/>
                <a:gd name="connsiteY13" fmla="*/ 135802 h 1638677"/>
                <a:gd name="connsiteX14" fmla="*/ 1756372 w 2634559"/>
                <a:gd name="connsiteY14" fmla="*/ 31687 h 1638677"/>
                <a:gd name="connsiteX15" fmla="*/ 1896701 w 2634559"/>
                <a:gd name="connsiteY15" fmla="*/ 4526 h 1638677"/>
                <a:gd name="connsiteX16" fmla="*/ 2014396 w 2634559"/>
                <a:gd name="connsiteY16" fmla="*/ 0 h 1638677"/>
                <a:gd name="connsiteX17" fmla="*/ 2109458 w 2634559"/>
                <a:gd name="connsiteY17" fmla="*/ 58847 h 1638677"/>
                <a:gd name="connsiteX18" fmla="*/ 2209046 w 2634559"/>
                <a:gd name="connsiteY18" fmla="*/ 181069 h 1638677"/>
                <a:gd name="connsiteX19" fmla="*/ 2299580 w 2634559"/>
                <a:gd name="connsiteY19" fmla="*/ 307818 h 1638677"/>
                <a:gd name="connsiteX20" fmla="*/ 2399168 w 2634559"/>
                <a:gd name="connsiteY20" fmla="*/ 470780 h 1638677"/>
                <a:gd name="connsiteX21" fmla="*/ 2503283 w 2634559"/>
                <a:gd name="connsiteY21" fmla="*/ 624689 h 1638677"/>
                <a:gd name="connsiteX22" fmla="*/ 2575711 w 2634559"/>
                <a:gd name="connsiteY22" fmla="*/ 760491 h 1638677"/>
                <a:gd name="connsiteX23" fmla="*/ 2620978 w 2634559"/>
                <a:gd name="connsiteY23" fmla="*/ 882713 h 1638677"/>
                <a:gd name="connsiteX24" fmla="*/ 2634559 w 2634559"/>
                <a:gd name="connsiteY24" fmla="*/ 964194 h 1638677"/>
                <a:gd name="connsiteX25" fmla="*/ 2616452 w 2634559"/>
                <a:gd name="connsiteY25" fmla="*/ 1090942 h 1638677"/>
                <a:gd name="connsiteX26" fmla="*/ 2571184 w 2634559"/>
                <a:gd name="connsiteY26" fmla="*/ 1353493 h 1638677"/>
                <a:gd name="connsiteX27" fmla="*/ 2571184 w 2634559"/>
                <a:gd name="connsiteY27" fmla="*/ 1638677 h 1638677"/>
                <a:gd name="connsiteX28" fmla="*/ 2489703 w 2634559"/>
                <a:gd name="connsiteY28" fmla="*/ 1634150 h 1638677"/>
                <a:gd name="connsiteX29" fmla="*/ 2498757 w 2634559"/>
                <a:gd name="connsiteY29" fmla="*/ 1557196 h 1638677"/>
                <a:gd name="connsiteX30" fmla="*/ 2485176 w 2634559"/>
                <a:gd name="connsiteY30" fmla="*/ 1502875 h 1638677"/>
                <a:gd name="connsiteX31" fmla="*/ 2476123 w 2634559"/>
                <a:gd name="connsiteY31" fmla="*/ 1434974 h 1638677"/>
                <a:gd name="connsiteX32" fmla="*/ 2485176 w 2634559"/>
                <a:gd name="connsiteY32" fmla="*/ 1339913 h 1638677"/>
                <a:gd name="connsiteX33" fmla="*/ 2467069 w 2634559"/>
                <a:gd name="connsiteY33" fmla="*/ 1272012 h 1638677"/>
                <a:gd name="connsiteX34" fmla="*/ 2471596 w 2634559"/>
                <a:gd name="connsiteY34" fmla="*/ 1199584 h 1638677"/>
                <a:gd name="connsiteX35" fmla="*/ 2516863 w 2634559"/>
                <a:gd name="connsiteY35" fmla="*/ 1140736 h 1638677"/>
                <a:gd name="connsiteX36" fmla="*/ 2525917 w 2634559"/>
                <a:gd name="connsiteY36" fmla="*/ 1063782 h 1638677"/>
                <a:gd name="connsiteX37" fmla="*/ 2494230 w 2634559"/>
                <a:gd name="connsiteY37" fmla="*/ 1018515 h 1638677"/>
                <a:gd name="connsiteX38" fmla="*/ 2512337 w 2634559"/>
                <a:gd name="connsiteY38" fmla="*/ 900820 h 1638677"/>
                <a:gd name="connsiteX39" fmla="*/ 2512337 w 2634559"/>
                <a:gd name="connsiteY39" fmla="*/ 851025 h 1638677"/>
                <a:gd name="connsiteX40" fmla="*/ 2489703 w 2634559"/>
                <a:gd name="connsiteY40" fmla="*/ 796705 h 1638677"/>
                <a:gd name="connsiteX41" fmla="*/ 2462543 w 2634559"/>
                <a:gd name="connsiteY41" fmla="*/ 728804 h 1638677"/>
                <a:gd name="connsiteX42" fmla="*/ 2453489 w 2634559"/>
                <a:gd name="connsiteY42" fmla="*/ 683536 h 1638677"/>
                <a:gd name="connsiteX43" fmla="*/ 2408222 w 2634559"/>
                <a:gd name="connsiteY43" fmla="*/ 642796 h 1638677"/>
                <a:gd name="connsiteX44" fmla="*/ 2390115 w 2634559"/>
                <a:gd name="connsiteY44" fmla="*/ 597528 h 1638677"/>
                <a:gd name="connsiteX45" fmla="*/ 2358428 w 2634559"/>
                <a:gd name="connsiteY45" fmla="*/ 547734 h 1638677"/>
                <a:gd name="connsiteX46" fmla="*/ 2326741 w 2634559"/>
                <a:gd name="connsiteY46" fmla="*/ 497940 h 1638677"/>
                <a:gd name="connsiteX47" fmla="*/ 2308634 w 2634559"/>
                <a:gd name="connsiteY47" fmla="*/ 443620 h 1638677"/>
                <a:gd name="connsiteX48" fmla="*/ 2263366 w 2634559"/>
                <a:gd name="connsiteY48" fmla="*/ 416459 h 1638677"/>
                <a:gd name="connsiteX49" fmla="*/ 2231679 w 2634559"/>
                <a:gd name="connsiteY49" fmla="*/ 389299 h 1638677"/>
                <a:gd name="connsiteX50" fmla="*/ 2187377 w 2634559"/>
                <a:gd name="connsiteY50" fmla="*/ 352313 h 1638677"/>
                <a:gd name="connsiteX51" fmla="*/ 2138548 w 2634559"/>
                <a:gd name="connsiteY51" fmla="*/ 315326 h 1638677"/>
                <a:gd name="connsiteX52" fmla="*/ 2145671 w 2634559"/>
                <a:gd name="connsiteY52" fmla="*/ 244443 h 1638677"/>
                <a:gd name="connsiteX53" fmla="*/ 2074595 w 2634559"/>
                <a:gd name="connsiteY53" fmla="*/ 175577 h 1638677"/>
                <a:gd name="connsiteX54" fmla="*/ 2043101 w 2634559"/>
                <a:gd name="connsiteY54" fmla="*/ 143504 h 1638677"/>
                <a:gd name="connsiteX55" fmla="*/ 2011222 w 2634559"/>
                <a:gd name="connsiteY55" fmla="*/ 108062 h 1638677"/>
                <a:gd name="connsiteX56" fmla="*/ 1941968 w 2634559"/>
                <a:gd name="connsiteY56" fmla="*/ 76954 h 1638677"/>
                <a:gd name="connsiteX57" fmla="*/ 1901228 w 2634559"/>
                <a:gd name="connsiteY57" fmla="*/ 90534 h 1638677"/>
                <a:gd name="connsiteX58" fmla="*/ 1838712 w 2634559"/>
                <a:gd name="connsiteY58" fmla="*/ 121450 h 1638677"/>
                <a:gd name="connsiteX59" fmla="*/ 1732580 w 2634559"/>
                <a:gd name="connsiteY59" fmla="*/ 147837 h 1638677"/>
                <a:gd name="connsiteX60" fmla="*/ 1656784 w 2634559"/>
                <a:gd name="connsiteY60" fmla="*/ 140328 h 1638677"/>
                <a:gd name="connsiteX61" fmla="*/ 1645799 w 2634559"/>
                <a:gd name="connsiteY61" fmla="*/ 197246 h 1638677"/>
                <a:gd name="connsiteX62" fmla="*/ 1583392 w 2634559"/>
                <a:gd name="connsiteY62" fmla="*/ 193684 h 1638677"/>
                <a:gd name="connsiteX63" fmla="*/ 1559793 w 2634559"/>
                <a:gd name="connsiteY63" fmla="*/ 216511 h 1638677"/>
                <a:gd name="connsiteX64" fmla="*/ 1496417 w 2634559"/>
                <a:gd name="connsiteY64" fmla="*/ 256092 h 1638677"/>
                <a:gd name="connsiteX65" fmla="*/ 1433816 w 2634559"/>
                <a:gd name="connsiteY65" fmla="*/ 247812 h 1638677"/>
                <a:gd name="connsiteX66" fmla="*/ 1402129 w 2634559"/>
                <a:gd name="connsiteY66" fmla="*/ 261971 h 1638677"/>
                <a:gd name="connsiteX67" fmla="*/ 1370828 w 2634559"/>
                <a:gd name="connsiteY67" fmla="*/ 289711 h 1638677"/>
                <a:gd name="connsiteX68" fmla="*/ 1312753 w 2634559"/>
                <a:gd name="connsiteY68" fmla="*/ 312344 h 1638677"/>
                <a:gd name="connsiteX69" fmla="*/ 1267485 w 2634559"/>
                <a:gd name="connsiteY69" fmla="*/ 339505 h 1638677"/>
                <a:gd name="connsiteX70" fmla="*/ 1252360 w 2634559"/>
                <a:gd name="connsiteY70" fmla="*/ 375719 h 1638677"/>
                <a:gd name="connsiteX71" fmla="*/ 1202953 w 2634559"/>
                <a:gd name="connsiteY71" fmla="*/ 429846 h 1638677"/>
                <a:gd name="connsiteX72" fmla="*/ 1154317 w 2634559"/>
                <a:gd name="connsiteY72" fmla="*/ 466253 h 1638677"/>
                <a:gd name="connsiteX73" fmla="*/ 1171651 w 2634559"/>
                <a:gd name="connsiteY73" fmla="*/ 479254 h 1638677"/>
                <a:gd name="connsiteX74" fmla="*/ 1077363 w 2634559"/>
                <a:gd name="connsiteY74" fmla="*/ 538681 h 1638677"/>
                <a:gd name="connsiteX75" fmla="*/ 1068309 w 2634559"/>
                <a:gd name="connsiteY75" fmla="*/ 570368 h 1638677"/>
                <a:gd name="connsiteX76" fmla="*/ 1027568 w 2634559"/>
                <a:gd name="connsiteY76" fmla="*/ 597528 h 1638677"/>
                <a:gd name="connsiteX77" fmla="*/ 995881 w 2634559"/>
                <a:gd name="connsiteY77" fmla="*/ 660903 h 1638677"/>
                <a:gd name="connsiteX78" fmla="*/ 973248 w 2634559"/>
                <a:gd name="connsiteY78" fmla="*/ 719750 h 1638677"/>
                <a:gd name="connsiteX79" fmla="*/ 950614 w 2634559"/>
                <a:gd name="connsiteY79" fmla="*/ 769544 h 1638677"/>
                <a:gd name="connsiteX80" fmla="*/ 923454 w 2634559"/>
                <a:gd name="connsiteY80" fmla="*/ 814812 h 1638677"/>
                <a:gd name="connsiteX81" fmla="*/ 900181 w 2634559"/>
                <a:gd name="connsiteY81" fmla="*/ 859884 h 1638677"/>
                <a:gd name="connsiteX82" fmla="*/ 832919 w 2634559"/>
                <a:gd name="connsiteY82" fmla="*/ 871299 h 1638677"/>
                <a:gd name="connsiteX83" fmla="*/ 722111 w 2634559"/>
                <a:gd name="connsiteY83" fmla="*/ 892849 h 1638677"/>
                <a:gd name="connsiteX84" fmla="*/ 658738 w 2634559"/>
                <a:gd name="connsiteY84" fmla="*/ 904068 h 1638677"/>
                <a:gd name="connsiteX85" fmla="*/ 578782 w 2634559"/>
                <a:gd name="connsiteY85" fmla="*/ 901264 h 1638677"/>
                <a:gd name="connsiteX86" fmla="*/ 497691 w 2634559"/>
                <a:gd name="connsiteY86" fmla="*/ 899543 h 1638677"/>
                <a:gd name="connsiteX87" fmla="*/ 400713 w 2634559"/>
                <a:gd name="connsiteY87" fmla="*/ 907957 h 1638677"/>
                <a:gd name="connsiteX88" fmla="*/ 298764 w 2634559"/>
                <a:gd name="connsiteY88" fmla="*/ 944170 h 1638677"/>
                <a:gd name="connsiteX89" fmla="*/ 227615 w 2634559"/>
                <a:gd name="connsiteY89" fmla="*/ 980384 h 1638677"/>
                <a:gd name="connsiteX90" fmla="*/ 162518 w 2634559"/>
                <a:gd name="connsiteY90" fmla="*/ 1029734 h 1638677"/>
                <a:gd name="connsiteX91" fmla="*/ 93339 w 2634559"/>
                <a:gd name="connsiteY91" fmla="*/ 1077807 h 1638677"/>
                <a:gd name="connsiteX92" fmla="*/ 48072 w 2634559"/>
                <a:gd name="connsiteY92" fmla="*/ 1085776 h 1638677"/>
                <a:gd name="connsiteX93" fmla="*/ 0 w 2634559"/>
                <a:gd name="connsiteY93" fmla="*/ 1077362 h 1638677"/>
                <a:gd name="connsiteX0" fmla="*/ 0 w 2634559"/>
                <a:gd name="connsiteY0" fmla="*/ 1013988 h 1638677"/>
                <a:gd name="connsiteX1" fmla="*/ 72428 w 2634559"/>
                <a:gd name="connsiteY1" fmla="*/ 1009461 h 1638677"/>
                <a:gd name="connsiteX2" fmla="*/ 199176 w 2634559"/>
                <a:gd name="connsiteY2" fmla="*/ 923453 h 1638677"/>
                <a:gd name="connsiteX3" fmla="*/ 339505 w 2634559"/>
                <a:gd name="connsiteY3" fmla="*/ 846499 h 1638677"/>
                <a:gd name="connsiteX4" fmla="*/ 439093 w 2634559"/>
                <a:gd name="connsiteY4" fmla="*/ 828392 h 1638677"/>
                <a:gd name="connsiteX5" fmla="*/ 642796 w 2634559"/>
                <a:gd name="connsiteY5" fmla="*/ 832919 h 1638677"/>
                <a:gd name="connsiteX6" fmla="*/ 746911 w 2634559"/>
                <a:gd name="connsiteY6" fmla="*/ 846499 h 1638677"/>
                <a:gd name="connsiteX7" fmla="*/ 823865 w 2634559"/>
                <a:gd name="connsiteY7" fmla="*/ 823865 h 1638677"/>
                <a:gd name="connsiteX8" fmla="*/ 878186 w 2634559"/>
                <a:gd name="connsiteY8" fmla="*/ 728804 h 1638677"/>
                <a:gd name="connsiteX9" fmla="*/ 941561 w 2634559"/>
                <a:gd name="connsiteY9" fmla="*/ 543208 h 1638677"/>
                <a:gd name="connsiteX10" fmla="*/ 1154317 w 2634559"/>
                <a:gd name="connsiteY10" fmla="*/ 330451 h 1638677"/>
                <a:gd name="connsiteX11" fmla="*/ 1190531 w 2634559"/>
                <a:gd name="connsiteY11" fmla="*/ 316871 h 1638677"/>
                <a:gd name="connsiteX12" fmla="*/ 1249378 w 2634559"/>
                <a:gd name="connsiteY12" fmla="*/ 239917 h 1638677"/>
                <a:gd name="connsiteX13" fmla="*/ 1480242 w 2634559"/>
                <a:gd name="connsiteY13" fmla="*/ 135802 h 1638677"/>
                <a:gd name="connsiteX14" fmla="*/ 1756372 w 2634559"/>
                <a:gd name="connsiteY14" fmla="*/ 31687 h 1638677"/>
                <a:gd name="connsiteX15" fmla="*/ 1896701 w 2634559"/>
                <a:gd name="connsiteY15" fmla="*/ 4526 h 1638677"/>
                <a:gd name="connsiteX16" fmla="*/ 2014396 w 2634559"/>
                <a:gd name="connsiteY16" fmla="*/ 0 h 1638677"/>
                <a:gd name="connsiteX17" fmla="*/ 2109458 w 2634559"/>
                <a:gd name="connsiteY17" fmla="*/ 58847 h 1638677"/>
                <a:gd name="connsiteX18" fmla="*/ 2209046 w 2634559"/>
                <a:gd name="connsiteY18" fmla="*/ 181069 h 1638677"/>
                <a:gd name="connsiteX19" fmla="*/ 2299580 w 2634559"/>
                <a:gd name="connsiteY19" fmla="*/ 307818 h 1638677"/>
                <a:gd name="connsiteX20" fmla="*/ 2399168 w 2634559"/>
                <a:gd name="connsiteY20" fmla="*/ 470780 h 1638677"/>
                <a:gd name="connsiteX21" fmla="*/ 2503283 w 2634559"/>
                <a:gd name="connsiteY21" fmla="*/ 624689 h 1638677"/>
                <a:gd name="connsiteX22" fmla="*/ 2575711 w 2634559"/>
                <a:gd name="connsiteY22" fmla="*/ 760491 h 1638677"/>
                <a:gd name="connsiteX23" fmla="*/ 2620978 w 2634559"/>
                <a:gd name="connsiteY23" fmla="*/ 882713 h 1638677"/>
                <a:gd name="connsiteX24" fmla="*/ 2634559 w 2634559"/>
                <a:gd name="connsiteY24" fmla="*/ 964194 h 1638677"/>
                <a:gd name="connsiteX25" fmla="*/ 2616452 w 2634559"/>
                <a:gd name="connsiteY25" fmla="*/ 1090942 h 1638677"/>
                <a:gd name="connsiteX26" fmla="*/ 2571184 w 2634559"/>
                <a:gd name="connsiteY26" fmla="*/ 1353493 h 1638677"/>
                <a:gd name="connsiteX27" fmla="*/ 2571184 w 2634559"/>
                <a:gd name="connsiteY27" fmla="*/ 1638677 h 1638677"/>
                <a:gd name="connsiteX28" fmla="*/ 2489703 w 2634559"/>
                <a:gd name="connsiteY28" fmla="*/ 1634150 h 1638677"/>
                <a:gd name="connsiteX29" fmla="*/ 2498757 w 2634559"/>
                <a:gd name="connsiteY29" fmla="*/ 1557196 h 1638677"/>
                <a:gd name="connsiteX30" fmla="*/ 2485176 w 2634559"/>
                <a:gd name="connsiteY30" fmla="*/ 1502875 h 1638677"/>
                <a:gd name="connsiteX31" fmla="*/ 2476123 w 2634559"/>
                <a:gd name="connsiteY31" fmla="*/ 1434974 h 1638677"/>
                <a:gd name="connsiteX32" fmla="*/ 2485176 w 2634559"/>
                <a:gd name="connsiteY32" fmla="*/ 1339913 h 1638677"/>
                <a:gd name="connsiteX33" fmla="*/ 2467069 w 2634559"/>
                <a:gd name="connsiteY33" fmla="*/ 1272012 h 1638677"/>
                <a:gd name="connsiteX34" fmla="*/ 2471596 w 2634559"/>
                <a:gd name="connsiteY34" fmla="*/ 1199584 h 1638677"/>
                <a:gd name="connsiteX35" fmla="*/ 2516863 w 2634559"/>
                <a:gd name="connsiteY35" fmla="*/ 1140736 h 1638677"/>
                <a:gd name="connsiteX36" fmla="*/ 2525917 w 2634559"/>
                <a:gd name="connsiteY36" fmla="*/ 1063782 h 1638677"/>
                <a:gd name="connsiteX37" fmla="*/ 2494230 w 2634559"/>
                <a:gd name="connsiteY37" fmla="*/ 1018515 h 1638677"/>
                <a:gd name="connsiteX38" fmla="*/ 2512337 w 2634559"/>
                <a:gd name="connsiteY38" fmla="*/ 900820 h 1638677"/>
                <a:gd name="connsiteX39" fmla="*/ 2512337 w 2634559"/>
                <a:gd name="connsiteY39" fmla="*/ 851025 h 1638677"/>
                <a:gd name="connsiteX40" fmla="*/ 2489703 w 2634559"/>
                <a:gd name="connsiteY40" fmla="*/ 796705 h 1638677"/>
                <a:gd name="connsiteX41" fmla="*/ 2462543 w 2634559"/>
                <a:gd name="connsiteY41" fmla="*/ 728804 h 1638677"/>
                <a:gd name="connsiteX42" fmla="*/ 2453489 w 2634559"/>
                <a:gd name="connsiteY42" fmla="*/ 683536 h 1638677"/>
                <a:gd name="connsiteX43" fmla="*/ 2408222 w 2634559"/>
                <a:gd name="connsiteY43" fmla="*/ 642796 h 1638677"/>
                <a:gd name="connsiteX44" fmla="*/ 2390115 w 2634559"/>
                <a:gd name="connsiteY44" fmla="*/ 597528 h 1638677"/>
                <a:gd name="connsiteX45" fmla="*/ 2358428 w 2634559"/>
                <a:gd name="connsiteY45" fmla="*/ 547734 h 1638677"/>
                <a:gd name="connsiteX46" fmla="*/ 2326741 w 2634559"/>
                <a:gd name="connsiteY46" fmla="*/ 497940 h 1638677"/>
                <a:gd name="connsiteX47" fmla="*/ 2269631 w 2634559"/>
                <a:gd name="connsiteY47" fmla="*/ 473956 h 1638677"/>
                <a:gd name="connsiteX48" fmla="*/ 2263366 w 2634559"/>
                <a:gd name="connsiteY48" fmla="*/ 416459 h 1638677"/>
                <a:gd name="connsiteX49" fmla="*/ 2231679 w 2634559"/>
                <a:gd name="connsiteY49" fmla="*/ 389299 h 1638677"/>
                <a:gd name="connsiteX50" fmla="*/ 2187377 w 2634559"/>
                <a:gd name="connsiteY50" fmla="*/ 352313 h 1638677"/>
                <a:gd name="connsiteX51" fmla="*/ 2138548 w 2634559"/>
                <a:gd name="connsiteY51" fmla="*/ 315326 h 1638677"/>
                <a:gd name="connsiteX52" fmla="*/ 2145671 w 2634559"/>
                <a:gd name="connsiteY52" fmla="*/ 244443 h 1638677"/>
                <a:gd name="connsiteX53" fmla="*/ 2074595 w 2634559"/>
                <a:gd name="connsiteY53" fmla="*/ 175577 h 1638677"/>
                <a:gd name="connsiteX54" fmla="*/ 2043101 w 2634559"/>
                <a:gd name="connsiteY54" fmla="*/ 143504 h 1638677"/>
                <a:gd name="connsiteX55" fmla="*/ 2011222 w 2634559"/>
                <a:gd name="connsiteY55" fmla="*/ 108062 h 1638677"/>
                <a:gd name="connsiteX56" fmla="*/ 1941968 w 2634559"/>
                <a:gd name="connsiteY56" fmla="*/ 76954 h 1638677"/>
                <a:gd name="connsiteX57" fmla="*/ 1901228 w 2634559"/>
                <a:gd name="connsiteY57" fmla="*/ 90534 h 1638677"/>
                <a:gd name="connsiteX58" fmla="*/ 1838712 w 2634559"/>
                <a:gd name="connsiteY58" fmla="*/ 121450 h 1638677"/>
                <a:gd name="connsiteX59" fmla="*/ 1732580 w 2634559"/>
                <a:gd name="connsiteY59" fmla="*/ 147837 h 1638677"/>
                <a:gd name="connsiteX60" fmla="*/ 1656784 w 2634559"/>
                <a:gd name="connsiteY60" fmla="*/ 140328 h 1638677"/>
                <a:gd name="connsiteX61" fmla="*/ 1645799 w 2634559"/>
                <a:gd name="connsiteY61" fmla="*/ 197246 h 1638677"/>
                <a:gd name="connsiteX62" fmla="*/ 1583392 w 2634559"/>
                <a:gd name="connsiteY62" fmla="*/ 193684 h 1638677"/>
                <a:gd name="connsiteX63" fmla="*/ 1559793 w 2634559"/>
                <a:gd name="connsiteY63" fmla="*/ 216511 h 1638677"/>
                <a:gd name="connsiteX64" fmla="*/ 1496417 w 2634559"/>
                <a:gd name="connsiteY64" fmla="*/ 256092 h 1638677"/>
                <a:gd name="connsiteX65" fmla="*/ 1433816 w 2634559"/>
                <a:gd name="connsiteY65" fmla="*/ 247812 h 1638677"/>
                <a:gd name="connsiteX66" fmla="*/ 1402129 w 2634559"/>
                <a:gd name="connsiteY66" fmla="*/ 261971 h 1638677"/>
                <a:gd name="connsiteX67" fmla="*/ 1370828 w 2634559"/>
                <a:gd name="connsiteY67" fmla="*/ 289711 h 1638677"/>
                <a:gd name="connsiteX68" fmla="*/ 1312753 w 2634559"/>
                <a:gd name="connsiteY68" fmla="*/ 312344 h 1638677"/>
                <a:gd name="connsiteX69" fmla="*/ 1267485 w 2634559"/>
                <a:gd name="connsiteY69" fmla="*/ 339505 h 1638677"/>
                <a:gd name="connsiteX70" fmla="*/ 1252360 w 2634559"/>
                <a:gd name="connsiteY70" fmla="*/ 375719 h 1638677"/>
                <a:gd name="connsiteX71" fmla="*/ 1202953 w 2634559"/>
                <a:gd name="connsiteY71" fmla="*/ 429846 h 1638677"/>
                <a:gd name="connsiteX72" fmla="*/ 1154317 w 2634559"/>
                <a:gd name="connsiteY72" fmla="*/ 466253 h 1638677"/>
                <a:gd name="connsiteX73" fmla="*/ 1171651 w 2634559"/>
                <a:gd name="connsiteY73" fmla="*/ 479254 h 1638677"/>
                <a:gd name="connsiteX74" fmla="*/ 1077363 w 2634559"/>
                <a:gd name="connsiteY74" fmla="*/ 538681 h 1638677"/>
                <a:gd name="connsiteX75" fmla="*/ 1068309 w 2634559"/>
                <a:gd name="connsiteY75" fmla="*/ 570368 h 1638677"/>
                <a:gd name="connsiteX76" fmla="*/ 1027568 w 2634559"/>
                <a:gd name="connsiteY76" fmla="*/ 597528 h 1638677"/>
                <a:gd name="connsiteX77" fmla="*/ 995881 w 2634559"/>
                <a:gd name="connsiteY77" fmla="*/ 660903 h 1638677"/>
                <a:gd name="connsiteX78" fmla="*/ 973248 w 2634559"/>
                <a:gd name="connsiteY78" fmla="*/ 719750 h 1638677"/>
                <a:gd name="connsiteX79" fmla="*/ 950614 w 2634559"/>
                <a:gd name="connsiteY79" fmla="*/ 769544 h 1638677"/>
                <a:gd name="connsiteX80" fmla="*/ 923454 w 2634559"/>
                <a:gd name="connsiteY80" fmla="*/ 814812 h 1638677"/>
                <a:gd name="connsiteX81" fmla="*/ 900181 w 2634559"/>
                <a:gd name="connsiteY81" fmla="*/ 859884 h 1638677"/>
                <a:gd name="connsiteX82" fmla="*/ 832919 w 2634559"/>
                <a:gd name="connsiteY82" fmla="*/ 871299 h 1638677"/>
                <a:gd name="connsiteX83" fmla="*/ 722111 w 2634559"/>
                <a:gd name="connsiteY83" fmla="*/ 892849 h 1638677"/>
                <a:gd name="connsiteX84" fmla="*/ 658738 w 2634559"/>
                <a:gd name="connsiteY84" fmla="*/ 904068 h 1638677"/>
                <a:gd name="connsiteX85" fmla="*/ 578782 w 2634559"/>
                <a:gd name="connsiteY85" fmla="*/ 901264 h 1638677"/>
                <a:gd name="connsiteX86" fmla="*/ 497691 w 2634559"/>
                <a:gd name="connsiteY86" fmla="*/ 899543 h 1638677"/>
                <a:gd name="connsiteX87" fmla="*/ 400713 w 2634559"/>
                <a:gd name="connsiteY87" fmla="*/ 907957 h 1638677"/>
                <a:gd name="connsiteX88" fmla="*/ 298764 w 2634559"/>
                <a:gd name="connsiteY88" fmla="*/ 944170 h 1638677"/>
                <a:gd name="connsiteX89" fmla="*/ 227615 w 2634559"/>
                <a:gd name="connsiteY89" fmla="*/ 980384 h 1638677"/>
                <a:gd name="connsiteX90" fmla="*/ 162518 w 2634559"/>
                <a:gd name="connsiteY90" fmla="*/ 1029734 h 1638677"/>
                <a:gd name="connsiteX91" fmla="*/ 93339 w 2634559"/>
                <a:gd name="connsiteY91" fmla="*/ 1077807 h 1638677"/>
                <a:gd name="connsiteX92" fmla="*/ 48072 w 2634559"/>
                <a:gd name="connsiteY92" fmla="*/ 1085776 h 1638677"/>
                <a:gd name="connsiteX93" fmla="*/ 0 w 2634559"/>
                <a:gd name="connsiteY93" fmla="*/ 1077362 h 1638677"/>
                <a:gd name="connsiteX0" fmla="*/ 0 w 2634559"/>
                <a:gd name="connsiteY0" fmla="*/ 1013988 h 1638677"/>
                <a:gd name="connsiteX1" fmla="*/ 72428 w 2634559"/>
                <a:gd name="connsiteY1" fmla="*/ 1009461 h 1638677"/>
                <a:gd name="connsiteX2" fmla="*/ 199176 w 2634559"/>
                <a:gd name="connsiteY2" fmla="*/ 923453 h 1638677"/>
                <a:gd name="connsiteX3" fmla="*/ 339505 w 2634559"/>
                <a:gd name="connsiteY3" fmla="*/ 846499 h 1638677"/>
                <a:gd name="connsiteX4" fmla="*/ 439093 w 2634559"/>
                <a:gd name="connsiteY4" fmla="*/ 828392 h 1638677"/>
                <a:gd name="connsiteX5" fmla="*/ 642796 w 2634559"/>
                <a:gd name="connsiteY5" fmla="*/ 832919 h 1638677"/>
                <a:gd name="connsiteX6" fmla="*/ 746911 w 2634559"/>
                <a:gd name="connsiteY6" fmla="*/ 846499 h 1638677"/>
                <a:gd name="connsiteX7" fmla="*/ 823865 w 2634559"/>
                <a:gd name="connsiteY7" fmla="*/ 823865 h 1638677"/>
                <a:gd name="connsiteX8" fmla="*/ 878186 w 2634559"/>
                <a:gd name="connsiteY8" fmla="*/ 728804 h 1638677"/>
                <a:gd name="connsiteX9" fmla="*/ 941561 w 2634559"/>
                <a:gd name="connsiteY9" fmla="*/ 543208 h 1638677"/>
                <a:gd name="connsiteX10" fmla="*/ 1154317 w 2634559"/>
                <a:gd name="connsiteY10" fmla="*/ 330451 h 1638677"/>
                <a:gd name="connsiteX11" fmla="*/ 1190531 w 2634559"/>
                <a:gd name="connsiteY11" fmla="*/ 316871 h 1638677"/>
                <a:gd name="connsiteX12" fmla="*/ 1249378 w 2634559"/>
                <a:gd name="connsiteY12" fmla="*/ 239917 h 1638677"/>
                <a:gd name="connsiteX13" fmla="*/ 1480242 w 2634559"/>
                <a:gd name="connsiteY13" fmla="*/ 135802 h 1638677"/>
                <a:gd name="connsiteX14" fmla="*/ 1756372 w 2634559"/>
                <a:gd name="connsiteY14" fmla="*/ 31687 h 1638677"/>
                <a:gd name="connsiteX15" fmla="*/ 1896701 w 2634559"/>
                <a:gd name="connsiteY15" fmla="*/ 4526 h 1638677"/>
                <a:gd name="connsiteX16" fmla="*/ 2014396 w 2634559"/>
                <a:gd name="connsiteY16" fmla="*/ 0 h 1638677"/>
                <a:gd name="connsiteX17" fmla="*/ 2109458 w 2634559"/>
                <a:gd name="connsiteY17" fmla="*/ 58847 h 1638677"/>
                <a:gd name="connsiteX18" fmla="*/ 2209046 w 2634559"/>
                <a:gd name="connsiteY18" fmla="*/ 181069 h 1638677"/>
                <a:gd name="connsiteX19" fmla="*/ 2299580 w 2634559"/>
                <a:gd name="connsiteY19" fmla="*/ 307818 h 1638677"/>
                <a:gd name="connsiteX20" fmla="*/ 2399168 w 2634559"/>
                <a:gd name="connsiteY20" fmla="*/ 470780 h 1638677"/>
                <a:gd name="connsiteX21" fmla="*/ 2503283 w 2634559"/>
                <a:gd name="connsiteY21" fmla="*/ 624689 h 1638677"/>
                <a:gd name="connsiteX22" fmla="*/ 2575711 w 2634559"/>
                <a:gd name="connsiteY22" fmla="*/ 760491 h 1638677"/>
                <a:gd name="connsiteX23" fmla="*/ 2620978 w 2634559"/>
                <a:gd name="connsiteY23" fmla="*/ 882713 h 1638677"/>
                <a:gd name="connsiteX24" fmla="*/ 2634559 w 2634559"/>
                <a:gd name="connsiteY24" fmla="*/ 964194 h 1638677"/>
                <a:gd name="connsiteX25" fmla="*/ 2616452 w 2634559"/>
                <a:gd name="connsiteY25" fmla="*/ 1090942 h 1638677"/>
                <a:gd name="connsiteX26" fmla="*/ 2571184 w 2634559"/>
                <a:gd name="connsiteY26" fmla="*/ 1353493 h 1638677"/>
                <a:gd name="connsiteX27" fmla="*/ 2571184 w 2634559"/>
                <a:gd name="connsiteY27" fmla="*/ 1638677 h 1638677"/>
                <a:gd name="connsiteX28" fmla="*/ 2489703 w 2634559"/>
                <a:gd name="connsiteY28" fmla="*/ 1634150 h 1638677"/>
                <a:gd name="connsiteX29" fmla="*/ 2498757 w 2634559"/>
                <a:gd name="connsiteY29" fmla="*/ 1557196 h 1638677"/>
                <a:gd name="connsiteX30" fmla="*/ 2485176 w 2634559"/>
                <a:gd name="connsiteY30" fmla="*/ 1502875 h 1638677"/>
                <a:gd name="connsiteX31" fmla="*/ 2476123 w 2634559"/>
                <a:gd name="connsiteY31" fmla="*/ 1434974 h 1638677"/>
                <a:gd name="connsiteX32" fmla="*/ 2485176 w 2634559"/>
                <a:gd name="connsiteY32" fmla="*/ 1339913 h 1638677"/>
                <a:gd name="connsiteX33" fmla="*/ 2467069 w 2634559"/>
                <a:gd name="connsiteY33" fmla="*/ 1272012 h 1638677"/>
                <a:gd name="connsiteX34" fmla="*/ 2471596 w 2634559"/>
                <a:gd name="connsiteY34" fmla="*/ 1199584 h 1638677"/>
                <a:gd name="connsiteX35" fmla="*/ 2516863 w 2634559"/>
                <a:gd name="connsiteY35" fmla="*/ 1140736 h 1638677"/>
                <a:gd name="connsiteX36" fmla="*/ 2525917 w 2634559"/>
                <a:gd name="connsiteY36" fmla="*/ 1063782 h 1638677"/>
                <a:gd name="connsiteX37" fmla="*/ 2494230 w 2634559"/>
                <a:gd name="connsiteY37" fmla="*/ 1018515 h 1638677"/>
                <a:gd name="connsiteX38" fmla="*/ 2512337 w 2634559"/>
                <a:gd name="connsiteY38" fmla="*/ 900820 h 1638677"/>
                <a:gd name="connsiteX39" fmla="*/ 2512337 w 2634559"/>
                <a:gd name="connsiteY39" fmla="*/ 851025 h 1638677"/>
                <a:gd name="connsiteX40" fmla="*/ 2489703 w 2634559"/>
                <a:gd name="connsiteY40" fmla="*/ 796705 h 1638677"/>
                <a:gd name="connsiteX41" fmla="*/ 2462543 w 2634559"/>
                <a:gd name="connsiteY41" fmla="*/ 728804 h 1638677"/>
                <a:gd name="connsiteX42" fmla="*/ 2453489 w 2634559"/>
                <a:gd name="connsiteY42" fmla="*/ 683536 h 1638677"/>
                <a:gd name="connsiteX43" fmla="*/ 2390887 w 2634559"/>
                <a:gd name="connsiteY43" fmla="*/ 660131 h 1638677"/>
                <a:gd name="connsiteX44" fmla="*/ 2390115 w 2634559"/>
                <a:gd name="connsiteY44" fmla="*/ 597528 h 1638677"/>
                <a:gd name="connsiteX45" fmla="*/ 2358428 w 2634559"/>
                <a:gd name="connsiteY45" fmla="*/ 547734 h 1638677"/>
                <a:gd name="connsiteX46" fmla="*/ 2326741 w 2634559"/>
                <a:gd name="connsiteY46" fmla="*/ 497940 h 1638677"/>
                <a:gd name="connsiteX47" fmla="*/ 2269631 w 2634559"/>
                <a:gd name="connsiteY47" fmla="*/ 473956 h 1638677"/>
                <a:gd name="connsiteX48" fmla="*/ 2263366 w 2634559"/>
                <a:gd name="connsiteY48" fmla="*/ 416459 h 1638677"/>
                <a:gd name="connsiteX49" fmla="*/ 2231679 w 2634559"/>
                <a:gd name="connsiteY49" fmla="*/ 389299 h 1638677"/>
                <a:gd name="connsiteX50" fmla="*/ 2187377 w 2634559"/>
                <a:gd name="connsiteY50" fmla="*/ 352313 h 1638677"/>
                <a:gd name="connsiteX51" fmla="*/ 2138548 w 2634559"/>
                <a:gd name="connsiteY51" fmla="*/ 315326 h 1638677"/>
                <a:gd name="connsiteX52" fmla="*/ 2145671 w 2634559"/>
                <a:gd name="connsiteY52" fmla="*/ 244443 h 1638677"/>
                <a:gd name="connsiteX53" fmla="*/ 2074595 w 2634559"/>
                <a:gd name="connsiteY53" fmla="*/ 175577 h 1638677"/>
                <a:gd name="connsiteX54" fmla="*/ 2043101 w 2634559"/>
                <a:gd name="connsiteY54" fmla="*/ 143504 h 1638677"/>
                <a:gd name="connsiteX55" fmla="*/ 2011222 w 2634559"/>
                <a:gd name="connsiteY55" fmla="*/ 108062 h 1638677"/>
                <a:gd name="connsiteX56" fmla="*/ 1941968 w 2634559"/>
                <a:gd name="connsiteY56" fmla="*/ 76954 h 1638677"/>
                <a:gd name="connsiteX57" fmla="*/ 1901228 w 2634559"/>
                <a:gd name="connsiteY57" fmla="*/ 90534 h 1638677"/>
                <a:gd name="connsiteX58" fmla="*/ 1838712 w 2634559"/>
                <a:gd name="connsiteY58" fmla="*/ 121450 h 1638677"/>
                <a:gd name="connsiteX59" fmla="*/ 1732580 w 2634559"/>
                <a:gd name="connsiteY59" fmla="*/ 147837 h 1638677"/>
                <a:gd name="connsiteX60" fmla="*/ 1656784 w 2634559"/>
                <a:gd name="connsiteY60" fmla="*/ 140328 h 1638677"/>
                <a:gd name="connsiteX61" fmla="*/ 1645799 w 2634559"/>
                <a:gd name="connsiteY61" fmla="*/ 197246 h 1638677"/>
                <a:gd name="connsiteX62" fmla="*/ 1583392 w 2634559"/>
                <a:gd name="connsiteY62" fmla="*/ 193684 h 1638677"/>
                <a:gd name="connsiteX63" fmla="*/ 1559793 w 2634559"/>
                <a:gd name="connsiteY63" fmla="*/ 216511 h 1638677"/>
                <a:gd name="connsiteX64" fmla="*/ 1496417 w 2634559"/>
                <a:gd name="connsiteY64" fmla="*/ 256092 h 1638677"/>
                <a:gd name="connsiteX65" fmla="*/ 1433816 w 2634559"/>
                <a:gd name="connsiteY65" fmla="*/ 247812 h 1638677"/>
                <a:gd name="connsiteX66" fmla="*/ 1402129 w 2634559"/>
                <a:gd name="connsiteY66" fmla="*/ 261971 h 1638677"/>
                <a:gd name="connsiteX67" fmla="*/ 1370828 w 2634559"/>
                <a:gd name="connsiteY67" fmla="*/ 289711 h 1638677"/>
                <a:gd name="connsiteX68" fmla="*/ 1312753 w 2634559"/>
                <a:gd name="connsiteY68" fmla="*/ 312344 h 1638677"/>
                <a:gd name="connsiteX69" fmla="*/ 1267485 w 2634559"/>
                <a:gd name="connsiteY69" fmla="*/ 339505 h 1638677"/>
                <a:gd name="connsiteX70" fmla="*/ 1252360 w 2634559"/>
                <a:gd name="connsiteY70" fmla="*/ 375719 h 1638677"/>
                <a:gd name="connsiteX71" fmla="*/ 1202953 w 2634559"/>
                <a:gd name="connsiteY71" fmla="*/ 429846 h 1638677"/>
                <a:gd name="connsiteX72" fmla="*/ 1154317 w 2634559"/>
                <a:gd name="connsiteY72" fmla="*/ 466253 h 1638677"/>
                <a:gd name="connsiteX73" fmla="*/ 1171651 w 2634559"/>
                <a:gd name="connsiteY73" fmla="*/ 479254 h 1638677"/>
                <a:gd name="connsiteX74" fmla="*/ 1077363 w 2634559"/>
                <a:gd name="connsiteY74" fmla="*/ 538681 h 1638677"/>
                <a:gd name="connsiteX75" fmla="*/ 1068309 w 2634559"/>
                <a:gd name="connsiteY75" fmla="*/ 570368 h 1638677"/>
                <a:gd name="connsiteX76" fmla="*/ 1027568 w 2634559"/>
                <a:gd name="connsiteY76" fmla="*/ 597528 h 1638677"/>
                <a:gd name="connsiteX77" fmla="*/ 995881 w 2634559"/>
                <a:gd name="connsiteY77" fmla="*/ 660903 h 1638677"/>
                <a:gd name="connsiteX78" fmla="*/ 973248 w 2634559"/>
                <a:gd name="connsiteY78" fmla="*/ 719750 h 1638677"/>
                <a:gd name="connsiteX79" fmla="*/ 950614 w 2634559"/>
                <a:gd name="connsiteY79" fmla="*/ 769544 h 1638677"/>
                <a:gd name="connsiteX80" fmla="*/ 923454 w 2634559"/>
                <a:gd name="connsiteY80" fmla="*/ 814812 h 1638677"/>
                <a:gd name="connsiteX81" fmla="*/ 900181 w 2634559"/>
                <a:gd name="connsiteY81" fmla="*/ 859884 h 1638677"/>
                <a:gd name="connsiteX82" fmla="*/ 832919 w 2634559"/>
                <a:gd name="connsiteY82" fmla="*/ 871299 h 1638677"/>
                <a:gd name="connsiteX83" fmla="*/ 722111 w 2634559"/>
                <a:gd name="connsiteY83" fmla="*/ 892849 h 1638677"/>
                <a:gd name="connsiteX84" fmla="*/ 658738 w 2634559"/>
                <a:gd name="connsiteY84" fmla="*/ 904068 h 1638677"/>
                <a:gd name="connsiteX85" fmla="*/ 578782 w 2634559"/>
                <a:gd name="connsiteY85" fmla="*/ 901264 h 1638677"/>
                <a:gd name="connsiteX86" fmla="*/ 497691 w 2634559"/>
                <a:gd name="connsiteY86" fmla="*/ 899543 h 1638677"/>
                <a:gd name="connsiteX87" fmla="*/ 400713 w 2634559"/>
                <a:gd name="connsiteY87" fmla="*/ 907957 h 1638677"/>
                <a:gd name="connsiteX88" fmla="*/ 298764 w 2634559"/>
                <a:gd name="connsiteY88" fmla="*/ 944170 h 1638677"/>
                <a:gd name="connsiteX89" fmla="*/ 227615 w 2634559"/>
                <a:gd name="connsiteY89" fmla="*/ 980384 h 1638677"/>
                <a:gd name="connsiteX90" fmla="*/ 162518 w 2634559"/>
                <a:gd name="connsiteY90" fmla="*/ 1029734 h 1638677"/>
                <a:gd name="connsiteX91" fmla="*/ 93339 w 2634559"/>
                <a:gd name="connsiteY91" fmla="*/ 1077807 h 1638677"/>
                <a:gd name="connsiteX92" fmla="*/ 48072 w 2634559"/>
                <a:gd name="connsiteY92" fmla="*/ 1085776 h 1638677"/>
                <a:gd name="connsiteX93" fmla="*/ 0 w 2634559"/>
                <a:gd name="connsiteY93" fmla="*/ 1077362 h 1638677"/>
                <a:gd name="connsiteX0" fmla="*/ 0 w 2634559"/>
                <a:gd name="connsiteY0" fmla="*/ 1013988 h 1638677"/>
                <a:gd name="connsiteX1" fmla="*/ 72428 w 2634559"/>
                <a:gd name="connsiteY1" fmla="*/ 1009461 h 1638677"/>
                <a:gd name="connsiteX2" fmla="*/ 199176 w 2634559"/>
                <a:gd name="connsiteY2" fmla="*/ 923453 h 1638677"/>
                <a:gd name="connsiteX3" fmla="*/ 339505 w 2634559"/>
                <a:gd name="connsiteY3" fmla="*/ 846499 h 1638677"/>
                <a:gd name="connsiteX4" fmla="*/ 439093 w 2634559"/>
                <a:gd name="connsiteY4" fmla="*/ 828392 h 1638677"/>
                <a:gd name="connsiteX5" fmla="*/ 642796 w 2634559"/>
                <a:gd name="connsiteY5" fmla="*/ 832919 h 1638677"/>
                <a:gd name="connsiteX6" fmla="*/ 746911 w 2634559"/>
                <a:gd name="connsiteY6" fmla="*/ 846499 h 1638677"/>
                <a:gd name="connsiteX7" fmla="*/ 823865 w 2634559"/>
                <a:gd name="connsiteY7" fmla="*/ 823865 h 1638677"/>
                <a:gd name="connsiteX8" fmla="*/ 878186 w 2634559"/>
                <a:gd name="connsiteY8" fmla="*/ 728804 h 1638677"/>
                <a:gd name="connsiteX9" fmla="*/ 941561 w 2634559"/>
                <a:gd name="connsiteY9" fmla="*/ 543208 h 1638677"/>
                <a:gd name="connsiteX10" fmla="*/ 1154317 w 2634559"/>
                <a:gd name="connsiteY10" fmla="*/ 330451 h 1638677"/>
                <a:gd name="connsiteX11" fmla="*/ 1190531 w 2634559"/>
                <a:gd name="connsiteY11" fmla="*/ 316871 h 1638677"/>
                <a:gd name="connsiteX12" fmla="*/ 1249378 w 2634559"/>
                <a:gd name="connsiteY12" fmla="*/ 239917 h 1638677"/>
                <a:gd name="connsiteX13" fmla="*/ 1480242 w 2634559"/>
                <a:gd name="connsiteY13" fmla="*/ 135802 h 1638677"/>
                <a:gd name="connsiteX14" fmla="*/ 1756372 w 2634559"/>
                <a:gd name="connsiteY14" fmla="*/ 31687 h 1638677"/>
                <a:gd name="connsiteX15" fmla="*/ 1896701 w 2634559"/>
                <a:gd name="connsiteY15" fmla="*/ 4526 h 1638677"/>
                <a:gd name="connsiteX16" fmla="*/ 2014396 w 2634559"/>
                <a:gd name="connsiteY16" fmla="*/ 0 h 1638677"/>
                <a:gd name="connsiteX17" fmla="*/ 2109458 w 2634559"/>
                <a:gd name="connsiteY17" fmla="*/ 58847 h 1638677"/>
                <a:gd name="connsiteX18" fmla="*/ 2209046 w 2634559"/>
                <a:gd name="connsiteY18" fmla="*/ 181069 h 1638677"/>
                <a:gd name="connsiteX19" fmla="*/ 2299580 w 2634559"/>
                <a:gd name="connsiteY19" fmla="*/ 307818 h 1638677"/>
                <a:gd name="connsiteX20" fmla="*/ 2399168 w 2634559"/>
                <a:gd name="connsiteY20" fmla="*/ 470780 h 1638677"/>
                <a:gd name="connsiteX21" fmla="*/ 2503283 w 2634559"/>
                <a:gd name="connsiteY21" fmla="*/ 624689 h 1638677"/>
                <a:gd name="connsiteX22" fmla="*/ 2575711 w 2634559"/>
                <a:gd name="connsiteY22" fmla="*/ 760491 h 1638677"/>
                <a:gd name="connsiteX23" fmla="*/ 2620978 w 2634559"/>
                <a:gd name="connsiteY23" fmla="*/ 882713 h 1638677"/>
                <a:gd name="connsiteX24" fmla="*/ 2634559 w 2634559"/>
                <a:gd name="connsiteY24" fmla="*/ 964194 h 1638677"/>
                <a:gd name="connsiteX25" fmla="*/ 2616452 w 2634559"/>
                <a:gd name="connsiteY25" fmla="*/ 1090942 h 1638677"/>
                <a:gd name="connsiteX26" fmla="*/ 2571184 w 2634559"/>
                <a:gd name="connsiteY26" fmla="*/ 1353493 h 1638677"/>
                <a:gd name="connsiteX27" fmla="*/ 2571184 w 2634559"/>
                <a:gd name="connsiteY27" fmla="*/ 1638677 h 1638677"/>
                <a:gd name="connsiteX28" fmla="*/ 2489703 w 2634559"/>
                <a:gd name="connsiteY28" fmla="*/ 1634150 h 1638677"/>
                <a:gd name="connsiteX29" fmla="*/ 2498757 w 2634559"/>
                <a:gd name="connsiteY29" fmla="*/ 1557196 h 1638677"/>
                <a:gd name="connsiteX30" fmla="*/ 2485176 w 2634559"/>
                <a:gd name="connsiteY30" fmla="*/ 1502875 h 1638677"/>
                <a:gd name="connsiteX31" fmla="*/ 2476123 w 2634559"/>
                <a:gd name="connsiteY31" fmla="*/ 1434974 h 1638677"/>
                <a:gd name="connsiteX32" fmla="*/ 2485176 w 2634559"/>
                <a:gd name="connsiteY32" fmla="*/ 1339913 h 1638677"/>
                <a:gd name="connsiteX33" fmla="*/ 2467069 w 2634559"/>
                <a:gd name="connsiteY33" fmla="*/ 1272012 h 1638677"/>
                <a:gd name="connsiteX34" fmla="*/ 2471596 w 2634559"/>
                <a:gd name="connsiteY34" fmla="*/ 1199584 h 1638677"/>
                <a:gd name="connsiteX35" fmla="*/ 2516863 w 2634559"/>
                <a:gd name="connsiteY35" fmla="*/ 1140736 h 1638677"/>
                <a:gd name="connsiteX36" fmla="*/ 2525917 w 2634559"/>
                <a:gd name="connsiteY36" fmla="*/ 1063782 h 1638677"/>
                <a:gd name="connsiteX37" fmla="*/ 2494230 w 2634559"/>
                <a:gd name="connsiteY37" fmla="*/ 1018515 h 1638677"/>
                <a:gd name="connsiteX38" fmla="*/ 2512337 w 2634559"/>
                <a:gd name="connsiteY38" fmla="*/ 900820 h 1638677"/>
                <a:gd name="connsiteX39" fmla="*/ 2512337 w 2634559"/>
                <a:gd name="connsiteY39" fmla="*/ 851025 h 1638677"/>
                <a:gd name="connsiteX40" fmla="*/ 2489703 w 2634559"/>
                <a:gd name="connsiteY40" fmla="*/ 796705 h 1638677"/>
                <a:gd name="connsiteX41" fmla="*/ 2462543 w 2634559"/>
                <a:gd name="connsiteY41" fmla="*/ 728804 h 1638677"/>
                <a:gd name="connsiteX42" fmla="*/ 2453489 w 2634559"/>
                <a:gd name="connsiteY42" fmla="*/ 683536 h 1638677"/>
                <a:gd name="connsiteX43" fmla="*/ 2390887 w 2634559"/>
                <a:gd name="connsiteY43" fmla="*/ 660131 h 1638677"/>
                <a:gd name="connsiteX44" fmla="*/ 2372780 w 2634559"/>
                <a:gd name="connsiteY44" fmla="*/ 614862 h 1638677"/>
                <a:gd name="connsiteX45" fmla="*/ 2358428 w 2634559"/>
                <a:gd name="connsiteY45" fmla="*/ 547734 h 1638677"/>
                <a:gd name="connsiteX46" fmla="*/ 2326741 w 2634559"/>
                <a:gd name="connsiteY46" fmla="*/ 497940 h 1638677"/>
                <a:gd name="connsiteX47" fmla="*/ 2269631 w 2634559"/>
                <a:gd name="connsiteY47" fmla="*/ 473956 h 1638677"/>
                <a:gd name="connsiteX48" fmla="*/ 2263366 w 2634559"/>
                <a:gd name="connsiteY48" fmla="*/ 416459 h 1638677"/>
                <a:gd name="connsiteX49" fmla="*/ 2231679 w 2634559"/>
                <a:gd name="connsiteY49" fmla="*/ 389299 h 1638677"/>
                <a:gd name="connsiteX50" fmla="*/ 2187377 w 2634559"/>
                <a:gd name="connsiteY50" fmla="*/ 352313 h 1638677"/>
                <a:gd name="connsiteX51" fmla="*/ 2138548 w 2634559"/>
                <a:gd name="connsiteY51" fmla="*/ 315326 h 1638677"/>
                <a:gd name="connsiteX52" fmla="*/ 2145671 w 2634559"/>
                <a:gd name="connsiteY52" fmla="*/ 244443 h 1638677"/>
                <a:gd name="connsiteX53" fmla="*/ 2074595 w 2634559"/>
                <a:gd name="connsiteY53" fmla="*/ 175577 h 1638677"/>
                <a:gd name="connsiteX54" fmla="*/ 2043101 w 2634559"/>
                <a:gd name="connsiteY54" fmla="*/ 143504 h 1638677"/>
                <a:gd name="connsiteX55" fmla="*/ 2011222 w 2634559"/>
                <a:gd name="connsiteY55" fmla="*/ 108062 h 1638677"/>
                <a:gd name="connsiteX56" fmla="*/ 1941968 w 2634559"/>
                <a:gd name="connsiteY56" fmla="*/ 76954 h 1638677"/>
                <a:gd name="connsiteX57" fmla="*/ 1901228 w 2634559"/>
                <a:gd name="connsiteY57" fmla="*/ 90534 h 1638677"/>
                <a:gd name="connsiteX58" fmla="*/ 1838712 w 2634559"/>
                <a:gd name="connsiteY58" fmla="*/ 121450 h 1638677"/>
                <a:gd name="connsiteX59" fmla="*/ 1732580 w 2634559"/>
                <a:gd name="connsiteY59" fmla="*/ 147837 h 1638677"/>
                <a:gd name="connsiteX60" fmla="*/ 1656784 w 2634559"/>
                <a:gd name="connsiteY60" fmla="*/ 140328 h 1638677"/>
                <a:gd name="connsiteX61" fmla="*/ 1645799 w 2634559"/>
                <a:gd name="connsiteY61" fmla="*/ 197246 h 1638677"/>
                <a:gd name="connsiteX62" fmla="*/ 1583392 w 2634559"/>
                <a:gd name="connsiteY62" fmla="*/ 193684 h 1638677"/>
                <a:gd name="connsiteX63" fmla="*/ 1559793 w 2634559"/>
                <a:gd name="connsiteY63" fmla="*/ 216511 h 1638677"/>
                <a:gd name="connsiteX64" fmla="*/ 1496417 w 2634559"/>
                <a:gd name="connsiteY64" fmla="*/ 256092 h 1638677"/>
                <a:gd name="connsiteX65" fmla="*/ 1433816 w 2634559"/>
                <a:gd name="connsiteY65" fmla="*/ 247812 h 1638677"/>
                <a:gd name="connsiteX66" fmla="*/ 1402129 w 2634559"/>
                <a:gd name="connsiteY66" fmla="*/ 261971 h 1638677"/>
                <a:gd name="connsiteX67" fmla="*/ 1370828 w 2634559"/>
                <a:gd name="connsiteY67" fmla="*/ 289711 h 1638677"/>
                <a:gd name="connsiteX68" fmla="*/ 1312753 w 2634559"/>
                <a:gd name="connsiteY68" fmla="*/ 312344 h 1638677"/>
                <a:gd name="connsiteX69" fmla="*/ 1267485 w 2634559"/>
                <a:gd name="connsiteY69" fmla="*/ 339505 h 1638677"/>
                <a:gd name="connsiteX70" fmla="*/ 1252360 w 2634559"/>
                <a:gd name="connsiteY70" fmla="*/ 375719 h 1638677"/>
                <a:gd name="connsiteX71" fmla="*/ 1202953 w 2634559"/>
                <a:gd name="connsiteY71" fmla="*/ 429846 h 1638677"/>
                <a:gd name="connsiteX72" fmla="*/ 1154317 w 2634559"/>
                <a:gd name="connsiteY72" fmla="*/ 466253 h 1638677"/>
                <a:gd name="connsiteX73" fmla="*/ 1171651 w 2634559"/>
                <a:gd name="connsiteY73" fmla="*/ 479254 h 1638677"/>
                <a:gd name="connsiteX74" fmla="*/ 1077363 w 2634559"/>
                <a:gd name="connsiteY74" fmla="*/ 538681 h 1638677"/>
                <a:gd name="connsiteX75" fmla="*/ 1068309 w 2634559"/>
                <a:gd name="connsiteY75" fmla="*/ 570368 h 1638677"/>
                <a:gd name="connsiteX76" fmla="*/ 1027568 w 2634559"/>
                <a:gd name="connsiteY76" fmla="*/ 597528 h 1638677"/>
                <a:gd name="connsiteX77" fmla="*/ 995881 w 2634559"/>
                <a:gd name="connsiteY77" fmla="*/ 660903 h 1638677"/>
                <a:gd name="connsiteX78" fmla="*/ 973248 w 2634559"/>
                <a:gd name="connsiteY78" fmla="*/ 719750 h 1638677"/>
                <a:gd name="connsiteX79" fmla="*/ 950614 w 2634559"/>
                <a:gd name="connsiteY79" fmla="*/ 769544 h 1638677"/>
                <a:gd name="connsiteX80" fmla="*/ 923454 w 2634559"/>
                <a:gd name="connsiteY80" fmla="*/ 814812 h 1638677"/>
                <a:gd name="connsiteX81" fmla="*/ 900181 w 2634559"/>
                <a:gd name="connsiteY81" fmla="*/ 859884 h 1638677"/>
                <a:gd name="connsiteX82" fmla="*/ 832919 w 2634559"/>
                <a:gd name="connsiteY82" fmla="*/ 871299 h 1638677"/>
                <a:gd name="connsiteX83" fmla="*/ 722111 w 2634559"/>
                <a:gd name="connsiteY83" fmla="*/ 892849 h 1638677"/>
                <a:gd name="connsiteX84" fmla="*/ 658738 w 2634559"/>
                <a:gd name="connsiteY84" fmla="*/ 904068 h 1638677"/>
                <a:gd name="connsiteX85" fmla="*/ 578782 w 2634559"/>
                <a:gd name="connsiteY85" fmla="*/ 901264 h 1638677"/>
                <a:gd name="connsiteX86" fmla="*/ 497691 w 2634559"/>
                <a:gd name="connsiteY86" fmla="*/ 899543 h 1638677"/>
                <a:gd name="connsiteX87" fmla="*/ 400713 w 2634559"/>
                <a:gd name="connsiteY87" fmla="*/ 907957 h 1638677"/>
                <a:gd name="connsiteX88" fmla="*/ 298764 w 2634559"/>
                <a:gd name="connsiteY88" fmla="*/ 944170 h 1638677"/>
                <a:gd name="connsiteX89" fmla="*/ 227615 w 2634559"/>
                <a:gd name="connsiteY89" fmla="*/ 980384 h 1638677"/>
                <a:gd name="connsiteX90" fmla="*/ 162518 w 2634559"/>
                <a:gd name="connsiteY90" fmla="*/ 1029734 h 1638677"/>
                <a:gd name="connsiteX91" fmla="*/ 93339 w 2634559"/>
                <a:gd name="connsiteY91" fmla="*/ 1077807 h 1638677"/>
                <a:gd name="connsiteX92" fmla="*/ 48072 w 2634559"/>
                <a:gd name="connsiteY92" fmla="*/ 1085776 h 1638677"/>
                <a:gd name="connsiteX93" fmla="*/ 0 w 2634559"/>
                <a:gd name="connsiteY93" fmla="*/ 1077362 h 1638677"/>
                <a:gd name="connsiteX0" fmla="*/ 0 w 2634559"/>
                <a:gd name="connsiteY0" fmla="*/ 1013988 h 1638677"/>
                <a:gd name="connsiteX1" fmla="*/ 72428 w 2634559"/>
                <a:gd name="connsiteY1" fmla="*/ 1009461 h 1638677"/>
                <a:gd name="connsiteX2" fmla="*/ 199176 w 2634559"/>
                <a:gd name="connsiteY2" fmla="*/ 923453 h 1638677"/>
                <a:gd name="connsiteX3" fmla="*/ 339505 w 2634559"/>
                <a:gd name="connsiteY3" fmla="*/ 846499 h 1638677"/>
                <a:gd name="connsiteX4" fmla="*/ 439093 w 2634559"/>
                <a:gd name="connsiteY4" fmla="*/ 828392 h 1638677"/>
                <a:gd name="connsiteX5" fmla="*/ 642796 w 2634559"/>
                <a:gd name="connsiteY5" fmla="*/ 832919 h 1638677"/>
                <a:gd name="connsiteX6" fmla="*/ 746911 w 2634559"/>
                <a:gd name="connsiteY6" fmla="*/ 846499 h 1638677"/>
                <a:gd name="connsiteX7" fmla="*/ 823865 w 2634559"/>
                <a:gd name="connsiteY7" fmla="*/ 823865 h 1638677"/>
                <a:gd name="connsiteX8" fmla="*/ 878186 w 2634559"/>
                <a:gd name="connsiteY8" fmla="*/ 728804 h 1638677"/>
                <a:gd name="connsiteX9" fmla="*/ 941561 w 2634559"/>
                <a:gd name="connsiteY9" fmla="*/ 543208 h 1638677"/>
                <a:gd name="connsiteX10" fmla="*/ 1154317 w 2634559"/>
                <a:gd name="connsiteY10" fmla="*/ 330451 h 1638677"/>
                <a:gd name="connsiteX11" fmla="*/ 1190531 w 2634559"/>
                <a:gd name="connsiteY11" fmla="*/ 316871 h 1638677"/>
                <a:gd name="connsiteX12" fmla="*/ 1249378 w 2634559"/>
                <a:gd name="connsiteY12" fmla="*/ 239917 h 1638677"/>
                <a:gd name="connsiteX13" fmla="*/ 1480242 w 2634559"/>
                <a:gd name="connsiteY13" fmla="*/ 135802 h 1638677"/>
                <a:gd name="connsiteX14" fmla="*/ 1756372 w 2634559"/>
                <a:gd name="connsiteY14" fmla="*/ 31687 h 1638677"/>
                <a:gd name="connsiteX15" fmla="*/ 1896701 w 2634559"/>
                <a:gd name="connsiteY15" fmla="*/ 4526 h 1638677"/>
                <a:gd name="connsiteX16" fmla="*/ 2014396 w 2634559"/>
                <a:gd name="connsiteY16" fmla="*/ 0 h 1638677"/>
                <a:gd name="connsiteX17" fmla="*/ 2109458 w 2634559"/>
                <a:gd name="connsiteY17" fmla="*/ 58847 h 1638677"/>
                <a:gd name="connsiteX18" fmla="*/ 2209046 w 2634559"/>
                <a:gd name="connsiteY18" fmla="*/ 181069 h 1638677"/>
                <a:gd name="connsiteX19" fmla="*/ 2299580 w 2634559"/>
                <a:gd name="connsiteY19" fmla="*/ 307818 h 1638677"/>
                <a:gd name="connsiteX20" fmla="*/ 2399168 w 2634559"/>
                <a:gd name="connsiteY20" fmla="*/ 470780 h 1638677"/>
                <a:gd name="connsiteX21" fmla="*/ 2503283 w 2634559"/>
                <a:gd name="connsiteY21" fmla="*/ 624689 h 1638677"/>
                <a:gd name="connsiteX22" fmla="*/ 2575711 w 2634559"/>
                <a:gd name="connsiteY22" fmla="*/ 760491 h 1638677"/>
                <a:gd name="connsiteX23" fmla="*/ 2620978 w 2634559"/>
                <a:gd name="connsiteY23" fmla="*/ 882713 h 1638677"/>
                <a:gd name="connsiteX24" fmla="*/ 2634559 w 2634559"/>
                <a:gd name="connsiteY24" fmla="*/ 964194 h 1638677"/>
                <a:gd name="connsiteX25" fmla="*/ 2616452 w 2634559"/>
                <a:gd name="connsiteY25" fmla="*/ 1090942 h 1638677"/>
                <a:gd name="connsiteX26" fmla="*/ 2571184 w 2634559"/>
                <a:gd name="connsiteY26" fmla="*/ 1353493 h 1638677"/>
                <a:gd name="connsiteX27" fmla="*/ 2571184 w 2634559"/>
                <a:gd name="connsiteY27" fmla="*/ 1638677 h 1638677"/>
                <a:gd name="connsiteX28" fmla="*/ 2489703 w 2634559"/>
                <a:gd name="connsiteY28" fmla="*/ 1634150 h 1638677"/>
                <a:gd name="connsiteX29" fmla="*/ 2498757 w 2634559"/>
                <a:gd name="connsiteY29" fmla="*/ 1557196 h 1638677"/>
                <a:gd name="connsiteX30" fmla="*/ 2485176 w 2634559"/>
                <a:gd name="connsiteY30" fmla="*/ 1502875 h 1638677"/>
                <a:gd name="connsiteX31" fmla="*/ 2476123 w 2634559"/>
                <a:gd name="connsiteY31" fmla="*/ 1434974 h 1638677"/>
                <a:gd name="connsiteX32" fmla="*/ 2485176 w 2634559"/>
                <a:gd name="connsiteY32" fmla="*/ 1339913 h 1638677"/>
                <a:gd name="connsiteX33" fmla="*/ 2467069 w 2634559"/>
                <a:gd name="connsiteY33" fmla="*/ 1272012 h 1638677"/>
                <a:gd name="connsiteX34" fmla="*/ 2471596 w 2634559"/>
                <a:gd name="connsiteY34" fmla="*/ 1199584 h 1638677"/>
                <a:gd name="connsiteX35" fmla="*/ 2516863 w 2634559"/>
                <a:gd name="connsiteY35" fmla="*/ 1140736 h 1638677"/>
                <a:gd name="connsiteX36" fmla="*/ 2525917 w 2634559"/>
                <a:gd name="connsiteY36" fmla="*/ 1063782 h 1638677"/>
                <a:gd name="connsiteX37" fmla="*/ 2494230 w 2634559"/>
                <a:gd name="connsiteY37" fmla="*/ 1018515 h 1638677"/>
                <a:gd name="connsiteX38" fmla="*/ 2512337 w 2634559"/>
                <a:gd name="connsiteY38" fmla="*/ 900820 h 1638677"/>
                <a:gd name="connsiteX39" fmla="*/ 2512337 w 2634559"/>
                <a:gd name="connsiteY39" fmla="*/ 851025 h 1638677"/>
                <a:gd name="connsiteX40" fmla="*/ 2489703 w 2634559"/>
                <a:gd name="connsiteY40" fmla="*/ 796705 h 1638677"/>
                <a:gd name="connsiteX41" fmla="*/ 2462543 w 2634559"/>
                <a:gd name="connsiteY41" fmla="*/ 728804 h 1638677"/>
                <a:gd name="connsiteX42" fmla="*/ 2453489 w 2634559"/>
                <a:gd name="connsiteY42" fmla="*/ 683536 h 1638677"/>
                <a:gd name="connsiteX43" fmla="*/ 2390887 w 2634559"/>
                <a:gd name="connsiteY43" fmla="*/ 660131 h 1638677"/>
                <a:gd name="connsiteX44" fmla="*/ 2372780 w 2634559"/>
                <a:gd name="connsiteY44" fmla="*/ 614862 h 1638677"/>
                <a:gd name="connsiteX45" fmla="*/ 2332426 w 2634559"/>
                <a:gd name="connsiteY45" fmla="*/ 556401 h 1638677"/>
                <a:gd name="connsiteX46" fmla="*/ 2326741 w 2634559"/>
                <a:gd name="connsiteY46" fmla="*/ 497940 h 1638677"/>
                <a:gd name="connsiteX47" fmla="*/ 2269631 w 2634559"/>
                <a:gd name="connsiteY47" fmla="*/ 473956 h 1638677"/>
                <a:gd name="connsiteX48" fmla="*/ 2263366 w 2634559"/>
                <a:gd name="connsiteY48" fmla="*/ 416459 h 1638677"/>
                <a:gd name="connsiteX49" fmla="*/ 2231679 w 2634559"/>
                <a:gd name="connsiteY49" fmla="*/ 389299 h 1638677"/>
                <a:gd name="connsiteX50" fmla="*/ 2187377 w 2634559"/>
                <a:gd name="connsiteY50" fmla="*/ 352313 h 1638677"/>
                <a:gd name="connsiteX51" fmla="*/ 2138548 w 2634559"/>
                <a:gd name="connsiteY51" fmla="*/ 315326 h 1638677"/>
                <a:gd name="connsiteX52" fmla="*/ 2145671 w 2634559"/>
                <a:gd name="connsiteY52" fmla="*/ 244443 h 1638677"/>
                <a:gd name="connsiteX53" fmla="*/ 2074595 w 2634559"/>
                <a:gd name="connsiteY53" fmla="*/ 175577 h 1638677"/>
                <a:gd name="connsiteX54" fmla="*/ 2043101 w 2634559"/>
                <a:gd name="connsiteY54" fmla="*/ 143504 h 1638677"/>
                <a:gd name="connsiteX55" fmla="*/ 2011222 w 2634559"/>
                <a:gd name="connsiteY55" fmla="*/ 108062 h 1638677"/>
                <a:gd name="connsiteX56" fmla="*/ 1941968 w 2634559"/>
                <a:gd name="connsiteY56" fmla="*/ 76954 h 1638677"/>
                <a:gd name="connsiteX57" fmla="*/ 1901228 w 2634559"/>
                <a:gd name="connsiteY57" fmla="*/ 90534 h 1638677"/>
                <a:gd name="connsiteX58" fmla="*/ 1838712 w 2634559"/>
                <a:gd name="connsiteY58" fmla="*/ 121450 h 1638677"/>
                <a:gd name="connsiteX59" fmla="*/ 1732580 w 2634559"/>
                <a:gd name="connsiteY59" fmla="*/ 147837 h 1638677"/>
                <a:gd name="connsiteX60" fmla="*/ 1656784 w 2634559"/>
                <a:gd name="connsiteY60" fmla="*/ 140328 h 1638677"/>
                <a:gd name="connsiteX61" fmla="*/ 1645799 w 2634559"/>
                <a:gd name="connsiteY61" fmla="*/ 197246 h 1638677"/>
                <a:gd name="connsiteX62" fmla="*/ 1583392 w 2634559"/>
                <a:gd name="connsiteY62" fmla="*/ 193684 h 1638677"/>
                <a:gd name="connsiteX63" fmla="*/ 1559793 w 2634559"/>
                <a:gd name="connsiteY63" fmla="*/ 216511 h 1638677"/>
                <a:gd name="connsiteX64" fmla="*/ 1496417 w 2634559"/>
                <a:gd name="connsiteY64" fmla="*/ 256092 h 1638677"/>
                <a:gd name="connsiteX65" fmla="*/ 1433816 w 2634559"/>
                <a:gd name="connsiteY65" fmla="*/ 247812 h 1638677"/>
                <a:gd name="connsiteX66" fmla="*/ 1402129 w 2634559"/>
                <a:gd name="connsiteY66" fmla="*/ 261971 h 1638677"/>
                <a:gd name="connsiteX67" fmla="*/ 1370828 w 2634559"/>
                <a:gd name="connsiteY67" fmla="*/ 289711 h 1638677"/>
                <a:gd name="connsiteX68" fmla="*/ 1312753 w 2634559"/>
                <a:gd name="connsiteY68" fmla="*/ 312344 h 1638677"/>
                <a:gd name="connsiteX69" fmla="*/ 1267485 w 2634559"/>
                <a:gd name="connsiteY69" fmla="*/ 339505 h 1638677"/>
                <a:gd name="connsiteX70" fmla="*/ 1252360 w 2634559"/>
                <a:gd name="connsiteY70" fmla="*/ 375719 h 1638677"/>
                <a:gd name="connsiteX71" fmla="*/ 1202953 w 2634559"/>
                <a:gd name="connsiteY71" fmla="*/ 429846 h 1638677"/>
                <a:gd name="connsiteX72" fmla="*/ 1154317 w 2634559"/>
                <a:gd name="connsiteY72" fmla="*/ 466253 h 1638677"/>
                <a:gd name="connsiteX73" fmla="*/ 1171651 w 2634559"/>
                <a:gd name="connsiteY73" fmla="*/ 479254 h 1638677"/>
                <a:gd name="connsiteX74" fmla="*/ 1077363 w 2634559"/>
                <a:gd name="connsiteY74" fmla="*/ 538681 h 1638677"/>
                <a:gd name="connsiteX75" fmla="*/ 1068309 w 2634559"/>
                <a:gd name="connsiteY75" fmla="*/ 570368 h 1638677"/>
                <a:gd name="connsiteX76" fmla="*/ 1027568 w 2634559"/>
                <a:gd name="connsiteY76" fmla="*/ 597528 h 1638677"/>
                <a:gd name="connsiteX77" fmla="*/ 995881 w 2634559"/>
                <a:gd name="connsiteY77" fmla="*/ 660903 h 1638677"/>
                <a:gd name="connsiteX78" fmla="*/ 973248 w 2634559"/>
                <a:gd name="connsiteY78" fmla="*/ 719750 h 1638677"/>
                <a:gd name="connsiteX79" fmla="*/ 950614 w 2634559"/>
                <a:gd name="connsiteY79" fmla="*/ 769544 h 1638677"/>
                <a:gd name="connsiteX80" fmla="*/ 923454 w 2634559"/>
                <a:gd name="connsiteY80" fmla="*/ 814812 h 1638677"/>
                <a:gd name="connsiteX81" fmla="*/ 900181 w 2634559"/>
                <a:gd name="connsiteY81" fmla="*/ 859884 h 1638677"/>
                <a:gd name="connsiteX82" fmla="*/ 832919 w 2634559"/>
                <a:gd name="connsiteY82" fmla="*/ 871299 h 1638677"/>
                <a:gd name="connsiteX83" fmla="*/ 722111 w 2634559"/>
                <a:gd name="connsiteY83" fmla="*/ 892849 h 1638677"/>
                <a:gd name="connsiteX84" fmla="*/ 658738 w 2634559"/>
                <a:gd name="connsiteY84" fmla="*/ 904068 h 1638677"/>
                <a:gd name="connsiteX85" fmla="*/ 578782 w 2634559"/>
                <a:gd name="connsiteY85" fmla="*/ 901264 h 1638677"/>
                <a:gd name="connsiteX86" fmla="*/ 497691 w 2634559"/>
                <a:gd name="connsiteY86" fmla="*/ 899543 h 1638677"/>
                <a:gd name="connsiteX87" fmla="*/ 400713 w 2634559"/>
                <a:gd name="connsiteY87" fmla="*/ 907957 h 1638677"/>
                <a:gd name="connsiteX88" fmla="*/ 298764 w 2634559"/>
                <a:gd name="connsiteY88" fmla="*/ 944170 h 1638677"/>
                <a:gd name="connsiteX89" fmla="*/ 227615 w 2634559"/>
                <a:gd name="connsiteY89" fmla="*/ 980384 h 1638677"/>
                <a:gd name="connsiteX90" fmla="*/ 162518 w 2634559"/>
                <a:gd name="connsiteY90" fmla="*/ 1029734 h 1638677"/>
                <a:gd name="connsiteX91" fmla="*/ 93339 w 2634559"/>
                <a:gd name="connsiteY91" fmla="*/ 1077807 h 1638677"/>
                <a:gd name="connsiteX92" fmla="*/ 48072 w 2634559"/>
                <a:gd name="connsiteY92" fmla="*/ 1085776 h 1638677"/>
                <a:gd name="connsiteX93" fmla="*/ 0 w 2634559"/>
                <a:gd name="connsiteY93" fmla="*/ 1077362 h 1638677"/>
                <a:gd name="connsiteX0" fmla="*/ 0 w 2634559"/>
                <a:gd name="connsiteY0" fmla="*/ 1013988 h 1638677"/>
                <a:gd name="connsiteX1" fmla="*/ 72428 w 2634559"/>
                <a:gd name="connsiteY1" fmla="*/ 1009461 h 1638677"/>
                <a:gd name="connsiteX2" fmla="*/ 199176 w 2634559"/>
                <a:gd name="connsiteY2" fmla="*/ 923453 h 1638677"/>
                <a:gd name="connsiteX3" fmla="*/ 339505 w 2634559"/>
                <a:gd name="connsiteY3" fmla="*/ 846499 h 1638677"/>
                <a:gd name="connsiteX4" fmla="*/ 439093 w 2634559"/>
                <a:gd name="connsiteY4" fmla="*/ 828392 h 1638677"/>
                <a:gd name="connsiteX5" fmla="*/ 642796 w 2634559"/>
                <a:gd name="connsiteY5" fmla="*/ 832919 h 1638677"/>
                <a:gd name="connsiteX6" fmla="*/ 746911 w 2634559"/>
                <a:gd name="connsiteY6" fmla="*/ 846499 h 1638677"/>
                <a:gd name="connsiteX7" fmla="*/ 823865 w 2634559"/>
                <a:gd name="connsiteY7" fmla="*/ 823865 h 1638677"/>
                <a:gd name="connsiteX8" fmla="*/ 878186 w 2634559"/>
                <a:gd name="connsiteY8" fmla="*/ 728804 h 1638677"/>
                <a:gd name="connsiteX9" fmla="*/ 941561 w 2634559"/>
                <a:gd name="connsiteY9" fmla="*/ 543208 h 1638677"/>
                <a:gd name="connsiteX10" fmla="*/ 1154317 w 2634559"/>
                <a:gd name="connsiteY10" fmla="*/ 330451 h 1638677"/>
                <a:gd name="connsiteX11" fmla="*/ 1190531 w 2634559"/>
                <a:gd name="connsiteY11" fmla="*/ 316871 h 1638677"/>
                <a:gd name="connsiteX12" fmla="*/ 1249378 w 2634559"/>
                <a:gd name="connsiteY12" fmla="*/ 239917 h 1638677"/>
                <a:gd name="connsiteX13" fmla="*/ 1480242 w 2634559"/>
                <a:gd name="connsiteY13" fmla="*/ 135802 h 1638677"/>
                <a:gd name="connsiteX14" fmla="*/ 1756372 w 2634559"/>
                <a:gd name="connsiteY14" fmla="*/ 31687 h 1638677"/>
                <a:gd name="connsiteX15" fmla="*/ 1896701 w 2634559"/>
                <a:gd name="connsiteY15" fmla="*/ 4526 h 1638677"/>
                <a:gd name="connsiteX16" fmla="*/ 2014396 w 2634559"/>
                <a:gd name="connsiteY16" fmla="*/ 0 h 1638677"/>
                <a:gd name="connsiteX17" fmla="*/ 2109458 w 2634559"/>
                <a:gd name="connsiteY17" fmla="*/ 58847 h 1638677"/>
                <a:gd name="connsiteX18" fmla="*/ 2209046 w 2634559"/>
                <a:gd name="connsiteY18" fmla="*/ 181069 h 1638677"/>
                <a:gd name="connsiteX19" fmla="*/ 2299580 w 2634559"/>
                <a:gd name="connsiteY19" fmla="*/ 307818 h 1638677"/>
                <a:gd name="connsiteX20" fmla="*/ 2399168 w 2634559"/>
                <a:gd name="connsiteY20" fmla="*/ 470780 h 1638677"/>
                <a:gd name="connsiteX21" fmla="*/ 2503283 w 2634559"/>
                <a:gd name="connsiteY21" fmla="*/ 624689 h 1638677"/>
                <a:gd name="connsiteX22" fmla="*/ 2575711 w 2634559"/>
                <a:gd name="connsiteY22" fmla="*/ 760491 h 1638677"/>
                <a:gd name="connsiteX23" fmla="*/ 2620978 w 2634559"/>
                <a:gd name="connsiteY23" fmla="*/ 882713 h 1638677"/>
                <a:gd name="connsiteX24" fmla="*/ 2634559 w 2634559"/>
                <a:gd name="connsiteY24" fmla="*/ 964194 h 1638677"/>
                <a:gd name="connsiteX25" fmla="*/ 2616452 w 2634559"/>
                <a:gd name="connsiteY25" fmla="*/ 1090942 h 1638677"/>
                <a:gd name="connsiteX26" fmla="*/ 2571184 w 2634559"/>
                <a:gd name="connsiteY26" fmla="*/ 1353493 h 1638677"/>
                <a:gd name="connsiteX27" fmla="*/ 2571184 w 2634559"/>
                <a:gd name="connsiteY27" fmla="*/ 1638677 h 1638677"/>
                <a:gd name="connsiteX28" fmla="*/ 2489703 w 2634559"/>
                <a:gd name="connsiteY28" fmla="*/ 1634150 h 1638677"/>
                <a:gd name="connsiteX29" fmla="*/ 2498757 w 2634559"/>
                <a:gd name="connsiteY29" fmla="*/ 1557196 h 1638677"/>
                <a:gd name="connsiteX30" fmla="*/ 2485176 w 2634559"/>
                <a:gd name="connsiteY30" fmla="*/ 1502875 h 1638677"/>
                <a:gd name="connsiteX31" fmla="*/ 2476123 w 2634559"/>
                <a:gd name="connsiteY31" fmla="*/ 1434974 h 1638677"/>
                <a:gd name="connsiteX32" fmla="*/ 2485176 w 2634559"/>
                <a:gd name="connsiteY32" fmla="*/ 1339913 h 1638677"/>
                <a:gd name="connsiteX33" fmla="*/ 2467069 w 2634559"/>
                <a:gd name="connsiteY33" fmla="*/ 1272012 h 1638677"/>
                <a:gd name="connsiteX34" fmla="*/ 2471596 w 2634559"/>
                <a:gd name="connsiteY34" fmla="*/ 1199584 h 1638677"/>
                <a:gd name="connsiteX35" fmla="*/ 2516863 w 2634559"/>
                <a:gd name="connsiteY35" fmla="*/ 1140736 h 1638677"/>
                <a:gd name="connsiteX36" fmla="*/ 2525917 w 2634559"/>
                <a:gd name="connsiteY36" fmla="*/ 1063782 h 1638677"/>
                <a:gd name="connsiteX37" fmla="*/ 2494230 w 2634559"/>
                <a:gd name="connsiteY37" fmla="*/ 1018515 h 1638677"/>
                <a:gd name="connsiteX38" fmla="*/ 2512337 w 2634559"/>
                <a:gd name="connsiteY38" fmla="*/ 900820 h 1638677"/>
                <a:gd name="connsiteX39" fmla="*/ 2512337 w 2634559"/>
                <a:gd name="connsiteY39" fmla="*/ 851025 h 1638677"/>
                <a:gd name="connsiteX40" fmla="*/ 2489703 w 2634559"/>
                <a:gd name="connsiteY40" fmla="*/ 796705 h 1638677"/>
                <a:gd name="connsiteX41" fmla="*/ 2462543 w 2634559"/>
                <a:gd name="connsiteY41" fmla="*/ 728804 h 1638677"/>
                <a:gd name="connsiteX42" fmla="*/ 2453489 w 2634559"/>
                <a:gd name="connsiteY42" fmla="*/ 683536 h 1638677"/>
                <a:gd name="connsiteX43" fmla="*/ 2390887 w 2634559"/>
                <a:gd name="connsiteY43" fmla="*/ 660131 h 1638677"/>
                <a:gd name="connsiteX44" fmla="*/ 2372780 w 2634559"/>
                <a:gd name="connsiteY44" fmla="*/ 614862 h 1638677"/>
                <a:gd name="connsiteX45" fmla="*/ 2332426 w 2634559"/>
                <a:gd name="connsiteY45" fmla="*/ 556401 h 1638677"/>
                <a:gd name="connsiteX46" fmla="*/ 2296405 w 2634559"/>
                <a:gd name="connsiteY46" fmla="*/ 502274 h 1638677"/>
                <a:gd name="connsiteX47" fmla="*/ 2269631 w 2634559"/>
                <a:gd name="connsiteY47" fmla="*/ 473956 h 1638677"/>
                <a:gd name="connsiteX48" fmla="*/ 2263366 w 2634559"/>
                <a:gd name="connsiteY48" fmla="*/ 416459 h 1638677"/>
                <a:gd name="connsiteX49" fmla="*/ 2231679 w 2634559"/>
                <a:gd name="connsiteY49" fmla="*/ 389299 h 1638677"/>
                <a:gd name="connsiteX50" fmla="*/ 2187377 w 2634559"/>
                <a:gd name="connsiteY50" fmla="*/ 352313 h 1638677"/>
                <a:gd name="connsiteX51" fmla="*/ 2138548 w 2634559"/>
                <a:gd name="connsiteY51" fmla="*/ 315326 h 1638677"/>
                <a:gd name="connsiteX52" fmla="*/ 2145671 w 2634559"/>
                <a:gd name="connsiteY52" fmla="*/ 244443 h 1638677"/>
                <a:gd name="connsiteX53" fmla="*/ 2074595 w 2634559"/>
                <a:gd name="connsiteY53" fmla="*/ 175577 h 1638677"/>
                <a:gd name="connsiteX54" fmla="*/ 2043101 w 2634559"/>
                <a:gd name="connsiteY54" fmla="*/ 143504 h 1638677"/>
                <a:gd name="connsiteX55" fmla="*/ 2011222 w 2634559"/>
                <a:gd name="connsiteY55" fmla="*/ 108062 h 1638677"/>
                <a:gd name="connsiteX56" fmla="*/ 1941968 w 2634559"/>
                <a:gd name="connsiteY56" fmla="*/ 76954 h 1638677"/>
                <a:gd name="connsiteX57" fmla="*/ 1901228 w 2634559"/>
                <a:gd name="connsiteY57" fmla="*/ 90534 h 1638677"/>
                <a:gd name="connsiteX58" fmla="*/ 1838712 w 2634559"/>
                <a:gd name="connsiteY58" fmla="*/ 121450 h 1638677"/>
                <a:gd name="connsiteX59" fmla="*/ 1732580 w 2634559"/>
                <a:gd name="connsiteY59" fmla="*/ 147837 h 1638677"/>
                <a:gd name="connsiteX60" fmla="*/ 1656784 w 2634559"/>
                <a:gd name="connsiteY60" fmla="*/ 140328 h 1638677"/>
                <a:gd name="connsiteX61" fmla="*/ 1645799 w 2634559"/>
                <a:gd name="connsiteY61" fmla="*/ 197246 h 1638677"/>
                <a:gd name="connsiteX62" fmla="*/ 1583392 w 2634559"/>
                <a:gd name="connsiteY62" fmla="*/ 193684 h 1638677"/>
                <a:gd name="connsiteX63" fmla="*/ 1559793 w 2634559"/>
                <a:gd name="connsiteY63" fmla="*/ 216511 h 1638677"/>
                <a:gd name="connsiteX64" fmla="*/ 1496417 w 2634559"/>
                <a:gd name="connsiteY64" fmla="*/ 256092 h 1638677"/>
                <a:gd name="connsiteX65" fmla="*/ 1433816 w 2634559"/>
                <a:gd name="connsiteY65" fmla="*/ 247812 h 1638677"/>
                <a:gd name="connsiteX66" fmla="*/ 1402129 w 2634559"/>
                <a:gd name="connsiteY66" fmla="*/ 261971 h 1638677"/>
                <a:gd name="connsiteX67" fmla="*/ 1370828 w 2634559"/>
                <a:gd name="connsiteY67" fmla="*/ 289711 h 1638677"/>
                <a:gd name="connsiteX68" fmla="*/ 1312753 w 2634559"/>
                <a:gd name="connsiteY68" fmla="*/ 312344 h 1638677"/>
                <a:gd name="connsiteX69" fmla="*/ 1267485 w 2634559"/>
                <a:gd name="connsiteY69" fmla="*/ 339505 h 1638677"/>
                <a:gd name="connsiteX70" fmla="*/ 1252360 w 2634559"/>
                <a:gd name="connsiteY70" fmla="*/ 375719 h 1638677"/>
                <a:gd name="connsiteX71" fmla="*/ 1202953 w 2634559"/>
                <a:gd name="connsiteY71" fmla="*/ 429846 h 1638677"/>
                <a:gd name="connsiteX72" fmla="*/ 1154317 w 2634559"/>
                <a:gd name="connsiteY72" fmla="*/ 466253 h 1638677"/>
                <a:gd name="connsiteX73" fmla="*/ 1171651 w 2634559"/>
                <a:gd name="connsiteY73" fmla="*/ 479254 h 1638677"/>
                <a:gd name="connsiteX74" fmla="*/ 1077363 w 2634559"/>
                <a:gd name="connsiteY74" fmla="*/ 538681 h 1638677"/>
                <a:gd name="connsiteX75" fmla="*/ 1068309 w 2634559"/>
                <a:gd name="connsiteY75" fmla="*/ 570368 h 1638677"/>
                <a:gd name="connsiteX76" fmla="*/ 1027568 w 2634559"/>
                <a:gd name="connsiteY76" fmla="*/ 597528 h 1638677"/>
                <a:gd name="connsiteX77" fmla="*/ 995881 w 2634559"/>
                <a:gd name="connsiteY77" fmla="*/ 660903 h 1638677"/>
                <a:gd name="connsiteX78" fmla="*/ 973248 w 2634559"/>
                <a:gd name="connsiteY78" fmla="*/ 719750 h 1638677"/>
                <a:gd name="connsiteX79" fmla="*/ 950614 w 2634559"/>
                <a:gd name="connsiteY79" fmla="*/ 769544 h 1638677"/>
                <a:gd name="connsiteX80" fmla="*/ 923454 w 2634559"/>
                <a:gd name="connsiteY80" fmla="*/ 814812 h 1638677"/>
                <a:gd name="connsiteX81" fmla="*/ 900181 w 2634559"/>
                <a:gd name="connsiteY81" fmla="*/ 859884 h 1638677"/>
                <a:gd name="connsiteX82" fmla="*/ 832919 w 2634559"/>
                <a:gd name="connsiteY82" fmla="*/ 871299 h 1638677"/>
                <a:gd name="connsiteX83" fmla="*/ 722111 w 2634559"/>
                <a:gd name="connsiteY83" fmla="*/ 892849 h 1638677"/>
                <a:gd name="connsiteX84" fmla="*/ 658738 w 2634559"/>
                <a:gd name="connsiteY84" fmla="*/ 904068 h 1638677"/>
                <a:gd name="connsiteX85" fmla="*/ 578782 w 2634559"/>
                <a:gd name="connsiteY85" fmla="*/ 901264 h 1638677"/>
                <a:gd name="connsiteX86" fmla="*/ 497691 w 2634559"/>
                <a:gd name="connsiteY86" fmla="*/ 899543 h 1638677"/>
                <a:gd name="connsiteX87" fmla="*/ 400713 w 2634559"/>
                <a:gd name="connsiteY87" fmla="*/ 907957 h 1638677"/>
                <a:gd name="connsiteX88" fmla="*/ 298764 w 2634559"/>
                <a:gd name="connsiteY88" fmla="*/ 944170 h 1638677"/>
                <a:gd name="connsiteX89" fmla="*/ 227615 w 2634559"/>
                <a:gd name="connsiteY89" fmla="*/ 980384 h 1638677"/>
                <a:gd name="connsiteX90" fmla="*/ 162518 w 2634559"/>
                <a:gd name="connsiteY90" fmla="*/ 1029734 h 1638677"/>
                <a:gd name="connsiteX91" fmla="*/ 93339 w 2634559"/>
                <a:gd name="connsiteY91" fmla="*/ 1077807 h 1638677"/>
                <a:gd name="connsiteX92" fmla="*/ 48072 w 2634559"/>
                <a:gd name="connsiteY92" fmla="*/ 1085776 h 1638677"/>
                <a:gd name="connsiteX93" fmla="*/ 0 w 2634559"/>
                <a:gd name="connsiteY93" fmla="*/ 1077362 h 1638677"/>
                <a:gd name="connsiteX0" fmla="*/ 0 w 2634559"/>
                <a:gd name="connsiteY0" fmla="*/ 1013988 h 1638677"/>
                <a:gd name="connsiteX1" fmla="*/ 72428 w 2634559"/>
                <a:gd name="connsiteY1" fmla="*/ 1009461 h 1638677"/>
                <a:gd name="connsiteX2" fmla="*/ 199176 w 2634559"/>
                <a:gd name="connsiteY2" fmla="*/ 923453 h 1638677"/>
                <a:gd name="connsiteX3" fmla="*/ 339505 w 2634559"/>
                <a:gd name="connsiteY3" fmla="*/ 846499 h 1638677"/>
                <a:gd name="connsiteX4" fmla="*/ 439093 w 2634559"/>
                <a:gd name="connsiteY4" fmla="*/ 828392 h 1638677"/>
                <a:gd name="connsiteX5" fmla="*/ 642796 w 2634559"/>
                <a:gd name="connsiteY5" fmla="*/ 832919 h 1638677"/>
                <a:gd name="connsiteX6" fmla="*/ 746911 w 2634559"/>
                <a:gd name="connsiteY6" fmla="*/ 846499 h 1638677"/>
                <a:gd name="connsiteX7" fmla="*/ 823865 w 2634559"/>
                <a:gd name="connsiteY7" fmla="*/ 823865 h 1638677"/>
                <a:gd name="connsiteX8" fmla="*/ 878186 w 2634559"/>
                <a:gd name="connsiteY8" fmla="*/ 728804 h 1638677"/>
                <a:gd name="connsiteX9" fmla="*/ 941561 w 2634559"/>
                <a:gd name="connsiteY9" fmla="*/ 543208 h 1638677"/>
                <a:gd name="connsiteX10" fmla="*/ 1154317 w 2634559"/>
                <a:gd name="connsiteY10" fmla="*/ 330451 h 1638677"/>
                <a:gd name="connsiteX11" fmla="*/ 1190531 w 2634559"/>
                <a:gd name="connsiteY11" fmla="*/ 316871 h 1638677"/>
                <a:gd name="connsiteX12" fmla="*/ 1249378 w 2634559"/>
                <a:gd name="connsiteY12" fmla="*/ 239917 h 1638677"/>
                <a:gd name="connsiteX13" fmla="*/ 1480242 w 2634559"/>
                <a:gd name="connsiteY13" fmla="*/ 135802 h 1638677"/>
                <a:gd name="connsiteX14" fmla="*/ 1756372 w 2634559"/>
                <a:gd name="connsiteY14" fmla="*/ 31687 h 1638677"/>
                <a:gd name="connsiteX15" fmla="*/ 1896701 w 2634559"/>
                <a:gd name="connsiteY15" fmla="*/ 4526 h 1638677"/>
                <a:gd name="connsiteX16" fmla="*/ 2014396 w 2634559"/>
                <a:gd name="connsiteY16" fmla="*/ 0 h 1638677"/>
                <a:gd name="connsiteX17" fmla="*/ 2109458 w 2634559"/>
                <a:gd name="connsiteY17" fmla="*/ 58847 h 1638677"/>
                <a:gd name="connsiteX18" fmla="*/ 2209046 w 2634559"/>
                <a:gd name="connsiteY18" fmla="*/ 181069 h 1638677"/>
                <a:gd name="connsiteX19" fmla="*/ 2299580 w 2634559"/>
                <a:gd name="connsiteY19" fmla="*/ 307818 h 1638677"/>
                <a:gd name="connsiteX20" fmla="*/ 2399168 w 2634559"/>
                <a:gd name="connsiteY20" fmla="*/ 470780 h 1638677"/>
                <a:gd name="connsiteX21" fmla="*/ 2503283 w 2634559"/>
                <a:gd name="connsiteY21" fmla="*/ 624689 h 1638677"/>
                <a:gd name="connsiteX22" fmla="*/ 2575711 w 2634559"/>
                <a:gd name="connsiteY22" fmla="*/ 760491 h 1638677"/>
                <a:gd name="connsiteX23" fmla="*/ 2620978 w 2634559"/>
                <a:gd name="connsiteY23" fmla="*/ 882713 h 1638677"/>
                <a:gd name="connsiteX24" fmla="*/ 2634559 w 2634559"/>
                <a:gd name="connsiteY24" fmla="*/ 964194 h 1638677"/>
                <a:gd name="connsiteX25" fmla="*/ 2616452 w 2634559"/>
                <a:gd name="connsiteY25" fmla="*/ 1090942 h 1638677"/>
                <a:gd name="connsiteX26" fmla="*/ 2571184 w 2634559"/>
                <a:gd name="connsiteY26" fmla="*/ 1353493 h 1638677"/>
                <a:gd name="connsiteX27" fmla="*/ 2571184 w 2634559"/>
                <a:gd name="connsiteY27" fmla="*/ 1638677 h 1638677"/>
                <a:gd name="connsiteX28" fmla="*/ 2489703 w 2634559"/>
                <a:gd name="connsiteY28" fmla="*/ 1634150 h 1638677"/>
                <a:gd name="connsiteX29" fmla="*/ 2498757 w 2634559"/>
                <a:gd name="connsiteY29" fmla="*/ 1557196 h 1638677"/>
                <a:gd name="connsiteX30" fmla="*/ 2485176 w 2634559"/>
                <a:gd name="connsiteY30" fmla="*/ 1502875 h 1638677"/>
                <a:gd name="connsiteX31" fmla="*/ 2476123 w 2634559"/>
                <a:gd name="connsiteY31" fmla="*/ 1434974 h 1638677"/>
                <a:gd name="connsiteX32" fmla="*/ 2485176 w 2634559"/>
                <a:gd name="connsiteY32" fmla="*/ 1339913 h 1638677"/>
                <a:gd name="connsiteX33" fmla="*/ 2467069 w 2634559"/>
                <a:gd name="connsiteY33" fmla="*/ 1272012 h 1638677"/>
                <a:gd name="connsiteX34" fmla="*/ 2471596 w 2634559"/>
                <a:gd name="connsiteY34" fmla="*/ 1199584 h 1638677"/>
                <a:gd name="connsiteX35" fmla="*/ 2516863 w 2634559"/>
                <a:gd name="connsiteY35" fmla="*/ 1140736 h 1638677"/>
                <a:gd name="connsiteX36" fmla="*/ 2525917 w 2634559"/>
                <a:gd name="connsiteY36" fmla="*/ 1063782 h 1638677"/>
                <a:gd name="connsiteX37" fmla="*/ 2494230 w 2634559"/>
                <a:gd name="connsiteY37" fmla="*/ 1018515 h 1638677"/>
                <a:gd name="connsiteX38" fmla="*/ 2512337 w 2634559"/>
                <a:gd name="connsiteY38" fmla="*/ 900820 h 1638677"/>
                <a:gd name="connsiteX39" fmla="*/ 2512337 w 2634559"/>
                <a:gd name="connsiteY39" fmla="*/ 851025 h 1638677"/>
                <a:gd name="connsiteX40" fmla="*/ 2489703 w 2634559"/>
                <a:gd name="connsiteY40" fmla="*/ 796705 h 1638677"/>
                <a:gd name="connsiteX41" fmla="*/ 2462543 w 2634559"/>
                <a:gd name="connsiteY41" fmla="*/ 728804 h 1638677"/>
                <a:gd name="connsiteX42" fmla="*/ 2431821 w 2634559"/>
                <a:gd name="connsiteY42" fmla="*/ 692204 h 1638677"/>
                <a:gd name="connsiteX43" fmla="*/ 2390887 w 2634559"/>
                <a:gd name="connsiteY43" fmla="*/ 660131 h 1638677"/>
                <a:gd name="connsiteX44" fmla="*/ 2372780 w 2634559"/>
                <a:gd name="connsiteY44" fmla="*/ 614862 h 1638677"/>
                <a:gd name="connsiteX45" fmla="*/ 2332426 w 2634559"/>
                <a:gd name="connsiteY45" fmla="*/ 556401 h 1638677"/>
                <a:gd name="connsiteX46" fmla="*/ 2296405 w 2634559"/>
                <a:gd name="connsiteY46" fmla="*/ 502274 h 1638677"/>
                <a:gd name="connsiteX47" fmla="*/ 2269631 w 2634559"/>
                <a:gd name="connsiteY47" fmla="*/ 473956 h 1638677"/>
                <a:gd name="connsiteX48" fmla="*/ 2263366 w 2634559"/>
                <a:gd name="connsiteY48" fmla="*/ 416459 h 1638677"/>
                <a:gd name="connsiteX49" fmla="*/ 2231679 w 2634559"/>
                <a:gd name="connsiteY49" fmla="*/ 389299 h 1638677"/>
                <a:gd name="connsiteX50" fmla="*/ 2187377 w 2634559"/>
                <a:gd name="connsiteY50" fmla="*/ 352313 h 1638677"/>
                <a:gd name="connsiteX51" fmla="*/ 2138548 w 2634559"/>
                <a:gd name="connsiteY51" fmla="*/ 315326 h 1638677"/>
                <a:gd name="connsiteX52" fmla="*/ 2145671 w 2634559"/>
                <a:gd name="connsiteY52" fmla="*/ 244443 h 1638677"/>
                <a:gd name="connsiteX53" fmla="*/ 2074595 w 2634559"/>
                <a:gd name="connsiteY53" fmla="*/ 175577 h 1638677"/>
                <a:gd name="connsiteX54" fmla="*/ 2043101 w 2634559"/>
                <a:gd name="connsiteY54" fmla="*/ 143504 h 1638677"/>
                <a:gd name="connsiteX55" fmla="*/ 2011222 w 2634559"/>
                <a:gd name="connsiteY55" fmla="*/ 108062 h 1638677"/>
                <a:gd name="connsiteX56" fmla="*/ 1941968 w 2634559"/>
                <a:gd name="connsiteY56" fmla="*/ 76954 h 1638677"/>
                <a:gd name="connsiteX57" fmla="*/ 1901228 w 2634559"/>
                <a:gd name="connsiteY57" fmla="*/ 90534 h 1638677"/>
                <a:gd name="connsiteX58" fmla="*/ 1838712 w 2634559"/>
                <a:gd name="connsiteY58" fmla="*/ 121450 h 1638677"/>
                <a:gd name="connsiteX59" fmla="*/ 1732580 w 2634559"/>
                <a:gd name="connsiteY59" fmla="*/ 147837 h 1638677"/>
                <a:gd name="connsiteX60" fmla="*/ 1656784 w 2634559"/>
                <a:gd name="connsiteY60" fmla="*/ 140328 h 1638677"/>
                <a:gd name="connsiteX61" fmla="*/ 1645799 w 2634559"/>
                <a:gd name="connsiteY61" fmla="*/ 197246 h 1638677"/>
                <a:gd name="connsiteX62" fmla="*/ 1583392 w 2634559"/>
                <a:gd name="connsiteY62" fmla="*/ 193684 h 1638677"/>
                <a:gd name="connsiteX63" fmla="*/ 1559793 w 2634559"/>
                <a:gd name="connsiteY63" fmla="*/ 216511 h 1638677"/>
                <a:gd name="connsiteX64" fmla="*/ 1496417 w 2634559"/>
                <a:gd name="connsiteY64" fmla="*/ 256092 h 1638677"/>
                <a:gd name="connsiteX65" fmla="*/ 1433816 w 2634559"/>
                <a:gd name="connsiteY65" fmla="*/ 247812 h 1638677"/>
                <a:gd name="connsiteX66" fmla="*/ 1402129 w 2634559"/>
                <a:gd name="connsiteY66" fmla="*/ 261971 h 1638677"/>
                <a:gd name="connsiteX67" fmla="*/ 1370828 w 2634559"/>
                <a:gd name="connsiteY67" fmla="*/ 289711 h 1638677"/>
                <a:gd name="connsiteX68" fmla="*/ 1312753 w 2634559"/>
                <a:gd name="connsiteY68" fmla="*/ 312344 h 1638677"/>
                <a:gd name="connsiteX69" fmla="*/ 1267485 w 2634559"/>
                <a:gd name="connsiteY69" fmla="*/ 339505 h 1638677"/>
                <a:gd name="connsiteX70" fmla="*/ 1252360 w 2634559"/>
                <a:gd name="connsiteY70" fmla="*/ 375719 h 1638677"/>
                <a:gd name="connsiteX71" fmla="*/ 1202953 w 2634559"/>
                <a:gd name="connsiteY71" fmla="*/ 429846 h 1638677"/>
                <a:gd name="connsiteX72" fmla="*/ 1154317 w 2634559"/>
                <a:gd name="connsiteY72" fmla="*/ 466253 h 1638677"/>
                <a:gd name="connsiteX73" fmla="*/ 1171651 w 2634559"/>
                <a:gd name="connsiteY73" fmla="*/ 479254 h 1638677"/>
                <a:gd name="connsiteX74" fmla="*/ 1077363 w 2634559"/>
                <a:gd name="connsiteY74" fmla="*/ 538681 h 1638677"/>
                <a:gd name="connsiteX75" fmla="*/ 1068309 w 2634559"/>
                <a:gd name="connsiteY75" fmla="*/ 570368 h 1638677"/>
                <a:gd name="connsiteX76" fmla="*/ 1027568 w 2634559"/>
                <a:gd name="connsiteY76" fmla="*/ 597528 h 1638677"/>
                <a:gd name="connsiteX77" fmla="*/ 995881 w 2634559"/>
                <a:gd name="connsiteY77" fmla="*/ 660903 h 1638677"/>
                <a:gd name="connsiteX78" fmla="*/ 973248 w 2634559"/>
                <a:gd name="connsiteY78" fmla="*/ 719750 h 1638677"/>
                <a:gd name="connsiteX79" fmla="*/ 950614 w 2634559"/>
                <a:gd name="connsiteY79" fmla="*/ 769544 h 1638677"/>
                <a:gd name="connsiteX80" fmla="*/ 923454 w 2634559"/>
                <a:gd name="connsiteY80" fmla="*/ 814812 h 1638677"/>
                <a:gd name="connsiteX81" fmla="*/ 900181 w 2634559"/>
                <a:gd name="connsiteY81" fmla="*/ 859884 h 1638677"/>
                <a:gd name="connsiteX82" fmla="*/ 832919 w 2634559"/>
                <a:gd name="connsiteY82" fmla="*/ 871299 h 1638677"/>
                <a:gd name="connsiteX83" fmla="*/ 722111 w 2634559"/>
                <a:gd name="connsiteY83" fmla="*/ 892849 h 1638677"/>
                <a:gd name="connsiteX84" fmla="*/ 658738 w 2634559"/>
                <a:gd name="connsiteY84" fmla="*/ 904068 h 1638677"/>
                <a:gd name="connsiteX85" fmla="*/ 578782 w 2634559"/>
                <a:gd name="connsiteY85" fmla="*/ 901264 h 1638677"/>
                <a:gd name="connsiteX86" fmla="*/ 497691 w 2634559"/>
                <a:gd name="connsiteY86" fmla="*/ 899543 h 1638677"/>
                <a:gd name="connsiteX87" fmla="*/ 400713 w 2634559"/>
                <a:gd name="connsiteY87" fmla="*/ 907957 h 1638677"/>
                <a:gd name="connsiteX88" fmla="*/ 298764 w 2634559"/>
                <a:gd name="connsiteY88" fmla="*/ 944170 h 1638677"/>
                <a:gd name="connsiteX89" fmla="*/ 227615 w 2634559"/>
                <a:gd name="connsiteY89" fmla="*/ 980384 h 1638677"/>
                <a:gd name="connsiteX90" fmla="*/ 162518 w 2634559"/>
                <a:gd name="connsiteY90" fmla="*/ 1029734 h 1638677"/>
                <a:gd name="connsiteX91" fmla="*/ 93339 w 2634559"/>
                <a:gd name="connsiteY91" fmla="*/ 1077807 h 1638677"/>
                <a:gd name="connsiteX92" fmla="*/ 48072 w 2634559"/>
                <a:gd name="connsiteY92" fmla="*/ 1085776 h 1638677"/>
                <a:gd name="connsiteX93" fmla="*/ 0 w 2634559"/>
                <a:gd name="connsiteY93" fmla="*/ 1077362 h 1638677"/>
                <a:gd name="connsiteX0" fmla="*/ 0 w 2634559"/>
                <a:gd name="connsiteY0" fmla="*/ 1013988 h 1638677"/>
                <a:gd name="connsiteX1" fmla="*/ 72428 w 2634559"/>
                <a:gd name="connsiteY1" fmla="*/ 1009461 h 1638677"/>
                <a:gd name="connsiteX2" fmla="*/ 199176 w 2634559"/>
                <a:gd name="connsiteY2" fmla="*/ 923453 h 1638677"/>
                <a:gd name="connsiteX3" fmla="*/ 339505 w 2634559"/>
                <a:gd name="connsiteY3" fmla="*/ 846499 h 1638677"/>
                <a:gd name="connsiteX4" fmla="*/ 439093 w 2634559"/>
                <a:gd name="connsiteY4" fmla="*/ 828392 h 1638677"/>
                <a:gd name="connsiteX5" fmla="*/ 642796 w 2634559"/>
                <a:gd name="connsiteY5" fmla="*/ 832919 h 1638677"/>
                <a:gd name="connsiteX6" fmla="*/ 746911 w 2634559"/>
                <a:gd name="connsiteY6" fmla="*/ 846499 h 1638677"/>
                <a:gd name="connsiteX7" fmla="*/ 823865 w 2634559"/>
                <a:gd name="connsiteY7" fmla="*/ 823865 h 1638677"/>
                <a:gd name="connsiteX8" fmla="*/ 878186 w 2634559"/>
                <a:gd name="connsiteY8" fmla="*/ 728804 h 1638677"/>
                <a:gd name="connsiteX9" fmla="*/ 941561 w 2634559"/>
                <a:gd name="connsiteY9" fmla="*/ 543208 h 1638677"/>
                <a:gd name="connsiteX10" fmla="*/ 1154317 w 2634559"/>
                <a:gd name="connsiteY10" fmla="*/ 330451 h 1638677"/>
                <a:gd name="connsiteX11" fmla="*/ 1190531 w 2634559"/>
                <a:gd name="connsiteY11" fmla="*/ 316871 h 1638677"/>
                <a:gd name="connsiteX12" fmla="*/ 1249378 w 2634559"/>
                <a:gd name="connsiteY12" fmla="*/ 239917 h 1638677"/>
                <a:gd name="connsiteX13" fmla="*/ 1480242 w 2634559"/>
                <a:gd name="connsiteY13" fmla="*/ 135802 h 1638677"/>
                <a:gd name="connsiteX14" fmla="*/ 1756372 w 2634559"/>
                <a:gd name="connsiteY14" fmla="*/ 31687 h 1638677"/>
                <a:gd name="connsiteX15" fmla="*/ 1896701 w 2634559"/>
                <a:gd name="connsiteY15" fmla="*/ 4526 h 1638677"/>
                <a:gd name="connsiteX16" fmla="*/ 2014396 w 2634559"/>
                <a:gd name="connsiteY16" fmla="*/ 0 h 1638677"/>
                <a:gd name="connsiteX17" fmla="*/ 2109458 w 2634559"/>
                <a:gd name="connsiteY17" fmla="*/ 58847 h 1638677"/>
                <a:gd name="connsiteX18" fmla="*/ 2209046 w 2634559"/>
                <a:gd name="connsiteY18" fmla="*/ 181069 h 1638677"/>
                <a:gd name="connsiteX19" fmla="*/ 2299580 w 2634559"/>
                <a:gd name="connsiteY19" fmla="*/ 307818 h 1638677"/>
                <a:gd name="connsiteX20" fmla="*/ 2399168 w 2634559"/>
                <a:gd name="connsiteY20" fmla="*/ 470780 h 1638677"/>
                <a:gd name="connsiteX21" fmla="*/ 2503283 w 2634559"/>
                <a:gd name="connsiteY21" fmla="*/ 624689 h 1638677"/>
                <a:gd name="connsiteX22" fmla="*/ 2575711 w 2634559"/>
                <a:gd name="connsiteY22" fmla="*/ 760491 h 1638677"/>
                <a:gd name="connsiteX23" fmla="*/ 2620978 w 2634559"/>
                <a:gd name="connsiteY23" fmla="*/ 882713 h 1638677"/>
                <a:gd name="connsiteX24" fmla="*/ 2634559 w 2634559"/>
                <a:gd name="connsiteY24" fmla="*/ 964194 h 1638677"/>
                <a:gd name="connsiteX25" fmla="*/ 2616452 w 2634559"/>
                <a:gd name="connsiteY25" fmla="*/ 1090942 h 1638677"/>
                <a:gd name="connsiteX26" fmla="*/ 2571184 w 2634559"/>
                <a:gd name="connsiteY26" fmla="*/ 1353493 h 1638677"/>
                <a:gd name="connsiteX27" fmla="*/ 2571184 w 2634559"/>
                <a:gd name="connsiteY27" fmla="*/ 1638677 h 1638677"/>
                <a:gd name="connsiteX28" fmla="*/ 2489703 w 2634559"/>
                <a:gd name="connsiteY28" fmla="*/ 1634150 h 1638677"/>
                <a:gd name="connsiteX29" fmla="*/ 2498757 w 2634559"/>
                <a:gd name="connsiteY29" fmla="*/ 1557196 h 1638677"/>
                <a:gd name="connsiteX30" fmla="*/ 2485176 w 2634559"/>
                <a:gd name="connsiteY30" fmla="*/ 1502875 h 1638677"/>
                <a:gd name="connsiteX31" fmla="*/ 2476123 w 2634559"/>
                <a:gd name="connsiteY31" fmla="*/ 1434974 h 1638677"/>
                <a:gd name="connsiteX32" fmla="*/ 2485176 w 2634559"/>
                <a:gd name="connsiteY32" fmla="*/ 1339913 h 1638677"/>
                <a:gd name="connsiteX33" fmla="*/ 2467069 w 2634559"/>
                <a:gd name="connsiteY33" fmla="*/ 1272012 h 1638677"/>
                <a:gd name="connsiteX34" fmla="*/ 2471596 w 2634559"/>
                <a:gd name="connsiteY34" fmla="*/ 1199584 h 1638677"/>
                <a:gd name="connsiteX35" fmla="*/ 2516863 w 2634559"/>
                <a:gd name="connsiteY35" fmla="*/ 1140736 h 1638677"/>
                <a:gd name="connsiteX36" fmla="*/ 2525917 w 2634559"/>
                <a:gd name="connsiteY36" fmla="*/ 1063782 h 1638677"/>
                <a:gd name="connsiteX37" fmla="*/ 2494230 w 2634559"/>
                <a:gd name="connsiteY37" fmla="*/ 1018515 h 1638677"/>
                <a:gd name="connsiteX38" fmla="*/ 2512337 w 2634559"/>
                <a:gd name="connsiteY38" fmla="*/ 900820 h 1638677"/>
                <a:gd name="connsiteX39" fmla="*/ 2512337 w 2634559"/>
                <a:gd name="connsiteY39" fmla="*/ 851025 h 1638677"/>
                <a:gd name="connsiteX40" fmla="*/ 2489703 w 2634559"/>
                <a:gd name="connsiteY40" fmla="*/ 796705 h 1638677"/>
                <a:gd name="connsiteX41" fmla="*/ 2432208 w 2634559"/>
                <a:gd name="connsiteY41" fmla="*/ 754806 h 1638677"/>
                <a:gd name="connsiteX42" fmla="*/ 2431821 w 2634559"/>
                <a:gd name="connsiteY42" fmla="*/ 692204 h 1638677"/>
                <a:gd name="connsiteX43" fmla="*/ 2390887 w 2634559"/>
                <a:gd name="connsiteY43" fmla="*/ 660131 h 1638677"/>
                <a:gd name="connsiteX44" fmla="*/ 2372780 w 2634559"/>
                <a:gd name="connsiteY44" fmla="*/ 614862 h 1638677"/>
                <a:gd name="connsiteX45" fmla="*/ 2332426 w 2634559"/>
                <a:gd name="connsiteY45" fmla="*/ 556401 h 1638677"/>
                <a:gd name="connsiteX46" fmla="*/ 2296405 w 2634559"/>
                <a:gd name="connsiteY46" fmla="*/ 502274 h 1638677"/>
                <a:gd name="connsiteX47" fmla="*/ 2269631 w 2634559"/>
                <a:gd name="connsiteY47" fmla="*/ 473956 h 1638677"/>
                <a:gd name="connsiteX48" fmla="*/ 2263366 w 2634559"/>
                <a:gd name="connsiteY48" fmla="*/ 416459 h 1638677"/>
                <a:gd name="connsiteX49" fmla="*/ 2231679 w 2634559"/>
                <a:gd name="connsiteY49" fmla="*/ 389299 h 1638677"/>
                <a:gd name="connsiteX50" fmla="*/ 2187377 w 2634559"/>
                <a:gd name="connsiteY50" fmla="*/ 352313 h 1638677"/>
                <a:gd name="connsiteX51" fmla="*/ 2138548 w 2634559"/>
                <a:gd name="connsiteY51" fmla="*/ 315326 h 1638677"/>
                <a:gd name="connsiteX52" fmla="*/ 2145671 w 2634559"/>
                <a:gd name="connsiteY52" fmla="*/ 244443 h 1638677"/>
                <a:gd name="connsiteX53" fmla="*/ 2074595 w 2634559"/>
                <a:gd name="connsiteY53" fmla="*/ 175577 h 1638677"/>
                <a:gd name="connsiteX54" fmla="*/ 2043101 w 2634559"/>
                <a:gd name="connsiteY54" fmla="*/ 143504 h 1638677"/>
                <a:gd name="connsiteX55" fmla="*/ 2011222 w 2634559"/>
                <a:gd name="connsiteY55" fmla="*/ 108062 h 1638677"/>
                <a:gd name="connsiteX56" fmla="*/ 1941968 w 2634559"/>
                <a:gd name="connsiteY56" fmla="*/ 76954 h 1638677"/>
                <a:gd name="connsiteX57" fmla="*/ 1901228 w 2634559"/>
                <a:gd name="connsiteY57" fmla="*/ 90534 h 1638677"/>
                <a:gd name="connsiteX58" fmla="*/ 1838712 w 2634559"/>
                <a:gd name="connsiteY58" fmla="*/ 121450 h 1638677"/>
                <a:gd name="connsiteX59" fmla="*/ 1732580 w 2634559"/>
                <a:gd name="connsiteY59" fmla="*/ 147837 h 1638677"/>
                <a:gd name="connsiteX60" fmla="*/ 1656784 w 2634559"/>
                <a:gd name="connsiteY60" fmla="*/ 140328 h 1638677"/>
                <a:gd name="connsiteX61" fmla="*/ 1645799 w 2634559"/>
                <a:gd name="connsiteY61" fmla="*/ 197246 h 1638677"/>
                <a:gd name="connsiteX62" fmla="*/ 1583392 w 2634559"/>
                <a:gd name="connsiteY62" fmla="*/ 193684 h 1638677"/>
                <a:gd name="connsiteX63" fmla="*/ 1559793 w 2634559"/>
                <a:gd name="connsiteY63" fmla="*/ 216511 h 1638677"/>
                <a:gd name="connsiteX64" fmla="*/ 1496417 w 2634559"/>
                <a:gd name="connsiteY64" fmla="*/ 256092 h 1638677"/>
                <a:gd name="connsiteX65" fmla="*/ 1433816 w 2634559"/>
                <a:gd name="connsiteY65" fmla="*/ 247812 h 1638677"/>
                <a:gd name="connsiteX66" fmla="*/ 1402129 w 2634559"/>
                <a:gd name="connsiteY66" fmla="*/ 261971 h 1638677"/>
                <a:gd name="connsiteX67" fmla="*/ 1370828 w 2634559"/>
                <a:gd name="connsiteY67" fmla="*/ 289711 h 1638677"/>
                <a:gd name="connsiteX68" fmla="*/ 1312753 w 2634559"/>
                <a:gd name="connsiteY68" fmla="*/ 312344 h 1638677"/>
                <a:gd name="connsiteX69" fmla="*/ 1267485 w 2634559"/>
                <a:gd name="connsiteY69" fmla="*/ 339505 h 1638677"/>
                <a:gd name="connsiteX70" fmla="*/ 1252360 w 2634559"/>
                <a:gd name="connsiteY70" fmla="*/ 375719 h 1638677"/>
                <a:gd name="connsiteX71" fmla="*/ 1202953 w 2634559"/>
                <a:gd name="connsiteY71" fmla="*/ 429846 h 1638677"/>
                <a:gd name="connsiteX72" fmla="*/ 1154317 w 2634559"/>
                <a:gd name="connsiteY72" fmla="*/ 466253 h 1638677"/>
                <a:gd name="connsiteX73" fmla="*/ 1171651 w 2634559"/>
                <a:gd name="connsiteY73" fmla="*/ 479254 h 1638677"/>
                <a:gd name="connsiteX74" fmla="*/ 1077363 w 2634559"/>
                <a:gd name="connsiteY74" fmla="*/ 538681 h 1638677"/>
                <a:gd name="connsiteX75" fmla="*/ 1068309 w 2634559"/>
                <a:gd name="connsiteY75" fmla="*/ 570368 h 1638677"/>
                <a:gd name="connsiteX76" fmla="*/ 1027568 w 2634559"/>
                <a:gd name="connsiteY76" fmla="*/ 597528 h 1638677"/>
                <a:gd name="connsiteX77" fmla="*/ 995881 w 2634559"/>
                <a:gd name="connsiteY77" fmla="*/ 660903 h 1638677"/>
                <a:gd name="connsiteX78" fmla="*/ 973248 w 2634559"/>
                <a:gd name="connsiteY78" fmla="*/ 719750 h 1638677"/>
                <a:gd name="connsiteX79" fmla="*/ 950614 w 2634559"/>
                <a:gd name="connsiteY79" fmla="*/ 769544 h 1638677"/>
                <a:gd name="connsiteX80" fmla="*/ 923454 w 2634559"/>
                <a:gd name="connsiteY80" fmla="*/ 814812 h 1638677"/>
                <a:gd name="connsiteX81" fmla="*/ 900181 w 2634559"/>
                <a:gd name="connsiteY81" fmla="*/ 859884 h 1638677"/>
                <a:gd name="connsiteX82" fmla="*/ 832919 w 2634559"/>
                <a:gd name="connsiteY82" fmla="*/ 871299 h 1638677"/>
                <a:gd name="connsiteX83" fmla="*/ 722111 w 2634559"/>
                <a:gd name="connsiteY83" fmla="*/ 892849 h 1638677"/>
                <a:gd name="connsiteX84" fmla="*/ 658738 w 2634559"/>
                <a:gd name="connsiteY84" fmla="*/ 904068 h 1638677"/>
                <a:gd name="connsiteX85" fmla="*/ 578782 w 2634559"/>
                <a:gd name="connsiteY85" fmla="*/ 901264 h 1638677"/>
                <a:gd name="connsiteX86" fmla="*/ 497691 w 2634559"/>
                <a:gd name="connsiteY86" fmla="*/ 899543 h 1638677"/>
                <a:gd name="connsiteX87" fmla="*/ 400713 w 2634559"/>
                <a:gd name="connsiteY87" fmla="*/ 907957 h 1638677"/>
                <a:gd name="connsiteX88" fmla="*/ 298764 w 2634559"/>
                <a:gd name="connsiteY88" fmla="*/ 944170 h 1638677"/>
                <a:gd name="connsiteX89" fmla="*/ 227615 w 2634559"/>
                <a:gd name="connsiteY89" fmla="*/ 980384 h 1638677"/>
                <a:gd name="connsiteX90" fmla="*/ 162518 w 2634559"/>
                <a:gd name="connsiteY90" fmla="*/ 1029734 h 1638677"/>
                <a:gd name="connsiteX91" fmla="*/ 93339 w 2634559"/>
                <a:gd name="connsiteY91" fmla="*/ 1077807 h 1638677"/>
                <a:gd name="connsiteX92" fmla="*/ 48072 w 2634559"/>
                <a:gd name="connsiteY92" fmla="*/ 1085776 h 1638677"/>
                <a:gd name="connsiteX93" fmla="*/ 0 w 2634559"/>
                <a:gd name="connsiteY93" fmla="*/ 1077362 h 1638677"/>
                <a:gd name="connsiteX0" fmla="*/ 0 w 2634559"/>
                <a:gd name="connsiteY0" fmla="*/ 1013988 h 1638677"/>
                <a:gd name="connsiteX1" fmla="*/ 72428 w 2634559"/>
                <a:gd name="connsiteY1" fmla="*/ 1009461 h 1638677"/>
                <a:gd name="connsiteX2" fmla="*/ 199176 w 2634559"/>
                <a:gd name="connsiteY2" fmla="*/ 923453 h 1638677"/>
                <a:gd name="connsiteX3" fmla="*/ 339505 w 2634559"/>
                <a:gd name="connsiteY3" fmla="*/ 846499 h 1638677"/>
                <a:gd name="connsiteX4" fmla="*/ 439093 w 2634559"/>
                <a:gd name="connsiteY4" fmla="*/ 828392 h 1638677"/>
                <a:gd name="connsiteX5" fmla="*/ 642796 w 2634559"/>
                <a:gd name="connsiteY5" fmla="*/ 832919 h 1638677"/>
                <a:gd name="connsiteX6" fmla="*/ 746911 w 2634559"/>
                <a:gd name="connsiteY6" fmla="*/ 846499 h 1638677"/>
                <a:gd name="connsiteX7" fmla="*/ 823865 w 2634559"/>
                <a:gd name="connsiteY7" fmla="*/ 823865 h 1638677"/>
                <a:gd name="connsiteX8" fmla="*/ 878186 w 2634559"/>
                <a:gd name="connsiteY8" fmla="*/ 728804 h 1638677"/>
                <a:gd name="connsiteX9" fmla="*/ 941561 w 2634559"/>
                <a:gd name="connsiteY9" fmla="*/ 543208 h 1638677"/>
                <a:gd name="connsiteX10" fmla="*/ 1154317 w 2634559"/>
                <a:gd name="connsiteY10" fmla="*/ 330451 h 1638677"/>
                <a:gd name="connsiteX11" fmla="*/ 1190531 w 2634559"/>
                <a:gd name="connsiteY11" fmla="*/ 316871 h 1638677"/>
                <a:gd name="connsiteX12" fmla="*/ 1249378 w 2634559"/>
                <a:gd name="connsiteY12" fmla="*/ 239917 h 1638677"/>
                <a:gd name="connsiteX13" fmla="*/ 1480242 w 2634559"/>
                <a:gd name="connsiteY13" fmla="*/ 135802 h 1638677"/>
                <a:gd name="connsiteX14" fmla="*/ 1756372 w 2634559"/>
                <a:gd name="connsiteY14" fmla="*/ 31687 h 1638677"/>
                <a:gd name="connsiteX15" fmla="*/ 1896701 w 2634559"/>
                <a:gd name="connsiteY15" fmla="*/ 4526 h 1638677"/>
                <a:gd name="connsiteX16" fmla="*/ 2014396 w 2634559"/>
                <a:gd name="connsiteY16" fmla="*/ 0 h 1638677"/>
                <a:gd name="connsiteX17" fmla="*/ 2109458 w 2634559"/>
                <a:gd name="connsiteY17" fmla="*/ 58847 h 1638677"/>
                <a:gd name="connsiteX18" fmla="*/ 2209046 w 2634559"/>
                <a:gd name="connsiteY18" fmla="*/ 181069 h 1638677"/>
                <a:gd name="connsiteX19" fmla="*/ 2299580 w 2634559"/>
                <a:gd name="connsiteY19" fmla="*/ 307818 h 1638677"/>
                <a:gd name="connsiteX20" fmla="*/ 2399168 w 2634559"/>
                <a:gd name="connsiteY20" fmla="*/ 470780 h 1638677"/>
                <a:gd name="connsiteX21" fmla="*/ 2503283 w 2634559"/>
                <a:gd name="connsiteY21" fmla="*/ 624689 h 1638677"/>
                <a:gd name="connsiteX22" fmla="*/ 2575711 w 2634559"/>
                <a:gd name="connsiteY22" fmla="*/ 760491 h 1638677"/>
                <a:gd name="connsiteX23" fmla="*/ 2620978 w 2634559"/>
                <a:gd name="connsiteY23" fmla="*/ 882713 h 1638677"/>
                <a:gd name="connsiteX24" fmla="*/ 2634559 w 2634559"/>
                <a:gd name="connsiteY24" fmla="*/ 964194 h 1638677"/>
                <a:gd name="connsiteX25" fmla="*/ 2616452 w 2634559"/>
                <a:gd name="connsiteY25" fmla="*/ 1090942 h 1638677"/>
                <a:gd name="connsiteX26" fmla="*/ 2571184 w 2634559"/>
                <a:gd name="connsiteY26" fmla="*/ 1353493 h 1638677"/>
                <a:gd name="connsiteX27" fmla="*/ 2571184 w 2634559"/>
                <a:gd name="connsiteY27" fmla="*/ 1638677 h 1638677"/>
                <a:gd name="connsiteX28" fmla="*/ 2489703 w 2634559"/>
                <a:gd name="connsiteY28" fmla="*/ 1634150 h 1638677"/>
                <a:gd name="connsiteX29" fmla="*/ 2498757 w 2634559"/>
                <a:gd name="connsiteY29" fmla="*/ 1557196 h 1638677"/>
                <a:gd name="connsiteX30" fmla="*/ 2485176 w 2634559"/>
                <a:gd name="connsiteY30" fmla="*/ 1502875 h 1638677"/>
                <a:gd name="connsiteX31" fmla="*/ 2476123 w 2634559"/>
                <a:gd name="connsiteY31" fmla="*/ 1434974 h 1638677"/>
                <a:gd name="connsiteX32" fmla="*/ 2485176 w 2634559"/>
                <a:gd name="connsiteY32" fmla="*/ 1339913 h 1638677"/>
                <a:gd name="connsiteX33" fmla="*/ 2467069 w 2634559"/>
                <a:gd name="connsiteY33" fmla="*/ 1272012 h 1638677"/>
                <a:gd name="connsiteX34" fmla="*/ 2471596 w 2634559"/>
                <a:gd name="connsiteY34" fmla="*/ 1199584 h 1638677"/>
                <a:gd name="connsiteX35" fmla="*/ 2516863 w 2634559"/>
                <a:gd name="connsiteY35" fmla="*/ 1140736 h 1638677"/>
                <a:gd name="connsiteX36" fmla="*/ 2525917 w 2634559"/>
                <a:gd name="connsiteY36" fmla="*/ 1063782 h 1638677"/>
                <a:gd name="connsiteX37" fmla="*/ 2494230 w 2634559"/>
                <a:gd name="connsiteY37" fmla="*/ 1018515 h 1638677"/>
                <a:gd name="connsiteX38" fmla="*/ 2512337 w 2634559"/>
                <a:gd name="connsiteY38" fmla="*/ 900820 h 1638677"/>
                <a:gd name="connsiteX39" fmla="*/ 2512337 w 2634559"/>
                <a:gd name="connsiteY39" fmla="*/ 851025 h 1638677"/>
                <a:gd name="connsiteX40" fmla="*/ 2463701 w 2634559"/>
                <a:gd name="connsiteY40" fmla="*/ 814040 h 1638677"/>
                <a:gd name="connsiteX41" fmla="*/ 2432208 w 2634559"/>
                <a:gd name="connsiteY41" fmla="*/ 754806 h 1638677"/>
                <a:gd name="connsiteX42" fmla="*/ 2431821 w 2634559"/>
                <a:gd name="connsiteY42" fmla="*/ 692204 h 1638677"/>
                <a:gd name="connsiteX43" fmla="*/ 2390887 w 2634559"/>
                <a:gd name="connsiteY43" fmla="*/ 660131 h 1638677"/>
                <a:gd name="connsiteX44" fmla="*/ 2372780 w 2634559"/>
                <a:gd name="connsiteY44" fmla="*/ 614862 h 1638677"/>
                <a:gd name="connsiteX45" fmla="*/ 2332426 w 2634559"/>
                <a:gd name="connsiteY45" fmla="*/ 556401 h 1638677"/>
                <a:gd name="connsiteX46" fmla="*/ 2296405 w 2634559"/>
                <a:gd name="connsiteY46" fmla="*/ 502274 h 1638677"/>
                <a:gd name="connsiteX47" fmla="*/ 2269631 w 2634559"/>
                <a:gd name="connsiteY47" fmla="*/ 473956 h 1638677"/>
                <a:gd name="connsiteX48" fmla="*/ 2263366 w 2634559"/>
                <a:gd name="connsiteY48" fmla="*/ 416459 h 1638677"/>
                <a:gd name="connsiteX49" fmla="*/ 2231679 w 2634559"/>
                <a:gd name="connsiteY49" fmla="*/ 389299 h 1638677"/>
                <a:gd name="connsiteX50" fmla="*/ 2187377 w 2634559"/>
                <a:gd name="connsiteY50" fmla="*/ 352313 h 1638677"/>
                <a:gd name="connsiteX51" fmla="*/ 2138548 w 2634559"/>
                <a:gd name="connsiteY51" fmla="*/ 315326 h 1638677"/>
                <a:gd name="connsiteX52" fmla="*/ 2145671 w 2634559"/>
                <a:gd name="connsiteY52" fmla="*/ 244443 h 1638677"/>
                <a:gd name="connsiteX53" fmla="*/ 2074595 w 2634559"/>
                <a:gd name="connsiteY53" fmla="*/ 175577 h 1638677"/>
                <a:gd name="connsiteX54" fmla="*/ 2043101 w 2634559"/>
                <a:gd name="connsiteY54" fmla="*/ 143504 h 1638677"/>
                <a:gd name="connsiteX55" fmla="*/ 2011222 w 2634559"/>
                <a:gd name="connsiteY55" fmla="*/ 108062 h 1638677"/>
                <a:gd name="connsiteX56" fmla="*/ 1941968 w 2634559"/>
                <a:gd name="connsiteY56" fmla="*/ 76954 h 1638677"/>
                <a:gd name="connsiteX57" fmla="*/ 1901228 w 2634559"/>
                <a:gd name="connsiteY57" fmla="*/ 90534 h 1638677"/>
                <a:gd name="connsiteX58" fmla="*/ 1838712 w 2634559"/>
                <a:gd name="connsiteY58" fmla="*/ 121450 h 1638677"/>
                <a:gd name="connsiteX59" fmla="*/ 1732580 w 2634559"/>
                <a:gd name="connsiteY59" fmla="*/ 147837 h 1638677"/>
                <a:gd name="connsiteX60" fmla="*/ 1656784 w 2634559"/>
                <a:gd name="connsiteY60" fmla="*/ 140328 h 1638677"/>
                <a:gd name="connsiteX61" fmla="*/ 1645799 w 2634559"/>
                <a:gd name="connsiteY61" fmla="*/ 197246 h 1638677"/>
                <a:gd name="connsiteX62" fmla="*/ 1583392 w 2634559"/>
                <a:gd name="connsiteY62" fmla="*/ 193684 h 1638677"/>
                <a:gd name="connsiteX63" fmla="*/ 1559793 w 2634559"/>
                <a:gd name="connsiteY63" fmla="*/ 216511 h 1638677"/>
                <a:gd name="connsiteX64" fmla="*/ 1496417 w 2634559"/>
                <a:gd name="connsiteY64" fmla="*/ 256092 h 1638677"/>
                <a:gd name="connsiteX65" fmla="*/ 1433816 w 2634559"/>
                <a:gd name="connsiteY65" fmla="*/ 247812 h 1638677"/>
                <a:gd name="connsiteX66" fmla="*/ 1402129 w 2634559"/>
                <a:gd name="connsiteY66" fmla="*/ 261971 h 1638677"/>
                <a:gd name="connsiteX67" fmla="*/ 1370828 w 2634559"/>
                <a:gd name="connsiteY67" fmla="*/ 289711 h 1638677"/>
                <a:gd name="connsiteX68" fmla="*/ 1312753 w 2634559"/>
                <a:gd name="connsiteY68" fmla="*/ 312344 h 1638677"/>
                <a:gd name="connsiteX69" fmla="*/ 1267485 w 2634559"/>
                <a:gd name="connsiteY69" fmla="*/ 339505 h 1638677"/>
                <a:gd name="connsiteX70" fmla="*/ 1252360 w 2634559"/>
                <a:gd name="connsiteY70" fmla="*/ 375719 h 1638677"/>
                <a:gd name="connsiteX71" fmla="*/ 1202953 w 2634559"/>
                <a:gd name="connsiteY71" fmla="*/ 429846 h 1638677"/>
                <a:gd name="connsiteX72" fmla="*/ 1154317 w 2634559"/>
                <a:gd name="connsiteY72" fmla="*/ 466253 h 1638677"/>
                <a:gd name="connsiteX73" fmla="*/ 1171651 w 2634559"/>
                <a:gd name="connsiteY73" fmla="*/ 479254 h 1638677"/>
                <a:gd name="connsiteX74" fmla="*/ 1077363 w 2634559"/>
                <a:gd name="connsiteY74" fmla="*/ 538681 h 1638677"/>
                <a:gd name="connsiteX75" fmla="*/ 1068309 w 2634559"/>
                <a:gd name="connsiteY75" fmla="*/ 570368 h 1638677"/>
                <a:gd name="connsiteX76" fmla="*/ 1027568 w 2634559"/>
                <a:gd name="connsiteY76" fmla="*/ 597528 h 1638677"/>
                <a:gd name="connsiteX77" fmla="*/ 995881 w 2634559"/>
                <a:gd name="connsiteY77" fmla="*/ 660903 h 1638677"/>
                <a:gd name="connsiteX78" fmla="*/ 973248 w 2634559"/>
                <a:gd name="connsiteY78" fmla="*/ 719750 h 1638677"/>
                <a:gd name="connsiteX79" fmla="*/ 950614 w 2634559"/>
                <a:gd name="connsiteY79" fmla="*/ 769544 h 1638677"/>
                <a:gd name="connsiteX80" fmla="*/ 923454 w 2634559"/>
                <a:gd name="connsiteY80" fmla="*/ 814812 h 1638677"/>
                <a:gd name="connsiteX81" fmla="*/ 900181 w 2634559"/>
                <a:gd name="connsiteY81" fmla="*/ 859884 h 1638677"/>
                <a:gd name="connsiteX82" fmla="*/ 832919 w 2634559"/>
                <a:gd name="connsiteY82" fmla="*/ 871299 h 1638677"/>
                <a:gd name="connsiteX83" fmla="*/ 722111 w 2634559"/>
                <a:gd name="connsiteY83" fmla="*/ 892849 h 1638677"/>
                <a:gd name="connsiteX84" fmla="*/ 658738 w 2634559"/>
                <a:gd name="connsiteY84" fmla="*/ 904068 h 1638677"/>
                <a:gd name="connsiteX85" fmla="*/ 578782 w 2634559"/>
                <a:gd name="connsiteY85" fmla="*/ 901264 h 1638677"/>
                <a:gd name="connsiteX86" fmla="*/ 497691 w 2634559"/>
                <a:gd name="connsiteY86" fmla="*/ 899543 h 1638677"/>
                <a:gd name="connsiteX87" fmla="*/ 400713 w 2634559"/>
                <a:gd name="connsiteY87" fmla="*/ 907957 h 1638677"/>
                <a:gd name="connsiteX88" fmla="*/ 298764 w 2634559"/>
                <a:gd name="connsiteY88" fmla="*/ 944170 h 1638677"/>
                <a:gd name="connsiteX89" fmla="*/ 227615 w 2634559"/>
                <a:gd name="connsiteY89" fmla="*/ 980384 h 1638677"/>
                <a:gd name="connsiteX90" fmla="*/ 162518 w 2634559"/>
                <a:gd name="connsiteY90" fmla="*/ 1029734 h 1638677"/>
                <a:gd name="connsiteX91" fmla="*/ 93339 w 2634559"/>
                <a:gd name="connsiteY91" fmla="*/ 1077807 h 1638677"/>
                <a:gd name="connsiteX92" fmla="*/ 48072 w 2634559"/>
                <a:gd name="connsiteY92" fmla="*/ 1085776 h 1638677"/>
                <a:gd name="connsiteX93" fmla="*/ 0 w 2634559"/>
                <a:gd name="connsiteY93" fmla="*/ 1077362 h 1638677"/>
                <a:gd name="connsiteX0" fmla="*/ 0 w 2634559"/>
                <a:gd name="connsiteY0" fmla="*/ 1013988 h 1638677"/>
                <a:gd name="connsiteX1" fmla="*/ 72428 w 2634559"/>
                <a:gd name="connsiteY1" fmla="*/ 1009461 h 1638677"/>
                <a:gd name="connsiteX2" fmla="*/ 199176 w 2634559"/>
                <a:gd name="connsiteY2" fmla="*/ 923453 h 1638677"/>
                <a:gd name="connsiteX3" fmla="*/ 339505 w 2634559"/>
                <a:gd name="connsiteY3" fmla="*/ 846499 h 1638677"/>
                <a:gd name="connsiteX4" fmla="*/ 439093 w 2634559"/>
                <a:gd name="connsiteY4" fmla="*/ 828392 h 1638677"/>
                <a:gd name="connsiteX5" fmla="*/ 642796 w 2634559"/>
                <a:gd name="connsiteY5" fmla="*/ 832919 h 1638677"/>
                <a:gd name="connsiteX6" fmla="*/ 746911 w 2634559"/>
                <a:gd name="connsiteY6" fmla="*/ 846499 h 1638677"/>
                <a:gd name="connsiteX7" fmla="*/ 823865 w 2634559"/>
                <a:gd name="connsiteY7" fmla="*/ 823865 h 1638677"/>
                <a:gd name="connsiteX8" fmla="*/ 878186 w 2634559"/>
                <a:gd name="connsiteY8" fmla="*/ 728804 h 1638677"/>
                <a:gd name="connsiteX9" fmla="*/ 941561 w 2634559"/>
                <a:gd name="connsiteY9" fmla="*/ 543208 h 1638677"/>
                <a:gd name="connsiteX10" fmla="*/ 1154317 w 2634559"/>
                <a:gd name="connsiteY10" fmla="*/ 330451 h 1638677"/>
                <a:gd name="connsiteX11" fmla="*/ 1190531 w 2634559"/>
                <a:gd name="connsiteY11" fmla="*/ 316871 h 1638677"/>
                <a:gd name="connsiteX12" fmla="*/ 1249378 w 2634559"/>
                <a:gd name="connsiteY12" fmla="*/ 239917 h 1638677"/>
                <a:gd name="connsiteX13" fmla="*/ 1480242 w 2634559"/>
                <a:gd name="connsiteY13" fmla="*/ 135802 h 1638677"/>
                <a:gd name="connsiteX14" fmla="*/ 1756372 w 2634559"/>
                <a:gd name="connsiteY14" fmla="*/ 31687 h 1638677"/>
                <a:gd name="connsiteX15" fmla="*/ 1896701 w 2634559"/>
                <a:gd name="connsiteY15" fmla="*/ 4526 h 1638677"/>
                <a:gd name="connsiteX16" fmla="*/ 2014396 w 2634559"/>
                <a:gd name="connsiteY16" fmla="*/ 0 h 1638677"/>
                <a:gd name="connsiteX17" fmla="*/ 2109458 w 2634559"/>
                <a:gd name="connsiteY17" fmla="*/ 58847 h 1638677"/>
                <a:gd name="connsiteX18" fmla="*/ 2209046 w 2634559"/>
                <a:gd name="connsiteY18" fmla="*/ 181069 h 1638677"/>
                <a:gd name="connsiteX19" fmla="*/ 2299580 w 2634559"/>
                <a:gd name="connsiteY19" fmla="*/ 307818 h 1638677"/>
                <a:gd name="connsiteX20" fmla="*/ 2399168 w 2634559"/>
                <a:gd name="connsiteY20" fmla="*/ 470780 h 1638677"/>
                <a:gd name="connsiteX21" fmla="*/ 2503283 w 2634559"/>
                <a:gd name="connsiteY21" fmla="*/ 624689 h 1638677"/>
                <a:gd name="connsiteX22" fmla="*/ 2575711 w 2634559"/>
                <a:gd name="connsiteY22" fmla="*/ 760491 h 1638677"/>
                <a:gd name="connsiteX23" fmla="*/ 2620978 w 2634559"/>
                <a:gd name="connsiteY23" fmla="*/ 882713 h 1638677"/>
                <a:gd name="connsiteX24" fmla="*/ 2634559 w 2634559"/>
                <a:gd name="connsiteY24" fmla="*/ 964194 h 1638677"/>
                <a:gd name="connsiteX25" fmla="*/ 2616452 w 2634559"/>
                <a:gd name="connsiteY25" fmla="*/ 1090942 h 1638677"/>
                <a:gd name="connsiteX26" fmla="*/ 2571184 w 2634559"/>
                <a:gd name="connsiteY26" fmla="*/ 1353493 h 1638677"/>
                <a:gd name="connsiteX27" fmla="*/ 2571184 w 2634559"/>
                <a:gd name="connsiteY27" fmla="*/ 1638677 h 1638677"/>
                <a:gd name="connsiteX28" fmla="*/ 2489703 w 2634559"/>
                <a:gd name="connsiteY28" fmla="*/ 1634150 h 1638677"/>
                <a:gd name="connsiteX29" fmla="*/ 2498757 w 2634559"/>
                <a:gd name="connsiteY29" fmla="*/ 1557196 h 1638677"/>
                <a:gd name="connsiteX30" fmla="*/ 2485176 w 2634559"/>
                <a:gd name="connsiteY30" fmla="*/ 1502875 h 1638677"/>
                <a:gd name="connsiteX31" fmla="*/ 2476123 w 2634559"/>
                <a:gd name="connsiteY31" fmla="*/ 1434974 h 1638677"/>
                <a:gd name="connsiteX32" fmla="*/ 2485176 w 2634559"/>
                <a:gd name="connsiteY32" fmla="*/ 1339913 h 1638677"/>
                <a:gd name="connsiteX33" fmla="*/ 2467069 w 2634559"/>
                <a:gd name="connsiteY33" fmla="*/ 1272012 h 1638677"/>
                <a:gd name="connsiteX34" fmla="*/ 2471596 w 2634559"/>
                <a:gd name="connsiteY34" fmla="*/ 1199584 h 1638677"/>
                <a:gd name="connsiteX35" fmla="*/ 2516863 w 2634559"/>
                <a:gd name="connsiteY35" fmla="*/ 1140736 h 1638677"/>
                <a:gd name="connsiteX36" fmla="*/ 2525917 w 2634559"/>
                <a:gd name="connsiteY36" fmla="*/ 1063782 h 1638677"/>
                <a:gd name="connsiteX37" fmla="*/ 2494230 w 2634559"/>
                <a:gd name="connsiteY37" fmla="*/ 1018515 h 1638677"/>
                <a:gd name="connsiteX38" fmla="*/ 2512337 w 2634559"/>
                <a:gd name="connsiteY38" fmla="*/ 900820 h 1638677"/>
                <a:gd name="connsiteX39" fmla="*/ 2473335 w 2634559"/>
                <a:gd name="connsiteY39" fmla="*/ 872693 h 1638677"/>
                <a:gd name="connsiteX40" fmla="*/ 2463701 w 2634559"/>
                <a:gd name="connsiteY40" fmla="*/ 814040 h 1638677"/>
                <a:gd name="connsiteX41" fmla="*/ 2432208 w 2634559"/>
                <a:gd name="connsiteY41" fmla="*/ 754806 h 1638677"/>
                <a:gd name="connsiteX42" fmla="*/ 2431821 w 2634559"/>
                <a:gd name="connsiteY42" fmla="*/ 692204 h 1638677"/>
                <a:gd name="connsiteX43" fmla="*/ 2390887 w 2634559"/>
                <a:gd name="connsiteY43" fmla="*/ 660131 h 1638677"/>
                <a:gd name="connsiteX44" fmla="*/ 2372780 w 2634559"/>
                <a:gd name="connsiteY44" fmla="*/ 614862 h 1638677"/>
                <a:gd name="connsiteX45" fmla="*/ 2332426 w 2634559"/>
                <a:gd name="connsiteY45" fmla="*/ 556401 h 1638677"/>
                <a:gd name="connsiteX46" fmla="*/ 2296405 w 2634559"/>
                <a:gd name="connsiteY46" fmla="*/ 502274 h 1638677"/>
                <a:gd name="connsiteX47" fmla="*/ 2269631 w 2634559"/>
                <a:gd name="connsiteY47" fmla="*/ 473956 h 1638677"/>
                <a:gd name="connsiteX48" fmla="*/ 2263366 w 2634559"/>
                <a:gd name="connsiteY48" fmla="*/ 416459 h 1638677"/>
                <a:gd name="connsiteX49" fmla="*/ 2231679 w 2634559"/>
                <a:gd name="connsiteY49" fmla="*/ 389299 h 1638677"/>
                <a:gd name="connsiteX50" fmla="*/ 2187377 w 2634559"/>
                <a:gd name="connsiteY50" fmla="*/ 352313 h 1638677"/>
                <a:gd name="connsiteX51" fmla="*/ 2138548 w 2634559"/>
                <a:gd name="connsiteY51" fmla="*/ 315326 h 1638677"/>
                <a:gd name="connsiteX52" fmla="*/ 2145671 w 2634559"/>
                <a:gd name="connsiteY52" fmla="*/ 244443 h 1638677"/>
                <a:gd name="connsiteX53" fmla="*/ 2074595 w 2634559"/>
                <a:gd name="connsiteY53" fmla="*/ 175577 h 1638677"/>
                <a:gd name="connsiteX54" fmla="*/ 2043101 w 2634559"/>
                <a:gd name="connsiteY54" fmla="*/ 143504 h 1638677"/>
                <a:gd name="connsiteX55" fmla="*/ 2011222 w 2634559"/>
                <a:gd name="connsiteY55" fmla="*/ 108062 h 1638677"/>
                <a:gd name="connsiteX56" fmla="*/ 1941968 w 2634559"/>
                <a:gd name="connsiteY56" fmla="*/ 76954 h 1638677"/>
                <a:gd name="connsiteX57" fmla="*/ 1901228 w 2634559"/>
                <a:gd name="connsiteY57" fmla="*/ 90534 h 1638677"/>
                <a:gd name="connsiteX58" fmla="*/ 1838712 w 2634559"/>
                <a:gd name="connsiteY58" fmla="*/ 121450 h 1638677"/>
                <a:gd name="connsiteX59" fmla="*/ 1732580 w 2634559"/>
                <a:gd name="connsiteY59" fmla="*/ 147837 h 1638677"/>
                <a:gd name="connsiteX60" fmla="*/ 1656784 w 2634559"/>
                <a:gd name="connsiteY60" fmla="*/ 140328 h 1638677"/>
                <a:gd name="connsiteX61" fmla="*/ 1645799 w 2634559"/>
                <a:gd name="connsiteY61" fmla="*/ 197246 h 1638677"/>
                <a:gd name="connsiteX62" fmla="*/ 1583392 w 2634559"/>
                <a:gd name="connsiteY62" fmla="*/ 193684 h 1638677"/>
                <a:gd name="connsiteX63" fmla="*/ 1559793 w 2634559"/>
                <a:gd name="connsiteY63" fmla="*/ 216511 h 1638677"/>
                <a:gd name="connsiteX64" fmla="*/ 1496417 w 2634559"/>
                <a:gd name="connsiteY64" fmla="*/ 256092 h 1638677"/>
                <a:gd name="connsiteX65" fmla="*/ 1433816 w 2634559"/>
                <a:gd name="connsiteY65" fmla="*/ 247812 h 1638677"/>
                <a:gd name="connsiteX66" fmla="*/ 1402129 w 2634559"/>
                <a:gd name="connsiteY66" fmla="*/ 261971 h 1638677"/>
                <a:gd name="connsiteX67" fmla="*/ 1370828 w 2634559"/>
                <a:gd name="connsiteY67" fmla="*/ 289711 h 1638677"/>
                <a:gd name="connsiteX68" fmla="*/ 1312753 w 2634559"/>
                <a:gd name="connsiteY68" fmla="*/ 312344 h 1638677"/>
                <a:gd name="connsiteX69" fmla="*/ 1267485 w 2634559"/>
                <a:gd name="connsiteY69" fmla="*/ 339505 h 1638677"/>
                <a:gd name="connsiteX70" fmla="*/ 1252360 w 2634559"/>
                <a:gd name="connsiteY70" fmla="*/ 375719 h 1638677"/>
                <a:gd name="connsiteX71" fmla="*/ 1202953 w 2634559"/>
                <a:gd name="connsiteY71" fmla="*/ 429846 h 1638677"/>
                <a:gd name="connsiteX72" fmla="*/ 1154317 w 2634559"/>
                <a:gd name="connsiteY72" fmla="*/ 466253 h 1638677"/>
                <a:gd name="connsiteX73" fmla="*/ 1171651 w 2634559"/>
                <a:gd name="connsiteY73" fmla="*/ 479254 h 1638677"/>
                <a:gd name="connsiteX74" fmla="*/ 1077363 w 2634559"/>
                <a:gd name="connsiteY74" fmla="*/ 538681 h 1638677"/>
                <a:gd name="connsiteX75" fmla="*/ 1068309 w 2634559"/>
                <a:gd name="connsiteY75" fmla="*/ 570368 h 1638677"/>
                <a:gd name="connsiteX76" fmla="*/ 1027568 w 2634559"/>
                <a:gd name="connsiteY76" fmla="*/ 597528 h 1638677"/>
                <a:gd name="connsiteX77" fmla="*/ 995881 w 2634559"/>
                <a:gd name="connsiteY77" fmla="*/ 660903 h 1638677"/>
                <a:gd name="connsiteX78" fmla="*/ 973248 w 2634559"/>
                <a:gd name="connsiteY78" fmla="*/ 719750 h 1638677"/>
                <a:gd name="connsiteX79" fmla="*/ 950614 w 2634559"/>
                <a:gd name="connsiteY79" fmla="*/ 769544 h 1638677"/>
                <a:gd name="connsiteX80" fmla="*/ 923454 w 2634559"/>
                <a:gd name="connsiteY80" fmla="*/ 814812 h 1638677"/>
                <a:gd name="connsiteX81" fmla="*/ 900181 w 2634559"/>
                <a:gd name="connsiteY81" fmla="*/ 859884 h 1638677"/>
                <a:gd name="connsiteX82" fmla="*/ 832919 w 2634559"/>
                <a:gd name="connsiteY82" fmla="*/ 871299 h 1638677"/>
                <a:gd name="connsiteX83" fmla="*/ 722111 w 2634559"/>
                <a:gd name="connsiteY83" fmla="*/ 892849 h 1638677"/>
                <a:gd name="connsiteX84" fmla="*/ 658738 w 2634559"/>
                <a:gd name="connsiteY84" fmla="*/ 904068 h 1638677"/>
                <a:gd name="connsiteX85" fmla="*/ 578782 w 2634559"/>
                <a:gd name="connsiteY85" fmla="*/ 901264 h 1638677"/>
                <a:gd name="connsiteX86" fmla="*/ 497691 w 2634559"/>
                <a:gd name="connsiteY86" fmla="*/ 899543 h 1638677"/>
                <a:gd name="connsiteX87" fmla="*/ 400713 w 2634559"/>
                <a:gd name="connsiteY87" fmla="*/ 907957 h 1638677"/>
                <a:gd name="connsiteX88" fmla="*/ 298764 w 2634559"/>
                <a:gd name="connsiteY88" fmla="*/ 944170 h 1638677"/>
                <a:gd name="connsiteX89" fmla="*/ 227615 w 2634559"/>
                <a:gd name="connsiteY89" fmla="*/ 980384 h 1638677"/>
                <a:gd name="connsiteX90" fmla="*/ 162518 w 2634559"/>
                <a:gd name="connsiteY90" fmla="*/ 1029734 h 1638677"/>
                <a:gd name="connsiteX91" fmla="*/ 93339 w 2634559"/>
                <a:gd name="connsiteY91" fmla="*/ 1077807 h 1638677"/>
                <a:gd name="connsiteX92" fmla="*/ 48072 w 2634559"/>
                <a:gd name="connsiteY92" fmla="*/ 1085776 h 1638677"/>
                <a:gd name="connsiteX93" fmla="*/ 0 w 2634559"/>
                <a:gd name="connsiteY93" fmla="*/ 1077362 h 1638677"/>
                <a:gd name="connsiteX0" fmla="*/ 0 w 2634559"/>
                <a:gd name="connsiteY0" fmla="*/ 1013988 h 1638677"/>
                <a:gd name="connsiteX1" fmla="*/ 72428 w 2634559"/>
                <a:gd name="connsiteY1" fmla="*/ 1009461 h 1638677"/>
                <a:gd name="connsiteX2" fmla="*/ 199176 w 2634559"/>
                <a:gd name="connsiteY2" fmla="*/ 923453 h 1638677"/>
                <a:gd name="connsiteX3" fmla="*/ 339505 w 2634559"/>
                <a:gd name="connsiteY3" fmla="*/ 846499 h 1638677"/>
                <a:gd name="connsiteX4" fmla="*/ 439093 w 2634559"/>
                <a:gd name="connsiteY4" fmla="*/ 828392 h 1638677"/>
                <a:gd name="connsiteX5" fmla="*/ 642796 w 2634559"/>
                <a:gd name="connsiteY5" fmla="*/ 832919 h 1638677"/>
                <a:gd name="connsiteX6" fmla="*/ 746911 w 2634559"/>
                <a:gd name="connsiteY6" fmla="*/ 846499 h 1638677"/>
                <a:gd name="connsiteX7" fmla="*/ 823865 w 2634559"/>
                <a:gd name="connsiteY7" fmla="*/ 823865 h 1638677"/>
                <a:gd name="connsiteX8" fmla="*/ 878186 w 2634559"/>
                <a:gd name="connsiteY8" fmla="*/ 728804 h 1638677"/>
                <a:gd name="connsiteX9" fmla="*/ 941561 w 2634559"/>
                <a:gd name="connsiteY9" fmla="*/ 543208 h 1638677"/>
                <a:gd name="connsiteX10" fmla="*/ 1154317 w 2634559"/>
                <a:gd name="connsiteY10" fmla="*/ 330451 h 1638677"/>
                <a:gd name="connsiteX11" fmla="*/ 1190531 w 2634559"/>
                <a:gd name="connsiteY11" fmla="*/ 316871 h 1638677"/>
                <a:gd name="connsiteX12" fmla="*/ 1249378 w 2634559"/>
                <a:gd name="connsiteY12" fmla="*/ 239917 h 1638677"/>
                <a:gd name="connsiteX13" fmla="*/ 1480242 w 2634559"/>
                <a:gd name="connsiteY13" fmla="*/ 135802 h 1638677"/>
                <a:gd name="connsiteX14" fmla="*/ 1756372 w 2634559"/>
                <a:gd name="connsiteY14" fmla="*/ 31687 h 1638677"/>
                <a:gd name="connsiteX15" fmla="*/ 1896701 w 2634559"/>
                <a:gd name="connsiteY15" fmla="*/ 4526 h 1638677"/>
                <a:gd name="connsiteX16" fmla="*/ 2014396 w 2634559"/>
                <a:gd name="connsiteY16" fmla="*/ 0 h 1638677"/>
                <a:gd name="connsiteX17" fmla="*/ 2109458 w 2634559"/>
                <a:gd name="connsiteY17" fmla="*/ 58847 h 1638677"/>
                <a:gd name="connsiteX18" fmla="*/ 2209046 w 2634559"/>
                <a:gd name="connsiteY18" fmla="*/ 181069 h 1638677"/>
                <a:gd name="connsiteX19" fmla="*/ 2299580 w 2634559"/>
                <a:gd name="connsiteY19" fmla="*/ 307818 h 1638677"/>
                <a:gd name="connsiteX20" fmla="*/ 2399168 w 2634559"/>
                <a:gd name="connsiteY20" fmla="*/ 470780 h 1638677"/>
                <a:gd name="connsiteX21" fmla="*/ 2503283 w 2634559"/>
                <a:gd name="connsiteY21" fmla="*/ 624689 h 1638677"/>
                <a:gd name="connsiteX22" fmla="*/ 2575711 w 2634559"/>
                <a:gd name="connsiteY22" fmla="*/ 760491 h 1638677"/>
                <a:gd name="connsiteX23" fmla="*/ 2620978 w 2634559"/>
                <a:gd name="connsiteY23" fmla="*/ 882713 h 1638677"/>
                <a:gd name="connsiteX24" fmla="*/ 2634559 w 2634559"/>
                <a:gd name="connsiteY24" fmla="*/ 964194 h 1638677"/>
                <a:gd name="connsiteX25" fmla="*/ 2616452 w 2634559"/>
                <a:gd name="connsiteY25" fmla="*/ 1090942 h 1638677"/>
                <a:gd name="connsiteX26" fmla="*/ 2571184 w 2634559"/>
                <a:gd name="connsiteY26" fmla="*/ 1353493 h 1638677"/>
                <a:gd name="connsiteX27" fmla="*/ 2571184 w 2634559"/>
                <a:gd name="connsiteY27" fmla="*/ 1638677 h 1638677"/>
                <a:gd name="connsiteX28" fmla="*/ 2489703 w 2634559"/>
                <a:gd name="connsiteY28" fmla="*/ 1634150 h 1638677"/>
                <a:gd name="connsiteX29" fmla="*/ 2498757 w 2634559"/>
                <a:gd name="connsiteY29" fmla="*/ 1557196 h 1638677"/>
                <a:gd name="connsiteX30" fmla="*/ 2485176 w 2634559"/>
                <a:gd name="connsiteY30" fmla="*/ 1502875 h 1638677"/>
                <a:gd name="connsiteX31" fmla="*/ 2476123 w 2634559"/>
                <a:gd name="connsiteY31" fmla="*/ 1434974 h 1638677"/>
                <a:gd name="connsiteX32" fmla="*/ 2485176 w 2634559"/>
                <a:gd name="connsiteY32" fmla="*/ 1339913 h 1638677"/>
                <a:gd name="connsiteX33" fmla="*/ 2467069 w 2634559"/>
                <a:gd name="connsiteY33" fmla="*/ 1272012 h 1638677"/>
                <a:gd name="connsiteX34" fmla="*/ 2471596 w 2634559"/>
                <a:gd name="connsiteY34" fmla="*/ 1199584 h 1638677"/>
                <a:gd name="connsiteX35" fmla="*/ 2516863 w 2634559"/>
                <a:gd name="connsiteY35" fmla="*/ 1140736 h 1638677"/>
                <a:gd name="connsiteX36" fmla="*/ 2525917 w 2634559"/>
                <a:gd name="connsiteY36" fmla="*/ 1063782 h 1638677"/>
                <a:gd name="connsiteX37" fmla="*/ 2494230 w 2634559"/>
                <a:gd name="connsiteY37" fmla="*/ 1018515 h 1638677"/>
                <a:gd name="connsiteX38" fmla="*/ 2499336 w 2634559"/>
                <a:gd name="connsiteY38" fmla="*/ 935489 h 1638677"/>
                <a:gd name="connsiteX39" fmla="*/ 2473335 w 2634559"/>
                <a:gd name="connsiteY39" fmla="*/ 872693 h 1638677"/>
                <a:gd name="connsiteX40" fmla="*/ 2463701 w 2634559"/>
                <a:gd name="connsiteY40" fmla="*/ 814040 h 1638677"/>
                <a:gd name="connsiteX41" fmla="*/ 2432208 w 2634559"/>
                <a:gd name="connsiteY41" fmla="*/ 754806 h 1638677"/>
                <a:gd name="connsiteX42" fmla="*/ 2431821 w 2634559"/>
                <a:gd name="connsiteY42" fmla="*/ 692204 h 1638677"/>
                <a:gd name="connsiteX43" fmla="*/ 2390887 w 2634559"/>
                <a:gd name="connsiteY43" fmla="*/ 660131 h 1638677"/>
                <a:gd name="connsiteX44" fmla="*/ 2372780 w 2634559"/>
                <a:gd name="connsiteY44" fmla="*/ 614862 h 1638677"/>
                <a:gd name="connsiteX45" fmla="*/ 2332426 w 2634559"/>
                <a:gd name="connsiteY45" fmla="*/ 556401 h 1638677"/>
                <a:gd name="connsiteX46" fmla="*/ 2296405 w 2634559"/>
                <a:gd name="connsiteY46" fmla="*/ 502274 h 1638677"/>
                <a:gd name="connsiteX47" fmla="*/ 2269631 w 2634559"/>
                <a:gd name="connsiteY47" fmla="*/ 473956 h 1638677"/>
                <a:gd name="connsiteX48" fmla="*/ 2263366 w 2634559"/>
                <a:gd name="connsiteY48" fmla="*/ 416459 h 1638677"/>
                <a:gd name="connsiteX49" fmla="*/ 2231679 w 2634559"/>
                <a:gd name="connsiteY49" fmla="*/ 389299 h 1638677"/>
                <a:gd name="connsiteX50" fmla="*/ 2187377 w 2634559"/>
                <a:gd name="connsiteY50" fmla="*/ 352313 h 1638677"/>
                <a:gd name="connsiteX51" fmla="*/ 2138548 w 2634559"/>
                <a:gd name="connsiteY51" fmla="*/ 315326 h 1638677"/>
                <a:gd name="connsiteX52" fmla="*/ 2145671 w 2634559"/>
                <a:gd name="connsiteY52" fmla="*/ 244443 h 1638677"/>
                <a:gd name="connsiteX53" fmla="*/ 2074595 w 2634559"/>
                <a:gd name="connsiteY53" fmla="*/ 175577 h 1638677"/>
                <a:gd name="connsiteX54" fmla="*/ 2043101 w 2634559"/>
                <a:gd name="connsiteY54" fmla="*/ 143504 h 1638677"/>
                <a:gd name="connsiteX55" fmla="*/ 2011222 w 2634559"/>
                <a:gd name="connsiteY55" fmla="*/ 108062 h 1638677"/>
                <a:gd name="connsiteX56" fmla="*/ 1941968 w 2634559"/>
                <a:gd name="connsiteY56" fmla="*/ 76954 h 1638677"/>
                <a:gd name="connsiteX57" fmla="*/ 1901228 w 2634559"/>
                <a:gd name="connsiteY57" fmla="*/ 90534 h 1638677"/>
                <a:gd name="connsiteX58" fmla="*/ 1838712 w 2634559"/>
                <a:gd name="connsiteY58" fmla="*/ 121450 h 1638677"/>
                <a:gd name="connsiteX59" fmla="*/ 1732580 w 2634559"/>
                <a:gd name="connsiteY59" fmla="*/ 147837 h 1638677"/>
                <a:gd name="connsiteX60" fmla="*/ 1656784 w 2634559"/>
                <a:gd name="connsiteY60" fmla="*/ 140328 h 1638677"/>
                <a:gd name="connsiteX61" fmla="*/ 1645799 w 2634559"/>
                <a:gd name="connsiteY61" fmla="*/ 197246 h 1638677"/>
                <a:gd name="connsiteX62" fmla="*/ 1583392 w 2634559"/>
                <a:gd name="connsiteY62" fmla="*/ 193684 h 1638677"/>
                <a:gd name="connsiteX63" fmla="*/ 1559793 w 2634559"/>
                <a:gd name="connsiteY63" fmla="*/ 216511 h 1638677"/>
                <a:gd name="connsiteX64" fmla="*/ 1496417 w 2634559"/>
                <a:gd name="connsiteY64" fmla="*/ 256092 h 1638677"/>
                <a:gd name="connsiteX65" fmla="*/ 1433816 w 2634559"/>
                <a:gd name="connsiteY65" fmla="*/ 247812 h 1638677"/>
                <a:gd name="connsiteX66" fmla="*/ 1402129 w 2634559"/>
                <a:gd name="connsiteY66" fmla="*/ 261971 h 1638677"/>
                <a:gd name="connsiteX67" fmla="*/ 1370828 w 2634559"/>
                <a:gd name="connsiteY67" fmla="*/ 289711 h 1638677"/>
                <a:gd name="connsiteX68" fmla="*/ 1312753 w 2634559"/>
                <a:gd name="connsiteY68" fmla="*/ 312344 h 1638677"/>
                <a:gd name="connsiteX69" fmla="*/ 1267485 w 2634559"/>
                <a:gd name="connsiteY69" fmla="*/ 339505 h 1638677"/>
                <a:gd name="connsiteX70" fmla="*/ 1252360 w 2634559"/>
                <a:gd name="connsiteY70" fmla="*/ 375719 h 1638677"/>
                <a:gd name="connsiteX71" fmla="*/ 1202953 w 2634559"/>
                <a:gd name="connsiteY71" fmla="*/ 429846 h 1638677"/>
                <a:gd name="connsiteX72" fmla="*/ 1154317 w 2634559"/>
                <a:gd name="connsiteY72" fmla="*/ 466253 h 1638677"/>
                <a:gd name="connsiteX73" fmla="*/ 1171651 w 2634559"/>
                <a:gd name="connsiteY73" fmla="*/ 479254 h 1638677"/>
                <a:gd name="connsiteX74" fmla="*/ 1077363 w 2634559"/>
                <a:gd name="connsiteY74" fmla="*/ 538681 h 1638677"/>
                <a:gd name="connsiteX75" fmla="*/ 1068309 w 2634559"/>
                <a:gd name="connsiteY75" fmla="*/ 570368 h 1638677"/>
                <a:gd name="connsiteX76" fmla="*/ 1027568 w 2634559"/>
                <a:gd name="connsiteY76" fmla="*/ 597528 h 1638677"/>
                <a:gd name="connsiteX77" fmla="*/ 995881 w 2634559"/>
                <a:gd name="connsiteY77" fmla="*/ 660903 h 1638677"/>
                <a:gd name="connsiteX78" fmla="*/ 973248 w 2634559"/>
                <a:gd name="connsiteY78" fmla="*/ 719750 h 1638677"/>
                <a:gd name="connsiteX79" fmla="*/ 950614 w 2634559"/>
                <a:gd name="connsiteY79" fmla="*/ 769544 h 1638677"/>
                <a:gd name="connsiteX80" fmla="*/ 923454 w 2634559"/>
                <a:gd name="connsiteY80" fmla="*/ 814812 h 1638677"/>
                <a:gd name="connsiteX81" fmla="*/ 900181 w 2634559"/>
                <a:gd name="connsiteY81" fmla="*/ 859884 h 1638677"/>
                <a:gd name="connsiteX82" fmla="*/ 832919 w 2634559"/>
                <a:gd name="connsiteY82" fmla="*/ 871299 h 1638677"/>
                <a:gd name="connsiteX83" fmla="*/ 722111 w 2634559"/>
                <a:gd name="connsiteY83" fmla="*/ 892849 h 1638677"/>
                <a:gd name="connsiteX84" fmla="*/ 658738 w 2634559"/>
                <a:gd name="connsiteY84" fmla="*/ 904068 h 1638677"/>
                <a:gd name="connsiteX85" fmla="*/ 578782 w 2634559"/>
                <a:gd name="connsiteY85" fmla="*/ 901264 h 1638677"/>
                <a:gd name="connsiteX86" fmla="*/ 497691 w 2634559"/>
                <a:gd name="connsiteY86" fmla="*/ 899543 h 1638677"/>
                <a:gd name="connsiteX87" fmla="*/ 400713 w 2634559"/>
                <a:gd name="connsiteY87" fmla="*/ 907957 h 1638677"/>
                <a:gd name="connsiteX88" fmla="*/ 298764 w 2634559"/>
                <a:gd name="connsiteY88" fmla="*/ 944170 h 1638677"/>
                <a:gd name="connsiteX89" fmla="*/ 227615 w 2634559"/>
                <a:gd name="connsiteY89" fmla="*/ 980384 h 1638677"/>
                <a:gd name="connsiteX90" fmla="*/ 162518 w 2634559"/>
                <a:gd name="connsiteY90" fmla="*/ 1029734 h 1638677"/>
                <a:gd name="connsiteX91" fmla="*/ 93339 w 2634559"/>
                <a:gd name="connsiteY91" fmla="*/ 1077807 h 1638677"/>
                <a:gd name="connsiteX92" fmla="*/ 48072 w 2634559"/>
                <a:gd name="connsiteY92" fmla="*/ 1085776 h 1638677"/>
                <a:gd name="connsiteX93" fmla="*/ 0 w 2634559"/>
                <a:gd name="connsiteY93" fmla="*/ 1077362 h 1638677"/>
                <a:gd name="connsiteX0" fmla="*/ 0 w 2634559"/>
                <a:gd name="connsiteY0" fmla="*/ 1013988 h 1638677"/>
                <a:gd name="connsiteX1" fmla="*/ 72428 w 2634559"/>
                <a:gd name="connsiteY1" fmla="*/ 1009461 h 1638677"/>
                <a:gd name="connsiteX2" fmla="*/ 199176 w 2634559"/>
                <a:gd name="connsiteY2" fmla="*/ 923453 h 1638677"/>
                <a:gd name="connsiteX3" fmla="*/ 339505 w 2634559"/>
                <a:gd name="connsiteY3" fmla="*/ 846499 h 1638677"/>
                <a:gd name="connsiteX4" fmla="*/ 439093 w 2634559"/>
                <a:gd name="connsiteY4" fmla="*/ 828392 h 1638677"/>
                <a:gd name="connsiteX5" fmla="*/ 642796 w 2634559"/>
                <a:gd name="connsiteY5" fmla="*/ 832919 h 1638677"/>
                <a:gd name="connsiteX6" fmla="*/ 746911 w 2634559"/>
                <a:gd name="connsiteY6" fmla="*/ 846499 h 1638677"/>
                <a:gd name="connsiteX7" fmla="*/ 823865 w 2634559"/>
                <a:gd name="connsiteY7" fmla="*/ 823865 h 1638677"/>
                <a:gd name="connsiteX8" fmla="*/ 878186 w 2634559"/>
                <a:gd name="connsiteY8" fmla="*/ 728804 h 1638677"/>
                <a:gd name="connsiteX9" fmla="*/ 941561 w 2634559"/>
                <a:gd name="connsiteY9" fmla="*/ 543208 h 1638677"/>
                <a:gd name="connsiteX10" fmla="*/ 1154317 w 2634559"/>
                <a:gd name="connsiteY10" fmla="*/ 330451 h 1638677"/>
                <a:gd name="connsiteX11" fmla="*/ 1190531 w 2634559"/>
                <a:gd name="connsiteY11" fmla="*/ 316871 h 1638677"/>
                <a:gd name="connsiteX12" fmla="*/ 1249378 w 2634559"/>
                <a:gd name="connsiteY12" fmla="*/ 239917 h 1638677"/>
                <a:gd name="connsiteX13" fmla="*/ 1480242 w 2634559"/>
                <a:gd name="connsiteY13" fmla="*/ 135802 h 1638677"/>
                <a:gd name="connsiteX14" fmla="*/ 1756372 w 2634559"/>
                <a:gd name="connsiteY14" fmla="*/ 31687 h 1638677"/>
                <a:gd name="connsiteX15" fmla="*/ 1896701 w 2634559"/>
                <a:gd name="connsiteY15" fmla="*/ 4526 h 1638677"/>
                <a:gd name="connsiteX16" fmla="*/ 2014396 w 2634559"/>
                <a:gd name="connsiteY16" fmla="*/ 0 h 1638677"/>
                <a:gd name="connsiteX17" fmla="*/ 2109458 w 2634559"/>
                <a:gd name="connsiteY17" fmla="*/ 58847 h 1638677"/>
                <a:gd name="connsiteX18" fmla="*/ 2209046 w 2634559"/>
                <a:gd name="connsiteY18" fmla="*/ 181069 h 1638677"/>
                <a:gd name="connsiteX19" fmla="*/ 2299580 w 2634559"/>
                <a:gd name="connsiteY19" fmla="*/ 307818 h 1638677"/>
                <a:gd name="connsiteX20" fmla="*/ 2399168 w 2634559"/>
                <a:gd name="connsiteY20" fmla="*/ 470780 h 1638677"/>
                <a:gd name="connsiteX21" fmla="*/ 2503283 w 2634559"/>
                <a:gd name="connsiteY21" fmla="*/ 624689 h 1638677"/>
                <a:gd name="connsiteX22" fmla="*/ 2575711 w 2634559"/>
                <a:gd name="connsiteY22" fmla="*/ 760491 h 1638677"/>
                <a:gd name="connsiteX23" fmla="*/ 2620978 w 2634559"/>
                <a:gd name="connsiteY23" fmla="*/ 882713 h 1638677"/>
                <a:gd name="connsiteX24" fmla="*/ 2634559 w 2634559"/>
                <a:gd name="connsiteY24" fmla="*/ 964194 h 1638677"/>
                <a:gd name="connsiteX25" fmla="*/ 2616452 w 2634559"/>
                <a:gd name="connsiteY25" fmla="*/ 1090942 h 1638677"/>
                <a:gd name="connsiteX26" fmla="*/ 2571184 w 2634559"/>
                <a:gd name="connsiteY26" fmla="*/ 1353493 h 1638677"/>
                <a:gd name="connsiteX27" fmla="*/ 2571184 w 2634559"/>
                <a:gd name="connsiteY27" fmla="*/ 1638677 h 1638677"/>
                <a:gd name="connsiteX28" fmla="*/ 2489703 w 2634559"/>
                <a:gd name="connsiteY28" fmla="*/ 1634150 h 1638677"/>
                <a:gd name="connsiteX29" fmla="*/ 2498757 w 2634559"/>
                <a:gd name="connsiteY29" fmla="*/ 1557196 h 1638677"/>
                <a:gd name="connsiteX30" fmla="*/ 2485176 w 2634559"/>
                <a:gd name="connsiteY30" fmla="*/ 1502875 h 1638677"/>
                <a:gd name="connsiteX31" fmla="*/ 2476123 w 2634559"/>
                <a:gd name="connsiteY31" fmla="*/ 1434974 h 1638677"/>
                <a:gd name="connsiteX32" fmla="*/ 2485176 w 2634559"/>
                <a:gd name="connsiteY32" fmla="*/ 1339913 h 1638677"/>
                <a:gd name="connsiteX33" fmla="*/ 2467069 w 2634559"/>
                <a:gd name="connsiteY33" fmla="*/ 1272012 h 1638677"/>
                <a:gd name="connsiteX34" fmla="*/ 2471596 w 2634559"/>
                <a:gd name="connsiteY34" fmla="*/ 1199584 h 1638677"/>
                <a:gd name="connsiteX35" fmla="*/ 2516863 w 2634559"/>
                <a:gd name="connsiteY35" fmla="*/ 1140736 h 1638677"/>
                <a:gd name="connsiteX36" fmla="*/ 2482581 w 2634559"/>
                <a:gd name="connsiteY36" fmla="*/ 1081117 h 1638677"/>
                <a:gd name="connsiteX37" fmla="*/ 2494230 w 2634559"/>
                <a:gd name="connsiteY37" fmla="*/ 1018515 h 1638677"/>
                <a:gd name="connsiteX38" fmla="*/ 2499336 w 2634559"/>
                <a:gd name="connsiteY38" fmla="*/ 935489 h 1638677"/>
                <a:gd name="connsiteX39" fmla="*/ 2473335 w 2634559"/>
                <a:gd name="connsiteY39" fmla="*/ 872693 h 1638677"/>
                <a:gd name="connsiteX40" fmla="*/ 2463701 w 2634559"/>
                <a:gd name="connsiteY40" fmla="*/ 814040 h 1638677"/>
                <a:gd name="connsiteX41" fmla="*/ 2432208 w 2634559"/>
                <a:gd name="connsiteY41" fmla="*/ 754806 h 1638677"/>
                <a:gd name="connsiteX42" fmla="*/ 2431821 w 2634559"/>
                <a:gd name="connsiteY42" fmla="*/ 692204 h 1638677"/>
                <a:gd name="connsiteX43" fmla="*/ 2390887 w 2634559"/>
                <a:gd name="connsiteY43" fmla="*/ 660131 h 1638677"/>
                <a:gd name="connsiteX44" fmla="*/ 2372780 w 2634559"/>
                <a:gd name="connsiteY44" fmla="*/ 614862 h 1638677"/>
                <a:gd name="connsiteX45" fmla="*/ 2332426 w 2634559"/>
                <a:gd name="connsiteY45" fmla="*/ 556401 h 1638677"/>
                <a:gd name="connsiteX46" fmla="*/ 2296405 w 2634559"/>
                <a:gd name="connsiteY46" fmla="*/ 502274 h 1638677"/>
                <a:gd name="connsiteX47" fmla="*/ 2269631 w 2634559"/>
                <a:gd name="connsiteY47" fmla="*/ 473956 h 1638677"/>
                <a:gd name="connsiteX48" fmla="*/ 2263366 w 2634559"/>
                <a:gd name="connsiteY48" fmla="*/ 416459 h 1638677"/>
                <a:gd name="connsiteX49" fmla="*/ 2231679 w 2634559"/>
                <a:gd name="connsiteY49" fmla="*/ 389299 h 1638677"/>
                <a:gd name="connsiteX50" fmla="*/ 2187377 w 2634559"/>
                <a:gd name="connsiteY50" fmla="*/ 352313 h 1638677"/>
                <a:gd name="connsiteX51" fmla="*/ 2138548 w 2634559"/>
                <a:gd name="connsiteY51" fmla="*/ 315326 h 1638677"/>
                <a:gd name="connsiteX52" fmla="*/ 2145671 w 2634559"/>
                <a:gd name="connsiteY52" fmla="*/ 244443 h 1638677"/>
                <a:gd name="connsiteX53" fmla="*/ 2074595 w 2634559"/>
                <a:gd name="connsiteY53" fmla="*/ 175577 h 1638677"/>
                <a:gd name="connsiteX54" fmla="*/ 2043101 w 2634559"/>
                <a:gd name="connsiteY54" fmla="*/ 143504 h 1638677"/>
                <a:gd name="connsiteX55" fmla="*/ 2011222 w 2634559"/>
                <a:gd name="connsiteY55" fmla="*/ 108062 h 1638677"/>
                <a:gd name="connsiteX56" fmla="*/ 1941968 w 2634559"/>
                <a:gd name="connsiteY56" fmla="*/ 76954 h 1638677"/>
                <a:gd name="connsiteX57" fmla="*/ 1901228 w 2634559"/>
                <a:gd name="connsiteY57" fmla="*/ 90534 h 1638677"/>
                <a:gd name="connsiteX58" fmla="*/ 1838712 w 2634559"/>
                <a:gd name="connsiteY58" fmla="*/ 121450 h 1638677"/>
                <a:gd name="connsiteX59" fmla="*/ 1732580 w 2634559"/>
                <a:gd name="connsiteY59" fmla="*/ 147837 h 1638677"/>
                <a:gd name="connsiteX60" fmla="*/ 1656784 w 2634559"/>
                <a:gd name="connsiteY60" fmla="*/ 140328 h 1638677"/>
                <a:gd name="connsiteX61" fmla="*/ 1645799 w 2634559"/>
                <a:gd name="connsiteY61" fmla="*/ 197246 h 1638677"/>
                <a:gd name="connsiteX62" fmla="*/ 1583392 w 2634559"/>
                <a:gd name="connsiteY62" fmla="*/ 193684 h 1638677"/>
                <a:gd name="connsiteX63" fmla="*/ 1559793 w 2634559"/>
                <a:gd name="connsiteY63" fmla="*/ 216511 h 1638677"/>
                <a:gd name="connsiteX64" fmla="*/ 1496417 w 2634559"/>
                <a:gd name="connsiteY64" fmla="*/ 256092 h 1638677"/>
                <a:gd name="connsiteX65" fmla="*/ 1433816 w 2634559"/>
                <a:gd name="connsiteY65" fmla="*/ 247812 h 1638677"/>
                <a:gd name="connsiteX66" fmla="*/ 1402129 w 2634559"/>
                <a:gd name="connsiteY66" fmla="*/ 261971 h 1638677"/>
                <a:gd name="connsiteX67" fmla="*/ 1370828 w 2634559"/>
                <a:gd name="connsiteY67" fmla="*/ 289711 h 1638677"/>
                <a:gd name="connsiteX68" fmla="*/ 1312753 w 2634559"/>
                <a:gd name="connsiteY68" fmla="*/ 312344 h 1638677"/>
                <a:gd name="connsiteX69" fmla="*/ 1267485 w 2634559"/>
                <a:gd name="connsiteY69" fmla="*/ 339505 h 1638677"/>
                <a:gd name="connsiteX70" fmla="*/ 1252360 w 2634559"/>
                <a:gd name="connsiteY70" fmla="*/ 375719 h 1638677"/>
                <a:gd name="connsiteX71" fmla="*/ 1202953 w 2634559"/>
                <a:gd name="connsiteY71" fmla="*/ 429846 h 1638677"/>
                <a:gd name="connsiteX72" fmla="*/ 1154317 w 2634559"/>
                <a:gd name="connsiteY72" fmla="*/ 466253 h 1638677"/>
                <a:gd name="connsiteX73" fmla="*/ 1171651 w 2634559"/>
                <a:gd name="connsiteY73" fmla="*/ 479254 h 1638677"/>
                <a:gd name="connsiteX74" fmla="*/ 1077363 w 2634559"/>
                <a:gd name="connsiteY74" fmla="*/ 538681 h 1638677"/>
                <a:gd name="connsiteX75" fmla="*/ 1068309 w 2634559"/>
                <a:gd name="connsiteY75" fmla="*/ 570368 h 1638677"/>
                <a:gd name="connsiteX76" fmla="*/ 1027568 w 2634559"/>
                <a:gd name="connsiteY76" fmla="*/ 597528 h 1638677"/>
                <a:gd name="connsiteX77" fmla="*/ 995881 w 2634559"/>
                <a:gd name="connsiteY77" fmla="*/ 660903 h 1638677"/>
                <a:gd name="connsiteX78" fmla="*/ 973248 w 2634559"/>
                <a:gd name="connsiteY78" fmla="*/ 719750 h 1638677"/>
                <a:gd name="connsiteX79" fmla="*/ 950614 w 2634559"/>
                <a:gd name="connsiteY79" fmla="*/ 769544 h 1638677"/>
                <a:gd name="connsiteX80" fmla="*/ 923454 w 2634559"/>
                <a:gd name="connsiteY80" fmla="*/ 814812 h 1638677"/>
                <a:gd name="connsiteX81" fmla="*/ 900181 w 2634559"/>
                <a:gd name="connsiteY81" fmla="*/ 859884 h 1638677"/>
                <a:gd name="connsiteX82" fmla="*/ 832919 w 2634559"/>
                <a:gd name="connsiteY82" fmla="*/ 871299 h 1638677"/>
                <a:gd name="connsiteX83" fmla="*/ 722111 w 2634559"/>
                <a:gd name="connsiteY83" fmla="*/ 892849 h 1638677"/>
                <a:gd name="connsiteX84" fmla="*/ 658738 w 2634559"/>
                <a:gd name="connsiteY84" fmla="*/ 904068 h 1638677"/>
                <a:gd name="connsiteX85" fmla="*/ 578782 w 2634559"/>
                <a:gd name="connsiteY85" fmla="*/ 901264 h 1638677"/>
                <a:gd name="connsiteX86" fmla="*/ 497691 w 2634559"/>
                <a:gd name="connsiteY86" fmla="*/ 899543 h 1638677"/>
                <a:gd name="connsiteX87" fmla="*/ 400713 w 2634559"/>
                <a:gd name="connsiteY87" fmla="*/ 907957 h 1638677"/>
                <a:gd name="connsiteX88" fmla="*/ 298764 w 2634559"/>
                <a:gd name="connsiteY88" fmla="*/ 944170 h 1638677"/>
                <a:gd name="connsiteX89" fmla="*/ 227615 w 2634559"/>
                <a:gd name="connsiteY89" fmla="*/ 980384 h 1638677"/>
                <a:gd name="connsiteX90" fmla="*/ 162518 w 2634559"/>
                <a:gd name="connsiteY90" fmla="*/ 1029734 h 1638677"/>
                <a:gd name="connsiteX91" fmla="*/ 93339 w 2634559"/>
                <a:gd name="connsiteY91" fmla="*/ 1077807 h 1638677"/>
                <a:gd name="connsiteX92" fmla="*/ 48072 w 2634559"/>
                <a:gd name="connsiteY92" fmla="*/ 1085776 h 1638677"/>
                <a:gd name="connsiteX93" fmla="*/ 0 w 2634559"/>
                <a:gd name="connsiteY93" fmla="*/ 1077362 h 1638677"/>
                <a:gd name="connsiteX0" fmla="*/ 0 w 2634559"/>
                <a:gd name="connsiteY0" fmla="*/ 1013988 h 1638677"/>
                <a:gd name="connsiteX1" fmla="*/ 72428 w 2634559"/>
                <a:gd name="connsiteY1" fmla="*/ 1009461 h 1638677"/>
                <a:gd name="connsiteX2" fmla="*/ 199176 w 2634559"/>
                <a:gd name="connsiteY2" fmla="*/ 923453 h 1638677"/>
                <a:gd name="connsiteX3" fmla="*/ 339505 w 2634559"/>
                <a:gd name="connsiteY3" fmla="*/ 846499 h 1638677"/>
                <a:gd name="connsiteX4" fmla="*/ 439093 w 2634559"/>
                <a:gd name="connsiteY4" fmla="*/ 828392 h 1638677"/>
                <a:gd name="connsiteX5" fmla="*/ 642796 w 2634559"/>
                <a:gd name="connsiteY5" fmla="*/ 832919 h 1638677"/>
                <a:gd name="connsiteX6" fmla="*/ 746911 w 2634559"/>
                <a:gd name="connsiteY6" fmla="*/ 846499 h 1638677"/>
                <a:gd name="connsiteX7" fmla="*/ 823865 w 2634559"/>
                <a:gd name="connsiteY7" fmla="*/ 823865 h 1638677"/>
                <a:gd name="connsiteX8" fmla="*/ 878186 w 2634559"/>
                <a:gd name="connsiteY8" fmla="*/ 728804 h 1638677"/>
                <a:gd name="connsiteX9" fmla="*/ 941561 w 2634559"/>
                <a:gd name="connsiteY9" fmla="*/ 543208 h 1638677"/>
                <a:gd name="connsiteX10" fmla="*/ 1154317 w 2634559"/>
                <a:gd name="connsiteY10" fmla="*/ 330451 h 1638677"/>
                <a:gd name="connsiteX11" fmla="*/ 1190531 w 2634559"/>
                <a:gd name="connsiteY11" fmla="*/ 316871 h 1638677"/>
                <a:gd name="connsiteX12" fmla="*/ 1249378 w 2634559"/>
                <a:gd name="connsiteY12" fmla="*/ 239917 h 1638677"/>
                <a:gd name="connsiteX13" fmla="*/ 1480242 w 2634559"/>
                <a:gd name="connsiteY13" fmla="*/ 135802 h 1638677"/>
                <a:gd name="connsiteX14" fmla="*/ 1756372 w 2634559"/>
                <a:gd name="connsiteY14" fmla="*/ 31687 h 1638677"/>
                <a:gd name="connsiteX15" fmla="*/ 1896701 w 2634559"/>
                <a:gd name="connsiteY15" fmla="*/ 4526 h 1638677"/>
                <a:gd name="connsiteX16" fmla="*/ 2014396 w 2634559"/>
                <a:gd name="connsiteY16" fmla="*/ 0 h 1638677"/>
                <a:gd name="connsiteX17" fmla="*/ 2109458 w 2634559"/>
                <a:gd name="connsiteY17" fmla="*/ 58847 h 1638677"/>
                <a:gd name="connsiteX18" fmla="*/ 2209046 w 2634559"/>
                <a:gd name="connsiteY18" fmla="*/ 181069 h 1638677"/>
                <a:gd name="connsiteX19" fmla="*/ 2299580 w 2634559"/>
                <a:gd name="connsiteY19" fmla="*/ 307818 h 1638677"/>
                <a:gd name="connsiteX20" fmla="*/ 2399168 w 2634559"/>
                <a:gd name="connsiteY20" fmla="*/ 470780 h 1638677"/>
                <a:gd name="connsiteX21" fmla="*/ 2503283 w 2634559"/>
                <a:gd name="connsiteY21" fmla="*/ 624689 h 1638677"/>
                <a:gd name="connsiteX22" fmla="*/ 2575711 w 2634559"/>
                <a:gd name="connsiteY22" fmla="*/ 760491 h 1638677"/>
                <a:gd name="connsiteX23" fmla="*/ 2620978 w 2634559"/>
                <a:gd name="connsiteY23" fmla="*/ 882713 h 1638677"/>
                <a:gd name="connsiteX24" fmla="*/ 2634559 w 2634559"/>
                <a:gd name="connsiteY24" fmla="*/ 964194 h 1638677"/>
                <a:gd name="connsiteX25" fmla="*/ 2616452 w 2634559"/>
                <a:gd name="connsiteY25" fmla="*/ 1090942 h 1638677"/>
                <a:gd name="connsiteX26" fmla="*/ 2571184 w 2634559"/>
                <a:gd name="connsiteY26" fmla="*/ 1353493 h 1638677"/>
                <a:gd name="connsiteX27" fmla="*/ 2571184 w 2634559"/>
                <a:gd name="connsiteY27" fmla="*/ 1638677 h 1638677"/>
                <a:gd name="connsiteX28" fmla="*/ 2489703 w 2634559"/>
                <a:gd name="connsiteY28" fmla="*/ 1634150 h 1638677"/>
                <a:gd name="connsiteX29" fmla="*/ 2498757 w 2634559"/>
                <a:gd name="connsiteY29" fmla="*/ 1557196 h 1638677"/>
                <a:gd name="connsiteX30" fmla="*/ 2485176 w 2634559"/>
                <a:gd name="connsiteY30" fmla="*/ 1502875 h 1638677"/>
                <a:gd name="connsiteX31" fmla="*/ 2476123 w 2634559"/>
                <a:gd name="connsiteY31" fmla="*/ 1434974 h 1638677"/>
                <a:gd name="connsiteX32" fmla="*/ 2485176 w 2634559"/>
                <a:gd name="connsiteY32" fmla="*/ 1339913 h 1638677"/>
                <a:gd name="connsiteX33" fmla="*/ 2467069 w 2634559"/>
                <a:gd name="connsiteY33" fmla="*/ 1272012 h 1638677"/>
                <a:gd name="connsiteX34" fmla="*/ 2471596 w 2634559"/>
                <a:gd name="connsiteY34" fmla="*/ 1199584 h 1638677"/>
                <a:gd name="connsiteX35" fmla="*/ 2447524 w 2634559"/>
                <a:gd name="connsiteY35" fmla="*/ 1136403 h 1638677"/>
                <a:gd name="connsiteX36" fmla="*/ 2482581 w 2634559"/>
                <a:gd name="connsiteY36" fmla="*/ 1081117 h 1638677"/>
                <a:gd name="connsiteX37" fmla="*/ 2494230 w 2634559"/>
                <a:gd name="connsiteY37" fmla="*/ 1018515 h 1638677"/>
                <a:gd name="connsiteX38" fmla="*/ 2499336 w 2634559"/>
                <a:gd name="connsiteY38" fmla="*/ 935489 h 1638677"/>
                <a:gd name="connsiteX39" fmla="*/ 2473335 w 2634559"/>
                <a:gd name="connsiteY39" fmla="*/ 872693 h 1638677"/>
                <a:gd name="connsiteX40" fmla="*/ 2463701 w 2634559"/>
                <a:gd name="connsiteY40" fmla="*/ 814040 h 1638677"/>
                <a:gd name="connsiteX41" fmla="*/ 2432208 w 2634559"/>
                <a:gd name="connsiteY41" fmla="*/ 754806 h 1638677"/>
                <a:gd name="connsiteX42" fmla="*/ 2431821 w 2634559"/>
                <a:gd name="connsiteY42" fmla="*/ 692204 h 1638677"/>
                <a:gd name="connsiteX43" fmla="*/ 2390887 w 2634559"/>
                <a:gd name="connsiteY43" fmla="*/ 660131 h 1638677"/>
                <a:gd name="connsiteX44" fmla="*/ 2372780 w 2634559"/>
                <a:gd name="connsiteY44" fmla="*/ 614862 h 1638677"/>
                <a:gd name="connsiteX45" fmla="*/ 2332426 w 2634559"/>
                <a:gd name="connsiteY45" fmla="*/ 556401 h 1638677"/>
                <a:gd name="connsiteX46" fmla="*/ 2296405 w 2634559"/>
                <a:gd name="connsiteY46" fmla="*/ 502274 h 1638677"/>
                <a:gd name="connsiteX47" fmla="*/ 2269631 w 2634559"/>
                <a:gd name="connsiteY47" fmla="*/ 473956 h 1638677"/>
                <a:gd name="connsiteX48" fmla="*/ 2263366 w 2634559"/>
                <a:gd name="connsiteY48" fmla="*/ 416459 h 1638677"/>
                <a:gd name="connsiteX49" fmla="*/ 2231679 w 2634559"/>
                <a:gd name="connsiteY49" fmla="*/ 389299 h 1638677"/>
                <a:gd name="connsiteX50" fmla="*/ 2187377 w 2634559"/>
                <a:gd name="connsiteY50" fmla="*/ 352313 h 1638677"/>
                <a:gd name="connsiteX51" fmla="*/ 2138548 w 2634559"/>
                <a:gd name="connsiteY51" fmla="*/ 315326 h 1638677"/>
                <a:gd name="connsiteX52" fmla="*/ 2145671 w 2634559"/>
                <a:gd name="connsiteY52" fmla="*/ 244443 h 1638677"/>
                <a:gd name="connsiteX53" fmla="*/ 2074595 w 2634559"/>
                <a:gd name="connsiteY53" fmla="*/ 175577 h 1638677"/>
                <a:gd name="connsiteX54" fmla="*/ 2043101 w 2634559"/>
                <a:gd name="connsiteY54" fmla="*/ 143504 h 1638677"/>
                <a:gd name="connsiteX55" fmla="*/ 2011222 w 2634559"/>
                <a:gd name="connsiteY55" fmla="*/ 108062 h 1638677"/>
                <a:gd name="connsiteX56" fmla="*/ 1941968 w 2634559"/>
                <a:gd name="connsiteY56" fmla="*/ 76954 h 1638677"/>
                <a:gd name="connsiteX57" fmla="*/ 1901228 w 2634559"/>
                <a:gd name="connsiteY57" fmla="*/ 90534 h 1638677"/>
                <a:gd name="connsiteX58" fmla="*/ 1838712 w 2634559"/>
                <a:gd name="connsiteY58" fmla="*/ 121450 h 1638677"/>
                <a:gd name="connsiteX59" fmla="*/ 1732580 w 2634559"/>
                <a:gd name="connsiteY59" fmla="*/ 147837 h 1638677"/>
                <a:gd name="connsiteX60" fmla="*/ 1656784 w 2634559"/>
                <a:gd name="connsiteY60" fmla="*/ 140328 h 1638677"/>
                <a:gd name="connsiteX61" fmla="*/ 1645799 w 2634559"/>
                <a:gd name="connsiteY61" fmla="*/ 197246 h 1638677"/>
                <a:gd name="connsiteX62" fmla="*/ 1583392 w 2634559"/>
                <a:gd name="connsiteY62" fmla="*/ 193684 h 1638677"/>
                <a:gd name="connsiteX63" fmla="*/ 1559793 w 2634559"/>
                <a:gd name="connsiteY63" fmla="*/ 216511 h 1638677"/>
                <a:gd name="connsiteX64" fmla="*/ 1496417 w 2634559"/>
                <a:gd name="connsiteY64" fmla="*/ 256092 h 1638677"/>
                <a:gd name="connsiteX65" fmla="*/ 1433816 w 2634559"/>
                <a:gd name="connsiteY65" fmla="*/ 247812 h 1638677"/>
                <a:gd name="connsiteX66" fmla="*/ 1402129 w 2634559"/>
                <a:gd name="connsiteY66" fmla="*/ 261971 h 1638677"/>
                <a:gd name="connsiteX67" fmla="*/ 1370828 w 2634559"/>
                <a:gd name="connsiteY67" fmla="*/ 289711 h 1638677"/>
                <a:gd name="connsiteX68" fmla="*/ 1312753 w 2634559"/>
                <a:gd name="connsiteY68" fmla="*/ 312344 h 1638677"/>
                <a:gd name="connsiteX69" fmla="*/ 1267485 w 2634559"/>
                <a:gd name="connsiteY69" fmla="*/ 339505 h 1638677"/>
                <a:gd name="connsiteX70" fmla="*/ 1252360 w 2634559"/>
                <a:gd name="connsiteY70" fmla="*/ 375719 h 1638677"/>
                <a:gd name="connsiteX71" fmla="*/ 1202953 w 2634559"/>
                <a:gd name="connsiteY71" fmla="*/ 429846 h 1638677"/>
                <a:gd name="connsiteX72" fmla="*/ 1154317 w 2634559"/>
                <a:gd name="connsiteY72" fmla="*/ 466253 h 1638677"/>
                <a:gd name="connsiteX73" fmla="*/ 1171651 w 2634559"/>
                <a:gd name="connsiteY73" fmla="*/ 479254 h 1638677"/>
                <a:gd name="connsiteX74" fmla="*/ 1077363 w 2634559"/>
                <a:gd name="connsiteY74" fmla="*/ 538681 h 1638677"/>
                <a:gd name="connsiteX75" fmla="*/ 1068309 w 2634559"/>
                <a:gd name="connsiteY75" fmla="*/ 570368 h 1638677"/>
                <a:gd name="connsiteX76" fmla="*/ 1027568 w 2634559"/>
                <a:gd name="connsiteY76" fmla="*/ 597528 h 1638677"/>
                <a:gd name="connsiteX77" fmla="*/ 995881 w 2634559"/>
                <a:gd name="connsiteY77" fmla="*/ 660903 h 1638677"/>
                <a:gd name="connsiteX78" fmla="*/ 973248 w 2634559"/>
                <a:gd name="connsiteY78" fmla="*/ 719750 h 1638677"/>
                <a:gd name="connsiteX79" fmla="*/ 950614 w 2634559"/>
                <a:gd name="connsiteY79" fmla="*/ 769544 h 1638677"/>
                <a:gd name="connsiteX80" fmla="*/ 923454 w 2634559"/>
                <a:gd name="connsiteY80" fmla="*/ 814812 h 1638677"/>
                <a:gd name="connsiteX81" fmla="*/ 900181 w 2634559"/>
                <a:gd name="connsiteY81" fmla="*/ 859884 h 1638677"/>
                <a:gd name="connsiteX82" fmla="*/ 832919 w 2634559"/>
                <a:gd name="connsiteY82" fmla="*/ 871299 h 1638677"/>
                <a:gd name="connsiteX83" fmla="*/ 722111 w 2634559"/>
                <a:gd name="connsiteY83" fmla="*/ 892849 h 1638677"/>
                <a:gd name="connsiteX84" fmla="*/ 658738 w 2634559"/>
                <a:gd name="connsiteY84" fmla="*/ 904068 h 1638677"/>
                <a:gd name="connsiteX85" fmla="*/ 578782 w 2634559"/>
                <a:gd name="connsiteY85" fmla="*/ 901264 h 1638677"/>
                <a:gd name="connsiteX86" fmla="*/ 497691 w 2634559"/>
                <a:gd name="connsiteY86" fmla="*/ 899543 h 1638677"/>
                <a:gd name="connsiteX87" fmla="*/ 400713 w 2634559"/>
                <a:gd name="connsiteY87" fmla="*/ 907957 h 1638677"/>
                <a:gd name="connsiteX88" fmla="*/ 298764 w 2634559"/>
                <a:gd name="connsiteY88" fmla="*/ 944170 h 1638677"/>
                <a:gd name="connsiteX89" fmla="*/ 227615 w 2634559"/>
                <a:gd name="connsiteY89" fmla="*/ 980384 h 1638677"/>
                <a:gd name="connsiteX90" fmla="*/ 162518 w 2634559"/>
                <a:gd name="connsiteY90" fmla="*/ 1029734 h 1638677"/>
                <a:gd name="connsiteX91" fmla="*/ 93339 w 2634559"/>
                <a:gd name="connsiteY91" fmla="*/ 1077807 h 1638677"/>
                <a:gd name="connsiteX92" fmla="*/ 48072 w 2634559"/>
                <a:gd name="connsiteY92" fmla="*/ 1085776 h 1638677"/>
                <a:gd name="connsiteX93" fmla="*/ 0 w 2634559"/>
                <a:gd name="connsiteY93" fmla="*/ 1077362 h 1638677"/>
                <a:gd name="connsiteX0" fmla="*/ 0 w 2634559"/>
                <a:gd name="connsiteY0" fmla="*/ 1013988 h 1638677"/>
                <a:gd name="connsiteX1" fmla="*/ 72428 w 2634559"/>
                <a:gd name="connsiteY1" fmla="*/ 1009461 h 1638677"/>
                <a:gd name="connsiteX2" fmla="*/ 199176 w 2634559"/>
                <a:gd name="connsiteY2" fmla="*/ 923453 h 1638677"/>
                <a:gd name="connsiteX3" fmla="*/ 339505 w 2634559"/>
                <a:gd name="connsiteY3" fmla="*/ 846499 h 1638677"/>
                <a:gd name="connsiteX4" fmla="*/ 439093 w 2634559"/>
                <a:gd name="connsiteY4" fmla="*/ 828392 h 1638677"/>
                <a:gd name="connsiteX5" fmla="*/ 642796 w 2634559"/>
                <a:gd name="connsiteY5" fmla="*/ 832919 h 1638677"/>
                <a:gd name="connsiteX6" fmla="*/ 746911 w 2634559"/>
                <a:gd name="connsiteY6" fmla="*/ 846499 h 1638677"/>
                <a:gd name="connsiteX7" fmla="*/ 823865 w 2634559"/>
                <a:gd name="connsiteY7" fmla="*/ 823865 h 1638677"/>
                <a:gd name="connsiteX8" fmla="*/ 878186 w 2634559"/>
                <a:gd name="connsiteY8" fmla="*/ 728804 h 1638677"/>
                <a:gd name="connsiteX9" fmla="*/ 941561 w 2634559"/>
                <a:gd name="connsiteY9" fmla="*/ 543208 h 1638677"/>
                <a:gd name="connsiteX10" fmla="*/ 1154317 w 2634559"/>
                <a:gd name="connsiteY10" fmla="*/ 330451 h 1638677"/>
                <a:gd name="connsiteX11" fmla="*/ 1190531 w 2634559"/>
                <a:gd name="connsiteY11" fmla="*/ 316871 h 1638677"/>
                <a:gd name="connsiteX12" fmla="*/ 1249378 w 2634559"/>
                <a:gd name="connsiteY12" fmla="*/ 239917 h 1638677"/>
                <a:gd name="connsiteX13" fmla="*/ 1480242 w 2634559"/>
                <a:gd name="connsiteY13" fmla="*/ 135802 h 1638677"/>
                <a:gd name="connsiteX14" fmla="*/ 1756372 w 2634559"/>
                <a:gd name="connsiteY14" fmla="*/ 31687 h 1638677"/>
                <a:gd name="connsiteX15" fmla="*/ 1896701 w 2634559"/>
                <a:gd name="connsiteY15" fmla="*/ 4526 h 1638677"/>
                <a:gd name="connsiteX16" fmla="*/ 2014396 w 2634559"/>
                <a:gd name="connsiteY16" fmla="*/ 0 h 1638677"/>
                <a:gd name="connsiteX17" fmla="*/ 2109458 w 2634559"/>
                <a:gd name="connsiteY17" fmla="*/ 58847 h 1638677"/>
                <a:gd name="connsiteX18" fmla="*/ 2209046 w 2634559"/>
                <a:gd name="connsiteY18" fmla="*/ 181069 h 1638677"/>
                <a:gd name="connsiteX19" fmla="*/ 2299580 w 2634559"/>
                <a:gd name="connsiteY19" fmla="*/ 307818 h 1638677"/>
                <a:gd name="connsiteX20" fmla="*/ 2399168 w 2634559"/>
                <a:gd name="connsiteY20" fmla="*/ 470780 h 1638677"/>
                <a:gd name="connsiteX21" fmla="*/ 2503283 w 2634559"/>
                <a:gd name="connsiteY21" fmla="*/ 624689 h 1638677"/>
                <a:gd name="connsiteX22" fmla="*/ 2575711 w 2634559"/>
                <a:gd name="connsiteY22" fmla="*/ 760491 h 1638677"/>
                <a:gd name="connsiteX23" fmla="*/ 2620978 w 2634559"/>
                <a:gd name="connsiteY23" fmla="*/ 882713 h 1638677"/>
                <a:gd name="connsiteX24" fmla="*/ 2634559 w 2634559"/>
                <a:gd name="connsiteY24" fmla="*/ 964194 h 1638677"/>
                <a:gd name="connsiteX25" fmla="*/ 2616452 w 2634559"/>
                <a:gd name="connsiteY25" fmla="*/ 1090942 h 1638677"/>
                <a:gd name="connsiteX26" fmla="*/ 2571184 w 2634559"/>
                <a:gd name="connsiteY26" fmla="*/ 1353493 h 1638677"/>
                <a:gd name="connsiteX27" fmla="*/ 2571184 w 2634559"/>
                <a:gd name="connsiteY27" fmla="*/ 1638677 h 1638677"/>
                <a:gd name="connsiteX28" fmla="*/ 2489703 w 2634559"/>
                <a:gd name="connsiteY28" fmla="*/ 1634150 h 1638677"/>
                <a:gd name="connsiteX29" fmla="*/ 2498757 w 2634559"/>
                <a:gd name="connsiteY29" fmla="*/ 1557196 h 1638677"/>
                <a:gd name="connsiteX30" fmla="*/ 2485176 w 2634559"/>
                <a:gd name="connsiteY30" fmla="*/ 1502875 h 1638677"/>
                <a:gd name="connsiteX31" fmla="*/ 2476123 w 2634559"/>
                <a:gd name="connsiteY31" fmla="*/ 1434974 h 1638677"/>
                <a:gd name="connsiteX32" fmla="*/ 2441839 w 2634559"/>
                <a:gd name="connsiteY32" fmla="*/ 1339913 h 1638677"/>
                <a:gd name="connsiteX33" fmla="*/ 2467069 w 2634559"/>
                <a:gd name="connsiteY33" fmla="*/ 1272012 h 1638677"/>
                <a:gd name="connsiteX34" fmla="*/ 2471596 w 2634559"/>
                <a:gd name="connsiteY34" fmla="*/ 1199584 h 1638677"/>
                <a:gd name="connsiteX35" fmla="*/ 2447524 w 2634559"/>
                <a:gd name="connsiteY35" fmla="*/ 1136403 h 1638677"/>
                <a:gd name="connsiteX36" fmla="*/ 2482581 w 2634559"/>
                <a:gd name="connsiteY36" fmla="*/ 1081117 h 1638677"/>
                <a:gd name="connsiteX37" fmla="*/ 2494230 w 2634559"/>
                <a:gd name="connsiteY37" fmla="*/ 1018515 h 1638677"/>
                <a:gd name="connsiteX38" fmla="*/ 2499336 w 2634559"/>
                <a:gd name="connsiteY38" fmla="*/ 935489 h 1638677"/>
                <a:gd name="connsiteX39" fmla="*/ 2473335 w 2634559"/>
                <a:gd name="connsiteY39" fmla="*/ 872693 h 1638677"/>
                <a:gd name="connsiteX40" fmla="*/ 2463701 w 2634559"/>
                <a:gd name="connsiteY40" fmla="*/ 814040 h 1638677"/>
                <a:gd name="connsiteX41" fmla="*/ 2432208 w 2634559"/>
                <a:gd name="connsiteY41" fmla="*/ 754806 h 1638677"/>
                <a:gd name="connsiteX42" fmla="*/ 2431821 w 2634559"/>
                <a:gd name="connsiteY42" fmla="*/ 692204 h 1638677"/>
                <a:gd name="connsiteX43" fmla="*/ 2390887 w 2634559"/>
                <a:gd name="connsiteY43" fmla="*/ 660131 h 1638677"/>
                <a:gd name="connsiteX44" fmla="*/ 2372780 w 2634559"/>
                <a:gd name="connsiteY44" fmla="*/ 614862 h 1638677"/>
                <a:gd name="connsiteX45" fmla="*/ 2332426 w 2634559"/>
                <a:gd name="connsiteY45" fmla="*/ 556401 h 1638677"/>
                <a:gd name="connsiteX46" fmla="*/ 2296405 w 2634559"/>
                <a:gd name="connsiteY46" fmla="*/ 502274 h 1638677"/>
                <a:gd name="connsiteX47" fmla="*/ 2269631 w 2634559"/>
                <a:gd name="connsiteY47" fmla="*/ 473956 h 1638677"/>
                <a:gd name="connsiteX48" fmla="*/ 2263366 w 2634559"/>
                <a:gd name="connsiteY48" fmla="*/ 416459 h 1638677"/>
                <a:gd name="connsiteX49" fmla="*/ 2231679 w 2634559"/>
                <a:gd name="connsiteY49" fmla="*/ 389299 h 1638677"/>
                <a:gd name="connsiteX50" fmla="*/ 2187377 w 2634559"/>
                <a:gd name="connsiteY50" fmla="*/ 352313 h 1638677"/>
                <a:gd name="connsiteX51" fmla="*/ 2138548 w 2634559"/>
                <a:gd name="connsiteY51" fmla="*/ 315326 h 1638677"/>
                <a:gd name="connsiteX52" fmla="*/ 2145671 w 2634559"/>
                <a:gd name="connsiteY52" fmla="*/ 244443 h 1638677"/>
                <a:gd name="connsiteX53" fmla="*/ 2074595 w 2634559"/>
                <a:gd name="connsiteY53" fmla="*/ 175577 h 1638677"/>
                <a:gd name="connsiteX54" fmla="*/ 2043101 w 2634559"/>
                <a:gd name="connsiteY54" fmla="*/ 143504 h 1638677"/>
                <a:gd name="connsiteX55" fmla="*/ 2011222 w 2634559"/>
                <a:gd name="connsiteY55" fmla="*/ 108062 h 1638677"/>
                <a:gd name="connsiteX56" fmla="*/ 1941968 w 2634559"/>
                <a:gd name="connsiteY56" fmla="*/ 76954 h 1638677"/>
                <a:gd name="connsiteX57" fmla="*/ 1901228 w 2634559"/>
                <a:gd name="connsiteY57" fmla="*/ 90534 h 1638677"/>
                <a:gd name="connsiteX58" fmla="*/ 1838712 w 2634559"/>
                <a:gd name="connsiteY58" fmla="*/ 121450 h 1638677"/>
                <a:gd name="connsiteX59" fmla="*/ 1732580 w 2634559"/>
                <a:gd name="connsiteY59" fmla="*/ 147837 h 1638677"/>
                <a:gd name="connsiteX60" fmla="*/ 1656784 w 2634559"/>
                <a:gd name="connsiteY60" fmla="*/ 140328 h 1638677"/>
                <a:gd name="connsiteX61" fmla="*/ 1645799 w 2634559"/>
                <a:gd name="connsiteY61" fmla="*/ 197246 h 1638677"/>
                <a:gd name="connsiteX62" fmla="*/ 1583392 w 2634559"/>
                <a:gd name="connsiteY62" fmla="*/ 193684 h 1638677"/>
                <a:gd name="connsiteX63" fmla="*/ 1559793 w 2634559"/>
                <a:gd name="connsiteY63" fmla="*/ 216511 h 1638677"/>
                <a:gd name="connsiteX64" fmla="*/ 1496417 w 2634559"/>
                <a:gd name="connsiteY64" fmla="*/ 256092 h 1638677"/>
                <a:gd name="connsiteX65" fmla="*/ 1433816 w 2634559"/>
                <a:gd name="connsiteY65" fmla="*/ 247812 h 1638677"/>
                <a:gd name="connsiteX66" fmla="*/ 1402129 w 2634559"/>
                <a:gd name="connsiteY66" fmla="*/ 261971 h 1638677"/>
                <a:gd name="connsiteX67" fmla="*/ 1370828 w 2634559"/>
                <a:gd name="connsiteY67" fmla="*/ 289711 h 1638677"/>
                <a:gd name="connsiteX68" fmla="*/ 1312753 w 2634559"/>
                <a:gd name="connsiteY68" fmla="*/ 312344 h 1638677"/>
                <a:gd name="connsiteX69" fmla="*/ 1267485 w 2634559"/>
                <a:gd name="connsiteY69" fmla="*/ 339505 h 1638677"/>
                <a:gd name="connsiteX70" fmla="*/ 1252360 w 2634559"/>
                <a:gd name="connsiteY70" fmla="*/ 375719 h 1638677"/>
                <a:gd name="connsiteX71" fmla="*/ 1202953 w 2634559"/>
                <a:gd name="connsiteY71" fmla="*/ 429846 h 1638677"/>
                <a:gd name="connsiteX72" fmla="*/ 1154317 w 2634559"/>
                <a:gd name="connsiteY72" fmla="*/ 466253 h 1638677"/>
                <a:gd name="connsiteX73" fmla="*/ 1171651 w 2634559"/>
                <a:gd name="connsiteY73" fmla="*/ 479254 h 1638677"/>
                <a:gd name="connsiteX74" fmla="*/ 1077363 w 2634559"/>
                <a:gd name="connsiteY74" fmla="*/ 538681 h 1638677"/>
                <a:gd name="connsiteX75" fmla="*/ 1068309 w 2634559"/>
                <a:gd name="connsiteY75" fmla="*/ 570368 h 1638677"/>
                <a:gd name="connsiteX76" fmla="*/ 1027568 w 2634559"/>
                <a:gd name="connsiteY76" fmla="*/ 597528 h 1638677"/>
                <a:gd name="connsiteX77" fmla="*/ 995881 w 2634559"/>
                <a:gd name="connsiteY77" fmla="*/ 660903 h 1638677"/>
                <a:gd name="connsiteX78" fmla="*/ 973248 w 2634559"/>
                <a:gd name="connsiteY78" fmla="*/ 719750 h 1638677"/>
                <a:gd name="connsiteX79" fmla="*/ 950614 w 2634559"/>
                <a:gd name="connsiteY79" fmla="*/ 769544 h 1638677"/>
                <a:gd name="connsiteX80" fmla="*/ 923454 w 2634559"/>
                <a:gd name="connsiteY80" fmla="*/ 814812 h 1638677"/>
                <a:gd name="connsiteX81" fmla="*/ 900181 w 2634559"/>
                <a:gd name="connsiteY81" fmla="*/ 859884 h 1638677"/>
                <a:gd name="connsiteX82" fmla="*/ 832919 w 2634559"/>
                <a:gd name="connsiteY82" fmla="*/ 871299 h 1638677"/>
                <a:gd name="connsiteX83" fmla="*/ 722111 w 2634559"/>
                <a:gd name="connsiteY83" fmla="*/ 892849 h 1638677"/>
                <a:gd name="connsiteX84" fmla="*/ 658738 w 2634559"/>
                <a:gd name="connsiteY84" fmla="*/ 904068 h 1638677"/>
                <a:gd name="connsiteX85" fmla="*/ 578782 w 2634559"/>
                <a:gd name="connsiteY85" fmla="*/ 901264 h 1638677"/>
                <a:gd name="connsiteX86" fmla="*/ 497691 w 2634559"/>
                <a:gd name="connsiteY86" fmla="*/ 899543 h 1638677"/>
                <a:gd name="connsiteX87" fmla="*/ 400713 w 2634559"/>
                <a:gd name="connsiteY87" fmla="*/ 907957 h 1638677"/>
                <a:gd name="connsiteX88" fmla="*/ 298764 w 2634559"/>
                <a:gd name="connsiteY88" fmla="*/ 944170 h 1638677"/>
                <a:gd name="connsiteX89" fmla="*/ 227615 w 2634559"/>
                <a:gd name="connsiteY89" fmla="*/ 980384 h 1638677"/>
                <a:gd name="connsiteX90" fmla="*/ 162518 w 2634559"/>
                <a:gd name="connsiteY90" fmla="*/ 1029734 h 1638677"/>
                <a:gd name="connsiteX91" fmla="*/ 93339 w 2634559"/>
                <a:gd name="connsiteY91" fmla="*/ 1077807 h 1638677"/>
                <a:gd name="connsiteX92" fmla="*/ 48072 w 2634559"/>
                <a:gd name="connsiteY92" fmla="*/ 1085776 h 1638677"/>
                <a:gd name="connsiteX93" fmla="*/ 0 w 2634559"/>
                <a:gd name="connsiteY93" fmla="*/ 1077362 h 1638677"/>
                <a:gd name="connsiteX0" fmla="*/ 0 w 2634559"/>
                <a:gd name="connsiteY0" fmla="*/ 1013988 h 1638677"/>
                <a:gd name="connsiteX1" fmla="*/ 72428 w 2634559"/>
                <a:gd name="connsiteY1" fmla="*/ 1009461 h 1638677"/>
                <a:gd name="connsiteX2" fmla="*/ 199176 w 2634559"/>
                <a:gd name="connsiteY2" fmla="*/ 923453 h 1638677"/>
                <a:gd name="connsiteX3" fmla="*/ 339505 w 2634559"/>
                <a:gd name="connsiteY3" fmla="*/ 846499 h 1638677"/>
                <a:gd name="connsiteX4" fmla="*/ 439093 w 2634559"/>
                <a:gd name="connsiteY4" fmla="*/ 828392 h 1638677"/>
                <a:gd name="connsiteX5" fmla="*/ 642796 w 2634559"/>
                <a:gd name="connsiteY5" fmla="*/ 832919 h 1638677"/>
                <a:gd name="connsiteX6" fmla="*/ 746911 w 2634559"/>
                <a:gd name="connsiteY6" fmla="*/ 846499 h 1638677"/>
                <a:gd name="connsiteX7" fmla="*/ 823865 w 2634559"/>
                <a:gd name="connsiteY7" fmla="*/ 823865 h 1638677"/>
                <a:gd name="connsiteX8" fmla="*/ 878186 w 2634559"/>
                <a:gd name="connsiteY8" fmla="*/ 728804 h 1638677"/>
                <a:gd name="connsiteX9" fmla="*/ 941561 w 2634559"/>
                <a:gd name="connsiteY9" fmla="*/ 543208 h 1638677"/>
                <a:gd name="connsiteX10" fmla="*/ 1154317 w 2634559"/>
                <a:gd name="connsiteY10" fmla="*/ 330451 h 1638677"/>
                <a:gd name="connsiteX11" fmla="*/ 1190531 w 2634559"/>
                <a:gd name="connsiteY11" fmla="*/ 316871 h 1638677"/>
                <a:gd name="connsiteX12" fmla="*/ 1249378 w 2634559"/>
                <a:gd name="connsiteY12" fmla="*/ 239917 h 1638677"/>
                <a:gd name="connsiteX13" fmla="*/ 1480242 w 2634559"/>
                <a:gd name="connsiteY13" fmla="*/ 135802 h 1638677"/>
                <a:gd name="connsiteX14" fmla="*/ 1756372 w 2634559"/>
                <a:gd name="connsiteY14" fmla="*/ 31687 h 1638677"/>
                <a:gd name="connsiteX15" fmla="*/ 1896701 w 2634559"/>
                <a:gd name="connsiteY15" fmla="*/ 4526 h 1638677"/>
                <a:gd name="connsiteX16" fmla="*/ 2014396 w 2634559"/>
                <a:gd name="connsiteY16" fmla="*/ 0 h 1638677"/>
                <a:gd name="connsiteX17" fmla="*/ 2109458 w 2634559"/>
                <a:gd name="connsiteY17" fmla="*/ 58847 h 1638677"/>
                <a:gd name="connsiteX18" fmla="*/ 2209046 w 2634559"/>
                <a:gd name="connsiteY18" fmla="*/ 181069 h 1638677"/>
                <a:gd name="connsiteX19" fmla="*/ 2299580 w 2634559"/>
                <a:gd name="connsiteY19" fmla="*/ 307818 h 1638677"/>
                <a:gd name="connsiteX20" fmla="*/ 2399168 w 2634559"/>
                <a:gd name="connsiteY20" fmla="*/ 470780 h 1638677"/>
                <a:gd name="connsiteX21" fmla="*/ 2503283 w 2634559"/>
                <a:gd name="connsiteY21" fmla="*/ 624689 h 1638677"/>
                <a:gd name="connsiteX22" fmla="*/ 2575711 w 2634559"/>
                <a:gd name="connsiteY22" fmla="*/ 760491 h 1638677"/>
                <a:gd name="connsiteX23" fmla="*/ 2620978 w 2634559"/>
                <a:gd name="connsiteY23" fmla="*/ 882713 h 1638677"/>
                <a:gd name="connsiteX24" fmla="*/ 2634559 w 2634559"/>
                <a:gd name="connsiteY24" fmla="*/ 964194 h 1638677"/>
                <a:gd name="connsiteX25" fmla="*/ 2616452 w 2634559"/>
                <a:gd name="connsiteY25" fmla="*/ 1090942 h 1638677"/>
                <a:gd name="connsiteX26" fmla="*/ 2571184 w 2634559"/>
                <a:gd name="connsiteY26" fmla="*/ 1353493 h 1638677"/>
                <a:gd name="connsiteX27" fmla="*/ 2571184 w 2634559"/>
                <a:gd name="connsiteY27" fmla="*/ 1638677 h 1638677"/>
                <a:gd name="connsiteX28" fmla="*/ 2489703 w 2634559"/>
                <a:gd name="connsiteY28" fmla="*/ 1634150 h 1638677"/>
                <a:gd name="connsiteX29" fmla="*/ 2498757 w 2634559"/>
                <a:gd name="connsiteY29" fmla="*/ 1557196 h 1638677"/>
                <a:gd name="connsiteX30" fmla="*/ 2485176 w 2634559"/>
                <a:gd name="connsiteY30" fmla="*/ 1502875 h 1638677"/>
                <a:gd name="connsiteX31" fmla="*/ 2441453 w 2634559"/>
                <a:gd name="connsiteY31" fmla="*/ 1430641 h 1638677"/>
                <a:gd name="connsiteX32" fmla="*/ 2441839 w 2634559"/>
                <a:gd name="connsiteY32" fmla="*/ 1339913 h 1638677"/>
                <a:gd name="connsiteX33" fmla="*/ 2467069 w 2634559"/>
                <a:gd name="connsiteY33" fmla="*/ 1272012 h 1638677"/>
                <a:gd name="connsiteX34" fmla="*/ 2471596 w 2634559"/>
                <a:gd name="connsiteY34" fmla="*/ 1199584 h 1638677"/>
                <a:gd name="connsiteX35" fmla="*/ 2447524 w 2634559"/>
                <a:gd name="connsiteY35" fmla="*/ 1136403 h 1638677"/>
                <a:gd name="connsiteX36" fmla="*/ 2482581 w 2634559"/>
                <a:gd name="connsiteY36" fmla="*/ 1081117 h 1638677"/>
                <a:gd name="connsiteX37" fmla="*/ 2494230 w 2634559"/>
                <a:gd name="connsiteY37" fmla="*/ 1018515 h 1638677"/>
                <a:gd name="connsiteX38" fmla="*/ 2499336 w 2634559"/>
                <a:gd name="connsiteY38" fmla="*/ 935489 h 1638677"/>
                <a:gd name="connsiteX39" fmla="*/ 2473335 w 2634559"/>
                <a:gd name="connsiteY39" fmla="*/ 872693 h 1638677"/>
                <a:gd name="connsiteX40" fmla="*/ 2463701 w 2634559"/>
                <a:gd name="connsiteY40" fmla="*/ 814040 h 1638677"/>
                <a:gd name="connsiteX41" fmla="*/ 2432208 w 2634559"/>
                <a:gd name="connsiteY41" fmla="*/ 754806 h 1638677"/>
                <a:gd name="connsiteX42" fmla="*/ 2431821 w 2634559"/>
                <a:gd name="connsiteY42" fmla="*/ 692204 h 1638677"/>
                <a:gd name="connsiteX43" fmla="*/ 2390887 w 2634559"/>
                <a:gd name="connsiteY43" fmla="*/ 660131 h 1638677"/>
                <a:gd name="connsiteX44" fmla="*/ 2372780 w 2634559"/>
                <a:gd name="connsiteY44" fmla="*/ 614862 h 1638677"/>
                <a:gd name="connsiteX45" fmla="*/ 2332426 w 2634559"/>
                <a:gd name="connsiteY45" fmla="*/ 556401 h 1638677"/>
                <a:gd name="connsiteX46" fmla="*/ 2296405 w 2634559"/>
                <a:gd name="connsiteY46" fmla="*/ 502274 h 1638677"/>
                <a:gd name="connsiteX47" fmla="*/ 2269631 w 2634559"/>
                <a:gd name="connsiteY47" fmla="*/ 473956 h 1638677"/>
                <a:gd name="connsiteX48" fmla="*/ 2263366 w 2634559"/>
                <a:gd name="connsiteY48" fmla="*/ 416459 h 1638677"/>
                <a:gd name="connsiteX49" fmla="*/ 2231679 w 2634559"/>
                <a:gd name="connsiteY49" fmla="*/ 389299 h 1638677"/>
                <a:gd name="connsiteX50" fmla="*/ 2187377 w 2634559"/>
                <a:gd name="connsiteY50" fmla="*/ 352313 h 1638677"/>
                <a:gd name="connsiteX51" fmla="*/ 2138548 w 2634559"/>
                <a:gd name="connsiteY51" fmla="*/ 315326 h 1638677"/>
                <a:gd name="connsiteX52" fmla="*/ 2145671 w 2634559"/>
                <a:gd name="connsiteY52" fmla="*/ 244443 h 1638677"/>
                <a:gd name="connsiteX53" fmla="*/ 2074595 w 2634559"/>
                <a:gd name="connsiteY53" fmla="*/ 175577 h 1638677"/>
                <a:gd name="connsiteX54" fmla="*/ 2043101 w 2634559"/>
                <a:gd name="connsiteY54" fmla="*/ 143504 h 1638677"/>
                <a:gd name="connsiteX55" fmla="*/ 2011222 w 2634559"/>
                <a:gd name="connsiteY55" fmla="*/ 108062 h 1638677"/>
                <a:gd name="connsiteX56" fmla="*/ 1941968 w 2634559"/>
                <a:gd name="connsiteY56" fmla="*/ 76954 h 1638677"/>
                <a:gd name="connsiteX57" fmla="*/ 1901228 w 2634559"/>
                <a:gd name="connsiteY57" fmla="*/ 90534 h 1638677"/>
                <a:gd name="connsiteX58" fmla="*/ 1838712 w 2634559"/>
                <a:gd name="connsiteY58" fmla="*/ 121450 h 1638677"/>
                <a:gd name="connsiteX59" fmla="*/ 1732580 w 2634559"/>
                <a:gd name="connsiteY59" fmla="*/ 147837 h 1638677"/>
                <a:gd name="connsiteX60" fmla="*/ 1656784 w 2634559"/>
                <a:gd name="connsiteY60" fmla="*/ 140328 h 1638677"/>
                <a:gd name="connsiteX61" fmla="*/ 1645799 w 2634559"/>
                <a:gd name="connsiteY61" fmla="*/ 197246 h 1638677"/>
                <a:gd name="connsiteX62" fmla="*/ 1583392 w 2634559"/>
                <a:gd name="connsiteY62" fmla="*/ 193684 h 1638677"/>
                <a:gd name="connsiteX63" fmla="*/ 1559793 w 2634559"/>
                <a:gd name="connsiteY63" fmla="*/ 216511 h 1638677"/>
                <a:gd name="connsiteX64" fmla="*/ 1496417 w 2634559"/>
                <a:gd name="connsiteY64" fmla="*/ 256092 h 1638677"/>
                <a:gd name="connsiteX65" fmla="*/ 1433816 w 2634559"/>
                <a:gd name="connsiteY65" fmla="*/ 247812 h 1638677"/>
                <a:gd name="connsiteX66" fmla="*/ 1402129 w 2634559"/>
                <a:gd name="connsiteY66" fmla="*/ 261971 h 1638677"/>
                <a:gd name="connsiteX67" fmla="*/ 1370828 w 2634559"/>
                <a:gd name="connsiteY67" fmla="*/ 289711 h 1638677"/>
                <a:gd name="connsiteX68" fmla="*/ 1312753 w 2634559"/>
                <a:gd name="connsiteY68" fmla="*/ 312344 h 1638677"/>
                <a:gd name="connsiteX69" fmla="*/ 1267485 w 2634559"/>
                <a:gd name="connsiteY69" fmla="*/ 339505 h 1638677"/>
                <a:gd name="connsiteX70" fmla="*/ 1252360 w 2634559"/>
                <a:gd name="connsiteY70" fmla="*/ 375719 h 1638677"/>
                <a:gd name="connsiteX71" fmla="*/ 1202953 w 2634559"/>
                <a:gd name="connsiteY71" fmla="*/ 429846 h 1638677"/>
                <a:gd name="connsiteX72" fmla="*/ 1154317 w 2634559"/>
                <a:gd name="connsiteY72" fmla="*/ 466253 h 1638677"/>
                <a:gd name="connsiteX73" fmla="*/ 1171651 w 2634559"/>
                <a:gd name="connsiteY73" fmla="*/ 479254 h 1638677"/>
                <a:gd name="connsiteX74" fmla="*/ 1077363 w 2634559"/>
                <a:gd name="connsiteY74" fmla="*/ 538681 h 1638677"/>
                <a:gd name="connsiteX75" fmla="*/ 1068309 w 2634559"/>
                <a:gd name="connsiteY75" fmla="*/ 570368 h 1638677"/>
                <a:gd name="connsiteX76" fmla="*/ 1027568 w 2634559"/>
                <a:gd name="connsiteY76" fmla="*/ 597528 h 1638677"/>
                <a:gd name="connsiteX77" fmla="*/ 995881 w 2634559"/>
                <a:gd name="connsiteY77" fmla="*/ 660903 h 1638677"/>
                <a:gd name="connsiteX78" fmla="*/ 973248 w 2634559"/>
                <a:gd name="connsiteY78" fmla="*/ 719750 h 1638677"/>
                <a:gd name="connsiteX79" fmla="*/ 950614 w 2634559"/>
                <a:gd name="connsiteY79" fmla="*/ 769544 h 1638677"/>
                <a:gd name="connsiteX80" fmla="*/ 923454 w 2634559"/>
                <a:gd name="connsiteY80" fmla="*/ 814812 h 1638677"/>
                <a:gd name="connsiteX81" fmla="*/ 900181 w 2634559"/>
                <a:gd name="connsiteY81" fmla="*/ 859884 h 1638677"/>
                <a:gd name="connsiteX82" fmla="*/ 832919 w 2634559"/>
                <a:gd name="connsiteY82" fmla="*/ 871299 h 1638677"/>
                <a:gd name="connsiteX83" fmla="*/ 722111 w 2634559"/>
                <a:gd name="connsiteY83" fmla="*/ 892849 h 1638677"/>
                <a:gd name="connsiteX84" fmla="*/ 658738 w 2634559"/>
                <a:gd name="connsiteY84" fmla="*/ 904068 h 1638677"/>
                <a:gd name="connsiteX85" fmla="*/ 578782 w 2634559"/>
                <a:gd name="connsiteY85" fmla="*/ 901264 h 1638677"/>
                <a:gd name="connsiteX86" fmla="*/ 497691 w 2634559"/>
                <a:gd name="connsiteY86" fmla="*/ 899543 h 1638677"/>
                <a:gd name="connsiteX87" fmla="*/ 400713 w 2634559"/>
                <a:gd name="connsiteY87" fmla="*/ 907957 h 1638677"/>
                <a:gd name="connsiteX88" fmla="*/ 298764 w 2634559"/>
                <a:gd name="connsiteY88" fmla="*/ 944170 h 1638677"/>
                <a:gd name="connsiteX89" fmla="*/ 227615 w 2634559"/>
                <a:gd name="connsiteY89" fmla="*/ 980384 h 1638677"/>
                <a:gd name="connsiteX90" fmla="*/ 162518 w 2634559"/>
                <a:gd name="connsiteY90" fmla="*/ 1029734 h 1638677"/>
                <a:gd name="connsiteX91" fmla="*/ 93339 w 2634559"/>
                <a:gd name="connsiteY91" fmla="*/ 1077807 h 1638677"/>
                <a:gd name="connsiteX92" fmla="*/ 48072 w 2634559"/>
                <a:gd name="connsiteY92" fmla="*/ 1085776 h 1638677"/>
                <a:gd name="connsiteX93" fmla="*/ 0 w 2634559"/>
                <a:gd name="connsiteY93" fmla="*/ 1077362 h 1638677"/>
                <a:gd name="connsiteX0" fmla="*/ 0 w 2634559"/>
                <a:gd name="connsiteY0" fmla="*/ 1013988 h 1638677"/>
                <a:gd name="connsiteX1" fmla="*/ 72428 w 2634559"/>
                <a:gd name="connsiteY1" fmla="*/ 1009461 h 1638677"/>
                <a:gd name="connsiteX2" fmla="*/ 199176 w 2634559"/>
                <a:gd name="connsiteY2" fmla="*/ 923453 h 1638677"/>
                <a:gd name="connsiteX3" fmla="*/ 339505 w 2634559"/>
                <a:gd name="connsiteY3" fmla="*/ 846499 h 1638677"/>
                <a:gd name="connsiteX4" fmla="*/ 439093 w 2634559"/>
                <a:gd name="connsiteY4" fmla="*/ 828392 h 1638677"/>
                <a:gd name="connsiteX5" fmla="*/ 642796 w 2634559"/>
                <a:gd name="connsiteY5" fmla="*/ 832919 h 1638677"/>
                <a:gd name="connsiteX6" fmla="*/ 746911 w 2634559"/>
                <a:gd name="connsiteY6" fmla="*/ 846499 h 1638677"/>
                <a:gd name="connsiteX7" fmla="*/ 823865 w 2634559"/>
                <a:gd name="connsiteY7" fmla="*/ 823865 h 1638677"/>
                <a:gd name="connsiteX8" fmla="*/ 878186 w 2634559"/>
                <a:gd name="connsiteY8" fmla="*/ 728804 h 1638677"/>
                <a:gd name="connsiteX9" fmla="*/ 941561 w 2634559"/>
                <a:gd name="connsiteY9" fmla="*/ 543208 h 1638677"/>
                <a:gd name="connsiteX10" fmla="*/ 1154317 w 2634559"/>
                <a:gd name="connsiteY10" fmla="*/ 330451 h 1638677"/>
                <a:gd name="connsiteX11" fmla="*/ 1190531 w 2634559"/>
                <a:gd name="connsiteY11" fmla="*/ 316871 h 1638677"/>
                <a:gd name="connsiteX12" fmla="*/ 1249378 w 2634559"/>
                <a:gd name="connsiteY12" fmla="*/ 239917 h 1638677"/>
                <a:gd name="connsiteX13" fmla="*/ 1480242 w 2634559"/>
                <a:gd name="connsiteY13" fmla="*/ 135802 h 1638677"/>
                <a:gd name="connsiteX14" fmla="*/ 1756372 w 2634559"/>
                <a:gd name="connsiteY14" fmla="*/ 31687 h 1638677"/>
                <a:gd name="connsiteX15" fmla="*/ 1896701 w 2634559"/>
                <a:gd name="connsiteY15" fmla="*/ 4526 h 1638677"/>
                <a:gd name="connsiteX16" fmla="*/ 2014396 w 2634559"/>
                <a:gd name="connsiteY16" fmla="*/ 0 h 1638677"/>
                <a:gd name="connsiteX17" fmla="*/ 2109458 w 2634559"/>
                <a:gd name="connsiteY17" fmla="*/ 58847 h 1638677"/>
                <a:gd name="connsiteX18" fmla="*/ 2209046 w 2634559"/>
                <a:gd name="connsiteY18" fmla="*/ 181069 h 1638677"/>
                <a:gd name="connsiteX19" fmla="*/ 2299580 w 2634559"/>
                <a:gd name="connsiteY19" fmla="*/ 307818 h 1638677"/>
                <a:gd name="connsiteX20" fmla="*/ 2399168 w 2634559"/>
                <a:gd name="connsiteY20" fmla="*/ 470780 h 1638677"/>
                <a:gd name="connsiteX21" fmla="*/ 2503283 w 2634559"/>
                <a:gd name="connsiteY21" fmla="*/ 624689 h 1638677"/>
                <a:gd name="connsiteX22" fmla="*/ 2575711 w 2634559"/>
                <a:gd name="connsiteY22" fmla="*/ 760491 h 1638677"/>
                <a:gd name="connsiteX23" fmla="*/ 2620978 w 2634559"/>
                <a:gd name="connsiteY23" fmla="*/ 882713 h 1638677"/>
                <a:gd name="connsiteX24" fmla="*/ 2634559 w 2634559"/>
                <a:gd name="connsiteY24" fmla="*/ 964194 h 1638677"/>
                <a:gd name="connsiteX25" fmla="*/ 2616452 w 2634559"/>
                <a:gd name="connsiteY25" fmla="*/ 1090942 h 1638677"/>
                <a:gd name="connsiteX26" fmla="*/ 2571184 w 2634559"/>
                <a:gd name="connsiteY26" fmla="*/ 1353493 h 1638677"/>
                <a:gd name="connsiteX27" fmla="*/ 2571184 w 2634559"/>
                <a:gd name="connsiteY27" fmla="*/ 1638677 h 1638677"/>
                <a:gd name="connsiteX28" fmla="*/ 2489703 w 2634559"/>
                <a:gd name="connsiteY28" fmla="*/ 1634150 h 1638677"/>
                <a:gd name="connsiteX29" fmla="*/ 2498757 w 2634559"/>
                <a:gd name="connsiteY29" fmla="*/ 1557196 h 1638677"/>
                <a:gd name="connsiteX30" fmla="*/ 2459175 w 2634559"/>
                <a:gd name="connsiteY30" fmla="*/ 1507209 h 1638677"/>
                <a:gd name="connsiteX31" fmla="*/ 2441453 w 2634559"/>
                <a:gd name="connsiteY31" fmla="*/ 1430641 h 1638677"/>
                <a:gd name="connsiteX32" fmla="*/ 2441839 w 2634559"/>
                <a:gd name="connsiteY32" fmla="*/ 1339913 h 1638677"/>
                <a:gd name="connsiteX33" fmla="*/ 2467069 w 2634559"/>
                <a:gd name="connsiteY33" fmla="*/ 1272012 h 1638677"/>
                <a:gd name="connsiteX34" fmla="*/ 2471596 w 2634559"/>
                <a:gd name="connsiteY34" fmla="*/ 1199584 h 1638677"/>
                <a:gd name="connsiteX35" fmla="*/ 2447524 w 2634559"/>
                <a:gd name="connsiteY35" fmla="*/ 1136403 h 1638677"/>
                <a:gd name="connsiteX36" fmla="*/ 2482581 w 2634559"/>
                <a:gd name="connsiteY36" fmla="*/ 1081117 h 1638677"/>
                <a:gd name="connsiteX37" fmla="*/ 2494230 w 2634559"/>
                <a:gd name="connsiteY37" fmla="*/ 1018515 h 1638677"/>
                <a:gd name="connsiteX38" fmla="*/ 2499336 w 2634559"/>
                <a:gd name="connsiteY38" fmla="*/ 935489 h 1638677"/>
                <a:gd name="connsiteX39" fmla="*/ 2473335 w 2634559"/>
                <a:gd name="connsiteY39" fmla="*/ 872693 h 1638677"/>
                <a:gd name="connsiteX40" fmla="*/ 2463701 w 2634559"/>
                <a:gd name="connsiteY40" fmla="*/ 814040 h 1638677"/>
                <a:gd name="connsiteX41" fmla="*/ 2432208 w 2634559"/>
                <a:gd name="connsiteY41" fmla="*/ 754806 h 1638677"/>
                <a:gd name="connsiteX42" fmla="*/ 2431821 w 2634559"/>
                <a:gd name="connsiteY42" fmla="*/ 692204 h 1638677"/>
                <a:gd name="connsiteX43" fmla="*/ 2390887 w 2634559"/>
                <a:gd name="connsiteY43" fmla="*/ 660131 h 1638677"/>
                <a:gd name="connsiteX44" fmla="*/ 2372780 w 2634559"/>
                <a:gd name="connsiteY44" fmla="*/ 614862 h 1638677"/>
                <a:gd name="connsiteX45" fmla="*/ 2332426 w 2634559"/>
                <a:gd name="connsiteY45" fmla="*/ 556401 h 1638677"/>
                <a:gd name="connsiteX46" fmla="*/ 2296405 w 2634559"/>
                <a:gd name="connsiteY46" fmla="*/ 502274 h 1638677"/>
                <a:gd name="connsiteX47" fmla="*/ 2269631 w 2634559"/>
                <a:gd name="connsiteY47" fmla="*/ 473956 h 1638677"/>
                <a:gd name="connsiteX48" fmla="*/ 2263366 w 2634559"/>
                <a:gd name="connsiteY48" fmla="*/ 416459 h 1638677"/>
                <a:gd name="connsiteX49" fmla="*/ 2231679 w 2634559"/>
                <a:gd name="connsiteY49" fmla="*/ 389299 h 1638677"/>
                <a:gd name="connsiteX50" fmla="*/ 2187377 w 2634559"/>
                <a:gd name="connsiteY50" fmla="*/ 352313 h 1638677"/>
                <a:gd name="connsiteX51" fmla="*/ 2138548 w 2634559"/>
                <a:gd name="connsiteY51" fmla="*/ 315326 h 1638677"/>
                <a:gd name="connsiteX52" fmla="*/ 2145671 w 2634559"/>
                <a:gd name="connsiteY52" fmla="*/ 244443 h 1638677"/>
                <a:gd name="connsiteX53" fmla="*/ 2074595 w 2634559"/>
                <a:gd name="connsiteY53" fmla="*/ 175577 h 1638677"/>
                <a:gd name="connsiteX54" fmla="*/ 2043101 w 2634559"/>
                <a:gd name="connsiteY54" fmla="*/ 143504 h 1638677"/>
                <a:gd name="connsiteX55" fmla="*/ 2011222 w 2634559"/>
                <a:gd name="connsiteY55" fmla="*/ 108062 h 1638677"/>
                <a:gd name="connsiteX56" fmla="*/ 1941968 w 2634559"/>
                <a:gd name="connsiteY56" fmla="*/ 76954 h 1638677"/>
                <a:gd name="connsiteX57" fmla="*/ 1901228 w 2634559"/>
                <a:gd name="connsiteY57" fmla="*/ 90534 h 1638677"/>
                <a:gd name="connsiteX58" fmla="*/ 1838712 w 2634559"/>
                <a:gd name="connsiteY58" fmla="*/ 121450 h 1638677"/>
                <a:gd name="connsiteX59" fmla="*/ 1732580 w 2634559"/>
                <a:gd name="connsiteY59" fmla="*/ 147837 h 1638677"/>
                <a:gd name="connsiteX60" fmla="*/ 1656784 w 2634559"/>
                <a:gd name="connsiteY60" fmla="*/ 140328 h 1638677"/>
                <a:gd name="connsiteX61" fmla="*/ 1645799 w 2634559"/>
                <a:gd name="connsiteY61" fmla="*/ 197246 h 1638677"/>
                <a:gd name="connsiteX62" fmla="*/ 1583392 w 2634559"/>
                <a:gd name="connsiteY62" fmla="*/ 193684 h 1638677"/>
                <a:gd name="connsiteX63" fmla="*/ 1559793 w 2634559"/>
                <a:gd name="connsiteY63" fmla="*/ 216511 h 1638677"/>
                <a:gd name="connsiteX64" fmla="*/ 1496417 w 2634559"/>
                <a:gd name="connsiteY64" fmla="*/ 256092 h 1638677"/>
                <a:gd name="connsiteX65" fmla="*/ 1433816 w 2634559"/>
                <a:gd name="connsiteY65" fmla="*/ 247812 h 1638677"/>
                <a:gd name="connsiteX66" fmla="*/ 1402129 w 2634559"/>
                <a:gd name="connsiteY66" fmla="*/ 261971 h 1638677"/>
                <a:gd name="connsiteX67" fmla="*/ 1370828 w 2634559"/>
                <a:gd name="connsiteY67" fmla="*/ 289711 h 1638677"/>
                <a:gd name="connsiteX68" fmla="*/ 1312753 w 2634559"/>
                <a:gd name="connsiteY68" fmla="*/ 312344 h 1638677"/>
                <a:gd name="connsiteX69" fmla="*/ 1267485 w 2634559"/>
                <a:gd name="connsiteY69" fmla="*/ 339505 h 1638677"/>
                <a:gd name="connsiteX70" fmla="*/ 1252360 w 2634559"/>
                <a:gd name="connsiteY70" fmla="*/ 375719 h 1638677"/>
                <a:gd name="connsiteX71" fmla="*/ 1202953 w 2634559"/>
                <a:gd name="connsiteY71" fmla="*/ 429846 h 1638677"/>
                <a:gd name="connsiteX72" fmla="*/ 1154317 w 2634559"/>
                <a:gd name="connsiteY72" fmla="*/ 466253 h 1638677"/>
                <a:gd name="connsiteX73" fmla="*/ 1171651 w 2634559"/>
                <a:gd name="connsiteY73" fmla="*/ 479254 h 1638677"/>
                <a:gd name="connsiteX74" fmla="*/ 1077363 w 2634559"/>
                <a:gd name="connsiteY74" fmla="*/ 538681 h 1638677"/>
                <a:gd name="connsiteX75" fmla="*/ 1068309 w 2634559"/>
                <a:gd name="connsiteY75" fmla="*/ 570368 h 1638677"/>
                <a:gd name="connsiteX76" fmla="*/ 1027568 w 2634559"/>
                <a:gd name="connsiteY76" fmla="*/ 597528 h 1638677"/>
                <a:gd name="connsiteX77" fmla="*/ 995881 w 2634559"/>
                <a:gd name="connsiteY77" fmla="*/ 660903 h 1638677"/>
                <a:gd name="connsiteX78" fmla="*/ 973248 w 2634559"/>
                <a:gd name="connsiteY78" fmla="*/ 719750 h 1638677"/>
                <a:gd name="connsiteX79" fmla="*/ 950614 w 2634559"/>
                <a:gd name="connsiteY79" fmla="*/ 769544 h 1638677"/>
                <a:gd name="connsiteX80" fmla="*/ 923454 w 2634559"/>
                <a:gd name="connsiteY80" fmla="*/ 814812 h 1638677"/>
                <a:gd name="connsiteX81" fmla="*/ 900181 w 2634559"/>
                <a:gd name="connsiteY81" fmla="*/ 859884 h 1638677"/>
                <a:gd name="connsiteX82" fmla="*/ 832919 w 2634559"/>
                <a:gd name="connsiteY82" fmla="*/ 871299 h 1638677"/>
                <a:gd name="connsiteX83" fmla="*/ 722111 w 2634559"/>
                <a:gd name="connsiteY83" fmla="*/ 892849 h 1638677"/>
                <a:gd name="connsiteX84" fmla="*/ 658738 w 2634559"/>
                <a:gd name="connsiteY84" fmla="*/ 904068 h 1638677"/>
                <a:gd name="connsiteX85" fmla="*/ 578782 w 2634559"/>
                <a:gd name="connsiteY85" fmla="*/ 901264 h 1638677"/>
                <a:gd name="connsiteX86" fmla="*/ 497691 w 2634559"/>
                <a:gd name="connsiteY86" fmla="*/ 899543 h 1638677"/>
                <a:gd name="connsiteX87" fmla="*/ 400713 w 2634559"/>
                <a:gd name="connsiteY87" fmla="*/ 907957 h 1638677"/>
                <a:gd name="connsiteX88" fmla="*/ 298764 w 2634559"/>
                <a:gd name="connsiteY88" fmla="*/ 944170 h 1638677"/>
                <a:gd name="connsiteX89" fmla="*/ 227615 w 2634559"/>
                <a:gd name="connsiteY89" fmla="*/ 980384 h 1638677"/>
                <a:gd name="connsiteX90" fmla="*/ 162518 w 2634559"/>
                <a:gd name="connsiteY90" fmla="*/ 1029734 h 1638677"/>
                <a:gd name="connsiteX91" fmla="*/ 93339 w 2634559"/>
                <a:gd name="connsiteY91" fmla="*/ 1077807 h 1638677"/>
                <a:gd name="connsiteX92" fmla="*/ 48072 w 2634559"/>
                <a:gd name="connsiteY92" fmla="*/ 1085776 h 1638677"/>
                <a:gd name="connsiteX93" fmla="*/ 0 w 2634559"/>
                <a:gd name="connsiteY93" fmla="*/ 1077362 h 1638677"/>
                <a:gd name="connsiteX0" fmla="*/ 0 w 2634559"/>
                <a:gd name="connsiteY0" fmla="*/ 1013988 h 1638677"/>
                <a:gd name="connsiteX1" fmla="*/ 72428 w 2634559"/>
                <a:gd name="connsiteY1" fmla="*/ 1009461 h 1638677"/>
                <a:gd name="connsiteX2" fmla="*/ 199176 w 2634559"/>
                <a:gd name="connsiteY2" fmla="*/ 923453 h 1638677"/>
                <a:gd name="connsiteX3" fmla="*/ 339505 w 2634559"/>
                <a:gd name="connsiteY3" fmla="*/ 846499 h 1638677"/>
                <a:gd name="connsiteX4" fmla="*/ 439093 w 2634559"/>
                <a:gd name="connsiteY4" fmla="*/ 828392 h 1638677"/>
                <a:gd name="connsiteX5" fmla="*/ 642796 w 2634559"/>
                <a:gd name="connsiteY5" fmla="*/ 832919 h 1638677"/>
                <a:gd name="connsiteX6" fmla="*/ 746911 w 2634559"/>
                <a:gd name="connsiteY6" fmla="*/ 846499 h 1638677"/>
                <a:gd name="connsiteX7" fmla="*/ 823865 w 2634559"/>
                <a:gd name="connsiteY7" fmla="*/ 823865 h 1638677"/>
                <a:gd name="connsiteX8" fmla="*/ 878186 w 2634559"/>
                <a:gd name="connsiteY8" fmla="*/ 728804 h 1638677"/>
                <a:gd name="connsiteX9" fmla="*/ 941561 w 2634559"/>
                <a:gd name="connsiteY9" fmla="*/ 543208 h 1638677"/>
                <a:gd name="connsiteX10" fmla="*/ 1154317 w 2634559"/>
                <a:gd name="connsiteY10" fmla="*/ 330451 h 1638677"/>
                <a:gd name="connsiteX11" fmla="*/ 1190531 w 2634559"/>
                <a:gd name="connsiteY11" fmla="*/ 316871 h 1638677"/>
                <a:gd name="connsiteX12" fmla="*/ 1249378 w 2634559"/>
                <a:gd name="connsiteY12" fmla="*/ 239917 h 1638677"/>
                <a:gd name="connsiteX13" fmla="*/ 1480242 w 2634559"/>
                <a:gd name="connsiteY13" fmla="*/ 135802 h 1638677"/>
                <a:gd name="connsiteX14" fmla="*/ 1756372 w 2634559"/>
                <a:gd name="connsiteY14" fmla="*/ 31687 h 1638677"/>
                <a:gd name="connsiteX15" fmla="*/ 1896701 w 2634559"/>
                <a:gd name="connsiteY15" fmla="*/ 4526 h 1638677"/>
                <a:gd name="connsiteX16" fmla="*/ 2014396 w 2634559"/>
                <a:gd name="connsiteY16" fmla="*/ 0 h 1638677"/>
                <a:gd name="connsiteX17" fmla="*/ 2109458 w 2634559"/>
                <a:gd name="connsiteY17" fmla="*/ 58847 h 1638677"/>
                <a:gd name="connsiteX18" fmla="*/ 2209046 w 2634559"/>
                <a:gd name="connsiteY18" fmla="*/ 181069 h 1638677"/>
                <a:gd name="connsiteX19" fmla="*/ 2299580 w 2634559"/>
                <a:gd name="connsiteY19" fmla="*/ 307818 h 1638677"/>
                <a:gd name="connsiteX20" fmla="*/ 2399168 w 2634559"/>
                <a:gd name="connsiteY20" fmla="*/ 470780 h 1638677"/>
                <a:gd name="connsiteX21" fmla="*/ 2503283 w 2634559"/>
                <a:gd name="connsiteY21" fmla="*/ 624689 h 1638677"/>
                <a:gd name="connsiteX22" fmla="*/ 2575711 w 2634559"/>
                <a:gd name="connsiteY22" fmla="*/ 760491 h 1638677"/>
                <a:gd name="connsiteX23" fmla="*/ 2620978 w 2634559"/>
                <a:gd name="connsiteY23" fmla="*/ 882713 h 1638677"/>
                <a:gd name="connsiteX24" fmla="*/ 2634559 w 2634559"/>
                <a:gd name="connsiteY24" fmla="*/ 964194 h 1638677"/>
                <a:gd name="connsiteX25" fmla="*/ 2616452 w 2634559"/>
                <a:gd name="connsiteY25" fmla="*/ 1090942 h 1638677"/>
                <a:gd name="connsiteX26" fmla="*/ 2571184 w 2634559"/>
                <a:gd name="connsiteY26" fmla="*/ 1353493 h 1638677"/>
                <a:gd name="connsiteX27" fmla="*/ 2571184 w 2634559"/>
                <a:gd name="connsiteY27" fmla="*/ 1638677 h 1638677"/>
                <a:gd name="connsiteX28" fmla="*/ 2489703 w 2634559"/>
                <a:gd name="connsiteY28" fmla="*/ 1634150 h 1638677"/>
                <a:gd name="connsiteX29" fmla="*/ 2477089 w 2634559"/>
                <a:gd name="connsiteY29" fmla="*/ 1561530 h 1638677"/>
                <a:gd name="connsiteX30" fmla="*/ 2459175 w 2634559"/>
                <a:gd name="connsiteY30" fmla="*/ 1507209 h 1638677"/>
                <a:gd name="connsiteX31" fmla="*/ 2441453 w 2634559"/>
                <a:gd name="connsiteY31" fmla="*/ 1430641 h 1638677"/>
                <a:gd name="connsiteX32" fmla="*/ 2441839 w 2634559"/>
                <a:gd name="connsiteY32" fmla="*/ 1339913 h 1638677"/>
                <a:gd name="connsiteX33" fmla="*/ 2467069 w 2634559"/>
                <a:gd name="connsiteY33" fmla="*/ 1272012 h 1638677"/>
                <a:gd name="connsiteX34" fmla="*/ 2471596 w 2634559"/>
                <a:gd name="connsiteY34" fmla="*/ 1199584 h 1638677"/>
                <a:gd name="connsiteX35" fmla="*/ 2447524 w 2634559"/>
                <a:gd name="connsiteY35" fmla="*/ 1136403 h 1638677"/>
                <a:gd name="connsiteX36" fmla="*/ 2482581 w 2634559"/>
                <a:gd name="connsiteY36" fmla="*/ 1081117 h 1638677"/>
                <a:gd name="connsiteX37" fmla="*/ 2494230 w 2634559"/>
                <a:gd name="connsiteY37" fmla="*/ 1018515 h 1638677"/>
                <a:gd name="connsiteX38" fmla="*/ 2499336 w 2634559"/>
                <a:gd name="connsiteY38" fmla="*/ 935489 h 1638677"/>
                <a:gd name="connsiteX39" fmla="*/ 2473335 w 2634559"/>
                <a:gd name="connsiteY39" fmla="*/ 872693 h 1638677"/>
                <a:gd name="connsiteX40" fmla="*/ 2463701 w 2634559"/>
                <a:gd name="connsiteY40" fmla="*/ 814040 h 1638677"/>
                <a:gd name="connsiteX41" fmla="*/ 2432208 w 2634559"/>
                <a:gd name="connsiteY41" fmla="*/ 754806 h 1638677"/>
                <a:gd name="connsiteX42" fmla="*/ 2431821 w 2634559"/>
                <a:gd name="connsiteY42" fmla="*/ 692204 h 1638677"/>
                <a:gd name="connsiteX43" fmla="*/ 2390887 w 2634559"/>
                <a:gd name="connsiteY43" fmla="*/ 660131 h 1638677"/>
                <a:gd name="connsiteX44" fmla="*/ 2372780 w 2634559"/>
                <a:gd name="connsiteY44" fmla="*/ 614862 h 1638677"/>
                <a:gd name="connsiteX45" fmla="*/ 2332426 w 2634559"/>
                <a:gd name="connsiteY45" fmla="*/ 556401 h 1638677"/>
                <a:gd name="connsiteX46" fmla="*/ 2296405 w 2634559"/>
                <a:gd name="connsiteY46" fmla="*/ 502274 h 1638677"/>
                <a:gd name="connsiteX47" fmla="*/ 2269631 w 2634559"/>
                <a:gd name="connsiteY47" fmla="*/ 473956 h 1638677"/>
                <a:gd name="connsiteX48" fmla="*/ 2263366 w 2634559"/>
                <a:gd name="connsiteY48" fmla="*/ 416459 h 1638677"/>
                <a:gd name="connsiteX49" fmla="*/ 2231679 w 2634559"/>
                <a:gd name="connsiteY49" fmla="*/ 389299 h 1638677"/>
                <a:gd name="connsiteX50" fmla="*/ 2187377 w 2634559"/>
                <a:gd name="connsiteY50" fmla="*/ 352313 h 1638677"/>
                <a:gd name="connsiteX51" fmla="*/ 2138548 w 2634559"/>
                <a:gd name="connsiteY51" fmla="*/ 315326 h 1638677"/>
                <a:gd name="connsiteX52" fmla="*/ 2145671 w 2634559"/>
                <a:gd name="connsiteY52" fmla="*/ 244443 h 1638677"/>
                <a:gd name="connsiteX53" fmla="*/ 2074595 w 2634559"/>
                <a:gd name="connsiteY53" fmla="*/ 175577 h 1638677"/>
                <a:gd name="connsiteX54" fmla="*/ 2043101 w 2634559"/>
                <a:gd name="connsiteY54" fmla="*/ 143504 h 1638677"/>
                <a:gd name="connsiteX55" fmla="*/ 2011222 w 2634559"/>
                <a:gd name="connsiteY55" fmla="*/ 108062 h 1638677"/>
                <a:gd name="connsiteX56" fmla="*/ 1941968 w 2634559"/>
                <a:gd name="connsiteY56" fmla="*/ 76954 h 1638677"/>
                <a:gd name="connsiteX57" fmla="*/ 1901228 w 2634559"/>
                <a:gd name="connsiteY57" fmla="*/ 90534 h 1638677"/>
                <a:gd name="connsiteX58" fmla="*/ 1838712 w 2634559"/>
                <a:gd name="connsiteY58" fmla="*/ 121450 h 1638677"/>
                <a:gd name="connsiteX59" fmla="*/ 1732580 w 2634559"/>
                <a:gd name="connsiteY59" fmla="*/ 147837 h 1638677"/>
                <a:gd name="connsiteX60" fmla="*/ 1656784 w 2634559"/>
                <a:gd name="connsiteY60" fmla="*/ 140328 h 1638677"/>
                <a:gd name="connsiteX61" fmla="*/ 1645799 w 2634559"/>
                <a:gd name="connsiteY61" fmla="*/ 197246 h 1638677"/>
                <a:gd name="connsiteX62" fmla="*/ 1583392 w 2634559"/>
                <a:gd name="connsiteY62" fmla="*/ 193684 h 1638677"/>
                <a:gd name="connsiteX63" fmla="*/ 1559793 w 2634559"/>
                <a:gd name="connsiteY63" fmla="*/ 216511 h 1638677"/>
                <a:gd name="connsiteX64" fmla="*/ 1496417 w 2634559"/>
                <a:gd name="connsiteY64" fmla="*/ 256092 h 1638677"/>
                <a:gd name="connsiteX65" fmla="*/ 1433816 w 2634559"/>
                <a:gd name="connsiteY65" fmla="*/ 247812 h 1638677"/>
                <a:gd name="connsiteX66" fmla="*/ 1402129 w 2634559"/>
                <a:gd name="connsiteY66" fmla="*/ 261971 h 1638677"/>
                <a:gd name="connsiteX67" fmla="*/ 1370828 w 2634559"/>
                <a:gd name="connsiteY67" fmla="*/ 289711 h 1638677"/>
                <a:gd name="connsiteX68" fmla="*/ 1312753 w 2634559"/>
                <a:gd name="connsiteY68" fmla="*/ 312344 h 1638677"/>
                <a:gd name="connsiteX69" fmla="*/ 1267485 w 2634559"/>
                <a:gd name="connsiteY69" fmla="*/ 339505 h 1638677"/>
                <a:gd name="connsiteX70" fmla="*/ 1252360 w 2634559"/>
                <a:gd name="connsiteY70" fmla="*/ 375719 h 1638677"/>
                <a:gd name="connsiteX71" fmla="*/ 1202953 w 2634559"/>
                <a:gd name="connsiteY71" fmla="*/ 429846 h 1638677"/>
                <a:gd name="connsiteX72" fmla="*/ 1154317 w 2634559"/>
                <a:gd name="connsiteY72" fmla="*/ 466253 h 1638677"/>
                <a:gd name="connsiteX73" fmla="*/ 1171651 w 2634559"/>
                <a:gd name="connsiteY73" fmla="*/ 479254 h 1638677"/>
                <a:gd name="connsiteX74" fmla="*/ 1077363 w 2634559"/>
                <a:gd name="connsiteY74" fmla="*/ 538681 h 1638677"/>
                <a:gd name="connsiteX75" fmla="*/ 1068309 w 2634559"/>
                <a:gd name="connsiteY75" fmla="*/ 570368 h 1638677"/>
                <a:gd name="connsiteX76" fmla="*/ 1027568 w 2634559"/>
                <a:gd name="connsiteY76" fmla="*/ 597528 h 1638677"/>
                <a:gd name="connsiteX77" fmla="*/ 995881 w 2634559"/>
                <a:gd name="connsiteY77" fmla="*/ 660903 h 1638677"/>
                <a:gd name="connsiteX78" fmla="*/ 973248 w 2634559"/>
                <a:gd name="connsiteY78" fmla="*/ 719750 h 1638677"/>
                <a:gd name="connsiteX79" fmla="*/ 950614 w 2634559"/>
                <a:gd name="connsiteY79" fmla="*/ 769544 h 1638677"/>
                <a:gd name="connsiteX80" fmla="*/ 923454 w 2634559"/>
                <a:gd name="connsiteY80" fmla="*/ 814812 h 1638677"/>
                <a:gd name="connsiteX81" fmla="*/ 900181 w 2634559"/>
                <a:gd name="connsiteY81" fmla="*/ 859884 h 1638677"/>
                <a:gd name="connsiteX82" fmla="*/ 832919 w 2634559"/>
                <a:gd name="connsiteY82" fmla="*/ 871299 h 1638677"/>
                <a:gd name="connsiteX83" fmla="*/ 722111 w 2634559"/>
                <a:gd name="connsiteY83" fmla="*/ 892849 h 1638677"/>
                <a:gd name="connsiteX84" fmla="*/ 658738 w 2634559"/>
                <a:gd name="connsiteY84" fmla="*/ 904068 h 1638677"/>
                <a:gd name="connsiteX85" fmla="*/ 578782 w 2634559"/>
                <a:gd name="connsiteY85" fmla="*/ 901264 h 1638677"/>
                <a:gd name="connsiteX86" fmla="*/ 497691 w 2634559"/>
                <a:gd name="connsiteY86" fmla="*/ 899543 h 1638677"/>
                <a:gd name="connsiteX87" fmla="*/ 400713 w 2634559"/>
                <a:gd name="connsiteY87" fmla="*/ 907957 h 1638677"/>
                <a:gd name="connsiteX88" fmla="*/ 298764 w 2634559"/>
                <a:gd name="connsiteY88" fmla="*/ 944170 h 1638677"/>
                <a:gd name="connsiteX89" fmla="*/ 227615 w 2634559"/>
                <a:gd name="connsiteY89" fmla="*/ 980384 h 1638677"/>
                <a:gd name="connsiteX90" fmla="*/ 162518 w 2634559"/>
                <a:gd name="connsiteY90" fmla="*/ 1029734 h 1638677"/>
                <a:gd name="connsiteX91" fmla="*/ 93339 w 2634559"/>
                <a:gd name="connsiteY91" fmla="*/ 1077807 h 1638677"/>
                <a:gd name="connsiteX92" fmla="*/ 48072 w 2634559"/>
                <a:gd name="connsiteY92" fmla="*/ 1085776 h 1638677"/>
                <a:gd name="connsiteX93" fmla="*/ 0 w 2634559"/>
                <a:gd name="connsiteY93" fmla="*/ 1077362 h 1638677"/>
                <a:gd name="connsiteX0" fmla="*/ 0 w 2634559"/>
                <a:gd name="connsiteY0" fmla="*/ 1013988 h 1638677"/>
                <a:gd name="connsiteX1" fmla="*/ 72428 w 2634559"/>
                <a:gd name="connsiteY1" fmla="*/ 1009461 h 1638677"/>
                <a:gd name="connsiteX2" fmla="*/ 199176 w 2634559"/>
                <a:gd name="connsiteY2" fmla="*/ 923453 h 1638677"/>
                <a:gd name="connsiteX3" fmla="*/ 339505 w 2634559"/>
                <a:gd name="connsiteY3" fmla="*/ 846499 h 1638677"/>
                <a:gd name="connsiteX4" fmla="*/ 439093 w 2634559"/>
                <a:gd name="connsiteY4" fmla="*/ 828392 h 1638677"/>
                <a:gd name="connsiteX5" fmla="*/ 642796 w 2634559"/>
                <a:gd name="connsiteY5" fmla="*/ 832919 h 1638677"/>
                <a:gd name="connsiteX6" fmla="*/ 746911 w 2634559"/>
                <a:gd name="connsiteY6" fmla="*/ 846499 h 1638677"/>
                <a:gd name="connsiteX7" fmla="*/ 823865 w 2634559"/>
                <a:gd name="connsiteY7" fmla="*/ 823865 h 1638677"/>
                <a:gd name="connsiteX8" fmla="*/ 878186 w 2634559"/>
                <a:gd name="connsiteY8" fmla="*/ 728804 h 1638677"/>
                <a:gd name="connsiteX9" fmla="*/ 941561 w 2634559"/>
                <a:gd name="connsiteY9" fmla="*/ 543208 h 1638677"/>
                <a:gd name="connsiteX10" fmla="*/ 1154317 w 2634559"/>
                <a:gd name="connsiteY10" fmla="*/ 330451 h 1638677"/>
                <a:gd name="connsiteX11" fmla="*/ 1190531 w 2634559"/>
                <a:gd name="connsiteY11" fmla="*/ 316871 h 1638677"/>
                <a:gd name="connsiteX12" fmla="*/ 1249378 w 2634559"/>
                <a:gd name="connsiteY12" fmla="*/ 239917 h 1638677"/>
                <a:gd name="connsiteX13" fmla="*/ 1480242 w 2634559"/>
                <a:gd name="connsiteY13" fmla="*/ 135802 h 1638677"/>
                <a:gd name="connsiteX14" fmla="*/ 1756372 w 2634559"/>
                <a:gd name="connsiteY14" fmla="*/ 31687 h 1638677"/>
                <a:gd name="connsiteX15" fmla="*/ 1896701 w 2634559"/>
                <a:gd name="connsiteY15" fmla="*/ 4526 h 1638677"/>
                <a:gd name="connsiteX16" fmla="*/ 2014396 w 2634559"/>
                <a:gd name="connsiteY16" fmla="*/ 0 h 1638677"/>
                <a:gd name="connsiteX17" fmla="*/ 2109458 w 2634559"/>
                <a:gd name="connsiteY17" fmla="*/ 58847 h 1638677"/>
                <a:gd name="connsiteX18" fmla="*/ 2209046 w 2634559"/>
                <a:gd name="connsiteY18" fmla="*/ 181069 h 1638677"/>
                <a:gd name="connsiteX19" fmla="*/ 2299580 w 2634559"/>
                <a:gd name="connsiteY19" fmla="*/ 307818 h 1638677"/>
                <a:gd name="connsiteX20" fmla="*/ 2399168 w 2634559"/>
                <a:gd name="connsiteY20" fmla="*/ 470780 h 1638677"/>
                <a:gd name="connsiteX21" fmla="*/ 2503283 w 2634559"/>
                <a:gd name="connsiteY21" fmla="*/ 624689 h 1638677"/>
                <a:gd name="connsiteX22" fmla="*/ 2575711 w 2634559"/>
                <a:gd name="connsiteY22" fmla="*/ 760491 h 1638677"/>
                <a:gd name="connsiteX23" fmla="*/ 2620978 w 2634559"/>
                <a:gd name="connsiteY23" fmla="*/ 882713 h 1638677"/>
                <a:gd name="connsiteX24" fmla="*/ 2634559 w 2634559"/>
                <a:gd name="connsiteY24" fmla="*/ 964194 h 1638677"/>
                <a:gd name="connsiteX25" fmla="*/ 2616452 w 2634559"/>
                <a:gd name="connsiteY25" fmla="*/ 1090942 h 1638677"/>
                <a:gd name="connsiteX26" fmla="*/ 2571184 w 2634559"/>
                <a:gd name="connsiteY26" fmla="*/ 1353493 h 1638677"/>
                <a:gd name="connsiteX27" fmla="*/ 2571184 w 2634559"/>
                <a:gd name="connsiteY27" fmla="*/ 1638677 h 1638677"/>
                <a:gd name="connsiteX28" fmla="*/ 2489703 w 2634559"/>
                <a:gd name="connsiteY28" fmla="*/ 1634150 h 1638677"/>
                <a:gd name="connsiteX29" fmla="*/ 2477089 w 2634559"/>
                <a:gd name="connsiteY29" fmla="*/ 1561530 h 1638677"/>
                <a:gd name="connsiteX30" fmla="*/ 2459175 w 2634559"/>
                <a:gd name="connsiteY30" fmla="*/ 1507209 h 1638677"/>
                <a:gd name="connsiteX31" fmla="*/ 2441453 w 2634559"/>
                <a:gd name="connsiteY31" fmla="*/ 1430641 h 1638677"/>
                <a:gd name="connsiteX32" fmla="*/ 2441839 w 2634559"/>
                <a:gd name="connsiteY32" fmla="*/ 1339913 h 1638677"/>
                <a:gd name="connsiteX33" fmla="*/ 2467069 w 2634559"/>
                <a:gd name="connsiteY33" fmla="*/ 1272012 h 1638677"/>
                <a:gd name="connsiteX34" fmla="*/ 2471596 w 2634559"/>
                <a:gd name="connsiteY34" fmla="*/ 1199584 h 1638677"/>
                <a:gd name="connsiteX35" fmla="*/ 2447524 w 2634559"/>
                <a:gd name="connsiteY35" fmla="*/ 1136403 h 1638677"/>
                <a:gd name="connsiteX36" fmla="*/ 2482581 w 2634559"/>
                <a:gd name="connsiteY36" fmla="*/ 1081117 h 1638677"/>
                <a:gd name="connsiteX37" fmla="*/ 2494230 w 2634559"/>
                <a:gd name="connsiteY37" fmla="*/ 1018515 h 1638677"/>
                <a:gd name="connsiteX38" fmla="*/ 2499336 w 2634559"/>
                <a:gd name="connsiteY38" fmla="*/ 935489 h 1638677"/>
                <a:gd name="connsiteX39" fmla="*/ 2473335 w 2634559"/>
                <a:gd name="connsiteY39" fmla="*/ 872693 h 1638677"/>
                <a:gd name="connsiteX40" fmla="*/ 2463701 w 2634559"/>
                <a:gd name="connsiteY40" fmla="*/ 814040 h 1638677"/>
                <a:gd name="connsiteX41" fmla="*/ 2432208 w 2634559"/>
                <a:gd name="connsiteY41" fmla="*/ 754806 h 1638677"/>
                <a:gd name="connsiteX42" fmla="*/ 2431821 w 2634559"/>
                <a:gd name="connsiteY42" fmla="*/ 692204 h 1638677"/>
                <a:gd name="connsiteX43" fmla="*/ 2390887 w 2634559"/>
                <a:gd name="connsiteY43" fmla="*/ 660131 h 1638677"/>
                <a:gd name="connsiteX44" fmla="*/ 2372780 w 2634559"/>
                <a:gd name="connsiteY44" fmla="*/ 614862 h 1638677"/>
                <a:gd name="connsiteX45" fmla="*/ 2332426 w 2634559"/>
                <a:gd name="connsiteY45" fmla="*/ 556401 h 1638677"/>
                <a:gd name="connsiteX46" fmla="*/ 2296405 w 2634559"/>
                <a:gd name="connsiteY46" fmla="*/ 502274 h 1638677"/>
                <a:gd name="connsiteX47" fmla="*/ 2269631 w 2634559"/>
                <a:gd name="connsiteY47" fmla="*/ 473956 h 1638677"/>
                <a:gd name="connsiteX48" fmla="*/ 2263366 w 2634559"/>
                <a:gd name="connsiteY48" fmla="*/ 416459 h 1638677"/>
                <a:gd name="connsiteX49" fmla="*/ 2231679 w 2634559"/>
                <a:gd name="connsiteY49" fmla="*/ 389299 h 1638677"/>
                <a:gd name="connsiteX50" fmla="*/ 2187377 w 2634559"/>
                <a:gd name="connsiteY50" fmla="*/ 352313 h 1638677"/>
                <a:gd name="connsiteX51" fmla="*/ 2138548 w 2634559"/>
                <a:gd name="connsiteY51" fmla="*/ 315326 h 1638677"/>
                <a:gd name="connsiteX52" fmla="*/ 2145671 w 2634559"/>
                <a:gd name="connsiteY52" fmla="*/ 244443 h 1638677"/>
                <a:gd name="connsiteX53" fmla="*/ 2074595 w 2634559"/>
                <a:gd name="connsiteY53" fmla="*/ 175577 h 1638677"/>
                <a:gd name="connsiteX54" fmla="*/ 2043101 w 2634559"/>
                <a:gd name="connsiteY54" fmla="*/ 143504 h 1638677"/>
                <a:gd name="connsiteX55" fmla="*/ 2011222 w 2634559"/>
                <a:gd name="connsiteY55" fmla="*/ 108062 h 1638677"/>
                <a:gd name="connsiteX56" fmla="*/ 1941968 w 2634559"/>
                <a:gd name="connsiteY56" fmla="*/ 76954 h 1638677"/>
                <a:gd name="connsiteX57" fmla="*/ 1901228 w 2634559"/>
                <a:gd name="connsiteY57" fmla="*/ 90534 h 1638677"/>
                <a:gd name="connsiteX58" fmla="*/ 1838712 w 2634559"/>
                <a:gd name="connsiteY58" fmla="*/ 121450 h 1638677"/>
                <a:gd name="connsiteX59" fmla="*/ 1732580 w 2634559"/>
                <a:gd name="connsiteY59" fmla="*/ 147837 h 1638677"/>
                <a:gd name="connsiteX60" fmla="*/ 1656784 w 2634559"/>
                <a:gd name="connsiteY60" fmla="*/ 140328 h 1638677"/>
                <a:gd name="connsiteX61" fmla="*/ 1645799 w 2634559"/>
                <a:gd name="connsiteY61" fmla="*/ 197246 h 1638677"/>
                <a:gd name="connsiteX62" fmla="*/ 1583392 w 2634559"/>
                <a:gd name="connsiteY62" fmla="*/ 193684 h 1638677"/>
                <a:gd name="connsiteX63" fmla="*/ 1559793 w 2634559"/>
                <a:gd name="connsiteY63" fmla="*/ 216511 h 1638677"/>
                <a:gd name="connsiteX64" fmla="*/ 1496417 w 2634559"/>
                <a:gd name="connsiteY64" fmla="*/ 256092 h 1638677"/>
                <a:gd name="connsiteX65" fmla="*/ 1433816 w 2634559"/>
                <a:gd name="connsiteY65" fmla="*/ 247812 h 1638677"/>
                <a:gd name="connsiteX66" fmla="*/ 1402129 w 2634559"/>
                <a:gd name="connsiteY66" fmla="*/ 261971 h 1638677"/>
                <a:gd name="connsiteX67" fmla="*/ 1370828 w 2634559"/>
                <a:gd name="connsiteY67" fmla="*/ 289711 h 1638677"/>
                <a:gd name="connsiteX68" fmla="*/ 1312753 w 2634559"/>
                <a:gd name="connsiteY68" fmla="*/ 312344 h 1638677"/>
                <a:gd name="connsiteX69" fmla="*/ 1267485 w 2634559"/>
                <a:gd name="connsiteY69" fmla="*/ 339505 h 1638677"/>
                <a:gd name="connsiteX70" fmla="*/ 1252360 w 2634559"/>
                <a:gd name="connsiteY70" fmla="*/ 375719 h 1638677"/>
                <a:gd name="connsiteX71" fmla="*/ 1202953 w 2634559"/>
                <a:gd name="connsiteY71" fmla="*/ 429846 h 1638677"/>
                <a:gd name="connsiteX72" fmla="*/ 1154317 w 2634559"/>
                <a:gd name="connsiteY72" fmla="*/ 466253 h 1638677"/>
                <a:gd name="connsiteX73" fmla="*/ 1115992 w 2634559"/>
                <a:gd name="connsiteY73" fmla="*/ 511059 h 1638677"/>
                <a:gd name="connsiteX74" fmla="*/ 1077363 w 2634559"/>
                <a:gd name="connsiteY74" fmla="*/ 538681 h 1638677"/>
                <a:gd name="connsiteX75" fmla="*/ 1068309 w 2634559"/>
                <a:gd name="connsiteY75" fmla="*/ 570368 h 1638677"/>
                <a:gd name="connsiteX76" fmla="*/ 1027568 w 2634559"/>
                <a:gd name="connsiteY76" fmla="*/ 597528 h 1638677"/>
                <a:gd name="connsiteX77" fmla="*/ 995881 w 2634559"/>
                <a:gd name="connsiteY77" fmla="*/ 660903 h 1638677"/>
                <a:gd name="connsiteX78" fmla="*/ 973248 w 2634559"/>
                <a:gd name="connsiteY78" fmla="*/ 719750 h 1638677"/>
                <a:gd name="connsiteX79" fmla="*/ 950614 w 2634559"/>
                <a:gd name="connsiteY79" fmla="*/ 769544 h 1638677"/>
                <a:gd name="connsiteX80" fmla="*/ 923454 w 2634559"/>
                <a:gd name="connsiteY80" fmla="*/ 814812 h 1638677"/>
                <a:gd name="connsiteX81" fmla="*/ 900181 w 2634559"/>
                <a:gd name="connsiteY81" fmla="*/ 859884 h 1638677"/>
                <a:gd name="connsiteX82" fmla="*/ 832919 w 2634559"/>
                <a:gd name="connsiteY82" fmla="*/ 871299 h 1638677"/>
                <a:gd name="connsiteX83" fmla="*/ 722111 w 2634559"/>
                <a:gd name="connsiteY83" fmla="*/ 892849 h 1638677"/>
                <a:gd name="connsiteX84" fmla="*/ 658738 w 2634559"/>
                <a:gd name="connsiteY84" fmla="*/ 904068 h 1638677"/>
                <a:gd name="connsiteX85" fmla="*/ 578782 w 2634559"/>
                <a:gd name="connsiteY85" fmla="*/ 901264 h 1638677"/>
                <a:gd name="connsiteX86" fmla="*/ 497691 w 2634559"/>
                <a:gd name="connsiteY86" fmla="*/ 899543 h 1638677"/>
                <a:gd name="connsiteX87" fmla="*/ 400713 w 2634559"/>
                <a:gd name="connsiteY87" fmla="*/ 907957 h 1638677"/>
                <a:gd name="connsiteX88" fmla="*/ 298764 w 2634559"/>
                <a:gd name="connsiteY88" fmla="*/ 944170 h 1638677"/>
                <a:gd name="connsiteX89" fmla="*/ 227615 w 2634559"/>
                <a:gd name="connsiteY89" fmla="*/ 980384 h 1638677"/>
                <a:gd name="connsiteX90" fmla="*/ 162518 w 2634559"/>
                <a:gd name="connsiteY90" fmla="*/ 1029734 h 1638677"/>
                <a:gd name="connsiteX91" fmla="*/ 93339 w 2634559"/>
                <a:gd name="connsiteY91" fmla="*/ 1077807 h 1638677"/>
                <a:gd name="connsiteX92" fmla="*/ 48072 w 2634559"/>
                <a:gd name="connsiteY92" fmla="*/ 1085776 h 1638677"/>
                <a:gd name="connsiteX93" fmla="*/ 0 w 2634559"/>
                <a:gd name="connsiteY93" fmla="*/ 1077362 h 1638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2634559" h="1638677">
                  <a:moveTo>
                    <a:pt x="0" y="1013988"/>
                  </a:moveTo>
                  <a:lnTo>
                    <a:pt x="72428" y="1009461"/>
                  </a:lnTo>
                  <a:lnTo>
                    <a:pt x="199176" y="923453"/>
                  </a:lnTo>
                  <a:lnTo>
                    <a:pt x="339505" y="846499"/>
                  </a:lnTo>
                  <a:lnTo>
                    <a:pt x="439093" y="828392"/>
                  </a:lnTo>
                  <a:lnTo>
                    <a:pt x="642796" y="832919"/>
                  </a:lnTo>
                  <a:lnTo>
                    <a:pt x="746911" y="846499"/>
                  </a:lnTo>
                  <a:lnTo>
                    <a:pt x="823865" y="823865"/>
                  </a:lnTo>
                  <a:lnTo>
                    <a:pt x="878186" y="728804"/>
                  </a:lnTo>
                  <a:lnTo>
                    <a:pt x="941561" y="543208"/>
                  </a:lnTo>
                  <a:lnTo>
                    <a:pt x="1154317" y="330451"/>
                  </a:lnTo>
                  <a:lnTo>
                    <a:pt x="1190531" y="316871"/>
                  </a:lnTo>
                  <a:lnTo>
                    <a:pt x="1249378" y="239917"/>
                  </a:lnTo>
                  <a:lnTo>
                    <a:pt x="1480242" y="135802"/>
                  </a:lnTo>
                  <a:lnTo>
                    <a:pt x="1756372" y="31687"/>
                  </a:lnTo>
                  <a:lnTo>
                    <a:pt x="1896701" y="4526"/>
                  </a:lnTo>
                  <a:lnTo>
                    <a:pt x="2014396" y="0"/>
                  </a:lnTo>
                  <a:lnTo>
                    <a:pt x="2109458" y="58847"/>
                  </a:lnTo>
                  <a:lnTo>
                    <a:pt x="2209046" y="181069"/>
                  </a:lnTo>
                  <a:lnTo>
                    <a:pt x="2299580" y="307818"/>
                  </a:lnTo>
                  <a:lnTo>
                    <a:pt x="2399168" y="470780"/>
                  </a:lnTo>
                  <a:lnTo>
                    <a:pt x="2503283" y="624689"/>
                  </a:lnTo>
                  <a:lnTo>
                    <a:pt x="2575711" y="760491"/>
                  </a:lnTo>
                  <a:lnTo>
                    <a:pt x="2620978" y="882713"/>
                  </a:lnTo>
                  <a:lnTo>
                    <a:pt x="2634559" y="964194"/>
                  </a:lnTo>
                  <a:lnTo>
                    <a:pt x="2616452" y="1090942"/>
                  </a:lnTo>
                  <a:lnTo>
                    <a:pt x="2571184" y="1353493"/>
                  </a:lnTo>
                  <a:lnTo>
                    <a:pt x="2571184" y="1638677"/>
                  </a:lnTo>
                  <a:lnTo>
                    <a:pt x="2489703" y="1634150"/>
                  </a:lnTo>
                  <a:lnTo>
                    <a:pt x="2477089" y="1561530"/>
                  </a:lnTo>
                  <a:lnTo>
                    <a:pt x="2459175" y="1507209"/>
                  </a:lnTo>
                  <a:lnTo>
                    <a:pt x="2441453" y="1430641"/>
                  </a:lnTo>
                  <a:cubicBezTo>
                    <a:pt x="2441582" y="1400398"/>
                    <a:pt x="2441710" y="1370156"/>
                    <a:pt x="2441839" y="1339913"/>
                  </a:cubicBezTo>
                  <a:lnTo>
                    <a:pt x="2467069" y="1272012"/>
                  </a:lnTo>
                  <a:lnTo>
                    <a:pt x="2471596" y="1199584"/>
                  </a:lnTo>
                  <a:lnTo>
                    <a:pt x="2447524" y="1136403"/>
                  </a:lnTo>
                  <a:lnTo>
                    <a:pt x="2482581" y="1081117"/>
                  </a:lnTo>
                  <a:lnTo>
                    <a:pt x="2494230" y="1018515"/>
                  </a:lnTo>
                  <a:lnTo>
                    <a:pt x="2499336" y="935489"/>
                  </a:lnTo>
                  <a:lnTo>
                    <a:pt x="2473335" y="872693"/>
                  </a:lnTo>
                  <a:lnTo>
                    <a:pt x="2463701" y="814040"/>
                  </a:lnTo>
                  <a:lnTo>
                    <a:pt x="2432208" y="754806"/>
                  </a:lnTo>
                  <a:lnTo>
                    <a:pt x="2431821" y="692204"/>
                  </a:lnTo>
                  <a:lnTo>
                    <a:pt x="2390887" y="660131"/>
                  </a:lnTo>
                  <a:cubicBezTo>
                    <a:pt x="2390630" y="639263"/>
                    <a:pt x="2373037" y="635730"/>
                    <a:pt x="2372780" y="614862"/>
                  </a:cubicBezTo>
                  <a:cubicBezTo>
                    <a:pt x="2367996" y="592486"/>
                    <a:pt x="2345155" y="575166"/>
                    <a:pt x="2332426" y="556401"/>
                  </a:cubicBezTo>
                  <a:cubicBezTo>
                    <a:pt x="2319697" y="537636"/>
                    <a:pt x="2306967" y="518872"/>
                    <a:pt x="2296405" y="502274"/>
                  </a:cubicBezTo>
                  <a:lnTo>
                    <a:pt x="2269631" y="473956"/>
                  </a:lnTo>
                  <a:lnTo>
                    <a:pt x="2263366" y="416459"/>
                  </a:lnTo>
                  <a:lnTo>
                    <a:pt x="2231679" y="389299"/>
                  </a:lnTo>
                  <a:lnTo>
                    <a:pt x="2187377" y="352313"/>
                  </a:lnTo>
                  <a:lnTo>
                    <a:pt x="2138548" y="315326"/>
                  </a:lnTo>
                  <a:lnTo>
                    <a:pt x="2145671" y="244443"/>
                  </a:lnTo>
                  <a:lnTo>
                    <a:pt x="2074595" y="175577"/>
                  </a:lnTo>
                  <a:lnTo>
                    <a:pt x="2043101" y="143504"/>
                  </a:lnTo>
                  <a:lnTo>
                    <a:pt x="2011222" y="108062"/>
                  </a:lnTo>
                  <a:lnTo>
                    <a:pt x="1941968" y="76954"/>
                  </a:lnTo>
                  <a:lnTo>
                    <a:pt x="1901228" y="90534"/>
                  </a:lnTo>
                  <a:lnTo>
                    <a:pt x="1838712" y="121450"/>
                  </a:lnTo>
                  <a:lnTo>
                    <a:pt x="1732580" y="147837"/>
                  </a:lnTo>
                  <a:lnTo>
                    <a:pt x="1656784" y="140328"/>
                  </a:lnTo>
                  <a:lnTo>
                    <a:pt x="1645799" y="197246"/>
                  </a:lnTo>
                  <a:lnTo>
                    <a:pt x="1583392" y="193684"/>
                  </a:lnTo>
                  <a:cubicBezTo>
                    <a:pt x="1582749" y="208516"/>
                    <a:pt x="1560436" y="201679"/>
                    <a:pt x="1559793" y="216511"/>
                  </a:cubicBezTo>
                  <a:lnTo>
                    <a:pt x="1496417" y="256092"/>
                  </a:lnTo>
                  <a:lnTo>
                    <a:pt x="1433816" y="247812"/>
                  </a:lnTo>
                  <a:lnTo>
                    <a:pt x="1402129" y="261971"/>
                  </a:lnTo>
                  <a:lnTo>
                    <a:pt x="1370828" y="289711"/>
                  </a:lnTo>
                  <a:lnTo>
                    <a:pt x="1312753" y="312344"/>
                  </a:lnTo>
                  <a:lnTo>
                    <a:pt x="1267485" y="339505"/>
                  </a:lnTo>
                  <a:lnTo>
                    <a:pt x="1252360" y="375719"/>
                  </a:lnTo>
                  <a:lnTo>
                    <a:pt x="1202953" y="429846"/>
                  </a:lnTo>
                  <a:lnTo>
                    <a:pt x="1154317" y="466253"/>
                  </a:lnTo>
                  <a:lnTo>
                    <a:pt x="1115992" y="511059"/>
                  </a:lnTo>
                  <a:lnTo>
                    <a:pt x="1077363" y="538681"/>
                  </a:lnTo>
                  <a:lnTo>
                    <a:pt x="1068309" y="570368"/>
                  </a:lnTo>
                  <a:lnTo>
                    <a:pt x="1027568" y="597528"/>
                  </a:lnTo>
                  <a:lnTo>
                    <a:pt x="995881" y="660903"/>
                  </a:lnTo>
                  <a:lnTo>
                    <a:pt x="973248" y="719750"/>
                  </a:lnTo>
                  <a:lnTo>
                    <a:pt x="950614" y="769544"/>
                  </a:lnTo>
                  <a:lnTo>
                    <a:pt x="923454" y="814812"/>
                  </a:lnTo>
                  <a:lnTo>
                    <a:pt x="900181" y="859884"/>
                  </a:lnTo>
                  <a:lnTo>
                    <a:pt x="832919" y="871299"/>
                  </a:lnTo>
                  <a:lnTo>
                    <a:pt x="722111" y="892849"/>
                  </a:lnTo>
                  <a:lnTo>
                    <a:pt x="658738" y="904068"/>
                  </a:lnTo>
                  <a:lnTo>
                    <a:pt x="578782" y="901264"/>
                  </a:lnTo>
                  <a:lnTo>
                    <a:pt x="497691" y="899543"/>
                  </a:lnTo>
                  <a:lnTo>
                    <a:pt x="400713" y="907957"/>
                  </a:lnTo>
                  <a:lnTo>
                    <a:pt x="298764" y="944170"/>
                  </a:lnTo>
                  <a:lnTo>
                    <a:pt x="227615" y="980384"/>
                  </a:lnTo>
                  <a:lnTo>
                    <a:pt x="162518" y="1029734"/>
                  </a:lnTo>
                  <a:lnTo>
                    <a:pt x="93339" y="1077807"/>
                  </a:lnTo>
                  <a:lnTo>
                    <a:pt x="48072" y="1085776"/>
                  </a:lnTo>
                  <a:lnTo>
                    <a:pt x="0" y="1077362"/>
                  </a:lnTo>
                </a:path>
              </a:pathLst>
            </a:custGeom>
            <a:solidFill>
              <a:srgbClr val="FF00FF">
                <a:alpha val="69804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</a:endParaRPr>
            </a:p>
          </p:txBody>
        </p:sp>
        <p:sp>
          <p:nvSpPr>
            <p:cNvPr id="750" name="Freeform 749"/>
            <p:cNvSpPr/>
            <p:nvPr/>
          </p:nvSpPr>
          <p:spPr bwMode="auto">
            <a:xfrm>
              <a:off x="1185863" y="1774825"/>
              <a:ext cx="876300" cy="1477963"/>
            </a:xfrm>
            <a:custGeom>
              <a:avLst/>
              <a:gdLst>
                <a:gd name="connsiteX0" fmla="*/ 475307 w 1661311"/>
                <a:gd name="connsiteY0" fmla="*/ 9053 h 2811101"/>
                <a:gd name="connsiteX1" fmla="*/ 439093 w 1661311"/>
                <a:gd name="connsiteY1" fmla="*/ 140329 h 2811101"/>
                <a:gd name="connsiteX2" fmla="*/ 316871 w 1661311"/>
                <a:gd name="connsiteY2" fmla="*/ 185596 h 2811101"/>
                <a:gd name="connsiteX3" fmla="*/ 248970 w 1661311"/>
                <a:gd name="connsiteY3" fmla="*/ 208230 h 2811101"/>
                <a:gd name="connsiteX4" fmla="*/ 194649 w 1661311"/>
                <a:gd name="connsiteY4" fmla="*/ 212756 h 2811101"/>
                <a:gd name="connsiteX5" fmla="*/ 135802 w 1661311"/>
                <a:gd name="connsiteY5" fmla="*/ 271604 h 2811101"/>
                <a:gd name="connsiteX6" fmla="*/ 86008 w 1661311"/>
                <a:gd name="connsiteY6" fmla="*/ 280657 h 2811101"/>
                <a:gd name="connsiteX7" fmla="*/ 0 w 1661311"/>
                <a:gd name="connsiteY7" fmla="*/ 330451 h 2811101"/>
                <a:gd name="connsiteX8" fmla="*/ 31687 w 1661311"/>
                <a:gd name="connsiteY8" fmla="*/ 402879 h 2811101"/>
                <a:gd name="connsiteX9" fmla="*/ 72428 w 1661311"/>
                <a:gd name="connsiteY9" fmla="*/ 457200 h 2811101"/>
                <a:gd name="connsiteX10" fmla="*/ 81481 w 1661311"/>
                <a:gd name="connsiteY10" fmla="*/ 520574 h 2811101"/>
                <a:gd name="connsiteX11" fmla="*/ 122222 w 1661311"/>
                <a:gd name="connsiteY11" fmla="*/ 602055 h 2811101"/>
                <a:gd name="connsiteX12" fmla="*/ 167489 w 1661311"/>
                <a:gd name="connsiteY12" fmla="*/ 674483 h 2811101"/>
                <a:gd name="connsiteX13" fmla="*/ 280657 w 1661311"/>
                <a:gd name="connsiteY13" fmla="*/ 701643 h 2811101"/>
                <a:gd name="connsiteX14" fmla="*/ 362139 w 1661311"/>
                <a:gd name="connsiteY14" fmla="*/ 728804 h 2811101"/>
                <a:gd name="connsiteX15" fmla="*/ 461727 w 1661311"/>
                <a:gd name="connsiteY15" fmla="*/ 755964 h 2811101"/>
                <a:gd name="connsiteX16" fmla="*/ 597529 w 1661311"/>
                <a:gd name="connsiteY16" fmla="*/ 796705 h 2811101"/>
                <a:gd name="connsiteX17" fmla="*/ 697117 w 1661311"/>
                <a:gd name="connsiteY17" fmla="*/ 851026 h 2811101"/>
                <a:gd name="connsiteX18" fmla="*/ 760491 w 1661311"/>
                <a:gd name="connsiteY18" fmla="*/ 882713 h 2811101"/>
                <a:gd name="connsiteX19" fmla="*/ 819339 w 1661311"/>
                <a:gd name="connsiteY19" fmla="*/ 959667 h 2811101"/>
                <a:gd name="connsiteX20" fmla="*/ 869133 w 1661311"/>
                <a:gd name="connsiteY20" fmla="*/ 1000408 h 2811101"/>
                <a:gd name="connsiteX21" fmla="*/ 918927 w 1661311"/>
                <a:gd name="connsiteY21" fmla="*/ 1136210 h 2811101"/>
                <a:gd name="connsiteX22" fmla="*/ 955140 w 1661311"/>
                <a:gd name="connsiteY22" fmla="*/ 1367073 h 2811101"/>
                <a:gd name="connsiteX23" fmla="*/ 995881 w 1661311"/>
                <a:gd name="connsiteY23" fmla="*/ 1511929 h 2811101"/>
                <a:gd name="connsiteX24" fmla="*/ 1032095 w 1661311"/>
                <a:gd name="connsiteY24" fmla="*/ 1647730 h 2811101"/>
                <a:gd name="connsiteX25" fmla="*/ 1059255 w 1661311"/>
                <a:gd name="connsiteY25" fmla="*/ 1760899 h 2811101"/>
                <a:gd name="connsiteX26" fmla="*/ 1127156 w 1661311"/>
                <a:gd name="connsiteY26" fmla="*/ 2000816 h 2811101"/>
                <a:gd name="connsiteX27" fmla="*/ 1235798 w 1661311"/>
                <a:gd name="connsiteY27" fmla="*/ 2199992 h 2811101"/>
                <a:gd name="connsiteX28" fmla="*/ 1362546 w 1661311"/>
                <a:gd name="connsiteY28" fmla="*/ 2421802 h 2811101"/>
                <a:gd name="connsiteX29" fmla="*/ 1389707 w 1661311"/>
                <a:gd name="connsiteY29" fmla="*/ 2530443 h 2811101"/>
                <a:gd name="connsiteX30" fmla="*/ 1471188 w 1661311"/>
                <a:gd name="connsiteY30" fmla="*/ 2589291 h 2811101"/>
                <a:gd name="connsiteX31" fmla="*/ 1575303 w 1661311"/>
                <a:gd name="connsiteY31" fmla="*/ 2729620 h 2811101"/>
                <a:gd name="connsiteX32" fmla="*/ 1661311 w 1661311"/>
                <a:gd name="connsiteY32" fmla="*/ 2811101 h 2811101"/>
                <a:gd name="connsiteX33" fmla="*/ 1656784 w 1661311"/>
                <a:gd name="connsiteY33" fmla="*/ 2693406 h 2811101"/>
                <a:gd name="connsiteX34" fmla="*/ 1548142 w 1661311"/>
                <a:gd name="connsiteY34" fmla="*/ 2530443 h 2811101"/>
                <a:gd name="connsiteX35" fmla="*/ 1444028 w 1661311"/>
                <a:gd name="connsiteY35" fmla="*/ 2322214 h 2811101"/>
                <a:gd name="connsiteX36" fmla="*/ 1262958 w 1661311"/>
                <a:gd name="connsiteY36" fmla="*/ 2005342 h 2811101"/>
                <a:gd name="connsiteX37" fmla="*/ 1195057 w 1661311"/>
                <a:gd name="connsiteY37" fmla="*/ 1788059 h 2811101"/>
                <a:gd name="connsiteX38" fmla="*/ 1127156 w 1661311"/>
                <a:gd name="connsiteY38" fmla="*/ 1561723 h 2811101"/>
                <a:gd name="connsiteX39" fmla="*/ 1081889 w 1661311"/>
                <a:gd name="connsiteY39" fmla="*/ 1317279 h 2811101"/>
                <a:gd name="connsiteX40" fmla="*/ 986828 w 1661311"/>
                <a:gd name="connsiteY40" fmla="*/ 1054729 h 2811101"/>
                <a:gd name="connsiteX41" fmla="*/ 932507 w 1661311"/>
                <a:gd name="connsiteY41" fmla="*/ 955140 h 2811101"/>
                <a:gd name="connsiteX42" fmla="*/ 891766 w 1661311"/>
                <a:gd name="connsiteY42" fmla="*/ 887239 h 2811101"/>
                <a:gd name="connsiteX43" fmla="*/ 701643 w 1661311"/>
                <a:gd name="connsiteY43" fmla="*/ 733330 h 2811101"/>
                <a:gd name="connsiteX44" fmla="*/ 615636 w 1661311"/>
                <a:gd name="connsiteY44" fmla="*/ 692590 h 2811101"/>
                <a:gd name="connsiteX45" fmla="*/ 479834 w 1661311"/>
                <a:gd name="connsiteY45" fmla="*/ 651849 h 2811101"/>
                <a:gd name="connsiteX46" fmla="*/ 253497 w 1661311"/>
                <a:gd name="connsiteY46" fmla="*/ 615635 h 2811101"/>
                <a:gd name="connsiteX47" fmla="*/ 226337 w 1661311"/>
                <a:gd name="connsiteY47" fmla="*/ 597529 h 2811101"/>
                <a:gd name="connsiteX48" fmla="*/ 203703 w 1661311"/>
                <a:gd name="connsiteY48" fmla="*/ 547734 h 2811101"/>
                <a:gd name="connsiteX49" fmla="*/ 185596 w 1661311"/>
                <a:gd name="connsiteY49" fmla="*/ 506994 h 2811101"/>
                <a:gd name="connsiteX50" fmla="*/ 185596 w 1661311"/>
                <a:gd name="connsiteY50" fmla="*/ 461727 h 2811101"/>
                <a:gd name="connsiteX51" fmla="*/ 190123 w 1661311"/>
                <a:gd name="connsiteY51" fmla="*/ 425513 h 2811101"/>
                <a:gd name="connsiteX52" fmla="*/ 162962 w 1661311"/>
                <a:gd name="connsiteY52" fmla="*/ 402879 h 2811101"/>
                <a:gd name="connsiteX53" fmla="*/ 117695 w 1661311"/>
                <a:gd name="connsiteY53" fmla="*/ 402879 h 2811101"/>
                <a:gd name="connsiteX54" fmla="*/ 104115 w 1661311"/>
                <a:gd name="connsiteY54" fmla="*/ 384772 h 2811101"/>
                <a:gd name="connsiteX55" fmla="*/ 104115 w 1661311"/>
                <a:gd name="connsiteY55" fmla="*/ 384772 h 2811101"/>
                <a:gd name="connsiteX56" fmla="*/ 185596 w 1661311"/>
                <a:gd name="connsiteY56" fmla="*/ 330451 h 2811101"/>
                <a:gd name="connsiteX57" fmla="*/ 339505 w 1661311"/>
                <a:gd name="connsiteY57" fmla="*/ 280657 h 2811101"/>
                <a:gd name="connsiteX58" fmla="*/ 439093 w 1661311"/>
                <a:gd name="connsiteY58" fmla="*/ 267077 h 2811101"/>
                <a:gd name="connsiteX59" fmla="*/ 484360 w 1661311"/>
                <a:gd name="connsiteY59" fmla="*/ 244443 h 2811101"/>
                <a:gd name="connsiteX60" fmla="*/ 534154 w 1661311"/>
                <a:gd name="connsiteY60" fmla="*/ 194649 h 2811101"/>
                <a:gd name="connsiteX61" fmla="*/ 543208 w 1661311"/>
                <a:gd name="connsiteY61" fmla="*/ 0 h 2811101"/>
                <a:gd name="connsiteX62" fmla="*/ 475307 w 1661311"/>
                <a:gd name="connsiteY62" fmla="*/ 9053 h 2811101"/>
                <a:gd name="connsiteX0" fmla="*/ 475307 w 1661311"/>
                <a:gd name="connsiteY0" fmla="*/ 9053 h 2811101"/>
                <a:gd name="connsiteX1" fmla="*/ 439093 w 1661311"/>
                <a:gd name="connsiteY1" fmla="*/ 140329 h 2811101"/>
                <a:gd name="connsiteX2" fmla="*/ 316871 w 1661311"/>
                <a:gd name="connsiteY2" fmla="*/ 185596 h 2811101"/>
                <a:gd name="connsiteX3" fmla="*/ 248970 w 1661311"/>
                <a:gd name="connsiteY3" fmla="*/ 208230 h 2811101"/>
                <a:gd name="connsiteX4" fmla="*/ 194649 w 1661311"/>
                <a:gd name="connsiteY4" fmla="*/ 212756 h 2811101"/>
                <a:gd name="connsiteX5" fmla="*/ 135802 w 1661311"/>
                <a:gd name="connsiteY5" fmla="*/ 271604 h 2811101"/>
                <a:gd name="connsiteX6" fmla="*/ 86008 w 1661311"/>
                <a:gd name="connsiteY6" fmla="*/ 280657 h 2811101"/>
                <a:gd name="connsiteX7" fmla="*/ 0 w 1661311"/>
                <a:gd name="connsiteY7" fmla="*/ 330451 h 2811101"/>
                <a:gd name="connsiteX8" fmla="*/ 31687 w 1661311"/>
                <a:gd name="connsiteY8" fmla="*/ 402879 h 2811101"/>
                <a:gd name="connsiteX9" fmla="*/ 72428 w 1661311"/>
                <a:gd name="connsiteY9" fmla="*/ 457200 h 2811101"/>
                <a:gd name="connsiteX10" fmla="*/ 81481 w 1661311"/>
                <a:gd name="connsiteY10" fmla="*/ 520574 h 2811101"/>
                <a:gd name="connsiteX11" fmla="*/ 122222 w 1661311"/>
                <a:gd name="connsiteY11" fmla="*/ 602055 h 2811101"/>
                <a:gd name="connsiteX12" fmla="*/ 167489 w 1661311"/>
                <a:gd name="connsiteY12" fmla="*/ 674483 h 2811101"/>
                <a:gd name="connsiteX13" fmla="*/ 280657 w 1661311"/>
                <a:gd name="connsiteY13" fmla="*/ 701643 h 2811101"/>
                <a:gd name="connsiteX14" fmla="*/ 362139 w 1661311"/>
                <a:gd name="connsiteY14" fmla="*/ 728804 h 2811101"/>
                <a:gd name="connsiteX15" fmla="*/ 461727 w 1661311"/>
                <a:gd name="connsiteY15" fmla="*/ 755964 h 2811101"/>
                <a:gd name="connsiteX16" fmla="*/ 597529 w 1661311"/>
                <a:gd name="connsiteY16" fmla="*/ 796705 h 2811101"/>
                <a:gd name="connsiteX17" fmla="*/ 697117 w 1661311"/>
                <a:gd name="connsiteY17" fmla="*/ 851026 h 2811101"/>
                <a:gd name="connsiteX18" fmla="*/ 760491 w 1661311"/>
                <a:gd name="connsiteY18" fmla="*/ 882713 h 2811101"/>
                <a:gd name="connsiteX19" fmla="*/ 819339 w 1661311"/>
                <a:gd name="connsiteY19" fmla="*/ 959667 h 2811101"/>
                <a:gd name="connsiteX20" fmla="*/ 869133 w 1661311"/>
                <a:gd name="connsiteY20" fmla="*/ 1000408 h 2811101"/>
                <a:gd name="connsiteX21" fmla="*/ 918927 w 1661311"/>
                <a:gd name="connsiteY21" fmla="*/ 1136210 h 2811101"/>
                <a:gd name="connsiteX22" fmla="*/ 955140 w 1661311"/>
                <a:gd name="connsiteY22" fmla="*/ 1367073 h 2811101"/>
                <a:gd name="connsiteX23" fmla="*/ 995881 w 1661311"/>
                <a:gd name="connsiteY23" fmla="*/ 1511929 h 2811101"/>
                <a:gd name="connsiteX24" fmla="*/ 1032095 w 1661311"/>
                <a:gd name="connsiteY24" fmla="*/ 1647730 h 2811101"/>
                <a:gd name="connsiteX25" fmla="*/ 1059255 w 1661311"/>
                <a:gd name="connsiteY25" fmla="*/ 1760899 h 2811101"/>
                <a:gd name="connsiteX26" fmla="*/ 1127156 w 1661311"/>
                <a:gd name="connsiteY26" fmla="*/ 2000816 h 2811101"/>
                <a:gd name="connsiteX27" fmla="*/ 1235798 w 1661311"/>
                <a:gd name="connsiteY27" fmla="*/ 2199992 h 2811101"/>
                <a:gd name="connsiteX28" fmla="*/ 1303699 w 1661311"/>
                <a:gd name="connsiteY28" fmla="*/ 2276946 h 2811101"/>
                <a:gd name="connsiteX29" fmla="*/ 1362546 w 1661311"/>
                <a:gd name="connsiteY29" fmla="*/ 2421802 h 2811101"/>
                <a:gd name="connsiteX30" fmla="*/ 1389707 w 1661311"/>
                <a:gd name="connsiteY30" fmla="*/ 2530443 h 2811101"/>
                <a:gd name="connsiteX31" fmla="*/ 1471188 w 1661311"/>
                <a:gd name="connsiteY31" fmla="*/ 2589291 h 2811101"/>
                <a:gd name="connsiteX32" fmla="*/ 1575303 w 1661311"/>
                <a:gd name="connsiteY32" fmla="*/ 2729620 h 2811101"/>
                <a:gd name="connsiteX33" fmla="*/ 1661311 w 1661311"/>
                <a:gd name="connsiteY33" fmla="*/ 2811101 h 2811101"/>
                <a:gd name="connsiteX34" fmla="*/ 1656784 w 1661311"/>
                <a:gd name="connsiteY34" fmla="*/ 2693406 h 2811101"/>
                <a:gd name="connsiteX35" fmla="*/ 1548142 w 1661311"/>
                <a:gd name="connsiteY35" fmla="*/ 2530443 h 2811101"/>
                <a:gd name="connsiteX36" fmla="*/ 1444028 w 1661311"/>
                <a:gd name="connsiteY36" fmla="*/ 2322214 h 2811101"/>
                <a:gd name="connsiteX37" fmla="*/ 1262958 w 1661311"/>
                <a:gd name="connsiteY37" fmla="*/ 2005342 h 2811101"/>
                <a:gd name="connsiteX38" fmla="*/ 1195057 w 1661311"/>
                <a:gd name="connsiteY38" fmla="*/ 1788059 h 2811101"/>
                <a:gd name="connsiteX39" fmla="*/ 1127156 w 1661311"/>
                <a:gd name="connsiteY39" fmla="*/ 1561723 h 2811101"/>
                <a:gd name="connsiteX40" fmla="*/ 1081889 w 1661311"/>
                <a:gd name="connsiteY40" fmla="*/ 1317279 h 2811101"/>
                <a:gd name="connsiteX41" fmla="*/ 986828 w 1661311"/>
                <a:gd name="connsiteY41" fmla="*/ 1054729 h 2811101"/>
                <a:gd name="connsiteX42" fmla="*/ 932507 w 1661311"/>
                <a:gd name="connsiteY42" fmla="*/ 955140 h 2811101"/>
                <a:gd name="connsiteX43" fmla="*/ 891766 w 1661311"/>
                <a:gd name="connsiteY43" fmla="*/ 887239 h 2811101"/>
                <a:gd name="connsiteX44" fmla="*/ 701643 w 1661311"/>
                <a:gd name="connsiteY44" fmla="*/ 733330 h 2811101"/>
                <a:gd name="connsiteX45" fmla="*/ 615636 w 1661311"/>
                <a:gd name="connsiteY45" fmla="*/ 692590 h 2811101"/>
                <a:gd name="connsiteX46" fmla="*/ 479834 w 1661311"/>
                <a:gd name="connsiteY46" fmla="*/ 651849 h 2811101"/>
                <a:gd name="connsiteX47" fmla="*/ 253497 w 1661311"/>
                <a:gd name="connsiteY47" fmla="*/ 615635 h 2811101"/>
                <a:gd name="connsiteX48" fmla="*/ 226337 w 1661311"/>
                <a:gd name="connsiteY48" fmla="*/ 597529 h 2811101"/>
                <a:gd name="connsiteX49" fmla="*/ 203703 w 1661311"/>
                <a:gd name="connsiteY49" fmla="*/ 547734 h 2811101"/>
                <a:gd name="connsiteX50" fmla="*/ 185596 w 1661311"/>
                <a:gd name="connsiteY50" fmla="*/ 506994 h 2811101"/>
                <a:gd name="connsiteX51" fmla="*/ 185596 w 1661311"/>
                <a:gd name="connsiteY51" fmla="*/ 461727 h 2811101"/>
                <a:gd name="connsiteX52" fmla="*/ 190123 w 1661311"/>
                <a:gd name="connsiteY52" fmla="*/ 425513 h 2811101"/>
                <a:gd name="connsiteX53" fmla="*/ 162962 w 1661311"/>
                <a:gd name="connsiteY53" fmla="*/ 402879 h 2811101"/>
                <a:gd name="connsiteX54" fmla="*/ 117695 w 1661311"/>
                <a:gd name="connsiteY54" fmla="*/ 402879 h 2811101"/>
                <a:gd name="connsiteX55" fmla="*/ 104115 w 1661311"/>
                <a:gd name="connsiteY55" fmla="*/ 384772 h 2811101"/>
                <a:gd name="connsiteX56" fmla="*/ 104115 w 1661311"/>
                <a:gd name="connsiteY56" fmla="*/ 384772 h 2811101"/>
                <a:gd name="connsiteX57" fmla="*/ 185596 w 1661311"/>
                <a:gd name="connsiteY57" fmla="*/ 330451 h 2811101"/>
                <a:gd name="connsiteX58" fmla="*/ 339505 w 1661311"/>
                <a:gd name="connsiteY58" fmla="*/ 280657 h 2811101"/>
                <a:gd name="connsiteX59" fmla="*/ 439093 w 1661311"/>
                <a:gd name="connsiteY59" fmla="*/ 267077 h 2811101"/>
                <a:gd name="connsiteX60" fmla="*/ 484360 w 1661311"/>
                <a:gd name="connsiteY60" fmla="*/ 244443 h 2811101"/>
                <a:gd name="connsiteX61" fmla="*/ 534154 w 1661311"/>
                <a:gd name="connsiteY61" fmla="*/ 194649 h 2811101"/>
                <a:gd name="connsiteX62" fmla="*/ 543208 w 1661311"/>
                <a:gd name="connsiteY62" fmla="*/ 0 h 2811101"/>
                <a:gd name="connsiteX63" fmla="*/ 475307 w 1661311"/>
                <a:gd name="connsiteY63" fmla="*/ 9053 h 2811101"/>
                <a:gd name="connsiteX0" fmla="*/ 475307 w 1661311"/>
                <a:gd name="connsiteY0" fmla="*/ 9053 h 2811101"/>
                <a:gd name="connsiteX1" fmla="*/ 439093 w 1661311"/>
                <a:gd name="connsiteY1" fmla="*/ 140329 h 2811101"/>
                <a:gd name="connsiteX2" fmla="*/ 316871 w 1661311"/>
                <a:gd name="connsiteY2" fmla="*/ 185596 h 2811101"/>
                <a:gd name="connsiteX3" fmla="*/ 248970 w 1661311"/>
                <a:gd name="connsiteY3" fmla="*/ 208230 h 2811101"/>
                <a:gd name="connsiteX4" fmla="*/ 194649 w 1661311"/>
                <a:gd name="connsiteY4" fmla="*/ 212756 h 2811101"/>
                <a:gd name="connsiteX5" fmla="*/ 135802 w 1661311"/>
                <a:gd name="connsiteY5" fmla="*/ 271604 h 2811101"/>
                <a:gd name="connsiteX6" fmla="*/ 86008 w 1661311"/>
                <a:gd name="connsiteY6" fmla="*/ 280657 h 2811101"/>
                <a:gd name="connsiteX7" fmla="*/ 0 w 1661311"/>
                <a:gd name="connsiteY7" fmla="*/ 330451 h 2811101"/>
                <a:gd name="connsiteX8" fmla="*/ 31687 w 1661311"/>
                <a:gd name="connsiteY8" fmla="*/ 402879 h 2811101"/>
                <a:gd name="connsiteX9" fmla="*/ 72428 w 1661311"/>
                <a:gd name="connsiteY9" fmla="*/ 457200 h 2811101"/>
                <a:gd name="connsiteX10" fmla="*/ 81481 w 1661311"/>
                <a:gd name="connsiteY10" fmla="*/ 520574 h 2811101"/>
                <a:gd name="connsiteX11" fmla="*/ 122222 w 1661311"/>
                <a:gd name="connsiteY11" fmla="*/ 602055 h 2811101"/>
                <a:gd name="connsiteX12" fmla="*/ 167489 w 1661311"/>
                <a:gd name="connsiteY12" fmla="*/ 674483 h 2811101"/>
                <a:gd name="connsiteX13" fmla="*/ 280657 w 1661311"/>
                <a:gd name="connsiteY13" fmla="*/ 701643 h 2811101"/>
                <a:gd name="connsiteX14" fmla="*/ 362139 w 1661311"/>
                <a:gd name="connsiteY14" fmla="*/ 728804 h 2811101"/>
                <a:gd name="connsiteX15" fmla="*/ 461727 w 1661311"/>
                <a:gd name="connsiteY15" fmla="*/ 755964 h 2811101"/>
                <a:gd name="connsiteX16" fmla="*/ 597529 w 1661311"/>
                <a:gd name="connsiteY16" fmla="*/ 796705 h 2811101"/>
                <a:gd name="connsiteX17" fmla="*/ 697117 w 1661311"/>
                <a:gd name="connsiteY17" fmla="*/ 851026 h 2811101"/>
                <a:gd name="connsiteX18" fmla="*/ 760491 w 1661311"/>
                <a:gd name="connsiteY18" fmla="*/ 882713 h 2811101"/>
                <a:gd name="connsiteX19" fmla="*/ 819339 w 1661311"/>
                <a:gd name="connsiteY19" fmla="*/ 959667 h 2811101"/>
                <a:gd name="connsiteX20" fmla="*/ 869133 w 1661311"/>
                <a:gd name="connsiteY20" fmla="*/ 1000408 h 2811101"/>
                <a:gd name="connsiteX21" fmla="*/ 918927 w 1661311"/>
                <a:gd name="connsiteY21" fmla="*/ 1136210 h 2811101"/>
                <a:gd name="connsiteX22" fmla="*/ 955140 w 1661311"/>
                <a:gd name="connsiteY22" fmla="*/ 1367073 h 2811101"/>
                <a:gd name="connsiteX23" fmla="*/ 995881 w 1661311"/>
                <a:gd name="connsiteY23" fmla="*/ 1511929 h 2811101"/>
                <a:gd name="connsiteX24" fmla="*/ 1032095 w 1661311"/>
                <a:gd name="connsiteY24" fmla="*/ 1647730 h 2811101"/>
                <a:gd name="connsiteX25" fmla="*/ 1059255 w 1661311"/>
                <a:gd name="connsiteY25" fmla="*/ 1760899 h 2811101"/>
                <a:gd name="connsiteX26" fmla="*/ 1127156 w 1661311"/>
                <a:gd name="connsiteY26" fmla="*/ 2000816 h 2811101"/>
                <a:gd name="connsiteX27" fmla="*/ 1235798 w 1661311"/>
                <a:gd name="connsiteY27" fmla="*/ 2199992 h 2811101"/>
                <a:gd name="connsiteX28" fmla="*/ 1303699 w 1661311"/>
                <a:gd name="connsiteY28" fmla="*/ 2276946 h 2811101"/>
                <a:gd name="connsiteX29" fmla="*/ 1362546 w 1661311"/>
                <a:gd name="connsiteY29" fmla="*/ 2421802 h 2811101"/>
                <a:gd name="connsiteX30" fmla="*/ 1362546 w 1661311"/>
                <a:gd name="connsiteY30" fmla="*/ 2489703 h 2811101"/>
                <a:gd name="connsiteX31" fmla="*/ 1389707 w 1661311"/>
                <a:gd name="connsiteY31" fmla="*/ 2530443 h 2811101"/>
                <a:gd name="connsiteX32" fmla="*/ 1471188 w 1661311"/>
                <a:gd name="connsiteY32" fmla="*/ 2589291 h 2811101"/>
                <a:gd name="connsiteX33" fmla="*/ 1575303 w 1661311"/>
                <a:gd name="connsiteY33" fmla="*/ 2729620 h 2811101"/>
                <a:gd name="connsiteX34" fmla="*/ 1661311 w 1661311"/>
                <a:gd name="connsiteY34" fmla="*/ 2811101 h 2811101"/>
                <a:gd name="connsiteX35" fmla="*/ 1656784 w 1661311"/>
                <a:gd name="connsiteY35" fmla="*/ 2693406 h 2811101"/>
                <a:gd name="connsiteX36" fmla="*/ 1548142 w 1661311"/>
                <a:gd name="connsiteY36" fmla="*/ 2530443 h 2811101"/>
                <a:gd name="connsiteX37" fmla="*/ 1444028 w 1661311"/>
                <a:gd name="connsiteY37" fmla="*/ 2322214 h 2811101"/>
                <a:gd name="connsiteX38" fmla="*/ 1262958 w 1661311"/>
                <a:gd name="connsiteY38" fmla="*/ 2005342 h 2811101"/>
                <a:gd name="connsiteX39" fmla="*/ 1195057 w 1661311"/>
                <a:gd name="connsiteY39" fmla="*/ 1788059 h 2811101"/>
                <a:gd name="connsiteX40" fmla="*/ 1127156 w 1661311"/>
                <a:gd name="connsiteY40" fmla="*/ 1561723 h 2811101"/>
                <a:gd name="connsiteX41" fmla="*/ 1081889 w 1661311"/>
                <a:gd name="connsiteY41" fmla="*/ 1317279 h 2811101"/>
                <a:gd name="connsiteX42" fmla="*/ 986828 w 1661311"/>
                <a:gd name="connsiteY42" fmla="*/ 1054729 h 2811101"/>
                <a:gd name="connsiteX43" fmla="*/ 932507 w 1661311"/>
                <a:gd name="connsiteY43" fmla="*/ 955140 h 2811101"/>
                <a:gd name="connsiteX44" fmla="*/ 891766 w 1661311"/>
                <a:gd name="connsiteY44" fmla="*/ 887239 h 2811101"/>
                <a:gd name="connsiteX45" fmla="*/ 701643 w 1661311"/>
                <a:gd name="connsiteY45" fmla="*/ 733330 h 2811101"/>
                <a:gd name="connsiteX46" fmla="*/ 615636 w 1661311"/>
                <a:gd name="connsiteY46" fmla="*/ 692590 h 2811101"/>
                <a:gd name="connsiteX47" fmla="*/ 479834 w 1661311"/>
                <a:gd name="connsiteY47" fmla="*/ 651849 h 2811101"/>
                <a:gd name="connsiteX48" fmla="*/ 253497 w 1661311"/>
                <a:gd name="connsiteY48" fmla="*/ 615635 h 2811101"/>
                <a:gd name="connsiteX49" fmla="*/ 226337 w 1661311"/>
                <a:gd name="connsiteY49" fmla="*/ 597529 h 2811101"/>
                <a:gd name="connsiteX50" fmla="*/ 203703 w 1661311"/>
                <a:gd name="connsiteY50" fmla="*/ 547734 h 2811101"/>
                <a:gd name="connsiteX51" fmla="*/ 185596 w 1661311"/>
                <a:gd name="connsiteY51" fmla="*/ 506994 h 2811101"/>
                <a:gd name="connsiteX52" fmla="*/ 185596 w 1661311"/>
                <a:gd name="connsiteY52" fmla="*/ 461727 h 2811101"/>
                <a:gd name="connsiteX53" fmla="*/ 190123 w 1661311"/>
                <a:gd name="connsiteY53" fmla="*/ 425513 h 2811101"/>
                <a:gd name="connsiteX54" fmla="*/ 162962 w 1661311"/>
                <a:gd name="connsiteY54" fmla="*/ 402879 h 2811101"/>
                <a:gd name="connsiteX55" fmla="*/ 117695 w 1661311"/>
                <a:gd name="connsiteY55" fmla="*/ 402879 h 2811101"/>
                <a:gd name="connsiteX56" fmla="*/ 104115 w 1661311"/>
                <a:gd name="connsiteY56" fmla="*/ 384772 h 2811101"/>
                <a:gd name="connsiteX57" fmla="*/ 104115 w 1661311"/>
                <a:gd name="connsiteY57" fmla="*/ 384772 h 2811101"/>
                <a:gd name="connsiteX58" fmla="*/ 185596 w 1661311"/>
                <a:gd name="connsiteY58" fmla="*/ 330451 h 2811101"/>
                <a:gd name="connsiteX59" fmla="*/ 339505 w 1661311"/>
                <a:gd name="connsiteY59" fmla="*/ 280657 h 2811101"/>
                <a:gd name="connsiteX60" fmla="*/ 439093 w 1661311"/>
                <a:gd name="connsiteY60" fmla="*/ 267077 h 2811101"/>
                <a:gd name="connsiteX61" fmla="*/ 484360 w 1661311"/>
                <a:gd name="connsiteY61" fmla="*/ 244443 h 2811101"/>
                <a:gd name="connsiteX62" fmla="*/ 534154 w 1661311"/>
                <a:gd name="connsiteY62" fmla="*/ 194649 h 2811101"/>
                <a:gd name="connsiteX63" fmla="*/ 543208 w 1661311"/>
                <a:gd name="connsiteY63" fmla="*/ 0 h 2811101"/>
                <a:gd name="connsiteX64" fmla="*/ 475307 w 1661311"/>
                <a:gd name="connsiteY64" fmla="*/ 9053 h 2811101"/>
                <a:gd name="connsiteX0" fmla="*/ 475307 w 1661311"/>
                <a:gd name="connsiteY0" fmla="*/ 9053 h 2811101"/>
                <a:gd name="connsiteX1" fmla="*/ 439093 w 1661311"/>
                <a:gd name="connsiteY1" fmla="*/ 140329 h 2811101"/>
                <a:gd name="connsiteX2" fmla="*/ 316871 w 1661311"/>
                <a:gd name="connsiteY2" fmla="*/ 185596 h 2811101"/>
                <a:gd name="connsiteX3" fmla="*/ 248970 w 1661311"/>
                <a:gd name="connsiteY3" fmla="*/ 208230 h 2811101"/>
                <a:gd name="connsiteX4" fmla="*/ 194649 w 1661311"/>
                <a:gd name="connsiteY4" fmla="*/ 212756 h 2811101"/>
                <a:gd name="connsiteX5" fmla="*/ 135802 w 1661311"/>
                <a:gd name="connsiteY5" fmla="*/ 271604 h 2811101"/>
                <a:gd name="connsiteX6" fmla="*/ 86008 w 1661311"/>
                <a:gd name="connsiteY6" fmla="*/ 280657 h 2811101"/>
                <a:gd name="connsiteX7" fmla="*/ 0 w 1661311"/>
                <a:gd name="connsiteY7" fmla="*/ 330451 h 2811101"/>
                <a:gd name="connsiteX8" fmla="*/ 31687 w 1661311"/>
                <a:gd name="connsiteY8" fmla="*/ 402879 h 2811101"/>
                <a:gd name="connsiteX9" fmla="*/ 72428 w 1661311"/>
                <a:gd name="connsiteY9" fmla="*/ 457200 h 2811101"/>
                <a:gd name="connsiteX10" fmla="*/ 81481 w 1661311"/>
                <a:gd name="connsiteY10" fmla="*/ 520574 h 2811101"/>
                <a:gd name="connsiteX11" fmla="*/ 122222 w 1661311"/>
                <a:gd name="connsiteY11" fmla="*/ 602055 h 2811101"/>
                <a:gd name="connsiteX12" fmla="*/ 167489 w 1661311"/>
                <a:gd name="connsiteY12" fmla="*/ 674483 h 2811101"/>
                <a:gd name="connsiteX13" fmla="*/ 280657 w 1661311"/>
                <a:gd name="connsiteY13" fmla="*/ 701643 h 2811101"/>
                <a:gd name="connsiteX14" fmla="*/ 362139 w 1661311"/>
                <a:gd name="connsiteY14" fmla="*/ 728804 h 2811101"/>
                <a:gd name="connsiteX15" fmla="*/ 461727 w 1661311"/>
                <a:gd name="connsiteY15" fmla="*/ 755964 h 2811101"/>
                <a:gd name="connsiteX16" fmla="*/ 579422 w 1661311"/>
                <a:gd name="connsiteY16" fmla="*/ 769544 h 2811101"/>
                <a:gd name="connsiteX17" fmla="*/ 697117 w 1661311"/>
                <a:gd name="connsiteY17" fmla="*/ 851026 h 2811101"/>
                <a:gd name="connsiteX18" fmla="*/ 760491 w 1661311"/>
                <a:gd name="connsiteY18" fmla="*/ 882713 h 2811101"/>
                <a:gd name="connsiteX19" fmla="*/ 819339 w 1661311"/>
                <a:gd name="connsiteY19" fmla="*/ 959667 h 2811101"/>
                <a:gd name="connsiteX20" fmla="*/ 869133 w 1661311"/>
                <a:gd name="connsiteY20" fmla="*/ 1000408 h 2811101"/>
                <a:gd name="connsiteX21" fmla="*/ 918927 w 1661311"/>
                <a:gd name="connsiteY21" fmla="*/ 1136210 h 2811101"/>
                <a:gd name="connsiteX22" fmla="*/ 955140 w 1661311"/>
                <a:gd name="connsiteY22" fmla="*/ 1367073 h 2811101"/>
                <a:gd name="connsiteX23" fmla="*/ 995881 w 1661311"/>
                <a:gd name="connsiteY23" fmla="*/ 1511929 h 2811101"/>
                <a:gd name="connsiteX24" fmla="*/ 1032095 w 1661311"/>
                <a:gd name="connsiteY24" fmla="*/ 1647730 h 2811101"/>
                <a:gd name="connsiteX25" fmla="*/ 1059255 w 1661311"/>
                <a:gd name="connsiteY25" fmla="*/ 1760899 h 2811101"/>
                <a:gd name="connsiteX26" fmla="*/ 1127156 w 1661311"/>
                <a:gd name="connsiteY26" fmla="*/ 2000816 h 2811101"/>
                <a:gd name="connsiteX27" fmla="*/ 1235798 w 1661311"/>
                <a:gd name="connsiteY27" fmla="*/ 2199992 h 2811101"/>
                <a:gd name="connsiteX28" fmla="*/ 1303699 w 1661311"/>
                <a:gd name="connsiteY28" fmla="*/ 2276946 h 2811101"/>
                <a:gd name="connsiteX29" fmla="*/ 1362546 w 1661311"/>
                <a:gd name="connsiteY29" fmla="*/ 2421802 h 2811101"/>
                <a:gd name="connsiteX30" fmla="*/ 1362546 w 1661311"/>
                <a:gd name="connsiteY30" fmla="*/ 2489703 h 2811101"/>
                <a:gd name="connsiteX31" fmla="*/ 1389707 w 1661311"/>
                <a:gd name="connsiteY31" fmla="*/ 2530443 h 2811101"/>
                <a:gd name="connsiteX32" fmla="*/ 1471188 w 1661311"/>
                <a:gd name="connsiteY32" fmla="*/ 2589291 h 2811101"/>
                <a:gd name="connsiteX33" fmla="*/ 1575303 w 1661311"/>
                <a:gd name="connsiteY33" fmla="*/ 2729620 h 2811101"/>
                <a:gd name="connsiteX34" fmla="*/ 1661311 w 1661311"/>
                <a:gd name="connsiteY34" fmla="*/ 2811101 h 2811101"/>
                <a:gd name="connsiteX35" fmla="*/ 1656784 w 1661311"/>
                <a:gd name="connsiteY35" fmla="*/ 2693406 h 2811101"/>
                <a:gd name="connsiteX36" fmla="*/ 1548142 w 1661311"/>
                <a:gd name="connsiteY36" fmla="*/ 2530443 h 2811101"/>
                <a:gd name="connsiteX37" fmla="*/ 1444028 w 1661311"/>
                <a:gd name="connsiteY37" fmla="*/ 2322214 h 2811101"/>
                <a:gd name="connsiteX38" fmla="*/ 1262958 w 1661311"/>
                <a:gd name="connsiteY38" fmla="*/ 2005342 h 2811101"/>
                <a:gd name="connsiteX39" fmla="*/ 1195057 w 1661311"/>
                <a:gd name="connsiteY39" fmla="*/ 1788059 h 2811101"/>
                <a:gd name="connsiteX40" fmla="*/ 1127156 w 1661311"/>
                <a:gd name="connsiteY40" fmla="*/ 1561723 h 2811101"/>
                <a:gd name="connsiteX41" fmla="*/ 1081889 w 1661311"/>
                <a:gd name="connsiteY41" fmla="*/ 1317279 h 2811101"/>
                <a:gd name="connsiteX42" fmla="*/ 986828 w 1661311"/>
                <a:gd name="connsiteY42" fmla="*/ 1054729 h 2811101"/>
                <a:gd name="connsiteX43" fmla="*/ 932507 w 1661311"/>
                <a:gd name="connsiteY43" fmla="*/ 955140 h 2811101"/>
                <a:gd name="connsiteX44" fmla="*/ 891766 w 1661311"/>
                <a:gd name="connsiteY44" fmla="*/ 887239 h 2811101"/>
                <a:gd name="connsiteX45" fmla="*/ 701643 w 1661311"/>
                <a:gd name="connsiteY45" fmla="*/ 733330 h 2811101"/>
                <a:gd name="connsiteX46" fmla="*/ 615636 w 1661311"/>
                <a:gd name="connsiteY46" fmla="*/ 692590 h 2811101"/>
                <a:gd name="connsiteX47" fmla="*/ 479834 w 1661311"/>
                <a:gd name="connsiteY47" fmla="*/ 651849 h 2811101"/>
                <a:gd name="connsiteX48" fmla="*/ 253497 w 1661311"/>
                <a:gd name="connsiteY48" fmla="*/ 615635 h 2811101"/>
                <a:gd name="connsiteX49" fmla="*/ 226337 w 1661311"/>
                <a:gd name="connsiteY49" fmla="*/ 597529 h 2811101"/>
                <a:gd name="connsiteX50" fmla="*/ 203703 w 1661311"/>
                <a:gd name="connsiteY50" fmla="*/ 547734 h 2811101"/>
                <a:gd name="connsiteX51" fmla="*/ 185596 w 1661311"/>
                <a:gd name="connsiteY51" fmla="*/ 506994 h 2811101"/>
                <a:gd name="connsiteX52" fmla="*/ 185596 w 1661311"/>
                <a:gd name="connsiteY52" fmla="*/ 461727 h 2811101"/>
                <a:gd name="connsiteX53" fmla="*/ 190123 w 1661311"/>
                <a:gd name="connsiteY53" fmla="*/ 425513 h 2811101"/>
                <a:gd name="connsiteX54" fmla="*/ 162962 w 1661311"/>
                <a:gd name="connsiteY54" fmla="*/ 402879 h 2811101"/>
                <a:gd name="connsiteX55" fmla="*/ 117695 w 1661311"/>
                <a:gd name="connsiteY55" fmla="*/ 402879 h 2811101"/>
                <a:gd name="connsiteX56" fmla="*/ 104115 w 1661311"/>
                <a:gd name="connsiteY56" fmla="*/ 384772 h 2811101"/>
                <a:gd name="connsiteX57" fmla="*/ 104115 w 1661311"/>
                <a:gd name="connsiteY57" fmla="*/ 384772 h 2811101"/>
                <a:gd name="connsiteX58" fmla="*/ 185596 w 1661311"/>
                <a:gd name="connsiteY58" fmla="*/ 330451 h 2811101"/>
                <a:gd name="connsiteX59" fmla="*/ 339505 w 1661311"/>
                <a:gd name="connsiteY59" fmla="*/ 280657 h 2811101"/>
                <a:gd name="connsiteX60" fmla="*/ 439093 w 1661311"/>
                <a:gd name="connsiteY60" fmla="*/ 267077 h 2811101"/>
                <a:gd name="connsiteX61" fmla="*/ 484360 w 1661311"/>
                <a:gd name="connsiteY61" fmla="*/ 244443 h 2811101"/>
                <a:gd name="connsiteX62" fmla="*/ 534154 w 1661311"/>
                <a:gd name="connsiteY62" fmla="*/ 194649 h 2811101"/>
                <a:gd name="connsiteX63" fmla="*/ 543208 w 1661311"/>
                <a:gd name="connsiteY63" fmla="*/ 0 h 2811101"/>
                <a:gd name="connsiteX64" fmla="*/ 475307 w 1661311"/>
                <a:gd name="connsiteY64" fmla="*/ 9053 h 2811101"/>
                <a:gd name="connsiteX0" fmla="*/ 475307 w 1661311"/>
                <a:gd name="connsiteY0" fmla="*/ 9053 h 2811101"/>
                <a:gd name="connsiteX1" fmla="*/ 439093 w 1661311"/>
                <a:gd name="connsiteY1" fmla="*/ 140329 h 2811101"/>
                <a:gd name="connsiteX2" fmla="*/ 316871 w 1661311"/>
                <a:gd name="connsiteY2" fmla="*/ 185596 h 2811101"/>
                <a:gd name="connsiteX3" fmla="*/ 248970 w 1661311"/>
                <a:gd name="connsiteY3" fmla="*/ 208230 h 2811101"/>
                <a:gd name="connsiteX4" fmla="*/ 194649 w 1661311"/>
                <a:gd name="connsiteY4" fmla="*/ 212756 h 2811101"/>
                <a:gd name="connsiteX5" fmla="*/ 135802 w 1661311"/>
                <a:gd name="connsiteY5" fmla="*/ 271604 h 2811101"/>
                <a:gd name="connsiteX6" fmla="*/ 86008 w 1661311"/>
                <a:gd name="connsiteY6" fmla="*/ 280657 h 2811101"/>
                <a:gd name="connsiteX7" fmla="*/ 0 w 1661311"/>
                <a:gd name="connsiteY7" fmla="*/ 330451 h 2811101"/>
                <a:gd name="connsiteX8" fmla="*/ 31687 w 1661311"/>
                <a:gd name="connsiteY8" fmla="*/ 402879 h 2811101"/>
                <a:gd name="connsiteX9" fmla="*/ 72428 w 1661311"/>
                <a:gd name="connsiteY9" fmla="*/ 457200 h 2811101"/>
                <a:gd name="connsiteX10" fmla="*/ 81481 w 1661311"/>
                <a:gd name="connsiteY10" fmla="*/ 520574 h 2811101"/>
                <a:gd name="connsiteX11" fmla="*/ 122222 w 1661311"/>
                <a:gd name="connsiteY11" fmla="*/ 602055 h 2811101"/>
                <a:gd name="connsiteX12" fmla="*/ 167489 w 1661311"/>
                <a:gd name="connsiteY12" fmla="*/ 674483 h 2811101"/>
                <a:gd name="connsiteX13" fmla="*/ 280657 w 1661311"/>
                <a:gd name="connsiteY13" fmla="*/ 701643 h 2811101"/>
                <a:gd name="connsiteX14" fmla="*/ 362139 w 1661311"/>
                <a:gd name="connsiteY14" fmla="*/ 728804 h 2811101"/>
                <a:gd name="connsiteX15" fmla="*/ 416460 w 1661311"/>
                <a:gd name="connsiteY15" fmla="*/ 774071 h 2811101"/>
                <a:gd name="connsiteX16" fmla="*/ 579422 w 1661311"/>
                <a:gd name="connsiteY16" fmla="*/ 769544 h 2811101"/>
                <a:gd name="connsiteX17" fmla="*/ 697117 w 1661311"/>
                <a:gd name="connsiteY17" fmla="*/ 851026 h 2811101"/>
                <a:gd name="connsiteX18" fmla="*/ 760491 w 1661311"/>
                <a:gd name="connsiteY18" fmla="*/ 882713 h 2811101"/>
                <a:gd name="connsiteX19" fmla="*/ 819339 w 1661311"/>
                <a:gd name="connsiteY19" fmla="*/ 959667 h 2811101"/>
                <a:gd name="connsiteX20" fmla="*/ 869133 w 1661311"/>
                <a:gd name="connsiteY20" fmla="*/ 1000408 h 2811101"/>
                <a:gd name="connsiteX21" fmla="*/ 918927 w 1661311"/>
                <a:gd name="connsiteY21" fmla="*/ 1136210 h 2811101"/>
                <a:gd name="connsiteX22" fmla="*/ 955140 w 1661311"/>
                <a:gd name="connsiteY22" fmla="*/ 1367073 h 2811101"/>
                <a:gd name="connsiteX23" fmla="*/ 995881 w 1661311"/>
                <a:gd name="connsiteY23" fmla="*/ 1511929 h 2811101"/>
                <a:gd name="connsiteX24" fmla="*/ 1032095 w 1661311"/>
                <a:gd name="connsiteY24" fmla="*/ 1647730 h 2811101"/>
                <a:gd name="connsiteX25" fmla="*/ 1059255 w 1661311"/>
                <a:gd name="connsiteY25" fmla="*/ 1760899 h 2811101"/>
                <a:gd name="connsiteX26" fmla="*/ 1127156 w 1661311"/>
                <a:gd name="connsiteY26" fmla="*/ 2000816 h 2811101"/>
                <a:gd name="connsiteX27" fmla="*/ 1235798 w 1661311"/>
                <a:gd name="connsiteY27" fmla="*/ 2199992 h 2811101"/>
                <a:gd name="connsiteX28" fmla="*/ 1303699 w 1661311"/>
                <a:gd name="connsiteY28" fmla="*/ 2276946 h 2811101"/>
                <a:gd name="connsiteX29" fmla="*/ 1362546 w 1661311"/>
                <a:gd name="connsiteY29" fmla="*/ 2421802 h 2811101"/>
                <a:gd name="connsiteX30" fmla="*/ 1362546 w 1661311"/>
                <a:gd name="connsiteY30" fmla="*/ 2489703 h 2811101"/>
                <a:gd name="connsiteX31" fmla="*/ 1389707 w 1661311"/>
                <a:gd name="connsiteY31" fmla="*/ 2530443 h 2811101"/>
                <a:gd name="connsiteX32" fmla="*/ 1471188 w 1661311"/>
                <a:gd name="connsiteY32" fmla="*/ 2589291 h 2811101"/>
                <a:gd name="connsiteX33" fmla="*/ 1575303 w 1661311"/>
                <a:gd name="connsiteY33" fmla="*/ 2729620 h 2811101"/>
                <a:gd name="connsiteX34" fmla="*/ 1661311 w 1661311"/>
                <a:gd name="connsiteY34" fmla="*/ 2811101 h 2811101"/>
                <a:gd name="connsiteX35" fmla="*/ 1656784 w 1661311"/>
                <a:gd name="connsiteY35" fmla="*/ 2693406 h 2811101"/>
                <a:gd name="connsiteX36" fmla="*/ 1548142 w 1661311"/>
                <a:gd name="connsiteY36" fmla="*/ 2530443 h 2811101"/>
                <a:gd name="connsiteX37" fmla="*/ 1444028 w 1661311"/>
                <a:gd name="connsiteY37" fmla="*/ 2322214 h 2811101"/>
                <a:gd name="connsiteX38" fmla="*/ 1262958 w 1661311"/>
                <a:gd name="connsiteY38" fmla="*/ 2005342 h 2811101"/>
                <a:gd name="connsiteX39" fmla="*/ 1195057 w 1661311"/>
                <a:gd name="connsiteY39" fmla="*/ 1788059 h 2811101"/>
                <a:gd name="connsiteX40" fmla="*/ 1127156 w 1661311"/>
                <a:gd name="connsiteY40" fmla="*/ 1561723 h 2811101"/>
                <a:gd name="connsiteX41" fmla="*/ 1081889 w 1661311"/>
                <a:gd name="connsiteY41" fmla="*/ 1317279 h 2811101"/>
                <a:gd name="connsiteX42" fmla="*/ 986828 w 1661311"/>
                <a:gd name="connsiteY42" fmla="*/ 1054729 h 2811101"/>
                <a:gd name="connsiteX43" fmla="*/ 932507 w 1661311"/>
                <a:gd name="connsiteY43" fmla="*/ 955140 h 2811101"/>
                <a:gd name="connsiteX44" fmla="*/ 891766 w 1661311"/>
                <a:gd name="connsiteY44" fmla="*/ 887239 h 2811101"/>
                <a:gd name="connsiteX45" fmla="*/ 701643 w 1661311"/>
                <a:gd name="connsiteY45" fmla="*/ 733330 h 2811101"/>
                <a:gd name="connsiteX46" fmla="*/ 615636 w 1661311"/>
                <a:gd name="connsiteY46" fmla="*/ 692590 h 2811101"/>
                <a:gd name="connsiteX47" fmla="*/ 479834 w 1661311"/>
                <a:gd name="connsiteY47" fmla="*/ 651849 h 2811101"/>
                <a:gd name="connsiteX48" fmla="*/ 253497 w 1661311"/>
                <a:gd name="connsiteY48" fmla="*/ 615635 h 2811101"/>
                <a:gd name="connsiteX49" fmla="*/ 226337 w 1661311"/>
                <a:gd name="connsiteY49" fmla="*/ 597529 h 2811101"/>
                <a:gd name="connsiteX50" fmla="*/ 203703 w 1661311"/>
                <a:gd name="connsiteY50" fmla="*/ 547734 h 2811101"/>
                <a:gd name="connsiteX51" fmla="*/ 185596 w 1661311"/>
                <a:gd name="connsiteY51" fmla="*/ 506994 h 2811101"/>
                <a:gd name="connsiteX52" fmla="*/ 185596 w 1661311"/>
                <a:gd name="connsiteY52" fmla="*/ 461727 h 2811101"/>
                <a:gd name="connsiteX53" fmla="*/ 190123 w 1661311"/>
                <a:gd name="connsiteY53" fmla="*/ 425513 h 2811101"/>
                <a:gd name="connsiteX54" fmla="*/ 162962 w 1661311"/>
                <a:gd name="connsiteY54" fmla="*/ 402879 h 2811101"/>
                <a:gd name="connsiteX55" fmla="*/ 117695 w 1661311"/>
                <a:gd name="connsiteY55" fmla="*/ 402879 h 2811101"/>
                <a:gd name="connsiteX56" fmla="*/ 104115 w 1661311"/>
                <a:gd name="connsiteY56" fmla="*/ 384772 h 2811101"/>
                <a:gd name="connsiteX57" fmla="*/ 104115 w 1661311"/>
                <a:gd name="connsiteY57" fmla="*/ 384772 h 2811101"/>
                <a:gd name="connsiteX58" fmla="*/ 185596 w 1661311"/>
                <a:gd name="connsiteY58" fmla="*/ 330451 h 2811101"/>
                <a:gd name="connsiteX59" fmla="*/ 339505 w 1661311"/>
                <a:gd name="connsiteY59" fmla="*/ 280657 h 2811101"/>
                <a:gd name="connsiteX60" fmla="*/ 439093 w 1661311"/>
                <a:gd name="connsiteY60" fmla="*/ 267077 h 2811101"/>
                <a:gd name="connsiteX61" fmla="*/ 484360 w 1661311"/>
                <a:gd name="connsiteY61" fmla="*/ 244443 h 2811101"/>
                <a:gd name="connsiteX62" fmla="*/ 534154 w 1661311"/>
                <a:gd name="connsiteY62" fmla="*/ 194649 h 2811101"/>
                <a:gd name="connsiteX63" fmla="*/ 543208 w 1661311"/>
                <a:gd name="connsiteY63" fmla="*/ 0 h 2811101"/>
                <a:gd name="connsiteX64" fmla="*/ 475307 w 1661311"/>
                <a:gd name="connsiteY64" fmla="*/ 9053 h 2811101"/>
                <a:gd name="connsiteX0" fmla="*/ 475307 w 1661311"/>
                <a:gd name="connsiteY0" fmla="*/ 9053 h 2811101"/>
                <a:gd name="connsiteX1" fmla="*/ 439093 w 1661311"/>
                <a:gd name="connsiteY1" fmla="*/ 140329 h 2811101"/>
                <a:gd name="connsiteX2" fmla="*/ 316871 w 1661311"/>
                <a:gd name="connsiteY2" fmla="*/ 185596 h 2811101"/>
                <a:gd name="connsiteX3" fmla="*/ 248970 w 1661311"/>
                <a:gd name="connsiteY3" fmla="*/ 208230 h 2811101"/>
                <a:gd name="connsiteX4" fmla="*/ 194649 w 1661311"/>
                <a:gd name="connsiteY4" fmla="*/ 212756 h 2811101"/>
                <a:gd name="connsiteX5" fmla="*/ 135802 w 1661311"/>
                <a:gd name="connsiteY5" fmla="*/ 271604 h 2811101"/>
                <a:gd name="connsiteX6" fmla="*/ 86008 w 1661311"/>
                <a:gd name="connsiteY6" fmla="*/ 280657 h 2811101"/>
                <a:gd name="connsiteX7" fmla="*/ 0 w 1661311"/>
                <a:gd name="connsiteY7" fmla="*/ 330451 h 2811101"/>
                <a:gd name="connsiteX8" fmla="*/ 31687 w 1661311"/>
                <a:gd name="connsiteY8" fmla="*/ 402879 h 2811101"/>
                <a:gd name="connsiteX9" fmla="*/ 72428 w 1661311"/>
                <a:gd name="connsiteY9" fmla="*/ 457200 h 2811101"/>
                <a:gd name="connsiteX10" fmla="*/ 81481 w 1661311"/>
                <a:gd name="connsiteY10" fmla="*/ 520574 h 2811101"/>
                <a:gd name="connsiteX11" fmla="*/ 122222 w 1661311"/>
                <a:gd name="connsiteY11" fmla="*/ 602055 h 2811101"/>
                <a:gd name="connsiteX12" fmla="*/ 167489 w 1661311"/>
                <a:gd name="connsiteY12" fmla="*/ 674483 h 2811101"/>
                <a:gd name="connsiteX13" fmla="*/ 280657 w 1661311"/>
                <a:gd name="connsiteY13" fmla="*/ 701643 h 2811101"/>
                <a:gd name="connsiteX14" fmla="*/ 362139 w 1661311"/>
                <a:gd name="connsiteY14" fmla="*/ 728804 h 2811101"/>
                <a:gd name="connsiteX15" fmla="*/ 416460 w 1661311"/>
                <a:gd name="connsiteY15" fmla="*/ 760491 h 2811101"/>
                <a:gd name="connsiteX16" fmla="*/ 579422 w 1661311"/>
                <a:gd name="connsiteY16" fmla="*/ 769544 h 2811101"/>
                <a:gd name="connsiteX17" fmla="*/ 697117 w 1661311"/>
                <a:gd name="connsiteY17" fmla="*/ 851026 h 2811101"/>
                <a:gd name="connsiteX18" fmla="*/ 760491 w 1661311"/>
                <a:gd name="connsiteY18" fmla="*/ 882713 h 2811101"/>
                <a:gd name="connsiteX19" fmla="*/ 819339 w 1661311"/>
                <a:gd name="connsiteY19" fmla="*/ 959667 h 2811101"/>
                <a:gd name="connsiteX20" fmla="*/ 869133 w 1661311"/>
                <a:gd name="connsiteY20" fmla="*/ 1000408 h 2811101"/>
                <a:gd name="connsiteX21" fmla="*/ 918927 w 1661311"/>
                <a:gd name="connsiteY21" fmla="*/ 1136210 h 2811101"/>
                <a:gd name="connsiteX22" fmla="*/ 955140 w 1661311"/>
                <a:gd name="connsiteY22" fmla="*/ 1367073 h 2811101"/>
                <a:gd name="connsiteX23" fmla="*/ 995881 w 1661311"/>
                <a:gd name="connsiteY23" fmla="*/ 1511929 h 2811101"/>
                <a:gd name="connsiteX24" fmla="*/ 1032095 w 1661311"/>
                <a:gd name="connsiteY24" fmla="*/ 1647730 h 2811101"/>
                <a:gd name="connsiteX25" fmla="*/ 1059255 w 1661311"/>
                <a:gd name="connsiteY25" fmla="*/ 1760899 h 2811101"/>
                <a:gd name="connsiteX26" fmla="*/ 1127156 w 1661311"/>
                <a:gd name="connsiteY26" fmla="*/ 2000816 h 2811101"/>
                <a:gd name="connsiteX27" fmla="*/ 1235798 w 1661311"/>
                <a:gd name="connsiteY27" fmla="*/ 2199992 h 2811101"/>
                <a:gd name="connsiteX28" fmla="*/ 1303699 w 1661311"/>
                <a:gd name="connsiteY28" fmla="*/ 2276946 h 2811101"/>
                <a:gd name="connsiteX29" fmla="*/ 1362546 w 1661311"/>
                <a:gd name="connsiteY29" fmla="*/ 2421802 h 2811101"/>
                <a:gd name="connsiteX30" fmla="*/ 1362546 w 1661311"/>
                <a:gd name="connsiteY30" fmla="*/ 2489703 h 2811101"/>
                <a:gd name="connsiteX31" fmla="*/ 1389707 w 1661311"/>
                <a:gd name="connsiteY31" fmla="*/ 2530443 h 2811101"/>
                <a:gd name="connsiteX32" fmla="*/ 1471188 w 1661311"/>
                <a:gd name="connsiteY32" fmla="*/ 2589291 h 2811101"/>
                <a:gd name="connsiteX33" fmla="*/ 1575303 w 1661311"/>
                <a:gd name="connsiteY33" fmla="*/ 2729620 h 2811101"/>
                <a:gd name="connsiteX34" fmla="*/ 1661311 w 1661311"/>
                <a:gd name="connsiteY34" fmla="*/ 2811101 h 2811101"/>
                <a:gd name="connsiteX35" fmla="*/ 1656784 w 1661311"/>
                <a:gd name="connsiteY35" fmla="*/ 2693406 h 2811101"/>
                <a:gd name="connsiteX36" fmla="*/ 1548142 w 1661311"/>
                <a:gd name="connsiteY36" fmla="*/ 2530443 h 2811101"/>
                <a:gd name="connsiteX37" fmla="*/ 1444028 w 1661311"/>
                <a:gd name="connsiteY37" fmla="*/ 2322214 h 2811101"/>
                <a:gd name="connsiteX38" fmla="*/ 1262958 w 1661311"/>
                <a:gd name="connsiteY38" fmla="*/ 2005342 h 2811101"/>
                <a:gd name="connsiteX39" fmla="*/ 1195057 w 1661311"/>
                <a:gd name="connsiteY39" fmla="*/ 1788059 h 2811101"/>
                <a:gd name="connsiteX40" fmla="*/ 1127156 w 1661311"/>
                <a:gd name="connsiteY40" fmla="*/ 1561723 h 2811101"/>
                <a:gd name="connsiteX41" fmla="*/ 1081889 w 1661311"/>
                <a:gd name="connsiteY41" fmla="*/ 1317279 h 2811101"/>
                <a:gd name="connsiteX42" fmla="*/ 986828 w 1661311"/>
                <a:gd name="connsiteY42" fmla="*/ 1054729 h 2811101"/>
                <a:gd name="connsiteX43" fmla="*/ 932507 w 1661311"/>
                <a:gd name="connsiteY43" fmla="*/ 955140 h 2811101"/>
                <a:gd name="connsiteX44" fmla="*/ 891766 w 1661311"/>
                <a:gd name="connsiteY44" fmla="*/ 887239 h 2811101"/>
                <a:gd name="connsiteX45" fmla="*/ 701643 w 1661311"/>
                <a:gd name="connsiteY45" fmla="*/ 733330 h 2811101"/>
                <a:gd name="connsiteX46" fmla="*/ 615636 w 1661311"/>
                <a:gd name="connsiteY46" fmla="*/ 692590 h 2811101"/>
                <a:gd name="connsiteX47" fmla="*/ 479834 w 1661311"/>
                <a:gd name="connsiteY47" fmla="*/ 651849 h 2811101"/>
                <a:gd name="connsiteX48" fmla="*/ 253497 w 1661311"/>
                <a:gd name="connsiteY48" fmla="*/ 615635 h 2811101"/>
                <a:gd name="connsiteX49" fmla="*/ 226337 w 1661311"/>
                <a:gd name="connsiteY49" fmla="*/ 597529 h 2811101"/>
                <a:gd name="connsiteX50" fmla="*/ 203703 w 1661311"/>
                <a:gd name="connsiteY50" fmla="*/ 547734 h 2811101"/>
                <a:gd name="connsiteX51" fmla="*/ 185596 w 1661311"/>
                <a:gd name="connsiteY51" fmla="*/ 506994 h 2811101"/>
                <a:gd name="connsiteX52" fmla="*/ 185596 w 1661311"/>
                <a:gd name="connsiteY52" fmla="*/ 461727 h 2811101"/>
                <a:gd name="connsiteX53" fmla="*/ 190123 w 1661311"/>
                <a:gd name="connsiteY53" fmla="*/ 425513 h 2811101"/>
                <a:gd name="connsiteX54" fmla="*/ 162962 w 1661311"/>
                <a:gd name="connsiteY54" fmla="*/ 402879 h 2811101"/>
                <a:gd name="connsiteX55" fmla="*/ 117695 w 1661311"/>
                <a:gd name="connsiteY55" fmla="*/ 402879 h 2811101"/>
                <a:gd name="connsiteX56" fmla="*/ 104115 w 1661311"/>
                <a:gd name="connsiteY56" fmla="*/ 384772 h 2811101"/>
                <a:gd name="connsiteX57" fmla="*/ 104115 w 1661311"/>
                <a:gd name="connsiteY57" fmla="*/ 384772 h 2811101"/>
                <a:gd name="connsiteX58" fmla="*/ 185596 w 1661311"/>
                <a:gd name="connsiteY58" fmla="*/ 330451 h 2811101"/>
                <a:gd name="connsiteX59" fmla="*/ 339505 w 1661311"/>
                <a:gd name="connsiteY59" fmla="*/ 280657 h 2811101"/>
                <a:gd name="connsiteX60" fmla="*/ 439093 w 1661311"/>
                <a:gd name="connsiteY60" fmla="*/ 267077 h 2811101"/>
                <a:gd name="connsiteX61" fmla="*/ 484360 w 1661311"/>
                <a:gd name="connsiteY61" fmla="*/ 244443 h 2811101"/>
                <a:gd name="connsiteX62" fmla="*/ 534154 w 1661311"/>
                <a:gd name="connsiteY62" fmla="*/ 194649 h 2811101"/>
                <a:gd name="connsiteX63" fmla="*/ 543208 w 1661311"/>
                <a:gd name="connsiteY63" fmla="*/ 0 h 2811101"/>
                <a:gd name="connsiteX64" fmla="*/ 475307 w 1661311"/>
                <a:gd name="connsiteY64" fmla="*/ 9053 h 2811101"/>
                <a:gd name="connsiteX0" fmla="*/ 497941 w 1683945"/>
                <a:gd name="connsiteY0" fmla="*/ 9053 h 2811101"/>
                <a:gd name="connsiteX1" fmla="*/ 461727 w 1683945"/>
                <a:gd name="connsiteY1" fmla="*/ 140329 h 2811101"/>
                <a:gd name="connsiteX2" fmla="*/ 339505 w 1683945"/>
                <a:gd name="connsiteY2" fmla="*/ 185596 h 2811101"/>
                <a:gd name="connsiteX3" fmla="*/ 271604 w 1683945"/>
                <a:gd name="connsiteY3" fmla="*/ 208230 h 2811101"/>
                <a:gd name="connsiteX4" fmla="*/ 217283 w 1683945"/>
                <a:gd name="connsiteY4" fmla="*/ 212756 h 2811101"/>
                <a:gd name="connsiteX5" fmla="*/ 158436 w 1683945"/>
                <a:gd name="connsiteY5" fmla="*/ 271604 h 2811101"/>
                <a:gd name="connsiteX6" fmla="*/ 108642 w 1683945"/>
                <a:gd name="connsiteY6" fmla="*/ 280657 h 2811101"/>
                <a:gd name="connsiteX7" fmla="*/ 22634 w 1683945"/>
                <a:gd name="connsiteY7" fmla="*/ 330451 h 2811101"/>
                <a:gd name="connsiteX8" fmla="*/ 0 w 1683945"/>
                <a:gd name="connsiteY8" fmla="*/ 357612 h 2811101"/>
                <a:gd name="connsiteX9" fmla="*/ 54321 w 1683945"/>
                <a:gd name="connsiteY9" fmla="*/ 402879 h 2811101"/>
                <a:gd name="connsiteX10" fmla="*/ 95062 w 1683945"/>
                <a:gd name="connsiteY10" fmla="*/ 457200 h 2811101"/>
                <a:gd name="connsiteX11" fmla="*/ 104115 w 1683945"/>
                <a:gd name="connsiteY11" fmla="*/ 520574 h 2811101"/>
                <a:gd name="connsiteX12" fmla="*/ 144856 w 1683945"/>
                <a:gd name="connsiteY12" fmla="*/ 602055 h 2811101"/>
                <a:gd name="connsiteX13" fmla="*/ 190123 w 1683945"/>
                <a:gd name="connsiteY13" fmla="*/ 674483 h 2811101"/>
                <a:gd name="connsiteX14" fmla="*/ 303291 w 1683945"/>
                <a:gd name="connsiteY14" fmla="*/ 701643 h 2811101"/>
                <a:gd name="connsiteX15" fmla="*/ 384773 w 1683945"/>
                <a:gd name="connsiteY15" fmla="*/ 728804 h 2811101"/>
                <a:gd name="connsiteX16" fmla="*/ 439094 w 1683945"/>
                <a:gd name="connsiteY16" fmla="*/ 760491 h 2811101"/>
                <a:gd name="connsiteX17" fmla="*/ 602056 w 1683945"/>
                <a:gd name="connsiteY17" fmla="*/ 769544 h 2811101"/>
                <a:gd name="connsiteX18" fmla="*/ 719751 w 1683945"/>
                <a:gd name="connsiteY18" fmla="*/ 851026 h 2811101"/>
                <a:gd name="connsiteX19" fmla="*/ 783125 w 1683945"/>
                <a:gd name="connsiteY19" fmla="*/ 882713 h 2811101"/>
                <a:gd name="connsiteX20" fmla="*/ 841973 w 1683945"/>
                <a:gd name="connsiteY20" fmla="*/ 959667 h 2811101"/>
                <a:gd name="connsiteX21" fmla="*/ 891767 w 1683945"/>
                <a:gd name="connsiteY21" fmla="*/ 1000408 h 2811101"/>
                <a:gd name="connsiteX22" fmla="*/ 941561 w 1683945"/>
                <a:gd name="connsiteY22" fmla="*/ 1136210 h 2811101"/>
                <a:gd name="connsiteX23" fmla="*/ 977774 w 1683945"/>
                <a:gd name="connsiteY23" fmla="*/ 1367073 h 2811101"/>
                <a:gd name="connsiteX24" fmla="*/ 1018515 w 1683945"/>
                <a:gd name="connsiteY24" fmla="*/ 1511929 h 2811101"/>
                <a:gd name="connsiteX25" fmla="*/ 1054729 w 1683945"/>
                <a:gd name="connsiteY25" fmla="*/ 1647730 h 2811101"/>
                <a:gd name="connsiteX26" fmla="*/ 1081889 w 1683945"/>
                <a:gd name="connsiteY26" fmla="*/ 1760899 h 2811101"/>
                <a:gd name="connsiteX27" fmla="*/ 1149790 w 1683945"/>
                <a:gd name="connsiteY27" fmla="*/ 2000816 h 2811101"/>
                <a:gd name="connsiteX28" fmla="*/ 1258432 w 1683945"/>
                <a:gd name="connsiteY28" fmla="*/ 2199992 h 2811101"/>
                <a:gd name="connsiteX29" fmla="*/ 1326333 w 1683945"/>
                <a:gd name="connsiteY29" fmla="*/ 2276946 h 2811101"/>
                <a:gd name="connsiteX30" fmla="*/ 1385180 w 1683945"/>
                <a:gd name="connsiteY30" fmla="*/ 2421802 h 2811101"/>
                <a:gd name="connsiteX31" fmla="*/ 1385180 w 1683945"/>
                <a:gd name="connsiteY31" fmla="*/ 2489703 h 2811101"/>
                <a:gd name="connsiteX32" fmla="*/ 1412341 w 1683945"/>
                <a:gd name="connsiteY32" fmla="*/ 2530443 h 2811101"/>
                <a:gd name="connsiteX33" fmla="*/ 1493822 w 1683945"/>
                <a:gd name="connsiteY33" fmla="*/ 2589291 h 2811101"/>
                <a:gd name="connsiteX34" fmla="*/ 1597937 w 1683945"/>
                <a:gd name="connsiteY34" fmla="*/ 2729620 h 2811101"/>
                <a:gd name="connsiteX35" fmla="*/ 1683945 w 1683945"/>
                <a:gd name="connsiteY35" fmla="*/ 2811101 h 2811101"/>
                <a:gd name="connsiteX36" fmla="*/ 1679418 w 1683945"/>
                <a:gd name="connsiteY36" fmla="*/ 2693406 h 2811101"/>
                <a:gd name="connsiteX37" fmla="*/ 1570776 w 1683945"/>
                <a:gd name="connsiteY37" fmla="*/ 2530443 h 2811101"/>
                <a:gd name="connsiteX38" fmla="*/ 1466662 w 1683945"/>
                <a:gd name="connsiteY38" fmla="*/ 2322214 h 2811101"/>
                <a:gd name="connsiteX39" fmla="*/ 1285592 w 1683945"/>
                <a:gd name="connsiteY39" fmla="*/ 2005342 h 2811101"/>
                <a:gd name="connsiteX40" fmla="*/ 1217691 w 1683945"/>
                <a:gd name="connsiteY40" fmla="*/ 1788059 h 2811101"/>
                <a:gd name="connsiteX41" fmla="*/ 1149790 w 1683945"/>
                <a:gd name="connsiteY41" fmla="*/ 1561723 h 2811101"/>
                <a:gd name="connsiteX42" fmla="*/ 1104523 w 1683945"/>
                <a:gd name="connsiteY42" fmla="*/ 1317279 h 2811101"/>
                <a:gd name="connsiteX43" fmla="*/ 1009462 w 1683945"/>
                <a:gd name="connsiteY43" fmla="*/ 1054729 h 2811101"/>
                <a:gd name="connsiteX44" fmla="*/ 955141 w 1683945"/>
                <a:gd name="connsiteY44" fmla="*/ 955140 h 2811101"/>
                <a:gd name="connsiteX45" fmla="*/ 914400 w 1683945"/>
                <a:gd name="connsiteY45" fmla="*/ 887239 h 2811101"/>
                <a:gd name="connsiteX46" fmla="*/ 724277 w 1683945"/>
                <a:gd name="connsiteY46" fmla="*/ 733330 h 2811101"/>
                <a:gd name="connsiteX47" fmla="*/ 638270 w 1683945"/>
                <a:gd name="connsiteY47" fmla="*/ 692590 h 2811101"/>
                <a:gd name="connsiteX48" fmla="*/ 502468 w 1683945"/>
                <a:gd name="connsiteY48" fmla="*/ 651849 h 2811101"/>
                <a:gd name="connsiteX49" fmla="*/ 276131 w 1683945"/>
                <a:gd name="connsiteY49" fmla="*/ 615635 h 2811101"/>
                <a:gd name="connsiteX50" fmla="*/ 248971 w 1683945"/>
                <a:gd name="connsiteY50" fmla="*/ 597529 h 2811101"/>
                <a:gd name="connsiteX51" fmla="*/ 226337 w 1683945"/>
                <a:gd name="connsiteY51" fmla="*/ 547734 h 2811101"/>
                <a:gd name="connsiteX52" fmla="*/ 208230 w 1683945"/>
                <a:gd name="connsiteY52" fmla="*/ 506994 h 2811101"/>
                <a:gd name="connsiteX53" fmla="*/ 208230 w 1683945"/>
                <a:gd name="connsiteY53" fmla="*/ 461727 h 2811101"/>
                <a:gd name="connsiteX54" fmla="*/ 212757 w 1683945"/>
                <a:gd name="connsiteY54" fmla="*/ 425513 h 2811101"/>
                <a:gd name="connsiteX55" fmla="*/ 185596 w 1683945"/>
                <a:gd name="connsiteY55" fmla="*/ 402879 h 2811101"/>
                <a:gd name="connsiteX56" fmla="*/ 140329 w 1683945"/>
                <a:gd name="connsiteY56" fmla="*/ 402879 h 2811101"/>
                <a:gd name="connsiteX57" fmla="*/ 126749 w 1683945"/>
                <a:gd name="connsiteY57" fmla="*/ 384772 h 2811101"/>
                <a:gd name="connsiteX58" fmla="*/ 126749 w 1683945"/>
                <a:gd name="connsiteY58" fmla="*/ 384772 h 2811101"/>
                <a:gd name="connsiteX59" fmla="*/ 208230 w 1683945"/>
                <a:gd name="connsiteY59" fmla="*/ 330451 h 2811101"/>
                <a:gd name="connsiteX60" fmla="*/ 362139 w 1683945"/>
                <a:gd name="connsiteY60" fmla="*/ 280657 h 2811101"/>
                <a:gd name="connsiteX61" fmla="*/ 461727 w 1683945"/>
                <a:gd name="connsiteY61" fmla="*/ 267077 h 2811101"/>
                <a:gd name="connsiteX62" fmla="*/ 506994 w 1683945"/>
                <a:gd name="connsiteY62" fmla="*/ 244443 h 2811101"/>
                <a:gd name="connsiteX63" fmla="*/ 556788 w 1683945"/>
                <a:gd name="connsiteY63" fmla="*/ 194649 h 2811101"/>
                <a:gd name="connsiteX64" fmla="*/ 565842 w 1683945"/>
                <a:gd name="connsiteY64" fmla="*/ 0 h 2811101"/>
                <a:gd name="connsiteX65" fmla="*/ 497941 w 1683945"/>
                <a:gd name="connsiteY65" fmla="*/ 9053 h 2811101"/>
                <a:gd name="connsiteX0" fmla="*/ 497941 w 1683945"/>
                <a:gd name="connsiteY0" fmla="*/ 9053 h 2811101"/>
                <a:gd name="connsiteX1" fmla="*/ 461727 w 1683945"/>
                <a:gd name="connsiteY1" fmla="*/ 140329 h 2811101"/>
                <a:gd name="connsiteX2" fmla="*/ 339505 w 1683945"/>
                <a:gd name="connsiteY2" fmla="*/ 185596 h 2811101"/>
                <a:gd name="connsiteX3" fmla="*/ 271604 w 1683945"/>
                <a:gd name="connsiteY3" fmla="*/ 208230 h 2811101"/>
                <a:gd name="connsiteX4" fmla="*/ 217283 w 1683945"/>
                <a:gd name="connsiteY4" fmla="*/ 212756 h 2811101"/>
                <a:gd name="connsiteX5" fmla="*/ 158436 w 1683945"/>
                <a:gd name="connsiteY5" fmla="*/ 271604 h 2811101"/>
                <a:gd name="connsiteX6" fmla="*/ 108642 w 1683945"/>
                <a:gd name="connsiteY6" fmla="*/ 280657 h 2811101"/>
                <a:gd name="connsiteX7" fmla="*/ 72428 w 1683945"/>
                <a:gd name="connsiteY7" fmla="*/ 258024 h 2811101"/>
                <a:gd name="connsiteX8" fmla="*/ 22634 w 1683945"/>
                <a:gd name="connsiteY8" fmla="*/ 330451 h 2811101"/>
                <a:gd name="connsiteX9" fmla="*/ 0 w 1683945"/>
                <a:gd name="connsiteY9" fmla="*/ 357612 h 2811101"/>
                <a:gd name="connsiteX10" fmla="*/ 54321 w 1683945"/>
                <a:gd name="connsiteY10" fmla="*/ 402879 h 2811101"/>
                <a:gd name="connsiteX11" fmla="*/ 95062 w 1683945"/>
                <a:gd name="connsiteY11" fmla="*/ 457200 h 2811101"/>
                <a:gd name="connsiteX12" fmla="*/ 104115 w 1683945"/>
                <a:gd name="connsiteY12" fmla="*/ 520574 h 2811101"/>
                <a:gd name="connsiteX13" fmla="*/ 144856 w 1683945"/>
                <a:gd name="connsiteY13" fmla="*/ 602055 h 2811101"/>
                <a:gd name="connsiteX14" fmla="*/ 190123 w 1683945"/>
                <a:gd name="connsiteY14" fmla="*/ 674483 h 2811101"/>
                <a:gd name="connsiteX15" fmla="*/ 303291 w 1683945"/>
                <a:gd name="connsiteY15" fmla="*/ 701643 h 2811101"/>
                <a:gd name="connsiteX16" fmla="*/ 384773 w 1683945"/>
                <a:gd name="connsiteY16" fmla="*/ 728804 h 2811101"/>
                <a:gd name="connsiteX17" fmla="*/ 439094 w 1683945"/>
                <a:gd name="connsiteY17" fmla="*/ 760491 h 2811101"/>
                <a:gd name="connsiteX18" fmla="*/ 602056 w 1683945"/>
                <a:gd name="connsiteY18" fmla="*/ 769544 h 2811101"/>
                <a:gd name="connsiteX19" fmla="*/ 719751 w 1683945"/>
                <a:gd name="connsiteY19" fmla="*/ 851026 h 2811101"/>
                <a:gd name="connsiteX20" fmla="*/ 783125 w 1683945"/>
                <a:gd name="connsiteY20" fmla="*/ 882713 h 2811101"/>
                <a:gd name="connsiteX21" fmla="*/ 841973 w 1683945"/>
                <a:gd name="connsiteY21" fmla="*/ 959667 h 2811101"/>
                <a:gd name="connsiteX22" fmla="*/ 891767 w 1683945"/>
                <a:gd name="connsiteY22" fmla="*/ 1000408 h 2811101"/>
                <a:gd name="connsiteX23" fmla="*/ 941561 w 1683945"/>
                <a:gd name="connsiteY23" fmla="*/ 1136210 h 2811101"/>
                <a:gd name="connsiteX24" fmla="*/ 977774 w 1683945"/>
                <a:gd name="connsiteY24" fmla="*/ 1367073 h 2811101"/>
                <a:gd name="connsiteX25" fmla="*/ 1018515 w 1683945"/>
                <a:gd name="connsiteY25" fmla="*/ 1511929 h 2811101"/>
                <a:gd name="connsiteX26" fmla="*/ 1054729 w 1683945"/>
                <a:gd name="connsiteY26" fmla="*/ 1647730 h 2811101"/>
                <a:gd name="connsiteX27" fmla="*/ 1081889 w 1683945"/>
                <a:gd name="connsiteY27" fmla="*/ 1760899 h 2811101"/>
                <a:gd name="connsiteX28" fmla="*/ 1149790 w 1683945"/>
                <a:gd name="connsiteY28" fmla="*/ 2000816 h 2811101"/>
                <a:gd name="connsiteX29" fmla="*/ 1258432 w 1683945"/>
                <a:gd name="connsiteY29" fmla="*/ 2199992 h 2811101"/>
                <a:gd name="connsiteX30" fmla="*/ 1326333 w 1683945"/>
                <a:gd name="connsiteY30" fmla="*/ 2276946 h 2811101"/>
                <a:gd name="connsiteX31" fmla="*/ 1385180 w 1683945"/>
                <a:gd name="connsiteY31" fmla="*/ 2421802 h 2811101"/>
                <a:gd name="connsiteX32" fmla="*/ 1385180 w 1683945"/>
                <a:gd name="connsiteY32" fmla="*/ 2489703 h 2811101"/>
                <a:gd name="connsiteX33" fmla="*/ 1412341 w 1683945"/>
                <a:gd name="connsiteY33" fmla="*/ 2530443 h 2811101"/>
                <a:gd name="connsiteX34" fmla="*/ 1493822 w 1683945"/>
                <a:gd name="connsiteY34" fmla="*/ 2589291 h 2811101"/>
                <a:gd name="connsiteX35" fmla="*/ 1597937 w 1683945"/>
                <a:gd name="connsiteY35" fmla="*/ 2729620 h 2811101"/>
                <a:gd name="connsiteX36" fmla="*/ 1683945 w 1683945"/>
                <a:gd name="connsiteY36" fmla="*/ 2811101 h 2811101"/>
                <a:gd name="connsiteX37" fmla="*/ 1679418 w 1683945"/>
                <a:gd name="connsiteY37" fmla="*/ 2693406 h 2811101"/>
                <a:gd name="connsiteX38" fmla="*/ 1570776 w 1683945"/>
                <a:gd name="connsiteY38" fmla="*/ 2530443 h 2811101"/>
                <a:gd name="connsiteX39" fmla="*/ 1466662 w 1683945"/>
                <a:gd name="connsiteY39" fmla="*/ 2322214 h 2811101"/>
                <a:gd name="connsiteX40" fmla="*/ 1285592 w 1683945"/>
                <a:gd name="connsiteY40" fmla="*/ 2005342 h 2811101"/>
                <a:gd name="connsiteX41" fmla="*/ 1217691 w 1683945"/>
                <a:gd name="connsiteY41" fmla="*/ 1788059 h 2811101"/>
                <a:gd name="connsiteX42" fmla="*/ 1149790 w 1683945"/>
                <a:gd name="connsiteY42" fmla="*/ 1561723 h 2811101"/>
                <a:gd name="connsiteX43" fmla="*/ 1104523 w 1683945"/>
                <a:gd name="connsiteY43" fmla="*/ 1317279 h 2811101"/>
                <a:gd name="connsiteX44" fmla="*/ 1009462 w 1683945"/>
                <a:gd name="connsiteY44" fmla="*/ 1054729 h 2811101"/>
                <a:gd name="connsiteX45" fmla="*/ 955141 w 1683945"/>
                <a:gd name="connsiteY45" fmla="*/ 955140 h 2811101"/>
                <a:gd name="connsiteX46" fmla="*/ 914400 w 1683945"/>
                <a:gd name="connsiteY46" fmla="*/ 887239 h 2811101"/>
                <a:gd name="connsiteX47" fmla="*/ 724277 w 1683945"/>
                <a:gd name="connsiteY47" fmla="*/ 733330 h 2811101"/>
                <a:gd name="connsiteX48" fmla="*/ 638270 w 1683945"/>
                <a:gd name="connsiteY48" fmla="*/ 692590 h 2811101"/>
                <a:gd name="connsiteX49" fmla="*/ 502468 w 1683945"/>
                <a:gd name="connsiteY49" fmla="*/ 651849 h 2811101"/>
                <a:gd name="connsiteX50" fmla="*/ 276131 w 1683945"/>
                <a:gd name="connsiteY50" fmla="*/ 615635 h 2811101"/>
                <a:gd name="connsiteX51" fmla="*/ 248971 w 1683945"/>
                <a:gd name="connsiteY51" fmla="*/ 597529 h 2811101"/>
                <a:gd name="connsiteX52" fmla="*/ 226337 w 1683945"/>
                <a:gd name="connsiteY52" fmla="*/ 547734 h 2811101"/>
                <a:gd name="connsiteX53" fmla="*/ 208230 w 1683945"/>
                <a:gd name="connsiteY53" fmla="*/ 506994 h 2811101"/>
                <a:gd name="connsiteX54" fmla="*/ 208230 w 1683945"/>
                <a:gd name="connsiteY54" fmla="*/ 461727 h 2811101"/>
                <a:gd name="connsiteX55" fmla="*/ 212757 w 1683945"/>
                <a:gd name="connsiteY55" fmla="*/ 425513 h 2811101"/>
                <a:gd name="connsiteX56" fmla="*/ 185596 w 1683945"/>
                <a:gd name="connsiteY56" fmla="*/ 402879 h 2811101"/>
                <a:gd name="connsiteX57" fmla="*/ 140329 w 1683945"/>
                <a:gd name="connsiteY57" fmla="*/ 402879 h 2811101"/>
                <a:gd name="connsiteX58" fmla="*/ 126749 w 1683945"/>
                <a:gd name="connsiteY58" fmla="*/ 384772 h 2811101"/>
                <a:gd name="connsiteX59" fmla="*/ 126749 w 1683945"/>
                <a:gd name="connsiteY59" fmla="*/ 384772 h 2811101"/>
                <a:gd name="connsiteX60" fmla="*/ 208230 w 1683945"/>
                <a:gd name="connsiteY60" fmla="*/ 330451 h 2811101"/>
                <a:gd name="connsiteX61" fmla="*/ 362139 w 1683945"/>
                <a:gd name="connsiteY61" fmla="*/ 280657 h 2811101"/>
                <a:gd name="connsiteX62" fmla="*/ 461727 w 1683945"/>
                <a:gd name="connsiteY62" fmla="*/ 267077 h 2811101"/>
                <a:gd name="connsiteX63" fmla="*/ 506994 w 1683945"/>
                <a:gd name="connsiteY63" fmla="*/ 244443 h 2811101"/>
                <a:gd name="connsiteX64" fmla="*/ 556788 w 1683945"/>
                <a:gd name="connsiteY64" fmla="*/ 194649 h 2811101"/>
                <a:gd name="connsiteX65" fmla="*/ 565842 w 1683945"/>
                <a:gd name="connsiteY65" fmla="*/ 0 h 2811101"/>
                <a:gd name="connsiteX66" fmla="*/ 497941 w 1683945"/>
                <a:gd name="connsiteY66" fmla="*/ 9053 h 2811101"/>
                <a:gd name="connsiteX0" fmla="*/ 484361 w 1670365"/>
                <a:gd name="connsiteY0" fmla="*/ 9053 h 2811101"/>
                <a:gd name="connsiteX1" fmla="*/ 448147 w 1670365"/>
                <a:gd name="connsiteY1" fmla="*/ 140329 h 2811101"/>
                <a:gd name="connsiteX2" fmla="*/ 325925 w 1670365"/>
                <a:gd name="connsiteY2" fmla="*/ 185596 h 2811101"/>
                <a:gd name="connsiteX3" fmla="*/ 258024 w 1670365"/>
                <a:gd name="connsiteY3" fmla="*/ 208230 h 2811101"/>
                <a:gd name="connsiteX4" fmla="*/ 203703 w 1670365"/>
                <a:gd name="connsiteY4" fmla="*/ 212756 h 2811101"/>
                <a:gd name="connsiteX5" fmla="*/ 144856 w 1670365"/>
                <a:gd name="connsiteY5" fmla="*/ 271604 h 2811101"/>
                <a:gd name="connsiteX6" fmla="*/ 95062 w 1670365"/>
                <a:gd name="connsiteY6" fmla="*/ 280657 h 2811101"/>
                <a:gd name="connsiteX7" fmla="*/ 58848 w 1670365"/>
                <a:gd name="connsiteY7" fmla="*/ 258024 h 2811101"/>
                <a:gd name="connsiteX8" fmla="*/ 9054 w 1670365"/>
                <a:gd name="connsiteY8" fmla="*/ 330451 h 2811101"/>
                <a:gd name="connsiteX9" fmla="*/ 0 w 1670365"/>
                <a:gd name="connsiteY9" fmla="*/ 366665 h 2811101"/>
                <a:gd name="connsiteX10" fmla="*/ 40741 w 1670365"/>
                <a:gd name="connsiteY10" fmla="*/ 402879 h 2811101"/>
                <a:gd name="connsiteX11" fmla="*/ 81482 w 1670365"/>
                <a:gd name="connsiteY11" fmla="*/ 457200 h 2811101"/>
                <a:gd name="connsiteX12" fmla="*/ 90535 w 1670365"/>
                <a:gd name="connsiteY12" fmla="*/ 520574 h 2811101"/>
                <a:gd name="connsiteX13" fmla="*/ 131276 w 1670365"/>
                <a:gd name="connsiteY13" fmla="*/ 602055 h 2811101"/>
                <a:gd name="connsiteX14" fmla="*/ 176543 w 1670365"/>
                <a:gd name="connsiteY14" fmla="*/ 674483 h 2811101"/>
                <a:gd name="connsiteX15" fmla="*/ 289711 w 1670365"/>
                <a:gd name="connsiteY15" fmla="*/ 701643 h 2811101"/>
                <a:gd name="connsiteX16" fmla="*/ 371193 w 1670365"/>
                <a:gd name="connsiteY16" fmla="*/ 728804 h 2811101"/>
                <a:gd name="connsiteX17" fmla="*/ 425514 w 1670365"/>
                <a:gd name="connsiteY17" fmla="*/ 760491 h 2811101"/>
                <a:gd name="connsiteX18" fmla="*/ 588476 w 1670365"/>
                <a:gd name="connsiteY18" fmla="*/ 769544 h 2811101"/>
                <a:gd name="connsiteX19" fmla="*/ 706171 w 1670365"/>
                <a:gd name="connsiteY19" fmla="*/ 851026 h 2811101"/>
                <a:gd name="connsiteX20" fmla="*/ 769545 w 1670365"/>
                <a:gd name="connsiteY20" fmla="*/ 882713 h 2811101"/>
                <a:gd name="connsiteX21" fmla="*/ 828393 w 1670365"/>
                <a:gd name="connsiteY21" fmla="*/ 959667 h 2811101"/>
                <a:gd name="connsiteX22" fmla="*/ 878187 w 1670365"/>
                <a:gd name="connsiteY22" fmla="*/ 1000408 h 2811101"/>
                <a:gd name="connsiteX23" fmla="*/ 927981 w 1670365"/>
                <a:gd name="connsiteY23" fmla="*/ 1136210 h 2811101"/>
                <a:gd name="connsiteX24" fmla="*/ 964194 w 1670365"/>
                <a:gd name="connsiteY24" fmla="*/ 1367073 h 2811101"/>
                <a:gd name="connsiteX25" fmla="*/ 1004935 w 1670365"/>
                <a:gd name="connsiteY25" fmla="*/ 1511929 h 2811101"/>
                <a:gd name="connsiteX26" fmla="*/ 1041149 w 1670365"/>
                <a:gd name="connsiteY26" fmla="*/ 1647730 h 2811101"/>
                <a:gd name="connsiteX27" fmla="*/ 1068309 w 1670365"/>
                <a:gd name="connsiteY27" fmla="*/ 1760899 h 2811101"/>
                <a:gd name="connsiteX28" fmla="*/ 1136210 w 1670365"/>
                <a:gd name="connsiteY28" fmla="*/ 2000816 h 2811101"/>
                <a:gd name="connsiteX29" fmla="*/ 1244852 w 1670365"/>
                <a:gd name="connsiteY29" fmla="*/ 2199992 h 2811101"/>
                <a:gd name="connsiteX30" fmla="*/ 1312753 w 1670365"/>
                <a:gd name="connsiteY30" fmla="*/ 2276946 h 2811101"/>
                <a:gd name="connsiteX31" fmla="*/ 1371600 w 1670365"/>
                <a:gd name="connsiteY31" fmla="*/ 2421802 h 2811101"/>
                <a:gd name="connsiteX32" fmla="*/ 1371600 w 1670365"/>
                <a:gd name="connsiteY32" fmla="*/ 2489703 h 2811101"/>
                <a:gd name="connsiteX33" fmla="*/ 1398761 w 1670365"/>
                <a:gd name="connsiteY33" fmla="*/ 2530443 h 2811101"/>
                <a:gd name="connsiteX34" fmla="*/ 1480242 w 1670365"/>
                <a:gd name="connsiteY34" fmla="*/ 2589291 h 2811101"/>
                <a:gd name="connsiteX35" fmla="*/ 1584357 w 1670365"/>
                <a:gd name="connsiteY35" fmla="*/ 2729620 h 2811101"/>
                <a:gd name="connsiteX36" fmla="*/ 1670365 w 1670365"/>
                <a:gd name="connsiteY36" fmla="*/ 2811101 h 2811101"/>
                <a:gd name="connsiteX37" fmla="*/ 1665838 w 1670365"/>
                <a:gd name="connsiteY37" fmla="*/ 2693406 h 2811101"/>
                <a:gd name="connsiteX38" fmla="*/ 1557196 w 1670365"/>
                <a:gd name="connsiteY38" fmla="*/ 2530443 h 2811101"/>
                <a:gd name="connsiteX39" fmla="*/ 1453082 w 1670365"/>
                <a:gd name="connsiteY39" fmla="*/ 2322214 h 2811101"/>
                <a:gd name="connsiteX40" fmla="*/ 1272012 w 1670365"/>
                <a:gd name="connsiteY40" fmla="*/ 2005342 h 2811101"/>
                <a:gd name="connsiteX41" fmla="*/ 1204111 w 1670365"/>
                <a:gd name="connsiteY41" fmla="*/ 1788059 h 2811101"/>
                <a:gd name="connsiteX42" fmla="*/ 1136210 w 1670365"/>
                <a:gd name="connsiteY42" fmla="*/ 1561723 h 2811101"/>
                <a:gd name="connsiteX43" fmla="*/ 1090943 w 1670365"/>
                <a:gd name="connsiteY43" fmla="*/ 1317279 h 2811101"/>
                <a:gd name="connsiteX44" fmla="*/ 995882 w 1670365"/>
                <a:gd name="connsiteY44" fmla="*/ 1054729 h 2811101"/>
                <a:gd name="connsiteX45" fmla="*/ 941561 w 1670365"/>
                <a:gd name="connsiteY45" fmla="*/ 955140 h 2811101"/>
                <a:gd name="connsiteX46" fmla="*/ 900820 w 1670365"/>
                <a:gd name="connsiteY46" fmla="*/ 887239 h 2811101"/>
                <a:gd name="connsiteX47" fmla="*/ 710697 w 1670365"/>
                <a:gd name="connsiteY47" fmla="*/ 733330 h 2811101"/>
                <a:gd name="connsiteX48" fmla="*/ 624690 w 1670365"/>
                <a:gd name="connsiteY48" fmla="*/ 692590 h 2811101"/>
                <a:gd name="connsiteX49" fmla="*/ 488888 w 1670365"/>
                <a:gd name="connsiteY49" fmla="*/ 651849 h 2811101"/>
                <a:gd name="connsiteX50" fmla="*/ 262551 w 1670365"/>
                <a:gd name="connsiteY50" fmla="*/ 615635 h 2811101"/>
                <a:gd name="connsiteX51" fmla="*/ 235391 w 1670365"/>
                <a:gd name="connsiteY51" fmla="*/ 597529 h 2811101"/>
                <a:gd name="connsiteX52" fmla="*/ 212757 w 1670365"/>
                <a:gd name="connsiteY52" fmla="*/ 547734 h 2811101"/>
                <a:gd name="connsiteX53" fmla="*/ 194650 w 1670365"/>
                <a:gd name="connsiteY53" fmla="*/ 506994 h 2811101"/>
                <a:gd name="connsiteX54" fmla="*/ 194650 w 1670365"/>
                <a:gd name="connsiteY54" fmla="*/ 461727 h 2811101"/>
                <a:gd name="connsiteX55" fmla="*/ 199177 w 1670365"/>
                <a:gd name="connsiteY55" fmla="*/ 425513 h 2811101"/>
                <a:gd name="connsiteX56" fmla="*/ 172016 w 1670365"/>
                <a:gd name="connsiteY56" fmla="*/ 402879 h 2811101"/>
                <a:gd name="connsiteX57" fmla="*/ 126749 w 1670365"/>
                <a:gd name="connsiteY57" fmla="*/ 402879 h 2811101"/>
                <a:gd name="connsiteX58" fmla="*/ 113169 w 1670365"/>
                <a:gd name="connsiteY58" fmla="*/ 384772 h 2811101"/>
                <a:gd name="connsiteX59" fmla="*/ 113169 w 1670365"/>
                <a:gd name="connsiteY59" fmla="*/ 384772 h 2811101"/>
                <a:gd name="connsiteX60" fmla="*/ 194650 w 1670365"/>
                <a:gd name="connsiteY60" fmla="*/ 330451 h 2811101"/>
                <a:gd name="connsiteX61" fmla="*/ 348559 w 1670365"/>
                <a:gd name="connsiteY61" fmla="*/ 280657 h 2811101"/>
                <a:gd name="connsiteX62" fmla="*/ 448147 w 1670365"/>
                <a:gd name="connsiteY62" fmla="*/ 267077 h 2811101"/>
                <a:gd name="connsiteX63" fmla="*/ 493414 w 1670365"/>
                <a:gd name="connsiteY63" fmla="*/ 244443 h 2811101"/>
                <a:gd name="connsiteX64" fmla="*/ 543208 w 1670365"/>
                <a:gd name="connsiteY64" fmla="*/ 194649 h 2811101"/>
                <a:gd name="connsiteX65" fmla="*/ 552262 w 1670365"/>
                <a:gd name="connsiteY65" fmla="*/ 0 h 2811101"/>
                <a:gd name="connsiteX66" fmla="*/ 484361 w 1670365"/>
                <a:gd name="connsiteY66" fmla="*/ 9053 h 2811101"/>
                <a:gd name="connsiteX0" fmla="*/ 484361 w 1670365"/>
                <a:gd name="connsiteY0" fmla="*/ 9053 h 2811101"/>
                <a:gd name="connsiteX1" fmla="*/ 448147 w 1670365"/>
                <a:gd name="connsiteY1" fmla="*/ 140329 h 2811101"/>
                <a:gd name="connsiteX2" fmla="*/ 325925 w 1670365"/>
                <a:gd name="connsiteY2" fmla="*/ 185596 h 2811101"/>
                <a:gd name="connsiteX3" fmla="*/ 258024 w 1670365"/>
                <a:gd name="connsiteY3" fmla="*/ 208230 h 2811101"/>
                <a:gd name="connsiteX4" fmla="*/ 203703 w 1670365"/>
                <a:gd name="connsiteY4" fmla="*/ 212756 h 2811101"/>
                <a:gd name="connsiteX5" fmla="*/ 144856 w 1670365"/>
                <a:gd name="connsiteY5" fmla="*/ 271604 h 2811101"/>
                <a:gd name="connsiteX6" fmla="*/ 95062 w 1670365"/>
                <a:gd name="connsiteY6" fmla="*/ 267077 h 2811101"/>
                <a:gd name="connsiteX7" fmla="*/ 58848 w 1670365"/>
                <a:gd name="connsiteY7" fmla="*/ 258024 h 2811101"/>
                <a:gd name="connsiteX8" fmla="*/ 9054 w 1670365"/>
                <a:gd name="connsiteY8" fmla="*/ 330451 h 2811101"/>
                <a:gd name="connsiteX9" fmla="*/ 0 w 1670365"/>
                <a:gd name="connsiteY9" fmla="*/ 366665 h 2811101"/>
                <a:gd name="connsiteX10" fmla="*/ 40741 w 1670365"/>
                <a:gd name="connsiteY10" fmla="*/ 402879 h 2811101"/>
                <a:gd name="connsiteX11" fmla="*/ 81482 w 1670365"/>
                <a:gd name="connsiteY11" fmla="*/ 457200 h 2811101"/>
                <a:gd name="connsiteX12" fmla="*/ 90535 w 1670365"/>
                <a:gd name="connsiteY12" fmla="*/ 520574 h 2811101"/>
                <a:gd name="connsiteX13" fmla="*/ 131276 w 1670365"/>
                <a:gd name="connsiteY13" fmla="*/ 602055 h 2811101"/>
                <a:gd name="connsiteX14" fmla="*/ 176543 w 1670365"/>
                <a:gd name="connsiteY14" fmla="*/ 674483 h 2811101"/>
                <a:gd name="connsiteX15" fmla="*/ 289711 w 1670365"/>
                <a:gd name="connsiteY15" fmla="*/ 701643 h 2811101"/>
                <a:gd name="connsiteX16" fmla="*/ 371193 w 1670365"/>
                <a:gd name="connsiteY16" fmla="*/ 728804 h 2811101"/>
                <a:gd name="connsiteX17" fmla="*/ 425514 w 1670365"/>
                <a:gd name="connsiteY17" fmla="*/ 760491 h 2811101"/>
                <a:gd name="connsiteX18" fmla="*/ 588476 w 1670365"/>
                <a:gd name="connsiteY18" fmla="*/ 769544 h 2811101"/>
                <a:gd name="connsiteX19" fmla="*/ 706171 w 1670365"/>
                <a:gd name="connsiteY19" fmla="*/ 851026 h 2811101"/>
                <a:gd name="connsiteX20" fmla="*/ 769545 w 1670365"/>
                <a:gd name="connsiteY20" fmla="*/ 882713 h 2811101"/>
                <a:gd name="connsiteX21" fmla="*/ 828393 w 1670365"/>
                <a:gd name="connsiteY21" fmla="*/ 959667 h 2811101"/>
                <a:gd name="connsiteX22" fmla="*/ 878187 w 1670365"/>
                <a:gd name="connsiteY22" fmla="*/ 1000408 h 2811101"/>
                <a:gd name="connsiteX23" fmla="*/ 927981 w 1670365"/>
                <a:gd name="connsiteY23" fmla="*/ 1136210 h 2811101"/>
                <a:gd name="connsiteX24" fmla="*/ 964194 w 1670365"/>
                <a:gd name="connsiteY24" fmla="*/ 1367073 h 2811101"/>
                <a:gd name="connsiteX25" fmla="*/ 1004935 w 1670365"/>
                <a:gd name="connsiteY25" fmla="*/ 1511929 h 2811101"/>
                <a:gd name="connsiteX26" fmla="*/ 1041149 w 1670365"/>
                <a:gd name="connsiteY26" fmla="*/ 1647730 h 2811101"/>
                <a:gd name="connsiteX27" fmla="*/ 1068309 w 1670365"/>
                <a:gd name="connsiteY27" fmla="*/ 1760899 h 2811101"/>
                <a:gd name="connsiteX28" fmla="*/ 1136210 w 1670365"/>
                <a:gd name="connsiteY28" fmla="*/ 2000816 h 2811101"/>
                <a:gd name="connsiteX29" fmla="*/ 1244852 w 1670365"/>
                <a:gd name="connsiteY29" fmla="*/ 2199992 h 2811101"/>
                <a:gd name="connsiteX30" fmla="*/ 1312753 w 1670365"/>
                <a:gd name="connsiteY30" fmla="*/ 2276946 h 2811101"/>
                <a:gd name="connsiteX31" fmla="*/ 1371600 w 1670365"/>
                <a:gd name="connsiteY31" fmla="*/ 2421802 h 2811101"/>
                <a:gd name="connsiteX32" fmla="*/ 1371600 w 1670365"/>
                <a:gd name="connsiteY32" fmla="*/ 2489703 h 2811101"/>
                <a:gd name="connsiteX33" fmla="*/ 1398761 w 1670365"/>
                <a:gd name="connsiteY33" fmla="*/ 2530443 h 2811101"/>
                <a:gd name="connsiteX34" fmla="*/ 1480242 w 1670365"/>
                <a:gd name="connsiteY34" fmla="*/ 2589291 h 2811101"/>
                <a:gd name="connsiteX35" fmla="*/ 1584357 w 1670365"/>
                <a:gd name="connsiteY35" fmla="*/ 2729620 h 2811101"/>
                <a:gd name="connsiteX36" fmla="*/ 1670365 w 1670365"/>
                <a:gd name="connsiteY36" fmla="*/ 2811101 h 2811101"/>
                <a:gd name="connsiteX37" fmla="*/ 1665838 w 1670365"/>
                <a:gd name="connsiteY37" fmla="*/ 2693406 h 2811101"/>
                <a:gd name="connsiteX38" fmla="*/ 1557196 w 1670365"/>
                <a:gd name="connsiteY38" fmla="*/ 2530443 h 2811101"/>
                <a:gd name="connsiteX39" fmla="*/ 1453082 w 1670365"/>
                <a:gd name="connsiteY39" fmla="*/ 2322214 h 2811101"/>
                <a:gd name="connsiteX40" fmla="*/ 1272012 w 1670365"/>
                <a:gd name="connsiteY40" fmla="*/ 2005342 h 2811101"/>
                <a:gd name="connsiteX41" fmla="*/ 1204111 w 1670365"/>
                <a:gd name="connsiteY41" fmla="*/ 1788059 h 2811101"/>
                <a:gd name="connsiteX42" fmla="*/ 1136210 w 1670365"/>
                <a:gd name="connsiteY42" fmla="*/ 1561723 h 2811101"/>
                <a:gd name="connsiteX43" fmla="*/ 1090943 w 1670365"/>
                <a:gd name="connsiteY43" fmla="*/ 1317279 h 2811101"/>
                <a:gd name="connsiteX44" fmla="*/ 995882 w 1670365"/>
                <a:gd name="connsiteY44" fmla="*/ 1054729 h 2811101"/>
                <a:gd name="connsiteX45" fmla="*/ 941561 w 1670365"/>
                <a:gd name="connsiteY45" fmla="*/ 955140 h 2811101"/>
                <a:gd name="connsiteX46" fmla="*/ 900820 w 1670365"/>
                <a:gd name="connsiteY46" fmla="*/ 887239 h 2811101"/>
                <a:gd name="connsiteX47" fmla="*/ 710697 w 1670365"/>
                <a:gd name="connsiteY47" fmla="*/ 733330 h 2811101"/>
                <a:gd name="connsiteX48" fmla="*/ 624690 w 1670365"/>
                <a:gd name="connsiteY48" fmla="*/ 692590 h 2811101"/>
                <a:gd name="connsiteX49" fmla="*/ 488888 w 1670365"/>
                <a:gd name="connsiteY49" fmla="*/ 651849 h 2811101"/>
                <a:gd name="connsiteX50" fmla="*/ 262551 w 1670365"/>
                <a:gd name="connsiteY50" fmla="*/ 615635 h 2811101"/>
                <a:gd name="connsiteX51" fmla="*/ 235391 w 1670365"/>
                <a:gd name="connsiteY51" fmla="*/ 597529 h 2811101"/>
                <a:gd name="connsiteX52" fmla="*/ 212757 w 1670365"/>
                <a:gd name="connsiteY52" fmla="*/ 547734 h 2811101"/>
                <a:gd name="connsiteX53" fmla="*/ 194650 w 1670365"/>
                <a:gd name="connsiteY53" fmla="*/ 506994 h 2811101"/>
                <a:gd name="connsiteX54" fmla="*/ 194650 w 1670365"/>
                <a:gd name="connsiteY54" fmla="*/ 461727 h 2811101"/>
                <a:gd name="connsiteX55" fmla="*/ 199177 w 1670365"/>
                <a:gd name="connsiteY55" fmla="*/ 425513 h 2811101"/>
                <a:gd name="connsiteX56" fmla="*/ 172016 w 1670365"/>
                <a:gd name="connsiteY56" fmla="*/ 402879 h 2811101"/>
                <a:gd name="connsiteX57" fmla="*/ 126749 w 1670365"/>
                <a:gd name="connsiteY57" fmla="*/ 402879 h 2811101"/>
                <a:gd name="connsiteX58" fmla="*/ 113169 w 1670365"/>
                <a:gd name="connsiteY58" fmla="*/ 384772 h 2811101"/>
                <a:gd name="connsiteX59" fmla="*/ 113169 w 1670365"/>
                <a:gd name="connsiteY59" fmla="*/ 384772 h 2811101"/>
                <a:gd name="connsiteX60" fmla="*/ 194650 w 1670365"/>
                <a:gd name="connsiteY60" fmla="*/ 330451 h 2811101"/>
                <a:gd name="connsiteX61" fmla="*/ 348559 w 1670365"/>
                <a:gd name="connsiteY61" fmla="*/ 280657 h 2811101"/>
                <a:gd name="connsiteX62" fmla="*/ 448147 w 1670365"/>
                <a:gd name="connsiteY62" fmla="*/ 267077 h 2811101"/>
                <a:gd name="connsiteX63" fmla="*/ 493414 w 1670365"/>
                <a:gd name="connsiteY63" fmla="*/ 244443 h 2811101"/>
                <a:gd name="connsiteX64" fmla="*/ 543208 w 1670365"/>
                <a:gd name="connsiteY64" fmla="*/ 194649 h 2811101"/>
                <a:gd name="connsiteX65" fmla="*/ 552262 w 1670365"/>
                <a:gd name="connsiteY65" fmla="*/ 0 h 2811101"/>
                <a:gd name="connsiteX66" fmla="*/ 484361 w 1670365"/>
                <a:gd name="connsiteY66" fmla="*/ 9053 h 2811101"/>
                <a:gd name="connsiteX0" fmla="*/ 484361 w 1670365"/>
                <a:gd name="connsiteY0" fmla="*/ 9053 h 2811101"/>
                <a:gd name="connsiteX1" fmla="*/ 448147 w 1670365"/>
                <a:gd name="connsiteY1" fmla="*/ 140329 h 2811101"/>
                <a:gd name="connsiteX2" fmla="*/ 325925 w 1670365"/>
                <a:gd name="connsiteY2" fmla="*/ 185596 h 2811101"/>
                <a:gd name="connsiteX3" fmla="*/ 258024 w 1670365"/>
                <a:gd name="connsiteY3" fmla="*/ 208230 h 2811101"/>
                <a:gd name="connsiteX4" fmla="*/ 203703 w 1670365"/>
                <a:gd name="connsiteY4" fmla="*/ 212756 h 2811101"/>
                <a:gd name="connsiteX5" fmla="*/ 144856 w 1670365"/>
                <a:gd name="connsiteY5" fmla="*/ 271604 h 2811101"/>
                <a:gd name="connsiteX6" fmla="*/ 95062 w 1670365"/>
                <a:gd name="connsiteY6" fmla="*/ 267077 h 2811101"/>
                <a:gd name="connsiteX7" fmla="*/ 58848 w 1670365"/>
                <a:gd name="connsiteY7" fmla="*/ 258024 h 2811101"/>
                <a:gd name="connsiteX8" fmla="*/ 9054 w 1670365"/>
                <a:gd name="connsiteY8" fmla="*/ 276130 h 2811101"/>
                <a:gd name="connsiteX9" fmla="*/ 9054 w 1670365"/>
                <a:gd name="connsiteY9" fmla="*/ 330451 h 2811101"/>
                <a:gd name="connsiteX10" fmla="*/ 0 w 1670365"/>
                <a:gd name="connsiteY10" fmla="*/ 366665 h 2811101"/>
                <a:gd name="connsiteX11" fmla="*/ 40741 w 1670365"/>
                <a:gd name="connsiteY11" fmla="*/ 402879 h 2811101"/>
                <a:gd name="connsiteX12" fmla="*/ 81482 w 1670365"/>
                <a:gd name="connsiteY12" fmla="*/ 457200 h 2811101"/>
                <a:gd name="connsiteX13" fmla="*/ 90535 w 1670365"/>
                <a:gd name="connsiteY13" fmla="*/ 520574 h 2811101"/>
                <a:gd name="connsiteX14" fmla="*/ 131276 w 1670365"/>
                <a:gd name="connsiteY14" fmla="*/ 602055 h 2811101"/>
                <a:gd name="connsiteX15" fmla="*/ 176543 w 1670365"/>
                <a:gd name="connsiteY15" fmla="*/ 674483 h 2811101"/>
                <a:gd name="connsiteX16" fmla="*/ 289711 w 1670365"/>
                <a:gd name="connsiteY16" fmla="*/ 701643 h 2811101"/>
                <a:gd name="connsiteX17" fmla="*/ 371193 w 1670365"/>
                <a:gd name="connsiteY17" fmla="*/ 728804 h 2811101"/>
                <a:gd name="connsiteX18" fmla="*/ 425514 w 1670365"/>
                <a:gd name="connsiteY18" fmla="*/ 760491 h 2811101"/>
                <a:gd name="connsiteX19" fmla="*/ 588476 w 1670365"/>
                <a:gd name="connsiteY19" fmla="*/ 769544 h 2811101"/>
                <a:gd name="connsiteX20" fmla="*/ 706171 w 1670365"/>
                <a:gd name="connsiteY20" fmla="*/ 851026 h 2811101"/>
                <a:gd name="connsiteX21" fmla="*/ 769545 w 1670365"/>
                <a:gd name="connsiteY21" fmla="*/ 882713 h 2811101"/>
                <a:gd name="connsiteX22" fmla="*/ 828393 w 1670365"/>
                <a:gd name="connsiteY22" fmla="*/ 959667 h 2811101"/>
                <a:gd name="connsiteX23" fmla="*/ 878187 w 1670365"/>
                <a:gd name="connsiteY23" fmla="*/ 1000408 h 2811101"/>
                <a:gd name="connsiteX24" fmla="*/ 927981 w 1670365"/>
                <a:gd name="connsiteY24" fmla="*/ 1136210 h 2811101"/>
                <a:gd name="connsiteX25" fmla="*/ 964194 w 1670365"/>
                <a:gd name="connsiteY25" fmla="*/ 1367073 h 2811101"/>
                <a:gd name="connsiteX26" fmla="*/ 1004935 w 1670365"/>
                <a:gd name="connsiteY26" fmla="*/ 1511929 h 2811101"/>
                <a:gd name="connsiteX27" fmla="*/ 1041149 w 1670365"/>
                <a:gd name="connsiteY27" fmla="*/ 1647730 h 2811101"/>
                <a:gd name="connsiteX28" fmla="*/ 1068309 w 1670365"/>
                <a:gd name="connsiteY28" fmla="*/ 1760899 h 2811101"/>
                <a:gd name="connsiteX29" fmla="*/ 1136210 w 1670365"/>
                <a:gd name="connsiteY29" fmla="*/ 2000816 h 2811101"/>
                <a:gd name="connsiteX30" fmla="*/ 1244852 w 1670365"/>
                <a:gd name="connsiteY30" fmla="*/ 2199992 h 2811101"/>
                <a:gd name="connsiteX31" fmla="*/ 1312753 w 1670365"/>
                <a:gd name="connsiteY31" fmla="*/ 2276946 h 2811101"/>
                <a:gd name="connsiteX32" fmla="*/ 1371600 w 1670365"/>
                <a:gd name="connsiteY32" fmla="*/ 2421802 h 2811101"/>
                <a:gd name="connsiteX33" fmla="*/ 1371600 w 1670365"/>
                <a:gd name="connsiteY33" fmla="*/ 2489703 h 2811101"/>
                <a:gd name="connsiteX34" fmla="*/ 1398761 w 1670365"/>
                <a:gd name="connsiteY34" fmla="*/ 2530443 h 2811101"/>
                <a:gd name="connsiteX35" fmla="*/ 1480242 w 1670365"/>
                <a:gd name="connsiteY35" fmla="*/ 2589291 h 2811101"/>
                <a:gd name="connsiteX36" fmla="*/ 1584357 w 1670365"/>
                <a:gd name="connsiteY36" fmla="*/ 2729620 h 2811101"/>
                <a:gd name="connsiteX37" fmla="*/ 1670365 w 1670365"/>
                <a:gd name="connsiteY37" fmla="*/ 2811101 h 2811101"/>
                <a:gd name="connsiteX38" fmla="*/ 1665838 w 1670365"/>
                <a:gd name="connsiteY38" fmla="*/ 2693406 h 2811101"/>
                <a:gd name="connsiteX39" fmla="*/ 1557196 w 1670365"/>
                <a:gd name="connsiteY39" fmla="*/ 2530443 h 2811101"/>
                <a:gd name="connsiteX40" fmla="*/ 1453082 w 1670365"/>
                <a:gd name="connsiteY40" fmla="*/ 2322214 h 2811101"/>
                <a:gd name="connsiteX41" fmla="*/ 1272012 w 1670365"/>
                <a:gd name="connsiteY41" fmla="*/ 2005342 h 2811101"/>
                <a:gd name="connsiteX42" fmla="*/ 1204111 w 1670365"/>
                <a:gd name="connsiteY42" fmla="*/ 1788059 h 2811101"/>
                <a:gd name="connsiteX43" fmla="*/ 1136210 w 1670365"/>
                <a:gd name="connsiteY43" fmla="*/ 1561723 h 2811101"/>
                <a:gd name="connsiteX44" fmla="*/ 1090943 w 1670365"/>
                <a:gd name="connsiteY44" fmla="*/ 1317279 h 2811101"/>
                <a:gd name="connsiteX45" fmla="*/ 995882 w 1670365"/>
                <a:gd name="connsiteY45" fmla="*/ 1054729 h 2811101"/>
                <a:gd name="connsiteX46" fmla="*/ 941561 w 1670365"/>
                <a:gd name="connsiteY46" fmla="*/ 955140 h 2811101"/>
                <a:gd name="connsiteX47" fmla="*/ 900820 w 1670365"/>
                <a:gd name="connsiteY47" fmla="*/ 887239 h 2811101"/>
                <a:gd name="connsiteX48" fmla="*/ 710697 w 1670365"/>
                <a:gd name="connsiteY48" fmla="*/ 733330 h 2811101"/>
                <a:gd name="connsiteX49" fmla="*/ 624690 w 1670365"/>
                <a:gd name="connsiteY49" fmla="*/ 692590 h 2811101"/>
                <a:gd name="connsiteX50" fmla="*/ 488888 w 1670365"/>
                <a:gd name="connsiteY50" fmla="*/ 651849 h 2811101"/>
                <a:gd name="connsiteX51" fmla="*/ 262551 w 1670365"/>
                <a:gd name="connsiteY51" fmla="*/ 615635 h 2811101"/>
                <a:gd name="connsiteX52" fmla="*/ 235391 w 1670365"/>
                <a:gd name="connsiteY52" fmla="*/ 597529 h 2811101"/>
                <a:gd name="connsiteX53" fmla="*/ 212757 w 1670365"/>
                <a:gd name="connsiteY53" fmla="*/ 547734 h 2811101"/>
                <a:gd name="connsiteX54" fmla="*/ 194650 w 1670365"/>
                <a:gd name="connsiteY54" fmla="*/ 506994 h 2811101"/>
                <a:gd name="connsiteX55" fmla="*/ 194650 w 1670365"/>
                <a:gd name="connsiteY55" fmla="*/ 461727 h 2811101"/>
                <a:gd name="connsiteX56" fmla="*/ 199177 w 1670365"/>
                <a:gd name="connsiteY56" fmla="*/ 425513 h 2811101"/>
                <a:gd name="connsiteX57" fmla="*/ 172016 w 1670365"/>
                <a:gd name="connsiteY57" fmla="*/ 402879 h 2811101"/>
                <a:gd name="connsiteX58" fmla="*/ 126749 w 1670365"/>
                <a:gd name="connsiteY58" fmla="*/ 402879 h 2811101"/>
                <a:gd name="connsiteX59" fmla="*/ 113169 w 1670365"/>
                <a:gd name="connsiteY59" fmla="*/ 384772 h 2811101"/>
                <a:gd name="connsiteX60" fmla="*/ 113169 w 1670365"/>
                <a:gd name="connsiteY60" fmla="*/ 384772 h 2811101"/>
                <a:gd name="connsiteX61" fmla="*/ 194650 w 1670365"/>
                <a:gd name="connsiteY61" fmla="*/ 330451 h 2811101"/>
                <a:gd name="connsiteX62" fmla="*/ 348559 w 1670365"/>
                <a:gd name="connsiteY62" fmla="*/ 280657 h 2811101"/>
                <a:gd name="connsiteX63" fmla="*/ 448147 w 1670365"/>
                <a:gd name="connsiteY63" fmla="*/ 267077 h 2811101"/>
                <a:gd name="connsiteX64" fmla="*/ 493414 w 1670365"/>
                <a:gd name="connsiteY64" fmla="*/ 244443 h 2811101"/>
                <a:gd name="connsiteX65" fmla="*/ 543208 w 1670365"/>
                <a:gd name="connsiteY65" fmla="*/ 194649 h 2811101"/>
                <a:gd name="connsiteX66" fmla="*/ 552262 w 1670365"/>
                <a:gd name="connsiteY66" fmla="*/ 0 h 2811101"/>
                <a:gd name="connsiteX67" fmla="*/ 484361 w 1670365"/>
                <a:gd name="connsiteY67" fmla="*/ 9053 h 2811101"/>
                <a:gd name="connsiteX0" fmla="*/ 484361 w 1670365"/>
                <a:gd name="connsiteY0" fmla="*/ 9053 h 2811101"/>
                <a:gd name="connsiteX1" fmla="*/ 448147 w 1670365"/>
                <a:gd name="connsiteY1" fmla="*/ 140329 h 2811101"/>
                <a:gd name="connsiteX2" fmla="*/ 325925 w 1670365"/>
                <a:gd name="connsiteY2" fmla="*/ 185596 h 2811101"/>
                <a:gd name="connsiteX3" fmla="*/ 258024 w 1670365"/>
                <a:gd name="connsiteY3" fmla="*/ 208230 h 2811101"/>
                <a:gd name="connsiteX4" fmla="*/ 203703 w 1670365"/>
                <a:gd name="connsiteY4" fmla="*/ 212756 h 2811101"/>
                <a:gd name="connsiteX5" fmla="*/ 190123 w 1670365"/>
                <a:gd name="connsiteY5" fmla="*/ 253497 h 2811101"/>
                <a:gd name="connsiteX6" fmla="*/ 144856 w 1670365"/>
                <a:gd name="connsiteY6" fmla="*/ 271604 h 2811101"/>
                <a:gd name="connsiteX7" fmla="*/ 95062 w 1670365"/>
                <a:gd name="connsiteY7" fmla="*/ 267077 h 2811101"/>
                <a:gd name="connsiteX8" fmla="*/ 58848 w 1670365"/>
                <a:gd name="connsiteY8" fmla="*/ 258024 h 2811101"/>
                <a:gd name="connsiteX9" fmla="*/ 9054 w 1670365"/>
                <a:gd name="connsiteY9" fmla="*/ 276130 h 2811101"/>
                <a:gd name="connsiteX10" fmla="*/ 9054 w 1670365"/>
                <a:gd name="connsiteY10" fmla="*/ 330451 h 2811101"/>
                <a:gd name="connsiteX11" fmla="*/ 0 w 1670365"/>
                <a:gd name="connsiteY11" fmla="*/ 366665 h 2811101"/>
                <a:gd name="connsiteX12" fmla="*/ 40741 w 1670365"/>
                <a:gd name="connsiteY12" fmla="*/ 402879 h 2811101"/>
                <a:gd name="connsiteX13" fmla="*/ 81482 w 1670365"/>
                <a:gd name="connsiteY13" fmla="*/ 457200 h 2811101"/>
                <a:gd name="connsiteX14" fmla="*/ 90535 w 1670365"/>
                <a:gd name="connsiteY14" fmla="*/ 520574 h 2811101"/>
                <a:gd name="connsiteX15" fmla="*/ 131276 w 1670365"/>
                <a:gd name="connsiteY15" fmla="*/ 602055 h 2811101"/>
                <a:gd name="connsiteX16" fmla="*/ 176543 w 1670365"/>
                <a:gd name="connsiteY16" fmla="*/ 674483 h 2811101"/>
                <a:gd name="connsiteX17" fmla="*/ 289711 w 1670365"/>
                <a:gd name="connsiteY17" fmla="*/ 701643 h 2811101"/>
                <a:gd name="connsiteX18" fmla="*/ 371193 w 1670365"/>
                <a:gd name="connsiteY18" fmla="*/ 728804 h 2811101"/>
                <a:gd name="connsiteX19" fmla="*/ 425514 w 1670365"/>
                <a:gd name="connsiteY19" fmla="*/ 760491 h 2811101"/>
                <a:gd name="connsiteX20" fmla="*/ 588476 w 1670365"/>
                <a:gd name="connsiteY20" fmla="*/ 769544 h 2811101"/>
                <a:gd name="connsiteX21" fmla="*/ 706171 w 1670365"/>
                <a:gd name="connsiteY21" fmla="*/ 851026 h 2811101"/>
                <a:gd name="connsiteX22" fmla="*/ 769545 w 1670365"/>
                <a:gd name="connsiteY22" fmla="*/ 882713 h 2811101"/>
                <a:gd name="connsiteX23" fmla="*/ 828393 w 1670365"/>
                <a:gd name="connsiteY23" fmla="*/ 959667 h 2811101"/>
                <a:gd name="connsiteX24" fmla="*/ 878187 w 1670365"/>
                <a:gd name="connsiteY24" fmla="*/ 1000408 h 2811101"/>
                <a:gd name="connsiteX25" fmla="*/ 927981 w 1670365"/>
                <a:gd name="connsiteY25" fmla="*/ 1136210 h 2811101"/>
                <a:gd name="connsiteX26" fmla="*/ 964194 w 1670365"/>
                <a:gd name="connsiteY26" fmla="*/ 1367073 h 2811101"/>
                <a:gd name="connsiteX27" fmla="*/ 1004935 w 1670365"/>
                <a:gd name="connsiteY27" fmla="*/ 1511929 h 2811101"/>
                <a:gd name="connsiteX28" fmla="*/ 1041149 w 1670365"/>
                <a:gd name="connsiteY28" fmla="*/ 1647730 h 2811101"/>
                <a:gd name="connsiteX29" fmla="*/ 1068309 w 1670365"/>
                <a:gd name="connsiteY29" fmla="*/ 1760899 h 2811101"/>
                <a:gd name="connsiteX30" fmla="*/ 1136210 w 1670365"/>
                <a:gd name="connsiteY30" fmla="*/ 2000816 h 2811101"/>
                <a:gd name="connsiteX31" fmla="*/ 1244852 w 1670365"/>
                <a:gd name="connsiteY31" fmla="*/ 2199992 h 2811101"/>
                <a:gd name="connsiteX32" fmla="*/ 1312753 w 1670365"/>
                <a:gd name="connsiteY32" fmla="*/ 2276946 h 2811101"/>
                <a:gd name="connsiteX33" fmla="*/ 1371600 w 1670365"/>
                <a:gd name="connsiteY33" fmla="*/ 2421802 h 2811101"/>
                <a:gd name="connsiteX34" fmla="*/ 1371600 w 1670365"/>
                <a:gd name="connsiteY34" fmla="*/ 2489703 h 2811101"/>
                <a:gd name="connsiteX35" fmla="*/ 1398761 w 1670365"/>
                <a:gd name="connsiteY35" fmla="*/ 2530443 h 2811101"/>
                <a:gd name="connsiteX36" fmla="*/ 1480242 w 1670365"/>
                <a:gd name="connsiteY36" fmla="*/ 2589291 h 2811101"/>
                <a:gd name="connsiteX37" fmla="*/ 1584357 w 1670365"/>
                <a:gd name="connsiteY37" fmla="*/ 2729620 h 2811101"/>
                <a:gd name="connsiteX38" fmla="*/ 1670365 w 1670365"/>
                <a:gd name="connsiteY38" fmla="*/ 2811101 h 2811101"/>
                <a:gd name="connsiteX39" fmla="*/ 1665838 w 1670365"/>
                <a:gd name="connsiteY39" fmla="*/ 2693406 h 2811101"/>
                <a:gd name="connsiteX40" fmla="*/ 1557196 w 1670365"/>
                <a:gd name="connsiteY40" fmla="*/ 2530443 h 2811101"/>
                <a:gd name="connsiteX41" fmla="*/ 1453082 w 1670365"/>
                <a:gd name="connsiteY41" fmla="*/ 2322214 h 2811101"/>
                <a:gd name="connsiteX42" fmla="*/ 1272012 w 1670365"/>
                <a:gd name="connsiteY42" fmla="*/ 2005342 h 2811101"/>
                <a:gd name="connsiteX43" fmla="*/ 1204111 w 1670365"/>
                <a:gd name="connsiteY43" fmla="*/ 1788059 h 2811101"/>
                <a:gd name="connsiteX44" fmla="*/ 1136210 w 1670365"/>
                <a:gd name="connsiteY44" fmla="*/ 1561723 h 2811101"/>
                <a:gd name="connsiteX45" fmla="*/ 1090943 w 1670365"/>
                <a:gd name="connsiteY45" fmla="*/ 1317279 h 2811101"/>
                <a:gd name="connsiteX46" fmla="*/ 995882 w 1670365"/>
                <a:gd name="connsiteY46" fmla="*/ 1054729 h 2811101"/>
                <a:gd name="connsiteX47" fmla="*/ 941561 w 1670365"/>
                <a:gd name="connsiteY47" fmla="*/ 955140 h 2811101"/>
                <a:gd name="connsiteX48" fmla="*/ 900820 w 1670365"/>
                <a:gd name="connsiteY48" fmla="*/ 887239 h 2811101"/>
                <a:gd name="connsiteX49" fmla="*/ 710697 w 1670365"/>
                <a:gd name="connsiteY49" fmla="*/ 733330 h 2811101"/>
                <a:gd name="connsiteX50" fmla="*/ 624690 w 1670365"/>
                <a:gd name="connsiteY50" fmla="*/ 692590 h 2811101"/>
                <a:gd name="connsiteX51" fmla="*/ 488888 w 1670365"/>
                <a:gd name="connsiteY51" fmla="*/ 651849 h 2811101"/>
                <a:gd name="connsiteX52" fmla="*/ 262551 w 1670365"/>
                <a:gd name="connsiteY52" fmla="*/ 615635 h 2811101"/>
                <a:gd name="connsiteX53" fmla="*/ 235391 w 1670365"/>
                <a:gd name="connsiteY53" fmla="*/ 597529 h 2811101"/>
                <a:gd name="connsiteX54" fmla="*/ 212757 w 1670365"/>
                <a:gd name="connsiteY54" fmla="*/ 547734 h 2811101"/>
                <a:gd name="connsiteX55" fmla="*/ 194650 w 1670365"/>
                <a:gd name="connsiteY55" fmla="*/ 506994 h 2811101"/>
                <a:gd name="connsiteX56" fmla="*/ 194650 w 1670365"/>
                <a:gd name="connsiteY56" fmla="*/ 461727 h 2811101"/>
                <a:gd name="connsiteX57" fmla="*/ 199177 w 1670365"/>
                <a:gd name="connsiteY57" fmla="*/ 425513 h 2811101"/>
                <a:gd name="connsiteX58" fmla="*/ 172016 w 1670365"/>
                <a:gd name="connsiteY58" fmla="*/ 402879 h 2811101"/>
                <a:gd name="connsiteX59" fmla="*/ 126749 w 1670365"/>
                <a:gd name="connsiteY59" fmla="*/ 402879 h 2811101"/>
                <a:gd name="connsiteX60" fmla="*/ 113169 w 1670365"/>
                <a:gd name="connsiteY60" fmla="*/ 384772 h 2811101"/>
                <a:gd name="connsiteX61" fmla="*/ 113169 w 1670365"/>
                <a:gd name="connsiteY61" fmla="*/ 384772 h 2811101"/>
                <a:gd name="connsiteX62" fmla="*/ 194650 w 1670365"/>
                <a:gd name="connsiteY62" fmla="*/ 330451 h 2811101"/>
                <a:gd name="connsiteX63" fmla="*/ 348559 w 1670365"/>
                <a:gd name="connsiteY63" fmla="*/ 280657 h 2811101"/>
                <a:gd name="connsiteX64" fmla="*/ 448147 w 1670365"/>
                <a:gd name="connsiteY64" fmla="*/ 267077 h 2811101"/>
                <a:gd name="connsiteX65" fmla="*/ 493414 w 1670365"/>
                <a:gd name="connsiteY65" fmla="*/ 244443 h 2811101"/>
                <a:gd name="connsiteX66" fmla="*/ 543208 w 1670365"/>
                <a:gd name="connsiteY66" fmla="*/ 194649 h 2811101"/>
                <a:gd name="connsiteX67" fmla="*/ 552262 w 1670365"/>
                <a:gd name="connsiteY67" fmla="*/ 0 h 2811101"/>
                <a:gd name="connsiteX68" fmla="*/ 484361 w 1670365"/>
                <a:gd name="connsiteY68" fmla="*/ 9053 h 2811101"/>
                <a:gd name="connsiteX0" fmla="*/ 484361 w 1670365"/>
                <a:gd name="connsiteY0" fmla="*/ 9053 h 2811101"/>
                <a:gd name="connsiteX1" fmla="*/ 448147 w 1670365"/>
                <a:gd name="connsiteY1" fmla="*/ 140329 h 2811101"/>
                <a:gd name="connsiteX2" fmla="*/ 384773 w 1670365"/>
                <a:gd name="connsiteY2" fmla="*/ 185596 h 2811101"/>
                <a:gd name="connsiteX3" fmla="*/ 325925 w 1670365"/>
                <a:gd name="connsiteY3" fmla="*/ 185596 h 2811101"/>
                <a:gd name="connsiteX4" fmla="*/ 258024 w 1670365"/>
                <a:gd name="connsiteY4" fmla="*/ 208230 h 2811101"/>
                <a:gd name="connsiteX5" fmla="*/ 203703 w 1670365"/>
                <a:gd name="connsiteY5" fmla="*/ 212756 h 2811101"/>
                <a:gd name="connsiteX6" fmla="*/ 190123 w 1670365"/>
                <a:gd name="connsiteY6" fmla="*/ 253497 h 2811101"/>
                <a:gd name="connsiteX7" fmla="*/ 144856 w 1670365"/>
                <a:gd name="connsiteY7" fmla="*/ 271604 h 2811101"/>
                <a:gd name="connsiteX8" fmla="*/ 95062 w 1670365"/>
                <a:gd name="connsiteY8" fmla="*/ 267077 h 2811101"/>
                <a:gd name="connsiteX9" fmla="*/ 58848 w 1670365"/>
                <a:gd name="connsiteY9" fmla="*/ 258024 h 2811101"/>
                <a:gd name="connsiteX10" fmla="*/ 9054 w 1670365"/>
                <a:gd name="connsiteY10" fmla="*/ 276130 h 2811101"/>
                <a:gd name="connsiteX11" fmla="*/ 9054 w 1670365"/>
                <a:gd name="connsiteY11" fmla="*/ 330451 h 2811101"/>
                <a:gd name="connsiteX12" fmla="*/ 0 w 1670365"/>
                <a:gd name="connsiteY12" fmla="*/ 366665 h 2811101"/>
                <a:gd name="connsiteX13" fmla="*/ 40741 w 1670365"/>
                <a:gd name="connsiteY13" fmla="*/ 402879 h 2811101"/>
                <a:gd name="connsiteX14" fmla="*/ 81482 w 1670365"/>
                <a:gd name="connsiteY14" fmla="*/ 457200 h 2811101"/>
                <a:gd name="connsiteX15" fmla="*/ 90535 w 1670365"/>
                <a:gd name="connsiteY15" fmla="*/ 520574 h 2811101"/>
                <a:gd name="connsiteX16" fmla="*/ 131276 w 1670365"/>
                <a:gd name="connsiteY16" fmla="*/ 602055 h 2811101"/>
                <a:gd name="connsiteX17" fmla="*/ 176543 w 1670365"/>
                <a:gd name="connsiteY17" fmla="*/ 674483 h 2811101"/>
                <a:gd name="connsiteX18" fmla="*/ 289711 w 1670365"/>
                <a:gd name="connsiteY18" fmla="*/ 701643 h 2811101"/>
                <a:gd name="connsiteX19" fmla="*/ 371193 w 1670365"/>
                <a:gd name="connsiteY19" fmla="*/ 728804 h 2811101"/>
                <a:gd name="connsiteX20" fmla="*/ 425514 w 1670365"/>
                <a:gd name="connsiteY20" fmla="*/ 760491 h 2811101"/>
                <a:gd name="connsiteX21" fmla="*/ 588476 w 1670365"/>
                <a:gd name="connsiteY21" fmla="*/ 769544 h 2811101"/>
                <a:gd name="connsiteX22" fmla="*/ 706171 w 1670365"/>
                <a:gd name="connsiteY22" fmla="*/ 851026 h 2811101"/>
                <a:gd name="connsiteX23" fmla="*/ 769545 w 1670365"/>
                <a:gd name="connsiteY23" fmla="*/ 882713 h 2811101"/>
                <a:gd name="connsiteX24" fmla="*/ 828393 w 1670365"/>
                <a:gd name="connsiteY24" fmla="*/ 959667 h 2811101"/>
                <a:gd name="connsiteX25" fmla="*/ 878187 w 1670365"/>
                <a:gd name="connsiteY25" fmla="*/ 1000408 h 2811101"/>
                <a:gd name="connsiteX26" fmla="*/ 927981 w 1670365"/>
                <a:gd name="connsiteY26" fmla="*/ 1136210 h 2811101"/>
                <a:gd name="connsiteX27" fmla="*/ 964194 w 1670365"/>
                <a:gd name="connsiteY27" fmla="*/ 1367073 h 2811101"/>
                <a:gd name="connsiteX28" fmla="*/ 1004935 w 1670365"/>
                <a:gd name="connsiteY28" fmla="*/ 1511929 h 2811101"/>
                <a:gd name="connsiteX29" fmla="*/ 1041149 w 1670365"/>
                <a:gd name="connsiteY29" fmla="*/ 1647730 h 2811101"/>
                <a:gd name="connsiteX30" fmla="*/ 1068309 w 1670365"/>
                <a:gd name="connsiteY30" fmla="*/ 1760899 h 2811101"/>
                <a:gd name="connsiteX31" fmla="*/ 1136210 w 1670365"/>
                <a:gd name="connsiteY31" fmla="*/ 2000816 h 2811101"/>
                <a:gd name="connsiteX32" fmla="*/ 1244852 w 1670365"/>
                <a:gd name="connsiteY32" fmla="*/ 2199992 h 2811101"/>
                <a:gd name="connsiteX33" fmla="*/ 1312753 w 1670365"/>
                <a:gd name="connsiteY33" fmla="*/ 2276946 h 2811101"/>
                <a:gd name="connsiteX34" fmla="*/ 1371600 w 1670365"/>
                <a:gd name="connsiteY34" fmla="*/ 2421802 h 2811101"/>
                <a:gd name="connsiteX35" fmla="*/ 1371600 w 1670365"/>
                <a:gd name="connsiteY35" fmla="*/ 2489703 h 2811101"/>
                <a:gd name="connsiteX36" fmla="*/ 1398761 w 1670365"/>
                <a:gd name="connsiteY36" fmla="*/ 2530443 h 2811101"/>
                <a:gd name="connsiteX37" fmla="*/ 1480242 w 1670365"/>
                <a:gd name="connsiteY37" fmla="*/ 2589291 h 2811101"/>
                <a:gd name="connsiteX38" fmla="*/ 1584357 w 1670365"/>
                <a:gd name="connsiteY38" fmla="*/ 2729620 h 2811101"/>
                <a:gd name="connsiteX39" fmla="*/ 1670365 w 1670365"/>
                <a:gd name="connsiteY39" fmla="*/ 2811101 h 2811101"/>
                <a:gd name="connsiteX40" fmla="*/ 1665838 w 1670365"/>
                <a:gd name="connsiteY40" fmla="*/ 2693406 h 2811101"/>
                <a:gd name="connsiteX41" fmla="*/ 1557196 w 1670365"/>
                <a:gd name="connsiteY41" fmla="*/ 2530443 h 2811101"/>
                <a:gd name="connsiteX42" fmla="*/ 1453082 w 1670365"/>
                <a:gd name="connsiteY42" fmla="*/ 2322214 h 2811101"/>
                <a:gd name="connsiteX43" fmla="*/ 1272012 w 1670365"/>
                <a:gd name="connsiteY43" fmla="*/ 2005342 h 2811101"/>
                <a:gd name="connsiteX44" fmla="*/ 1204111 w 1670365"/>
                <a:gd name="connsiteY44" fmla="*/ 1788059 h 2811101"/>
                <a:gd name="connsiteX45" fmla="*/ 1136210 w 1670365"/>
                <a:gd name="connsiteY45" fmla="*/ 1561723 h 2811101"/>
                <a:gd name="connsiteX46" fmla="*/ 1090943 w 1670365"/>
                <a:gd name="connsiteY46" fmla="*/ 1317279 h 2811101"/>
                <a:gd name="connsiteX47" fmla="*/ 995882 w 1670365"/>
                <a:gd name="connsiteY47" fmla="*/ 1054729 h 2811101"/>
                <a:gd name="connsiteX48" fmla="*/ 941561 w 1670365"/>
                <a:gd name="connsiteY48" fmla="*/ 955140 h 2811101"/>
                <a:gd name="connsiteX49" fmla="*/ 900820 w 1670365"/>
                <a:gd name="connsiteY49" fmla="*/ 887239 h 2811101"/>
                <a:gd name="connsiteX50" fmla="*/ 710697 w 1670365"/>
                <a:gd name="connsiteY50" fmla="*/ 733330 h 2811101"/>
                <a:gd name="connsiteX51" fmla="*/ 624690 w 1670365"/>
                <a:gd name="connsiteY51" fmla="*/ 692590 h 2811101"/>
                <a:gd name="connsiteX52" fmla="*/ 488888 w 1670365"/>
                <a:gd name="connsiteY52" fmla="*/ 651849 h 2811101"/>
                <a:gd name="connsiteX53" fmla="*/ 262551 w 1670365"/>
                <a:gd name="connsiteY53" fmla="*/ 615635 h 2811101"/>
                <a:gd name="connsiteX54" fmla="*/ 235391 w 1670365"/>
                <a:gd name="connsiteY54" fmla="*/ 597529 h 2811101"/>
                <a:gd name="connsiteX55" fmla="*/ 212757 w 1670365"/>
                <a:gd name="connsiteY55" fmla="*/ 547734 h 2811101"/>
                <a:gd name="connsiteX56" fmla="*/ 194650 w 1670365"/>
                <a:gd name="connsiteY56" fmla="*/ 506994 h 2811101"/>
                <a:gd name="connsiteX57" fmla="*/ 194650 w 1670365"/>
                <a:gd name="connsiteY57" fmla="*/ 461727 h 2811101"/>
                <a:gd name="connsiteX58" fmla="*/ 199177 w 1670365"/>
                <a:gd name="connsiteY58" fmla="*/ 425513 h 2811101"/>
                <a:gd name="connsiteX59" fmla="*/ 172016 w 1670365"/>
                <a:gd name="connsiteY59" fmla="*/ 402879 h 2811101"/>
                <a:gd name="connsiteX60" fmla="*/ 126749 w 1670365"/>
                <a:gd name="connsiteY60" fmla="*/ 402879 h 2811101"/>
                <a:gd name="connsiteX61" fmla="*/ 113169 w 1670365"/>
                <a:gd name="connsiteY61" fmla="*/ 384772 h 2811101"/>
                <a:gd name="connsiteX62" fmla="*/ 113169 w 1670365"/>
                <a:gd name="connsiteY62" fmla="*/ 384772 h 2811101"/>
                <a:gd name="connsiteX63" fmla="*/ 194650 w 1670365"/>
                <a:gd name="connsiteY63" fmla="*/ 330451 h 2811101"/>
                <a:gd name="connsiteX64" fmla="*/ 348559 w 1670365"/>
                <a:gd name="connsiteY64" fmla="*/ 280657 h 2811101"/>
                <a:gd name="connsiteX65" fmla="*/ 448147 w 1670365"/>
                <a:gd name="connsiteY65" fmla="*/ 267077 h 2811101"/>
                <a:gd name="connsiteX66" fmla="*/ 493414 w 1670365"/>
                <a:gd name="connsiteY66" fmla="*/ 244443 h 2811101"/>
                <a:gd name="connsiteX67" fmla="*/ 543208 w 1670365"/>
                <a:gd name="connsiteY67" fmla="*/ 194649 h 2811101"/>
                <a:gd name="connsiteX68" fmla="*/ 552262 w 1670365"/>
                <a:gd name="connsiteY68" fmla="*/ 0 h 2811101"/>
                <a:gd name="connsiteX69" fmla="*/ 484361 w 1670365"/>
                <a:gd name="connsiteY69" fmla="*/ 9053 h 2811101"/>
                <a:gd name="connsiteX0" fmla="*/ 484361 w 1670365"/>
                <a:gd name="connsiteY0" fmla="*/ 9053 h 2811101"/>
                <a:gd name="connsiteX1" fmla="*/ 475307 w 1670365"/>
                <a:gd name="connsiteY1" fmla="*/ 86008 h 2811101"/>
                <a:gd name="connsiteX2" fmla="*/ 448147 w 1670365"/>
                <a:gd name="connsiteY2" fmla="*/ 140329 h 2811101"/>
                <a:gd name="connsiteX3" fmla="*/ 384773 w 1670365"/>
                <a:gd name="connsiteY3" fmla="*/ 185596 h 2811101"/>
                <a:gd name="connsiteX4" fmla="*/ 325925 w 1670365"/>
                <a:gd name="connsiteY4" fmla="*/ 185596 h 2811101"/>
                <a:gd name="connsiteX5" fmla="*/ 258024 w 1670365"/>
                <a:gd name="connsiteY5" fmla="*/ 208230 h 2811101"/>
                <a:gd name="connsiteX6" fmla="*/ 203703 w 1670365"/>
                <a:gd name="connsiteY6" fmla="*/ 212756 h 2811101"/>
                <a:gd name="connsiteX7" fmla="*/ 190123 w 1670365"/>
                <a:gd name="connsiteY7" fmla="*/ 253497 h 2811101"/>
                <a:gd name="connsiteX8" fmla="*/ 144856 w 1670365"/>
                <a:gd name="connsiteY8" fmla="*/ 271604 h 2811101"/>
                <a:gd name="connsiteX9" fmla="*/ 95062 w 1670365"/>
                <a:gd name="connsiteY9" fmla="*/ 267077 h 2811101"/>
                <a:gd name="connsiteX10" fmla="*/ 58848 w 1670365"/>
                <a:gd name="connsiteY10" fmla="*/ 258024 h 2811101"/>
                <a:gd name="connsiteX11" fmla="*/ 9054 w 1670365"/>
                <a:gd name="connsiteY11" fmla="*/ 276130 h 2811101"/>
                <a:gd name="connsiteX12" fmla="*/ 9054 w 1670365"/>
                <a:gd name="connsiteY12" fmla="*/ 330451 h 2811101"/>
                <a:gd name="connsiteX13" fmla="*/ 0 w 1670365"/>
                <a:gd name="connsiteY13" fmla="*/ 366665 h 2811101"/>
                <a:gd name="connsiteX14" fmla="*/ 40741 w 1670365"/>
                <a:gd name="connsiteY14" fmla="*/ 402879 h 2811101"/>
                <a:gd name="connsiteX15" fmla="*/ 81482 w 1670365"/>
                <a:gd name="connsiteY15" fmla="*/ 457200 h 2811101"/>
                <a:gd name="connsiteX16" fmla="*/ 90535 w 1670365"/>
                <a:gd name="connsiteY16" fmla="*/ 520574 h 2811101"/>
                <a:gd name="connsiteX17" fmla="*/ 131276 w 1670365"/>
                <a:gd name="connsiteY17" fmla="*/ 602055 h 2811101"/>
                <a:gd name="connsiteX18" fmla="*/ 176543 w 1670365"/>
                <a:gd name="connsiteY18" fmla="*/ 674483 h 2811101"/>
                <a:gd name="connsiteX19" fmla="*/ 289711 w 1670365"/>
                <a:gd name="connsiteY19" fmla="*/ 701643 h 2811101"/>
                <a:gd name="connsiteX20" fmla="*/ 371193 w 1670365"/>
                <a:gd name="connsiteY20" fmla="*/ 728804 h 2811101"/>
                <a:gd name="connsiteX21" fmla="*/ 425514 w 1670365"/>
                <a:gd name="connsiteY21" fmla="*/ 760491 h 2811101"/>
                <a:gd name="connsiteX22" fmla="*/ 588476 w 1670365"/>
                <a:gd name="connsiteY22" fmla="*/ 769544 h 2811101"/>
                <a:gd name="connsiteX23" fmla="*/ 706171 w 1670365"/>
                <a:gd name="connsiteY23" fmla="*/ 851026 h 2811101"/>
                <a:gd name="connsiteX24" fmla="*/ 769545 w 1670365"/>
                <a:gd name="connsiteY24" fmla="*/ 882713 h 2811101"/>
                <a:gd name="connsiteX25" fmla="*/ 828393 w 1670365"/>
                <a:gd name="connsiteY25" fmla="*/ 959667 h 2811101"/>
                <a:gd name="connsiteX26" fmla="*/ 878187 w 1670365"/>
                <a:gd name="connsiteY26" fmla="*/ 1000408 h 2811101"/>
                <a:gd name="connsiteX27" fmla="*/ 927981 w 1670365"/>
                <a:gd name="connsiteY27" fmla="*/ 1136210 h 2811101"/>
                <a:gd name="connsiteX28" fmla="*/ 964194 w 1670365"/>
                <a:gd name="connsiteY28" fmla="*/ 1367073 h 2811101"/>
                <a:gd name="connsiteX29" fmla="*/ 1004935 w 1670365"/>
                <a:gd name="connsiteY29" fmla="*/ 1511929 h 2811101"/>
                <a:gd name="connsiteX30" fmla="*/ 1041149 w 1670365"/>
                <a:gd name="connsiteY30" fmla="*/ 1647730 h 2811101"/>
                <a:gd name="connsiteX31" fmla="*/ 1068309 w 1670365"/>
                <a:gd name="connsiteY31" fmla="*/ 1760899 h 2811101"/>
                <a:gd name="connsiteX32" fmla="*/ 1136210 w 1670365"/>
                <a:gd name="connsiteY32" fmla="*/ 2000816 h 2811101"/>
                <a:gd name="connsiteX33" fmla="*/ 1244852 w 1670365"/>
                <a:gd name="connsiteY33" fmla="*/ 2199992 h 2811101"/>
                <a:gd name="connsiteX34" fmla="*/ 1312753 w 1670365"/>
                <a:gd name="connsiteY34" fmla="*/ 2276946 h 2811101"/>
                <a:gd name="connsiteX35" fmla="*/ 1371600 w 1670365"/>
                <a:gd name="connsiteY35" fmla="*/ 2421802 h 2811101"/>
                <a:gd name="connsiteX36" fmla="*/ 1371600 w 1670365"/>
                <a:gd name="connsiteY36" fmla="*/ 2489703 h 2811101"/>
                <a:gd name="connsiteX37" fmla="*/ 1398761 w 1670365"/>
                <a:gd name="connsiteY37" fmla="*/ 2530443 h 2811101"/>
                <a:gd name="connsiteX38" fmla="*/ 1480242 w 1670365"/>
                <a:gd name="connsiteY38" fmla="*/ 2589291 h 2811101"/>
                <a:gd name="connsiteX39" fmla="*/ 1584357 w 1670365"/>
                <a:gd name="connsiteY39" fmla="*/ 2729620 h 2811101"/>
                <a:gd name="connsiteX40" fmla="*/ 1670365 w 1670365"/>
                <a:gd name="connsiteY40" fmla="*/ 2811101 h 2811101"/>
                <a:gd name="connsiteX41" fmla="*/ 1665838 w 1670365"/>
                <a:gd name="connsiteY41" fmla="*/ 2693406 h 2811101"/>
                <a:gd name="connsiteX42" fmla="*/ 1557196 w 1670365"/>
                <a:gd name="connsiteY42" fmla="*/ 2530443 h 2811101"/>
                <a:gd name="connsiteX43" fmla="*/ 1453082 w 1670365"/>
                <a:gd name="connsiteY43" fmla="*/ 2322214 h 2811101"/>
                <a:gd name="connsiteX44" fmla="*/ 1272012 w 1670365"/>
                <a:gd name="connsiteY44" fmla="*/ 2005342 h 2811101"/>
                <a:gd name="connsiteX45" fmla="*/ 1204111 w 1670365"/>
                <a:gd name="connsiteY45" fmla="*/ 1788059 h 2811101"/>
                <a:gd name="connsiteX46" fmla="*/ 1136210 w 1670365"/>
                <a:gd name="connsiteY46" fmla="*/ 1561723 h 2811101"/>
                <a:gd name="connsiteX47" fmla="*/ 1090943 w 1670365"/>
                <a:gd name="connsiteY47" fmla="*/ 1317279 h 2811101"/>
                <a:gd name="connsiteX48" fmla="*/ 995882 w 1670365"/>
                <a:gd name="connsiteY48" fmla="*/ 1054729 h 2811101"/>
                <a:gd name="connsiteX49" fmla="*/ 941561 w 1670365"/>
                <a:gd name="connsiteY49" fmla="*/ 955140 h 2811101"/>
                <a:gd name="connsiteX50" fmla="*/ 900820 w 1670365"/>
                <a:gd name="connsiteY50" fmla="*/ 887239 h 2811101"/>
                <a:gd name="connsiteX51" fmla="*/ 710697 w 1670365"/>
                <a:gd name="connsiteY51" fmla="*/ 733330 h 2811101"/>
                <a:gd name="connsiteX52" fmla="*/ 624690 w 1670365"/>
                <a:gd name="connsiteY52" fmla="*/ 692590 h 2811101"/>
                <a:gd name="connsiteX53" fmla="*/ 488888 w 1670365"/>
                <a:gd name="connsiteY53" fmla="*/ 651849 h 2811101"/>
                <a:gd name="connsiteX54" fmla="*/ 262551 w 1670365"/>
                <a:gd name="connsiteY54" fmla="*/ 615635 h 2811101"/>
                <a:gd name="connsiteX55" fmla="*/ 235391 w 1670365"/>
                <a:gd name="connsiteY55" fmla="*/ 597529 h 2811101"/>
                <a:gd name="connsiteX56" fmla="*/ 212757 w 1670365"/>
                <a:gd name="connsiteY56" fmla="*/ 547734 h 2811101"/>
                <a:gd name="connsiteX57" fmla="*/ 194650 w 1670365"/>
                <a:gd name="connsiteY57" fmla="*/ 506994 h 2811101"/>
                <a:gd name="connsiteX58" fmla="*/ 194650 w 1670365"/>
                <a:gd name="connsiteY58" fmla="*/ 461727 h 2811101"/>
                <a:gd name="connsiteX59" fmla="*/ 199177 w 1670365"/>
                <a:gd name="connsiteY59" fmla="*/ 425513 h 2811101"/>
                <a:gd name="connsiteX60" fmla="*/ 172016 w 1670365"/>
                <a:gd name="connsiteY60" fmla="*/ 402879 h 2811101"/>
                <a:gd name="connsiteX61" fmla="*/ 126749 w 1670365"/>
                <a:gd name="connsiteY61" fmla="*/ 402879 h 2811101"/>
                <a:gd name="connsiteX62" fmla="*/ 113169 w 1670365"/>
                <a:gd name="connsiteY62" fmla="*/ 384772 h 2811101"/>
                <a:gd name="connsiteX63" fmla="*/ 113169 w 1670365"/>
                <a:gd name="connsiteY63" fmla="*/ 384772 h 2811101"/>
                <a:gd name="connsiteX64" fmla="*/ 194650 w 1670365"/>
                <a:gd name="connsiteY64" fmla="*/ 330451 h 2811101"/>
                <a:gd name="connsiteX65" fmla="*/ 348559 w 1670365"/>
                <a:gd name="connsiteY65" fmla="*/ 280657 h 2811101"/>
                <a:gd name="connsiteX66" fmla="*/ 448147 w 1670365"/>
                <a:gd name="connsiteY66" fmla="*/ 267077 h 2811101"/>
                <a:gd name="connsiteX67" fmla="*/ 493414 w 1670365"/>
                <a:gd name="connsiteY67" fmla="*/ 244443 h 2811101"/>
                <a:gd name="connsiteX68" fmla="*/ 543208 w 1670365"/>
                <a:gd name="connsiteY68" fmla="*/ 194649 h 2811101"/>
                <a:gd name="connsiteX69" fmla="*/ 552262 w 1670365"/>
                <a:gd name="connsiteY69" fmla="*/ 0 h 2811101"/>
                <a:gd name="connsiteX70" fmla="*/ 484361 w 1670365"/>
                <a:gd name="connsiteY70" fmla="*/ 9053 h 2811101"/>
                <a:gd name="connsiteX0" fmla="*/ 484361 w 1670365"/>
                <a:gd name="connsiteY0" fmla="*/ 9053 h 2811101"/>
                <a:gd name="connsiteX1" fmla="*/ 475307 w 1670365"/>
                <a:gd name="connsiteY1" fmla="*/ 86008 h 2811101"/>
                <a:gd name="connsiteX2" fmla="*/ 448147 w 1670365"/>
                <a:gd name="connsiteY2" fmla="*/ 140329 h 2811101"/>
                <a:gd name="connsiteX3" fmla="*/ 384773 w 1670365"/>
                <a:gd name="connsiteY3" fmla="*/ 185596 h 2811101"/>
                <a:gd name="connsiteX4" fmla="*/ 325925 w 1670365"/>
                <a:gd name="connsiteY4" fmla="*/ 185596 h 2811101"/>
                <a:gd name="connsiteX5" fmla="*/ 258024 w 1670365"/>
                <a:gd name="connsiteY5" fmla="*/ 208230 h 2811101"/>
                <a:gd name="connsiteX6" fmla="*/ 203703 w 1670365"/>
                <a:gd name="connsiteY6" fmla="*/ 212756 h 2811101"/>
                <a:gd name="connsiteX7" fmla="*/ 190123 w 1670365"/>
                <a:gd name="connsiteY7" fmla="*/ 253497 h 2811101"/>
                <a:gd name="connsiteX8" fmla="*/ 144856 w 1670365"/>
                <a:gd name="connsiteY8" fmla="*/ 271604 h 2811101"/>
                <a:gd name="connsiteX9" fmla="*/ 95062 w 1670365"/>
                <a:gd name="connsiteY9" fmla="*/ 267077 h 2811101"/>
                <a:gd name="connsiteX10" fmla="*/ 58848 w 1670365"/>
                <a:gd name="connsiteY10" fmla="*/ 258024 h 2811101"/>
                <a:gd name="connsiteX11" fmla="*/ 9054 w 1670365"/>
                <a:gd name="connsiteY11" fmla="*/ 276130 h 2811101"/>
                <a:gd name="connsiteX12" fmla="*/ 9054 w 1670365"/>
                <a:gd name="connsiteY12" fmla="*/ 330451 h 2811101"/>
                <a:gd name="connsiteX13" fmla="*/ 0 w 1670365"/>
                <a:gd name="connsiteY13" fmla="*/ 366665 h 2811101"/>
                <a:gd name="connsiteX14" fmla="*/ 40741 w 1670365"/>
                <a:gd name="connsiteY14" fmla="*/ 402879 h 2811101"/>
                <a:gd name="connsiteX15" fmla="*/ 81482 w 1670365"/>
                <a:gd name="connsiteY15" fmla="*/ 457200 h 2811101"/>
                <a:gd name="connsiteX16" fmla="*/ 90535 w 1670365"/>
                <a:gd name="connsiteY16" fmla="*/ 520574 h 2811101"/>
                <a:gd name="connsiteX17" fmla="*/ 131276 w 1670365"/>
                <a:gd name="connsiteY17" fmla="*/ 602055 h 2811101"/>
                <a:gd name="connsiteX18" fmla="*/ 176543 w 1670365"/>
                <a:gd name="connsiteY18" fmla="*/ 674483 h 2811101"/>
                <a:gd name="connsiteX19" fmla="*/ 289711 w 1670365"/>
                <a:gd name="connsiteY19" fmla="*/ 701643 h 2811101"/>
                <a:gd name="connsiteX20" fmla="*/ 371193 w 1670365"/>
                <a:gd name="connsiteY20" fmla="*/ 728804 h 2811101"/>
                <a:gd name="connsiteX21" fmla="*/ 425514 w 1670365"/>
                <a:gd name="connsiteY21" fmla="*/ 760491 h 2811101"/>
                <a:gd name="connsiteX22" fmla="*/ 502468 w 1670365"/>
                <a:gd name="connsiteY22" fmla="*/ 769544 h 2811101"/>
                <a:gd name="connsiteX23" fmla="*/ 588476 w 1670365"/>
                <a:gd name="connsiteY23" fmla="*/ 769544 h 2811101"/>
                <a:gd name="connsiteX24" fmla="*/ 706171 w 1670365"/>
                <a:gd name="connsiteY24" fmla="*/ 851026 h 2811101"/>
                <a:gd name="connsiteX25" fmla="*/ 769545 w 1670365"/>
                <a:gd name="connsiteY25" fmla="*/ 882713 h 2811101"/>
                <a:gd name="connsiteX26" fmla="*/ 828393 w 1670365"/>
                <a:gd name="connsiteY26" fmla="*/ 959667 h 2811101"/>
                <a:gd name="connsiteX27" fmla="*/ 878187 w 1670365"/>
                <a:gd name="connsiteY27" fmla="*/ 1000408 h 2811101"/>
                <a:gd name="connsiteX28" fmla="*/ 927981 w 1670365"/>
                <a:gd name="connsiteY28" fmla="*/ 1136210 h 2811101"/>
                <a:gd name="connsiteX29" fmla="*/ 964194 w 1670365"/>
                <a:gd name="connsiteY29" fmla="*/ 1367073 h 2811101"/>
                <a:gd name="connsiteX30" fmla="*/ 1004935 w 1670365"/>
                <a:gd name="connsiteY30" fmla="*/ 1511929 h 2811101"/>
                <a:gd name="connsiteX31" fmla="*/ 1041149 w 1670365"/>
                <a:gd name="connsiteY31" fmla="*/ 1647730 h 2811101"/>
                <a:gd name="connsiteX32" fmla="*/ 1068309 w 1670365"/>
                <a:gd name="connsiteY32" fmla="*/ 1760899 h 2811101"/>
                <a:gd name="connsiteX33" fmla="*/ 1136210 w 1670365"/>
                <a:gd name="connsiteY33" fmla="*/ 2000816 h 2811101"/>
                <a:gd name="connsiteX34" fmla="*/ 1244852 w 1670365"/>
                <a:gd name="connsiteY34" fmla="*/ 2199992 h 2811101"/>
                <a:gd name="connsiteX35" fmla="*/ 1312753 w 1670365"/>
                <a:gd name="connsiteY35" fmla="*/ 2276946 h 2811101"/>
                <a:gd name="connsiteX36" fmla="*/ 1371600 w 1670365"/>
                <a:gd name="connsiteY36" fmla="*/ 2421802 h 2811101"/>
                <a:gd name="connsiteX37" fmla="*/ 1371600 w 1670365"/>
                <a:gd name="connsiteY37" fmla="*/ 2489703 h 2811101"/>
                <a:gd name="connsiteX38" fmla="*/ 1398761 w 1670365"/>
                <a:gd name="connsiteY38" fmla="*/ 2530443 h 2811101"/>
                <a:gd name="connsiteX39" fmla="*/ 1480242 w 1670365"/>
                <a:gd name="connsiteY39" fmla="*/ 2589291 h 2811101"/>
                <a:gd name="connsiteX40" fmla="*/ 1584357 w 1670365"/>
                <a:gd name="connsiteY40" fmla="*/ 2729620 h 2811101"/>
                <a:gd name="connsiteX41" fmla="*/ 1670365 w 1670365"/>
                <a:gd name="connsiteY41" fmla="*/ 2811101 h 2811101"/>
                <a:gd name="connsiteX42" fmla="*/ 1665838 w 1670365"/>
                <a:gd name="connsiteY42" fmla="*/ 2693406 h 2811101"/>
                <a:gd name="connsiteX43" fmla="*/ 1557196 w 1670365"/>
                <a:gd name="connsiteY43" fmla="*/ 2530443 h 2811101"/>
                <a:gd name="connsiteX44" fmla="*/ 1453082 w 1670365"/>
                <a:gd name="connsiteY44" fmla="*/ 2322214 h 2811101"/>
                <a:gd name="connsiteX45" fmla="*/ 1272012 w 1670365"/>
                <a:gd name="connsiteY45" fmla="*/ 2005342 h 2811101"/>
                <a:gd name="connsiteX46" fmla="*/ 1204111 w 1670365"/>
                <a:gd name="connsiteY46" fmla="*/ 1788059 h 2811101"/>
                <a:gd name="connsiteX47" fmla="*/ 1136210 w 1670365"/>
                <a:gd name="connsiteY47" fmla="*/ 1561723 h 2811101"/>
                <a:gd name="connsiteX48" fmla="*/ 1090943 w 1670365"/>
                <a:gd name="connsiteY48" fmla="*/ 1317279 h 2811101"/>
                <a:gd name="connsiteX49" fmla="*/ 995882 w 1670365"/>
                <a:gd name="connsiteY49" fmla="*/ 1054729 h 2811101"/>
                <a:gd name="connsiteX50" fmla="*/ 941561 w 1670365"/>
                <a:gd name="connsiteY50" fmla="*/ 955140 h 2811101"/>
                <a:gd name="connsiteX51" fmla="*/ 900820 w 1670365"/>
                <a:gd name="connsiteY51" fmla="*/ 887239 h 2811101"/>
                <a:gd name="connsiteX52" fmla="*/ 710697 w 1670365"/>
                <a:gd name="connsiteY52" fmla="*/ 733330 h 2811101"/>
                <a:gd name="connsiteX53" fmla="*/ 624690 w 1670365"/>
                <a:gd name="connsiteY53" fmla="*/ 692590 h 2811101"/>
                <a:gd name="connsiteX54" fmla="*/ 488888 w 1670365"/>
                <a:gd name="connsiteY54" fmla="*/ 651849 h 2811101"/>
                <a:gd name="connsiteX55" fmla="*/ 262551 w 1670365"/>
                <a:gd name="connsiteY55" fmla="*/ 615635 h 2811101"/>
                <a:gd name="connsiteX56" fmla="*/ 235391 w 1670365"/>
                <a:gd name="connsiteY56" fmla="*/ 597529 h 2811101"/>
                <a:gd name="connsiteX57" fmla="*/ 212757 w 1670365"/>
                <a:gd name="connsiteY57" fmla="*/ 547734 h 2811101"/>
                <a:gd name="connsiteX58" fmla="*/ 194650 w 1670365"/>
                <a:gd name="connsiteY58" fmla="*/ 506994 h 2811101"/>
                <a:gd name="connsiteX59" fmla="*/ 194650 w 1670365"/>
                <a:gd name="connsiteY59" fmla="*/ 461727 h 2811101"/>
                <a:gd name="connsiteX60" fmla="*/ 199177 w 1670365"/>
                <a:gd name="connsiteY60" fmla="*/ 425513 h 2811101"/>
                <a:gd name="connsiteX61" fmla="*/ 172016 w 1670365"/>
                <a:gd name="connsiteY61" fmla="*/ 402879 h 2811101"/>
                <a:gd name="connsiteX62" fmla="*/ 126749 w 1670365"/>
                <a:gd name="connsiteY62" fmla="*/ 402879 h 2811101"/>
                <a:gd name="connsiteX63" fmla="*/ 113169 w 1670365"/>
                <a:gd name="connsiteY63" fmla="*/ 384772 h 2811101"/>
                <a:gd name="connsiteX64" fmla="*/ 113169 w 1670365"/>
                <a:gd name="connsiteY64" fmla="*/ 384772 h 2811101"/>
                <a:gd name="connsiteX65" fmla="*/ 194650 w 1670365"/>
                <a:gd name="connsiteY65" fmla="*/ 330451 h 2811101"/>
                <a:gd name="connsiteX66" fmla="*/ 348559 w 1670365"/>
                <a:gd name="connsiteY66" fmla="*/ 280657 h 2811101"/>
                <a:gd name="connsiteX67" fmla="*/ 448147 w 1670365"/>
                <a:gd name="connsiteY67" fmla="*/ 267077 h 2811101"/>
                <a:gd name="connsiteX68" fmla="*/ 493414 w 1670365"/>
                <a:gd name="connsiteY68" fmla="*/ 244443 h 2811101"/>
                <a:gd name="connsiteX69" fmla="*/ 543208 w 1670365"/>
                <a:gd name="connsiteY69" fmla="*/ 194649 h 2811101"/>
                <a:gd name="connsiteX70" fmla="*/ 552262 w 1670365"/>
                <a:gd name="connsiteY70" fmla="*/ 0 h 2811101"/>
                <a:gd name="connsiteX71" fmla="*/ 484361 w 1670365"/>
                <a:gd name="connsiteY71" fmla="*/ 9053 h 2811101"/>
                <a:gd name="connsiteX0" fmla="*/ 484361 w 1670365"/>
                <a:gd name="connsiteY0" fmla="*/ 9053 h 2811101"/>
                <a:gd name="connsiteX1" fmla="*/ 475307 w 1670365"/>
                <a:gd name="connsiteY1" fmla="*/ 86008 h 2811101"/>
                <a:gd name="connsiteX2" fmla="*/ 448147 w 1670365"/>
                <a:gd name="connsiteY2" fmla="*/ 140329 h 2811101"/>
                <a:gd name="connsiteX3" fmla="*/ 384773 w 1670365"/>
                <a:gd name="connsiteY3" fmla="*/ 185596 h 2811101"/>
                <a:gd name="connsiteX4" fmla="*/ 325925 w 1670365"/>
                <a:gd name="connsiteY4" fmla="*/ 185596 h 2811101"/>
                <a:gd name="connsiteX5" fmla="*/ 258024 w 1670365"/>
                <a:gd name="connsiteY5" fmla="*/ 208230 h 2811101"/>
                <a:gd name="connsiteX6" fmla="*/ 203703 w 1670365"/>
                <a:gd name="connsiteY6" fmla="*/ 212756 h 2811101"/>
                <a:gd name="connsiteX7" fmla="*/ 190123 w 1670365"/>
                <a:gd name="connsiteY7" fmla="*/ 253497 h 2811101"/>
                <a:gd name="connsiteX8" fmla="*/ 144856 w 1670365"/>
                <a:gd name="connsiteY8" fmla="*/ 271604 h 2811101"/>
                <a:gd name="connsiteX9" fmla="*/ 95062 w 1670365"/>
                <a:gd name="connsiteY9" fmla="*/ 267077 h 2811101"/>
                <a:gd name="connsiteX10" fmla="*/ 58848 w 1670365"/>
                <a:gd name="connsiteY10" fmla="*/ 258024 h 2811101"/>
                <a:gd name="connsiteX11" fmla="*/ 9054 w 1670365"/>
                <a:gd name="connsiteY11" fmla="*/ 276130 h 2811101"/>
                <a:gd name="connsiteX12" fmla="*/ 9054 w 1670365"/>
                <a:gd name="connsiteY12" fmla="*/ 330451 h 2811101"/>
                <a:gd name="connsiteX13" fmla="*/ 0 w 1670365"/>
                <a:gd name="connsiteY13" fmla="*/ 366665 h 2811101"/>
                <a:gd name="connsiteX14" fmla="*/ 40741 w 1670365"/>
                <a:gd name="connsiteY14" fmla="*/ 402879 h 2811101"/>
                <a:gd name="connsiteX15" fmla="*/ 81482 w 1670365"/>
                <a:gd name="connsiteY15" fmla="*/ 457200 h 2811101"/>
                <a:gd name="connsiteX16" fmla="*/ 90535 w 1670365"/>
                <a:gd name="connsiteY16" fmla="*/ 520574 h 2811101"/>
                <a:gd name="connsiteX17" fmla="*/ 131276 w 1670365"/>
                <a:gd name="connsiteY17" fmla="*/ 602055 h 2811101"/>
                <a:gd name="connsiteX18" fmla="*/ 176543 w 1670365"/>
                <a:gd name="connsiteY18" fmla="*/ 674483 h 2811101"/>
                <a:gd name="connsiteX19" fmla="*/ 289711 w 1670365"/>
                <a:gd name="connsiteY19" fmla="*/ 701643 h 2811101"/>
                <a:gd name="connsiteX20" fmla="*/ 371193 w 1670365"/>
                <a:gd name="connsiteY20" fmla="*/ 728804 h 2811101"/>
                <a:gd name="connsiteX21" fmla="*/ 425514 w 1670365"/>
                <a:gd name="connsiteY21" fmla="*/ 760491 h 2811101"/>
                <a:gd name="connsiteX22" fmla="*/ 502468 w 1670365"/>
                <a:gd name="connsiteY22" fmla="*/ 769544 h 2811101"/>
                <a:gd name="connsiteX23" fmla="*/ 588476 w 1670365"/>
                <a:gd name="connsiteY23" fmla="*/ 769544 h 2811101"/>
                <a:gd name="connsiteX24" fmla="*/ 660903 w 1670365"/>
                <a:gd name="connsiteY24" fmla="*/ 792178 h 2811101"/>
                <a:gd name="connsiteX25" fmla="*/ 706171 w 1670365"/>
                <a:gd name="connsiteY25" fmla="*/ 851026 h 2811101"/>
                <a:gd name="connsiteX26" fmla="*/ 769545 w 1670365"/>
                <a:gd name="connsiteY26" fmla="*/ 882713 h 2811101"/>
                <a:gd name="connsiteX27" fmla="*/ 828393 w 1670365"/>
                <a:gd name="connsiteY27" fmla="*/ 959667 h 2811101"/>
                <a:gd name="connsiteX28" fmla="*/ 878187 w 1670365"/>
                <a:gd name="connsiteY28" fmla="*/ 1000408 h 2811101"/>
                <a:gd name="connsiteX29" fmla="*/ 927981 w 1670365"/>
                <a:gd name="connsiteY29" fmla="*/ 1136210 h 2811101"/>
                <a:gd name="connsiteX30" fmla="*/ 964194 w 1670365"/>
                <a:gd name="connsiteY30" fmla="*/ 1367073 h 2811101"/>
                <a:gd name="connsiteX31" fmla="*/ 1004935 w 1670365"/>
                <a:gd name="connsiteY31" fmla="*/ 1511929 h 2811101"/>
                <a:gd name="connsiteX32" fmla="*/ 1041149 w 1670365"/>
                <a:gd name="connsiteY32" fmla="*/ 1647730 h 2811101"/>
                <a:gd name="connsiteX33" fmla="*/ 1068309 w 1670365"/>
                <a:gd name="connsiteY33" fmla="*/ 1760899 h 2811101"/>
                <a:gd name="connsiteX34" fmla="*/ 1136210 w 1670365"/>
                <a:gd name="connsiteY34" fmla="*/ 2000816 h 2811101"/>
                <a:gd name="connsiteX35" fmla="*/ 1244852 w 1670365"/>
                <a:gd name="connsiteY35" fmla="*/ 2199992 h 2811101"/>
                <a:gd name="connsiteX36" fmla="*/ 1312753 w 1670365"/>
                <a:gd name="connsiteY36" fmla="*/ 2276946 h 2811101"/>
                <a:gd name="connsiteX37" fmla="*/ 1371600 w 1670365"/>
                <a:gd name="connsiteY37" fmla="*/ 2421802 h 2811101"/>
                <a:gd name="connsiteX38" fmla="*/ 1371600 w 1670365"/>
                <a:gd name="connsiteY38" fmla="*/ 2489703 h 2811101"/>
                <a:gd name="connsiteX39" fmla="*/ 1398761 w 1670365"/>
                <a:gd name="connsiteY39" fmla="*/ 2530443 h 2811101"/>
                <a:gd name="connsiteX40" fmla="*/ 1480242 w 1670365"/>
                <a:gd name="connsiteY40" fmla="*/ 2589291 h 2811101"/>
                <a:gd name="connsiteX41" fmla="*/ 1584357 w 1670365"/>
                <a:gd name="connsiteY41" fmla="*/ 2729620 h 2811101"/>
                <a:gd name="connsiteX42" fmla="*/ 1670365 w 1670365"/>
                <a:gd name="connsiteY42" fmla="*/ 2811101 h 2811101"/>
                <a:gd name="connsiteX43" fmla="*/ 1665838 w 1670365"/>
                <a:gd name="connsiteY43" fmla="*/ 2693406 h 2811101"/>
                <a:gd name="connsiteX44" fmla="*/ 1557196 w 1670365"/>
                <a:gd name="connsiteY44" fmla="*/ 2530443 h 2811101"/>
                <a:gd name="connsiteX45" fmla="*/ 1453082 w 1670365"/>
                <a:gd name="connsiteY45" fmla="*/ 2322214 h 2811101"/>
                <a:gd name="connsiteX46" fmla="*/ 1272012 w 1670365"/>
                <a:gd name="connsiteY46" fmla="*/ 2005342 h 2811101"/>
                <a:gd name="connsiteX47" fmla="*/ 1204111 w 1670365"/>
                <a:gd name="connsiteY47" fmla="*/ 1788059 h 2811101"/>
                <a:gd name="connsiteX48" fmla="*/ 1136210 w 1670365"/>
                <a:gd name="connsiteY48" fmla="*/ 1561723 h 2811101"/>
                <a:gd name="connsiteX49" fmla="*/ 1090943 w 1670365"/>
                <a:gd name="connsiteY49" fmla="*/ 1317279 h 2811101"/>
                <a:gd name="connsiteX50" fmla="*/ 995882 w 1670365"/>
                <a:gd name="connsiteY50" fmla="*/ 1054729 h 2811101"/>
                <a:gd name="connsiteX51" fmla="*/ 941561 w 1670365"/>
                <a:gd name="connsiteY51" fmla="*/ 955140 h 2811101"/>
                <a:gd name="connsiteX52" fmla="*/ 900820 w 1670365"/>
                <a:gd name="connsiteY52" fmla="*/ 887239 h 2811101"/>
                <a:gd name="connsiteX53" fmla="*/ 710697 w 1670365"/>
                <a:gd name="connsiteY53" fmla="*/ 733330 h 2811101"/>
                <a:gd name="connsiteX54" fmla="*/ 624690 w 1670365"/>
                <a:gd name="connsiteY54" fmla="*/ 692590 h 2811101"/>
                <a:gd name="connsiteX55" fmla="*/ 488888 w 1670365"/>
                <a:gd name="connsiteY55" fmla="*/ 651849 h 2811101"/>
                <a:gd name="connsiteX56" fmla="*/ 262551 w 1670365"/>
                <a:gd name="connsiteY56" fmla="*/ 615635 h 2811101"/>
                <a:gd name="connsiteX57" fmla="*/ 235391 w 1670365"/>
                <a:gd name="connsiteY57" fmla="*/ 597529 h 2811101"/>
                <a:gd name="connsiteX58" fmla="*/ 212757 w 1670365"/>
                <a:gd name="connsiteY58" fmla="*/ 547734 h 2811101"/>
                <a:gd name="connsiteX59" fmla="*/ 194650 w 1670365"/>
                <a:gd name="connsiteY59" fmla="*/ 506994 h 2811101"/>
                <a:gd name="connsiteX60" fmla="*/ 194650 w 1670365"/>
                <a:gd name="connsiteY60" fmla="*/ 461727 h 2811101"/>
                <a:gd name="connsiteX61" fmla="*/ 199177 w 1670365"/>
                <a:gd name="connsiteY61" fmla="*/ 425513 h 2811101"/>
                <a:gd name="connsiteX62" fmla="*/ 172016 w 1670365"/>
                <a:gd name="connsiteY62" fmla="*/ 402879 h 2811101"/>
                <a:gd name="connsiteX63" fmla="*/ 126749 w 1670365"/>
                <a:gd name="connsiteY63" fmla="*/ 402879 h 2811101"/>
                <a:gd name="connsiteX64" fmla="*/ 113169 w 1670365"/>
                <a:gd name="connsiteY64" fmla="*/ 384772 h 2811101"/>
                <a:gd name="connsiteX65" fmla="*/ 113169 w 1670365"/>
                <a:gd name="connsiteY65" fmla="*/ 384772 h 2811101"/>
                <a:gd name="connsiteX66" fmla="*/ 194650 w 1670365"/>
                <a:gd name="connsiteY66" fmla="*/ 330451 h 2811101"/>
                <a:gd name="connsiteX67" fmla="*/ 348559 w 1670365"/>
                <a:gd name="connsiteY67" fmla="*/ 280657 h 2811101"/>
                <a:gd name="connsiteX68" fmla="*/ 448147 w 1670365"/>
                <a:gd name="connsiteY68" fmla="*/ 267077 h 2811101"/>
                <a:gd name="connsiteX69" fmla="*/ 493414 w 1670365"/>
                <a:gd name="connsiteY69" fmla="*/ 244443 h 2811101"/>
                <a:gd name="connsiteX70" fmla="*/ 543208 w 1670365"/>
                <a:gd name="connsiteY70" fmla="*/ 194649 h 2811101"/>
                <a:gd name="connsiteX71" fmla="*/ 552262 w 1670365"/>
                <a:gd name="connsiteY71" fmla="*/ 0 h 2811101"/>
                <a:gd name="connsiteX72" fmla="*/ 484361 w 1670365"/>
                <a:gd name="connsiteY72" fmla="*/ 9053 h 2811101"/>
                <a:gd name="connsiteX0" fmla="*/ 484361 w 1670365"/>
                <a:gd name="connsiteY0" fmla="*/ 9053 h 2811101"/>
                <a:gd name="connsiteX1" fmla="*/ 475307 w 1670365"/>
                <a:gd name="connsiteY1" fmla="*/ 86008 h 2811101"/>
                <a:gd name="connsiteX2" fmla="*/ 448147 w 1670365"/>
                <a:gd name="connsiteY2" fmla="*/ 140329 h 2811101"/>
                <a:gd name="connsiteX3" fmla="*/ 384773 w 1670365"/>
                <a:gd name="connsiteY3" fmla="*/ 185596 h 2811101"/>
                <a:gd name="connsiteX4" fmla="*/ 325925 w 1670365"/>
                <a:gd name="connsiteY4" fmla="*/ 185596 h 2811101"/>
                <a:gd name="connsiteX5" fmla="*/ 258024 w 1670365"/>
                <a:gd name="connsiteY5" fmla="*/ 208230 h 2811101"/>
                <a:gd name="connsiteX6" fmla="*/ 203703 w 1670365"/>
                <a:gd name="connsiteY6" fmla="*/ 212756 h 2811101"/>
                <a:gd name="connsiteX7" fmla="*/ 190123 w 1670365"/>
                <a:gd name="connsiteY7" fmla="*/ 253497 h 2811101"/>
                <a:gd name="connsiteX8" fmla="*/ 144856 w 1670365"/>
                <a:gd name="connsiteY8" fmla="*/ 271604 h 2811101"/>
                <a:gd name="connsiteX9" fmla="*/ 95062 w 1670365"/>
                <a:gd name="connsiteY9" fmla="*/ 267077 h 2811101"/>
                <a:gd name="connsiteX10" fmla="*/ 58848 w 1670365"/>
                <a:gd name="connsiteY10" fmla="*/ 258024 h 2811101"/>
                <a:gd name="connsiteX11" fmla="*/ 9054 w 1670365"/>
                <a:gd name="connsiteY11" fmla="*/ 276130 h 2811101"/>
                <a:gd name="connsiteX12" fmla="*/ 4528 w 1670365"/>
                <a:gd name="connsiteY12" fmla="*/ 339505 h 2811101"/>
                <a:gd name="connsiteX13" fmla="*/ 0 w 1670365"/>
                <a:gd name="connsiteY13" fmla="*/ 366665 h 2811101"/>
                <a:gd name="connsiteX14" fmla="*/ 40741 w 1670365"/>
                <a:gd name="connsiteY14" fmla="*/ 402879 h 2811101"/>
                <a:gd name="connsiteX15" fmla="*/ 81482 w 1670365"/>
                <a:gd name="connsiteY15" fmla="*/ 457200 h 2811101"/>
                <a:gd name="connsiteX16" fmla="*/ 90535 w 1670365"/>
                <a:gd name="connsiteY16" fmla="*/ 520574 h 2811101"/>
                <a:gd name="connsiteX17" fmla="*/ 131276 w 1670365"/>
                <a:gd name="connsiteY17" fmla="*/ 602055 h 2811101"/>
                <a:gd name="connsiteX18" fmla="*/ 176543 w 1670365"/>
                <a:gd name="connsiteY18" fmla="*/ 674483 h 2811101"/>
                <a:gd name="connsiteX19" fmla="*/ 289711 w 1670365"/>
                <a:gd name="connsiteY19" fmla="*/ 701643 h 2811101"/>
                <a:gd name="connsiteX20" fmla="*/ 371193 w 1670365"/>
                <a:gd name="connsiteY20" fmla="*/ 728804 h 2811101"/>
                <a:gd name="connsiteX21" fmla="*/ 425514 w 1670365"/>
                <a:gd name="connsiteY21" fmla="*/ 760491 h 2811101"/>
                <a:gd name="connsiteX22" fmla="*/ 502468 w 1670365"/>
                <a:gd name="connsiteY22" fmla="*/ 769544 h 2811101"/>
                <a:gd name="connsiteX23" fmla="*/ 588476 w 1670365"/>
                <a:gd name="connsiteY23" fmla="*/ 769544 h 2811101"/>
                <a:gd name="connsiteX24" fmla="*/ 660903 w 1670365"/>
                <a:gd name="connsiteY24" fmla="*/ 792178 h 2811101"/>
                <a:gd name="connsiteX25" fmla="*/ 706171 w 1670365"/>
                <a:gd name="connsiteY25" fmla="*/ 851026 h 2811101"/>
                <a:gd name="connsiteX26" fmla="*/ 769545 w 1670365"/>
                <a:gd name="connsiteY26" fmla="*/ 882713 h 2811101"/>
                <a:gd name="connsiteX27" fmla="*/ 828393 w 1670365"/>
                <a:gd name="connsiteY27" fmla="*/ 959667 h 2811101"/>
                <a:gd name="connsiteX28" fmla="*/ 878187 w 1670365"/>
                <a:gd name="connsiteY28" fmla="*/ 1000408 h 2811101"/>
                <a:gd name="connsiteX29" fmla="*/ 927981 w 1670365"/>
                <a:gd name="connsiteY29" fmla="*/ 1136210 h 2811101"/>
                <a:gd name="connsiteX30" fmla="*/ 964194 w 1670365"/>
                <a:gd name="connsiteY30" fmla="*/ 1367073 h 2811101"/>
                <a:gd name="connsiteX31" fmla="*/ 1004935 w 1670365"/>
                <a:gd name="connsiteY31" fmla="*/ 1511929 h 2811101"/>
                <a:gd name="connsiteX32" fmla="*/ 1041149 w 1670365"/>
                <a:gd name="connsiteY32" fmla="*/ 1647730 h 2811101"/>
                <a:gd name="connsiteX33" fmla="*/ 1068309 w 1670365"/>
                <a:gd name="connsiteY33" fmla="*/ 1760899 h 2811101"/>
                <a:gd name="connsiteX34" fmla="*/ 1136210 w 1670365"/>
                <a:gd name="connsiteY34" fmla="*/ 2000816 h 2811101"/>
                <a:gd name="connsiteX35" fmla="*/ 1244852 w 1670365"/>
                <a:gd name="connsiteY35" fmla="*/ 2199992 h 2811101"/>
                <a:gd name="connsiteX36" fmla="*/ 1312753 w 1670365"/>
                <a:gd name="connsiteY36" fmla="*/ 2276946 h 2811101"/>
                <a:gd name="connsiteX37" fmla="*/ 1371600 w 1670365"/>
                <a:gd name="connsiteY37" fmla="*/ 2421802 h 2811101"/>
                <a:gd name="connsiteX38" fmla="*/ 1371600 w 1670365"/>
                <a:gd name="connsiteY38" fmla="*/ 2489703 h 2811101"/>
                <a:gd name="connsiteX39" fmla="*/ 1398761 w 1670365"/>
                <a:gd name="connsiteY39" fmla="*/ 2530443 h 2811101"/>
                <a:gd name="connsiteX40" fmla="*/ 1480242 w 1670365"/>
                <a:gd name="connsiteY40" fmla="*/ 2589291 h 2811101"/>
                <a:gd name="connsiteX41" fmla="*/ 1584357 w 1670365"/>
                <a:gd name="connsiteY41" fmla="*/ 2729620 h 2811101"/>
                <a:gd name="connsiteX42" fmla="*/ 1670365 w 1670365"/>
                <a:gd name="connsiteY42" fmla="*/ 2811101 h 2811101"/>
                <a:gd name="connsiteX43" fmla="*/ 1665838 w 1670365"/>
                <a:gd name="connsiteY43" fmla="*/ 2693406 h 2811101"/>
                <a:gd name="connsiteX44" fmla="*/ 1557196 w 1670365"/>
                <a:gd name="connsiteY44" fmla="*/ 2530443 h 2811101"/>
                <a:gd name="connsiteX45" fmla="*/ 1453082 w 1670365"/>
                <a:gd name="connsiteY45" fmla="*/ 2322214 h 2811101"/>
                <a:gd name="connsiteX46" fmla="*/ 1272012 w 1670365"/>
                <a:gd name="connsiteY46" fmla="*/ 2005342 h 2811101"/>
                <a:gd name="connsiteX47" fmla="*/ 1204111 w 1670365"/>
                <a:gd name="connsiteY47" fmla="*/ 1788059 h 2811101"/>
                <a:gd name="connsiteX48" fmla="*/ 1136210 w 1670365"/>
                <a:gd name="connsiteY48" fmla="*/ 1561723 h 2811101"/>
                <a:gd name="connsiteX49" fmla="*/ 1090943 w 1670365"/>
                <a:gd name="connsiteY49" fmla="*/ 1317279 h 2811101"/>
                <a:gd name="connsiteX50" fmla="*/ 995882 w 1670365"/>
                <a:gd name="connsiteY50" fmla="*/ 1054729 h 2811101"/>
                <a:gd name="connsiteX51" fmla="*/ 941561 w 1670365"/>
                <a:gd name="connsiteY51" fmla="*/ 955140 h 2811101"/>
                <a:gd name="connsiteX52" fmla="*/ 900820 w 1670365"/>
                <a:gd name="connsiteY52" fmla="*/ 887239 h 2811101"/>
                <a:gd name="connsiteX53" fmla="*/ 710697 w 1670365"/>
                <a:gd name="connsiteY53" fmla="*/ 733330 h 2811101"/>
                <a:gd name="connsiteX54" fmla="*/ 624690 w 1670365"/>
                <a:gd name="connsiteY54" fmla="*/ 692590 h 2811101"/>
                <a:gd name="connsiteX55" fmla="*/ 488888 w 1670365"/>
                <a:gd name="connsiteY55" fmla="*/ 651849 h 2811101"/>
                <a:gd name="connsiteX56" fmla="*/ 262551 w 1670365"/>
                <a:gd name="connsiteY56" fmla="*/ 615635 h 2811101"/>
                <a:gd name="connsiteX57" fmla="*/ 235391 w 1670365"/>
                <a:gd name="connsiteY57" fmla="*/ 597529 h 2811101"/>
                <a:gd name="connsiteX58" fmla="*/ 212757 w 1670365"/>
                <a:gd name="connsiteY58" fmla="*/ 547734 h 2811101"/>
                <a:gd name="connsiteX59" fmla="*/ 194650 w 1670365"/>
                <a:gd name="connsiteY59" fmla="*/ 506994 h 2811101"/>
                <a:gd name="connsiteX60" fmla="*/ 194650 w 1670365"/>
                <a:gd name="connsiteY60" fmla="*/ 461727 h 2811101"/>
                <a:gd name="connsiteX61" fmla="*/ 199177 w 1670365"/>
                <a:gd name="connsiteY61" fmla="*/ 425513 h 2811101"/>
                <a:gd name="connsiteX62" fmla="*/ 172016 w 1670365"/>
                <a:gd name="connsiteY62" fmla="*/ 402879 h 2811101"/>
                <a:gd name="connsiteX63" fmla="*/ 126749 w 1670365"/>
                <a:gd name="connsiteY63" fmla="*/ 402879 h 2811101"/>
                <a:gd name="connsiteX64" fmla="*/ 113169 w 1670365"/>
                <a:gd name="connsiteY64" fmla="*/ 384772 h 2811101"/>
                <a:gd name="connsiteX65" fmla="*/ 113169 w 1670365"/>
                <a:gd name="connsiteY65" fmla="*/ 384772 h 2811101"/>
                <a:gd name="connsiteX66" fmla="*/ 194650 w 1670365"/>
                <a:gd name="connsiteY66" fmla="*/ 330451 h 2811101"/>
                <a:gd name="connsiteX67" fmla="*/ 348559 w 1670365"/>
                <a:gd name="connsiteY67" fmla="*/ 280657 h 2811101"/>
                <a:gd name="connsiteX68" fmla="*/ 448147 w 1670365"/>
                <a:gd name="connsiteY68" fmla="*/ 267077 h 2811101"/>
                <a:gd name="connsiteX69" fmla="*/ 493414 w 1670365"/>
                <a:gd name="connsiteY69" fmla="*/ 244443 h 2811101"/>
                <a:gd name="connsiteX70" fmla="*/ 543208 w 1670365"/>
                <a:gd name="connsiteY70" fmla="*/ 194649 h 2811101"/>
                <a:gd name="connsiteX71" fmla="*/ 552262 w 1670365"/>
                <a:gd name="connsiteY71" fmla="*/ 0 h 2811101"/>
                <a:gd name="connsiteX72" fmla="*/ 484361 w 1670365"/>
                <a:gd name="connsiteY72" fmla="*/ 9053 h 2811101"/>
                <a:gd name="connsiteX0" fmla="*/ 488888 w 1674892"/>
                <a:gd name="connsiteY0" fmla="*/ 9053 h 2811101"/>
                <a:gd name="connsiteX1" fmla="*/ 479834 w 1674892"/>
                <a:gd name="connsiteY1" fmla="*/ 86008 h 2811101"/>
                <a:gd name="connsiteX2" fmla="*/ 452674 w 1674892"/>
                <a:gd name="connsiteY2" fmla="*/ 140329 h 2811101"/>
                <a:gd name="connsiteX3" fmla="*/ 389300 w 1674892"/>
                <a:gd name="connsiteY3" fmla="*/ 185596 h 2811101"/>
                <a:gd name="connsiteX4" fmla="*/ 330452 w 1674892"/>
                <a:gd name="connsiteY4" fmla="*/ 185596 h 2811101"/>
                <a:gd name="connsiteX5" fmla="*/ 262551 w 1674892"/>
                <a:gd name="connsiteY5" fmla="*/ 208230 h 2811101"/>
                <a:gd name="connsiteX6" fmla="*/ 208230 w 1674892"/>
                <a:gd name="connsiteY6" fmla="*/ 212756 h 2811101"/>
                <a:gd name="connsiteX7" fmla="*/ 194650 w 1674892"/>
                <a:gd name="connsiteY7" fmla="*/ 253497 h 2811101"/>
                <a:gd name="connsiteX8" fmla="*/ 149383 w 1674892"/>
                <a:gd name="connsiteY8" fmla="*/ 271604 h 2811101"/>
                <a:gd name="connsiteX9" fmla="*/ 99589 w 1674892"/>
                <a:gd name="connsiteY9" fmla="*/ 267077 h 2811101"/>
                <a:gd name="connsiteX10" fmla="*/ 63375 w 1674892"/>
                <a:gd name="connsiteY10" fmla="*/ 258024 h 2811101"/>
                <a:gd name="connsiteX11" fmla="*/ 0 w 1674892"/>
                <a:gd name="connsiteY11" fmla="*/ 258023 h 2811101"/>
                <a:gd name="connsiteX12" fmla="*/ 9055 w 1674892"/>
                <a:gd name="connsiteY12" fmla="*/ 339505 h 2811101"/>
                <a:gd name="connsiteX13" fmla="*/ 4527 w 1674892"/>
                <a:gd name="connsiteY13" fmla="*/ 366665 h 2811101"/>
                <a:gd name="connsiteX14" fmla="*/ 45268 w 1674892"/>
                <a:gd name="connsiteY14" fmla="*/ 402879 h 2811101"/>
                <a:gd name="connsiteX15" fmla="*/ 86009 w 1674892"/>
                <a:gd name="connsiteY15" fmla="*/ 457200 h 2811101"/>
                <a:gd name="connsiteX16" fmla="*/ 95062 w 1674892"/>
                <a:gd name="connsiteY16" fmla="*/ 520574 h 2811101"/>
                <a:gd name="connsiteX17" fmla="*/ 135803 w 1674892"/>
                <a:gd name="connsiteY17" fmla="*/ 602055 h 2811101"/>
                <a:gd name="connsiteX18" fmla="*/ 181070 w 1674892"/>
                <a:gd name="connsiteY18" fmla="*/ 674483 h 2811101"/>
                <a:gd name="connsiteX19" fmla="*/ 294238 w 1674892"/>
                <a:gd name="connsiteY19" fmla="*/ 701643 h 2811101"/>
                <a:gd name="connsiteX20" fmla="*/ 375720 w 1674892"/>
                <a:gd name="connsiteY20" fmla="*/ 728804 h 2811101"/>
                <a:gd name="connsiteX21" fmla="*/ 430041 w 1674892"/>
                <a:gd name="connsiteY21" fmla="*/ 760491 h 2811101"/>
                <a:gd name="connsiteX22" fmla="*/ 506995 w 1674892"/>
                <a:gd name="connsiteY22" fmla="*/ 769544 h 2811101"/>
                <a:gd name="connsiteX23" fmla="*/ 593003 w 1674892"/>
                <a:gd name="connsiteY23" fmla="*/ 769544 h 2811101"/>
                <a:gd name="connsiteX24" fmla="*/ 665430 w 1674892"/>
                <a:gd name="connsiteY24" fmla="*/ 792178 h 2811101"/>
                <a:gd name="connsiteX25" fmla="*/ 710698 w 1674892"/>
                <a:gd name="connsiteY25" fmla="*/ 851026 h 2811101"/>
                <a:gd name="connsiteX26" fmla="*/ 774072 w 1674892"/>
                <a:gd name="connsiteY26" fmla="*/ 882713 h 2811101"/>
                <a:gd name="connsiteX27" fmla="*/ 832920 w 1674892"/>
                <a:gd name="connsiteY27" fmla="*/ 959667 h 2811101"/>
                <a:gd name="connsiteX28" fmla="*/ 882714 w 1674892"/>
                <a:gd name="connsiteY28" fmla="*/ 1000408 h 2811101"/>
                <a:gd name="connsiteX29" fmla="*/ 932508 w 1674892"/>
                <a:gd name="connsiteY29" fmla="*/ 1136210 h 2811101"/>
                <a:gd name="connsiteX30" fmla="*/ 968721 w 1674892"/>
                <a:gd name="connsiteY30" fmla="*/ 1367073 h 2811101"/>
                <a:gd name="connsiteX31" fmla="*/ 1009462 w 1674892"/>
                <a:gd name="connsiteY31" fmla="*/ 1511929 h 2811101"/>
                <a:gd name="connsiteX32" fmla="*/ 1045676 w 1674892"/>
                <a:gd name="connsiteY32" fmla="*/ 1647730 h 2811101"/>
                <a:gd name="connsiteX33" fmla="*/ 1072836 w 1674892"/>
                <a:gd name="connsiteY33" fmla="*/ 1760899 h 2811101"/>
                <a:gd name="connsiteX34" fmla="*/ 1140737 w 1674892"/>
                <a:gd name="connsiteY34" fmla="*/ 2000816 h 2811101"/>
                <a:gd name="connsiteX35" fmla="*/ 1249379 w 1674892"/>
                <a:gd name="connsiteY35" fmla="*/ 2199992 h 2811101"/>
                <a:gd name="connsiteX36" fmla="*/ 1317280 w 1674892"/>
                <a:gd name="connsiteY36" fmla="*/ 2276946 h 2811101"/>
                <a:gd name="connsiteX37" fmla="*/ 1376127 w 1674892"/>
                <a:gd name="connsiteY37" fmla="*/ 2421802 h 2811101"/>
                <a:gd name="connsiteX38" fmla="*/ 1376127 w 1674892"/>
                <a:gd name="connsiteY38" fmla="*/ 2489703 h 2811101"/>
                <a:gd name="connsiteX39" fmla="*/ 1403288 w 1674892"/>
                <a:gd name="connsiteY39" fmla="*/ 2530443 h 2811101"/>
                <a:gd name="connsiteX40" fmla="*/ 1484769 w 1674892"/>
                <a:gd name="connsiteY40" fmla="*/ 2589291 h 2811101"/>
                <a:gd name="connsiteX41" fmla="*/ 1588884 w 1674892"/>
                <a:gd name="connsiteY41" fmla="*/ 2729620 h 2811101"/>
                <a:gd name="connsiteX42" fmla="*/ 1674892 w 1674892"/>
                <a:gd name="connsiteY42" fmla="*/ 2811101 h 2811101"/>
                <a:gd name="connsiteX43" fmla="*/ 1670365 w 1674892"/>
                <a:gd name="connsiteY43" fmla="*/ 2693406 h 2811101"/>
                <a:gd name="connsiteX44" fmla="*/ 1561723 w 1674892"/>
                <a:gd name="connsiteY44" fmla="*/ 2530443 h 2811101"/>
                <a:gd name="connsiteX45" fmla="*/ 1457609 w 1674892"/>
                <a:gd name="connsiteY45" fmla="*/ 2322214 h 2811101"/>
                <a:gd name="connsiteX46" fmla="*/ 1276539 w 1674892"/>
                <a:gd name="connsiteY46" fmla="*/ 2005342 h 2811101"/>
                <a:gd name="connsiteX47" fmla="*/ 1208638 w 1674892"/>
                <a:gd name="connsiteY47" fmla="*/ 1788059 h 2811101"/>
                <a:gd name="connsiteX48" fmla="*/ 1140737 w 1674892"/>
                <a:gd name="connsiteY48" fmla="*/ 1561723 h 2811101"/>
                <a:gd name="connsiteX49" fmla="*/ 1095470 w 1674892"/>
                <a:gd name="connsiteY49" fmla="*/ 1317279 h 2811101"/>
                <a:gd name="connsiteX50" fmla="*/ 1000409 w 1674892"/>
                <a:gd name="connsiteY50" fmla="*/ 1054729 h 2811101"/>
                <a:gd name="connsiteX51" fmla="*/ 946088 w 1674892"/>
                <a:gd name="connsiteY51" fmla="*/ 955140 h 2811101"/>
                <a:gd name="connsiteX52" fmla="*/ 905347 w 1674892"/>
                <a:gd name="connsiteY52" fmla="*/ 887239 h 2811101"/>
                <a:gd name="connsiteX53" fmla="*/ 715224 w 1674892"/>
                <a:gd name="connsiteY53" fmla="*/ 733330 h 2811101"/>
                <a:gd name="connsiteX54" fmla="*/ 629217 w 1674892"/>
                <a:gd name="connsiteY54" fmla="*/ 692590 h 2811101"/>
                <a:gd name="connsiteX55" fmla="*/ 493415 w 1674892"/>
                <a:gd name="connsiteY55" fmla="*/ 651849 h 2811101"/>
                <a:gd name="connsiteX56" fmla="*/ 267078 w 1674892"/>
                <a:gd name="connsiteY56" fmla="*/ 615635 h 2811101"/>
                <a:gd name="connsiteX57" fmla="*/ 239918 w 1674892"/>
                <a:gd name="connsiteY57" fmla="*/ 597529 h 2811101"/>
                <a:gd name="connsiteX58" fmla="*/ 217284 w 1674892"/>
                <a:gd name="connsiteY58" fmla="*/ 547734 h 2811101"/>
                <a:gd name="connsiteX59" fmla="*/ 199177 w 1674892"/>
                <a:gd name="connsiteY59" fmla="*/ 506994 h 2811101"/>
                <a:gd name="connsiteX60" fmla="*/ 199177 w 1674892"/>
                <a:gd name="connsiteY60" fmla="*/ 461727 h 2811101"/>
                <a:gd name="connsiteX61" fmla="*/ 203704 w 1674892"/>
                <a:gd name="connsiteY61" fmla="*/ 425513 h 2811101"/>
                <a:gd name="connsiteX62" fmla="*/ 176543 w 1674892"/>
                <a:gd name="connsiteY62" fmla="*/ 402879 h 2811101"/>
                <a:gd name="connsiteX63" fmla="*/ 131276 w 1674892"/>
                <a:gd name="connsiteY63" fmla="*/ 402879 h 2811101"/>
                <a:gd name="connsiteX64" fmla="*/ 117696 w 1674892"/>
                <a:gd name="connsiteY64" fmla="*/ 384772 h 2811101"/>
                <a:gd name="connsiteX65" fmla="*/ 117696 w 1674892"/>
                <a:gd name="connsiteY65" fmla="*/ 384772 h 2811101"/>
                <a:gd name="connsiteX66" fmla="*/ 199177 w 1674892"/>
                <a:gd name="connsiteY66" fmla="*/ 330451 h 2811101"/>
                <a:gd name="connsiteX67" fmla="*/ 353086 w 1674892"/>
                <a:gd name="connsiteY67" fmla="*/ 280657 h 2811101"/>
                <a:gd name="connsiteX68" fmla="*/ 452674 w 1674892"/>
                <a:gd name="connsiteY68" fmla="*/ 267077 h 2811101"/>
                <a:gd name="connsiteX69" fmla="*/ 497941 w 1674892"/>
                <a:gd name="connsiteY69" fmla="*/ 244443 h 2811101"/>
                <a:gd name="connsiteX70" fmla="*/ 547735 w 1674892"/>
                <a:gd name="connsiteY70" fmla="*/ 194649 h 2811101"/>
                <a:gd name="connsiteX71" fmla="*/ 556789 w 1674892"/>
                <a:gd name="connsiteY71" fmla="*/ 0 h 2811101"/>
                <a:gd name="connsiteX72" fmla="*/ 488888 w 1674892"/>
                <a:gd name="connsiteY72" fmla="*/ 9053 h 2811101"/>
                <a:gd name="connsiteX0" fmla="*/ 488888 w 1674892"/>
                <a:gd name="connsiteY0" fmla="*/ 9053 h 2811101"/>
                <a:gd name="connsiteX1" fmla="*/ 479834 w 1674892"/>
                <a:gd name="connsiteY1" fmla="*/ 86008 h 2811101"/>
                <a:gd name="connsiteX2" fmla="*/ 452674 w 1674892"/>
                <a:gd name="connsiteY2" fmla="*/ 140329 h 2811101"/>
                <a:gd name="connsiteX3" fmla="*/ 389300 w 1674892"/>
                <a:gd name="connsiteY3" fmla="*/ 185596 h 2811101"/>
                <a:gd name="connsiteX4" fmla="*/ 330452 w 1674892"/>
                <a:gd name="connsiteY4" fmla="*/ 185596 h 2811101"/>
                <a:gd name="connsiteX5" fmla="*/ 262551 w 1674892"/>
                <a:gd name="connsiteY5" fmla="*/ 208230 h 2811101"/>
                <a:gd name="connsiteX6" fmla="*/ 208230 w 1674892"/>
                <a:gd name="connsiteY6" fmla="*/ 212756 h 2811101"/>
                <a:gd name="connsiteX7" fmla="*/ 194650 w 1674892"/>
                <a:gd name="connsiteY7" fmla="*/ 253497 h 2811101"/>
                <a:gd name="connsiteX8" fmla="*/ 149383 w 1674892"/>
                <a:gd name="connsiteY8" fmla="*/ 271604 h 2811101"/>
                <a:gd name="connsiteX9" fmla="*/ 99589 w 1674892"/>
                <a:gd name="connsiteY9" fmla="*/ 267077 h 2811101"/>
                <a:gd name="connsiteX10" fmla="*/ 63375 w 1674892"/>
                <a:gd name="connsiteY10" fmla="*/ 258024 h 2811101"/>
                <a:gd name="connsiteX11" fmla="*/ 0 w 1674892"/>
                <a:gd name="connsiteY11" fmla="*/ 258023 h 2811101"/>
                <a:gd name="connsiteX12" fmla="*/ 9055 w 1674892"/>
                <a:gd name="connsiteY12" fmla="*/ 339505 h 2811101"/>
                <a:gd name="connsiteX13" fmla="*/ 4527 w 1674892"/>
                <a:gd name="connsiteY13" fmla="*/ 366665 h 2811101"/>
                <a:gd name="connsiteX14" fmla="*/ 45268 w 1674892"/>
                <a:gd name="connsiteY14" fmla="*/ 402879 h 2811101"/>
                <a:gd name="connsiteX15" fmla="*/ 86009 w 1674892"/>
                <a:gd name="connsiteY15" fmla="*/ 457200 h 2811101"/>
                <a:gd name="connsiteX16" fmla="*/ 117695 w 1674892"/>
                <a:gd name="connsiteY16" fmla="*/ 520574 h 2811101"/>
                <a:gd name="connsiteX17" fmla="*/ 135803 w 1674892"/>
                <a:gd name="connsiteY17" fmla="*/ 602055 h 2811101"/>
                <a:gd name="connsiteX18" fmla="*/ 181070 w 1674892"/>
                <a:gd name="connsiteY18" fmla="*/ 674483 h 2811101"/>
                <a:gd name="connsiteX19" fmla="*/ 294238 w 1674892"/>
                <a:gd name="connsiteY19" fmla="*/ 701643 h 2811101"/>
                <a:gd name="connsiteX20" fmla="*/ 375720 w 1674892"/>
                <a:gd name="connsiteY20" fmla="*/ 728804 h 2811101"/>
                <a:gd name="connsiteX21" fmla="*/ 430041 w 1674892"/>
                <a:gd name="connsiteY21" fmla="*/ 760491 h 2811101"/>
                <a:gd name="connsiteX22" fmla="*/ 506995 w 1674892"/>
                <a:gd name="connsiteY22" fmla="*/ 769544 h 2811101"/>
                <a:gd name="connsiteX23" fmla="*/ 593003 w 1674892"/>
                <a:gd name="connsiteY23" fmla="*/ 769544 h 2811101"/>
                <a:gd name="connsiteX24" fmla="*/ 665430 w 1674892"/>
                <a:gd name="connsiteY24" fmla="*/ 792178 h 2811101"/>
                <a:gd name="connsiteX25" fmla="*/ 710698 w 1674892"/>
                <a:gd name="connsiteY25" fmla="*/ 851026 h 2811101"/>
                <a:gd name="connsiteX26" fmla="*/ 774072 w 1674892"/>
                <a:gd name="connsiteY26" fmla="*/ 882713 h 2811101"/>
                <a:gd name="connsiteX27" fmla="*/ 832920 w 1674892"/>
                <a:gd name="connsiteY27" fmla="*/ 959667 h 2811101"/>
                <a:gd name="connsiteX28" fmla="*/ 882714 w 1674892"/>
                <a:gd name="connsiteY28" fmla="*/ 1000408 h 2811101"/>
                <a:gd name="connsiteX29" fmla="*/ 932508 w 1674892"/>
                <a:gd name="connsiteY29" fmla="*/ 1136210 h 2811101"/>
                <a:gd name="connsiteX30" fmla="*/ 968721 w 1674892"/>
                <a:gd name="connsiteY30" fmla="*/ 1367073 h 2811101"/>
                <a:gd name="connsiteX31" fmla="*/ 1009462 w 1674892"/>
                <a:gd name="connsiteY31" fmla="*/ 1511929 h 2811101"/>
                <a:gd name="connsiteX32" fmla="*/ 1045676 w 1674892"/>
                <a:gd name="connsiteY32" fmla="*/ 1647730 h 2811101"/>
                <a:gd name="connsiteX33" fmla="*/ 1072836 w 1674892"/>
                <a:gd name="connsiteY33" fmla="*/ 1760899 h 2811101"/>
                <a:gd name="connsiteX34" fmla="*/ 1140737 w 1674892"/>
                <a:gd name="connsiteY34" fmla="*/ 2000816 h 2811101"/>
                <a:gd name="connsiteX35" fmla="*/ 1249379 w 1674892"/>
                <a:gd name="connsiteY35" fmla="*/ 2199992 h 2811101"/>
                <a:gd name="connsiteX36" fmla="*/ 1317280 w 1674892"/>
                <a:gd name="connsiteY36" fmla="*/ 2276946 h 2811101"/>
                <a:gd name="connsiteX37" fmla="*/ 1376127 w 1674892"/>
                <a:gd name="connsiteY37" fmla="*/ 2421802 h 2811101"/>
                <a:gd name="connsiteX38" fmla="*/ 1376127 w 1674892"/>
                <a:gd name="connsiteY38" fmla="*/ 2489703 h 2811101"/>
                <a:gd name="connsiteX39" fmla="*/ 1403288 w 1674892"/>
                <a:gd name="connsiteY39" fmla="*/ 2530443 h 2811101"/>
                <a:gd name="connsiteX40" fmla="*/ 1484769 w 1674892"/>
                <a:gd name="connsiteY40" fmla="*/ 2589291 h 2811101"/>
                <a:gd name="connsiteX41" fmla="*/ 1588884 w 1674892"/>
                <a:gd name="connsiteY41" fmla="*/ 2729620 h 2811101"/>
                <a:gd name="connsiteX42" fmla="*/ 1674892 w 1674892"/>
                <a:gd name="connsiteY42" fmla="*/ 2811101 h 2811101"/>
                <a:gd name="connsiteX43" fmla="*/ 1670365 w 1674892"/>
                <a:gd name="connsiteY43" fmla="*/ 2693406 h 2811101"/>
                <a:gd name="connsiteX44" fmla="*/ 1561723 w 1674892"/>
                <a:gd name="connsiteY44" fmla="*/ 2530443 h 2811101"/>
                <a:gd name="connsiteX45" fmla="*/ 1457609 w 1674892"/>
                <a:gd name="connsiteY45" fmla="*/ 2322214 h 2811101"/>
                <a:gd name="connsiteX46" fmla="*/ 1276539 w 1674892"/>
                <a:gd name="connsiteY46" fmla="*/ 2005342 h 2811101"/>
                <a:gd name="connsiteX47" fmla="*/ 1208638 w 1674892"/>
                <a:gd name="connsiteY47" fmla="*/ 1788059 h 2811101"/>
                <a:gd name="connsiteX48" fmla="*/ 1140737 w 1674892"/>
                <a:gd name="connsiteY48" fmla="*/ 1561723 h 2811101"/>
                <a:gd name="connsiteX49" fmla="*/ 1095470 w 1674892"/>
                <a:gd name="connsiteY49" fmla="*/ 1317279 h 2811101"/>
                <a:gd name="connsiteX50" fmla="*/ 1000409 w 1674892"/>
                <a:gd name="connsiteY50" fmla="*/ 1054729 h 2811101"/>
                <a:gd name="connsiteX51" fmla="*/ 946088 w 1674892"/>
                <a:gd name="connsiteY51" fmla="*/ 955140 h 2811101"/>
                <a:gd name="connsiteX52" fmla="*/ 905347 w 1674892"/>
                <a:gd name="connsiteY52" fmla="*/ 887239 h 2811101"/>
                <a:gd name="connsiteX53" fmla="*/ 715224 w 1674892"/>
                <a:gd name="connsiteY53" fmla="*/ 733330 h 2811101"/>
                <a:gd name="connsiteX54" fmla="*/ 629217 w 1674892"/>
                <a:gd name="connsiteY54" fmla="*/ 692590 h 2811101"/>
                <a:gd name="connsiteX55" fmla="*/ 493415 w 1674892"/>
                <a:gd name="connsiteY55" fmla="*/ 651849 h 2811101"/>
                <a:gd name="connsiteX56" fmla="*/ 267078 w 1674892"/>
                <a:gd name="connsiteY56" fmla="*/ 615635 h 2811101"/>
                <a:gd name="connsiteX57" fmla="*/ 239918 w 1674892"/>
                <a:gd name="connsiteY57" fmla="*/ 597529 h 2811101"/>
                <a:gd name="connsiteX58" fmla="*/ 217284 w 1674892"/>
                <a:gd name="connsiteY58" fmla="*/ 547734 h 2811101"/>
                <a:gd name="connsiteX59" fmla="*/ 199177 w 1674892"/>
                <a:gd name="connsiteY59" fmla="*/ 506994 h 2811101"/>
                <a:gd name="connsiteX60" fmla="*/ 199177 w 1674892"/>
                <a:gd name="connsiteY60" fmla="*/ 461727 h 2811101"/>
                <a:gd name="connsiteX61" fmla="*/ 203704 w 1674892"/>
                <a:gd name="connsiteY61" fmla="*/ 425513 h 2811101"/>
                <a:gd name="connsiteX62" fmla="*/ 176543 w 1674892"/>
                <a:gd name="connsiteY62" fmla="*/ 402879 h 2811101"/>
                <a:gd name="connsiteX63" fmla="*/ 131276 w 1674892"/>
                <a:gd name="connsiteY63" fmla="*/ 402879 h 2811101"/>
                <a:gd name="connsiteX64" fmla="*/ 117696 w 1674892"/>
                <a:gd name="connsiteY64" fmla="*/ 384772 h 2811101"/>
                <a:gd name="connsiteX65" fmla="*/ 117696 w 1674892"/>
                <a:gd name="connsiteY65" fmla="*/ 384772 h 2811101"/>
                <a:gd name="connsiteX66" fmla="*/ 199177 w 1674892"/>
                <a:gd name="connsiteY66" fmla="*/ 330451 h 2811101"/>
                <a:gd name="connsiteX67" fmla="*/ 353086 w 1674892"/>
                <a:gd name="connsiteY67" fmla="*/ 280657 h 2811101"/>
                <a:gd name="connsiteX68" fmla="*/ 452674 w 1674892"/>
                <a:gd name="connsiteY68" fmla="*/ 267077 h 2811101"/>
                <a:gd name="connsiteX69" fmla="*/ 497941 w 1674892"/>
                <a:gd name="connsiteY69" fmla="*/ 244443 h 2811101"/>
                <a:gd name="connsiteX70" fmla="*/ 547735 w 1674892"/>
                <a:gd name="connsiteY70" fmla="*/ 194649 h 2811101"/>
                <a:gd name="connsiteX71" fmla="*/ 556789 w 1674892"/>
                <a:gd name="connsiteY71" fmla="*/ 0 h 2811101"/>
                <a:gd name="connsiteX72" fmla="*/ 488888 w 1674892"/>
                <a:gd name="connsiteY72" fmla="*/ 9053 h 2811101"/>
                <a:gd name="connsiteX0" fmla="*/ 488888 w 1674892"/>
                <a:gd name="connsiteY0" fmla="*/ 9053 h 2811101"/>
                <a:gd name="connsiteX1" fmla="*/ 479834 w 1674892"/>
                <a:gd name="connsiteY1" fmla="*/ 86008 h 2811101"/>
                <a:gd name="connsiteX2" fmla="*/ 452674 w 1674892"/>
                <a:gd name="connsiteY2" fmla="*/ 140329 h 2811101"/>
                <a:gd name="connsiteX3" fmla="*/ 389300 w 1674892"/>
                <a:gd name="connsiteY3" fmla="*/ 185596 h 2811101"/>
                <a:gd name="connsiteX4" fmla="*/ 330452 w 1674892"/>
                <a:gd name="connsiteY4" fmla="*/ 185596 h 2811101"/>
                <a:gd name="connsiteX5" fmla="*/ 262551 w 1674892"/>
                <a:gd name="connsiteY5" fmla="*/ 208230 h 2811101"/>
                <a:gd name="connsiteX6" fmla="*/ 208230 w 1674892"/>
                <a:gd name="connsiteY6" fmla="*/ 212756 h 2811101"/>
                <a:gd name="connsiteX7" fmla="*/ 194650 w 1674892"/>
                <a:gd name="connsiteY7" fmla="*/ 253497 h 2811101"/>
                <a:gd name="connsiteX8" fmla="*/ 149383 w 1674892"/>
                <a:gd name="connsiteY8" fmla="*/ 271604 h 2811101"/>
                <a:gd name="connsiteX9" fmla="*/ 99589 w 1674892"/>
                <a:gd name="connsiteY9" fmla="*/ 267077 h 2811101"/>
                <a:gd name="connsiteX10" fmla="*/ 63375 w 1674892"/>
                <a:gd name="connsiteY10" fmla="*/ 258024 h 2811101"/>
                <a:gd name="connsiteX11" fmla="*/ 0 w 1674892"/>
                <a:gd name="connsiteY11" fmla="*/ 258023 h 2811101"/>
                <a:gd name="connsiteX12" fmla="*/ 9055 w 1674892"/>
                <a:gd name="connsiteY12" fmla="*/ 339505 h 2811101"/>
                <a:gd name="connsiteX13" fmla="*/ 4527 w 1674892"/>
                <a:gd name="connsiteY13" fmla="*/ 366665 h 2811101"/>
                <a:gd name="connsiteX14" fmla="*/ 45268 w 1674892"/>
                <a:gd name="connsiteY14" fmla="*/ 402879 h 2811101"/>
                <a:gd name="connsiteX15" fmla="*/ 86009 w 1674892"/>
                <a:gd name="connsiteY15" fmla="*/ 457200 h 2811101"/>
                <a:gd name="connsiteX16" fmla="*/ 117695 w 1674892"/>
                <a:gd name="connsiteY16" fmla="*/ 520574 h 2811101"/>
                <a:gd name="connsiteX17" fmla="*/ 135803 w 1674892"/>
                <a:gd name="connsiteY17" fmla="*/ 602055 h 2811101"/>
                <a:gd name="connsiteX18" fmla="*/ 194650 w 1674892"/>
                <a:gd name="connsiteY18" fmla="*/ 642796 h 2811101"/>
                <a:gd name="connsiteX19" fmla="*/ 294238 w 1674892"/>
                <a:gd name="connsiteY19" fmla="*/ 701643 h 2811101"/>
                <a:gd name="connsiteX20" fmla="*/ 375720 w 1674892"/>
                <a:gd name="connsiteY20" fmla="*/ 728804 h 2811101"/>
                <a:gd name="connsiteX21" fmla="*/ 430041 w 1674892"/>
                <a:gd name="connsiteY21" fmla="*/ 760491 h 2811101"/>
                <a:gd name="connsiteX22" fmla="*/ 506995 w 1674892"/>
                <a:gd name="connsiteY22" fmla="*/ 769544 h 2811101"/>
                <a:gd name="connsiteX23" fmla="*/ 593003 w 1674892"/>
                <a:gd name="connsiteY23" fmla="*/ 769544 h 2811101"/>
                <a:gd name="connsiteX24" fmla="*/ 665430 w 1674892"/>
                <a:gd name="connsiteY24" fmla="*/ 792178 h 2811101"/>
                <a:gd name="connsiteX25" fmla="*/ 710698 w 1674892"/>
                <a:gd name="connsiteY25" fmla="*/ 851026 h 2811101"/>
                <a:gd name="connsiteX26" fmla="*/ 774072 w 1674892"/>
                <a:gd name="connsiteY26" fmla="*/ 882713 h 2811101"/>
                <a:gd name="connsiteX27" fmla="*/ 832920 w 1674892"/>
                <a:gd name="connsiteY27" fmla="*/ 959667 h 2811101"/>
                <a:gd name="connsiteX28" fmla="*/ 882714 w 1674892"/>
                <a:gd name="connsiteY28" fmla="*/ 1000408 h 2811101"/>
                <a:gd name="connsiteX29" fmla="*/ 932508 w 1674892"/>
                <a:gd name="connsiteY29" fmla="*/ 1136210 h 2811101"/>
                <a:gd name="connsiteX30" fmla="*/ 968721 w 1674892"/>
                <a:gd name="connsiteY30" fmla="*/ 1367073 h 2811101"/>
                <a:gd name="connsiteX31" fmla="*/ 1009462 w 1674892"/>
                <a:gd name="connsiteY31" fmla="*/ 1511929 h 2811101"/>
                <a:gd name="connsiteX32" fmla="*/ 1045676 w 1674892"/>
                <a:gd name="connsiteY32" fmla="*/ 1647730 h 2811101"/>
                <a:gd name="connsiteX33" fmla="*/ 1072836 w 1674892"/>
                <a:gd name="connsiteY33" fmla="*/ 1760899 h 2811101"/>
                <a:gd name="connsiteX34" fmla="*/ 1140737 w 1674892"/>
                <a:gd name="connsiteY34" fmla="*/ 2000816 h 2811101"/>
                <a:gd name="connsiteX35" fmla="*/ 1249379 w 1674892"/>
                <a:gd name="connsiteY35" fmla="*/ 2199992 h 2811101"/>
                <a:gd name="connsiteX36" fmla="*/ 1317280 w 1674892"/>
                <a:gd name="connsiteY36" fmla="*/ 2276946 h 2811101"/>
                <a:gd name="connsiteX37" fmla="*/ 1376127 w 1674892"/>
                <a:gd name="connsiteY37" fmla="*/ 2421802 h 2811101"/>
                <a:gd name="connsiteX38" fmla="*/ 1376127 w 1674892"/>
                <a:gd name="connsiteY38" fmla="*/ 2489703 h 2811101"/>
                <a:gd name="connsiteX39" fmla="*/ 1403288 w 1674892"/>
                <a:gd name="connsiteY39" fmla="*/ 2530443 h 2811101"/>
                <a:gd name="connsiteX40" fmla="*/ 1484769 w 1674892"/>
                <a:gd name="connsiteY40" fmla="*/ 2589291 h 2811101"/>
                <a:gd name="connsiteX41" fmla="*/ 1588884 w 1674892"/>
                <a:gd name="connsiteY41" fmla="*/ 2729620 h 2811101"/>
                <a:gd name="connsiteX42" fmla="*/ 1674892 w 1674892"/>
                <a:gd name="connsiteY42" fmla="*/ 2811101 h 2811101"/>
                <a:gd name="connsiteX43" fmla="*/ 1670365 w 1674892"/>
                <a:gd name="connsiteY43" fmla="*/ 2693406 h 2811101"/>
                <a:gd name="connsiteX44" fmla="*/ 1561723 w 1674892"/>
                <a:gd name="connsiteY44" fmla="*/ 2530443 h 2811101"/>
                <a:gd name="connsiteX45" fmla="*/ 1457609 w 1674892"/>
                <a:gd name="connsiteY45" fmla="*/ 2322214 h 2811101"/>
                <a:gd name="connsiteX46" fmla="*/ 1276539 w 1674892"/>
                <a:gd name="connsiteY46" fmla="*/ 2005342 h 2811101"/>
                <a:gd name="connsiteX47" fmla="*/ 1208638 w 1674892"/>
                <a:gd name="connsiteY47" fmla="*/ 1788059 h 2811101"/>
                <a:gd name="connsiteX48" fmla="*/ 1140737 w 1674892"/>
                <a:gd name="connsiteY48" fmla="*/ 1561723 h 2811101"/>
                <a:gd name="connsiteX49" fmla="*/ 1095470 w 1674892"/>
                <a:gd name="connsiteY49" fmla="*/ 1317279 h 2811101"/>
                <a:gd name="connsiteX50" fmla="*/ 1000409 w 1674892"/>
                <a:gd name="connsiteY50" fmla="*/ 1054729 h 2811101"/>
                <a:gd name="connsiteX51" fmla="*/ 946088 w 1674892"/>
                <a:gd name="connsiteY51" fmla="*/ 955140 h 2811101"/>
                <a:gd name="connsiteX52" fmla="*/ 905347 w 1674892"/>
                <a:gd name="connsiteY52" fmla="*/ 887239 h 2811101"/>
                <a:gd name="connsiteX53" fmla="*/ 715224 w 1674892"/>
                <a:gd name="connsiteY53" fmla="*/ 733330 h 2811101"/>
                <a:gd name="connsiteX54" fmla="*/ 629217 w 1674892"/>
                <a:gd name="connsiteY54" fmla="*/ 692590 h 2811101"/>
                <a:gd name="connsiteX55" fmla="*/ 493415 w 1674892"/>
                <a:gd name="connsiteY55" fmla="*/ 651849 h 2811101"/>
                <a:gd name="connsiteX56" fmla="*/ 267078 w 1674892"/>
                <a:gd name="connsiteY56" fmla="*/ 615635 h 2811101"/>
                <a:gd name="connsiteX57" fmla="*/ 239918 w 1674892"/>
                <a:gd name="connsiteY57" fmla="*/ 597529 h 2811101"/>
                <a:gd name="connsiteX58" fmla="*/ 217284 w 1674892"/>
                <a:gd name="connsiteY58" fmla="*/ 547734 h 2811101"/>
                <a:gd name="connsiteX59" fmla="*/ 199177 w 1674892"/>
                <a:gd name="connsiteY59" fmla="*/ 506994 h 2811101"/>
                <a:gd name="connsiteX60" fmla="*/ 199177 w 1674892"/>
                <a:gd name="connsiteY60" fmla="*/ 461727 h 2811101"/>
                <a:gd name="connsiteX61" fmla="*/ 203704 w 1674892"/>
                <a:gd name="connsiteY61" fmla="*/ 425513 h 2811101"/>
                <a:gd name="connsiteX62" fmla="*/ 176543 w 1674892"/>
                <a:gd name="connsiteY62" fmla="*/ 402879 h 2811101"/>
                <a:gd name="connsiteX63" fmla="*/ 131276 w 1674892"/>
                <a:gd name="connsiteY63" fmla="*/ 402879 h 2811101"/>
                <a:gd name="connsiteX64" fmla="*/ 117696 w 1674892"/>
                <a:gd name="connsiteY64" fmla="*/ 384772 h 2811101"/>
                <a:gd name="connsiteX65" fmla="*/ 117696 w 1674892"/>
                <a:gd name="connsiteY65" fmla="*/ 384772 h 2811101"/>
                <a:gd name="connsiteX66" fmla="*/ 199177 w 1674892"/>
                <a:gd name="connsiteY66" fmla="*/ 330451 h 2811101"/>
                <a:gd name="connsiteX67" fmla="*/ 353086 w 1674892"/>
                <a:gd name="connsiteY67" fmla="*/ 280657 h 2811101"/>
                <a:gd name="connsiteX68" fmla="*/ 452674 w 1674892"/>
                <a:gd name="connsiteY68" fmla="*/ 267077 h 2811101"/>
                <a:gd name="connsiteX69" fmla="*/ 497941 w 1674892"/>
                <a:gd name="connsiteY69" fmla="*/ 244443 h 2811101"/>
                <a:gd name="connsiteX70" fmla="*/ 547735 w 1674892"/>
                <a:gd name="connsiteY70" fmla="*/ 194649 h 2811101"/>
                <a:gd name="connsiteX71" fmla="*/ 556789 w 1674892"/>
                <a:gd name="connsiteY71" fmla="*/ 0 h 2811101"/>
                <a:gd name="connsiteX72" fmla="*/ 488888 w 1674892"/>
                <a:gd name="connsiteY72" fmla="*/ 9053 h 2811101"/>
                <a:gd name="connsiteX0" fmla="*/ 484361 w 1670365"/>
                <a:gd name="connsiteY0" fmla="*/ 9053 h 2811101"/>
                <a:gd name="connsiteX1" fmla="*/ 475307 w 1670365"/>
                <a:gd name="connsiteY1" fmla="*/ 86008 h 2811101"/>
                <a:gd name="connsiteX2" fmla="*/ 448147 w 1670365"/>
                <a:gd name="connsiteY2" fmla="*/ 140329 h 2811101"/>
                <a:gd name="connsiteX3" fmla="*/ 384773 w 1670365"/>
                <a:gd name="connsiteY3" fmla="*/ 185596 h 2811101"/>
                <a:gd name="connsiteX4" fmla="*/ 325925 w 1670365"/>
                <a:gd name="connsiteY4" fmla="*/ 185596 h 2811101"/>
                <a:gd name="connsiteX5" fmla="*/ 258024 w 1670365"/>
                <a:gd name="connsiteY5" fmla="*/ 208230 h 2811101"/>
                <a:gd name="connsiteX6" fmla="*/ 203703 w 1670365"/>
                <a:gd name="connsiteY6" fmla="*/ 212756 h 2811101"/>
                <a:gd name="connsiteX7" fmla="*/ 190123 w 1670365"/>
                <a:gd name="connsiteY7" fmla="*/ 253497 h 2811101"/>
                <a:gd name="connsiteX8" fmla="*/ 144856 w 1670365"/>
                <a:gd name="connsiteY8" fmla="*/ 271604 h 2811101"/>
                <a:gd name="connsiteX9" fmla="*/ 95062 w 1670365"/>
                <a:gd name="connsiteY9" fmla="*/ 267077 h 2811101"/>
                <a:gd name="connsiteX10" fmla="*/ 58848 w 1670365"/>
                <a:gd name="connsiteY10" fmla="*/ 258024 h 2811101"/>
                <a:gd name="connsiteX11" fmla="*/ 27160 w 1670365"/>
                <a:gd name="connsiteY11" fmla="*/ 289710 h 2811101"/>
                <a:gd name="connsiteX12" fmla="*/ 4528 w 1670365"/>
                <a:gd name="connsiteY12" fmla="*/ 339505 h 2811101"/>
                <a:gd name="connsiteX13" fmla="*/ 0 w 1670365"/>
                <a:gd name="connsiteY13" fmla="*/ 366665 h 2811101"/>
                <a:gd name="connsiteX14" fmla="*/ 40741 w 1670365"/>
                <a:gd name="connsiteY14" fmla="*/ 402879 h 2811101"/>
                <a:gd name="connsiteX15" fmla="*/ 81482 w 1670365"/>
                <a:gd name="connsiteY15" fmla="*/ 457200 h 2811101"/>
                <a:gd name="connsiteX16" fmla="*/ 113168 w 1670365"/>
                <a:gd name="connsiteY16" fmla="*/ 520574 h 2811101"/>
                <a:gd name="connsiteX17" fmla="*/ 131276 w 1670365"/>
                <a:gd name="connsiteY17" fmla="*/ 602055 h 2811101"/>
                <a:gd name="connsiteX18" fmla="*/ 190123 w 1670365"/>
                <a:gd name="connsiteY18" fmla="*/ 642796 h 2811101"/>
                <a:gd name="connsiteX19" fmla="*/ 289711 w 1670365"/>
                <a:gd name="connsiteY19" fmla="*/ 701643 h 2811101"/>
                <a:gd name="connsiteX20" fmla="*/ 371193 w 1670365"/>
                <a:gd name="connsiteY20" fmla="*/ 728804 h 2811101"/>
                <a:gd name="connsiteX21" fmla="*/ 425514 w 1670365"/>
                <a:gd name="connsiteY21" fmla="*/ 760491 h 2811101"/>
                <a:gd name="connsiteX22" fmla="*/ 502468 w 1670365"/>
                <a:gd name="connsiteY22" fmla="*/ 769544 h 2811101"/>
                <a:gd name="connsiteX23" fmla="*/ 588476 w 1670365"/>
                <a:gd name="connsiteY23" fmla="*/ 769544 h 2811101"/>
                <a:gd name="connsiteX24" fmla="*/ 660903 w 1670365"/>
                <a:gd name="connsiteY24" fmla="*/ 792178 h 2811101"/>
                <a:gd name="connsiteX25" fmla="*/ 706171 w 1670365"/>
                <a:gd name="connsiteY25" fmla="*/ 851026 h 2811101"/>
                <a:gd name="connsiteX26" fmla="*/ 769545 w 1670365"/>
                <a:gd name="connsiteY26" fmla="*/ 882713 h 2811101"/>
                <a:gd name="connsiteX27" fmla="*/ 828393 w 1670365"/>
                <a:gd name="connsiteY27" fmla="*/ 959667 h 2811101"/>
                <a:gd name="connsiteX28" fmla="*/ 878187 w 1670365"/>
                <a:gd name="connsiteY28" fmla="*/ 1000408 h 2811101"/>
                <a:gd name="connsiteX29" fmla="*/ 927981 w 1670365"/>
                <a:gd name="connsiteY29" fmla="*/ 1136210 h 2811101"/>
                <a:gd name="connsiteX30" fmla="*/ 964194 w 1670365"/>
                <a:gd name="connsiteY30" fmla="*/ 1367073 h 2811101"/>
                <a:gd name="connsiteX31" fmla="*/ 1004935 w 1670365"/>
                <a:gd name="connsiteY31" fmla="*/ 1511929 h 2811101"/>
                <a:gd name="connsiteX32" fmla="*/ 1041149 w 1670365"/>
                <a:gd name="connsiteY32" fmla="*/ 1647730 h 2811101"/>
                <a:gd name="connsiteX33" fmla="*/ 1068309 w 1670365"/>
                <a:gd name="connsiteY33" fmla="*/ 1760899 h 2811101"/>
                <a:gd name="connsiteX34" fmla="*/ 1136210 w 1670365"/>
                <a:gd name="connsiteY34" fmla="*/ 2000816 h 2811101"/>
                <a:gd name="connsiteX35" fmla="*/ 1244852 w 1670365"/>
                <a:gd name="connsiteY35" fmla="*/ 2199992 h 2811101"/>
                <a:gd name="connsiteX36" fmla="*/ 1312753 w 1670365"/>
                <a:gd name="connsiteY36" fmla="*/ 2276946 h 2811101"/>
                <a:gd name="connsiteX37" fmla="*/ 1371600 w 1670365"/>
                <a:gd name="connsiteY37" fmla="*/ 2421802 h 2811101"/>
                <a:gd name="connsiteX38" fmla="*/ 1371600 w 1670365"/>
                <a:gd name="connsiteY38" fmla="*/ 2489703 h 2811101"/>
                <a:gd name="connsiteX39" fmla="*/ 1398761 w 1670365"/>
                <a:gd name="connsiteY39" fmla="*/ 2530443 h 2811101"/>
                <a:gd name="connsiteX40" fmla="*/ 1480242 w 1670365"/>
                <a:gd name="connsiteY40" fmla="*/ 2589291 h 2811101"/>
                <a:gd name="connsiteX41" fmla="*/ 1584357 w 1670365"/>
                <a:gd name="connsiteY41" fmla="*/ 2729620 h 2811101"/>
                <a:gd name="connsiteX42" fmla="*/ 1670365 w 1670365"/>
                <a:gd name="connsiteY42" fmla="*/ 2811101 h 2811101"/>
                <a:gd name="connsiteX43" fmla="*/ 1665838 w 1670365"/>
                <a:gd name="connsiteY43" fmla="*/ 2693406 h 2811101"/>
                <a:gd name="connsiteX44" fmla="*/ 1557196 w 1670365"/>
                <a:gd name="connsiteY44" fmla="*/ 2530443 h 2811101"/>
                <a:gd name="connsiteX45" fmla="*/ 1453082 w 1670365"/>
                <a:gd name="connsiteY45" fmla="*/ 2322214 h 2811101"/>
                <a:gd name="connsiteX46" fmla="*/ 1272012 w 1670365"/>
                <a:gd name="connsiteY46" fmla="*/ 2005342 h 2811101"/>
                <a:gd name="connsiteX47" fmla="*/ 1204111 w 1670365"/>
                <a:gd name="connsiteY47" fmla="*/ 1788059 h 2811101"/>
                <a:gd name="connsiteX48" fmla="*/ 1136210 w 1670365"/>
                <a:gd name="connsiteY48" fmla="*/ 1561723 h 2811101"/>
                <a:gd name="connsiteX49" fmla="*/ 1090943 w 1670365"/>
                <a:gd name="connsiteY49" fmla="*/ 1317279 h 2811101"/>
                <a:gd name="connsiteX50" fmla="*/ 995882 w 1670365"/>
                <a:gd name="connsiteY50" fmla="*/ 1054729 h 2811101"/>
                <a:gd name="connsiteX51" fmla="*/ 941561 w 1670365"/>
                <a:gd name="connsiteY51" fmla="*/ 955140 h 2811101"/>
                <a:gd name="connsiteX52" fmla="*/ 900820 w 1670365"/>
                <a:gd name="connsiteY52" fmla="*/ 887239 h 2811101"/>
                <a:gd name="connsiteX53" fmla="*/ 710697 w 1670365"/>
                <a:gd name="connsiteY53" fmla="*/ 733330 h 2811101"/>
                <a:gd name="connsiteX54" fmla="*/ 624690 w 1670365"/>
                <a:gd name="connsiteY54" fmla="*/ 692590 h 2811101"/>
                <a:gd name="connsiteX55" fmla="*/ 488888 w 1670365"/>
                <a:gd name="connsiteY55" fmla="*/ 651849 h 2811101"/>
                <a:gd name="connsiteX56" fmla="*/ 262551 w 1670365"/>
                <a:gd name="connsiteY56" fmla="*/ 615635 h 2811101"/>
                <a:gd name="connsiteX57" fmla="*/ 235391 w 1670365"/>
                <a:gd name="connsiteY57" fmla="*/ 597529 h 2811101"/>
                <a:gd name="connsiteX58" fmla="*/ 212757 w 1670365"/>
                <a:gd name="connsiteY58" fmla="*/ 547734 h 2811101"/>
                <a:gd name="connsiteX59" fmla="*/ 194650 w 1670365"/>
                <a:gd name="connsiteY59" fmla="*/ 506994 h 2811101"/>
                <a:gd name="connsiteX60" fmla="*/ 194650 w 1670365"/>
                <a:gd name="connsiteY60" fmla="*/ 461727 h 2811101"/>
                <a:gd name="connsiteX61" fmla="*/ 199177 w 1670365"/>
                <a:gd name="connsiteY61" fmla="*/ 425513 h 2811101"/>
                <a:gd name="connsiteX62" fmla="*/ 172016 w 1670365"/>
                <a:gd name="connsiteY62" fmla="*/ 402879 h 2811101"/>
                <a:gd name="connsiteX63" fmla="*/ 126749 w 1670365"/>
                <a:gd name="connsiteY63" fmla="*/ 402879 h 2811101"/>
                <a:gd name="connsiteX64" fmla="*/ 113169 w 1670365"/>
                <a:gd name="connsiteY64" fmla="*/ 384772 h 2811101"/>
                <a:gd name="connsiteX65" fmla="*/ 113169 w 1670365"/>
                <a:gd name="connsiteY65" fmla="*/ 384772 h 2811101"/>
                <a:gd name="connsiteX66" fmla="*/ 194650 w 1670365"/>
                <a:gd name="connsiteY66" fmla="*/ 330451 h 2811101"/>
                <a:gd name="connsiteX67" fmla="*/ 348559 w 1670365"/>
                <a:gd name="connsiteY67" fmla="*/ 280657 h 2811101"/>
                <a:gd name="connsiteX68" fmla="*/ 448147 w 1670365"/>
                <a:gd name="connsiteY68" fmla="*/ 267077 h 2811101"/>
                <a:gd name="connsiteX69" fmla="*/ 493414 w 1670365"/>
                <a:gd name="connsiteY69" fmla="*/ 244443 h 2811101"/>
                <a:gd name="connsiteX70" fmla="*/ 543208 w 1670365"/>
                <a:gd name="connsiteY70" fmla="*/ 194649 h 2811101"/>
                <a:gd name="connsiteX71" fmla="*/ 552262 w 1670365"/>
                <a:gd name="connsiteY71" fmla="*/ 0 h 2811101"/>
                <a:gd name="connsiteX72" fmla="*/ 484361 w 1670365"/>
                <a:gd name="connsiteY72" fmla="*/ 9053 h 2811101"/>
                <a:gd name="connsiteX0" fmla="*/ 479833 w 1665837"/>
                <a:gd name="connsiteY0" fmla="*/ 9053 h 2811101"/>
                <a:gd name="connsiteX1" fmla="*/ 470779 w 1665837"/>
                <a:gd name="connsiteY1" fmla="*/ 86008 h 2811101"/>
                <a:gd name="connsiteX2" fmla="*/ 443619 w 1665837"/>
                <a:gd name="connsiteY2" fmla="*/ 140329 h 2811101"/>
                <a:gd name="connsiteX3" fmla="*/ 380245 w 1665837"/>
                <a:gd name="connsiteY3" fmla="*/ 185596 h 2811101"/>
                <a:gd name="connsiteX4" fmla="*/ 321397 w 1665837"/>
                <a:gd name="connsiteY4" fmla="*/ 185596 h 2811101"/>
                <a:gd name="connsiteX5" fmla="*/ 253496 w 1665837"/>
                <a:gd name="connsiteY5" fmla="*/ 208230 h 2811101"/>
                <a:gd name="connsiteX6" fmla="*/ 199175 w 1665837"/>
                <a:gd name="connsiteY6" fmla="*/ 212756 h 2811101"/>
                <a:gd name="connsiteX7" fmla="*/ 185595 w 1665837"/>
                <a:gd name="connsiteY7" fmla="*/ 253497 h 2811101"/>
                <a:gd name="connsiteX8" fmla="*/ 140328 w 1665837"/>
                <a:gd name="connsiteY8" fmla="*/ 271604 h 2811101"/>
                <a:gd name="connsiteX9" fmla="*/ 90534 w 1665837"/>
                <a:gd name="connsiteY9" fmla="*/ 267077 h 2811101"/>
                <a:gd name="connsiteX10" fmla="*/ 54320 w 1665837"/>
                <a:gd name="connsiteY10" fmla="*/ 258024 h 2811101"/>
                <a:gd name="connsiteX11" fmla="*/ 22632 w 1665837"/>
                <a:gd name="connsiteY11" fmla="*/ 289710 h 2811101"/>
                <a:gd name="connsiteX12" fmla="*/ 0 w 1665837"/>
                <a:gd name="connsiteY12" fmla="*/ 339505 h 2811101"/>
                <a:gd name="connsiteX13" fmla="*/ 36213 w 1665837"/>
                <a:gd name="connsiteY13" fmla="*/ 402879 h 2811101"/>
                <a:gd name="connsiteX14" fmla="*/ 76954 w 1665837"/>
                <a:gd name="connsiteY14" fmla="*/ 457200 h 2811101"/>
                <a:gd name="connsiteX15" fmla="*/ 108640 w 1665837"/>
                <a:gd name="connsiteY15" fmla="*/ 520574 h 2811101"/>
                <a:gd name="connsiteX16" fmla="*/ 126748 w 1665837"/>
                <a:gd name="connsiteY16" fmla="*/ 602055 h 2811101"/>
                <a:gd name="connsiteX17" fmla="*/ 185595 w 1665837"/>
                <a:gd name="connsiteY17" fmla="*/ 642796 h 2811101"/>
                <a:gd name="connsiteX18" fmla="*/ 285183 w 1665837"/>
                <a:gd name="connsiteY18" fmla="*/ 701643 h 2811101"/>
                <a:gd name="connsiteX19" fmla="*/ 366665 w 1665837"/>
                <a:gd name="connsiteY19" fmla="*/ 728804 h 2811101"/>
                <a:gd name="connsiteX20" fmla="*/ 420986 w 1665837"/>
                <a:gd name="connsiteY20" fmla="*/ 760491 h 2811101"/>
                <a:gd name="connsiteX21" fmla="*/ 497940 w 1665837"/>
                <a:gd name="connsiteY21" fmla="*/ 769544 h 2811101"/>
                <a:gd name="connsiteX22" fmla="*/ 583948 w 1665837"/>
                <a:gd name="connsiteY22" fmla="*/ 769544 h 2811101"/>
                <a:gd name="connsiteX23" fmla="*/ 656375 w 1665837"/>
                <a:gd name="connsiteY23" fmla="*/ 792178 h 2811101"/>
                <a:gd name="connsiteX24" fmla="*/ 701643 w 1665837"/>
                <a:gd name="connsiteY24" fmla="*/ 851026 h 2811101"/>
                <a:gd name="connsiteX25" fmla="*/ 765017 w 1665837"/>
                <a:gd name="connsiteY25" fmla="*/ 882713 h 2811101"/>
                <a:gd name="connsiteX26" fmla="*/ 823865 w 1665837"/>
                <a:gd name="connsiteY26" fmla="*/ 959667 h 2811101"/>
                <a:gd name="connsiteX27" fmla="*/ 873659 w 1665837"/>
                <a:gd name="connsiteY27" fmla="*/ 1000408 h 2811101"/>
                <a:gd name="connsiteX28" fmla="*/ 923453 w 1665837"/>
                <a:gd name="connsiteY28" fmla="*/ 1136210 h 2811101"/>
                <a:gd name="connsiteX29" fmla="*/ 959666 w 1665837"/>
                <a:gd name="connsiteY29" fmla="*/ 1367073 h 2811101"/>
                <a:gd name="connsiteX30" fmla="*/ 1000407 w 1665837"/>
                <a:gd name="connsiteY30" fmla="*/ 1511929 h 2811101"/>
                <a:gd name="connsiteX31" fmla="*/ 1036621 w 1665837"/>
                <a:gd name="connsiteY31" fmla="*/ 1647730 h 2811101"/>
                <a:gd name="connsiteX32" fmla="*/ 1063781 w 1665837"/>
                <a:gd name="connsiteY32" fmla="*/ 1760899 h 2811101"/>
                <a:gd name="connsiteX33" fmla="*/ 1131682 w 1665837"/>
                <a:gd name="connsiteY33" fmla="*/ 2000816 h 2811101"/>
                <a:gd name="connsiteX34" fmla="*/ 1240324 w 1665837"/>
                <a:gd name="connsiteY34" fmla="*/ 2199992 h 2811101"/>
                <a:gd name="connsiteX35" fmla="*/ 1308225 w 1665837"/>
                <a:gd name="connsiteY35" fmla="*/ 2276946 h 2811101"/>
                <a:gd name="connsiteX36" fmla="*/ 1367072 w 1665837"/>
                <a:gd name="connsiteY36" fmla="*/ 2421802 h 2811101"/>
                <a:gd name="connsiteX37" fmla="*/ 1367072 w 1665837"/>
                <a:gd name="connsiteY37" fmla="*/ 2489703 h 2811101"/>
                <a:gd name="connsiteX38" fmla="*/ 1394233 w 1665837"/>
                <a:gd name="connsiteY38" fmla="*/ 2530443 h 2811101"/>
                <a:gd name="connsiteX39" fmla="*/ 1475714 w 1665837"/>
                <a:gd name="connsiteY39" fmla="*/ 2589291 h 2811101"/>
                <a:gd name="connsiteX40" fmla="*/ 1579829 w 1665837"/>
                <a:gd name="connsiteY40" fmla="*/ 2729620 h 2811101"/>
                <a:gd name="connsiteX41" fmla="*/ 1665837 w 1665837"/>
                <a:gd name="connsiteY41" fmla="*/ 2811101 h 2811101"/>
                <a:gd name="connsiteX42" fmla="*/ 1661310 w 1665837"/>
                <a:gd name="connsiteY42" fmla="*/ 2693406 h 2811101"/>
                <a:gd name="connsiteX43" fmla="*/ 1552668 w 1665837"/>
                <a:gd name="connsiteY43" fmla="*/ 2530443 h 2811101"/>
                <a:gd name="connsiteX44" fmla="*/ 1448554 w 1665837"/>
                <a:gd name="connsiteY44" fmla="*/ 2322214 h 2811101"/>
                <a:gd name="connsiteX45" fmla="*/ 1267484 w 1665837"/>
                <a:gd name="connsiteY45" fmla="*/ 2005342 h 2811101"/>
                <a:gd name="connsiteX46" fmla="*/ 1199583 w 1665837"/>
                <a:gd name="connsiteY46" fmla="*/ 1788059 h 2811101"/>
                <a:gd name="connsiteX47" fmla="*/ 1131682 w 1665837"/>
                <a:gd name="connsiteY47" fmla="*/ 1561723 h 2811101"/>
                <a:gd name="connsiteX48" fmla="*/ 1086415 w 1665837"/>
                <a:gd name="connsiteY48" fmla="*/ 1317279 h 2811101"/>
                <a:gd name="connsiteX49" fmla="*/ 991354 w 1665837"/>
                <a:gd name="connsiteY49" fmla="*/ 1054729 h 2811101"/>
                <a:gd name="connsiteX50" fmla="*/ 937033 w 1665837"/>
                <a:gd name="connsiteY50" fmla="*/ 955140 h 2811101"/>
                <a:gd name="connsiteX51" fmla="*/ 896292 w 1665837"/>
                <a:gd name="connsiteY51" fmla="*/ 887239 h 2811101"/>
                <a:gd name="connsiteX52" fmla="*/ 706169 w 1665837"/>
                <a:gd name="connsiteY52" fmla="*/ 733330 h 2811101"/>
                <a:gd name="connsiteX53" fmla="*/ 620162 w 1665837"/>
                <a:gd name="connsiteY53" fmla="*/ 692590 h 2811101"/>
                <a:gd name="connsiteX54" fmla="*/ 484360 w 1665837"/>
                <a:gd name="connsiteY54" fmla="*/ 651849 h 2811101"/>
                <a:gd name="connsiteX55" fmla="*/ 258023 w 1665837"/>
                <a:gd name="connsiteY55" fmla="*/ 615635 h 2811101"/>
                <a:gd name="connsiteX56" fmla="*/ 230863 w 1665837"/>
                <a:gd name="connsiteY56" fmla="*/ 597529 h 2811101"/>
                <a:gd name="connsiteX57" fmla="*/ 208229 w 1665837"/>
                <a:gd name="connsiteY57" fmla="*/ 547734 h 2811101"/>
                <a:gd name="connsiteX58" fmla="*/ 190122 w 1665837"/>
                <a:gd name="connsiteY58" fmla="*/ 506994 h 2811101"/>
                <a:gd name="connsiteX59" fmla="*/ 190122 w 1665837"/>
                <a:gd name="connsiteY59" fmla="*/ 461727 h 2811101"/>
                <a:gd name="connsiteX60" fmla="*/ 194649 w 1665837"/>
                <a:gd name="connsiteY60" fmla="*/ 425513 h 2811101"/>
                <a:gd name="connsiteX61" fmla="*/ 167488 w 1665837"/>
                <a:gd name="connsiteY61" fmla="*/ 402879 h 2811101"/>
                <a:gd name="connsiteX62" fmla="*/ 122221 w 1665837"/>
                <a:gd name="connsiteY62" fmla="*/ 402879 h 2811101"/>
                <a:gd name="connsiteX63" fmla="*/ 108641 w 1665837"/>
                <a:gd name="connsiteY63" fmla="*/ 384772 h 2811101"/>
                <a:gd name="connsiteX64" fmla="*/ 108641 w 1665837"/>
                <a:gd name="connsiteY64" fmla="*/ 384772 h 2811101"/>
                <a:gd name="connsiteX65" fmla="*/ 190122 w 1665837"/>
                <a:gd name="connsiteY65" fmla="*/ 330451 h 2811101"/>
                <a:gd name="connsiteX66" fmla="*/ 344031 w 1665837"/>
                <a:gd name="connsiteY66" fmla="*/ 280657 h 2811101"/>
                <a:gd name="connsiteX67" fmla="*/ 443619 w 1665837"/>
                <a:gd name="connsiteY67" fmla="*/ 267077 h 2811101"/>
                <a:gd name="connsiteX68" fmla="*/ 488886 w 1665837"/>
                <a:gd name="connsiteY68" fmla="*/ 244443 h 2811101"/>
                <a:gd name="connsiteX69" fmla="*/ 538680 w 1665837"/>
                <a:gd name="connsiteY69" fmla="*/ 194649 h 2811101"/>
                <a:gd name="connsiteX70" fmla="*/ 547734 w 1665837"/>
                <a:gd name="connsiteY70" fmla="*/ 0 h 2811101"/>
                <a:gd name="connsiteX71" fmla="*/ 479833 w 1665837"/>
                <a:gd name="connsiteY71" fmla="*/ 9053 h 2811101"/>
                <a:gd name="connsiteX0" fmla="*/ 479833 w 1665837"/>
                <a:gd name="connsiteY0" fmla="*/ 9053 h 2811101"/>
                <a:gd name="connsiteX1" fmla="*/ 470779 w 1665837"/>
                <a:gd name="connsiteY1" fmla="*/ 86008 h 2811101"/>
                <a:gd name="connsiteX2" fmla="*/ 443619 w 1665837"/>
                <a:gd name="connsiteY2" fmla="*/ 140329 h 2811101"/>
                <a:gd name="connsiteX3" fmla="*/ 380245 w 1665837"/>
                <a:gd name="connsiteY3" fmla="*/ 185596 h 2811101"/>
                <a:gd name="connsiteX4" fmla="*/ 321397 w 1665837"/>
                <a:gd name="connsiteY4" fmla="*/ 185596 h 2811101"/>
                <a:gd name="connsiteX5" fmla="*/ 253496 w 1665837"/>
                <a:gd name="connsiteY5" fmla="*/ 208230 h 2811101"/>
                <a:gd name="connsiteX6" fmla="*/ 199175 w 1665837"/>
                <a:gd name="connsiteY6" fmla="*/ 212756 h 2811101"/>
                <a:gd name="connsiteX7" fmla="*/ 185595 w 1665837"/>
                <a:gd name="connsiteY7" fmla="*/ 253497 h 2811101"/>
                <a:gd name="connsiteX8" fmla="*/ 140328 w 1665837"/>
                <a:gd name="connsiteY8" fmla="*/ 271604 h 2811101"/>
                <a:gd name="connsiteX9" fmla="*/ 90534 w 1665837"/>
                <a:gd name="connsiteY9" fmla="*/ 267077 h 2811101"/>
                <a:gd name="connsiteX10" fmla="*/ 54320 w 1665837"/>
                <a:gd name="connsiteY10" fmla="*/ 258024 h 2811101"/>
                <a:gd name="connsiteX11" fmla="*/ 22632 w 1665837"/>
                <a:gd name="connsiteY11" fmla="*/ 289710 h 2811101"/>
                <a:gd name="connsiteX12" fmla="*/ 0 w 1665837"/>
                <a:gd name="connsiteY12" fmla="*/ 339505 h 2811101"/>
                <a:gd name="connsiteX13" fmla="*/ 36213 w 1665837"/>
                <a:gd name="connsiteY13" fmla="*/ 402879 h 2811101"/>
                <a:gd name="connsiteX14" fmla="*/ 76954 w 1665837"/>
                <a:gd name="connsiteY14" fmla="*/ 457200 h 2811101"/>
                <a:gd name="connsiteX15" fmla="*/ 108640 w 1665837"/>
                <a:gd name="connsiteY15" fmla="*/ 520574 h 2811101"/>
                <a:gd name="connsiteX16" fmla="*/ 126748 w 1665837"/>
                <a:gd name="connsiteY16" fmla="*/ 602055 h 2811101"/>
                <a:gd name="connsiteX17" fmla="*/ 185595 w 1665837"/>
                <a:gd name="connsiteY17" fmla="*/ 673132 h 2811101"/>
                <a:gd name="connsiteX18" fmla="*/ 285183 w 1665837"/>
                <a:gd name="connsiteY18" fmla="*/ 701643 h 2811101"/>
                <a:gd name="connsiteX19" fmla="*/ 366665 w 1665837"/>
                <a:gd name="connsiteY19" fmla="*/ 728804 h 2811101"/>
                <a:gd name="connsiteX20" fmla="*/ 420986 w 1665837"/>
                <a:gd name="connsiteY20" fmla="*/ 760491 h 2811101"/>
                <a:gd name="connsiteX21" fmla="*/ 497940 w 1665837"/>
                <a:gd name="connsiteY21" fmla="*/ 769544 h 2811101"/>
                <a:gd name="connsiteX22" fmla="*/ 583948 w 1665837"/>
                <a:gd name="connsiteY22" fmla="*/ 769544 h 2811101"/>
                <a:gd name="connsiteX23" fmla="*/ 656375 w 1665837"/>
                <a:gd name="connsiteY23" fmla="*/ 792178 h 2811101"/>
                <a:gd name="connsiteX24" fmla="*/ 701643 w 1665837"/>
                <a:gd name="connsiteY24" fmla="*/ 851026 h 2811101"/>
                <a:gd name="connsiteX25" fmla="*/ 765017 w 1665837"/>
                <a:gd name="connsiteY25" fmla="*/ 882713 h 2811101"/>
                <a:gd name="connsiteX26" fmla="*/ 823865 w 1665837"/>
                <a:gd name="connsiteY26" fmla="*/ 959667 h 2811101"/>
                <a:gd name="connsiteX27" fmla="*/ 873659 w 1665837"/>
                <a:gd name="connsiteY27" fmla="*/ 1000408 h 2811101"/>
                <a:gd name="connsiteX28" fmla="*/ 923453 w 1665837"/>
                <a:gd name="connsiteY28" fmla="*/ 1136210 h 2811101"/>
                <a:gd name="connsiteX29" fmla="*/ 959666 w 1665837"/>
                <a:gd name="connsiteY29" fmla="*/ 1367073 h 2811101"/>
                <a:gd name="connsiteX30" fmla="*/ 1000407 w 1665837"/>
                <a:gd name="connsiteY30" fmla="*/ 1511929 h 2811101"/>
                <a:gd name="connsiteX31" fmla="*/ 1036621 w 1665837"/>
                <a:gd name="connsiteY31" fmla="*/ 1647730 h 2811101"/>
                <a:gd name="connsiteX32" fmla="*/ 1063781 w 1665837"/>
                <a:gd name="connsiteY32" fmla="*/ 1760899 h 2811101"/>
                <a:gd name="connsiteX33" fmla="*/ 1131682 w 1665837"/>
                <a:gd name="connsiteY33" fmla="*/ 2000816 h 2811101"/>
                <a:gd name="connsiteX34" fmla="*/ 1240324 w 1665837"/>
                <a:gd name="connsiteY34" fmla="*/ 2199992 h 2811101"/>
                <a:gd name="connsiteX35" fmla="*/ 1308225 w 1665837"/>
                <a:gd name="connsiteY35" fmla="*/ 2276946 h 2811101"/>
                <a:gd name="connsiteX36" fmla="*/ 1367072 w 1665837"/>
                <a:gd name="connsiteY36" fmla="*/ 2421802 h 2811101"/>
                <a:gd name="connsiteX37" fmla="*/ 1367072 w 1665837"/>
                <a:gd name="connsiteY37" fmla="*/ 2489703 h 2811101"/>
                <a:gd name="connsiteX38" fmla="*/ 1394233 w 1665837"/>
                <a:gd name="connsiteY38" fmla="*/ 2530443 h 2811101"/>
                <a:gd name="connsiteX39" fmla="*/ 1475714 w 1665837"/>
                <a:gd name="connsiteY39" fmla="*/ 2589291 h 2811101"/>
                <a:gd name="connsiteX40" fmla="*/ 1579829 w 1665837"/>
                <a:gd name="connsiteY40" fmla="*/ 2729620 h 2811101"/>
                <a:gd name="connsiteX41" fmla="*/ 1665837 w 1665837"/>
                <a:gd name="connsiteY41" fmla="*/ 2811101 h 2811101"/>
                <a:gd name="connsiteX42" fmla="*/ 1661310 w 1665837"/>
                <a:gd name="connsiteY42" fmla="*/ 2693406 h 2811101"/>
                <a:gd name="connsiteX43" fmla="*/ 1552668 w 1665837"/>
                <a:gd name="connsiteY43" fmla="*/ 2530443 h 2811101"/>
                <a:gd name="connsiteX44" fmla="*/ 1448554 w 1665837"/>
                <a:gd name="connsiteY44" fmla="*/ 2322214 h 2811101"/>
                <a:gd name="connsiteX45" fmla="*/ 1267484 w 1665837"/>
                <a:gd name="connsiteY45" fmla="*/ 2005342 h 2811101"/>
                <a:gd name="connsiteX46" fmla="*/ 1199583 w 1665837"/>
                <a:gd name="connsiteY46" fmla="*/ 1788059 h 2811101"/>
                <a:gd name="connsiteX47" fmla="*/ 1131682 w 1665837"/>
                <a:gd name="connsiteY47" fmla="*/ 1561723 h 2811101"/>
                <a:gd name="connsiteX48" fmla="*/ 1086415 w 1665837"/>
                <a:gd name="connsiteY48" fmla="*/ 1317279 h 2811101"/>
                <a:gd name="connsiteX49" fmla="*/ 991354 w 1665837"/>
                <a:gd name="connsiteY49" fmla="*/ 1054729 h 2811101"/>
                <a:gd name="connsiteX50" fmla="*/ 937033 w 1665837"/>
                <a:gd name="connsiteY50" fmla="*/ 955140 h 2811101"/>
                <a:gd name="connsiteX51" fmla="*/ 896292 w 1665837"/>
                <a:gd name="connsiteY51" fmla="*/ 887239 h 2811101"/>
                <a:gd name="connsiteX52" fmla="*/ 706169 w 1665837"/>
                <a:gd name="connsiteY52" fmla="*/ 733330 h 2811101"/>
                <a:gd name="connsiteX53" fmla="*/ 620162 w 1665837"/>
                <a:gd name="connsiteY53" fmla="*/ 692590 h 2811101"/>
                <a:gd name="connsiteX54" fmla="*/ 484360 w 1665837"/>
                <a:gd name="connsiteY54" fmla="*/ 651849 h 2811101"/>
                <a:gd name="connsiteX55" fmla="*/ 258023 w 1665837"/>
                <a:gd name="connsiteY55" fmla="*/ 615635 h 2811101"/>
                <a:gd name="connsiteX56" fmla="*/ 230863 w 1665837"/>
                <a:gd name="connsiteY56" fmla="*/ 597529 h 2811101"/>
                <a:gd name="connsiteX57" fmla="*/ 208229 w 1665837"/>
                <a:gd name="connsiteY57" fmla="*/ 547734 h 2811101"/>
                <a:gd name="connsiteX58" fmla="*/ 190122 w 1665837"/>
                <a:gd name="connsiteY58" fmla="*/ 506994 h 2811101"/>
                <a:gd name="connsiteX59" fmla="*/ 190122 w 1665837"/>
                <a:gd name="connsiteY59" fmla="*/ 461727 h 2811101"/>
                <a:gd name="connsiteX60" fmla="*/ 194649 w 1665837"/>
                <a:gd name="connsiteY60" fmla="*/ 425513 h 2811101"/>
                <a:gd name="connsiteX61" fmla="*/ 167488 w 1665837"/>
                <a:gd name="connsiteY61" fmla="*/ 402879 h 2811101"/>
                <a:gd name="connsiteX62" fmla="*/ 122221 w 1665837"/>
                <a:gd name="connsiteY62" fmla="*/ 402879 h 2811101"/>
                <a:gd name="connsiteX63" fmla="*/ 108641 w 1665837"/>
                <a:gd name="connsiteY63" fmla="*/ 384772 h 2811101"/>
                <a:gd name="connsiteX64" fmla="*/ 108641 w 1665837"/>
                <a:gd name="connsiteY64" fmla="*/ 384772 h 2811101"/>
                <a:gd name="connsiteX65" fmla="*/ 190122 w 1665837"/>
                <a:gd name="connsiteY65" fmla="*/ 330451 h 2811101"/>
                <a:gd name="connsiteX66" fmla="*/ 344031 w 1665837"/>
                <a:gd name="connsiteY66" fmla="*/ 280657 h 2811101"/>
                <a:gd name="connsiteX67" fmla="*/ 443619 w 1665837"/>
                <a:gd name="connsiteY67" fmla="*/ 267077 h 2811101"/>
                <a:gd name="connsiteX68" fmla="*/ 488886 w 1665837"/>
                <a:gd name="connsiteY68" fmla="*/ 244443 h 2811101"/>
                <a:gd name="connsiteX69" fmla="*/ 538680 w 1665837"/>
                <a:gd name="connsiteY69" fmla="*/ 194649 h 2811101"/>
                <a:gd name="connsiteX70" fmla="*/ 547734 w 1665837"/>
                <a:gd name="connsiteY70" fmla="*/ 0 h 2811101"/>
                <a:gd name="connsiteX71" fmla="*/ 479833 w 1665837"/>
                <a:gd name="connsiteY71" fmla="*/ 9053 h 2811101"/>
                <a:gd name="connsiteX0" fmla="*/ 479833 w 1665837"/>
                <a:gd name="connsiteY0" fmla="*/ 9053 h 2811101"/>
                <a:gd name="connsiteX1" fmla="*/ 470779 w 1665837"/>
                <a:gd name="connsiteY1" fmla="*/ 86008 h 2811101"/>
                <a:gd name="connsiteX2" fmla="*/ 443619 w 1665837"/>
                <a:gd name="connsiteY2" fmla="*/ 140329 h 2811101"/>
                <a:gd name="connsiteX3" fmla="*/ 380245 w 1665837"/>
                <a:gd name="connsiteY3" fmla="*/ 185596 h 2811101"/>
                <a:gd name="connsiteX4" fmla="*/ 321397 w 1665837"/>
                <a:gd name="connsiteY4" fmla="*/ 185596 h 2811101"/>
                <a:gd name="connsiteX5" fmla="*/ 253496 w 1665837"/>
                <a:gd name="connsiteY5" fmla="*/ 208230 h 2811101"/>
                <a:gd name="connsiteX6" fmla="*/ 199175 w 1665837"/>
                <a:gd name="connsiteY6" fmla="*/ 212756 h 2811101"/>
                <a:gd name="connsiteX7" fmla="*/ 185595 w 1665837"/>
                <a:gd name="connsiteY7" fmla="*/ 253497 h 2811101"/>
                <a:gd name="connsiteX8" fmla="*/ 140328 w 1665837"/>
                <a:gd name="connsiteY8" fmla="*/ 271604 h 2811101"/>
                <a:gd name="connsiteX9" fmla="*/ 90534 w 1665837"/>
                <a:gd name="connsiteY9" fmla="*/ 267077 h 2811101"/>
                <a:gd name="connsiteX10" fmla="*/ 54320 w 1665837"/>
                <a:gd name="connsiteY10" fmla="*/ 258024 h 2811101"/>
                <a:gd name="connsiteX11" fmla="*/ 22632 w 1665837"/>
                <a:gd name="connsiteY11" fmla="*/ 289710 h 2811101"/>
                <a:gd name="connsiteX12" fmla="*/ 0 w 1665837"/>
                <a:gd name="connsiteY12" fmla="*/ 339505 h 2811101"/>
                <a:gd name="connsiteX13" fmla="*/ 36213 w 1665837"/>
                <a:gd name="connsiteY13" fmla="*/ 402879 h 2811101"/>
                <a:gd name="connsiteX14" fmla="*/ 76954 w 1665837"/>
                <a:gd name="connsiteY14" fmla="*/ 457200 h 2811101"/>
                <a:gd name="connsiteX15" fmla="*/ 108640 w 1665837"/>
                <a:gd name="connsiteY15" fmla="*/ 520574 h 2811101"/>
                <a:gd name="connsiteX16" fmla="*/ 109413 w 1665837"/>
                <a:gd name="connsiteY16" fmla="*/ 597721 h 2811101"/>
                <a:gd name="connsiteX17" fmla="*/ 185595 w 1665837"/>
                <a:gd name="connsiteY17" fmla="*/ 673132 h 2811101"/>
                <a:gd name="connsiteX18" fmla="*/ 285183 w 1665837"/>
                <a:gd name="connsiteY18" fmla="*/ 701643 h 2811101"/>
                <a:gd name="connsiteX19" fmla="*/ 366665 w 1665837"/>
                <a:gd name="connsiteY19" fmla="*/ 728804 h 2811101"/>
                <a:gd name="connsiteX20" fmla="*/ 420986 w 1665837"/>
                <a:gd name="connsiteY20" fmla="*/ 760491 h 2811101"/>
                <a:gd name="connsiteX21" fmla="*/ 497940 w 1665837"/>
                <a:gd name="connsiteY21" fmla="*/ 769544 h 2811101"/>
                <a:gd name="connsiteX22" fmla="*/ 583948 w 1665837"/>
                <a:gd name="connsiteY22" fmla="*/ 769544 h 2811101"/>
                <a:gd name="connsiteX23" fmla="*/ 656375 w 1665837"/>
                <a:gd name="connsiteY23" fmla="*/ 792178 h 2811101"/>
                <a:gd name="connsiteX24" fmla="*/ 701643 w 1665837"/>
                <a:gd name="connsiteY24" fmla="*/ 851026 h 2811101"/>
                <a:gd name="connsiteX25" fmla="*/ 765017 w 1665837"/>
                <a:gd name="connsiteY25" fmla="*/ 882713 h 2811101"/>
                <a:gd name="connsiteX26" fmla="*/ 823865 w 1665837"/>
                <a:gd name="connsiteY26" fmla="*/ 959667 h 2811101"/>
                <a:gd name="connsiteX27" fmla="*/ 873659 w 1665837"/>
                <a:gd name="connsiteY27" fmla="*/ 1000408 h 2811101"/>
                <a:gd name="connsiteX28" fmla="*/ 923453 w 1665837"/>
                <a:gd name="connsiteY28" fmla="*/ 1136210 h 2811101"/>
                <a:gd name="connsiteX29" fmla="*/ 959666 w 1665837"/>
                <a:gd name="connsiteY29" fmla="*/ 1367073 h 2811101"/>
                <a:gd name="connsiteX30" fmla="*/ 1000407 w 1665837"/>
                <a:gd name="connsiteY30" fmla="*/ 1511929 h 2811101"/>
                <a:gd name="connsiteX31" fmla="*/ 1036621 w 1665837"/>
                <a:gd name="connsiteY31" fmla="*/ 1647730 h 2811101"/>
                <a:gd name="connsiteX32" fmla="*/ 1063781 w 1665837"/>
                <a:gd name="connsiteY32" fmla="*/ 1760899 h 2811101"/>
                <a:gd name="connsiteX33" fmla="*/ 1131682 w 1665837"/>
                <a:gd name="connsiteY33" fmla="*/ 2000816 h 2811101"/>
                <a:gd name="connsiteX34" fmla="*/ 1240324 w 1665837"/>
                <a:gd name="connsiteY34" fmla="*/ 2199992 h 2811101"/>
                <a:gd name="connsiteX35" fmla="*/ 1308225 w 1665837"/>
                <a:gd name="connsiteY35" fmla="*/ 2276946 h 2811101"/>
                <a:gd name="connsiteX36" fmla="*/ 1367072 w 1665837"/>
                <a:gd name="connsiteY36" fmla="*/ 2421802 h 2811101"/>
                <a:gd name="connsiteX37" fmla="*/ 1367072 w 1665837"/>
                <a:gd name="connsiteY37" fmla="*/ 2489703 h 2811101"/>
                <a:gd name="connsiteX38" fmla="*/ 1394233 w 1665837"/>
                <a:gd name="connsiteY38" fmla="*/ 2530443 h 2811101"/>
                <a:gd name="connsiteX39" fmla="*/ 1475714 w 1665837"/>
                <a:gd name="connsiteY39" fmla="*/ 2589291 h 2811101"/>
                <a:gd name="connsiteX40" fmla="*/ 1579829 w 1665837"/>
                <a:gd name="connsiteY40" fmla="*/ 2729620 h 2811101"/>
                <a:gd name="connsiteX41" fmla="*/ 1665837 w 1665837"/>
                <a:gd name="connsiteY41" fmla="*/ 2811101 h 2811101"/>
                <a:gd name="connsiteX42" fmla="*/ 1661310 w 1665837"/>
                <a:gd name="connsiteY42" fmla="*/ 2693406 h 2811101"/>
                <a:gd name="connsiteX43" fmla="*/ 1552668 w 1665837"/>
                <a:gd name="connsiteY43" fmla="*/ 2530443 h 2811101"/>
                <a:gd name="connsiteX44" fmla="*/ 1448554 w 1665837"/>
                <a:gd name="connsiteY44" fmla="*/ 2322214 h 2811101"/>
                <a:gd name="connsiteX45" fmla="*/ 1267484 w 1665837"/>
                <a:gd name="connsiteY45" fmla="*/ 2005342 h 2811101"/>
                <a:gd name="connsiteX46" fmla="*/ 1199583 w 1665837"/>
                <a:gd name="connsiteY46" fmla="*/ 1788059 h 2811101"/>
                <a:gd name="connsiteX47" fmla="*/ 1131682 w 1665837"/>
                <a:gd name="connsiteY47" fmla="*/ 1561723 h 2811101"/>
                <a:gd name="connsiteX48" fmla="*/ 1086415 w 1665837"/>
                <a:gd name="connsiteY48" fmla="*/ 1317279 h 2811101"/>
                <a:gd name="connsiteX49" fmla="*/ 991354 w 1665837"/>
                <a:gd name="connsiteY49" fmla="*/ 1054729 h 2811101"/>
                <a:gd name="connsiteX50" fmla="*/ 937033 w 1665837"/>
                <a:gd name="connsiteY50" fmla="*/ 955140 h 2811101"/>
                <a:gd name="connsiteX51" fmla="*/ 896292 w 1665837"/>
                <a:gd name="connsiteY51" fmla="*/ 887239 h 2811101"/>
                <a:gd name="connsiteX52" fmla="*/ 706169 w 1665837"/>
                <a:gd name="connsiteY52" fmla="*/ 733330 h 2811101"/>
                <a:gd name="connsiteX53" fmla="*/ 620162 w 1665837"/>
                <a:gd name="connsiteY53" fmla="*/ 692590 h 2811101"/>
                <a:gd name="connsiteX54" fmla="*/ 484360 w 1665837"/>
                <a:gd name="connsiteY54" fmla="*/ 651849 h 2811101"/>
                <a:gd name="connsiteX55" fmla="*/ 258023 w 1665837"/>
                <a:gd name="connsiteY55" fmla="*/ 615635 h 2811101"/>
                <a:gd name="connsiteX56" fmla="*/ 230863 w 1665837"/>
                <a:gd name="connsiteY56" fmla="*/ 597529 h 2811101"/>
                <a:gd name="connsiteX57" fmla="*/ 208229 w 1665837"/>
                <a:gd name="connsiteY57" fmla="*/ 547734 h 2811101"/>
                <a:gd name="connsiteX58" fmla="*/ 190122 w 1665837"/>
                <a:gd name="connsiteY58" fmla="*/ 506994 h 2811101"/>
                <a:gd name="connsiteX59" fmla="*/ 190122 w 1665837"/>
                <a:gd name="connsiteY59" fmla="*/ 461727 h 2811101"/>
                <a:gd name="connsiteX60" fmla="*/ 194649 w 1665837"/>
                <a:gd name="connsiteY60" fmla="*/ 425513 h 2811101"/>
                <a:gd name="connsiteX61" fmla="*/ 167488 w 1665837"/>
                <a:gd name="connsiteY61" fmla="*/ 402879 h 2811101"/>
                <a:gd name="connsiteX62" fmla="*/ 122221 w 1665837"/>
                <a:gd name="connsiteY62" fmla="*/ 402879 h 2811101"/>
                <a:gd name="connsiteX63" fmla="*/ 108641 w 1665837"/>
                <a:gd name="connsiteY63" fmla="*/ 384772 h 2811101"/>
                <a:gd name="connsiteX64" fmla="*/ 108641 w 1665837"/>
                <a:gd name="connsiteY64" fmla="*/ 384772 h 2811101"/>
                <a:gd name="connsiteX65" fmla="*/ 190122 w 1665837"/>
                <a:gd name="connsiteY65" fmla="*/ 330451 h 2811101"/>
                <a:gd name="connsiteX66" fmla="*/ 344031 w 1665837"/>
                <a:gd name="connsiteY66" fmla="*/ 280657 h 2811101"/>
                <a:gd name="connsiteX67" fmla="*/ 443619 w 1665837"/>
                <a:gd name="connsiteY67" fmla="*/ 267077 h 2811101"/>
                <a:gd name="connsiteX68" fmla="*/ 488886 w 1665837"/>
                <a:gd name="connsiteY68" fmla="*/ 244443 h 2811101"/>
                <a:gd name="connsiteX69" fmla="*/ 538680 w 1665837"/>
                <a:gd name="connsiteY69" fmla="*/ 194649 h 2811101"/>
                <a:gd name="connsiteX70" fmla="*/ 547734 w 1665837"/>
                <a:gd name="connsiteY70" fmla="*/ 0 h 2811101"/>
                <a:gd name="connsiteX71" fmla="*/ 479833 w 1665837"/>
                <a:gd name="connsiteY71" fmla="*/ 9053 h 2811101"/>
                <a:gd name="connsiteX0" fmla="*/ 479833 w 1665837"/>
                <a:gd name="connsiteY0" fmla="*/ 9053 h 2811101"/>
                <a:gd name="connsiteX1" fmla="*/ 470779 w 1665837"/>
                <a:gd name="connsiteY1" fmla="*/ 86008 h 2811101"/>
                <a:gd name="connsiteX2" fmla="*/ 443619 w 1665837"/>
                <a:gd name="connsiteY2" fmla="*/ 140329 h 2811101"/>
                <a:gd name="connsiteX3" fmla="*/ 380245 w 1665837"/>
                <a:gd name="connsiteY3" fmla="*/ 185596 h 2811101"/>
                <a:gd name="connsiteX4" fmla="*/ 321397 w 1665837"/>
                <a:gd name="connsiteY4" fmla="*/ 185596 h 2811101"/>
                <a:gd name="connsiteX5" fmla="*/ 253496 w 1665837"/>
                <a:gd name="connsiteY5" fmla="*/ 208230 h 2811101"/>
                <a:gd name="connsiteX6" fmla="*/ 199175 w 1665837"/>
                <a:gd name="connsiteY6" fmla="*/ 212756 h 2811101"/>
                <a:gd name="connsiteX7" fmla="*/ 185595 w 1665837"/>
                <a:gd name="connsiteY7" fmla="*/ 253497 h 2811101"/>
                <a:gd name="connsiteX8" fmla="*/ 140328 w 1665837"/>
                <a:gd name="connsiteY8" fmla="*/ 271604 h 2811101"/>
                <a:gd name="connsiteX9" fmla="*/ 90534 w 1665837"/>
                <a:gd name="connsiteY9" fmla="*/ 267077 h 2811101"/>
                <a:gd name="connsiteX10" fmla="*/ 54320 w 1665837"/>
                <a:gd name="connsiteY10" fmla="*/ 258024 h 2811101"/>
                <a:gd name="connsiteX11" fmla="*/ 22632 w 1665837"/>
                <a:gd name="connsiteY11" fmla="*/ 289710 h 2811101"/>
                <a:gd name="connsiteX12" fmla="*/ 0 w 1665837"/>
                <a:gd name="connsiteY12" fmla="*/ 339505 h 2811101"/>
                <a:gd name="connsiteX13" fmla="*/ 36213 w 1665837"/>
                <a:gd name="connsiteY13" fmla="*/ 402879 h 2811101"/>
                <a:gd name="connsiteX14" fmla="*/ 76954 w 1665837"/>
                <a:gd name="connsiteY14" fmla="*/ 457200 h 2811101"/>
                <a:gd name="connsiteX15" fmla="*/ 95639 w 1665837"/>
                <a:gd name="connsiteY15" fmla="*/ 520574 h 2811101"/>
                <a:gd name="connsiteX16" fmla="*/ 109413 w 1665837"/>
                <a:gd name="connsiteY16" fmla="*/ 597721 h 2811101"/>
                <a:gd name="connsiteX17" fmla="*/ 185595 w 1665837"/>
                <a:gd name="connsiteY17" fmla="*/ 673132 h 2811101"/>
                <a:gd name="connsiteX18" fmla="*/ 285183 w 1665837"/>
                <a:gd name="connsiteY18" fmla="*/ 701643 h 2811101"/>
                <a:gd name="connsiteX19" fmla="*/ 366665 w 1665837"/>
                <a:gd name="connsiteY19" fmla="*/ 728804 h 2811101"/>
                <a:gd name="connsiteX20" fmla="*/ 420986 w 1665837"/>
                <a:gd name="connsiteY20" fmla="*/ 760491 h 2811101"/>
                <a:gd name="connsiteX21" fmla="*/ 497940 w 1665837"/>
                <a:gd name="connsiteY21" fmla="*/ 769544 h 2811101"/>
                <a:gd name="connsiteX22" fmla="*/ 583948 w 1665837"/>
                <a:gd name="connsiteY22" fmla="*/ 769544 h 2811101"/>
                <a:gd name="connsiteX23" fmla="*/ 656375 w 1665837"/>
                <a:gd name="connsiteY23" fmla="*/ 792178 h 2811101"/>
                <a:gd name="connsiteX24" fmla="*/ 701643 w 1665837"/>
                <a:gd name="connsiteY24" fmla="*/ 851026 h 2811101"/>
                <a:gd name="connsiteX25" fmla="*/ 765017 w 1665837"/>
                <a:gd name="connsiteY25" fmla="*/ 882713 h 2811101"/>
                <a:gd name="connsiteX26" fmla="*/ 823865 w 1665837"/>
                <a:gd name="connsiteY26" fmla="*/ 959667 h 2811101"/>
                <a:gd name="connsiteX27" fmla="*/ 873659 w 1665837"/>
                <a:gd name="connsiteY27" fmla="*/ 1000408 h 2811101"/>
                <a:gd name="connsiteX28" fmla="*/ 923453 w 1665837"/>
                <a:gd name="connsiteY28" fmla="*/ 1136210 h 2811101"/>
                <a:gd name="connsiteX29" fmla="*/ 959666 w 1665837"/>
                <a:gd name="connsiteY29" fmla="*/ 1367073 h 2811101"/>
                <a:gd name="connsiteX30" fmla="*/ 1000407 w 1665837"/>
                <a:gd name="connsiteY30" fmla="*/ 1511929 h 2811101"/>
                <a:gd name="connsiteX31" fmla="*/ 1036621 w 1665837"/>
                <a:gd name="connsiteY31" fmla="*/ 1647730 h 2811101"/>
                <a:gd name="connsiteX32" fmla="*/ 1063781 w 1665837"/>
                <a:gd name="connsiteY32" fmla="*/ 1760899 h 2811101"/>
                <a:gd name="connsiteX33" fmla="*/ 1131682 w 1665837"/>
                <a:gd name="connsiteY33" fmla="*/ 2000816 h 2811101"/>
                <a:gd name="connsiteX34" fmla="*/ 1240324 w 1665837"/>
                <a:gd name="connsiteY34" fmla="*/ 2199992 h 2811101"/>
                <a:gd name="connsiteX35" fmla="*/ 1308225 w 1665837"/>
                <a:gd name="connsiteY35" fmla="*/ 2276946 h 2811101"/>
                <a:gd name="connsiteX36" fmla="*/ 1367072 w 1665837"/>
                <a:gd name="connsiteY36" fmla="*/ 2421802 h 2811101"/>
                <a:gd name="connsiteX37" fmla="*/ 1367072 w 1665837"/>
                <a:gd name="connsiteY37" fmla="*/ 2489703 h 2811101"/>
                <a:gd name="connsiteX38" fmla="*/ 1394233 w 1665837"/>
                <a:gd name="connsiteY38" fmla="*/ 2530443 h 2811101"/>
                <a:gd name="connsiteX39" fmla="*/ 1475714 w 1665837"/>
                <a:gd name="connsiteY39" fmla="*/ 2589291 h 2811101"/>
                <a:gd name="connsiteX40" fmla="*/ 1579829 w 1665837"/>
                <a:gd name="connsiteY40" fmla="*/ 2729620 h 2811101"/>
                <a:gd name="connsiteX41" fmla="*/ 1665837 w 1665837"/>
                <a:gd name="connsiteY41" fmla="*/ 2811101 h 2811101"/>
                <a:gd name="connsiteX42" fmla="*/ 1661310 w 1665837"/>
                <a:gd name="connsiteY42" fmla="*/ 2693406 h 2811101"/>
                <a:gd name="connsiteX43" fmla="*/ 1552668 w 1665837"/>
                <a:gd name="connsiteY43" fmla="*/ 2530443 h 2811101"/>
                <a:gd name="connsiteX44" fmla="*/ 1448554 w 1665837"/>
                <a:gd name="connsiteY44" fmla="*/ 2322214 h 2811101"/>
                <a:gd name="connsiteX45" fmla="*/ 1267484 w 1665837"/>
                <a:gd name="connsiteY45" fmla="*/ 2005342 h 2811101"/>
                <a:gd name="connsiteX46" fmla="*/ 1199583 w 1665837"/>
                <a:gd name="connsiteY46" fmla="*/ 1788059 h 2811101"/>
                <a:gd name="connsiteX47" fmla="*/ 1131682 w 1665837"/>
                <a:gd name="connsiteY47" fmla="*/ 1561723 h 2811101"/>
                <a:gd name="connsiteX48" fmla="*/ 1086415 w 1665837"/>
                <a:gd name="connsiteY48" fmla="*/ 1317279 h 2811101"/>
                <a:gd name="connsiteX49" fmla="*/ 991354 w 1665837"/>
                <a:gd name="connsiteY49" fmla="*/ 1054729 h 2811101"/>
                <a:gd name="connsiteX50" fmla="*/ 937033 w 1665837"/>
                <a:gd name="connsiteY50" fmla="*/ 955140 h 2811101"/>
                <a:gd name="connsiteX51" fmla="*/ 896292 w 1665837"/>
                <a:gd name="connsiteY51" fmla="*/ 887239 h 2811101"/>
                <a:gd name="connsiteX52" fmla="*/ 706169 w 1665837"/>
                <a:gd name="connsiteY52" fmla="*/ 733330 h 2811101"/>
                <a:gd name="connsiteX53" fmla="*/ 620162 w 1665837"/>
                <a:gd name="connsiteY53" fmla="*/ 692590 h 2811101"/>
                <a:gd name="connsiteX54" fmla="*/ 484360 w 1665837"/>
                <a:gd name="connsiteY54" fmla="*/ 651849 h 2811101"/>
                <a:gd name="connsiteX55" fmla="*/ 258023 w 1665837"/>
                <a:gd name="connsiteY55" fmla="*/ 615635 h 2811101"/>
                <a:gd name="connsiteX56" fmla="*/ 230863 w 1665837"/>
                <a:gd name="connsiteY56" fmla="*/ 597529 h 2811101"/>
                <a:gd name="connsiteX57" fmla="*/ 208229 w 1665837"/>
                <a:gd name="connsiteY57" fmla="*/ 547734 h 2811101"/>
                <a:gd name="connsiteX58" fmla="*/ 190122 w 1665837"/>
                <a:gd name="connsiteY58" fmla="*/ 506994 h 2811101"/>
                <a:gd name="connsiteX59" fmla="*/ 190122 w 1665837"/>
                <a:gd name="connsiteY59" fmla="*/ 461727 h 2811101"/>
                <a:gd name="connsiteX60" fmla="*/ 194649 w 1665837"/>
                <a:gd name="connsiteY60" fmla="*/ 425513 h 2811101"/>
                <a:gd name="connsiteX61" fmla="*/ 167488 w 1665837"/>
                <a:gd name="connsiteY61" fmla="*/ 402879 h 2811101"/>
                <a:gd name="connsiteX62" fmla="*/ 122221 w 1665837"/>
                <a:gd name="connsiteY62" fmla="*/ 402879 h 2811101"/>
                <a:gd name="connsiteX63" fmla="*/ 108641 w 1665837"/>
                <a:gd name="connsiteY63" fmla="*/ 384772 h 2811101"/>
                <a:gd name="connsiteX64" fmla="*/ 108641 w 1665837"/>
                <a:gd name="connsiteY64" fmla="*/ 384772 h 2811101"/>
                <a:gd name="connsiteX65" fmla="*/ 190122 w 1665837"/>
                <a:gd name="connsiteY65" fmla="*/ 330451 h 2811101"/>
                <a:gd name="connsiteX66" fmla="*/ 344031 w 1665837"/>
                <a:gd name="connsiteY66" fmla="*/ 280657 h 2811101"/>
                <a:gd name="connsiteX67" fmla="*/ 443619 w 1665837"/>
                <a:gd name="connsiteY67" fmla="*/ 267077 h 2811101"/>
                <a:gd name="connsiteX68" fmla="*/ 488886 w 1665837"/>
                <a:gd name="connsiteY68" fmla="*/ 244443 h 2811101"/>
                <a:gd name="connsiteX69" fmla="*/ 538680 w 1665837"/>
                <a:gd name="connsiteY69" fmla="*/ 194649 h 2811101"/>
                <a:gd name="connsiteX70" fmla="*/ 547734 w 1665837"/>
                <a:gd name="connsiteY70" fmla="*/ 0 h 2811101"/>
                <a:gd name="connsiteX71" fmla="*/ 479833 w 1665837"/>
                <a:gd name="connsiteY71" fmla="*/ 9053 h 2811101"/>
                <a:gd name="connsiteX0" fmla="*/ 479833 w 1665837"/>
                <a:gd name="connsiteY0" fmla="*/ 9053 h 2811101"/>
                <a:gd name="connsiteX1" fmla="*/ 470779 w 1665837"/>
                <a:gd name="connsiteY1" fmla="*/ 86008 h 2811101"/>
                <a:gd name="connsiteX2" fmla="*/ 443619 w 1665837"/>
                <a:gd name="connsiteY2" fmla="*/ 140329 h 2811101"/>
                <a:gd name="connsiteX3" fmla="*/ 380245 w 1665837"/>
                <a:gd name="connsiteY3" fmla="*/ 185596 h 2811101"/>
                <a:gd name="connsiteX4" fmla="*/ 321397 w 1665837"/>
                <a:gd name="connsiteY4" fmla="*/ 185596 h 2811101"/>
                <a:gd name="connsiteX5" fmla="*/ 253496 w 1665837"/>
                <a:gd name="connsiteY5" fmla="*/ 208230 h 2811101"/>
                <a:gd name="connsiteX6" fmla="*/ 199175 w 1665837"/>
                <a:gd name="connsiteY6" fmla="*/ 212756 h 2811101"/>
                <a:gd name="connsiteX7" fmla="*/ 185595 w 1665837"/>
                <a:gd name="connsiteY7" fmla="*/ 253497 h 2811101"/>
                <a:gd name="connsiteX8" fmla="*/ 140328 w 1665837"/>
                <a:gd name="connsiteY8" fmla="*/ 271604 h 2811101"/>
                <a:gd name="connsiteX9" fmla="*/ 90534 w 1665837"/>
                <a:gd name="connsiteY9" fmla="*/ 267077 h 2811101"/>
                <a:gd name="connsiteX10" fmla="*/ 54320 w 1665837"/>
                <a:gd name="connsiteY10" fmla="*/ 258024 h 2811101"/>
                <a:gd name="connsiteX11" fmla="*/ 22632 w 1665837"/>
                <a:gd name="connsiteY11" fmla="*/ 289710 h 2811101"/>
                <a:gd name="connsiteX12" fmla="*/ 0 w 1665837"/>
                <a:gd name="connsiteY12" fmla="*/ 339505 h 2811101"/>
                <a:gd name="connsiteX13" fmla="*/ 36213 w 1665837"/>
                <a:gd name="connsiteY13" fmla="*/ 402879 h 2811101"/>
                <a:gd name="connsiteX14" fmla="*/ 76954 w 1665837"/>
                <a:gd name="connsiteY14" fmla="*/ 457200 h 2811101"/>
                <a:gd name="connsiteX15" fmla="*/ 95639 w 1665837"/>
                <a:gd name="connsiteY15" fmla="*/ 520574 h 2811101"/>
                <a:gd name="connsiteX16" fmla="*/ 139748 w 1665837"/>
                <a:gd name="connsiteY16" fmla="*/ 589054 h 2811101"/>
                <a:gd name="connsiteX17" fmla="*/ 185595 w 1665837"/>
                <a:gd name="connsiteY17" fmla="*/ 673132 h 2811101"/>
                <a:gd name="connsiteX18" fmla="*/ 285183 w 1665837"/>
                <a:gd name="connsiteY18" fmla="*/ 701643 h 2811101"/>
                <a:gd name="connsiteX19" fmla="*/ 366665 w 1665837"/>
                <a:gd name="connsiteY19" fmla="*/ 728804 h 2811101"/>
                <a:gd name="connsiteX20" fmla="*/ 420986 w 1665837"/>
                <a:gd name="connsiteY20" fmla="*/ 760491 h 2811101"/>
                <a:gd name="connsiteX21" fmla="*/ 497940 w 1665837"/>
                <a:gd name="connsiteY21" fmla="*/ 769544 h 2811101"/>
                <a:gd name="connsiteX22" fmla="*/ 583948 w 1665837"/>
                <a:gd name="connsiteY22" fmla="*/ 769544 h 2811101"/>
                <a:gd name="connsiteX23" fmla="*/ 656375 w 1665837"/>
                <a:gd name="connsiteY23" fmla="*/ 792178 h 2811101"/>
                <a:gd name="connsiteX24" fmla="*/ 701643 w 1665837"/>
                <a:gd name="connsiteY24" fmla="*/ 851026 h 2811101"/>
                <a:gd name="connsiteX25" fmla="*/ 765017 w 1665837"/>
                <a:gd name="connsiteY25" fmla="*/ 882713 h 2811101"/>
                <a:gd name="connsiteX26" fmla="*/ 823865 w 1665837"/>
                <a:gd name="connsiteY26" fmla="*/ 959667 h 2811101"/>
                <a:gd name="connsiteX27" fmla="*/ 873659 w 1665837"/>
                <a:gd name="connsiteY27" fmla="*/ 1000408 h 2811101"/>
                <a:gd name="connsiteX28" fmla="*/ 923453 w 1665837"/>
                <a:gd name="connsiteY28" fmla="*/ 1136210 h 2811101"/>
                <a:gd name="connsiteX29" fmla="*/ 959666 w 1665837"/>
                <a:gd name="connsiteY29" fmla="*/ 1367073 h 2811101"/>
                <a:gd name="connsiteX30" fmla="*/ 1000407 w 1665837"/>
                <a:gd name="connsiteY30" fmla="*/ 1511929 h 2811101"/>
                <a:gd name="connsiteX31" fmla="*/ 1036621 w 1665837"/>
                <a:gd name="connsiteY31" fmla="*/ 1647730 h 2811101"/>
                <a:gd name="connsiteX32" fmla="*/ 1063781 w 1665837"/>
                <a:gd name="connsiteY32" fmla="*/ 1760899 h 2811101"/>
                <a:gd name="connsiteX33" fmla="*/ 1131682 w 1665837"/>
                <a:gd name="connsiteY33" fmla="*/ 2000816 h 2811101"/>
                <a:gd name="connsiteX34" fmla="*/ 1240324 w 1665837"/>
                <a:gd name="connsiteY34" fmla="*/ 2199992 h 2811101"/>
                <a:gd name="connsiteX35" fmla="*/ 1308225 w 1665837"/>
                <a:gd name="connsiteY35" fmla="*/ 2276946 h 2811101"/>
                <a:gd name="connsiteX36" fmla="*/ 1367072 w 1665837"/>
                <a:gd name="connsiteY36" fmla="*/ 2421802 h 2811101"/>
                <a:gd name="connsiteX37" fmla="*/ 1367072 w 1665837"/>
                <a:gd name="connsiteY37" fmla="*/ 2489703 h 2811101"/>
                <a:gd name="connsiteX38" fmla="*/ 1394233 w 1665837"/>
                <a:gd name="connsiteY38" fmla="*/ 2530443 h 2811101"/>
                <a:gd name="connsiteX39" fmla="*/ 1475714 w 1665837"/>
                <a:gd name="connsiteY39" fmla="*/ 2589291 h 2811101"/>
                <a:gd name="connsiteX40" fmla="*/ 1579829 w 1665837"/>
                <a:gd name="connsiteY40" fmla="*/ 2729620 h 2811101"/>
                <a:gd name="connsiteX41" fmla="*/ 1665837 w 1665837"/>
                <a:gd name="connsiteY41" fmla="*/ 2811101 h 2811101"/>
                <a:gd name="connsiteX42" fmla="*/ 1661310 w 1665837"/>
                <a:gd name="connsiteY42" fmla="*/ 2693406 h 2811101"/>
                <a:gd name="connsiteX43" fmla="*/ 1552668 w 1665837"/>
                <a:gd name="connsiteY43" fmla="*/ 2530443 h 2811101"/>
                <a:gd name="connsiteX44" fmla="*/ 1448554 w 1665837"/>
                <a:gd name="connsiteY44" fmla="*/ 2322214 h 2811101"/>
                <a:gd name="connsiteX45" fmla="*/ 1267484 w 1665837"/>
                <a:gd name="connsiteY45" fmla="*/ 2005342 h 2811101"/>
                <a:gd name="connsiteX46" fmla="*/ 1199583 w 1665837"/>
                <a:gd name="connsiteY46" fmla="*/ 1788059 h 2811101"/>
                <a:gd name="connsiteX47" fmla="*/ 1131682 w 1665837"/>
                <a:gd name="connsiteY47" fmla="*/ 1561723 h 2811101"/>
                <a:gd name="connsiteX48" fmla="*/ 1086415 w 1665837"/>
                <a:gd name="connsiteY48" fmla="*/ 1317279 h 2811101"/>
                <a:gd name="connsiteX49" fmla="*/ 991354 w 1665837"/>
                <a:gd name="connsiteY49" fmla="*/ 1054729 h 2811101"/>
                <a:gd name="connsiteX50" fmla="*/ 937033 w 1665837"/>
                <a:gd name="connsiteY50" fmla="*/ 955140 h 2811101"/>
                <a:gd name="connsiteX51" fmla="*/ 896292 w 1665837"/>
                <a:gd name="connsiteY51" fmla="*/ 887239 h 2811101"/>
                <a:gd name="connsiteX52" fmla="*/ 706169 w 1665837"/>
                <a:gd name="connsiteY52" fmla="*/ 733330 h 2811101"/>
                <a:gd name="connsiteX53" fmla="*/ 620162 w 1665837"/>
                <a:gd name="connsiteY53" fmla="*/ 692590 h 2811101"/>
                <a:gd name="connsiteX54" fmla="*/ 484360 w 1665837"/>
                <a:gd name="connsiteY54" fmla="*/ 651849 h 2811101"/>
                <a:gd name="connsiteX55" fmla="*/ 258023 w 1665837"/>
                <a:gd name="connsiteY55" fmla="*/ 615635 h 2811101"/>
                <a:gd name="connsiteX56" fmla="*/ 230863 w 1665837"/>
                <a:gd name="connsiteY56" fmla="*/ 597529 h 2811101"/>
                <a:gd name="connsiteX57" fmla="*/ 208229 w 1665837"/>
                <a:gd name="connsiteY57" fmla="*/ 547734 h 2811101"/>
                <a:gd name="connsiteX58" fmla="*/ 190122 w 1665837"/>
                <a:gd name="connsiteY58" fmla="*/ 506994 h 2811101"/>
                <a:gd name="connsiteX59" fmla="*/ 190122 w 1665837"/>
                <a:gd name="connsiteY59" fmla="*/ 461727 h 2811101"/>
                <a:gd name="connsiteX60" fmla="*/ 194649 w 1665837"/>
                <a:gd name="connsiteY60" fmla="*/ 425513 h 2811101"/>
                <a:gd name="connsiteX61" fmla="*/ 167488 w 1665837"/>
                <a:gd name="connsiteY61" fmla="*/ 402879 h 2811101"/>
                <a:gd name="connsiteX62" fmla="*/ 122221 w 1665837"/>
                <a:gd name="connsiteY62" fmla="*/ 402879 h 2811101"/>
                <a:gd name="connsiteX63" fmla="*/ 108641 w 1665837"/>
                <a:gd name="connsiteY63" fmla="*/ 384772 h 2811101"/>
                <a:gd name="connsiteX64" fmla="*/ 108641 w 1665837"/>
                <a:gd name="connsiteY64" fmla="*/ 384772 h 2811101"/>
                <a:gd name="connsiteX65" fmla="*/ 190122 w 1665837"/>
                <a:gd name="connsiteY65" fmla="*/ 330451 h 2811101"/>
                <a:gd name="connsiteX66" fmla="*/ 344031 w 1665837"/>
                <a:gd name="connsiteY66" fmla="*/ 280657 h 2811101"/>
                <a:gd name="connsiteX67" fmla="*/ 443619 w 1665837"/>
                <a:gd name="connsiteY67" fmla="*/ 267077 h 2811101"/>
                <a:gd name="connsiteX68" fmla="*/ 488886 w 1665837"/>
                <a:gd name="connsiteY68" fmla="*/ 244443 h 2811101"/>
                <a:gd name="connsiteX69" fmla="*/ 538680 w 1665837"/>
                <a:gd name="connsiteY69" fmla="*/ 194649 h 2811101"/>
                <a:gd name="connsiteX70" fmla="*/ 547734 w 1665837"/>
                <a:gd name="connsiteY70" fmla="*/ 0 h 2811101"/>
                <a:gd name="connsiteX71" fmla="*/ 479833 w 1665837"/>
                <a:gd name="connsiteY71" fmla="*/ 9053 h 2811101"/>
                <a:gd name="connsiteX0" fmla="*/ 479833 w 1665837"/>
                <a:gd name="connsiteY0" fmla="*/ 9053 h 2811101"/>
                <a:gd name="connsiteX1" fmla="*/ 470779 w 1665837"/>
                <a:gd name="connsiteY1" fmla="*/ 86008 h 2811101"/>
                <a:gd name="connsiteX2" fmla="*/ 443619 w 1665837"/>
                <a:gd name="connsiteY2" fmla="*/ 140329 h 2811101"/>
                <a:gd name="connsiteX3" fmla="*/ 380245 w 1665837"/>
                <a:gd name="connsiteY3" fmla="*/ 185596 h 2811101"/>
                <a:gd name="connsiteX4" fmla="*/ 321397 w 1665837"/>
                <a:gd name="connsiteY4" fmla="*/ 185596 h 2811101"/>
                <a:gd name="connsiteX5" fmla="*/ 253496 w 1665837"/>
                <a:gd name="connsiteY5" fmla="*/ 208230 h 2811101"/>
                <a:gd name="connsiteX6" fmla="*/ 199175 w 1665837"/>
                <a:gd name="connsiteY6" fmla="*/ 212756 h 2811101"/>
                <a:gd name="connsiteX7" fmla="*/ 185595 w 1665837"/>
                <a:gd name="connsiteY7" fmla="*/ 253497 h 2811101"/>
                <a:gd name="connsiteX8" fmla="*/ 140328 w 1665837"/>
                <a:gd name="connsiteY8" fmla="*/ 271604 h 2811101"/>
                <a:gd name="connsiteX9" fmla="*/ 90534 w 1665837"/>
                <a:gd name="connsiteY9" fmla="*/ 267077 h 2811101"/>
                <a:gd name="connsiteX10" fmla="*/ 54320 w 1665837"/>
                <a:gd name="connsiteY10" fmla="*/ 258024 h 2811101"/>
                <a:gd name="connsiteX11" fmla="*/ 22632 w 1665837"/>
                <a:gd name="connsiteY11" fmla="*/ 289710 h 2811101"/>
                <a:gd name="connsiteX12" fmla="*/ 0 w 1665837"/>
                <a:gd name="connsiteY12" fmla="*/ 339505 h 2811101"/>
                <a:gd name="connsiteX13" fmla="*/ 36213 w 1665837"/>
                <a:gd name="connsiteY13" fmla="*/ 402879 h 2811101"/>
                <a:gd name="connsiteX14" fmla="*/ 76954 w 1665837"/>
                <a:gd name="connsiteY14" fmla="*/ 457200 h 2811101"/>
                <a:gd name="connsiteX15" fmla="*/ 95639 w 1665837"/>
                <a:gd name="connsiteY15" fmla="*/ 520574 h 2811101"/>
                <a:gd name="connsiteX16" fmla="*/ 139748 w 1665837"/>
                <a:gd name="connsiteY16" fmla="*/ 589054 h 2811101"/>
                <a:gd name="connsiteX17" fmla="*/ 198596 w 1665837"/>
                <a:gd name="connsiteY17" fmla="*/ 673132 h 2811101"/>
                <a:gd name="connsiteX18" fmla="*/ 285183 w 1665837"/>
                <a:gd name="connsiteY18" fmla="*/ 701643 h 2811101"/>
                <a:gd name="connsiteX19" fmla="*/ 366665 w 1665837"/>
                <a:gd name="connsiteY19" fmla="*/ 728804 h 2811101"/>
                <a:gd name="connsiteX20" fmla="*/ 420986 w 1665837"/>
                <a:gd name="connsiteY20" fmla="*/ 760491 h 2811101"/>
                <a:gd name="connsiteX21" fmla="*/ 497940 w 1665837"/>
                <a:gd name="connsiteY21" fmla="*/ 769544 h 2811101"/>
                <a:gd name="connsiteX22" fmla="*/ 583948 w 1665837"/>
                <a:gd name="connsiteY22" fmla="*/ 769544 h 2811101"/>
                <a:gd name="connsiteX23" fmla="*/ 656375 w 1665837"/>
                <a:gd name="connsiteY23" fmla="*/ 792178 h 2811101"/>
                <a:gd name="connsiteX24" fmla="*/ 701643 w 1665837"/>
                <a:gd name="connsiteY24" fmla="*/ 851026 h 2811101"/>
                <a:gd name="connsiteX25" fmla="*/ 765017 w 1665837"/>
                <a:gd name="connsiteY25" fmla="*/ 882713 h 2811101"/>
                <a:gd name="connsiteX26" fmla="*/ 823865 w 1665837"/>
                <a:gd name="connsiteY26" fmla="*/ 959667 h 2811101"/>
                <a:gd name="connsiteX27" fmla="*/ 873659 w 1665837"/>
                <a:gd name="connsiteY27" fmla="*/ 1000408 h 2811101"/>
                <a:gd name="connsiteX28" fmla="*/ 923453 w 1665837"/>
                <a:gd name="connsiteY28" fmla="*/ 1136210 h 2811101"/>
                <a:gd name="connsiteX29" fmla="*/ 959666 w 1665837"/>
                <a:gd name="connsiteY29" fmla="*/ 1367073 h 2811101"/>
                <a:gd name="connsiteX30" fmla="*/ 1000407 w 1665837"/>
                <a:gd name="connsiteY30" fmla="*/ 1511929 h 2811101"/>
                <a:gd name="connsiteX31" fmla="*/ 1036621 w 1665837"/>
                <a:gd name="connsiteY31" fmla="*/ 1647730 h 2811101"/>
                <a:gd name="connsiteX32" fmla="*/ 1063781 w 1665837"/>
                <a:gd name="connsiteY32" fmla="*/ 1760899 h 2811101"/>
                <a:gd name="connsiteX33" fmla="*/ 1131682 w 1665837"/>
                <a:gd name="connsiteY33" fmla="*/ 2000816 h 2811101"/>
                <a:gd name="connsiteX34" fmla="*/ 1240324 w 1665837"/>
                <a:gd name="connsiteY34" fmla="*/ 2199992 h 2811101"/>
                <a:gd name="connsiteX35" fmla="*/ 1308225 w 1665837"/>
                <a:gd name="connsiteY35" fmla="*/ 2276946 h 2811101"/>
                <a:gd name="connsiteX36" fmla="*/ 1367072 w 1665837"/>
                <a:gd name="connsiteY36" fmla="*/ 2421802 h 2811101"/>
                <a:gd name="connsiteX37" fmla="*/ 1367072 w 1665837"/>
                <a:gd name="connsiteY37" fmla="*/ 2489703 h 2811101"/>
                <a:gd name="connsiteX38" fmla="*/ 1394233 w 1665837"/>
                <a:gd name="connsiteY38" fmla="*/ 2530443 h 2811101"/>
                <a:gd name="connsiteX39" fmla="*/ 1475714 w 1665837"/>
                <a:gd name="connsiteY39" fmla="*/ 2589291 h 2811101"/>
                <a:gd name="connsiteX40" fmla="*/ 1579829 w 1665837"/>
                <a:gd name="connsiteY40" fmla="*/ 2729620 h 2811101"/>
                <a:gd name="connsiteX41" fmla="*/ 1665837 w 1665837"/>
                <a:gd name="connsiteY41" fmla="*/ 2811101 h 2811101"/>
                <a:gd name="connsiteX42" fmla="*/ 1661310 w 1665837"/>
                <a:gd name="connsiteY42" fmla="*/ 2693406 h 2811101"/>
                <a:gd name="connsiteX43" fmla="*/ 1552668 w 1665837"/>
                <a:gd name="connsiteY43" fmla="*/ 2530443 h 2811101"/>
                <a:gd name="connsiteX44" fmla="*/ 1448554 w 1665837"/>
                <a:gd name="connsiteY44" fmla="*/ 2322214 h 2811101"/>
                <a:gd name="connsiteX45" fmla="*/ 1267484 w 1665837"/>
                <a:gd name="connsiteY45" fmla="*/ 2005342 h 2811101"/>
                <a:gd name="connsiteX46" fmla="*/ 1199583 w 1665837"/>
                <a:gd name="connsiteY46" fmla="*/ 1788059 h 2811101"/>
                <a:gd name="connsiteX47" fmla="*/ 1131682 w 1665837"/>
                <a:gd name="connsiteY47" fmla="*/ 1561723 h 2811101"/>
                <a:gd name="connsiteX48" fmla="*/ 1086415 w 1665837"/>
                <a:gd name="connsiteY48" fmla="*/ 1317279 h 2811101"/>
                <a:gd name="connsiteX49" fmla="*/ 991354 w 1665837"/>
                <a:gd name="connsiteY49" fmla="*/ 1054729 h 2811101"/>
                <a:gd name="connsiteX50" fmla="*/ 937033 w 1665837"/>
                <a:gd name="connsiteY50" fmla="*/ 955140 h 2811101"/>
                <a:gd name="connsiteX51" fmla="*/ 896292 w 1665837"/>
                <a:gd name="connsiteY51" fmla="*/ 887239 h 2811101"/>
                <a:gd name="connsiteX52" fmla="*/ 706169 w 1665837"/>
                <a:gd name="connsiteY52" fmla="*/ 733330 h 2811101"/>
                <a:gd name="connsiteX53" fmla="*/ 620162 w 1665837"/>
                <a:gd name="connsiteY53" fmla="*/ 692590 h 2811101"/>
                <a:gd name="connsiteX54" fmla="*/ 484360 w 1665837"/>
                <a:gd name="connsiteY54" fmla="*/ 651849 h 2811101"/>
                <a:gd name="connsiteX55" fmla="*/ 258023 w 1665837"/>
                <a:gd name="connsiteY55" fmla="*/ 615635 h 2811101"/>
                <a:gd name="connsiteX56" fmla="*/ 230863 w 1665837"/>
                <a:gd name="connsiteY56" fmla="*/ 597529 h 2811101"/>
                <a:gd name="connsiteX57" fmla="*/ 208229 w 1665837"/>
                <a:gd name="connsiteY57" fmla="*/ 547734 h 2811101"/>
                <a:gd name="connsiteX58" fmla="*/ 190122 w 1665837"/>
                <a:gd name="connsiteY58" fmla="*/ 506994 h 2811101"/>
                <a:gd name="connsiteX59" fmla="*/ 190122 w 1665837"/>
                <a:gd name="connsiteY59" fmla="*/ 461727 h 2811101"/>
                <a:gd name="connsiteX60" fmla="*/ 194649 w 1665837"/>
                <a:gd name="connsiteY60" fmla="*/ 425513 h 2811101"/>
                <a:gd name="connsiteX61" fmla="*/ 167488 w 1665837"/>
                <a:gd name="connsiteY61" fmla="*/ 402879 h 2811101"/>
                <a:gd name="connsiteX62" fmla="*/ 122221 w 1665837"/>
                <a:gd name="connsiteY62" fmla="*/ 402879 h 2811101"/>
                <a:gd name="connsiteX63" fmla="*/ 108641 w 1665837"/>
                <a:gd name="connsiteY63" fmla="*/ 384772 h 2811101"/>
                <a:gd name="connsiteX64" fmla="*/ 108641 w 1665837"/>
                <a:gd name="connsiteY64" fmla="*/ 384772 h 2811101"/>
                <a:gd name="connsiteX65" fmla="*/ 190122 w 1665837"/>
                <a:gd name="connsiteY65" fmla="*/ 330451 h 2811101"/>
                <a:gd name="connsiteX66" fmla="*/ 344031 w 1665837"/>
                <a:gd name="connsiteY66" fmla="*/ 280657 h 2811101"/>
                <a:gd name="connsiteX67" fmla="*/ 443619 w 1665837"/>
                <a:gd name="connsiteY67" fmla="*/ 267077 h 2811101"/>
                <a:gd name="connsiteX68" fmla="*/ 488886 w 1665837"/>
                <a:gd name="connsiteY68" fmla="*/ 244443 h 2811101"/>
                <a:gd name="connsiteX69" fmla="*/ 538680 w 1665837"/>
                <a:gd name="connsiteY69" fmla="*/ 194649 h 2811101"/>
                <a:gd name="connsiteX70" fmla="*/ 547734 w 1665837"/>
                <a:gd name="connsiteY70" fmla="*/ 0 h 2811101"/>
                <a:gd name="connsiteX71" fmla="*/ 479833 w 1665837"/>
                <a:gd name="connsiteY71" fmla="*/ 9053 h 2811101"/>
                <a:gd name="connsiteX0" fmla="*/ 479833 w 1665837"/>
                <a:gd name="connsiteY0" fmla="*/ 9053 h 2811101"/>
                <a:gd name="connsiteX1" fmla="*/ 470779 w 1665837"/>
                <a:gd name="connsiteY1" fmla="*/ 86008 h 2811101"/>
                <a:gd name="connsiteX2" fmla="*/ 443619 w 1665837"/>
                <a:gd name="connsiteY2" fmla="*/ 140329 h 2811101"/>
                <a:gd name="connsiteX3" fmla="*/ 380245 w 1665837"/>
                <a:gd name="connsiteY3" fmla="*/ 185596 h 2811101"/>
                <a:gd name="connsiteX4" fmla="*/ 321397 w 1665837"/>
                <a:gd name="connsiteY4" fmla="*/ 185596 h 2811101"/>
                <a:gd name="connsiteX5" fmla="*/ 253496 w 1665837"/>
                <a:gd name="connsiteY5" fmla="*/ 208230 h 2811101"/>
                <a:gd name="connsiteX6" fmla="*/ 199175 w 1665837"/>
                <a:gd name="connsiteY6" fmla="*/ 212756 h 2811101"/>
                <a:gd name="connsiteX7" fmla="*/ 185595 w 1665837"/>
                <a:gd name="connsiteY7" fmla="*/ 253497 h 2811101"/>
                <a:gd name="connsiteX8" fmla="*/ 140328 w 1665837"/>
                <a:gd name="connsiteY8" fmla="*/ 271604 h 2811101"/>
                <a:gd name="connsiteX9" fmla="*/ 90534 w 1665837"/>
                <a:gd name="connsiteY9" fmla="*/ 267077 h 2811101"/>
                <a:gd name="connsiteX10" fmla="*/ 54320 w 1665837"/>
                <a:gd name="connsiteY10" fmla="*/ 258024 h 2811101"/>
                <a:gd name="connsiteX11" fmla="*/ 22632 w 1665837"/>
                <a:gd name="connsiteY11" fmla="*/ 289710 h 2811101"/>
                <a:gd name="connsiteX12" fmla="*/ 0 w 1665837"/>
                <a:gd name="connsiteY12" fmla="*/ 339505 h 2811101"/>
                <a:gd name="connsiteX13" fmla="*/ 36213 w 1665837"/>
                <a:gd name="connsiteY13" fmla="*/ 402879 h 2811101"/>
                <a:gd name="connsiteX14" fmla="*/ 76954 w 1665837"/>
                <a:gd name="connsiteY14" fmla="*/ 457200 h 2811101"/>
                <a:gd name="connsiteX15" fmla="*/ 95639 w 1665837"/>
                <a:gd name="connsiteY15" fmla="*/ 520574 h 2811101"/>
                <a:gd name="connsiteX16" fmla="*/ 139748 w 1665837"/>
                <a:gd name="connsiteY16" fmla="*/ 589054 h 2811101"/>
                <a:gd name="connsiteX17" fmla="*/ 198596 w 1665837"/>
                <a:gd name="connsiteY17" fmla="*/ 673132 h 2811101"/>
                <a:gd name="connsiteX18" fmla="*/ 285183 w 1665837"/>
                <a:gd name="connsiteY18" fmla="*/ 701643 h 2811101"/>
                <a:gd name="connsiteX19" fmla="*/ 366665 w 1665837"/>
                <a:gd name="connsiteY19" fmla="*/ 728804 h 2811101"/>
                <a:gd name="connsiteX20" fmla="*/ 416653 w 1665837"/>
                <a:gd name="connsiteY20" fmla="*/ 786493 h 2811101"/>
                <a:gd name="connsiteX21" fmla="*/ 497940 w 1665837"/>
                <a:gd name="connsiteY21" fmla="*/ 769544 h 2811101"/>
                <a:gd name="connsiteX22" fmla="*/ 583948 w 1665837"/>
                <a:gd name="connsiteY22" fmla="*/ 769544 h 2811101"/>
                <a:gd name="connsiteX23" fmla="*/ 656375 w 1665837"/>
                <a:gd name="connsiteY23" fmla="*/ 792178 h 2811101"/>
                <a:gd name="connsiteX24" fmla="*/ 701643 w 1665837"/>
                <a:gd name="connsiteY24" fmla="*/ 851026 h 2811101"/>
                <a:gd name="connsiteX25" fmla="*/ 765017 w 1665837"/>
                <a:gd name="connsiteY25" fmla="*/ 882713 h 2811101"/>
                <a:gd name="connsiteX26" fmla="*/ 823865 w 1665837"/>
                <a:gd name="connsiteY26" fmla="*/ 959667 h 2811101"/>
                <a:gd name="connsiteX27" fmla="*/ 873659 w 1665837"/>
                <a:gd name="connsiteY27" fmla="*/ 1000408 h 2811101"/>
                <a:gd name="connsiteX28" fmla="*/ 923453 w 1665837"/>
                <a:gd name="connsiteY28" fmla="*/ 1136210 h 2811101"/>
                <a:gd name="connsiteX29" fmla="*/ 959666 w 1665837"/>
                <a:gd name="connsiteY29" fmla="*/ 1367073 h 2811101"/>
                <a:gd name="connsiteX30" fmla="*/ 1000407 w 1665837"/>
                <a:gd name="connsiteY30" fmla="*/ 1511929 h 2811101"/>
                <a:gd name="connsiteX31" fmla="*/ 1036621 w 1665837"/>
                <a:gd name="connsiteY31" fmla="*/ 1647730 h 2811101"/>
                <a:gd name="connsiteX32" fmla="*/ 1063781 w 1665837"/>
                <a:gd name="connsiteY32" fmla="*/ 1760899 h 2811101"/>
                <a:gd name="connsiteX33" fmla="*/ 1131682 w 1665837"/>
                <a:gd name="connsiteY33" fmla="*/ 2000816 h 2811101"/>
                <a:gd name="connsiteX34" fmla="*/ 1240324 w 1665837"/>
                <a:gd name="connsiteY34" fmla="*/ 2199992 h 2811101"/>
                <a:gd name="connsiteX35" fmla="*/ 1308225 w 1665837"/>
                <a:gd name="connsiteY35" fmla="*/ 2276946 h 2811101"/>
                <a:gd name="connsiteX36" fmla="*/ 1367072 w 1665837"/>
                <a:gd name="connsiteY36" fmla="*/ 2421802 h 2811101"/>
                <a:gd name="connsiteX37" fmla="*/ 1367072 w 1665837"/>
                <a:gd name="connsiteY37" fmla="*/ 2489703 h 2811101"/>
                <a:gd name="connsiteX38" fmla="*/ 1394233 w 1665837"/>
                <a:gd name="connsiteY38" fmla="*/ 2530443 h 2811101"/>
                <a:gd name="connsiteX39" fmla="*/ 1475714 w 1665837"/>
                <a:gd name="connsiteY39" fmla="*/ 2589291 h 2811101"/>
                <a:gd name="connsiteX40" fmla="*/ 1579829 w 1665837"/>
                <a:gd name="connsiteY40" fmla="*/ 2729620 h 2811101"/>
                <a:gd name="connsiteX41" fmla="*/ 1665837 w 1665837"/>
                <a:gd name="connsiteY41" fmla="*/ 2811101 h 2811101"/>
                <a:gd name="connsiteX42" fmla="*/ 1661310 w 1665837"/>
                <a:gd name="connsiteY42" fmla="*/ 2693406 h 2811101"/>
                <a:gd name="connsiteX43" fmla="*/ 1552668 w 1665837"/>
                <a:gd name="connsiteY43" fmla="*/ 2530443 h 2811101"/>
                <a:gd name="connsiteX44" fmla="*/ 1448554 w 1665837"/>
                <a:gd name="connsiteY44" fmla="*/ 2322214 h 2811101"/>
                <a:gd name="connsiteX45" fmla="*/ 1267484 w 1665837"/>
                <a:gd name="connsiteY45" fmla="*/ 2005342 h 2811101"/>
                <a:gd name="connsiteX46" fmla="*/ 1199583 w 1665837"/>
                <a:gd name="connsiteY46" fmla="*/ 1788059 h 2811101"/>
                <a:gd name="connsiteX47" fmla="*/ 1131682 w 1665837"/>
                <a:gd name="connsiteY47" fmla="*/ 1561723 h 2811101"/>
                <a:gd name="connsiteX48" fmla="*/ 1086415 w 1665837"/>
                <a:gd name="connsiteY48" fmla="*/ 1317279 h 2811101"/>
                <a:gd name="connsiteX49" fmla="*/ 991354 w 1665837"/>
                <a:gd name="connsiteY49" fmla="*/ 1054729 h 2811101"/>
                <a:gd name="connsiteX50" fmla="*/ 937033 w 1665837"/>
                <a:gd name="connsiteY50" fmla="*/ 955140 h 2811101"/>
                <a:gd name="connsiteX51" fmla="*/ 896292 w 1665837"/>
                <a:gd name="connsiteY51" fmla="*/ 887239 h 2811101"/>
                <a:gd name="connsiteX52" fmla="*/ 706169 w 1665837"/>
                <a:gd name="connsiteY52" fmla="*/ 733330 h 2811101"/>
                <a:gd name="connsiteX53" fmla="*/ 620162 w 1665837"/>
                <a:gd name="connsiteY53" fmla="*/ 692590 h 2811101"/>
                <a:gd name="connsiteX54" fmla="*/ 484360 w 1665837"/>
                <a:gd name="connsiteY54" fmla="*/ 651849 h 2811101"/>
                <a:gd name="connsiteX55" fmla="*/ 258023 w 1665837"/>
                <a:gd name="connsiteY55" fmla="*/ 615635 h 2811101"/>
                <a:gd name="connsiteX56" fmla="*/ 230863 w 1665837"/>
                <a:gd name="connsiteY56" fmla="*/ 597529 h 2811101"/>
                <a:gd name="connsiteX57" fmla="*/ 208229 w 1665837"/>
                <a:gd name="connsiteY57" fmla="*/ 547734 h 2811101"/>
                <a:gd name="connsiteX58" fmla="*/ 190122 w 1665837"/>
                <a:gd name="connsiteY58" fmla="*/ 506994 h 2811101"/>
                <a:gd name="connsiteX59" fmla="*/ 190122 w 1665837"/>
                <a:gd name="connsiteY59" fmla="*/ 461727 h 2811101"/>
                <a:gd name="connsiteX60" fmla="*/ 194649 w 1665837"/>
                <a:gd name="connsiteY60" fmla="*/ 425513 h 2811101"/>
                <a:gd name="connsiteX61" fmla="*/ 167488 w 1665837"/>
                <a:gd name="connsiteY61" fmla="*/ 402879 h 2811101"/>
                <a:gd name="connsiteX62" fmla="*/ 122221 w 1665837"/>
                <a:gd name="connsiteY62" fmla="*/ 402879 h 2811101"/>
                <a:gd name="connsiteX63" fmla="*/ 108641 w 1665837"/>
                <a:gd name="connsiteY63" fmla="*/ 384772 h 2811101"/>
                <a:gd name="connsiteX64" fmla="*/ 108641 w 1665837"/>
                <a:gd name="connsiteY64" fmla="*/ 384772 h 2811101"/>
                <a:gd name="connsiteX65" fmla="*/ 190122 w 1665837"/>
                <a:gd name="connsiteY65" fmla="*/ 330451 h 2811101"/>
                <a:gd name="connsiteX66" fmla="*/ 344031 w 1665837"/>
                <a:gd name="connsiteY66" fmla="*/ 280657 h 2811101"/>
                <a:gd name="connsiteX67" fmla="*/ 443619 w 1665837"/>
                <a:gd name="connsiteY67" fmla="*/ 267077 h 2811101"/>
                <a:gd name="connsiteX68" fmla="*/ 488886 w 1665837"/>
                <a:gd name="connsiteY68" fmla="*/ 244443 h 2811101"/>
                <a:gd name="connsiteX69" fmla="*/ 538680 w 1665837"/>
                <a:gd name="connsiteY69" fmla="*/ 194649 h 2811101"/>
                <a:gd name="connsiteX70" fmla="*/ 547734 w 1665837"/>
                <a:gd name="connsiteY70" fmla="*/ 0 h 2811101"/>
                <a:gd name="connsiteX71" fmla="*/ 479833 w 1665837"/>
                <a:gd name="connsiteY71" fmla="*/ 9053 h 2811101"/>
                <a:gd name="connsiteX0" fmla="*/ 479833 w 1665837"/>
                <a:gd name="connsiteY0" fmla="*/ 9053 h 2811101"/>
                <a:gd name="connsiteX1" fmla="*/ 470779 w 1665837"/>
                <a:gd name="connsiteY1" fmla="*/ 86008 h 2811101"/>
                <a:gd name="connsiteX2" fmla="*/ 443619 w 1665837"/>
                <a:gd name="connsiteY2" fmla="*/ 140329 h 2811101"/>
                <a:gd name="connsiteX3" fmla="*/ 380245 w 1665837"/>
                <a:gd name="connsiteY3" fmla="*/ 185596 h 2811101"/>
                <a:gd name="connsiteX4" fmla="*/ 321397 w 1665837"/>
                <a:gd name="connsiteY4" fmla="*/ 185596 h 2811101"/>
                <a:gd name="connsiteX5" fmla="*/ 253496 w 1665837"/>
                <a:gd name="connsiteY5" fmla="*/ 208230 h 2811101"/>
                <a:gd name="connsiteX6" fmla="*/ 199175 w 1665837"/>
                <a:gd name="connsiteY6" fmla="*/ 212756 h 2811101"/>
                <a:gd name="connsiteX7" fmla="*/ 185595 w 1665837"/>
                <a:gd name="connsiteY7" fmla="*/ 253497 h 2811101"/>
                <a:gd name="connsiteX8" fmla="*/ 140328 w 1665837"/>
                <a:gd name="connsiteY8" fmla="*/ 271604 h 2811101"/>
                <a:gd name="connsiteX9" fmla="*/ 90534 w 1665837"/>
                <a:gd name="connsiteY9" fmla="*/ 267077 h 2811101"/>
                <a:gd name="connsiteX10" fmla="*/ 54320 w 1665837"/>
                <a:gd name="connsiteY10" fmla="*/ 258024 h 2811101"/>
                <a:gd name="connsiteX11" fmla="*/ 22632 w 1665837"/>
                <a:gd name="connsiteY11" fmla="*/ 289710 h 2811101"/>
                <a:gd name="connsiteX12" fmla="*/ 0 w 1665837"/>
                <a:gd name="connsiteY12" fmla="*/ 339505 h 2811101"/>
                <a:gd name="connsiteX13" fmla="*/ 36213 w 1665837"/>
                <a:gd name="connsiteY13" fmla="*/ 402879 h 2811101"/>
                <a:gd name="connsiteX14" fmla="*/ 76954 w 1665837"/>
                <a:gd name="connsiteY14" fmla="*/ 457200 h 2811101"/>
                <a:gd name="connsiteX15" fmla="*/ 95639 w 1665837"/>
                <a:gd name="connsiteY15" fmla="*/ 520574 h 2811101"/>
                <a:gd name="connsiteX16" fmla="*/ 139748 w 1665837"/>
                <a:gd name="connsiteY16" fmla="*/ 589054 h 2811101"/>
                <a:gd name="connsiteX17" fmla="*/ 198596 w 1665837"/>
                <a:gd name="connsiteY17" fmla="*/ 673132 h 2811101"/>
                <a:gd name="connsiteX18" fmla="*/ 285183 w 1665837"/>
                <a:gd name="connsiteY18" fmla="*/ 701643 h 2811101"/>
                <a:gd name="connsiteX19" fmla="*/ 366665 w 1665837"/>
                <a:gd name="connsiteY19" fmla="*/ 728804 h 2811101"/>
                <a:gd name="connsiteX20" fmla="*/ 416653 w 1665837"/>
                <a:gd name="connsiteY20" fmla="*/ 786493 h 2811101"/>
                <a:gd name="connsiteX21" fmla="*/ 519608 w 1665837"/>
                <a:gd name="connsiteY21" fmla="*/ 786879 h 2811101"/>
                <a:gd name="connsiteX22" fmla="*/ 583948 w 1665837"/>
                <a:gd name="connsiteY22" fmla="*/ 769544 h 2811101"/>
                <a:gd name="connsiteX23" fmla="*/ 656375 w 1665837"/>
                <a:gd name="connsiteY23" fmla="*/ 792178 h 2811101"/>
                <a:gd name="connsiteX24" fmla="*/ 701643 w 1665837"/>
                <a:gd name="connsiteY24" fmla="*/ 851026 h 2811101"/>
                <a:gd name="connsiteX25" fmla="*/ 765017 w 1665837"/>
                <a:gd name="connsiteY25" fmla="*/ 882713 h 2811101"/>
                <a:gd name="connsiteX26" fmla="*/ 823865 w 1665837"/>
                <a:gd name="connsiteY26" fmla="*/ 959667 h 2811101"/>
                <a:gd name="connsiteX27" fmla="*/ 873659 w 1665837"/>
                <a:gd name="connsiteY27" fmla="*/ 1000408 h 2811101"/>
                <a:gd name="connsiteX28" fmla="*/ 923453 w 1665837"/>
                <a:gd name="connsiteY28" fmla="*/ 1136210 h 2811101"/>
                <a:gd name="connsiteX29" fmla="*/ 959666 w 1665837"/>
                <a:gd name="connsiteY29" fmla="*/ 1367073 h 2811101"/>
                <a:gd name="connsiteX30" fmla="*/ 1000407 w 1665837"/>
                <a:gd name="connsiteY30" fmla="*/ 1511929 h 2811101"/>
                <a:gd name="connsiteX31" fmla="*/ 1036621 w 1665837"/>
                <a:gd name="connsiteY31" fmla="*/ 1647730 h 2811101"/>
                <a:gd name="connsiteX32" fmla="*/ 1063781 w 1665837"/>
                <a:gd name="connsiteY32" fmla="*/ 1760899 h 2811101"/>
                <a:gd name="connsiteX33" fmla="*/ 1131682 w 1665837"/>
                <a:gd name="connsiteY33" fmla="*/ 2000816 h 2811101"/>
                <a:gd name="connsiteX34" fmla="*/ 1240324 w 1665837"/>
                <a:gd name="connsiteY34" fmla="*/ 2199992 h 2811101"/>
                <a:gd name="connsiteX35" fmla="*/ 1308225 w 1665837"/>
                <a:gd name="connsiteY35" fmla="*/ 2276946 h 2811101"/>
                <a:gd name="connsiteX36" fmla="*/ 1367072 w 1665837"/>
                <a:gd name="connsiteY36" fmla="*/ 2421802 h 2811101"/>
                <a:gd name="connsiteX37" fmla="*/ 1367072 w 1665837"/>
                <a:gd name="connsiteY37" fmla="*/ 2489703 h 2811101"/>
                <a:gd name="connsiteX38" fmla="*/ 1394233 w 1665837"/>
                <a:gd name="connsiteY38" fmla="*/ 2530443 h 2811101"/>
                <a:gd name="connsiteX39" fmla="*/ 1475714 w 1665837"/>
                <a:gd name="connsiteY39" fmla="*/ 2589291 h 2811101"/>
                <a:gd name="connsiteX40" fmla="*/ 1579829 w 1665837"/>
                <a:gd name="connsiteY40" fmla="*/ 2729620 h 2811101"/>
                <a:gd name="connsiteX41" fmla="*/ 1665837 w 1665837"/>
                <a:gd name="connsiteY41" fmla="*/ 2811101 h 2811101"/>
                <a:gd name="connsiteX42" fmla="*/ 1661310 w 1665837"/>
                <a:gd name="connsiteY42" fmla="*/ 2693406 h 2811101"/>
                <a:gd name="connsiteX43" fmla="*/ 1552668 w 1665837"/>
                <a:gd name="connsiteY43" fmla="*/ 2530443 h 2811101"/>
                <a:gd name="connsiteX44" fmla="*/ 1448554 w 1665837"/>
                <a:gd name="connsiteY44" fmla="*/ 2322214 h 2811101"/>
                <a:gd name="connsiteX45" fmla="*/ 1267484 w 1665837"/>
                <a:gd name="connsiteY45" fmla="*/ 2005342 h 2811101"/>
                <a:gd name="connsiteX46" fmla="*/ 1199583 w 1665837"/>
                <a:gd name="connsiteY46" fmla="*/ 1788059 h 2811101"/>
                <a:gd name="connsiteX47" fmla="*/ 1131682 w 1665837"/>
                <a:gd name="connsiteY47" fmla="*/ 1561723 h 2811101"/>
                <a:gd name="connsiteX48" fmla="*/ 1086415 w 1665837"/>
                <a:gd name="connsiteY48" fmla="*/ 1317279 h 2811101"/>
                <a:gd name="connsiteX49" fmla="*/ 991354 w 1665837"/>
                <a:gd name="connsiteY49" fmla="*/ 1054729 h 2811101"/>
                <a:gd name="connsiteX50" fmla="*/ 937033 w 1665837"/>
                <a:gd name="connsiteY50" fmla="*/ 955140 h 2811101"/>
                <a:gd name="connsiteX51" fmla="*/ 896292 w 1665837"/>
                <a:gd name="connsiteY51" fmla="*/ 887239 h 2811101"/>
                <a:gd name="connsiteX52" fmla="*/ 706169 w 1665837"/>
                <a:gd name="connsiteY52" fmla="*/ 733330 h 2811101"/>
                <a:gd name="connsiteX53" fmla="*/ 620162 w 1665837"/>
                <a:gd name="connsiteY53" fmla="*/ 692590 h 2811101"/>
                <a:gd name="connsiteX54" fmla="*/ 484360 w 1665837"/>
                <a:gd name="connsiteY54" fmla="*/ 651849 h 2811101"/>
                <a:gd name="connsiteX55" fmla="*/ 258023 w 1665837"/>
                <a:gd name="connsiteY55" fmla="*/ 615635 h 2811101"/>
                <a:gd name="connsiteX56" fmla="*/ 230863 w 1665837"/>
                <a:gd name="connsiteY56" fmla="*/ 597529 h 2811101"/>
                <a:gd name="connsiteX57" fmla="*/ 208229 w 1665837"/>
                <a:gd name="connsiteY57" fmla="*/ 547734 h 2811101"/>
                <a:gd name="connsiteX58" fmla="*/ 190122 w 1665837"/>
                <a:gd name="connsiteY58" fmla="*/ 506994 h 2811101"/>
                <a:gd name="connsiteX59" fmla="*/ 190122 w 1665837"/>
                <a:gd name="connsiteY59" fmla="*/ 461727 h 2811101"/>
                <a:gd name="connsiteX60" fmla="*/ 194649 w 1665837"/>
                <a:gd name="connsiteY60" fmla="*/ 425513 h 2811101"/>
                <a:gd name="connsiteX61" fmla="*/ 167488 w 1665837"/>
                <a:gd name="connsiteY61" fmla="*/ 402879 h 2811101"/>
                <a:gd name="connsiteX62" fmla="*/ 122221 w 1665837"/>
                <a:gd name="connsiteY62" fmla="*/ 402879 h 2811101"/>
                <a:gd name="connsiteX63" fmla="*/ 108641 w 1665837"/>
                <a:gd name="connsiteY63" fmla="*/ 384772 h 2811101"/>
                <a:gd name="connsiteX64" fmla="*/ 108641 w 1665837"/>
                <a:gd name="connsiteY64" fmla="*/ 384772 h 2811101"/>
                <a:gd name="connsiteX65" fmla="*/ 190122 w 1665837"/>
                <a:gd name="connsiteY65" fmla="*/ 330451 h 2811101"/>
                <a:gd name="connsiteX66" fmla="*/ 344031 w 1665837"/>
                <a:gd name="connsiteY66" fmla="*/ 280657 h 2811101"/>
                <a:gd name="connsiteX67" fmla="*/ 443619 w 1665837"/>
                <a:gd name="connsiteY67" fmla="*/ 267077 h 2811101"/>
                <a:gd name="connsiteX68" fmla="*/ 488886 w 1665837"/>
                <a:gd name="connsiteY68" fmla="*/ 244443 h 2811101"/>
                <a:gd name="connsiteX69" fmla="*/ 538680 w 1665837"/>
                <a:gd name="connsiteY69" fmla="*/ 194649 h 2811101"/>
                <a:gd name="connsiteX70" fmla="*/ 547734 w 1665837"/>
                <a:gd name="connsiteY70" fmla="*/ 0 h 2811101"/>
                <a:gd name="connsiteX71" fmla="*/ 479833 w 1665837"/>
                <a:gd name="connsiteY71" fmla="*/ 9053 h 2811101"/>
                <a:gd name="connsiteX0" fmla="*/ 479833 w 1665837"/>
                <a:gd name="connsiteY0" fmla="*/ 9053 h 2811101"/>
                <a:gd name="connsiteX1" fmla="*/ 470779 w 1665837"/>
                <a:gd name="connsiteY1" fmla="*/ 86008 h 2811101"/>
                <a:gd name="connsiteX2" fmla="*/ 443619 w 1665837"/>
                <a:gd name="connsiteY2" fmla="*/ 140329 h 2811101"/>
                <a:gd name="connsiteX3" fmla="*/ 380245 w 1665837"/>
                <a:gd name="connsiteY3" fmla="*/ 185596 h 2811101"/>
                <a:gd name="connsiteX4" fmla="*/ 321397 w 1665837"/>
                <a:gd name="connsiteY4" fmla="*/ 185596 h 2811101"/>
                <a:gd name="connsiteX5" fmla="*/ 253496 w 1665837"/>
                <a:gd name="connsiteY5" fmla="*/ 208230 h 2811101"/>
                <a:gd name="connsiteX6" fmla="*/ 199175 w 1665837"/>
                <a:gd name="connsiteY6" fmla="*/ 212756 h 2811101"/>
                <a:gd name="connsiteX7" fmla="*/ 185595 w 1665837"/>
                <a:gd name="connsiteY7" fmla="*/ 253497 h 2811101"/>
                <a:gd name="connsiteX8" fmla="*/ 140328 w 1665837"/>
                <a:gd name="connsiteY8" fmla="*/ 271604 h 2811101"/>
                <a:gd name="connsiteX9" fmla="*/ 90534 w 1665837"/>
                <a:gd name="connsiteY9" fmla="*/ 267077 h 2811101"/>
                <a:gd name="connsiteX10" fmla="*/ 54320 w 1665837"/>
                <a:gd name="connsiteY10" fmla="*/ 258024 h 2811101"/>
                <a:gd name="connsiteX11" fmla="*/ 22632 w 1665837"/>
                <a:gd name="connsiteY11" fmla="*/ 289710 h 2811101"/>
                <a:gd name="connsiteX12" fmla="*/ 0 w 1665837"/>
                <a:gd name="connsiteY12" fmla="*/ 339505 h 2811101"/>
                <a:gd name="connsiteX13" fmla="*/ 36213 w 1665837"/>
                <a:gd name="connsiteY13" fmla="*/ 402879 h 2811101"/>
                <a:gd name="connsiteX14" fmla="*/ 76954 w 1665837"/>
                <a:gd name="connsiteY14" fmla="*/ 457200 h 2811101"/>
                <a:gd name="connsiteX15" fmla="*/ 95639 w 1665837"/>
                <a:gd name="connsiteY15" fmla="*/ 520574 h 2811101"/>
                <a:gd name="connsiteX16" fmla="*/ 139748 w 1665837"/>
                <a:gd name="connsiteY16" fmla="*/ 589054 h 2811101"/>
                <a:gd name="connsiteX17" fmla="*/ 198596 w 1665837"/>
                <a:gd name="connsiteY17" fmla="*/ 673132 h 2811101"/>
                <a:gd name="connsiteX18" fmla="*/ 285183 w 1665837"/>
                <a:gd name="connsiteY18" fmla="*/ 701643 h 2811101"/>
                <a:gd name="connsiteX19" fmla="*/ 366665 w 1665837"/>
                <a:gd name="connsiteY19" fmla="*/ 728804 h 2811101"/>
                <a:gd name="connsiteX20" fmla="*/ 416653 w 1665837"/>
                <a:gd name="connsiteY20" fmla="*/ 786493 h 2811101"/>
                <a:gd name="connsiteX21" fmla="*/ 519608 w 1665837"/>
                <a:gd name="connsiteY21" fmla="*/ 786879 h 2811101"/>
                <a:gd name="connsiteX22" fmla="*/ 588281 w 1665837"/>
                <a:gd name="connsiteY22" fmla="*/ 812880 h 2811101"/>
                <a:gd name="connsiteX23" fmla="*/ 656375 w 1665837"/>
                <a:gd name="connsiteY23" fmla="*/ 792178 h 2811101"/>
                <a:gd name="connsiteX24" fmla="*/ 701643 w 1665837"/>
                <a:gd name="connsiteY24" fmla="*/ 851026 h 2811101"/>
                <a:gd name="connsiteX25" fmla="*/ 765017 w 1665837"/>
                <a:gd name="connsiteY25" fmla="*/ 882713 h 2811101"/>
                <a:gd name="connsiteX26" fmla="*/ 823865 w 1665837"/>
                <a:gd name="connsiteY26" fmla="*/ 959667 h 2811101"/>
                <a:gd name="connsiteX27" fmla="*/ 873659 w 1665837"/>
                <a:gd name="connsiteY27" fmla="*/ 1000408 h 2811101"/>
                <a:gd name="connsiteX28" fmla="*/ 923453 w 1665837"/>
                <a:gd name="connsiteY28" fmla="*/ 1136210 h 2811101"/>
                <a:gd name="connsiteX29" fmla="*/ 959666 w 1665837"/>
                <a:gd name="connsiteY29" fmla="*/ 1367073 h 2811101"/>
                <a:gd name="connsiteX30" fmla="*/ 1000407 w 1665837"/>
                <a:gd name="connsiteY30" fmla="*/ 1511929 h 2811101"/>
                <a:gd name="connsiteX31" fmla="*/ 1036621 w 1665837"/>
                <a:gd name="connsiteY31" fmla="*/ 1647730 h 2811101"/>
                <a:gd name="connsiteX32" fmla="*/ 1063781 w 1665837"/>
                <a:gd name="connsiteY32" fmla="*/ 1760899 h 2811101"/>
                <a:gd name="connsiteX33" fmla="*/ 1131682 w 1665837"/>
                <a:gd name="connsiteY33" fmla="*/ 2000816 h 2811101"/>
                <a:gd name="connsiteX34" fmla="*/ 1240324 w 1665837"/>
                <a:gd name="connsiteY34" fmla="*/ 2199992 h 2811101"/>
                <a:gd name="connsiteX35" fmla="*/ 1308225 w 1665837"/>
                <a:gd name="connsiteY35" fmla="*/ 2276946 h 2811101"/>
                <a:gd name="connsiteX36" fmla="*/ 1367072 w 1665837"/>
                <a:gd name="connsiteY36" fmla="*/ 2421802 h 2811101"/>
                <a:gd name="connsiteX37" fmla="*/ 1367072 w 1665837"/>
                <a:gd name="connsiteY37" fmla="*/ 2489703 h 2811101"/>
                <a:gd name="connsiteX38" fmla="*/ 1394233 w 1665837"/>
                <a:gd name="connsiteY38" fmla="*/ 2530443 h 2811101"/>
                <a:gd name="connsiteX39" fmla="*/ 1475714 w 1665837"/>
                <a:gd name="connsiteY39" fmla="*/ 2589291 h 2811101"/>
                <a:gd name="connsiteX40" fmla="*/ 1579829 w 1665837"/>
                <a:gd name="connsiteY40" fmla="*/ 2729620 h 2811101"/>
                <a:gd name="connsiteX41" fmla="*/ 1665837 w 1665837"/>
                <a:gd name="connsiteY41" fmla="*/ 2811101 h 2811101"/>
                <a:gd name="connsiteX42" fmla="*/ 1661310 w 1665837"/>
                <a:gd name="connsiteY42" fmla="*/ 2693406 h 2811101"/>
                <a:gd name="connsiteX43" fmla="*/ 1552668 w 1665837"/>
                <a:gd name="connsiteY43" fmla="*/ 2530443 h 2811101"/>
                <a:gd name="connsiteX44" fmla="*/ 1448554 w 1665837"/>
                <a:gd name="connsiteY44" fmla="*/ 2322214 h 2811101"/>
                <a:gd name="connsiteX45" fmla="*/ 1267484 w 1665837"/>
                <a:gd name="connsiteY45" fmla="*/ 2005342 h 2811101"/>
                <a:gd name="connsiteX46" fmla="*/ 1199583 w 1665837"/>
                <a:gd name="connsiteY46" fmla="*/ 1788059 h 2811101"/>
                <a:gd name="connsiteX47" fmla="*/ 1131682 w 1665837"/>
                <a:gd name="connsiteY47" fmla="*/ 1561723 h 2811101"/>
                <a:gd name="connsiteX48" fmla="*/ 1086415 w 1665837"/>
                <a:gd name="connsiteY48" fmla="*/ 1317279 h 2811101"/>
                <a:gd name="connsiteX49" fmla="*/ 991354 w 1665837"/>
                <a:gd name="connsiteY49" fmla="*/ 1054729 h 2811101"/>
                <a:gd name="connsiteX50" fmla="*/ 937033 w 1665837"/>
                <a:gd name="connsiteY50" fmla="*/ 955140 h 2811101"/>
                <a:gd name="connsiteX51" fmla="*/ 896292 w 1665837"/>
                <a:gd name="connsiteY51" fmla="*/ 887239 h 2811101"/>
                <a:gd name="connsiteX52" fmla="*/ 706169 w 1665837"/>
                <a:gd name="connsiteY52" fmla="*/ 733330 h 2811101"/>
                <a:gd name="connsiteX53" fmla="*/ 620162 w 1665837"/>
                <a:gd name="connsiteY53" fmla="*/ 692590 h 2811101"/>
                <a:gd name="connsiteX54" fmla="*/ 484360 w 1665837"/>
                <a:gd name="connsiteY54" fmla="*/ 651849 h 2811101"/>
                <a:gd name="connsiteX55" fmla="*/ 258023 w 1665837"/>
                <a:gd name="connsiteY55" fmla="*/ 615635 h 2811101"/>
                <a:gd name="connsiteX56" fmla="*/ 230863 w 1665837"/>
                <a:gd name="connsiteY56" fmla="*/ 597529 h 2811101"/>
                <a:gd name="connsiteX57" fmla="*/ 208229 w 1665837"/>
                <a:gd name="connsiteY57" fmla="*/ 547734 h 2811101"/>
                <a:gd name="connsiteX58" fmla="*/ 190122 w 1665837"/>
                <a:gd name="connsiteY58" fmla="*/ 506994 h 2811101"/>
                <a:gd name="connsiteX59" fmla="*/ 190122 w 1665837"/>
                <a:gd name="connsiteY59" fmla="*/ 461727 h 2811101"/>
                <a:gd name="connsiteX60" fmla="*/ 194649 w 1665837"/>
                <a:gd name="connsiteY60" fmla="*/ 425513 h 2811101"/>
                <a:gd name="connsiteX61" fmla="*/ 167488 w 1665837"/>
                <a:gd name="connsiteY61" fmla="*/ 402879 h 2811101"/>
                <a:gd name="connsiteX62" fmla="*/ 122221 w 1665837"/>
                <a:gd name="connsiteY62" fmla="*/ 402879 h 2811101"/>
                <a:gd name="connsiteX63" fmla="*/ 108641 w 1665837"/>
                <a:gd name="connsiteY63" fmla="*/ 384772 h 2811101"/>
                <a:gd name="connsiteX64" fmla="*/ 108641 w 1665837"/>
                <a:gd name="connsiteY64" fmla="*/ 384772 h 2811101"/>
                <a:gd name="connsiteX65" fmla="*/ 190122 w 1665837"/>
                <a:gd name="connsiteY65" fmla="*/ 330451 h 2811101"/>
                <a:gd name="connsiteX66" fmla="*/ 344031 w 1665837"/>
                <a:gd name="connsiteY66" fmla="*/ 280657 h 2811101"/>
                <a:gd name="connsiteX67" fmla="*/ 443619 w 1665837"/>
                <a:gd name="connsiteY67" fmla="*/ 267077 h 2811101"/>
                <a:gd name="connsiteX68" fmla="*/ 488886 w 1665837"/>
                <a:gd name="connsiteY68" fmla="*/ 244443 h 2811101"/>
                <a:gd name="connsiteX69" fmla="*/ 538680 w 1665837"/>
                <a:gd name="connsiteY69" fmla="*/ 194649 h 2811101"/>
                <a:gd name="connsiteX70" fmla="*/ 547734 w 1665837"/>
                <a:gd name="connsiteY70" fmla="*/ 0 h 2811101"/>
                <a:gd name="connsiteX71" fmla="*/ 479833 w 1665837"/>
                <a:gd name="connsiteY71" fmla="*/ 9053 h 2811101"/>
                <a:gd name="connsiteX0" fmla="*/ 479833 w 1665837"/>
                <a:gd name="connsiteY0" fmla="*/ 9053 h 2811101"/>
                <a:gd name="connsiteX1" fmla="*/ 470779 w 1665837"/>
                <a:gd name="connsiteY1" fmla="*/ 86008 h 2811101"/>
                <a:gd name="connsiteX2" fmla="*/ 443619 w 1665837"/>
                <a:gd name="connsiteY2" fmla="*/ 140329 h 2811101"/>
                <a:gd name="connsiteX3" fmla="*/ 380245 w 1665837"/>
                <a:gd name="connsiteY3" fmla="*/ 185596 h 2811101"/>
                <a:gd name="connsiteX4" fmla="*/ 321397 w 1665837"/>
                <a:gd name="connsiteY4" fmla="*/ 185596 h 2811101"/>
                <a:gd name="connsiteX5" fmla="*/ 253496 w 1665837"/>
                <a:gd name="connsiteY5" fmla="*/ 208230 h 2811101"/>
                <a:gd name="connsiteX6" fmla="*/ 199175 w 1665837"/>
                <a:gd name="connsiteY6" fmla="*/ 212756 h 2811101"/>
                <a:gd name="connsiteX7" fmla="*/ 185595 w 1665837"/>
                <a:gd name="connsiteY7" fmla="*/ 253497 h 2811101"/>
                <a:gd name="connsiteX8" fmla="*/ 140328 w 1665837"/>
                <a:gd name="connsiteY8" fmla="*/ 271604 h 2811101"/>
                <a:gd name="connsiteX9" fmla="*/ 90534 w 1665837"/>
                <a:gd name="connsiteY9" fmla="*/ 267077 h 2811101"/>
                <a:gd name="connsiteX10" fmla="*/ 54320 w 1665837"/>
                <a:gd name="connsiteY10" fmla="*/ 258024 h 2811101"/>
                <a:gd name="connsiteX11" fmla="*/ 22632 w 1665837"/>
                <a:gd name="connsiteY11" fmla="*/ 289710 h 2811101"/>
                <a:gd name="connsiteX12" fmla="*/ 0 w 1665837"/>
                <a:gd name="connsiteY12" fmla="*/ 339505 h 2811101"/>
                <a:gd name="connsiteX13" fmla="*/ 36213 w 1665837"/>
                <a:gd name="connsiteY13" fmla="*/ 402879 h 2811101"/>
                <a:gd name="connsiteX14" fmla="*/ 76954 w 1665837"/>
                <a:gd name="connsiteY14" fmla="*/ 457200 h 2811101"/>
                <a:gd name="connsiteX15" fmla="*/ 95639 w 1665837"/>
                <a:gd name="connsiteY15" fmla="*/ 520574 h 2811101"/>
                <a:gd name="connsiteX16" fmla="*/ 139748 w 1665837"/>
                <a:gd name="connsiteY16" fmla="*/ 589054 h 2811101"/>
                <a:gd name="connsiteX17" fmla="*/ 198596 w 1665837"/>
                <a:gd name="connsiteY17" fmla="*/ 673132 h 2811101"/>
                <a:gd name="connsiteX18" fmla="*/ 285183 w 1665837"/>
                <a:gd name="connsiteY18" fmla="*/ 701643 h 2811101"/>
                <a:gd name="connsiteX19" fmla="*/ 366665 w 1665837"/>
                <a:gd name="connsiteY19" fmla="*/ 728804 h 2811101"/>
                <a:gd name="connsiteX20" fmla="*/ 416653 w 1665837"/>
                <a:gd name="connsiteY20" fmla="*/ 786493 h 2811101"/>
                <a:gd name="connsiteX21" fmla="*/ 519608 w 1665837"/>
                <a:gd name="connsiteY21" fmla="*/ 786879 h 2811101"/>
                <a:gd name="connsiteX22" fmla="*/ 588281 w 1665837"/>
                <a:gd name="connsiteY22" fmla="*/ 812880 h 2811101"/>
                <a:gd name="connsiteX23" fmla="*/ 656375 w 1665837"/>
                <a:gd name="connsiteY23" fmla="*/ 831181 h 2811101"/>
                <a:gd name="connsiteX24" fmla="*/ 701643 w 1665837"/>
                <a:gd name="connsiteY24" fmla="*/ 851026 h 2811101"/>
                <a:gd name="connsiteX25" fmla="*/ 765017 w 1665837"/>
                <a:gd name="connsiteY25" fmla="*/ 882713 h 2811101"/>
                <a:gd name="connsiteX26" fmla="*/ 823865 w 1665837"/>
                <a:gd name="connsiteY26" fmla="*/ 959667 h 2811101"/>
                <a:gd name="connsiteX27" fmla="*/ 873659 w 1665837"/>
                <a:gd name="connsiteY27" fmla="*/ 1000408 h 2811101"/>
                <a:gd name="connsiteX28" fmla="*/ 923453 w 1665837"/>
                <a:gd name="connsiteY28" fmla="*/ 1136210 h 2811101"/>
                <a:gd name="connsiteX29" fmla="*/ 959666 w 1665837"/>
                <a:gd name="connsiteY29" fmla="*/ 1367073 h 2811101"/>
                <a:gd name="connsiteX30" fmla="*/ 1000407 w 1665837"/>
                <a:gd name="connsiteY30" fmla="*/ 1511929 h 2811101"/>
                <a:gd name="connsiteX31" fmla="*/ 1036621 w 1665837"/>
                <a:gd name="connsiteY31" fmla="*/ 1647730 h 2811101"/>
                <a:gd name="connsiteX32" fmla="*/ 1063781 w 1665837"/>
                <a:gd name="connsiteY32" fmla="*/ 1760899 h 2811101"/>
                <a:gd name="connsiteX33" fmla="*/ 1131682 w 1665837"/>
                <a:gd name="connsiteY33" fmla="*/ 2000816 h 2811101"/>
                <a:gd name="connsiteX34" fmla="*/ 1240324 w 1665837"/>
                <a:gd name="connsiteY34" fmla="*/ 2199992 h 2811101"/>
                <a:gd name="connsiteX35" fmla="*/ 1308225 w 1665837"/>
                <a:gd name="connsiteY35" fmla="*/ 2276946 h 2811101"/>
                <a:gd name="connsiteX36" fmla="*/ 1367072 w 1665837"/>
                <a:gd name="connsiteY36" fmla="*/ 2421802 h 2811101"/>
                <a:gd name="connsiteX37" fmla="*/ 1367072 w 1665837"/>
                <a:gd name="connsiteY37" fmla="*/ 2489703 h 2811101"/>
                <a:gd name="connsiteX38" fmla="*/ 1394233 w 1665837"/>
                <a:gd name="connsiteY38" fmla="*/ 2530443 h 2811101"/>
                <a:gd name="connsiteX39" fmla="*/ 1475714 w 1665837"/>
                <a:gd name="connsiteY39" fmla="*/ 2589291 h 2811101"/>
                <a:gd name="connsiteX40" fmla="*/ 1579829 w 1665837"/>
                <a:gd name="connsiteY40" fmla="*/ 2729620 h 2811101"/>
                <a:gd name="connsiteX41" fmla="*/ 1665837 w 1665837"/>
                <a:gd name="connsiteY41" fmla="*/ 2811101 h 2811101"/>
                <a:gd name="connsiteX42" fmla="*/ 1661310 w 1665837"/>
                <a:gd name="connsiteY42" fmla="*/ 2693406 h 2811101"/>
                <a:gd name="connsiteX43" fmla="*/ 1552668 w 1665837"/>
                <a:gd name="connsiteY43" fmla="*/ 2530443 h 2811101"/>
                <a:gd name="connsiteX44" fmla="*/ 1448554 w 1665837"/>
                <a:gd name="connsiteY44" fmla="*/ 2322214 h 2811101"/>
                <a:gd name="connsiteX45" fmla="*/ 1267484 w 1665837"/>
                <a:gd name="connsiteY45" fmla="*/ 2005342 h 2811101"/>
                <a:gd name="connsiteX46" fmla="*/ 1199583 w 1665837"/>
                <a:gd name="connsiteY46" fmla="*/ 1788059 h 2811101"/>
                <a:gd name="connsiteX47" fmla="*/ 1131682 w 1665837"/>
                <a:gd name="connsiteY47" fmla="*/ 1561723 h 2811101"/>
                <a:gd name="connsiteX48" fmla="*/ 1086415 w 1665837"/>
                <a:gd name="connsiteY48" fmla="*/ 1317279 h 2811101"/>
                <a:gd name="connsiteX49" fmla="*/ 991354 w 1665837"/>
                <a:gd name="connsiteY49" fmla="*/ 1054729 h 2811101"/>
                <a:gd name="connsiteX50" fmla="*/ 937033 w 1665837"/>
                <a:gd name="connsiteY50" fmla="*/ 955140 h 2811101"/>
                <a:gd name="connsiteX51" fmla="*/ 896292 w 1665837"/>
                <a:gd name="connsiteY51" fmla="*/ 887239 h 2811101"/>
                <a:gd name="connsiteX52" fmla="*/ 706169 w 1665837"/>
                <a:gd name="connsiteY52" fmla="*/ 733330 h 2811101"/>
                <a:gd name="connsiteX53" fmla="*/ 620162 w 1665837"/>
                <a:gd name="connsiteY53" fmla="*/ 692590 h 2811101"/>
                <a:gd name="connsiteX54" fmla="*/ 484360 w 1665837"/>
                <a:gd name="connsiteY54" fmla="*/ 651849 h 2811101"/>
                <a:gd name="connsiteX55" fmla="*/ 258023 w 1665837"/>
                <a:gd name="connsiteY55" fmla="*/ 615635 h 2811101"/>
                <a:gd name="connsiteX56" fmla="*/ 230863 w 1665837"/>
                <a:gd name="connsiteY56" fmla="*/ 597529 h 2811101"/>
                <a:gd name="connsiteX57" fmla="*/ 208229 w 1665837"/>
                <a:gd name="connsiteY57" fmla="*/ 547734 h 2811101"/>
                <a:gd name="connsiteX58" fmla="*/ 190122 w 1665837"/>
                <a:gd name="connsiteY58" fmla="*/ 506994 h 2811101"/>
                <a:gd name="connsiteX59" fmla="*/ 190122 w 1665837"/>
                <a:gd name="connsiteY59" fmla="*/ 461727 h 2811101"/>
                <a:gd name="connsiteX60" fmla="*/ 194649 w 1665837"/>
                <a:gd name="connsiteY60" fmla="*/ 425513 h 2811101"/>
                <a:gd name="connsiteX61" fmla="*/ 167488 w 1665837"/>
                <a:gd name="connsiteY61" fmla="*/ 402879 h 2811101"/>
                <a:gd name="connsiteX62" fmla="*/ 122221 w 1665837"/>
                <a:gd name="connsiteY62" fmla="*/ 402879 h 2811101"/>
                <a:gd name="connsiteX63" fmla="*/ 108641 w 1665837"/>
                <a:gd name="connsiteY63" fmla="*/ 384772 h 2811101"/>
                <a:gd name="connsiteX64" fmla="*/ 108641 w 1665837"/>
                <a:gd name="connsiteY64" fmla="*/ 384772 h 2811101"/>
                <a:gd name="connsiteX65" fmla="*/ 190122 w 1665837"/>
                <a:gd name="connsiteY65" fmla="*/ 330451 h 2811101"/>
                <a:gd name="connsiteX66" fmla="*/ 344031 w 1665837"/>
                <a:gd name="connsiteY66" fmla="*/ 280657 h 2811101"/>
                <a:gd name="connsiteX67" fmla="*/ 443619 w 1665837"/>
                <a:gd name="connsiteY67" fmla="*/ 267077 h 2811101"/>
                <a:gd name="connsiteX68" fmla="*/ 488886 w 1665837"/>
                <a:gd name="connsiteY68" fmla="*/ 244443 h 2811101"/>
                <a:gd name="connsiteX69" fmla="*/ 538680 w 1665837"/>
                <a:gd name="connsiteY69" fmla="*/ 194649 h 2811101"/>
                <a:gd name="connsiteX70" fmla="*/ 547734 w 1665837"/>
                <a:gd name="connsiteY70" fmla="*/ 0 h 2811101"/>
                <a:gd name="connsiteX71" fmla="*/ 479833 w 1665837"/>
                <a:gd name="connsiteY71" fmla="*/ 9053 h 2811101"/>
                <a:gd name="connsiteX0" fmla="*/ 479833 w 1665837"/>
                <a:gd name="connsiteY0" fmla="*/ 9053 h 2811101"/>
                <a:gd name="connsiteX1" fmla="*/ 470779 w 1665837"/>
                <a:gd name="connsiteY1" fmla="*/ 86008 h 2811101"/>
                <a:gd name="connsiteX2" fmla="*/ 443619 w 1665837"/>
                <a:gd name="connsiteY2" fmla="*/ 140329 h 2811101"/>
                <a:gd name="connsiteX3" fmla="*/ 380245 w 1665837"/>
                <a:gd name="connsiteY3" fmla="*/ 185596 h 2811101"/>
                <a:gd name="connsiteX4" fmla="*/ 321397 w 1665837"/>
                <a:gd name="connsiteY4" fmla="*/ 185596 h 2811101"/>
                <a:gd name="connsiteX5" fmla="*/ 253496 w 1665837"/>
                <a:gd name="connsiteY5" fmla="*/ 208230 h 2811101"/>
                <a:gd name="connsiteX6" fmla="*/ 199175 w 1665837"/>
                <a:gd name="connsiteY6" fmla="*/ 212756 h 2811101"/>
                <a:gd name="connsiteX7" fmla="*/ 185595 w 1665837"/>
                <a:gd name="connsiteY7" fmla="*/ 253497 h 2811101"/>
                <a:gd name="connsiteX8" fmla="*/ 140328 w 1665837"/>
                <a:gd name="connsiteY8" fmla="*/ 271604 h 2811101"/>
                <a:gd name="connsiteX9" fmla="*/ 90534 w 1665837"/>
                <a:gd name="connsiteY9" fmla="*/ 267077 h 2811101"/>
                <a:gd name="connsiteX10" fmla="*/ 54320 w 1665837"/>
                <a:gd name="connsiteY10" fmla="*/ 258024 h 2811101"/>
                <a:gd name="connsiteX11" fmla="*/ 22632 w 1665837"/>
                <a:gd name="connsiteY11" fmla="*/ 289710 h 2811101"/>
                <a:gd name="connsiteX12" fmla="*/ 0 w 1665837"/>
                <a:gd name="connsiteY12" fmla="*/ 339505 h 2811101"/>
                <a:gd name="connsiteX13" fmla="*/ 36213 w 1665837"/>
                <a:gd name="connsiteY13" fmla="*/ 402879 h 2811101"/>
                <a:gd name="connsiteX14" fmla="*/ 76954 w 1665837"/>
                <a:gd name="connsiteY14" fmla="*/ 457200 h 2811101"/>
                <a:gd name="connsiteX15" fmla="*/ 95639 w 1665837"/>
                <a:gd name="connsiteY15" fmla="*/ 520574 h 2811101"/>
                <a:gd name="connsiteX16" fmla="*/ 139748 w 1665837"/>
                <a:gd name="connsiteY16" fmla="*/ 589054 h 2811101"/>
                <a:gd name="connsiteX17" fmla="*/ 198596 w 1665837"/>
                <a:gd name="connsiteY17" fmla="*/ 673132 h 2811101"/>
                <a:gd name="connsiteX18" fmla="*/ 285183 w 1665837"/>
                <a:gd name="connsiteY18" fmla="*/ 701643 h 2811101"/>
                <a:gd name="connsiteX19" fmla="*/ 366665 w 1665837"/>
                <a:gd name="connsiteY19" fmla="*/ 728804 h 2811101"/>
                <a:gd name="connsiteX20" fmla="*/ 416653 w 1665837"/>
                <a:gd name="connsiteY20" fmla="*/ 786493 h 2811101"/>
                <a:gd name="connsiteX21" fmla="*/ 519608 w 1665837"/>
                <a:gd name="connsiteY21" fmla="*/ 786879 h 2811101"/>
                <a:gd name="connsiteX22" fmla="*/ 588281 w 1665837"/>
                <a:gd name="connsiteY22" fmla="*/ 812880 h 2811101"/>
                <a:gd name="connsiteX23" fmla="*/ 656375 w 1665837"/>
                <a:gd name="connsiteY23" fmla="*/ 831181 h 2811101"/>
                <a:gd name="connsiteX24" fmla="*/ 701643 w 1665837"/>
                <a:gd name="connsiteY24" fmla="*/ 851026 h 2811101"/>
                <a:gd name="connsiteX25" fmla="*/ 756350 w 1665837"/>
                <a:gd name="connsiteY25" fmla="*/ 917382 h 2811101"/>
                <a:gd name="connsiteX26" fmla="*/ 823865 w 1665837"/>
                <a:gd name="connsiteY26" fmla="*/ 959667 h 2811101"/>
                <a:gd name="connsiteX27" fmla="*/ 873659 w 1665837"/>
                <a:gd name="connsiteY27" fmla="*/ 1000408 h 2811101"/>
                <a:gd name="connsiteX28" fmla="*/ 923453 w 1665837"/>
                <a:gd name="connsiteY28" fmla="*/ 1136210 h 2811101"/>
                <a:gd name="connsiteX29" fmla="*/ 959666 w 1665837"/>
                <a:gd name="connsiteY29" fmla="*/ 1367073 h 2811101"/>
                <a:gd name="connsiteX30" fmla="*/ 1000407 w 1665837"/>
                <a:gd name="connsiteY30" fmla="*/ 1511929 h 2811101"/>
                <a:gd name="connsiteX31" fmla="*/ 1036621 w 1665837"/>
                <a:gd name="connsiteY31" fmla="*/ 1647730 h 2811101"/>
                <a:gd name="connsiteX32" fmla="*/ 1063781 w 1665837"/>
                <a:gd name="connsiteY32" fmla="*/ 1760899 h 2811101"/>
                <a:gd name="connsiteX33" fmla="*/ 1131682 w 1665837"/>
                <a:gd name="connsiteY33" fmla="*/ 2000816 h 2811101"/>
                <a:gd name="connsiteX34" fmla="*/ 1240324 w 1665837"/>
                <a:gd name="connsiteY34" fmla="*/ 2199992 h 2811101"/>
                <a:gd name="connsiteX35" fmla="*/ 1308225 w 1665837"/>
                <a:gd name="connsiteY35" fmla="*/ 2276946 h 2811101"/>
                <a:gd name="connsiteX36" fmla="*/ 1367072 w 1665837"/>
                <a:gd name="connsiteY36" fmla="*/ 2421802 h 2811101"/>
                <a:gd name="connsiteX37" fmla="*/ 1367072 w 1665837"/>
                <a:gd name="connsiteY37" fmla="*/ 2489703 h 2811101"/>
                <a:gd name="connsiteX38" fmla="*/ 1394233 w 1665837"/>
                <a:gd name="connsiteY38" fmla="*/ 2530443 h 2811101"/>
                <a:gd name="connsiteX39" fmla="*/ 1475714 w 1665837"/>
                <a:gd name="connsiteY39" fmla="*/ 2589291 h 2811101"/>
                <a:gd name="connsiteX40" fmla="*/ 1579829 w 1665837"/>
                <a:gd name="connsiteY40" fmla="*/ 2729620 h 2811101"/>
                <a:gd name="connsiteX41" fmla="*/ 1665837 w 1665837"/>
                <a:gd name="connsiteY41" fmla="*/ 2811101 h 2811101"/>
                <a:gd name="connsiteX42" fmla="*/ 1661310 w 1665837"/>
                <a:gd name="connsiteY42" fmla="*/ 2693406 h 2811101"/>
                <a:gd name="connsiteX43" fmla="*/ 1552668 w 1665837"/>
                <a:gd name="connsiteY43" fmla="*/ 2530443 h 2811101"/>
                <a:gd name="connsiteX44" fmla="*/ 1448554 w 1665837"/>
                <a:gd name="connsiteY44" fmla="*/ 2322214 h 2811101"/>
                <a:gd name="connsiteX45" fmla="*/ 1267484 w 1665837"/>
                <a:gd name="connsiteY45" fmla="*/ 2005342 h 2811101"/>
                <a:gd name="connsiteX46" fmla="*/ 1199583 w 1665837"/>
                <a:gd name="connsiteY46" fmla="*/ 1788059 h 2811101"/>
                <a:gd name="connsiteX47" fmla="*/ 1131682 w 1665837"/>
                <a:gd name="connsiteY47" fmla="*/ 1561723 h 2811101"/>
                <a:gd name="connsiteX48" fmla="*/ 1086415 w 1665837"/>
                <a:gd name="connsiteY48" fmla="*/ 1317279 h 2811101"/>
                <a:gd name="connsiteX49" fmla="*/ 991354 w 1665837"/>
                <a:gd name="connsiteY49" fmla="*/ 1054729 h 2811101"/>
                <a:gd name="connsiteX50" fmla="*/ 937033 w 1665837"/>
                <a:gd name="connsiteY50" fmla="*/ 955140 h 2811101"/>
                <a:gd name="connsiteX51" fmla="*/ 896292 w 1665837"/>
                <a:gd name="connsiteY51" fmla="*/ 887239 h 2811101"/>
                <a:gd name="connsiteX52" fmla="*/ 706169 w 1665837"/>
                <a:gd name="connsiteY52" fmla="*/ 733330 h 2811101"/>
                <a:gd name="connsiteX53" fmla="*/ 620162 w 1665837"/>
                <a:gd name="connsiteY53" fmla="*/ 692590 h 2811101"/>
                <a:gd name="connsiteX54" fmla="*/ 484360 w 1665837"/>
                <a:gd name="connsiteY54" fmla="*/ 651849 h 2811101"/>
                <a:gd name="connsiteX55" fmla="*/ 258023 w 1665837"/>
                <a:gd name="connsiteY55" fmla="*/ 615635 h 2811101"/>
                <a:gd name="connsiteX56" fmla="*/ 230863 w 1665837"/>
                <a:gd name="connsiteY56" fmla="*/ 597529 h 2811101"/>
                <a:gd name="connsiteX57" fmla="*/ 208229 w 1665837"/>
                <a:gd name="connsiteY57" fmla="*/ 547734 h 2811101"/>
                <a:gd name="connsiteX58" fmla="*/ 190122 w 1665837"/>
                <a:gd name="connsiteY58" fmla="*/ 506994 h 2811101"/>
                <a:gd name="connsiteX59" fmla="*/ 190122 w 1665837"/>
                <a:gd name="connsiteY59" fmla="*/ 461727 h 2811101"/>
                <a:gd name="connsiteX60" fmla="*/ 194649 w 1665837"/>
                <a:gd name="connsiteY60" fmla="*/ 425513 h 2811101"/>
                <a:gd name="connsiteX61" fmla="*/ 167488 w 1665837"/>
                <a:gd name="connsiteY61" fmla="*/ 402879 h 2811101"/>
                <a:gd name="connsiteX62" fmla="*/ 122221 w 1665837"/>
                <a:gd name="connsiteY62" fmla="*/ 402879 h 2811101"/>
                <a:gd name="connsiteX63" fmla="*/ 108641 w 1665837"/>
                <a:gd name="connsiteY63" fmla="*/ 384772 h 2811101"/>
                <a:gd name="connsiteX64" fmla="*/ 108641 w 1665837"/>
                <a:gd name="connsiteY64" fmla="*/ 384772 h 2811101"/>
                <a:gd name="connsiteX65" fmla="*/ 190122 w 1665837"/>
                <a:gd name="connsiteY65" fmla="*/ 330451 h 2811101"/>
                <a:gd name="connsiteX66" fmla="*/ 344031 w 1665837"/>
                <a:gd name="connsiteY66" fmla="*/ 280657 h 2811101"/>
                <a:gd name="connsiteX67" fmla="*/ 443619 w 1665837"/>
                <a:gd name="connsiteY67" fmla="*/ 267077 h 2811101"/>
                <a:gd name="connsiteX68" fmla="*/ 488886 w 1665837"/>
                <a:gd name="connsiteY68" fmla="*/ 244443 h 2811101"/>
                <a:gd name="connsiteX69" fmla="*/ 538680 w 1665837"/>
                <a:gd name="connsiteY69" fmla="*/ 194649 h 2811101"/>
                <a:gd name="connsiteX70" fmla="*/ 547734 w 1665837"/>
                <a:gd name="connsiteY70" fmla="*/ 0 h 2811101"/>
                <a:gd name="connsiteX71" fmla="*/ 479833 w 1665837"/>
                <a:gd name="connsiteY71" fmla="*/ 9053 h 2811101"/>
                <a:gd name="connsiteX0" fmla="*/ 479833 w 1665837"/>
                <a:gd name="connsiteY0" fmla="*/ 9053 h 2811101"/>
                <a:gd name="connsiteX1" fmla="*/ 470779 w 1665837"/>
                <a:gd name="connsiteY1" fmla="*/ 86008 h 2811101"/>
                <a:gd name="connsiteX2" fmla="*/ 443619 w 1665837"/>
                <a:gd name="connsiteY2" fmla="*/ 140329 h 2811101"/>
                <a:gd name="connsiteX3" fmla="*/ 380245 w 1665837"/>
                <a:gd name="connsiteY3" fmla="*/ 185596 h 2811101"/>
                <a:gd name="connsiteX4" fmla="*/ 321397 w 1665837"/>
                <a:gd name="connsiteY4" fmla="*/ 185596 h 2811101"/>
                <a:gd name="connsiteX5" fmla="*/ 253496 w 1665837"/>
                <a:gd name="connsiteY5" fmla="*/ 208230 h 2811101"/>
                <a:gd name="connsiteX6" fmla="*/ 199175 w 1665837"/>
                <a:gd name="connsiteY6" fmla="*/ 212756 h 2811101"/>
                <a:gd name="connsiteX7" fmla="*/ 185595 w 1665837"/>
                <a:gd name="connsiteY7" fmla="*/ 253497 h 2811101"/>
                <a:gd name="connsiteX8" fmla="*/ 140328 w 1665837"/>
                <a:gd name="connsiteY8" fmla="*/ 271604 h 2811101"/>
                <a:gd name="connsiteX9" fmla="*/ 90534 w 1665837"/>
                <a:gd name="connsiteY9" fmla="*/ 267077 h 2811101"/>
                <a:gd name="connsiteX10" fmla="*/ 54320 w 1665837"/>
                <a:gd name="connsiteY10" fmla="*/ 258024 h 2811101"/>
                <a:gd name="connsiteX11" fmla="*/ 22632 w 1665837"/>
                <a:gd name="connsiteY11" fmla="*/ 289710 h 2811101"/>
                <a:gd name="connsiteX12" fmla="*/ 0 w 1665837"/>
                <a:gd name="connsiteY12" fmla="*/ 339505 h 2811101"/>
                <a:gd name="connsiteX13" fmla="*/ 36213 w 1665837"/>
                <a:gd name="connsiteY13" fmla="*/ 402879 h 2811101"/>
                <a:gd name="connsiteX14" fmla="*/ 76954 w 1665837"/>
                <a:gd name="connsiteY14" fmla="*/ 457200 h 2811101"/>
                <a:gd name="connsiteX15" fmla="*/ 95639 w 1665837"/>
                <a:gd name="connsiteY15" fmla="*/ 520574 h 2811101"/>
                <a:gd name="connsiteX16" fmla="*/ 139748 w 1665837"/>
                <a:gd name="connsiteY16" fmla="*/ 589054 h 2811101"/>
                <a:gd name="connsiteX17" fmla="*/ 198596 w 1665837"/>
                <a:gd name="connsiteY17" fmla="*/ 673132 h 2811101"/>
                <a:gd name="connsiteX18" fmla="*/ 285183 w 1665837"/>
                <a:gd name="connsiteY18" fmla="*/ 701643 h 2811101"/>
                <a:gd name="connsiteX19" fmla="*/ 366665 w 1665837"/>
                <a:gd name="connsiteY19" fmla="*/ 728804 h 2811101"/>
                <a:gd name="connsiteX20" fmla="*/ 416653 w 1665837"/>
                <a:gd name="connsiteY20" fmla="*/ 786493 h 2811101"/>
                <a:gd name="connsiteX21" fmla="*/ 519608 w 1665837"/>
                <a:gd name="connsiteY21" fmla="*/ 786879 h 2811101"/>
                <a:gd name="connsiteX22" fmla="*/ 588281 w 1665837"/>
                <a:gd name="connsiteY22" fmla="*/ 812880 h 2811101"/>
                <a:gd name="connsiteX23" fmla="*/ 656375 w 1665837"/>
                <a:gd name="connsiteY23" fmla="*/ 831181 h 2811101"/>
                <a:gd name="connsiteX24" fmla="*/ 701643 w 1665837"/>
                <a:gd name="connsiteY24" fmla="*/ 851026 h 2811101"/>
                <a:gd name="connsiteX25" fmla="*/ 756350 w 1665837"/>
                <a:gd name="connsiteY25" fmla="*/ 917382 h 2811101"/>
                <a:gd name="connsiteX26" fmla="*/ 797863 w 1665837"/>
                <a:gd name="connsiteY26" fmla="*/ 972668 h 2811101"/>
                <a:gd name="connsiteX27" fmla="*/ 873659 w 1665837"/>
                <a:gd name="connsiteY27" fmla="*/ 1000408 h 2811101"/>
                <a:gd name="connsiteX28" fmla="*/ 923453 w 1665837"/>
                <a:gd name="connsiteY28" fmla="*/ 1136210 h 2811101"/>
                <a:gd name="connsiteX29" fmla="*/ 959666 w 1665837"/>
                <a:gd name="connsiteY29" fmla="*/ 1367073 h 2811101"/>
                <a:gd name="connsiteX30" fmla="*/ 1000407 w 1665837"/>
                <a:gd name="connsiteY30" fmla="*/ 1511929 h 2811101"/>
                <a:gd name="connsiteX31" fmla="*/ 1036621 w 1665837"/>
                <a:gd name="connsiteY31" fmla="*/ 1647730 h 2811101"/>
                <a:gd name="connsiteX32" fmla="*/ 1063781 w 1665837"/>
                <a:gd name="connsiteY32" fmla="*/ 1760899 h 2811101"/>
                <a:gd name="connsiteX33" fmla="*/ 1131682 w 1665837"/>
                <a:gd name="connsiteY33" fmla="*/ 2000816 h 2811101"/>
                <a:gd name="connsiteX34" fmla="*/ 1240324 w 1665837"/>
                <a:gd name="connsiteY34" fmla="*/ 2199992 h 2811101"/>
                <a:gd name="connsiteX35" fmla="*/ 1308225 w 1665837"/>
                <a:gd name="connsiteY35" fmla="*/ 2276946 h 2811101"/>
                <a:gd name="connsiteX36" fmla="*/ 1367072 w 1665837"/>
                <a:gd name="connsiteY36" fmla="*/ 2421802 h 2811101"/>
                <a:gd name="connsiteX37" fmla="*/ 1367072 w 1665837"/>
                <a:gd name="connsiteY37" fmla="*/ 2489703 h 2811101"/>
                <a:gd name="connsiteX38" fmla="*/ 1394233 w 1665837"/>
                <a:gd name="connsiteY38" fmla="*/ 2530443 h 2811101"/>
                <a:gd name="connsiteX39" fmla="*/ 1475714 w 1665837"/>
                <a:gd name="connsiteY39" fmla="*/ 2589291 h 2811101"/>
                <a:gd name="connsiteX40" fmla="*/ 1579829 w 1665837"/>
                <a:gd name="connsiteY40" fmla="*/ 2729620 h 2811101"/>
                <a:gd name="connsiteX41" fmla="*/ 1665837 w 1665837"/>
                <a:gd name="connsiteY41" fmla="*/ 2811101 h 2811101"/>
                <a:gd name="connsiteX42" fmla="*/ 1661310 w 1665837"/>
                <a:gd name="connsiteY42" fmla="*/ 2693406 h 2811101"/>
                <a:gd name="connsiteX43" fmla="*/ 1552668 w 1665837"/>
                <a:gd name="connsiteY43" fmla="*/ 2530443 h 2811101"/>
                <a:gd name="connsiteX44" fmla="*/ 1448554 w 1665837"/>
                <a:gd name="connsiteY44" fmla="*/ 2322214 h 2811101"/>
                <a:gd name="connsiteX45" fmla="*/ 1267484 w 1665837"/>
                <a:gd name="connsiteY45" fmla="*/ 2005342 h 2811101"/>
                <a:gd name="connsiteX46" fmla="*/ 1199583 w 1665837"/>
                <a:gd name="connsiteY46" fmla="*/ 1788059 h 2811101"/>
                <a:gd name="connsiteX47" fmla="*/ 1131682 w 1665837"/>
                <a:gd name="connsiteY47" fmla="*/ 1561723 h 2811101"/>
                <a:gd name="connsiteX48" fmla="*/ 1086415 w 1665837"/>
                <a:gd name="connsiteY48" fmla="*/ 1317279 h 2811101"/>
                <a:gd name="connsiteX49" fmla="*/ 991354 w 1665837"/>
                <a:gd name="connsiteY49" fmla="*/ 1054729 h 2811101"/>
                <a:gd name="connsiteX50" fmla="*/ 937033 w 1665837"/>
                <a:gd name="connsiteY50" fmla="*/ 955140 h 2811101"/>
                <a:gd name="connsiteX51" fmla="*/ 896292 w 1665837"/>
                <a:gd name="connsiteY51" fmla="*/ 887239 h 2811101"/>
                <a:gd name="connsiteX52" fmla="*/ 706169 w 1665837"/>
                <a:gd name="connsiteY52" fmla="*/ 733330 h 2811101"/>
                <a:gd name="connsiteX53" fmla="*/ 620162 w 1665837"/>
                <a:gd name="connsiteY53" fmla="*/ 692590 h 2811101"/>
                <a:gd name="connsiteX54" fmla="*/ 484360 w 1665837"/>
                <a:gd name="connsiteY54" fmla="*/ 651849 h 2811101"/>
                <a:gd name="connsiteX55" fmla="*/ 258023 w 1665837"/>
                <a:gd name="connsiteY55" fmla="*/ 615635 h 2811101"/>
                <a:gd name="connsiteX56" fmla="*/ 230863 w 1665837"/>
                <a:gd name="connsiteY56" fmla="*/ 597529 h 2811101"/>
                <a:gd name="connsiteX57" fmla="*/ 208229 w 1665837"/>
                <a:gd name="connsiteY57" fmla="*/ 547734 h 2811101"/>
                <a:gd name="connsiteX58" fmla="*/ 190122 w 1665837"/>
                <a:gd name="connsiteY58" fmla="*/ 506994 h 2811101"/>
                <a:gd name="connsiteX59" fmla="*/ 190122 w 1665837"/>
                <a:gd name="connsiteY59" fmla="*/ 461727 h 2811101"/>
                <a:gd name="connsiteX60" fmla="*/ 194649 w 1665837"/>
                <a:gd name="connsiteY60" fmla="*/ 425513 h 2811101"/>
                <a:gd name="connsiteX61" fmla="*/ 167488 w 1665837"/>
                <a:gd name="connsiteY61" fmla="*/ 402879 h 2811101"/>
                <a:gd name="connsiteX62" fmla="*/ 122221 w 1665837"/>
                <a:gd name="connsiteY62" fmla="*/ 402879 h 2811101"/>
                <a:gd name="connsiteX63" fmla="*/ 108641 w 1665837"/>
                <a:gd name="connsiteY63" fmla="*/ 384772 h 2811101"/>
                <a:gd name="connsiteX64" fmla="*/ 108641 w 1665837"/>
                <a:gd name="connsiteY64" fmla="*/ 384772 h 2811101"/>
                <a:gd name="connsiteX65" fmla="*/ 190122 w 1665837"/>
                <a:gd name="connsiteY65" fmla="*/ 330451 h 2811101"/>
                <a:gd name="connsiteX66" fmla="*/ 344031 w 1665837"/>
                <a:gd name="connsiteY66" fmla="*/ 280657 h 2811101"/>
                <a:gd name="connsiteX67" fmla="*/ 443619 w 1665837"/>
                <a:gd name="connsiteY67" fmla="*/ 267077 h 2811101"/>
                <a:gd name="connsiteX68" fmla="*/ 488886 w 1665837"/>
                <a:gd name="connsiteY68" fmla="*/ 244443 h 2811101"/>
                <a:gd name="connsiteX69" fmla="*/ 538680 w 1665837"/>
                <a:gd name="connsiteY69" fmla="*/ 194649 h 2811101"/>
                <a:gd name="connsiteX70" fmla="*/ 547734 w 1665837"/>
                <a:gd name="connsiteY70" fmla="*/ 0 h 2811101"/>
                <a:gd name="connsiteX71" fmla="*/ 479833 w 1665837"/>
                <a:gd name="connsiteY71" fmla="*/ 9053 h 2811101"/>
                <a:gd name="connsiteX0" fmla="*/ 479833 w 1665837"/>
                <a:gd name="connsiteY0" fmla="*/ 9053 h 2811101"/>
                <a:gd name="connsiteX1" fmla="*/ 470779 w 1665837"/>
                <a:gd name="connsiteY1" fmla="*/ 86008 h 2811101"/>
                <a:gd name="connsiteX2" fmla="*/ 443619 w 1665837"/>
                <a:gd name="connsiteY2" fmla="*/ 140329 h 2811101"/>
                <a:gd name="connsiteX3" fmla="*/ 380245 w 1665837"/>
                <a:gd name="connsiteY3" fmla="*/ 185596 h 2811101"/>
                <a:gd name="connsiteX4" fmla="*/ 321397 w 1665837"/>
                <a:gd name="connsiteY4" fmla="*/ 185596 h 2811101"/>
                <a:gd name="connsiteX5" fmla="*/ 253496 w 1665837"/>
                <a:gd name="connsiteY5" fmla="*/ 208230 h 2811101"/>
                <a:gd name="connsiteX6" fmla="*/ 199175 w 1665837"/>
                <a:gd name="connsiteY6" fmla="*/ 212756 h 2811101"/>
                <a:gd name="connsiteX7" fmla="*/ 185595 w 1665837"/>
                <a:gd name="connsiteY7" fmla="*/ 253497 h 2811101"/>
                <a:gd name="connsiteX8" fmla="*/ 140328 w 1665837"/>
                <a:gd name="connsiteY8" fmla="*/ 271604 h 2811101"/>
                <a:gd name="connsiteX9" fmla="*/ 90534 w 1665837"/>
                <a:gd name="connsiteY9" fmla="*/ 267077 h 2811101"/>
                <a:gd name="connsiteX10" fmla="*/ 54320 w 1665837"/>
                <a:gd name="connsiteY10" fmla="*/ 258024 h 2811101"/>
                <a:gd name="connsiteX11" fmla="*/ 22632 w 1665837"/>
                <a:gd name="connsiteY11" fmla="*/ 289710 h 2811101"/>
                <a:gd name="connsiteX12" fmla="*/ 0 w 1665837"/>
                <a:gd name="connsiteY12" fmla="*/ 339505 h 2811101"/>
                <a:gd name="connsiteX13" fmla="*/ 36213 w 1665837"/>
                <a:gd name="connsiteY13" fmla="*/ 402879 h 2811101"/>
                <a:gd name="connsiteX14" fmla="*/ 76954 w 1665837"/>
                <a:gd name="connsiteY14" fmla="*/ 457200 h 2811101"/>
                <a:gd name="connsiteX15" fmla="*/ 95639 w 1665837"/>
                <a:gd name="connsiteY15" fmla="*/ 520574 h 2811101"/>
                <a:gd name="connsiteX16" fmla="*/ 139748 w 1665837"/>
                <a:gd name="connsiteY16" fmla="*/ 589054 h 2811101"/>
                <a:gd name="connsiteX17" fmla="*/ 198596 w 1665837"/>
                <a:gd name="connsiteY17" fmla="*/ 673132 h 2811101"/>
                <a:gd name="connsiteX18" fmla="*/ 285183 w 1665837"/>
                <a:gd name="connsiteY18" fmla="*/ 701643 h 2811101"/>
                <a:gd name="connsiteX19" fmla="*/ 366665 w 1665837"/>
                <a:gd name="connsiteY19" fmla="*/ 728804 h 2811101"/>
                <a:gd name="connsiteX20" fmla="*/ 416653 w 1665837"/>
                <a:gd name="connsiteY20" fmla="*/ 786493 h 2811101"/>
                <a:gd name="connsiteX21" fmla="*/ 519608 w 1665837"/>
                <a:gd name="connsiteY21" fmla="*/ 786879 h 2811101"/>
                <a:gd name="connsiteX22" fmla="*/ 588281 w 1665837"/>
                <a:gd name="connsiteY22" fmla="*/ 812880 h 2811101"/>
                <a:gd name="connsiteX23" fmla="*/ 656375 w 1665837"/>
                <a:gd name="connsiteY23" fmla="*/ 831181 h 2811101"/>
                <a:gd name="connsiteX24" fmla="*/ 701643 w 1665837"/>
                <a:gd name="connsiteY24" fmla="*/ 851026 h 2811101"/>
                <a:gd name="connsiteX25" fmla="*/ 756350 w 1665837"/>
                <a:gd name="connsiteY25" fmla="*/ 917382 h 2811101"/>
                <a:gd name="connsiteX26" fmla="*/ 797863 w 1665837"/>
                <a:gd name="connsiteY26" fmla="*/ 972668 h 2811101"/>
                <a:gd name="connsiteX27" fmla="*/ 860658 w 1665837"/>
                <a:gd name="connsiteY27" fmla="*/ 1035077 h 2811101"/>
                <a:gd name="connsiteX28" fmla="*/ 923453 w 1665837"/>
                <a:gd name="connsiteY28" fmla="*/ 1136210 h 2811101"/>
                <a:gd name="connsiteX29" fmla="*/ 959666 w 1665837"/>
                <a:gd name="connsiteY29" fmla="*/ 1367073 h 2811101"/>
                <a:gd name="connsiteX30" fmla="*/ 1000407 w 1665837"/>
                <a:gd name="connsiteY30" fmla="*/ 1511929 h 2811101"/>
                <a:gd name="connsiteX31" fmla="*/ 1036621 w 1665837"/>
                <a:gd name="connsiteY31" fmla="*/ 1647730 h 2811101"/>
                <a:gd name="connsiteX32" fmla="*/ 1063781 w 1665837"/>
                <a:gd name="connsiteY32" fmla="*/ 1760899 h 2811101"/>
                <a:gd name="connsiteX33" fmla="*/ 1131682 w 1665837"/>
                <a:gd name="connsiteY33" fmla="*/ 2000816 h 2811101"/>
                <a:gd name="connsiteX34" fmla="*/ 1240324 w 1665837"/>
                <a:gd name="connsiteY34" fmla="*/ 2199992 h 2811101"/>
                <a:gd name="connsiteX35" fmla="*/ 1308225 w 1665837"/>
                <a:gd name="connsiteY35" fmla="*/ 2276946 h 2811101"/>
                <a:gd name="connsiteX36" fmla="*/ 1367072 w 1665837"/>
                <a:gd name="connsiteY36" fmla="*/ 2421802 h 2811101"/>
                <a:gd name="connsiteX37" fmla="*/ 1367072 w 1665837"/>
                <a:gd name="connsiteY37" fmla="*/ 2489703 h 2811101"/>
                <a:gd name="connsiteX38" fmla="*/ 1394233 w 1665837"/>
                <a:gd name="connsiteY38" fmla="*/ 2530443 h 2811101"/>
                <a:gd name="connsiteX39" fmla="*/ 1475714 w 1665837"/>
                <a:gd name="connsiteY39" fmla="*/ 2589291 h 2811101"/>
                <a:gd name="connsiteX40" fmla="*/ 1579829 w 1665837"/>
                <a:gd name="connsiteY40" fmla="*/ 2729620 h 2811101"/>
                <a:gd name="connsiteX41" fmla="*/ 1665837 w 1665837"/>
                <a:gd name="connsiteY41" fmla="*/ 2811101 h 2811101"/>
                <a:gd name="connsiteX42" fmla="*/ 1661310 w 1665837"/>
                <a:gd name="connsiteY42" fmla="*/ 2693406 h 2811101"/>
                <a:gd name="connsiteX43" fmla="*/ 1552668 w 1665837"/>
                <a:gd name="connsiteY43" fmla="*/ 2530443 h 2811101"/>
                <a:gd name="connsiteX44" fmla="*/ 1448554 w 1665837"/>
                <a:gd name="connsiteY44" fmla="*/ 2322214 h 2811101"/>
                <a:gd name="connsiteX45" fmla="*/ 1267484 w 1665837"/>
                <a:gd name="connsiteY45" fmla="*/ 2005342 h 2811101"/>
                <a:gd name="connsiteX46" fmla="*/ 1199583 w 1665837"/>
                <a:gd name="connsiteY46" fmla="*/ 1788059 h 2811101"/>
                <a:gd name="connsiteX47" fmla="*/ 1131682 w 1665837"/>
                <a:gd name="connsiteY47" fmla="*/ 1561723 h 2811101"/>
                <a:gd name="connsiteX48" fmla="*/ 1086415 w 1665837"/>
                <a:gd name="connsiteY48" fmla="*/ 1317279 h 2811101"/>
                <a:gd name="connsiteX49" fmla="*/ 991354 w 1665837"/>
                <a:gd name="connsiteY49" fmla="*/ 1054729 h 2811101"/>
                <a:gd name="connsiteX50" fmla="*/ 937033 w 1665837"/>
                <a:gd name="connsiteY50" fmla="*/ 955140 h 2811101"/>
                <a:gd name="connsiteX51" fmla="*/ 896292 w 1665837"/>
                <a:gd name="connsiteY51" fmla="*/ 887239 h 2811101"/>
                <a:gd name="connsiteX52" fmla="*/ 706169 w 1665837"/>
                <a:gd name="connsiteY52" fmla="*/ 733330 h 2811101"/>
                <a:gd name="connsiteX53" fmla="*/ 620162 w 1665837"/>
                <a:gd name="connsiteY53" fmla="*/ 692590 h 2811101"/>
                <a:gd name="connsiteX54" fmla="*/ 484360 w 1665837"/>
                <a:gd name="connsiteY54" fmla="*/ 651849 h 2811101"/>
                <a:gd name="connsiteX55" fmla="*/ 258023 w 1665837"/>
                <a:gd name="connsiteY55" fmla="*/ 615635 h 2811101"/>
                <a:gd name="connsiteX56" fmla="*/ 230863 w 1665837"/>
                <a:gd name="connsiteY56" fmla="*/ 597529 h 2811101"/>
                <a:gd name="connsiteX57" fmla="*/ 208229 w 1665837"/>
                <a:gd name="connsiteY57" fmla="*/ 547734 h 2811101"/>
                <a:gd name="connsiteX58" fmla="*/ 190122 w 1665837"/>
                <a:gd name="connsiteY58" fmla="*/ 506994 h 2811101"/>
                <a:gd name="connsiteX59" fmla="*/ 190122 w 1665837"/>
                <a:gd name="connsiteY59" fmla="*/ 461727 h 2811101"/>
                <a:gd name="connsiteX60" fmla="*/ 194649 w 1665837"/>
                <a:gd name="connsiteY60" fmla="*/ 425513 h 2811101"/>
                <a:gd name="connsiteX61" fmla="*/ 167488 w 1665837"/>
                <a:gd name="connsiteY61" fmla="*/ 402879 h 2811101"/>
                <a:gd name="connsiteX62" fmla="*/ 122221 w 1665837"/>
                <a:gd name="connsiteY62" fmla="*/ 402879 h 2811101"/>
                <a:gd name="connsiteX63" fmla="*/ 108641 w 1665837"/>
                <a:gd name="connsiteY63" fmla="*/ 384772 h 2811101"/>
                <a:gd name="connsiteX64" fmla="*/ 108641 w 1665837"/>
                <a:gd name="connsiteY64" fmla="*/ 384772 h 2811101"/>
                <a:gd name="connsiteX65" fmla="*/ 190122 w 1665837"/>
                <a:gd name="connsiteY65" fmla="*/ 330451 h 2811101"/>
                <a:gd name="connsiteX66" fmla="*/ 344031 w 1665837"/>
                <a:gd name="connsiteY66" fmla="*/ 280657 h 2811101"/>
                <a:gd name="connsiteX67" fmla="*/ 443619 w 1665837"/>
                <a:gd name="connsiteY67" fmla="*/ 267077 h 2811101"/>
                <a:gd name="connsiteX68" fmla="*/ 488886 w 1665837"/>
                <a:gd name="connsiteY68" fmla="*/ 244443 h 2811101"/>
                <a:gd name="connsiteX69" fmla="*/ 538680 w 1665837"/>
                <a:gd name="connsiteY69" fmla="*/ 194649 h 2811101"/>
                <a:gd name="connsiteX70" fmla="*/ 547734 w 1665837"/>
                <a:gd name="connsiteY70" fmla="*/ 0 h 2811101"/>
                <a:gd name="connsiteX71" fmla="*/ 479833 w 1665837"/>
                <a:gd name="connsiteY71" fmla="*/ 9053 h 2811101"/>
                <a:gd name="connsiteX0" fmla="*/ 479833 w 1665837"/>
                <a:gd name="connsiteY0" fmla="*/ 9053 h 2811101"/>
                <a:gd name="connsiteX1" fmla="*/ 470779 w 1665837"/>
                <a:gd name="connsiteY1" fmla="*/ 86008 h 2811101"/>
                <a:gd name="connsiteX2" fmla="*/ 443619 w 1665837"/>
                <a:gd name="connsiteY2" fmla="*/ 140329 h 2811101"/>
                <a:gd name="connsiteX3" fmla="*/ 380245 w 1665837"/>
                <a:gd name="connsiteY3" fmla="*/ 185596 h 2811101"/>
                <a:gd name="connsiteX4" fmla="*/ 321397 w 1665837"/>
                <a:gd name="connsiteY4" fmla="*/ 185596 h 2811101"/>
                <a:gd name="connsiteX5" fmla="*/ 253496 w 1665837"/>
                <a:gd name="connsiteY5" fmla="*/ 208230 h 2811101"/>
                <a:gd name="connsiteX6" fmla="*/ 199175 w 1665837"/>
                <a:gd name="connsiteY6" fmla="*/ 212756 h 2811101"/>
                <a:gd name="connsiteX7" fmla="*/ 185595 w 1665837"/>
                <a:gd name="connsiteY7" fmla="*/ 253497 h 2811101"/>
                <a:gd name="connsiteX8" fmla="*/ 140328 w 1665837"/>
                <a:gd name="connsiteY8" fmla="*/ 271604 h 2811101"/>
                <a:gd name="connsiteX9" fmla="*/ 90534 w 1665837"/>
                <a:gd name="connsiteY9" fmla="*/ 267077 h 2811101"/>
                <a:gd name="connsiteX10" fmla="*/ 54320 w 1665837"/>
                <a:gd name="connsiteY10" fmla="*/ 258024 h 2811101"/>
                <a:gd name="connsiteX11" fmla="*/ 22632 w 1665837"/>
                <a:gd name="connsiteY11" fmla="*/ 289710 h 2811101"/>
                <a:gd name="connsiteX12" fmla="*/ 0 w 1665837"/>
                <a:gd name="connsiteY12" fmla="*/ 339505 h 2811101"/>
                <a:gd name="connsiteX13" fmla="*/ 36213 w 1665837"/>
                <a:gd name="connsiteY13" fmla="*/ 402879 h 2811101"/>
                <a:gd name="connsiteX14" fmla="*/ 76954 w 1665837"/>
                <a:gd name="connsiteY14" fmla="*/ 457200 h 2811101"/>
                <a:gd name="connsiteX15" fmla="*/ 95639 w 1665837"/>
                <a:gd name="connsiteY15" fmla="*/ 520574 h 2811101"/>
                <a:gd name="connsiteX16" fmla="*/ 139748 w 1665837"/>
                <a:gd name="connsiteY16" fmla="*/ 589054 h 2811101"/>
                <a:gd name="connsiteX17" fmla="*/ 198596 w 1665837"/>
                <a:gd name="connsiteY17" fmla="*/ 673132 h 2811101"/>
                <a:gd name="connsiteX18" fmla="*/ 285183 w 1665837"/>
                <a:gd name="connsiteY18" fmla="*/ 701643 h 2811101"/>
                <a:gd name="connsiteX19" fmla="*/ 366665 w 1665837"/>
                <a:gd name="connsiteY19" fmla="*/ 728804 h 2811101"/>
                <a:gd name="connsiteX20" fmla="*/ 416653 w 1665837"/>
                <a:gd name="connsiteY20" fmla="*/ 786493 h 2811101"/>
                <a:gd name="connsiteX21" fmla="*/ 519608 w 1665837"/>
                <a:gd name="connsiteY21" fmla="*/ 786879 h 2811101"/>
                <a:gd name="connsiteX22" fmla="*/ 588281 w 1665837"/>
                <a:gd name="connsiteY22" fmla="*/ 812880 h 2811101"/>
                <a:gd name="connsiteX23" fmla="*/ 656375 w 1665837"/>
                <a:gd name="connsiteY23" fmla="*/ 831181 h 2811101"/>
                <a:gd name="connsiteX24" fmla="*/ 701643 w 1665837"/>
                <a:gd name="connsiteY24" fmla="*/ 851026 h 2811101"/>
                <a:gd name="connsiteX25" fmla="*/ 756350 w 1665837"/>
                <a:gd name="connsiteY25" fmla="*/ 917382 h 2811101"/>
                <a:gd name="connsiteX26" fmla="*/ 797863 w 1665837"/>
                <a:gd name="connsiteY26" fmla="*/ 972668 h 2811101"/>
                <a:gd name="connsiteX27" fmla="*/ 860658 w 1665837"/>
                <a:gd name="connsiteY27" fmla="*/ 1035077 h 2811101"/>
                <a:gd name="connsiteX28" fmla="*/ 910452 w 1665837"/>
                <a:gd name="connsiteY28" fmla="*/ 1131876 h 2811101"/>
                <a:gd name="connsiteX29" fmla="*/ 959666 w 1665837"/>
                <a:gd name="connsiteY29" fmla="*/ 1367073 h 2811101"/>
                <a:gd name="connsiteX30" fmla="*/ 1000407 w 1665837"/>
                <a:gd name="connsiteY30" fmla="*/ 1511929 h 2811101"/>
                <a:gd name="connsiteX31" fmla="*/ 1036621 w 1665837"/>
                <a:gd name="connsiteY31" fmla="*/ 1647730 h 2811101"/>
                <a:gd name="connsiteX32" fmla="*/ 1063781 w 1665837"/>
                <a:gd name="connsiteY32" fmla="*/ 1760899 h 2811101"/>
                <a:gd name="connsiteX33" fmla="*/ 1131682 w 1665837"/>
                <a:gd name="connsiteY33" fmla="*/ 2000816 h 2811101"/>
                <a:gd name="connsiteX34" fmla="*/ 1240324 w 1665837"/>
                <a:gd name="connsiteY34" fmla="*/ 2199992 h 2811101"/>
                <a:gd name="connsiteX35" fmla="*/ 1308225 w 1665837"/>
                <a:gd name="connsiteY35" fmla="*/ 2276946 h 2811101"/>
                <a:gd name="connsiteX36" fmla="*/ 1367072 w 1665837"/>
                <a:gd name="connsiteY36" fmla="*/ 2421802 h 2811101"/>
                <a:gd name="connsiteX37" fmla="*/ 1367072 w 1665837"/>
                <a:gd name="connsiteY37" fmla="*/ 2489703 h 2811101"/>
                <a:gd name="connsiteX38" fmla="*/ 1394233 w 1665837"/>
                <a:gd name="connsiteY38" fmla="*/ 2530443 h 2811101"/>
                <a:gd name="connsiteX39" fmla="*/ 1475714 w 1665837"/>
                <a:gd name="connsiteY39" fmla="*/ 2589291 h 2811101"/>
                <a:gd name="connsiteX40" fmla="*/ 1579829 w 1665837"/>
                <a:gd name="connsiteY40" fmla="*/ 2729620 h 2811101"/>
                <a:gd name="connsiteX41" fmla="*/ 1665837 w 1665837"/>
                <a:gd name="connsiteY41" fmla="*/ 2811101 h 2811101"/>
                <a:gd name="connsiteX42" fmla="*/ 1661310 w 1665837"/>
                <a:gd name="connsiteY42" fmla="*/ 2693406 h 2811101"/>
                <a:gd name="connsiteX43" fmla="*/ 1552668 w 1665837"/>
                <a:gd name="connsiteY43" fmla="*/ 2530443 h 2811101"/>
                <a:gd name="connsiteX44" fmla="*/ 1448554 w 1665837"/>
                <a:gd name="connsiteY44" fmla="*/ 2322214 h 2811101"/>
                <a:gd name="connsiteX45" fmla="*/ 1267484 w 1665837"/>
                <a:gd name="connsiteY45" fmla="*/ 2005342 h 2811101"/>
                <a:gd name="connsiteX46" fmla="*/ 1199583 w 1665837"/>
                <a:gd name="connsiteY46" fmla="*/ 1788059 h 2811101"/>
                <a:gd name="connsiteX47" fmla="*/ 1131682 w 1665837"/>
                <a:gd name="connsiteY47" fmla="*/ 1561723 h 2811101"/>
                <a:gd name="connsiteX48" fmla="*/ 1086415 w 1665837"/>
                <a:gd name="connsiteY48" fmla="*/ 1317279 h 2811101"/>
                <a:gd name="connsiteX49" fmla="*/ 991354 w 1665837"/>
                <a:gd name="connsiteY49" fmla="*/ 1054729 h 2811101"/>
                <a:gd name="connsiteX50" fmla="*/ 937033 w 1665837"/>
                <a:gd name="connsiteY50" fmla="*/ 955140 h 2811101"/>
                <a:gd name="connsiteX51" fmla="*/ 896292 w 1665837"/>
                <a:gd name="connsiteY51" fmla="*/ 887239 h 2811101"/>
                <a:gd name="connsiteX52" fmla="*/ 706169 w 1665837"/>
                <a:gd name="connsiteY52" fmla="*/ 733330 h 2811101"/>
                <a:gd name="connsiteX53" fmla="*/ 620162 w 1665837"/>
                <a:gd name="connsiteY53" fmla="*/ 692590 h 2811101"/>
                <a:gd name="connsiteX54" fmla="*/ 484360 w 1665837"/>
                <a:gd name="connsiteY54" fmla="*/ 651849 h 2811101"/>
                <a:gd name="connsiteX55" fmla="*/ 258023 w 1665837"/>
                <a:gd name="connsiteY55" fmla="*/ 615635 h 2811101"/>
                <a:gd name="connsiteX56" fmla="*/ 230863 w 1665837"/>
                <a:gd name="connsiteY56" fmla="*/ 597529 h 2811101"/>
                <a:gd name="connsiteX57" fmla="*/ 208229 w 1665837"/>
                <a:gd name="connsiteY57" fmla="*/ 547734 h 2811101"/>
                <a:gd name="connsiteX58" fmla="*/ 190122 w 1665837"/>
                <a:gd name="connsiteY58" fmla="*/ 506994 h 2811101"/>
                <a:gd name="connsiteX59" fmla="*/ 190122 w 1665837"/>
                <a:gd name="connsiteY59" fmla="*/ 461727 h 2811101"/>
                <a:gd name="connsiteX60" fmla="*/ 194649 w 1665837"/>
                <a:gd name="connsiteY60" fmla="*/ 425513 h 2811101"/>
                <a:gd name="connsiteX61" fmla="*/ 167488 w 1665837"/>
                <a:gd name="connsiteY61" fmla="*/ 402879 h 2811101"/>
                <a:gd name="connsiteX62" fmla="*/ 122221 w 1665837"/>
                <a:gd name="connsiteY62" fmla="*/ 402879 h 2811101"/>
                <a:gd name="connsiteX63" fmla="*/ 108641 w 1665837"/>
                <a:gd name="connsiteY63" fmla="*/ 384772 h 2811101"/>
                <a:gd name="connsiteX64" fmla="*/ 108641 w 1665837"/>
                <a:gd name="connsiteY64" fmla="*/ 384772 h 2811101"/>
                <a:gd name="connsiteX65" fmla="*/ 190122 w 1665837"/>
                <a:gd name="connsiteY65" fmla="*/ 330451 h 2811101"/>
                <a:gd name="connsiteX66" fmla="*/ 344031 w 1665837"/>
                <a:gd name="connsiteY66" fmla="*/ 280657 h 2811101"/>
                <a:gd name="connsiteX67" fmla="*/ 443619 w 1665837"/>
                <a:gd name="connsiteY67" fmla="*/ 267077 h 2811101"/>
                <a:gd name="connsiteX68" fmla="*/ 488886 w 1665837"/>
                <a:gd name="connsiteY68" fmla="*/ 244443 h 2811101"/>
                <a:gd name="connsiteX69" fmla="*/ 538680 w 1665837"/>
                <a:gd name="connsiteY69" fmla="*/ 194649 h 2811101"/>
                <a:gd name="connsiteX70" fmla="*/ 547734 w 1665837"/>
                <a:gd name="connsiteY70" fmla="*/ 0 h 2811101"/>
                <a:gd name="connsiteX71" fmla="*/ 479833 w 1665837"/>
                <a:gd name="connsiteY71" fmla="*/ 9053 h 2811101"/>
                <a:gd name="connsiteX0" fmla="*/ 479833 w 1665837"/>
                <a:gd name="connsiteY0" fmla="*/ 9053 h 2811101"/>
                <a:gd name="connsiteX1" fmla="*/ 470779 w 1665837"/>
                <a:gd name="connsiteY1" fmla="*/ 86008 h 2811101"/>
                <a:gd name="connsiteX2" fmla="*/ 443619 w 1665837"/>
                <a:gd name="connsiteY2" fmla="*/ 140329 h 2811101"/>
                <a:gd name="connsiteX3" fmla="*/ 380245 w 1665837"/>
                <a:gd name="connsiteY3" fmla="*/ 185596 h 2811101"/>
                <a:gd name="connsiteX4" fmla="*/ 321397 w 1665837"/>
                <a:gd name="connsiteY4" fmla="*/ 185596 h 2811101"/>
                <a:gd name="connsiteX5" fmla="*/ 253496 w 1665837"/>
                <a:gd name="connsiteY5" fmla="*/ 208230 h 2811101"/>
                <a:gd name="connsiteX6" fmla="*/ 199175 w 1665837"/>
                <a:gd name="connsiteY6" fmla="*/ 212756 h 2811101"/>
                <a:gd name="connsiteX7" fmla="*/ 185595 w 1665837"/>
                <a:gd name="connsiteY7" fmla="*/ 253497 h 2811101"/>
                <a:gd name="connsiteX8" fmla="*/ 140328 w 1665837"/>
                <a:gd name="connsiteY8" fmla="*/ 271604 h 2811101"/>
                <a:gd name="connsiteX9" fmla="*/ 90534 w 1665837"/>
                <a:gd name="connsiteY9" fmla="*/ 267077 h 2811101"/>
                <a:gd name="connsiteX10" fmla="*/ 54320 w 1665837"/>
                <a:gd name="connsiteY10" fmla="*/ 258024 h 2811101"/>
                <a:gd name="connsiteX11" fmla="*/ 22632 w 1665837"/>
                <a:gd name="connsiteY11" fmla="*/ 289710 h 2811101"/>
                <a:gd name="connsiteX12" fmla="*/ 0 w 1665837"/>
                <a:gd name="connsiteY12" fmla="*/ 339505 h 2811101"/>
                <a:gd name="connsiteX13" fmla="*/ 36213 w 1665837"/>
                <a:gd name="connsiteY13" fmla="*/ 402879 h 2811101"/>
                <a:gd name="connsiteX14" fmla="*/ 76954 w 1665837"/>
                <a:gd name="connsiteY14" fmla="*/ 457200 h 2811101"/>
                <a:gd name="connsiteX15" fmla="*/ 95639 w 1665837"/>
                <a:gd name="connsiteY15" fmla="*/ 520574 h 2811101"/>
                <a:gd name="connsiteX16" fmla="*/ 139748 w 1665837"/>
                <a:gd name="connsiteY16" fmla="*/ 589054 h 2811101"/>
                <a:gd name="connsiteX17" fmla="*/ 198596 w 1665837"/>
                <a:gd name="connsiteY17" fmla="*/ 673132 h 2811101"/>
                <a:gd name="connsiteX18" fmla="*/ 285183 w 1665837"/>
                <a:gd name="connsiteY18" fmla="*/ 701643 h 2811101"/>
                <a:gd name="connsiteX19" fmla="*/ 366665 w 1665837"/>
                <a:gd name="connsiteY19" fmla="*/ 728804 h 2811101"/>
                <a:gd name="connsiteX20" fmla="*/ 416653 w 1665837"/>
                <a:gd name="connsiteY20" fmla="*/ 786493 h 2811101"/>
                <a:gd name="connsiteX21" fmla="*/ 519608 w 1665837"/>
                <a:gd name="connsiteY21" fmla="*/ 786879 h 2811101"/>
                <a:gd name="connsiteX22" fmla="*/ 588281 w 1665837"/>
                <a:gd name="connsiteY22" fmla="*/ 812880 h 2811101"/>
                <a:gd name="connsiteX23" fmla="*/ 656375 w 1665837"/>
                <a:gd name="connsiteY23" fmla="*/ 831181 h 2811101"/>
                <a:gd name="connsiteX24" fmla="*/ 701643 w 1665837"/>
                <a:gd name="connsiteY24" fmla="*/ 851026 h 2811101"/>
                <a:gd name="connsiteX25" fmla="*/ 756350 w 1665837"/>
                <a:gd name="connsiteY25" fmla="*/ 917382 h 2811101"/>
                <a:gd name="connsiteX26" fmla="*/ 797863 w 1665837"/>
                <a:gd name="connsiteY26" fmla="*/ 972668 h 2811101"/>
                <a:gd name="connsiteX27" fmla="*/ 860658 w 1665837"/>
                <a:gd name="connsiteY27" fmla="*/ 1035077 h 2811101"/>
                <a:gd name="connsiteX28" fmla="*/ 910452 w 1665837"/>
                <a:gd name="connsiteY28" fmla="*/ 1131876 h 2811101"/>
                <a:gd name="connsiteX29" fmla="*/ 942331 w 1665837"/>
                <a:gd name="connsiteY29" fmla="*/ 1380074 h 2811101"/>
                <a:gd name="connsiteX30" fmla="*/ 1000407 w 1665837"/>
                <a:gd name="connsiteY30" fmla="*/ 1511929 h 2811101"/>
                <a:gd name="connsiteX31" fmla="*/ 1036621 w 1665837"/>
                <a:gd name="connsiteY31" fmla="*/ 1647730 h 2811101"/>
                <a:gd name="connsiteX32" fmla="*/ 1063781 w 1665837"/>
                <a:gd name="connsiteY32" fmla="*/ 1760899 h 2811101"/>
                <a:gd name="connsiteX33" fmla="*/ 1131682 w 1665837"/>
                <a:gd name="connsiteY33" fmla="*/ 2000816 h 2811101"/>
                <a:gd name="connsiteX34" fmla="*/ 1240324 w 1665837"/>
                <a:gd name="connsiteY34" fmla="*/ 2199992 h 2811101"/>
                <a:gd name="connsiteX35" fmla="*/ 1308225 w 1665837"/>
                <a:gd name="connsiteY35" fmla="*/ 2276946 h 2811101"/>
                <a:gd name="connsiteX36" fmla="*/ 1367072 w 1665837"/>
                <a:gd name="connsiteY36" fmla="*/ 2421802 h 2811101"/>
                <a:gd name="connsiteX37" fmla="*/ 1367072 w 1665837"/>
                <a:gd name="connsiteY37" fmla="*/ 2489703 h 2811101"/>
                <a:gd name="connsiteX38" fmla="*/ 1394233 w 1665837"/>
                <a:gd name="connsiteY38" fmla="*/ 2530443 h 2811101"/>
                <a:gd name="connsiteX39" fmla="*/ 1475714 w 1665837"/>
                <a:gd name="connsiteY39" fmla="*/ 2589291 h 2811101"/>
                <a:gd name="connsiteX40" fmla="*/ 1579829 w 1665837"/>
                <a:gd name="connsiteY40" fmla="*/ 2729620 h 2811101"/>
                <a:gd name="connsiteX41" fmla="*/ 1665837 w 1665837"/>
                <a:gd name="connsiteY41" fmla="*/ 2811101 h 2811101"/>
                <a:gd name="connsiteX42" fmla="*/ 1661310 w 1665837"/>
                <a:gd name="connsiteY42" fmla="*/ 2693406 h 2811101"/>
                <a:gd name="connsiteX43" fmla="*/ 1552668 w 1665837"/>
                <a:gd name="connsiteY43" fmla="*/ 2530443 h 2811101"/>
                <a:gd name="connsiteX44" fmla="*/ 1448554 w 1665837"/>
                <a:gd name="connsiteY44" fmla="*/ 2322214 h 2811101"/>
                <a:gd name="connsiteX45" fmla="*/ 1267484 w 1665837"/>
                <a:gd name="connsiteY45" fmla="*/ 2005342 h 2811101"/>
                <a:gd name="connsiteX46" fmla="*/ 1199583 w 1665837"/>
                <a:gd name="connsiteY46" fmla="*/ 1788059 h 2811101"/>
                <a:gd name="connsiteX47" fmla="*/ 1131682 w 1665837"/>
                <a:gd name="connsiteY47" fmla="*/ 1561723 h 2811101"/>
                <a:gd name="connsiteX48" fmla="*/ 1086415 w 1665837"/>
                <a:gd name="connsiteY48" fmla="*/ 1317279 h 2811101"/>
                <a:gd name="connsiteX49" fmla="*/ 991354 w 1665837"/>
                <a:gd name="connsiteY49" fmla="*/ 1054729 h 2811101"/>
                <a:gd name="connsiteX50" fmla="*/ 937033 w 1665837"/>
                <a:gd name="connsiteY50" fmla="*/ 955140 h 2811101"/>
                <a:gd name="connsiteX51" fmla="*/ 896292 w 1665837"/>
                <a:gd name="connsiteY51" fmla="*/ 887239 h 2811101"/>
                <a:gd name="connsiteX52" fmla="*/ 706169 w 1665837"/>
                <a:gd name="connsiteY52" fmla="*/ 733330 h 2811101"/>
                <a:gd name="connsiteX53" fmla="*/ 620162 w 1665837"/>
                <a:gd name="connsiteY53" fmla="*/ 692590 h 2811101"/>
                <a:gd name="connsiteX54" fmla="*/ 484360 w 1665837"/>
                <a:gd name="connsiteY54" fmla="*/ 651849 h 2811101"/>
                <a:gd name="connsiteX55" fmla="*/ 258023 w 1665837"/>
                <a:gd name="connsiteY55" fmla="*/ 615635 h 2811101"/>
                <a:gd name="connsiteX56" fmla="*/ 230863 w 1665837"/>
                <a:gd name="connsiteY56" fmla="*/ 597529 h 2811101"/>
                <a:gd name="connsiteX57" fmla="*/ 208229 w 1665837"/>
                <a:gd name="connsiteY57" fmla="*/ 547734 h 2811101"/>
                <a:gd name="connsiteX58" fmla="*/ 190122 w 1665837"/>
                <a:gd name="connsiteY58" fmla="*/ 506994 h 2811101"/>
                <a:gd name="connsiteX59" fmla="*/ 190122 w 1665837"/>
                <a:gd name="connsiteY59" fmla="*/ 461727 h 2811101"/>
                <a:gd name="connsiteX60" fmla="*/ 194649 w 1665837"/>
                <a:gd name="connsiteY60" fmla="*/ 425513 h 2811101"/>
                <a:gd name="connsiteX61" fmla="*/ 167488 w 1665837"/>
                <a:gd name="connsiteY61" fmla="*/ 402879 h 2811101"/>
                <a:gd name="connsiteX62" fmla="*/ 122221 w 1665837"/>
                <a:gd name="connsiteY62" fmla="*/ 402879 h 2811101"/>
                <a:gd name="connsiteX63" fmla="*/ 108641 w 1665837"/>
                <a:gd name="connsiteY63" fmla="*/ 384772 h 2811101"/>
                <a:gd name="connsiteX64" fmla="*/ 108641 w 1665837"/>
                <a:gd name="connsiteY64" fmla="*/ 384772 h 2811101"/>
                <a:gd name="connsiteX65" fmla="*/ 190122 w 1665837"/>
                <a:gd name="connsiteY65" fmla="*/ 330451 h 2811101"/>
                <a:gd name="connsiteX66" fmla="*/ 344031 w 1665837"/>
                <a:gd name="connsiteY66" fmla="*/ 280657 h 2811101"/>
                <a:gd name="connsiteX67" fmla="*/ 443619 w 1665837"/>
                <a:gd name="connsiteY67" fmla="*/ 267077 h 2811101"/>
                <a:gd name="connsiteX68" fmla="*/ 488886 w 1665837"/>
                <a:gd name="connsiteY68" fmla="*/ 244443 h 2811101"/>
                <a:gd name="connsiteX69" fmla="*/ 538680 w 1665837"/>
                <a:gd name="connsiteY69" fmla="*/ 194649 h 2811101"/>
                <a:gd name="connsiteX70" fmla="*/ 547734 w 1665837"/>
                <a:gd name="connsiteY70" fmla="*/ 0 h 2811101"/>
                <a:gd name="connsiteX71" fmla="*/ 479833 w 1665837"/>
                <a:gd name="connsiteY71" fmla="*/ 9053 h 2811101"/>
                <a:gd name="connsiteX0" fmla="*/ 479833 w 1665837"/>
                <a:gd name="connsiteY0" fmla="*/ 9053 h 2811101"/>
                <a:gd name="connsiteX1" fmla="*/ 470779 w 1665837"/>
                <a:gd name="connsiteY1" fmla="*/ 86008 h 2811101"/>
                <a:gd name="connsiteX2" fmla="*/ 443619 w 1665837"/>
                <a:gd name="connsiteY2" fmla="*/ 140329 h 2811101"/>
                <a:gd name="connsiteX3" fmla="*/ 380245 w 1665837"/>
                <a:gd name="connsiteY3" fmla="*/ 185596 h 2811101"/>
                <a:gd name="connsiteX4" fmla="*/ 321397 w 1665837"/>
                <a:gd name="connsiteY4" fmla="*/ 185596 h 2811101"/>
                <a:gd name="connsiteX5" fmla="*/ 253496 w 1665837"/>
                <a:gd name="connsiteY5" fmla="*/ 208230 h 2811101"/>
                <a:gd name="connsiteX6" fmla="*/ 199175 w 1665837"/>
                <a:gd name="connsiteY6" fmla="*/ 212756 h 2811101"/>
                <a:gd name="connsiteX7" fmla="*/ 185595 w 1665837"/>
                <a:gd name="connsiteY7" fmla="*/ 253497 h 2811101"/>
                <a:gd name="connsiteX8" fmla="*/ 140328 w 1665837"/>
                <a:gd name="connsiteY8" fmla="*/ 271604 h 2811101"/>
                <a:gd name="connsiteX9" fmla="*/ 90534 w 1665837"/>
                <a:gd name="connsiteY9" fmla="*/ 267077 h 2811101"/>
                <a:gd name="connsiteX10" fmla="*/ 54320 w 1665837"/>
                <a:gd name="connsiteY10" fmla="*/ 258024 h 2811101"/>
                <a:gd name="connsiteX11" fmla="*/ 22632 w 1665837"/>
                <a:gd name="connsiteY11" fmla="*/ 289710 h 2811101"/>
                <a:gd name="connsiteX12" fmla="*/ 0 w 1665837"/>
                <a:gd name="connsiteY12" fmla="*/ 339505 h 2811101"/>
                <a:gd name="connsiteX13" fmla="*/ 36213 w 1665837"/>
                <a:gd name="connsiteY13" fmla="*/ 402879 h 2811101"/>
                <a:gd name="connsiteX14" fmla="*/ 76954 w 1665837"/>
                <a:gd name="connsiteY14" fmla="*/ 457200 h 2811101"/>
                <a:gd name="connsiteX15" fmla="*/ 95639 w 1665837"/>
                <a:gd name="connsiteY15" fmla="*/ 520574 h 2811101"/>
                <a:gd name="connsiteX16" fmla="*/ 139748 w 1665837"/>
                <a:gd name="connsiteY16" fmla="*/ 589054 h 2811101"/>
                <a:gd name="connsiteX17" fmla="*/ 198596 w 1665837"/>
                <a:gd name="connsiteY17" fmla="*/ 673132 h 2811101"/>
                <a:gd name="connsiteX18" fmla="*/ 285183 w 1665837"/>
                <a:gd name="connsiteY18" fmla="*/ 701643 h 2811101"/>
                <a:gd name="connsiteX19" fmla="*/ 366665 w 1665837"/>
                <a:gd name="connsiteY19" fmla="*/ 728804 h 2811101"/>
                <a:gd name="connsiteX20" fmla="*/ 416653 w 1665837"/>
                <a:gd name="connsiteY20" fmla="*/ 786493 h 2811101"/>
                <a:gd name="connsiteX21" fmla="*/ 519608 w 1665837"/>
                <a:gd name="connsiteY21" fmla="*/ 786879 h 2811101"/>
                <a:gd name="connsiteX22" fmla="*/ 588281 w 1665837"/>
                <a:gd name="connsiteY22" fmla="*/ 812880 h 2811101"/>
                <a:gd name="connsiteX23" fmla="*/ 656375 w 1665837"/>
                <a:gd name="connsiteY23" fmla="*/ 831181 h 2811101"/>
                <a:gd name="connsiteX24" fmla="*/ 701643 w 1665837"/>
                <a:gd name="connsiteY24" fmla="*/ 851026 h 2811101"/>
                <a:gd name="connsiteX25" fmla="*/ 756350 w 1665837"/>
                <a:gd name="connsiteY25" fmla="*/ 917382 h 2811101"/>
                <a:gd name="connsiteX26" fmla="*/ 797863 w 1665837"/>
                <a:gd name="connsiteY26" fmla="*/ 972668 h 2811101"/>
                <a:gd name="connsiteX27" fmla="*/ 860658 w 1665837"/>
                <a:gd name="connsiteY27" fmla="*/ 1035077 h 2811101"/>
                <a:gd name="connsiteX28" fmla="*/ 910452 w 1665837"/>
                <a:gd name="connsiteY28" fmla="*/ 1131876 h 2811101"/>
                <a:gd name="connsiteX29" fmla="*/ 942331 w 1665837"/>
                <a:gd name="connsiteY29" fmla="*/ 1380074 h 2811101"/>
                <a:gd name="connsiteX30" fmla="*/ 991740 w 1665837"/>
                <a:gd name="connsiteY30" fmla="*/ 1546598 h 2811101"/>
                <a:gd name="connsiteX31" fmla="*/ 1036621 w 1665837"/>
                <a:gd name="connsiteY31" fmla="*/ 1647730 h 2811101"/>
                <a:gd name="connsiteX32" fmla="*/ 1063781 w 1665837"/>
                <a:gd name="connsiteY32" fmla="*/ 1760899 h 2811101"/>
                <a:gd name="connsiteX33" fmla="*/ 1131682 w 1665837"/>
                <a:gd name="connsiteY33" fmla="*/ 2000816 h 2811101"/>
                <a:gd name="connsiteX34" fmla="*/ 1240324 w 1665837"/>
                <a:gd name="connsiteY34" fmla="*/ 2199992 h 2811101"/>
                <a:gd name="connsiteX35" fmla="*/ 1308225 w 1665837"/>
                <a:gd name="connsiteY35" fmla="*/ 2276946 h 2811101"/>
                <a:gd name="connsiteX36" fmla="*/ 1367072 w 1665837"/>
                <a:gd name="connsiteY36" fmla="*/ 2421802 h 2811101"/>
                <a:gd name="connsiteX37" fmla="*/ 1367072 w 1665837"/>
                <a:gd name="connsiteY37" fmla="*/ 2489703 h 2811101"/>
                <a:gd name="connsiteX38" fmla="*/ 1394233 w 1665837"/>
                <a:gd name="connsiteY38" fmla="*/ 2530443 h 2811101"/>
                <a:gd name="connsiteX39" fmla="*/ 1475714 w 1665837"/>
                <a:gd name="connsiteY39" fmla="*/ 2589291 h 2811101"/>
                <a:gd name="connsiteX40" fmla="*/ 1579829 w 1665837"/>
                <a:gd name="connsiteY40" fmla="*/ 2729620 h 2811101"/>
                <a:gd name="connsiteX41" fmla="*/ 1665837 w 1665837"/>
                <a:gd name="connsiteY41" fmla="*/ 2811101 h 2811101"/>
                <a:gd name="connsiteX42" fmla="*/ 1661310 w 1665837"/>
                <a:gd name="connsiteY42" fmla="*/ 2693406 h 2811101"/>
                <a:gd name="connsiteX43" fmla="*/ 1552668 w 1665837"/>
                <a:gd name="connsiteY43" fmla="*/ 2530443 h 2811101"/>
                <a:gd name="connsiteX44" fmla="*/ 1448554 w 1665837"/>
                <a:gd name="connsiteY44" fmla="*/ 2322214 h 2811101"/>
                <a:gd name="connsiteX45" fmla="*/ 1267484 w 1665837"/>
                <a:gd name="connsiteY45" fmla="*/ 2005342 h 2811101"/>
                <a:gd name="connsiteX46" fmla="*/ 1199583 w 1665837"/>
                <a:gd name="connsiteY46" fmla="*/ 1788059 h 2811101"/>
                <a:gd name="connsiteX47" fmla="*/ 1131682 w 1665837"/>
                <a:gd name="connsiteY47" fmla="*/ 1561723 h 2811101"/>
                <a:gd name="connsiteX48" fmla="*/ 1086415 w 1665837"/>
                <a:gd name="connsiteY48" fmla="*/ 1317279 h 2811101"/>
                <a:gd name="connsiteX49" fmla="*/ 991354 w 1665837"/>
                <a:gd name="connsiteY49" fmla="*/ 1054729 h 2811101"/>
                <a:gd name="connsiteX50" fmla="*/ 937033 w 1665837"/>
                <a:gd name="connsiteY50" fmla="*/ 955140 h 2811101"/>
                <a:gd name="connsiteX51" fmla="*/ 896292 w 1665837"/>
                <a:gd name="connsiteY51" fmla="*/ 887239 h 2811101"/>
                <a:gd name="connsiteX52" fmla="*/ 706169 w 1665837"/>
                <a:gd name="connsiteY52" fmla="*/ 733330 h 2811101"/>
                <a:gd name="connsiteX53" fmla="*/ 620162 w 1665837"/>
                <a:gd name="connsiteY53" fmla="*/ 692590 h 2811101"/>
                <a:gd name="connsiteX54" fmla="*/ 484360 w 1665837"/>
                <a:gd name="connsiteY54" fmla="*/ 651849 h 2811101"/>
                <a:gd name="connsiteX55" fmla="*/ 258023 w 1665837"/>
                <a:gd name="connsiteY55" fmla="*/ 615635 h 2811101"/>
                <a:gd name="connsiteX56" fmla="*/ 230863 w 1665837"/>
                <a:gd name="connsiteY56" fmla="*/ 597529 h 2811101"/>
                <a:gd name="connsiteX57" fmla="*/ 208229 w 1665837"/>
                <a:gd name="connsiteY57" fmla="*/ 547734 h 2811101"/>
                <a:gd name="connsiteX58" fmla="*/ 190122 w 1665837"/>
                <a:gd name="connsiteY58" fmla="*/ 506994 h 2811101"/>
                <a:gd name="connsiteX59" fmla="*/ 190122 w 1665837"/>
                <a:gd name="connsiteY59" fmla="*/ 461727 h 2811101"/>
                <a:gd name="connsiteX60" fmla="*/ 194649 w 1665837"/>
                <a:gd name="connsiteY60" fmla="*/ 425513 h 2811101"/>
                <a:gd name="connsiteX61" fmla="*/ 167488 w 1665837"/>
                <a:gd name="connsiteY61" fmla="*/ 402879 h 2811101"/>
                <a:gd name="connsiteX62" fmla="*/ 122221 w 1665837"/>
                <a:gd name="connsiteY62" fmla="*/ 402879 h 2811101"/>
                <a:gd name="connsiteX63" fmla="*/ 108641 w 1665837"/>
                <a:gd name="connsiteY63" fmla="*/ 384772 h 2811101"/>
                <a:gd name="connsiteX64" fmla="*/ 108641 w 1665837"/>
                <a:gd name="connsiteY64" fmla="*/ 384772 h 2811101"/>
                <a:gd name="connsiteX65" fmla="*/ 190122 w 1665837"/>
                <a:gd name="connsiteY65" fmla="*/ 330451 h 2811101"/>
                <a:gd name="connsiteX66" fmla="*/ 344031 w 1665837"/>
                <a:gd name="connsiteY66" fmla="*/ 280657 h 2811101"/>
                <a:gd name="connsiteX67" fmla="*/ 443619 w 1665837"/>
                <a:gd name="connsiteY67" fmla="*/ 267077 h 2811101"/>
                <a:gd name="connsiteX68" fmla="*/ 488886 w 1665837"/>
                <a:gd name="connsiteY68" fmla="*/ 244443 h 2811101"/>
                <a:gd name="connsiteX69" fmla="*/ 538680 w 1665837"/>
                <a:gd name="connsiteY69" fmla="*/ 194649 h 2811101"/>
                <a:gd name="connsiteX70" fmla="*/ 547734 w 1665837"/>
                <a:gd name="connsiteY70" fmla="*/ 0 h 2811101"/>
                <a:gd name="connsiteX71" fmla="*/ 479833 w 1665837"/>
                <a:gd name="connsiteY71" fmla="*/ 9053 h 2811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1665837" h="2811101">
                  <a:moveTo>
                    <a:pt x="479833" y="9053"/>
                  </a:moveTo>
                  <a:lnTo>
                    <a:pt x="470779" y="86008"/>
                  </a:lnTo>
                  <a:lnTo>
                    <a:pt x="443619" y="140329"/>
                  </a:lnTo>
                  <a:lnTo>
                    <a:pt x="380245" y="185596"/>
                  </a:lnTo>
                  <a:lnTo>
                    <a:pt x="321397" y="185596"/>
                  </a:lnTo>
                  <a:lnTo>
                    <a:pt x="253496" y="208230"/>
                  </a:lnTo>
                  <a:lnTo>
                    <a:pt x="199175" y="212756"/>
                  </a:lnTo>
                  <a:lnTo>
                    <a:pt x="185595" y="253497"/>
                  </a:lnTo>
                  <a:lnTo>
                    <a:pt x="140328" y="271604"/>
                  </a:lnTo>
                  <a:lnTo>
                    <a:pt x="90534" y="267077"/>
                  </a:lnTo>
                  <a:lnTo>
                    <a:pt x="54320" y="258024"/>
                  </a:lnTo>
                  <a:lnTo>
                    <a:pt x="22632" y="289710"/>
                  </a:lnTo>
                  <a:lnTo>
                    <a:pt x="0" y="339505"/>
                  </a:lnTo>
                  <a:lnTo>
                    <a:pt x="36213" y="402879"/>
                  </a:lnTo>
                  <a:lnTo>
                    <a:pt x="76954" y="457200"/>
                  </a:lnTo>
                  <a:lnTo>
                    <a:pt x="95639" y="520574"/>
                  </a:lnTo>
                  <a:cubicBezTo>
                    <a:pt x="95897" y="546290"/>
                    <a:pt x="139490" y="563338"/>
                    <a:pt x="139748" y="589054"/>
                  </a:cubicBezTo>
                  <a:lnTo>
                    <a:pt x="198596" y="673132"/>
                  </a:lnTo>
                  <a:lnTo>
                    <a:pt x="285183" y="701643"/>
                  </a:lnTo>
                  <a:lnTo>
                    <a:pt x="366665" y="728804"/>
                  </a:lnTo>
                  <a:lnTo>
                    <a:pt x="416653" y="786493"/>
                  </a:lnTo>
                  <a:lnTo>
                    <a:pt x="519608" y="786879"/>
                  </a:lnTo>
                  <a:lnTo>
                    <a:pt x="588281" y="812880"/>
                  </a:lnTo>
                  <a:lnTo>
                    <a:pt x="656375" y="831181"/>
                  </a:lnTo>
                  <a:lnTo>
                    <a:pt x="701643" y="851026"/>
                  </a:lnTo>
                  <a:lnTo>
                    <a:pt x="756350" y="917382"/>
                  </a:lnTo>
                  <a:lnTo>
                    <a:pt x="797863" y="972668"/>
                  </a:lnTo>
                  <a:lnTo>
                    <a:pt x="860658" y="1035077"/>
                  </a:lnTo>
                  <a:lnTo>
                    <a:pt x="910452" y="1131876"/>
                  </a:lnTo>
                  <a:lnTo>
                    <a:pt x="942331" y="1380074"/>
                  </a:lnTo>
                  <a:lnTo>
                    <a:pt x="991740" y="1546598"/>
                  </a:lnTo>
                  <a:lnTo>
                    <a:pt x="1036621" y="1647730"/>
                  </a:lnTo>
                  <a:lnTo>
                    <a:pt x="1063781" y="1760899"/>
                  </a:lnTo>
                  <a:lnTo>
                    <a:pt x="1131682" y="2000816"/>
                  </a:lnTo>
                  <a:lnTo>
                    <a:pt x="1240324" y="2199992"/>
                  </a:lnTo>
                  <a:lnTo>
                    <a:pt x="1308225" y="2276946"/>
                  </a:lnTo>
                  <a:lnTo>
                    <a:pt x="1367072" y="2421802"/>
                  </a:lnTo>
                  <a:lnTo>
                    <a:pt x="1367072" y="2489703"/>
                  </a:lnTo>
                  <a:lnTo>
                    <a:pt x="1394233" y="2530443"/>
                  </a:lnTo>
                  <a:lnTo>
                    <a:pt x="1475714" y="2589291"/>
                  </a:lnTo>
                  <a:lnTo>
                    <a:pt x="1579829" y="2729620"/>
                  </a:lnTo>
                  <a:lnTo>
                    <a:pt x="1665837" y="2811101"/>
                  </a:lnTo>
                  <a:lnTo>
                    <a:pt x="1661310" y="2693406"/>
                  </a:lnTo>
                  <a:lnTo>
                    <a:pt x="1552668" y="2530443"/>
                  </a:lnTo>
                  <a:lnTo>
                    <a:pt x="1448554" y="2322214"/>
                  </a:lnTo>
                  <a:lnTo>
                    <a:pt x="1267484" y="2005342"/>
                  </a:lnTo>
                  <a:lnTo>
                    <a:pt x="1199583" y="1788059"/>
                  </a:lnTo>
                  <a:lnTo>
                    <a:pt x="1131682" y="1561723"/>
                  </a:lnTo>
                  <a:lnTo>
                    <a:pt x="1086415" y="1317279"/>
                  </a:lnTo>
                  <a:lnTo>
                    <a:pt x="991354" y="1054729"/>
                  </a:lnTo>
                  <a:lnTo>
                    <a:pt x="937033" y="955140"/>
                  </a:lnTo>
                  <a:lnTo>
                    <a:pt x="896292" y="887239"/>
                  </a:lnTo>
                  <a:lnTo>
                    <a:pt x="706169" y="733330"/>
                  </a:lnTo>
                  <a:lnTo>
                    <a:pt x="620162" y="692590"/>
                  </a:lnTo>
                  <a:lnTo>
                    <a:pt x="484360" y="651849"/>
                  </a:lnTo>
                  <a:lnTo>
                    <a:pt x="258023" y="615635"/>
                  </a:lnTo>
                  <a:lnTo>
                    <a:pt x="230863" y="597529"/>
                  </a:lnTo>
                  <a:lnTo>
                    <a:pt x="208229" y="547734"/>
                  </a:lnTo>
                  <a:lnTo>
                    <a:pt x="190122" y="506994"/>
                  </a:lnTo>
                  <a:lnTo>
                    <a:pt x="190122" y="461727"/>
                  </a:lnTo>
                  <a:lnTo>
                    <a:pt x="194649" y="425513"/>
                  </a:lnTo>
                  <a:lnTo>
                    <a:pt x="167488" y="402879"/>
                  </a:lnTo>
                  <a:lnTo>
                    <a:pt x="122221" y="402879"/>
                  </a:lnTo>
                  <a:lnTo>
                    <a:pt x="108641" y="384772"/>
                  </a:lnTo>
                  <a:lnTo>
                    <a:pt x="108641" y="384772"/>
                  </a:lnTo>
                  <a:lnTo>
                    <a:pt x="190122" y="330451"/>
                  </a:lnTo>
                  <a:lnTo>
                    <a:pt x="344031" y="280657"/>
                  </a:lnTo>
                  <a:lnTo>
                    <a:pt x="443619" y="267077"/>
                  </a:lnTo>
                  <a:lnTo>
                    <a:pt x="488886" y="244443"/>
                  </a:lnTo>
                  <a:lnTo>
                    <a:pt x="538680" y="194649"/>
                  </a:lnTo>
                  <a:lnTo>
                    <a:pt x="547734" y="0"/>
                  </a:lnTo>
                  <a:lnTo>
                    <a:pt x="479833" y="9053"/>
                  </a:lnTo>
                  <a:close/>
                </a:path>
              </a:pathLst>
            </a:custGeom>
            <a:solidFill>
              <a:srgbClr val="FF00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</a:endParaRPr>
            </a:p>
          </p:txBody>
        </p:sp>
        <p:sp>
          <p:nvSpPr>
            <p:cNvPr id="751" name="Freeform 750"/>
            <p:cNvSpPr/>
            <p:nvPr/>
          </p:nvSpPr>
          <p:spPr bwMode="auto">
            <a:xfrm>
              <a:off x="122238" y="931863"/>
              <a:ext cx="1943100" cy="2265362"/>
            </a:xfrm>
            <a:custGeom>
              <a:avLst/>
              <a:gdLst>
                <a:gd name="connsiteX0" fmla="*/ 0 w 3708088"/>
                <a:gd name="connsiteY0" fmla="*/ 1194891 h 4504682"/>
                <a:gd name="connsiteX1" fmla="*/ 84147 w 3708088"/>
                <a:gd name="connsiteY1" fmla="*/ 1194891 h 4504682"/>
                <a:gd name="connsiteX2" fmla="*/ 151465 w 3708088"/>
                <a:gd name="connsiteY2" fmla="*/ 1155622 h 4504682"/>
                <a:gd name="connsiteX3" fmla="*/ 213173 w 3708088"/>
                <a:gd name="connsiteY3" fmla="*/ 1110744 h 4504682"/>
                <a:gd name="connsiteX4" fmla="*/ 314150 w 3708088"/>
                <a:gd name="connsiteY4" fmla="*/ 1037816 h 4504682"/>
                <a:gd name="connsiteX5" fmla="*/ 454395 w 3708088"/>
                <a:gd name="connsiteY5" fmla="*/ 1009767 h 4504682"/>
                <a:gd name="connsiteX6" fmla="*/ 572201 w 3708088"/>
                <a:gd name="connsiteY6" fmla="*/ 1020987 h 4504682"/>
                <a:gd name="connsiteX7" fmla="*/ 667568 w 3708088"/>
                <a:gd name="connsiteY7" fmla="*/ 1032206 h 4504682"/>
                <a:gd name="connsiteX8" fmla="*/ 807813 w 3708088"/>
                <a:gd name="connsiteY8" fmla="*/ 1020987 h 4504682"/>
                <a:gd name="connsiteX9" fmla="*/ 880741 w 3708088"/>
                <a:gd name="connsiteY9" fmla="*/ 959279 h 4504682"/>
                <a:gd name="connsiteX10" fmla="*/ 925619 w 3708088"/>
                <a:gd name="connsiteY10" fmla="*/ 841472 h 4504682"/>
                <a:gd name="connsiteX11" fmla="*/ 964888 w 3708088"/>
                <a:gd name="connsiteY11" fmla="*/ 718057 h 4504682"/>
                <a:gd name="connsiteX12" fmla="*/ 1071475 w 3708088"/>
                <a:gd name="connsiteY12" fmla="*/ 594641 h 4504682"/>
                <a:gd name="connsiteX13" fmla="*/ 1161232 w 3708088"/>
                <a:gd name="connsiteY13" fmla="*/ 493664 h 4504682"/>
                <a:gd name="connsiteX14" fmla="*/ 1301477 w 3708088"/>
                <a:gd name="connsiteY14" fmla="*/ 392687 h 4504682"/>
                <a:gd name="connsiteX15" fmla="*/ 1542699 w 3708088"/>
                <a:gd name="connsiteY15" fmla="*/ 297320 h 4504682"/>
                <a:gd name="connsiteX16" fmla="*/ 1761482 w 3708088"/>
                <a:gd name="connsiteY16" fmla="*/ 207563 h 4504682"/>
                <a:gd name="connsiteX17" fmla="*/ 1929777 w 3708088"/>
                <a:gd name="connsiteY17" fmla="*/ 185124 h 4504682"/>
                <a:gd name="connsiteX18" fmla="*/ 2013924 w 3708088"/>
                <a:gd name="connsiteY18" fmla="*/ 185124 h 4504682"/>
                <a:gd name="connsiteX19" fmla="*/ 2114900 w 3708088"/>
                <a:gd name="connsiteY19" fmla="*/ 235612 h 4504682"/>
                <a:gd name="connsiteX20" fmla="*/ 2165389 w 3708088"/>
                <a:gd name="connsiteY20" fmla="*/ 319760 h 4504682"/>
                <a:gd name="connsiteX21" fmla="*/ 2311244 w 3708088"/>
                <a:gd name="connsiteY21" fmla="*/ 488054 h 4504682"/>
                <a:gd name="connsiteX22" fmla="*/ 2434660 w 3708088"/>
                <a:gd name="connsiteY22" fmla="*/ 695617 h 4504682"/>
                <a:gd name="connsiteX23" fmla="*/ 2569296 w 3708088"/>
                <a:gd name="connsiteY23" fmla="*/ 891961 h 4504682"/>
                <a:gd name="connsiteX24" fmla="*/ 2642223 w 3708088"/>
                <a:gd name="connsiteY24" fmla="*/ 1077085 h 4504682"/>
                <a:gd name="connsiteX25" fmla="*/ 2653443 w 3708088"/>
                <a:gd name="connsiteY25" fmla="*/ 1150012 h 4504682"/>
                <a:gd name="connsiteX26" fmla="*/ 2614174 w 3708088"/>
                <a:gd name="connsiteY26" fmla="*/ 1273428 h 4504682"/>
                <a:gd name="connsiteX27" fmla="*/ 2574905 w 3708088"/>
                <a:gd name="connsiteY27" fmla="*/ 1447333 h 4504682"/>
                <a:gd name="connsiteX28" fmla="*/ 2552466 w 3708088"/>
                <a:gd name="connsiteY28" fmla="*/ 1514650 h 4504682"/>
                <a:gd name="connsiteX29" fmla="*/ 2563686 w 3708088"/>
                <a:gd name="connsiteY29" fmla="*/ 1615627 h 4504682"/>
                <a:gd name="connsiteX30" fmla="*/ 2569296 w 3708088"/>
                <a:gd name="connsiteY30" fmla="*/ 1761482 h 4504682"/>
                <a:gd name="connsiteX31" fmla="*/ 2569296 w 3708088"/>
                <a:gd name="connsiteY31" fmla="*/ 1868069 h 4504682"/>
                <a:gd name="connsiteX32" fmla="*/ 2558076 w 3708088"/>
                <a:gd name="connsiteY32" fmla="*/ 1946606 h 4504682"/>
                <a:gd name="connsiteX33" fmla="*/ 2535637 w 3708088"/>
                <a:gd name="connsiteY33" fmla="*/ 1997095 h 4504682"/>
                <a:gd name="connsiteX34" fmla="*/ 2496368 w 3708088"/>
                <a:gd name="connsiteY34" fmla="*/ 2047583 h 4504682"/>
                <a:gd name="connsiteX35" fmla="*/ 2389781 w 3708088"/>
                <a:gd name="connsiteY35" fmla="*/ 2075632 h 4504682"/>
                <a:gd name="connsiteX36" fmla="*/ 2339293 w 3708088"/>
                <a:gd name="connsiteY36" fmla="*/ 2075632 h 4504682"/>
                <a:gd name="connsiteX37" fmla="*/ 2255146 w 3708088"/>
                <a:gd name="connsiteY37" fmla="*/ 2103681 h 4504682"/>
                <a:gd name="connsiteX38" fmla="*/ 2215877 w 3708088"/>
                <a:gd name="connsiteY38" fmla="*/ 2154169 h 4504682"/>
                <a:gd name="connsiteX39" fmla="*/ 2215877 w 3708088"/>
                <a:gd name="connsiteY39" fmla="*/ 2215877 h 4504682"/>
                <a:gd name="connsiteX40" fmla="*/ 2232707 w 3708088"/>
                <a:gd name="connsiteY40" fmla="*/ 2294415 h 4504682"/>
                <a:gd name="connsiteX41" fmla="*/ 2249536 w 3708088"/>
                <a:gd name="connsiteY41" fmla="*/ 2372952 h 4504682"/>
                <a:gd name="connsiteX42" fmla="*/ 2316854 w 3708088"/>
                <a:gd name="connsiteY42" fmla="*/ 2412221 h 4504682"/>
                <a:gd name="connsiteX43" fmla="*/ 2429050 w 3708088"/>
                <a:gd name="connsiteY43" fmla="*/ 2434660 h 4504682"/>
                <a:gd name="connsiteX44" fmla="*/ 2546856 w 3708088"/>
                <a:gd name="connsiteY44" fmla="*/ 2468319 h 4504682"/>
                <a:gd name="connsiteX45" fmla="*/ 2636613 w 3708088"/>
                <a:gd name="connsiteY45" fmla="*/ 2485149 h 4504682"/>
                <a:gd name="connsiteX46" fmla="*/ 2737590 w 3708088"/>
                <a:gd name="connsiteY46" fmla="*/ 2524417 h 4504682"/>
                <a:gd name="connsiteX47" fmla="*/ 2810518 w 3708088"/>
                <a:gd name="connsiteY47" fmla="*/ 2591735 h 4504682"/>
                <a:gd name="connsiteX48" fmla="*/ 2900275 w 3708088"/>
                <a:gd name="connsiteY48" fmla="*/ 2664663 h 4504682"/>
                <a:gd name="connsiteX49" fmla="*/ 2939543 w 3708088"/>
                <a:gd name="connsiteY49" fmla="*/ 2720761 h 4504682"/>
                <a:gd name="connsiteX50" fmla="*/ 3018081 w 3708088"/>
                <a:gd name="connsiteY50" fmla="*/ 2877836 h 4504682"/>
                <a:gd name="connsiteX51" fmla="*/ 3091008 w 3708088"/>
                <a:gd name="connsiteY51" fmla="*/ 3074179 h 4504682"/>
                <a:gd name="connsiteX52" fmla="*/ 3147107 w 3708088"/>
                <a:gd name="connsiteY52" fmla="*/ 3304182 h 4504682"/>
                <a:gd name="connsiteX53" fmla="*/ 3197595 w 3708088"/>
                <a:gd name="connsiteY53" fmla="*/ 3511745 h 4504682"/>
                <a:gd name="connsiteX54" fmla="*/ 3264913 w 3708088"/>
                <a:gd name="connsiteY54" fmla="*/ 3691259 h 4504682"/>
                <a:gd name="connsiteX55" fmla="*/ 3360280 w 3708088"/>
                <a:gd name="connsiteY55" fmla="*/ 3915652 h 4504682"/>
                <a:gd name="connsiteX56" fmla="*/ 3494915 w 3708088"/>
                <a:gd name="connsiteY56" fmla="*/ 4151264 h 4504682"/>
                <a:gd name="connsiteX57" fmla="*/ 3635161 w 3708088"/>
                <a:gd name="connsiteY57" fmla="*/ 4398096 h 4504682"/>
                <a:gd name="connsiteX58" fmla="*/ 3708088 w 3708088"/>
                <a:gd name="connsiteY58" fmla="*/ 4504682 h 4504682"/>
                <a:gd name="connsiteX59" fmla="*/ 3708088 w 3708088"/>
                <a:gd name="connsiteY59" fmla="*/ 0 h 4504682"/>
                <a:gd name="connsiteX60" fmla="*/ 11219 w 3708088"/>
                <a:gd name="connsiteY60" fmla="*/ 0 h 4504682"/>
                <a:gd name="connsiteX61" fmla="*/ 0 w 3708088"/>
                <a:gd name="connsiteY61" fmla="*/ 1194891 h 4504682"/>
                <a:gd name="connsiteX0" fmla="*/ 0 w 3708088"/>
                <a:gd name="connsiteY0" fmla="*/ 1194891 h 4504682"/>
                <a:gd name="connsiteX1" fmla="*/ 84147 w 3708088"/>
                <a:gd name="connsiteY1" fmla="*/ 1194891 h 4504682"/>
                <a:gd name="connsiteX2" fmla="*/ 151465 w 3708088"/>
                <a:gd name="connsiteY2" fmla="*/ 1155622 h 4504682"/>
                <a:gd name="connsiteX3" fmla="*/ 213173 w 3708088"/>
                <a:gd name="connsiteY3" fmla="*/ 1110744 h 4504682"/>
                <a:gd name="connsiteX4" fmla="*/ 314150 w 3708088"/>
                <a:gd name="connsiteY4" fmla="*/ 1037816 h 4504682"/>
                <a:gd name="connsiteX5" fmla="*/ 454395 w 3708088"/>
                <a:gd name="connsiteY5" fmla="*/ 1009767 h 4504682"/>
                <a:gd name="connsiteX6" fmla="*/ 572201 w 3708088"/>
                <a:gd name="connsiteY6" fmla="*/ 1020987 h 4504682"/>
                <a:gd name="connsiteX7" fmla="*/ 667568 w 3708088"/>
                <a:gd name="connsiteY7" fmla="*/ 1032206 h 4504682"/>
                <a:gd name="connsiteX8" fmla="*/ 807813 w 3708088"/>
                <a:gd name="connsiteY8" fmla="*/ 1020987 h 4504682"/>
                <a:gd name="connsiteX9" fmla="*/ 880741 w 3708088"/>
                <a:gd name="connsiteY9" fmla="*/ 959279 h 4504682"/>
                <a:gd name="connsiteX10" fmla="*/ 925619 w 3708088"/>
                <a:gd name="connsiteY10" fmla="*/ 841472 h 4504682"/>
                <a:gd name="connsiteX11" fmla="*/ 964888 w 3708088"/>
                <a:gd name="connsiteY11" fmla="*/ 718057 h 4504682"/>
                <a:gd name="connsiteX12" fmla="*/ 1071475 w 3708088"/>
                <a:gd name="connsiteY12" fmla="*/ 594641 h 4504682"/>
                <a:gd name="connsiteX13" fmla="*/ 1161232 w 3708088"/>
                <a:gd name="connsiteY13" fmla="*/ 493664 h 4504682"/>
                <a:gd name="connsiteX14" fmla="*/ 1301477 w 3708088"/>
                <a:gd name="connsiteY14" fmla="*/ 392687 h 4504682"/>
                <a:gd name="connsiteX15" fmla="*/ 1542699 w 3708088"/>
                <a:gd name="connsiteY15" fmla="*/ 297320 h 4504682"/>
                <a:gd name="connsiteX16" fmla="*/ 1761482 w 3708088"/>
                <a:gd name="connsiteY16" fmla="*/ 207563 h 4504682"/>
                <a:gd name="connsiteX17" fmla="*/ 1929777 w 3708088"/>
                <a:gd name="connsiteY17" fmla="*/ 185124 h 4504682"/>
                <a:gd name="connsiteX18" fmla="*/ 2013924 w 3708088"/>
                <a:gd name="connsiteY18" fmla="*/ 185124 h 4504682"/>
                <a:gd name="connsiteX19" fmla="*/ 2114900 w 3708088"/>
                <a:gd name="connsiteY19" fmla="*/ 235612 h 4504682"/>
                <a:gd name="connsiteX20" fmla="*/ 2165389 w 3708088"/>
                <a:gd name="connsiteY20" fmla="*/ 319760 h 4504682"/>
                <a:gd name="connsiteX21" fmla="*/ 2311244 w 3708088"/>
                <a:gd name="connsiteY21" fmla="*/ 488054 h 4504682"/>
                <a:gd name="connsiteX22" fmla="*/ 2434660 w 3708088"/>
                <a:gd name="connsiteY22" fmla="*/ 695617 h 4504682"/>
                <a:gd name="connsiteX23" fmla="*/ 2569296 w 3708088"/>
                <a:gd name="connsiteY23" fmla="*/ 891961 h 4504682"/>
                <a:gd name="connsiteX24" fmla="*/ 2642223 w 3708088"/>
                <a:gd name="connsiteY24" fmla="*/ 1077085 h 4504682"/>
                <a:gd name="connsiteX25" fmla="*/ 2653443 w 3708088"/>
                <a:gd name="connsiteY25" fmla="*/ 1150012 h 4504682"/>
                <a:gd name="connsiteX26" fmla="*/ 2614174 w 3708088"/>
                <a:gd name="connsiteY26" fmla="*/ 1273428 h 4504682"/>
                <a:gd name="connsiteX27" fmla="*/ 2574905 w 3708088"/>
                <a:gd name="connsiteY27" fmla="*/ 1447333 h 4504682"/>
                <a:gd name="connsiteX28" fmla="*/ 2552466 w 3708088"/>
                <a:gd name="connsiteY28" fmla="*/ 1514650 h 4504682"/>
                <a:gd name="connsiteX29" fmla="*/ 2563686 w 3708088"/>
                <a:gd name="connsiteY29" fmla="*/ 1615627 h 4504682"/>
                <a:gd name="connsiteX30" fmla="*/ 2569296 w 3708088"/>
                <a:gd name="connsiteY30" fmla="*/ 1761482 h 4504682"/>
                <a:gd name="connsiteX31" fmla="*/ 2569296 w 3708088"/>
                <a:gd name="connsiteY31" fmla="*/ 1868069 h 4504682"/>
                <a:gd name="connsiteX32" fmla="*/ 2558076 w 3708088"/>
                <a:gd name="connsiteY32" fmla="*/ 1946606 h 4504682"/>
                <a:gd name="connsiteX33" fmla="*/ 2535637 w 3708088"/>
                <a:gd name="connsiteY33" fmla="*/ 1997095 h 4504682"/>
                <a:gd name="connsiteX34" fmla="*/ 2496368 w 3708088"/>
                <a:gd name="connsiteY34" fmla="*/ 2047583 h 4504682"/>
                <a:gd name="connsiteX35" fmla="*/ 2389781 w 3708088"/>
                <a:gd name="connsiteY35" fmla="*/ 2075632 h 4504682"/>
                <a:gd name="connsiteX36" fmla="*/ 2339293 w 3708088"/>
                <a:gd name="connsiteY36" fmla="*/ 2075632 h 4504682"/>
                <a:gd name="connsiteX37" fmla="*/ 2255146 w 3708088"/>
                <a:gd name="connsiteY37" fmla="*/ 2103681 h 4504682"/>
                <a:gd name="connsiteX38" fmla="*/ 2215877 w 3708088"/>
                <a:gd name="connsiteY38" fmla="*/ 2154169 h 4504682"/>
                <a:gd name="connsiteX39" fmla="*/ 2215877 w 3708088"/>
                <a:gd name="connsiteY39" fmla="*/ 2215877 h 4504682"/>
                <a:gd name="connsiteX40" fmla="*/ 2232707 w 3708088"/>
                <a:gd name="connsiteY40" fmla="*/ 2294415 h 4504682"/>
                <a:gd name="connsiteX41" fmla="*/ 2249536 w 3708088"/>
                <a:gd name="connsiteY41" fmla="*/ 2372952 h 4504682"/>
                <a:gd name="connsiteX42" fmla="*/ 2316854 w 3708088"/>
                <a:gd name="connsiteY42" fmla="*/ 2412221 h 4504682"/>
                <a:gd name="connsiteX43" fmla="*/ 2429050 w 3708088"/>
                <a:gd name="connsiteY43" fmla="*/ 2434660 h 4504682"/>
                <a:gd name="connsiteX44" fmla="*/ 2546856 w 3708088"/>
                <a:gd name="connsiteY44" fmla="*/ 2468319 h 4504682"/>
                <a:gd name="connsiteX45" fmla="*/ 2636613 w 3708088"/>
                <a:gd name="connsiteY45" fmla="*/ 2485149 h 4504682"/>
                <a:gd name="connsiteX46" fmla="*/ 2737590 w 3708088"/>
                <a:gd name="connsiteY46" fmla="*/ 2524417 h 4504682"/>
                <a:gd name="connsiteX47" fmla="*/ 2810518 w 3708088"/>
                <a:gd name="connsiteY47" fmla="*/ 2591735 h 4504682"/>
                <a:gd name="connsiteX48" fmla="*/ 2900275 w 3708088"/>
                <a:gd name="connsiteY48" fmla="*/ 2664663 h 4504682"/>
                <a:gd name="connsiteX49" fmla="*/ 2939543 w 3708088"/>
                <a:gd name="connsiteY49" fmla="*/ 2720761 h 4504682"/>
                <a:gd name="connsiteX50" fmla="*/ 3018081 w 3708088"/>
                <a:gd name="connsiteY50" fmla="*/ 2877836 h 4504682"/>
                <a:gd name="connsiteX51" fmla="*/ 3091008 w 3708088"/>
                <a:gd name="connsiteY51" fmla="*/ 3074179 h 4504682"/>
                <a:gd name="connsiteX52" fmla="*/ 3147107 w 3708088"/>
                <a:gd name="connsiteY52" fmla="*/ 3304182 h 4504682"/>
                <a:gd name="connsiteX53" fmla="*/ 3197595 w 3708088"/>
                <a:gd name="connsiteY53" fmla="*/ 3511745 h 4504682"/>
                <a:gd name="connsiteX54" fmla="*/ 3264913 w 3708088"/>
                <a:gd name="connsiteY54" fmla="*/ 3691259 h 4504682"/>
                <a:gd name="connsiteX55" fmla="*/ 3360280 w 3708088"/>
                <a:gd name="connsiteY55" fmla="*/ 3915652 h 4504682"/>
                <a:gd name="connsiteX56" fmla="*/ 3494915 w 3708088"/>
                <a:gd name="connsiteY56" fmla="*/ 4151264 h 4504682"/>
                <a:gd name="connsiteX57" fmla="*/ 3635161 w 3708088"/>
                <a:gd name="connsiteY57" fmla="*/ 4398096 h 4504682"/>
                <a:gd name="connsiteX58" fmla="*/ 3708088 w 3708088"/>
                <a:gd name="connsiteY58" fmla="*/ 4504682 h 4504682"/>
                <a:gd name="connsiteX59" fmla="*/ 3708088 w 3708088"/>
                <a:gd name="connsiteY59" fmla="*/ 0 h 4504682"/>
                <a:gd name="connsiteX60" fmla="*/ 0 w 3708088"/>
                <a:gd name="connsiteY60" fmla="*/ 1194891 h 4504682"/>
                <a:gd name="connsiteX0" fmla="*/ 0 w 3708088"/>
                <a:gd name="connsiteY0" fmla="*/ 1009767 h 4319558"/>
                <a:gd name="connsiteX1" fmla="*/ 84147 w 3708088"/>
                <a:gd name="connsiteY1" fmla="*/ 1009767 h 4319558"/>
                <a:gd name="connsiteX2" fmla="*/ 151465 w 3708088"/>
                <a:gd name="connsiteY2" fmla="*/ 970498 h 4319558"/>
                <a:gd name="connsiteX3" fmla="*/ 213173 w 3708088"/>
                <a:gd name="connsiteY3" fmla="*/ 925620 h 4319558"/>
                <a:gd name="connsiteX4" fmla="*/ 314150 w 3708088"/>
                <a:gd name="connsiteY4" fmla="*/ 852692 h 4319558"/>
                <a:gd name="connsiteX5" fmla="*/ 454395 w 3708088"/>
                <a:gd name="connsiteY5" fmla="*/ 824643 h 4319558"/>
                <a:gd name="connsiteX6" fmla="*/ 572201 w 3708088"/>
                <a:gd name="connsiteY6" fmla="*/ 835863 h 4319558"/>
                <a:gd name="connsiteX7" fmla="*/ 667568 w 3708088"/>
                <a:gd name="connsiteY7" fmla="*/ 847082 h 4319558"/>
                <a:gd name="connsiteX8" fmla="*/ 807813 w 3708088"/>
                <a:gd name="connsiteY8" fmla="*/ 835863 h 4319558"/>
                <a:gd name="connsiteX9" fmla="*/ 880741 w 3708088"/>
                <a:gd name="connsiteY9" fmla="*/ 774155 h 4319558"/>
                <a:gd name="connsiteX10" fmla="*/ 925619 w 3708088"/>
                <a:gd name="connsiteY10" fmla="*/ 656348 h 4319558"/>
                <a:gd name="connsiteX11" fmla="*/ 964888 w 3708088"/>
                <a:gd name="connsiteY11" fmla="*/ 532933 h 4319558"/>
                <a:gd name="connsiteX12" fmla="*/ 1071475 w 3708088"/>
                <a:gd name="connsiteY12" fmla="*/ 409517 h 4319558"/>
                <a:gd name="connsiteX13" fmla="*/ 1161232 w 3708088"/>
                <a:gd name="connsiteY13" fmla="*/ 308540 h 4319558"/>
                <a:gd name="connsiteX14" fmla="*/ 1301477 w 3708088"/>
                <a:gd name="connsiteY14" fmla="*/ 207563 h 4319558"/>
                <a:gd name="connsiteX15" fmla="*/ 1542699 w 3708088"/>
                <a:gd name="connsiteY15" fmla="*/ 112196 h 4319558"/>
                <a:gd name="connsiteX16" fmla="*/ 1761482 w 3708088"/>
                <a:gd name="connsiteY16" fmla="*/ 22439 h 4319558"/>
                <a:gd name="connsiteX17" fmla="*/ 1929777 w 3708088"/>
                <a:gd name="connsiteY17" fmla="*/ 0 h 4319558"/>
                <a:gd name="connsiteX18" fmla="*/ 2013924 w 3708088"/>
                <a:gd name="connsiteY18" fmla="*/ 0 h 4319558"/>
                <a:gd name="connsiteX19" fmla="*/ 2114900 w 3708088"/>
                <a:gd name="connsiteY19" fmla="*/ 50488 h 4319558"/>
                <a:gd name="connsiteX20" fmla="*/ 2165389 w 3708088"/>
                <a:gd name="connsiteY20" fmla="*/ 134636 h 4319558"/>
                <a:gd name="connsiteX21" fmla="*/ 2311244 w 3708088"/>
                <a:gd name="connsiteY21" fmla="*/ 302930 h 4319558"/>
                <a:gd name="connsiteX22" fmla="*/ 2434660 w 3708088"/>
                <a:gd name="connsiteY22" fmla="*/ 510493 h 4319558"/>
                <a:gd name="connsiteX23" fmla="*/ 2569296 w 3708088"/>
                <a:gd name="connsiteY23" fmla="*/ 706837 h 4319558"/>
                <a:gd name="connsiteX24" fmla="*/ 2642223 w 3708088"/>
                <a:gd name="connsiteY24" fmla="*/ 891961 h 4319558"/>
                <a:gd name="connsiteX25" fmla="*/ 2653443 w 3708088"/>
                <a:gd name="connsiteY25" fmla="*/ 964888 h 4319558"/>
                <a:gd name="connsiteX26" fmla="*/ 2614174 w 3708088"/>
                <a:gd name="connsiteY26" fmla="*/ 1088304 h 4319558"/>
                <a:gd name="connsiteX27" fmla="*/ 2574905 w 3708088"/>
                <a:gd name="connsiteY27" fmla="*/ 1262209 h 4319558"/>
                <a:gd name="connsiteX28" fmla="*/ 2552466 w 3708088"/>
                <a:gd name="connsiteY28" fmla="*/ 1329526 h 4319558"/>
                <a:gd name="connsiteX29" fmla="*/ 2563686 w 3708088"/>
                <a:gd name="connsiteY29" fmla="*/ 1430503 h 4319558"/>
                <a:gd name="connsiteX30" fmla="*/ 2569296 w 3708088"/>
                <a:gd name="connsiteY30" fmla="*/ 1576358 h 4319558"/>
                <a:gd name="connsiteX31" fmla="*/ 2569296 w 3708088"/>
                <a:gd name="connsiteY31" fmla="*/ 1682945 h 4319558"/>
                <a:gd name="connsiteX32" fmla="*/ 2558076 w 3708088"/>
                <a:gd name="connsiteY32" fmla="*/ 1761482 h 4319558"/>
                <a:gd name="connsiteX33" fmla="*/ 2535637 w 3708088"/>
                <a:gd name="connsiteY33" fmla="*/ 1811971 h 4319558"/>
                <a:gd name="connsiteX34" fmla="*/ 2496368 w 3708088"/>
                <a:gd name="connsiteY34" fmla="*/ 1862459 h 4319558"/>
                <a:gd name="connsiteX35" fmla="*/ 2389781 w 3708088"/>
                <a:gd name="connsiteY35" fmla="*/ 1890508 h 4319558"/>
                <a:gd name="connsiteX36" fmla="*/ 2339293 w 3708088"/>
                <a:gd name="connsiteY36" fmla="*/ 1890508 h 4319558"/>
                <a:gd name="connsiteX37" fmla="*/ 2255146 w 3708088"/>
                <a:gd name="connsiteY37" fmla="*/ 1918557 h 4319558"/>
                <a:gd name="connsiteX38" fmla="*/ 2215877 w 3708088"/>
                <a:gd name="connsiteY38" fmla="*/ 1969045 h 4319558"/>
                <a:gd name="connsiteX39" fmla="*/ 2215877 w 3708088"/>
                <a:gd name="connsiteY39" fmla="*/ 2030753 h 4319558"/>
                <a:gd name="connsiteX40" fmla="*/ 2232707 w 3708088"/>
                <a:gd name="connsiteY40" fmla="*/ 2109291 h 4319558"/>
                <a:gd name="connsiteX41" fmla="*/ 2249536 w 3708088"/>
                <a:gd name="connsiteY41" fmla="*/ 2187828 h 4319558"/>
                <a:gd name="connsiteX42" fmla="*/ 2316854 w 3708088"/>
                <a:gd name="connsiteY42" fmla="*/ 2227097 h 4319558"/>
                <a:gd name="connsiteX43" fmla="*/ 2429050 w 3708088"/>
                <a:gd name="connsiteY43" fmla="*/ 2249536 h 4319558"/>
                <a:gd name="connsiteX44" fmla="*/ 2546856 w 3708088"/>
                <a:gd name="connsiteY44" fmla="*/ 2283195 h 4319558"/>
                <a:gd name="connsiteX45" fmla="*/ 2636613 w 3708088"/>
                <a:gd name="connsiteY45" fmla="*/ 2300025 h 4319558"/>
                <a:gd name="connsiteX46" fmla="*/ 2737590 w 3708088"/>
                <a:gd name="connsiteY46" fmla="*/ 2339293 h 4319558"/>
                <a:gd name="connsiteX47" fmla="*/ 2810518 w 3708088"/>
                <a:gd name="connsiteY47" fmla="*/ 2406611 h 4319558"/>
                <a:gd name="connsiteX48" fmla="*/ 2900275 w 3708088"/>
                <a:gd name="connsiteY48" fmla="*/ 2479539 h 4319558"/>
                <a:gd name="connsiteX49" fmla="*/ 2939543 w 3708088"/>
                <a:gd name="connsiteY49" fmla="*/ 2535637 h 4319558"/>
                <a:gd name="connsiteX50" fmla="*/ 3018081 w 3708088"/>
                <a:gd name="connsiteY50" fmla="*/ 2692712 h 4319558"/>
                <a:gd name="connsiteX51" fmla="*/ 3091008 w 3708088"/>
                <a:gd name="connsiteY51" fmla="*/ 2889055 h 4319558"/>
                <a:gd name="connsiteX52" fmla="*/ 3147107 w 3708088"/>
                <a:gd name="connsiteY52" fmla="*/ 3119058 h 4319558"/>
                <a:gd name="connsiteX53" fmla="*/ 3197595 w 3708088"/>
                <a:gd name="connsiteY53" fmla="*/ 3326621 h 4319558"/>
                <a:gd name="connsiteX54" fmla="*/ 3264913 w 3708088"/>
                <a:gd name="connsiteY54" fmla="*/ 3506135 h 4319558"/>
                <a:gd name="connsiteX55" fmla="*/ 3360280 w 3708088"/>
                <a:gd name="connsiteY55" fmla="*/ 3730528 h 4319558"/>
                <a:gd name="connsiteX56" fmla="*/ 3494915 w 3708088"/>
                <a:gd name="connsiteY56" fmla="*/ 3966140 h 4319558"/>
                <a:gd name="connsiteX57" fmla="*/ 3635161 w 3708088"/>
                <a:gd name="connsiteY57" fmla="*/ 4212972 h 4319558"/>
                <a:gd name="connsiteX58" fmla="*/ 3708088 w 3708088"/>
                <a:gd name="connsiteY58" fmla="*/ 4319558 h 4319558"/>
                <a:gd name="connsiteX59" fmla="*/ 0 w 3708088"/>
                <a:gd name="connsiteY59" fmla="*/ 1009767 h 4319558"/>
                <a:gd name="connsiteX0" fmla="*/ 0 w 3708088"/>
                <a:gd name="connsiteY0" fmla="*/ 1009767 h 4319558"/>
                <a:gd name="connsiteX1" fmla="*/ 84147 w 3708088"/>
                <a:gd name="connsiteY1" fmla="*/ 1009767 h 4319558"/>
                <a:gd name="connsiteX2" fmla="*/ 151465 w 3708088"/>
                <a:gd name="connsiteY2" fmla="*/ 970498 h 4319558"/>
                <a:gd name="connsiteX3" fmla="*/ 213173 w 3708088"/>
                <a:gd name="connsiteY3" fmla="*/ 925620 h 4319558"/>
                <a:gd name="connsiteX4" fmla="*/ 314150 w 3708088"/>
                <a:gd name="connsiteY4" fmla="*/ 852692 h 4319558"/>
                <a:gd name="connsiteX5" fmla="*/ 454395 w 3708088"/>
                <a:gd name="connsiteY5" fmla="*/ 824643 h 4319558"/>
                <a:gd name="connsiteX6" fmla="*/ 572201 w 3708088"/>
                <a:gd name="connsiteY6" fmla="*/ 835863 h 4319558"/>
                <a:gd name="connsiteX7" fmla="*/ 667568 w 3708088"/>
                <a:gd name="connsiteY7" fmla="*/ 847082 h 4319558"/>
                <a:gd name="connsiteX8" fmla="*/ 807813 w 3708088"/>
                <a:gd name="connsiteY8" fmla="*/ 835863 h 4319558"/>
                <a:gd name="connsiteX9" fmla="*/ 880741 w 3708088"/>
                <a:gd name="connsiteY9" fmla="*/ 774155 h 4319558"/>
                <a:gd name="connsiteX10" fmla="*/ 925619 w 3708088"/>
                <a:gd name="connsiteY10" fmla="*/ 656348 h 4319558"/>
                <a:gd name="connsiteX11" fmla="*/ 964888 w 3708088"/>
                <a:gd name="connsiteY11" fmla="*/ 532933 h 4319558"/>
                <a:gd name="connsiteX12" fmla="*/ 1071475 w 3708088"/>
                <a:gd name="connsiteY12" fmla="*/ 409517 h 4319558"/>
                <a:gd name="connsiteX13" fmla="*/ 1161232 w 3708088"/>
                <a:gd name="connsiteY13" fmla="*/ 308540 h 4319558"/>
                <a:gd name="connsiteX14" fmla="*/ 1301477 w 3708088"/>
                <a:gd name="connsiteY14" fmla="*/ 207563 h 4319558"/>
                <a:gd name="connsiteX15" fmla="*/ 1542699 w 3708088"/>
                <a:gd name="connsiteY15" fmla="*/ 112196 h 4319558"/>
                <a:gd name="connsiteX16" fmla="*/ 1761482 w 3708088"/>
                <a:gd name="connsiteY16" fmla="*/ 22439 h 4319558"/>
                <a:gd name="connsiteX17" fmla="*/ 1929777 w 3708088"/>
                <a:gd name="connsiteY17" fmla="*/ 0 h 4319558"/>
                <a:gd name="connsiteX18" fmla="*/ 2013924 w 3708088"/>
                <a:gd name="connsiteY18" fmla="*/ 0 h 4319558"/>
                <a:gd name="connsiteX19" fmla="*/ 2114900 w 3708088"/>
                <a:gd name="connsiteY19" fmla="*/ 50488 h 4319558"/>
                <a:gd name="connsiteX20" fmla="*/ 2165389 w 3708088"/>
                <a:gd name="connsiteY20" fmla="*/ 134636 h 4319558"/>
                <a:gd name="connsiteX21" fmla="*/ 2311244 w 3708088"/>
                <a:gd name="connsiteY21" fmla="*/ 302930 h 4319558"/>
                <a:gd name="connsiteX22" fmla="*/ 2434660 w 3708088"/>
                <a:gd name="connsiteY22" fmla="*/ 510493 h 4319558"/>
                <a:gd name="connsiteX23" fmla="*/ 2569296 w 3708088"/>
                <a:gd name="connsiteY23" fmla="*/ 706837 h 4319558"/>
                <a:gd name="connsiteX24" fmla="*/ 2642223 w 3708088"/>
                <a:gd name="connsiteY24" fmla="*/ 891961 h 4319558"/>
                <a:gd name="connsiteX25" fmla="*/ 2653443 w 3708088"/>
                <a:gd name="connsiteY25" fmla="*/ 964888 h 4319558"/>
                <a:gd name="connsiteX26" fmla="*/ 2614174 w 3708088"/>
                <a:gd name="connsiteY26" fmla="*/ 1088304 h 4319558"/>
                <a:gd name="connsiteX27" fmla="*/ 2574905 w 3708088"/>
                <a:gd name="connsiteY27" fmla="*/ 1262209 h 4319558"/>
                <a:gd name="connsiteX28" fmla="*/ 2552466 w 3708088"/>
                <a:gd name="connsiteY28" fmla="*/ 1329526 h 4319558"/>
                <a:gd name="connsiteX29" fmla="*/ 2563686 w 3708088"/>
                <a:gd name="connsiteY29" fmla="*/ 1430503 h 4319558"/>
                <a:gd name="connsiteX30" fmla="*/ 2569296 w 3708088"/>
                <a:gd name="connsiteY30" fmla="*/ 1576358 h 4319558"/>
                <a:gd name="connsiteX31" fmla="*/ 2569296 w 3708088"/>
                <a:gd name="connsiteY31" fmla="*/ 1682945 h 4319558"/>
                <a:gd name="connsiteX32" fmla="*/ 2558076 w 3708088"/>
                <a:gd name="connsiteY32" fmla="*/ 1761482 h 4319558"/>
                <a:gd name="connsiteX33" fmla="*/ 2535637 w 3708088"/>
                <a:gd name="connsiteY33" fmla="*/ 1811971 h 4319558"/>
                <a:gd name="connsiteX34" fmla="*/ 2496368 w 3708088"/>
                <a:gd name="connsiteY34" fmla="*/ 1862459 h 4319558"/>
                <a:gd name="connsiteX35" fmla="*/ 2389781 w 3708088"/>
                <a:gd name="connsiteY35" fmla="*/ 1890508 h 4319558"/>
                <a:gd name="connsiteX36" fmla="*/ 2339293 w 3708088"/>
                <a:gd name="connsiteY36" fmla="*/ 1890508 h 4319558"/>
                <a:gd name="connsiteX37" fmla="*/ 2255146 w 3708088"/>
                <a:gd name="connsiteY37" fmla="*/ 1918557 h 4319558"/>
                <a:gd name="connsiteX38" fmla="*/ 2215877 w 3708088"/>
                <a:gd name="connsiteY38" fmla="*/ 1969045 h 4319558"/>
                <a:gd name="connsiteX39" fmla="*/ 2215877 w 3708088"/>
                <a:gd name="connsiteY39" fmla="*/ 2030753 h 4319558"/>
                <a:gd name="connsiteX40" fmla="*/ 2232707 w 3708088"/>
                <a:gd name="connsiteY40" fmla="*/ 2109291 h 4319558"/>
                <a:gd name="connsiteX41" fmla="*/ 2249536 w 3708088"/>
                <a:gd name="connsiteY41" fmla="*/ 2187828 h 4319558"/>
                <a:gd name="connsiteX42" fmla="*/ 2316854 w 3708088"/>
                <a:gd name="connsiteY42" fmla="*/ 2227097 h 4319558"/>
                <a:gd name="connsiteX43" fmla="*/ 2429050 w 3708088"/>
                <a:gd name="connsiteY43" fmla="*/ 2249536 h 4319558"/>
                <a:gd name="connsiteX44" fmla="*/ 2546856 w 3708088"/>
                <a:gd name="connsiteY44" fmla="*/ 2283195 h 4319558"/>
                <a:gd name="connsiteX45" fmla="*/ 2636613 w 3708088"/>
                <a:gd name="connsiteY45" fmla="*/ 2300025 h 4319558"/>
                <a:gd name="connsiteX46" fmla="*/ 2737590 w 3708088"/>
                <a:gd name="connsiteY46" fmla="*/ 2339293 h 4319558"/>
                <a:gd name="connsiteX47" fmla="*/ 2810518 w 3708088"/>
                <a:gd name="connsiteY47" fmla="*/ 2406611 h 4319558"/>
                <a:gd name="connsiteX48" fmla="*/ 2900275 w 3708088"/>
                <a:gd name="connsiteY48" fmla="*/ 2479539 h 4319558"/>
                <a:gd name="connsiteX49" fmla="*/ 2939543 w 3708088"/>
                <a:gd name="connsiteY49" fmla="*/ 2535637 h 4319558"/>
                <a:gd name="connsiteX50" fmla="*/ 3018081 w 3708088"/>
                <a:gd name="connsiteY50" fmla="*/ 2692712 h 4319558"/>
                <a:gd name="connsiteX51" fmla="*/ 3091008 w 3708088"/>
                <a:gd name="connsiteY51" fmla="*/ 2889055 h 4319558"/>
                <a:gd name="connsiteX52" fmla="*/ 3147107 w 3708088"/>
                <a:gd name="connsiteY52" fmla="*/ 3119058 h 4319558"/>
                <a:gd name="connsiteX53" fmla="*/ 3197595 w 3708088"/>
                <a:gd name="connsiteY53" fmla="*/ 3326621 h 4319558"/>
                <a:gd name="connsiteX54" fmla="*/ 3264913 w 3708088"/>
                <a:gd name="connsiteY54" fmla="*/ 3506135 h 4319558"/>
                <a:gd name="connsiteX55" fmla="*/ 3360280 w 3708088"/>
                <a:gd name="connsiteY55" fmla="*/ 3730528 h 4319558"/>
                <a:gd name="connsiteX56" fmla="*/ 3494915 w 3708088"/>
                <a:gd name="connsiteY56" fmla="*/ 3966140 h 4319558"/>
                <a:gd name="connsiteX57" fmla="*/ 3635161 w 3708088"/>
                <a:gd name="connsiteY57" fmla="*/ 4212972 h 4319558"/>
                <a:gd name="connsiteX58" fmla="*/ 3708088 w 3708088"/>
                <a:gd name="connsiteY58" fmla="*/ 4319558 h 4319558"/>
                <a:gd name="connsiteX59" fmla="*/ 91440 w 3708088"/>
                <a:gd name="connsiteY59" fmla="*/ 1101207 h 4319558"/>
                <a:gd name="connsiteX0" fmla="*/ 0 w 3708088"/>
                <a:gd name="connsiteY0" fmla="*/ 1009767 h 4319558"/>
                <a:gd name="connsiteX1" fmla="*/ 84147 w 3708088"/>
                <a:gd name="connsiteY1" fmla="*/ 1009767 h 4319558"/>
                <a:gd name="connsiteX2" fmla="*/ 151465 w 3708088"/>
                <a:gd name="connsiteY2" fmla="*/ 970498 h 4319558"/>
                <a:gd name="connsiteX3" fmla="*/ 213173 w 3708088"/>
                <a:gd name="connsiteY3" fmla="*/ 925620 h 4319558"/>
                <a:gd name="connsiteX4" fmla="*/ 314150 w 3708088"/>
                <a:gd name="connsiteY4" fmla="*/ 852692 h 4319558"/>
                <a:gd name="connsiteX5" fmla="*/ 454395 w 3708088"/>
                <a:gd name="connsiteY5" fmla="*/ 824643 h 4319558"/>
                <a:gd name="connsiteX6" fmla="*/ 572201 w 3708088"/>
                <a:gd name="connsiteY6" fmla="*/ 835863 h 4319558"/>
                <a:gd name="connsiteX7" fmla="*/ 667568 w 3708088"/>
                <a:gd name="connsiteY7" fmla="*/ 847082 h 4319558"/>
                <a:gd name="connsiteX8" fmla="*/ 807813 w 3708088"/>
                <a:gd name="connsiteY8" fmla="*/ 835863 h 4319558"/>
                <a:gd name="connsiteX9" fmla="*/ 880741 w 3708088"/>
                <a:gd name="connsiteY9" fmla="*/ 774155 h 4319558"/>
                <a:gd name="connsiteX10" fmla="*/ 925619 w 3708088"/>
                <a:gd name="connsiteY10" fmla="*/ 656348 h 4319558"/>
                <a:gd name="connsiteX11" fmla="*/ 964888 w 3708088"/>
                <a:gd name="connsiteY11" fmla="*/ 532933 h 4319558"/>
                <a:gd name="connsiteX12" fmla="*/ 1071475 w 3708088"/>
                <a:gd name="connsiteY12" fmla="*/ 409517 h 4319558"/>
                <a:gd name="connsiteX13" fmla="*/ 1161232 w 3708088"/>
                <a:gd name="connsiteY13" fmla="*/ 308540 h 4319558"/>
                <a:gd name="connsiteX14" fmla="*/ 1301477 w 3708088"/>
                <a:gd name="connsiteY14" fmla="*/ 207563 h 4319558"/>
                <a:gd name="connsiteX15" fmla="*/ 1542699 w 3708088"/>
                <a:gd name="connsiteY15" fmla="*/ 112196 h 4319558"/>
                <a:gd name="connsiteX16" fmla="*/ 1761482 w 3708088"/>
                <a:gd name="connsiteY16" fmla="*/ 22439 h 4319558"/>
                <a:gd name="connsiteX17" fmla="*/ 1929777 w 3708088"/>
                <a:gd name="connsiteY17" fmla="*/ 0 h 4319558"/>
                <a:gd name="connsiteX18" fmla="*/ 2013924 w 3708088"/>
                <a:gd name="connsiteY18" fmla="*/ 0 h 4319558"/>
                <a:gd name="connsiteX19" fmla="*/ 2114900 w 3708088"/>
                <a:gd name="connsiteY19" fmla="*/ 50488 h 4319558"/>
                <a:gd name="connsiteX20" fmla="*/ 2165389 w 3708088"/>
                <a:gd name="connsiteY20" fmla="*/ 134636 h 4319558"/>
                <a:gd name="connsiteX21" fmla="*/ 2311244 w 3708088"/>
                <a:gd name="connsiteY21" fmla="*/ 302930 h 4319558"/>
                <a:gd name="connsiteX22" fmla="*/ 2434660 w 3708088"/>
                <a:gd name="connsiteY22" fmla="*/ 510493 h 4319558"/>
                <a:gd name="connsiteX23" fmla="*/ 2569296 w 3708088"/>
                <a:gd name="connsiteY23" fmla="*/ 706837 h 4319558"/>
                <a:gd name="connsiteX24" fmla="*/ 2642223 w 3708088"/>
                <a:gd name="connsiteY24" fmla="*/ 891961 h 4319558"/>
                <a:gd name="connsiteX25" fmla="*/ 2653443 w 3708088"/>
                <a:gd name="connsiteY25" fmla="*/ 964888 h 4319558"/>
                <a:gd name="connsiteX26" fmla="*/ 2614174 w 3708088"/>
                <a:gd name="connsiteY26" fmla="*/ 1088304 h 4319558"/>
                <a:gd name="connsiteX27" fmla="*/ 2574905 w 3708088"/>
                <a:gd name="connsiteY27" fmla="*/ 1262209 h 4319558"/>
                <a:gd name="connsiteX28" fmla="*/ 2552466 w 3708088"/>
                <a:gd name="connsiteY28" fmla="*/ 1329526 h 4319558"/>
                <a:gd name="connsiteX29" fmla="*/ 2563686 w 3708088"/>
                <a:gd name="connsiteY29" fmla="*/ 1430503 h 4319558"/>
                <a:gd name="connsiteX30" fmla="*/ 2569296 w 3708088"/>
                <a:gd name="connsiteY30" fmla="*/ 1576358 h 4319558"/>
                <a:gd name="connsiteX31" fmla="*/ 2569296 w 3708088"/>
                <a:gd name="connsiteY31" fmla="*/ 1682945 h 4319558"/>
                <a:gd name="connsiteX32" fmla="*/ 2558076 w 3708088"/>
                <a:gd name="connsiteY32" fmla="*/ 1761482 h 4319558"/>
                <a:gd name="connsiteX33" fmla="*/ 2535637 w 3708088"/>
                <a:gd name="connsiteY33" fmla="*/ 1811971 h 4319558"/>
                <a:gd name="connsiteX34" fmla="*/ 2496368 w 3708088"/>
                <a:gd name="connsiteY34" fmla="*/ 1862459 h 4319558"/>
                <a:gd name="connsiteX35" fmla="*/ 2389781 w 3708088"/>
                <a:gd name="connsiteY35" fmla="*/ 1890508 h 4319558"/>
                <a:gd name="connsiteX36" fmla="*/ 2339293 w 3708088"/>
                <a:gd name="connsiteY36" fmla="*/ 1890508 h 4319558"/>
                <a:gd name="connsiteX37" fmla="*/ 2255146 w 3708088"/>
                <a:gd name="connsiteY37" fmla="*/ 1918557 h 4319558"/>
                <a:gd name="connsiteX38" fmla="*/ 2215877 w 3708088"/>
                <a:gd name="connsiteY38" fmla="*/ 1969045 h 4319558"/>
                <a:gd name="connsiteX39" fmla="*/ 2215877 w 3708088"/>
                <a:gd name="connsiteY39" fmla="*/ 2030753 h 4319558"/>
                <a:gd name="connsiteX40" fmla="*/ 2232707 w 3708088"/>
                <a:gd name="connsiteY40" fmla="*/ 2109291 h 4319558"/>
                <a:gd name="connsiteX41" fmla="*/ 2249536 w 3708088"/>
                <a:gd name="connsiteY41" fmla="*/ 2187828 h 4319558"/>
                <a:gd name="connsiteX42" fmla="*/ 2316854 w 3708088"/>
                <a:gd name="connsiteY42" fmla="*/ 2227097 h 4319558"/>
                <a:gd name="connsiteX43" fmla="*/ 2429050 w 3708088"/>
                <a:gd name="connsiteY43" fmla="*/ 2249536 h 4319558"/>
                <a:gd name="connsiteX44" fmla="*/ 2546856 w 3708088"/>
                <a:gd name="connsiteY44" fmla="*/ 2283195 h 4319558"/>
                <a:gd name="connsiteX45" fmla="*/ 2636613 w 3708088"/>
                <a:gd name="connsiteY45" fmla="*/ 2300025 h 4319558"/>
                <a:gd name="connsiteX46" fmla="*/ 2737590 w 3708088"/>
                <a:gd name="connsiteY46" fmla="*/ 2339293 h 4319558"/>
                <a:gd name="connsiteX47" fmla="*/ 2810518 w 3708088"/>
                <a:gd name="connsiteY47" fmla="*/ 2406611 h 4319558"/>
                <a:gd name="connsiteX48" fmla="*/ 2900275 w 3708088"/>
                <a:gd name="connsiteY48" fmla="*/ 2479539 h 4319558"/>
                <a:gd name="connsiteX49" fmla="*/ 2939543 w 3708088"/>
                <a:gd name="connsiteY49" fmla="*/ 2535637 h 4319558"/>
                <a:gd name="connsiteX50" fmla="*/ 3018081 w 3708088"/>
                <a:gd name="connsiteY50" fmla="*/ 2692712 h 4319558"/>
                <a:gd name="connsiteX51" fmla="*/ 3091008 w 3708088"/>
                <a:gd name="connsiteY51" fmla="*/ 2889055 h 4319558"/>
                <a:gd name="connsiteX52" fmla="*/ 3147107 w 3708088"/>
                <a:gd name="connsiteY52" fmla="*/ 3119058 h 4319558"/>
                <a:gd name="connsiteX53" fmla="*/ 3197595 w 3708088"/>
                <a:gd name="connsiteY53" fmla="*/ 3326621 h 4319558"/>
                <a:gd name="connsiteX54" fmla="*/ 3264913 w 3708088"/>
                <a:gd name="connsiteY54" fmla="*/ 3506135 h 4319558"/>
                <a:gd name="connsiteX55" fmla="*/ 3360280 w 3708088"/>
                <a:gd name="connsiteY55" fmla="*/ 3730528 h 4319558"/>
                <a:gd name="connsiteX56" fmla="*/ 3494915 w 3708088"/>
                <a:gd name="connsiteY56" fmla="*/ 3966140 h 4319558"/>
                <a:gd name="connsiteX57" fmla="*/ 3635161 w 3708088"/>
                <a:gd name="connsiteY57" fmla="*/ 4212972 h 4319558"/>
                <a:gd name="connsiteX58" fmla="*/ 3708088 w 3708088"/>
                <a:gd name="connsiteY58" fmla="*/ 4319558 h 4319558"/>
                <a:gd name="connsiteX0" fmla="*/ 0 w 3708088"/>
                <a:gd name="connsiteY0" fmla="*/ 1009767 h 4319558"/>
                <a:gd name="connsiteX1" fmla="*/ 84147 w 3708088"/>
                <a:gd name="connsiteY1" fmla="*/ 1009767 h 4319558"/>
                <a:gd name="connsiteX2" fmla="*/ 151465 w 3708088"/>
                <a:gd name="connsiteY2" fmla="*/ 970498 h 4319558"/>
                <a:gd name="connsiteX3" fmla="*/ 213173 w 3708088"/>
                <a:gd name="connsiteY3" fmla="*/ 925620 h 4319558"/>
                <a:gd name="connsiteX4" fmla="*/ 314150 w 3708088"/>
                <a:gd name="connsiteY4" fmla="*/ 852692 h 4319558"/>
                <a:gd name="connsiteX5" fmla="*/ 454395 w 3708088"/>
                <a:gd name="connsiteY5" fmla="*/ 824643 h 4319558"/>
                <a:gd name="connsiteX6" fmla="*/ 572201 w 3708088"/>
                <a:gd name="connsiteY6" fmla="*/ 835863 h 4319558"/>
                <a:gd name="connsiteX7" fmla="*/ 667568 w 3708088"/>
                <a:gd name="connsiteY7" fmla="*/ 847082 h 4319558"/>
                <a:gd name="connsiteX8" fmla="*/ 807813 w 3708088"/>
                <a:gd name="connsiteY8" fmla="*/ 835863 h 4319558"/>
                <a:gd name="connsiteX9" fmla="*/ 880741 w 3708088"/>
                <a:gd name="connsiteY9" fmla="*/ 774155 h 4319558"/>
                <a:gd name="connsiteX10" fmla="*/ 925619 w 3708088"/>
                <a:gd name="connsiteY10" fmla="*/ 656348 h 4319558"/>
                <a:gd name="connsiteX11" fmla="*/ 964888 w 3708088"/>
                <a:gd name="connsiteY11" fmla="*/ 532933 h 4319558"/>
                <a:gd name="connsiteX12" fmla="*/ 1071475 w 3708088"/>
                <a:gd name="connsiteY12" fmla="*/ 409517 h 4319558"/>
                <a:gd name="connsiteX13" fmla="*/ 1161232 w 3708088"/>
                <a:gd name="connsiteY13" fmla="*/ 308540 h 4319558"/>
                <a:gd name="connsiteX14" fmla="*/ 1301477 w 3708088"/>
                <a:gd name="connsiteY14" fmla="*/ 207563 h 4319558"/>
                <a:gd name="connsiteX15" fmla="*/ 1542699 w 3708088"/>
                <a:gd name="connsiteY15" fmla="*/ 112196 h 4319558"/>
                <a:gd name="connsiteX16" fmla="*/ 1761482 w 3708088"/>
                <a:gd name="connsiteY16" fmla="*/ 22439 h 4319558"/>
                <a:gd name="connsiteX17" fmla="*/ 1929777 w 3708088"/>
                <a:gd name="connsiteY17" fmla="*/ 0 h 4319558"/>
                <a:gd name="connsiteX18" fmla="*/ 2013924 w 3708088"/>
                <a:gd name="connsiteY18" fmla="*/ 0 h 4319558"/>
                <a:gd name="connsiteX19" fmla="*/ 2114900 w 3708088"/>
                <a:gd name="connsiteY19" fmla="*/ 50488 h 4319558"/>
                <a:gd name="connsiteX20" fmla="*/ 2165389 w 3708088"/>
                <a:gd name="connsiteY20" fmla="*/ 134636 h 4319558"/>
                <a:gd name="connsiteX21" fmla="*/ 2311244 w 3708088"/>
                <a:gd name="connsiteY21" fmla="*/ 302930 h 4319558"/>
                <a:gd name="connsiteX22" fmla="*/ 2434660 w 3708088"/>
                <a:gd name="connsiteY22" fmla="*/ 510493 h 4319558"/>
                <a:gd name="connsiteX23" fmla="*/ 2569296 w 3708088"/>
                <a:gd name="connsiteY23" fmla="*/ 706837 h 4319558"/>
                <a:gd name="connsiteX24" fmla="*/ 2642223 w 3708088"/>
                <a:gd name="connsiteY24" fmla="*/ 891961 h 4319558"/>
                <a:gd name="connsiteX25" fmla="*/ 2653443 w 3708088"/>
                <a:gd name="connsiteY25" fmla="*/ 964888 h 4319558"/>
                <a:gd name="connsiteX26" fmla="*/ 2614174 w 3708088"/>
                <a:gd name="connsiteY26" fmla="*/ 1088304 h 4319558"/>
                <a:gd name="connsiteX27" fmla="*/ 2574905 w 3708088"/>
                <a:gd name="connsiteY27" fmla="*/ 1262209 h 4319558"/>
                <a:gd name="connsiteX28" fmla="*/ 2552466 w 3708088"/>
                <a:gd name="connsiteY28" fmla="*/ 1329526 h 4319558"/>
                <a:gd name="connsiteX29" fmla="*/ 2563686 w 3708088"/>
                <a:gd name="connsiteY29" fmla="*/ 1430503 h 4319558"/>
                <a:gd name="connsiteX30" fmla="*/ 2569296 w 3708088"/>
                <a:gd name="connsiteY30" fmla="*/ 1576358 h 4319558"/>
                <a:gd name="connsiteX31" fmla="*/ 2569296 w 3708088"/>
                <a:gd name="connsiteY31" fmla="*/ 1682945 h 4319558"/>
                <a:gd name="connsiteX32" fmla="*/ 2558076 w 3708088"/>
                <a:gd name="connsiteY32" fmla="*/ 1761482 h 4319558"/>
                <a:gd name="connsiteX33" fmla="*/ 2535637 w 3708088"/>
                <a:gd name="connsiteY33" fmla="*/ 1811971 h 4319558"/>
                <a:gd name="connsiteX34" fmla="*/ 2496368 w 3708088"/>
                <a:gd name="connsiteY34" fmla="*/ 1862459 h 4319558"/>
                <a:gd name="connsiteX35" fmla="*/ 2389781 w 3708088"/>
                <a:gd name="connsiteY35" fmla="*/ 1890508 h 4319558"/>
                <a:gd name="connsiteX36" fmla="*/ 2339293 w 3708088"/>
                <a:gd name="connsiteY36" fmla="*/ 1890508 h 4319558"/>
                <a:gd name="connsiteX37" fmla="*/ 2255146 w 3708088"/>
                <a:gd name="connsiteY37" fmla="*/ 1918557 h 4319558"/>
                <a:gd name="connsiteX38" fmla="*/ 2215877 w 3708088"/>
                <a:gd name="connsiteY38" fmla="*/ 1969045 h 4319558"/>
                <a:gd name="connsiteX39" fmla="*/ 2215877 w 3708088"/>
                <a:gd name="connsiteY39" fmla="*/ 2030753 h 4319558"/>
                <a:gd name="connsiteX40" fmla="*/ 2207882 w 3708088"/>
                <a:gd name="connsiteY40" fmla="*/ 2105153 h 4319558"/>
                <a:gd name="connsiteX41" fmla="*/ 2249536 w 3708088"/>
                <a:gd name="connsiteY41" fmla="*/ 2187828 h 4319558"/>
                <a:gd name="connsiteX42" fmla="*/ 2316854 w 3708088"/>
                <a:gd name="connsiteY42" fmla="*/ 2227097 h 4319558"/>
                <a:gd name="connsiteX43" fmla="*/ 2429050 w 3708088"/>
                <a:gd name="connsiteY43" fmla="*/ 2249536 h 4319558"/>
                <a:gd name="connsiteX44" fmla="*/ 2546856 w 3708088"/>
                <a:gd name="connsiteY44" fmla="*/ 2283195 h 4319558"/>
                <a:gd name="connsiteX45" fmla="*/ 2636613 w 3708088"/>
                <a:gd name="connsiteY45" fmla="*/ 2300025 h 4319558"/>
                <a:gd name="connsiteX46" fmla="*/ 2737590 w 3708088"/>
                <a:gd name="connsiteY46" fmla="*/ 2339293 h 4319558"/>
                <a:gd name="connsiteX47" fmla="*/ 2810518 w 3708088"/>
                <a:gd name="connsiteY47" fmla="*/ 2406611 h 4319558"/>
                <a:gd name="connsiteX48" fmla="*/ 2900275 w 3708088"/>
                <a:gd name="connsiteY48" fmla="*/ 2479539 h 4319558"/>
                <a:gd name="connsiteX49" fmla="*/ 2939543 w 3708088"/>
                <a:gd name="connsiteY49" fmla="*/ 2535637 h 4319558"/>
                <a:gd name="connsiteX50" fmla="*/ 3018081 w 3708088"/>
                <a:gd name="connsiteY50" fmla="*/ 2692712 h 4319558"/>
                <a:gd name="connsiteX51" fmla="*/ 3091008 w 3708088"/>
                <a:gd name="connsiteY51" fmla="*/ 2889055 h 4319558"/>
                <a:gd name="connsiteX52" fmla="*/ 3147107 w 3708088"/>
                <a:gd name="connsiteY52" fmla="*/ 3119058 h 4319558"/>
                <a:gd name="connsiteX53" fmla="*/ 3197595 w 3708088"/>
                <a:gd name="connsiteY53" fmla="*/ 3326621 h 4319558"/>
                <a:gd name="connsiteX54" fmla="*/ 3264913 w 3708088"/>
                <a:gd name="connsiteY54" fmla="*/ 3506135 h 4319558"/>
                <a:gd name="connsiteX55" fmla="*/ 3360280 w 3708088"/>
                <a:gd name="connsiteY55" fmla="*/ 3730528 h 4319558"/>
                <a:gd name="connsiteX56" fmla="*/ 3494915 w 3708088"/>
                <a:gd name="connsiteY56" fmla="*/ 3966140 h 4319558"/>
                <a:gd name="connsiteX57" fmla="*/ 3635161 w 3708088"/>
                <a:gd name="connsiteY57" fmla="*/ 4212972 h 4319558"/>
                <a:gd name="connsiteX58" fmla="*/ 3708088 w 3708088"/>
                <a:gd name="connsiteY58" fmla="*/ 4319558 h 4319558"/>
                <a:gd name="connsiteX0" fmla="*/ 0 w 3708088"/>
                <a:gd name="connsiteY0" fmla="*/ 1009767 h 4319558"/>
                <a:gd name="connsiteX1" fmla="*/ 84147 w 3708088"/>
                <a:gd name="connsiteY1" fmla="*/ 1009767 h 4319558"/>
                <a:gd name="connsiteX2" fmla="*/ 151465 w 3708088"/>
                <a:gd name="connsiteY2" fmla="*/ 970498 h 4319558"/>
                <a:gd name="connsiteX3" fmla="*/ 213173 w 3708088"/>
                <a:gd name="connsiteY3" fmla="*/ 925620 h 4319558"/>
                <a:gd name="connsiteX4" fmla="*/ 314150 w 3708088"/>
                <a:gd name="connsiteY4" fmla="*/ 852692 h 4319558"/>
                <a:gd name="connsiteX5" fmla="*/ 454395 w 3708088"/>
                <a:gd name="connsiteY5" fmla="*/ 824643 h 4319558"/>
                <a:gd name="connsiteX6" fmla="*/ 572201 w 3708088"/>
                <a:gd name="connsiteY6" fmla="*/ 835863 h 4319558"/>
                <a:gd name="connsiteX7" fmla="*/ 667568 w 3708088"/>
                <a:gd name="connsiteY7" fmla="*/ 847082 h 4319558"/>
                <a:gd name="connsiteX8" fmla="*/ 807813 w 3708088"/>
                <a:gd name="connsiteY8" fmla="*/ 835863 h 4319558"/>
                <a:gd name="connsiteX9" fmla="*/ 880741 w 3708088"/>
                <a:gd name="connsiteY9" fmla="*/ 774155 h 4319558"/>
                <a:gd name="connsiteX10" fmla="*/ 925619 w 3708088"/>
                <a:gd name="connsiteY10" fmla="*/ 656348 h 4319558"/>
                <a:gd name="connsiteX11" fmla="*/ 964888 w 3708088"/>
                <a:gd name="connsiteY11" fmla="*/ 532933 h 4319558"/>
                <a:gd name="connsiteX12" fmla="*/ 1071475 w 3708088"/>
                <a:gd name="connsiteY12" fmla="*/ 409517 h 4319558"/>
                <a:gd name="connsiteX13" fmla="*/ 1161232 w 3708088"/>
                <a:gd name="connsiteY13" fmla="*/ 308540 h 4319558"/>
                <a:gd name="connsiteX14" fmla="*/ 1301477 w 3708088"/>
                <a:gd name="connsiteY14" fmla="*/ 207563 h 4319558"/>
                <a:gd name="connsiteX15" fmla="*/ 1542699 w 3708088"/>
                <a:gd name="connsiteY15" fmla="*/ 112196 h 4319558"/>
                <a:gd name="connsiteX16" fmla="*/ 1761482 w 3708088"/>
                <a:gd name="connsiteY16" fmla="*/ 22439 h 4319558"/>
                <a:gd name="connsiteX17" fmla="*/ 1929777 w 3708088"/>
                <a:gd name="connsiteY17" fmla="*/ 0 h 4319558"/>
                <a:gd name="connsiteX18" fmla="*/ 2013924 w 3708088"/>
                <a:gd name="connsiteY18" fmla="*/ 0 h 4319558"/>
                <a:gd name="connsiteX19" fmla="*/ 2114900 w 3708088"/>
                <a:gd name="connsiteY19" fmla="*/ 50488 h 4319558"/>
                <a:gd name="connsiteX20" fmla="*/ 2165389 w 3708088"/>
                <a:gd name="connsiteY20" fmla="*/ 134636 h 4319558"/>
                <a:gd name="connsiteX21" fmla="*/ 2311244 w 3708088"/>
                <a:gd name="connsiteY21" fmla="*/ 302930 h 4319558"/>
                <a:gd name="connsiteX22" fmla="*/ 2434660 w 3708088"/>
                <a:gd name="connsiteY22" fmla="*/ 510493 h 4319558"/>
                <a:gd name="connsiteX23" fmla="*/ 2569296 w 3708088"/>
                <a:gd name="connsiteY23" fmla="*/ 706837 h 4319558"/>
                <a:gd name="connsiteX24" fmla="*/ 2642223 w 3708088"/>
                <a:gd name="connsiteY24" fmla="*/ 891961 h 4319558"/>
                <a:gd name="connsiteX25" fmla="*/ 2653443 w 3708088"/>
                <a:gd name="connsiteY25" fmla="*/ 964888 h 4319558"/>
                <a:gd name="connsiteX26" fmla="*/ 2614174 w 3708088"/>
                <a:gd name="connsiteY26" fmla="*/ 1088304 h 4319558"/>
                <a:gd name="connsiteX27" fmla="*/ 2574905 w 3708088"/>
                <a:gd name="connsiteY27" fmla="*/ 1262209 h 4319558"/>
                <a:gd name="connsiteX28" fmla="*/ 2552466 w 3708088"/>
                <a:gd name="connsiteY28" fmla="*/ 1329526 h 4319558"/>
                <a:gd name="connsiteX29" fmla="*/ 2563686 w 3708088"/>
                <a:gd name="connsiteY29" fmla="*/ 1430503 h 4319558"/>
                <a:gd name="connsiteX30" fmla="*/ 2569296 w 3708088"/>
                <a:gd name="connsiteY30" fmla="*/ 1576358 h 4319558"/>
                <a:gd name="connsiteX31" fmla="*/ 2569296 w 3708088"/>
                <a:gd name="connsiteY31" fmla="*/ 1682945 h 4319558"/>
                <a:gd name="connsiteX32" fmla="*/ 2558076 w 3708088"/>
                <a:gd name="connsiteY32" fmla="*/ 1761482 h 4319558"/>
                <a:gd name="connsiteX33" fmla="*/ 2535637 w 3708088"/>
                <a:gd name="connsiteY33" fmla="*/ 1811971 h 4319558"/>
                <a:gd name="connsiteX34" fmla="*/ 2496368 w 3708088"/>
                <a:gd name="connsiteY34" fmla="*/ 1862459 h 4319558"/>
                <a:gd name="connsiteX35" fmla="*/ 2389781 w 3708088"/>
                <a:gd name="connsiteY35" fmla="*/ 1890508 h 4319558"/>
                <a:gd name="connsiteX36" fmla="*/ 2339293 w 3708088"/>
                <a:gd name="connsiteY36" fmla="*/ 1890508 h 4319558"/>
                <a:gd name="connsiteX37" fmla="*/ 2255146 w 3708088"/>
                <a:gd name="connsiteY37" fmla="*/ 1918557 h 4319558"/>
                <a:gd name="connsiteX38" fmla="*/ 2177777 w 3708088"/>
                <a:gd name="connsiteY38" fmla="*/ 1956345 h 4319558"/>
                <a:gd name="connsiteX39" fmla="*/ 2215877 w 3708088"/>
                <a:gd name="connsiteY39" fmla="*/ 2030753 h 4319558"/>
                <a:gd name="connsiteX40" fmla="*/ 2207882 w 3708088"/>
                <a:gd name="connsiteY40" fmla="*/ 2105153 h 4319558"/>
                <a:gd name="connsiteX41" fmla="*/ 2249536 w 3708088"/>
                <a:gd name="connsiteY41" fmla="*/ 2187828 h 4319558"/>
                <a:gd name="connsiteX42" fmla="*/ 2316854 w 3708088"/>
                <a:gd name="connsiteY42" fmla="*/ 2227097 h 4319558"/>
                <a:gd name="connsiteX43" fmla="*/ 2429050 w 3708088"/>
                <a:gd name="connsiteY43" fmla="*/ 2249536 h 4319558"/>
                <a:gd name="connsiteX44" fmla="*/ 2546856 w 3708088"/>
                <a:gd name="connsiteY44" fmla="*/ 2283195 h 4319558"/>
                <a:gd name="connsiteX45" fmla="*/ 2636613 w 3708088"/>
                <a:gd name="connsiteY45" fmla="*/ 2300025 h 4319558"/>
                <a:gd name="connsiteX46" fmla="*/ 2737590 w 3708088"/>
                <a:gd name="connsiteY46" fmla="*/ 2339293 h 4319558"/>
                <a:gd name="connsiteX47" fmla="*/ 2810518 w 3708088"/>
                <a:gd name="connsiteY47" fmla="*/ 2406611 h 4319558"/>
                <a:gd name="connsiteX48" fmla="*/ 2900275 w 3708088"/>
                <a:gd name="connsiteY48" fmla="*/ 2479539 h 4319558"/>
                <a:gd name="connsiteX49" fmla="*/ 2939543 w 3708088"/>
                <a:gd name="connsiteY49" fmla="*/ 2535637 h 4319558"/>
                <a:gd name="connsiteX50" fmla="*/ 3018081 w 3708088"/>
                <a:gd name="connsiteY50" fmla="*/ 2692712 h 4319558"/>
                <a:gd name="connsiteX51" fmla="*/ 3091008 w 3708088"/>
                <a:gd name="connsiteY51" fmla="*/ 2889055 h 4319558"/>
                <a:gd name="connsiteX52" fmla="*/ 3147107 w 3708088"/>
                <a:gd name="connsiteY52" fmla="*/ 3119058 h 4319558"/>
                <a:gd name="connsiteX53" fmla="*/ 3197595 w 3708088"/>
                <a:gd name="connsiteY53" fmla="*/ 3326621 h 4319558"/>
                <a:gd name="connsiteX54" fmla="*/ 3264913 w 3708088"/>
                <a:gd name="connsiteY54" fmla="*/ 3506135 h 4319558"/>
                <a:gd name="connsiteX55" fmla="*/ 3360280 w 3708088"/>
                <a:gd name="connsiteY55" fmla="*/ 3730528 h 4319558"/>
                <a:gd name="connsiteX56" fmla="*/ 3494915 w 3708088"/>
                <a:gd name="connsiteY56" fmla="*/ 3966140 h 4319558"/>
                <a:gd name="connsiteX57" fmla="*/ 3635161 w 3708088"/>
                <a:gd name="connsiteY57" fmla="*/ 4212972 h 4319558"/>
                <a:gd name="connsiteX58" fmla="*/ 3708088 w 3708088"/>
                <a:gd name="connsiteY58" fmla="*/ 4319558 h 4319558"/>
                <a:gd name="connsiteX0" fmla="*/ 0 w 3708088"/>
                <a:gd name="connsiteY0" fmla="*/ 1009767 h 4319558"/>
                <a:gd name="connsiteX1" fmla="*/ 84147 w 3708088"/>
                <a:gd name="connsiteY1" fmla="*/ 1009767 h 4319558"/>
                <a:gd name="connsiteX2" fmla="*/ 151465 w 3708088"/>
                <a:gd name="connsiteY2" fmla="*/ 970498 h 4319558"/>
                <a:gd name="connsiteX3" fmla="*/ 213173 w 3708088"/>
                <a:gd name="connsiteY3" fmla="*/ 925620 h 4319558"/>
                <a:gd name="connsiteX4" fmla="*/ 314150 w 3708088"/>
                <a:gd name="connsiteY4" fmla="*/ 852692 h 4319558"/>
                <a:gd name="connsiteX5" fmla="*/ 454395 w 3708088"/>
                <a:gd name="connsiteY5" fmla="*/ 824643 h 4319558"/>
                <a:gd name="connsiteX6" fmla="*/ 572201 w 3708088"/>
                <a:gd name="connsiteY6" fmla="*/ 835863 h 4319558"/>
                <a:gd name="connsiteX7" fmla="*/ 667568 w 3708088"/>
                <a:gd name="connsiteY7" fmla="*/ 847082 h 4319558"/>
                <a:gd name="connsiteX8" fmla="*/ 807813 w 3708088"/>
                <a:gd name="connsiteY8" fmla="*/ 835863 h 4319558"/>
                <a:gd name="connsiteX9" fmla="*/ 880741 w 3708088"/>
                <a:gd name="connsiteY9" fmla="*/ 774155 h 4319558"/>
                <a:gd name="connsiteX10" fmla="*/ 925619 w 3708088"/>
                <a:gd name="connsiteY10" fmla="*/ 656348 h 4319558"/>
                <a:gd name="connsiteX11" fmla="*/ 964888 w 3708088"/>
                <a:gd name="connsiteY11" fmla="*/ 532933 h 4319558"/>
                <a:gd name="connsiteX12" fmla="*/ 1071475 w 3708088"/>
                <a:gd name="connsiteY12" fmla="*/ 409517 h 4319558"/>
                <a:gd name="connsiteX13" fmla="*/ 1161232 w 3708088"/>
                <a:gd name="connsiteY13" fmla="*/ 308540 h 4319558"/>
                <a:gd name="connsiteX14" fmla="*/ 1301477 w 3708088"/>
                <a:gd name="connsiteY14" fmla="*/ 207563 h 4319558"/>
                <a:gd name="connsiteX15" fmla="*/ 1542699 w 3708088"/>
                <a:gd name="connsiteY15" fmla="*/ 112196 h 4319558"/>
                <a:gd name="connsiteX16" fmla="*/ 1761482 w 3708088"/>
                <a:gd name="connsiteY16" fmla="*/ 22439 h 4319558"/>
                <a:gd name="connsiteX17" fmla="*/ 1929777 w 3708088"/>
                <a:gd name="connsiteY17" fmla="*/ 0 h 4319558"/>
                <a:gd name="connsiteX18" fmla="*/ 2013924 w 3708088"/>
                <a:gd name="connsiteY18" fmla="*/ 0 h 4319558"/>
                <a:gd name="connsiteX19" fmla="*/ 2114900 w 3708088"/>
                <a:gd name="connsiteY19" fmla="*/ 50488 h 4319558"/>
                <a:gd name="connsiteX20" fmla="*/ 2165389 w 3708088"/>
                <a:gd name="connsiteY20" fmla="*/ 134636 h 4319558"/>
                <a:gd name="connsiteX21" fmla="*/ 2311244 w 3708088"/>
                <a:gd name="connsiteY21" fmla="*/ 302930 h 4319558"/>
                <a:gd name="connsiteX22" fmla="*/ 2434660 w 3708088"/>
                <a:gd name="connsiteY22" fmla="*/ 510493 h 4319558"/>
                <a:gd name="connsiteX23" fmla="*/ 2569296 w 3708088"/>
                <a:gd name="connsiteY23" fmla="*/ 706837 h 4319558"/>
                <a:gd name="connsiteX24" fmla="*/ 2642223 w 3708088"/>
                <a:gd name="connsiteY24" fmla="*/ 891961 h 4319558"/>
                <a:gd name="connsiteX25" fmla="*/ 2653443 w 3708088"/>
                <a:gd name="connsiteY25" fmla="*/ 964888 h 4319558"/>
                <a:gd name="connsiteX26" fmla="*/ 2614174 w 3708088"/>
                <a:gd name="connsiteY26" fmla="*/ 1088304 h 4319558"/>
                <a:gd name="connsiteX27" fmla="*/ 2574905 w 3708088"/>
                <a:gd name="connsiteY27" fmla="*/ 1262209 h 4319558"/>
                <a:gd name="connsiteX28" fmla="*/ 2552466 w 3708088"/>
                <a:gd name="connsiteY28" fmla="*/ 1329526 h 4319558"/>
                <a:gd name="connsiteX29" fmla="*/ 2563686 w 3708088"/>
                <a:gd name="connsiteY29" fmla="*/ 1430503 h 4319558"/>
                <a:gd name="connsiteX30" fmla="*/ 2569296 w 3708088"/>
                <a:gd name="connsiteY30" fmla="*/ 1576358 h 4319558"/>
                <a:gd name="connsiteX31" fmla="*/ 2569296 w 3708088"/>
                <a:gd name="connsiteY31" fmla="*/ 1682945 h 4319558"/>
                <a:gd name="connsiteX32" fmla="*/ 2558076 w 3708088"/>
                <a:gd name="connsiteY32" fmla="*/ 1761482 h 4319558"/>
                <a:gd name="connsiteX33" fmla="*/ 2535637 w 3708088"/>
                <a:gd name="connsiteY33" fmla="*/ 1811971 h 4319558"/>
                <a:gd name="connsiteX34" fmla="*/ 2496368 w 3708088"/>
                <a:gd name="connsiteY34" fmla="*/ 1862459 h 4319558"/>
                <a:gd name="connsiteX35" fmla="*/ 2389781 w 3708088"/>
                <a:gd name="connsiteY35" fmla="*/ 1890508 h 4319558"/>
                <a:gd name="connsiteX36" fmla="*/ 2339293 w 3708088"/>
                <a:gd name="connsiteY36" fmla="*/ 1890508 h 4319558"/>
                <a:gd name="connsiteX37" fmla="*/ 2255146 w 3708088"/>
                <a:gd name="connsiteY37" fmla="*/ 1918557 h 4319558"/>
                <a:gd name="connsiteX38" fmla="*/ 2177777 w 3708088"/>
                <a:gd name="connsiteY38" fmla="*/ 1956345 h 4319558"/>
                <a:gd name="connsiteX39" fmla="*/ 2215877 w 3708088"/>
                <a:gd name="connsiteY39" fmla="*/ 2030753 h 4319558"/>
                <a:gd name="connsiteX40" fmla="*/ 2207882 w 3708088"/>
                <a:gd name="connsiteY40" fmla="*/ 2105153 h 4319558"/>
                <a:gd name="connsiteX41" fmla="*/ 2249536 w 3708088"/>
                <a:gd name="connsiteY41" fmla="*/ 2187828 h 4319558"/>
                <a:gd name="connsiteX42" fmla="*/ 2316854 w 3708088"/>
                <a:gd name="connsiteY42" fmla="*/ 2227097 h 4319558"/>
                <a:gd name="connsiteX43" fmla="*/ 2429050 w 3708088"/>
                <a:gd name="connsiteY43" fmla="*/ 2249536 h 4319558"/>
                <a:gd name="connsiteX44" fmla="*/ 2546856 w 3708088"/>
                <a:gd name="connsiteY44" fmla="*/ 2283195 h 4319558"/>
                <a:gd name="connsiteX45" fmla="*/ 2636613 w 3708088"/>
                <a:gd name="connsiteY45" fmla="*/ 2300025 h 4319558"/>
                <a:gd name="connsiteX46" fmla="*/ 2737590 w 3708088"/>
                <a:gd name="connsiteY46" fmla="*/ 2339293 h 4319558"/>
                <a:gd name="connsiteX47" fmla="*/ 2810518 w 3708088"/>
                <a:gd name="connsiteY47" fmla="*/ 2406611 h 4319558"/>
                <a:gd name="connsiteX48" fmla="*/ 2900275 w 3708088"/>
                <a:gd name="connsiteY48" fmla="*/ 2479539 h 4319558"/>
                <a:gd name="connsiteX49" fmla="*/ 2939543 w 3708088"/>
                <a:gd name="connsiteY49" fmla="*/ 2535637 h 4319558"/>
                <a:gd name="connsiteX50" fmla="*/ 3018081 w 3708088"/>
                <a:gd name="connsiteY50" fmla="*/ 2692712 h 4319558"/>
                <a:gd name="connsiteX51" fmla="*/ 3091008 w 3708088"/>
                <a:gd name="connsiteY51" fmla="*/ 2889055 h 4319558"/>
                <a:gd name="connsiteX52" fmla="*/ 3147107 w 3708088"/>
                <a:gd name="connsiteY52" fmla="*/ 3119058 h 4319558"/>
                <a:gd name="connsiteX53" fmla="*/ 3197595 w 3708088"/>
                <a:gd name="connsiteY53" fmla="*/ 3326621 h 4319558"/>
                <a:gd name="connsiteX54" fmla="*/ 3264913 w 3708088"/>
                <a:gd name="connsiteY54" fmla="*/ 3506135 h 4319558"/>
                <a:gd name="connsiteX55" fmla="*/ 3360280 w 3708088"/>
                <a:gd name="connsiteY55" fmla="*/ 3730528 h 4319558"/>
                <a:gd name="connsiteX56" fmla="*/ 3494915 w 3708088"/>
                <a:gd name="connsiteY56" fmla="*/ 3966140 h 4319558"/>
                <a:gd name="connsiteX57" fmla="*/ 3635161 w 3708088"/>
                <a:gd name="connsiteY57" fmla="*/ 4212972 h 4319558"/>
                <a:gd name="connsiteX58" fmla="*/ 3708088 w 3708088"/>
                <a:gd name="connsiteY58" fmla="*/ 4319558 h 4319558"/>
                <a:gd name="connsiteX0" fmla="*/ 0 w 3708088"/>
                <a:gd name="connsiteY0" fmla="*/ 1009767 h 4319558"/>
                <a:gd name="connsiteX1" fmla="*/ 84147 w 3708088"/>
                <a:gd name="connsiteY1" fmla="*/ 1009767 h 4319558"/>
                <a:gd name="connsiteX2" fmla="*/ 151465 w 3708088"/>
                <a:gd name="connsiteY2" fmla="*/ 970498 h 4319558"/>
                <a:gd name="connsiteX3" fmla="*/ 213173 w 3708088"/>
                <a:gd name="connsiteY3" fmla="*/ 925620 h 4319558"/>
                <a:gd name="connsiteX4" fmla="*/ 314150 w 3708088"/>
                <a:gd name="connsiteY4" fmla="*/ 852692 h 4319558"/>
                <a:gd name="connsiteX5" fmla="*/ 454395 w 3708088"/>
                <a:gd name="connsiteY5" fmla="*/ 824643 h 4319558"/>
                <a:gd name="connsiteX6" fmla="*/ 572201 w 3708088"/>
                <a:gd name="connsiteY6" fmla="*/ 835863 h 4319558"/>
                <a:gd name="connsiteX7" fmla="*/ 667568 w 3708088"/>
                <a:gd name="connsiteY7" fmla="*/ 847082 h 4319558"/>
                <a:gd name="connsiteX8" fmla="*/ 807813 w 3708088"/>
                <a:gd name="connsiteY8" fmla="*/ 835863 h 4319558"/>
                <a:gd name="connsiteX9" fmla="*/ 880741 w 3708088"/>
                <a:gd name="connsiteY9" fmla="*/ 774155 h 4319558"/>
                <a:gd name="connsiteX10" fmla="*/ 925619 w 3708088"/>
                <a:gd name="connsiteY10" fmla="*/ 656348 h 4319558"/>
                <a:gd name="connsiteX11" fmla="*/ 964888 w 3708088"/>
                <a:gd name="connsiteY11" fmla="*/ 532933 h 4319558"/>
                <a:gd name="connsiteX12" fmla="*/ 1071475 w 3708088"/>
                <a:gd name="connsiteY12" fmla="*/ 409517 h 4319558"/>
                <a:gd name="connsiteX13" fmla="*/ 1161232 w 3708088"/>
                <a:gd name="connsiteY13" fmla="*/ 308540 h 4319558"/>
                <a:gd name="connsiteX14" fmla="*/ 1301477 w 3708088"/>
                <a:gd name="connsiteY14" fmla="*/ 207563 h 4319558"/>
                <a:gd name="connsiteX15" fmla="*/ 1542699 w 3708088"/>
                <a:gd name="connsiteY15" fmla="*/ 112196 h 4319558"/>
                <a:gd name="connsiteX16" fmla="*/ 1761482 w 3708088"/>
                <a:gd name="connsiteY16" fmla="*/ 22439 h 4319558"/>
                <a:gd name="connsiteX17" fmla="*/ 1929777 w 3708088"/>
                <a:gd name="connsiteY17" fmla="*/ 0 h 4319558"/>
                <a:gd name="connsiteX18" fmla="*/ 2013924 w 3708088"/>
                <a:gd name="connsiteY18" fmla="*/ 0 h 4319558"/>
                <a:gd name="connsiteX19" fmla="*/ 2114900 w 3708088"/>
                <a:gd name="connsiteY19" fmla="*/ 50488 h 4319558"/>
                <a:gd name="connsiteX20" fmla="*/ 2165389 w 3708088"/>
                <a:gd name="connsiteY20" fmla="*/ 134636 h 4319558"/>
                <a:gd name="connsiteX21" fmla="*/ 2311244 w 3708088"/>
                <a:gd name="connsiteY21" fmla="*/ 302930 h 4319558"/>
                <a:gd name="connsiteX22" fmla="*/ 2434660 w 3708088"/>
                <a:gd name="connsiteY22" fmla="*/ 510493 h 4319558"/>
                <a:gd name="connsiteX23" fmla="*/ 2569296 w 3708088"/>
                <a:gd name="connsiteY23" fmla="*/ 706837 h 4319558"/>
                <a:gd name="connsiteX24" fmla="*/ 2642223 w 3708088"/>
                <a:gd name="connsiteY24" fmla="*/ 891961 h 4319558"/>
                <a:gd name="connsiteX25" fmla="*/ 2653443 w 3708088"/>
                <a:gd name="connsiteY25" fmla="*/ 964888 h 4319558"/>
                <a:gd name="connsiteX26" fmla="*/ 2614174 w 3708088"/>
                <a:gd name="connsiteY26" fmla="*/ 1088304 h 4319558"/>
                <a:gd name="connsiteX27" fmla="*/ 2574905 w 3708088"/>
                <a:gd name="connsiteY27" fmla="*/ 1262209 h 4319558"/>
                <a:gd name="connsiteX28" fmla="*/ 2552466 w 3708088"/>
                <a:gd name="connsiteY28" fmla="*/ 1329526 h 4319558"/>
                <a:gd name="connsiteX29" fmla="*/ 2563686 w 3708088"/>
                <a:gd name="connsiteY29" fmla="*/ 1430503 h 4319558"/>
                <a:gd name="connsiteX30" fmla="*/ 2569296 w 3708088"/>
                <a:gd name="connsiteY30" fmla="*/ 1576358 h 4319558"/>
                <a:gd name="connsiteX31" fmla="*/ 2569296 w 3708088"/>
                <a:gd name="connsiteY31" fmla="*/ 1682945 h 4319558"/>
                <a:gd name="connsiteX32" fmla="*/ 2558076 w 3708088"/>
                <a:gd name="connsiteY32" fmla="*/ 1761482 h 4319558"/>
                <a:gd name="connsiteX33" fmla="*/ 2535637 w 3708088"/>
                <a:gd name="connsiteY33" fmla="*/ 1811971 h 4319558"/>
                <a:gd name="connsiteX34" fmla="*/ 2496368 w 3708088"/>
                <a:gd name="connsiteY34" fmla="*/ 1862459 h 4319558"/>
                <a:gd name="connsiteX35" fmla="*/ 2389781 w 3708088"/>
                <a:gd name="connsiteY35" fmla="*/ 1890508 h 4319558"/>
                <a:gd name="connsiteX36" fmla="*/ 2339293 w 3708088"/>
                <a:gd name="connsiteY36" fmla="*/ 1890508 h 4319558"/>
                <a:gd name="connsiteX37" fmla="*/ 2255146 w 3708088"/>
                <a:gd name="connsiteY37" fmla="*/ 1918557 h 4319558"/>
                <a:gd name="connsiteX38" fmla="*/ 2152377 w 3708088"/>
                <a:gd name="connsiteY38" fmla="*/ 1956345 h 4319558"/>
                <a:gd name="connsiteX39" fmla="*/ 2215877 w 3708088"/>
                <a:gd name="connsiteY39" fmla="*/ 2030753 h 4319558"/>
                <a:gd name="connsiteX40" fmla="*/ 2207882 w 3708088"/>
                <a:gd name="connsiteY40" fmla="*/ 2105153 h 4319558"/>
                <a:gd name="connsiteX41" fmla="*/ 2249536 w 3708088"/>
                <a:gd name="connsiteY41" fmla="*/ 2187828 h 4319558"/>
                <a:gd name="connsiteX42" fmla="*/ 2316854 w 3708088"/>
                <a:gd name="connsiteY42" fmla="*/ 2227097 h 4319558"/>
                <a:gd name="connsiteX43" fmla="*/ 2429050 w 3708088"/>
                <a:gd name="connsiteY43" fmla="*/ 2249536 h 4319558"/>
                <a:gd name="connsiteX44" fmla="*/ 2546856 w 3708088"/>
                <a:gd name="connsiteY44" fmla="*/ 2283195 h 4319558"/>
                <a:gd name="connsiteX45" fmla="*/ 2636613 w 3708088"/>
                <a:gd name="connsiteY45" fmla="*/ 2300025 h 4319558"/>
                <a:gd name="connsiteX46" fmla="*/ 2737590 w 3708088"/>
                <a:gd name="connsiteY46" fmla="*/ 2339293 h 4319558"/>
                <a:gd name="connsiteX47" fmla="*/ 2810518 w 3708088"/>
                <a:gd name="connsiteY47" fmla="*/ 2406611 h 4319558"/>
                <a:gd name="connsiteX48" fmla="*/ 2900275 w 3708088"/>
                <a:gd name="connsiteY48" fmla="*/ 2479539 h 4319558"/>
                <a:gd name="connsiteX49" fmla="*/ 2939543 w 3708088"/>
                <a:gd name="connsiteY49" fmla="*/ 2535637 h 4319558"/>
                <a:gd name="connsiteX50" fmla="*/ 3018081 w 3708088"/>
                <a:gd name="connsiteY50" fmla="*/ 2692712 h 4319558"/>
                <a:gd name="connsiteX51" fmla="*/ 3091008 w 3708088"/>
                <a:gd name="connsiteY51" fmla="*/ 2889055 h 4319558"/>
                <a:gd name="connsiteX52" fmla="*/ 3147107 w 3708088"/>
                <a:gd name="connsiteY52" fmla="*/ 3119058 h 4319558"/>
                <a:gd name="connsiteX53" fmla="*/ 3197595 w 3708088"/>
                <a:gd name="connsiteY53" fmla="*/ 3326621 h 4319558"/>
                <a:gd name="connsiteX54" fmla="*/ 3264913 w 3708088"/>
                <a:gd name="connsiteY54" fmla="*/ 3506135 h 4319558"/>
                <a:gd name="connsiteX55" fmla="*/ 3360280 w 3708088"/>
                <a:gd name="connsiteY55" fmla="*/ 3730528 h 4319558"/>
                <a:gd name="connsiteX56" fmla="*/ 3494915 w 3708088"/>
                <a:gd name="connsiteY56" fmla="*/ 3966140 h 4319558"/>
                <a:gd name="connsiteX57" fmla="*/ 3635161 w 3708088"/>
                <a:gd name="connsiteY57" fmla="*/ 4212972 h 4319558"/>
                <a:gd name="connsiteX58" fmla="*/ 3708088 w 3708088"/>
                <a:gd name="connsiteY58" fmla="*/ 4319558 h 4319558"/>
                <a:gd name="connsiteX0" fmla="*/ 0 w 3708088"/>
                <a:gd name="connsiteY0" fmla="*/ 1009767 h 4319558"/>
                <a:gd name="connsiteX1" fmla="*/ 84147 w 3708088"/>
                <a:gd name="connsiteY1" fmla="*/ 1009767 h 4319558"/>
                <a:gd name="connsiteX2" fmla="*/ 151465 w 3708088"/>
                <a:gd name="connsiteY2" fmla="*/ 970498 h 4319558"/>
                <a:gd name="connsiteX3" fmla="*/ 213173 w 3708088"/>
                <a:gd name="connsiteY3" fmla="*/ 925620 h 4319558"/>
                <a:gd name="connsiteX4" fmla="*/ 314150 w 3708088"/>
                <a:gd name="connsiteY4" fmla="*/ 852692 h 4319558"/>
                <a:gd name="connsiteX5" fmla="*/ 454395 w 3708088"/>
                <a:gd name="connsiteY5" fmla="*/ 824643 h 4319558"/>
                <a:gd name="connsiteX6" fmla="*/ 572201 w 3708088"/>
                <a:gd name="connsiteY6" fmla="*/ 835863 h 4319558"/>
                <a:gd name="connsiteX7" fmla="*/ 667568 w 3708088"/>
                <a:gd name="connsiteY7" fmla="*/ 847082 h 4319558"/>
                <a:gd name="connsiteX8" fmla="*/ 807813 w 3708088"/>
                <a:gd name="connsiteY8" fmla="*/ 835863 h 4319558"/>
                <a:gd name="connsiteX9" fmla="*/ 880741 w 3708088"/>
                <a:gd name="connsiteY9" fmla="*/ 774155 h 4319558"/>
                <a:gd name="connsiteX10" fmla="*/ 925619 w 3708088"/>
                <a:gd name="connsiteY10" fmla="*/ 656348 h 4319558"/>
                <a:gd name="connsiteX11" fmla="*/ 964888 w 3708088"/>
                <a:gd name="connsiteY11" fmla="*/ 532933 h 4319558"/>
                <a:gd name="connsiteX12" fmla="*/ 1071475 w 3708088"/>
                <a:gd name="connsiteY12" fmla="*/ 409517 h 4319558"/>
                <a:gd name="connsiteX13" fmla="*/ 1161232 w 3708088"/>
                <a:gd name="connsiteY13" fmla="*/ 308540 h 4319558"/>
                <a:gd name="connsiteX14" fmla="*/ 1301477 w 3708088"/>
                <a:gd name="connsiteY14" fmla="*/ 207563 h 4319558"/>
                <a:gd name="connsiteX15" fmla="*/ 1542699 w 3708088"/>
                <a:gd name="connsiteY15" fmla="*/ 112196 h 4319558"/>
                <a:gd name="connsiteX16" fmla="*/ 1761482 w 3708088"/>
                <a:gd name="connsiteY16" fmla="*/ 22439 h 4319558"/>
                <a:gd name="connsiteX17" fmla="*/ 1929777 w 3708088"/>
                <a:gd name="connsiteY17" fmla="*/ 0 h 4319558"/>
                <a:gd name="connsiteX18" fmla="*/ 2013924 w 3708088"/>
                <a:gd name="connsiteY18" fmla="*/ 0 h 4319558"/>
                <a:gd name="connsiteX19" fmla="*/ 2114900 w 3708088"/>
                <a:gd name="connsiteY19" fmla="*/ 50488 h 4319558"/>
                <a:gd name="connsiteX20" fmla="*/ 2165389 w 3708088"/>
                <a:gd name="connsiteY20" fmla="*/ 134636 h 4319558"/>
                <a:gd name="connsiteX21" fmla="*/ 2311244 w 3708088"/>
                <a:gd name="connsiteY21" fmla="*/ 302930 h 4319558"/>
                <a:gd name="connsiteX22" fmla="*/ 2434660 w 3708088"/>
                <a:gd name="connsiteY22" fmla="*/ 510493 h 4319558"/>
                <a:gd name="connsiteX23" fmla="*/ 2569296 w 3708088"/>
                <a:gd name="connsiteY23" fmla="*/ 706837 h 4319558"/>
                <a:gd name="connsiteX24" fmla="*/ 2642223 w 3708088"/>
                <a:gd name="connsiteY24" fmla="*/ 891961 h 4319558"/>
                <a:gd name="connsiteX25" fmla="*/ 2653443 w 3708088"/>
                <a:gd name="connsiteY25" fmla="*/ 964888 h 4319558"/>
                <a:gd name="connsiteX26" fmla="*/ 2614174 w 3708088"/>
                <a:gd name="connsiteY26" fmla="*/ 1088304 h 4319558"/>
                <a:gd name="connsiteX27" fmla="*/ 2574905 w 3708088"/>
                <a:gd name="connsiteY27" fmla="*/ 1262209 h 4319558"/>
                <a:gd name="connsiteX28" fmla="*/ 2552466 w 3708088"/>
                <a:gd name="connsiteY28" fmla="*/ 1329526 h 4319558"/>
                <a:gd name="connsiteX29" fmla="*/ 2563686 w 3708088"/>
                <a:gd name="connsiteY29" fmla="*/ 1430503 h 4319558"/>
                <a:gd name="connsiteX30" fmla="*/ 2569296 w 3708088"/>
                <a:gd name="connsiteY30" fmla="*/ 1576358 h 4319558"/>
                <a:gd name="connsiteX31" fmla="*/ 2569296 w 3708088"/>
                <a:gd name="connsiteY31" fmla="*/ 1682945 h 4319558"/>
                <a:gd name="connsiteX32" fmla="*/ 2558076 w 3708088"/>
                <a:gd name="connsiteY32" fmla="*/ 1761482 h 4319558"/>
                <a:gd name="connsiteX33" fmla="*/ 2535637 w 3708088"/>
                <a:gd name="connsiteY33" fmla="*/ 1811971 h 4319558"/>
                <a:gd name="connsiteX34" fmla="*/ 2496368 w 3708088"/>
                <a:gd name="connsiteY34" fmla="*/ 1862459 h 4319558"/>
                <a:gd name="connsiteX35" fmla="*/ 2389781 w 3708088"/>
                <a:gd name="connsiteY35" fmla="*/ 1890508 h 4319558"/>
                <a:gd name="connsiteX36" fmla="*/ 2339293 w 3708088"/>
                <a:gd name="connsiteY36" fmla="*/ 1890508 h 4319558"/>
                <a:gd name="connsiteX37" fmla="*/ 2255146 w 3708088"/>
                <a:gd name="connsiteY37" fmla="*/ 1918557 h 4319558"/>
                <a:gd name="connsiteX38" fmla="*/ 2152377 w 3708088"/>
                <a:gd name="connsiteY38" fmla="*/ 1956345 h 4319558"/>
                <a:gd name="connsiteX39" fmla="*/ 2142009 w 3708088"/>
                <a:gd name="connsiteY39" fmla="*/ 2005901 h 4319558"/>
                <a:gd name="connsiteX40" fmla="*/ 2215877 w 3708088"/>
                <a:gd name="connsiteY40" fmla="*/ 2030753 h 4319558"/>
                <a:gd name="connsiteX41" fmla="*/ 2207882 w 3708088"/>
                <a:gd name="connsiteY41" fmla="*/ 2105153 h 4319558"/>
                <a:gd name="connsiteX42" fmla="*/ 2249536 w 3708088"/>
                <a:gd name="connsiteY42" fmla="*/ 2187828 h 4319558"/>
                <a:gd name="connsiteX43" fmla="*/ 2316854 w 3708088"/>
                <a:gd name="connsiteY43" fmla="*/ 2227097 h 4319558"/>
                <a:gd name="connsiteX44" fmla="*/ 2429050 w 3708088"/>
                <a:gd name="connsiteY44" fmla="*/ 2249536 h 4319558"/>
                <a:gd name="connsiteX45" fmla="*/ 2546856 w 3708088"/>
                <a:gd name="connsiteY45" fmla="*/ 2283195 h 4319558"/>
                <a:gd name="connsiteX46" fmla="*/ 2636613 w 3708088"/>
                <a:gd name="connsiteY46" fmla="*/ 2300025 h 4319558"/>
                <a:gd name="connsiteX47" fmla="*/ 2737590 w 3708088"/>
                <a:gd name="connsiteY47" fmla="*/ 2339293 h 4319558"/>
                <a:gd name="connsiteX48" fmla="*/ 2810518 w 3708088"/>
                <a:gd name="connsiteY48" fmla="*/ 2406611 h 4319558"/>
                <a:gd name="connsiteX49" fmla="*/ 2900275 w 3708088"/>
                <a:gd name="connsiteY49" fmla="*/ 2479539 h 4319558"/>
                <a:gd name="connsiteX50" fmla="*/ 2939543 w 3708088"/>
                <a:gd name="connsiteY50" fmla="*/ 2535637 h 4319558"/>
                <a:gd name="connsiteX51" fmla="*/ 3018081 w 3708088"/>
                <a:gd name="connsiteY51" fmla="*/ 2692712 h 4319558"/>
                <a:gd name="connsiteX52" fmla="*/ 3091008 w 3708088"/>
                <a:gd name="connsiteY52" fmla="*/ 2889055 h 4319558"/>
                <a:gd name="connsiteX53" fmla="*/ 3147107 w 3708088"/>
                <a:gd name="connsiteY53" fmla="*/ 3119058 h 4319558"/>
                <a:gd name="connsiteX54" fmla="*/ 3197595 w 3708088"/>
                <a:gd name="connsiteY54" fmla="*/ 3326621 h 4319558"/>
                <a:gd name="connsiteX55" fmla="*/ 3264913 w 3708088"/>
                <a:gd name="connsiteY55" fmla="*/ 3506135 h 4319558"/>
                <a:gd name="connsiteX56" fmla="*/ 3360280 w 3708088"/>
                <a:gd name="connsiteY56" fmla="*/ 3730528 h 4319558"/>
                <a:gd name="connsiteX57" fmla="*/ 3494915 w 3708088"/>
                <a:gd name="connsiteY57" fmla="*/ 3966140 h 4319558"/>
                <a:gd name="connsiteX58" fmla="*/ 3635161 w 3708088"/>
                <a:gd name="connsiteY58" fmla="*/ 4212972 h 4319558"/>
                <a:gd name="connsiteX59" fmla="*/ 3708088 w 3708088"/>
                <a:gd name="connsiteY59" fmla="*/ 4319558 h 4319558"/>
                <a:gd name="connsiteX0" fmla="*/ 0 w 3708088"/>
                <a:gd name="connsiteY0" fmla="*/ 1009767 h 4319558"/>
                <a:gd name="connsiteX1" fmla="*/ 84147 w 3708088"/>
                <a:gd name="connsiteY1" fmla="*/ 1009767 h 4319558"/>
                <a:gd name="connsiteX2" fmla="*/ 151465 w 3708088"/>
                <a:gd name="connsiteY2" fmla="*/ 970498 h 4319558"/>
                <a:gd name="connsiteX3" fmla="*/ 213173 w 3708088"/>
                <a:gd name="connsiteY3" fmla="*/ 925620 h 4319558"/>
                <a:gd name="connsiteX4" fmla="*/ 314150 w 3708088"/>
                <a:gd name="connsiteY4" fmla="*/ 852692 h 4319558"/>
                <a:gd name="connsiteX5" fmla="*/ 454395 w 3708088"/>
                <a:gd name="connsiteY5" fmla="*/ 824643 h 4319558"/>
                <a:gd name="connsiteX6" fmla="*/ 572201 w 3708088"/>
                <a:gd name="connsiteY6" fmla="*/ 835863 h 4319558"/>
                <a:gd name="connsiteX7" fmla="*/ 667568 w 3708088"/>
                <a:gd name="connsiteY7" fmla="*/ 847082 h 4319558"/>
                <a:gd name="connsiteX8" fmla="*/ 807813 w 3708088"/>
                <a:gd name="connsiteY8" fmla="*/ 835863 h 4319558"/>
                <a:gd name="connsiteX9" fmla="*/ 880741 w 3708088"/>
                <a:gd name="connsiteY9" fmla="*/ 774155 h 4319558"/>
                <a:gd name="connsiteX10" fmla="*/ 925619 w 3708088"/>
                <a:gd name="connsiteY10" fmla="*/ 656348 h 4319558"/>
                <a:gd name="connsiteX11" fmla="*/ 964888 w 3708088"/>
                <a:gd name="connsiteY11" fmla="*/ 532933 h 4319558"/>
                <a:gd name="connsiteX12" fmla="*/ 1071475 w 3708088"/>
                <a:gd name="connsiteY12" fmla="*/ 409517 h 4319558"/>
                <a:gd name="connsiteX13" fmla="*/ 1161232 w 3708088"/>
                <a:gd name="connsiteY13" fmla="*/ 308540 h 4319558"/>
                <a:gd name="connsiteX14" fmla="*/ 1301477 w 3708088"/>
                <a:gd name="connsiteY14" fmla="*/ 207563 h 4319558"/>
                <a:gd name="connsiteX15" fmla="*/ 1542699 w 3708088"/>
                <a:gd name="connsiteY15" fmla="*/ 112196 h 4319558"/>
                <a:gd name="connsiteX16" fmla="*/ 1761482 w 3708088"/>
                <a:gd name="connsiteY16" fmla="*/ 22439 h 4319558"/>
                <a:gd name="connsiteX17" fmla="*/ 1929777 w 3708088"/>
                <a:gd name="connsiteY17" fmla="*/ 0 h 4319558"/>
                <a:gd name="connsiteX18" fmla="*/ 2013924 w 3708088"/>
                <a:gd name="connsiteY18" fmla="*/ 0 h 4319558"/>
                <a:gd name="connsiteX19" fmla="*/ 2114900 w 3708088"/>
                <a:gd name="connsiteY19" fmla="*/ 50488 h 4319558"/>
                <a:gd name="connsiteX20" fmla="*/ 2165389 w 3708088"/>
                <a:gd name="connsiteY20" fmla="*/ 134636 h 4319558"/>
                <a:gd name="connsiteX21" fmla="*/ 2306718 w 3708088"/>
                <a:gd name="connsiteY21" fmla="*/ 311983 h 4319558"/>
                <a:gd name="connsiteX22" fmla="*/ 2434660 w 3708088"/>
                <a:gd name="connsiteY22" fmla="*/ 510493 h 4319558"/>
                <a:gd name="connsiteX23" fmla="*/ 2569296 w 3708088"/>
                <a:gd name="connsiteY23" fmla="*/ 706837 h 4319558"/>
                <a:gd name="connsiteX24" fmla="*/ 2642223 w 3708088"/>
                <a:gd name="connsiteY24" fmla="*/ 891961 h 4319558"/>
                <a:gd name="connsiteX25" fmla="*/ 2653443 w 3708088"/>
                <a:gd name="connsiteY25" fmla="*/ 964888 h 4319558"/>
                <a:gd name="connsiteX26" fmla="*/ 2614174 w 3708088"/>
                <a:gd name="connsiteY26" fmla="*/ 1088304 h 4319558"/>
                <a:gd name="connsiteX27" fmla="*/ 2574905 w 3708088"/>
                <a:gd name="connsiteY27" fmla="*/ 1262209 h 4319558"/>
                <a:gd name="connsiteX28" fmla="*/ 2552466 w 3708088"/>
                <a:gd name="connsiteY28" fmla="*/ 1329526 h 4319558"/>
                <a:gd name="connsiteX29" fmla="*/ 2563686 w 3708088"/>
                <a:gd name="connsiteY29" fmla="*/ 1430503 h 4319558"/>
                <a:gd name="connsiteX30" fmla="*/ 2569296 w 3708088"/>
                <a:gd name="connsiteY30" fmla="*/ 1576358 h 4319558"/>
                <a:gd name="connsiteX31" fmla="*/ 2569296 w 3708088"/>
                <a:gd name="connsiteY31" fmla="*/ 1682945 h 4319558"/>
                <a:gd name="connsiteX32" fmla="*/ 2558076 w 3708088"/>
                <a:gd name="connsiteY32" fmla="*/ 1761482 h 4319558"/>
                <a:gd name="connsiteX33" fmla="*/ 2535637 w 3708088"/>
                <a:gd name="connsiteY33" fmla="*/ 1811971 h 4319558"/>
                <a:gd name="connsiteX34" fmla="*/ 2496368 w 3708088"/>
                <a:gd name="connsiteY34" fmla="*/ 1862459 h 4319558"/>
                <a:gd name="connsiteX35" fmla="*/ 2389781 w 3708088"/>
                <a:gd name="connsiteY35" fmla="*/ 1890508 h 4319558"/>
                <a:gd name="connsiteX36" fmla="*/ 2339293 w 3708088"/>
                <a:gd name="connsiteY36" fmla="*/ 1890508 h 4319558"/>
                <a:gd name="connsiteX37" fmla="*/ 2255146 w 3708088"/>
                <a:gd name="connsiteY37" fmla="*/ 1918557 h 4319558"/>
                <a:gd name="connsiteX38" fmla="*/ 2152377 w 3708088"/>
                <a:gd name="connsiteY38" fmla="*/ 1956345 h 4319558"/>
                <a:gd name="connsiteX39" fmla="*/ 2142009 w 3708088"/>
                <a:gd name="connsiteY39" fmla="*/ 2005901 h 4319558"/>
                <a:gd name="connsiteX40" fmla="*/ 2215877 w 3708088"/>
                <a:gd name="connsiteY40" fmla="*/ 2030753 h 4319558"/>
                <a:gd name="connsiteX41" fmla="*/ 2207882 w 3708088"/>
                <a:gd name="connsiteY41" fmla="*/ 2105153 h 4319558"/>
                <a:gd name="connsiteX42" fmla="*/ 2249536 w 3708088"/>
                <a:gd name="connsiteY42" fmla="*/ 2187828 h 4319558"/>
                <a:gd name="connsiteX43" fmla="*/ 2316854 w 3708088"/>
                <a:gd name="connsiteY43" fmla="*/ 2227097 h 4319558"/>
                <a:gd name="connsiteX44" fmla="*/ 2429050 w 3708088"/>
                <a:gd name="connsiteY44" fmla="*/ 2249536 h 4319558"/>
                <a:gd name="connsiteX45" fmla="*/ 2546856 w 3708088"/>
                <a:gd name="connsiteY45" fmla="*/ 2283195 h 4319558"/>
                <a:gd name="connsiteX46" fmla="*/ 2636613 w 3708088"/>
                <a:gd name="connsiteY46" fmla="*/ 2300025 h 4319558"/>
                <a:gd name="connsiteX47" fmla="*/ 2737590 w 3708088"/>
                <a:gd name="connsiteY47" fmla="*/ 2339293 h 4319558"/>
                <a:gd name="connsiteX48" fmla="*/ 2810518 w 3708088"/>
                <a:gd name="connsiteY48" fmla="*/ 2406611 h 4319558"/>
                <a:gd name="connsiteX49" fmla="*/ 2900275 w 3708088"/>
                <a:gd name="connsiteY49" fmla="*/ 2479539 h 4319558"/>
                <a:gd name="connsiteX50" fmla="*/ 2939543 w 3708088"/>
                <a:gd name="connsiteY50" fmla="*/ 2535637 h 4319558"/>
                <a:gd name="connsiteX51" fmla="*/ 3018081 w 3708088"/>
                <a:gd name="connsiteY51" fmla="*/ 2692712 h 4319558"/>
                <a:gd name="connsiteX52" fmla="*/ 3091008 w 3708088"/>
                <a:gd name="connsiteY52" fmla="*/ 2889055 h 4319558"/>
                <a:gd name="connsiteX53" fmla="*/ 3147107 w 3708088"/>
                <a:gd name="connsiteY53" fmla="*/ 3119058 h 4319558"/>
                <a:gd name="connsiteX54" fmla="*/ 3197595 w 3708088"/>
                <a:gd name="connsiteY54" fmla="*/ 3326621 h 4319558"/>
                <a:gd name="connsiteX55" fmla="*/ 3264913 w 3708088"/>
                <a:gd name="connsiteY55" fmla="*/ 3506135 h 4319558"/>
                <a:gd name="connsiteX56" fmla="*/ 3360280 w 3708088"/>
                <a:gd name="connsiteY56" fmla="*/ 3730528 h 4319558"/>
                <a:gd name="connsiteX57" fmla="*/ 3494915 w 3708088"/>
                <a:gd name="connsiteY57" fmla="*/ 3966140 h 4319558"/>
                <a:gd name="connsiteX58" fmla="*/ 3635161 w 3708088"/>
                <a:gd name="connsiteY58" fmla="*/ 4212972 h 4319558"/>
                <a:gd name="connsiteX59" fmla="*/ 3708088 w 3708088"/>
                <a:gd name="connsiteY59" fmla="*/ 4319558 h 4319558"/>
                <a:gd name="connsiteX0" fmla="*/ 0 w 3708088"/>
                <a:gd name="connsiteY0" fmla="*/ 1009767 h 4319558"/>
                <a:gd name="connsiteX1" fmla="*/ 84147 w 3708088"/>
                <a:gd name="connsiteY1" fmla="*/ 1009767 h 4319558"/>
                <a:gd name="connsiteX2" fmla="*/ 151465 w 3708088"/>
                <a:gd name="connsiteY2" fmla="*/ 970498 h 4319558"/>
                <a:gd name="connsiteX3" fmla="*/ 213173 w 3708088"/>
                <a:gd name="connsiteY3" fmla="*/ 925620 h 4319558"/>
                <a:gd name="connsiteX4" fmla="*/ 314150 w 3708088"/>
                <a:gd name="connsiteY4" fmla="*/ 852692 h 4319558"/>
                <a:gd name="connsiteX5" fmla="*/ 454395 w 3708088"/>
                <a:gd name="connsiteY5" fmla="*/ 824643 h 4319558"/>
                <a:gd name="connsiteX6" fmla="*/ 572201 w 3708088"/>
                <a:gd name="connsiteY6" fmla="*/ 835863 h 4319558"/>
                <a:gd name="connsiteX7" fmla="*/ 667568 w 3708088"/>
                <a:gd name="connsiteY7" fmla="*/ 847082 h 4319558"/>
                <a:gd name="connsiteX8" fmla="*/ 807813 w 3708088"/>
                <a:gd name="connsiteY8" fmla="*/ 835863 h 4319558"/>
                <a:gd name="connsiteX9" fmla="*/ 880741 w 3708088"/>
                <a:gd name="connsiteY9" fmla="*/ 774155 h 4319558"/>
                <a:gd name="connsiteX10" fmla="*/ 925619 w 3708088"/>
                <a:gd name="connsiteY10" fmla="*/ 656348 h 4319558"/>
                <a:gd name="connsiteX11" fmla="*/ 964888 w 3708088"/>
                <a:gd name="connsiteY11" fmla="*/ 532933 h 4319558"/>
                <a:gd name="connsiteX12" fmla="*/ 1071475 w 3708088"/>
                <a:gd name="connsiteY12" fmla="*/ 409517 h 4319558"/>
                <a:gd name="connsiteX13" fmla="*/ 1161232 w 3708088"/>
                <a:gd name="connsiteY13" fmla="*/ 308540 h 4319558"/>
                <a:gd name="connsiteX14" fmla="*/ 1301477 w 3708088"/>
                <a:gd name="connsiteY14" fmla="*/ 207563 h 4319558"/>
                <a:gd name="connsiteX15" fmla="*/ 1542699 w 3708088"/>
                <a:gd name="connsiteY15" fmla="*/ 112196 h 4319558"/>
                <a:gd name="connsiteX16" fmla="*/ 1761482 w 3708088"/>
                <a:gd name="connsiteY16" fmla="*/ 22439 h 4319558"/>
                <a:gd name="connsiteX17" fmla="*/ 1929777 w 3708088"/>
                <a:gd name="connsiteY17" fmla="*/ 0 h 4319558"/>
                <a:gd name="connsiteX18" fmla="*/ 2013924 w 3708088"/>
                <a:gd name="connsiteY18" fmla="*/ 0 h 4319558"/>
                <a:gd name="connsiteX19" fmla="*/ 2114900 w 3708088"/>
                <a:gd name="connsiteY19" fmla="*/ 50488 h 4319558"/>
                <a:gd name="connsiteX20" fmla="*/ 2165389 w 3708088"/>
                <a:gd name="connsiteY20" fmla="*/ 134636 h 4319558"/>
                <a:gd name="connsiteX21" fmla="*/ 2306718 w 3708088"/>
                <a:gd name="connsiteY21" fmla="*/ 311983 h 4319558"/>
                <a:gd name="connsiteX22" fmla="*/ 2434660 w 3708088"/>
                <a:gd name="connsiteY22" fmla="*/ 510493 h 4319558"/>
                <a:gd name="connsiteX23" fmla="*/ 2569296 w 3708088"/>
                <a:gd name="connsiteY23" fmla="*/ 706837 h 4319558"/>
                <a:gd name="connsiteX24" fmla="*/ 2642223 w 3708088"/>
                <a:gd name="connsiteY24" fmla="*/ 891961 h 4319558"/>
                <a:gd name="connsiteX25" fmla="*/ 2639863 w 3708088"/>
                <a:gd name="connsiteY25" fmla="*/ 955834 h 4319558"/>
                <a:gd name="connsiteX26" fmla="*/ 2614174 w 3708088"/>
                <a:gd name="connsiteY26" fmla="*/ 1088304 h 4319558"/>
                <a:gd name="connsiteX27" fmla="*/ 2574905 w 3708088"/>
                <a:gd name="connsiteY27" fmla="*/ 1262209 h 4319558"/>
                <a:gd name="connsiteX28" fmla="*/ 2552466 w 3708088"/>
                <a:gd name="connsiteY28" fmla="*/ 1329526 h 4319558"/>
                <a:gd name="connsiteX29" fmla="*/ 2563686 w 3708088"/>
                <a:gd name="connsiteY29" fmla="*/ 1430503 h 4319558"/>
                <a:gd name="connsiteX30" fmla="*/ 2569296 w 3708088"/>
                <a:gd name="connsiteY30" fmla="*/ 1576358 h 4319558"/>
                <a:gd name="connsiteX31" fmla="*/ 2569296 w 3708088"/>
                <a:gd name="connsiteY31" fmla="*/ 1682945 h 4319558"/>
                <a:gd name="connsiteX32" fmla="*/ 2558076 w 3708088"/>
                <a:gd name="connsiteY32" fmla="*/ 1761482 h 4319558"/>
                <a:gd name="connsiteX33" fmla="*/ 2535637 w 3708088"/>
                <a:gd name="connsiteY33" fmla="*/ 1811971 h 4319558"/>
                <a:gd name="connsiteX34" fmla="*/ 2496368 w 3708088"/>
                <a:gd name="connsiteY34" fmla="*/ 1862459 h 4319558"/>
                <a:gd name="connsiteX35" fmla="*/ 2389781 w 3708088"/>
                <a:gd name="connsiteY35" fmla="*/ 1890508 h 4319558"/>
                <a:gd name="connsiteX36" fmla="*/ 2339293 w 3708088"/>
                <a:gd name="connsiteY36" fmla="*/ 1890508 h 4319558"/>
                <a:gd name="connsiteX37" fmla="*/ 2255146 w 3708088"/>
                <a:gd name="connsiteY37" fmla="*/ 1918557 h 4319558"/>
                <a:gd name="connsiteX38" fmla="*/ 2152377 w 3708088"/>
                <a:gd name="connsiteY38" fmla="*/ 1956345 h 4319558"/>
                <a:gd name="connsiteX39" fmla="*/ 2142009 w 3708088"/>
                <a:gd name="connsiteY39" fmla="*/ 2005901 h 4319558"/>
                <a:gd name="connsiteX40" fmla="*/ 2215877 w 3708088"/>
                <a:gd name="connsiteY40" fmla="*/ 2030753 h 4319558"/>
                <a:gd name="connsiteX41" fmla="*/ 2207882 w 3708088"/>
                <a:gd name="connsiteY41" fmla="*/ 2105153 h 4319558"/>
                <a:gd name="connsiteX42" fmla="*/ 2249536 w 3708088"/>
                <a:gd name="connsiteY42" fmla="*/ 2187828 h 4319558"/>
                <a:gd name="connsiteX43" fmla="*/ 2316854 w 3708088"/>
                <a:gd name="connsiteY43" fmla="*/ 2227097 h 4319558"/>
                <a:gd name="connsiteX44" fmla="*/ 2429050 w 3708088"/>
                <a:gd name="connsiteY44" fmla="*/ 2249536 h 4319558"/>
                <a:gd name="connsiteX45" fmla="*/ 2546856 w 3708088"/>
                <a:gd name="connsiteY45" fmla="*/ 2283195 h 4319558"/>
                <a:gd name="connsiteX46" fmla="*/ 2636613 w 3708088"/>
                <a:gd name="connsiteY46" fmla="*/ 2300025 h 4319558"/>
                <a:gd name="connsiteX47" fmla="*/ 2737590 w 3708088"/>
                <a:gd name="connsiteY47" fmla="*/ 2339293 h 4319558"/>
                <a:gd name="connsiteX48" fmla="*/ 2810518 w 3708088"/>
                <a:gd name="connsiteY48" fmla="*/ 2406611 h 4319558"/>
                <a:gd name="connsiteX49" fmla="*/ 2900275 w 3708088"/>
                <a:gd name="connsiteY49" fmla="*/ 2479539 h 4319558"/>
                <a:gd name="connsiteX50" fmla="*/ 2939543 w 3708088"/>
                <a:gd name="connsiteY50" fmla="*/ 2535637 h 4319558"/>
                <a:gd name="connsiteX51" fmla="*/ 3018081 w 3708088"/>
                <a:gd name="connsiteY51" fmla="*/ 2692712 h 4319558"/>
                <a:gd name="connsiteX52" fmla="*/ 3091008 w 3708088"/>
                <a:gd name="connsiteY52" fmla="*/ 2889055 h 4319558"/>
                <a:gd name="connsiteX53" fmla="*/ 3147107 w 3708088"/>
                <a:gd name="connsiteY53" fmla="*/ 3119058 h 4319558"/>
                <a:gd name="connsiteX54" fmla="*/ 3197595 w 3708088"/>
                <a:gd name="connsiteY54" fmla="*/ 3326621 h 4319558"/>
                <a:gd name="connsiteX55" fmla="*/ 3264913 w 3708088"/>
                <a:gd name="connsiteY55" fmla="*/ 3506135 h 4319558"/>
                <a:gd name="connsiteX56" fmla="*/ 3360280 w 3708088"/>
                <a:gd name="connsiteY56" fmla="*/ 3730528 h 4319558"/>
                <a:gd name="connsiteX57" fmla="*/ 3494915 w 3708088"/>
                <a:gd name="connsiteY57" fmla="*/ 3966140 h 4319558"/>
                <a:gd name="connsiteX58" fmla="*/ 3635161 w 3708088"/>
                <a:gd name="connsiteY58" fmla="*/ 4212972 h 4319558"/>
                <a:gd name="connsiteX59" fmla="*/ 3708088 w 3708088"/>
                <a:gd name="connsiteY59" fmla="*/ 4319558 h 4319558"/>
                <a:gd name="connsiteX0" fmla="*/ 0 w 3708088"/>
                <a:gd name="connsiteY0" fmla="*/ 1009767 h 4319558"/>
                <a:gd name="connsiteX1" fmla="*/ 84147 w 3708088"/>
                <a:gd name="connsiteY1" fmla="*/ 1009767 h 4319558"/>
                <a:gd name="connsiteX2" fmla="*/ 151465 w 3708088"/>
                <a:gd name="connsiteY2" fmla="*/ 970498 h 4319558"/>
                <a:gd name="connsiteX3" fmla="*/ 213173 w 3708088"/>
                <a:gd name="connsiteY3" fmla="*/ 925620 h 4319558"/>
                <a:gd name="connsiteX4" fmla="*/ 314150 w 3708088"/>
                <a:gd name="connsiteY4" fmla="*/ 852692 h 4319558"/>
                <a:gd name="connsiteX5" fmla="*/ 454395 w 3708088"/>
                <a:gd name="connsiteY5" fmla="*/ 824643 h 4319558"/>
                <a:gd name="connsiteX6" fmla="*/ 572201 w 3708088"/>
                <a:gd name="connsiteY6" fmla="*/ 835863 h 4319558"/>
                <a:gd name="connsiteX7" fmla="*/ 667568 w 3708088"/>
                <a:gd name="connsiteY7" fmla="*/ 847082 h 4319558"/>
                <a:gd name="connsiteX8" fmla="*/ 807813 w 3708088"/>
                <a:gd name="connsiteY8" fmla="*/ 835863 h 4319558"/>
                <a:gd name="connsiteX9" fmla="*/ 880741 w 3708088"/>
                <a:gd name="connsiteY9" fmla="*/ 774155 h 4319558"/>
                <a:gd name="connsiteX10" fmla="*/ 925619 w 3708088"/>
                <a:gd name="connsiteY10" fmla="*/ 656348 h 4319558"/>
                <a:gd name="connsiteX11" fmla="*/ 964888 w 3708088"/>
                <a:gd name="connsiteY11" fmla="*/ 532933 h 4319558"/>
                <a:gd name="connsiteX12" fmla="*/ 1071475 w 3708088"/>
                <a:gd name="connsiteY12" fmla="*/ 409517 h 4319558"/>
                <a:gd name="connsiteX13" fmla="*/ 1161232 w 3708088"/>
                <a:gd name="connsiteY13" fmla="*/ 308540 h 4319558"/>
                <a:gd name="connsiteX14" fmla="*/ 1301477 w 3708088"/>
                <a:gd name="connsiteY14" fmla="*/ 207563 h 4319558"/>
                <a:gd name="connsiteX15" fmla="*/ 1542699 w 3708088"/>
                <a:gd name="connsiteY15" fmla="*/ 112196 h 4319558"/>
                <a:gd name="connsiteX16" fmla="*/ 1761482 w 3708088"/>
                <a:gd name="connsiteY16" fmla="*/ 22439 h 4319558"/>
                <a:gd name="connsiteX17" fmla="*/ 1929777 w 3708088"/>
                <a:gd name="connsiteY17" fmla="*/ 0 h 4319558"/>
                <a:gd name="connsiteX18" fmla="*/ 2013924 w 3708088"/>
                <a:gd name="connsiteY18" fmla="*/ 0 h 4319558"/>
                <a:gd name="connsiteX19" fmla="*/ 2114900 w 3708088"/>
                <a:gd name="connsiteY19" fmla="*/ 50488 h 4319558"/>
                <a:gd name="connsiteX20" fmla="*/ 2165389 w 3708088"/>
                <a:gd name="connsiteY20" fmla="*/ 134636 h 4319558"/>
                <a:gd name="connsiteX21" fmla="*/ 2306718 w 3708088"/>
                <a:gd name="connsiteY21" fmla="*/ 311983 h 4319558"/>
                <a:gd name="connsiteX22" fmla="*/ 2434660 w 3708088"/>
                <a:gd name="connsiteY22" fmla="*/ 510493 h 4319558"/>
                <a:gd name="connsiteX23" fmla="*/ 2569296 w 3708088"/>
                <a:gd name="connsiteY23" fmla="*/ 706837 h 4319558"/>
                <a:gd name="connsiteX24" fmla="*/ 2624117 w 3708088"/>
                <a:gd name="connsiteY24" fmla="*/ 891961 h 4319558"/>
                <a:gd name="connsiteX25" fmla="*/ 2639863 w 3708088"/>
                <a:gd name="connsiteY25" fmla="*/ 955834 h 4319558"/>
                <a:gd name="connsiteX26" fmla="*/ 2614174 w 3708088"/>
                <a:gd name="connsiteY26" fmla="*/ 1088304 h 4319558"/>
                <a:gd name="connsiteX27" fmla="*/ 2574905 w 3708088"/>
                <a:gd name="connsiteY27" fmla="*/ 1262209 h 4319558"/>
                <a:gd name="connsiteX28" fmla="*/ 2552466 w 3708088"/>
                <a:gd name="connsiteY28" fmla="*/ 1329526 h 4319558"/>
                <a:gd name="connsiteX29" fmla="*/ 2563686 w 3708088"/>
                <a:gd name="connsiteY29" fmla="*/ 1430503 h 4319558"/>
                <a:gd name="connsiteX30" fmla="*/ 2569296 w 3708088"/>
                <a:gd name="connsiteY30" fmla="*/ 1576358 h 4319558"/>
                <a:gd name="connsiteX31" fmla="*/ 2569296 w 3708088"/>
                <a:gd name="connsiteY31" fmla="*/ 1682945 h 4319558"/>
                <a:gd name="connsiteX32" fmla="*/ 2558076 w 3708088"/>
                <a:gd name="connsiteY32" fmla="*/ 1761482 h 4319558"/>
                <a:gd name="connsiteX33" fmla="*/ 2535637 w 3708088"/>
                <a:gd name="connsiteY33" fmla="*/ 1811971 h 4319558"/>
                <a:gd name="connsiteX34" fmla="*/ 2496368 w 3708088"/>
                <a:gd name="connsiteY34" fmla="*/ 1862459 h 4319558"/>
                <a:gd name="connsiteX35" fmla="*/ 2389781 w 3708088"/>
                <a:gd name="connsiteY35" fmla="*/ 1890508 h 4319558"/>
                <a:gd name="connsiteX36" fmla="*/ 2339293 w 3708088"/>
                <a:gd name="connsiteY36" fmla="*/ 1890508 h 4319558"/>
                <a:gd name="connsiteX37" fmla="*/ 2255146 w 3708088"/>
                <a:gd name="connsiteY37" fmla="*/ 1918557 h 4319558"/>
                <a:gd name="connsiteX38" fmla="*/ 2152377 w 3708088"/>
                <a:gd name="connsiteY38" fmla="*/ 1956345 h 4319558"/>
                <a:gd name="connsiteX39" fmla="*/ 2142009 w 3708088"/>
                <a:gd name="connsiteY39" fmla="*/ 2005901 h 4319558"/>
                <a:gd name="connsiteX40" fmla="*/ 2215877 w 3708088"/>
                <a:gd name="connsiteY40" fmla="*/ 2030753 h 4319558"/>
                <a:gd name="connsiteX41" fmla="*/ 2207882 w 3708088"/>
                <a:gd name="connsiteY41" fmla="*/ 2105153 h 4319558"/>
                <a:gd name="connsiteX42" fmla="*/ 2249536 w 3708088"/>
                <a:gd name="connsiteY42" fmla="*/ 2187828 h 4319558"/>
                <a:gd name="connsiteX43" fmla="*/ 2316854 w 3708088"/>
                <a:gd name="connsiteY43" fmla="*/ 2227097 h 4319558"/>
                <a:gd name="connsiteX44" fmla="*/ 2429050 w 3708088"/>
                <a:gd name="connsiteY44" fmla="*/ 2249536 h 4319558"/>
                <a:gd name="connsiteX45" fmla="*/ 2546856 w 3708088"/>
                <a:gd name="connsiteY45" fmla="*/ 2283195 h 4319558"/>
                <a:gd name="connsiteX46" fmla="*/ 2636613 w 3708088"/>
                <a:gd name="connsiteY46" fmla="*/ 2300025 h 4319558"/>
                <a:gd name="connsiteX47" fmla="*/ 2737590 w 3708088"/>
                <a:gd name="connsiteY47" fmla="*/ 2339293 h 4319558"/>
                <a:gd name="connsiteX48" fmla="*/ 2810518 w 3708088"/>
                <a:gd name="connsiteY48" fmla="*/ 2406611 h 4319558"/>
                <a:gd name="connsiteX49" fmla="*/ 2900275 w 3708088"/>
                <a:gd name="connsiteY49" fmla="*/ 2479539 h 4319558"/>
                <a:gd name="connsiteX50" fmla="*/ 2939543 w 3708088"/>
                <a:gd name="connsiteY50" fmla="*/ 2535637 h 4319558"/>
                <a:gd name="connsiteX51" fmla="*/ 3018081 w 3708088"/>
                <a:gd name="connsiteY51" fmla="*/ 2692712 h 4319558"/>
                <a:gd name="connsiteX52" fmla="*/ 3091008 w 3708088"/>
                <a:gd name="connsiteY52" fmla="*/ 2889055 h 4319558"/>
                <a:gd name="connsiteX53" fmla="*/ 3147107 w 3708088"/>
                <a:gd name="connsiteY53" fmla="*/ 3119058 h 4319558"/>
                <a:gd name="connsiteX54" fmla="*/ 3197595 w 3708088"/>
                <a:gd name="connsiteY54" fmla="*/ 3326621 h 4319558"/>
                <a:gd name="connsiteX55" fmla="*/ 3264913 w 3708088"/>
                <a:gd name="connsiteY55" fmla="*/ 3506135 h 4319558"/>
                <a:gd name="connsiteX56" fmla="*/ 3360280 w 3708088"/>
                <a:gd name="connsiteY56" fmla="*/ 3730528 h 4319558"/>
                <a:gd name="connsiteX57" fmla="*/ 3494915 w 3708088"/>
                <a:gd name="connsiteY57" fmla="*/ 3966140 h 4319558"/>
                <a:gd name="connsiteX58" fmla="*/ 3635161 w 3708088"/>
                <a:gd name="connsiteY58" fmla="*/ 4212972 h 4319558"/>
                <a:gd name="connsiteX59" fmla="*/ 3708088 w 3708088"/>
                <a:gd name="connsiteY59" fmla="*/ 4319558 h 4319558"/>
                <a:gd name="connsiteX0" fmla="*/ 0 w 3685455"/>
                <a:gd name="connsiteY0" fmla="*/ 1009767 h 4278817"/>
                <a:gd name="connsiteX1" fmla="*/ 84147 w 3685455"/>
                <a:gd name="connsiteY1" fmla="*/ 1009767 h 4278817"/>
                <a:gd name="connsiteX2" fmla="*/ 151465 w 3685455"/>
                <a:gd name="connsiteY2" fmla="*/ 970498 h 4278817"/>
                <a:gd name="connsiteX3" fmla="*/ 213173 w 3685455"/>
                <a:gd name="connsiteY3" fmla="*/ 925620 h 4278817"/>
                <a:gd name="connsiteX4" fmla="*/ 314150 w 3685455"/>
                <a:gd name="connsiteY4" fmla="*/ 852692 h 4278817"/>
                <a:gd name="connsiteX5" fmla="*/ 454395 w 3685455"/>
                <a:gd name="connsiteY5" fmla="*/ 824643 h 4278817"/>
                <a:gd name="connsiteX6" fmla="*/ 572201 w 3685455"/>
                <a:gd name="connsiteY6" fmla="*/ 835863 h 4278817"/>
                <a:gd name="connsiteX7" fmla="*/ 667568 w 3685455"/>
                <a:gd name="connsiteY7" fmla="*/ 847082 h 4278817"/>
                <a:gd name="connsiteX8" fmla="*/ 807813 w 3685455"/>
                <a:gd name="connsiteY8" fmla="*/ 835863 h 4278817"/>
                <a:gd name="connsiteX9" fmla="*/ 880741 w 3685455"/>
                <a:gd name="connsiteY9" fmla="*/ 774155 h 4278817"/>
                <a:gd name="connsiteX10" fmla="*/ 925619 w 3685455"/>
                <a:gd name="connsiteY10" fmla="*/ 656348 h 4278817"/>
                <a:gd name="connsiteX11" fmla="*/ 964888 w 3685455"/>
                <a:gd name="connsiteY11" fmla="*/ 532933 h 4278817"/>
                <a:gd name="connsiteX12" fmla="*/ 1071475 w 3685455"/>
                <a:gd name="connsiteY12" fmla="*/ 409517 h 4278817"/>
                <a:gd name="connsiteX13" fmla="*/ 1161232 w 3685455"/>
                <a:gd name="connsiteY13" fmla="*/ 308540 h 4278817"/>
                <a:gd name="connsiteX14" fmla="*/ 1301477 w 3685455"/>
                <a:gd name="connsiteY14" fmla="*/ 207563 h 4278817"/>
                <a:gd name="connsiteX15" fmla="*/ 1542699 w 3685455"/>
                <a:gd name="connsiteY15" fmla="*/ 112196 h 4278817"/>
                <a:gd name="connsiteX16" fmla="*/ 1761482 w 3685455"/>
                <a:gd name="connsiteY16" fmla="*/ 22439 h 4278817"/>
                <a:gd name="connsiteX17" fmla="*/ 1929777 w 3685455"/>
                <a:gd name="connsiteY17" fmla="*/ 0 h 4278817"/>
                <a:gd name="connsiteX18" fmla="*/ 2013924 w 3685455"/>
                <a:gd name="connsiteY18" fmla="*/ 0 h 4278817"/>
                <a:gd name="connsiteX19" fmla="*/ 2114900 w 3685455"/>
                <a:gd name="connsiteY19" fmla="*/ 50488 h 4278817"/>
                <a:gd name="connsiteX20" fmla="*/ 2165389 w 3685455"/>
                <a:gd name="connsiteY20" fmla="*/ 134636 h 4278817"/>
                <a:gd name="connsiteX21" fmla="*/ 2306718 w 3685455"/>
                <a:gd name="connsiteY21" fmla="*/ 311983 h 4278817"/>
                <a:gd name="connsiteX22" fmla="*/ 2434660 w 3685455"/>
                <a:gd name="connsiteY22" fmla="*/ 510493 h 4278817"/>
                <a:gd name="connsiteX23" fmla="*/ 2569296 w 3685455"/>
                <a:gd name="connsiteY23" fmla="*/ 706837 h 4278817"/>
                <a:gd name="connsiteX24" fmla="*/ 2624117 w 3685455"/>
                <a:gd name="connsiteY24" fmla="*/ 891961 h 4278817"/>
                <a:gd name="connsiteX25" fmla="*/ 2639863 w 3685455"/>
                <a:gd name="connsiteY25" fmla="*/ 955834 h 4278817"/>
                <a:gd name="connsiteX26" fmla="*/ 2614174 w 3685455"/>
                <a:gd name="connsiteY26" fmla="*/ 1088304 h 4278817"/>
                <a:gd name="connsiteX27" fmla="*/ 2574905 w 3685455"/>
                <a:gd name="connsiteY27" fmla="*/ 1262209 h 4278817"/>
                <a:gd name="connsiteX28" fmla="*/ 2552466 w 3685455"/>
                <a:gd name="connsiteY28" fmla="*/ 1329526 h 4278817"/>
                <a:gd name="connsiteX29" fmla="*/ 2563686 w 3685455"/>
                <a:gd name="connsiteY29" fmla="*/ 1430503 h 4278817"/>
                <a:gd name="connsiteX30" fmla="*/ 2569296 w 3685455"/>
                <a:gd name="connsiteY30" fmla="*/ 1576358 h 4278817"/>
                <a:gd name="connsiteX31" fmla="*/ 2569296 w 3685455"/>
                <a:gd name="connsiteY31" fmla="*/ 1682945 h 4278817"/>
                <a:gd name="connsiteX32" fmla="*/ 2558076 w 3685455"/>
                <a:gd name="connsiteY32" fmla="*/ 1761482 h 4278817"/>
                <a:gd name="connsiteX33" fmla="*/ 2535637 w 3685455"/>
                <a:gd name="connsiteY33" fmla="*/ 1811971 h 4278817"/>
                <a:gd name="connsiteX34" fmla="*/ 2496368 w 3685455"/>
                <a:gd name="connsiteY34" fmla="*/ 1862459 h 4278817"/>
                <a:gd name="connsiteX35" fmla="*/ 2389781 w 3685455"/>
                <a:gd name="connsiteY35" fmla="*/ 1890508 h 4278817"/>
                <a:gd name="connsiteX36" fmla="*/ 2339293 w 3685455"/>
                <a:gd name="connsiteY36" fmla="*/ 1890508 h 4278817"/>
                <a:gd name="connsiteX37" fmla="*/ 2255146 w 3685455"/>
                <a:gd name="connsiteY37" fmla="*/ 1918557 h 4278817"/>
                <a:gd name="connsiteX38" fmla="*/ 2152377 w 3685455"/>
                <a:gd name="connsiteY38" fmla="*/ 1956345 h 4278817"/>
                <a:gd name="connsiteX39" fmla="*/ 2142009 w 3685455"/>
                <a:gd name="connsiteY39" fmla="*/ 2005901 h 4278817"/>
                <a:gd name="connsiteX40" fmla="*/ 2215877 w 3685455"/>
                <a:gd name="connsiteY40" fmla="*/ 2030753 h 4278817"/>
                <a:gd name="connsiteX41" fmla="*/ 2207882 w 3685455"/>
                <a:gd name="connsiteY41" fmla="*/ 2105153 h 4278817"/>
                <a:gd name="connsiteX42" fmla="*/ 2249536 w 3685455"/>
                <a:gd name="connsiteY42" fmla="*/ 2187828 h 4278817"/>
                <a:gd name="connsiteX43" fmla="*/ 2316854 w 3685455"/>
                <a:gd name="connsiteY43" fmla="*/ 2227097 h 4278817"/>
                <a:gd name="connsiteX44" fmla="*/ 2429050 w 3685455"/>
                <a:gd name="connsiteY44" fmla="*/ 2249536 h 4278817"/>
                <a:gd name="connsiteX45" fmla="*/ 2546856 w 3685455"/>
                <a:gd name="connsiteY45" fmla="*/ 2283195 h 4278817"/>
                <a:gd name="connsiteX46" fmla="*/ 2636613 w 3685455"/>
                <a:gd name="connsiteY46" fmla="*/ 2300025 h 4278817"/>
                <a:gd name="connsiteX47" fmla="*/ 2737590 w 3685455"/>
                <a:gd name="connsiteY47" fmla="*/ 2339293 h 4278817"/>
                <a:gd name="connsiteX48" fmla="*/ 2810518 w 3685455"/>
                <a:gd name="connsiteY48" fmla="*/ 2406611 h 4278817"/>
                <a:gd name="connsiteX49" fmla="*/ 2900275 w 3685455"/>
                <a:gd name="connsiteY49" fmla="*/ 2479539 h 4278817"/>
                <a:gd name="connsiteX50" fmla="*/ 2939543 w 3685455"/>
                <a:gd name="connsiteY50" fmla="*/ 2535637 h 4278817"/>
                <a:gd name="connsiteX51" fmla="*/ 3018081 w 3685455"/>
                <a:gd name="connsiteY51" fmla="*/ 2692712 h 4278817"/>
                <a:gd name="connsiteX52" fmla="*/ 3091008 w 3685455"/>
                <a:gd name="connsiteY52" fmla="*/ 2889055 h 4278817"/>
                <a:gd name="connsiteX53" fmla="*/ 3147107 w 3685455"/>
                <a:gd name="connsiteY53" fmla="*/ 3119058 h 4278817"/>
                <a:gd name="connsiteX54" fmla="*/ 3197595 w 3685455"/>
                <a:gd name="connsiteY54" fmla="*/ 3326621 h 4278817"/>
                <a:gd name="connsiteX55" fmla="*/ 3264913 w 3685455"/>
                <a:gd name="connsiteY55" fmla="*/ 3506135 h 4278817"/>
                <a:gd name="connsiteX56" fmla="*/ 3360280 w 3685455"/>
                <a:gd name="connsiteY56" fmla="*/ 3730528 h 4278817"/>
                <a:gd name="connsiteX57" fmla="*/ 3494915 w 3685455"/>
                <a:gd name="connsiteY57" fmla="*/ 3966140 h 4278817"/>
                <a:gd name="connsiteX58" fmla="*/ 3635161 w 3685455"/>
                <a:gd name="connsiteY58" fmla="*/ 4212972 h 4278817"/>
                <a:gd name="connsiteX59" fmla="*/ 3685455 w 3685455"/>
                <a:gd name="connsiteY59" fmla="*/ 4278817 h 4278817"/>
                <a:gd name="connsiteX0" fmla="*/ 0 w 3694508"/>
                <a:gd name="connsiteY0" fmla="*/ 1009767 h 4305978"/>
                <a:gd name="connsiteX1" fmla="*/ 84147 w 3694508"/>
                <a:gd name="connsiteY1" fmla="*/ 1009767 h 4305978"/>
                <a:gd name="connsiteX2" fmla="*/ 151465 w 3694508"/>
                <a:gd name="connsiteY2" fmla="*/ 970498 h 4305978"/>
                <a:gd name="connsiteX3" fmla="*/ 213173 w 3694508"/>
                <a:gd name="connsiteY3" fmla="*/ 925620 h 4305978"/>
                <a:gd name="connsiteX4" fmla="*/ 314150 w 3694508"/>
                <a:gd name="connsiteY4" fmla="*/ 852692 h 4305978"/>
                <a:gd name="connsiteX5" fmla="*/ 454395 w 3694508"/>
                <a:gd name="connsiteY5" fmla="*/ 824643 h 4305978"/>
                <a:gd name="connsiteX6" fmla="*/ 572201 w 3694508"/>
                <a:gd name="connsiteY6" fmla="*/ 835863 h 4305978"/>
                <a:gd name="connsiteX7" fmla="*/ 667568 w 3694508"/>
                <a:gd name="connsiteY7" fmla="*/ 847082 h 4305978"/>
                <a:gd name="connsiteX8" fmla="*/ 807813 w 3694508"/>
                <a:gd name="connsiteY8" fmla="*/ 835863 h 4305978"/>
                <a:gd name="connsiteX9" fmla="*/ 880741 w 3694508"/>
                <a:gd name="connsiteY9" fmla="*/ 774155 h 4305978"/>
                <a:gd name="connsiteX10" fmla="*/ 925619 w 3694508"/>
                <a:gd name="connsiteY10" fmla="*/ 656348 h 4305978"/>
                <a:gd name="connsiteX11" fmla="*/ 964888 w 3694508"/>
                <a:gd name="connsiteY11" fmla="*/ 532933 h 4305978"/>
                <a:gd name="connsiteX12" fmla="*/ 1071475 w 3694508"/>
                <a:gd name="connsiteY12" fmla="*/ 409517 h 4305978"/>
                <a:gd name="connsiteX13" fmla="*/ 1161232 w 3694508"/>
                <a:gd name="connsiteY13" fmla="*/ 308540 h 4305978"/>
                <a:gd name="connsiteX14" fmla="*/ 1301477 w 3694508"/>
                <a:gd name="connsiteY14" fmla="*/ 207563 h 4305978"/>
                <a:gd name="connsiteX15" fmla="*/ 1542699 w 3694508"/>
                <a:gd name="connsiteY15" fmla="*/ 112196 h 4305978"/>
                <a:gd name="connsiteX16" fmla="*/ 1761482 w 3694508"/>
                <a:gd name="connsiteY16" fmla="*/ 22439 h 4305978"/>
                <a:gd name="connsiteX17" fmla="*/ 1929777 w 3694508"/>
                <a:gd name="connsiteY17" fmla="*/ 0 h 4305978"/>
                <a:gd name="connsiteX18" fmla="*/ 2013924 w 3694508"/>
                <a:gd name="connsiteY18" fmla="*/ 0 h 4305978"/>
                <a:gd name="connsiteX19" fmla="*/ 2114900 w 3694508"/>
                <a:gd name="connsiteY19" fmla="*/ 50488 h 4305978"/>
                <a:gd name="connsiteX20" fmla="*/ 2165389 w 3694508"/>
                <a:gd name="connsiteY20" fmla="*/ 134636 h 4305978"/>
                <a:gd name="connsiteX21" fmla="*/ 2306718 w 3694508"/>
                <a:gd name="connsiteY21" fmla="*/ 311983 h 4305978"/>
                <a:gd name="connsiteX22" fmla="*/ 2434660 w 3694508"/>
                <a:gd name="connsiteY22" fmla="*/ 510493 h 4305978"/>
                <a:gd name="connsiteX23" fmla="*/ 2569296 w 3694508"/>
                <a:gd name="connsiteY23" fmla="*/ 706837 h 4305978"/>
                <a:gd name="connsiteX24" fmla="*/ 2624117 w 3694508"/>
                <a:gd name="connsiteY24" fmla="*/ 891961 h 4305978"/>
                <a:gd name="connsiteX25" fmla="*/ 2639863 w 3694508"/>
                <a:gd name="connsiteY25" fmla="*/ 955834 h 4305978"/>
                <a:gd name="connsiteX26" fmla="*/ 2614174 w 3694508"/>
                <a:gd name="connsiteY26" fmla="*/ 1088304 h 4305978"/>
                <a:gd name="connsiteX27" fmla="*/ 2574905 w 3694508"/>
                <a:gd name="connsiteY27" fmla="*/ 1262209 h 4305978"/>
                <a:gd name="connsiteX28" fmla="*/ 2552466 w 3694508"/>
                <a:gd name="connsiteY28" fmla="*/ 1329526 h 4305978"/>
                <a:gd name="connsiteX29" fmla="*/ 2563686 w 3694508"/>
                <a:gd name="connsiteY29" fmla="*/ 1430503 h 4305978"/>
                <a:gd name="connsiteX30" fmla="*/ 2569296 w 3694508"/>
                <a:gd name="connsiteY30" fmla="*/ 1576358 h 4305978"/>
                <a:gd name="connsiteX31" fmla="*/ 2569296 w 3694508"/>
                <a:gd name="connsiteY31" fmla="*/ 1682945 h 4305978"/>
                <a:gd name="connsiteX32" fmla="*/ 2558076 w 3694508"/>
                <a:gd name="connsiteY32" fmla="*/ 1761482 h 4305978"/>
                <a:gd name="connsiteX33" fmla="*/ 2535637 w 3694508"/>
                <a:gd name="connsiteY33" fmla="*/ 1811971 h 4305978"/>
                <a:gd name="connsiteX34" fmla="*/ 2496368 w 3694508"/>
                <a:gd name="connsiteY34" fmla="*/ 1862459 h 4305978"/>
                <a:gd name="connsiteX35" fmla="*/ 2389781 w 3694508"/>
                <a:gd name="connsiteY35" fmla="*/ 1890508 h 4305978"/>
                <a:gd name="connsiteX36" fmla="*/ 2339293 w 3694508"/>
                <a:gd name="connsiteY36" fmla="*/ 1890508 h 4305978"/>
                <a:gd name="connsiteX37" fmla="*/ 2255146 w 3694508"/>
                <a:gd name="connsiteY37" fmla="*/ 1918557 h 4305978"/>
                <a:gd name="connsiteX38" fmla="*/ 2152377 w 3694508"/>
                <a:gd name="connsiteY38" fmla="*/ 1956345 h 4305978"/>
                <a:gd name="connsiteX39" fmla="*/ 2142009 w 3694508"/>
                <a:gd name="connsiteY39" fmla="*/ 2005901 h 4305978"/>
                <a:gd name="connsiteX40" fmla="*/ 2215877 w 3694508"/>
                <a:gd name="connsiteY40" fmla="*/ 2030753 h 4305978"/>
                <a:gd name="connsiteX41" fmla="*/ 2207882 w 3694508"/>
                <a:gd name="connsiteY41" fmla="*/ 2105153 h 4305978"/>
                <a:gd name="connsiteX42" fmla="*/ 2249536 w 3694508"/>
                <a:gd name="connsiteY42" fmla="*/ 2187828 h 4305978"/>
                <a:gd name="connsiteX43" fmla="*/ 2316854 w 3694508"/>
                <a:gd name="connsiteY43" fmla="*/ 2227097 h 4305978"/>
                <a:gd name="connsiteX44" fmla="*/ 2429050 w 3694508"/>
                <a:gd name="connsiteY44" fmla="*/ 2249536 h 4305978"/>
                <a:gd name="connsiteX45" fmla="*/ 2546856 w 3694508"/>
                <a:gd name="connsiteY45" fmla="*/ 2283195 h 4305978"/>
                <a:gd name="connsiteX46" fmla="*/ 2636613 w 3694508"/>
                <a:gd name="connsiteY46" fmla="*/ 2300025 h 4305978"/>
                <a:gd name="connsiteX47" fmla="*/ 2737590 w 3694508"/>
                <a:gd name="connsiteY47" fmla="*/ 2339293 h 4305978"/>
                <a:gd name="connsiteX48" fmla="*/ 2810518 w 3694508"/>
                <a:gd name="connsiteY48" fmla="*/ 2406611 h 4305978"/>
                <a:gd name="connsiteX49" fmla="*/ 2900275 w 3694508"/>
                <a:gd name="connsiteY49" fmla="*/ 2479539 h 4305978"/>
                <a:gd name="connsiteX50" fmla="*/ 2939543 w 3694508"/>
                <a:gd name="connsiteY50" fmla="*/ 2535637 h 4305978"/>
                <a:gd name="connsiteX51" fmla="*/ 3018081 w 3694508"/>
                <a:gd name="connsiteY51" fmla="*/ 2692712 h 4305978"/>
                <a:gd name="connsiteX52" fmla="*/ 3091008 w 3694508"/>
                <a:gd name="connsiteY52" fmla="*/ 2889055 h 4305978"/>
                <a:gd name="connsiteX53" fmla="*/ 3147107 w 3694508"/>
                <a:gd name="connsiteY53" fmla="*/ 3119058 h 4305978"/>
                <a:gd name="connsiteX54" fmla="*/ 3197595 w 3694508"/>
                <a:gd name="connsiteY54" fmla="*/ 3326621 h 4305978"/>
                <a:gd name="connsiteX55" fmla="*/ 3264913 w 3694508"/>
                <a:gd name="connsiteY55" fmla="*/ 3506135 h 4305978"/>
                <a:gd name="connsiteX56" fmla="*/ 3360280 w 3694508"/>
                <a:gd name="connsiteY56" fmla="*/ 3730528 h 4305978"/>
                <a:gd name="connsiteX57" fmla="*/ 3494915 w 3694508"/>
                <a:gd name="connsiteY57" fmla="*/ 3966140 h 4305978"/>
                <a:gd name="connsiteX58" fmla="*/ 3635161 w 3694508"/>
                <a:gd name="connsiteY58" fmla="*/ 4212972 h 4305978"/>
                <a:gd name="connsiteX59" fmla="*/ 3694508 w 3694508"/>
                <a:gd name="connsiteY59" fmla="*/ 4305978 h 4305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3694508" h="4305978">
                  <a:moveTo>
                    <a:pt x="0" y="1009767"/>
                  </a:moveTo>
                  <a:lnTo>
                    <a:pt x="84147" y="1009767"/>
                  </a:lnTo>
                  <a:lnTo>
                    <a:pt x="151465" y="970498"/>
                  </a:lnTo>
                  <a:lnTo>
                    <a:pt x="213173" y="925620"/>
                  </a:lnTo>
                  <a:lnTo>
                    <a:pt x="314150" y="852692"/>
                  </a:lnTo>
                  <a:lnTo>
                    <a:pt x="454395" y="824643"/>
                  </a:lnTo>
                  <a:lnTo>
                    <a:pt x="572201" y="835863"/>
                  </a:lnTo>
                  <a:lnTo>
                    <a:pt x="667568" y="847082"/>
                  </a:lnTo>
                  <a:lnTo>
                    <a:pt x="807813" y="835863"/>
                  </a:lnTo>
                  <a:lnTo>
                    <a:pt x="880741" y="774155"/>
                  </a:lnTo>
                  <a:lnTo>
                    <a:pt x="925619" y="656348"/>
                  </a:lnTo>
                  <a:lnTo>
                    <a:pt x="964888" y="532933"/>
                  </a:lnTo>
                  <a:lnTo>
                    <a:pt x="1071475" y="409517"/>
                  </a:lnTo>
                  <a:lnTo>
                    <a:pt x="1161232" y="308540"/>
                  </a:lnTo>
                  <a:lnTo>
                    <a:pt x="1301477" y="207563"/>
                  </a:lnTo>
                  <a:lnTo>
                    <a:pt x="1542699" y="112196"/>
                  </a:lnTo>
                  <a:lnTo>
                    <a:pt x="1761482" y="22439"/>
                  </a:lnTo>
                  <a:lnTo>
                    <a:pt x="1929777" y="0"/>
                  </a:lnTo>
                  <a:lnTo>
                    <a:pt x="2013924" y="0"/>
                  </a:lnTo>
                  <a:lnTo>
                    <a:pt x="2114900" y="50488"/>
                  </a:lnTo>
                  <a:lnTo>
                    <a:pt x="2165389" y="134636"/>
                  </a:lnTo>
                  <a:lnTo>
                    <a:pt x="2306718" y="311983"/>
                  </a:lnTo>
                  <a:lnTo>
                    <a:pt x="2434660" y="510493"/>
                  </a:lnTo>
                  <a:lnTo>
                    <a:pt x="2569296" y="706837"/>
                  </a:lnTo>
                  <a:lnTo>
                    <a:pt x="2624117" y="891961"/>
                  </a:lnTo>
                  <a:cubicBezTo>
                    <a:pt x="2623330" y="913252"/>
                    <a:pt x="2640650" y="934543"/>
                    <a:pt x="2639863" y="955834"/>
                  </a:cubicBezTo>
                  <a:lnTo>
                    <a:pt x="2614174" y="1088304"/>
                  </a:lnTo>
                  <a:lnTo>
                    <a:pt x="2574905" y="1262209"/>
                  </a:lnTo>
                  <a:lnTo>
                    <a:pt x="2552466" y="1329526"/>
                  </a:lnTo>
                  <a:lnTo>
                    <a:pt x="2563686" y="1430503"/>
                  </a:lnTo>
                  <a:lnTo>
                    <a:pt x="2569296" y="1576358"/>
                  </a:lnTo>
                  <a:lnTo>
                    <a:pt x="2569296" y="1682945"/>
                  </a:lnTo>
                  <a:lnTo>
                    <a:pt x="2558076" y="1761482"/>
                  </a:lnTo>
                  <a:lnTo>
                    <a:pt x="2535637" y="1811971"/>
                  </a:lnTo>
                  <a:lnTo>
                    <a:pt x="2496368" y="1862459"/>
                  </a:lnTo>
                  <a:lnTo>
                    <a:pt x="2389781" y="1890508"/>
                  </a:lnTo>
                  <a:lnTo>
                    <a:pt x="2339293" y="1890508"/>
                  </a:lnTo>
                  <a:lnTo>
                    <a:pt x="2255146" y="1918557"/>
                  </a:lnTo>
                  <a:lnTo>
                    <a:pt x="2152377" y="1956345"/>
                  </a:lnTo>
                  <a:cubicBezTo>
                    <a:pt x="2139871" y="1970902"/>
                    <a:pt x="2131426" y="1993500"/>
                    <a:pt x="2142009" y="2005901"/>
                  </a:cubicBezTo>
                  <a:cubicBezTo>
                    <a:pt x="2152592" y="2018302"/>
                    <a:pt x="2211248" y="2014211"/>
                    <a:pt x="2215877" y="2030753"/>
                  </a:cubicBezTo>
                  <a:lnTo>
                    <a:pt x="2207882" y="2105153"/>
                  </a:lnTo>
                  <a:lnTo>
                    <a:pt x="2249536" y="2187828"/>
                  </a:lnTo>
                  <a:lnTo>
                    <a:pt x="2316854" y="2227097"/>
                  </a:lnTo>
                  <a:lnTo>
                    <a:pt x="2429050" y="2249536"/>
                  </a:lnTo>
                  <a:lnTo>
                    <a:pt x="2546856" y="2283195"/>
                  </a:lnTo>
                  <a:lnTo>
                    <a:pt x="2636613" y="2300025"/>
                  </a:lnTo>
                  <a:lnTo>
                    <a:pt x="2737590" y="2339293"/>
                  </a:lnTo>
                  <a:lnTo>
                    <a:pt x="2810518" y="2406611"/>
                  </a:lnTo>
                  <a:lnTo>
                    <a:pt x="2900275" y="2479539"/>
                  </a:lnTo>
                  <a:lnTo>
                    <a:pt x="2939543" y="2535637"/>
                  </a:lnTo>
                  <a:lnTo>
                    <a:pt x="3018081" y="2692712"/>
                  </a:lnTo>
                  <a:lnTo>
                    <a:pt x="3091008" y="2889055"/>
                  </a:lnTo>
                  <a:lnTo>
                    <a:pt x="3147107" y="3119058"/>
                  </a:lnTo>
                  <a:lnTo>
                    <a:pt x="3197595" y="3326621"/>
                  </a:lnTo>
                  <a:lnTo>
                    <a:pt x="3264913" y="3506135"/>
                  </a:lnTo>
                  <a:lnTo>
                    <a:pt x="3360280" y="3730528"/>
                  </a:lnTo>
                  <a:lnTo>
                    <a:pt x="3494915" y="3966140"/>
                  </a:lnTo>
                  <a:lnTo>
                    <a:pt x="3635161" y="4212972"/>
                  </a:lnTo>
                  <a:lnTo>
                    <a:pt x="3694508" y="4305978"/>
                  </a:lnTo>
                </a:path>
              </a:pathLst>
            </a:cu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</a:endParaRPr>
            </a:p>
          </p:txBody>
        </p:sp>
        <p:sp>
          <p:nvSpPr>
            <p:cNvPr id="752" name="Freeform 751"/>
            <p:cNvSpPr/>
            <p:nvPr/>
          </p:nvSpPr>
          <p:spPr bwMode="auto">
            <a:xfrm>
              <a:off x="731838" y="3043238"/>
              <a:ext cx="1330325" cy="739775"/>
            </a:xfrm>
            <a:custGeom>
              <a:avLst/>
              <a:gdLst>
                <a:gd name="connsiteX0" fmla="*/ 0 w 2521390"/>
                <a:gd name="connsiteY0" fmla="*/ 0 h 683536"/>
                <a:gd name="connsiteX1" fmla="*/ 153909 w 2521390"/>
                <a:gd name="connsiteY1" fmla="*/ 18107 h 683536"/>
                <a:gd name="connsiteX2" fmla="*/ 280657 w 2521390"/>
                <a:gd name="connsiteY2" fmla="*/ 45267 h 683536"/>
                <a:gd name="connsiteX3" fmla="*/ 380245 w 2521390"/>
                <a:gd name="connsiteY3" fmla="*/ 86008 h 683536"/>
                <a:gd name="connsiteX4" fmla="*/ 620162 w 2521390"/>
                <a:gd name="connsiteY4" fmla="*/ 158435 h 683536"/>
                <a:gd name="connsiteX5" fmla="*/ 801231 w 2521390"/>
                <a:gd name="connsiteY5" fmla="*/ 230863 h 683536"/>
                <a:gd name="connsiteX6" fmla="*/ 1222218 w 2521390"/>
                <a:gd name="connsiteY6" fmla="*/ 316871 h 683536"/>
                <a:gd name="connsiteX7" fmla="*/ 1629623 w 2521390"/>
                <a:gd name="connsiteY7" fmla="*/ 312344 h 683536"/>
                <a:gd name="connsiteX8" fmla="*/ 1955548 w 2521390"/>
                <a:gd name="connsiteY8" fmla="*/ 321398 h 683536"/>
                <a:gd name="connsiteX9" fmla="*/ 2068717 w 2521390"/>
                <a:gd name="connsiteY9" fmla="*/ 362138 h 683536"/>
                <a:gd name="connsiteX10" fmla="*/ 2245259 w 2521390"/>
                <a:gd name="connsiteY10" fmla="*/ 375719 h 683536"/>
                <a:gd name="connsiteX11" fmla="*/ 2516863 w 2521390"/>
                <a:gd name="connsiteY11" fmla="*/ 466253 h 683536"/>
                <a:gd name="connsiteX12" fmla="*/ 2521390 w 2521390"/>
                <a:gd name="connsiteY12" fmla="*/ 683536 h 683536"/>
                <a:gd name="connsiteX13" fmla="*/ 986827 w 2521390"/>
                <a:gd name="connsiteY13" fmla="*/ 683536 h 683536"/>
                <a:gd name="connsiteX14" fmla="*/ 891766 w 2521390"/>
                <a:gd name="connsiteY14" fmla="*/ 574895 h 683536"/>
                <a:gd name="connsiteX15" fmla="*/ 751437 w 2521390"/>
                <a:gd name="connsiteY15" fmla="*/ 434566 h 683536"/>
                <a:gd name="connsiteX16" fmla="*/ 638269 w 2521390"/>
                <a:gd name="connsiteY16" fmla="*/ 334978 h 683536"/>
                <a:gd name="connsiteX17" fmla="*/ 488887 w 2521390"/>
                <a:gd name="connsiteY17" fmla="*/ 221810 h 683536"/>
                <a:gd name="connsiteX18" fmla="*/ 353085 w 2521390"/>
                <a:gd name="connsiteY18" fmla="*/ 144855 h 683536"/>
                <a:gd name="connsiteX19" fmla="*/ 235390 w 2521390"/>
                <a:gd name="connsiteY19" fmla="*/ 86008 h 683536"/>
                <a:gd name="connsiteX20" fmla="*/ 113168 w 2521390"/>
                <a:gd name="connsiteY20" fmla="*/ 36214 h 683536"/>
                <a:gd name="connsiteX21" fmla="*/ 0 w 2521390"/>
                <a:gd name="connsiteY21" fmla="*/ 0 h 683536"/>
                <a:gd name="connsiteX0" fmla="*/ 0 w 2525917"/>
                <a:gd name="connsiteY0" fmla="*/ 0 h 1407813"/>
                <a:gd name="connsiteX1" fmla="*/ 153909 w 2525917"/>
                <a:gd name="connsiteY1" fmla="*/ 18107 h 1407813"/>
                <a:gd name="connsiteX2" fmla="*/ 280657 w 2525917"/>
                <a:gd name="connsiteY2" fmla="*/ 45267 h 1407813"/>
                <a:gd name="connsiteX3" fmla="*/ 380245 w 2525917"/>
                <a:gd name="connsiteY3" fmla="*/ 86008 h 1407813"/>
                <a:gd name="connsiteX4" fmla="*/ 620162 w 2525917"/>
                <a:gd name="connsiteY4" fmla="*/ 158435 h 1407813"/>
                <a:gd name="connsiteX5" fmla="*/ 801231 w 2525917"/>
                <a:gd name="connsiteY5" fmla="*/ 230863 h 1407813"/>
                <a:gd name="connsiteX6" fmla="*/ 1222218 w 2525917"/>
                <a:gd name="connsiteY6" fmla="*/ 316871 h 1407813"/>
                <a:gd name="connsiteX7" fmla="*/ 1629623 w 2525917"/>
                <a:gd name="connsiteY7" fmla="*/ 312344 h 1407813"/>
                <a:gd name="connsiteX8" fmla="*/ 1955548 w 2525917"/>
                <a:gd name="connsiteY8" fmla="*/ 321398 h 1407813"/>
                <a:gd name="connsiteX9" fmla="*/ 2068717 w 2525917"/>
                <a:gd name="connsiteY9" fmla="*/ 362138 h 1407813"/>
                <a:gd name="connsiteX10" fmla="*/ 2245259 w 2525917"/>
                <a:gd name="connsiteY10" fmla="*/ 375719 h 1407813"/>
                <a:gd name="connsiteX11" fmla="*/ 2516863 w 2525917"/>
                <a:gd name="connsiteY11" fmla="*/ 466253 h 1407813"/>
                <a:gd name="connsiteX12" fmla="*/ 2525917 w 2525917"/>
                <a:gd name="connsiteY12" fmla="*/ 1407813 h 1407813"/>
                <a:gd name="connsiteX13" fmla="*/ 986827 w 2525917"/>
                <a:gd name="connsiteY13" fmla="*/ 683536 h 1407813"/>
                <a:gd name="connsiteX14" fmla="*/ 891766 w 2525917"/>
                <a:gd name="connsiteY14" fmla="*/ 574895 h 1407813"/>
                <a:gd name="connsiteX15" fmla="*/ 751437 w 2525917"/>
                <a:gd name="connsiteY15" fmla="*/ 434566 h 1407813"/>
                <a:gd name="connsiteX16" fmla="*/ 638269 w 2525917"/>
                <a:gd name="connsiteY16" fmla="*/ 334978 h 1407813"/>
                <a:gd name="connsiteX17" fmla="*/ 488887 w 2525917"/>
                <a:gd name="connsiteY17" fmla="*/ 221810 h 1407813"/>
                <a:gd name="connsiteX18" fmla="*/ 353085 w 2525917"/>
                <a:gd name="connsiteY18" fmla="*/ 144855 h 1407813"/>
                <a:gd name="connsiteX19" fmla="*/ 235390 w 2525917"/>
                <a:gd name="connsiteY19" fmla="*/ 86008 h 1407813"/>
                <a:gd name="connsiteX20" fmla="*/ 113168 w 2525917"/>
                <a:gd name="connsiteY20" fmla="*/ 36214 h 1407813"/>
                <a:gd name="connsiteX21" fmla="*/ 0 w 2525917"/>
                <a:gd name="connsiteY21" fmla="*/ 0 h 1407813"/>
                <a:gd name="connsiteX0" fmla="*/ 0 w 2525917"/>
                <a:gd name="connsiteY0" fmla="*/ 0 h 1407813"/>
                <a:gd name="connsiteX1" fmla="*/ 153909 w 2525917"/>
                <a:gd name="connsiteY1" fmla="*/ 18107 h 1407813"/>
                <a:gd name="connsiteX2" fmla="*/ 280657 w 2525917"/>
                <a:gd name="connsiteY2" fmla="*/ 45267 h 1407813"/>
                <a:gd name="connsiteX3" fmla="*/ 380245 w 2525917"/>
                <a:gd name="connsiteY3" fmla="*/ 86008 h 1407813"/>
                <a:gd name="connsiteX4" fmla="*/ 620162 w 2525917"/>
                <a:gd name="connsiteY4" fmla="*/ 158435 h 1407813"/>
                <a:gd name="connsiteX5" fmla="*/ 801231 w 2525917"/>
                <a:gd name="connsiteY5" fmla="*/ 230863 h 1407813"/>
                <a:gd name="connsiteX6" fmla="*/ 1222218 w 2525917"/>
                <a:gd name="connsiteY6" fmla="*/ 316871 h 1407813"/>
                <a:gd name="connsiteX7" fmla="*/ 1629623 w 2525917"/>
                <a:gd name="connsiteY7" fmla="*/ 312344 h 1407813"/>
                <a:gd name="connsiteX8" fmla="*/ 1955548 w 2525917"/>
                <a:gd name="connsiteY8" fmla="*/ 321398 h 1407813"/>
                <a:gd name="connsiteX9" fmla="*/ 2068717 w 2525917"/>
                <a:gd name="connsiteY9" fmla="*/ 362138 h 1407813"/>
                <a:gd name="connsiteX10" fmla="*/ 2245259 w 2525917"/>
                <a:gd name="connsiteY10" fmla="*/ 375719 h 1407813"/>
                <a:gd name="connsiteX11" fmla="*/ 2516863 w 2525917"/>
                <a:gd name="connsiteY11" fmla="*/ 466253 h 1407813"/>
                <a:gd name="connsiteX12" fmla="*/ 2525917 w 2525917"/>
                <a:gd name="connsiteY12" fmla="*/ 1407813 h 1407813"/>
                <a:gd name="connsiteX13" fmla="*/ 2390115 w 2525917"/>
                <a:gd name="connsiteY13" fmla="*/ 1385180 h 1407813"/>
                <a:gd name="connsiteX14" fmla="*/ 986827 w 2525917"/>
                <a:gd name="connsiteY14" fmla="*/ 683536 h 1407813"/>
                <a:gd name="connsiteX15" fmla="*/ 891766 w 2525917"/>
                <a:gd name="connsiteY15" fmla="*/ 574895 h 1407813"/>
                <a:gd name="connsiteX16" fmla="*/ 751437 w 2525917"/>
                <a:gd name="connsiteY16" fmla="*/ 434566 h 1407813"/>
                <a:gd name="connsiteX17" fmla="*/ 638269 w 2525917"/>
                <a:gd name="connsiteY17" fmla="*/ 334978 h 1407813"/>
                <a:gd name="connsiteX18" fmla="*/ 488887 w 2525917"/>
                <a:gd name="connsiteY18" fmla="*/ 221810 h 1407813"/>
                <a:gd name="connsiteX19" fmla="*/ 353085 w 2525917"/>
                <a:gd name="connsiteY19" fmla="*/ 144855 h 1407813"/>
                <a:gd name="connsiteX20" fmla="*/ 235390 w 2525917"/>
                <a:gd name="connsiteY20" fmla="*/ 86008 h 1407813"/>
                <a:gd name="connsiteX21" fmla="*/ 113168 w 2525917"/>
                <a:gd name="connsiteY21" fmla="*/ 36214 h 1407813"/>
                <a:gd name="connsiteX22" fmla="*/ 0 w 2525917"/>
                <a:gd name="connsiteY22" fmla="*/ 0 h 1407813"/>
                <a:gd name="connsiteX0" fmla="*/ 0 w 2525917"/>
                <a:gd name="connsiteY0" fmla="*/ 0 h 1407813"/>
                <a:gd name="connsiteX1" fmla="*/ 153909 w 2525917"/>
                <a:gd name="connsiteY1" fmla="*/ 18107 h 1407813"/>
                <a:gd name="connsiteX2" fmla="*/ 280657 w 2525917"/>
                <a:gd name="connsiteY2" fmla="*/ 45267 h 1407813"/>
                <a:gd name="connsiteX3" fmla="*/ 380245 w 2525917"/>
                <a:gd name="connsiteY3" fmla="*/ 86008 h 1407813"/>
                <a:gd name="connsiteX4" fmla="*/ 620162 w 2525917"/>
                <a:gd name="connsiteY4" fmla="*/ 158435 h 1407813"/>
                <a:gd name="connsiteX5" fmla="*/ 801231 w 2525917"/>
                <a:gd name="connsiteY5" fmla="*/ 230863 h 1407813"/>
                <a:gd name="connsiteX6" fmla="*/ 1222218 w 2525917"/>
                <a:gd name="connsiteY6" fmla="*/ 316871 h 1407813"/>
                <a:gd name="connsiteX7" fmla="*/ 1629623 w 2525917"/>
                <a:gd name="connsiteY7" fmla="*/ 312344 h 1407813"/>
                <a:gd name="connsiteX8" fmla="*/ 1955548 w 2525917"/>
                <a:gd name="connsiteY8" fmla="*/ 321398 h 1407813"/>
                <a:gd name="connsiteX9" fmla="*/ 2068717 w 2525917"/>
                <a:gd name="connsiteY9" fmla="*/ 362138 h 1407813"/>
                <a:gd name="connsiteX10" fmla="*/ 2245259 w 2525917"/>
                <a:gd name="connsiteY10" fmla="*/ 375719 h 1407813"/>
                <a:gd name="connsiteX11" fmla="*/ 2516863 w 2525917"/>
                <a:gd name="connsiteY11" fmla="*/ 466253 h 1407813"/>
                <a:gd name="connsiteX12" fmla="*/ 2525917 w 2525917"/>
                <a:gd name="connsiteY12" fmla="*/ 1407813 h 1407813"/>
                <a:gd name="connsiteX13" fmla="*/ 2390115 w 2525917"/>
                <a:gd name="connsiteY13" fmla="*/ 1385180 h 1407813"/>
                <a:gd name="connsiteX14" fmla="*/ 2190938 w 2525917"/>
                <a:gd name="connsiteY14" fmla="*/ 1358020 h 1407813"/>
                <a:gd name="connsiteX15" fmla="*/ 986827 w 2525917"/>
                <a:gd name="connsiteY15" fmla="*/ 683536 h 1407813"/>
                <a:gd name="connsiteX16" fmla="*/ 891766 w 2525917"/>
                <a:gd name="connsiteY16" fmla="*/ 574895 h 1407813"/>
                <a:gd name="connsiteX17" fmla="*/ 751437 w 2525917"/>
                <a:gd name="connsiteY17" fmla="*/ 434566 h 1407813"/>
                <a:gd name="connsiteX18" fmla="*/ 638269 w 2525917"/>
                <a:gd name="connsiteY18" fmla="*/ 334978 h 1407813"/>
                <a:gd name="connsiteX19" fmla="*/ 488887 w 2525917"/>
                <a:gd name="connsiteY19" fmla="*/ 221810 h 1407813"/>
                <a:gd name="connsiteX20" fmla="*/ 353085 w 2525917"/>
                <a:gd name="connsiteY20" fmla="*/ 144855 h 1407813"/>
                <a:gd name="connsiteX21" fmla="*/ 235390 w 2525917"/>
                <a:gd name="connsiteY21" fmla="*/ 86008 h 1407813"/>
                <a:gd name="connsiteX22" fmla="*/ 113168 w 2525917"/>
                <a:gd name="connsiteY22" fmla="*/ 36214 h 1407813"/>
                <a:gd name="connsiteX23" fmla="*/ 0 w 2525917"/>
                <a:gd name="connsiteY23" fmla="*/ 0 h 1407813"/>
                <a:gd name="connsiteX0" fmla="*/ 0 w 2525917"/>
                <a:gd name="connsiteY0" fmla="*/ 0 h 1407813"/>
                <a:gd name="connsiteX1" fmla="*/ 153909 w 2525917"/>
                <a:gd name="connsiteY1" fmla="*/ 18107 h 1407813"/>
                <a:gd name="connsiteX2" fmla="*/ 280657 w 2525917"/>
                <a:gd name="connsiteY2" fmla="*/ 45267 h 1407813"/>
                <a:gd name="connsiteX3" fmla="*/ 380245 w 2525917"/>
                <a:gd name="connsiteY3" fmla="*/ 86008 h 1407813"/>
                <a:gd name="connsiteX4" fmla="*/ 620162 w 2525917"/>
                <a:gd name="connsiteY4" fmla="*/ 158435 h 1407813"/>
                <a:gd name="connsiteX5" fmla="*/ 801231 w 2525917"/>
                <a:gd name="connsiteY5" fmla="*/ 230863 h 1407813"/>
                <a:gd name="connsiteX6" fmla="*/ 1222218 w 2525917"/>
                <a:gd name="connsiteY6" fmla="*/ 316871 h 1407813"/>
                <a:gd name="connsiteX7" fmla="*/ 1629623 w 2525917"/>
                <a:gd name="connsiteY7" fmla="*/ 312344 h 1407813"/>
                <a:gd name="connsiteX8" fmla="*/ 1955548 w 2525917"/>
                <a:gd name="connsiteY8" fmla="*/ 321398 h 1407813"/>
                <a:gd name="connsiteX9" fmla="*/ 2068717 w 2525917"/>
                <a:gd name="connsiteY9" fmla="*/ 362138 h 1407813"/>
                <a:gd name="connsiteX10" fmla="*/ 2245259 w 2525917"/>
                <a:gd name="connsiteY10" fmla="*/ 375719 h 1407813"/>
                <a:gd name="connsiteX11" fmla="*/ 2516863 w 2525917"/>
                <a:gd name="connsiteY11" fmla="*/ 466253 h 1407813"/>
                <a:gd name="connsiteX12" fmla="*/ 2525917 w 2525917"/>
                <a:gd name="connsiteY12" fmla="*/ 1407813 h 1407813"/>
                <a:gd name="connsiteX13" fmla="*/ 2390115 w 2525917"/>
                <a:gd name="connsiteY13" fmla="*/ 1385180 h 1407813"/>
                <a:gd name="connsiteX14" fmla="*/ 2190938 w 2525917"/>
                <a:gd name="connsiteY14" fmla="*/ 1358020 h 1407813"/>
                <a:gd name="connsiteX15" fmla="*/ 2095877 w 2525917"/>
                <a:gd name="connsiteY15" fmla="*/ 1330859 h 1407813"/>
                <a:gd name="connsiteX16" fmla="*/ 986827 w 2525917"/>
                <a:gd name="connsiteY16" fmla="*/ 683536 h 1407813"/>
                <a:gd name="connsiteX17" fmla="*/ 891766 w 2525917"/>
                <a:gd name="connsiteY17" fmla="*/ 574895 h 1407813"/>
                <a:gd name="connsiteX18" fmla="*/ 751437 w 2525917"/>
                <a:gd name="connsiteY18" fmla="*/ 434566 h 1407813"/>
                <a:gd name="connsiteX19" fmla="*/ 638269 w 2525917"/>
                <a:gd name="connsiteY19" fmla="*/ 334978 h 1407813"/>
                <a:gd name="connsiteX20" fmla="*/ 488887 w 2525917"/>
                <a:gd name="connsiteY20" fmla="*/ 221810 h 1407813"/>
                <a:gd name="connsiteX21" fmla="*/ 353085 w 2525917"/>
                <a:gd name="connsiteY21" fmla="*/ 144855 h 1407813"/>
                <a:gd name="connsiteX22" fmla="*/ 235390 w 2525917"/>
                <a:gd name="connsiteY22" fmla="*/ 86008 h 1407813"/>
                <a:gd name="connsiteX23" fmla="*/ 113168 w 2525917"/>
                <a:gd name="connsiteY23" fmla="*/ 36214 h 1407813"/>
                <a:gd name="connsiteX24" fmla="*/ 0 w 2525917"/>
                <a:gd name="connsiteY24" fmla="*/ 0 h 1407813"/>
                <a:gd name="connsiteX0" fmla="*/ 0 w 2525917"/>
                <a:gd name="connsiteY0" fmla="*/ 0 h 1407813"/>
                <a:gd name="connsiteX1" fmla="*/ 153909 w 2525917"/>
                <a:gd name="connsiteY1" fmla="*/ 18107 h 1407813"/>
                <a:gd name="connsiteX2" fmla="*/ 280657 w 2525917"/>
                <a:gd name="connsiteY2" fmla="*/ 45267 h 1407813"/>
                <a:gd name="connsiteX3" fmla="*/ 380245 w 2525917"/>
                <a:gd name="connsiteY3" fmla="*/ 86008 h 1407813"/>
                <a:gd name="connsiteX4" fmla="*/ 620162 w 2525917"/>
                <a:gd name="connsiteY4" fmla="*/ 158435 h 1407813"/>
                <a:gd name="connsiteX5" fmla="*/ 801231 w 2525917"/>
                <a:gd name="connsiteY5" fmla="*/ 230863 h 1407813"/>
                <a:gd name="connsiteX6" fmla="*/ 1222218 w 2525917"/>
                <a:gd name="connsiteY6" fmla="*/ 316871 h 1407813"/>
                <a:gd name="connsiteX7" fmla="*/ 1629623 w 2525917"/>
                <a:gd name="connsiteY7" fmla="*/ 312344 h 1407813"/>
                <a:gd name="connsiteX8" fmla="*/ 1955548 w 2525917"/>
                <a:gd name="connsiteY8" fmla="*/ 321398 h 1407813"/>
                <a:gd name="connsiteX9" fmla="*/ 2068717 w 2525917"/>
                <a:gd name="connsiteY9" fmla="*/ 362138 h 1407813"/>
                <a:gd name="connsiteX10" fmla="*/ 2245259 w 2525917"/>
                <a:gd name="connsiteY10" fmla="*/ 375719 h 1407813"/>
                <a:gd name="connsiteX11" fmla="*/ 2516863 w 2525917"/>
                <a:gd name="connsiteY11" fmla="*/ 466253 h 1407813"/>
                <a:gd name="connsiteX12" fmla="*/ 2525917 w 2525917"/>
                <a:gd name="connsiteY12" fmla="*/ 1407813 h 1407813"/>
                <a:gd name="connsiteX13" fmla="*/ 2390115 w 2525917"/>
                <a:gd name="connsiteY13" fmla="*/ 1385180 h 1407813"/>
                <a:gd name="connsiteX14" fmla="*/ 2190938 w 2525917"/>
                <a:gd name="connsiteY14" fmla="*/ 1358020 h 1407813"/>
                <a:gd name="connsiteX15" fmla="*/ 2095877 w 2525917"/>
                <a:gd name="connsiteY15" fmla="*/ 1330859 h 1407813"/>
                <a:gd name="connsiteX16" fmla="*/ 1978182 w 2525917"/>
                <a:gd name="connsiteY16" fmla="*/ 1303699 h 1407813"/>
                <a:gd name="connsiteX17" fmla="*/ 986827 w 2525917"/>
                <a:gd name="connsiteY17" fmla="*/ 683536 h 1407813"/>
                <a:gd name="connsiteX18" fmla="*/ 891766 w 2525917"/>
                <a:gd name="connsiteY18" fmla="*/ 574895 h 1407813"/>
                <a:gd name="connsiteX19" fmla="*/ 751437 w 2525917"/>
                <a:gd name="connsiteY19" fmla="*/ 434566 h 1407813"/>
                <a:gd name="connsiteX20" fmla="*/ 638269 w 2525917"/>
                <a:gd name="connsiteY20" fmla="*/ 334978 h 1407813"/>
                <a:gd name="connsiteX21" fmla="*/ 488887 w 2525917"/>
                <a:gd name="connsiteY21" fmla="*/ 221810 h 1407813"/>
                <a:gd name="connsiteX22" fmla="*/ 353085 w 2525917"/>
                <a:gd name="connsiteY22" fmla="*/ 144855 h 1407813"/>
                <a:gd name="connsiteX23" fmla="*/ 235390 w 2525917"/>
                <a:gd name="connsiteY23" fmla="*/ 86008 h 1407813"/>
                <a:gd name="connsiteX24" fmla="*/ 113168 w 2525917"/>
                <a:gd name="connsiteY24" fmla="*/ 36214 h 1407813"/>
                <a:gd name="connsiteX25" fmla="*/ 0 w 2525917"/>
                <a:gd name="connsiteY25" fmla="*/ 0 h 1407813"/>
                <a:gd name="connsiteX0" fmla="*/ 0 w 2525917"/>
                <a:gd name="connsiteY0" fmla="*/ 0 h 1407813"/>
                <a:gd name="connsiteX1" fmla="*/ 153909 w 2525917"/>
                <a:gd name="connsiteY1" fmla="*/ 18107 h 1407813"/>
                <a:gd name="connsiteX2" fmla="*/ 280657 w 2525917"/>
                <a:gd name="connsiteY2" fmla="*/ 45267 h 1407813"/>
                <a:gd name="connsiteX3" fmla="*/ 380245 w 2525917"/>
                <a:gd name="connsiteY3" fmla="*/ 86008 h 1407813"/>
                <a:gd name="connsiteX4" fmla="*/ 620162 w 2525917"/>
                <a:gd name="connsiteY4" fmla="*/ 158435 h 1407813"/>
                <a:gd name="connsiteX5" fmla="*/ 801231 w 2525917"/>
                <a:gd name="connsiteY5" fmla="*/ 230863 h 1407813"/>
                <a:gd name="connsiteX6" fmla="*/ 1222218 w 2525917"/>
                <a:gd name="connsiteY6" fmla="*/ 316871 h 1407813"/>
                <a:gd name="connsiteX7" fmla="*/ 1629623 w 2525917"/>
                <a:gd name="connsiteY7" fmla="*/ 312344 h 1407813"/>
                <a:gd name="connsiteX8" fmla="*/ 1955548 w 2525917"/>
                <a:gd name="connsiteY8" fmla="*/ 321398 h 1407813"/>
                <a:gd name="connsiteX9" fmla="*/ 2068717 w 2525917"/>
                <a:gd name="connsiteY9" fmla="*/ 362138 h 1407813"/>
                <a:gd name="connsiteX10" fmla="*/ 2245259 w 2525917"/>
                <a:gd name="connsiteY10" fmla="*/ 375719 h 1407813"/>
                <a:gd name="connsiteX11" fmla="*/ 2516863 w 2525917"/>
                <a:gd name="connsiteY11" fmla="*/ 466253 h 1407813"/>
                <a:gd name="connsiteX12" fmla="*/ 2525917 w 2525917"/>
                <a:gd name="connsiteY12" fmla="*/ 1407813 h 1407813"/>
                <a:gd name="connsiteX13" fmla="*/ 2390115 w 2525917"/>
                <a:gd name="connsiteY13" fmla="*/ 1385180 h 1407813"/>
                <a:gd name="connsiteX14" fmla="*/ 2190938 w 2525917"/>
                <a:gd name="connsiteY14" fmla="*/ 1358020 h 1407813"/>
                <a:gd name="connsiteX15" fmla="*/ 2095877 w 2525917"/>
                <a:gd name="connsiteY15" fmla="*/ 1330859 h 1407813"/>
                <a:gd name="connsiteX16" fmla="*/ 1978182 w 2525917"/>
                <a:gd name="connsiteY16" fmla="*/ 1303699 h 1407813"/>
                <a:gd name="connsiteX17" fmla="*/ 1851433 w 2525917"/>
                <a:gd name="connsiteY17" fmla="*/ 1244851 h 1407813"/>
                <a:gd name="connsiteX18" fmla="*/ 986827 w 2525917"/>
                <a:gd name="connsiteY18" fmla="*/ 683536 h 1407813"/>
                <a:gd name="connsiteX19" fmla="*/ 891766 w 2525917"/>
                <a:gd name="connsiteY19" fmla="*/ 574895 h 1407813"/>
                <a:gd name="connsiteX20" fmla="*/ 751437 w 2525917"/>
                <a:gd name="connsiteY20" fmla="*/ 434566 h 1407813"/>
                <a:gd name="connsiteX21" fmla="*/ 638269 w 2525917"/>
                <a:gd name="connsiteY21" fmla="*/ 334978 h 1407813"/>
                <a:gd name="connsiteX22" fmla="*/ 488887 w 2525917"/>
                <a:gd name="connsiteY22" fmla="*/ 221810 h 1407813"/>
                <a:gd name="connsiteX23" fmla="*/ 353085 w 2525917"/>
                <a:gd name="connsiteY23" fmla="*/ 144855 h 1407813"/>
                <a:gd name="connsiteX24" fmla="*/ 235390 w 2525917"/>
                <a:gd name="connsiteY24" fmla="*/ 86008 h 1407813"/>
                <a:gd name="connsiteX25" fmla="*/ 113168 w 2525917"/>
                <a:gd name="connsiteY25" fmla="*/ 36214 h 1407813"/>
                <a:gd name="connsiteX26" fmla="*/ 0 w 2525917"/>
                <a:gd name="connsiteY26" fmla="*/ 0 h 1407813"/>
                <a:gd name="connsiteX0" fmla="*/ 0 w 2525917"/>
                <a:gd name="connsiteY0" fmla="*/ 0 h 1407813"/>
                <a:gd name="connsiteX1" fmla="*/ 153909 w 2525917"/>
                <a:gd name="connsiteY1" fmla="*/ 18107 h 1407813"/>
                <a:gd name="connsiteX2" fmla="*/ 280657 w 2525917"/>
                <a:gd name="connsiteY2" fmla="*/ 45267 h 1407813"/>
                <a:gd name="connsiteX3" fmla="*/ 380245 w 2525917"/>
                <a:gd name="connsiteY3" fmla="*/ 86008 h 1407813"/>
                <a:gd name="connsiteX4" fmla="*/ 620162 w 2525917"/>
                <a:gd name="connsiteY4" fmla="*/ 158435 h 1407813"/>
                <a:gd name="connsiteX5" fmla="*/ 801231 w 2525917"/>
                <a:gd name="connsiteY5" fmla="*/ 230863 h 1407813"/>
                <a:gd name="connsiteX6" fmla="*/ 1222218 w 2525917"/>
                <a:gd name="connsiteY6" fmla="*/ 316871 h 1407813"/>
                <a:gd name="connsiteX7" fmla="*/ 1629623 w 2525917"/>
                <a:gd name="connsiteY7" fmla="*/ 312344 h 1407813"/>
                <a:gd name="connsiteX8" fmla="*/ 1955548 w 2525917"/>
                <a:gd name="connsiteY8" fmla="*/ 321398 h 1407813"/>
                <a:gd name="connsiteX9" fmla="*/ 2068717 w 2525917"/>
                <a:gd name="connsiteY9" fmla="*/ 362138 h 1407813"/>
                <a:gd name="connsiteX10" fmla="*/ 2245259 w 2525917"/>
                <a:gd name="connsiteY10" fmla="*/ 375719 h 1407813"/>
                <a:gd name="connsiteX11" fmla="*/ 2516863 w 2525917"/>
                <a:gd name="connsiteY11" fmla="*/ 466253 h 1407813"/>
                <a:gd name="connsiteX12" fmla="*/ 2525917 w 2525917"/>
                <a:gd name="connsiteY12" fmla="*/ 1407813 h 1407813"/>
                <a:gd name="connsiteX13" fmla="*/ 2390115 w 2525917"/>
                <a:gd name="connsiteY13" fmla="*/ 1385180 h 1407813"/>
                <a:gd name="connsiteX14" fmla="*/ 2190938 w 2525917"/>
                <a:gd name="connsiteY14" fmla="*/ 1358020 h 1407813"/>
                <a:gd name="connsiteX15" fmla="*/ 2095877 w 2525917"/>
                <a:gd name="connsiteY15" fmla="*/ 1330859 h 1407813"/>
                <a:gd name="connsiteX16" fmla="*/ 1978182 w 2525917"/>
                <a:gd name="connsiteY16" fmla="*/ 1303699 h 1407813"/>
                <a:gd name="connsiteX17" fmla="*/ 1851433 w 2525917"/>
                <a:gd name="connsiteY17" fmla="*/ 1244851 h 1407813"/>
                <a:gd name="connsiteX18" fmla="*/ 1679418 w 2525917"/>
                <a:gd name="connsiteY18" fmla="*/ 1122629 h 1407813"/>
                <a:gd name="connsiteX19" fmla="*/ 986827 w 2525917"/>
                <a:gd name="connsiteY19" fmla="*/ 683536 h 1407813"/>
                <a:gd name="connsiteX20" fmla="*/ 891766 w 2525917"/>
                <a:gd name="connsiteY20" fmla="*/ 574895 h 1407813"/>
                <a:gd name="connsiteX21" fmla="*/ 751437 w 2525917"/>
                <a:gd name="connsiteY21" fmla="*/ 434566 h 1407813"/>
                <a:gd name="connsiteX22" fmla="*/ 638269 w 2525917"/>
                <a:gd name="connsiteY22" fmla="*/ 334978 h 1407813"/>
                <a:gd name="connsiteX23" fmla="*/ 488887 w 2525917"/>
                <a:gd name="connsiteY23" fmla="*/ 221810 h 1407813"/>
                <a:gd name="connsiteX24" fmla="*/ 353085 w 2525917"/>
                <a:gd name="connsiteY24" fmla="*/ 144855 h 1407813"/>
                <a:gd name="connsiteX25" fmla="*/ 235390 w 2525917"/>
                <a:gd name="connsiteY25" fmla="*/ 86008 h 1407813"/>
                <a:gd name="connsiteX26" fmla="*/ 113168 w 2525917"/>
                <a:gd name="connsiteY26" fmla="*/ 36214 h 1407813"/>
                <a:gd name="connsiteX27" fmla="*/ 0 w 2525917"/>
                <a:gd name="connsiteY27" fmla="*/ 0 h 1407813"/>
                <a:gd name="connsiteX0" fmla="*/ 0 w 2525917"/>
                <a:gd name="connsiteY0" fmla="*/ 0 h 1407813"/>
                <a:gd name="connsiteX1" fmla="*/ 153909 w 2525917"/>
                <a:gd name="connsiteY1" fmla="*/ 18107 h 1407813"/>
                <a:gd name="connsiteX2" fmla="*/ 280657 w 2525917"/>
                <a:gd name="connsiteY2" fmla="*/ 45267 h 1407813"/>
                <a:gd name="connsiteX3" fmla="*/ 380245 w 2525917"/>
                <a:gd name="connsiteY3" fmla="*/ 86008 h 1407813"/>
                <a:gd name="connsiteX4" fmla="*/ 620162 w 2525917"/>
                <a:gd name="connsiteY4" fmla="*/ 158435 h 1407813"/>
                <a:gd name="connsiteX5" fmla="*/ 801231 w 2525917"/>
                <a:gd name="connsiteY5" fmla="*/ 230863 h 1407813"/>
                <a:gd name="connsiteX6" fmla="*/ 1222218 w 2525917"/>
                <a:gd name="connsiteY6" fmla="*/ 316871 h 1407813"/>
                <a:gd name="connsiteX7" fmla="*/ 1629623 w 2525917"/>
                <a:gd name="connsiteY7" fmla="*/ 312344 h 1407813"/>
                <a:gd name="connsiteX8" fmla="*/ 1955548 w 2525917"/>
                <a:gd name="connsiteY8" fmla="*/ 321398 h 1407813"/>
                <a:gd name="connsiteX9" fmla="*/ 2068717 w 2525917"/>
                <a:gd name="connsiteY9" fmla="*/ 362138 h 1407813"/>
                <a:gd name="connsiteX10" fmla="*/ 2245259 w 2525917"/>
                <a:gd name="connsiteY10" fmla="*/ 375719 h 1407813"/>
                <a:gd name="connsiteX11" fmla="*/ 2516863 w 2525917"/>
                <a:gd name="connsiteY11" fmla="*/ 466253 h 1407813"/>
                <a:gd name="connsiteX12" fmla="*/ 2525917 w 2525917"/>
                <a:gd name="connsiteY12" fmla="*/ 1407813 h 1407813"/>
                <a:gd name="connsiteX13" fmla="*/ 2390115 w 2525917"/>
                <a:gd name="connsiteY13" fmla="*/ 1385180 h 1407813"/>
                <a:gd name="connsiteX14" fmla="*/ 2190938 w 2525917"/>
                <a:gd name="connsiteY14" fmla="*/ 1358020 h 1407813"/>
                <a:gd name="connsiteX15" fmla="*/ 2095877 w 2525917"/>
                <a:gd name="connsiteY15" fmla="*/ 1330859 h 1407813"/>
                <a:gd name="connsiteX16" fmla="*/ 1978182 w 2525917"/>
                <a:gd name="connsiteY16" fmla="*/ 1303699 h 1407813"/>
                <a:gd name="connsiteX17" fmla="*/ 1851433 w 2525917"/>
                <a:gd name="connsiteY17" fmla="*/ 1244851 h 1407813"/>
                <a:gd name="connsiteX18" fmla="*/ 1679418 w 2525917"/>
                <a:gd name="connsiteY18" fmla="*/ 1122629 h 1407813"/>
                <a:gd name="connsiteX19" fmla="*/ 1539089 w 2525917"/>
                <a:gd name="connsiteY19" fmla="*/ 1013988 h 1407813"/>
                <a:gd name="connsiteX20" fmla="*/ 986827 w 2525917"/>
                <a:gd name="connsiteY20" fmla="*/ 683536 h 1407813"/>
                <a:gd name="connsiteX21" fmla="*/ 891766 w 2525917"/>
                <a:gd name="connsiteY21" fmla="*/ 574895 h 1407813"/>
                <a:gd name="connsiteX22" fmla="*/ 751437 w 2525917"/>
                <a:gd name="connsiteY22" fmla="*/ 434566 h 1407813"/>
                <a:gd name="connsiteX23" fmla="*/ 638269 w 2525917"/>
                <a:gd name="connsiteY23" fmla="*/ 334978 h 1407813"/>
                <a:gd name="connsiteX24" fmla="*/ 488887 w 2525917"/>
                <a:gd name="connsiteY24" fmla="*/ 221810 h 1407813"/>
                <a:gd name="connsiteX25" fmla="*/ 353085 w 2525917"/>
                <a:gd name="connsiteY25" fmla="*/ 144855 h 1407813"/>
                <a:gd name="connsiteX26" fmla="*/ 235390 w 2525917"/>
                <a:gd name="connsiteY26" fmla="*/ 86008 h 1407813"/>
                <a:gd name="connsiteX27" fmla="*/ 113168 w 2525917"/>
                <a:gd name="connsiteY27" fmla="*/ 36214 h 1407813"/>
                <a:gd name="connsiteX28" fmla="*/ 0 w 2525917"/>
                <a:gd name="connsiteY28" fmla="*/ 0 h 1407813"/>
                <a:gd name="connsiteX0" fmla="*/ 0 w 2525917"/>
                <a:gd name="connsiteY0" fmla="*/ 0 h 1407813"/>
                <a:gd name="connsiteX1" fmla="*/ 153909 w 2525917"/>
                <a:gd name="connsiteY1" fmla="*/ 18107 h 1407813"/>
                <a:gd name="connsiteX2" fmla="*/ 280657 w 2525917"/>
                <a:gd name="connsiteY2" fmla="*/ 45267 h 1407813"/>
                <a:gd name="connsiteX3" fmla="*/ 380245 w 2525917"/>
                <a:gd name="connsiteY3" fmla="*/ 86008 h 1407813"/>
                <a:gd name="connsiteX4" fmla="*/ 620162 w 2525917"/>
                <a:gd name="connsiteY4" fmla="*/ 158435 h 1407813"/>
                <a:gd name="connsiteX5" fmla="*/ 801231 w 2525917"/>
                <a:gd name="connsiteY5" fmla="*/ 230863 h 1407813"/>
                <a:gd name="connsiteX6" fmla="*/ 1222218 w 2525917"/>
                <a:gd name="connsiteY6" fmla="*/ 316871 h 1407813"/>
                <a:gd name="connsiteX7" fmla="*/ 1629623 w 2525917"/>
                <a:gd name="connsiteY7" fmla="*/ 312344 h 1407813"/>
                <a:gd name="connsiteX8" fmla="*/ 1955548 w 2525917"/>
                <a:gd name="connsiteY8" fmla="*/ 321398 h 1407813"/>
                <a:gd name="connsiteX9" fmla="*/ 2068717 w 2525917"/>
                <a:gd name="connsiteY9" fmla="*/ 362138 h 1407813"/>
                <a:gd name="connsiteX10" fmla="*/ 2245259 w 2525917"/>
                <a:gd name="connsiteY10" fmla="*/ 375719 h 1407813"/>
                <a:gd name="connsiteX11" fmla="*/ 2516863 w 2525917"/>
                <a:gd name="connsiteY11" fmla="*/ 466253 h 1407813"/>
                <a:gd name="connsiteX12" fmla="*/ 2525917 w 2525917"/>
                <a:gd name="connsiteY12" fmla="*/ 1407813 h 1407813"/>
                <a:gd name="connsiteX13" fmla="*/ 2390115 w 2525917"/>
                <a:gd name="connsiteY13" fmla="*/ 1385180 h 1407813"/>
                <a:gd name="connsiteX14" fmla="*/ 2190938 w 2525917"/>
                <a:gd name="connsiteY14" fmla="*/ 1358020 h 1407813"/>
                <a:gd name="connsiteX15" fmla="*/ 2095877 w 2525917"/>
                <a:gd name="connsiteY15" fmla="*/ 1330859 h 1407813"/>
                <a:gd name="connsiteX16" fmla="*/ 1978182 w 2525917"/>
                <a:gd name="connsiteY16" fmla="*/ 1303699 h 1407813"/>
                <a:gd name="connsiteX17" fmla="*/ 1851433 w 2525917"/>
                <a:gd name="connsiteY17" fmla="*/ 1244851 h 1407813"/>
                <a:gd name="connsiteX18" fmla="*/ 1679418 w 2525917"/>
                <a:gd name="connsiteY18" fmla="*/ 1122629 h 1407813"/>
                <a:gd name="connsiteX19" fmla="*/ 1539089 w 2525917"/>
                <a:gd name="connsiteY19" fmla="*/ 1013988 h 1407813"/>
                <a:gd name="connsiteX20" fmla="*/ 1430447 w 2525917"/>
                <a:gd name="connsiteY20" fmla="*/ 923453 h 1407813"/>
                <a:gd name="connsiteX21" fmla="*/ 986827 w 2525917"/>
                <a:gd name="connsiteY21" fmla="*/ 683536 h 1407813"/>
                <a:gd name="connsiteX22" fmla="*/ 891766 w 2525917"/>
                <a:gd name="connsiteY22" fmla="*/ 574895 h 1407813"/>
                <a:gd name="connsiteX23" fmla="*/ 751437 w 2525917"/>
                <a:gd name="connsiteY23" fmla="*/ 434566 h 1407813"/>
                <a:gd name="connsiteX24" fmla="*/ 638269 w 2525917"/>
                <a:gd name="connsiteY24" fmla="*/ 334978 h 1407813"/>
                <a:gd name="connsiteX25" fmla="*/ 488887 w 2525917"/>
                <a:gd name="connsiteY25" fmla="*/ 221810 h 1407813"/>
                <a:gd name="connsiteX26" fmla="*/ 353085 w 2525917"/>
                <a:gd name="connsiteY26" fmla="*/ 144855 h 1407813"/>
                <a:gd name="connsiteX27" fmla="*/ 235390 w 2525917"/>
                <a:gd name="connsiteY27" fmla="*/ 86008 h 1407813"/>
                <a:gd name="connsiteX28" fmla="*/ 113168 w 2525917"/>
                <a:gd name="connsiteY28" fmla="*/ 36214 h 1407813"/>
                <a:gd name="connsiteX29" fmla="*/ 0 w 2525917"/>
                <a:gd name="connsiteY29" fmla="*/ 0 h 1407813"/>
                <a:gd name="connsiteX0" fmla="*/ 0 w 2525917"/>
                <a:gd name="connsiteY0" fmla="*/ 0 h 1407813"/>
                <a:gd name="connsiteX1" fmla="*/ 153909 w 2525917"/>
                <a:gd name="connsiteY1" fmla="*/ 18107 h 1407813"/>
                <a:gd name="connsiteX2" fmla="*/ 280657 w 2525917"/>
                <a:gd name="connsiteY2" fmla="*/ 45267 h 1407813"/>
                <a:gd name="connsiteX3" fmla="*/ 380245 w 2525917"/>
                <a:gd name="connsiteY3" fmla="*/ 86008 h 1407813"/>
                <a:gd name="connsiteX4" fmla="*/ 620162 w 2525917"/>
                <a:gd name="connsiteY4" fmla="*/ 158435 h 1407813"/>
                <a:gd name="connsiteX5" fmla="*/ 801231 w 2525917"/>
                <a:gd name="connsiteY5" fmla="*/ 230863 h 1407813"/>
                <a:gd name="connsiteX6" fmla="*/ 1222218 w 2525917"/>
                <a:gd name="connsiteY6" fmla="*/ 316871 h 1407813"/>
                <a:gd name="connsiteX7" fmla="*/ 1629623 w 2525917"/>
                <a:gd name="connsiteY7" fmla="*/ 312344 h 1407813"/>
                <a:gd name="connsiteX8" fmla="*/ 1955548 w 2525917"/>
                <a:gd name="connsiteY8" fmla="*/ 321398 h 1407813"/>
                <a:gd name="connsiteX9" fmla="*/ 2068717 w 2525917"/>
                <a:gd name="connsiteY9" fmla="*/ 362138 h 1407813"/>
                <a:gd name="connsiteX10" fmla="*/ 2245259 w 2525917"/>
                <a:gd name="connsiteY10" fmla="*/ 375719 h 1407813"/>
                <a:gd name="connsiteX11" fmla="*/ 2516863 w 2525917"/>
                <a:gd name="connsiteY11" fmla="*/ 466253 h 1407813"/>
                <a:gd name="connsiteX12" fmla="*/ 2525917 w 2525917"/>
                <a:gd name="connsiteY12" fmla="*/ 1407813 h 1407813"/>
                <a:gd name="connsiteX13" fmla="*/ 2390115 w 2525917"/>
                <a:gd name="connsiteY13" fmla="*/ 1385180 h 1407813"/>
                <a:gd name="connsiteX14" fmla="*/ 2190938 w 2525917"/>
                <a:gd name="connsiteY14" fmla="*/ 1358020 h 1407813"/>
                <a:gd name="connsiteX15" fmla="*/ 2095877 w 2525917"/>
                <a:gd name="connsiteY15" fmla="*/ 1330859 h 1407813"/>
                <a:gd name="connsiteX16" fmla="*/ 1978182 w 2525917"/>
                <a:gd name="connsiteY16" fmla="*/ 1303699 h 1407813"/>
                <a:gd name="connsiteX17" fmla="*/ 1851433 w 2525917"/>
                <a:gd name="connsiteY17" fmla="*/ 1244851 h 1407813"/>
                <a:gd name="connsiteX18" fmla="*/ 1679418 w 2525917"/>
                <a:gd name="connsiteY18" fmla="*/ 1122629 h 1407813"/>
                <a:gd name="connsiteX19" fmla="*/ 1539089 w 2525917"/>
                <a:gd name="connsiteY19" fmla="*/ 1013988 h 1407813"/>
                <a:gd name="connsiteX20" fmla="*/ 1430447 w 2525917"/>
                <a:gd name="connsiteY20" fmla="*/ 923453 h 1407813"/>
                <a:gd name="connsiteX21" fmla="*/ 1308225 w 2525917"/>
                <a:gd name="connsiteY21" fmla="*/ 851026 h 1407813"/>
                <a:gd name="connsiteX22" fmla="*/ 986827 w 2525917"/>
                <a:gd name="connsiteY22" fmla="*/ 683536 h 1407813"/>
                <a:gd name="connsiteX23" fmla="*/ 891766 w 2525917"/>
                <a:gd name="connsiteY23" fmla="*/ 574895 h 1407813"/>
                <a:gd name="connsiteX24" fmla="*/ 751437 w 2525917"/>
                <a:gd name="connsiteY24" fmla="*/ 434566 h 1407813"/>
                <a:gd name="connsiteX25" fmla="*/ 638269 w 2525917"/>
                <a:gd name="connsiteY25" fmla="*/ 334978 h 1407813"/>
                <a:gd name="connsiteX26" fmla="*/ 488887 w 2525917"/>
                <a:gd name="connsiteY26" fmla="*/ 221810 h 1407813"/>
                <a:gd name="connsiteX27" fmla="*/ 353085 w 2525917"/>
                <a:gd name="connsiteY27" fmla="*/ 144855 h 1407813"/>
                <a:gd name="connsiteX28" fmla="*/ 235390 w 2525917"/>
                <a:gd name="connsiteY28" fmla="*/ 86008 h 1407813"/>
                <a:gd name="connsiteX29" fmla="*/ 113168 w 2525917"/>
                <a:gd name="connsiteY29" fmla="*/ 36214 h 1407813"/>
                <a:gd name="connsiteX30" fmla="*/ 0 w 2525917"/>
                <a:gd name="connsiteY30" fmla="*/ 0 h 1407813"/>
                <a:gd name="connsiteX0" fmla="*/ 0 w 2525917"/>
                <a:gd name="connsiteY0" fmla="*/ 0 h 1407813"/>
                <a:gd name="connsiteX1" fmla="*/ 153909 w 2525917"/>
                <a:gd name="connsiteY1" fmla="*/ 18107 h 1407813"/>
                <a:gd name="connsiteX2" fmla="*/ 280657 w 2525917"/>
                <a:gd name="connsiteY2" fmla="*/ 45267 h 1407813"/>
                <a:gd name="connsiteX3" fmla="*/ 380245 w 2525917"/>
                <a:gd name="connsiteY3" fmla="*/ 86008 h 1407813"/>
                <a:gd name="connsiteX4" fmla="*/ 620162 w 2525917"/>
                <a:gd name="connsiteY4" fmla="*/ 158435 h 1407813"/>
                <a:gd name="connsiteX5" fmla="*/ 801231 w 2525917"/>
                <a:gd name="connsiteY5" fmla="*/ 230863 h 1407813"/>
                <a:gd name="connsiteX6" fmla="*/ 1222218 w 2525917"/>
                <a:gd name="connsiteY6" fmla="*/ 316871 h 1407813"/>
                <a:gd name="connsiteX7" fmla="*/ 1629623 w 2525917"/>
                <a:gd name="connsiteY7" fmla="*/ 312344 h 1407813"/>
                <a:gd name="connsiteX8" fmla="*/ 1955548 w 2525917"/>
                <a:gd name="connsiteY8" fmla="*/ 321398 h 1407813"/>
                <a:gd name="connsiteX9" fmla="*/ 2068717 w 2525917"/>
                <a:gd name="connsiteY9" fmla="*/ 362138 h 1407813"/>
                <a:gd name="connsiteX10" fmla="*/ 2245259 w 2525917"/>
                <a:gd name="connsiteY10" fmla="*/ 375719 h 1407813"/>
                <a:gd name="connsiteX11" fmla="*/ 2516863 w 2525917"/>
                <a:gd name="connsiteY11" fmla="*/ 466253 h 1407813"/>
                <a:gd name="connsiteX12" fmla="*/ 2525917 w 2525917"/>
                <a:gd name="connsiteY12" fmla="*/ 1407813 h 1407813"/>
                <a:gd name="connsiteX13" fmla="*/ 2390115 w 2525917"/>
                <a:gd name="connsiteY13" fmla="*/ 1385180 h 1407813"/>
                <a:gd name="connsiteX14" fmla="*/ 2190938 w 2525917"/>
                <a:gd name="connsiteY14" fmla="*/ 1358020 h 1407813"/>
                <a:gd name="connsiteX15" fmla="*/ 2095877 w 2525917"/>
                <a:gd name="connsiteY15" fmla="*/ 1330859 h 1407813"/>
                <a:gd name="connsiteX16" fmla="*/ 1978182 w 2525917"/>
                <a:gd name="connsiteY16" fmla="*/ 1303699 h 1407813"/>
                <a:gd name="connsiteX17" fmla="*/ 1851433 w 2525917"/>
                <a:gd name="connsiteY17" fmla="*/ 1244851 h 1407813"/>
                <a:gd name="connsiteX18" fmla="*/ 1679418 w 2525917"/>
                <a:gd name="connsiteY18" fmla="*/ 1122629 h 1407813"/>
                <a:gd name="connsiteX19" fmla="*/ 1539089 w 2525917"/>
                <a:gd name="connsiteY19" fmla="*/ 1013988 h 1407813"/>
                <a:gd name="connsiteX20" fmla="*/ 1430447 w 2525917"/>
                <a:gd name="connsiteY20" fmla="*/ 923453 h 1407813"/>
                <a:gd name="connsiteX21" fmla="*/ 1308225 w 2525917"/>
                <a:gd name="connsiteY21" fmla="*/ 851026 h 1407813"/>
                <a:gd name="connsiteX22" fmla="*/ 986827 w 2525917"/>
                <a:gd name="connsiteY22" fmla="*/ 683536 h 1407813"/>
                <a:gd name="connsiteX23" fmla="*/ 891766 w 2525917"/>
                <a:gd name="connsiteY23" fmla="*/ 574895 h 1407813"/>
                <a:gd name="connsiteX24" fmla="*/ 751437 w 2525917"/>
                <a:gd name="connsiteY24" fmla="*/ 434566 h 1407813"/>
                <a:gd name="connsiteX25" fmla="*/ 638269 w 2525917"/>
                <a:gd name="connsiteY25" fmla="*/ 334978 h 1407813"/>
                <a:gd name="connsiteX26" fmla="*/ 488887 w 2525917"/>
                <a:gd name="connsiteY26" fmla="*/ 221810 h 1407813"/>
                <a:gd name="connsiteX27" fmla="*/ 353085 w 2525917"/>
                <a:gd name="connsiteY27" fmla="*/ 144855 h 1407813"/>
                <a:gd name="connsiteX28" fmla="*/ 235390 w 2525917"/>
                <a:gd name="connsiteY28" fmla="*/ 86008 h 1407813"/>
                <a:gd name="connsiteX29" fmla="*/ 113168 w 2525917"/>
                <a:gd name="connsiteY29" fmla="*/ 36214 h 1407813"/>
                <a:gd name="connsiteX30" fmla="*/ 0 w 2525917"/>
                <a:gd name="connsiteY30" fmla="*/ 0 h 1407813"/>
                <a:gd name="connsiteX0" fmla="*/ 0 w 2525917"/>
                <a:gd name="connsiteY0" fmla="*/ 0 h 1407813"/>
                <a:gd name="connsiteX1" fmla="*/ 153909 w 2525917"/>
                <a:gd name="connsiteY1" fmla="*/ 18107 h 1407813"/>
                <a:gd name="connsiteX2" fmla="*/ 280657 w 2525917"/>
                <a:gd name="connsiteY2" fmla="*/ 45267 h 1407813"/>
                <a:gd name="connsiteX3" fmla="*/ 380245 w 2525917"/>
                <a:gd name="connsiteY3" fmla="*/ 86008 h 1407813"/>
                <a:gd name="connsiteX4" fmla="*/ 620162 w 2525917"/>
                <a:gd name="connsiteY4" fmla="*/ 158435 h 1407813"/>
                <a:gd name="connsiteX5" fmla="*/ 801231 w 2525917"/>
                <a:gd name="connsiteY5" fmla="*/ 230863 h 1407813"/>
                <a:gd name="connsiteX6" fmla="*/ 1222218 w 2525917"/>
                <a:gd name="connsiteY6" fmla="*/ 316871 h 1407813"/>
                <a:gd name="connsiteX7" fmla="*/ 1629623 w 2525917"/>
                <a:gd name="connsiteY7" fmla="*/ 312344 h 1407813"/>
                <a:gd name="connsiteX8" fmla="*/ 1955548 w 2525917"/>
                <a:gd name="connsiteY8" fmla="*/ 321398 h 1407813"/>
                <a:gd name="connsiteX9" fmla="*/ 2068717 w 2525917"/>
                <a:gd name="connsiteY9" fmla="*/ 362138 h 1407813"/>
                <a:gd name="connsiteX10" fmla="*/ 2245259 w 2525917"/>
                <a:gd name="connsiteY10" fmla="*/ 375719 h 1407813"/>
                <a:gd name="connsiteX11" fmla="*/ 2516863 w 2525917"/>
                <a:gd name="connsiteY11" fmla="*/ 466253 h 1407813"/>
                <a:gd name="connsiteX12" fmla="*/ 2525917 w 2525917"/>
                <a:gd name="connsiteY12" fmla="*/ 1407813 h 1407813"/>
                <a:gd name="connsiteX13" fmla="*/ 2390115 w 2525917"/>
                <a:gd name="connsiteY13" fmla="*/ 1385180 h 1407813"/>
                <a:gd name="connsiteX14" fmla="*/ 2190938 w 2525917"/>
                <a:gd name="connsiteY14" fmla="*/ 1358020 h 1407813"/>
                <a:gd name="connsiteX15" fmla="*/ 2095877 w 2525917"/>
                <a:gd name="connsiteY15" fmla="*/ 1330859 h 1407813"/>
                <a:gd name="connsiteX16" fmla="*/ 1978182 w 2525917"/>
                <a:gd name="connsiteY16" fmla="*/ 1303699 h 1407813"/>
                <a:gd name="connsiteX17" fmla="*/ 1851433 w 2525917"/>
                <a:gd name="connsiteY17" fmla="*/ 1244851 h 1407813"/>
                <a:gd name="connsiteX18" fmla="*/ 1679418 w 2525917"/>
                <a:gd name="connsiteY18" fmla="*/ 1122629 h 1407813"/>
                <a:gd name="connsiteX19" fmla="*/ 1539089 w 2525917"/>
                <a:gd name="connsiteY19" fmla="*/ 1013988 h 1407813"/>
                <a:gd name="connsiteX20" fmla="*/ 1430447 w 2525917"/>
                <a:gd name="connsiteY20" fmla="*/ 923453 h 1407813"/>
                <a:gd name="connsiteX21" fmla="*/ 1308225 w 2525917"/>
                <a:gd name="connsiteY21" fmla="*/ 851026 h 1407813"/>
                <a:gd name="connsiteX22" fmla="*/ 1054728 w 2525917"/>
                <a:gd name="connsiteY22" fmla="*/ 751437 h 1407813"/>
                <a:gd name="connsiteX23" fmla="*/ 986827 w 2525917"/>
                <a:gd name="connsiteY23" fmla="*/ 683536 h 1407813"/>
                <a:gd name="connsiteX24" fmla="*/ 891766 w 2525917"/>
                <a:gd name="connsiteY24" fmla="*/ 574895 h 1407813"/>
                <a:gd name="connsiteX25" fmla="*/ 751437 w 2525917"/>
                <a:gd name="connsiteY25" fmla="*/ 434566 h 1407813"/>
                <a:gd name="connsiteX26" fmla="*/ 638269 w 2525917"/>
                <a:gd name="connsiteY26" fmla="*/ 334978 h 1407813"/>
                <a:gd name="connsiteX27" fmla="*/ 488887 w 2525917"/>
                <a:gd name="connsiteY27" fmla="*/ 221810 h 1407813"/>
                <a:gd name="connsiteX28" fmla="*/ 353085 w 2525917"/>
                <a:gd name="connsiteY28" fmla="*/ 144855 h 1407813"/>
                <a:gd name="connsiteX29" fmla="*/ 235390 w 2525917"/>
                <a:gd name="connsiteY29" fmla="*/ 86008 h 1407813"/>
                <a:gd name="connsiteX30" fmla="*/ 113168 w 2525917"/>
                <a:gd name="connsiteY30" fmla="*/ 36214 h 1407813"/>
                <a:gd name="connsiteX31" fmla="*/ 0 w 2525917"/>
                <a:gd name="connsiteY31" fmla="*/ 0 h 1407813"/>
                <a:gd name="connsiteX0" fmla="*/ 0 w 2525917"/>
                <a:gd name="connsiteY0" fmla="*/ 0 h 1407813"/>
                <a:gd name="connsiteX1" fmla="*/ 153909 w 2525917"/>
                <a:gd name="connsiteY1" fmla="*/ 18107 h 1407813"/>
                <a:gd name="connsiteX2" fmla="*/ 280657 w 2525917"/>
                <a:gd name="connsiteY2" fmla="*/ 45267 h 1407813"/>
                <a:gd name="connsiteX3" fmla="*/ 380245 w 2525917"/>
                <a:gd name="connsiteY3" fmla="*/ 86008 h 1407813"/>
                <a:gd name="connsiteX4" fmla="*/ 620162 w 2525917"/>
                <a:gd name="connsiteY4" fmla="*/ 158435 h 1407813"/>
                <a:gd name="connsiteX5" fmla="*/ 801231 w 2525917"/>
                <a:gd name="connsiteY5" fmla="*/ 230863 h 1407813"/>
                <a:gd name="connsiteX6" fmla="*/ 1222218 w 2525917"/>
                <a:gd name="connsiteY6" fmla="*/ 316871 h 1407813"/>
                <a:gd name="connsiteX7" fmla="*/ 1629623 w 2525917"/>
                <a:gd name="connsiteY7" fmla="*/ 312344 h 1407813"/>
                <a:gd name="connsiteX8" fmla="*/ 1951021 w 2525917"/>
                <a:gd name="connsiteY8" fmla="*/ 375719 h 1407813"/>
                <a:gd name="connsiteX9" fmla="*/ 2068717 w 2525917"/>
                <a:gd name="connsiteY9" fmla="*/ 362138 h 1407813"/>
                <a:gd name="connsiteX10" fmla="*/ 2245259 w 2525917"/>
                <a:gd name="connsiteY10" fmla="*/ 375719 h 1407813"/>
                <a:gd name="connsiteX11" fmla="*/ 2516863 w 2525917"/>
                <a:gd name="connsiteY11" fmla="*/ 466253 h 1407813"/>
                <a:gd name="connsiteX12" fmla="*/ 2525917 w 2525917"/>
                <a:gd name="connsiteY12" fmla="*/ 1407813 h 1407813"/>
                <a:gd name="connsiteX13" fmla="*/ 2390115 w 2525917"/>
                <a:gd name="connsiteY13" fmla="*/ 1385180 h 1407813"/>
                <a:gd name="connsiteX14" fmla="*/ 2190938 w 2525917"/>
                <a:gd name="connsiteY14" fmla="*/ 1358020 h 1407813"/>
                <a:gd name="connsiteX15" fmla="*/ 2095877 w 2525917"/>
                <a:gd name="connsiteY15" fmla="*/ 1330859 h 1407813"/>
                <a:gd name="connsiteX16" fmla="*/ 1978182 w 2525917"/>
                <a:gd name="connsiteY16" fmla="*/ 1303699 h 1407813"/>
                <a:gd name="connsiteX17" fmla="*/ 1851433 w 2525917"/>
                <a:gd name="connsiteY17" fmla="*/ 1244851 h 1407813"/>
                <a:gd name="connsiteX18" fmla="*/ 1679418 w 2525917"/>
                <a:gd name="connsiteY18" fmla="*/ 1122629 h 1407813"/>
                <a:gd name="connsiteX19" fmla="*/ 1539089 w 2525917"/>
                <a:gd name="connsiteY19" fmla="*/ 1013988 h 1407813"/>
                <a:gd name="connsiteX20" fmla="*/ 1430447 w 2525917"/>
                <a:gd name="connsiteY20" fmla="*/ 923453 h 1407813"/>
                <a:gd name="connsiteX21" fmla="*/ 1308225 w 2525917"/>
                <a:gd name="connsiteY21" fmla="*/ 851026 h 1407813"/>
                <a:gd name="connsiteX22" fmla="*/ 1054728 w 2525917"/>
                <a:gd name="connsiteY22" fmla="*/ 751437 h 1407813"/>
                <a:gd name="connsiteX23" fmla="*/ 986827 w 2525917"/>
                <a:gd name="connsiteY23" fmla="*/ 683536 h 1407813"/>
                <a:gd name="connsiteX24" fmla="*/ 891766 w 2525917"/>
                <a:gd name="connsiteY24" fmla="*/ 574895 h 1407813"/>
                <a:gd name="connsiteX25" fmla="*/ 751437 w 2525917"/>
                <a:gd name="connsiteY25" fmla="*/ 434566 h 1407813"/>
                <a:gd name="connsiteX26" fmla="*/ 638269 w 2525917"/>
                <a:gd name="connsiteY26" fmla="*/ 334978 h 1407813"/>
                <a:gd name="connsiteX27" fmla="*/ 488887 w 2525917"/>
                <a:gd name="connsiteY27" fmla="*/ 221810 h 1407813"/>
                <a:gd name="connsiteX28" fmla="*/ 353085 w 2525917"/>
                <a:gd name="connsiteY28" fmla="*/ 144855 h 1407813"/>
                <a:gd name="connsiteX29" fmla="*/ 235390 w 2525917"/>
                <a:gd name="connsiteY29" fmla="*/ 86008 h 1407813"/>
                <a:gd name="connsiteX30" fmla="*/ 113168 w 2525917"/>
                <a:gd name="connsiteY30" fmla="*/ 36214 h 1407813"/>
                <a:gd name="connsiteX31" fmla="*/ 0 w 2525917"/>
                <a:gd name="connsiteY31" fmla="*/ 0 h 1407813"/>
                <a:gd name="connsiteX0" fmla="*/ 0 w 2525917"/>
                <a:gd name="connsiteY0" fmla="*/ 0 h 1407813"/>
                <a:gd name="connsiteX1" fmla="*/ 153909 w 2525917"/>
                <a:gd name="connsiteY1" fmla="*/ 18107 h 1407813"/>
                <a:gd name="connsiteX2" fmla="*/ 280657 w 2525917"/>
                <a:gd name="connsiteY2" fmla="*/ 45267 h 1407813"/>
                <a:gd name="connsiteX3" fmla="*/ 380245 w 2525917"/>
                <a:gd name="connsiteY3" fmla="*/ 86008 h 1407813"/>
                <a:gd name="connsiteX4" fmla="*/ 620162 w 2525917"/>
                <a:gd name="connsiteY4" fmla="*/ 158435 h 1407813"/>
                <a:gd name="connsiteX5" fmla="*/ 801231 w 2525917"/>
                <a:gd name="connsiteY5" fmla="*/ 230863 h 1407813"/>
                <a:gd name="connsiteX6" fmla="*/ 1222218 w 2525917"/>
                <a:gd name="connsiteY6" fmla="*/ 316871 h 1407813"/>
                <a:gd name="connsiteX7" fmla="*/ 1629623 w 2525917"/>
                <a:gd name="connsiteY7" fmla="*/ 312344 h 1407813"/>
                <a:gd name="connsiteX8" fmla="*/ 1951021 w 2525917"/>
                <a:gd name="connsiteY8" fmla="*/ 375719 h 1407813"/>
                <a:gd name="connsiteX9" fmla="*/ 2104930 w 2525917"/>
                <a:gd name="connsiteY9" fmla="*/ 407405 h 1407813"/>
                <a:gd name="connsiteX10" fmla="*/ 2245259 w 2525917"/>
                <a:gd name="connsiteY10" fmla="*/ 375719 h 1407813"/>
                <a:gd name="connsiteX11" fmla="*/ 2516863 w 2525917"/>
                <a:gd name="connsiteY11" fmla="*/ 466253 h 1407813"/>
                <a:gd name="connsiteX12" fmla="*/ 2525917 w 2525917"/>
                <a:gd name="connsiteY12" fmla="*/ 1407813 h 1407813"/>
                <a:gd name="connsiteX13" fmla="*/ 2390115 w 2525917"/>
                <a:gd name="connsiteY13" fmla="*/ 1385180 h 1407813"/>
                <a:gd name="connsiteX14" fmla="*/ 2190938 w 2525917"/>
                <a:gd name="connsiteY14" fmla="*/ 1358020 h 1407813"/>
                <a:gd name="connsiteX15" fmla="*/ 2095877 w 2525917"/>
                <a:gd name="connsiteY15" fmla="*/ 1330859 h 1407813"/>
                <a:gd name="connsiteX16" fmla="*/ 1978182 w 2525917"/>
                <a:gd name="connsiteY16" fmla="*/ 1303699 h 1407813"/>
                <a:gd name="connsiteX17" fmla="*/ 1851433 w 2525917"/>
                <a:gd name="connsiteY17" fmla="*/ 1244851 h 1407813"/>
                <a:gd name="connsiteX18" fmla="*/ 1679418 w 2525917"/>
                <a:gd name="connsiteY18" fmla="*/ 1122629 h 1407813"/>
                <a:gd name="connsiteX19" fmla="*/ 1539089 w 2525917"/>
                <a:gd name="connsiteY19" fmla="*/ 1013988 h 1407813"/>
                <a:gd name="connsiteX20" fmla="*/ 1430447 w 2525917"/>
                <a:gd name="connsiteY20" fmla="*/ 923453 h 1407813"/>
                <a:gd name="connsiteX21" fmla="*/ 1308225 w 2525917"/>
                <a:gd name="connsiteY21" fmla="*/ 851026 h 1407813"/>
                <a:gd name="connsiteX22" fmla="*/ 1054728 w 2525917"/>
                <a:gd name="connsiteY22" fmla="*/ 751437 h 1407813"/>
                <a:gd name="connsiteX23" fmla="*/ 986827 w 2525917"/>
                <a:gd name="connsiteY23" fmla="*/ 683536 h 1407813"/>
                <a:gd name="connsiteX24" fmla="*/ 891766 w 2525917"/>
                <a:gd name="connsiteY24" fmla="*/ 574895 h 1407813"/>
                <a:gd name="connsiteX25" fmla="*/ 751437 w 2525917"/>
                <a:gd name="connsiteY25" fmla="*/ 434566 h 1407813"/>
                <a:gd name="connsiteX26" fmla="*/ 638269 w 2525917"/>
                <a:gd name="connsiteY26" fmla="*/ 334978 h 1407813"/>
                <a:gd name="connsiteX27" fmla="*/ 488887 w 2525917"/>
                <a:gd name="connsiteY27" fmla="*/ 221810 h 1407813"/>
                <a:gd name="connsiteX28" fmla="*/ 353085 w 2525917"/>
                <a:gd name="connsiteY28" fmla="*/ 144855 h 1407813"/>
                <a:gd name="connsiteX29" fmla="*/ 235390 w 2525917"/>
                <a:gd name="connsiteY29" fmla="*/ 86008 h 1407813"/>
                <a:gd name="connsiteX30" fmla="*/ 113168 w 2525917"/>
                <a:gd name="connsiteY30" fmla="*/ 36214 h 1407813"/>
                <a:gd name="connsiteX31" fmla="*/ 0 w 2525917"/>
                <a:gd name="connsiteY31" fmla="*/ 0 h 1407813"/>
                <a:gd name="connsiteX0" fmla="*/ 0 w 2525917"/>
                <a:gd name="connsiteY0" fmla="*/ 0 h 1407813"/>
                <a:gd name="connsiteX1" fmla="*/ 153909 w 2525917"/>
                <a:gd name="connsiteY1" fmla="*/ 18107 h 1407813"/>
                <a:gd name="connsiteX2" fmla="*/ 280657 w 2525917"/>
                <a:gd name="connsiteY2" fmla="*/ 45267 h 1407813"/>
                <a:gd name="connsiteX3" fmla="*/ 380245 w 2525917"/>
                <a:gd name="connsiteY3" fmla="*/ 86008 h 1407813"/>
                <a:gd name="connsiteX4" fmla="*/ 620162 w 2525917"/>
                <a:gd name="connsiteY4" fmla="*/ 158435 h 1407813"/>
                <a:gd name="connsiteX5" fmla="*/ 801231 w 2525917"/>
                <a:gd name="connsiteY5" fmla="*/ 230863 h 1407813"/>
                <a:gd name="connsiteX6" fmla="*/ 1222218 w 2525917"/>
                <a:gd name="connsiteY6" fmla="*/ 316871 h 1407813"/>
                <a:gd name="connsiteX7" fmla="*/ 1629623 w 2525917"/>
                <a:gd name="connsiteY7" fmla="*/ 312344 h 1407813"/>
                <a:gd name="connsiteX8" fmla="*/ 1951021 w 2525917"/>
                <a:gd name="connsiteY8" fmla="*/ 375719 h 1407813"/>
                <a:gd name="connsiteX9" fmla="*/ 2104930 w 2525917"/>
                <a:gd name="connsiteY9" fmla="*/ 407405 h 1407813"/>
                <a:gd name="connsiteX10" fmla="*/ 2245259 w 2525917"/>
                <a:gd name="connsiteY10" fmla="*/ 375719 h 1407813"/>
                <a:gd name="connsiteX11" fmla="*/ 2331267 w 2525917"/>
                <a:gd name="connsiteY11" fmla="*/ 452673 h 1407813"/>
                <a:gd name="connsiteX12" fmla="*/ 2516863 w 2525917"/>
                <a:gd name="connsiteY12" fmla="*/ 466253 h 1407813"/>
                <a:gd name="connsiteX13" fmla="*/ 2525917 w 2525917"/>
                <a:gd name="connsiteY13" fmla="*/ 1407813 h 1407813"/>
                <a:gd name="connsiteX14" fmla="*/ 2390115 w 2525917"/>
                <a:gd name="connsiteY14" fmla="*/ 1385180 h 1407813"/>
                <a:gd name="connsiteX15" fmla="*/ 2190938 w 2525917"/>
                <a:gd name="connsiteY15" fmla="*/ 1358020 h 1407813"/>
                <a:gd name="connsiteX16" fmla="*/ 2095877 w 2525917"/>
                <a:gd name="connsiteY16" fmla="*/ 1330859 h 1407813"/>
                <a:gd name="connsiteX17" fmla="*/ 1978182 w 2525917"/>
                <a:gd name="connsiteY17" fmla="*/ 1303699 h 1407813"/>
                <a:gd name="connsiteX18" fmla="*/ 1851433 w 2525917"/>
                <a:gd name="connsiteY18" fmla="*/ 1244851 h 1407813"/>
                <a:gd name="connsiteX19" fmla="*/ 1679418 w 2525917"/>
                <a:gd name="connsiteY19" fmla="*/ 1122629 h 1407813"/>
                <a:gd name="connsiteX20" fmla="*/ 1539089 w 2525917"/>
                <a:gd name="connsiteY20" fmla="*/ 1013988 h 1407813"/>
                <a:gd name="connsiteX21" fmla="*/ 1430447 w 2525917"/>
                <a:gd name="connsiteY21" fmla="*/ 923453 h 1407813"/>
                <a:gd name="connsiteX22" fmla="*/ 1308225 w 2525917"/>
                <a:gd name="connsiteY22" fmla="*/ 851026 h 1407813"/>
                <a:gd name="connsiteX23" fmla="*/ 1054728 w 2525917"/>
                <a:gd name="connsiteY23" fmla="*/ 751437 h 1407813"/>
                <a:gd name="connsiteX24" fmla="*/ 986827 w 2525917"/>
                <a:gd name="connsiteY24" fmla="*/ 683536 h 1407813"/>
                <a:gd name="connsiteX25" fmla="*/ 891766 w 2525917"/>
                <a:gd name="connsiteY25" fmla="*/ 574895 h 1407813"/>
                <a:gd name="connsiteX26" fmla="*/ 751437 w 2525917"/>
                <a:gd name="connsiteY26" fmla="*/ 434566 h 1407813"/>
                <a:gd name="connsiteX27" fmla="*/ 638269 w 2525917"/>
                <a:gd name="connsiteY27" fmla="*/ 334978 h 1407813"/>
                <a:gd name="connsiteX28" fmla="*/ 488887 w 2525917"/>
                <a:gd name="connsiteY28" fmla="*/ 221810 h 1407813"/>
                <a:gd name="connsiteX29" fmla="*/ 353085 w 2525917"/>
                <a:gd name="connsiteY29" fmla="*/ 144855 h 1407813"/>
                <a:gd name="connsiteX30" fmla="*/ 235390 w 2525917"/>
                <a:gd name="connsiteY30" fmla="*/ 86008 h 1407813"/>
                <a:gd name="connsiteX31" fmla="*/ 113168 w 2525917"/>
                <a:gd name="connsiteY31" fmla="*/ 36214 h 1407813"/>
                <a:gd name="connsiteX32" fmla="*/ 0 w 2525917"/>
                <a:gd name="connsiteY32" fmla="*/ 0 h 1407813"/>
                <a:gd name="connsiteX0" fmla="*/ 0 w 2525917"/>
                <a:gd name="connsiteY0" fmla="*/ 0 h 1407813"/>
                <a:gd name="connsiteX1" fmla="*/ 153909 w 2525917"/>
                <a:gd name="connsiteY1" fmla="*/ 18107 h 1407813"/>
                <a:gd name="connsiteX2" fmla="*/ 280657 w 2525917"/>
                <a:gd name="connsiteY2" fmla="*/ 45267 h 1407813"/>
                <a:gd name="connsiteX3" fmla="*/ 380245 w 2525917"/>
                <a:gd name="connsiteY3" fmla="*/ 86008 h 1407813"/>
                <a:gd name="connsiteX4" fmla="*/ 620162 w 2525917"/>
                <a:gd name="connsiteY4" fmla="*/ 158435 h 1407813"/>
                <a:gd name="connsiteX5" fmla="*/ 801231 w 2525917"/>
                <a:gd name="connsiteY5" fmla="*/ 230863 h 1407813"/>
                <a:gd name="connsiteX6" fmla="*/ 1222218 w 2525917"/>
                <a:gd name="connsiteY6" fmla="*/ 316871 h 1407813"/>
                <a:gd name="connsiteX7" fmla="*/ 1629623 w 2525917"/>
                <a:gd name="connsiteY7" fmla="*/ 312344 h 1407813"/>
                <a:gd name="connsiteX8" fmla="*/ 1951021 w 2525917"/>
                <a:gd name="connsiteY8" fmla="*/ 375719 h 1407813"/>
                <a:gd name="connsiteX9" fmla="*/ 2104930 w 2525917"/>
                <a:gd name="connsiteY9" fmla="*/ 407405 h 1407813"/>
                <a:gd name="connsiteX10" fmla="*/ 2222625 w 2525917"/>
                <a:gd name="connsiteY10" fmla="*/ 439093 h 1407813"/>
                <a:gd name="connsiteX11" fmla="*/ 2331267 w 2525917"/>
                <a:gd name="connsiteY11" fmla="*/ 452673 h 1407813"/>
                <a:gd name="connsiteX12" fmla="*/ 2516863 w 2525917"/>
                <a:gd name="connsiteY12" fmla="*/ 466253 h 1407813"/>
                <a:gd name="connsiteX13" fmla="*/ 2525917 w 2525917"/>
                <a:gd name="connsiteY13" fmla="*/ 1407813 h 1407813"/>
                <a:gd name="connsiteX14" fmla="*/ 2390115 w 2525917"/>
                <a:gd name="connsiteY14" fmla="*/ 1385180 h 1407813"/>
                <a:gd name="connsiteX15" fmla="*/ 2190938 w 2525917"/>
                <a:gd name="connsiteY15" fmla="*/ 1358020 h 1407813"/>
                <a:gd name="connsiteX16" fmla="*/ 2095877 w 2525917"/>
                <a:gd name="connsiteY16" fmla="*/ 1330859 h 1407813"/>
                <a:gd name="connsiteX17" fmla="*/ 1978182 w 2525917"/>
                <a:gd name="connsiteY17" fmla="*/ 1303699 h 1407813"/>
                <a:gd name="connsiteX18" fmla="*/ 1851433 w 2525917"/>
                <a:gd name="connsiteY18" fmla="*/ 1244851 h 1407813"/>
                <a:gd name="connsiteX19" fmla="*/ 1679418 w 2525917"/>
                <a:gd name="connsiteY19" fmla="*/ 1122629 h 1407813"/>
                <a:gd name="connsiteX20" fmla="*/ 1539089 w 2525917"/>
                <a:gd name="connsiteY20" fmla="*/ 1013988 h 1407813"/>
                <a:gd name="connsiteX21" fmla="*/ 1430447 w 2525917"/>
                <a:gd name="connsiteY21" fmla="*/ 923453 h 1407813"/>
                <a:gd name="connsiteX22" fmla="*/ 1308225 w 2525917"/>
                <a:gd name="connsiteY22" fmla="*/ 851026 h 1407813"/>
                <a:gd name="connsiteX23" fmla="*/ 1054728 w 2525917"/>
                <a:gd name="connsiteY23" fmla="*/ 751437 h 1407813"/>
                <a:gd name="connsiteX24" fmla="*/ 986827 w 2525917"/>
                <a:gd name="connsiteY24" fmla="*/ 683536 h 1407813"/>
                <a:gd name="connsiteX25" fmla="*/ 891766 w 2525917"/>
                <a:gd name="connsiteY25" fmla="*/ 574895 h 1407813"/>
                <a:gd name="connsiteX26" fmla="*/ 751437 w 2525917"/>
                <a:gd name="connsiteY26" fmla="*/ 434566 h 1407813"/>
                <a:gd name="connsiteX27" fmla="*/ 638269 w 2525917"/>
                <a:gd name="connsiteY27" fmla="*/ 334978 h 1407813"/>
                <a:gd name="connsiteX28" fmla="*/ 488887 w 2525917"/>
                <a:gd name="connsiteY28" fmla="*/ 221810 h 1407813"/>
                <a:gd name="connsiteX29" fmla="*/ 353085 w 2525917"/>
                <a:gd name="connsiteY29" fmla="*/ 144855 h 1407813"/>
                <a:gd name="connsiteX30" fmla="*/ 235390 w 2525917"/>
                <a:gd name="connsiteY30" fmla="*/ 86008 h 1407813"/>
                <a:gd name="connsiteX31" fmla="*/ 113168 w 2525917"/>
                <a:gd name="connsiteY31" fmla="*/ 36214 h 1407813"/>
                <a:gd name="connsiteX32" fmla="*/ 0 w 2525917"/>
                <a:gd name="connsiteY32" fmla="*/ 0 h 1407813"/>
                <a:gd name="connsiteX0" fmla="*/ 0 w 2525917"/>
                <a:gd name="connsiteY0" fmla="*/ 0 h 1407813"/>
                <a:gd name="connsiteX1" fmla="*/ 153909 w 2525917"/>
                <a:gd name="connsiteY1" fmla="*/ 18107 h 1407813"/>
                <a:gd name="connsiteX2" fmla="*/ 280657 w 2525917"/>
                <a:gd name="connsiteY2" fmla="*/ 45267 h 1407813"/>
                <a:gd name="connsiteX3" fmla="*/ 380245 w 2525917"/>
                <a:gd name="connsiteY3" fmla="*/ 86008 h 1407813"/>
                <a:gd name="connsiteX4" fmla="*/ 620162 w 2525917"/>
                <a:gd name="connsiteY4" fmla="*/ 158435 h 1407813"/>
                <a:gd name="connsiteX5" fmla="*/ 801231 w 2525917"/>
                <a:gd name="connsiteY5" fmla="*/ 230863 h 1407813"/>
                <a:gd name="connsiteX6" fmla="*/ 1222218 w 2525917"/>
                <a:gd name="connsiteY6" fmla="*/ 316871 h 1407813"/>
                <a:gd name="connsiteX7" fmla="*/ 1629623 w 2525917"/>
                <a:gd name="connsiteY7" fmla="*/ 312344 h 1407813"/>
                <a:gd name="connsiteX8" fmla="*/ 1815219 w 2525917"/>
                <a:gd name="connsiteY8" fmla="*/ 312344 h 1407813"/>
                <a:gd name="connsiteX9" fmla="*/ 1951021 w 2525917"/>
                <a:gd name="connsiteY9" fmla="*/ 375719 h 1407813"/>
                <a:gd name="connsiteX10" fmla="*/ 2104930 w 2525917"/>
                <a:gd name="connsiteY10" fmla="*/ 407405 h 1407813"/>
                <a:gd name="connsiteX11" fmla="*/ 2222625 w 2525917"/>
                <a:gd name="connsiteY11" fmla="*/ 439093 h 1407813"/>
                <a:gd name="connsiteX12" fmla="*/ 2331267 w 2525917"/>
                <a:gd name="connsiteY12" fmla="*/ 452673 h 1407813"/>
                <a:gd name="connsiteX13" fmla="*/ 2516863 w 2525917"/>
                <a:gd name="connsiteY13" fmla="*/ 466253 h 1407813"/>
                <a:gd name="connsiteX14" fmla="*/ 2525917 w 2525917"/>
                <a:gd name="connsiteY14" fmla="*/ 1407813 h 1407813"/>
                <a:gd name="connsiteX15" fmla="*/ 2390115 w 2525917"/>
                <a:gd name="connsiteY15" fmla="*/ 1385180 h 1407813"/>
                <a:gd name="connsiteX16" fmla="*/ 2190938 w 2525917"/>
                <a:gd name="connsiteY16" fmla="*/ 1358020 h 1407813"/>
                <a:gd name="connsiteX17" fmla="*/ 2095877 w 2525917"/>
                <a:gd name="connsiteY17" fmla="*/ 1330859 h 1407813"/>
                <a:gd name="connsiteX18" fmla="*/ 1978182 w 2525917"/>
                <a:gd name="connsiteY18" fmla="*/ 1303699 h 1407813"/>
                <a:gd name="connsiteX19" fmla="*/ 1851433 w 2525917"/>
                <a:gd name="connsiteY19" fmla="*/ 1244851 h 1407813"/>
                <a:gd name="connsiteX20" fmla="*/ 1679418 w 2525917"/>
                <a:gd name="connsiteY20" fmla="*/ 1122629 h 1407813"/>
                <a:gd name="connsiteX21" fmla="*/ 1539089 w 2525917"/>
                <a:gd name="connsiteY21" fmla="*/ 1013988 h 1407813"/>
                <a:gd name="connsiteX22" fmla="*/ 1430447 w 2525917"/>
                <a:gd name="connsiteY22" fmla="*/ 923453 h 1407813"/>
                <a:gd name="connsiteX23" fmla="*/ 1308225 w 2525917"/>
                <a:gd name="connsiteY23" fmla="*/ 851026 h 1407813"/>
                <a:gd name="connsiteX24" fmla="*/ 1054728 w 2525917"/>
                <a:gd name="connsiteY24" fmla="*/ 751437 h 1407813"/>
                <a:gd name="connsiteX25" fmla="*/ 986827 w 2525917"/>
                <a:gd name="connsiteY25" fmla="*/ 683536 h 1407813"/>
                <a:gd name="connsiteX26" fmla="*/ 891766 w 2525917"/>
                <a:gd name="connsiteY26" fmla="*/ 574895 h 1407813"/>
                <a:gd name="connsiteX27" fmla="*/ 751437 w 2525917"/>
                <a:gd name="connsiteY27" fmla="*/ 434566 h 1407813"/>
                <a:gd name="connsiteX28" fmla="*/ 638269 w 2525917"/>
                <a:gd name="connsiteY28" fmla="*/ 334978 h 1407813"/>
                <a:gd name="connsiteX29" fmla="*/ 488887 w 2525917"/>
                <a:gd name="connsiteY29" fmla="*/ 221810 h 1407813"/>
                <a:gd name="connsiteX30" fmla="*/ 353085 w 2525917"/>
                <a:gd name="connsiteY30" fmla="*/ 144855 h 1407813"/>
                <a:gd name="connsiteX31" fmla="*/ 235390 w 2525917"/>
                <a:gd name="connsiteY31" fmla="*/ 86008 h 1407813"/>
                <a:gd name="connsiteX32" fmla="*/ 113168 w 2525917"/>
                <a:gd name="connsiteY32" fmla="*/ 36214 h 1407813"/>
                <a:gd name="connsiteX33" fmla="*/ 0 w 2525917"/>
                <a:gd name="connsiteY33" fmla="*/ 0 h 1407813"/>
                <a:gd name="connsiteX0" fmla="*/ 0 w 2525917"/>
                <a:gd name="connsiteY0" fmla="*/ 0 h 1407813"/>
                <a:gd name="connsiteX1" fmla="*/ 153909 w 2525917"/>
                <a:gd name="connsiteY1" fmla="*/ 18107 h 1407813"/>
                <a:gd name="connsiteX2" fmla="*/ 280657 w 2525917"/>
                <a:gd name="connsiteY2" fmla="*/ 45267 h 1407813"/>
                <a:gd name="connsiteX3" fmla="*/ 380245 w 2525917"/>
                <a:gd name="connsiteY3" fmla="*/ 86008 h 1407813"/>
                <a:gd name="connsiteX4" fmla="*/ 620162 w 2525917"/>
                <a:gd name="connsiteY4" fmla="*/ 158435 h 1407813"/>
                <a:gd name="connsiteX5" fmla="*/ 801231 w 2525917"/>
                <a:gd name="connsiteY5" fmla="*/ 230863 h 1407813"/>
                <a:gd name="connsiteX6" fmla="*/ 1222218 w 2525917"/>
                <a:gd name="connsiteY6" fmla="*/ 316871 h 1407813"/>
                <a:gd name="connsiteX7" fmla="*/ 1398760 w 2525917"/>
                <a:gd name="connsiteY7" fmla="*/ 289711 h 1407813"/>
                <a:gd name="connsiteX8" fmla="*/ 1629623 w 2525917"/>
                <a:gd name="connsiteY8" fmla="*/ 312344 h 1407813"/>
                <a:gd name="connsiteX9" fmla="*/ 1815219 w 2525917"/>
                <a:gd name="connsiteY9" fmla="*/ 312344 h 1407813"/>
                <a:gd name="connsiteX10" fmla="*/ 1951021 w 2525917"/>
                <a:gd name="connsiteY10" fmla="*/ 375719 h 1407813"/>
                <a:gd name="connsiteX11" fmla="*/ 2104930 w 2525917"/>
                <a:gd name="connsiteY11" fmla="*/ 407405 h 1407813"/>
                <a:gd name="connsiteX12" fmla="*/ 2222625 w 2525917"/>
                <a:gd name="connsiteY12" fmla="*/ 439093 h 1407813"/>
                <a:gd name="connsiteX13" fmla="*/ 2331267 w 2525917"/>
                <a:gd name="connsiteY13" fmla="*/ 452673 h 1407813"/>
                <a:gd name="connsiteX14" fmla="*/ 2516863 w 2525917"/>
                <a:gd name="connsiteY14" fmla="*/ 466253 h 1407813"/>
                <a:gd name="connsiteX15" fmla="*/ 2525917 w 2525917"/>
                <a:gd name="connsiteY15" fmla="*/ 1407813 h 1407813"/>
                <a:gd name="connsiteX16" fmla="*/ 2390115 w 2525917"/>
                <a:gd name="connsiteY16" fmla="*/ 1385180 h 1407813"/>
                <a:gd name="connsiteX17" fmla="*/ 2190938 w 2525917"/>
                <a:gd name="connsiteY17" fmla="*/ 1358020 h 1407813"/>
                <a:gd name="connsiteX18" fmla="*/ 2095877 w 2525917"/>
                <a:gd name="connsiteY18" fmla="*/ 1330859 h 1407813"/>
                <a:gd name="connsiteX19" fmla="*/ 1978182 w 2525917"/>
                <a:gd name="connsiteY19" fmla="*/ 1303699 h 1407813"/>
                <a:gd name="connsiteX20" fmla="*/ 1851433 w 2525917"/>
                <a:gd name="connsiteY20" fmla="*/ 1244851 h 1407813"/>
                <a:gd name="connsiteX21" fmla="*/ 1679418 w 2525917"/>
                <a:gd name="connsiteY21" fmla="*/ 1122629 h 1407813"/>
                <a:gd name="connsiteX22" fmla="*/ 1539089 w 2525917"/>
                <a:gd name="connsiteY22" fmla="*/ 1013988 h 1407813"/>
                <a:gd name="connsiteX23" fmla="*/ 1430447 w 2525917"/>
                <a:gd name="connsiteY23" fmla="*/ 923453 h 1407813"/>
                <a:gd name="connsiteX24" fmla="*/ 1308225 w 2525917"/>
                <a:gd name="connsiteY24" fmla="*/ 851026 h 1407813"/>
                <a:gd name="connsiteX25" fmla="*/ 1054728 w 2525917"/>
                <a:gd name="connsiteY25" fmla="*/ 751437 h 1407813"/>
                <a:gd name="connsiteX26" fmla="*/ 986827 w 2525917"/>
                <a:gd name="connsiteY26" fmla="*/ 683536 h 1407813"/>
                <a:gd name="connsiteX27" fmla="*/ 891766 w 2525917"/>
                <a:gd name="connsiteY27" fmla="*/ 574895 h 1407813"/>
                <a:gd name="connsiteX28" fmla="*/ 751437 w 2525917"/>
                <a:gd name="connsiteY28" fmla="*/ 434566 h 1407813"/>
                <a:gd name="connsiteX29" fmla="*/ 638269 w 2525917"/>
                <a:gd name="connsiteY29" fmla="*/ 334978 h 1407813"/>
                <a:gd name="connsiteX30" fmla="*/ 488887 w 2525917"/>
                <a:gd name="connsiteY30" fmla="*/ 221810 h 1407813"/>
                <a:gd name="connsiteX31" fmla="*/ 353085 w 2525917"/>
                <a:gd name="connsiteY31" fmla="*/ 144855 h 1407813"/>
                <a:gd name="connsiteX32" fmla="*/ 235390 w 2525917"/>
                <a:gd name="connsiteY32" fmla="*/ 86008 h 1407813"/>
                <a:gd name="connsiteX33" fmla="*/ 113168 w 2525917"/>
                <a:gd name="connsiteY33" fmla="*/ 36214 h 1407813"/>
                <a:gd name="connsiteX34" fmla="*/ 0 w 2525917"/>
                <a:gd name="connsiteY34" fmla="*/ 0 h 1407813"/>
                <a:gd name="connsiteX0" fmla="*/ 0 w 2525917"/>
                <a:gd name="connsiteY0" fmla="*/ 0 h 1407813"/>
                <a:gd name="connsiteX1" fmla="*/ 153909 w 2525917"/>
                <a:gd name="connsiteY1" fmla="*/ 18107 h 1407813"/>
                <a:gd name="connsiteX2" fmla="*/ 280657 w 2525917"/>
                <a:gd name="connsiteY2" fmla="*/ 45267 h 1407813"/>
                <a:gd name="connsiteX3" fmla="*/ 380245 w 2525917"/>
                <a:gd name="connsiteY3" fmla="*/ 86008 h 1407813"/>
                <a:gd name="connsiteX4" fmla="*/ 620162 w 2525917"/>
                <a:gd name="connsiteY4" fmla="*/ 158435 h 1407813"/>
                <a:gd name="connsiteX5" fmla="*/ 801231 w 2525917"/>
                <a:gd name="connsiteY5" fmla="*/ 230863 h 1407813"/>
                <a:gd name="connsiteX6" fmla="*/ 1018515 w 2525917"/>
                <a:gd name="connsiteY6" fmla="*/ 285184 h 1407813"/>
                <a:gd name="connsiteX7" fmla="*/ 1222218 w 2525917"/>
                <a:gd name="connsiteY7" fmla="*/ 316871 h 1407813"/>
                <a:gd name="connsiteX8" fmla="*/ 1398760 w 2525917"/>
                <a:gd name="connsiteY8" fmla="*/ 289711 h 1407813"/>
                <a:gd name="connsiteX9" fmla="*/ 1629623 w 2525917"/>
                <a:gd name="connsiteY9" fmla="*/ 312344 h 1407813"/>
                <a:gd name="connsiteX10" fmla="*/ 1815219 w 2525917"/>
                <a:gd name="connsiteY10" fmla="*/ 312344 h 1407813"/>
                <a:gd name="connsiteX11" fmla="*/ 1951021 w 2525917"/>
                <a:gd name="connsiteY11" fmla="*/ 375719 h 1407813"/>
                <a:gd name="connsiteX12" fmla="*/ 2104930 w 2525917"/>
                <a:gd name="connsiteY12" fmla="*/ 407405 h 1407813"/>
                <a:gd name="connsiteX13" fmla="*/ 2222625 w 2525917"/>
                <a:gd name="connsiteY13" fmla="*/ 439093 h 1407813"/>
                <a:gd name="connsiteX14" fmla="*/ 2331267 w 2525917"/>
                <a:gd name="connsiteY14" fmla="*/ 452673 h 1407813"/>
                <a:gd name="connsiteX15" fmla="*/ 2516863 w 2525917"/>
                <a:gd name="connsiteY15" fmla="*/ 466253 h 1407813"/>
                <a:gd name="connsiteX16" fmla="*/ 2525917 w 2525917"/>
                <a:gd name="connsiteY16" fmla="*/ 1407813 h 1407813"/>
                <a:gd name="connsiteX17" fmla="*/ 2390115 w 2525917"/>
                <a:gd name="connsiteY17" fmla="*/ 1385180 h 1407813"/>
                <a:gd name="connsiteX18" fmla="*/ 2190938 w 2525917"/>
                <a:gd name="connsiteY18" fmla="*/ 1358020 h 1407813"/>
                <a:gd name="connsiteX19" fmla="*/ 2095877 w 2525917"/>
                <a:gd name="connsiteY19" fmla="*/ 1330859 h 1407813"/>
                <a:gd name="connsiteX20" fmla="*/ 1978182 w 2525917"/>
                <a:gd name="connsiteY20" fmla="*/ 1303699 h 1407813"/>
                <a:gd name="connsiteX21" fmla="*/ 1851433 w 2525917"/>
                <a:gd name="connsiteY21" fmla="*/ 1244851 h 1407813"/>
                <a:gd name="connsiteX22" fmla="*/ 1679418 w 2525917"/>
                <a:gd name="connsiteY22" fmla="*/ 1122629 h 1407813"/>
                <a:gd name="connsiteX23" fmla="*/ 1539089 w 2525917"/>
                <a:gd name="connsiteY23" fmla="*/ 1013988 h 1407813"/>
                <a:gd name="connsiteX24" fmla="*/ 1430447 w 2525917"/>
                <a:gd name="connsiteY24" fmla="*/ 923453 h 1407813"/>
                <a:gd name="connsiteX25" fmla="*/ 1308225 w 2525917"/>
                <a:gd name="connsiteY25" fmla="*/ 851026 h 1407813"/>
                <a:gd name="connsiteX26" fmla="*/ 1054728 w 2525917"/>
                <a:gd name="connsiteY26" fmla="*/ 751437 h 1407813"/>
                <a:gd name="connsiteX27" fmla="*/ 986827 w 2525917"/>
                <a:gd name="connsiteY27" fmla="*/ 683536 h 1407813"/>
                <a:gd name="connsiteX28" fmla="*/ 891766 w 2525917"/>
                <a:gd name="connsiteY28" fmla="*/ 574895 h 1407813"/>
                <a:gd name="connsiteX29" fmla="*/ 751437 w 2525917"/>
                <a:gd name="connsiteY29" fmla="*/ 434566 h 1407813"/>
                <a:gd name="connsiteX30" fmla="*/ 638269 w 2525917"/>
                <a:gd name="connsiteY30" fmla="*/ 334978 h 1407813"/>
                <a:gd name="connsiteX31" fmla="*/ 488887 w 2525917"/>
                <a:gd name="connsiteY31" fmla="*/ 221810 h 1407813"/>
                <a:gd name="connsiteX32" fmla="*/ 353085 w 2525917"/>
                <a:gd name="connsiteY32" fmla="*/ 144855 h 1407813"/>
                <a:gd name="connsiteX33" fmla="*/ 235390 w 2525917"/>
                <a:gd name="connsiteY33" fmla="*/ 86008 h 1407813"/>
                <a:gd name="connsiteX34" fmla="*/ 113168 w 2525917"/>
                <a:gd name="connsiteY34" fmla="*/ 36214 h 1407813"/>
                <a:gd name="connsiteX35" fmla="*/ 0 w 2525917"/>
                <a:gd name="connsiteY35" fmla="*/ 0 h 1407813"/>
                <a:gd name="connsiteX0" fmla="*/ 0 w 2525917"/>
                <a:gd name="connsiteY0" fmla="*/ 0 h 1407813"/>
                <a:gd name="connsiteX1" fmla="*/ 153909 w 2525917"/>
                <a:gd name="connsiteY1" fmla="*/ 18107 h 1407813"/>
                <a:gd name="connsiteX2" fmla="*/ 280657 w 2525917"/>
                <a:gd name="connsiteY2" fmla="*/ 45267 h 1407813"/>
                <a:gd name="connsiteX3" fmla="*/ 380245 w 2525917"/>
                <a:gd name="connsiteY3" fmla="*/ 86008 h 1407813"/>
                <a:gd name="connsiteX4" fmla="*/ 620162 w 2525917"/>
                <a:gd name="connsiteY4" fmla="*/ 158435 h 1407813"/>
                <a:gd name="connsiteX5" fmla="*/ 801231 w 2525917"/>
                <a:gd name="connsiteY5" fmla="*/ 230863 h 1407813"/>
                <a:gd name="connsiteX6" fmla="*/ 1018515 w 2525917"/>
                <a:gd name="connsiteY6" fmla="*/ 285184 h 1407813"/>
                <a:gd name="connsiteX7" fmla="*/ 1222218 w 2525917"/>
                <a:gd name="connsiteY7" fmla="*/ 316871 h 1407813"/>
                <a:gd name="connsiteX8" fmla="*/ 1398760 w 2525917"/>
                <a:gd name="connsiteY8" fmla="*/ 289711 h 1407813"/>
                <a:gd name="connsiteX9" fmla="*/ 1629623 w 2525917"/>
                <a:gd name="connsiteY9" fmla="*/ 276130 h 1407813"/>
                <a:gd name="connsiteX10" fmla="*/ 1815219 w 2525917"/>
                <a:gd name="connsiteY10" fmla="*/ 312344 h 1407813"/>
                <a:gd name="connsiteX11" fmla="*/ 1951021 w 2525917"/>
                <a:gd name="connsiteY11" fmla="*/ 375719 h 1407813"/>
                <a:gd name="connsiteX12" fmla="*/ 2104930 w 2525917"/>
                <a:gd name="connsiteY12" fmla="*/ 407405 h 1407813"/>
                <a:gd name="connsiteX13" fmla="*/ 2222625 w 2525917"/>
                <a:gd name="connsiteY13" fmla="*/ 439093 h 1407813"/>
                <a:gd name="connsiteX14" fmla="*/ 2331267 w 2525917"/>
                <a:gd name="connsiteY14" fmla="*/ 452673 h 1407813"/>
                <a:gd name="connsiteX15" fmla="*/ 2516863 w 2525917"/>
                <a:gd name="connsiteY15" fmla="*/ 466253 h 1407813"/>
                <a:gd name="connsiteX16" fmla="*/ 2525917 w 2525917"/>
                <a:gd name="connsiteY16" fmla="*/ 1407813 h 1407813"/>
                <a:gd name="connsiteX17" fmla="*/ 2390115 w 2525917"/>
                <a:gd name="connsiteY17" fmla="*/ 1385180 h 1407813"/>
                <a:gd name="connsiteX18" fmla="*/ 2190938 w 2525917"/>
                <a:gd name="connsiteY18" fmla="*/ 1358020 h 1407813"/>
                <a:gd name="connsiteX19" fmla="*/ 2095877 w 2525917"/>
                <a:gd name="connsiteY19" fmla="*/ 1330859 h 1407813"/>
                <a:gd name="connsiteX20" fmla="*/ 1978182 w 2525917"/>
                <a:gd name="connsiteY20" fmla="*/ 1303699 h 1407813"/>
                <a:gd name="connsiteX21" fmla="*/ 1851433 w 2525917"/>
                <a:gd name="connsiteY21" fmla="*/ 1244851 h 1407813"/>
                <a:gd name="connsiteX22" fmla="*/ 1679418 w 2525917"/>
                <a:gd name="connsiteY22" fmla="*/ 1122629 h 1407813"/>
                <a:gd name="connsiteX23" fmla="*/ 1539089 w 2525917"/>
                <a:gd name="connsiteY23" fmla="*/ 1013988 h 1407813"/>
                <a:gd name="connsiteX24" fmla="*/ 1430447 w 2525917"/>
                <a:gd name="connsiteY24" fmla="*/ 923453 h 1407813"/>
                <a:gd name="connsiteX25" fmla="*/ 1308225 w 2525917"/>
                <a:gd name="connsiteY25" fmla="*/ 851026 h 1407813"/>
                <a:gd name="connsiteX26" fmla="*/ 1054728 w 2525917"/>
                <a:gd name="connsiteY26" fmla="*/ 751437 h 1407813"/>
                <a:gd name="connsiteX27" fmla="*/ 986827 w 2525917"/>
                <a:gd name="connsiteY27" fmla="*/ 683536 h 1407813"/>
                <a:gd name="connsiteX28" fmla="*/ 891766 w 2525917"/>
                <a:gd name="connsiteY28" fmla="*/ 574895 h 1407813"/>
                <a:gd name="connsiteX29" fmla="*/ 751437 w 2525917"/>
                <a:gd name="connsiteY29" fmla="*/ 434566 h 1407813"/>
                <a:gd name="connsiteX30" fmla="*/ 638269 w 2525917"/>
                <a:gd name="connsiteY30" fmla="*/ 334978 h 1407813"/>
                <a:gd name="connsiteX31" fmla="*/ 488887 w 2525917"/>
                <a:gd name="connsiteY31" fmla="*/ 221810 h 1407813"/>
                <a:gd name="connsiteX32" fmla="*/ 353085 w 2525917"/>
                <a:gd name="connsiteY32" fmla="*/ 144855 h 1407813"/>
                <a:gd name="connsiteX33" fmla="*/ 235390 w 2525917"/>
                <a:gd name="connsiteY33" fmla="*/ 86008 h 1407813"/>
                <a:gd name="connsiteX34" fmla="*/ 113168 w 2525917"/>
                <a:gd name="connsiteY34" fmla="*/ 36214 h 1407813"/>
                <a:gd name="connsiteX35" fmla="*/ 0 w 2525917"/>
                <a:gd name="connsiteY35" fmla="*/ 0 h 1407813"/>
                <a:gd name="connsiteX0" fmla="*/ 0 w 2525917"/>
                <a:gd name="connsiteY0" fmla="*/ 0 h 1407813"/>
                <a:gd name="connsiteX1" fmla="*/ 153909 w 2525917"/>
                <a:gd name="connsiteY1" fmla="*/ 18107 h 1407813"/>
                <a:gd name="connsiteX2" fmla="*/ 280657 w 2525917"/>
                <a:gd name="connsiteY2" fmla="*/ 45267 h 1407813"/>
                <a:gd name="connsiteX3" fmla="*/ 380245 w 2525917"/>
                <a:gd name="connsiteY3" fmla="*/ 86008 h 1407813"/>
                <a:gd name="connsiteX4" fmla="*/ 620162 w 2525917"/>
                <a:gd name="connsiteY4" fmla="*/ 158435 h 1407813"/>
                <a:gd name="connsiteX5" fmla="*/ 801231 w 2525917"/>
                <a:gd name="connsiteY5" fmla="*/ 230863 h 1407813"/>
                <a:gd name="connsiteX6" fmla="*/ 1032803 w 2525917"/>
                <a:gd name="connsiteY6" fmla="*/ 356621 h 1407813"/>
                <a:gd name="connsiteX7" fmla="*/ 1222218 w 2525917"/>
                <a:gd name="connsiteY7" fmla="*/ 316871 h 1407813"/>
                <a:gd name="connsiteX8" fmla="*/ 1398760 w 2525917"/>
                <a:gd name="connsiteY8" fmla="*/ 289711 h 1407813"/>
                <a:gd name="connsiteX9" fmla="*/ 1629623 w 2525917"/>
                <a:gd name="connsiteY9" fmla="*/ 276130 h 1407813"/>
                <a:gd name="connsiteX10" fmla="*/ 1815219 w 2525917"/>
                <a:gd name="connsiteY10" fmla="*/ 312344 h 1407813"/>
                <a:gd name="connsiteX11" fmla="*/ 1951021 w 2525917"/>
                <a:gd name="connsiteY11" fmla="*/ 375719 h 1407813"/>
                <a:gd name="connsiteX12" fmla="*/ 2104930 w 2525917"/>
                <a:gd name="connsiteY12" fmla="*/ 407405 h 1407813"/>
                <a:gd name="connsiteX13" fmla="*/ 2222625 w 2525917"/>
                <a:gd name="connsiteY13" fmla="*/ 439093 h 1407813"/>
                <a:gd name="connsiteX14" fmla="*/ 2331267 w 2525917"/>
                <a:gd name="connsiteY14" fmla="*/ 452673 h 1407813"/>
                <a:gd name="connsiteX15" fmla="*/ 2516863 w 2525917"/>
                <a:gd name="connsiteY15" fmla="*/ 466253 h 1407813"/>
                <a:gd name="connsiteX16" fmla="*/ 2525917 w 2525917"/>
                <a:gd name="connsiteY16" fmla="*/ 1407813 h 1407813"/>
                <a:gd name="connsiteX17" fmla="*/ 2390115 w 2525917"/>
                <a:gd name="connsiteY17" fmla="*/ 1385180 h 1407813"/>
                <a:gd name="connsiteX18" fmla="*/ 2190938 w 2525917"/>
                <a:gd name="connsiteY18" fmla="*/ 1358020 h 1407813"/>
                <a:gd name="connsiteX19" fmla="*/ 2095877 w 2525917"/>
                <a:gd name="connsiteY19" fmla="*/ 1330859 h 1407813"/>
                <a:gd name="connsiteX20" fmla="*/ 1978182 w 2525917"/>
                <a:gd name="connsiteY20" fmla="*/ 1303699 h 1407813"/>
                <a:gd name="connsiteX21" fmla="*/ 1851433 w 2525917"/>
                <a:gd name="connsiteY21" fmla="*/ 1244851 h 1407813"/>
                <a:gd name="connsiteX22" fmla="*/ 1679418 w 2525917"/>
                <a:gd name="connsiteY22" fmla="*/ 1122629 h 1407813"/>
                <a:gd name="connsiteX23" fmla="*/ 1539089 w 2525917"/>
                <a:gd name="connsiteY23" fmla="*/ 1013988 h 1407813"/>
                <a:gd name="connsiteX24" fmla="*/ 1430447 w 2525917"/>
                <a:gd name="connsiteY24" fmla="*/ 923453 h 1407813"/>
                <a:gd name="connsiteX25" fmla="*/ 1308225 w 2525917"/>
                <a:gd name="connsiteY25" fmla="*/ 851026 h 1407813"/>
                <a:gd name="connsiteX26" fmla="*/ 1054728 w 2525917"/>
                <a:gd name="connsiteY26" fmla="*/ 751437 h 1407813"/>
                <a:gd name="connsiteX27" fmla="*/ 986827 w 2525917"/>
                <a:gd name="connsiteY27" fmla="*/ 683536 h 1407813"/>
                <a:gd name="connsiteX28" fmla="*/ 891766 w 2525917"/>
                <a:gd name="connsiteY28" fmla="*/ 574895 h 1407813"/>
                <a:gd name="connsiteX29" fmla="*/ 751437 w 2525917"/>
                <a:gd name="connsiteY29" fmla="*/ 434566 h 1407813"/>
                <a:gd name="connsiteX30" fmla="*/ 638269 w 2525917"/>
                <a:gd name="connsiteY30" fmla="*/ 334978 h 1407813"/>
                <a:gd name="connsiteX31" fmla="*/ 488887 w 2525917"/>
                <a:gd name="connsiteY31" fmla="*/ 221810 h 1407813"/>
                <a:gd name="connsiteX32" fmla="*/ 353085 w 2525917"/>
                <a:gd name="connsiteY32" fmla="*/ 144855 h 1407813"/>
                <a:gd name="connsiteX33" fmla="*/ 235390 w 2525917"/>
                <a:gd name="connsiteY33" fmla="*/ 86008 h 1407813"/>
                <a:gd name="connsiteX34" fmla="*/ 113168 w 2525917"/>
                <a:gd name="connsiteY34" fmla="*/ 36214 h 1407813"/>
                <a:gd name="connsiteX35" fmla="*/ 0 w 2525917"/>
                <a:gd name="connsiteY35" fmla="*/ 0 h 1407813"/>
                <a:gd name="connsiteX0" fmla="*/ 0 w 2525917"/>
                <a:gd name="connsiteY0" fmla="*/ 0 h 1407813"/>
                <a:gd name="connsiteX1" fmla="*/ 153909 w 2525917"/>
                <a:gd name="connsiteY1" fmla="*/ 18107 h 1407813"/>
                <a:gd name="connsiteX2" fmla="*/ 280657 w 2525917"/>
                <a:gd name="connsiteY2" fmla="*/ 45267 h 1407813"/>
                <a:gd name="connsiteX3" fmla="*/ 380245 w 2525917"/>
                <a:gd name="connsiteY3" fmla="*/ 86008 h 1407813"/>
                <a:gd name="connsiteX4" fmla="*/ 620162 w 2525917"/>
                <a:gd name="connsiteY4" fmla="*/ 158435 h 1407813"/>
                <a:gd name="connsiteX5" fmla="*/ 801231 w 2525917"/>
                <a:gd name="connsiteY5" fmla="*/ 230863 h 1407813"/>
                <a:gd name="connsiteX6" fmla="*/ 1032803 w 2525917"/>
                <a:gd name="connsiteY6" fmla="*/ 356621 h 1407813"/>
                <a:gd name="connsiteX7" fmla="*/ 1265080 w 2525917"/>
                <a:gd name="connsiteY7" fmla="*/ 431171 h 1407813"/>
                <a:gd name="connsiteX8" fmla="*/ 1398760 w 2525917"/>
                <a:gd name="connsiteY8" fmla="*/ 289711 h 1407813"/>
                <a:gd name="connsiteX9" fmla="*/ 1629623 w 2525917"/>
                <a:gd name="connsiteY9" fmla="*/ 276130 h 1407813"/>
                <a:gd name="connsiteX10" fmla="*/ 1815219 w 2525917"/>
                <a:gd name="connsiteY10" fmla="*/ 312344 h 1407813"/>
                <a:gd name="connsiteX11" fmla="*/ 1951021 w 2525917"/>
                <a:gd name="connsiteY11" fmla="*/ 375719 h 1407813"/>
                <a:gd name="connsiteX12" fmla="*/ 2104930 w 2525917"/>
                <a:gd name="connsiteY12" fmla="*/ 407405 h 1407813"/>
                <a:gd name="connsiteX13" fmla="*/ 2222625 w 2525917"/>
                <a:gd name="connsiteY13" fmla="*/ 439093 h 1407813"/>
                <a:gd name="connsiteX14" fmla="*/ 2331267 w 2525917"/>
                <a:gd name="connsiteY14" fmla="*/ 452673 h 1407813"/>
                <a:gd name="connsiteX15" fmla="*/ 2516863 w 2525917"/>
                <a:gd name="connsiteY15" fmla="*/ 466253 h 1407813"/>
                <a:gd name="connsiteX16" fmla="*/ 2525917 w 2525917"/>
                <a:gd name="connsiteY16" fmla="*/ 1407813 h 1407813"/>
                <a:gd name="connsiteX17" fmla="*/ 2390115 w 2525917"/>
                <a:gd name="connsiteY17" fmla="*/ 1385180 h 1407813"/>
                <a:gd name="connsiteX18" fmla="*/ 2190938 w 2525917"/>
                <a:gd name="connsiteY18" fmla="*/ 1358020 h 1407813"/>
                <a:gd name="connsiteX19" fmla="*/ 2095877 w 2525917"/>
                <a:gd name="connsiteY19" fmla="*/ 1330859 h 1407813"/>
                <a:gd name="connsiteX20" fmla="*/ 1978182 w 2525917"/>
                <a:gd name="connsiteY20" fmla="*/ 1303699 h 1407813"/>
                <a:gd name="connsiteX21" fmla="*/ 1851433 w 2525917"/>
                <a:gd name="connsiteY21" fmla="*/ 1244851 h 1407813"/>
                <a:gd name="connsiteX22" fmla="*/ 1679418 w 2525917"/>
                <a:gd name="connsiteY22" fmla="*/ 1122629 h 1407813"/>
                <a:gd name="connsiteX23" fmla="*/ 1539089 w 2525917"/>
                <a:gd name="connsiteY23" fmla="*/ 1013988 h 1407813"/>
                <a:gd name="connsiteX24" fmla="*/ 1430447 w 2525917"/>
                <a:gd name="connsiteY24" fmla="*/ 923453 h 1407813"/>
                <a:gd name="connsiteX25" fmla="*/ 1308225 w 2525917"/>
                <a:gd name="connsiteY25" fmla="*/ 851026 h 1407813"/>
                <a:gd name="connsiteX26" fmla="*/ 1054728 w 2525917"/>
                <a:gd name="connsiteY26" fmla="*/ 751437 h 1407813"/>
                <a:gd name="connsiteX27" fmla="*/ 986827 w 2525917"/>
                <a:gd name="connsiteY27" fmla="*/ 683536 h 1407813"/>
                <a:gd name="connsiteX28" fmla="*/ 891766 w 2525917"/>
                <a:gd name="connsiteY28" fmla="*/ 574895 h 1407813"/>
                <a:gd name="connsiteX29" fmla="*/ 751437 w 2525917"/>
                <a:gd name="connsiteY29" fmla="*/ 434566 h 1407813"/>
                <a:gd name="connsiteX30" fmla="*/ 638269 w 2525917"/>
                <a:gd name="connsiteY30" fmla="*/ 334978 h 1407813"/>
                <a:gd name="connsiteX31" fmla="*/ 488887 w 2525917"/>
                <a:gd name="connsiteY31" fmla="*/ 221810 h 1407813"/>
                <a:gd name="connsiteX32" fmla="*/ 353085 w 2525917"/>
                <a:gd name="connsiteY32" fmla="*/ 144855 h 1407813"/>
                <a:gd name="connsiteX33" fmla="*/ 235390 w 2525917"/>
                <a:gd name="connsiteY33" fmla="*/ 86008 h 1407813"/>
                <a:gd name="connsiteX34" fmla="*/ 113168 w 2525917"/>
                <a:gd name="connsiteY34" fmla="*/ 36214 h 1407813"/>
                <a:gd name="connsiteX35" fmla="*/ 0 w 2525917"/>
                <a:gd name="connsiteY35" fmla="*/ 0 h 1407813"/>
                <a:gd name="connsiteX0" fmla="*/ 0 w 2525917"/>
                <a:gd name="connsiteY0" fmla="*/ 0 h 1407813"/>
                <a:gd name="connsiteX1" fmla="*/ 153909 w 2525917"/>
                <a:gd name="connsiteY1" fmla="*/ 18107 h 1407813"/>
                <a:gd name="connsiteX2" fmla="*/ 280657 w 2525917"/>
                <a:gd name="connsiteY2" fmla="*/ 45267 h 1407813"/>
                <a:gd name="connsiteX3" fmla="*/ 380245 w 2525917"/>
                <a:gd name="connsiteY3" fmla="*/ 86008 h 1407813"/>
                <a:gd name="connsiteX4" fmla="*/ 620162 w 2525917"/>
                <a:gd name="connsiteY4" fmla="*/ 158435 h 1407813"/>
                <a:gd name="connsiteX5" fmla="*/ 801231 w 2525917"/>
                <a:gd name="connsiteY5" fmla="*/ 230863 h 1407813"/>
                <a:gd name="connsiteX6" fmla="*/ 1032803 w 2525917"/>
                <a:gd name="connsiteY6" fmla="*/ 356621 h 1407813"/>
                <a:gd name="connsiteX7" fmla="*/ 1265080 w 2525917"/>
                <a:gd name="connsiteY7" fmla="*/ 431171 h 1407813"/>
                <a:gd name="connsiteX8" fmla="*/ 1460673 w 2525917"/>
                <a:gd name="connsiteY8" fmla="*/ 442111 h 1407813"/>
                <a:gd name="connsiteX9" fmla="*/ 1629623 w 2525917"/>
                <a:gd name="connsiteY9" fmla="*/ 276130 h 1407813"/>
                <a:gd name="connsiteX10" fmla="*/ 1815219 w 2525917"/>
                <a:gd name="connsiteY10" fmla="*/ 312344 h 1407813"/>
                <a:gd name="connsiteX11" fmla="*/ 1951021 w 2525917"/>
                <a:gd name="connsiteY11" fmla="*/ 375719 h 1407813"/>
                <a:gd name="connsiteX12" fmla="*/ 2104930 w 2525917"/>
                <a:gd name="connsiteY12" fmla="*/ 407405 h 1407813"/>
                <a:gd name="connsiteX13" fmla="*/ 2222625 w 2525917"/>
                <a:gd name="connsiteY13" fmla="*/ 439093 h 1407813"/>
                <a:gd name="connsiteX14" fmla="*/ 2331267 w 2525917"/>
                <a:gd name="connsiteY14" fmla="*/ 452673 h 1407813"/>
                <a:gd name="connsiteX15" fmla="*/ 2516863 w 2525917"/>
                <a:gd name="connsiteY15" fmla="*/ 466253 h 1407813"/>
                <a:gd name="connsiteX16" fmla="*/ 2525917 w 2525917"/>
                <a:gd name="connsiteY16" fmla="*/ 1407813 h 1407813"/>
                <a:gd name="connsiteX17" fmla="*/ 2390115 w 2525917"/>
                <a:gd name="connsiteY17" fmla="*/ 1385180 h 1407813"/>
                <a:gd name="connsiteX18" fmla="*/ 2190938 w 2525917"/>
                <a:gd name="connsiteY18" fmla="*/ 1358020 h 1407813"/>
                <a:gd name="connsiteX19" fmla="*/ 2095877 w 2525917"/>
                <a:gd name="connsiteY19" fmla="*/ 1330859 h 1407813"/>
                <a:gd name="connsiteX20" fmla="*/ 1978182 w 2525917"/>
                <a:gd name="connsiteY20" fmla="*/ 1303699 h 1407813"/>
                <a:gd name="connsiteX21" fmla="*/ 1851433 w 2525917"/>
                <a:gd name="connsiteY21" fmla="*/ 1244851 h 1407813"/>
                <a:gd name="connsiteX22" fmla="*/ 1679418 w 2525917"/>
                <a:gd name="connsiteY22" fmla="*/ 1122629 h 1407813"/>
                <a:gd name="connsiteX23" fmla="*/ 1539089 w 2525917"/>
                <a:gd name="connsiteY23" fmla="*/ 1013988 h 1407813"/>
                <a:gd name="connsiteX24" fmla="*/ 1430447 w 2525917"/>
                <a:gd name="connsiteY24" fmla="*/ 923453 h 1407813"/>
                <a:gd name="connsiteX25" fmla="*/ 1308225 w 2525917"/>
                <a:gd name="connsiteY25" fmla="*/ 851026 h 1407813"/>
                <a:gd name="connsiteX26" fmla="*/ 1054728 w 2525917"/>
                <a:gd name="connsiteY26" fmla="*/ 751437 h 1407813"/>
                <a:gd name="connsiteX27" fmla="*/ 986827 w 2525917"/>
                <a:gd name="connsiteY27" fmla="*/ 683536 h 1407813"/>
                <a:gd name="connsiteX28" fmla="*/ 891766 w 2525917"/>
                <a:gd name="connsiteY28" fmla="*/ 574895 h 1407813"/>
                <a:gd name="connsiteX29" fmla="*/ 751437 w 2525917"/>
                <a:gd name="connsiteY29" fmla="*/ 434566 h 1407813"/>
                <a:gd name="connsiteX30" fmla="*/ 638269 w 2525917"/>
                <a:gd name="connsiteY30" fmla="*/ 334978 h 1407813"/>
                <a:gd name="connsiteX31" fmla="*/ 488887 w 2525917"/>
                <a:gd name="connsiteY31" fmla="*/ 221810 h 1407813"/>
                <a:gd name="connsiteX32" fmla="*/ 353085 w 2525917"/>
                <a:gd name="connsiteY32" fmla="*/ 144855 h 1407813"/>
                <a:gd name="connsiteX33" fmla="*/ 235390 w 2525917"/>
                <a:gd name="connsiteY33" fmla="*/ 86008 h 1407813"/>
                <a:gd name="connsiteX34" fmla="*/ 113168 w 2525917"/>
                <a:gd name="connsiteY34" fmla="*/ 36214 h 1407813"/>
                <a:gd name="connsiteX35" fmla="*/ 0 w 2525917"/>
                <a:gd name="connsiteY35" fmla="*/ 0 h 1407813"/>
                <a:gd name="connsiteX0" fmla="*/ 0 w 2525917"/>
                <a:gd name="connsiteY0" fmla="*/ 0 h 1407813"/>
                <a:gd name="connsiteX1" fmla="*/ 153909 w 2525917"/>
                <a:gd name="connsiteY1" fmla="*/ 18107 h 1407813"/>
                <a:gd name="connsiteX2" fmla="*/ 280657 w 2525917"/>
                <a:gd name="connsiteY2" fmla="*/ 45267 h 1407813"/>
                <a:gd name="connsiteX3" fmla="*/ 380245 w 2525917"/>
                <a:gd name="connsiteY3" fmla="*/ 86008 h 1407813"/>
                <a:gd name="connsiteX4" fmla="*/ 620162 w 2525917"/>
                <a:gd name="connsiteY4" fmla="*/ 158435 h 1407813"/>
                <a:gd name="connsiteX5" fmla="*/ 801231 w 2525917"/>
                <a:gd name="connsiteY5" fmla="*/ 230863 h 1407813"/>
                <a:gd name="connsiteX6" fmla="*/ 1032803 w 2525917"/>
                <a:gd name="connsiteY6" fmla="*/ 356621 h 1407813"/>
                <a:gd name="connsiteX7" fmla="*/ 1265080 w 2525917"/>
                <a:gd name="connsiteY7" fmla="*/ 431171 h 1407813"/>
                <a:gd name="connsiteX8" fmla="*/ 1460673 w 2525917"/>
                <a:gd name="connsiteY8" fmla="*/ 442111 h 1407813"/>
                <a:gd name="connsiteX9" fmla="*/ 1729635 w 2525917"/>
                <a:gd name="connsiteY9" fmla="*/ 466630 h 1407813"/>
                <a:gd name="connsiteX10" fmla="*/ 1815219 w 2525917"/>
                <a:gd name="connsiteY10" fmla="*/ 312344 h 1407813"/>
                <a:gd name="connsiteX11" fmla="*/ 1951021 w 2525917"/>
                <a:gd name="connsiteY11" fmla="*/ 375719 h 1407813"/>
                <a:gd name="connsiteX12" fmla="*/ 2104930 w 2525917"/>
                <a:gd name="connsiteY12" fmla="*/ 407405 h 1407813"/>
                <a:gd name="connsiteX13" fmla="*/ 2222625 w 2525917"/>
                <a:gd name="connsiteY13" fmla="*/ 439093 h 1407813"/>
                <a:gd name="connsiteX14" fmla="*/ 2331267 w 2525917"/>
                <a:gd name="connsiteY14" fmla="*/ 452673 h 1407813"/>
                <a:gd name="connsiteX15" fmla="*/ 2516863 w 2525917"/>
                <a:gd name="connsiteY15" fmla="*/ 466253 h 1407813"/>
                <a:gd name="connsiteX16" fmla="*/ 2525917 w 2525917"/>
                <a:gd name="connsiteY16" fmla="*/ 1407813 h 1407813"/>
                <a:gd name="connsiteX17" fmla="*/ 2390115 w 2525917"/>
                <a:gd name="connsiteY17" fmla="*/ 1385180 h 1407813"/>
                <a:gd name="connsiteX18" fmla="*/ 2190938 w 2525917"/>
                <a:gd name="connsiteY18" fmla="*/ 1358020 h 1407813"/>
                <a:gd name="connsiteX19" fmla="*/ 2095877 w 2525917"/>
                <a:gd name="connsiteY19" fmla="*/ 1330859 h 1407813"/>
                <a:gd name="connsiteX20" fmla="*/ 1978182 w 2525917"/>
                <a:gd name="connsiteY20" fmla="*/ 1303699 h 1407813"/>
                <a:gd name="connsiteX21" fmla="*/ 1851433 w 2525917"/>
                <a:gd name="connsiteY21" fmla="*/ 1244851 h 1407813"/>
                <a:gd name="connsiteX22" fmla="*/ 1679418 w 2525917"/>
                <a:gd name="connsiteY22" fmla="*/ 1122629 h 1407813"/>
                <a:gd name="connsiteX23" fmla="*/ 1539089 w 2525917"/>
                <a:gd name="connsiteY23" fmla="*/ 1013988 h 1407813"/>
                <a:gd name="connsiteX24" fmla="*/ 1430447 w 2525917"/>
                <a:gd name="connsiteY24" fmla="*/ 923453 h 1407813"/>
                <a:gd name="connsiteX25" fmla="*/ 1308225 w 2525917"/>
                <a:gd name="connsiteY25" fmla="*/ 851026 h 1407813"/>
                <a:gd name="connsiteX26" fmla="*/ 1054728 w 2525917"/>
                <a:gd name="connsiteY26" fmla="*/ 751437 h 1407813"/>
                <a:gd name="connsiteX27" fmla="*/ 986827 w 2525917"/>
                <a:gd name="connsiteY27" fmla="*/ 683536 h 1407813"/>
                <a:gd name="connsiteX28" fmla="*/ 891766 w 2525917"/>
                <a:gd name="connsiteY28" fmla="*/ 574895 h 1407813"/>
                <a:gd name="connsiteX29" fmla="*/ 751437 w 2525917"/>
                <a:gd name="connsiteY29" fmla="*/ 434566 h 1407813"/>
                <a:gd name="connsiteX30" fmla="*/ 638269 w 2525917"/>
                <a:gd name="connsiteY30" fmla="*/ 334978 h 1407813"/>
                <a:gd name="connsiteX31" fmla="*/ 488887 w 2525917"/>
                <a:gd name="connsiteY31" fmla="*/ 221810 h 1407813"/>
                <a:gd name="connsiteX32" fmla="*/ 353085 w 2525917"/>
                <a:gd name="connsiteY32" fmla="*/ 144855 h 1407813"/>
                <a:gd name="connsiteX33" fmla="*/ 235390 w 2525917"/>
                <a:gd name="connsiteY33" fmla="*/ 86008 h 1407813"/>
                <a:gd name="connsiteX34" fmla="*/ 113168 w 2525917"/>
                <a:gd name="connsiteY34" fmla="*/ 36214 h 1407813"/>
                <a:gd name="connsiteX35" fmla="*/ 0 w 2525917"/>
                <a:gd name="connsiteY35" fmla="*/ 0 h 1407813"/>
                <a:gd name="connsiteX0" fmla="*/ 0 w 2525917"/>
                <a:gd name="connsiteY0" fmla="*/ 0 h 1407813"/>
                <a:gd name="connsiteX1" fmla="*/ 153909 w 2525917"/>
                <a:gd name="connsiteY1" fmla="*/ 18107 h 1407813"/>
                <a:gd name="connsiteX2" fmla="*/ 280657 w 2525917"/>
                <a:gd name="connsiteY2" fmla="*/ 45267 h 1407813"/>
                <a:gd name="connsiteX3" fmla="*/ 380245 w 2525917"/>
                <a:gd name="connsiteY3" fmla="*/ 86008 h 1407813"/>
                <a:gd name="connsiteX4" fmla="*/ 620162 w 2525917"/>
                <a:gd name="connsiteY4" fmla="*/ 158435 h 1407813"/>
                <a:gd name="connsiteX5" fmla="*/ 801231 w 2525917"/>
                <a:gd name="connsiteY5" fmla="*/ 230863 h 1407813"/>
                <a:gd name="connsiteX6" fmla="*/ 1032803 w 2525917"/>
                <a:gd name="connsiteY6" fmla="*/ 356621 h 1407813"/>
                <a:gd name="connsiteX7" fmla="*/ 1265080 w 2525917"/>
                <a:gd name="connsiteY7" fmla="*/ 431171 h 1407813"/>
                <a:gd name="connsiteX8" fmla="*/ 1460673 w 2525917"/>
                <a:gd name="connsiteY8" fmla="*/ 442111 h 1407813"/>
                <a:gd name="connsiteX9" fmla="*/ 1729635 w 2525917"/>
                <a:gd name="connsiteY9" fmla="*/ 466630 h 1407813"/>
                <a:gd name="connsiteX10" fmla="*/ 1815219 w 2525917"/>
                <a:gd name="connsiteY10" fmla="*/ 312344 h 1407813"/>
                <a:gd name="connsiteX11" fmla="*/ 1951021 w 2525917"/>
                <a:gd name="connsiteY11" fmla="*/ 375719 h 1407813"/>
                <a:gd name="connsiteX12" fmla="*/ 2104930 w 2525917"/>
                <a:gd name="connsiteY12" fmla="*/ 407405 h 1407813"/>
                <a:gd name="connsiteX13" fmla="*/ 2222625 w 2525917"/>
                <a:gd name="connsiteY13" fmla="*/ 439093 h 1407813"/>
                <a:gd name="connsiteX14" fmla="*/ 2331267 w 2525917"/>
                <a:gd name="connsiteY14" fmla="*/ 452673 h 1407813"/>
                <a:gd name="connsiteX15" fmla="*/ 2516863 w 2525917"/>
                <a:gd name="connsiteY15" fmla="*/ 466253 h 1407813"/>
                <a:gd name="connsiteX16" fmla="*/ 2525917 w 2525917"/>
                <a:gd name="connsiteY16" fmla="*/ 1407813 h 1407813"/>
                <a:gd name="connsiteX17" fmla="*/ 2390115 w 2525917"/>
                <a:gd name="connsiteY17" fmla="*/ 1385180 h 1407813"/>
                <a:gd name="connsiteX18" fmla="*/ 2190938 w 2525917"/>
                <a:gd name="connsiteY18" fmla="*/ 1358020 h 1407813"/>
                <a:gd name="connsiteX19" fmla="*/ 2095877 w 2525917"/>
                <a:gd name="connsiteY19" fmla="*/ 1330859 h 1407813"/>
                <a:gd name="connsiteX20" fmla="*/ 1978182 w 2525917"/>
                <a:gd name="connsiteY20" fmla="*/ 1303699 h 1407813"/>
                <a:gd name="connsiteX21" fmla="*/ 1851433 w 2525917"/>
                <a:gd name="connsiteY21" fmla="*/ 1244851 h 1407813"/>
                <a:gd name="connsiteX22" fmla="*/ 1679418 w 2525917"/>
                <a:gd name="connsiteY22" fmla="*/ 1122629 h 1407813"/>
                <a:gd name="connsiteX23" fmla="*/ 1539089 w 2525917"/>
                <a:gd name="connsiteY23" fmla="*/ 1013988 h 1407813"/>
                <a:gd name="connsiteX24" fmla="*/ 1430447 w 2525917"/>
                <a:gd name="connsiteY24" fmla="*/ 923453 h 1407813"/>
                <a:gd name="connsiteX25" fmla="*/ 1308225 w 2525917"/>
                <a:gd name="connsiteY25" fmla="*/ 851026 h 1407813"/>
                <a:gd name="connsiteX26" fmla="*/ 1054728 w 2525917"/>
                <a:gd name="connsiteY26" fmla="*/ 751437 h 1407813"/>
                <a:gd name="connsiteX27" fmla="*/ 986827 w 2525917"/>
                <a:gd name="connsiteY27" fmla="*/ 683536 h 1407813"/>
                <a:gd name="connsiteX28" fmla="*/ 891766 w 2525917"/>
                <a:gd name="connsiteY28" fmla="*/ 574895 h 1407813"/>
                <a:gd name="connsiteX29" fmla="*/ 751437 w 2525917"/>
                <a:gd name="connsiteY29" fmla="*/ 434566 h 1407813"/>
                <a:gd name="connsiteX30" fmla="*/ 638269 w 2525917"/>
                <a:gd name="connsiteY30" fmla="*/ 334978 h 1407813"/>
                <a:gd name="connsiteX31" fmla="*/ 488887 w 2525917"/>
                <a:gd name="connsiteY31" fmla="*/ 221810 h 1407813"/>
                <a:gd name="connsiteX32" fmla="*/ 353085 w 2525917"/>
                <a:gd name="connsiteY32" fmla="*/ 144855 h 1407813"/>
                <a:gd name="connsiteX33" fmla="*/ 235390 w 2525917"/>
                <a:gd name="connsiteY33" fmla="*/ 86008 h 1407813"/>
                <a:gd name="connsiteX34" fmla="*/ 113168 w 2525917"/>
                <a:gd name="connsiteY34" fmla="*/ 36214 h 1407813"/>
                <a:gd name="connsiteX35" fmla="*/ 0 w 2525917"/>
                <a:gd name="connsiteY35" fmla="*/ 0 h 1407813"/>
                <a:gd name="connsiteX0" fmla="*/ 0 w 2525917"/>
                <a:gd name="connsiteY0" fmla="*/ 0 h 1407813"/>
                <a:gd name="connsiteX1" fmla="*/ 153909 w 2525917"/>
                <a:gd name="connsiteY1" fmla="*/ 18107 h 1407813"/>
                <a:gd name="connsiteX2" fmla="*/ 280657 w 2525917"/>
                <a:gd name="connsiteY2" fmla="*/ 45267 h 1407813"/>
                <a:gd name="connsiteX3" fmla="*/ 380245 w 2525917"/>
                <a:gd name="connsiteY3" fmla="*/ 86008 h 1407813"/>
                <a:gd name="connsiteX4" fmla="*/ 620162 w 2525917"/>
                <a:gd name="connsiteY4" fmla="*/ 158435 h 1407813"/>
                <a:gd name="connsiteX5" fmla="*/ 801231 w 2525917"/>
                <a:gd name="connsiteY5" fmla="*/ 230863 h 1407813"/>
                <a:gd name="connsiteX6" fmla="*/ 1032803 w 2525917"/>
                <a:gd name="connsiteY6" fmla="*/ 356621 h 1407813"/>
                <a:gd name="connsiteX7" fmla="*/ 1265080 w 2525917"/>
                <a:gd name="connsiteY7" fmla="*/ 431171 h 1407813"/>
                <a:gd name="connsiteX8" fmla="*/ 1460673 w 2525917"/>
                <a:gd name="connsiteY8" fmla="*/ 442111 h 1407813"/>
                <a:gd name="connsiteX9" fmla="*/ 1729635 w 2525917"/>
                <a:gd name="connsiteY9" fmla="*/ 466630 h 1407813"/>
                <a:gd name="connsiteX10" fmla="*/ 1877132 w 2525917"/>
                <a:gd name="connsiteY10" fmla="*/ 488556 h 1407813"/>
                <a:gd name="connsiteX11" fmla="*/ 1951021 w 2525917"/>
                <a:gd name="connsiteY11" fmla="*/ 375719 h 1407813"/>
                <a:gd name="connsiteX12" fmla="*/ 2104930 w 2525917"/>
                <a:gd name="connsiteY12" fmla="*/ 407405 h 1407813"/>
                <a:gd name="connsiteX13" fmla="*/ 2222625 w 2525917"/>
                <a:gd name="connsiteY13" fmla="*/ 439093 h 1407813"/>
                <a:gd name="connsiteX14" fmla="*/ 2331267 w 2525917"/>
                <a:gd name="connsiteY14" fmla="*/ 452673 h 1407813"/>
                <a:gd name="connsiteX15" fmla="*/ 2516863 w 2525917"/>
                <a:gd name="connsiteY15" fmla="*/ 466253 h 1407813"/>
                <a:gd name="connsiteX16" fmla="*/ 2525917 w 2525917"/>
                <a:gd name="connsiteY16" fmla="*/ 1407813 h 1407813"/>
                <a:gd name="connsiteX17" fmla="*/ 2390115 w 2525917"/>
                <a:gd name="connsiteY17" fmla="*/ 1385180 h 1407813"/>
                <a:gd name="connsiteX18" fmla="*/ 2190938 w 2525917"/>
                <a:gd name="connsiteY18" fmla="*/ 1358020 h 1407813"/>
                <a:gd name="connsiteX19" fmla="*/ 2095877 w 2525917"/>
                <a:gd name="connsiteY19" fmla="*/ 1330859 h 1407813"/>
                <a:gd name="connsiteX20" fmla="*/ 1978182 w 2525917"/>
                <a:gd name="connsiteY20" fmla="*/ 1303699 h 1407813"/>
                <a:gd name="connsiteX21" fmla="*/ 1851433 w 2525917"/>
                <a:gd name="connsiteY21" fmla="*/ 1244851 h 1407813"/>
                <a:gd name="connsiteX22" fmla="*/ 1679418 w 2525917"/>
                <a:gd name="connsiteY22" fmla="*/ 1122629 h 1407813"/>
                <a:gd name="connsiteX23" fmla="*/ 1539089 w 2525917"/>
                <a:gd name="connsiteY23" fmla="*/ 1013988 h 1407813"/>
                <a:gd name="connsiteX24" fmla="*/ 1430447 w 2525917"/>
                <a:gd name="connsiteY24" fmla="*/ 923453 h 1407813"/>
                <a:gd name="connsiteX25" fmla="*/ 1308225 w 2525917"/>
                <a:gd name="connsiteY25" fmla="*/ 851026 h 1407813"/>
                <a:gd name="connsiteX26" fmla="*/ 1054728 w 2525917"/>
                <a:gd name="connsiteY26" fmla="*/ 751437 h 1407813"/>
                <a:gd name="connsiteX27" fmla="*/ 986827 w 2525917"/>
                <a:gd name="connsiteY27" fmla="*/ 683536 h 1407813"/>
                <a:gd name="connsiteX28" fmla="*/ 891766 w 2525917"/>
                <a:gd name="connsiteY28" fmla="*/ 574895 h 1407813"/>
                <a:gd name="connsiteX29" fmla="*/ 751437 w 2525917"/>
                <a:gd name="connsiteY29" fmla="*/ 434566 h 1407813"/>
                <a:gd name="connsiteX30" fmla="*/ 638269 w 2525917"/>
                <a:gd name="connsiteY30" fmla="*/ 334978 h 1407813"/>
                <a:gd name="connsiteX31" fmla="*/ 488887 w 2525917"/>
                <a:gd name="connsiteY31" fmla="*/ 221810 h 1407813"/>
                <a:gd name="connsiteX32" fmla="*/ 353085 w 2525917"/>
                <a:gd name="connsiteY32" fmla="*/ 144855 h 1407813"/>
                <a:gd name="connsiteX33" fmla="*/ 235390 w 2525917"/>
                <a:gd name="connsiteY33" fmla="*/ 86008 h 1407813"/>
                <a:gd name="connsiteX34" fmla="*/ 113168 w 2525917"/>
                <a:gd name="connsiteY34" fmla="*/ 36214 h 1407813"/>
                <a:gd name="connsiteX35" fmla="*/ 0 w 2525917"/>
                <a:gd name="connsiteY35" fmla="*/ 0 h 1407813"/>
                <a:gd name="connsiteX0" fmla="*/ 0 w 2526388"/>
                <a:gd name="connsiteY0" fmla="*/ 0 h 1407813"/>
                <a:gd name="connsiteX1" fmla="*/ 153909 w 2526388"/>
                <a:gd name="connsiteY1" fmla="*/ 18107 h 1407813"/>
                <a:gd name="connsiteX2" fmla="*/ 280657 w 2526388"/>
                <a:gd name="connsiteY2" fmla="*/ 45267 h 1407813"/>
                <a:gd name="connsiteX3" fmla="*/ 380245 w 2526388"/>
                <a:gd name="connsiteY3" fmla="*/ 86008 h 1407813"/>
                <a:gd name="connsiteX4" fmla="*/ 620162 w 2526388"/>
                <a:gd name="connsiteY4" fmla="*/ 158435 h 1407813"/>
                <a:gd name="connsiteX5" fmla="*/ 801231 w 2526388"/>
                <a:gd name="connsiteY5" fmla="*/ 230863 h 1407813"/>
                <a:gd name="connsiteX6" fmla="*/ 1032803 w 2526388"/>
                <a:gd name="connsiteY6" fmla="*/ 356621 h 1407813"/>
                <a:gd name="connsiteX7" fmla="*/ 1265080 w 2526388"/>
                <a:gd name="connsiteY7" fmla="*/ 431171 h 1407813"/>
                <a:gd name="connsiteX8" fmla="*/ 1460673 w 2526388"/>
                <a:gd name="connsiteY8" fmla="*/ 442111 h 1407813"/>
                <a:gd name="connsiteX9" fmla="*/ 1729635 w 2526388"/>
                <a:gd name="connsiteY9" fmla="*/ 466630 h 1407813"/>
                <a:gd name="connsiteX10" fmla="*/ 1877132 w 2526388"/>
                <a:gd name="connsiteY10" fmla="*/ 488556 h 1407813"/>
                <a:gd name="connsiteX11" fmla="*/ 1951021 w 2526388"/>
                <a:gd name="connsiteY11" fmla="*/ 375719 h 1407813"/>
                <a:gd name="connsiteX12" fmla="*/ 2104930 w 2526388"/>
                <a:gd name="connsiteY12" fmla="*/ 407405 h 1407813"/>
                <a:gd name="connsiteX13" fmla="*/ 2222625 w 2526388"/>
                <a:gd name="connsiteY13" fmla="*/ 439093 h 1407813"/>
                <a:gd name="connsiteX14" fmla="*/ 2331267 w 2526388"/>
                <a:gd name="connsiteY14" fmla="*/ 452673 h 1407813"/>
                <a:gd name="connsiteX15" fmla="*/ 2526388 w 2526388"/>
                <a:gd name="connsiteY15" fmla="*/ 551978 h 1407813"/>
                <a:gd name="connsiteX16" fmla="*/ 2525917 w 2526388"/>
                <a:gd name="connsiteY16" fmla="*/ 1407813 h 1407813"/>
                <a:gd name="connsiteX17" fmla="*/ 2390115 w 2526388"/>
                <a:gd name="connsiteY17" fmla="*/ 1385180 h 1407813"/>
                <a:gd name="connsiteX18" fmla="*/ 2190938 w 2526388"/>
                <a:gd name="connsiteY18" fmla="*/ 1358020 h 1407813"/>
                <a:gd name="connsiteX19" fmla="*/ 2095877 w 2526388"/>
                <a:gd name="connsiteY19" fmla="*/ 1330859 h 1407813"/>
                <a:gd name="connsiteX20" fmla="*/ 1978182 w 2526388"/>
                <a:gd name="connsiteY20" fmla="*/ 1303699 h 1407813"/>
                <a:gd name="connsiteX21" fmla="*/ 1851433 w 2526388"/>
                <a:gd name="connsiteY21" fmla="*/ 1244851 h 1407813"/>
                <a:gd name="connsiteX22" fmla="*/ 1679418 w 2526388"/>
                <a:gd name="connsiteY22" fmla="*/ 1122629 h 1407813"/>
                <a:gd name="connsiteX23" fmla="*/ 1539089 w 2526388"/>
                <a:gd name="connsiteY23" fmla="*/ 1013988 h 1407813"/>
                <a:gd name="connsiteX24" fmla="*/ 1430447 w 2526388"/>
                <a:gd name="connsiteY24" fmla="*/ 923453 h 1407813"/>
                <a:gd name="connsiteX25" fmla="*/ 1308225 w 2526388"/>
                <a:gd name="connsiteY25" fmla="*/ 851026 h 1407813"/>
                <a:gd name="connsiteX26" fmla="*/ 1054728 w 2526388"/>
                <a:gd name="connsiteY26" fmla="*/ 751437 h 1407813"/>
                <a:gd name="connsiteX27" fmla="*/ 986827 w 2526388"/>
                <a:gd name="connsiteY27" fmla="*/ 683536 h 1407813"/>
                <a:gd name="connsiteX28" fmla="*/ 891766 w 2526388"/>
                <a:gd name="connsiteY28" fmla="*/ 574895 h 1407813"/>
                <a:gd name="connsiteX29" fmla="*/ 751437 w 2526388"/>
                <a:gd name="connsiteY29" fmla="*/ 434566 h 1407813"/>
                <a:gd name="connsiteX30" fmla="*/ 638269 w 2526388"/>
                <a:gd name="connsiteY30" fmla="*/ 334978 h 1407813"/>
                <a:gd name="connsiteX31" fmla="*/ 488887 w 2526388"/>
                <a:gd name="connsiteY31" fmla="*/ 221810 h 1407813"/>
                <a:gd name="connsiteX32" fmla="*/ 353085 w 2526388"/>
                <a:gd name="connsiteY32" fmla="*/ 144855 h 1407813"/>
                <a:gd name="connsiteX33" fmla="*/ 235390 w 2526388"/>
                <a:gd name="connsiteY33" fmla="*/ 86008 h 1407813"/>
                <a:gd name="connsiteX34" fmla="*/ 113168 w 2526388"/>
                <a:gd name="connsiteY34" fmla="*/ 36214 h 1407813"/>
                <a:gd name="connsiteX35" fmla="*/ 0 w 2526388"/>
                <a:gd name="connsiteY35" fmla="*/ 0 h 1407813"/>
                <a:gd name="connsiteX0" fmla="*/ 0 w 2526388"/>
                <a:gd name="connsiteY0" fmla="*/ 0 h 1407813"/>
                <a:gd name="connsiteX1" fmla="*/ 153909 w 2526388"/>
                <a:gd name="connsiteY1" fmla="*/ 18107 h 1407813"/>
                <a:gd name="connsiteX2" fmla="*/ 280657 w 2526388"/>
                <a:gd name="connsiteY2" fmla="*/ 45267 h 1407813"/>
                <a:gd name="connsiteX3" fmla="*/ 380245 w 2526388"/>
                <a:gd name="connsiteY3" fmla="*/ 86008 h 1407813"/>
                <a:gd name="connsiteX4" fmla="*/ 620162 w 2526388"/>
                <a:gd name="connsiteY4" fmla="*/ 158435 h 1407813"/>
                <a:gd name="connsiteX5" fmla="*/ 801231 w 2526388"/>
                <a:gd name="connsiteY5" fmla="*/ 230863 h 1407813"/>
                <a:gd name="connsiteX6" fmla="*/ 1032803 w 2526388"/>
                <a:gd name="connsiteY6" fmla="*/ 356621 h 1407813"/>
                <a:gd name="connsiteX7" fmla="*/ 1265080 w 2526388"/>
                <a:gd name="connsiteY7" fmla="*/ 431171 h 1407813"/>
                <a:gd name="connsiteX8" fmla="*/ 1460673 w 2526388"/>
                <a:gd name="connsiteY8" fmla="*/ 442111 h 1407813"/>
                <a:gd name="connsiteX9" fmla="*/ 1729635 w 2526388"/>
                <a:gd name="connsiteY9" fmla="*/ 466630 h 1407813"/>
                <a:gd name="connsiteX10" fmla="*/ 1877132 w 2526388"/>
                <a:gd name="connsiteY10" fmla="*/ 488556 h 1407813"/>
                <a:gd name="connsiteX11" fmla="*/ 1951021 w 2526388"/>
                <a:gd name="connsiteY11" fmla="*/ 375719 h 1407813"/>
                <a:gd name="connsiteX12" fmla="*/ 2104930 w 2526388"/>
                <a:gd name="connsiteY12" fmla="*/ 407405 h 1407813"/>
                <a:gd name="connsiteX13" fmla="*/ 2222625 w 2526388"/>
                <a:gd name="connsiteY13" fmla="*/ 439093 h 1407813"/>
                <a:gd name="connsiteX14" fmla="*/ 2364605 w 2526388"/>
                <a:gd name="connsiteY14" fmla="*/ 562211 h 1407813"/>
                <a:gd name="connsiteX15" fmla="*/ 2526388 w 2526388"/>
                <a:gd name="connsiteY15" fmla="*/ 551978 h 1407813"/>
                <a:gd name="connsiteX16" fmla="*/ 2525917 w 2526388"/>
                <a:gd name="connsiteY16" fmla="*/ 1407813 h 1407813"/>
                <a:gd name="connsiteX17" fmla="*/ 2390115 w 2526388"/>
                <a:gd name="connsiteY17" fmla="*/ 1385180 h 1407813"/>
                <a:gd name="connsiteX18" fmla="*/ 2190938 w 2526388"/>
                <a:gd name="connsiteY18" fmla="*/ 1358020 h 1407813"/>
                <a:gd name="connsiteX19" fmla="*/ 2095877 w 2526388"/>
                <a:gd name="connsiteY19" fmla="*/ 1330859 h 1407813"/>
                <a:gd name="connsiteX20" fmla="*/ 1978182 w 2526388"/>
                <a:gd name="connsiteY20" fmla="*/ 1303699 h 1407813"/>
                <a:gd name="connsiteX21" fmla="*/ 1851433 w 2526388"/>
                <a:gd name="connsiteY21" fmla="*/ 1244851 h 1407813"/>
                <a:gd name="connsiteX22" fmla="*/ 1679418 w 2526388"/>
                <a:gd name="connsiteY22" fmla="*/ 1122629 h 1407813"/>
                <a:gd name="connsiteX23" fmla="*/ 1539089 w 2526388"/>
                <a:gd name="connsiteY23" fmla="*/ 1013988 h 1407813"/>
                <a:gd name="connsiteX24" fmla="*/ 1430447 w 2526388"/>
                <a:gd name="connsiteY24" fmla="*/ 923453 h 1407813"/>
                <a:gd name="connsiteX25" fmla="*/ 1308225 w 2526388"/>
                <a:gd name="connsiteY25" fmla="*/ 851026 h 1407813"/>
                <a:gd name="connsiteX26" fmla="*/ 1054728 w 2526388"/>
                <a:gd name="connsiteY26" fmla="*/ 751437 h 1407813"/>
                <a:gd name="connsiteX27" fmla="*/ 986827 w 2526388"/>
                <a:gd name="connsiteY27" fmla="*/ 683536 h 1407813"/>
                <a:gd name="connsiteX28" fmla="*/ 891766 w 2526388"/>
                <a:gd name="connsiteY28" fmla="*/ 574895 h 1407813"/>
                <a:gd name="connsiteX29" fmla="*/ 751437 w 2526388"/>
                <a:gd name="connsiteY29" fmla="*/ 434566 h 1407813"/>
                <a:gd name="connsiteX30" fmla="*/ 638269 w 2526388"/>
                <a:gd name="connsiteY30" fmla="*/ 334978 h 1407813"/>
                <a:gd name="connsiteX31" fmla="*/ 488887 w 2526388"/>
                <a:gd name="connsiteY31" fmla="*/ 221810 h 1407813"/>
                <a:gd name="connsiteX32" fmla="*/ 353085 w 2526388"/>
                <a:gd name="connsiteY32" fmla="*/ 144855 h 1407813"/>
                <a:gd name="connsiteX33" fmla="*/ 235390 w 2526388"/>
                <a:gd name="connsiteY33" fmla="*/ 86008 h 1407813"/>
                <a:gd name="connsiteX34" fmla="*/ 113168 w 2526388"/>
                <a:gd name="connsiteY34" fmla="*/ 36214 h 1407813"/>
                <a:gd name="connsiteX35" fmla="*/ 0 w 2526388"/>
                <a:gd name="connsiteY35" fmla="*/ 0 h 1407813"/>
                <a:gd name="connsiteX0" fmla="*/ 0 w 2526388"/>
                <a:gd name="connsiteY0" fmla="*/ 0 h 1407813"/>
                <a:gd name="connsiteX1" fmla="*/ 153909 w 2526388"/>
                <a:gd name="connsiteY1" fmla="*/ 18107 h 1407813"/>
                <a:gd name="connsiteX2" fmla="*/ 280657 w 2526388"/>
                <a:gd name="connsiteY2" fmla="*/ 45267 h 1407813"/>
                <a:gd name="connsiteX3" fmla="*/ 380245 w 2526388"/>
                <a:gd name="connsiteY3" fmla="*/ 86008 h 1407813"/>
                <a:gd name="connsiteX4" fmla="*/ 620162 w 2526388"/>
                <a:gd name="connsiteY4" fmla="*/ 158435 h 1407813"/>
                <a:gd name="connsiteX5" fmla="*/ 801231 w 2526388"/>
                <a:gd name="connsiteY5" fmla="*/ 230863 h 1407813"/>
                <a:gd name="connsiteX6" fmla="*/ 1032803 w 2526388"/>
                <a:gd name="connsiteY6" fmla="*/ 356621 h 1407813"/>
                <a:gd name="connsiteX7" fmla="*/ 1265080 w 2526388"/>
                <a:gd name="connsiteY7" fmla="*/ 431171 h 1407813"/>
                <a:gd name="connsiteX8" fmla="*/ 1460673 w 2526388"/>
                <a:gd name="connsiteY8" fmla="*/ 442111 h 1407813"/>
                <a:gd name="connsiteX9" fmla="*/ 1729635 w 2526388"/>
                <a:gd name="connsiteY9" fmla="*/ 466630 h 1407813"/>
                <a:gd name="connsiteX10" fmla="*/ 1877132 w 2526388"/>
                <a:gd name="connsiteY10" fmla="*/ 488556 h 1407813"/>
                <a:gd name="connsiteX11" fmla="*/ 1951021 w 2526388"/>
                <a:gd name="connsiteY11" fmla="*/ 375719 h 1407813"/>
                <a:gd name="connsiteX12" fmla="*/ 2104930 w 2526388"/>
                <a:gd name="connsiteY12" fmla="*/ 407405 h 1407813"/>
                <a:gd name="connsiteX13" fmla="*/ 2251200 w 2526388"/>
                <a:gd name="connsiteY13" fmla="*/ 586731 h 1407813"/>
                <a:gd name="connsiteX14" fmla="*/ 2364605 w 2526388"/>
                <a:gd name="connsiteY14" fmla="*/ 562211 h 1407813"/>
                <a:gd name="connsiteX15" fmla="*/ 2526388 w 2526388"/>
                <a:gd name="connsiteY15" fmla="*/ 551978 h 1407813"/>
                <a:gd name="connsiteX16" fmla="*/ 2525917 w 2526388"/>
                <a:gd name="connsiteY16" fmla="*/ 1407813 h 1407813"/>
                <a:gd name="connsiteX17" fmla="*/ 2390115 w 2526388"/>
                <a:gd name="connsiteY17" fmla="*/ 1385180 h 1407813"/>
                <a:gd name="connsiteX18" fmla="*/ 2190938 w 2526388"/>
                <a:gd name="connsiteY18" fmla="*/ 1358020 h 1407813"/>
                <a:gd name="connsiteX19" fmla="*/ 2095877 w 2526388"/>
                <a:gd name="connsiteY19" fmla="*/ 1330859 h 1407813"/>
                <a:gd name="connsiteX20" fmla="*/ 1978182 w 2526388"/>
                <a:gd name="connsiteY20" fmla="*/ 1303699 h 1407813"/>
                <a:gd name="connsiteX21" fmla="*/ 1851433 w 2526388"/>
                <a:gd name="connsiteY21" fmla="*/ 1244851 h 1407813"/>
                <a:gd name="connsiteX22" fmla="*/ 1679418 w 2526388"/>
                <a:gd name="connsiteY22" fmla="*/ 1122629 h 1407813"/>
                <a:gd name="connsiteX23" fmla="*/ 1539089 w 2526388"/>
                <a:gd name="connsiteY23" fmla="*/ 1013988 h 1407813"/>
                <a:gd name="connsiteX24" fmla="*/ 1430447 w 2526388"/>
                <a:gd name="connsiteY24" fmla="*/ 923453 h 1407813"/>
                <a:gd name="connsiteX25" fmla="*/ 1308225 w 2526388"/>
                <a:gd name="connsiteY25" fmla="*/ 851026 h 1407813"/>
                <a:gd name="connsiteX26" fmla="*/ 1054728 w 2526388"/>
                <a:gd name="connsiteY26" fmla="*/ 751437 h 1407813"/>
                <a:gd name="connsiteX27" fmla="*/ 986827 w 2526388"/>
                <a:gd name="connsiteY27" fmla="*/ 683536 h 1407813"/>
                <a:gd name="connsiteX28" fmla="*/ 891766 w 2526388"/>
                <a:gd name="connsiteY28" fmla="*/ 574895 h 1407813"/>
                <a:gd name="connsiteX29" fmla="*/ 751437 w 2526388"/>
                <a:gd name="connsiteY29" fmla="*/ 434566 h 1407813"/>
                <a:gd name="connsiteX30" fmla="*/ 638269 w 2526388"/>
                <a:gd name="connsiteY30" fmla="*/ 334978 h 1407813"/>
                <a:gd name="connsiteX31" fmla="*/ 488887 w 2526388"/>
                <a:gd name="connsiteY31" fmla="*/ 221810 h 1407813"/>
                <a:gd name="connsiteX32" fmla="*/ 353085 w 2526388"/>
                <a:gd name="connsiteY32" fmla="*/ 144855 h 1407813"/>
                <a:gd name="connsiteX33" fmla="*/ 235390 w 2526388"/>
                <a:gd name="connsiteY33" fmla="*/ 86008 h 1407813"/>
                <a:gd name="connsiteX34" fmla="*/ 113168 w 2526388"/>
                <a:gd name="connsiteY34" fmla="*/ 36214 h 1407813"/>
                <a:gd name="connsiteX35" fmla="*/ 0 w 2526388"/>
                <a:gd name="connsiteY35" fmla="*/ 0 h 1407813"/>
                <a:gd name="connsiteX0" fmla="*/ 0 w 2526388"/>
                <a:gd name="connsiteY0" fmla="*/ 0 h 1407813"/>
                <a:gd name="connsiteX1" fmla="*/ 153909 w 2526388"/>
                <a:gd name="connsiteY1" fmla="*/ 18107 h 1407813"/>
                <a:gd name="connsiteX2" fmla="*/ 280657 w 2526388"/>
                <a:gd name="connsiteY2" fmla="*/ 45267 h 1407813"/>
                <a:gd name="connsiteX3" fmla="*/ 380245 w 2526388"/>
                <a:gd name="connsiteY3" fmla="*/ 86008 h 1407813"/>
                <a:gd name="connsiteX4" fmla="*/ 620162 w 2526388"/>
                <a:gd name="connsiteY4" fmla="*/ 158435 h 1407813"/>
                <a:gd name="connsiteX5" fmla="*/ 801231 w 2526388"/>
                <a:gd name="connsiteY5" fmla="*/ 230863 h 1407813"/>
                <a:gd name="connsiteX6" fmla="*/ 1032803 w 2526388"/>
                <a:gd name="connsiteY6" fmla="*/ 356621 h 1407813"/>
                <a:gd name="connsiteX7" fmla="*/ 1265080 w 2526388"/>
                <a:gd name="connsiteY7" fmla="*/ 431171 h 1407813"/>
                <a:gd name="connsiteX8" fmla="*/ 1460673 w 2526388"/>
                <a:gd name="connsiteY8" fmla="*/ 442111 h 1407813"/>
                <a:gd name="connsiteX9" fmla="*/ 1729635 w 2526388"/>
                <a:gd name="connsiteY9" fmla="*/ 466630 h 1407813"/>
                <a:gd name="connsiteX10" fmla="*/ 1877132 w 2526388"/>
                <a:gd name="connsiteY10" fmla="*/ 488556 h 1407813"/>
                <a:gd name="connsiteX11" fmla="*/ 1951021 w 2526388"/>
                <a:gd name="connsiteY11" fmla="*/ 375719 h 1407813"/>
                <a:gd name="connsiteX12" fmla="*/ 2123980 w 2526388"/>
                <a:gd name="connsiteY12" fmla="*/ 574092 h 1407813"/>
                <a:gd name="connsiteX13" fmla="*/ 2251200 w 2526388"/>
                <a:gd name="connsiteY13" fmla="*/ 586731 h 1407813"/>
                <a:gd name="connsiteX14" fmla="*/ 2364605 w 2526388"/>
                <a:gd name="connsiteY14" fmla="*/ 562211 h 1407813"/>
                <a:gd name="connsiteX15" fmla="*/ 2526388 w 2526388"/>
                <a:gd name="connsiteY15" fmla="*/ 551978 h 1407813"/>
                <a:gd name="connsiteX16" fmla="*/ 2525917 w 2526388"/>
                <a:gd name="connsiteY16" fmla="*/ 1407813 h 1407813"/>
                <a:gd name="connsiteX17" fmla="*/ 2390115 w 2526388"/>
                <a:gd name="connsiteY17" fmla="*/ 1385180 h 1407813"/>
                <a:gd name="connsiteX18" fmla="*/ 2190938 w 2526388"/>
                <a:gd name="connsiteY18" fmla="*/ 1358020 h 1407813"/>
                <a:gd name="connsiteX19" fmla="*/ 2095877 w 2526388"/>
                <a:gd name="connsiteY19" fmla="*/ 1330859 h 1407813"/>
                <a:gd name="connsiteX20" fmla="*/ 1978182 w 2526388"/>
                <a:gd name="connsiteY20" fmla="*/ 1303699 h 1407813"/>
                <a:gd name="connsiteX21" fmla="*/ 1851433 w 2526388"/>
                <a:gd name="connsiteY21" fmla="*/ 1244851 h 1407813"/>
                <a:gd name="connsiteX22" fmla="*/ 1679418 w 2526388"/>
                <a:gd name="connsiteY22" fmla="*/ 1122629 h 1407813"/>
                <a:gd name="connsiteX23" fmla="*/ 1539089 w 2526388"/>
                <a:gd name="connsiteY23" fmla="*/ 1013988 h 1407813"/>
                <a:gd name="connsiteX24" fmla="*/ 1430447 w 2526388"/>
                <a:gd name="connsiteY24" fmla="*/ 923453 h 1407813"/>
                <a:gd name="connsiteX25" fmla="*/ 1308225 w 2526388"/>
                <a:gd name="connsiteY25" fmla="*/ 851026 h 1407813"/>
                <a:gd name="connsiteX26" fmla="*/ 1054728 w 2526388"/>
                <a:gd name="connsiteY26" fmla="*/ 751437 h 1407813"/>
                <a:gd name="connsiteX27" fmla="*/ 986827 w 2526388"/>
                <a:gd name="connsiteY27" fmla="*/ 683536 h 1407813"/>
                <a:gd name="connsiteX28" fmla="*/ 891766 w 2526388"/>
                <a:gd name="connsiteY28" fmla="*/ 574895 h 1407813"/>
                <a:gd name="connsiteX29" fmla="*/ 751437 w 2526388"/>
                <a:gd name="connsiteY29" fmla="*/ 434566 h 1407813"/>
                <a:gd name="connsiteX30" fmla="*/ 638269 w 2526388"/>
                <a:gd name="connsiteY30" fmla="*/ 334978 h 1407813"/>
                <a:gd name="connsiteX31" fmla="*/ 488887 w 2526388"/>
                <a:gd name="connsiteY31" fmla="*/ 221810 h 1407813"/>
                <a:gd name="connsiteX32" fmla="*/ 353085 w 2526388"/>
                <a:gd name="connsiteY32" fmla="*/ 144855 h 1407813"/>
                <a:gd name="connsiteX33" fmla="*/ 235390 w 2526388"/>
                <a:gd name="connsiteY33" fmla="*/ 86008 h 1407813"/>
                <a:gd name="connsiteX34" fmla="*/ 113168 w 2526388"/>
                <a:gd name="connsiteY34" fmla="*/ 36214 h 1407813"/>
                <a:gd name="connsiteX35" fmla="*/ 0 w 2526388"/>
                <a:gd name="connsiteY35" fmla="*/ 0 h 1407813"/>
                <a:gd name="connsiteX0" fmla="*/ 0 w 2526388"/>
                <a:gd name="connsiteY0" fmla="*/ 0 h 1407813"/>
                <a:gd name="connsiteX1" fmla="*/ 153909 w 2526388"/>
                <a:gd name="connsiteY1" fmla="*/ 18107 h 1407813"/>
                <a:gd name="connsiteX2" fmla="*/ 280657 w 2526388"/>
                <a:gd name="connsiteY2" fmla="*/ 45267 h 1407813"/>
                <a:gd name="connsiteX3" fmla="*/ 380245 w 2526388"/>
                <a:gd name="connsiteY3" fmla="*/ 86008 h 1407813"/>
                <a:gd name="connsiteX4" fmla="*/ 620162 w 2526388"/>
                <a:gd name="connsiteY4" fmla="*/ 158435 h 1407813"/>
                <a:gd name="connsiteX5" fmla="*/ 801231 w 2526388"/>
                <a:gd name="connsiteY5" fmla="*/ 230863 h 1407813"/>
                <a:gd name="connsiteX6" fmla="*/ 1032803 w 2526388"/>
                <a:gd name="connsiteY6" fmla="*/ 356621 h 1407813"/>
                <a:gd name="connsiteX7" fmla="*/ 1265080 w 2526388"/>
                <a:gd name="connsiteY7" fmla="*/ 431171 h 1407813"/>
                <a:gd name="connsiteX8" fmla="*/ 1460673 w 2526388"/>
                <a:gd name="connsiteY8" fmla="*/ 442111 h 1407813"/>
                <a:gd name="connsiteX9" fmla="*/ 1729635 w 2526388"/>
                <a:gd name="connsiteY9" fmla="*/ 466630 h 1407813"/>
                <a:gd name="connsiteX10" fmla="*/ 1877132 w 2526388"/>
                <a:gd name="connsiteY10" fmla="*/ 488556 h 1407813"/>
                <a:gd name="connsiteX11" fmla="*/ 1979596 w 2526388"/>
                <a:gd name="connsiteY11" fmla="*/ 523356 h 1407813"/>
                <a:gd name="connsiteX12" fmla="*/ 2123980 w 2526388"/>
                <a:gd name="connsiteY12" fmla="*/ 574092 h 1407813"/>
                <a:gd name="connsiteX13" fmla="*/ 2251200 w 2526388"/>
                <a:gd name="connsiteY13" fmla="*/ 586731 h 1407813"/>
                <a:gd name="connsiteX14" fmla="*/ 2364605 w 2526388"/>
                <a:gd name="connsiteY14" fmla="*/ 562211 h 1407813"/>
                <a:gd name="connsiteX15" fmla="*/ 2526388 w 2526388"/>
                <a:gd name="connsiteY15" fmla="*/ 551978 h 1407813"/>
                <a:gd name="connsiteX16" fmla="*/ 2525917 w 2526388"/>
                <a:gd name="connsiteY16" fmla="*/ 1407813 h 1407813"/>
                <a:gd name="connsiteX17" fmla="*/ 2390115 w 2526388"/>
                <a:gd name="connsiteY17" fmla="*/ 1385180 h 1407813"/>
                <a:gd name="connsiteX18" fmla="*/ 2190938 w 2526388"/>
                <a:gd name="connsiteY18" fmla="*/ 1358020 h 1407813"/>
                <a:gd name="connsiteX19" fmla="*/ 2095877 w 2526388"/>
                <a:gd name="connsiteY19" fmla="*/ 1330859 h 1407813"/>
                <a:gd name="connsiteX20" fmla="*/ 1978182 w 2526388"/>
                <a:gd name="connsiteY20" fmla="*/ 1303699 h 1407813"/>
                <a:gd name="connsiteX21" fmla="*/ 1851433 w 2526388"/>
                <a:gd name="connsiteY21" fmla="*/ 1244851 h 1407813"/>
                <a:gd name="connsiteX22" fmla="*/ 1679418 w 2526388"/>
                <a:gd name="connsiteY22" fmla="*/ 1122629 h 1407813"/>
                <a:gd name="connsiteX23" fmla="*/ 1539089 w 2526388"/>
                <a:gd name="connsiteY23" fmla="*/ 1013988 h 1407813"/>
                <a:gd name="connsiteX24" fmla="*/ 1430447 w 2526388"/>
                <a:gd name="connsiteY24" fmla="*/ 923453 h 1407813"/>
                <a:gd name="connsiteX25" fmla="*/ 1308225 w 2526388"/>
                <a:gd name="connsiteY25" fmla="*/ 851026 h 1407813"/>
                <a:gd name="connsiteX26" fmla="*/ 1054728 w 2526388"/>
                <a:gd name="connsiteY26" fmla="*/ 751437 h 1407813"/>
                <a:gd name="connsiteX27" fmla="*/ 986827 w 2526388"/>
                <a:gd name="connsiteY27" fmla="*/ 683536 h 1407813"/>
                <a:gd name="connsiteX28" fmla="*/ 891766 w 2526388"/>
                <a:gd name="connsiteY28" fmla="*/ 574895 h 1407813"/>
                <a:gd name="connsiteX29" fmla="*/ 751437 w 2526388"/>
                <a:gd name="connsiteY29" fmla="*/ 434566 h 1407813"/>
                <a:gd name="connsiteX30" fmla="*/ 638269 w 2526388"/>
                <a:gd name="connsiteY30" fmla="*/ 334978 h 1407813"/>
                <a:gd name="connsiteX31" fmla="*/ 488887 w 2526388"/>
                <a:gd name="connsiteY31" fmla="*/ 221810 h 1407813"/>
                <a:gd name="connsiteX32" fmla="*/ 353085 w 2526388"/>
                <a:gd name="connsiteY32" fmla="*/ 144855 h 1407813"/>
                <a:gd name="connsiteX33" fmla="*/ 235390 w 2526388"/>
                <a:gd name="connsiteY33" fmla="*/ 86008 h 1407813"/>
                <a:gd name="connsiteX34" fmla="*/ 113168 w 2526388"/>
                <a:gd name="connsiteY34" fmla="*/ 36214 h 1407813"/>
                <a:gd name="connsiteX35" fmla="*/ 0 w 2526388"/>
                <a:gd name="connsiteY35" fmla="*/ 0 h 1407813"/>
                <a:gd name="connsiteX0" fmla="*/ 0 w 2526388"/>
                <a:gd name="connsiteY0" fmla="*/ 0 h 1407813"/>
                <a:gd name="connsiteX1" fmla="*/ 153909 w 2526388"/>
                <a:gd name="connsiteY1" fmla="*/ 18107 h 1407813"/>
                <a:gd name="connsiteX2" fmla="*/ 280657 w 2526388"/>
                <a:gd name="connsiteY2" fmla="*/ 45267 h 1407813"/>
                <a:gd name="connsiteX3" fmla="*/ 380245 w 2526388"/>
                <a:gd name="connsiteY3" fmla="*/ 86008 h 1407813"/>
                <a:gd name="connsiteX4" fmla="*/ 620162 w 2526388"/>
                <a:gd name="connsiteY4" fmla="*/ 158435 h 1407813"/>
                <a:gd name="connsiteX5" fmla="*/ 801231 w 2526388"/>
                <a:gd name="connsiteY5" fmla="*/ 230863 h 1407813"/>
                <a:gd name="connsiteX6" fmla="*/ 1032803 w 2526388"/>
                <a:gd name="connsiteY6" fmla="*/ 356621 h 1407813"/>
                <a:gd name="connsiteX7" fmla="*/ 1265080 w 2526388"/>
                <a:gd name="connsiteY7" fmla="*/ 431171 h 1407813"/>
                <a:gd name="connsiteX8" fmla="*/ 1460673 w 2526388"/>
                <a:gd name="connsiteY8" fmla="*/ 442111 h 1407813"/>
                <a:gd name="connsiteX9" fmla="*/ 1729635 w 2526388"/>
                <a:gd name="connsiteY9" fmla="*/ 466630 h 1407813"/>
                <a:gd name="connsiteX10" fmla="*/ 1829507 w 2526388"/>
                <a:gd name="connsiteY10" fmla="*/ 526656 h 1407813"/>
                <a:gd name="connsiteX11" fmla="*/ 1979596 w 2526388"/>
                <a:gd name="connsiteY11" fmla="*/ 523356 h 1407813"/>
                <a:gd name="connsiteX12" fmla="*/ 2123980 w 2526388"/>
                <a:gd name="connsiteY12" fmla="*/ 574092 h 1407813"/>
                <a:gd name="connsiteX13" fmla="*/ 2251200 w 2526388"/>
                <a:gd name="connsiteY13" fmla="*/ 586731 h 1407813"/>
                <a:gd name="connsiteX14" fmla="*/ 2364605 w 2526388"/>
                <a:gd name="connsiteY14" fmla="*/ 562211 h 1407813"/>
                <a:gd name="connsiteX15" fmla="*/ 2526388 w 2526388"/>
                <a:gd name="connsiteY15" fmla="*/ 551978 h 1407813"/>
                <a:gd name="connsiteX16" fmla="*/ 2525917 w 2526388"/>
                <a:gd name="connsiteY16" fmla="*/ 1407813 h 1407813"/>
                <a:gd name="connsiteX17" fmla="*/ 2390115 w 2526388"/>
                <a:gd name="connsiteY17" fmla="*/ 1385180 h 1407813"/>
                <a:gd name="connsiteX18" fmla="*/ 2190938 w 2526388"/>
                <a:gd name="connsiteY18" fmla="*/ 1358020 h 1407813"/>
                <a:gd name="connsiteX19" fmla="*/ 2095877 w 2526388"/>
                <a:gd name="connsiteY19" fmla="*/ 1330859 h 1407813"/>
                <a:gd name="connsiteX20" fmla="*/ 1978182 w 2526388"/>
                <a:gd name="connsiteY20" fmla="*/ 1303699 h 1407813"/>
                <a:gd name="connsiteX21" fmla="*/ 1851433 w 2526388"/>
                <a:gd name="connsiteY21" fmla="*/ 1244851 h 1407813"/>
                <a:gd name="connsiteX22" fmla="*/ 1679418 w 2526388"/>
                <a:gd name="connsiteY22" fmla="*/ 1122629 h 1407813"/>
                <a:gd name="connsiteX23" fmla="*/ 1539089 w 2526388"/>
                <a:gd name="connsiteY23" fmla="*/ 1013988 h 1407813"/>
                <a:gd name="connsiteX24" fmla="*/ 1430447 w 2526388"/>
                <a:gd name="connsiteY24" fmla="*/ 923453 h 1407813"/>
                <a:gd name="connsiteX25" fmla="*/ 1308225 w 2526388"/>
                <a:gd name="connsiteY25" fmla="*/ 851026 h 1407813"/>
                <a:gd name="connsiteX26" fmla="*/ 1054728 w 2526388"/>
                <a:gd name="connsiteY26" fmla="*/ 751437 h 1407813"/>
                <a:gd name="connsiteX27" fmla="*/ 986827 w 2526388"/>
                <a:gd name="connsiteY27" fmla="*/ 683536 h 1407813"/>
                <a:gd name="connsiteX28" fmla="*/ 891766 w 2526388"/>
                <a:gd name="connsiteY28" fmla="*/ 574895 h 1407813"/>
                <a:gd name="connsiteX29" fmla="*/ 751437 w 2526388"/>
                <a:gd name="connsiteY29" fmla="*/ 434566 h 1407813"/>
                <a:gd name="connsiteX30" fmla="*/ 638269 w 2526388"/>
                <a:gd name="connsiteY30" fmla="*/ 334978 h 1407813"/>
                <a:gd name="connsiteX31" fmla="*/ 488887 w 2526388"/>
                <a:gd name="connsiteY31" fmla="*/ 221810 h 1407813"/>
                <a:gd name="connsiteX32" fmla="*/ 353085 w 2526388"/>
                <a:gd name="connsiteY32" fmla="*/ 144855 h 1407813"/>
                <a:gd name="connsiteX33" fmla="*/ 235390 w 2526388"/>
                <a:gd name="connsiteY33" fmla="*/ 86008 h 1407813"/>
                <a:gd name="connsiteX34" fmla="*/ 113168 w 2526388"/>
                <a:gd name="connsiteY34" fmla="*/ 36214 h 1407813"/>
                <a:gd name="connsiteX35" fmla="*/ 0 w 2526388"/>
                <a:gd name="connsiteY35" fmla="*/ 0 h 1407813"/>
                <a:gd name="connsiteX0" fmla="*/ 0 w 2526388"/>
                <a:gd name="connsiteY0" fmla="*/ 0 h 1407813"/>
                <a:gd name="connsiteX1" fmla="*/ 153909 w 2526388"/>
                <a:gd name="connsiteY1" fmla="*/ 18107 h 1407813"/>
                <a:gd name="connsiteX2" fmla="*/ 280657 w 2526388"/>
                <a:gd name="connsiteY2" fmla="*/ 45267 h 1407813"/>
                <a:gd name="connsiteX3" fmla="*/ 380245 w 2526388"/>
                <a:gd name="connsiteY3" fmla="*/ 86008 h 1407813"/>
                <a:gd name="connsiteX4" fmla="*/ 620162 w 2526388"/>
                <a:gd name="connsiteY4" fmla="*/ 158435 h 1407813"/>
                <a:gd name="connsiteX5" fmla="*/ 801231 w 2526388"/>
                <a:gd name="connsiteY5" fmla="*/ 230863 h 1407813"/>
                <a:gd name="connsiteX6" fmla="*/ 1032803 w 2526388"/>
                <a:gd name="connsiteY6" fmla="*/ 356621 h 1407813"/>
                <a:gd name="connsiteX7" fmla="*/ 1265080 w 2526388"/>
                <a:gd name="connsiteY7" fmla="*/ 431171 h 1407813"/>
                <a:gd name="connsiteX8" fmla="*/ 1460673 w 2526388"/>
                <a:gd name="connsiteY8" fmla="*/ 442111 h 1407813"/>
                <a:gd name="connsiteX9" fmla="*/ 1677247 w 2526388"/>
                <a:gd name="connsiteY9" fmla="*/ 438055 h 1407813"/>
                <a:gd name="connsiteX10" fmla="*/ 1829507 w 2526388"/>
                <a:gd name="connsiteY10" fmla="*/ 526656 h 1407813"/>
                <a:gd name="connsiteX11" fmla="*/ 1979596 w 2526388"/>
                <a:gd name="connsiteY11" fmla="*/ 523356 h 1407813"/>
                <a:gd name="connsiteX12" fmla="*/ 2123980 w 2526388"/>
                <a:gd name="connsiteY12" fmla="*/ 574092 h 1407813"/>
                <a:gd name="connsiteX13" fmla="*/ 2251200 w 2526388"/>
                <a:gd name="connsiteY13" fmla="*/ 586731 h 1407813"/>
                <a:gd name="connsiteX14" fmla="*/ 2364605 w 2526388"/>
                <a:gd name="connsiteY14" fmla="*/ 562211 h 1407813"/>
                <a:gd name="connsiteX15" fmla="*/ 2526388 w 2526388"/>
                <a:gd name="connsiteY15" fmla="*/ 551978 h 1407813"/>
                <a:gd name="connsiteX16" fmla="*/ 2525917 w 2526388"/>
                <a:gd name="connsiteY16" fmla="*/ 1407813 h 1407813"/>
                <a:gd name="connsiteX17" fmla="*/ 2390115 w 2526388"/>
                <a:gd name="connsiteY17" fmla="*/ 1385180 h 1407813"/>
                <a:gd name="connsiteX18" fmla="*/ 2190938 w 2526388"/>
                <a:gd name="connsiteY18" fmla="*/ 1358020 h 1407813"/>
                <a:gd name="connsiteX19" fmla="*/ 2095877 w 2526388"/>
                <a:gd name="connsiteY19" fmla="*/ 1330859 h 1407813"/>
                <a:gd name="connsiteX20" fmla="*/ 1978182 w 2526388"/>
                <a:gd name="connsiteY20" fmla="*/ 1303699 h 1407813"/>
                <a:gd name="connsiteX21" fmla="*/ 1851433 w 2526388"/>
                <a:gd name="connsiteY21" fmla="*/ 1244851 h 1407813"/>
                <a:gd name="connsiteX22" fmla="*/ 1679418 w 2526388"/>
                <a:gd name="connsiteY22" fmla="*/ 1122629 h 1407813"/>
                <a:gd name="connsiteX23" fmla="*/ 1539089 w 2526388"/>
                <a:gd name="connsiteY23" fmla="*/ 1013988 h 1407813"/>
                <a:gd name="connsiteX24" fmla="*/ 1430447 w 2526388"/>
                <a:gd name="connsiteY24" fmla="*/ 923453 h 1407813"/>
                <a:gd name="connsiteX25" fmla="*/ 1308225 w 2526388"/>
                <a:gd name="connsiteY25" fmla="*/ 851026 h 1407813"/>
                <a:gd name="connsiteX26" fmla="*/ 1054728 w 2526388"/>
                <a:gd name="connsiteY26" fmla="*/ 751437 h 1407813"/>
                <a:gd name="connsiteX27" fmla="*/ 986827 w 2526388"/>
                <a:gd name="connsiteY27" fmla="*/ 683536 h 1407813"/>
                <a:gd name="connsiteX28" fmla="*/ 891766 w 2526388"/>
                <a:gd name="connsiteY28" fmla="*/ 574895 h 1407813"/>
                <a:gd name="connsiteX29" fmla="*/ 751437 w 2526388"/>
                <a:gd name="connsiteY29" fmla="*/ 434566 h 1407813"/>
                <a:gd name="connsiteX30" fmla="*/ 638269 w 2526388"/>
                <a:gd name="connsiteY30" fmla="*/ 334978 h 1407813"/>
                <a:gd name="connsiteX31" fmla="*/ 488887 w 2526388"/>
                <a:gd name="connsiteY31" fmla="*/ 221810 h 1407813"/>
                <a:gd name="connsiteX32" fmla="*/ 353085 w 2526388"/>
                <a:gd name="connsiteY32" fmla="*/ 144855 h 1407813"/>
                <a:gd name="connsiteX33" fmla="*/ 235390 w 2526388"/>
                <a:gd name="connsiteY33" fmla="*/ 86008 h 1407813"/>
                <a:gd name="connsiteX34" fmla="*/ 113168 w 2526388"/>
                <a:gd name="connsiteY34" fmla="*/ 36214 h 1407813"/>
                <a:gd name="connsiteX35" fmla="*/ 0 w 2526388"/>
                <a:gd name="connsiteY35" fmla="*/ 0 h 1407813"/>
                <a:gd name="connsiteX0" fmla="*/ 0 w 2526388"/>
                <a:gd name="connsiteY0" fmla="*/ 0 h 1407813"/>
                <a:gd name="connsiteX1" fmla="*/ 153909 w 2526388"/>
                <a:gd name="connsiteY1" fmla="*/ 18107 h 1407813"/>
                <a:gd name="connsiteX2" fmla="*/ 280657 w 2526388"/>
                <a:gd name="connsiteY2" fmla="*/ 45267 h 1407813"/>
                <a:gd name="connsiteX3" fmla="*/ 380245 w 2526388"/>
                <a:gd name="connsiteY3" fmla="*/ 86008 h 1407813"/>
                <a:gd name="connsiteX4" fmla="*/ 620162 w 2526388"/>
                <a:gd name="connsiteY4" fmla="*/ 158435 h 1407813"/>
                <a:gd name="connsiteX5" fmla="*/ 801231 w 2526388"/>
                <a:gd name="connsiteY5" fmla="*/ 230863 h 1407813"/>
                <a:gd name="connsiteX6" fmla="*/ 1032803 w 2526388"/>
                <a:gd name="connsiteY6" fmla="*/ 356621 h 1407813"/>
                <a:gd name="connsiteX7" fmla="*/ 1265080 w 2526388"/>
                <a:gd name="connsiteY7" fmla="*/ 431171 h 1407813"/>
                <a:gd name="connsiteX8" fmla="*/ 1422573 w 2526388"/>
                <a:gd name="connsiteY8" fmla="*/ 413536 h 1407813"/>
                <a:gd name="connsiteX9" fmla="*/ 1677247 w 2526388"/>
                <a:gd name="connsiteY9" fmla="*/ 438055 h 1407813"/>
                <a:gd name="connsiteX10" fmla="*/ 1829507 w 2526388"/>
                <a:gd name="connsiteY10" fmla="*/ 526656 h 1407813"/>
                <a:gd name="connsiteX11" fmla="*/ 1979596 w 2526388"/>
                <a:gd name="connsiteY11" fmla="*/ 523356 h 1407813"/>
                <a:gd name="connsiteX12" fmla="*/ 2123980 w 2526388"/>
                <a:gd name="connsiteY12" fmla="*/ 574092 h 1407813"/>
                <a:gd name="connsiteX13" fmla="*/ 2251200 w 2526388"/>
                <a:gd name="connsiteY13" fmla="*/ 586731 h 1407813"/>
                <a:gd name="connsiteX14" fmla="*/ 2364605 w 2526388"/>
                <a:gd name="connsiteY14" fmla="*/ 562211 h 1407813"/>
                <a:gd name="connsiteX15" fmla="*/ 2526388 w 2526388"/>
                <a:gd name="connsiteY15" fmla="*/ 551978 h 1407813"/>
                <a:gd name="connsiteX16" fmla="*/ 2525917 w 2526388"/>
                <a:gd name="connsiteY16" fmla="*/ 1407813 h 1407813"/>
                <a:gd name="connsiteX17" fmla="*/ 2390115 w 2526388"/>
                <a:gd name="connsiteY17" fmla="*/ 1385180 h 1407813"/>
                <a:gd name="connsiteX18" fmla="*/ 2190938 w 2526388"/>
                <a:gd name="connsiteY18" fmla="*/ 1358020 h 1407813"/>
                <a:gd name="connsiteX19" fmla="*/ 2095877 w 2526388"/>
                <a:gd name="connsiteY19" fmla="*/ 1330859 h 1407813"/>
                <a:gd name="connsiteX20" fmla="*/ 1978182 w 2526388"/>
                <a:gd name="connsiteY20" fmla="*/ 1303699 h 1407813"/>
                <a:gd name="connsiteX21" fmla="*/ 1851433 w 2526388"/>
                <a:gd name="connsiteY21" fmla="*/ 1244851 h 1407813"/>
                <a:gd name="connsiteX22" fmla="*/ 1679418 w 2526388"/>
                <a:gd name="connsiteY22" fmla="*/ 1122629 h 1407813"/>
                <a:gd name="connsiteX23" fmla="*/ 1539089 w 2526388"/>
                <a:gd name="connsiteY23" fmla="*/ 1013988 h 1407813"/>
                <a:gd name="connsiteX24" fmla="*/ 1430447 w 2526388"/>
                <a:gd name="connsiteY24" fmla="*/ 923453 h 1407813"/>
                <a:gd name="connsiteX25" fmla="*/ 1308225 w 2526388"/>
                <a:gd name="connsiteY25" fmla="*/ 851026 h 1407813"/>
                <a:gd name="connsiteX26" fmla="*/ 1054728 w 2526388"/>
                <a:gd name="connsiteY26" fmla="*/ 751437 h 1407813"/>
                <a:gd name="connsiteX27" fmla="*/ 986827 w 2526388"/>
                <a:gd name="connsiteY27" fmla="*/ 683536 h 1407813"/>
                <a:gd name="connsiteX28" fmla="*/ 891766 w 2526388"/>
                <a:gd name="connsiteY28" fmla="*/ 574895 h 1407813"/>
                <a:gd name="connsiteX29" fmla="*/ 751437 w 2526388"/>
                <a:gd name="connsiteY29" fmla="*/ 434566 h 1407813"/>
                <a:gd name="connsiteX30" fmla="*/ 638269 w 2526388"/>
                <a:gd name="connsiteY30" fmla="*/ 334978 h 1407813"/>
                <a:gd name="connsiteX31" fmla="*/ 488887 w 2526388"/>
                <a:gd name="connsiteY31" fmla="*/ 221810 h 1407813"/>
                <a:gd name="connsiteX32" fmla="*/ 353085 w 2526388"/>
                <a:gd name="connsiteY32" fmla="*/ 144855 h 1407813"/>
                <a:gd name="connsiteX33" fmla="*/ 235390 w 2526388"/>
                <a:gd name="connsiteY33" fmla="*/ 86008 h 1407813"/>
                <a:gd name="connsiteX34" fmla="*/ 113168 w 2526388"/>
                <a:gd name="connsiteY34" fmla="*/ 36214 h 1407813"/>
                <a:gd name="connsiteX35" fmla="*/ 0 w 2526388"/>
                <a:gd name="connsiteY35" fmla="*/ 0 h 1407813"/>
                <a:gd name="connsiteX0" fmla="*/ 0 w 2526388"/>
                <a:gd name="connsiteY0" fmla="*/ 0 h 1407813"/>
                <a:gd name="connsiteX1" fmla="*/ 153909 w 2526388"/>
                <a:gd name="connsiteY1" fmla="*/ 18107 h 1407813"/>
                <a:gd name="connsiteX2" fmla="*/ 280657 w 2526388"/>
                <a:gd name="connsiteY2" fmla="*/ 45267 h 1407813"/>
                <a:gd name="connsiteX3" fmla="*/ 380245 w 2526388"/>
                <a:gd name="connsiteY3" fmla="*/ 86008 h 1407813"/>
                <a:gd name="connsiteX4" fmla="*/ 620162 w 2526388"/>
                <a:gd name="connsiteY4" fmla="*/ 158435 h 1407813"/>
                <a:gd name="connsiteX5" fmla="*/ 801231 w 2526388"/>
                <a:gd name="connsiteY5" fmla="*/ 230863 h 1407813"/>
                <a:gd name="connsiteX6" fmla="*/ 1032803 w 2526388"/>
                <a:gd name="connsiteY6" fmla="*/ 356621 h 1407813"/>
                <a:gd name="connsiteX7" fmla="*/ 1265080 w 2526388"/>
                <a:gd name="connsiteY7" fmla="*/ 431171 h 1407813"/>
                <a:gd name="connsiteX8" fmla="*/ 1422573 w 2526388"/>
                <a:gd name="connsiteY8" fmla="*/ 413536 h 1407813"/>
                <a:gd name="connsiteX9" fmla="*/ 1596285 w 2526388"/>
                <a:gd name="connsiteY9" fmla="*/ 399955 h 1407813"/>
                <a:gd name="connsiteX10" fmla="*/ 1829507 w 2526388"/>
                <a:gd name="connsiteY10" fmla="*/ 526656 h 1407813"/>
                <a:gd name="connsiteX11" fmla="*/ 1979596 w 2526388"/>
                <a:gd name="connsiteY11" fmla="*/ 523356 h 1407813"/>
                <a:gd name="connsiteX12" fmla="*/ 2123980 w 2526388"/>
                <a:gd name="connsiteY12" fmla="*/ 574092 h 1407813"/>
                <a:gd name="connsiteX13" fmla="*/ 2251200 w 2526388"/>
                <a:gd name="connsiteY13" fmla="*/ 586731 h 1407813"/>
                <a:gd name="connsiteX14" fmla="*/ 2364605 w 2526388"/>
                <a:gd name="connsiteY14" fmla="*/ 562211 h 1407813"/>
                <a:gd name="connsiteX15" fmla="*/ 2526388 w 2526388"/>
                <a:gd name="connsiteY15" fmla="*/ 551978 h 1407813"/>
                <a:gd name="connsiteX16" fmla="*/ 2525917 w 2526388"/>
                <a:gd name="connsiteY16" fmla="*/ 1407813 h 1407813"/>
                <a:gd name="connsiteX17" fmla="*/ 2390115 w 2526388"/>
                <a:gd name="connsiteY17" fmla="*/ 1385180 h 1407813"/>
                <a:gd name="connsiteX18" fmla="*/ 2190938 w 2526388"/>
                <a:gd name="connsiteY18" fmla="*/ 1358020 h 1407813"/>
                <a:gd name="connsiteX19" fmla="*/ 2095877 w 2526388"/>
                <a:gd name="connsiteY19" fmla="*/ 1330859 h 1407813"/>
                <a:gd name="connsiteX20" fmla="*/ 1978182 w 2526388"/>
                <a:gd name="connsiteY20" fmla="*/ 1303699 h 1407813"/>
                <a:gd name="connsiteX21" fmla="*/ 1851433 w 2526388"/>
                <a:gd name="connsiteY21" fmla="*/ 1244851 h 1407813"/>
                <a:gd name="connsiteX22" fmla="*/ 1679418 w 2526388"/>
                <a:gd name="connsiteY22" fmla="*/ 1122629 h 1407813"/>
                <a:gd name="connsiteX23" fmla="*/ 1539089 w 2526388"/>
                <a:gd name="connsiteY23" fmla="*/ 1013988 h 1407813"/>
                <a:gd name="connsiteX24" fmla="*/ 1430447 w 2526388"/>
                <a:gd name="connsiteY24" fmla="*/ 923453 h 1407813"/>
                <a:gd name="connsiteX25" fmla="*/ 1308225 w 2526388"/>
                <a:gd name="connsiteY25" fmla="*/ 851026 h 1407813"/>
                <a:gd name="connsiteX26" fmla="*/ 1054728 w 2526388"/>
                <a:gd name="connsiteY26" fmla="*/ 751437 h 1407813"/>
                <a:gd name="connsiteX27" fmla="*/ 986827 w 2526388"/>
                <a:gd name="connsiteY27" fmla="*/ 683536 h 1407813"/>
                <a:gd name="connsiteX28" fmla="*/ 891766 w 2526388"/>
                <a:gd name="connsiteY28" fmla="*/ 574895 h 1407813"/>
                <a:gd name="connsiteX29" fmla="*/ 751437 w 2526388"/>
                <a:gd name="connsiteY29" fmla="*/ 434566 h 1407813"/>
                <a:gd name="connsiteX30" fmla="*/ 638269 w 2526388"/>
                <a:gd name="connsiteY30" fmla="*/ 334978 h 1407813"/>
                <a:gd name="connsiteX31" fmla="*/ 488887 w 2526388"/>
                <a:gd name="connsiteY31" fmla="*/ 221810 h 1407813"/>
                <a:gd name="connsiteX32" fmla="*/ 353085 w 2526388"/>
                <a:gd name="connsiteY32" fmla="*/ 144855 h 1407813"/>
                <a:gd name="connsiteX33" fmla="*/ 235390 w 2526388"/>
                <a:gd name="connsiteY33" fmla="*/ 86008 h 1407813"/>
                <a:gd name="connsiteX34" fmla="*/ 113168 w 2526388"/>
                <a:gd name="connsiteY34" fmla="*/ 36214 h 1407813"/>
                <a:gd name="connsiteX35" fmla="*/ 0 w 2526388"/>
                <a:gd name="connsiteY35" fmla="*/ 0 h 1407813"/>
                <a:gd name="connsiteX0" fmla="*/ 0 w 2526388"/>
                <a:gd name="connsiteY0" fmla="*/ 0 h 1407813"/>
                <a:gd name="connsiteX1" fmla="*/ 153909 w 2526388"/>
                <a:gd name="connsiteY1" fmla="*/ 18107 h 1407813"/>
                <a:gd name="connsiteX2" fmla="*/ 280657 w 2526388"/>
                <a:gd name="connsiteY2" fmla="*/ 45267 h 1407813"/>
                <a:gd name="connsiteX3" fmla="*/ 380245 w 2526388"/>
                <a:gd name="connsiteY3" fmla="*/ 86008 h 1407813"/>
                <a:gd name="connsiteX4" fmla="*/ 620162 w 2526388"/>
                <a:gd name="connsiteY4" fmla="*/ 158435 h 1407813"/>
                <a:gd name="connsiteX5" fmla="*/ 801231 w 2526388"/>
                <a:gd name="connsiteY5" fmla="*/ 230863 h 1407813"/>
                <a:gd name="connsiteX6" fmla="*/ 1032803 w 2526388"/>
                <a:gd name="connsiteY6" fmla="*/ 356621 h 1407813"/>
                <a:gd name="connsiteX7" fmla="*/ 1265080 w 2526388"/>
                <a:gd name="connsiteY7" fmla="*/ 431171 h 1407813"/>
                <a:gd name="connsiteX8" fmla="*/ 1422573 w 2526388"/>
                <a:gd name="connsiteY8" fmla="*/ 413536 h 1407813"/>
                <a:gd name="connsiteX9" fmla="*/ 1596285 w 2526388"/>
                <a:gd name="connsiteY9" fmla="*/ 399955 h 1407813"/>
                <a:gd name="connsiteX10" fmla="*/ 1723166 w 2526388"/>
                <a:gd name="connsiteY10" fmla="*/ 495951 h 1407813"/>
                <a:gd name="connsiteX11" fmla="*/ 1829507 w 2526388"/>
                <a:gd name="connsiteY11" fmla="*/ 526656 h 1407813"/>
                <a:gd name="connsiteX12" fmla="*/ 1979596 w 2526388"/>
                <a:gd name="connsiteY12" fmla="*/ 523356 h 1407813"/>
                <a:gd name="connsiteX13" fmla="*/ 2123980 w 2526388"/>
                <a:gd name="connsiteY13" fmla="*/ 574092 h 1407813"/>
                <a:gd name="connsiteX14" fmla="*/ 2251200 w 2526388"/>
                <a:gd name="connsiteY14" fmla="*/ 586731 h 1407813"/>
                <a:gd name="connsiteX15" fmla="*/ 2364605 w 2526388"/>
                <a:gd name="connsiteY15" fmla="*/ 562211 h 1407813"/>
                <a:gd name="connsiteX16" fmla="*/ 2526388 w 2526388"/>
                <a:gd name="connsiteY16" fmla="*/ 551978 h 1407813"/>
                <a:gd name="connsiteX17" fmla="*/ 2525917 w 2526388"/>
                <a:gd name="connsiteY17" fmla="*/ 1407813 h 1407813"/>
                <a:gd name="connsiteX18" fmla="*/ 2390115 w 2526388"/>
                <a:gd name="connsiteY18" fmla="*/ 1385180 h 1407813"/>
                <a:gd name="connsiteX19" fmla="*/ 2190938 w 2526388"/>
                <a:gd name="connsiteY19" fmla="*/ 1358020 h 1407813"/>
                <a:gd name="connsiteX20" fmla="*/ 2095877 w 2526388"/>
                <a:gd name="connsiteY20" fmla="*/ 1330859 h 1407813"/>
                <a:gd name="connsiteX21" fmla="*/ 1978182 w 2526388"/>
                <a:gd name="connsiteY21" fmla="*/ 1303699 h 1407813"/>
                <a:gd name="connsiteX22" fmla="*/ 1851433 w 2526388"/>
                <a:gd name="connsiteY22" fmla="*/ 1244851 h 1407813"/>
                <a:gd name="connsiteX23" fmla="*/ 1679418 w 2526388"/>
                <a:gd name="connsiteY23" fmla="*/ 1122629 h 1407813"/>
                <a:gd name="connsiteX24" fmla="*/ 1539089 w 2526388"/>
                <a:gd name="connsiteY24" fmla="*/ 1013988 h 1407813"/>
                <a:gd name="connsiteX25" fmla="*/ 1430447 w 2526388"/>
                <a:gd name="connsiteY25" fmla="*/ 923453 h 1407813"/>
                <a:gd name="connsiteX26" fmla="*/ 1308225 w 2526388"/>
                <a:gd name="connsiteY26" fmla="*/ 851026 h 1407813"/>
                <a:gd name="connsiteX27" fmla="*/ 1054728 w 2526388"/>
                <a:gd name="connsiteY27" fmla="*/ 751437 h 1407813"/>
                <a:gd name="connsiteX28" fmla="*/ 986827 w 2526388"/>
                <a:gd name="connsiteY28" fmla="*/ 683536 h 1407813"/>
                <a:gd name="connsiteX29" fmla="*/ 891766 w 2526388"/>
                <a:gd name="connsiteY29" fmla="*/ 574895 h 1407813"/>
                <a:gd name="connsiteX30" fmla="*/ 751437 w 2526388"/>
                <a:gd name="connsiteY30" fmla="*/ 434566 h 1407813"/>
                <a:gd name="connsiteX31" fmla="*/ 638269 w 2526388"/>
                <a:gd name="connsiteY31" fmla="*/ 334978 h 1407813"/>
                <a:gd name="connsiteX32" fmla="*/ 488887 w 2526388"/>
                <a:gd name="connsiteY32" fmla="*/ 221810 h 1407813"/>
                <a:gd name="connsiteX33" fmla="*/ 353085 w 2526388"/>
                <a:gd name="connsiteY33" fmla="*/ 144855 h 1407813"/>
                <a:gd name="connsiteX34" fmla="*/ 235390 w 2526388"/>
                <a:gd name="connsiteY34" fmla="*/ 86008 h 1407813"/>
                <a:gd name="connsiteX35" fmla="*/ 113168 w 2526388"/>
                <a:gd name="connsiteY35" fmla="*/ 36214 h 1407813"/>
                <a:gd name="connsiteX36" fmla="*/ 0 w 2526388"/>
                <a:gd name="connsiteY36" fmla="*/ 0 h 1407813"/>
                <a:gd name="connsiteX0" fmla="*/ 0 w 2531151"/>
                <a:gd name="connsiteY0" fmla="*/ 0 h 1407813"/>
                <a:gd name="connsiteX1" fmla="*/ 153909 w 2531151"/>
                <a:gd name="connsiteY1" fmla="*/ 18107 h 1407813"/>
                <a:gd name="connsiteX2" fmla="*/ 280657 w 2531151"/>
                <a:gd name="connsiteY2" fmla="*/ 45267 h 1407813"/>
                <a:gd name="connsiteX3" fmla="*/ 380245 w 2531151"/>
                <a:gd name="connsiteY3" fmla="*/ 86008 h 1407813"/>
                <a:gd name="connsiteX4" fmla="*/ 620162 w 2531151"/>
                <a:gd name="connsiteY4" fmla="*/ 158435 h 1407813"/>
                <a:gd name="connsiteX5" fmla="*/ 801231 w 2531151"/>
                <a:gd name="connsiteY5" fmla="*/ 230863 h 1407813"/>
                <a:gd name="connsiteX6" fmla="*/ 1032803 w 2531151"/>
                <a:gd name="connsiteY6" fmla="*/ 356621 h 1407813"/>
                <a:gd name="connsiteX7" fmla="*/ 1265080 w 2531151"/>
                <a:gd name="connsiteY7" fmla="*/ 431171 h 1407813"/>
                <a:gd name="connsiteX8" fmla="*/ 1422573 w 2531151"/>
                <a:gd name="connsiteY8" fmla="*/ 413536 h 1407813"/>
                <a:gd name="connsiteX9" fmla="*/ 1596285 w 2531151"/>
                <a:gd name="connsiteY9" fmla="*/ 399955 h 1407813"/>
                <a:gd name="connsiteX10" fmla="*/ 1723166 w 2531151"/>
                <a:gd name="connsiteY10" fmla="*/ 495951 h 1407813"/>
                <a:gd name="connsiteX11" fmla="*/ 1829507 w 2531151"/>
                <a:gd name="connsiteY11" fmla="*/ 526656 h 1407813"/>
                <a:gd name="connsiteX12" fmla="*/ 1979596 w 2531151"/>
                <a:gd name="connsiteY12" fmla="*/ 523356 h 1407813"/>
                <a:gd name="connsiteX13" fmla="*/ 2123980 w 2531151"/>
                <a:gd name="connsiteY13" fmla="*/ 574092 h 1407813"/>
                <a:gd name="connsiteX14" fmla="*/ 2251200 w 2531151"/>
                <a:gd name="connsiteY14" fmla="*/ 586731 h 1407813"/>
                <a:gd name="connsiteX15" fmla="*/ 2364605 w 2531151"/>
                <a:gd name="connsiteY15" fmla="*/ 562211 h 1407813"/>
                <a:gd name="connsiteX16" fmla="*/ 2531151 w 2531151"/>
                <a:gd name="connsiteY16" fmla="*/ 952028 h 1407813"/>
                <a:gd name="connsiteX17" fmla="*/ 2525917 w 2531151"/>
                <a:gd name="connsiteY17" fmla="*/ 1407813 h 1407813"/>
                <a:gd name="connsiteX18" fmla="*/ 2390115 w 2531151"/>
                <a:gd name="connsiteY18" fmla="*/ 1385180 h 1407813"/>
                <a:gd name="connsiteX19" fmla="*/ 2190938 w 2531151"/>
                <a:gd name="connsiteY19" fmla="*/ 1358020 h 1407813"/>
                <a:gd name="connsiteX20" fmla="*/ 2095877 w 2531151"/>
                <a:gd name="connsiteY20" fmla="*/ 1330859 h 1407813"/>
                <a:gd name="connsiteX21" fmla="*/ 1978182 w 2531151"/>
                <a:gd name="connsiteY21" fmla="*/ 1303699 h 1407813"/>
                <a:gd name="connsiteX22" fmla="*/ 1851433 w 2531151"/>
                <a:gd name="connsiteY22" fmla="*/ 1244851 h 1407813"/>
                <a:gd name="connsiteX23" fmla="*/ 1679418 w 2531151"/>
                <a:gd name="connsiteY23" fmla="*/ 1122629 h 1407813"/>
                <a:gd name="connsiteX24" fmla="*/ 1539089 w 2531151"/>
                <a:gd name="connsiteY24" fmla="*/ 1013988 h 1407813"/>
                <a:gd name="connsiteX25" fmla="*/ 1430447 w 2531151"/>
                <a:gd name="connsiteY25" fmla="*/ 923453 h 1407813"/>
                <a:gd name="connsiteX26" fmla="*/ 1308225 w 2531151"/>
                <a:gd name="connsiteY26" fmla="*/ 851026 h 1407813"/>
                <a:gd name="connsiteX27" fmla="*/ 1054728 w 2531151"/>
                <a:gd name="connsiteY27" fmla="*/ 751437 h 1407813"/>
                <a:gd name="connsiteX28" fmla="*/ 986827 w 2531151"/>
                <a:gd name="connsiteY28" fmla="*/ 683536 h 1407813"/>
                <a:gd name="connsiteX29" fmla="*/ 891766 w 2531151"/>
                <a:gd name="connsiteY29" fmla="*/ 574895 h 1407813"/>
                <a:gd name="connsiteX30" fmla="*/ 751437 w 2531151"/>
                <a:gd name="connsiteY30" fmla="*/ 434566 h 1407813"/>
                <a:gd name="connsiteX31" fmla="*/ 638269 w 2531151"/>
                <a:gd name="connsiteY31" fmla="*/ 334978 h 1407813"/>
                <a:gd name="connsiteX32" fmla="*/ 488887 w 2531151"/>
                <a:gd name="connsiteY32" fmla="*/ 221810 h 1407813"/>
                <a:gd name="connsiteX33" fmla="*/ 353085 w 2531151"/>
                <a:gd name="connsiteY33" fmla="*/ 144855 h 1407813"/>
                <a:gd name="connsiteX34" fmla="*/ 235390 w 2531151"/>
                <a:gd name="connsiteY34" fmla="*/ 86008 h 1407813"/>
                <a:gd name="connsiteX35" fmla="*/ 113168 w 2531151"/>
                <a:gd name="connsiteY35" fmla="*/ 36214 h 1407813"/>
                <a:gd name="connsiteX36" fmla="*/ 0 w 2531151"/>
                <a:gd name="connsiteY36" fmla="*/ 0 h 1407813"/>
                <a:gd name="connsiteX0" fmla="*/ 0 w 2531151"/>
                <a:gd name="connsiteY0" fmla="*/ 0 h 1407813"/>
                <a:gd name="connsiteX1" fmla="*/ 153909 w 2531151"/>
                <a:gd name="connsiteY1" fmla="*/ 18107 h 1407813"/>
                <a:gd name="connsiteX2" fmla="*/ 280657 w 2531151"/>
                <a:gd name="connsiteY2" fmla="*/ 45267 h 1407813"/>
                <a:gd name="connsiteX3" fmla="*/ 380245 w 2531151"/>
                <a:gd name="connsiteY3" fmla="*/ 86008 h 1407813"/>
                <a:gd name="connsiteX4" fmla="*/ 620162 w 2531151"/>
                <a:gd name="connsiteY4" fmla="*/ 158435 h 1407813"/>
                <a:gd name="connsiteX5" fmla="*/ 801231 w 2531151"/>
                <a:gd name="connsiteY5" fmla="*/ 230863 h 1407813"/>
                <a:gd name="connsiteX6" fmla="*/ 1032803 w 2531151"/>
                <a:gd name="connsiteY6" fmla="*/ 356621 h 1407813"/>
                <a:gd name="connsiteX7" fmla="*/ 1265080 w 2531151"/>
                <a:gd name="connsiteY7" fmla="*/ 431171 h 1407813"/>
                <a:gd name="connsiteX8" fmla="*/ 1422573 w 2531151"/>
                <a:gd name="connsiteY8" fmla="*/ 413536 h 1407813"/>
                <a:gd name="connsiteX9" fmla="*/ 1596285 w 2531151"/>
                <a:gd name="connsiteY9" fmla="*/ 399955 h 1407813"/>
                <a:gd name="connsiteX10" fmla="*/ 1723166 w 2531151"/>
                <a:gd name="connsiteY10" fmla="*/ 495951 h 1407813"/>
                <a:gd name="connsiteX11" fmla="*/ 1829507 w 2531151"/>
                <a:gd name="connsiteY11" fmla="*/ 526656 h 1407813"/>
                <a:gd name="connsiteX12" fmla="*/ 1979596 w 2531151"/>
                <a:gd name="connsiteY12" fmla="*/ 523356 h 1407813"/>
                <a:gd name="connsiteX13" fmla="*/ 2123980 w 2531151"/>
                <a:gd name="connsiteY13" fmla="*/ 574092 h 1407813"/>
                <a:gd name="connsiteX14" fmla="*/ 2251200 w 2531151"/>
                <a:gd name="connsiteY14" fmla="*/ 586731 h 1407813"/>
                <a:gd name="connsiteX15" fmla="*/ 2364605 w 2531151"/>
                <a:gd name="connsiteY15" fmla="*/ 562211 h 1407813"/>
                <a:gd name="connsiteX16" fmla="*/ 2328003 w 2531151"/>
                <a:gd name="connsiteY16" fmla="*/ 867426 h 1407813"/>
                <a:gd name="connsiteX17" fmla="*/ 2531151 w 2531151"/>
                <a:gd name="connsiteY17" fmla="*/ 952028 h 1407813"/>
                <a:gd name="connsiteX18" fmla="*/ 2525917 w 2531151"/>
                <a:gd name="connsiteY18" fmla="*/ 1407813 h 1407813"/>
                <a:gd name="connsiteX19" fmla="*/ 2390115 w 2531151"/>
                <a:gd name="connsiteY19" fmla="*/ 1385180 h 1407813"/>
                <a:gd name="connsiteX20" fmla="*/ 2190938 w 2531151"/>
                <a:gd name="connsiteY20" fmla="*/ 1358020 h 1407813"/>
                <a:gd name="connsiteX21" fmla="*/ 2095877 w 2531151"/>
                <a:gd name="connsiteY21" fmla="*/ 1330859 h 1407813"/>
                <a:gd name="connsiteX22" fmla="*/ 1978182 w 2531151"/>
                <a:gd name="connsiteY22" fmla="*/ 1303699 h 1407813"/>
                <a:gd name="connsiteX23" fmla="*/ 1851433 w 2531151"/>
                <a:gd name="connsiteY23" fmla="*/ 1244851 h 1407813"/>
                <a:gd name="connsiteX24" fmla="*/ 1679418 w 2531151"/>
                <a:gd name="connsiteY24" fmla="*/ 1122629 h 1407813"/>
                <a:gd name="connsiteX25" fmla="*/ 1539089 w 2531151"/>
                <a:gd name="connsiteY25" fmla="*/ 1013988 h 1407813"/>
                <a:gd name="connsiteX26" fmla="*/ 1430447 w 2531151"/>
                <a:gd name="connsiteY26" fmla="*/ 923453 h 1407813"/>
                <a:gd name="connsiteX27" fmla="*/ 1308225 w 2531151"/>
                <a:gd name="connsiteY27" fmla="*/ 851026 h 1407813"/>
                <a:gd name="connsiteX28" fmla="*/ 1054728 w 2531151"/>
                <a:gd name="connsiteY28" fmla="*/ 751437 h 1407813"/>
                <a:gd name="connsiteX29" fmla="*/ 986827 w 2531151"/>
                <a:gd name="connsiteY29" fmla="*/ 683536 h 1407813"/>
                <a:gd name="connsiteX30" fmla="*/ 891766 w 2531151"/>
                <a:gd name="connsiteY30" fmla="*/ 574895 h 1407813"/>
                <a:gd name="connsiteX31" fmla="*/ 751437 w 2531151"/>
                <a:gd name="connsiteY31" fmla="*/ 434566 h 1407813"/>
                <a:gd name="connsiteX32" fmla="*/ 638269 w 2531151"/>
                <a:gd name="connsiteY32" fmla="*/ 334978 h 1407813"/>
                <a:gd name="connsiteX33" fmla="*/ 488887 w 2531151"/>
                <a:gd name="connsiteY33" fmla="*/ 221810 h 1407813"/>
                <a:gd name="connsiteX34" fmla="*/ 353085 w 2531151"/>
                <a:gd name="connsiteY34" fmla="*/ 144855 h 1407813"/>
                <a:gd name="connsiteX35" fmla="*/ 235390 w 2531151"/>
                <a:gd name="connsiteY35" fmla="*/ 86008 h 1407813"/>
                <a:gd name="connsiteX36" fmla="*/ 113168 w 2531151"/>
                <a:gd name="connsiteY36" fmla="*/ 36214 h 1407813"/>
                <a:gd name="connsiteX37" fmla="*/ 0 w 2531151"/>
                <a:gd name="connsiteY37" fmla="*/ 0 h 1407813"/>
                <a:gd name="connsiteX0" fmla="*/ 0 w 2527662"/>
                <a:gd name="connsiteY0" fmla="*/ 0 h 1407813"/>
                <a:gd name="connsiteX1" fmla="*/ 153909 w 2527662"/>
                <a:gd name="connsiteY1" fmla="*/ 18107 h 1407813"/>
                <a:gd name="connsiteX2" fmla="*/ 280657 w 2527662"/>
                <a:gd name="connsiteY2" fmla="*/ 45267 h 1407813"/>
                <a:gd name="connsiteX3" fmla="*/ 380245 w 2527662"/>
                <a:gd name="connsiteY3" fmla="*/ 86008 h 1407813"/>
                <a:gd name="connsiteX4" fmla="*/ 620162 w 2527662"/>
                <a:gd name="connsiteY4" fmla="*/ 158435 h 1407813"/>
                <a:gd name="connsiteX5" fmla="*/ 801231 w 2527662"/>
                <a:gd name="connsiteY5" fmla="*/ 230863 h 1407813"/>
                <a:gd name="connsiteX6" fmla="*/ 1032803 w 2527662"/>
                <a:gd name="connsiteY6" fmla="*/ 356621 h 1407813"/>
                <a:gd name="connsiteX7" fmla="*/ 1265080 w 2527662"/>
                <a:gd name="connsiteY7" fmla="*/ 431171 h 1407813"/>
                <a:gd name="connsiteX8" fmla="*/ 1422573 w 2527662"/>
                <a:gd name="connsiteY8" fmla="*/ 413536 h 1407813"/>
                <a:gd name="connsiteX9" fmla="*/ 1596285 w 2527662"/>
                <a:gd name="connsiteY9" fmla="*/ 399955 h 1407813"/>
                <a:gd name="connsiteX10" fmla="*/ 1723166 w 2527662"/>
                <a:gd name="connsiteY10" fmla="*/ 495951 h 1407813"/>
                <a:gd name="connsiteX11" fmla="*/ 1829507 w 2527662"/>
                <a:gd name="connsiteY11" fmla="*/ 526656 h 1407813"/>
                <a:gd name="connsiteX12" fmla="*/ 1979596 w 2527662"/>
                <a:gd name="connsiteY12" fmla="*/ 523356 h 1407813"/>
                <a:gd name="connsiteX13" fmla="*/ 2123980 w 2527662"/>
                <a:gd name="connsiteY13" fmla="*/ 574092 h 1407813"/>
                <a:gd name="connsiteX14" fmla="*/ 2251200 w 2527662"/>
                <a:gd name="connsiteY14" fmla="*/ 586731 h 1407813"/>
                <a:gd name="connsiteX15" fmla="*/ 2364605 w 2527662"/>
                <a:gd name="connsiteY15" fmla="*/ 562211 h 1407813"/>
                <a:gd name="connsiteX16" fmla="*/ 2328003 w 2527662"/>
                <a:gd name="connsiteY16" fmla="*/ 867426 h 1407813"/>
                <a:gd name="connsiteX17" fmla="*/ 2526389 w 2527662"/>
                <a:gd name="connsiteY17" fmla="*/ 909166 h 1407813"/>
                <a:gd name="connsiteX18" fmla="*/ 2525917 w 2527662"/>
                <a:gd name="connsiteY18" fmla="*/ 1407813 h 1407813"/>
                <a:gd name="connsiteX19" fmla="*/ 2390115 w 2527662"/>
                <a:gd name="connsiteY19" fmla="*/ 1385180 h 1407813"/>
                <a:gd name="connsiteX20" fmla="*/ 2190938 w 2527662"/>
                <a:gd name="connsiteY20" fmla="*/ 1358020 h 1407813"/>
                <a:gd name="connsiteX21" fmla="*/ 2095877 w 2527662"/>
                <a:gd name="connsiteY21" fmla="*/ 1330859 h 1407813"/>
                <a:gd name="connsiteX22" fmla="*/ 1978182 w 2527662"/>
                <a:gd name="connsiteY22" fmla="*/ 1303699 h 1407813"/>
                <a:gd name="connsiteX23" fmla="*/ 1851433 w 2527662"/>
                <a:gd name="connsiteY23" fmla="*/ 1244851 h 1407813"/>
                <a:gd name="connsiteX24" fmla="*/ 1679418 w 2527662"/>
                <a:gd name="connsiteY24" fmla="*/ 1122629 h 1407813"/>
                <a:gd name="connsiteX25" fmla="*/ 1539089 w 2527662"/>
                <a:gd name="connsiteY25" fmla="*/ 1013988 h 1407813"/>
                <a:gd name="connsiteX26" fmla="*/ 1430447 w 2527662"/>
                <a:gd name="connsiteY26" fmla="*/ 923453 h 1407813"/>
                <a:gd name="connsiteX27" fmla="*/ 1308225 w 2527662"/>
                <a:gd name="connsiteY27" fmla="*/ 851026 h 1407813"/>
                <a:gd name="connsiteX28" fmla="*/ 1054728 w 2527662"/>
                <a:gd name="connsiteY28" fmla="*/ 751437 h 1407813"/>
                <a:gd name="connsiteX29" fmla="*/ 986827 w 2527662"/>
                <a:gd name="connsiteY29" fmla="*/ 683536 h 1407813"/>
                <a:gd name="connsiteX30" fmla="*/ 891766 w 2527662"/>
                <a:gd name="connsiteY30" fmla="*/ 574895 h 1407813"/>
                <a:gd name="connsiteX31" fmla="*/ 751437 w 2527662"/>
                <a:gd name="connsiteY31" fmla="*/ 434566 h 1407813"/>
                <a:gd name="connsiteX32" fmla="*/ 638269 w 2527662"/>
                <a:gd name="connsiteY32" fmla="*/ 334978 h 1407813"/>
                <a:gd name="connsiteX33" fmla="*/ 488887 w 2527662"/>
                <a:gd name="connsiteY33" fmla="*/ 221810 h 1407813"/>
                <a:gd name="connsiteX34" fmla="*/ 353085 w 2527662"/>
                <a:gd name="connsiteY34" fmla="*/ 144855 h 1407813"/>
                <a:gd name="connsiteX35" fmla="*/ 235390 w 2527662"/>
                <a:gd name="connsiteY35" fmla="*/ 86008 h 1407813"/>
                <a:gd name="connsiteX36" fmla="*/ 113168 w 2527662"/>
                <a:gd name="connsiteY36" fmla="*/ 36214 h 1407813"/>
                <a:gd name="connsiteX37" fmla="*/ 0 w 2527662"/>
                <a:gd name="connsiteY37" fmla="*/ 0 h 1407813"/>
                <a:gd name="connsiteX0" fmla="*/ 0 w 2527662"/>
                <a:gd name="connsiteY0" fmla="*/ 0 h 1407813"/>
                <a:gd name="connsiteX1" fmla="*/ 153909 w 2527662"/>
                <a:gd name="connsiteY1" fmla="*/ 18107 h 1407813"/>
                <a:gd name="connsiteX2" fmla="*/ 280657 w 2527662"/>
                <a:gd name="connsiteY2" fmla="*/ 45267 h 1407813"/>
                <a:gd name="connsiteX3" fmla="*/ 380245 w 2527662"/>
                <a:gd name="connsiteY3" fmla="*/ 86008 h 1407813"/>
                <a:gd name="connsiteX4" fmla="*/ 620162 w 2527662"/>
                <a:gd name="connsiteY4" fmla="*/ 158435 h 1407813"/>
                <a:gd name="connsiteX5" fmla="*/ 801231 w 2527662"/>
                <a:gd name="connsiteY5" fmla="*/ 230863 h 1407813"/>
                <a:gd name="connsiteX6" fmla="*/ 1032803 w 2527662"/>
                <a:gd name="connsiteY6" fmla="*/ 356621 h 1407813"/>
                <a:gd name="connsiteX7" fmla="*/ 1265080 w 2527662"/>
                <a:gd name="connsiteY7" fmla="*/ 431171 h 1407813"/>
                <a:gd name="connsiteX8" fmla="*/ 1422573 w 2527662"/>
                <a:gd name="connsiteY8" fmla="*/ 413536 h 1407813"/>
                <a:gd name="connsiteX9" fmla="*/ 1596285 w 2527662"/>
                <a:gd name="connsiteY9" fmla="*/ 399955 h 1407813"/>
                <a:gd name="connsiteX10" fmla="*/ 1723166 w 2527662"/>
                <a:gd name="connsiteY10" fmla="*/ 495951 h 1407813"/>
                <a:gd name="connsiteX11" fmla="*/ 1829507 w 2527662"/>
                <a:gd name="connsiteY11" fmla="*/ 526656 h 1407813"/>
                <a:gd name="connsiteX12" fmla="*/ 1979596 w 2527662"/>
                <a:gd name="connsiteY12" fmla="*/ 523356 h 1407813"/>
                <a:gd name="connsiteX13" fmla="*/ 2123980 w 2527662"/>
                <a:gd name="connsiteY13" fmla="*/ 574092 h 1407813"/>
                <a:gd name="connsiteX14" fmla="*/ 2251200 w 2527662"/>
                <a:gd name="connsiteY14" fmla="*/ 586731 h 1407813"/>
                <a:gd name="connsiteX15" fmla="*/ 2221730 w 2527662"/>
                <a:gd name="connsiteY15" fmla="*/ 833674 h 1407813"/>
                <a:gd name="connsiteX16" fmla="*/ 2328003 w 2527662"/>
                <a:gd name="connsiteY16" fmla="*/ 867426 h 1407813"/>
                <a:gd name="connsiteX17" fmla="*/ 2526389 w 2527662"/>
                <a:gd name="connsiteY17" fmla="*/ 909166 h 1407813"/>
                <a:gd name="connsiteX18" fmla="*/ 2525917 w 2527662"/>
                <a:gd name="connsiteY18" fmla="*/ 1407813 h 1407813"/>
                <a:gd name="connsiteX19" fmla="*/ 2390115 w 2527662"/>
                <a:gd name="connsiteY19" fmla="*/ 1385180 h 1407813"/>
                <a:gd name="connsiteX20" fmla="*/ 2190938 w 2527662"/>
                <a:gd name="connsiteY20" fmla="*/ 1358020 h 1407813"/>
                <a:gd name="connsiteX21" fmla="*/ 2095877 w 2527662"/>
                <a:gd name="connsiteY21" fmla="*/ 1330859 h 1407813"/>
                <a:gd name="connsiteX22" fmla="*/ 1978182 w 2527662"/>
                <a:gd name="connsiteY22" fmla="*/ 1303699 h 1407813"/>
                <a:gd name="connsiteX23" fmla="*/ 1851433 w 2527662"/>
                <a:gd name="connsiteY23" fmla="*/ 1244851 h 1407813"/>
                <a:gd name="connsiteX24" fmla="*/ 1679418 w 2527662"/>
                <a:gd name="connsiteY24" fmla="*/ 1122629 h 1407813"/>
                <a:gd name="connsiteX25" fmla="*/ 1539089 w 2527662"/>
                <a:gd name="connsiteY25" fmla="*/ 1013988 h 1407813"/>
                <a:gd name="connsiteX26" fmla="*/ 1430447 w 2527662"/>
                <a:gd name="connsiteY26" fmla="*/ 923453 h 1407813"/>
                <a:gd name="connsiteX27" fmla="*/ 1308225 w 2527662"/>
                <a:gd name="connsiteY27" fmla="*/ 851026 h 1407813"/>
                <a:gd name="connsiteX28" fmla="*/ 1054728 w 2527662"/>
                <a:gd name="connsiteY28" fmla="*/ 751437 h 1407813"/>
                <a:gd name="connsiteX29" fmla="*/ 986827 w 2527662"/>
                <a:gd name="connsiteY29" fmla="*/ 683536 h 1407813"/>
                <a:gd name="connsiteX30" fmla="*/ 891766 w 2527662"/>
                <a:gd name="connsiteY30" fmla="*/ 574895 h 1407813"/>
                <a:gd name="connsiteX31" fmla="*/ 751437 w 2527662"/>
                <a:gd name="connsiteY31" fmla="*/ 434566 h 1407813"/>
                <a:gd name="connsiteX32" fmla="*/ 638269 w 2527662"/>
                <a:gd name="connsiteY32" fmla="*/ 334978 h 1407813"/>
                <a:gd name="connsiteX33" fmla="*/ 488887 w 2527662"/>
                <a:gd name="connsiteY33" fmla="*/ 221810 h 1407813"/>
                <a:gd name="connsiteX34" fmla="*/ 353085 w 2527662"/>
                <a:gd name="connsiteY34" fmla="*/ 144855 h 1407813"/>
                <a:gd name="connsiteX35" fmla="*/ 235390 w 2527662"/>
                <a:gd name="connsiteY35" fmla="*/ 86008 h 1407813"/>
                <a:gd name="connsiteX36" fmla="*/ 113168 w 2527662"/>
                <a:gd name="connsiteY36" fmla="*/ 36214 h 1407813"/>
                <a:gd name="connsiteX37" fmla="*/ 0 w 2527662"/>
                <a:gd name="connsiteY37" fmla="*/ 0 h 1407813"/>
                <a:gd name="connsiteX0" fmla="*/ 0 w 2527662"/>
                <a:gd name="connsiteY0" fmla="*/ 0 h 1407813"/>
                <a:gd name="connsiteX1" fmla="*/ 153909 w 2527662"/>
                <a:gd name="connsiteY1" fmla="*/ 18107 h 1407813"/>
                <a:gd name="connsiteX2" fmla="*/ 280657 w 2527662"/>
                <a:gd name="connsiteY2" fmla="*/ 45267 h 1407813"/>
                <a:gd name="connsiteX3" fmla="*/ 380245 w 2527662"/>
                <a:gd name="connsiteY3" fmla="*/ 86008 h 1407813"/>
                <a:gd name="connsiteX4" fmla="*/ 620162 w 2527662"/>
                <a:gd name="connsiteY4" fmla="*/ 158435 h 1407813"/>
                <a:gd name="connsiteX5" fmla="*/ 801231 w 2527662"/>
                <a:gd name="connsiteY5" fmla="*/ 230863 h 1407813"/>
                <a:gd name="connsiteX6" fmla="*/ 1032803 w 2527662"/>
                <a:gd name="connsiteY6" fmla="*/ 356621 h 1407813"/>
                <a:gd name="connsiteX7" fmla="*/ 1265080 w 2527662"/>
                <a:gd name="connsiteY7" fmla="*/ 431171 h 1407813"/>
                <a:gd name="connsiteX8" fmla="*/ 1422573 w 2527662"/>
                <a:gd name="connsiteY8" fmla="*/ 413536 h 1407813"/>
                <a:gd name="connsiteX9" fmla="*/ 1596285 w 2527662"/>
                <a:gd name="connsiteY9" fmla="*/ 399955 h 1407813"/>
                <a:gd name="connsiteX10" fmla="*/ 1723166 w 2527662"/>
                <a:gd name="connsiteY10" fmla="*/ 495951 h 1407813"/>
                <a:gd name="connsiteX11" fmla="*/ 1829507 w 2527662"/>
                <a:gd name="connsiteY11" fmla="*/ 526656 h 1407813"/>
                <a:gd name="connsiteX12" fmla="*/ 1979596 w 2527662"/>
                <a:gd name="connsiteY12" fmla="*/ 523356 h 1407813"/>
                <a:gd name="connsiteX13" fmla="*/ 2123980 w 2527662"/>
                <a:gd name="connsiteY13" fmla="*/ 574092 h 1407813"/>
                <a:gd name="connsiteX14" fmla="*/ 2141662 w 2527662"/>
                <a:gd name="connsiteY14" fmla="*/ 748656 h 1407813"/>
                <a:gd name="connsiteX15" fmla="*/ 2221730 w 2527662"/>
                <a:gd name="connsiteY15" fmla="*/ 833674 h 1407813"/>
                <a:gd name="connsiteX16" fmla="*/ 2328003 w 2527662"/>
                <a:gd name="connsiteY16" fmla="*/ 867426 h 1407813"/>
                <a:gd name="connsiteX17" fmla="*/ 2526389 w 2527662"/>
                <a:gd name="connsiteY17" fmla="*/ 909166 h 1407813"/>
                <a:gd name="connsiteX18" fmla="*/ 2525917 w 2527662"/>
                <a:gd name="connsiteY18" fmla="*/ 1407813 h 1407813"/>
                <a:gd name="connsiteX19" fmla="*/ 2390115 w 2527662"/>
                <a:gd name="connsiteY19" fmla="*/ 1385180 h 1407813"/>
                <a:gd name="connsiteX20" fmla="*/ 2190938 w 2527662"/>
                <a:gd name="connsiteY20" fmla="*/ 1358020 h 1407813"/>
                <a:gd name="connsiteX21" fmla="*/ 2095877 w 2527662"/>
                <a:gd name="connsiteY21" fmla="*/ 1330859 h 1407813"/>
                <a:gd name="connsiteX22" fmla="*/ 1978182 w 2527662"/>
                <a:gd name="connsiteY22" fmla="*/ 1303699 h 1407813"/>
                <a:gd name="connsiteX23" fmla="*/ 1851433 w 2527662"/>
                <a:gd name="connsiteY23" fmla="*/ 1244851 h 1407813"/>
                <a:gd name="connsiteX24" fmla="*/ 1679418 w 2527662"/>
                <a:gd name="connsiteY24" fmla="*/ 1122629 h 1407813"/>
                <a:gd name="connsiteX25" fmla="*/ 1539089 w 2527662"/>
                <a:gd name="connsiteY25" fmla="*/ 1013988 h 1407813"/>
                <a:gd name="connsiteX26" fmla="*/ 1430447 w 2527662"/>
                <a:gd name="connsiteY26" fmla="*/ 923453 h 1407813"/>
                <a:gd name="connsiteX27" fmla="*/ 1308225 w 2527662"/>
                <a:gd name="connsiteY27" fmla="*/ 851026 h 1407813"/>
                <a:gd name="connsiteX28" fmla="*/ 1054728 w 2527662"/>
                <a:gd name="connsiteY28" fmla="*/ 751437 h 1407813"/>
                <a:gd name="connsiteX29" fmla="*/ 986827 w 2527662"/>
                <a:gd name="connsiteY29" fmla="*/ 683536 h 1407813"/>
                <a:gd name="connsiteX30" fmla="*/ 891766 w 2527662"/>
                <a:gd name="connsiteY30" fmla="*/ 574895 h 1407813"/>
                <a:gd name="connsiteX31" fmla="*/ 751437 w 2527662"/>
                <a:gd name="connsiteY31" fmla="*/ 434566 h 1407813"/>
                <a:gd name="connsiteX32" fmla="*/ 638269 w 2527662"/>
                <a:gd name="connsiteY32" fmla="*/ 334978 h 1407813"/>
                <a:gd name="connsiteX33" fmla="*/ 488887 w 2527662"/>
                <a:gd name="connsiteY33" fmla="*/ 221810 h 1407813"/>
                <a:gd name="connsiteX34" fmla="*/ 353085 w 2527662"/>
                <a:gd name="connsiteY34" fmla="*/ 144855 h 1407813"/>
                <a:gd name="connsiteX35" fmla="*/ 235390 w 2527662"/>
                <a:gd name="connsiteY35" fmla="*/ 86008 h 1407813"/>
                <a:gd name="connsiteX36" fmla="*/ 113168 w 2527662"/>
                <a:gd name="connsiteY36" fmla="*/ 36214 h 1407813"/>
                <a:gd name="connsiteX37" fmla="*/ 0 w 2527662"/>
                <a:gd name="connsiteY37" fmla="*/ 0 h 1407813"/>
                <a:gd name="connsiteX0" fmla="*/ 0 w 2527662"/>
                <a:gd name="connsiteY0" fmla="*/ 0 h 1407813"/>
                <a:gd name="connsiteX1" fmla="*/ 153909 w 2527662"/>
                <a:gd name="connsiteY1" fmla="*/ 18107 h 1407813"/>
                <a:gd name="connsiteX2" fmla="*/ 280657 w 2527662"/>
                <a:gd name="connsiteY2" fmla="*/ 45267 h 1407813"/>
                <a:gd name="connsiteX3" fmla="*/ 380245 w 2527662"/>
                <a:gd name="connsiteY3" fmla="*/ 86008 h 1407813"/>
                <a:gd name="connsiteX4" fmla="*/ 620162 w 2527662"/>
                <a:gd name="connsiteY4" fmla="*/ 158435 h 1407813"/>
                <a:gd name="connsiteX5" fmla="*/ 801231 w 2527662"/>
                <a:gd name="connsiteY5" fmla="*/ 230863 h 1407813"/>
                <a:gd name="connsiteX6" fmla="*/ 1032803 w 2527662"/>
                <a:gd name="connsiteY6" fmla="*/ 356621 h 1407813"/>
                <a:gd name="connsiteX7" fmla="*/ 1265080 w 2527662"/>
                <a:gd name="connsiteY7" fmla="*/ 431171 h 1407813"/>
                <a:gd name="connsiteX8" fmla="*/ 1422573 w 2527662"/>
                <a:gd name="connsiteY8" fmla="*/ 413536 h 1407813"/>
                <a:gd name="connsiteX9" fmla="*/ 1596285 w 2527662"/>
                <a:gd name="connsiteY9" fmla="*/ 399955 h 1407813"/>
                <a:gd name="connsiteX10" fmla="*/ 1723166 w 2527662"/>
                <a:gd name="connsiteY10" fmla="*/ 495951 h 1407813"/>
                <a:gd name="connsiteX11" fmla="*/ 1829507 w 2527662"/>
                <a:gd name="connsiteY11" fmla="*/ 526656 h 1407813"/>
                <a:gd name="connsiteX12" fmla="*/ 1979596 w 2527662"/>
                <a:gd name="connsiteY12" fmla="*/ 523356 h 1407813"/>
                <a:gd name="connsiteX13" fmla="*/ 2047780 w 2527662"/>
                <a:gd name="connsiteY13" fmla="*/ 659817 h 1407813"/>
                <a:gd name="connsiteX14" fmla="*/ 2141662 w 2527662"/>
                <a:gd name="connsiteY14" fmla="*/ 748656 h 1407813"/>
                <a:gd name="connsiteX15" fmla="*/ 2221730 w 2527662"/>
                <a:gd name="connsiteY15" fmla="*/ 833674 h 1407813"/>
                <a:gd name="connsiteX16" fmla="*/ 2328003 w 2527662"/>
                <a:gd name="connsiteY16" fmla="*/ 867426 h 1407813"/>
                <a:gd name="connsiteX17" fmla="*/ 2526389 w 2527662"/>
                <a:gd name="connsiteY17" fmla="*/ 909166 h 1407813"/>
                <a:gd name="connsiteX18" fmla="*/ 2525917 w 2527662"/>
                <a:gd name="connsiteY18" fmla="*/ 1407813 h 1407813"/>
                <a:gd name="connsiteX19" fmla="*/ 2390115 w 2527662"/>
                <a:gd name="connsiteY19" fmla="*/ 1385180 h 1407813"/>
                <a:gd name="connsiteX20" fmla="*/ 2190938 w 2527662"/>
                <a:gd name="connsiteY20" fmla="*/ 1358020 h 1407813"/>
                <a:gd name="connsiteX21" fmla="*/ 2095877 w 2527662"/>
                <a:gd name="connsiteY21" fmla="*/ 1330859 h 1407813"/>
                <a:gd name="connsiteX22" fmla="*/ 1978182 w 2527662"/>
                <a:gd name="connsiteY22" fmla="*/ 1303699 h 1407813"/>
                <a:gd name="connsiteX23" fmla="*/ 1851433 w 2527662"/>
                <a:gd name="connsiteY23" fmla="*/ 1244851 h 1407813"/>
                <a:gd name="connsiteX24" fmla="*/ 1679418 w 2527662"/>
                <a:gd name="connsiteY24" fmla="*/ 1122629 h 1407813"/>
                <a:gd name="connsiteX25" fmla="*/ 1539089 w 2527662"/>
                <a:gd name="connsiteY25" fmla="*/ 1013988 h 1407813"/>
                <a:gd name="connsiteX26" fmla="*/ 1430447 w 2527662"/>
                <a:gd name="connsiteY26" fmla="*/ 923453 h 1407813"/>
                <a:gd name="connsiteX27" fmla="*/ 1308225 w 2527662"/>
                <a:gd name="connsiteY27" fmla="*/ 851026 h 1407813"/>
                <a:gd name="connsiteX28" fmla="*/ 1054728 w 2527662"/>
                <a:gd name="connsiteY28" fmla="*/ 751437 h 1407813"/>
                <a:gd name="connsiteX29" fmla="*/ 986827 w 2527662"/>
                <a:gd name="connsiteY29" fmla="*/ 683536 h 1407813"/>
                <a:gd name="connsiteX30" fmla="*/ 891766 w 2527662"/>
                <a:gd name="connsiteY30" fmla="*/ 574895 h 1407813"/>
                <a:gd name="connsiteX31" fmla="*/ 751437 w 2527662"/>
                <a:gd name="connsiteY31" fmla="*/ 434566 h 1407813"/>
                <a:gd name="connsiteX32" fmla="*/ 638269 w 2527662"/>
                <a:gd name="connsiteY32" fmla="*/ 334978 h 1407813"/>
                <a:gd name="connsiteX33" fmla="*/ 488887 w 2527662"/>
                <a:gd name="connsiteY33" fmla="*/ 221810 h 1407813"/>
                <a:gd name="connsiteX34" fmla="*/ 353085 w 2527662"/>
                <a:gd name="connsiteY34" fmla="*/ 144855 h 1407813"/>
                <a:gd name="connsiteX35" fmla="*/ 235390 w 2527662"/>
                <a:gd name="connsiteY35" fmla="*/ 86008 h 1407813"/>
                <a:gd name="connsiteX36" fmla="*/ 113168 w 2527662"/>
                <a:gd name="connsiteY36" fmla="*/ 36214 h 1407813"/>
                <a:gd name="connsiteX37" fmla="*/ 0 w 2527662"/>
                <a:gd name="connsiteY37" fmla="*/ 0 h 1407813"/>
                <a:gd name="connsiteX0" fmla="*/ 0 w 2527662"/>
                <a:gd name="connsiteY0" fmla="*/ 0 h 1407813"/>
                <a:gd name="connsiteX1" fmla="*/ 153909 w 2527662"/>
                <a:gd name="connsiteY1" fmla="*/ 18107 h 1407813"/>
                <a:gd name="connsiteX2" fmla="*/ 280657 w 2527662"/>
                <a:gd name="connsiteY2" fmla="*/ 45267 h 1407813"/>
                <a:gd name="connsiteX3" fmla="*/ 380245 w 2527662"/>
                <a:gd name="connsiteY3" fmla="*/ 86008 h 1407813"/>
                <a:gd name="connsiteX4" fmla="*/ 620162 w 2527662"/>
                <a:gd name="connsiteY4" fmla="*/ 158435 h 1407813"/>
                <a:gd name="connsiteX5" fmla="*/ 801231 w 2527662"/>
                <a:gd name="connsiteY5" fmla="*/ 230863 h 1407813"/>
                <a:gd name="connsiteX6" fmla="*/ 1032803 w 2527662"/>
                <a:gd name="connsiteY6" fmla="*/ 356621 h 1407813"/>
                <a:gd name="connsiteX7" fmla="*/ 1265080 w 2527662"/>
                <a:gd name="connsiteY7" fmla="*/ 431171 h 1407813"/>
                <a:gd name="connsiteX8" fmla="*/ 1422573 w 2527662"/>
                <a:gd name="connsiteY8" fmla="*/ 413536 h 1407813"/>
                <a:gd name="connsiteX9" fmla="*/ 1596285 w 2527662"/>
                <a:gd name="connsiteY9" fmla="*/ 399955 h 1407813"/>
                <a:gd name="connsiteX10" fmla="*/ 1723166 w 2527662"/>
                <a:gd name="connsiteY10" fmla="*/ 495951 h 1407813"/>
                <a:gd name="connsiteX11" fmla="*/ 1829507 w 2527662"/>
                <a:gd name="connsiteY11" fmla="*/ 526656 h 1407813"/>
                <a:gd name="connsiteX12" fmla="*/ 1941496 w 2527662"/>
                <a:gd name="connsiteY12" fmla="*/ 599556 h 1407813"/>
                <a:gd name="connsiteX13" fmla="*/ 2047780 w 2527662"/>
                <a:gd name="connsiteY13" fmla="*/ 659817 h 1407813"/>
                <a:gd name="connsiteX14" fmla="*/ 2141662 w 2527662"/>
                <a:gd name="connsiteY14" fmla="*/ 748656 h 1407813"/>
                <a:gd name="connsiteX15" fmla="*/ 2221730 w 2527662"/>
                <a:gd name="connsiteY15" fmla="*/ 833674 h 1407813"/>
                <a:gd name="connsiteX16" fmla="*/ 2328003 w 2527662"/>
                <a:gd name="connsiteY16" fmla="*/ 867426 h 1407813"/>
                <a:gd name="connsiteX17" fmla="*/ 2526389 w 2527662"/>
                <a:gd name="connsiteY17" fmla="*/ 909166 h 1407813"/>
                <a:gd name="connsiteX18" fmla="*/ 2525917 w 2527662"/>
                <a:gd name="connsiteY18" fmla="*/ 1407813 h 1407813"/>
                <a:gd name="connsiteX19" fmla="*/ 2390115 w 2527662"/>
                <a:gd name="connsiteY19" fmla="*/ 1385180 h 1407813"/>
                <a:gd name="connsiteX20" fmla="*/ 2190938 w 2527662"/>
                <a:gd name="connsiteY20" fmla="*/ 1358020 h 1407813"/>
                <a:gd name="connsiteX21" fmla="*/ 2095877 w 2527662"/>
                <a:gd name="connsiteY21" fmla="*/ 1330859 h 1407813"/>
                <a:gd name="connsiteX22" fmla="*/ 1978182 w 2527662"/>
                <a:gd name="connsiteY22" fmla="*/ 1303699 h 1407813"/>
                <a:gd name="connsiteX23" fmla="*/ 1851433 w 2527662"/>
                <a:gd name="connsiteY23" fmla="*/ 1244851 h 1407813"/>
                <a:gd name="connsiteX24" fmla="*/ 1679418 w 2527662"/>
                <a:gd name="connsiteY24" fmla="*/ 1122629 h 1407813"/>
                <a:gd name="connsiteX25" fmla="*/ 1539089 w 2527662"/>
                <a:gd name="connsiteY25" fmla="*/ 1013988 h 1407813"/>
                <a:gd name="connsiteX26" fmla="*/ 1430447 w 2527662"/>
                <a:gd name="connsiteY26" fmla="*/ 923453 h 1407813"/>
                <a:gd name="connsiteX27" fmla="*/ 1308225 w 2527662"/>
                <a:gd name="connsiteY27" fmla="*/ 851026 h 1407813"/>
                <a:gd name="connsiteX28" fmla="*/ 1054728 w 2527662"/>
                <a:gd name="connsiteY28" fmla="*/ 751437 h 1407813"/>
                <a:gd name="connsiteX29" fmla="*/ 986827 w 2527662"/>
                <a:gd name="connsiteY29" fmla="*/ 683536 h 1407813"/>
                <a:gd name="connsiteX30" fmla="*/ 891766 w 2527662"/>
                <a:gd name="connsiteY30" fmla="*/ 574895 h 1407813"/>
                <a:gd name="connsiteX31" fmla="*/ 751437 w 2527662"/>
                <a:gd name="connsiteY31" fmla="*/ 434566 h 1407813"/>
                <a:gd name="connsiteX32" fmla="*/ 638269 w 2527662"/>
                <a:gd name="connsiteY32" fmla="*/ 334978 h 1407813"/>
                <a:gd name="connsiteX33" fmla="*/ 488887 w 2527662"/>
                <a:gd name="connsiteY33" fmla="*/ 221810 h 1407813"/>
                <a:gd name="connsiteX34" fmla="*/ 353085 w 2527662"/>
                <a:gd name="connsiteY34" fmla="*/ 144855 h 1407813"/>
                <a:gd name="connsiteX35" fmla="*/ 235390 w 2527662"/>
                <a:gd name="connsiteY35" fmla="*/ 86008 h 1407813"/>
                <a:gd name="connsiteX36" fmla="*/ 113168 w 2527662"/>
                <a:gd name="connsiteY36" fmla="*/ 36214 h 1407813"/>
                <a:gd name="connsiteX37" fmla="*/ 0 w 2527662"/>
                <a:gd name="connsiteY37" fmla="*/ 0 h 1407813"/>
                <a:gd name="connsiteX0" fmla="*/ 0 w 2527662"/>
                <a:gd name="connsiteY0" fmla="*/ 0 h 1407813"/>
                <a:gd name="connsiteX1" fmla="*/ 153909 w 2527662"/>
                <a:gd name="connsiteY1" fmla="*/ 18107 h 1407813"/>
                <a:gd name="connsiteX2" fmla="*/ 280657 w 2527662"/>
                <a:gd name="connsiteY2" fmla="*/ 45267 h 1407813"/>
                <a:gd name="connsiteX3" fmla="*/ 380245 w 2527662"/>
                <a:gd name="connsiteY3" fmla="*/ 86008 h 1407813"/>
                <a:gd name="connsiteX4" fmla="*/ 620162 w 2527662"/>
                <a:gd name="connsiteY4" fmla="*/ 158435 h 1407813"/>
                <a:gd name="connsiteX5" fmla="*/ 801231 w 2527662"/>
                <a:gd name="connsiteY5" fmla="*/ 230863 h 1407813"/>
                <a:gd name="connsiteX6" fmla="*/ 1032803 w 2527662"/>
                <a:gd name="connsiteY6" fmla="*/ 356621 h 1407813"/>
                <a:gd name="connsiteX7" fmla="*/ 1265080 w 2527662"/>
                <a:gd name="connsiteY7" fmla="*/ 431171 h 1407813"/>
                <a:gd name="connsiteX8" fmla="*/ 1422573 w 2527662"/>
                <a:gd name="connsiteY8" fmla="*/ 413536 h 1407813"/>
                <a:gd name="connsiteX9" fmla="*/ 1596285 w 2527662"/>
                <a:gd name="connsiteY9" fmla="*/ 399955 h 1407813"/>
                <a:gd name="connsiteX10" fmla="*/ 1723166 w 2527662"/>
                <a:gd name="connsiteY10" fmla="*/ 495951 h 1407813"/>
                <a:gd name="connsiteX11" fmla="*/ 1800932 w 2527662"/>
                <a:gd name="connsiteY11" fmla="*/ 593331 h 1407813"/>
                <a:gd name="connsiteX12" fmla="*/ 1941496 w 2527662"/>
                <a:gd name="connsiteY12" fmla="*/ 599556 h 1407813"/>
                <a:gd name="connsiteX13" fmla="*/ 2047780 w 2527662"/>
                <a:gd name="connsiteY13" fmla="*/ 659817 h 1407813"/>
                <a:gd name="connsiteX14" fmla="*/ 2141662 w 2527662"/>
                <a:gd name="connsiteY14" fmla="*/ 748656 h 1407813"/>
                <a:gd name="connsiteX15" fmla="*/ 2221730 w 2527662"/>
                <a:gd name="connsiteY15" fmla="*/ 833674 h 1407813"/>
                <a:gd name="connsiteX16" fmla="*/ 2328003 w 2527662"/>
                <a:gd name="connsiteY16" fmla="*/ 867426 h 1407813"/>
                <a:gd name="connsiteX17" fmla="*/ 2526389 w 2527662"/>
                <a:gd name="connsiteY17" fmla="*/ 909166 h 1407813"/>
                <a:gd name="connsiteX18" fmla="*/ 2525917 w 2527662"/>
                <a:gd name="connsiteY18" fmla="*/ 1407813 h 1407813"/>
                <a:gd name="connsiteX19" fmla="*/ 2390115 w 2527662"/>
                <a:gd name="connsiteY19" fmla="*/ 1385180 h 1407813"/>
                <a:gd name="connsiteX20" fmla="*/ 2190938 w 2527662"/>
                <a:gd name="connsiteY20" fmla="*/ 1358020 h 1407813"/>
                <a:gd name="connsiteX21" fmla="*/ 2095877 w 2527662"/>
                <a:gd name="connsiteY21" fmla="*/ 1330859 h 1407813"/>
                <a:gd name="connsiteX22" fmla="*/ 1978182 w 2527662"/>
                <a:gd name="connsiteY22" fmla="*/ 1303699 h 1407813"/>
                <a:gd name="connsiteX23" fmla="*/ 1851433 w 2527662"/>
                <a:gd name="connsiteY23" fmla="*/ 1244851 h 1407813"/>
                <a:gd name="connsiteX24" fmla="*/ 1679418 w 2527662"/>
                <a:gd name="connsiteY24" fmla="*/ 1122629 h 1407813"/>
                <a:gd name="connsiteX25" fmla="*/ 1539089 w 2527662"/>
                <a:gd name="connsiteY25" fmla="*/ 1013988 h 1407813"/>
                <a:gd name="connsiteX26" fmla="*/ 1430447 w 2527662"/>
                <a:gd name="connsiteY26" fmla="*/ 923453 h 1407813"/>
                <a:gd name="connsiteX27" fmla="*/ 1308225 w 2527662"/>
                <a:gd name="connsiteY27" fmla="*/ 851026 h 1407813"/>
                <a:gd name="connsiteX28" fmla="*/ 1054728 w 2527662"/>
                <a:gd name="connsiteY28" fmla="*/ 751437 h 1407813"/>
                <a:gd name="connsiteX29" fmla="*/ 986827 w 2527662"/>
                <a:gd name="connsiteY29" fmla="*/ 683536 h 1407813"/>
                <a:gd name="connsiteX30" fmla="*/ 891766 w 2527662"/>
                <a:gd name="connsiteY30" fmla="*/ 574895 h 1407813"/>
                <a:gd name="connsiteX31" fmla="*/ 751437 w 2527662"/>
                <a:gd name="connsiteY31" fmla="*/ 434566 h 1407813"/>
                <a:gd name="connsiteX32" fmla="*/ 638269 w 2527662"/>
                <a:gd name="connsiteY32" fmla="*/ 334978 h 1407813"/>
                <a:gd name="connsiteX33" fmla="*/ 488887 w 2527662"/>
                <a:gd name="connsiteY33" fmla="*/ 221810 h 1407813"/>
                <a:gd name="connsiteX34" fmla="*/ 353085 w 2527662"/>
                <a:gd name="connsiteY34" fmla="*/ 144855 h 1407813"/>
                <a:gd name="connsiteX35" fmla="*/ 235390 w 2527662"/>
                <a:gd name="connsiteY35" fmla="*/ 86008 h 1407813"/>
                <a:gd name="connsiteX36" fmla="*/ 113168 w 2527662"/>
                <a:gd name="connsiteY36" fmla="*/ 36214 h 1407813"/>
                <a:gd name="connsiteX37" fmla="*/ 0 w 2527662"/>
                <a:gd name="connsiteY37" fmla="*/ 0 h 1407813"/>
                <a:gd name="connsiteX0" fmla="*/ 0 w 2527662"/>
                <a:gd name="connsiteY0" fmla="*/ 0 h 1407813"/>
                <a:gd name="connsiteX1" fmla="*/ 153909 w 2527662"/>
                <a:gd name="connsiteY1" fmla="*/ 18107 h 1407813"/>
                <a:gd name="connsiteX2" fmla="*/ 280657 w 2527662"/>
                <a:gd name="connsiteY2" fmla="*/ 45267 h 1407813"/>
                <a:gd name="connsiteX3" fmla="*/ 380245 w 2527662"/>
                <a:gd name="connsiteY3" fmla="*/ 86008 h 1407813"/>
                <a:gd name="connsiteX4" fmla="*/ 620162 w 2527662"/>
                <a:gd name="connsiteY4" fmla="*/ 158435 h 1407813"/>
                <a:gd name="connsiteX5" fmla="*/ 801231 w 2527662"/>
                <a:gd name="connsiteY5" fmla="*/ 230863 h 1407813"/>
                <a:gd name="connsiteX6" fmla="*/ 1032803 w 2527662"/>
                <a:gd name="connsiteY6" fmla="*/ 356621 h 1407813"/>
                <a:gd name="connsiteX7" fmla="*/ 1265080 w 2527662"/>
                <a:gd name="connsiteY7" fmla="*/ 431171 h 1407813"/>
                <a:gd name="connsiteX8" fmla="*/ 1422573 w 2527662"/>
                <a:gd name="connsiteY8" fmla="*/ 413536 h 1407813"/>
                <a:gd name="connsiteX9" fmla="*/ 1596285 w 2527662"/>
                <a:gd name="connsiteY9" fmla="*/ 399955 h 1407813"/>
                <a:gd name="connsiteX10" fmla="*/ 1689828 w 2527662"/>
                <a:gd name="connsiteY10" fmla="*/ 557863 h 1407813"/>
                <a:gd name="connsiteX11" fmla="*/ 1800932 w 2527662"/>
                <a:gd name="connsiteY11" fmla="*/ 593331 h 1407813"/>
                <a:gd name="connsiteX12" fmla="*/ 1941496 w 2527662"/>
                <a:gd name="connsiteY12" fmla="*/ 599556 h 1407813"/>
                <a:gd name="connsiteX13" fmla="*/ 2047780 w 2527662"/>
                <a:gd name="connsiteY13" fmla="*/ 659817 h 1407813"/>
                <a:gd name="connsiteX14" fmla="*/ 2141662 w 2527662"/>
                <a:gd name="connsiteY14" fmla="*/ 748656 h 1407813"/>
                <a:gd name="connsiteX15" fmla="*/ 2221730 w 2527662"/>
                <a:gd name="connsiteY15" fmla="*/ 833674 h 1407813"/>
                <a:gd name="connsiteX16" fmla="*/ 2328003 w 2527662"/>
                <a:gd name="connsiteY16" fmla="*/ 867426 h 1407813"/>
                <a:gd name="connsiteX17" fmla="*/ 2526389 w 2527662"/>
                <a:gd name="connsiteY17" fmla="*/ 909166 h 1407813"/>
                <a:gd name="connsiteX18" fmla="*/ 2525917 w 2527662"/>
                <a:gd name="connsiteY18" fmla="*/ 1407813 h 1407813"/>
                <a:gd name="connsiteX19" fmla="*/ 2390115 w 2527662"/>
                <a:gd name="connsiteY19" fmla="*/ 1385180 h 1407813"/>
                <a:gd name="connsiteX20" fmla="*/ 2190938 w 2527662"/>
                <a:gd name="connsiteY20" fmla="*/ 1358020 h 1407813"/>
                <a:gd name="connsiteX21" fmla="*/ 2095877 w 2527662"/>
                <a:gd name="connsiteY21" fmla="*/ 1330859 h 1407813"/>
                <a:gd name="connsiteX22" fmla="*/ 1978182 w 2527662"/>
                <a:gd name="connsiteY22" fmla="*/ 1303699 h 1407813"/>
                <a:gd name="connsiteX23" fmla="*/ 1851433 w 2527662"/>
                <a:gd name="connsiteY23" fmla="*/ 1244851 h 1407813"/>
                <a:gd name="connsiteX24" fmla="*/ 1679418 w 2527662"/>
                <a:gd name="connsiteY24" fmla="*/ 1122629 h 1407813"/>
                <a:gd name="connsiteX25" fmla="*/ 1539089 w 2527662"/>
                <a:gd name="connsiteY25" fmla="*/ 1013988 h 1407813"/>
                <a:gd name="connsiteX26" fmla="*/ 1430447 w 2527662"/>
                <a:gd name="connsiteY26" fmla="*/ 923453 h 1407813"/>
                <a:gd name="connsiteX27" fmla="*/ 1308225 w 2527662"/>
                <a:gd name="connsiteY27" fmla="*/ 851026 h 1407813"/>
                <a:gd name="connsiteX28" fmla="*/ 1054728 w 2527662"/>
                <a:gd name="connsiteY28" fmla="*/ 751437 h 1407813"/>
                <a:gd name="connsiteX29" fmla="*/ 986827 w 2527662"/>
                <a:gd name="connsiteY29" fmla="*/ 683536 h 1407813"/>
                <a:gd name="connsiteX30" fmla="*/ 891766 w 2527662"/>
                <a:gd name="connsiteY30" fmla="*/ 574895 h 1407813"/>
                <a:gd name="connsiteX31" fmla="*/ 751437 w 2527662"/>
                <a:gd name="connsiteY31" fmla="*/ 434566 h 1407813"/>
                <a:gd name="connsiteX32" fmla="*/ 638269 w 2527662"/>
                <a:gd name="connsiteY32" fmla="*/ 334978 h 1407813"/>
                <a:gd name="connsiteX33" fmla="*/ 488887 w 2527662"/>
                <a:gd name="connsiteY33" fmla="*/ 221810 h 1407813"/>
                <a:gd name="connsiteX34" fmla="*/ 353085 w 2527662"/>
                <a:gd name="connsiteY34" fmla="*/ 144855 h 1407813"/>
                <a:gd name="connsiteX35" fmla="*/ 235390 w 2527662"/>
                <a:gd name="connsiteY35" fmla="*/ 86008 h 1407813"/>
                <a:gd name="connsiteX36" fmla="*/ 113168 w 2527662"/>
                <a:gd name="connsiteY36" fmla="*/ 36214 h 1407813"/>
                <a:gd name="connsiteX37" fmla="*/ 0 w 2527662"/>
                <a:gd name="connsiteY37" fmla="*/ 0 h 1407813"/>
                <a:gd name="connsiteX0" fmla="*/ 0 w 2527662"/>
                <a:gd name="connsiteY0" fmla="*/ 0 h 1407813"/>
                <a:gd name="connsiteX1" fmla="*/ 153909 w 2527662"/>
                <a:gd name="connsiteY1" fmla="*/ 18107 h 1407813"/>
                <a:gd name="connsiteX2" fmla="*/ 280657 w 2527662"/>
                <a:gd name="connsiteY2" fmla="*/ 45267 h 1407813"/>
                <a:gd name="connsiteX3" fmla="*/ 380245 w 2527662"/>
                <a:gd name="connsiteY3" fmla="*/ 86008 h 1407813"/>
                <a:gd name="connsiteX4" fmla="*/ 620162 w 2527662"/>
                <a:gd name="connsiteY4" fmla="*/ 158435 h 1407813"/>
                <a:gd name="connsiteX5" fmla="*/ 801231 w 2527662"/>
                <a:gd name="connsiteY5" fmla="*/ 230863 h 1407813"/>
                <a:gd name="connsiteX6" fmla="*/ 1032803 w 2527662"/>
                <a:gd name="connsiteY6" fmla="*/ 356621 h 1407813"/>
                <a:gd name="connsiteX7" fmla="*/ 1265080 w 2527662"/>
                <a:gd name="connsiteY7" fmla="*/ 431171 h 1407813"/>
                <a:gd name="connsiteX8" fmla="*/ 1422573 w 2527662"/>
                <a:gd name="connsiteY8" fmla="*/ 413536 h 1407813"/>
                <a:gd name="connsiteX9" fmla="*/ 1558185 w 2527662"/>
                <a:gd name="connsiteY9" fmla="*/ 428530 h 1407813"/>
                <a:gd name="connsiteX10" fmla="*/ 1689828 w 2527662"/>
                <a:gd name="connsiteY10" fmla="*/ 557863 h 1407813"/>
                <a:gd name="connsiteX11" fmla="*/ 1800932 w 2527662"/>
                <a:gd name="connsiteY11" fmla="*/ 593331 h 1407813"/>
                <a:gd name="connsiteX12" fmla="*/ 1941496 w 2527662"/>
                <a:gd name="connsiteY12" fmla="*/ 599556 h 1407813"/>
                <a:gd name="connsiteX13" fmla="*/ 2047780 w 2527662"/>
                <a:gd name="connsiteY13" fmla="*/ 659817 h 1407813"/>
                <a:gd name="connsiteX14" fmla="*/ 2141662 w 2527662"/>
                <a:gd name="connsiteY14" fmla="*/ 748656 h 1407813"/>
                <a:gd name="connsiteX15" fmla="*/ 2221730 w 2527662"/>
                <a:gd name="connsiteY15" fmla="*/ 833674 h 1407813"/>
                <a:gd name="connsiteX16" fmla="*/ 2328003 w 2527662"/>
                <a:gd name="connsiteY16" fmla="*/ 867426 h 1407813"/>
                <a:gd name="connsiteX17" fmla="*/ 2526389 w 2527662"/>
                <a:gd name="connsiteY17" fmla="*/ 909166 h 1407813"/>
                <a:gd name="connsiteX18" fmla="*/ 2525917 w 2527662"/>
                <a:gd name="connsiteY18" fmla="*/ 1407813 h 1407813"/>
                <a:gd name="connsiteX19" fmla="*/ 2390115 w 2527662"/>
                <a:gd name="connsiteY19" fmla="*/ 1385180 h 1407813"/>
                <a:gd name="connsiteX20" fmla="*/ 2190938 w 2527662"/>
                <a:gd name="connsiteY20" fmla="*/ 1358020 h 1407813"/>
                <a:gd name="connsiteX21" fmla="*/ 2095877 w 2527662"/>
                <a:gd name="connsiteY21" fmla="*/ 1330859 h 1407813"/>
                <a:gd name="connsiteX22" fmla="*/ 1978182 w 2527662"/>
                <a:gd name="connsiteY22" fmla="*/ 1303699 h 1407813"/>
                <a:gd name="connsiteX23" fmla="*/ 1851433 w 2527662"/>
                <a:gd name="connsiteY23" fmla="*/ 1244851 h 1407813"/>
                <a:gd name="connsiteX24" fmla="*/ 1679418 w 2527662"/>
                <a:gd name="connsiteY24" fmla="*/ 1122629 h 1407813"/>
                <a:gd name="connsiteX25" fmla="*/ 1539089 w 2527662"/>
                <a:gd name="connsiteY25" fmla="*/ 1013988 h 1407813"/>
                <a:gd name="connsiteX26" fmla="*/ 1430447 w 2527662"/>
                <a:gd name="connsiteY26" fmla="*/ 923453 h 1407813"/>
                <a:gd name="connsiteX27" fmla="*/ 1308225 w 2527662"/>
                <a:gd name="connsiteY27" fmla="*/ 851026 h 1407813"/>
                <a:gd name="connsiteX28" fmla="*/ 1054728 w 2527662"/>
                <a:gd name="connsiteY28" fmla="*/ 751437 h 1407813"/>
                <a:gd name="connsiteX29" fmla="*/ 986827 w 2527662"/>
                <a:gd name="connsiteY29" fmla="*/ 683536 h 1407813"/>
                <a:gd name="connsiteX30" fmla="*/ 891766 w 2527662"/>
                <a:gd name="connsiteY30" fmla="*/ 574895 h 1407813"/>
                <a:gd name="connsiteX31" fmla="*/ 751437 w 2527662"/>
                <a:gd name="connsiteY31" fmla="*/ 434566 h 1407813"/>
                <a:gd name="connsiteX32" fmla="*/ 638269 w 2527662"/>
                <a:gd name="connsiteY32" fmla="*/ 334978 h 1407813"/>
                <a:gd name="connsiteX33" fmla="*/ 488887 w 2527662"/>
                <a:gd name="connsiteY33" fmla="*/ 221810 h 1407813"/>
                <a:gd name="connsiteX34" fmla="*/ 353085 w 2527662"/>
                <a:gd name="connsiteY34" fmla="*/ 144855 h 1407813"/>
                <a:gd name="connsiteX35" fmla="*/ 235390 w 2527662"/>
                <a:gd name="connsiteY35" fmla="*/ 86008 h 1407813"/>
                <a:gd name="connsiteX36" fmla="*/ 113168 w 2527662"/>
                <a:gd name="connsiteY36" fmla="*/ 36214 h 1407813"/>
                <a:gd name="connsiteX37" fmla="*/ 0 w 2527662"/>
                <a:gd name="connsiteY37" fmla="*/ 0 h 1407813"/>
                <a:gd name="connsiteX0" fmla="*/ 0 w 2527662"/>
                <a:gd name="connsiteY0" fmla="*/ 0 h 1407813"/>
                <a:gd name="connsiteX1" fmla="*/ 153909 w 2527662"/>
                <a:gd name="connsiteY1" fmla="*/ 18107 h 1407813"/>
                <a:gd name="connsiteX2" fmla="*/ 280657 w 2527662"/>
                <a:gd name="connsiteY2" fmla="*/ 45267 h 1407813"/>
                <a:gd name="connsiteX3" fmla="*/ 380245 w 2527662"/>
                <a:gd name="connsiteY3" fmla="*/ 86008 h 1407813"/>
                <a:gd name="connsiteX4" fmla="*/ 605875 w 2527662"/>
                <a:gd name="connsiteY4" fmla="*/ 125097 h 1407813"/>
                <a:gd name="connsiteX5" fmla="*/ 801231 w 2527662"/>
                <a:gd name="connsiteY5" fmla="*/ 230863 h 1407813"/>
                <a:gd name="connsiteX6" fmla="*/ 1032803 w 2527662"/>
                <a:gd name="connsiteY6" fmla="*/ 356621 h 1407813"/>
                <a:gd name="connsiteX7" fmla="*/ 1265080 w 2527662"/>
                <a:gd name="connsiteY7" fmla="*/ 431171 h 1407813"/>
                <a:gd name="connsiteX8" fmla="*/ 1422573 w 2527662"/>
                <a:gd name="connsiteY8" fmla="*/ 413536 h 1407813"/>
                <a:gd name="connsiteX9" fmla="*/ 1558185 w 2527662"/>
                <a:gd name="connsiteY9" fmla="*/ 428530 h 1407813"/>
                <a:gd name="connsiteX10" fmla="*/ 1689828 w 2527662"/>
                <a:gd name="connsiteY10" fmla="*/ 557863 h 1407813"/>
                <a:gd name="connsiteX11" fmla="*/ 1800932 w 2527662"/>
                <a:gd name="connsiteY11" fmla="*/ 593331 h 1407813"/>
                <a:gd name="connsiteX12" fmla="*/ 1941496 w 2527662"/>
                <a:gd name="connsiteY12" fmla="*/ 599556 h 1407813"/>
                <a:gd name="connsiteX13" fmla="*/ 2047780 w 2527662"/>
                <a:gd name="connsiteY13" fmla="*/ 659817 h 1407813"/>
                <a:gd name="connsiteX14" fmla="*/ 2141662 w 2527662"/>
                <a:gd name="connsiteY14" fmla="*/ 748656 h 1407813"/>
                <a:gd name="connsiteX15" fmla="*/ 2221730 w 2527662"/>
                <a:gd name="connsiteY15" fmla="*/ 833674 h 1407813"/>
                <a:gd name="connsiteX16" fmla="*/ 2328003 w 2527662"/>
                <a:gd name="connsiteY16" fmla="*/ 867426 h 1407813"/>
                <a:gd name="connsiteX17" fmla="*/ 2526389 w 2527662"/>
                <a:gd name="connsiteY17" fmla="*/ 909166 h 1407813"/>
                <a:gd name="connsiteX18" fmla="*/ 2525917 w 2527662"/>
                <a:gd name="connsiteY18" fmla="*/ 1407813 h 1407813"/>
                <a:gd name="connsiteX19" fmla="*/ 2390115 w 2527662"/>
                <a:gd name="connsiteY19" fmla="*/ 1385180 h 1407813"/>
                <a:gd name="connsiteX20" fmla="*/ 2190938 w 2527662"/>
                <a:gd name="connsiteY20" fmla="*/ 1358020 h 1407813"/>
                <a:gd name="connsiteX21" fmla="*/ 2095877 w 2527662"/>
                <a:gd name="connsiteY21" fmla="*/ 1330859 h 1407813"/>
                <a:gd name="connsiteX22" fmla="*/ 1978182 w 2527662"/>
                <a:gd name="connsiteY22" fmla="*/ 1303699 h 1407813"/>
                <a:gd name="connsiteX23" fmla="*/ 1851433 w 2527662"/>
                <a:gd name="connsiteY23" fmla="*/ 1244851 h 1407813"/>
                <a:gd name="connsiteX24" fmla="*/ 1679418 w 2527662"/>
                <a:gd name="connsiteY24" fmla="*/ 1122629 h 1407813"/>
                <a:gd name="connsiteX25" fmla="*/ 1539089 w 2527662"/>
                <a:gd name="connsiteY25" fmla="*/ 1013988 h 1407813"/>
                <a:gd name="connsiteX26" fmla="*/ 1430447 w 2527662"/>
                <a:gd name="connsiteY26" fmla="*/ 923453 h 1407813"/>
                <a:gd name="connsiteX27" fmla="*/ 1308225 w 2527662"/>
                <a:gd name="connsiteY27" fmla="*/ 851026 h 1407813"/>
                <a:gd name="connsiteX28" fmla="*/ 1054728 w 2527662"/>
                <a:gd name="connsiteY28" fmla="*/ 751437 h 1407813"/>
                <a:gd name="connsiteX29" fmla="*/ 986827 w 2527662"/>
                <a:gd name="connsiteY29" fmla="*/ 683536 h 1407813"/>
                <a:gd name="connsiteX30" fmla="*/ 891766 w 2527662"/>
                <a:gd name="connsiteY30" fmla="*/ 574895 h 1407813"/>
                <a:gd name="connsiteX31" fmla="*/ 751437 w 2527662"/>
                <a:gd name="connsiteY31" fmla="*/ 434566 h 1407813"/>
                <a:gd name="connsiteX32" fmla="*/ 638269 w 2527662"/>
                <a:gd name="connsiteY32" fmla="*/ 334978 h 1407813"/>
                <a:gd name="connsiteX33" fmla="*/ 488887 w 2527662"/>
                <a:gd name="connsiteY33" fmla="*/ 221810 h 1407813"/>
                <a:gd name="connsiteX34" fmla="*/ 353085 w 2527662"/>
                <a:gd name="connsiteY34" fmla="*/ 144855 h 1407813"/>
                <a:gd name="connsiteX35" fmla="*/ 235390 w 2527662"/>
                <a:gd name="connsiteY35" fmla="*/ 86008 h 1407813"/>
                <a:gd name="connsiteX36" fmla="*/ 113168 w 2527662"/>
                <a:gd name="connsiteY36" fmla="*/ 36214 h 1407813"/>
                <a:gd name="connsiteX37" fmla="*/ 0 w 2527662"/>
                <a:gd name="connsiteY37" fmla="*/ 0 h 1407813"/>
                <a:gd name="connsiteX0" fmla="*/ 0 w 2527662"/>
                <a:gd name="connsiteY0" fmla="*/ 0 h 1407813"/>
                <a:gd name="connsiteX1" fmla="*/ 153909 w 2527662"/>
                <a:gd name="connsiteY1" fmla="*/ 18107 h 1407813"/>
                <a:gd name="connsiteX2" fmla="*/ 280657 w 2527662"/>
                <a:gd name="connsiteY2" fmla="*/ 45267 h 1407813"/>
                <a:gd name="connsiteX3" fmla="*/ 380245 w 2527662"/>
                <a:gd name="connsiteY3" fmla="*/ 86008 h 1407813"/>
                <a:gd name="connsiteX4" fmla="*/ 605875 w 2527662"/>
                <a:gd name="connsiteY4" fmla="*/ 125097 h 1407813"/>
                <a:gd name="connsiteX5" fmla="*/ 801231 w 2527662"/>
                <a:gd name="connsiteY5" fmla="*/ 230863 h 1407813"/>
                <a:gd name="connsiteX6" fmla="*/ 1032803 w 2527662"/>
                <a:gd name="connsiteY6" fmla="*/ 356621 h 1407813"/>
                <a:gd name="connsiteX7" fmla="*/ 1265080 w 2527662"/>
                <a:gd name="connsiteY7" fmla="*/ 431171 h 1407813"/>
                <a:gd name="connsiteX8" fmla="*/ 1422573 w 2527662"/>
                <a:gd name="connsiteY8" fmla="*/ 413536 h 1407813"/>
                <a:gd name="connsiteX9" fmla="*/ 1558185 w 2527662"/>
                <a:gd name="connsiteY9" fmla="*/ 428530 h 1407813"/>
                <a:gd name="connsiteX10" fmla="*/ 1689828 w 2527662"/>
                <a:gd name="connsiteY10" fmla="*/ 557863 h 1407813"/>
                <a:gd name="connsiteX11" fmla="*/ 1800932 w 2527662"/>
                <a:gd name="connsiteY11" fmla="*/ 593331 h 1407813"/>
                <a:gd name="connsiteX12" fmla="*/ 1941496 w 2527662"/>
                <a:gd name="connsiteY12" fmla="*/ 599556 h 1407813"/>
                <a:gd name="connsiteX13" fmla="*/ 2047780 w 2527662"/>
                <a:gd name="connsiteY13" fmla="*/ 659817 h 1407813"/>
                <a:gd name="connsiteX14" fmla="*/ 2141662 w 2527662"/>
                <a:gd name="connsiteY14" fmla="*/ 748656 h 1407813"/>
                <a:gd name="connsiteX15" fmla="*/ 2221730 w 2527662"/>
                <a:gd name="connsiteY15" fmla="*/ 833674 h 1407813"/>
                <a:gd name="connsiteX16" fmla="*/ 2313715 w 2527662"/>
                <a:gd name="connsiteY16" fmla="*/ 915051 h 1407813"/>
                <a:gd name="connsiteX17" fmla="*/ 2526389 w 2527662"/>
                <a:gd name="connsiteY17" fmla="*/ 909166 h 1407813"/>
                <a:gd name="connsiteX18" fmla="*/ 2525917 w 2527662"/>
                <a:gd name="connsiteY18" fmla="*/ 1407813 h 1407813"/>
                <a:gd name="connsiteX19" fmla="*/ 2390115 w 2527662"/>
                <a:gd name="connsiteY19" fmla="*/ 1385180 h 1407813"/>
                <a:gd name="connsiteX20" fmla="*/ 2190938 w 2527662"/>
                <a:gd name="connsiteY20" fmla="*/ 1358020 h 1407813"/>
                <a:gd name="connsiteX21" fmla="*/ 2095877 w 2527662"/>
                <a:gd name="connsiteY21" fmla="*/ 1330859 h 1407813"/>
                <a:gd name="connsiteX22" fmla="*/ 1978182 w 2527662"/>
                <a:gd name="connsiteY22" fmla="*/ 1303699 h 1407813"/>
                <a:gd name="connsiteX23" fmla="*/ 1851433 w 2527662"/>
                <a:gd name="connsiteY23" fmla="*/ 1244851 h 1407813"/>
                <a:gd name="connsiteX24" fmla="*/ 1679418 w 2527662"/>
                <a:gd name="connsiteY24" fmla="*/ 1122629 h 1407813"/>
                <a:gd name="connsiteX25" fmla="*/ 1539089 w 2527662"/>
                <a:gd name="connsiteY25" fmla="*/ 1013988 h 1407813"/>
                <a:gd name="connsiteX26" fmla="*/ 1430447 w 2527662"/>
                <a:gd name="connsiteY26" fmla="*/ 923453 h 1407813"/>
                <a:gd name="connsiteX27" fmla="*/ 1308225 w 2527662"/>
                <a:gd name="connsiteY27" fmla="*/ 851026 h 1407813"/>
                <a:gd name="connsiteX28" fmla="*/ 1054728 w 2527662"/>
                <a:gd name="connsiteY28" fmla="*/ 751437 h 1407813"/>
                <a:gd name="connsiteX29" fmla="*/ 986827 w 2527662"/>
                <a:gd name="connsiteY29" fmla="*/ 683536 h 1407813"/>
                <a:gd name="connsiteX30" fmla="*/ 891766 w 2527662"/>
                <a:gd name="connsiteY30" fmla="*/ 574895 h 1407813"/>
                <a:gd name="connsiteX31" fmla="*/ 751437 w 2527662"/>
                <a:gd name="connsiteY31" fmla="*/ 434566 h 1407813"/>
                <a:gd name="connsiteX32" fmla="*/ 638269 w 2527662"/>
                <a:gd name="connsiteY32" fmla="*/ 334978 h 1407813"/>
                <a:gd name="connsiteX33" fmla="*/ 488887 w 2527662"/>
                <a:gd name="connsiteY33" fmla="*/ 221810 h 1407813"/>
                <a:gd name="connsiteX34" fmla="*/ 353085 w 2527662"/>
                <a:gd name="connsiteY34" fmla="*/ 144855 h 1407813"/>
                <a:gd name="connsiteX35" fmla="*/ 235390 w 2527662"/>
                <a:gd name="connsiteY35" fmla="*/ 86008 h 1407813"/>
                <a:gd name="connsiteX36" fmla="*/ 113168 w 2527662"/>
                <a:gd name="connsiteY36" fmla="*/ 36214 h 1407813"/>
                <a:gd name="connsiteX37" fmla="*/ 0 w 2527662"/>
                <a:gd name="connsiteY37" fmla="*/ 0 h 1407813"/>
                <a:gd name="connsiteX0" fmla="*/ 0 w 2531151"/>
                <a:gd name="connsiteY0" fmla="*/ 0 h 1407813"/>
                <a:gd name="connsiteX1" fmla="*/ 153909 w 2531151"/>
                <a:gd name="connsiteY1" fmla="*/ 18107 h 1407813"/>
                <a:gd name="connsiteX2" fmla="*/ 280657 w 2531151"/>
                <a:gd name="connsiteY2" fmla="*/ 45267 h 1407813"/>
                <a:gd name="connsiteX3" fmla="*/ 380245 w 2531151"/>
                <a:gd name="connsiteY3" fmla="*/ 86008 h 1407813"/>
                <a:gd name="connsiteX4" fmla="*/ 605875 w 2531151"/>
                <a:gd name="connsiteY4" fmla="*/ 125097 h 1407813"/>
                <a:gd name="connsiteX5" fmla="*/ 801231 w 2531151"/>
                <a:gd name="connsiteY5" fmla="*/ 230863 h 1407813"/>
                <a:gd name="connsiteX6" fmla="*/ 1032803 w 2531151"/>
                <a:gd name="connsiteY6" fmla="*/ 356621 h 1407813"/>
                <a:gd name="connsiteX7" fmla="*/ 1265080 w 2531151"/>
                <a:gd name="connsiteY7" fmla="*/ 431171 h 1407813"/>
                <a:gd name="connsiteX8" fmla="*/ 1422573 w 2531151"/>
                <a:gd name="connsiteY8" fmla="*/ 413536 h 1407813"/>
                <a:gd name="connsiteX9" fmla="*/ 1558185 w 2531151"/>
                <a:gd name="connsiteY9" fmla="*/ 428530 h 1407813"/>
                <a:gd name="connsiteX10" fmla="*/ 1689828 w 2531151"/>
                <a:gd name="connsiteY10" fmla="*/ 557863 h 1407813"/>
                <a:gd name="connsiteX11" fmla="*/ 1800932 w 2531151"/>
                <a:gd name="connsiteY11" fmla="*/ 593331 h 1407813"/>
                <a:gd name="connsiteX12" fmla="*/ 1941496 w 2531151"/>
                <a:gd name="connsiteY12" fmla="*/ 599556 h 1407813"/>
                <a:gd name="connsiteX13" fmla="*/ 2047780 w 2531151"/>
                <a:gd name="connsiteY13" fmla="*/ 659817 h 1407813"/>
                <a:gd name="connsiteX14" fmla="*/ 2141662 w 2531151"/>
                <a:gd name="connsiteY14" fmla="*/ 748656 h 1407813"/>
                <a:gd name="connsiteX15" fmla="*/ 2221730 w 2531151"/>
                <a:gd name="connsiteY15" fmla="*/ 833674 h 1407813"/>
                <a:gd name="connsiteX16" fmla="*/ 2313715 w 2531151"/>
                <a:gd name="connsiteY16" fmla="*/ 915051 h 1407813"/>
                <a:gd name="connsiteX17" fmla="*/ 2531151 w 2531151"/>
                <a:gd name="connsiteY17" fmla="*/ 966316 h 1407813"/>
                <a:gd name="connsiteX18" fmla="*/ 2525917 w 2531151"/>
                <a:gd name="connsiteY18" fmla="*/ 1407813 h 1407813"/>
                <a:gd name="connsiteX19" fmla="*/ 2390115 w 2531151"/>
                <a:gd name="connsiteY19" fmla="*/ 1385180 h 1407813"/>
                <a:gd name="connsiteX20" fmla="*/ 2190938 w 2531151"/>
                <a:gd name="connsiteY20" fmla="*/ 1358020 h 1407813"/>
                <a:gd name="connsiteX21" fmla="*/ 2095877 w 2531151"/>
                <a:gd name="connsiteY21" fmla="*/ 1330859 h 1407813"/>
                <a:gd name="connsiteX22" fmla="*/ 1978182 w 2531151"/>
                <a:gd name="connsiteY22" fmla="*/ 1303699 h 1407813"/>
                <a:gd name="connsiteX23" fmla="*/ 1851433 w 2531151"/>
                <a:gd name="connsiteY23" fmla="*/ 1244851 h 1407813"/>
                <a:gd name="connsiteX24" fmla="*/ 1679418 w 2531151"/>
                <a:gd name="connsiteY24" fmla="*/ 1122629 h 1407813"/>
                <a:gd name="connsiteX25" fmla="*/ 1539089 w 2531151"/>
                <a:gd name="connsiteY25" fmla="*/ 1013988 h 1407813"/>
                <a:gd name="connsiteX26" fmla="*/ 1430447 w 2531151"/>
                <a:gd name="connsiteY26" fmla="*/ 923453 h 1407813"/>
                <a:gd name="connsiteX27" fmla="*/ 1308225 w 2531151"/>
                <a:gd name="connsiteY27" fmla="*/ 851026 h 1407813"/>
                <a:gd name="connsiteX28" fmla="*/ 1054728 w 2531151"/>
                <a:gd name="connsiteY28" fmla="*/ 751437 h 1407813"/>
                <a:gd name="connsiteX29" fmla="*/ 986827 w 2531151"/>
                <a:gd name="connsiteY29" fmla="*/ 683536 h 1407813"/>
                <a:gd name="connsiteX30" fmla="*/ 891766 w 2531151"/>
                <a:gd name="connsiteY30" fmla="*/ 574895 h 1407813"/>
                <a:gd name="connsiteX31" fmla="*/ 751437 w 2531151"/>
                <a:gd name="connsiteY31" fmla="*/ 434566 h 1407813"/>
                <a:gd name="connsiteX32" fmla="*/ 638269 w 2531151"/>
                <a:gd name="connsiteY32" fmla="*/ 334978 h 1407813"/>
                <a:gd name="connsiteX33" fmla="*/ 488887 w 2531151"/>
                <a:gd name="connsiteY33" fmla="*/ 221810 h 1407813"/>
                <a:gd name="connsiteX34" fmla="*/ 353085 w 2531151"/>
                <a:gd name="connsiteY34" fmla="*/ 144855 h 1407813"/>
                <a:gd name="connsiteX35" fmla="*/ 235390 w 2531151"/>
                <a:gd name="connsiteY35" fmla="*/ 86008 h 1407813"/>
                <a:gd name="connsiteX36" fmla="*/ 113168 w 2531151"/>
                <a:gd name="connsiteY36" fmla="*/ 36214 h 1407813"/>
                <a:gd name="connsiteX37" fmla="*/ 0 w 2531151"/>
                <a:gd name="connsiteY37" fmla="*/ 0 h 1407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531151" h="1407813">
                  <a:moveTo>
                    <a:pt x="0" y="0"/>
                  </a:moveTo>
                  <a:lnTo>
                    <a:pt x="153909" y="18107"/>
                  </a:lnTo>
                  <a:lnTo>
                    <a:pt x="280657" y="45267"/>
                  </a:lnTo>
                  <a:lnTo>
                    <a:pt x="380245" y="86008"/>
                  </a:lnTo>
                  <a:lnTo>
                    <a:pt x="605875" y="125097"/>
                  </a:lnTo>
                  <a:lnTo>
                    <a:pt x="801231" y="230863"/>
                  </a:lnTo>
                  <a:lnTo>
                    <a:pt x="1032803" y="356621"/>
                  </a:lnTo>
                  <a:lnTo>
                    <a:pt x="1265080" y="431171"/>
                  </a:lnTo>
                  <a:lnTo>
                    <a:pt x="1422573" y="413536"/>
                  </a:lnTo>
                  <a:cubicBezTo>
                    <a:pt x="1512227" y="421709"/>
                    <a:pt x="1449481" y="406069"/>
                    <a:pt x="1558185" y="428530"/>
                  </a:cubicBezTo>
                  <a:lnTo>
                    <a:pt x="1689828" y="557863"/>
                  </a:lnTo>
                  <a:lnTo>
                    <a:pt x="1800932" y="593331"/>
                  </a:lnTo>
                  <a:lnTo>
                    <a:pt x="1941496" y="599556"/>
                  </a:lnTo>
                  <a:lnTo>
                    <a:pt x="2047780" y="659817"/>
                  </a:lnTo>
                  <a:lnTo>
                    <a:pt x="2141662" y="748656"/>
                  </a:lnTo>
                  <a:lnTo>
                    <a:pt x="2221730" y="833674"/>
                  </a:lnTo>
                  <a:cubicBezTo>
                    <a:pt x="2222229" y="844925"/>
                    <a:pt x="2313216" y="903800"/>
                    <a:pt x="2313715" y="915051"/>
                  </a:cubicBezTo>
                  <a:lnTo>
                    <a:pt x="2531151" y="966316"/>
                  </a:lnTo>
                  <a:cubicBezTo>
                    <a:pt x="2529406" y="1118244"/>
                    <a:pt x="2527662" y="1255885"/>
                    <a:pt x="2525917" y="1407813"/>
                  </a:cubicBezTo>
                  <a:lnTo>
                    <a:pt x="2390115" y="1385180"/>
                  </a:lnTo>
                  <a:lnTo>
                    <a:pt x="2190938" y="1358020"/>
                  </a:lnTo>
                  <a:lnTo>
                    <a:pt x="2095877" y="1330859"/>
                  </a:lnTo>
                  <a:lnTo>
                    <a:pt x="1978182" y="1303699"/>
                  </a:lnTo>
                  <a:lnTo>
                    <a:pt x="1851433" y="1244851"/>
                  </a:lnTo>
                  <a:lnTo>
                    <a:pt x="1679418" y="1122629"/>
                  </a:lnTo>
                  <a:lnTo>
                    <a:pt x="1539089" y="1013988"/>
                  </a:lnTo>
                  <a:lnTo>
                    <a:pt x="1430447" y="923453"/>
                  </a:lnTo>
                  <a:lnTo>
                    <a:pt x="1308225" y="851026"/>
                  </a:lnTo>
                  <a:cubicBezTo>
                    <a:pt x="1251641" y="823111"/>
                    <a:pt x="1108294" y="779352"/>
                    <a:pt x="1054728" y="751437"/>
                  </a:cubicBezTo>
                  <a:cubicBezTo>
                    <a:pt x="1001162" y="723522"/>
                    <a:pt x="1020023" y="713714"/>
                    <a:pt x="986827" y="683536"/>
                  </a:cubicBezTo>
                  <a:lnTo>
                    <a:pt x="891766" y="574895"/>
                  </a:lnTo>
                  <a:lnTo>
                    <a:pt x="751437" y="434566"/>
                  </a:lnTo>
                  <a:lnTo>
                    <a:pt x="638269" y="334978"/>
                  </a:lnTo>
                  <a:lnTo>
                    <a:pt x="488887" y="221810"/>
                  </a:lnTo>
                  <a:lnTo>
                    <a:pt x="353085" y="144855"/>
                  </a:lnTo>
                  <a:lnTo>
                    <a:pt x="235390" y="86008"/>
                  </a:lnTo>
                  <a:lnTo>
                    <a:pt x="113168" y="362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</a:endParaRPr>
            </a:p>
          </p:txBody>
        </p:sp>
        <p:sp>
          <p:nvSpPr>
            <p:cNvPr id="753" name="Freeform 752"/>
            <p:cNvSpPr/>
            <p:nvPr/>
          </p:nvSpPr>
          <p:spPr bwMode="auto">
            <a:xfrm>
              <a:off x="119063" y="2976563"/>
              <a:ext cx="665162" cy="200025"/>
            </a:xfrm>
            <a:custGeom>
              <a:avLst/>
              <a:gdLst>
                <a:gd name="connsiteX0" fmla="*/ 1262958 w 1262958"/>
                <a:gd name="connsiteY0" fmla="*/ 108642 h 353085"/>
                <a:gd name="connsiteX1" fmla="*/ 1136210 w 1262958"/>
                <a:gd name="connsiteY1" fmla="*/ 45268 h 353085"/>
                <a:gd name="connsiteX2" fmla="*/ 914400 w 1262958"/>
                <a:gd name="connsiteY2" fmla="*/ 0 h 353085"/>
                <a:gd name="connsiteX3" fmla="*/ 755964 w 1262958"/>
                <a:gd name="connsiteY3" fmla="*/ 4527 h 353085"/>
                <a:gd name="connsiteX4" fmla="*/ 525101 w 1262958"/>
                <a:gd name="connsiteY4" fmla="*/ 58848 h 353085"/>
                <a:gd name="connsiteX5" fmla="*/ 321398 w 1262958"/>
                <a:gd name="connsiteY5" fmla="*/ 117695 h 353085"/>
                <a:gd name="connsiteX6" fmla="*/ 176543 w 1262958"/>
                <a:gd name="connsiteY6" fmla="*/ 172016 h 353085"/>
                <a:gd name="connsiteX7" fmla="*/ 67901 w 1262958"/>
                <a:gd name="connsiteY7" fmla="*/ 212757 h 353085"/>
                <a:gd name="connsiteX8" fmla="*/ 9053 w 1262958"/>
                <a:gd name="connsiteY8" fmla="*/ 248970 h 353085"/>
                <a:gd name="connsiteX9" fmla="*/ 0 w 1262958"/>
                <a:gd name="connsiteY9" fmla="*/ 353085 h 353085"/>
                <a:gd name="connsiteX10" fmla="*/ 217283 w 1262958"/>
                <a:gd name="connsiteY10" fmla="*/ 244444 h 353085"/>
                <a:gd name="connsiteX11" fmla="*/ 475307 w 1262958"/>
                <a:gd name="connsiteY11" fmla="*/ 153909 h 353085"/>
                <a:gd name="connsiteX12" fmla="*/ 701643 w 1262958"/>
                <a:gd name="connsiteY12" fmla="*/ 113169 h 353085"/>
                <a:gd name="connsiteX13" fmla="*/ 869133 w 1262958"/>
                <a:gd name="connsiteY13" fmla="*/ 104115 h 353085"/>
                <a:gd name="connsiteX14" fmla="*/ 1068309 w 1262958"/>
                <a:gd name="connsiteY14" fmla="*/ 108642 h 353085"/>
                <a:gd name="connsiteX15" fmla="*/ 1213164 w 1262958"/>
                <a:gd name="connsiteY15" fmla="*/ 122222 h 353085"/>
                <a:gd name="connsiteX16" fmla="*/ 1262958 w 1262958"/>
                <a:gd name="connsiteY16" fmla="*/ 108642 h 353085"/>
                <a:gd name="connsiteX0" fmla="*/ 1262958 w 1262958"/>
                <a:gd name="connsiteY0" fmla="*/ 108642 h 353085"/>
                <a:gd name="connsiteX1" fmla="*/ 1136210 w 1262958"/>
                <a:gd name="connsiteY1" fmla="*/ 45268 h 353085"/>
                <a:gd name="connsiteX2" fmla="*/ 914400 w 1262958"/>
                <a:gd name="connsiteY2" fmla="*/ 0 h 353085"/>
                <a:gd name="connsiteX3" fmla="*/ 755964 w 1262958"/>
                <a:gd name="connsiteY3" fmla="*/ 4527 h 353085"/>
                <a:gd name="connsiteX4" fmla="*/ 516048 w 1262958"/>
                <a:gd name="connsiteY4" fmla="*/ 31687 h 353085"/>
                <a:gd name="connsiteX5" fmla="*/ 321398 w 1262958"/>
                <a:gd name="connsiteY5" fmla="*/ 117695 h 353085"/>
                <a:gd name="connsiteX6" fmla="*/ 176543 w 1262958"/>
                <a:gd name="connsiteY6" fmla="*/ 172016 h 353085"/>
                <a:gd name="connsiteX7" fmla="*/ 67901 w 1262958"/>
                <a:gd name="connsiteY7" fmla="*/ 212757 h 353085"/>
                <a:gd name="connsiteX8" fmla="*/ 9053 w 1262958"/>
                <a:gd name="connsiteY8" fmla="*/ 248970 h 353085"/>
                <a:gd name="connsiteX9" fmla="*/ 0 w 1262958"/>
                <a:gd name="connsiteY9" fmla="*/ 353085 h 353085"/>
                <a:gd name="connsiteX10" fmla="*/ 217283 w 1262958"/>
                <a:gd name="connsiteY10" fmla="*/ 244444 h 353085"/>
                <a:gd name="connsiteX11" fmla="*/ 475307 w 1262958"/>
                <a:gd name="connsiteY11" fmla="*/ 153909 h 353085"/>
                <a:gd name="connsiteX12" fmla="*/ 701643 w 1262958"/>
                <a:gd name="connsiteY12" fmla="*/ 113169 h 353085"/>
                <a:gd name="connsiteX13" fmla="*/ 869133 w 1262958"/>
                <a:gd name="connsiteY13" fmla="*/ 104115 h 353085"/>
                <a:gd name="connsiteX14" fmla="*/ 1068309 w 1262958"/>
                <a:gd name="connsiteY14" fmla="*/ 108642 h 353085"/>
                <a:gd name="connsiteX15" fmla="*/ 1213164 w 1262958"/>
                <a:gd name="connsiteY15" fmla="*/ 122222 h 353085"/>
                <a:gd name="connsiteX16" fmla="*/ 1262958 w 1262958"/>
                <a:gd name="connsiteY16" fmla="*/ 108642 h 353085"/>
                <a:gd name="connsiteX0" fmla="*/ 1262958 w 1262958"/>
                <a:gd name="connsiteY0" fmla="*/ 135802 h 380245"/>
                <a:gd name="connsiteX1" fmla="*/ 1136210 w 1262958"/>
                <a:gd name="connsiteY1" fmla="*/ 72428 h 380245"/>
                <a:gd name="connsiteX2" fmla="*/ 914400 w 1262958"/>
                <a:gd name="connsiteY2" fmla="*/ 27160 h 380245"/>
                <a:gd name="connsiteX3" fmla="*/ 755964 w 1262958"/>
                <a:gd name="connsiteY3" fmla="*/ 0 h 380245"/>
                <a:gd name="connsiteX4" fmla="*/ 516048 w 1262958"/>
                <a:gd name="connsiteY4" fmla="*/ 58847 h 380245"/>
                <a:gd name="connsiteX5" fmla="*/ 321398 w 1262958"/>
                <a:gd name="connsiteY5" fmla="*/ 144855 h 380245"/>
                <a:gd name="connsiteX6" fmla="*/ 176543 w 1262958"/>
                <a:gd name="connsiteY6" fmla="*/ 199176 h 380245"/>
                <a:gd name="connsiteX7" fmla="*/ 67901 w 1262958"/>
                <a:gd name="connsiteY7" fmla="*/ 239917 h 380245"/>
                <a:gd name="connsiteX8" fmla="*/ 9053 w 1262958"/>
                <a:gd name="connsiteY8" fmla="*/ 276130 h 380245"/>
                <a:gd name="connsiteX9" fmla="*/ 0 w 1262958"/>
                <a:gd name="connsiteY9" fmla="*/ 380245 h 380245"/>
                <a:gd name="connsiteX10" fmla="*/ 217283 w 1262958"/>
                <a:gd name="connsiteY10" fmla="*/ 271604 h 380245"/>
                <a:gd name="connsiteX11" fmla="*/ 475307 w 1262958"/>
                <a:gd name="connsiteY11" fmla="*/ 181069 h 380245"/>
                <a:gd name="connsiteX12" fmla="*/ 701643 w 1262958"/>
                <a:gd name="connsiteY12" fmla="*/ 140329 h 380245"/>
                <a:gd name="connsiteX13" fmla="*/ 869133 w 1262958"/>
                <a:gd name="connsiteY13" fmla="*/ 131275 h 380245"/>
                <a:gd name="connsiteX14" fmla="*/ 1068309 w 1262958"/>
                <a:gd name="connsiteY14" fmla="*/ 135802 h 380245"/>
                <a:gd name="connsiteX15" fmla="*/ 1213164 w 1262958"/>
                <a:gd name="connsiteY15" fmla="*/ 149382 h 380245"/>
                <a:gd name="connsiteX16" fmla="*/ 1262958 w 1262958"/>
                <a:gd name="connsiteY16" fmla="*/ 135802 h 380245"/>
                <a:gd name="connsiteX0" fmla="*/ 1262958 w 1262958"/>
                <a:gd name="connsiteY0" fmla="*/ 135802 h 380245"/>
                <a:gd name="connsiteX1" fmla="*/ 1136210 w 1262958"/>
                <a:gd name="connsiteY1" fmla="*/ 72428 h 380245"/>
                <a:gd name="connsiteX2" fmla="*/ 914400 w 1262958"/>
                <a:gd name="connsiteY2" fmla="*/ 27160 h 380245"/>
                <a:gd name="connsiteX3" fmla="*/ 755964 w 1262958"/>
                <a:gd name="connsiteY3" fmla="*/ 0 h 380245"/>
                <a:gd name="connsiteX4" fmla="*/ 516048 w 1262958"/>
                <a:gd name="connsiteY4" fmla="*/ 58847 h 380245"/>
                <a:gd name="connsiteX5" fmla="*/ 316871 w 1262958"/>
                <a:gd name="connsiteY5" fmla="*/ 117695 h 380245"/>
                <a:gd name="connsiteX6" fmla="*/ 176543 w 1262958"/>
                <a:gd name="connsiteY6" fmla="*/ 199176 h 380245"/>
                <a:gd name="connsiteX7" fmla="*/ 67901 w 1262958"/>
                <a:gd name="connsiteY7" fmla="*/ 239917 h 380245"/>
                <a:gd name="connsiteX8" fmla="*/ 9053 w 1262958"/>
                <a:gd name="connsiteY8" fmla="*/ 276130 h 380245"/>
                <a:gd name="connsiteX9" fmla="*/ 0 w 1262958"/>
                <a:gd name="connsiteY9" fmla="*/ 380245 h 380245"/>
                <a:gd name="connsiteX10" fmla="*/ 217283 w 1262958"/>
                <a:gd name="connsiteY10" fmla="*/ 271604 h 380245"/>
                <a:gd name="connsiteX11" fmla="*/ 475307 w 1262958"/>
                <a:gd name="connsiteY11" fmla="*/ 181069 h 380245"/>
                <a:gd name="connsiteX12" fmla="*/ 701643 w 1262958"/>
                <a:gd name="connsiteY12" fmla="*/ 140329 h 380245"/>
                <a:gd name="connsiteX13" fmla="*/ 869133 w 1262958"/>
                <a:gd name="connsiteY13" fmla="*/ 131275 h 380245"/>
                <a:gd name="connsiteX14" fmla="*/ 1068309 w 1262958"/>
                <a:gd name="connsiteY14" fmla="*/ 135802 h 380245"/>
                <a:gd name="connsiteX15" fmla="*/ 1213164 w 1262958"/>
                <a:gd name="connsiteY15" fmla="*/ 149382 h 380245"/>
                <a:gd name="connsiteX16" fmla="*/ 1262958 w 1262958"/>
                <a:gd name="connsiteY16" fmla="*/ 135802 h 380245"/>
                <a:gd name="connsiteX0" fmla="*/ 1262958 w 1262958"/>
                <a:gd name="connsiteY0" fmla="*/ 135802 h 380245"/>
                <a:gd name="connsiteX1" fmla="*/ 1136210 w 1262958"/>
                <a:gd name="connsiteY1" fmla="*/ 72428 h 380245"/>
                <a:gd name="connsiteX2" fmla="*/ 914400 w 1262958"/>
                <a:gd name="connsiteY2" fmla="*/ 27160 h 380245"/>
                <a:gd name="connsiteX3" fmla="*/ 755964 w 1262958"/>
                <a:gd name="connsiteY3" fmla="*/ 0 h 380245"/>
                <a:gd name="connsiteX4" fmla="*/ 516048 w 1262958"/>
                <a:gd name="connsiteY4" fmla="*/ 58847 h 380245"/>
                <a:gd name="connsiteX5" fmla="*/ 316871 w 1262958"/>
                <a:gd name="connsiteY5" fmla="*/ 117695 h 380245"/>
                <a:gd name="connsiteX6" fmla="*/ 176543 w 1262958"/>
                <a:gd name="connsiteY6" fmla="*/ 176543 h 380245"/>
                <a:gd name="connsiteX7" fmla="*/ 67901 w 1262958"/>
                <a:gd name="connsiteY7" fmla="*/ 239917 h 380245"/>
                <a:gd name="connsiteX8" fmla="*/ 9053 w 1262958"/>
                <a:gd name="connsiteY8" fmla="*/ 276130 h 380245"/>
                <a:gd name="connsiteX9" fmla="*/ 0 w 1262958"/>
                <a:gd name="connsiteY9" fmla="*/ 380245 h 380245"/>
                <a:gd name="connsiteX10" fmla="*/ 217283 w 1262958"/>
                <a:gd name="connsiteY10" fmla="*/ 271604 h 380245"/>
                <a:gd name="connsiteX11" fmla="*/ 475307 w 1262958"/>
                <a:gd name="connsiteY11" fmla="*/ 181069 h 380245"/>
                <a:gd name="connsiteX12" fmla="*/ 701643 w 1262958"/>
                <a:gd name="connsiteY12" fmla="*/ 140329 h 380245"/>
                <a:gd name="connsiteX13" fmla="*/ 869133 w 1262958"/>
                <a:gd name="connsiteY13" fmla="*/ 131275 h 380245"/>
                <a:gd name="connsiteX14" fmla="*/ 1068309 w 1262958"/>
                <a:gd name="connsiteY14" fmla="*/ 135802 h 380245"/>
                <a:gd name="connsiteX15" fmla="*/ 1213164 w 1262958"/>
                <a:gd name="connsiteY15" fmla="*/ 149382 h 380245"/>
                <a:gd name="connsiteX16" fmla="*/ 1262958 w 1262958"/>
                <a:gd name="connsiteY16" fmla="*/ 135802 h 380245"/>
                <a:gd name="connsiteX0" fmla="*/ 1262958 w 1262958"/>
                <a:gd name="connsiteY0" fmla="*/ 135802 h 380245"/>
                <a:gd name="connsiteX1" fmla="*/ 1136210 w 1262958"/>
                <a:gd name="connsiteY1" fmla="*/ 72428 h 380245"/>
                <a:gd name="connsiteX2" fmla="*/ 950614 w 1262958"/>
                <a:gd name="connsiteY2" fmla="*/ 9053 h 380245"/>
                <a:gd name="connsiteX3" fmla="*/ 755964 w 1262958"/>
                <a:gd name="connsiteY3" fmla="*/ 0 h 380245"/>
                <a:gd name="connsiteX4" fmla="*/ 516048 w 1262958"/>
                <a:gd name="connsiteY4" fmla="*/ 58847 h 380245"/>
                <a:gd name="connsiteX5" fmla="*/ 316871 w 1262958"/>
                <a:gd name="connsiteY5" fmla="*/ 117695 h 380245"/>
                <a:gd name="connsiteX6" fmla="*/ 176543 w 1262958"/>
                <a:gd name="connsiteY6" fmla="*/ 176543 h 380245"/>
                <a:gd name="connsiteX7" fmla="*/ 67901 w 1262958"/>
                <a:gd name="connsiteY7" fmla="*/ 239917 h 380245"/>
                <a:gd name="connsiteX8" fmla="*/ 9053 w 1262958"/>
                <a:gd name="connsiteY8" fmla="*/ 276130 h 380245"/>
                <a:gd name="connsiteX9" fmla="*/ 0 w 1262958"/>
                <a:gd name="connsiteY9" fmla="*/ 380245 h 380245"/>
                <a:gd name="connsiteX10" fmla="*/ 217283 w 1262958"/>
                <a:gd name="connsiteY10" fmla="*/ 271604 h 380245"/>
                <a:gd name="connsiteX11" fmla="*/ 475307 w 1262958"/>
                <a:gd name="connsiteY11" fmla="*/ 181069 h 380245"/>
                <a:gd name="connsiteX12" fmla="*/ 701643 w 1262958"/>
                <a:gd name="connsiteY12" fmla="*/ 140329 h 380245"/>
                <a:gd name="connsiteX13" fmla="*/ 869133 w 1262958"/>
                <a:gd name="connsiteY13" fmla="*/ 131275 h 380245"/>
                <a:gd name="connsiteX14" fmla="*/ 1068309 w 1262958"/>
                <a:gd name="connsiteY14" fmla="*/ 135802 h 380245"/>
                <a:gd name="connsiteX15" fmla="*/ 1213164 w 1262958"/>
                <a:gd name="connsiteY15" fmla="*/ 149382 h 380245"/>
                <a:gd name="connsiteX16" fmla="*/ 1262958 w 1262958"/>
                <a:gd name="connsiteY16" fmla="*/ 135802 h 380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62958" h="380245">
                  <a:moveTo>
                    <a:pt x="1262958" y="135802"/>
                  </a:moveTo>
                  <a:lnTo>
                    <a:pt x="1136210" y="72428"/>
                  </a:lnTo>
                  <a:lnTo>
                    <a:pt x="950614" y="9053"/>
                  </a:lnTo>
                  <a:lnTo>
                    <a:pt x="755964" y="0"/>
                  </a:lnTo>
                  <a:lnTo>
                    <a:pt x="516048" y="58847"/>
                  </a:lnTo>
                  <a:lnTo>
                    <a:pt x="316871" y="117695"/>
                  </a:lnTo>
                  <a:lnTo>
                    <a:pt x="176543" y="176543"/>
                  </a:lnTo>
                  <a:lnTo>
                    <a:pt x="67901" y="239917"/>
                  </a:lnTo>
                  <a:lnTo>
                    <a:pt x="9053" y="276130"/>
                  </a:lnTo>
                  <a:lnTo>
                    <a:pt x="0" y="380245"/>
                  </a:lnTo>
                  <a:lnTo>
                    <a:pt x="217283" y="271604"/>
                  </a:lnTo>
                  <a:lnTo>
                    <a:pt x="475307" y="181069"/>
                  </a:lnTo>
                  <a:lnTo>
                    <a:pt x="701643" y="140329"/>
                  </a:lnTo>
                  <a:lnTo>
                    <a:pt x="869133" y="131275"/>
                  </a:lnTo>
                  <a:lnTo>
                    <a:pt x="1068309" y="135802"/>
                  </a:lnTo>
                  <a:lnTo>
                    <a:pt x="1213164" y="149382"/>
                  </a:lnTo>
                  <a:lnTo>
                    <a:pt x="1262958" y="135802"/>
                  </a:lnTo>
                  <a:close/>
                </a:path>
              </a:pathLst>
            </a:custGeom>
            <a:solidFill>
              <a:srgbClr val="00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</a:endParaRPr>
            </a:p>
          </p:txBody>
        </p:sp>
        <p:sp>
          <p:nvSpPr>
            <p:cNvPr id="754" name="Isosceles Triangle 753"/>
            <p:cNvSpPr/>
            <p:nvPr/>
          </p:nvSpPr>
          <p:spPr bwMode="auto">
            <a:xfrm rot="10149792">
              <a:off x="446088" y="3054350"/>
              <a:ext cx="58737" cy="5238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</a:endParaRPr>
            </a:p>
          </p:txBody>
        </p:sp>
        <p:sp>
          <p:nvSpPr>
            <p:cNvPr id="755" name="Isosceles Triangle 754"/>
            <p:cNvSpPr/>
            <p:nvPr/>
          </p:nvSpPr>
          <p:spPr bwMode="auto">
            <a:xfrm rot="8653946">
              <a:off x="158750" y="3149600"/>
              <a:ext cx="60325" cy="5238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</a:endParaRPr>
            </a:p>
          </p:txBody>
        </p:sp>
        <p:sp>
          <p:nvSpPr>
            <p:cNvPr id="756" name="Isosceles Triangle 755"/>
            <p:cNvSpPr/>
            <p:nvPr/>
          </p:nvSpPr>
          <p:spPr bwMode="auto">
            <a:xfrm rot="12188229">
              <a:off x="776288" y="3079750"/>
              <a:ext cx="60325" cy="5238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</a:endParaRPr>
            </a:p>
          </p:txBody>
        </p:sp>
        <p:sp>
          <p:nvSpPr>
            <p:cNvPr id="757" name="Isosceles Triangle 756"/>
            <p:cNvSpPr/>
            <p:nvPr/>
          </p:nvSpPr>
          <p:spPr bwMode="auto">
            <a:xfrm rot="13042973">
              <a:off x="1057275" y="3248025"/>
              <a:ext cx="60325" cy="5238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</a:endParaRPr>
            </a:p>
          </p:txBody>
        </p:sp>
        <p:sp>
          <p:nvSpPr>
            <p:cNvPr id="758" name="Isosceles Triangle 757"/>
            <p:cNvSpPr/>
            <p:nvPr/>
          </p:nvSpPr>
          <p:spPr bwMode="auto">
            <a:xfrm rot="12078934">
              <a:off x="1362075" y="3479800"/>
              <a:ext cx="60325" cy="5238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</a:endParaRPr>
            </a:p>
          </p:txBody>
        </p:sp>
        <p:sp>
          <p:nvSpPr>
            <p:cNvPr id="759" name="Isosceles Triangle 758"/>
            <p:cNvSpPr/>
            <p:nvPr/>
          </p:nvSpPr>
          <p:spPr bwMode="auto">
            <a:xfrm rot="12334613">
              <a:off x="1690688" y="3709988"/>
              <a:ext cx="60325" cy="53975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</a:endParaRPr>
            </a:p>
          </p:txBody>
        </p:sp>
        <p:sp>
          <p:nvSpPr>
            <p:cNvPr id="760" name="Freeform 759"/>
            <p:cNvSpPr/>
            <p:nvPr/>
          </p:nvSpPr>
          <p:spPr bwMode="auto">
            <a:xfrm>
              <a:off x="123825" y="2930525"/>
              <a:ext cx="717550" cy="187325"/>
            </a:xfrm>
            <a:custGeom>
              <a:avLst/>
              <a:gdLst>
                <a:gd name="connsiteX0" fmla="*/ 0 w 1265013"/>
                <a:gd name="connsiteY0" fmla="*/ 350614 h 350614"/>
                <a:gd name="connsiteX1" fmla="*/ 0 w 1265013"/>
                <a:gd name="connsiteY1" fmla="*/ 350614 h 350614"/>
                <a:gd name="connsiteX2" fmla="*/ 140245 w 1265013"/>
                <a:gd name="connsiteY2" fmla="*/ 288906 h 350614"/>
                <a:gd name="connsiteX3" fmla="*/ 319759 w 1265013"/>
                <a:gd name="connsiteY3" fmla="*/ 199149 h 350614"/>
                <a:gd name="connsiteX4" fmla="*/ 586225 w 1265013"/>
                <a:gd name="connsiteY4" fmla="*/ 131831 h 350614"/>
                <a:gd name="connsiteX5" fmla="*/ 805008 w 1265013"/>
                <a:gd name="connsiteY5" fmla="*/ 92562 h 350614"/>
                <a:gd name="connsiteX6" fmla="*/ 970498 w 1265013"/>
                <a:gd name="connsiteY6" fmla="*/ 103782 h 350614"/>
                <a:gd name="connsiteX7" fmla="*/ 1088304 w 1265013"/>
                <a:gd name="connsiteY7" fmla="*/ 154270 h 350614"/>
                <a:gd name="connsiteX8" fmla="*/ 1259403 w 1265013"/>
                <a:gd name="connsiteY8" fmla="*/ 235613 h 350614"/>
                <a:gd name="connsiteX9" fmla="*/ 1265013 w 1265013"/>
                <a:gd name="connsiteY9" fmla="*/ 210368 h 350614"/>
                <a:gd name="connsiteX10" fmla="*/ 1248184 w 1265013"/>
                <a:gd name="connsiteY10" fmla="*/ 168295 h 350614"/>
                <a:gd name="connsiteX11" fmla="*/ 1192086 w 1265013"/>
                <a:gd name="connsiteY11" fmla="*/ 100977 h 350614"/>
                <a:gd name="connsiteX12" fmla="*/ 1119158 w 1265013"/>
                <a:gd name="connsiteY12" fmla="*/ 53294 h 350614"/>
                <a:gd name="connsiteX13" fmla="*/ 1015376 w 1265013"/>
                <a:gd name="connsiteY13" fmla="*/ 22440 h 350614"/>
                <a:gd name="connsiteX14" fmla="*/ 908790 w 1265013"/>
                <a:gd name="connsiteY14" fmla="*/ 0 h 350614"/>
                <a:gd name="connsiteX15" fmla="*/ 765740 w 1265013"/>
                <a:gd name="connsiteY15" fmla="*/ 2805 h 350614"/>
                <a:gd name="connsiteX16" fmla="*/ 527322 w 1265013"/>
                <a:gd name="connsiteY16" fmla="*/ 39269 h 350614"/>
                <a:gd name="connsiteX17" fmla="*/ 359028 w 1265013"/>
                <a:gd name="connsiteY17" fmla="*/ 89757 h 350614"/>
                <a:gd name="connsiteX18" fmla="*/ 143050 w 1265013"/>
                <a:gd name="connsiteY18" fmla="*/ 171100 h 350614"/>
                <a:gd name="connsiteX19" fmla="*/ 2805 w 1265013"/>
                <a:gd name="connsiteY19" fmla="*/ 235613 h 350614"/>
                <a:gd name="connsiteX20" fmla="*/ 2805 w 1265013"/>
                <a:gd name="connsiteY20" fmla="*/ 235613 h 350614"/>
                <a:gd name="connsiteX0" fmla="*/ 0 w 1265013"/>
                <a:gd name="connsiteY0" fmla="*/ 350614 h 350614"/>
                <a:gd name="connsiteX1" fmla="*/ 0 w 1265013"/>
                <a:gd name="connsiteY1" fmla="*/ 350614 h 350614"/>
                <a:gd name="connsiteX2" fmla="*/ 140245 w 1265013"/>
                <a:gd name="connsiteY2" fmla="*/ 288906 h 350614"/>
                <a:gd name="connsiteX3" fmla="*/ 319759 w 1265013"/>
                <a:gd name="connsiteY3" fmla="*/ 199149 h 350614"/>
                <a:gd name="connsiteX4" fmla="*/ 603055 w 1265013"/>
                <a:gd name="connsiteY4" fmla="*/ 75733 h 350614"/>
                <a:gd name="connsiteX5" fmla="*/ 805008 w 1265013"/>
                <a:gd name="connsiteY5" fmla="*/ 92562 h 350614"/>
                <a:gd name="connsiteX6" fmla="*/ 970498 w 1265013"/>
                <a:gd name="connsiteY6" fmla="*/ 103782 h 350614"/>
                <a:gd name="connsiteX7" fmla="*/ 1088304 w 1265013"/>
                <a:gd name="connsiteY7" fmla="*/ 154270 h 350614"/>
                <a:gd name="connsiteX8" fmla="*/ 1259403 w 1265013"/>
                <a:gd name="connsiteY8" fmla="*/ 235613 h 350614"/>
                <a:gd name="connsiteX9" fmla="*/ 1265013 w 1265013"/>
                <a:gd name="connsiteY9" fmla="*/ 210368 h 350614"/>
                <a:gd name="connsiteX10" fmla="*/ 1248184 w 1265013"/>
                <a:gd name="connsiteY10" fmla="*/ 168295 h 350614"/>
                <a:gd name="connsiteX11" fmla="*/ 1192086 w 1265013"/>
                <a:gd name="connsiteY11" fmla="*/ 100977 h 350614"/>
                <a:gd name="connsiteX12" fmla="*/ 1119158 w 1265013"/>
                <a:gd name="connsiteY12" fmla="*/ 53294 h 350614"/>
                <a:gd name="connsiteX13" fmla="*/ 1015376 w 1265013"/>
                <a:gd name="connsiteY13" fmla="*/ 22440 h 350614"/>
                <a:gd name="connsiteX14" fmla="*/ 908790 w 1265013"/>
                <a:gd name="connsiteY14" fmla="*/ 0 h 350614"/>
                <a:gd name="connsiteX15" fmla="*/ 765740 w 1265013"/>
                <a:gd name="connsiteY15" fmla="*/ 2805 h 350614"/>
                <a:gd name="connsiteX16" fmla="*/ 527322 w 1265013"/>
                <a:gd name="connsiteY16" fmla="*/ 39269 h 350614"/>
                <a:gd name="connsiteX17" fmla="*/ 359028 w 1265013"/>
                <a:gd name="connsiteY17" fmla="*/ 89757 h 350614"/>
                <a:gd name="connsiteX18" fmla="*/ 143050 w 1265013"/>
                <a:gd name="connsiteY18" fmla="*/ 171100 h 350614"/>
                <a:gd name="connsiteX19" fmla="*/ 2805 w 1265013"/>
                <a:gd name="connsiteY19" fmla="*/ 235613 h 350614"/>
                <a:gd name="connsiteX20" fmla="*/ 2805 w 1265013"/>
                <a:gd name="connsiteY20" fmla="*/ 235613 h 350614"/>
                <a:gd name="connsiteX0" fmla="*/ 0 w 1265013"/>
                <a:gd name="connsiteY0" fmla="*/ 350614 h 350614"/>
                <a:gd name="connsiteX1" fmla="*/ 0 w 1265013"/>
                <a:gd name="connsiteY1" fmla="*/ 350614 h 350614"/>
                <a:gd name="connsiteX2" fmla="*/ 140245 w 1265013"/>
                <a:gd name="connsiteY2" fmla="*/ 288906 h 350614"/>
                <a:gd name="connsiteX3" fmla="*/ 319759 w 1265013"/>
                <a:gd name="connsiteY3" fmla="*/ 199149 h 350614"/>
                <a:gd name="connsiteX4" fmla="*/ 577811 w 1265013"/>
                <a:gd name="connsiteY4" fmla="*/ 126221 h 350614"/>
                <a:gd name="connsiteX5" fmla="*/ 805008 w 1265013"/>
                <a:gd name="connsiteY5" fmla="*/ 92562 h 350614"/>
                <a:gd name="connsiteX6" fmla="*/ 970498 w 1265013"/>
                <a:gd name="connsiteY6" fmla="*/ 103782 h 350614"/>
                <a:gd name="connsiteX7" fmla="*/ 1088304 w 1265013"/>
                <a:gd name="connsiteY7" fmla="*/ 154270 h 350614"/>
                <a:gd name="connsiteX8" fmla="*/ 1259403 w 1265013"/>
                <a:gd name="connsiteY8" fmla="*/ 235613 h 350614"/>
                <a:gd name="connsiteX9" fmla="*/ 1265013 w 1265013"/>
                <a:gd name="connsiteY9" fmla="*/ 210368 h 350614"/>
                <a:gd name="connsiteX10" fmla="*/ 1248184 w 1265013"/>
                <a:gd name="connsiteY10" fmla="*/ 168295 h 350614"/>
                <a:gd name="connsiteX11" fmla="*/ 1192086 w 1265013"/>
                <a:gd name="connsiteY11" fmla="*/ 100977 h 350614"/>
                <a:gd name="connsiteX12" fmla="*/ 1119158 w 1265013"/>
                <a:gd name="connsiteY12" fmla="*/ 53294 h 350614"/>
                <a:gd name="connsiteX13" fmla="*/ 1015376 w 1265013"/>
                <a:gd name="connsiteY13" fmla="*/ 22440 h 350614"/>
                <a:gd name="connsiteX14" fmla="*/ 908790 w 1265013"/>
                <a:gd name="connsiteY14" fmla="*/ 0 h 350614"/>
                <a:gd name="connsiteX15" fmla="*/ 765740 w 1265013"/>
                <a:gd name="connsiteY15" fmla="*/ 2805 h 350614"/>
                <a:gd name="connsiteX16" fmla="*/ 527322 w 1265013"/>
                <a:gd name="connsiteY16" fmla="*/ 39269 h 350614"/>
                <a:gd name="connsiteX17" fmla="*/ 359028 w 1265013"/>
                <a:gd name="connsiteY17" fmla="*/ 89757 h 350614"/>
                <a:gd name="connsiteX18" fmla="*/ 143050 w 1265013"/>
                <a:gd name="connsiteY18" fmla="*/ 171100 h 350614"/>
                <a:gd name="connsiteX19" fmla="*/ 2805 w 1265013"/>
                <a:gd name="connsiteY19" fmla="*/ 235613 h 350614"/>
                <a:gd name="connsiteX20" fmla="*/ 2805 w 1265013"/>
                <a:gd name="connsiteY20" fmla="*/ 235613 h 350614"/>
                <a:gd name="connsiteX0" fmla="*/ 0 w 1265013"/>
                <a:gd name="connsiteY0" fmla="*/ 350614 h 356224"/>
                <a:gd name="connsiteX1" fmla="*/ 8414 w 1265013"/>
                <a:gd name="connsiteY1" fmla="*/ 356224 h 356224"/>
                <a:gd name="connsiteX2" fmla="*/ 140245 w 1265013"/>
                <a:gd name="connsiteY2" fmla="*/ 288906 h 356224"/>
                <a:gd name="connsiteX3" fmla="*/ 319759 w 1265013"/>
                <a:gd name="connsiteY3" fmla="*/ 199149 h 356224"/>
                <a:gd name="connsiteX4" fmla="*/ 577811 w 1265013"/>
                <a:gd name="connsiteY4" fmla="*/ 126221 h 356224"/>
                <a:gd name="connsiteX5" fmla="*/ 805008 w 1265013"/>
                <a:gd name="connsiteY5" fmla="*/ 92562 h 356224"/>
                <a:gd name="connsiteX6" fmla="*/ 970498 w 1265013"/>
                <a:gd name="connsiteY6" fmla="*/ 103782 h 356224"/>
                <a:gd name="connsiteX7" fmla="*/ 1088304 w 1265013"/>
                <a:gd name="connsiteY7" fmla="*/ 154270 h 356224"/>
                <a:gd name="connsiteX8" fmla="*/ 1259403 w 1265013"/>
                <a:gd name="connsiteY8" fmla="*/ 235613 h 356224"/>
                <a:gd name="connsiteX9" fmla="*/ 1265013 w 1265013"/>
                <a:gd name="connsiteY9" fmla="*/ 210368 h 356224"/>
                <a:gd name="connsiteX10" fmla="*/ 1248184 w 1265013"/>
                <a:gd name="connsiteY10" fmla="*/ 168295 h 356224"/>
                <a:gd name="connsiteX11" fmla="*/ 1192086 w 1265013"/>
                <a:gd name="connsiteY11" fmla="*/ 100977 h 356224"/>
                <a:gd name="connsiteX12" fmla="*/ 1119158 w 1265013"/>
                <a:gd name="connsiteY12" fmla="*/ 53294 h 356224"/>
                <a:gd name="connsiteX13" fmla="*/ 1015376 w 1265013"/>
                <a:gd name="connsiteY13" fmla="*/ 22440 h 356224"/>
                <a:gd name="connsiteX14" fmla="*/ 908790 w 1265013"/>
                <a:gd name="connsiteY14" fmla="*/ 0 h 356224"/>
                <a:gd name="connsiteX15" fmla="*/ 765740 w 1265013"/>
                <a:gd name="connsiteY15" fmla="*/ 2805 h 356224"/>
                <a:gd name="connsiteX16" fmla="*/ 527322 w 1265013"/>
                <a:gd name="connsiteY16" fmla="*/ 39269 h 356224"/>
                <a:gd name="connsiteX17" fmla="*/ 359028 w 1265013"/>
                <a:gd name="connsiteY17" fmla="*/ 89757 h 356224"/>
                <a:gd name="connsiteX18" fmla="*/ 143050 w 1265013"/>
                <a:gd name="connsiteY18" fmla="*/ 171100 h 356224"/>
                <a:gd name="connsiteX19" fmla="*/ 2805 w 1265013"/>
                <a:gd name="connsiteY19" fmla="*/ 235613 h 356224"/>
                <a:gd name="connsiteX20" fmla="*/ 2805 w 1265013"/>
                <a:gd name="connsiteY20" fmla="*/ 235613 h 356224"/>
                <a:gd name="connsiteX0" fmla="*/ 0 w 1318306"/>
                <a:gd name="connsiteY0" fmla="*/ 350614 h 356224"/>
                <a:gd name="connsiteX1" fmla="*/ 8414 w 1318306"/>
                <a:gd name="connsiteY1" fmla="*/ 356224 h 356224"/>
                <a:gd name="connsiteX2" fmla="*/ 140245 w 1318306"/>
                <a:gd name="connsiteY2" fmla="*/ 288906 h 356224"/>
                <a:gd name="connsiteX3" fmla="*/ 319759 w 1318306"/>
                <a:gd name="connsiteY3" fmla="*/ 199149 h 356224"/>
                <a:gd name="connsiteX4" fmla="*/ 577811 w 1318306"/>
                <a:gd name="connsiteY4" fmla="*/ 126221 h 356224"/>
                <a:gd name="connsiteX5" fmla="*/ 805008 w 1318306"/>
                <a:gd name="connsiteY5" fmla="*/ 92562 h 356224"/>
                <a:gd name="connsiteX6" fmla="*/ 970498 w 1318306"/>
                <a:gd name="connsiteY6" fmla="*/ 103782 h 356224"/>
                <a:gd name="connsiteX7" fmla="*/ 1088304 w 1318306"/>
                <a:gd name="connsiteY7" fmla="*/ 154270 h 356224"/>
                <a:gd name="connsiteX8" fmla="*/ 1259403 w 1318306"/>
                <a:gd name="connsiteY8" fmla="*/ 235613 h 356224"/>
                <a:gd name="connsiteX9" fmla="*/ 1318306 w 1318306"/>
                <a:gd name="connsiteY9" fmla="*/ 238417 h 356224"/>
                <a:gd name="connsiteX10" fmla="*/ 1248184 w 1318306"/>
                <a:gd name="connsiteY10" fmla="*/ 168295 h 356224"/>
                <a:gd name="connsiteX11" fmla="*/ 1192086 w 1318306"/>
                <a:gd name="connsiteY11" fmla="*/ 100977 h 356224"/>
                <a:gd name="connsiteX12" fmla="*/ 1119158 w 1318306"/>
                <a:gd name="connsiteY12" fmla="*/ 53294 h 356224"/>
                <a:gd name="connsiteX13" fmla="*/ 1015376 w 1318306"/>
                <a:gd name="connsiteY13" fmla="*/ 22440 h 356224"/>
                <a:gd name="connsiteX14" fmla="*/ 908790 w 1318306"/>
                <a:gd name="connsiteY14" fmla="*/ 0 h 356224"/>
                <a:gd name="connsiteX15" fmla="*/ 765740 w 1318306"/>
                <a:gd name="connsiteY15" fmla="*/ 2805 h 356224"/>
                <a:gd name="connsiteX16" fmla="*/ 527322 w 1318306"/>
                <a:gd name="connsiteY16" fmla="*/ 39269 h 356224"/>
                <a:gd name="connsiteX17" fmla="*/ 359028 w 1318306"/>
                <a:gd name="connsiteY17" fmla="*/ 89757 h 356224"/>
                <a:gd name="connsiteX18" fmla="*/ 143050 w 1318306"/>
                <a:gd name="connsiteY18" fmla="*/ 171100 h 356224"/>
                <a:gd name="connsiteX19" fmla="*/ 2805 w 1318306"/>
                <a:gd name="connsiteY19" fmla="*/ 235613 h 356224"/>
                <a:gd name="connsiteX20" fmla="*/ 2805 w 1318306"/>
                <a:gd name="connsiteY20" fmla="*/ 235613 h 356224"/>
                <a:gd name="connsiteX0" fmla="*/ 0 w 1365931"/>
                <a:gd name="connsiteY0" fmla="*/ 350614 h 356224"/>
                <a:gd name="connsiteX1" fmla="*/ 8414 w 1365931"/>
                <a:gd name="connsiteY1" fmla="*/ 356224 h 356224"/>
                <a:gd name="connsiteX2" fmla="*/ 140245 w 1365931"/>
                <a:gd name="connsiteY2" fmla="*/ 288906 h 356224"/>
                <a:gd name="connsiteX3" fmla="*/ 319759 w 1365931"/>
                <a:gd name="connsiteY3" fmla="*/ 199149 h 356224"/>
                <a:gd name="connsiteX4" fmla="*/ 577811 w 1365931"/>
                <a:gd name="connsiteY4" fmla="*/ 126221 h 356224"/>
                <a:gd name="connsiteX5" fmla="*/ 805008 w 1365931"/>
                <a:gd name="connsiteY5" fmla="*/ 92562 h 356224"/>
                <a:gd name="connsiteX6" fmla="*/ 970498 w 1365931"/>
                <a:gd name="connsiteY6" fmla="*/ 103782 h 356224"/>
                <a:gd name="connsiteX7" fmla="*/ 1088304 w 1365931"/>
                <a:gd name="connsiteY7" fmla="*/ 154270 h 356224"/>
                <a:gd name="connsiteX8" fmla="*/ 1259403 w 1365931"/>
                <a:gd name="connsiteY8" fmla="*/ 235613 h 356224"/>
                <a:gd name="connsiteX9" fmla="*/ 1365931 w 1365931"/>
                <a:gd name="connsiteY9" fmla="*/ 228892 h 356224"/>
                <a:gd name="connsiteX10" fmla="*/ 1248184 w 1365931"/>
                <a:gd name="connsiteY10" fmla="*/ 168295 h 356224"/>
                <a:gd name="connsiteX11" fmla="*/ 1192086 w 1365931"/>
                <a:gd name="connsiteY11" fmla="*/ 100977 h 356224"/>
                <a:gd name="connsiteX12" fmla="*/ 1119158 w 1365931"/>
                <a:gd name="connsiteY12" fmla="*/ 53294 h 356224"/>
                <a:gd name="connsiteX13" fmla="*/ 1015376 w 1365931"/>
                <a:gd name="connsiteY13" fmla="*/ 22440 h 356224"/>
                <a:gd name="connsiteX14" fmla="*/ 908790 w 1365931"/>
                <a:gd name="connsiteY14" fmla="*/ 0 h 356224"/>
                <a:gd name="connsiteX15" fmla="*/ 765740 w 1365931"/>
                <a:gd name="connsiteY15" fmla="*/ 2805 h 356224"/>
                <a:gd name="connsiteX16" fmla="*/ 527322 w 1365931"/>
                <a:gd name="connsiteY16" fmla="*/ 39269 h 356224"/>
                <a:gd name="connsiteX17" fmla="*/ 359028 w 1365931"/>
                <a:gd name="connsiteY17" fmla="*/ 89757 h 356224"/>
                <a:gd name="connsiteX18" fmla="*/ 143050 w 1365931"/>
                <a:gd name="connsiteY18" fmla="*/ 171100 h 356224"/>
                <a:gd name="connsiteX19" fmla="*/ 2805 w 1365931"/>
                <a:gd name="connsiteY19" fmla="*/ 235613 h 356224"/>
                <a:gd name="connsiteX20" fmla="*/ 2805 w 1365931"/>
                <a:gd name="connsiteY20" fmla="*/ 235613 h 356224"/>
                <a:gd name="connsiteX0" fmla="*/ 0 w 1365931"/>
                <a:gd name="connsiteY0" fmla="*/ 350614 h 356224"/>
                <a:gd name="connsiteX1" fmla="*/ 8414 w 1365931"/>
                <a:gd name="connsiteY1" fmla="*/ 356224 h 356224"/>
                <a:gd name="connsiteX2" fmla="*/ 140245 w 1365931"/>
                <a:gd name="connsiteY2" fmla="*/ 288906 h 356224"/>
                <a:gd name="connsiteX3" fmla="*/ 319759 w 1365931"/>
                <a:gd name="connsiteY3" fmla="*/ 199149 h 356224"/>
                <a:gd name="connsiteX4" fmla="*/ 577811 w 1365931"/>
                <a:gd name="connsiteY4" fmla="*/ 126221 h 356224"/>
                <a:gd name="connsiteX5" fmla="*/ 805008 w 1365931"/>
                <a:gd name="connsiteY5" fmla="*/ 92562 h 356224"/>
                <a:gd name="connsiteX6" fmla="*/ 970498 w 1365931"/>
                <a:gd name="connsiteY6" fmla="*/ 103782 h 356224"/>
                <a:gd name="connsiteX7" fmla="*/ 1088304 w 1365931"/>
                <a:gd name="connsiteY7" fmla="*/ 154270 h 356224"/>
                <a:gd name="connsiteX8" fmla="*/ 1259403 w 1365931"/>
                <a:gd name="connsiteY8" fmla="*/ 235613 h 356224"/>
                <a:gd name="connsiteX9" fmla="*/ 1365931 w 1365931"/>
                <a:gd name="connsiteY9" fmla="*/ 228892 h 356224"/>
                <a:gd name="connsiteX10" fmla="*/ 1267234 w 1365931"/>
                <a:gd name="connsiteY10" fmla="*/ 154007 h 356224"/>
                <a:gd name="connsiteX11" fmla="*/ 1192086 w 1365931"/>
                <a:gd name="connsiteY11" fmla="*/ 100977 h 356224"/>
                <a:gd name="connsiteX12" fmla="*/ 1119158 w 1365931"/>
                <a:gd name="connsiteY12" fmla="*/ 53294 h 356224"/>
                <a:gd name="connsiteX13" fmla="*/ 1015376 w 1365931"/>
                <a:gd name="connsiteY13" fmla="*/ 22440 h 356224"/>
                <a:gd name="connsiteX14" fmla="*/ 908790 w 1365931"/>
                <a:gd name="connsiteY14" fmla="*/ 0 h 356224"/>
                <a:gd name="connsiteX15" fmla="*/ 765740 w 1365931"/>
                <a:gd name="connsiteY15" fmla="*/ 2805 h 356224"/>
                <a:gd name="connsiteX16" fmla="*/ 527322 w 1365931"/>
                <a:gd name="connsiteY16" fmla="*/ 39269 h 356224"/>
                <a:gd name="connsiteX17" fmla="*/ 359028 w 1365931"/>
                <a:gd name="connsiteY17" fmla="*/ 89757 h 356224"/>
                <a:gd name="connsiteX18" fmla="*/ 143050 w 1365931"/>
                <a:gd name="connsiteY18" fmla="*/ 171100 h 356224"/>
                <a:gd name="connsiteX19" fmla="*/ 2805 w 1365931"/>
                <a:gd name="connsiteY19" fmla="*/ 235613 h 356224"/>
                <a:gd name="connsiteX20" fmla="*/ 2805 w 1365931"/>
                <a:gd name="connsiteY20" fmla="*/ 235613 h 35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65931" h="356224">
                  <a:moveTo>
                    <a:pt x="0" y="350614"/>
                  </a:moveTo>
                  <a:lnTo>
                    <a:pt x="8414" y="356224"/>
                  </a:lnTo>
                  <a:lnTo>
                    <a:pt x="140245" y="288906"/>
                  </a:lnTo>
                  <a:lnTo>
                    <a:pt x="319759" y="199149"/>
                  </a:lnTo>
                  <a:lnTo>
                    <a:pt x="577811" y="126221"/>
                  </a:lnTo>
                  <a:lnTo>
                    <a:pt x="805008" y="92562"/>
                  </a:lnTo>
                  <a:lnTo>
                    <a:pt x="970498" y="103782"/>
                  </a:lnTo>
                  <a:lnTo>
                    <a:pt x="1088304" y="154270"/>
                  </a:lnTo>
                  <a:lnTo>
                    <a:pt x="1259403" y="235613"/>
                  </a:lnTo>
                  <a:lnTo>
                    <a:pt x="1365931" y="228892"/>
                  </a:lnTo>
                  <a:lnTo>
                    <a:pt x="1267234" y="154007"/>
                  </a:lnTo>
                  <a:lnTo>
                    <a:pt x="1192086" y="100977"/>
                  </a:lnTo>
                  <a:lnTo>
                    <a:pt x="1119158" y="53294"/>
                  </a:lnTo>
                  <a:lnTo>
                    <a:pt x="1015376" y="22440"/>
                  </a:lnTo>
                  <a:lnTo>
                    <a:pt x="908790" y="0"/>
                  </a:lnTo>
                  <a:lnTo>
                    <a:pt x="765740" y="2805"/>
                  </a:lnTo>
                  <a:lnTo>
                    <a:pt x="527322" y="39269"/>
                  </a:lnTo>
                  <a:lnTo>
                    <a:pt x="359028" y="89757"/>
                  </a:lnTo>
                  <a:lnTo>
                    <a:pt x="143050" y="171100"/>
                  </a:lnTo>
                  <a:lnTo>
                    <a:pt x="2805" y="235613"/>
                  </a:lnTo>
                  <a:lnTo>
                    <a:pt x="2805" y="235613"/>
                  </a:lnTo>
                </a:path>
              </a:pathLst>
            </a:custGeom>
            <a:solidFill>
              <a:srgbClr val="FF00FF">
                <a:alpha val="69804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</a:endParaRPr>
            </a:p>
          </p:txBody>
        </p:sp>
        <p:sp>
          <p:nvSpPr>
            <p:cNvPr id="761" name="Freeform 760"/>
            <p:cNvSpPr/>
            <p:nvPr/>
          </p:nvSpPr>
          <p:spPr bwMode="auto">
            <a:xfrm>
              <a:off x="125413" y="3116263"/>
              <a:ext cx="0" cy="0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  <a:gd name="connsiteX2" fmla="*/ 0 w 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</a:endParaRPr>
            </a:p>
          </p:txBody>
        </p:sp>
        <p:sp>
          <p:nvSpPr>
            <p:cNvPr id="762" name="Freeform 761"/>
            <p:cNvSpPr/>
            <p:nvPr/>
          </p:nvSpPr>
          <p:spPr bwMode="auto">
            <a:xfrm>
              <a:off x="123825" y="2979738"/>
              <a:ext cx="649288" cy="136525"/>
            </a:xfrm>
            <a:custGeom>
              <a:avLst/>
              <a:gdLst>
                <a:gd name="connsiteX0" fmla="*/ 0 w 1253793"/>
                <a:gd name="connsiteY0" fmla="*/ 260857 h 260857"/>
                <a:gd name="connsiteX1" fmla="*/ 134635 w 1253793"/>
                <a:gd name="connsiteY1" fmla="*/ 196344 h 260857"/>
                <a:gd name="connsiteX2" fmla="*/ 353418 w 1253793"/>
                <a:gd name="connsiteY2" fmla="*/ 92562 h 260857"/>
                <a:gd name="connsiteX3" fmla="*/ 600250 w 1253793"/>
                <a:gd name="connsiteY3" fmla="*/ 28049 h 260857"/>
                <a:gd name="connsiteX4" fmla="*/ 813423 w 1253793"/>
                <a:gd name="connsiteY4" fmla="*/ 0 h 260857"/>
                <a:gd name="connsiteX5" fmla="*/ 990132 w 1253793"/>
                <a:gd name="connsiteY5" fmla="*/ 11220 h 260857"/>
                <a:gd name="connsiteX6" fmla="*/ 1172451 w 1253793"/>
                <a:gd name="connsiteY6" fmla="*/ 98172 h 260857"/>
                <a:gd name="connsiteX7" fmla="*/ 1253793 w 1253793"/>
                <a:gd name="connsiteY7" fmla="*/ 140246 h 260857"/>
                <a:gd name="connsiteX0" fmla="*/ 0 w 1234900"/>
                <a:gd name="connsiteY0" fmla="*/ 260857 h 260857"/>
                <a:gd name="connsiteX1" fmla="*/ 134635 w 1234900"/>
                <a:gd name="connsiteY1" fmla="*/ 196344 h 260857"/>
                <a:gd name="connsiteX2" fmla="*/ 353418 w 1234900"/>
                <a:gd name="connsiteY2" fmla="*/ 92562 h 260857"/>
                <a:gd name="connsiteX3" fmla="*/ 600250 w 1234900"/>
                <a:gd name="connsiteY3" fmla="*/ 28049 h 260857"/>
                <a:gd name="connsiteX4" fmla="*/ 813423 w 1234900"/>
                <a:gd name="connsiteY4" fmla="*/ 0 h 260857"/>
                <a:gd name="connsiteX5" fmla="*/ 990132 w 1234900"/>
                <a:gd name="connsiteY5" fmla="*/ 11220 h 260857"/>
                <a:gd name="connsiteX6" fmla="*/ 1172451 w 1234900"/>
                <a:gd name="connsiteY6" fmla="*/ 98172 h 260857"/>
                <a:gd name="connsiteX7" fmla="*/ 1234900 w 1234900"/>
                <a:gd name="connsiteY7" fmla="*/ 147803 h 260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4900" h="260857">
                  <a:moveTo>
                    <a:pt x="0" y="260857"/>
                  </a:moveTo>
                  <a:lnTo>
                    <a:pt x="134635" y="196344"/>
                  </a:lnTo>
                  <a:lnTo>
                    <a:pt x="353418" y="92562"/>
                  </a:lnTo>
                  <a:lnTo>
                    <a:pt x="600250" y="28049"/>
                  </a:lnTo>
                  <a:lnTo>
                    <a:pt x="813423" y="0"/>
                  </a:lnTo>
                  <a:lnTo>
                    <a:pt x="990132" y="11220"/>
                  </a:lnTo>
                  <a:lnTo>
                    <a:pt x="1172451" y="98172"/>
                  </a:lnTo>
                  <a:lnTo>
                    <a:pt x="1234900" y="147803"/>
                  </a:lnTo>
                </a:path>
              </a:pathLst>
            </a:cu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</a:endParaRPr>
            </a:p>
          </p:txBody>
        </p:sp>
        <p:sp>
          <p:nvSpPr>
            <p:cNvPr id="763" name="Freeform 762"/>
            <p:cNvSpPr/>
            <p:nvPr/>
          </p:nvSpPr>
          <p:spPr bwMode="auto">
            <a:xfrm>
              <a:off x="128588" y="3043238"/>
              <a:ext cx="1935162" cy="742950"/>
            </a:xfrm>
            <a:custGeom>
              <a:avLst/>
              <a:gdLst>
                <a:gd name="connsiteX0" fmla="*/ 0 w 3675707"/>
                <a:gd name="connsiteY0" fmla="*/ 262551 h 1407814"/>
                <a:gd name="connsiteX1" fmla="*/ 90535 w 3675707"/>
                <a:gd name="connsiteY1" fmla="*/ 199177 h 1407814"/>
                <a:gd name="connsiteX2" fmla="*/ 248970 w 3675707"/>
                <a:gd name="connsiteY2" fmla="*/ 126749 h 1407814"/>
                <a:gd name="connsiteX3" fmla="*/ 402879 w 3675707"/>
                <a:gd name="connsiteY3" fmla="*/ 72428 h 1407814"/>
                <a:gd name="connsiteX4" fmla="*/ 529628 w 3675707"/>
                <a:gd name="connsiteY4" fmla="*/ 40741 h 1407814"/>
                <a:gd name="connsiteX5" fmla="*/ 733331 w 3675707"/>
                <a:gd name="connsiteY5" fmla="*/ 9054 h 1407814"/>
                <a:gd name="connsiteX6" fmla="*/ 873659 w 3675707"/>
                <a:gd name="connsiteY6" fmla="*/ 0 h 1407814"/>
                <a:gd name="connsiteX7" fmla="*/ 1081889 w 3675707"/>
                <a:gd name="connsiteY7" fmla="*/ 18107 h 1407814"/>
                <a:gd name="connsiteX8" fmla="*/ 1217691 w 3675707"/>
                <a:gd name="connsiteY8" fmla="*/ 27161 h 1407814"/>
                <a:gd name="connsiteX9" fmla="*/ 1330859 w 3675707"/>
                <a:gd name="connsiteY9" fmla="*/ 67901 h 1407814"/>
                <a:gd name="connsiteX10" fmla="*/ 1493822 w 3675707"/>
                <a:gd name="connsiteY10" fmla="*/ 140329 h 1407814"/>
                <a:gd name="connsiteX11" fmla="*/ 1692998 w 3675707"/>
                <a:gd name="connsiteY11" fmla="*/ 258024 h 1407814"/>
                <a:gd name="connsiteX12" fmla="*/ 1905754 w 3675707"/>
                <a:gd name="connsiteY12" fmla="*/ 439093 h 1407814"/>
                <a:gd name="connsiteX13" fmla="*/ 2050610 w 3675707"/>
                <a:gd name="connsiteY13" fmla="*/ 574895 h 1407814"/>
                <a:gd name="connsiteX14" fmla="*/ 2199992 w 3675707"/>
                <a:gd name="connsiteY14" fmla="*/ 760491 h 1407814"/>
                <a:gd name="connsiteX15" fmla="*/ 2245259 w 3675707"/>
                <a:gd name="connsiteY15" fmla="*/ 778598 h 1407814"/>
                <a:gd name="connsiteX16" fmla="*/ 2444436 w 3675707"/>
                <a:gd name="connsiteY16" fmla="*/ 832919 h 1407814"/>
                <a:gd name="connsiteX17" fmla="*/ 2634558 w 3675707"/>
                <a:gd name="connsiteY17" fmla="*/ 964194 h 1407814"/>
                <a:gd name="connsiteX18" fmla="*/ 2824681 w 3675707"/>
                <a:gd name="connsiteY18" fmla="*/ 1136210 h 1407814"/>
                <a:gd name="connsiteX19" fmla="*/ 3032911 w 3675707"/>
                <a:gd name="connsiteY19" fmla="*/ 1262959 h 1407814"/>
                <a:gd name="connsiteX20" fmla="*/ 3204927 w 3675707"/>
                <a:gd name="connsiteY20" fmla="*/ 1335386 h 1407814"/>
                <a:gd name="connsiteX21" fmla="*/ 3404103 w 3675707"/>
                <a:gd name="connsiteY21" fmla="*/ 1376127 h 1407814"/>
                <a:gd name="connsiteX22" fmla="*/ 3562538 w 3675707"/>
                <a:gd name="connsiteY22" fmla="*/ 1403287 h 1407814"/>
                <a:gd name="connsiteX23" fmla="*/ 3675707 w 3675707"/>
                <a:gd name="connsiteY23" fmla="*/ 1407814 h 1407814"/>
                <a:gd name="connsiteX0" fmla="*/ 0 w 3675707"/>
                <a:gd name="connsiteY0" fmla="*/ 262551 h 1407814"/>
                <a:gd name="connsiteX1" fmla="*/ 90535 w 3675707"/>
                <a:gd name="connsiteY1" fmla="*/ 199177 h 1407814"/>
                <a:gd name="connsiteX2" fmla="*/ 248970 w 3675707"/>
                <a:gd name="connsiteY2" fmla="*/ 126749 h 1407814"/>
                <a:gd name="connsiteX3" fmla="*/ 402879 w 3675707"/>
                <a:gd name="connsiteY3" fmla="*/ 72428 h 1407814"/>
                <a:gd name="connsiteX4" fmla="*/ 529628 w 3675707"/>
                <a:gd name="connsiteY4" fmla="*/ 40741 h 1407814"/>
                <a:gd name="connsiteX5" fmla="*/ 733331 w 3675707"/>
                <a:gd name="connsiteY5" fmla="*/ 9054 h 1407814"/>
                <a:gd name="connsiteX6" fmla="*/ 873659 w 3675707"/>
                <a:gd name="connsiteY6" fmla="*/ 0 h 1407814"/>
                <a:gd name="connsiteX7" fmla="*/ 1081889 w 3675707"/>
                <a:gd name="connsiteY7" fmla="*/ 18107 h 1407814"/>
                <a:gd name="connsiteX8" fmla="*/ 1217691 w 3675707"/>
                <a:gd name="connsiteY8" fmla="*/ 27161 h 1407814"/>
                <a:gd name="connsiteX9" fmla="*/ 1330859 w 3675707"/>
                <a:gd name="connsiteY9" fmla="*/ 67901 h 1407814"/>
                <a:gd name="connsiteX10" fmla="*/ 1493822 w 3675707"/>
                <a:gd name="connsiteY10" fmla="*/ 140329 h 1407814"/>
                <a:gd name="connsiteX11" fmla="*/ 1692998 w 3675707"/>
                <a:gd name="connsiteY11" fmla="*/ 258024 h 1407814"/>
                <a:gd name="connsiteX12" fmla="*/ 1905754 w 3675707"/>
                <a:gd name="connsiteY12" fmla="*/ 439093 h 1407814"/>
                <a:gd name="connsiteX13" fmla="*/ 2050610 w 3675707"/>
                <a:gd name="connsiteY13" fmla="*/ 574895 h 1407814"/>
                <a:gd name="connsiteX14" fmla="*/ 2154725 w 3675707"/>
                <a:gd name="connsiteY14" fmla="*/ 724278 h 1407814"/>
                <a:gd name="connsiteX15" fmla="*/ 2199992 w 3675707"/>
                <a:gd name="connsiteY15" fmla="*/ 760491 h 1407814"/>
                <a:gd name="connsiteX16" fmla="*/ 2245259 w 3675707"/>
                <a:gd name="connsiteY16" fmla="*/ 778598 h 1407814"/>
                <a:gd name="connsiteX17" fmla="*/ 2444436 w 3675707"/>
                <a:gd name="connsiteY17" fmla="*/ 832919 h 1407814"/>
                <a:gd name="connsiteX18" fmla="*/ 2634558 w 3675707"/>
                <a:gd name="connsiteY18" fmla="*/ 964194 h 1407814"/>
                <a:gd name="connsiteX19" fmla="*/ 2824681 w 3675707"/>
                <a:gd name="connsiteY19" fmla="*/ 1136210 h 1407814"/>
                <a:gd name="connsiteX20" fmla="*/ 3032911 w 3675707"/>
                <a:gd name="connsiteY20" fmla="*/ 1262959 h 1407814"/>
                <a:gd name="connsiteX21" fmla="*/ 3204927 w 3675707"/>
                <a:gd name="connsiteY21" fmla="*/ 1335386 h 1407814"/>
                <a:gd name="connsiteX22" fmla="*/ 3404103 w 3675707"/>
                <a:gd name="connsiteY22" fmla="*/ 1376127 h 1407814"/>
                <a:gd name="connsiteX23" fmla="*/ 3562538 w 3675707"/>
                <a:gd name="connsiteY23" fmla="*/ 1403287 h 1407814"/>
                <a:gd name="connsiteX24" fmla="*/ 3675707 w 3675707"/>
                <a:gd name="connsiteY24" fmla="*/ 1407814 h 1407814"/>
                <a:gd name="connsiteX0" fmla="*/ 0 w 3675707"/>
                <a:gd name="connsiteY0" fmla="*/ 262551 h 1407814"/>
                <a:gd name="connsiteX1" fmla="*/ 90535 w 3675707"/>
                <a:gd name="connsiteY1" fmla="*/ 199177 h 1407814"/>
                <a:gd name="connsiteX2" fmla="*/ 248970 w 3675707"/>
                <a:gd name="connsiteY2" fmla="*/ 126749 h 1407814"/>
                <a:gd name="connsiteX3" fmla="*/ 402879 w 3675707"/>
                <a:gd name="connsiteY3" fmla="*/ 72428 h 1407814"/>
                <a:gd name="connsiteX4" fmla="*/ 529628 w 3675707"/>
                <a:gd name="connsiteY4" fmla="*/ 40741 h 1407814"/>
                <a:gd name="connsiteX5" fmla="*/ 733331 w 3675707"/>
                <a:gd name="connsiteY5" fmla="*/ 9054 h 1407814"/>
                <a:gd name="connsiteX6" fmla="*/ 873659 w 3675707"/>
                <a:gd name="connsiteY6" fmla="*/ 0 h 1407814"/>
                <a:gd name="connsiteX7" fmla="*/ 1081889 w 3675707"/>
                <a:gd name="connsiteY7" fmla="*/ 18107 h 1407814"/>
                <a:gd name="connsiteX8" fmla="*/ 1217691 w 3675707"/>
                <a:gd name="connsiteY8" fmla="*/ 27161 h 1407814"/>
                <a:gd name="connsiteX9" fmla="*/ 1330859 w 3675707"/>
                <a:gd name="connsiteY9" fmla="*/ 67901 h 1407814"/>
                <a:gd name="connsiteX10" fmla="*/ 1493822 w 3675707"/>
                <a:gd name="connsiteY10" fmla="*/ 140329 h 1407814"/>
                <a:gd name="connsiteX11" fmla="*/ 1692998 w 3675707"/>
                <a:gd name="connsiteY11" fmla="*/ 258024 h 1407814"/>
                <a:gd name="connsiteX12" fmla="*/ 1905754 w 3675707"/>
                <a:gd name="connsiteY12" fmla="*/ 439093 h 1407814"/>
                <a:gd name="connsiteX13" fmla="*/ 2050610 w 3675707"/>
                <a:gd name="connsiteY13" fmla="*/ 574895 h 1407814"/>
                <a:gd name="connsiteX14" fmla="*/ 2154725 w 3675707"/>
                <a:gd name="connsiteY14" fmla="*/ 724278 h 1407814"/>
                <a:gd name="connsiteX15" fmla="*/ 2199992 w 3675707"/>
                <a:gd name="connsiteY15" fmla="*/ 760491 h 1407814"/>
                <a:gd name="connsiteX16" fmla="*/ 2272419 w 3675707"/>
                <a:gd name="connsiteY16" fmla="*/ 778598 h 1407814"/>
                <a:gd name="connsiteX17" fmla="*/ 2444436 w 3675707"/>
                <a:gd name="connsiteY17" fmla="*/ 832919 h 1407814"/>
                <a:gd name="connsiteX18" fmla="*/ 2634558 w 3675707"/>
                <a:gd name="connsiteY18" fmla="*/ 964194 h 1407814"/>
                <a:gd name="connsiteX19" fmla="*/ 2824681 w 3675707"/>
                <a:gd name="connsiteY19" fmla="*/ 1136210 h 1407814"/>
                <a:gd name="connsiteX20" fmla="*/ 3032911 w 3675707"/>
                <a:gd name="connsiteY20" fmla="*/ 1262959 h 1407814"/>
                <a:gd name="connsiteX21" fmla="*/ 3204927 w 3675707"/>
                <a:gd name="connsiteY21" fmla="*/ 1335386 h 1407814"/>
                <a:gd name="connsiteX22" fmla="*/ 3404103 w 3675707"/>
                <a:gd name="connsiteY22" fmla="*/ 1376127 h 1407814"/>
                <a:gd name="connsiteX23" fmla="*/ 3562538 w 3675707"/>
                <a:gd name="connsiteY23" fmla="*/ 1403287 h 1407814"/>
                <a:gd name="connsiteX24" fmla="*/ 3675707 w 3675707"/>
                <a:gd name="connsiteY24" fmla="*/ 1407814 h 1407814"/>
                <a:gd name="connsiteX0" fmla="*/ 0 w 3939368"/>
                <a:gd name="connsiteY0" fmla="*/ 262551 h 1413424"/>
                <a:gd name="connsiteX1" fmla="*/ 90535 w 3939368"/>
                <a:gd name="connsiteY1" fmla="*/ 199177 h 1413424"/>
                <a:gd name="connsiteX2" fmla="*/ 248970 w 3939368"/>
                <a:gd name="connsiteY2" fmla="*/ 126749 h 1413424"/>
                <a:gd name="connsiteX3" fmla="*/ 402879 w 3939368"/>
                <a:gd name="connsiteY3" fmla="*/ 72428 h 1413424"/>
                <a:gd name="connsiteX4" fmla="*/ 529628 w 3939368"/>
                <a:gd name="connsiteY4" fmla="*/ 40741 h 1413424"/>
                <a:gd name="connsiteX5" fmla="*/ 733331 w 3939368"/>
                <a:gd name="connsiteY5" fmla="*/ 9054 h 1413424"/>
                <a:gd name="connsiteX6" fmla="*/ 873659 w 3939368"/>
                <a:gd name="connsiteY6" fmla="*/ 0 h 1413424"/>
                <a:gd name="connsiteX7" fmla="*/ 1081889 w 3939368"/>
                <a:gd name="connsiteY7" fmla="*/ 18107 h 1413424"/>
                <a:gd name="connsiteX8" fmla="*/ 1217691 w 3939368"/>
                <a:gd name="connsiteY8" fmla="*/ 27161 h 1413424"/>
                <a:gd name="connsiteX9" fmla="*/ 1330859 w 3939368"/>
                <a:gd name="connsiteY9" fmla="*/ 67901 h 1413424"/>
                <a:gd name="connsiteX10" fmla="*/ 1493822 w 3939368"/>
                <a:gd name="connsiteY10" fmla="*/ 140329 h 1413424"/>
                <a:gd name="connsiteX11" fmla="*/ 1692998 w 3939368"/>
                <a:gd name="connsiteY11" fmla="*/ 258024 h 1413424"/>
                <a:gd name="connsiteX12" fmla="*/ 1905754 w 3939368"/>
                <a:gd name="connsiteY12" fmla="*/ 439093 h 1413424"/>
                <a:gd name="connsiteX13" fmla="*/ 2050610 w 3939368"/>
                <a:gd name="connsiteY13" fmla="*/ 574895 h 1413424"/>
                <a:gd name="connsiteX14" fmla="*/ 2154725 w 3939368"/>
                <a:gd name="connsiteY14" fmla="*/ 724278 h 1413424"/>
                <a:gd name="connsiteX15" fmla="*/ 2199992 w 3939368"/>
                <a:gd name="connsiteY15" fmla="*/ 760491 h 1413424"/>
                <a:gd name="connsiteX16" fmla="*/ 2272419 w 3939368"/>
                <a:gd name="connsiteY16" fmla="*/ 778598 h 1413424"/>
                <a:gd name="connsiteX17" fmla="*/ 2444436 w 3939368"/>
                <a:gd name="connsiteY17" fmla="*/ 832919 h 1413424"/>
                <a:gd name="connsiteX18" fmla="*/ 2634558 w 3939368"/>
                <a:gd name="connsiteY18" fmla="*/ 964194 h 1413424"/>
                <a:gd name="connsiteX19" fmla="*/ 2824681 w 3939368"/>
                <a:gd name="connsiteY19" fmla="*/ 1136210 h 1413424"/>
                <a:gd name="connsiteX20" fmla="*/ 3032911 w 3939368"/>
                <a:gd name="connsiteY20" fmla="*/ 1262959 h 1413424"/>
                <a:gd name="connsiteX21" fmla="*/ 3204927 w 3939368"/>
                <a:gd name="connsiteY21" fmla="*/ 1335386 h 1413424"/>
                <a:gd name="connsiteX22" fmla="*/ 3404103 w 3939368"/>
                <a:gd name="connsiteY22" fmla="*/ 1376127 h 1413424"/>
                <a:gd name="connsiteX23" fmla="*/ 3562538 w 3939368"/>
                <a:gd name="connsiteY23" fmla="*/ 1403287 h 1413424"/>
                <a:gd name="connsiteX24" fmla="*/ 3939368 w 3939368"/>
                <a:gd name="connsiteY24" fmla="*/ 1413424 h 1413424"/>
                <a:gd name="connsiteX0" fmla="*/ 0 w 3667315"/>
                <a:gd name="connsiteY0" fmla="*/ 262551 h 1405867"/>
                <a:gd name="connsiteX1" fmla="*/ 90535 w 3667315"/>
                <a:gd name="connsiteY1" fmla="*/ 199177 h 1405867"/>
                <a:gd name="connsiteX2" fmla="*/ 248970 w 3667315"/>
                <a:gd name="connsiteY2" fmla="*/ 126749 h 1405867"/>
                <a:gd name="connsiteX3" fmla="*/ 402879 w 3667315"/>
                <a:gd name="connsiteY3" fmla="*/ 72428 h 1405867"/>
                <a:gd name="connsiteX4" fmla="*/ 529628 w 3667315"/>
                <a:gd name="connsiteY4" fmla="*/ 40741 h 1405867"/>
                <a:gd name="connsiteX5" fmla="*/ 733331 w 3667315"/>
                <a:gd name="connsiteY5" fmla="*/ 9054 h 1405867"/>
                <a:gd name="connsiteX6" fmla="*/ 873659 w 3667315"/>
                <a:gd name="connsiteY6" fmla="*/ 0 h 1405867"/>
                <a:gd name="connsiteX7" fmla="*/ 1081889 w 3667315"/>
                <a:gd name="connsiteY7" fmla="*/ 18107 h 1405867"/>
                <a:gd name="connsiteX8" fmla="*/ 1217691 w 3667315"/>
                <a:gd name="connsiteY8" fmla="*/ 27161 h 1405867"/>
                <a:gd name="connsiteX9" fmla="*/ 1330859 w 3667315"/>
                <a:gd name="connsiteY9" fmla="*/ 67901 h 1405867"/>
                <a:gd name="connsiteX10" fmla="*/ 1493822 w 3667315"/>
                <a:gd name="connsiteY10" fmla="*/ 140329 h 1405867"/>
                <a:gd name="connsiteX11" fmla="*/ 1692998 w 3667315"/>
                <a:gd name="connsiteY11" fmla="*/ 258024 h 1405867"/>
                <a:gd name="connsiteX12" fmla="*/ 1905754 w 3667315"/>
                <a:gd name="connsiteY12" fmla="*/ 439093 h 1405867"/>
                <a:gd name="connsiteX13" fmla="*/ 2050610 w 3667315"/>
                <a:gd name="connsiteY13" fmla="*/ 574895 h 1405867"/>
                <a:gd name="connsiteX14" fmla="*/ 2154725 w 3667315"/>
                <a:gd name="connsiteY14" fmla="*/ 724278 h 1405867"/>
                <a:gd name="connsiteX15" fmla="*/ 2199992 w 3667315"/>
                <a:gd name="connsiteY15" fmla="*/ 760491 h 1405867"/>
                <a:gd name="connsiteX16" fmla="*/ 2272419 w 3667315"/>
                <a:gd name="connsiteY16" fmla="*/ 778598 h 1405867"/>
                <a:gd name="connsiteX17" fmla="*/ 2444436 w 3667315"/>
                <a:gd name="connsiteY17" fmla="*/ 832919 h 1405867"/>
                <a:gd name="connsiteX18" fmla="*/ 2634558 w 3667315"/>
                <a:gd name="connsiteY18" fmla="*/ 964194 h 1405867"/>
                <a:gd name="connsiteX19" fmla="*/ 2824681 w 3667315"/>
                <a:gd name="connsiteY19" fmla="*/ 1136210 h 1405867"/>
                <a:gd name="connsiteX20" fmla="*/ 3032911 w 3667315"/>
                <a:gd name="connsiteY20" fmla="*/ 1262959 h 1405867"/>
                <a:gd name="connsiteX21" fmla="*/ 3204927 w 3667315"/>
                <a:gd name="connsiteY21" fmla="*/ 1335386 h 1405867"/>
                <a:gd name="connsiteX22" fmla="*/ 3404103 w 3667315"/>
                <a:gd name="connsiteY22" fmla="*/ 1376127 h 1405867"/>
                <a:gd name="connsiteX23" fmla="*/ 3562538 w 3667315"/>
                <a:gd name="connsiteY23" fmla="*/ 1403287 h 1405867"/>
                <a:gd name="connsiteX24" fmla="*/ 3667315 w 3667315"/>
                <a:gd name="connsiteY24" fmla="*/ 1405867 h 1405867"/>
                <a:gd name="connsiteX0" fmla="*/ 0 w 3678650"/>
                <a:gd name="connsiteY0" fmla="*/ 262551 h 1413424"/>
                <a:gd name="connsiteX1" fmla="*/ 90535 w 3678650"/>
                <a:gd name="connsiteY1" fmla="*/ 199177 h 1413424"/>
                <a:gd name="connsiteX2" fmla="*/ 248970 w 3678650"/>
                <a:gd name="connsiteY2" fmla="*/ 126749 h 1413424"/>
                <a:gd name="connsiteX3" fmla="*/ 402879 w 3678650"/>
                <a:gd name="connsiteY3" fmla="*/ 72428 h 1413424"/>
                <a:gd name="connsiteX4" fmla="*/ 529628 w 3678650"/>
                <a:gd name="connsiteY4" fmla="*/ 40741 h 1413424"/>
                <a:gd name="connsiteX5" fmla="*/ 733331 w 3678650"/>
                <a:gd name="connsiteY5" fmla="*/ 9054 h 1413424"/>
                <a:gd name="connsiteX6" fmla="*/ 873659 w 3678650"/>
                <a:gd name="connsiteY6" fmla="*/ 0 h 1413424"/>
                <a:gd name="connsiteX7" fmla="*/ 1081889 w 3678650"/>
                <a:gd name="connsiteY7" fmla="*/ 18107 h 1413424"/>
                <a:gd name="connsiteX8" fmla="*/ 1217691 w 3678650"/>
                <a:gd name="connsiteY8" fmla="*/ 27161 h 1413424"/>
                <a:gd name="connsiteX9" fmla="*/ 1330859 w 3678650"/>
                <a:gd name="connsiteY9" fmla="*/ 67901 h 1413424"/>
                <a:gd name="connsiteX10" fmla="*/ 1493822 w 3678650"/>
                <a:gd name="connsiteY10" fmla="*/ 140329 h 1413424"/>
                <a:gd name="connsiteX11" fmla="*/ 1692998 w 3678650"/>
                <a:gd name="connsiteY11" fmla="*/ 258024 h 1413424"/>
                <a:gd name="connsiteX12" fmla="*/ 1905754 w 3678650"/>
                <a:gd name="connsiteY12" fmla="*/ 439093 h 1413424"/>
                <a:gd name="connsiteX13" fmla="*/ 2050610 w 3678650"/>
                <a:gd name="connsiteY13" fmla="*/ 574895 h 1413424"/>
                <a:gd name="connsiteX14" fmla="*/ 2154725 w 3678650"/>
                <a:gd name="connsiteY14" fmla="*/ 724278 h 1413424"/>
                <a:gd name="connsiteX15" fmla="*/ 2199992 w 3678650"/>
                <a:gd name="connsiteY15" fmla="*/ 760491 h 1413424"/>
                <a:gd name="connsiteX16" fmla="*/ 2272419 w 3678650"/>
                <a:gd name="connsiteY16" fmla="*/ 778598 h 1413424"/>
                <a:gd name="connsiteX17" fmla="*/ 2444436 w 3678650"/>
                <a:gd name="connsiteY17" fmla="*/ 832919 h 1413424"/>
                <a:gd name="connsiteX18" fmla="*/ 2634558 w 3678650"/>
                <a:gd name="connsiteY18" fmla="*/ 964194 h 1413424"/>
                <a:gd name="connsiteX19" fmla="*/ 2824681 w 3678650"/>
                <a:gd name="connsiteY19" fmla="*/ 1136210 h 1413424"/>
                <a:gd name="connsiteX20" fmla="*/ 3032911 w 3678650"/>
                <a:gd name="connsiteY20" fmla="*/ 1262959 h 1413424"/>
                <a:gd name="connsiteX21" fmla="*/ 3204927 w 3678650"/>
                <a:gd name="connsiteY21" fmla="*/ 1335386 h 1413424"/>
                <a:gd name="connsiteX22" fmla="*/ 3404103 w 3678650"/>
                <a:gd name="connsiteY22" fmla="*/ 1376127 h 1413424"/>
                <a:gd name="connsiteX23" fmla="*/ 3562538 w 3678650"/>
                <a:gd name="connsiteY23" fmla="*/ 1403287 h 1413424"/>
                <a:gd name="connsiteX24" fmla="*/ 3678650 w 3678650"/>
                <a:gd name="connsiteY24" fmla="*/ 1413424 h 1413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678650" h="1413424">
                  <a:moveTo>
                    <a:pt x="0" y="262551"/>
                  </a:moveTo>
                  <a:lnTo>
                    <a:pt x="90535" y="199177"/>
                  </a:lnTo>
                  <a:lnTo>
                    <a:pt x="248970" y="126749"/>
                  </a:lnTo>
                  <a:lnTo>
                    <a:pt x="402879" y="72428"/>
                  </a:lnTo>
                  <a:lnTo>
                    <a:pt x="529628" y="40741"/>
                  </a:lnTo>
                  <a:lnTo>
                    <a:pt x="733331" y="9054"/>
                  </a:lnTo>
                  <a:lnTo>
                    <a:pt x="873659" y="0"/>
                  </a:lnTo>
                  <a:lnTo>
                    <a:pt x="1081889" y="18107"/>
                  </a:lnTo>
                  <a:lnTo>
                    <a:pt x="1217691" y="27161"/>
                  </a:lnTo>
                  <a:lnTo>
                    <a:pt x="1330859" y="67901"/>
                  </a:lnTo>
                  <a:lnTo>
                    <a:pt x="1493822" y="140329"/>
                  </a:lnTo>
                  <a:lnTo>
                    <a:pt x="1692998" y="258024"/>
                  </a:lnTo>
                  <a:lnTo>
                    <a:pt x="1905754" y="439093"/>
                  </a:lnTo>
                  <a:lnTo>
                    <a:pt x="2050610" y="574895"/>
                  </a:lnTo>
                  <a:lnTo>
                    <a:pt x="2154725" y="724278"/>
                  </a:lnTo>
                  <a:lnTo>
                    <a:pt x="2199992" y="760491"/>
                  </a:lnTo>
                  <a:lnTo>
                    <a:pt x="2272419" y="778598"/>
                  </a:lnTo>
                  <a:lnTo>
                    <a:pt x="2444436" y="832919"/>
                  </a:lnTo>
                  <a:lnTo>
                    <a:pt x="2634558" y="964194"/>
                  </a:lnTo>
                  <a:lnTo>
                    <a:pt x="2824681" y="1136210"/>
                  </a:lnTo>
                  <a:lnTo>
                    <a:pt x="3032911" y="1262959"/>
                  </a:lnTo>
                  <a:lnTo>
                    <a:pt x="3204927" y="1335386"/>
                  </a:lnTo>
                  <a:lnTo>
                    <a:pt x="3404103" y="1376127"/>
                  </a:lnTo>
                  <a:lnTo>
                    <a:pt x="3562538" y="1403287"/>
                  </a:lnTo>
                  <a:lnTo>
                    <a:pt x="3678650" y="1413424"/>
                  </a:ln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</a:endParaRPr>
            </a:p>
          </p:txBody>
        </p:sp>
        <p:sp>
          <p:nvSpPr>
            <p:cNvPr id="764" name="Freeform 763"/>
            <p:cNvSpPr/>
            <p:nvPr/>
          </p:nvSpPr>
          <p:spPr bwMode="auto">
            <a:xfrm>
              <a:off x="804863" y="3009900"/>
              <a:ext cx="1257300" cy="541338"/>
            </a:xfrm>
            <a:custGeom>
              <a:avLst/>
              <a:gdLst>
                <a:gd name="connsiteX0" fmla="*/ 2390775 w 2390775"/>
                <a:gd name="connsiteY0" fmla="*/ 1028700 h 1028700"/>
                <a:gd name="connsiteX1" fmla="*/ 2386012 w 2390775"/>
                <a:gd name="connsiteY1" fmla="*/ 700088 h 1028700"/>
                <a:gd name="connsiteX2" fmla="*/ 2309812 w 2390775"/>
                <a:gd name="connsiteY2" fmla="*/ 671513 h 1028700"/>
                <a:gd name="connsiteX3" fmla="*/ 2200275 w 2390775"/>
                <a:gd name="connsiteY3" fmla="*/ 609600 h 1028700"/>
                <a:gd name="connsiteX4" fmla="*/ 2095500 w 2390775"/>
                <a:gd name="connsiteY4" fmla="*/ 523875 h 1028700"/>
                <a:gd name="connsiteX5" fmla="*/ 2000250 w 2390775"/>
                <a:gd name="connsiteY5" fmla="*/ 438150 h 1028700"/>
                <a:gd name="connsiteX6" fmla="*/ 1900237 w 2390775"/>
                <a:gd name="connsiteY6" fmla="*/ 338138 h 1028700"/>
                <a:gd name="connsiteX7" fmla="*/ 1824037 w 2390775"/>
                <a:gd name="connsiteY7" fmla="*/ 309563 h 1028700"/>
                <a:gd name="connsiteX8" fmla="*/ 1676400 w 2390775"/>
                <a:gd name="connsiteY8" fmla="*/ 247650 h 1028700"/>
                <a:gd name="connsiteX9" fmla="*/ 1662112 w 2390775"/>
                <a:gd name="connsiteY9" fmla="*/ 209550 h 1028700"/>
                <a:gd name="connsiteX10" fmla="*/ 1624012 w 2390775"/>
                <a:gd name="connsiteY10" fmla="*/ 142875 h 1028700"/>
                <a:gd name="connsiteX11" fmla="*/ 1528762 w 2390775"/>
                <a:gd name="connsiteY11" fmla="*/ 109538 h 1028700"/>
                <a:gd name="connsiteX12" fmla="*/ 1433512 w 2390775"/>
                <a:gd name="connsiteY12" fmla="*/ 57150 h 1028700"/>
                <a:gd name="connsiteX13" fmla="*/ 1343025 w 2390775"/>
                <a:gd name="connsiteY13" fmla="*/ 66675 h 1028700"/>
                <a:gd name="connsiteX14" fmla="*/ 1243012 w 2390775"/>
                <a:gd name="connsiteY14" fmla="*/ 95250 h 1028700"/>
                <a:gd name="connsiteX15" fmla="*/ 1171575 w 2390775"/>
                <a:gd name="connsiteY15" fmla="*/ 76200 h 1028700"/>
                <a:gd name="connsiteX16" fmla="*/ 1100137 w 2390775"/>
                <a:gd name="connsiteY16" fmla="*/ 52388 h 1028700"/>
                <a:gd name="connsiteX17" fmla="*/ 942975 w 2390775"/>
                <a:gd name="connsiteY17" fmla="*/ 61913 h 1028700"/>
                <a:gd name="connsiteX18" fmla="*/ 828675 w 2390775"/>
                <a:gd name="connsiteY18" fmla="*/ 28575 h 1028700"/>
                <a:gd name="connsiteX19" fmla="*/ 681037 w 2390775"/>
                <a:gd name="connsiteY19" fmla="*/ 0 h 1028700"/>
                <a:gd name="connsiteX20" fmla="*/ 566737 w 2390775"/>
                <a:gd name="connsiteY20" fmla="*/ 28575 h 1028700"/>
                <a:gd name="connsiteX21" fmla="*/ 400050 w 2390775"/>
                <a:gd name="connsiteY21" fmla="*/ 19050 h 1028700"/>
                <a:gd name="connsiteX22" fmla="*/ 357187 w 2390775"/>
                <a:gd name="connsiteY22" fmla="*/ 28575 h 1028700"/>
                <a:gd name="connsiteX23" fmla="*/ 276225 w 2390775"/>
                <a:gd name="connsiteY23" fmla="*/ 52388 h 1028700"/>
                <a:gd name="connsiteX24" fmla="*/ 157162 w 2390775"/>
                <a:gd name="connsiteY24" fmla="*/ 52388 h 1028700"/>
                <a:gd name="connsiteX25" fmla="*/ 157162 w 2390775"/>
                <a:gd name="connsiteY25" fmla="*/ 52388 h 1028700"/>
                <a:gd name="connsiteX26" fmla="*/ 57150 w 2390775"/>
                <a:gd name="connsiteY26" fmla="*/ 76200 h 1028700"/>
                <a:gd name="connsiteX27" fmla="*/ 0 w 2390775"/>
                <a:gd name="connsiteY27" fmla="*/ 85725 h 1028700"/>
                <a:gd name="connsiteX28" fmla="*/ 185737 w 2390775"/>
                <a:gd name="connsiteY28" fmla="*/ 123825 h 1028700"/>
                <a:gd name="connsiteX29" fmla="*/ 261937 w 2390775"/>
                <a:gd name="connsiteY29" fmla="*/ 161925 h 1028700"/>
                <a:gd name="connsiteX30" fmla="*/ 419100 w 2390775"/>
                <a:gd name="connsiteY30" fmla="*/ 171450 h 1028700"/>
                <a:gd name="connsiteX31" fmla="*/ 533400 w 2390775"/>
                <a:gd name="connsiteY31" fmla="*/ 219075 h 1028700"/>
                <a:gd name="connsiteX32" fmla="*/ 671512 w 2390775"/>
                <a:gd name="connsiteY32" fmla="*/ 290513 h 1028700"/>
                <a:gd name="connsiteX33" fmla="*/ 847725 w 2390775"/>
                <a:gd name="connsiteY33" fmla="*/ 395288 h 1028700"/>
                <a:gd name="connsiteX34" fmla="*/ 895350 w 2390775"/>
                <a:gd name="connsiteY34" fmla="*/ 428625 h 1028700"/>
                <a:gd name="connsiteX35" fmla="*/ 995362 w 2390775"/>
                <a:gd name="connsiteY35" fmla="*/ 457200 h 1028700"/>
                <a:gd name="connsiteX36" fmla="*/ 1157287 w 2390775"/>
                <a:gd name="connsiteY36" fmla="*/ 495300 h 1028700"/>
                <a:gd name="connsiteX37" fmla="*/ 1314450 w 2390775"/>
                <a:gd name="connsiteY37" fmla="*/ 481013 h 1028700"/>
                <a:gd name="connsiteX38" fmla="*/ 1395412 w 2390775"/>
                <a:gd name="connsiteY38" fmla="*/ 476250 h 1028700"/>
                <a:gd name="connsiteX39" fmla="*/ 1447800 w 2390775"/>
                <a:gd name="connsiteY39" fmla="*/ 504825 h 1028700"/>
                <a:gd name="connsiteX40" fmla="*/ 1514475 w 2390775"/>
                <a:gd name="connsiteY40" fmla="*/ 576263 h 1028700"/>
                <a:gd name="connsiteX41" fmla="*/ 1590675 w 2390775"/>
                <a:gd name="connsiteY41" fmla="*/ 638175 h 1028700"/>
                <a:gd name="connsiteX42" fmla="*/ 1704975 w 2390775"/>
                <a:gd name="connsiteY42" fmla="*/ 666750 h 1028700"/>
                <a:gd name="connsiteX43" fmla="*/ 1790700 w 2390775"/>
                <a:gd name="connsiteY43" fmla="*/ 661988 h 1028700"/>
                <a:gd name="connsiteX44" fmla="*/ 1876425 w 2390775"/>
                <a:gd name="connsiteY44" fmla="*/ 704850 h 1028700"/>
                <a:gd name="connsiteX45" fmla="*/ 1985962 w 2390775"/>
                <a:gd name="connsiteY45" fmla="*/ 804863 h 1028700"/>
                <a:gd name="connsiteX46" fmla="*/ 2109787 w 2390775"/>
                <a:gd name="connsiteY46" fmla="*/ 914400 h 1028700"/>
                <a:gd name="connsiteX47" fmla="*/ 2185987 w 2390775"/>
                <a:gd name="connsiteY47" fmla="*/ 976313 h 1028700"/>
                <a:gd name="connsiteX48" fmla="*/ 2228850 w 2390775"/>
                <a:gd name="connsiteY48" fmla="*/ 1000125 h 1028700"/>
                <a:gd name="connsiteX49" fmla="*/ 2390775 w 2390775"/>
                <a:gd name="connsiteY49" fmla="*/ 1028700 h 1028700"/>
                <a:gd name="connsiteX0" fmla="*/ 2390775 w 2390775"/>
                <a:gd name="connsiteY0" fmla="*/ 1028700 h 1028700"/>
                <a:gd name="connsiteX1" fmla="*/ 2386012 w 2390775"/>
                <a:gd name="connsiteY1" fmla="*/ 700088 h 1028700"/>
                <a:gd name="connsiteX2" fmla="*/ 2309812 w 2390775"/>
                <a:gd name="connsiteY2" fmla="*/ 671513 h 1028700"/>
                <a:gd name="connsiteX3" fmla="*/ 2200275 w 2390775"/>
                <a:gd name="connsiteY3" fmla="*/ 609600 h 1028700"/>
                <a:gd name="connsiteX4" fmla="*/ 2095500 w 2390775"/>
                <a:gd name="connsiteY4" fmla="*/ 523875 h 1028700"/>
                <a:gd name="connsiteX5" fmla="*/ 2000250 w 2390775"/>
                <a:gd name="connsiteY5" fmla="*/ 438150 h 1028700"/>
                <a:gd name="connsiteX6" fmla="*/ 1900237 w 2390775"/>
                <a:gd name="connsiteY6" fmla="*/ 338138 h 1028700"/>
                <a:gd name="connsiteX7" fmla="*/ 1824037 w 2390775"/>
                <a:gd name="connsiteY7" fmla="*/ 309563 h 1028700"/>
                <a:gd name="connsiteX8" fmla="*/ 1676400 w 2390775"/>
                <a:gd name="connsiteY8" fmla="*/ 247650 h 1028700"/>
                <a:gd name="connsiteX9" fmla="*/ 1662112 w 2390775"/>
                <a:gd name="connsiteY9" fmla="*/ 209550 h 1028700"/>
                <a:gd name="connsiteX10" fmla="*/ 1624012 w 2390775"/>
                <a:gd name="connsiteY10" fmla="*/ 142875 h 1028700"/>
                <a:gd name="connsiteX11" fmla="*/ 1528762 w 2390775"/>
                <a:gd name="connsiteY11" fmla="*/ 109538 h 1028700"/>
                <a:gd name="connsiteX12" fmla="*/ 1433512 w 2390775"/>
                <a:gd name="connsiteY12" fmla="*/ 57150 h 1028700"/>
                <a:gd name="connsiteX13" fmla="*/ 1343025 w 2390775"/>
                <a:gd name="connsiteY13" fmla="*/ 66675 h 1028700"/>
                <a:gd name="connsiteX14" fmla="*/ 1243012 w 2390775"/>
                <a:gd name="connsiteY14" fmla="*/ 95250 h 1028700"/>
                <a:gd name="connsiteX15" fmla="*/ 1171575 w 2390775"/>
                <a:gd name="connsiteY15" fmla="*/ 76200 h 1028700"/>
                <a:gd name="connsiteX16" fmla="*/ 1100137 w 2390775"/>
                <a:gd name="connsiteY16" fmla="*/ 52388 h 1028700"/>
                <a:gd name="connsiteX17" fmla="*/ 942975 w 2390775"/>
                <a:gd name="connsiteY17" fmla="*/ 61913 h 1028700"/>
                <a:gd name="connsiteX18" fmla="*/ 828675 w 2390775"/>
                <a:gd name="connsiteY18" fmla="*/ 28575 h 1028700"/>
                <a:gd name="connsiteX19" fmla="*/ 681037 w 2390775"/>
                <a:gd name="connsiteY19" fmla="*/ 0 h 1028700"/>
                <a:gd name="connsiteX20" fmla="*/ 566737 w 2390775"/>
                <a:gd name="connsiteY20" fmla="*/ 28575 h 1028700"/>
                <a:gd name="connsiteX21" fmla="*/ 400050 w 2390775"/>
                <a:gd name="connsiteY21" fmla="*/ 19050 h 1028700"/>
                <a:gd name="connsiteX22" fmla="*/ 357187 w 2390775"/>
                <a:gd name="connsiteY22" fmla="*/ 28575 h 1028700"/>
                <a:gd name="connsiteX23" fmla="*/ 276225 w 2390775"/>
                <a:gd name="connsiteY23" fmla="*/ 52388 h 1028700"/>
                <a:gd name="connsiteX24" fmla="*/ 157162 w 2390775"/>
                <a:gd name="connsiteY24" fmla="*/ 52388 h 1028700"/>
                <a:gd name="connsiteX25" fmla="*/ 157162 w 2390775"/>
                <a:gd name="connsiteY25" fmla="*/ 52388 h 1028700"/>
                <a:gd name="connsiteX26" fmla="*/ 57150 w 2390775"/>
                <a:gd name="connsiteY26" fmla="*/ 76200 h 1028700"/>
                <a:gd name="connsiteX27" fmla="*/ 0 w 2390775"/>
                <a:gd name="connsiteY27" fmla="*/ 85725 h 1028700"/>
                <a:gd name="connsiteX28" fmla="*/ 185737 w 2390775"/>
                <a:gd name="connsiteY28" fmla="*/ 123825 h 1028700"/>
                <a:gd name="connsiteX29" fmla="*/ 261937 w 2390775"/>
                <a:gd name="connsiteY29" fmla="*/ 161925 h 1028700"/>
                <a:gd name="connsiteX30" fmla="*/ 419100 w 2390775"/>
                <a:gd name="connsiteY30" fmla="*/ 171450 h 1028700"/>
                <a:gd name="connsiteX31" fmla="*/ 533400 w 2390775"/>
                <a:gd name="connsiteY31" fmla="*/ 219075 h 1028700"/>
                <a:gd name="connsiteX32" fmla="*/ 666749 w 2390775"/>
                <a:gd name="connsiteY32" fmla="*/ 314326 h 1028700"/>
                <a:gd name="connsiteX33" fmla="*/ 847725 w 2390775"/>
                <a:gd name="connsiteY33" fmla="*/ 395288 h 1028700"/>
                <a:gd name="connsiteX34" fmla="*/ 895350 w 2390775"/>
                <a:gd name="connsiteY34" fmla="*/ 428625 h 1028700"/>
                <a:gd name="connsiteX35" fmla="*/ 995362 w 2390775"/>
                <a:gd name="connsiteY35" fmla="*/ 457200 h 1028700"/>
                <a:gd name="connsiteX36" fmla="*/ 1157287 w 2390775"/>
                <a:gd name="connsiteY36" fmla="*/ 495300 h 1028700"/>
                <a:gd name="connsiteX37" fmla="*/ 1314450 w 2390775"/>
                <a:gd name="connsiteY37" fmla="*/ 481013 h 1028700"/>
                <a:gd name="connsiteX38" fmla="*/ 1395412 w 2390775"/>
                <a:gd name="connsiteY38" fmla="*/ 476250 h 1028700"/>
                <a:gd name="connsiteX39" fmla="*/ 1447800 w 2390775"/>
                <a:gd name="connsiteY39" fmla="*/ 504825 h 1028700"/>
                <a:gd name="connsiteX40" fmla="*/ 1514475 w 2390775"/>
                <a:gd name="connsiteY40" fmla="*/ 576263 h 1028700"/>
                <a:gd name="connsiteX41" fmla="*/ 1590675 w 2390775"/>
                <a:gd name="connsiteY41" fmla="*/ 638175 h 1028700"/>
                <a:gd name="connsiteX42" fmla="*/ 1704975 w 2390775"/>
                <a:gd name="connsiteY42" fmla="*/ 666750 h 1028700"/>
                <a:gd name="connsiteX43" fmla="*/ 1790700 w 2390775"/>
                <a:gd name="connsiteY43" fmla="*/ 661988 h 1028700"/>
                <a:gd name="connsiteX44" fmla="*/ 1876425 w 2390775"/>
                <a:gd name="connsiteY44" fmla="*/ 704850 h 1028700"/>
                <a:gd name="connsiteX45" fmla="*/ 1985962 w 2390775"/>
                <a:gd name="connsiteY45" fmla="*/ 804863 h 1028700"/>
                <a:gd name="connsiteX46" fmla="*/ 2109787 w 2390775"/>
                <a:gd name="connsiteY46" fmla="*/ 914400 h 1028700"/>
                <a:gd name="connsiteX47" fmla="*/ 2185987 w 2390775"/>
                <a:gd name="connsiteY47" fmla="*/ 976313 h 1028700"/>
                <a:gd name="connsiteX48" fmla="*/ 2228850 w 2390775"/>
                <a:gd name="connsiteY48" fmla="*/ 1000125 h 1028700"/>
                <a:gd name="connsiteX49" fmla="*/ 2390775 w 2390775"/>
                <a:gd name="connsiteY49" fmla="*/ 1028700 h 1028700"/>
                <a:gd name="connsiteX0" fmla="*/ 2390775 w 2390775"/>
                <a:gd name="connsiteY0" fmla="*/ 1028700 h 1028700"/>
                <a:gd name="connsiteX1" fmla="*/ 2386012 w 2390775"/>
                <a:gd name="connsiteY1" fmla="*/ 700088 h 1028700"/>
                <a:gd name="connsiteX2" fmla="*/ 2309812 w 2390775"/>
                <a:gd name="connsiteY2" fmla="*/ 671513 h 1028700"/>
                <a:gd name="connsiteX3" fmla="*/ 2200275 w 2390775"/>
                <a:gd name="connsiteY3" fmla="*/ 609600 h 1028700"/>
                <a:gd name="connsiteX4" fmla="*/ 2095500 w 2390775"/>
                <a:gd name="connsiteY4" fmla="*/ 523875 h 1028700"/>
                <a:gd name="connsiteX5" fmla="*/ 2000250 w 2390775"/>
                <a:gd name="connsiteY5" fmla="*/ 438150 h 1028700"/>
                <a:gd name="connsiteX6" fmla="*/ 1900237 w 2390775"/>
                <a:gd name="connsiteY6" fmla="*/ 338138 h 1028700"/>
                <a:gd name="connsiteX7" fmla="*/ 1824037 w 2390775"/>
                <a:gd name="connsiteY7" fmla="*/ 309563 h 1028700"/>
                <a:gd name="connsiteX8" fmla="*/ 1676400 w 2390775"/>
                <a:gd name="connsiteY8" fmla="*/ 247650 h 1028700"/>
                <a:gd name="connsiteX9" fmla="*/ 1662112 w 2390775"/>
                <a:gd name="connsiteY9" fmla="*/ 209550 h 1028700"/>
                <a:gd name="connsiteX10" fmla="*/ 1624012 w 2390775"/>
                <a:gd name="connsiteY10" fmla="*/ 142875 h 1028700"/>
                <a:gd name="connsiteX11" fmla="*/ 1528762 w 2390775"/>
                <a:gd name="connsiteY11" fmla="*/ 109538 h 1028700"/>
                <a:gd name="connsiteX12" fmla="*/ 1433512 w 2390775"/>
                <a:gd name="connsiteY12" fmla="*/ 57150 h 1028700"/>
                <a:gd name="connsiteX13" fmla="*/ 1343025 w 2390775"/>
                <a:gd name="connsiteY13" fmla="*/ 66675 h 1028700"/>
                <a:gd name="connsiteX14" fmla="*/ 1243012 w 2390775"/>
                <a:gd name="connsiteY14" fmla="*/ 95250 h 1028700"/>
                <a:gd name="connsiteX15" fmla="*/ 1171575 w 2390775"/>
                <a:gd name="connsiteY15" fmla="*/ 76200 h 1028700"/>
                <a:gd name="connsiteX16" fmla="*/ 1100137 w 2390775"/>
                <a:gd name="connsiteY16" fmla="*/ 52388 h 1028700"/>
                <a:gd name="connsiteX17" fmla="*/ 942975 w 2390775"/>
                <a:gd name="connsiteY17" fmla="*/ 61913 h 1028700"/>
                <a:gd name="connsiteX18" fmla="*/ 828675 w 2390775"/>
                <a:gd name="connsiteY18" fmla="*/ 28575 h 1028700"/>
                <a:gd name="connsiteX19" fmla="*/ 681037 w 2390775"/>
                <a:gd name="connsiteY19" fmla="*/ 0 h 1028700"/>
                <a:gd name="connsiteX20" fmla="*/ 566737 w 2390775"/>
                <a:gd name="connsiteY20" fmla="*/ 28575 h 1028700"/>
                <a:gd name="connsiteX21" fmla="*/ 400050 w 2390775"/>
                <a:gd name="connsiteY21" fmla="*/ 19050 h 1028700"/>
                <a:gd name="connsiteX22" fmla="*/ 357187 w 2390775"/>
                <a:gd name="connsiteY22" fmla="*/ 28575 h 1028700"/>
                <a:gd name="connsiteX23" fmla="*/ 276225 w 2390775"/>
                <a:gd name="connsiteY23" fmla="*/ 52388 h 1028700"/>
                <a:gd name="connsiteX24" fmla="*/ 157162 w 2390775"/>
                <a:gd name="connsiteY24" fmla="*/ 52388 h 1028700"/>
                <a:gd name="connsiteX25" fmla="*/ 157162 w 2390775"/>
                <a:gd name="connsiteY25" fmla="*/ 52388 h 1028700"/>
                <a:gd name="connsiteX26" fmla="*/ 57150 w 2390775"/>
                <a:gd name="connsiteY26" fmla="*/ 76200 h 1028700"/>
                <a:gd name="connsiteX27" fmla="*/ 0 w 2390775"/>
                <a:gd name="connsiteY27" fmla="*/ 85725 h 1028700"/>
                <a:gd name="connsiteX28" fmla="*/ 185737 w 2390775"/>
                <a:gd name="connsiteY28" fmla="*/ 123825 h 1028700"/>
                <a:gd name="connsiteX29" fmla="*/ 261937 w 2390775"/>
                <a:gd name="connsiteY29" fmla="*/ 161925 h 1028700"/>
                <a:gd name="connsiteX30" fmla="*/ 419100 w 2390775"/>
                <a:gd name="connsiteY30" fmla="*/ 171450 h 1028700"/>
                <a:gd name="connsiteX31" fmla="*/ 533400 w 2390775"/>
                <a:gd name="connsiteY31" fmla="*/ 219075 h 1028700"/>
                <a:gd name="connsiteX32" fmla="*/ 666749 w 2390775"/>
                <a:gd name="connsiteY32" fmla="*/ 314326 h 1028700"/>
                <a:gd name="connsiteX33" fmla="*/ 847725 w 2390775"/>
                <a:gd name="connsiteY33" fmla="*/ 395288 h 1028700"/>
                <a:gd name="connsiteX34" fmla="*/ 895350 w 2390775"/>
                <a:gd name="connsiteY34" fmla="*/ 428625 h 1028700"/>
                <a:gd name="connsiteX35" fmla="*/ 995362 w 2390775"/>
                <a:gd name="connsiteY35" fmla="*/ 457200 h 1028700"/>
                <a:gd name="connsiteX36" fmla="*/ 1157287 w 2390775"/>
                <a:gd name="connsiteY36" fmla="*/ 495300 h 1028700"/>
                <a:gd name="connsiteX37" fmla="*/ 1314450 w 2390775"/>
                <a:gd name="connsiteY37" fmla="*/ 481013 h 1028700"/>
                <a:gd name="connsiteX38" fmla="*/ 1395412 w 2390775"/>
                <a:gd name="connsiteY38" fmla="*/ 476250 h 1028700"/>
                <a:gd name="connsiteX39" fmla="*/ 1447800 w 2390775"/>
                <a:gd name="connsiteY39" fmla="*/ 523875 h 1028700"/>
                <a:gd name="connsiteX40" fmla="*/ 1514475 w 2390775"/>
                <a:gd name="connsiteY40" fmla="*/ 576263 h 1028700"/>
                <a:gd name="connsiteX41" fmla="*/ 1590675 w 2390775"/>
                <a:gd name="connsiteY41" fmla="*/ 638175 h 1028700"/>
                <a:gd name="connsiteX42" fmla="*/ 1704975 w 2390775"/>
                <a:gd name="connsiteY42" fmla="*/ 666750 h 1028700"/>
                <a:gd name="connsiteX43" fmla="*/ 1790700 w 2390775"/>
                <a:gd name="connsiteY43" fmla="*/ 661988 h 1028700"/>
                <a:gd name="connsiteX44" fmla="*/ 1876425 w 2390775"/>
                <a:gd name="connsiteY44" fmla="*/ 704850 h 1028700"/>
                <a:gd name="connsiteX45" fmla="*/ 1985962 w 2390775"/>
                <a:gd name="connsiteY45" fmla="*/ 804863 h 1028700"/>
                <a:gd name="connsiteX46" fmla="*/ 2109787 w 2390775"/>
                <a:gd name="connsiteY46" fmla="*/ 914400 h 1028700"/>
                <a:gd name="connsiteX47" fmla="*/ 2185987 w 2390775"/>
                <a:gd name="connsiteY47" fmla="*/ 976313 h 1028700"/>
                <a:gd name="connsiteX48" fmla="*/ 2228850 w 2390775"/>
                <a:gd name="connsiteY48" fmla="*/ 1000125 h 1028700"/>
                <a:gd name="connsiteX49" fmla="*/ 2390775 w 2390775"/>
                <a:gd name="connsiteY49" fmla="*/ 1028700 h 1028700"/>
                <a:gd name="connsiteX0" fmla="*/ 2390775 w 2390775"/>
                <a:gd name="connsiteY0" fmla="*/ 1028700 h 1028700"/>
                <a:gd name="connsiteX1" fmla="*/ 2386012 w 2390775"/>
                <a:gd name="connsiteY1" fmla="*/ 700088 h 1028700"/>
                <a:gd name="connsiteX2" fmla="*/ 2309812 w 2390775"/>
                <a:gd name="connsiteY2" fmla="*/ 671513 h 1028700"/>
                <a:gd name="connsiteX3" fmla="*/ 2200275 w 2390775"/>
                <a:gd name="connsiteY3" fmla="*/ 609600 h 1028700"/>
                <a:gd name="connsiteX4" fmla="*/ 2095500 w 2390775"/>
                <a:gd name="connsiteY4" fmla="*/ 523875 h 1028700"/>
                <a:gd name="connsiteX5" fmla="*/ 2000250 w 2390775"/>
                <a:gd name="connsiteY5" fmla="*/ 438150 h 1028700"/>
                <a:gd name="connsiteX6" fmla="*/ 1900237 w 2390775"/>
                <a:gd name="connsiteY6" fmla="*/ 338138 h 1028700"/>
                <a:gd name="connsiteX7" fmla="*/ 1824037 w 2390775"/>
                <a:gd name="connsiteY7" fmla="*/ 309563 h 1028700"/>
                <a:gd name="connsiteX8" fmla="*/ 1676400 w 2390775"/>
                <a:gd name="connsiteY8" fmla="*/ 247650 h 1028700"/>
                <a:gd name="connsiteX9" fmla="*/ 1662112 w 2390775"/>
                <a:gd name="connsiteY9" fmla="*/ 209550 h 1028700"/>
                <a:gd name="connsiteX10" fmla="*/ 1624012 w 2390775"/>
                <a:gd name="connsiteY10" fmla="*/ 142875 h 1028700"/>
                <a:gd name="connsiteX11" fmla="*/ 1528762 w 2390775"/>
                <a:gd name="connsiteY11" fmla="*/ 109538 h 1028700"/>
                <a:gd name="connsiteX12" fmla="*/ 1433512 w 2390775"/>
                <a:gd name="connsiteY12" fmla="*/ 57150 h 1028700"/>
                <a:gd name="connsiteX13" fmla="*/ 1343025 w 2390775"/>
                <a:gd name="connsiteY13" fmla="*/ 66675 h 1028700"/>
                <a:gd name="connsiteX14" fmla="*/ 1243012 w 2390775"/>
                <a:gd name="connsiteY14" fmla="*/ 95250 h 1028700"/>
                <a:gd name="connsiteX15" fmla="*/ 1171575 w 2390775"/>
                <a:gd name="connsiteY15" fmla="*/ 76200 h 1028700"/>
                <a:gd name="connsiteX16" fmla="*/ 1100137 w 2390775"/>
                <a:gd name="connsiteY16" fmla="*/ 52388 h 1028700"/>
                <a:gd name="connsiteX17" fmla="*/ 942975 w 2390775"/>
                <a:gd name="connsiteY17" fmla="*/ 61913 h 1028700"/>
                <a:gd name="connsiteX18" fmla="*/ 828675 w 2390775"/>
                <a:gd name="connsiteY18" fmla="*/ 28575 h 1028700"/>
                <a:gd name="connsiteX19" fmla="*/ 681037 w 2390775"/>
                <a:gd name="connsiteY19" fmla="*/ 0 h 1028700"/>
                <a:gd name="connsiteX20" fmla="*/ 566737 w 2390775"/>
                <a:gd name="connsiteY20" fmla="*/ 28575 h 1028700"/>
                <a:gd name="connsiteX21" fmla="*/ 400050 w 2390775"/>
                <a:gd name="connsiteY21" fmla="*/ 19050 h 1028700"/>
                <a:gd name="connsiteX22" fmla="*/ 357187 w 2390775"/>
                <a:gd name="connsiteY22" fmla="*/ 28575 h 1028700"/>
                <a:gd name="connsiteX23" fmla="*/ 276225 w 2390775"/>
                <a:gd name="connsiteY23" fmla="*/ 52388 h 1028700"/>
                <a:gd name="connsiteX24" fmla="*/ 157162 w 2390775"/>
                <a:gd name="connsiteY24" fmla="*/ 52388 h 1028700"/>
                <a:gd name="connsiteX25" fmla="*/ 157162 w 2390775"/>
                <a:gd name="connsiteY25" fmla="*/ 52388 h 1028700"/>
                <a:gd name="connsiteX26" fmla="*/ 57150 w 2390775"/>
                <a:gd name="connsiteY26" fmla="*/ 76200 h 1028700"/>
                <a:gd name="connsiteX27" fmla="*/ 0 w 2390775"/>
                <a:gd name="connsiteY27" fmla="*/ 85725 h 1028700"/>
                <a:gd name="connsiteX28" fmla="*/ 185737 w 2390775"/>
                <a:gd name="connsiteY28" fmla="*/ 123825 h 1028700"/>
                <a:gd name="connsiteX29" fmla="*/ 261937 w 2390775"/>
                <a:gd name="connsiteY29" fmla="*/ 161925 h 1028700"/>
                <a:gd name="connsiteX30" fmla="*/ 419100 w 2390775"/>
                <a:gd name="connsiteY30" fmla="*/ 171450 h 1028700"/>
                <a:gd name="connsiteX31" fmla="*/ 533400 w 2390775"/>
                <a:gd name="connsiteY31" fmla="*/ 219075 h 1028700"/>
                <a:gd name="connsiteX32" fmla="*/ 666749 w 2390775"/>
                <a:gd name="connsiteY32" fmla="*/ 314326 h 1028700"/>
                <a:gd name="connsiteX33" fmla="*/ 847725 w 2390775"/>
                <a:gd name="connsiteY33" fmla="*/ 395288 h 1028700"/>
                <a:gd name="connsiteX34" fmla="*/ 895350 w 2390775"/>
                <a:gd name="connsiteY34" fmla="*/ 428625 h 1028700"/>
                <a:gd name="connsiteX35" fmla="*/ 995362 w 2390775"/>
                <a:gd name="connsiteY35" fmla="*/ 457200 h 1028700"/>
                <a:gd name="connsiteX36" fmla="*/ 1157287 w 2390775"/>
                <a:gd name="connsiteY36" fmla="*/ 495300 h 1028700"/>
                <a:gd name="connsiteX37" fmla="*/ 1314450 w 2390775"/>
                <a:gd name="connsiteY37" fmla="*/ 481013 h 1028700"/>
                <a:gd name="connsiteX38" fmla="*/ 1395412 w 2390775"/>
                <a:gd name="connsiteY38" fmla="*/ 476250 h 1028700"/>
                <a:gd name="connsiteX39" fmla="*/ 1447800 w 2390775"/>
                <a:gd name="connsiteY39" fmla="*/ 523875 h 1028700"/>
                <a:gd name="connsiteX40" fmla="*/ 1524000 w 2390775"/>
                <a:gd name="connsiteY40" fmla="*/ 595313 h 1028700"/>
                <a:gd name="connsiteX41" fmla="*/ 1590675 w 2390775"/>
                <a:gd name="connsiteY41" fmla="*/ 638175 h 1028700"/>
                <a:gd name="connsiteX42" fmla="*/ 1704975 w 2390775"/>
                <a:gd name="connsiteY42" fmla="*/ 666750 h 1028700"/>
                <a:gd name="connsiteX43" fmla="*/ 1790700 w 2390775"/>
                <a:gd name="connsiteY43" fmla="*/ 661988 h 1028700"/>
                <a:gd name="connsiteX44" fmla="*/ 1876425 w 2390775"/>
                <a:gd name="connsiteY44" fmla="*/ 704850 h 1028700"/>
                <a:gd name="connsiteX45" fmla="*/ 1985962 w 2390775"/>
                <a:gd name="connsiteY45" fmla="*/ 804863 h 1028700"/>
                <a:gd name="connsiteX46" fmla="*/ 2109787 w 2390775"/>
                <a:gd name="connsiteY46" fmla="*/ 914400 h 1028700"/>
                <a:gd name="connsiteX47" fmla="*/ 2185987 w 2390775"/>
                <a:gd name="connsiteY47" fmla="*/ 976313 h 1028700"/>
                <a:gd name="connsiteX48" fmla="*/ 2228850 w 2390775"/>
                <a:gd name="connsiteY48" fmla="*/ 1000125 h 1028700"/>
                <a:gd name="connsiteX49" fmla="*/ 2390775 w 2390775"/>
                <a:gd name="connsiteY49" fmla="*/ 1028700 h 1028700"/>
                <a:gd name="connsiteX0" fmla="*/ 2390775 w 2390775"/>
                <a:gd name="connsiteY0" fmla="*/ 1028700 h 1028700"/>
                <a:gd name="connsiteX1" fmla="*/ 2386012 w 2390775"/>
                <a:gd name="connsiteY1" fmla="*/ 700088 h 1028700"/>
                <a:gd name="connsiteX2" fmla="*/ 2309812 w 2390775"/>
                <a:gd name="connsiteY2" fmla="*/ 671513 h 1028700"/>
                <a:gd name="connsiteX3" fmla="*/ 2200275 w 2390775"/>
                <a:gd name="connsiteY3" fmla="*/ 609600 h 1028700"/>
                <a:gd name="connsiteX4" fmla="*/ 2095500 w 2390775"/>
                <a:gd name="connsiteY4" fmla="*/ 523875 h 1028700"/>
                <a:gd name="connsiteX5" fmla="*/ 2000250 w 2390775"/>
                <a:gd name="connsiteY5" fmla="*/ 438150 h 1028700"/>
                <a:gd name="connsiteX6" fmla="*/ 1900237 w 2390775"/>
                <a:gd name="connsiteY6" fmla="*/ 338138 h 1028700"/>
                <a:gd name="connsiteX7" fmla="*/ 1824037 w 2390775"/>
                <a:gd name="connsiteY7" fmla="*/ 309563 h 1028700"/>
                <a:gd name="connsiteX8" fmla="*/ 1676400 w 2390775"/>
                <a:gd name="connsiteY8" fmla="*/ 247650 h 1028700"/>
                <a:gd name="connsiteX9" fmla="*/ 1662112 w 2390775"/>
                <a:gd name="connsiteY9" fmla="*/ 209550 h 1028700"/>
                <a:gd name="connsiteX10" fmla="*/ 1624012 w 2390775"/>
                <a:gd name="connsiteY10" fmla="*/ 142875 h 1028700"/>
                <a:gd name="connsiteX11" fmla="*/ 1528762 w 2390775"/>
                <a:gd name="connsiteY11" fmla="*/ 109538 h 1028700"/>
                <a:gd name="connsiteX12" fmla="*/ 1433512 w 2390775"/>
                <a:gd name="connsiteY12" fmla="*/ 57150 h 1028700"/>
                <a:gd name="connsiteX13" fmla="*/ 1343025 w 2390775"/>
                <a:gd name="connsiteY13" fmla="*/ 66675 h 1028700"/>
                <a:gd name="connsiteX14" fmla="*/ 1243012 w 2390775"/>
                <a:gd name="connsiteY14" fmla="*/ 95250 h 1028700"/>
                <a:gd name="connsiteX15" fmla="*/ 1171575 w 2390775"/>
                <a:gd name="connsiteY15" fmla="*/ 76200 h 1028700"/>
                <a:gd name="connsiteX16" fmla="*/ 1100137 w 2390775"/>
                <a:gd name="connsiteY16" fmla="*/ 52388 h 1028700"/>
                <a:gd name="connsiteX17" fmla="*/ 942975 w 2390775"/>
                <a:gd name="connsiteY17" fmla="*/ 61913 h 1028700"/>
                <a:gd name="connsiteX18" fmla="*/ 828675 w 2390775"/>
                <a:gd name="connsiteY18" fmla="*/ 28575 h 1028700"/>
                <a:gd name="connsiteX19" fmla="*/ 681037 w 2390775"/>
                <a:gd name="connsiteY19" fmla="*/ 0 h 1028700"/>
                <a:gd name="connsiteX20" fmla="*/ 566737 w 2390775"/>
                <a:gd name="connsiteY20" fmla="*/ 28575 h 1028700"/>
                <a:gd name="connsiteX21" fmla="*/ 400050 w 2390775"/>
                <a:gd name="connsiteY21" fmla="*/ 19050 h 1028700"/>
                <a:gd name="connsiteX22" fmla="*/ 357187 w 2390775"/>
                <a:gd name="connsiteY22" fmla="*/ 28575 h 1028700"/>
                <a:gd name="connsiteX23" fmla="*/ 276225 w 2390775"/>
                <a:gd name="connsiteY23" fmla="*/ 52388 h 1028700"/>
                <a:gd name="connsiteX24" fmla="*/ 157162 w 2390775"/>
                <a:gd name="connsiteY24" fmla="*/ 52388 h 1028700"/>
                <a:gd name="connsiteX25" fmla="*/ 157162 w 2390775"/>
                <a:gd name="connsiteY25" fmla="*/ 52388 h 1028700"/>
                <a:gd name="connsiteX26" fmla="*/ 57150 w 2390775"/>
                <a:gd name="connsiteY26" fmla="*/ 76200 h 1028700"/>
                <a:gd name="connsiteX27" fmla="*/ 0 w 2390775"/>
                <a:gd name="connsiteY27" fmla="*/ 85725 h 1028700"/>
                <a:gd name="connsiteX28" fmla="*/ 185737 w 2390775"/>
                <a:gd name="connsiteY28" fmla="*/ 123825 h 1028700"/>
                <a:gd name="connsiteX29" fmla="*/ 261937 w 2390775"/>
                <a:gd name="connsiteY29" fmla="*/ 161925 h 1028700"/>
                <a:gd name="connsiteX30" fmla="*/ 419100 w 2390775"/>
                <a:gd name="connsiteY30" fmla="*/ 171450 h 1028700"/>
                <a:gd name="connsiteX31" fmla="*/ 533400 w 2390775"/>
                <a:gd name="connsiteY31" fmla="*/ 219075 h 1028700"/>
                <a:gd name="connsiteX32" fmla="*/ 666749 w 2390775"/>
                <a:gd name="connsiteY32" fmla="*/ 314326 h 1028700"/>
                <a:gd name="connsiteX33" fmla="*/ 847725 w 2390775"/>
                <a:gd name="connsiteY33" fmla="*/ 395288 h 1028700"/>
                <a:gd name="connsiteX34" fmla="*/ 895350 w 2390775"/>
                <a:gd name="connsiteY34" fmla="*/ 428625 h 1028700"/>
                <a:gd name="connsiteX35" fmla="*/ 995362 w 2390775"/>
                <a:gd name="connsiteY35" fmla="*/ 457200 h 1028700"/>
                <a:gd name="connsiteX36" fmla="*/ 1157287 w 2390775"/>
                <a:gd name="connsiteY36" fmla="*/ 495300 h 1028700"/>
                <a:gd name="connsiteX37" fmla="*/ 1314450 w 2390775"/>
                <a:gd name="connsiteY37" fmla="*/ 481013 h 1028700"/>
                <a:gd name="connsiteX38" fmla="*/ 1395412 w 2390775"/>
                <a:gd name="connsiteY38" fmla="*/ 476250 h 1028700"/>
                <a:gd name="connsiteX39" fmla="*/ 1447800 w 2390775"/>
                <a:gd name="connsiteY39" fmla="*/ 523875 h 1028700"/>
                <a:gd name="connsiteX40" fmla="*/ 1524000 w 2390775"/>
                <a:gd name="connsiteY40" fmla="*/ 595313 h 1028700"/>
                <a:gd name="connsiteX41" fmla="*/ 1585912 w 2390775"/>
                <a:gd name="connsiteY41" fmla="*/ 652463 h 1028700"/>
                <a:gd name="connsiteX42" fmla="*/ 1704975 w 2390775"/>
                <a:gd name="connsiteY42" fmla="*/ 666750 h 1028700"/>
                <a:gd name="connsiteX43" fmla="*/ 1790700 w 2390775"/>
                <a:gd name="connsiteY43" fmla="*/ 661988 h 1028700"/>
                <a:gd name="connsiteX44" fmla="*/ 1876425 w 2390775"/>
                <a:gd name="connsiteY44" fmla="*/ 704850 h 1028700"/>
                <a:gd name="connsiteX45" fmla="*/ 1985962 w 2390775"/>
                <a:gd name="connsiteY45" fmla="*/ 804863 h 1028700"/>
                <a:gd name="connsiteX46" fmla="*/ 2109787 w 2390775"/>
                <a:gd name="connsiteY46" fmla="*/ 914400 h 1028700"/>
                <a:gd name="connsiteX47" fmla="*/ 2185987 w 2390775"/>
                <a:gd name="connsiteY47" fmla="*/ 976313 h 1028700"/>
                <a:gd name="connsiteX48" fmla="*/ 2228850 w 2390775"/>
                <a:gd name="connsiteY48" fmla="*/ 1000125 h 1028700"/>
                <a:gd name="connsiteX49" fmla="*/ 2390775 w 2390775"/>
                <a:gd name="connsiteY49" fmla="*/ 1028700 h 1028700"/>
                <a:gd name="connsiteX0" fmla="*/ 2390775 w 2390775"/>
                <a:gd name="connsiteY0" fmla="*/ 1028700 h 1028700"/>
                <a:gd name="connsiteX1" fmla="*/ 2386012 w 2390775"/>
                <a:gd name="connsiteY1" fmla="*/ 700088 h 1028700"/>
                <a:gd name="connsiteX2" fmla="*/ 2309812 w 2390775"/>
                <a:gd name="connsiteY2" fmla="*/ 671513 h 1028700"/>
                <a:gd name="connsiteX3" fmla="*/ 2200275 w 2390775"/>
                <a:gd name="connsiteY3" fmla="*/ 609600 h 1028700"/>
                <a:gd name="connsiteX4" fmla="*/ 2095500 w 2390775"/>
                <a:gd name="connsiteY4" fmla="*/ 523875 h 1028700"/>
                <a:gd name="connsiteX5" fmla="*/ 2000250 w 2390775"/>
                <a:gd name="connsiteY5" fmla="*/ 438150 h 1028700"/>
                <a:gd name="connsiteX6" fmla="*/ 1900237 w 2390775"/>
                <a:gd name="connsiteY6" fmla="*/ 338138 h 1028700"/>
                <a:gd name="connsiteX7" fmla="*/ 1824037 w 2390775"/>
                <a:gd name="connsiteY7" fmla="*/ 309563 h 1028700"/>
                <a:gd name="connsiteX8" fmla="*/ 1676400 w 2390775"/>
                <a:gd name="connsiteY8" fmla="*/ 247650 h 1028700"/>
                <a:gd name="connsiteX9" fmla="*/ 1662112 w 2390775"/>
                <a:gd name="connsiteY9" fmla="*/ 209550 h 1028700"/>
                <a:gd name="connsiteX10" fmla="*/ 1624012 w 2390775"/>
                <a:gd name="connsiteY10" fmla="*/ 142875 h 1028700"/>
                <a:gd name="connsiteX11" fmla="*/ 1528762 w 2390775"/>
                <a:gd name="connsiteY11" fmla="*/ 109538 h 1028700"/>
                <a:gd name="connsiteX12" fmla="*/ 1433512 w 2390775"/>
                <a:gd name="connsiteY12" fmla="*/ 57150 h 1028700"/>
                <a:gd name="connsiteX13" fmla="*/ 1343025 w 2390775"/>
                <a:gd name="connsiteY13" fmla="*/ 66675 h 1028700"/>
                <a:gd name="connsiteX14" fmla="*/ 1243012 w 2390775"/>
                <a:gd name="connsiteY14" fmla="*/ 95250 h 1028700"/>
                <a:gd name="connsiteX15" fmla="*/ 1171575 w 2390775"/>
                <a:gd name="connsiteY15" fmla="*/ 76200 h 1028700"/>
                <a:gd name="connsiteX16" fmla="*/ 1100137 w 2390775"/>
                <a:gd name="connsiteY16" fmla="*/ 52388 h 1028700"/>
                <a:gd name="connsiteX17" fmla="*/ 942975 w 2390775"/>
                <a:gd name="connsiteY17" fmla="*/ 61913 h 1028700"/>
                <a:gd name="connsiteX18" fmla="*/ 828675 w 2390775"/>
                <a:gd name="connsiteY18" fmla="*/ 28575 h 1028700"/>
                <a:gd name="connsiteX19" fmla="*/ 681037 w 2390775"/>
                <a:gd name="connsiteY19" fmla="*/ 0 h 1028700"/>
                <a:gd name="connsiteX20" fmla="*/ 566737 w 2390775"/>
                <a:gd name="connsiteY20" fmla="*/ 28575 h 1028700"/>
                <a:gd name="connsiteX21" fmla="*/ 400050 w 2390775"/>
                <a:gd name="connsiteY21" fmla="*/ 19050 h 1028700"/>
                <a:gd name="connsiteX22" fmla="*/ 357187 w 2390775"/>
                <a:gd name="connsiteY22" fmla="*/ 28575 h 1028700"/>
                <a:gd name="connsiteX23" fmla="*/ 276225 w 2390775"/>
                <a:gd name="connsiteY23" fmla="*/ 52388 h 1028700"/>
                <a:gd name="connsiteX24" fmla="*/ 157162 w 2390775"/>
                <a:gd name="connsiteY24" fmla="*/ 52388 h 1028700"/>
                <a:gd name="connsiteX25" fmla="*/ 157162 w 2390775"/>
                <a:gd name="connsiteY25" fmla="*/ 52388 h 1028700"/>
                <a:gd name="connsiteX26" fmla="*/ 57150 w 2390775"/>
                <a:gd name="connsiteY26" fmla="*/ 76200 h 1028700"/>
                <a:gd name="connsiteX27" fmla="*/ 0 w 2390775"/>
                <a:gd name="connsiteY27" fmla="*/ 85725 h 1028700"/>
                <a:gd name="connsiteX28" fmla="*/ 185737 w 2390775"/>
                <a:gd name="connsiteY28" fmla="*/ 123825 h 1028700"/>
                <a:gd name="connsiteX29" fmla="*/ 261937 w 2390775"/>
                <a:gd name="connsiteY29" fmla="*/ 161925 h 1028700"/>
                <a:gd name="connsiteX30" fmla="*/ 342900 w 2390775"/>
                <a:gd name="connsiteY30" fmla="*/ 171450 h 1028700"/>
                <a:gd name="connsiteX31" fmla="*/ 419100 w 2390775"/>
                <a:gd name="connsiteY31" fmla="*/ 171450 h 1028700"/>
                <a:gd name="connsiteX32" fmla="*/ 533400 w 2390775"/>
                <a:gd name="connsiteY32" fmla="*/ 219075 h 1028700"/>
                <a:gd name="connsiteX33" fmla="*/ 666749 w 2390775"/>
                <a:gd name="connsiteY33" fmla="*/ 314326 h 1028700"/>
                <a:gd name="connsiteX34" fmla="*/ 847725 w 2390775"/>
                <a:gd name="connsiteY34" fmla="*/ 395288 h 1028700"/>
                <a:gd name="connsiteX35" fmla="*/ 895350 w 2390775"/>
                <a:gd name="connsiteY35" fmla="*/ 428625 h 1028700"/>
                <a:gd name="connsiteX36" fmla="*/ 995362 w 2390775"/>
                <a:gd name="connsiteY36" fmla="*/ 457200 h 1028700"/>
                <a:gd name="connsiteX37" fmla="*/ 1157287 w 2390775"/>
                <a:gd name="connsiteY37" fmla="*/ 495300 h 1028700"/>
                <a:gd name="connsiteX38" fmla="*/ 1314450 w 2390775"/>
                <a:gd name="connsiteY38" fmla="*/ 481013 h 1028700"/>
                <a:gd name="connsiteX39" fmla="*/ 1395412 w 2390775"/>
                <a:gd name="connsiteY39" fmla="*/ 476250 h 1028700"/>
                <a:gd name="connsiteX40" fmla="*/ 1447800 w 2390775"/>
                <a:gd name="connsiteY40" fmla="*/ 523875 h 1028700"/>
                <a:gd name="connsiteX41" fmla="*/ 1524000 w 2390775"/>
                <a:gd name="connsiteY41" fmla="*/ 595313 h 1028700"/>
                <a:gd name="connsiteX42" fmla="*/ 1585912 w 2390775"/>
                <a:gd name="connsiteY42" fmla="*/ 652463 h 1028700"/>
                <a:gd name="connsiteX43" fmla="*/ 1704975 w 2390775"/>
                <a:gd name="connsiteY43" fmla="*/ 666750 h 1028700"/>
                <a:gd name="connsiteX44" fmla="*/ 1790700 w 2390775"/>
                <a:gd name="connsiteY44" fmla="*/ 661988 h 1028700"/>
                <a:gd name="connsiteX45" fmla="*/ 1876425 w 2390775"/>
                <a:gd name="connsiteY45" fmla="*/ 704850 h 1028700"/>
                <a:gd name="connsiteX46" fmla="*/ 1985962 w 2390775"/>
                <a:gd name="connsiteY46" fmla="*/ 804863 h 1028700"/>
                <a:gd name="connsiteX47" fmla="*/ 2109787 w 2390775"/>
                <a:gd name="connsiteY47" fmla="*/ 914400 h 1028700"/>
                <a:gd name="connsiteX48" fmla="*/ 2185987 w 2390775"/>
                <a:gd name="connsiteY48" fmla="*/ 976313 h 1028700"/>
                <a:gd name="connsiteX49" fmla="*/ 2228850 w 2390775"/>
                <a:gd name="connsiteY49" fmla="*/ 1000125 h 1028700"/>
                <a:gd name="connsiteX50" fmla="*/ 2390775 w 2390775"/>
                <a:gd name="connsiteY50" fmla="*/ 1028700 h 1028700"/>
                <a:gd name="connsiteX0" fmla="*/ 2390775 w 2390775"/>
                <a:gd name="connsiteY0" fmla="*/ 1028700 h 1028700"/>
                <a:gd name="connsiteX1" fmla="*/ 2386012 w 2390775"/>
                <a:gd name="connsiteY1" fmla="*/ 700088 h 1028700"/>
                <a:gd name="connsiteX2" fmla="*/ 2309812 w 2390775"/>
                <a:gd name="connsiteY2" fmla="*/ 671513 h 1028700"/>
                <a:gd name="connsiteX3" fmla="*/ 2200275 w 2390775"/>
                <a:gd name="connsiteY3" fmla="*/ 609600 h 1028700"/>
                <a:gd name="connsiteX4" fmla="*/ 2095500 w 2390775"/>
                <a:gd name="connsiteY4" fmla="*/ 523875 h 1028700"/>
                <a:gd name="connsiteX5" fmla="*/ 2000250 w 2390775"/>
                <a:gd name="connsiteY5" fmla="*/ 438150 h 1028700"/>
                <a:gd name="connsiteX6" fmla="*/ 1900237 w 2390775"/>
                <a:gd name="connsiteY6" fmla="*/ 338138 h 1028700"/>
                <a:gd name="connsiteX7" fmla="*/ 1824037 w 2390775"/>
                <a:gd name="connsiteY7" fmla="*/ 309563 h 1028700"/>
                <a:gd name="connsiteX8" fmla="*/ 1676400 w 2390775"/>
                <a:gd name="connsiteY8" fmla="*/ 247650 h 1028700"/>
                <a:gd name="connsiteX9" fmla="*/ 1662112 w 2390775"/>
                <a:gd name="connsiteY9" fmla="*/ 209550 h 1028700"/>
                <a:gd name="connsiteX10" fmla="*/ 1624012 w 2390775"/>
                <a:gd name="connsiteY10" fmla="*/ 142875 h 1028700"/>
                <a:gd name="connsiteX11" fmla="*/ 1528762 w 2390775"/>
                <a:gd name="connsiteY11" fmla="*/ 109538 h 1028700"/>
                <a:gd name="connsiteX12" fmla="*/ 1433512 w 2390775"/>
                <a:gd name="connsiteY12" fmla="*/ 57150 h 1028700"/>
                <a:gd name="connsiteX13" fmla="*/ 1343025 w 2390775"/>
                <a:gd name="connsiteY13" fmla="*/ 66675 h 1028700"/>
                <a:gd name="connsiteX14" fmla="*/ 1243012 w 2390775"/>
                <a:gd name="connsiteY14" fmla="*/ 95250 h 1028700"/>
                <a:gd name="connsiteX15" fmla="*/ 1171575 w 2390775"/>
                <a:gd name="connsiteY15" fmla="*/ 76200 h 1028700"/>
                <a:gd name="connsiteX16" fmla="*/ 1100137 w 2390775"/>
                <a:gd name="connsiteY16" fmla="*/ 52388 h 1028700"/>
                <a:gd name="connsiteX17" fmla="*/ 942975 w 2390775"/>
                <a:gd name="connsiteY17" fmla="*/ 61913 h 1028700"/>
                <a:gd name="connsiteX18" fmla="*/ 828675 w 2390775"/>
                <a:gd name="connsiteY18" fmla="*/ 28575 h 1028700"/>
                <a:gd name="connsiteX19" fmla="*/ 681037 w 2390775"/>
                <a:gd name="connsiteY19" fmla="*/ 0 h 1028700"/>
                <a:gd name="connsiteX20" fmla="*/ 566737 w 2390775"/>
                <a:gd name="connsiteY20" fmla="*/ 28575 h 1028700"/>
                <a:gd name="connsiteX21" fmla="*/ 400050 w 2390775"/>
                <a:gd name="connsiteY21" fmla="*/ 19050 h 1028700"/>
                <a:gd name="connsiteX22" fmla="*/ 357187 w 2390775"/>
                <a:gd name="connsiteY22" fmla="*/ 28575 h 1028700"/>
                <a:gd name="connsiteX23" fmla="*/ 276225 w 2390775"/>
                <a:gd name="connsiteY23" fmla="*/ 52388 h 1028700"/>
                <a:gd name="connsiteX24" fmla="*/ 157162 w 2390775"/>
                <a:gd name="connsiteY24" fmla="*/ 52388 h 1028700"/>
                <a:gd name="connsiteX25" fmla="*/ 157162 w 2390775"/>
                <a:gd name="connsiteY25" fmla="*/ 52388 h 1028700"/>
                <a:gd name="connsiteX26" fmla="*/ 57150 w 2390775"/>
                <a:gd name="connsiteY26" fmla="*/ 76200 h 1028700"/>
                <a:gd name="connsiteX27" fmla="*/ 0 w 2390775"/>
                <a:gd name="connsiteY27" fmla="*/ 85725 h 1028700"/>
                <a:gd name="connsiteX28" fmla="*/ 185737 w 2390775"/>
                <a:gd name="connsiteY28" fmla="*/ 123825 h 1028700"/>
                <a:gd name="connsiteX29" fmla="*/ 261937 w 2390775"/>
                <a:gd name="connsiteY29" fmla="*/ 161925 h 1028700"/>
                <a:gd name="connsiteX30" fmla="*/ 342900 w 2390775"/>
                <a:gd name="connsiteY30" fmla="*/ 171450 h 1028700"/>
                <a:gd name="connsiteX31" fmla="*/ 428625 w 2390775"/>
                <a:gd name="connsiteY31" fmla="*/ 190500 h 1028700"/>
                <a:gd name="connsiteX32" fmla="*/ 533400 w 2390775"/>
                <a:gd name="connsiteY32" fmla="*/ 219075 h 1028700"/>
                <a:gd name="connsiteX33" fmla="*/ 666749 w 2390775"/>
                <a:gd name="connsiteY33" fmla="*/ 314326 h 1028700"/>
                <a:gd name="connsiteX34" fmla="*/ 847725 w 2390775"/>
                <a:gd name="connsiteY34" fmla="*/ 395288 h 1028700"/>
                <a:gd name="connsiteX35" fmla="*/ 895350 w 2390775"/>
                <a:gd name="connsiteY35" fmla="*/ 428625 h 1028700"/>
                <a:gd name="connsiteX36" fmla="*/ 995362 w 2390775"/>
                <a:gd name="connsiteY36" fmla="*/ 457200 h 1028700"/>
                <a:gd name="connsiteX37" fmla="*/ 1157287 w 2390775"/>
                <a:gd name="connsiteY37" fmla="*/ 495300 h 1028700"/>
                <a:gd name="connsiteX38" fmla="*/ 1314450 w 2390775"/>
                <a:gd name="connsiteY38" fmla="*/ 481013 h 1028700"/>
                <a:gd name="connsiteX39" fmla="*/ 1395412 w 2390775"/>
                <a:gd name="connsiteY39" fmla="*/ 476250 h 1028700"/>
                <a:gd name="connsiteX40" fmla="*/ 1447800 w 2390775"/>
                <a:gd name="connsiteY40" fmla="*/ 523875 h 1028700"/>
                <a:gd name="connsiteX41" fmla="*/ 1524000 w 2390775"/>
                <a:gd name="connsiteY41" fmla="*/ 595313 h 1028700"/>
                <a:gd name="connsiteX42" fmla="*/ 1585912 w 2390775"/>
                <a:gd name="connsiteY42" fmla="*/ 652463 h 1028700"/>
                <a:gd name="connsiteX43" fmla="*/ 1704975 w 2390775"/>
                <a:gd name="connsiteY43" fmla="*/ 666750 h 1028700"/>
                <a:gd name="connsiteX44" fmla="*/ 1790700 w 2390775"/>
                <a:gd name="connsiteY44" fmla="*/ 661988 h 1028700"/>
                <a:gd name="connsiteX45" fmla="*/ 1876425 w 2390775"/>
                <a:gd name="connsiteY45" fmla="*/ 704850 h 1028700"/>
                <a:gd name="connsiteX46" fmla="*/ 1985962 w 2390775"/>
                <a:gd name="connsiteY46" fmla="*/ 804863 h 1028700"/>
                <a:gd name="connsiteX47" fmla="*/ 2109787 w 2390775"/>
                <a:gd name="connsiteY47" fmla="*/ 914400 h 1028700"/>
                <a:gd name="connsiteX48" fmla="*/ 2185987 w 2390775"/>
                <a:gd name="connsiteY48" fmla="*/ 976313 h 1028700"/>
                <a:gd name="connsiteX49" fmla="*/ 2228850 w 2390775"/>
                <a:gd name="connsiteY49" fmla="*/ 1000125 h 1028700"/>
                <a:gd name="connsiteX50" fmla="*/ 2390775 w 2390775"/>
                <a:gd name="connsiteY50" fmla="*/ 1028700 h 1028700"/>
                <a:gd name="connsiteX0" fmla="*/ 2390775 w 2390775"/>
                <a:gd name="connsiteY0" fmla="*/ 1028700 h 1028700"/>
                <a:gd name="connsiteX1" fmla="*/ 2386012 w 2390775"/>
                <a:gd name="connsiteY1" fmla="*/ 700088 h 1028700"/>
                <a:gd name="connsiteX2" fmla="*/ 2309812 w 2390775"/>
                <a:gd name="connsiteY2" fmla="*/ 671513 h 1028700"/>
                <a:gd name="connsiteX3" fmla="*/ 2200275 w 2390775"/>
                <a:gd name="connsiteY3" fmla="*/ 609600 h 1028700"/>
                <a:gd name="connsiteX4" fmla="*/ 2095500 w 2390775"/>
                <a:gd name="connsiteY4" fmla="*/ 523875 h 1028700"/>
                <a:gd name="connsiteX5" fmla="*/ 2000250 w 2390775"/>
                <a:gd name="connsiteY5" fmla="*/ 438150 h 1028700"/>
                <a:gd name="connsiteX6" fmla="*/ 1900237 w 2390775"/>
                <a:gd name="connsiteY6" fmla="*/ 338138 h 1028700"/>
                <a:gd name="connsiteX7" fmla="*/ 1824037 w 2390775"/>
                <a:gd name="connsiteY7" fmla="*/ 309563 h 1028700"/>
                <a:gd name="connsiteX8" fmla="*/ 1676400 w 2390775"/>
                <a:gd name="connsiteY8" fmla="*/ 247650 h 1028700"/>
                <a:gd name="connsiteX9" fmla="*/ 1662112 w 2390775"/>
                <a:gd name="connsiteY9" fmla="*/ 209550 h 1028700"/>
                <a:gd name="connsiteX10" fmla="*/ 1624012 w 2390775"/>
                <a:gd name="connsiteY10" fmla="*/ 142875 h 1028700"/>
                <a:gd name="connsiteX11" fmla="*/ 1528762 w 2390775"/>
                <a:gd name="connsiteY11" fmla="*/ 109538 h 1028700"/>
                <a:gd name="connsiteX12" fmla="*/ 1433512 w 2390775"/>
                <a:gd name="connsiteY12" fmla="*/ 57150 h 1028700"/>
                <a:gd name="connsiteX13" fmla="*/ 1343025 w 2390775"/>
                <a:gd name="connsiteY13" fmla="*/ 66675 h 1028700"/>
                <a:gd name="connsiteX14" fmla="*/ 1243012 w 2390775"/>
                <a:gd name="connsiteY14" fmla="*/ 95250 h 1028700"/>
                <a:gd name="connsiteX15" fmla="*/ 1171575 w 2390775"/>
                <a:gd name="connsiteY15" fmla="*/ 76200 h 1028700"/>
                <a:gd name="connsiteX16" fmla="*/ 1100137 w 2390775"/>
                <a:gd name="connsiteY16" fmla="*/ 52388 h 1028700"/>
                <a:gd name="connsiteX17" fmla="*/ 942975 w 2390775"/>
                <a:gd name="connsiteY17" fmla="*/ 61913 h 1028700"/>
                <a:gd name="connsiteX18" fmla="*/ 828675 w 2390775"/>
                <a:gd name="connsiteY18" fmla="*/ 28575 h 1028700"/>
                <a:gd name="connsiteX19" fmla="*/ 681037 w 2390775"/>
                <a:gd name="connsiteY19" fmla="*/ 0 h 1028700"/>
                <a:gd name="connsiteX20" fmla="*/ 566737 w 2390775"/>
                <a:gd name="connsiteY20" fmla="*/ 28575 h 1028700"/>
                <a:gd name="connsiteX21" fmla="*/ 400050 w 2390775"/>
                <a:gd name="connsiteY21" fmla="*/ 19050 h 1028700"/>
                <a:gd name="connsiteX22" fmla="*/ 357187 w 2390775"/>
                <a:gd name="connsiteY22" fmla="*/ 28575 h 1028700"/>
                <a:gd name="connsiteX23" fmla="*/ 276225 w 2390775"/>
                <a:gd name="connsiteY23" fmla="*/ 52388 h 1028700"/>
                <a:gd name="connsiteX24" fmla="*/ 157162 w 2390775"/>
                <a:gd name="connsiteY24" fmla="*/ 52388 h 1028700"/>
                <a:gd name="connsiteX25" fmla="*/ 157162 w 2390775"/>
                <a:gd name="connsiteY25" fmla="*/ 52388 h 1028700"/>
                <a:gd name="connsiteX26" fmla="*/ 57150 w 2390775"/>
                <a:gd name="connsiteY26" fmla="*/ 76200 h 1028700"/>
                <a:gd name="connsiteX27" fmla="*/ 0 w 2390775"/>
                <a:gd name="connsiteY27" fmla="*/ 85725 h 1028700"/>
                <a:gd name="connsiteX28" fmla="*/ 185737 w 2390775"/>
                <a:gd name="connsiteY28" fmla="*/ 123825 h 1028700"/>
                <a:gd name="connsiteX29" fmla="*/ 261937 w 2390775"/>
                <a:gd name="connsiteY29" fmla="*/ 161925 h 1028700"/>
                <a:gd name="connsiteX30" fmla="*/ 342900 w 2390775"/>
                <a:gd name="connsiteY30" fmla="*/ 171450 h 1028700"/>
                <a:gd name="connsiteX31" fmla="*/ 428625 w 2390775"/>
                <a:gd name="connsiteY31" fmla="*/ 190500 h 1028700"/>
                <a:gd name="connsiteX32" fmla="*/ 533400 w 2390775"/>
                <a:gd name="connsiteY32" fmla="*/ 219075 h 1028700"/>
                <a:gd name="connsiteX33" fmla="*/ 666749 w 2390775"/>
                <a:gd name="connsiteY33" fmla="*/ 314326 h 1028700"/>
                <a:gd name="connsiteX34" fmla="*/ 847725 w 2390775"/>
                <a:gd name="connsiteY34" fmla="*/ 395288 h 1028700"/>
                <a:gd name="connsiteX35" fmla="*/ 895350 w 2390775"/>
                <a:gd name="connsiteY35" fmla="*/ 428625 h 1028700"/>
                <a:gd name="connsiteX36" fmla="*/ 995362 w 2390775"/>
                <a:gd name="connsiteY36" fmla="*/ 457200 h 1028700"/>
                <a:gd name="connsiteX37" fmla="*/ 1157287 w 2390775"/>
                <a:gd name="connsiteY37" fmla="*/ 495300 h 1028700"/>
                <a:gd name="connsiteX38" fmla="*/ 1314450 w 2390775"/>
                <a:gd name="connsiteY38" fmla="*/ 481013 h 1028700"/>
                <a:gd name="connsiteX39" fmla="*/ 1390650 w 2390775"/>
                <a:gd name="connsiteY39" fmla="*/ 495300 h 1028700"/>
                <a:gd name="connsiteX40" fmla="*/ 1447800 w 2390775"/>
                <a:gd name="connsiteY40" fmla="*/ 523875 h 1028700"/>
                <a:gd name="connsiteX41" fmla="*/ 1524000 w 2390775"/>
                <a:gd name="connsiteY41" fmla="*/ 595313 h 1028700"/>
                <a:gd name="connsiteX42" fmla="*/ 1585912 w 2390775"/>
                <a:gd name="connsiteY42" fmla="*/ 652463 h 1028700"/>
                <a:gd name="connsiteX43" fmla="*/ 1704975 w 2390775"/>
                <a:gd name="connsiteY43" fmla="*/ 666750 h 1028700"/>
                <a:gd name="connsiteX44" fmla="*/ 1790700 w 2390775"/>
                <a:gd name="connsiteY44" fmla="*/ 661988 h 1028700"/>
                <a:gd name="connsiteX45" fmla="*/ 1876425 w 2390775"/>
                <a:gd name="connsiteY45" fmla="*/ 704850 h 1028700"/>
                <a:gd name="connsiteX46" fmla="*/ 1985962 w 2390775"/>
                <a:gd name="connsiteY46" fmla="*/ 804863 h 1028700"/>
                <a:gd name="connsiteX47" fmla="*/ 2109787 w 2390775"/>
                <a:gd name="connsiteY47" fmla="*/ 914400 h 1028700"/>
                <a:gd name="connsiteX48" fmla="*/ 2185987 w 2390775"/>
                <a:gd name="connsiteY48" fmla="*/ 976313 h 1028700"/>
                <a:gd name="connsiteX49" fmla="*/ 2228850 w 2390775"/>
                <a:gd name="connsiteY49" fmla="*/ 1000125 h 1028700"/>
                <a:gd name="connsiteX50" fmla="*/ 2390775 w 2390775"/>
                <a:gd name="connsiteY50" fmla="*/ 1028700 h 1028700"/>
                <a:gd name="connsiteX0" fmla="*/ 2390775 w 2390775"/>
                <a:gd name="connsiteY0" fmla="*/ 1028700 h 1028700"/>
                <a:gd name="connsiteX1" fmla="*/ 2386012 w 2390775"/>
                <a:gd name="connsiteY1" fmla="*/ 700088 h 1028700"/>
                <a:gd name="connsiteX2" fmla="*/ 2309812 w 2390775"/>
                <a:gd name="connsiteY2" fmla="*/ 671513 h 1028700"/>
                <a:gd name="connsiteX3" fmla="*/ 2200275 w 2390775"/>
                <a:gd name="connsiteY3" fmla="*/ 609600 h 1028700"/>
                <a:gd name="connsiteX4" fmla="*/ 2095500 w 2390775"/>
                <a:gd name="connsiteY4" fmla="*/ 523875 h 1028700"/>
                <a:gd name="connsiteX5" fmla="*/ 2000250 w 2390775"/>
                <a:gd name="connsiteY5" fmla="*/ 438150 h 1028700"/>
                <a:gd name="connsiteX6" fmla="*/ 1900237 w 2390775"/>
                <a:gd name="connsiteY6" fmla="*/ 338138 h 1028700"/>
                <a:gd name="connsiteX7" fmla="*/ 1824037 w 2390775"/>
                <a:gd name="connsiteY7" fmla="*/ 309563 h 1028700"/>
                <a:gd name="connsiteX8" fmla="*/ 1676400 w 2390775"/>
                <a:gd name="connsiteY8" fmla="*/ 247650 h 1028700"/>
                <a:gd name="connsiteX9" fmla="*/ 1662112 w 2390775"/>
                <a:gd name="connsiteY9" fmla="*/ 209550 h 1028700"/>
                <a:gd name="connsiteX10" fmla="*/ 1624012 w 2390775"/>
                <a:gd name="connsiteY10" fmla="*/ 142875 h 1028700"/>
                <a:gd name="connsiteX11" fmla="*/ 1528762 w 2390775"/>
                <a:gd name="connsiteY11" fmla="*/ 109538 h 1028700"/>
                <a:gd name="connsiteX12" fmla="*/ 1433512 w 2390775"/>
                <a:gd name="connsiteY12" fmla="*/ 57150 h 1028700"/>
                <a:gd name="connsiteX13" fmla="*/ 1343025 w 2390775"/>
                <a:gd name="connsiteY13" fmla="*/ 66675 h 1028700"/>
                <a:gd name="connsiteX14" fmla="*/ 1243012 w 2390775"/>
                <a:gd name="connsiteY14" fmla="*/ 95250 h 1028700"/>
                <a:gd name="connsiteX15" fmla="*/ 1171575 w 2390775"/>
                <a:gd name="connsiteY15" fmla="*/ 76200 h 1028700"/>
                <a:gd name="connsiteX16" fmla="*/ 1100137 w 2390775"/>
                <a:gd name="connsiteY16" fmla="*/ 52388 h 1028700"/>
                <a:gd name="connsiteX17" fmla="*/ 942975 w 2390775"/>
                <a:gd name="connsiteY17" fmla="*/ 61913 h 1028700"/>
                <a:gd name="connsiteX18" fmla="*/ 828675 w 2390775"/>
                <a:gd name="connsiteY18" fmla="*/ 28575 h 1028700"/>
                <a:gd name="connsiteX19" fmla="*/ 681037 w 2390775"/>
                <a:gd name="connsiteY19" fmla="*/ 0 h 1028700"/>
                <a:gd name="connsiteX20" fmla="*/ 566737 w 2390775"/>
                <a:gd name="connsiteY20" fmla="*/ 28575 h 1028700"/>
                <a:gd name="connsiteX21" fmla="*/ 400050 w 2390775"/>
                <a:gd name="connsiteY21" fmla="*/ 19050 h 1028700"/>
                <a:gd name="connsiteX22" fmla="*/ 357187 w 2390775"/>
                <a:gd name="connsiteY22" fmla="*/ 28575 h 1028700"/>
                <a:gd name="connsiteX23" fmla="*/ 276225 w 2390775"/>
                <a:gd name="connsiteY23" fmla="*/ 52388 h 1028700"/>
                <a:gd name="connsiteX24" fmla="*/ 157162 w 2390775"/>
                <a:gd name="connsiteY24" fmla="*/ 52388 h 1028700"/>
                <a:gd name="connsiteX25" fmla="*/ 157162 w 2390775"/>
                <a:gd name="connsiteY25" fmla="*/ 52388 h 1028700"/>
                <a:gd name="connsiteX26" fmla="*/ 57150 w 2390775"/>
                <a:gd name="connsiteY26" fmla="*/ 76200 h 1028700"/>
                <a:gd name="connsiteX27" fmla="*/ 0 w 2390775"/>
                <a:gd name="connsiteY27" fmla="*/ 85725 h 1028700"/>
                <a:gd name="connsiteX28" fmla="*/ 185737 w 2390775"/>
                <a:gd name="connsiteY28" fmla="*/ 123825 h 1028700"/>
                <a:gd name="connsiteX29" fmla="*/ 261937 w 2390775"/>
                <a:gd name="connsiteY29" fmla="*/ 161925 h 1028700"/>
                <a:gd name="connsiteX30" fmla="*/ 342900 w 2390775"/>
                <a:gd name="connsiteY30" fmla="*/ 171450 h 1028700"/>
                <a:gd name="connsiteX31" fmla="*/ 428625 w 2390775"/>
                <a:gd name="connsiteY31" fmla="*/ 190500 h 1028700"/>
                <a:gd name="connsiteX32" fmla="*/ 533400 w 2390775"/>
                <a:gd name="connsiteY32" fmla="*/ 219075 h 1028700"/>
                <a:gd name="connsiteX33" fmla="*/ 666749 w 2390775"/>
                <a:gd name="connsiteY33" fmla="*/ 314326 h 1028700"/>
                <a:gd name="connsiteX34" fmla="*/ 847725 w 2390775"/>
                <a:gd name="connsiteY34" fmla="*/ 395288 h 1028700"/>
                <a:gd name="connsiteX35" fmla="*/ 895350 w 2390775"/>
                <a:gd name="connsiteY35" fmla="*/ 428625 h 1028700"/>
                <a:gd name="connsiteX36" fmla="*/ 995362 w 2390775"/>
                <a:gd name="connsiteY36" fmla="*/ 457200 h 1028700"/>
                <a:gd name="connsiteX37" fmla="*/ 1157287 w 2390775"/>
                <a:gd name="connsiteY37" fmla="*/ 495300 h 1028700"/>
                <a:gd name="connsiteX38" fmla="*/ 1314450 w 2390775"/>
                <a:gd name="connsiteY38" fmla="*/ 481013 h 1028700"/>
                <a:gd name="connsiteX39" fmla="*/ 1390650 w 2390775"/>
                <a:gd name="connsiteY39" fmla="*/ 495300 h 1028700"/>
                <a:gd name="connsiteX40" fmla="*/ 1447800 w 2390775"/>
                <a:gd name="connsiteY40" fmla="*/ 523875 h 1028700"/>
                <a:gd name="connsiteX41" fmla="*/ 1524000 w 2390775"/>
                <a:gd name="connsiteY41" fmla="*/ 595313 h 1028700"/>
                <a:gd name="connsiteX42" fmla="*/ 1585912 w 2390775"/>
                <a:gd name="connsiteY42" fmla="*/ 652463 h 1028700"/>
                <a:gd name="connsiteX43" fmla="*/ 1704975 w 2390775"/>
                <a:gd name="connsiteY43" fmla="*/ 666750 h 1028700"/>
                <a:gd name="connsiteX44" fmla="*/ 1790700 w 2390775"/>
                <a:gd name="connsiteY44" fmla="*/ 661988 h 1028700"/>
                <a:gd name="connsiteX45" fmla="*/ 1876425 w 2390775"/>
                <a:gd name="connsiteY45" fmla="*/ 704850 h 1028700"/>
                <a:gd name="connsiteX46" fmla="*/ 1985962 w 2390775"/>
                <a:gd name="connsiteY46" fmla="*/ 804863 h 1028700"/>
                <a:gd name="connsiteX47" fmla="*/ 2085974 w 2390775"/>
                <a:gd name="connsiteY47" fmla="*/ 919163 h 1028700"/>
                <a:gd name="connsiteX48" fmla="*/ 2185987 w 2390775"/>
                <a:gd name="connsiteY48" fmla="*/ 976313 h 1028700"/>
                <a:gd name="connsiteX49" fmla="*/ 2228850 w 2390775"/>
                <a:gd name="connsiteY49" fmla="*/ 1000125 h 1028700"/>
                <a:gd name="connsiteX50" fmla="*/ 2390775 w 2390775"/>
                <a:gd name="connsiteY50" fmla="*/ 1028700 h 1028700"/>
                <a:gd name="connsiteX0" fmla="*/ 2390775 w 2390775"/>
                <a:gd name="connsiteY0" fmla="*/ 1028700 h 1028700"/>
                <a:gd name="connsiteX1" fmla="*/ 2386012 w 2390775"/>
                <a:gd name="connsiteY1" fmla="*/ 700088 h 1028700"/>
                <a:gd name="connsiteX2" fmla="*/ 2309812 w 2390775"/>
                <a:gd name="connsiteY2" fmla="*/ 671513 h 1028700"/>
                <a:gd name="connsiteX3" fmla="*/ 2200275 w 2390775"/>
                <a:gd name="connsiteY3" fmla="*/ 609600 h 1028700"/>
                <a:gd name="connsiteX4" fmla="*/ 2095500 w 2390775"/>
                <a:gd name="connsiteY4" fmla="*/ 523875 h 1028700"/>
                <a:gd name="connsiteX5" fmla="*/ 2000250 w 2390775"/>
                <a:gd name="connsiteY5" fmla="*/ 438150 h 1028700"/>
                <a:gd name="connsiteX6" fmla="*/ 1900237 w 2390775"/>
                <a:gd name="connsiteY6" fmla="*/ 338138 h 1028700"/>
                <a:gd name="connsiteX7" fmla="*/ 1824037 w 2390775"/>
                <a:gd name="connsiteY7" fmla="*/ 309563 h 1028700"/>
                <a:gd name="connsiteX8" fmla="*/ 1676400 w 2390775"/>
                <a:gd name="connsiteY8" fmla="*/ 247650 h 1028700"/>
                <a:gd name="connsiteX9" fmla="*/ 1662112 w 2390775"/>
                <a:gd name="connsiteY9" fmla="*/ 209550 h 1028700"/>
                <a:gd name="connsiteX10" fmla="*/ 1624012 w 2390775"/>
                <a:gd name="connsiteY10" fmla="*/ 142875 h 1028700"/>
                <a:gd name="connsiteX11" fmla="*/ 1528762 w 2390775"/>
                <a:gd name="connsiteY11" fmla="*/ 109538 h 1028700"/>
                <a:gd name="connsiteX12" fmla="*/ 1433512 w 2390775"/>
                <a:gd name="connsiteY12" fmla="*/ 57150 h 1028700"/>
                <a:gd name="connsiteX13" fmla="*/ 1343025 w 2390775"/>
                <a:gd name="connsiteY13" fmla="*/ 66675 h 1028700"/>
                <a:gd name="connsiteX14" fmla="*/ 1243012 w 2390775"/>
                <a:gd name="connsiteY14" fmla="*/ 95250 h 1028700"/>
                <a:gd name="connsiteX15" fmla="*/ 1171575 w 2390775"/>
                <a:gd name="connsiteY15" fmla="*/ 76200 h 1028700"/>
                <a:gd name="connsiteX16" fmla="*/ 1100137 w 2390775"/>
                <a:gd name="connsiteY16" fmla="*/ 52388 h 1028700"/>
                <a:gd name="connsiteX17" fmla="*/ 942975 w 2390775"/>
                <a:gd name="connsiteY17" fmla="*/ 61913 h 1028700"/>
                <a:gd name="connsiteX18" fmla="*/ 828675 w 2390775"/>
                <a:gd name="connsiteY18" fmla="*/ 28575 h 1028700"/>
                <a:gd name="connsiteX19" fmla="*/ 681037 w 2390775"/>
                <a:gd name="connsiteY19" fmla="*/ 0 h 1028700"/>
                <a:gd name="connsiteX20" fmla="*/ 566737 w 2390775"/>
                <a:gd name="connsiteY20" fmla="*/ 28575 h 1028700"/>
                <a:gd name="connsiteX21" fmla="*/ 400050 w 2390775"/>
                <a:gd name="connsiteY21" fmla="*/ 19050 h 1028700"/>
                <a:gd name="connsiteX22" fmla="*/ 357187 w 2390775"/>
                <a:gd name="connsiteY22" fmla="*/ 28575 h 1028700"/>
                <a:gd name="connsiteX23" fmla="*/ 276225 w 2390775"/>
                <a:gd name="connsiteY23" fmla="*/ 52388 h 1028700"/>
                <a:gd name="connsiteX24" fmla="*/ 157162 w 2390775"/>
                <a:gd name="connsiteY24" fmla="*/ 52388 h 1028700"/>
                <a:gd name="connsiteX25" fmla="*/ 157162 w 2390775"/>
                <a:gd name="connsiteY25" fmla="*/ 52388 h 1028700"/>
                <a:gd name="connsiteX26" fmla="*/ 57150 w 2390775"/>
                <a:gd name="connsiteY26" fmla="*/ 76200 h 1028700"/>
                <a:gd name="connsiteX27" fmla="*/ 0 w 2390775"/>
                <a:gd name="connsiteY27" fmla="*/ 85725 h 1028700"/>
                <a:gd name="connsiteX28" fmla="*/ 185737 w 2390775"/>
                <a:gd name="connsiteY28" fmla="*/ 123825 h 1028700"/>
                <a:gd name="connsiteX29" fmla="*/ 261937 w 2390775"/>
                <a:gd name="connsiteY29" fmla="*/ 161925 h 1028700"/>
                <a:gd name="connsiteX30" fmla="*/ 342900 w 2390775"/>
                <a:gd name="connsiteY30" fmla="*/ 171450 h 1028700"/>
                <a:gd name="connsiteX31" fmla="*/ 428625 w 2390775"/>
                <a:gd name="connsiteY31" fmla="*/ 190500 h 1028700"/>
                <a:gd name="connsiteX32" fmla="*/ 533400 w 2390775"/>
                <a:gd name="connsiteY32" fmla="*/ 219075 h 1028700"/>
                <a:gd name="connsiteX33" fmla="*/ 666749 w 2390775"/>
                <a:gd name="connsiteY33" fmla="*/ 314326 h 1028700"/>
                <a:gd name="connsiteX34" fmla="*/ 847725 w 2390775"/>
                <a:gd name="connsiteY34" fmla="*/ 395288 h 1028700"/>
                <a:gd name="connsiteX35" fmla="*/ 895350 w 2390775"/>
                <a:gd name="connsiteY35" fmla="*/ 428625 h 1028700"/>
                <a:gd name="connsiteX36" fmla="*/ 995362 w 2390775"/>
                <a:gd name="connsiteY36" fmla="*/ 457200 h 1028700"/>
                <a:gd name="connsiteX37" fmla="*/ 1095375 w 2390775"/>
                <a:gd name="connsiteY37" fmla="*/ 495300 h 1028700"/>
                <a:gd name="connsiteX38" fmla="*/ 1157287 w 2390775"/>
                <a:gd name="connsiteY38" fmla="*/ 495300 h 1028700"/>
                <a:gd name="connsiteX39" fmla="*/ 1314450 w 2390775"/>
                <a:gd name="connsiteY39" fmla="*/ 481013 h 1028700"/>
                <a:gd name="connsiteX40" fmla="*/ 1390650 w 2390775"/>
                <a:gd name="connsiteY40" fmla="*/ 495300 h 1028700"/>
                <a:gd name="connsiteX41" fmla="*/ 1447800 w 2390775"/>
                <a:gd name="connsiteY41" fmla="*/ 523875 h 1028700"/>
                <a:gd name="connsiteX42" fmla="*/ 1524000 w 2390775"/>
                <a:gd name="connsiteY42" fmla="*/ 595313 h 1028700"/>
                <a:gd name="connsiteX43" fmla="*/ 1585912 w 2390775"/>
                <a:gd name="connsiteY43" fmla="*/ 652463 h 1028700"/>
                <a:gd name="connsiteX44" fmla="*/ 1704975 w 2390775"/>
                <a:gd name="connsiteY44" fmla="*/ 666750 h 1028700"/>
                <a:gd name="connsiteX45" fmla="*/ 1790700 w 2390775"/>
                <a:gd name="connsiteY45" fmla="*/ 661988 h 1028700"/>
                <a:gd name="connsiteX46" fmla="*/ 1876425 w 2390775"/>
                <a:gd name="connsiteY46" fmla="*/ 704850 h 1028700"/>
                <a:gd name="connsiteX47" fmla="*/ 1985962 w 2390775"/>
                <a:gd name="connsiteY47" fmla="*/ 804863 h 1028700"/>
                <a:gd name="connsiteX48" fmla="*/ 2085974 w 2390775"/>
                <a:gd name="connsiteY48" fmla="*/ 919163 h 1028700"/>
                <a:gd name="connsiteX49" fmla="*/ 2185987 w 2390775"/>
                <a:gd name="connsiteY49" fmla="*/ 976313 h 1028700"/>
                <a:gd name="connsiteX50" fmla="*/ 2228850 w 2390775"/>
                <a:gd name="connsiteY50" fmla="*/ 1000125 h 1028700"/>
                <a:gd name="connsiteX51" fmla="*/ 2390775 w 2390775"/>
                <a:gd name="connsiteY51" fmla="*/ 1028700 h 1028700"/>
                <a:gd name="connsiteX0" fmla="*/ 2390775 w 2390775"/>
                <a:gd name="connsiteY0" fmla="*/ 1028700 h 1028700"/>
                <a:gd name="connsiteX1" fmla="*/ 2386012 w 2390775"/>
                <a:gd name="connsiteY1" fmla="*/ 700088 h 1028700"/>
                <a:gd name="connsiteX2" fmla="*/ 2309812 w 2390775"/>
                <a:gd name="connsiteY2" fmla="*/ 671513 h 1028700"/>
                <a:gd name="connsiteX3" fmla="*/ 2200275 w 2390775"/>
                <a:gd name="connsiteY3" fmla="*/ 609600 h 1028700"/>
                <a:gd name="connsiteX4" fmla="*/ 2095500 w 2390775"/>
                <a:gd name="connsiteY4" fmla="*/ 523875 h 1028700"/>
                <a:gd name="connsiteX5" fmla="*/ 2000250 w 2390775"/>
                <a:gd name="connsiteY5" fmla="*/ 438150 h 1028700"/>
                <a:gd name="connsiteX6" fmla="*/ 1900237 w 2390775"/>
                <a:gd name="connsiteY6" fmla="*/ 338138 h 1028700"/>
                <a:gd name="connsiteX7" fmla="*/ 1824037 w 2390775"/>
                <a:gd name="connsiteY7" fmla="*/ 309563 h 1028700"/>
                <a:gd name="connsiteX8" fmla="*/ 1676400 w 2390775"/>
                <a:gd name="connsiteY8" fmla="*/ 247650 h 1028700"/>
                <a:gd name="connsiteX9" fmla="*/ 1662112 w 2390775"/>
                <a:gd name="connsiteY9" fmla="*/ 209550 h 1028700"/>
                <a:gd name="connsiteX10" fmla="*/ 1624012 w 2390775"/>
                <a:gd name="connsiteY10" fmla="*/ 142875 h 1028700"/>
                <a:gd name="connsiteX11" fmla="*/ 1528762 w 2390775"/>
                <a:gd name="connsiteY11" fmla="*/ 109538 h 1028700"/>
                <a:gd name="connsiteX12" fmla="*/ 1433512 w 2390775"/>
                <a:gd name="connsiteY12" fmla="*/ 57150 h 1028700"/>
                <a:gd name="connsiteX13" fmla="*/ 1343025 w 2390775"/>
                <a:gd name="connsiteY13" fmla="*/ 66675 h 1028700"/>
                <a:gd name="connsiteX14" fmla="*/ 1243012 w 2390775"/>
                <a:gd name="connsiteY14" fmla="*/ 95250 h 1028700"/>
                <a:gd name="connsiteX15" fmla="*/ 1171575 w 2390775"/>
                <a:gd name="connsiteY15" fmla="*/ 76200 h 1028700"/>
                <a:gd name="connsiteX16" fmla="*/ 1100137 w 2390775"/>
                <a:gd name="connsiteY16" fmla="*/ 52388 h 1028700"/>
                <a:gd name="connsiteX17" fmla="*/ 942975 w 2390775"/>
                <a:gd name="connsiteY17" fmla="*/ 61913 h 1028700"/>
                <a:gd name="connsiteX18" fmla="*/ 828675 w 2390775"/>
                <a:gd name="connsiteY18" fmla="*/ 28575 h 1028700"/>
                <a:gd name="connsiteX19" fmla="*/ 681037 w 2390775"/>
                <a:gd name="connsiteY19" fmla="*/ 0 h 1028700"/>
                <a:gd name="connsiteX20" fmla="*/ 566737 w 2390775"/>
                <a:gd name="connsiteY20" fmla="*/ 28575 h 1028700"/>
                <a:gd name="connsiteX21" fmla="*/ 400050 w 2390775"/>
                <a:gd name="connsiteY21" fmla="*/ 19050 h 1028700"/>
                <a:gd name="connsiteX22" fmla="*/ 357187 w 2390775"/>
                <a:gd name="connsiteY22" fmla="*/ 28575 h 1028700"/>
                <a:gd name="connsiteX23" fmla="*/ 276225 w 2390775"/>
                <a:gd name="connsiteY23" fmla="*/ 52388 h 1028700"/>
                <a:gd name="connsiteX24" fmla="*/ 157162 w 2390775"/>
                <a:gd name="connsiteY24" fmla="*/ 52388 h 1028700"/>
                <a:gd name="connsiteX25" fmla="*/ 157162 w 2390775"/>
                <a:gd name="connsiteY25" fmla="*/ 52388 h 1028700"/>
                <a:gd name="connsiteX26" fmla="*/ 57150 w 2390775"/>
                <a:gd name="connsiteY26" fmla="*/ 76200 h 1028700"/>
                <a:gd name="connsiteX27" fmla="*/ 0 w 2390775"/>
                <a:gd name="connsiteY27" fmla="*/ 85725 h 1028700"/>
                <a:gd name="connsiteX28" fmla="*/ 185737 w 2390775"/>
                <a:gd name="connsiteY28" fmla="*/ 123825 h 1028700"/>
                <a:gd name="connsiteX29" fmla="*/ 261937 w 2390775"/>
                <a:gd name="connsiteY29" fmla="*/ 161925 h 1028700"/>
                <a:gd name="connsiteX30" fmla="*/ 342900 w 2390775"/>
                <a:gd name="connsiteY30" fmla="*/ 171450 h 1028700"/>
                <a:gd name="connsiteX31" fmla="*/ 428625 w 2390775"/>
                <a:gd name="connsiteY31" fmla="*/ 190500 h 1028700"/>
                <a:gd name="connsiteX32" fmla="*/ 533400 w 2390775"/>
                <a:gd name="connsiteY32" fmla="*/ 219075 h 1028700"/>
                <a:gd name="connsiteX33" fmla="*/ 666749 w 2390775"/>
                <a:gd name="connsiteY33" fmla="*/ 314326 h 1028700"/>
                <a:gd name="connsiteX34" fmla="*/ 847725 w 2390775"/>
                <a:gd name="connsiteY34" fmla="*/ 395288 h 1028700"/>
                <a:gd name="connsiteX35" fmla="*/ 895350 w 2390775"/>
                <a:gd name="connsiteY35" fmla="*/ 428625 h 1028700"/>
                <a:gd name="connsiteX36" fmla="*/ 995362 w 2390775"/>
                <a:gd name="connsiteY36" fmla="*/ 457200 h 1028700"/>
                <a:gd name="connsiteX37" fmla="*/ 1095375 w 2390775"/>
                <a:gd name="connsiteY37" fmla="*/ 495300 h 1028700"/>
                <a:gd name="connsiteX38" fmla="*/ 1171575 w 2390775"/>
                <a:gd name="connsiteY38" fmla="*/ 514350 h 1028700"/>
                <a:gd name="connsiteX39" fmla="*/ 1314450 w 2390775"/>
                <a:gd name="connsiteY39" fmla="*/ 481013 h 1028700"/>
                <a:gd name="connsiteX40" fmla="*/ 1390650 w 2390775"/>
                <a:gd name="connsiteY40" fmla="*/ 495300 h 1028700"/>
                <a:gd name="connsiteX41" fmla="*/ 1447800 w 2390775"/>
                <a:gd name="connsiteY41" fmla="*/ 523875 h 1028700"/>
                <a:gd name="connsiteX42" fmla="*/ 1524000 w 2390775"/>
                <a:gd name="connsiteY42" fmla="*/ 595313 h 1028700"/>
                <a:gd name="connsiteX43" fmla="*/ 1585912 w 2390775"/>
                <a:gd name="connsiteY43" fmla="*/ 652463 h 1028700"/>
                <a:gd name="connsiteX44" fmla="*/ 1704975 w 2390775"/>
                <a:gd name="connsiteY44" fmla="*/ 666750 h 1028700"/>
                <a:gd name="connsiteX45" fmla="*/ 1790700 w 2390775"/>
                <a:gd name="connsiteY45" fmla="*/ 661988 h 1028700"/>
                <a:gd name="connsiteX46" fmla="*/ 1876425 w 2390775"/>
                <a:gd name="connsiteY46" fmla="*/ 704850 h 1028700"/>
                <a:gd name="connsiteX47" fmla="*/ 1985962 w 2390775"/>
                <a:gd name="connsiteY47" fmla="*/ 804863 h 1028700"/>
                <a:gd name="connsiteX48" fmla="*/ 2085974 w 2390775"/>
                <a:gd name="connsiteY48" fmla="*/ 919163 h 1028700"/>
                <a:gd name="connsiteX49" fmla="*/ 2185987 w 2390775"/>
                <a:gd name="connsiteY49" fmla="*/ 976313 h 1028700"/>
                <a:gd name="connsiteX50" fmla="*/ 2228850 w 2390775"/>
                <a:gd name="connsiteY50" fmla="*/ 1000125 h 1028700"/>
                <a:gd name="connsiteX51" fmla="*/ 2390775 w 2390775"/>
                <a:gd name="connsiteY51" fmla="*/ 1028700 h 1028700"/>
                <a:gd name="connsiteX0" fmla="*/ 2390775 w 2390775"/>
                <a:gd name="connsiteY0" fmla="*/ 1028700 h 1028700"/>
                <a:gd name="connsiteX1" fmla="*/ 2386012 w 2390775"/>
                <a:gd name="connsiteY1" fmla="*/ 700088 h 1028700"/>
                <a:gd name="connsiteX2" fmla="*/ 2309812 w 2390775"/>
                <a:gd name="connsiteY2" fmla="*/ 671513 h 1028700"/>
                <a:gd name="connsiteX3" fmla="*/ 2200275 w 2390775"/>
                <a:gd name="connsiteY3" fmla="*/ 609600 h 1028700"/>
                <a:gd name="connsiteX4" fmla="*/ 2095500 w 2390775"/>
                <a:gd name="connsiteY4" fmla="*/ 523875 h 1028700"/>
                <a:gd name="connsiteX5" fmla="*/ 2000250 w 2390775"/>
                <a:gd name="connsiteY5" fmla="*/ 438150 h 1028700"/>
                <a:gd name="connsiteX6" fmla="*/ 1900237 w 2390775"/>
                <a:gd name="connsiteY6" fmla="*/ 338138 h 1028700"/>
                <a:gd name="connsiteX7" fmla="*/ 1824037 w 2390775"/>
                <a:gd name="connsiteY7" fmla="*/ 309563 h 1028700"/>
                <a:gd name="connsiteX8" fmla="*/ 1676400 w 2390775"/>
                <a:gd name="connsiteY8" fmla="*/ 247650 h 1028700"/>
                <a:gd name="connsiteX9" fmla="*/ 1662112 w 2390775"/>
                <a:gd name="connsiteY9" fmla="*/ 209550 h 1028700"/>
                <a:gd name="connsiteX10" fmla="*/ 1624012 w 2390775"/>
                <a:gd name="connsiteY10" fmla="*/ 142875 h 1028700"/>
                <a:gd name="connsiteX11" fmla="*/ 1528762 w 2390775"/>
                <a:gd name="connsiteY11" fmla="*/ 109538 h 1028700"/>
                <a:gd name="connsiteX12" fmla="*/ 1433512 w 2390775"/>
                <a:gd name="connsiteY12" fmla="*/ 57150 h 1028700"/>
                <a:gd name="connsiteX13" fmla="*/ 1343025 w 2390775"/>
                <a:gd name="connsiteY13" fmla="*/ 66675 h 1028700"/>
                <a:gd name="connsiteX14" fmla="*/ 1243012 w 2390775"/>
                <a:gd name="connsiteY14" fmla="*/ 95250 h 1028700"/>
                <a:gd name="connsiteX15" fmla="*/ 1171575 w 2390775"/>
                <a:gd name="connsiteY15" fmla="*/ 76200 h 1028700"/>
                <a:gd name="connsiteX16" fmla="*/ 1100137 w 2390775"/>
                <a:gd name="connsiteY16" fmla="*/ 52388 h 1028700"/>
                <a:gd name="connsiteX17" fmla="*/ 942975 w 2390775"/>
                <a:gd name="connsiteY17" fmla="*/ 61913 h 1028700"/>
                <a:gd name="connsiteX18" fmla="*/ 828675 w 2390775"/>
                <a:gd name="connsiteY18" fmla="*/ 28575 h 1028700"/>
                <a:gd name="connsiteX19" fmla="*/ 681037 w 2390775"/>
                <a:gd name="connsiteY19" fmla="*/ 0 h 1028700"/>
                <a:gd name="connsiteX20" fmla="*/ 566737 w 2390775"/>
                <a:gd name="connsiteY20" fmla="*/ 28575 h 1028700"/>
                <a:gd name="connsiteX21" fmla="*/ 400050 w 2390775"/>
                <a:gd name="connsiteY21" fmla="*/ 19050 h 1028700"/>
                <a:gd name="connsiteX22" fmla="*/ 357187 w 2390775"/>
                <a:gd name="connsiteY22" fmla="*/ 28575 h 1028700"/>
                <a:gd name="connsiteX23" fmla="*/ 276225 w 2390775"/>
                <a:gd name="connsiteY23" fmla="*/ 52388 h 1028700"/>
                <a:gd name="connsiteX24" fmla="*/ 157162 w 2390775"/>
                <a:gd name="connsiteY24" fmla="*/ 52388 h 1028700"/>
                <a:gd name="connsiteX25" fmla="*/ 157162 w 2390775"/>
                <a:gd name="connsiteY25" fmla="*/ 52388 h 1028700"/>
                <a:gd name="connsiteX26" fmla="*/ 57150 w 2390775"/>
                <a:gd name="connsiteY26" fmla="*/ 76200 h 1028700"/>
                <a:gd name="connsiteX27" fmla="*/ 0 w 2390775"/>
                <a:gd name="connsiteY27" fmla="*/ 85725 h 1028700"/>
                <a:gd name="connsiteX28" fmla="*/ 185737 w 2390775"/>
                <a:gd name="connsiteY28" fmla="*/ 123825 h 1028700"/>
                <a:gd name="connsiteX29" fmla="*/ 261937 w 2390775"/>
                <a:gd name="connsiteY29" fmla="*/ 161925 h 1028700"/>
                <a:gd name="connsiteX30" fmla="*/ 342900 w 2390775"/>
                <a:gd name="connsiteY30" fmla="*/ 171450 h 1028700"/>
                <a:gd name="connsiteX31" fmla="*/ 428625 w 2390775"/>
                <a:gd name="connsiteY31" fmla="*/ 190500 h 1028700"/>
                <a:gd name="connsiteX32" fmla="*/ 533400 w 2390775"/>
                <a:gd name="connsiteY32" fmla="*/ 219075 h 1028700"/>
                <a:gd name="connsiteX33" fmla="*/ 666749 w 2390775"/>
                <a:gd name="connsiteY33" fmla="*/ 314326 h 1028700"/>
                <a:gd name="connsiteX34" fmla="*/ 847725 w 2390775"/>
                <a:gd name="connsiteY34" fmla="*/ 395288 h 1028700"/>
                <a:gd name="connsiteX35" fmla="*/ 895350 w 2390775"/>
                <a:gd name="connsiteY35" fmla="*/ 428625 h 1028700"/>
                <a:gd name="connsiteX36" fmla="*/ 995362 w 2390775"/>
                <a:gd name="connsiteY36" fmla="*/ 457200 h 1028700"/>
                <a:gd name="connsiteX37" fmla="*/ 1095375 w 2390775"/>
                <a:gd name="connsiteY37" fmla="*/ 495300 h 1028700"/>
                <a:gd name="connsiteX38" fmla="*/ 1185862 w 2390775"/>
                <a:gd name="connsiteY38" fmla="*/ 500062 h 1028700"/>
                <a:gd name="connsiteX39" fmla="*/ 1314450 w 2390775"/>
                <a:gd name="connsiteY39" fmla="*/ 481013 h 1028700"/>
                <a:gd name="connsiteX40" fmla="*/ 1390650 w 2390775"/>
                <a:gd name="connsiteY40" fmla="*/ 495300 h 1028700"/>
                <a:gd name="connsiteX41" fmla="*/ 1447800 w 2390775"/>
                <a:gd name="connsiteY41" fmla="*/ 523875 h 1028700"/>
                <a:gd name="connsiteX42" fmla="*/ 1524000 w 2390775"/>
                <a:gd name="connsiteY42" fmla="*/ 595313 h 1028700"/>
                <a:gd name="connsiteX43" fmla="*/ 1585912 w 2390775"/>
                <a:gd name="connsiteY43" fmla="*/ 652463 h 1028700"/>
                <a:gd name="connsiteX44" fmla="*/ 1704975 w 2390775"/>
                <a:gd name="connsiteY44" fmla="*/ 666750 h 1028700"/>
                <a:gd name="connsiteX45" fmla="*/ 1790700 w 2390775"/>
                <a:gd name="connsiteY45" fmla="*/ 661988 h 1028700"/>
                <a:gd name="connsiteX46" fmla="*/ 1876425 w 2390775"/>
                <a:gd name="connsiteY46" fmla="*/ 704850 h 1028700"/>
                <a:gd name="connsiteX47" fmla="*/ 1985962 w 2390775"/>
                <a:gd name="connsiteY47" fmla="*/ 804863 h 1028700"/>
                <a:gd name="connsiteX48" fmla="*/ 2085974 w 2390775"/>
                <a:gd name="connsiteY48" fmla="*/ 919163 h 1028700"/>
                <a:gd name="connsiteX49" fmla="*/ 2185987 w 2390775"/>
                <a:gd name="connsiteY49" fmla="*/ 976313 h 1028700"/>
                <a:gd name="connsiteX50" fmla="*/ 2228850 w 2390775"/>
                <a:gd name="connsiteY50" fmla="*/ 1000125 h 1028700"/>
                <a:gd name="connsiteX51" fmla="*/ 2390775 w 2390775"/>
                <a:gd name="connsiteY51" fmla="*/ 1028700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2390775" h="1028700">
                  <a:moveTo>
                    <a:pt x="2390775" y="1028700"/>
                  </a:moveTo>
                  <a:cubicBezTo>
                    <a:pt x="2389187" y="919163"/>
                    <a:pt x="2387600" y="809625"/>
                    <a:pt x="2386012" y="700088"/>
                  </a:cubicBezTo>
                  <a:lnTo>
                    <a:pt x="2309812" y="671513"/>
                  </a:lnTo>
                  <a:lnTo>
                    <a:pt x="2200275" y="609600"/>
                  </a:lnTo>
                  <a:lnTo>
                    <a:pt x="2095500" y="523875"/>
                  </a:lnTo>
                  <a:lnTo>
                    <a:pt x="2000250" y="438150"/>
                  </a:lnTo>
                  <a:lnTo>
                    <a:pt x="1900237" y="338138"/>
                  </a:lnTo>
                  <a:lnTo>
                    <a:pt x="1824037" y="309563"/>
                  </a:lnTo>
                  <a:lnTo>
                    <a:pt x="1676400" y="247650"/>
                  </a:lnTo>
                  <a:lnTo>
                    <a:pt x="1662112" y="209550"/>
                  </a:lnTo>
                  <a:lnTo>
                    <a:pt x="1624012" y="142875"/>
                  </a:lnTo>
                  <a:lnTo>
                    <a:pt x="1528762" y="109538"/>
                  </a:lnTo>
                  <a:lnTo>
                    <a:pt x="1433512" y="57150"/>
                  </a:lnTo>
                  <a:lnTo>
                    <a:pt x="1343025" y="66675"/>
                  </a:lnTo>
                  <a:lnTo>
                    <a:pt x="1243012" y="95250"/>
                  </a:lnTo>
                  <a:lnTo>
                    <a:pt x="1171575" y="76200"/>
                  </a:lnTo>
                  <a:lnTo>
                    <a:pt x="1100137" y="52388"/>
                  </a:lnTo>
                  <a:lnTo>
                    <a:pt x="942975" y="61913"/>
                  </a:lnTo>
                  <a:lnTo>
                    <a:pt x="828675" y="28575"/>
                  </a:lnTo>
                  <a:lnTo>
                    <a:pt x="681037" y="0"/>
                  </a:lnTo>
                  <a:lnTo>
                    <a:pt x="566737" y="28575"/>
                  </a:lnTo>
                  <a:lnTo>
                    <a:pt x="400050" y="19050"/>
                  </a:lnTo>
                  <a:lnTo>
                    <a:pt x="357187" y="28575"/>
                  </a:lnTo>
                  <a:lnTo>
                    <a:pt x="276225" y="52388"/>
                  </a:lnTo>
                  <a:lnTo>
                    <a:pt x="157162" y="52388"/>
                  </a:lnTo>
                  <a:lnTo>
                    <a:pt x="157162" y="52388"/>
                  </a:lnTo>
                  <a:lnTo>
                    <a:pt x="57150" y="76200"/>
                  </a:lnTo>
                  <a:lnTo>
                    <a:pt x="0" y="85725"/>
                  </a:lnTo>
                  <a:lnTo>
                    <a:pt x="185737" y="123825"/>
                  </a:lnTo>
                  <a:lnTo>
                    <a:pt x="261937" y="161925"/>
                  </a:lnTo>
                  <a:lnTo>
                    <a:pt x="342900" y="171450"/>
                  </a:lnTo>
                  <a:lnTo>
                    <a:pt x="428625" y="190500"/>
                  </a:lnTo>
                  <a:lnTo>
                    <a:pt x="533400" y="219075"/>
                  </a:lnTo>
                  <a:lnTo>
                    <a:pt x="666749" y="314326"/>
                  </a:lnTo>
                  <a:lnTo>
                    <a:pt x="847725" y="395288"/>
                  </a:lnTo>
                  <a:lnTo>
                    <a:pt x="895350" y="428625"/>
                  </a:lnTo>
                  <a:lnTo>
                    <a:pt x="995362" y="457200"/>
                  </a:lnTo>
                  <a:lnTo>
                    <a:pt x="1095375" y="495300"/>
                  </a:lnTo>
                  <a:lnTo>
                    <a:pt x="1185862" y="500062"/>
                  </a:lnTo>
                  <a:lnTo>
                    <a:pt x="1314450" y="481013"/>
                  </a:lnTo>
                  <a:lnTo>
                    <a:pt x="1390650" y="495300"/>
                  </a:lnTo>
                  <a:lnTo>
                    <a:pt x="1447800" y="523875"/>
                  </a:lnTo>
                  <a:lnTo>
                    <a:pt x="1524000" y="595313"/>
                  </a:lnTo>
                  <a:lnTo>
                    <a:pt x="1585912" y="652463"/>
                  </a:lnTo>
                  <a:lnTo>
                    <a:pt x="1704975" y="666750"/>
                  </a:lnTo>
                  <a:lnTo>
                    <a:pt x="1790700" y="661988"/>
                  </a:lnTo>
                  <a:lnTo>
                    <a:pt x="1876425" y="704850"/>
                  </a:lnTo>
                  <a:lnTo>
                    <a:pt x="1985962" y="804863"/>
                  </a:lnTo>
                  <a:lnTo>
                    <a:pt x="2085974" y="919163"/>
                  </a:lnTo>
                  <a:lnTo>
                    <a:pt x="2185987" y="976313"/>
                  </a:lnTo>
                  <a:lnTo>
                    <a:pt x="2228850" y="1000125"/>
                  </a:lnTo>
                  <a:lnTo>
                    <a:pt x="2390775" y="1028700"/>
                  </a:lnTo>
                  <a:close/>
                </a:path>
              </a:pathLst>
            </a:custGeom>
            <a:solidFill>
              <a:srgbClr val="FF5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</a:endParaRPr>
            </a:p>
          </p:txBody>
        </p:sp>
      </p:grpSp>
      <p:sp>
        <p:nvSpPr>
          <p:cNvPr id="511" name="Freeform 510"/>
          <p:cNvSpPr/>
          <p:nvPr/>
        </p:nvSpPr>
        <p:spPr>
          <a:xfrm>
            <a:off x="3216641" y="4811917"/>
            <a:ext cx="344032" cy="149382"/>
          </a:xfrm>
          <a:custGeom>
            <a:avLst/>
            <a:gdLst>
              <a:gd name="connsiteX0" fmla="*/ 0 w 344032"/>
              <a:gd name="connsiteY0" fmla="*/ 149382 h 149382"/>
              <a:gd name="connsiteX1" fmla="*/ 49794 w 344032"/>
              <a:gd name="connsiteY1" fmla="*/ 99588 h 149382"/>
              <a:gd name="connsiteX2" fmla="*/ 90535 w 344032"/>
              <a:gd name="connsiteY2" fmla="*/ 45267 h 149382"/>
              <a:gd name="connsiteX3" fmla="*/ 135802 w 344032"/>
              <a:gd name="connsiteY3" fmla="*/ 45267 h 149382"/>
              <a:gd name="connsiteX4" fmla="*/ 167490 w 344032"/>
              <a:gd name="connsiteY4" fmla="*/ 40740 h 149382"/>
              <a:gd name="connsiteX5" fmla="*/ 194650 w 344032"/>
              <a:gd name="connsiteY5" fmla="*/ 13580 h 149382"/>
              <a:gd name="connsiteX6" fmla="*/ 239917 w 344032"/>
              <a:gd name="connsiteY6" fmla="*/ 0 h 149382"/>
              <a:gd name="connsiteX7" fmla="*/ 239917 w 344032"/>
              <a:gd name="connsiteY7" fmla="*/ 0 h 149382"/>
              <a:gd name="connsiteX8" fmla="*/ 303292 w 344032"/>
              <a:gd name="connsiteY8" fmla="*/ 9053 h 149382"/>
              <a:gd name="connsiteX9" fmla="*/ 344032 w 344032"/>
              <a:gd name="connsiteY9" fmla="*/ 54321 h 149382"/>
              <a:gd name="connsiteX10" fmla="*/ 316872 w 344032"/>
              <a:gd name="connsiteY10" fmla="*/ 99588 h 149382"/>
              <a:gd name="connsiteX11" fmla="*/ 253497 w 344032"/>
              <a:gd name="connsiteY11" fmla="*/ 108641 h 149382"/>
              <a:gd name="connsiteX12" fmla="*/ 221810 w 344032"/>
              <a:gd name="connsiteY12" fmla="*/ 108641 h 149382"/>
              <a:gd name="connsiteX13" fmla="*/ 162963 w 344032"/>
              <a:gd name="connsiteY13" fmla="*/ 122222 h 149382"/>
              <a:gd name="connsiteX14" fmla="*/ 131276 w 344032"/>
              <a:gd name="connsiteY14" fmla="*/ 140329 h 149382"/>
              <a:gd name="connsiteX15" fmla="*/ 90535 w 344032"/>
              <a:gd name="connsiteY15" fmla="*/ 135802 h 149382"/>
              <a:gd name="connsiteX16" fmla="*/ 90535 w 344032"/>
              <a:gd name="connsiteY16" fmla="*/ 135802 h 149382"/>
              <a:gd name="connsiteX17" fmla="*/ 0 w 344032"/>
              <a:gd name="connsiteY17" fmla="*/ 149382 h 149382"/>
              <a:gd name="connsiteX0" fmla="*/ 0 w 344032"/>
              <a:gd name="connsiteY0" fmla="*/ 149382 h 149382"/>
              <a:gd name="connsiteX1" fmla="*/ 49794 w 344032"/>
              <a:gd name="connsiteY1" fmla="*/ 99588 h 149382"/>
              <a:gd name="connsiteX2" fmla="*/ 63469 w 344032"/>
              <a:gd name="connsiteY2" fmla="*/ 69646 h 149382"/>
              <a:gd name="connsiteX3" fmla="*/ 90535 w 344032"/>
              <a:gd name="connsiteY3" fmla="*/ 45267 h 149382"/>
              <a:gd name="connsiteX4" fmla="*/ 135802 w 344032"/>
              <a:gd name="connsiteY4" fmla="*/ 45267 h 149382"/>
              <a:gd name="connsiteX5" fmla="*/ 167490 w 344032"/>
              <a:gd name="connsiteY5" fmla="*/ 40740 h 149382"/>
              <a:gd name="connsiteX6" fmla="*/ 194650 w 344032"/>
              <a:gd name="connsiteY6" fmla="*/ 13580 h 149382"/>
              <a:gd name="connsiteX7" fmla="*/ 239917 w 344032"/>
              <a:gd name="connsiteY7" fmla="*/ 0 h 149382"/>
              <a:gd name="connsiteX8" fmla="*/ 239917 w 344032"/>
              <a:gd name="connsiteY8" fmla="*/ 0 h 149382"/>
              <a:gd name="connsiteX9" fmla="*/ 303292 w 344032"/>
              <a:gd name="connsiteY9" fmla="*/ 9053 h 149382"/>
              <a:gd name="connsiteX10" fmla="*/ 344032 w 344032"/>
              <a:gd name="connsiteY10" fmla="*/ 54321 h 149382"/>
              <a:gd name="connsiteX11" fmla="*/ 316872 w 344032"/>
              <a:gd name="connsiteY11" fmla="*/ 99588 h 149382"/>
              <a:gd name="connsiteX12" fmla="*/ 253497 w 344032"/>
              <a:gd name="connsiteY12" fmla="*/ 108641 h 149382"/>
              <a:gd name="connsiteX13" fmla="*/ 221810 w 344032"/>
              <a:gd name="connsiteY13" fmla="*/ 108641 h 149382"/>
              <a:gd name="connsiteX14" fmla="*/ 162963 w 344032"/>
              <a:gd name="connsiteY14" fmla="*/ 122222 h 149382"/>
              <a:gd name="connsiteX15" fmla="*/ 131276 w 344032"/>
              <a:gd name="connsiteY15" fmla="*/ 140329 h 149382"/>
              <a:gd name="connsiteX16" fmla="*/ 90535 w 344032"/>
              <a:gd name="connsiteY16" fmla="*/ 135802 h 149382"/>
              <a:gd name="connsiteX17" fmla="*/ 90535 w 344032"/>
              <a:gd name="connsiteY17" fmla="*/ 135802 h 149382"/>
              <a:gd name="connsiteX18" fmla="*/ 0 w 344032"/>
              <a:gd name="connsiteY18" fmla="*/ 149382 h 149382"/>
              <a:gd name="connsiteX0" fmla="*/ 0 w 344032"/>
              <a:gd name="connsiteY0" fmla="*/ 149382 h 149382"/>
              <a:gd name="connsiteX1" fmla="*/ 49794 w 344032"/>
              <a:gd name="connsiteY1" fmla="*/ 99588 h 149382"/>
              <a:gd name="connsiteX2" fmla="*/ 63469 w 344032"/>
              <a:gd name="connsiteY2" fmla="*/ 69646 h 149382"/>
              <a:gd name="connsiteX3" fmla="*/ 97679 w 344032"/>
              <a:gd name="connsiteY3" fmla="*/ 47649 h 149382"/>
              <a:gd name="connsiteX4" fmla="*/ 135802 w 344032"/>
              <a:gd name="connsiteY4" fmla="*/ 45267 h 149382"/>
              <a:gd name="connsiteX5" fmla="*/ 167490 w 344032"/>
              <a:gd name="connsiteY5" fmla="*/ 40740 h 149382"/>
              <a:gd name="connsiteX6" fmla="*/ 194650 w 344032"/>
              <a:gd name="connsiteY6" fmla="*/ 13580 h 149382"/>
              <a:gd name="connsiteX7" fmla="*/ 239917 w 344032"/>
              <a:gd name="connsiteY7" fmla="*/ 0 h 149382"/>
              <a:gd name="connsiteX8" fmla="*/ 239917 w 344032"/>
              <a:gd name="connsiteY8" fmla="*/ 0 h 149382"/>
              <a:gd name="connsiteX9" fmla="*/ 303292 w 344032"/>
              <a:gd name="connsiteY9" fmla="*/ 9053 h 149382"/>
              <a:gd name="connsiteX10" fmla="*/ 344032 w 344032"/>
              <a:gd name="connsiteY10" fmla="*/ 54321 h 149382"/>
              <a:gd name="connsiteX11" fmla="*/ 316872 w 344032"/>
              <a:gd name="connsiteY11" fmla="*/ 99588 h 149382"/>
              <a:gd name="connsiteX12" fmla="*/ 253497 w 344032"/>
              <a:gd name="connsiteY12" fmla="*/ 108641 h 149382"/>
              <a:gd name="connsiteX13" fmla="*/ 221810 w 344032"/>
              <a:gd name="connsiteY13" fmla="*/ 108641 h 149382"/>
              <a:gd name="connsiteX14" fmla="*/ 162963 w 344032"/>
              <a:gd name="connsiteY14" fmla="*/ 122222 h 149382"/>
              <a:gd name="connsiteX15" fmla="*/ 131276 w 344032"/>
              <a:gd name="connsiteY15" fmla="*/ 140329 h 149382"/>
              <a:gd name="connsiteX16" fmla="*/ 90535 w 344032"/>
              <a:gd name="connsiteY16" fmla="*/ 135802 h 149382"/>
              <a:gd name="connsiteX17" fmla="*/ 90535 w 344032"/>
              <a:gd name="connsiteY17" fmla="*/ 135802 h 149382"/>
              <a:gd name="connsiteX18" fmla="*/ 0 w 344032"/>
              <a:gd name="connsiteY18" fmla="*/ 149382 h 149382"/>
              <a:gd name="connsiteX0" fmla="*/ 0 w 344032"/>
              <a:gd name="connsiteY0" fmla="*/ 149382 h 149382"/>
              <a:gd name="connsiteX1" fmla="*/ 49794 w 344032"/>
              <a:gd name="connsiteY1" fmla="*/ 99588 h 149382"/>
              <a:gd name="connsiteX2" fmla="*/ 63469 w 344032"/>
              <a:gd name="connsiteY2" fmla="*/ 69646 h 149382"/>
              <a:gd name="connsiteX3" fmla="*/ 97679 w 344032"/>
              <a:gd name="connsiteY3" fmla="*/ 47649 h 149382"/>
              <a:gd name="connsiteX4" fmla="*/ 135802 w 344032"/>
              <a:gd name="connsiteY4" fmla="*/ 45267 h 149382"/>
              <a:gd name="connsiteX5" fmla="*/ 162728 w 344032"/>
              <a:gd name="connsiteY5" fmla="*/ 28834 h 149382"/>
              <a:gd name="connsiteX6" fmla="*/ 194650 w 344032"/>
              <a:gd name="connsiteY6" fmla="*/ 13580 h 149382"/>
              <a:gd name="connsiteX7" fmla="*/ 239917 w 344032"/>
              <a:gd name="connsiteY7" fmla="*/ 0 h 149382"/>
              <a:gd name="connsiteX8" fmla="*/ 239917 w 344032"/>
              <a:gd name="connsiteY8" fmla="*/ 0 h 149382"/>
              <a:gd name="connsiteX9" fmla="*/ 303292 w 344032"/>
              <a:gd name="connsiteY9" fmla="*/ 9053 h 149382"/>
              <a:gd name="connsiteX10" fmla="*/ 344032 w 344032"/>
              <a:gd name="connsiteY10" fmla="*/ 54321 h 149382"/>
              <a:gd name="connsiteX11" fmla="*/ 316872 w 344032"/>
              <a:gd name="connsiteY11" fmla="*/ 99588 h 149382"/>
              <a:gd name="connsiteX12" fmla="*/ 253497 w 344032"/>
              <a:gd name="connsiteY12" fmla="*/ 108641 h 149382"/>
              <a:gd name="connsiteX13" fmla="*/ 221810 w 344032"/>
              <a:gd name="connsiteY13" fmla="*/ 108641 h 149382"/>
              <a:gd name="connsiteX14" fmla="*/ 162963 w 344032"/>
              <a:gd name="connsiteY14" fmla="*/ 122222 h 149382"/>
              <a:gd name="connsiteX15" fmla="*/ 131276 w 344032"/>
              <a:gd name="connsiteY15" fmla="*/ 140329 h 149382"/>
              <a:gd name="connsiteX16" fmla="*/ 90535 w 344032"/>
              <a:gd name="connsiteY16" fmla="*/ 135802 h 149382"/>
              <a:gd name="connsiteX17" fmla="*/ 90535 w 344032"/>
              <a:gd name="connsiteY17" fmla="*/ 135802 h 149382"/>
              <a:gd name="connsiteX18" fmla="*/ 0 w 344032"/>
              <a:gd name="connsiteY18" fmla="*/ 149382 h 149382"/>
              <a:gd name="connsiteX0" fmla="*/ 0 w 344032"/>
              <a:gd name="connsiteY0" fmla="*/ 149382 h 149382"/>
              <a:gd name="connsiteX1" fmla="*/ 49794 w 344032"/>
              <a:gd name="connsiteY1" fmla="*/ 99588 h 149382"/>
              <a:gd name="connsiteX2" fmla="*/ 63469 w 344032"/>
              <a:gd name="connsiteY2" fmla="*/ 69646 h 149382"/>
              <a:gd name="connsiteX3" fmla="*/ 97679 w 344032"/>
              <a:gd name="connsiteY3" fmla="*/ 47649 h 149382"/>
              <a:gd name="connsiteX4" fmla="*/ 135802 w 344032"/>
              <a:gd name="connsiteY4" fmla="*/ 45267 h 149382"/>
              <a:gd name="connsiteX5" fmla="*/ 162728 w 344032"/>
              <a:gd name="connsiteY5" fmla="*/ 28834 h 149382"/>
              <a:gd name="connsiteX6" fmla="*/ 194650 w 344032"/>
              <a:gd name="connsiteY6" fmla="*/ 13580 h 149382"/>
              <a:gd name="connsiteX7" fmla="*/ 239917 w 344032"/>
              <a:gd name="connsiteY7" fmla="*/ 0 h 149382"/>
              <a:gd name="connsiteX8" fmla="*/ 239917 w 344032"/>
              <a:gd name="connsiteY8" fmla="*/ 0 h 149382"/>
              <a:gd name="connsiteX9" fmla="*/ 303292 w 344032"/>
              <a:gd name="connsiteY9" fmla="*/ 9053 h 149382"/>
              <a:gd name="connsiteX10" fmla="*/ 344032 w 344032"/>
              <a:gd name="connsiteY10" fmla="*/ 54321 h 149382"/>
              <a:gd name="connsiteX11" fmla="*/ 337313 w 344032"/>
              <a:gd name="connsiteY11" fmla="*/ 88696 h 149382"/>
              <a:gd name="connsiteX12" fmla="*/ 316872 w 344032"/>
              <a:gd name="connsiteY12" fmla="*/ 99588 h 149382"/>
              <a:gd name="connsiteX13" fmla="*/ 253497 w 344032"/>
              <a:gd name="connsiteY13" fmla="*/ 108641 h 149382"/>
              <a:gd name="connsiteX14" fmla="*/ 221810 w 344032"/>
              <a:gd name="connsiteY14" fmla="*/ 108641 h 149382"/>
              <a:gd name="connsiteX15" fmla="*/ 162963 w 344032"/>
              <a:gd name="connsiteY15" fmla="*/ 122222 h 149382"/>
              <a:gd name="connsiteX16" fmla="*/ 131276 w 344032"/>
              <a:gd name="connsiteY16" fmla="*/ 140329 h 149382"/>
              <a:gd name="connsiteX17" fmla="*/ 90535 w 344032"/>
              <a:gd name="connsiteY17" fmla="*/ 135802 h 149382"/>
              <a:gd name="connsiteX18" fmla="*/ 90535 w 344032"/>
              <a:gd name="connsiteY18" fmla="*/ 135802 h 149382"/>
              <a:gd name="connsiteX19" fmla="*/ 0 w 344032"/>
              <a:gd name="connsiteY19" fmla="*/ 149382 h 149382"/>
              <a:gd name="connsiteX0" fmla="*/ 0 w 344032"/>
              <a:gd name="connsiteY0" fmla="*/ 149382 h 149382"/>
              <a:gd name="connsiteX1" fmla="*/ 49794 w 344032"/>
              <a:gd name="connsiteY1" fmla="*/ 99588 h 149382"/>
              <a:gd name="connsiteX2" fmla="*/ 63469 w 344032"/>
              <a:gd name="connsiteY2" fmla="*/ 69646 h 149382"/>
              <a:gd name="connsiteX3" fmla="*/ 97679 w 344032"/>
              <a:gd name="connsiteY3" fmla="*/ 47649 h 149382"/>
              <a:gd name="connsiteX4" fmla="*/ 135802 w 344032"/>
              <a:gd name="connsiteY4" fmla="*/ 45267 h 149382"/>
              <a:gd name="connsiteX5" fmla="*/ 162728 w 344032"/>
              <a:gd name="connsiteY5" fmla="*/ 28834 h 149382"/>
              <a:gd name="connsiteX6" fmla="*/ 194650 w 344032"/>
              <a:gd name="connsiteY6" fmla="*/ 13580 h 149382"/>
              <a:gd name="connsiteX7" fmla="*/ 239917 w 344032"/>
              <a:gd name="connsiteY7" fmla="*/ 0 h 149382"/>
              <a:gd name="connsiteX8" fmla="*/ 239917 w 344032"/>
              <a:gd name="connsiteY8" fmla="*/ 0 h 149382"/>
              <a:gd name="connsiteX9" fmla="*/ 303292 w 344032"/>
              <a:gd name="connsiteY9" fmla="*/ 9053 h 149382"/>
              <a:gd name="connsiteX10" fmla="*/ 334932 w 344032"/>
              <a:gd name="connsiteY10" fmla="*/ 22021 h 149382"/>
              <a:gd name="connsiteX11" fmla="*/ 344032 w 344032"/>
              <a:gd name="connsiteY11" fmla="*/ 54321 h 149382"/>
              <a:gd name="connsiteX12" fmla="*/ 337313 w 344032"/>
              <a:gd name="connsiteY12" fmla="*/ 88696 h 149382"/>
              <a:gd name="connsiteX13" fmla="*/ 316872 w 344032"/>
              <a:gd name="connsiteY13" fmla="*/ 99588 h 149382"/>
              <a:gd name="connsiteX14" fmla="*/ 253497 w 344032"/>
              <a:gd name="connsiteY14" fmla="*/ 108641 h 149382"/>
              <a:gd name="connsiteX15" fmla="*/ 221810 w 344032"/>
              <a:gd name="connsiteY15" fmla="*/ 108641 h 149382"/>
              <a:gd name="connsiteX16" fmla="*/ 162963 w 344032"/>
              <a:gd name="connsiteY16" fmla="*/ 122222 h 149382"/>
              <a:gd name="connsiteX17" fmla="*/ 131276 w 344032"/>
              <a:gd name="connsiteY17" fmla="*/ 140329 h 149382"/>
              <a:gd name="connsiteX18" fmla="*/ 90535 w 344032"/>
              <a:gd name="connsiteY18" fmla="*/ 135802 h 149382"/>
              <a:gd name="connsiteX19" fmla="*/ 90535 w 344032"/>
              <a:gd name="connsiteY19" fmla="*/ 135802 h 149382"/>
              <a:gd name="connsiteX20" fmla="*/ 0 w 344032"/>
              <a:gd name="connsiteY20" fmla="*/ 149382 h 149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44032" h="149382">
                <a:moveTo>
                  <a:pt x="0" y="149382"/>
                </a:moveTo>
                <a:lnTo>
                  <a:pt x="49794" y="99588"/>
                </a:lnTo>
                <a:lnTo>
                  <a:pt x="63469" y="69646"/>
                </a:lnTo>
                <a:lnTo>
                  <a:pt x="97679" y="47649"/>
                </a:lnTo>
                <a:lnTo>
                  <a:pt x="135802" y="45267"/>
                </a:lnTo>
                <a:lnTo>
                  <a:pt x="162728" y="28834"/>
                </a:lnTo>
                <a:lnTo>
                  <a:pt x="194650" y="13580"/>
                </a:lnTo>
                <a:lnTo>
                  <a:pt x="239917" y="0"/>
                </a:lnTo>
                <a:lnTo>
                  <a:pt x="239917" y="0"/>
                </a:lnTo>
                <a:lnTo>
                  <a:pt x="303292" y="9053"/>
                </a:lnTo>
                <a:lnTo>
                  <a:pt x="334932" y="22021"/>
                </a:lnTo>
                <a:lnTo>
                  <a:pt x="344032" y="54321"/>
                </a:lnTo>
                <a:lnTo>
                  <a:pt x="337313" y="88696"/>
                </a:lnTo>
                <a:lnTo>
                  <a:pt x="316872" y="99588"/>
                </a:lnTo>
                <a:lnTo>
                  <a:pt x="253497" y="108641"/>
                </a:lnTo>
                <a:lnTo>
                  <a:pt x="221810" y="108641"/>
                </a:lnTo>
                <a:lnTo>
                  <a:pt x="162963" y="122222"/>
                </a:lnTo>
                <a:lnTo>
                  <a:pt x="131276" y="140329"/>
                </a:lnTo>
                <a:lnTo>
                  <a:pt x="90535" y="135802"/>
                </a:lnTo>
                <a:lnTo>
                  <a:pt x="90535" y="135802"/>
                </a:lnTo>
                <a:lnTo>
                  <a:pt x="0" y="149382"/>
                </a:lnTo>
                <a:close/>
              </a:path>
            </a:pathLst>
          </a:custGeom>
          <a:solidFill>
            <a:srgbClr val="FF33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+mj-lt"/>
            </a:endParaRPr>
          </a:p>
        </p:txBody>
      </p:sp>
      <p:sp>
        <p:nvSpPr>
          <p:cNvPr id="593" name="Freeform 592"/>
          <p:cNvSpPr/>
          <p:nvPr/>
        </p:nvSpPr>
        <p:spPr>
          <a:xfrm>
            <a:off x="2725280" y="4957763"/>
            <a:ext cx="497681" cy="119062"/>
          </a:xfrm>
          <a:custGeom>
            <a:avLst/>
            <a:gdLst>
              <a:gd name="connsiteX0" fmla="*/ 0 w 497681"/>
              <a:gd name="connsiteY0" fmla="*/ 119062 h 119062"/>
              <a:gd name="connsiteX1" fmla="*/ 50006 w 497681"/>
              <a:gd name="connsiteY1" fmla="*/ 116681 h 119062"/>
              <a:gd name="connsiteX2" fmla="*/ 78581 w 497681"/>
              <a:gd name="connsiteY2" fmla="*/ 119062 h 119062"/>
              <a:gd name="connsiteX3" fmla="*/ 128587 w 497681"/>
              <a:gd name="connsiteY3" fmla="*/ 102393 h 119062"/>
              <a:gd name="connsiteX4" fmla="*/ 145256 w 497681"/>
              <a:gd name="connsiteY4" fmla="*/ 83343 h 119062"/>
              <a:gd name="connsiteX5" fmla="*/ 178594 w 497681"/>
              <a:gd name="connsiteY5" fmla="*/ 61912 h 119062"/>
              <a:gd name="connsiteX6" fmla="*/ 219075 w 497681"/>
              <a:gd name="connsiteY6" fmla="*/ 61912 h 119062"/>
              <a:gd name="connsiteX7" fmla="*/ 280987 w 497681"/>
              <a:gd name="connsiteY7" fmla="*/ 61912 h 119062"/>
              <a:gd name="connsiteX8" fmla="*/ 314325 w 497681"/>
              <a:gd name="connsiteY8" fmla="*/ 54768 h 119062"/>
              <a:gd name="connsiteX9" fmla="*/ 342900 w 497681"/>
              <a:gd name="connsiteY9" fmla="*/ 33337 h 119062"/>
              <a:gd name="connsiteX10" fmla="*/ 378619 w 497681"/>
              <a:gd name="connsiteY10" fmla="*/ 19050 h 119062"/>
              <a:gd name="connsiteX11" fmla="*/ 404812 w 497681"/>
              <a:gd name="connsiteY11" fmla="*/ 19050 h 119062"/>
              <a:gd name="connsiteX12" fmla="*/ 473869 w 497681"/>
              <a:gd name="connsiteY12" fmla="*/ 23812 h 119062"/>
              <a:gd name="connsiteX13" fmla="*/ 497681 w 497681"/>
              <a:gd name="connsiteY13" fmla="*/ 0 h 11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97681" h="119062">
                <a:moveTo>
                  <a:pt x="0" y="119062"/>
                </a:moveTo>
                <a:lnTo>
                  <a:pt x="50006" y="116681"/>
                </a:lnTo>
                <a:lnTo>
                  <a:pt x="78581" y="119062"/>
                </a:lnTo>
                <a:lnTo>
                  <a:pt x="128587" y="102393"/>
                </a:lnTo>
                <a:lnTo>
                  <a:pt x="145256" y="83343"/>
                </a:lnTo>
                <a:lnTo>
                  <a:pt x="178594" y="61912"/>
                </a:lnTo>
                <a:lnTo>
                  <a:pt x="219075" y="61912"/>
                </a:lnTo>
                <a:lnTo>
                  <a:pt x="280987" y="61912"/>
                </a:lnTo>
                <a:lnTo>
                  <a:pt x="314325" y="54768"/>
                </a:lnTo>
                <a:lnTo>
                  <a:pt x="342900" y="33337"/>
                </a:lnTo>
                <a:lnTo>
                  <a:pt x="378619" y="19050"/>
                </a:lnTo>
                <a:lnTo>
                  <a:pt x="404812" y="19050"/>
                </a:lnTo>
                <a:lnTo>
                  <a:pt x="473869" y="23812"/>
                </a:lnTo>
                <a:lnTo>
                  <a:pt x="497681" y="0"/>
                </a:lnTo>
              </a:path>
            </a:pathLst>
          </a:custGeom>
          <a:ln w="63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>
              <a:latin typeface="+mj-lt"/>
            </a:endParaRPr>
          </a:p>
        </p:txBody>
      </p:sp>
      <p:grpSp>
        <p:nvGrpSpPr>
          <p:cNvPr id="3" name="Group 396"/>
          <p:cNvGrpSpPr>
            <a:grpSpLocks/>
          </p:cNvGrpSpPr>
          <p:nvPr/>
        </p:nvGrpSpPr>
        <p:grpSpPr bwMode="auto">
          <a:xfrm>
            <a:off x="567073" y="2479675"/>
            <a:ext cx="8559800" cy="4154488"/>
            <a:chOff x="306388" y="2479675"/>
            <a:chExt cx="8559800" cy="4154488"/>
          </a:xfrm>
        </p:grpSpPr>
        <p:sp>
          <p:nvSpPr>
            <p:cNvPr id="273" name="Freeform 272"/>
            <p:cNvSpPr/>
            <p:nvPr/>
          </p:nvSpPr>
          <p:spPr>
            <a:xfrm>
              <a:off x="6288088" y="3741738"/>
              <a:ext cx="2578100" cy="811212"/>
            </a:xfrm>
            <a:custGeom>
              <a:avLst/>
              <a:gdLst>
                <a:gd name="connsiteX0" fmla="*/ 2567258 w 2572214"/>
                <a:gd name="connsiteY0" fmla="*/ 391531 h 810322"/>
                <a:gd name="connsiteX1" fmla="*/ 2572214 w 2572214"/>
                <a:gd name="connsiteY1" fmla="*/ 200722 h 810322"/>
                <a:gd name="connsiteX2" fmla="*/ 2391317 w 2572214"/>
                <a:gd name="connsiteY2" fmla="*/ 163551 h 810322"/>
                <a:gd name="connsiteX3" fmla="*/ 2250068 w 2572214"/>
                <a:gd name="connsiteY3" fmla="*/ 126380 h 810322"/>
                <a:gd name="connsiteX4" fmla="*/ 2118731 w 2572214"/>
                <a:gd name="connsiteY4" fmla="*/ 96644 h 810322"/>
                <a:gd name="connsiteX5" fmla="*/ 2041912 w 2572214"/>
                <a:gd name="connsiteY5" fmla="*/ 69385 h 810322"/>
                <a:gd name="connsiteX6" fmla="*/ 1970049 w 2572214"/>
                <a:gd name="connsiteY6" fmla="*/ 39648 h 810322"/>
                <a:gd name="connsiteX7" fmla="*/ 1888273 w 2572214"/>
                <a:gd name="connsiteY7" fmla="*/ 0 h 810322"/>
                <a:gd name="connsiteX8" fmla="*/ 1836234 w 2572214"/>
                <a:gd name="connsiteY8" fmla="*/ 19824 h 810322"/>
                <a:gd name="connsiteX9" fmla="*/ 1796585 w 2572214"/>
                <a:gd name="connsiteY9" fmla="*/ 47083 h 810322"/>
                <a:gd name="connsiteX10" fmla="*/ 1749502 w 2572214"/>
                <a:gd name="connsiteY10" fmla="*/ 111512 h 810322"/>
                <a:gd name="connsiteX11" fmla="*/ 1712331 w 2572214"/>
                <a:gd name="connsiteY11" fmla="*/ 141248 h 810322"/>
                <a:gd name="connsiteX12" fmla="*/ 1633034 w 2572214"/>
                <a:gd name="connsiteY12" fmla="*/ 208156 h 810322"/>
                <a:gd name="connsiteX13" fmla="*/ 1536390 w 2572214"/>
                <a:gd name="connsiteY13" fmla="*/ 282497 h 810322"/>
                <a:gd name="connsiteX14" fmla="*/ 1444702 w 2572214"/>
                <a:gd name="connsiteY14" fmla="*/ 334536 h 810322"/>
                <a:gd name="connsiteX15" fmla="*/ 1340624 w 2572214"/>
                <a:gd name="connsiteY15" fmla="*/ 389053 h 810322"/>
                <a:gd name="connsiteX16" fmla="*/ 1159727 w 2572214"/>
                <a:gd name="connsiteY16" fmla="*/ 463395 h 810322"/>
                <a:gd name="connsiteX17" fmla="*/ 973873 w 2572214"/>
                <a:gd name="connsiteY17" fmla="*/ 515434 h 810322"/>
                <a:gd name="connsiteX18" fmla="*/ 790497 w 2572214"/>
                <a:gd name="connsiteY18" fmla="*/ 567473 h 810322"/>
                <a:gd name="connsiteX19" fmla="*/ 656683 w 2572214"/>
                <a:gd name="connsiteY19" fmla="*/ 587297 h 810322"/>
                <a:gd name="connsiteX20" fmla="*/ 522868 w 2572214"/>
                <a:gd name="connsiteY20" fmla="*/ 597209 h 810322"/>
                <a:gd name="connsiteX21" fmla="*/ 421268 w 2572214"/>
                <a:gd name="connsiteY21" fmla="*/ 597209 h 810322"/>
                <a:gd name="connsiteX22" fmla="*/ 302322 w 2572214"/>
                <a:gd name="connsiteY22" fmla="*/ 607122 h 810322"/>
                <a:gd name="connsiteX23" fmla="*/ 170985 w 2572214"/>
                <a:gd name="connsiteY23" fmla="*/ 641814 h 810322"/>
                <a:gd name="connsiteX24" fmla="*/ 89210 w 2572214"/>
                <a:gd name="connsiteY24" fmla="*/ 656683 h 810322"/>
                <a:gd name="connsiteX25" fmla="*/ 0 w 2572214"/>
                <a:gd name="connsiteY25" fmla="*/ 669073 h 810322"/>
                <a:gd name="connsiteX26" fmla="*/ 7434 w 2572214"/>
                <a:gd name="connsiteY26" fmla="*/ 800409 h 810322"/>
                <a:gd name="connsiteX27" fmla="*/ 136292 w 2572214"/>
                <a:gd name="connsiteY27" fmla="*/ 763239 h 810322"/>
                <a:gd name="connsiteX28" fmla="*/ 287453 w 2572214"/>
                <a:gd name="connsiteY28" fmla="*/ 713678 h 810322"/>
                <a:gd name="connsiteX29" fmla="*/ 398966 w 2572214"/>
                <a:gd name="connsiteY29" fmla="*/ 688897 h 810322"/>
                <a:gd name="connsiteX30" fmla="*/ 500566 w 2572214"/>
                <a:gd name="connsiteY30" fmla="*/ 686419 h 810322"/>
                <a:gd name="connsiteX31" fmla="*/ 485697 w 2572214"/>
                <a:gd name="connsiteY31" fmla="*/ 807844 h 810322"/>
                <a:gd name="connsiteX32" fmla="*/ 550127 w 2572214"/>
                <a:gd name="connsiteY32" fmla="*/ 810322 h 810322"/>
                <a:gd name="connsiteX33" fmla="*/ 681463 w 2572214"/>
                <a:gd name="connsiteY33" fmla="*/ 795453 h 810322"/>
                <a:gd name="connsiteX34" fmla="*/ 864839 w 2572214"/>
                <a:gd name="connsiteY34" fmla="*/ 750848 h 810322"/>
                <a:gd name="connsiteX35" fmla="*/ 949092 w 2572214"/>
                <a:gd name="connsiteY35" fmla="*/ 731024 h 810322"/>
                <a:gd name="connsiteX36" fmla="*/ 1048214 w 2572214"/>
                <a:gd name="connsiteY36" fmla="*/ 716156 h 810322"/>
                <a:gd name="connsiteX37" fmla="*/ 1043258 w 2572214"/>
                <a:gd name="connsiteY37" fmla="*/ 745892 h 810322"/>
                <a:gd name="connsiteX38" fmla="*/ 1152292 w 2572214"/>
                <a:gd name="connsiteY38" fmla="*/ 755805 h 810322"/>
                <a:gd name="connsiteX39" fmla="*/ 1370361 w 2572214"/>
                <a:gd name="connsiteY39" fmla="*/ 721112 h 810322"/>
                <a:gd name="connsiteX40" fmla="*/ 1541346 w 2572214"/>
                <a:gd name="connsiteY40" fmla="*/ 693853 h 810322"/>
                <a:gd name="connsiteX41" fmla="*/ 1699941 w 2572214"/>
                <a:gd name="connsiteY41" fmla="*/ 651726 h 810322"/>
                <a:gd name="connsiteX42" fmla="*/ 1915531 w 2572214"/>
                <a:gd name="connsiteY42" fmla="*/ 589775 h 810322"/>
                <a:gd name="connsiteX43" fmla="*/ 2175727 w 2572214"/>
                <a:gd name="connsiteY43" fmla="*/ 527824 h 810322"/>
                <a:gd name="connsiteX44" fmla="*/ 2274849 w 2572214"/>
                <a:gd name="connsiteY44" fmla="*/ 498087 h 810322"/>
                <a:gd name="connsiteX45" fmla="*/ 2371492 w 2572214"/>
                <a:gd name="connsiteY45" fmla="*/ 470829 h 810322"/>
                <a:gd name="connsiteX46" fmla="*/ 2329366 w 2572214"/>
                <a:gd name="connsiteY46" fmla="*/ 418790 h 810322"/>
                <a:gd name="connsiteX47" fmla="*/ 2361580 w 2572214"/>
                <a:gd name="connsiteY47" fmla="*/ 403922 h 810322"/>
                <a:gd name="connsiteX48" fmla="*/ 2408663 w 2572214"/>
                <a:gd name="connsiteY48" fmla="*/ 391531 h 810322"/>
                <a:gd name="connsiteX49" fmla="*/ 2490439 w 2572214"/>
                <a:gd name="connsiteY49" fmla="*/ 401444 h 810322"/>
                <a:gd name="connsiteX50" fmla="*/ 2567258 w 2572214"/>
                <a:gd name="connsiteY50" fmla="*/ 391531 h 810322"/>
                <a:gd name="connsiteX0" fmla="*/ 2567258 w 2572214"/>
                <a:gd name="connsiteY0" fmla="*/ 391531 h 810322"/>
                <a:gd name="connsiteX1" fmla="*/ 2572214 w 2572214"/>
                <a:gd name="connsiteY1" fmla="*/ 200722 h 810322"/>
                <a:gd name="connsiteX2" fmla="*/ 2391317 w 2572214"/>
                <a:gd name="connsiteY2" fmla="*/ 163551 h 810322"/>
                <a:gd name="connsiteX3" fmla="*/ 2250068 w 2572214"/>
                <a:gd name="connsiteY3" fmla="*/ 126380 h 810322"/>
                <a:gd name="connsiteX4" fmla="*/ 2118731 w 2572214"/>
                <a:gd name="connsiteY4" fmla="*/ 96644 h 810322"/>
                <a:gd name="connsiteX5" fmla="*/ 2041912 w 2572214"/>
                <a:gd name="connsiteY5" fmla="*/ 69385 h 810322"/>
                <a:gd name="connsiteX6" fmla="*/ 1970049 w 2572214"/>
                <a:gd name="connsiteY6" fmla="*/ 39648 h 810322"/>
                <a:gd name="connsiteX7" fmla="*/ 1888273 w 2572214"/>
                <a:gd name="connsiteY7" fmla="*/ 0 h 810322"/>
                <a:gd name="connsiteX8" fmla="*/ 1836234 w 2572214"/>
                <a:gd name="connsiteY8" fmla="*/ 19824 h 810322"/>
                <a:gd name="connsiteX9" fmla="*/ 1796585 w 2572214"/>
                <a:gd name="connsiteY9" fmla="*/ 47083 h 810322"/>
                <a:gd name="connsiteX10" fmla="*/ 1749502 w 2572214"/>
                <a:gd name="connsiteY10" fmla="*/ 111512 h 810322"/>
                <a:gd name="connsiteX11" fmla="*/ 1712331 w 2572214"/>
                <a:gd name="connsiteY11" fmla="*/ 141248 h 810322"/>
                <a:gd name="connsiteX12" fmla="*/ 1633034 w 2572214"/>
                <a:gd name="connsiteY12" fmla="*/ 208156 h 810322"/>
                <a:gd name="connsiteX13" fmla="*/ 1536390 w 2572214"/>
                <a:gd name="connsiteY13" fmla="*/ 282497 h 810322"/>
                <a:gd name="connsiteX14" fmla="*/ 1444702 w 2572214"/>
                <a:gd name="connsiteY14" fmla="*/ 334536 h 810322"/>
                <a:gd name="connsiteX15" fmla="*/ 1340624 w 2572214"/>
                <a:gd name="connsiteY15" fmla="*/ 389053 h 810322"/>
                <a:gd name="connsiteX16" fmla="*/ 1159727 w 2572214"/>
                <a:gd name="connsiteY16" fmla="*/ 463395 h 810322"/>
                <a:gd name="connsiteX17" fmla="*/ 984759 w 2572214"/>
                <a:gd name="connsiteY17" fmla="*/ 520877 h 810322"/>
                <a:gd name="connsiteX18" fmla="*/ 790497 w 2572214"/>
                <a:gd name="connsiteY18" fmla="*/ 567473 h 810322"/>
                <a:gd name="connsiteX19" fmla="*/ 656683 w 2572214"/>
                <a:gd name="connsiteY19" fmla="*/ 587297 h 810322"/>
                <a:gd name="connsiteX20" fmla="*/ 522868 w 2572214"/>
                <a:gd name="connsiteY20" fmla="*/ 597209 h 810322"/>
                <a:gd name="connsiteX21" fmla="*/ 421268 w 2572214"/>
                <a:gd name="connsiteY21" fmla="*/ 597209 h 810322"/>
                <a:gd name="connsiteX22" fmla="*/ 302322 w 2572214"/>
                <a:gd name="connsiteY22" fmla="*/ 607122 h 810322"/>
                <a:gd name="connsiteX23" fmla="*/ 170985 w 2572214"/>
                <a:gd name="connsiteY23" fmla="*/ 641814 h 810322"/>
                <a:gd name="connsiteX24" fmla="*/ 89210 w 2572214"/>
                <a:gd name="connsiteY24" fmla="*/ 656683 h 810322"/>
                <a:gd name="connsiteX25" fmla="*/ 0 w 2572214"/>
                <a:gd name="connsiteY25" fmla="*/ 669073 h 810322"/>
                <a:gd name="connsiteX26" fmla="*/ 7434 w 2572214"/>
                <a:gd name="connsiteY26" fmla="*/ 800409 h 810322"/>
                <a:gd name="connsiteX27" fmla="*/ 136292 w 2572214"/>
                <a:gd name="connsiteY27" fmla="*/ 763239 h 810322"/>
                <a:gd name="connsiteX28" fmla="*/ 287453 w 2572214"/>
                <a:gd name="connsiteY28" fmla="*/ 713678 h 810322"/>
                <a:gd name="connsiteX29" fmla="*/ 398966 w 2572214"/>
                <a:gd name="connsiteY29" fmla="*/ 688897 h 810322"/>
                <a:gd name="connsiteX30" fmla="*/ 500566 w 2572214"/>
                <a:gd name="connsiteY30" fmla="*/ 686419 h 810322"/>
                <a:gd name="connsiteX31" fmla="*/ 485697 w 2572214"/>
                <a:gd name="connsiteY31" fmla="*/ 807844 h 810322"/>
                <a:gd name="connsiteX32" fmla="*/ 550127 w 2572214"/>
                <a:gd name="connsiteY32" fmla="*/ 810322 h 810322"/>
                <a:gd name="connsiteX33" fmla="*/ 681463 w 2572214"/>
                <a:gd name="connsiteY33" fmla="*/ 795453 h 810322"/>
                <a:gd name="connsiteX34" fmla="*/ 864839 w 2572214"/>
                <a:gd name="connsiteY34" fmla="*/ 750848 h 810322"/>
                <a:gd name="connsiteX35" fmla="*/ 949092 w 2572214"/>
                <a:gd name="connsiteY35" fmla="*/ 731024 h 810322"/>
                <a:gd name="connsiteX36" fmla="*/ 1048214 w 2572214"/>
                <a:gd name="connsiteY36" fmla="*/ 716156 h 810322"/>
                <a:gd name="connsiteX37" fmla="*/ 1043258 w 2572214"/>
                <a:gd name="connsiteY37" fmla="*/ 745892 h 810322"/>
                <a:gd name="connsiteX38" fmla="*/ 1152292 w 2572214"/>
                <a:gd name="connsiteY38" fmla="*/ 755805 h 810322"/>
                <a:gd name="connsiteX39" fmla="*/ 1370361 w 2572214"/>
                <a:gd name="connsiteY39" fmla="*/ 721112 h 810322"/>
                <a:gd name="connsiteX40" fmla="*/ 1541346 w 2572214"/>
                <a:gd name="connsiteY40" fmla="*/ 693853 h 810322"/>
                <a:gd name="connsiteX41" fmla="*/ 1699941 w 2572214"/>
                <a:gd name="connsiteY41" fmla="*/ 651726 h 810322"/>
                <a:gd name="connsiteX42" fmla="*/ 1915531 w 2572214"/>
                <a:gd name="connsiteY42" fmla="*/ 589775 h 810322"/>
                <a:gd name="connsiteX43" fmla="*/ 2175727 w 2572214"/>
                <a:gd name="connsiteY43" fmla="*/ 527824 h 810322"/>
                <a:gd name="connsiteX44" fmla="*/ 2274849 w 2572214"/>
                <a:gd name="connsiteY44" fmla="*/ 498087 h 810322"/>
                <a:gd name="connsiteX45" fmla="*/ 2371492 w 2572214"/>
                <a:gd name="connsiteY45" fmla="*/ 470829 h 810322"/>
                <a:gd name="connsiteX46" fmla="*/ 2329366 w 2572214"/>
                <a:gd name="connsiteY46" fmla="*/ 418790 h 810322"/>
                <a:gd name="connsiteX47" fmla="*/ 2361580 w 2572214"/>
                <a:gd name="connsiteY47" fmla="*/ 403922 h 810322"/>
                <a:gd name="connsiteX48" fmla="*/ 2408663 w 2572214"/>
                <a:gd name="connsiteY48" fmla="*/ 391531 h 810322"/>
                <a:gd name="connsiteX49" fmla="*/ 2490439 w 2572214"/>
                <a:gd name="connsiteY49" fmla="*/ 401444 h 810322"/>
                <a:gd name="connsiteX50" fmla="*/ 2567258 w 2572214"/>
                <a:gd name="connsiteY50" fmla="*/ 391531 h 810322"/>
                <a:gd name="connsiteX0" fmla="*/ 2567258 w 2572214"/>
                <a:gd name="connsiteY0" fmla="*/ 391531 h 810322"/>
                <a:gd name="connsiteX1" fmla="*/ 2572214 w 2572214"/>
                <a:gd name="connsiteY1" fmla="*/ 200722 h 810322"/>
                <a:gd name="connsiteX2" fmla="*/ 2391317 w 2572214"/>
                <a:gd name="connsiteY2" fmla="*/ 163551 h 810322"/>
                <a:gd name="connsiteX3" fmla="*/ 2250068 w 2572214"/>
                <a:gd name="connsiteY3" fmla="*/ 126380 h 810322"/>
                <a:gd name="connsiteX4" fmla="*/ 2118731 w 2572214"/>
                <a:gd name="connsiteY4" fmla="*/ 96644 h 810322"/>
                <a:gd name="connsiteX5" fmla="*/ 2041912 w 2572214"/>
                <a:gd name="connsiteY5" fmla="*/ 69385 h 810322"/>
                <a:gd name="connsiteX6" fmla="*/ 1970049 w 2572214"/>
                <a:gd name="connsiteY6" fmla="*/ 39648 h 810322"/>
                <a:gd name="connsiteX7" fmla="*/ 1888273 w 2572214"/>
                <a:gd name="connsiteY7" fmla="*/ 0 h 810322"/>
                <a:gd name="connsiteX8" fmla="*/ 1836234 w 2572214"/>
                <a:gd name="connsiteY8" fmla="*/ 19824 h 810322"/>
                <a:gd name="connsiteX9" fmla="*/ 1796585 w 2572214"/>
                <a:gd name="connsiteY9" fmla="*/ 47083 h 810322"/>
                <a:gd name="connsiteX10" fmla="*/ 1749502 w 2572214"/>
                <a:gd name="connsiteY10" fmla="*/ 111512 h 810322"/>
                <a:gd name="connsiteX11" fmla="*/ 1712331 w 2572214"/>
                <a:gd name="connsiteY11" fmla="*/ 141248 h 810322"/>
                <a:gd name="connsiteX12" fmla="*/ 1633034 w 2572214"/>
                <a:gd name="connsiteY12" fmla="*/ 208156 h 810322"/>
                <a:gd name="connsiteX13" fmla="*/ 1536390 w 2572214"/>
                <a:gd name="connsiteY13" fmla="*/ 282497 h 810322"/>
                <a:gd name="connsiteX14" fmla="*/ 1444702 w 2572214"/>
                <a:gd name="connsiteY14" fmla="*/ 334536 h 810322"/>
                <a:gd name="connsiteX15" fmla="*/ 1340624 w 2572214"/>
                <a:gd name="connsiteY15" fmla="*/ 389053 h 810322"/>
                <a:gd name="connsiteX16" fmla="*/ 1159727 w 2572214"/>
                <a:gd name="connsiteY16" fmla="*/ 463395 h 810322"/>
                <a:gd name="connsiteX17" fmla="*/ 990202 w 2572214"/>
                <a:gd name="connsiteY17" fmla="*/ 529041 h 810322"/>
                <a:gd name="connsiteX18" fmla="*/ 790497 w 2572214"/>
                <a:gd name="connsiteY18" fmla="*/ 567473 h 810322"/>
                <a:gd name="connsiteX19" fmla="*/ 656683 w 2572214"/>
                <a:gd name="connsiteY19" fmla="*/ 587297 h 810322"/>
                <a:gd name="connsiteX20" fmla="*/ 522868 w 2572214"/>
                <a:gd name="connsiteY20" fmla="*/ 597209 h 810322"/>
                <a:gd name="connsiteX21" fmla="*/ 421268 w 2572214"/>
                <a:gd name="connsiteY21" fmla="*/ 597209 h 810322"/>
                <a:gd name="connsiteX22" fmla="*/ 302322 w 2572214"/>
                <a:gd name="connsiteY22" fmla="*/ 607122 h 810322"/>
                <a:gd name="connsiteX23" fmla="*/ 170985 w 2572214"/>
                <a:gd name="connsiteY23" fmla="*/ 641814 h 810322"/>
                <a:gd name="connsiteX24" fmla="*/ 89210 w 2572214"/>
                <a:gd name="connsiteY24" fmla="*/ 656683 h 810322"/>
                <a:gd name="connsiteX25" fmla="*/ 0 w 2572214"/>
                <a:gd name="connsiteY25" fmla="*/ 669073 h 810322"/>
                <a:gd name="connsiteX26" fmla="*/ 7434 w 2572214"/>
                <a:gd name="connsiteY26" fmla="*/ 800409 h 810322"/>
                <a:gd name="connsiteX27" fmla="*/ 136292 w 2572214"/>
                <a:gd name="connsiteY27" fmla="*/ 763239 h 810322"/>
                <a:gd name="connsiteX28" fmla="*/ 287453 w 2572214"/>
                <a:gd name="connsiteY28" fmla="*/ 713678 h 810322"/>
                <a:gd name="connsiteX29" fmla="*/ 398966 w 2572214"/>
                <a:gd name="connsiteY29" fmla="*/ 688897 h 810322"/>
                <a:gd name="connsiteX30" fmla="*/ 500566 w 2572214"/>
                <a:gd name="connsiteY30" fmla="*/ 686419 h 810322"/>
                <a:gd name="connsiteX31" fmla="*/ 485697 w 2572214"/>
                <a:gd name="connsiteY31" fmla="*/ 807844 h 810322"/>
                <a:gd name="connsiteX32" fmla="*/ 550127 w 2572214"/>
                <a:gd name="connsiteY32" fmla="*/ 810322 h 810322"/>
                <a:gd name="connsiteX33" fmla="*/ 681463 w 2572214"/>
                <a:gd name="connsiteY33" fmla="*/ 795453 h 810322"/>
                <a:gd name="connsiteX34" fmla="*/ 864839 w 2572214"/>
                <a:gd name="connsiteY34" fmla="*/ 750848 h 810322"/>
                <a:gd name="connsiteX35" fmla="*/ 949092 w 2572214"/>
                <a:gd name="connsiteY35" fmla="*/ 731024 h 810322"/>
                <a:gd name="connsiteX36" fmla="*/ 1048214 w 2572214"/>
                <a:gd name="connsiteY36" fmla="*/ 716156 h 810322"/>
                <a:gd name="connsiteX37" fmla="*/ 1043258 w 2572214"/>
                <a:gd name="connsiteY37" fmla="*/ 745892 h 810322"/>
                <a:gd name="connsiteX38" fmla="*/ 1152292 w 2572214"/>
                <a:gd name="connsiteY38" fmla="*/ 755805 h 810322"/>
                <a:gd name="connsiteX39" fmla="*/ 1370361 w 2572214"/>
                <a:gd name="connsiteY39" fmla="*/ 721112 h 810322"/>
                <a:gd name="connsiteX40" fmla="*/ 1541346 w 2572214"/>
                <a:gd name="connsiteY40" fmla="*/ 693853 h 810322"/>
                <a:gd name="connsiteX41" fmla="*/ 1699941 w 2572214"/>
                <a:gd name="connsiteY41" fmla="*/ 651726 h 810322"/>
                <a:gd name="connsiteX42" fmla="*/ 1915531 w 2572214"/>
                <a:gd name="connsiteY42" fmla="*/ 589775 h 810322"/>
                <a:gd name="connsiteX43" fmla="*/ 2175727 w 2572214"/>
                <a:gd name="connsiteY43" fmla="*/ 527824 h 810322"/>
                <a:gd name="connsiteX44" fmla="*/ 2274849 w 2572214"/>
                <a:gd name="connsiteY44" fmla="*/ 498087 h 810322"/>
                <a:gd name="connsiteX45" fmla="*/ 2371492 w 2572214"/>
                <a:gd name="connsiteY45" fmla="*/ 470829 h 810322"/>
                <a:gd name="connsiteX46" fmla="*/ 2329366 w 2572214"/>
                <a:gd name="connsiteY46" fmla="*/ 418790 h 810322"/>
                <a:gd name="connsiteX47" fmla="*/ 2361580 w 2572214"/>
                <a:gd name="connsiteY47" fmla="*/ 403922 h 810322"/>
                <a:gd name="connsiteX48" fmla="*/ 2408663 w 2572214"/>
                <a:gd name="connsiteY48" fmla="*/ 391531 h 810322"/>
                <a:gd name="connsiteX49" fmla="*/ 2490439 w 2572214"/>
                <a:gd name="connsiteY49" fmla="*/ 401444 h 810322"/>
                <a:gd name="connsiteX50" fmla="*/ 2567258 w 2572214"/>
                <a:gd name="connsiteY50" fmla="*/ 391531 h 810322"/>
                <a:gd name="connsiteX0" fmla="*/ 2567258 w 2572214"/>
                <a:gd name="connsiteY0" fmla="*/ 391531 h 810322"/>
                <a:gd name="connsiteX1" fmla="*/ 2572214 w 2572214"/>
                <a:gd name="connsiteY1" fmla="*/ 200722 h 810322"/>
                <a:gd name="connsiteX2" fmla="*/ 2391317 w 2572214"/>
                <a:gd name="connsiteY2" fmla="*/ 163551 h 810322"/>
                <a:gd name="connsiteX3" fmla="*/ 2250068 w 2572214"/>
                <a:gd name="connsiteY3" fmla="*/ 126380 h 810322"/>
                <a:gd name="connsiteX4" fmla="*/ 2118731 w 2572214"/>
                <a:gd name="connsiteY4" fmla="*/ 96644 h 810322"/>
                <a:gd name="connsiteX5" fmla="*/ 2041912 w 2572214"/>
                <a:gd name="connsiteY5" fmla="*/ 69385 h 810322"/>
                <a:gd name="connsiteX6" fmla="*/ 1970049 w 2572214"/>
                <a:gd name="connsiteY6" fmla="*/ 39648 h 810322"/>
                <a:gd name="connsiteX7" fmla="*/ 1888273 w 2572214"/>
                <a:gd name="connsiteY7" fmla="*/ 0 h 810322"/>
                <a:gd name="connsiteX8" fmla="*/ 1836234 w 2572214"/>
                <a:gd name="connsiteY8" fmla="*/ 19824 h 810322"/>
                <a:gd name="connsiteX9" fmla="*/ 1796585 w 2572214"/>
                <a:gd name="connsiteY9" fmla="*/ 47083 h 810322"/>
                <a:gd name="connsiteX10" fmla="*/ 1749502 w 2572214"/>
                <a:gd name="connsiteY10" fmla="*/ 111512 h 810322"/>
                <a:gd name="connsiteX11" fmla="*/ 1712331 w 2572214"/>
                <a:gd name="connsiteY11" fmla="*/ 141248 h 810322"/>
                <a:gd name="connsiteX12" fmla="*/ 1633034 w 2572214"/>
                <a:gd name="connsiteY12" fmla="*/ 208156 h 810322"/>
                <a:gd name="connsiteX13" fmla="*/ 1536390 w 2572214"/>
                <a:gd name="connsiteY13" fmla="*/ 282497 h 810322"/>
                <a:gd name="connsiteX14" fmla="*/ 1444702 w 2572214"/>
                <a:gd name="connsiteY14" fmla="*/ 334536 h 810322"/>
                <a:gd name="connsiteX15" fmla="*/ 1340624 w 2572214"/>
                <a:gd name="connsiteY15" fmla="*/ 389053 h 810322"/>
                <a:gd name="connsiteX16" fmla="*/ 1181498 w 2572214"/>
                <a:gd name="connsiteY16" fmla="*/ 474280 h 810322"/>
                <a:gd name="connsiteX17" fmla="*/ 990202 w 2572214"/>
                <a:gd name="connsiteY17" fmla="*/ 529041 h 810322"/>
                <a:gd name="connsiteX18" fmla="*/ 790497 w 2572214"/>
                <a:gd name="connsiteY18" fmla="*/ 567473 h 810322"/>
                <a:gd name="connsiteX19" fmla="*/ 656683 w 2572214"/>
                <a:gd name="connsiteY19" fmla="*/ 587297 h 810322"/>
                <a:gd name="connsiteX20" fmla="*/ 522868 w 2572214"/>
                <a:gd name="connsiteY20" fmla="*/ 597209 h 810322"/>
                <a:gd name="connsiteX21" fmla="*/ 421268 w 2572214"/>
                <a:gd name="connsiteY21" fmla="*/ 597209 h 810322"/>
                <a:gd name="connsiteX22" fmla="*/ 302322 w 2572214"/>
                <a:gd name="connsiteY22" fmla="*/ 607122 h 810322"/>
                <a:gd name="connsiteX23" fmla="*/ 170985 w 2572214"/>
                <a:gd name="connsiteY23" fmla="*/ 641814 h 810322"/>
                <a:gd name="connsiteX24" fmla="*/ 89210 w 2572214"/>
                <a:gd name="connsiteY24" fmla="*/ 656683 h 810322"/>
                <a:gd name="connsiteX25" fmla="*/ 0 w 2572214"/>
                <a:gd name="connsiteY25" fmla="*/ 669073 h 810322"/>
                <a:gd name="connsiteX26" fmla="*/ 7434 w 2572214"/>
                <a:gd name="connsiteY26" fmla="*/ 800409 h 810322"/>
                <a:gd name="connsiteX27" fmla="*/ 136292 w 2572214"/>
                <a:gd name="connsiteY27" fmla="*/ 763239 h 810322"/>
                <a:gd name="connsiteX28" fmla="*/ 287453 w 2572214"/>
                <a:gd name="connsiteY28" fmla="*/ 713678 h 810322"/>
                <a:gd name="connsiteX29" fmla="*/ 398966 w 2572214"/>
                <a:gd name="connsiteY29" fmla="*/ 688897 h 810322"/>
                <a:gd name="connsiteX30" fmla="*/ 500566 w 2572214"/>
                <a:gd name="connsiteY30" fmla="*/ 686419 h 810322"/>
                <a:gd name="connsiteX31" fmla="*/ 485697 w 2572214"/>
                <a:gd name="connsiteY31" fmla="*/ 807844 h 810322"/>
                <a:gd name="connsiteX32" fmla="*/ 550127 w 2572214"/>
                <a:gd name="connsiteY32" fmla="*/ 810322 h 810322"/>
                <a:gd name="connsiteX33" fmla="*/ 681463 w 2572214"/>
                <a:gd name="connsiteY33" fmla="*/ 795453 h 810322"/>
                <a:gd name="connsiteX34" fmla="*/ 864839 w 2572214"/>
                <a:gd name="connsiteY34" fmla="*/ 750848 h 810322"/>
                <a:gd name="connsiteX35" fmla="*/ 949092 w 2572214"/>
                <a:gd name="connsiteY35" fmla="*/ 731024 h 810322"/>
                <a:gd name="connsiteX36" fmla="*/ 1048214 w 2572214"/>
                <a:gd name="connsiteY36" fmla="*/ 716156 h 810322"/>
                <a:gd name="connsiteX37" fmla="*/ 1043258 w 2572214"/>
                <a:gd name="connsiteY37" fmla="*/ 745892 h 810322"/>
                <a:gd name="connsiteX38" fmla="*/ 1152292 w 2572214"/>
                <a:gd name="connsiteY38" fmla="*/ 755805 h 810322"/>
                <a:gd name="connsiteX39" fmla="*/ 1370361 w 2572214"/>
                <a:gd name="connsiteY39" fmla="*/ 721112 h 810322"/>
                <a:gd name="connsiteX40" fmla="*/ 1541346 w 2572214"/>
                <a:gd name="connsiteY40" fmla="*/ 693853 h 810322"/>
                <a:gd name="connsiteX41" fmla="*/ 1699941 w 2572214"/>
                <a:gd name="connsiteY41" fmla="*/ 651726 h 810322"/>
                <a:gd name="connsiteX42" fmla="*/ 1915531 w 2572214"/>
                <a:gd name="connsiteY42" fmla="*/ 589775 h 810322"/>
                <a:gd name="connsiteX43" fmla="*/ 2175727 w 2572214"/>
                <a:gd name="connsiteY43" fmla="*/ 527824 h 810322"/>
                <a:gd name="connsiteX44" fmla="*/ 2274849 w 2572214"/>
                <a:gd name="connsiteY44" fmla="*/ 498087 h 810322"/>
                <a:gd name="connsiteX45" fmla="*/ 2371492 w 2572214"/>
                <a:gd name="connsiteY45" fmla="*/ 470829 h 810322"/>
                <a:gd name="connsiteX46" fmla="*/ 2329366 w 2572214"/>
                <a:gd name="connsiteY46" fmla="*/ 418790 h 810322"/>
                <a:gd name="connsiteX47" fmla="*/ 2361580 w 2572214"/>
                <a:gd name="connsiteY47" fmla="*/ 403922 h 810322"/>
                <a:gd name="connsiteX48" fmla="*/ 2408663 w 2572214"/>
                <a:gd name="connsiteY48" fmla="*/ 391531 h 810322"/>
                <a:gd name="connsiteX49" fmla="*/ 2490439 w 2572214"/>
                <a:gd name="connsiteY49" fmla="*/ 401444 h 810322"/>
                <a:gd name="connsiteX50" fmla="*/ 2567258 w 2572214"/>
                <a:gd name="connsiteY50" fmla="*/ 391531 h 810322"/>
                <a:gd name="connsiteX0" fmla="*/ 2567258 w 2572214"/>
                <a:gd name="connsiteY0" fmla="*/ 391531 h 810322"/>
                <a:gd name="connsiteX1" fmla="*/ 2572214 w 2572214"/>
                <a:gd name="connsiteY1" fmla="*/ 200722 h 810322"/>
                <a:gd name="connsiteX2" fmla="*/ 2391317 w 2572214"/>
                <a:gd name="connsiteY2" fmla="*/ 163551 h 810322"/>
                <a:gd name="connsiteX3" fmla="*/ 2250068 w 2572214"/>
                <a:gd name="connsiteY3" fmla="*/ 126380 h 810322"/>
                <a:gd name="connsiteX4" fmla="*/ 2118731 w 2572214"/>
                <a:gd name="connsiteY4" fmla="*/ 96644 h 810322"/>
                <a:gd name="connsiteX5" fmla="*/ 2041912 w 2572214"/>
                <a:gd name="connsiteY5" fmla="*/ 69385 h 810322"/>
                <a:gd name="connsiteX6" fmla="*/ 1970049 w 2572214"/>
                <a:gd name="connsiteY6" fmla="*/ 39648 h 810322"/>
                <a:gd name="connsiteX7" fmla="*/ 1888273 w 2572214"/>
                <a:gd name="connsiteY7" fmla="*/ 0 h 810322"/>
                <a:gd name="connsiteX8" fmla="*/ 1836234 w 2572214"/>
                <a:gd name="connsiteY8" fmla="*/ 19824 h 810322"/>
                <a:gd name="connsiteX9" fmla="*/ 1796585 w 2572214"/>
                <a:gd name="connsiteY9" fmla="*/ 47083 h 810322"/>
                <a:gd name="connsiteX10" fmla="*/ 1749502 w 2572214"/>
                <a:gd name="connsiteY10" fmla="*/ 111512 h 810322"/>
                <a:gd name="connsiteX11" fmla="*/ 1712331 w 2572214"/>
                <a:gd name="connsiteY11" fmla="*/ 141248 h 810322"/>
                <a:gd name="connsiteX12" fmla="*/ 1633034 w 2572214"/>
                <a:gd name="connsiteY12" fmla="*/ 208156 h 810322"/>
                <a:gd name="connsiteX13" fmla="*/ 1536390 w 2572214"/>
                <a:gd name="connsiteY13" fmla="*/ 282497 h 810322"/>
                <a:gd name="connsiteX14" fmla="*/ 1444702 w 2572214"/>
                <a:gd name="connsiteY14" fmla="*/ 334536 h 810322"/>
                <a:gd name="connsiteX15" fmla="*/ 1367838 w 2572214"/>
                <a:gd name="connsiteY15" fmla="*/ 399939 h 810322"/>
                <a:gd name="connsiteX16" fmla="*/ 1181498 w 2572214"/>
                <a:gd name="connsiteY16" fmla="*/ 474280 h 810322"/>
                <a:gd name="connsiteX17" fmla="*/ 990202 w 2572214"/>
                <a:gd name="connsiteY17" fmla="*/ 529041 h 810322"/>
                <a:gd name="connsiteX18" fmla="*/ 790497 w 2572214"/>
                <a:gd name="connsiteY18" fmla="*/ 567473 h 810322"/>
                <a:gd name="connsiteX19" fmla="*/ 656683 w 2572214"/>
                <a:gd name="connsiteY19" fmla="*/ 587297 h 810322"/>
                <a:gd name="connsiteX20" fmla="*/ 522868 w 2572214"/>
                <a:gd name="connsiteY20" fmla="*/ 597209 h 810322"/>
                <a:gd name="connsiteX21" fmla="*/ 421268 w 2572214"/>
                <a:gd name="connsiteY21" fmla="*/ 597209 h 810322"/>
                <a:gd name="connsiteX22" fmla="*/ 302322 w 2572214"/>
                <a:gd name="connsiteY22" fmla="*/ 607122 h 810322"/>
                <a:gd name="connsiteX23" fmla="*/ 170985 w 2572214"/>
                <a:gd name="connsiteY23" fmla="*/ 641814 h 810322"/>
                <a:gd name="connsiteX24" fmla="*/ 89210 w 2572214"/>
                <a:gd name="connsiteY24" fmla="*/ 656683 h 810322"/>
                <a:gd name="connsiteX25" fmla="*/ 0 w 2572214"/>
                <a:gd name="connsiteY25" fmla="*/ 669073 h 810322"/>
                <a:gd name="connsiteX26" fmla="*/ 7434 w 2572214"/>
                <a:gd name="connsiteY26" fmla="*/ 800409 h 810322"/>
                <a:gd name="connsiteX27" fmla="*/ 136292 w 2572214"/>
                <a:gd name="connsiteY27" fmla="*/ 763239 h 810322"/>
                <a:gd name="connsiteX28" fmla="*/ 287453 w 2572214"/>
                <a:gd name="connsiteY28" fmla="*/ 713678 h 810322"/>
                <a:gd name="connsiteX29" fmla="*/ 398966 w 2572214"/>
                <a:gd name="connsiteY29" fmla="*/ 688897 h 810322"/>
                <a:gd name="connsiteX30" fmla="*/ 500566 w 2572214"/>
                <a:gd name="connsiteY30" fmla="*/ 686419 h 810322"/>
                <a:gd name="connsiteX31" fmla="*/ 485697 w 2572214"/>
                <a:gd name="connsiteY31" fmla="*/ 807844 h 810322"/>
                <a:gd name="connsiteX32" fmla="*/ 550127 w 2572214"/>
                <a:gd name="connsiteY32" fmla="*/ 810322 h 810322"/>
                <a:gd name="connsiteX33" fmla="*/ 681463 w 2572214"/>
                <a:gd name="connsiteY33" fmla="*/ 795453 h 810322"/>
                <a:gd name="connsiteX34" fmla="*/ 864839 w 2572214"/>
                <a:gd name="connsiteY34" fmla="*/ 750848 h 810322"/>
                <a:gd name="connsiteX35" fmla="*/ 949092 w 2572214"/>
                <a:gd name="connsiteY35" fmla="*/ 731024 h 810322"/>
                <a:gd name="connsiteX36" fmla="*/ 1048214 w 2572214"/>
                <a:gd name="connsiteY36" fmla="*/ 716156 h 810322"/>
                <a:gd name="connsiteX37" fmla="*/ 1043258 w 2572214"/>
                <a:gd name="connsiteY37" fmla="*/ 745892 h 810322"/>
                <a:gd name="connsiteX38" fmla="*/ 1152292 w 2572214"/>
                <a:gd name="connsiteY38" fmla="*/ 755805 h 810322"/>
                <a:gd name="connsiteX39" fmla="*/ 1370361 w 2572214"/>
                <a:gd name="connsiteY39" fmla="*/ 721112 h 810322"/>
                <a:gd name="connsiteX40" fmla="*/ 1541346 w 2572214"/>
                <a:gd name="connsiteY40" fmla="*/ 693853 h 810322"/>
                <a:gd name="connsiteX41" fmla="*/ 1699941 w 2572214"/>
                <a:gd name="connsiteY41" fmla="*/ 651726 h 810322"/>
                <a:gd name="connsiteX42" fmla="*/ 1915531 w 2572214"/>
                <a:gd name="connsiteY42" fmla="*/ 589775 h 810322"/>
                <a:gd name="connsiteX43" fmla="*/ 2175727 w 2572214"/>
                <a:gd name="connsiteY43" fmla="*/ 527824 h 810322"/>
                <a:gd name="connsiteX44" fmla="*/ 2274849 w 2572214"/>
                <a:gd name="connsiteY44" fmla="*/ 498087 h 810322"/>
                <a:gd name="connsiteX45" fmla="*/ 2371492 w 2572214"/>
                <a:gd name="connsiteY45" fmla="*/ 470829 h 810322"/>
                <a:gd name="connsiteX46" fmla="*/ 2329366 w 2572214"/>
                <a:gd name="connsiteY46" fmla="*/ 418790 h 810322"/>
                <a:gd name="connsiteX47" fmla="*/ 2361580 w 2572214"/>
                <a:gd name="connsiteY47" fmla="*/ 403922 h 810322"/>
                <a:gd name="connsiteX48" fmla="*/ 2408663 w 2572214"/>
                <a:gd name="connsiteY48" fmla="*/ 391531 h 810322"/>
                <a:gd name="connsiteX49" fmla="*/ 2490439 w 2572214"/>
                <a:gd name="connsiteY49" fmla="*/ 401444 h 810322"/>
                <a:gd name="connsiteX50" fmla="*/ 2567258 w 2572214"/>
                <a:gd name="connsiteY50" fmla="*/ 391531 h 810322"/>
                <a:gd name="connsiteX0" fmla="*/ 2567258 w 2572214"/>
                <a:gd name="connsiteY0" fmla="*/ 391531 h 810322"/>
                <a:gd name="connsiteX1" fmla="*/ 2572214 w 2572214"/>
                <a:gd name="connsiteY1" fmla="*/ 200722 h 810322"/>
                <a:gd name="connsiteX2" fmla="*/ 2391317 w 2572214"/>
                <a:gd name="connsiteY2" fmla="*/ 163551 h 810322"/>
                <a:gd name="connsiteX3" fmla="*/ 2250068 w 2572214"/>
                <a:gd name="connsiteY3" fmla="*/ 126380 h 810322"/>
                <a:gd name="connsiteX4" fmla="*/ 2118731 w 2572214"/>
                <a:gd name="connsiteY4" fmla="*/ 96644 h 810322"/>
                <a:gd name="connsiteX5" fmla="*/ 2041912 w 2572214"/>
                <a:gd name="connsiteY5" fmla="*/ 69385 h 810322"/>
                <a:gd name="connsiteX6" fmla="*/ 1970049 w 2572214"/>
                <a:gd name="connsiteY6" fmla="*/ 39648 h 810322"/>
                <a:gd name="connsiteX7" fmla="*/ 1888273 w 2572214"/>
                <a:gd name="connsiteY7" fmla="*/ 0 h 810322"/>
                <a:gd name="connsiteX8" fmla="*/ 1836234 w 2572214"/>
                <a:gd name="connsiteY8" fmla="*/ 19824 h 810322"/>
                <a:gd name="connsiteX9" fmla="*/ 1796585 w 2572214"/>
                <a:gd name="connsiteY9" fmla="*/ 47083 h 810322"/>
                <a:gd name="connsiteX10" fmla="*/ 1749502 w 2572214"/>
                <a:gd name="connsiteY10" fmla="*/ 111512 h 810322"/>
                <a:gd name="connsiteX11" fmla="*/ 1712331 w 2572214"/>
                <a:gd name="connsiteY11" fmla="*/ 141248 h 810322"/>
                <a:gd name="connsiteX12" fmla="*/ 1633034 w 2572214"/>
                <a:gd name="connsiteY12" fmla="*/ 208156 h 810322"/>
                <a:gd name="connsiteX13" fmla="*/ 1536390 w 2572214"/>
                <a:gd name="connsiteY13" fmla="*/ 282497 h 810322"/>
                <a:gd name="connsiteX14" fmla="*/ 1493688 w 2572214"/>
                <a:gd name="connsiteY14" fmla="*/ 337257 h 810322"/>
                <a:gd name="connsiteX15" fmla="*/ 1367838 w 2572214"/>
                <a:gd name="connsiteY15" fmla="*/ 399939 h 810322"/>
                <a:gd name="connsiteX16" fmla="*/ 1181498 w 2572214"/>
                <a:gd name="connsiteY16" fmla="*/ 474280 h 810322"/>
                <a:gd name="connsiteX17" fmla="*/ 990202 w 2572214"/>
                <a:gd name="connsiteY17" fmla="*/ 529041 h 810322"/>
                <a:gd name="connsiteX18" fmla="*/ 790497 w 2572214"/>
                <a:gd name="connsiteY18" fmla="*/ 567473 h 810322"/>
                <a:gd name="connsiteX19" fmla="*/ 656683 w 2572214"/>
                <a:gd name="connsiteY19" fmla="*/ 587297 h 810322"/>
                <a:gd name="connsiteX20" fmla="*/ 522868 w 2572214"/>
                <a:gd name="connsiteY20" fmla="*/ 597209 h 810322"/>
                <a:gd name="connsiteX21" fmla="*/ 421268 w 2572214"/>
                <a:gd name="connsiteY21" fmla="*/ 597209 h 810322"/>
                <a:gd name="connsiteX22" fmla="*/ 302322 w 2572214"/>
                <a:gd name="connsiteY22" fmla="*/ 607122 h 810322"/>
                <a:gd name="connsiteX23" fmla="*/ 170985 w 2572214"/>
                <a:gd name="connsiteY23" fmla="*/ 641814 h 810322"/>
                <a:gd name="connsiteX24" fmla="*/ 89210 w 2572214"/>
                <a:gd name="connsiteY24" fmla="*/ 656683 h 810322"/>
                <a:gd name="connsiteX25" fmla="*/ 0 w 2572214"/>
                <a:gd name="connsiteY25" fmla="*/ 669073 h 810322"/>
                <a:gd name="connsiteX26" fmla="*/ 7434 w 2572214"/>
                <a:gd name="connsiteY26" fmla="*/ 800409 h 810322"/>
                <a:gd name="connsiteX27" fmla="*/ 136292 w 2572214"/>
                <a:gd name="connsiteY27" fmla="*/ 763239 h 810322"/>
                <a:gd name="connsiteX28" fmla="*/ 287453 w 2572214"/>
                <a:gd name="connsiteY28" fmla="*/ 713678 h 810322"/>
                <a:gd name="connsiteX29" fmla="*/ 398966 w 2572214"/>
                <a:gd name="connsiteY29" fmla="*/ 688897 h 810322"/>
                <a:gd name="connsiteX30" fmla="*/ 500566 w 2572214"/>
                <a:gd name="connsiteY30" fmla="*/ 686419 h 810322"/>
                <a:gd name="connsiteX31" fmla="*/ 485697 w 2572214"/>
                <a:gd name="connsiteY31" fmla="*/ 807844 h 810322"/>
                <a:gd name="connsiteX32" fmla="*/ 550127 w 2572214"/>
                <a:gd name="connsiteY32" fmla="*/ 810322 h 810322"/>
                <a:gd name="connsiteX33" fmla="*/ 681463 w 2572214"/>
                <a:gd name="connsiteY33" fmla="*/ 795453 h 810322"/>
                <a:gd name="connsiteX34" fmla="*/ 864839 w 2572214"/>
                <a:gd name="connsiteY34" fmla="*/ 750848 h 810322"/>
                <a:gd name="connsiteX35" fmla="*/ 949092 w 2572214"/>
                <a:gd name="connsiteY35" fmla="*/ 731024 h 810322"/>
                <a:gd name="connsiteX36" fmla="*/ 1048214 w 2572214"/>
                <a:gd name="connsiteY36" fmla="*/ 716156 h 810322"/>
                <a:gd name="connsiteX37" fmla="*/ 1043258 w 2572214"/>
                <a:gd name="connsiteY37" fmla="*/ 745892 h 810322"/>
                <a:gd name="connsiteX38" fmla="*/ 1152292 w 2572214"/>
                <a:gd name="connsiteY38" fmla="*/ 755805 h 810322"/>
                <a:gd name="connsiteX39" fmla="*/ 1370361 w 2572214"/>
                <a:gd name="connsiteY39" fmla="*/ 721112 h 810322"/>
                <a:gd name="connsiteX40" fmla="*/ 1541346 w 2572214"/>
                <a:gd name="connsiteY40" fmla="*/ 693853 h 810322"/>
                <a:gd name="connsiteX41" fmla="*/ 1699941 w 2572214"/>
                <a:gd name="connsiteY41" fmla="*/ 651726 h 810322"/>
                <a:gd name="connsiteX42" fmla="*/ 1915531 w 2572214"/>
                <a:gd name="connsiteY42" fmla="*/ 589775 h 810322"/>
                <a:gd name="connsiteX43" fmla="*/ 2175727 w 2572214"/>
                <a:gd name="connsiteY43" fmla="*/ 527824 h 810322"/>
                <a:gd name="connsiteX44" fmla="*/ 2274849 w 2572214"/>
                <a:gd name="connsiteY44" fmla="*/ 498087 h 810322"/>
                <a:gd name="connsiteX45" fmla="*/ 2371492 w 2572214"/>
                <a:gd name="connsiteY45" fmla="*/ 470829 h 810322"/>
                <a:gd name="connsiteX46" fmla="*/ 2329366 w 2572214"/>
                <a:gd name="connsiteY46" fmla="*/ 418790 h 810322"/>
                <a:gd name="connsiteX47" fmla="*/ 2361580 w 2572214"/>
                <a:gd name="connsiteY47" fmla="*/ 403922 h 810322"/>
                <a:gd name="connsiteX48" fmla="*/ 2408663 w 2572214"/>
                <a:gd name="connsiteY48" fmla="*/ 391531 h 810322"/>
                <a:gd name="connsiteX49" fmla="*/ 2490439 w 2572214"/>
                <a:gd name="connsiteY49" fmla="*/ 401444 h 810322"/>
                <a:gd name="connsiteX50" fmla="*/ 2567258 w 2572214"/>
                <a:gd name="connsiteY50" fmla="*/ 391531 h 810322"/>
                <a:gd name="connsiteX0" fmla="*/ 2567258 w 2572214"/>
                <a:gd name="connsiteY0" fmla="*/ 391531 h 810322"/>
                <a:gd name="connsiteX1" fmla="*/ 2572214 w 2572214"/>
                <a:gd name="connsiteY1" fmla="*/ 200722 h 810322"/>
                <a:gd name="connsiteX2" fmla="*/ 2391317 w 2572214"/>
                <a:gd name="connsiteY2" fmla="*/ 163551 h 810322"/>
                <a:gd name="connsiteX3" fmla="*/ 2250068 w 2572214"/>
                <a:gd name="connsiteY3" fmla="*/ 126380 h 810322"/>
                <a:gd name="connsiteX4" fmla="*/ 2118731 w 2572214"/>
                <a:gd name="connsiteY4" fmla="*/ 96644 h 810322"/>
                <a:gd name="connsiteX5" fmla="*/ 2041912 w 2572214"/>
                <a:gd name="connsiteY5" fmla="*/ 69385 h 810322"/>
                <a:gd name="connsiteX6" fmla="*/ 1970049 w 2572214"/>
                <a:gd name="connsiteY6" fmla="*/ 39648 h 810322"/>
                <a:gd name="connsiteX7" fmla="*/ 1888273 w 2572214"/>
                <a:gd name="connsiteY7" fmla="*/ 0 h 810322"/>
                <a:gd name="connsiteX8" fmla="*/ 1836234 w 2572214"/>
                <a:gd name="connsiteY8" fmla="*/ 19824 h 810322"/>
                <a:gd name="connsiteX9" fmla="*/ 1796585 w 2572214"/>
                <a:gd name="connsiteY9" fmla="*/ 47083 h 810322"/>
                <a:gd name="connsiteX10" fmla="*/ 1749502 w 2572214"/>
                <a:gd name="connsiteY10" fmla="*/ 111512 h 810322"/>
                <a:gd name="connsiteX11" fmla="*/ 1712331 w 2572214"/>
                <a:gd name="connsiteY11" fmla="*/ 141248 h 810322"/>
                <a:gd name="connsiteX12" fmla="*/ 1646641 w 2572214"/>
                <a:gd name="connsiteY12" fmla="*/ 219041 h 810322"/>
                <a:gd name="connsiteX13" fmla="*/ 1536390 w 2572214"/>
                <a:gd name="connsiteY13" fmla="*/ 282497 h 810322"/>
                <a:gd name="connsiteX14" fmla="*/ 1493688 w 2572214"/>
                <a:gd name="connsiteY14" fmla="*/ 337257 h 810322"/>
                <a:gd name="connsiteX15" fmla="*/ 1367838 w 2572214"/>
                <a:gd name="connsiteY15" fmla="*/ 399939 h 810322"/>
                <a:gd name="connsiteX16" fmla="*/ 1181498 w 2572214"/>
                <a:gd name="connsiteY16" fmla="*/ 474280 h 810322"/>
                <a:gd name="connsiteX17" fmla="*/ 990202 w 2572214"/>
                <a:gd name="connsiteY17" fmla="*/ 529041 h 810322"/>
                <a:gd name="connsiteX18" fmla="*/ 790497 w 2572214"/>
                <a:gd name="connsiteY18" fmla="*/ 567473 h 810322"/>
                <a:gd name="connsiteX19" fmla="*/ 656683 w 2572214"/>
                <a:gd name="connsiteY19" fmla="*/ 587297 h 810322"/>
                <a:gd name="connsiteX20" fmla="*/ 522868 w 2572214"/>
                <a:gd name="connsiteY20" fmla="*/ 597209 h 810322"/>
                <a:gd name="connsiteX21" fmla="*/ 421268 w 2572214"/>
                <a:gd name="connsiteY21" fmla="*/ 597209 h 810322"/>
                <a:gd name="connsiteX22" fmla="*/ 302322 w 2572214"/>
                <a:gd name="connsiteY22" fmla="*/ 607122 h 810322"/>
                <a:gd name="connsiteX23" fmla="*/ 170985 w 2572214"/>
                <a:gd name="connsiteY23" fmla="*/ 641814 h 810322"/>
                <a:gd name="connsiteX24" fmla="*/ 89210 w 2572214"/>
                <a:gd name="connsiteY24" fmla="*/ 656683 h 810322"/>
                <a:gd name="connsiteX25" fmla="*/ 0 w 2572214"/>
                <a:gd name="connsiteY25" fmla="*/ 669073 h 810322"/>
                <a:gd name="connsiteX26" fmla="*/ 7434 w 2572214"/>
                <a:gd name="connsiteY26" fmla="*/ 800409 h 810322"/>
                <a:gd name="connsiteX27" fmla="*/ 136292 w 2572214"/>
                <a:gd name="connsiteY27" fmla="*/ 763239 h 810322"/>
                <a:gd name="connsiteX28" fmla="*/ 287453 w 2572214"/>
                <a:gd name="connsiteY28" fmla="*/ 713678 h 810322"/>
                <a:gd name="connsiteX29" fmla="*/ 398966 w 2572214"/>
                <a:gd name="connsiteY29" fmla="*/ 688897 h 810322"/>
                <a:gd name="connsiteX30" fmla="*/ 500566 w 2572214"/>
                <a:gd name="connsiteY30" fmla="*/ 686419 h 810322"/>
                <a:gd name="connsiteX31" fmla="*/ 485697 w 2572214"/>
                <a:gd name="connsiteY31" fmla="*/ 807844 h 810322"/>
                <a:gd name="connsiteX32" fmla="*/ 550127 w 2572214"/>
                <a:gd name="connsiteY32" fmla="*/ 810322 h 810322"/>
                <a:gd name="connsiteX33" fmla="*/ 681463 w 2572214"/>
                <a:gd name="connsiteY33" fmla="*/ 795453 h 810322"/>
                <a:gd name="connsiteX34" fmla="*/ 864839 w 2572214"/>
                <a:gd name="connsiteY34" fmla="*/ 750848 h 810322"/>
                <a:gd name="connsiteX35" fmla="*/ 949092 w 2572214"/>
                <a:gd name="connsiteY35" fmla="*/ 731024 h 810322"/>
                <a:gd name="connsiteX36" fmla="*/ 1048214 w 2572214"/>
                <a:gd name="connsiteY36" fmla="*/ 716156 h 810322"/>
                <a:gd name="connsiteX37" fmla="*/ 1043258 w 2572214"/>
                <a:gd name="connsiteY37" fmla="*/ 745892 h 810322"/>
                <a:gd name="connsiteX38" fmla="*/ 1152292 w 2572214"/>
                <a:gd name="connsiteY38" fmla="*/ 755805 h 810322"/>
                <a:gd name="connsiteX39" fmla="*/ 1370361 w 2572214"/>
                <a:gd name="connsiteY39" fmla="*/ 721112 h 810322"/>
                <a:gd name="connsiteX40" fmla="*/ 1541346 w 2572214"/>
                <a:gd name="connsiteY40" fmla="*/ 693853 h 810322"/>
                <a:gd name="connsiteX41" fmla="*/ 1699941 w 2572214"/>
                <a:gd name="connsiteY41" fmla="*/ 651726 h 810322"/>
                <a:gd name="connsiteX42" fmla="*/ 1915531 w 2572214"/>
                <a:gd name="connsiteY42" fmla="*/ 589775 h 810322"/>
                <a:gd name="connsiteX43" fmla="*/ 2175727 w 2572214"/>
                <a:gd name="connsiteY43" fmla="*/ 527824 h 810322"/>
                <a:gd name="connsiteX44" fmla="*/ 2274849 w 2572214"/>
                <a:gd name="connsiteY44" fmla="*/ 498087 h 810322"/>
                <a:gd name="connsiteX45" fmla="*/ 2371492 w 2572214"/>
                <a:gd name="connsiteY45" fmla="*/ 470829 h 810322"/>
                <a:gd name="connsiteX46" fmla="*/ 2329366 w 2572214"/>
                <a:gd name="connsiteY46" fmla="*/ 418790 h 810322"/>
                <a:gd name="connsiteX47" fmla="*/ 2361580 w 2572214"/>
                <a:gd name="connsiteY47" fmla="*/ 403922 h 810322"/>
                <a:gd name="connsiteX48" fmla="*/ 2408663 w 2572214"/>
                <a:gd name="connsiteY48" fmla="*/ 391531 h 810322"/>
                <a:gd name="connsiteX49" fmla="*/ 2490439 w 2572214"/>
                <a:gd name="connsiteY49" fmla="*/ 401444 h 810322"/>
                <a:gd name="connsiteX50" fmla="*/ 2567258 w 2572214"/>
                <a:gd name="connsiteY50" fmla="*/ 391531 h 810322"/>
                <a:gd name="connsiteX0" fmla="*/ 2567258 w 2572214"/>
                <a:gd name="connsiteY0" fmla="*/ 391531 h 810322"/>
                <a:gd name="connsiteX1" fmla="*/ 2572214 w 2572214"/>
                <a:gd name="connsiteY1" fmla="*/ 200722 h 810322"/>
                <a:gd name="connsiteX2" fmla="*/ 2391317 w 2572214"/>
                <a:gd name="connsiteY2" fmla="*/ 163551 h 810322"/>
                <a:gd name="connsiteX3" fmla="*/ 2250068 w 2572214"/>
                <a:gd name="connsiteY3" fmla="*/ 126380 h 810322"/>
                <a:gd name="connsiteX4" fmla="*/ 2118731 w 2572214"/>
                <a:gd name="connsiteY4" fmla="*/ 96644 h 810322"/>
                <a:gd name="connsiteX5" fmla="*/ 2041912 w 2572214"/>
                <a:gd name="connsiteY5" fmla="*/ 69385 h 810322"/>
                <a:gd name="connsiteX6" fmla="*/ 1970049 w 2572214"/>
                <a:gd name="connsiteY6" fmla="*/ 39648 h 810322"/>
                <a:gd name="connsiteX7" fmla="*/ 1888273 w 2572214"/>
                <a:gd name="connsiteY7" fmla="*/ 0 h 810322"/>
                <a:gd name="connsiteX8" fmla="*/ 1836234 w 2572214"/>
                <a:gd name="connsiteY8" fmla="*/ 19824 h 810322"/>
                <a:gd name="connsiteX9" fmla="*/ 1796585 w 2572214"/>
                <a:gd name="connsiteY9" fmla="*/ 47083 h 810322"/>
                <a:gd name="connsiteX10" fmla="*/ 1749502 w 2572214"/>
                <a:gd name="connsiteY10" fmla="*/ 111512 h 810322"/>
                <a:gd name="connsiteX11" fmla="*/ 1712331 w 2572214"/>
                <a:gd name="connsiteY11" fmla="*/ 141248 h 810322"/>
                <a:gd name="connsiteX12" fmla="*/ 1646641 w 2572214"/>
                <a:gd name="connsiteY12" fmla="*/ 219041 h 810322"/>
                <a:gd name="connsiteX13" fmla="*/ 1590818 w 2572214"/>
                <a:gd name="connsiteY13" fmla="*/ 271612 h 810322"/>
                <a:gd name="connsiteX14" fmla="*/ 1493688 w 2572214"/>
                <a:gd name="connsiteY14" fmla="*/ 337257 h 810322"/>
                <a:gd name="connsiteX15" fmla="*/ 1367838 w 2572214"/>
                <a:gd name="connsiteY15" fmla="*/ 399939 h 810322"/>
                <a:gd name="connsiteX16" fmla="*/ 1181498 w 2572214"/>
                <a:gd name="connsiteY16" fmla="*/ 474280 h 810322"/>
                <a:gd name="connsiteX17" fmla="*/ 990202 w 2572214"/>
                <a:gd name="connsiteY17" fmla="*/ 529041 h 810322"/>
                <a:gd name="connsiteX18" fmla="*/ 790497 w 2572214"/>
                <a:gd name="connsiteY18" fmla="*/ 567473 h 810322"/>
                <a:gd name="connsiteX19" fmla="*/ 656683 w 2572214"/>
                <a:gd name="connsiteY19" fmla="*/ 587297 h 810322"/>
                <a:gd name="connsiteX20" fmla="*/ 522868 w 2572214"/>
                <a:gd name="connsiteY20" fmla="*/ 597209 h 810322"/>
                <a:gd name="connsiteX21" fmla="*/ 421268 w 2572214"/>
                <a:gd name="connsiteY21" fmla="*/ 597209 h 810322"/>
                <a:gd name="connsiteX22" fmla="*/ 302322 w 2572214"/>
                <a:gd name="connsiteY22" fmla="*/ 607122 h 810322"/>
                <a:gd name="connsiteX23" fmla="*/ 170985 w 2572214"/>
                <a:gd name="connsiteY23" fmla="*/ 641814 h 810322"/>
                <a:gd name="connsiteX24" fmla="*/ 89210 w 2572214"/>
                <a:gd name="connsiteY24" fmla="*/ 656683 h 810322"/>
                <a:gd name="connsiteX25" fmla="*/ 0 w 2572214"/>
                <a:gd name="connsiteY25" fmla="*/ 669073 h 810322"/>
                <a:gd name="connsiteX26" fmla="*/ 7434 w 2572214"/>
                <a:gd name="connsiteY26" fmla="*/ 800409 h 810322"/>
                <a:gd name="connsiteX27" fmla="*/ 136292 w 2572214"/>
                <a:gd name="connsiteY27" fmla="*/ 763239 h 810322"/>
                <a:gd name="connsiteX28" fmla="*/ 287453 w 2572214"/>
                <a:gd name="connsiteY28" fmla="*/ 713678 h 810322"/>
                <a:gd name="connsiteX29" fmla="*/ 398966 w 2572214"/>
                <a:gd name="connsiteY29" fmla="*/ 688897 h 810322"/>
                <a:gd name="connsiteX30" fmla="*/ 500566 w 2572214"/>
                <a:gd name="connsiteY30" fmla="*/ 686419 h 810322"/>
                <a:gd name="connsiteX31" fmla="*/ 485697 w 2572214"/>
                <a:gd name="connsiteY31" fmla="*/ 807844 h 810322"/>
                <a:gd name="connsiteX32" fmla="*/ 550127 w 2572214"/>
                <a:gd name="connsiteY32" fmla="*/ 810322 h 810322"/>
                <a:gd name="connsiteX33" fmla="*/ 681463 w 2572214"/>
                <a:gd name="connsiteY33" fmla="*/ 795453 h 810322"/>
                <a:gd name="connsiteX34" fmla="*/ 864839 w 2572214"/>
                <a:gd name="connsiteY34" fmla="*/ 750848 h 810322"/>
                <a:gd name="connsiteX35" fmla="*/ 949092 w 2572214"/>
                <a:gd name="connsiteY35" fmla="*/ 731024 h 810322"/>
                <a:gd name="connsiteX36" fmla="*/ 1048214 w 2572214"/>
                <a:gd name="connsiteY36" fmla="*/ 716156 h 810322"/>
                <a:gd name="connsiteX37" fmla="*/ 1043258 w 2572214"/>
                <a:gd name="connsiteY37" fmla="*/ 745892 h 810322"/>
                <a:gd name="connsiteX38" fmla="*/ 1152292 w 2572214"/>
                <a:gd name="connsiteY38" fmla="*/ 755805 h 810322"/>
                <a:gd name="connsiteX39" fmla="*/ 1370361 w 2572214"/>
                <a:gd name="connsiteY39" fmla="*/ 721112 h 810322"/>
                <a:gd name="connsiteX40" fmla="*/ 1541346 w 2572214"/>
                <a:gd name="connsiteY40" fmla="*/ 693853 h 810322"/>
                <a:gd name="connsiteX41" fmla="*/ 1699941 w 2572214"/>
                <a:gd name="connsiteY41" fmla="*/ 651726 h 810322"/>
                <a:gd name="connsiteX42" fmla="*/ 1915531 w 2572214"/>
                <a:gd name="connsiteY42" fmla="*/ 589775 h 810322"/>
                <a:gd name="connsiteX43" fmla="*/ 2175727 w 2572214"/>
                <a:gd name="connsiteY43" fmla="*/ 527824 h 810322"/>
                <a:gd name="connsiteX44" fmla="*/ 2274849 w 2572214"/>
                <a:gd name="connsiteY44" fmla="*/ 498087 h 810322"/>
                <a:gd name="connsiteX45" fmla="*/ 2371492 w 2572214"/>
                <a:gd name="connsiteY45" fmla="*/ 470829 h 810322"/>
                <a:gd name="connsiteX46" fmla="*/ 2329366 w 2572214"/>
                <a:gd name="connsiteY46" fmla="*/ 418790 h 810322"/>
                <a:gd name="connsiteX47" fmla="*/ 2361580 w 2572214"/>
                <a:gd name="connsiteY47" fmla="*/ 403922 h 810322"/>
                <a:gd name="connsiteX48" fmla="*/ 2408663 w 2572214"/>
                <a:gd name="connsiteY48" fmla="*/ 391531 h 810322"/>
                <a:gd name="connsiteX49" fmla="*/ 2490439 w 2572214"/>
                <a:gd name="connsiteY49" fmla="*/ 401444 h 810322"/>
                <a:gd name="connsiteX50" fmla="*/ 2567258 w 2572214"/>
                <a:gd name="connsiteY50" fmla="*/ 391531 h 810322"/>
                <a:gd name="connsiteX0" fmla="*/ 2567258 w 2572214"/>
                <a:gd name="connsiteY0" fmla="*/ 391531 h 810322"/>
                <a:gd name="connsiteX1" fmla="*/ 2572214 w 2572214"/>
                <a:gd name="connsiteY1" fmla="*/ 200722 h 810322"/>
                <a:gd name="connsiteX2" fmla="*/ 2391317 w 2572214"/>
                <a:gd name="connsiteY2" fmla="*/ 163551 h 810322"/>
                <a:gd name="connsiteX3" fmla="*/ 2250068 w 2572214"/>
                <a:gd name="connsiteY3" fmla="*/ 126380 h 810322"/>
                <a:gd name="connsiteX4" fmla="*/ 2118731 w 2572214"/>
                <a:gd name="connsiteY4" fmla="*/ 96644 h 810322"/>
                <a:gd name="connsiteX5" fmla="*/ 2041912 w 2572214"/>
                <a:gd name="connsiteY5" fmla="*/ 69385 h 810322"/>
                <a:gd name="connsiteX6" fmla="*/ 1970049 w 2572214"/>
                <a:gd name="connsiteY6" fmla="*/ 39648 h 810322"/>
                <a:gd name="connsiteX7" fmla="*/ 1888273 w 2572214"/>
                <a:gd name="connsiteY7" fmla="*/ 0 h 810322"/>
                <a:gd name="connsiteX8" fmla="*/ 1836234 w 2572214"/>
                <a:gd name="connsiteY8" fmla="*/ 19824 h 810322"/>
                <a:gd name="connsiteX9" fmla="*/ 1796585 w 2572214"/>
                <a:gd name="connsiteY9" fmla="*/ 47083 h 810322"/>
                <a:gd name="connsiteX10" fmla="*/ 1749502 w 2572214"/>
                <a:gd name="connsiteY10" fmla="*/ 111512 h 810322"/>
                <a:gd name="connsiteX11" fmla="*/ 1712331 w 2572214"/>
                <a:gd name="connsiteY11" fmla="*/ 141248 h 810322"/>
                <a:gd name="connsiteX12" fmla="*/ 1646641 w 2572214"/>
                <a:gd name="connsiteY12" fmla="*/ 219041 h 810322"/>
                <a:gd name="connsiteX13" fmla="*/ 1590818 w 2572214"/>
                <a:gd name="connsiteY13" fmla="*/ 271612 h 810322"/>
                <a:gd name="connsiteX14" fmla="*/ 1493688 w 2572214"/>
                <a:gd name="connsiteY14" fmla="*/ 337257 h 810322"/>
                <a:gd name="connsiteX15" fmla="*/ 1367838 w 2572214"/>
                <a:gd name="connsiteY15" fmla="*/ 399939 h 810322"/>
                <a:gd name="connsiteX16" fmla="*/ 1181498 w 2572214"/>
                <a:gd name="connsiteY16" fmla="*/ 474280 h 810322"/>
                <a:gd name="connsiteX17" fmla="*/ 990202 w 2572214"/>
                <a:gd name="connsiteY17" fmla="*/ 529041 h 810322"/>
                <a:gd name="connsiteX18" fmla="*/ 790497 w 2572214"/>
                <a:gd name="connsiteY18" fmla="*/ 567473 h 810322"/>
                <a:gd name="connsiteX19" fmla="*/ 656683 w 2572214"/>
                <a:gd name="connsiteY19" fmla="*/ 587297 h 810322"/>
                <a:gd name="connsiteX20" fmla="*/ 522868 w 2572214"/>
                <a:gd name="connsiteY20" fmla="*/ 597209 h 810322"/>
                <a:gd name="connsiteX21" fmla="*/ 421268 w 2572214"/>
                <a:gd name="connsiteY21" fmla="*/ 597209 h 810322"/>
                <a:gd name="connsiteX22" fmla="*/ 302322 w 2572214"/>
                <a:gd name="connsiteY22" fmla="*/ 607122 h 810322"/>
                <a:gd name="connsiteX23" fmla="*/ 179149 w 2572214"/>
                <a:gd name="connsiteY23" fmla="*/ 617322 h 810322"/>
                <a:gd name="connsiteX24" fmla="*/ 89210 w 2572214"/>
                <a:gd name="connsiteY24" fmla="*/ 656683 h 810322"/>
                <a:gd name="connsiteX25" fmla="*/ 0 w 2572214"/>
                <a:gd name="connsiteY25" fmla="*/ 669073 h 810322"/>
                <a:gd name="connsiteX26" fmla="*/ 7434 w 2572214"/>
                <a:gd name="connsiteY26" fmla="*/ 800409 h 810322"/>
                <a:gd name="connsiteX27" fmla="*/ 136292 w 2572214"/>
                <a:gd name="connsiteY27" fmla="*/ 763239 h 810322"/>
                <a:gd name="connsiteX28" fmla="*/ 287453 w 2572214"/>
                <a:gd name="connsiteY28" fmla="*/ 713678 h 810322"/>
                <a:gd name="connsiteX29" fmla="*/ 398966 w 2572214"/>
                <a:gd name="connsiteY29" fmla="*/ 688897 h 810322"/>
                <a:gd name="connsiteX30" fmla="*/ 500566 w 2572214"/>
                <a:gd name="connsiteY30" fmla="*/ 686419 h 810322"/>
                <a:gd name="connsiteX31" fmla="*/ 485697 w 2572214"/>
                <a:gd name="connsiteY31" fmla="*/ 807844 h 810322"/>
                <a:gd name="connsiteX32" fmla="*/ 550127 w 2572214"/>
                <a:gd name="connsiteY32" fmla="*/ 810322 h 810322"/>
                <a:gd name="connsiteX33" fmla="*/ 681463 w 2572214"/>
                <a:gd name="connsiteY33" fmla="*/ 795453 h 810322"/>
                <a:gd name="connsiteX34" fmla="*/ 864839 w 2572214"/>
                <a:gd name="connsiteY34" fmla="*/ 750848 h 810322"/>
                <a:gd name="connsiteX35" fmla="*/ 949092 w 2572214"/>
                <a:gd name="connsiteY35" fmla="*/ 731024 h 810322"/>
                <a:gd name="connsiteX36" fmla="*/ 1048214 w 2572214"/>
                <a:gd name="connsiteY36" fmla="*/ 716156 h 810322"/>
                <a:gd name="connsiteX37" fmla="*/ 1043258 w 2572214"/>
                <a:gd name="connsiteY37" fmla="*/ 745892 h 810322"/>
                <a:gd name="connsiteX38" fmla="*/ 1152292 w 2572214"/>
                <a:gd name="connsiteY38" fmla="*/ 755805 h 810322"/>
                <a:gd name="connsiteX39" fmla="*/ 1370361 w 2572214"/>
                <a:gd name="connsiteY39" fmla="*/ 721112 h 810322"/>
                <a:gd name="connsiteX40" fmla="*/ 1541346 w 2572214"/>
                <a:gd name="connsiteY40" fmla="*/ 693853 h 810322"/>
                <a:gd name="connsiteX41" fmla="*/ 1699941 w 2572214"/>
                <a:gd name="connsiteY41" fmla="*/ 651726 h 810322"/>
                <a:gd name="connsiteX42" fmla="*/ 1915531 w 2572214"/>
                <a:gd name="connsiteY42" fmla="*/ 589775 h 810322"/>
                <a:gd name="connsiteX43" fmla="*/ 2175727 w 2572214"/>
                <a:gd name="connsiteY43" fmla="*/ 527824 h 810322"/>
                <a:gd name="connsiteX44" fmla="*/ 2274849 w 2572214"/>
                <a:gd name="connsiteY44" fmla="*/ 498087 h 810322"/>
                <a:gd name="connsiteX45" fmla="*/ 2371492 w 2572214"/>
                <a:gd name="connsiteY45" fmla="*/ 470829 h 810322"/>
                <a:gd name="connsiteX46" fmla="*/ 2329366 w 2572214"/>
                <a:gd name="connsiteY46" fmla="*/ 418790 h 810322"/>
                <a:gd name="connsiteX47" fmla="*/ 2361580 w 2572214"/>
                <a:gd name="connsiteY47" fmla="*/ 403922 h 810322"/>
                <a:gd name="connsiteX48" fmla="*/ 2408663 w 2572214"/>
                <a:gd name="connsiteY48" fmla="*/ 391531 h 810322"/>
                <a:gd name="connsiteX49" fmla="*/ 2490439 w 2572214"/>
                <a:gd name="connsiteY49" fmla="*/ 401444 h 810322"/>
                <a:gd name="connsiteX50" fmla="*/ 2567258 w 2572214"/>
                <a:gd name="connsiteY50" fmla="*/ 391531 h 810322"/>
                <a:gd name="connsiteX0" fmla="*/ 2567258 w 2572214"/>
                <a:gd name="connsiteY0" fmla="*/ 391531 h 810322"/>
                <a:gd name="connsiteX1" fmla="*/ 2572214 w 2572214"/>
                <a:gd name="connsiteY1" fmla="*/ 200722 h 810322"/>
                <a:gd name="connsiteX2" fmla="*/ 2391317 w 2572214"/>
                <a:gd name="connsiteY2" fmla="*/ 163551 h 810322"/>
                <a:gd name="connsiteX3" fmla="*/ 2250068 w 2572214"/>
                <a:gd name="connsiteY3" fmla="*/ 126380 h 810322"/>
                <a:gd name="connsiteX4" fmla="*/ 2118731 w 2572214"/>
                <a:gd name="connsiteY4" fmla="*/ 96644 h 810322"/>
                <a:gd name="connsiteX5" fmla="*/ 2041912 w 2572214"/>
                <a:gd name="connsiteY5" fmla="*/ 69385 h 810322"/>
                <a:gd name="connsiteX6" fmla="*/ 1970049 w 2572214"/>
                <a:gd name="connsiteY6" fmla="*/ 39648 h 810322"/>
                <a:gd name="connsiteX7" fmla="*/ 1888273 w 2572214"/>
                <a:gd name="connsiteY7" fmla="*/ 0 h 810322"/>
                <a:gd name="connsiteX8" fmla="*/ 1836234 w 2572214"/>
                <a:gd name="connsiteY8" fmla="*/ 19824 h 810322"/>
                <a:gd name="connsiteX9" fmla="*/ 1796585 w 2572214"/>
                <a:gd name="connsiteY9" fmla="*/ 47083 h 810322"/>
                <a:gd name="connsiteX10" fmla="*/ 1749502 w 2572214"/>
                <a:gd name="connsiteY10" fmla="*/ 111512 h 810322"/>
                <a:gd name="connsiteX11" fmla="*/ 1712331 w 2572214"/>
                <a:gd name="connsiteY11" fmla="*/ 141248 h 810322"/>
                <a:gd name="connsiteX12" fmla="*/ 1646641 w 2572214"/>
                <a:gd name="connsiteY12" fmla="*/ 219041 h 810322"/>
                <a:gd name="connsiteX13" fmla="*/ 1590818 w 2572214"/>
                <a:gd name="connsiteY13" fmla="*/ 271612 h 810322"/>
                <a:gd name="connsiteX14" fmla="*/ 1493688 w 2572214"/>
                <a:gd name="connsiteY14" fmla="*/ 337257 h 810322"/>
                <a:gd name="connsiteX15" fmla="*/ 1367838 w 2572214"/>
                <a:gd name="connsiteY15" fmla="*/ 399939 h 810322"/>
                <a:gd name="connsiteX16" fmla="*/ 1181498 w 2572214"/>
                <a:gd name="connsiteY16" fmla="*/ 474280 h 810322"/>
                <a:gd name="connsiteX17" fmla="*/ 990202 w 2572214"/>
                <a:gd name="connsiteY17" fmla="*/ 529041 h 810322"/>
                <a:gd name="connsiteX18" fmla="*/ 790497 w 2572214"/>
                <a:gd name="connsiteY18" fmla="*/ 567473 h 810322"/>
                <a:gd name="connsiteX19" fmla="*/ 656683 w 2572214"/>
                <a:gd name="connsiteY19" fmla="*/ 587297 h 810322"/>
                <a:gd name="connsiteX20" fmla="*/ 522868 w 2572214"/>
                <a:gd name="connsiteY20" fmla="*/ 597209 h 810322"/>
                <a:gd name="connsiteX21" fmla="*/ 421268 w 2572214"/>
                <a:gd name="connsiteY21" fmla="*/ 597209 h 810322"/>
                <a:gd name="connsiteX22" fmla="*/ 329536 w 2572214"/>
                <a:gd name="connsiteY22" fmla="*/ 596237 h 810322"/>
                <a:gd name="connsiteX23" fmla="*/ 179149 w 2572214"/>
                <a:gd name="connsiteY23" fmla="*/ 617322 h 810322"/>
                <a:gd name="connsiteX24" fmla="*/ 89210 w 2572214"/>
                <a:gd name="connsiteY24" fmla="*/ 656683 h 810322"/>
                <a:gd name="connsiteX25" fmla="*/ 0 w 2572214"/>
                <a:gd name="connsiteY25" fmla="*/ 669073 h 810322"/>
                <a:gd name="connsiteX26" fmla="*/ 7434 w 2572214"/>
                <a:gd name="connsiteY26" fmla="*/ 800409 h 810322"/>
                <a:gd name="connsiteX27" fmla="*/ 136292 w 2572214"/>
                <a:gd name="connsiteY27" fmla="*/ 763239 h 810322"/>
                <a:gd name="connsiteX28" fmla="*/ 287453 w 2572214"/>
                <a:gd name="connsiteY28" fmla="*/ 713678 h 810322"/>
                <a:gd name="connsiteX29" fmla="*/ 398966 w 2572214"/>
                <a:gd name="connsiteY29" fmla="*/ 688897 h 810322"/>
                <a:gd name="connsiteX30" fmla="*/ 500566 w 2572214"/>
                <a:gd name="connsiteY30" fmla="*/ 686419 h 810322"/>
                <a:gd name="connsiteX31" fmla="*/ 485697 w 2572214"/>
                <a:gd name="connsiteY31" fmla="*/ 807844 h 810322"/>
                <a:gd name="connsiteX32" fmla="*/ 550127 w 2572214"/>
                <a:gd name="connsiteY32" fmla="*/ 810322 h 810322"/>
                <a:gd name="connsiteX33" fmla="*/ 681463 w 2572214"/>
                <a:gd name="connsiteY33" fmla="*/ 795453 h 810322"/>
                <a:gd name="connsiteX34" fmla="*/ 864839 w 2572214"/>
                <a:gd name="connsiteY34" fmla="*/ 750848 h 810322"/>
                <a:gd name="connsiteX35" fmla="*/ 949092 w 2572214"/>
                <a:gd name="connsiteY35" fmla="*/ 731024 h 810322"/>
                <a:gd name="connsiteX36" fmla="*/ 1048214 w 2572214"/>
                <a:gd name="connsiteY36" fmla="*/ 716156 h 810322"/>
                <a:gd name="connsiteX37" fmla="*/ 1043258 w 2572214"/>
                <a:gd name="connsiteY37" fmla="*/ 745892 h 810322"/>
                <a:gd name="connsiteX38" fmla="*/ 1152292 w 2572214"/>
                <a:gd name="connsiteY38" fmla="*/ 755805 h 810322"/>
                <a:gd name="connsiteX39" fmla="*/ 1370361 w 2572214"/>
                <a:gd name="connsiteY39" fmla="*/ 721112 h 810322"/>
                <a:gd name="connsiteX40" fmla="*/ 1541346 w 2572214"/>
                <a:gd name="connsiteY40" fmla="*/ 693853 h 810322"/>
                <a:gd name="connsiteX41" fmla="*/ 1699941 w 2572214"/>
                <a:gd name="connsiteY41" fmla="*/ 651726 h 810322"/>
                <a:gd name="connsiteX42" fmla="*/ 1915531 w 2572214"/>
                <a:gd name="connsiteY42" fmla="*/ 589775 h 810322"/>
                <a:gd name="connsiteX43" fmla="*/ 2175727 w 2572214"/>
                <a:gd name="connsiteY43" fmla="*/ 527824 h 810322"/>
                <a:gd name="connsiteX44" fmla="*/ 2274849 w 2572214"/>
                <a:gd name="connsiteY44" fmla="*/ 498087 h 810322"/>
                <a:gd name="connsiteX45" fmla="*/ 2371492 w 2572214"/>
                <a:gd name="connsiteY45" fmla="*/ 470829 h 810322"/>
                <a:gd name="connsiteX46" fmla="*/ 2329366 w 2572214"/>
                <a:gd name="connsiteY46" fmla="*/ 418790 h 810322"/>
                <a:gd name="connsiteX47" fmla="*/ 2361580 w 2572214"/>
                <a:gd name="connsiteY47" fmla="*/ 403922 h 810322"/>
                <a:gd name="connsiteX48" fmla="*/ 2408663 w 2572214"/>
                <a:gd name="connsiteY48" fmla="*/ 391531 h 810322"/>
                <a:gd name="connsiteX49" fmla="*/ 2490439 w 2572214"/>
                <a:gd name="connsiteY49" fmla="*/ 401444 h 810322"/>
                <a:gd name="connsiteX50" fmla="*/ 2567258 w 2572214"/>
                <a:gd name="connsiteY50" fmla="*/ 391531 h 810322"/>
                <a:gd name="connsiteX0" fmla="*/ 2567258 w 2572214"/>
                <a:gd name="connsiteY0" fmla="*/ 391531 h 810322"/>
                <a:gd name="connsiteX1" fmla="*/ 2572214 w 2572214"/>
                <a:gd name="connsiteY1" fmla="*/ 200722 h 810322"/>
                <a:gd name="connsiteX2" fmla="*/ 2391317 w 2572214"/>
                <a:gd name="connsiteY2" fmla="*/ 163551 h 810322"/>
                <a:gd name="connsiteX3" fmla="*/ 2250068 w 2572214"/>
                <a:gd name="connsiteY3" fmla="*/ 126380 h 810322"/>
                <a:gd name="connsiteX4" fmla="*/ 2118731 w 2572214"/>
                <a:gd name="connsiteY4" fmla="*/ 96644 h 810322"/>
                <a:gd name="connsiteX5" fmla="*/ 2041912 w 2572214"/>
                <a:gd name="connsiteY5" fmla="*/ 69385 h 810322"/>
                <a:gd name="connsiteX6" fmla="*/ 1970049 w 2572214"/>
                <a:gd name="connsiteY6" fmla="*/ 39648 h 810322"/>
                <a:gd name="connsiteX7" fmla="*/ 1888273 w 2572214"/>
                <a:gd name="connsiteY7" fmla="*/ 0 h 810322"/>
                <a:gd name="connsiteX8" fmla="*/ 1836234 w 2572214"/>
                <a:gd name="connsiteY8" fmla="*/ 19824 h 810322"/>
                <a:gd name="connsiteX9" fmla="*/ 1796585 w 2572214"/>
                <a:gd name="connsiteY9" fmla="*/ 47083 h 810322"/>
                <a:gd name="connsiteX10" fmla="*/ 1749502 w 2572214"/>
                <a:gd name="connsiteY10" fmla="*/ 111512 h 810322"/>
                <a:gd name="connsiteX11" fmla="*/ 1712331 w 2572214"/>
                <a:gd name="connsiteY11" fmla="*/ 141248 h 810322"/>
                <a:gd name="connsiteX12" fmla="*/ 1646641 w 2572214"/>
                <a:gd name="connsiteY12" fmla="*/ 219041 h 810322"/>
                <a:gd name="connsiteX13" fmla="*/ 1590818 w 2572214"/>
                <a:gd name="connsiteY13" fmla="*/ 271612 h 810322"/>
                <a:gd name="connsiteX14" fmla="*/ 1493688 w 2572214"/>
                <a:gd name="connsiteY14" fmla="*/ 337257 h 810322"/>
                <a:gd name="connsiteX15" fmla="*/ 1367838 w 2572214"/>
                <a:gd name="connsiteY15" fmla="*/ 399939 h 810322"/>
                <a:gd name="connsiteX16" fmla="*/ 1181498 w 2572214"/>
                <a:gd name="connsiteY16" fmla="*/ 474280 h 810322"/>
                <a:gd name="connsiteX17" fmla="*/ 990202 w 2572214"/>
                <a:gd name="connsiteY17" fmla="*/ 529041 h 810322"/>
                <a:gd name="connsiteX18" fmla="*/ 790497 w 2572214"/>
                <a:gd name="connsiteY18" fmla="*/ 567473 h 810322"/>
                <a:gd name="connsiteX19" fmla="*/ 656683 w 2572214"/>
                <a:gd name="connsiteY19" fmla="*/ 587297 h 810322"/>
                <a:gd name="connsiteX20" fmla="*/ 522868 w 2572214"/>
                <a:gd name="connsiteY20" fmla="*/ 597209 h 810322"/>
                <a:gd name="connsiteX21" fmla="*/ 421268 w 2572214"/>
                <a:gd name="connsiteY21" fmla="*/ 583602 h 810322"/>
                <a:gd name="connsiteX22" fmla="*/ 329536 w 2572214"/>
                <a:gd name="connsiteY22" fmla="*/ 596237 h 810322"/>
                <a:gd name="connsiteX23" fmla="*/ 179149 w 2572214"/>
                <a:gd name="connsiteY23" fmla="*/ 617322 h 810322"/>
                <a:gd name="connsiteX24" fmla="*/ 89210 w 2572214"/>
                <a:gd name="connsiteY24" fmla="*/ 656683 h 810322"/>
                <a:gd name="connsiteX25" fmla="*/ 0 w 2572214"/>
                <a:gd name="connsiteY25" fmla="*/ 669073 h 810322"/>
                <a:gd name="connsiteX26" fmla="*/ 7434 w 2572214"/>
                <a:gd name="connsiteY26" fmla="*/ 800409 h 810322"/>
                <a:gd name="connsiteX27" fmla="*/ 136292 w 2572214"/>
                <a:gd name="connsiteY27" fmla="*/ 763239 h 810322"/>
                <a:gd name="connsiteX28" fmla="*/ 287453 w 2572214"/>
                <a:gd name="connsiteY28" fmla="*/ 713678 h 810322"/>
                <a:gd name="connsiteX29" fmla="*/ 398966 w 2572214"/>
                <a:gd name="connsiteY29" fmla="*/ 688897 h 810322"/>
                <a:gd name="connsiteX30" fmla="*/ 500566 w 2572214"/>
                <a:gd name="connsiteY30" fmla="*/ 686419 h 810322"/>
                <a:gd name="connsiteX31" fmla="*/ 485697 w 2572214"/>
                <a:gd name="connsiteY31" fmla="*/ 807844 h 810322"/>
                <a:gd name="connsiteX32" fmla="*/ 550127 w 2572214"/>
                <a:gd name="connsiteY32" fmla="*/ 810322 h 810322"/>
                <a:gd name="connsiteX33" fmla="*/ 681463 w 2572214"/>
                <a:gd name="connsiteY33" fmla="*/ 795453 h 810322"/>
                <a:gd name="connsiteX34" fmla="*/ 864839 w 2572214"/>
                <a:gd name="connsiteY34" fmla="*/ 750848 h 810322"/>
                <a:gd name="connsiteX35" fmla="*/ 949092 w 2572214"/>
                <a:gd name="connsiteY35" fmla="*/ 731024 h 810322"/>
                <a:gd name="connsiteX36" fmla="*/ 1048214 w 2572214"/>
                <a:gd name="connsiteY36" fmla="*/ 716156 h 810322"/>
                <a:gd name="connsiteX37" fmla="*/ 1043258 w 2572214"/>
                <a:gd name="connsiteY37" fmla="*/ 745892 h 810322"/>
                <a:gd name="connsiteX38" fmla="*/ 1152292 w 2572214"/>
                <a:gd name="connsiteY38" fmla="*/ 755805 h 810322"/>
                <a:gd name="connsiteX39" fmla="*/ 1370361 w 2572214"/>
                <a:gd name="connsiteY39" fmla="*/ 721112 h 810322"/>
                <a:gd name="connsiteX40" fmla="*/ 1541346 w 2572214"/>
                <a:gd name="connsiteY40" fmla="*/ 693853 h 810322"/>
                <a:gd name="connsiteX41" fmla="*/ 1699941 w 2572214"/>
                <a:gd name="connsiteY41" fmla="*/ 651726 h 810322"/>
                <a:gd name="connsiteX42" fmla="*/ 1915531 w 2572214"/>
                <a:gd name="connsiteY42" fmla="*/ 589775 h 810322"/>
                <a:gd name="connsiteX43" fmla="*/ 2175727 w 2572214"/>
                <a:gd name="connsiteY43" fmla="*/ 527824 h 810322"/>
                <a:gd name="connsiteX44" fmla="*/ 2274849 w 2572214"/>
                <a:gd name="connsiteY44" fmla="*/ 498087 h 810322"/>
                <a:gd name="connsiteX45" fmla="*/ 2371492 w 2572214"/>
                <a:gd name="connsiteY45" fmla="*/ 470829 h 810322"/>
                <a:gd name="connsiteX46" fmla="*/ 2329366 w 2572214"/>
                <a:gd name="connsiteY46" fmla="*/ 418790 h 810322"/>
                <a:gd name="connsiteX47" fmla="*/ 2361580 w 2572214"/>
                <a:gd name="connsiteY47" fmla="*/ 403922 h 810322"/>
                <a:gd name="connsiteX48" fmla="*/ 2408663 w 2572214"/>
                <a:gd name="connsiteY48" fmla="*/ 391531 h 810322"/>
                <a:gd name="connsiteX49" fmla="*/ 2490439 w 2572214"/>
                <a:gd name="connsiteY49" fmla="*/ 401444 h 810322"/>
                <a:gd name="connsiteX50" fmla="*/ 2567258 w 2572214"/>
                <a:gd name="connsiteY50" fmla="*/ 391531 h 810322"/>
                <a:gd name="connsiteX0" fmla="*/ 2567258 w 2572214"/>
                <a:gd name="connsiteY0" fmla="*/ 391531 h 810322"/>
                <a:gd name="connsiteX1" fmla="*/ 2572214 w 2572214"/>
                <a:gd name="connsiteY1" fmla="*/ 200722 h 810322"/>
                <a:gd name="connsiteX2" fmla="*/ 2391317 w 2572214"/>
                <a:gd name="connsiteY2" fmla="*/ 163551 h 810322"/>
                <a:gd name="connsiteX3" fmla="*/ 2250068 w 2572214"/>
                <a:gd name="connsiteY3" fmla="*/ 126380 h 810322"/>
                <a:gd name="connsiteX4" fmla="*/ 2118731 w 2572214"/>
                <a:gd name="connsiteY4" fmla="*/ 96644 h 810322"/>
                <a:gd name="connsiteX5" fmla="*/ 2041912 w 2572214"/>
                <a:gd name="connsiteY5" fmla="*/ 69385 h 810322"/>
                <a:gd name="connsiteX6" fmla="*/ 1970049 w 2572214"/>
                <a:gd name="connsiteY6" fmla="*/ 39648 h 810322"/>
                <a:gd name="connsiteX7" fmla="*/ 1888273 w 2572214"/>
                <a:gd name="connsiteY7" fmla="*/ 0 h 810322"/>
                <a:gd name="connsiteX8" fmla="*/ 1836234 w 2572214"/>
                <a:gd name="connsiteY8" fmla="*/ 19824 h 810322"/>
                <a:gd name="connsiteX9" fmla="*/ 1796585 w 2572214"/>
                <a:gd name="connsiteY9" fmla="*/ 47083 h 810322"/>
                <a:gd name="connsiteX10" fmla="*/ 1749502 w 2572214"/>
                <a:gd name="connsiteY10" fmla="*/ 111512 h 810322"/>
                <a:gd name="connsiteX11" fmla="*/ 1712331 w 2572214"/>
                <a:gd name="connsiteY11" fmla="*/ 141248 h 810322"/>
                <a:gd name="connsiteX12" fmla="*/ 1646641 w 2572214"/>
                <a:gd name="connsiteY12" fmla="*/ 219041 h 810322"/>
                <a:gd name="connsiteX13" fmla="*/ 1590818 w 2572214"/>
                <a:gd name="connsiteY13" fmla="*/ 271612 h 810322"/>
                <a:gd name="connsiteX14" fmla="*/ 1493688 w 2572214"/>
                <a:gd name="connsiteY14" fmla="*/ 337257 h 810322"/>
                <a:gd name="connsiteX15" fmla="*/ 1367838 w 2572214"/>
                <a:gd name="connsiteY15" fmla="*/ 399939 h 810322"/>
                <a:gd name="connsiteX16" fmla="*/ 1181498 w 2572214"/>
                <a:gd name="connsiteY16" fmla="*/ 474280 h 810322"/>
                <a:gd name="connsiteX17" fmla="*/ 990202 w 2572214"/>
                <a:gd name="connsiteY17" fmla="*/ 529041 h 810322"/>
                <a:gd name="connsiteX18" fmla="*/ 790497 w 2572214"/>
                <a:gd name="connsiteY18" fmla="*/ 567473 h 810322"/>
                <a:gd name="connsiteX19" fmla="*/ 656683 w 2572214"/>
                <a:gd name="connsiteY19" fmla="*/ 587297 h 810322"/>
                <a:gd name="connsiteX20" fmla="*/ 522868 w 2572214"/>
                <a:gd name="connsiteY20" fmla="*/ 597209 h 810322"/>
                <a:gd name="connsiteX21" fmla="*/ 421268 w 2572214"/>
                <a:gd name="connsiteY21" fmla="*/ 583602 h 810322"/>
                <a:gd name="connsiteX22" fmla="*/ 329536 w 2572214"/>
                <a:gd name="connsiteY22" fmla="*/ 596237 h 810322"/>
                <a:gd name="connsiteX23" fmla="*/ 179149 w 2572214"/>
                <a:gd name="connsiteY23" fmla="*/ 617322 h 810322"/>
                <a:gd name="connsiteX24" fmla="*/ 78324 w 2572214"/>
                <a:gd name="connsiteY24" fmla="*/ 643076 h 810322"/>
                <a:gd name="connsiteX25" fmla="*/ 0 w 2572214"/>
                <a:gd name="connsiteY25" fmla="*/ 669073 h 810322"/>
                <a:gd name="connsiteX26" fmla="*/ 7434 w 2572214"/>
                <a:gd name="connsiteY26" fmla="*/ 800409 h 810322"/>
                <a:gd name="connsiteX27" fmla="*/ 136292 w 2572214"/>
                <a:gd name="connsiteY27" fmla="*/ 763239 h 810322"/>
                <a:gd name="connsiteX28" fmla="*/ 287453 w 2572214"/>
                <a:gd name="connsiteY28" fmla="*/ 713678 h 810322"/>
                <a:gd name="connsiteX29" fmla="*/ 398966 w 2572214"/>
                <a:gd name="connsiteY29" fmla="*/ 688897 h 810322"/>
                <a:gd name="connsiteX30" fmla="*/ 500566 w 2572214"/>
                <a:gd name="connsiteY30" fmla="*/ 686419 h 810322"/>
                <a:gd name="connsiteX31" fmla="*/ 485697 w 2572214"/>
                <a:gd name="connsiteY31" fmla="*/ 807844 h 810322"/>
                <a:gd name="connsiteX32" fmla="*/ 550127 w 2572214"/>
                <a:gd name="connsiteY32" fmla="*/ 810322 h 810322"/>
                <a:gd name="connsiteX33" fmla="*/ 681463 w 2572214"/>
                <a:gd name="connsiteY33" fmla="*/ 795453 h 810322"/>
                <a:gd name="connsiteX34" fmla="*/ 864839 w 2572214"/>
                <a:gd name="connsiteY34" fmla="*/ 750848 h 810322"/>
                <a:gd name="connsiteX35" fmla="*/ 949092 w 2572214"/>
                <a:gd name="connsiteY35" fmla="*/ 731024 h 810322"/>
                <a:gd name="connsiteX36" fmla="*/ 1048214 w 2572214"/>
                <a:gd name="connsiteY36" fmla="*/ 716156 h 810322"/>
                <a:gd name="connsiteX37" fmla="*/ 1043258 w 2572214"/>
                <a:gd name="connsiteY37" fmla="*/ 745892 h 810322"/>
                <a:gd name="connsiteX38" fmla="*/ 1152292 w 2572214"/>
                <a:gd name="connsiteY38" fmla="*/ 755805 h 810322"/>
                <a:gd name="connsiteX39" fmla="*/ 1370361 w 2572214"/>
                <a:gd name="connsiteY39" fmla="*/ 721112 h 810322"/>
                <a:gd name="connsiteX40" fmla="*/ 1541346 w 2572214"/>
                <a:gd name="connsiteY40" fmla="*/ 693853 h 810322"/>
                <a:gd name="connsiteX41" fmla="*/ 1699941 w 2572214"/>
                <a:gd name="connsiteY41" fmla="*/ 651726 h 810322"/>
                <a:gd name="connsiteX42" fmla="*/ 1915531 w 2572214"/>
                <a:gd name="connsiteY42" fmla="*/ 589775 h 810322"/>
                <a:gd name="connsiteX43" fmla="*/ 2175727 w 2572214"/>
                <a:gd name="connsiteY43" fmla="*/ 527824 h 810322"/>
                <a:gd name="connsiteX44" fmla="*/ 2274849 w 2572214"/>
                <a:gd name="connsiteY44" fmla="*/ 498087 h 810322"/>
                <a:gd name="connsiteX45" fmla="*/ 2371492 w 2572214"/>
                <a:gd name="connsiteY45" fmla="*/ 470829 h 810322"/>
                <a:gd name="connsiteX46" fmla="*/ 2329366 w 2572214"/>
                <a:gd name="connsiteY46" fmla="*/ 418790 h 810322"/>
                <a:gd name="connsiteX47" fmla="*/ 2361580 w 2572214"/>
                <a:gd name="connsiteY47" fmla="*/ 403922 h 810322"/>
                <a:gd name="connsiteX48" fmla="*/ 2408663 w 2572214"/>
                <a:gd name="connsiteY48" fmla="*/ 391531 h 810322"/>
                <a:gd name="connsiteX49" fmla="*/ 2490439 w 2572214"/>
                <a:gd name="connsiteY49" fmla="*/ 401444 h 810322"/>
                <a:gd name="connsiteX50" fmla="*/ 2567258 w 2572214"/>
                <a:gd name="connsiteY50" fmla="*/ 391531 h 810322"/>
                <a:gd name="connsiteX0" fmla="*/ 2567258 w 2572214"/>
                <a:gd name="connsiteY0" fmla="*/ 391531 h 810322"/>
                <a:gd name="connsiteX1" fmla="*/ 2572214 w 2572214"/>
                <a:gd name="connsiteY1" fmla="*/ 200722 h 810322"/>
                <a:gd name="connsiteX2" fmla="*/ 2391317 w 2572214"/>
                <a:gd name="connsiteY2" fmla="*/ 163551 h 810322"/>
                <a:gd name="connsiteX3" fmla="*/ 2250068 w 2572214"/>
                <a:gd name="connsiteY3" fmla="*/ 126380 h 810322"/>
                <a:gd name="connsiteX4" fmla="*/ 2118731 w 2572214"/>
                <a:gd name="connsiteY4" fmla="*/ 96644 h 810322"/>
                <a:gd name="connsiteX5" fmla="*/ 2041912 w 2572214"/>
                <a:gd name="connsiteY5" fmla="*/ 69385 h 810322"/>
                <a:gd name="connsiteX6" fmla="*/ 1970049 w 2572214"/>
                <a:gd name="connsiteY6" fmla="*/ 39648 h 810322"/>
                <a:gd name="connsiteX7" fmla="*/ 1888273 w 2572214"/>
                <a:gd name="connsiteY7" fmla="*/ 0 h 810322"/>
                <a:gd name="connsiteX8" fmla="*/ 1836234 w 2572214"/>
                <a:gd name="connsiteY8" fmla="*/ 19824 h 810322"/>
                <a:gd name="connsiteX9" fmla="*/ 1796585 w 2572214"/>
                <a:gd name="connsiteY9" fmla="*/ 47083 h 810322"/>
                <a:gd name="connsiteX10" fmla="*/ 1749502 w 2572214"/>
                <a:gd name="connsiteY10" fmla="*/ 111512 h 810322"/>
                <a:gd name="connsiteX11" fmla="*/ 1712331 w 2572214"/>
                <a:gd name="connsiteY11" fmla="*/ 141248 h 810322"/>
                <a:gd name="connsiteX12" fmla="*/ 1646641 w 2572214"/>
                <a:gd name="connsiteY12" fmla="*/ 219041 h 810322"/>
                <a:gd name="connsiteX13" fmla="*/ 1590818 w 2572214"/>
                <a:gd name="connsiteY13" fmla="*/ 271612 h 810322"/>
                <a:gd name="connsiteX14" fmla="*/ 1493688 w 2572214"/>
                <a:gd name="connsiteY14" fmla="*/ 337257 h 810322"/>
                <a:gd name="connsiteX15" fmla="*/ 1367838 w 2572214"/>
                <a:gd name="connsiteY15" fmla="*/ 399939 h 810322"/>
                <a:gd name="connsiteX16" fmla="*/ 1181498 w 2572214"/>
                <a:gd name="connsiteY16" fmla="*/ 474280 h 810322"/>
                <a:gd name="connsiteX17" fmla="*/ 990202 w 2572214"/>
                <a:gd name="connsiteY17" fmla="*/ 529041 h 810322"/>
                <a:gd name="connsiteX18" fmla="*/ 790497 w 2572214"/>
                <a:gd name="connsiteY18" fmla="*/ 567473 h 810322"/>
                <a:gd name="connsiteX19" fmla="*/ 656683 w 2572214"/>
                <a:gd name="connsiteY19" fmla="*/ 587297 h 810322"/>
                <a:gd name="connsiteX20" fmla="*/ 522868 w 2572214"/>
                <a:gd name="connsiteY20" fmla="*/ 597209 h 810322"/>
                <a:gd name="connsiteX21" fmla="*/ 421268 w 2572214"/>
                <a:gd name="connsiteY21" fmla="*/ 583602 h 810322"/>
                <a:gd name="connsiteX22" fmla="*/ 329536 w 2572214"/>
                <a:gd name="connsiteY22" fmla="*/ 596237 h 810322"/>
                <a:gd name="connsiteX23" fmla="*/ 179149 w 2572214"/>
                <a:gd name="connsiteY23" fmla="*/ 617322 h 810322"/>
                <a:gd name="connsiteX24" fmla="*/ 78324 w 2572214"/>
                <a:gd name="connsiteY24" fmla="*/ 643076 h 810322"/>
                <a:gd name="connsiteX25" fmla="*/ 0 w 2572214"/>
                <a:gd name="connsiteY25" fmla="*/ 669073 h 810322"/>
                <a:gd name="connsiteX26" fmla="*/ 1991 w 2572214"/>
                <a:gd name="connsiteY26" fmla="*/ 775916 h 810322"/>
                <a:gd name="connsiteX27" fmla="*/ 136292 w 2572214"/>
                <a:gd name="connsiteY27" fmla="*/ 763239 h 810322"/>
                <a:gd name="connsiteX28" fmla="*/ 287453 w 2572214"/>
                <a:gd name="connsiteY28" fmla="*/ 713678 h 810322"/>
                <a:gd name="connsiteX29" fmla="*/ 398966 w 2572214"/>
                <a:gd name="connsiteY29" fmla="*/ 688897 h 810322"/>
                <a:gd name="connsiteX30" fmla="*/ 500566 w 2572214"/>
                <a:gd name="connsiteY30" fmla="*/ 686419 h 810322"/>
                <a:gd name="connsiteX31" fmla="*/ 485697 w 2572214"/>
                <a:gd name="connsiteY31" fmla="*/ 807844 h 810322"/>
                <a:gd name="connsiteX32" fmla="*/ 550127 w 2572214"/>
                <a:gd name="connsiteY32" fmla="*/ 810322 h 810322"/>
                <a:gd name="connsiteX33" fmla="*/ 681463 w 2572214"/>
                <a:gd name="connsiteY33" fmla="*/ 795453 h 810322"/>
                <a:gd name="connsiteX34" fmla="*/ 864839 w 2572214"/>
                <a:gd name="connsiteY34" fmla="*/ 750848 h 810322"/>
                <a:gd name="connsiteX35" fmla="*/ 949092 w 2572214"/>
                <a:gd name="connsiteY35" fmla="*/ 731024 h 810322"/>
                <a:gd name="connsiteX36" fmla="*/ 1048214 w 2572214"/>
                <a:gd name="connsiteY36" fmla="*/ 716156 h 810322"/>
                <a:gd name="connsiteX37" fmla="*/ 1043258 w 2572214"/>
                <a:gd name="connsiteY37" fmla="*/ 745892 h 810322"/>
                <a:gd name="connsiteX38" fmla="*/ 1152292 w 2572214"/>
                <a:gd name="connsiteY38" fmla="*/ 755805 h 810322"/>
                <a:gd name="connsiteX39" fmla="*/ 1370361 w 2572214"/>
                <a:gd name="connsiteY39" fmla="*/ 721112 h 810322"/>
                <a:gd name="connsiteX40" fmla="*/ 1541346 w 2572214"/>
                <a:gd name="connsiteY40" fmla="*/ 693853 h 810322"/>
                <a:gd name="connsiteX41" fmla="*/ 1699941 w 2572214"/>
                <a:gd name="connsiteY41" fmla="*/ 651726 h 810322"/>
                <a:gd name="connsiteX42" fmla="*/ 1915531 w 2572214"/>
                <a:gd name="connsiteY42" fmla="*/ 589775 h 810322"/>
                <a:gd name="connsiteX43" fmla="*/ 2175727 w 2572214"/>
                <a:gd name="connsiteY43" fmla="*/ 527824 h 810322"/>
                <a:gd name="connsiteX44" fmla="*/ 2274849 w 2572214"/>
                <a:gd name="connsiteY44" fmla="*/ 498087 h 810322"/>
                <a:gd name="connsiteX45" fmla="*/ 2371492 w 2572214"/>
                <a:gd name="connsiteY45" fmla="*/ 470829 h 810322"/>
                <a:gd name="connsiteX46" fmla="*/ 2329366 w 2572214"/>
                <a:gd name="connsiteY46" fmla="*/ 418790 h 810322"/>
                <a:gd name="connsiteX47" fmla="*/ 2361580 w 2572214"/>
                <a:gd name="connsiteY47" fmla="*/ 403922 h 810322"/>
                <a:gd name="connsiteX48" fmla="*/ 2408663 w 2572214"/>
                <a:gd name="connsiteY48" fmla="*/ 391531 h 810322"/>
                <a:gd name="connsiteX49" fmla="*/ 2490439 w 2572214"/>
                <a:gd name="connsiteY49" fmla="*/ 401444 h 810322"/>
                <a:gd name="connsiteX50" fmla="*/ 2567258 w 2572214"/>
                <a:gd name="connsiteY50" fmla="*/ 391531 h 810322"/>
                <a:gd name="connsiteX0" fmla="*/ 2567258 w 2572214"/>
                <a:gd name="connsiteY0" fmla="*/ 391531 h 810322"/>
                <a:gd name="connsiteX1" fmla="*/ 2572214 w 2572214"/>
                <a:gd name="connsiteY1" fmla="*/ 200722 h 810322"/>
                <a:gd name="connsiteX2" fmla="*/ 2391317 w 2572214"/>
                <a:gd name="connsiteY2" fmla="*/ 163551 h 810322"/>
                <a:gd name="connsiteX3" fmla="*/ 2250068 w 2572214"/>
                <a:gd name="connsiteY3" fmla="*/ 126380 h 810322"/>
                <a:gd name="connsiteX4" fmla="*/ 2118731 w 2572214"/>
                <a:gd name="connsiteY4" fmla="*/ 96644 h 810322"/>
                <a:gd name="connsiteX5" fmla="*/ 2041912 w 2572214"/>
                <a:gd name="connsiteY5" fmla="*/ 69385 h 810322"/>
                <a:gd name="connsiteX6" fmla="*/ 1970049 w 2572214"/>
                <a:gd name="connsiteY6" fmla="*/ 39648 h 810322"/>
                <a:gd name="connsiteX7" fmla="*/ 1888273 w 2572214"/>
                <a:gd name="connsiteY7" fmla="*/ 0 h 810322"/>
                <a:gd name="connsiteX8" fmla="*/ 1836234 w 2572214"/>
                <a:gd name="connsiteY8" fmla="*/ 19824 h 810322"/>
                <a:gd name="connsiteX9" fmla="*/ 1796585 w 2572214"/>
                <a:gd name="connsiteY9" fmla="*/ 47083 h 810322"/>
                <a:gd name="connsiteX10" fmla="*/ 1749502 w 2572214"/>
                <a:gd name="connsiteY10" fmla="*/ 111512 h 810322"/>
                <a:gd name="connsiteX11" fmla="*/ 1712331 w 2572214"/>
                <a:gd name="connsiteY11" fmla="*/ 141248 h 810322"/>
                <a:gd name="connsiteX12" fmla="*/ 1646641 w 2572214"/>
                <a:gd name="connsiteY12" fmla="*/ 219041 h 810322"/>
                <a:gd name="connsiteX13" fmla="*/ 1590818 w 2572214"/>
                <a:gd name="connsiteY13" fmla="*/ 271612 h 810322"/>
                <a:gd name="connsiteX14" fmla="*/ 1493688 w 2572214"/>
                <a:gd name="connsiteY14" fmla="*/ 337257 h 810322"/>
                <a:gd name="connsiteX15" fmla="*/ 1367838 w 2572214"/>
                <a:gd name="connsiteY15" fmla="*/ 399939 h 810322"/>
                <a:gd name="connsiteX16" fmla="*/ 1181498 w 2572214"/>
                <a:gd name="connsiteY16" fmla="*/ 474280 h 810322"/>
                <a:gd name="connsiteX17" fmla="*/ 990202 w 2572214"/>
                <a:gd name="connsiteY17" fmla="*/ 529041 h 810322"/>
                <a:gd name="connsiteX18" fmla="*/ 790497 w 2572214"/>
                <a:gd name="connsiteY18" fmla="*/ 567473 h 810322"/>
                <a:gd name="connsiteX19" fmla="*/ 656683 w 2572214"/>
                <a:gd name="connsiteY19" fmla="*/ 587297 h 810322"/>
                <a:gd name="connsiteX20" fmla="*/ 522868 w 2572214"/>
                <a:gd name="connsiteY20" fmla="*/ 597209 h 810322"/>
                <a:gd name="connsiteX21" fmla="*/ 421268 w 2572214"/>
                <a:gd name="connsiteY21" fmla="*/ 583602 h 810322"/>
                <a:gd name="connsiteX22" fmla="*/ 329536 w 2572214"/>
                <a:gd name="connsiteY22" fmla="*/ 596237 h 810322"/>
                <a:gd name="connsiteX23" fmla="*/ 179149 w 2572214"/>
                <a:gd name="connsiteY23" fmla="*/ 617322 h 810322"/>
                <a:gd name="connsiteX24" fmla="*/ 78324 w 2572214"/>
                <a:gd name="connsiteY24" fmla="*/ 643076 h 810322"/>
                <a:gd name="connsiteX25" fmla="*/ 0 w 2572214"/>
                <a:gd name="connsiteY25" fmla="*/ 669073 h 810322"/>
                <a:gd name="connsiteX26" fmla="*/ 1991 w 2572214"/>
                <a:gd name="connsiteY26" fmla="*/ 775916 h 810322"/>
                <a:gd name="connsiteX27" fmla="*/ 128128 w 2572214"/>
                <a:gd name="connsiteY27" fmla="*/ 738746 h 810322"/>
                <a:gd name="connsiteX28" fmla="*/ 287453 w 2572214"/>
                <a:gd name="connsiteY28" fmla="*/ 713678 h 810322"/>
                <a:gd name="connsiteX29" fmla="*/ 398966 w 2572214"/>
                <a:gd name="connsiteY29" fmla="*/ 688897 h 810322"/>
                <a:gd name="connsiteX30" fmla="*/ 500566 w 2572214"/>
                <a:gd name="connsiteY30" fmla="*/ 686419 h 810322"/>
                <a:gd name="connsiteX31" fmla="*/ 485697 w 2572214"/>
                <a:gd name="connsiteY31" fmla="*/ 807844 h 810322"/>
                <a:gd name="connsiteX32" fmla="*/ 550127 w 2572214"/>
                <a:gd name="connsiteY32" fmla="*/ 810322 h 810322"/>
                <a:gd name="connsiteX33" fmla="*/ 681463 w 2572214"/>
                <a:gd name="connsiteY33" fmla="*/ 795453 h 810322"/>
                <a:gd name="connsiteX34" fmla="*/ 864839 w 2572214"/>
                <a:gd name="connsiteY34" fmla="*/ 750848 h 810322"/>
                <a:gd name="connsiteX35" fmla="*/ 949092 w 2572214"/>
                <a:gd name="connsiteY35" fmla="*/ 731024 h 810322"/>
                <a:gd name="connsiteX36" fmla="*/ 1048214 w 2572214"/>
                <a:gd name="connsiteY36" fmla="*/ 716156 h 810322"/>
                <a:gd name="connsiteX37" fmla="*/ 1043258 w 2572214"/>
                <a:gd name="connsiteY37" fmla="*/ 745892 h 810322"/>
                <a:gd name="connsiteX38" fmla="*/ 1152292 w 2572214"/>
                <a:gd name="connsiteY38" fmla="*/ 755805 h 810322"/>
                <a:gd name="connsiteX39" fmla="*/ 1370361 w 2572214"/>
                <a:gd name="connsiteY39" fmla="*/ 721112 h 810322"/>
                <a:gd name="connsiteX40" fmla="*/ 1541346 w 2572214"/>
                <a:gd name="connsiteY40" fmla="*/ 693853 h 810322"/>
                <a:gd name="connsiteX41" fmla="*/ 1699941 w 2572214"/>
                <a:gd name="connsiteY41" fmla="*/ 651726 h 810322"/>
                <a:gd name="connsiteX42" fmla="*/ 1915531 w 2572214"/>
                <a:gd name="connsiteY42" fmla="*/ 589775 h 810322"/>
                <a:gd name="connsiteX43" fmla="*/ 2175727 w 2572214"/>
                <a:gd name="connsiteY43" fmla="*/ 527824 h 810322"/>
                <a:gd name="connsiteX44" fmla="*/ 2274849 w 2572214"/>
                <a:gd name="connsiteY44" fmla="*/ 498087 h 810322"/>
                <a:gd name="connsiteX45" fmla="*/ 2371492 w 2572214"/>
                <a:gd name="connsiteY45" fmla="*/ 470829 h 810322"/>
                <a:gd name="connsiteX46" fmla="*/ 2329366 w 2572214"/>
                <a:gd name="connsiteY46" fmla="*/ 418790 h 810322"/>
                <a:gd name="connsiteX47" fmla="*/ 2361580 w 2572214"/>
                <a:gd name="connsiteY47" fmla="*/ 403922 h 810322"/>
                <a:gd name="connsiteX48" fmla="*/ 2408663 w 2572214"/>
                <a:gd name="connsiteY48" fmla="*/ 391531 h 810322"/>
                <a:gd name="connsiteX49" fmla="*/ 2490439 w 2572214"/>
                <a:gd name="connsiteY49" fmla="*/ 401444 h 810322"/>
                <a:gd name="connsiteX50" fmla="*/ 2567258 w 2572214"/>
                <a:gd name="connsiteY50" fmla="*/ 391531 h 810322"/>
                <a:gd name="connsiteX0" fmla="*/ 2574095 w 2579051"/>
                <a:gd name="connsiteY0" fmla="*/ 391531 h 810322"/>
                <a:gd name="connsiteX1" fmla="*/ 2579051 w 2579051"/>
                <a:gd name="connsiteY1" fmla="*/ 200722 h 810322"/>
                <a:gd name="connsiteX2" fmla="*/ 2398154 w 2579051"/>
                <a:gd name="connsiteY2" fmla="*/ 163551 h 810322"/>
                <a:gd name="connsiteX3" fmla="*/ 2256905 w 2579051"/>
                <a:gd name="connsiteY3" fmla="*/ 126380 h 810322"/>
                <a:gd name="connsiteX4" fmla="*/ 2125568 w 2579051"/>
                <a:gd name="connsiteY4" fmla="*/ 96644 h 810322"/>
                <a:gd name="connsiteX5" fmla="*/ 2048749 w 2579051"/>
                <a:gd name="connsiteY5" fmla="*/ 69385 h 810322"/>
                <a:gd name="connsiteX6" fmla="*/ 1976886 w 2579051"/>
                <a:gd name="connsiteY6" fmla="*/ 39648 h 810322"/>
                <a:gd name="connsiteX7" fmla="*/ 1895110 w 2579051"/>
                <a:gd name="connsiteY7" fmla="*/ 0 h 810322"/>
                <a:gd name="connsiteX8" fmla="*/ 1843071 w 2579051"/>
                <a:gd name="connsiteY8" fmla="*/ 19824 h 810322"/>
                <a:gd name="connsiteX9" fmla="*/ 1803422 w 2579051"/>
                <a:gd name="connsiteY9" fmla="*/ 47083 h 810322"/>
                <a:gd name="connsiteX10" fmla="*/ 1756339 w 2579051"/>
                <a:gd name="connsiteY10" fmla="*/ 111512 h 810322"/>
                <a:gd name="connsiteX11" fmla="*/ 1719168 w 2579051"/>
                <a:gd name="connsiteY11" fmla="*/ 141248 h 810322"/>
                <a:gd name="connsiteX12" fmla="*/ 1653478 w 2579051"/>
                <a:gd name="connsiteY12" fmla="*/ 219041 h 810322"/>
                <a:gd name="connsiteX13" fmla="*/ 1597655 w 2579051"/>
                <a:gd name="connsiteY13" fmla="*/ 271612 h 810322"/>
                <a:gd name="connsiteX14" fmla="*/ 1500525 w 2579051"/>
                <a:gd name="connsiteY14" fmla="*/ 337257 h 810322"/>
                <a:gd name="connsiteX15" fmla="*/ 1374675 w 2579051"/>
                <a:gd name="connsiteY15" fmla="*/ 399939 h 810322"/>
                <a:gd name="connsiteX16" fmla="*/ 1188335 w 2579051"/>
                <a:gd name="connsiteY16" fmla="*/ 474280 h 810322"/>
                <a:gd name="connsiteX17" fmla="*/ 997039 w 2579051"/>
                <a:gd name="connsiteY17" fmla="*/ 529041 h 810322"/>
                <a:gd name="connsiteX18" fmla="*/ 797334 w 2579051"/>
                <a:gd name="connsiteY18" fmla="*/ 567473 h 810322"/>
                <a:gd name="connsiteX19" fmla="*/ 663520 w 2579051"/>
                <a:gd name="connsiteY19" fmla="*/ 587297 h 810322"/>
                <a:gd name="connsiteX20" fmla="*/ 529705 w 2579051"/>
                <a:gd name="connsiteY20" fmla="*/ 597209 h 810322"/>
                <a:gd name="connsiteX21" fmla="*/ 428105 w 2579051"/>
                <a:gd name="connsiteY21" fmla="*/ 583602 h 810322"/>
                <a:gd name="connsiteX22" fmla="*/ 336373 w 2579051"/>
                <a:gd name="connsiteY22" fmla="*/ 596237 h 810322"/>
                <a:gd name="connsiteX23" fmla="*/ 185986 w 2579051"/>
                <a:gd name="connsiteY23" fmla="*/ 617322 h 810322"/>
                <a:gd name="connsiteX24" fmla="*/ 85161 w 2579051"/>
                <a:gd name="connsiteY24" fmla="*/ 643076 h 810322"/>
                <a:gd name="connsiteX25" fmla="*/ 6837 w 2579051"/>
                <a:gd name="connsiteY25" fmla="*/ 669073 h 810322"/>
                <a:gd name="connsiteX26" fmla="*/ 664 w 2579051"/>
                <a:gd name="connsiteY26" fmla="*/ 762309 h 810322"/>
                <a:gd name="connsiteX27" fmla="*/ 134965 w 2579051"/>
                <a:gd name="connsiteY27" fmla="*/ 738746 h 810322"/>
                <a:gd name="connsiteX28" fmla="*/ 294290 w 2579051"/>
                <a:gd name="connsiteY28" fmla="*/ 713678 h 810322"/>
                <a:gd name="connsiteX29" fmla="*/ 405803 w 2579051"/>
                <a:gd name="connsiteY29" fmla="*/ 688897 h 810322"/>
                <a:gd name="connsiteX30" fmla="*/ 507403 w 2579051"/>
                <a:gd name="connsiteY30" fmla="*/ 686419 h 810322"/>
                <a:gd name="connsiteX31" fmla="*/ 492534 w 2579051"/>
                <a:gd name="connsiteY31" fmla="*/ 807844 h 810322"/>
                <a:gd name="connsiteX32" fmla="*/ 556964 w 2579051"/>
                <a:gd name="connsiteY32" fmla="*/ 810322 h 810322"/>
                <a:gd name="connsiteX33" fmla="*/ 688300 w 2579051"/>
                <a:gd name="connsiteY33" fmla="*/ 795453 h 810322"/>
                <a:gd name="connsiteX34" fmla="*/ 871676 w 2579051"/>
                <a:gd name="connsiteY34" fmla="*/ 750848 h 810322"/>
                <a:gd name="connsiteX35" fmla="*/ 955929 w 2579051"/>
                <a:gd name="connsiteY35" fmla="*/ 731024 h 810322"/>
                <a:gd name="connsiteX36" fmla="*/ 1055051 w 2579051"/>
                <a:gd name="connsiteY36" fmla="*/ 716156 h 810322"/>
                <a:gd name="connsiteX37" fmla="*/ 1050095 w 2579051"/>
                <a:gd name="connsiteY37" fmla="*/ 745892 h 810322"/>
                <a:gd name="connsiteX38" fmla="*/ 1159129 w 2579051"/>
                <a:gd name="connsiteY38" fmla="*/ 755805 h 810322"/>
                <a:gd name="connsiteX39" fmla="*/ 1377198 w 2579051"/>
                <a:gd name="connsiteY39" fmla="*/ 721112 h 810322"/>
                <a:gd name="connsiteX40" fmla="*/ 1548183 w 2579051"/>
                <a:gd name="connsiteY40" fmla="*/ 693853 h 810322"/>
                <a:gd name="connsiteX41" fmla="*/ 1706778 w 2579051"/>
                <a:gd name="connsiteY41" fmla="*/ 651726 h 810322"/>
                <a:gd name="connsiteX42" fmla="*/ 1922368 w 2579051"/>
                <a:gd name="connsiteY42" fmla="*/ 589775 h 810322"/>
                <a:gd name="connsiteX43" fmla="*/ 2182564 w 2579051"/>
                <a:gd name="connsiteY43" fmla="*/ 527824 h 810322"/>
                <a:gd name="connsiteX44" fmla="*/ 2281686 w 2579051"/>
                <a:gd name="connsiteY44" fmla="*/ 498087 h 810322"/>
                <a:gd name="connsiteX45" fmla="*/ 2378329 w 2579051"/>
                <a:gd name="connsiteY45" fmla="*/ 470829 h 810322"/>
                <a:gd name="connsiteX46" fmla="*/ 2336203 w 2579051"/>
                <a:gd name="connsiteY46" fmla="*/ 418790 h 810322"/>
                <a:gd name="connsiteX47" fmla="*/ 2368417 w 2579051"/>
                <a:gd name="connsiteY47" fmla="*/ 403922 h 810322"/>
                <a:gd name="connsiteX48" fmla="*/ 2415500 w 2579051"/>
                <a:gd name="connsiteY48" fmla="*/ 391531 h 810322"/>
                <a:gd name="connsiteX49" fmla="*/ 2497276 w 2579051"/>
                <a:gd name="connsiteY49" fmla="*/ 401444 h 810322"/>
                <a:gd name="connsiteX50" fmla="*/ 2574095 w 2579051"/>
                <a:gd name="connsiteY50" fmla="*/ 391531 h 810322"/>
                <a:gd name="connsiteX0" fmla="*/ 2574095 w 2579051"/>
                <a:gd name="connsiteY0" fmla="*/ 391531 h 810322"/>
                <a:gd name="connsiteX1" fmla="*/ 2579051 w 2579051"/>
                <a:gd name="connsiteY1" fmla="*/ 200722 h 810322"/>
                <a:gd name="connsiteX2" fmla="*/ 2398154 w 2579051"/>
                <a:gd name="connsiteY2" fmla="*/ 163551 h 810322"/>
                <a:gd name="connsiteX3" fmla="*/ 2256905 w 2579051"/>
                <a:gd name="connsiteY3" fmla="*/ 126380 h 810322"/>
                <a:gd name="connsiteX4" fmla="*/ 2125568 w 2579051"/>
                <a:gd name="connsiteY4" fmla="*/ 96644 h 810322"/>
                <a:gd name="connsiteX5" fmla="*/ 2048749 w 2579051"/>
                <a:gd name="connsiteY5" fmla="*/ 69385 h 810322"/>
                <a:gd name="connsiteX6" fmla="*/ 1976886 w 2579051"/>
                <a:gd name="connsiteY6" fmla="*/ 39648 h 810322"/>
                <a:gd name="connsiteX7" fmla="*/ 1895110 w 2579051"/>
                <a:gd name="connsiteY7" fmla="*/ 0 h 810322"/>
                <a:gd name="connsiteX8" fmla="*/ 1843071 w 2579051"/>
                <a:gd name="connsiteY8" fmla="*/ 19824 h 810322"/>
                <a:gd name="connsiteX9" fmla="*/ 1803422 w 2579051"/>
                <a:gd name="connsiteY9" fmla="*/ 47083 h 810322"/>
                <a:gd name="connsiteX10" fmla="*/ 1756339 w 2579051"/>
                <a:gd name="connsiteY10" fmla="*/ 111512 h 810322"/>
                <a:gd name="connsiteX11" fmla="*/ 1719168 w 2579051"/>
                <a:gd name="connsiteY11" fmla="*/ 141248 h 810322"/>
                <a:gd name="connsiteX12" fmla="*/ 1653478 w 2579051"/>
                <a:gd name="connsiteY12" fmla="*/ 219041 h 810322"/>
                <a:gd name="connsiteX13" fmla="*/ 1597655 w 2579051"/>
                <a:gd name="connsiteY13" fmla="*/ 271612 h 810322"/>
                <a:gd name="connsiteX14" fmla="*/ 1500525 w 2579051"/>
                <a:gd name="connsiteY14" fmla="*/ 337257 h 810322"/>
                <a:gd name="connsiteX15" fmla="*/ 1374675 w 2579051"/>
                <a:gd name="connsiteY15" fmla="*/ 399939 h 810322"/>
                <a:gd name="connsiteX16" fmla="*/ 1188335 w 2579051"/>
                <a:gd name="connsiteY16" fmla="*/ 474280 h 810322"/>
                <a:gd name="connsiteX17" fmla="*/ 997039 w 2579051"/>
                <a:gd name="connsiteY17" fmla="*/ 529041 h 810322"/>
                <a:gd name="connsiteX18" fmla="*/ 797334 w 2579051"/>
                <a:gd name="connsiteY18" fmla="*/ 567473 h 810322"/>
                <a:gd name="connsiteX19" fmla="*/ 663520 w 2579051"/>
                <a:gd name="connsiteY19" fmla="*/ 587297 h 810322"/>
                <a:gd name="connsiteX20" fmla="*/ 529705 w 2579051"/>
                <a:gd name="connsiteY20" fmla="*/ 597209 h 810322"/>
                <a:gd name="connsiteX21" fmla="*/ 428105 w 2579051"/>
                <a:gd name="connsiteY21" fmla="*/ 583602 h 810322"/>
                <a:gd name="connsiteX22" fmla="*/ 336373 w 2579051"/>
                <a:gd name="connsiteY22" fmla="*/ 596237 h 810322"/>
                <a:gd name="connsiteX23" fmla="*/ 185986 w 2579051"/>
                <a:gd name="connsiteY23" fmla="*/ 617322 h 810322"/>
                <a:gd name="connsiteX24" fmla="*/ 85161 w 2579051"/>
                <a:gd name="connsiteY24" fmla="*/ 643076 h 810322"/>
                <a:gd name="connsiteX25" fmla="*/ 6837 w 2579051"/>
                <a:gd name="connsiteY25" fmla="*/ 669073 h 810322"/>
                <a:gd name="connsiteX26" fmla="*/ 664 w 2579051"/>
                <a:gd name="connsiteY26" fmla="*/ 762309 h 810322"/>
                <a:gd name="connsiteX27" fmla="*/ 126801 w 2579051"/>
                <a:gd name="connsiteY27" fmla="*/ 746911 h 810322"/>
                <a:gd name="connsiteX28" fmla="*/ 294290 w 2579051"/>
                <a:gd name="connsiteY28" fmla="*/ 713678 h 810322"/>
                <a:gd name="connsiteX29" fmla="*/ 405803 w 2579051"/>
                <a:gd name="connsiteY29" fmla="*/ 688897 h 810322"/>
                <a:gd name="connsiteX30" fmla="*/ 507403 w 2579051"/>
                <a:gd name="connsiteY30" fmla="*/ 686419 h 810322"/>
                <a:gd name="connsiteX31" fmla="*/ 492534 w 2579051"/>
                <a:gd name="connsiteY31" fmla="*/ 807844 h 810322"/>
                <a:gd name="connsiteX32" fmla="*/ 556964 w 2579051"/>
                <a:gd name="connsiteY32" fmla="*/ 810322 h 810322"/>
                <a:gd name="connsiteX33" fmla="*/ 688300 w 2579051"/>
                <a:gd name="connsiteY33" fmla="*/ 795453 h 810322"/>
                <a:gd name="connsiteX34" fmla="*/ 871676 w 2579051"/>
                <a:gd name="connsiteY34" fmla="*/ 750848 h 810322"/>
                <a:gd name="connsiteX35" fmla="*/ 955929 w 2579051"/>
                <a:gd name="connsiteY35" fmla="*/ 731024 h 810322"/>
                <a:gd name="connsiteX36" fmla="*/ 1055051 w 2579051"/>
                <a:gd name="connsiteY36" fmla="*/ 716156 h 810322"/>
                <a:gd name="connsiteX37" fmla="*/ 1050095 w 2579051"/>
                <a:gd name="connsiteY37" fmla="*/ 745892 h 810322"/>
                <a:gd name="connsiteX38" fmla="*/ 1159129 w 2579051"/>
                <a:gd name="connsiteY38" fmla="*/ 755805 h 810322"/>
                <a:gd name="connsiteX39" fmla="*/ 1377198 w 2579051"/>
                <a:gd name="connsiteY39" fmla="*/ 721112 h 810322"/>
                <a:gd name="connsiteX40" fmla="*/ 1548183 w 2579051"/>
                <a:gd name="connsiteY40" fmla="*/ 693853 h 810322"/>
                <a:gd name="connsiteX41" fmla="*/ 1706778 w 2579051"/>
                <a:gd name="connsiteY41" fmla="*/ 651726 h 810322"/>
                <a:gd name="connsiteX42" fmla="*/ 1922368 w 2579051"/>
                <a:gd name="connsiteY42" fmla="*/ 589775 h 810322"/>
                <a:gd name="connsiteX43" fmla="*/ 2182564 w 2579051"/>
                <a:gd name="connsiteY43" fmla="*/ 527824 h 810322"/>
                <a:gd name="connsiteX44" fmla="*/ 2281686 w 2579051"/>
                <a:gd name="connsiteY44" fmla="*/ 498087 h 810322"/>
                <a:gd name="connsiteX45" fmla="*/ 2378329 w 2579051"/>
                <a:gd name="connsiteY45" fmla="*/ 470829 h 810322"/>
                <a:gd name="connsiteX46" fmla="*/ 2336203 w 2579051"/>
                <a:gd name="connsiteY46" fmla="*/ 418790 h 810322"/>
                <a:gd name="connsiteX47" fmla="*/ 2368417 w 2579051"/>
                <a:gd name="connsiteY47" fmla="*/ 403922 h 810322"/>
                <a:gd name="connsiteX48" fmla="*/ 2415500 w 2579051"/>
                <a:gd name="connsiteY48" fmla="*/ 391531 h 810322"/>
                <a:gd name="connsiteX49" fmla="*/ 2497276 w 2579051"/>
                <a:gd name="connsiteY49" fmla="*/ 401444 h 810322"/>
                <a:gd name="connsiteX50" fmla="*/ 2574095 w 2579051"/>
                <a:gd name="connsiteY50" fmla="*/ 391531 h 810322"/>
                <a:gd name="connsiteX0" fmla="*/ 2574095 w 2579051"/>
                <a:gd name="connsiteY0" fmla="*/ 391531 h 810322"/>
                <a:gd name="connsiteX1" fmla="*/ 2579051 w 2579051"/>
                <a:gd name="connsiteY1" fmla="*/ 200722 h 810322"/>
                <a:gd name="connsiteX2" fmla="*/ 2398154 w 2579051"/>
                <a:gd name="connsiteY2" fmla="*/ 163551 h 810322"/>
                <a:gd name="connsiteX3" fmla="*/ 2256905 w 2579051"/>
                <a:gd name="connsiteY3" fmla="*/ 126380 h 810322"/>
                <a:gd name="connsiteX4" fmla="*/ 2125568 w 2579051"/>
                <a:gd name="connsiteY4" fmla="*/ 96644 h 810322"/>
                <a:gd name="connsiteX5" fmla="*/ 2048749 w 2579051"/>
                <a:gd name="connsiteY5" fmla="*/ 69385 h 810322"/>
                <a:gd name="connsiteX6" fmla="*/ 1976886 w 2579051"/>
                <a:gd name="connsiteY6" fmla="*/ 39648 h 810322"/>
                <a:gd name="connsiteX7" fmla="*/ 1895110 w 2579051"/>
                <a:gd name="connsiteY7" fmla="*/ 0 h 810322"/>
                <a:gd name="connsiteX8" fmla="*/ 1843071 w 2579051"/>
                <a:gd name="connsiteY8" fmla="*/ 19824 h 810322"/>
                <a:gd name="connsiteX9" fmla="*/ 1803422 w 2579051"/>
                <a:gd name="connsiteY9" fmla="*/ 47083 h 810322"/>
                <a:gd name="connsiteX10" fmla="*/ 1756339 w 2579051"/>
                <a:gd name="connsiteY10" fmla="*/ 111512 h 810322"/>
                <a:gd name="connsiteX11" fmla="*/ 1719168 w 2579051"/>
                <a:gd name="connsiteY11" fmla="*/ 141248 h 810322"/>
                <a:gd name="connsiteX12" fmla="*/ 1653478 w 2579051"/>
                <a:gd name="connsiteY12" fmla="*/ 219041 h 810322"/>
                <a:gd name="connsiteX13" fmla="*/ 1597655 w 2579051"/>
                <a:gd name="connsiteY13" fmla="*/ 271612 h 810322"/>
                <a:gd name="connsiteX14" fmla="*/ 1500525 w 2579051"/>
                <a:gd name="connsiteY14" fmla="*/ 337257 h 810322"/>
                <a:gd name="connsiteX15" fmla="*/ 1374675 w 2579051"/>
                <a:gd name="connsiteY15" fmla="*/ 399939 h 810322"/>
                <a:gd name="connsiteX16" fmla="*/ 1188335 w 2579051"/>
                <a:gd name="connsiteY16" fmla="*/ 474280 h 810322"/>
                <a:gd name="connsiteX17" fmla="*/ 997039 w 2579051"/>
                <a:gd name="connsiteY17" fmla="*/ 529041 h 810322"/>
                <a:gd name="connsiteX18" fmla="*/ 797334 w 2579051"/>
                <a:gd name="connsiteY18" fmla="*/ 567473 h 810322"/>
                <a:gd name="connsiteX19" fmla="*/ 663520 w 2579051"/>
                <a:gd name="connsiteY19" fmla="*/ 587297 h 810322"/>
                <a:gd name="connsiteX20" fmla="*/ 529705 w 2579051"/>
                <a:gd name="connsiteY20" fmla="*/ 597209 h 810322"/>
                <a:gd name="connsiteX21" fmla="*/ 428105 w 2579051"/>
                <a:gd name="connsiteY21" fmla="*/ 583602 h 810322"/>
                <a:gd name="connsiteX22" fmla="*/ 336373 w 2579051"/>
                <a:gd name="connsiteY22" fmla="*/ 596237 h 810322"/>
                <a:gd name="connsiteX23" fmla="*/ 185986 w 2579051"/>
                <a:gd name="connsiteY23" fmla="*/ 617322 h 810322"/>
                <a:gd name="connsiteX24" fmla="*/ 85161 w 2579051"/>
                <a:gd name="connsiteY24" fmla="*/ 643076 h 810322"/>
                <a:gd name="connsiteX25" fmla="*/ 6837 w 2579051"/>
                <a:gd name="connsiteY25" fmla="*/ 669073 h 810322"/>
                <a:gd name="connsiteX26" fmla="*/ 664 w 2579051"/>
                <a:gd name="connsiteY26" fmla="*/ 762309 h 810322"/>
                <a:gd name="connsiteX27" fmla="*/ 121358 w 2579051"/>
                <a:gd name="connsiteY27" fmla="*/ 757797 h 810322"/>
                <a:gd name="connsiteX28" fmla="*/ 294290 w 2579051"/>
                <a:gd name="connsiteY28" fmla="*/ 713678 h 810322"/>
                <a:gd name="connsiteX29" fmla="*/ 405803 w 2579051"/>
                <a:gd name="connsiteY29" fmla="*/ 688897 h 810322"/>
                <a:gd name="connsiteX30" fmla="*/ 507403 w 2579051"/>
                <a:gd name="connsiteY30" fmla="*/ 686419 h 810322"/>
                <a:gd name="connsiteX31" fmla="*/ 492534 w 2579051"/>
                <a:gd name="connsiteY31" fmla="*/ 807844 h 810322"/>
                <a:gd name="connsiteX32" fmla="*/ 556964 w 2579051"/>
                <a:gd name="connsiteY32" fmla="*/ 810322 h 810322"/>
                <a:gd name="connsiteX33" fmla="*/ 688300 w 2579051"/>
                <a:gd name="connsiteY33" fmla="*/ 795453 h 810322"/>
                <a:gd name="connsiteX34" fmla="*/ 871676 w 2579051"/>
                <a:gd name="connsiteY34" fmla="*/ 750848 h 810322"/>
                <a:gd name="connsiteX35" fmla="*/ 955929 w 2579051"/>
                <a:gd name="connsiteY35" fmla="*/ 731024 h 810322"/>
                <a:gd name="connsiteX36" fmla="*/ 1055051 w 2579051"/>
                <a:gd name="connsiteY36" fmla="*/ 716156 h 810322"/>
                <a:gd name="connsiteX37" fmla="*/ 1050095 w 2579051"/>
                <a:gd name="connsiteY37" fmla="*/ 745892 h 810322"/>
                <a:gd name="connsiteX38" fmla="*/ 1159129 w 2579051"/>
                <a:gd name="connsiteY38" fmla="*/ 755805 h 810322"/>
                <a:gd name="connsiteX39" fmla="*/ 1377198 w 2579051"/>
                <a:gd name="connsiteY39" fmla="*/ 721112 h 810322"/>
                <a:gd name="connsiteX40" fmla="*/ 1548183 w 2579051"/>
                <a:gd name="connsiteY40" fmla="*/ 693853 h 810322"/>
                <a:gd name="connsiteX41" fmla="*/ 1706778 w 2579051"/>
                <a:gd name="connsiteY41" fmla="*/ 651726 h 810322"/>
                <a:gd name="connsiteX42" fmla="*/ 1922368 w 2579051"/>
                <a:gd name="connsiteY42" fmla="*/ 589775 h 810322"/>
                <a:gd name="connsiteX43" fmla="*/ 2182564 w 2579051"/>
                <a:gd name="connsiteY43" fmla="*/ 527824 h 810322"/>
                <a:gd name="connsiteX44" fmla="*/ 2281686 w 2579051"/>
                <a:gd name="connsiteY44" fmla="*/ 498087 h 810322"/>
                <a:gd name="connsiteX45" fmla="*/ 2378329 w 2579051"/>
                <a:gd name="connsiteY45" fmla="*/ 470829 h 810322"/>
                <a:gd name="connsiteX46" fmla="*/ 2336203 w 2579051"/>
                <a:gd name="connsiteY46" fmla="*/ 418790 h 810322"/>
                <a:gd name="connsiteX47" fmla="*/ 2368417 w 2579051"/>
                <a:gd name="connsiteY47" fmla="*/ 403922 h 810322"/>
                <a:gd name="connsiteX48" fmla="*/ 2415500 w 2579051"/>
                <a:gd name="connsiteY48" fmla="*/ 391531 h 810322"/>
                <a:gd name="connsiteX49" fmla="*/ 2497276 w 2579051"/>
                <a:gd name="connsiteY49" fmla="*/ 401444 h 810322"/>
                <a:gd name="connsiteX50" fmla="*/ 2574095 w 2579051"/>
                <a:gd name="connsiteY50" fmla="*/ 391531 h 810322"/>
                <a:gd name="connsiteX0" fmla="*/ 2574095 w 2579051"/>
                <a:gd name="connsiteY0" fmla="*/ 391531 h 810322"/>
                <a:gd name="connsiteX1" fmla="*/ 2579051 w 2579051"/>
                <a:gd name="connsiteY1" fmla="*/ 200722 h 810322"/>
                <a:gd name="connsiteX2" fmla="*/ 2398154 w 2579051"/>
                <a:gd name="connsiteY2" fmla="*/ 163551 h 810322"/>
                <a:gd name="connsiteX3" fmla="*/ 2256905 w 2579051"/>
                <a:gd name="connsiteY3" fmla="*/ 126380 h 810322"/>
                <a:gd name="connsiteX4" fmla="*/ 2125568 w 2579051"/>
                <a:gd name="connsiteY4" fmla="*/ 96644 h 810322"/>
                <a:gd name="connsiteX5" fmla="*/ 2048749 w 2579051"/>
                <a:gd name="connsiteY5" fmla="*/ 69385 h 810322"/>
                <a:gd name="connsiteX6" fmla="*/ 1976886 w 2579051"/>
                <a:gd name="connsiteY6" fmla="*/ 39648 h 810322"/>
                <a:gd name="connsiteX7" fmla="*/ 1895110 w 2579051"/>
                <a:gd name="connsiteY7" fmla="*/ 0 h 810322"/>
                <a:gd name="connsiteX8" fmla="*/ 1843071 w 2579051"/>
                <a:gd name="connsiteY8" fmla="*/ 19824 h 810322"/>
                <a:gd name="connsiteX9" fmla="*/ 1803422 w 2579051"/>
                <a:gd name="connsiteY9" fmla="*/ 47083 h 810322"/>
                <a:gd name="connsiteX10" fmla="*/ 1756339 w 2579051"/>
                <a:gd name="connsiteY10" fmla="*/ 111512 h 810322"/>
                <a:gd name="connsiteX11" fmla="*/ 1719168 w 2579051"/>
                <a:gd name="connsiteY11" fmla="*/ 141248 h 810322"/>
                <a:gd name="connsiteX12" fmla="*/ 1653478 w 2579051"/>
                <a:gd name="connsiteY12" fmla="*/ 219041 h 810322"/>
                <a:gd name="connsiteX13" fmla="*/ 1597655 w 2579051"/>
                <a:gd name="connsiteY13" fmla="*/ 271612 h 810322"/>
                <a:gd name="connsiteX14" fmla="*/ 1500525 w 2579051"/>
                <a:gd name="connsiteY14" fmla="*/ 337257 h 810322"/>
                <a:gd name="connsiteX15" fmla="*/ 1374675 w 2579051"/>
                <a:gd name="connsiteY15" fmla="*/ 399939 h 810322"/>
                <a:gd name="connsiteX16" fmla="*/ 1188335 w 2579051"/>
                <a:gd name="connsiteY16" fmla="*/ 474280 h 810322"/>
                <a:gd name="connsiteX17" fmla="*/ 997039 w 2579051"/>
                <a:gd name="connsiteY17" fmla="*/ 529041 h 810322"/>
                <a:gd name="connsiteX18" fmla="*/ 797334 w 2579051"/>
                <a:gd name="connsiteY18" fmla="*/ 567473 h 810322"/>
                <a:gd name="connsiteX19" fmla="*/ 663520 w 2579051"/>
                <a:gd name="connsiteY19" fmla="*/ 587297 h 810322"/>
                <a:gd name="connsiteX20" fmla="*/ 529705 w 2579051"/>
                <a:gd name="connsiteY20" fmla="*/ 597209 h 810322"/>
                <a:gd name="connsiteX21" fmla="*/ 428105 w 2579051"/>
                <a:gd name="connsiteY21" fmla="*/ 583602 h 810322"/>
                <a:gd name="connsiteX22" fmla="*/ 336373 w 2579051"/>
                <a:gd name="connsiteY22" fmla="*/ 596237 h 810322"/>
                <a:gd name="connsiteX23" fmla="*/ 185986 w 2579051"/>
                <a:gd name="connsiteY23" fmla="*/ 617322 h 810322"/>
                <a:gd name="connsiteX24" fmla="*/ 85161 w 2579051"/>
                <a:gd name="connsiteY24" fmla="*/ 643076 h 810322"/>
                <a:gd name="connsiteX25" fmla="*/ 6837 w 2579051"/>
                <a:gd name="connsiteY25" fmla="*/ 669073 h 810322"/>
                <a:gd name="connsiteX26" fmla="*/ 664 w 2579051"/>
                <a:gd name="connsiteY26" fmla="*/ 762309 h 810322"/>
                <a:gd name="connsiteX27" fmla="*/ 121358 w 2579051"/>
                <a:gd name="connsiteY27" fmla="*/ 757797 h 810322"/>
                <a:gd name="connsiteX28" fmla="*/ 184151 w 2579051"/>
                <a:gd name="connsiteY28" fmla="*/ 753946 h 810322"/>
                <a:gd name="connsiteX29" fmla="*/ 294290 w 2579051"/>
                <a:gd name="connsiteY29" fmla="*/ 713678 h 810322"/>
                <a:gd name="connsiteX30" fmla="*/ 405803 w 2579051"/>
                <a:gd name="connsiteY30" fmla="*/ 688897 h 810322"/>
                <a:gd name="connsiteX31" fmla="*/ 507403 w 2579051"/>
                <a:gd name="connsiteY31" fmla="*/ 686419 h 810322"/>
                <a:gd name="connsiteX32" fmla="*/ 492534 w 2579051"/>
                <a:gd name="connsiteY32" fmla="*/ 807844 h 810322"/>
                <a:gd name="connsiteX33" fmla="*/ 556964 w 2579051"/>
                <a:gd name="connsiteY33" fmla="*/ 810322 h 810322"/>
                <a:gd name="connsiteX34" fmla="*/ 688300 w 2579051"/>
                <a:gd name="connsiteY34" fmla="*/ 795453 h 810322"/>
                <a:gd name="connsiteX35" fmla="*/ 871676 w 2579051"/>
                <a:gd name="connsiteY35" fmla="*/ 750848 h 810322"/>
                <a:gd name="connsiteX36" fmla="*/ 955929 w 2579051"/>
                <a:gd name="connsiteY36" fmla="*/ 731024 h 810322"/>
                <a:gd name="connsiteX37" fmla="*/ 1055051 w 2579051"/>
                <a:gd name="connsiteY37" fmla="*/ 716156 h 810322"/>
                <a:gd name="connsiteX38" fmla="*/ 1050095 w 2579051"/>
                <a:gd name="connsiteY38" fmla="*/ 745892 h 810322"/>
                <a:gd name="connsiteX39" fmla="*/ 1159129 w 2579051"/>
                <a:gd name="connsiteY39" fmla="*/ 755805 h 810322"/>
                <a:gd name="connsiteX40" fmla="*/ 1377198 w 2579051"/>
                <a:gd name="connsiteY40" fmla="*/ 721112 h 810322"/>
                <a:gd name="connsiteX41" fmla="*/ 1548183 w 2579051"/>
                <a:gd name="connsiteY41" fmla="*/ 693853 h 810322"/>
                <a:gd name="connsiteX42" fmla="*/ 1706778 w 2579051"/>
                <a:gd name="connsiteY42" fmla="*/ 651726 h 810322"/>
                <a:gd name="connsiteX43" fmla="*/ 1922368 w 2579051"/>
                <a:gd name="connsiteY43" fmla="*/ 589775 h 810322"/>
                <a:gd name="connsiteX44" fmla="*/ 2182564 w 2579051"/>
                <a:gd name="connsiteY44" fmla="*/ 527824 h 810322"/>
                <a:gd name="connsiteX45" fmla="*/ 2281686 w 2579051"/>
                <a:gd name="connsiteY45" fmla="*/ 498087 h 810322"/>
                <a:gd name="connsiteX46" fmla="*/ 2378329 w 2579051"/>
                <a:gd name="connsiteY46" fmla="*/ 470829 h 810322"/>
                <a:gd name="connsiteX47" fmla="*/ 2336203 w 2579051"/>
                <a:gd name="connsiteY47" fmla="*/ 418790 h 810322"/>
                <a:gd name="connsiteX48" fmla="*/ 2368417 w 2579051"/>
                <a:gd name="connsiteY48" fmla="*/ 403922 h 810322"/>
                <a:gd name="connsiteX49" fmla="*/ 2415500 w 2579051"/>
                <a:gd name="connsiteY49" fmla="*/ 391531 h 810322"/>
                <a:gd name="connsiteX50" fmla="*/ 2497276 w 2579051"/>
                <a:gd name="connsiteY50" fmla="*/ 401444 h 810322"/>
                <a:gd name="connsiteX51" fmla="*/ 2574095 w 2579051"/>
                <a:gd name="connsiteY51" fmla="*/ 391531 h 810322"/>
                <a:gd name="connsiteX0" fmla="*/ 2574095 w 2579051"/>
                <a:gd name="connsiteY0" fmla="*/ 391531 h 810322"/>
                <a:gd name="connsiteX1" fmla="*/ 2579051 w 2579051"/>
                <a:gd name="connsiteY1" fmla="*/ 200722 h 810322"/>
                <a:gd name="connsiteX2" fmla="*/ 2398154 w 2579051"/>
                <a:gd name="connsiteY2" fmla="*/ 163551 h 810322"/>
                <a:gd name="connsiteX3" fmla="*/ 2256905 w 2579051"/>
                <a:gd name="connsiteY3" fmla="*/ 126380 h 810322"/>
                <a:gd name="connsiteX4" fmla="*/ 2125568 w 2579051"/>
                <a:gd name="connsiteY4" fmla="*/ 96644 h 810322"/>
                <a:gd name="connsiteX5" fmla="*/ 2048749 w 2579051"/>
                <a:gd name="connsiteY5" fmla="*/ 69385 h 810322"/>
                <a:gd name="connsiteX6" fmla="*/ 1976886 w 2579051"/>
                <a:gd name="connsiteY6" fmla="*/ 39648 h 810322"/>
                <a:gd name="connsiteX7" fmla="*/ 1895110 w 2579051"/>
                <a:gd name="connsiteY7" fmla="*/ 0 h 810322"/>
                <a:gd name="connsiteX8" fmla="*/ 1843071 w 2579051"/>
                <a:gd name="connsiteY8" fmla="*/ 19824 h 810322"/>
                <a:gd name="connsiteX9" fmla="*/ 1803422 w 2579051"/>
                <a:gd name="connsiteY9" fmla="*/ 47083 h 810322"/>
                <a:gd name="connsiteX10" fmla="*/ 1756339 w 2579051"/>
                <a:gd name="connsiteY10" fmla="*/ 111512 h 810322"/>
                <a:gd name="connsiteX11" fmla="*/ 1719168 w 2579051"/>
                <a:gd name="connsiteY11" fmla="*/ 141248 h 810322"/>
                <a:gd name="connsiteX12" fmla="*/ 1653478 w 2579051"/>
                <a:gd name="connsiteY12" fmla="*/ 219041 h 810322"/>
                <a:gd name="connsiteX13" fmla="*/ 1597655 w 2579051"/>
                <a:gd name="connsiteY13" fmla="*/ 271612 h 810322"/>
                <a:gd name="connsiteX14" fmla="*/ 1500525 w 2579051"/>
                <a:gd name="connsiteY14" fmla="*/ 337257 h 810322"/>
                <a:gd name="connsiteX15" fmla="*/ 1374675 w 2579051"/>
                <a:gd name="connsiteY15" fmla="*/ 399939 h 810322"/>
                <a:gd name="connsiteX16" fmla="*/ 1188335 w 2579051"/>
                <a:gd name="connsiteY16" fmla="*/ 474280 h 810322"/>
                <a:gd name="connsiteX17" fmla="*/ 997039 w 2579051"/>
                <a:gd name="connsiteY17" fmla="*/ 529041 h 810322"/>
                <a:gd name="connsiteX18" fmla="*/ 797334 w 2579051"/>
                <a:gd name="connsiteY18" fmla="*/ 567473 h 810322"/>
                <a:gd name="connsiteX19" fmla="*/ 663520 w 2579051"/>
                <a:gd name="connsiteY19" fmla="*/ 587297 h 810322"/>
                <a:gd name="connsiteX20" fmla="*/ 529705 w 2579051"/>
                <a:gd name="connsiteY20" fmla="*/ 597209 h 810322"/>
                <a:gd name="connsiteX21" fmla="*/ 428105 w 2579051"/>
                <a:gd name="connsiteY21" fmla="*/ 583602 h 810322"/>
                <a:gd name="connsiteX22" fmla="*/ 336373 w 2579051"/>
                <a:gd name="connsiteY22" fmla="*/ 596237 h 810322"/>
                <a:gd name="connsiteX23" fmla="*/ 185986 w 2579051"/>
                <a:gd name="connsiteY23" fmla="*/ 617322 h 810322"/>
                <a:gd name="connsiteX24" fmla="*/ 85161 w 2579051"/>
                <a:gd name="connsiteY24" fmla="*/ 643076 h 810322"/>
                <a:gd name="connsiteX25" fmla="*/ 6837 w 2579051"/>
                <a:gd name="connsiteY25" fmla="*/ 669073 h 810322"/>
                <a:gd name="connsiteX26" fmla="*/ 664 w 2579051"/>
                <a:gd name="connsiteY26" fmla="*/ 762309 h 810322"/>
                <a:gd name="connsiteX27" fmla="*/ 121358 w 2579051"/>
                <a:gd name="connsiteY27" fmla="*/ 757797 h 810322"/>
                <a:gd name="connsiteX28" fmla="*/ 192316 w 2579051"/>
                <a:gd name="connsiteY28" fmla="*/ 677746 h 810322"/>
                <a:gd name="connsiteX29" fmla="*/ 294290 w 2579051"/>
                <a:gd name="connsiteY29" fmla="*/ 713678 h 810322"/>
                <a:gd name="connsiteX30" fmla="*/ 405803 w 2579051"/>
                <a:gd name="connsiteY30" fmla="*/ 688897 h 810322"/>
                <a:gd name="connsiteX31" fmla="*/ 507403 w 2579051"/>
                <a:gd name="connsiteY31" fmla="*/ 686419 h 810322"/>
                <a:gd name="connsiteX32" fmla="*/ 492534 w 2579051"/>
                <a:gd name="connsiteY32" fmla="*/ 807844 h 810322"/>
                <a:gd name="connsiteX33" fmla="*/ 556964 w 2579051"/>
                <a:gd name="connsiteY33" fmla="*/ 810322 h 810322"/>
                <a:gd name="connsiteX34" fmla="*/ 688300 w 2579051"/>
                <a:gd name="connsiteY34" fmla="*/ 795453 h 810322"/>
                <a:gd name="connsiteX35" fmla="*/ 871676 w 2579051"/>
                <a:gd name="connsiteY35" fmla="*/ 750848 h 810322"/>
                <a:gd name="connsiteX36" fmla="*/ 955929 w 2579051"/>
                <a:gd name="connsiteY36" fmla="*/ 731024 h 810322"/>
                <a:gd name="connsiteX37" fmla="*/ 1055051 w 2579051"/>
                <a:gd name="connsiteY37" fmla="*/ 716156 h 810322"/>
                <a:gd name="connsiteX38" fmla="*/ 1050095 w 2579051"/>
                <a:gd name="connsiteY38" fmla="*/ 745892 h 810322"/>
                <a:gd name="connsiteX39" fmla="*/ 1159129 w 2579051"/>
                <a:gd name="connsiteY39" fmla="*/ 755805 h 810322"/>
                <a:gd name="connsiteX40" fmla="*/ 1377198 w 2579051"/>
                <a:gd name="connsiteY40" fmla="*/ 721112 h 810322"/>
                <a:gd name="connsiteX41" fmla="*/ 1548183 w 2579051"/>
                <a:gd name="connsiteY41" fmla="*/ 693853 h 810322"/>
                <a:gd name="connsiteX42" fmla="*/ 1706778 w 2579051"/>
                <a:gd name="connsiteY42" fmla="*/ 651726 h 810322"/>
                <a:gd name="connsiteX43" fmla="*/ 1922368 w 2579051"/>
                <a:gd name="connsiteY43" fmla="*/ 589775 h 810322"/>
                <a:gd name="connsiteX44" fmla="*/ 2182564 w 2579051"/>
                <a:gd name="connsiteY44" fmla="*/ 527824 h 810322"/>
                <a:gd name="connsiteX45" fmla="*/ 2281686 w 2579051"/>
                <a:gd name="connsiteY45" fmla="*/ 498087 h 810322"/>
                <a:gd name="connsiteX46" fmla="*/ 2378329 w 2579051"/>
                <a:gd name="connsiteY46" fmla="*/ 470829 h 810322"/>
                <a:gd name="connsiteX47" fmla="*/ 2336203 w 2579051"/>
                <a:gd name="connsiteY47" fmla="*/ 418790 h 810322"/>
                <a:gd name="connsiteX48" fmla="*/ 2368417 w 2579051"/>
                <a:gd name="connsiteY48" fmla="*/ 403922 h 810322"/>
                <a:gd name="connsiteX49" fmla="*/ 2415500 w 2579051"/>
                <a:gd name="connsiteY49" fmla="*/ 391531 h 810322"/>
                <a:gd name="connsiteX50" fmla="*/ 2497276 w 2579051"/>
                <a:gd name="connsiteY50" fmla="*/ 401444 h 810322"/>
                <a:gd name="connsiteX51" fmla="*/ 2574095 w 2579051"/>
                <a:gd name="connsiteY51" fmla="*/ 391531 h 810322"/>
                <a:gd name="connsiteX0" fmla="*/ 2574095 w 2579051"/>
                <a:gd name="connsiteY0" fmla="*/ 391531 h 810322"/>
                <a:gd name="connsiteX1" fmla="*/ 2579051 w 2579051"/>
                <a:gd name="connsiteY1" fmla="*/ 200722 h 810322"/>
                <a:gd name="connsiteX2" fmla="*/ 2398154 w 2579051"/>
                <a:gd name="connsiteY2" fmla="*/ 163551 h 810322"/>
                <a:gd name="connsiteX3" fmla="*/ 2256905 w 2579051"/>
                <a:gd name="connsiteY3" fmla="*/ 126380 h 810322"/>
                <a:gd name="connsiteX4" fmla="*/ 2125568 w 2579051"/>
                <a:gd name="connsiteY4" fmla="*/ 96644 h 810322"/>
                <a:gd name="connsiteX5" fmla="*/ 2048749 w 2579051"/>
                <a:gd name="connsiteY5" fmla="*/ 69385 h 810322"/>
                <a:gd name="connsiteX6" fmla="*/ 1976886 w 2579051"/>
                <a:gd name="connsiteY6" fmla="*/ 39648 h 810322"/>
                <a:gd name="connsiteX7" fmla="*/ 1895110 w 2579051"/>
                <a:gd name="connsiteY7" fmla="*/ 0 h 810322"/>
                <a:gd name="connsiteX8" fmla="*/ 1843071 w 2579051"/>
                <a:gd name="connsiteY8" fmla="*/ 19824 h 810322"/>
                <a:gd name="connsiteX9" fmla="*/ 1803422 w 2579051"/>
                <a:gd name="connsiteY9" fmla="*/ 47083 h 810322"/>
                <a:gd name="connsiteX10" fmla="*/ 1756339 w 2579051"/>
                <a:gd name="connsiteY10" fmla="*/ 111512 h 810322"/>
                <a:gd name="connsiteX11" fmla="*/ 1719168 w 2579051"/>
                <a:gd name="connsiteY11" fmla="*/ 141248 h 810322"/>
                <a:gd name="connsiteX12" fmla="*/ 1653478 w 2579051"/>
                <a:gd name="connsiteY12" fmla="*/ 219041 h 810322"/>
                <a:gd name="connsiteX13" fmla="*/ 1597655 w 2579051"/>
                <a:gd name="connsiteY13" fmla="*/ 271612 h 810322"/>
                <a:gd name="connsiteX14" fmla="*/ 1500525 w 2579051"/>
                <a:gd name="connsiteY14" fmla="*/ 337257 h 810322"/>
                <a:gd name="connsiteX15" fmla="*/ 1374675 w 2579051"/>
                <a:gd name="connsiteY15" fmla="*/ 399939 h 810322"/>
                <a:gd name="connsiteX16" fmla="*/ 1188335 w 2579051"/>
                <a:gd name="connsiteY16" fmla="*/ 474280 h 810322"/>
                <a:gd name="connsiteX17" fmla="*/ 997039 w 2579051"/>
                <a:gd name="connsiteY17" fmla="*/ 529041 h 810322"/>
                <a:gd name="connsiteX18" fmla="*/ 797334 w 2579051"/>
                <a:gd name="connsiteY18" fmla="*/ 567473 h 810322"/>
                <a:gd name="connsiteX19" fmla="*/ 663520 w 2579051"/>
                <a:gd name="connsiteY19" fmla="*/ 587297 h 810322"/>
                <a:gd name="connsiteX20" fmla="*/ 529705 w 2579051"/>
                <a:gd name="connsiteY20" fmla="*/ 597209 h 810322"/>
                <a:gd name="connsiteX21" fmla="*/ 428105 w 2579051"/>
                <a:gd name="connsiteY21" fmla="*/ 583602 h 810322"/>
                <a:gd name="connsiteX22" fmla="*/ 336373 w 2579051"/>
                <a:gd name="connsiteY22" fmla="*/ 596237 h 810322"/>
                <a:gd name="connsiteX23" fmla="*/ 185986 w 2579051"/>
                <a:gd name="connsiteY23" fmla="*/ 617322 h 810322"/>
                <a:gd name="connsiteX24" fmla="*/ 85161 w 2579051"/>
                <a:gd name="connsiteY24" fmla="*/ 643076 h 810322"/>
                <a:gd name="connsiteX25" fmla="*/ 6837 w 2579051"/>
                <a:gd name="connsiteY25" fmla="*/ 669073 h 810322"/>
                <a:gd name="connsiteX26" fmla="*/ 664 w 2579051"/>
                <a:gd name="connsiteY26" fmla="*/ 762309 h 810322"/>
                <a:gd name="connsiteX27" fmla="*/ 121358 w 2579051"/>
                <a:gd name="connsiteY27" fmla="*/ 757797 h 810322"/>
                <a:gd name="connsiteX28" fmla="*/ 186874 w 2579051"/>
                <a:gd name="connsiteY28" fmla="*/ 745781 h 810322"/>
                <a:gd name="connsiteX29" fmla="*/ 294290 w 2579051"/>
                <a:gd name="connsiteY29" fmla="*/ 713678 h 810322"/>
                <a:gd name="connsiteX30" fmla="*/ 405803 w 2579051"/>
                <a:gd name="connsiteY30" fmla="*/ 688897 h 810322"/>
                <a:gd name="connsiteX31" fmla="*/ 507403 w 2579051"/>
                <a:gd name="connsiteY31" fmla="*/ 686419 h 810322"/>
                <a:gd name="connsiteX32" fmla="*/ 492534 w 2579051"/>
                <a:gd name="connsiteY32" fmla="*/ 807844 h 810322"/>
                <a:gd name="connsiteX33" fmla="*/ 556964 w 2579051"/>
                <a:gd name="connsiteY33" fmla="*/ 810322 h 810322"/>
                <a:gd name="connsiteX34" fmla="*/ 688300 w 2579051"/>
                <a:gd name="connsiteY34" fmla="*/ 795453 h 810322"/>
                <a:gd name="connsiteX35" fmla="*/ 871676 w 2579051"/>
                <a:gd name="connsiteY35" fmla="*/ 750848 h 810322"/>
                <a:gd name="connsiteX36" fmla="*/ 955929 w 2579051"/>
                <a:gd name="connsiteY36" fmla="*/ 731024 h 810322"/>
                <a:gd name="connsiteX37" fmla="*/ 1055051 w 2579051"/>
                <a:gd name="connsiteY37" fmla="*/ 716156 h 810322"/>
                <a:gd name="connsiteX38" fmla="*/ 1050095 w 2579051"/>
                <a:gd name="connsiteY38" fmla="*/ 745892 h 810322"/>
                <a:gd name="connsiteX39" fmla="*/ 1159129 w 2579051"/>
                <a:gd name="connsiteY39" fmla="*/ 755805 h 810322"/>
                <a:gd name="connsiteX40" fmla="*/ 1377198 w 2579051"/>
                <a:gd name="connsiteY40" fmla="*/ 721112 h 810322"/>
                <a:gd name="connsiteX41" fmla="*/ 1548183 w 2579051"/>
                <a:gd name="connsiteY41" fmla="*/ 693853 h 810322"/>
                <a:gd name="connsiteX42" fmla="*/ 1706778 w 2579051"/>
                <a:gd name="connsiteY42" fmla="*/ 651726 h 810322"/>
                <a:gd name="connsiteX43" fmla="*/ 1922368 w 2579051"/>
                <a:gd name="connsiteY43" fmla="*/ 589775 h 810322"/>
                <a:gd name="connsiteX44" fmla="*/ 2182564 w 2579051"/>
                <a:gd name="connsiteY44" fmla="*/ 527824 h 810322"/>
                <a:gd name="connsiteX45" fmla="*/ 2281686 w 2579051"/>
                <a:gd name="connsiteY45" fmla="*/ 498087 h 810322"/>
                <a:gd name="connsiteX46" fmla="*/ 2378329 w 2579051"/>
                <a:gd name="connsiteY46" fmla="*/ 470829 h 810322"/>
                <a:gd name="connsiteX47" fmla="*/ 2336203 w 2579051"/>
                <a:gd name="connsiteY47" fmla="*/ 418790 h 810322"/>
                <a:gd name="connsiteX48" fmla="*/ 2368417 w 2579051"/>
                <a:gd name="connsiteY48" fmla="*/ 403922 h 810322"/>
                <a:gd name="connsiteX49" fmla="*/ 2415500 w 2579051"/>
                <a:gd name="connsiteY49" fmla="*/ 391531 h 810322"/>
                <a:gd name="connsiteX50" fmla="*/ 2497276 w 2579051"/>
                <a:gd name="connsiteY50" fmla="*/ 401444 h 810322"/>
                <a:gd name="connsiteX51" fmla="*/ 2574095 w 2579051"/>
                <a:gd name="connsiteY51" fmla="*/ 391531 h 810322"/>
                <a:gd name="connsiteX0" fmla="*/ 2574095 w 2579051"/>
                <a:gd name="connsiteY0" fmla="*/ 391531 h 810322"/>
                <a:gd name="connsiteX1" fmla="*/ 2579051 w 2579051"/>
                <a:gd name="connsiteY1" fmla="*/ 200722 h 810322"/>
                <a:gd name="connsiteX2" fmla="*/ 2398154 w 2579051"/>
                <a:gd name="connsiteY2" fmla="*/ 163551 h 810322"/>
                <a:gd name="connsiteX3" fmla="*/ 2256905 w 2579051"/>
                <a:gd name="connsiteY3" fmla="*/ 126380 h 810322"/>
                <a:gd name="connsiteX4" fmla="*/ 2125568 w 2579051"/>
                <a:gd name="connsiteY4" fmla="*/ 96644 h 810322"/>
                <a:gd name="connsiteX5" fmla="*/ 2048749 w 2579051"/>
                <a:gd name="connsiteY5" fmla="*/ 69385 h 810322"/>
                <a:gd name="connsiteX6" fmla="*/ 1976886 w 2579051"/>
                <a:gd name="connsiteY6" fmla="*/ 39648 h 810322"/>
                <a:gd name="connsiteX7" fmla="*/ 1895110 w 2579051"/>
                <a:gd name="connsiteY7" fmla="*/ 0 h 810322"/>
                <a:gd name="connsiteX8" fmla="*/ 1843071 w 2579051"/>
                <a:gd name="connsiteY8" fmla="*/ 19824 h 810322"/>
                <a:gd name="connsiteX9" fmla="*/ 1803422 w 2579051"/>
                <a:gd name="connsiteY9" fmla="*/ 47083 h 810322"/>
                <a:gd name="connsiteX10" fmla="*/ 1756339 w 2579051"/>
                <a:gd name="connsiteY10" fmla="*/ 111512 h 810322"/>
                <a:gd name="connsiteX11" fmla="*/ 1719168 w 2579051"/>
                <a:gd name="connsiteY11" fmla="*/ 141248 h 810322"/>
                <a:gd name="connsiteX12" fmla="*/ 1653478 w 2579051"/>
                <a:gd name="connsiteY12" fmla="*/ 219041 h 810322"/>
                <a:gd name="connsiteX13" fmla="*/ 1597655 w 2579051"/>
                <a:gd name="connsiteY13" fmla="*/ 271612 h 810322"/>
                <a:gd name="connsiteX14" fmla="*/ 1500525 w 2579051"/>
                <a:gd name="connsiteY14" fmla="*/ 337257 h 810322"/>
                <a:gd name="connsiteX15" fmla="*/ 1374675 w 2579051"/>
                <a:gd name="connsiteY15" fmla="*/ 399939 h 810322"/>
                <a:gd name="connsiteX16" fmla="*/ 1188335 w 2579051"/>
                <a:gd name="connsiteY16" fmla="*/ 474280 h 810322"/>
                <a:gd name="connsiteX17" fmla="*/ 997039 w 2579051"/>
                <a:gd name="connsiteY17" fmla="*/ 529041 h 810322"/>
                <a:gd name="connsiteX18" fmla="*/ 797334 w 2579051"/>
                <a:gd name="connsiteY18" fmla="*/ 567473 h 810322"/>
                <a:gd name="connsiteX19" fmla="*/ 663520 w 2579051"/>
                <a:gd name="connsiteY19" fmla="*/ 587297 h 810322"/>
                <a:gd name="connsiteX20" fmla="*/ 529705 w 2579051"/>
                <a:gd name="connsiteY20" fmla="*/ 597209 h 810322"/>
                <a:gd name="connsiteX21" fmla="*/ 428105 w 2579051"/>
                <a:gd name="connsiteY21" fmla="*/ 583602 h 810322"/>
                <a:gd name="connsiteX22" fmla="*/ 336373 w 2579051"/>
                <a:gd name="connsiteY22" fmla="*/ 596237 h 810322"/>
                <a:gd name="connsiteX23" fmla="*/ 185986 w 2579051"/>
                <a:gd name="connsiteY23" fmla="*/ 617322 h 810322"/>
                <a:gd name="connsiteX24" fmla="*/ 85161 w 2579051"/>
                <a:gd name="connsiteY24" fmla="*/ 643076 h 810322"/>
                <a:gd name="connsiteX25" fmla="*/ 6837 w 2579051"/>
                <a:gd name="connsiteY25" fmla="*/ 669073 h 810322"/>
                <a:gd name="connsiteX26" fmla="*/ 664 w 2579051"/>
                <a:gd name="connsiteY26" fmla="*/ 762309 h 810322"/>
                <a:gd name="connsiteX27" fmla="*/ 121358 w 2579051"/>
                <a:gd name="connsiteY27" fmla="*/ 757797 h 810322"/>
                <a:gd name="connsiteX28" fmla="*/ 184153 w 2579051"/>
                <a:gd name="connsiteY28" fmla="*/ 753945 h 810322"/>
                <a:gd name="connsiteX29" fmla="*/ 294290 w 2579051"/>
                <a:gd name="connsiteY29" fmla="*/ 713678 h 810322"/>
                <a:gd name="connsiteX30" fmla="*/ 405803 w 2579051"/>
                <a:gd name="connsiteY30" fmla="*/ 688897 h 810322"/>
                <a:gd name="connsiteX31" fmla="*/ 507403 w 2579051"/>
                <a:gd name="connsiteY31" fmla="*/ 686419 h 810322"/>
                <a:gd name="connsiteX32" fmla="*/ 492534 w 2579051"/>
                <a:gd name="connsiteY32" fmla="*/ 807844 h 810322"/>
                <a:gd name="connsiteX33" fmla="*/ 556964 w 2579051"/>
                <a:gd name="connsiteY33" fmla="*/ 810322 h 810322"/>
                <a:gd name="connsiteX34" fmla="*/ 688300 w 2579051"/>
                <a:gd name="connsiteY34" fmla="*/ 795453 h 810322"/>
                <a:gd name="connsiteX35" fmla="*/ 871676 w 2579051"/>
                <a:gd name="connsiteY35" fmla="*/ 750848 h 810322"/>
                <a:gd name="connsiteX36" fmla="*/ 955929 w 2579051"/>
                <a:gd name="connsiteY36" fmla="*/ 731024 h 810322"/>
                <a:gd name="connsiteX37" fmla="*/ 1055051 w 2579051"/>
                <a:gd name="connsiteY37" fmla="*/ 716156 h 810322"/>
                <a:gd name="connsiteX38" fmla="*/ 1050095 w 2579051"/>
                <a:gd name="connsiteY38" fmla="*/ 745892 h 810322"/>
                <a:gd name="connsiteX39" fmla="*/ 1159129 w 2579051"/>
                <a:gd name="connsiteY39" fmla="*/ 755805 h 810322"/>
                <a:gd name="connsiteX40" fmla="*/ 1377198 w 2579051"/>
                <a:gd name="connsiteY40" fmla="*/ 721112 h 810322"/>
                <a:gd name="connsiteX41" fmla="*/ 1548183 w 2579051"/>
                <a:gd name="connsiteY41" fmla="*/ 693853 h 810322"/>
                <a:gd name="connsiteX42" fmla="*/ 1706778 w 2579051"/>
                <a:gd name="connsiteY42" fmla="*/ 651726 h 810322"/>
                <a:gd name="connsiteX43" fmla="*/ 1922368 w 2579051"/>
                <a:gd name="connsiteY43" fmla="*/ 589775 h 810322"/>
                <a:gd name="connsiteX44" fmla="*/ 2182564 w 2579051"/>
                <a:gd name="connsiteY44" fmla="*/ 527824 h 810322"/>
                <a:gd name="connsiteX45" fmla="*/ 2281686 w 2579051"/>
                <a:gd name="connsiteY45" fmla="*/ 498087 h 810322"/>
                <a:gd name="connsiteX46" fmla="*/ 2378329 w 2579051"/>
                <a:gd name="connsiteY46" fmla="*/ 470829 h 810322"/>
                <a:gd name="connsiteX47" fmla="*/ 2336203 w 2579051"/>
                <a:gd name="connsiteY47" fmla="*/ 418790 h 810322"/>
                <a:gd name="connsiteX48" fmla="*/ 2368417 w 2579051"/>
                <a:gd name="connsiteY48" fmla="*/ 403922 h 810322"/>
                <a:gd name="connsiteX49" fmla="*/ 2415500 w 2579051"/>
                <a:gd name="connsiteY49" fmla="*/ 391531 h 810322"/>
                <a:gd name="connsiteX50" fmla="*/ 2497276 w 2579051"/>
                <a:gd name="connsiteY50" fmla="*/ 401444 h 810322"/>
                <a:gd name="connsiteX51" fmla="*/ 2574095 w 2579051"/>
                <a:gd name="connsiteY51" fmla="*/ 391531 h 810322"/>
                <a:gd name="connsiteX0" fmla="*/ 2574095 w 2579051"/>
                <a:gd name="connsiteY0" fmla="*/ 391531 h 810322"/>
                <a:gd name="connsiteX1" fmla="*/ 2579051 w 2579051"/>
                <a:gd name="connsiteY1" fmla="*/ 200722 h 810322"/>
                <a:gd name="connsiteX2" fmla="*/ 2398154 w 2579051"/>
                <a:gd name="connsiteY2" fmla="*/ 163551 h 810322"/>
                <a:gd name="connsiteX3" fmla="*/ 2256905 w 2579051"/>
                <a:gd name="connsiteY3" fmla="*/ 126380 h 810322"/>
                <a:gd name="connsiteX4" fmla="*/ 2125568 w 2579051"/>
                <a:gd name="connsiteY4" fmla="*/ 96644 h 810322"/>
                <a:gd name="connsiteX5" fmla="*/ 2048749 w 2579051"/>
                <a:gd name="connsiteY5" fmla="*/ 69385 h 810322"/>
                <a:gd name="connsiteX6" fmla="*/ 1976886 w 2579051"/>
                <a:gd name="connsiteY6" fmla="*/ 39648 h 810322"/>
                <a:gd name="connsiteX7" fmla="*/ 1895110 w 2579051"/>
                <a:gd name="connsiteY7" fmla="*/ 0 h 810322"/>
                <a:gd name="connsiteX8" fmla="*/ 1843071 w 2579051"/>
                <a:gd name="connsiteY8" fmla="*/ 19824 h 810322"/>
                <a:gd name="connsiteX9" fmla="*/ 1803422 w 2579051"/>
                <a:gd name="connsiteY9" fmla="*/ 47083 h 810322"/>
                <a:gd name="connsiteX10" fmla="*/ 1756339 w 2579051"/>
                <a:gd name="connsiteY10" fmla="*/ 111512 h 810322"/>
                <a:gd name="connsiteX11" fmla="*/ 1719168 w 2579051"/>
                <a:gd name="connsiteY11" fmla="*/ 141248 h 810322"/>
                <a:gd name="connsiteX12" fmla="*/ 1653478 w 2579051"/>
                <a:gd name="connsiteY12" fmla="*/ 219041 h 810322"/>
                <a:gd name="connsiteX13" fmla="*/ 1597655 w 2579051"/>
                <a:gd name="connsiteY13" fmla="*/ 271612 h 810322"/>
                <a:gd name="connsiteX14" fmla="*/ 1500525 w 2579051"/>
                <a:gd name="connsiteY14" fmla="*/ 337257 h 810322"/>
                <a:gd name="connsiteX15" fmla="*/ 1374675 w 2579051"/>
                <a:gd name="connsiteY15" fmla="*/ 399939 h 810322"/>
                <a:gd name="connsiteX16" fmla="*/ 1188335 w 2579051"/>
                <a:gd name="connsiteY16" fmla="*/ 474280 h 810322"/>
                <a:gd name="connsiteX17" fmla="*/ 997039 w 2579051"/>
                <a:gd name="connsiteY17" fmla="*/ 529041 h 810322"/>
                <a:gd name="connsiteX18" fmla="*/ 797334 w 2579051"/>
                <a:gd name="connsiteY18" fmla="*/ 567473 h 810322"/>
                <a:gd name="connsiteX19" fmla="*/ 663520 w 2579051"/>
                <a:gd name="connsiteY19" fmla="*/ 587297 h 810322"/>
                <a:gd name="connsiteX20" fmla="*/ 529705 w 2579051"/>
                <a:gd name="connsiteY20" fmla="*/ 597209 h 810322"/>
                <a:gd name="connsiteX21" fmla="*/ 428105 w 2579051"/>
                <a:gd name="connsiteY21" fmla="*/ 583602 h 810322"/>
                <a:gd name="connsiteX22" fmla="*/ 336373 w 2579051"/>
                <a:gd name="connsiteY22" fmla="*/ 596237 h 810322"/>
                <a:gd name="connsiteX23" fmla="*/ 191429 w 2579051"/>
                <a:gd name="connsiteY23" fmla="*/ 639093 h 810322"/>
                <a:gd name="connsiteX24" fmla="*/ 85161 w 2579051"/>
                <a:gd name="connsiteY24" fmla="*/ 643076 h 810322"/>
                <a:gd name="connsiteX25" fmla="*/ 6837 w 2579051"/>
                <a:gd name="connsiteY25" fmla="*/ 669073 h 810322"/>
                <a:gd name="connsiteX26" fmla="*/ 664 w 2579051"/>
                <a:gd name="connsiteY26" fmla="*/ 762309 h 810322"/>
                <a:gd name="connsiteX27" fmla="*/ 121358 w 2579051"/>
                <a:gd name="connsiteY27" fmla="*/ 757797 h 810322"/>
                <a:gd name="connsiteX28" fmla="*/ 184153 w 2579051"/>
                <a:gd name="connsiteY28" fmla="*/ 753945 h 810322"/>
                <a:gd name="connsiteX29" fmla="*/ 294290 w 2579051"/>
                <a:gd name="connsiteY29" fmla="*/ 713678 h 810322"/>
                <a:gd name="connsiteX30" fmla="*/ 405803 w 2579051"/>
                <a:gd name="connsiteY30" fmla="*/ 688897 h 810322"/>
                <a:gd name="connsiteX31" fmla="*/ 507403 w 2579051"/>
                <a:gd name="connsiteY31" fmla="*/ 686419 h 810322"/>
                <a:gd name="connsiteX32" fmla="*/ 492534 w 2579051"/>
                <a:gd name="connsiteY32" fmla="*/ 807844 h 810322"/>
                <a:gd name="connsiteX33" fmla="*/ 556964 w 2579051"/>
                <a:gd name="connsiteY33" fmla="*/ 810322 h 810322"/>
                <a:gd name="connsiteX34" fmla="*/ 688300 w 2579051"/>
                <a:gd name="connsiteY34" fmla="*/ 795453 h 810322"/>
                <a:gd name="connsiteX35" fmla="*/ 871676 w 2579051"/>
                <a:gd name="connsiteY35" fmla="*/ 750848 h 810322"/>
                <a:gd name="connsiteX36" fmla="*/ 955929 w 2579051"/>
                <a:gd name="connsiteY36" fmla="*/ 731024 h 810322"/>
                <a:gd name="connsiteX37" fmla="*/ 1055051 w 2579051"/>
                <a:gd name="connsiteY37" fmla="*/ 716156 h 810322"/>
                <a:gd name="connsiteX38" fmla="*/ 1050095 w 2579051"/>
                <a:gd name="connsiteY38" fmla="*/ 745892 h 810322"/>
                <a:gd name="connsiteX39" fmla="*/ 1159129 w 2579051"/>
                <a:gd name="connsiteY39" fmla="*/ 755805 h 810322"/>
                <a:gd name="connsiteX40" fmla="*/ 1377198 w 2579051"/>
                <a:gd name="connsiteY40" fmla="*/ 721112 h 810322"/>
                <a:gd name="connsiteX41" fmla="*/ 1548183 w 2579051"/>
                <a:gd name="connsiteY41" fmla="*/ 693853 h 810322"/>
                <a:gd name="connsiteX42" fmla="*/ 1706778 w 2579051"/>
                <a:gd name="connsiteY42" fmla="*/ 651726 h 810322"/>
                <a:gd name="connsiteX43" fmla="*/ 1922368 w 2579051"/>
                <a:gd name="connsiteY43" fmla="*/ 589775 h 810322"/>
                <a:gd name="connsiteX44" fmla="*/ 2182564 w 2579051"/>
                <a:gd name="connsiteY44" fmla="*/ 527824 h 810322"/>
                <a:gd name="connsiteX45" fmla="*/ 2281686 w 2579051"/>
                <a:gd name="connsiteY45" fmla="*/ 498087 h 810322"/>
                <a:gd name="connsiteX46" fmla="*/ 2378329 w 2579051"/>
                <a:gd name="connsiteY46" fmla="*/ 470829 h 810322"/>
                <a:gd name="connsiteX47" fmla="*/ 2336203 w 2579051"/>
                <a:gd name="connsiteY47" fmla="*/ 418790 h 810322"/>
                <a:gd name="connsiteX48" fmla="*/ 2368417 w 2579051"/>
                <a:gd name="connsiteY48" fmla="*/ 403922 h 810322"/>
                <a:gd name="connsiteX49" fmla="*/ 2415500 w 2579051"/>
                <a:gd name="connsiteY49" fmla="*/ 391531 h 810322"/>
                <a:gd name="connsiteX50" fmla="*/ 2497276 w 2579051"/>
                <a:gd name="connsiteY50" fmla="*/ 401444 h 810322"/>
                <a:gd name="connsiteX51" fmla="*/ 2574095 w 2579051"/>
                <a:gd name="connsiteY51" fmla="*/ 391531 h 810322"/>
                <a:gd name="connsiteX0" fmla="*/ 2574095 w 2579051"/>
                <a:gd name="connsiteY0" fmla="*/ 391531 h 810322"/>
                <a:gd name="connsiteX1" fmla="*/ 2579051 w 2579051"/>
                <a:gd name="connsiteY1" fmla="*/ 200722 h 810322"/>
                <a:gd name="connsiteX2" fmla="*/ 2398154 w 2579051"/>
                <a:gd name="connsiteY2" fmla="*/ 163551 h 810322"/>
                <a:gd name="connsiteX3" fmla="*/ 2256905 w 2579051"/>
                <a:gd name="connsiteY3" fmla="*/ 126380 h 810322"/>
                <a:gd name="connsiteX4" fmla="*/ 2125568 w 2579051"/>
                <a:gd name="connsiteY4" fmla="*/ 96644 h 810322"/>
                <a:gd name="connsiteX5" fmla="*/ 2048749 w 2579051"/>
                <a:gd name="connsiteY5" fmla="*/ 69385 h 810322"/>
                <a:gd name="connsiteX6" fmla="*/ 1976886 w 2579051"/>
                <a:gd name="connsiteY6" fmla="*/ 39648 h 810322"/>
                <a:gd name="connsiteX7" fmla="*/ 1895110 w 2579051"/>
                <a:gd name="connsiteY7" fmla="*/ 0 h 810322"/>
                <a:gd name="connsiteX8" fmla="*/ 1843071 w 2579051"/>
                <a:gd name="connsiteY8" fmla="*/ 19824 h 810322"/>
                <a:gd name="connsiteX9" fmla="*/ 1803422 w 2579051"/>
                <a:gd name="connsiteY9" fmla="*/ 47083 h 810322"/>
                <a:gd name="connsiteX10" fmla="*/ 1756339 w 2579051"/>
                <a:gd name="connsiteY10" fmla="*/ 111512 h 810322"/>
                <a:gd name="connsiteX11" fmla="*/ 1719168 w 2579051"/>
                <a:gd name="connsiteY11" fmla="*/ 141248 h 810322"/>
                <a:gd name="connsiteX12" fmla="*/ 1653478 w 2579051"/>
                <a:gd name="connsiteY12" fmla="*/ 219041 h 810322"/>
                <a:gd name="connsiteX13" fmla="*/ 1597655 w 2579051"/>
                <a:gd name="connsiteY13" fmla="*/ 271612 h 810322"/>
                <a:gd name="connsiteX14" fmla="*/ 1500525 w 2579051"/>
                <a:gd name="connsiteY14" fmla="*/ 337257 h 810322"/>
                <a:gd name="connsiteX15" fmla="*/ 1374675 w 2579051"/>
                <a:gd name="connsiteY15" fmla="*/ 399939 h 810322"/>
                <a:gd name="connsiteX16" fmla="*/ 1188335 w 2579051"/>
                <a:gd name="connsiteY16" fmla="*/ 474280 h 810322"/>
                <a:gd name="connsiteX17" fmla="*/ 997039 w 2579051"/>
                <a:gd name="connsiteY17" fmla="*/ 529041 h 810322"/>
                <a:gd name="connsiteX18" fmla="*/ 797334 w 2579051"/>
                <a:gd name="connsiteY18" fmla="*/ 567473 h 810322"/>
                <a:gd name="connsiteX19" fmla="*/ 663520 w 2579051"/>
                <a:gd name="connsiteY19" fmla="*/ 587297 h 810322"/>
                <a:gd name="connsiteX20" fmla="*/ 529705 w 2579051"/>
                <a:gd name="connsiteY20" fmla="*/ 597209 h 810322"/>
                <a:gd name="connsiteX21" fmla="*/ 428105 w 2579051"/>
                <a:gd name="connsiteY21" fmla="*/ 583602 h 810322"/>
                <a:gd name="connsiteX22" fmla="*/ 336373 w 2579051"/>
                <a:gd name="connsiteY22" fmla="*/ 596237 h 810322"/>
                <a:gd name="connsiteX23" fmla="*/ 191429 w 2579051"/>
                <a:gd name="connsiteY23" fmla="*/ 639093 h 810322"/>
                <a:gd name="connsiteX24" fmla="*/ 85161 w 2579051"/>
                <a:gd name="connsiteY24" fmla="*/ 653962 h 810322"/>
                <a:gd name="connsiteX25" fmla="*/ 6837 w 2579051"/>
                <a:gd name="connsiteY25" fmla="*/ 669073 h 810322"/>
                <a:gd name="connsiteX26" fmla="*/ 664 w 2579051"/>
                <a:gd name="connsiteY26" fmla="*/ 762309 h 810322"/>
                <a:gd name="connsiteX27" fmla="*/ 121358 w 2579051"/>
                <a:gd name="connsiteY27" fmla="*/ 757797 h 810322"/>
                <a:gd name="connsiteX28" fmla="*/ 184153 w 2579051"/>
                <a:gd name="connsiteY28" fmla="*/ 753945 h 810322"/>
                <a:gd name="connsiteX29" fmla="*/ 294290 w 2579051"/>
                <a:gd name="connsiteY29" fmla="*/ 713678 h 810322"/>
                <a:gd name="connsiteX30" fmla="*/ 405803 w 2579051"/>
                <a:gd name="connsiteY30" fmla="*/ 688897 h 810322"/>
                <a:gd name="connsiteX31" fmla="*/ 507403 w 2579051"/>
                <a:gd name="connsiteY31" fmla="*/ 686419 h 810322"/>
                <a:gd name="connsiteX32" fmla="*/ 492534 w 2579051"/>
                <a:gd name="connsiteY32" fmla="*/ 807844 h 810322"/>
                <a:gd name="connsiteX33" fmla="*/ 556964 w 2579051"/>
                <a:gd name="connsiteY33" fmla="*/ 810322 h 810322"/>
                <a:gd name="connsiteX34" fmla="*/ 688300 w 2579051"/>
                <a:gd name="connsiteY34" fmla="*/ 795453 h 810322"/>
                <a:gd name="connsiteX35" fmla="*/ 871676 w 2579051"/>
                <a:gd name="connsiteY35" fmla="*/ 750848 h 810322"/>
                <a:gd name="connsiteX36" fmla="*/ 955929 w 2579051"/>
                <a:gd name="connsiteY36" fmla="*/ 731024 h 810322"/>
                <a:gd name="connsiteX37" fmla="*/ 1055051 w 2579051"/>
                <a:gd name="connsiteY37" fmla="*/ 716156 h 810322"/>
                <a:gd name="connsiteX38" fmla="*/ 1050095 w 2579051"/>
                <a:gd name="connsiteY38" fmla="*/ 745892 h 810322"/>
                <a:gd name="connsiteX39" fmla="*/ 1159129 w 2579051"/>
                <a:gd name="connsiteY39" fmla="*/ 755805 h 810322"/>
                <a:gd name="connsiteX40" fmla="*/ 1377198 w 2579051"/>
                <a:gd name="connsiteY40" fmla="*/ 721112 h 810322"/>
                <a:gd name="connsiteX41" fmla="*/ 1548183 w 2579051"/>
                <a:gd name="connsiteY41" fmla="*/ 693853 h 810322"/>
                <a:gd name="connsiteX42" fmla="*/ 1706778 w 2579051"/>
                <a:gd name="connsiteY42" fmla="*/ 651726 h 810322"/>
                <a:gd name="connsiteX43" fmla="*/ 1922368 w 2579051"/>
                <a:gd name="connsiteY43" fmla="*/ 589775 h 810322"/>
                <a:gd name="connsiteX44" fmla="*/ 2182564 w 2579051"/>
                <a:gd name="connsiteY44" fmla="*/ 527824 h 810322"/>
                <a:gd name="connsiteX45" fmla="*/ 2281686 w 2579051"/>
                <a:gd name="connsiteY45" fmla="*/ 498087 h 810322"/>
                <a:gd name="connsiteX46" fmla="*/ 2378329 w 2579051"/>
                <a:gd name="connsiteY46" fmla="*/ 470829 h 810322"/>
                <a:gd name="connsiteX47" fmla="*/ 2336203 w 2579051"/>
                <a:gd name="connsiteY47" fmla="*/ 418790 h 810322"/>
                <a:gd name="connsiteX48" fmla="*/ 2368417 w 2579051"/>
                <a:gd name="connsiteY48" fmla="*/ 403922 h 810322"/>
                <a:gd name="connsiteX49" fmla="*/ 2415500 w 2579051"/>
                <a:gd name="connsiteY49" fmla="*/ 391531 h 810322"/>
                <a:gd name="connsiteX50" fmla="*/ 2497276 w 2579051"/>
                <a:gd name="connsiteY50" fmla="*/ 401444 h 810322"/>
                <a:gd name="connsiteX51" fmla="*/ 2574095 w 2579051"/>
                <a:gd name="connsiteY51" fmla="*/ 391531 h 810322"/>
                <a:gd name="connsiteX0" fmla="*/ 2574095 w 2579051"/>
                <a:gd name="connsiteY0" fmla="*/ 391531 h 810322"/>
                <a:gd name="connsiteX1" fmla="*/ 2579051 w 2579051"/>
                <a:gd name="connsiteY1" fmla="*/ 200722 h 810322"/>
                <a:gd name="connsiteX2" fmla="*/ 2398154 w 2579051"/>
                <a:gd name="connsiteY2" fmla="*/ 163551 h 810322"/>
                <a:gd name="connsiteX3" fmla="*/ 2256905 w 2579051"/>
                <a:gd name="connsiteY3" fmla="*/ 126380 h 810322"/>
                <a:gd name="connsiteX4" fmla="*/ 2125568 w 2579051"/>
                <a:gd name="connsiteY4" fmla="*/ 96644 h 810322"/>
                <a:gd name="connsiteX5" fmla="*/ 2048749 w 2579051"/>
                <a:gd name="connsiteY5" fmla="*/ 69385 h 810322"/>
                <a:gd name="connsiteX6" fmla="*/ 1976886 w 2579051"/>
                <a:gd name="connsiteY6" fmla="*/ 39648 h 810322"/>
                <a:gd name="connsiteX7" fmla="*/ 1895110 w 2579051"/>
                <a:gd name="connsiteY7" fmla="*/ 0 h 810322"/>
                <a:gd name="connsiteX8" fmla="*/ 1843071 w 2579051"/>
                <a:gd name="connsiteY8" fmla="*/ 19824 h 810322"/>
                <a:gd name="connsiteX9" fmla="*/ 1803422 w 2579051"/>
                <a:gd name="connsiteY9" fmla="*/ 47083 h 810322"/>
                <a:gd name="connsiteX10" fmla="*/ 1756339 w 2579051"/>
                <a:gd name="connsiteY10" fmla="*/ 111512 h 810322"/>
                <a:gd name="connsiteX11" fmla="*/ 1719168 w 2579051"/>
                <a:gd name="connsiteY11" fmla="*/ 141248 h 810322"/>
                <a:gd name="connsiteX12" fmla="*/ 1653478 w 2579051"/>
                <a:gd name="connsiteY12" fmla="*/ 219041 h 810322"/>
                <a:gd name="connsiteX13" fmla="*/ 1597655 w 2579051"/>
                <a:gd name="connsiteY13" fmla="*/ 271612 h 810322"/>
                <a:gd name="connsiteX14" fmla="*/ 1500525 w 2579051"/>
                <a:gd name="connsiteY14" fmla="*/ 337257 h 810322"/>
                <a:gd name="connsiteX15" fmla="*/ 1374675 w 2579051"/>
                <a:gd name="connsiteY15" fmla="*/ 399939 h 810322"/>
                <a:gd name="connsiteX16" fmla="*/ 1188335 w 2579051"/>
                <a:gd name="connsiteY16" fmla="*/ 474280 h 810322"/>
                <a:gd name="connsiteX17" fmla="*/ 997039 w 2579051"/>
                <a:gd name="connsiteY17" fmla="*/ 529041 h 810322"/>
                <a:gd name="connsiteX18" fmla="*/ 797334 w 2579051"/>
                <a:gd name="connsiteY18" fmla="*/ 567473 h 810322"/>
                <a:gd name="connsiteX19" fmla="*/ 663520 w 2579051"/>
                <a:gd name="connsiteY19" fmla="*/ 587297 h 810322"/>
                <a:gd name="connsiteX20" fmla="*/ 529705 w 2579051"/>
                <a:gd name="connsiteY20" fmla="*/ 597209 h 810322"/>
                <a:gd name="connsiteX21" fmla="*/ 428105 w 2579051"/>
                <a:gd name="connsiteY21" fmla="*/ 583602 h 810322"/>
                <a:gd name="connsiteX22" fmla="*/ 333652 w 2579051"/>
                <a:gd name="connsiteY22" fmla="*/ 612565 h 810322"/>
                <a:gd name="connsiteX23" fmla="*/ 191429 w 2579051"/>
                <a:gd name="connsiteY23" fmla="*/ 639093 h 810322"/>
                <a:gd name="connsiteX24" fmla="*/ 85161 w 2579051"/>
                <a:gd name="connsiteY24" fmla="*/ 653962 h 810322"/>
                <a:gd name="connsiteX25" fmla="*/ 6837 w 2579051"/>
                <a:gd name="connsiteY25" fmla="*/ 669073 h 810322"/>
                <a:gd name="connsiteX26" fmla="*/ 664 w 2579051"/>
                <a:gd name="connsiteY26" fmla="*/ 762309 h 810322"/>
                <a:gd name="connsiteX27" fmla="*/ 121358 w 2579051"/>
                <a:gd name="connsiteY27" fmla="*/ 757797 h 810322"/>
                <a:gd name="connsiteX28" fmla="*/ 184153 w 2579051"/>
                <a:gd name="connsiteY28" fmla="*/ 753945 h 810322"/>
                <a:gd name="connsiteX29" fmla="*/ 294290 w 2579051"/>
                <a:gd name="connsiteY29" fmla="*/ 713678 h 810322"/>
                <a:gd name="connsiteX30" fmla="*/ 405803 w 2579051"/>
                <a:gd name="connsiteY30" fmla="*/ 688897 h 810322"/>
                <a:gd name="connsiteX31" fmla="*/ 507403 w 2579051"/>
                <a:gd name="connsiteY31" fmla="*/ 686419 h 810322"/>
                <a:gd name="connsiteX32" fmla="*/ 492534 w 2579051"/>
                <a:gd name="connsiteY32" fmla="*/ 807844 h 810322"/>
                <a:gd name="connsiteX33" fmla="*/ 556964 w 2579051"/>
                <a:gd name="connsiteY33" fmla="*/ 810322 h 810322"/>
                <a:gd name="connsiteX34" fmla="*/ 688300 w 2579051"/>
                <a:gd name="connsiteY34" fmla="*/ 795453 h 810322"/>
                <a:gd name="connsiteX35" fmla="*/ 871676 w 2579051"/>
                <a:gd name="connsiteY35" fmla="*/ 750848 h 810322"/>
                <a:gd name="connsiteX36" fmla="*/ 955929 w 2579051"/>
                <a:gd name="connsiteY36" fmla="*/ 731024 h 810322"/>
                <a:gd name="connsiteX37" fmla="*/ 1055051 w 2579051"/>
                <a:gd name="connsiteY37" fmla="*/ 716156 h 810322"/>
                <a:gd name="connsiteX38" fmla="*/ 1050095 w 2579051"/>
                <a:gd name="connsiteY38" fmla="*/ 745892 h 810322"/>
                <a:gd name="connsiteX39" fmla="*/ 1159129 w 2579051"/>
                <a:gd name="connsiteY39" fmla="*/ 755805 h 810322"/>
                <a:gd name="connsiteX40" fmla="*/ 1377198 w 2579051"/>
                <a:gd name="connsiteY40" fmla="*/ 721112 h 810322"/>
                <a:gd name="connsiteX41" fmla="*/ 1548183 w 2579051"/>
                <a:gd name="connsiteY41" fmla="*/ 693853 h 810322"/>
                <a:gd name="connsiteX42" fmla="*/ 1706778 w 2579051"/>
                <a:gd name="connsiteY42" fmla="*/ 651726 h 810322"/>
                <a:gd name="connsiteX43" fmla="*/ 1922368 w 2579051"/>
                <a:gd name="connsiteY43" fmla="*/ 589775 h 810322"/>
                <a:gd name="connsiteX44" fmla="*/ 2182564 w 2579051"/>
                <a:gd name="connsiteY44" fmla="*/ 527824 h 810322"/>
                <a:gd name="connsiteX45" fmla="*/ 2281686 w 2579051"/>
                <a:gd name="connsiteY45" fmla="*/ 498087 h 810322"/>
                <a:gd name="connsiteX46" fmla="*/ 2378329 w 2579051"/>
                <a:gd name="connsiteY46" fmla="*/ 470829 h 810322"/>
                <a:gd name="connsiteX47" fmla="*/ 2336203 w 2579051"/>
                <a:gd name="connsiteY47" fmla="*/ 418790 h 810322"/>
                <a:gd name="connsiteX48" fmla="*/ 2368417 w 2579051"/>
                <a:gd name="connsiteY48" fmla="*/ 403922 h 810322"/>
                <a:gd name="connsiteX49" fmla="*/ 2415500 w 2579051"/>
                <a:gd name="connsiteY49" fmla="*/ 391531 h 810322"/>
                <a:gd name="connsiteX50" fmla="*/ 2497276 w 2579051"/>
                <a:gd name="connsiteY50" fmla="*/ 401444 h 810322"/>
                <a:gd name="connsiteX51" fmla="*/ 2574095 w 2579051"/>
                <a:gd name="connsiteY51" fmla="*/ 391531 h 810322"/>
                <a:gd name="connsiteX0" fmla="*/ 2574095 w 2579051"/>
                <a:gd name="connsiteY0" fmla="*/ 391531 h 810322"/>
                <a:gd name="connsiteX1" fmla="*/ 2579051 w 2579051"/>
                <a:gd name="connsiteY1" fmla="*/ 200722 h 810322"/>
                <a:gd name="connsiteX2" fmla="*/ 2398154 w 2579051"/>
                <a:gd name="connsiteY2" fmla="*/ 163551 h 810322"/>
                <a:gd name="connsiteX3" fmla="*/ 2256905 w 2579051"/>
                <a:gd name="connsiteY3" fmla="*/ 126380 h 810322"/>
                <a:gd name="connsiteX4" fmla="*/ 2125568 w 2579051"/>
                <a:gd name="connsiteY4" fmla="*/ 96644 h 810322"/>
                <a:gd name="connsiteX5" fmla="*/ 2048749 w 2579051"/>
                <a:gd name="connsiteY5" fmla="*/ 69385 h 810322"/>
                <a:gd name="connsiteX6" fmla="*/ 1976886 w 2579051"/>
                <a:gd name="connsiteY6" fmla="*/ 39648 h 810322"/>
                <a:gd name="connsiteX7" fmla="*/ 1895110 w 2579051"/>
                <a:gd name="connsiteY7" fmla="*/ 0 h 810322"/>
                <a:gd name="connsiteX8" fmla="*/ 1843071 w 2579051"/>
                <a:gd name="connsiteY8" fmla="*/ 19824 h 810322"/>
                <a:gd name="connsiteX9" fmla="*/ 1803422 w 2579051"/>
                <a:gd name="connsiteY9" fmla="*/ 47083 h 810322"/>
                <a:gd name="connsiteX10" fmla="*/ 1756339 w 2579051"/>
                <a:gd name="connsiteY10" fmla="*/ 111512 h 810322"/>
                <a:gd name="connsiteX11" fmla="*/ 1719168 w 2579051"/>
                <a:gd name="connsiteY11" fmla="*/ 141248 h 810322"/>
                <a:gd name="connsiteX12" fmla="*/ 1653478 w 2579051"/>
                <a:gd name="connsiteY12" fmla="*/ 219041 h 810322"/>
                <a:gd name="connsiteX13" fmla="*/ 1597655 w 2579051"/>
                <a:gd name="connsiteY13" fmla="*/ 271612 h 810322"/>
                <a:gd name="connsiteX14" fmla="*/ 1500525 w 2579051"/>
                <a:gd name="connsiteY14" fmla="*/ 337257 h 810322"/>
                <a:gd name="connsiteX15" fmla="*/ 1374675 w 2579051"/>
                <a:gd name="connsiteY15" fmla="*/ 399939 h 810322"/>
                <a:gd name="connsiteX16" fmla="*/ 1188335 w 2579051"/>
                <a:gd name="connsiteY16" fmla="*/ 474280 h 810322"/>
                <a:gd name="connsiteX17" fmla="*/ 997039 w 2579051"/>
                <a:gd name="connsiteY17" fmla="*/ 529041 h 810322"/>
                <a:gd name="connsiteX18" fmla="*/ 797334 w 2579051"/>
                <a:gd name="connsiteY18" fmla="*/ 567473 h 810322"/>
                <a:gd name="connsiteX19" fmla="*/ 663520 w 2579051"/>
                <a:gd name="connsiteY19" fmla="*/ 587297 h 810322"/>
                <a:gd name="connsiteX20" fmla="*/ 529705 w 2579051"/>
                <a:gd name="connsiteY20" fmla="*/ 597209 h 810322"/>
                <a:gd name="connsiteX21" fmla="*/ 428105 w 2579051"/>
                <a:gd name="connsiteY21" fmla="*/ 594488 h 810322"/>
                <a:gd name="connsiteX22" fmla="*/ 333652 w 2579051"/>
                <a:gd name="connsiteY22" fmla="*/ 612565 h 810322"/>
                <a:gd name="connsiteX23" fmla="*/ 191429 w 2579051"/>
                <a:gd name="connsiteY23" fmla="*/ 639093 h 810322"/>
                <a:gd name="connsiteX24" fmla="*/ 85161 w 2579051"/>
                <a:gd name="connsiteY24" fmla="*/ 653962 h 810322"/>
                <a:gd name="connsiteX25" fmla="*/ 6837 w 2579051"/>
                <a:gd name="connsiteY25" fmla="*/ 669073 h 810322"/>
                <a:gd name="connsiteX26" fmla="*/ 664 w 2579051"/>
                <a:gd name="connsiteY26" fmla="*/ 762309 h 810322"/>
                <a:gd name="connsiteX27" fmla="*/ 121358 w 2579051"/>
                <a:gd name="connsiteY27" fmla="*/ 757797 h 810322"/>
                <a:gd name="connsiteX28" fmla="*/ 184153 w 2579051"/>
                <a:gd name="connsiteY28" fmla="*/ 753945 h 810322"/>
                <a:gd name="connsiteX29" fmla="*/ 294290 w 2579051"/>
                <a:gd name="connsiteY29" fmla="*/ 713678 h 810322"/>
                <a:gd name="connsiteX30" fmla="*/ 405803 w 2579051"/>
                <a:gd name="connsiteY30" fmla="*/ 688897 h 810322"/>
                <a:gd name="connsiteX31" fmla="*/ 507403 w 2579051"/>
                <a:gd name="connsiteY31" fmla="*/ 686419 h 810322"/>
                <a:gd name="connsiteX32" fmla="*/ 492534 w 2579051"/>
                <a:gd name="connsiteY32" fmla="*/ 807844 h 810322"/>
                <a:gd name="connsiteX33" fmla="*/ 556964 w 2579051"/>
                <a:gd name="connsiteY33" fmla="*/ 810322 h 810322"/>
                <a:gd name="connsiteX34" fmla="*/ 688300 w 2579051"/>
                <a:gd name="connsiteY34" fmla="*/ 795453 h 810322"/>
                <a:gd name="connsiteX35" fmla="*/ 871676 w 2579051"/>
                <a:gd name="connsiteY35" fmla="*/ 750848 h 810322"/>
                <a:gd name="connsiteX36" fmla="*/ 955929 w 2579051"/>
                <a:gd name="connsiteY36" fmla="*/ 731024 h 810322"/>
                <a:gd name="connsiteX37" fmla="*/ 1055051 w 2579051"/>
                <a:gd name="connsiteY37" fmla="*/ 716156 h 810322"/>
                <a:gd name="connsiteX38" fmla="*/ 1050095 w 2579051"/>
                <a:gd name="connsiteY38" fmla="*/ 745892 h 810322"/>
                <a:gd name="connsiteX39" fmla="*/ 1159129 w 2579051"/>
                <a:gd name="connsiteY39" fmla="*/ 755805 h 810322"/>
                <a:gd name="connsiteX40" fmla="*/ 1377198 w 2579051"/>
                <a:gd name="connsiteY40" fmla="*/ 721112 h 810322"/>
                <a:gd name="connsiteX41" fmla="*/ 1548183 w 2579051"/>
                <a:gd name="connsiteY41" fmla="*/ 693853 h 810322"/>
                <a:gd name="connsiteX42" fmla="*/ 1706778 w 2579051"/>
                <a:gd name="connsiteY42" fmla="*/ 651726 h 810322"/>
                <a:gd name="connsiteX43" fmla="*/ 1922368 w 2579051"/>
                <a:gd name="connsiteY43" fmla="*/ 589775 h 810322"/>
                <a:gd name="connsiteX44" fmla="*/ 2182564 w 2579051"/>
                <a:gd name="connsiteY44" fmla="*/ 527824 h 810322"/>
                <a:gd name="connsiteX45" fmla="*/ 2281686 w 2579051"/>
                <a:gd name="connsiteY45" fmla="*/ 498087 h 810322"/>
                <a:gd name="connsiteX46" fmla="*/ 2378329 w 2579051"/>
                <a:gd name="connsiteY46" fmla="*/ 470829 h 810322"/>
                <a:gd name="connsiteX47" fmla="*/ 2336203 w 2579051"/>
                <a:gd name="connsiteY47" fmla="*/ 418790 h 810322"/>
                <a:gd name="connsiteX48" fmla="*/ 2368417 w 2579051"/>
                <a:gd name="connsiteY48" fmla="*/ 403922 h 810322"/>
                <a:gd name="connsiteX49" fmla="*/ 2415500 w 2579051"/>
                <a:gd name="connsiteY49" fmla="*/ 391531 h 810322"/>
                <a:gd name="connsiteX50" fmla="*/ 2497276 w 2579051"/>
                <a:gd name="connsiteY50" fmla="*/ 401444 h 810322"/>
                <a:gd name="connsiteX51" fmla="*/ 2574095 w 2579051"/>
                <a:gd name="connsiteY51" fmla="*/ 391531 h 810322"/>
                <a:gd name="connsiteX0" fmla="*/ 2574095 w 2579051"/>
                <a:gd name="connsiteY0" fmla="*/ 391531 h 810322"/>
                <a:gd name="connsiteX1" fmla="*/ 2579051 w 2579051"/>
                <a:gd name="connsiteY1" fmla="*/ 200722 h 810322"/>
                <a:gd name="connsiteX2" fmla="*/ 2398154 w 2579051"/>
                <a:gd name="connsiteY2" fmla="*/ 163551 h 810322"/>
                <a:gd name="connsiteX3" fmla="*/ 2256905 w 2579051"/>
                <a:gd name="connsiteY3" fmla="*/ 126380 h 810322"/>
                <a:gd name="connsiteX4" fmla="*/ 2125568 w 2579051"/>
                <a:gd name="connsiteY4" fmla="*/ 96644 h 810322"/>
                <a:gd name="connsiteX5" fmla="*/ 2048749 w 2579051"/>
                <a:gd name="connsiteY5" fmla="*/ 69385 h 810322"/>
                <a:gd name="connsiteX6" fmla="*/ 1976886 w 2579051"/>
                <a:gd name="connsiteY6" fmla="*/ 39648 h 810322"/>
                <a:gd name="connsiteX7" fmla="*/ 1895110 w 2579051"/>
                <a:gd name="connsiteY7" fmla="*/ 0 h 810322"/>
                <a:gd name="connsiteX8" fmla="*/ 1843071 w 2579051"/>
                <a:gd name="connsiteY8" fmla="*/ 19824 h 810322"/>
                <a:gd name="connsiteX9" fmla="*/ 1803422 w 2579051"/>
                <a:gd name="connsiteY9" fmla="*/ 47083 h 810322"/>
                <a:gd name="connsiteX10" fmla="*/ 1756339 w 2579051"/>
                <a:gd name="connsiteY10" fmla="*/ 111512 h 810322"/>
                <a:gd name="connsiteX11" fmla="*/ 1719168 w 2579051"/>
                <a:gd name="connsiteY11" fmla="*/ 141248 h 810322"/>
                <a:gd name="connsiteX12" fmla="*/ 1653478 w 2579051"/>
                <a:gd name="connsiteY12" fmla="*/ 219041 h 810322"/>
                <a:gd name="connsiteX13" fmla="*/ 1597655 w 2579051"/>
                <a:gd name="connsiteY13" fmla="*/ 271612 h 810322"/>
                <a:gd name="connsiteX14" fmla="*/ 1500525 w 2579051"/>
                <a:gd name="connsiteY14" fmla="*/ 337257 h 810322"/>
                <a:gd name="connsiteX15" fmla="*/ 1374675 w 2579051"/>
                <a:gd name="connsiteY15" fmla="*/ 399939 h 810322"/>
                <a:gd name="connsiteX16" fmla="*/ 1188335 w 2579051"/>
                <a:gd name="connsiteY16" fmla="*/ 474280 h 810322"/>
                <a:gd name="connsiteX17" fmla="*/ 997039 w 2579051"/>
                <a:gd name="connsiteY17" fmla="*/ 529041 h 810322"/>
                <a:gd name="connsiteX18" fmla="*/ 797334 w 2579051"/>
                <a:gd name="connsiteY18" fmla="*/ 567473 h 810322"/>
                <a:gd name="connsiteX19" fmla="*/ 663520 w 2579051"/>
                <a:gd name="connsiteY19" fmla="*/ 587297 h 810322"/>
                <a:gd name="connsiteX20" fmla="*/ 521541 w 2579051"/>
                <a:gd name="connsiteY20" fmla="*/ 594488 h 810322"/>
                <a:gd name="connsiteX21" fmla="*/ 428105 w 2579051"/>
                <a:gd name="connsiteY21" fmla="*/ 594488 h 810322"/>
                <a:gd name="connsiteX22" fmla="*/ 333652 w 2579051"/>
                <a:gd name="connsiteY22" fmla="*/ 612565 h 810322"/>
                <a:gd name="connsiteX23" fmla="*/ 191429 w 2579051"/>
                <a:gd name="connsiteY23" fmla="*/ 639093 h 810322"/>
                <a:gd name="connsiteX24" fmla="*/ 85161 w 2579051"/>
                <a:gd name="connsiteY24" fmla="*/ 653962 h 810322"/>
                <a:gd name="connsiteX25" fmla="*/ 6837 w 2579051"/>
                <a:gd name="connsiteY25" fmla="*/ 669073 h 810322"/>
                <a:gd name="connsiteX26" fmla="*/ 664 w 2579051"/>
                <a:gd name="connsiteY26" fmla="*/ 762309 h 810322"/>
                <a:gd name="connsiteX27" fmla="*/ 121358 w 2579051"/>
                <a:gd name="connsiteY27" fmla="*/ 757797 h 810322"/>
                <a:gd name="connsiteX28" fmla="*/ 184153 w 2579051"/>
                <a:gd name="connsiteY28" fmla="*/ 753945 h 810322"/>
                <a:gd name="connsiteX29" fmla="*/ 294290 w 2579051"/>
                <a:gd name="connsiteY29" fmla="*/ 713678 h 810322"/>
                <a:gd name="connsiteX30" fmla="*/ 405803 w 2579051"/>
                <a:gd name="connsiteY30" fmla="*/ 688897 h 810322"/>
                <a:gd name="connsiteX31" fmla="*/ 507403 w 2579051"/>
                <a:gd name="connsiteY31" fmla="*/ 686419 h 810322"/>
                <a:gd name="connsiteX32" fmla="*/ 492534 w 2579051"/>
                <a:gd name="connsiteY32" fmla="*/ 807844 h 810322"/>
                <a:gd name="connsiteX33" fmla="*/ 556964 w 2579051"/>
                <a:gd name="connsiteY33" fmla="*/ 810322 h 810322"/>
                <a:gd name="connsiteX34" fmla="*/ 688300 w 2579051"/>
                <a:gd name="connsiteY34" fmla="*/ 795453 h 810322"/>
                <a:gd name="connsiteX35" fmla="*/ 871676 w 2579051"/>
                <a:gd name="connsiteY35" fmla="*/ 750848 h 810322"/>
                <a:gd name="connsiteX36" fmla="*/ 955929 w 2579051"/>
                <a:gd name="connsiteY36" fmla="*/ 731024 h 810322"/>
                <a:gd name="connsiteX37" fmla="*/ 1055051 w 2579051"/>
                <a:gd name="connsiteY37" fmla="*/ 716156 h 810322"/>
                <a:gd name="connsiteX38" fmla="*/ 1050095 w 2579051"/>
                <a:gd name="connsiteY38" fmla="*/ 745892 h 810322"/>
                <a:gd name="connsiteX39" fmla="*/ 1159129 w 2579051"/>
                <a:gd name="connsiteY39" fmla="*/ 755805 h 810322"/>
                <a:gd name="connsiteX40" fmla="*/ 1377198 w 2579051"/>
                <a:gd name="connsiteY40" fmla="*/ 721112 h 810322"/>
                <a:gd name="connsiteX41" fmla="*/ 1548183 w 2579051"/>
                <a:gd name="connsiteY41" fmla="*/ 693853 h 810322"/>
                <a:gd name="connsiteX42" fmla="*/ 1706778 w 2579051"/>
                <a:gd name="connsiteY42" fmla="*/ 651726 h 810322"/>
                <a:gd name="connsiteX43" fmla="*/ 1922368 w 2579051"/>
                <a:gd name="connsiteY43" fmla="*/ 589775 h 810322"/>
                <a:gd name="connsiteX44" fmla="*/ 2182564 w 2579051"/>
                <a:gd name="connsiteY44" fmla="*/ 527824 h 810322"/>
                <a:gd name="connsiteX45" fmla="*/ 2281686 w 2579051"/>
                <a:gd name="connsiteY45" fmla="*/ 498087 h 810322"/>
                <a:gd name="connsiteX46" fmla="*/ 2378329 w 2579051"/>
                <a:gd name="connsiteY46" fmla="*/ 470829 h 810322"/>
                <a:gd name="connsiteX47" fmla="*/ 2336203 w 2579051"/>
                <a:gd name="connsiteY47" fmla="*/ 418790 h 810322"/>
                <a:gd name="connsiteX48" fmla="*/ 2368417 w 2579051"/>
                <a:gd name="connsiteY48" fmla="*/ 403922 h 810322"/>
                <a:gd name="connsiteX49" fmla="*/ 2415500 w 2579051"/>
                <a:gd name="connsiteY49" fmla="*/ 391531 h 810322"/>
                <a:gd name="connsiteX50" fmla="*/ 2497276 w 2579051"/>
                <a:gd name="connsiteY50" fmla="*/ 401444 h 810322"/>
                <a:gd name="connsiteX51" fmla="*/ 2574095 w 2579051"/>
                <a:gd name="connsiteY51" fmla="*/ 391531 h 810322"/>
                <a:gd name="connsiteX0" fmla="*/ 2574095 w 2579051"/>
                <a:gd name="connsiteY0" fmla="*/ 391531 h 810322"/>
                <a:gd name="connsiteX1" fmla="*/ 2579051 w 2579051"/>
                <a:gd name="connsiteY1" fmla="*/ 200722 h 810322"/>
                <a:gd name="connsiteX2" fmla="*/ 2398154 w 2579051"/>
                <a:gd name="connsiteY2" fmla="*/ 163551 h 810322"/>
                <a:gd name="connsiteX3" fmla="*/ 2256905 w 2579051"/>
                <a:gd name="connsiteY3" fmla="*/ 126380 h 810322"/>
                <a:gd name="connsiteX4" fmla="*/ 2125568 w 2579051"/>
                <a:gd name="connsiteY4" fmla="*/ 96644 h 810322"/>
                <a:gd name="connsiteX5" fmla="*/ 2048749 w 2579051"/>
                <a:gd name="connsiteY5" fmla="*/ 69385 h 810322"/>
                <a:gd name="connsiteX6" fmla="*/ 1976886 w 2579051"/>
                <a:gd name="connsiteY6" fmla="*/ 39648 h 810322"/>
                <a:gd name="connsiteX7" fmla="*/ 1895110 w 2579051"/>
                <a:gd name="connsiteY7" fmla="*/ 0 h 810322"/>
                <a:gd name="connsiteX8" fmla="*/ 1843071 w 2579051"/>
                <a:gd name="connsiteY8" fmla="*/ 19824 h 810322"/>
                <a:gd name="connsiteX9" fmla="*/ 1803422 w 2579051"/>
                <a:gd name="connsiteY9" fmla="*/ 47083 h 810322"/>
                <a:gd name="connsiteX10" fmla="*/ 1756339 w 2579051"/>
                <a:gd name="connsiteY10" fmla="*/ 111512 h 810322"/>
                <a:gd name="connsiteX11" fmla="*/ 1719168 w 2579051"/>
                <a:gd name="connsiteY11" fmla="*/ 141248 h 810322"/>
                <a:gd name="connsiteX12" fmla="*/ 1653478 w 2579051"/>
                <a:gd name="connsiteY12" fmla="*/ 219041 h 810322"/>
                <a:gd name="connsiteX13" fmla="*/ 1597655 w 2579051"/>
                <a:gd name="connsiteY13" fmla="*/ 271612 h 810322"/>
                <a:gd name="connsiteX14" fmla="*/ 1500525 w 2579051"/>
                <a:gd name="connsiteY14" fmla="*/ 337257 h 810322"/>
                <a:gd name="connsiteX15" fmla="*/ 1374675 w 2579051"/>
                <a:gd name="connsiteY15" fmla="*/ 399939 h 810322"/>
                <a:gd name="connsiteX16" fmla="*/ 1188335 w 2579051"/>
                <a:gd name="connsiteY16" fmla="*/ 474280 h 810322"/>
                <a:gd name="connsiteX17" fmla="*/ 997039 w 2579051"/>
                <a:gd name="connsiteY17" fmla="*/ 529041 h 810322"/>
                <a:gd name="connsiteX18" fmla="*/ 797334 w 2579051"/>
                <a:gd name="connsiteY18" fmla="*/ 567473 h 810322"/>
                <a:gd name="connsiteX19" fmla="*/ 663520 w 2579051"/>
                <a:gd name="connsiteY19" fmla="*/ 587297 h 810322"/>
                <a:gd name="connsiteX20" fmla="*/ 521541 w 2579051"/>
                <a:gd name="connsiteY20" fmla="*/ 594488 h 810322"/>
                <a:gd name="connsiteX21" fmla="*/ 428105 w 2579051"/>
                <a:gd name="connsiteY21" fmla="*/ 594488 h 810322"/>
                <a:gd name="connsiteX22" fmla="*/ 333652 w 2579051"/>
                <a:gd name="connsiteY22" fmla="*/ 612565 h 810322"/>
                <a:gd name="connsiteX23" fmla="*/ 191429 w 2579051"/>
                <a:gd name="connsiteY23" fmla="*/ 639093 h 810322"/>
                <a:gd name="connsiteX24" fmla="*/ 85161 w 2579051"/>
                <a:gd name="connsiteY24" fmla="*/ 653962 h 810322"/>
                <a:gd name="connsiteX25" fmla="*/ 6837 w 2579051"/>
                <a:gd name="connsiteY25" fmla="*/ 669073 h 810322"/>
                <a:gd name="connsiteX26" fmla="*/ 664 w 2579051"/>
                <a:gd name="connsiteY26" fmla="*/ 762309 h 810322"/>
                <a:gd name="connsiteX27" fmla="*/ 121358 w 2579051"/>
                <a:gd name="connsiteY27" fmla="*/ 757797 h 810322"/>
                <a:gd name="connsiteX28" fmla="*/ 181771 w 2579051"/>
                <a:gd name="connsiteY28" fmla="*/ 737276 h 810322"/>
                <a:gd name="connsiteX29" fmla="*/ 294290 w 2579051"/>
                <a:gd name="connsiteY29" fmla="*/ 713678 h 810322"/>
                <a:gd name="connsiteX30" fmla="*/ 405803 w 2579051"/>
                <a:gd name="connsiteY30" fmla="*/ 688897 h 810322"/>
                <a:gd name="connsiteX31" fmla="*/ 507403 w 2579051"/>
                <a:gd name="connsiteY31" fmla="*/ 686419 h 810322"/>
                <a:gd name="connsiteX32" fmla="*/ 492534 w 2579051"/>
                <a:gd name="connsiteY32" fmla="*/ 807844 h 810322"/>
                <a:gd name="connsiteX33" fmla="*/ 556964 w 2579051"/>
                <a:gd name="connsiteY33" fmla="*/ 810322 h 810322"/>
                <a:gd name="connsiteX34" fmla="*/ 688300 w 2579051"/>
                <a:gd name="connsiteY34" fmla="*/ 795453 h 810322"/>
                <a:gd name="connsiteX35" fmla="*/ 871676 w 2579051"/>
                <a:gd name="connsiteY35" fmla="*/ 750848 h 810322"/>
                <a:gd name="connsiteX36" fmla="*/ 955929 w 2579051"/>
                <a:gd name="connsiteY36" fmla="*/ 731024 h 810322"/>
                <a:gd name="connsiteX37" fmla="*/ 1055051 w 2579051"/>
                <a:gd name="connsiteY37" fmla="*/ 716156 h 810322"/>
                <a:gd name="connsiteX38" fmla="*/ 1050095 w 2579051"/>
                <a:gd name="connsiteY38" fmla="*/ 745892 h 810322"/>
                <a:gd name="connsiteX39" fmla="*/ 1159129 w 2579051"/>
                <a:gd name="connsiteY39" fmla="*/ 755805 h 810322"/>
                <a:gd name="connsiteX40" fmla="*/ 1377198 w 2579051"/>
                <a:gd name="connsiteY40" fmla="*/ 721112 h 810322"/>
                <a:gd name="connsiteX41" fmla="*/ 1548183 w 2579051"/>
                <a:gd name="connsiteY41" fmla="*/ 693853 h 810322"/>
                <a:gd name="connsiteX42" fmla="*/ 1706778 w 2579051"/>
                <a:gd name="connsiteY42" fmla="*/ 651726 h 810322"/>
                <a:gd name="connsiteX43" fmla="*/ 1922368 w 2579051"/>
                <a:gd name="connsiteY43" fmla="*/ 589775 h 810322"/>
                <a:gd name="connsiteX44" fmla="*/ 2182564 w 2579051"/>
                <a:gd name="connsiteY44" fmla="*/ 527824 h 810322"/>
                <a:gd name="connsiteX45" fmla="*/ 2281686 w 2579051"/>
                <a:gd name="connsiteY45" fmla="*/ 498087 h 810322"/>
                <a:gd name="connsiteX46" fmla="*/ 2378329 w 2579051"/>
                <a:gd name="connsiteY46" fmla="*/ 470829 h 810322"/>
                <a:gd name="connsiteX47" fmla="*/ 2336203 w 2579051"/>
                <a:gd name="connsiteY47" fmla="*/ 418790 h 810322"/>
                <a:gd name="connsiteX48" fmla="*/ 2368417 w 2579051"/>
                <a:gd name="connsiteY48" fmla="*/ 403922 h 810322"/>
                <a:gd name="connsiteX49" fmla="*/ 2415500 w 2579051"/>
                <a:gd name="connsiteY49" fmla="*/ 391531 h 810322"/>
                <a:gd name="connsiteX50" fmla="*/ 2497276 w 2579051"/>
                <a:gd name="connsiteY50" fmla="*/ 401444 h 810322"/>
                <a:gd name="connsiteX51" fmla="*/ 2574095 w 2579051"/>
                <a:gd name="connsiteY51" fmla="*/ 391531 h 810322"/>
                <a:gd name="connsiteX0" fmla="*/ 2574095 w 2579051"/>
                <a:gd name="connsiteY0" fmla="*/ 391531 h 810322"/>
                <a:gd name="connsiteX1" fmla="*/ 2579051 w 2579051"/>
                <a:gd name="connsiteY1" fmla="*/ 200722 h 810322"/>
                <a:gd name="connsiteX2" fmla="*/ 2398154 w 2579051"/>
                <a:gd name="connsiteY2" fmla="*/ 163551 h 810322"/>
                <a:gd name="connsiteX3" fmla="*/ 2256905 w 2579051"/>
                <a:gd name="connsiteY3" fmla="*/ 126380 h 810322"/>
                <a:gd name="connsiteX4" fmla="*/ 2125568 w 2579051"/>
                <a:gd name="connsiteY4" fmla="*/ 96644 h 810322"/>
                <a:gd name="connsiteX5" fmla="*/ 2048749 w 2579051"/>
                <a:gd name="connsiteY5" fmla="*/ 69385 h 810322"/>
                <a:gd name="connsiteX6" fmla="*/ 1976886 w 2579051"/>
                <a:gd name="connsiteY6" fmla="*/ 39648 h 810322"/>
                <a:gd name="connsiteX7" fmla="*/ 1895110 w 2579051"/>
                <a:gd name="connsiteY7" fmla="*/ 0 h 810322"/>
                <a:gd name="connsiteX8" fmla="*/ 1843071 w 2579051"/>
                <a:gd name="connsiteY8" fmla="*/ 19824 h 810322"/>
                <a:gd name="connsiteX9" fmla="*/ 1803422 w 2579051"/>
                <a:gd name="connsiteY9" fmla="*/ 47083 h 810322"/>
                <a:gd name="connsiteX10" fmla="*/ 1756339 w 2579051"/>
                <a:gd name="connsiteY10" fmla="*/ 111512 h 810322"/>
                <a:gd name="connsiteX11" fmla="*/ 1719168 w 2579051"/>
                <a:gd name="connsiteY11" fmla="*/ 141248 h 810322"/>
                <a:gd name="connsiteX12" fmla="*/ 1653478 w 2579051"/>
                <a:gd name="connsiteY12" fmla="*/ 219041 h 810322"/>
                <a:gd name="connsiteX13" fmla="*/ 1597655 w 2579051"/>
                <a:gd name="connsiteY13" fmla="*/ 271612 h 810322"/>
                <a:gd name="connsiteX14" fmla="*/ 1500525 w 2579051"/>
                <a:gd name="connsiteY14" fmla="*/ 337257 h 810322"/>
                <a:gd name="connsiteX15" fmla="*/ 1374675 w 2579051"/>
                <a:gd name="connsiteY15" fmla="*/ 399939 h 810322"/>
                <a:gd name="connsiteX16" fmla="*/ 1188335 w 2579051"/>
                <a:gd name="connsiteY16" fmla="*/ 474280 h 810322"/>
                <a:gd name="connsiteX17" fmla="*/ 997039 w 2579051"/>
                <a:gd name="connsiteY17" fmla="*/ 529041 h 810322"/>
                <a:gd name="connsiteX18" fmla="*/ 797334 w 2579051"/>
                <a:gd name="connsiteY18" fmla="*/ 567473 h 810322"/>
                <a:gd name="connsiteX19" fmla="*/ 663520 w 2579051"/>
                <a:gd name="connsiteY19" fmla="*/ 587297 h 810322"/>
                <a:gd name="connsiteX20" fmla="*/ 521541 w 2579051"/>
                <a:gd name="connsiteY20" fmla="*/ 594488 h 810322"/>
                <a:gd name="connsiteX21" fmla="*/ 428105 w 2579051"/>
                <a:gd name="connsiteY21" fmla="*/ 594488 h 810322"/>
                <a:gd name="connsiteX22" fmla="*/ 333652 w 2579051"/>
                <a:gd name="connsiteY22" fmla="*/ 612565 h 810322"/>
                <a:gd name="connsiteX23" fmla="*/ 191429 w 2579051"/>
                <a:gd name="connsiteY23" fmla="*/ 639093 h 810322"/>
                <a:gd name="connsiteX24" fmla="*/ 85161 w 2579051"/>
                <a:gd name="connsiteY24" fmla="*/ 653962 h 810322"/>
                <a:gd name="connsiteX25" fmla="*/ 6837 w 2579051"/>
                <a:gd name="connsiteY25" fmla="*/ 669073 h 810322"/>
                <a:gd name="connsiteX26" fmla="*/ 664 w 2579051"/>
                <a:gd name="connsiteY26" fmla="*/ 762309 h 810322"/>
                <a:gd name="connsiteX27" fmla="*/ 107071 w 2579051"/>
                <a:gd name="connsiteY27" fmla="*/ 757797 h 810322"/>
                <a:gd name="connsiteX28" fmla="*/ 181771 w 2579051"/>
                <a:gd name="connsiteY28" fmla="*/ 737276 h 810322"/>
                <a:gd name="connsiteX29" fmla="*/ 294290 w 2579051"/>
                <a:gd name="connsiteY29" fmla="*/ 713678 h 810322"/>
                <a:gd name="connsiteX30" fmla="*/ 405803 w 2579051"/>
                <a:gd name="connsiteY30" fmla="*/ 688897 h 810322"/>
                <a:gd name="connsiteX31" fmla="*/ 507403 w 2579051"/>
                <a:gd name="connsiteY31" fmla="*/ 686419 h 810322"/>
                <a:gd name="connsiteX32" fmla="*/ 492534 w 2579051"/>
                <a:gd name="connsiteY32" fmla="*/ 807844 h 810322"/>
                <a:gd name="connsiteX33" fmla="*/ 556964 w 2579051"/>
                <a:gd name="connsiteY33" fmla="*/ 810322 h 810322"/>
                <a:gd name="connsiteX34" fmla="*/ 688300 w 2579051"/>
                <a:gd name="connsiteY34" fmla="*/ 795453 h 810322"/>
                <a:gd name="connsiteX35" fmla="*/ 871676 w 2579051"/>
                <a:gd name="connsiteY35" fmla="*/ 750848 h 810322"/>
                <a:gd name="connsiteX36" fmla="*/ 955929 w 2579051"/>
                <a:gd name="connsiteY36" fmla="*/ 731024 h 810322"/>
                <a:gd name="connsiteX37" fmla="*/ 1055051 w 2579051"/>
                <a:gd name="connsiteY37" fmla="*/ 716156 h 810322"/>
                <a:gd name="connsiteX38" fmla="*/ 1050095 w 2579051"/>
                <a:gd name="connsiteY38" fmla="*/ 745892 h 810322"/>
                <a:gd name="connsiteX39" fmla="*/ 1159129 w 2579051"/>
                <a:gd name="connsiteY39" fmla="*/ 755805 h 810322"/>
                <a:gd name="connsiteX40" fmla="*/ 1377198 w 2579051"/>
                <a:gd name="connsiteY40" fmla="*/ 721112 h 810322"/>
                <a:gd name="connsiteX41" fmla="*/ 1548183 w 2579051"/>
                <a:gd name="connsiteY41" fmla="*/ 693853 h 810322"/>
                <a:gd name="connsiteX42" fmla="*/ 1706778 w 2579051"/>
                <a:gd name="connsiteY42" fmla="*/ 651726 h 810322"/>
                <a:gd name="connsiteX43" fmla="*/ 1922368 w 2579051"/>
                <a:gd name="connsiteY43" fmla="*/ 589775 h 810322"/>
                <a:gd name="connsiteX44" fmla="*/ 2182564 w 2579051"/>
                <a:gd name="connsiteY44" fmla="*/ 527824 h 810322"/>
                <a:gd name="connsiteX45" fmla="*/ 2281686 w 2579051"/>
                <a:gd name="connsiteY45" fmla="*/ 498087 h 810322"/>
                <a:gd name="connsiteX46" fmla="*/ 2378329 w 2579051"/>
                <a:gd name="connsiteY46" fmla="*/ 470829 h 810322"/>
                <a:gd name="connsiteX47" fmla="*/ 2336203 w 2579051"/>
                <a:gd name="connsiteY47" fmla="*/ 418790 h 810322"/>
                <a:gd name="connsiteX48" fmla="*/ 2368417 w 2579051"/>
                <a:gd name="connsiteY48" fmla="*/ 403922 h 810322"/>
                <a:gd name="connsiteX49" fmla="*/ 2415500 w 2579051"/>
                <a:gd name="connsiteY49" fmla="*/ 391531 h 810322"/>
                <a:gd name="connsiteX50" fmla="*/ 2497276 w 2579051"/>
                <a:gd name="connsiteY50" fmla="*/ 401444 h 810322"/>
                <a:gd name="connsiteX51" fmla="*/ 2574095 w 2579051"/>
                <a:gd name="connsiteY51" fmla="*/ 391531 h 810322"/>
                <a:gd name="connsiteX0" fmla="*/ 2574095 w 2579051"/>
                <a:gd name="connsiteY0" fmla="*/ 391531 h 810322"/>
                <a:gd name="connsiteX1" fmla="*/ 2579051 w 2579051"/>
                <a:gd name="connsiteY1" fmla="*/ 200722 h 810322"/>
                <a:gd name="connsiteX2" fmla="*/ 2398154 w 2579051"/>
                <a:gd name="connsiteY2" fmla="*/ 163551 h 810322"/>
                <a:gd name="connsiteX3" fmla="*/ 2256905 w 2579051"/>
                <a:gd name="connsiteY3" fmla="*/ 126380 h 810322"/>
                <a:gd name="connsiteX4" fmla="*/ 2125568 w 2579051"/>
                <a:gd name="connsiteY4" fmla="*/ 96644 h 810322"/>
                <a:gd name="connsiteX5" fmla="*/ 2048749 w 2579051"/>
                <a:gd name="connsiteY5" fmla="*/ 69385 h 810322"/>
                <a:gd name="connsiteX6" fmla="*/ 1976886 w 2579051"/>
                <a:gd name="connsiteY6" fmla="*/ 39648 h 810322"/>
                <a:gd name="connsiteX7" fmla="*/ 1895110 w 2579051"/>
                <a:gd name="connsiteY7" fmla="*/ 0 h 810322"/>
                <a:gd name="connsiteX8" fmla="*/ 1843071 w 2579051"/>
                <a:gd name="connsiteY8" fmla="*/ 19824 h 810322"/>
                <a:gd name="connsiteX9" fmla="*/ 1803422 w 2579051"/>
                <a:gd name="connsiteY9" fmla="*/ 47083 h 810322"/>
                <a:gd name="connsiteX10" fmla="*/ 1756339 w 2579051"/>
                <a:gd name="connsiteY10" fmla="*/ 111512 h 810322"/>
                <a:gd name="connsiteX11" fmla="*/ 1719168 w 2579051"/>
                <a:gd name="connsiteY11" fmla="*/ 141248 h 810322"/>
                <a:gd name="connsiteX12" fmla="*/ 1653478 w 2579051"/>
                <a:gd name="connsiteY12" fmla="*/ 219041 h 810322"/>
                <a:gd name="connsiteX13" fmla="*/ 1597655 w 2579051"/>
                <a:gd name="connsiteY13" fmla="*/ 271612 h 810322"/>
                <a:gd name="connsiteX14" fmla="*/ 1500525 w 2579051"/>
                <a:gd name="connsiteY14" fmla="*/ 337257 h 810322"/>
                <a:gd name="connsiteX15" fmla="*/ 1374675 w 2579051"/>
                <a:gd name="connsiteY15" fmla="*/ 399939 h 810322"/>
                <a:gd name="connsiteX16" fmla="*/ 1188335 w 2579051"/>
                <a:gd name="connsiteY16" fmla="*/ 474280 h 810322"/>
                <a:gd name="connsiteX17" fmla="*/ 997039 w 2579051"/>
                <a:gd name="connsiteY17" fmla="*/ 529041 h 810322"/>
                <a:gd name="connsiteX18" fmla="*/ 797334 w 2579051"/>
                <a:gd name="connsiteY18" fmla="*/ 567473 h 810322"/>
                <a:gd name="connsiteX19" fmla="*/ 663520 w 2579051"/>
                <a:gd name="connsiteY19" fmla="*/ 587297 h 810322"/>
                <a:gd name="connsiteX20" fmla="*/ 521541 w 2579051"/>
                <a:gd name="connsiteY20" fmla="*/ 594488 h 810322"/>
                <a:gd name="connsiteX21" fmla="*/ 428105 w 2579051"/>
                <a:gd name="connsiteY21" fmla="*/ 594488 h 810322"/>
                <a:gd name="connsiteX22" fmla="*/ 333652 w 2579051"/>
                <a:gd name="connsiteY22" fmla="*/ 612565 h 810322"/>
                <a:gd name="connsiteX23" fmla="*/ 191429 w 2579051"/>
                <a:gd name="connsiteY23" fmla="*/ 639093 h 810322"/>
                <a:gd name="connsiteX24" fmla="*/ 85161 w 2579051"/>
                <a:gd name="connsiteY24" fmla="*/ 653962 h 810322"/>
                <a:gd name="connsiteX25" fmla="*/ 6837 w 2579051"/>
                <a:gd name="connsiteY25" fmla="*/ 669073 h 810322"/>
                <a:gd name="connsiteX26" fmla="*/ 664 w 2579051"/>
                <a:gd name="connsiteY26" fmla="*/ 762309 h 810322"/>
                <a:gd name="connsiteX27" fmla="*/ 107071 w 2579051"/>
                <a:gd name="connsiteY27" fmla="*/ 757797 h 810322"/>
                <a:gd name="connsiteX28" fmla="*/ 174627 w 2579051"/>
                <a:gd name="connsiteY28" fmla="*/ 749182 h 810322"/>
                <a:gd name="connsiteX29" fmla="*/ 294290 w 2579051"/>
                <a:gd name="connsiteY29" fmla="*/ 713678 h 810322"/>
                <a:gd name="connsiteX30" fmla="*/ 405803 w 2579051"/>
                <a:gd name="connsiteY30" fmla="*/ 688897 h 810322"/>
                <a:gd name="connsiteX31" fmla="*/ 507403 w 2579051"/>
                <a:gd name="connsiteY31" fmla="*/ 686419 h 810322"/>
                <a:gd name="connsiteX32" fmla="*/ 492534 w 2579051"/>
                <a:gd name="connsiteY32" fmla="*/ 807844 h 810322"/>
                <a:gd name="connsiteX33" fmla="*/ 556964 w 2579051"/>
                <a:gd name="connsiteY33" fmla="*/ 810322 h 810322"/>
                <a:gd name="connsiteX34" fmla="*/ 688300 w 2579051"/>
                <a:gd name="connsiteY34" fmla="*/ 795453 h 810322"/>
                <a:gd name="connsiteX35" fmla="*/ 871676 w 2579051"/>
                <a:gd name="connsiteY35" fmla="*/ 750848 h 810322"/>
                <a:gd name="connsiteX36" fmla="*/ 955929 w 2579051"/>
                <a:gd name="connsiteY36" fmla="*/ 731024 h 810322"/>
                <a:gd name="connsiteX37" fmla="*/ 1055051 w 2579051"/>
                <a:gd name="connsiteY37" fmla="*/ 716156 h 810322"/>
                <a:gd name="connsiteX38" fmla="*/ 1050095 w 2579051"/>
                <a:gd name="connsiteY38" fmla="*/ 745892 h 810322"/>
                <a:gd name="connsiteX39" fmla="*/ 1159129 w 2579051"/>
                <a:gd name="connsiteY39" fmla="*/ 755805 h 810322"/>
                <a:gd name="connsiteX40" fmla="*/ 1377198 w 2579051"/>
                <a:gd name="connsiteY40" fmla="*/ 721112 h 810322"/>
                <a:gd name="connsiteX41" fmla="*/ 1548183 w 2579051"/>
                <a:gd name="connsiteY41" fmla="*/ 693853 h 810322"/>
                <a:gd name="connsiteX42" fmla="*/ 1706778 w 2579051"/>
                <a:gd name="connsiteY42" fmla="*/ 651726 h 810322"/>
                <a:gd name="connsiteX43" fmla="*/ 1922368 w 2579051"/>
                <a:gd name="connsiteY43" fmla="*/ 589775 h 810322"/>
                <a:gd name="connsiteX44" fmla="*/ 2182564 w 2579051"/>
                <a:gd name="connsiteY44" fmla="*/ 527824 h 810322"/>
                <a:gd name="connsiteX45" fmla="*/ 2281686 w 2579051"/>
                <a:gd name="connsiteY45" fmla="*/ 498087 h 810322"/>
                <a:gd name="connsiteX46" fmla="*/ 2378329 w 2579051"/>
                <a:gd name="connsiteY46" fmla="*/ 470829 h 810322"/>
                <a:gd name="connsiteX47" fmla="*/ 2336203 w 2579051"/>
                <a:gd name="connsiteY47" fmla="*/ 418790 h 810322"/>
                <a:gd name="connsiteX48" fmla="*/ 2368417 w 2579051"/>
                <a:gd name="connsiteY48" fmla="*/ 403922 h 810322"/>
                <a:gd name="connsiteX49" fmla="*/ 2415500 w 2579051"/>
                <a:gd name="connsiteY49" fmla="*/ 391531 h 810322"/>
                <a:gd name="connsiteX50" fmla="*/ 2497276 w 2579051"/>
                <a:gd name="connsiteY50" fmla="*/ 401444 h 810322"/>
                <a:gd name="connsiteX51" fmla="*/ 2574095 w 2579051"/>
                <a:gd name="connsiteY51" fmla="*/ 391531 h 810322"/>
                <a:gd name="connsiteX0" fmla="*/ 2574095 w 2579051"/>
                <a:gd name="connsiteY0" fmla="*/ 391531 h 810322"/>
                <a:gd name="connsiteX1" fmla="*/ 2579051 w 2579051"/>
                <a:gd name="connsiteY1" fmla="*/ 200722 h 810322"/>
                <a:gd name="connsiteX2" fmla="*/ 2398154 w 2579051"/>
                <a:gd name="connsiteY2" fmla="*/ 163551 h 810322"/>
                <a:gd name="connsiteX3" fmla="*/ 2256905 w 2579051"/>
                <a:gd name="connsiteY3" fmla="*/ 126380 h 810322"/>
                <a:gd name="connsiteX4" fmla="*/ 2125568 w 2579051"/>
                <a:gd name="connsiteY4" fmla="*/ 96644 h 810322"/>
                <a:gd name="connsiteX5" fmla="*/ 2048749 w 2579051"/>
                <a:gd name="connsiteY5" fmla="*/ 69385 h 810322"/>
                <a:gd name="connsiteX6" fmla="*/ 1976886 w 2579051"/>
                <a:gd name="connsiteY6" fmla="*/ 39648 h 810322"/>
                <a:gd name="connsiteX7" fmla="*/ 1895110 w 2579051"/>
                <a:gd name="connsiteY7" fmla="*/ 0 h 810322"/>
                <a:gd name="connsiteX8" fmla="*/ 1843071 w 2579051"/>
                <a:gd name="connsiteY8" fmla="*/ 19824 h 810322"/>
                <a:gd name="connsiteX9" fmla="*/ 1803422 w 2579051"/>
                <a:gd name="connsiteY9" fmla="*/ 47083 h 810322"/>
                <a:gd name="connsiteX10" fmla="*/ 1756339 w 2579051"/>
                <a:gd name="connsiteY10" fmla="*/ 111512 h 810322"/>
                <a:gd name="connsiteX11" fmla="*/ 1719168 w 2579051"/>
                <a:gd name="connsiteY11" fmla="*/ 141248 h 810322"/>
                <a:gd name="connsiteX12" fmla="*/ 1653478 w 2579051"/>
                <a:gd name="connsiteY12" fmla="*/ 219041 h 810322"/>
                <a:gd name="connsiteX13" fmla="*/ 1597655 w 2579051"/>
                <a:gd name="connsiteY13" fmla="*/ 271612 h 810322"/>
                <a:gd name="connsiteX14" fmla="*/ 1500525 w 2579051"/>
                <a:gd name="connsiteY14" fmla="*/ 337257 h 810322"/>
                <a:gd name="connsiteX15" fmla="*/ 1374675 w 2579051"/>
                <a:gd name="connsiteY15" fmla="*/ 399939 h 810322"/>
                <a:gd name="connsiteX16" fmla="*/ 1188335 w 2579051"/>
                <a:gd name="connsiteY16" fmla="*/ 474280 h 810322"/>
                <a:gd name="connsiteX17" fmla="*/ 997039 w 2579051"/>
                <a:gd name="connsiteY17" fmla="*/ 529041 h 810322"/>
                <a:gd name="connsiteX18" fmla="*/ 797334 w 2579051"/>
                <a:gd name="connsiteY18" fmla="*/ 567473 h 810322"/>
                <a:gd name="connsiteX19" fmla="*/ 663520 w 2579051"/>
                <a:gd name="connsiteY19" fmla="*/ 587297 h 810322"/>
                <a:gd name="connsiteX20" fmla="*/ 521541 w 2579051"/>
                <a:gd name="connsiteY20" fmla="*/ 594488 h 810322"/>
                <a:gd name="connsiteX21" fmla="*/ 428105 w 2579051"/>
                <a:gd name="connsiteY21" fmla="*/ 594488 h 810322"/>
                <a:gd name="connsiteX22" fmla="*/ 333652 w 2579051"/>
                <a:gd name="connsiteY22" fmla="*/ 612565 h 810322"/>
                <a:gd name="connsiteX23" fmla="*/ 191429 w 2579051"/>
                <a:gd name="connsiteY23" fmla="*/ 639093 h 810322"/>
                <a:gd name="connsiteX24" fmla="*/ 85161 w 2579051"/>
                <a:gd name="connsiteY24" fmla="*/ 653962 h 810322"/>
                <a:gd name="connsiteX25" fmla="*/ 6837 w 2579051"/>
                <a:gd name="connsiteY25" fmla="*/ 669073 h 810322"/>
                <a:gd name="connsiteX26" fmla="*/ 664 w 2579051"/>
                <a:gd name="connsiteY26" fmla="*/ 762309 h 810322"/>
                <a:gd name="connsiteX27" fmla="*/ 107071 w 2579051"/>
                <a:gd name="connsiteY27" fmla="*/ 757797 h 810322"/>
                <a:gd name="connsiteX28" fmla="*/ 174627 w 2579051"/>
                <a:gd name="connsiteY28" fmla="*/ 749182 h 810322"/>
                <a:gd name="connsiteX29" fmla="*/ 289528 w 2579051"/>
                <a:gd name="connsiteY29" fmla="*/ 701771 h 810322"/>
                <a:gd name="connsiteX30" fmla="*/ 405803 w 2579051"/>
                <a:gd name="connsiteY30" fmla="*/ 688897 h 810322"/>
                <a:gd name="connsiteX31" fmla="*/ 507403 w 2579051"/>
                <a:gd name="connsiteY31" fmla="*/ 686419 h 810322"/>
                <a:gd name="connsiteX32" fmla="*/ 492534 w 2579051"/>
                <a:gd name="connsiteY32" fmla="*/ 807844 h 810322"/>
                <a:gd name="connsiteX33" fmla="*/ 556964 w 2579051"/>
                <a:gd name="connsiteY33" fmla="*/ 810322 h 810322"/>
                <a:gd name="connsiteX34" fmla="*/ 688300 w 2579051"/>
                <a:gd name="connsiteY34" fmla="*/ 795453 h 810322"/>
                <a:gd name="connsiteX35" fmla="*/ 871676 w 2579051"/>
                <a:gd name="connsiteY35" fmla="*/ 750848 h 810322"/>
                <a:gd name="connsiteX36" fmla="*/ 955929 w 2579051"/>
                <a:gd name="connsiteY36" fmla="*/ 731024 h 810322"/>
                <a:gd name="connsiteX37" fmla="*/ 1055051 w 2579051"/>
                <a:gd name="connsiteY37" fmla="*/ 716156 h 810322"/>
                <a:gd name="connsiteX38" fmla="*/ 1050095 w 2579051"/>
                <a:gd name="connsiteY38" fmla="*/ 745892 h 810322"/>
                <a:gd name="connsiteX39" fmla="*/ 1159129 w 2579051"/>
                <a:gd name="connsiteY39" fmla="*/ 755805 h 810322"/>
                <a:gd name="connsiteX40" fmla="*/ 1377198 w 2579051"/>
                <a:gd name="connsiteY40" fmla="*/ 721112 h 810322"/>
                <a:gd name="connsiteX41" fmla="*/ 1548183 w 2579051"/>
                <a:gd name="connsiteY41" fmla="*/ 693853 h 810322"/>
                <a:gd name="connsiteX42" fmla="*/ 1706778 w 2579051"/>
                <a:gd name="connsiteY42" fmla="*/ 651726 h 810322"/>
                <a:gd name="connsiteX43" fmla="*/ 1922368 w 2579051"/>
                <a:gd name="connsiteY43" fmla="*/ 589775 h 810322"/>
                <a:gd name="connsiteX44" fmla="*/ 2182564 w 2579051"/>
                <a:gd name="connsiteY44" fmla="*/ 527824 h 810322"/>
                <a:gd name="connsiteX45" fmla="*/ 2281686 w 2579051"/>
                <a:gd name="connsiteY45" fmla="*/ 498087 h 810322"/>
                <a:gd name="connsiteX46" fmla="*/ 2378329 w 2579051"/>
                <a:gd name="connsiteY46" fmla="*/ 470829 h 810322"/>
                <a:gd name="connsiteX47" fmla="*/ 2336203 w 2579051"/>
                <a:gd name="connsiteY47" fmla="*/ 418790 h 810322"/>
                <a:gd name="connsiteX48" fmla="*/ 2368417 w 2579051"/>
                <a:gd name="connsiteY48" fmla="*/ 403922 h 810322"/>
                <a:gd name="connsiteX49" fmla="*/ 2415500 w 2579051"/>
                <a:gd name="connsiteY49" fmla="*/ 391531 h 810322"/>
                <a:gd name="connsiteX50" fmla="*/ 2497276 w 2579051"/>
                <a:gd name="connsiteY50" fmla="*/ 401444 h 810322"/>
                <a:gd name="connsiteX51" fmla="*/ 2574095 w 2579051"/>
                <a:gd name="connsiteY51" fmla="*/ 391531 h 810322"/>
                <a:gd name="connsiteX0" fmla="*/ 2574095 w 2579051"/>
                <a:gd name="connsiteY0" fmla="*/ 391531 h 810322"/>
                <a:gd name="connsiteX1" fmla="*/ 2579051 w 2579051"/>
                <a:gd name="connsiteY1" fmla="*/ 200722 h 810322"/>
                <a:gd name="connsiteX2" fmla="*/ 2398154 w 2579051"/>
                <a:gd name="connsiteY2" fmla="*/ 163551 h 810322"/>
                <a:gd name="connsiteX3" fmla="*/ 2256905 w 2579051"/>
                <a:gd name="connsiteY3" fmla="*/ 126380 h 810322"/>
                <a:gd name="connsiteX4" fmla="*/ 2125568 w 2579051"/>
                <a:gd name="connsiteY4" fmla="*/ 96644 h 810322"/>
                <a:gd name="connsiteX5" fmla="*/ 2048749 w 2579051"/>
                <a:gd name="connsiteY5" fmla="*/ 69385 h 810322"/>
                <a:gd name="connsiteX6" fmla="*/ 1976886 w 2579051"/>
                <a:gd name="connsiteY6" fmla="*/ 39648 h 810322"/>
                <a:gd name="connsiteX7" fmla="*/ 1895110 w 2579051"/>
                <a:gd name="connsiteY7" fmla="*/ 0 h 810322"/>
                <a:gd name="connsiteX8" fmla="*/ 1843071 w 2579051"/>
                <a:gd name="connsiteY8" fmla="*/ 19824 h 810322"/>
                <a:gd name="connsiteX9" fmla="*/ 1803422 w 2579051"/>
                <a:gd name="connsiteY9" fmla="*/ 47083 h 810322"/>
                <a:gd name="connsiteX10" fmla="*/ 1756339 w 2579051"/>
                <a:gd name="connsiteY10" fmla="*/ 111512 h 810322"/>
                <a:gd name="connsiteX11" fmla="*/ 1719168 w 2579051"/>
                <a:gd name="connsiteY11" fmla="*/ 141248 h 810322"/>
                <a:gd name="connsiteX12" fmla="*/ 1653478 w 2579051"/>
                <a:gd name="connsiteY12" fmla="*/ 219041 h 810322"/>
                <a:gd name="connsiteX13" fmla="*/ 1597655 w 2579051"/>
                <a:gd name="connsiteY13" fmla="*/ 271612 h 810322"/>
                <a:gd name="connsiteX14" fmla="*/ 1500525 w 2579051"/>
                <a:gd name="connsiteY14" fmla="*/ 337257 h 810322"/>
                <a:gd name="connsiteX15" fmla="*/ 1374675 w 2579051"/>
                <a:gd name="connsiteY15" fmla="*/ 399939 h 810322"/>
                <a:gd name="connsiteX16" fmla="*/ 1188335 w 2579051"/>
                <a:gd name="connsiteY16" fmla="*/ 474280 h 810322"/>
                <a:gd name="connsiteX17" fmla="*/ 997039 w 2579051"/>
                <a:gd name="connsiteY17" fmla="*/ 529041 h 810322"/>
                <a:gd name="connsiteX18" fmla="*/ 797334 w 2579051"/>
                <a:gd name="connsiteY18" fmla="*/ 567473 h 810322"/>
                <a:gd name="connsiteX19" fmla="*/ 663520 w 2579051"/>
                <a:gd name="connsiteY19" fmla="*/ 587297 h 810322"/>
                <a:gd name="connsiteX20" fmla="*/ 521541 w 2579051"/>
                <a:gd name="connsiteY20" fmla="*/ 594488 h 810322"/>
                <a:gd name="connsiteX21" fmla="*/ 428105 w 2579051"/>
                <a:gd name="connsiteY21" fmla="*/ 594488 h 810322"/>
                <a:gd name="connsiteX22" fmla="*/ 333652 w 2579051"/>
                <a:gd name="connsiteY22" fmla="*/ 612565 h 810322"/>
                <a:gd name="connsiteX23" fmla="*/ 191429 w 2579051"/>
                <a:gd name="connsiteY23" fmla="*/ 639093 h 810322"/>
                <a:gd name="connsiteX24" fmla="*/ 85161 w 2579051"/>
                <a:gd name="connsiteY24" fmla="*/ 653962 h 810322"/>
                <a:gd name="connsiteX25" fmla="*/ 6837 w 2579051"/>
                <a:gd name="connsiteY25" fmla="*/ 669073 h 810322"/>
                <a:gd name="connsiteX26" fmla="*/ 664 w 2579051"/>
                <a:gd name="connsiteY26" fmla="*/ 762309 h 810322"/>
                <a:gd name="connsiteX27" fmla="*/ 107071 w 2579051"/>
                <a:gd name="connsiteY27" fmla="*/ 757797 h 810322"/>
                <a:gd name="connsiteX28" fmla="*/ 174627 w 2579051"/>
                <a:gd name="connsiteY28" fmla="*/ 749182 h 810322"/>
                <a:gd name="connsiteX29" fmla="*/ 289528 w 2579051"/>
                <a:gd name="connsiteY29" fmla="*/ 701771 h 810322"/>
                <a:gd name="connsiteX30" fmla="*/ 405803 w 2579051"/>
                <a:gd name="connsiteY30" fmla="*/ 688897 h 810322"/>
                <a:gd name="connsiteX31" fmla="*/ 507403 w 2579051"/>
                <a:gd name="connsiteY31" fmla="*/ 686419 h 810322"/>
                <a:gd name="connsiteX32" fmla="*/ 492534 w 2579051"/>
                <a:gd name="connsiteY32" fmla="*/ 807844 h 810322"/>
                <a:gd name="connsiteX33" fmla="*/ 556964 w 2579051"/>
                <a:gd name="connsiteY33" fmla="*/ 810322 h 810322"/>
                <a:gd name="connsiteX34" fmla="*/ 688300 w 2579051"/>
                <a:gd name="connsiteY34" fmla="*/ 795453 h 810322"/>
                <a:gd name="connsiteX35" fmla="*/ 871676 w 2579051"/>
                <a:gd name="connsiteY35" fmla="*/ 750848 h 810322"/>
                <a:gd name="connsiteX36" fmla="*/ 953547 w 2579051"/>
                <a:gd name="connsiteY36" fmla="*/ 704859 h 810322"/>
                <a:gd name="connsiteX37" fmla="*/ 1055051 w 2579051"/>
                <a:gd name="connsiteY37" fmla="*/ 716156 h 810322"/>
                <a:gd name="connsiteX38" fmla="*/ 1050095 w 2579051"/>
                <a:gd name="connsiteY38" fmla="*/ 745892 h 810322"/>
                <a:gd name="connsiteX39" fmla="*/ 1159129 w 2579051"/>
                <a:gd name="connsiteY39" fmla="*/ 755805 h 810322"/>
                <a:gd name="connsiteX40" fmla="*/ 1377198 w 2579051"/>
                <a:gd name="connsiteY40" fmla="*/ 721112 h 810322"/>
                <a:gd name="connsiteX41" fmla="*/ 1548183 w 2579051"/>
                <a:gd name="connsiteY41" fmla="*/ 693853 h 810322"/>
                <a:gd name="connsiteX42" fmla="*/ 1706778 w 2579051"/>
                <a:gd name="connsiteY42" fmla="*/ 651726 h 810322"/>
                <a:gd name="connsiteX43" fmla="*/ 1922368 w 2579051"/>
                <a:gd name="connsiteY43" fmla="*/ 589775 h 810322"/>
                <a:gd name="connsiteX44" fmla="*/ 2182564 w 2579051"/>
                <a:gd name="connsiteY44" fmla="*/ 527824 h 810322"/>
                <a:gd name="connsiteX45" fmla="*/ 2281686 w 2579051"/>
                <a:gd name="connsiteY45" fmla="*/ 498087 h 810322"/>
                <a:gd name="connsiteX46" fmla="*/ 2378329 w 2579051"/>
                <a:gd name="connsiteY46" fmla="*/ 470829 h 810322"/>
                <a:gd name="connsiteX47" fmla="*/ 2336203 w 2579051"/>
                <a:gd name="connsiteY47" fmla="*/ 418790 h 810322"/>
                <a:gd name="connsiteX48" fmla="*/ 2368417 w 2579051"/>
                <a:gd name="connsiteY48" fmla="*/ 403922 h 810322"/>
                <a:gd name="connsiteX49" fmla="*/ 2415500 w 2579051"/>
                <a:gd name="connsiteY49" fmla="*/ 391531 h 810322"/>
                <a:gd name="connsiteX50" fmla="*/ 2497276 w 2579051"/>
                <a:gd name="connsiteY50" fmla="*/ 401444 h 810322"/>
                <a:gd name="connsiteX51" fmla="*/ 2574095 w 2579051"/>
                <a:gd name="connsiteY51" fmla="*/ 391531 h 810322"/>
                <a:gd name="connsiteX0" fmla="*/ 2574095 w 2579051"/>
                <a:gd name="connsiteY0" fmla="*/ 391531 h 810322"/>
                <a:gd name="connsiteX1" fmla="*/ 2579051 w 2579051"/>
                <a:gd name="connsiteY1" fmla="*/ 200722 h 810322"/>
                <a:gd name="connsiteX2" fmla="*/ 2398154 w 2579051"/>
                <a:gd name="connsiteY2" fmla="*/ 163551 h 810322"/>
                <a:gd name="connsiteX3" fmla="*/ 2256905 w 2579051"/>
                <a:gd name="connsiteY3" fmla="*/ 126380 h 810322"/>
                <a:gd name="connsiteX4" fmla="*/ 2125568 w 2579051"/>
                <a:gd name="connsiteY4" fmla="*/ 96644 h 810322"/>
                <a:gd name="connsiteX5" fmla="*/ 2048749 w 2579051"/>
                <a:gd name="connsiteY5" fmla="*/ 69385 h 810322"/>
                <a:gd name="connsiteX6" fmla="*/ 1976886 w 2579051"/>
                <a:gd name="connsiteY6" fmla="*/ 39648 h 810322"/>
                <a:gd name="connsiteX7" fmla="*/ 1895110 w 2579051"/>
                <a:gd name="connsiteY7" fmla="*/ 0 h 810322"/>
                <a:gd name="connsiteX8" fmla="*/ 1843071 w 2579051"/>
                <a:gd name="connsiteY8" fmla="*/ 19824 h 810322"/>
                <a:gd name="connsiteX9" fmla="*/ 1803422 w 2579051"/>
                <a:gd name="connsiteY9" fmla="*/ 47083 h 810322"/>
                <a:gd name="connsiteX10" fmla="*/ 1756339 w 2579051"/>
                <a:gd name="connsiteY10" fmla="*/ 111512 h 810322"/>
                <a:gd name="connsiteX11" fmla="*/ 1719168 w 2579051"/>
                <a:gd name="connsiteY11" fmla="*/ 141248 h 810322"/>
                <a:gd name="connsiteX12" fmla="*/ 1653478 w 2579051"/>
                <a:gd name="connsiteY12" fmla="*/ 219041 h 810322"/>
                <a:gd name="connsiteX13" fmla="*/ 1597655 w 2579051"/>
                <a:gd name="connsiteY13" fmla="*/ 271612 h 810322"/>
                <a:gd name="connsiteX14" fmla="*/ 1500525 w 2579051"/>
                <a:gd name="connsiteY14" fmla="*/ 337257 h 810322"/>
                <a:gd name="connsiteX15" fmla="*/ 1374675 w 2579051"/>
                <a:gd name="connsiteY15" fmla="*/ 399939 h 810322"/>
                <a:gd name="connsiteX16" fmla="*/ 1188335 w 2579051"/>
                <a:gd name="connsiteY16" fmla="*/ 474280 h 810322"/>
                <a:gd name="connsiteX17" fmla="*/ 997039 w 2579051"/>
                <a:gd name="connsiteY17" fmla="*/ 529041 h 810322"/>
                <a:gd name="connsiteX18" fmla="*/ 797334 w 2579051"/>
                <a:gd name="connsiteY18" fmla="*/ 567473 h 810322"/>
                <a:gd name="connsiteX19" fmla="*/ 663520 w 2579051"/>
                <a:gd name="connsiteY19" fmla="*/ 587297 h 810322"/>
                <a:gd name="connsiteX20" fmla="*/ 521541 w 2579051"/>
                <a:gd name="connsiteY20" fmla="*/ 594488 h 810322"/>
                <a:gd name="connsiteX21" fmla="*/ 428105 w 2579051"/>
                <a:gd name="connsiteY21" fmla="*/ 594488 h 810322"/>
                <a:gd name="connsiteX22" fmla="*/ 333652 w 2579051"/>
                <a:gd name="connsiteY22" fmla="*/ 612565 h 810322"/>
                <a:gd name="connsiteX23" fmla="*/ 191429 w 2579051"/>
                <a:gd name="connsiteY23" fmla="*/ 639093 h 810322"/>
                <a:gd name="connsiteX24" fmla="*/ 85161 w 2579051"/>
                <a:gd name="connsiteY24" fmla="*/ 653962 h 810322"/>
                <a:gd name="connsiteX25" fmla="*/ 6837 w 2579051"/>
                <a:gd name="connsiteY25" fmla="*/ 669073 h 810322"/>
                <a:gd name="connsiteX26" fmla="*/ 664 w 2579051"/>
                <a:gd name="connsiteY26" fmla="*/ 762309 h 810322"/>
                <a:gd name="connsiteX27" fmla="*/ 107071 w 2579051"/>
                <a:gd name="connsiteY27" fmla="*/ 757797 h 810322"/>
                <a:gd name="connsiteX28" fmla="*/ 174627 w 2579051"/>
                <a:gd name="connsiteY28" fmla="*/ 749182 h 810322"/>
                <a:gd name="connsiteX29" fmla="*/ 289528 w 2579051"/>
                <a:gd name="connsiteY29" fmla="*/ 701771 h 810322"/>
                <a:gd name="connsiteX30" fmla="*/ 405803 w 2579051"/>
                <a:gd name="connsiteY30" fmla="*/ 688897 h 810322"/>
                <a:gd name="connsiteX31" fmla="*/ 507403 w 2579051"/>
                <a:gd name="connsiteY31" fmla="*/ 686419 h 810322"/>
                <a:gd name="connsiteX32" fmla="*/ 492534 w 2579051"/>
                <a:gd name="connsiteY32" fmla="*/ 807844 h 810322"/>
                <a:gd name="connsiteX33" fmla="*/ 556964 w 2579051"/>
                <a:gd name="connsiteY33" fmla="*/ 810322 h 810322"/>
                <a:gd name="connsiteX34" fmla="*/ 688300 w 2579051"/>
                <a:gd name="connsiteY34" fmla="*/ 795453 h 810322"/>
                <a:gd name="connsiteX35" fmla="*/ 845474 w 2579051"/>
                <a:gd name="connsiteY35" fmla="*/ 736576 h 810322"/>
                <a:gd name="connsiteX36" fmla="*/ 953547 w 2579051"/>
                <a:gd name="connsiteY36" fmla="*/ 704859 h 810322"/>
                <a:gd name="connsiteX37" fmla="*/ 1055051 w 2579051"/>
                <a:gd name="connsiteY37" fmla="*/ 716156 h 810322"/>
                <a:gd name="connsiteX38" fmla="*/ 1050095 w 2579051"/>
                <a:gd name="connsiteY38" fmla="*/ 745892 h 810322"/>
                <a:gd name="connsiteX39" fmla="*/ 1159129 w 2579051"/>
                <a:gd name="connsiteY39" fmla="*/ 755805 h 810322"/>
                <a:gd name="connsiteX40" fmla="*/ 1377198 w 2579051"/>
                <a:gd name="connsiteY40" fmla="*/ 721112 h 810322"/>
                <a:gd name="connsiteX41" fmla="*/ 1548183 w 2579051"/>
                <a:gd name="connsiteY41" fmla="*/ 693853 h 810322"/>
                <a:gd name="connsiteX42" fmla="*/ 1706778 w 2579051"/>
                <a:gd name="connsiteY42" fmla="*/ 651726 h 810322"/>
                <a:gd name="connsiteX43" fmla="*/ 1922368 w 2579051"/>
                <a:gd name="connsiteY43" fmla="*/ 589775 h 810322"/>
                <a:gd name="connsiteX44" fmla="*/ 2182564 w 2579051"/>
                <a:gd name="connsiteY44" fmla="*/ 527824 h 810322"/>
                <a:gd name="connsiteX45" fmla="*/ 2281686 w 2579051"/>
                <a:gd name="connsiteY45" fmla="*/ 498087 h 810322"/>
                <a:gd name="connsiteX46" fmla="*/ 2378329 w 2579051"/>
                <a:gd name="connsiteY46" fmla="*/ 470829 h 810322"/>
                <a:gd name="connsiteX47" fmla="*/ 2336203 w 2579051"/>
                <a:gd name="connsiteY47" fmla="*/ 418790 h 810322"/>
                <a:gd name="connsiteX48" fmla="*/ 2368417 w 2579051"/>
                <a:gd name="connsiteY48" fmla="*/ 403922 h 810322"/>
                <a:gd name="connsiteX49" fmla="*/ 2415500 w 2579051"/>
                <a:gd name="connsiteY49" fmla="*/ 391531 h 810322"/>
                <a:gd name="connsiteX50" fmla="*/ 2497276 w 2579051"/>
                <a:gd name="connsiteY50" fmla="*/ 401444 h 810322"/>
                <a:gd name="connsiteX51" fmla="*/ 2574095 w 2579051"/>
                <a:gd name="connsiteY51" fmla="*/ 391531 h 810322"/>
                <a:gd name="connsiteX0" fmla="*/ 2574095 w 2579051"/>
                <a:gd name="connsiteY0" fmla="*/ 391531 h 810322"/>
                <a:gd name="connsiteX1" fmla="*/ 2579051 w 2579051"/>
                <a:gd name="connsiteY1" fmla="*/ 200722 h 810322"/>
                <a:gd name="connsiteX2" fmla="*/ 2398154 w 2579051"/>
                <a:gd name="connsiteY2" fmla="*/ 163551 h 810322"/>
                <a:gd name="connsiteX3" fmla="*/ 2256905 w 2579051"/>
                <a:gd name="connsiteY3" fmla="*/ 126380 h 810322"/>
                <a:gd name="connsiteX4" fmla="*/ 2125568 w 2579051"/>
                <a:gd name="connsiteY4" fmla="*/ 96644 h 810322"/>
                <a:gd name="connsiteX5" fmla="*/ 2048749 w 2579051"/>
                <a:gd name="connsiteY5" fmla="*/ 69385 h 810322"/>
                <a:gd name="connsiteX6" fmla="*/ 1976886 w 2579051"/>
                <a:gd name="connsiteY6" fmla="*/ 39648 h 810322"/>
                <a:gd name="connsiteX7" fmla="*/ 1895110 w 2579051"/>
                <a:gd name="connsiteY7" fmla="*/ 0 h 810322"/>
                <a:gd name="connsiteX8" fmla="*/ 1843071 w 2579051"/>
                <a:gd name="connsiteY8" fmla="*/ 19824 h 810322"/>
                <a:gd name="connsiteX9" fmla="*/ 1803422 w 2579051"/>
                <a:gd name="connsiteY9" fmla="*/ 47083 h 810322"/>
                <a:gd name="connsiteX10" fmla="*/ 1756339 w 2579051"/>
                <a:gd name="connsiteY10" fmla="*/ 111512 h 810322"/>
                <a:gd name="connsiteX11" fmla="*/ 1719168 w 2579051"/>
                <a:gd name="connsiteY11" fmla="*/ 141248 h 810322"/>
                <a:gd name="connsiteX12" fmla="*/ 1653478 w 2579051"/>
                <a:gd name="connsiteY12" fmla="*/ 219041 h 810322"/>
                <a:gd name="connsiteX13" fmla="*/ 1597655 w 2579051"/>
                <a:gd name="connsiteY13" fmla="*/ 271612 h 810322"/>
                <a:gd name="connsiteX14" fmla="*/ 1500525 w 2579051"/>
                <a:gd name="connsiteY14" fmla="*/ 337257 h 810322"/>
                <a:gd name="connsiteX15" fmla="*/ 1374675 w 2579051"/>
                <a:gd name="connsiteY15" fmla="*/ 399939 h 810322"/>
                <a:gd name="connsiteX16" fmla="*/ 1188335 w 2579051"/>
                <a:gd name="connsiteY16" fmla="*/ 474280 h 810322"/>
                <a:gd name="connsiteX17" fmla="*/ 997039 w 2579051"/>
                <a:gd name="connsiteY17" fmla="*/ 529041 h 810322"/>
                <a:gd name="connsiteX18" fmla="*/ 797334 w 2579051"/>
                <a:gd name="connsiteY18" fmla="*/ 567473 h 810322"/>
                <a:gd name="connsiteX19" fmla="*/ 663520 w 2579051"/>
                <a:gd name="connsiteY19" fmla="*/ 587297 h 810322"/>
                <a:gd name="connsiteX20" fmla="*/ 521541 w 2579051"/>
                <a:gd name="connsiteY20" fmla="*/ 594488 h 810322"/>
                <a:gd name="connsiteX21" fmla="*/ 428105 w 2579051"/>
                <a:gd name="connsiteY21" fmla="*/ 594488 h 810322"/>
                <a:gd name="connsiteX22" fmla="*/ 333652 w 2579051"/>
                <a:gd name="connsiteY22" fmla="*/ 612565 h 810322"/>
                <a:gd name="connsiteX23" fmla="*/ 191429 w 2579051"/>
                <a:gd name="connsiteY23" fmla="*/ 639093 h 810322"/>
                <a:gd name="connsiteX24" fmla="*/ 85161 w 2579051"/>
                <a:gd name="connsiteY24" fmla="*/ 653962 h 810322"/>
                <a:gd name="connsiteX25" fmla="*/ 6837 w 2579051"/>
                <a:gd name="connsiteY25" fmla="*/ 669073 h 810322"/>
                <a:gd name="connsiteX26" fmla="*/ 664 w 2579051"/>
                <a:gd name="connsiteY26" fmla="*/ 762309 h 810322"/>
                <a:gd name="connsiteX27" fmla="*/ 107071 w 2579051"/>
                <a:gd name="connsiteY27" fmla="*/ 757797 h 810322"/>
                <a:gd name="connsiteX28" fmla="*/ 174627 w 2579051"/>
                <a:gd name="connsiteY28" fmla="*/ 749182 h 810322"/>
                <a:gd name="connsiteX29" fmla="*/ 289528 w 2579051"/>
                <a:gd name="connsiteY29" fmla="*/ 701771 h 810322"/>
                <a:gd name="connsiteX30" fmla="*/ 405803 w 2579051"/>
                <a:gd name="connsiteY30" fmla="*/ 688897 h 810322"/>
                <a:gd name="connsiteX31" fmla="*/ 507403 w 2579051"/>
                <a:gd name="connsiteY31" fmla="*/ 686419 h 810322"/>
                <a:gd name="connsiteX32" fmla="*/ 492534 w 2579051"/>
                <a:gd name="connsiteY32" fmla="*/ 807844 h 810322"/>
                <a:gd name="connsiteX33" fmla="*/ 556964 w 2579051"/>
                <a:gd name="connsiteY33" fmla="*/ 810322 h 810322"/>
                <a:gd name="connsiteX34" fmla="*/ 688300 w 2579051"/>
                <a:gd name="connsiteY34" fmla="*/ 795453 h 810322"/>
                <a:gd name="connsiteX35" fmla="*/ 772603 w 2579051"/>
                <a:gd name="connsiteY35" fmla="*/ 777022 h 810322"/>
                <a:gd name="connsiteX36" fmla="*/ 845474 w 2579051"/>
                <a:gd name="connsiteY36" fmla="*/ 736576 h 810322"/>
                <a:gd name="connsiteX37" fmla="*/ 953547 w 2579051"/>
                <a:gd name="connsiteY37" fmla="*/ 704859 h 810322"/>
                <a:gd name="connsiteX38" fmla="*/ 1055051 w 2579051"/>
                <a:gd name="connsiteY38" fmla="*/ 716156 h 810322"/>
                <a:gd name="connsiteX39" fmla="*/ 1050095 w 2579051"/>
                <a:gd name="connsiteY39" fmla="*/ 745892 h 810322"/>
                <a:gd name="connsiteX40" fmla="*/ 1159129 w 2579051"/>
                <a:gd name="connsiteY40" fmla="*/ 755805 h 810322"/>
                <a:gd name="connsiteX41" fmla="*/ 1377198 w 2579051"/>
                <a:gd name="connsiteY41" fmla="*/ 721112 h 810322"/>
                <a:gd name="connsiteX42" fmla="*/ 1548183 w 2579051"/>
                <a:gd name="connsiteY42" fmla="*/ 693853 h 810322"/>
                <a:gd name="connsiteX43" fmla="*/ 1706778 w 2579051"/>
                <a:gd name="connsiteY43" fmla="*/ 651726 h 810322"/>
                <a:gd name="connsiteX44" fmla="*/ 1922368 w 2579051"/>
                <a:gd name="connsiteY44" fmla="*/ 589775 h 810322"/>
                <a:gd name="connsiteX45" fmla="*/ 2182564 w 2579051"/>
                <a:gd name="connsiteY45" fmla="*/ 527824 h 810322"/>
                <a:gd name="connsiteX46" fmla="*/ 2281686 w 2579051"/>
                <a:gd name="connsiteY46" fmla="*/ 498087 h 810322"/>
                <a:gd name="connsiteX47" fmla="*/ 2378329 w 2579051"/>
                <a:gd name="connsiteY47" fmla="*/ 470829 h 810322"/>
                <a:gd name="connsiteX48" fmla="*/ 2336203 w 2579051"/>
                <a:gd name="connsiteY48" fmla="*/ 418790 h 810322"/>
                <a:gd name="connsiteX49" fmla="*/ 2368417 w 2579051"/>
                <a:gd name="connsiteY49" fmla="*/ 403922 h 810322"/>
                <a:gd name="connsiteX50" fmla="*/ 2415500 w 2579051"/>
                <a:gd name="connsiteY50" fmla="*/ 391531 h 810322"/>
                <a:gd name="connsiteX51" fmla="*/ 2497276 w 2579051"/>
                <a:gd name="connsiteY51" fmla="*/ 401444 h 810322"/>
                <a:gd name="connsiteX52" fmla="*/ 2574095 w 2579051"/>
                <a:gd name="connsiteY52" fmla="*/ 391531 h 810322"/>
                <a:gd name="connsiteX0" fmla="*/ 2574095 w 2579051"/>
                <a:gd name="connsiteY0" fmla="*/ 391531 h 810322"/>
                <a:gd name="connsiteX1" fmla="*/ 2579051 w 2579051"/>
                <a:gd name="connsiteY1" fmla="*/ 200722 h 810322"/>
                <a:gd name="connsiteX2" fmla="*/ 2398154 w 2579051"/>
                <a:gd name="connsiteY2" fmla="*/ 163551 h 810322"/>
                <a:gd name="connsiteX3" fmla="*/ 2256905 w 2579051"/>
                <a:gd name="connsiteY3" fmla="*/ 126380 h 810322"/>
                <a:gd name="connsiteX4" fmla="*/ 2125568 w 2579051"/>
                <a:gd name="connsiteY4" fmla="*/ 96644 h 810322"/>
                <a:gd name="connsiteX5" fmla="*/ 2048749 w 2579051"/>
                <a:gd name="connsiteY5" fmla="*/ 69385 h 810322"/>
                <a:gd name="connsiteX6" fmla="*/ 1976886 w 2579051"/>
                <a:gd name="connsiteY6" fmla="*/ 39648 h 810322"/>
                <a:gd name="connsiteX7" fmla="*/ 1895110 w 2579051"/>
                <a:gd name="connsiteY7" fmla="*/ 0 h 810322"/>
                <a:gd name="connsiteX8" fmla="*/ 1843071 w 2579051"/>
                <a:gd name="connsiteY8" fmla="*/ 19824 h 810322"/>
                <a:gd name="connsiteX9" fmla="*/ 1803422 w 2579051"/>
                <a:gd name="connsiteY9" fmla="*/ 47083 h 810322"/>
                <a:gd name="connsiteX10" fmla="*/ 1756339 w 2579051"/>
                <a:gd name="connsiteY10" fmla="*/ 111512 h 810322"/>
                <a:gd name="connsiteX11" fmla="*/ 1719168 w 2579051"/>
                <a:gd name="connsiteY11" fmla="*/ 141248 h 810322"/>
                <a:gd name="connsiteX12" fmla="*/ 1653478 w 2579051"/>
                <a:gd name="connsiteY12" fmla="*/ 219041 h 810322"/>
                <a:gd name="connsiteX13" fmla="*/ 1597655 w 2579051"/>
                <a:gd name="connsiteY13" fmla="*/ 271612 h 810322"/>
                <a:gd name="connsiteX14" fmla="*/ 1500525 w 2579051"/>
                <a:gd name="connsiteY14" fmla="*/ 337257 h 810322"/>
                <a:gd name="connsiteX15" fmla="*/ 1374675 w 2579051"/>
                <a:gd name="connsiteY15" fmla="*/ 399939 h 810322"/>
                <a:gd name="connsiteX16" fmla="*/ 1188335 w 2579051"/>
                <a:gd name="connsiteY16" fmla="*/ 474280 h 810322"/>
                <a:gd name="connsiteX17" fmla="*/ 997039 w 2579051"/>
                <a:gd name="connsiteY17" fmla="*/ 529041 h 810322"/>
                <a:gd name="connsiteX18" fmla="*/ 797334 w 2579051"/>
                <a:gd name="connsiteY18" fmla="*/ 567473 h 810322"/>
                <a:gd name="connsiteX19" fmla="*/ 663520 w 2579051"/>
                <a:gd name="connsiteY19" fmla="*/ 587297 h 810322"/>
                <a:gd name="connsiteX20" fmla="*/ 521541 w 2579051"/>
                <a:gd name="connsiteY20" fmla="*/ 594488 h 810322"/>
                <a:gd name="connsiteX21" fmla="*/ 428105 w 2579051"/>
                <a:gd name="connsiteY21" fmla="*/ 594488 h 810322"/>
                <a:gd name="connsiteX22" fmla="*/ 333652 w 2579051"/>
                <a:gd name="connsiteY22" fmla="*/ 612565 h 810322"/>
                <a:gd name="connsiteX23" fmla="*/ 191429 w 2579051"/>
                <a:gd name="connsiteY23" fmla="*/ 639093 h 810322"/>
                <a:gd name="connsiteX24" fmla="*/ 85161 w 2579051"/>
                <a:gd name="connsiteY24" fmla="*/ 653962 h 810322"/>
                <a:gd name="connsiteX25" fmla="*/ 6837 w 2579051"/>
                <a:gd name="connsiteY25" fmla="*/ 669073 h 810322"/>
                <a:gd name="connsiteX26" fmla="*/ 664 w 2579051"/>
                <a:gd name="connsiteY26" fmla="*/ 762309 h 810322"/>
                <a:gd name="connsiteX27" fmla="*/ 107071 w 2579051"/>
                <a:gd name="connsiteY27" fmla="*/ 757797 h 810322"/>
                <a:gd name="connsiteX28" fmla="*/ 174627 w 2579051"/>
                <a:gd name="connsiteY28" fmla="*/ 749182 h 810322"/>
                <a:gd name="connsiteX29" fmla="*/ 289528 w 2579051"/>
                <a:gd name="connsiteY29" fmla="*/ 708907 h 810322"/>
                <a:gd name="connsiteX30" fmla="*/ 405803 w 2579051"/>
                <a:gd name="connsiteY30" fmla="*/ 688897 h 810322"/>
                <a:gd name="connsiteX31" fmla="*/ 507403 w 2579051"/>
                <a:gd name="connsiteY31" fmla="*/ 686419 h 810322"/>
                <a:gd name="connsiteX32" fmla="*/ 492534 w 2579051"/>
                <a:gd name="connsiteY32" fmla="*/ 807844 h 810322"/>
                <a:gd name="connsiteX33" fmla="*/ 556964 w 2579051"/>
                <a:gd name="connsiteY33" fmla="*/ 810322 h 810322"/>
                <a:gd name="connsiteX34" fmla="*/ 688300 w 2579051"/>
                <a:gd name="connsiteY34" fmla="*/ 795453 h 810322"/>
                <a:gd name="connsiteX35" fmla="*/ 772603 w 2579051"/>
                <a:gd name="connsiteY35" fmla="*/ 777022 h 810322"/>
                <a:gd name="connsiteX36" fmla="*/ 845474 w 2579051"/>
                <a:gd name="connsiteY36" fmla="*/ 736576 h 810322"/>
                <a:gd name="connsiteX37" fmla="*/ 953547 w 2579051"/>
                <a:gd name="connsiteY37" fmla="*/ 704859 h 810322"/>
                <a:gd name="connsiteX38" fmla="*/ 1055051 w 2579051"/>
                <a:gd name="connsiteY38" fmla="*/ 716156 h 810322"/>
                <a:gd name="connsiteX39" fmla="*/ 1050095 w 2579051"/>
                <a:gd name="connsiteY39" fmla="*/ 745892 h 810322"/>
                <a:gd name="connsiteX40" fmla="*/ 1159129 w 2579051"/>
                <a:gd name="connsiteY40" fmla="*/ 755805 h 810322"/>
                <a:gd name="connsiteX41" fmla="*/ 1377198 w 2579051"/>
                <a:gd name="connsiteY41" fmla="*/ 721112 h 810322"/>
                <a:gd name="connsiteX42" fmla="*/ 1548183 w 2579051"/>
                <a:gd name="connsiteY42" fmla="*/ 693853 h 810322"/>
                <a:gd name="connsiteX43" fmla="*/ 1706778 w 2579051"/>
                <a:gd name="connsiteY43" fmla="*/ 651726 h 810322"/>
                <a:gd name="connsiteX44" fmla="*/ 1922368 w 2579051"/>
                <a:gd name="connsiteY44" fmla="*/ 589775 h 810322"/>
                <a:gd name="connsiteX45" fmla="*/ 2182564 w 2579051"/>
                <a:gd name="connsiteY45" fmla="*/ 527824 h 810322"/>
                <a:gd name="connsiteX46" fmla="*/ 2281686 w 2579051"/>
                <a:gd name="connsiteY46" fmla="*/ 498087 h 810322"/>
                <a:gd name="connsiteX47" fmla="*/ 2378329 w 2579051"/>
                <a:gd name="connsiteY47" fmla="*/ 470829 h 810322"/>
                <a:gd name="connsiteX48" fmla="*/ 2336203 w 2579051"/>
                <a:gd name="connsiteY48" fmla="*/ 418790 h 810322"/>
                <a:gd name="connsiteX49" fmla="*/ 2368417 w 2579051"/>
                <a:gd name="connsiteY49" fmla="*/ 403922 h 810322"/>
                <a:gd name="connsiteX50" fmla="*/ 2415500 w 2579051"/>
                <a:gd name="connsiteY50" fmla="*/ 391531 h 810322"/>
                <a:gd name="connsiteX51" fmla="*/ 2497276 w 2579051"/>
                <a:gd name="connsiteY51" fmla="*/ 401444 h 810322"/>
                <a:gd name="connsiteX52" fmla="*/ 2574095 w 2579051"/>
                <a:gd name="connsiteY52" fmla="*/ 391531 h 810322"/>
                <a:gd name="connsiteX0" fmla="*/ 2574095 w 2579051"/>
                <a:gd name="connsiteY0" fmla="*/ 391531 h 810322"/>
                <a:gd name="connsiteX1" fmla="*/ 2579051 w 2579051"/>
                <a:gd name="connsiteY1" fmla="*/ 200722 h 810322"/>
                <a:gd name="connsiteX2" fmla="*/ 2398154 w 2579051"/>
                <a:gd name="connsiteY2" fmla="*/ 163551 h 810322"/>
                <a:gd name="connsiteX3" fmla="*/ 2256905 w 2579051"/>
                <a:gd name="connsiteY3" fmla="*/ 126380 h 810322"/>
                <a:gd name="connsiteX4" fmla="*/ 2125568 w 2579051"/>
                <a:gd name="connsiteY4" fmla="*/ 96644 h 810322"/>
                <a:gd name="connsiteX5" fmla="*/ 2048749 w 2579051"/>
                <a:gd name="connsiteY5" fmla="*/ 69385 h 810322"/>
                <a:gd name="connsiteX6" fmla="*/ 1976886 w 2579051"/>
                <a:gd name="connsiteY6" fmla="*/ 39648 h 810322"/>
                <a:gd name="connsiteX7" fmla="*/ 1895110 w 2579051"/>
                <a:gd name="connsiteY7" fmla="*/ 0 h 810322"/>
                <a:gd name="connsiteX8" fmla="*/ 1843071 w 2579051"/>
                <a:gd name="connsiteY8" fmla="*/ 19824 h 810322"/>
                <a:gd name="connsiteX9" fmla="*/ 1803422 w 2579051"/>
                <a:gd name="connsiteY9" fmla="*/ 47083 h 810322"/>
                <a:gd name="connsiteX10" fmla="*/ 1756339 w 2579051"/>
                <a:gd name="connsiteY10" fmla="*/ 111512 h 810322"/>
                <a:gd name="connsiteX11" fmla="*/ 1719168 w 2579051"/>
                <a:gd name="connsiteY11" fmla="*/ 141248 h 810322"/>
                <a:gd name="connsiteX12" fmla="*/ 1653478 w 2579051"/>
                <a:gd name="connsiteY12" fmla="*/ 219041 h 810322"/>
                <a:gd name="connsiteX13" fmla="*/ 1597655 w 2579051"/>
                <a:gd name="connsiteY13" fmla="*/ 271612 h 810322"/>
                <a:gd name="connsiteX14" fmla="*/ 1500525 w 2579051"/>
                <a:gd name="connsiteY14" fmla="*/ 337257 h 810322"/>
                <a:gd name="connsiteX15" fmla="*/ 1374675 w 2579051"/>
                <a:gd name="connsiteY15" fmla="*/ 399939 h 810322"/>
                <a:gd name="connsiteX16" fmla="*/ 1188335 w 2579051"/>
                <a:gd name="connsiteY16" fmla="*/ 474280 h 810322"/>
                <a:gd name="connsiteX17" fmla="*/ 997039 w 2579051"/>
                <a:gd name="connsiteY17" fmla="*/ 529041 h 810322"/>
                <a:gd name="connsiteX18" fmla="*/ 797334 w 2579051"/>
                <a:gd name="connsiteY18" fmla="*/ 567473 h 810322"/>
                <a:gd name="connsiteX19" fmla="*/ 663520 w 2579051"/>
                <a:gd name="connsiteY19" fmla="*/ 587297 h 810322"/>
                <a:gd name="connsiteX20" fmla="*/ 521541 w 2579051"/>
                <a:gd name="connsiteY20" fmla="*/ 594488 h 810322"/>
                <a:gd name="connsiteX21" fmla="*/ 428105 w 2579051"/>
                <a:gd name="connsiteY21" fmla="*/ 594488 h 810322"/>
                <a:gd name="connsiteX22" fmla="*/ 333652 w 2579051"/>
                <a:gd name="connsiteY22" fmla="*/ 612565 h 810322"/>
                <a:gd name="connsiteX23" fmla="*/ 191429 w 2579051"/>
                <a:gd name="connsiteY23" fmla="*/ 639093 h 810322"/>
                <a:gd name="connsiteX24" fmla="*/ 85161 w 2579051"/>
                <a:gd name="connsiteY24" fmla="*/ 653962 h 810322"/>
                <a:gd name="connsiteX25" fmla="*/ 6837 w 2579051"/>
                <a:gd name="connsiteY25" fmla="*/ 669073 h 810322"/>
                <a:gd name="connsiteX26" fmla="*/ 664 w 2579051"/>
                <a:gd name="connsiteY26" fmla="*/ 762309 h 810322"/>
                <a:gd name="connsiteX27" fmla="*/ 107071 w 2579051"/>
                <a:gd name="connsiteY27" fmla="*/ 757797 h 810322"/>
                <a:gd name="connsiteX28" fmla="*/ 174627 w 2579051"/>
                <a:gd name="connsiteY28" fmla="*/ 749182 h 810322"/>
                <a:gd name="connsiteX29" fmla="*/ 289528 w 2579051"/>
                <a:gd name="connsiteY29" fmla="*/ 708907 h 810322"/>
                <a:gd name="connsiteX30" fmla="*/ 405803 w 2579051"/>
                <a:gd name="connsiteY30" fmla="*/ 688897 h 810322"/>
                <a:gd name="connsiteX31" fmla="*/ 497875 w 2579051"/>
                <a:gd name="connsiteY31" fmla="*/ 684041 h 810322"/>
                <a:gd name="connsiteX32" fmla="*/ 492534 w 2579051"/>
                <a:gd name="connsiteY32" fmla="*/ 807844 h 810322"/>
                <a:gd name="connsiteX33" fmla="*/ 556964 w 2579051"/>
                <a:gd name="connsiteY33" fmla="*/ 810322 h 810322"/>
                <a:gd name="connsiteX34" fmla="*/ 688300 w 2579051"/>
                <a:gd name="connsiteY34" fmla="*/ 795453 h 810322"/>
                <a:gd name="connsiteX35" fmla="*/ 772603 w 2579051"/>
                <a:gd name="connsiteY35" fmla="*/ 777022 h 810322"/>
                <a:gd name="connsiteX36" fmla="*/ 845474 w 2579051"/>
                <a:gd name="connsiteY36" fmla="*/ 736576 h 810322"/>
                <a:gd name="connsiteX37" fmla="*/ 953547 w 2579051"/>
                <a:gd name="connsiteY37" fmla="*/ 704859 h 810322"/>
                <a:gd name="connsiteX38" fmla="*/ 1055051 w 2579051"/>
                <a:gd name="connsiteY38" fmla="*/ 716156 h 810322"/>
                <a:gd name="connsiteX39" fmla="*/ 1050095 w 2579051"/>
                <a:gd name="connsiteY39" fmla="*/ 745892 h 810322"/>
                <a:gd name="connsiteX40" fmla="*/ 1159129 w 2579051"/>
                <a:gd name="connsiteY40" fmla="*/ 755805 h 810322"/>
                <a:gd name="connsiteX41" fmla="*/ 1377198 w 2579051"/>
                <a:gd name="connsiteY41" fmla="*/ 721112 h 810322"/>
                <a:gd name="connsiteX42" fmla="*/ 1548183 w 2579051"/>
                <a:gd name="connsiteY42" fmla="*/ 693853 h 810322"/>
                <a:gd name="connsiteX43" fmla="*/ 1706778 w 2579051"/>
                <a:gd name="connsiteY43" fmla="*/ 651726 h 810322"/>
                <a:gd name="connsiteX44" fmla="*/ 1922368 w 2579051"/>
                <a:gd name="connsiteY44" fmla="*/ 589775 h 810322"/>
                <a:gd name="connsiteX45" fmla="*/ 2182564 w 2579051"/>
                <a:gd name="connsiteY45" fmla="*/ 527824 h 810322"/>
                <a:gd name="connsiteX46" fmla="*/ 2281686 w 2579051"/>
                <a:gd name="connsiteY46" fmla="*/ 498087 h 810322"/>
                <a:gd name="connsiteX47" fmla="*/ 2378329 w 2579051"/>
                <a:gd name="connsiteY47" fmla="*/ 470829 h 810322"/>
                <a:gd name="connsiteX48" fmla="*/ 2336203 w 2579051"/>
                <a:gd name="connsiteY48" fmla="*/ 418790 h 810322"/>
                <a:gd name="connsiteX49" fmla="*/ 2368417 w 2579051"/>
                <a:gd name="connsiteY49" fmla="*/ 403922 h 810322"/>
                <a:gd name="connsiteX50" fmla="*/ 2415500 w 2579051"/>
                <a:gd name="connsiteY50" fmla="*/ 391531 h 810322"/>
                <a:gd name="connsiteX51" fmla="*/ 2497276 w 2579051"/>
                <a:gd name="connsiteY51" fmla="*/ 401444 h 810322"/>
                <a:gd name="connsiteX52" fmla="*/ 2574095 w 2579051"/>
                <a:gd name="connsiteY52" fmla="*/ 391531 h 810322"/>
                <a:gd name="connsiteX0" fmla="*/ 2574095 w 2579051"/>
                <a:gd name="connsiteY0" fmla="*/ 391531 h 810322"/>
                <a:gd name="connsiteX1" fmla="*/ 2579051 w 2579051"/>
                <a:gd name="connsiteY1" fmla="*/ 200722 h 810322"/>
                <a:gd name="connsiteX2" fmla="*/ 2398154 w 2579051"/>
                <a:gd name="connsiteY2" fmla="*/ 163551 h 810322"/>
                <a:gd name="connsiteX3" fmla="*/ 2256905 w 2579051"/>
                <a:gd name="connsiteY3" fmla="*/ 126380 h 810322"/>
                <a:gd name="connsiteX4" fmla="*/ 2125568 w 2579051"/>
                <a:gd name="connsiteY4" fmla="*/ 96644 h 810322"/>
                <a:gd name="connsiteX5" fmla="*/ 2048749 w 2579051"/>
                <a:gd name="connsiteY5" fmla="*/ 69385 h 810322"/>
                <a:gd name="connsiteX6" fmla="*/ 1976886 w 2579051"/>
                <a:gd name="connsiteY6" fmla="*/ 39648 h 810322"/>
                <a:gd name="connsiteX7" fmla="*/ 1895110 w 2579051"/>
                <a:gd name="connsiteY7" fmla="*/ 0 h 810322"/>
                <a:gd name="connsiteX8" fmla="*/ 1843071 w 2579051"/>
                <a:gd name="connsiteY8" fmla="*/ 19824 h 810322"/>
                <a:gd name="connsiteX9" fmla="*/ 1803422 w 2579051"/>
                <a:gd name="connsiteY9" fmla="*/ 47083 h 810322"/>
                <a:gd name="connsiteX10" fmla="*/ 1756339 w 2579051"/>
                <a:gd name="connsiteY10" fmla="*/ 111512 h 810322"/>
                <a:gd name="connsiteX11" fmla="*/ 1719168 w 2579051"/>
                <a:gd name="connsiteY11" fmla="*/ 141248 h 810322"/>
                <a:gd name="connsiteX12" fmla="*/ 1653478 w 2579051"/>
                <a:gd name="connsiteY12" fmla="*/ 219041 h 810322"/>
                <a:gd name="connsiteX13" fmla="*/ 1597655 w 2579051"/>
                <a:gd name="connsiteY13" fmla="*/ 271612 h 810322"/>
                <a:gd name="connsiteX14" fmla="*/ 1500525 w 2579051"/>
                <a:gd name="connsiteY14" fmla="*/ 337257 h 810322"/>
                <a:gd name="connsiteX15" fmla="*/ 1374675 w 2579051"/>
                <a:gd name="connsiteY15" fmla="*/ 399939 h 810322"/>
                <a:gd name="connsiteX16" fmla="*/ 1188335 w 2579051"/>
                <a:gd name="connsiteY16" fmla="*/ 474280 h 810322"/>
                <a:gd name="connsiteX17" fmla="*/ 997039 w 2579051"/>
                <a:gd name="connsiteY17" fmla="*/ 529041 h 810322"/>
                <a:gd name="connsiteX18" fmla="*/ 797334 w 2579051"/>
                <a:gd name="connsiteY18" fmla="*/ 567473 h 810322"/>
                <a:gd name="connsiteX19" fmla="*/ 663520 w 2579051"/>
                <a:gd name="connsiteY19" fmla="*/ 587297 h 810322"/>
                <a:gd name="connsiteX20" fmla="*/ 521541 w 2579051"/>
                <a:gd name="connsiteY20" fmla="*/ 594488 h 810322"/>
                <a:gd name="connsiteX21" fmla="*/ 428105 w 2579051"/>
                <a:gd name="connsiteY21" fmla="*/ 594488 h 810322"/>
                <a:gd name="connsiteX22" fmla="*/ 333652 w 2579051"/>
                <a:gd name="connsiteY22" fmla="*/ 612565 h 810322"/>
                <a:gd name="connsiteX23" fmla="*/ 191429 w 2579051"/>
                <a:gd name="connsiteY23" fmla="*/ 639093 h 810322"/>
                <a:gd name="connsiteX24" fmla="*/ 85161 w 2579051"/>
                <a:gd name="connsiteY24" fmla="*/ 653962 h 810322"/>
                <a:gd name="connsiteX25" fmla="*/ 6837 w 2579051"/>
                <a:gd name="connsiteY25" fmla="*/ 669073 h 810322"/>
                <a:gd name="connsiteX26" fmla="*/ 664 w 2579051"/>
                <a:gd name="connsiteY26" fmla="*/ 762309 h 810322"/>
                <a:gd name="connsiteX27" fmla="*/ 107071 w 2579051"/>
                <a:gd name="connsiteY27" fmla="*/ 757797 h 810322"/>
                <a:gd name="connsiteX28" fmla="*/ 174627 w 2579051"/>
                <a:gd name="connsiteY28" fmla="*/ 749182 h 810322"/>
                <a:gd name="connsiteX29" fmla="*/ 289528 w 2579051"/>
                <a:gd name="connsiteY29" fmla="*/ 708907 h 810322"/>
                <a:gd name="connsiteX30" fmla="*/ 405803 w 2579051"/>
                <a:gd name="connsiteY30" fmla="*/ 688897 h 810322"/>
                <a:gd name="connsiteX31" fmla="*/ 497875 w 2579051"/>
                <a:gd name="connsiteY31" fmla="*/ 684041 h 810322"/>
                <a:gd name="connsiteX32" fmla="*/ 492534 w 2579051"/>
                <a:gd name="connsiteY32" fmla="*/ 807844 h 810322"/>
                <a:gd name="connsiteX33" fmla="*/ 556964 w 2579051"/>
                <a:gd name="connsiteY33" fmla="*/ 810322 h 810322"/>
                <a:gd name="connsiteX34" fmla="*/ 688300 w 2579051"/>
                <a:gd name="connsiteY34" fmla="*/ 795453 h 810322"/>
                <a:gd name="connsiteX35" fmla="*/ 772603 w 2579051"/>
                <a:gd name="connsiteY35" fmla="*/ 777022 h 810322"/>
                <a:gd name="connsiteX36" fmla="*/ 845474 w 2579051"/>
                <a:gd name="connsiteY36" fmla="*/ 736576 h 810322"/>
                <a:gd name="connsiteX37" fmla="*/ 953547 w 2579051"/>
                <a:gd name="connsiteY37" fmla="*/ 704859 h 810322"/>
                <a:gd name="connsiteX38" fmla="*/ 1045523 w 2579051"/>
                <a:gd name="connsiteY38" fmla="*/ 713778 h 810322"/>
                <a:gd name="connsiteX39" fmla="*/ 1050095 w 2579051"/>
                <a:gd name="connsiteY39" fmla="*/ 745892 h 810322"/>
                <a:gd name="connsiteX40" fmla="*/ 1159129 w 2579051"/>
                <a:gd name="connsiteY40" fmla="*/ 755805 h 810322"/>
                <a:gd name="connsiteX41" fmla="*/ 1377198 w 2579051"/>
                <a:gd name="connsiteY41" fmla="*/ 721112 h 810322"/>
                <a:gd name="connsiteX42" fmla="*/ 1548183 w 2579051"/>
                <a:gd name="connsiteY42" fmla="*/ 693853 h 810322"/>
                <a:gd name="connsiteX43" fmla="*/ 1706778 w 2579051"/>
                <a:gd name="connsiteY43" fmla="*/ 651726 h 810322"/>
                <a:gd name="connsiteX44" fmla="*/ 1922368 w 2579051"/>
                <a:gd name="connsiteY44" fmla="*/ 589775 h 810322"/>
                <a:gd name="connsiteX45" fmla="*/ 2182564 w 2579051"/>
                <a:gd name="connsiteY45" fmla="*/ 527824 h 810322"/>
                <a:gd name="connsiteX46" fmla="*/ 2281686 w 2579051"/>
                <a:gd name="connsiteY46" fmla="*/ 498087 h 810322"/>
                <a:gd name="connsiteX47" fmla="*/ 2378329 w 2579051"/>
                <a:gd name="connsiteY47" fmla="*/ 470829 h 810322"/>
                <a:gd name="connsiteX48" fmla="*/ 2336203 w 2579051"/>
                <a:gd name="connsiteY48" fmla="*/ 418790 h 810322"/>
                <a:gd name="connsiteX49" fmla="*/ 2368417 w 2579051"/>
                <a:gd name="connsiteY49" fmla="*/ 403922 h 810322"/>
                <a:gd name="connsiteX50" fmla="*/ 2415500 w 2579051"/>
                <a:gd name="connsiteY50" fmla="*/ 391531 h 810322"/>
                <a:gd name="connsiteX51" fmla="*/ 2497276 w 2579051"/>
                <a:gd name="connsiteY51" fmla="*/ 401444 h 810322"/>
                <a:gd name="connsiteX52" fmla="*/ 2574095 w 2579051"/>
                <a:gd name="connsiteY52" fmla="*/ 391531 h 81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579051" h="810322">
                  <a:moveTo>
                    <a:pt x="2574095" y="391531"/>
                  </a:moveTo>
                  <a:lnTo>
                    <a:pt x="2579051" y="200722"/>
                  </a:lnTo>
                  <a:lnTo>
                    <a:pt x="2398154" y="163551"/>
                  </a:lnTo>
                  <a:lnTo>
                    <a:pt x="2256905" y="126380"/>
                  </a:lnTo>
                  <a:lnTo>
                    <a:pt x="2125568" y="96644"/>
                  </a:lnTo>
                  <a:lnTo>
                    <a:pt x="2048749" y="69385"/>
                  </a:lnTo>
                  <a:lnTo>
                    <a:pt x="1976886" y="39648"/>
                  </a:lnTo>
                  <a:lnTo>
                    <a:pt x="1895110" y="0"/>
                  </a:lnTo>
                  <a:lnTo>
                    <a:pt x="1843071" y="19824"/>
                  </a:lnTo>
                  <a:lnTo>
                    <a:pt x="1803422" y="47083"/>
                  </a:lnTo>
                  <a:lnTo>
                    <a:pt x="1756339" y="111512"/>
                  </a:lnTo>
                  <a:lnTo>
                    <a:pt x="1719168" y="141248"/>
                  </a:lnTo>
                  <a:lnTo>
                    <a:pt x="1653478" y="219041"/>
                  </a:lnTo>
                  <a:lnTo>
                    <a:pt x="1597655" y="271612"/>
                  </a:lnTo>
                  <a:lnTo>
                    <a:pt x="1500525" y="337257"/>
                  </a:lnTo>
                  <a:lnTo>
                    <a:pt x="1374675" y="399939"/>
                  </a:lnTo>
                  <a:lnTo>
                    <a:pt x="1188335" y="474280"/>
                  </a:lnTo>
                  <a:lnTo>
                    <a:pt x="997039" y="529041"/>
                  </a:lnTo>
                  <a:lnTo>
                    <a:pt x="797334" y="567473"/>
                  </a:lnTo>
                  <a:lnTo>
                    <a:pt x="663520" y="587297"/>
                  </a:lnTo>
                  <a:lnTo>
                    <a:pt x="521541" y="594488"/>
                  </a:lnTo>
                  <a:lnTo>
                    <a:pt x="428105" y="594488"/>
                  </a:lnTo>
                  <a:lnTo>
                    <a:pt x="333652" y="612565"/>
                  </a:lnTo>
                  <a:lnTo>
                    <a:pt x="191429" y="639093"/>
                  </a:lnTo>
                  <a:lnTo>
                    <a:pt x="85161" y="653962"/>
                  </a:lnTo>
                  <a:lnTo>
                    <a:pt x="6837" y="669073"/>
                  </a:lnTo>
                  <a:cubicBezTo>
                    <a:pt x="7501" y="704687"/>
                    <a:pt x="0" y="726695"/>
                    <a:pt x="664" y="762309"/>
                  </a:cubicBezTo>
                  <a:lnTo>
                    <a:pt x="107071" y="757797"/>
                  </a:lnTo>
                  <a:lnTo>
                    <a:pt x="174627" y="749182"/>
                  </a:lnTo>
                  <a:lnTo>
                    <a:pt x="289528" y="708907"/>
                  </a:lnTo>
                  <a:lnTo>
                    <a:pt x="405803" y="688897"/>
                  </a:lnTo>
                  <a:lnTo>
                    <a:pt x="497875" y="684041"/>
                  </a:lnTo>
                  <a:lnTo>
                    <a:pt x="492534" y="807844"/>
                  </a:lnTo>
                  <a:lnTo>
                    <a:pt x="556964" y="810322"/>
                  </a:lnTo>
                  <a:lnTo>
                    <a:pt x="688300" y="795453"/>
                  </a:lnTo>
                  <a:lnTo>
                    <a:pt x="772603" y="777022"/>
                  </a:lnTo>
                  <a:lnTo>
                    <a:pt x="845474" y="736576"/>
                  </a:lnTo>
                  <a:lnTo>
                    <a:pt x="953547" y="704859"/>
                  </a:lnTo>
                  <a:lnTo>
                    <a:pt x="1045523" y="713778"/>
                  </a:lnTo>
                  <a:lnTo>
                    <a:pt x="1050095" y="745892"/>
                  </a:lnTo>
                  <a:lnTo>
                    <a:pt x="1159129" y="755805"/>
                  </a:lnTo>
                  <a:lnTo>
                    <a:pt x="1377198" y="721112"/>
                  </a:lnTo>
                  <a:lnTo>
                    <a:pt x="1548183" y="693853"/>
                  </a:lnTo>
                  <a:lnTo>
                    <a:pt x="1706778" y="651726"/>
                  </a:lnTo>
                  <a:lnTo>
                    <a:pt x="1922368" y="589775"/>
                  </a:lnTo>
                  <a:lnTo>
                    <a:pt x="2182564" y="527824"/>
                  </a:lnTo>
                  <a:lnTo>
                    <a:pt x="2281686" y="498087"/>
                  </a:lnTo>
                  <a:lnTo>
                    <a:pt x="2378329" y="470829"/>
                  </a:lnTo>
                  <a:lnTo>
                    <a:pt x="2336203" y="418790"/>
                  </a:lnTo>
                  <a:lnTo>
                    <a:pt x="2368417" y="403922"/>
                  </a:lnTo>
                  <a:lnTo>
                    <a:pt x="2415500" y="391531"/>
                  </a:lnTo>
                  <a:lnTo>
                    <a:pt x="2497276" y="401444"/>
                  </a:lnTo>
                  <a:lnTo>
                    <a:pt x="2574095" y="391531"/>
                  </a:lnTo>
                  <a:close/>
                </a:path>
              </a:pathLst>
            </a:custGeom>
            <a:solidFill>
              <a:srgbClr val="339966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154" name="Freeform 153"/>
            <p:cNvSpPr/>
            <p:nvPr/>
          </p:nvSpPr>
          <p:spPr>
            <a:xfrm>
              <a:off x="311150" y="2479675"/>
              <a:ext cx="6202363" cy="3224213"/>
            </a:xfrm>
            <a:custGeom>
              <a:avLst/>
              <a:gdLst>
                <a:gd name="connsiteX0" fmla="*/ 3033905 w 6236948"/>
                <a:gd name="connsiteY0" fmla="*/ 2996906 h 3118474"/>
                <a:gd name="connsiteX1" fmla="*/ 2965193 w 6236948"/>
                <a:gd name="connsiteY1" fmla="*/ 3002191 h 3118474"/>
                <a:gd name="connsiteX2" fmla="*/ 2891195 w 6236948"/>
                <a:gd name="connsiteY2" fmla="*/ 3018048 h 3118474"/>
                <a:gd name="connsiteX3" fmla="*/ 2753771 w 6236948"/>
                <a:gd name="connsiteY3" fmla="*/ 3060332 h 3118474"/>
                <a:gd name="connsiteX4" fmla="*/ 2558206 w 6236948"/>
                <a:gd name="connsiteY4" fmla="*/ 3118474 h 3118474"/>
                <a:gd name="connsiteX5" fmla="*/ 2061364 w 6236948"/>
                <a:gd name="connsiteY5" fmla="*/ 2938765 h 3118474"/>
                <a:gd name="connsiteX6" fmla="*/ 1025397 w 6236948"/>
                <a:gd name="connsiteY6" fmla="*/ 2552920 h 3118474"/>
                <a:gd name="connsiteX7" fmla="*/ 0 w 6236948"/>
                <a:gd name="connsiteY7" fmla="*/ 2156504 h 3118474"/>
                <a:gd name="connsiteX8" fmla="*/ 1733660 w 6236948"/>
                <a:gd name="connsiteY8" fmla="*/ 1543380 h 3118474"/>
                <a:gd name="connsiteX9" fmla="*/ 3763311 w 6236948"/>
                <a:gd name="connsiteY9" fmla="*/ 835116 h 3118474"/>
                <a:gd name="connsiteX10" fmla="*/ 6115380 w 6236948"/>
                <a:gd name="connsiteY10" fmla="*/ 0 h 3118474"/>
                <a:gd name="connsiteX11" fmla="*/ 6189378 w 6236948"/>
                <a:gd name="connsiteY11" fmla="*/ 31713 h 3118474"/>
                <a:gd name="connsiteX12" fmla="*/ 6236948 w 6236948"/>
                <a:gd name="connsiteY12" fmla="*/ 58141 h 3118474"/>
                <a:gd name="connsiteX13" fmla="*/ 6051954 w 6236948"/>
                <a:gd name="connsiteY13" fmla="*/ 147995 h 3118474"/>
                <a:gd name="connsiteX14" fmla="*/ 5740106 w 6236948"/>
                <a:gd name="connsiteY14" fmla="*/ 301276 h 3118474"/>
                <a:gd name="connsiteX15" fmla="*/ 5396546 w 6236948"/>
                <a:gd name="connsiteY15" fmla="*/ 465128 h 3118474"/>
                <a:gd name="connsiteX16" fmla="*/ 5269693 w 6236948"/>
                <a:gd name="connsiteY16" fmla="*/ 517983 h 3118474"/>
                <a:gd name="connsiteX17" fmla="*/ 5200980 w 6236948"/>
                <a:gd name="connsiteY17" fmla="*/ 539126 h 3118474"/>
                <a:gd name="connsiteX18" fmla="*/ 5137554 w 6236948"/>
                <a:gd name="connsiteY18" fmla="*/ 581410 h 3118474"/>
                <a:gd name="connsiteX19" fmla="*/ 5095269 w 6236948"/>
                <a:gd name="connsiteY19" fmla="*/ 613123 h 3118474"/>
                <a:gd name="connsiteX20" fmla="*/ 5042414 w 6236948"/>
                <a:gd name="connsiteY20" fmla="*/ 613123 h 3118474"/>
                <a:gd name="connsiteX21" fmla="*/ 4920846 w 6236948"/>
                <a:gd name="connsiteY21" fmla="*/ 650122 h 3118474"/>
                <a:gd name="connsiteX22" fmla="*/ 4778137 w 6236948"/>
                <a:gd name="connsiteY22" fmla="*/ 702978 h 3118474"/>
                <a:gd name="connsiteX23" fmla="*/ 4482146 w 6236948"/>
                <a:gd name="connsiteY23" fmla="*/ 808689 h 3118474"/>
                <a:gd name="connsiteX24" fmla="*/ 4371149 w 6236948"/>
                <a:gd name="connsiteY24" fmla="*/ 835116 h 3118474"/>
                <a:gd name="connsiteX25" fmla="*/ 4328865 w 6236948"/>
                <a:gd name="connsiteY25" fmla="*/ 861544 h 3118474"/>
                <a:gd name="connsiteX26" fmla="*/ 4249582 w 6236948"/>
                <a:gd name="connsiteY26" fmla="*/ 887972 h 3118474"/>
                <a:gd name="connsiteX27" fmla="*/ 4180869 w 6236948"/>
                <a:gd name="connsiteY27" fmla="*/ 887972 h 3118474"/>
                <a:gd name="connsiteX28" fmla="*/ 4117443 w 6236948"/>
                <a:gd name="connsiteY28" fmla="*/ 898543 h 3118474"/>
                <a:gd name="connsiteX29" fmla="*/ 4064587 w 6236948"/>
                <a:gd name="connsiteY29" fmla="*/ 930256 h 3118474"/>
                <a:gd name="connsiteX30" fmla="*/ 3969448 w 6236948"/>
                <a:gd name="connsiteY30" fmla="*/ 993683 h 3118474"/>
                <a:gd name="connsiteX31" fmla="*/ 3853165 w 6236948"/>
                <a:gd name="connsiteY31" fmla="*/ 1051824 h 3118474"/>
                <a:gd name="connsiteX32" fmla="*/ 3705170 w 6236948"/>
                <a:gd name="connsiteY32" fmla="*/ 1152249 h 3118474"/>
                <a:gd name="connsiteX33" fmla="*/ 3673457 w 6236948"/>
                <a:gd name="connsiteY33" fmla="*/ 1199819 h 3118474"/>
                <a:gd name="connsiteX34" fmla="*/ 3673457 w 6236948"/>
                <a:gd name="connsiteY34" fmla="*/ 1257960 h 3118474"/>
                <a:gd name="connsiteX35" fmla="*/ 3689313 w 6236948"/>
                <a:gd name="connsiteY35" fmla="*/ 1279102 h 3118474"/>
                <a:gd name="connsiteX36" fmla="*/ 3684028 w 6236948"/>
                <a:gd name="connsiteY36" fmla="*/ 1342529 h 3118474"/>
                <a:gd name="connsiteX37" fmla="*/ 3657600 w 6236948"/>
                <a:gd name="connsiteY37" fmla="*/ 1379528 h 3118474"/>
                <a:gd name="connsiteX38" fmla="*/ 3594174 w 6236948"/>
                <a:gd name="connsiteY38" fmla="*/ 1421812 h 3118474"/>
                <a:gd name="connsiteX39" fmla="*/ 3551889 w 6236948"/>
                <a:gd name="connsiteY39" fmla="*/ 1453526 h 3118474"/>
                <a:gd name="connsiteX40" fmla="*/ 3388037 w 6236948"/>
                <a:gd name="connsiteY40" fmla="*/ 1453526 h 3118474"/>
                <a:gd name="connsiteX41" fmla="*/ 3213614 w 6236948"/>
                <a:gd name="connsiteY41" fmla="*/ 1427098 h 3118474"/>
                <a:gd name="connsiteX42" fmla="*/ 3113189 w 6236948"/>
                <a:gd name="connsiteY42" fmla="*/ 1437669 h 3118474"/>
                <a:gd name="connsiteX43" fmla="*/ 2975764 w 6236948"/>
                <a:gd name="connsiteY43" fmla="*/ 1437669 h 3118474"/>
                <a:gd name="connsiteX44" fmla="*/ 2822483 w 6236948"/>
                <a:gd name="connsiteY44" fmla="*/ 1442954 h 3118474"/>
                <a:gd name="connsiteX45" fmla="*/ 2722058 w 6236948"/>
                <a:gd name="connsiteY45" fmla="*/ 1474668 h 3118474"/>
                <a:gd name="connsiteX46" fmla="*/ 2552920 w 6236948"/>
                <a:gd name="connsiteY46" fmla="*/ 1543380 h 3118474"/>
                <a:gd name="connsiteX47" fmla="*/ 2394354 w 6236948"/>
                <a:gd name="connsiteY47" fmla="*/ 1612092 h 3118474"/>
                <a:gd name="connsiteX48" fmla="*/ 2325642 w 6236948"/>
                <a:gd name="connsiteY48" fmla="*/ 1643805 h 3118474"/>
                <a:gd name="connsiteX49" fmla="*/ 2293928 w 6236948"/>
                <a:gd name="connsiteY49" fmla="*/ 1670233 h 3118474"/>
                <a:gd name="connsiteX50" fmla="*/ 2278072 w 6236948"/>
                <a:gd name="connsiteY50" fmla="*/ 1670233 h 3118474"/>
                <a:gd name="connsiteX51" fmla="*/ 2204074 w 6236948"/>
                <a:gd name="connsiteY51" fmla="*/ 1686090 h 3118474"/>
                <a:gd name="connsiteX52" fmla="*/ 2151219 w 6236948"/>
                <a:gd name="connsiteY52" fmla="*/ 1691375 h 3118474"/>
                <a:gd name="connsiteX53" fmla="*/ 2050793 w 6236948"/>
                <a:gd name="connsiteY53" fmla="*/ 1723089 h 3118474"/>
                <a:gd name="connsiteX54" fmla="*/ 1855228 w 6236948"/>
                <a:gd name="connsiteY54" fmla="*/ 1818228 h 3118474"/>
                <a:gd name="connsiteX55" fmla="*/ 1728375 w 6236948"/>
                <a:gd name="connsiteY55" fmla="*/ 1929225 h 3118474"/>
                <a:gd name="connsiteX56" fmla="*/ 1601522 w 6236948"/>
                <a:gd name="connsiteY56" fmla="*/ 2061364 h 3118474"/>
                <a:gd name="connsiteX57" fmla="*/ 1548666 w 6236948"/>
                <a:gd name="connsiteY57" fmla="*/ 2156504 h 3118474"/>
                <a:gd name="connsiteX58" fmla="*/ 1522238 w 6236948"/>
                <a:gd name="connsiteY58" fmla="*/ 2225216 h 3118474"/>
                <a:gd name="connsiteX59" fmla="*/ 1538095 w 6236948"/>
                <a:gd name="connsiteY59" fmla="*/ 2346783 h 3118474"/>
                <a:gd name="connsiteX60" fmla="*/ 1580379 w 6236948"/>
                <a:gd name="connsiteY60" fmla="*/ 2447209 h 3118474"/>
                <a:gd name="connsiteX61" fmla="*/ 1649091 w 6236948"/>
                <a:gd name="connsiteY61" fmla="*/ 2510635 h 3118474"/>
                <a:gd name="connsiteX62" fmla="*/ 1696661 w 6236948"/>
                <a:gd name="connsiteY62" fmla="*/ 2537063 h 3118474"/>
                <a:gd name="connsiteX63" fmla="*/ 1754802 w 6236948"/>
                <a:gd name="connsiteY63" fmla="*/ 2595204 h 3118474"/>
                <a:gd name="connsiteX64" fmla="*/ 1754802 w 6236948"/>
                <a:gd name="connsiteY64" fmla="*/ 2595204 h 3118474"/>
                <a:gd name="connsiteX65" fmla="*/ 1839371 w 6236948"/>
                <a:gd name="connsiteY65" fmla="*/ 2632203 h 3118474"/>
                <a:gd name="connsiteX66" fmla="*/ 1934511 w 6236948"/>
                <a:gd name="connsiteY66" fmla="*/ 2621632 h 3118474"/>
                <a:gd name="connsiteX67" fmla="*/ 2087792 w 6236948"/>
                <a:gd name="connsiteY67" fmla="*/ 2653345 h 3118474"/>
                <a:gd name="connsiteX68" fmla="*/ 2251644 w 6236948"/>
                <a:gd name="connsiteY68" fmla="*/ 2685059 h 3118474"/>
                <a:gd name="connsiteX69" fmla="*/ 2452495 w 6236948"/>
                <a:gd name="connsiteY69" fmla="*/ 2727343 h 3118474"/>
                <a:gd name="connsiteX70" fmla="*/ 2642775 w 6236948"/>
                <a:gd name="connsiteY70" fmla="*/ 2764342 h 3118474"/>
                <a:gd name="connsiteX71" fmla="*/ 2790770 w 6236948"/>
                <a:gd name="connsiteY71" fmla="*/ 2790769 h 3118474"/>
                <a:gd name="connsiteX72" fmla="*/ 2912338 w 6236948"/>
                <a:gd name="connsiteY72" fmla="*/ 2848911 h 3118474"/>
                <a:gd name="connsiteX73" fmla="*/ 2975764 w 6236948"/>
                <a:gd name="connsiteY73" fmla="*/ 2933479 h 3118474"/>
                <a:gd name="connsiteX74" fmla="*/ 3033905 w 6236948"/>
                <a:gd name="connsiteY74" fmla="*/ 2996906 h 3118474"/>
                <a:gd name="connsiteX0" fmla="*/ 3033905 w 6236948"/>
                <a:gd name="connsiteY0" fmla="*/ 2996906 h 3271755"/>
                <a:gd name="connsiteX1" fmla="*/ 2965193 w 6236948"/>
                <a:gd name="connsiteY1" fmla="*/ 3002191 h 3271755"/>
                <a:gd name="connsiteX2" fmla="*/ 2891195 w 6236948"/>
                <a:gd name="connsiteY2" fmla="*/ 3018048 h 3271755"/>
                <a:gd name="connsiteX3" fmla="*/ 2753771 w 6236948"/>
                <a:gd name="connsiteY3" fmla="*/ 3060332 h 3271755"/>
                <a:gd name="connsiteX4" fmla="*/ 2563492 w 6236948"/>
                <a:gd name="connsiteY4" fmla="*/ 3271755 h 3271755"/>
                <a:gd name="connsiteX5" fmla="*/ 2061364 w 6236948"/>
                <a:gd name="connsiteY5" fmla="*/ 2938765 h 3271755"/>
                <a:gd name="connsiteX6" fmla="*/ 1025397 w 6236948"/>
                <a:gd name="connsiteY6" fmla="*/ 2552920 h 3271755"/>
                <a:gd name="connsiteX7" fmla="*/ 0 w 6236948"/>
                <a:gd name="connsiteY7" fmla="*/ 2156504 h 3271755"/>
                <a:gd name="connsiteX8" fmla="*/ 1733660 w 6236948"/>
                <a:gd name="connsiteY8" fmla="*/ 1543380 h 3271755"/>
                <a:gd name="connsiteX9" fmla="*/ 3763311 w 6236948"/>
                <a:gd name="connsiteY9" fmla="*/ 835116 h 3271755"/>
                <a:gd name="connsiteX10" fmla="*/ 6115380 w 6236948"/>
                <a:gd name="connsiteY10" fmla="*/ 0 h 3271755"/>
                <a:gd name="connsiteX11" fmla="*/ 6189378 w 6236948"/>
                <a:gd name="connsiteY11" fmla="*/ 31713 h 3271755"/>
                <a:gd name="connsiteX12" fmla="*/ 6236948 w 6236948"/>
                <a:gd name="connsiteY12" fmla="*/ 58141 h 3271755"/>
                <a:gd name="connsiteX13" fmla="*/ 6051954 w 6236948"/>
                <a:gd name="connsiteY13" fmla="*/ 147995 h 3271755"/>
                <a:gd name="connsiteX14" fmla="*/ 5740106 w 6236948"/>
                <a:gd name="connsiteY14" fmla="*/ 301276 h 3271755"/>
                <a:gd name="connsiteX15" fmla="*/ 5396546 w 6236948"/>
                <a:gd name="connsiteY15" fmla="*/ 465128 h 3271755"/>
                <a:gd name="connsiteX16" fmla="*/ 5269693 w 6236948"/>
                <a:gd name="connsiteY16" fmla="*/ 517983 h 3271755"/>
                <a:gd name="connsiteX17" fmla="*/ 5200980 w 6236948"/>
                <a:gd name="connsiteY17" fmla="*/ 539126 h 3271755"/>
                <a:gd name="connsiteX18" fmla="*/ 5137554 w 6236948"/>
                <a:gd name="connsiteY18" fmla="*/ 581410 h 3271755"/>
                <a:gd name="connsiteX19" fmla="*/ 5095269 w 6236948"/>
                <a:gd name="connsiteY19" fmla="*/ 613123 h 3271755"/>
                <a:gd name="connsiteX20" fmla="*/ 5042414 w 6236948"/>
                <a:gd name="connsiteY20" fmla="*/ 613123 h 3271755"/>
                <a:gd name="connsiteX21" fmla="*/ 4920846 w 6236948"/>
                <a:gd name="connsiteY21" fmla="*/ 650122 h 3271755"/>
                <a:gd name="connsiteX22" fmla="*/ 4778137 w 6236948"/>
                <a:gd name="connsiteY22" fmla="*/ 702978 h 3271755"/>
                <a:gd name="connsiteX23" fmla="*/ 4482146 w 6236948"/>
                <a:gd name="connsiteY23" fmla="*/ 808689 h 3271755"/>
                <a:gd name="connsiteX24" fmla="*/ 4371149 w 6236948"/>
                <a:gd name="connsiteY24" fmla="*/ 835116 h 3271755"/>
                <a:gd name="connsiteX25" fmla="*/ 4328865 w 6236948"/>
                <a:gd name="connsiteY25" fmla="*/ 861544 h 3271755"/>
                <a:gd name="connsiteX26" fmla="*/ 4249582 w 6236948"/>
                <a:gd name="connsiteY26" fmla="*/ 887972 h 3271755"/>
                <a:gd name="connsiteX27" fmla="*/ 4180869 w 6236948"/>
                <a:gd name="connsiteY27" fmla="*/ 887972 h 3271755"/>
                <a:gd name="connsiteX28" fmla="*/ 4117443 w 6236948"/>
                <a:gd name="connsiteY28" fmla="*/ 898543 h 3271755"/>
                <a:gd name="connsiteX29" fmla="*/ 4064587 w 6236948"/>
                <a:gd name="connsiteY29" fmla="*/ 930256 h 3271755"/>
                <a:gd name="connsiteX30" fmla="*/ 3969448 w 6236948"/>
                <a:gd name="connsiteY30" fmla="*/ 993683 h 3271755"/>
                <a:gd name="connsiteX31" fmla="*/ 3853165 w 6236948"/>
                <a:gd name="connsiteY31" fmla="*/ 1051824 h 3271755"/>
                <a:gd name="connsiteX32" fmla="*/ 3705170 w 6236948"/>
                <a:gd name="connsiteY32" fmla="*/ 1152249 h 3271755"/>
                <a:gd name="connsiteX33" fmla="*/ 3673457 w 6236948"/>
                <a:gd name="connsiteY33" fmla="*/ 1199819 h 3271755"/>
                <a:gd name="connsiteX34" fmla="*/ 3673457 w 6236948"/>
                <a:gd name="connsiteY34" fmla="*/ 1257960 h 3271755"/>
                <a:gd name="connsiteX35" fmla="*/ 3689313 w 6236948"/>
                <a:gd name="connsiteY35" fmla="*/ 1279102 h 3271755"/>
                <a:gd name="connsiteX36" fmla="*/ 3684028 w 6236948"/>
                <a:gd name="connsiteY36" fmla="*/ 1342529 h 3271755"/>
                <a:gd name="connsiteX37" fmla="*/ 3657600 w 6236948"/>
                <a:gd name="connsiteY37" fmla="*/ 1379528 h 3271755"/>
                <a:gd name="connsiteX38" fmla="*/ 3594174 w 6236948"/>
                <a:gd name="connsiteY38" fmla="*/ 1421812 h 3271755"/>
                <a:gd name="connsiteX39" fmla="*/ 3551889 w 6236948"/>
                <a:gd name="connsiteY39" fmla="*/ 1453526 h 3271755"/>
                <a:gd name="connsiteX40" fmla="*/ 3388037 w 6236948"/>
                <a:gd name="connsiteY40" fmla="*/ 1453526 h 3271755"/>
                <a:gd name="connsiteX41" fmla="*/ 3213614 w 6236948"/>
                <a:gd name="connsiteY41" fmla="*/ 1427098 h 3271755"/>
                <a:gd name="connsiteX42" fmla="*/ 3113189 w 6236948"/>
                <a:gd name="connsiteY42" fmla="*/ 1437669 h 3271755"/>
                <a:gd name="connsiteX43" fmla="*/ 2975764 w 6236948"/>
                <a:gd name="connsiteY43" fmla="*/ 1437669 h 3271755"/>
                <a:gd name="connsiteX44" fmla="*/ 2822483 w 6236948"/>
                <a:gd name="connsiteY44" fmla="*/ 1442954 h 3271755"/>
                <a:gd name="connsiteX45" fmla="*/ 2722058 w 6236948"/>
                <a:gd name="connsiteY45" fmla="*/ 1474668 h 3271755"/>
                <a:gd name="connsiteX46" fmla="*/ 2552920 w 6236948"/>
                <a:gd name="connsiteY46" fmla="*/ 1543380 h 3271755"/>
                <a:gd name="connsiteX47" fmla="*/ 2394354 w 6236948"/>
                <a:gd name="connsiteY47" fmla="*/ 1612092 h 3271755"/>
                <a:gd name="connsiteX48" fmla="*/ 2325642 w 6236948"/>
                <a:gd name="connsiteY48" fmla="*/ 1643805 h 3271755"/>
                <a:gd name="connsiteX49" fmla="*/ 2293928 w 6236948"/>
                <a:gd name="connsiteY49" fmla="*/ 1670233 h 3271755"/>
                <a:gd name="connsiteX50" fmla="*/ 2278072 w 6236948"/>
                <a:gd name="connsiteY50" fmla="*/ 1670233 h 3271755"/>
                <a:gd name="connsiteX51" fmla="*/ 2204074 w 6236948"/>
                <a:gd name="connsiteY51" fmla="*/ 1686090 h 3271755"/>
                <a:gd name="connsiteX52" fmla="*/ 2151219 w 6236948"/>
                <a:gd name="connsiteY52" fmla="*/ 1691375 h 3271755"/>
                <a:gd name="connsiteX53" fmla="*/ 2050793 w 6236948"/>
                <a:gd name="connsiteY53" fmla="*/ 1723089 h 3271755"/>
                <a:gd name="connsiteX54" fmla="*/ 1855228 w 6236948"/>
                <a:gd name="connsiteY54" fmla="*/ 1818228 h 3271755"/>
                <a:gd name="connsiteX55" fmla="*/ 1728375 w 6236948"/>
                <a:gd name="connsiteY55" fmla="*/ 1929225 h 3271755"/>
                <a:gd name="connsiteX56" fmla="*/ 1601522 w 6236948"/>
                <a:gd name="connsiteY56" fmla="*/ 2061364 h 3271755"/>
                <a:gd name="connsiteX57" fmla="*/ 1548666 w 6236948"/>
                <a:gd name="connsiteY57" fmla="*/ 2156504 h 3271755"/>
                <a:gd name="connsiteX58" fmla="*/ 1522238 w 6236948"/>
                <a:gd name="connsiteY58" fmla="*/ 2225216 h 3271755"/>
                <a:gd name="connsiteX59" fmla="*/ 1538095 w 6236948"/>
                <a:gd name="connsiteY59" fmla="*/ 2346783 h 3271755"/>
                <a:gd name="connsiteX60" fmla="*/ 1580379 w 6236948"/>
                <a:gd name="connsiteY60" fmla="*/ 2447209 h 3271755"/>
                <a:gd name="connsiteX61" fmla="*/ 1649091 w 6236948"/>
                <a:gd name="connsiteY61" fmla="*/ 2510635 h 3271755"/>
                <a:gd name="connsiteX62" fmla="*/ 1696661 w 6236948"/>
                <a:gd name="connsiteY62" fmla="*/ 2537063 h 3271755"/>
                <a:gd name="connsiteX63" fmla="*/ 1754802 w 6236948"/>
                <a:gd name="connsiteY63" fmla="*/ 2595204 h 3271755"/>
                <a:gd name="connsiteX64" fmla="*/ 1754802 w 6236948"/>
                <a:gd name="connsiteY64" fmla="*/ 2595204 h 3271755"/>
                <a:gd name="connsiteX65" fmla="*/ 1839371 w 6236948"/>
                <a:gd name="connsiteY65" fmla="*/ 2632203 h 3271755"/>
                <a:gd name="connsiteX66" fmla="*/ 1934511 w 6236948"/>
                <a:gd name="connsiteY66" fmla="*/ 2621632 h 3271755"/>
                <a:gd name="connsiteX67" fmla="*/ 2087792 w 6236948"/>
                <a:gd name="connsiteY67" fmla="*/ 2653345 h 3271755"/>
                <a:gd name="connsiteX68" fmla="*/ 2251644 w 6236948"/>
                <a:gd name="connsiteY68" fmla="*/ 2685059 h 3271755"/>
                <a:gd name="connsiteX69" fmla="*/ 2452495 w 6236948"/>
                <a:gd name="connsiteY69" fmla="*/ 2727343 h 3271755"/>
                <a:gd name="connsiteX70" fmla="*/ 2642775 w 6236948"/>
                <a:gd name="connsiteY70" fmla="*/ 2764342 h 3271755"/>
                <a:gd name="connsiteX71" fmla="*/ 2790770 w 6236948"/>
                <a:gd name="connsiteY71" fmla="*/ 2790769 h 3271755"/>
                <a:gd name="connsiteX72" fmla="*/ 2912338 w 6236948"/>
                <a:gd name="connsiteY72" fmla="*/ 2848911 h 3271755"/>
                <a:gd name="connsiteX73" fmla="*/ 2975764 w 6236948"/>
                <a:gd name="connsiteY73" fmla="*/ 2933479 h 3271755"/>
                <a:gd name="connsiteX74" fmla="*/ 3033905 w 6236948"/>
                <a:gd name="connsiteY74" fmla="*/ 2996906 h 3271755"/>
                <a:gd name="connsiteX0" fmla="*/ 3033905 w 6236948"/>
                <a:gd name="connsiteY0" fmla="*/ 2996906 h 3271755"/>
                <a:gd name="connsiteX1" fmla="*/ 2965193 w 6236948"/>
                <a:gd name="connsiteY1" fmla="*/ 3002191 h 3271755"/>
                <a:gd name="connsiteX2" fmla="*/ 2891195 w 6236948"/>
                <a:gd name="connsiteY2" fmla="*/ 3018048 h 3271755"/>
                <a:gd name="connsiteX3" fmla="*/ 2780199 w 6236948"/>
                <a:gd name="connsiteY3" fmla="*/ 3181900 h 3271755"/>
                <a:gd name="connsiteX4" fmla="*/ 2563492 w 6236948"/>
                <a:gd name="connsiteY4" fmla="*/ 3271755 h 3271755"/>
                <a:gd name="connsiteX5" fmla="*/ 2061364 w 6236948"/>
                <a:gd name="connsiteY5" fmla="*/ 2938765 h 3271755"/>
                <a:gd name="connsiteX6" fmla="*/ 1025397 w 6236948"/>
                <a:gd name="connsiteY6" fmla="*/ 2552920 h 3271755"/>
                <a:gd name="connsiteX7" fmla="*/ 0 w 6236948"/>
                <a:gd name="connsiteY7" fmla="*/ 2156504 h 3271755"/>
                <a:gd name="connsiteX8" fmla="*/ 1733660 w 6236948"/>
                <a:gd name="connsiteY8" fmla="*/ 1543380 h 3271755"/>
                <a:gd name="connsiteX9" fmla="*/ 3763311 w 6236948"/>
                <a:gd name="connsiteY9" fmla="*/ 835116 h 3271755"/>
                <a:gd name="connsiteX10" fmla="*/ 6115380 w 6236948"/>
                <a:gd name="connsiteY10" fmla="*/ 0 h 3271755"/>
                <a:gd name="connsiteX11" fmla="*/ 6189378 w 6236948"/>
                <a:gd name="connsiteY11" fmla="*/ 31713 h 3271755"/>
                <a:gd name="connsiteX12" fmla="*/ 6236948 w 6236948"/>
                <a:gd name="connsiteY12" fmla="*/ 58141 h 3271755"/>
                <a:gd name="connsiteX13" fmla="*/ 6051954 w 6236948"/>
                <a:gd name="connsiteY13" fmla="*/ 147995 h 3271755"/>
                <a:gd name="connsiteX14" fmla="*/ 5740106 w 6236948"/>
                <a:gd name="connsiteY14" fmla="*/ 301276 h 3271755"/>
                <a:gd name="connsiteX15" fmla="*/ 5396546 w 6236948"/>
                <a:gd name="connsiteY15" fmla="*/ 465128 h 3271755"/>
                <a:gd name="connsiteX16" fmla="*/ 5269693 w 6236948"/>
                <a:gd name="connsiteY16" fmla="*/ 517983 h 3271755"/>
                <a:gd name="connsiteX17" fmla="*/ 5200980 w 6236948"/>
                <a:gd name="connsiteY17" fmla="*/ 539126 h 3271755"/>
                <a:gd name="connsiteX18" fmla="*/ 5137554 w 6236948"/>
                <a:gd name="connsiteY18" fmla="*/ 581410 h 3271755"/>
                <a:gd name="connsiteX19" fmla="*/ 5095269 w 6236948"/>
                <a:gd name="connsiteY19" fmla="*/ 613123 h 3271755"/>
                <a:gd name="connsiteX20" fmla="*/ 5042414 w 6236948"/>
                <a:gd name="connsiteY20" fmla="*/ 613123 h 3271755"/>
                <a:gd name="connsiteX21" fmla="*/ 4920846 w 6236948"/>
                <a:gd name="connsiteY21" fmla="*/ 650122 h 3271755"/>
                <a:gd name="connsiteX22" fmla="*/ 4778137 w 6236948"/>
                <a:gd name="connsiteY22" fmla="*/ 702978 h 3271755"/>
                <a:gd name="connsiteX23" fmla="*/ 4482146 w 6236948"/>
                <a:gd name="connsiteY23" fmla="*/ 808689 h 3271755"/>
                <a:gd name="connsiteX24" fmla="*/ 4371149 w 6236948"/>
                <a:gd name="connsiteY24" fmla="*/ 835116 h 3271755"/>
                <a:gd name="connsiteX25" fmla="*/ 4328865 w 6236948"/>
                <a:gd name="connsiteY25" fmla="*/ 861544 h 3271755"/>
                <a:gd name="connsiteX26" fmla="*/ 4249582 w 6236948"/>
                <a:gd name="connsiteY26" fmla="*/ 887972 h 3271755"/>
                <a:gd name="connsiteX27" fmla="*/ 4180869 w 6236948"/>
                <a:gd name="connsiteY27" fmla="*/ 887972 h 3271755"/>
                <a:gd name="connsiteX28" fmla="*/ 4117443 w 6236948"/>
                <a:gd name="connsiteY28" fmla="*/ 898543 h 3271755"/>
                <a:gd name="connsiteX29" fmla="*/ 4064587 w 6236948"/>
                <a:gd name="connsiteY29" fmla="*/ 930256 h 3271755"/>
                <a:gd name="connsiteX30" fmla="*/ 3969448 w 6236948"/>
                <a:gd name="connsiteY30" fmla="*/ 993683 h 3271755"/>
                <a:gd name="connsiteX31" fmla="*/ 3853165 w 6236948"/>
                <a:gd name="connsiteY31" fmla="*/ 1051824 h 3271755"/>
                <a:gd name="connsiteX32" fmla="*/ 3705170 w 6236948"/>
                <a:gd name="connsiteY32" fmla="*/ 1152249 h 3271755"/>
                <a:gd name="connsiteX33" fmla="*/ 3673457 w 6236948"/>
                <a:gd name="connsiteY33" fmla="*/ 1199819 h 3271755"/>
                <a:gd name="connsiteX34" fmla="*/ 3673457 w 6236948"/>
                <a:gd name="connsiteY34" fmla="*/ 1257960 h 3271755"/>
                <a:gd name="connsiteX35" fmla="*/ 3689313 w 6236948"/>
                <a:gd name="connsiteY35" fmla="*/ 1279102 h 3271755"/>
                <a:gd name="connsiteX36" fmla="*/ 3684028 w 6236948"/>
                <a:gd name="connsiteY36" fmla="*/ 1342529 h 3271755"/>
                <a:gd name="connsiteX37" fmla="*/ 3657600 w 6236948"/>
                <a:gd name="connsiteY37" fmla="*/ 1379528 h 3271755"/>
                <a:gd name="connsiteX38" fmla="*/ 3594174 w 6236948"/>
                <a:gd name="connsiteY38" fmla="*/ 1421812 h 3271755"/>
                <a:gd name="connsiteX39" fmla="*/ 3551889 w 6236948"/>
                <a:gd name="connsiteY39" fmla="*/ 1453526 h 3271755"/>
                <a:gd name="connsiteX40" fmla="*/ 3388037 w 6236948"/>
                <a:gd name="connsiteY40" fmla="*/ 1453526 h 3271755"/>
                <a:gd name="connsiteX41" fmla="*/ 3213614 w 6236948"/>
                <a:gd name="connsiteY41" fmla="*/ 1427098 h 3271755"/>
                <a:gd name="connsiteX42" fmla="*/ 3113189 w 6236948"/>
                <a:gd name="connsiteY42" fmla="*/ 1437669 h 3271755"/>
                <a:gd name="connsiteX43" fmla="*/ 2975764 w 6236948"/>
                <a:gd name="connsiteY43" fmla="*/ 1437669 h 3271755"/>
                <a:gd name="connsiteX44" fmla="*/ 2822483 w 6236948"/>
                <a:gd name="connsiteY44" fmla="*/ 1442954 h 3271755"/>
                <a:gd name="connsiteX45" fmla="*/ 2722058 w 6236948"/>
                <a:gd name="connsiteY45" fmla="*/ 1474668 h 3271755"/>
                <a:gd name="connsiteX46" fmla="*/ 2552920 w 6236948"/>
                <a:gd name="connsiteY46" fmla="*/ 1543380 h 3271755"/>
                <a:gd name="connsiteX47" fmla="*/ 2394354 w 6236948"/>
                <a:gd name="connsiteY47" fmla="*/ 1612092 h 3271755"/>
                <a:gd name="connsiteX48" fmla="*/ 2325642 w 6236948"/>
                <a:gd name="connsiteY48" fmla="*/ 1643805 h 3271755"/>
                <a:gd name="connsiteX49" fmla="*/ 2293928 w 6236948"/>
                <a:gd name="connsiteY49" fmla="*/ 1670233 h 3271755"/>
                <a:gd name="connsiteX50" fmla="*/ 2278072 w 6236948"/>
                <a:gd name="connsiteY50" fmla="*/ 1670233 h 3271755"/>
                <a:gd name="connsiteX51" fmla="*/ 2204074 w 6236948"/>
                <a:gd name="connsiteY51" fmla="*/ 1686090 h 3271755"/>
                <a:gd name="connsiteX52" fmla="*/ 2151219 w 6236948"/>
                <a:gd name="connsiteY52" fmla="*/ 1691375 h 3271755"/>
                <a:gd name="connsiteX53" fmla="*/ 2050793 w 6236948"/>
                <a:gd name="connsiteY53" fmla="*/ 1723089 h 3271755"/>
                <a:gd name="connsiteX54" fmla="*/ 1855228 w 6236948"/>
                <a:gd name="connsiteY54" fmla="*/ 1818228 h 3271755"/>
                <a:gd name="connsiteX55" fmla="*/ 1728375 w 6236948"/>
                <a:gd name="connsiteY55" fmla="*/ 1929225 h 3271755"/>
                <a:gd name="connsiteX56" fmla="*/ 1601522 w 6236948"/>
                <a:gd name="connsiteY56" fmla="*/ 2061364 h 3271755"/>
                <a:gd name="connsiteX57" fmla="*/ 1548666 w 6236948"/>
                <a:gd name="connsiteY57" fmla="*/ 2156504 h 3271755"/>
                <a:gd name="connsiteX58" fmla="*/ 1522238 w 6236948"/>
                <a:gd name="connsiteY58" fmla="*/ 2225216 h 3271755"/>
                <a:gd name="connsiteX59" fmla="*/ 1538095 w 6236948"/>
                <a:gd name="connsiteY59" fmla="*/ 2346783 h 3271755"/>
                <a:gd name="connsiteX60" fmla="*/ 1580379 w 6236948"/>
                <a:gd name="connsiteY60" fmla="*/ 2447209 h 3271755"/>
                <a:gd name="connsiteX61" fmla="*/ 1649091 w 6236948"/>
                <a:gd name="connsiteY61" fmla="*/ 2510635 h 3271755"/>
                <a:gd name="connsiteX62" fmla="*/ 1696661 w 6236948"/>
                <a:gd name="connsiteY62" fmla="*/ 2537063 h 3271755"/>
                <a:gd name="connsiteX63" fmla="*/ 1754802 w 6236948"/>
                <a:gd name="connsiteY63" fmla="*/ 2595204 h 3271755"/>
                <a:gd name="connsiteX64" fmla="*/ 1754802 w 6236948"/>
                <a:gd name="connsiteY64" fmla="*/ 2595204 h 3271755"/>
                <a:gd name="connsiteX65" fmla="*/ 1839371 w 6236948"/>
                <a:gd name="connsiteY65" fmla="*/ 2632203 h 3271755"/>
                <a:gd name="connsiteX66" fmla="*/ 1934511 w 6236948"/>
                <a:gd name="connsiteY66" fmla="*/ 2621632 h 3271755"/>
                <a:gd name="connsiteX67" fmla="*/ 2087792 w 6236948"/>
                <a:gd name="connsiteY67" fmla="*/ 2653345 h 3271755"/>
                <a:gd name="connsiteX68" fmla="*/ 2251644 w 6236948"/>
                <a:gd name="connsiteY68" fmla="*/ 2685059 h 3271755"/>
                <a:gd name="connsiteX69" fmla="*/ 2452495 w 6236948"/>
                <a:gd name="connsiteY69" fmla="*/ 2727343 h 3271755"/>
                <a:gd name="connsiteX70" fmla="*/ 2642775 w 6236948"/>
                <a:gd name="connsiteY70" fmla="*/ 2764342 h 3271755"/>
                <a:gd name="connsiteX71" fmla="*/ 2790770 w 6236948"/>
                <a:gd name="connsiteY71" fmla="*/ 2790769 h 3271755"/>
                <a:gd name="connsiteX72" fmla="*/ 2912338 w 6236948"/>
                <a:gd name="connsiteY72" fmla="*/ 2848911 h 3271755"/>
                <a:gd name="connsiteX73" fmla="*/ 2975764 w 6236948"/>
                <a:gd name="connsiteY73" fmla="*/ 2933479 h 3271755"/>
                <a:gd name="connsiteX74" fmla="*/ 3033905 w 6236948"/>
                <a:gd name="connsiteY74" fmla="*/ 2996906 h 3271755"/>
                <a:gd name="connsiteX0" fmla="*/ 3033905 w 6236948"/>
                <a:gd name="connsiteY0" fmla="*/ 2996906 h 3271755"/>
                <a:gd name="connsiteX1" fmla="*/ 2965193 w 6236948"/>
                <a:gd name="connsiteY1" fmla="*/ 3002191 h 3271755"/>
                <a:gd name="connsiteX2" fmla="*/ 2928193 w 6236948"/>
                <a:gd name="connsiteY2" fmla="*/ 3113188 h 3271755"/>
                <a:gd name="connsiteX3" fmla="*/ 2780199 w 6236948"/>
                <a:gd name="connsiteY3" fmla="*/ 3181900 h 3271755"/>
                <a:gd name="connsiteX4" fmla="*/ 2563492 w 6236948"/>
                <a:gd name="connsiteY4" fmla="*/ 3271755 h 3271755"/>
                <a:gd name="connsiteX5" fmla="*/ 2061364 w 6236948"/>
                <a:gd name="connsiteY5" fmla="*/ 2938765 h 3271755"/>
                <a:gd name="connsiteX6" fmla="*/ 1025397 w 6236948"/>
                <a:gd name="connsiteY6" fmla="*/ 2552920 h 3271755"/>
                <a:gd name="connsiteX7" fmla="*/ 0 w 6236948"/>
                <a:gd name="connsiteY7" fmla="*/ 2156504 h 3271755"/>
                <a:gd name="connsiteX8" fmla="*/ 1733660 w 6236948"/>
                <a:gd name="connsiteY8" fmla="*/ 1543380 h 3271755"/>
                <a:gd name="connsiteX9" fmla="*/ 3763311 w 6236948"/>
                <a:gd name="connsiteY9" fmla="*/ 835116 h 3271755"/>
                <a:gd name="connsiteX10" fmla="*/ 6115380 w 6236948"/>
                <a:gd name="connsiteY10" fmla="*/ 0 h 3271755"/>
                <a:gd name="connsiteX11" fmla="*/ 6189378 w 6236948"/>
                <a:gd name="connsiteY11" fmla="*/ 31713 h 3271755"/>
                <a:gd name="connsiteX12" fmla="*/ 6236948 w 6236948"/>
                <a:gd name="connsiteY12" fmla="*/ 58141 h 3271755"/>
                <a:gd name="connsiteX13" fmla="*/ 6051954 w 6236948"/>
                <a:gd name="connsiteY13" fmla="*/ 147995 h 3271755"/>
                <a:gd name="connsiteX14" fmla="*/ 5740106 w 6236948"/>
                <a:gd name="connsiteY14" fmla="*/ 301276 h 3271755"/>
                <a:gd name="connsiteX15" fmla="*/ 5396546 w 6236948"/>
                <a:gd name="connsiteY15" fmla="*/ 465128 h 3271755"/>
                <a:gd name="connsiteX16" fmla="*/ 5269693 w 6236948"/>
                <a:gd name="connsiteY16" fmla="*/ 517983 h 3271755"/>
                <a:gd name="connsiteX17" fmla="*/ 5200980 w 6236948"/>
                <a:gd name="connsiteY17" fmla="*/ 539126 h 3271755"/>
                <a:gd name="connsiteX18" fmla="*/ 5137554 w 6236948"/>
                <a:gd name="connsiteY18" fmla="*/ 581410 h 3271755"/>
                <a:gd name="connsiteX19" fmla="*/ 5095269 w 6236948"/>
                <a:gd name="connsiteY19" fmla="*/ 613123 h 3271755"/>
                <a:gd name="connsiteX20" fmla="*/ 5042414 w 6236948"/>
                <a:gd name="connsiteY20" fmla="*/ 613123 h 3271755"/>
                <a:gd name="connsiteX21" fmla="*/ 4920846 w 6236948"/>
                <a:gd name="connsiteY21" fmla="*/ 650122 h 3271755"/>
                <a:gd name="connsiteX22" fmla="*/ 4778137 w 6236948"/>
                <a:gd name="connsiteY22" fmla="*/ 702978 h 3271755"/>
                <a:gd name="connsiteX23" fmla="*/ 4482146 w 6236948"/>
                <a:gd name="connsiteY23" fmla="*/ 808689 h 3271755"/>
                <a:gd name="connsiteX24" fmla="*/ 4371149 w 6236948"/>
                <a:gd name="connsiteY24" fmla="*/ 835116 h 3271755"/>
                <a:gd name="connsiteX25" fmla="*/ 4328865 w 6236948"/>
                <a:gd name="connsiteY25" fmla="*/ 861544 h 3271755"/>
                <a:gd name="connsiteX26" fmla="*/ 4249582 w 6236948"/>
                <a:gd name="connsiteY26" fmla="*/ 887972 h 3271755"/>
                <a:gd name="connsiteX27" fmla="*/ 4180869 w 6236948"/>
                <a:gd name="connsiteY27" fmla="*/ 887972 h 3271755"/>
                <a:gd name="connsiteX28" fmla="*/ 4117443 w 6236948"/>
                <a:gd name="connsiteY28" fmla="*/ 898543 h 3271755"/>
                <a:gd name="connsiteX29" fmla="*/ 4064587 w 6236948"/>
                <a:gd name="connsiteY29" fmla="*/ 930256 h 3271755"/>
                <a:gd name="connsiteX30" fmla="*/ 3969448 w 6236948"/>
                <a:gd name="connsiteY30" fmla="*/ 993683 h 3271755"/>
                <a:gd name="connsiteX31" fmla="*/ 3853165 w 6236948"/>
                <a:gd name="connsiteY31" fmla="*/ 1051824 h 3271755"/>
                <a:gd name="connsiteX32" fmla="*/ 3705170 w 6236948"/>
                <a:gd name="connsiteY32" fmla="*/ 1152249 h 3271755"/>
                <a:gd name="connsiteX33" fmla="*/ 3673457 w 6236948"/>
                <a:gd name="connsiteY33" fmla="*/ 1199819 h 3271755"/>
                <a:gd name="connsiteX34" fmla="*/ 3673457 w 6236948"/>
                <a:gd name="connsiteY34" fmla="*/ 1257960 h 3271755"/>
                <a:gd name="connsiteX35" fmla="*/ 3689313 w 6236948"/>
                <a:gd name="connsiteY35" fmla="*/ 1279102 h 3271755"/>
                <a:gd name="connsiteX36" fmla="*/ 3684028 w 6236948"/>
                <a:gd name="connsiteY36" fmla="*/ 1342529 h 3271755"/>
                <a:gd name="connsiteX37" fmla="*/ 3657600 w 6236948"/>
                <a:gd name="connsiteY37" fmla="*/ 1379528 h 3271755"/>
                <a:gd name="connsiteX38" fmla="*/ 3594174 w 6236948"/>
                <a:gd name="connsiteY38" fmla="*/ 1421812 h 3271755"/>
                <a:gd name="connsiteX39" fmla="*/ 3551889 w 6236948"/>
                <a:gd name="connsiteY39" fmla="*/ 1453526 h 3271755"/>
                <a:gd name="connsiteX40" fmla="*/ 3388037 w 6236948"/>
                <a:gd name="connsiteY40" fmla="*/ 1453526 h 3271755"/>
                <a:gd name="connsiteX41" fmla="*/ 3213614 w 6236948"/>
                <a:gd name="connsiteY41" fmla="*/ 1427098 h 3271755"/>
                <a:gd name="connsiteX42" fmla="*/ 3113189 w 6236948"/>
                <a:gd name="connsiteY42" fmla="*/ 1437669 h 3271755"/>
                <a:gd name="connsiteX43" fmla="*/ 2975764 w 6236948"/>
                <a:gd name="connsiteY43" fmla="*/ 1437669 h 3271755"/>
                <a:gd name="connsiteX44" fmla="*/ 2822483 w 6236948"/>
                <a:gd name="connsiteY44" fmla="*/ 1442954 h 3271755"/>
                <a:gd name="connsiteX45" fmla="*/ 2722058 w 6236948"/>
                <a:gd name="connsiteY45" fmla="*/ 1474668 h 3271755"/>
                <a:gd name="connsiteX46" fmla="*/ 2552920 w 6236948"/>
                <a:gd name="connsiteY46" fmla="*/ 1543380 h 3271755"/>
                <a:gd name="connsiteX47" fmla="*/ 2394354 w 6236948"/>
                <a:gd name="connsiteY47" fmla="*/ 1612092 h 3271755"/>
                <a:gd name="connsiteX48" fmla="*/ 2325642 w 6236948"/>
                <a:gd name="connsiteY48" fmla="*/ 1643805 h 3271755"/>
                <a:gd name="connsiteX49" fmla="*/ 2293928 w 6236948"/>
                <a:gd name="connsiteY49" fmla="*/ 1670233 h 3271755"/>
                <a:gd name="connsiteX50" fmla="*/ 2278072 w 6236948"/>
                <a:gd name="connsiteY50" fmla="*/ 1670233 h 3271755"/>
                <a:gd name="connsiteX51" fmla="*/ 2204074 w 6236948"/>
                <a:gd name="connsiteY51" fmla="*/ 1686090 h 3271755"/>
                <a:gd name="connsiteX52" fmla="*/ 2151219 w 6236948"/>
                <a:gd name="connsiteY52" fmla="*/ 1691375 h 3271755"/>
                <a:gd name="connsiteX53" fmla="*/ 2050793 w 6236948"/>
                <a:gd name="connsiteY53" fmla="*/ 1723089 h 3271755"/>
                <a:gd name="connsiteX54" fmla="*/ 1855228 w 6236948"/>
                <a:gd name="connsiteY54" fmla="*/ 1818228 h 3271755"/>
                <a:gd name="connsiteX55" fmla="*/ 1728375 w 6236948"/>
                <a:gd name="connsiteY55" fmla="*/ 1929225 h 3271755"/>
                <a:gd name="connsiteX56" fmla="*/ 1601522 w 6236948"/>
                <a:gd name="connsiteY56" fmla="*/ 2061364 h 3271755"/>
                <a:gd name="connsiteX57" fmla="*/ 1548666 w 6236948"/>
                <a:gd name="connsiteY57" fmla="*/ 2156504 h 3271755"/>
                <a:gd name="connsiteX58" fmla="*/ 1522238 w 6236948"/>
                <a:gd name="connsiteY58" fmla="*/ 2225216 h 3271755"/>
                <a:gd name="connsiteX59" fmla="*/ 1538095 w 6236948"/>
                <a:gd name="connsiteY59" fmla="*/ 2346783 h 3271755"/>
                <a:gd name="connsiteX60" fmla="*/ 1580379 w 6236948"/>
                <a:gd name="connsiteY60" fmla="*/ 2447209 h 3271755"/>
                <a:gd name="connsiteX61" fmla="*/ 1649091 w 6236948"/>
                <a:gd name="connsiteY61" fmla="*/ 2510635 h 3271755"/>
                <a:gd name="connsiteX62" fmla="*/ 1696661 w 6236948"/>
                <a:gd name="connsiteY62" fmla="*/ 2537063 h 3271755"/>
                <a:gd name="connsiteX63" fmla="*/ 1754802 w 6236948"/>
                <a:gd name="connsiteY63" fmla="*/ 2595204 h 3271755"/>
                <a:gd name="connsiteX64" fmla="*/ 1754802 w 6236948"/>
                <a:gd name="connsiteY64" fmla="*/ 2595204 h 3271755"/>
                <a:gd name="connsiteX65" fmla="*/ 1839371 w 6236948"/>
                <a:gd name="connsiteY65" fmla="*/ 2632203 h 3271755"/>
                <a:gd name="connsiteX66" fmla="*/ 1934511 w 6236948"/>
                <a:gd name="connsiteY66" fmla="*/ 2621632 h 3271755"/>
                <a:gd name="connsiteX67" fmla="*/ 2087792 w 6236948"/>
                <a:gd name="connsiteY67" fmla="*/ 2653345 h 3271755"/>
                <a:gd name="connsiteX68" fmla="*/ 2251644 w 6236948"/>
                <a:gd name="connsiteY68" fmla="*/ 2685059 h 3271755"/>
                <a:gd name="connsiteX69" fmla="*/ 2452495 w 6236948"/>
                <a:gd name="connsiteY69" fmla="*/ 2727343 h 3271755"/>
                <a:gd name="connsiteX70" fmla="*/ 2642775 w 6236948"/>
                <a:gd name="connsiteY70" fmla="*/ 2764342 h 3271755"/>
                <a:gd name="connsiteX71" fmla="*/ 2790770 w 6236948"/>
                <a:gd name="connsiteY71" fmla="*/ 2790769 h 3271755"/>
                <a:gd name="connsiteX72" fmla="*/ 2912338 w 6236948"/>
                <a:gd name="connsiteY72" fmla="*/ 2848911 h 3271755"/>
                <a:gd name="connsiteX73" fmla="*/ 2975764 w 6236948"/>
                <a:gd name="connsiteY73" fmla="*/ 2933479 h 3271755"/>
                <a:gd name="connsiteX74" fmla="*/ 3033905 w 6236948"/>
                <a:gd name="connsiteY74" fmla="*/ 2996906 h 3271755"/>
                <a:gd name="connsiteX0" fmla="*/ 3033905 w 6236948"/>
                <a:gd name="connsiteY0" fmla="*/ 2996906 h 3271755"/>
                <a:gd name="connsiteX1" fmla="*/ 3065618 w 6236948"/>
                <a:gd name="connsiteY1" fmla="*/ 3023333 h 3271755"/>
                <a:gd name="connsiteX2" fmla="*/ 2928193 w 6236948"/>
                <a:gd name="connsiteY2" fmla="*/ 3113188 h 3271755"/>
                <a:gd name="connsiteX3" fmla="*/ 2780199 w 6236948"/>
                <a:gd name="connsiteY3" fmla="*/ 3181900 h 3271755"/>
                <a:gd name="connsiteX4" fmla="*/ 2563492 w 6236948"/>
                <a:gd name="connsiteY4" fmla="*/ 3271755 h 3271755"/>
                <a:gd name="connsiteX5" fmla="*/ 2061364 w 6236948"/>
                <a:gd name="connsiteY5" fmla="*/ 2938765 h 3271755"/>
                <a:gd name="connsiteX6" fmla="*/ 1025397 w 6236948"/>
                <a:gd name="connsiteY6" fmla="*/ 2552920 h 3271755"/>
                <a:gd name="connsiteX7" fmla="*/ 0 w 6236948"/>
                <a:gd name="connsiteY7" fmla="*/ 2156504 h 3271755"/>
                <a:gd name="connsiteX8" fmla="*/ 1733660 w 6236948"/>
                <a:gd name="connsiteY8" fmla="*/ 1543380 h 3271755"/>
                <a:gd name="connsiteX9" fmla="*/ 3763311 w 6236948"/>
                <a:gd name="connsiteY9" fmla="*/ 835116 h 3271755"/>
                <a:gd name="connsiteX10" fmla="*/ 6115380 w 6236948"/>
                <a:gd name="connsiteY10" fmla="*/ 0 h 3271755"/>
                <a:gd name="connsiteX11" fmla="*/ 6189378 w 6236948"/>
                <a:gd name="connsiteY11" fmla="*/ 31713 h 3271755"/>
                <a:gd name="connsiteX12" fmla="*/ 6236948 w 6236948"/>
                <a:gd name="connsiteY12" fmla="*/ 58141 h 3271755"/>
                <a:gd name="connsiteX13" fmla="*/ 6051954 w 6236948"/>
                <a:gd name="connsiteY13" fmla="*/ 147995 h 3271755"/>
                <a:gd name="connsiteX14" fmla="*/ 5740106 w 6236948"/>
                <a:gd name="connsiteY14" fmla="*/ 301276 h 3271755"/>
                <a:gd name="connsiteX15" fmla="*/ 5396546 w 6236948"/>
                <a:gd name="connsiteY15" fmla="*/ 465128 h 3271755"/>
                <a:gd name="connsiteX16" fmla="*/ 5269693 w 6236948"/>
                <a:gd name="connsiteY16" fmla="*/ 517983 h 3271755"/>
                <a:gd name="connsiteX17" fmla="*/ 5200980 w 6236948"/>
                <a:gd name="connsiteY17" fmla="*/ 539126 h 3271755"/>
                <a:gd name="connsiteX18" fmla="*/ 5137554 w 6236948"/>
                <a:gd name="connsiteY18" fmla="*/ 581410 h 3271755"/>
                <a:gd name="connsiteX19" fmla="*/ 5095269 w 6236948"/>
                <a:gd name="connsiteY19" fmla="*/ 613123 h 3271755"/>
                <a:gd name="connsiteX20" fmla="*/ 5042414 w 6236948"/>
                <a:gd name="connsiteY20" fmla="*/ 613123 h 3271755"/>
                <a:gd name="connsiteX21" fmla="*/ 4920846 w 6236948"/>
                <a:gd name="connsiteY21" fmla="*/ 650122 h 3271755"/>
                <a:gd name="connsiteX22" fmla="*/ 4778137 w 6236948"/>
                <a:gd name="connsiteY22" fmla="*/ 702978 h 3271755"/>
                <a:gd name="connsiteX23" fmla="*/ 4482146 w 6236948"/>
                <a:gd name="connsiteY23" fmla="*/ 808689 h 3271755"/>
                <a:gd name="connsiteX24" fmla="*/ 4371149 w 6236948"/>
                <a:gd name="connsiteY24" fmla="*/ 835116 h 3271755"/>
                <a:gd name="connsiteX25" fmla="*/ 4328865 w 6236948"/>
                <a:gd name="connsiteY25" fmla="*/ 861544 h 3271755"/>
                <a:gd name="connsiteX26" fmla="*/ 4249582 w 6236948"/>
                <a:gd name="connsiteY26" fmla="*/ 887972 h 3271755"/>
                <a:gd name="connsiteX27" fmla="*/ 4180869 w 6236948"/>
                <a:gd name="connsiteY27" fmla="*/ 887972 h 3271755"/>
                <a:gd name="connsiteX28" fmla="*/ 4117443 w 6236948"/>
                <a:gd name="connsiteY28" fmla="*/ 898543 h 3271755"/>
                <a:gd name="connsiteX29" fmla="*/ 4064587 w 6236948"/>
                <a:gd name="connsiteY29" fmla="*/ 930256 h 3271755"/>
                <a:gd name="connsiteX30" fmla="*/ 3969448 w 6236948"/>
                <a:gd name="connsiteY30" fmla="*/ 993683 h 3271755"/>
                <a:gd name="connsiteX31" fmla="*/ 3853165 w 6236948"/>
                <a:gd name="connsiteY31" fmla="*/ 1051824 h 3271755"/>
                <a:gd name="connsiteX32" fmla="*/ 3705170 w 6236948"/>
                <a:gd name="connsiteY32" fmla="*/ 1152249 h 3271755"/>
                <a:gd name="connsiteX33" fmla="*/ 3673457 w 6236948"/>
                <a:gd name="connsiteY33" fmla="*/ 1199819 h 3271755"/>
                <a:gd name="connsiteX34" fmla="*/ 3673457 w 6236948"/>
                <a:gd name="connsiteY34" fmla="*/ 1257960 h 3271755"/>
                <a:gd name="connsiteX35" fmla="*/ 3689313 w 6236948"/>
                <a:gd name="connsiteY35" fmla="*/ 1279102 h 3271755"/>
                <a:gd name="connsiteX36" fmla="*/ 3684028 w 6236948"/>
                <a:gd name="connsiteY36" fmla="*/ 1342529 h 3271755"/>
                <a:gd name="connsiteX37" fmla="*/ 3657600 w 6236948"/>
                <a:gd name="connsiteY37" fmla="*/ 1379528 h 3271755"/>
                <a:gd name="connsiteX38" fmla="*/ 3594174 w 6236948"/>
                <a:gd name="connsiteY38" fmla="*/ 1421812 h 3271755"/>
                <a:gd name="connsiteX39" fmla="*/ 3551889 w 6236948"/>
                <a:gd name="connsiteY39" fmla="*/ 1453526 h 3271755"/>
                <a:gd name="connsiteX40" fmla="*/ 3388037 w 6236948"/>
                <a:gd name="connsiteY40" fmla="*/ 1453526 h 3271755"/>
                <a:gd name="connsiteX41" fmla="*/ 3213614 w 6236948"/>
                <a:gd name="connsiteY41" fmla="*/ 1427098 h 3271755"/>
                <a:gd name="connsiteX42" fmla="*/ 3113189 w 6236948"/>
                <a:gd name="connsiteY42" fmla="*/ 1437669 h 3271755"/>
                <a:gd name="connsiteX43" fmla="*/ 2975764 w 6236948"/>
                <a:gd name="connsiteY43" fmla="*/ 1437669 h 3271755"/>
                <a:gd name="connsiteX44" fmla="*/ 2822483 w 6236948"/>
                <a:gd name="connsiteY44" fmla="*/ 1442954 h 3271755"/>
                <a:gd name="connsiteX45" fmla="*/ 2722058 w 6236948"/>
                <a:gd name="connsiteY45" fmla="*/ 1474668 h 3271755"/>
                <a:gd name="connsiteX46" fmla="*/ 2552920 w 6236948"/>
                <a:gd name="connsiteY46" fmla="*/ 1543380 h 3271755"/>
                <a:gd name="connsiteX47" fmla="*/ 2394354 w 6236948"/>
                <a:gd name="connsiteY47" fmla="*/ 1612092 h 3271755"/>
                <a:gd name="connsiteX48" fmla="*/ 2325642 w 6236948"/>
                <a:gd name="connsiteY48" fmla="*/ 1643805 h 3271755"/>
                <a:gd name="connsiteX49" fmla="*/ 2293928 w 6236948"/>
                <a:gd name="connsiteY49" fmla="*/ 1670233 h 3271755"/>
                <a:gd name="connsiteX50" fmla="*/ 2278072 w 6236948"/>
                <a:gd name="connsiteY50" fmla="*/ 1670233 h 3271755"/>
                <a:gd name="connsiteX51" fmla="*/ 2204074 w 6236948"/>
                <a:gd name="connsiteY51" fmla="*/ 1686090 h 3271755"/>
                <a:gd name="connsiteX52" fmla="*/ 2151219 w 6236948"/>
                <a:gd name="connsiteY52" fmla="*/ 1691375 h 3271755"/>
                <a:gd name="connsiteX53" fmla="*/ 2050793 w 6236948"/>
                <a:gd name="connsiteY53" fmla="*/ 1723089 h 3271755"/>
                <a:gd name="connsiteX54" fmla="*/ 1855228 w 6236948"/>
                <a:gd name="connsiteY54" fmla="*/ 1818228 h 3271755"/>
                <a:gd name="connsiteX55" fmla="*/ 1728375 w 6236948"/>
                <a:gd name="connsiteY55" fmla="*/ 1929225 h 3271755"/>
                <a:gd name="connsiteX56" fmla="*/ 1601522 w 6236948"/>
                <a:gd name="connsiteY56" fmla="*/ 2061364 h 3271755"/>
                <a:gd name="connsiteX57" fmla="*/ 1548666 w 6236948"/>
                <a:gd name="connsiteY57" fmla="*/ 2156504 h 3271755"/>
                <a:gd name="connsiteX58" fmla="*/ 1522238 w 6236948"/>
                <a:gd name="connsiteY58" fmla="*/ 2225216 h 3271755"/>
                <a:gd name="connsiteX59" fmla="*/ 1538095 w 6236948"/>
                <a:gd name="connsiteY59" fmla="*/ 2346783 h 3271755"/>
                <a:gd name="connsiteX60" fmla="*/ 1580379 w 6236948"/>
                <a:gd name="connsiteY60" fmla="*/ 2447209 h 3271755"/>
                <a:gd name="connsiteX61" fmla="*/ 1649091 w 6236948"/>
                <a:gd name="connsiteY61" fmla="*/ 2510635 h 3271755"/>
                <a:gd name="connsiteX62" fmla="*/ 1696661 w 6236948"/>
                <a:gd name="connsiteY62" fmla="*/ 2537063 h 3271755"/>
                <a:gd name="connsiteX63" fmla="*/ 1754802 w 6236948"/>
                <a:gd name="connsiteY63" fmla="*/ 2595204 h 3271755"/>
                <a:gd name="connsiteX64" fmla="*/ 1754802 w 6236948"/>
                <a:gd name="connsiteY64" fmla="*/ 2595204 h 3271755"/>
                <a:gd name="connsiteX65" fmla="*/ 1839371 w 6236948"/>
                <a:gd name="connsiteY65" fmla="*/ 2632203 h 3271755"/>
                <a:gd name="connsiteX66" fmla="*/ 1934511 w 6236948"/>
                <a:gd name="connsiteY66" fmla="*/ 2621632 h 3271755"/>
                <a:gd name="connsiteX67" fmla="*/ 2087792 w 6236948"/>
                <a:gd name="connsiteY67" fmla="*/ 2653345 h 3271755"/>
                <a:gd name="connsiteX68" fmla="*/ 2251644 w 6236948"/>
                <a:gd name="connsiteY68" fmla="*/ 2685059 h 3271755"/>
                <a:gd name="connsiteX69" fmla="*/ 2452495 w 6236948"/>
                <a:gd name="connsiteY69" fmla="*/ 2727343 h 3271755"/>
                <a:gd name="connsiteX70" fmla="*/ 2642775 w 6236948"/>
                <a:gd name="connsiteY70" fmla="*/ 2764342 h 3271755"/>
                <a:gd name="connsiteX71" fmla="*/ 2790770 w 6236948"/>
                <a:gd name="connsiteY71" fmla="*/ 2790769 h 3271755"/>
                <a:gd name="connsiteX72" fmla="*/ 2912338 w 6236948"/>
                <a:gd name="connsiteY72" fmla="*/ 2848911 h 3271755"/>
                <a:gd name="connsiteX73" fmla="*/ 2975764 w 6236948"/>
                <a:gd name="connsiteY73" fmla="*/ 2933479 h 3271755"/>
                <a:gd name="connsiteX74" fmla="*/ 3033905 w 6236948"/>
                <a:gd name="connsiteY74" fmla="*/ 2996906 h 3271755"/>
                <a:gd name="connsiteX0" fmla="*/ 3033905 w 6236948"/>
                <a:gd name="connsiteY0" fmla="*/ 2996906 h 3271755"/>
                <a:gd name="connsiteX1" fmla="*/ 3065618 w 6236948"/>
                <a:gd name="connsiteY1" fmla="*/ 3023333 h 3271755"/>
                <a:gd name="connsiteX2" fmla="*/ 3028620 w 6236948"/>
                <a:gd name="connsiteY2" fmla="*/ 3049761 h 3271755"/>
                <a:gd name="connsiteX3" fmla="*/ 2928193 w 6236948"/>
                <a:gd name="connsiteY3" fmla="*/ 3113188 h 3271755"/>
                <a:gd name="connsiteX4" fmla="*/ 2780199 w 6236948"/>
                <a:gd name="connsiteY4" fmla="*/ 3181900 h 3271755"/>
                <a:gd name="connsiteX5" fmla="*/ 2563492 w 6236948"/>
                <a:gd name="connsiteY5" fmla="*/ 3271755 h 3271755"/>
                <a:gd name="connsiteX6" fmla="*/ 2061364 w 6236948"/>
                <a:gd name="connsiteY6" fmla="*/ 2938765 h 3271755"/>
                <a:gd name="connsiteX7" fmla="*/ 1025397 w 6236948"/>
                <a:gd name="connsiteY7" fmla="*/ 2552920 h 3271755"/>
                <a:gd name="connsiteX8" fmla="*/ 0 w 6236948"/>
                <a:gd name="connsiteY8" fmla="*/ 2156504 h 3271755"/>
                <a:gd name="connsiteX9" fmla="*/ 1733660 w 6236948"/>
                <a:gd name="connsiteY9" fmla="*/ 1543380 h 3271755"/>
                <a:gd name="connsiteX10" fmla="*/ 3763311 w 6236948"/>
                <a:gd name="connsiteY10" fmla="*/ 835116 h 3271755"/>
                <a:gd name="connsiteX11" fmla="*/ 6115380 w 6236948"/>
                <a:gd name="connsiteY11" fmla="*/ 0 h 3271755"/>
                <a:gd name="connsiteX12" fmla="*/ 6189378 w 6236948"/>
                <a:gd name="connsiteY12" fmla="*/ 31713 h 3271755"/>
                <a:gd name="connsiteX13" fmla="*/ 6236948 w 6236948"/>
                <a:gd name="connsiteY13" fmla="*/ 58141 h 3271755"/>
                <a:gd name="connsiteX14" fmla="*/ 6051954 w 6236948"/>
                <a:gd name="connsiteY14" fmla="*/ 147995 h 3271755"/>
                <a:gd name="connsiteX15" fmla="*/ 5740106 w 6236948"/>
                <a:gd name="connsiteY15" fmla="*/ 301276 h 3271755"/>
                <a:gd name="connsiteX16" fmla="*/ 5396546 w 6236948"/>
                <a:gd name="connsiteY16" fmla="*/ 465128 h 3271755"/>
                <a:gd name="connsiteX17" fmla="*/ 5269693 w 6236948"/>
                <a:gd name="connsiteY17" fmla="*/ 517983 h 3271755"/>
                <a:gd name="connsiteX18" fmla="*/ 5200980 w 6236948"/>
                <a:gd name="connsiteY18" fmla="*/ 539126 h 3271755"/>
                <a:gd name="connsiteX19" fmla="*/ 5137554 w 6236948"/>
                <a:gd name="connsiteY19" fmla="*/ 581410 h 3271755"/>
                <a:gd name="connsiteX20" fmla="*/ 5095269 w 6236948"/>
                <a:gd name="connsiteY20" fmla="*/ 613123 h 3271755"/>
                <a:gd name="connsiteX21" fmla="*/ 5042414 w 6236948"/>
                <a:gd name="connsiteY21" fmla="*/ 613123 h 3271755"/>
                <a:gd name="connsiteX22" fmla="*/ 4920846 w 6236948"/>
                <a:gd name="connsiteY22" fmla="*/ 650122 h 3271755"/>
                <a:gd name="connsiteX23" fmla="*/ 4778137 w 6236948"/>
                <a:gd name="connsiteY23" fmla="*/ 702978 h 3271755"/>
                <a:gd name="connsiteX24" fmla="*/ 4482146 w 6236948"/>
                <a:gd name="connsiteY24" fmla="*/ 808689 h 3271755"/>
                <a:gd name="connsiteX25" fmla="*/ 4371149 w 6236948"/>
                <a:gd name="connsiteY25" fmla="*/ 835116 h 3271755"/>
                <a:gd name="connsiteX26" fmla="*/ 4328865 w 6236948"/>
                <a:gd name="connsiteY26" fmla="*/ 861544 h 3271755"/>
                <a:gd name="connsiteX27" fmla="*/ 4249582 w 6236948"/>
                <a:gd name="connsiteY27" fmla="*/ 887972 h 3271755"/>
                <a:gd name="connsiteX28" fmla="*/ 4180869 w 6236948"/>
                <a:gd name="connsiteY28" fmla="*/ 887972 h 3271755"/>
                <a:gd name="connsiteX29" fmla="*/ 4117443 w 6236948"/>
                <a:gd name="connsiteY29" fmla="*/ 898543 h 3271755"/>
                <a:gd name="connsiteX30" fmla="*/ 4064587 w 6236948"/>
                <a:gd name="connsiteY30" fmla="*/ 930256 h 3271755"/>
                <a:gd name="connsiteX31" fmla="*/ 3969448 w 6236948"/>
                <a:gd name="connsiteY31" fmla="*/ 993683 h 3271755"/>
                <a:gd name="connsiteX32" fmla="*/ 3853165 w 6236948"/>
                <a:gd name="connsiteY32" fmla="*/ 1051824 h 3271755"/>
                <a:gd name="connsiteX33" fmla="*/ 3705170 w 6236948"/>
                <a:gd name="connsiteY33" fmla="*/ 1152249 h 3271755"/>
                <a:gd name="connsiteX34" fmla="*/ 3673457 w 6236948"/>
                <a:gd name="connsiteY34" fmla="*/ 1199819 h 3271755"/>
                <a:gd name="connsiteX35" fmla="*/ 3673457 w 6236948"/>
                <a:gd name="connsiteY35" fmla="*/ 1257960 h 3271755"/>
                <a:gd name="connsiteX36" fmla="*/ 3689313 w 6236948"/>
                <a:gd name="connsiteY36" fmla="*/ 1279102 h 3271755"/>
                <a:gd name="connsiteX37" fmla="*/ 3684028 w 6236948"/>
                <a:gd name="connsiteY37" fmla="*/ 1342529 h 3271755"/>
                <a:gd name="connsiteX38" fmla="*/ 3657600 w 6236948"/>
                <a:gd name="connsiteY38" fmla="*/ 1379528 h 3271755"/>
                <a:gd name="connsiteX39" fmla="*/ 3594174 w 6236948"/>
                <a:gd name="connsiteY39" fmla="*/ 1421812 h 3271755"/>
                <a:gd name="connsiteX40" fmla="*/ 3551889 w 6236948"/>
                <a:gd name="connsiteY40" fmla="*/ 1453526 h 3271755"/>
                <a:gd name="connsiteX41" fmla="*/ 3388037 w 6236948"/>
                <a:gd name="connsiteY41" fmla="*/ 1453526 h 3271755"/>
                <a:gd name="connsiteX42" fmla="*/ 3213614 w 6236948"/>
                <a:gd name="connsiteY42" fmla="*/ 1427098 h 3271755"/>
                <a:gd name="connsiteX43" fmla="*/ 3113189 w 6236948"/>
                <a:gd name="connsiteY43" fmla="*/ 1437669 h 3271755"/>
                <a:gd name="connsiteX44" fmla="*/ 2975764 w 6236948"/>
                <a:gd name="connsiteY44" fmla="*/ 1437669 h 3271755"/>
                <a:gd name="connsiteX45" fmla="*/ 2822483 w 6236948"/>
                <a:gd name="connsiteY45" fmla="*/ 1442954 h 3271755"/>
                <a:gd name="connsiteX46" fmla="*/ 2722058 w 6236948"/>
                <a:gd name="connsiteY46" fmla="*/ 1474668 h 3271755"/>
                <a:gd name="connsiteX47" fmla="*/ 2552920 w 6236948"/>
                <a:gd name="connsiteY47" fmla="*/ 1543380 h 3271755"/>
                <a:gd name="connsiteX48" fmla="*/ 2394354 w 6236948"/>
                <a:gd name="connsiteY48" fmla="*/ 1612092 h 3271755"/>
                <a:gd name="connsiteX49" fmla="*/ 2325642 w 6236948"/>
                <a:gd name="connsiteY49" fmla="*/ 1643805 h 3271755"/>
                <a:gd name="connsiteX50" fmla="*/ 2293928 w 6236948"/>
                <a:gd name="connsiteY50" fmla="*/ 1670233 h 3271755"/>
                <a:gd name="connsiteX51" fmla="*/ 2278072 w 6236948"/>
                <a:gd name="connsiteY51" fmla="*/ 1670233 h 3271755"/>
                <a:gd name="connsiteX52" fmla="*/ 2204074 w 6236948"/>
                <a:gd name="connsiteY52" fmla="*/ 1686090 h 3271755"/>
                <a:gd name="connsiteX53" fmla="*/ 2151219 w 6236948"/>
                <a:gd name="connsiteY53" fmla="*/ 1691375 h 3271755"/>
                <a:gd name="connsiteX54" fmla="*/ 2050793 w 6236948"/>
                <a:gd name="connsiteY54" fmla="*/ 1723089 h 3271755"/>
                <a:gd name="connsiteX55" fmla="*/ 1855228 w 6236948"/>
                <a:gd name="connsiteY55" fmla="*/ 1818228 h 3271755"/>
                <a:gd name="connsiteX56" fmla="*/ 1728375 w 6236948"/>
                <a:gd name="connsiteY56" fmla="*/ 1929225 h 3271755"/>
                <a:gd name="connsiteX57" fmla="*/ 1601522 w 6236948"/>
                <a:gd name="connsiteY57" fmla="*/ 2061364 h 3271755"/>
                <a:gd name="connsiteX58" fmla="*/ 1548666 w 6236948"/>
                <a:gd name="connsiteY58" fmla="*/ 2156504 h 3271755"/>
                <a:gd name="connsiteX59" fmla="*/ 1522238 w 6236948"/>
                <a:gd name="connsiteY59" fmla="*/ 2225216 h 3271755"/>
                <a:gd name="connsiteX60" fmla="*/ 1538095 w 6236948"/>
                <a:gd name="connsiteY60" fmla="*/ 2346783 h 3271755"/>
                <a:gd name="connsiteX61" fmla="*/ 1580379 w 6236948"/>
                <a:gd name="connsiteY61" fmla="*/ 2447209 h 3271755"/>
                <a:gd name="connsiteX62" fmla="*/ 1649091 w 6236948"/>
                <a:gd name="connsiteY62" fmla="*/ 2510635 h 3271755"/>
                <a:gd name="connsiteX63" fmla="*/ 1696661 w 6236948"/>
                <a:gd name="connsiteY63" fmla="*/ 2537063 h 3271755"/>
                <a:gd name="connsiteX64" fmla="*/ 1754802 w 6236948"/>
                <a:gd name="connsiteY64" fmla="*/ 2595204 h 3271755"/>
                <a:gd name="connsiteX65" fmla="*/ 1754802 w 6236948"/>
                <a:gd name="connsiteY65" fmla="*/ 2595204 h 3271755"/>
                <a:gd name="connsiteX66" fmla="*/ 1839371 w 6236948"/>
                <a:gd name="connsiteY66" fmla="*/ 2632203 h 3271755"/>
                <a:gd name="connsiteX67" fmla="*/ 1934511 w 6236948"/>
                <a:gd name="connsiteY67" fmla="*/ 2621632 h 3271755"/>
                <a:gd name="connsiteX68" fmla="*/ 2087792 w 6236948"/>
                <a:gd name="connsiteY68" fmla="*/ 2653345 h 3271755"/>
                <a:gd name="connsiteX69" fmla="*/ 2251644 w 6236948"/>
                <a:gd name="connsiteY69" fmla="*/ 2685059 h 3271755"/>
                <a:gd name="connsiteX70" fmla="*/ 2452495 w 6236948"/>
                <a:gd name="connsiteY70" fmla="*/ 2727343 h 3271755"/>
                <a:gd name="connsiteX71" fmla="*/ 2642775 w 6236948"/>
                <a:gd name="connsiteY71" fmla="*/ 2764342 h 3271755"/>
                <a:gd name="connsiteX72" fmla="*/ 2790770 w 6236948"/>
                <a:gd name="connsiteY72" fmla="*/ 2790769 h 3271755"/>
                <a:gd name="connsiteX73" fmla="*/ 2912338 w 6236948"/>
                <a:gd name="connsiteY73" fmla="*/ 2848911 h 3271755"/>
                <a:gd name="connsiteX74" fmla="*/ 2975764 w 6236948"/>
                <a:gd name="connsiteY74" fmla="*/ 2933479 h 3271755"/>
                <a:gd name="connsiteX75" fmla="*/ 3033905 w 6236948"/>
                <a:gd name="connsiteY75" fmla="*/ 2996906 h 3271755"/>
                <a:gd name="connsiteX0" fmla="*/ 3033905 w 6236948"/>
                <a:gd name="connsiteY0" fmla="*/ 2996906 h 3271755"/>
                <a:gd name="connsiteX1" fmla="*/ 3065618 w 6236948"/>
                <a:gd name="connsiteY1" fmla="*/ 3023333 h 3271755"/>
                <a:gd name="connsiteX2" fmla="*/ 3028620 w 6236948"/>
                <a:gd name="connsiteY2" fmla="*/ 3049761 h 3271755"/>
                <a:gd name="connsiteX3" fmla="*/ 2928193 w 6236948"/>
                <a:gd name="connsiteY3" fmla="*/ 3113188 h 3271755"/>
                <a:gd name="connsiteX4" fmla="*/ 2780199 w 6236948"/>
                <a:gd name="connsiteY4" fmla="*/ 3181900 h 3271755"/>
                <a:gd name="connsiteX5" fmla="*/ 2563492 w 6236948"/>
                <a:gd name="connsiteY5" fmla="*/ 3271755 h 3271755"/>
                <a:gd name="connsiteX6" fmla="*/ 2061364 w 6236948"/>
                <a:gd name="connsiteY6" fmla="*/ 2938765 h 3271755"/>
                <a:gd name="connsiteX7" fmla="*/ 1025397 w 6236948"/>
                <a:gd name="connsiteY7" fmla="*/ 2552920 h 3271755"/>
                <a:gd name="connsiteX8" fmla="*/ 0 w 6236948"/>
                <a:gd name="connsiteY8" fmla="*/ 2156504 h 3271755"/>
                <a:gd name="connsiteX9" fmla="*/ 1733660 w 6236948"/>
                <a:gd name="connsiteY9" fmla="*/ 1543380 h 3271755"/>
                <a:gd name="connsiteX10" fmla="*/ 3763311 w 6236948"/>
                <a:gd name="connsiteY10" fmla="*/ 835116 h 3271755"/>
                <a:gd name="connsiteX11" fmla="*/ 6115380 w 6236948"/>
                <a:gd name="connsiteY11" fmla="*/ 0 h 3271755"/>
                <a:gd name="connsiteX12" fmla="*/ 6189378 w 6236948"/>
                <a:gd name="connsiteY12" fmla="*/ 31713 h 3271755"/>
                <a:gd name="connsiteX13" fmla="*/ 6236948 w 6236948"/>
                <a:gd name="connsiteY13" fmla="*/ 58141 h 3271755"/>
                <a:gd name="connsiteX14" fmla="*/ 6051954 w 6236948"/>
                <a:gd name="connsiteY14" fmla="*/ 147995 h 3271755"/>
                <a:gd name="connsiteX15" fmla="*/ 5740106 w 6236948"/>
                <a:gd name="connsiteY15" fmla="*/ 301276 h 3271755"/>
                <a:gd name="connsiteX16" fmla="*/ 5396546 w 6236948"/>
                <a:gd name="connsiteY16" fmla="*/ 465128 h 3271755"/>
                <a:gd name="connsiteX17" fmla="*/ 5269693 w 6236948"/>
                <a:gd name="connsiteY17" fmla="*/ 517983 h 3271755"/>
                <a:gd name="connsiteX18" fmla="*/ 5200980 w 6236948"/>
                <a:gd name="connsiteY18" fmla="*/ 539126 h 3271755"/>
                <a:gd name="connsiteX19" fmla="*/ 5137554 w 6236948"/>
                <a:gd name="connsiteY19" fmla="*/ 581410 h 3271755"/>
                <a:gd name="connsiteX20" fmla="*/ 5095269 w 6236948"/>
                <a:gd name="connsiteY20" fmla="*/ 613123 h 3271755"/>
                <a:gd name="connsiteX21" fmla="*/ 5042414 w 6236948"/>
                <a:gd name="connsiteY21" fmla="*/ 613123 h 3271755"/>
                <a:gd name="connsiteX22" fmla="*/ 4920846 w 6236948"/>
                <a:gd name="connsiteY22" fmla="*/ 650122 h 3271755"/>
                <a:gd name="connsiteX23" fmla="*/ 4778137 w 6236948"/>
                <a:gd name="connsiteY23" fmla="*/ 702978 h 3271755"/>
                <a:gd name="connsiteX24" fmla="*/ 4482146 w 6236948"/>
                <a:gd name="connsiteY24" fmla="*/ 808689 h 3271755"/>
                <a:gd name="connsiteX25" fmla="*/ 4371149 w 6236948"/>
                <a:gd name="connsiteY25" fmla="*/ 835116 h 3271755"/>
                <a:gd name="connsiteX26" fmla="*/ 4328865 w 6236948"/>
                <a:gd name="connsiteY26" fmla="*/ 861544 h 3271755"/>
                <a:gd name="connsiteX27" fmla="*/ 4249582 w 6236948"/>
                <a:gd name="connsiteY27" fmla="*/ 887972 h 3271755"/>
                <a:gd name="connsiteX28" fmla="*/ 4180869 w 6236948"/>
                <a:gd name="connsiteY28" fmla="*/ 887972 h 3271755"/>
                <a:gd name="connsiteX29" fmla="*/ 4117443 w 6236948"/>
                <a:gd name="connsiteY29" fmla="*/ 898543 h 3271755"/>
                <a:gd name="connsiteX30" fmla="*/ 4064587 w 6236948"/>
                <a:gd name="connsiteY30" fmla="*/ 930256 h 3271755"/>
                <a:gd name="connsiteX31" fmla="*/ 3969448 w 6236948"/>
                <a:gd name="connsiteY31" fmla="*/ 993683 h 3271755"/>
                <a:gd name="connsiteX32" fmla="*/ 3853165 w 6236948"/>
                <a:gd name="connsiteY32" fmla="*/ 1051824 h 3271755"/>
                <a:gd name="connsiteX33" fmla="*/ 3705170 w 6236948"/>
                <a:gd name="connsiteY33" fmla="*/ 1152249 h 3271755"/>
                <a:gd name="connsiteX34" fmla="*/ 3673457 w 6236948"/>
                <a:gd name="connsiteY34" fmla="*/ 1199819 h 3271755"/>
                <a:gd name="connsiteX35" fmla="*/ 3673457 w 6236948"/>
                <a:gd name="connsiteY35" fmla="*/ 1257960 h 3271755"/>
                <a:gd name="connsiteX36" fmla="*/ 3689313 w 6236948"/>
                <a:gd name="connsiteY36" fmla="*/ 1279102 h 3271755"/>
                <a:gd name="connsiteX37" fmla="*/ 3684028 w 6236948"/>
                <a:gd name="connsiteY37" fmla="*/ 1342529 h 3271755"/>
                <a:gd name="connsiteX38" fmla="*/ 3657600 w 6236948"/>
                <a:gd name="connsiteY38" fmla="*/ 1379528 h 3271755"/>
                <a:gd name="connsiteX39" fmla="*/ 3594174 w 6236948"/>
                <a:gd name="connsiteY39" fmla="*/ 1421812 h 3271755"/>
                <a:gd name="connsiteX40" fmla="*/ 3551889 w 6236948"/>
                <a:gd name="connsiteY40" fmla="*/ 1453526 h 3271755"/>
                <a:gd name="connsiteX41" fmla="*/ 3388037 w 6236948"/>
                <a:gd name="connsiteY41" fmla="*/ 1453526 h 3271755"/>
                <a:gd name="connsiteX42" fmla="*/ 3213614 w 6236948"/>
                <a:gd name="connsiteY42" fmla="*/ 1427098 h 3271755"/>
                <a:gd name="connsiteX43" fmla="*/ 3113189 w 6236948"/>
                <a:gd name="connsiteY43" fmla="*/ 1437669 h 3271755"/>
                <a:gd name="connsiteX44" fmla="*/ 2975764 w 6236948"/>
                <a:gd name="connsiteY44" fmla="*/ 1437669 h 3271755"/>
                <a:gd name="connsiteX45" fmla="*/ 2822483 w 6236948"/>
                <a:gd name="connsiteY45" fmla="*/ 1442954 h 3271755"/>
                <a:gd name="connsiteX46" fmla="*/ 2722058 w 6236948"/>
                <a:gd name="connsiteY46" fmla="*/ 1474668 h 3271755"/>
                <a:gd name="connsiteX47" fmla="*/ 2552920 w 6236948"/>
                <a:gd name="connsiteY47" fmla="*/ 1543380 h 3271755"/>
                <a:gd name="connsiteX48" fmla="*/ 2394354 w 6236948"/>
                <a:gd name="connsiteY48" fmla="*/ 1612092 h 3271755"/>
                <a:gd name="connsiteX49" fmla="*/ 2325642 w 6236948"/>
                <a:gd name="connsiteY49" fmla="*/ 1643805 h 3271755"/>
                <a:gd name="connsiteX50" fmla="*/ 2293928 w 6236948"/>
                <a:gd name="connsiteY50" fmla="*/ 1670233 h 3271755"/>
                <a:gd name="connsiteX51" fmla="*/ 2278072 w 6236948"/>
                <a:gd name="connsiteY51" fmla="*/ 1670233 h 3271755"/>
                <a:gd name="connsiteX52" fmla="*/ 2204074 w 6236948"/>
                <a:gd name="connsiteY52" fmla="*/ 1686090 h 3271755"/>
                <a:gd name="connsiteX53" fmla="*/ 2151219 w 6236948"/>
                <a:gd name="connsiteY53" fmla="*/ 1691375 h 3271755"/>
                <a:gd name="connsiteX54" fmla="*/ 2050793 w 6236948"/>
                <a:gd name="connsiteY54" fmla="*/ 1723089 h 3271755"/>
                <a:gd name="connsiteX55" fmla="*/ 1855228 w 6236948"/>
                <a:gd name="connsiteY55" fmla="*/ 1818228 h 3271755"/>
                <a:gd name="connsiteX56" fmla="*/ 1728375 w 6236948"/>
                <a:gd name="connsiteY56" fmla="*/ 1929225 h 3271755"/>
                <a:gd name="connsiteX57" fmla="*/ 1601522 w 6236948"/>
                <a:gd name="connsiteY57" fmla="*/ 2061364 h 3271755"/>
                <a:gd name="connsiteX58" fmla="*/ 1548666 w 6236948"/>
                <a:gd name="connsiteY58" fmla="*/ 2156504 h 3271755"/>
                <a:gd name="connsiteX59" fmla="*/ 1522238 w 6236948"/>
                <a:gd name="connsiteY59" fmla="*/ 2225216 h 3271755"/>
                <a:gd name="connsiteX60" fmla="*/ 1538095 w 6236948"/>
                <a:gd name="connsiteY60" fmla="*/ 2346783 h 3271755"/>
                <a:gd name="connsiteX61" fmla="*/ 1580379 w 6236948"/>
                <a:gd name="connsiteY61" fmla="*/ 2447209 h 3271755"/>
                <a:gd name="connsiteX62" fmla="*/ 1649091 w 6236948"/>
                <a:gd name="connsiteY62" fmla="*/ 2510635 h 3271755"/>
                <a:gd name="connsiteX63" fmla="*/ 1696661 w 6236948"/>
                <a:gd name="connsiteY63" fmla="*/ 2537063 h 3271755"/>
                <a:gd name="connsiteX64" fmla="*/ 1754802 w 6236948"/>
                <a:gd name="connsiteY64" fmla="*/ 2595204 h 3271755"/>
                <a:gd name="connsiteX65" fmla="*/ 1754802 w 6236948"/>
                <a:gd name="connsiteY65" fmla="*/ 2595204 h 3271755"/>
                <a:gd name="connsiteX66" fmla="*/ 1839371 w 6236948"/>
                <a:gd name="connsiteY66" fmla="*/ 2632203 h 3271755"/>
                <a:gd name="connsiteX67" fmla="*/ 1934511 w 6236948"/>
                <a:gd name="connsiteY67" fmla="*/ 2621632 h 3271755"/>
                <a:gd name="connsiteX68" fmla="*/ 2087792 w 6236948"/>
                <a:gd name="connsiteY68" fmla="*/ 2653345 h 3271755"/>
                <a:gd name="connsiteX69" fmla="*/ 2251644 w 6236948"/>
                <a:gd name="connsiteY69" fmla="*/ 2685059 h 3271755"/>
                <a:gd name="connsiteX70" fmla="*/ 2452495 w 6236948"/>
                <a:gd name="connsiteY70" fmla="*/ 2727343 h 3271755"/>
                <a:gd name="connsiteX71" fmla="*/ 2642775 w 6236948"/>
                <a:gd name="connsiteY71" fmla="*/ 2764342 h 3271755"/>
                <a:gd name="connsiteX72" fmla="*/ 2790770 w 6236948"/>
                <a:gd name="connsiteY72" fmla="*/ 2790769 h 3271755"/>
                <a:gd name="connsiteX73" fmla="*/ 2912338 w 6236948"/>
                <a:gd name="connsiteY73" fmla="*/ 2848911 h 3271755"/>
                <a:gd name="connsiteX74" fmla="*/ 2975764 w 6236948"/>
                <a:gd name="connsiteY74" fmla="*/ 2933479 h 3271755"/>
                <a:gd name="connsiteX75" fmla="*/ 3033905 w 6236948"/>
                <a:gd name="connsiteY75" fmla="*/ 2996906 h 3271755"/>
                <a:gd name="connsiteX0" fmla="*/ 3033905 w 6236948"/>
                <a:gd name="connsiteY0" fmla="*/ 2996906 h 3271755"/>
                <a:gd name="connsiteX1" fmla="*/ 3065618 w 6236948"/>
                <a:gd name="connsiteY1" fmla="*/ 3023333 h 3271755"/>
                <a:gd name="connsiteX2" fmla="*/ 3028620 w 6236948"/>
                <a:gd name="connsiteY2" fmla="*/ 3049761 h 3271755"/>
                <a:gd name="connsiteX3" fmla="*/ 2938764 w 6236948"/>
                <a:gd name="connsiteY3" fmla="*/ 3134330 h 3271755"/>
                <a:gd name="connsiteX4" fmla="*/ 2780199 w 6236948"/>
                <a:gd name="connsiteY4" fmla="*/ 3181900 h 3271755"/>
                <a:gd name="connsiteX5" fmla="*/ 2563492 w 6236948"/>
                <a:gd name="connsiteY5" fmla="*/ 3271755 h 3271755"/>
                <a:gd name="connsiteX6" fmla="*/ 2061364 w 6236948"/>
                <a:gd name="connsiteY6" fmla="*/ 2938765 h 3271755"/>
                <a:gd name="connsiteX7" fmla="*/ 1025397 w 6236948"/>
                <a:gd name="connsiteY7" fmla="*/ 2552920 h 3271755"/>
                <a:gd name="connsiteX8" fmla="*/ 0 w 6236948"/>
                <a:gd name="connsiteY8" fmla="*/ 2156504 h 3271755"/>
                <a:gd name="connsiteX9" fmla="*/ 1733660 w 6236948"/>
                <a:gd name="connsiteY9" fmla="*/ 1543380 h 3271755"/>
                <a:gd name="connsiteX10" fmla="*/ 3763311 w 6236948"/>
                <a:gd name="connsiteY10" fmla="*/ 835116 h 3271755"/>
                <a:gd name="connsiteX11" fmla="*/ 6115380 w 6236948"/>
                <a:gd name="connsiteY11" fmla="*/ 0 h 3271755"/>
                <a:gd name="connsiteX12" fmla="*/ 6189378 w 6236948"/>
                <a:gd name="connsiteY12" fmla="*/ 31713 h 3271755"/>
                <a:gd name="connsiteX13" fmla="*/ 6236948 w 6236948"/>
                <a:gd name="connsiteY13" fmla="*/ 58141 h 3271755"/>
                <a:gd name="connsiteX14" fmla="*/ 6051954 w 6236948"/>
                <a:gd name="connsiteY14" fmla="*/ 147995 h 3271755"/>
                <a:gd name="connsiteX15" fmla="*/ 5740106 w 6236948"/>
                <a:gd name="connsiteY15" fmla="*/ 301276 h 3271755"/>
                <a:gd name="connsiteX16" fmla="*/ 5396546 w 6236948"/>
                <a:gd name="connsiteY16" fmla="*/ 465128 h 3271755"/>
                <a:gd name="connsiteX17" fmla="*/ 5269693 w 6236948"/>
                <a:gd name="connsiteY17" fmla="*/ 517983 h 3271755"/>
                <a:gd name="connsiteX18" fmla="*/ 5200980 w 6236948"/>
                <a:gd name="connsiteY18" fmla="*/ 539126 h 3271755"/>
                <a:gd name="connsiteX19" fmla="*/ 5137554 w 6236948"/>
                <a:gd name="connsiteY19" fmla="*/ 581410 h 3271755"/>
                <a:gd name="connsiteX20" fmla="*/ 5095269 w 6236948"/>
                <a:gd name="connsiteY20" fmla="*/ 613123 h 3271755"/>
                <a:gd name="connsiteX21" fmla="*/ 5042414 w 6236948"/>
                <a:gd name="connsiteY21" fmla="*/ 613123 h 3271755"/>
                <a:gd name="connsiteX22" fmla="*/ 4920846 w 6236948"/>
                <a:gd name="connsiteY22" fmla="*/ 650122 h 3271755"/>
                <a:gd name="connsiteX23" fmla="*/ 4778137 w 6236948"/>
                <a:gd name="connsiteY23" fmla="*/ 702978 h 3271755"/>
                <a:gd name="connsiteX24" fmla="*/ 4482146 w 6236948"/>
                <a:gd name="connsiteY24" fmla="*/ 808689 h 3271755"/>
                <a:gd name="connsiteX25" fmla="*/ 4371149 w 6236948"/>
                <a:gd name="connsiteY25" fmla="*/ 835116 h 3271755"/>
                <a:gd name="connsiteX26" fmla="*/ 4328865 w 6236948"/>
                <a:gd name="connsiteY26" fmla="*/ 861544 h 3271755"/>
                <a:gd name="connsiteX27" fmla="*/ 4249582 w 6236948"/>
                <a:gd name="connsiteY27" fmla="*/ 887972 h 3271755"/>
                <a:gd name="connsiteX28" fmla="*/ 4180869 w 6236948"/>
                <a:gd name="connsiteY28" fmla="*/ 887972 h 3271755"/>
                <a:gd name="connsiteX29" fmla="*/ 4117443 w 6236948"/>
                <a:gd name="connsiteY29" fmla="*/ 898543 h 3271755"/>
                <a:gd name="connsiteX30" fmla="*/ 4064587 w 6236948"/>
                <a:gd name="connsiteY30" fmla="*/ 930256 h 3271755"/>
                <a:gd name="connsiteX31" fmla="*/ 3969448 w 6236948"/>
                <a:gd name="connsiteY31" fmla="*/ 993683 h 3271755"/>
                <a:gd name="connsiteX32" fmla="*/ 3853165 w 6236948"/>
                <a:gd name="connsiteY32" fmla="*/ 1051824 h 3271755"/>
                <a:gd name="connsiteX33" fmla="*/ 3705170 w 6236948"/>
                <a:gd name="connsiteY33" fmla="*/ 1152249 h 3271755"/>
                <a:gd name="connsiteX34" fmla="*/ 3673457 w 6236948"/>
                <a:gd name="connsiteY34" fmla="*/ 1199819 h 3271755"/>
                <a:gd name="connsiteX35" fmla="*/ 3673457 w 6236948"/>
                <a:gd name="connsiteY35" fmla="*/ 1257960 h 3271755"/>
                <a:gd name="connsiteX36" fmla="*/ 3689313 w 6236948"/>
                <a:gd name="connsiteY36" fmla="*/ 1279102 h 3271755"/>
                <a:gd name="connsiteX37" fmla="*/ 3684028 w 6236948"/>
                <a:gd name="connsiteY37" fmla="*/ 1342529 h 3271755"/>
                <a:gd name="connsiteX38" fmla="*/ 3657600 w 6236948"/>
                <a:gd name="connsiteY38" fmla="*/ 1379528 h 3271755"/>
                <a:gd name="connsiteX39" fmla="*/ 3594174 w 6236948"/>
                <a:gd name="connsiteY39" fmla="*/ 1421812 h 3271755"/>
                <a:gd name="connsiteX40" fmla="*/ 3551889 w 6236948"/>
                <a:gd name="connsiteY40" fmla="*/ 1453526 h 3271755"/>
                <a:gd name="connsiteX41" fmla="*/ 3388037 w 6236948"/>
                <a:gd name="connsiteY41" fmla="*/ 1453526 h 3271755"/>
                <a:gd name="connsiteX42" fmla="*/ 3213614 w 6236948"/>
                <a:gd name="connsiteY42" fmla="*/ 1427098 h 3271755"/>
                <a:gd name="connsiteX43" fmla="*/ 3113189 w 6236948"/>
                <a:gd name="connsiteY43" fmla="*/ 1437669 h 3271755"/>
                <a:gd name="connsiteX44" fmla="*/ 2975764 w 6236948"/>
                <a:gd name="connsiteY44" fmla="*/ 1437669 h 3271755"/>
                <a:gd name="connsiteX45" fmla="*/ 2822483 w 6236948"/>
                <a:gd name="connsiteY45" fmla="*/ 1442954 h 3271755"/>
                <a:gd name="connsiteX46" fmla="*/ 2722058 w 6236948"/>
                <a:gd name="connsiteY46" fmla="*/ 1474668 h 3271755"/>
                <a:gd name="connsiteX47" fmla="*/ 2552920 w 6236948"/>
                <a:gd name="connsiteY47" fmla="*/ 1543380 h 3271755"/>
                <a:gd name="connsiteX48" fmla="*/ 2394354 w 6236948"/>
                <a:gd name="connsiteY48" fmla="*/ 1612092 h 3271755"/>
                <a:gd name="connsiteX49" fmla="*/ 2325642 w 6236948"/>
                <a:gd name="connsiteY49" fmla="*/ 1643805 h 3271755"/>
                <a:gd name="connsiteX50" fmla="*/ 2293928 w 6236948"/>
                <a:gd name="connsiteY50" fmla="*/ 1670233 h 3271755"/>
                <a:gd name="connsiteX51" fmla="*/ 2278072 w 6236948"/>
                <a:gd name="connsiteY51" fmla="*/ 1670233 h 3271755"/>
                <a:gd name="connsiteX52" fmla="*/ 2204074 w 6236948"/>
                <a:gd name="connsiteY52" fmla="*/ 1686090 h 3271755"/>
                <a:gd name="connsiteX53" fmla="*/ 2151219 w 6236948"/>
                <a:gd name="connsiteY53" fmla="*/ 1691375 h 3271755"/>
                <a:gd name="connsiteX54" fmla="*/ 2050793 w 6236948"/>
                <a:gd name="connsiteY54" fmla="*/ 1723089 h 3271755"/>
                <a:gd name="connsiteX55" fmla="*/ 1855228 w 6236948"/>
                <a:gd name="connsiteY55" fmla="*/ 1818228 h 3271755"/>
                <a:gd name="connsiteX56" fmla="*/ 1728375 w 6236948"/>
                <a:gd name="connsiteY56" fmla="*/ 1929225 h 3271755"/>
                <a:gd name="connsiteX57" fmla="*/ 1601522 w 6236948"/>
                <a:gd name="connsiteY57" fmla="*/ 2061364 h 3271755"/>
                <a:gd name="connsiteX58" fmla="*/ 1548666 w 6236948"/>
                <a:gd name="connsiteY58" fmla="*/ 2156504 h 3271755"/>
                <a:gd name="connsiteX59" fmla="*/ 1522238 w 6236948"/>
                <a:gd name="connsiteY59" fmla="*/ 2225216 h 3271755"/>
                <a:gd name="connsiteX60" fmla="*/ 1538095 w 6236948"/>
                <a:gd name="connsiteY60" fmla="*/ 2346783 h 3271755"/>
                <a:gd name="connsiteX61" fmla="*/ 1580379 w 6236948"/>
                <a:gd name="connsiteY61" fmla="*/ 2447209 h 3271755"/>
                <a:gd name="connsiteX62" fmla="*/ 1649091 w 6236948"/>
                <a:gd name="connsiteY62" fmla="*/ 2510635 h 3271755"/>
                <a:gd name="connsiteX63" fmla="*/ 1696661 w 6236948"/>
                <a:gd name="connsiteY63" fmla="*/ 2537063 h 3271755"/>
                <a:gd name="connsiteX64" fmla="*/ 1754802 w 6236948"/>
                <a:gd name="connsiteY64" fmla="*/ 2595204 h 3271755"/>
                <a:gd name="connsiteX65" fmla="*/ 1754802 w 6236948"/>
                <a:gd name="connsiteY65" fmla="*/ 2595204 h 3271755"/>
                <a:gd name="connsiteX66" fmla="*/ 1839371 w 6236948"/>
                <a:gd name="connsiteY66" fmla="*/ 2632203 h 3271755"/>
                <a:gd name="connsiteX67" fmla="*/ 1934511 w 6236948"/>
                <a:gd name="connsiteY67" fmla="*/ 2621632 h 3271755"/>
                <a:gd name="connsiteX68" fmla="*/ 2087792 w 6236948"/>
                <a:gd name="connsiteY68" fmla="*/ 2653345 h 3271755"/>
                <a:gd name="connsiteX69" fmla="*/ 2251644 w 6236948"/>
                <a:gd name="connsiteY69" fmla="*/ 2685059 h 3271755"/>
                <a:gd name="connsiteX70" fmla="*/ 2452495 w 6236948"/>
                <a:gd name="connsiteY70" fmla="*/ 2727343 h 3271755"/>
                <a:gd name="connsiteX71" fmla="*/ 2642775 w 6236948"/>
                <a:gd name="connsiteY71" fmla="*/ 2764342 h 3271755"/>
                <a:gd name="connsiteX72" fmla="*/ 2790770 w 6236948"/>
                <a:gd name="connsiteY72" fmla="*/ 2790769 h 3271755"/>
                <a:gd name="connsiteX73" fmla="*/ 2912338 w 6236948"/>
                <a:gd name="connsiteY73" fmla="*/ 2848911 h 3271755"/>
                <a:gd name="connsiteX74" fmla="*/ 2975764 w 6236948"/>
                <a:gd name="connsiteY74" fmla="*/ 2933479 h 3271755"/>
                <a:gd name="connsiteX75" fmla="*/ 3033905 w 6236948"/>
                <a:gd name="connsiteY75" fmla="*/ 2996906 h 3271755"/>
                <a:gd name="connsiteX0" fmla="*/ 3033905 w 6236948"/>
                <a:gd name="connsiteY0" fmla="*/ 2996906 h 3271755"/>
                <a:gd name="connsiteX1" fmla="*/ 3065618 w 6236948"/>
                <a:gd name="connsiteY1" fmla="*/ 3023333 h 3271755"/>
                <a:gd name="connsiteX2" fmla="*/ 3028620 w 6236948"/>
                <a:gd name="connsiteY2" fmla="*/ 3049761 h 3271755"/>
                <a:gd name="connsiteX3" fmla="*/ 2922907 w 6236948"/>
                <a:gd name="connsiteY3" fmla="*/ 3123759 h 3271755"/>
                <a:gd name="connsiteX4" fmla="*/ 2780199 w 6236948"/>
                <a:gd name="connsiteY4" fmla="*/ 3181900 h 3271755"/>
                <a:gd name="connsiteX5" fmla="*/ 2563492 w 6236948"/>
                <a:gd name="connsiteY5" fmla="*/ 3271755 h 3271755"/>
                <a:gd name="connsiteX6" fmla="*/ 2061364 w 6236948"/>
                <a:gd name="connsiteY6" fmla="*/ 2938765 h 3271755"/>
                <a:gd name="connsiteX7" fmla="*/ 1025397 w 6236948"/>
                <a:gd name="connsiteY7" fmla="*/ 2552920 h 3271755"/>
                <a:gd name="connsiteX8" fmla="*/ 0 w 6236948"/>
                <a:gd name="connsiteY8" fmla="*/ 2156504 h 3271755"/>
                <a:gd name="connsiteX9" fmla="*/ 1733660 w 6236948"/>
                <a:gd name="connsiteY9" fmla="*/ 1543380 h 3271755"/>
                <a:gd name="connsiteX10" fmla="*/ 3763311 w 6236948"/>
                <a:gd name="connsiteY10" fmla="*/ 835116 h 3271755"/>
                <a:gd name="connsiteX11" fmla="*/ 6115380 w 6236948"/>
                <a:gd name="connsiteY11" fmla="*/ 0 h 3271755"/>
                <a:gd name="connsiteX12" fmla="*/ 6189378 w 6236948"/>
                <a:gd name="connsiteY12" fmla="*/ 31713 h 3271755"/>
                <a:gd name="connsiteX13" fmla="*/ 6236948 w 6236948"/>
                <a:gd name="connsiteY13" fmla="*/ 58141 h 3271755"/>
                <a:gd name="connsiteX14" fmla="*/ 6051954 w 6236948"/>
                <a:gd name="connsiteY14" fmla="*/ 147995 h 3271755"/>
                <a:gd name="connsiteX15" fmla="*/ 5740106 w 6236948"/>
                <a:gd name="connsiteY15" fmla="*/ 301276 h 3271755"/>
                <a:gd name="connsiteX16" fmla="*/ 5396546 w 6236948"/>
                <a:gd name="connsiteY16" fmla="*/ 465128 h 3271755"/>
                <a:gd name="connsiteX17" fmla="*/ 5269693 w 6236948"/>
                <a:gd name="connsiteY17" fmla="*/ 517983 h 3271755"/>
                <a:gd name="connsiteX18" fmla="*/ 5200980 w 6236948"/>
                <a:gd name="connsiteY18" fmla="*/ 539126 h 3271755"/>
                <a:gd name="connsiteX19" fmla="*/ 5137554 w 6236948"/>
                <a:gd name="connsiteY19" fmla="*/ 581410 h 3271755"/>
                <a:gd name="connsiteX20" fmla="*/ 5095269 w 6236948"/>
                <a:gd name="connsiteY20" fmla="*/ 613123 h 3271755"/>
                <a:gd name="connsiteX21" fmla="*/ 5042414 w 6236948"/>
                <a:gd name="connsiteY21" fmla="*/ 613123 h 3271755"/>
                <a:gd name="connsiteX22" fmla="*/ 4920846 w 6236948"/>
                <a:gd name="connsiteY22" fmla="*/ 650122 h 3271755"/>
                <a:gd name="connsiteX23" fmla="*/ 4778137 w 6236948"/>
                <a:gd name="connsiteY23" fmla="*/ 702978 h 3271755"/>
                <a:gd name="connsiteX24" fmla="*/ 4482146 w 6236948"/>
                <a:gd name="connsiteY24" fmla="*/ 808689 h 3271755"/>
                <a:gd name="connsiteX25" fmla="*/ 4371149 w 6236948"/>
                <a:gd name="connsiteY25" fmla="*/ 835116 h 3271755"/>
                <a:gd name="connsiteX26" fmla="*/ 4328865 w 6236948"/>
                <a:gd name="connsiteY26" fmla="*/ 861544 h 3271755"/>
                <a:gd name="connsiteX27" fmla="*/ 4249582 w 6236948"/>
                <a:gd name="connsiteY27" fmla="*/ 887972 h 3271755"/>
                <a:gd name="connsiteX28" fmla="*/ 4180869 w 6236948"/>
                <a:gd name="connsiteY28" fmla="*/ 887972 h 3271755"/>
                <a:gd name="connsiteX29" fmla="*/ 4117443 w 6236948"/>
                <a:gd name="connsiteY29" fmla="*/ 898543 h 3271755"/>
                <a:gd name="connsiteX30" fmla="*/ 4064587 w 6236948"/>
                <a:gd name="connsiteY30" fmla="*/ 930256 h 3271755"/>
                <a:gd name="connsiteX31" fmla="*/ 3969448 w 6236948"/>
                <a:gd name="connsiteY31" fmla="*/ 993683 h 3271755"/>
                <a:gd name="connsiteX32" fmla="*/ 3853165 w 6236948"/>
                <a:gd name="connsiteY32" fmla="*/ 1051824 h 3271755"/>
                <a:gd name="connsiteX33" fmla="*/ 3705170 w 6236948"/>
                <a:gd name="connsiteY33" fmla="*/ 1152249 h 3271755"/>
                <a:gd name="connsiteX34" fmla="*/ 3673457 w 6236948"/>
                <a:gd name="connsiteY34" fmla="*/ 1199819 h 3271755"/>
                <a:gd name="connsiteX35" fmla="*/ 3673457 w 6236948"/>
                <a:gd name="connsiteY35" fmla="*/ 1257960 h 3271755"/>
                <a:gd name="connsiteX36" fmla="*/ 3689313 w 6236948"/>
                <a:gd name="connsiteY36" fmla="*/ 1279102 h 3271755"/>
                <a:gd name="connsiteX37" fmla="*/ 3684028 w 6236948"/>
                <a:gd name="connsiteY37" fmla="*/ 1342529 h 3271755"/>
                <a:gd name="connsiteX38" fmla="*/ 3657600 w 6236948"/>
                <a:gd name="connsiteY38" fmla="*/ 1379528 h 3271755"/>
                <a:gd name="connsiteX39" fmla="*/ 3594174 w 6236948"/>
                <a:gd name="connsiteY39" fmla="*/ 1421812 h 3271755"/>
                <a:gd name="connsiteX40" fmla="*/ 3551889 w 6236948"/>
                <a:gd name="connsiteY40" fmla="*/ 1453526 h 3271755"/>
                <a:gd name="connsiteX41" fmla="*/ 3388037 w 6236948"/>
                <a:gd name="connsiteY41" fmla="*/ 1453526 h 3271755"/>
                <a:gd name="connsiteX42" fmla="*/ 3213614 w 6236948"/>
                <a:gd name="connsiteY42" fmla="*/ 1427098 h 3271755"/>
                <a:gd name="connsiteX43" fmla="*/ 3113189 w 6236948"/>
                <a:gd name="connsiteY43" fmla="*/ 1437669 h 3271755"/>
                <a:gd name="connsiteX44" fmla="*/ 2975764 w 6236948"/>
                <a:gd name="connsiteY44" fmla="*/ 1437669 h 3271755"/>
                <a:gd name="connsiteX45" fmla="*/ 2822483 w 6236948"/>
                <a:gd name="connsiteY45" fmla="*/ 1442954 h 3271755"/>
                <a:gd name="connsiteX46" fmla="*/ 2722058 w 6236948"/>
                <a:gd name="connsiteY46" fmla="*/ 1474668 h 3271755"/>
                <a:gd name="connsiteX47" fmla="*/ 2552920 w 6236948"/>
                <a:gd name="connsiteY47" fmla="*/ 1543380 h 3271755"/>
                <a:gd name="connsiteX48" fmla="*/ 2394354 w 6236948"/>
                <a:gd name="connsiteY48" fmla="*/ 1612092 h 3271755"/>
                <a:gd name="connsiteX49" fmla="*/ 2325642 w 6236948"/>
                <a:gd name="connsiteY49" fmla="*/ 1643805 h 3271755"/>
                <a:gd name="connsiteX50" fmla="*/ 2293928 w 6236948"/>
                <a:gd name="connsiteY50" fmla="*/ 1670233 h 3271755"/>
                <a:gd name="connsiteX51" fmla="*/ 2278072 w 6236948"/>
                <a:gd name="connsiteY51" fmla="*/ 1670233 h 3271755"/>
                <a:gd name="connsiteX52" fmla="*/ 2204074 w 6236948"/>
                <a:gd name="connsiteY52" fmla="*/ 1686090 h 3271755"/>
                <a:gd name="connsiteX53" fmla="*/ 2151219 w 6236948"/>
                <a:gd name="connsiteY53" fmla="*/ 1691375 h 3271755"/>
                <a:gd name="connsiteX54" fmla="*/ 2050793 w 6236948"/>
                <a:gd name="connsiteY54" fmla="*/ 1723089 h 3271755"/>
                <a:gd name="connsiteX55" fmla="*/ 1855228 w 6236948"/>
                <a:gd name="connsiteY55" fmla="*/ 1818228 h 3271755"/>
                <a:gd name="connsiteX56" fmla="*/ 1728375 w 6236948"/>
                <a:gd name="connsiteY56" fmla="*/ 1929225 h 3271755"/>
                <a:gd name="connsiteX57" fmla="*/ 1601522 w 6236948"/>
                <a:gd name="connsiteY57" fmla="*/ 2061364 h 3271755"/>
                <a:gd name="connsiteX58" fmla="*/ 1548666 w 6236948"/>
                <a:gd name="connsiteY58" fmla="*/ 2156504 h 3271755"/>
                <a:gd name="connsiteX59" fmla="*/ 1522238 w 6236948"/>
                <a:gd name="connsiteY59" fmla="*/ 2225216 h 3271755"/>
                <a:gd name="connsiteX60" fmla="*/ 1538095 w 6236948"/>
                <a:gd name="connsiteY60" fmla="*/ 2346783 h 3271755"/>
                <a:gd name="connsiteX61" fmla="*/ 1580379 w 6236948"/>
                <a:gd name="connsiteY61" fmla="*/ 2447209 h 3271755"/>
                <a:gd name="connsiteX62" fmla="*/ 1649091 w 6236948"/>
                <a:gd name="connsiteY62" fmla="*/ 2510635 h 3271755"/>
                <a:gd name="connsiteX63" fmla="*/ 1696661 w 6236948"/>
                <a:gd name="connsiteY63" fmla="*/ 2537063 h 3271755"/>
                <a:gd name="connsiteX64" fmla="*/ 1754802 w 6236948"/>
                <a:gd name="connsiteY64" fmla="*/ 2595204 h 3271755"/>
                <a:gd name="connsiteX65" fmla="*/ 1754802 w 6236948"/>
                <a:gd name="connsiteY65" fmla="*/ 2595204 h 3271755"/>
                <a:gd name="connsiteX66" fmla="*/ 1839371 w 6236948"/>
                <a:gd name="connsiteY66" fmla="*/ 2632203 h 3271755"/>
                <a:gd name="connsiteX67" fmla="*/ 1934511 w 6236948"/>
                <a:gd name="connsiteY67" fmla="*/ 2621632 h 3271755"/>
                <a:gd name="connsiteX68" fmla="*/ 2087792 w 6236948"/>
                <a:gd name="connsiteY68" fmla="*/ 2653345 h 3271755"/>
                <a:gd name="connsiteX69" fmla="*/ 2251644 w 6236948"/>
                <a:gd name="connsiteY69" fmla="*/ 2685059 h 3271755"/>
                <a:gd name="connsiteX70" fmla="*/ 2452495 w 6236948"/>
                <a:gd name="connsiteY70" fmla="*/ 2727343 h 3271755"/>
                <a:gd name="connsiteX71" fmla="*/ 2642775 w 6236948"/>
                <a:gd name="connsiteY71" fmla="*/ 2764342 h 3271755"/>
                <a:gd name="connsiteX72" fmla="*/ 2790770 w 6236948"/>
                <a:gd name="connsiteY72" fmla="*/ 2790769 h 3271755"/>
                <a:gd name="connsiteX73" fmla="*/ 2912338 w 6236948"/>
                <a:gd name="connsiteY73" fmla="*/ 2848911 h 3271755"/>
                <a:gd name="connsiteX74" fmla="*/ 2975764 w 6236948"/>
                <a:gd name="connsiteY74" fmla="*/ 2933479 h 3271755"/>
                <a:gd name="connsiteX75" fmla="*/ 3033905 w 6236948"/>
                <a:gd name="connsiteY75" fmla="*/ 2996906 h 3271755"/>
                <a:gd name="connsiteX0" fmla="*/ 3033905 w 6236948"/>
                <a:gd name="connsiteY0" fmla="*/ 2996906 h 3271755"/>
                <a:gd name="connsiteX1" fmla="*/ 3065618 w 6236948"/>
                <a:gd name="connsiteY1" fmla="*/ 3023333 h 3271755"/>
                <a:gd name="connsiteX2" fmla="*/ 3028620 w 6236948"/>
                <a:gd name="connsiteY2" fmla="*/ 3049761 h 3271755"/>
                <a:gd name="connsiteX3" fmla="*/ 2922907 w 6236948"/>
                <a:gd name="connsiteY3" fmla="*/ 3123759 h 3271755"/>
                <a:gd name="connsiteX4" fmla="*/ 2780199 w 6236948"/>
                <a:gd name="connsiteY4" fmla="*/ 3181900 h 3271755"/>
                <a:gd name="connsiteX5" fmla="*/ 2563492 w 6236948"/>
                <a:gd name="connsiteY5" fmla="*/ 3271755 h 3271755"/>
                <a:gd name="connsiteX6" fmla="*/ 2198789 w 6236948"/>
                <a:gd name="connsiteY6" fmla="*/ 3139615 h 3271755"/>
                <a:gd name="connsiteX7" fmla="*/ 1025397 w 6236948"/>
                <a:gd name="connsiteY7" fmla="*/ 2552920 h 3271755"/>
                <a:gd name="connsiteX8" fmla="*/ 0 w 6236948"/>
                <a:gd name="connsiteY8" fmla="*/ 2156504 h 3271755"/>
                <a:gd name="connsiteX9" fmla="*/ 1733660 w 6236948"/>
                <a:gd name="connsiteY9" fmla="*/ 1543380 h 3271755"/>
                <a:gd name="connsiteX10" fmla="*/ 3763311 w 6236948"/>
                <a:gd name="connsiteY10" fmla="*/ 835116 h 3271755"/>
                <a:gd name="connsiteX11" fmla="*/ 6115380 w 6236948"/>
                <a:gd name="connsiteY11" fmla="*/ 0 h 3271755"/>
                <a:gd name="connsiteX12" fmla="*/ 6189378 w 6236948"/>
                <a:gd name="connsiteY12" fmla="*/ 31713 h 3271755"/>
                <a:gd name="connsiteX13" fmla="*/ 6236948 w 6236948"/>
                <a:gd name="connsiteY13" fmla="*/ 58141 h 3271755"/>
                <a:gd name="connsiteX14" fmla="*/ 6051954 w 6236948"/>
                <a:gd name="connsiteY14" fmla="*/ 147995 h 3271755"/>
                <a:gd name="connsiteX15" fmla="*/ 5740106 w 6236948"/>
                <a:gd name="connsiteY15" fmla="*/ 301276 h 3271755"/>
                <a:gd name="connsiteX16" fmla="*/ 5396546 w 6236948"/>
                <a:gd name="connsiteY16" fmla="*/ 465128 h 3271755"/>
                <a:gd name="connsiteX17" fmla="*/ 5269693 w 6236948"/>
                <a:gd name="connsiteY17" fmla="*/ 517983 h 3271755"/>
                <a:gd name="connsiteX18" fmla="*/ 5200980 w 6236948"/>
                <a:gd name="connsiteY18" fmla="*/ 539126 h 3271755"/>
                <a:gd name="connsiteX19" fmla="*/ 5137554 w 6236948"/>
                <a:gd name="connsiteY19" fmla="*/ 581410 h 3271755"/>
                <a:gd name="connsiteX20" fmla="*/ 5095269 w 6236948"/>
                <a:gd name="connsiteY20" fmla="*/ 613123 h 3271755"/>
                <a:gd name="connsiteX21" fmla="*/ 5042414 w 6236948"/>
                <a:gd name="connsiteY21" fmla="*/ 613123 h 3271755"/>
                <a:gd name="connsiteX22" fmla="*/ 4920846 w 6236948"/>
                <a:gd name="connsiteY22" fmla="*/ 650122 h 3271755"/>
                <a:gd name="connsiteX23" fmla="*/ 4778137 w 6236948"/>
                <a:gd name="connsiteY23" fmla="*/ 702978 h 3271755"/>
                <a:gd name="connsiteX24" fmla="*/ 4482146 w 6236948"/>
                <a:gd name="connsiteY24" fmla="*/ 808689 h 3271755"/>
                <a:gd name="connsiteX25" fmla="*/ 4371149 w 6236948"/>
                <a:gd name="connsiteY25" fmla="*/ 835116 h 3271755"/>
                <a:gd name="connsiteX26" fmla="*/ 4328865 w 6236948"/>
                <a:gd name="connsiteY26" fmla="*/ 861544 h 3271755"/>
                <a:gd name="connsiteX27" fmla="*/ 4249582 w 6236948"/>
                <a:gd name="connsiteY27" fmla="*/ 887972 h 3271755"/>
                <a:gd name="connsiteX28" fmla="*/ 4180869 w 6236948"/>
                <a:gd name="connsiteY28" fmla="*/ 887972 h 3271755"/>
                <a:gd name="connsiteX29" fmla="*/ 4117443 w 6236948"/>
                <a:gd name="connsiteY29" fmla="*/ 898543 h 3271755"/>
                <a:gd name="connsiteX30" fmla="*/ 4064587 w 6236948"/>
                <a:gd name="connsiteY30" fmla="*/ 930256 h 3271755"/>
                <a:gd name="connsiteX31" fmla="*/ 3969448 w 6236948"/>
                <a:gd name="connsiteY31" fmla="*/ 993683 h 3271755"/>
                <a:gd name="connsiteX32" fmla="*/ 3853165 w 6236948"/>
                <a:gd name="connsiteY32" fmla="*/ 1051824 h 3271755"/>
                <a:gd name="connsiteX33" fmla="*/ 3705170 w 6236948"/>
                <a:gd name="connsiteY33" fmla="*/ 1152249 h 3271755"/>
                <a:gd name="connsiteX34" fmla="*/ 3673457 w 6236948"/>
                <a:gd name="connsiteY34" fmla="*/ 1199819 h 3271755"/>
                <a:gd name="connsiteX35" fmla="*/ 3673457 w 6236948"/>
                <a:gd name="connsiteY35" fmla="*/ 1257960 h 3271755"/>
                <a:gd name="connsiteX36" fmla="*/ 3689313 w 6236948"/>
                <a:gd name="connsiteY36" fmla="*/ 1279102 h 3271755"/>
                <a:gd name="connsiteX37" fmla="*/ 3684028 w 6236948"/>
                <a:gd name="connsiteY37" fmla="*/ 1342529 h 3271755"/>
                <a:gd name="connsiteX38" fmla="*/ 3657600 w 6236948"/>
                <a:gd name="connsiteY38" fmla="*/ 1379528 h 3271755"/>
                <a:gd name="connsiteX39" fmla="*/ 3594174 w 6236948"/>
                <a:gd name="connsiteY39" fmla="*/ 1421812 h 3271755"/>
                <a:gd name="connsiteX40" fmla="*/ 3551889 w 6236948"/>
                <a:gd name="connsiteY40" fmla="*/ 1453526 h 3271755"/>
                <a:gd name="connsiteX41" fmla="*/ 3388037 w 6236948"/>
                <a:gd name="connsiteY41" fmla="*/ 1453526 h 3271755"/>
                <a:gd name="connsiteX42" fmla="*/ 3213614 w 6236948"/>
                <a:gd name="connsiteY42" fmla="*/ 1427098 h 3271755"/>
                <a:gd name="connsiteX43" fmla="*/ 3113189 w 6236948"/>
                <a:gd name="connsiteY43" fmla="*/ 1437669 h 3271755"/>
                <a:gd name="connsiteX44" fmla="*/ 2975764 w 6236948"/>
                <a:gd name="connsiteY44" fmla="*/ 1437669 h 3271755"/>
                <a:gd name="connsiteX45" fmla="*/ 2822483 w 6236948"/>
                <a:gd name="connsiteY45" fmla="*/ 1442954 h 3271755"/>
                <a:gd name="connsiteX46" fmla="*/ 2722058 w 6236948"/>
                <a:gd name="connsiteY46" fmla="*/ 1474668 h 3271755"/>
                <a:gd name="connsiteX47" fmla="*/ 2552920 w 6236948"/>
                <a:gd name="connsiteY47" fmla="*/ 1543380 h 3271755"/>
                <a:gd name="connsiteX48" fmla="*/ 2394354 w 6236948"/>
                <a:gd name="connsiteY48" fmla="*/ 1612092 h 3271755"/>
                <a:gd name="connsiteX49" fmla="*/ 2325642 w 6236948"/>
                <a:gd name="connsiteY49" fmla="*/ 1643805 h 3271755"/>
                <a:gd name="connsiteX50" fmla="*/ 2293928 w 6236948"/>
                <a:gd name="connsiteY50" fmla="*/ 1670233 h 3271755"/>
                <a:gd name="connsiteX51" fmla="*/ 2278072 w 6236948"/>
                <a:gd name="connsiteY51" fmla="*/ 1670233 h 3271755"/>
                <a:gd name="connsiteX52" fmla="*/ 2204074 w 6236948"/>
                <a:gd name="connsiteY52" fmla="*/ 1686090 h 3271755"/>
                <a:gd name="connsiteX53" fmla="*/ 2151219 w 6236948"/>
                <a:gd name="connsiteY53" fmla="*/ 1691375 h 3271755"/>
                <a:gd name="connsiteX54" fmla="*/ 2050793 w 6236948"/>
                <a:gd name="connsiteY54" fmla="*/ 1723089 h 3271755"/>
                <a:gd name="connsiteX55" fmla="*/ 1855228 w 6236948"/>
                <a:gd name="connsiteY55" fmla="*/ 1818228 h 3271755"/>
                <a:gd name="connsiteX56" fmla="*/ 1728375 w 6236948"/>
                <a:gd name="connsiteY56" fmla="*/ 1929225 h 3271755"/>
                <a:gd name="connsiteX57" fmla="*/ 1601522 w 6236948"/>
                <a:gd name="connsiteY57" fmla="*/ 2061364 h 3271755"/>
                <a:gd name="connsiteX58" fmla="*/ 1548666 w 6236948"/>
                <a:gd name="connsiteY58" fmla="*/ 2156504 h 3271755"/>
                <a:gd name="connsiteX59" fmla="*/ 1522238 w 6236948"/>
                <a:gd name="connsiteY59" fmla="*/ 2225216 h 3271755"/>
                <a:gd name="connsiteX60" fmla="*/ 1538095 w 6236948"/>
                <a:gd name="connsiteY60" fmla="*/ 2346783 h 3271755"/>
                <a:gd name="connsiteX61" fmla="*/ 1580379 w 6236948"/>
                <a:gd name="connsiteY61" fmla="*/ 2447209 h 3271755"/>
                <a:gd name="connsiteX62" fmla="*/ 1649091 w 6236948"/>
                <a:gd name="connsiteY62" fmla="*/ 2510635 h 3271755"/>
                <a:gd name="connsiteX63" fmla="*/ 1696661 w 6236948"/>
                <a:gd name="connsiteY63" fmla="*/ 2537063 h 3271755"/>
                <a:gd name="connsiteX64" fmla="*/ 1754802 w 6236948"/>
                <a:gd name="connsiteY64" fmla="*/ 2595204 h 3271755"/>
                <a:gd name="connsiteX65" fmla="*/ 1754802 w 6236948"/>
                <a:gd name="connsiteY65" fmla="*/ 2595204 h 3271755"/>
                <a:gd name="connsiteX66" fmla="*/ 1839371 w 6236948"/>
                <a:gd name="connsiteY66" fmla="*/ 2632203 h 3271755"/>
                <a:gd name="connsiteX67" fmla="*/ 1934511 w 6236948"/>
                <a:gd name="connsiteY67" fmla="*/ 2621632 h 3271755"/>
                <a:gd name="connsiteX68" fmla="*/ 2087792 w 6236948"/>
                <a:gd name="connsiteY68" fmla="*/ 2653345 h 3271755"/>
                <a:gd name="connsiteX69" fmla="*/ 2251644 w 6236948"/>
                <a:gd name="connsiteY69" fmla="*/ 2685059 h 3271755"/>
                <a:gd name="connsiteX70" fmla="*/ 2452495 w 6236948"/>
                <a:gd name="connsiteY70" fmla="*/ 2727343 h 3271755"/>
                <a:gd name="connsiteX71" fmla="*/ 2642775 w 6236948"/>
                <a:gd name="connsiteY71" fmla="*/ 2764342 h 3271755"/>
                <a:gd name="connsiteX72" fmla="*/ 2790770 w 6236948"/>
                <a:gd name="connsiteY72" fmla="*/ 2790769 h 3271755"/>
                <a:gd name="connsiteX73" fmla="*/ 2912338 w 6236948"/>
                <a:gd name="connsiteY73" fmla="*/ 2848911 h 3271755"/>
                <a:gd name="connsiteX74" fmla="*/ 2975764 w 6236948"/>
                <a:gd name="connsiteY74" fmla="*/ 2933479 h 3271755"/>
                <a:gd name="connsiteX75" fmla="*/ 3033905 w 6236948"/>
                <a:gd name="connsiteY75" fmla="*/ 2996906 h 3271755"/>
                <a:gd name="connsiteX0" fmla="*/ 3033905 w 6236948"/>
                <a:gd name="connsiteY0" fmla="*/ 2996906 h 3271755"/>
                <a:gd name="connsiteX1" fmla="*/ 3065618 w 6236948"/>
                <a:gd name="connsiteY1" fmla="*/ 3023333 h 3271755"/>
                <a:gd name="connsiteX2" fmla="*/ 3028620 w 6236948"/>
                <a:gd name="connsiteY2" fmla="*/ 3049761 h 3271755"/>
                <a:gd name="connsiteX3" fmla="*/ 2922907 w 6236948"/>
                <a:gd name="connsiteY3" fmla="*/ 3123759 h 3271755"/>
                <a:gd name="connsiteX4" fmla="*/ 2780199 w 6236948"/>
                <a:gd name="connsiteY4" fmla="*/ 3181900 h 3271755"/>
                <a:gd name="connsiteX5" fmla="*/ 2563492 w 6236948"/>
                <a:gd name="connsiteY5" fmla="*/ 3271755 h 3271755"/>
                <a:gd name="connsiteX6" fmla="*/ 2198789 w 6236948"/>
                <a:gd name="connsiteY6" fmla="*/ 3139615 h 3271755"/>
                <a:gd name="connsiteX7" fmla="*/ 1934511 w 6236948"/>
                <a:gd name="connsiteY7" fmla="*/ 3023334 h 3271755"/>
                <a:gd name="connsiteX8" fmla="*/ 1025397 w 6236948"/>
                <a:gd name="connsiteY8" fmla="*/ 2552920 h 3271755"/>
                <a:gd name="connsiteX9" fmla="*/ 0 w 6236948"/>
                <a:gd name="connsiteY9" fmla="*/ 2156504 h 3271755"/>
                <a:gd name="connsiteX10" fmla="*/ 1733660 w 6236948"/>
                <a:gd name="connsiteY10" fmla="*/ 1543380 h 3271755"/>
                <a:gd name="connsiteX11" fmla="*/ 3763311 w 6236948"/>
                <a:gd name="connsiteY11" fmla="*/ 835116 h 3271755"/>
                <a:gd name="connsiteX12" fmla="*/ 6115380 w 6236948"/>
                <a:gd name="connsiteY12" fmla="*/ 0 h 3271755"/>
                <a:gd name="connsiteX13" fmla="*/ 6189378 w 6236948"/>
                <a:gd name="connsiteY13" fmla="*/ 31713 h 3271755"/>
                <a:gd name="connsiteX14" fmla="*/ 6236948 w 6236948"/>
                <a:gd name="connsiteY14" fmla="*/ 58141 h 3271755"/>
                <a:gd name="connsiteX15" fmla="*/ 6051954 w 6236948"/>
                <a:gd name="connsiteY15" fmla="*/ 147995 h 3271755"/>
                <a:gd name="connsiteX16" fmla="*/ 5740106 w 6236948"/>
                <a:gd name="connsiteY16" fmla="*/ 301276 h 3271755"/>
                <a:gd name="connsiteX17" fmla="*/ 5396546 w 6236948"/>
                <a:gd name="connsiteY17" fmla="*/ 465128 h 3271755"/>
                <a:gd name="connsiteX18" fmla="*/ 5269693 w 6236948"/>
                <a:gd name="connsiteY18" fmla="*/ 517983 h 3271755"/>
                <a:gd name="connsiteX19" fmla="*/ 5200980 w 6236948"/>
                <a:gd name="connsiteY19" fmla="*/ 539126 h 3271755"/>
                <a:gd name="connsiteX20" fmla="*/ 5137554 w 6236948"/>
                <a:gd name="connsiteY20" fmla="*/ 581410 h 3271755"/>
                <a:gd name="connsiteX21" fmla="*/ 5095269 w 6236948"/>
                <a:gd name="connsiteY21" fmla="*/ 613123 h 3271755"/>
                <a:gd name="connsiteX22" fmla="*/ 5042414 w 6236948"/>
                <a:gd name="connsiteY22" fmla="*/ 613123 h 3271755"/>
                <a:gd name="connsiteX23" fmla="*/ 4920846 w 6236948"/>
                <a:gd name="connsiteY23" fmla="*/ 650122 h 3271755"/>
                <a:gd name="connsiteX24" fmla="*/ 4778137 w 6236948"/>
                <a:gd name="connsiteY24" fmla="*/ 702978 h 3271755"/>
                <a:gd name="connsiteX25" fmla="*/ 4482146 w 6236948"/>
                <a:gd name="connsiteY25" fmla="*/ 808689 h 3271755"/>
                <a:gd name="connsiteX26" fmla="*/ 4371149 w 6236948"/>
                <a:gd name="connsiteY26" fmla="*/ 835116 h 3271755"/>
                <a:gd name="connsiteX27" fmla="*/ 4328865 w 6236948"/>
                <a:gd name="connsiteY27" fmla="*/ 861544 h 3271755"/>
                <a:gd name="connsiteX28" fmla="*/ 4249582 w 6236948"/>
                <a:gd name="connsiteY28" fmla="*/ 887972 h 3271755"/>
                <a:gd name="connsiteX29" fmla="*/ 4180869 w 6236948"/>
                <a:gd name="connsiteY29" fmla="*/ 887972 h 3271755"/>
                <a:gd name="connsiteX30" fmla="*/ 4117443 w 6236948"/>
                <a:gd name="connsiteY30" fmla="*/ 898543 h 3271755"/>
                <a:gd name="connsiteX31" fmla="*/ 4064587 w 6236948"/>
                <a:gd name="connsiteY31" fmla="*/ 930256 h 3271755"/>
                <a:gd name="connsiteX32" fmla="*/ 3969448 w 6236948"/>
                <a:gd name="connsiteY32" fmla="*/ 993683 h 3271755"/>
                <a:gd name="connsiteX33" fmla="*/ 3853165 w 6236948"/>
                <a:gd name="connsiteY33" fmla="*/ 1051824 h 3271755"/>
                <a:gd name="connsiteX34" fmla="*/ 3705170 w 6236948"/>
                <a:gd name="connsiteY34" fmla="*/ 1152249 h 3271755"/>
                <a:gd name="connsiteX35" fmla="*/ 3673457 w 6236948"/>
                <a:gd name="connsiteY35" fmla="*/ 1199819 h 3271755"/>
                <a:gd name="connsiteX36" fmla="*/ 3673457 w 6236948"/>
                <a:gd name="connsiteY36" fmla="*/ 1257960 h 3271755"/>
                <a:gd name="connsiteX37" fmla="*/ 3689313 w 6236948"/>
                <a:gd name="connsiteY37" fmla="*/ 1279102 h 3271755"/>
                <a:gd name="connsiteX38" fmla="*/ 3684028 w 6236948"/>
                <a:gd name="connsiteY38" fmla="*/ 1342529 h 3271755"/>
                <a:gd name="connsiteX39" fmla="*/ 3657600 w 6236948"/>
                <a:gd name="connsiteY39" fmla="*/ 1379528 h 3271755"/>
                <a:gd name="connsiteX40" fmla="*/ 3594174 w 6236948"/>
                <a:gd name="connsiteY40" fmla="*/ 1421812 h 3271755"/>
                <a:gd name="connsiteX41" fmla="*/ 3551889 w 6236948"/>
                <a:gd name="connsiteY41" fmla="*/ 1453526 h 3271755"/>
                <a:gd name="connsiteX42" fmla="*/ 3388037 w 6236948"/>
                <a:gd name="connsiteY42" fmla="*/ 1453526 h 3271755"/>
                <a:gd name="connsiteX43" fmla="*/ 3213614 w 6236948"/>
                <a:gd name="connsiteY43" fmla="*/ 1427098 h 3271755"/>
                <a:gd name="connsiteX44" fmla="*/ 3113189 w 6236948"/>
                <a:gd name="connsiteY44" fmla="*/ 1437669 h 3271755"/>
                <a:gd name="connsiteX45" fmla="*/ 2975764 w 6236948"/>
                <a:gd name="connsiteY45" fmla="*/ 1437669 h 3271755"/>
                <a:gd name="connsiteX46" fmla="*/ 2822483 w 6236948"/>
                <a:gd name="connsiteY46" fmla="*/ 1442954 h 3271755"/>
                <a:gd name="connsiteX47" fmla="*/ 2722058 w 6236948"/>
                <a:gd name="connsiteY47" fmla="*/ 1474668 h 3271755"/>
                <a:gd name="connsiteX48" fmla="*/ 2552920 w 6236948"/>
                <a:gd name="connsiteY48" fmla="*/ 1543380 h 3271755"/>
                <a:gd name="connsiteX49" fmla="*/ 2394354 w 6236948"/>
                <a:gd name="connsiteY49" fmla="*/ 1612092 h 3271755"/>
                <a:gd name="connsiteX50" fmla="*/ 2325642 w 6236948"/>
                <a:gd name="connsiteY50" fmla="*/ 1643805 h 3271755"/>
                <a:gd name="connsiteX51" fmla="*/ 2293928 w 6236948"/>
                <a:gd name="connsiteY51" fmla="*/ 1670233 h 3271755"/>
                <a:gd name="connsiteX52" fmla="*/ 2278072 w 6236948"/>
                <a:gd name="connsiteY52" fmla="*/ 1670233 h 3271755"/>
                <a:gd name="connsiteX53" fmla="*/ 2204074 w 6236948"/>
                <a:gd name="connsiteY53" fmla="*/ 1686090 h 3271755"/>
                <a:gd name="connsiteX54" fmla="*/ 2151219 w 6236948"/>
                <a:gd name="connsiteY54" fmla="*/ 1691375 h 3271755"/>
                <a:gd name="connsiteX55" fmla="*/ 2050793 w 6236948"/>
                <a:gd name="connsiteY55" fmla="*/ 1723089 h 3271755"/>
                <a:gd name="connsiteX56" fmla="*/ 1855228 w 6236948"/>
                <a:gd name="connsiteY56" fmla="*/ 1818228 h 3271755"/>
                <a:gd name="connsiteX57" fmla="*/ 1728375 w 6236948"/>
                <a:gd name="connsiteY57" fmla="*/ 1929225 h 3271755"/>
                <a:gd name="connsiteX58" fmla="*/ 1601522 w 6236948"/>
                <a:gd name="connsiteY58" fmla="*/ 2061364 h 3271755"/>
                <a:gd name="connsiteX59" fmla="*/ 1548666 w 6236948"/>
                <a:gd name="connsiteY59" fmla="*/ 2156504 h 3271755"/>
                <a:gd name="connsiteX60" fmla="*/ 1522238 w 6236948"/>
                <a:gd name="connsiteY60" fmla="*/ 2225216 h 3271755"/>
                <a:gd name="connsiteX61" fmla="*/ 1538095 w 6236948"/>
                <a:gd name="connsiteY61" fmla="*/ 2346783 h 3271755"/>
                <a:gd name="connsiteX62" fmla="*/ 1580379 w 6236948"/>
                <a:gd name="connsiteY62" fmla="*/ 2447209 h 3271755"/>
                <a:gd name="connsiteX63" fmla="*/ 1649091 w 6236948"/>
                <a:gd name="connsiteY63" fmla="*/ 2510635 h 3271755"/>
                <a:gd name="connsiteX64" fmla="*/ 1696661 w 6236948"/>
                <a:gd name="connsiteY64" fmla="*/ 2537063 h 3271755"/>
                <a:gd name="connsiteX65" fmla="*/ 1754802 w 6236948"/>
                <a:gd name="connsiteY65" fmla="*/ 2595204 h 3271755"/>
                <a:gd name="connsiteX66" fmla="*/ 1754802 w 6236948"/>
                <a:gd name="connsiteY66" fmla="*/ 2595204 h 3271755"/>
                <a:gd name="connsiteX67" fmla="*/ 1839371 w 6236948"/>
                <a:gd name="connsiteY67" fmla="*/ 2632203 h 3271755"/>
                <a:gd name="connsiteX68" fmla="*/ 1934511 w 6236948"/>
                <a:gd name="connsiteY68" fmla="*/ 2621632 h 3271755"/>
                <a:gd name="connsiteX69" fmla="*/ 2087792 w 6236948"/>
                <a:gd name="connsiteY69" fmla="*/ 2653345 h 3271755"/>
                <a:gd name="connsiteX70" fmla="*/ 2251644 w 6236948"/>
                <a:gd name="connsiteY70" fmla="*/ 2685059 h 3271755"/>
                <a:gd name="connsiteX71" fmla="*/ 2452495 w 6236948"/>
                <a:gd name="connsiteY71" fmla="*/ 2727343 h 3271755"/>
                <a:gd name="connsiteX72" fmla="*/ 2642775 w 6236948"/>
                <a:gd name="connsiteY72" fmla="*/ 2764342 h 3271755"/>
                <a:gd name="connsiteX73" fmla="*/ 2790770 w 6236948"/>
                <a:gd name="connsiteY73" fmla="*/ 2790769 h 3271755"/>
                <a:gd name="connsiteX74" fmla="*/ 2912338 w 6236948"/>
                <a:gd name="connsiteY74" fmla="*/ 2848911 h 3271755"/>
                <a:gd name="connsiteX75" fmla="*/ 2975764 w 6236948"/>
                <a:gd name="connsiteY75" fmla="*/ 2933479 h 3271755"/>
                <a:gd name="connsiteX76" fmla="*/ 3033905 w 6236948"/>
                <a:gd name="connsiteY76" fmla="*/ 2996906 h 3271755"/>
                <a:gd name="connsiteX0" fmla="*/ 3033905 w 6236948"/>
                <a:gd name="connsiteY0" fmla="*/ 2996906 h 3271755"/>
                <a:gd name="connsiteX1" fmla="*/ 3065618 w 6236948"/>
                <a:gd name="connsiteY1" fmla="*/ 3023333 h 3271755"/>
                <a:gd name="connsiteX2" fmla="*/ 3028620 w 6236948"/>
                <a:gd name="connsiteY2" fmla="*/ 3049761 h 3271755"/>
                <a:gd name="connsiteX3" fmla="*/ 2922907 w 6236948"/>
                <a:gd name="connsiteY3" fmla="*/ 3123759 h 3271755"/>
                <a:gd name="connsiteX4" fmla="*/ 2780199 w 6236948"/>
                <a:gd name="connsiteY4" fmla="*/ 3181900 h 3271755"/>
                <a:gd name="connsiteX5" fmla="*/ 2563492 w 6236948"/>
                <a:gd name="connsiteY5" fmla="*/ 3271755 h 3271755"/>
                <a:gd name="connsiteX6" fmla="*/ 2198789 w 6236948"/>
                <a:gd name="connsiteY6" fmla="*/ 3139615 h 3271755"/>
                <a:gd name="connsiteX7" fmla="*/ 1934511 w 6236948"/>
                <a:gd name="connsiteY7" fmla="*/ 3023334 h 3271755"/>
                <a:gd name="connsiteX8" fmla="*/ 1754802 w 6236948"/>
                <a:gd name="connsiteY8" fmla="*/ 2954622 h 3271755"/>
                <a:gd name="connsiteX9" fmla="*/ 1025397 w 6236948"/>
                <a:gd name="connsiteY9" fmla="*/ 2552920 h 3271755"/>
                <a:gd name="connsiteX10" fmla="*/ 0 w 6236948"/>
                <a:gd name="connsiteY10" fmla="*/ 2156504 h 3271755"/>
                <a:gd name="connsiteX11" fmla="*/ 1733660 w 6236948"/>
                <a:gd name="connsiteY11" fmla="*/ 1543380 h 3271755"/>
                <a:gd name="connsiteX12" fmla="*/ 3763311 w 6236948"/>
                <a:gd name="connsiteY12" fmla="*/ 835116 h 3271755"/>
                <a:gd name="connsiteX13" fmla="*/ 6115380 w 6236948"/>
                <a:gd name="connsiteY13" fmla="*/ 0 h 3271755"/>
                <a:gd name="connsiteX14" fmla="*/ 6189378 w 6236948"/>
                <a:gd name="connsiteY14" fmla="*/ 31713 h 3271755"/>
                <a:gd name="connsiteX15" fmla="*/ 6236948 w 6236948"/>
                <a:gd name="connsiteY15" fmla="*/ 58141 h 3271755"/>
                <a:gd name="connsiteX16" fmla="*/ 6051954 w 6236948"/>
                <a:gd name="connsiteY16" fmla="*/ 147995 h 3271755"/>
                <a:gd name="connsiteX17" fmla="*/ 5740106 w 6236948"/>
                <a:gd name="connsiteY17" fmla="*/ 301276 h 3271755"/>
                <a:gd name="connsiteX18" fmla="*/ 5396546 w 6236948"/>
                <a:gd name="connsiteY18" fmla="*/ 465128 h 3271755"/>
                <a:gd name="connsiteX19" fmla="*/ 5269693 w 6236948"/>
                <a:gd name="connsiteY19" fmla="*/ 517983 h 3271755"/>
                <a:gd name="connsiteX20" fmla="*/ 5200980 w 6236948"/>
                <a:gd name="connsiteY20" fmla="*/ 539126 h 3271755"/>
                <a:gd name="connsiteX21" fmla="*/ 5137554 w 6236948"/>
                <a:gd name="connsiteY21" fmla="*/ 581410 h 3271755"/>
                <a:gd name="connsiteX22" fmla="*/ 5095269 w 6236948"/>
                <a:gd name="connsiteY22" fmla="*/ 613123 h 3271755"/>
                <a:gd name="connsiteX23" fmla="*/ 5042414 w 6236948"/>
                <a:gd name="connsiteY23" fmla="*/ 613123 h 3271755"/>
                <a:gd name="connsiteX24" fmla="*/ 4920846 w 6236948"/>
                <a:gd name="connsiteY24" fmla="*/ 650122 h 3271755"/>
                <a:gd name="connsiteX25" fmla="*/ 4778137 w 6236948"/>
                <a:gd name="connsiteY25" fmla="*/ 702978 h 3271755"/>
                <a:gd name="connsiteX26" fmla="*/ 4482146 w 6236948"/>
                <a:gd name="connsiteY26" fmla="*/ 808689 h 3271755"/>
                <a:gd name="connsiteX27" fmla="*/ 4371149 w 6236948"/>
                <a:gd name="connsiteY27" fmla="*/ 835116 h 3271755"/>
                <a:gd name="connsiteX28" fmla="*/ 4328865 w 6236948"/>
                <a:gd name="connsiteY28" fmla="*/ 861544 h 3271755"/>
                <a:gd name="connsiteX29" fmla="*/ 4249582 w 6236948"/>
                <a:gd name="connsiteY29" fmla="*/ 887972 h 3271755"/>
                <a:gd name="connsiteX30" fmla="*/ 4180869 w 6236948"/>
                <a:gd name="connsiteY30" fmla="*/ 887972 h 3271755"/>
                <a:gd name="connsiteX31" fmla="*/ 4117443 w 6236948"/>
                <a:gd name="connsiteY31" fmla="*/ 898543 h 3271755"/>
                <a:gd name="connsiteX32" fmla="*/ 4064587 w 6236948"/>
                <a:gd name="connsiteY32" fmla="*/ 930256 h 3271755"/>
                <a:gd name="connsiteX33" fmla="*/ 3969448 w 6236948"/>
                <a:gd name="connsiteY33" fmla="*/ 993683 h 3271755"/>
                <a:gd name="connsiteX34" fmla="*/ 3853165 w 6236948"/>
                <a:gd name="connsiteY34" fmla="*/ 1051824 h 3271755"/>
                <a:gd name="connsiteX35" fmla="*/ 3705170 w 6236948"/>
                <a:gd name="connsiteY35" fmla="*/ 1152249 h 3271755"/>
                <a:gd name="connsiteX36" fmla="*/ 3673457 w 6236948"/>
                <a:gd name="connsiteY36" fmla="*/ 1199819 h 3271755"/>
                <a:gd name="connsiteX37" fmla="*/ 3673457 w 6236948"/>
                <a:gd name="connsiteY37" fmla="*/ 1257960 h 3271755"/>
                <a:gd name="connsiteX38" fmla="*/ 3689313 w 6236948"/>
                <a:gd name="connsiteY38" fmla="*/ 1279102 h 3271755"/>
                <a:gd name="connsiteX39" fmla="*/ 3684028 w 6236948"/>
                <a:gd name="connsiteY39" fmla="*/ 1342529 h 3271755"/>
                <a:gd name="connsiteX40" fmla="*/ 3657600 w 6236948"/>
                <a:gd name="connsiteY40" fmla="*/ 1379528 h 3271755"/>
                <a:gd name="connsiteX41" fmla="*/ 3594174 w 6236948"/>
                <a:gd name="connsiteY41" fmla="*/ 1421812 h 3271755"/>
                <a:gd name="connsiteX42" fmla="*/ 3551889 w 6236948"/>
                <a:gd name="connsiteY42" fmla="*/ 1453526 h 3271755"/>
                <a:gd name="connsiteX43" fmla="*/ 3388037 w 6236948"/>
                <a:gd name="connsiteY43" fmla="*/ 1453526 h 3271755"/>
                <a:gd name="connsiteX44" fmla="*/ 3213614 w 6236948"/>
                <a:gd name="connsiteY44" fmla="*/ 1427098 h 3271755"/>
                <a:gd name="connsiteX45" fmla="*/ 3113189 w 6236948"/>
                <a:gd name="connsiteY45" fmla="*/ 1437669 h 3271755"/>
                <a:gd name="connsiteX46" fmla="*/ 2975764 w 6236948"/>
                <a:gd name="connsiteY46" fmla="*/ 1437669 h 3271755"/>
                <a:gd name="connsiteX47" fmla="*/ 2822483 w 6236948"/>
                <a:gd name="connsiteY47" fmla="*/ 1442954 h 3271755"/>
                <a:gd name="connsiteX48" fmla="*/ 2722058 w 6236948"/>
                <a:gd name="connsiteY48" fmla="*/ 1474668 h 3271755"/>
                <a:gd name="connsiteX49" fmla="*/ 2552920 w 6236948"/>
                <a:gd name="connsiteY49" fmla="*/ 1543380 h 3271755"/>
                <a:gd name="connsiteX50" fmla="*/ 2394354 w 6236948"/>
                <a:gd name="connsiteY50" fmla="*/ 1612092 h 3271755"/>
                <a:gd name="connsiteX51" fmla="*/ 2325642 w 6236948"/>
                <a:gd name="connsiteY51" fmla="*/ 1643805 h 3271755"/>
                <a:gd name="connsiteX52" fmla="*/ 2293928 w 6236948"/>
                <a:gd name="connsiteY52" fmla="*/ 1670233 h 3271755"/>
                <a:gd name="connsiteX53" fmla="*/ 2278072 w 6236948"/>
                <a:gd name="connsiteY53" fmla="*/ 1670233 h 3271755"/>
                <a:gd name="connsiteX54" fmla="*/ 2204074 w 6236948"/>
                <a:gd name="connsiteY54" fmla="*/ 1686090 h 3271755"/>
                <a:gd name="connsiteX55" fmla="*/ 2151219 w 6236948"/>
                <a:gd name="connsiteY55" fmla="*/ 1691375 h 3271755"/>
                <a:gd name="connsiteX56" fmla="*/ 2050793 w 6236948"/>
                <a:gd name="connsiteY56" fmla="*/ 1723089 h 3271755"/>
                <a:gd name="connsiteX57" fmla="*/ 1855228 w 6236948"/>
                <a:gd name="connsiteY57" fmla="*/ 1818228 h 3271755"/>
                <a:gd name="connsiteX58" fmla="*/ 1728375 w 6236948"/>
                <a:gd name="connsiteY58" fmla="*/ 1929225 h 3271755"/>
                <a:gd name="connsiteX59" fmla="*/ 1601522 w 6236948"/>
                <a:gd name="connsiteY59" fmla="*/ 2061364 h 3271755"/>
                <a:gd name="connsiteX60" fmla="*/ 1548666 w 6236948"/>
                <a:gd name="connsiteY60" fmla="*/ 2156504 h 3271755"/>
                <a:gd name="connsiteX61" fmla="*/ 1522238 w 6236948"/>
                <a:gd name="connsiteY61" fmla="*/ 2225216 h 3271755"/>
                <a:gd name="connsiteX62" fmla="*/ 1538095 w 6236948"/>
                <a:gd name="connsiteY62" fmla="*/ 2346783 h 3271755"/>
                <a:gd name="connsiteX63" fmla="*/ 1580379 w 6236948"/>
                <a:gd name="connsiteY63" fmla="*/ 2447209 h 3271755"/>
                <a:gd name="connsiteX64" fmla="*/ 1649091 w 6236948"/>
                <a:gd name="connsiteY64" fmla="*/ 2510635 h 3271755"/>
                <a:gd name="connsiteX65" fmla="*/ 1696661 w 6236948"/>
                <a:gd name="connsiteY65" fmla="*/ 2537063 h 3271755"/>
                <a:gd name="connsiteX66" fmla="*/ 1754802 w 6236948"/>
                <a:gd name="connsiteY66" fmla="*/ 2595204 h 3271755"/>
                <a:gd name="connsiteX67" fmla="*/ 1754802 w 6236948"/>
                <a:gd name="connsiteY67" fmla="*/ 2595204 h 3271755"/>
                <a:gd name="connsiteX68" fmla="*/ 1839371 w 6236948"/>
                <a:gd name="connsiteY68" fmla="*/ 2632203 h 3271755"/>
                <a:gd name="connsiteX69" fmla="*/ 1934511 w 6236948"/>
                <a:gd name="connsiteY69" fmla="*/ 2621632 h 3271755"/>
                <a:gd name="connsiteX70" fmla="*/ 2087792 w 6236948"/>
                <a:gd name="connsiteY70" fmla="*/ 2653345 h 3271755"/>
                <a:gd name="connsiteX71" fmla="*/ 2251644 w 6236948"/>
                <a:gd name="connsiteY71" fmla="*/ 2685059 h 3271755"/>
                <a:gd name="connsiteX72" fmla="*/ 2452495 w 6236948"/>
                <a:gd name="connsiteY72" fmla="*/ 2727343 h 3271755"/>
                <a:gd name="connsiteX73" fmla="*/ 2642775 w 6236948"/>
                <a:gd name="connsiteY73" fmla="*/ 2764342 h 3271755"/>
                <a:gd name="connsiteX74" fmla="*/ 2790770 w 6236948"/>
                <a:gd name="connsiteY74" fmla="*/ 2790769 h 3271755"/>
                <a:gd name="connsiteX75" fmla="*/ 2912338 w 6236948"/>
                <a:gd name="connsiteY75" fmla="*/ 2848911 h 3271755"/>
                <a:gd name="connsiteX76" fmla="*/ 2975764 w 6236948"/>
                <a:gd name="connsiteY76" fmla="*/ 2933479 h 3271755"/>
                <a:gd name="connsiteX77" fmla="*/ 3033905 w 6236948"/>
                <a:gd name="connsiteY77" fmla="*/ 2996906 h 3271755"/>
                <a:gd name="connsiteX0" fmla="*/ 3033905 w 6236948"/>
                <a:gd name="connsiteY0" fmla="*/ 2996906 h 3271755"/>
                <a:gd name="connsiteX1" fmla="*/ 3065618 w 6236948"/>
                <a:gd name="connsiteY1" fmla="*/ 3023333 h 3271755"/>
                <a:gd name="connsiteX2" fmla="*/ 3028620 w 6236948"/>
                <a:gd name="connsiteY2" fmla="*/ 3049761 h 3271755"/>
                <a:gd name="connsiteX3" fmla="*/ 2922907 w 6236948"/>
                <a:gd name="connsiteY3" fmla="*/ 3123759 h 3271755"/>
                <a:gd name="connsiteX4" fmla="*/ 2780199 w 6236948"/>
                <a:gd name="connsiteY4" fmla="*/ 3181900 h 3271755"/>
                <a:gd name="connsiteX5" fmla="*/ 2563492 w 6236948"/>
                <a:gd name="connsiteY5" fmla="*/ 3271755 h 3271755"/>
                <a:gd name="connsiteX6" fmla="*/ 2198789 w 6236948"/>
                <a:gd name="connsiteY6" fmla="*/ 3139615 h 3271755"/>
                <a:gd name="connsiteX7" fmla="*/ 1934511 w 6236948"/>
                <a:gd name="connsiteY7" fmla="*/ 3023334 h 3271755"/>
                <a:gd name="connsiteX8" fmla="*/ 1754802 w 6236948"/>
                <a:gd name="connsiteY8" fmla="*/ 2954622 h 3271755"/>
                <a:gd name="connsiteX9" fmla="*/ 1495811 w 6236948"/>
                <a:gd name="connsiteY9" fmla="*/ 2859482 h 3271755"/>
                <a:gd name="connsiteX10" fmla="*/ 1025397 w 6236948"/>
                <a:gd name="connsiteY10" fmla="*/ 2552920 h 3271755"/>
                <a:gd name="connsiteX11" fmla="*/ 0 w 6236948"/>
                <a:gd name="connsiteY11" fmla="*/ 2156504 h 3271755"/>
                <a:gd name="connsiteX12" fmla="*/ 1733660 w 6236948"/>
                <a:gd name="connsiteY12" fmla="*/ 1543380 h 3271755"/>
                <a:gd name="connsiteX13" fmla="*/ 3763311 w 6236948"/>
                <a:gd name="connsiteY13" fmla="*/ 835116 h 3271755"/>
                <a:gd name="connsiteX14" fmla="*/ 6115380 w 6236948"/>
                <a:gd name="connsiteY14" fmla="*/ 0 h 3271755"/>
                <a:gd name="connsiteX15" fmla="*/ 6189378 w 6236948"/>
                <a:gd name="connsiteY15" fmla="*/ 31713 h 3271755"/>
                <a:gd name="connsiteX16" fmla="*/ 6236948 w 6236948"/>
                <a:gd name="connsiteY16" fmla="*/ 58141 h 3271755"/>
                <a:gd name="connsiteX17" fmla="*/ 6051954 w 6236948"/>
                <a:gd name="connsiteY17" fmla="*/ 147995 h 3271755"/>
                <a:gd name="connsiteX18" fmla="*/ 5740106 w 6236948"/>
                <a:gd name="connsiteY18" fmla="*/ 301276 h 3271755"/>
                <a:gd name="connsiteX19" fmla="*/ 5396546 w 6236948"/>
                <a:gd name="connsiteY19" fmla="*/ 465128 h 3271755"/>
                <a:gd name="connsiteX20" fmla="*/ 5269693 w 6236948"/>
                <a:gd name="connsiteY20" fmla="*/ 517983 h 3271755"/>
                <a:gd name="connsiteX21" fmla="*/ 5200980 w 6236948"/>
                <a:gd name="connsiteY21" fmla="*/ 539126 h 3271755"/>
                <a:gd name="connsiteX22" fmla="*/ 5137554 w 6236948"/>
                <a:gd name="connsiteY22" fmla="*/ 581410 h 3271755"/>
                <a:gd name="connsiteX23" fmla="*/ 5095269 w 6236948"/>
                <a:gd name="connsiteY23" fmla="*/ 613123 h 3271755"/>
                <a:gd name="connsiteX24" fmla="*/ 5042414 w 6236948"/>
                <a:gd name="connsiteY24" fmla="*/ 613123 h 3271755"/>
                <a:gd name="connsiteX25" fmla="*/ 4920846 w 6236948"/>
                <a:gd name="connsiteY25" fmla="*/ 650122 h 3271755"/>
                <a:gd name="connsiteX26" fmla="*/ 4778137 w 6236948"/>
                <a:gd name="connsiteY26" fmla="*/ 702978 h 3271755"/>
                <a:gd name="connsiteX27" fmla="*/ 4482146 w 6236948"/>
                <a:gd name="connsiteY27" fmla="*/ 808689 h 3271755"/>
                <a:gd name="connsiteX28" fmla="*/ 4371149 w 6236948"/>
                <a:gd name="connsiteY28" fmla="*/ 835116 h 3271755"/>
                <a:gd name="connsiteX29" fmla="*/ 4328865 w 6236948"/>
                <a:gd name="connsiteY29" fmla="*/ 861544 h 3271755"/>
                <a:gd name="connsiteX30" fmla="*/ 4249582 w 6236948"/>
                <a:gd name="connsiteY30" fmla="*/ 887972 h 3271755"/>
                <a:gd name="connsiteX31" fmla="*/ 4180869 w 6236948"/>
                <a:gd name="connsiteY31" fmla="*/ 887972 h 3271755"/>
                <a:gd name="connsiteX32" fmla="*/ 4117443 w 6236948"/>
                <a:gd name="connsiteY32" fmla="*/ 898543 h 3271755"/>
                <a:gd name="connsiteX33" fmla="*/ 4064587 w 6236948"/>
                <a:gd name="connsiteY33" fmla="*/ 930256 h 3271755"/>
                <a:gd name="connsiteX34" fmla="*/ 3969448 w 6236948"/>
                <a:gd name="connsiteY34" fmla="*/ 993683 h 3271755"/>
                <a:gd name="connsiteX35" fmla="*/ 3853165 w 6236948"/>
                <a:gd name="connsiteY35" fmla="*/ 1051824 h 3271755"/>
                <a:gd name="connsiteX36" fmla="*/ 3705170 w 6236948"/>
                <a:gd name="connsiteY36" fmla="*/ 1152249 h 3271755"/>
                <a:gd name="connsiteX37" fmla="*/ 3673457 w 6236948"/>
                <a:gd name="connsiteY37" fmla="*/ 1199819 h 3271755"/>
                <a:gd name="connsiteX38" fmla="*/ 3673457 w 6236948"/>
                <a:gd name="connsiteY38" fmla="*/ 1257960 h 3271755"/>
                <a:gd name="connsiteX39" fmla="*/ 3689313 w 6236948"/>
                <a:gd name="connsiteY39" fmla="*/ 1279102 h 3271755"/>
                <a:gd name="connsiteX40" fmla="*/ 3684028 w 6236948"/>
                <a:gd name="connsiteY40" fmla="*/ 1342529 h 3271755"/>
                <a:gd name="connsiteX41" fmla="*/ 3657600 w 6236948"/>
                <a:gd name="connsiteY41" fmla="*/ 1379528 h 3271755"/>
                <a:gd name="connsiteX42" fmla="*/ 3594174 w 6236948"/>
                <a:gd name="connsiteY42" fmla="*/ 1421812 h 3271755"/>
                <a:gd name="connsiteX43" fmla="*/ 3551889 w 6236948"/>
                <a:gd name="connsiteY43" fmla="*/ 1453526 h 3271755"/>
                <a:gd name="connsiteX44" fmla="*/ 3388037 w 6236948"/>
                <a:gd name="connsiteY44" fmla="*/ 1453526 h 3271755"/>
                <a:gd name="connsiteX45" fmla="*/ 3213614 w 6236948"/>
                <a:gd name="connsiteY45" fmla="*/ 1427098 h 3271755"/>
                <a:gd name="connsiteX46" fmla="*/ 3113189 w 6236948"/>
                <a:gd name="connsiteY46" fmla="*/ 1437669 h 3271755"/>
                <a:gd name="connsiteX47" fmla="*/ 2975764 w 6236948"/>
                <a:gd name="connsiteY47" fmla="*/ 1437669 h 3271755"/>
                <a:gd name="connsiteX48" fmla="*/ 2822483 w 6236948"/>
                <a:gd name="connsiteY48" fmla="*/ 1442954 h 3271755"/>
                <a:gd name="connsiteX49" fmla="*/ 2722058 w 6236948"/>
                <a:gd name="connsiteY49" fmla="*/ 1474668 h 3271755"/>
                <a:gd name="connsiteX50" fmla="*/ 2552920 w 6236948"/>
                <a:gd name="connsiteY50" fmla="*/ 1543380 h 3271755"/>
                <a:gd name="connsiteX51" fmla="*/ 2394354 w 6236948"/>
                <a:gd name="connsiteY51" fmla="*/ 1612092 h 3271755"/>
                <a:gd name="connsiteX52" fmla="*/ 2325642 w 6236948"/>
                <a:gd name="connsiteY52" fmla="*/ 1643805 h 3271755"/>
                <a:gd name="connsiteX53" fmla="*/ 2293928 w 6236948"/>
                <a:gd name="connsiteY53" fmla="*/ 1670233 h 3271755"/>
                <a:gd name="connsiteX54" fmla="*/ 2278072 w 6236948"/>
                <a:gd name="connsiteY54" fmla="*/ 1670233 h 3271755"/>
                <a:gd name="connsiteX55" fmla="*/ 2204074 w 6236948"/>
                <a:gd name="connsiteY55" fmla="*/ 1686090 h 3271755"/>
                <a:gd name="connsiteX56" fmla="*/ 2151219 w 6236948"/>
                <a:gd name="connsiteY56" fmla="*/ 1691375 h 3271755"/>
                <a:gd name="connsiteX57" fmla="*/ 2050793 w 6236948"/>
                <a:gd name="connsiteY57" fmla="*/ 1723089 h 3271755"/>
                <a:gd name="connsiteX58" fmla="*/ 1855228 w 6236948"/>
                <a:gd name="connsiteY58" fmla="*/ 1818228 h 3271755"/>
                <a:gd name="connsiteX59" fmla="*/ 1728375 w 6236948"/>
                <a:gd name="connsiteY59" fmla="*/ 1929225 h 3271755"/>
                <a:gd name="connsiteX60" fmla="*/ 1601522 w 6236948"/>
                <a:gd name="connsiteY60" fmla="*/ 2061364 h 3271755"/>
                <a:gd name="connsiteX61" fmla="*/ 1548666 w 6236948"/>
                <a:gd name="connsiteY61" fmla="*/ 2156504 h 3271755"/>
                <a:gd name="connsiteX62" fmla="*/ 1522238 w 6236948"/>
                <a:gd name="connsiteY62" fmla="*/ 2225216 h 3271755"/>
                <a:gd name="connsiteX63" fmla="*/ 1538095 w 6236948"/>
                <a:gd name="connsiteY63" fmla="*/ 2346783 h 3271755"/>
                <a:gd name="connsiteX64" fmla="*/ 1580379 w 6236948"/>
                <a:gd name="connsiteY64" fmla="*/ 2447209 h 3271755"/>
                <a:gd name="connsiteX65" fmla="*/ 1649091 w 6236948"/>
                <a:gd name="connsiteY65" fmla="*/ 2510635 h 3271755"/>
                <a:gd name="connsiteX66" fmla="*/ 1696661 w 6236948"/>
                <a:gd name="connsiteY66" fmla="*/ 2537063 h 3271755"/>
                <a:gd name="connsiteX67" fmla="*/ 1754802 w 6236948"/>
                <a:gd name="connsiteY67" fmla="*/ 2595204 h 3271755"/>
                <a:gd name="connsiteX68" fmla="*/ 1754802 w 6236948"/>
                <a:gd name="connsiteY68" fmla="*/ 2595204 h 3271755"/>
                <a:gd name="connsiteX69" fmla="*/ 1839371 w 6236948"/>
                <a:gd name="connsiteY69" fmla="*/ 2632203 h 3271755"/>
                <a:gd name="connsiteX70" fmla="*/ 1934511 w 6236948"/>
                <a:gd name="connsiteY70" fmla="*/ 2621632 h 3271755"/>
                <a:gd name="connsiteX71" fmla="*/ 2087792 w 6236948"/>
                <a:gd name="connsiteY71" fmla="*/ 2653345 h 3271755"/>
                <a:gd name="connsiteX72" fmla="*/ 2251644 w 6236948"/>
                <a:gd name="connsiteY72" fmla="*/ 2685059 h 3271755"/>
                <a:gd name="connsiteX73" fmla="*/ 2452495 w 6236948"/>
                <a:gd name="connsiteY73" fmla="*/ 2727343 h 3271755"/>
                <a:gd name="connsiteX74" fmla="*/ 2642775 w 6236948"/>
                <a:gd name="connsiteY74" fmla="*/ 2764342 h 3271755"/>
                <a:gd name="connsiteX75" fmla="*/ 2790770 w 6236948"/>
                <a:gd name="connsiteY75" fmla="*/ 2790769 h 3271755"/>
                <a:gd name="connsiteX76" fmla="*/ 2912338 w 6236948"/>
                <a:gd name="connsiteY76" fmla="*/ 2848911 h 3271755"/>
                <a:gd name="connsiteX77" fmla="*/ 2975764 w 6236948"/>
                <a:gd name="connsiteY77" fmla="*/ 2933479 h 3271755"/>
                <a:gd name="connsiteX78" fmla="*/ 3033905 w 6236948"/>
                <a:gd name="connsiteY78" fmla="*/ 2996906 h 3271755"/>
                <a:gd name="connsiteX0" fmla="*/ 3033905 w 6236948"/>
                <a:gd name="connsiteY0" fmla="*/ 2996906 h 3271755"/>
                <a:gd name="connsiteX1" fmla="*/ 3065618 w 6236948"/>
                <a:gd name="connsiteY1" fmla="*/ 3023333 h 3271755"/>
                <a:gd name="connsiteX2" fmla="*/ 3028620 w 6236948"/>
                <a:gd name="connsiteY2" fmla="*/ 3049761 h 3271755"/>
                <a:gd name="connsiteX3" fmla="*/ 2922907 w 6236948"/>
                <a:gd name="connsiteY3" fmla="*/ 3123759 h 3271755"/>
                <a:gd name="connsiteX4" fmla="*/ 2780199 w 6236948"/>
                <a:gd name="connsiteY4" fmla="*/ 3181900 h 3271755"/>
                <a:gd name="connsiteX5" fmla="*/ 2563492 w 6236948"/>
                <a:gd name="connsiteY5" fmla="*/ 3271755 h 3271755"/>
                <a:gd name="connsiteX6" fmla="*/ 2198789 w 6236948"/>
                <a:gd name="connsiteY6" fmla="*/ 3139615 h 3271755"/>
                <a:gd name="connsiteX7" fmla="*/ 1934511 w 6236948"/>
                <a:gd name="connsiteY7" fmla="*/ 3023334 h 3271755"/>
                <a:gd name="connsiteX8" fmla="*/ 1754802 w 6236948"/>
                <a:gd name="connsiteY8" fmla="*/ 2954622 h 3271755"/>
                <a:gd name="connsiteX9" fmla="*/ 1495811 w 6236948"/>
                <a:gd name="connsiteY9" fmla="*/ 2859482 h 3271755"/>
                <a:gd name="connsiteX10" fmla="*/ 1025397 w 6236948"/>
                <a:gd name="connsiteY10" fmla="*/ 2552920 h 3271755"/>
                <a:gd name="connsiteX11" fmla="*/ 0 w 6236948"/>
                <a:gd name="connsiteY11" fmla="*/ 2156504 h 3271755"/>
                <a:gd name="connsiteX12" fmla="*/ 1733660 w 6236948"/>
                <a:gd name="connsiteY12" fmla="*/ 1543380 h 3271755"/>
                <a:gd name="connsiteX13" fmla="*/ 3763311 w 6236948"/>
                <a:gd name="connsiteY13" fmla="*/ 835116 h 3271755"/>
                <a:gd name="connsiteX14" fmla="*/ 6115380 w 6236948"/>
                <a:gd name="connsiteY14" fmla="*/ 0 h 3271755"/>
                <a:gd name="connsiteX15" fmla="*/ 6189378 w 6236948"/>
                <a:gd name="connsiteY15" fmla="*/ 31713 h 3271755"/>
                <a:gd name="connsiteX16" fmla="*/ 6236948 w 6236948"/>
                <a:gd name="connsiteY16" fmla="*/ 58141 h 3271755"/>
                <a:gd name="connsiteX17" fmla="*/ 6051954 w 6236948"/>
                <a:gd name="connsiteY17" fmla="*/ 147995 h 3271755"/>
                <a:gd name="connsiteX18" fmla="*/ 5740106 w 6236948"/>
                <a:gd name="connsiteY18" fmla="*/ 301276 h 3271755"/>
                <a:gd name="connsiteX19" fmla="*/ 5396546 w 6236948"/>
                <a:gd name="connsiteY19" fmla="*/ 465128 h 3271755"/>
                <a:gd name="connsiteX20" fmla="*/ 5269693 w 6236948"/>
                <a:gd name="connsiteY20" fmla="*/ 517983 h 3271755"/>
                <a:gd name="connsiteX21" fmla="*/ 5200980 w 6236948"/>
                <a:gd name="connsiteY21" fmla="*/ 539126 h 3271755"/>
                <a:gd name="connsiteX22" fmla="*/ 5137554 w 6236948"/>
                <a:gd name="connsiteY22" fmla="*/ 581410 h 3271755"/>
                <a:gd name="connsiteX23" fmla="*/ 5095269 w 6236948"/>
                <a:gd name="connsiteY23" fmla="*/ 613123 h 3271755"/>
                <a:gd name="connsiteX24" fmla="*/ 5042414 w 6236948"/>
                <a:gd name="connsiteY24" fmla="*/ 613123 h 3271755"/>
                <a:gd name="connsiteX25" fmla="*/ 4920846 w 6236948"/>
                <a:gd name="connsiteY25" fmla="*/ 650122 h 3271755"/>
                <a:gd name="connsiteX26" fmla="*/ 4778137 w 6236948"/>
                <a:gd name="connsiteY26" fmla="*/ 702978 h 3271755"/>
                <a:gd name="connsiteX27" fmla="*/ 4482146 w 6236948"/>
                <a:gd name="connsiteY27" fmla="*/ 808689 h 3271755"/>
                <a:gd name="connsiteX28" fmla="*/ 4371149 w 6236948"/>
                <a:gd name="connsiteY28" fmla="*/ 835116 h 3271755"/>
                <a:gd name="connsiteX29" fmla="*/ 4328865 w 6236948"/>
                <a:gd name="connsiteY29" fmla="*/ 861544 h 3271755"/>
                <a:gd name="connsiteX30" fmla="*/ 4249582 w 6236948"/>
                <a:gd name="connsiteY30" fmla="*/ 887972 h 3271755"/>
                <a:gd name="connsiteX31" fmla="*/ 4180869 w 6236948"/>
                <a:gd name="connsiteY31" fmla="*/ 887972 h 3271755"/>
                <a:gd name="connsiteX32" fmla="*/ 4117443 w 6236948"/>
                <a:gd name="connsiteY32" fmla="*/ 898543 h 3271755"/>
                <a:gd name="connsiteX33" fmla="*/ 4064587 w 6236948"/>
                <a:gd name="connsiteY33" fmla="*/ 930256 h 3271755"/>
                <a:gd name="connsiteX34" fmla="*/ 3969448 w 6236948"/>
                <a:gd name="connsiteY34" fmla="*/ 993683 h 3271755"/>
                <a:gd name="connsiteX35" fmla="*/ 3853165 w 6236948"/>
                <a:gd name="connsiteY35" fmla="*/ 1051824 h 3271755"/>
                <a:gd name="connsiteX36" fmla="*/ 3705170 w 6236948"/>
                <a:gd name="connsiteY36" fmla="*/ 1152249 h 3271755"/>
                <a:gd name="connsiteX37" fmla="*/ 3673457 w 6236948"/>
                <a:gd name="connsiteY37" fmla="*/ 1199819 h 3271755"/>
                <a:gd name="connsiteX38" fmla="*/ 3673457 w 6236948"/>
                <a:gd name="connsiteY38" fmla="*/ 1257960 h 3271755"/>
                <a:gd name="connsiteX39" fmla="*/ 3689313 w 6236948"/>
                <a:gd name="connsiteY39" fmla="*/ 1279102 h 3271755"/>
                <a:gd name="connsiteX40" fmla="*/ 3684028 w 6236948"/>
                <a:gd name="connsiteY40" fmla="*/ 1342529 h 3271755"/>
                <a:gd name="connsiteX41" fmla="*/ 3657600 w 6236948"/>
                <a:gd name="connsiteY41" fmla="*/ 1379528 h 3271755"/>
                <a:gd name="connsiteX42" fmla="*/ 3594174 w 6236948"/>
                <a:gd name="connsiteY42" fmla="*/ 1421812 h 3271755"/>
                <a:gd name="connsiteX43" fmla="*/ 3551889 w 6236948"/>
                <a:gd name="connsiteY43" fmla="*/ 1453526 h 3271755"/>
                <a:gd name="connsiteX44" fmla="*/ 3388037 w 6236948"/>
                <a:gd name="connsiteY44" fmla="*/ 1453526 h 3271755"/>
                <a:gd name="connsiteX45" fmla="*/ 3213614 w 6236948"/>
                <a:gd name="connsiteY45" fmla="*/ 1427098 h 3271755"/>
                <a:gd name="connsiteX46" fmla="*/ 3113189 w 6236948"/>
                <a:gd name="connsiteY46" fmla="*/ 1437669 h 3271755"/>
                <a:gd name="connsiteX47" fmla="*/ 2975764 w 6236948"/>
                <a:gd name="connsiteY47" fmla="*/ 1437669 h 3271755"/>
                <a:gd name="connsiteX48" fmla="*/ 2822483 w 6236948"/>
                <a:gd name="connsiteY48" fmla="*/ 1442954 h 3271755"/>
                <a:gd name="connsiteX49" fmla="*/ 2722058 w 6236948"/>
                <a:gd name="connsiteY49" fmla="*/ 1474668 h 3271755"/>
                <a:gd name="connsiteX50" fmla="*/ 2552920 w 6236948"/>
                <a:gd name="connsiteY50" fmla="*/ 1543380 h 3271755"/>
                <a:gd name="connsiteX51" fmla="*/ 2394354 w 6236948"/>
                <a:gd name="connsiteY51" fmla="*/ 1612092 h 3271755"/>
                <a:gd name="connsiteX52" fmla="*/ 2325642 w 6236948"/>
                <a:gd name="connsiteY52" fmla="*/ 1643805 h 3271755"/>
                <a:gd name="connsiteX53" fmla="*/ 2293928 w 6236948"/>
                <a:gd name="connsiteY53" fmla="*/ 1670233 h 3271755"/>
                <a:gd name="connsiteX54" fmla="*/ 2278072 w 6236948"/>
                <a:gd name="connsiteY54" fmla="*/ 1670233 h 3271755"/>
                <a:gd name="connsiteX55" fmla="*/ 2204074 w 6236948"/>
                <a:gd name="connsiteY55" fmla="*/ 1686090 h 3271755"/>
                <a:gd name="connsiteX56" fmla="*/ 2151219 w 6236948"/>
                <a:gd name="connsiteY56" fmla="*/ 1691375 h 3271755"/>
                <a:gd name="connsiteX57" fmla="*/ 2050793 w 6236948"/>
                <a:gd name="connsiteY57" fmla="*/ 1723089 h 3271755"/>
                <a:gd name="connsiteX58" fmla="*/ 1855228 w 6236948"/>
                <a:gd name="connsiteY58" fmla="*/ 1818228 h 3271755"/>
                <a:gd name="connsiteX59" fmla="*/ 1728375 w 6236948"/>
                <a:gd name="connsiteY59" fmla="*/ 1929225 h 3271755"/>
                <a:gd name="connsiteX60" fmla="*/ 1601522 w 6236948"/>
                <a:gd name="connsiteY60" fmla="*/ 2061364 h 3271755"/>
                <a:gd name="connsiteX61" fmla="*/ 1548666 w 6236948"/>
                <a:gd name="connsiteY61" fmla="*/ 2156504 h 3271755"/>
                <a:gd name="connsiteX62" fmla="*/ 1522238 w 6236948"/>
                <a:gd name="connsiteY62" fmla="*/ 2225216 h 3271755"/>
                <a:gd name="connsiteX63" fmla="*/ 1538095 w 6236948"/>
                <a:gd name="connsiteY63" fmla="*/ 2346783 h 3271755"/>
                <a:gd name="connsiteX64" fmla="*/ 1580379 w 6236948"/>
                <a:gd name="connsiteY64" fmla="*/ 2447209 h 3271755"/>
                <a:gd name="connsiteX65" fmla="*/ 1649091 w 6236948"/>
                <a:gd name="connsiteY65" fmla="*/ 2510635 h 3271755"/>
                <a:gd name="connsiteX66" fmla="*/ 1696661 w 6236948"/>
                <a:gd name="connsiteY66" fmla="*/ 2537063 h 3271755"/>
                <a:gd name="connsiteX67" fmla="*/ 1754802 w 6236948"/>
                <a:gd name="connsiteY67" fmla="*/ 2595204 h 3271755"/>
                <a:gd name="connsiteX68" fmla="*/ 1754802 w 6236948"/>
                <a:gd name="connsiteY68" fmla="*/ 2595204 h 3271755"/>
                <a:gd name="connsiteX69" fmla="*/ 1839371 w 6236948"/>
                <a:gd name="connsiteY69" fmla="*/ 2632203 h 3271755"/>
                <a:gd name="connsiteX70" fmla="*/ 1934511 w 6236948"/>
                <a:gd name="connsiteY70" fmla="*/ 2621632 h 3271755"/>
                <a:gd name="connsiteX71" fmla="*/ 2087792 w 6236948"/>
                <a:gd name="connsiteY71" fmla="*/ 2653345 h 3271755"/>
                <a:gd name="connsiteX72" fmla="*/ 2251644 w 6236948"/>
                <a:gd name="connsiteY72" fmla="*/ 2685059 h 3271755"/>
                <a:gd name="connsiteX73" fmla="*/ 2452495 w 6236948"/>
                <a:gd name="connsiteY73" fmla="*/ 2727343 h 3271755"/>
                <a:gd name="connsiteX74" fmla="*/ 2642775 w 6236948"/>
                <a:gd name="connsiteY74" fmla="*/ 2764342 h 3271755"/>
                <a:gd name="connsiteX75" fmla="*/ 2790770 w 6236948"/>
                <a:gd name="connsiteY75" fmla="*/ 2790769 h 3271755"/>
                <a:gd name="connsiteX76" fmla="*/ 2912338 w 6236948"/>
                <a:gd name="connsiteY76" fmla="*/ 2848911 h 3271755"/>
                <a:gd name="connsiteX77" fmla="*/ 2975764 w 6236948"/>
                <a:gd name="connsiteY77" fmla="*/ 2933479 h 3271755"/>
                <a:gd name="connsiteX78" fmla="*/ 3033905 w 6236948"/>
                <a:gd name="connsiteY78" fmla="*/ 2996906 h 3271755"/>
                <a:gd name="connsiteX0" fmla="*/ 3033905 w 6236948"/>
                <a:gd name="connsiteY0" fmla="*/ 2996906 h 3271755"/>
                <a:gd name="connsiteX1" fmla="*/ 3065618 w 6236948"/>
                <a:gd name="connsiteY1" fmla="*/ 3023333 h 3271755"/>
                <a:gd name="connsiteX2" fmla="*/ 3028620 w 6236948"/>
                <a:gd name="connsiteY2" fmla="*/ 3049761 h 3271755"/>
                <a:gd name="connsiteX3" fmla="*/ 2922907 w 6236948"/>
                <a:gd name="connsiteY3" fmla="*/ 3123759 h 3271755"/>
                <a:gd name="connsiteX4" fmla="*/ 2780199 w 6236948"/>
                <a:gd name="connsiteY4" fmla="*/ 3181900 h 3271755"/>
                <a:gd name="connsiteX5" fmla="*/ 2563492 w 6236948"/>
                <a:gd name="connsiteY5" fmla="*/ 3271755 h 3271755"/>
                <a:gd name="connsiteX6" fmla="*/ 2198789 w 6236948"/>
                <a:gd name="connsiteY6" fmla="*/ 3139615 h 3271755"/>
                <a:gd name="connsiteX7" fmla="*/ 1934511 w 6236948"/>
                <a:gd name="connsiteY7" fmla="*/ 3023334 h 3271755"/>
                <a:gd name="connsiteX8" fmla="*/ 1754802 w 6236948"/>
                <a:gd name="connsiteY8" fmla="*/ 2954622 h 3271755"/>
                <a:gd name="connsiteX9" fmla="*/ 1495811 w 6236948"/>
                <a:gd name="connsiteY9" fmla="*/ 2859482 h 3271755"/>
                <a:gd name="connsiteX10" fmla="*/ 967256 w 6236948"/>
                <a:gd name="connsiteY10" fmla="*/ 2642774 h 3271755"/>
                <a:gd name="connsiteX11" fmla="*/ 1025397 w 6236948"/>
                <a:gd name="connsiteY11" fmla="*/ 2552920 h 3271755"/>
                <a:gd name="connsiteX12" fmla="*/ 0 w 6236948"/>
                <a:gd name="connsiteY12" fmla="*/ 2156504 h 3271755"/>
                <a:gd name="connsiteX13" fmla="*/ 1733660 w 6236948"/>
                <a:gd name="connsiteY13" fmla="*/ 1543380 h 3271755"/>
                <a:gd name="connsiteX14" fmla="*/ 3763311 w 6236948"/>
                <a:gd name="connsiteY14" fmla="*/ 835116 h 3271755"/>
                <a:gd name="connsiteX15" fmla="*/ 6115380 w 6236948"/>
                <a:gd name="connsiteY15" fmla="*/ 0 h 3271755"/>
                <a:gd name="connsiteX16" fmla="*/ 6189378 w 6236948"/>
                <a:gd name="connsiteY16" fmla="*/ 31713 h 3271755"/>
                <a:gd name="connsiteX17" fmla="*/ 6236948 w 6236948"/>
                <a:gd name="connsiteY17" fmla="*/ 58141 h 3271755"/>
                <a:gd name="connsiteX18" fmla="*/ 6051954 w 6236948"/>
                <a:gd name="connsiteY18" fmla="*/ 147995 h 3271755"/>
                <a:gd name="connsiteX19" fmla="*/ 5740106 w 6236948"/>
                <a:gd name="connsiteY19" fmla="*/ 301276 h 3271755"/>
                <a:gd name="connsiteX20" fmla="*/ 5396546 w 6236948"/>
                <a:gd name="connsiteY20" fmla="*/ 465128 h 3271755"/>
                <a:gd name="connsiteX21" fmla="*/ 5269693 w 6236948"/>
                <a:gd name="connsiteY21" fmla="*/ 517983 h 3271755"/>
                <a:gd name="connsiteX22" fmla="*/ 5200980 w 6236948"/>
                <a:gd name="connsiteY22" fmla="*/ 539126 h 3271755"/>
                <a:gd name="connsiteX23" fmla="*/ 5137554 w 6236948"/>
                <a:gd name="connsiteY23" fmla="*/ 581410 h 3271755"/>
                <a:gd name="connsiteX24" fmla="*/ 5095269 w 6236948"/>
                <a:gd name="connsiteY24" fmla="*/ 613123 h 3271755"/>
                <a:gd name="connsiteX25" fmla="*/ 5042414 w 6236948"/>
                <a:gd name="connsiteY25" fmla="*/ 613123 h 3271755"/>
                <a:gd name="connsiteX26" fmla="*/ 4920846 w 6236948"/>
                <a:gd name="connsiteY26" fmla="*/ 650122 h 3271755"/>
                <a:gd name="connsiteX27" fmla="*/ 4778137 w 6236948"/>
                <a:gd name="connsiteY27" fmla="*/ 702978 h 3271755"/>
                <a:gd name="connsiteX28" fmla="*/ 4482146 w 6236948"/>
                <a:gd name="connsiteY28" fmla="*/ 808689 h 3271755"/>
                <a:gd name="connsiteX29" fmla="*/ 4371149 w 6236948"/>
                <a:gd name="connsiteY29" fmla="*/ 835116 h 3271755"/>
                <a:gd name="connsiteX30" fmla="*/ 4328865 w 6236948"/>
                <a:gd name="connsiteY30" fmla="*/ 861544 h 3271755"/>
                <a:gd name="connsiteX31" fmla="*/ 4249582 w 6236948"/>
                <a:gd name="connsiteY31" fmla="*/ 887972 h 3271755"/>
                <a:gd name="connsiteX32" fmla="*/ 4180869 w 6236948"/>
                <a:gd name="connsiteY32" fmla="*/ 887972 h 3271755"/>
                <a:gd name="connsiteX33" fmla="*/ 4117443 w 6236948"/>
                <a:gd name="connsiteY33" fmla="*/ 898543 h 3271755"/>
                <a:gd name="connsiteX34" fmla="*/ 4064587 w 6236948"/>
                <a:gd name="connsiteY34" fmla="*/ 930256 h 3271755"/>
                <a:gd name="connsiteX35" fmla="*/ 3969448 w 6236948"/>
                <a:gd name="connsiteY35" fmla="*/ 993683 h 3271755"/>
                <a:gd name="connsiteX36" fmla="*/ 3853165 w 6236948"/>
                <a:gd name="connsiteY36" fmla="*/ 1051824 h 3271755"/>
                <a:gd name="connsiteX37" fmla="*/ 3705170 w 6236948"/>
                <a:gd name="connsiteY37" fmla="*/ 1152249 h 3271755"/>
                <a:gd name="connsiteX38" fmla="*/ 3673457 w 6236948"/>
                <a:gd name="connsiteY38" fmla="*/ 1199819 h 3271755"/>
                <a:gd name="connsiteX39" fmla="*/ 3673457 w 6236948"/>
                <a:gd name="connsiteY39" fmla="*/ 1257960 h 3271755"/>
                <a:gd name="connsiteX40" fmla="*/ 3689313 w 6236948"/>
                <a:gd name="connsiteY40" fmla="*/ 1279102 h 3271755"/>
                <a:gd name="connsiteX41" fmla="*/ 3684028 w 6236948"/>
                <a:gd name="connsiteY41" fmla="*/ 1342529 h 3271755"/>
                <a:gd name="connsiteX42" fmla="*/ 3657600 w 6236948"/>
                <a:gd name="connsiteY42" fmla="*/ 1379528 h 3271755"/>
                <a:gd name="connsiteX43" fmla="*/ 3594174 w 6236948"/>
                <a:gd name="connsiteY43" fmla="*/ 1421812 h 3271755"/>
                <a:gd name="connsiteX44" fmla="*/ 3551889 w 6236948"/>
                <a:gd name="connsiteY44" fmla="*/ 1453526 h 3271755"/>
                <a:gd name="connsiteX45" fmla="*/ 3388037 w 6236948"/>
                <a:gd name="connsiteY45" fmla="*/ 1453526 h 3271755"/>
                <a:gd name="connsiteX46" fmla="*/ 3213614 w 6236948"/>
                <a:gd name="connsiteY46" fmla="*/ 1427098 h 3271755"/>
                <a:gd name="connsiteX47" fmla="*/ 3113189 w 6236948"/>
                <a:gd name="connsiteY47" fmla="*/ 1437669 h 3271755"/>
                <a:gd name="connsiteX48" fmla="*/ 2975764 w 6236948"/>
                <a:gd name="connsiteY48" fmla="*/ 1437669 h 3271755"/>
                <a:gd name="connsiteX49" fmla="*/ 2822483 w 6236948"/>
                <a:gd name="connsiteY49" fmla="*/ 1442954 h 3271755"/>
                <a:gd name="connsiteX50" fmla="*/ 2722058 w 6236948"/>
                <a:gd name="connsiteY50" fmla="*/ 1474668 h 3271755"/>
                <a:gd name="connsiteX51" fmla="*/ 2552920 w 6236948"/>
                <a:gd name="connsiteY51" fmla="*/ 1543380 h 3271755"/>
                <a:gd name="connsiteX52" fmla="*/ 2394354 w 6236948"/>
                <a:gd name="connsiteY52" fmla="*/ 1612092 h 3271755"/>
                <a:gd name="connsiteX53" fmla="*/ 2325642 w 6236948"/>
                <a:gd name="connsiteY53" fmla="*/ 1643805 h 3271755"/>
                <a:gd name="connsiteX54" fmla="*/ 2293928 w 6236948"/>
                <a:gd name="connsiteY54" fmla="*/ 1670233 h 3271755"/>
                <a:gd name="connsiteX55" fmla="*/ 2278072 w 6236948"/>
                <a:gd name="connsiteY55" fmla="*/ 1670233 h 3271755"/>
                <a:gd name="connsiteX56" fmla="*/ 2204074 w 6236948"/>
                <a:gd name="connsiteY56" fmla="*/ 1686090 h 3271755"/>
                <a:gd name="connsiteX57" fmla="*/ 2151219 w 6236948"/>
                <a:gd name="connsiteY57" fmla="*/ 1691375 h 3271755"/>
                <a:gd name="connsiteX58" fmla="*/ 2050793 w 6236948"/>
                <a:gd name="connsiteY58" fmla="*/ 1723089 h 3271755"/>
                <a:gd name="connsiteX59" fmla="*/ 1855228 w 6236948"/>
                <a:gd name="connsiteY59" fmla="*/ 1818228 h 3271755"/>
                <a:gd name="connsiteX60" fmla="*/ 1728375 w 6236948"/>
                <a:gd name="connsiteY60" fmla="*/ 1929225 h 3271755"/>
                <a:gd name="connsiteX61" fmla="*/ 1601522 w 6236948"/>
                <a:gd name="connsiteY61" fmla="*/ 2061364 h 3271755"/>
                <a:gd name="connsiteX62" fmla="*/ 1548666 w 6236948"/>
                <a:gd name="connsiteY62" fmla="*/ 2156504 h 3271755"/>
                <a:gd name="connsiteX63" fmla="*/ 1522238 w 6236948"/>
                <a:gd name="connsiteY63" fmla="*/ 2225216 h 3271755"/>
                <a:gd name="connsiteX64" fmla="*/ 1538095 w 6236948"/>
                <a:gd name="connsiteY64" fmla="*/ 2346783 h 3271755"/>
                <a:gd name="connsiteX65" fmla="*/ 1580379 w 6236948"/>
                <a:gd name="connsiteY65" fmla="*/ 2447209 h 3271755"/>
                <a:gd name="connsiteX66" fmla="*/ 1649091 w 6236948"/>
                <a:gd name="connsiteY66" fmla="*/ 2510635 h 3271755"/>
                <a:gd name="connsiteX67" fmla="*/ 1696661 w 6236948"/>
                <a:gd name="connsiteY67" fmla="*/ 2537063 h 3271755"/>
                <a:gd name="connsiteX68" fmla="*/ 1754802 w 6236948"/>
                <a:gd name="connsiteY68" fmla="*/ 2595204 h 3271755"/>
                <a:gd name="connsiteX69" fmla="*/ 1754802 w 6236948"/>
                <a:gd name="connsiteY69" fmla="*/ 2595204 h 3271755"/>
                <a:gd name="connsiteX70" fmla="*/ 1839371 w 6236948"/>
                <a:gd name="connsiteY70" fmla="*/ 2632203 h 3271755"/>
                <a:gd name="connsiteX71" fmla="*/ 1934511 w 6236948"/>
                <a:gd name="connsiteY71" fmla="*/ 2621632 h 3271755"/>
                <a:gd name="connsiteX72" fmla="*/ 2087792 w 6236948"/>
                <a:gd name="connsiteY72" fmla="*/ 2653345 h 3271755"/>
                <a:gd name="connsiteX73" fmla="*/ 2251644 w 6236948"/>
                <a:gd name="connsiteY73" fmla="*/ 2685059 h 3271755"/>
                <a:gd name="connsiteX74" fmla="*/ 2452495 w 6236948"/>
                <a:gd name="connsiteY74" fmla="*/ 2727343 h 3271755"/>
                <a:gd name="connsiteX75" fmla="*/ 2642775 w 6236948"/>
                <a:gd name="connsiteY75" fmla="*/ 2764342 h 3271755"/>
                <a:gd name="connsiteX76" fmla="*/ 2790770 w 6236948"/>
                <a:gd name="connsiteY76" fmla="*/ 2790769 h 3271755"/>
                <a:gd name="connsiteX77" fmla="*/ 2912338 w 6236948"/>
                <a:gd name="connsiteY77" fmla="*/ 2848911 h 3271755"/>
                <a:gd name="connsiteX78" fmla="*/ 2975764 w 6236948"/>
                <a:gd name="connsiteY78" fmla="*/ 2933479 h 3271755"/>
                <a:gd name="connsiteX79" fmla="*/ 3033905 w 6236948"/>
                <a:gd name="connsiteY79" fmla="*/ 2996906 h 3271755"/>
                <a:gd name="connsiteX0" fmla="*/ 3033905 w 6236948"/>
                <a:gd name="connsiteY0" fmla="*/ 2996906 h 3271755"/>
                <a:gd name="connsiteX1" fmla="*/ 3065618 w 6236948"/>
                <a:gd name="connsiteY1" fmla="*/ 3023333 h 3271755"/>
                <a:gd name="connsiteX2" fmla="*/ 3028620 w 6236948"/>
                <a:gd name="connsiteY2" fmla="*/ 3049761 h 3271755"/>
                <a:gd name="connsiteX3" fmla="*/ 2922907 w 6236948"/>
                <a:gd name="connsiteY3" fmla="*/ 3123759 h 3271755"/>
                <a:gd name="connsiteX4" fmla="*/ 2780199 w 6236948"/>
                <a:gd name="connsiteY4" fmla="*/ 3181900 h 3271755"/>
                <a:gd name="connsiteX5" fmla="*/ 2563492 w 6236948"/>
                <a:gd name="connsiteY5" fmla="*/ 3271755 h 3271755"/>
                <a:gd name="connsiteX6" fmla="*/ 2198789 w 6236948"/>
                <a:gd name="connsiteY6" fmla="*/ 3139615 h 3271755"/>
                <a:gd name="connsiteX7" fmla="*/ 1934511 w 6236948"/>
                <a:gd name="connsiteY7" fmla="*/ 3023334 h 3271755"/>
                <a:gd name="connsiteX8" fmla="*/ 1754802 w 6236948"/>
                <a:gd name="connsiteY8" fmla="*/ 2954622 h 3271755"/>
                <a:gd name="connsiteX9" fmla="*/ 1495811 w 6236948"/>
                <a:gd name="connsiteY9" fmla="*/ 2859482 h 3271755"/>
                <a:gd name="connsiteX10" fmla="*/ 967256 w 6236948"/>
                <a:gd name="connsiteY10" fmla="*/ 2642774 h 3271755"/>
                <a:gd name="connsiteX11" fmla="*/ 724120 w 6236948"/>
                <a:gd name="connsiteY11" fmla="*/ 2537063 h 3271755"/>
                <a:gd name="connsiteX12" fmla="*/ 0 w 6236948"/>
                <a:gd name="connsiteY12" fmla="*/ 2156504 h 3271755"/>
                <a:gd name="connsiteX13" fmla="*/ 1733660 w 6236948"/>
                <a:gd name="connsiteY13" fmla="*/ 1543380 h 3271755"/>
                <a:gd name="connsiteX14" fmla="*/ 3763311 w 6236948"/>
                <a:gd name="connsiteY14" fmla="*/ 835116 h 3271755"/>
                <a:gd name="connsiteX15" fmla="*/ 6115380 w 6236948"/>
                <a:gd name="connsiteY15" fmla="*/ 0 h 3271755"/>
                <a:gd name="connsiteX16" fmla="*/ 6189378 w 6236948"/>
                <a:gd name="connsiteY16" fmla="*/ 31713 h 3271755"/>
                <a:gd name="connsiteX17" fmla="*/ 6236948 w 6236948"/>
                <a:gd name="connsiteY17" fmla="*/ 58141 h 3271755"/>
                <a:gd name="connsiteX18" fmla="*/ 6051954 w 6236948"/>
                <a:gd name="connsiteY18" fmla="*/ 147995 h 3271755"/>
                <a:gd name="connsiteX19" fmla="*/ 5740106 w 6236948"/>
                <a:gd name="connsiteY19" fmla="*/ 301276 h 3271755"/>
                <a:gd name="connsiteX20" fmla="*/ 5396546 w 6236948"/>
                <a:gd name="connsiteY20" fmla="*/ 465128 h 3271755"/>
                <a:gd name="connsiteX21" fmla="*/ 5269693 w 6236948"/>
                <a:gd name="connsiteY21" fmla="*/ 517983 h 3271755"/>
                <a:gd name="connsiteX22" fmla="*/ 5200980 w 6236948"/>
                <a:gd name="connsiteY22" fmla="*/ 539126 h 3271755"/>
                <a:gd name="connsiteX23" fmla="*/ 5137554 w 6236948"/>
                <a:gd name="connsiteY23" fmla="*/ 581410 h 3271755"/>
                <a:gd name="connsiteX24" fmla="*/ 5095269 w 6236948"/>
                <a:gd name="connsiteY24" fmla="*/ 613123 h 3271755"/>
                <a:gd name="connsiteX25" fmla="*/ 5042414 w 6236948"/>
                <a:gd name="connsiteY25" fmla="*/ 613123 h 3271755"/>
                <a:gd name="connsiteX26" fmla="*/ 4920846 w 6236948"/>
                <a:gd name="connsiteY26" fmla="*/ 650122 h 3271755"/>
                <a:gd name="connsiteX27" fmla="*/ 4778137 w 6236948"/>
                <a:gd name="connsiteY27" fmla="*/ 702978 h 3271755"/>
                <a:gd name="connsiteX28" fmla="*/ 4482146 w 6236948"/>
                <a:gd name="connsiteY28" fmla="*/ 808689 h 3271755"/>
                <a:gd name="connsiteX29" fmla="*/ 4371149 w 6236948"/>
                <a:gd name="connsiteY29" fmla="*/ 835116 h 3271755"/>
                <a:gd name="connsiteX30" fmla="*/ 4328865 w 6236948"/>
                <a:gd name="connsiteY30" fmla="*/ 861544 h 3271755"/>
                <a:gd name="connsiteX31" fmla="*/ 4249582 w 6236948"/>
                <a:gd name="connsiteY31" fmla="*/ 887972 h 3271755"/>
                <a:gd name="connsiteX32" fmla="*/ 4180869 w 6236948"/>
                <a:gd name="connsiteY32" fmla="*/ 887972 h 3271755"/>
                <a:gd name="connsiteX33" fmla="*/ 4117443 w 6236948"/>
                <a:gd name="connsiteY33" fmla="*/ 898543 h 3271755"/>
                <a:gd name="connsiteX34" fmla="*/ 4064587 w 6236948"/>
                <a:gd name="connsiteY34" fmla="*/ 930256 h 3271755"/>
                <a:gd name="connsiteX35" fmla="*/ 3969448 w 6236948"/>
                <a:gd name="connsiteY35" fmla="*/ 993683 h 3271755"/>
                <a:gd name="connsiteX36" fmla="*/ 3853165 w 6236948"/>
                <a:gd name="connsiteY36" fmla="*/ 1051824 h 3271755"/>
                <a:gd name="connsiteX37" fmla="*/ 3705170 w 6236948"/>
                <a:gd name="connsiteY37" fmla="*/ 1152249 h 3271755"/>
                <a:gd name="connsiteX38" fmla="*/ 3673457 w 6236948"/>
                <a:gd name="connsiteY38" fmla="*/ 1199819 h 3271755"/>
                <a:gd name="connsiteX39" fmla="*/ 3673457 w 6236948"/>
                <a:gd name="connsiteY39" fmla="*/ 1257960 h 3271755"/>
                <a:gd name="connsiteX40" fmla="*/ 3689313 w 6236948"/>
                <a:gd name="connsiteY40" fmla="*/ 1279102 h 3271755"/>
                <a:gd name="connsiteX41" fmla="*/ 3684028 w 6236948"/>
                <a:gd name="connsiteY41" fmla="*/ 1342529 h 3271755"/>
                <a:gd name="connsiteX42" fmla="*/ 3657600 w 6236948"/>
                <a:gd name="connsiteY42" fmla="*/ 1379528 h 3271755"/>
                <a:gd name="connsiteX43" fmla="*/ 3594174 w 6236948"/>
                <a:gd name="connsiteY43" fmla="*/ 1421812 h 3271755"/>
                <a:gd name="connsiteX44" fmla="*/ 3551889 w 6236948"/>
                <a:gd name="connsiteY44" fmla="*/ 1453526 h 3271755"/>
                <a:gd name="connsiteX45" fmla="*/ 3388037 w 6236948"/>
                <a:gd name="connsiteY45" fmla="*/ 1453526 h 3271755"/>
                <a:gd name="connsiteX46" fmla="*/ 3213614 w 6236948"/>
                <a:gd name="connsiteY46" fmla="*/ 1427098 h 3271755"/>
                <a:gd name="connsiteX47" fmla="*/ 3113189 w 6236948"/>
                <a:gd name="connsiteY47" fmla="*/ 1437669 h 3271755"/>
                <a:gd name="connsiteX48" fmla="*/ 2975764 w 6236948"/>
                <a:gd name="connsiteY48" fmla="*/ 1437669 h 3271755"/>
                <a:gd name="connsiteX49" fmla="*/ 2822483 w 6236948"/>
                <a:gd name="connsiteY49" fmla="*/ 1442954 h 3271755"/>
                <a:gd name="connsiteX50" fmla="*/ 2722058 w 6236948"/>
                <a:gd name="connsiteY50" fmla="*/ 1474668 h 3271755"/>
                <a:gd name="connsiteX51" fmla="*/ 2552920 w 6236948"/>
                <a:gd name="connsiteY51" fmla="*/ 1543380 h 3271755"/>
                <a:gd name="connsiteX52" fmla="*/ 2394354 w 6236948"/>
                <a:gd name="connsiteY52" fmla="*/ 1612092 h 3271755"/>
                <a:gd name="connsiteX53" fmla="*/ 2325642 w 6236948"/>
                <a:gd name="connsiteY53" fmla="*/ 1643805 h 3271755"/>
                <a:gd name="connsiteX54" fmla="*/ 2293928 w 6236948"/>
                <a:gd name="connsiteY54" fmla="*/ 1670233 h 3271755"/>
                <a:gd name="connsiteX55" fmla="*/ 2278072 w 6236948"/>
                <a:gd name="connsiteY55" fmla="*/ 1670233 h 3271755"/>
                <a:gd name="connsiteX56" fmla="*/ 2204074 w 6236948"/>
                <a:gd name="connsiteY56" fmla="*/ 1686090 h 3271755"/>
                <a:gd name="connsiteX57" fmla="*/ 2151219 w 6236948"/>
                <a:gd name="connsiteY57" fmla="*/ 1691375 h 3271755"/>
                <a:gd name="connsiteX58" fmla="*/ 2050793 w 6236948"/>
                <a:gd name="connsiteY58" fmla="*/ 1723089 h 3271755"/>
                <a:gd name="connsiteX59" fmla="*/ 1855228 w 6236948"/>
                <a:gd name="connsiteY59" fmla="*/ 1818228 h 3271755"/>
                <a:gd name="connsiteX60" fmla="*/ 1728375 w 6236948"/>
                <a:gd name="connsiteY60" fmla="*/ 1929225 h 3271755"/>
                <a:gd name="connsiteX61" fmla="*/ 1601522 w 6236948"/>
                <a:gd name="connsiteY61" fmla="*/ 2061364 h 3271755"/>
                <a:gd name="connsiteX62" fmla="*/ 1548666 w 6236948"/>
                <a:gd name="connsiteY62" fmla="*/ 2156504 h 3271755"/>
                <a:gd name="connsiteX63" fmla="*/ 1522238 w 6236948"/>
                <a:gd name="connsiteY63" fmla="*/ 2225216 h 3271755"/>
                <a:gd name="connsiteX64" fmla="*/ 1538095 w 6236948"/>
                <a:gd name="connsiteY64" fmla="*/ 2346783 h 3271755"/>
                <a:gd name="connsiteX65" fmla="*/ 1580379 w 6236948"/>
                <a:gd name="connsiteY65" fmla="*/ 2447209 h 3271755"/>
                <a:gd name="connsiteX66" fmla="*/ 1649091 w 6236948"/>
                <a:gd name="connsiteY66" fmla="*/ 2510635 h 3271755"/>
                <a:gd name="connsiteX67" fmla="*/ 1696661 w 6236948"/>
                <a:gd name="connsiteY67" fmla="*/ 2537063 h 3271755"/>
                <a:gd name="connsiteX68" fmla="*/ 1754802 w 6236948"/>
                <a:gd name="connsiteY68" fmla="*/ 2595204 h 3271755"/>
                <a:gd name="connsiteX69" fmla="*/ 1754802 w 6236948"/>
                <a:gd name="connsiteY69" fmla="*/ 2595204 h 3271755"/>
                <a:gd name="connsiteX70" fmla="*/ 1839371 w 6236948"/>
                <a:gd name="connsiteY70" fmla="*/ 2632203 h 3271755"/>
                <a:gd name="connsiteX71" fmla="*/ 1934511 w 6236948"/>
                <a:gd name="connsiteY71" fmla="*/ 2621632 h 3271755"/>
                <a:gd name="connsiteX72" fmla="*/ 2087792 w 6236948"/>
                <a:gd name="connsiteY72" fmla="*/ 2653345 h 3271755"/>
                <a:gd name="connsiteX73" fmla="*/ 2251644 w 6236948"/>
                <a:gd name="connsiteY73" fmla="*/ 2685059 h 3271755"/>
                <a:gd name="connsiteX74" fmla="*/ 2452495 w 6236948"/>
                <a:gd name="connsiteY74" fmla="*/ 2727343 h 3271755"/>
                <a:gd name="connsiteX75" fmla="*/ 2642775 w 6236948"/>
                <a:gd name="connsiteY75" fmla="*/ 2764342 h 3271755"/>
                <a:gd name="connsiteX76" fmla="*/ 2790770 w 6236948"/>
                <a:gd name="connsiteY76" fmla="*/ 2790769 h 3271755"/>
                <a:gd name="connsiteX77" fmla="*/ 2912338 w 6236948"/>
                <a:gd name="connsiteY77" fmla="*/ 2848911 h 3271755"/>
                <a:gd name="connsiteX78" fmla="*/ 2975764 w 6236948"/>
                <a:gd name="connsiteY78" fmla="*/ 2933479 h 3271755"/>
                <a:gd name="connsiteX79" fmla="*/ 3033905 w 6236948"/>
                <a:gd name="connsiteY79" fmla="*/ 2996906 h 3271755"/>
                <a:gd name="connsiteX0" fmla="*/ 3033905 w 6236948"/>
                <a:gd name="connsiteY0" fmla="*/ 2996906 h 3271755"/>
                <a:gd name="connsiteX1" fmla="*/ 3065618 w 6236948"/>
                <a:gd name="connsiteY1" fmla="*/ 3023333 h 3271755"/>
                <a:gd name="connsiteX2" fmla="*/ 3028620 w 6236948"/>
                <a:gd name="connsiteY2" fmla="*/ 3049761 h 3271755"/>
                <a:gd name="connsiteX3" fmla="*/ 2922907 w 6236948"/>
                <a:gd name="connsiteY3" fmla="*/ 3123759 h 3271755"/>
                <a:gd name="connsiteX4" fmla="*/ 2780199 w 6236948"/>
                <a:gd name="connsiteY4" fmla="*/ 3181900 h 3271755"/>
                <a:gd name="connsiteX5" fmla="*/ 2563492 w 6236948"/>
                <a:gd name="connsiteY5" fmla="*/ 3271755 h 3271755"/>
                <a:gd name="connsiteX6" fmla="*/ 2198789 w 6236948"/>
                <a:gd name="connsiteY6" fmla="*/ 3139615 h 3271755"/>
                <a:gd name="connsiteX7" fmla="*/ 1934511 w 6236948"/>
                <a:gd name="connsiteY7" fmla="*/ 3023334 h 3271755"/>
                <a:gd name="connsiteX8" fmla="*/ 1754802 w 6236948"/>
                <a:gd name="connsiteY8" fmla="*/ 2954622 h 3271755"/>
                <a:gd name="connsiteX9" fmla="*/ 1495811 w 6236948"/>
                <a:gd name="connsiteY9" fmla="*/ 2859482 h 3271755"/>
                <a:gd name="connsiteX10" fmla="*/ 967256 w 6236948"/>
                <a:gd name="connsiteY10" fmla="*/ 2642774 h 3271755"/>
                <a:gd name="connsiteX11" fmla="*/ 745262 w 6236948"/>
                <a:gd name="connsiteY11" fmla="*/ 2568776 h 3271755"/>
                <a:gd name="connsiteX12" fmla="*/ 0 w 6236948"/>
                <a:gd name="connsiteY12" fmla="*/ 2156504 h 3271755"/>
                <a:gd name="connsiteX13" fmla="*/ 1733660 w 6236948"/>
                <a:gd name="connsiteY13" fmla="*/ 1543380 h 3271755"/>
                <a:gd name="connsiteX14" fmla="*/ 3763311 w 6236948"/>
                <a:gd name="connsiteY14" fmla="*/ 835116 h 3271755"/>
                <a:gd name="connsiteX15" fmla="*/ 6115380 w 6236948"/>
                <a:gd name="connsiteY15" fmla="*/ 0 h 3271755"/>
                <a:gd name="connsiteX16" fmla="*/ 6189378 w 6236948"/>
                <a:gd name="connsiteY16" fmla="*/ 31713 h 3271755"/>
                <a:gd name="connsiteX17" fmla="*/ 6236948 w 6236948"/>
                <a:gd name="connsiteY17" fmla="*/ 58141 h 3271755"/>
                <a:gd name="connsiteX18" fmla="*/ 6051954 w 6236948"/>
                <a:gd name="connsiteY18" fmla="*/ 147995 h 3271755"/>
                <a:gd name="connsiteX19" fmla="*/ 5740106 w 6236948"/>
                <a:gd name="connsiteY19" fmla="*/ 301276 h 3271755"/>
                <a:gd name="connsiteX20" fmla="*/ 5396546 w 6236948"/>
                <a:gd name="connsiteY20" fmla="*/ 465128 h 3271755"/>
                <a:gd name="connsiteX21" fmla="*/ 5269693 w 6236948"/>
                <a:gd name="connsiteY21" fmla="*/ 517983 h 3271755"/>
                <a:gd name="connsiteX22" fmla="*/ 5200980 w 6236948"/>
                <a:gd name="connsiteY22" fmla="*/ 539126 h 3271755"/>
                <a:gd name="connsiteX23" fmla="*/ 5137554 w 6236948"/>
                <a:gd name="connsiteY23" fmla="*/ 581410 h 3271755"/>
                <a:gd name="connsiteX24" fmla="*/ 5095269 w 6236948"/>
                <a:gd name="connsiteY24" fmla="*/ 613123 h 3271755"/>
                <a:gd name="connsiteX25" fmla="*/ 5042414 w 6236948"/>
                <a:gd name="connsiteY25" fmla="*/ 613123 h 3271755"/>
                <a:gd name="connsiteX26" fmla="*/ 4920846 w 6236948"/>
                <a:gd name="connsiteY26" fmla="*/ 650122 h 3271755"/>
                <a:gd name="connsiteX27" fmla="*/ 4778137 w 6236948"/>
                <a:gd name="connsiteY27" fmla="*/ 702978 h 3271755"/>
                <a:gd name="connsiteX28" fmla="*/ 4482146 w 6236948"/>
                <a:gd name="connsiteY28" fmla="*/ 808689 h 3271755"/>
                <a:gd name="connsiteX29" fmla="*/ 4371149 w 6236948"/>
                <a:gd name="connsiteY29" fmla="*/ 835116 h 3271755"/>
                <a:gd name="connsiteX30" fmla="*/ 4328865 w 6236948"/>
                <a:gd name="connsiteY30" fmla="*/ 861544 h 3271755"/>
                <a:gd name="connsiteX31" fmla="*/ 4249582 w 6236948"/>
                <a:gd name="connsiteY31" fmla="*/ 887972 h 3271755"/>
                <a:gd name="connsiteX32" fmla="*/ 4180869 w 6236948"/>
                <a:gd name="connsiteY32" fmla="*/ 887972 h 3271755"/>
                <a:gd name="connsiteX33" fmla="*/ 4117443 w 6236948"/>
                <a:gd name="connsiteY33" fmla="*/ 898543 h 3271755"/>
                <a:gd name="connsiteX34" fmla="*/ 4064587 w 6236948"/>
                <a:gd name="connsiteY34" fmla="*/ 930256 h 3271755"/>
                <a:gd name="connsiteX35" fmla="*/ 3969448 w 6236948"/>
                <a:gd name="connsiteY35" fmla="*/ 993683 h 3271755"/>
                <a:gd name="connsiteX36" fmla="*/ 3853165 w 6236948"/>
                <a:gd name="connsiteY36" fmla="*/ 1051824 h 3271755"/>
                <a:gd name="connsiteX37" fmla="*/ 3705170 w 6236948"/>
                <a:gd name="connsiteY37" fmla="*/ 1152249 h 3271755"/>
                <a:gd name="connsiteX38" fmla="*/ 3673457 w 6236948"/>
                <a:gd name="connsiteY38" fmla="*/ 1199819 h 3271755"/>
                <a:gd name="connsiteX39" fmla="*/ 3673457 w 6236948"/>
                <a:gd name="connsiteY39" fmla="*/ 1257960 h 3271755"/>
                <a:gd name="connsiteX40" fmla="*/ 3689313 w 6236948"/>
                <a:gd name="connsiteY40" fmla="*/ 1279102 h 3271755"/>
                <a:gd name="connsiteX41" fmla="*/ 3684028 w 6236948"/>
                <a:gd name="connsiteY41" fmla="*/ 1342529 h 3271755"/>
                <a:gd name="connsiteX42" fmla="*/ 3657600 w 6236948"/>
                <a:gd name="connsiteY42" fmla="*/ 1379528 h 3271755"/>
                <a:gd name="connsiteX43" fmla="*/ 3594174 w 6236948"/>
                <a:gd name="connsiteY43" fmla="*/ 1421812 h 3271755"/>
                <a:gd name="connsiteX44" fmla="*/ 3551889 w 6236948"/>
                <a:gd name="connsiteY44" fmla="*/ 1453526 h 3271755"/>
                <a:gd name="connsiteX45" fmla="*/ 3388037 w 6236948"/>
                <a:gd name="connsiteY45" fmla="*/ 1453526 h 3271755"/>
                <a:gd name="connsiteX46" fmla="*/ 3213614 w 6236948"/>
                <a:gd name="connsiteY46" fmla="*/ 1427098 h 3271755"/>
                <a:gd name="connsiteX47" fmla="*/ 3113189 w 6236948"/>
                <a:gd name="connsiteY47" fmla="*/ 1437669 h 3271755"/>
                <a:gd name="connsiteX48" fmla="*/ 2975764 w 6236948"/>
                <a:gd name="connsiteY48" fmla="*/ 1437669 h 3271755"/>
                <a:gd name="connsiteX49" fmla="*/ 2822483 w 6236948"/>
                <a:gd name="connsiteY49" fmla="*/ 1442954 h 3271755"/>
                <a:gd name="connsiteX50" fmla="*/ 2722058 w 6236948"/>
                <a:gd name="connsiteY50" fmla="*/ 1474668 h 3271755"/>
                <a:gd name="connsiteX51" fmla="*/ 2552920 w 6236948"/>
                <a:gd name="connsiteY51" fmla="*/ 1543380 h 3271755"/>
                <a:gd name="connsiteX52" fmla="*/ 2394354 w 6236948"/>
                <a:gd name="connsiteY52" fmla="*/ 1612092 h 3271755"/>
                <a:gd name="connsiteX53" fmla="*/ 2325642 w 6236948"/>
                <a:gd name="connsiteY53" fmla="*/ 1643805 h 3271755"/>
                <a:gd name="connsiteX54" fmla="*/ 2293928 w 6236948"/>
                <a:gd name="connsiteY54" fmla="*/ 1670233 h 3271755"/>
                <a:gd name="connsiteX55" fmla="*/ 2278072 w 6236948"/>
                <a:gd name="connsiteY55" fmla="*/ 1670233 h 3271755"/>
                <a:gd name="connsiteX56" fmla="*/ 2204074 w 6236948"/>
                <a:gd name="connsiteY56" fmla="*/ 1686090 h 3271755"/>
                <a:gd name="connsiteX57" fmla="*/ 2151219 w 6236948"/>
                <a:gd name="connsiteY57" fmla="*/ 1691375 h 3271755"/>
                <a:gd name="connsiteX58" fmla="*/ 2050793 w 6236948"/>
                <a:gd name="connsiteY58" fmla="*/ 1723089 h 3271755"/>
                <a:gd name="connsiteX59" fmla="*/ 1855228 w 6236948"/>
                <a:gd name="connsiteY59" fmla="*/ 1818228 h 3271755"/>
                <a:gd name="connsiteX60" fmla="*/ 1728375 w 6236948"/>
                <a:gd name="connsiteY60" fmla="*/ 1929225 h 3271755"/>
                <a:gd name="connsiteX61" fmla="*/ 1601522 w 6236948"/>
                <a:gd name="connsiteY61" fmla="*/ 2061364 h 3271755"/>
                <a:gd name="connsiteX62" fmla="*/ 1548666 w 6236948"/>
                <a:gd name="connsiteY62" fmla="*/ 2156504 h 3271755"/>
                <a:gd name="connsiteX63" fmla="*/ 1522238 w 6236948"/>
                <a:gd name="connsiteY63" fmla="*/ 2225216 h 3271755"/>
                <a:gd name="connsiteX64" fmla="*/ 1538095 w 6236948"/>
                <a:gd name="connsiteY64" fmla="*/ 2346783 h 3271755"/>
                <a:gd name="connsiteX65" fmla="*/ 1580379 w 6236948"/>
                <a:gd name="connsiteY65" fmla="*/ 2447209 h 3271755"/>
                <a:gd name="connsiteX66" fmla="*/ 1649091 w 6236948"/>
                <a:gd name="connsiteY66" fmla="*/ 2510635 h 3271755"/>
                <a:gd name="connsiteX67" fmla="*/ 1696661 w 6236948"/>
                <a:gd name="connsiteY67" fmla="*/ 2537063 h 3271755"/>
                <a:gd name="connsiteX68" fmla="*/ 1754802 w 6236948"/>
                <a:gd name="connsiteY68" fmla="*/ 2595204 h 3271755"/>
                <a:gd name="connsiteX69" fmla="*/ 1754802 w 6236948"/>
                <a:gd name="connsiteY69" fmla="*/ 2595204 h 3271755"/>
                <a:gd name="connsiteX70" fmla="*/ 1839371 w 6236948"/>
                <a:gd name="connsiteY70" fmla="*/ 2632203 h 3271755"/>
                <a:gd name="connsiteX71" fmla="*/ 1934511 w 6236948"/>
                <a:gd name="connsiteY71" fmla="*/ 2621632 h 3271755"/>
                <a:gd name="connsiteX72" fmla="*/ 2087792 w 6236948"/>
                <a:gd name="connsiteY72" fmla="*/ 2653345 h 3271755"/>
                <a:gd name="connsiteX73" fmla="*/ 2251644 w 6236948"/>
                <a:gd name="connsiteY73" fmla="*/ 2685059 h 3271755"/>
                <a:gd name="connsiteX74" fmla="*/ 2452495 w 6236948"/>
                <a:gd name="connsiteY74" fmla="*/ 2727343 h 3271755"/>
                <a:gd name="connsiteX75" fmla="*/ 2642775 w 6236948"/>
                <a:gd name="connsiteY75" fmla="*/ 2764342 h 3271755"/>
                <a:gd name="connsiteX76" fmla="*/ 2790770 w 6236948"/>
                <a:gd name="connsiteY76" fmla="*/ 2790769 h 3271755"/>
                <a:gd name="connsiteX77" fmla="*/ 2912338 w 6236948"/>
                <a:gd name="connsiteY77" fmla="*/ 2848911 h 3271755"/>
                <a:gd name="connsiteX78" fmla="*/ 2975764 w 6236948"/>
                <a:gd name="connsiteY78" fmla="*/ 2933479 h 3271755"/>
                <a:gd name="connsiteX79" fmla="*/ 3033905 w 6236948"/>
                <a:gd name="connsiteY79" fmla="*/ 2996906 h 3271755"/>
                <a:gd name="connsiteX0" fmla="*/ 3033905 w 6236948"/>
                <a:gd name="connsiteY0" fmla="*/ 2996906 h 3271755"/>
                <a:gd name="connsiteX1" fmla="*/ 3065618 w 6236948"/>
                <a:gd name="connsiteY1" fmla="*/ 3023333 h 3271755"/>
                <a:gd name="connsiteX2" fmla="*/ 3028620 w 6236948"/>
                <a:gd name="connsiteY2" fmla="*/ 3049761 h 3271755"/>
                <a:gd name="connsiteX3" fmla="*/ 2922907 w 6236948"/>
                <a:gd name="connsiteY3" fmla="*/ 3123759 h 3271755"/>
                <a:gd name="connsiteX4" fmla="*/ 2780199 w 6236948"/>
                <a:gd name="connsiteY4" fmla="*/ 3181900 h 3271755"/>
                <a:gd name="connsiteX5" fmla="*/ 2563492 w 6236948"/>
                <a:gd name="connsiteY5" fmla="*/ 3271755 h 3271755"/>
                <a:gd name="connsiteX6" fmla="*/ 2198789 w 6236948"/>
                <a:gd name="connsiteY6" fmla="*/ 3139615 h 3271755"/>
                <a:gd name="connsiteX7" fmla="*/ 1934511 w 6236948"/>
                <a:gd name="connsiteY7" fmla="*/ 3023334 h 3271755"/>
                <a:gd name="connsiteX8" fmla="*/ 1754802 w 6236948"/>
                <a:gd name="connsiteY8" fmla="*/ 2954622 h 3271755"/>
                <a:gd name="connsiteX9" fmla="*/ 1495811 w 6236948"/>
                <a:gd name="connsiteY9" fmla="*/ 2859482 h 3271755"/>
                <a:gd name="connsiteX10" fmla="*/ 967256 w 6236948"/>
                <a:gd name="connsiteY10" fmla="*/ 2642774 h 3271755"/>
                <a:gd name="connsiteX11" fmla="*/ 745262 w 6236948"/>
                <a:gd name="connsiteY11" fmla="*/ 2568776 h 3271755"/>
                <a:gd name="connsiteX12" fmla="*/ 565554 w 6236948"/>
                <a:gd name="connsiteY12" fmla="*/ 2484208 h 3271755"/>
                <a:gd name="connsiteX13" fmla="*/ 0 w 6236948"/>
                <a:gd name="connsiteY13" fmla="*/ 2156504 h 3271755"/>
                <a:gd name="connsiteX14" fmla="*/ 1733660 w 6236948"/>
                <a:gd name="connsiteY14" fmla="*/ 1543380 h 3271755"/>
                <a:gd name="connsiteX15" fmla="*/ 3763311 w 6236948"/>
                <a:gd name="connsiteY15" fmla="*/ 835116 h 3271755"/>
                <a:gd name="connsiteX16" fmla="*/ 6115380 w 6236948"/>
                <a:gd name="connsiteY16" fmla="*/ 0 h 3271755"/>
                <a:gd name="connsiteX17" fmla="*/ 6189378 w 6236948"/>
                <a:gd name="connsiteY17" fmla="*/ 31713 h 3271755"/>
                <a:gd name="connsiteX18" fmla="*/ 6236948 w 6236948"/>
                <a:gd name="connsiteY18" fmla="*/ 58141 h 3271755"/>
                <a:gd name="connsiteX19" fmla="*/ 6051954 w 6236948"/>
                <a:gd name="connsiteY19" fmla="*/ 147995 h 3271755"/>
                <a:gd name="connsiteX20" fmla="*/ 5740106 w 6236948"/>
                <a:gd name="connsiteY20" fmla="*/ 301276 h 3271755"/>
                <a:gd name="connsiteX21" fmla="*/ 5396546 w 6236948"/>
                <a:gd name="connsiteY21" fmla="*/ 465128 h 3271755"/>
                <a:gd name="connsiteX22" fmla="*/ 5269693 w 6236948"/>
                <a:gd name="connsiteY22" fmla="*/ 517983 h 3271755"/>
                <a:gd name="connsiteX23" fmla="*/ 5200980 w 6236948"/>
                <a:gd name="connsiteY23" fmla="*/ 539126 h 3271755"/>
                <a:gd name="connsiteX24" fmla="*/ 5137554 w 6236948"/>
                <a:gd name="connsiteY24" fmla="*/ 581410 h 3271755"/>
                <a:gd name="connsiteX25" fmla="*/ 5095269 w 6236948"/>
                <a:gd name="connsiteY25" fmla="*/ 613123 h 3271755"/>
                <a:gd name="connsiteX26" fmla="*/ 5042414 w 6236948"/>
                <a:gd name="connsiteY26" fmla="*/ 613123 h 3271755"/>
                <a:gd name="connsiteX27" fmla="*/ 4920846 w 6236948"/>
                <a:gd name="connsiteY27" fmla="*/ 650122 h 3271755"/>
                <a:gd name="connsiteX28" fmla="*/ 4778137 w 6236948"/>
                <a:gd name="connsiteY28" fmla="*/ 702978 h 3271755"/>
                <a:gd name="connsiteX29" fmla="*/ 4482146 w 6236948"/>
                <a:gd name="connsiteY29" fmla="*/ 808689 h 3271755"/>
                <a:gd name="connsiteX30" fmla="*/ 4371149 w 6236948"/>
                <a:gd name="connsiteY30" fmla="*/ 835116 h 3271755"/>
                <a:gd name="connsiteX31" fmla="*/ 4328865 w 6236948"/>
                <a:gd name="connsiteY31" fmla="*/ 861544 h 3271755"/>
                <a:gd name="connsiteX32" fmla="*/ 4249582 w 6236948"/>
                <a:gd name="connsiteY32" fmla="*/ 887972 h 3271755"/>
                <a:gd name="connsiteX33" fmla="*/ 4180869 w 6236948"/>
                <a:gd name="connsiteY33" fmla="*/ 887972 h 3271755"/>
                <a:gd name="connsiteX34" fmla="*/ 4117443 w 6236948"/>
                <a:gd name="connsiteY34" fmla="*/ 898543 h 3271755"/>
                <a:gd name="connsiteX35" fmla="*/ 4064587 w 6236948"/>
                <a:gd name="connsiteY35" fmla="*/ 930256 h 3271755"/>
                <a:gd name="connsiteX36" fmla="*/ 3969448 w 6236948"/>
                <a:gd name="connsiteY36" fmla="*/ 993683 h 3271755"/>
                <a:gd name="connsiteX37" fmla="*/ 3853165 w 6236948"/>
                <a:gd name="connsiteY37" fmla="*/ 1051824 h 3271755"/>
                <a:gd name="connsiteX38" fmla="*/ 3705170 w 6236948"/>
                <a:gd name="connsiteY38" fmla="*/ 1152249 h 3271755"/>
                <a:gd name="connsiteX39" fmla="*/ 3673457 w 6236948"/>
                <a:gd name="connsiteY39" fmla="*/ 1199819 h 3271755"/>
                <a:gd name="connsiteX40" fmla="*/ 3673457 w 6236948"/>
                <a:gd name="connsiteY40" fmla="*/ 1257960 h 3271755"/>
                <a:gd name="connsiteX41" fmla="*/ 3689313 w 6236948"/>
                <a:gd name="connsiteY41" fmla="*/ 1279102 h 3271755"/>
                <a:gd name="connsiteX42" fmla="*/ 3684028 w 6236948"/>
                <a:gd name="connsiteY42" fmla="*/ 1342529 h 3271755"/>
                <a:gd name="connsiteX43" fmla="*/ 3657600 w 6236948"/>
                <a:gd name="connsiteY43" fmla="*/ 1379528 h 3271755"/>
                <a:gd name="connsiteX44" fmla="*/ 3594174 w 6236948"/>
                <a:gd name="connsiteY44" fmla="*/ 1421812 h 3271755"/>
                <a:gd name="connsiteX45" fmla="*/ 3551889 w 6236948"/>
                <a:gd name="connsiteY45" fmla="*/ 1453526 h 3271755"/>
                <a:gd name="connsiteX46" fmla="*/ 3388037 w 6236948"/>
                <a:gd name="connsiteY46" fmla="*/ 1453526 h 3271755"/>
                <a:gd name="connsiteX47" fmla="*/ 3213614 w 6236948"/>
                <a:gd name="connsiteY47" fmla="*/ 1427098 h 3271755"/>
                <a:gd name="connsiteX48" fmla="*/ 3113189 w 6236948"/>
                <a:gd name="connsiteY48" fmla="*/ 1437669 h 3271755"/>
                <a:gd name="connsiteX49" fmla="*/ 2975764 w 6236948"/>
                <a:gd name="connsiteY49" fmla="*/ 1437669 h 3271755"/>
                <a:gd name="connsiteX50" fmla="*/ 2822483 w 6236948"/>
                <a:gd name="connsiteY50" fmla="*/ 1442954 h 3271755"/>
                <a:gd name="connsiteX51" fmla="*/ 2722058 w 6236948"/>
                <a:gd name="connsiteY51" fmla="*/ 1474668 h 3271755"/>
                <a:gd name="connsiteX52" fmla="*/ 2552920 w 6236948"/>
                <a:gd name="connsiteY52" fmla="*/ 1543380 h 3271755"/>
                <a:gd name="connsiteX53" fmla="*/ 2394354 w 6236948"/>
                <a:gd name="connsiteY53" fmla="*/ 1612092 h 3271755"/>
                <a:gd name="connsiteX54" fmla="*/ 2325642 w 6236948"/>
                <a:gd name="connsiteY54" fmla="*/ 1643805 h 3271755"/>
                <a:gd name="connsiteX55" fmla="*/ 2293928 w 6236948"/>
                <a:gd name="connsiteY55" fmla="*/ 1670233 h 3271755"/>
                <a:gd name="connsiteX56" fmla="*/ 2278072 w 6236948"/>
                <a:gd name="connsiteY56" fmla="*/ 1670233 h 3271755"/>
                <a:gd name="connsiteX57" fmla="*/ 2204074 w 6236948"/>
                <a:gd name="connsiteY57" fmla="*/ 1686090 h 3271755"/>
                <a:gd name="connsiteX58" fmla="*/ 2151219 w 6236948"/>
                <a:gd name="connsiteY58" fmla="*/ 1691375 h 3271755"/>
                <a:gd name="connsiteX59" fmla="*/ 2050793 w 6236948"/>
                <a:gd name="connsiteY59" fmla="*/ 1723089 h 3271755"/>
                <a:gd name="connsiteX60" fmla="*/ 1855228 w 6236948"/>
                <a:gd name="connsiteY60" fmla="*/ 1818228 h 3271755"/>
                <a:gd name="connsiteX61" fmla="*/ 1728375 w 6236948"/>
                <a:gd name="connsiteY61" fmla="*/ 1929225 h 3271755"/>
                <a:gd name="connsiteX62" fmla="*/ 1601522 w 6236948"/>
                <a:gd name="connsiteY62" fmla="*/ 2061364 h 3271755"/>
                <a:gd name="connsiteX63" fmla="*/ 1548666 w 6236948"/>
                <a:gd name="connsiteY63" fmla="*/ 2156504 h 3271755"/>
                <a:gd name="connsiteX64" fmla="*/ 1522238 w 6236948"/>
                <a:gd name="connsiteY64" fmla="*/ 2225216 h 3271755"/>
                <a:gd name="connsiteX65" fmla="*/ 1538095 w 6236948"/>
                <a:gd name="connsiteY65" fmla="*/ 2346783 h 3271755"/>
                <a:gd name="connsiteX66" fmla="*/ 1580379 w 6236948"/>
                <a:gd name="connsiteY66" fmla="*/ 2447209 h 3271755"/>
                <a:gd name="connsiteX67" fmla="*/ 1649091 w 6236948"/>
                <a:gd name="connsiteY67" fmla="*/ 2510635 h 3271755"/>
                <a:gd name="connsiteX68" fmla="*/ 1696661 w 6236948"/>
                <a:gd name="connsiteY68" fmla="*/ 2537063 h 3271755"/>
                <a:gd name="connsiteX69" fmla="*/ 1754802 w 6236948"/>
                <a:gd name="connsiteY69" fmla="*/ 2595204 h 3271755"/>
                <a:gd name="connsiteX70" fmla="*/ 1754802 w 6236948"/>
                <a:gd name="connsiteY70" fmla="*/ 2595204 h 3271755"/>
                <a:gd name="connsiteX71" fmla="*/ 1839371 w 6236948"/>
                <a:gd name="connsiteY71" fmla="*/ 2632203 h 3271755"/>
                <a:gd name="connsiteX72" fmla="*/ 1934511 w 6236948"/>
                <a:gd name="connsiteY72" fmla="*/ 2621632 h 3271755"/>
                <a:gd name="connsiteX73" fmla="*/ 2087792 w 6236948"/>
                <a:gd name="connsiteY73" fmla="*/ 2653345 h 3271755"/>
                <a:gd name="connsiteX74" fmla="*/ 2251644 w 6236948"/>
                <a:gd name="connsiteY74" fmla="*/ 2685059 h 3271755"/>
                <a:gd name="connsiteX75" fmla="*/ 2452495 w 6236948"/>
                <a:gd name="connsiteY75" fmla="*/ 2727343 h 3271755"/>
                <a:gd name="connsiteX76" fmla="*/ 2642775 w 6236948"/>
                <a:gd name="connsiteY76" fmla="*/ 2764342 h 3271755"/>
                <a:gd name="connsiteX77" fmla="*/ 2790770 w 6236948"/>
                <a:gd name="connsiteY77" fmla="*/ 2790769 h 3271755"/>
                <a:gd name="connsiteX78" fmla="*/ 2912338 w 6236948"/>
                <a:gd name="connsiteY78" fmla="*/ 2848911 h 3271755"/>
                <a:gd name="connsiteX79" fmla="*/ 2975764 w 6236948"/>
                <a:gd name="connsiteY79" fmla="*/ 2933479 h 3271755"/>
                <a:gd name="connsiteX80" fmla="*/ 3033905 w 6236948"/>
                <a:gd name="connsiteY80" fmla="*/ 2996906 h 3271755"/>
                <a:gd name="connsiteX0" fmla="*/ 3033905 w 6236948"/>
                <a:gd name="connsiteY0" fmla="*/ 2996906 h 3271755"/>
                <a:gd name="connsiteX1" fmla="*/ 3065618 w 6236948"/>
                <a:gd name="connsiteY1" fmla="*/ 3023333 h 3271755"/>
                <a:gd name="connsiteX2" fmla="*/ 3028620 w 6236948"/>
                <a:gd name="connsiteY2" fmla="*/ 3049761 h 3271755"/>
                <a:gd name="connsiteX3" fmla="*/ 2922907 w 6236948"/>
                <a:gd name="connsiteY3" fmla="*/ 3123759 h 3271755"/>
                <a:gd name="connsiteX4" fmla="*/ 2780199 w 6236948"/>
                <a:gd name="connsiteY4" fmla="*/ 3181900 h 3271755"/>
                <a:gd name="connsiteX5" fmla="*/ 2563492 w 6236948"/>
                <a:gd name="connsiteY5" fmla="*/ 3271755 h 3271755"/>
                <a:gd name="connsiteX6" fmla="*/ 2198789 w 6236948"/>
                <a:gd name="connsiteY6" fmla="*/ 3139615 h 3271755"/>
                <a:gd name="connsiteX7" fmla="*/ 1934511 w 6236948"/>
                <a:gd name="connsiteY7" fmla="*/ 3023334 h 3271755"/>
                <a:gd name="connsiteX8" fmla="*/ 1754802 w 6236948"/>
                <a:gd name="connsiteY8" fmla="*/ 2954622 h 3271755"/>
                <a:gd name="connsiteX9" fmla="*/ 1495811 w 6236948"/>
                <a:gd name="connsiteY9" fmla="*/ 2859482 h 3271755"/>
                <a:gd name="connsiteX10" fmla="*/ 967256 w 6236948"/>
                <a:gd name="connsiteY10" fmla="*/ 2642774 h 3271755"/>
                <a:gd name="connsiteX11" fmla="*/ 745262 w 6236948"/>
                <a:gd name="connsiteY11" fmla="*/ 2568776 h 3271755"/>
                <a:gd name="connsiteX12" fmla="*/ 565554 w 6236948"/>
                <a:gd name="connsiteY12" fmla="*/ 2484208 h 3271755"/>
                <a:gd name="connsiteX13" fmla="*/ 343561 w 6236948"/>
                <a:gd name="connsiteY13" fmla="*/ 2420781 h 3271755"/>
                <a:gd name="connsiteX14" fmla="*/ 0 w 6236948"/>
                <a:gd name="connsiteY14" fmla="*/ 2156504 h 3271755"/>
                <a:gd name="connsiteX15" fmla="*/ 1733660 w 6236948"/>
                <a:gd name="connsiteY15" fmla="*/ 1543380 h 3271755"/>
                <a:gd name="connsiteX16" fmla="*/ 3763311 w 6236948"/>
                <a:gd name="connsiteY16" fmla="*/ 835116 h 3271755"/>
                <a:gd name="connsiteX17" fmla="*/ 6115380 w 6236948"/>
                <a:gd name="connsiteY17" fmla="*/ 0 h 3271755"/>
                <a:gd name="connsiteX18" fmla="*/ 6189378 w 6236948"/>
                <a:gd name="connsiteY18" fmla="*/ 31713 h 3271755"/>
                <a:gd name="connsiteX19" fmla="*/ 6236948 w 6236948"/>
                <a:gd name="connsiteY19" fmla="*/ 58141 h 3271755"/>
                <a:gd name="connsiteX20" fmla="*/ 6051954 w 6236948"/>
                <a:gd name="connsiteY20" fmla="*/ 147995 h 3271755"/>
                <a:gd name="connsiteX21" fmla="*/ 5740106 w 6236948"/>
                <a:gd name="connsiteY21" fmla="*/ 301276 h 3271755"/>
                <a:gd name="connsiteX22" fmla="*/ 5396546 w 6236948"/>
                <a:gd name="connsiteY22" fmla="*/ 465128 h 3271755"/>
                <a:gd name="connsiteX23" fmla="*/ 5269693 w 6236948"/>
                <a:gd name="connsiteY23" fmla="*/ 517983 h 3271755"/>
                <a:gd name="connsiteX24" fmla="*/ 5200980 w 6236948"/>
                <a:gd name="connsiteY24" fmla="*/ 539126 h 3271755"/>
                <a:gd name="connsiteX25" fmla="*/ 5137554 w 6236948"/>
                <a:gd name="connsiteY25" fmla="*/ 581410 h 3271755"/>
                <a:gd name="connsiteX26" fmla="*/ 5095269 w 6236948"/>
                <a:gd name="connsiteY26" fmla="*/ 613123 h 3271755"/>
                <a:gd name="connsiteX27" fmla="*/ 5042414 w 6236948"/>
                <a:gd name="connsiteY27" fmla="*/ 613123 h 3271755"/>
                <a:gd name="connsiteX28" fmla="*/ 4920846 w 6236948"/>
                <a:gd name="connsiteY28" fmla="*/ 650122 h 3271755"/>
                <a:gd name="connsiteX29" fmla="*/ 4778137 w 6236948"/>
                <a:gd name="connsiteY29" fmla="*/ 702978 h 3271755"/>
                <a:gd name="connsiteX30" fmla="*/ 4482146 w 6236948"/>
                <a:gd name="connsiteY30" fmla="*/ 808689 h 3271755"/>
                <a:gd name="connsiteX31" fmla="*/ 4371149 w 6236948"/>
                <a:gd name="connsiteY31" fmla="*/ 835116 h 3271755"/>
                <a:gd name="connsiteX32" fmla="*/ 4328865 w 6236948"/>
                <a:gd name="connsiteY32" fmla="*/ 861544 h 3271755"/>
                <a:gd name="connsiteX33" fmla="*/ 4249582 w 6236948"/>
                <a:gd name="connsiteY33" fmla="*/ 887972 h 3271755"/>
                <a:gd name="connsiteX34" fmla="*/ 4180869 w 6236948"/>
                <a:gd name="connsiteY34" fmla="*/ 887972 h 3271755"/>
                <a:gd name="connsiteX35" fmla="*/ 4117443 w 6236948"/>
                <a:gd name="connsiteY35" fmla="*/ 898543 h 3271755"/>
                <a:gd name="connsiteX36" fmla="*/ 4064587 w 6236948"/>
                <a:gd name="connsiteY36" fmla="*/ 930256 h 3271755"/>
                <a:gd name="connsiteX37" fmla="*/ 3969448 w 6236948"/>
                <a:gd name="connsiteY37" fmla="*/ 993683 h 3271755"/>
                <a:gd name="connsiteX38" fmla="*/ 3853165 w 6236948"/>
                <a:gd name="connsiteY38" fmla="*/ 1051824 h 3271755"/>
                <a:gd name="connsiteX39" fmla="*/ 3705170 w 6236948"/>
                <a:gd name="connsiteY39" fmla="*/ 1152249 h 3271755"/>
                <a:gd name="connsiteX40" fmla="*/ 3673457 w 6236948"/>
                <a:gd name="connsiteY40" fmla="*/ 1199819 h 3271755"/>
                <a:gd name="connsiteX41" fmla="*/ 3673457 w 6236948"/>
                <a:gd name="connsiteY41" fmla="*/ 1257960 h 3271755"/>
                <a:gd name="connsiteX42" fmla="*/ 3689313 w 6236948"/>
                <a:gd name="connsiteY42" fmla="*/ 1279102 h 3271755"/>
                <a:gd name="connsiteX43" fmla="*/ 3684028 w 6236948"/>
                <a:gd name="connsiteY43" fmla="*/ 1342529 h 3271755"/>
                <a:gd name="connsiteX44" fmla="*/ 3657600 w 6236948"/>
                <a:gd name="connsiteY44" fmla="*/ 1379528 h 3271755"/>
                <a:gd name="connsiteX45" fmla="*/ 3594174 w 6236948"/>
                <a:gd name="connsiteY45" fmla="*/ 1421812 h 3271755"/>
                <a:gd name="connsiteX46" fmla="*/ 3551889 w 6236948"/>
                <a:gd name="connsiteY46" fmla="*/ 1453526 h 3271755"/>
                <a:gd name="connsiteX47" fmla="*/ 3388037 w 6236948"/>
                <a:gd name="connsiteY47" fmla="*/ 1453526 h 3271755"/>
                <a:gd name="connsiteX48" fmla="*/ 3213614 w 6236948"/>
                <a:gd name="connsiteY48" fmla="*/ 1427098 h 3271755"/>
                <a:gd name="connsiteX49" fmla="*/ 3113189 w 6236948"/>
                <a:gd name="connsiteY49" fmla="*/ 1437669 h 3271755"/>
                <a:gd name="connsiteX50" fmla="*/ 2975764 w 6236948"/>
                <a:gd name="connsiteY50" fmla="*/ 1437669 h 3271755"/>
                <a:gd name="connsiteX51" fmla="*/ 2822483 w 6236948"/>
                <a:gd name="connsiteY51" fmla="*/ 1442954 h 3271755"/>
                <a:gd name="connsiteX52" fmla="*/ 2722058 w 6236948"/>
                <a:gd name="connsiteY52" fmla="*/ 1474668 h 3271755"/>
                <a:gd name="connsiteX53" fmla="*/ 2552920 w 6236948"/>
                <a:gd name="connsiteY53" fmla="*/ 1543380 h 3271755"/>
                <a:gd name="connsiteX54" fmla="*/ 2394354 w 6236948"/>
                <a:gd name="connsiteY54" fmla="*/ 1612092 h 3271755"/>
                <a:gd name="connsiteX55" fmla="*/ 2325642 w 6236948"/>
                <a:gd name="connsiteY55" fmla="*/ 1643805 h 3271755"/>
                <a:gd name="connsiteX56" fmla="*/ 2293928 w 6236948"/>
                <a:gd name="connsiteY56" fmla="*/ 1670233 h 3271755"/>
                <a:gd name="connsiteX57" fmla="*/ 2278072 w 6236948"/>
                <a:gd name="connsiteY57" fmla="*/ 1670233 h 3271755"/>
                <a:gd name="connsiteX58" fmla="*/ 2204074 w 6236948"/>
                <a:gd name="connsiteY58" fmla="*/ 1686090 h 3271755"/>
                <a:gd name="connsiteX59" fmla="*/ 2151219 w 6236948"/>
                <a:gd name="connsiteY59" fmla="*/ 1691375 h 3271755"/>
                <a:gd name="connsiteX60" fmla="*/ 2050793 w 6236948"/>
                <a:gd name="connsiteY60" fmla="*/ 1723089 h 3271755"/>
                <a:gd name="connsiteX61" fmla="*/ 1855228 w 6236948"/>
                <a:gd name="connsiteY61" fmla="*/ 1818228 h 3271755"/>
                <a:gd name="connsiteX62" fmla="*/ 1728375 w 6236948"/>
                <a:gd name="connsiteY62" fmla="*/ 1929225 h 3271755"/>
                <a:gd name="connsiteX63" fmla="*/ 1601522 w 6236948"/>
                <a:gd name="connsiteY63" fmla="*/ 2061364 h 3271755"/>
                <a:gd name="connsiteX64" fmla="*/ 1548666 w 6236948"/>
                <a:gd name="connsiteY64" fmla="*/ 2156504 h 3271755"/>
                <a:gd name="connsiteX65" fmla="*/ 1522238 w 6236948"/>
                <a:gd name="connsiteY65" fmla="*/ 2225216 h 3271755"/>
                <a:gd name="connsiteX66" fmla="*/ 1538095 w 6236948"/>
                <a:gd name="connsiteY66" fmla="*/ 2346783 h 3271755"/>
                <a:gd name="connsiteX67" fmla="*/ 1580379 w 6236948"/>
                <a:gd name="connsiteY67" fmla="*/ 2447209 h 3271755"/>
                <a:gd name="connsiteX68" fmla="*/ 1649091 w 6236948"/>
                <a:gd name="connsiteY68" fmla="*/ 2510635 h 3271755"/>
                <a:gd name="connsiteX69" fmla="*/ 1696661 w 6236948"/>
                <a:gd name="connsiteY69" fmla="*/ 2537063 h 3271755"/>
                <a:gd name="connsiteX70" fmla="*/ 1754802 w 6236948"/>
                <a:gd name="connsiteY70" fmla="*/ 2595204 h 3271755"/>
                <a:gd name="connsiteX71" fmla="*/ 1754802 w 6236948"/>
                <a:gd name="connsiteY71" fmla="*/ 2595204 h 3271755"/>
                <a:gd name="connsiteX72" fmla="*/ 1839371 w 6236948"/>
                <a:gd name="connsiteY72" fmla="*/ 2632203 h 3271755"/>
                <a:gd name="connsiteX73" fmla="*/ 1934511 w 6236948"/>
                <a:gd name="connsiteY73" fmla="*/ 2621632 h 3271755"/>
                <a:gd name="connsiteX74" fmla="*/ 2087792 w 6236948"/>
                <a:gd name="connsiteY74" fmla="*/ 2653345 h 3271755"/>
                <a:gd name="connsiteX75" fmla="*/ 2251644 w 6236948"/>
                <a:gd name="connsiteY75" fmla="*/ 2685059 h 3271755"/>
                <a:gd name="connsiteX76" fmla="*/ 2452495 w 6236948"/>
                <a:gd name="connsiteY76" fmla="*/ 2727343 h 3271755"/>
                <a:gd name="connsiteX77" fmla="*/ 2642775 w 6236948"/>
                <a:gd name="connsiteY77" fmla="*/ 2764342 h 3271755"/>
                <a:gd name="connsiteX78" fmla="*/ 2790770 w 6236948"/>
                <a:gd name="connsiteY78" fmla="*/ 2790769 h 3271755"/>
                <a:gd name="connsiteX79" fmla="*/ 2912338 w 6236948"/>
                <a:gd name="connsiteY79" fmla="*/ 2848911 h 3271755"/>
                <a:gd name="connsiteX80" fmla="*/ 2975764 w 6236948"/>
                <a:gd name="connsiteY80" fmla="*/ 2933479 h 3271755"/>
                <a:gd name="connsiteX81" fmla="*/ 3033905 w 6236948"/>
                <a:gd name="connsiteY81" fmla="*/ 2996906 h 3271755"/>
                <a:gd name="connsiteX0" fmla="*/ 3033905 w 6236948"/>
                <a:gd name="connsiteY0" fmla="*/ 2996906 h 3271755"/>
                <a:gd name="connsiteX1" fmla="*/ 3065618 w 6236948"/>
                <a:gd name="connsiteY1" fmla="*/ 3023333 h 3271755"/>
                <a:gd name="connsiteX2" fmla="*/ 3028620 w 6236948"/>
                <a:gd name="connsiteY2" fmla="*/ 3049761 h 3271755"/>
                <a:gd name="connsiteX3" fmla="*/ 2922907 w 6236948"/>
                <a:gd name="connsiteY3" fmla="*/ 3123759 h 3271755"/>
                <a:gd name="connsiteX4" fmla="*/ 2780199 w 6236948"/>
                <a:gd name="connsiteY4" fmla="*/ 3181900 h 3271755"/>
                <a:gd name="connsiteX5" fmla="*/ 2563492 w 6236948"/>
                <a:gd name="connsiteY5" fmla="*/ 3271755 h 3271755"/>
                <a:gd name="connsiteX6" fmla="*/ 2198789 w 6236948"/>
                <a:gd name="connsiteY6" fmla="*/ 3139615 h 3271755"/>
                <a:gd name="connsiteX7" fmla="*/ 1934511 w 6236948"/>
                <a:gd name="connsiteY7" fmla="*/ 3023334 h 3271755"/>
                <a:gd name="connsiteX8" fmla="*/ 1754802 w 6236948"/>
                <a:gd name="connsiteY8" fmla="*/ 2954622 h 3271755"/>
                <a:gd name="connsiteX9" fmla="*/ 1495811 w 6236948"/>
                <a:gd name="connsiteY9" fmla="*/ 2859482 h 3271755"/>
                <a:gd name="connsiteX10" fmla="*/ 967256 w 6236948"/>
                <a:gd name="connsiteY10" fmla="*/ 2642774 h 3271755"/>
                <a:gd name="connsiteX11" fmla="*/ 745262 w 6236948"/>
                <a:gd name="connsiteY11" fmla="*/ 2568776 h 3271755"/>
                <a:gd name="connsiteX12" fmla="*/ 565554 w 6236948"/>
                <a:gd name="connsiteY12" fmla="*/ 2484208 h 3271755"/>
                <a:gd name="connsiteX13" fmla="*/ 449272 w 6236948"/>
                <a:gd name="connsiteY13" fmla="*/ 2468351 h 3271755"/>
                <a:gd name="connsiteX14" fmla="*/ 343561 w 6236948"/>
                <a:gd name="connsiteY14" fmla="*/ 2420781 h 3271755"/>
                <a:gd name="connsiteX15" fmla="*/ 0 w 6236948"/>
                <a:gd name="connsiteY15" fmla="*/ 2156504 h 3271755"/>
                <a:gd name="connsiteX16" fmla="*/ 1733660 w 6236948"/>
                <a:gd name="connsiteY16" fmla="*/ 1543380 h 3271755"/>
                <a:gd name="connsiteX17" fmla="*/ 3763311 w 6236948"/>
                <a:gd name="connsiteY17" fmla="*/ 835116 h 3271755"/>
                <a:gd name="connsiteX18" fmla="*/ 6115380 w 6236948"/>
                <a:gd name="connsiteY18" fmla="*/ 0 h 3271755"/>
                <a:gd name="connsiteX19" fmla="*/ 6189378 w 6236948"/>
                <a:gd name="connsiteY19" fmla="*/ 31713 h 3271755"/>
                <a:gd name="connsiteX20" fmla="*/ 6236948 w 6236948"/>
                <a:gd name="connsiteY20" fmla="*/ 58141 h 3271755"/>
                <a:gd name="connsiteX21" fmla="*/ 6051954 w 6236948"/>
                <a:gd name="connsiteY21" fmla="*/ 147995 h 3271755"/>
                <a:gd name="connsiteX22" fmla="*/ 5740106 w 6236948"/>
                <a:gd name="connsiteY22" fmla="*/ 301276 h 3271755"/>
                <a:gd name="connsiteX23" fmla="*/ 5396546 w 6236948"/>
                <a:gd name="connsiteY23" fmla="*/ 465128 h 3271755"/>
                <a:gd name="connsiteX24" fmla="*/ 5269693 w 6236948"/>
                <a:gd name="connsiteY24" fmla="*/ 517983 h 3271755"/>
                <a:gd name="connsiteX25" fmla="*/ 5200980 w 6236948"/>
                <a:gd name="connsiteY25" fmla="*/ 539126 h 3271755"/>
                <a:gd name="connsiteX26" fmla="*/ 5137554 w 6236948"/>
                <a:gd name="connsiteY26" fmla="*/ 581410 h 3271755"/>
                <a:gd name="connsiteX27" fmla="*/ 5095269 w 6236948"/>
                <a:gd name="connsiteY27" fmla="*/ 613123 h 3271755"/>
                <a:gd name="connsiteX28" fmla="*/ 5042414 w 6236948"/>
                <a:gd name="connsiteY28" fmla="*/ 613123 h 3271755"/>
                <a:gd name="connsiteX29" fmla="*/ 4920846 w 6236948"/>
                <a:gd name="connsiteY29" fmla="*/ 650122 h 3271755"/>
                <a:gd name="connsiteX30" fmla="*/ 4778137 w 6236948"/>
                <a:gd name="connsiteY30" fmla="*/ 702978 h 3271755"/>
                <a:gd name="connsiteX31" fmla="*/ 4482146 w 6236948"/>
                <a:gd name="connsiteY31" fmla="*/ 808689 h 3271755"/>
                <a:gd name="connsiteX32" fmla="*/ 4371149 w 6236948"/>
                <a:gd name="connsiteY32" fmla="*/ 835116 h 3271755"/>
                <a:gd name="connsiteX33" fmla="*/ 4328865 w 6236948"/>
                <a:gd name="connsiteY33" fmla="*/ 861544 h 3271755"/>
                <a:gd name="connsiteX34" fmla="*/ 4249582 w 6236948"/>
                <a:gd name="connsiteY34" fmla="*/ 887972 h 3271755"/>
                <a:gd name="connsiteX35" fmla="*/ 4180869 w 6236948"/>
                <a:gd name="connsiteY35" fmla="*/ 887972 h 3271755"/>
                <a:gd name="connsiteX36" fmla="*/ 4117443 w 6236948"/>
                <a:gd name="connsiteY36" fmla="*/ 898543 h 3271755"/>
                <a:gd name="connsiteX37" fmla="*/ 4064587 w 6236948"/>
                <a:gd name="connsiteY37" fmla="*/ 930256 h 3271755"/>
                <a:gd name="connsiteX38" fmla="*/ 3969448 w 6236948"/>
                <a:gd name="connsiteY38" fmla="*/ 993683 h 3271755"/>
                <a:gd name="connsiteX39" fmla="*/ 3853165 w 6236948"/>
                <a:gd name="connsiteY39" fmla="*/ 1051824 h 3271755"/>
                <a:gd name="connsiteX40" fmla="*/ 3705170 w 6236948"/>
                <a:gd name="connsiteY40" fmla="*/ 1152249 h 3271755"/>
                <a:gd name="connsiteX41" fmla="*/ 3673457 w 6236948"/>
                <a:gd name="connsiteY41" fmla="*/ 1199819 h 3271755"/>
                <a:gd name="connsiteX42" fmla="*/ 3673457 w 6236948"/>
                <a:gd name="connsiteY42" fmla="*/ 1257960 h 3271755"/>
                <a:gd name="connsiteX43" fmla="*/ 3689313 w 6236948"/>
                <a:gd name="connsiteY43" fmla="*/ 1279102 h 3271755"/>
                <a:gd name="connsiteX44" fmla="*/ 3684028 w 6236948"/>
                <a:gd name="connsiteY44" fmla="*/ 1342529 h 3271755"/>
                <a:gd name="connsiteX45" fmla="*/ 3657600 w 6236948"/>
                <a:gd name="connsiteY45" fmla="*/ 1379528 h 3271755"/>
                <a:gd name="connsiteX46" fmla="*/ 3594174 w 6236948"/>
                <a:gd name="connsiteY46" fmla="*/ 1421812 h 3271755"/>
                <a:gd name="connsiteX47" fmla="*/ 3551889 w 6236948"/>
                <a:gd name="connsiteY47" fmla="*/ 1453526 h 3271755"/>
                <a:gd name="connsiteX48" fmla="*/ 3388037 w 6236948"/>
                <a:gd name="connsiteY48" fmla="*/ 1453526 h 3271755"/>
                <a:gd name="connsiteX49" fmla="*/ 3213614 w 6236948"/>
                <a:gd name="connsiteY49" fmla="*/ 1427098 h 3271755"/>
                <a:gd name="connsiteX50" fmla="*/ 3113189 w 6236948"/>
                <a:gd name="connsiteY50" fmla="*/ 1437669 h 3271755"/>
                <a:gd name="connsiteX51" fmla="*/ 2975764 w 6236948"/>
                <a:gd name="connsiteY51" fmla="*/ 1437669 h 3271755"/>
                <a:gd name="connsiteX52" fmla="*/ 2822483 w 6236948"/>
                <a:gd name="connsiteY52" fmla="*/ 1442954 h 3271755"/>
                <a:gd name="connsiteX53" fmla="*/ 2722058 w 6236948"/>
                <a:gd name="connsiteY53" fmla="*/ 1474668 h 3271755"/>
                <a:gd name="connsiteX54" fmla="*/ 2552920 w 6236948"/>
                <a:gd name="connsiteY54" fmla="*/ 1543380 h 3271755"/>
                <a:gd name="connsiteX55" fmla="*/ 2394354 w 6236948"/>
                <a:gd name="connsiteY55" fmla="*/ 1612092 h 3271755"/>
                <a:gd name="connsiteX56" fmla="*/ 2325642 w 6236948"/>
                <a:gd name="connsiteY56" fmla="*/ 1643805 h 3271755"/>
                <a:gd name="connsiteX57" fmla="*/ 2293928 w 6236948"/>
                <a:gd name="connsiteY57" fmla="*/ 1670233 h 3271755"/>
                <a:gd name="connsiteX58" fmla="*/ 2278072 w 6236948"/>
                <a:gd name="connsiteY58" fmla="*/ 1670233 h 3271755"/>
                <a:gd name="connsiteX59" fmla="*/ 2204074 w 6236948"/>
                <a:gd name="connsiteY59" fmla="*/ 1686090 h 3271755"/>
                <a:gd name="connsiteX60" fmla="*/ 2151219 w 6236948"/>
                <a:gd name="connsiteY60" fmla="*/ 1691375 h 3271755"/>
                <a:gd name="connsiteX61" fmla="*/ 2050793 w 6236948"/>
                <a:gd name="connsiteY61" fmla="*/ 1723089 h 3271755"/>
                <a:gd name="connsiteX62" fmla="*/ 1855228 w 6236948"/>
                <a:gd name="connsiteY62" fmla="*/ 1818228 h 3271755"/>
                <a:gd name="connsiteX63" fmla="*/ 1728375 w 6236948"/>
                <a:gd name="connsiteY63" fmla="*/ 1929225 h 3271755"/>
                <a:gd name="connsiteX64" fmla="*/ 1601522 w 6236948"/>
                <a:gd name="connsiteY64" fmla="*/ 2061364 h 3271755"/>
                <a:gd name="connsiteX65" fmla="*/ 1548666 w 6236948"/>
                <a:gd name="connsiteY65" fmla="*/ 2156504 h 3271755"/>
                <a:gd name="connsiteX66" fmla="*/ 1522238 w 6236948"/>
                <a:gd name="connsiteY66" fmla="*/ 2225216 h 3271755"/>
                <a:gd name="connsiteX67" fmla="*/ 1538095 w 6236948"/>
                <a:gd name="connsiteY67" fmla="*/ 2346783 h 3271755"/>
                <a:gd name="connsiteX68" fmla="*/ 1580379 w 6236948"/>
                <a:gd name="connsiteY68" fmla="*/ 2447209 h 3271755"/>
                <a:gd name="connsiteX69" fmla="*/ 1649091 w 6236948"/>
                <a:gd name="connsiteY69" fmla="*/ 2510635 h 3271755"/>
                <a:gd name="connsiteX70" fmla="*/ 1696661 w 6236948"/>
                <a:gd name="connsiteY70" fmla="*/ 2537063 h 3271755"/>
                <a:gd name="connsiteX71" fmla="*/ 1754802 w 6236948"/>
                <a:gd name="connsiteY71" fmla="*/ 2595204 h 3271755"/>
                <a:gd name="connsiteX72" fmla="*/ 1754802 w 6236948"/>
                <a:gd name="connsiteY72" fmla="*/ 2595204 h 3271755"/>
                <a:gd name="connsiteX73" fmla="*/ 1839371 w 6236948"/>
                <a:gd name="connsiteY73" fmla="*/ 2632203 h 3271755"/>
                <a:gd name="connsiteX74" fmla="*/ 1934511 w 6236948"/>
                <a:gd name="connsiteY74" fmla="*/ 2621632 h 3271755"/>
                <a:gd name="connsiteX75" fmla="*/ 2087792 w 6236948"/>
                <a:gd name="connsiteY75" fmla="*/ 2653345 h 3271755"/>
                <a:gd name="connsiteX76" fmla="*/ 2251644 w 6236948"/>
                <a:gd name="connsiteY76" fmla="*/ 2685059 h 3271755"/>
                <a:gd name="connsiteX77" fmla="*/ 2452495 w 6236948"/>
                <a:gd name="connsiteY77" fmla="*/ 2727343 h 3271755"/>
                <a:gd name="connsiteX78" fmla="*/ 2642775 w 6236948"/>
                <a:gd name="connsiteY78" fmla="*/ 2764342 h 3271755"/>
                <a:gd name="connsiteX79" fmla="*/ 2790770 w 6236948"/>
                <a:gd name="connsiteY79" fmla="*/ 2790769 h 3271755"/>
                <a:gd name="connsiteX80" fmla="*/ 2912338 w 6236948"/>
                <a:gd name="connsiteY80" fmla="*/ 2848911 h 3271755"/>
                <a:gd name="connsiteX81" fmla="*/ 2975764 w 6236948"/>
                <a:gd name="connsiteY81" fmla="*/ 2933479 h 3271755"/>
                <a:gd name="connsiteX82" fmla="*/ 3033905 w 6236948"/>
                <a:gd name="connsiteY82" fmla="*/ 2996906 h 3271755"/>
                <a:gd name="connsiteX0" fmla="*/ 3033905 w 6236948"/>
                <a:gd name="connsiteY0" fmla="*/ 2996906 h 3271755"/>
                <a:gd name="connsiteX1" fmla="*/ 3065618 w 6236948"/>
                <a:gd name="connsiteY1" fmla="*/ 3023333 h 3271755"/>
                <a:gd name="connsiteX2" fmla="*/ 3028620 w 6236948"/>
                <a:gd name="connsiteY2" fmla="*/ 3049761 h 3271755"/>
                <a:gd name="connsiteX3" fmla="*/ 2922907 w 6236948"/>
                <a:gd name="connsiteY3" fmla="*/ 3123759 h 3271755"/>
                <a:gd name="connsiteX4" fmla="*/ 2780199 w 6236948"/>
                <a:gd name="connsiteY4" fmla="*/ 3181900 h 3271755"/>
                <a:gd name="connsiteX5" fmla="*/ 2563492 w 6236948"/>
                <a:gd name="connsiteY5" fmla="*/ 3271755 h 3271755"/>
                <a:gd name="connsiteX6" fmla="*/ 2198789 w 6236948"/>
                <a:gd name="connsiteY6" fmla="*/ 3139615 h 3271755"/>
                <a:gd name="connsiteX7" fmla="*/ 1934511 w 6236948"/>
                <a:gd name="connsiteY7" fmla="*/ 3023334 h 3271755"/>
                <a:gd name="connsiteX8" fmla="*/ 1754802 w 6236948"/>
                <a:gd name="connsiteY8" fmla="*/ 2954622 h 3271755"/>
                <a:gd name="connsiteX9" fmla="*/ 1495811 w 6236948"/>
                <a:gd name="connsiteY9" fmla="*/ 2859482 h 3271755"/>
                <a:gd name="connsiteX10" fmla="*/ 967256 w 6236948"/>
                <a:gd name="connsiteY10" fmla="*/ 2642774 h 3271755"/>
                <a:gd name="connsiteX11" fmla="*/ 745262 w 6236948"/>
                <a:gd name="connsiteY11" fmla="*/ 2568776 h 3271755"/>
                <a:gd name="connsiteX12" fmla="*/ 565554 w 6236948"/>
                <a:gd name="connsiteY12" fmla="*/ 2484208 h 3271755"/>
                <a:gd name="connsiteX13" fmla="*/ 449272 w 6236948"/>
                <a:gd name="connsiteY13" fmla="*/ 2468351 h 3271755"/>
                <a:gd name="connsiteX14" fmla="*/ 343561 w 6236948"/>
                <a:gd name="connsiteY14" fmla="*/ 2420781 h 3271755"/>
                <a:gd name="connsiteX15" fmla="*/ 110997 w 6236948"/>
                <a:gd name="connsiteY15" fmla="*/ 2309785 h 3271755"/>
                <a:gd name="connsiteX16" fmla="*/ 0 w 6236948"/>
                <a:gd name="connsiteY16" fmla="*/ 2156504 h 3271755"/>
                <a:gd name="connsiteX17" fmla="*/ 1733660 w 6236948"/>
                <a:gd name="connsiteY17" fmla="*/ 1543380 h 3271755"/>
                <a:gd name="connsiteX18" fmla="*/ 3763311 w 6236948"/>
                <a:gd name="connsiteY18" fmla="*/ 835116 h 3271755"/>
                <a:gd name="connsiteX19" fmla="*/ 6115380 w 6236948"/>
                <a:gd name="connsiteY19" fmla="*/ 0 h 3271755"/>
                <a:gd name="connsiteX20" fmla="*/ 6189378 w 6236948"/>
                <a:gd name="connsiteY20" fmla="*/ 31713 h 3271755"/>
                <a:gd name="connsiteX21" fmla="*/ 6236948 w 6236948"/>
                <a:gd name="connsiteY21" fmla="*/ 58141 h 3271755"/>
                <a:gd name="connsiteX22" fmla="*/ 6051954 w 6236948"/>
                <a:gd name="connsiteY22" fmla="*/ 147995 h 3271755"/>
                <a:gd name="connsiteX23" fmla="*/ 5740106 w 6236948"/>
                <a:gd name="connsiteY23" fmla="*/ 301276 h 3271755"/>
                <a:gd name="connsiteX24" fmla="*/ 5396546 w 6236948"/>
                <a:gd name="connsiteY24" fmla="*/ 465128 h 3271755"/>
                <a:gd name="connsiteX25" fmla="*/ 5269693 w 6236948"/>
                <a:gd name="connsiteY25" fmla="*/ 517983 h 3271755"/>
                <a:gd name="connsiteX26" fmla="*/ 5200980 w 6236948"/>
                <a:gd name="connsiteY26" fmla="*/ 539126 h 3271755"/>
                <a:gd name="connsiteX27" fmla="*/ 5137554 w 6236948"/>
                <a:gd name="connsiteY27" fmla="*/ 581410 h 3271755"/>
                <a:gd name="connsiteX28" fmla="*/ 5095269 w 6236948"/>
                <a:gd name="connsiteY28" fmla="*/ 613123 h 3271755"/>
                <a:gd name="connsiteX29" fmla="*/ 5042414 w 6236948"/>
                <a:gd name="connsiteY29" fmla="*/ 613123 h 3271755"/>
                <a:gd name="connsiteX30" fmla="*/ 4920846 w 6236948"/>
                <a:gd name="connsiteY30" fmla="*/ 650122 h 3271755"/>
                <a:gd name="connsiteX31" fmla="*/ 4778137 w 6236948"/>
                <a:gd name="connsiteY31" fmla="*/ 702978 h 3271755"/>
                <a:gd name="connsiteX32" fmla="*/ 4482146 w 6236948"/>
                <a:gd name="connsiteY32" fmla="*/ 808689 h 3271755"/>
                <a:gd name="connsiteX33" fmla="*/ 4371149 w 6236948"/>
                <a:gd name="connsiteY33" fmla="*/ 835116 h 3271755"/>
                <a:gd name="connsiteX34" fmla="*/ 4328865 w 6236948"/>
                <a:gd name="connsiteY34" fmla="*/ 861544 h 3271755"/>
                <a:gd name="connsiteX35" fmla="*/ 4249582 w 6236948"/>
                <a:gd name="connsiteY35" fmla="*/ 887972 h 3271755"/>
                <a:gd name="connsiteX36" fmla="*/ 4180869 w 6236948"/>
                <a:gd name="connsiteY36" fmla="*/ 887972 h 3271755"/>
                <a:gd name="connsiteX37" fmla="*/ 4117443 w 6236948"/>
                <a:gd name="connsiteY37" fmla="*/ 898543 h 3271755"/>
                <a:gd name="connsiteX38" fmla="*/ 4064587 w 6236948"/>
                <a:gd name="connsiteY38" fmla="*/ 930256 h 3271755"/>
                <a:gd name="connsiteX39" fmla="*/ 3969448 w 6236948"/>
                <a:gd name="connsiteY39" fmla="*/ 993683 h 3271755"/>
                <a:gd name="connsiteX40" fmla="*/ 3853165 w 6236948"/>
                <a:gd name="connsiteY40" fmla="*/ 1051824 h 3271755"/>
                <a:gd name="connsiteX41" fmla="*/ 3705170 w 6236948"/>
                <a:gd name="connsiteY41" fmla="*/ 1152249 h 3271755"/>
                <a:gd name="connsiteX42" fmla="*/ 3673457 w 6236948"/>
                <a:gd name="connsiteY42" fmla="*/ 1199819 h 3271755"/>
                <a:gd name="connsiteX43" fmla="*/ 3673457 w 6236948"/>
                <a:gd name="connsiteY43" fmla="*/ 1257960 h 3271755"/>
                <a:gd name="connsiteX44" fmla="*/ 3689313 w 6236948"/>
                <a:gd name="connsiteY44" fmla="*/ 1279102 h 3271755"/>
                <a:gd name="connsiteX45" fmla="*/ 3684028 w 6236948"/>
                <a:gd name="connsiteY45" fmla="*/ 1342529 h 3271755"/>
                <a:gd name="connsiteX46" fmla="*/ 3657600 w 6236948"/>
                <a:gd name="connsiteY46" fmla="*/ 1379528 h 3271755"/>
                <a:gd name="connsiteX47" fmla="*/ 3594174 w 6236948"/>
                <a:gd name="connsiteY47" fmla="*/ 1421812 h 3271755"/>
                <a:gd name="connsiteX48" fmla="*/ 3551889 w 6236948"/>
                <a:gd name="connsiteY48" fmla="*/ 1453526 h 3271755"/>
                <a:gd name="connsiteX49" fmla="*/ 3388037 w 6236948"/>
                <a:gd name="connsiteY49" fmla="*/ 1453526 h 3271755"/>
                <a:gd name="connsiteX50" fmla="*/ 3213614 w 6236948"/>
                <a:gd name="connsiteY50" fmla="*/ 1427098 h 3271755"/>
                <a:gd name="connsiteX51" fmla="*/ 3113189 w 6236948"/>
                <a:gd name="connsiteY51" fmla="*/ 1437669 h 3271755"/>
                <a:gd name="connsiteX52" fmla="*/ 2975764 w 6236948"/>
                <a:gd name="connsiteY52" fmla="*/ 1437669 h 3271755"/>
                <a:gd name="connsiteX53" fmla="*/ 2822483 w 6236948"/>
                <a:gd name="connsiteY53" fmla="*/ 1442954 h 3271755"/>
                <a:gd name="connsiteX54" fmla="*/ 2722058 w 6236948"/>
                <a:gd name="connsiteY54" fmla="*/ 1474668 h 3271755"/>
                <a:gd name="connsiteX55" fmla="*/ 2552920 w 6236948"/>
                <a:gd name="connsiteY55" fmla="*/ 1543380 h 3271755"/>
                <a:gd name="connsiteX56" fmla="*/ 2394354 w 6236948"/>
                <a:gd name="connsiteY56" fmla="*/ 1612092 h 3271755"/>
                <a:gd name="connsiteX57" fmla="*/ 2325642 w 6236948"/>
                <a:gd name="connsiteY57" fmla="*/ 1643805 h 3271755"/>
                <a:gd name="connsiteX58" fmla="*/ 2293928 w 6236948"/>
                <a:gd name="connsiteY58" fmla="*/ 1670233 h 3271755"/>
                <a:gd name="connsiteX59" fmla="*/ 2278072 w 6236948"/>
                <a:gd name="connsiteY59" fmla="*/ 1670233 h 3271755"/>
                <a:gd name="connsiteX60" fmla="*/ 2204074 w 6236948"/>
                <a:gd name="connsiteY60" fmla="*/ 1686090 h 3271755"/>
                <a:gd name="connsiteX61" fmla="*/ 2151219 w 6236948"/>
                <a:gd name="connsiteY61" fmla="*/ 1691375 h 3271755"/>
                <a:gd name="connsiteX62" fmla="*/ 2050793 w 6236948"/>
                <a:gd name="connsiteY62" fmla="*/ 1723089 h 3271755"/>
                <a:gd name="connsiteX63" fmla="*/ 1855228 w 6236948"/>
                <a:gd name="connsiteY63" fmla="*/ 1818228 h 3271755"/>
                <a:gd name="connsiteX64" fmla="*/ 1728375 w 6236948"/>
                <a:gd name="connsiteY64" fmla="*/ 1929225 h 3271755"/>
                <a:gd name="connsiteX65" fmla="*/ 1601522 w 6236948"/>
                <a:gd name="connsiteY65" fmla="*/ 2061364 h 3271755"/>
                <a:gd name="connsiteX66" fmla="*/ 1548666 w 6236948"/>
                <a:gd name="connsiteY66" fmla="*/ 2156504 h 3271755"/>
                <a:gd name="connsiteX67" fmla="*/ 1522238 w 6236948"/>
                <a:gd name="connsiteY67" fmla="*/ 2225216 h 3271755"/>
                <a:gd name="connsiteX68" fmla="*/ 1538095 w 6236948"/>
                <a:gd name="connsiteY68" fmla="*/ 2346783 h 3271755"/>
                <a:gd name="connsiteX69" fmla="*/ 1580379 w 6236948"/>
                <a:gd name="connsiteY69" fmla="*/ 2447209 h 3271755"/>
                <a:gd name="connsiteX70" fmla="*/ 1649091 w 6236948"/>
                <a:gd name="connsiteY70" fmla="*/ 2510635 h 3271755"/>
                <a:gd name="connsiteX71" fmla="*/ 1696661 w 6236948"/>
                <a:gd name="connsiteY71" fmla="*/ 2537063 h 3271755"/>
                <a:gd name="connsiteX72" fmla="*/ 1754802 w 6236948"/>
                <a:gd name="connsiteY72" fmla="*/ 2595204 h 3271755"/>
                <a:gd name="connsiteX73" fmla="*/ 1754802 w 6236948"/>
                <a:gd name="connsiteY73" fmla="*/ 2595204 h 3271755"/>
                <a:gd name="connsiteX74" fmla="*/ 1839371 w 6236948"/>
                <a:gd name="connsiteY74" fmla="*/ 2632203 h 3271755"/>
                <a:gd name="connsiteX75" fmla="*/ 1934511 w 6236948"/>
                <a:gd name="connsiteY75" fmla="*/ 2621632 h 3271755"/>
                <a:gd name="connsiteX76" fmla="*/ 2087792 w 6236948"/>
                <a:gd name="connsiteY76" fmla="*/ 2653345 h 3271755"/>
                <a:gd name="connsiteX77" fmla="*/ 2251644 w 6236948"/>
                <a:gd name="connsiteY77" fmla="*/ 2685059 h 3271755"/>
                <a:gd name="connsiteX78" fmla="*/ 2452495 w 6236948"/>
                <a:gd name="connsiteY78" fmla="*/ 2727343 h 3271755"/>
                <a:gd name="connsiteX79" fmla="*/ 2642775 w 6236948"/>
                <a:gd name="connsiteY79" fmla="*/ 2764342 h 3271755"/>
                <a:gd name="connsiteX80" fmla="*/ 2790770 w 6236948"/>
                <a:gd name="connsiteY80" fmla="*/ 2790769 h 3271755"/>
                <a:gd name="connsiteX81" fmla="*/ 2912338 w 6236948"/>
                <a:gd name="connsiteY81" fmla="*/ 2848911 h 3271755"/>
                <a:gd name="connsiteX82" fmla="*/ 2975764 w 6236948"/>
                <a:gd name="connsiteY82" fmla="*/ 2933479 h 3271755"/>
                <a:gd name="connsiteX83" fmla="*/ 3033905 w 6236948"/>
                <a:gd name="connsiteY83" fmla="*/ 2996906 h 3271755"/>
                <a:gd name="connsiteX0" fmla="*/ 3060333 w 6263376"/>
                <a:gd name="connsiteY0" fmla="*/ 2996906 h 3271755"/>
                <a:gd name="connsiteX1" fmla="*/ 3092046 w 6263376"/>
                <a:gd name="connsiteY1" fmla="*/ 3023333 h 3271755"/>
                <a:gd name="connsiteX2" fmla="*/ 3055048 w 6263376"/>
                <a:gd name="connsiteY2" fmla="*/ 3049761 h 3271755"/>
                <a:gd name="connsiteX3" fmla="*/ 2949335 w 6263376"/>
                <a:gd name="connsiteY3" fmla="*/ 3123759 h 3271755"/>
                <a:gd name="connsiteX4" fmla="*/ 2806627 w 6263376"/>
                <a:gd name="connsiteY4" fmla="*/ 3181900 h 3271755"/>
                <a:gd name="connsiteX5" fmla="*/ 2589920 w 6263376"/>
                <a:gd name="connsiteY5" fmla="*/ 3271755 h 3271755"/>
                <a:gd name="connsiteX6" fmla="*/ 2225217 w 6263376"/>
                <a:gd name="connsiteY6" fmla="*/ 3139615 h 3271755"/>
                <a:gd name="connsiteX7" fmla="*/ 1960939 w 6263376"/>
                <a:gd name="connsiteY7" fmla="*/ 3023334 h 3271755"/>
                <a:gd name="connsiteX8" fmla="*/ 1781230 w 6263376"/>
                <a:gd name="connsiteY8" fmla="*/ 2954622 h 3271755"/>
                <a:gd name="connsiteX9" fmla="*/ 1522239 w 6263376"/>
                <a:gd name="connsiteY9" fmla="*/ 2859482 h 3271755"/>
                <a:gd name="connsiteX10" fmla="*/ 993684 w 6263376"/>
                <a:gd name="connsiteY10" fmla="*/ 2642774 h 3271755"/>
                <a:gd name="connsiteX11" fmla="*/ 771690 w 6263376"/>
                <a:gd name="connsiteY11" fmla="*/ 2568776 h 3271755"/>
                <a:gd name="connsiteX12" fmla="*/ 591982 w 6263376"/>
                <a:gd name="connsiteY12" fmla="*/ 2484208 h 3271755"/>
                <a:gd name="connsiteX13" fmla="*/ 475700 w 6263376"/>
                <a:gd name="connsiteY13" fmla="*/ 2468351 h 3271755"/>
                <a:gd name="connsiteX14" fmla="*/ 369989 w 6263376"/>
                <a:gd name="connsiteY14" fmla="*/ 2420781 h 3271755"/>
                <a:gd name="connsiteX15" fmla="*/ 137425 w 6263376"/>
                <a:gd name="connsiteY15" fmla="*/ 2309785 h 3271755"/>
                <a:gd name="connsiteX16" fmla="*/ 0 w 6263376"/>
                <a:gd name="connsiteY16" fmla="*/ 2151218 h 3271755"/>
                <a:gd name="connsiteX17" fmla="*/ 1760088 w 6263376"/>
                <a:gd name="connsiteY17" fmla="*/ 1543380 h 3271755"/>
                <a:gd name="connsiteX18" fmla="*/ 3789739 w 6263376"/>
                <a:gd name="connsiteY18" fmla="*/ 835116 h 3271755"/>
                <a:gd name="connsiteX19" fmla="*/ 6141808 w 6263376"/>
                <a:gd name="connsiteY19" fmla="*/ 0 h 3271755"/>
                <a:gd name="connsiteX20" fmla="*/ 6215806 w 6263376"/>
                <a:gd name="connsiteY20" fmla="*/ 31713 h 3271755"/>
                <a:gd name="connsiteX21" fmla="*/ 6263376 w 6263376"/>
                <a:gd name="connsiteY21" fmla="*/ 58141 h 3271755"/>
                <a:gd name="connsiteX22" fmla="*/ 6078382 w 6263376"/>
                <a:gd name="connsiteY22" fmla="*/ 147995 h 3271755"/>
                <a:gd name="connsiteX23" fmla="*/ 5766534 w 6263376"/>
                <a:gd name="connsiteY23" fmla="*/ 301276 h 3271755"/>
                <a:gd name="connsiteX24" fmla="*/ 5422974 w 6263376"/>
                <a:gd name="connsiteY24" fmla="*/ 465128 h 3271755"/>
                <a:gd name="connsiteX25" fmla="*/ 5296121 w 6263376"/>
                <a:gd name="connsiteY25" fmla="*/ 517983 h 3271755"/>
                <a:gd name="connsiteX26" fmla="*/ 5227408 w 6263376"/>
                <a:gd name="connsiteY26" fmla="*/ 539126 h 3271755"/>
                <a:gd name="connsiteX27" fmla="*/ 5163982 w 6263376"/>
                <a:gd name="connsiteY27" fmla="*/ 581410 h 3271755"/>
                <a:gd name="connsiteX28" fmla="*/ 5121697 w 6263376"/>
                <a:gd name="connsiteY28" fmla="*/ 613123 h 3271755"/>
                <a:gd name="connsiteX29" fmla="*/ 5068842 w 6263376"/>
                <a:gd name="connsiteY29" fmla="*/ 613123 h 3271755"/>
                <a:gd name="connsiteX30" fmla="*/ 4947274 w 6263376"/>
                <a:gd name="connsiteY30" fmla="*/ 650122 h 3271755"/>
                <a:gd name="connsiteX31" fmla="*/ 4804565 w 6263376"/>
                <a:gd name="connsiteY31" fmla="*/ 702978 h 3271755"/>
                <a:gd name="connsiteX32" fmla="*/ 4508574 w 6263376"/>
                <a:gd name="connsiteY32" fmla="*/ 808689 h 3271755"/>
                <a:gd name="connsiteX33" fmla="*/ 4397577 w 6263376"/>
                <a:gd name="connsiteY33" fmla="*/ 835116 h 3271755"/>
                <a:gd name="connsiteX34" fmla="*/ 4355293 w 6263376"/>
                <a:gd name="connsiteY34" fmla="*/ 861544 h 3271755"/>
                <a:gd name="connsiteX35" fmla="*/ 4276010 w 6263376"/>
                <a:gd name="connsiteY35" fmla="*/ 887972 h 3271755"/>
                <a:gd name="connsiteX36" fmla="*/ 4207297 w 6263376"/>
                <a:gd name="connsiteY36" fmla="*/ 887972 h 3271755"/>
                <a:gd name="connsiteX37" fmla="*/ 4143871 w 6263376"/>
                <a:gd name="connsiteY37" fmla="*/ 898543 h 3271755"/>
                <a:gd name="connsiteX38" fmla="*/ 4091015 w 6263376"/>
                <a:gd name="connsiteY38" fmla="*/ 930256 h 3271755"/>
                <a:gd name="connsiteX39" fmla="*/ 3995876 w 6263376"/>
                <a:gd name="connsiteY39" fmla="*/ 993683 h 3271755"/>
                <a:gd name="connsiteX40" fmla="*/ 3879593 w 6263376"/>
                <a:gd name="connsiteY40" fmla="*/ 1051824 h 3271755"/>
                <a:gd name="connsiteX41" fmla="*/ 3731598 w 6263376"/>
                <a:gd name="connsiteY41" fmla="*/ 1152249 h 3271755"/>
                <a:gd name="connsiteX42" fmla="*/ 3699885 w 6263376"/>
                <a:gd name="connsiteY42" fmla="*/ 1199819 h 3271755"/>
                <a:gd name="connsiteX43" fmla="*/ 3699885 w 6263376"/>
                <a:gd name="connsiteY43" fmla="*/ 1257960 h 3271755"/>
                <a:gd name="connsiteX44" fmla="*/ 3715741 w 6263376"/>
                <a:gd name="connsiteY44" fmla="*/ 1279102 h 3271755"/>
                <a:gd name="connsiteX45" fmla="*/ 3710456 w 6263376"/>
                <a:gd name="connsiteY45" fmla="*/ 1342529 h 3271755"/>
                <a:gd name="connsiteX46" fmla="*/ 3684028 w 6263376"/>
                <a:gd name="connsiteY46" fmla="*/ 1379528 h 3271755"/>
                <a:gd name="connsiteX47" fmla="*/ 3620602 w 6263376"/>
                <a:gd name="connsiteY47" fmla="*/ 1421812 h 3271755"/>
                <a:gd name="connsiteX48" fmla="*/ 3578317 w 6263376"/>
                <a:gd name="connsiteY48" fmla="*/ 1453526 h 3271755"/>
                <a:gd name="connsiteX49" fmla="*/ 3414465 w 6263376"/>
                <a:gd name="connsiteY49" fmla="*/ 1453526 h 3271755"/>
                <a:gd name="connsiteX50" fmla="*/ 3240042 w 6263376"/>
                <a:gd name="connsiteY50" fmla="*/ 1427098 h 3271755"/>
                <a:gd name="connsiteX51" fmla="*/ 3139617 w 6263376"/>
                <a:gd name="connsiteY51" fmla="*/ 1437669 h 3271755"/>
                <a:gd name="connsiteX52" fmla="*/ 3002192 w 6263376"/>
                <a:gd name="connsiteY52" fmla="*/ 1437669 h 3271755"/>
                <a:gd name="connsiteX53" fmla="*/ 2848911 w 6263376"/>
                <a:gd name="connsiteY53" fmla="*/ 1442954 h 3271755"/>
                <a:gd name="connsiteX54" fmla="*/ 2748486 w 6263376"/>
                <a:gd name="connsiteY54" fmla="*/ 1474668 h 3271755"/>
                <a:gd name="connsiteX55" fmla="*/ 2579348 w 6263376"/>
                <a:gd name="connsiteY55" fmla="*/ 1543380 h 3271755"/>
                <a:gd name="connsiteX56" fmla="*/ 2420782 w 6263376"/>
                <a:gd name="connsiteY56" fmla="*/ 1612092 h 3271755"/>
                <a:gd name="connsiteX57" fmla="*/ 2352070 w 6263376"/>
                <a:gd name="connsiteY57" fmla="*/ 1643805 h 3271755"/>
                <a:gd name="connsiteX58" fmla="*/ 2320356 w 6263376"/>
                <a:gd name="connsiteY58" fmla="*/ 1670233 h 3271755"/>
                <a:gd name="connsiteX59" fmla="*/ 2304500 w 6263376"/>
                <a:gd name="connsiteY59" fmla="*/ 1670233 h 3271755"/>
                <a:gd name="connsiteX60" fmla="*/ 2230502 w 6263376"/>
                <a:gd name="connsiteY60" fmla="*/ 1686090 h 3271755"/>
                <a:gd name="connsiteX61" fmla="*/ 2177647 w 6263376"/>
                <a:gd name="connsiteY61" fmla="*/ 1691375 h 3271755"/>
                <a:gd name="connsiteX62" fmla="*/ 2077221 w 6263376"/>
                <a:gd name="connsiteY62" fmla="*/ 1723089 h 3271755"/>
                <a:gd name="connsiteX63" fmla="*/ 1881656 w 6263376"/>
                <a:gd name="connsiteY63" fmla="*/ 1818228 h 3271755"/>
                <a:gd name="connsiteX64" fmla="*/ 1754803 w 6263376"/>
                <a:gd name="connsiteY64" fmla="*/ 1929225 h 3271755"/>
                <a:gd name="connsiteX65" fmla="*/ 1627950 w 6263376"/>
                <a:gd name="connsiteY65" fmla="*/ 2061364 h 3271755"/>
                <a:gd name="connsiteX66" fmla="*/ 1575094 w 6263376"/>
                <a:gd name="connsiteY66" fmla="*/ 2156504 h 3271755"/>
                <a:gd name="connsiteX67" fmla="*/ 1548666 w 6263376"/>
                <a:gd name="connsiteY67" fmla="*/ 2225216 h 3271755"/>
                <a:gd name="connsiteX68" fmla="*/ 1564523 w 6263376"/>
                <a:gd name="connsiteY68" fmla="*/ 2346783 h 3271755"/>
                <a:gd name="connsiteX69" fmla="*/ 1606807 w 6263376"/>
                <a:gd name="connsiteY69" fmla="*/ 2447209 h 3271755"/>
                <a:gd name="connsiteX70" fmla="*/ 1675519 w 6263376"/>
                <a:gd name="connsiteY70" fmla="*/ 2510635 h 3271755"/>
                <a:gd name="connsiteX71" fmla="*/ 1723089 w 6263376"/>
                <a:gd name="connsiteY71" fmla="*/ 2537063 h 3271755"/>
                <a:gd name="connsiteX72" fmla="*/ 1781230 w 6263376"/>
                <a:gd name="connsiteY72" fmla="*/ 2595204 h 3271755"/>
                <a:gd name="connsiteX73" fmla="*/ 1781230 w 6263376"/>
                <a:gd name="connsiteY73" fmla="*/ 2595204 h 3271755"/>
                <a:gd name="connsiteX74" fmla="*/ 1865799 w 6263376"/>
                <a:gd name="connsiteY74" fmla="*/ 2632203 h 3271755"/>
                <a:gd name="connsiteX75" fmla="*/ 1960939 w 6263376"/>
                <a:gd name="connsiteY75" fmla="*/ 2621632 h 3271755"/>
                <a:gd name="connsiteX76" fmla="*/ 2114220 w 6263376"/>
                <a:gd name="connsiteY76" fmla="*/ 2653345 h 3271755"/>
                <a:gd name="connsiteX77" fmla="*/ 2278072 w 6263376"/>
                <a:gd name="connsiteY77" fmla="*/ 2685059 h 3271755"/>
                <a:gd name="connsiteX78" fmla="*/ 2478923 w 6263376"/>
                <a:gd name="connsiteY78" fmla="*/ 2727343 h 3271755"/>
                <a:gd name="connsiteX79" fmla="*/ 2669203 w 6263376"/>
                <a:gd name="connsiteY79" fmla="*/ 2764342 h 3271755"/>
                <a:gd name="connsiteX80" fmla="*/ 2817198 w 6263376"/>
                <a:gd name="connsiteY80" fmla="*/ 2790769 h 3271755"/>
                <a:gd name="connsiteX81" fmla="*/ 2938766 w 6263376"/>
                <a:gd name="connsiteY81" fmla="*/ 2848911 h 3271755"/>
                <a:gd name="connsiteX82" fmla="*/ 3002192 w 6263376"/>
                <a:gd name="connsiteY82" fmla="*/ 2933479 h 3271755"/>
                <a:gd name="connsiteX83" fmla="*/ 3060333 w 6263376"/>
                <a:gd name="connsiteY83" fmla="*/ 2996906 h 3271755"/>
                <a:gd name="connsiteX0" fmla="*/ 3060333 w 6263376"/>
                <a:gd name="connsiteY0" fmla="*/ 2996906 h 3271755"/>
                <a:gd name="connsiteX1" fmla="*/ 3092046 w 6263376"/>
                <a:gd name="connsiteY1" fmla="*/ 3023333 h 3271755"/>
                <a:gd name="connsiteX2" fmla="*/ 3055048 w 6263376"/>
                <a:gd name="connsiteY2" fmla="*/ 3049761 h 3271755"/>
                <a:gd name="connsiteX3" fmla="*/ 2949335 w 6263376"/>
                <a:gd name="connsiteY3" fmla="*/ 3123759 h 3271755"/>
                <a:gd name="connsiteX4" fmla="*/ 2806627 w 6263376"/>
                <a:gd name="connsiteY4" fmla="*/ 3181900 h 3271755"/>
                <a:gd name="connsiteX5" fmla="*/ 2589920 w 6263376"/>
                <a:gd name="connsiteY5" fmla="*/ 3271755 h 3271755"/>
                <a:gd name="connsiteX6" fmla="*/ 2225217 w 6263376"/>
                <a:gd name="connsiteY6" fmla="*/ 3139615 h 3271755"/>
                <a:gd name="connsiteX7" fmla="*/ 1960939 w 6263376"/>
                <a:gd name="connsiteY7" fmla="*/ 3023334 h 3271755"/>
                <a:gd name="connsiteX8" fmla="*/ 1781230 w 6263376"/>
                <a:gd name="connsiteY8" fmla="*/ 2954622 h 3271755"/>
                <a:gd name="connsiteX9" fmla="*/ 1522239 w 6263376"/>
                <a:gd name="connsiteY9" fmla="*/ 2859482 h 3271755"/>
                <a:gd name="connsiteX10" fmla="*/ 993684 w 6263376"/>
                <a:gd name="connsiteY10" fmla="*/ 2642774 h 3271755"/>
                <a:gd name="connsiteX11" fmla="*/ 771690 w 6263376"/>
                <a:gd name="connsiteY11" fmla="*/ 2568776 h 3271755"/>
                <a:gd name="connsiteX12" fmla="*/ 591982 w 6263376"/>
                <a:gd name="connsiteY12" fmla="*/ 2484208 h 3271755"/>
                <a:gd name="connsiteX13" fmla="*/ 475700 w 6263376"/>
                <a:gd name="connsiteY13" fmla="*/ 2468351 h 3271755"/>
                <a:gd name="connsiteX14" fmla="*/ 369989 w 6263376"/>
                <a:gd name="connsiteY14" fmla="*/ 2420781 h 3271755"/>
                <a:gd name="connsiteX15" fmla="*/ 137425 w 6263376"/>
                <a:gd name="connsiteY15" fmla="*/ 2309785 h 3271755"/>
                <a:gd name="connsiteX16" fmla="*/ 15857 w 6263376"/>
                <a:gd name="connsiteY16" fmla="*/ 2288642 h 3271755"/>
                <a:gd name="connsiteX17" fmla="*/ 0 w 6263376"/>
                <a:gd name="connsiteY17" fmla="*/ 2151218 h 3271755"/>
                <a:gd name="connsiteX18" fmla="*/ 1760088 w 6263376"/>
                <a:gd name="connsiteY18" fmla="*/ 1543380 h 3271755"/>
                <a:gd name="connsiteX19" fmla="*/ 3789739 w 6263376"/>
                <a:gd name="connsiteY19" fmla="*/ 835116 h 3271755"/>
                <a:gd name="connsiteX20" fmla="*/ 6141808 w 6263376"/>
                <a:gd name="connsiteY20" fmla="*/ 0 h 3271755"/>
                <a:gd name="connsiteX21" fmla="*/ 6215806 w 6263376"/>
                <a:gd name="connsiteY21" fmla="*/ 31713 h 3271755"/>
                <a:gd name="connsiteX22" fmla="*/ 6263376 w 6263376"/>
                <a:gd name="connsiteY22" fmla="*/ 58141 h 3271755"/>
                <a:gd name="connsiteX23" fmla="*/ 6078382 w 6263376"/>
                <a:gd name="connsiteY23" fmla="*/ 147995 h 3271755"/>
                <a:gd name="connsiteX24" fmla="*/ 5766534 w 6263376"/>
                <a:gd name="connsiteY24" fmla="*/ 301276 h 3271755"/>
                <a:gd name="connsiteX25" fmla="*/ 5422974 w 6263376"/>
                <a:gd name="connsiteY25" fmla="*/ 465128 h 3271755"/>
                <a:gd name="connsiteX26" fmla="*/ 5296121 w 6263376"/>
                <a:gd name="connsiteY26" fmla="*/ 517983 h 3271755"/>
                <a:gd name="connsiteX27" fmla="*/ 5227408 w 6263376"/>
                <a:gd name="connsiteY27" fmla="*/ 539126 h 3271755"/>
                <a:gd name="connsiteX28" fmla="*/ 5163982 w 6263376"/>
                <a:gd name="connsiteY28" fmla="*/ 581410 h 3271755"/>
                <a:gd name="connsiteX29" fmla="*/ 5121697 w 6263376"/>
                <a:gd name="connsiteY29" fmla="*/ 613123 h 3271755"/>
                <a:gd name="connsiteX30" fmla="*/ 5068842 w 6263376"/>
                <a:gd name="connsiteY30" fmla="*/ 613123 h 3271755"/>
                <a:gd name="connsiteX31" fmla="*/ 4947274 w 6263376"/>
                <a:gd name="connsiteY31" fmla="*/ 650122 h 3271755"/>
                <a:gd name="connsiteX32" fmla="*/ 4804565 w 6263376"/>
                <a:gd name="connsiteY32" fmla="*/ 702978 h 3271755"/>
                <a:gd name="connsiteX33" fmla="*/ 4508574 w 6263376"/>
                <a:gd name="connsiteY33" fmla="*/ 808689 h 3271755"/>
                <a:gd name="connsiteX34" fmla="*/ 4397577 w 6263376"/>
                <a:gd name="connsiteY34" fmla="*/ 835116 h 3271755"/>
                <a:gd name="connsiteX35" fmla="*/ 4355293 w 6263376"/>
                <a:gd name="connsiteY35" fmla="*/ 861544 h 3271755"/>
                <a:gd name="connsiteX36" fmla="*/ 4276010 w 6263376"/>
                <a:gd name="connsiteY36" fmla="*/ 887972 h 3271755"/>
                <a:gd name="connsiteX37" fmla="*/ 4207297 w 6263376"/>
                <a:gd name="connsiteY37" fmla="*/ 887972 h 3271755"/>
                <a:gd name="connsiteX38" fmla="*/ 4143871 w 6263376"/>
                <a:gd name="connsiteY38" fmla="*/ 898543 h 3271755"/>
                <a:gd name="connsiteX39" fmla="*/ 4091015 w 6263376"/>
                <a:gd name="connsiteY39" fmla="*/ 930256 h 3271755"/>
                <a:gd name="connsiteX40" fmla="*/ 3995876 w 6263376"/>
                <a:gd name="connsiteY40" fmla="*/ 993683 h 3271755"/>
                <a:gd name="connsiteX41" fmla="*/ 3879593 w 6263376"/>
                <a:gd name="connsiteY41" fmla="*/ 1051824 h 3271755"/>
                <a:gd name="connsiteX42" fmla="*/ 3731598 w 6263376"/>
                <a:gd name="connsiteY42" fmla="*/ 1152249 h 3271755"/>
                <a:gd name="connsiteX43" fmla="*/ 3699885 w 6263376"/>
                <a:gd name="connsiteY43" fmla="*/ 1199819 h 3271755"/>
                <a:gd name="connsiteX44" fmla="*/ 3699885 w 6263376"/>
                <a:gd name="connsiteY44" fmla="*/ 1257960 h 3271755"/>
                <a:gd name="connsiteX45" fmla="*/ 3715741 w 6263376"/>
                <a:gd name="connsiteY45" fmla="*/ 1279102 h 3271755"/>
                <a:gd name="connsiteX46" fmla="*/ 3710456 w 6263376"/>
                <a:gd name="connsiteY46" fmla="*/ 1342529 h 3271755"/>
                <a:gd name="connsiteX47" fmla="*/ 3684028 w 6263376"/>
                <a:gd name="connsiteY47" fmla="*/ 1379528 h 3271755"/>
                <a:gd name="connsiteX48" fmla="*/ 3620602 w 6263376"/>
                <a:gd name="connsiteY48" fmla="*/ 1421812 h 3271755"/>
                <a:gd name="connsiteX49" fmla="*/ 3578317 w 6263376"/>
                <a:gd name="connsiteY49" fmla="*/ 1453526 h 3271755"/>
                <a:gd name="connsiteX50" fmla="*/ 3414465 w 6263376"/>
                <a:gd name="connsiteY50" fmla="*/ 1453526 h 3271755"/>
                <a:gd name="connsiteX51" fmla="*/ 3240042 w 6263376"/>
                <a:gd name="connsiteY51" fmla="*/ 1427098 h 3271755"/>
                <a:gd name="connsiteX52" fmla="*/ 3139617 w 6263376"/>
                <a:gd name="connsiteY52" fmla="*/ 1437669 h 3271755"/>
                <a:gd name="connsiteX53" fmla="*/ 3002192 w 6263376"/>
                <a:gd name="connsiteY53" fmla="*/ 1437669 h 3271755"/>
                <a:gd name="connsiteX54" fmla="*/ 2848911 w 6263376"/>
                <a:gd name="connsiteY54" fmla="*/ 1442954 h 3271755"/>
                <a:gd name="connsiteX55" fmla="*/ 2748486 w 6263376"/>
                <a:gd name="connsiteY55" fmla="*/ 1474668 h 3271755"/>
                <a:gd name="connsiteX56" fmla="*/ 2579348 w 6263376"/>
                <a:gd name="connsiteY56" fmla="*/ 1543380 h 3271755"/>
                <a:gd name="connsiteX57" fmla="*/ 2420782 w 6263376"/>
                <a:gd name="connsiteY57" fmla="*/ 1612092 h 3271755"/>
                <a:gd name="connsiteX58" fmla="*/ 2352070 w 6263376"/>
                <a:gd name="connsiteY58" fmla="*/ 1643805 h 3271755"/>
                <a:gd name="connsiteX59" fmla="*/ 2320356 w 6263376"/>
                <a:gd name="connsiteY59" fmla="*/ 1670233 h 3271755"/>
                <a:gd name="connsiteX60" fmla="*/ 2304500 w 6263376"/>
                <a:gd name="connsiteY60" fmla="*/ 1670233 h 3271755"/>
                <a:gd name="connsiteX61" fmla="*/ 2230502 w 6263376"/>
                <a:gd name="connsiteY61" fmla="*/ 1686090 h 3271755"/>
                <a:gd name="connsiteX62" fmla="*/ 2177647 w 6263376"/>
                <a:gd name="connsiteY62" fmla="*/ 1691375 h 3271755"/>
                <a:gd name="connsiteX63" fmla="*/ 2077221 w 6263376"/>
                <a:gd name="connsiteY63" fmla="*/ 1723089 h 3271755"/>
                <a:gd name="connsiteX64" fmla="*/ 1881656 w 6263376"/>
                <a:gd name="connsiteY64" fmla="*/ 1818228 h 3271755"/>
                <a:gd name="connsiteX65" fmla="*/ 1754803 w 6263376"/>
                <a:gd name="connsiteY65" fmla="*/ 1929225 h 3271755"/>
                <a:gd name="connsiteX66" fmla="*/ 1627950 w 6263376"/>
                <a:gd name="connsiteY66" fmla="*/ 2061364 h 3271755"/>
                <a:gd name="connsiteX67" fmla="*/ 1575094 w 6263376"/>
                <a:gd name="connsiteY67" fmla="*/ 2156504 h 3271755"/>
                <a:gd name="connsiteX68" fmla="*/ 1548666 w 6263376"/>
                <a:gd name="connsiteY68" fmla="*/ 2225216 h 3271755"/>
                <a:gd name="connsiteX69" fmla="*/ 1564523 w 6263376"/>
                <a:gd name="connsiteY69" fmla="*/ 2346783 h 3271755"/>
                <a:gd name="connsiteX70" fmla="*/ 1606807 w 6263376"/>
                <a:gd name="connsiteY70" fmla="*/ 2447209 h 3271755"/>
                <a:gd name="connsiteX71" fmla="*/ 1675519 w 6263376"/>
                <a:gd name="connsiteY71" fmla="*/ 2510635 h 3271755"/>
                <a:gd name="connsiteX72" fmla="*/ 1723089 w 6263376"/>
                <a:gd name="connsiteY72" fmla="*/ 2537063 h 3271755"/>
                <a:gd name="connsiteX73" fmla="*/ 1781230 w 6263376"/>
                <a:gd name="connsiteY73" fmla="*/ 2595204 h 3271755"/>
                <a:gd name="connsiteX74" fmla="*/ 1781230 w 6263376"/>
                <a:gd name="connsiteY74" fmla="*/ 2595204 h 3271755"/>
                <a:gd name="connsiteX75" fmla="*/ 1865799 w 6263376"/>
                <a:gd name="connsiteY75" fmla="*/ 2632203 h 3271755"/>
                <a:gd name="connsiteX76" fmla="*/ 1960939 w 6263376"/>
                <a:gd name="connsiteY76" fmla="*/ 2621632 h 3271755"/>
                <a:gd name="connsiteX77" fmla="*/ 2114220 w 6263376"/>
                <a:gd name="connsiteY77" fmla="*/ 2653345 h 3271755"/>
                <a:gd name="connsiteX78" fmla="*/ 2278072 w 6263376"/>
                <a:gd name="connsiteY78" fmla="*/ 2685059 h 3271755"/>
                <a:gd name="connsiteX79" fmla="*/ 2478923 w 6263376"/>
                <a:gd name="connsiteY79" fmla="*/ 2727343 h 3271755"/>
                <a:gd name="connsiteX80" fmla="*/ 2669203 w 6263376"/>
                <a:gd name="connsiteY80" fmla="*/ 2764342 h 3271755"/>
                <a:gd name="connsiteX81" fmla="*/ 2817198 w 6263376"/>
                <a:gd name="connsiteY81" fmla="*/ 2790769 h 3271755"/>
                <a:gd name="connsiteX82" fmla="*/ 2938766 w 6263376"/>
                <a:gd name="connsiteY82" fmla="*/ 2848911 h 3271755"/>
                <a:gd name="connsiteX83" fmla="*/ 3002192 w 6263376"/>
                <a:gd name="connsiteY83" fmla="*/ 2933479 h 3271755"/>
                <a:gd name="connsiteX84" fmla="*/ 3060333 w 6263376"/>
                <a:gd name="connsiteY84" fmla="*/ 2996906 h 3271755"/>
                <a:gd name="connsiteX0" fmla="*/ 3060333 w 6263376"/>
                <a:gd name="connsiteY0" fmla="*/ 2996906 h 3271755"/>
                <a:gd name="connsiteX1" fmla="*/ 3092046 w 6263376"/>
                <a:gd name="connsiteY1" fmla="*/ 3023333 h 3271755"/>
                <a:gd name="connsiteX2" fmla="*/ 3055048 w 6263376"/>
                <a:gd name="connsiteY2" fmla="*/ 3049761 h 3271755"/>
                <a:gd name="connsiteX3" fmla="*/ 2949335 w 6263376"/>
                <a:gd name="connsiteY3" fmla="*/ 3123759 h 3271755"/>
                <a:gd name="connsiteX4" fmla="*/ 2806627 w 6263376"/>
                <a:gd name="connsiteY4" fmla="*/ 3181900 h 3271755"/>
                <a:gd name="connsiteX5" fmla="*/ 2589920 w 6263376"/>
                <a:gd name="connsiteY5" fmla="*/ 3271755 h 3271755"/>
                <a:gd name="connsiteX6" fmla="*/ 2225217 w 6263376"/>
                <a:gd name="connsiteY6" fmla="*/ 3139615 h 3271755"/>
                <a:gd name="connsiteX7" fmla="*/ 1960939 w 6263376"/>
                <a:gd name="connsiteY7" fmla="*/ 3023334 h 3271755"/>
                <a:gd name="connsiteX8" fmla="*/ 1781230 w 6263376"/>
                <a:gd name="connsiteY8" fmla="*/ 2954622 h 3271755"/>
                <a:gd name="connsiteX9" fmla="*/ 1522239 w 6263376"/>
                <a:gd name="connsiteY9" fmla="*/ 2859482 h 3271755"/>
                <a:gd name="connsiteX10" fmla="*/ 993684 w 6263376"/>
                <a:gd name="connsiteY10" fmla="*/ 2642774 h 3271755"/>
                <a:gd name="connsiteX11" fmla="*/ 771690 w 6263376"/>
                <a:gd name="connsiteY11" fmla="*/ 2568776 h 3271755"/>
                <a:gd name="connsiteX12" fmla="*/ 591982 w 6263376"/>
                <a:gd name="connsiteY12" fmla="*/ 2484208 h 3271755"/>
                <a:gd name="connsiteX13" fmla="*/ 475700 w 6263376"/>
                <a:gd name="connsiteY13" fmla="*/ 2468351 h 3271755"/>
                <a:gd name="connsiteX14" fmla="*/ 369989 w 6263376"/>
                <a:gd name="connsiteY14" fmla="*/ 2420781 h 3271755"/>
                <a:gd name="connsiteX15" fmla="*/ 137425 w 6263376"/>
                <a:gd name="connsiteY15" fmla="*/ 2309785 h 3271755"/>
                <a:gd name="connsiteX16" fmla="*/ 5286 w 6263376"/>
                <a:gd name="connsiteY16" fmla="*/ 2256929 h 3271755"/>
                <a:gd name="connsiteX17" fmla="*/ 0 w 6263376"/>
                <a:gd name="connsiteY17" fmla="*/ 2151218 h 3271755"/>
                <a:gd name="connsiteX18" fmla="*/ 1760088 w 6263376"/>
                <a:gd name="connsiteY18" fmla="*/ 1543380 h 3271755"/>
                <a:gd name="connsiteX19" fmla="*/ 3789739 w 6263376"/>
                <a:gd name="connsiteY19" fmla="*/ 835116 h 3271755"/>
                <a:gd name="connsiteX20" fmla="*/ 6141808 w 6263376"/>
                <a:gd name="connsiteY20" fmla="*/ 0 h 3271755"/>
                <a:gd name="connsiteX21" fmla="*/ 6215806 w 6263376"/>
                <a:gd name="connsiteY21" fmla="*/ 31713 h 3271755"/>
                <a:gd name="connsiteX22" fmla="*/ 6263376 w 6263376"/>
                <a:gd name="connsiteY22" fmla="*/ 58141 h 3271755"/>
                <a:gd name="connsiteX23" fmla="*/ 6078382 w 6263376"/>
                <a:gd name="connsiteY23" fmla="*/ 147995 h 3271755"/>
                <a:gd name="connsiteX24" fmla="*/ 5766534 w 6263376"/>
                <a:gd name="connsiteY24" fmla="*/ 301276 h 3271755"/>
                <a:gd name="connsiteX25" fmla="*/ 5422974 w 6263376"/>
                <a:gd name="connsiteY25" fmla="*/ 465128 h 3271755"/>
                <a:gd name="connsiteX26" fmla="*/ 5296121 w 6263376"/>
                <a:gd name="connsiteY26" fmla="*/ 517983 h 3271755"/>
                <a:gd name="connsiteX27" fmla="*/ 5227408 w 6263376"/>
                <a:gd name="connsiteY27" fmla="*/ 539126 h 3271755"/>
                <a:gd name="connsiteX28" fmla="*/ 5163982 w 6263376"/>
                <a:gd name="connsiteY28" fmla="*/ 581410 h 3271755"/>
                <a:gd name="connsiteX29" fmla="*/ 5121697 w 6263376"/>
                <a:gd name="connsiteY29" fmla="*/ 613123 h 3271755"/>
                <a:gd name="connsiteX30" fmla="*/ 5068842 w 6263376"/>
                <a:gd name="connsiteY30" fmla="*/ 613123 h 3271755"/>
                <a:gd name="connsiteX31" fmla="*/ 4947274 w 6263376"/>
                <a:gd name="connsiteY31" fmla="*/ 650122 h 3271755"/>
                <a:gd name="connsiteX32" fmla="*/ 4804565 w 6263376"/>
                <a:gd name="connsiteY32" fmla="*/ 702978 h 3271755"/>
                <a:gd name="connsiteX33" fmla="*/ 4508574 w 6263376"/>
                <a:gd name="connsiteY33" fmla="*/ 808689 h 3271755"/>
                <a:gd name="connsiteX34" fmla="*/ 4397577 w 6263376"/>
                <a:gd name="connsiteY34" fmla="*/ 835116 h 3271755"/>
                <a:gd name="connsiteX35" fmla="*/ 4355293 w 6263376"/>
                <a:gd name="connsiteY35" fmla="*/ 861544 h 3271755"/>
                <a:gd name="connsiteX36" fmla="*/ 4276010 w 6263376"/>
                <a:gd name="connsiteY36" fmla="*/ 887972 h 3271755"/>
                <a:gd name="connsiteX37" fmla="*/ 4207297 w 6263376"/>
                <a:gd name="connsiteY37" fmla="*/ 887972 h 3271755"/>
                <a:gd name="connsiteX38" fmla="*/ 4143871 w 6263376"/>
                <a:gd name="connsiteY38" fmla="*/ 898543 h 3271755"/>
                <a:gd name="connsiteX39" fmla="*/ 4091015 w 6263376"/>
                <a:gd name="connsiteY39" fmla="*/ 930256 h 3271755"/>
                <a:gd name="connsiteX40" fmla="*/ 3995876 w 6263376"/>
                <a:gd name="connsiteY40" fmla="*/ 993683 h 3271755"/>
                <a:gd name="connsiteX41" fmla="*/ 3879593 w 6263376"/>
                <a:gd name="connsiteY41" fmla="*/ 1051824 h 3271755"/>
                <a:gd name="connsiteX42" fmla="*/ 3731598 w 6263376"/>
                <a:gd name="connsiteY42" fmla="*/ 1152249 h 3271755"/>
                <a:gd name="connsiteX43" fmla="*/ 3699885 w 6263376"/>
                <a:gd name="connsiteY43" fmla="*/ 1199819 h 3271755"/>
                <a:gd name="connsiteX44" fmla="*/ 3699885 w 6263376"/>
                <a:gd name="connsiteY44" fmla="*/ 1257960 h 3271755"/>
                <a:gd name="connsiteX45" fmla="*/ 3715741 w 6263376"/>
                <a:gd name="connsiteY45" fmla="*/ 1279102 h 3271755"/>
                <a:gd name="connsiteX46" fmla="*/ 3710456 w 6263376"/>
                <a:gd name="connsiteY46" fmla="*/ 1342529 h 3271755"/>
                <a:gd name="connsiteX47" fmla="*/ 3684028 w 6263376"/>
                <a:gd name="connsiteY47" fmla="*/ 1379528 h 3271755"/>
                <a:gd name="connsiteX48" fmla="*/ 3620602 w 6263376"/>
                <a:gd name="connsiteY48" fmla="*/ 1421812 h 3271755"/>
                <a:gd name="connsiteX49" fmla="*/ 3578317 w 6263376"/>
                <a:gd name="connsiteY49" fmla="*/ 1453526 h 3271755"/>
                <a:gd name="connsiteX50" fmla="*/ 3414465 w 6263376"/>
                <a:gd name="connsiteY50" fmla="*/ 1453526 h 3271755"/>
                <a:gd name="connsiteX51" fmla="*/ 3240042 w 6263376"/>
                <a:gd name="connsiteY51" fmla="*/ 1427098 h 3271755"/>
                <a:gd name="connsiteX52" fmla="*/ 3139617 w 6263376"/>
                <a:gd name="connsiteY52" fmla="*/ 1437669 h 3271755"/>
                <a:gd name="connsiteX53" fmla="*/ 3002192 w 6263376"/>
                <a:gd name="connsiteY53" fmla="*/ 1437669 h 3271755"/>
                <a:gd name="connsiteX54" fmla="*/ 2848911 w 6263376"/>
                <a:gd name="connsiteY54" fmla="*/ 1442954 h 3271755"/>
                <a:gd name="connsiteX55" fmla="*/ 2748486 w 6263376"/>
                <a:gd name="connsiteY55" fmla="*/ 1474668 h 3271755"/>
                <a:gd name="connsiteX56" fmla="*/ 2579348 w 6263376"/>
                <a:gd name="connsiteY56" fmla="*/ 1543380 h 3271755"/>
                <a:gd name="connsiteX57" fmla="*/ 2420782 w 6263376"/>
                <a:gd name="connsiteY57" fmla="*/ 1612092 h 3271755"/>
                <a:gd name="connsiteX58" fmla="*/ 2352070 w 6263376"/>
                <a:gd name="connsiteY58" fmla="*/ 1643805 h 3271755"/>
                <a:gd name="connsiteX59" fmla="*/ 2320356 w 6263376"/>
                <a:gd name="connsiteY59" fmla="*/ 1670233 h 3271755"/>
                <a:gd name="connsiteX60" fmla="*/ 2304500 w 6263376"/>
                <a:gd name="connsiteY60" fmla="*/ 1670233 h 3271755"/>
                <a:gd name="connsiteX61" fmla="*/ 2230502 w 6263376"/>
                <a:gd name="connsiteY61" fmla="*/ 1686090 h 3271755"/>
                <a:gd name="connsiteX62" fmla="*/ 2177647 w 6263376"/>
                <a:gd name="connsiteY62" fmla="*/ 1691375 h 3271755"/>
                <a:gd name="connsiteX63" fmla="*/ 2077221 w 6263376"/>
                <a:gd name="connsiteY63" fmla="*/ 1723089 h 3271755"/>
                <a:gd name="connsiteX64" fmla="*/ 1881656 w 6263376"/>
                <a:gd name="connsiteY64" fmla="*/ 1818228 h 3271755"/>
                <a:gd name="connsiteX65" fmla="*/ 1754803 w 6263376"/>
                <a:gd name="connsiteY65" fmla="*/ 1929225 h 3271755"/>
                <a:gd name="connsiteX66" fmla="*/ 1627950 w 6263376"/>
                <a:gd name="connsiteY66" fmla="*/ 2061364 h 3271755"/>
                <a:gd name="connsiteX67" fmla="*/ 1575094 w 6263376"/>
                <a:gd name="connsiteY67" fmla="*/ 2156504 h 3271755"/>
                <a:gd name="connsiteX68" fmla="*/ 1548666 w 6263376"/>
                <a:gd name="connsiteY68" fmla="*/ 2225216 h 3271755"/>
                <a:gd name="connsiteX69" fmla="*/ 1564523 w 6263376"/>
                <a:gd name="connsiteY69" fmla="*/ 2346783 h 3271755"/>
                <a:gd name="connsiteX70" fmla="*/ 1606807 w 6263376"/>
                <a:gd name="connsiteY70" fmla="*/ 2447209 h 3271755"/>
                <a:gd name="connsiteX71" fmla="*/ 1675519 w 6263376"/>
                <a:gd name="connsiteY71" fmla="*/ 2510635 h 3271755"/>
                <a:gd name="connsiteX72" fmla="*/ 1723089 w 6263376"/>
                <a:gd name="connsiteY72" fmla="*/ 2537063 h 3271755"/>
                <a:gd name="connsiteX73" fmla="*/ 1781230 w 6263376"/>
                <a:gd name="connsiteY73" fmla="*/ 2595204 h 3271755"/>
                <a:gd name="connsiteX74" fmla="*/ 1781230 w 6263376"/>
                <a:gd name="connsiteY74" fmla="*/ 2595204 h 3271755"/>
                <a:gd name="connsiteX75" fmla="*/ 1865799 w 6263376"/>
                <a:gd name="connsiteY75" fmla="*/ 2632203 h 3271755"/>
                <a:gd name="connsiteX76" fmla="*/ 1960939 w 6263376"/>
                <a:gd name="connsiteY76" fmla="*/ 2621632 h 3271755"/>
                <a:gd name="connsiteX77" fmla="*/ 2114220 w 6263376"/>
                <a:gd name="connsiteY77" fmla="*/ 2653345 h 3271755"/>
                <a:gd name="connsiteX78" fmla="*/ 2278072 w 6263376"/>
                <a:gd name="connsiteY78" fmla="*/ 2685059 h 3271755"/>
                <a:gd name="connsiteX79" fmla="*/ 2478923 w 6263376"/>
                <a:gd name="connsiteY79" fmla="*/ 2727343 h 3271755"/>
                <a:gd name="connsiteX80" fmla="*/ 2669203 w 6263376"/>
                <a:gd name="connsiteY80" fmla="*/ 2764342 h 3271755"/>
                <a:gd name="connsiteX81" fmla="*/ 2817198 w 6263376"/>
                <a:gd name="connsiteY81" fmla="*/ 2790769 h 3271755"/>
                <a:gd name="connsiteX82" fmla="*/ 2938766 w 6263376"/>
                <a:gd name="connsiteY82" fmla="*/ 2848911 h 3271755"/>
                <a:gd name="connsiteX83" fmla="*/ 3002192 w 6263376"/>
                <a:gd name="connsiteY83" fmla="*/ 2933479 h 3271755"/>
                <a:gd name="connsiteX84" fmla="*/ 3060333 w 6263376"/>
                <a:gd name="connsiteY84" fmla="*/ 2996906 h 3271755"/>
                <a:gd name="connsiteX0" fmla="*/ 3060333 w 6263376"/>
                <a:gd name="connsiteY0" fmla="*/ 2996906 h 3271755"/>
                <a:gd name="connsiteX1" fmla="*/ 3092046 w 6263376"/>
                <a:gd name="connsiteY1" fmla="*/ 3023333 h 3271755"/>
                <a:gd name="connsiteX2" fmla="*/ 3055048 w 6263376"/>
                <a:gd name="connsiteY2" fmla="*/ 3049761 h 3271755"/>
                <a:gd name="connsiteX3" fmla="*/ 3102618 w 6263376"/>
                <a:gd name="connsiteY3" fmla="*/ 3081475 h 3271755"/>
                <a:gd name="connsiteX4" fmla="*/ 2949335 w 6263376"/>
                <a:gd name="connsiteY4" fmla="*/ 3123759 h 3271755"/>
                <a:gd name="connsiteX5" fmla="*/ 2806627 w 6263376"/>
                <a:gd name="connsiteY5" fmla="*/ 3181900 h 3271755"/>
                <a:gd name="connsiteX6" fmla="*/ 2589920 w 6263376"/>
                <a:gd name="connsiteY6" fmla="*/ 3271755 h 3271755"/>
                <a:gd name="connsiteX7" fmla="*/ 2225217 w 6263376"/>
                <a:gd name="connsiteY7" fmla="*/ 3139615 h 3271755"/>
                <a:gd name="connsiteX8" fmla="*/ 1960939 w 6263376"/>
                <a:gd name="connsiteY8" fmla="*/ 3023334 h 3271755"/>
                <a:gd name="connsiteX9" fmla="*/ 1781230 w 6263376"/>
                <a:gd name="connsiteY9" fmla="*/ 2954622 h 3271755"/>
                <a:gd name="connsiteX10" fmla="*/ 1522239 w 6263376"/>
                <a:gd name="connsiteY10" fmla="*/ 2859482 h 3271755"/>
                <a:gd name="connsiteX11" fmla="*/ 993684 w 6263376"/>
                <a:gd name="connsiteY11" fmla="*/ 2642774 h 3271755"/>
                <a:gd name="connsiteX12" fmla="*/ 771690 w 6263376"/>
                <a:gd name="connsiteY12" fmla="*/ 2568776 h 3271755"/>
                <a:gd name="connsiteX13" fmla="*/ 591982 w 6263376"/>
                <a:gd name="connsiteY13" fmla="*/ 2484208 h 3271755"/>
                <a:gd name="connsiteX14" fmla="*/ 475700 w 6263376"/>
                <a:gd name="connsiteY14" fmla="*/ 2468351 h 3271755"/>
                <a:gd name="connsiteX15" fmla="*/ 369989 w 6263376"/>
                <a:gd name="connsiteY15" fmla="*/ 2420781 h 3271755"/>
                <a:gd name="connsiteX16" fmla="*/ 137425 w 6263376"/>
                <a:gd name="connsiteY16" fmla="*/ 2309785 h 3271755"/>
                <a:gd name="connsiteX17" fmla="*/ 5286 w 6263376"/>
                <a:gd name="connsiteY17" fmla="*/ 2256929 h 3271755"/>
                <a:gd name="connsiteX18" fmla="*/ 0 w 6263376"/>
                <a:gd name="connsiteY18" fmla="*/ 2151218 h 3271755"/>
                <a:gd name="connsiteX19" fmla="*/ 1760088 w 6263376"/>
                <a:gd name="connsiteY19" fmla="*/ 1543380 h 3271755"/>
                <a:gd name="connsiteX20" fmla="*/ 3789739 w 6263376"/>
                <a:gd name="connsiteY20" fmla="*/ 835116 h 3271755"/>
                <a:gd name="connsiteX21" fmla="*/ 6141808 w 6263376"/>
                <a:gd name="connsiteY21" fmla="*/ 0 h 3271755"/>
                <a:gd name="connsiteX22" fmla="*/ 6215806 w 6263376"/>
                <a:gd name="connsiteY22" fmla="*/ 31713 h 3271755"/>
                <a:gd name="connsiteX23" fmla="*/ 6263376 w 6263376"/>
                <a:gd name="connsiteY23" fmla="*/ 58141 h 3271755"/>
                <a:gd name="connsiteX24" fmla="*/ 6078382 w 6263376"/>
                <a:gd name="connsiteY24" fmla="*/ 147995 h 3271755"/>
                <a:gd name="connsiteX25" fmla="*/ 5766534 w 6263376"/>
                <a:gd name="connsiteY25" fmla="*/ 301276 h 3271755"/>
                <a:gd name="connsiteX26" fmla="*/ 5422974 w 6263376"/>
                <a:gd name="connsiteY26" fmla="*/ 465128 h 3271755"/>
                <a:gd name="connsiteX27" fmla="*/ 5296121 w 6263376"/>
                <a:gd name="connsiteY27" fmla="*/ 517983 h 3271755"/>
                <a:gd name="connsiteX28" fmla="*/ 5227408 w 6263376"/>
                <a:gd name="connsiteY28" fmla="*/ 539126 h 3271755"/>
                <a:gd name="connsiteX29" fmla="*/ 5163982 w 6263376"/>
                <a:gd name="connsiteY29" fmla="*/ 581410 h 3271755"/>
                <a:gd name="connsiteX30" fmla="*/ 5121697 w 6263376"/>
                <a:gd name="connsiteY30" fmla="*/ 613123 h 3271755"/>
                <a:gd name="connsiteX31" fmla="*/ 5068842 w 6263376"/>
                <a:gd name="connsiteY31" fmla="*/ 613123 h 3271755"/>
                <a:gd name="connsiteX32" fmla="*/ 4947274 w 6263376"/>
                <a:gd name="connsiteY32" fmla="*/ 650122 h 3271755"/>
                <a:gd name="connsiteX33" fmla="*/ 4804565 w 6263376"/>
                <a:gd name="connsiteY33" fmla="*/ 702978 h 3271755"/>
                <a:gd name="connsiteX34" fmla="*/ 4508574 w 6263376"/>
                <a:gd name="connsiteY34" fmla="*/ 808689 h 3271755"/>
                <a:gd name="connsiteX35" fmla="*/ 4397577 w 6263376"/>
                <a:gd name="connsiteY35" fmla="*/ 835116 h 3271755"/>
                <a:gd name="connsiteX36" fmla="*/ 4355293 w 6263376"/>
                <a:gd name="connsiteY36" fmla="*/ 861544 h 3271755"/>
                <a:gd name="connsiteX37" fmla="*/ 4276010 w 6263376"/>
                <a:gd name="connsiteY37" fmla="*/ 887972 h 3271755"/>
                <a:gd name="connsiteX38" fmla="*/ 4207297 w 6263376"/>
                <a:gd name="connsiteY38" fmla="*/ 887972 h 3271755"/>
                <a:gd name="connsiteX39" fmla="*/ 4143871 w 6263376"/>
                <a:gd name="connsiteY39" fmla="*/ 898543 h 3271755"/>
                <a:gd name="connsiteX40" fmla="*/ 4091015 w 6263376"/>
                <a:gd name="connsiteY40" fmla="*/ 930256 h 3271755"/>
                <a:gd name="connsiteX41" fmla="*/ 3995876 w 6263376"/>
                <a:gd name="connsiteY41" fmla="*/ 993683 h 3271755"/>
                <a:gd name="connsiteX42" fmla="*/ 3879593 w 6263376"/>
                <a:gd name="connsiteY42" fmla="*/ 1051824 h 3271755"/>
                <a:gd name="connsiteX43" fmla="*/ 3731598 w 6263376"/>
                <a:gd name="connsiteY43" fmla="*/ 1152249 h 3271755"/>
                <a:gd name="connsiteX44" fmla="*/ 3699885 w 6263376"/>
                <a:gd name="connsiteY44" fmla="*/ 1199819 h 3271755"/>
                <a:gd name="connsiteX45" fmla="*/ 3699885 w 6263376"/>
                <a:gd name="connsiteY45" fmla="*/ 1257960 h 3271755"/>
                <a:gd name="connsiteX46" fmla="*/ 3715741 w 6263376"/>
                <a:gd name="connsiteY46" fmla="*/ 1279102 h 3271755"/>
                <a:gd name="connsiteX47" fmla="*/ 3710456 w 6263376"/>
                <a:gd name="connsiteY47" fmla="*/ 1342529 h 3271755"/>
                <a:gd name="connsiteX48" fmla="*/ 3684028 w 6263376"/>
                <a:gd name="connsiteY48" fmla="*/ 1379528 h 3271755"/>
                <a:gd name="connsiteX49" fmla="*/ 3620602 w 6263376"/>
                <a:gd name="connsiteY49" fmla="*/ 1421812 h 3271755"/>
                <a:gd name="connsiteX50" fmla="*/ 3578317 w 6263376"/>
                <a:gd name="connsiteY50" fmla="*/ 1453526 h 3271755"/>
                <a:gd name="connsiteX51" fmla="*/ 3414465 w 6263376"/>
                <a:gd name="connsiteY51" fmla="*/ 1453526 h 3271755"/>
                <a:gd name="connsiteX52" fmla="*/ 3240042 w 6263376"/>
                <a:gd name="connsiteY52" fmla="*/ 1427098 h 3271755"/>
                <a:gd name="connsiteX53" fmla="*/ 3139617 w 6263376"/>
                <a:gd name="connsiteY53" fmla="*/ 1437669 h 3271755"/>
                <a:gd name="connsiteX54" fmla="*/ 3002192 w 6263376"/>
                <a:gd name="connsiteY54" fmla="*/ 1437669 h 3271755"/>
                <a:gd name="connsiteX55" fmla="*/ 2848911 w 6263376"/>
                <a:gd name="connsiteY55" fmla="*/ 1442954 h 3271755"/>
                <a:gd name="connsiteX56" fmla="*/ 2748486 w 6263376"/>
                <a:gd name="connsiteY56" fmla="*/ 1474668 h 3271755"/>
                <a:gd name="connsiteX57" fmla="*/ 2579348 w 6263376"/>
                <a:gd name="connsiteY57" fmla="*/ 1543380 h 3271755"/>
                <a:gd name="connsiteX58" fmla="*/ 2420782 w 6263376"/>
                <a:gd name="connsiteY58" fmla="*/ 1612092 h 3271755"/>
                <a:gd name="connsiteX59" fmla="*/ 2352070 w 6263376"/>
                <a:gd name="connsiteY59" fmla="*/ 1643805 h 3271755"/>
                <a:gd name="connsiteX60" fmla="*/ 2320356 w 6263376"/>
                <a:gd name="connsiteY60" fmla="*/ 1670233 h 3271755"/>
                <a:gd name="connsiteX61" fmla="*/ 2304500 w 6263376"/>
                <a:gd name="connsiteY61" fmla="*/ 1670233 h 3271755"/>
                <a:gd name="connsiteX62" fmla="*/ 2230502 w 6263376"/>
                <a:gd name="connsiteY62" fmla="*/ 1686090 h 3271755"/>
                <a:gd name="connsiteX63" fmla="*/ 2177647 w 6263376"/>
                <a:gd name="connsiteY63" fmla="*/ 1691375 h 3271755"/>
                <a:gd name="connsiteX64" fmla="*/ 2077221 w 6263376"/>
                <a:gd name="connsiteY64" fmla="*/ 1723089 h 3271755"/>
                <a:gd name="connsiteX65" fmla="*/ 1881656 w 6263376"/>
                <a:gd name="connsiteY65" fmla="*/ 1818228 h 3271755"/>
                <a:gd name="connsiteX66" fmla="*/ 1754803 w 6263376"/>
                <a:gd name="connsiteY66" fmla="*/ 1929225 h 3271755"/>
                <a:gd name="connsiteX67" fmla="*/ 1627950 w 6263376"/>
                <a:gd name="connsiteY67" fmla="*/ 2061364 h 3271755"/>
                <a:gd name="connsiteX68" fmla="*/ 1575094 w 6263376"/>
                <a:gd name="connsiteY68" fmla="*/ 2156504 h 3271755"/>
                <a:gd name="connsiteX69" fmla="*/ 1548666 w 6263376"/>
                <a:gd name="connsiteY69" fmla="*/ 2225216 h 3271755"/>
                <a:gd name="connsiteX70" fmla="*/ 1564523 w 6263376"/>
                <a:gd name="connsiteY70" fmla="*/ 2346783 h 3271755"/>
                <a:gd name="connsiteX71" fmla="*/ 1606807 w 6263376"/>
                <a:gd name="connsiteY71" fmla="*/ 2447209 h 3271755"/>
                <a:gd name="connsiteX72" fmla="*/ 1675519 w 6263376"/>
                <a:gd name="connsiteY72" fmla="*/ 2510635 h 3271755"/>
                <a:gd name="connsiteX73" fmla="*/ 1723089 w 6263376"/>
                <a:gd name="connsiteY73" fmla="*/ 2537063 h 3271755"/>
                <a:gd name="connsiteX74" fmla="*/ 1781230 w 6263376"/>
                <a:gd name="connsiteY74" fmla="*/ 2595204 h 3271755"/>
                <a:gd name="connsiteX75" fmla="*/ 1781230 w 6263376"/>
                <a:gd name="connsiteY75" fmla="*/ 2595204 h 3271755"/>
                <a:gd name="connsiteX76" fmla="*/ 1865799 w 6263376"/>
                <a:gd name="connsiteY76" fmla="*/ 2632203 h 3271755"/>
                <a:gd name="connsiteX77" fmla="*/ 1960939 w 6263376"/>
                <a:gd name="connsiteY77" fmla="*/ 2621632 h 3271755"/>
                <a:gd name="connsiteX78" fmla="*/ 2114220 w 6263376"/>
                <a:gd name="connsiteY78" fmla="*/ 2653345 h 3271755"/>
                <a:gd name="connsiteX79" fmla="*/ 2278072 w 6263376"/>
                <a:gd name="connsiteY79" fmla="*/ 2685059 h 3271755"/>
                <a:gd name="connsiteX80" fmla="*/ 2478923 w 6263376"/>
                <a:gd name="connsiteY80" fmla="*/ 2727343 h 3271755"/>
                <a:gd name="connsiteX81" fmla="*/ 2669203 w 6263376"/>
                <a:gd name="connsiteY81" fmla="*/ 2764342 h 3271755"/>
                <a:gd name="connsiteX82" fmla="*/ 2817198 w 6263376"/>
                <a:gd name="connsiteY82" fmla="*/ 2790769 h 3271755"/>
                <a:gd name="connsiteX83" fmla="*/ 2938766 w 6263376"/>
                <a:gd name="connsiteY83" fmla="*/ 2848911 h 3271755"/>
                <a:gd name="connsiteX84" fmla="*/ 3002192 w 6263376"/>
                <a:gd name="connsiteY84" fmla="*/ 2933479 h 3271755"/>
                <a:gd name="connsiteX85" fmla="*/ 3060333 w 6263376"/>
                <a:gd name="connsiteY85" fmla="*/ 2996906 h 3271755"/>
                <a:gd name="connsiteX0" fmla="*/ 3060333 w 6263376"/>
                <a:gd name="connsiteY0" fmla="*/ 2996906 h 3271755"/>
                <a:gd name="connsiteX1" fmla="*/ 3092046 w 6263376"/>
                <a:gd name="connsiteY1" fmla="*/ 3023333 h 3271755"/>
                <a:gd name="connsiteX2" fmla="*/ 3070905 w 6263376"/>
                <a:gd name="connsiteY2" fmla="*/ 3049761 h 3271755"/>
                <a:gd name="connsiteX3" fmla="*/ 3102618 w 6263376"/>
                <a:gd name="connsiteY3" fmla="*/ 3081475 h 3271755"/>
                <a:gd name="connsiteX4" fmla="*/ 2949335 w 6263376"/>
                <a:gd name="connsiteY4" fmla="*/ 3123759 h 3271755"/>
                <a:gd name="connsiteX5" fmla="*/ 2806627 w 6263376"/>
                <a:gd name="connsiteY5" fmla="*/ 3181900 h 3271755"/>
                <a:gd name="connsiteX6" fmla="*/ 2589920 w 6263376"/>
                <a:gd name="connsiteY6" fmla="*/ 3271755 h 3271755"/>
                <a:gd name="connsiteX7" fmla="*/ 2225217 w 6263376"/>
                <a:gd name="connsiteY7" fmla="*/ 3139615 h 3271755"/>
                <a:gd name="connsiteX8" fmla="*/ 1960939 w 6263376"/>
                <a:gd name="connsiteY8" fmla="*/ 3023334 h 3271755"/>
                <a:gd name="connsiteX9" fmla="*/ 1781230 w 6263376"/>
                <a:gd name="connsiteY9" fmla="*/ 2954622 h 3271755"/>
                <a:gd name="connsiteX10" fmla="*/ 1522239 w 6263376"/>
                <a:gd name="connsiteY10" fmla="*/ 2859482 h 3271755"/>
                <a:gd name="connsiteX11" fmla="*/ 993684 w 6263376"/>
                <a:gd name="connsiteY11" fmla="*/ 2642774 h 3271755"/>
                <a:gd name="connsiteX12" fmla="*/ 771690 w 6263376"/>
                <a:gd name="connsiteY12" fmla="*/ 2568776 h 3271755"/>
                <a:gd name="connsiteX13" fmla="*/ 591982 w 6263376"/>
                <a:gd name="connsiteY13" fmla="*/ 2484208 h 3271755"/>
                <a:gd name="connsiteX14" fmla="*/ 475700 w 6263376"/>
                <a:gd name="connsiteY14" fmla="*/ 2468351 h 3271755"/>
                <a:gd name="connsiteX15" fmla="*/ 369989 w 6263376"/>
                <a:gd name="connsiteY15" fmla="*/ 2420781 h 3271755"/>
                <a:gd name="connsiteX16" fmla="*/ 137425 w 6263376"/>
                <a:gd name="connsiteY16" fmla="*/ 2309785 h 3271755"/>
                <a:gd name="connsiteX17" fmla="*/ 5286 w 6263376"/>
                <a:gd name="connsiteY17" fmla="*/ 2256929 h 3271755"/>
                <a:gd name="connsiteX18" fmla="*/ 0 w 6263376"/>
                <a:gd name="connsiteY18" fmla="*/ 2151218 h 3271755"/>
                <a:gd name="connsiteX19" fmla="*/ 1760088 w 6263376"/>
                <a:gd name="connsiteY19" fmla="*/ 1543380 h 3271755"/>
                <a:gd name="connsiteX20" fmla="*/ 3789739 w 6263376"/>
                <a:gd name="connsiteY20" fmla="*/ 835116 h 3271755"/>
                <a:gd name="connsiteX21" fmla="*/ 6141808 w 6263376"/>
                <a:gd name="connsiteY21" fmla="*/ 0 h 3271755"/>
                <a:gd name="connsiteX22" fmla="*/ 6215806 w 6263376"/>
                <a:gd name="connsiteY22" fmla="*/ 31713 h 3271755"/>
                <a:gd name="connsiteX23" fmla="*/ 6263376 w 6263376"/>
                <a:gd name="connsiteY23" fmla="*/ 58141 h 3271755"/>
                <a:gd name="connsiteX24" fmla="*/ 6078382 w 6263376"/>
                <a:gd name="connsiteY24" fmla="*/ 147995 h 3271755"/>
                <a:gd name="connsiteX25" fmla="*/ 5766534 w 6263376"/>
                <a:gd name="connsiteY25" fmla="*/ 301276 h 3271755"/>
                <a:gd name="connsiteX26" fmla="*/ 5422974 w 6263376"/>
                <a:gd name="connsiteY26" fmla="*/ 465128 h 3271755"/>
                <a:gd name="connsiteX27" fmla="*/ 5296121 w 6263376"/>
                <a:gd name="connsiteY27" fmla="*/ 517983 h 3271755"/>
                <a:gd name="connsiteX28" fmla="*/ 5227408 w 6263376"/>
                <a:gd name="connsiteY28" fmla="*/ 539126 h 3271755"/>
                <a:gd name="connsiteX29" fmla="*/ 5163982 w 6263376"/>
                <a:gd name="connsiteY29" fmla="*/ 581410 h 3271755"/>
                <a:gd name="connsiteX30" fmla="*/ 5121697 w 6263376"/>
                <a:gd name="connsiteY30" fmla="*/ 613123 h 3271755"/>
                <a:gd name="connsiteX31" fmla="*/ 5068842 w 6263376"/>
                <a:gd name="connsiteY31" fmla="*/ 613123 h 3271755"/>
                <a:gd name="connsiteX32" fmla="*/ 4947274 w 6263376"/>
                <a:gd name="connsiteY32" fmla="*/ 650122 h 3271755"/>
                <a:gd name="connsiteX33" fmla="*/ 4804565 w 6263376"/>
                <a:gd name="connsiteY33" fmla="*/ 702978 h 3271755"/>
                <a:gd name="connsiteX34" fmla="*/ 4508574 w 6263376"/>
                <a:gd name="connsiteY34" fmla="*/ 808689 h 3271755"/>
                <a:gd name="connsiteX35" fmla="*/ 4397577 w 6263376"/>
                <a:gd name="connsiteY35" fmla="*/ 835116 h 3271755"/>
                <a:gd name="connsiteX36" fmla="*/ 4355293 w 6263376"/>
                <a:gd name="connsiteY36" fmla="*/ 861544 h 3271755"/>
                <a:gd name="connsiteX37" fmla="*/ 4276010 w 6263376"/>
                <a:gd name="connsiteY37" fmla="*/ 887972 h 3271755"/>
                <a:gd name="connsiteX38" fmla="*/ 4207297 w 6263376"/>
                <a:gd name="connsiteY38" fmla="*/ 887972 h 3271755"/>
                <a:gd name="connsiteX39" fmla="*/ 4143871 w 6263376"/>
                <a:gd name="connsiteY39" fmla="*/ 898543 h 3271755"/>
                <a:gd name="connsiteX40" fmla="*/ 4091015 w 6263376"/>
                <a:gd name="connsiteY40" fmla="*/ 930256 h 3271755"/>
                <a:gd name="connsiteX41" fmla="*/ 3995876 w 6263376"/>
                <a:gd name="connsiteY41" fmla="*/ 993683 h 3271755"/>
                <a:gd name="connsiteX42" fmla="*/ 3879593 w 6263376"/>
                <a:gd name="connsiteY42" fmla="*/ 1051824 h 3271755"/>
                <a:gd name="connsiteX43" fmla="*/ 3731598 w 6263376"/>
                <a:gd name="connsiteY43" fmla="*/ 1152249 h 3271755"/>
                <a:gd name="connsiteX44" fmla="*/ 3699885 w 6263376"/>
                <a:gd name="connsiteY44" fmla="*/ 1199819 h 3271755"/>
                <a:gd name="connsiteX45" fmla="*/ 3699885 w 6263376"/>
                <a:gd name="connsiteY45" fmla="*/ 1257960 h 3271755"/>
                <a:gd name="connsiteX46" fmla="*/ 3715741 w 6263376"/>
                <a:gd name="connsiteY46" fmla="*/ 1279102 h 3271755"/>
                <a:gd name="connsiteX47" fmla="*/ 3710456 w 6263376"/>
                <a:gd name="connsiteY47" fmla="*/ 1342529 h 3271755"/>
                <a:gd name="connsiteX48" fmla="*/ 3684028 w 6263376"/>
                <a:gd name="connsiteY48" fmla="*/ 1379528 h 3271755"/>
                <a:gd name="connsiteX49" fmla="*/ 3620602 w 6263376"/>
                <a:gd name="connsiteY49" fmla="*/ 1421812 h 3271755"/>
                <a:gd name="connsiteX50" fmla="*/ 3578317 w 6263376"/>
                <a:gd name="connsiteY50" fmla="*/ 1453526 h 3271755"/>
                <a:gd name="connsiteX51" fmla="*/ 3414465 w 6263376"/>
                <a:gd name="connsiteY51" fmla="*/ 1453526 h 3271755"/>
                <a:gd name="connsiteX52" fmla="*/ 3240042 w 6263376"/>
                <a:gd name="connsiteY52" fmla="*/ 1427098 h 3271755"/>
                <a:gd name="connsiteX53" fmla="*/ 3139617 w 6263376"/>
                <a:gd name="connsiteY53" fmla="*/ 1437669 h 3271755"/>
                <a:gd name="connsiteX54" fmla="*/ 3002192 w 6263376"/>
                <a:gd name="connsiteY54" fmla="*/ 1437669 h 3271755"/>
                <a:gd name="connsiteX55" fmla="*/ 2848911 w 6263376"/>
                <a:gd name="connsiteY55" fmla="*/ 1442954 h 3271755"/>
                <a:gd name="connsiteX56" fmla="*/ 2748486 w 6263376"/>
                <a:gd name="connsiteY56" fmla="*/ 1474668 h 3271755"/>
                <a:gd name="connsiteX57" fmla="*/ 2579348 w 6263376"/>
                <a:gd name="connsiteY57" fmla="*/ 1543380 h 3271755"/>
                <a:gd name="connsiteX58" fmla="*/ 2420782 w 6263376"/>
                <a:gd name="connsiteY58" fmla="*/ 1612092 h 3271755"/>
                <a:gd name="connsiteX59" fmla="*/ 2352070 w 6263376"/>
                <a:gd name="connsiteY59" fmla="*/ 1643805 h 3271755"/>
                <a:gd name="connsiteX60" fmla="*/ 2320356 w 6263376"/>
                <a:gd name="connsiteY60" fmla="*/ 1670233 h 3271755"/>
                <a:gd name="connsiteX61" fmla="*/ 2304500 w 6263376"/>
                <a:gd name="connsiteY61" fmla="*/ 1670233 h 3271755"/>
                <a:gd name="connsiteX62" fmla="*/ 2230502 w 6263376"/>
                <a:gd name="connsiteY62" fmla="*/ 1686090 h 3271755"/>
                <a:gd name="connsiteX63" fmla="*/ 2177647 w 6263376"/>
                <a:gd name="connsiteY63" fmla="*/ 1691375 h 3271755"/>
                <a:gd name="connsiteX64" fmla="*/ 2077221 w 6263376"/>
                <a:gd name="connsiteY64" fmla="*/ 1723089 h 3271755"/>
                <a:gd name="connsiteX65" fmla="*/ 1881656 w 6263376"/>
                <a:gd name="connsiteY65" fmla="*/ 1818228 h 3271755"/>
                <a:gd name="connsiteX66" fmla="*/ 1754803 w 6263376"/>
                <a:gd name="connsiteY66" fmla="*/ 1929225 h 3271755"/>
                <a:gd name="connsiteX67" fmla="*/ 1627950 w 6263376"/>
                <a:gd name="connsiteY67" fmla="*/ 2061364 h 3271755"/>
                <a:gd name="connsiteX68" fmla="*/ 1575094 w 6263376"/>
                <a:gd name="connsiteY68" fmla="*/ 2156504 h 3271755"/>
                <a:gd name="connsiteX69" fmla="*/ 1548666 w 6263376"/>
                <a:gd name="connsiteY69" fmla="*/ 2225216 h 3271755"/>
                <a:gd name="connsiteX70" fmla="*/ 1564523 w 6263376"/>
                <a:gd name="connsiteY70" fmla="*/ 2346783 h 3271755"/>
                <a:gd name="connsiteX71" fmla="*/ 1606807 w 6263376"/>
                <a:gd name="connsiteY71" fmla="*/ 2447209 h 3271755"/>
                <a:gd name="connsiteX72" fmla="*/ 1675519 w 6263376"/>
                <a:gd name="connsiteY72" fmla="*/ 2510635 h 3271755"/>
                <a:gd name="connsiteX73" fmla="*/ 1723089 w 6263376"/>
                <a:gd name="connsiteY73" fmla="*/ 2537063 h 3271755"/>
                <a:gd name="connsiteX74" fmla="*/ 1781230 w 6263376"/>
                <a:gd name="connsiteY74" fmla="*/ 2595204 h 3271755"/>
                <a:gd name="connsiteX75" fmla="*/ 1781230 w 6263376"/>
                <a:gd name="connsiteY75" fmla="*/ 2595204 h 3271755"/>
                <a:gd name="connsiteX76" fmla="*/ 1865799 w 6263376"/>
                <a:gd name="connsiteY76" fmla="*/ 2632203 h 3271755"/>
                <a:gd name="connsiteX77" fmla="*/ 1960939 w 6263376"/>
                <a:gd name="connsiteY77" fmla="*/ 2621632 h 3271755"/>
                <a:gd name="connsiteX78" fmla="*/ 2114220 w 6263376"/>
                <a:gd name="connsiteY78" fmla="*/ 2653345 h 3271755"/>
                <a:gd name="connsiteX79" fmla="*/ 2278072 w 6263376"/>
                <a:gd name="connsiteY79" fmla="*/ 2685059 h 3271755"/>
                <a:gd name="connsiteX80" fmla="*/ 2478923 w 6263376"/>
                <a:gd name="connsiteY80" fmla="*/ 2727343 h 3271755"/>
                <a:gd name="connsiteX81" fmla="*/ 2669203 w 6263376"/>
                <a:gd name="connsiteY81" fmla="*/ 2764342 h 3271755"/>
                <a:gd name="connsiteX82" fmla="*/ 2817198 w 6263376"/>
                <a:gd name="connsiteY82" fmla="*/ 2790769 h 3271755"/>
                <a:gd name="connsiteX83" fmla="*/ 2938766 w 6263376"/>
                <a:gd name="connsiteY83" fmla="*/ 2848911 h 3271755"/>
                <a:gd name="connsiteX84" fmla="*/ 3002192 w 6263376"/>
                <a:gd name="connsiteY84" fmla="*/ 2933479 h 3271755"/>
                <a:gd name="connsiteX85" fmla="*/ 3060333 w 6263376"/>
                <a:gd name="connsiteY85" fmla="*/ 2996906 h 3271755"/>
                <a:gd name="connsiteX0" fmla="*/ 3060333 w 6263376"/>
                <a:gd name="connsiteY0" fmla="*/ 2996906 h 3271755"/>
                <a:gd name="connsiteX1" fmla="*/ 3092046 w 6263376"/>
                <a:gd name="connsiteY1" fmla="*/ 3023333 h 3271755"/>
                <a:gd name="connsiteX2" fmla="*/ 3070905 w 6263376"/>
                <a:gd name="connsiteY2" fmla="*/ 3049761 h 3271755"/>
                <a:gd name="connsiteX3" fmla="*/ 3102618 w 6263376"/>
                <a:gd name="connsiteY3" fmla="*/ 3081475 h 3271755"/>
                <a:gd name="connsiteX4" fmla="*/ 2949335 w 6263376"/>
                <a:gd name="connsiteY4" fmla="*/ 3123759 h 3271755"/>
                <a:gd name="connsiteX5" fmla="*/ 2806627 w 6263376"/>
                <a:gd name="connsiteY5" fmla="*/ 3181900 h 3271755"/>
                <a:gd name="connsiteX6" fmla="*/ 2589920 w 6263376"/>
                <a:gd name="connsiteY6" fmla="*/ 3271755 h 3271755"/>
                <a:gd name="connsiteX7" fmla="*/ 2225217 w 6263376"/>
                <a:gd name="connsiteY7" fmla="*/ 3139615 h 3271755"/>
                <a:gd name="connsiteX8" fmla="*/ 1960939 w 6263376"/>
                <a:gd name="connsiteY8" fmla="*/ 3023334 h 3271755"/>
                <a:gd name="connsiteX9" fmla="*/ 1781230 w 6263376"/>
                <a:gd name="connsiteY9" fmla="*/ 2954622 h 3271755"/>
                <a:gd name="connsiteX10" fmla="*/ 1522239 w 6263376"/>
                <a:gd name="connsiteY10" fmla="*/ 2859482 h 3271755"/>
                <a:gd name="connsiteX11" fmla="*/ 993684 w 6263376"/>
                <a:gd name="connsiteY11" fmla="*/ 2642774 h 3271755"/>
                <a:gd name="connsiteX12" fmla="*/ 771690 w 6263376"/>
                <a:gd name="connsiteY12" fmla="*/ 2568776 h 3271755"/>
                <a:gd name="connsiteX13" fmla="*/ 591982 w 6263376"/>
                <a:gd name="connsiteY13" fmla="*/ 2484208 h 3271755"/>
                <a:gd name="connsiteX14" fmla="*/ 475700 w 6263376"/>
                <a:gd name="connsiteY14" fmla="*/ 2468351 h 3271755"/>
                <a:gd name="connsiteX15" fmla="*/ 369989 w 6263376"/>
                <a:gd name="connsiteY15" fmla="*/ 2420781 h 3271755"/>
                <a:gd name="connsiteX16" fmla="*/ 137425 w 6263376"/>
                <a:gd name="connsiteY16" fmla="*/ 2309785 h 3271755"/>
                <a:gd name="connsiteX17" fmla="*/ 5286 w 6263376"/>
                <a:gd name="connsiteY17" fmla="*/ 2256929 h 3271755"/>
                <a:gd name="connsiteX18" fmla="*/ 0 w 6263376"/>
                <a:gd name="connsiteY18" fmla="*/ 2151218 h 3271755"/>
                <a:gd name="connsiteX19" fmla="*/ 1760088 w 6263376"/>
                <a:gd name="connsiteY19" fmla="*/ 1543380 h 3271755"/>
                <a:gd name="connsiteX20" fmla="*/ 3789739 w 6263376"/>
                <a:gd name="connsiteY20" fmla="*/ 835116 h 3271755"/>
                <a:gd name="connsiteX21" fmla="*/ 6141808 w 6263376"/>
                <a:gd name="connsiteY21" fmla="*/ 0 h 3271755"/>
                <a:gd name="connsiteX22" fmla="*/ 6215806 w 6263376"/>
                <a:gd name="connsiteY22" fmla="*/ 31713 h 3271755"/>
                <a:gd name="connsiteX23" fmla="*/ 6263376 w 6263376"/>
                <a:gd name="connsiteY23" fmla="*/ 58141 h 3271755"/>
                <a:gd name="connsiteX24" fmla="*/ 6078382 w 6263376"/>
                <a:gd name="connsiteY24" fmla="*/ 147995 h 3271755"/>
                <a:gd name="connsiteX25" fmla="*/ 5766534 w 6263376"/>
                <a:gd name="connsiteY25" fmla="*/ 301276 h 3271755"/>
                <a:gd name="connsiteX26" fmla="*/ 5422974 w 6263376"/>
                <a:gd name="connsiteY26" fmla="*/ 465128 h 3271755"/>
                <a:gd name="connsiteX27" fmla="*/ 5296121 w 6263376"/>
                <a:gd name="connsiteY27" fmla="*/ 517983 h 3271755"/>
                <a:gd name="connsiteX28" fmla="*/ 5227408 w 6263376"/>
                <a:gd name="connsiteY28" fmla="*/ 539126 h 3271755"/>
                <a:gd name="connsiteX29" fmla="*/ 5163982 w 6263376"/>
                <a:gd name="connsiteY29" fmla="*/ 581410 h 3271755"/>
                <a:gd name="connsiteX30" fmla="*/ 5121697 w 6263376"/>
                <a:gd name="connsiteY30" fmla="*/ 613123 h 3271755"/>
                <a:gd name="connsiteX31" fmla="*/ 5068842 w 6263376"/>
                <a:gd name="connsiteY31" fmla="*/ 613123 h 3271755"/>
                <a:gd name="connsiteX32" fmla="*/ 4947274 w 6263376"/>
                <a:gd name="connsiteY32" fmla="*/ 650122 h 3271755"/>
                <a:gd name="connsiteX33" fmla="*/ 4804565 w 6263376"/>
                <a:gd name="connsiteY33" fmla="*/ 702978 h 3271755"/>
                <a:gd name="connsiteX34" fmla="*/ 4508574 w 6263376"/>
                <a:gd name="connsiteY34" fmla="*/ 808689 h 3271755"/>
                <a:gd name="connsiteX35" fmla="*/ 4397577 w 6263376"/>
                <a:gd name="connsiteY35" fmla="*/ 835116 h 3271755"/>
                <a:gd name="connsiteX36" fmla="*/ 4355293 w 6263376"/>
                <a:gd name="connsiteY36" fmla="*/ 861544 h 3271755"/>
                <a:gd name="connsiteX37" fmla="*/ 4276010 w 6263376"/>
                <a:gd name="connsiteY37" fmla="*/ 887972 h 3271755"/>
                <a:gd name="connsiteX38" fmla="*/ 4207297 w 6263376"/>
                <a:gd name="connsiteY38" fmla="*/ 887972 h 3271755"/>
                <a:gd name="connsiteX39" fmla="*/ 4143871 w 6263376"/>
                <a:gd name="connsiteY39" fmla="*/ 898543 h 3271755"/>
                <a:gd name="connsiteX40" fmla="*/ 4091015 w 6263376"/>
                <a:gd name="connsiteY40" fmla="*/ 930256 h 3271755"/>
                <a:gd name="connsiteX41" fmla="*/ 3995876 w 6263376"/>
                <a:gd name="connsiteY41" fmla="*/ 993683 h 3271755"/>
                <a:gd name="connsiteX42" fmla="*/ 3867687 w 6263376"/>
                <a:gd name="connsiteY42" fmla="*/ 1075637 h 3271755"/>
                <a:gd name="connsiteX43" fmla="*/ 3731598 w 6263376"/>
                <a:gd name="connsiteY43" fmla="*/ 1152249 h 3271755"/>
                <a:gd name="connsiteX44" fmla="*/ 3699885 w 6263376"/>
                <a:gd name="connsiteY44" fmla="*/ 1199819 h 3271755"/>
                <a:gd name="connsiteX45" fmla="*/ 3699885 w 6263376"/>
                <a:gd name="connsiteY45" fmla="*/ 1257960 h 3271755"/>
                <a:gd name="connsiteX46" fmla="*/ 3715741 w 6263376"/>
                <a:gd name="connsiteY46" fmla="*/ 1279102 h 3271755"/>
                <a:gd name="connsiteX47" fmla="*/ 3710456 w 6263376"/>
                <a:gd name="connsiteY47" fmla="*/ 1342529 h 3271755"/>
                <a:gd name="connsiteX48" fmla="*/ 3684028 w 6263376"/>
                <a:gd name="connsiteY48" fmla="*/ 1379528 h 3271755"/>
                <a:gd name="connsiteX49" fmla="*/ 3620602 w 6263376"/>
                <a:gd name="connsiteY49" fmla="*/ 1421812 h 3271755"/>
                <a:gd name="connsiteX50" fmla="*/ 3578317 w 6263376"/>
                <a:gd name="connsiteY50" fmla="*/ 1453526 h 3271755"/>
                <a:gd name="connsiteX51" fmla="*/ 3414465 w 6263376"/>
                <a:gd name="connsiteY51" fmla="*/ 1453526 h 3271755"/>
                <a:gd name="connsiteX52" fmla="*/ 3240042 w 6263376"/>
                <a:gd name="connsiteY52" fmla="*/ 1427098 h 3271755"/>
                <a:gd name="connsiteX53" fmla="*/ 3139617 w 6263376"/>
                <a:gd name="connsiteY53" fmla="*/ 1437669 h 3271755"/>
                <a:gd name="connsiteX54" fmla="*/ 3002192 w 6263376"/>
                <a:gd name="connsiteY54" fmla="*/ 1437669 h 3271755"/>
                <a:gd name="connsiteX55" fmla="*/ 2848911 w 6263376"/>
                <a:gd name="connsiteY55" fmla="*/ 1442954 h 3271755"/>
                <a:gd name="connsiteX56" fmla="*/ 2748486 w 6263376"/>
                <a:gd name="connsiteY56" fmla="*/ 1474668 h 3271755"/>
                <a:gd name="connsiteX57" fmla="*/ 2579348 w 6263376"/>
                <a:gd name="connsiteY57" fmla="*/ 1543380 h 3271755"/>
                <a:gd name="connsiteX58" fmla="*/ 2420782 w 6263376"/>
                <a:gd name="connsiteY58" fmla="*/ 1612092 h 3271755"/>
                <a:gd name="connsiteX59" fmla="*/ 2352070 w 6263376"/>
                <a:gd name="connsiteY59" fmla="*/ 1643805 h 3271755"/>
                <a:gd name="connsiteX60" fmla="*/ 2320356 w 6263376"/>
                <a:gd name="connsiteY60" fmla="*/ 1670233 h 3271755"/>
                <a:gd name="connsiteX61" fmla="*/ 2304500 w 6263376"/>
                <a:gd name="connsiteY61" fmla="*/ 1670233 h 3271755"/>
                <a:gd name="connsiteX62" fmla="*/ 2230502 w 6263376"/>
                <a:gd name="connsiteY62" fmla="*/ 1686090 h 3271755"/>
                <a:gd name="connsiteX63" fmla="*/ 2177647 w 6263376"/>
                <a:gd name="connsiteY63" fmla="*/ 1691375 h 3271755"/>
                <a:gd name="connsiteX64" fmla="*/ 2077221 w 6263376"/>
                <a:gd name="connsiteY64" fmla="*/ 1723089 h 3271755"/>
                <a:gd name="connsiteX65" fmla="*/ 1881656 w 6263376"/>
                <a:gd name="connsiteY65" fmla="*/ 1818228 h 3271755"/>
                <a:gd name="connsiteX66" fmla="*/ 1754803 w 6263376"/>
                <a:gd name="connsiteY66" fmla="*/ 1929225 h 3271755"/>
                <a:gd name="connsiteX67" fmla="*/ 1627950 w 6263376"/>
                <a:gd name="connsiteY67" fmla="*/ 2061364 h 3271755"/>
                <a:gd name="connsiteX68" fmla="*/ 1575094 w 6263376"/>
                <a:gd name="connsiteY68" fmla="*/ 2156504 h 3271755"/>
                <a:gd name="connsiteX69" fmla="*/ 1548666 w 6263376"/>
                <a:gd name="connsiteY69" fmla="*/ 2225216 h 3271755"/>
                <a:gd name="connsiteX70" fmla="*/ 1564523 w 6263376"/>
                <a:gd name="connsiteY70" fmla="*/ 2346783 h 3271755"/>
                <a:gd name="connsiteX71" fmla="*/ 1606807 w 6263376"/>
                <a:gd name="connsiteY71" fmla="*/ 2447209 h 3271755"/>
                <a:gd name="connsiteX72" fmla="*/ 1675519 w 6263376"/>
                <a:gd name="connsiteY72" fmla="*/ 2510635 h 3271755"/>
                <a:gd name="connsiteX73" fmla="*/ 1723089 w 6263376"/>
                <a:gd name="connsiteY73" fmla="*/ 2537063 h 3271755"/>
                <a:gd name="connsiteX74" fmla="*/ 1781230 w 6263376"/>
                <a:gd name="connsiteY74" fmla="*/ 2595204 h 3271755"/>
                <a:gd name="connsiteX75" fmla="*/ 1781230 w 6263376"/>
                <a:gd name="connsiteY75" fmla="*/ 2595204 h 3271755"/>
                <a:gd name="connsiteX76" fmla="*/ 1865799 w 6263376"/>
                <a:gd name="connsiteY76" fmla="*/ 2632203 h 3271755"/>
                <a:gd name="connsiteX77" fmla="*/ 1960939 w 6263376"/>
                <a:gd name="connsiteY77" fmla="*/ 2621632 h 3271755"/>
                <a:gd name="connsiteX78" fmla="*/ 2114220 w 6263376"/>
                <a:gd name="connsiteY78" fmla="*/ 2653345 h 3271755"/>
                <a:gd name="connsiteX79" fmla="*/ 2278072 w 6263376"/>
                <a:gd name="connsiteY79" fmla="*/ 2685059 h 3271755"/>
                <a:gd name="connsiteX80" fmla="*/ 2478923 w 6263376"/>
                <a:gd name="connsiteY80" fmla="*/ 2727343 h 3271755"/>
                <a:gd name="connsiteX81" fmla="*/ 2669203 w 6263376"/>
                <a:gd name="connsiteY81" fmla="*/ 2764342 h 3271755"/>
                <a:gd name="connsiteX82" fmla="*/ 2817198 w 6263376"/>
                <a:gd name="connsiteY82" fmla="*/ 2790769 h 3271755"/>
                <a:gd name="connsiteX83" fmla="*/ 2938766 w 6263376"/>
                <a:gd name="connsiteY83" fmla="*/ 2848911 h 3271755"/>
                <a:gd name="connsiteX84" fmla="*/ 3002192 w 6263376"/>
                <a:gd name="connsiteY84" fmla="*/ 2933479 h 3271755"/>
                <a:gd name="connsiteX85" fmla="*/ 3060333 w 6263376"/>
                <a:gd name="connsiteY85" fmla="*/ 2996906 h 3271755"/>
                <a:gd name="connsiteX0" fmla="*/ 3060333 w 6263376"/>
                <a:gd name="connsiteY0" fmla="*/ 2996906 h 3271755"/>
                <a:gd name="connsiteX1" fmla="*/ 3092046 w 6263376"/>
                <a:gd name="connsiteY1" fmla="*/ 3023333 h 3271755"/>
                <a:gd name="connsiteX2" fmla="*/ 3070905 w 6263376"/>
                <a:gd name="connsiteY2" fmla="*/ 3049761 h 3271755"/>
                <a:gd name="connsiteX3" fmla="*/ 3102618 w 6263376"/>
                <a:gd name="connsiteY3" fmla="*/ 3081475 h 3271755"/>
                <a:gd name="connsiteX4" fmla="*/ 2949335 w 6263376"/>
                <a:gd name="connsiteY4" fmla="*/ 3123759 h 3271755"/>
                <a:gd name="connsiteX5" fmla="*/ 2806627 w 6263376"/>
                <a:gd name="connsiteY5" fmla="*/ 3181900 h 3271755"/>
                <a:gd name="connsiteX6" fmla="*/ 2589920 w 6263376"/>
                <a:gd name="connsiteY6" fmla="*/ 3271755 h 3271755"/>
                <a:gd name="connsiteX7" fmla="*/ 2225217 w 6263376"/>
                <a:gd name="connsiteY7" fmla="*/ 3139615 h 3271755"/>
                <a:gd name="connsiteX8" fmla="*/ 1960939 w 6263376"/>
                <a:gd name="connsiteY8" fmla="*/ 3023334 h 3271755"/>
                <a:gd name="connsiteX9" fmla="*/ 1781230 w 6263376"/>
                <a:gd name="connsiteY9" fmla="*/ 2954622 h 3271755"/>
                <a:gd name="connsiteX10" fmla="*/ 1522239 w 6263376"/>
                <a:gd name="connsiteY10" fmla="*/ 2859482 h 3271755"/>
                <a:gd name="connsiteX11" fmla="*/ 993684 w 6263376"/>
                <a:gd name="connsiteY11" fmla="*/ 2642774 h 3271755"/>
                <a:gd name="connsiteX12" fmla="*/ 771690 w 6263376"/>
                <a:gd name="connsiteY12" fmla="*/ 2568776 h 3271755"/>
                <a:gd name="connsiteX13" fmla="*/ 591982 w 6263376"/>
                <a:gd name="connsiteY13" fmla="*/ 2484208 h 3271755"/>
                <a:gd name="connsiteX14" fmla="*/ 475700 w 6263376"/>
                <a:gd name="connsiteY14" fmla="*/ 2468351 h 3271755"/>
                <a:gd name="connsiteX15" fmla="*/ 369989 w 6263376"/>
                <a:gd name="connsiteY15" fmla="*/ 2420781 h 3271755"/>
                <a:gd name="connsiteX16" fmla="*/ 137425 w 6263376"/>
                <a:gd name="connsiteY16" fmla="*/ 2309785 h 3271755"/>
                <a:gd name="connsiteX17" fmla="*/ 5286 w 6263376"/>
                <a:gd name="connsiteY17" fmla="*/ 2256929 h 3271755"/>
                <a:gd name="connsiteX18" fmla="*/ 0 w 6263376"/>
                <a:gd name="connsiteY18" fmla="*/ 2151218 h 3271755"/>
                <a:gd name="connsiteX19" fmla="*/ 1760088 w 6263376"/>
                <a:gd name="connsiteY19" fmla="*/ 1543380 h 3271755"/>
                <a:gd name="connsiteX20" fmla="*/ 3789739 w 6263376"/>
                <a:gd name="connsiteY20" fmla="*/ 835116 h 3271755"/>
                <a:gd name="connsiteX21" fmla="*/ 6141808 w 6263376"/>
                <a:gd name="connsiteY21" fmla="*/ 0 h 3271755"/>
                <a:gd name="connsiteX22" fmla="*/ 6215806 w 6263376"/>
                <a:gd name="connsiteY22" fmla="*/ 31713 h 3271755"/>
                <a:gd name="connsiteX23" fmla="*/ 6263376 w 6263376"/>
                <a:gd name="connsiteY23" fmla="*/ 58141 h 3271755"/>
                <a:gd name="connsiteX24" fmla="*/ 6078382 w 6263376"/>
                <a:gd name="connsiteY24" fmla="*/ 147995 h 3271755"/>
                <a:gd name="connsiteX25" fmla="*/ 5766534 w 6263376"/>
                <a:gd name="connsiteY25" fmla="*/ 301276 h 3271755"/>
                <a:gd name="connsiteX26" fmla="*/ 5422974 w 6263376"/>
                <a:gd name="connsiteY26" fmla="*/ 465128 h 3271755"/>
                <a:gd name="connsiteX27" fmla="*/ 5296121 w 6263376"/>
                <a:gd name="connsiteY27" fmla="*/ 517983 h 3271755"/>
                <a:gd name="connsiteX28" fmla="*/ 5227408 w 6263376"/>
                <a:gd name="connsiteY28" fmla="*/ 539126 h 3271755"/>
                <a:gd name="connsiteX29" fmla="*/ 5163982 w 6263376"/>
                <a:gd name="connsiteY29" fmla="*/ 581410 h 3271755"/>
                <a:gd name="connsiteX30" fmla="*/ 5121697 w 6263376"/>
                <a:gd name="connsiteY30" fmla="*/ 613123 h 3271755"/>
                <a:gd name="connsiteX31" fmla="*/ 5068842 w 6263376"/>
                <a:gd name="connsiteY31" fmla="*/ 613123 h 3271755"/>
                <a:gd name="connsiteX32" fmla="*/ 4947274 w 6263376"/>
                <a:gd name="connsiteY32" fmla="*/ 650122 h 3271755"/>
                <a:gd name="connsiteX33" fmla="*/ 4804565 w 6263376"/>
                <a:gd name="connsiteY33" fmla="*/ 702978 h 3271755"/>
                <a:gd name="connsiteX34" fmla="*/ 4508574 w 6263376"/>
                <a:gd name="connsiteY34" fmla="*/ 808689 h 3271755"/>
                <a:gd name="connsiteX35" fmla="*/ 4397577 w 6263376"/>
                <a:gd name="connsiteY35" fmla="*/ 835116 h 3271755"/>
                <a:gd name="connsiteX36" fmla="*/ 4355293 w 6263376"/>
                <a:gd name="connsiteY36" fmla="*/ 861544 h 3271755"/>
                <a:gd name="connsiteX37" fmla="*/ 4276010 w 6263376"/>
                <a:gd name="connsiteY37" fmla="*/ 887972 h 3271755"/>
                <a:gd name="connsiteX38" fmla="*/ 4207297 w 6263376"/>
                <a:gd name="connsiteY38" fmla="*/ 887972 h 3271755"/>
                <a:gd name="connsiteX39" fmla="*/ 4143871 w 6263376"/>
                <a:gd name="connsiteY39" fmla="*/ 898543 h 3271755"/>
                <a:gd name="connsiteX40" fmla="*/ 4091015 w 6263376"/>
                <a:gd name="connsiteY40" fmla="*/ 930256 h 3271755"/>
                <a:gd name="connsiteX41" fmla="*/ 3995876 w 6263376"/>
                <a:gd name="connsiteY41" fmla="*/ 993683 h 3271755"/>
                <a:gd name="connsiteX42" fmla="*/ 3867687 w 6263376"/>
                <a:gd name="connsiteY42" fmla="*/ 1075637 h 3271755"/>
                <a:gd name="connsiteX43" fmla="*/ 3736360 w 6263376"/>
                <a:gd name="connsiteY43" fmla="*/ 1159393 h 3271755"/>
                <a:gd name="connsiteX44" fmla="*/ 3699885 w 6263376"/>
                <a:gd name="connsiteY44" fmla="*/ 1199819 h 3271755"/>
                <a:gd name="connsiteX45" fmla="*/ 3699885 w 6263376"/>
                <a:gd name="connsiteY45" fmla="*/ 1257960 h 3271755"/>
                <a:gd name="connsiteX46" fmla="*/ 3715741 w 6263376"/>
                <a:gd name="connsiteY46" fmla="*/ 1279102 h 3271755"/>
                <a:gd name="connsiteX47" fmla="*/ 3710456 w 6263376"/>
                <a:gd name="connsiteY47" fmla="*/ 1342529 h 3271755"/>
                <a:gd name="connsiteX48" fmla="*/ 3684028 w 6263376"/>
                <a:gd name="connsiteY48" fmla="*/ 1379528 h 3271755"/>
                <a:gd name="connsiteX49" fmla="*/ 3620602 w 6263376"/>
                <a:gd name="connsiteY49" fmla="*/ 1421812 h 3271755"/>
                <a:gd name="connsiteX50" fmla="*/ 3578317 w 6263376"/>
                <a:gd name="connsiteY50" fmla="*/ 1453526 h 3271755"/>
                <a:gd name="connsiteX51" fmla="*/ 3414465 w 6263376"/>
                <a:gd name="connsiteY51" fmla="*/ 1453526 h 3271755"/>
                <a:gd name="connsiteX52" fmla="*/ 3240042 w 6263376"/>
                <a:gd name="connsiteY52" fmla="*/ 1427098 h 3271755"/>
                <a:gd name="connsiteX53" fmla="*/ 3139617 w 6263376"/>
                <a:gd name="connsiteY53" fmla="*/ 1437669 h 3271755"/>
                <a:gd name="connsiteX54" fmla="*/ 3002192 w 6263376"/>
                <a:gd name="connsiteY54" fmla="*/ 1437669 h 3271755"/>
                <a:gd name="connsiteX55" fmla="*/ 2848911 w 6263376"/>
                <a:gd name="connsiteY55" fmla="*/ 1442954 h 3271755"/>
                <a:gd name="connsiteX56" fmla="*/ 2748486 w 6263376"/>
                <a:gd name="connsiteY56" fmla="*/ 1474668 h 3271755"/>
                <a:gd name="connsiteX57" fmla="*/ 2579348 w 6263376"/>
                <a:gd name="connsiteY57" fmla="*/ 1543380 h 3271755"/>
                <a:gd name="connsiteX58" fmla="*/ 2420782 w 6263376"/>
                <a:gd name="connsiteY58" fmla="*/ 1612092 h 3271755"/>
                <a:gd name="connsiteX59" fmla="*/ 2352070 w 6263376"/>
                <a:gd name="connsiteY59" fmla="*/ 1643805 h 3271755"/>
                <a:gd name="connsiteX60" fmla="*/ 2320356 w 6263376"/>
                <a:gd name="connsiteY60" fmla="*/ 1670233 h 3271755"/>
                <a:gd name="connsiteX61" fmla="*/ 2304500 w 6263376"/>
                <a:gd name="connsiteY61" fmla="*/ 1670233 h 3271755"/>
                <a:gd name="connsiteX62" fmla="*/ 2230502 w 6263376"/>
                <a:gd name="connsiteY62" fmla="*/ 1686090 h 3271755"/>
                <a:gd name="connsiteX63" fmla="*/ 2177647 w 6263376"/>
                <a:gd name="connsiteY63" fmla="*/ 1691375 h 3271755"/>
                <a:gd name="connsiteX64" fmla="*/ 2077221 w 6263376"/>
                <a:gd name="connsiteY64" fmla="*/ 1723089 h 3271755"/>
                <a:gd name="connsiteX65" fmla="*/ 1881656 w 6263376"/>
                <a:gd name="connsiteY65" fmla="*/ 1818228 h 3271755"/>
                <a:gd name="connsiteX66" fmla="*/ 1754803 w 6263376"/>
                <a:gd name="connsiteY66" fmla="*/ 1929225 h 3271755"/>
                <a:gd name="connsiteX67" fmla="*/ 1627950 w 6263376"/>
                <a:gd name="connsiteY67" fmla="*/ 2061364 h 3271755"/>
                <a:gd name="connsiteX68" fmla="*/ 1575094 w 6263376"/>
                <a:gd name="connsiteY68" fmla="*/ 2156504 h 3271755"/>
                <a:gd name="connsiteX69" fmla="*/ 1548666 w 6263376"/>
                <a:gd name="connsiteY69" fmla="*/ 2225216 h 3271755"/>
                <a:gd name="connsiteX70" fmla="*/ 1564523 w 6263376"/>
                <a:gd name="connsiteY70" fmla="*/ 2346783 h 3271755"/>
                <a:gd name="connsiteX71" fmla="*/ 1606807 w 6263376"/>
                <a:gd name="connsiteY71" fmla="*/ 2447209 h 3271755"/>
                <a:gd name="connsiteX72" fmla="*/ 1675519 w 6263376"/>
                <a:gd name="connsiteY72" fmla="*/ 2510635 h 3271755"/>
                <a:gd name="connsiteX73" fmla="*/ 1723089 w 6263376"/>
                <a:gd name="connsiteY73" fmla="*/ 2537063 h 3271755"/>
                <a:gd name="connsiteX74" fmla="*/ 1781230 w 6263376"/>
                <a:gd name="connsiteY74" fmla="*/ 2595204 h 3271755"/>
                <a:gd name="connsiteX75" fmla="*/ 1781230 w 6263376"/>
                <a:gd name="connsiteY75" fmla="*/ 2595204 h 3271755"/>
                <a:gd name="connsiteX76" fmla="*/ 1865799 w 6263376"/>
                <a:gd name="connsiteY76" fmla="*/ 2632203 h 3271755"/>
                <a:gd name="connsiteX77" fmla="*/ 1960939 w 6263376"/>
                <a:gd name="connsiteY77" fmla="*/ 2621632 h 3271755"/>
                <a:gd name="connsiteX78" fmla="*/ 2114220 w 6263376"/>
                <a:gd name="connsiteY78" fmla="*/ 2653345 h 3271755"/>
                <a:gd name="connsiteX79" fmla="*/ 2278072 w 6263376"/>
                <a:gd name="connsiteY79" fmla="*/ 2685059 h 3271755"/>
                <a:gd name="connsiteX80" fmla="*/ 2478923 w 6263376"/>
                <a:gd name="connsiteY80" fmla="*/ 2727343 h 3271755"/>
                <a:gd name="connsiteX81" fmla="*/ 2669203 w 6263376"/>
                <a:gd name="connsiteY81" fmla="*/ 2764342 h 3271755"/>
                <a:gd name="connsiteX82" fmla="*/ 2817198 w 6263376"/>
                <a:gd name="connsiteY82" fmla="*/ 2790769 h 3271755"/>
                <a:gd name="connsiteX83" fmla="*/ 2938766 w 6263376"/>
                <a:gd name="connsiteY83" fmla="*/ 2848911 h 3271755"/>
                <a:gd name="connsiteX84" fmla="*/ 3002192 w 6263376"/>
                <a:gd name="connsiteY84" fmla="*/ 2933479 h 3271755"/>
                <a:gd name="connsiteX85" fmla="*/ 3060333 w 6263376"/>
                <a:gd name="connsiteY85" fmla="*/ 2996906 h 3271755"/>
                <a:gd name="connsiteX0" fmla="*/ 3060333 w 6263376"/>
                <a:gd name="connsiteY0" fmla="*/ 2996906 h 3271755"/>
                <a:gd name="connsiteX1" fmla="*/ 3092046 w 6263376"/>
                <a:gd name="connsiteY1" fmla="*/ 3023333 h 3271755"/>
                <a:gd name="connsiteX2" fmla="*/ 3070905 w 6263376"/>
                <a:gd name="connsiteY2" fmla="*/ 3049761 h 3271755"/>
                <a:gd name="connsiteX3" fmla="*/ 3102618 w 6263376"/>
                <a:gd name="connsiteY3" fmla="*/ 3081475 h 3271755"/>
                <a:gd name="connsiteX4" fmla="*/ 2949335 w 6263376"/>
                <a:gd name="connsiteY4" fmla="*/ 3123759 h 3271755"/>
                <a:gd name="connsiteX5" fmla="*/ 2806627 w 6263376"/>
                <a:gd name="connsiteY5" fmla="*/ 3181900 h 3271755"/>
                <a:gd name="connsiteX6" fmla="*/ 2589920 w 6263376"/>
                <a:gd name="connsiteY6" fmla="*/ 3271755 h 3271755"/>
                <a:gd name="connsiteX7" fmla="*/ 2225217 w 6263376"/>
                <a:gd name="connsiteY7" fmla="*/ 3139615 h 3271755"/>
                <a:gd name="connsiteX8" fmla="*/ 1960939 w 6263376"/>
                <a:gd name="connsiteY8" fmla="*/ 3023334 h 3271755"/>
                <a:gd name="connsiteX9" fmla="*/ 1781230 w 6263376"/>
                <a:gd name="connsiteY9" fmla="*/ 2954622 h 3271755"/>
                <a:gd name="connsiteX10" fmla="*/ 1522239 w 6263376"/>
                <a:gd name="connsiteY10" fmla="*/ 2859482 h 3271755"/>
                <a:gd name="connsiteX11" fmla="*/ 993684 w 6263376"/>
                <a:gd name="connsiteY11" fmla="*/ 2642774 h 3271755"/>
                <a:gd name="connsiteX12" fmla="*/ 771690 w 6263376"/>
                <a:gd name="connsiteY12" fmla="*/ 2568776 h 3271755"/>
                <a:gd name="connsiteX13" fmla="*/ 591982 w 6263376"/>
                <a:gd name="connsiteY13" fmla="*/ 2484208 h 3271755"/>
                <a:gd name="connsiteX14" fmla="*/ 475700 w 6263376"/>
                <a:gd name="connsiteY14" fmla="*/ 2468351 h 3271755"/>
                <a:gd name="connsiteX15" fmla="*/ 369989 w 6263376"/>
                <a:gd name="connsiteY15" fmla="*/ 2420781 h 3271755"/>
                <a:gd name="connsiteX16" fmla="*/ 137425 w 6263376"/>
                <a:gd name="connsiteY16" fmla="*/ 2309785 h 3271755"/>
                <a:gd name="connsiteX17" fmla="*/ 5286 w 6263376"/>
                <a:gd name="connsiteY17" fmla="*/ 2256929 h 3271755"/>
                <a:gd name="connsiteX18" fmla="*/ 0 w 6263376"/>
                <a:gd name="connsiteY18" fmla="*/ 2151218 h 3271755"/>
                <a:gd name="connsiteX19" fmla="*/ 1760088 w 6263376"/>
                <a:gd name="connsiteY19" fmla="*/ 1543380 h 3271755"/>
                <a:gd name="connsiteX20" fmla="*/ 3789739 w 6263376"/>
                <a:gd name="connsiteY20" fmla="*/ 835116 h 3271755"/>
                <a:gd name="connsiteX21" fmla="*/ 6141808 w 6263376"/>
                <a:gd name="connsiteY21" fmla="*/ 0 h 3271755"/>
                <a:gd name="connsiteX22" fmla="*/ 6215806 w 6263376"/>
                <a:gd name="connsiteY22" fmla="*/ 31713 h 3271755"/>
                <a:gd name="connsiteX23" fmla="*/ 6263376 w 6263376"/>
                <a:gd name="connsiteY23" fmla="*/ 58141 h 3271755"/>
                <a:gd name="connsiteX24" fmla="*/ 6078382 w 6263376"/>
                <a:gd name="connsiteY24" fmla="*/ 147995 h 3271755"/>
                <a:gd name="connsiteX25" fmla="*/ 5766534 w 6263376"/>
                <a:gd name="connsiteY25" fmla="*/ 301276 h 3271755"/>
                <a:gd name="connsiteX26" fmla="*/ 5422974 w 6263376"/>
                <a:gd name="connsiteY26" fmla="*/ 465128 h 3271755"/>
                <a:gd name="connsiteX27" fmla="*/ 5296121 w 6263376"/>
                <a:gd name="connsiteY27" fmla="*/ 517983 h 3271755"/>
                <a:gd name="connsiteX28" fmla="*/ 5227408 w 6263376"/>
                <a:gd name="connsiteY28" fmla="*/ 539126 h 3271755"/>
                <a:gd name="connsiteX29" fmla="*/ 5163982 w 6263376"/>
                <a:gd name="connsiteY29" fmla="*/ 581410 h 3271755"/>
                <a:gd name="connsiteX30" fmla="*/ 5121697 w 6263376"/>
                <a:gd name="connsiteY30" fmla="*/ 613123 h 3271755"/>
                <a:gd name="connsiteX31" fmla="*/ 5068842 w 6263376"/>
                <a:gd name="connsiteY31" fmla="*/ 613123 h 3271755"/>
                <a:gd name="connsiteX32" fmla="*/ 4947274 w 6263376"/>
                <a:gd name="connsiteY32" fmla="*/ 650122 h 3271755"/>
                <a:gd name="connsiteX33" fmla="*/ 4804565 w 6263376"/>
                <a:gd name="connsiteY33" fmla="*/ 702978 h 3271755"/>
                <a:gd name="connsiteX34" fmla="*/ 4508574 w 6263376"/>
                <a:gd name="connsiteY34" fmla="*/ 808689 h 3271755"/>
                <a:gd name="connsiteX35" fmla="*/ 4397577 w 6263376"/>
                <a:gd name="connsiteY35" fmla="*/ 835116 h 3271755"/>
                <a:gd name="connsiteX36" fmla="*/ 4355293 w 6263376"/>
                <a:gd name="connsiteY36" fmla="*/ 861544 h 3271755"/>
                <a:gd name="connsiteX37" fmla="*/ 4276010 w 6263376"/>
                <a:gd name="connsiteY37" fmla="*/ 887972 h 3271755"/>
                <a:gd name="connsiteX38" fmla="*/ 4207297 w 6263376"/>
                <a:gd name="connsiteY38" fmla="*/ 887972 h 3271755"/>
                <a:gd name="connsiteX39" fmla="*/ 4143871 w 6263376"/>
                <a:gd name="connsiteY39" fmla="*/ 898543 h 3271755"/>
                <a:gd name="connsiteX40" fmla="*/ 4091015 w 6263376"/>
                <a:gd name="connsiteY40" fmla="*/ 930256 h 3271755"/>
                <a:gd name="connsiteX41" fmla="*/ 3995876 w 6263376"/>
                <a:gd name="connsiteY41" fmla="*/ 993683 h 3271755"/>
                <a:gd name="connsiteX42" fmla="*/ 3867687 w 6263376"/>
                <a:gd name="connsiteY42" fmla="*/ 1075637 h 3271755"/>
                <a:gd name="connsiteX43" fmla="*/ 3736360 w 6263376"/>
                <a:gd name="connsiteY43" fmla="*/ 1159393 h 3271755"/>
                <a:gd name="connsiteX44" fmla="*/ 3699885 w 6263376"/>
                <a:gd name="connsiteY44" fmla="*/ 1199819 h 3271755"/>
                <a:gd name="connsiteX45" fmla="*/ 3709410 w 6263376"/>
                <a:gd name="connsiteY45" fmla="*/ 1246054 h 3271755"/>
                <a:gd name="connsiteX46" fmla="*/ 3715741 w 6263376"/>
                <a:gd name="connsiteY46" fmla="*/ 1279102 h 3271755"/>
                <a:gd name="connsiteX47" fmla="*/ 3710456 w 6263376"/>
                <a:gd name="connsiteY47" fmla="*/ 1342529 h 3271755"/>
                <a:gd name="connsiteX48" fmla="*/ 3684028 w 6263376"/>
                <a:gd name="connsiteY48" fmla="*/ 1379528 h 3271755"/>
                <a:gd name="connsiteX49" fmla="*/ 3620602 w 6263376"/>
                <a:gd name="connsiteY49" fmla="*/ 1421812 h 3271755"/>
                <a:gd name="connsiteX50" fmla="*/ 3578317 w 6263376"/>
                <a:gd name="connsiteY50" fmla="*/ 1453526 h 3271755"/>
                <a:gd name="connsiteX51" fmla="*/ 3414465 w 6263376"/>
                <a:gd name="connsiteY51" fmla="*/ 1453526 h 3271755"/>
                <a:gd name="connsiteX52" fmla="*/ 3240042 w 6263376"/>
                <a:gd name="connsiteY52" fmla="*/ 1427098 h 3271755"/>
                <a:gd name="connsiteX53" fmla="*/ 3139617 w 6263376"/>
                <a:gd name="connsiteY53" fmla="*/ 1437669 h 3271755"/>
                <a:gd name="connsiteX54" fmla="*/ 3002192 w 6263376"/>
                <a:gd name="connsiteY54" fmla="*/ 1437669 h 3271755"/>
                <a:gd name="connsiteX55" fmla="*/ 2848911 w 6263376"/>
                <a:gd name="connsiteY55" fmla="*/ 1442954 h 3271755"/>
                <a:gd name="connsiteX56" fmla="*/ 2748486 w 6263376"/>
                <a:gd name="connsiteY56" fmla="*/ 1474668 h 3271755"/>
                <a:gd name="connsiteX57" fmla="*/ 2579348 w 6263376"/>
                <a:gd name="connsiteY57" fmla="*/ 1543380 h 3271755"/>
                <a:gd name="connsiteX58" fmla="*/ 2420782 w 6263376"/>
                <a:gd name="connsiteY58" fmla="*/ 1612092 h 3271755"/>
                <a:gd name="connsiteX59" fmla="*/ 2352070 w 6263376"/>
                <a:gd name="connsiteY59" fmla="*/ 1643805 h 3271755"/>
                <a:gd name="connsiteX60" fmla="*/ 2320356 w 6263376"/>
                <a:gd name="connsiteY60" fmla="*/ 1670233 h 3271755"/>
                <a:gd name="connsiteX61" fmla="*/ 2304500 w 6263376"/>
                <a:gd name="connsiteY61" fmla="*/ 1670233 h 3271755"/>
                <a:gd name="connsiteX62" fmla="*/ 2230502 w 6263376"/>
                <a:gd name="connsiteY62" fmla="*/ 1686090 h 3271755"/>
                <a:gd name="connsiteX63" fmla="*/ 2177647 w 6263376"/>
                <a:gd name="connsiteY63" fmla="*/ 1691375 h 3271755"/>
                <a:gd name="connsiteX64" fmla="*/ 2077221 w 6263376"/>
                <a:gd name="connsiteY64" fmla="*/ 1723089 h 3271755"/>
                <a:gd name="connsiteX65" fmla="*/ 1881656 w 6263376"/>
                <a:gd name="connsiteY65" fmla="*/ 1818228 h 3271755"/>
                <a:gd name="connsiteX66" fmla="*/ 1754803 w 6263376"/>
                <a:gd name="connsiteY66" fmla="*/ 1929225 h 3271755"/>
                <a:gd name="connsiteX67" fmla="*/ 1627950 w 6263376"/>
                <a:gd name="connsiteY67" fmla="*/ 2061364 h 3271755"/>
                <a:gd name="connsiteX68" fmla="*/ 1575094 w 6263376"/>
                <a:gd name="connsiteY68" fmla="*/ 2156504 h 3271755"/>
                <a:gd name="connsiteX69" fmla="*/ 1548666 w 6263376"/>
                <a:gd name="connsiteY69" fmla="*/ 2225216 h 3271755"/>
                <a:gd name="connsiteX70" fmla="*/ 1564523 w 6263376"/>
                <a:gd name="connsiteY70" fmla="*/ 2346783 h 3271755"/>
                <a:gd name="connsiteX71" fmla="*/ 1606807 w 6263376"/>
                <a:gd name="connsiteY71" fmla="*/ 2447209 h 3271755"/>
                <a:gd name="connsiteX72" fmla="*/ 1675519 w 6263376"/>
                <a:gd name="connsiteY72" fmla="*/ 2510635 h 3271755"/>
                <a:gd name="connsiteX73" fmla="*/ 1723089 w 6263376"/>
                <a:gd name="connsiteY73" fmla="*/ 2537063 h 3271755"/>
                <a:gd name="connsiteX74" fmla="*/ 1781230 w 6263376"/>
                <a:gd name="connsiteY74" fmla="*/ 2595204 h 3271755"/>
                <a:gd name="connsiteX75" fmla="*/ 1781230 w 6263376"/>
                <a:gd name="connsiteY75" fmla="*/ 2595204 h 3271755"/>
                <a:gd name="connsiteX76" fmla="*/ 1865799 w 6263376"/>
                <a:gd name="connsiteY76" fmla="*/ 2632203 h 3271755"/>
                <a:gd name="connsiteX77" fmla="*/ 1960939 w 6263376"/>
                <a:gd name="connsiteY77" fmla="*/ 2621632 h 3271755"/>
                <a:gd name="connsiteX78" fmla="*/ 2114220 w 6263376"/>
                <a:gd name="connsiteY78" fmla="*/ 2653345 h 3271755"/>
                <a:gd name="connsiteX79" fmla="*/ 2278072 w 6263376"/>
                <a:gd name="connsiteY79" fmla="*/ 2685059 h 3271755"/>
                <a:gd name="connsiteX80" fmla="*/ 2478923 w 6263376"/>
                <a:gd name="connsiteY80" fmla="*/ 2727343 h 3271755"/>
                <a:gd name="connsiteX81" fmla="*/ 2669203 w 6263376"/>
                <a:gd name="connsiteY81" fmla="*/ 2764342 h 3271755"/>
                <a:gd name="connsiteX82" fmla="*/ 2817198 w 6263376"/>
                <a:gd name="connsiteY82" fmla="*/ 2790769 h 3271755"/>
                <a:gd name="connsiteX83" fmla="*/ 2938766 w 6263376"/>
                <a:gd name="connsiteY83" fmla="*/ 2848911 h 3271755"/>
                <a:gd name="connsiteX84" fmla="*/ 3002192 w 6263376"/>
                <a:gd name="connsiteY84" fmla="*/ 2933479 h 3271755"/>
                <a:gd name="connsiteX85" fmla="*/ 3060333 w 6263376"/>
                <a:gd name="connsiteY85" fmla="*/ 2996906 h 3271755"/>
                <a:gd name="connsiteX0" fmla="*/ 3060333 w 6263376"/>
                <a:gd name="connsiteY0" fmla="*/ 2996906 h 3271755"/>
                <a:gd name="connsiteX1" fmla="*/ 3092046 w 6263376"/>
                <a:gd name="connsiteY1" fmla="*/ 3023333 h 3271755"/>
                <a:gd name="connsiteX2" fmla="*/ 3070905 w 6263376"/>
                <a:gd name="connsiteY2" fmla="*/ 3049761 h 3271755"/>
                <a:gd name="connsiteX3" fmla="*/ 3102618 w 6263376"/>
                <a:gd name="connsiteY3" fmla="*/ 3081475 h 3271755"/>
                <a:gd name="connsiteX4" fmla="*/ 2949335 w 6263376"/>
                <a:gd name="connsiteY4" fmla="*/ 3123759 h 3271755"/>
                <a:gd name="connsiteX5" fmla="*/ 2806627 w 6263376"/>
                <a:gd name="connsiteY5" fmla="*/ 3181900 h 3271755"/>
                <a:gd name="connsiteX6" fmla="*/ 2589920 w 6263376"/>
                <a:gd name="connsiteY6" fmla="*/ 3271755 h 3271755"/>
                <a:gd name="connsiteX7" fmla="*/ 2225217 w 6263376"/>
                <a:gd name="connsiteY7" fmla="*/ 3139615 h 3271755"/>
                <a:gd name="connsiteX8" fmla="*/ 1960939 w 6263376"/>
                <a:gd name="connsiteY8" fmla="*/ 3023334 h 3271755"/>
                <a:gd name="connsiteX9" fmla="*/ 1781230 w 6263376"/>
                <a:gd name="connsiteY9" fmla="*/ 2954622 h 3271755"/>
                <a:gd name="connsiteX10" fmla="*/ 1522239 w 6263376"/>
                <a:gd name="connsiteY10" fmla="*/ 2859482 h 3271755"/>
                <a:gd name="connsiteX11" fmla="*/ 993684 w 6263376"/>
                <a:gd name="connsiteY11" fmla="*/ 2642774 h 3271755"/>
                <a:gd name="connsiteX12" fmla="*/ 771690 w 6263376"/>
                <a:gd name="connsiteY12" fmla="*/ 2568776 h 3271755"/>
                <a:gd name="connsiteX13" fmla="*/ 591982 w 6263376"/>
                <a:gd name="connsiteY13" fmla="*/ 2484208 h 3271755"/>
                <a:gd name="connsiteX14" fmla="*/ 475700 w 6263376"/>
                <a:gd name="connsiteY14" fmla="*/ 2468351 h 3271755"/>
                <a:gd name="connsiteX15" fmla="*/ 369989 w 6263376"/>
                <a:gd name="connsiteY15" fmla="*/ 2420781 h 3271755"/>
                <a:gd name="connsiteX16" fmla="*/ 137425 w 6263376"/>
                <a:gd name="connsiteY16" fmla="*/ 2309785 h 3271755"/>
                <a:gd name="connsiteX17" fmla="*/ 5286 w 6263376"/>
                <a:gd name="connsiteY17" fmla="*/ 2256929 h 3271755"/>
                <a:gd name="connsiteX18" fmla="*/ 0 w 6263376"/>
                <a:gd name="connsiteY18" fmla="*/ 2151218 h 3271755"/>
                <a:gd name="connsiteX19" fmla="*/ 1760088 w 6263376"/>
                <a:gd name="connsiteY19" fmla="*/ 1543380 h 3271755"/>
                <a:gd name="connsiteX20" fmla="*/ 3789739 w 6263376"/>
                <a:gd name="connsiteY20" fmla="*/ 835116 h 3271755"/>
                <a:gd name="connsiteX21" fmla="*/ 6141808 w 6263376"/>
                <a:gd name="connsiteY21" fmla="*/ 0 h 3271755"/>
                <a:gd name="connsiteX22" fmla="*/ 6215806 w 6263376"/>
                <a:gd name="connsiteY22" fmla="*/ 31713 h 3271755"/>
                <a:gd name="connsiteX23" fmla="*/ 6263376 w 6263376"/>
                <a:gd name="connsiteY23" fmla="*/ 58141 h 3271755"/>
                <a:gd name="connsiteX24" fmla="*/ 6078382 w 6263376"/>
                <a:gd name="connsiteY24" fmla="*/ 147995 h 3271755"/>
                <a:gd name="connsiteX25" fmla="*/ 5766534 w 6263376"/>
                <a:gd name="connsiteY25" fmla="*/ 301276 h 3271755"/>
                <a:gd name="connsiteX26" fmla="*/ 5422974 w 6263376"/>
                <a:gd name="connsiteY26" fmla="*/ 465128 h 3271755"/>
                <a:gd name="connsiteX27" fmla="*/ 5296121 w 6263376"/>
                <a:gd name="connsiteY27" fmla="*/ 517983 h 3271755"/>
                <a:gd name="connsiteX28" fmla="*/ 5227408 w 6263376"/>
                <a:gd name="connsiteY28" fmla="*/ 539126 h 3271755"/>
                <a:gd name="connsiteX29" fmla="*/ 5163982 w 6263376"/>
                <a:gd name="connsiteY29" fmla="*/ 581410 h 3271755"/>
                <a:gd name="connsiteX30" fmla="*/ 5121697 w 6263376"/>
                <a:gd name="connsiteY30" fmla="*/ 613123 h 3271755"/>
                <a:gd name="connsiteX31" fmla="*/ 5068842 w 6263376"/>
                <a:gd name="connsiteY31" fmla="*/ 613123 h 3271755"/>
                <a:gd name="connsiteX32" fmla="*/ 4947274 w 6263376"/>
                <a:gd name="connsiteY32" fmla="*/ 650122 h 3271755"/>
                <a:gd name="connsiteX33" fmla="*/ 4804565 w 6263376"/>
                <a:gd name="connsiteY33" fmla="*/ 702978 h 3271755"/>
                <a:gd name="connsiteX34" fmla="*/ 4508574 w 6263376"/>
                <a:gd name="connsiteY34" fmla="*/ 808689 h 3271755"/>
                <a:gd name="connsiteX35" fmla="*/ 4397577 w 6263376"/>
                <a:gd name="connsiteY35" fmla="*/ 835116 h 3271755"/>
                <a:gd name="connsiteX36" fmla="*/ 4355293 w 6263376"/>
                <a:gd name="connsiteY36" fmla="*/ 861544 h 3271755"/>
                <a:gd name="connsiteX37" fmla="*/ 4276010 w 6263376"/>
                <a:gd name="connsiteY37" fmla="*/ 887972 h 3271755"/>
                <a:gd name="connsiteX38" fmla="*/ 4207297 w 6263376"/>
                <a:gd name="connsiteY38" fmla="*/ 887972 h 3271755"/>
                <a:gd name="connsiteX39" fmla="*/ 4143871 w 6263376"/>
                <a:gd name="connsiteY39" fmla="*/ 898543 h 3271755"/>
                <a:gd name="connsiteX40" fmla="*/ 4091015 w 6263376"/>
                <a:gd name="connsiteY40" fmla="*/ 930256 h 3271755"/>
                <a:gd name="connsiteX41" fmla="*/ 3995876 w 6263376"/>
                <a:gd name="connsiteY41" fmla="*/ 993683 h 3271755"/>
                <a:gd name="connsiteX42" fmla="*/ 3867687 w 6263376"/>
                <a:gd name="connsiteY42" fmla="*/ 1075637 h 3271755"/>
                <a:gd name="connsiteX43" fmla="*/ 3736360 w 6263376"/>
                <a:gd name="connsiteY43" fmla="*/ 1159393 h 3271755"/>
                <a:gd name="connsiteX44" fmla="*/ 3709410 w 6263376"/>
                <a:gd name="connsiteY44" fmla="*/ 1202200 h 3271755"/>
                <a:gd name="connsiteX45" fmla="*/ 3709410 w 6263376"/>
                <a:gd name="connsiteY45" fmla="*/ 1246054 h 3271755"/>
                <a:gd name="connsiteX46" fmla="*/ 3715741 w 6263376"/>
                <a:gd name="connsiteY46" fmla="*/ 1279102 h 3271755"/>
                <a:gd name="connsiteX47" fmla="*/ 3710456 w 6263376"/>
                <a:gd name="connsiteY47" fmla="*/ 1342529 h 3271755"/>
                <a:gd name="connsiteX48" fmla="*/ 3684028 w 6263376"/>
                <a:gd name="connsiteY48" fmla="*/ 1379528 h 3271755"/>
                <a:gd name="connsiteX49" fmla="*/ 3620602 w 6263376"/>
                <a:gd name="connsiteY49" fmla="*/ 1421812 h 3271755"/>
                <a:gd name="connsiteX50" fmla="*/ 3578317 w 6263376"/>
                <a:gd name="connsiteY50" fmla="*/ 1453526 h 3271755"/>
                <a:gd name="connsiteX51" fmla="*/ 3414465 w 6263376"/>
                <a:gd name="connsiteY51" fmla="*/ 1453526 h 3271755"/>
                <a:gd name="connsiteX52" fmla="*/ 3240042 w 6263376"/>
                <a:gd name="connsiteY52" fmla="*/ 1427098 h 3271755"/>
                <a:gd name="connsiteX53" fmla="*/ 3139617 w 6263376"/>
                <a:gd name="connsiteY53" fmla="*/ 1437669 h 3271755"/>
                <a:gd name="connsiteX54" fmla="*/ 3002192 w 6263376"/>
                <a:gd name="connsiteY54" fmla="*/ 1437669 h 3271755"/>
                <a:gd name="connsiteX55" fmla="*/ 2848911 w 6263376"/>
                <a:gd name="connsiteY55" fmla="*/ 1442954 h 3271755"/>
                <a:gd name="connsiteX56" fmla="*/ 2748486 w 6263376"/>
                <a:gd name="connsiteY56" fmla="*/ 1474668 h 3271755"/>
                <a:gd name="connsiteX57" fmla="*/ 2579348 w 6263376"/>
                <a:gd name="connsiteY57" fmla="*/ 1543380 h 3271755"/>
                <a:gd name="connsiteX58" fmla="*/ 2420782 w 6263376"/>
                <a:gd name="connsiteY58" fmla="*/ 1612092 h 3271755"/>
                <a:gd name="connsiteX59" fmla="*/ 2352070 w 6263376"/>
                <a:gd name="connsiteY59" fmla="*/ 1643805 h 3271755"/>
                <a:gd name="connsiteX60" fmla="*/ 2320356 w 6263376"/>
                <a:gd name="connsiteY60" fmla="*/ 1670233 h 3271755"/>
                <a:gd name="connsiteX61" fmla="*/ 2304500 w 6263376"/>
                <a:gd name="connsiteY61" fmla="*/ 1670233 h 3271755"/>
                <a:gd name="connsiteX62" fmla="*/ 2230502 w 6263376"/>
                <a:gd name="connsiteY62" fmla="*/ 1686090 h 3271755"/>
                <a:gd name="connsiteX63" fmla="*/ 2177647 w 6263376"/>
                <a:gd name="connsiteY63" fmla="*/ 1691375 h 3271755"/>
                <a:gd name="connsiteX64" fmla="*/ 2077221 w 6263376"/>
                <a:gd name="connsiteY64" fmla="*/ 1723089 h 3271755"/>
                <a:gd name="connsiteX65" fmla="*/ 1881656 w 6263376"/>
                <a:gd name="connsiteY65" fmla="*/ 1818228 h 3271755"/>
                <a:gd name="connsiteX66" fmla="*/ 1754803 w 6263376"/>
                <a:gd name="connsiteY66" fmla="*/ 1929225 h 3271755"/>
                <a:gd name="connsiteX67" fmla="*/ 1627950 w 6263376"/>
                <a:gd name="connsiteY67" fmla="*/ 2061364 h 3271755"/>
                <a:gd name="connsiteX68" fmla="*/ 1575094 w 6263376"/>
                <a:gd name="connsiteY68" fmla="*/ 2156504 h 3271755"/>
                <a:gd name="connsiteX69" fmla="*/ 1548666 w 6263376"/>
                <a:gd name="connsiteY69" fmla="*/ 2225216 h 3271755"/>
                <a:gd name="connsiteX70" fmla="*/ 1564523 w 6263376"/>
                <a:gd name="connsiteY70" fmla="*/ 2346783 h 3271755"/>
                <a:gd name="connsiteX71" fmla="*/ 1606807 w 6263376"/>
                <a:gd name="connsiteY71" fmla="*/ 2447209 h 3271755"/>
                <a:gd name="connsiteX72" fmla="*/ 1675519 w 6263376"/>
                <a:gd name="connsiteY72" fmla="*/ 2510635 h 3271755"/>
                <a:gd name="connsiteX73" fmla="*/ 1723089 w 6263376"/>
                <a:gd name="connsiteY73" fmla="*/ 2537063 h 3271755"/>
                <a:gd name="connsiteX74" fmla="*/ 1781230 w 6263376"/>
                <a:gd name="connsiteY74" fmla="*/ 2595204 h 3271755"/>
                <a:gd name="connsiteX75" fmla="*/ 1781230 w 6263376"/>
                <a:gd name="connsiteY75" fmla="*/ 2595204 h 3271755"/>
                <a:gd name="connsiteX76" fmla="*/ 1865799 w 6263376"/>
                <a:gd name="connsiteY76" fmla="*/ 2632203 h 3271755"/>
                <a:gd name="connsiteX77" fmla="*/ 1960939 w 6263376"/>
                <a:gd name="connsiteY77" fmla="*/ 2621632 h 3271755"/>
                <a:gd name="connsiteX78" fmla="*/ 2114220 w 6263376"/>
                <a:gd name="connsiteY78" fmla="*/ 2653345 h 3271755"/>
                <a:gd name="connsiteX79" fmla="*/ 2278072 w 6263376"/>
                <a:gd name="connsiteY79" fmla="*/ 2685059 h 3271755"/>
                <a:gd name="connsiteX80" fmla="*/ 2478923 w 6263376"/>
                <a:gd name="connsiteY80" fmla="*/ 2727343 h 3271755"/>
                <a:gd name="connsiteX81" fmla="*/ 2669203 w 6263376"/>
                <a:gd name="connsiteY81" fmla="*/ 2764342 h 3271755"/>
                <a:gd name="connsiteX82" fmla="*/ 2817198 w 6263376"/>
                <a:gd name="connsiteY82" fmla="*/ 2790769 h 3271755"/>
                <a:gd name="connsiteX83" fmla="*/ 2938766 w 6263376"/>
                <a:gd name="connsiteY83" fmla="*/ 2848911 h 3271755"/>
                <a:gd name="connsiteX84" fmla="*/ 3002192 w 6263376"/>
                <a:gd name="connsiteY84" fmla="*/ 2933479 h 3271755"/>
                <a:gd name="connsiteX85" fmla="*/ 3060333 w 6263376"/>
                <a:gd name="connsiteY85" fmla="*/ 2996906 h 3271755"/>
                <a:gd name="connsiteX0" fmla="*/ 3060333 w 6263376"/>
                <a:gd name="connsiteY0" fmla="*/ 2996906 h 3271755"/>
                <a:gd name="connsiteX1" fmla="*/ 3092046 w 6263376"/>
                <a:gd name="connsiteY1" fmla="*/ 3023333 h 3271755"/>
                <a:gd name="connsiteX2" fmla="*/ 3082125 w 6263376"/>
                <a:gd name="connsiteY2" fmla="*/ 3049761 h 3271755"/>
                <a:gd name="connsiteX3" fmla="*/ 3102618 w 6263376"/>
                <a:gd name="connsiteY3" fmla="*/ 3081475 h 3271755"/>
                <a:gd name="connsiteX4" fmla="*/ 2949335 w 6263376"/>
                <a:gd name="connsiteY4" fmla="*/ 3123759 h 3271755"/>
                <a:gd name="connsiteX5" fmla="*/ 2806627 w 6263376"/>
                <a:gd name="connsiteY5" fmla="*/ 3181900 h 3271755"/>
                <a:gd name="connsiteX6" fmla="*/ 2589920 w 6263376"/>
                <a:gd name="connsiteY6" fmla="*/ 3271755 h 3271755"/>
                <a:gd name="connsiteX7" fmla="*/ 2225217 w 6263376"/>
                <a:gd name="connsiteY7" fmla="*/ 3139615 h 3271755"/>
                <a:gd name="connsiteX8" fmla="*/ 1960939 w 6263376"/>
                <a:gd name="connsiteY8" fmla="*/ 3023334 h 3271755"/>
                <a:gd name="connsiteX9" fmla="*/ 1781230 w 6263376"/>
                <a:gd name="connsiteY9" fmla="*/ 2954622 h 3271755"/>
                <a:gd name="connsiteX10" fmla="*/ 1522239 w 6263376"/>
                <a:gd name="connsiteY10" fmla="*/ 2859482 h 3271755"/>
                <a:gd name="connsiteX11" fmla="*/ 993684 w 6263376"/>
                <a:gd name="connsiteY11" fmla="*/ 2642774 h 3271755"/>
                <a:gd name="connsiteX12" fmla="*/ 771690 w 6263376"/>
                <a:gd name="connsiteY12" fmla="*/ 2568776 h 3271755"/>
                <a:gd name="connsiteX13" fmla="*/ 591982 w 6263376"/>
                <a:gd name="connsiteY13" fmla="*/ 2484208 h 3271755"/>
                <a:gd name="connsiteX14" fmla="*/ 475700 w 6263376"/>
                <a:gd name="connsiteY14" fmla="*/ 2468351 h 3271755"/>
                <a:gd name="connsiteX15" fmla="*/ 369989 w 6263376"/>
                <a:gd name="connsiteY15" fmla="*/ 2420781 h 3271755"/>
                <a:gd name="connsiteX16" fmla="*/ 137425 w 6263376"/>
                <a:gd name="connsiteY16" fmla="*/ 2309785 h 3271755"/>
                <a:gd name="connsiteX17" fmla="*/ 5286 w 6263376"/>
                <a:gd name="connsiteY17" fmla="*/ 2256929 h 3271755"/>
                <a:gd name="connsiteX18" fmla="*/ 0 w 6263376"/>
                <a:gd name="connsiteY18" fmla="*/ 2151218 h 3271755"/>
                <a:gd name="connsiteX19" fmla="*/ 1760088 w 6263376"/>
                <a:gd name="connsiteY19" fmla="*/ 1543380 h 3271755"/>
                <a:gd name="connsiteX20" fmla="*/ 3789739 w 6263376"/>
                <a:gd name="connsiteY20" fmla="*/ 835116 h 3271755"/>
                <a:gd name="connsiteX21" fmla="*/ 6141808 w 6263376"/>
                <a:gd name="connsiteY21" fmla="*/ 0 h 3271755"/>
                <a:gd name="connsiteX22" fmla="*/ 6215806 w 6263376"/>
                <a:gd name="connsiteY22" fmla="*/ 31713 h 3271755"/>
                <a:gd name="connsiteX23" fmla="*/ 6263376 w 6263376"/>
                <a:gd name="connsiteY23" fmla="*/ 58141 h 3271755"/>
                <a:gd name="connsiteX24" fmla="*/ 6078382 w 6263376"/>
                <a:gd name="connsiteY24" fmla="*/ 147995 h 3271755"/>
                <a:gd name="connsiteX25" fmla="*/ 5766534 w 6263376"/>
                <a:gd name="connsiteY25" fmla="*/ 301276 h 3271755"/>
                <a:gd name="connsiteX26" fmla="*/ 5422974 w 6263376"/>
                <a:gd name="connsiteY26" fmla="*/ 465128 h 3271755"/>
                <a:gd name="connsiteX27" fmla="*/ 5296121 w 6263376"/>
                <a:gd name="connsiteY27" fmla="*/ 517983 h 3271755"/>
                <a:gd name="connsiteX28" fmla="*/ 5227408 w 6263376"/>
                <a:gd name="connsiteY28" fmla="*/ 539126 h 3271755"/>
                <a:gd name="connsiteX29" fmla="*/ 5163982 w 6263376"/>
                <a:gd name="connsiteY29" fmla="*/ 581410 h 3271755"/>
                <a:gd name="connsiteX30" fmla="*/ 5121697 w 6263376"/>
                <a:gd name="connsiteY30" fmla="*/ 613123 h 3271755"/>
                <a:gd name="connsiteX31" fmla="*/ 5068842 w 6263376"/>
                <a:gd name="connsiteY31" fmla="*/ 613123 h 3271755"/>
                <a:gd name="connsiteX32" fmla="*/ 4947274 w 6263376"/>
                <a:gd name="connsiteY32" fmla="*/ 650122 h 3271755"/>
                <a:gd name="connsiteX33" fmla="*/ 4804565 w 6263376"/>
                <a:gd name="connsiteY33" fmla="*/ 702978 h 3271755"/>
                <a:gd name="connsiteX34" fmla="*/ 4508574 w 6263376"/>
                <a:gd name="connsiteY34" fmla="*/ 808689 h 3271755"/>
                <a:gd name="connsiteX35" fmla="*/ 4397577 w 6263376"/>
                <a:gd name="connsiteY35" fmla="*/ 835116 h 3271755"/>
                <a:gd name="connsiteX36" fmla="*/ 4355293 w 6263376"/>
                <a:gd name="connsiteY36" fmla="*/ 861544 h 3271755"/>
                <a:gd name="connsiteX37" fmla="*/ 4276010 w 6263376"/>
                <a:gd name="connsiteY37" fmla="*/ 887972 h 3271755"/>
                <a:gd name="connsiteX38" fmla="*/ 4207297 w 6263376"/>
                <a:gd name="connsiteY38" fmla="*/ 887972 h 3271755"/>
                <a:gd name="connsiteX39" fmla="*/ 4143871 w 6263376"/>
                <a:gd name="connsiteY39" fmla="*/ 898543 h 3271755"/>
                <a:gd name="connsiteX40" fmla="*/ 4091015 w 6263376"/>
                <a:gd name="connsiteY40" fmla="*/ 930256 h 3271755"/>
                <a:gd name="connsiteX41" fmla="*/ 3995876 w 6263376"/>
                <a:gd name="connsiteY41" fmla="*/ 993683 h 3271755"/>
                <a:gd name="connsiteX42" fmla="*/ 3867687 w 6263376"/>
                <a:gd name="connsiteY42" fmla="*/ 1075637 h 3271755"/>
                <a:gd name="connsiteX43" fmla="*/ 3736360 w 6263376"/>
                <a:gd name="connsiteY43" fmla="*/ 1159393 h 3271755"/>
                <a:gd name="connsiteX44" fmla="*/ 3709410 w 6263376"/>
                <a:gd name="connsiteY44" fmla="*/ 1202200 h 3271755"/>
                <a:gd name="connsiteX45" fmla="*/ 3709410 w 6263376"/>
                <a:gd name="connsiteY45" fmla="*/ 1246054 h 3271755"/>
                <a:gd name="connsiteX46" fmla="*/ 3715741 w 6263376"/>
                <a:gd name="connsiteY46" fmla="*/ 1279102 h 3271755"/>
                <a:gd name="connsiteX47" fmla="*/ 3710456 w 6263376"/>
                <a:gd name="connsiteY47" fmla="*/ 1342529 h 3271755"/>
                <a:gd name="connsiteX48" fmla="*/ 3684028 w 6263376"/>
                <a:gd name="connsiteY48" fmla="*/ 1379528 h 3271755"/>
                <a:gd name="connsiteX49" fmla="*/ 3620602 w 6263376"/>
                <a:gd name="connsiteY49" fmla="*/ 1421812 h 3271755"/>
                <a:gd name="connsiteX50" fmla="*/ 3578317 w 6263376"/>
                <a:gd name="connsiteY50" fmla="*/ 1453526 h 3271755"/>
                <a:gd name="connsiteX51" fmla="*/ 3414465 w 6263376"/>
                <a:gd name="connsiteY51" fmla="*/ 1453526 h 3271755"/>
                <a:gd name="connsiteX52" fmla="*/ 3240042 w 6263376"/>
                <a:gd name="connsiteY52" fmla="*/ 1427098 h 3271755"/>
                <a:gd name="connsiteX53" fmla="*/ 3139617 w 6263376"/>
                <a:gd name="connsiteY53" fmla="*/ 1437669 h 3271755"/>
                <a:gd name="connsiteX54" fmla="*/ 3002192 w 6263376"/>
                <a:gd name="connsiteY54" fmla="*/ 1437669 h 3271755"/>
                <a:gd name="connsiteX55" fmla="*/ 2848911 w 6263376"/>
                <a:gd name="connsiteY55" fmla="*/ 1442954 h 3271755"/>
                <a:gd name="connsiteX56" fmla="*/ 2748486 w 6263376"/>
                <a:gd name="connsiteY56" fmla="*/ 1474668 h 3271755"/>
                <a:gd name="connsiteX57" fmla="*/ 2579348 w 6263376"/>
                <a:gd name="connsiteY57" fmla="*/ 1543380 h 3271755"/>
                <a:gd name="connsiteX58" fmla="*/ 2420782 w 6263376"/>
                <a:gd name="connsiteY58" fmla="*/ 1612092 h 3271755"/>
                <a:gd name="connsiteX59" fmla="*/ 2352070 w 6263376"/>
                <a:gd name="connsiteY59" fmla="*/ 1643805 h 3271755"/>
                <a:gd name="connsiteX60" fmla="*/ 2320356 w 6263376"/>
                <a:gd name="connsiteY60" fmla="*/ 1670233 h 3271755"/>
                <a:gd name="connsiteX61" fmla="*/ 2304500 w 6263376"/>
                <a:gd name="connsiteY61" fmla="*/ 1670233 h 3271755"/>
                <a:gd name="connsiteX62" fmla="*/ 2230502 w 6263376"/>
                <a:gd name="connsiteY62" fmla="*/ 1686090 h 3271755"/>
                <a:gd name="connsiteX63" fmla="*/ 2177647 w 6263376"/>
                <a:gd name="connsiteY63" fmla="*/ 1691375 h 3271755"/>
                <a:gd name="connsiteX64" fmla="*/ 2077221 w 6263376"/>
                <a:gd name="connsiteY64" fmla="*/ 1723089 h 3271755"/>
                <a:gd name="connsiteX65" fmla="*/ 1881656 w 6263376"/>
                <a:gd name="connsiteY65" fmla="*/ 1818228 h 3271755"/>
                <a:gd name="connsiteX66" fmla="*/ 1754803 w 6263376"/>
                <a:gd name="connsiteY66" fmla="*/ 1929225 h 3271755"/>
                <a:gd name="connsiteX67" fmla="*/ 1627950 w 6263376"/>
                <a:gd name="connsiteY67" fmla="*/ 2061364 h 3271755"/>
                <a:gd name="connsiteX68" fmla="*/ 1575094 w 6263376"/>
                <a:gd name="connsiteY68" fmla="*/ 2156504 h 3271755"/>
                <a:gd name="connsiteX69" fmla="*/ 1548666 w 6263376"/>
                <a:gd name="connsiteY69" fmla="*/ 2225216 h 3271755"/>
                <a:gd name="connsiteX70" fmla="*/ 1564523 w 6263376"/>
                <a:gd name="connsiteY70" fmla="*/ 2346783 h 3271755"/>
                <a:gd name="connsiteX71" fmla="*/ 1606807 w 6263376"/>
                <a:gd name="connsiteY71" fmla="*/ 2447209 h 3271755"/>
                <a:gd name="connsiteX72" fmla="*/ 1675519 w 6263376"/>
                <a:gd name="connsiteY72" fmla="*/ 2510635 h 3271755"/>
                <a:gd name="connsiteX73" fmla="*/ 1723089 w 6263376"/>
                <a:gd name="connsiteY73" fmla="*/ 2537063 h 3271755"/>
                <a:gd name="connsiteX74" fmla="*/ 1781230 w 6263376"/>
                <a:gd name="connsiteY74" fmla="*/ 2595204 h 3271755"/>
                <a:gd name="connsiteX75" fmla="*/ 1781230 w 6263376"/>
                <a:gd name="connsiteY75" fmla="*/ 2595204 h 3271755"/>
                <a:gd name="connsiteX76" fmla="*/ 1865799 w 6263376"/>
                <a:gd name="connsiteY76" fmla="*/ 2632203 h 3271755"/>
                <a:gd name="connsiteX77" fmla="*/ 1960939 w 6263376"/>
                <a:gd name="connsiteY77" fmla="*/ 2621632 h 3271755"/>
                <a:gd name="connsiteX78" fmla="*/ 2114220 w 6263376"/>
                <a:gd name="connsiteY78" fmla="*/ 2653345 h 3271755"/>
                <a:gd name="connsiteX79" fmla="*/ 2278072 w 6263376"/>
                <a:gd name="connsiteY79" fmla="*/ 2685059 h 3271755"/>
                <a:gd name="connsiteX80" fmla="*/ 2478923 w 6263376"/>
                <a:gd name="connsiteY80" fmla="*/ 2727343 h 3271755"/>
                <a:gd name="connsiteX81" fmla="*/ 2669203 w 6263376"/>
                <a:gd name="connsiteY81" fmla="*/ 2764342 h 3271755"/>
                <a:gd name="connsiteX82" fmla="*/ 2817198 w 6263376"/>
                <a:gd name="connsiteY82" fmla="*/ 2790769 h 3271755"/>
                <a:gd name="connsiteX83" fmla="*/ 2938766 w 6263376"/>
                <a:gd name="connsiteY83" fmla="*/ 2848911 h 3271755"/>
                <a:gd name="connsiteX84" fmla="*/ 3002192 w 6263376"/>
                <a:gd name="connsiteY84" fmla="*/ 2933479 h 3271755"/>
                <a:gd name="connsiteX85" fmla="*/ 3060333 w 6263376"/>
                <a:gd name="connsiteY85" fmla="*/ 2996906 h 3271755"/>
                <a:gd name="connsiteX0" fmla="*/ 3060333 w 6263376"/>
                <a:gd name="connsiteY0" fmla="*/ 2996906 h 3271755"/>
                <a:gd name="connsiteX1" fmla="*/ 3106070 w 6263376"/>
                <a:gd name="connsiteY1" fmla="*/ 3023333 h 3271755"/>
                <a:gd name="connsiteX2" fmla="*/ 3082125 w 6263376"/>
                <a:gd name="connsiteY2" fmla="*/ 3049761 h 3271755"/>
                <a:gd name="connsiteX3" fmla="*/ 3102618 w 6263376"/>
                <a:gd name="connsiteY3" fmla="*/ 3081475 h 3271755"/>
                <a:gd name="connsiteX4" fmla="*/ 2949335 w 6263376"/>
                <a:gd name="connsiteY4" fmla="*/ 3123759 h 3271755"/>
                <a:gd name="connsiteX5" fmla="*/ 2806627 w 6263376"/>
                <a:gd name="connsiteY5" fmla="*/ 3181900 h 3271755"/>
                <a:gd name="connsiteX6" fmla="*/ 2589920 w 6263376"/>
                <a:gd name="connsiteY6" fmla="*/ 3271755 h 3271755"/>
                <a:gd name="connsiteX7" fmla="*/ 2225217 w 6263376"/>
                <a:gd name="connsiteY7" fmla="*/ 3139615 h 3271755"/>
                <a:gd name="connsiteX8" fmla="*/ 1960939 w 6263376"/>
                <a:gd name="connsiteY8" fmla="*/ 3023334 h 3271755"/>
                <a:gd name="connsiteX9" fmla="*/ 1781230 w 6263376"/>
                <a:gd name="connsiteY9" fmla="*/ 2954622 h 3271755"/>
                <a:gd name="connsiteX10" fmla="*/ 1522239 w 6263376"/>
                <a:gd name="connsiteY10" fmla="*/ 2859482 h 3271755"/>
                <a:gd name="connsiteX11" fmla="*/ 993684 w 6263376"/>
                <a:gd name="connsiteY11" fmla="*/ 2642774 h 3271755"/>
                <a:gd name="connsiteX12" fmla="*/ 771690 w 6263376"/>
                <a:gd name="connsiteY12" fmla="*/ 2568776 h 3271755"/>
                <a:gd name="connsiteX13" fmla="*/ 591982 w 6263376"/>
                <a:gd name="connsiteY13" fmla="*/ 2484208 h 3271755"/>
                <a:gd name="connsiteX14" fmla="*/ 475700 w 6263376"/>
                <a:gd name="connsiteY14" fmla="*/ 2468351 h 3271755"/>
                <a:gd name="connsiteX15" fmla="*/ 369989 w 6263376"/>
                <a:gd name="connsiteY15" fmla="*/ 2420781 h 3271755"/>
                <a:gd name="connsiteX16" fmla="*/ 137425 w 6263376"/>
                <a:gd name="connsiteY16" fmla="*/ 2309785 h 3271755"/>
                <a:gd name="connsiteX17" fmla="*/ 5286 w 6263376"/>
                <a:gd name="connsiteY17" fmla="*/ 2256929 h 3271755"/>
                <a:gd name="connsiteX18" fmla="*/ 0 w 6263376"/>
                <a:gd name="connsiteY18" fmla="*/ 2151218 h 3271755"/>
                <a:gd name="connsiteX19" fmla="*/ 1760088 w 6263376"/>
                <a:gd name="connsiteY19" fmla="*/ 1543380 h 3271755"/>
                <a:gd name="connsiteX20" fmla="*/ 3789739 w 6263376"/>
                <a:gd name="connsiteY20" fmla="*/ 835116 h 3271755"/>
                <a:gd name="connsiteX21" fmla="*/ 6141808 w 6263376"/>
                <a:gd name="connsiteY21" fmla="*/ 0 h 3271755"/>
                <a:gd name="connsiteX22" fmla="*/ 6215806 w 6263376"/>
                <a:gd name="connsiteY22" fmla="*/ 31713 h 3271755"/>
                <a:gd name="connsiteX23" fmla="*/ 6263376 w 6263376"/>
                <a:gd name="connsiteY23" fmla="*/ 58141 h 3271755"/>
                <a:gd name="connsiteX24" fmla="*/ 6078382 w 6263376"/>
                <a:gd name="connsiteY24" fmla="*/ 147995 h 3271755"/>
                <a:gd name="connsiteX25" fmla="*/ 5766534 w 6263376"/>
                <a:gd name="connsiteY25" fmla="*/ 301276 h 3271755"/>
                <a:gd name="connsiteX26" fmla="*/ 5422974 w 6263376"/>
                <a:gd name="connsiteY26" fmla="*/ 465128 h 3271755"/>
                <a:gd name="connsiteX27" fmla="*/ 5296121 w 6263376"/>
                <a:gd name="connsiteY27" fmla="*/ 517983 h 3271755"/>
                <a:gd name="connsiteX28" fmla="*/ 5227408 w 6263376"/>
                <a:gd name="connsiteY28" fmla="*/ 539126 h 3271755"/>
                <a:gd name="connsiteX29" fmla="*/ 5163982 w 6263376"/>
                <a:gd name="connsiteY29" fmla="*/ 581410 h 3271755"/>
                <a:gd name="connsiteX30" fmla="*/ 5121697 w 6263376"/>
                <a:gd name="connsiteY30" fmla="*/ 613123 h 3271755"/>
                <a:gd name="connsiteX31" fmla="*/ 5068842 w 6263376"/>
                <a:gd name="connsiteY31" fmla="*/ 613123 h 3271755"/>
                <a:gd name="connsiteX32" fmla="*/ 4947274 w 6263376"/>
                <a:gd name="connsiteY32" fmla="*/ 650122 h 3271755"/>
                <a:gd name="connsiteX33" fmla="*/ 4804565 w 6263376"/>
                <a:gd name="connsiteY33" fmla="*/ 702978 h 3271755"/>
                <a:gd name="connsiteX34" fmla="*/ 4508574 w 6263376"/>
                <a:gd name="connsiteY34" fmla="*/ 808689 h 3271755"/>
                <a:gd name="connsiteX35" fmla="*/ 4397577 w 6263376"/>
                <a:gd name="connsiteY35" fmla="*/ 835116 h 3271755"/>
                <a:gd name="connsiteX36" fmla="*/ 4355293 w 6263376"/>
                <a:gd name="connsiteY36" fmla="*/ 861544 h 3271755"/>
                <a:gd name="connsiteX37" fmla="*/ 4276010 w 6263376"/>
                <a:gd name="connsiteY37" fmla="*/ 887972 h 3271755"/>
                <a:gd name="connsiteX38" fmla="*/ 4207297 w 6263376"/>
                <a:gd name="connsiteY38" fmla="*/ 887972 h 3271755"/>
                <a:gd name="connsiteX39" fmla="*/ 4143871 w 6263376"/>
                <a:gd name="connsiteY39" fmla="*/ 898543 h 3271755"/>
                <a:gd name="connsiteX40" fmla="*/ 4091015 w 6263376"/>
                <a:gd name="connsiteY40" fmla="*/ 930256 h 3271755"/>
                <a:gd name="connsiteX41" fmla="*/ 3995876 w 6263376"/>
                <a:gd name="connsiteY41" fmla="*/ 993683 h 3271755"/>
                <a:gd name="connsiteX42" fmla="*/ 3867687 w 6263376"/>
                <a:gd name="connsiteY42" fmla="*/ 1075637 h 3271755"/>
                <a:gd name="connsiteX43" fmla="*/ 3736360 w 6263376"/>
                <a:gd name="connsiteY43" fmla="*/ 1159393 h 3271755"/>
                <a:gd name="connsiteX44" fmla="*/ 3709410 w 6263376"/>
                <a:gd name="connsiteY44" fmla="*/ 1202200 h 3271755"/>
                <a:gd name="connsiteX45" fmla="*/ 3709410 w 6263376"/>
                <a:gd name="connsiteY45" fmla="*/ 1246054 h 3271755"/>
                <a:gd name="connsiteX46" fmla="*/ 3715741 w 6263376"/>
                <a:gd name="connsiteY46" fmla="*/ 1279102 h 3271755"/>
                <a:gd name="connsiteX47" fmla="*/ 3710456 w 6263376"/>
                <a:gd name="connsiteY47" fmla="*/ 1342529 h 3271755"/>
                <a:gd name="connsiteX48" fmla="*/ 3684028 w 6263376"/>
                <a:gd name="connsiteY48" fmla="*/ 1379528 h 3271755"/>
                <a:gd name="connsiteX49" fmla="*/ 3620602 w 6263376"/>
                <a:gd name="connsiteY49" fmla="*/ 1421812 h 3271755"/>
                <a:gd name="connsiteX50" fmla="*/ 3578317 w 6263376"/>
                <a:gd name="connsiteY50" fmla="*/ 1453526 h 3271755"/>
                <a:gd name="connsiteX51" fmla="*/ 3414465 w 6263376"/>
                <a:gd name="connsiteY51" fmla="*/ 1453526 h 3271755"/>
                <a:gd name="connsiteX52" fmla="*/ 3240042 w 6263376"/>
                <a:gd name="connsiteY52" fmla="*/ 1427098 h 3271755"/>
                <a:gd name="connsiteX53" fmla="*/ 3139617 w 6263376"/>
                <a:gd name="connsiteY53" fmla="*/ 1437669 h 3271755"/>
                <a:gd name="connsiteX54" fmla="*/ 3002192 w 6263376"/>
                <a:gd name="connsiteY54" fmla="*/ 1437669 h 3271755"/>
                <a:gd name="connsiteX55" fmla="*/ 2848911 w 6263376"/>
                <a:gd name="connsiteY55" fmla="*/ 1442954 h 3271755"/>
                <a:gd name="connsiteX56" fmla="*/ 2748486 w 6263376"/>
                <a:gd name="connsiteY56" fmla="*/ 1474668 h 3271755"/>
                <a:gd name="connsiteX57" fmla="*/ 2579348 w 6263376"/>
                <a:gd name="connsiteY57" fmla="*/ 1543380 h 3271755"/>
                <a:gd name="connsiteX58" fmla="*/ 2420782 w 6263376"/>
                <a:gd name="connsiteY58" fmla="*/ 1612092 h 3271755"/>
                <a:gd name="connsiteX59" fmla="*/ 2352070 w 6263376"/>
                <a:gd name="connsiteY59" fmla="*/ 1643805 h 3271755"/>
                <a:gd name="connsiteX60" fmla="*/ 2320356 w 6263376"/>
                <a:gd name="connsiteY60" fmla="*/ 1670233 h 3271755"/>
                <a:gd name="connsiteX61" fmla="*/ 2304500 w 6263376"/>
                <a:gd name="connsiteY61" fmla="*/ 1670233 h 3271755"/>
                <a:gd name="connsiteX62" fmla="*/ 2230502 w 6263376"/>
                <a:gd name="connsiteY62" fmla="*/ 1686090 h 3271755"/>
                <a:gd name="connsiteX63" fmla="*/ 2177647 w 6263376"/>
                <a:gd name="connsiteY63" fmla="*/ 1691375 h 3271755"/>
                <a:gd name="connsiteX64" fmla="*/ 2077221 w 6263376"/>
                <a:gd name="connsiteY64" fmla="*/ 1723089 h 3271755"/>
                <a:gd name="connsiteX65" fmla="*/ 1881656 w 6263376"/>
                <a:gd name="connsiteY65" fmla="*/ 1818228 h 3271755"/>
                <a:gd name="connsiteX66" fmla="*/ 1754803 w 6263376"/>
                <a:gd name="connsiteY66" fmla="*/ 1929225 h 3271755"/>
                <a:gd name="connsiteX67" fmla="*/ 1627950 w 6263376"/>
                <a:gd name="connsiteY67" fmla="*/ 2061364 h 3271755"/>
                <a:gd name="connsiteX68" fmla="*/ 1575094 w 6263376"/>
                <a:gd name="connsiteY68" fmla="*/ 2156504 h 3271755"/>
                <a:gd name="connsiteX69" fmla="*/ 1548666 w 6263376"/>
                <a:gd name="connsiteY69" fmla="*/ 2225216 h 3271755"/>
                <a:gd name="connsiteX70" fmla="*/ 1564523 w 6263376"/>
                <a:gd name="connsiteY70" fmla="*/ 2346783 h 3271755"/>
                <a:gd name="connsiteX71" fmla="*/ 1606807 w 6263376"/>
                <a:gd name="connsiteY71" fmla="*/ 2447209 h 3271755"/>
                <a:gd name="connsiteX72" fmla="*/ 1675519 w 6263376"/>
                <a:gd name="connsiteY72" fmla="*/ 2510635 h 3271755"/>
                <a:gd name="connsiteX73" fmla="*/ 1723089 w 6263376"/>
                <a:gd name="connsiteY73" fmla="*/ 2537063 h 3271755"/>
                <a:gd name="connsiteX74" fmla="*/ 1781230 w 6263376"/>
                <a:gd name="connsiteY74" fmla="*/ 2595204 h 3271755"/>
                <a:gd name="connsiteX75" fmla="*/ 1781230 w 6263376"/>
                <a:gd name="connsiteY75" fmla="*/ 2595204 h 3271755"/>
                <a:gd name="connsiteX76" fmla="*/ 1865799 w 6263376"/>
                <a:gd name="connsiteY76" fmla="*/ 2632203 h 3271755"/>
                <a:gd name="connsiteX77" fmla="*/ 1960939 w 6263376"/>
                <a:gd name="connsiteY77" fmla="*/ 2621632 h 3271755"/>
                <a:gd name="connsiteX78" fmla="*/ 2114220 w 6263376"/>
                <a:gd name="connsiteY78" fmla="*/ 2653345 h 3271755"/>
                <a:gd name="connsiteX79" fmla="*/ 2278072 w 6263376"/>
                <a:gd name="connsiteY79" fmla="*/ 2685059 h 3271755"/>
                <a:gd name="connsiteX80" fmla="*/ 2478923 w 6263376"/>
                <a:gd name="connsiteY80" fmla="*/ 2727343 h 3271755"/>
                <a:gd name="connsiteX81" fmla="*/ 2669203 w 6263376"/>
                <a:gd name="connsiteY81" fmla="*/ 2764342 h 3271755"/>
                <a:gd name="connsiteX82" fmla="*/ 2817198 w 6263376"/>
                <a:gd name="connsiteY82" fmla="*/ 2790769 h 3271755"/>
                <a:gd name="connsiteX83" fmla="*/ 2938766 w 6263376"/>
                <a:gd name="connsiteY83" fmla="*/ 2848911 h 3271755"/>
                <a:gd name="connsiteX84" fmla="*/ 3002192 w 6263376"/>
                <a:gd name="connsiteY84" fmla="*/ 2933479 h 3271755"/>
                <a:gd name="connsiteX85" fmla="*/ 3060333 w 6263376"/>
                <a:gd name="connsiteY85" fmla="*/ 2996906 h 3271755"/>
                <a:gd name="connsiteX0" fmla="*/ 3060333 w 6263376"/>
                <a:gd name="connsiteY0" fmla="*/ 2996906 h 3271755"/>
                <a:gd name="connsiteX1" fmla="*/ 3106070 w 6263376"/>
                <a:gd name="connsiteY1" fmla="*/ 3023333 h 3271755"/>
                <a:gd name="connsiteX2" fmla="*/ 3082125 w 6263376"/>
                <a:gd name="connsiteY2" fmla="*/ 3049761 h 3271755"/>
                <a:gd name="connsiteX3" fmla="*/ 3102618 w 6263376"/>
                <a:gd name="connsiteY3" fmla="*/ 3081475 h 3271755"/>
                <a:gd name="connsiteX4" fmla="*/ 2949335 w 6263376"/>
                <a:gd name="connsiteY4" fmla="*/ 3123759 h 3271755"/>
                <a:gd name="connsiteX5" fmla="*/ 2809432 w 6263376"/>
                <a:gd name="connsiteY5" fmla="*/ 3195925 h 3271755"/>
                <a:gd name="connsiteX6" fmla="*/ 2589920 w 6263376"/>
                <a:gd name="connsiteY6" fmla="*/ 3271755 h 3271755"/>
                <a:gd name="connsiteX7" fmla="*/ 2225217 w 6263376"/>
                <a:gd name="connsiteY7" fmla="*/ 3139615 h 3271755"/>
                <a:gd name="connsiteX8" fmla="*/ 1960939 w 6263376"/>
                <a:gd name="connsiteY8" fmla="*/ 3023334 h 3271755"/>
                <a:gd name="connsiteX9" fmla="*/ 1781230 w 6263376"/>
                <a:gd name="connsiteY9" fmla="*/ 2954622 h 3271755"/>
                <a:gd name="connsiteX10" fmla="*/ 1522239 w 6263376"/>
                <a:gd name="connsiteY10" fmla="*/ 2859482 h 3271755"/>
                <a:gd name="connsiteX11" fmla="*/ 993684 w 6263376"/>
                <a:gd name="connsiteY11" fmla="*/ 2642774 h 3271755"/>
                <a:gd name="connsiteX12" fmla="*/ 771690 w 6263376"/>
                <a:gd name="connsiteY12" fmla="*/ 2568776 h 3271755"/>
                <a:gd name="connsiteX13" fmla="*/ 591982 w 6263376"/>
                <a:gd name="connsiteY13" fmla="*/ 2484208 h 3271755"/>
                <a:gd name="connsiteX14" fmla="*/ 475700 w 6263376"/>
                <a:gd name="connsiteY14" fmla="*/ 2468351 h 3271755"/>
                <a:gd name="connsiteX15" fmla="*/ 369989 w 6263376"/>
                <a:gd name="connsiteY15" fmla="*/ 2420781 h 3271755"/>
                <a:gd name="connsiteX16" fmla="*/ 137425 w 6263376"/>
                <a:gd name="connsiteY16" fmla="*/ 2309785 h 3271755"/>
                <a:gd name="connsiteX17" fmla="*/ 5286 w 6263376"/>
                <a:gd name="connsiteY17" fmla="*/ 2256929 h 3271755"/>
                <a:gd name="connsiteX18" fmla="*/ 0 w 6263376"/>
                <a:gd name="connsiteY18" fmla="*/ 2151218 h 3271755"/>
                <a:gd name="connsiteX19" fmla="*/ 1760088 w 6263376"/>
                <a:gd name="connsiteY19" fmla="*/ 1543380 h 3271755"/>
                <a:gd name="connsiteX20" fmla="*/ 3789739 w 6263376"/>
                <a:gd name="connsiteY20" fmla="*/ 835116 h 3271755"/>
                <a:gd name="connsiteX21" fmla="*/ 6141808 w 6263376"/>
                <a:gd name="connsiteY21" fmla="*/ 0 h 3271755"/>
                <a:gd name="connsiteX22" fmla="*/ 6215806 w 6263376"/>
                <a:gd name="connsiteY22" fmla="*/ 31713 h 3271755"/>
                <a:gd name="connsiteX23" fmla="*/ 6263376 w 6263376"/>
                <a:gd name="connsiteY23" fmla="*/ 58141 h 3271755"/>
                <a:gd name="connsiteX24" fmla="*/ 6078382 w 6263376"/>
                <a:gd name="connsiteY24" fmla="*/ 147995 h 3271755"/>
                <a:gd name="connsiteX25" fmla="*/ 5766534 w 6263376"/>
                <a:gd name="connsiteY25" fmla="*/ 301276 h 3271755"/>
                <a:gd name="connsiteX26" fmla="*/ 5422974 w 6263376"/>
                <a:gd name="connsiteY26" fmla="*/ 465128 h 3271755"/>
                <a:gd name="connsiteX27" fmla="*/ 5296121 w 6263376"/>
                <a:gd name="connsiteY27" fmla="*/ 517983 h 3271755"/>
                <a:gd name="connsiteX28" fmla="*/ 5227408 w 6263376"/>
                <a:gd name="connsiteY28" fmla="*/ 539126 h 3271755"/>
                <a:gd name="connsiteX29" fmla="*/ 5163982 w 6263376"/>
                <a:gd name="connsiteY29" fmla="*/ 581410 h 3271755"/>
                <a:gd name="connsiteX30" fmla="*/ 5121697 w 6263376"/>
                <a:gd name="connsiteY30" fmla="*/ 613123 h 3271755"/>
                <a:gd name="connsiteX31" fmla="*/ 5068842 w 6263376"/>
                <a:gd name="connsiteY31" fmla="*/ 613123 h 3271755"/>
                <a:gd name="connsiteX32" fmla="*/ 4947274 w 6263376"/>
                <a:gd name="connsiteY32" fmla="*/ 650122 h 3271755"/>
                <a:gd name="connsiteX33" fmla="*/ 4804565 w 6263376"/>
                <a:gd name="connsiteY33" fmla="*/ 702978 h 3271755"/>
                <a:gd name="connsiteX34" fmla="*/ 4508574 w 6263376"/>
                <a:gd name="connsiteY34" fmla="*/ 808689 h 3271755"/>
                <a:gd name="connsiteX35" fmla="*/ 4397577 w 6263376"/>
                <a:gd name="connsiteY35" fmla="*/ 835116 h 3271755"/>
                <a:gd name="connsiteX36" fmla="*/ 4355293 w 6263376"/>
                <a:gd name="connsiteY36" fmla="*/ 861544 h 3271755"/>
                <a:gd name="connsiteX37" fmla="*/ 4276010 w 6263376"/>
                <a:gd name="connsiteY37" fmla="*/ 887972 h 3271755"/>
                <a:gd name="connsiteX38" fmla="*/ 4207297 w 6263376"/>
                <a:gd name="connsiteY38" fmla="*/ 887972 h 3271755"/>
                <a:gd name="connsiteX39" fmla="*/ 4143871 w 6263376"/>
                <a:gd name="connsiteY39" fmla="*/ 898543 h 3271755"/>
                <a:gd name="connsiteX40" fmla="*/ 4091015 w 6263376"/>
                <a:gd name="connsiteY40" fmla="*/ 930256 h 3271755"/>
                <a:gd name="connsiteX41" fmla="*/ 3995876 w 6263376"/>
                <a:gd name="connsiteY41" fmla="*/ 993683 h 3271755"/>
                <a:gd name="connsiteX42" fmla="*/ 3867687 w 6263376"/>
                <a:gd name="connsiteY42" fmla="*/ 1075637 h 3271755"/>
                <a:gd name="connsiteX43" fmla="*/ 3736360 w 6263376"/>
                <a:gd name="connsiteY43" fmla="*/ 1159393 h 3271755"/>
                <a:gd name="connsiteX44" fmla="*/ 3709410 w 6263376"/>
                <a:gd name="connsiteY44" fmla="*/ 1202200 h 3271755"/>
                <a:gd name="connsiteX45" fmla="*/ 3709410 w 6263376"/>
                <a:gd name="connsiteY45" fmla="*/ 1246054 h 3271755"/>
                <a:gd name="connsiteX46" fmla="*/ 3715741 w 6263376"/>
                <a:gd name="connsiteY46" fmla="*/ 1279102 h 3271755"/>
                <a:gd name="connsiteX47" fmla="*/ 3710456 w 6263376"/>
                <a:gd name="connsiteY47" fmla="*/ 1342529 h 3271755"/>
                <a:gd name="connsiteX48" fmla="*/ 3684028 w 6263376"/>
                <a:gd name="connsiteY48" fmla="*/ 1379528 h 3271755"/>
                <a:gd name="connsiteX49" fmla="*/ 3620602 w 6263376"/>
                <a:gd name="connsiteY49" fmla="*/ 1421812 h 3271755"/>
                <a:gd name="connsiteX50" fmla="*/ 3578317 w 6263376"/>
                <a:gd name="connsiteY50" fmla="*/ 1453526 h 3271755"/>
                <a:gd name="connsiteX51" fmla="*/ 3414465 w 6263376"/>
                <a:gd name="connsiteY51" fmla="*/ 1453526 h 3271755"/>
                <a:gd name="connsiteX52" fmla="*/ 3240042 w 6263376"/>
                <a:gd name="connsiteY52" fmla="*/ 1427098 h 3271755"/>
                <a:gd name="connsiteX53" fmla="*/ 3139617 w 6263376"/>
                <a:gd name="connsiteY53" fmla="*/ 1437669 h 3271755"/>
                <a:gd name="connsiteX54" fmla="*/ 3002192 w 6263376"/>
                <a:gd name="connsiteY54" fmla="*/ 1437669 h 3271755"/>
                <a:gd name="connsiteX55" fmla="*/ 2848911 w 6263376"/>
                <a:gd name="connsiteY55" fmla="*/ 1442954 h 3271755"/>
                <a:gd name="connsiteX56" fmla="*/ 2748486 w 6263376"/>
                <a:gd name="connsiteY56" fmla="*/ 1474668 h 3271755"/>
                <a:gd name="connsiteX57" fmla="*/ 2579348 w 6263376"/>
                <a:gd name="connsiteY57" fmla="*/ 1543380 h 3271755"/>
                <a:gd name="connsiteX58" fmla="*/ 2420782 w 6263376"/>
                <a:gd name="connsiteY58" fmla="*/ 1612092 h 3271755"/>
                <a:gd name="connsiteX59" fmla="*/ 2352070 w 6263376"/>
                <a:gd name="connsiteY59" fmla="*/ 1643805 h 3271755"/>
                <a:gd name="connsiteX60" fmla="*/ 2320356 w 6263376"/>
                <a:gd name="connsiteY60" fmla="*/ 1670233 h 3271755"/>
                <a:gd name="connsiteX61" fmla="*/ 2304500 w 6263376"/>
                <a:gd name="connsiteY61" fmla="*/ 1670233 h 3271755"/>
                <a:gd name="connsiteX62" fmla="*/ 2230502 w 6263376"/>
                <a:gd name="connsiteY62" fmla="*/ 1686090 h 3271755"/>
                <a:gd name="connsiteX63" fmla="*/ 2177647 w 6263376"/>
                <a:gd name="connsiteY63" fmla="*/ 1691375 h 3271755"/>
                <a:gd name="connsiteX64" fmla="*/ 2077221 w 6263376"/>
                <a:gd name="connsiteY64" fmla="*/ 1723089 h 3271755"/>
                <a:gd name="connsiteX65" fmla="*/ 1881656 w 6263376"/>
                <a:gd name="connsiteY65" fmla="*/ 1818228 h 3271755"/>
                <a:gd name="connsiteX66" fmla="*/ 1754803 w 6263376"/>
                <a:gd name="connsiteY66" fmla="*/ 1929225 h 3271755"/>
                <a:gd name="connsiteX67" fmla="*/ 1627950 w 6263376"/>
                <a:gd name="connsiteY67" fmla="*/ 2061364 h 3271755"/>
                <a:gd name="connsiteX68" fmla="*/ 1575094 w 6263376"/>
                <a:gd name="connsiteY68" fmla="*/ 2156504 h 3271755"/>
                <a:gd name="connsiteX69" fmla="*/ 1548666 w 6263376"/>
                <a:gd name="connsiteY69" fmla="*/ 2225216 h 3271755"/>
                <a:gd name="connsiteX70" fmla="*/ 1564523 w 6263376"/>
                <a:gd name="connsiteY70" fmla="*/ 2346783 h 3271755"/>
                <a:gd name="connsiteX71" fmla="*/ 1606807 w 6263376"/>
                <a:gd name="connsiteY71" fmla="*/ 2447209 h 3271755"/>
                <a:gd name="connsiteX72" fmla="*/ 1675519 w 6263376"/>
                <a:gd name="connsiteY72" fmla="*/ 2510635 h 3271755"/>
                <a:gd name="connsiteX73" fmla="*/ 1723089 w 6263376"/>
                <a:gd name="connsiteY73" fmla="*/ 2537063 h 3271755"/>
                <a:gd name="connsiteX74" fmla="*/ 1781230 w 6263376"/>
                <a:gd name="connsiteY74" fmla="*/ 2595204 h 3271755"/>
                <a:gd name="connsiteX75" fmla="*/ 1781230 w 6263376"/>
                <a:gd name="connsiteY75" fmla="*/ 2595204 h 3271755"/>
                <a:gd name="connsiteX76" fmla="*/ 1865799 w 6263376"/>
                <a:gd name="connsiteY76" fmla="*/ 2632203 h 3271755"/>
                <a:gd name="connsiteX77" fmla="*/ 1960939 w 6263376"/>
                <a:gd name="connsiteY77" fmla="*/ 2621632 h 3271755"/>
                <a:gd name="connsiteX78" fmla="*/ 2114220 w 6263376"/>
                <a:gd name="connsiteY78" fmla="*/ 2653345 h 3271755"/>
                <a:gd name="connsiteX79" fmla="*/ 2278072 w 6263376"/>
                <a:gd name="connsiteY79" fmla="*/ 2685059 h 3271755"/>
                <a:gd name="connsiteX80" fmla="*/ 2478923 w 6263376"/>
                <a:gd name="connsiteY80" fmla="*/ 2727343 h 3271755"/>
                <a:gd name="connsiteX81" fmla="*/ 2669203 w 6263376"/>
                <a:gd name="connsiteY81" fmla="*/ 2764342 h 3271755"/>
                <a:gd name="connsiteX82" fmla="*/ 2817198 w 6263376"/>
                <a:gd name="connsiteY82" fmla="*/ 2790769 h 3271755"/>
                <a:gd name="connsiteX83" fmla="*/ 2938766 w 6263376"/>
                <a:gd name="connsiteY83" fmla="*/ 2848911 h 3271755"/>
                <a:gd name="connsiteX84" fmla="*/ 3002192 w 6263376"/>
                <a:gd name="connsiteY84" fmla="*/ 2933479 h 3271755"/>
                <a:gd name="connsiteX85" fmla="*/ 3060333 w 6263376"/>
                <a:gd name="connsiteY85" fmla="*/ 2996906 h 3271755"/>
                <a:gd name="connsiteX0" fmla="*/ 3060333 w 6263376"/>
                <a:gd name="connsiteY0" fmla="*/ 2996906 h 3271755"/>
                <a:gd name="connsiteX1" fmla="*/ 3106070 w 6263376"/>
                <a:gd name="connsiteY1" fmla="*/ 3023333 h 3271755"/>
                <a:gd name="connsiteX2" fmla="*/ 3082125 w 6263376"/>
                <a:gd name="connsiteY2" fmla="*/ 3049761 h 3271755"/>
                <a:gd name="connsiteX3" fmla="*/ 3102618 w 6263376"/>
                <a:gd name="connsiteY3" fmla="*/ 3081475 h 3271755"/>
                <a:gd name="connsiteX4" fmla="*/ 2957750 w 6263376"/>
                <a:gd name="connsiteY4" fmla="*/ 3137784 h 3271755"/>
                <a:gd name="connsiteX5" fmla="*/ 2809432 w 6263376"/>
                <a:gd name="connsiteY5" fmla="*/ 3195925 h 3271755"/>
                <a:gd name="connsiteX6" fmla="*/ 2589920 w 6263376"/>
                <a:gd name="connsiteY6" fmla="*/ 3271755 h 3271755"/>
                <a:gd name="connsiteX7" fmla="*/ 2225217 w 6263376"/>
                <a:gd name="connsiteY7" fmla="*/ 3139615 h 3271755"/>
                <a:gd name="connsiteX8" fmla="*/ 1960939 w 6263376"/>
                <a:gd name="connsiteY8" fmla="*/ 3023334 h 3271755"/>
                <a:gd name="connsiteX9" fmla="*/ 1781230 w 6263376"/>
                <a:gd name="connsiteY9" fmla="*/ 2954622 h 3271755"/>
                <a:gd name="connsiteX10" fmla="*/ 1522239 w 6263376"/>
                <a:gd name="connsiteY10" fmla="*/ 2859482 h 3271755"/>
                <a:gd name="connsiteX11" fmla="*/ 993684 w 6263376"/>
                <a:gd name="connsiteY11" fmla="*/ 2642774 h 3271755"/>
                <a:gd name="connsiteX12" fmla="*/ 771690 w 6263376"/>
                <a:gd name="connsiteY12" fmla="*/ 2568776 h 3271755"/>
                <a:gd name="connsiteX13" fmla="*/ 591982 w 6263376"/>
                <a:gd name="connsiteY13" fmla="*/ 2484208 h 3271755"/>
                <a:gd name="connsiteX14" fmla="*/ 475700 w 6263376"/>
                <a:gd name="connsiteY14" fmla="*/ 2468351 h 3271755"/>
                <a:gd name="connsiteX15" fmla="*/ 369989 w 6263376"/>
                <a:gd name="connsiteY15" fmla="*/ 2420781 h 3271755"/>
                <a:gd name="connsiteX16" fmla="*/ 137425 w 6263376"/>
                <a:gd name="connsiteY16" fmla="*/ 2309785 h 3271755"/>
                <a:gd name="connsiteX17" fmla="*/ 5286 w 6263376"/>
                <a:gd name="connsiteY17" fmla="*/ 2256929 h 3271755"/>
                <a:gd name="connsiteX18" fmla="*/ 0 w 6263376"/>
                <a:gd name="connsiteY18" fmla="*/ 2151218 h 3271755"/>
                <a:gd name="connsiteX19" fmla="*/ 1760088 w 6263376"/>
                <a:gd name="connsiteY19" fmla="*/ 1543380 h 3271755"/>
                <a:gd name="connsiteX20" fmla="*/ 3789739 w 6263376"/>
                <a:gd name="connsiteY20" fmla="*/ 835116 h 3271755"/>
                <a:gd name="connsiteX21" fmla="*/ 6141808 w 6263376"/>
                <a:gd name="connsiteY21" fmla="*/ 0 h 3271755"/>
                <a:gd name="connsiteX22" fmla="*/ 6215806 w 6263376"/>
                <a:gd name="connsiteY22" fmla="*/ 31713 h 3271755"/>
                <a:gd name="connsiteX23" fmla="*/ 6263376 w 6263376"/>
                <a:gd name="connsiteY23" fmla="*/ 58141 h 3271755"/>
                <a:gd name="connsiteX24" fmla="*/ 6078382 w 6263376"/>
                <a:gd name="connsiteY24" fmla="*/ 147995 h 3271755"/>
                <a:gd name="connsiteX25" fmla="*/ 5766534 w 6263376"/>
                <a:gd name="connsiteY25" fmla="*/ 301276 h 3271755"/>
                <a:gd name="connsiteX26" fmla="*/ 5422974 w 6263376"/>
                <a:gd name="connsiteY26" fmla="*/ 465128 h 3271755"/>
                <a:gd name="connsiteX27" fmla="*/ 5296121 w 6263376"/>
                <a:gd name="connsiteY27" fmla="*/ 517983 h 3271755"/>
                <a:gd name="connsiteX28" fmla="*/ 5227408 w 6263376"/>
                <a:gd name="connsiteY28" fmla="*/ 539126 h 3271755"/>
                <a:gd name="connsiteX29" fmla="*/ 5163982 w 6263376"/>
                <a:gd name="connsiteY29" fmla="*/ 581410 h 3271755"/>
                <a:gd name="connsiteX30" fmla="*/ 5121697 w 6263376"/>
                <a:gd name="connsiteY30" fmla="*/ 613123 h 3271755"/>
                <a:gd name="connsiteX31" fmla="*/ 5068842 w 6263376"/>
                <a:gd name="connsiteY31" fmla="*/ 613123 h 3271755"/>
                <a:gd name="connsiteX32" fmla="*/ 4947274 w 6263376"/>
                <a:gd name="connsiteY32" fmla="*/ 650122 h 3271755"/>
                <a:gd name="connsiteX33" fmla="*/ 4804565 w 6263376"/>
                <a:gd name="connsiteY33" fmla="*/ 702978 h 3271755"/>
                <a:gd name="connsiteX34" fmla="*/ 4508574 w 6263376"/>
                <a:gd name="connsiteY34" fmla="*/ 808689 h 3271755"/>
                <a:gd name="connsiteX35" fmla="*/ 4397577 w 6263376"/>
                <a:gd name="connsiteY35" fmla="*/ 835116 h 3271755"/>
                <a:gd name="connsiteX36" fmla="*/ 4355293 w 6263376"/>
                <a:gd name="connsiteY36" fmla="*/ 861544 h 3271755"/>
                <a:gd name="connsiteX37" fmla="*/ 4276010 w 6263376"/>
                <a:gd name="connsiteY37" fmla="*/ 887972 h 3271755"/>
                <a:gd name="connsiteX38" fmla="*/ 4207297 w 6263376"/>
                <a:gd name="connsiteY38" fmla="*/ 887972 h 3271755"/>
                <a:gd name="connsiteX39" fmla="*/ 4143871 w 6263376"/>
                <a:gd name="connsiteY39" fmla="*/ 898543 h 3271755"/>
                <a:gd name="connsiteX40" fmla="*/ 4091015 w 6263376"/>
                <a:gd name="connsiteY40" fmla="*/ 930256 h 3271755"/>
                <a:gd name="connsiteX41" fmla="*/ 3995876 w 6263376"/>
                <a:gd name="connsiteY41" fmla="*/ 993683 h 3271755"/>
                <a:gd name="connsiteX42" fmla="*/ 3867687 w 6263376"/>
                <a:gd name="connsiteY42" fmla="*/ 1075637 h 3271755"/>
                <a:gd name="connsiteX43" fmla="*/ 3736360 w 6263376"/>
                <a:gd name="connsiteY43" fmla="*/ 1159393 h 3271755"/>
                <a:gd name="connsiteX44" fmla="*/ 3709410 w 6263376"/>
                <a:gd name="connsiteY44" fmla="*/ 1202200 h 3271755"/>
                <a:gd name="connsiteX45" fmla="*/ 3709410 w 6263376"/>
                <a:gd name="connsiteY45" fmla="*/ 1246054 h 3271755"/>
                <a:gd name="connsiteX46" fmla="*/ 3715741 w 6263376"/>
                <a:gd name="connsiteY46" fmla="*/ 1279102 h 3271755"/>
                <a:gd name="connsiteX47" fmla="*/ 3710456 w 6263376"/>
                <a:gd name="connsiteY47" fmla="*/ 1342529 h 3271755"/>
                <a:gd name="connsiteX48" fmla="*/ 3684028 w 6263376"/>
                <a:gd name="connsiteY48" fmla="*/ 1379528 h 3271755"/>
                <a:gd name="connsiteX49" fmla="*/ 3620602 w 6263376"/>
                <a:gd name="connsiteY49" fmla="*/ 1421812 h 3271755"/>
                <a:gd name="connsiteX50" fmla="*/ 3578317 w 6263376"/>
                <a:gd name="connsiteY50" fmla="*/ 1453526 h 3271755"/>
                <a:gd name="connsiteX51" fmla="*/ 3414465 w 6263376"/>
                <a:gd name="connsiteY51" fmla="*/ 1453526 h 3271755"/>
                <a:gd name="connsiteX52" fmla="*/ 3240042 w 6263376"/>
                <a:gd name="connsiteY52" fmla="*/ 1427098 h 3271755"/>
                <a:gd name="connsiteX53" fmla="*/ 3139617 w 6263376"/>
                <a:gd name="connsiteY53" fmla="*/ 1437669 h 3271755"/>
                <a:gd name="connsiteX54" fmla="*/ 3002192 w 6263376"/>
                <a:gd name="connsiteY54" fmla="*/ 1437669 h 3271755"/>
                <a:gd name="connsiteX55" fmla="*/ 2848911 w 6263376"/>
                <a:gd name="connsiteY55" fmla="*/ 1442954 h 3271755"/>
                <a:gd name="connsiteX56" fmla="*/ 2748486 w 6263376"/>
                <a:gd name="connsiteY56" fmla="*/ 1474668 h 3271755"/>
                <a:gd name="connsiteX57" fmla="*/ 2579348 w 6263376"/>
                <a:gd name="connsiteY57" fmla="*/ 1543380 h 3271755"/>
                <a:gd name="connsiteX58" fmla="*/ 2420782 w 6263376"/>
                <a:gd name="connsiteY58" fmla="*/ 1612092 h 3271755"/>
                <a:gd name="connsiteX59" fmla="*/ 2352070 w 6263376"/>
                <a:gd name="connsiteY59" fmla="*/ 1643805 h 3271755"/>
                <a:gd name="connsiteX60" fmla="*/ 2320356 w 6263376"/>
                <a:gd name="connsiteY60" fmla="*/ 1670233 h 3271755"/>
                <a:gd name="connsiteX61" fmla="*/ 2304500 w 6263376"/>
                <a:gd name="connsiteY61" fmla="*/ 1670233 h 3271755"/>
                <a:gd name="connsiteX62" fmla="*/ 2230502 w 6263376"/>
                <a:gd name="connsiteY62" fmla="*/ 1686090 h 3271755"/>
                <a:gd name="connsiteX63" fmla="*/ 2177647 w 6263376"/>
                <a:gd name="connsiteY63" fmla="*/ 1691375 h 3271755"/>
                <a:gd name="connsiteX64" fmla="*/ 2077221 w 6263376"/>
                <a:gd name="connsiteY64" fmla="*/ 1723089 h 3271755"/>
                <a:gd name="connsiteX65" fmla="*/ 1881656 w 6263376"/>
                <a:gd name="connsiteY65" fmla="*/ 1818228 h 3271755"/>
                <a:gd name="connsiteX66" fmla="*/ 1754803 w 6263376"/>
                <a:gd name="connsiteY66" fmla="*/ 1929225 h 3271755"/>
                <a:gd name="connsiteX67" fmla="*/ 1627950 w 6263376"/>
                <a:gd name="connsiteY67" fmla="*/ 2061364 h 3271755"/>
                <a:gd name="connsiteX68" fmla="*/ 1575094 w 6263376"/>
                <a:gd name="connsiteY68" fmla="*/ 2156504 h 3271755"/>
                <a:gd name="connsiteX69" fmla="*/ 1548666 w 6263376"/>
                <a:gd name="connsiteY69" fmla="*/ 2225216 h 3271755"/>
                <a:gd name="connsiteX70" fmla="*/ 1564523 w 6263376"/>
                <a:gd name="connsiteY70" fmla="*/ 2346783 h 3271755"/>
                <a:gd name="connsiteX71" fmla="*/ 1606807 w 6263376"/>
                <a:gd name="connsiteY71" fmla="*/ 2447209 h 3271755"/>
                <a:gd name="connsiteX72" fmla="*/ 1675519 w 6263376"/>
                <a:gd name="connsiteY72" fmla="*/ 2510635 h 3271755"/>
                <a:gd name="connsiteX73" fmla="*/ 1723089 w 6263376"/>
                <a:gd name="connsiteY73" fmla="*/ 2537063 h 3271755"/>
                <a:gd name="connsiteX74" fmla="*/ 1781230 w 6263376"/>
                <a:gd name="connsiteY74" fmla="*/ 2595204 h 3271755"/>
                <a:gd name="connsiteX75" fmla="*/ 1781230 w 6263376"/>
                <a:gd name="connsiteY75" fmla="*/ 2595204 h 3271755"/>
                <a:gd name="connsiteX76" fmla="*/ 1865799 w 6263376"/>
                <a:gd name="connsiteY76" fmla="*/ 2632203 h 3271755"/>
                <a:gd name="connsiteX77" fmla="*/ 1960939 w 6263376"/>
                <a:gd name="connsiteY77" fmla="*/ 2621632 h 3271755"/>
                <a:gd name="connsiteX78" fmla="*/ 2114220 w 6263376"/>
                <a:gd name="connsiteY78" fmla="*/ 2653345 h 3271755"/>
                <a:gd name="connsiteX79" fmla="*/ 2278072 w 6263376"/>
                <a:gd name="connsiteY79" fmla="*/ 2685059 h 3271755"/>
                <a:gd name="connsiteX80" fmla="*/ 2478923 w 6263376"/>
                <a:gd name="connsiteY80" fmla="*/ 2727343 h 3271755"/>
                <a:gd name="connsiteX81" fmla="*/ 2669203 w 6263376"/>
                <a:gd name="connsiteY81" fmla="*/ 2764342 h 3271755"/>
                <a:gd name="connsiteX82" fmla="*/ 2817198 w 6263376"/>
                <a:gd name="connsiteY82" fmla="*/ 2790769 h 3271755"/>
                <a:gd name="connsiteX83" fmla="*/ 2938766 w 6263376"/>
                <a:gd name="connsiteY83" fmla="*/ 2848911 h 3271755"/>
                <a:gd name="connsiteX84" fmla="*/ 3002192 w 6263376"/>
                <a:gd name="connsiteY84" fmla="*/ 2933479 h 3271755"/>
                <a:gd name="connsiteX85" fmla="*/ 3060333 w 6263376"/>
                <a:gd name="connsiteY85" fmla="*/ 2996906 h 3271755"/>
                <a:gd name="connsiteX0" fmla="*/ 3060333 w 6263376"/>
                <a:gd name="connsiteY0" fmla="*/ 2996906 h 3271755"/>
                <a:gd name="connsiteX1" fmla="*/ 3078021 w 6263376"/>
                <a:gd name="connsiteY1" fmla="*/ 3023333 h 3271755"/>
                <a:gd name="connsiteX2" fmla="*/ 3082125 w 6263376"/>
                <a:gd name="connsiteY2" fmla="*/ 3049761 h 3271755"/>
                <a:gd name="connsiteX3" fmla="*/ 3102618 w 6263376"/>
                <a:gd name="connsiteY3" fmla="*/ 3081475 h 3271755"/>
                <a:gd name="connsiteX4" fmla="*/ 2957750 w 6263376"/>
                <a:gd name="connsiteY4" fmla="*/ 3137784 h 3271755"/>
                <a:gd name="connsiteX5" fmla="*/ 2809432 w 6263376"/>
                <a:gd name="connsiteY5" fmla="*/ 3195925 h 3271755"/>
                <a:gd name="connsiteX6" fmla="*/ 2589920 w 6263376"/>
                <a:gd name="connsiteY6" fmla="*/ 3271755 h 3271755"/>
                <a:gd name="connsiteX7" fmla="*/ 2225217 w 6263376"/>
                <a:gd name="connsiteY7" fmla="*/ 3139615 h 3271755"/>
                <a:gd name="connsiteX8" fmla="*/ 1960939 w 6263376"/>
                <a:gd name="connsiteY8" fmla="*/ 3023334 h 3271755"/>
                <a:gd name="connsiteX9" fmla="*/ 1781230 w 6263376"/>
                <a:gd name="connsiteY9" fmla="*/ 2954622 h 3271755"/>
                <a:gd name="connsiteX10" fmla="*/ 1522239 w 6263376"/>
                <a:gd name="connsiteY10" fmla="*/ 2859482 h 3271755"/>
                <a:gd name="connsiteX11" fmla="*/ 993684 w 6263376"/>
                <a:gd name="connsiteY11" fmla="*/ 2642774 h 3271755"/>
                <a:gd name="connsiteX12" fmla="*/ 771690 w 6263376"/>
                <a:gd name="connsiteY12" fmla="*/ 2568776 h 3271755"/>
                <a:gd name="connsiteX13" fmla="*/ 591982 w 6263376"/>
                <a:gd name="connsiteY13" fmla="*/ 2484208 h 3271755"/>
                <a:gd name="connsiteX14" fmla="*/ 475700 w 6263376"/>
                <a:gd name="connsiteY14" fmla="*/ 2468351 h 3271755"/>
                <a:gd name="connsiteX15" fmla="*/ 369989 w 6263376"/>
                <a:gd name="connsiteY15" fmla="*/ 2420781 h 3271755"/>
                <a:gd name="connsiteX16" fmla="*/ 137425 w 6263376"/>
                <a:gd name="connsiteY16" fmla="*/ 2309785 h 3271755"/>
                <a:gd name="connsiteX17" fmla="*/ 5286 w 6263376"/>
                <a:gd name="connsiteY17" fmla="*/ 2256929 h 3271755"/>
                <a:gd name="connsiteX18" fmla="*/ 0 w 6263376"/>
                <a:gd name="connsiteY18" fmla="*/ 2151218 h 3271755"/>
                <a:gd name="connsiteX19" fmla="*/ 1760088 w 6263376"/>
                <a:gd name="connsiteY19" fmla="*/ 1543380 h 3271755"/>
                <a:gd name="connsiteX20" fmla="*/ 3789739 w 6263376"/>
                <a:gd name="connsiteY20" fmla="*/ 835116 h 3271755"/>
                <a:gd name="connsiteX21" fmla="*/ 6141808 w 6263376"/>
                <a:gd name="connsiteY21" fmla="*/ 0 h 3271755"/>
                <a:gd name="connsiteX22" fmla="*/ 6215806 w 6263376"/>
                <a:gd name="connsiteY22" fmla="*/ 31713 h 3271755"/>
                <a:gd name="connsiteX23" fmla="*/ 6263376 w 6263376"/>
                <a:gd name="connsiteY23" fmla="*/ 58141 h 3271755"/>
                <a:gd name="connsiteX24" fmla="*/ 6078382 w 6263376"/>
                <a:gd name="connsiteY24" fmla="*/ 147995 h 3271755"/>
                <a:gd name="connsiteX25" fmla="*/ 5766534 w 6263376"/>
                <a:gd name="connsiteY25" fmla="*/ 301276 h 3271755"/>
                <a:gd name="connsiteX26" fmla="*/ 5422974 w 6263376"/>
                <a:gd name="connsiteY26" fmla="*/ 465128 h 3271755"/>
                <a:gd name="connsiteX27" fmla="*/ 5296121 w 6263376"/>
                <a:gd name="connsiteY27" fmla="*/ 517983 h 3271755"/>
                <a:gd name="connsiteX28" fmla="*/ 5227408 w 6263376"/>
                <a:gd name="connsiteY28" fmla="*/ 539126 h 3271755"/>
                <a:gd name="connsiteX29" fmla="*/ 5163982 w 6263376"/>
                <a:gd name="connsiteY29" fmla="*/ 581410 h 3271755"/>
                <a:gd name="connsiteX30" fmla="*/ 5121697 w 6263376"/>
                <a:gd name="connsiteY30" fmla="*/ 613123 h 3271755"/>
                <a:gd name="connsiteX31" fmla="*/ 5068842 w 6263376"/>
                <a:gd name="connsiteY31" fmla="*/ 613123 h 3271755"/>
                <a:gd name="connsiteX32" fmla="*/ 4947274 w 6263376"/>
                <a:gd name="connsiteY32" fmla="*/ 650122 h 3271755"/>
                <a:gd name="connsiteX33" fmla="*/ 4804565 w 6263376"/>
                <a:gd name="connsiteY33" fmla="*/ 702978 h 3271755"/>
                <a:gd name="connsiteX34" fmla="*/ 4508574 w 6263376"/>
                <a:gd name="connsiteY34" fmla="*/ 808689 h 3271755"/>
                <a:gd name="connsiteX35" fmla="*/ 4397577 w 6263376"/>
                <a:gd name="connsiteY35" fmla="*/ 835116 h 3271755"/>
                <a:gd name="connsiteX36" fmla="*/ 4355293 w 6263376"/>
                <a:gd name="connsiteY36" fmla="*/ 861544 h 3271755"/>
                <a:gd name="connsiteX37" fmla="*/ 4276010 w 6263376"/>
                <a:gd name="connsiteY37" fmla="*/ 887972 h 3271755"/>
                <a:gd name="connsiteX38" fmla="*/ 4207297 w 6263376"/>
                <a:gd name="connsiteY38" fmla="*/ 887972 h 3271755"/>
                <a:gd name="connsiteX39" fmla="*/ 4143871 w 6263376"/>
                <a:gd name="connsiteY39" fmla="*/ 898543 h 3271755"/>
                <a:gd name="connsiteX40" fmla="*/ 4091015 w 6263376"/>
                <a:gd name="connsiteY40" fmla="*/ 930256 h 3271755"/>
                <a:gd name="connsiteX41" fmla="*/ 3995876 w 6263376"/>
                <a:gd name="connsiteY41" fmla="*/ 993683 h 3271755"/>
                <a:gd name="connsiteX42" fmla="*/ 3867687 w 6263376"/>
                <a:gd name="connsiteY42" fmla="*/ 1075637 h 3271755"/>
                <a:gd name="connsiteX43" fmla="*/ 3736360 w 6263376"/>
                <a:gd name="connsiteY43" fmla="*/ 1159393 h 3271755"/>
                <a:gd name="connsiteX44" fmla="*/ 3709410 w 6263376"/>
                <a:gd name="connsiteY44" fmla="*/ 1202200 h 3271755"/>
                <a:gd name="connsiteX45" fmla="*/ 3709410 w 6263376"/>
                <a:gd name="connsiteY45" fmla="*/ 1246054 h 3271755"/>
                <a:gd name="connsiteX46" fmla="*/ 3715741 w 6263376"/>
                <a:gd name="connsiteY46" fmla="*/ 1279102 h 3271755"/>
                <a:gd name="connsiteX47" fmla="*/ 3710456 w 6263376"/>
                <a:gd name="connsiteY47" fmla="*/ 1342529 h 3271755"/>
                <a:gd name="connsiteX48" fmla="*/ 3684028 w 6263376"/>
                <a:gd name="connsiteY48" fmla="*/ 1379528 h 3271755"/>
                <a:gd name="connsiteX49" fmla="*/ 3620602 w 6263376"/>
                <a:gd name="connsiteY49" fmla="*/ 1421812 h 3271755"/>
                <a:gd name="connsiteX50" fmla="*/ 3578317 w 6263376"/>
                <a:gd name="connsiteY50" fmla="*/ 1453526 h 3271755"/>
                <a:gd name="connsiteX51" fmla="*/ 3414465 w 6263376"/>
                <a:gd name="connsiteY51" fmla="*/ 1453526 h 3271755"/>
                <a:gd name="connsiteX52" fmla="*/ 3240042 w 6263376"/>
                <a:gd name="connsiteY52" fmla="*/ 1427098 h 3271755"/>
                <a:gd name="connsiteX53" fmla="*/ 3139617 w 6263376"/>
                <a:gd name="connsiteY53" fmla="*/ 1437669 h 3271755"/>
                <a:gd name="connsiteX54" fmla="*/ 3002192 w 6263376"/>
                <a:gd name="connsiteY54" fmla="*/ 1437669 h 3271755"/>
                <a:gd name="connsiteX55" fmla="*/ 2848911 w 6263376"/>
                <a:gd name="connsiteY55" fmla="*/ 1442954 h 3271755"/>
                <a:gd name="connsiteX56" fmla="*/ 2748486 w 6263376"/>
                <a:gd name="connsiteY56" fmla="*/ 1474668 h 3271755"/>
                <a:gd name="connsiteX57" fmla="*/ 2579348 w 6263376"/>
                <a:gd name="connsiteY57" fmla="*/ 1543380 h 3271755"/>
                <a:gd name="connsiteX58" fmla="*/ 2420782 w 6263376"/>
                <a:gd name="connsiteY58" fmla="*/ 1612092 h 3271755"/>
                <a:gd name="connsiteX59" fmla="*/ 2352070 w 6263376"/>
                <a:gd name="connsiteY59" fmla="*/ 1643805 h 3271755"/>
                <a:gd name="connsiteX60" fmla="*/ 2320356 w 6263376"/>
                <a:gd name="connsiteY60" fmla="*/ 1670233 h 3271755"/>
                <a:gd name="connsiteX61" fmla="*/ 2304500 w 6263376"/>
                <a:gd name="connsiteY61" fmla="*/ 1670233 h 3271755"/>
                <a:gd name="connsiteX62" fmla="*/ 2230502 w 6263376"/>
                <a:gd name="connsiteY62" fmla="*/ 1686090 h 3271755"/>
                <a:gd name="connsiteX63" fmla="*/ 2177647 w 6263376"/>
                <a:gd name="connsiteY63" fmla="*/ 1691375 h 3271755"/>
                <a:gd name="connsiteX64" fmla="*/ 2077221 w 6263376"/>
                <a:gd name="connsiteY64" fmla="*/ 1723089 h 3271755"/>
                <a:gd name="connsiteX65" fmla="*/ 1881656 w 6263376"/>
                <a:gd name="connsiteY65" fmla="*/ 1818228 h 3271755"/>
                <a:gd name="connsiteX66" fmla="*/ 1754803 w 6263376"/>
                <a:gd name="connsiteY66" fmla="*/ 1929225 h 3271755"/>
                <a:gd name="connsiteX67" fmla="*/ 1627950 w 6263376"/>
                <a:gd name="connsiteY67" fmla="*/ 2061364 h 3271755"/>
                <a:gd name="connsiteX68" fmla="*/ 1575094 w 6263376"/>
                <a:gd name="connsiteY68" fmla="*/ 2156504 h 3271755"/>
                <a:gd name="connsiteX69" fmla="*/ 1548666 w 6263376"/>
                <a:gd name="connsiteY69" fmla="*/ 2225216 h 3271755"/>
                <a:gd name="connsiteX70" fmla="*/ 1564523 w 6263376"/>
                <a:gd name="connsiteY70" fmla="*/ 2346783 h 3271755"/>
                <a:gd name="connsiteX71" fmla="*/ 1606807 w 6263376"/>
                <a:gd name="connsiteY71" fmla="*/ 2447209 h 3271755"/>
                <a:gd name="connsiteX72" fmla="*/ 1675519 w 6263376"/>
                <a:gd name="connsiteY72" fmla="*/ 2510635 h 3271755"/>
                <a:gd name="connsiteX73" fmla="*/ 1723089 w 6263376"/>
                <a:gd name="connsiteY73" fmla="*/ 2537063 h 3271755"/>
                <a:gd name="connsiteX74" fmla="*/ 1781230 w 6263376"/>
                <a:gd name="connsiteY74" fmla="*/ 2595204 h 3271755"/>
                <a:gd name="connsiteX75" fmla="*/ 1781230 w 6263376"/>
                <a:gd name="connsiteY75" fmla="*/ 2595204 h 3271755"/>
                <a:gd name="connsiteX76" fmla="*/ 1865799 w 6263376"/>
                <a:gd name="connsiteY76" fmla="*/ 2632203 h 3271755"/>
                <a:gd name="connsiteX77" fmla="*/ 1960939 w 6263376"/>
                <a:gd name="connsiteY77" fmla="*/ 2621632 h 3271755"/>
                <a:gd name="connsiteX78" fmla="*/ 2114220 w 6263376"/>
                <a:gd name="connsiteY78" fmla="*/ 2653345 h 3271755"/>
                <a:gd name="connsiteX79" fmla="*/ 2278072 w 6263376"/>
                <a:gd name="connsiteY79" fmla="*/ 2685059 h 3271755"/>
                <a:gd name="connsiteX80" fmla="*/ 2478923 w 6263376"/>
                <a:gd name="connsiteY80" fmla="*/ 2727343 h 3271755"/>
                <a:gd name="connsiteX81" fmla="*/ 2669203 w 6263376"/>
                <a:gd name="connsiteY81" fmla="*/ 2764342 h 3271755"/>
                <a:gd name="connsiteX82" fmla="*/ 2817198 w 6263376"/>
                <a:gd name="connsiteY82" fmla="*/ 2790769 h 3271755"/>
                <a:gd name="connsiteX83" fmla="*/ 2938766 w 6263376"/>
                <a:gd name="connsiteY83" fmla="*/ 2848911 h 3271755"/>
                <a:gd name="connsiteX84" fmla="*/ 3002192 w 6263376"/>
                <a:gd name="connsiteY84" fmla="*/ 2933479 h 3271755"/>
                <a:gd name="connsiteX85" fmla="*/ 3060333 w 6263376"/>
                <a:gd name="connsiteY85" fmla="*/ 2996906 h 3271755"/>
                <a:gd name="connsiteX0" fmla="*/ 3060333 w 6263376"/>
                <a:gd name="connsiteY0" fmla="*/ 2996906 h 3271755"/>
                <a:gd name="connsiteX1" fmla="*/ 3078021 w 6263376"/>
                <a:gd name="connsiteY1" fmla="*/ 3023333 h 3271755"/>
                <a:gd name="connsiteX2" fmla="*/ 3082125 w 6263376"/>
                <a:gd name="connsiteY2" fmla="*/ 3049761 h 3271755"/>
                <a:gd name="connsiteX3" fmla="*/ 3074569 w 6263376"/>
                <a:gd name="connsiteY3" fmla="*/ 3081475 h 3271755"/>
                <a:gd name="connsiteX4" fmla="*/ 2957750 w 6263376"/>
                <a:gd name="connsiteY4" fmla="*/ 3137784 h 3271755"/>
                <a:gd name="connsiteX5" fmla="*/ 2809432 w 6263376"/>
                <a:gd name="connsiteY5" fmla="*/ 3195925 h 3271755"/>
                <a:gd name="connsiteX6" fmla="*/ 2589920 w 6263376"/>
                <a:gd name="connsiteY6" fmla="*/ 3271755 h 3271755"/>
                <a:gd name="connsiteX7" fmla="*/ 2225217 w 6263376"/>
                <a:gd name="connsiteY7" fmla="*/ 3139615 h 3271755"/>
                <a:gd name="connsiteX8" fmla="*/ 1960939 w 6263376"/>
                <a:gd name="connsiteY8" fmla="*/ 3023334 h 3271755"/>
                <a:gd name="connsiteX9" fmla="*/ 1781230 w 6263376"/>
                <a:gd name="connsiteY9" fmla="*/ 2954622 h 3271755"/>
                <a:gd name="connsiteX10" fmla="*/ 1522239 w 6263376"/>
                <a:gd name="connsiteY10" fmla="*/ 2859482 h 3271755"/>
                <a:gd name="connsiteX11" fmla="*/ 993684 w 6263376"/>
                <a:gd name="connsiteY11" fmla="*/ 2642774 h 3271755"/>
                <a:gd name="connsiteX12" fmla="*/ 771690 w 6263376"/>
                <a:gd name="connsiteY12" fmla="*/ 2568776 h 3271755"/>
                <a:gd name="connsiteX13" fmla="*/ 591982 w 6263376"/>
                <a:gd name="connsiteY13" fmla="*/ 2484208 h 3271755"/>
                <a:gd name="connsiteX14" fmla="*/ 475700 w 6263376"/>
                <a:gd name="connsiteY14" fmla="*/ 2468351 h 3271755"/>
                <a:gd name="connsiteX15" fmla="*/ 369989 w 6263376"/>
                <a:gd name="connsiteY15" fmla="*/ 2420781 h 3271755"/>
                <a:gd name="connsiteX16" fmla="*/ 137425 w 6263376"/>
                <a:gd name="connsiteY16" fmla="*/ 2309785 h 3271755"/>
                <a:gd name="connsiteX17" fmla="*/ 5286 w 6263376"/>
                <a:gd name="connsiteY17" fmla="*/ 2256929 h 3271755"/>
                <a:gd name="connsiteX18" fmla="*/ 0 w 6263376"/>
                <a:gd name="connsiteY18" fmla="*/ 2151218 h 3271755"/>
                <a:gd name="connsiteX19" fmla="*/ 1760088 w 6263376"/>
                <a:gd name="connsiteY19" fmla="*/ 1543380 h 3271755"/>
                <a:gd name="connsiteX20" fmla="*/ 3789739 w 6263376"/>
                <a:gd name="connsiteY20" fmla="*/ 835116 h 3271755"/>
                <a:gd name="connsiteX21" fmla="*/ 6141808 w 6263376"/>
                <a:gd name="connsiteY21" fmla="*/ 0 h 3271755"/>
                <a:gd name="connsiteX22" fmla="*/ 6215806 w 6263376"/>
                <a:gd name="connsiteY22" fmla="*/ 31713 h 3271755"/>
                <a:gd name="connsiteX23" fmla="*/ 6263376 w 6263376"/>
                <a:gd name="connsiteY23" fmla="*/ 58141 h 3271755"/>
                <a:gd name="connsiteX24" fmla="*/ 6078382 w 6263376"/>
                <a:gd name="connsiteY24" fmla="*/ 147995 h 3271755"/>
                <a:gd name="connsiteX25" fmla="*/ 5766534 w 6263376"/>
                <a:gd name="connsiteY25" fmla="*/ 301276 h 3271755"/>
                <a:gd name="connsiteX26" fmla="*/ 5422974 w 6263376"/>
                <a:gd name="connsiteY26" fmla="*/ 465128 h 3271755"/>
                <a:gd name="connsiteX27" fmla="*/ 5296121 w 6263376"/>
                <a:gd name="connsiteY27" fmla="*/ 517983 h 3271755"/>
                <a:gd name="connsiteX28" fmla="*/ 5227408 w 6263376"/>
                <a:gd name="connsiteY28" fmla="*/ 539126 h 3271755"/>
                <a:gd name="connsiteX29" fmla="*/ 5163982 w 6263376"/>
                <a:gd name="connsiteY29" fmla="*/ 581410 h 3271755"/>
                <a:gd name="connsiteX30" fmla="*/ 5121697 w 6263376"/>
                <a:gd name="connsiteY30" fmla="*/ 613123 h 3271755"/>
                <a:gd name="connsiteX31" fmla="*/ 5068842 w 6263376"/>
                <a:gd name="connsiteY31" fmla="*/ 613123 h 3271755"/>
                <a:gd name="connsiteX32" fmla="*/ 4947274 w 6263376"/>
                <a:gd name="connsiteY32" fmla="*/ 650122 h 3271755"/>
                <a:gd name="connsiteX33" fmla="*/ 4804565 w 6263376"/>
                <a:gd name="connsiteY33" fmla="*/ 702978 h 3271755"/>
                <a:gd name="connsiteX34" fmla="*/ 4508574 w 6263376"/>
                <a:gd name="connsiteY34" fmla="*/ 808689 h 3271755"/>
                <a:gd name="connsiteX35" fmla="*/ 4397577 w 6263376"/>
                <a:gd name="connsiteY35" fmla="*/ 835116 h 3271755"/>
                <a:gd name="connsiteX36" fmla="*/ 4355293 w 6263376"/>
                <a:gd name="connsiteY36" fmla="*/ 861544 h 3271755"/>
                <a:gd name="connsiteX37" fmla="*/ 4276010 w 6263376"/>
                <a:gd name="connsiteY37" fmla="*/ 887972 h 3271755"/>
                <a:gd name="connsiteX38" fmla="*/ 4207297 w 6263376"/>
                <a:gd name="connsiteY38" fmla="*/ 887972 h 3271755"/>
                <a:gd name="connsiteX39" fmla="*/ 4143871 w 6263376"/>
                <a:gd name="connsiteY39" fmla="*/ 898543 h 3271755"/>
                <a:gd name="connsiteX40" fmla="*/ 4091015 w 6263376"/>
                <a:gd name="connsiteY40" fmla="*/ 930256 h 3271755"/>
                <a:gd name="connsiteX41" fmla="*/ 3995876 w 6263376"/>
                <a:gd name="connsiteY41" fmla="*/ 993683 h 3271755"/>
                <a:gd name="connsiteX42" fmla="*/ 3867687 w 6263376"/>
                <a:gd name="connsiteY42" fmla="*/ 1075637 h 3271755"/>
                <a:gd name="connsiteX43" fmla="*/ 3736360 w 6263376"/>
                <a:gd name="connsiteY43" fmla="*/ 1159393 h 3271755"/>
                <a:gd name="connsiteX44" fmla="*/ 3709410 w 6263376"/>
                <a:gd name="connsiteY44" fmla="*/ 1202200 h 3271755"/>
                <a:gd name="connsiteX45" fmla="*/ 3709410 w 6263376"/>
                <a:gd name="connsiteY45" fmla="*/ 1246054 h 3271755"/>
                <a:gd name="connsiteX46" fmla="*/ 3715741 w 6263376"/>
                <a:gd name="connsiteY46" fmla="*/ 1279102 h 3271755"/>
                <a:gd name="connsiteX47" fmla="*/ 3710456 w 6263376"/>
                <a:gd name="connsiteY47" fmla="*/ 1342529 h 3271755"/>
                <a:gd name="connsiteX48" fmla="*/ 3684028 w 6263376"/>
                <a:gd name="connsiteY48" fmla="*/ 1379528 h 3271755"/>
                <a:gd name="connsiteX49" fmla="*/ 3620602 w 6263376"/>
                <a:gd name="connsiteY49" fmla="*/ 1421812 h 3271755"/>
                <a:gd name="connsiteX50" fmla="*/ 3578317 w 6263376"/>
                <a:gd name="connsiteY50" fmla="*/ 1453526 h 3271755"/>
                <a:gd name="connsiteX51" fmla="*/ 3414465 w 6263376"/>
                <a:gd name="connsiteY51" fmla="*/ 1453526 h 3271755"/>
                <a:gd name="connsiteX52" fmla="*/ 3240042 w 6263376"/>
                <a:gd name="connsiteY52" fmla="*/ 1427098 h 3271755"/>
                <a:gd name="connsiteX53" fmla="*/ 3139617 w 6263376"/>
                <a:gd name="connsiteY53" fmla="*/ 1437669 h 3271755"/>
                <a:gd name="connsiteX54" fmla="*/ 3002192 w 6263376"/>
                <a:gd name="connsiteY54" fmla="*/ 1437669 h 3271755"/>
                <a:gd name="connsiteX55" fmla="*/ 2848911 w 6263376"/>
                <a:gd name="connsiteY55" fmla="*/ 1442954 h 3271755"/>
                <a:gd name="connsiteX56" fmla="*/ 2748486 w 6263376"/>
                <a:gd name="connsiteY56" fmla="*/ 1474668 h 3271755"/>
                <a:gd name="connsiteX57" fmla="*/ 2579348 w 6263376"/>
                <a:gd name="connsiteY57" fmla="*/ 1543380 h 3271755"/>
                <a:gd name="connsiteX58" fmla="*/ 2420782 w 6263376"/>
                <a:gd name="connsiteY58" fmla="*/ 1612092 h 3271755"/>
                <a:gd name="connsiteX59" fmla="*/ 2352070 w 6263376"/>
                <a:gd name="connsiteY59" fmla="*/ 1643805 h 3271755"/>
                <a:gd name="connsiteX60" fmla="*/ 2320356 w 6263376"/>
                <a:gd name="connsiteY60" fmla="*/ 1670233 h 3271755"/>
                <a:gd name="connsiteX61" fmla="*/ 2304500 w 6263376"/>
                <a:gd name="connsiteY61" fmla="*/ 1670233 h 3271755"/>
                <a:gd name="connsiteX62" fmla="*/ 2230502 w 6263376"/>
                <a:gd name="connsiteY62" fmla="*/ 1686090 h 3271755"/>
                <a:gd name="connsiteX63" fmla="*/ 2177647 w 6263376"/>
                <a:gd name="connsiteY63" fmla="*/ 1691375 h 3271755"/>
                <a:gd name="connsiteX64" fmla="*/ 2077221 w 6263376"/>
                <a:gd name="connsiteY64" fmla="*/ 1723089 h 3271755"/>
                <a:gd name="connsiteX65" fmla="*/ 1881656 w 6263376"/>
                <a:gd name="connsiteY65" fmla="*/ 1818228 h 3271755"/>
                <a:gd name="connsiteX66" fmla="*/ 1754803 w 6263376"/>
                <a:gd name="connsiteY66" fmla="*/ 1929225 h 3271755"/>
                <a:gd name="connsiteX67" fmla="*/ 1627950 w 6263376"/>
                <a:gd name="connsiteY67" fmla="*/ 2061364 h 3271755"/>
                <a:gd name="connsiteX68" fmla="*/ 1575094 w 6263376"/>
                <a:gd name="connsiteY68" fmla="*/ 2156504 h 3271755"/>
                <a:gd name="connsiteX69" fmla="*/ 1548666 w 6263376"/>
                <a:gd name="connsiteY69" fmla="*/ 2225216 h 3271755"/>
                <a:gd name="connsiteX70" fmla="*/ 1564523 w 6263376"/>
                <a:gd name="connsiteY70" fmla="*/ 2346783 h 3271755"/>
                <a:gd name="connsiteX71" fmla="*/ 1606807 w 6263376"/>
                <a:gd name="connsiteY71" fmla="*/ 2447209 h 3271755"/>
                <a:gd name="connsiteX72" fmla="*/ 1675519 w 6263376"/>
                <a:gd name="connsiteY72" fmla="*/ 2510635 h 3271755"/>
                <a:gd name="connsiteX73" fmla="*/ 1723089 w 6263376"/>
                <a:gd name="connsiteY73" fmla="*/ 2537063 h 3271755"/>
                <a:gd name="connsiteX74" fmla="*/ 1781230 w 6263376"/>
                <a:gd name="connsiteY74" fmla="*/ 2595204 h 3271755"/>
                <a:gd name="connsiteX75" fmla="*/ 1781230 w 6263376"/>
                <a:gd name="connsiteY75" fmla="*/ 2595204 h 3271755"/>
                <a:gd name="connsiteX76" fmla="*/ 1865799 w 6263376"/>
                <a:gd name="connsiteY76" fmla="*/ 2632203 h 3271755"/>
                <a:gd name="connsiteX77" fmla="*/ 1960939 w 6263376"/>
                <a:gd name="connsiteY77" fmla="*/ 2621632 h 3271755"/>
                <a:gd name="connsiteX78" fmla="*/ 2114220 w 6263376"/>
                <a:gd name="connsiteY78" fmla="*/ 2653345 h 3271755"/>
                <a:gd name="connsiteX79" fmla="*/ 2278072 w 6263376"/>
                <a:gd name="connsiteY79" fmla="*/ 2685059 h 3271755"/>
                <a:gd name="connsiteX80" fmla="*/ 2478923 w 6263376"/>
                <a:gd name="connsiteY80" fmla="*/ 2727343 h 3271755"/>
                <a:gd name="connsiteX81" fmla="*/ 2669203 w 6263376"/>
                <a:gd name="connsiteY81" fmla="*/ 2764342 h 3271755"/>
                <a:gd name="connsiteX82" fmla="*/ 2817198 w 6263376"/>
                <a:gd name="connsiteY82" fmla="*/ 2790769 h 3271755"/>
                <a:gd name="connsiteX83" fmla="*/ 2938766 w 6263376"/>
                <a:gd name="connsiteY83" fmla="*/ 2848911 h 3271755"/>
                <a:gd name="connsiteX84" fmla="*/ 3002192 w 6263376"/>
                <a:gd name="connsiteY84" fmla="*/ 2933479 h 3271755"/>
                <a:gd name="connsiteX85" fmla="*/ 3060333 w 6263376"/>
                <a:gd name="connsiteY85" fmla="*/ 2996906 h 3271755"/>
                <a:gd name="connsiteX0" fmla="*/ 3055047 w 6258090"/>
                <a:gd name="connsiteY0" fmla="*/ 2996906 h 3271755"/>
                <a:gd name="connsiteX1" fmla="*/ 3072735 w 6258090"/>
                <a:gd name="connsiteY1" fmla="*/ 3023333 h 3271755"/>
                <a:gd name="connsiteX2" fmla="*/ 3076839 w 6258090"/>
                <a:gd name="connsiteY2" fmla="*/ 3049761 h 3271755"/>
                <a:gd name="connsiteX3" fmla="*/ 3069283 w 6258090"/>
                <a:gd name="connsiteY3" fmla="*/ 3081475 h 3271755"/>
                <a:gd name="connsiteX4" fmla="*/ 2952464 w 6258090"/>
                <a:gd name="connsiteY4" fmla="*/ 3137784 h 3271755"/>
                <a:gd name="connsiteX5" fmla="*/ 2804146 w 6258090"/>
                <a:gd name="connsiteY5" fmla="*/ 3195925 h 3271755"/>
                <a:gd name="connsiteX6" fmla="*/ 2584634 w 6258090"/>
                <a:gd name="connsiteY6" fmla="*/ 3271755 h 3271755"/>
                <a:gd name="connsiteX7" fmla="*/ 2219931 w 6258090"/>
                <a:gd name="connsiteY7" fmla="*/ 3139615 h 3271755"/>
                <a:gd name="connsiteX8" fmla="*/ 1955653 w 6258090"/>
                <a:gd name="connsiteY8" fmla="*/ 3023334 h 3271755"/>
                <a:gd name="connsiteX9" fmla="*/ 1775944 w 6258090"/>
                <a:gd name="connsiteY9" fmla="*/ 2954622 h 3271755"/>
                <a:gd name="connsiteX10" fmla="*/ 1516953 w 6258090"/>
                <a:gd name="connsiteY10" fmla="*/ 2859482 h 3271755"/>
                <a:gd name="connsiteX11" fmla="*/ 988398 w 6258090"/>
                <a:gd name="connsiteY11" fmla="*/ 2642774 h 3271755"/>
                <a:gd name="connsiteX12" fmla="*/ 766404 w 6258090"/>
                <a:gd name="connsiteY12" fmla="*/ 2568776 h 3271755"/>
                <a:gd name="connsiteX13" fmla="*/ 586696 w 6258090"/>
                <a:gd name="connsiteY13" fmla="*/ 2484208 h 3271755"/>
                <a:gd name="connsiteX14" fmla="*/ 470414 w 6258090"/>
                <a:gd name="connsiteY14" fmla="*/ 2468351 h 3271755"/>
                <a:gd name="connsiteX15" fmla="*/ 364703 w 6258090"/>
                <a:gd name="connsiteY15" fmla="*/ 2420781 h 3271755"/>
                <a:gd name="connsiteX16" fmla="*/ 132139 w 6258090"/>
                <a:gd name="connsiteY16" fmla="*/ 2309785 h 3271755"/>
                <a:gd name="connsiteX17" fmla="*/ 0 w 6258090"/>
                <a:gd name="connsiteY17" fmla="*/ 2256929 h 3271755"/>
                <a:gd name="connsiteX18" fmla="*/ 28052 w 6258090"/>
                <a:gd name="connsiteY18" fmla="*/ 2151218 h 3271755"/>
                <a:gd name="connsiteX19" fmla="*/ 1754802 w 6258090"/>
                <a:gd name="connsiteY19" fmla="*/ 1543380 h 3271755"/>
                <a:gd name="connsiteX20" fmla="*/ 3784453 w 6258090"/>
                <a:gd name="connsiteY20" fmla="*/ 835116 h 3271755"/>
                <a:gd name="connsiteX21" fmla="*/ 6136522 w 6258090"/>
                <a:gd name="connsiteY21" fmla="*/ 0 h 3271755"/>
                <a:gd name="connsiteX22" fmla="*/ 6210520 w 6258090"/>
                <a:gd name="connsiteY22" fmla="*/ 31713 h 3271755"/>
                <a:gd name="connsiteX23" fmla="*/ 6258090 w 6258090"/>
                <a:gd name="connsiteY23" fmla="*/ 58141 h 3271755"/>
                <a:gd name="connsiteX24" fmla="*/ 6073096 w 6258090"/>
                <a:gd name="connsiteY24" fmla="*/ 147995 h 3271755"/>
                <a:gd name="connsiteX25" fmla="*/ 5761248 w 6258090"/>
                <a:gd name="connsiteY25" fmla="*/ 301276 h 3271755"/>
                <a:gd name="connsiteX26" fmla="*/ 5417688 w 6258090"/>
                <a:gd name="connsiteY26" fmla="*/ 465128 h 3271755"/>
                <a:gd name="connsiteX27" fmla="*/ 5290835 w 6258090"/>
                <a:gd name="connsiteY27" fmla="*/ 517983 h 3271755"/>
                <a:gd name="connsiteX28" fmla="*/ 5222122 w 6258090"/>
                <a:gd name="connsiteY28" fmla="*/ 539126 h 3271755"/>
                <a:gd name="connsiteX29" fmla="*/ 5158696 w 6258090"/>
                <a:gd name="connsiteY29" fmla="*/ 581410 h 3271755"/>
                <a:gd name="connsiteX30" fmla="*/ 5116411 w 6258090"/>
                <a:gd name="connsiteY30" fmla="*/ 613123 h 3271755"/>
                <a:gd name="connsiteX31" fmla="*/ 5063556 w 6258090"/>
                <a:gd name="connsiteY31" fmla="*/ 613123 h 3271755"/>
                <a:gd name="connsiteX32" fmla="*/ 4941988 w 6258090"/>
                <a:gd name="connsiteY32" fmla="*/ 650122 h 3271755"/>
                <a:gd name="connsiteX33" fmla="*/ 4799279 w 6258090"/>
                <a:gd name="connsiteY33" fmla="*/ 702978 h 3271755"/>
                <a:gd name="connsiteX34" fmla="*/ 4503288 w 6258090"/>
                <a:gd name="connsiteY34" fmla="*/ 808689 h 3271755"/>
                <a:gd name="connsiteX35" fmla="*/ 4392291 w 6258090"/>
                <a:gd name="connsiteY35" fmla="*/ 835116 h 3271755"/>
                <a:gd name="connsiteX36" fmla="*/ 4350007 w 6258090"/>
                <a:gd name="connsiteY36" fmla="*/ 861544 h 3271755"/>
                <a:gd name="connsiteX37" fmla="*/ 4270724 w 6258090"/>
                <a:gd name="connsiteY37" fmla="*/ 887972 h 3271755"/>
                <a:gd name="connsiteX38" fmla="*/ 4202011 w 6258090"/>
                <a:gd name="connsiteY38" fmla="*/ 887972 h 3271755"/>
                <a:gd name="connsiteX39" fmla="*/ 4138585 w 6258090"/>
                <a:gd name="connsiteY39" fmla="*/ 898543 h 3271755"/>
                <a:gd name="connsiteX40" fmla="*/ 4085729 w 6258090"/>
                <a:gd name="connsiteY40" fmla="*/ 930256 h 3271755"/>
                <a:gd name="connsiteX41" fmla="*/ 3990590 w 6258090"/>
                <a:gd name="connsiteY41" fmla="*/ 993683 h 3271755"/>
                <a:gd name="connsiteX42" fmla="*/ 3862401 w 6258090"/>
                <a:gd name="connsiteY42" fmla="*/ 1075637 h 3271755"/>
                <a:gd name="connsiteX43" fmla="*/ 3731074 w 6258090"/>
                <a:gd name="connsiteY43" fmla="*/ 1159393 h 3271755"/>
                <a:gd name="connsiteX44" fmla="*/ 3704124 w 6258090"/>
                <a:gd name="connsiteY44" fmla="*/ 1202200 h 3271755"/>
                <a:gd name="connsiteX45" fmla="*/ 3704124 w 6258090"/>
                <a:gd name="connsiteY45" fmla="*/ 1246054 h 3271755"/>
                <a:gd name="connsiteX46" fmla="*/ 3710455 w 6258090"/>
                <a:gd name="connsiteY46" fmla="*/ 1279102 h 3271755"/>
                <a:gd name="connsiteX47" fmla="*/ 3705170 w 6258090"/>
                <a:gd name="connsiteY47" fmla="*/ 1342529 h 3271755"/>
                <a:gd name="connsiteX48" fmla="*/ 3678742 w 6258090"/>
                <a:gd name="connsiteY48" fmla="*/ 1379528 h 3271755"/>
                <a:gd name="connsiteX49" fmla="*/ 3615316 w 6258090"/>
                <a:gd name="connsiteY49" fmla="*/ 1421812 h 3271755"/>
                <a:gd name="connsiteX50" fmla="*/ 3573031 w 6258090"/>
                <a:gd name="connsiteY50" fmla="*/ 1453526 h 3271755"/>
                <a:gd name="connsiteX51" fmla="*/ 3409179 w 6258090"/>
                <a:gd name="connsiteY51" fmla="*/ 1453526 h 3271755"/>
                <a:gd name="connsiteX52" fmla="*/ 3234756 w 6258090"/>
                <a:gd name="connsiteY52" fmla="*/ 1427098 h 3271755"/>
                <a:gd name="connsiteX53" fmla="*/ 3134331 w 6258090"/>
                <a:gd name="connsiteY53" fmla="*/ 1437669 h 3271755"/>
                <a:gd name="connsiteX54" fmla="*/ 2996906 w 6258090"/>
                <a:gd name="connsiteY54" fmla="*/ 1437669 h 3271755"/>
                <a:gd name="connsiteX55" fmla="*/ 2843625 w 6258090"/>
                <a:gd name="connsiteY55" fmla="*/ 1442954 h 3271755"/>
                <a:gd name="connsiteX56" fmla="*/ 2743200 w 6258090"/>
                <a:gd name="connsiteY56" fmla="*/ 1474668 h 3271755"/>
                <a:gd name="connsiteX57" fmla="*/ 2574062 w 6258090"/>
                <a:gd name="connsiteY57" fmla="*/ 1543380 h 3271755"/>
                <a:gd name="connsiteX58" fmla="*/ 2415496 w 6258090"/>
                <a:gd name="connsiteY58" fmla="*/ 1612092 h 3271755"/>
                <a:gd name="connsiteX59" fmla="*/ 2346784 w 6258090"/>
                <a:gd name="connsiteY59" fmla="*/ 1643805 h 3271755"/>
                <a:gd name="connsiteX60" fmla="*/ 2315070 w 6258090"/>
                <a:gd name="connsiteY60" fmla="*/ 1670233 h 3271755"/>
                <a:gd name="connsiteX61" fmla="*/ 2299214 w 6258090"/>
                <a:gd name="connsiteY61" fmla="*/ 1670233 h 3271755"/>
                <a:gd name="connsiteX62" fmla="*/ 2225216 w 6258090"/>
                <a:gd name="connsiteY62" fmla="*/ 1686090 h 3271755"/>
                <a:gd name="connsiteX63" fmla="*/ 2172361 w 6258090"/>
                <a:gd name="connsiteY63" fmla="*/ 1691375 h 3271755"/>
                <a:gd name="connsiteX64" fmla="*/ 2071935 w 6258090"/>
                <a:gd name="connsiteY64" fmla="*/ 1723089 h 3271755"/>
                <a:gd name="connsiteX65" fmla="*/ 1876370 w 6258090"/>
                <a:gd name="connsiteY65" fmla="*/ 1818228 h 3271755"/>
                <a:gd name="connsiteX66" fmla="*/ 1749517 w 6258090"/>
                <a:gd name="connsiteY66" fmla="*/ 1929225 h 3271755"/>
                <a:gd name="connsiteX67" fmla="*/ 1622664 w 6258090"/>
                <a:gd name="connsiteY67" fmla="*/ 2061364 h 3271755"/>
                <a:gd name="connsiteX68" fmla="*/ 1569808 w 6258090"/>
                <a:gd name="connsiteY68" fmla="*/ 2156504 h 3271755"/>
                <a:gd name="connsiteX69" fmla="*/ 1543380 w 6258090"/>
                <a:gd name="connsiteY69" fmla="*/ 2225216 h 3271755"/>
                <a:gd name="connsiteX70" fmla="*/ 1559237 w 6258090"/>
                <a:gd name="connsiteY70" fmla="*/ 2346783 h 3271755"/>
                <a:gd name="connsiteX71" fmla="*/ 1601521 w 6258090"/>
                <a:gd name="connsiteY71" fmla="*/ 2447209 h 3271755"/>
                <a:gd name="connsiteX72" fmla="*/ 1670233 w 6258090"/>
                <a:gd name="connsiteY72" fmla="*/ 2510635 h 3271755"/>
                <a:gd name="connsiteX73" fmla="*/ 1717803 w 6258090"/>
                <a:gd name="connsiteY73" fmla="*/ 2537063 h 3271755"/>
                <a:gd name="connsiteX74" fmla="*/ 1775944 w 6258090"/>
                <a:gd name="connsiteY74" fmla="*/ 2595204 h 3271755"/>
                <a:gd name="connsiteX75" fmla="*/ 1775944 w 6258090"/>
                <a:gd name="connsiteY75" fmla="*/ 2595204 h 3271755"/>
                <a:gd name="connsiteX76" fmla="*/ 1860513 w 6258090"/>
                <a:gd name="connsiteY76" fmla="*/ 2632203 h 3271755"/>
                <a:gd name="connsiteX77" fmla="*/ 1955653 w 6258090"/>
                <a:gd name="connsiteY77" fmla="*/ 2621632 h 3271755"/>
                <a:gd name="connsiteX78" fmla="*/ 2108934 w 6258090"/>
                <a:gd name="connsiteY78" fmla="*/ 2653345 h 3271755"/>
                <a:gd name="connsiteX79" fmla="*/ 2272786 w 6258090"/>
                <a:gd name="connsiteY79" fmla="*/ 2685059 h 3271755"/>
                <a:gd name="connsiteX80" fmla="*/ 2473637 w 6258090"/>
                <a:gd name="connsiteY80" fmla="*/ 2727343 h 3271755"/>
                <a:gd name="connsiteX81" fmla="*/ 2663917 w 6258090"/>
                <a:gd name="connsiteY81" fmla="*/ 2764342 h 3271755"/>
                <a:gd name="connsiteX82" fmla="*/ 2811912 w 6258090"/>
                <a:gd name="connsiteY82" fmla="*/ 2790769 h 3271755"/>
                <a:gd name="connsiteX83" fmla="*/ 2933480 w 6258090"/>
                <a:gd name="connsiteY83" fmla="*/ 2848911 h 3271755"/>
                <a:gd name="connsiteX84" fmla="*/ 2996906 w 6258090"/>
                <a:gd name="connsiteY84" fmla="*/ 2933479 h 3271755"/>
                <a:gd name="connsiteX85" fmla="*/ 3055047 w 6258090"/>
                <a:gd name="connsiteY85" fmla="*/ 2996906 h 3271755"/>
                <a:gd name="connsiteX0" fmla="*/ 3026995 w 6230038"/>
                <a:gd name="connsiteY0" fmla="*/ 2996906 h 3271755"/>
                <a:gd name="connsiteX1" fmla="*/ 3044683 w 6230038"/>
                <a:gd name="connsiteY1" fmla="*/ 3023333 h 3271755"/>
                <a:gd name="connsiteX2" fmla="*/ 3048787 w 6230038"/>
                <a:gd name="connsiteY2" fmla="*/ 3049761 h 3271755"/>
                <a:gd name="connsiteX3" fmla="*/ 3041231 w 6230038"/>
                <a:gd name="connsiteY3" fmla="*/ 3081475 h 3271755"/>
                <a:gd name="connsiteX4" fmla="*/ 2924412 w 6230038"/>
                <a:gd name="connsiteY4" fmla="*/ 3137784 h 3271755"/>
                <a:gd name="connsiteX5" fmla="*/ 2776094 w 6230038"/>
                <a:gd name="connsiteY5" fmla="*/ 3195925 h 3271755"/>
                <a:gd name="connsiteX6" fmla="*/ 2556582 w 6230038"/>
                <a:gd name="connsiteY6" fmla="*/ 3271755 h 3271755"/>
                <a:gd name="connsiteX7" fmla="*/ 2191879 w 6230038"/>
                <a:gd name="connsiteY7" fmla="*/ 3139615 h 3271755"/>
                <a:gd name="connsiteX8" fmla="*/ 1927601 w 6230038"/>
                <a:gd name="connsiteY8" fmla="*/ 3023334 h 3271755"/>
                <a:gd name="connsiteX9" fmla="*/ 1747892 w 6230038"/>
                <a:gd name="connsiteY9" fmla="*/ 2954622 h 3271755"/>
                <a:gd name="connsiteX10" fmla="*/ 1488901 w 6230038"/>
                <a:gd name="connsiteY10" fmla="*/ 2859482 h 3271755"/>
                <a:gd name="connsiteX11" fmla="*/ 960346 w 6230038"/>
                <a:gd name="connsiteY11" fmla="*/ 2642774 h 3271755"/>
                <a:gd name="connsiteX12" fmla="*/ 738352 w 6230038"/>
                <a:gd name="connsiteY12" fmla="*/ 2568776 h 3271755"/>
                <a:gd name="connsiteX13" fmla="*/ 558644 w 6230038"/>
                <a:gd name="connsiteY13" fmla="*/ 2484208 h 3271755"/>
                <a:gd name="connsiteX14" fmla="*/ 442362 w 6230038"/>
                <a:gd name="connsiteY14" fmla="*/ 2468351 h 3271755"/>
                <a:gd name="connsiteX15" fmla="*/ 336651 w 6230038"/>
                <a:gd name="connsiteY15" fmla="*/ 2420781 h 3271755"/>
                <a:gd name="connsiteX16" fmla="*/ 104087 w 6230038"/>
                <a:gd name="connsiteY16" fmla="*/ 2309785 h 3271755"/>
                <a:gd name="connsiteX17" fmla="*/ 14811 w 6230038"/>
                <a:gd name="connsiteY17" fmla="*/ 2266454 h 3271755"/>
                <a:gd name="connsiteX18" fmla="*/ 0 w 6230038"/>
                <a:gd name="connsiteY18" fmla="*/ 2151218 h 3271755"/>
                <a:gd name="connsiteX19" fmla="*/ 1726750 w 6230038"/>
                <a:gd name="connsiteY19" fmla="*/ 1543380 h 3271755"/>
                <a:gd name="connsiteX20" fmla="*/ 3756401 w 6230038"/>
                <a:gd name="connsiteY20" fmla="*/ 835116 h 3271755"/>
                <a:gd name="connsiteX21" fmla="*/ 6108470 w 6230038"/>
                <a:gd name="connsiteY21" fmla="*/ 0 h 3271755"/>
                <a:gd name="connsiteX22" fmla="*/ 6182468 w 6230038"/>
                <a:gd name="connsiteY22" fmla="*/ 31713 h 3271755"/>
                <a:gd name="connsiteX23" fmla="*/ 6230038 w 6230038"/>
                <a:gd name="connsiteY23" fmla="*/ 58141 h 3271755"/>
                <a:gd name="connsiteX24" fmla="*/ 6045044 w 6230038"/>
                <a:gd name="connsiteY24" fmla="*/ 147995 h 3271755"/>
                <a:gd name="connsiteX25" fmla="*/ 5733196 w 6230038"/>
                <a:gd name="connsiteY25" fmla="*/ 301276 h 3271755"/>
                <a:gd name="connsiteX26" fmla="*/ 5389636 w 6230038"/>
                <a:gd name="connsiteY26" fmla="*/ 465128 h 3271755"/>
                <a:gd name="connsiteX27" fmla="*/ 5262783 w 6230038"/>
                <a:gd name="connsiteY27" fmla="*/ 517983 h 3271755"/>
                <a:gd name="connsiteX28" fmla="*/ 5194070 w 6230038"/>
                <a:gd name="connsiteY28" fmla="*/ 539126 h 3271755"/>
                <a:gd name="connsiteX29" fmla="*/ 5130644 w 6230038"/>
                <a:gd name="connsiteY29" fmla="*/ 581410 h 3271755"/>
                <a:gd name="connsiteX30" fmla="*/ 5088359 w 6230038"/>
                <a:gd name="connsiteY30" fmla="*/ 613123 h 3271755"/>
                <a:gd name="connsiteX31" fmla="*/ 5035504 w 6230038"/>
                <a:gd name="connsiteY31" fmla="*/ 613123 h 3271755"/>
                <a:gd name="connsiteX32" fmla="*/ 4913936 w 6230038"/>
                <a:gd name="connsiteY32" fmla="*/ 650122 h 3271755"/>
                <a:gd name="connsiteX33" fmla="*/ 4771227 w 6230038"/>
                <a:gd name="connsiteY33" fmla="*/ 702978 h 3271755"/>
                <a:gd name="connsiteX34" fmla="*/ 4475236 w 6230038"/>
                <a:gd name="connsiteY34" fmla="*/ 808689 h 3271755"/>
                <a:gd name="connsiteX35" fmla="*/ 4364239 w 6230038"/>
                <a:gd name="connsiteY35" fmla="*/ 835116 h 3271755"/>
                <a:gd name="connsiteX36" fmla="*/ 4321955 w 6230038"/>
                <a:gd name="connsiteY36" fmla="*/ 861544 h 3271755"/>
                <a:gd name="connsiteX37" fmla="*/ 4242672 w 6230038"/>
                <a:gd name="connsiteY37" fmla="*/ 887972 h 3271755"/>
                <a:gd name="connsiteX38" fmla="*/ 4173959 w 6230038"/>
                <a:gd name="connsiteY38" fmla="*/ 887972 h 3271755"/>
                <a:gd name="connsiteX39" fmla="*/ 4110533 w 6230038"/>
                <a:gd name="connsiteY39" fmla="*/ 898543 h 3271755"/>
                <a:gd name="connsiteX40" fmla="*/ 4057677 w 6230038"/>
                <a:gd name="connsiteY40" fmla="*/ 930256 h 3271755"/>
                <a:gd name="connsiteX41" fmla="*/ 3962538 w 6230038"/>
                <a:gd name="connsiteY41" fmla="*/ 993683 h 3271755"/>
                <a:gd name="connsiteX42" fmla="*/ 3834349 w 6230038"/>
                <a:gd name="connsiteY42" fmla="*/ 1075637 h 3271755"/>
                <a:gd name="connsiteX43" fmla="*/ 3703022 w 6230038"/>
                <a:gd name="connsiteY43" fmla="*/ 1159393 h 3271755"/>
                <a:gd name="connsiteX44" fmla="*/ 3676072 w 6230038"/>
                <a:gd name="connsiteY44" fmla="*/ 1202200 h 3271755"/>
                <a:gd name="connsiteX45" fmla="*/ 3676072 w 6230038"/>
                <a:gd name="connsiteY45" fmla="*/ 1246054 h 3271755"/>
                <a:gd name="connsiteX46" fmla="*/ 3682403 w 6230038"/>
                <a:gd name="connsiteY46" fmla="*/ 1279102 h 3271755"/>
                <a:gd name="connsiteX47" fmla="*/ 3677118 w 6230038"/>
                <a:gd name="connsiteY47" fmla="*/ 1342529 h 3271755"/>
                <a:gd name="connsiteX48" fmla="*/ 3650690 w 6230038"/>
                <a:gd name="connsiteY48" fmla="*/ 1379528 h 3271755"/>
                <a:gd name="connsiteX49" fmla="*/ 3587264 w 6230038"/>
                <a:gd name="connsiteY49" fmla="*/ 1421812 h 3271755"/>
                <a:gd name="connsiteX50" fmla="*/ 3544979 w 6230038"/>
                <a:gd name="connsiteY50" fmla="*/ 1453526 h 3271755"/>
                <a:gd name="connsiteX51" fmla="*/ 3381127 w 6230038"/>
                <a:gd name="connsiteY51" fmla="*/ 1453526 h 3271755"/>
                <a:gd name="connsiteX52" fmla="*/ 3206704 w 6230038"/>
                <a:gd name="connsiteY52" fmla="*/ 1427098 h 3271755"/>
                <a:gd name="connsiteX53" fmla="*/ 3106279 w 6230038"/>
                <a:gd name="connsiteY53" fmla="*/ 1437669 h 3271755"/>
                <a:gd name="connsiteX54" fmla="*/ 2968854 w 6230038"/>
                <a:gd name="connsiteY54" fmla="*/ 1437669 h 3271755"/>
                <a:gd name="connsiteX55" fmla="*/ 2815573 w 6230038"/>
                <a:gd name="connsiteY55" fmla="*/ 1442954 h 3271755"/>
                <a:gd name="connsiteX56" fmla="*/ 2715148 w 6230038"/>
                <a:gd name="connsiteY56" fmla="*/ 1474668 h 3271755"/>
                <a:gd name="connsiteX57" fmla="*/ 2546010 w 6230038"/>
                <a:gd name="connsiteY57" fmla="*/ 1543380 h 3271755"/>
                <a:gd name="connsiteX58" fmla="*/ 2387444 w 6230038"/>
                <a:gd name="connsiteY58" fmla="*/ 1612092 h 3271755"/>
                <a:gd name="connsiteX59" fmla="*/ 2318732 w 6230038"/>
                <a:gd name="connsiteY59" fmla="*/ 1643805 h 3271755"/>
                <a:gd name="connsiteX60" fmla="*/ 2287018 w 6230038"/>
                <a:gd name="connsiteY60" fmla="*/ 1670233 h 3271755"/>
                <a:gd name="connsiteX61" fmla="*/ 2271162 w 6230038"/>
                <a:gd name="connsiteY61" fmla="*/ 1670233 h 3271755"/>
                <a:gd name="connsiteX62" fmla="*/ 2197164 w 6230038"/>
                <a:gd name="connsiteY62" fmla="*/ 1686090 h 3271755"/>
                <a:gd name="connsiteX63" fmla="*/ 2144309 w 6230038"/>
                <a:gd name="connsiteY63" fmla="*/ 1691375 h 3271755"/>
                <a:gd name="connsiteX64" fmla="*/ 2043883 w 6230038"/>
                <a:gd name="connsiteY64" fmla="*/ 1723089 h 3271755"/>
                <a:gd name="connsiteX65" fmla="*/ 1848318 w 6230038"/>
                <a:gd name="connsiteY65" fmla="*/ 1818228 h 3271755"/>
                <a:gd name="connsiteX66" fmla="*/ 1721465 w 6230038"/>
                <a:gd name="connsiteY66" fmla="*/ 1929225 h 3271755"/>
                <a:gd name="connsiteX67" fmla="*/ 1594612 w 6230038"/>
                <a:gd name="connsiteY67" fmla="*/ 2061364 h 3271755"/>
                <a:gd name="connsiteX68" fmla="*/ 1541756 w 6230038"/>
                <a:gd name="connsiteY68" fmla="*/ 2156504 h 3271755"/>
                <a:gd name="connsiteX69" fmla="*/ 1515328 w 6230038"/>
                <a:gd name="connsiteY69" fmla="*/ 2225216 h 3271755"/>
                <a:gd name="connsiteX70" fmla="*/ 1531185 w 6230038"/>
                <a:gd name="connsiteY70" fmla="*/ 2346783 h 3271755"/>
                <a:gd name="connsiteX71" fmla="*/ 1573469 w 6230038"/>
                <a:gd name="connsiteY71" fmla="*/ 2447209 h 3271755"/>
                <a:gd name="connsiteX72" fmla="*/ 1642181 w 6230038"/>
                <a:gd name="connsiteY72" fmla="*/ 2510635 h 3271755"/>
                <a:gd name="connsiteX73" fmla="*/ 1689751 w 6230038"/>
                <a:gd name="connsiteY73" fmla="*/ 2537063 h 3271755"/>
                <a:gd name="connsiteX74" fmla="*/ 1747892 w 6230038"/>
                <a:gd name="connsiteY74" fmla="*/ 2595204 h 3271755"/>
                <a:gd name="connsiteX75" fmla="*/ 1747892 w 6230038"/>
                <a:gd name="connsiteY75" fmla="*/ 2595204 h 3271755"/>
                <a:gd name="connsiteX76" fmla="*/ 1832461 w 6230038"/>
                <a:gd name="connsiteY76" fmla="*/ 2632203 h 3271755"/>
                <a:gd name="connsiteX77" fmla="*/ 1927601 w 6230038"/>
                <a:gd name="connsiteY77" fmla="*/ 2621632 h 3271755"/>
                <a:gd name="connsiteX78" fmla="*/ 2080882 w 6230038"/>
                <a:gd name="connsiteY78" fmla="*/ 2653345 h 3271755"/>
                <a:gd name="connsiteX79" fmla="*/ 2244734 w 6230038"/>
                <a:gd name="connsiteY79" fmla="*/ 2685059 h 3271755"/>
                <a:gd name="connsiteX80" fmla="*/ 2445585 w 6230038"/>
                <a:gd name="connsiteY80" fmla="*/ 2727343 h 3271755"/>
                <a:gd name="connsiteX81" fmla="*/ 2635865 w 6230038"/>
                <a:gd name="connsiteY81" fmla="*/ 2764342 h 3271755"/>
                <a:gd name="connsiteX82" fmla="*/ 2783860 w 6230038"/>
                <a:gd name="connsiteY82" fmla="*/ 2790769 h 3271755"/>
                <a:gd name="connsiteX83" fmla="*/ 2905428 w 6230038"/>
                <a:gd name="connsiteY83" fmla="*/ 2848911 h 3271755"/>
                <a:gd name="connsiteX84" fmla="*/ 2968854 w 6230038"/>
                <a:gd name="connsiteY84" fmla="*/ 2933479 h 3271755"/>
                <a:gd name="connsiteX85" fmla="*/ 3026995 w 6230038"/>
                <a:gd name="connsiteY85" fmla="*/ 2996906 h 3271755"/>
                <a:gd name="connsiteX0" fmla="*/ 3026995 w 6230038"/>
                <a:gd name="connsiteY0" fmla="*/ 2996906 h 3271755"/>
                <a:gd name="connsiteX1" fmla="*/ 3044683 w 6230038"/>
                <a:gd name="connsiteY1" fmla="*/ 3023333 h 3271755"/>
                <a:gd name="connsiteX2" fmla="*/ 3048787 w 6230038"/>
                <a:gd name="connsiteY2" fmla="*/ 3049761 h 3271755"/>
                <a:gd name="connsiteX3" fmla="*/ 3041231 w 6230038"/>
                <a:gd name="connsiteY3" fmla="*/ 3081475 h 3271755"/>
                <a:gd name="connsiteX4" fmla="*/ 2924412 w 6230038"/>
                <a:gd name="connsiteY4" fmla="*/ 3137784 h 3271755"/>
                <a:gd name="connsiteX5" fmla="*/ 2776094 w 6230038"/>
                <a:gd name="connsiteY5" fmla="*/ 3195925 h 3271755"/>
                <a:gd name="connsiteX6" fmla="*/ 2556582 w 6230038"/>
                <a:gd name="connsiteY6" fmla="*/ 3271755 h 3271755"/>
                <a:gd name="connsiteX7" fmla="*/ 2191879 w 6230038"/>
                <a:gd name="connsiteY7" fmla="*/ 3139615 h 3271755"/>
                <a:gd name="connsiteX8" fmla="*/ 1927601 w 6230038"/>
                <a:gd name="connsiteY8" fmla="*/ 3023334 h 3271755"/>
                <a:gd name="connsiteX9" fmla="*/ 1747892 w 6230038"/>
                <a:gd name="connsiteY9" fmla="*/ 2954622 h 3271755"/>
                <a:gd name="connsiteX10" fmla="*/ 1488901 w 6230038"/>
                <a:gd name="connsiteY10" fmla="*/ 2859482 h 3271755"/>
                <a:gd name="connsiteX11" fmla="*/ 960346 w 6230038"/>
                <a:gd name="connsiteY11" fmla="*/ 2642774 h 3271755"/>
                <a:gd name="connsiteX12" fmla="*/ 738352 w 6230038"/>
                <a:gd name="connsiteY12" fmla="*/ 2568776 h 3271755"/>
                <a:gd name="connsiteX13" fmla="*/ 558644 w 6230038"/>
                <a:gd name="connsiteY13" fmla="*/ 2484208 h 3271755"/>
                <a:gd name="connsiteX14" fmla="*/ 442362 w 6230038"/>
                <a:gd name="connsiteY14" fmla="*/ 2468351 h 3271755"/>
                <a:gd name="connsiteX15" fmla="*/ 336651 w 6230038"/>
                <a:gd name="connsiteY15" fmla="*/ 2420781 h 3271755"/>
                <a:gd name="connsiteX16" fmla="*/ 104087 w 6230038"/>
                <a:gd name="connsiteY16" fmla="*/ 2309785 h 3271755"/>
                <a:gd name="connsiteX17" fmla="*/ 14811 w 6230038"/>
                <a:gd name="connsiteY17" fmla="*/ 2240260 h 3271755"/>
                <a:gd name="connsiteX18" fmla="*/ 0 w 6230038"/>
                <a:gd name="connsiteY18" fmla="*/ 2151218 h 3271755"/>
                <a:gd name="connsiteX19" fmla="*/ 1726750 w 6230038"/>
                <a:gd name="connsiteY19" fmla="*/ 1543380 h 3271755"/>
                <a:gd name="connsiteX20" fmla="*/ 3756401 w 6230038"/>
                <a:gd name="connsiteY20" fmla="*/ 835116 h 3271755"/>
                <a:gd name="connsiteX21" fmla="*/ 6108470 w 6230038"/>
                <a:gd name="connsiteY21" fmla="*/ 0 h 3271755"/>
                <a:gd name="connsiteX22" fmla="*/ 6182468 w 6230038"/>
                <a:gd name="connsiteY22" fmla="*/ 31713 h 3271755"/>
                <a:gd name="connsiteX23" fmla="*/ 6230038 w 6230038"/>
                <a:gd name="connsiteY23" fmla="*/ 58141 h 3271755"/>
                <a:gd name="connsiteX24" fmla="*/ 6045044 w 6230038"/>
                <a:gd name="connsiteY24" fmla="*/ 147995 h 3271755"/>
                <a:gd name="connsiteX25" fmla="*/ 5733196 w 6230038"/>
                <a:gd name="connsiteY25" fmla="*/ 301276 h 3271755"/>
                <a:gd name="connsiteX26" fmla="*/ 5389636 w 6230038"/>
                <a:gd name="connsiteY26" fmla="*/ 465128 h 3271755"/>
                <a:gd name="connsiteX27" fmla="*/ 5262783 w 6230038"/>
                <a:gd name="connsiteY27" fmla="*/ 517983 h 3271755"/>
                <a:gd name="connsiteX28" fmla="*/ 5194070 w 6230038"/>
                <a:gd name="connsiteY28" fmla="*/ 539126 h 3271755"/>
                <a:gd name="connsiteX29" fmla="*/ 5130644 w 6230038"/>
                <a:gd name="connsiteY29" fmla="*/ 581410 h 3271755"/>
                <a:gd name="connsiteX30" fmla="*/ 5088359 w 6230038"/>
                <a:gd name="connsiteY30" fmla="*/ 613123 h 3271755"/>
                <a:gd name="connsiteX31" fmla="*/ 5035504 w 6230038"/>
                <a:gd name="connsiteY31" fmla="*/ 613123 h 3271755"/>
                <a:gd name="connsiteX32" fmla="*/ 4913936 w 6230038"/>
                <a:gd name="connsiteY32" fmla="*/ 650122 h 3271755"/>
                <a:gd name="connsiteX33" fmla="*/ 4771227 w 6230038"/>
                <a:gd name="connsiteY33" fmla="*/ 702978 h 3271755"/>
                <a:gd name="connsiteX34" fmla="*/ 4475236 w 6230038"/>
                <a:gd name="connsiteY34" fmla="*/ 808689 h 3271755"/>
                <a:gd name="connsiteX35" fmla="*/ 4364239 w 6230038"/>
                <a:gd name="connsiteY35" fmla="*/ 835116 h 3271755"/>
                <a:gd name="connsiteX36" fmla="*/ 4321955 w 6230038"/>
                <a:gd name="connsiteY36" fmla="*/ 861544 h 3271755"/>
                <a:gd name="connsiteX37" fmla="*/ 4242672 w 6230038"/>
                <a:gd name="connsiteY37" fmla="*/ 887972 h 3271755"/>
                <a:gd name="connsiteX38" fmla="*/ 4173959 w 6230038"/>
                <a:gd name="connsiteY38" fmla="*/ 887972 h 3271755"/>
                <a:gd name="connsiteX39" fmla="*/ 4110533 w 6230038"/>
                <a:gd name="connsiteY39" fmla="*/ 898543 h 3271755"/>
                <a:gd name="connsiteX40" fmla="*/ 4057677 w 6230038"/>
                <a:gd name="connsiteY40" fmla="*/ 930256 h 3271755"/>
                <a:gd name="connsiteX41" fmla="*/ 3962538 w 6230038"/>
                <a:gd name="connsiteY41" fmla="*/ 993683 h 3271755"/>
                <a:gd name="connsiteX42" fmla="*/ 3834349 w 6230038"/>
                <a:gd name="connsiteY42" fmla="*/ 1075637 h 3271755"/>
                <a:gd name="connsiteX43" fmla="*/ 3703022 w 6230038"/>
                <a:gd name="connsiteY43" fmla="*/ 1159393 h 3271755"/>
                <a:gd name="connsiteX44" fmla="*/ 3676072 w 6230038"/>
                <a:gd name="connsiteY44" fmla="*/ 1202200 h 3271755"/>
                <a:gd name="connsiteX45" fmla="*/ 3676072 w 6230038"/>
                <a:gd name="connsiteY45" fmla="*/ 1246054 h 3271755"/>
                <a:gd name="connsiteX46" fmla="*/ 3682403 w 6230038"/>
                <a:gd name="connsiteY46" fmla="*/ 1279102 h 3271755"/>
                <a:gd name="connsiteX47" fmla="*/ 3677118 w 6230038"/>
                <a:gd name="connsiteY47" fmla="*/ 1342529 h 3271755"/>
                <a:gd name="connsiteX48" fmla="*/ 3650690 w 6230038"/>
                <a:gd name="connsiteY48" fmla="*/ 1379528 h 3271755"/>
                <a:gd name="connsiteX49" fmla="*/ 3587264 w 6230038"/>
                <a:gd name="connsiteY49" fmla="*/ 1421812 h 3271755"/>
                <a:gd name="connsiteX50" fmla="*/ 3544979 w 6230038"/>
                <a:gd name="connsiteY50" fmla="*/ 1453526 h 3271755"/>
                <a:gd name="connsiteX51" fmla="*/ 3381127 w 6230038"/>
                <a:gd name="connsiteY51" fmla="*/ 1453526 h 3271755"/>
                <a:gd name="connsiteX52" fmla="*/ 3206704 w 6230038"/>
                <a:gd name="connsiteY52" fmla="*/ 1427098 h 3271755"/>
                <a:gd name="connsiteX53" fmla="*/ 3106279 w 6230038"/>
                <a:gd name="connsiteY53" fmla="*/ 1437669 h 3271755"/>
                <a:gd name="connsiteX54" fmla="*/ 2968854 w 6230038"/>
                <a:gd name="connsiteY54" fmla="*/ 1437669 h 3271755"/>
                <a:gd name="connsiteX55" fmla="*/ 2815573 w 6230038"/>
                <a:gd name="connsiteY55" fmla="*/ 1442954 h 3271755"/>
                <a:gd name="connsiteX56" fmla="*/ 2715148 w 6230038"/>
                <a:gd name="connsiteY56" fmla="*/ 1474668 h 3271755"/>
                <a:gd name="connsiteX57" fmla="*/ 2546010 w 6230038"/>
                <a:gd name="connsiteY57" fmla="*/ 1543380 h 3271755"/>
                <a:gd name="connsiteX58" fmla="*/ 2387444 w 6230038"/>
                <a:gd name="connsiteY58" fmla="*/ 1612092 h 3271755"/>
                <a:gd name="connsiteX59" fmla="*/ 2318732 w 6230038"/>
                <a:gd name="connsiteY59" fmla="*/ 1643805 h 3271755"/>
                <a:gd name="connsiteX60" fmla="*/ 2287018 w 6230038"/>
                <a:gd name="connsiteY60" fmla="*/ 1670233 h 3271755"/>
                <a:gd name="connsiteX61" fmla="*/ 2271162 w 6230038"/>
                <a:gd name="connsiteY61" fmla="*/ 1670233 h 3271755"/>
                <a:gd name="connsiteX62" fmla="*/ 2197164 w 6230038"/>
                <a:gd name="connsiteY62" fmla="*/ 1686090 h 3271755"/>
                <a:gd name="connsiteX63" fmla="*/ 2144309 w 6230038"/>
                <a:gd name="connsiteY63" fmla="*/ 1691375 h 3271755"/>
                <a:gd name="connsiteX64" fmla="*/ 2043883 w 6230038"/>
                <a:gd name="connsiteY64" fmla="*/ 1723089 h 3271755"/>
                <a:gd name="connsiteX65" fmla="*/ 1848318 w 6230038"/>
                <a:gd name="connsiteY65" fmla="*/ 1818228 h 3271755"/>
                <a:gd name="connsiteX66" fmla="*/ 1721465 w 6230038"/>
                <a:gd name="connsiteY66" fmla="*/ 1929225 h 3271755"/>
                <a:gd name="connsiteX67" fmla="*/ 1594612 w 6230038"/>
                <a:gd name="connsiteY67" fmla="*/ 2061364 h 3271755"/>
                <a:gd name="connsiteX68" fmla="*/ 1541756 w 6230038"/>
                <a:gd name="connsiteY68" fmla="*/ 2156504 h 3271755"/>
                <a:gd name="connsiteX69" fmla="*/ 1515328 w 6230038"/>
                <a:gd name="connsiteY69" fmla="*/ 2225216 h 3271755"/>
                <a:gd name="connsiteX70" fmla="*/ 1531185 w 6230038"/>
                <a:gd name="connsiteY70" fmla="*/ 2346783 h 3271755"/>
                <a:gd name="connsiteX71" fmla="*/ 1573469 w 6230038"/>
                <a:gd name="connsiteY71" fmla="*/ 2447209 h 3271755"/>
                <a:gd name="connsiteX72" fmla="*/ 1642181 w 6230038"/>
                <a:gd name="connsiteY72" fmla="*/ 2510635 h 3271755"/>
                <a:gd name="connsiteX73" fmla="*/ 1689751 w 6230038"/>
                <a:gd name="connsiteY73" fmla="*/ 2537063 h 3271755"/>
                <a:gd name="connsiteX74" fmla="*/ 1747892 w 6230038"/>
                <a:gd name="connsiteY74" fmla="*/ 2595204 h 3271755"/>
                <a:gd name="connsiteX75" fmla="*/ 1747892 w 6230038"/>
                <a:gd name="connsiteY75" fmla="*/ 2595204 h 3271755"/>
                <a:gd name="connsiteX76" fmla="*/ 1832461 w 6230038"/>
                <a:gd name="connsiteY76" fmla="*/ 2632203 h 3271755"/>
                <a:gd name="connsiteX77" fmla="*/ 1927601 w 6230038"/>
                <a:gd name="connsiteY77" fmla="*/ 2621632 h 3271755"/>
                <a:gd name="connsiteX78" fmla="*/ 2080882 w 6230038"/>
                <a:gd name="connsiteY78" fmla="*/ 2653345 h 3271755"/>
                <a:gd name="connsiteX79" fmla="*/ 2244734 w 6230038"/>
                <a:gd name="connsiteY79" fmla="*/ 2685059 h 3271755"/>
                <a:gd name="connsiteX80" fmla="*/ 2445585 w 6230038"/>
                <a:gd name="connsiteY80" fmla="*/ 2727343 h 3271755"/>
                <a:gd name="connsiteX81" fmla="*/ 2635865 w 6230038"/>
                <a:gd name="connsiteY81" fmla="*/ 2764342 h 3271755"/>
                <a:gd name="connsiteX82" fmla="*/ 2783860 w 6230038"/>
                <a:gd name="connsiteY82" fmla="*/ 2790769 h 3271755"/>
                <a:gd name="connsiteX83" fmla="*/ 2905428 w 6230038"/>
                <a:gd name="connsiteY83" fmla="*/ 2848911 h 3271755"/>
                <a:gd name="connsiteX84" fmla="*/ 2968854 w 6230038"/>
                <a:gd name="connsiteY84" fmla="*/ 2933479 h 3271755"/>
                <a:gd name="connsiteX85" fmla="*/ 3026995 w 6230038"/>
                <a:gd name="connsiteY85" fmla="*/ 2996906 h 3271755"/>
                <a:gd name="connsiteX0" fmla="*/ 3026995 w 6230038"/>
                <a:gd name="connsiteY0" fmla="*/ 2996906 h 3271755"/>
                <a:gd name="connsiteX1" fmla="*/ 3044683 w 6230038"/>
                <a:gd name="connsiteY1" fmla="*/ 3023333 h 3271755"/>
                <a:gd name="connsiteX2" fmla="*/ 3048787 w 6230038"/>
                <a:gd name="connsiteY2" fmla="*/ 3049761 h 3271755"/>
                <a:gd name="connsiteX3" fmla="*/ 3041231 w 6230038"/>
                <a:gd name="connsiteY3" fmla="*/ 3081475 h 3271755"/>
                <a:gd name="connsiteX4" fmla="*/ 2924412 w 6230038"/>
                <a:gd name="connsiteY4" fmla="*/ 3137784 h 3271755"/>
                <a:gd name="connsiteX5" fmla="*/ 2776094 w 6230038"/>
                <a:gd name="connsiteY5" fmla="*/ 3195925 h 3271755"/>
                <a:gd name="connsiteX6" fmla="*/ 2556582 w 6230038"/>
                <a:gd name="connsiteY6" fmla="*/ 3271755 h 3271755"/>
                <a:gd name="connsiteX7" fmla="*/ 2191879 w 6230038"/>
                <a:gd name="connsiteY7" fmla="*/ 3139615 h 3271755"/>
                <a:gd name="connsiteX8" fmla="*/ 1927601 w 6230038"/>
                <a:gd name="connsiteY8" fmla="*/ 3023334 h 3271755"/>
                <a:gd name="connsiteX9" fmla="*/ 1747892 w 6230038"/>
                <a:gd name="connsiteY9" fmla="*/ 2954622 h 3271755"/>
                <a:gd name="connsiteX10" fmla="*/ 1488901 w 6230038"/>
                <a:gd name="connsiteY10" fmla="*/ 2859482 h 3271755"/>
                <a:gd name="connsiteX11" fmla="*/ 960346 w 6230038"/>
                <a:gd name="connsiteY11" fmla="*/ 2642774 h 3271755"/>
                <a:gd name="connsiteX12" fmla="*/ 738352 w 6230038"/>
                <a:gd name="connsiteY12" fmla="*/ 2568776 h 3271755"/>
                <a:gd name="connsiteX13" fmla="*/ 558644 w 6230038"/>
                <a:gd name="connsiteY13" fmla="*/ 2484208 h 3271755"/>
                <a:gd name="connsiteX14" fmla="*/ 442362 w 6230038"/>
                <a:gd name="connsiteY14" fmla="*/ 2468351 h 3271755"/>
                <a:gd name="connsiteX15" fmla="*/ 336651 w 6230038"/>
                <a:gd name="connsiteY15" fmla="*/ 2420781 h 3271755"/>
                <a:gd name="connsiteX16" fmla="*/ 108850 w 6230038"/>
                <a:gd name="connsiteY16" fmla="*/ 2278829 h 3271755"/>
                <a:gd name="connsiteX17" fmla="*/ 14811 w 6230038"/>
                <a:gd name="connsiteY17" fmla="*/ 2240260 h 3271755"/>
                <a:gd name="connsiteX18" fmla="*/ 0 w 6230038"/>
                <a:gd name="connsiteY18" fmla="*/ 2151218 h 3271755"/>
                <a:gd name="connsiteX19" fmla="*/ 1726750 w 6230038"/>
                <a:gd name="connsiteY19" fmla="*/ 1543380 h 3271755"/>
                <a:gd name="connsiteX20" fmla="*/ 3756401 w 6230038"/>
                <a:gd name="connsiteY20" fmla="*/ 835116 h 3271755"/>
                <a:gd name="connsiteX21" fmla="*/ 6108470 w 6230038"/>
                <a:gd name="connsiteY21" fmla="*/ 0 h 3271755"/>
                <a:gd name="connsiteX22" fmla="*/ 6182468 w 6230038"/>
                <a:gd name="connsiteY22" fmla="*/ 31713 h 3271755"/>
                <a:gd name="connsiteX23" fmla="*/ 6230038 w 6230038"/>
                <a:gd name="connsiteY23" fmla="*/ 58141 h 3271755"/>
                <a:gd name="connsiteX24" fmla="*/ 6045044 w 6230038"/>
                <a:gd name="connsiteY24" fmla="*/ 147995 h 3271755"/>
                <a:gd name="connsiteX25" fmla="*/ 5733196 w 6230038"/>
                <a:gd name="connsiteY25" fmla="*/ 301276 h 3271755"/>
                <a:gd name="connsiteX26" fmla="*/ 5389636 w 6230038"/>
                <a:gd name="connsiteY26" fmla="*/ 465128 h 3271755"/>
                <a:gd name="connsiteX27" fmla="*/ 5262783 w 6230038"/>
                <a:gd name="connsiteY27" fmla="*/ 517983 h 3271755"/>
                <a:gd name="connsiteX28" fmla="*/ 5194070 w 6230038"/>
                <a:gd name="connsiteY28" fmla="*/ 539126 h 3271755"/>
                <a:gd name="connsiteX29" fmla="*/ 5130644 w 6230038"/>
                <a:gd name="connsiteY29" fmla="*/ 581410 h 3271755"/>
                <a:gd name="connsiteX30" fmla="*/ 5088359 w 6230038"/>
                <a:gd name="connsiteY30" fmla="*/ 613123 h 3271755"/>
                <a:gd name="connsiteX31" fmla="*/ 5035504 w 6230038"/>
                <a:gd name="connsiteY31" fmla="*/ 613123 h 3271755"/>
                <a:gd name="connsiteX32" fmla="*/ 4913936 w 6230038"/>
                <a:gd name="connsiteY32" fmla="*/ 650122 h 3271755"/>
                <a:gd name="connsiteX33" fmla="*/ 4771227 w 6230038"/>
                <a:gd name="connsiteY33" fmla="*/ 702978 h 3271755"/>
                <a:gd name="connsiteX34" fmla="*/ 4475236 w 6230038"/>
                <a:gd name="connsiteY34" fmla="*/ 808689 h 3271755"/>
                <a:gd name="connsiteX35" fmla="*/ 4364239 w 6230038"/>
                <a:gd name="connsiteY35" fmla="*/ 835116 h 3271755"/>
                <a:gd name="connsiteX36" fmla="*/ 4321955 w 6230038"/>
                <a:gd name="connsiteY36" fmla="*/ 861544 h 3271755"/>
                <a:gd name="connsiteX37" fmla="*/ 4242672 w 6230038"/>
                <a:gd name="connsiteY37" fmla="*/ 887972 h 3271755"/>
                <a:gd name="connsiteX38" fmla="*/ 4173959 w 6230038"/>
                <a:gd name="connsiteY38" fmla="*/ 887972 h 3271755"/>
                <a:gd name="connsiteX39" fmla="*/ 4110533 w 6230038"/>
                <a:gd name="connsiteY39" fmla="*/ 898543 h 3271755"/>
                <a:gd name="connsiteX40" fmla="*/ 4057677 w 6230038"/>
                <a:gd name="connsiteY40" fmla="*/ 930256 h 3271755"/>
                <a:gd name="connsiteX41" fmla="*/ 3962538 w 6230038"/>
                <a:gd name="connsiteY41" fmla="*/ 993683 h 3271755"/>
                <a:gd name="connsiteX42" fmla="*/ 3834349 w 6230038"/>
                <a:gd name="connsiteY42" fmla="*/ 1075637 h 3271755"/>
                <a:gd name="connsiteX43" fmla="*/ 3703022 w 6230038"/>
                <a:gd name="connsiteY43" fmla="*/ 1159393 h 3271755"/>
                <a:gd name="connsiteX44" fmla="*/ 3676072 w 6230038"/>
                <a:gd name="connsiteY44" fmla="*/ 1202200 h 3271755"/>
                <a:gd name="connsiteX45" fmla="*/ 3676072 w 6230038"/>
                <a:gd name="connsiteY45" fmla="*/ 1246054 h 3271755"/>
                <a:gd name="connsiteX46" fmla="*/ 3682403 w 6230038"/>
                <a:gd name="connsiteY46" fmla="*/ 1279102 h 3271755"/>
                <a:gd name="connsiteX47" fmla="*/ 3677118 w 6230038"/>
                <a:gd name="connsiteY47" fmla="*/ 1342529 h 3271755"/>
                <a:gd name="connsiteX48" fmla="*/ 3650690 w 6230038"/>
                <a:gd name="connsiteY48" fmla="*/ 1379528 h 3271755"/>
                <a:gd name="connsiteX49" fmla="*/ 3587264 w 6230038"/>
                <a:gd name="connsiteY49" fmla="*/ 1421812 h 3271755"/>
                <a:gd name="connsiteX50" fmla="*/ 3544979 w 6230038"/>
                <a:gd name="connsiteY50" fmla="*/ 1453526 h 3271755"/>
                <a:gd name="connsiteX51" fmla="*/ 3381127 w 6230038"/>
                <a:gd name="connsiteY51" fmla="*/ 1453526 h 3271755"/>
                <a:gd name="connsiteX52" fmla="*/ 3206704 w 6230038"/>
                <a:gd name="connsiteY52" fmla="*/ 1427098 h 3271755"/>
                <a:gd name="connsiteX53" fmla="*/ 3106279 w 6230038"/>
                <a:gd name="connsiteY53" fmla="*/ 1437669 h 3271755"/>
                <a:gd name="connsiteX54" fmla="*/ 2968854 w 6230038"/>
                <a:gd name="connsiteY54" fmla="*/ 1437669 h 3271755"/>
                <a:gd name="connsiteX55" fmla="*/ 2815573 w 6230038"/>
                <a:gd name="connsiteY55" fmla="*/ 1442954 h 3271755"/>
                <a:gd name="connsiteX56" fmla="*/ 2715148 w 6230038"/>
                <a:gd name="connsiteY56" fmla="*/ 1474668 h 3271755"/>
                <a:gd name="connsiteX57" fmla="*/ 2546010 w 6230038"/>
                <a:gd name="connsiteY57" fmla="*/ 1543380 h 3271755"/>
                <a:gd name="connsiteX58" fmla="*/ 2387444 w 6230038"/>
                <a:gd name="connsiteY58" fmla="*/ 1612092 h 3271755"/>
                <a:gd name="connsiteX59" fmla="*/ 2318732 w 6230038"/>
                <a:gd name="connsiteY59" fmla="*/ 1643805 h 3271755"/>
                <a:gd name="connsiteX60" fmla="*/ 2287018 w 6230038"/>
                <a:gd name="connsiteY60" fmla="*/ 1670233 h 3271755"/>
                <a:gd name="connsiteX61" fmla="*/ 2271162 w 6230038"/>
                <a:gd name="connsiteY61" fmla="*/ 1670233 h 3271755"/>
                <a:gd name="connsiteX62" fmla="*/ 2197164 w 6230038"/>
                <a:gd name="connsiteY62" fmla="*/ 1686090 h 3271755"/>
                <a:gd name="connsiteX63" fmla="*/ 2144309 w 6230038"/>
                <a:gd name="connsiteY63" fmla="*/ 1691375 h 3271755"/>
                <a:gd name="connsiteX64" fmla="*/ 2043883 w 6230038"/>
                <a:gd name="connsiteY64" fmla="*/ 1723089 h 3271755"/>
                <a:gd name="connsiteX65" fmla="*/ 1848318 w 6230038"/>
                <a:gd name="connsiteY65" fmla="*/ 1818228 h 3271755"/>
                <a:gd name="connsiteX66" fmla="*/ 1721465 w 6230038"/>
                <a:gd name="connsiteY66" fmla="*/ 1929225 h 3271755"/>
                <a:gd name="connsiteX67" fmla="*/ 1594612 w 6230038"/>
                <a:gd name="connsiteY67" fmla="*/ 2061364 h 3271755"/>
                <a:gd name="connsiteX68" fmla="*/ 1541756 w 6230038"/>
                <a:gd name="connsiteY68" fmla="*/ 2156504 h 3271755"/>
                <a:gd name="connsiteX69" fmla="*/ 1515328 w 6230038"/>
                <a:gd name="connsiteY69" fmla="*/ 2225216 h 3271755"/>
                <a:gd name="connsiteX70" fmla="*/ 1531185 w 6230038"/>
                <a:gd name="connsiteY70" fmla="*/ 2346783 h 3271755"/>
                <a:gd name="connsiteX71" fmla="*/ 1573469 w 6230038"/>
                <a:gd name="connsiteY71" fmla="*/ 2447209 h 3271755"/>
                <a:gd name="connsiteX72" fmla="*/ 1642181 w 6230038"/>
                <a:gd name="connsiteY72" fmla="*/ 2510635 h 3271755"/>
                <a:gd name="connsiteX73" fmla="*/ 1689751 w 6230038"/>
                <a:gd name="connsiteY73" fmla="*/ 2537063 h 3271755"/>
                <a:gd name="connsiteX74" fmla="*/ 1747892 w 6230038"/>
                <a:gd name="connsiteY74" fmla="*/ 2595204 h 3271755"/>
                <a:gd name="connsiteX75" fmla="*/ 1747892 w 6230038"/>
                <a:gd name="connsiteY75" fmla="*/ 2595204 h 3271755"/>
                <a:gd name="connsiteX76" fmla="*/ 1832461 w 6230038"/>
                <a:gd name="connsiteY76" fmla="*/ 2632203 h 3271755"/>
                <a:gd name="connsiteX77" fmla="*/ 1927601 w 6230038"/>
                <a:gd name="connsiteY77" fmla="*/ 2621632 h 3271755"/>
                <a:gd name="connsiteX78" fmla="*/ 2080882 w 6230038"/>
                <a:gd name="connsiteY78" fmla="*/ 2653345 h 3271755"/>
                <a:gd name="connsiteX79" fmla="*/ 2244734 w 6230038"/>
                <a:gd name="connsiteY79" fmla="*/ 2685059 h 3271755"/>
                <a:gd name="connsiteX80" fmla="*/ 2445585 w 6230038"/>
                <a:gd name="connsiteY80" fmla="*/ 2727343 h 3271755"/>
                <a:gd name="connsiteX81" fmla="*/ 2635865 w 6230038"/>
                <a:gd name="connsiteY81" fmla="*/ 2764342 h 3271755"/>
                <a:gd name="connsiteX82" fmla="*/ 2783860 w 6230038"/>
                <a:gd name="connsiteY82" fmla="*/ 2790769 h 3271755"/>
                <a:gd name="connsiteX83" fmla="*/ 2905428 w 6230038"/>
                <a:gd name="connsiteY83" fmla="*/ 2848911 h 3271755"/>
                <a:gd name="connsiteX84" fmla="*/ 2968854 w 6230038"/>
                <a:gd name="connsiteY84" fmla="*/ 2933479 h 3271755"/>
                <a:gd name="connsiteX85" fmla="*/ 3026995 w 6230038"/>
                <a:gd name="connsiteY85" fmla="*/ 2996906 h 3271755"/>
                <a:gd name="connsiteX0" fmla="*/ 3026995 w 6230038"/>
                <a:gd name="connsiteY0" fmla="*/ 2996906 h 3271755"/>
                <a:gd name="connsiteX1" fmla="*/ 3044683 w 6230038"/>
                <a:gd name="connsiteY1" fmla="*/ 3023333 h 3271755"/>
                <a:gd name="connsiteX2" fmla="*/ 3048787 w 6230038"/>
                <a:gd name="connsiteY2" fmla="*/ 3049761 h 3271755"/>
                <a:gd name="connsiteX3" fmla="*/ 3041231 w 6230038"/>
                <a:gd name="connsiteY3" fmla="*/ 3081475 h 3271755"/>
                <a:gd name="connsiteX4" fmla="*/ 2924412 w 6230038"/>
                <a:gd name="connsiteY4" fmla="*/ 3137784 h 3271755"/>
                <a:gd name="connsiteX5" fmla="*/ 2776094 w 6230038"/>
                <a:gd name="connsiteY5" fmla="*/ 3195925 h 3271755"/>
                <a:gd name="connsiteX6" fmla="*/ 2556582 w 6230038"/>
                <a:gd name="connsiteY6" fmla="*/ 3271755 h 3271755"/>
                <a:gd name="connsiteX7" fmla="*/ 2191879 w 6230038"/>
                <a:gd name="connsiteY7" fmla="*/ 3139615 h 3271755"/>
                <a:gd name="connsiteX8" fmla="*/ 1927601 w 6230038"/>
                <a:gd name="connsiteY8" fmla="*/ 3023334 h 3271755"/>
                <a:gd name="connsiteX9" fmla="*/ 1747892 w 6230038"/>
                <a:gd name="connsiteY9" fmla="*/ 2954622 h 3271755"/>
                <a:gd name="connsiteX10" fmla="*/ 1488901 w 6230038"/>
                <a:gd name="connsiteY10" fmla="*/ 2859482 h 3271755"/>
                <a:gd name="connsiteX11" fmla="*/ 960346 w 6230038"/>
                <a:gd name="connsiteY11" fmla="*/ 2642774 h 3271755"/>
                <a:gd name="connsiteX12" fmla="*/ 738352 w 6230038"/>
                <a:gd name="connsiteY12" fmla="*/ 2568776 h 3271755"/>
                <a:gd name="connsiteX13" fmla="*/ 558644 w 6230038"/>
                <a:gd name="connsiteY13" fmla="*/ 2484208 h 3271755"/>
                <a:gd name="connsiteX14" fmla="*/ 442362 w 6230038"/>
                <a:gd name="connsiteY14" fmla="*/ 2468351 h 3271755"/>
                <a:gd name="connsiteX15" fmla="*/ 310457 w 6230038"/>
                <a:gd name="connsiteY15" fmla="*/ 2358869 h 3271755"/>
                <a:gd name="connsiteX16" fmla="*/ 108850 w 6230038"/>
                <a:gd name="connsiteY16" fmla="*/ 2278829 h 3271755"/>
                <a:gd name="connsiteX17" fmla="*/ 14811 w 6230038"/>
                <a:gd name="connsiteY17" fmla="*/ 2240260 h 3271755"/>
                <a:gd name="connsiteX18" fmla="*/ 0 w 6230038"/>
                <a:gd name="connsiteY18" fmla="*/ 2151218 h 3271755"/>
                <a:gd name="connsiteX19" fmla="*/ 1726750 w 6230038"/>
                <a:gd name="connsiteY19" fmla="*/ 1543380 h 3271755"/>
                <a:gd name="connsiteX20" fmla="*/ 3756401 w 6230038"/>
                <a:gd name="connsiteY20" fmla="*/ 835116 h 3271755"/>
                <a:gd name="connsiteX21" fmla="*/ 6108470 w 6230038"/>
                <a:gd name="connsiteY21" fmla="*/ 0 h 3271755"/>
                <a:gd name="connsiteX22" fmla="*/ 6182468 w 6230038"/>
                <a:gd name="connsiteY22" fmla="*/ 31713 h 3271755"/>
                <a:gd name="connsiteX23" fmla="*/ 6230038 w 6230038"/>
                <a:gd name="connsiteY23" fmla="*/ 58141 h 3271755"/>
                <a:gd name="connsiteX24" fmla="*/ 6045044 w 6230038"/>
                <a:gd name="connsiteY24" fmla="*/ 147995 h 3271755"/>
                <a:gd name="connsiteX25" fmla="*/ 5733196 w 6230038"/>
                <a:gd name="connsiteY25" fmla="*/ 301276 h 3271755"/>
                <a:gd name="connsiteX26" fmla="*/ 5389636 w 6230038"/>
                <a:gd name="connsiteY26" fmla="*/ 465128 h 3271755"/>
                <a:gd name="connsiteX27" fmla="*/ 5262783 w 6230038"/>
                <a:gd name="connsiteY27" fmla="*/ 517983 h 3271755"/>
                <a:gd name="connsiteX28" fmla="*/ 5194070 w 6230038"/>
                <a:gd name="connsiteY28" fmla="*/ 539126 h 3271755"/>
                <a:gd name="connsiteX29" fmla="*/ 5130644 w 6230038"/>
                <a:gd name="connsiteY29" fmla="*/ 581410 h 3271755"/>
                <a:gd name="connsiteX30" fmla="*/ 5088359 w 6230038"/>
                <a:gd name="connsiteY30" fmla="*/ 613123 h 3271755"/>
                <a:gd name="connsiteX31" fmla="*/ 5035504 w 6230038"/>
                <a:gd name="connsiteY31" fmla="*/ 613123 h 3271755"/>
                <a:gd name="connsiteX32" fmla="*/ 4913936 w 6230038"/>
                <a:gd name="connsiteY32" fmla="*/ 650122 h 3271755"/>
                <a:gd name="connsiteX33" fmla="*/ 4771227 w 6230038"/>
                <a:gd name="connsiteY33" fmla="*/ 702978 h 3271755"/>
                <a:gd name="connsiteX34" fmla="*/ 4475236 w 6230038"/>
                <a:gd name="connsiteY34" fmla="*/ 808689 h 3271755"/>
                <a:gd name="connsiteX35" fmla="*/ 4364239 w 6230038"/>
                <a:gd name="connsiteY35" fmla="*/ 835116 h 3271755"/>
                <a:gd name="connsiteX36" fmla="*/ 4321955 w 6230038"/>
                <a:gd name="connsiteY36" fmla="*/ 861544 h 3271755"/>
                <a:gd name="connsiteX37" fmla="*/ 4242672 w 6230038"/>
                <a:gd name="connsiteY37" fmla="*/ 887972 h 3271755"/>
                <a:gd name="connsiteX38" fmla="*/ 4173959 w 6230038"/>
                <a:gd name="connsiteY38" fmla="*/ 887972 h 3271755"/>
                <a:gd name="connsiteX39" fmla="*/ 4110533 w 6230038"/>
                <a:gd name="connsiteY39" fmla="*/ 898543 h 3271755"/>
                <a:gd name="connsiteX40" fmla="*/ 4057677 w 6230038"/>
                <a:gd name="connsiteY40" fmla="*/ 930256 h 3271755"/>
                <a:gd name="connsiteX41" fmla="*/ 3962538 w 6230038"/>
                <a:gd name="connsiteY41" fmla="*/ 993683 h 3271755"/>
                <a:gd name="connsiteX42" fmla="*/ 3834349 w 6230038"/>
                <a:gd name="connsiteY42" fmla="*/ 1075637 h 3271755"/>
                <a:gd name="connsiteX43" fmla="*/ 3703022 w 6230038"/>
                <a:gd name="connsiteY43" fmla="*/ 1159393 h 3271755"/>
                <a:gd name="connsiteX44" fmla="*/ 3676072 w 6230038"/>
                <a:gd name="connsiteY44" fmla="*/ 1202200 h 3271755"/>
                <a:gd name="connsiteX45" fmla="*/ 3676072 w 6230038"/>
                <a:gd name="connsiteY45" fmla="*/ 1246054 h 3271755"/>
                <a:gd name="connsiteX46" fmla="*/ 3682403 w 6230038"/>
                <a:gd name="connsiteY46" fmla="*/ 1279102 h 3271755"/>
                <a:gd name="connsiteX47" fmla="*/ 3677118 w 6230038"/>
                <a:gd name="connsiteY47" fmla="*/ 1342529 h 3271755"/>
                <a:gd name="connsiteX48" fmla="*/ 3650690 w 6230038"/>
                <a:gd name="connsiteY48" fmla="*/ 1379528 h 3271755"/>
                <a:gd name="connsiteX49" fmla="*/ 3587264 w 6230038"/>
                <a:gd name="connsiteY49" fmla="*/ 1421812 h 3271755"/>
                <a:gd name="connsiteX50" fmla="*/ 3544979 w 6230038"/>
                <a:gd name="connsiteY50" fmla="*/ 1453526 h 3271755"/>
                <a:gd name="connsiteX51" fmla="*/ 3381127 w 6230038"/>
                <a:gd name="connsiteY51" fmla="*/ 1453526 h 3271755"/>
                <a:gd name="connsiteX52" fmla="*/ 3206704 w 6230038"/>
                <a:gd name="connsiteY52" fmla="*/ 1427098 h 3271755"/>
                <a:gd name="connsiteX53" fmla="*/ 3106279 w 6230038"/>
                <a:gd name="connsiteY53" fmla="*/ 1437669 h 3271755"/>
                <a:gd name="connsiteX54" fmla="*/ 2968854 w 6230038"/>
                <a:gd name="connsiteY54" fmla="*/ 1437669 h 3271755"/>
                <a:gd name="connsiteX55" fmla="*/ 2815573 w 6230038"/>
                <a:gd name="connsiteY55" fmla="*/ 1442954 h 3271755"/>
                <a:gd name="connsiteX56" fmla="*/ 2715148 w 6230038"/>
                <a:gd name="connsiteY56" fmla="*/ 1474668 h 3271755"/>
                <a:gd name="connsiteX57" fmla="*/ 2546010 w 6230038"/>
                <a:gd name="connsiteY57" fmla="*/ 1543380 h 3271755"/>
                <a:gd name="connsiteX58" fmla="*/ 2387444 w 6230038"/>
                <a:gd name="connsiteY58" fmla="*/ 1612092 h 3271755"/>
                <a:gd name="connsiteX59" fmla="*/ 2318732 w 6230038"/>
                <a:gd name="connsiteY59" fmla="*/ 1643805 h 3271755"/>
                <a:gd name="connsiteX60" fmla="*/ 2287018 w 6230038"/>
                <a:gd name="connsiteY60" fmla="*/ 1670233 h 3271755"/>
                <a:gd name="connsiteX61" fmla="*/ 2271162 w 6230038"/>
                <a:gd name="connsiteY61" fmla="*/ 1670233 h 3271755"/>
                <a:gd name="connsiteX62" fmla="*/ 2197164 w 6230038"/>
                <a:gd name="connsiteY62" fmla="*/ 1686090 h 3271755"/>
                <a:gd name="connsiteX63" fmla="*/ 2144309 w 6230038"/>
                <a:gd name="connsiteY63" fmla="*/ 1691375 h 3271755"/>
                <a:gd name="connsiteX64" fmla="*/ 2043883 w 6230038"/>
                <a:gd name="connsiteY64" fmla="*/ 1723089 h 3271755"/>
                <a:gd name="connsiteX65" fmla="*/ 1848318 w 6230038"/>
                <a:gd name="connsiteY65" fmla="*/ 1818228 h 3271755"/>
                <a:gd name="connsiteX66" fmla="*/ 1721465 w 6230038"/>
                <a:gd name="connsiteY66" fmla="*/ 1929225 h 3271755"/>
                <a:gd name="connsiteX67" fmla="*/ 1594612 w 6230038"/>
                <a:gd name="connsiteY67" fmla="*/ 2061364 h 3271755"/>
                <a:gd name="connsiteX68" fmla="*/ 1541756 w 6230038"/>
                <a:gd name="connsiteY68" fmla="*/ 2156504 h 3271755"/>
                <a:gd name="connsiteX69" fmla="*/ 1515328 w 6230038"/>
                <a:gd name="connsiteY69" fmla="*/ 2225216 h 3271755"/>
                <a:gd name="connsiteX70" fmla="*/ 1531185 w 6230038"/>
                <a:gd name="connsiteY70" fmla="*/ 2346783 h 3271755"/>
                <a:gd name="connsiteX71" fmla="*/ 1573469 w 6230038"/>
                <a:gd name="connsiteY71" fmla="*/ 2447209 h 3271755"/>
                <a:gd name="connsiteX72" fmla="*/ 1642181 w 6230038"/>
                <a:gd name="connsiteY72" fmla="*/ 2510635 h 3271755"/>
                <a:gd name="connsiteX73" fmla="*/ 1689751 w 6230038"/>
                <a:gd name="connsiteY73" fmla="*/ 2537063 h 3271755"/>
                <a:gd name="connsiteX74" fmla="*/ 1747892 w 6230038"/>
                <a:gd name="connsiteY74" fmla="*/ 2595204 h 3271755"/>
                <a:gd name="connsiteX75" fmla="*/ 1747892 w 6230038"/>
                <a:gd name="connsiteY75" fmla="*/ 2595204 h 3271755"/>
                <a:gd name="connsiteX76" fmla="*/ 1832461 w 6230038"/>
                <a:gd name="connsiteY76" fmla="*/ 2632203 h 3271755"/>
                <a:gd name="connsiteX77" fmla="*/ 1927601 w 6230038"/>
                <a:gd name="connsiteY77" fmla="*/ 2621632 h 3271755"/>
                <a:gd name="connsiteX78" fmla="*/ 2080882 w 6230038"/>
                <a:gd name="connsiteY78" fmla="*/ 2653345 h 3271755"/>
                <a:gd name="connsiteX79" fmla="*/ 2244734 w 6230038"/>
                <a:gd name="connsiteY79" fmla="*/ 2685059 h 3271755"/>
                <a:gd name="connsiteX80" fmla="*/ 2445585 w 6230038"/>
                <a:gd name="connsiteY80" fmla="*/ 2727343 h 3271755"/>
                <a:gd name="connsiteX81" fmla="*/ 2635865 w 6230038"/>
                <a:gd name="connsiteY81" fmla="*/ 2764342 h 3271755"/>
                <a:gd name="connsiteX82" fmla="*/ 2783860 w 6230038"/>
                <a:gd name="connsiteY82" fmla="*/ 2790769 h 3271755"/>
                <a:gd name="connsiteX83" fmla="*/ 2905428 w 6230038"/>
                <a:gd name="connsiteY83" fmla="*/ 2848911 h 3271755"/>
                <a:gd name="connsiteX84" fmla="*/ 2968854 w 6230038"/>
                <a:gd name="connsiteY84" fmla="*/ 2933479 h 3271755"/>
                <a:gd name="connsiteX85" fmla="*/ 3026995 w 6230038"/>
                <a:gd name="connsiteY85" fmla="*/ 2996906 h 3271755"/>
                <a:gd name="connsiteX0" fmla="*/ 3026995 w 6230038"/>
                <a:gd name="connsiteY0" fmla="*/ 2996906 h 3271755"/>
                <a:gd name="connsiteX1" fmla="*/ 3044683 w 6230038"/>
                <a:gd name="connsiteY1" fmla="*/ 3023333 h 3271755"/>
                <a:gd name="connsiteX2" fmla="*/ 3048787 w 6230038"/>
                <a:gd name="connsiteY2" fmla="*/ 3049761 h 3271755"/>
                <a:gd name="connsiteX3" fmla="*/ 3041231 w 6230038"/>
                <a:gd name="connsiteY3" fmla="*/ 3081475 h 3271755"/>
                <a:gd name="connsiteX4" fmla="*/ 2924412 w 6230038"/>
                <a:gd name="connsiteY4" fmla="*/ 3137784 h 3271755"/>
                <a:gd name="connsiteX5" fmla="*/ 2776094 w 6230038"/>
                <a:gd name="connsiteY5" fmla="*/ 3195925 h 3271755"/>
                <a:gd name="connsiteX6" fmla="*/ 2556582 w 6230038"/>
                <a:gd name="connsiteY6" fmla="*/ 3271755 h 3271755"/>
                <a:gd name="connsiteX7" fmla="*/ 2191879 w 6230038"/>
                <a:gd name="connsiteY7" fmla="*/ 3139615 h 3271755"/>
                <a:gd name="connsiteX8" fmla="*/ 1927601 w 6230038"/>
                <a:gd name="connsiteY8" fmla="*/ 3023334 h 3271755"/>
                <a:gd name="connsiteX9" fmla="*/ 1747892 w 6230038"/>
                <a:gd name="connsiteY9" fmla="*/ 2954622 h 3271755"/>
                <a:gd name="connsiteX10" fmla="*/ 1488901 w 6230038"/>
                <a:gd name="connsiteY10" fmla="*/ 2859482 h 3271755"/>
                <a:gd name="connsiteX11" fmla="*/ 960346 w 6230038"/>
                <a:gd name="connsiteY11" fmla="*/ 2642774 h 3271755"/>
                <a:gd name="connsiteX12" fmla="*/ 738352 w 6230038"/>
                <a:gd name="connsiteY12" fmla="*/ 2568776 h 3271755"/>
                <a:gd name="connsiteX13" fmla="*/ 558644 w 6230038"/>
                <a:gd name="connsiteY13" fmla="*/ 2484208 h 3271755"/>
                <a:gd name="connsiteX14" fmla="*/ 392355 w 6230038"/>
                <a:gd name="connsiteY14" fmla="*/ 2408820 h 3271755"/>
                <a:gd name="connsiteX15" fmla="*/ 310457 w 6230038"/>
                <a:gd name="connsiteY15" fmla="*/ 2358869 h 3271755"/>
                <a:gd name="connsiteX16" fmla="*/ 108850 w 6230038"/>
                <a:gd name="connsiteY16" fmla="*/ 2278829 h 3271755"/>
                <a:gd name="connsiteX17" fmla="*/ 14811 w 6230038"/>
                <a:gd name="connsiteY17" fmla="*/ 2240260 h 3271755"/>
                <a:gd name="connsiteX18" fmla="*/ 0 w 6230038"/>
                <a:gd name="connsiteY18" fmla="*/ 2151218 h 3271755"/>
                <a:gd name="connsiteX19" fmla="*/ 1726750 w 6230038"/>
                <a:gd name="connsiteY19" fmla="*/ 1543380 h 3271755"/>
                <a:gd name="connsiteX20" fmla="*/ 3756401 w 6230038"/>
                <a:gd name="connsiteY20" fmla="*/ 835116 h 3271755"/>
                <a:gd name="connsiteX21" fmla="*/ 6108470 w 6230038"/>
                <a:gd name="connsiteY21" fmla="*/ 0 h 3271755"/>
                <a:gd name="connsiteX22" fmla="*/ 6182468 w 6230038"/>
                <a:gd name="connsiteY22" fmla="*/ 31713 h 3271755"/>
                <a:gd name="connsiteX23" fmla="*/ 6230038 w 6230038"/>
                <a:gd name="connsiteY23" fmla="*/ 58141 h 3271755"/>
                <a:gd name="connsiteX24" fmla="*/ 6045044 w 6230038"/>
                <a:gd name="connsiteY24" fmla="*/ 147995 h 3271755"/>
                <a:gd name="connsiteX25" fmla="*/ 5733196 w 6230038"/>
                <a:gd name="connsiteY25" fmla="*/ 301276 h 3271755"/>
                <a:gd name="connsiteX26" fmla="*/ 5389636 w 6230038"/>
                <a:gd name="connsiteY26" fmla="*/ 465128 h 3271755"/>
                <a:gd name="connsiteX27" fmla="*/ 5262783 w 6230038"/>
                <a:gd name="connsiteY27" fmla="*/ 517983 h 3271755"/>
                <a:gd name="connsiteX28" fmla="*/ 5194070 w 6230038"/>
                <a:gd name="connsiteY28" fmla="*/ 539126 h 3271755"/>
                <a:gd name="connsiteX29" fmla="*/ 5130644 w 6230038"/>
                <a:gd name="connsiteY29" fmla="*/ 581410 h 3271755"/>
                <a:gd name="connsiteX30" fmla="*/ 5088359 w 6230038"/>
                <a:gd name="connsiteY30" fmla="*/ 613123 h 3271755"/>
                <a:gd name="connsiteX31" fmla="*/ 5035504 w 6230038"/>
                <a:gd name="connsiteY31" fmla="*/ 613123 h 3271755"/>
                <a:gd name="connsiteX32" fmla="*/ 4913936 w 6230038"/>
                <a:gd name="connsiteY32" fmla="*/ 650122 h 3271755"/>
                <a:gd name="connsiteX33" fmla="*/ 4771227 w 6230038"/>
                <a:gd name="connsiteY33" fmla="*/ 702978 h 3271755"/>
                <a:gd name="connsiteX34" fmla="*/ 4475236 w 6230038"/>
                <a:gd name="connsiteY34" fmla="*/ 808689 h 3271755"/>
                <a:gd name="connsiteX35" fmla="*/ 4364239 w 6230038"/>
                <a:gd name="connsiteY35" fmla="*/ 835116 h 3271755"/>
                <a:gd name="connsiteX36" fmla="*/ 4321955 w 6230038"/>
                <a:gd name="connsiteY36" fmla="*/ 861544 h 3271755"/>
                <a:gd name="connsiteX37" fmla="*/ 4242672 w 6230038"/>
                <a:gd name="connsiteY37" fmla="*/ 887972 h 3271755"/>
                <a:gd name="connsiteX38" fmla="*/ 4173959 w 6230038"/>
                <a:gd name="connsiteY38" fmla="*/ 887972 h 3271755"/>
                <a:gd name="connsiteX39" fmla="*/ 4110533 w 6230038"/>
                <a:gd name="connsiteY39" fmla="*/ 898543 h 3271755"/>
                <a:gd name="connsiteX40" fmla="*/ 4057677 w 6230038"/>
                <a:gd name="connsiteY40" fmla="*/ 930256 h 3271755"/>
                <a:gd name="connsiteX41" fmla="*/ 3962538 w 6230038"/>
                <a:gd name="connsiteY41" fmla="*/ 993683 h 3271755"/>
                <a:gd name="connsiteX42" fmla="*/ 3834349 w 6230038"/>
                <a:gd name="connsiteY42" fmla="*/ 1075637 h 3271755"/>
                <a:gd name="connsiteX43" fmla="*/ 3703022 w 6230038"/>
                <a:gd name="connsiteY43" fmla="*/ 1159393 h 3271755"/>
                <a:gd name="connsiteX44" fmla="*/ 3676072 w 6230038"/>
                <a:gd name="connsiteY44" fmla="*/ 1202200 h 3271755"/>
                <a:gd name="connsiteX45" fmla="*/ 3676072 w 6230038"/>
                <a:gd name="connsiteY45" fmla="*/ 1246054 h 3271755"/>
                <a:gd name="connsiteX46" fmla="*/ 3682403 w 6230038"/>
                <a:gd name="connsiteY46" fmla="*/ 1279102 h 3271755"/>
                <a:gd name="connsiteX47" fmla="*/ 3677118 w 6230038"/>
                <a:gd name="connsiteY47" fmla="*/ 1342529 h 3271755"/>
                <a:gd name="connsiteX48" fmla="*/ 3650690 w 6230038"/>
                <a:gd name="connsiteY48" fmla="*/ 1379528 h 3271755"/>
                <a:gd name="connsiteX49" fmla="*/ 3587264 w 6230038"/>
                <a:gd name="connsiteY49" fmla="*/ 1421812 h 3271755"/>
                <a:gd name="connsiteX50" fmla="*/ 3544979 w 6230038"/>
                <a:gd name="connsiteY50" fmla="*/ 1453526 h 3271755"/>
                <a:gd name="connsiteX51" fmla="*/ 3381127 w 6230038"/>
                <a:gd name="connsiteY51" fmla="*/ 1453526 h 3271755"/>
                <a:gd name="connsiteX52" fmla="*/ 3206704 w 6230038"/>
                <a:gd name="connsiteY52" fmla="*/ 1427098 h 3271755"/>
                <a:gd name="connsiteX53" fmla="*/ 3106279 w 6230038"/>
                <a:gd name="connsiteY53" fmla="*/ 1437669 h 3271755"/>
                <a:gd name="connsiteX54" fmla="*/ 2968854 w 6230038"/>
                <a:gd name="connsiteY54" fmla="*/ 1437669 h 3271755"/>
                <a:gd name="connsiteX55" fmla="*/ 2815573 w 6230038"/>
                <a:gd name="connsiteY55" fmla="*/ 1442954 h 3271755"/>
                <a:gd name="connsiteX56" fmla="*/ 2715148 w 6230038"/>
                <a:gd name="connsiteY56" fmla="*/ 1474668 h 3271755"/>
                <a:gd name="connsiteX57" fmla="*/ 2546010 w 6230038"/>
                <a:gd name="connsiteY57" fmla="*/ 1543380 h 3271755"/>
                <a:gd name="connsiteX58" fmla="*/ 2387444 w 6230038"/>
                <a:gd name="connsiteY58" fmla="*/ 1612092 h 3271755"/>
                <a:gd name="connsiteX59" fmla="*/ 2318732 w 6230038"/>
                <a:gd name="connsiteY59" fmla="*/ 1643805 h 3271755"/>
                <a:gd name="connsiteX60" fmla="*/ 2287018 w 6230038"/>
                <a:gd name="connsiteY60" fmla="*/ 1670233 h 3271755"/>
                <a:gd name="connsiteX61" fmla="*/ 2271162 w 6230038"/>
                <a:gd name="connsiteY61" fmla="*/ 1670233 h 3271755"/>
                <a:gd name="connsiteX62" fmla="*/ 2197164 w 6230038"/>
                <a:gd name="connsiteY62" fmla="*/ 1686090 h 3271755"/>
                <a:gd name="connsiteX63" fmla="*/ 2144309 w 6230038"/>
                <a:gd name="connsiteY63" fmla="*/ 1691375 h 3271755"/>
                <a:gd name="connsiteX64" fmla="*/ 2043883 w 6230038"/>
                <a:gd name="connsiteY64" fmla="*/ 1723089 h 3271755"/>
                <a:gd name="connsiteX65" fmla="*/ 1848318 w 6230038"/>
                <a:gd name="connsiteY65" fmla="*/ 1818228 h 3271755"/>
                <a:gd name="connsiteX66" fmla="*/ 1721465 w 6230038"/>
                <a:gd name="connsiteY66" fmla="*/ 1929225 h 3271755"/>
                <a:gd name="connsiteX67" fmla="*/ 1594612 w 6230038"/>
                <a:gd name="connsiteY67" fmla="*/ 2061364 h 3271755"/>
                <a:gd name="connsiteX68" fmla="*/ 1541756 w 6230038"/>
                <a:gd name="connsiteY68" fmla="*/ 2156504 h 3271755"/>
                <a:gd name="connsiteX69" fmla="*/ 1515328 w 6230038"/>
                <a:gd name="connsiteY69" fmla="*/ 2225216 h 3271755"/>
                <a:gd name="connsiteX70" fmla="*/ 1531185 w 6230038"/>
                <a:gd name="connsiteY70" fmla="*/ 2346783 h 3271755"/>
                <a:gd name="connsiteX71" fmla="*/ 1573469 w 6230038"/>
                <a:gd name="connsiteY71" fmla="*/ 2447209 h 3271755"/>
                <a:gd name="connsiteX72" fmla="*/ 1642181 w 6230038"/>
                <a:gd name="connsiteY72" fmla="*/ 2510635 h 3271755"/>
                <a:gd name="connsiteX73" fmla="*/ 1689751 w 6230038"/>
                <a:gd name="connsiteY73" fmla="*/ 2537063 h 3271755"/>
                <a:gd name="connsiteX74" fmla="*/ 1747892 w 6230038"/>
                <a:gd name="connsiteY74" fmla="*/ 2595204 h 3271755"/>
                <a:gd name="connsiteX75" fmla="*/ 1747892 w 6230038"/>
                <a:gd name="connsiteY75" fmla="*/ 2595204 h 3271755"/>
                <a:gd name="connsiteX76" fmla="*/ 1832461 w 6230038"/>
                <a:gd name="connsiteY76" fmla="*/ 2632203 h 3271755"/>
                <a:gd name="connsiteX77" fmla="*/ 1927601 w 6230038"/>
                <a:gd name="connsiteY77" fmla="*/ 2621632 h 3271755"/>
                <a:gd name="connsiteX78" fmla="*/ 2080882 w 6230038"/>
                <a:gd name="connsiteY78" fmla="*/ 2653345 h 3271755"/>
                <a:gd name="connsiteX79" fmla="*/ 2244734 w 6230038"/>
                <a:gd name="connsiteY79" fmla="*/ 2685059 h 3271755"/>
                <a:gd name="connsiteX80" fmla="*/ 2445585 w 6230038"/>
                <a:gd name="connsiteY80" fmla="*/ 2727343 h 3271755"/>
                <a:gd name="connsiteX81" fmla="*/ 2635865 w 6230038"/>
                <a:gd name="connsiteY81" fmla="*/ 2764342 h 3271755"/>
                <a:gd name="connsiteX82" fmla="*/ 2783860 w 6230038"/>
                <a:gd name="connsiteY82" fmla="*/ 2790769 h 3271755"/>
                <a:gd name="connsiteX83" fmla="*/ 2905428 w 6230038"/>
                <a:gd name="connsiteY83" fmla="*/ 2848911 h 3271755"/>
                <a:gd name="connsiteX84" fmla="*/ 2968854 w 6230038"/>
                <a:gd name="connsiteY84" fmla="*/ 2933479 h 3271755"/>
                <a:gd name="connsiteX85" fmla="*/ 3026995 w 6230038"/>
                <a:gd name="connsiteY85" fmla="*/ 2996906 h 3271755"/>
                <a:gd name="connsiteX0" fmla="*/ 3026995 w 6230038"/>
                <a:gd name="connsiteY0" fmla="*/ 2996906 h 3271755"/>
                <a:gd name="connsiteX1" fmla="*/ 3044683 w 6230038"/>
                <a:gd name="connsiteY1" fmla="*/ 3023333 h 3271755"/>
                <a:gd name="connsiteX2" fmla="*/ 3048787 w 6230038"/>
                <a:gd name="connsiteY2" fmla="*/ 3049761 h 3271755"/>
                <a:gd name="connsiteX3" fmla="*/ 3041231 w 6230038"/>
                <a:gd name="connsiteY3" fmla="*/ 3081475 h 3271755"/>
                <a:gd name="connsiteX4" fmla="*/ 2924412 w 6230038"/>
                <a:gd name="connsiteY4" fmla="*/ 3137784 h 3271755"/>
                <a:gd name="connsiteX5" fmla="*/ 2776094 w 6230038"/>
                <a:gd name="connsiteY5" fmla="*/ 3195925 h 3271755"/>
                <a:gd name="connsiteX6" fmla="*/ 2556582 w 6230038"/>
                <a:gd name="connsiteY6" fmla="*/ 3271755 h 3271755"/>
                <a:gd name="connsiteX7" fmla="*/ 2191879 w 6230038"/>
                <a:gd name="connsiteY7" fmla="*/ 3139615 h 3271755"/>
                <a:gd name="connsiteX8" fmla="*/ 1927601 w 6230038"/>
                <a:gd name="connsiteY8" fmla="*/ 3023334 h 3271755"/>
                <a:gd name="connsiteX9" fmla="*/ 1747892 w 6230038"/>
                <a:gd name="connsiteY9" fmla="*/ 2954622 h 3271755"/>
                <a:gd name="connsiteX10" fmla="*/ 1488901 w 6230038"/>
                <a:gd name="connsiteY10" fmla="*/ 2859482 h 3271755"/>
                <a:gd name="connsiteX11" fmla="*/ 960346 w 6230038"/>
                <a:gd name="connsiteY11" fmla="*/ 2642774 h 3271755"/>
                <a:gd name="connsiteX12" fmla="*/ 738352 w 6230038"/>
                <a:gd name="connsiteY12" fmla="*/ 2568776 h 3271755"/>
                <a:gd name="connsiteX13" fmla="*/ 575313 w 6230038"/>
                <a:gd name="connsiteY13" fmla="*/ 2465158 h 3271755"/>
                <a:gd name="connsiteX14" fmla="*/ 392355 w 6230038"/>
                <a:gd name="connsiteY14" fmla="*/ 2408820 h 3271755"/>
                <a:gd name="connsiteX15" fmla="*/ 310457 w 6230038"/>
                <a:gd name="connsiteY15" fmla="*/ 2358869 h 3271755"/>
                <a:gd name="connsiteX16" fmla="*/ 108850 w 6230038"/>
                <a:gd name="connsiteY16" fmla="*/ 2278829 h 3271755"/>
                <a:gd name="connsiteX17" fmla="*/ 14811 w 6230038"/>
                <a:gd name="connsiteY17" fmla="*/ 2240260 h 3271755"/>
                <a:gd name="connsiteX18" fmla="*/ 0 w 6230038"/>
                <a:gd name="connsiteY18" fmla="*/ 2151218 h 3271755"/>
                <a:gd name="connsiteX19" fmla="*/ 1726750 w 6230038"/>
                <a:gd name="connsiteY19" fmla="*/ 1543380 h 3271755"/>
                <a:gd name="connsiteX20" fmla="*/ 3756401 w 6230038"/>
                <a:gd name="connsiteY20" fmla="*/ 835116 h 3271755"/>
                <a:gd name="connsiteX21" fmla="*/ 6108470 w 6230038"/>
                <a:gd name="connsiteY21" fmla="*/ 0 h 3271755"/>
                <a:gd name="connsiteX22" fmla="*/ 6182468 w 6230038"/>
                <a:gd name="connsiteY22" fmla="*/ 31713 h 3271755"/>
                <a:gd name="connsiteX23" fmla="*/ 6230038 w 6230038"/>
                <a:gd name="connsiteY23" fmla="*/ 58141 h 3271755"/>
                <a:gd name="connsiteX24" fmla="*/ 6045044 w 6230038"/>
                <a:gd name="connsiteY24" fmla="*/ 147995 h 3271755"/>
                <a:gd name="connsiteX25" fmla="*/ 5733196 w 6230038"/>
                <a:gd name="connsiteY25" fmla="*/ 301276 h 3271755"/>
                <a:gd name="connsiteX26" fmla="*/ 5389636 w 6230038"/>
                <a:gd name="connsiteY26" fmla="*/ 465128 h 3271755"/>
                <a:gd name="connsiteX27" fmla="*/ 5262783 w 6230038"/>
                <a:gd name="connsiteY27" fmla="*/ 517983 h 3271755"/>
                <a:gd name="connsiteX28" fmla="*/ 5194070 w 6230038"/>
                <a:gd name="connsiteY28" fmla="*/ 539126 h 3271755"/>
                <a:gd name="connsiteX29" fmla="*/ 5130644 w 6230038"/>
                <a:gd name="connsiteY29" fmla="*/ 581410 h 3271755"/>
                <a:gd name="connsiteX30" fmla="*/ 5088359 w 6230038"/>
                <a:gd name="connsiteY30" fmla="*/ 613123 h 3271755"/>
                <a:gd name="connsiteX31" fmla="*/ 5035504 w 6230038"/>
                <a:gd name="connsiteY31" fmla="*/ 613123 h 3271755"/>
                <a:gd name="connsiteX32" fmla="*/ 4913936 w 6230038"/>
                <a:gd name="connsiteY32" fmla="*/ 650122 h 3271755"/>
                <a:gd name="connsiteX33" fmla="*/ 4771227 w 6230038"/>
                <a:gd name="connsiteY33" fmla="*/ 702978 h 3271755"/>
                <a:gd name="connsiteX34" fmla="*/ 4475236 w 6230038"/>
                <a:gd name="connsiteY34" fmla="*/ 808689 h 3271755"/>
                <a:gd name="connsiteX35" fmla="*/ 4364239 w 6230038"/>
                <a:gd name="connsiteY35" fmla="*/ 835116 h 3271755"/>
                <a:gd name="connsiteX36" fmla="*/ 4321955 w 6230038"/>
                <a:gd name="connsiteY36" fmla="*/ 861544 h 3271755"/>
                <a:gd name="connsiteX37" fmla="*/ 4242672 w 6230038"/>
                <a:gd name="connsiteY37" fmla="*/ 887972 h 3271755"/>
                <a:gd name="connsiteX38" fmla="*/ 4173959 w 6230038"/>
                <a:gd name="connsiteY38" fmla="*/ 887972 h 3271755"/>
                <a:gd name="connsiteX39" fmla="*/ 4110533 w 6230038"/>
                <a:gd name="connsiteY39" fmla="*/ 898543 h 3271755"/>
                <a:gd name="connsiteX40" fmla="*/ 4057677 w 6230038"/>
                <a:gd name="connsiteY40" fmla="*/ 930256 h 3271755"/>
                <a:gd name="connsiteX41" fmla="*/ 3962538 w 6230038"/>
                <a:gd name="connsiteY41" fmla="*/ 993683 h 3271755"/>
                <a:gd name="connsiteX42" fmla="*/ 3834349 w 6230038"/>
                <a:gd name="connsiteY42" fmla="*/ 1075637 h 3271755"/>
                <a:gd name="connsiteX43" fmla="*/ 3703022 w 6230038"/>
                <a:gd name="connsiteY43" fmla="*/ 1159393 h 3271755"/>
                <a:gd name="connsiteX44" fmla="*/ 3676072 w 6230038"/>
                <a:gd name="connsiteY44" fmla="*/ 1202200 h 3271755"/>
                <a:gd name="connsiteX45" fmla="*/ 3676072 w 6230038"/>
                <a:gd name="connsiteY45" fmla="*/ 1246054 h 3271755"/>
                <a:gd name="connsiteX46" fmla="*/ 3682403 w 6230038"/>
                <a:gd name="connsiteY46" fmla="*/ 1279102 h 3271755"/>
                <a:gd name="connsiteX47" fmla="*/ 3677118 w 6230038"/>
                <a:gd name="connsiteY47" fmla="*/ 1342529 h 3271755"/>
                <a:gd name="connsiteX48" fmla="*/ 3650690 w 6230038"/>
                <a:gd name="connsiteY48" fmla="*/ 1379528 h 3271755"/>
                <a:gd name="connsiteX49" fmla="*/ 3587264 w 6230038"/>
                <a:gd name="connsiteY49" fmla="*/ 1421812 h 3271755"/>
                <a:gd name="connsiteX50" fmla="*/ 3544979 w 6230038"/>
                <a:gd name="connsiteY50" fmla="*/ 1453526 h 3271755"/>
                <a:gd name="connsiteX51" fmla="*/ 3381127 w 6230038"/>
                <a:gd name="connsiteY51" fmla="*/ 1453526 h 3271755"/>
                <a:gd name="connsiteX52" fmla="*/ 3206704 w 6230038"/>
                <a:gd name="connsiteY52" fmla="*/ 1427098 h 3271755"/>
                <a:gd name="connsiteX53" fmla="*/ 3106279 w 6230038"/>
                <a:gd name="connsiteY53" fmla="*/ 1437669 h 3271755"/>
                <a:gd name="connsiteX54" fmla="*/ 2968854 w 6230038"/>
                <a:gd name="connsiteY54" fmla="*/ 1437669 h 3271755"/>
                <a:gd name="connsiteX55" fmla="*/ 2815573 w 6230038"/>
                <a:gd name="connsiteY55" fmla="*/ 1442954 h 3271755"/>
                <a:gd name="connsiteX56" fmla="*/ 2715148 w 6230038"/>
                <a:gd name="connsiteY56" fmla="*/ 1474668 h 3271755"/>
                <a:gd name="connsiteX57" fmla="*/ 2546010 w 6230038"/>
                <a:gd name="connsiteY57" fmla="*/ 1543380 h 3271755"/>
                <a:gd name="connsiteX58" fmla="*/ 2387444 w 6230038"/>
                <a:gd name="connsiteY58" fmla="*/ 1612092 h 3271755"/>
                <a:gd name="connsiteX59" fmla="*/ 2318732 w 6230038"/>
                <a:gd name="connsiteY59" fmla="*/ 1643805 h 3271755"/>
                <a:gd name="connsiteX60" fmla="*/ 2287018 w 6230038"/>
                <a:gd name="connsiteY60" fmla="*/ 1670233 h 3271755"/>
                <a:gd name="connsiteX61" fmla="*/ 2271162 w 6230038"/>
                <a:gd name="connsiteY61" fmla="*/ 1670233 h 3271755"/>
                <a:gd name="connsiteX62" fmla="*/ 2197164 w 6230038"/>
                <a:gd name="connsiteY62" fmla="*/ 1686090 h 3271755"/>
                <a:gd name="connsiteX63" fmla="*/ 2144309 w 6230038"/>
                <a:gd name="connsiteY63" fmla="*/ 1691375 h 3271755"/>
                <a:gd name="connsiteX64" fmla="*/ 2043883 w 6230038"/>
                <a:gd name="connsiteY64" fmla="*/ 1723089 h 3271755"/>
                <a:gd name="connsiteX65" fmla="*/ 1848318 w 6230038"/>
                <a:gd name="connsiteY65" fmla="*/ 1818228 h 3271755"/>
                <a:gd name="connsiteX66" fmla="*/ 1721465 w 6230038"/>
                <a:gd name="connsiteY66" fmla="*/ 1929225 h 3271755"/>
                <a:gd name="connsiteX67" fmla="*/ 1594612 w 6230038"/>
                <a:gd name="connsiteY67" fmla="*/ 2061364 h 3271755"/>
                <a:gd name="connsiteX68" fmla="*/ 1541756 w 6230038"/>
                <a:gd name="connsiteY68" fmla="*/ 2156504 h 3271755"/>
                <a:gd name="connsiteX69" fmla="*/ 1515328 w 6230038"/>
                <a:gd name="connsiteY69" fmla="*/ 2225216 h 3271755"/>
                <a:gd name="connsiteX70" fmla="*/ 1531185 w 6230038"/>
                <a:gd name="connsiteY70" fmla="*/ 2346783 h 3271755"/>
                <a:gd name="connsiteX71" fmla="*/ 1573469 w 6230038"/>
                <a:gd name="connsiteY71" fmla="*/ 2447209 h 3271755"/>
                <a:gd name="connsiteX72" fmla="*/ 1642181 w 6230038"/>
                <a:gd name="connsiteY72" fmla="*/ 2510635 h 3271755"/>
                <a:gd name="connsiteX73" fmla="*/ 1689751 w 6230038"/>
                <a:gd name="connsiteY73" fmla="*/ 2537063 h 3271755"/>
                <a:gd name="connsiteX74" fmla="*/ 1747892 w 6230038"/>
                <a:gd name="connsiteY74" fmla="*/ 2595204 h 3271755"/>
                <a:gd name="connsiteX75" fmla="*/ 1747892 w 6230038"/>
                <a:gd name="connsiteY75" fmla="*/ 2595204 h 3271755"/>
                <a:gd name="connsiteX76" fmla="*/ 1832461 w 6230038"/>
                <a:gd name="connsiteY76" fmla="*/ 2632203 h 3271755"/>
                <a:gd name="connsiteX77" fmla="*/ 1927601 w 6230038"/>
                <a:gd name="connsiteY77" fmla="*/ 2621632 h 3271755"/>
                <a:gd name="connsiteX78" fmla="*/ 2080882 w 6230038"/>
                <a:gd name="connsiteY78" fmla="*/ 2653345 h 3271755"/>
                <a:gd name="connsiteX79" fmla="*/ 2244734 w 6230038"/>
                <a:gd name="connsiteY79" fmla="*/ 2685059 h 3271755"/>
                <a:gd name="connsiteX80" fmla="*/ 2445585 w 6230038"/>
                <a:gd name="connsiteY80" fmla="*/ 2727343 h 3271755"/>
                <a:gd name="connsiteX81" fmla="*/ 2635865 w 6230038"/>
                <a:gd name="connsiteY81" fmla="*/ 2764342 h 3271755"/>
                <a:gd name="connsiteX82" fmla="*/ 2783860 w 6230038"/>
                <a:gd name="connsiteY82" fmla="*/ 2790769 h 3271755"/>
                <a:gd name="connsiteX83" fmla="*/ 2905428 w 6230038"/>
                <a:gd name="connsiteY83" fmla="*/ 2848911 h 3271755"/>
                <a:gd name="connsiteX84" fmla="*/ 2968854 w 6230038"/>
                <a:gd name="connsiteY84" fmla="*/ 2933479 h 3271755"/>
                <a:gd name="connsiteX85" fmla="*/ 3026995 w 6230038"/>
                <a:gd name="connsiteY85" fmla="*/ 2996906 h 3271755"/>
                <a:gd name="connsiteX0" fmla="*/ 3026995 w 6230038"/>
                <a:gd name="connsiteY0" fmla="*/ 2996906 h 3271755"/>
                <a:gd name="connsiteX1" fmla="*/ 3044683 w 6230038"/>
                <a:gd name="connsiteY1" fmla="*/ 3023333 h 3271755"/>
                <a:gd name="connsiteX2" fmla="*/ 3048787 w 6230038"/>
                <a:gd name="connsiteY2" fmla="*/ 3049761 h 3271755"/>
                <a:gd name="connsiteX3" fmla="*/ 3041231 w 6230038"/>
                <a:gd name="connsiteY3" fmla="*/ 3081475 h 3271755"/>
                <a:gd name="connsiteX4" fmla="*/ 2924412 w 6230038"/>
                <a:gd name="connsiteY4" fmla="*/ 3137784 h 3271755"/>
                <a:gd name="connsiteX5" fmla="*/ 2776094 w 6230038"/>
                <a:gd name="connsiteY5" fmla="*/ 3195925 h 3271755"/>
                <a:gd name="connsiteX6" fmla="*/ 2556582 w 6230038"/>
                <a:gd name="connsiteY6" fmla="*/ 3271755 h 3271755"/>
                <a:gd name="connsiteX7" fmla="*/ 2191879 w 6230038"/>
                <a:gd name="connsiteY7" fmla="*/ 3139615 h 3271755"/>
                <a:gd name="connsiteX8" fmla="*/ 1927601 w 6230038"/>
                <a:gd name="connsiteY8" fmla="*/ 3023334 h 3271755"/>
                <a:gd name="connsiteX9" fmla="*/ 1747892 w 6230038"/>
                <a:gd name="connsiteY9" fmla="*/ 2954622 h 3271755"/>
                <a:gd name="connsiteX10" fmla="*/ 1488901 w 6230038"/>
                <a:gd name="connsiteY10" fmla="*/ 2859482 h 3271755"/>
                <a:gd name="connsiteX11" fmla="*/ 960346 w 6230038"/>
                <a:gd name="connsiteY11" fmla="*/ 2642774 h 3271755"/>
                <a:gd name="connsiteX12" fmla="*/ 759784 w 6230038"/>
                <a:gd name="connsiteY12" fmla="*/ 2530676 h 3271755"/>
                <a:gd name="connsiteX13" fmla="*/ 575313 w 6230038"/>
                <a:gd name="connsiteY13" fmla="*/ 2465158 h 3271755"/>
                <a:gd name="connsiteX14" fmla="*/ 392355 w 6230038"/>
                <a:gd name="connsiteY14" fmla="*/ 2408820 h 3271755"/>
                <a:gd name="connsiteX15" fmla="*/ 310457 w 6230038"/>
                <a:gd name="connsiteY15" fmla="*/ 2358869 h 3271755"/>
                <a:gd name="connsiteX16" fmla="*/ 108850 w 6230038"/>
                <a:gd name="connsiteY16" fmla="*/ 2278829 h 3271755"/>
                <a:gd name="connsiteX17" fmla="*/ 14811 w 6230038"/>
                <a:gd name="connsiteY17" fmla="*/ 2240260 h 3271755"/>
                <a:gd name="connsiteX18" fmla="*/ 0 w 6230038"/>
                <a:gd name="connsiteY18" fmla="*/ 2151218 h 3271755"/>
                <a:gd name="connsiteX19" fmla="*/ 1726750 w 6230038"/>
                <a:gd name="connsiteY19" fmla="*/ 1543380 h 3271755"/>
                <a:gd name="connsiteX20" fmla="*/ 3756401 w 6230038"/>
                <a:gd name="connsiteY20" fmla="*/ 835116 h 3271755"/>
                <a:gd name="connsiteX21" fmla="*/ 6108470 w 6230038"/>
                <a:gd name="connsiteY21" fmla="*/ 0 h 3271755"/>
                <a:gd name="connsiteX22" fmla="*/ 6182468 w 6230038"/>
                <a:gd name="connsiteY22" fmla="*/ 31713 h 3271755"/>
                <a:gd name="connsiteX23" fmla="*/ 6230038 w 6230038"/>
                <a:gd name="connsiteY23" fmla="*/ 58141 h 3271755"/>
                <a:gd name="connsiteX24" fmla="*/ 6045044 w 6230038"/>
                <a:gd name="connsiteY24" fmla="*/ 147995 h 3271755"/>
                <a:gd name="connsiteX25" fmla="*/ 5733196 w 6230038"/>
                <a:gd name="connsiteY25" fmla="*/ 301276 h 3271755"/>
                <a:gd name="connsiteX26" fmla="*/ 5389636 w 6230038"/>
                <a:gd name="connsiteY26" fmla="*/ 465128 h 3271755"/>
                <a:gd name="connsiteX27" fmla="*/ 5262783 w 6230038"/>
                <a:gd name="connsiteY27" fmla="*/ 517983 h 3271755"/>
                <a:gd name="connsiteX28" fmla="*/ 5194070 w 6230038"/>
                <a:gd name="connsiteY28" fmla="*/ 539126 h 3271755"/>
                <a:gd name="connsiteX29" fmla="*/ 5130644 w 6230038"/>
                <a:gd name="connsiteY29" fmla="*/ 581410 h 3271755"/>
                <a:gd name="connsiteX30" fmla="*/ 5088359 w 6230038"/>
                <a:gd name="connsiteY30" fmla="*/ 613123 h 3271755"/>
                <a:gd name="connsiteX31" fmla="*/ 5035504 w 6230038"/>
                <a:gd name="connsiteY31" fmla="*/ 613123 h 3271755"/>
                <a:gd name="connsiteX32" fmla="*/ 4913936 w 6230038"/>
                <a:gd name="connsiteY32" fmla="*/ 650122 h 3271755"/>
                <a:gd name="connsiteX33" fmla="*/ 4771227 w 6230038"/>
                <a:gd name="connsiteY33" fmla="*/ 702978 h 3271755"/>
                <a:gd name="connsiteX34" fmla="*/ 4475236 w 6230038"/>
                <a:gd name="connsiteY34" fmla="*/ 808689 h 3271755"/>
                <a:gd name="connsiteX35" fmla="*/ 4364239 w 6230038"/>
                <a:gd name="connsiteY35" fmla="*/ 835116 h 3271755"/>
                <a:gd name="connsiteX36" fmla="*/ 4321955 w 6230038"/>
                <a:gd name="connsiteY36" fmla="*/ 861544 h 3271755"/>
                <a:gd name="connsiteX37" fmla="*/ 4242672 w 6230038"/>
                <a:gd name="connsiteY37" fmla="*/ 887972 h 3271755"/>
                <a:gd name="connsiteX38" fmla="*/ 4173959 w 6230038"/>
                <a:gd name="connsiteY38" fmla="*/ 887972 h 3271755"/>
                <a:gd name="connsiteX39" fmla="*/ 4110533 w 6230038"/>
                <a:gd name="connsiteY39" fmla="*/ 898543 h 3271755"/>
                <a:gd name="connsiteX40" fmla="*/ 4057677 w 6230038"/>
                <a:gd name="connsiteY40" fmla="*/ 930256 h 3271755"/>
                <a:gd name="connsiteX41" fmla="*/ 3962538 w 6230038"/>
                <a:gd name="connsiteY41" fmla="*/ 993683 h 3271755"/>
                <a:gd name="connsiteX42" fmla="*/ 3834349 w 6230038"/>
                <a:gd name="connsiteY42" fmla="*/ 1075637 h 3271755"/>
                <a:gd name="connsiteX43" fmla="*/ 3703022 w 6230038"/>
                <a:gd name="connsiteY43" fmla="*/ 1159393 h 3271755"/>
                <a:gd name="connsiteX44" fmla="*/ 3676072 w 6230038"/>
                <a:gd name="connsiteY44" fmla="*/ 1202200 h 3271755"/>
                <a:gd name="connsiteX45" fmla="*/ 3676072 w 6230038"/>
                <a:gd name="connsiteY45" fmla="*/ 1246054 h 3271755"/>
                <a:gd name="connsiteX46" fmla="*/ 3682403 w 6230038"/>
                <a:gd name="connsiteY46" fmla="*/ 1279102 h 3271755"/>
                <a:gd name="connsiteX47" fmla="*/ 3677118 w 6230038"/>
                <a:gd name="connsiteY47" fmla="*/ 1342529 h 3271755"/>
                <a:gd name="connsiteX48" fmla="*/ 3650690 w 6230038"/>
                <a:gd name="connsiteY48" fmla="*/ 1379528 h 3271755"/>
                <a:gd name="connsiteX49" fmla="*/ 3587264 w 6230038"/>
                <a:gd name="connsiteY49" fmla="*/ 1421812 h 3271755"/>
                <a:gd name="connsiteX50" fmla="*/ 3544979 w 6230038"/>
                <a:gd name="connsiteY50" fmla="*/ 1453526 h 3271755"/>
                <a:gd name="connsiteX51" fmla="*/ 3381127 w 6230038"/>
                <a:gd name="connsiteY51" fmla="*/ 1453526 h 3271755"/>
                <a:gd name="connsiteX52" fmla="*/ 3206704 w 6230038"/>
                <a:gd name="connsiteY52" fmla="*/ 1427098 h 3271755"/>
                <a:gd name="connsiteX53" fmla="*/ 3106279 w 6230038"/>
                <a:gd name="connsiteY53" fmla="*/ 1437669 h 3271755"/>
                <a:gd name="connsiteX54" fmla="*/ 2968854 w 6230038"/>
                <a:gd name="connsiteY54" fmla="*/ 1437669 h 3271755"/>
                <a:gd name="connsiteX55" fmla="*/ 2815573 w 6230038"/>
                <a:gd name="connsiteY55" fmla="*/ 1442954 h 3271755"/>
                <a:gd name="connsiteX56" fmla="*/ 2715148 w 6230038"/>
                <a:gd name="connsiteY56" fmla="*/ 1474668 h 3271755"/>
                <a:gd name="connsiteX57" fmla="*/ 2546010 w 6230038"/>
                <a:gd name="connsiteY57" fmla="*/ 1543380 h 3271755"/>
                <a:gd name="connsiteX58" fmla="*/ 2387444 w 6230038"/>
                <a:gd name="connsiteY58" fmla="*/ 1612092 h 3271755"/>
                <a:gd name="connsiteX59" fmla="*/ 2318732 w 6230038"/>
                <a:gd name="connsiteY59" fmla="*/ 1643805 h 3271755"/>
                <a:gd name="connsiteX60" fmla="*/ 2287018 w 6230038"/>
                <a:gd name="connsiteY60" fmla="*/ 1670233 h 3271755"/>
                <a:gd name="connsiteX61" fmla="*/ 2271162 w 6230038"/>
                <a:gd name="connsiteY61" fmla="*/ 1670233 h 3271755"/>
                <a:gd name="connsiteX62" fmla="*/ 2197164 w 6230038"/>
                <a:gd name="connsiteY62" fmla="*/ 1686090 h 3271755"/>
                <a:gd name="connsiteX63" fmla="*/ 2144309 w 6230038"/>
                <a:gd name="connsiteY63" fmla="*/ 1691375 h 3271755"/>
                <a:gd name="connsiteX64" fmla="*/ 2043883 w 6230038"/>
                <a:gd name="connsiteY64" fmla="*/ 1723089 h 3271755"/>
                <a:gd name="connsiteX65" fmla="*/ 1848318 w 6230038"/>
                <a:gd name="connsiteY65" fmla="*/ 1818228 h 3271755"/>
                <a:gd name="connsiteX66" fmla="*/ 1721465 w 6230038"/>
                <a:gd name="connsiteY66" fmla="*/ 1929225 h 3271755"/>
                <a:gd name="connsiteX67" fmla="*/ 1594612 w 6230038"/>
                <a:gd name="connsiteY67" fmla="*/ 2061364 h 3271755"/>
                <a:gd name="connsiteX68" fmla="*/ 1541756 w 6230038"/>
                <a:gd name="connsiteY68" fmla="*/ 2156504 h 3271755"/>
                <a:gd name="connsiteX69" fmla="*/ 1515328 w 6230038"/>
                <a:gd name="connsiteY69" fmla="*/ 2225216 h 3271755"/>
                <a:gd name="connsiteX70" fmla="*/ 1531185 w 6230038"/>
                <a:gd name="connsiteY70" fmla="*/ 2346783 h 3271755"/>
                <a:gd name="connsiteX71" fmla="*/ 1573469 w 6230038"/>
                <a:gd name="connsiteY71" fmla="*/ 2447209 h 3271755"/>
                <a:gd name="connsiteX72" fmla="*/ 1642181 w 6230038"/>
                <a:gd name="connsiteY72" fmla="*/ 2510635 h 3271755"/>
                <a:gd name="connsiteX73" fmla="*/ 1689751 w 6230038"/>
                <a:gd name="connsiteY73" fmla="*/ 2537063 h 3271755"/>
                <a:gd name="connsiteX74" fmla="*/ 1747892 w 6230038"/>
                <a:gd name="connsiteY74" fmla="*/ 2595204 h 3271755"/>
                <a:gd name="connsiteX75" fmla="*/ 1747892 w 6230038"/>
                <a:gd name="connsiteY75" fmla="*/ 2595204 h 3271755"/>
                <a:gd name="connsiteX76" fmla="*/ 1832461 w 6230038"/>
                <a:gd name="connsiteY76" fmla="*/ 2632203 h 3271755"/>
                <a:gd name="connsiteX77" fmla="*/ 1927601 w 6230038"/>
                <a:gd name="connsiteY77" fmla="*/ 2621632 h 3271755"/>
                <a:gd name="connsiteX78" fmla="*/ 2080882 w 6230038"/>
                <a:gd name="connsiteY78" fmla="*/ 2653345 h 3271755"/>
                <a:gd name="connsiteX79" fmla="*/ 2244734 w 6230038"/>
                <a:gd name="connsiteY79" fmla="*/ 2685059 h 3271755"/>
                <a:gd name="connsiteX80" fmla="*/ 2445585 w 6230038"/>
                <a:gd name="connsiteY80" fmla="*/ 2727343 h 3271755"/>
                <a:gd name="connsiteX81" fmla="*/ 2635865 w 6230038"/>
                <a:gd name="connsiteY81" fmla="*/ 2764342 h 3271755"/>
                <a:gd name="connsiteX82" fmla="*/ 2783860 w 6230038"/>
                <a:gd name="connsiteY82" fmla="*/ 2790769 h 3271755"/>
                <a:gd name="connsiteX83" fmla="*/ 2905428 w 6230038"/>
                <a:gd name="connsiteY83" fmla="*/ 2848911 h 3271755"/>
                <a:gd name="connsiteX84" fmla="*/ 2968854 w 6230038"/>
                <a:gd name="connsiteY84" fmla="*/ 2933479 h 3271755"/>
                <a:gd name="connsiteX85" fmla="*/ 3026995 w 6230038"/>
                <a:gd name="connsiteY85" fmla="*/ 2996906 h 3271755"/>
                <a:gd name="connsiteX0" fmla="*/ 3026995 w 6230038"/>
                <a:gd name="connsiteY0" fmla="*/ 2996906 h 3271755"/>
                <a:gd name="connsiteX1" fmla="*/ 3044683 w 6230038"/>
                <a:gd name="connsiteY1" fmla="*/ 3023333 h 3271755"/>
                <a:gd name="connsiteX2" fmla="*/ 3048787 w 6230038"/>
                <a:gd name="connsiteY2" fmla="*/ 3049761 h 3271755"/>
                <a:gd name="connsiteX3" fmla="*/ 3041231 w 6230038"/>
                <a:gd name="connsiteY3" fmla="*/ 3081475 h 3271755"/>
                <a:gd name="connsiteX4" fmla="*/ 2924412 w 6230038"/>
                <a:gd name="connsiteY4" fmla="*/ 3137784 h 3271755"/>
                <a:gd name="connsiteX5" fmla="*/ 2776094 w 6230038"/>
                <a:gd name="connsiteY5" fmla="*/ 3195925 h 3271755"/>
                <a:gd name="connsiteX6" fmla="*/ 2556582 w 6230038"/>
                <a:gd name="connsiteY6" fmla="*/ 3271755 h 3271755"/>
                <a:gd name="connsiteX7" fmla="*/ 2191879 w 6230038"/>
                <a:gd name="connsiteY7" fmla="*/ 3139615 h 3271755"/>
                <a:gd name="connsiteX8" fmla="*/ 1927601 w 6230038"/>
                <a:gd name="connsiteY8" fmla="*/ 3023334 h 3271755"/>
                <a:gd name="connsiteX9" fmla="*/ 1747892 w 6230038"/>
                <a:gd name="connsiteY9" fmla="*/ 2954622 h 3271755"/>
                <a:gd name="connsiteX10" fmla="*/ 1488901 w 6230038"/>
                <a:gd name="connsiteY10" fmla="*/ 2859482 h 3271755"/>
                <a:gd name="connsiteX11" fmla="*/ 981777 w 6230038"/>
                <a:gd name="connsiteY11" fmla="*/ 2616580 h 3271755"/>
                <a:gd name="connsiteX12" fmla="*/ 759784 w 6230038"/>
                <a:gd name="connsiteY12" fmla="*/ 2530676 h 3271755"/>
                <a:gd name="connsiteX13" fmla="*/ 575313 w 6230038"/>
                <a:gd name="connsiteY13" fmla="*/ 2465158 h 3271755"/>
                <a:gd name="connsiteX14" fmla="*/ 392355 w 6230038"/>
                <a:gd name="connsiteY14" fmla="*/ 2408820 h 3271755"/>
                <a:gd name="connsiteX15" fmla="*/ 310457 w 6230038"/>
                <a:gd name="connsiteY15" fmla="*/ 2358869 h 3271755"/>
                <a:gd name="connsiteX16" fmla="*/ 108850 w 6230038"/>
                <a:gd name="connsiteY16" fmla="*/ 2278829 h 3271755"/>
                <a:gd name="connsiteX17" fmla="*/ 14811 w 6230038"/>
                <a:gd name="connsiteY17" fmla="*/ 2240260 h 3271755"/>
                <a:gd name="connsiteX18" fmla="*/ 0 w 6230038"/>
                <a:gd name="connsiteY18" fmla="*/ 2151218 h 3271755"/>
                <a:gd name="connsiteX19" fmla="*/ 1726750 w 6230038"/>
                <a:gd name="connsiteY19" fmla="*/ 1543380 h 3271755"/>
                <a:gd name="connsiteX20" fmla="*/ 3756401 w 6230038"/>
                <a:gd name="connsiteY20" fmla="*/ 835116 h 3271755"/>
                <a:gd name="connsiteX21" fmla="*/ 6108470 w 6230038"/>
                <a:gd name="connsiteY21" fmla="*/ 0 h 3271755"/>
                <a:gd name="connsiteX22" fmla="*/ 6182468 w 6230038"/>
                <a:gd name="connsiteY22" fmla="*/ 31713 h 3271755"/>
                <a:gd name="connsiteX23" fmla="*/ 6230038 w 6230038"/>
                <a:gd name="connsiteY23" fmla="*/ 58141 h 3271755"/>
                <a:gd name="connsiteX24" fmla="*/ 6045044 w 6230038"/>
                <a:gd name="connsiteY24" fmla="*/ 147995 h 3271755"/>
                <a:gd name="connsiteX25" fmla="*/ 5733196 w 6230038"/>
                <a:gd name="connsiteY25" fmla="*/ 301276 h 3271755"/>
                <a:gd name="connsiteX26" fmla="*/ 5389636 w 6230038"/>
                <a:gd name="connsiteY26" fmla="*/ 465128 h 3271755"/>
                <a:gd name="connsiteX27" fmla="*/ 5262783 w 6230038"/>
                <a:gd name="connsiteY27" fmla="*/ 517983 h 3271755"/>
                <a:gd name="connsiteX28" fmla="*/ 5194070 w 6230038"/>
                <a:gd name="connsiteY28" fmla="*/ 539126 h 3271755"/>
                <a:gd name="connsiteX29" fmla="*/ 5130644 w 6230038"/>
                <a:gd name="connsiteY29" fmla="*/ 581410 h 3271755"/>
                <a:gd name="connsiteX30" fmla="*/ 5088359 w 6230038"/>
                <a:gd name="connsiteY30" fmla="*/ 613123 h 3271755"/>
                <a:gd name="connsiteX31" fmla="*/ 5035504 w 6230038"/>
                <a:gd name="connsiteY31" fmla="*/ 613123 h 3271755"/>
                <a:gd name="connsiteX32" fmla="*/ 4913936 w 6230038"/>
                <a:gd name="connsiteY32" fmla="*/ 650122 h 3271755"/>
                <a:gd name="connsiteX33" fmla="*/ 4771227 w 6230038"/>
                <a:gd name="connsiteY33" fmla="*/ 702978 h 3271755"/>
                <a:gd name="connsiteX34" fmla="*/ 4475236 w 6230038"/>
                <a:gd name="connsiteY34" fmla="*/ 808689 h 3271755"/>
                <a:gd name="connsiteX35" fmla="*/ 4364239 w 6230038"/>
                <a:gd name="connsiteY35" fmla="*/ 835116 h 3271755"/>
                <a:gd name="connsiteX36" fmla="*/ 4321955 w 6230038"/>
                <a:gd name="connsiteY36" fmla="*/ 861544 h 3271755"/>
                <a:gd name="connsiteX37" fmla="*/ 4242672 w 6230038"/>
                <a:gd name="connsiteY37" fmla="*/ 887972 h 3271755"/>
                <a:gd name="connsiteX38" fmla="*/ 4173959 w 6230038"/>
                <a:gd name="connsiteY38" fmla="*/ 887972 h 3271755"/>
                <a:gd name="connsiteX39" fmla="*/ 4110533 w 6230038"/>
                <a:gd name="connsiteY39" fmla="*/ 898543 h 3271755"/>
                <a:gd name="connsiteX40" fmla="*/ 4057677 w 6230038"/>
                <a:gd name="connsiteY40" fmla="*/ 930256 h 3271755"/>
                <a:gd name="connsiteX41" fmla="*/ 3962538 w 6230038"/>
                <a:gd name="connsiteY41" fmla="*/ 993683 h 3271755"/>
                <a:gd name="connsiteX42" fmla="*/ 3834349 w 6230038"/>
                <a:gd name="connsiteY42" fmla="*/ 1075637 h 3271755"/>
                <a:gd name="connsiteX43" fmla="*/ 3703022 w 6230038"/>
                <a:gd name="connsiteY43" fmla="*/ 1159393 h 3271755"/>
                <a:gd name="connsiteX44" fmla="*/ 3676072 w 6230038"/>
                <a:gd name="connsiteY44" fmla="*/ 1202200 h 3271755"/>
                <a:gd name="connsiteX45" fmla="*/ 3676072 w 6230038"/>
                <a:gd name="connsiteY45" fmla="*/ 1246054 h 3271755"/>
                <a:gd name="connsiteX46" fmla="*/ 3682403 w 6230038"/>
                <a:gd name="connsiteY46" fmla="*/ 1279102 h 3271755"/>
                <a:gd name="connsiteX47" fmla="*/ 3677118 w 6230038"/>
                <a:gd name="connsiteY47" fmla="*/ 1342529 h 3271755"/>
                <a:gd name="connsiteX48" fmla="*/ 3650690 w 6230038"/>
                <a:gd name="connsiteY48" fmla="*/ 1379528 h 3271755"/>
                <a:gd name="connsiteX49" fmla="*/ 3587264 w 6230038"/>
                <a:gd name="connsiteY49" fmla="*/ 1421812 h 3271755"/>
                <a:gd name="connsiteX50" fmla="*/ 3544979 w 6230038"/>
                <a:gd name="connsiteY50" fmla="*/ 1453526 h 3271755"/>
                <a:gd name="connsiteX51" fmla="*/ 3381127 w 6230038"/>
                <a:gd name="connsiteY51" fmla="*/ 1453526 h 3271755"/>
                <a:gd name="connsiteX52" fmla="*/ 3206704 w 6230038"/>
                <a:gd name="connsiteY52" fmla="*/ 1427098 h 3271755"/>
                <a:gd name="connsiteX53" fmla="*/ 3106279 w 6230038"/>
                <a:gd name="connsiteY53" fmla="*/ 1437669 h 3271755"/>
                <a:gd name="connsiteX54" fmla="*/ 2968854 w 6230038"/>
                <a:gd name="connsiteY54" fmla="*/ 1437669 h 3271755"/>
                <a:gd name="connsiteX55" fmla="*/ 2815573 w 6230038"/>
                <a:gd name="connsiteY55" fmla="*/ 1442954 h 3271755"/>
                <a:gd name="connsiteX56" fmla="*/ 2715148 w 6230038"/>
                <a:gd name="connsiteY56" fmla="*/ 1474668 h 3271755"/>
                <a:gd name="connsiteX57" fmla="*/ 2546010 w 6230038"/>
                <a:gd name="connsiteY57" fmla="*/ 1543380 h 3271755"/>
                <a:gd name="connsiteX58" fmla="*/ 2387444 w 6230038"/>
                <a:gd name="connsiteY58" fmla="*/ 1612092 h 3271755"/>
                <a:gd name="connsiteX59" fmla="*/ 2318732 w 6230038"/>
                <a:gd name="connsiteY59" fmla="*/ 1643805 h 3271755"/>
                <a:gd name="connsiteX60" fmla="*/ 2287018 w 6230038"/>
                <a:gd name="connsiteY60" fmla="*/ 1670233 h 3271755"/>
                <a:gd name="connsiteX61" fmla="*/ 2271162 w 6230038"/>
                <a:gd name="connsiteY61" fmla="*/ 1670233 h 3271755"/>
                <a:gd name="connsiteX62" fmla="*/ 2197164 w 6230038"/>
                <a:gd name="connsiteY62" fmla="*/ 1686090 h 3271755"/>
                <a:gd name="connsiteX63" fmla="*/ 2144309 w 6230038"/>
                <a:gd name="connsiteY63" fmla="*/ 1691375 h 3271755"/>
                <a:gd name="connsiteX64" fmla="*/ 2043883 w 6230038"/>
                <a:gd name="connsiteY64" fmla="*/ 1723089 h 3271755"/>
                <a:gd name="connsiteX65" fmla="*/ 1848318 w 6230038"/>
                <a:gd name="connsiteY65" fmla="*/ 1818228 h 3271755"/>
                <a:gd name="connsiteX66" fmla="*/ 1721465 w 6230038"/>
                <a:gd name="connsiteY66" fmla="*/ 1929225 h 3271755"/>
                <a:gd name="connsiteX67" fmla="*/ 1594612 w 6230038"/>
                <a:gd name="connsiteY67" fmla="*/ 2061364 h 3271755"/>
                <a:gd name="connsiteX68" fmla="*/ 1541756 w 6230038"/>
                <a:gd name="connsiteY68" fmla="*/ 2156504 h 3271755"/>
                <a:gd name="connsiteX69" fmla="*/ 1515328 w 6230038"/>
                <a:gd name="connsiteY69" fmla="*/ 2225216 h 3271755"/>
                <a:gd name="connsiteX70" fmla="*/ 1531185 w 6230038"/>
                <a:gd name="connsiteY70" fmla="*/ 2346783 h 3271755"/>
                <a:gd name="connsiteX71" fmla="*/ 1573469 w 6230038"/>
                <a:gd name="connsiteY71" fmla="*/ 2447209 h 3271755"/>
                <a:gd name="connsiteX72" fmla="*/ 1642181 w 6230038"/>
                <a:gd name="connsiteY72" fmla="*/ 2510635 h 3271755"/>
                <a:gd name="connsiteX73" fmla="*/ 1689751 w 6230038"/>
                <a:gd name="connsiteY73" fmla="*/ 2537063 h 3271755"/>
                <a:gd name="connsiteX74" fmla="*/ 1747892 w 6230038"/>
                <a:gd name="connsiteY74" fmla="*/ 2595204 h 3271755"/>
                <a:gd name="connsiteX75" fmla="*/ 1747892 w 6230038"/>
                <a:gd name="connsiteY75" fmla="*/ 2595204 h 3271755"/>
                <a:gd name="connsiteX76" fmla="*/ 1832461 w 6230038"/>
                <a:gd name="connsiteY76" fmla="*/ 2632203 h 3271755"/>
                <a:gd name="connsiteX77" fmla="*/ 1927601 w 6230038"/>
                <a:gd name="connsiteY77" fmla="*/ 2621632 h 3271755"/>
                <a:gd name="connsiteX78" fmla="*/ 2080882 w 6230038"/>
                <a:gd name="connsiteY78" fmla="*/ 2653345 h 3271755"/>
                <a:gd name="connsiteX79" fmla="*/ 2244734 w 6230038"/>
                <a:gd name="connsiteY79" fmla="*/ 2685059 h 3271755"/>
                <a:gd name="connsiteX80" fmla="*/ 2445585 w 6230038"/>
                <a:gd name="connsiteY80" fmla="*/ 2727343 h 3271755"/>
                <a:gd name="connsiteX81" fmla="*/ 2635865 w 6230038"/>
                <a:gd name="connsiteY81" fmla="*/ 2764342 h 3271755"/>
                <a:gd name="connsiteX82" fmla="*/ 2783860 w 6230038"/>
                <a:gd name="connsiteY82" fmla="*/ 2790769 h 3271755"/>
                <a:gd name="connsiteX83" fmla="*/ 2905428 w 6230038"/>
                <a:gd name="connsiteY83" fmla="*/ 2848911 h 3271755"/>
                <a:gd name="connsiteX84" fmla="*/ 2968854 w 6230038"/>
                <a:gd name="connsiteY84" fmla="*/ 2933479 h 3271755"/>
                <a:gd name="connsiteX85" fmla="*/ 3026995 w 6230038"/>
                <a:gd name="connsiteY85" fmla="*/ 2996906 h 3271755"/>
                <a:gd name="connsiteX0" fmla="*/ 3026995 w 6230038"/>
                <a:gd name="connsiteY0" fmla="*/ 2996906 h 3271755"/>
                <a:gd name="connsiteX1" fmla="*/ 3044683 w 6230038"/>
                <a:gd name="connsiteY1" fmla="*/ 3023333 h 3271755"/>
                <a:gd name="connsiteX2" fmla="*/ 3048787 w 6230038"/>
                <a:gd name="connsiteY2" fmla="*/ 3049761 h 3271755"/>
                <a:gd name="connsiteX3" fmla="*/ 3041231 w 6230038"/>
                <a:gd name="connsiteY3" fmla="*/ 3081475 h 3271755"/>
                <a:gd name="connsiteX4" fmla="*/ 2924412 w 6230038"/>
                <a:gd name="connsiteY4" fmla="*/ 3137784 h 3271755"/>
                <a:gd name="connsiteX5" fmla="*/ 2776094 w 6230038"/>
                <a:gd name="connsiteY5" fmla="*/ 3195925 h 3271755"/>
                <a:gd name="connsiteX6" fmla="*/ 2556582 w 6230038"/>
                <a:gd name="connsiteY6" fmla="*/ 3271755 h 3271755"/>
                <a:gd name="connsiteX7" fmla="*/ 2191879 w 6230038"/>
                <a:gd name="connsiteY7" fmla="*/ 3139615 h 3271755"/>
                <a:gd name="connsiteX8" fmla="*/ 1927601 w 6230038"/>
                <a:gd name="connsiteY8" fmla="*/ 3023334 h 3271755"/>
                <a:gd name="connsiteX9" fmla="*/ 1747892 w 6230038"/>
                <a:gd name="connsiteY9" fmla="*/ 2954622 h 3271755"/>
                <a:gd name="connsiteX10" fmla="*/ 1498426 w 6230038"/>
                <a:gd name="connsiteY10" fmla="*/ 2804713 h 3271755"/>
                <a:gd name="connsiteX11" fmla="*/ 981777 w 6230038"/>
                <a:gd name="connsiteY11" fmla="*/ 2616580 h 3271755"/>
                <a:gd name="connsiteX12" fmla="*/ 759784 w 6230038"/>
                <a:gd name="connsiteY12" fmla="*/ 2530676 h 3271755"/>
                <a:gd name="connsiteX13" fmla="*/ 575313 w 6230038"/>
                <a:gd name="connsiteY13" fmla="*/ 2465158 h 3271755"/>
                <a:gd name="connsiteX14" fmla="*/ 392355 w 6230038"/>
                <a:gd name="connsiteY14" fmla="*/ 2408820 h 3271755"/>
                <a:gd name="connsiteX15" fmla="*/ 310457 w 6230038"/>
                <a:gd name="connsiteY15" fmla="*/ 2358869 h 3271755"/>
                <a:gd name="connsiteX16" fmla="*/ 108850 w 6230038"/>
                <a:gd name="connsiteY16" fmla="*/ 2278829 h 3271755"/>
                <a:gd name="connsiteX17" fmla="*/ 14811 w 6230038"/>
                <a:gd name="connsiteY17" fmla="*/ 2240260 h 3271755"/>
                <a:gd name="connsiteX18" fmla="*/ 0 w 6230038"/>
                <a:gd name="connsiteY18" fmla="*/ 2151218 h 3271755"/>
                <a:gd name="connsiteX19" fmla="*/ 1726750 w 6230038"/>
                <a:gd name="connsiteY19" fmla="*/ 1543380 h 3271755"/>
                <a:gd name="connsiteX20" fmla="*/ 3756401 w 6230038"/>
                <a:gd name="connsiteY20" fmla="*/ 835116 h 3271755"/>
                <a:gd name="connsiteX21" fmla="*/ 6108470 w 6230038"/>
                <a:gd name="connsiteY21" fmla="*/ 0 h 3271755"/>
                <a:gd name="connsiteX22" fmla="*/ 6182468 w 6230038"/>
                <a:gd name="connsiteY22" fmla="*/ 31713 h 3271755"/>
                <a:gd name="connsiteX23" fmla="*/ 6230038 w 6230038"/>
                <a:gd name="connsiteY23" fmla="*/ 58141 h 3271755"/>
                <a:gd name="connsiteX24" fmla="*/ 6045044 w 6230038"/>
                <a:gd name="connsiteY24" fmla="*/ 147995 h 3271755"/>
                <a:gd name="connsiteX25" fmla="*/ 5733196 w 6230038"/>
                <a:gd name="connsiteY25" fmla="*/ 301276 h 3271755"/>
                <a:gd name="connsiteX26" fmla="*/ 5389636 w 6230038"/>
                <a:gd name="connsiteY26" fmla="*/ 465128 h 3271755"/>
                <a:gd name="connsiteX27" fmla="*/ 5262783 w 6230038"/>
                <a:gd name="connsiteY27" fmla="*/ 517983 h 3271755"/>
                <a:gd name="connsiteX28" fmla="*/ 5194070 w 6230038"/>
                <a:gd name="connsiteY28" fmla="*/ 539126 h 3271755"/>
                <a:gd name="connsiteX29" fmla="*/ 5130644 w 6230038"/>
                <a:gd name="connsiteY29" fmla="*/ 581410 h 3271755"/>
                <a:gd name="connsiteX30" fmla="*/ 5088359 w 6230038"/>
                <a:gd name="connsiteY30" fmla="*/ 613123 h 3271755"/>
                <a:gd name="connsiteX31" fmla="*/ 5035504 w 6230038"/>
                <a:gd name="connsiteY31" fmla="*/ 613123 h 3271755"/>
                <a:gd name="connsiteX32" fmla="*/ 4913936 w 6230038"/>
                <a:gd name="connsiteY32" fmla="*/ 650122 h 3271755"/>
                <a:gd name="connsiteX33" fmla="*/ 4771227 w 6230038"/>
                <a:gd name="connsiteY33" fmla="*/ 702978 h 3271755"/>
                <a:gd name="connsiteX34" fmla="*/ 4475236 w 6230038"/>
                <a:gd name="connsiteY34" fmla="*/ 808689 h 3271755"/>
                <a:gd name="connsiteX35" fmla="*/ 4364239 w 6230038"/>
                <a:gd name="connsiteY35" fmla="*/ 835116 h 3271755"/>
                <a:gd name="connsiteX36" fmla="*/ 4321955 w 6230038"/>
                <a:gd name="connsiteY36" fmla="*/ 861544 h 3271755"/>
                <a:gd name="connsiteX37" fmla="*/ 4242672 w 6230038"/>
                <a:gd name="connsiteY37" fmla="*/ 887972 h 3271755"/>
                <a:gd name="connsiteX38" fmla="*/ 4173959 w 6230038"/>
                <a:gd name="connsiteY38" fmla="*/ 887972 h 3271755"/>
                <a:gd name="connsiteX39" fmla="*/ 4110533 w 6230038"/>
                <a:gd name="connsiteY39" fmla="*/ 898543 h 3271755"/>
                <a:gd name="connsiteX40" fmla="*/ 4057677 w 6230038"/>
                <a:gd name="connsiteY40" fmla="*/ 930256 h 3271755"/>
                <a:gd name="connsiteX41" fmla="*/ 3962538 w 6230038"/>
                <a:gd name="connsiteY41" fmla="*/ 993683 h 3271755"/>
                <a:gd name="connsiteX42" fmla="*/ 3834349 w 6230038"/>
                <a:gd name="connsiteY42" fmla="*/ 1075637 h 3271755"/>
                <a:gd name="connsiteX43" fmla="*/ 3703022 w 6230038"/>
                <a:gd name="connsiteY43" fmla="*/ 1159393 h 3271755"/>
                <a:gd name="connsiteX44" fmla="*/ 3676072 w 6230038"/>
                <a:gd name="connsiteY44" fmla="*/ 1202200 h 3271755"/>
                <a:gd name="connsiteX45" fmla="*/ 3676072 w 6230038"/>
                <a:gd name="connsiteY45" fmla="*/ 1246054 h 3271755"/>
                <a:gd name="connsiteX46" fmla="*/ 3682403 w 6230038"/>
                <a:gd name="connsiteY46" fmla="*/ 1279102 h 3271755"/>
                <a:gd name="connsiteX47" fmla="*/ 3677118 w 6230038"/>
                <a:gd name="connsiteY47" fmla="*/ 1342529 h 3271755"/>
                <a:gd name="connsiteX48" fmla="*/ 3650690 w 6230038"/>
                <a:gd name="connsiteY48" fmla="*/ 1379528 h 3271755"/>
                <a:gd name="connsiteX49" fmla="*/ 3587264 w 6230038"/>
                <a:gd name="connsiteY49" fmla="*/ 1421812 h 3271755"/>
                <a:gd name="connsiteX50" fmla="*/ 3544979 w 6230038"/>
                <a:gd name="connsiteY50" fmla="*/ 1453526 h 3271755"/>
                <a:gd name="connsiteX51" fmla="*/ 3381127 w 6230038"/>
                <a:gd name="connsiteY51" fmla="*/ 1453526 h 3271755"/>
                <a:gd name="connsiteX52" fmla="*/ 3206704 w 6230038"/>
                <a:gd name="connsiteY52" fmla="*/ 1427098 h 3271755"/>
                <a:gd name="connsiteX53" fmla="*/ 3106279 w 6230038"/>
                <a:gd name="connsiteY53" fmla="*/ 1437669 h 3271755"/>
                <a:gd name="connsiteX54" fmla="*/ 2968854 w 6230038"/>
                <a:gd name="connsiteY54" fmla="*/ 1437669 h 3271755"/>
                <a:gd name="connsiteX55" fmla="*/ 2815573 w 6230038"/>
                <a:gd name="connsiteY55" fmla="*/ 1442954 h 3271755"/>
                <a:gd name="connsiteX56" fmla="*/ 2715148 w 6230038"/>
                <a:gd name="connsiteY56" fmla="*/ 1474668 h 3271755"/>
                <a:gd name="connsiteX57" fmla="*/ 2546010 w 6230038"/>
                <a:gd name="connsiteY57" fmla="*/ 1543380 h 3271755"/>
                <a:gd name="connsiteX58" fmla="*/ 2387444 w 6230038"/>
                <a:gd name="connsiteY58" fmla="*/ 1612092 h 3271755"/>
                <a:gd name="connsiteX59" fmla="*/ 2318732 w 6230038"/>
                <a:gd name="connsiteY59" fmla="*/ 1643805 h 3271755"/>
                <a:gd name="connsiteX60" fmla="*/ 2287018 w 6230038"/>
                <a:gd name="connsiteY60" fmla="*/ 1670233 h 3271755"/>
                <a:gd name="connsiteX61" fmla="*/ 2271162 w 6230038"/>
                <a:gd name="connsiteY61" fmla="*/ 1670233 h 3271755"/>
                <a:gd name="connsiteX62" fmla="*/ 2197164 w 6230038"/>
                <a:gd name="connsiteY62" fmla="*/ 1686090 h 3271755"/>
                <a:gd name="connsiteX63" fmla="*/ 2144309 w 6230038"/>
                <a:gd name="connsiteY63" fmla="*/ 1691375 h 3271755"/>
                <a:gd name="connsiteX64" fmla="*/ 2043883 w 6230038"/>
                <a:gd name="connsiteY64" fmla="*/ 1723089 h 3271755"/>
                <a:gd name="connsiteX65" fmla="*/ 1848318 w 6230038"/>
                <a:gd name="connsiteY65" fmla="*/ 1818228 h 3271755"/>
                <a:gd name="connsiteX66" fmla="*/ 1721465 w 6230038"/>
                <a:gd name="connsiteY66" fmla="*/ 1929225 h 3271755"/>
                <a:gd name="connsiteX67" fmla="*/ 1594612 w 6230038"/>
                <a:gd name="connsiteY67" fmla="*/ 2061364 h 3271755"/>
                <a:gd name="connsiteX68" fmla="*/ 1541756 w 6230038"/>
                <a:gd name="connsiteY68" fmla="*/ 2156504 h 3271755"/>
                <a:gd name="connsiteX69" fmla="*/ 1515328 w 6230038"/>
                <a:gd name="connsiteY69" fmla="*/ 2225216 h 3271755"/>
                <a:gd name="connsiteX70" fmla="*/ 1531185 w 6230038"/>
                <a:gd name="connsiteY70" fmla="*/ 2346783 h 3271755"/>
                <a:gd name="connsiteX71" fmla="*/ 1573469 w 6230038"/>
                <a:gd name="connsiteY71" fmla="*/ 2447209 h 3271755"/>
                <a:gd name="connsiteX72" fmla="*/ 1642181 w 6230038"/>
                <a:gd name="connsiteY72" fmla="*/ 2510635 h 3271755"/>
                <a:gd name="connsiteX73" fmla="*/ 1689751 w 6230038"/>
                <a:gd name="connsiteY73" fmla="*/ 2537063 h 3271755"/>
                <a:gd name="connsiteX74" fmla="*/ 1747892 w 6230038"/>
                <a:gd name="connsiteY74" fmla="*/ 2595204 h 3271755"/>
                <a:gd name="connsiteX75" fmla="*/ 1747892 w 6230038"/>
                <a:gd name="connsiteY75" fmla="*/ 2595204 h 3271755"/>
                <a:gd name="connsiteX76" fmla="*/ 1832461 w 6230038"/>
                <a:gd name="connsiteY76" fmla="*/ 2632203 h 3271755"/>
                <a:gd name="connsiteX77" fmla="*/ 1927601 w 6230038"/>
                <a:gd name="connsiteY77" fmla="*/ 2621632 h 3271755"/>
                <a:gd name="connsiteX78" fmla="*/ 2080882 w 6230038"/>
                <a:gd name="connsiteY78" fmla="*/ 2653345 h 3271755"/>
                <a:gd name="connsiteX79" fmla="*/ 2244734 w 6230038"/>
                <a:gd name="connsiteY79" fmla="*/ 2685059 h 3271755"/>
                <a:gd name="connsiteX80" fmla="*/ 2445585 w 6230038"/>
                <a:gd name="connsiteY80" fmla="*/ 2727343 h 3271755"/>
                <a:gd name="connsiteX81" fmla="*/ 2635865 w 6230038"/>
                <a:gd name="connsiteY81" fmla="*/ 2764342 h 3271755"/>
                <a:gd name="connsiteX82" fmla="*/ 2783860 w 6230038"/>
                <a:gd name="connsiteY82" fmla="*/ 2790769 h 3271755"/>
                <a:gd name="connsiteX83" fmla="*/ 2905428 w 6230038"/>
                <a:gd name="connsiteY83" fmla="*/ 2848911 h 3271755"/>
                <a:gd name="connsiteX84" fmla="*/ 2968854 w 6230038"/>
                <a:gd name="connsiteY84" fmla="*/ 2933479 h 3271755"/>
                <a:gd name="connsiteX85" fmla="*/ 3026995 w 6230038"/>
                <a:gd name="connsiteY85" fmla="*/ 2996906 h 3271755"/>
                <a:gd name="connsiteX0" fmla="*/ 3026995 w 6230038"/>
                <a:gd name="connsiteY0" fmla="*/ 2996906 h 3271755"/>
                <a:gd name="connsiteX1" fmla="*/ 3044683 w 6230038"/>
                <a:gd name="connsiteY1" fmla="*/ 3023333 h 3271755"/>
                <a:gd name="connsiteX2" fmla="*/ 3048787 w 6230038"/>
                <a:gd name="connsiteY2" fmla="*/ 3049761 h 3271755"/>
                <a:gd name="connsiteX3" fmla="*/ 3041231 w 6230038"/>
                <a:gd name="connsiteY3" fmla="*/ 3081475 h 3271755"/>
                <a:gd name="connsiteX4" fmla="*/ 2924412 w 6230038"/>
                <a:gd name="connsiteY4" fmla="*/ 3137784 h 3271755"/>
                <a:gd name="connsiteX5" fmla="*/ 2776094 w 6230038"/>
                <a:gd name="connsiteY5" fmla="*/ 3195925 h 3271755"/>
                <a:gd name="connsiteX6" fmla="*/ 2556582 w 6230038"/>
                <a:gd name="connsiteY6" fmla="*/ 3271755 h 3271755"/>
                <a:gd name="connsiteX7" fmla="*/ 2191879 w 6230038"/>
                <a:gd name="connsiteY7" fmla="*/ 3139615 h 3271755"/>
                <a:gd name="connsiteX8" fmla="*/ 1927601 w 6230038"/>
                <a:gd name="connsiteY8" fmla="*/ 3023334 h 3271755"/>
                <a:gd name="connsiteX9" fmla="*/ 1747892 w 6230038"/>
                <a:gd name="connsiteY9" fmla="*/ 2954622 h 3271755"/>
                <a:gd name="connsiteX10" fmla="*/ 1498426 w 6230038"/>
                <a:gd name="connsiteY10" fmla="*/ 2804713 h 3271755"/>
                <a:gd name="connsiteX11" fmla="*/ 1286190 w 6230038"/>
                <a:gd name="connsiteY11" fmla="*/ 2728871 h 3271755"/>
                <a:gd name="connsiteX12" fmla="*/ 981777 w 6230038"/>
                <a:gd name="connsiteY12" fmla="*/ 2616580 h 3271755"/>
                <a:gd name="connsiteX13" fmla="*/ 759784 w 6230038"/>
                <a:gd name="connsiteY13" fmla="*/ 2530676 h 3271755"/>
                <a:gd name="connsiteX14" fmla="*/ 575313 w 6230038"/>
                <a:gd name="connsiteY14" fmla="*/ 2465158 h 3271755"/>
                <a:gd name="connsiteX15" fmla="*/ 392355 w 6230038"/>
                <a:gd name="connsiteY15" fmla="*/ 2408820 h 3271755"/>
                <a:gd name="connsiteX16" fmla="*/ 310457 w 6230038"/>
                <a:gd name="connsiteY16" fmla="*/ 2358869 h 3271755"/>
                <a:gd name="connsiteX17" fmla="*/ 108850 w 6230038"/>
                <a:gd name="connsiteY17" fmla="*/ 2278829 h 3271755"/>
                <a:gd name="connsiteX18" fmla="*/ 14811 w 6230038"/>
                <a:gd name="connsiteY18" fmla="*/ 2240260 h 3271755"/>
                <a:gd name="connsiteX19" fmla="*/ 0 w 6230038"/>
                <a:gd name="connsiteY19" fmla="*/ 2151218 h 3271755"/>
                <a:gd name="connsiteX20" fmla="*/ 1726750 w 6230038"/>
                <a:gd name="connsiteY20" fmla="*/ 1543380 h 3271755"/>
                <a:gd name="connsiteX21" fmla="*/ 3756401 w 6230038"/>
                <a:gd name="connsiteY21" fmla="*/ 835116 h 3271755"/>
                <a:gd name="connsiteX22" fmla="*/ 6108470 w 6230038"/>
                <a:gd name="connsiteY22" fmla="*/ 0 h 3271755"/>
                <a:gd name="connsiteX23" fmla="*/ 6182468 w 6230038"/>
                <a:gd name="connsiteY23" fmla="*/ 31713 h 3271755"/>
                <a:gd name="connsiteX24" fmla="*/ 6230038 w 6230038"/>
                <a:gd name="connsiteY24" fmla="*/ 58141 h 3271755"/>
                <a:gd name="connsiteX25" fmla="*/ 6045044 w 6230038"/>
                <a:gd name="connsiteY25" fmla="*/ 147995 h 3271755"/>
                <a:gd name="connsiteX26" fmla="*/ 5733196 w 6230038"/>
                <a:gd name="connsiteY26" fmla="*/ 301276 h 3271755"/>
                <a:gd name="connsiteX27" fmla="*/ 5389636 w 6230038"/>
                <a:gd name="connsiteY27" fmla="*/ 465128 h 3271755"/>
                <a:gd name="connsiteX28" fmla="*/ 5262783 w 6230038"/>
                <a:gd name="connsiteY28" fmla="*/ 517983 h 3271755"/>
                <a:gd name="connsiteX29" fmla="*/ 5194070 w 6230038"/>
                <a:gd name="connsiteY29" fmla="*/ 539126 h 3271755"/>
                <a:gd name="connsiteX30" fmla="*/ 5130644 w 6230038"/>
                <a:gd name="connsiteY30" fmla="*/ 581410 h 3271755"/>
                <a:gd name="connsiteX31" fmla="*/ 5088359 w 6230038"/>
                <a:gd name="connsiteY31" fmla="*/ 613123 h 3271755"/>
                <a:gd name="connsiteX32" fmla="*/ 5035504 w 6230038"/>
                <a:gd name="connsiteY32" fmla="*/ 613123 h 3271755"/>
                <a:gd name="connsiteX33" fmla="*/ 4913936 w 6230038"/>
                <a:gd name="connsiteY33" fmla="*/ 650122 h 3271755"/>
                <a:gd name="connsiteX34" fmla="*/ 4771227 w 6230038"/>
                <a:gd name="connsiteY34" fmla="*/ 702978 h 3271755"/>
                <a:gd name="connsiteX35" fmla="*/ 4475236 w 6230038"/>
                <a:gd name="connsiteY35" fmla="*/ 808689 h 3271755"/>
                <a:gd name="connsiteX36" fmla="*/ 4364239 w 6230038"/>
                <a:gd name="connsiteY36" fmla="*/ 835116 h 3271755"/>
                <a:gd name="connsiteX37" fmla="*/ 4321955 w 6230038"/>
                <a:gd name="connsiteY37" fmla="*/ 861544 h 3271755"/>
                <a:gd name="connsiteX38" fmla="*/ 4242672 w 6230038"/>
                <a:gd name="connsiteY38" fmla="*/ 887972 h 3271755"/>
                <a:gd name="connsiteX39" fmla="*/ 4173959 w 6230038"/>
                <a:gd name="connsiteY39" fmla="*/ 887972 h 3271755"/>
                <a:gd name="connsiteX40" fmla="*/ 4110533 w 6230038"/>
                <a:gd name="connsiteY40" fmla="*/ 898543 h 3271755"/>
                <a:gd name="connsiteX41" fmla="*/ 4057677 w 6230038"/>
                <a:gd name="connsiteY41" fmla="*/ 930256 h 3271755"/>
                <a:gd name="connsiteX42" fmla="*/ 3962538 w 6230038"/>
                <a:gd name="connsiteY42" fmla="*/ 993683 h 3271755"/>
                <a:gd name="connsiteX43" fmla="*/ 3834349 w 6230038"/>
                <a:gd name="connsiteY43" fmla="*/ 1075637 h 3271755"/>
                <a:gd name="connsiteX44" fmla="*/ 3703022 w 6230038"/>
                <a:gd name="connsiteY44" fmla="*/ 1159393 h 3271755"/>
                <a:gd name="connsiteX45" fmla="*/ 3676072 w 6230038"/>
                <a:gd name="connsiteY45" fmla="*/ 1202200 h 3271755"/>
                <a:gd name="connsiteX46" fmla="*/ 3676072 w 6230038"/>
                <a:gd name="connsiteY46" fmla="*/ 1246054 h 3271755"/>
                <a:gd name="connsiteX47" fmla="*/ 3682403 w 6230038"/>
                <a:gd name="connsiteY47" fmla="*/ 1279102 h 3271755"/>
                <a:gd name="connsiteX48" fmla="*/ 3677118 w 6230038"/>
                <a:gd name="connsiteY48" fmla="*/ 1342529 h 3271755"/>
                <a:gd name="connsiteX49" fmla="*/ 3650690 w 6230038"/>
                <a:gd name="connsiteY49" fmla="*/ 1379528 h 3271755"/>
                <a:gd name="connsiteX50" fmla="*/ 3587264 w 6230038"/>
                <a:gd name="connsiteY50" fmla="*/ 1421812 h 3271755"/>
                <a:gd name="connsiteX51" fmla="*/ 3544979 w 6230038"/>
                <a:gd name="connsiteY51" fmla="*/ 1453526 h 3271755"/>
                <a:gd name="connsiteX52" fmla="*/ 3381127 w 6230038"/>
                <a:gd name="connsiteY52" fmla="*/ 1453526 h 3271755"/>
                <a:gd name="connsiteX53" fmla="*/ 3206704 w 6230038"/>
                <a:gd name="connsiteY53" fmla="*/ 1427098 h 3271755"/>
                <a:gd name="connsiteX54" fmla="*/ 3106279 w 6230038"/>
                <a:gd name="connsiteY54" fmla="*/ 1437669 h 3271755"/>
                <a:gd name="connsiteX55" fmla="*/ 2968854 w 6230038"/>
                <a:gd name="connsiteY55" fmla="*/ 1437669 h 3271755"/>
                <a:gd name="connsiteX56" fmla="*/ 2815573 w 6230038"/>
                <a:gd name="connsiteY56" fmla="*/ 1442954 h 3271755"/>
                <a:gd name="connsiteX57" fmla="*/ 2715148 w 6230038"/>
                <a:gd name="connsiteY57" fmla="*/ 1474668 h 3271755"/>
                <a:gd name="connsiteX58" fmla="*/ 2546010 w 6230038"/>
                <a:gd name="connsiteY58" fmla="*/ 1543380 h 3271755"/>
                <a:gd name="connsiteX59" fmla="*/ 2387444 w 6230038"/>
                <a:gd name="connsiteY59" fmla="*/ 1612092 h 3271755"/>
                <a:gd name="connsiteX60" fmla="*/ 2318732 w 6230038"/>
                <a:gd name="connsiteY60" fmla="*/ 1643805 h 3271755"/>
                <a:gd name="connsiteX61" fmla="*/ 2287018 w 6230038"/>
                <a:gd name="connsiteY61" fmla="*/ 1670233 h 3271755"/>
                <a:gd name="connsiteX62" fmla="*/ 2271162 w 6230038"/>
                <a:gd name="connsiteY62" fmla="*/ 1670233 h 3271755"/>
                <a:gd name="connsiteX63" fmla="*/ 2197164 w 6230038"/>
                <a:gd name="connsiteY63" fmla="*/ 1686090 h 3271755"/>
                <a:gd name="connsiteX64" fmla="*/ 2144309 w 6230038"/>
                <a:gd name="connsiteY64" fmla="*/ 1691375 h 3271755"/>
                <a:gd name="connsiteX65" fmla="*/ 2043883 w 6230038"/>
                <a:gd name="connsiteY65" fmla="*/ 1723089 h 3271755"/>
                <a:gd name="connsiteX66" fmla="*/ 1848318 w 6230038"/>
                <a:gd name="connsiteY66" fmla="*/ 1818228 h 3271755"/>
                <a:gd name="connsiteX67" fmla="*/ 1721465 w 6230038"/>
                <a:gd name="connsiteY67" fmla="*/ 1929225 h 3271755"/>
                <a:gd name="connsiteX68" fmla="*/ 1594612 w 6230038"/>
                <a:gd name="connsiteY68" fmla="*/ 2061364 h 3271755"/>
                <a:gd name="connsiteX69" fmla="*/ 1541756 w 6230038"/>
                <a:gd name="connsiteY69" fmla="*/ 2156504 h 3271755"/>
                <a:gd name="connsiteX70" fmla="*/ 1515328 w 6230038"/>
                <a:gd name="connsiteY70" fmla="*/ 2225216 h 3271755"/>
                <a:gd name="connsiteX71" fmla="*/ 1531185 w 6230038"/>
                <a:gd name="connsiteY71" fmla="*/ 2346783 h 3271755"/>
                <a:gd name="connsiteX72" fmla="*/ 1573469 w 6230038"/>
                <a:gd name="connsiteY72" fmla="*/ 2447209 h 3271755"/>
                <a:gd name="connsiteX73" fmla="*/ 1642181 w 6230038"/>
                <a:gd name="connsiteY73" fmla="*/ 2510635 h 3271755"/>
                <a:gd name="connsiteX74" fmla="*/ 1689751 w 6230038"/>
                <a:gd name="connsiteY74" fmla="*/ 2537063 h 3271755"/>
                <a:gd name="connsiteX75" fmla="*/ 1747892 w 6230038"/>
                <a:gd name="connsiteY75" fmla="*/ 2595204 h 3271755"/>
                <a:gd name="connsiteX76" fmla="*/ 1747892 w 6230038"/>
                <a:gd name="connsiteY76" fmla="*/ 2595204 h 3271755"/>
                <a:gd name="connsiteX77" fmla="*/ 1832461 w 6230038"/>
                <a:gd name="connsiteY77" fmla="*/ 2632203 h 3271755"/>
                <a:gd name="connsiteX78" fmla="*/ 1927601 w 6230038"/>
                <a:gd name="connsiteY78" fmla="*/ 2621632 h 3271755"/>
                <a:gd name="connsiteX79" fmla="*/ 2080882 w 6230038"/>
                <a:gd name="connsiteY79" fmla="*/ 2653345 h 3271755"/>
                <a:gd name="connsiteX80" fmla="*/ 2244734 w 6230038"/>
                <a:gd name="connsiteY80" fmla="*/ 2685059 h 3271755"/>
                <a:gd name="connsiteX81" fmla="*/ 2445585 w 6230038"/>
                <a:gd name="connsiteY81" fmla="*/ 2727343 h 3271755"/>
                <a:gd name="connsiteX82" fmla="*/ 2635865 w 6230038"/>
                <a:gd name="connsiteY82" fmla="*/ 2764342 h 3271755"/>
                <a:gd name="connsiteX83" fmla="*/ 2783860 w 6230038"/>
                <a:gd name="connsiteY83" fmla="*/ 2790769 h 3271755"/>
                <a:gd name="connsiteX84" fmla="*/ 2905428 w 6230038"/>
                <a:gd name="connsiteY84" fmla="*/ 2848911 h 3271755"/>
                <a:gd name="connsiteX85" fmla="*/ 2968854 w 6230038"/>
                <a:gd name="connsiteY85" fmla="*/ 2933479 h 3271755"/>
                <a:gd name="connsiteX86" fmla="*/ 3026995 w 6230038"/>
                <a:gd name="connsiteY86" fmla="*/ 2996906 h 3271755"/>
                <a:gd name="connsiteX0" fmla="*/ 3026995 w 6230038"/>
                <a:gd name="connsiteY0" fmla="*/ 2996906 h 3271755"/>
                <a:gd name="connsiteX1" fmla="*/ 3044683 w 6230038"/>
                <a:gd name="connsiteY1" fmla="*/ 3023333 h 3271755"/>
                <a:gd name="connsiteX2" fmla="*/ 3048787 w 6230038"/>
                <a:gd name="connsiteY2" fmla="*/ 3049761 h 3271755"/>
                <a:gd name="connsiteX3" fmla="*/ 3041231 w 6230038"/>
                <a:gd name="connsiteY3" fmla="*/ 3081475 h 3271755"/>
                <a:gd name="connsiteX4" fmla="*/ 2924412 w 6230038"/>
                <a:gd name="connsiteY4" fmla="*/ 3137784 h 3271755"/>
                <a:gd name="connsiteX5" fmla="*/ 2776094 w 6230038"/>
                <a:gd name="connsiteY5" fmla="*/ 3195925 h 3271755"/>
                <a:gd name="connsiteX6" fmla="*/ 2556582 w 6230038"/>
                <a:gd name="connsiteY6" fmla="*/ 3271755 h 3271755"/>
                <a:gd name="connsiteX7" fmla="*/ 2191879 w 6230038"/>
                <a:gd name="connsiteY7" fmla="*/ 3139615 h 3271755"/>
                <a:gd name="connsiteX8" fmla="*/ 1927601 w 6230038"/>
                <a:gd name="connsiteY8" fmla="*/ 3023334 h 3271755"/>
                <a:gd name="connsiteX9" fmla="*/ 1752655 w 6230038"/>
                <a:gd name="connsiteY9" fmla="*/ 2902235 h 3271755"/>
                <a:gd name="connsiteX10" fmla="*/ 1498426 w 6230038"/>
                <a:gd name="connsiteY10" fmla="*/ 2804713 h 3271755"/>
                <a:gd name="connsiteX11" fmla="*/ 1286190 w 6230038"/>
                <a:gd name="connsiteY11" fmla="*/ 2728871 h 3271755"/>
                <a:gd name="connsiteX12" fmla="*/ 981777 w 6230038"/>
                <a:gd name="connsiteY12" fmla="*/ 2616580 h 3271755"/>
                <a:gd name="connsiteX13" fmla="*/ 759784 w 6230038"/>
                <a:gd name="connsiteY13" fmla="*/ 2530676 h 3271755"/>
                <a:gd name="connsiteX14" fmla="*/ 575313 w 6230038"/>
                <a:gd name="connsiteY14" fmla="*/ 2465158 h 3271755"/>
                <a:gd name="connsiteX15" fmla="*/ 392355 w 6230038"/>
                <a:gd name="connsiteY15" fmla="*/ 2408820 h 3271755"/>
                <a:gd name="connsiteX16" fmla="*/ 310457 w 6230038"/>
                <a:gd name="connsiteY16" fmla="*/ 2358869 h 3271755"/>
                <a:gd name="connsiteX17" fmla="*/ 108850 w 6230038"/>
                <a:gd name="connsiteY17" fmla="*/ 2278829 h 3271755"/>
                <a:gd name="connsiteX18" fmla="*/ 14811 w 6230038"/>
                <a:gd name="connsiteY18" fmla="*/ 2240260 h 3271755"/>
                <a:gd name="connsiteX19" fmla="*/ 0 w 6230038"/>
                <a:gd name="connsiteY19" fmla="*/ 2151218 h 3271755"/>
                <a:gd name="connsiteX20" fmla="*/ 1726750 w 6230038"/>
                <a:gd name="connsiteY20" fmla="*/ 1543380 h 3271755"/>
                <a:gd name="connsiteX21" fmla="*/ 3756401 w 6230038"/>
                <a:gd name="connsiteY21" fmla="*/ 835116 h 3271755"/>
                <a:gd name="connsiteX22" fmla="*/ 6108470 w 6230038"/>
                <a:gd name="connsiteY22" fmla="*/ 0 h 3271755"/>
                <a:gd name="connsiteX23" fmla="*/ 6182468 w 6230038"/>
                <a:gd name="connsiteY23" fmla="*/ 31713 h 3271755"/>
                <a:gd name="connsiteX24" fmla="*/ 6230038 w 6230038"/>
                <a:gd name="connsiteY24" fmla="*/ 58141 h 3271755"/>
                <a:gd name="connsiteX25" fmla="*/ 6045044 w 6230038"/>
                <a:gd name="connsiteY25" fmla="*/ 147995 h 3271755"/>
                <a:gd name="connsiteX26" fmla="*/ 5733196 w 6230038"/>
                <a:gd name="connsiteY26" fmla="*/ 301276 h 3271755"/>
                <a:gd name="connsiteX27" fmla="*/ 5389636 w 6230038"/>
                <a:gd name="connsiteY27" fmla="*/ 465128 h 3271755"/>
                <a:gd name="connsiteX28" fmla="*/ 5262783 w 6230038"/>
                <a:gd name="connsiteY28" fmla="*/ 517983 h 3271755"/>
                <a:gd name="connsiteX29" fmla="*/ 5194070 w 6230038"/>
                <a:gd name="connsiteY29" fmla="*/ 539126 h 3271755"/>
                <a:gd name="connsiteX30" fmla="*/ 5130644 w 6230038"/>
                <a:gd name="connsiteY30" fmla="*/ 581410 h 3271755"/>
                <a:gd name="connsiteX31" fmla="*/ 5088359 w 6230038"/>
                <a:gd name="connsiteY31" fmla="*/ 613123 h 3271755"/>
                <a:gd name="connsiteX32" fmla="*/ 5035504 w 6230038"/>
                <a:gd name="connsiteY32" fmla="*/ 613123 h 3271755"/>
                <a:gd name="connsiteX33" fmla="*/ 4913936 w 6230038"/>
                <a:gd name="connsiteY33" fmla="*/ 650122 h 3271755"/>
                <a:gd name="connsiteX34" fmla="*/ 4771227 w 6230038"/>
                <a:gd name="connsiteY34" fmla="*/ 702978 h 3271755"/>
                <a:gd name="connsiteX35" fmla="*/ 4475236 w 6230038"/>
                <a:gd name="connsiteY35" fmla="*/ 808689 h 3271755"/>
                <a:gd name="connsiteX36" fmla="*/ 4364239 w 6230038"/>
                <a:gd name="connsiteY36" fmla="*/ 835116 h 3271755"/>
                <a:gd name="connsiteX37" fmla="*/ 4321955 w 6230038"/>
                <a:gd name="connsiteY37" fmla="*/ 861544 h 3271755"/>
                <a:gd name="connsiteX38" fmla="*/ 4242672 w 6230038"/>
                <a:gd name="connsiteY38" fmla="*/ 887972 h 3271755"/>
                <a:gd name="connsiteX39" fmla="*/ 4173959 w 6230038"/>
                <a:gd name="connsiteY39" fmla="*/ 887972 h 3271755"/>
                <a:gd name="connsiteX40" fmla="*/ 4110533 w 6230038"/>
                <a:gd name="connsiteY40" fmla="*/ 898543 h 3271755"/>
                <a:gd name="connsiteX41" fmla="*/ 4057677 w 6230038"/>
                <a:gd name="connsiteY41" fmla="*/ 930256 h 3271755"/>
                <a:gd name="connsiteX42" fmla="*/ 3962538 w 6230038"/>
                <a:gd name="connsiteY42" fmla="*/ 993683 h 3271755"/>
                <a:gd name="connsiteX43" fmla="*/ 3834349 w 6230038"/>
                <a:gd name="connsiteY43" fmla="*/ 1075637 h 3271755"/>
                <a:gd name="connsiteX44" fmla="*/ 3703022 w 6230038"/>
                <a:gd name="connsiteY44" fmla="*/ 1159393 h 3271755"/>
                <a:gd name="connsiteX45" fmla="*/ 3676072 w 6230038"/>
                <a:gd name="connsiteY45" fmla="*/ 1202200 h 3271755"/>
                <a:gd name="connsiteX46" fmla="*/ 3676072 w 6230038"/>
                <a:gd name="connsiteY46" fmla="*/ 1246054 h 3271755"/>
                <a:gd name="connsiteX47" fmla="*/ 3682403 w 6230038"/>
                <a:gd name="connsiteY47" fmla="*/ 1279102 h 3271755"/>
                <a:gd name="connsiteX48" fmla="*/ 3677118 w 6230038"/>
                <a:gd name="connsiteY48" fmla="*/ 1342529 h 3271755"/>
                <a:gd name="connsiteX49" fmla="*/ 3650690 w 6230038"/>
                <a:gd name="connsiteY49" fmla="*/ 1379528 h 3271755"/>
                <a:gd name="connsiteX50" fmla="*/ 3587264 w 6230038"/>
                <a:gd name="connsiteY50" fmla="*/ 1421812 h 3271755"/>
                <a:gd name="connsiteX51" fmla="*/ 3544979 w 6230038"/>
                <a:gd name="connsiteY51" fmla="*/ 1453526 h 3271755"/>
                <a:gd name="connsiteX52" fmla="*/ 3381127 w 6230038"/>
                <a:gd name="connsiteY52" fmla="*/ 1453526 h 3271755"/>
                <a:gd name="connsiteX53" fmla="*/ 3206704 w 6230038"/>
                <a:gd name="connsiteY53" fmla="*/ 1427098 h 3271755"/>
                <a:gd name="connsiteX54" fmla="*/ 3106279 w 6230038"/>
                <a:gd name="connsiteY54" fmla="*/ 1437669 h 3271755"/>
                <a:gd name="connsiteX55" fmla="*/ 2968854 w 6230038"/>
                <a:gd name="connsiteY55" fmla="*/ 1437669 h 3271755"/>
                <a:gd name="connsiteX56" fmla="*/ 2815573 w 6230038"/>
                <a:gd name="connsiteY56" fmla="*/ 1442954 h 3271755"/>
                <a:gd name="connsiteX57" fmla="*/ 2715148 w 6230038"/>
                <a:gd name="connsiteY57" fmla="*/ 1474668 h 3271755"/>
                <a:gd name="connsiteX58" fmla="*/ 2546010 w 6230038"/>
                <a:gd name="connsiteY58" fmla="*/ 1543380 h 3271755"/>
                <a:gd name="connsiteX59" fmla="*/ 2387444 w 6230038"/>
                <a:gd name="connsiteY59" fmla="*/ 1612092 h 3271755"/>
                <a:gd name="connsiteX60" fmla="*/ 2318732 w 6230038"/>
                <a:gd name="connsiteY60" fmla="*/ 1643805 h 3271755"/>
                <a:gd name="connsiteX61" fmla="*/ 2287018 w 6230038"/>
                <a:gd name="connsiteY61" fmla="*/ 1670233 h 3271755"/>
                <a:gd name="connsiteX62" fmla="*/ 2271162 w 6230038"/>
                <a:gd name="connsiteY62" fmla="*/ 1670233 h 3271755"/>
                <a:gd name="connsiteX63" fmla="*/ 2197164 w 6230038"/>
                <a:gd name="connsiteY63" fmla="*/ 1686090 h 3271755"/>
                <a:gd name="connsiteX64" fmla="*/ 2144309 w 6230038"/>
                <a:gd name="connsiteY64" fmla="*/ 1691375 h 3271755"/>
                <a:gd name="connsiteX65" fmla="*/ 2043883 w 6230038"/>
                <a:gd name="connsiteY65" fmla="*/ 1723089 h 3271755"/>
                <a:gd name="connsiteX66" fmla="*/ 1848318 w 6230038"/>
                <a:gd name="connsiteY66" fmla="*/ 1818228 h 3271755"/>
                <a:gd name="connsiteX67" fmla="*/ 1721465 w 6230038"/>
                <a:gd name="connsiteY67" fmla="*/ 1929225 h 3271755"/>
                <a:gd name="connsiteX68" fmla="*/ 1594612 w 6230038"/>
                <a:gd name="connsiteY68" fmla="*/ 2061364 h 3271755"/>
                <a:gd name="connsiteX69" fmla="*/ 1541756 w 6230038"/>
                <a:gd name="connsiteY69" fmla="*/ 2156504 h 3271755"/>
                <a:gd name="connsiteX70" fmla="*/ 1515328 w 6230038"/>
                <a:gd name="connsiteY70" fmla="*/ 2225216 h 3271755"/>
                <a:gd name="connsiteX71" fmla="*/ 1531185 w 6230038"/>
                <a:gd name="connsiteY71" fmla="*/ 2346783 h 3271755"/>
                <a:gd name="connsiteX72" fmla="*/ 1573469 w 6230038"/>
                <a:gd name="connsiteY72" fmla="*/ 2447209 h 3271755"/>
                <a:gd name="connsiteX73" fmla="*/ 1642181 w 6230038"/>
                <a:gd name="connsiteY73" fmla="*/ 2510635 h 3271755"/>
                <a:gd name="connsiteX74" fmla="*/ 1689751 w 6230038"/>
                <a:gd name="connsiteY74" fmla="*/ 2537063 h 3271755"/>
                <a:gd name="connsiteX75" fmla="*/ 1747892 w 6230038"/>
                <a:gd name="connsiteY75" fmla="*/ 2595204 h 3271755"/>
                <a:gd name="connsiteX76" fmla="*/ 1747892 w 6230038"/>
                <a:gd name="connsiteY76" fmla="*/ 2595204 h 3271755"/>
                <a:gd name="connsiteX77" fmla="*/ 1832461 w 6230038"/>
                <a:gd name="connsiteY77" fmla="*/ 2632203 h 3271755"/>
                <a:gd name="connsiteX78" fmla="*/ 1927601 w 6230038"/>
                <a:gd name="connsiteY78" fmla="*/ 2621632 h 3271755"/>
                <a:gd name="connsiteX79" fmla="*/ 2080882 w 6230038"/>
                <a:gd name="connsiteY79" fmla="*/ 2653345 h 3271755"/>
                <a:gd name="connsiteX80" fmla="*/ 2244734 w 6230038"/>
                <a:gd name="connsiteY80" fmla="*/ 2685059 h 3271755"/>
                <a:gd name="connsiteX81" fmla="*/ 2445585 w 6230038"/>
                <a:gd name="connsiteY81" fmla="*/ 2727343 h 3271755"/>
                <a:gd name="connsiteX82" fmla="*/ 2635865 w 6230038"/>
                <a:gd name="connsiteY82" fmla="*/ 2764342 h 3271755"/>
                <a:gd name="connsiteX83" fmla="*/ 2783860 w 6230038"/>
                <a:gd name="connsiteY83" fmla="*/ 2790769 h 3271755"/>
                <a:gd name="connsiteX84" fmla="*/ 2905428 w 6230038"/>
                <a:gd name="connsiteY84" fmla="*/ 2848911 h 3271755"/>
                <a:gd name="connsiteX85" fmla="*/ 2968854 w 6230038"/>
                <a:gd name="connsiteY85" fmla="*/ 2933479 h 3271755"/>
                <a:gd name="connsiteX86" fmla="*/ 3026995 w 6230038"/>
                <a:gd name="connsiteY86" fmla="*/ 2996906 h 3271755"/>
                <a:gd name="connsiteX0" fmla="*/ 3026995 w 6230038"/>
                <a:gd name="connsiteY0" fmla="*/ 2996906 h 3271755"/>
                <a:gd name="connsiteX1" fmla="*/ 3044683 w 6230038"/>
                <a:gd name="connsiteY1" fmla="*/ 3023333 h 3271755"/>
                <a:gd name="connsiteX2" fmla="*/ 3048787 w 6230038"/>
                <a:gd name="connsiteY2" fmla="*/ 3049761 h 3271755"/>
                <a:gd name="connsiteX3" fmla="*/ 3041231 w 6230038"/>
                <a:gd name="connsiteY3" fmla="*/ 3081475 h 3271755"/>
                <a:gd name="connsiteX4" fmla="*/ 2924412 w 6230038"/>
                <a:gd name="connsiteY4" fmla="*/ 3137784 h 3271755"/>
                <a:gd name="connsiteX5" fmla="*/ 2776094 w 6230038"/>
                <a:gd name="connsiteY5" fmla="*/ 3195925 h 3271755"/>
                <a:gd name="connsiteX6" fmla="*/ 2556582 w 6230038"/>
                <a:gd name="connsiteY6" fmla="*/ 3271755 h 3271755"/>
                <a:gd name="connsiteX7" fmla="*/ 2191879 w 6230038"/>
                <a:gd name="connsiteY7" fmla="*/ 3139615 h 3271755"/>
                <a:gd name="connsiteX8" fmla="*/ 1944269 w 6230038"/>
                <a:gd name="connsiteY8" fmla="*/ 2985234 h 3271755"/>
                <a:gd name="connsiteX9" fmla="*/ 1752655 w 6230038"/>
                <a:gd name="connsiteY9" fmla="*/ 2902235 h 3271755"/>
                <a:gd name="connsiteX10" fmla="*/ 1498426 w 6230038"/>
                <a:gd name="connsiteY10" fmla="*/ 2804713 h 3271755"/>
                <a:gd name="connsiteX11" fmla="*/ 1286190 w 6230038"/>
                <a:gd name="connsiteY11" fmla="*/ 2728871 h 3271755"/>
                <a:gd name="connsiteX12" fmla="*/ 981777 w 6230038"/>
                <a:gd name="connsiteY12" fmla="*/ 2616580 h 3271755"/>
                <a:gd name="connsiteX13" fmla="*/ 759784 w 6230038"/>
                <a:gd name="connsiteY13" fmla="*/ 2530676 h 3271755"/>
                <a:gd name="connsiteX14" fmla="*/ 575313 w 6230038"/>
                <a:gd name="connsiteY14" fmla="*/ 2465158 h 3271755"/>
                <a:gd name="connsiteX15" fmla="*/ 392355 w 6230038"/>
                <a:gd name="connsiteY15" fmla="*/ 2408820 h 3271755"/>
                <a:gd name="connsiteX16" fmla="*/ 310457 w 6230038"/>
                <a:gd name="connsiteY16" fmla="*/ 2358869 h 3271755"/>
                <a:gd name="connsiteX17" fmla="*/ 108850 w 6230038"/>
                <a:gd name="connsiteY17" fmla="*/ 2278829 h 3271755"/>
                <a:gd name="connsiteX18" fmla="*/ 14811 w 6230038"/>
                <a:gd name="connsiteY18" fmla="*/ 2240260 h 3271755"/>
                <a:gd name="connsiteX19" fmla="*/ 0 w 6230038"/>
                <a:gd name="connsiteY19" fmla="*/ 2151218 h 3271755"/>
                <a:gd name="connsiteX20" fmla="*/ 1726750 w 6230038"/>
                <a:gd name="connsiteY20" fmla="*/ 1543380 h 3271755"/>
                <a:gd name="connsiteX21" fmla="*/ 3756401 w 6230038"/>
                <a:gd name="connsiteY21" fmla="*/ 835116 h 3271755"/>
                <a:gd name="connsiteX22" fmla="*/ 6108470 w 6230038"/>
                <a:gd name="connsiteY22" fmla="*/ 0 h 3271755"/>
                <a:gd name="connsiteX23" fmla="*/ 6182468 w 6230038"/>
                <a:gd name="connsiteY23" fmla="*/ 31713 h 3271755"/>
                <a:gd name="connsiteX24" fmla="*/ 6230038 w 6230038"/>
                <a:gd name="connsiteY24" fmla="*/ 58141 h 3271755"/>
                <a:gd name="connsiteX25" fmla="*/ 6045044 w 6230038"/>
                <a:gd name="connsiteY25" fmla="*/ 147995 h 3271755"/>
                <a:gd name="connsiteX26" fmla="*/ 5733196 w 6230038"/>
                <a:gd name="connsiteY26" fmla="*/ 301276 h 3271755"/>
                <a:gd name="connsiteX27" fmla="*/ 5389636 w 6230038"/>
                <a:gd name="connsiteY27" fmla="*/ 465128 h 3271755"/>
                <a:gd name="connsiteX28" fmla="*/ 5262783 w 6230038"/>
                <a:gd name="connsiteY28" fmla="*/ 517983 h 3271755"/>
                <a:gd name="connsiteX29" fmla="*/ 5194070 w 6230038"/>
                <a:gd name="connsiteY29" fmla="*/ 539126 h 3271755"/>
                <a:gd name="connsiteX30" fmla="*/ 5130644 w 6230038"/>
                <a:gd name="connsiteY30" fmla="*/ 581410 h 3271755"/>
                <a:gd name="connsiteX31" fmla="*/ 5088359 w 6230038"/>
                <a:gd name="connsiteY31" fmla="*/ 613123 h 3271755"/>
                <a:gd name="connsiteX32" fmla="*/ 5035504 w 6230038"/>
                <a:gd name="connsiteY32" fmla="*/ 613123 h 3271755"/>
                <a:gd name="connsiteX33" fmla="*/ 4913936 w 6230038"/>
                <a:gd name="connsiteY33" fmla="*/ 650122 h 3271755"/>
                <a:gd name="connsiteX34" fmla="*/ 4771227 w 6230038"/>
                <a:gd name="connsiteY34" fmla="*/ 702978 h 3271755"/>
                <a:gd name="connsiteX35" fmla="*/ 4475236 w 6230038"/>
                <a:gd name="connsiteY35" fmla="*/ 808689 h 3271755"/>
                <a:gd name="connsiteX36" fmla="*/ 4364239 w 6230038"/>
                <a:gd name="connsiteY36" fmla="*/ 835116 h 3271755"/>
                <a:gd name="connsiteX37" fmla="*/ 4321955 w 6230038"/>
                <a:gd name="connsiteY37" fmla="*/ 861544 h 3271755"/>
                <a:gd name="connsiteX38" fmla="*/ 4242672 w 6230038"/>
                <a:gd name="connsiteY38" fmla="*/ 887972 h 3271755"/>
                <a:gd name="connsiteX39" fmla="*/ 4173959 w 6230038"/>
                <a:gd name="connsiteY39" fmla="*/ 887972 h 3271755"/>
                <a:gd name="connsiteX40" fmla="*/ 4110533 w 6230038"/>
                <a:gd name="connsiteY40" fmla="*/ 898543 h 3271755"/>
                <a:gd name="connsiteX41" fmla="*/ 4057677 w 6230038"/>
                <a:gd name="connsiteY41" fmla="*/ 930256 h 3271755"/>
                <a:gd name="connsiteX42" fmla="*/ 3962538 w 6230038"/>
                <a:gd name="connsiteY42" fmla="*/ 993683 h 3271755"/>
                <a:gd name="connsiteX43" fmla="*/ 3834349 w 6230038"/>
                <a:gd name="connsiteY43" fmla="*/ 1075637 h 3271755"/>
                <a:gd name="connsiteX44" fmla="*/ 3703022 w 6230038"/>
                <a:gd name="connsiteY44" fmla="*/ 1159393 h 3271755"/>
                <a:gd name="connsiteX45" fmla="*/ 3676072 w 6230038"/>
                <a:gd name="connsiteY45" fmla="*/ 1202200 h 3271755"/>
                <a:gd name="connsiteX46" fmla="*/ 3676072 w 6230038"/>
                <a:gd name="connsiteY46" fmla="*/ 1246054 h 3271755"/>
                <a:gd name="connsiteX47" fmla="*/ 3682403 w 6230038"/>
                <a:gd name="connsiteY47" fmla="*/ 1279102 h 3271755"/>
                <a:gd name="connsiteX48" fmla="*/ 3677118 w 6230038"/>
                <a:gd name="connsiteY48" fmla="*/ 1342529 h 3271755"/>
                <a:gd name="connsiteX49" fmla="*/ 3650690 w 6230038"/>
                <a:gd name="connsiteY49" fmla="*/ 1379528 h 3271755"/>
                <a:gd name="connsiteX50" fmla="*/ 3587264 w 6230038"/>
                <a:gd name="connsiteY50" fmla="*/ 1421812 h 3271755"/>
                <a:gd name="connsiteX51" fmla="*/ 3544979 w 6230038"/>
                <a:gd name="connsiteY51" fmla="*/ 1453526 h 3271755"/>
                <a:gd name="connsiteX52" fmla="*/ 3381127 w 6230038"/>
                <a:gd name="connsiteY52" fmla="*/ 1453526 h 3271755"/>
                <a:gd name="connsiteX53" fmla="*/ 3206704 w 6230038"/>
                <a:gd name="connsiteY53" fmla="*/ 1427098 h 3271755"/>
                <a:gd name="connsiteX54" fmla="*/ 3106279 w 6230038"/>
                <a:gd name="connsiteY54" fmla="*/ 1437669 h 3271755"/>
                <a:gd name="connsiteX55" fmla="*/ 2968854 w 6230038"/>
                <a:gd name="connsiteY55" fmla="*/ 1437669 h 3271755"/>
                <a:gd name="connsiteX56" fmla="*/ 2815573 w 6230038"/>
                <a:gd name="connsiteY56" fmla="*/ 1442954 h 3271755"/>
                <a:gd name="connsiteX57" fmla="*/ 2715148 w 6230038"/>
                <a:gd name="connsiteY57" fmla="*/ 1474668 h 3271755"/>
                <a:gd name="connsiteX58" fmla="*/ 2546010 w 6230038"/>
                <a:gd name="connsiteY58" fmla="*/ 1543380 h 3271755"/>
                <a:gd name="connsiteX59" fmla="*/ 2387444 w 6230038"/>
                <a:gd name="connsiteY59" fmla="*/ 1612092 h 3271755"/>
                <a:gd name="connsiteX60" fmla="*/ 2318732 w 6230038"/>
                <a:gd name="connsiteY60" fmla="*/ 1643805 h 3271755"/>
                <a:gd name="connsiteX61" fmla="*/ 2287018 w 6230038"/>
                <a:gd name="connsiteY61" fmla="*/ 1670233 h 3271755"/>
                <a:gd name="connsiteX62" fmla="*/ 2271162 w 6230038"/>
                <a:gd name="connsiteY62" fmla="*/ 1670233 h 3271755"/>
                <a:gd name="connsiteX63" fmla="*/ 2197164 w 6230038"/>
                <a:gd name="connsiteY63" fmla="*/ 1686090 h 3271755"/>
                <a:gd name="connsiteX64" fmla="*/ 2144309 w 6230038"/>
                <a:gd name="connsiteY64" fmla="*/ 1691375 h 3271755"/>
                <a:gd name="connsiteX65" fmla="*/ 2043883 w 6230038"/>
                <a:gd name="connsiteY65" fmla="*/ 1723089 h 3271755"/>
                <a:gd name="connsiteX66" fmla="*/ 1848318 w 6230038"/>
                <a:gd name="connsiteY66" fmla="*/ 1818228 h 3271755"/>
                <a:gd name="connsiteX67" fmla="*/ 1721465 w 6230038"/>
                <a:gd name="connsiteY67" fmla="*/ 1929225 h 3271755"/>
                <a:gd name="connsiteX68" fmla="*/ 1594612 w 6230038"/>
                <a:gd name="connsiteY68" fmla="*/ 2061364 h 3271755"/>
                <a:gd name="connsiteX69" fmla="*/ 1541756 w 6230038"/>
                <a:gd name="connsiteY69" fmla="*/ 2156504 h 3271755"/>
                <a:gd name="connsiteX70" fmla="*/ 1515328 w 6230038"/>
                <a:gd name="connsiteY70" fmla="*/ 2225216 h 3271755"/>
                <a:gd name="connsiteX71" fmla="*/ 1531185 w 6230038"/>
                <a:gd name="connsiteY71" fmla="*/ 2346783 h 3271755"/>
                <a:gd name="connsiteX72" fmla="*/ 1573469 w 6230038"/>
                <a:gd name="connsiteY72" fmla="*/ 2447209 h 3271755"/>
                <a:gd name="connsiteX73" fmla="*/ 1642181 w 6230038"/>
                <a:gd name="connsiteY73" fmla="*/ 2510635 h 3271755"/>
                <a:gd name="connsiteX74" fmla="*/ 1689751 w 6230038"/>
                <a:gd name="connsiteY74" fmla="*/ 2537063 h 3271755"/>
                <a:gd name="connsiteX75" fmla="*/ 1747892 w 6230038"/>
                <a:gd name="connsiteY75" fmla="*/ 2595204 h 3271755"/>
                <a:gd name="connsiteX76" fmla="*/ 1747892 w 6230038"/>
                <a:gd name="connsiteY76" fmla="*/ 2595204 h 3271755"/>
                <a:gd name="connsiteX77" fmla="*/ 1832461 w 6230038"/>
                <a:gd name="connsiteY77" fmla="*/ 2632203 h 3271755"/>
                <a:gd name="connsiteX78" fmla="*/ 1927601 w 6230038"/>
                <a:gd name="connsiteY78" fmla="*/ 2621632 h 3271755"/>
                <a:gd name="connsiteX79" fmla="*/ 2080882 w 6230038"/>
                <a:gd name="connsiteY79" fmla="*/ 2653345 h 3271755"/>
                <a:gd name="connsiteX80" fmla="*/ 2244734 w 6230038"/>
                <a:gd name="connsiteY80" fmla="*/ 2685059 h 3271755"/>
                <a:gd name="connsiteX81" fmla="*/ 2445585 w 6230038"/>
                <a:gd name="connsiteY81" fmla="*/ 2727343 h 3271755"/>
                <a:gd name="connsiteX82" fmla="*/ 2635865 w 6230038"/>
                <a:gd name="connsiteY82" fmla="*/ 2764342 h 3271755"/>
                <a:gd name="connsiteX83" fmla="*/ 2783860 w 6230038"/>
                <a:gd name="connsiteY83" fmla="*/ 2790769 h 3271755"/>
                <a:gd name="connsiteX84" fmla="*/ 2905428 w 6230038"/>
                <a:gd name="connsiteY84" fmla="*/ 2848911 h 3271755"/>
                <a:gd name="connsiteX85" fmla="*/ 2968854 w 6230038"/>
                <a:gd name="connsiteY85" fmla="*/ 2933479 h 3271755"/>
                <a:gd name="connsiteX86" fmla="*/ 3026995 w 6230038"/>
                <a:gd name="connsiteY86" fmla="*/ 2996906 h 3271755"/>
                <a:gd name="connsiteX0" fmla="*/ 3026995 w 6230038"/>
                <a:gd name="connsiteY0" fmla="*/ 2996906 h 3271755"/>
                <a:gd name="connsiteX1" fmla="*/ 3044683 w 6230038"/>
                <a:gd name="connsiteY1" fmla="*/ 3023333 h 3271755"/>
                <a:gd name="connsiteX2" fmla="*/ 3048787 w 6230038"/>
                <a:gd name="connsiteY2" fmla="*/ 3049761 h 3271755"/>
                <a:gd name="connsiteX3" fmla="*/ 3041231 w 6230038"/>
                <a:gd name="connsiteY3" fmla="*/ 3081475 h 3271755"/>
                <a:gd name="connsiteX4" fmla="*/ 2924412 w 6230038"/>
                <a:gd name="connsiteY4" fmla="*/ 3137784 h 3271755"/>
                <a:gd name="connsiteX5" fmla="*/ 2776094 w 6230038"/>
                <a:gd name="connsiteY5" fmla="*/ 3195925 h 3271755"/>
                <a:gd name="connsiteX6" fmla="*/ 2556582 w 6230038"/>
                <a:gd name="connsiteY6" fmla="*/ 3271755 h 3271755"/>
                <a:gd name="connsiteX7" fmla="*/ 2222836 w 6230038"/>
                <a:gd name="connsiteY7" fmla="*/ 3101515 h 3271755"/>
                <a:gd name="connsiteX8" fmla="*/ 1944269 w 6230038"/>
                <a:gd name="connsiteY8" fmla="*/ 2985234 h 3271755"/>
                <a:gd name="connsiteX9" fmla="*/ 1752655 w 6230038"/>
                <a:gd name="connsiteY9" fmla="*/ 2902235 h 3271755"/>
                <a:gd name="connsiteX10" fmla="*/ 1498426 w 6230038"/>
                <a:gd name="connsiteY10" fmla="*/ 2804713 h 3271755"/>
                <a:gd name="connsiteX11" fmla="*/ 1286190 w 6230038"/>
                <a:gd name="connsiteY11" fmla="*/ 2728871 h 3271755"/>
                <a:gd name="connsiteX12" fmla="*/ 981777 w 6230038"/>
                <a:gd name="connsiteY12" fmla="*/ 2616580 h 3271755"/>
                <a:gd name="connsiteX13" fmla="*/ 759784 w 6230038"/>
                <a:gd name="connsiteY13" fmla="*/ 2530676 h 3271755"/>
                <a:gd name="connsiteX14" fmla="*/ 575313 w 6230038"/>
                <a:gd name="connsiteY14" fmla="*/ 2465158 h 3271755"/>
                <a:gd name="connsiteX15" fmla="*/ 392355 w 6230038"/>
                <a:gd name="connsiteY15" fmla="*/ 2408820 h 3271755"/>
                <a:gd name="connsiteX16" fmla="*/ 310457 w 6230038"/>
                <a:gd name="connsiteY16" fmla="*/ 2358869 h 3271755"/>
                <a:gd name="connsiteX17" fmla="*/ 108850 w 6230038"/>
                <a:gd name="connsiteY17" fmla="*/ 2278829 h 3271755"/>
                <a:gd name="connsiteX18" fmla="*/ 14811 w 6230038"/>
                <a:gd name="connsiteY18" fmla="*/ 2240260 h 3271755"/>
                <a:gd name="connsiteX19" fmla="*/ 0 w 6230038"/>
                <a:gd name="connsiteY19" fmla="*/ 2151218 h 3271755"/>
                <a:gd name="connsiteX20" fmla="*/ 1726750 w 6230038"/>
                <a:gd name="connsiteY20" fmla="*/ 1543380 h 3271755"/>
                <a:gd name="connsiteX21" fmla="*/ 3756401 w 6230038"/>
                <a:gd name="connsiteY21" fmla="*/ 835116 h 3271755"/>
                <a:gd name="connsiteX22" fmla="*/ 6108470 w 6230038"/>
                <a:gd name="connsiteY22" fmla="*/ 0 h 3271755"/>
                <a:gd name="connsiteX23" fmla="*/ 6182468 w 6230038"/>
                <a:gd name="connsiteY23" fmla="*/ 31713 h 3271755"/>
                <a:gd name="connsiteX24" fmla="*/ 6230038 w 6230038"/>
                <a:gd name="connsiteY24" fmla="*/ 58141 h 3271755"/>
                <a:gd name="connsiteX25" fmla="*/ 6045044 w 6230038"/>
                <a:gd name="connsiteY25" fmla="*/ 147995 h 3271755"/>
                <a:gd name="connsiteX26" fmla="*/ 5733196 w 6230038"/>
                <a:gd name="connsiteY26" fmla="*/ 301276 h 3271755"/>
                <a:gd name="connsiteX27" fmla="*/ 5389636 w 6230038"/>
                <a:gd name="connsiteY27" fmla="*/ 465128 h 3271755"/>
                <a:gd name="connsiteX28" fmla="*/ 5262783 w 6230038"/>
                <a:gd name="connsiteY28" fmla="*/ 517983 h 3271755"/>
                <a:gd name="connsiteX29" fmla="*/ 5194070 w 6230038"/>
                <a:gd name="connsiteY29" fmla="*/ 539126 h 3271755"/>
                <a:gd name="connsiteX30" fmla="*/ 5130644 w 6230038"/>
                <a:gd name="connsiteY30" fmla="*/ 581410 h 3271755"/>
                <a:gd name="connsiteX31" fmla="*/ 5088359 w 6230038"/>
                <a:gd name="connsiteY31" fmla="*/ 613123 h 3271755"/>
                <a:gd name="connsiteX32" fmla="*/ 5035504 w 6230038"/>
                <a:gd name="connsiteY32" fmla="*/ 613123 h 3271755"/>
                <a:gd name="connsiteX33" fmla="*/ 4913936 w 6230038"/>
                <a:gd name="connsiteY33" fmla="*/ 650122 h 3271755"/>
                <a:gd name="connsiteX34" fmla="*/ 4771227 w 6230038"/>
                <a:gd name="connsiteY34" fmla="*/ 702978 h 3271755"/>
                <a:gd name="connsiteX35" fmla="*/ 4475236 w 6230038"/>
                <a:gd name="connsiteY35" fmla="*/ 808689 h 3271755"/>
                <a:gd name="connsiteX36" fmla="*/ 4364239 w 6230038"/>
                <a:gd name="connsiteY36" fmla="*/ 835116 h 3271755"/>
                <a:gd name="connsiteX37" fmla="*/ 4321955 w 6230038"/>
                <a:gd name="connsiteY37" fmla="*/ 861544 h 3271755"/>
                <a:gd name="connsiteX38" fmla="*/ 4242672 w 6230038"/>
                <a:gd name="connsiteY38" fmla="*/ 887972 h 3271755"/>
                <a:gd name="connsiteX39" fmla="*/ 4173959 w 6230038"/>
                <a:gd name="connsiteY39" fmla="*/ 887972 h 3271755"/>
                <a:gd name="connsiteX40" fmla="*/ 4110533 w 6230038"/>
                <a:gd name="connsiteY40" fmla="*/ 898543 h 3271755"/>
                <a:gd name="connsiteX41" fmla="*/ 4057677 w 6230038"/>
                <a:gd name="connsiteY41" fmla="*/ 930256 h 3271755"/>
                <a:gd name="connsiteX42" fmla="*/ 3962538 w 6230038"/>
                <a:gd name="connsiteY42" fmla="*/ 993683 h 3271755"/>
                <a:gd name="connsiteX43" fmla="*/ 3834349 w 6230038"/>
                <a:gd name="connsiteY43" fmla="*/ 1075637 h 3271755"/>
                <a:gd name="connsiteX44" fmla="*/ 3703022 w 6230038"/>
                <a:gd name="connsiteY44" fmla="*/ 1159393 h 3271755"/>
                <a:gd name="connsiteX45" fmla="*/ 3676072 w 6230038"/>
                <a:gd name="connsiteY45" fmla="*/ 1202200 h 3271755"/>
                <a:gd name="connsiteX46" fmla="*/ 3676072 w 6230038"/>
                <a:gd name="connsiteY46" fmla="*/ 1246054 h 3271755"/>
                <a:gd name="connsiteX47" fmla="*/ 3682403 w 6230038"/>
                <a:gd name="connsiteY47" fmla="*/ 1279102 h 3271755"/>
                <a:gd name="connsiteX48" fmla="*/ 3677118 w 6230038"/>
                <a:gd name="connsiteY48" fmla="*/ 1342529 h 3271755"/>
                <a:gd name="connsiteX49" fmla="*/ 3650690 w 6230038"/>
                <a:gd name="connsiteY49" fmla="*/ 1379528 h 3271755"/>
                <a:gd name="connsiteX50" fmla="*/ 3587264 w 6230038"/>
                <a:gd name="connsiteY50" fmla="*/ 1421812 h 3271755"/>
                <a:gd name="connsiteX51" fmla="*/ 3544979 w 6230038"/>
                <a:gd name="connsiteY51" fmla="*/ 1453526 h 3271755"/>
                <a:gd name="connsiteX52" fmla="*/ 3381127 w 6230038"/>
                <a:gd name="connsiteY52" fmla="*/ 1453526 h 3271755"/>
                <a:gd name="connsiteX53" fmla="*/ 3206704 w 6230038"/>
                <a:gd name="connsiteY53" fmla="*/ 1427098 h 3271755"/>
                <a:gd name="connsiteX54" fmla="*/ 3106279 w 6230038"/>
                <a:gd name="connsiteY54" fmla="*/ 1437669 h 3271755"/>
                <a:gd name="connsiteX55" fmla="*/ 2968854 w 6230038"/>
                <a:gd name="connsiteY55" fmla="*/ 1437669 h 3271755"/>
                <a:gd name="connsiteX56" fmla="*/ 2815573 w 6230038"/>
                <a:gd name="connsiteY56" fmla="*/ 1442954 h 3271755"/>
                <a:gd name="connsiteX57" fmla="*/ 2715148 w 6230038"/>
                <a:gd name="connsiteY57" fmla="*/ 1474668 h 3271755"/>
                <a:gd name="connsiteX58" fmla="*/ 2546010 w 6230038"/>
                <a:gd name="connsiteY58" fmla="*/ 1543380 h 3271755"/>
                <a:gd name="connsiteX59" fmla="*/ 2387444 w 6230038"/>
                <a:gd name="connsiteY59" fmla="*/ 1612092 h 3271755"/>
                <a:gd name="connsiteX60" fmla="*/ 2318732 w 6230038"/>
                <a:gd name="connsiteY60" fmla="*/ 1643805 h 3271755"/>
                <a:gd name="connsiteX61" fmla="*/ 2287018 w 6230038"/>
                <a:gd name="connsiteY61" fmla="*/ 1670233 h 3271755"/>
                <a:gd name="connsiteX62" fmla="*/ 2271162 w 6230038"/>
                <a:gd name="connsiteY62" fmla="*/ 1670233 h 3271755"/>
                <a:gd name="connsiteX63" fmla="*/ 2197164 w 6230038"/>
                <a:gd name="connsiteY63" fmla="*/ 1686090 h 3271755"/>
                <a:gd name="connsiteX64" fmla="*/ 2144309 w 6230038"/>
                <a:gd name="connsiteY64" fmla="*/ 1691375 h 3271755"/>
                <a:gd name="connsiteX65" fmla="*/ 2043883 w 6230038"/>
                <a:gd name="connsiteY65" fmla="*/ 1723089 h 3271755"/>
                <a:gd name="connsiteX66" fmla="*/ 1848318 w 6230038"/>
                <a:gd name="connsiteY66" fmla="*/ 1818228 h 3271755"/>
                <a:gd name="connsiteX67" fmla="*/ 1721465 w 6230038"/>
                <a:gd name="connsiteY67" fmla="*/ 1929225 h 3271755"/>
                <a:gd name="connsiteX68" fmla="*/ 1594612 w 6230038"/>
                <a:gd name="connsiteY68" fmla="*/ 2061364 h 3271755"/>
                <a:gd name="connsiteX69" fmla="*/ 1541756 w 6230038"/>
                <a:gd name="connsiteY69" fmla="*/ 2156504 h 3271755"/>
                <a:gd name="connsiteX70" fmla="*/ 1515328 w 6230038"/>
                <a:gd name="connsiteY70" fmla="*/ 2225216 h 3271755"/>
                <a:gd name="connsiteX71" fmla="*/ 1531185 w 6230038"/>
                <a:gd name="connsiteY71" fmla="*/ 2346783 h 3271755"/>
                <a:gd name="connsiteX72" fmla="*/ 1573469 w 6230038"/>
                <a:gd name="connsiteY72" fmla="*/ 2447209 h 3271755"/>
                <a:gd name="connsiteX73" fmla="*/ 1642181 w 6230038"/>
                <a:gd name="connsiteY73" fmla="*/ 2510635 h 3271755"/>
                <a:gd name="connsiteX74" fmla="*/ 1689751 w 6230038"/>
                <a:gd name="connsiteY74" fmla="*/ 2537063 h 3271755"/>
                <a:gd name="connsiteX75" fmla="*/ 1747892 w 6230038"/>
                <a:gd name="connsiteY75" fmla="*/ 2595204 h 3271755"/>
                <a:gd name="connsiteX76" fmla="*/ 1747892 w 6230038"/>
                <a:gd name="connsiteY76" fmla="*/ 2595204 h 3271755"/>
                <a:gd name="connsiteX77" fmla="*/ 1832461 w 6230038"/>
                <a:gd name="connsiteY77" fmla="*/ 2632203 h 3271755"/>
                <a:gd name="connsiteX78" fmla="*/ 1927601 w 6230038"/>
                <a:gd name="connsiteY78" fmla="*/ 2621632 h 3271755"/>
                <a:gd name="connsiteX79" fmla="*/ 2080882 w 6230038"/>
                <a:gd name="connsiteY79" fmla="*/ 2653345 h 3271755"/>
                <a:gd name="connsiteX80" fmla="*/ 2244734 w 6230038"/>
                <a:gd name="connsiteY80" fmla="*/ 2685059 h 3271755"/>
                <a:gd name="connsiteX81" fmla="*/ 2445585 w 6230038"/>
                <a:gd name="connsiteY81" fmla="*/ 2727343 h 3271755"/>
                <a:gd name="connsiteX82" fmla="*/ 2635865 w 6230038"/>
                <a:gd name="connsiteY82" fmla="*/ 2764342 h 3271755"/>
                <a:gd name="connsiteX83" fmla="*/ 2783860 w 6230038"/>
                <a:gd name="connsiteY83" fmla="*/ 2790769 h 3271755"/>
                <a:gd name="connsiteX84" fmla="*/ 2905428 w 6230038"/>
                <a:gd name="connsiteY84" fmla="*/ 2848911 h 3271755"/>
                <a:gd name="connsiteX85" fmla="*/ 2968854 w 6230038"/>
                <a:gd name="connsiteY85" fmla="*/ 2933479 h 3271755"/>
                <a:gd name="connsiteX86" fmla="*/ 3026995 w 6230038"/>
                <a:gd name="connsiteY86" fmla="*/ 2996906 h 3271755"/>
                <a:gd name="connsiteX0" fmla="*/ 3026995 w 6230038"/>
                <a:gd name="connsiteY0" fmla="*/ 2996906 h 3219368"/>
                <a:gd name="connsiteX1" fmla="*/ 3044683 w 6230038"/>
                <a:gd name="connsiteY1" fmla="*/ 3023333 h 3219368"/>
                <a:gd name="connsiteX2" fmla="*/ 3048787 w 6230038"/>
                <a:gd name="connsiteY2" fmla="*/ 3049761 h 3219368"/>
                <a:gd name="connsiteX3" fmla="*/ 3041231 w 6230038"/>
                <a:gd name="connsiteY3" fmla="*/ 3081475 h 3219368"/>
                <a:gd name="connsiteX4" fmla="*/ 2924412 w 6230038"/>
                <a:gd name="connsiteY4" fmla="*/ 3137784 h 3219368"/>
                <a:gd name="connsiteX5" fmla="*/ 2776094 w 6230038"/>
                <a:gd name="connsiteY5" fmla="*/ 3195925 h 3219368"/>
                <a:gd name="connsiteX6" fmla="*/ 2551820 w 6230038"/>
                <a:gd name="connsiteY6" fmla="*/ 3219368 h 3219368"/>
                <a:gd name="connsiteX7" fmla="*/ 2222836 w 6230038"/>
                <a:gd name="connsiteY7" fmla="*/ 3101515 h 3219368"/>
                <a:gd name="connsiteX8" fmla="*/ 1944269 w 6230038"/>
                <a:gd name="connsiteY8" fmla="*/ 2985234 h 3219368"/>
                <a:gd name="connsiteX9" fmla="*/ 1752655 w 6230038"/>
                <a:gd name="connsiteY9" fmla="*/ 2902235 h 3219368"/>
                <a:gd name="connsiteX10" fmla="*/ 1498426 w 6230038"/>
                <a:gd name="connsiteY10" fmla="*/ 2804713 h 3219368"/>
                <a:gd name="connsiteX11" fmla="*/ 1286190 w 6230038"/>
                <a:gd name="connsiteY11" fmla="*/ 2728871 h 3219368"/>
                <a:gd name="connsiteX12" fmla="*/ 981777 w 6230038"/>
                <a:gd name="connsiteY12" fmla="*/ 2616580 h 3219368"/>
                <a:gd name="connsiteX13" fmla="*/ 759784 w 6230038"/>
                <a:gd name="connsiteY13" fmla="*/ 2530676 h 3219368"/>
                <a:gd name="connsiteX14" fmla="*/ 575313 w 6230038"/>
                <a:gd name="connsiteY14" fmla="*/ 2465158 h 3219368"/>
                <a:gd name="connsiteX15" fmla="*/ 392355 w 6230038"/>
                <a:gd name="connsiteY15" fmla="*/ 2408820 h 3219368"/>
                <a:gd name="connsiteX16" fmla="*/ 310457 w 6230038"/>
                <a:gd name="connsiteY16" fmla="*/ 2358869 h 3219368"/>
                <a:gd name="connsiteX17" fmla="*/ 108850 w 6230038"/>
                <a:gd name="connsiteY17" fmla="*/ 2278829 h 3219368"/>
                <a:gd name="connsiteX18" fmla="*/ 14811 w 6230038"/>
                <a:gd name="connsiteY18" fmla="*/ 2240260 h 3219368"/>
                <a:gd name="connsiteX19" fmla="*/ 0 w 6230038"/>
                <a:gd name="connsiteY19" fmla="*/ 2151218 h 3219368"/>
                <a:gd name="connsiteX20" fmla="*/ 1726750 w 6230038"/>
                <a:gd name="connsiteY20" fmla="*/ 1543380 h 3219368"/>
                <a:gd name="connsiteX21" fmla="*/ 3756401 w 6230038"/>
                <a:gd name="connsiteY21" fmla="*/ 835116 h 3219368"/>
                <a:gd name="connsiteX22" fmla="*/ 6108470 w 6230038"/>
                <a:gd name="connsiteY22" fmla="*/ 0 h 3219368"/>
                <a:gd name="connsiteX23" fmla="*/ 6182468 w 6230038"/>
                <a:gd name="connsiteY23" fmla="*/ 31713 h 3219368"/>
                <a:gd name="connsiteX24" fmla="*/ 6230038 w 6230038"/>
                <a:gd name="connsiteY24" fmla="*/ 58141 h 3219368"/>
                <a:gd name="connsiteX25" fmla="*/ 6045044 w 6230038"/>
                <a:gd name="connsiteY25" fmla="*/ 147995 h 3219368"/>
                <a:gd name="connsiteX26" fmla="*/ 5733196 w 6230038"/>
                <a:gd name="connsiteY26" fmla="*/ 301276 h 3219368"/>
                <a:gd name="connsiteX27" fmla="*/ 5389636 w 6230038"/>
                <a:gd name="connsiteY27" fmla="*/ 465128 h 3219368"/>
                <a:gd name="connsiteX28" fmla="*/ 5262783 w 6230038"/>
                <a:gd name="connsiteY28" fmla="*/ 517983 h 3219368"/>
                <a:gd name="connsiteX29" fmla="*/ 5194070 w 6230038"/>
                <a:gd name="connsiteY29" fmla="*/ 539126 h 3219368"/>
                <a:gd name="connsiteX30" fmla="*/ 5130644 w 6230038"/>
                <a:gd name="connsiteY30" fmla="*/ 581410 h 3219368"/>
                <a:gd name="connsiteX31" fmla="*/ 5088359 w 6230038"/>
                <a:gd name="connsiteY31" fmla="*/ 613123 h 3219368"/>
                <a:gd name="connsiteX32" fmla="*/ 5035504 w 6230038"/>
                <a:gd name="connsiteY32" fmla="*/ 613123 h 3219368"/>
                <a:gd name="connsiteX33" fmla="*/ 4913936 w 6230038"/>
                <a:gd name="connsiteY33" fmla="*/ 650122 h 3219368"/>
                <a:gd name="connsiteX34" fmla="*/ 4771227 w 6230038"/>
                <a:gd name="connsiteY34" fmla="*/ 702978 h 3219368"/>
                <a:gd name="connsiteX35" fmla="*/ 4475236 w 6230038"/>
                <a:gd name="connsiteY35" fmla="*/ 808689 h 3219368"/>
                <a:gd name="connsiteX36" fmla="*/ 4364239 w 6230038"/>
                <a:gd name="connsiteY36" fmla="*/ 835116 h 3219368"/>
                <a:gd name="connsiteX37" fmla="*/ 4321955 w 6230038"/>
                <a:gd name="connsiteY37" fmla="*/ 861544 h 3219368"/>
                <a:gd name="connsiteX38" fmla="*/ 4242672 w 6230038"/>
                <a:gd name="connsiteY38" fmla="*/ 887972 h 3219368"/>
                <a:gd name="connsiteX39" fmla="*/ 4173959 w 6230038"/>
                <a:gd name="connsiteY39" fmla="*/ 887972 h 3219368"/>
                <a:gd name="connsiteX40" fmla="*/ 4110533 w 6230038"/>
                <a:gd name="connsiteY40" fmla="*/ 898543 h 3219368"/>
                <a:gd name="connsiteX41" fmla="*/ 4057677 w 6230038"/>
                <a:gd name="connsiteY41" fmla="*/ 930256 h 3219368"/>
                <a:gd name="connsiteX42" fmla="*/ 3962538 w 6230038"/>
                <a:gd name="connsiteY42" fmla="*/ 993683 h 3219368"/>
                <a:gd name="connsiteX43" fmla="*/ 3834349 w 6230038"/>
                <a:gd name="connsiteY43" fmla="*/ 1075637 h 3219368"/>
                <a:gd name="connsiteX44" fmla="*/ 3703022 w 6230038"/>
                <a:gd name="connsiteY44" fmla="*/ 1159393 h 3219368"/>
                <a:gd name="connsiteX45" fmla="*/ 3676072 w 6230038"/>
                <a:gd name="connsiteY45" fmla="*/ 1202200 h 3219368"/>
                <a:gd name="connsiteX46" fmla="*/ 3676072 w 6230038"/>
                <a:gd name="connsiteY46" fmla="*/ 1246054 h 3219368"/>
                <a:gd name="connsiteX47" fmla="*/ 3682403 w 6230038"/>
                <a:gd name="connsiteY47" fmla="*/ 1279102 h 3219368"/>
                <a:gd name="connsiteX48" fmla="*/ 3677118 w 6230038"/>
                <a:gd name="connsiteY48" fmla="*/ 1342529 h 3219368"/>
                <a:gd name="connsiteX49" fmla="*/ 3650690 w 6230038"/>
                <a:gd name="connsiteY49" fmla="*/ 1379528 h 3219368"/>
                <a:gd name="connsiteX50" fmla="*/ 3587264 w 6230038"/>
                <a:gd name="connsiteY50" fmla="*/ 1421812 h 3219368"/>
                <a:gd name="connsiteX51" fmla="*/ 3544979 w 6230038"/>
                <a:gd name="connsiteY51" fmla="*/ 1453526 h 3219368"/>
                <a:gd name="connsiteX52" fmla="*/ 3381127 w 6230038"/>
                <a:gd name="connsiteY52" fmla="*/ 1453526 h 3219368"/>
                <a:gd name="connsiteX53" fmla="*/ 3206704 w 6230038"/>
                <a:gd name="connsiteY53" fmla="*/ 1427098 h 3219368"/>
                <a:gd name="connsiteX54" fmla="*/ 3106279 w 6230038"/>
                <a:gd name="connsiteY54" fmla="*/ 1437669 h 3219368"/>
                <a:gd name="connsiteX55" fmla="*/ 2968854 w 6230038"/>
                <a:gd name="connsiteY55" fmla="*/ 1437669 h 3219368"/>
                <a:gd name="connsiteX56" fmla="*/ 2815573 w 6230038"/>
                <a:gd name="connsiteY56" fmla="*/ 1442954 h 3219368"/>
                <a:gd name="connsiteX57" fmla="*/ 2715148 w 6230038"/>
                <a:gd name="connsiteY57" fmla="*/ 1474668 h 3219368"/>
                <a:gd name="connsiteX58" fmla="*/ 2546010 w 6230038"/>
                <a:gd name="connsiteY58" fmla="*/ 1543380 h 3219368"/>
                <a:gd name="connsiteX59" fmla="*/ 2387444 w 6230038"/>
                <a:gd name="connsiteY59" fmla="*/ 1612092 h 3219368"/>
                <a:gd name="connsiteX60" fmla="*/ 2318732 w 6230038"/>
                <a:gd name="connsiteY60" fmla="*/ 1643805 h 3219368"/>
                <a:gd name="connsiteX61" fmla="*/ 2287018 w 6230038"/>
                <a:gd name="connsiteY61" fmla="*/ 1670233 h 3219368"/>
                <a:gd name="connsiteX62" fmla="*/ 2271162 w 6230038"/>
                <a:gd name="connsiteY62" fmla="*/ 1670233 h 3219368"/>
                <a:gd name="connsiteX63" fmla="*/ 2197164 w 6230038"/>
                <a:gd name="connsiteY63" fmla="*/ 1686090 h 3219368"/>
                <a:gd name="connsiteX64" fmla="*/ 2144309 w 6230038"/>
                <a:gd name="connsiteY64" fmla="*/ 1691375 h 3219368"/>
                <a:gd name="connsiteX65" fmla="*/ 2043883 w 6230038"/>
                <a:gd name="connsiteY65" fmla="*/ 1723089 h 3219368"/>
                <a:gd name="connsiteX66" fmla="*/ 1848318 w 6230038"/>
                <a:gd name="connsiteY66" fmla="*/ 1818228 h 3219368"/>
                <a:gd name="connsiteX67" fmla="*/ 1721465 w 6230038"/>
                <a:gd name="connsiteY67" fmla="*/ 1929225 h 3219368"/>
                <a:gd name="connsiteX68" fmla="*/ 1594612 w 6230038"/>
                <a:gd name="connsiteY68" fmla="*/ 2061364 h 3219368"/>
                <a:gd name="connsiteX69" fmla="*/ 1541756 w 6230038"/>
                <a:gd name="connsiteY69" fmla="*/ 2156504 h 3219368"/>
                <a:gd name="connsiteX70" fmla="*/ 1515328 w 6230038"/>
                <a:gd name="connsiteY70" fmla="*/ 2225216 h 3219368"/>
                <a:gd name="connsiteX71" fmla="*/ 1531185 w 6230038"/>
                <a:gd name="connsiteY71" fmla="*/ 2346783 h 3219368"/>
                <a:gd name="connsiteX72" fmla="*/ 1573469 w 6230038"/>
                <a:gd name="connsiteY72" fmla="*/ 2447209 h 3219368"/>
                <a:gd name="connsiteX73" fmla="*/ 1642181 w 6230038"/>
                <a:gd name="connsiteY73" fmla="*/ 2510635 h 3219368"/>
                <a:gd name="connsiteX74" fmla="*/ 1689751 w 6230038"/>
                <a:gd name="connsiteY74" fmla="*/ 2537063 h 3219368"/>
                <a:gd name="connsiteX75" fmla="*/ 1747892 w 6230038"/>
                <a:gd name="connsiteY75" fmla="*/ 2595204 h 3219368"/>
                <a:gd name="connsiteX76" fmla="*/ 1747892 w 6230038"/>
                <a:gd name="connsiteY76" fmla="*/ 2595204 h 3219368"/>
                <a:gd name="connsiteX77" fmla="*/ 1832461 w 6230038"/>
                <a:gd name="connsiteY77" fmla="*/ 2632203 h 3219368"/>
                <a:gd name="connsiteX78" fmla="*/ 1927601 w 6230038"/>
                <a:gd name="connsiteY78" fmla="*/ 2621632 h 3219368"/>
                <a:gd name="connsiteX79" fmla="*/ 2080882 w 6230038"/>
                <a:gd name="connsiteY79" fmla="*/ 2653345 h 3219368"/>
                <a:gd name="connsiteX80" fmla="*/ 2244734 w 6230038"/>
                <a:gd name="connsiteY80" fmla="*/ 2685059 h 3219368"/>
                <a:gd name="connsiteX81" fmla="*/ 2445585 w 6230038"/>
                <a:gd name="connsiteY81" fmla="*/ 2727343 h 3219368"/>
                <a:gd name="connsiteX82" fmla="*/ 2635865 w 6230038"/>
                <a:gd name="connsiteY82" fmla="*/ 2764342 h 3219368"/>
                <a:gd name="connsiteX83" fmla="*/ 2783860 w 6230038"/>
                <a:gd name="connsiteY83" fmla="*/ 2790769 h 3219368"/>
                <a:gd name="connsiteX84" fmla="*/ 2905428 w 6230038"/>
                <a:gd name="connsiteY84" fmla="*/ 2848911 h 3219368"/>
                <a:gd name="connsiteX85" fmla="*/ 2968854 w 6230038"/>
                <a:gd name="connsiteY85" fmla="*/ 2933479 h 3219368"/>
                <a:gd name="connsiteX86" fmla="*/ 3026995 w 6230038"/>
                <a:gd name="connsiteY86" fmla="*/ 2996906 h 3219368"/>
                <a:gd name="connsiteX0" fmla="*/ 3026995 w 6230038"/>
                <a:gd name="connsiteY0" fmla="*/ 2996906 h 3224131"/>
                <a:gd name="connsiteX1" fmla="*/ 3044683 w 6230038"/>
                <a:gd name="connsiteY1" fmla="*/ 3023333 h 3224131"/>
                <a:gd name="connsiteX2" fmla="*/ 3048787 w 6230038"/>
                <a:gd name="connsiteY2" fmla="*/ 3049761 h 3224131"/>
                <a:gd name="connsiteX3" fmla="*/ 3041231 w 6230038"/>
                <a:gd name="connsiteY3" fmla="*/ 3081475 h 3224131"/>
                <a:gd name="connsiteX4" fmla="*/ 2924412 w 6230038"/>
                <a:gd name="connsiteY4" fmla="*/ 3137784 h 3224131"/>
                <a:gd name="connsiteX5" fmla="*/ 2776094 w 6230038"/>
                <a:gd name="connsiteY5" fmla="*/ 3195925 h 3224131"/>
                <a:gd name="connsiteX6" fmla="*/ 2537532 w 6230038"/>
                <a:gd name="connsiteY6" fmla="*/ 3224131 h 3224131"/>
                <a:gd name="connsiteX7" fmla="*/ 2222836 w 6230038"/>
                <a:gd name="connsiteY7" fmla="*/ 3101515 h 3224131"/>
                <a:gd name="connsiteX8" fmla="*/ 1944269 w 6230038"/>
                <a:gd name="connsiteY8" fmla="*/ 2985234 h 3224131"/>
                <a:gd name="connsiteX9" fmla="*/ 1752655 w 6230038"/>
                <a:gd name="connsiteY9" fmla="*/ 2902235 h 3224131"/>
                <a:gd name="connsiteX10" fmla="*/ 1498426 w 6230038"/>
                <a:gd name="connsiteY10" fmla="*/ 2804713 h 3224131"/>
                <a:gd name="connsiteX11" fmla="*/ 1286190 w 6230038"/>
                <a:gd name="connsiteY11" fmla="*/ 2728871 h 3224131"/>
                <a:gd name="connsiteX12" fmla="*/ 981777 w 6230038"/>
                <a:gd name="connsiteY12" fmla="*/ 2616580 h 3224131"/>
                <a:gd name="connsiteX13" fmla="*/ 759784 w 6230038"/>
                <a:gd name="connsiteY13" fmla="*/ 2530676 h 3224131"/>
                <a:gd name="connsiteX14" fmla="*/ 575313 w 6230038"/>
                <a:gd name="connsiteY14" fmla="*/ 2465158 h 3224131"/>
                <a:gd name="connsiteX15" fmla="*/ 392355 w 6230038"/>
                <a:gd name="connsiteY15" fmla="*/ 2408820 h 3224131"/>
                <a:gd name="connsiteX16" fmla="*/ 310457 w 6230038"/>
                <a:gd name="connsiteY16" fmla="*/ 2358869 h 3224131"/>
                <a:gd name="connsiteX17" fmla="*/ 108850 w 6230038"/>
                <a:gd name="connsiteY17" fmla="*/ 2278829 h 3224131"/>
                <a:gd name="connsiteX18" fmla="*/ 14811 w 6230038"/>
                <a:gd name="connsiteY18" fmla="*/ 2240260 h 3224131"/>
                <a:gd name="connsiteX19" fmla="*/ 0 w 6230038"/>
                <a:gd name="connsiteY19" fmla="*/ 2151218 h 3224131"/>
                <a:gd name="connsiteX20" fmla="*/ 1726750 w 6230038"/>
                <a:gd name="connsiteY20" fmla="*/ 1543380 h 3224131"/>
                <a:gd name="connsiteX21" fmla="*/ 3756401 w 6230038"/>
                <a:gd name="connsiteY21" fmla="*/ 835116 h 3224131"/>
                <a:gd name="connsiteX22" fmla="*/ 6108470 w 6230038"/>
                <a:gd name="connsiteY22" fmla="*/ 0 h 3224131"/>
                <a:gd name="connsiteX23" fmla="*/ 6182468 w 6230038"/>
                <a:gd name="connsiteY23" fmla="*/ 31713 h 3224131"/>
                <a:gd name="connsiteX24" fmla="*/ 6230038 w 6230038"/>
                <a:gd name="connsiteY24" fmla="*/ 58141 h 3224131"/>
                <a:gd name="connsiteX25" fmla="*/ 6045044 w 6230038"/>
                <a:gd name="connsiteY25" fmla="*/ 147995 h 3224131"/>
                <a:gd name="connsiteX26" fmla="*/ 5733196 w 6230038"/>
                <a:gd name="connsiteY26" fmla="*/ 301276 h 3224131"/>
                <a:gd name="connsiteX27" fmla="*/ 5389636 w 6230038"/>
                <a:gd name="connsiteY27" fmla="*/ 465128 h 3224131"/>
                <a:gd name="connsiteX28" fmla="*/ 5262783 w 6230038"/>
                <a:gd name="connsiteY28" fmla="*/ 517983 h 3224131"/>
                <a:gd name="connsiteX29" fmla="*/ 5194070 w 6230038"/>
                <a:gd name="connsiteY29" fmla="*/ 539126 h 3224131"/>
                <a:gd name="connsiteX30" fmla="*/ 5130644 w 6230038"/>
                <a:gd name="connsiteY30" fmla="*/ 581410 h 3224131"/>
                <a:gd name="connsiteX31" fmla="*/ 5088359 w 6230038"/>
                <a:gd name="connsiteY31" fmla="*/ 613123 h 3224131"/>
                <a:gd name="connsiteX32" fmla="*/ 5035504 w 6230038"/>
                <a:gd name="connsiteY32" fmla="*/ 613123 h 3224131"/>
                <a:gd name="connsiteX33" fmla="*/ 4913936 w 6230038"/>
                <a:gd name="connsiteY33" fmla="*/ 650122 h 3224131"/>
                <a:gd name="connsiteX34" fmla="*/ 4771227 w 6230038"/>
                <a:gd name="connsiteY34" fmla="*/ 702978 h 3224131"/>
                <a:gd name="connsiteX35" fmla="*/ 4475236 w 6230038"/>
                <a:gd name="connsiteY35" fmla="*/ 808689 h 3224131"/>
                <a:gd name="connsiteX36" fmla="*/ 4364239 w 6230038"/>
                <a:gd name="connsiteY36" fmla="*/ 835116 h 3224131"/>
                <a:gd name="connsiteX37" fmla="*/ 4321955 w 6230038"/>
                <a:gd name="connsiteY37" fmla="*/ 861544 h 3224131"/>
                <a:gd name="connsiteX38" fmla="*/ 4242672 w 6230038"/>
                <a:gd name="connsiteY38" fmla="*/ 887972 h 3224131"/>
                <a:gd name="connsiteX39" fmla="*/ 4173959 w 6230038"/>
                <a:gd name="connsiteY39" fmla="*/ 887972 h 3224131"/>
                <a:gd name="connsiteX40" fmla="*/ 4110533 w 6230038"/>
                <a:gd name="connsiteY40" fmla="*/ 898543 h 3224131"/>
                <a:gd name="connsiteX41" fmla="*/ 4057677 w 6230038"/>
                <a:gd name="connsiteY41" fmla="*/ 930256 h 3224131"/>
                <a:gd name="connsiteX42" fmla="*/ 3962538 w 6230038"/>
                <a:gd name="connsiteY42" fmla="*/ 993683 h 3224131"/>
                <a:gd name="connsiteX43" fmla="*/ 3834349 w 6230038"/>
                <a:gd name="connsiteY43" fmla="*/ 1075637 h 3224131"/>
                <a:gd name="connsiteX44" fmla="*/ 3703022 w 6230038"/>
                <a:gd name="connsiteY44" fmla="*/ 1159393 h 3224131"/>
                <a:gd name="connsiteX45" fmla="*/ 3676072 w 6230038"/>
                <a:gd name="connsiteY45" fmla="*/ 1202200 h 3224131"/>
                <a:gd name="connsiteX46" fmla="*/ 3676072 w 6230038"/>
                <a:gd name="connsiteY46" fmla="*/ 1246054 h 3224131"/>
                <a:gd name="connsiteX47" fmla="*/ 3682403 w 6230038"/>
                <a:gd name="connsiteY47" fmla="*/ 1279102 h 3224131"/>
                <a:gd name="connsiteX48" fmla="*/ 3677118 w 6230038"/>
                <a:gd name="connsiteY48" fmla="*/ 1342529 h 3224131"/>
                <a:gd name="connsiteX49" fmla="*/ 3650690 w 6230038"/>
                <a:gd name="connsiteY49" fmla="*/ 1379528 h 3224131"/>
                <a:gd name="connsiteX50" fmla="*/ 3587264 w 6230038"/>
                <a:gd name="connsiteY50" fmla="*/ 1421812 h 3224131"/>
                <a:gd name="connsiteX51" fmla="*/ 3544979 w 6230038"/>
                <a:gd name="connsiteY51" fmla="*/ 1453526 h 3224131"/>
                <a:gd name="connsiteX52" fmla="*/ 3381127 w 6230038"/>
                <a:gd name="connsiteY52" fmla="*/ 1453526 h 3224131"/>
                <a:gd name="connsiteX53" fmla="*/ 3206704 w 6230038"/>
                <a:gd name="connsiteY53" fmla="*/ 1427098 h 3224131"/>
                <a:gd name="connsiteX54" fmla="*/ 3106279 w 6230038"/>
                <a:gd name="connsiteY54" fmla="*/ 1437669 h 3224131"/>
                <a:gd name="connsiteX55" fmla="*/ 2968854 w 6230038"/>
                <a:gd name="connsiteY55" fmla="*/ 1437669 h 3224131"/>
                <a:gd name="connsiteX56" fmla="*/ 2815573 w 6230038"/>
                <a:gd name="connsiteY56" fmla="*/ 1442954 h 3224131"/>
                <a:gd name="connsiteX57" fmla="*/ 2715148 w 6230038"/>
                <a:gd name="connsiteY57" fmla="*/ 1474668 h 3224131"/>
                <a:gd name="connsiteX58" fmla="*/ 2546010 w 6230038"/>
                <a:gd name="connsiteY58" fmla="*/ 1543380 h 3224131"/>
                <a:gd name="connsiteX59" fmla="*/ 2387444 w 6230038"/>
                <a:gd name="connsiteY59" fmla="*/ 1612092 h 3224131"/>
                <a:gd name="connsiteX60" fmla="*/ 2318732 w 6230038"/>
                <a:gd name="connsiteY60" fmla="*/ 1643805 h 3224131"/>
                <a:gd name="connsiteX61" fmla="*/ 2287018 w 6230038"/>
                <a:gd name="connsiteY61" fmla="*/ 1670233 h 3224131"/>
                <a:gd name="connsiteX62" fmla="*/ 2271162 w 6230038"/>
                <a:gd name="connsiteY62" fmla="*/ 1670233 h 3224131"/>
                <a:gd name="connsiteX63" fmla="*/ 2197164 w 6230038"/>
                <a:gd name="connsiteY63" fmla="*/ 1686090 h 3224131"/>
                <a:gd name="connsiteX64" fmla="*/ 2144309 w 6230038"/>
                <a:gd name="connsiteY64" fmla="*/ 1691375 h 3224131"/>
                <a:gd name="connsiteX65" fmla="*/ 2043883 w 6230038"/>
                <a:gd name="connsiteY65" fmla="*/ 1723089 h 3224131"/>
                <a:gd name="connsiteX66" fmla="*/ 1848318 w 6230038"/>
                <a:gd name="connsiteY66" fmla="*/ 1818228 h 3224131"/>
                <a:gd name="connsiteX67" fmla="*/ 1721465 w 6230038"/>
                <a:gd name="connsiteY67" fmla="*/ 1929225 h 3224131"/>
                <a:gd name="connsiteX68" fmla="*/ 1594612 w 6230038"/>
                <a:gd name="connsiteY68" fmla="*/ 2061364 h 3224131"/>
                <a:gd name="connsiteX69" fmla="*/ 1541756 w 6230038"/>
                <a:gd name="connsiteY69" fmla="*/ 2156504 h 3224131"/>
                <a:gd name="connsiteX70" fmla="*/ 1515328 w 6230038"/>
                <a:gd name="connsiteY70" fmla="*/ 2225216 h 3224131"/>
                <a:gd name="connsiteX71" fmla="*/ 1531185 w 6230038"/>
                <a:gd name="connsiteY71" fmla="*/ 2346783 h 3224131"/>
                <a:gd name="connsiteX72" fmla="*/ 1573469 w 6230038"/>
                <a:gd name="connsiteY72" fmla="*/ 2447209 h 3224131"/>
                <a:gd name="connsiteX73" fmla="*/ 1642181 w 6230038"/>
                <a:gd name="connsiteY73" fmla="*/ 2510635 h 3224131"/>
                <a:gd name="connsiteX74" fmla="*/ 1689751 w 6230038"/>
                <a:gd name="connsiteY74" fmla="*/ 2537063 h 3224131"/>
                <a:gd name="connsiteX75" fmla="*/ 1747892 w 6230038"/>
                <a:gd name="connsiteY75" fmla="*/ 2595204 h 3224131"/>
                <a:gd name="connsiteX76" fmla="*/ 1747892 w 6230038"/>
                <a:gd name="connsiteY76" fmla="*/ 2595204 h 3224131"/>
                <a:gd name="connsiteX77" fmla="*/ 1832461 w 6230038"/>
                <a:gd name="connsiteY77" fmla="*/ 2632203 h 3224131"/>
                <a:gd name="connsiteX78" fmla="*/ 1927601 w 6230038"/>
                <a:gd name="connsiteY78" fmla="*/ 2621632 h 3224131"/>
                <a:gd name="connsiteX79" fmla="*/ 2080882 w 6230038"/>
                <a:gd name="connsiteY79" fmla="*/ 2653345 h 3224131"/>
                <a:gd name="connsiteX80" fmla="*/ 2244734 w 6230038"/>
                <a:gd name="connsiteY80" fmla="*/ 2685059 h 3224131"/>
                <a:gd name="connsiteX81" fmla="*/ 2445585 w 6230038"/>
                <a:gd name="connsiteY81" fmla="*/ 2727343 h 3224131"/>
                <a:gd name="connsiteX82" fmla="*/ 2635865 w 6230038"/>
                <a:gd name="connsiteY82" fmla="*/ 2764342 h 3224131"/>
                <a:gd name="connsiteX83" fmla="*/ 2783860 w 6230038"/>
                <a:gd name="connsiteY83" fmla="*/ 2790769 h 3224131"/>
                <a:gd name="connsiteX84" fmla="*/ 2905428 w 6230038"/>
                <a:gd name="connsiteY84" fmla="*/ 2848911 h 3224131"/>
                <a:gd name="connsiteX85" fmla="*/ 2968854 w 6230038"/>
                <a:gd name="connsiteY85" fmla="*/ 2933479 h 3224131"/>
                <a:gd name="connsiteX86" fmla="*/ 3026995 w 6230038"/>
                <a:gd name="connsiteY86" fmla="*/ 2996906 h 3224131"/>
                <a:gd name="connsiteX0" fmla="*/ 3026995 w 6230038"/>
                <a:gd name="connsiteY0" fmla="*/ 2996906 h 3224131"/>
                <a:gd name="connsiteX1" fmla="*/ 3044683 w 6230038"/>
                <a:gd name="connsiteY1" fmla="*/ 3023333 h 3224131"/>
                <a:gd name="connsiteX2" fmla="*/ 3048787 w 6230038"/>
                <a:gd name="connsiteY2" fmla="*/ 3049761 h 3224131"/>
                <a:gd name="connsiteX3" fmla="*/ 3041231 w 6230038"/>
                <a:gd name="connsiteY3" fmla="*/ 3081475 h 3224131"/>
                <a:gd name="connsiteX4" fmla="*/ 2924412 w 6230038"/>
                <a:gd name="connsiteY4" fmla="*/ 3137784 h 3224131"/>
                <a:gd name="connsiteX5" fmla="*/ 2759425 w 6230038"/>
                <a:gd name="connsiteY5" fmla="*/ 3157825 h 3224131"/>
                <a:gd name="connsiteX6" fmla="*/ 2537532 w 6230038"/>
                <a:gd name="connsiteY6" fmla="*/ 3224131 h 3224131"/>
                <a:gd name="connsiteX7" fmla="*/ 2222836 w 6230038"/>
                <a:gd name="connsiteY7" fmla="*/ 3101515 h 3224131"/>
                <a:gd name="connsiteX8" fmla="*/ 1944269 w 6230038"/>
                <a:gd name="connsiteY8" fmla="*/ 2985234 h 3224131"/>
                <a:gd name="connsiteX9" fmla="*/ 1752655 w 6230038"/>
                <a:gd name="connsiteY9" fmla="*/ 2902235 h 3224131"/>
                <a:gd name="connsiteX10" fmla="*/ 1498426 w 6230038"/>
                <a:gd name="connsiteY10" fmla="*/ 2804713 h 3224131"/>
                <a:gd name="connsiteX11" fmla="*/ 1286190 w 6230038"/>
                <a:gd name="connsiteY11" fmla="*/ 2728871 h 3224131"/>
                <a:gd name="connsiteX12" fmla="*/ 981777 w 6230038"/>
                <a:gd name="connsiteY12" fmla="*/ 2616580 h 3224131"/>
                <a:gd name="connsiteX13" fmla="*/ 759784 w 6230038"/>
                <a:gd name="connsiteY13" fmla="*/ 2530676 h 3224131"/>
                <a:gd name="connsiteX14" fmla="*/ 575313 w 6230038"/>
                <a:gd name="connsiteY14" fmla="*/ 2465158 h 3224131"/>
                <a:gd name="connsiteX15" fmla="*/ 392355 w 6230038"/>
                <a:gd name="connsiteY15" fmla="*/ 2408820 h 3224131"/>
                <a:gd name="connsiteX16" fmla="*/ 310457 w 6230038"/>
                <a:gd name="connsiteY16" fmla="*/ 2358869 h 3224131"/>
                <a:gd name="connsiteX17" fmla="*/ 108850 w 6230038"/>
                <a:gd name="connsiteY17" fmla="*/ 2278829 h 3224131"/>
                <a:gd name="connsiteX18" fmla="*/ 14811 w 6230038"/>
                <a:gd name="connsiteY18" fmla="*/ 2240260 h 3224131"/>
                <a:gd name="connsiteX19" fmla="*/ 0 w 6230038"/>
                <a:gd name="connsiteY19" fmla="*/ 2151218 h 3224131"/>
                <a:gd name="connsiteX20" fmla="*/ 1726750 w 6230038"/>
                <a:gd name="connsiteY20" fmla="*/ 1543380 h 3224131"/>
                <a:gd name="connsiteX21" fmla="*/ 3756401 w 6230038"/>
                <a:gd name="connsiteY21" fmla="*/ 835116 h 3224131"/>
                <a:gd name="connsiteX22" fmla="*/ 6108470 w 6230038"/>
                <a:gd name="connsiteY22" fmla="*/ 0 h 3224131"/>
                <a:gd name="connsiteX23" fmla="*/ 6182468 w 6230038"/>
                <a:gd name="connsiteY23" fmla="*/ 31713 h 3224131"/>
                <a:gd name="connsiteX24" fmla="*/ 6230038 w 6230038"/>
                <a:gd name="connsiteY24" fmla="*/ 58141 h 3224131"/>
                <a:gd name="connsiteX25" fmla="*/ 6045044 w 6230038"/>
                <a:gd name="connsiteY25" fmla="*/ 147995 h 3224131"/>
                <a:gd name="connsiteX26" fmla="*/ 5733196 w 6230038"/>
                <a:gd name="connsiteY26" fmla="*/ 301276 h 3224131"/>
                <a:gd name="connsiteX27" fmla="*/ 5389636 w 6230038"/>
                <a:gd name="connsiteY27" fmla="*/ 465128 h 3224131"/>
                <a:gd name="connsiteX28" fmla="*/ 5262783 w 6230038"/>
                <a:gd name="connsiteY28" fmla="*/ 517983 h 3224131"/>
                <a:gd name="connsiteX29" fmla="*/ 5194070 w 6230038"/>
                <a:gd name="connsiteY29" fmla="*/ 539126 h 3224131"/>
                <a:gd name="connsiteX30" fmla="*/ 5130644 w 6230038"/>
                <a:gd name="connsiteY30" fmla="*/ 581410 h 3224131"/>
                <a:gd name="connsiteX31" fmla="*/ 5088359 w 6230038"/>
                <a:gd name="connsiteY31" fmla="*/ 613123 h 3224131"/>
                <a:gd name="connsiteX32" fmla="*/ 5035504 w 6230038"/>
                <a:gd name="connsiteY32" fmla="*/ 613123 h 3224131"/>
                <a:gd name="connsiteX33" fmla="*/ 4913936 w 6230038"/>
                <a:gd name="connsiteY33" fmla="*/ 650122 h 3224131"/>
                <a:gd name="connsiteX34" fmla="*/ 4771227 w 6230038"/>
                <a:gd name="connsiteY34" fmla="*/ 702978 h 3224131"/>
                <a:gd name="connsiteX35" fmla="*/ 4475236 w 6230038"/>
                <a:gd name="connsiteY35" fmla="*/ 808689 h 3224131"/>
                <a:gd name="connsiteX36" fmla="*/ 4364239 w 6230038"/>
                <a:gd name="connsiteY36" fmla="*/ 835116 h 3224131"/>
                <a:gd name="connsiteX37" fmla="*/ 4321955 w 6230038"/>
                <a:gd name="connsiteY37" fmla="*/ 861544 h 3224131"/>
                <a:gd name="connsiteX38" fmla="*/ 4242672 w 6230038"/>
                <a:gd name="connsiteY38" fmla="*/ 887972 h 3224131"/>
                <a:gd name="connsiteX39" fmla="*/ 4173959 w 6230038"/>
                <a:gd name="connsiteY39" fmla="*/ 887972 h 3224131"/>
                <a:gd name="connsiteX40" fmla="*/ 4110533 w 6230038"/>
                <a:gd name="connsiteY40" fmla="*/ 898543 h 3224131"/>
                <a:gd name="connsiteX41" fmla="*/ 4057677 w 6230038"/>
                <a:gd name="connsiteY41" fmla="*/ 930256 h 3224131"/>
                <a:gd name="connsiteX42" fmla="*/ 3962538 w 6230038"/>
                <a:gd name="connsiteY42" fmla="*/ 993683 h 3224131"/>
                <a:gd name="connsiteX43" fmla="*/ 3834349 w 6230038"/>
                <a:gd name="connsiteY43" fmla="*/ 1075637 h 3224131"/>
                <a:gd name="connsiteX44" fmla="*/ 3703022 w 6230038"/>
                <a:gd name="connsiteY44" fmla="*/ 1159393 h 3224131"/>
                <a:gd name="connsiteX45" fmla="*/ 3676072 w 6230038"/>
                <a:gd name="connsiteY45" fmla="*/ 1202200 h 3224131"/>
                <a:gd name="connsiteX46" fmla="*/ 3676072 w 6230038"/>
                <a:gd name="connsiteY46" fmla="*/ 1246054 h 3224131"/>
                <a:gd name="connsiteX47" fmla="*/ 3682403 w 6230038"/>
                <a:gd name="connsiteY47" fmla="*/ 1279102 h 3224131"/>
                <a:gd name="connsiteX48" fmla="*/ 3677118 w 6230038"/>
                <a:gd name="connsiteY48" fmla="*/ 1342529 h 3224131"/>
                <a:gd name="connsiteX49" fmla="*/ 3650690 w 6230038"/>
                <a:gd name="connsiteY49" fmla="*/ 1379528 h 3224131"/>
                <a:gd name="connsiteX50" fmla="*/ 3587264 w 6230038"/>
                <a:gd name="connsiteY50" fmla="*/ 1421812 h 3224131"/>
                <a:gd name="connsiteX51" fmla="*/ 3544979 w 6230038"/>
                <a:gd name="connsiteY51" fmla="*/ 1453526 h 3224131"/>
                <a:gd name="connsiteX52" fmla="*/ 3381127 w 6230038"/>
                <a:gd name="connsiteY52" fmla="*/ 1453526 h 3224131"/>
                <a:gd name="connsiteX53" fmla="*/ 3206704 w 6230038"/>
                <a:gd name="connsiteY53" fmla="*/ 1427098 h 3224131"/>
                <a:gd name="connsiteX54" fmla="*/ 3106279 w 6230038"/>
                <a:gd name="connsiteY54" fmla="*/ 1437669 h 3224131"/>
                <a:gd name="connsiteX55" fmla="*/ 2968854 w 6230038"/>
                <a:gd name="connsiteY55" fmla="*/ 1437669 h 3224131"/>
                <a:gd name="connsiteX56" fmla="*/ 2815573 w 6230038"/>
                <a:gd name="connsiteY56" fmla="*/ 1442954 h 3224131"/>
                <a:gd name="connsiteX57" fmla="*/ 2715148 w 6230038"/>
                <a:gd name="connsiteY57" fmla="*/ 1474668 h 3224131"/>
                <a:gd name="connsiteX58" fmla="*/ 2546010 w 6230038"/>
                <a:gd name="connsiteY58" fmla="*/ 1543380 h 3224131"/>
                <a:gd name="connsiteX59" fmla="*/ 2387444 w 6230038"/>
                <a:gd name="connsiteY59" fmla="*/ 1612092 h 3224131"/>
                <a:gd name="connsiteX60" fmla="*/ 2318732 w 6230038"/>
                <a:gd name="connsiteY60" fmla="*/ 1643805 h 3224131"/>
                <a:gd name="connsiteX61" fmla="*/ 2287018 w 6230038"/>
                <a:gd name="connsiteY61" fmla="*/ 1670233 h 3224131"/>
                <a:gd name="connsiteX62" fmla="*/ 2271162 w 6230038"/>
                <a:gd name="connsiteY62" fmla="*/ 1670233 h 3224131"/>
                <a:gd name="connsiteX63" fmla="*/ 2197164 w 6230038"/>
                <a:gd name="connsiteY63" fmla="*/ 1686090 h 3224131"/>
                <a:gd name="connsiteX64" fmla="*/ 2144309 w 6230038"/>
                <a:gd name="connsiteY64" fmla="*/ 1691375 h 3224131"/>
                <a:gd name="connsiteX65" fmla="*/ 2043883 w 6230038"/>
                <a:gd name="connsiteY65" fmla="*/ 1723089 h 3224131"/>
                <a:gd name="connsiteX66" fmla="*/ 1848318 w 6230038"/>
                <a:gd name="connsiteY66" fmla="*/ 1818228 h 3224131"/>
                <a:gd name="connsiteX67" fmla="*/ 1721465 w 6230038"/>
                <a:gd name="connsiteY67" fmla="*/ 1929225 h 3224131"/>
                <a:gd name="connsiteX68" fmla="*/ 1594612 w 6230038"/>
                <a:gd name="connsiteY68" fmla="*/ 2061364 h 3224131"/>
                <a:gd name="connsiteX69" fmla="*/ 1541756 w 6230038"/>
                <a:gd name="connsiteY69" fmla="*/ 2156504 h 3224131"/>
                <a:gd name="connsiteX70" fmla="*/ 1515328 w 6230038"/>
                <a:gd name="connsiteY70" fmla="*/ 2225216 h 3224131"/>
                <a:gd name="connsiteX71" fmla="*/ 1531185 w 6230038"/>
                <a:gd name="connsiteY71" fmla="*/ 2346783 h 3224131"/>
                <a:gd name="connsiteX72" fmla="*/ 1573469 w 6230038"/>
                <a:gd name="connsiteY72" fmla="*/ 2447209 h 3224131"/>
                <a:gd name="connsiteX73" fmla="*/ 1642181 w 6230038"/>
                <a:gd name="connsiteY73" fmla="*/ 2510635 h 3224131"/>
                <a:gd name="connsiteX74" fmla="*/ 1689751 w 6230038"/>
                <a:gd name="connsiteY74" fmla="*/ 2537063 h 3224131"/>
                <a:gd name="connsiteX75" fmla="*/ 1747892 w 6230038"/>
                <a:gd name="connsiteY75" fmla="*/ 2595204 h 3224131"/>
                <a:gd name="connsiteX76" fmla="*/ 1747892 w 6230038"/>
                <a:gd name="connsiteY76" fmla="*/ 2595204 h 3224131"/>
                <a:gd name="connsiteX77" fmla="*/ 1832461 w 6230038"/>
                <a:gd name="connsiteY77" fmla="*/ 2632203 h 3224131"/>
                <a:gd name="connsiteX78" fmla="*/ 1927601 w 6230038"/>
                <a:gd name="connsiteY78" fmla="*/ 2621632 h 3224131"/>
                <a:gd name="connsiteX79" fmla="*/ 2080882 w 6230038"/>
                <a:gd name="connsiteY79" fmla="*/ 2653345 h 3224131"/>
                <a:gd name="connsiteX80" fmla="*/ 2244734 w 6230038"/>
                <a:gd name="connsiteY80" fmla="*/ 2685059 h 3224131"/>
                <a:gd name="connsiteX81" fmla="*/ 2445585 w 6230038"/>
                <a:gd name="connsiteY81" fmla="*/ 2727343 h 3224131"/>
                <a:gd name="connsiteX82" fmla="*/ 2635865 w 6230038"/>
                <a:gd name="connsiteY82" fmla="*/ 2764342 h 3224131"/>
                <a:gd name="connsiteX83" fmla="*/ 2783860 w 6230038"/>
                <a:gd name="connsiteY83" fmla="*/ 2790769 h 3224131"/>
                <a:gd name="connsiteX84" fmla="*/ 2905428 w 6230038"/>
                <a:gd name="connsiteY84" fmla="*/ 2848911 h 3224131"/>
                <a:gd name="connsiteX85" fmla="*/ 2968854 w 6230038"/>
                <a:gd name="connsiteY85" fmla="*/ 2933479 h 3224131"/>
                <a:gd name="connsiteX86" fmla="*/ 3026995 w 6230038"/>
                <a:gd name="connsiteY86" fmla="*/ 2996906 h 3224131"/>
                <a:gd name="connsiteX0" fmla="*/ 3026995 w 6230038"/>
                <a:gd name="connsiteY0" fmla="*/ 2996906 h 3224131"/>
                <a:gd name="connsiteX1" fmla="*/ 3044683 w 6230038"/>
                <a:gd name="connsiteY1" fmla="*/ 3023333 h 3224131"/>
                <a:gd name="connsiteX2" fmla="*/ 3048787 w 6230038"/>
                <a:gd name="connsiteY2" fmla="*/ 3049761 h 3224131"/>
                <a:gd name="connsiteX3" fmla="*/ 3041231 w 6230038"/>
                <a:gd name="connsiteY3" fmla="*/ 3081475 h 3224131"/>
                <a:gd name="connsiteX4" fmla="*/ 2945844 w 6230038"/>
                <a:gd name="connsiteY4" fmla="*/ 3087778 h 3224131"/>
                <a:gd name="connsiteX5" fmla="*/ 2759425 w 6230038"/>
                <a:gd name="connsiteY5" fmla="*/ 3157825 h 3224131"/>
                <a:gd name="connsiteX6" fmla="*/ 2537532 w 6230038"/>
                <a:gd name="connsiteY6" fmla="*/ 3224131 h 3224131"/>
                <a:gd name="connsiteX7" fmla="*/ 2222836 w 6230038"/>
                <a:gd name="connsiteY7" fmla="*/ 3101515 h 3224131"/>
                <a:gd name="connsiteX8" fmla="*/ 1944269 w 6230038"/>
                <a:gd name="connsiteY8" fmla="*/ 2985234 h 3224131"/>
                <a:gd name="connsiteX9" fmla="*/ 1752655 w 6230038"/>
                <a:gd name="connsiteY9" fmla="*/ 2902235 h 3224131"/>
                <a:gd name="connsiteX10" fmla="*/ 1498426 w 6230038"/>
                <a:gd name="connsiteY10" fmla="*/ 2804713 h 3224131"/>
                <a:gd name="connsiteX11" fmla="*/ 1286190 w 6230038"/>
                <a:gd name="connsiteY11" fmla="*/ 2728871 h 3224131"/>
                <a:gd name="connsiteX12" fmla="*/ 981777 w 6230038"/>
                <a:gd name="connsiteY12" fmla="*/ 2616580 h 3224131"/>
                <a:gd name="connsiteX13" fmla="*/ 759784 w 6230038"/>
                <a:gd name="connsiteY13" fmla="*/ 2530676 h 3224131"/>
                <a:gd name="connsiteX14" fmla="*/ 575313 w 6230038"/>
                <a:gd name="connsiteY14" fmla="*/ 2465158 h 3224131"/>
                <a:gd name="connsiteX15" fmla="*/ 392355 w 6230038"/>
                <a:gd name="connsiteY15" fmla="*/ 2408820 h 3224131"/>
                <a:gd name="connsiteX16" fmla="*/ 310457 w 6230038"/>
                <a:gd name="connsiteY16" fmla="*/ 2358869 h 3224131"/>
                <a:gd name="connsiteX17" fmla="*/ 108850 w 6230038"/>
                <a:gd name="connsiteY17" fmla="*/ 2278829 h 3224131"/>
                <a:gd name="connsiteX18" fmla="*/ 14811 w 6230038"/>
                <a:gd name="connsiteY18" fmla="*/ 2240260 h 3224131"/>
                <a:gd name="connsiteX19" fmla="*/ 0 w 6230038"/>
                <a:gd name="connsiteY19" fmla="*/ 2151218 h 3224131"/>
                <a:gd name="connsiteX20" fmla="*/ 1726750 w 6230038"/>
                <a:gd name="connsiteY20" fmla="*/ 1543380 h 3224131"/>
                <a:gd name="connsiteX21" fmla="*/ 3756401 w 6230038"/>
                <a:gd name="connsiteY21" fmla="*/ 835116 h 3224131"/>
                <a:gd name="connsiteX22" fmla="*/ 6108470 w 6230038"/>
                <a:gd name="connsiteY22" fmla="*/ 0 h 3224131"/>
                <a:gd name="connsiteX23" fmla="*/ 6182468 w 6230038"/>
                <a:gd name="connsiteY23" fmla="*/ 31713 h 3224131"/>
                <a:gd name="connsiteX24" fmla="*/ 6230038 w 6230038"/>
                <a:gd name="connsiteY24" fmla="*/ 58141 h 3224131"/>
                <a:gd name="connsiteX25" fmla="*/ 6045044 w 6230038"/>
                <a:gd name="connsiteY25" fmla="*/ 147995 h 3224131"/>
                <a:gd name="connsiteX26" fmla="*/ 5733196 w 6230038"/>
                <a:gd name="connsiteY26" fmla="*/ 301276 h 3224131"/>
                <a:gd name="connsiteX27" fmla="*/ 5389636 w 6230038"/>
                <a:gd name="connsiteY27" fmla="*/ 465128 h 3224131"/>
                <a:gd name="connsiteX28" fmla="*/ 5262783 w 6230038"/>
                <a:gd name="connsiteY28" fmla="*/ 517983 h 3224131"/>
                <a:gd name="connsiteX29" fmla="*/ 5194070 w 6230038"/>
                <a:gd name="connsiteY29" fmla="*/ 539126 h 3224131"/>
                <a:gd name="connsiteX30" fmla="*/ 5130644 w 6230038"/>
                <a:gd name="connsiteY30" fmla="*/ 581410 h 3224131"/>
                <a:gd name="connsiteX31" fmla="*/ 5088359 w 6230038"/>
                <a:gd name="connsiteY31" fmla="*/ 613123 h 3224131"/>
                <a:gd name="connsiteX32" fmla="*/ 5035504 w 6230038"/>
                <a:gd name="connsiteY32" fmla="*/ 613123 h 3224131"/>
                <a:gd name="connsiteX33" fmla="*/ 4913936 w 6230038"/>
                <a:gd name="connsiteY33" fmla="*/ 650122 h 3224131"/>
                <a:gd name="connsiteX34" fmla="*/ 4771227 w 6230038"/>
                <a:gd name="connsiteY34" fmla="*/ 702978 h 3224131"/>
                <a:gd name="connsiteX35" fmla="*/ 4475236 w 6230038"/>
                <a:gd name="connsiteY35" fmla="*/ 808689 h 3224131"/>
                <a:gd name="connsiteX36" fmla="*/ 4364239 w 6230038"/>
                <a:gd name="connsiteY36" fmla="*/ 835116 h 3224131"/>
                <a:gd name="connsiteX37" fmla="*/ 4321955 w 6230038"/>
                <a:gd name="connsiteY37" fmla="*/ 861544 h 3224131"/>
                <a:gd name="connsiteX38" fmla="*/ 4242672 w 6230038"/>
                <a:gd name="connsiteY38" fmla="*/ 887972 h 3224131"/>
                <a:gd name="connsiteX39" fmla="*/ 4173959 w 6230038"/>
                <a:gd name="connsiteY39" fmla="*/ 887972 h 3224131"/>
                <a:gd name="connsiteX40" fmla="*/ 4110533 w 6230038"/>
                <a:gd name="connsiteY40" fmla="*/ 898543 h 3224131"/>
                <a:gd name="connsiteX41" fmla="*/ 4057677 w 6230038"/>
                <a:gd name="connsiteY41" fmla="*/ 930256 h 3224131"/>
                <a:gd name="connsiteX42" fmla="*/ 3962538 w 6230038"/>
                <a:gd name="connsiteY42" fmla="*/ 993683 h 3224131"/>
                <a:gd name="connsiteX43" fmla="*/ 3834349 w 6230038"/>
                <a:gd name="connsiteY43" fmla="*/ 1075637 h 3224131"/>
                <a:gd name="connsiteX44" fmla="*/ 3703022 w 6230038"/>
                <a:gd name="connsiteY44" fmla="*/ 1159393 h 3224131"/>
                <a:gd name="connsiteX45" fmla="*/ 3676072 w 6230038"/>
                <a:gd name="connsiteY45" fmla="*/ 1202200 h 3224131"/>
                <a:gd name="connsiteX46" fmla="*/ 3676072 w 6230038"/>
                <a:gd name="connsiteY46" fmla="*/ 1246054 h 3224131"/>
                <a:gd name="connsiteX47" fmla="*/ 3682403 w 6230038"/>
                <a:gd name="connsiteY47" fmla="*/ 1279102 h 3224131"/>
                <a:gd name="connsiteX48" fmla="*/ 3677118 w 6230038"/>
                <a:gd name="connsiteY48" fmla="*/ 1342529 h 3224131"/>
                <a:gd name="connsiteX49" fmla="*/ 3650690 w 6230038"/>
                <a:gd name="connsiteY49" fmla="*/ 1379528 h 3224131"/>
                <a:gd name="connsiteX50" fmla="*/ 3587264 w 6230038"/>
                <a:gd name="connsiteY50" fmla="*/ 1421812 h 3224131"/>
                <a:gd name="connsiteX51" fmla="*/ 3544979 w 6230038"/>
                <a:gd name="connsiteY51" fmla="*/ 1453526 h 3224131"/>
                <a:gd name="connsiteX52" fmla="*/ 3381127 w 6230038"/>
                <a:gd name="connsiteY52" fmla="*/ 1453526 h 3224131"/>
                <a:gd name="connsiteX53" fmla="*/ 3206704 w 6230038"/>
                <a:gd name="connsiteY53" fmla="*/ 1427098 h 3224131"/>
                <a:gd name="connsiteX54" fmla="*/ 3106279 w 6230038"/>
                <a:gd name="connsiteY54" fmla="*/ 1437669 h 3224131"/>
                <a:gd name="connsiteX55" fmla="*/ 2968854 w 6230038"/>
                <a:gd name="connsiteY55" fmla="*/ 1437669 h 3224131"/>
                <a:gd name="connsiteX56" fmla="*/ 2815573 w 6230038"/>
                <a:gd name="connsiteY56" fmla="*/ 1442954 h 3224131"/>
                <a:gd name="connsiteX57" fmla="*/ 2715148 w 6230038"/>
                <a:gd name="connsiteY57" fmla="*/ 1474668 h 3224131"/>
                <a:gd name="connsiteX58" fmla="*/ 2546010 w 6230038"/>
                <a:gd name="connsiteY58" fmla="*/ 1543380 h 3224131"/>
                <a:gd name="connsiteX59" fmla="*/ 2387444 w 6230038"/>
                <a:gd name="connsiteY59" fmla="*/ 1612092 h 3224131"/>
                <a:gd name="connsiteX60" fmla="*/ 2318732 w 6230038"/>
                <a:gd name="connsiteY60" fmla="*/ 1643805 h 3224131"/>
                <a:gd name="connsiteX61" fmla="*/ 2287018 w 6230038"/>
                <a:gd name="connsiteY61" fmla="*/ 1670233 h 3224131"/>
                <a:gd name="connsiteX62" fmla="*/ 2271162 w 6230038"/>
                <a:gd name="connsiteY62" fmla="*/ 1670233 h 3224131"/>
                <a:gd name="connsiteX63" fmla="*/ 2197164 w 6230038"/>
                <a:gd name="connsiteY63" fmla="*/ 1686090 h 3224131"/>
                <a:gd name="connsiteX64" fmla="*/ 2144309 w 6230038"/>
                <a:gd name="connsiteY64" fmla="*/ 1691375 h 3224131"/>
                <a:gd name="connsiteX65" fmla="*/ 2043883 w 6230038"/>
                <a:gd name="connsiteY65" fmla="*/ 1723089 h 3224131"/>
                <a:gd name="connsiteX66" fmla="*/ 1848318 w 6230038"/>
                <a:gd name="connsiteY66" fmla="*/ 1818228 h 3224131"/>
                <a:gd name="connsiteX67" fmla="*/ 1721465 w 6230038"/>
                <a:gd name="connsiteY67" fmla="*/ 1929225 h 3224131"/>
                <a:gd name="connsiteX68" fmla="*/ 1594612 w 6230038"/>
                <a:gd name="connsiteY68" fmla="*/ 2061364 h 3224131"/>
                <a:gd name="connsiteX69" fmla="*/ 1541756 w 6230038"/>
                <a:gd name="connsiteY69" fmla="*/ 2156504 h 3224131"/>
                <a:gd name="connsiteX70" fmla="*/ 1515328 w 6230038"/>
                <a:gd name="connsiteY70" fmla="*/ 2225216 h 3224131"/>
                <a:gd name="connsiteX71" fmla="*/ 1531185 w 6230038"/>
                <a:gd name="connsiteY71" fmla="*/ 2346783 h 3224131"/>
                <a:gd name="connsiteX72" fmla="*/ 1573469 w 6230038"/>
                <a:gd name="connsiteY72" fmla="*/ 2447209 h 3224131"/>
                <a:gd name="connsiteX73" fmla="*/ 1642181 w 6230038"/>
                <a:gd name="connsiteY73" fmla="*/ 2510635 h 3224131"/>
                <a:gd name="connsiteX74" fmla="*/ 1689751 w 6230038"/>
                <a:gd name="connsiteY74" fmla="*/ 2537063 h 3224131"/>
                <a:gd name="connsiteX75" fmla="*/ 1747892 w 6230038"/>
                <a:gd name="connsiteY75" fmla="*/ 2595204 h 3224131"/>
                <a:gd name="connsiteX76" fmla="*/ 1747892 w 6230038"/>
                <a:gd name="connsiteY76" fmla="*/ 2595204 h 3224131"/>
                <a:gd name="connsiteX77" fmla="*/ 1832461 w 6230038"/>
                <a:gd name="connsiteY77" fmla="*/ 2632203 h 3224131"/>
                <a:gd name="connsiteX78" fmla="*/ 1927601 w 6230038"/>
                <a:gd name="connsiteY78" fmla="*/ 2621632 h 3224131"/>
                <a:gd name="connsiteX79" fmla="*/ 2080882 w 6230038"/>
                <a:gd name="connsiteY79" fmla="*/ 2653345 h 3224131"/>
                <a:gd name="connsiteX80" fmla="*/ 2244734 w 6230038"/>
                <a:gd name="connsiteY80" fmla="*/ 2685059 h 3224131"/>
                <a:gd name="connsiteX81" fmla="*/ 2445585 w 6230038"/>
                <a:gd name="connsiteY81" fmla="*/ 2727343 h 3224131"/>
                <a:gd name="connsiteX82" fmla="*/ 2635865 w 6230038"/>
                <a:gd name="connsiteY82" fmla="*/ 2764342 h 3224131"/>
                <a:gd name="connsiteX83" fmla="*/ 2783860 w 6230038"/>
                <a:gd name="connsiteY83" fmla="*/ 2790769 h 3224131"/>
                <a:gd name="connsiteX84" fmla="*/ 2905428 w 6230038"/>
                <a:gd name="connsiteY84" fmla="*/ 2848911 h 3224131"/>
                <a:gd name="connsiteX85" fmla="*/ 2968854 w 6230038"/>
                <a:gd name="connsiteY85" fmla="*/ 2933479 h 3224131"/>
                <a:gd name="connsiteX86" fmla="*/ 3026995 w 6230038"/>
                <a:gd name="connsiteY86" fmla="*/ 2996906 h 3224131"/>
                <a:gd name="connsiteX0" fmla="*/ 3026995 w 6230038"/>
                <a:gd name="connsiteY0" fmla="*/ 2996906 h 3224131"/>
                <a:gd name="connsiteX1" fmla="*/ 3044683 w 6230038"/>
                <a:gd name="connsiteY1" fmla="*/ 3023333 h 3224131"/>
                <a:gd name="connsiteX2" fmla="*/ 3048787 w 6230038"/>
                <a:gd name="connsiteY2" fmla="*/ 3049761 h 3224131"/>
                <a:gd name="connsiteX3" fmla="*/ 3048374 w 6230038"/>
                <a:gd name="connsiteY3" fmla="*/ 3069569 h 3224131"/>
                <a:gd name="connsiteX4" fmla="*/ 2945844 w 6230038"/>
                <a:gd name="connsiteY4" fmla="*/ 3087778 h 3224131"/>
                <a:gd name="connsiteX5" fmla="*/ 2759425 w 6230038"/>
                <a:gd name="connsiteY5" fmla="*/ 3157825 h 3224131"/>
                <a:gd name="connsiteX6" fmla="*/ 2537532 w 6230038"/>
                <a:gd name="connsiteY6" fmla="*/ 3224131 h 3224131"/>
                <a:gd name="connsiteX7" fmla="*/ 2222836 w 6230038"/>
                <a:gd name="connsiteY7" fmla="*/ 3101515 h 3224131"/>
                <a:gd name="connsiteX8" fmla="*/ 1944269 w 6230038"/>
                <a:gd name="connsiteY8" fmla="*/ 2985234 h 3224131"/>
                <a:gd name="connsiteX9" fmla="*/ 1752655 w 6230038"/>
                <a:gd name="connsiteY9" fmla="*/ 2902235 h 3224131"/>
                <a:gd name="connsiteX10" fmla="*/ 1498426 w 6230038"/>
                <a:gd name="connsiteY10" fmla="*/ 2804713 h 3224131"/>
                <a:gd name="connsiteX11" fmla="*/ 1286190 w 6230038"/>
                <a:gd name="connsiteY11" fmla="*/ 2728871 h 3224131"/>
                <a:gd name="connsiteX12" fmla="*/ 981777 w 6230038"/>
                <a:gd name="connsiteY12" fmla="*/ 2616580 h 3224131"/>
                <a:gd name="connsiteX13" fmla="*/ 759784 w 6230038"/>
                <a:gd name="connsiteY13" fmla="*/ 2530676 h 3224131"/>
                <a:gd name="connsiteX14" fmla="*/ 575313 w 6230038"/>
                <a:gd name="connsiteY14" fmla="*/ 2465158 h 3224131"/>
                <a:gd name="connsiteX15" fmla="*/ 392355 w 6230038"/>
                <a:gd name="connsiteY15" fmla="*/ 2408820 h 3224131"/>
                <a:gd name="connsiteX16" fmla="*/ 310457 w 6230038"/>
                <a:gd name="connsiteY16" fmla="*/ 2358869 h 3224131"/>
                <a:gd name="connsiteX17" fmla="*/ 108850 w 6230038"/>
                <a:gd name="connsiteY17" fmla="*/ 2278829 h 3224131"/>
                <a:gd name="connsiteX18" fmla="*/ 14811 w 6230038"/>
                <a:gd name="connsiteY18" fmla="*/ 2240260 h 3224131"/>
                <a:gd name="connsiteX19" fmla="*/ 0 w 6230038"/>
                <a:gd name="connsiteY19" fmla="*/ 2151218 h 3224131"/>
                <a:gd name="connsiteX20" fmla="*/ 1726750 w 6230038"/>
                <a:gd name="connsiteY20" fmla="*/ 1543380 h 3224131"/>
                <a:gd name="connsiteX21" fmla="*/ 3756401 w 6230038"/>
                <a:gd name="connsiteY21" fmla="*/ 835116 h 3224131"/>
                <a:gd name="connsiteX22" fmla="*/ 6108470 w 6230038"/>
                <a:gd name="connsiteY22" fmla="*/ 0 h 3224131"/>
                <a:gd name="connsiteX23" fmla="*/ 6182468 w 6230038"/>
                <a:gd name="connsiteY23" fmla="*/ 31713 h 3224131"/>
                <a:gd name="connsiteX24" fmla="*/ 6230038 w 6230038"/>
                <a:gd name="connsiteY24" fmla="*/ 58141 h 3224131"/>
                <a:gd name="connsiteX25" fmla="*/ 6045044 w 6230038"/>
                <a:gd name="connsiteY25" fmla="*/ 147995 h 3224131"/>
                <a:gd name="connsiteX26" fmla="*/ 5733196 w 6230038"/>
                <a:gd name="connsiteY26" fmla="*/ 301276 h 3224131"/>
                <a:gd name="connsiteX27" fmla="*/ 5389636 w 6230038"/>
                <a:gd name="connsiteY27" fmla="*/ 465128 h 3224131"/>
                <a:gd name="connsiteX28" fmla="*/ 5262783 w 6230038"/>
                <a:gd name="connsiteY28" fmla="*/ 517983 h 3224131"/>
                <a:gd name="connsiteX29" fmla="*/ 5194070 w 6230038"/>
                <a:gd name="connsiteY29" fmla="*/ 539126 h 3224131"/>
                <a:gd name="connsiteX30" fmla="*/ 5130644 w 6230038"/>
                <a:gd name="connsiteY30" fmla="*/ 581410 h 3224131"/>
                <a:gd name="connsiteX31" fmla="*/ 5088359 w 6230038"/>
                <a:gd name="connsiteY31" fmla="*/ 613123 h 3224131"/>
                <a:gd name="connsiteX32" fmla="*/ 5035504 w 6230038"/>
                <a:gd name="connsiteY32" fmla="*/ 613123 h 3224131"/>
                <a:gd name="connsiteX33" fmla="*/ 4913936 w 6230038"/>
                <a:gd name="connsiteY33" fmla="*/ 650122 h 3224131"/>
                <a:gd name="connsiteX34" fmla="*/ 4771227 w 6230038"/>
                <a:gd name="connsiteY34" fmla="*/ 702978 h 3224131"/>
                <a:gd name="connsiteX35" fmla="*/ 4475236 w 6230038"/>
                <a:gd name="connsiteY35" fmla="*/ 808689 h 3224131"/>
                <a:gd name="connsiteX36" fmla="*/ 4364239 w 6230038"/>
                <a:gd name="connsiteY36" fmla="*/ 835116 h 3224131"/>
                <a:gd name="connsiteX37" fmla="*/ 4321955 w 6230038"/>
                <a:gd name="connsiteY37" fmla="*/ 861544 h 3224131"/>
                <a:gd name="connsiteX38" fmla="*/ 4242672 w 6230038"/>
                <a:gd name="connsiteY38" fmla="*/ 887972 h 3224131"/>
                <a:gd name="connsiteX39" fmla="*/ 4173959 w 6230038"/>
                <a:gd name="connsiteY39" fmla="*/ 887972 h 3224131"/>
                <a:gd name="connsiteX40" fmla="*/ 4110533 w 6230038"/>
                <a:gd name="connsiteY40" fmla="*/ 898543 h 3224131"/>
                <a:gd name="connsiteX41" fmla="*/ 4057677 w 6230038"/>
                <a:gd name="connsiteY41" fmla="*/ 930256 h 3224131"/>
                <a:gd name="connsiteX42" fmla="*/ 3962538 w 6230038"/>
                <a:gd name="connsiteY42" fmla="*/ 993683 h 3224131"/>
                <a:gd name="connsiteX43" fmla="*/ 3834349 w 6230038"/>
                <a:gd name="connsiteY43" fmla="*/ 1075637 h 3224131"/>
                <a:gd name="connsiteX44" fmla="*/ 3703022 w 6230038"/>
                <a:gd name="connsiteY44" fmla="*/ 1159393 h 3224131"/>
                <a:gd name="connsiteX45" fmla="*/ 3676072 w 6230038"/>
                <a:gd name="connsiteY45" fmla="*/ 1202200 h 3224131"/>
                <a:gd name="connsiteX46" fmla="*/ 3676072 w 6230038"/>
                <a:gd name="connsiteY46" fmla="*/ 1246054 h 3224131"/>
                <a:gd name="connsiteX47" fmla="*/ 3682403 w 6230038"/>
                <a:gd name="connsiteY47" fmla="*/ 1279102 h 3224131"/>
                <a:gd name="connsiteX48" fmla="*/ 3677118 w 6230038"/>
                <a:gd name="connsiteY48" fmla="*/ 1342529 h 3224131"/>
                <a:gd name="connsiteX49" fmla="*/ 3650690 w 6230038"/>
                <a:gd name="connsiteY49" fmla="*/ 1379528 h 3224131"/>
                <a:gd name="connsiteX50" fmla="*/ 3587264 w 6230038"/>
                <a:gd name="connsiteY50" fmla="*/ 1421812 h 3224131"/>
                <a:gd name="connsiteX51" fmla="*/ 3544979 w 6230038"/>
                <a:gd name="connsiteY51" fmla="*/ 1453526 h 3224131"/>
                <a:gd name="connsiteX52" fmla="*/ 3381127 w 6230038"/>
                <a:gd name="connsiteY52" fmla="*/ 1453526 h 3224131"/>
                <a:gd name="connsiteX53" fmla="*/ 3206704 w 6230038"/>
                <a:gd name="connsiteY53" fmla="*/ 1427098 h 3224131"/>
                <a:gd name="connsiteX54" fmla="*/ 3106279 w 6230038"/>
                <a:gd name="connsiteY54" fmla="*/ 1437669 h 3224131"/>
                <a:gd name="connsiteX55" fmla="*/ 2968854 w 6230038"/>
                <a:gd name="connsiteY55" fmla="*/ 1437669 h 3224131"/>
                <a:gd name="connsiteX56" fmla="*/ 2815573 w 6230038"/>
                <a:gd name="connsiteY56" fmla="*/ 1442954 h 3224131"/>
                <a:gd name="connsiteX57" fmla="*/ 2715148 w 6230038"/>
                <a:gd name="connsiteY57" fmla="*/ 1474668 h 3224131"/>
                <a:gd name="connsiteX58" fmla="*/ 2546010 w 6230038"/>
                <a:gd name="connsiteY58" fmla="*/ 1543380 h 3224131"/>
                <a:gd name="connsiteX59" fmla="*/ 2387444 w 6230038"/>
                <a:gd name="connsiteY59" fmla="*/ 1612092 h 3224131"/>
                <a:gd name="connsiteX60" fmla="*/ 2318732 w 6230038"/>
                <a:gd name="connsiteY60" fmla="*/ 1643805 h 3224131"/>
                <a:gd name="connsiteX61" fmla="*/ 2287018 w 6230038"/>
                <a:gd name="connsiteY61" fmla="*/ 1670233 h 3224131"/>
                <a:gd name="connsiteX62" fmla="*/ 2271162 w 6230038"/>
                <a:gd name="connsiteY62" fmla="*/ 1670233 h 3224131"/>
                <a:gd name="connsiteX63" fmla="*/ 2197164 w 6230038"/>
                <a:gd name="connsiteY63" fmla="*/ 1686090 h 3224131"/>
                <a:gd name="connsiteX64" fmla="*/ 2144309 w 6230038"/>
                <a:gd name="connsiteY64" fmla="*/ 1691375 h 3224131"/>
                <a:gd name="connsiteX65" fmla="*/ 2043883 w 6230038"/>
                <a:gd name="connsiteY65" fmla="*/ 1723089 h 3224131"/>
                <a:gd name="connsiteX66" fmla="*/ 1848318 w 6230038"/>
                <a:gd name="connsiteY66" fmla="*/ 1818228 h 3224131"/>
                <a:gd name="connsiteX67" fmla="*/ 1721465 w 6230038"/>
                <a:gd name="connsiteY67" fmla="*/ 1929225 h 3224131"/>
                <a:gd name="connsiteX68" fmla="*/ 1594612 w 6230038"/>
                <a:gd name="connsiteY68" fmla="*/ 2061364 h 3224131"/>
                <a:gd name="connsiteX69" fmla="*/ 1541756 w 6230038"/>
                <a:gd name="connsiteY69" fmla="*/ 2156504 h 3224131"/>
                <a:gd name="connsiteX70" fmla="*/ 1515328 w 6230038"/>
                <a:gd name="connsiteY70" fmla="*/ 2225216 h 3224131"/>
                <a:gd name="connsiteX71" fmla="*/ 1531185 w 6230038"/>
                <a:gd name="connsiteY71" fmla="*/ 2346783 h 3224131"/>
                <a:gd name="connsiteX72" fmla="*/ 1573469 w 6230038"/>
                <a:gd name="connsiteY72" fmla="*/ 2447209 h 3224131"/>
                <a:gd name="connsiteX73" fmla="*/ 1642181 w 6230038"/>
                <a:gd name="connsiteY73" fmla="*/ 2510635 h 3224131"/>
                <a:gd name="connsiteX74" fmla="*/ 1689751 w 6230038"/>
                <a:gd name="connsiteY74" fmla="*/ 2537063 h 3224131"/>
                <a:gd name="connsiteX75" fmla="*/ 1747892 w 6230038"/>
                <a:gd name="connsiteY75" fmla="*/ 2595204 h 3224131"/>
                <a:gd name="connsiteX76" fmla="*/ 1747892 w 6230038"/>
                <a:gd name="connsiteY76" fmla="*/ 2595204 h 3224131"/>
                <a:gd name="connsiteX77" fmla="*/ 1832461 w 6230038"/>
                <a:gd name="connsiteY77" fmla="*/ 2632203 h 3224131"/>
                <a:gd name="connsiteX78" fmla="*/ 1927601 w 6230038"/>
                <a:gd name="connsiteY78" fmla="*/ 2621632 h 3224131"/>
                <a:gd name="connsiteX79" fmla="*/ 2080882 w 6230038"/>
                <a:gd name="connsiteY79" fmla="*/ 2653345 h 3224131"/>
                <a:gd name="connsiteX80" fmla="*/ 2244734 w 6230038"/>
                <a:gd name="connsiteY80" fmla="*/ 2685059 h 3224131"/>
                <a:gd name="connsiteX81" fmla="*/ 2445585 w 6230038"/>
                <a:gd name="connsiteY81" fmla="*/ 2727343 h 3224131"/>
                <a:gd name="connsiteX82" fmla="*/ 2635865 w 6230038"/>
                <a:gd name="connsiteY82" fmla="*/ 2764342 h 3224131"/>
                <a:gd name="connsiteX83" fmla="*/ 2783860 w 6230038"/>
                <a:gd name="connsiteY83" fmla="*/ 2790769 h 3224131"/>
                <a:gd name="connsiteX84" fmla="*/ 2905428 w 6230038"/>
                <a:gd name="connsiteY84" fmla="*/ 2848911 h 3224131"/>
                <a:gd name="connsiteX85" fmla="*/ 2968854 w 6230038"/>
                <a:gd name="connsiteY85" fmla="*/ 2933479 h 3224131"/>
                <a:gd name="connsiteX86" fmla="*/ 3026995 w 6230038"/>
                <a:gd name="connsiteY86" fmla="*/ 2996906 h 3224131"/>
                <a:gd name="connsiteX0" fmla="*/ 3012184 w 6215227"/>
                <a:gd name="connsiteY0" fmla="*/ 2996906 h 3224131"/>
                <a:gd name="connsiteX1" fmla="*/ 3029872 w 6215227"/>
                <a:gd name="connsiteY1" fmla="*/ 3023333 h 3224131"/>
                <a:gd name="connsiteX2" fmla="*/ 3033976 w 6215227"/>
                <a:gd name="connsiteY2" fmla="*/ 3049761 h 3224131"/>
                <a:gd name="connsiteX3" fmla="*/ 3033563 w 6215227"/>
                <a:gd name="connsiteY3" fmla="*/ 3069569 h 3224131"/>
                <a:gd name="connsiteX4" fmla="*/ 2931033 w 6215227"/>
                <a:gd name="connsiteY4" fmla="*/ 3087778 h 3224131"/>
                <a:gd name="connsiteX5" fmla="*/ 2744614 w 6215227"/>
                <a:gd name="connsiteY5" fmla="*/ 3157825 h 3224131"/>
                <a:gd name="connsiteX6" fmla="*/ 2522721 w 6215227"/>
                <a:gd name="connsiteY6" fmla="*/ 3224131 h 3224131"/>
                <a:gd name="connsiteX7" fmla="*/ 2208025 w 6215227"/>
                <a:gd name="connsiteY7" fmla="*/ 3101515 h 3224131"/>
                <a:gd name="connsiteX8" fmla="*/ 1929458 w 6215227"/>
                <a:gd name="connsiteY8" fmla="*/ 2985234 h 3224131"/>
                <a:gd name="connsiteX9" fmla="*/ 1737844 w 6215227"/>
                <a:gd name="connsiteY9" fmla="*/ 2902235 h 3224131"/>
                <a:gd name="connsiteX10" fmla="*/ 1483615 w 6215227"/>
                <a:gd name="connsiteY10" fmla="*/ 2804713 h 3224131"/>
                <a:gd name="connsiteX11" fmla="*/ 1271379 w 6215227"/>
                <a:gd name="connsiteY11" fmla="*/ 2728871 h 3224131"/>
                <a:gd name="connsiteX12" fmla="*/ 966966 w 6215227"/>
                <a:gd name="connsiteY12" fmla="*/ 2616580 h 3224131"/>
                <a:gd name="connsiteX13" fmla="*/ 744973 w 6215227"/>
                <a:gd name="connsiteY13" fmla="*/ 2530676 h 3224131"/>
                <a:gd name="connsiteX14" fmla="*/ 560502 w 6215227"/>
                <a:gd name="connsiteY14" fmla="*/ 2465158 h 3224131"/>
                <a:gd name="connsiteX15" fmla="*/ 377544 w 6215227"/>
                <a:gd name="connsiteY15" fmla="*/ 2408820 h 3224131"/>
                <a:gd name="connsiteX16" fmla="*/ 295646 w 6215227"/>
                <a:gd name="connsiteY16" fmla="*/ 2358869 h 3224131"/>
                <a:gd name="connsiteX17" fmla="*/ 94039 w 6215227"/>
                <a:gd name="connsiteY17" fmla="*/ 2278829 h 3224131"/>
                <a:gd name="connsiteX18" fmla="*/ 0 w 6215227"/>
                <a:gd name="connsiteY18" fmla="*/ 2240260 h 3224131"/>
                <a:gd name="connsiteX19" fmla="*/ 11386 w 6215227"/>
                <a:gd name="connsiteY19" fmla="*/ 2148782 h 3224131"/>
                <a:gd name="connsiteX20" fmla="*/ 1711939 w 6215227"/>
                <a:gd name="connsiteY20" fmla="*/ 1543380 h 3224131"/>
                <a:gd name="connsiteX21" fmla="*/ 3741590 w 6215227"/>
                <a:gd name="connsiteY21" fmla="*/ 835116 h 3224131"/>
                <a:gd name="connsiteX22" fmla="*/ 6093659 w 6215227"/>
                <a:gd name="connsiteY22" fmla="*/ 0 h 3224131"/>
                <a:gd name="connsiteX23" fmla="*/ 6167657 w 6215227"/>
                <a:gd name="connsiteY23" fmla="*/ 31713 h 3224131"/>
                <a:gd name="connsiteX24" fmla="*/ 6215227 w 6215227"/>
                <a:gd name="connsiteY24" fmla="*/ 58141 h 3224131"/>
                <a:gd name="connsiteX25" fmla="*/ 6030233 w 6215227"/>
                <a:gd name="connsiteY25" fmla="*/ 147995 h 3224131"/>
                <a:gd name="connsiteX26" fmla="*/ 5718385 w 6215227"/>
                <a:gd name="connsiteY26" fmla="*/ 301276 h 3224131"/>
                <a:gd name="connsiteX27" fmla="*/ 5374825 w 6215227"/>
                <a:gd name="connsiteY27" fmla="*/ 465128 h 3224131"/>
                <a:gd name="connsiteX28" fmla="*/ 5247972 w 6215227"/>
                <a:gd name="connsiteY28" fmla="*/ 517983 h 3224131"/>
                <a:gd name="connsiteX29" fmla="*/ 5179259 w 6215227"/>
                <a:gd name="connsiteY29" fmla="*/ 539126 h 3224131"/>
                <a:gd name="connsiteX30" fmla="*/ 5115833 w 6215227"/>
                <a:gd name="connsiteY30" fmla="*/ 581410 h 3224131"/>
                <a:gd name="connsiteX31" fmla="*/ 5073548 w 6215227"/>
                <a:gd name="connsiteY31" fmla="*/ 613123 h 3224131"/>
                <a:gd name="connsiteX32" fmla="*/ 5020693 w 6215227"/>
                <a:gd name="connsiteY32" fmla="*/ 613123 h 3224131"/>
                <a:gd name="connsiteX33" fmla="*/ 4899125 w 6215227"/>
                <a:gd name="connsiteY33" fmla="*/ 650122 h 3224131"/>
                <a:gd name="connsiteX34" fmla="*/ 4756416 w 6215227"/>
                <a:gd name="connsiteY34" fmla="*/ 702978 h 3224131"/>
                <a:gd name="connsiteX35" fmla="*/ 4460425 w 6215227"/>
                <a:gd name="connsiteY35" fmla="*/ 808689 h 3224131"/>
                <a:gd name="connsiteX36" fmla="*/ 4349428 w 6215227"/>
                <a:gd name="connsiteY36" fmla="*/ 835116 h 3224131"/>
                <a:gd name="connsiteX37" fmla="*/ 4307144 w 6215227"/>
                <a:gd name="connsiteY37" fmla="*/ 861544 h 3224131"/>
                <a:gd name="connsiteX38" fmla="*/ 4227861 w 6215227"/>
                <a:gd name="connsiteY38" fmla="*/ 887972 h 3224131"/>
                <a:gd name="connsiteX39" fmla="*/ 4159148 w 6215227"/>
                <a:gd name="connsiteY39" fmla="*/ 887972 h 3224131"/>
                <a:gd name="connsiteX40" fmla="*/ 4095722 w 6215227"/>
                <a:gd name="connsiteY40" fmla="*/ 898543 h 3224131"/>
                <a:gd name="connsiteX41" fmla="*/ 4042866 w 6215227"/>
                <a:gd name="connsiteY41" fmla="*/ 930256 h 3224131"/>
                <a:gd name="connsiteX42" fmla="*/ 3947727 w 6215227"/>
                <a:gd name="connsiteY42" fmla="*/ 993683 h 3224131"/>
                <a:gd name="connsiteX43" fmla="*/ 3819538 w 6215227"/>
                <a:gd name="connsiteY43" fmla="*/ 1075637 h 3224131"/>
                <a:gd name="connsiteX44" fmla="*/ 3688211 w 6215227"/>
                <a:gd name="connsiteY44" fmla="*/ 1159393 h 3224131"/>
                <a:gd name="connsiteX45" fmla="*/ 3661261 w 6215227"/>
                <a:gd name="connsiteY45" fmla="*/ 1202200 h 3224131"/>
                <a:gd name="connsiteX46" fmla="*/ 3661261 w 6215227"/>
                <a:gd name="connsiteY46" fmla="*/ 1246054 h 3224131"/>
                <a:gd name="connsiteX47" fmla="*/ 3667592 w 6215227"/>
                <a:gd name="connsiteY47" fmla="*/ 1279102 h 3224131"/>
                <a:gd name="connsiteX48" fmla="*/ 3662307 w 6215227"/>
                <a:gd name="connsiteY48" fmla="*/ 1342529 h 3224131"/>
                <a:gd name="connsiteX49" fmla="*/ 3635879 w 6215227"/>
                <a:gd name="connsiteY49" fmla="*/ 1379528 h 3224131"/>
                <a:gd name="connsiteX50" fmla="*/ 3572453 w 6215227"/>
                <a:gd name="connsiteY50" fmla="*/ 1421812 h 3224131"/>
                <a:gd name="connsiteX51" fmla="*/ 3530168 w 6215227"/>
                <a:gd name="connsiteY51" fmla="*/ 1453526 h 3224131"/>
                <a:gd name="connsiteX52" fmla="*/ 3366316 w 6215227"/>
                <a:gd name="connsiteY52" fmla="*/ 1453526 h 3224131"/>
                <a:gd name="connsiteX53" fmla="*/ 3191893 w 6215227"/>
                <a:gd name="connsiteY53" fmla="*/ 1427098 h 3224131"/>
                <a:gd name="connsiteX54" fmla="*/ 3091468 w 6215227"/>
                <a:gd name="connsiteY54" fmla="*/ 1437669 h 3224131"/>
                <a:gd name="connsiteX55" fmla="*/ 2954043 w 6215227"/>
                <a:gd name="connsiteY55" fmla="*/ 1437669 h 3224131"/>
                <a:gd name="connsiteX56" fmla="*/ 2800762 w 6215227"/>
                <a:gd name="connsiteY56" fmla="*/ 1442954 h 3224131"/>
                <a:gd name="connsiteX57" fmla="*/ 2700337 w 6215227"/>
                <a:gd name="connsiteY57" fmla="*/ 1474668 h 3224131"/>
                <a:gd name="connsiteX58" fmla="*/ 2531199 w 6215227"/>
                <a:gd name="connsiteY58" fmla="*/ 1543380 h 3224131"/>
                <a:gd name="connsiteX59" fmla="*/ 2372633 w 6215227"/>
                <a:gd name="connsiteY59" fmla="*/ 1612092 h 3224131"/>
                <a:gd name="connsiteX60" fmla="*/ 2303921 w 6215227"/>
                <a:gd name="connsiteY60" fmla="*/ 1643805 h 3224131"/>
                <a:gd name="connsiteX61" fmla="*/ 2272207 w 6215227"/>
                <a:gd name="connsiteY61" fmla="*/ 1670233 h 3224131"/>
                <a:gd name="connsiteX62" fmla="*/ 2256351 w 6215227"/>
                <a:gd name="connsiteY62" fmla="*/ 1670233 h 3224131"/>
                <a:gd name="connsiteX63" fmla="*/ 2182353 w 6215227"/>
                <a:gd name="connsiteY63" fmla="*/ 1686090 h 3224131"/>
                <a:gd name="connsiteX64" fmla="*/ 2129498 w 6215227"/>
                <a:gd name="connsiteY64" fmla="*/ 1691375 h 3224131"/>
                <a:gd name="connsiteX65" fmla="*/ 2029072 w 6215227"/>
                <a:gd name="connsiteY65" fmla="*/ 1723089 h 3224131"/>
                <a:gd name="connsiteX66" fmla="*/ 1833507 w 6215227"/>
                <a:gd name="connsiteY66" fmla="*/ 1818228 h 3224131"/>
                <a:gd name="connsiteX67" fmla="*/ 1706654 w 6215227"/>
                <a:gd name="connsiteY67" fmla="*/ 1929225 h 3224131"/>
                <a:gd name="connsiteX68" fmla="*/ 1579801 w 6215227"/>
                <a:gd name="connsiteY68" fmla="*/ 2061364 h 3224131"/>
                <a:gd name="connsiteX69" fmla="*/ 1526945 w 6215227"/>
                <a:gd name="connsiteY69" fmla="*/ 2156504 h 3224131"/>
                <a:gd name="connsiteX70" fmla="*/ 1500517 w 6215227"/>
                <a:gd name="connsiteY70" fmla="*/ 2225216 h 3224131"/>
                <a:gd name="connsiteX71" fmla="*/ 1516374 w 6215227"/>
                <a:gd name="connsiteY71" fmla="*/ 2346783 h 3224131"/>
                <a:gd name="connsiteX72" fmla="*/ 1558658 w 6215227"/>
                <a:gd name="connsiteY72" fmla="*/ 2447209 h 3224131"/>
                <a:gd name="connsiteX73" fmla="*/ 1627370 w 6215227"/>
                <a:gd name="connsiteY73" fmla="*/ 2510635 h 3224131"/>
                <a:gd name="connsiteX74" fmla="*/ 1674940 w 6215227"/>
                <a:gd name="connsiteY74" fmla="*/ 2537063 h 3224131"/>
                <a:gd name="connsiteX75" fmla="*/ 1733081 w 6215227"/>
                <a:gd name="connsiteY75" fmla="*/ 2595204 h 3224131"/>
                <a:gd name="connsiteX76" fmla="*/ 1733081 w 6215227"/>
                <a:gd name="connsiteY76" fmla="*/ 2595204 h 3224131"/>
                <a:gd name="connsiteX77" fmla="*/ 1817650 w 6215227"/>
                <a:gd name="connsiteY77" fmla="*/ 2632203 h 3224131"/>
                <a:gd name="connsiteX78" fmla="*/ 1912790 w 6215227"/>
                <a:gd name="connsiteY78" fmla="*/ 2621632 h 3224131"/>
                <a:gd name="connsiteX79" fmla="*/ 2066071 w 6215227"/>
                <a:gd name="connsiteY79" fmla="*/ 2653345 h 3224131"/>
                <a:gd name="connsiteX80" fmla="*/ 2229923 w 6215227"/>
                <a:gd name="connsiteY80" fmla="*/ 2685059 h 3224131"/>
                <a:gd name="connsiteX81" fmla="*/ 2430774 w 6215227"/>
                <a:gd name="connsiteY81" fmla="*/ 2727343 h 3224131"/>
                <a:gd name="connsiteX82" fmla="*/ 2621054 w 6215227"/>
                <a:gd name="connsiteY82" fmla="*/ 2764342 h 3224131"/>
                <a:gd name="connsiteX83" fmla="*/ 2769049 w 6215227"/>
                <a:gd name="connsiteY83" fmla="*/ 2790769 h 3224131"/>
                <a:gd name="connsiteX84" fmla="*/ 2890617 w 6215227"/>
                <a:gd name="connsiteY84" fmla="*/ 2848911 h 3224131"/>
                <a:gd name="connsiteX85" fmla="*/ 2954043 w 6215227"/>
                <a:gd name="connsiteY85" fmla="*/ 2933479 h 3224131"/>
                <a:gd name="connsiteX86" fmla="*/ 3012184 w 6215227"/>
                <a:gd name="connsiteY86" fmla="*/ 2996906 h 3224131"/>
                <a:gd name="connsiteX0" fmla="*/ 3000798 w 6203841"/>
                <a:gd name="connsiteY0" fmla="*/ 2996906 h 3224131"/>
                <a:gd name="connsiteX1" fmla="*/ 3018486 w 6203841"/>
                <a:gd name="connsiteY1" fmla="*/ 3023333 h 3224131"/>
                <a:gd name="connsiteX2" fmla="*/ 3022590 w 6203841"/>
                <a:gd name="connsiteY2" fmla="*/ 3049761 h 3224131"/>
                <a:gd name="connsiteX3" fmla="*/ 3022177 w 6203841"/>
                <a:gd name="connsiteY3" fmla="*/ 3069569 h 3224131"/>
                <a:gd name="connsiteX4" fmla="*/ 2919647 w 6203841"/>
                <a:gd name="connsiteY4" fmla="*/ 3087778 h 3224131"/>
                <a:gd name="connsiteX5" fmla="*/ 2733228 w 6203841"/>
                <a:gd name="connsiteY5" fmla="*/ 3157825 h 3224131"/>
                <a:gd name="connsiteX6" fmla="*/ 2511335 w 6203841"/>
                <a:gd name="connsiteY6" fmla="*/ 3224131 h 3224131"/>
                <a:gd name="connsiteX7" fmla="*/ 2196639 w 6203841"/>
                <a:gd name="connsiteY7" fmla="*/ 3101515 h 3224131"/>
                <a:gd name="connsiteX8" fmla="*/ 1918072 w 6203841"/>
                <a:gd name="connsiteY8" fmla="*/ 2985234 h 3224131"/>
                <a:gd name="connsiteX9" fmla="*/ 1726458 w 6203841"/>
                <a:gd name="connsiteY9" fmla="*/ 2902235 h 3224131"/>
                <a:gd name="connsiteX10" fmla="*/ 1472229 w 6203841"/>
                <a:gd name="connsiteY10" fmla="*/ 2804713 h 3224131"/>
                <a:gd name="connsiteX11" fmla="*/ 1259993 w 6203841"/>
                <a:gd name="connsiteY11" fmla="*/ 2728871 h 3224131"/>
                <a:gd name="connsiteX12" fmla="*/ 955580 w 6203841"/>
                <a:gd name="connsiteY12" fmla="*/ 2616580 h 3224131"/>
                <a:gd name="connsiteX13" fmla="*/ 733587 w 6203841"/>
                <a:gd name="connsiteY13" fmla="*/ 2530676 h 3224131"/>
                <a:gd name="connsiteX14" fmla="*/ 549116 w 6203841"/>
                <a:gd name="connsiteY14" fmla="*/ 2465158 h 3224131"/>
                <a:gd name="connsiteX15" fmla="*/ 366158 w 6203841"/>
                <a:gd name="connsiteY15" fmla="*/ 2408820 h 3224131"/>
                <a:gd name="connsiteX16" fmla="*/ 284260 w 6203841"/>
                <a:gd name="connsiteY16" fmla="*/ 2358869 h 3224131"/>
                <a:gd name="connsiteX17" fmla="*/ 82653 w 6203841"/>
                <a:gd name="connsiteY17" fmla="*/ 2278829 h 3224131"/>
                <a:gd name="connsiteX18" fmla="*/ 522 w 6203841"/>
                <a:gd name="connsiteY18" fmla="*/ 2242584 h 3224131"/>
                <a:gd name="connsiteX19" fmla="*/ 0 w 6203841"/>
                <a:gd name="connsiteY19" fmla="*/ 2148782 h 3224131"/>
                <a:gd name="connsiteX20" fmla="*/ 1700553 w 6203841"/>
                <a:gd name="connsiteY20" fmla="*/ 1543380 h 3224131"/>
                <a:gd name="connsiteX21" fmla="*/ 3730204 w 6203841"/>
                <a:gd name="connsiteY21" fmla="*/ 835116 h 3224131"/>
                <a:gd name="connsiteX22" fmla="*/ 6082273 w 6203841"/>
                <a:gd name="connsiteY22" fmla="*/ 0 h 3224131"/>
                <a:gd name="connsiteX23" fmla="*/ 6156271 w 6203841"/>
                <a:gd name="connsiteY23" fmla="*/ 31713 h 3224131"/>
                <a:gd name="connsiteX24" fmla="*/ 6203841 w 6203841"/>
                <a:gd name="connsiteY24" fmla="*/ 58141 h 3224131"/>
                <a:gd name="connsiteX25" fmla="*/ 6018847 w 6203841"/>
                <a:gd name="connsiteY25" fmla="*/ 147995 h 3224131"/>
                <a:gd name="connsiteX26" fmla="*/ 5706999 w 6203841"/>
                <a:gd name="connsiteY26" fmla="*/ 301276 h 3224131"/>
                <a:gd name="connsiteX27" fmla="*/ 5363439 w 6203841"/>
                <a:gd name="connsiteY27" fmla="*/ 465128 h 3224131"/>
                <a:gd name="connsiteX28" fmla="*/ 5236586 w 6203841"/>
                <a:gd name="connsiteY28" fmla="*/ 517983 h 3224131"/>
                <a:gd name="connsiteX29" fmla="*/ 5167873 w 6203841"/>
                <a:gd name="connsiteY29" fmla="*/ 539126 h 3224131"/>
                <a:gd name="connsiteX30" fmla="*/ 5104447 w 6203841"/>
                <a:gd name="connsiteY30" fmla="*/ 581410 h 3224131"/>
                <a:gd name="connsiteX31" fmla="*/ 5062162 w 6203841"/>
                <a:gd name="connsiteY31" fmla="*/ 613123 h 3224131"/>
                <a:gd name="connsiteX32" fmla="*/ 5009307 w 6203841"/>
                <a:gd name="connsiteY32" fmla="*/ 613123 h 3224131"/>
                <a:gd name="connsiteX33" fmla="*/ 4887739 w 6203841"/>
                <a:gd name="connsiteY33" fmla="*/ 650122 h 3224131"/>
                <a:gd name="connsiteX34" fmla="*/ 4745030 w 6203841"/>
                <a:gd name="connsiteY34" fmla="*/ 702978 h 3224131"/>
                <a:gd name="connsiteX35" fmla="*/ 4449039 w 6203841"/>
                <a:gd name="connsiteY35" fmla="*/ 808689 h 3224131"/>
                <a:gd name="connsiteX36" fmla="*/ 4338042 w 6203841"/>
                <a:gd name="connsiteY36" fmla="*/ 835116 h 3224131"/>
                <a:gd name="connsiteX37" fmla="*/ 4295758 w 6203841"/>
                <a:gd name="connsiteY37" fmla="*/ 861544 h 3224131"/>
                <a:gd name="connsiteX38" fmla="*/ 4216475 w 6203841"/>
                <a:gd name="connsiteY38" fmla="*/ 887972 h 3224131"/>
                <a:gd name="connsiteX39" fmla="*/ 4147762 w 6203841"/>
                <a:gd name="connsiteY39" fmla="*/ 887972 h 3224131"/>
                <a:gd name="connsiteX40" fmla="*/ 4084336 w 6203841"/>
                <a:gd name="connsiteY40" fmla="*/ 898543 h 3224131"/>
                <a:gd name="connsiteX41" fmla="*/ 4031480 w 6203841"/>
                <a:gd name="connsiteY41" fmla="*/ 930256 h 3224131"/>
                <a:gd name="connsiteX42" fmla="*/ 3936341 w 6203841"/>
                <a:gd name="connsiteY42" fmla="*/ 993683 h 3224131"/>
                <a:gd name="connsiteX43" fmla="*/ 3808152 w 6203841"/>
                <a:gd name="connsiteY43" fmla="*/ 1075637 h 3224131"/>
                <a:gd name="connsiteX44" fmla="*/ 3676825 w 6203841"/>
                <a:gd name="connsiteY44" fmla="*/ 1159393 h 3224131"/>
                <a:gd name="connsiteX45" fmla="*/ 3649875 w 6203841"/>
                <a:gd name="connsiteY45" fmla="*/ 1202200 h 3224131"/>
                <a:gd name="connsiteX46" fmla="*/ 3649875 w 6203841"/>
                <a:gd name="connsiteY46" fmla="*/ 1246054 h 3224131"/>
                <a:gd name="connsiteX47" fmla="*/ 3656206 w 6203841"/>
                <a:gd name="connsiteY47" fmla="*/ 1279102 h 3224131"/>
                <a:gd name="connsiteX48" fmla="*/ 3650921 w 6203841"/>
                <a:gd name="connsiteY48" fmla="*/ 1342529 h 3224131"/>
                <a:gd name="connsiteX49" fmla="*/ 3624493 w 6203841"/>
                <a:gd name="connsiteY49" fmla="*/ 1379528 h 3224131"/>
                <a:gd name="connsiteX50" fmla="*/ 3561067 w 6203841"/>
                <a:gd name="connsiteY50" fmla="*/ 1421812 h 3224131"/>
                <a:gd name="connsiteX51" fmla="*/ 3518782 w 6203841"/>
                <a:gd name="connsiteY51" fmla="*/ 1453526 h 3224131"/>
                <a:gd name="connsiteX52" fmla="*/ 3354930 w 6203841"/>
                <a:gd name="connsiteY52" fmla="*/ 1453526 h 3224131"/>
                <a:gd name="connsiteX53" fmla="*/ 3180507 w 6203841"/>
                <a:gd name="connsiteY53" fmla="*/ 1427098 h 3224131"/>
                <a:gd name="connsiteX54" fmla="*/ 3080082 w 6203841"/>
                <a:gd name="connsiteY54" fmla="*/ 1437669 h 3224131"/>
                <a:gd name="connsiteX55" fmla="*/ 2942657 w 6203841"/>
                <a:gd name="connsiteY55" fmla="*/ 1437669 h 3224131"/>
                <a:gd name="connsiteX56" fmla="*/ 2789376 w 6203841"/>
                <a:gd name="connsiteY56" fmla="*/ 1442954 h 3224131"/>
                <a:gd name="connsiteX57" fmla="*/ 2688951 w 6203841"/>
                <a:gd name="connsiteY57" fmla="*/ 1474668 h 3224131"/>
                <a:gd name="connsiteX58" fmla="*/ 2519813 w 6203841"/>
                <a:gd name="connsiteY58" fmla="*/ 1543380 h 3224131"/>
                <a:gd name="connsiteX59" fmla="*/ 2361247 w 6203841"/>
                <a:gd name="connsiteY59" fmla="*/ 1612092 h 3224131"/>
                <a:gd name="connsiteX60" fmla="*/ 2292535 w 6203841"/>
                <a:gd name="connsiteY60" fmla="*/ 1643805 h 3224131"/>
                <a:gd name="connsiteX61" fmla="*/ 2260821 w 6203841"/>
                <a:gd name="connsiteY61" fmla="*/ 1670233 h 3224131"/>
                <a:gd name="connsiteX62" fmla="*/ 2244965 w 6203841"/>
                <a:gd name="connsiteY62" fmla="*/ 1670233 h 3224131"/>
                <a:gd name="connsiteX63" fmla="*/ 2170967 w 6203841"/>
                <a:gd name="connsiteY63" fmla="*/ 1686090 h 3224131"/>
                <a:gd name="connsiteX64" fmla="*/ 2118112 w 6203841"/>
                <a:gd name="connsiteY64" fmla="*/ 1691375 h 3224131"/>
                <a:gd name="connsiteX65" fmla="*/ 2017686 w 6203841"/>
                <a:gd name="connsiteY65" fmla="*/ 1723089 h 3224131"/>
                <a:gd name="connsiteX66" fmla="*/ 1822121 w 6203841"/>
                <a:gd name="connsiteY66" fmla="*/ 1818228 h 3224131"/>
                <a:gd name="connsiteX67" fmla="*/ 1695268 w 6203841"/>
                <a:gd name="connsiteY67" fmla="*/ 1929225 h 3224131"/>
                <a:gd name="connsiteX68" fmla="*/ 1568415 w 6203841"/>
                <a:gd name="connsiteY68" fmla="*/ 2061364 h 3224131"/>
                <a:gd name="connsiteX69" fmla="*/ 1515559 w 6203841"/>
                <a:gd name="connsiteY69" fmla="*/ 2156504 h 3224131"/>
                <a:gd name="connsiteX70" fmla="*/ 1489131 w 6203841"/>
                <a:gd name="connsiteY70" fmla="*/ 2225216 h 3224131"/>
                <a:gd name="connsiteX71" fmla="*/ 1504988 w 6203841"/>
                <a:gd name="connsiteY71" fmla="*/ 2346783 h 3224131"/>
                <a:gd name="connsiteX72" fmla="*/ 1547272 w 6203841"/>
                <a:gd name="connsiteY72" fmla="*/ 2447209 h 3224131"/>
                <a:gd name="connsiteX73" fmla="*/ 1615984 w 6203841"/>
                <a:gd name="connsiteY73" fmla="*/ 2510635 h 3224131"/>
                <a:gd name="connsiteX74" fmla="*/ 1663554 w 6203841"/>
                <a:gd name="connsiteY74" fmla="*/ 2537063 h 3224131"/>
                <a:gd name="connsiteX75" fmla="*/ 1721695 w 6203841"/>
                <a:gd name="connsiteY75" fmla="*/ 2595204 h 3224131"/>
                <a:gd name="connsiteX76" fmla="*/ 1721695 w 6203841"/>
                <a:gd name="connsiteY76" fmla="*/ 2595204 h 3224131"/>
                <a:gd name="connsiteX77" fmla="*/ 1806264 w 6203841"/>
                <a:gd name="connsiteY77" fmla="*/ 2632203 h 3224131"/>
                <a:gd name="connsiteX78" fmla="*/ 1901404 w 6203841"/>
                <a:gd name="connsiteY78" fmla="*/ 2621632 h 3224131"/>
                <a:gd name="connsiteX79" fmla="*/ 2054685 w 6203841"/>
                <a:gd name="connsiteY79" fmla="*/ 2653345 h 3224131"/>
                <a:gd name="connsiteX80" fmla="*/ 2218537 w 6203841"/>
                <a:gd name="connsiteY80" fmla="*/ 2685059 h 3224131"/>
                <a:gd name="connsiteX81" fmla="*/ 2419388 w 6203841"/>
                <a:gd name="connsiteY81" fmla="*/ 2727343 h 3224131"/>
                <a:gd name="connsiteX82" fmla="*/ 2609668 w 6203841"/>
                <a:gd name="connsiteY82" fmla="*/ 2764342 h 3224131"/>
                <a:gd name="connsiteX83" fmla="*/ 2757663 w 6203841"/>
                <a:gd name="connsiteY83" fmla="*/ 2790769 h 3224131"/>
                <a:gd name="connsiteX84" fmla="*/ 2879231 w 6203841"/>
                <a:gd name="connsiteY84" fmla="*/ 2848911 h 3224131"/>
                <a:gd name="connsiteX85" fmla="*/ 2942657 w 6203841"/>
                <a:gd name="connsiteY85" fmla="*/ 2933479 h 3224131"/>
                <a:gd name="connsiteX86" fmla="*/ 3000798 w 6203841"/>
                <a:gd name="connsiteY86" fmla="*/ 2996906 h 322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6203841" h="3224131">
                  <a:moveTo>
                    <a:pt x="3000798" y="2996906"/>
                  </a:moveTo>
                  <a:lnTo>
                    <a:pt x="3018486" y="3023333"/>
                  </a:lnTo>
                  <a:lnTo>
                    <a:pt x="3022590" y="3049761"/>
                  </a:lnTo>
                  <a:cubicBezTo>
                    <a:pt x="3014662" y="3060332"/>
                    <a:pt x="3039334" y="3063233"/>
                    <a:pt x="3022177" y="3069569"/>
                  </a:cubicBezTo>
                  <a:cubicBezTo>
                    <a:pt x="3005020" y="3075905"/>
                    <a:pt x="2959289" y="3071921"/>
                    <a:pt x="2919647" y="3087778"/>
                  </a:cubicBezTo>
                  <a:lnTo>
                    <a:pt x="2733228" y="3157825"/>
                  </a:lnTo>
                  <a:lnTo>
                    <a:pt x="2511335" y="3224131"/>
                  </a:lnTo>
                  <a:lnTo>
                    <a:pt x="2196639" y="3101515"/>
                  </a:lnTo>
                  <a:lnTo>
                    <a:pt x="1918072" y="2985234"/>
                  </a:lnTo>
                  <a:lnTo>
                    <a:pt x="1726458" y="2902235"/>
                  </a:lnTo>
                  <a:lnTo>
                    <a:pt x="1472229" y="2804713"/>
                  </a:lnTo>
                  <a:cubicBezTo>
                    <a:pt x="1396866" y="2765897"/>
                    <a:pt x="1346101" y="2760227"/>
                    <a:pt x="1259993" y="2728871"/>
                  </a:cubicBezTo>
                  <a:lnTo>
                    <a:pt x="955580" y="2616580"/>
                  </a:lnTo>
                  <a:cubicBezTo>
                    <a:pt x="867846" y="2583548"/>
                    <a:pt x="792609" y="2557104"/>
                    <a:pt x="733587" y="2530676"/>
                  </a:cubicBezTo>
                  <a:lnTo>
                    <a:pt x="549116" y="2465158"/>
                  </a:lnTo>
                  <a:lnTo>
                    <a:pt x="366158" y="2408820"/>
                  </a:lnTo>
                  <a:lnTo>
                    <a:pt x="284260" y="2358869"/>
                  </a:lnTo>
                  <a:lnTo>
                    <a:pt x="82653" y="2278829"/>
                  </a:lnTo>
                  <a:lnTo>
                    <a:pt x="522" y="2242584"/>
                  </a:lnTo>
                  <a:lnTo>
                    <a:pt x="0" y="2148782"/>
                  </a:lnTo>
                  <a:lnTo>
                    <a:pt x="1700553" y="1543380"/>
                  </a:lnTo>
                  <a:lnTo>
                    <a:pt x="3730204" y="835116"/>
                  </a:lnTo>
                  <a:lnTo>
                    <a:pt x="6082273" y="0"/>
                  </a:lnTo>
                  <a:lnTo>
                    <a:pt x="6156271" y="31713"/>
                  </a:lnTo>
                  <a:lnTo>
                    <a:pt x="6203841" y="58141"/>
                  </a:lnTo>
                  <a:lnTo>
                    <a:pt x="6018847" y="147995"/>
                  </a:lnTo>
                  <a:lnTo>
                    <a:pt x="5706999" y="301276"/>
                  </a:lnTo>
                  <a:lnTo>
                    <a:pt x="5363439" y="465128"/>
                  </a:lnTo>
                  <a:lnTo>
                    <a:pt x="5236586" y="517983"/>
                  </a:lnTo>
                  <a:lnTo>
                    <a:pt x="5167873" y="539126"/>
                  </a:lnTo>
                  <a:lnTo>
                    <a:pt x="5104447" y="581410"/>
                  </a:lnTo>
                  <a:lnTo>
                    <a:pt x="5062162" y="613123"/>
                  </a:lnTo>
                  <a:lnTo>
                    <a:pt x="5009307" y="613123"/>
                  </a:lnTo>
                  <a:lnTo>
                    <a:pt x="4887739" y="650122"/>
                  </a:lnTo>
                  <a:lnTo>
                    <a:pt x="4745030" y="702978"/>
                  </a:lnTo>
                  <a:lnTo>
                    <a:pt x="4449039" y="808689"/>
                  </a:lnTo>
                  <a:lnTo>
                    <a:pt x="4338042" y="835116"/>
                  </a:lnTo>
                  <a:lnTo>
                    <a:pt x="4295758" y="861544"/>
                  </a:lnTo>
                  <a:lnTo>
                    <a:pt x="4216475" y="887972"/>
                  </a:lnTo>
                  <a:lnTo>
                    <a:pt x="4147762" y="887972"/>
                  </a:lnTo>
                  <a:lnTo>
                    <a:pt x="4084336" y="898543"/>
                  </a:lnTo>
                  <a:lnTo>
                    <a:pt x="4031480" y="930256"/>
                  </a:lnTo>
                  <a:lnTo>
                    <a:pt x="3936341" y="993683"/>
                  </a:lnTo>
                  <a:lnTo>
                    <a:pt x="3808152" y="1075637"/>
                  </a:lnTo>
                  <a:lnTo>
                    <a:pt x="3676825" y="1159393"/>
                  </a:lnTo>
                  <a:lnTo>
                    <a:pt x="3649875" y="1202200"/>
                  </a:lnTo>
                  <a:lnTo>
                    <a:pt x="3649875" y="1246054"/>
                  </a:lnTo>
                  <a:lnTo>
                    <a:pt x="3656206" y="1279102"/>
                  </a:lnTo>
                  <a:lnTo>
                    <a:pt x="3650921" y="1342529"/>
                  </a:lnTo>
                  <a:lnTo>
                    <a:pt x="3624493" y="1379528"/>
                  </a:lnTo>
                  <a:lnTo>
                    <a:pt x="3561067" y="1421812"/>
                  </a:lnTo>
                  <a:lnTo>
                    <a:pt x="3518782" y="1453526"/>
                  </a:lnTo>
                  <a:lnTo>
                    <a:pt x="3354930" y="1453526"/>
                  </a:lnTo>
                  <a:lnTo>
                    <a:pt x="3180507" y="1427098"/>
                  </a:lnTo>
                  <a:lnTo>
                    <a:pt x="3080082" y="1437669"/>
                  </a:lnTo>
                  <a:lnTo>
                    <a:pt x="2942657" y="1437669"/>
                  </a:lnTo>
                  <a:lnTo>
                    <a:pt x="2789376" y="1442954"/>
                  </a:lnTo>
                  <a:lnTo>
                    <a:pt x="2688951" y="1474668"/>
                  </a:lnTo>
                  <a:lnTo>
                    <a:pt x="2519813" y="1543380"/>
                  </a:lnTo>
                  <a:lnTo>
                    <a:pt x="2361247" y="1612092"/>
                  </a:lnTo>
                  <a:lnTo>
                    <a:pt x="2292535" y="1643805"/>
                  </a:lnTo>
                  <a:lnTo>
                    <a:pt x="2260821" y="1670233"/>
                  </a:lnTo>
                  <a:lnTo>
                    <a:pt x="2244965" y="1670233"/>
                  </a:lnTo>
                  <a:lnTo>
                    <a:pt x="2170967" y="1686090"/>
                  </a:lnTo>
                  <a:lnTo>
                    <a:pt x="2118112" y="1691375"/>
                  </a:lnTo>
                  <a:lnTo>
                    <a:pt x="2017686" y="1723089"/>
                  </a:lnTo>
                  <a:lnTo>
                    <a:pt x="1822121" y="1818228"/>
                  </a:lnTo>
                  <a:lnTo>
                    <a:pt x="1695268" y="1929225"/>
                  </a:lnTo>
                  <a:lnTo>
                    <a:pt x="1568415" y="2061364"/>
                  </a:lnTo>
                  <a:lnTo>
                    <a:pt x="1515559" y="2156504"/>
                  </a:lnTo>
                  <a:lnTo>
                    <a:pt x="1489131" y="2225216"/>
                  </a:lnTo>
                  <a:lnTo>
                    <a:pt x="1504988" y="2346783"/>
                  </a:lnTo>
                  <a:lnTo>
                    <a:pt x="1547272" y="2447209"/>
                  </a:lnTo>
                  <a:lnTo>
                    <a:pt x="1615984" y="2510635"/>
                  </a:lnTo>
                  <a:lnTo>
                    <a:pt x="1663554" y="2537063"/>
                  </a:lnTo>
                  <a:lnTo>
                    <a:pt x="1721695" y="2595204"/>
                  </a:lnTo>
                  <a:lnTo>
                    <a:pt x="1721695" y="2595204"/>
                  </a:lnTo>
                  <a:lnTo>
                    <a:pt x="1806264" y="2632203"/>
                  </a:lnTo>
                  <a:lnTo>
                    <a:pt x="1901404" y="2621632"/>
                  </a:lnTo>
                  <a:lnTo>
                    <a:pt x="2054685" y="2653345"/>
                  </a:lnTo>
                  <a:lnTo>
                    <a:pt x="2218537" y="2685059"/>
                  </a:lnTo>
                  <a:lnTo>
                    <a:pt x="2419388" y="2727343"/>
                  </a:lnTo>
                  <a:lnTo>
                    <a:pt x="2609668" y="2764342"/>
                  </a:lnTo>
                  <a:lnTo>
                    <a:pt x="2757663" y="2790769"/>
                  </a:lnTo>
                  <a:lnTo>
                    <a:pt x="2879231" y="2848911"/>
                  </a:lnTo>
                  <a:lnTo>
                    <a:pt x="2942657" y="2933479"/>
                  </a:lnTo>
                  <a:lnTo>
                    <a:pt x="3000798" y="2996906"/>
                  </a:lnTo>
                  <a:close/>
                </a:path>
              </a:pathLst>
            </a:custGeom>
            <a:solidFill>
              <a:srgbClr val="00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155" name="Freeform 154"/>
            <p:cNvSpPr/>
            <p:nvPr/>
          </p:nvSpPr>
          <p:spPr>
            <a:xfrm>
              <a:off x="3760788" y="4557713"/>
              <a:ext cx="1389062" cy="819150"/>
            </a:xfrm>
            <a:custGeom>
              <a:avLst/>
              <a:gdLst>
                <a:gd name="connsiteX0" fmla="*/ 1115251 w 1390099"/>
                <a:gd name="connsiteY0" fmla="*/ 433415 h 819260"/>
                <a:gd name="connsiteX1" fmla="*/ 951399 w 1390099"/>
                <a:gd name="connsiteY1" fmla="*/ 507413 h 819260"/>
                <a:gd name="connsiteX2" fmla="*/ 739977 w 1390099"/>
                <a:gd name="connsiteY2" fmla="*/ 581411 h 819260"/>
                <a:gd name="connsiteX3" fmla="*/ 565554 w 1390099"/>
                <a:gd name="connsiteY3" fmla="*/ 634266 h 819260"/>
                <a:gd name="connsiteX4" fmla="*/ 317133 w 1390099"/>
                <a:gd name="connsiteY4" fmla="*/ 697693 h 819260"/>
                <a:gd name="connsiteX5" fmla="*/ 79283 w 1390099"/>
                <a:gd name="connsiteY5" fmla="*/ 798118 h 819260"/>
                <a:gd name="connsiteX6" fmla="*/ 36999 w 1390099"/>
                <a:gd name="connsiteY6" fmla="*/ 819260 h 819260"/>
                <a:gd name="connsiteX7" fmla="*/ 31713 w 1390099"/>
                <a:gd name="connsiteY7" fmla="*/ 782262 h 819260"/>
                <a:gd name="connsiteX8" fmla="*/ 5286 w 1390099"/>
                <a:gd name="connsiteY8" fmla="*/ 808689 h 819260"/>
                <a:gd name="connsiteX9" fmla="*/ 0 w 1390099"/>
                <a:gd name="connsiteY9" fmla="*/ 729406 h 819260"/>
                <a:gd name="connsiteX10" fmla="*/ 52855 w 1390099"/>
                <a:gd name="connsiteY10" fmla="*/ 660694 h 819260"/>
                <a:gd name="connsiteX11" fmla="*/ 142710 w 1390099"/>
                <a:gd name="connsiteY11" fmla="*/ 544412 h 819260"/>
                <a:gd name="connsiteX12" fmla="*/ 200851 w 1390099"/>
                <a:gd name="connsiteY12" fmla="*/ 459843 h 819260"/>
                <a:gd name="connsiteX13" fmla="*/ 237850 w 1390099"/>
                <a:gd name="connsiteY13" fmla="*/ 428130 h 819260"/>
                <a:gd name="connsiteX14" fmla="*/ 295991 w 1390099"/>
                <a:gd name="connsiteY14" fmla="*/ 380560 h 819260"/>
                <a:gd name="connsiteX15" fmla="*/ 354132 w 1390099"/>
                <a:gd name="connsiteY15" fmla="*/ 359418 h 819260"/>
                <a:gd name="connsiteX16" fmla="*/ 385845 w 1390099"/>
                <a:gd name="connsiteY16" fmla="*/ 359418 h 819260"/>
                <a:gd name="connsiteX17" fmla="*/ 385845 w 1390099"/>
                <a:gd name="connsiteY17" fmla="*/ 359418 h 819260"/>
                <a:gd name="connsiteX18" fmla="*/ 459843 w 1390099"/>
                <a:gd name="connsiteY18" fmla="*/ 285420 h 819260"/>
                <a:gd name="connsiteX19" fmla="*/ 539126 w 1390099"/>
                <a:gd name="connsiteY19" fmla="*/ 243136 h 819260"/>
                <a:gd name="connsiteX20" fmla="*/ 782261 w 1390099"/>
                <a:gd name="connsiteY20" fmla="*/ 163852 h 819260"/>
                <a:gd name="connsiteX21" fmla="*/ 887972 w 1390099"/>
                <a:gd name="connsiteY21" fmla="*/ 142710 h 819260"/>
                <a:gd name="connsiteX22" fmla="*/ 919686 w 1390099"/>
                <a:gd name="connsiteY22" fmla="*/ 121568 h 819260"/>
                <a:gd name="connsiteX23" fmla="*/ 1009540 w 1390099"/>
                <a:gd name="connsiteY23" fmla="*/ 68712 h 819260"/>
                <a:gd name="connsiteX24" fmla="*/ 1115251 w 1390099"/>
                <a:gd name="connsiteY24" fmla="*/ 31714 h 819260"/>
                <a:gd name="connsiteX25" fmla="*/ 1279103 w 1390099"/>
                <a:gd name="connsiteY25" fmla="*/ 0 h 819260"/>
                <a:gd name="connsiteX26" fmla="*/ 1347815 w 1390099"/>
                <a:gd name="connsiteY26" fmla="*/ 10571 h 819260"/>
                <a:gd name="connsiteX27" fmla="*/ 1347815 w 1390099"/>
                <a:gd name="connsiteY27" fmla="*/ 10571 h 819260"/>
                <a:gd name="connsiteX28" fmla="*/ 1390099 w 1390099"/>
                <a:gd name="connsiteY28" fmla="*/ 36999 h 819260"/>
                <a:gd name="connsiteX29" fmla="*/ 1390099 w 1390099"/>
                <a:gd name="connsiteY29" fmla="*/ 68712 h 819260"/>
                <a:gd name="connsiteX30" fmla="*/ 1347815 w 1390099"/>
                <a:gd name="connsiteY30" fmla="*/ 105711 h 819260"/>
                <a:gd name="connsiteX31" fmla="*/ 1289674 w 1390099"/>
                <a:gd name="connsiteY31" fmla="*/ 142710 h 819260"/>
                <a:gd name="connsiteX32" fmla="*/ 1242104 w 1390099"/>
                <a:gd name="connsiteY32" fmla="*/ 163852 h 819260"/>
                <a:gd name="connsiteX33" fmla="*/ 1168106 w 1390099"/>
                <a:gd name="connsiteY33" fmla="*/ 174423 h 819260"/>
                <a:gd name="connsiteX34" fmla="*/ 1051824 w 1390099"/>
                <a:gd name="connsiteY34" fmla="*/ 153281 h 819260"/>
                <a:gd name="connsiteX35" fmla="*/ 930257 w 1390099"/>
                <a:gd name="connsiteY35" fmla="*/ 142710 h 819260"/>
                <a:gd name="connsiteX36" fmla="*/ 1041253 w 1390099"/>
                <a:gd name="connsiteY36" fmla="*/ 174423 h 819260"/>
                <a:gd name="connsiteX37" fmla="*/ 1162821 w 1390099"/>
                <a:gd name="connsiteY37" fmla="*/ 200851 h 819260"/>
                <a:gd name="connsiteX38" fmla="*/ 1215676 w 1390099"/>
                <a:gd name="connsiteY38" fmla="*/ 221993 h 819260"/>
                <a:gd name="connsiteX39" fmla="*/ 1226247 w 1390099"/>
                <a:gd name="connsiteY39" fmla="*/ 248421 h 819260"/>
                <a:gd name="connsiteX40" fmla="*/ 1220962 w 1390099"/>
                <a:gd name="connsiteY40" fmla="*/ 274849 h 819260"/>
                <a:gd name="connsiteX41" fmla="*/ 1205105 w 1390099"/>
                <a:gd name="connsiteY41" fmla="*/ 306562 h 819260"/>
                <a:gd name="connsiteX42" fmla="*/ 1152250 w 1390099"/>
                <a:gd name="connsiteY42" fmla="*/ 332990 h 819260"/>
                <a:gd name="connsiteX43" fmla="*/ 1199820 w 1390099"/>
                <a:gd name="connsiteY43" fmla="*/ 338275 h 819260"/>
                <a:gd name="connsiteX44" fmla="*/ 1115251 w 1390099"/>
                <a:gd name="connsiteY44" fmla="*/ 433415 h 819260"/>
                <a:gd name="connsiteX0" fmla="*/ 1115251 w 1390099"/>
                <a:gd name="connsiteY0" fmla="*/ 433415 h 819260"/>
                <a:gd name="connsiteX1" fmla="*/ 951399 w 1390099"/>
                <a:gd name="connsiteY1" fmla="*/ 507413 h 819260"/>
                <a:gd name="connsiteX2" fmla="*/ 739977 w 1390099"/>
                <a:gd name="connsiteY2" fmla="*/ 581411 h 819260"/>
                <a:gd name="connsiteX3" fmla="*/ 565554 w 1390099"/>
                <a:gd name="connsiteY3" fmla="*/ 634266 h 819260"/>
                <a:gd name="connsiteX4" fmla="*/ 317133 w 1390099"/>
                <a:gd name="connsiteY4" fmla="*/ 697693 h 819260"/>
                <a:gd name="connsiteX5" fmla="*/ 79283 w 1390099"/>
                <a:gd name="connsiteY5" fmla="*/ 798118 h 819260"/>
                <a:gd name="connsiteX6" fmla="*/ 36999 w 1390099"/>
                <a:gd name="connsiteY6" fmla="*/ 819260 h 819260"/>
                <a:gd name="connsiteX7" fmla="*/ 31713 w 1390099"/>
                <a:gd name="connsiteY7" fmla="*/ 782262 h 819260"/>
                <a:gd name="connsiteX8" fmla="*/ 5286 w 1390099"/>
                <a:gd name="connsiteY8" fmla="*/ 808689 h 819260"/>
                <a:gd name="connsiteX9" fmla="*/ 0 w 1390099"/>
                <a:gd name="connsiteY9" fmla="*/ 729406 h 819260"/>
                <a:gd name="connsiteX10" fmla="*/ 52855 w 1390099"/>
                <a:gd name="connsiteY10" fmla="*/ 660694 h 819260"/>
                <a:gd name="connsiteX11" fmla="*/ 142710 w 1390099"/>
                <a:gd name="connsiteY11" fmla="*/ 544412 h 819260"/>
                <a:gd name="connsiteX12" fmla="*/ 200851 w 1390099"/>
                <a:gd name="connsiteY12" fmla="*/ 459843 h 819260"/>
                <a:gd name="connsiteX13" fmla="*/ 237850 w 1390099"/>
                <a:gd name="connsiteY13" fmla="*/ 428130 h 819260"/>
                <a:gd name="connsiteX14" fmla="*/ 295991 w 1390099"/>
                <a:gd name="connsiteY14" fmla="*/ 380560 h 819260"/>
                <a:gd name="connsiteX15" fmla="*/ 354132 w 1390099"/>
                <a:gd name="connsiteY15" fmla="*/ 359418 h 819260"/>
                <a:gd name="connsiteX16" fmla="*/ 385845 w 1390099"/>
                <a:gd name="connsiteY16" fmla="*/ 359418 h 819260"/>
                <a:gd name="connsiteX17" fmla="*/ 385845 w 1390099"/>
                <a:gd name="connsiteY17" fmla="*/ 359418 h 819260"/>
                <a:gd name="connsiteX18" fmla="*/ 459843 w 1390099"/>
                <a:gd name="connsiteY18" fmla="*/ 285420 h 819260"/>
                <a:gd name="connsiteX19" fmla="*/ 539126 w 1390099"/>
                <a:gd name="connsiteY19" fmla="*/ 243136 h 819260"/>
                <a:gd name="connsiteX20" fmla="*/ 782261 w 1390099"/>
                <a:gd name="connsiteY20" fmla="*/ 163852 h 819260"/>
                <a:gd name="connsiteX21" fmla="*/ 887972 w 1390099"/>
                <a:gd name="connsiteY21" fmla="*/ 142710 h 819260"/>
                <a:gd name="connsiteX22" fmla="*/ 919686 w 1390099"/>
                <a:gd name="connsiteY22" fmla="*/ 121568 h 819260"/>
                <a:gd name="connsiteX23" fmla="*/ 1009540 w 1390099"/>
                <a:gd name="connsiteY23" fmla="*/ 68712 h 819260"/>
                <a:gd name="connsiteX24" fmla="*/ 1115251 w 1390099"/>
                <a:gd name="connsiteY24" fmla="*/ 31714 h 819260"/>
                <a:gd name="connsiteX25" fmla="*/ 1279103 w 1390099"/>
                <a:gd name="connsiteY25" fmla="*/ 0 h 819260"/>
                <a:gd name="connsiteX26" fmla="*/ 1347815 w 1390099"/>
                <a:gd name="connsiteY26" fmla="*/ 10571 h 819260"/>
                <a:gd name="connsiteX27" fmla="*/ 1347815 w 1390099"/>
                <a:gd name="connsiteY27" fmla="*/ 10571 h 819260"/>
                <a:gd name="connsiteX28" fmla="*/ 1390099 w 1390099"/>
                <a:gd name="connsiteY28" fmla="*/ 36999 h 819260"/>
                <a:gd name="connsiteX29" fmla="*/ 1390099 w 1390099"/>
                <a:gd name="connsiteY29" fmla="*/ 68712 h 819260"/>
                <a:gd name="connsiteX30" fmla="*/ 1347815 w 1390099"/>
                <a:gd name="connsiteY30" fmla="*/ 105711 h 819260"/>
                <a:gd name="connsiteX31" fmla="*/ 1289674 w 1390099"/>
                <a:gd name="connsiteY31" fmla="*/ 142710 h 819260"/>
                <a:gd name="connsiteX32" fmla="*/ 1242104 w 1390099"/>
                <a:gd name="connsiteY32" fmla="*/ 163852 h 819260"/>
                <a:gd name="connsiteX33" fmla="*/ 1168106 w 1390099"/>
                <a:gd name="connsiteY33" fmla="*/ 174423 h 819260"/>
                <a:gd name="connsiteX34" fmla="*/ 1051824 w 1390099"/>
                <a:gd name="connsiteY34" fmla="*/ 153281 h 819260"/>
                <a:gd name="connsiteX35" fmla="*/ 930257 w 1390099"/>
                <a:gd name="connsiteY35" fmla="*/ 142710 h 819260"/>
                <a:gd name="connsiteX36" fmla="*/ 1005535 w 1390099"/>
                <a:gd name="connsiteY36" fmla="*/ 164898 h 819260"/>
                <a:gd name="connsiteX37" fmla="*/ 1162821 w 1390099"/>
                <a:gd name="connsiteY37" fmla="*/ 200851 h 819260"/>
                <a:gd name="connsiteX38" fmla="*/ 1215676 w 1390099"/>
                <a:gd name="connsiteY38" fmla="*/ 221993 h 819260"/>
                <a:gd name="connsiteX39" fmla="*/ 1226247 w 1390099"/>
                <a:gd name="connsiteY39" fmla="*/ 248421 h 819260"/>
                <a:gd name="connsiteX40" fmla="*/ 1220962 w 1390099"/>
                <a:gd name="connsiteY40" fmla="*/ 274849 h 819260"/>
                <a:gd name="connsiteX41" fmla="*/ 1205105 w 1390099"/>
                <a:gd name="connsiteY41" fmla="*/ 306562 h 819260"/>
                <a:gd name="connsiteX42" fmla="*/ 1152250 w 1390099"/>
                <a:gd name="connsiteY42" fmla="*/ 332990 h 819260"/>
                <a:gd name="connsiteX43" fmla="*/ 1199820 w 1390099"/>
                <a:gd name="connsiteY43" fmla="*/ 338275 h 819260"/>
                <a:gd name="connsiteX44" fmla="*/ 1115251 w 1390099"/>
                <a:gd name="connsiteY44" fmla="*/ 433415 h 819260"/>
                <a:gd name="connsiteX0" fmla="*/ 1115251 w 1390099"/>
                <a:gd name="connsiteY0" fmla="*/ 433415 h 819260"/>
                <a:gd name="connsiteX1" fmla="*/ 951399 w 1390099"/>
                <a:gd name="connsiteY1" fmla="*/ 507413 h 819260"/>
                <a:gd name="connsiteX2" fmla="*/ 739977 w 1390099"/>
                <a:gd name="connsiteY2" fmla="*/ 581411 h 819260"/>
                <a:gd name="connsiteX3" fmla="*/ 565554 w 1390099"/>
                <a:gd name="connsiteY3" fmla="*/ 634266 h 819260"/>
                <a:gd name="connsiteX4" fmla="*/ 317133 w 1390099"/>
                <a:gd name="connsiteY4" fmla="*/ 697693 h 819260"/>
                <a:gd name="connsiteX5" fmla="*/ 79283 w 1390099"/>
                <a:gd name="connsiteY5" fmla="*/ 798118 h 819260"/>
                <a:gd name="connsiteX6" fmla="*/ 36999 w 1390099"/>
                <a:gd name="connsiteY6" fmla="*/ 819260 h 819260"/>
                <a:gd name="connsiteX7" fmla="*/ 31713 w 1390099"/>
                <a:gd name="connsiteY7" fmla="*/ 782262 h 819260"/>
                <a:gd name="connsiteX8" fmla="*/ 5286 w 1390099"/>
                <a:gd name="connsiteY8" fmla="*/ 808689 h 819260"/>
                <a:gd name="connsiteX9" fmla="*/ 0 w 1390099"/>
                <a:gd name="connsiteY9" fmla="*/ 729406 h 819260"/>
                <a:gd name="connsiteX10" fmla="*/ 52855 w 1390099"/>
                <a:gd name="connsiteY10" fmla="*/ 660694 h 819260"/>
                <a:gd name="connsiteX11" fmla="*/ 142710 w 1390099"/>
                <a:gd name="connsiteY11" fmla="*/ 544412 h 819260"/>
                <a:gd name="connsiteX12" fmla="*/ 200851 w 1390099"/>
                <a:gd name="connsiteY12" fmla="*/ 459843 h 819260"/>
                <a:gd name="connsiteX13" fmla="*/ 237850 w 1390099"/>
                <a:gd name="connsiteY13" fmla="*/ 428130 h 819260"/>
                <a:gd name="connsiteX14" fmla="*/ 295991 w 1390099"/>
                <a:gd name="connsiteY14" fmla="*/ 380560 h 819260"/>
                <a:gd name="connsiteX15" fmla="*/ 354132 w 1390099"/>
                <a:gd name="connsiteY15" fmla="*/ 359418 h 819260"/>
                <a:gd name="connsiteX16" fmla="*/ 385845 w 1390099"/>
                <a:gd name="connsiteY16" fmla="*/ 359418 h 819260"/>
                <a:gd name="connsiteX17" fmla="*/ 385845 w 1390099"/>
                <a:gd name="connsiteY17" fmla="*/ 359418 h 819260"/>
                <a:gd name="connsiteX18" fmla="*/ 459843 w 1390099"/>
                <a:gd name="connsiteY18" fmla="*/ 285420 h 819260"/>
                <a:gd name="connsiteX19" fmla="*/ 539126 w 1390099"/>
                <a:gd name="connsiteY19" fmla="*/ 243136 h 819260"/>
                <a:gd name="connsiteX20" fmla="*/ 782261 w 1390099"/>
                <a:gd name="connsiteY20" fmla="*/ 163852 h 819260"/>
                <a:gd name="connsiteX21" fmla="*/ 887972 w 1390099"/>
                <a:gd name="connsiteY21" fmla="*/ 142710 h 819260"/>
                <a:gd name="connsiteX22" fmla="*/ 919686 w 1390099"/>
                <a:gd name="connsiteY22" fmla="*/ 121568 h 819260"/>
                <a:gd name="connsiteX23" fmla="*/ 1009540 w 1390099"/>
                <a:gd name="connsiteY23" fmla="*/ 68712 h 819260"/>
                <a:gd name="connsiteX24" fmla="*/ 1115251 w 1390099"/>
                <a:gd name="connsiteY24" fmla="*/ 31714 h 819260"/>
                <a:gd name="connsiteX25" fmla="*/ 1279103 w 1390099"/>
                <a:gd name="connsiteY25" fmla="*/ 0 h 819260"/>
                <a:gd name="connsiteX26" fmla="*/ 1347815 w 1390099"/>
                <a:gd name="connsiteY26" fmla="*/ 10571 h 819260"/>
                <a:gd name="connsiteX27" fmla="*/ 1347815 w 1390099"/>
                <a:gd name="connsiteY27" fmla="*/ 10571 h 819260"/>
                <a:gd name="connsiteX28" fmla="*/ 1390099 w 1390099"/>
                <a:gd name="connsiteY28" fmla="*/ 36999 h 819260"/>
                <a:gd name="connsiteX29" fmla="*/ 1390099 w 1390099"/>
                <a:gd name="connsiteY29" fmla="*/ 68712 h 819260"/>
                <a:gd name="connsiteX30" fmla="*/ 1347815 w 1390099"/>
                <a:gd name="connsiteY30" fmla="*/ 105711 h 819260"/>
                <a:gd name="connsiteX31" fmla="*/ 1289674 w 1390099"/>
                <a:gd name="connsiteY31" fmla="*/ 142710 h 819260"/>
                <a:gd name="connsiteX32" fmla="*/ 1242104 w 1390099"/>
                <a:gd name="connsiteY32" fmla="*/ 163852 h 819260"/>
                <a:gd name="connsiteX33" fmla="*/ 1168106 w 1390099"/>
                <a:gd name="connsiteY33" fmla="*/ 174423 h 819260"/>
                <a:gd name="connsiteX34" fmla="*/ 1051824 w 1390099"/>
                <a:gd name="connsiteY34" fmla="*/ 153281 h 819260"/>
                <a:gd name="connsiteX35" fmla="*/ 930257 w 1390099"/>
                <a:gd name="connsiteY35" fmla="*/ 142710 h 819260"/>
                <a:gd name="connsiteX36" fmla="*/ 1005535 w 1390099"/>
                <a:gd name="connsiteY36" fmla="*/ 164898 h 819260"/>
                <a:gd name="connsiteX37" fmla="*/ 1162821 w 1390099"/>
                <a:gd name="connsiteY37" fmla="*/ 200851 h 819260"/>
                <a:gd name="connsiteX38" fmla="*/ 1215676 w 1390099"/>
                <a:gd name="connsiteY38" fmla="*/ 221993 h 819260"/>
                <a:gd name="connsiteX39" fmla="*/ 1226247 w 1390099"/>
                <a:gd name="connsiteY39" fmla="*/ 248421 h 819260"/>
                <a:gd name="connsiteX40" fmla="*/ 1220962 w 1390099"/>
                <a:gd name="connsiteY40" fmla="*/ 274849 h 819260"/>
                <a:gd name="connsiteX41" fmla="*/ 1205105 w 1390099"/>
                <a:gd name="connsiteY41" fmla="*/ 306562 h 819260"/>
                <a:gd name="connsiteX42" fmla="*/ 1152250 w 1390099"/>
                <a:gd name="connsiteY42" fmla="*/ 332990 h 819260"/>
                <a:gd name="connsiteX43" fmla="*/ 1199820 w 1390099"/>
                <a:gd name="connsiteY43" fmla="*/ 338275 h 819260"/>
                <a:gd name="connsiteX44" fmla="*/ 1115251 w 1390099"/>
                <a:gd name="connsiteY44" fmla="*/ 433415 h 819260"/>
                <a:gd name="connsiteX0" fmla="*/ 1115251 w 1390099"/>
                <a:gd name="connsiteY0" fmla="*/ 433415 h 819260"/>
                <a:gd name="connsiteX1" fmla="*/ 951399 w 1390099"/>
                <a:gd name="connsiteY1" fmla="*/ 507413 h 819260"/>
                <a:gd name="connsiteX2" fmla="*/ 739977 w 1390099"/>
                <a:gd name="connsiteY2" fmla="*/ 581411 h 819260"/>
                <a:gd name="connsiteX3" fmla="*/ 565554 w 1390099"/>
                <a:gd name="connsiteY3" fmla="*/ 634266 h 819260"/>
                <a:gd name="connsiteX4" fmla="*/ 317133 w 1390099"/>
                <a:gd name="connsiteY4" fmla="*/ 697693 h 819260"/>
                <a:gd name="connsiteX5" fmla="*/ 79283 w 1390099"/>
                <a:gd name="connsiteY5" fmla="*/ 798118 h 819260"/>
                <a:gd name="connsiteX6" fmla="*/ 36999 w 1390099"/>
                <a:gd name="connsiteY6" fmla="*/ 819260 h 819260"/>
                <a:gd name="connsiteX7" fmla="*/ 31713 w 1390099"/>
                <a:gd name="connsiteY7" fmla="*/ 782262 h 819260"/>
                <a:gd name="connsiteX8" fmla="*/ 8091 w 1390099"/>
                <a:gd name="connsiteY8" fmla="*/ 775030 h 819260"/>
                <a:gd name="connsiteX9" fmla="*/ 0 w 1390099"/>
                <a:gd name="connsiteY9" fmla="*/ 729406 h 819260"/>
                <a:gd name="connsiteX10" fmla="*/ 52855 w 1390099"/>
                <a:gd name="connsiteY10" fmla="*/ 660694 h 819260"/>
                <a:gd name="connsiteX11" fmla="*/ 142710 w 1390099"/>
                <a:gd name="connsiteY11" fmla="*/ 544412 h 819260"/>
                <a:gd name="connsiteX12" fmla="*/ 200851 w 1390099"/>
                <a:gd name="connsiteY12" fmla="*/ 459843 h 819260"/>
                <a:gd name="connsiteX13" fmla="*/ 237850 w 1390099"/>
                <a:gd name="connsiteY13" fmla="*/ 428130 h 819260"/>
                <a:gd name="connsiteX14" fmla="*/ 295991 w 1390099"/>
                <a:gd name="connsiteY14" fmla="*/ 380560 h 819260"/>
                <a:gd name="connsiteX15" fmla="*/ 354132 w 1390099"/>
                <a:gd name="connsiteY15" fmla="*/ 359418 h 819260"/>
                <a:gd name="connsiteX16" fmla="*/ 385845 w 1390099"/>
                <a:gd name="connsiteY16" fmla="*/ 359418 h 819260"/>
                <a:gd name="connsiteX17" fmla="*/ 385845 w 1390099"/>
                <a:gd name="connsiteY17" fmla="*/ 359418 h 819260"/>
                <a:gd name="connsiteX18" fmla="*/ 459843 w 1390099"/>
                <a:gd name="connsiteY18" fmla="*/ 285420 h 819260"/>
                <a:gd name="connsiteX19" fmla="*/ 539126 w 1390099"/>
                <a:gd name="connsiteY19" fmla="*/ 243136 h 819260"/>
                <a:gd name="connsiteX20" fmla="*/ 782261 w 1390099"/>
                <a:gd name="connsiteY20" fmla="*/ 163852 h 819260"/>
                <a:gd name="connsiteX21" fmla="*/ 887972 w 1390099"/>
                <a:gd name="connsiteY21" fmla="*/ 142710 h 819260"/>
                <a:gd name="connsiteX22" fmla="*/ 919686 w 1390099"/>
                <a:gd name="connsiteY22" fmla="*/ 121568 h 819260"/>
                <a:gd name="connsiteX23" fmla="*/ 1009540 w 1390099"/>
                <a:gd name="connsiteY23" fmla="*/ 68712 h 819260"/>
                <a:gd name="connsiteX24" fmla="*/ 1115251 w 1390099"/>
                <a:gd name="connsiteY24" fmla="*/ 31714 h 819260"/>
                <a:gd name="connsiteX25" fmla="*/ 1279103 w 1390099"/>
                <a:gd name="connsiteY25" fmla="*/ 0 h 819260"/>
                <a:gd name="connsiteX26" fmla="*/ 1347815 w 1390099"/>
                <a:gd name="connsiteY26" fmla="*/ 10571 h 819260"/>
                <a:gd name="connsiteX27" fmla="*/ 1347815 w 1390099"/>
                <a:gd name="connsiteY27" fmla="*/ 10571 h 819260"/>
                <a:gd name="connsiteX28" fmla="*/ 1390099 w 1390099"/>
                <a:gd name="connsiteY28" fmla="*/ 36999 h 819260"/>
                <a:gd name="connsiteX29" fmla="*/ 1390099 w 1390099"/>
                <a:gd name="connsiteY29" fmla="*/ 68712 h 819260"/>
                <a:gd name="connsiteX30" fmla="*/ 1347815 w 1390099"/>
                <a:gd name="connsiteY30" fmla="*/ 105711 h 819260"/>
                <a:gd name="connsiteX31" fmla="*/ 1289674 w 1390099"/>
                <a:gd name="connsiteY31" fmla="*/ 142710 h 819260"/>
                <a:gd name="connsiteX32" fmla="*/ 1242104 w 1390099"/>
                <a:gd name="connsiteY32" fmla="*/ 163852 h 819260"/>
                <a:gd name="connsiteX33" fmla="*/ 1168106 w 1390099"/>
                <a:gd name="connsiteY33" fmla="*/ 174423 h 819260"/>
                <a:gd name="connsiteX34" fmla="*/ 1051824 w 1390099"/>
                <a:gd name="connsiteY34" fmla="*/ 153281 h 819260"/>
                <a:gd name="connsiteX35" fmla="*/ 930257 w 1390099"/>
                <a:gd name="connsiteY35" fmla="*/ 142710 h 819260"/>
                <a:gd name="connsiteX36" fmla="*/ 1005535 w 1390099"/>
                <a:gd name="connsiteY36" fmla="*/ 164898 h 819260"/>
                <a:gd name="connsiteX37" fmla="*/ 1162821 w 1390099"/>
                <a:gd name="connsiteY37" fmla="*/ 200851 h 819260"/>
                <a:gd name="connsiteX38" fmla="*/ 1215676 w 1390099"/>
                <a:gd name="connsiteY38" fmla="*/ 221993 h 819260"/>
                <a:gd name="connsiteX39" fmla="*/ 1226247 w 1390099"/>
                <a:gd name="connsiteY39" fmla="*/ 248421 h 819260"/>
                <a:gd name="connsiteX40" fmla="*/ 1220962 w 1390099"/>
                <a:gd name="connsiteY40" fmla="*/ 274849 h 819260"/>
                <a:gd name="connsiteX41" fmla="*/ 1205105 w 1390099"/>
                <a:gd name="connsiteY41" fmla="*/ 306562 h 819260"/>
                <a:gd name="connsiteX42" fmla="*/ 1152250 w 1390099"/>
                <a:gd name="connsiteY42" fmla="*/ 332990 h 819260"/>
                <a:gd name="connsiteX43" fmla="*/ 1199820 w 1390099"/>
                <a:gd name="connsiteY43" fmla="*/ 338275 h 819260"/>
                <a:gd name="connsiteX44" fmla="*/ 1115251 w 1390099"/>
                <a:gd name="connsiteY44" fmla="*/ 433415 h 819260"/>
                <a:gd name="connsiteX0" fmla="*/ 1115251 w 1390099"/>
                <a:gd name="connsiteY0" fmla="*/ 433415 h 819260"/>
                <a:gd name="connsiteX1" fmla="*/ 951399 w 1390099"/>
                <a:gd name="connsiteY1" fmla="*/ 507413 h 819260"/>
                <a:gd name="connsiteX2" fmla="*/ 739977 w 1390099"/>
                <a:gd name="connsiteY2" fmla="*/ 581411 h 819260"/>
                <a:gd name="connsiteX3" fmla="*/ 565554 w 1390099"/>
                <a:gd name="connsiteY3" fmla="*/ 634266 h 819260"/>
                <a:gd name="connsiteX4" fmla="*/ 314751 w 1390099"/>
                <a:gd name="connsiteY4" fmla="*/ 707218 h 819260"/>
                <a:gd name="connsiteX5" fmla="*/ 79283 w 1390099"/>
                <a:gd name="connsiteY5" fmla="*/ 798118 h 819260"/>
                <a:gd name="connsiteX6" fmla="*/ 36999 w 1390099"/>
                <a:gd name="connsiteY6" fmla="*/ 819260 h 819260"/>
                <a:gd name="connsiteX7" fmla="*/ 31713 w 1390099"/>
                <a:gd name="connsiteY7" fmla="*/ 782262 h 819260"/>
                <a:gd name="connsiteX8" fmla="*/ 8091 w 1390099"/>
                <a:gd name="connsiteY8" fmla="*/ 775030 h 819260"/>
                <a:gd name="connsiteX9" fmla="*/ 0 w 1390099"/>
                <a:gd name="connsiteY9" fmla="*/ 729406 h 819260"/>
                <a:gd name="connsiteX10" fmla="*/ 52855 w 1390099"/>
                <a:gd name="connsiteY10" fmla="*/ 660694 h 819260"/>
                <a:gd name="connsiteX11" fmla="*/ 142710 w 1390099"/>
                <a:gd name="connsiteY11" fmla="*/ 544412 h 819260"/>
                <a:gd name="connsiteX12" fmla="*/ 200851 w 1390099"/>
                <a:gd name="connsiteY12" fmla="*/ 459843 h 819260"/>
                <a:gd name="connsiteX13" fmla="*/ 237850 w 1390099"/>
                <a:gd name="connsiteY13" fmla="*/ 428130 h 819260"/>
                <a:gd name="connsiteX14" fmla="*/ 295991 w 1390099"/>
                <a:gd name="connsiteY14" fmla="*/ 380560 h 819260"/>
                <a:gd name="connsiteX15" fmla="*/ 354132 w 1390099"/>
                <a:gd name="connsiteY15" fmla="*/ 359418 h 819260"/>
                <a:gd name="connsiteX16" fmla="*/ 385845 w 1390099"/>
                <a:gd name="connsiteY16" fmla="*/ 359418 h 819260"/>
                <a:gd name="connsiteX17" fmla="*/ 385845 w 1390099"/>
                <a:gd name="connsiteY17" fmla="*/ 359418 h 819260"/>
                <a:gd name="connsiteX18" fmla="*/ 459843 w 1390099"/>
                <a:gd name="connsiteY18" fmla="*/ 285420 h 819260"/>
                <a:gd name="connsiteX19" fmla="*/ 539126 w 1390099"/>
                <a:gd name="connsiteY19" fmla="*/ 243136 h 819260"/>
                <a:gd name="connsiteX20" fmla="*/ 782261 w 1390099"/>
                <a:gd name="connsiteY20" fmla="*/ 163852 h 819260"/>
                <a:gd name="connsiteX21" fmla="*/ 887972 w 1390099"/>
                <a:gd name="connsiteY21" fmla="*/ 142710 h 819260"/>
                <a:gd name="connsiteX22" fmla="*/ 919686 w 1390099"/>
                <a:gd name="connsiteY22" fmla="*/ 121568 h 819260"/>
                <a:gd name="connsiteX23" fmla="*/ 1009540 w 1390099"/>
                <a:gd name="connsiteY23" fmla="*/ 68712 h 819260"/>
                <a:gd name="connsiteX24" fmla="*/ 1115251 w 1390099"/>
                <a:gd name="connsiteY24" fmla="*/ 31714 h 819260"/>
                <a:gd name="connsiteX25" fmla="*/ 1279103 w 1390099"/>
                <a:gd name="connsiteY25" fmla="*/ 0 h 819260"/>
                <a:gd name="connsiteX26" fmla="*/ 1347815 w 1390099"/>
                <a:gd name="connsiteY26" fmla="*/ 10571 h 819260"/>
                <a:gd name="connsiteX27" fmla="*/ 1347815 w 1390099"/>
                <a:gd name="connsiteY27" fmla="*/ 10571 h 819260"/>
                <a:gd name="connsiteX28" fmla="*/ 1390099 w 1390099"/>
                <a:gd name="connsiteY28" fmla="*/ 36999 h 819260"/>
                <a:gd name="connsiteX29" fmla="*/ 1390099 w 1390099"/>
                <a:gd name="connsiteY29" fmla="*/ 68712 h 819260"/>
                <a:gd name="connsiteX30" fmla="*/ 1347815 w 1390099"/>
                <a:gd name="connsiteY30" fmla="*/ 105711 h 819260"/>
                <a:gd name="connsiteX31" fmla="*/ 1289674 w 1390099"/>
                <a:gd name="connsiteY31" fmla="*/ 142710 h 819260"/>
                <a:gd name="connsiteX32" fmla="*/ 1242104 w 1390099"/>
                <a:gd name="connsiteY32" fmla="*/ 163852 h 819260"/>
                <a:gd name="connsiteX33" fmla="*/ 1168106 w 1390099"/>
                <a:gd name="connsiteY33" fmla="*/ 174423 h 819260"/>
                <a:gd name="connsiteX34" fmla="*/ 1051824 w 1390099"/>
                <a:gd name="connsiteY34" fmla="*/ 153281 h 819260"/>
                <a:gd name="connsiteX35" fmla="*/ 930257 w 1390099"/>
                <a:gd name="connsiteY35" fmla="*/ 142710 h 819260"/>
                <a:gd name="connsiteX36" fmla="*/ 1005535 w 1390099"/>
                <a:gd name="connsiteY36" fmla="*/ 164898 h 819260"/>
                <a:gd name="connsiteX37" fmla="*/ 1162821 w 1390099"/>
                <a:gd name="connsiteY37" fmla="*/ 200851 h 819260"/>
                <a:gd name="connsiteX38" fmla="*/ 1215676 w 1390099"/>
                <a:gd name="connsiteY38" fmla="*/ 221993 h 819260"/>
                <a:gd name="connsiteX39" fmla="*/ 1226247 w 1390099"/>
                <a:gd name="connsiteY39" fmla="*/ 248421 h 819260"/>
                <a:gd name="connsiteX40" fmla="*/ 1220962 w 1390099"/>
                <a:gd name="connsiteY40" fmla="*/ 274849 h 819260"/>
                <a:gd name="connsiteX41" fmla="*/ 1205105 w 1390099"/>
                <a:gd name="connsiteY41" fmla="*/ 306562 h 819260"/>
                <a:gd name="connsiteX42" fmla="*/ 1152250 w 1390099"/>
                <a:gd name="connsiteY42" fmla="*/ 332990 h 819260"/>
                <a:gd name="connsiteX43" fmla="*/ 1199820 w 1390099"/>
                <a:gd name="connsiteY43" fmla="*/ 338275 h 819260"/>
                <a:gd name="connsiteX44" fmla="*/ 1115251 w 1390099"/>
                <a:gd name="connsiteY44" fmla="*/ 433415 h 819260"/>
                <a:gd name="connsiteX0" fmla="*/ 1115251 w 1390099"/>
                <a:gd name="connsiteY0" fmla="*/ 433415 h 819260"/>
                <a:gd name="connsiteX1" fmla="*/ 880044 w 1390099"/>
                <a:gd name="connsiteY1" fmla="*/ 536484 h 819260"/>
                <a:gd name="connsiteX2" fmla="*/ 739977 w 1390099"/>
                <a:gd name="connsiteY2" fmla="*/ 581411 h 819260"/>
                <a:gd name="connsiteX3" fmla="*/ 565554 w 1390099"/>
                <a:gd name="connsiteY3" fmla="*/ 634266 h 819260"/>
                <a:gd name="connsiteX4" fmla="*/ 314751 w 1390099"/>
                <a:gd name="connsiteY4" fmla="*/ 707218 h 819260"/>
                <a:gd name="connsiteX5" fmla="*/ 79283 w 1390099"/>
                <a:gd name="connsiteY5" fmla="*/ 798118 h 819260"/>
                <a:gd name="connsiteX6" fmla="*/ 36999 w 1390099"/>
                <a:gd name="connsiteY6" fmla="*/ 819260 h 819260"/>
                <a:gd name="connsiteX7" fmla="*/ 31713 w 1390099"/>
                <a:gd name="connsiteY7" fmla="*/ 782262 h 819260"/>
                <a:gd name="connsiteX8" fmla="*/ 8091 w 1390099"/>
                <a:gd name="connsiteY8" fmla="*/ 775030 h 819260"/>
                <a:gd name="connsiteX9" fmla="*/ 0 w 1390099"/>
                <a:gd name="connsiteY9" fmla="*/ 729406 h 819260"/>
                <a:gd name="connsiteX10" fmla="*/ 52855 w 1390099"/>
                <a:gd name="connsiteY10" fmla="*/ 660694 h 819260"/>
                <a:gd name="connsiteX11" fmla="*/ 142710 w 1390099"/>
                <a:gd name="connsiteY11" fmla="*/ 544412 h 819260"/>
                <a:gd name="connsiteX12" fmla="*/ 200851 w 1390099"/>
                <a:gd name="connsiteY12" fmla="*/ 459843 h 819260"/>
                <a:gd name="connsiteX13" fmla="*/ 237850 w 1390099"/>
                <a:gd name="connsiteY13" fmla="*/ 428130 h 819260"/>
                <a:gd name="connsiteX14" fmla="*/ 295991 w 1390099"/>
                <a:gd name="connsiteY14" fmla="*/ 380560 h 819260"/>
                <a:gd name="connsiteX15" fmla="*/ 354132 w 1390099"/>
                <a:gd name="connsiteY15" fmla="*/ 359418 h 819260"/>
                <a:gd name="connsiteX16" fmla="*/ 385845 w 1390099"/>
                <a:gd name="connsiteY16" fmla="*/ 359418 h 819260"/>
                <a:gd name="connsiteX17" fmla="*/ 385845 w 1390099"/>
                <a:gd name="connsiteY17" fmla="*/ 359418 h 819260"/>
                <a:gd name="connsiteX18" fmla="*/ 459843 w 1390099"/>
                <a:gd name="connsiteY18" fmla="*/ 285420 h 819260"/>
                <a:gd name="connsiteX19" fmla="*/ 539126 w 1390099"/>
                <a:gd name="connsiteY19" fmla="*/ 243136 h 819260"/>
                <a:gd name="connsiteX20" fmla="*/ 782261 w 1390099"/>
                <a:gd name="connsiteY20" fmla="*/ 163852 h 819260"/>
                <a:gd name="connsiteX21" fmla="*/ 887972 w 1390099"/>
                <a:gd name="connsiteY21" fmla="*/ 142710 h 819260"/>
                <a:gd name="connsiteX22" fmla="*/ 919686 w 1390099"/>
                <a:gd name="connsiteY22" fmla="*/ 121568 h 819260"/>
                <a:gd name="connsiteX23" fmla="*/ 1009540 w 1390099"/>
                <a:gd name="connsiteY23" fmla="*/ 68712 h 819260"/>
                <a:gd name="connsiteX24" fmla="*/ 1115251 w 1390099"/>
                <a:gd name="connsiteY24" fmla="*/ 31714 h 819260"/>
                <a:gd name="connsiteX25" fmla="*/ 1279103 w 1390099"/>
                <a:gd name="connsiteY25" fmla="*/ 0 h 819260"/>
                <a:gd name="connsiteX26" fmla="*/ 1347815 w 1390099"/>
                <a:gd name="connsiteY26" fmla="*/ 10571 h 819260"/>
                <a:gd name="connsiteX27" fmla="*/ 1347815 w 1390099"/>
                <a:gd name="connsiteY27" fmla="*/ 10571 h 819260"/>
                <a:gd name="connsiteX28" fmla="*/ 1390099 w 1390099"/>
                <a:gd name="connsiteY28" fmla="*/ 36999 h 819260"/>
                <a:gd name="connsiteX29" fmla="*/ 1390099 w 1390099"/>
                <a:gd name="connsiteY29" fmla="*/ 68712 h 819260"/>
                <a:gd name="connsiteX30" fmla="*/ 1347815 w 1390099"/>
                <a:gd name="connsiteY30" fmla="*/ 105711 h 819260"/>
                <a:gd name="connsiteX31" fmla="*/ 1289674 w 1390099"/>
                <a:gd name="connsiteY31" fmla="*/ 142710 h 819260"/>
                <a:gd name="connsiteX32" fmla="*/ 1242104 w 1390099"/>
                <a:gd name="connsiteY32" fmla="*/ 163852 h 819260"/>
                <a:gd name="connsiteX33" fmla="*/ 1168106 w 1390099"/>
                <a:gd name="connsiteY33" fmla="*/ 174423 h 819260"/>
                <a:gd name="connsiteX34" fmla="*/ 1051824 w 1390099"/>
                <a:gd name="connsiteY34" fmla="*/ 153281 h 819260"/>
                <a:gd name="connsiteX35" fmla="*/ 930257 w 1390099"/>
                <a:gd name="connsiteY35" fmla="*/ 142710 h 819260"/>
                <a:gd name="connsiteX36" fmla="*/ 1005535 w 1390099"/>
                <a:gd name="connsiteY36" fmla="*/ 164898 h 819260"/>
                <a:gd name="connsiteX37" fmla="*/ 1162821 w 1390099"/>
                <a:gd name="connsiteY37" fmla="*/ 200851 h 819260"/>
                <a:gd name="connsiteX38" fmla="*/ 1215676 w 1390099"/>
                <a:gd name="connsiteY38" fmla="*/ 221993 h 819260"/>
                <a:gd name="connsiteX39" fmla="*/ 1226247 w 1390099"/>
                <a:gd name="connsiteY39" fmla="*/ 248421 h 819260"/>
                <a:gd name="connsiteX40" fmla="*/ 1220962 w 1390099"/>
                <a:gd name="connsiteY40" fmla="*/ 274849 h 819260"/>
                <a:gd name="connsiteX41" fmla="*/ 1205105 w 1390099"/>
                <a:gd name="connsiteY41" fmla="*/ 306562 h 819260"/>
                <a:gd name="connsiteX42" fmla="*/ 1152250 w 1390099"/>
                <a:gd name="connsiteY42" fmla="*/ 332990 h 819260"/>
                <a:gd name="connsiteX43" fmla="*/ 1199820 w 1390099"/>
                <a:gd name="connsiteY43" fmla="*/ 338275 h 819260"/>
                <a:gd name="connsiteX44" fmla="*/ 1115251 w 1390099"/>
                <a:gd name="connsiteY44" fmla="*/ 433415 h 819260"/>
                <a:gd name="connsiteX0" fmla="*/ 911757 w 1390099"/>
                <a:gd name="connsiteY0" fmla="*/ 480985 h 819260"/>
                <a:gd name="connsiteX1" fmla="*/ 880044 w 1390099"/>
                <a:gd name="connsiteY1" fmla="*/ 536484 h 819260"/>
                <a:gd name="connsiteX2" fmla="*/ 739977 w 1390099"/>
                <a:gd name="connsiteY2" fmla="*/ 581411 h 819260"/>
                <a:gd name="connsiteX3" fmla="*/ 565554 w 1390099"/>
                <a:gd name="connsiteY3" fmla="*/ 634266 h 819260"/>
                <a:gd name="connsiteX4" fmla="*/ 314751 w 1390099"/>
                <a:gd name="connsiteY4" fmla="*/ 707218 h 819260"/>
                <a:gd name="connsiteX5" fmla="*/ 79283 w 1390099"/>
                <a:gd name="connsiteY5" fmla="*/ 798118 h 819260"/>
                <a:gd name="connsiteX6" fmla="*/ 36999 w 1390099"/>
                <a:gd name="connsiteY6" fmla="*/ 819260 h 819260"/>
                <a:gd name="connsiteX7" fmla="*/ 31713 w 1390099"/>
                <a:gd name="connsiteY7" fmla="*/ 782262 h 819260"/>
                <a:gd name="connsiteX8" fmla="*/ 8091 w 1390099"/>
                <a:gd name="connsiteY8" fmla="*/ 775030 h 819260"/>
                <a:gd name="connsiteX9" fmla="*/ 0 w 1390099"/>
                <a:gd name="connsiteY9" fmla="*/ 729406 h 819260"/>
                <a:gd name="connsiteX10" fmla="*/ 52855 w 1390099"/>
                <a:gd name="connsiteY10" fmla="*/ 660694 h 819260"/>
                <a:gd name="connsiteX11" fmla="*/ 142710 w 1390099"/>
                <a:gd name="connsiteY11" fmla="*/ 544412 h 819260"/>
                <a:gd name="connsiteX12" fmla="*/ 200851 w 1390099"/>
                <a:gd name="connsiteY12" fmla="*/ 459843 h 819260"/>
                <a:gd name="connsiteX13" fmla="*/ 237850 w 1390099"/>
                <a:gd name="connsiteY13" fmla="*/ 428130 h 819260"/>
                <a:gd name="connsiteX14" fmla="*/ 295991 w 1390099"/>
                <a:gd name="connsiteY14" fmla="*/ 380560 h 819260"/>
                <a:gd name="connsiteX15" fmla="*/ 354132 w 1390099"/>
                <a:gd name="connsiteY15" fmla="*/ 359418 h 819260"/>
                <a:gd name="connsiteX16" fmla="*/ 385845 w 1390099"/>
                <a:gd name="connsiteY16" fmla="*/ 359418 h 819260"/>
                <a:gd name="connsiteX17" fmla="*/ 385845 w 1390099"/>
                <a:gd name="connsiteY17" fmla="*/ 359418 h 819260"/>
                <a:gd name="connsiteX18" fmla="*/ 459843 w 1390099"/>
                <a:gd name="connsiteY18" fmla="*/ 285420 h 819260"/>
                <a:gd name="connsiteX19" fmla="*/ 539126 w 1390099"/>
                <a:gd name="connsiteY19" fmla="*/ 243136 h 819260"/>
                <a:gd name="connsiteX20" fmla="*/ 782261 w 1390099"/>
                <a:gd name="connsiteY20" fmla="*/ 163852 h 819260"/>
                <a:gd name="connsiteX21" fmla="*/ 887972 w 1390099"/>
                <a:gd name="connsiteY21" fmla="*/ 142710 h 819260"/>
                <a:gd name="connsiteX22" fmla="*/ 919686 w 1390099"/>
                <a:gd name="connsiteY22" fmla="*/ 121568 h 819260"/>
                <a:gd name="connsiteX23" fmla="*/ 1009540 w 1390099"/>
                <a:gd name="connsiteY23" fmla="*/ 68712 h 819260"/>
                <a:gd name="connsiteX24" fmla="*/ 1115251 w 1390099"/>
                <a:gd name="connsiteY24" fmla="*/ 31714 h 819260"/>
                <a:gd name="connsiteX25" fmla="*/ 1279103 w 1390099"/>
                <a:gd name="connsiteY25" fmla="*/ 0 h 819260"/>
                <a:gd name="connsiteX26" fmla="*/ 1347815 w 1390099"/>
                <a:gd name="connsiteY26" fmla="*/ 10571 h 819260"/>
                <a:gd name="connsiteX27" fmla="*/ 1347815 w 1390099"/>
                <a:gd name="connsiteY27" fmla="*/ 10571 h 819260"/>
                <a:gd name="connsiteX28" fmla="*/ 1390099 w 1390099"/>
                <a:gd name="connsiteY28" fmla="*/ 36999 h 819260"/>
                <a:gd name="connsiteX29" fmla="*/ 1390099 w 1390099"/>
                <a:gd name="connsiteY29" fmla="*/ 68712 h 819260"/>
                <a:gd name="connsiteX30" fmla="*/ 1347815 w 1390099"/>
                <a:gd name="connsiteY30" fmla="*/ 105711 h 819260"/>
                <a:gd name="connsiteX31" fmla="*/ 1289674 w 1390099"/>
                <a:gd name="connsiteY31" fmla="*/ 142710 h 819260"/>
                <a:gd name="connsiteX32" fmla="*/ 1242104 w 1390099"/>
                <a:gd name="connsiteY32" fmla="*/ 163852 h 819260"/>
                <a:gd name="connsiteX33" fmla="*/ 1168106 w 1390099"/>
                <a:gd name="connsiteY33" fmla="*/ 174423 h 819260"/>
                <a:gd name="connsiteX34" fmla="*/ 1051824 w 1390099"/>
                <a:gd name="connsiteY34" fmla="*/ 153281 h 819260"/>
                <a:gd name="connsiteX35" fmla="*/ 930257 w 1390099"/>
                <a:gd name="connsiteY35" fmla="*/ 142710 h 819260"/>
                <a:gd name="connsiteX36" fmla="*/ 1005535 w 1390099"/>
                <a:gd name="connsiteY36" fmla="*/ 164898 h 819260"/>
                <a:gd name="connsiteX37" fmla="*/ 1162821 w 1390099"/>
                <a:gd name="connsiteY37" fmla="*/ 200851 h 819260"/>
                <a:gd name="connsiteX38" fmla="*/ 1215676 w 1390099"/>
                <a:gd name="connsiteY38" fmla="*/ 221993 h 819260"/>
                <a:gd name="connsiteX39" fmla="*/ 1226247 w 1390099"/>
                <a:gd name="connsiteY39" fmla="*/ 248421 h 819260"/>
                <a:gd name="connsiteX40" fmla="*/ 1220962 w 1390099"/>
                <a:gd name="connsiteY40" fmla="*/ 274849 h 819260"/>
                <a:gd name="connsiteX41" fmla="*/ 1205105 w 1390099"/>
                <a:gd name="connsiteY41" fmla="*/ 306562 h 819260"/>
                <a:gd name="connsiteX42" fmla="*/ 1152250 w 1390099"/>
                <a:gd name="connsiteY42" fmla="*/ 332990 h 819260"/>
                <a:gd name="connsiteX43" fmla="*/ 1199820 w 1390099"/>
                <a:gd name="connsiteY43" fmla="*/ 338275 h 819260"/>
                <a:gd name="connsiteX44" fmla="*/ 911757 w 1390099"/>
                <a:gd name="connsiteY44" fmla="*/ 480985 h 819260"/>
                <a:gd name="connsiteX0" fmla="*/ 911757 w 1390099"/>
                <a:gd name="connsiteY0" fmla="*/ 480985 h 819260"/>
                <a:gd name="connsiteX1" fmla="*/ 880044 w 1390099"/>
                <a:gd name="connsiteY1" fmla="*/ 536484 h 819260"/>
                <a:gd name="connsiteX2" fmla="*/ 739977 w 1390099"/>
                <a:gd name="connsiteY2" fmla="*/ 581411 h 819260"/>
                <a:gd name="connsiteX3" fmla="*/ 565554 w 1390099"/>
                <a:gd name="connsiteY3" fmla="*/ 634266 h 819260"/>
                <a:gd name="connsiteX4" fmla="*/ 314751 w 1390099"/>
                <a:gd name="connsiteY4" fmla="*/ 707218 h 819260"/>
                <a:gd name="connsiteX5" fmla="*/ 79283 w 1390099"/>
                <a:gd name="connsiteY5" fmla="*/ 798118 h 819260"/>
                <a:gd name="connsiteX6" fmla="*/ 36999 w 1390099"/>
                <a:gd name="connsiteY6" fmla="*/ 819260 h 819260"/>
                <a:gd name="connsiteX7" fmla="*/ 31713 w 1390099"/>
                <a:gd name="connsiteY7" fmla="*/ 782262 h 819260"/>
                <a:gd name="connsiteX8" fmla="*/ 8091 w 1390099"/>
                <a:gd name="connsiteY8" fmla="*/ 775030 h 819260"/>
                <a:gd name="connsiteX9" fmla="*/ 0 w 1390099"/>
                <a:gd name="connsiteY9" fmla="*/ 729406 h 819260"/>
                <a:gd name="connsiteX10" fmla="*/ 52855 w 1390099"/>
                <a:gd name="connsiteY10" fmla="*/ 660694 h 819260"/>
                <a:gd name="connsiteX11" fmla="*/ 142710 w 1390099"/>
                <a:gd name="connsiteY11" fmla="*/ 544412 h 819260"/>
                <a:gd name="connsiteX12" fmla="*/ 200851 w 1390099"/>
                <a:gd name="connsiteY12" fmla="*/ 459843 h 819260"/>
                <a:gd name="connsiteX13" fmla="*/ 237850 w 1390099"/>
                <a:gd name="connsiteY13" fmla="*/ 428130 h 819260"/>
                <a:gd name="connsiteX14" fmla="*/ 295991 w 1390099"/>
                <a:gd name="connsiteY14" fmla="*/ 380560 h 819260"/>
                <a:gd name="connsiteX15" fmla="*/ 354132 w 1390099"/>
                <a:gd name="connsiteY15" fmla="*/ 359418 h 819260"/>
                <a:gd name="connsiteX16" fmla="*/ 385845 w 1390099"/>
                <a:gd name="connsiteY16" fmla="*/ 359418 h 819260"/>
                <a:gd name="connsiteX17" fmla="*/ 385845 w 1390099"/>
                <a:gd name="connsiteY17" fmla="*/ 359418 h 819260"/>
                <a:gd name="connsiteX18" fmla="*/ 459843 w 1390099"/>
                <a:gd name="connsiteY18" fmla="*/ 285420 h 819260"/>
                <a:gd name="connsiteX19" fmla="*/ 539126 w 1390099"/>
                <a:gd name="connsiteY19" fmla="*/ 243136 h 819260"/>
                <a:gd name="connsiteX20" fmla="*/ 782261 w 1390099"/>
                <a:gd name="connsiteY20" fmla="*/ 163852 h 819260"/>
                <a:gd name="connsiteX21" fmla="*/ 887972 w 1390099"/>
                <a:gd name="connsiteY21" fmla="*/ 142710 h 819260"/>
                <a:gd name="connsiteX22" fmla="*/ 919686 w 1390099"/>
                <a:gd name="connsiteY22" fmla="*/ 121568 h 819260"/>
                <a:gd name="connsiteX23" fmla="*/ 1009540 w 1390099"/>
                <a:gd name="connsiteY23" fmla="*/ 68712 h 819260"/>
                <a:gd name="connsiteX24" fmla="*/ 1115251 w 1390099"/>
                <a:gd name="connsiteY24" fmla="*/ 31714 h 819260"/>
                <a:gd name="connsiteX25" fmla="*/ 1279103 w 1390099"/>
                <a:gd name="connsiteY25" fmla="*/ 0 h 819260"/>
                <a:gd name="connsiteX26" fmla="*/ 1347815 w 1390099"/>
                <a:gd name="connsiteY26" fmla="*/ 10571 h 819260"/>
                <a:gd name="connsiteX27" fmla="*/ 1347815 w 1390099"/>
                <a:gd name="connsiteY27" fmla="*/ 10571 h 819260"/>
                <a:gd name="connsiteX28" fmla="*/ 1390099 w 1390099"/>
                <a:gd name="connsiteY28" fmla="*/ 36999 h 819260"/>
                <a:gd name="connsiteX29" fmla="*/ 1390099 w 1390099"/>
                <a:gd name="connsiteY29" fmla="*/ 68712 h 819260"/>
                <a:gd name="connsiteX30" fmla="*/ 1347815 w 1390099"/>
                <a:gd name="connsiteY30" fmla="*/ 105711 h 819260"/>
                <a:gd name="connsiteX31" fmla="*/ 1289674 w 1390099"/>
                <a:gd name="connsiteY31" fmla="*/ 142710 h 819260"/>
                <a:gd name="connsiteX32" fmla="*/ 1242104 w 1390099"/>
                <a:gd name="connsiteY32" fmla="*/ 163852 h 819260"/>
                <a:gd name="connsiteX33" fmla="*/ 1168106 w 1390099"/>
                <a:gd name="connsiteY33" fmla="*/ 174423 h 819260"/>
                <a:gd name="connsiteX34" fmla="*/ 1051824 w 1390099"/>
                <a:gd name="connsiteY34" fmla="*/ 153281 h 819260"/>
                <a:gd name="connsiteX35" fmla="*/ 930257 w 1390099"/>
                <a:gd name="connsiteY35" fmla="*/ 142710 h 819260"/>
                <a:gd name="connsiteX36" fmla="*/ 1005535 w 1390099"/>
                <a:gd name="connsiteY36" fmla="*/ 164898 h 819260"/>
                <a:gd name="connsiteX37" fmla="*/ 1162821 w 1390099"/>
                <a:gd name="connsiteY37" fmla="*/ 200851 h 819260"/>
                <a:gd name="connsiteX38" fmla="*/ 1215676 w 1390099"/>
                <a:gd name="connsiteY38" fmla="*/ 221993 h 819260"/>
                <a:gd name="connsiteX39" fmla="*/ 1226247 w 1390099"/>
                <a:gd name="connsiteY39" fmla="*/ 248421 h 819260"/>
                <a:gd name="connsiteX40" fmla="*/ 1220962 w 1390099"/>
                <a:gd name="connsiteY40" fmla="*/ 274849 h 819260"/>
                <a:gd name="connsiteX41" fmla="*/ 1205105 w 1390099"/>
                <a:gd name="connsiteY41" fmla="*/ 306562 h 819260"/>
                <a:gd name="connsiteX42" fmla="*/ 1152250 w 1390099"/>
                <a:gd name="connsiteY42" fmla="*/ 332990 h 819260"/>
                <a:gd name="connsiteX43" fmla="*/ 967256 w 1390099"/>
                <a:gd name="connsiteY43" fmla="*/ 425487 h 819260"/>
                <a:gd name="connsiteX44" fmla="*/ 911757 w 1390099"/>
                <a:gd name="connsiteY44" fmla="*/ 480985 h 819260"/>
                <a:gd name="connsiteX0" fmla="*/ 911757 w 1390099"/>
                <a:gd name="connsiteY0" fmla="*/ 480985 h 819260"/>
                <a:gd name="connsiteX1" fmla="*/ 880044 w 1390099"/>
                <a:gd name="connsiteY1" fmla="*/ 536484 h 819260"/>
                <a:gd name="connsiteX2" fmla="*/ 739977 w 1390099"/>
                <a:gd name="connsiteY2" fmla="*/ 581411 h 819260"/>
                <a:gd name="connsiteX3" fmla="*/ 565554 w 1390099"/>
                <a:gd name="connsiteY3" fmla="*/ 634266 h 819260"/>
                <a:gd name="connsiteX4" fmla="*/ 314751 w 1390099"/>
                <a:gd name="connsiteY4" fmla="*/ 707218 h 819260"/>
                <a:gd name="connsiteX5" fmla="*/ 79283 w 1390099"/>
                <a:gd name="connsiteY5" fmla="*/ 798118 h 819260"/>
                <a:gd name="connsiteX6" fmla="*/ 36999 w 1390099"/>
                <a:gd name="connsiteY6" fmla="*/ 819260 h 819260"/>
                <a:gd name="connsiteX7" fmla="*/ 31713 w 1390099"/>
                <a:gd name="connsiteY7" fmla="*/ 782262 h 819260"/>
                <a:gd name="connsiteX8" fmla="*/ 8091 w 1390099"/>
                <a:gd name="connsiteY8" fmla="*/ 775030 h 819260"/>
                <a:gd name="connsiteX9" fmla="*/ 0 w 1390099"/>
                <a:gd name="connsiteY9" fmla="*/ 729406 h 819260"/>
                <a:gd name="connsiteX10" fmla="*/ 52855 w 1390099"/>
                <a:gd name="connsiteY10" fmla="*/ 660694 h 819260"/>
                <a:gd name="connsiteX11" fmla="*/ 142710 w 1390099"/>
                <a:gd name="connsiteY11" fmla="*/ 544412 h 819260"/>
                <a:gd name="connsiteX12" fmla="*/ 200851 w 1390099"/>
                <a:gd name="connsiteY12" fmla="*/ 459843 h 819260"/>
                <a:gd name="connsiteX13" fmla="*/ 237850 w 1390099"/>
                <a:gd name="connsiteY13" fmla="*/ 428130 h 819260"/>
                <a:gd name="connsiteX14" fmla="*/ 295991 w 1390099"/>
                <a:gd name="connsiteY14" fmla="*/ 380560 h 819260"/>
                <a:gd name="connsiteX15" fmla="*/ 354132 w 1390099"/>
                <a:gd name="connsiteY15" fmla="*/ 359418 h 819260"/>
                <a:gd name="connsiteX16" fmla="*/ 385845 w 1390099"/>
                <a:gd name="connsiteY16" fmla="*/ 359418 h 819260"/>
                <a:gd name="connsiteX17" fmla="*/ 385845 w 1390099"/>
                <a:gd name="connsiteY17" fmla="*/ 359418 h 819260"/>
                <a:gd name="connsiteX18" fmla="*/ 459843 w 1390099"/>
                <a:gd name="connsiteY18" fmla="*/ 285420 h 819260"/>
                <a:gd name="connsiteX19" fmla="*/ 539126 w 1390099"/>
                <a:gd name="connsiteY19" fmla="*/ 243136 h 819260"/>
                <a:gd name="connsiteX20" fmla="*/ 782261 w 1390099"/>
                <a:gd name="connsiteY20" fmla="*/ 163852 h 819260"/>
                <a:gd name="connsiteX21" fmla="*/ 887972 w 1390099"/>
                <a:gd name="connsiteY21" fmla="*/ 142710 h 819260"/>
                <a:gd name="connsiteX22" fmla="*/ 919686 w 1390099"/>
                <a:gd name="connsiteY22" fmla="*/ 121568 h 819260"/>
                <a:gd name="connsiteX23" fmla="*/ 1009540 w 1390099"/>
                <a:gd name="connsiteY23" fmla="*/ 68712 h 819260"/>
                <a:gd name="connsiteX24" fmla="*/ 1115251 w 1390099"/>
                <a:gd name="connsiteY24" fmla="*/ 31714 h 819260"/>
                <a:gd name="connsiteX25" fmla="*/ 1279103 w 1390099"/>
                <a:gd name="connsiteY25" fmla="*/ 0 h 819260"/>
                <a:gd name="connsiteX26" fmla="*/ 1347815 w 1390099"/>
                <a:gd name="connsiteY26" fmla="*/ 10571 h 819260"/>
                <a:gd name="connsiteX27" fmla="*/ 1347815 w 1390099"/>
                <a:gd name="connsiteY27" fmla="*/ 10571 h 819260"/>
                <a:gd name="connsiteX28" fmla="*/ 1390099 w 1390099"/>
                <a:gd name="connsiteY28" fmla="*/ 36999 h 819260"/>
                <a:gd name="connsiteX29" fmla="*/ 1390099 w 1390099"/>
                <a:gd name="connsiteY29" fmla="*/ 68712 h 819260"/>
                <a:gd name="connsiteX30" fmla="*/ 1347815 w 1390099"/>
                <a:gd name="connsiteY30" fmla="*/ 105711 h 819260"/>
                <a:gd name="connsiteX31" fmla="*/ 1289674 w 1390099"/>
                <a:gd name="connsiteY31" fmla="*/ 142710 h 819260"/>
                <a:gd name="connsiteX32" fmla="*/ 1242104 w 1390099"/>
                <a:gd name="connsiteY32" fmla="*/ 163852 h 819260"/>
                <a:gd name="connsiteX33" fmla="*/ 1168106 w 1390099"/>
                <a:gd name="connsiteY33" fmla="*/ 174423 h 819260"/>
                <a:gd name="connsiteX34" fmla="*/ 1051824 w 1390099"/>
                <a:gd name="connsiteY34" fmla="*/ 153281 h 819260"/>
                <a:gd name="connsiteX35" fmla="*/ 930257 w 1390099"/>
                <a:gd name="connsiteY35" fmla="*/ 142710 h 819260"/>
                <a:gd name="connsiteX36" fmla="*/ 1005535 w 1390099"/>
                <a:gd name="connsiteY36" fmla="*/ 164898 h 819260"/>
                <a:gd name="connsiteX37" fmla="*/ 1162821 w 1390099"/>
                <a:gd name="connsiteY37" fmla="*/ 200851 h 819260"/>
                <a:gd name="connsiteX38" fmla="*/ 1215676 w 1390099"/>
                <a:gd name="connsiteY38" fmla="*/ 221993 h 819260"/>
                <a:gd name="connsiteX39" fmla="*/ 1226247 w 1390099"/>
                <a:gd name="connsiteY39" fmla="*/ 248421 h 819260"/>
                <a:gd name="connsiteX40" fmla="*/ 1220962 w 1390099"/>
                <a:gd name="connsiteY40" fmla="*/ 274849 h 819260"/>
                <a:gd name="connsiteX41" fmla="*/ 1205105 w 1390099"/>
                <a:gd name="connsiteY41" fmla="*/ 306562 h 819260"/>
                <a:gd name="connsiteX42" fmla="*/ 1006898 w 1390099"/>
                <a:gd name="connsiteY42" fmla="*/ 359418 h 819260"/>
                <a:gd name="connsiteX43" fmla="*/ 967256 w 1390099"/>
                <a:gd name="connsiteY43" fmla="*/ 425487 h 819260"/>
                <a:gd name="connsiteX44" fmla="*/ 911757 w 1390099"/>
                <a:gd name="connsiteY44" fmla="*/ 480985 h 819260"/>
                <a:gd name="connsiteX0" fmla="*/ 911757 w 1390099"/>
                <a:gd name="connsiteY0" fmla="*/ 480985 h 819260"/>
                <a:gd name="connsiteX1" fmla="*/ 880044 w 1390099"/>
                <a:gd name="connsiteY1" fmla="*/ 536484 h 819260"/>
                <a:gd name="connsiteX2" fmla="*/ 739977 w 1390099"/>
                <a:gd name="connsiteY2" fmla="*/ 581411 h 819260"/>
                <a:gd name="connsiteX3" fmla="*/ 565554 w 1390099"/>
                <a:gd name="connsiteY3" fmla="*/ 634266 h 819260"/>
                <a:gd name="connsiteX4" fmla="*/ 314751 w 1390099"/>
                <a:gd name="connsiteY4" fmla="*/ 707218 h 819260"/>
                <a:gd name="connsiteX5" fmla="*/ 79283 w 1390099"/>
                <a:gd name="connsiteY5" fmla="*/ 798118 h 819260"/>
                <a:gd name="connsiteX6" fmla="*/ 36999 w 1390099"/>
                <a:gd name="connsiteY6" fmla="*/ 819260 h 819260"/>
                <a:gd name="connsiteX7" fmla="*/ 31713 w 1390099"/>
                <a:gd name="connsiteY7" fmla="*/ 782262 h 819260"/>
                <a:gd name="connsiteX8" fmla="*/ 8091 w 1390099"/>
                <a:gd name="connsiteY8" fmla="*/ 775030 h 819260"/>
                <a:gd name="connsiteX9" fmla="*/ 0 w 1390099"/>
                <a:gd name="connsiteY9" fmla="*/ 729406 h 819260"/>
                <a:gd name="connsiteX10" fmla="*/ 52855 w 1390099"/>
                <a:gd name="connsiteY10" fmla="*/ 660694 h 819260"/>
                <a:gd name="connsiteX11" fmla="*/ 142710 w 1390099"/>
                <a:gd name="connsiteY11" fmla="*/ 544412 h 819260"/>
                <a:gd name="connsiteX12" fmla="*/ 200851 w 1390099"/>
                <a:gd name="connsiteY12" fmla="*/ 459843 h 819260"/>
                <a:gd name="connsiteX13" fmla="*/ 237850 w 1390099"/>
                <a:gd name="connsiteY13" fmla="*/ 428130 h 819260"/>
                <a:gd name="connsiteX14" fmla="*/ 295991 w 1390099"/>
                <a:gd name="connsiteY14" fmla="*/ 380560 h 819260"/>
                <a:gd name="connsiteX15" fmla="*/ 354132 w 1390099"/>
                <a:gd name="connsiteY15" fmla="*/ 359418 h 819260"/>
                <a:gd name="connsiteX16" fmla="*/ 385845 w 1390099"/>
                <a:gd name="connsiteY16" fmla="*/ 359418 h 819260"/>
                <a:gd name="connsiteX17" fmla="*/ 385845 w 1390099"/>
                <a:gd name="connsiteY17" fmla="*/ 359418 h 819260"/>
                <a:gd name="connsiteX18" fmla="*/ 459843 w 1390099"/>
                <a:gd name="connsiteY18" fmla="*/ 285420 h 819260"/>
                <a:gd name="connsiteX19" fmla="*/ 539126 w 1390099"/>
                <a:gd name="connsiteY19" fmla="*/ 243136 h 819260"/>
                <a:gd name="connsiteX20" fmla="*/ 782261 w 1390099"/>
                <a:gd name="connsiteY20" fmla="*/ 163852 h 819260"/>
                <a:gd name="connsiteX21" fmla="*/ 887972 w 1390099"/>
                <a:gd name="connsiteY21" fmla="*/ 142710 h 819260"/>
                <a:gd name="connsiteX22" fmla="*/ 919686 w 1390099"/>
                <a:gd name="connsiteY22" fmla="*/ 121568 h 819260"/>
                <a:gd name="connsiteX23" fmla="*/ 1009540 w 1390099"/>
                <a:gd name="connsiteY23" fmla="*/ 68712 h 819260"/>
                <a:gd name="connsiteX24" fmla="*/ 1115251 w 1390099"/>
                <a:gd name="connsiteY24" fmla="*/ 31714 h 819260"/>
                <a:gd name="connsiteX25" fmla="*/ 1279103 w 1390099"/>
                <a:gd name="connsiteY25" fmla="*/ 0 h 819260"/>
                <a:gd name="connsiteX26" fmla="*/ 1347815 w 1390099"/>
                <a:gd name="connsiteY26" fmla="*/ 10571 h 819260"/>
                <a:gd name="connsiteX27" fmla="*/ 1347815 w 1390099"/>
                <a:gd name="connsiteY27" fmla="*/ 10571 h 819260"/>
                <a:gd name="connsiteX28" fmla="*/ 1390099 w 1390099"/>
                <a:gd name="connsiteY28" fmla="*/ 36999 h 819260"/>
                <a:gd name="connsiteX29" fmla="*/ 1390099 w 1390099"/>
                <a:gd name="connsiteY29" fmla="*/ 68712 h 819260"/>
                <a:gd name="connsiteX30" fmla="*/ 1347815 w 1390099"/>
                <a:gd name="connsiteY30" fmla="*/ 105711 h 819260"/>
                <a:gd name="connsiteX31" fmla="*/ 1289674 w 1390099"/>
                <a:gd name="connsiteY31" fmla="*/ 142710 h 819260"/>
                <a:gd name="connsiteX32" fmla="*/ 1242104 w 1390099"/>
                <a:gd name="connsiteY32" fmla="*/ 163852 h 819260"/>
                <a:gd name="connsiteX33" fmla="*/ 1168106 w 1390099"/>
                <a:gd name="connsiteY33" fmla="*/ 174423 h 819260"/>
                <a:gd name="connsiteX34" fmla="*/ 1051824 w 1390099"/>
                <a:gd name="connsiteY34" fmla="*/ 153281 h 819260"/>
                <a:gd name="connsiteX35" fmla="*/ 930257 w 1390099"/>
                <a:gd name="connsiteY35" fmla="*/ 142710 h 819260"/>
                <a:gd name="connsiteX36" fmla="*/ 1005535 w 1390099"/>
                <a:gd name="connsiteY36" fmla="*/ 164898 h 819260"/>
                <a:gd name="connsiteX37" fmla="*/ 1162821 w 1390099"/>
                <a:gd name="connsiteY37" fmla="*/ 200851 h 819260"/>
                <a:gd name="connsiteX38" fmla="*/ 1215676 w 1390099"/>
                <a:gd name="connsiteY38" fmla="*/ 221993 h 819260"/>
                <a:gd name="connsiteX39" fmla="*/ 1226247 w 1390099"/>
                <a:gd name="connsiteY39" fmla="*/ 248421 h 819260"/>
                <a:gd name="connsiteX40" fmla="*/ 1220962 w 1390099"/>
                <a:gd name="connsiteY40" fmla="*/ 274849 h 819260"/>
                <a:gd name="connsiteX41" fmla="*/ 1091465 w 1390099"/>
                <a:gd name="connsiteY41" fmla="*/ 306562 h 819260"/>
                <a:gd name="connsiteX42" fmla="*/ 1006898 w 1390099"/>
                <a:gd name="connsiteY42" fmla="*/ 359418 h 819260"/>
                <a:gd name="connsiteX43" fmla="*/ 967256 w 1390099"/>
                <a:gd name="connsiteY43" fmla="*/ 425487 h 819260"/>
                <a:gd name="connsiteX44" fmla="*/ 911757 w 1390099"/>
                <a:gd name="connsiteY44" fmla="*/ 480985 h 819260"/>
                <a:gd name="connsiteX0" fmla="*/ 911757 w 1390099"/>
                <a:gd name="connsiteY0" fmla="*/ 480985 h 819260"/>
                <a:gd name="connsiteX1" fmla="*/ 880044 w 1390099"/>
                <a:gd name="connsiteY1" fmla="*/ 536484 h 819260"/>
                <a:gd name="connsiteX2" fmla="*/ 739977 w 1390099"/>
                <a:gd name="connsiteY2" fmla="*/ 581411 h 819260"/>
                <a:gd name="connsiteX3" fmla="*/ 565554 w 1390099"/>
                <a:gd name="connsiteY3" fmla="*/ 634266 h 819260"/>
                <a:gd name="connsiteX4" fmla="*/ 314751 w 1390099"/>
                <a:gd name="connsiteY4" fmla="*/ 707218 h 819260"/>
                <a:gd name="connsiteX5" fmla="*/ 79283 w 1390099"/>
                <a:gd name="connsiteY5" fmla="*/ 798118 h 819260"/>
                <a:gd name="connsiteX6" fmla="*/ 36999 w 1390099"/>
                <a:gd name="connsiteY6" fmla="*/ 819260 h 819260"/>
                <a:gd name="connsiteX7" fmla="*/ 31713 w 1390099"/>
                <a:gd name="connsiteY7" fmla="*/ 782262 h 819260"/>
                <a:gd name="connsiteX8" fmla="*/ 8091 w 1390099"/>
                <a:gd name="connsiteY8" fmla="*/ 775030 h 819260"/>
                <a:gd name="connsiteX9" fmla="*/ 0 w 1390099"/>
                <a:gd name="connsiteY9" fmla="*/ 729406 h 819260"/>
                <a:gd name="connsiteX10" fmla="*/ 52855 w 1390099"/>
                <a:gd name="connsiteY10" fmla="*/ 660694 h 819260"/>
                <a:gd name="connsiteX11" fmla="*/ 142710 w 1390099"/>
                <a:gd name="connsiteY11" fmla="*/ 544412 h 819260"/>
                <a:gd name="connsiteX12" fmla="*/ 200851 w 1390099"/>
                <a:gd name="connsiteY12" fmla="*/ 459843 h 819260"/>
                <a:gd name="connsiteX13" fmla="*/ 237850 w 1390099"/>
                <a:gd name="connsiteY13" fmla="*/ 428130 h 819260"/>
                <a:gd name="connsiteX14" fmla="*/ 295991 w 1390099"/>
                <a:gd name="connsiteY14" fmla="*/ 380560 h 819260"/>
                <a:gd name="connsiteX15" fmla="*/ 354132 w 1390099"/>
                <a:gd name="connsiteY15" fmla="*/ 359418 h 819260"/>
                <a:gd name="connsiteX16" fmla="*/ 385845 w 1390099"/>
                <a:gd name="connsiteY16" fmla="*/ 359418 h 819260"/>
                <a:gd name="connsiteX17" fmla="*/ 385845 w 1390099"/>
                <a:gd name="connsiteY17" fmla="*/ 359418 h 819260"/>
                <a:gd name="connsiteX18" fmla="*/ 459843 w 1390099"/>
                <a:gd name="connsiteY18" fmla="*/ 285420 h 819260"/>
                <a:gd name="connsiteX19" fmla="*/ 539126 w 1390099"/>
                <a:gd name="connsiteY19" fmla="*/ 243136 h 819260"/>
                <a:gd name="connsiteX20" fmla="*/ 782261 w 1390099"/>
                <a:gd name="connsiteY20" fmla="*/ 163852 h 819260"/>
                <a:gd name="connsiteX21" fmla="*/ 887972 w 1390099"/>
                <a:gd name="connsiteY21" fmla="*/ 142710 h 819260"/>
                <a:gd name="connsiteX22" fmla="*/ 919686 w 1390099"/>
                <a:gd name="connsiteY22" fmla="*/ 121568 h 819260"/>
                <a:gd name="connsiteX23" fmla="*/ 1009540 w 1390099"/>
                <a:gd name="connsiteY23" fmla="*/ 68712 h 819260"/>
                <a:gd name="connsiteX24" fmla="*/ 1115251 w 1390099"/>
                <a:gd name="connsiteY24" fmla="*/ 31714 h 819260"/>
                <a:gd name="connsiteX25" fmla="*/ 1279103 w 1390099"/>
                <a:gd name="connsiteY25" fmla="*/ 0 h 819260"/>
                <a:gd name="connsiteX26" fmla="*/ 1347815 w 1390099"/>
                <a:gd name="connsiteY26" fmla="*/ 10571 h 819260"/>
                <a:gd name="connsiteX27" fmla="*/ 1347815 w 1390099"/>
                <a:gd name="connsiteY27" fmla="*/ 10571 h 819260"/>
                <a:gd name="connsiteX28" fmla="*/ 1390099 w 1390099"/>
                <a:gd name="connsiteY28" fmla="*/ 36999 h 819260"/>
                <a:gd name="connsiteX29" fmla="*/ 1390099 w 1390099"/>
                <a:gd name="connsiteY29" fmla="*/ 68712 h 819260"/>
                <a:gd name="connsiteX30" fmla="*/ 1347815 w 1390099"/>
                <a:gd name="connsiteY30" fmla="*/ 105711 h 819260"/>
                <a:gd name="connsiteX31" fmla="*/ 1289674 w 1390099"/>
                <a:gd name="connsiteY31" fmla="*/ 142710 h 819260"/>
                <a:gd name="connsiteX32" fmla="*/ 1242104 w 1390099"/>
                <a:gd name="connsiteY32" fmla="*/ 163852 h 819260"/>
                <a:gd name="connsiteX33" fmla="*/ 1168106 w 1390099"/>
                <a:gd name="connsiteY33" fmla="*/ 174423 h 819260"/>
                <a:gd name="connsiteX34" fmla="*/ 1051824 w 1390099"/>
                <a:gd name="connsiteY34" fmla="*/ 153281 h 819260"/>
                <a:gd name="connsiteX35" fmla="*/ 930257 w 1390099"/>
                <a:gd name="connsiteY35" fmla="*/ 142710 h 819260"/>
                <a:gd name="connsiteX36" fmla="*/ 1005535 w 1390099"/>
                <a:gd name="connsiteY36" fmla="*/ 164898 h 819260"/>
                <a:gd name="connsiteX37" fmla="*/ 1162821 w 1390099"/>
                <a:gd name="connsiteY37" fmla="*/ 200851 h 819260"/>
                <a:gd name="connsiteX38" fmla="*/ 1215676 w 1390099"/>
                <a:gd name="connsiteY38" fmla="*/ 221993 h 819260"/>
                <a:gd name="connsiteX39" fmla="*/ 1226247 w 1390099"/>
                <a:gd name="connsiteY39" fmla="*/ 248421 h 819260"/>
                <a:gd name="connsiteX40" fmla="*/ 1144321 w 1390099"/>
                <a:gd name="connsiteY40" fmla="*/ 261635 h 819260"/>
                <a:gd name="connsiteX41" fmla="*/ 1091465 w 1390099"/>
                <a:gd name="connsiteY41" fmla="*/ 306562 h 819260"/>
                <a:gd name="connsiteX42" fmla="*/ 1006898 w 1390099"/>
                <a:gd name="connsiteY42" fmla="*/ 359418 h 819260"/>
                <a:gd name="connsiteX43" fmla="*/ 967256 w 1390099"/>
                <a:gd name="connsiteY43" fmla="*/ 425487 h 819260"/>
                <a:gd name="connsiteX44" fmla="*/ 911757 w 1390099"/>
                <a:gd name="connsiteY44" fmla="*/ 480985 h 819260"/>
                <a:gd name="connsiteX0" fmla="*/ 911757 w 1390099"/>
                <a:gd name="connsiteY0" fmla="*/ 480985 h 819260"/>
                <a:gd name="connsiteX1" fmla="*/ 880044 w 1390099"/>
                <a:gd name="connsiteY1" fmla="*/ 536484 h 819260"/>
                <a:gd name="connsiteX2" fmla="*/ 739977 w 1390099"/>
                <a:gd name="connsiteY2" fmla="*/ 581411 h 819260"/>
                <a:gd name="connsiteX3" fmla="*/ 565554 w 1390099"/>
                <a:gd name="connsiteY3" fmla="*/ 634266 h 819260"/>
                <a:gd name="connsiteX4" fmla="*/ 314751 w 1390099"/>
                <a:gd name="connsiteY4" fmla="*/ 707218 h 819260"/>
                <a:gd name="connsiteX5" fmla="*/ 79283 w 1390099"/>
                <a:gd name="connsiteY5" fmla="*/ 798118 h 819260"/>
                <a:gd name="connsiteX6" fmla="*/ 36999 w 1390099"/>
                <a:gd name="connsiteY6" fmla="*/ 819260 h 819260"/>
                <a:gd name="connsiteX7" fmla="*/ 31713 w 1390099"/>
                <a:gd name="connsiteY7" fmla="*/ 782262 h 819260"/>
                <a:gd name="connsiteX8" fmla="*/ 8091 w 1390099"/>
                <a:gd name="connsiteY8" fmla="*/ 775030 h 819260"/>
                <a:gd name="connsiteX9" fmla="*/ 0 w 1390099"/>
                <a:gd name="connsiteY9" fmla="*/ 729406 h 819260"/>
                <a:gd name="connsiteX10" fmla="*/ 52855 w 1390099"/>
                <a:gd name="connsiteY10" fmla="*/ 660694 h 819260"/>
                <a:gd name="connsiteX11" fmla="*/ 142710 w 1390099"/>
                <a:gd name="connsiteY11" fmla="*/ 544412 h 819260"/>
                <a:gd name="connsiteX12" fmla="*/ 200851 w 1390099"/>
                <a:gd name="connsiteY12" fmla="*/ 459843 h 819260"/>
                <a:gd name="connsiteX13" fmla="*/ 237850 w 1390099"/>
                <a:gd name="connsiteY13" fmla="*/ 428130 h 819260"/>
                <a:gd name="connsiteX14" fmla="*/ 295991 w 1390099"/>
                <a:gd name="connsiteY14" fmla="*/ 380560 h 819260"/>
                <a:gd name="connsiteX15" fmla="*/ 354132 w 1390099"/>
                <a:gd name="connsiteY15" fmla="*/ 359418 h 819260"/>
                <a:gd name="connsiteX16" fmla="*/ 385845 w 1390099"/>
                <a:gd name="connsiteY16" fmla="*/ 359418 h 819260"/>
                <a:gd name="connsiteX17" fmla="*/ 385845 w 1390099"/>
                <a:gd name="connsiteY17" fmla="*/ 359418 h 819260"/>
                <a:gd name="connsiteX18" fmla="*/ 459843 w 1390099"/>
                <a:gd name="connsiteY18" fmla="*/ 285420 h 819260"/>
                <a:gd name="connsiteX19" fmla="*/ 539126 w 1390099"/>
                <a:gd name="connsiteY19" fmla="*/ 243136 h 819260"/>
                <a:gd name="connsiteX20" fmla="*/ 782261 w 1390099"/>
                <a:gd name="connsiteY20" fmla="*/ 163852 h 819260"/>
                <a:gd name="connsiteX21" fmla="*/ 887972 w 1390099"/>
                <a:gd name="connsiteY21" fmla="*/ 142710 h 819260"/>
                <a:gd name="connsiteX22" fmla="*/ 919686 w 1390099"/>
                <a:gd name="connsiteY22" fmla="*/ 121568 h 819260"/>
                <a:gd name="connsiteX23" fmla="*/ 1009540 w 1390099"/>
                <a:gd name="connsiteY23" fmla="*/ 68712 h 819260"/>
                <a:gd name="connsiteX24" fmla="*/ 1115251 w 1390099"/>
                <a:gd name="connsiteY24" fmla="*/ 31714 h 819260"/>
                <a:gd name="connsiteX25" fmla="*/ 1279103 w 1390099"/>
                <a:gd name="connsiteY25" fmla="*/ 0 h 819260"/>
                <a:gd name="connsiteX26" fmla="*/ 1347815 w 1390099"/>
                <a:gd name="connsiteY26" fmla="*/ 10571 h 819260"/>
                <a:gd name="connsiteX27" fmla="*/ 1347815 w 1390099"/>
                <a:gd name="connsiteY27" fmla="*/ 10571 h 819260"/>
                <a:gd name="connsiteX28" fmla="*/ 1390099 w 1390099"/>
                <a:gd name="connsiteY28" fmla="*/ 36999 h 819260"/>
                <a:gd name="connsiteX29" fmla="*/ 1390099 w 1390099"/>
                <a:gd name="connsiteY29" fmla="*/ 68712 h 819260"/>
                <a:gd name="connsiteX30" fmla="*/ 1347815 w 1390099"/>
                <a:gd name="connsiteY30" fmla="*/ 105711 h 819260"/>
                <a:gd name="connsiteX31" fmla="*/ 1289674 w 1390099"/>
                <a:gd name="connsiteY31" fmla="*/ 142710 h 819260"/>
                <a:gd name="connsiteX32" fmla="*/ 1242104 w 1390099"/>
                <a:gd name="connsiteY32" fmla="*/ 163852 h 819260"/>
                <a:gd name="connsiteX33" fmla="*/ 1168106 w 1390099"/>
                <a:gd name="connsiteY33" fmla="*/ 174423 h 819260"/>
                <a:gd name="connsiteX34" fmla="*/ 1051824 w 1390099"/>
                <a:gd name="connsiteY34" fmla="*/ 153281 h 819260"/>
                <a:gd name="connsiteX35" fmla="*/ 930257 w 1390099"/>
                <a:gd name="connsiteY35" fmla="*/ 142710 h 819260"/>
                <a:gd name="connsiteX36" fmla="*/ 1005535 w 1390099"/>
                <a:gd name="connsiteY36" fmla="*/ 164898 h 819260"/>
                <a:gd name="connsiteX37" fmla="*/ 1162821 w 1390099"/>
                <a:gd name="connsiteY37" fmla="*/ 200851 h 819260"/>
                <a:gd name="connsiteX38" fmla="*/ 1215676 w 1390099"/>
                <a:gd name="connsiteY38" fmla="*/ 221993 h 819260"/>
                <a:gd name="connsiteX39" fmla="*/ 1197177 w 1390099"/>
                <a:gd name="connsiteY39" fmla="*/ 243135 h 819260"/>
                <a:gd name="connsiteX40" fmla="*/ 1144321 w 1390099"/>
                <a:gd name="connsiteY40" fmla="*/ 261635 h 819260"/>
                <a:gd name="connsiteX41" fmla="*/ 1091465 w 1390099"/>
                <a:gd name="connsiteY41" fmla="*/ 306562 h 819260"/>
                <a:gd name="connsiteX42" fmla="*/ 1006898 w 1390099"/>
                <a:gd name="connsiteY42" fmla="*/ 359418 h 819260"/>
                <a:gd name="connsiteX43" fmla="*/ 967256 w 1390099"/>
                <a:gd name="connsiteY43" fmla="*/ 425487 h 819260"/>
                <a:gd name="connsiteX44" fmla="*/ 911757 w 1390099"/>
                <a:gd name="connsiteY44" fmla="*/ 480985 h 819260"/>
                <a:gd name="connsiteX0" fmla="*/ 911757 w 1390099"/>
                <a:gd name="connsiteY0" fmla="*/ 480985 h 819260"/>
                <a:gd name="connsiteX1" fmla="*/ 880044 w 1390099"/>
                <a:gd name="connsiteY1" fmla="*/ 536484 h 819260"/>
                <a:gd name="connsiteX2" fmla="*/ 739977 w 1390099"/>
                <a:gd name="connsiteY2" fmla="*/ 581411 h 819260"/>
                <a:gd name="connsiteX3" fmla="*/ 565554 w 1390099"/>
                <a:gd name="connsiteY3" fmla="*/ 634266 h 819260"/>
                <a:gd name="connsiteX4" fmla="*/ 314751 w 1390099"/>
                <a:gd name="connsiteY4" fmla="*/ 707218 h 819260"/>
                <a:gd name="connsiteX5" fmla="*/ 79283 w 1390099"/>
                <a:gd name="connsiteY5" fmla="*/ 798118 h 819260"/>
                <a:gd name="connsiteX6" fmla="*/ 36999 w 1390099"/>
                <a:gd name="connsiteY6" fmla="*/ 819260 h 819260"/>
                <a:gd name="connsiteX7" fmla="*/ 31713 w 1390099"/>
                <a:gd name="connsiteY7" fmla="*/ 782262 h 819260"/>
                <a:gd name="connsiteX8" fmla="*/ 8091 w 1390099"/>
                <a:gd name="connsiteY8" fmla="*/ 775030 h 819260"/>
                <a:gd name="connsiteX9" fmla="*/ 0 w 1390099"/>
                <a:gd name="connsiteY9" fmla="*/ 729406 h 819260"/>
                <a:gd name="connsiteX10" fmla="*/ 52855 w 1390099"/>
                <a:gd name="connsiteY10" fmla="*/ 660694 h 819260"/>
                <a:gd name="connsiteX11" fmla="*/ 142710 w 1390099"/>
                <a:gd name="connsiteY11" fmla="*/ 544412 h 819260"/>
                <a:gd name="connsiteX12" fmla="*/ 200851 w 1390099"/>
                <a:gd name="connsiteY12" fmla="*/ 459843 h 819260"/>
                <a:gd name="connsiteX13" fmla="*/ 237850 w 1390099"/>
                <a:gd name="connsiteY13" fmla="*/ 428130 h 819260"/>
                <a:gd name="connsiteX14" fmla="*/ 295991 w 1390099"/>
                <a:gd name="connsiteY14" fmla="*/ 380560 h 819260"/>
                <a:gd name="connsiteX15" fmla="*/ 354132 w 1390099"/>
                <a:gd name="connsiteY15" fmla="*/ 359418 h 819260"/>
                <a:gd name="connsiteX16" fmla="*/ 385845 w 1390099"/>
                <a:gd name="connsiteY16" fmla="*/ 359418 h 819260"/>
                <a:gd name="connsiteX17" fmla="*/ 385845 w 1390099"/>
                <a:gd name="connsiteY17" fmla="*/ 359418 h 819260"/>
                <a:gd name="connsiteX18" fmla="*/ 459843 w 1390099"/>
                <a:gd name="connsiteY18" fmla="*/ 285420 h 819260"/>
                <a:gd name="connsiteX19" fmla="*/ 539126 w 1390099"/>
                <a:gd name="connsiteY19" fmla="*/ 243136 h 819260"/>
                <a:gd name="connsiteX20" fmla="*/ 782261 w 1390099"/>
                <a:gd name="connsiteY20" fmla="*/ 163852 h 819260"/>
                <a:gd name="connsiteX21" fmla="*/ 887972 w 1390099"/>
                <a:gd name="connsiteY21" fmla="*/ 142710 h 819260"/>
                <a:gd name="connsiteX22" fmla="*/ 919686 w 1390099"/>
                <a:gd name="connsiteY22" fmla="*/ 121568 h 819260"/>
                <a:gd name="connsiteX23" fmla="*/ 1009540 w 1390099"/>
                <a:gd name="connsiteY23" fmla="*/ 68712 h 819260"/>
                <a:gd name="connsiteX24" fmla="*/ 1115251 w 1390099"/>
                <a:gd name="connsiteY24" fmla="*/ 31714 h 819260"/>
                <a:gd name="connsiteX25" fmla="*/ 1279103 w 1390099"/>
                <a:gd name="connsiteY25" fmla="*/ 0 h 819260"/>
                <a:gd name="connsiteX26" fmla="*/ 1347815 w 1390099"/>
                <a:gd name="connsiteY26" fmla="*/ 10571 h 819260"/>
                <a:gd name="connsiteX27" fmla="*/ 1347815 w 1390099"/>
                <a:gd name="connsiteY27" fmla="*/ 10571 h 819260"/>
                <a:gd name="connsiteX28" fmla="*/ 1390099 w 1390099"/>
                <a:gd name="connsiteY28" fmla="*/ 36999 h 819260"/>
                <a:gd name="connsiteX29" fmla="*/ 1390099 w 1390099"/>
                <a:gd name="connsiteY29" fmla="*/ 68712 h 819260"/>
                <a:gd name="connsiteX30" fmla="*/ 1347815 w 1390099"/>
                <a:gd name="connsiteY30" fmla="*/ 105711 h 819260"/>
                <a:gd name="connsiteX31" fmla="*/ 1289674 w 1390099"/>
                <a:gd name="connsiteY31" fmla="*/ 142710 h 819260"/>
                <a:gd name="connsiteX32" fmla="*/ 1242104 w 1390099"/>
                <a:gd name="connsiteY32" fmla="*/ 163852 h 819260"/>
                <a:gd name="connsiteX33" fmla="*/ 1168106 w 1390099"/>
                <a:gd name="connsiteY33" fmla="*/ 174423 h 819260"/>
                <a:gd name="connsiteX34" fmla="*/ 1051824 w 1390099"/>
                <a:gd name="connsiteY34" fmla="*/ 153281 h 819260"/>
                <a:gd name="connsiteX35" fmla="*/ 930257 w 1390099"/>
                <a:gd name="connsiteY35" fmla="*/ 142710 h 819260"/>
                <a:gd name="connsiteX36" fmla="*/ 1005535 w 1390099"/>
                <a:gd name="connsiteY36" fmla="*/ 164898 h 819260"/>
                <a:gd name="connsiteX37" fmla="*/ 1162821 w 1390099"/>
                <a:gd name="connsiteY37" fmla="*/ 200851 h 819260"/>
                <a:gd name="connsiteX38" fmla="*/ 1215676 w 1390099"/>
                <a:gd name="connsiteY38" fmla="*/ 221993 h 819260"/>
                <a:gd name="connsiteX39" fmla="*/ 1197177 w 1390099"/>
                <a:gd name="connsiteY39" fmla="*/ 243135 h 819260"/>
                <a:gd name="connsiteX40" fmla="*/ 1144321 w 1390099"/>
                <a:gd name="connsiteY40" fmla="*/ 261635 h 819260"/>
                <a:gd name="connsiteX41" fmla="*/ 1091465 w 1390099"/>
                <a:gd name="connsiteY41" fmla="*/ 306562 h 819260"/>
                <a:gd name="connsiteX42" fmla="*/ 1022754 w 1390099"/>
                <a:gd name="connsiteY42" fmla="*/ 359418 h 819260"/>
                <a:gd name="connsiteX43" fmla="*/ 967256 w 1390099"/>
                <a:gd name="connsiteY43" fmla="*/ 425487 h 819260"/>
                <a:gd name="connsiteX44" fmla="*/ 911757 w 1390099"/>
                <a:gd name="connsiteY44" fmla="*/ 480985 h 819260"/>
                <a:gd name="connsiteX0" fmla="*/ 911757 w 1390099"/>
                <a:gd name="connsiteY0" fmla="*/ 480985 h 819260"/>
                <a:gd name="connsiteX1" fmla="*/ 880044 w 1390099"/>
                <a:gd name="connsiteY1" fmla="*/ 536484 h 819260"/>
                <a:gd name="connsiteX2" fmla="*/ 739977 w 1390099"/>
                <a:gd name="connsiteY2" fmla="*/ 581411 h 819260"/>
                <a:gd name="connsiteX3" fmla="*/ 565554 w 1390099"/>
                <a:gd name="connsiteY3" fmla="*/ 634266 h 819260"/>
                <a:gd name="connsiteX4" fmla="*/ 314751 w 1390099"/>
                <a:gd name="connsiteY4" fmla="*/ 707218 h 819260"/>
                <a:gd name="connsiteX5" fmla="*/ 79283 w 1390099"/>
                <a:gd name="connsiteY5" fmla="*/ 798118 h 819260"/>
                <a:gd name="connsiteX6" fmla="*/ 36999 w 1390099"/>
                <a:gd name="connsiteY6" fmla="*/ 819260 h 819260"/>
                <a:gd name="connsiteX7" fmla="*/ 31713 w 1390099"/>
                <a:gd name="connsiteY7" fmla="*/ 782262 h 819260"/>
                <a:gd name="connsiteX8" fmla="*/ 8091 w 1390099"/>
                <a:gd name="connsiteY8" fmla="*/ 775030 h 819260"/>
                <a:gd name="connsiteX9" fmla="*/ 0 w 1390099"/>
                <a:gd name="connsiteY9" fmla="*/ 729406 h 819260"/>
                <a:gd name="connsiteX10" fmla="*/ 52855 w 1390099"/>
                <a:gd name="connsiteY10" fmla="*/ 660694 h 819260"/>
                <a:gd name="connsiteX11" fmla="*/ 142710 w 1390099"/>
                <a:gd name="connsiteY11" fmla="*/ 544412 h 819260"/>
                <a:gd name="connsiteX12" fmla="*/ 200851 w 1390099"/>
                <a:gd name="connsiteY12" fmla="*/ 459843 h 819260"/>
                <a:gd name="connsiteX13" fmla="*/ 237850 w 1390099"/>
                <a:gd name="connsiteY13" fmla="*/ 428130 h 819260"/>
                <a:gd name="connsiteX14" fmla="*/ 295991 w 1390099"/>
                <a:gd name="connsiteY14" fmla="*/ 380560 h 819260"/>
                <a:gd name="connsiteX15" fmla="*/ 354132 w 1390099"/>
                <a:gd name="connsiteY15" fmla="*/ 359418 h 819260"/>
                <a:gd name="connsiteX16" fmla="*/ 385845 w 1390099"/>
                <a:gd name="connsiteY16" fmla="*/ 359418 h 819260"/>
                <a:gd name="connsiteX17" fmla="*/ 385845 w 1390099"/>
                <a:gd name="connsiteY17" fmla="*/ 359418 h 819260"/>
                <a:gd name="connsiteX18" fmla="*/ 459843 w 1390099"/>
                <a:gd name="connsiteY18" fmla="*/ 285420 h 819260"/>
                <a:gd name="connsiteX19" fmla="*/ 539126 w 1390099"/>
                <a:gd name="connsiteY19" fmla="*/ 243136 h 819260"/>
                <a:gd name="connsiteX20" fmla="*/ 782261 w 1390099"/>
                <a:gd name="connsiteY20" fmla="*/ 163852 h 819260"/>
                <a:gd name="connsiteX21" fmla="*/ 887972 w 1390099"/>
                <a:gd name="connsiteY21" fmla="*/ 142710 h 819260"/>
                <a:gd name="connsiteX22" fmla="*/ 919686 w 1390099"/>
                <a:gd name="connsiteY22" fmla="*/ 121568 h 819260"/>
                <a:gd name="connsiteX23" fmla="*/ 1009540 w 1390099"/>
                <a:gd name="connsiteY23" fmla="*/ 68712 h 819260"/>
                <a:gd name="connsiteX24" fmla="*/ 1115251 w 1390099"/>
                <a:gd name="connsiteY24" fmla="*/ 31714 h 819260"/>
                <a:gd name="connsiteX25" fmla="*/ 1279103 w 1390099"/>
                <a:gd name="connsiteY25" fmla="*/ 0 h 819260"/>
                <a:gd name="connsiteX26" fmla="*/ 1347815 w 1390099"/>
                <a:gd name="connsiteY26" fmla="*/ 10571 h 819260"/>
                <a:gd name="connsiteX27" fmla="*/ 1347815 w 1390099"/>
                <a:gd name="connsiteY27" fmla="*/ 10571 h 819260"/>
                <a:gd name="connsiteX28" fmla="*/ 1390099 w 1390099"/>
                <a:gd name="connsiteY28" fmla="*/ 36999 h 819260"/>
                <a:gd name="connsiteX29" fmla="*/ 1390099 w 1390099"/>
                <a:gd name="connsiteY29" fmla="*/ 68712 h 819260"/>
                <a:gd name="connsiteX30" fmla="*/ 1347815 w 1390099"/>
                <a:gd name="connsiteY30" fmla="*/ 105711 h 819260"/>
                <a:gd name="connsiteX31" fmla="*/ 1289674 w 1390099"/>
                <a:gd name="connsiteY31" fmla="*/ 142710 h 819260"/>
                <a:gd name="connsiteX32" fmla="*/ 1242104 w 1390099"/>
                <a:gd name="connsiteY32" fmla="*/ 163852 h 819260"/>
                <a:gd name="connsiteX33" fmla="*/ 1168106 w 1390099"/>
                <a:gd name="connsiteY33" fmla="*/ 174423 h 819260"/>
                <a:gd name="connsiteX34" fmla="*/ 1051824 w 1390099"/>
                <a:gd name="connsiteY34" fmla="*/ 153281 h 819260"/>
                <a:gd name="connsiteX35" fmla="*/ 930257 w 1390099"/>
                <a:gd name="connsiteY35" fmla="*/ 142710 h 819260"/>
                <a:gd name="connsiteX36" fmla="*/ 1005535 w 1390099"/>
                <a:gd name="connsiteY36" fmla="*/ 164898 h 819260"/>
                <a:gd name="connsiteX37" fmla="*/ 1162821 w 1390099"/>
                <a:gd name="connsiteY37" fmla="*/ 200851 h 819260"/>
                <a:gd name="connsiteX38" fmla="*/ 1215676 w 1390099"/>
                <a:gd name="connsiteY38" fmla="*/ 221993 h 819260"/>
                <a:gd name="connsiteX39" fmla="*/ 1197177 w 1390099"/>
                <a:gd name="connsiteY39" fmla="*/ 243135 h 819260"/>
                <a:gd name="connsiteX40" fmla="*/ 1144321 w 1390099"/>
                <a:gd name="connsiteY40" fmla="*/ 261635 h 819260"/>
                <a:gd name="connsiteX41" fmla="*/ 1091465 w 1390099"/>
                <a:gd name="connsiteY41" fmla="*/ 306562 h 819260"/>
                <a:gd name="connsiteX42" fmla="*/ 1022754 w 1390099"/>
                <a:gd name="connsiteY42" fmla="*/ 359418 h 819260"/>
                <a:gd name="connsiteX43" fmla="*/ 1020385 w 1390099"/>
                <a:gd name="connsiteY43" fmla="*/ 399059 h 819260"/>
                <a:gd name="connsiteX44" fmla="*/ 967256 w 1390099"/>
                <a:gd name="connsiteY44" fmla="*/ 425487 h 819260"/>
                <a:gd name="connsiteX45" fmla="*/ 911757 w 1390099"/>
                <a:gd name="connsiteY45" fmla="*/ 480985 h 819260"/>
                <a:gd name="connsiteX0" fmla="*/ 911757 w 1390099"/>
                <a:gd name="connsiteY0" fmla="*/ 480985 h 819260"/>
                <a:gd name="connsiteX1" fmla="*/ 880044 w 1390099"/>
                <a:gd name="connsiteY1" fmla="*/ 536484 h 819260"/>
                <a:gd name="connsiteX2" fmla="*/ 739977 w 1390099"/>
                <a:gd name="connsiteY2" fmla="*/ 581411 h 819260"/>
                <a:gd name="connsiteX3" fmla="*/ 565554 w 1390099"/>
                <a:gd name="connsiteY3" fmla="*/ 634266 h 819260"/>
                <a:gd name="connsiteX4" fmla="*/ 314751 w 1390099"/>
                <a:gd name="connsiteY4" fmla="*/ 707218 h 819260"/>
                <a:gd name="connsiteX5" fmla="*/ 79283 w 1390099"/>
                <a:gd name="connsiteY5" fmla="*/ 798118 h 819260"/>
                <a:gd name="connsiteX6" fmla="*/ 36999 w 1390099"/>
                <a:gd name="connsiteY6" fmla="*/ 819260 h 819260"/>
                <a:gd name="connsiteX7" fmla="*/ 31713 w 1390099"/>
                <a:gd name="connsiteY7" fmla="*/ 782262 h 819260"/>
                <a:gd name="connsiteX8" fmla="*/ 8091 w 1390099"/>
                <a:gd name="connsiteY8" fmla="*/ 775030 h 819260"/>
                <a:gd name="connsiteX9" fmla="*/ 0 w 1390099"/>
                <a:gd name="connsiteY9" fmla="*/ 729406 h 819260"/>
                <a:gd name="connsiteX10" fmla="*/ 52855 w 1390099"/>
                <a:gd name="connsiteY10" fmla="*/ 660694 h 819260"/>
                <a:gd name="connsiteX11" fmla="*/ 142710 w 1390099"/>
                <a:gd name="connsiteY11" fmla="*/ 544412 h 819260"/>
                <a:gd name="connsiteX12" fmla="*/ 200851 w 1390099"/>
                <a:gd name="connsiteY12" fmla="*/ 459843 h 819260"/>
                <a:gd name="connsiteX13" fmla="*/ 237850 w 1390099"/>
                <a:gd name="connsiteY13" fmla="*/ 428130 h 819260"/>
                <a:gd name="connsiteX14" fmla="*/ 295991 w 1390099"/>
                <a:gd name="connsiteY14" fmla="*/ 380560 h 819260"/>
                <a:gd name="connsiteX15" fmla="*/ 354132 w 1390099"/>
                <a:gd name="connsiteY15" fmla="*/ 359418 h 819260"/>
                <a:gd name="connsiteX16" fmla="*/ 385845 w 1390099"/>
                <a:gd name="connsiteY16" fmla="*/ 359418 h 819260"/>
                <a:gd name="connsiteX17" fmla="*/ 385845 w 1390099"/>
                <a:gd name="connsiteY17" fmla="*/ 359418 h 819260"/>
                <a:gd name="connsiteX18" fmla="*/ 459843 w 1390099"/>
                <a:gd name="connsiteY18" fmla="*/ 285420 h 819260"/>
                <a:gd name="connsiteX19" fmla="*/ 539126 w 1390099"/>
                <a:gd name="connsiteY19" fmla="*/ 243136 h 819260"/>
                <a:gd name="connsiteX20" fmla="*/ 782261 w 1390099"/>
                <a:gd name="connsiteY20" fmla="*/ 163852 h 819260"/>
                <a:gd name="connsiteX21" fmla="*/ 887972 w 1390099"/>
                <a:gd name="connsiteY21" fmla="*/ 142710 h 819260"/>
                <a:gd name="connsiteX22" fmla="*/ 919686 w 1390099"/>
                <a:gd name="connsiteY22" fmla="*/ 121568 h 819260"/>
                <a:gd name="connsiteX23" fmla="*/ 1009540 w 1390099"/>
                <a:gd name="connsiteY23" fmla="*/ 68712 h 819260"/>
                <a:gd name="connsiteX24" fmla="*/ 1115251 w 1390099"/>
                <a:gd name="connsiteY24" fmla="*/ 31714 h 819260"/>
                <a:gd name="connsiteX25" fmla="*/ 1279103 w 1390099"/>
                <a:gd name="connsiteY25" fmla="*/ 0 h 819260"/>
                <a:gd name="connsiteX26" fmla="*/ 1347815 w 1390099"/>
                <a:gd name="connsiteY26" fmla="*/ 10571 h 819260"/>
                <a:gd name="connsiteX27" fmla="*/ 1347815 w 1390099"/>
                <a:gd name="connsiteY27" fmla="*/ 10571 h 819260"/>
                <a:gd name="connsiteX28" fmla="*/ 1390099 w 1390099"/>
                <a:gd name="connsiteY28" fmla="*/ 36999 h 819260"/>
                <a:gd name="connsiteX29" fmla="*/ 1390099 w 1390099"/>
                <a:gd name="connsiteY29" fmla="*/ 68712 h 819260"/>
                <a:gd name="connsiteX30" fmla="*/ 1347815 w 1390099"/>
                <a:gd name="connsiteY30" fmla="*/ 105711 h 819260"/>
                <a:gd name="connsiteX31" fmla="*/ 1289674 w 1390099"/>
                <a:gd name="connsiteY31" fmla="*/ 142710 h 819260"/>
                <a:gd name="connsiteX32" fmla="*/ 1242104 w 1390099"/>
                <a:gd name="connsiteY32" fmla="*/ 163852 h 819260"/>
                <a:gd name="connsiteX33" fmla="*/ 1168106 w 1390099"/>
                <a:gd name="connsiteY33" fmla="*/ 174423 h 819260"/>
                <a:gd name="connsiteX34" fmla="*/ 1051824 w 1390099"/>
                <a:gd name="connsiteY34" fmla="*/ 153281 h 819260"/>
                <a:gd name="connsiteX35" fmla="*/ 930257 w 1390099"/>
                <a:gd name="connsiteY35" fmla="*/ 142710 h 819260"/>
                <a:gd name="connsiteX36" fmla="*/ 1005535 w 1390099"/>
                <a:gd name="connsiteY36" fmla="*/ 164898 h 819260"/>
                <a:gd name="connsiteX37" fmla="*/ 1162821 w 1390099"/>
                <a:gd name="connsiteY37" fmla="*/ 200851 h 819260"/>
                <a:gd name="connsiteX38" fmla="*/ 1215676 w 1390099"/>
                <a:gd name="connsiteY38" fmla="*/ 221993 h 819260"/>
                <a:gd name="connsiteX39" fmla="*/ 1197177 w 1390099"/>
                <a:gd name="connsiteY39" fmla="*/ 243135 h 819260"/>
                <a:gd name="connsiteX40" fmla="*/ 1144321 w 1390099"/>
                <a:gd name="connsiteY40" fmla="*/ 261635 h 819260"/>
                <a:gd name="connsiteX41" fmla="*/ 1091465 w 1390099"/>
                <a:gd name="connsiteY41" fmla="*/ 306562 h 819260"/>
                <a:gd name="connsiteX42" fmla="*/ 1022754 w 1390099"/>
                <a:gd name="connsiteY42" fmla="*/ 359418 h 819260"/>
                <a:gd name="connsiteX43" fmla="*/ 1020385 w 1390099"/>
                <a:gd name="connsiteY43" fmla="*/ 399059 h 819260"/>
                <a:gd name="connsiteX44" fmla="*/ 967256 w 1390099"/>
                <a:gd name="connsiteY44" fmla="*/ 425487 h 819260"/>
                <a:gd name="connsiteX45" fmla="*/ 930531 w 1390099"/>
                <a:gd name="connsiteY45" fmla="*/ 449272 h 819260"/>
                <a:gd name="connsiteX46" fmla="*/ 911757 w 1390099"/>
                <a:gd name="connsiteY46" fmla="*/ 480985 h 819260"/>
                <a:gd name="connsiteX0" fmla="*/ 935542 w 1390099"/>
                <a:gd name="connsiteY0" fmla="*/ 483628 h 819260"/>
                <a:gd name="connsiteX1" fmla="*/ 880044 w 1390099"/>
                <a:gd name="connsiteY1" fmla="*/ 536484 h 819260"/>
                <a:gd name="connsiteX2" fmla="*/ 739977 w 1390099"/>
                <a:gd name="connsiteY2" fmla="*/ 581411 h 819260"/>
                <a:gd name="connsiteX3" fmla="*/ 565554 w 1390099"/>
                <a:gd name="connsiteY3" fmla="*/ 634266 h 819260"/>
                <a:gd name="connsiteX4" fmla="*/ 314751 w 1390099"/>
                <a:gd name="connsiteY4" fmla="*/ 707218 h 819260"/>
                <a:gd name="connsiteX5" fmla="*/ 79283 w 1390099"/>
                <a:gd name="connsiteY5" fmla="*/ 798118 h 819260"/>
                <a:gd name="connsiteX6" fmla="*/ 36999 w 1390099"/>
                <a:gd name="connsiteY6" fmla="*/ 819260 h 819260"/>
                <a:gd name="connsiteX7" fmla="*/ 31713 w 1390099"/>
                <a:gd name="connsiteY7" fmla="*/ 782262 h 819260"/>
                <a:gd name="connsiteX8" fmla="*/ 8091 w 1390099"/>
                <a:gd name="connsiteY8" fmla="*/ 775030 h 819260"/>
                <a:gd name="connsiteX9" fmla="*/ 0 w 1390099"/>
                <a:gd name="connsiteY9" fmla="*/ 729406 h 819260"/>
                <a:gd name="connsiteX10" fmla="*/ 52855 w 1390099"/>
                <a:gd name="connsiteY10" fmla="*/ 660694 h 819260"/>
                <a:gd name="connsiteX11" fmla="*/ 142710 w 1390099"/>
                <a:gd name="connsiteY11" fmla="*/ 544412 h 819260"/>
                <a:gd name="connsiteX12" fmla="*/ 200851 w 1390099"/>
                <a:gd name="connsiteY12" fmla="*/ 459843 h 819260"/>
                <a:gd name="connsiteX13" fmla="*/ 237850 w 1390099"/>
                <a:gd name="connsiteY13" fmla="*/ 428130 h 819260"/>
                <a:gd name="connsiteX14" fmla="*/ 295991 w 1390099"/>
                <a:gd name="connsiteY14" fmla="*/ 380560 h 819260"/>
                <a:gd name="connsiteX15" fmla="*/ 354132 w 1390099"/>
                <a:gd name="connsiteY15" fmla="*/ 359418 h 819260"/>
                <a:gd name="connsiteX16" fmla="*/ 385845 w 1390099"/>
                <a:gd name="connsiteY16" fmla="*/ 359418 h 819260"/>
                <a:gd name="connsiteX17" fmla="*/ 385845 w 1390099"/>
                <a:gd name="connsiteY17" fmla="*/ 359418 h 819260"/>
                <a:gd name="connsiteX18" fmla="*/ 459843 w 1390099"/>
                <a:gd name="connsiteY18" fmla="*/ 285420 h 819260"/>
                <a:gd name="connsiteX19" fmla="*/ 539126 w 1390099"/>
                <a:gd name="connsiteY19" fmla="*/ 243136 h 819260"/>
                <a:gd name="connsiteX20" fmla="*/ 782261 w 1390099"/>
                <a:gd name="connsiteY20" fmla="*/ 163852 h 819260"/>
                <a:gd name="connsiteX21" fmla="*/ 887972 w 1390099"/>
                <a:gd name="connsiteY21" fmla="*/ 142710 h 819260"/>
                <a:gd name="connsiteX22" fmla="*/ 919686 w 1390099"/>
                <a:gd name="connsiteY22" fmla="*/ 121568 h 819260"/>
                <a:gd name="connsiteX23" fmla="*/ 1009540 w 1390099"/>
                <a:gd name="connsiteY23" fmla="*/ 68712 h 819260"/>
                <a:gd name="connsiteX24" fmla="*/ 1115251 w 1390099"/>
                <a:gd name="connsiteY24" fmla="*/ 31714 h 819260"/>
                <a:gd name="connsiteX25" fmla="*/ 1279103 w 1390099"/>
                <a:gd name="connsiteY25" fmla="*/ 0 h 819260"/>
                <a:gd name="connsiteX26" fmla="*/ 1347815 w 1390099"/>
                <a:gd name="connsiteY26" fmla="*/ 10571 h 819260"/>
                <a:gd name="connsiteX27" fmla="*/ 1347815 w 1390099"/>
                <a:gd name="connsiteY27" fmla="*/ 10571 h 819260"/>
                <a:gd name="connsiteX28" fmla="*/ 1390099 w 1390099"/>
                <a:gd name="connsiteY28" fmla="*/ 36999 h 819260"/>
                <a:gd name="connsiteX29" fmla="*/ 1390099 w 1390099"/>
                <a:gd name="connsiteY29" fmla="*/ 68712 h 819260"/>
                <a:gd name="connsiteX30" fmla="*/ 1347815 w 1390099"/>
                <a:gd name="connsiteY30" fmla="*/ 105711 h 819260"/>
                <a:gd name="connsiteX31" fmla="*/ 1289674 w 1390099"/>
                <a:gd name="connsiteY31" fmla="*/ 142710 h 819260"/>
                <a:gd name="connsiteX32" fmla="*/ 1242104 w 1390099"/>
                <a:gd name="connsiteY32" fmla="*/ 163852 h 819260"/>
                <a:gd name="connsiteX33" fmla="*/ 1168106 w 1390099"/>
                <a:gd name="connsiteY33" fmla="*/ 174423 h 819260"/>
                <a:gd name="connsiteX34" fmla="*/ 1051824 w 1390099"/>
                <a:gd name="connsiteY34" fmla="*/ 153281 h 819260"/>
                <a:gd name="connsiteX35" fmla="*/ 930257 w 1390099"/>
                <a:gd name="connsiteY35" fmla="*/ 142710 h 819260"/>
                <a:gd name="connsiteX36" fmla="*/ 1005535 w 1390099"/>
                <a:gd name="connsiteY36" fmla="*/ 164898 h 819260"/>
                <a:gd name="connsiteX37" fmla="*/ 1162821 w 1390099"/>
                <a:gd name="connsiteY37" fmla="*/ 200851 h 819260"/>
                <a:gd name="connsiteX38" fmla="*/ 1215676 w 1390099"/>
                <a:gd name="connsiteY38" fmla="*/ 221993 h 819260"/>
                <a:gd name="connsiteX39" fmla="*/ 1197177 w 1390099"/>
                <a:gd name="connsiteY39" fmla="*/ 243135 h 819260"/>
                <a:gd name="connsiteX40" fmla="*/ 1144321 w 1390099"/>
                <a:gd name="connsiteY40" fmla="*/ 261635 h 819260"/>
                <a:gd name="connsiteX41" fmla="*/ 1091465 w 1390099"/>
                <a:gd name="connsiteY41" fmla="*/ 306562 h 819260"/>
                <a:gd name="connsiteX42" fmla="*/ 1022754 w 1390099"/>
                <a:gd name="connsiteY42" fmla="*/ 359418 h 819260"/>
                <a:gd name="connsiteX43" fmla="*/ 1020385 w 1390099"/>
                <a:gd name="connsiteY43" fmla="*/ 399059 h 819260"/>
                <a:gd name="connsiteX44" fmla="*/ 967256 w 1390099"/>
                <a:gd name="connsiteY44" fmla="*/ 425487 h 819260"/>
                <a:gd name="connsiteX45" fmla="*/ 930531 w 1390099"/>
                <a:gd name="connsiteY45" fmla="*/ 449272 h 819260"/>
                <a:gd name="connsiteX46" fmla="*/ 935542 w 1390099"/>
                <a:gd name="connsiteY46" fmla="*/ 483628 h 819260"/>
                <a:gd name="connsiteX0" fmla="*/ 956684 w 1390099"/>
                <a:gd name="connsiteY0" fmla="*/ 462486 h 819260"/>
                <a:gd name="connsiteX1" fmla="*/ 880044 w 1390099"/>
                <a:gd name="connsiteY1" fmla="*/ 536484 h 819260"/>
                <a:gd name="connsiteX2" fmla="*/ 739977 w 1390099"/>
                <a:gd name="connsiteY2" fmla="*/ 581411 h 819260"/>
                <a:gd name="connsiteX3" fmla="*/ 565554 w 1390099"/>
                <a:gd name="connsiteY3" fmla="*/ 634266 h 819260"/>
                <a:gd name="connsiteX4" fmla="*/ 314751 w 1390099"/>
                <a:gd name="connsiteY4" fmla="*/ 707218 h 819260"/>
                <a:gd name="connsiteX5" fmla="*/ 79283 w 1390099"/>
                <a:gd name="connsiteY5" fmla="*/ 798118 h 819260"/>
                <a:gd name="connsiteX6" fmla="*/ 36999 w 1390099"/>
                <a:gd name="connsiteY6" fmla="*/ 819260 h 819260"/>
                <a:gd name="connsiteX7" fmla="*/ 31713 w 1390099"/>
                <a:gd name="connsiteY7" fmla="*/ 782262 h 819260"/>
                <a:gd name="connsiteX8" fmla="*/ 8091 w 1390099"/>
                <a:gd name="connsiteY8" fmla="*/ 775030 h 819260"/>
                <a:gd name="connsiteX9" fmla="*/ 0 w 1390099"/>
                <a:gd name="connsiteY9" fmla="*/ 729406 h 819260"/>
                <a:gd name="connsiteX10" fmla="*/ 52855 w 1390099"/>
                <a:gd name="connsiteY10" fmla="*/ 660694 h 819260"/>
                <a:gd name="connsiteX11" fmla="*/ 142710 w 1390099"/>
                <a:gd name="connsiteY11" fmla="*/ 544412 h 819260"/>
                <a:gd name="connsiteX12" fmla="*/ 200851 w 1390099"/>
                <a:gd name="connsiteY12" fmla="*/ 459843 h 819260"/>
                <a:gd name="connsiteX13" fmla="*/ 237850 w 1390099"/>
                <a:gd name="connsiteY13" fmla="*/ 428130 h 819260"/>
                <a:gd name="connsiteX14" fmla="*/ 295991 w 1390099"/>
                <a:gd name="connsiteY14" fmla="*/ 380560 h 819260"/>
                <a:gd name="connsiteX15" fmla="*/ 354132 w 1390099"/>
                <a:gd name="connsiteY15" fmla="*/ 359418 h 819260"/>
                <a:gd name="connsiteX16" fmla="*/ 385845 w 1390099"/>
                <a:gd name="connsiteY16" fmla="*/ 359418 h 819260"/>
                <a:gd name="connsiteX17" fmla="*/ 385845 w 1390099"/>
                <a:gd name="connsiteY17" fmla="*/ 359418 h 819260"/>
                <a:gd name="connsiteX18" fmla="*/ 459843 w 1390099"/>
                <a:gd name="connsiteY18" fmla="*/ 285420 h 819260"/>
                <a:gd name="connsiteX19" fmla="*/ 539126 w 1390099"/>
                <a:gd name="connsiteY19" fmla="*/ 243136 h 819260"/>
                <a:gd name="connsiteX20" fmla="*/ 782261 w 1390099"/>
                <a:gd name="connsiteY20" fmla="*/ 163852 h 819260"/>
                <a:gd name="connsiteX21" fmla="*/ 887972 w 1390099"/>
                <a:gd name="connsiteY21" fmla="*/ 142710 h 819260"/>
                <a:gd name="connsiteX22" fmla="*/ 919686 w 1390099"/>
                <a:gd name="connsiteY22" fmla="*/ 121568 h 819260"/>
                <a:gd name="connsiteX23" fmla="*/ 1009540 w 1390099"/>
                <a:gd name="connsiteY23" fmla="*/ 68712 h 819260"/>
                <a:gd name="connsiteX24" fmla="*/ 1115251 w 1390099"/>
                <a:gd name="connsiteY24" fmla="*/ 31714 h 819260"/>
                <a:gd name="connsiteX25" fmla="*/ 1279103 w 1390099"/>
                <a:gd name="connsiteY25" fmla="*/ 0 h 819260"/>
                <a:gd name="connsiteX26" fmla="*/ 1347815 w 1390099"/>
                <a:gd name="connsiteY26" fmla="*/ 10571 h 819260"/>
                <a:gd name="connsiteX27" fmla="*/ 1347815 w 1390099"/>
                <a:gd name="connsiteY27" fmla="*/ 10571 h 819260"/>
                <a:gd name="connsiteX28" fmla="*/ 1390099 w 1390099"/>
                <a:gd name="connsiteY28" fmla="*/ 36999 h 819260"/>
                <a:gd name="connsiteX29" fmla="*/ 1390099 w 1390099"/>
                <a:gd name="connsiteY29" fmla="*/ 68712 h 819260"/>
                <a:gd name="connsiteX30" fmla="*/ 1347815 w 1390099"/>
                <a:gd name="connsiteY30" fmla="*/ 105711 h 819260"/>
                <a:gd name="connsiteX31" fmla="*/ 1289674 w 1390099"/>
                <a:gd name="connsiteY31" fmla="*/ 142710 h 819260"/>
                <a:gd name="connsiteX32" fmla="*/ 1242104 w 1390099"/>
                <a:gd name="connsiteY32" fmla="*/ 163852 h 819260"/>
                <a:gd name="connsiteX33" fmla="*/ 1168106 w 1390099"/>
                <a:gd name="connsiteY33" fmla="*/ 174423 h 819260"/>
                <a:gd name="connsiteX34" fmla="*/ 1051824 w 1390099"/>
                <a:gd name="connsiteY34" fmla="*/ 153281 h 819260"/>
                <a:gd name="connsiteX35" fmla="*/ 930257 w 1390099"/>
                <a:gd name="connsiteY35" fmla="*/ 142710 h 819260"/>
                <a:gd name="connsiteX36" fmla="*/ 1005535 w 1390099"/>
                <a:gd name="connsiteY36" fmla="*/ 164898 h 819260"/>
                <a:gd name="connsiteX37" fmla="*/ 1162821 w 1390099"/>
                <a:gd name="connsiteY37" fmla="*/ 200851 h 819260"/>
                <a:gd name="connsiteX38" fmla="*/ 1215676 w 1390099"/>
                <a:gd name="connsiteY38" fmla="*/ 221993 h 819260"/>
                <a:gd name="connsiteX39" fmla="*/ 1197177 w 1390099"/>
                <a:gd name="connsiteY39" fmla="*/ 243135 h 819260"/>
                <a:gd name="connsiteX40" fmla="*/ 1144321 w 1390099"/>
                <a:gd name="connsiteY40" fmla="*/ 261635 h 819260"/>
                <a:gd name="connsiteX41" fmla="*/ 1091465 w 1390099"/>
                <a:gd name="connsiteY41" fmla="*/ 306562 h 819260"/>
                <a:gd name="connsiteX42" fmla="*/ 1022754 w 1390099"/>
                <a:gd name="connsiteY42" fmla="*/ 359418 h 819260"/>
                <a:gd name="connsiteX43" fmla="*/ 1020385 w 1390099"/>
                <a:gd name="connsiteY43" fmla="*/ 399059 h 819260"/>
                <a:gd name="connsiteX44" fmla="*/ 967256 w 1390099"/>
                <a:gd name="connsiteY44" fmla="*/ 425487 h 819260"/>
                <a:gd name="connsiteX45" fmla="*/ 930531 w 1390099"/>
                <a:gd name="connsiteY45" fmla="*/ 449272 h 819260"/>
                <a:gd name="connsiteX46" fmla="*/ 956684 w 1390099"/>
                <a:gd name="connsiteY46" fmla="*/ 462486 h 819260"/>
                <a:gd name="connsiteX0" fmla="*/ 956684 w 1390099"/>
                <a:gd name="connsiteY0" fmla="*/ 462486 h 819260"/>
                <a:gd name="connsiteX1" fmla="*/ 880044 w 1390099"/>
                <a:gd name="connsiteY1" fmla="*/ 536484 h 819260"/>
                <a:gd name="connsiteX2" fmla="*/ 739977 w 1390099"/>
                <a:gd name="connsiteY2" fmla="*/ 581411 h 819260"/>
                <a:gd name="connsiteX3" fmla="*/ 565554 w 1390099"/>
                <a:gd name="connsiteY3" fmla="*/ 634266 h 819260"/>
                <a:gd name="connsiteX4" fmla="*/ 314751 w 1390099"/>
                <a:gd name="connsiteY4" fmla="*/ 707218 h 819260"/>
                <a:gd name="connsiteX5" fmla="*/ 79283 w 1390099"/>
                <a:gd name="connsiteY5" fmla="*/ 798118 h 819260"/>
                <a:gd name="connsiteX6" fmla="*/ 36999 w 1390099"/>
                <a:gd name="connsiteY6" fmla="*/ 819260 h 819260"/>
                <a:gd name="connsiteX7" fmla="*/ 31713 w 1390099"/>
                <a:gd name="connsiteY7" fmla="*/ 782262 h 819260"/>
                <a:gd name="connsiteX8" fmla="*/ 8091 w 1390099"/>
                <a:gd name="connsiteY8" fmla="*/ 775030 h 819260"/>
                <a:gd name="connsiteX9" fmla="*/ 0 w 1390099"/>
                <a:gd name="connsiteY9" fmla="*/ 729406 h 819260"/>
                <a:gd name="connsiteX10" fmla="*/ 52855 w 1390099"/>
                <a:gd name="connsiteY10" fmla="*/ 660694 h 819260"/>
                <a:gd name="connsiteX11" fmla="*/ 142710 w 1390099"/>
                <a:gd name="connsiteY11" fmla="*/ 544412 h 819260"/>
                <a:gd name="connsiteX12" fmla="*/ 200851 w 1390099"/>
                <a:gd name="connsiteY12" fmla="*/ 459843 h 819260"/>
                <a:gd name="connsiteX13" fmla="*/ 237850 w 1390099"/>
                <a:gd name="connsiteY13" fmla="*/ 428130 h 819260"/>
                <a:gd name="connsiteX14" fmla="*/ 295991 w 1390099"/>
                <a:gd name="connsiteY14" fmla="*/ 380560 h 819260"/>
                <a:gd name="connsiteX15" fmla="*/ 354132 w 1390099"/>
                <a:gd name="connsiteY15" fmla="*/ 359418 h 819260"/>
                <a:gd name="connsiteX16" fmla="*/ 385845 w 1390099"/>
                <a:gd name="connsiteY16" fmla="*/ 359418 h 819260"/>
                <a:gd name="connsiteX17" fmla="*/ 385845 w 1390099"/>
                <a:gd name="connsiteY17" fmla="*/ 359418 h 819260"/>
                <a:gd name="connsiteX18" fmla="*/ 459843 w 1390099"/>
                <a:gd name="connsiteY18" fmla="*/ 285420 h 819260"/>
                <a:gd name="connsiteX19" fmla="*/ 539126 w 1390099"/>
                <a:gd name="connsiteY19" fmla="*/ 243136 h 819260"/>
                <a:gd name="connsiteX20" fmla="*/ 782261 w 1390099"/>
                <a:gd name="connsiteY20" fmla="*/ 163852 h 819260"/>
                <a:gd name="connsiteX21" fmla="*/ 887972 w 1390099"/>
                <a:gd name="connsiteY21" fmla="*/ 142710 h 819260"/>
                <a:gd name="connsiteX22" fmla="*/ 919686 w 1390099"/>
                <a:gd name="connsiteY22" fmla="*/ 121568 h 819260"/>
                <a:gd name="connsiteX23" fmla="*/ 1009540 w 1390099"/>
                <a:gd name="connsiteY23" fmla="*/ 68712 h 819260"/>
                <a:gd name="connsiteX24" fmla="*/ 1115251 w 1390099"/>
                <a:gd name="connsiteY24" fmla="*/ 31714 h 819260"/>
                <a:gd name="connsiteX25" fmla="*/ 1279103 w 1390099"/>
                <a:gd name="connsiteY25" fmla="*/ 0 h 819260"/>
                <a:gd name="connsiteX26" fmla="*/ 1347815 w 1390099"/>
                <a:gd name="connsiteY26" fmla="*/ 10571 h 819260"/>
                <a:gd name="connsiteX27" fmla="*/ 1347815 w 1390099"/>
                <a:gd name="connsiteY27" fmla="*/ 10571 h 819260"/>
                <a:gd name="connsiteX28" fmla="*/ 1390099 w 1390099"/>
                <a:gd name="connsiteY28" fmla="*/ 36999 h 819260"/>
                <a:gd name="connsiteX29" fmla="*/ 1390099 w 1390099"/>
                <a:gd name="connsiteY29" fmla="*/ 68712 h 819260"/>
                <a:gd name="connsiteX30" fmla="*/ 1347815 w 1390099"/>
                <a:gd name="connsiteY30" fmla="*/ 105711 h 819260"/>
                <a:gd name="connsiteX31" fmla="*/ 1289674 w 1390099"/>
                <a:gd name="connsiteY31" fmla="*/ 142710 h 819260"/>
                <a:gd name="connsiteX32" fmla="*/ 1242104 w 1390099"/>
                <a:gd name="connsiteY32" fmla="*/ 163852 h 819260"/>
                <a:gd name="connsiteX33" fmla="*/ 1168106 w 1390099"/>
                <a:gd name="connsiteY33" fmla="*/ 174423 h 819260"/>
                <a:gd name="connsiteX34" fmla="*/ 1051824 w 1390099"/>
                <a:gd name="connsiteY34" fmla="*/ 153281 h 819260"/>
                <a:gd name="connsiteX35" fmla="*/ 930257 w 1390099"/>
                <a:gd name="connsiteY35" fmla="*/ 142710 h 819260"/>
                <a:gd name="connsiteX36" fmla="*/ 1005535 w 1390099"/>
                <a:gd name="connsiteY36" fmla="*/ 164898 h 819260"/>
                <a:gd name="connsiteX37" fmla="*/ 1162821 w 1390099"/>
                <a:gd name="connsiteY37" fmla="*/ 200851 h 819260"/>
                <a:gd name="connsiteX38" fmla="*/ 1215676 w 1390099"/>
                <a:gd name="connsiteY38" fmla="*/ 221993 h 819260"/>
                <a:gd name="connsiteX39" fmla="*/ 1197177 w 1390099"/>
                <a:gd name="connsiteY39" fmla="*/ 243135 h 819260"/>
                <a:gd name="connsiteX40" fmla="*/ 1144321 w 1390099"/>
                <a:gd name="connsiteY40" fmla="*/ 261635 h 819260"/>
                <a:gd name="connsiteX41" fmla="*/ 1091465 w 1390099"/>
                <a:gd name="connsiteY41" fmla="*/ 306562 h 819260"/>
                <a:gd name="connsiteX42" fmla="*/ 991041 w 1390099"/>
                <a:gd name="connsiteY42" fmla="*/ 367346 h 819260"/>
                <a:gd name="connsiteX43" fmla="*/ 1020385 w 1390099"/>
                <a:gd name="connsiteY43" fmla="*/ 399059 h 819260"/>
                <a:gd name="connsiteX44" fmla="*/ 967256 w 1390099"/>
                <a:gd name="connsiteY44" fmla="*/ 425487 h 819260"/>
                <a:gd name="connsiteX45" fmla="*/ 930531 w 1390099"/>
                <a:gd name="connsiteY45" fmla="*/ 449272 h 819260"/>
                <a:gd name="connsiteX46" fmla="*/ 956684 w 1390099"/>
                <a:gd name="connsiteY46" fmla="*/ 462486 h 819260"/>
                <a:gd name="connsiteX0" fmla="*/ 956684 w 1390099"/>
                <a:gd name="connsiteY0" fmla="*/ 462486 h 819260"/>
                <a:gd name="connsiteX1" fmla="*/ 880044 w 1390099"/>
                <a:gd name="connsiteY1" fmla="*/ 536484 h 819260"/>
                <a:gd name="connsiteX2" fmla="*/ 739977 w 1390099"/>
                <a:gd name="connsiteY2" fmla="*/ 581411 h 819260"/>
                <a:gd name="connsiteX3" fmla="*/ 565554 w 1390099"/>
                <a:gd name="connsiteY3" fmla="*/ 634266 h 819260"/>
                <a:gd name="connsiteX4" fmla="*/ 314751 w 1390099"/>
                <a:gd name="connsiteY4" fmla="*/ 707218 h 819260"/>
                <a:gd name="connsiteX5" fmla="*/ 79283 w 1390099"/>
                <a:gd name="connsiteY5" fmla="*/ 798118 h 819260"/>
                <a:gd name="connsiteX6" fmla="*/ 36999 w 1390099"/>
                <a:gd name="connsiteY6" fmla="*/ 819260 h 819260"/>
                <a:gd name="connsiteX7" fmla="*/ 31713 w 1390099"/>
                <a:gd name="connsiteY7" fmla="*/ 782262 h 819260"/>
                <a:gd name="connsiteX8" fmla="*/ 8091 w 1390099"/>
                <a:gd name="connsiteY8" fmla="*/ 775030 h 819260"/>
                <a:gd name="connsiteX9" fmla="*/ 0 w 1390099"/>
                <a:gd name="connsiteY9" fmla="*/ 729406 h 819260"/>
                <a:gd name="connsiteX10" fmla="*/ 52855 w 1390099"/>
                <a:gd name="connsiteY10" fmla="*/ 660694 h 819260"/>
                <a:gd name="connsiteX11" fmla="*/ 142710 w 1390099"/>
                <a:gd name="connsiteY11" fmla="*/ 544412 h 819260"/>
                <a:gd name="connsiteX12" fmla="*/ 200851 w 1390099"/>
                <a:gd name="connsiteY12" fmla="*/ 459843 h 819260"/>
                <a:gd name="connsiteX13" fmla="*/ 237850 w 1390099"/>
                <a:gd name="connsiteY13" fmla="*/ 428130 h 819260"/>
                <a:gd name="connsiteX14" fmla="*/ 295991 w 1390099"/>
                <a:gd name="connsiteY14" fmla="*/ 380560 h 819260"/>
                <a:gd name="connsiteX15" fmla="*/ 354132 w 1390099"/>
                <a:gd name="connsiteY15" fmla="*/ 359418 h 819260"/>
                <a:gd name="connsiteX16" fmla="*/ 385845 w 1390099"/>
                <a:gd name="connsiteY16" fmla="*/ 359418 h 819260"/>
                <a:gd name="connsiteX17" fmla="*/ 385845 w 1390099"/>
                <a:gd name="connsiteY17" fmla="*/ 359418 h 819260"/>
                <a:gd name="connsiteX18" fmla="*/ 459843 w 1390099"/>
                <a:gd name="connsiteY18" fmla="*/ 285420 h 819260"/>
                <a:gd name="connsiteX19" fmla="*/ 539126 w 1390099"/>
                <a:gd name="connsiteY19" fmla="*/ 243136 h 819260"/>
                <a:gd name="connsiteX20" fmla="*/ 782261 w 1390099"/>
                <a:gd name="connsiteY20" fmla="*/ 163852 h 819260"/>
                <a:gd name="connsiteX21" fmla="*/ 887972 w 1390099"/>
                <a:gd name="connsiteY21" fmla="*/ 142710 h 819260"/>
                <a:gd name="connsiteX22" fmla="*/ 919686 w 1390099"/>
                <a:gd name="connsiteY22" fmla="*/ 121568 h 819260"/>
                <a:gd name="connsiteX23" fmla="*/ 1009540 w 1390099"/>
                <a:gd name="connsiteY23" fmla="*/ 68712 h 819260"/>
                <a:gd name="connsiteX24" fmla="*/ 1115251 w 1390099"/>
                <a:gd name="connsiteY24" fmla="*/ 31714 h 819260"/>
                <a:gd name="connsiteX25" fmla="*/ 1279103 w 1390099"/>
                <a:gd name="connsiteY25" fmla="*/ 0 h 819260"/>
                <a:gd name="connsiteX26" fmla="*/ 1347815 w 1390099"/>
                <a:gd name="connsiteY26" fmla="*/ 10571 h 819260"/>
                <a:gd name="connsiteX27" fmla="*/ 1347815 w 1390099"/>
                <a:gd name="connsiteY27" fmla="*/ 10571 h 819260"/>
                <a:gd name="connsiteX28" fmla="*/ 1390099 w 1390099"/>
                <a:gd name="connsiteY28" fmla="*/ 36999 h 819260"/>
                <a:gd name="connsiteX29" fmla="*/ 1390099 w 1390099"/>
                <a:gd name="connsiteY29" fmla="*/ 68712 h 819260"/>
                <a:gd name="connsiteX30" fmla="*/ 1347815 w 1390099"/>
                <a:gd name="connsiteY30" fmla="*/ 105711 h 819260"/>
                <a:gd name="connsiteX31" fmla="*/ 1289674 w 1390099"/>
                <a:gd name="connsiteY31" fmla="*/ 142710 h 819260"/>
                <a:gd name="connsiteX32" fmla="*/ 1242104 w 1390099"/>
                <a:gd name="connsiteY32" fmla="*/ 163852 h 819260"/>
                <a:gd name="connsiteX33" fmla="*/ 1168106 w 1390099"/>
                <a:gd name="connsiteY33" fmla="*/ 174423 h 819260"/>
                <a:gd name="connsiteX34" fmla="*/ 1051824 w 1390099"/>
                <a:gd name="connsiteY34" fmla="*/ 153281 h 819260"/>
                <a:gd name="connsiteX35" fmla="*/ 930257 w 1390099"/>
                <a:gd name="connsiteY35" fmla="*/ 142710 h 819260"/>
                <a:gd name="connsiteX36" fmla="*/ 1005535 w 1390099"/>
                <a:gd name="connsiteY36" fmla="*/ 164898 h 819260"/>
                <a:gd name="connsiteX37" fmla="*/ 1162821 w 1390099"/>
                <a:gd name="connsiteY37" fmla="*/ 200851 h 819260"/>
                <a:gd name="connsiteX38" fmla="*/ 1215676 w 1390099"/>
                <a:gd name="connsiteY38" fmla="*/ 221993 h 819260"/>
                <a:gd name="connsiteX39" fmla="*/ 1197177 w 1390099"/>
                <a:gd name="connsiteY39" fmla="*/ 243135 h 819260"/>
                <a:gd name="connsiteX40" fmla="*/ 1144321 w 1390099"/>
                <a:gd name="connsiteY40" fmla="*/ 261635 h 819260"/>
                <a:gd name="connsiteX41" fmla="*/ 1091465 w 1390099"/>
                <a:gd name="connsiteY41" fmla="*/ 306562 h 819260"/>
                <a:gd name="connsiteX42" fmla="*/ 991041 w 1390099"/>
                <a:gd name="connsiteY42" fmla="*/ 367346 h 819260"/>
                <a:gd name="connsiteX43" fmla="*/ 1038884 w 1390099"/>
                <a:gd name="connsiteY43" fmla="*/ 393773 h 819260"/>
                <a:gd name="connsiteX44" fmla="*/ 967256 w 1390099"/>
                <a:gd name="connsiteY44" fmla="*/ 425487 h 819260"/>
                <a:gd name="connsiteX45" fmla="*/ 930531 w 1390099"/>
                <a:gd name="connsiteY45" fmla="*/ 449272 h 819260"/>
                <a:gd name="connsiteX46" fmla="*/ 956684 w 1390099"/>
                <a:gd name="connsiteY46" fmla="*/ 462486 h 819260"/>
                <a:gd name="connsiteX0" fmla="*/ 956684 w 1390099"/>
                <a:gd name="connsiteY0" fmla="*/ 462486 h 819260"/>
                <a:gd name="connsiteX1" fmla="*/ 880044 w 1390099"/>
                <a:gd name="connsiteY1" fmla="*/ 536484 h 819260"/>
                <a:gd name="connsiteX2" fmla="*/ 739977 w 1390099"/>
                <a:gd name="connsiteY2" fmla="*/ 581411 h 819260"/>
                <a:gd name="connsiteX3" fmla="*/ 565554 w 1390099"/>
                <a:gd name="connsiteY3" fmla="*/ 634266 h 819260"/>
                <a:gd name="connsiteX4" fmla="*/ 314751 w 1390099"/>
                <a:gd name="connsiteY4" fmla="*/ 707218 h 819260"/>
                <a:gd name="connsiteX5" fmla="*/ 79283 w 1390099"/>
                <a:gd name="connsiteY5" fmla="*/ 798118 h 819260"/>
                <a:gd name="connsiteX6" fmla="*/ 36999 w 1390099"/>
                <a:gd name="connsiteY6" fmla="*/ 819260 h 819260"/>
                <a:gd name="connsiteX7" fmla="*/ 31713 w 1390099"/>
                <a:gd name="connsiteY7" fmla="*/ 782262 h 819260"/>
                <a:gd name="connsiteX8" fmla="*/ 8091 w 1390099"/>
                <a:gd name="connsiteY8" fmla="*/ 775030 h 819260"/>
                <a:gd name="connsiteX9" fmla="*/ 0 w 1390099"/>
                <a:gd name="connsiteY9" fmla="*/ 729406 h 819260"/>
                <a:gd name="connsiteX10" fmla="*/ 52855 w 1390099"/>
                <a:gd name="connsiteY10" fmla="*/ 660694 h 819260"/>
                <a:gd name="connsiteX11" fmla="*/ 142710 w 1390099"/>
                <a:gd name="connsiteY11" fmla="*/ 544412 h 819260"/>
                <a:gd name="connsiteX12" fmla="*/ 200851 w 1390099"/>
                <a:gd name="connsiteY12" fmla="*/ 459843 h 819260"/>
                <a:gd name="connsiteX13" fmla="*/ 237850 w 1390099"/>
                <a:gd name="connsiteY13" fmla="*/ 428130 h 819260"/>
                <a:gd name="connsiteX14" fmla="*/ 295991 w 1390099"/>
                <a:gd name="connsiteY14" fmla="*/ 380560 h 819260"/>
                <a:gd name="connsiteX15" fmla="*/ 354132 w 1390099"/>
                <a:gd name="connsiteY15" fmla="*/ 359418 h 819260"/>
                <a:gd name="connsiteX16" fmla="*/ 385845 w 1390099"/>
                <a:gd name="connsiteY16" fmla="*/ 359418 h 819260"/>
                <a:gd name="connsiteX17" fmla="*/ 385845 w 1390099"/>
                <a:gd name="connsiteY17" fmla="*/ 359418 h 819260"/>
                <a:gd name="connsiteX18" fmla="*/ 459843 w 1390099"/>
                <a:gd name="connsiteY18" fmla="*/ 285420 h 819260"/>
                <a:gd name="connsiteX19" fmla="*/ 539126 w 1390099"/>
                <a:gd name="connsiteY19" fmla="*/ 243136 h 819260"/>
                <a:gd name="connsiteX20" fmla="*/ 782261 w 1390099"/>
                <a:gd name="connsiteY20" fmla="*/ 163852 h 819260"/>
                <a:gd name="connsiteX21" fmla="*/ 887972 w 1390099"/>
                <a:gd name="connsiteY21" fmla="*/ 142710 h 819260"/>
                <a:gd name="connsiteX22" fmla="*/ 919686 w 1390099"/>
                <a:gd name="connsiteY22" fmla="*/ 121568 h 819260"/>
                <a:gd name="connsiteX23" fmla="*/ 1009540 w 1390099"/>
                <a:gd name="connsiteY23" fmla="*/ 68712 h 819260"/>
                <a:gd name="connsiteX24" fmla="*/ 1115251 w 1390099"/>
                <a:gd name="connsiteY24" fmla="*/ 31714 h 819260"/>
                <a:gd name="connsiteX25" fmla="*/ 1279103 w 1390099"/>
                <a:gd name="connsiteY25" fmla="*/ 0 h 819260"/>
                <a:gd name="connsiteX26" fmla="*/ 1347815 w 1390099"/>
                <a:gd name="connsiteY26" fmla="*/ 10571 h 819260"/>
                <a:gd name="connsiteX27" fmla="*/ 1347815 w 1390099"/>
                <a:gd name="connsiteY27" fmla="*/ 10571 h 819260"/>
                <a:gd name="connsiteX28" fmla="*/ 1390099 w 1390099"/>
                <a:gd name="connsiteY28" fmla="*/ 36999 h 819260"/>
                <a:gd name="connsiteX29" fmla="*/ 1390099 w 1390099"/>
                <a:gd name="connsiteY29" fmla="*/ 68712 h 819260"/>
                <a:gd name="connsiteX30" fmla="*/ 1347815 w 1390099"/>
                <a:gd name="connsiteY30" fmla="*/ 105711 h 819260"/>
                <a:gd name="connsiteX31" fmla="*/ 1289674 w 1390099"/>
                <a:gd name="connsiteY31" fmla="*/ 142710 h 819260"/>
                <a:gd name="connsiteX32" fmla="*/ 1242104 w 1390099"/>
                <a:gd name="connsiteY32" fmla="*/ 163852 h 819260"/>
                <a:gd name="connsiteX33" fmla="*/ 1168106 w 1390099"/>
                <a:gd name="connsiteY33" fmla="*/ 174423 h 819260"/>
                <a:gd name="connsiteX34" fmla="*/ 1051824 w 1390099"/>
                <a:gd name="connsiteY34" fmla="*/ 153281 h 819260"/>
                <a:gd name="connsiteX35" fmla="*/ 930257 w 1390099"/>
                <a:gd name="connsiteY35" fmla="*/ 142710 h 819260"/>
                <a:gd name="connsiteX36" fmla="*/ 1005535 w 1390099"/>
                <a:gd name="connsiteY36" fmla="*/ 164898 h 819260"/>
                <a:gd name="connsiteX37" fmla="*/ 1162821 w 1390099"/>
                <a:gd name="connsiteY37" fmla="*/ 200851 h 819260"/>
                <a:gd name="connsiteX38" fmla="*/ 1215676 w 1390099"/>
                <a:gd name="connsiteY38" fmla="*/ 221993 h 819260"/>
                <a:gd name="connsiteX39" fmla="*/ 1197177 w 1390099"/>
                <a:gd name="connsiteY39" fmla="*/ 243135 h 819260"/>
                <a:gd name="connsiteX40" fmla="*/ 1144321 w 1390099"/>
                <a:gd name="connsiteY40" fmla="*/ 261635 h 819260"/>
                <a:gd name="connsiteX41" fmla="*/ 1091465 w 1390099"/>
                <a:gd name="connsiteY41" fmla="*/ 306562 h 819260"/>
                <a:gd name="connsiteX42" fmla="*/ 1004528 w 1390099"/>
                <a:gd name="connsiteY42" fmla="*/ 314491 h 819260"/>
                <a:gd name="connsiteX43" fmla="*/ 991041 w 1390099"/>
                <a:gd name="connsiteY43" fmla="*/ 367346 h 819260"/>
                <a:gd name="connsiteX44" fmla="*/ 1038884 w 1390099"/>
                <a:gd name="connsiteY44" fmla="*/ 393773 h 819260"/>
                <a:gd name="connsiteX45" fmla="*/ 967256 w 1390099"/>
                <a:gd name="connsiteY45" fmla="*/ 425487 h 819260"/>
                <a:gd name="connsiteX46" fmla="*/ 930531 w 1390099"/>
                <a:gd name="connsiteY46" fmla="*/ 449272 h 819260"/>
                <a:gd name="connsiteX47" fmla="*/ 956684 w 1390099"/>
                <a:gd name="connsiteY47" fmla="*/ 462486 h 819260"/>
                <a:gd name="connsiteX0" fmla="*/ 956684 w 1390099"/>
                <a:gd name="connsiteY0" fmla="*/ 462486 h 819260"/>
                <a:gd name="connsiteX1" fmla="*/ 880044 w 1390099"/>
                <a:gd name="connsiteY1" fmla="*/ 536484 h 819260"/>
                <a:gd name="connsiteX2" fmla="*/ 739977 w 1390099"/>
                <a:gd name="connsiteY2" fmla="*/ 581411 h 819260"/>
                <a:gd name="connsiteX3" fmla="*/ 565554 w 1390099"/>
                <a:gd name="connsiteY3" fmla="*/ 634266 h 819260"/>
                <a:gd name="connsiteX4" fmla="*/ 314751 w 1390099"/>
                <a:gd name="connsiteY4" fmla="*/ 707218 h 819260"/>
                <a:gd name="connsiteX5" fmla="*/ 79283 w 1390099"/>
                <a:gd name="connsiteY5" fmla="*/ 798118 h 819260"/>
                <a:gd name="connsiteX6" fmla="*/ 36999 w 1390099"/>
                <a:gd name="connsiteY6" fmla="*/ 819260 h 819260"/>
                <a:gd name="connsiteX7" fmla="*/ 31713 w 1390099"/>
                <a:gd name="connsiteY7" fmla="*/ 782262 h 819260"/>
                <a:gd name="connsiteX8" fmla="*/ 8091 w 1390099"/>
                <a:gd name="connsiteY8" fmla="*/ 775030 h 819260"/>
                <a:gd name="connsiteX9" fmla="*/ 0 w 1390099"/>
                <a:gd name="connsiteY9" fmla="*/ 729406 h 819260"/>
                <a:gd name="connsiteX10" fmla="*/ 52855 w 1390099"/>
                <a:gd name="connsiteY10" fmla="*/ 660694 h 819260"/>
                <a:gd name="connsiteX11" fmla="*/ 142710 w 1390099"/>
                <a:gd name="connsiteY11" fmla="*/ 544412 h 819260"/>
                <a:gd name="connsiteX12" fmla="*/ 200851 w 1390099"/>
                <a:gd name="connsiteY12" fmla="*/ 459843 h 819260"/>
                <a:gd name="connsiteX13" fmla="*/ 237850 w 1390099"/>
                <a:gd name="connsiteY13" fmla="*/ 428130 h 819260"/>
                <a:gd name="connsiteX14" fmla="*/ 295991 w 1390099"/>
                <a:gd name="connsiteY14" fmla="*/ 380560 h 819260"/>
                <a:gd name="connsiteX15" fmla="*/ 354132 w 1390099"/>
                <a:gd name="connsiteY15" fmla="*/ 359418 h 819260"/>
                <a:gd name="connsiteX16" fmla="*/ 385845 w 1390099"/>
                <a:gd name="connsiteY16" fmla="*/ 359418 h 819260"/>
                <a:gd name="connsiteX17" fmla="*/ 385845 w 1390099"/>
                <a:gd name="connsiteY17" fmla="*/ 359418 h 819260"/>
                <a:gd name="connsiteX18" fmla="*/ 459843 w 1390099"/>
                <a:gd name="connsiteY18" fmla="*/ 285420 h 819260"/>
                <a:gd name="connsiteX19" fmla="*/ 539126 w 1390099"/>
                <a:gd name="connsiteY19" fmla="*/ 243136 h 819260"/>
                <a:gd name="connsiteX20" fmla="*/ 782261 w 1390099"/>
                <a:gd name="connsiteY20" fmla="*/ 163852 h 819260"/>
                <a:gd name="connsiteX21" fmla="*/ 887972 w 1390099"/>
                <a:gd name="connsiteY21" fmla="*/ 142710 h 819260"/>
                <a:gd name="connsiteX22" fmla="*/ 919686 w 1390099"/>
                <a:gd name="connsiteY22" fmla="*/ 121568 h 819260"/>
                <a:gd name="connsiteX23" fmla="*/ 1009540 w 1390099"/>
                <a:gd name="connsiteY23" fmla="*/ 68712 h 819260"/>
                <a:gd name="connsiteX24" fmla="*/ 1115251 w 1390099"/>
                <a:gd name="connsiteY24" fmla="*/ 31714 h 819260"/>
                <a:gd name="connsiteX25" fmla="*/ 1279103 w 1390099"/>
                <a:gd name="connsiteY25" fmla="*/ 0 h 819260"/>
                <a:gd name="connsiteX26" fmla="*/ 1347815 w 1390099"/>
                <a:gd name="connsiteY26" fmla="*/ 10571 h 819260"/>
                <a:gd name="connsiteX27" fmla="*/ 1347815 w 1390099"/>
                <a:gd name="connsiteY27" fmla="*/ 10571 h 819260"/>
                <a:gd name="connsiteX28" fmla="*/ 1390099 w 1390099"/>
                <a:gd name="connsiteY28" fmla="*/ 36999 h 819260"/>
                <a:gd name="connsiteX29" fmla="*/ 1390099 w 1390099"/>
                <a:gd name="connsiteY29" fmla="*/ 68712 h 819260"/>
                <a:gd name="connsiteX30" fmla="*/ 1347815 w 1390099"/>
                <a:gd name="connsiteY30" fmla="*/ 105711 h 819260"/>
                <a:gd name="connsiteX31" fmla="*/ 1289674 w 1390099"/>
                <a:gd name="connsiteY31" fmla="*/ 142710 h 819260"/>
                <a:gd name="connsiteX32" fmla="*/ 1242104 w 1390099"/>
                <a:gd name="connsiteY32" fmla="*/ 163852 h 819260"/>
                <a:gd name="connsiteX33" fmla="*/ 1168106 w 1390099"/>
                <a:gd name="connsiteY33" fmla="*/ 174423 h 819260"/>
                <a:gd name="connsiteX34" fmla="*/ 1051824 w 1390099"/>
                <a:gd name="connsiteY34" fmla="*/ 153281 h 819260"/>
                <a:gd name="connsiteX35" fmla="*/ 930257 w 1390099"/>
                <a:gd name="connsiteY35" fmla="*/ 142710 h 819260"/>
                <a:gd name="connsiteX36" fmla="*/ 1005535 w 1390099"/>
                <a:gd name="connsiteY36" fmla="*/ 164898 h 819260"/>
                <a:gd name="connsiteX37" fmla="*/ 1162821 w 1390099"/>
                <a:gd name="connsiteY37" fmla="*/ 200851 h 819260"/>
                <a:gd name="connsiteX38" fmla="*/ 1215676 w 1390099"/>
                <a:gd name="connsiteY38" fmla="*/ 221993 h 819260"/>
                <a:gd name="connsiteX39" fmla="*/ 1197177 w 1390099"/>
                <a:gd name="connsiteY39" fmla="*/ 243135 h 819260"/>
                <a:gd name="connsiteX40" fmla="*/ 1144321 w 1390099"/>
                <a:gd name="connsiteY40" fmla="*/ 261635 h 819260"/>
                <a:gd name="connsiteX41" fmla="*/ 1091465 w 1390099"/>
                <a:gd name="connsiteY41" fmla="*/ 306562 h 819260"/>
                <a:gd name="connsiteX42" fmla="*/ 1004528 w 1390099"/>
                <a:gd name="connsiteY42" fmla="*/ 314491 h 819260"/>
                <a:gd name="connsiteX43" fmla="*/ 843046 w 1390099"/>
                <a:gd name="connsiteY43" fmla="*/ 367346 h 819260"/>
                <a:gd name="connsiteX44" fmla="*/ 1038884 w 1390099"/>
                <a:gd name="connsiteY44" fmla="*/ 393773 h 819260"/>
                <a:gd name="connsiteX45" fmla="*/ 967256 w 1390099"/>
                <a:gd name="connsiteY45" fmla="*/ 425487 h 819260"/>
                <a:gd name="connsiteX46" fmla="*/ 930531 w 1390099"/>
                <a:gd name="connsiteY46" fmla="*/ 449272 h 819260"/>
                <a:gd name="connsiteX47" fmla="*/ 956684 w 1390099"/>
                <a:gd name="connsiteY47" fmla="*/ 462486 h 819260"/>
                <a:gd name="connsiteX0" fmla="*/ 956684 w 1390099"/>
                <a:gd name="connsiteY0" fmla="*/ 462486 h 819260"/>
                <a:gd name="connsiteX1" fmla="*/ 880044 w 1390099"/>
                <a:gd name="connsiteY1" fmla="*/ 536484 h 819260"/>
                <a:gd name="connsiteX2" fmla="*/ 739977 w 1390099"/>
                <a:gd name="connsiteY2" fmla="*/ 581411 h 819260"/>
                <a:gd name="connsiteX3" fmla="*/ 565554 w 1390099"/>
                <a:gd name="connsiteY3" fmla="*/ 634266 h 819260"/>
                <a:gd name="connsiteX4" fmla="*/ 314751 w 1390099"/>
                <a:gd name="connsiteY4" fmla="*/ 707218 h 819260"/>
                <a:gd name="connsiteX5" fmla="*/ 79283 w 1390099"/>
                <a:gd name="connsiteY5" fmla="*/ 798118 h 819260"/>
                <a:gd name="connsiteX6" fmla="*/ 36999 w 1390099"/>
                <a:gd name="connsiteY6" fmla="*/ 819260 h 819260"/>
                <a:gd name="connsiteX7" fmla="*/ 31713 w 1390099"/>
                <a:gd name="connsiteY7" fmla="*/ 782262 h 819260"/>
                <a:gd name="connsiteX8" fmla="*/ 8091 w 1390099"/>
                <a:gd name="connsiteY8" fmla="*/ 775030 h 819260"/>
                <a:gd name="connsiteX9" fmla="*/ 0 w 1390099"/>
                <a:gd name="connsiteY9" fmla="*/ 729406 h 819260"/>
                <a:gd name="connsiteX10" fmla="*/ 52855 w 1390099"/>
                <a:gd name="connsiteY10" fmla="*/ 660694 h 819260"/>
                <a:gd name="connsiteX11" fmla="*/ 142710 w 1390099"/>
                <a:gd name="connsiteY11" fmla="*/ 544412 h 819260"/>
                <a:gd name="connsiteX12" fmla="*/ 200851 w 1390099"/>
                <a:gd name="connsiteY12" fmla="*/ 459843 h 819260"/>
                <a:gd name="connsiteX13" fmla="*/ 237850 w 1390099"/>
                <a:gd name="connsiteY13" fmla="*/ 428130 h 819260"/>
                <a:gd name="connsiteX14" fmla="*/ 295991 w 1390099"/>
                <a:gd name="connsiteY14" fmla="*/ 380560 h 819260"/>
                <a:gd name="connsiteX15" fmla="*/ 354132 w 1390099"/>
                <a:gd name="connsiteY15" fmla="*/ 359418 h 819260"/>
                <a:gd name="connsiteX16" fmla="*/ 385845 w 1390099"/>
                <a:gd name="connsiteY16" fmla="*/ 359418 h 819260"/>
                <a:gd name="connsiteX17" fmla="*/ 385845 w 1390099"/>
                <a:gd name="connsiteY17" fmla="*/ 359418 h 819260"/>
                <a:gd name="connsiteX18" fmla="*/ 459843 w 1390099"/>
                <a:gd name="connsiteY18" fmla="*/ 285420 h 819260"/>
                <a:gd name="connsiteX19" fmla="*/ 539126 w 1390099"/>
                <a:gd name="connsiteY19" fmla="*/ 243136 h 819260"/>
                <a:gd name="connsiteX20" fmla="*/ 782261 w 1390099"/>
                <a:gd name="connsiteY20" fmla="*/ 163852 h 819260"/>
                <a:gd name="connsiteX21" fmla="*/ 887972 w 1390099"/>
                <a:gd name="connsiteY21" fmla="*/ 142710 h 819260"/>
                <a:gd name="connsiteX22" fmla="*/ 919686 w 1390099"/>
                <a:gd name="connsiteY22" fmla="*/ 121568 h 819260"/>
                <a:gd name="connsiteX23" fmla="*/ 1009540 w 1390099"/>
                <a:gd name="connsiteY23" fmla="*/ 68712 h 819260"/>
                <a:gd name="connsiteX24" fmla="*/ 1115251 w 1390099"/>
                <a:gd name="connsiteY24" fmla="*/ 31714 h 819260"/>
                <a:gd name="connsiteX25" fmla="*/ 1279103 w 1390099"/>
                <a:gd name="connsiteY25" fmla="*/ 0 h 819260"/>
                <a:gd name="connsiteX26" fmla="*/ 1347815 w 1390099"/>
                <a:gd name="connsiteY26" fmla="*/ 10571 h 819260"/>
                <a:gd name="connsiteX27" fmla="*/ 1347815 w 1390099"/>
                <a:gd name="connsiteY27" fmla="*/ 10571 h 819260"/>
                <a:gd name="connsiteX28" fmla="*/ 1390099 w 1390099"/>
                <a:gd name="connsiteY28" fmla="*/ 36999 h 819260"/>
                <a:gd name="connsiteX29" fmla="*/ 1390099 w 1390099"/>
                <a:gd name="connsiteY29" fmla="*/ 68712 h 819260"/>
                <a:gd name="connsiteX30" fmla="*/ 1347815 w 1390099"/>
                <a:gd name="connsiteY30" fmla="*/ 105711 h 819260"/>
                <a:gd name="connsiteX31" fmla="*/ 1289674 w 1390099"/>
                <a:gd name="connsiteY31" fmla="*/ 142710 h 819260"/>
                <a:gd name="connsiteX32" fmla="*/ 1242104 w 1390099"/>
                <a:gd name="connsiteY32" fmla="*/ 163852 h 819260"/>
                <a:gd name="connsiteX33" fmla="*/ 1168106 w 1390099"/>
                <a:gd name="connsiteY33" fmla="*/ 174423 h 819260"/>
                <a:gd name="connsiteX34" fmla="*/ 1051824 w 1390099"/>
                <a:gd name="connsiteY34" fmla="*/ 153281 h 819260"/>
                <a:gd name="connsiteX35" fmla="*/ 930257 w 1390099"/>
                <a:gd name="connsiteY35" fmla="*/ 142710 h 819260"/>
                <a:gd name="connsiteX36" fmla="*/ 1005535 w 1390099"/>
                <a:gd name="connsiteY36" fmla="*/ 164898 h 819260"/>
                <a:gd name="connsiteX37" fmla="*/ 1162821 w 1390099"/>
                <a:gd name="connsiteY37" fmla="*/ 200851 h 819260"/>
                <a:gd name="connsiteX38" fmla="*/ 1215676 w 1390099"/>
                <a:gd name="connsiteY38" fmla="*/ 221993 h 819260"/>
                <a:gd name="connsiteX39" fmla="*/ 1197177 w 1390099"/>
                <a:gd name="connsiteY39" fmla="*/ 243135 h 819260"/>
                <a:gd name="connsiteX40" fmla="*/ 1144321 w 1390099"/>
                <a:gd name="connsiteY40" fmla="*/ 261635 h 819260"/>
                <a:gd name="connsiteX41" fmla="*/ 1091465 w 1390099"/>
                <a:gd name="connsiteY41" fmla="*/ 306562 h 819260"/>
                <a:gd name="connsiteX42" fmla="*/ 1004528 w 1390099"/>
                <a:gd name="connsiteY42" fmla="*/ 314491 h 819260"/>
                <a:gd name="connsiteX43" fmla="*/ 843046 w 1390099"/>
                <a:gd name="connsiteY43" fmla="*/ 367346 h 819260"/>
                <a:gd name="connsiteX44" fmla="*/ 711180 w 1390099"/>
                <a:gd name="connsiteY44" fmla="*/ 433414 h 819260"/>
                <a:gd name="connsiteX45" fmla="*/ 967256 w 1390099"/>
                <a:gd name="connsiteY45" fmla="*/ 425487 h 819260"/>
                <a:gd name="connsiteX46" fmla="*/ 930531 w 1390099"/>
                <a:gd name="connsiteY46" fmla="*/ 449272 h 819260"/>
                <a:gd name="connsiteX47" fmla="*/ 956684 w 1390099"/>
                <a:gd name="connsiteY47" fmla="*/ 462486 h 819260"/>
                <a:gd name="connsiteX0" fmla="*/ 956684 w 1390099"/>
                <a:gd name="connsiteY0" fmla="*/ 462486 h 819260"/>
                <a:gd name="connsiteX1" fmla="*/ 880044 w 1390099"/>
                <a:gd name="connsiteY1" fmla="*/ 536484 h 819260"/>
                <a:gd name="connsiteX2" fmla="*/ 739977 w 1390099"/>
                <a:gd name="connsiteY2" fmla="*/ 581411 h 819260"/>
                <a:gd name="connsiteX3" fmla="*/ 565554 w 1390099"/>
                <a:gd name="connsiteY3" fmla="*/ 634266 h 819260"/>
                <a:gd name="connsiteX4" fmla="*/ 314751 w 1390099"/>
                <a:gd name="connsiteY4" fmla="*/ 707218 h 819260"/>
                <a:gd name="connsiteX5" fmla="*/ 79283 w 1390099"/>
                <a:gd name="connsiteY5" fmla="*/ 798118 h 819260"/>
                <a:gd name="connsiteX6" fmla="*/ 36999 w 1390099"/>
                <a:gd name="connsiteY6" fmla="*/ 819260 h 819260"/>
                <a:gd name="connsiteX7" fmla="*/ 31713 w 1390099"/>
                <a:gd name="connsiteY7" fmla="*/ 782262 h 819260"/>
                <a:gd name="connsiteX8" fmla="*/ 8091 w 1390099"/>
                <a:gd name="connsiteY8" fmla="*/ 775030 h 819260"/>
                <a:gd name="connsiteX9" fmla="*/ 0 w 1390099"/>
                <a:gd name="connsiteY9" fmla="*/ 729406 h 819260"/>
                <a:gd name="connsiteX10" fmla="*/ 52855 w 1390099"/>
                <a:gd name="connsiteY10" fmla="*/ 660694 h 819260"/>
                <a:gd name="connsiteX11" fmla="*/ 142710 w 1390099"/>
                <a:gd name="connsiteY11" fmla="*/ 544412 h 819260"/>
                <a:gd name="connsiteX12" fmla="*/ 200851 w 1390099"/>
                <a:gd name="connsiteY12" fmla="*/ 459843 h 819260"/>
                <a:gd name="connsiteX13" fmla="*/ 237850 w 1390099"/>
                <a:gd name="connsiteY13" fmla="*/ 428130 h 819260"/>
                <a:gd name="connsiteX14" fmla="*/ 295991 w 1390099"/>
                <a:gd name="connsiteY14" fmla="*/ 380560 h 819260"/>
                <a:gd name="connsiteX15" fmla="*/ 354132 w 1390099"/>
                <a:gd name="connsiteY15" fmla="*/ 359418 h 819260"/>
                <a:gd name="connsiteX16" fmla="*/ 385845 w 1390099"/>
                <a:gd name="connsiteY16" fmla="*/ 359418 h 819260"/>
                <a:gd name="connsiteX17" fmla="*/ 385845 w 1390099"/>
                <a:gd name="connsiteY17" fmla="*/ 359418 h 819260"/>
                <a:gd name="connsiteX18" fmla="*/ 459843 w 1390099"/>
                <a:gd name="connsiteY18" fmla="*/ 285420 h 819260"/>
                <a:gd name="connsiteX19" fmla="*/ 539126 w 1390099"/>
                <a:gd name="connsiteY19" fmla="*/ 243136 h 819260"/>
                <a:gd name="connsiteX20" fmla="*/ 782261 w 1390099"/>
                <a:gd name="connsiteY20" fmla="*/ 163852 h 819260"/>
                <a:gd name="connsiteX21" fmla="*/ 887972 w 1390099"/>
                <a:gd name="connsiteY21" fmla="*/ 142710 h 819260"/>
                <a:gd name="connsiteX22" fmla="*/ 919686 w 1390099"/>
                <a:gd name="connsiteY22" fmla="*/ 121568 h 819260"/>
                <a:gd name="connsiteX23" fmla="*/ 1009540 w 1390099"/>
                <a:gd name="connsiteY23" fmla="*/ 68712 h 819260"/>
                <a:gd name="connsiteX24" fmla="*/ 1115251 w 1390099"/>
                <a:gd name="connsiteY24" fmla="*/ 31714 h 819260"/>
                <a:gd name="connsiteX25" fmla="*/ 1279103 w 1390099"/>
                <a:gd name="connsiteY25" fmla="*/ 0 h 819260"/>
                <a:gd name="connsiteX26" fmla="*/ 1347815 w 1390099"/>
                <a:gd name="connsiteY26" fmla="*/ 10571 h 819260"/>
                <a:gd name="connsiteX27" fmla="*/ 1347815 w 1390099"/>
                <a:gd name="connsiteY27" fmla="*/ 10571 h 819260"/>
                <a:gd name="connsiteX28" fmla="*/ 1390099 w 1390099"/>
                <a:gd name="connsiteY28" fmla="*/ 36999 h 819260"/>
                <a:gd name="connsiteX29" fmla="*/ 1390099 w 1390099"/>
                <a:gd name="connsiteY29" fmla="*/ 68712 h 819260"/>
                <a:gd name="connsiteX30" fmla="*/ 1347815 w 1390099"/>
                <a:gd name="connsiteY30" fmla="*/ 105711 h 819260"/>
                <a:gd name="connsiteX31" fmla="*/ 1289674 w 1390099"/>
                <a:gd name="connsiteY31" fmla="*/ 142710 h 819260"/>
                <a:gd name="connsiteX32" fmla="*/ 1242104 w 1390099"/>
                <a:gd name="connsiteY32" fmla="*/ 163852 h 819260"/>
                <a:gd name="connsiteX33" fmla="*/ 1168106 w 1390099"/>
                <a:gd name="connsiteY33" fmla="*/ 174423 h 819260"/>
                <a:gd name="connsiteX34" fmla="*/ 1051824 w 1390099"/>
                <a:gd name="connsiteY34" fmla="*/ 153281 h 819260"/>
                <a:gd name="connsiteX35" fmla="*/ 930257 w 1390099"/>
                <a:gd name="connsiteY35" fmla="*/ 142710 h 819260"/>
                <a:gd name="connsiteX36" fmla="*/ 1005535 w 1390099"/>
                <a:gd name="connsiteY36" fmla="*/ 164898 h 819260"/>
                <a:gd name="connsiteX37" fmla="*/ 1162821 w 1390099"/>
                <a:gd name="connsiteY37" fmla="*/ 200851 h 819260"/>
                <a:gd name="connsiteX38" fmla="*/ 1215676 w 1390099"/>
                <a:gd name="connsiteY38" fmla="*/ 221993 h 819260"/>
                <a:gd name="connsiteX39" fmla="*/ 1197177 w 1390099"/>
                <a:gd name="connsiteY39" fmla="*/ 243135 h 819260"/>
                <a:gd name="connsiteX40" fmla="*/ 1144321 w 1390099"/>
                <a:gd name="connsiteY40" fmla="*/ 261635 h 819260"/>
                <a:gd name="connsiteX41" fmla="*/ 1091465 w 1390099"/>
                <a:gd name="connsiteY41" fmla="*/ 306562 h 819260"/>
                <a:gd name="connsiteX42" fmla="*/ 1004528 w 1390099"/>
                <a:gd name="connsiteY42" fmla="*/ 314491 h 819260"/>
                <a:gd name="connsiteX43" fmla="*/ 843046 w 1390099"/>
                <a:gd name="connsiteY43" fmla="*/ 367346 h 819260"/>
                <a:gd name="connsiteX44" fmla="*/ 711180 w 1390099"/>
                <a:gd name="connsiteY44" fmla="*/ 433414 h 819260"/>
                <a:gd name="connsiteX45" fmla="*/ 660694 w 1390099"/>
                <a:gd name="connsiteY45" fmla="*/ 443986 h 819260"/>
                <a:gd name="connsiteX46" fmla="*/ 930531 w 1390099"/>
                <a:gd name="connsiteY46" fmla="*/ 449272 h 819260"/>
                <a:gd name="connsiteX47" fmla="*/ 956684 w 1390099"/>
                <a:gd name="connsiteY47" fmla="*/ 462486 h 819260"/>
                <a:gd name="connsiteX0" fmla="*/ 956684 w 1390099"/>
                <a:gd name="connsiteY0" fmla="*/ 462486 h 819260"/>
                <a:gd name="connsiteX1" fmla="*/ 880044 w 1390099"/>
                <a:gd name="connsiteY1" fmla="*/ 536484 h 819260"/>
                <a:gd name="connsiteX2" fmla="*/ 739977 w 1390099"/>
                <a:gd name="connsiteY2" fmla="*/ 581411 h 819260"/>
                <a:gd name="connsiteX3" fmla="*/ 565554 w 1390099"/>
                <a:gd name="connsiteY3" fmla="*/ 634266 h 819260"/>
                <a:gd name="connsiteX4" fmla="*/ 314751 w 1390099"/>
                <a:gd name="connsiteY4" fmla="*/ 707218 h 819260"/>
                <a:gd name="connsiteX5" fmla="*/ 79283 w 1390099"/>
                <a:gd name="connsiteY5" fmla="*/ 798118 h 819260"/>
                <a:gd name="connsiteX6" fmla="*/ 36999 w 1390099"/>
                <a:gd name="connsiteY6" fmla="*/ 819260 h 819260"/>
                <a:gd name="connsiteX7" fmla="*/ 31713 w 1390099"/>
                <a:gd name="connsiteY7" fmla="*/ 782262 h 819260"/>
                <a:gd name="connsiteX8" fmla="*/ 8091 w 1390099"/>
                <a:gd name="connsiteY8" fmla="*/ 775030 h 819260"/>
                <a:gd name="connsiteX9" fmla="*/ 0 w 1390099"/>
                <a:gd name="connsiteY9" fmla="*/ 729406 h 819260"/>
                <a:gd name="connsiteX10" fmla="*/ 52855 w 1390099"/>
                <a:gd name="connsiteY10" fmla="*/ 660694 h 819260"/>
                <a:gd name="connsiteX11" fmla="*/ 142710 w 1390099"/>
                <a:gd name="connsiteY11" fmla="*/ 544412 h 819260"/>
                <a:gd name="connsiteX12" fmla="*/ 200851 w 1390099"/>
                <a:gd name="connsiteY12" fmla="*/ 459843 h 819260"/>
                <a:gd name="connsiteX13" fmla="*/ 237850 w 1390099"/>
                <a:gd name="connsiteY13" fmla="*/ 428130 h 819260"/>
                <a:gd name="connsiteX14" fmla="*/ 295991 w 1390099"/>
                <a:gd name="connsiteY14" fmla="*/ 380560 h 819260"/>
                <a:gd name="connsiteX15" fmla="*/ 354132 w 1390099"/>
                <a:gd name="connsiteY15" fmla="*/ 359418 h 819260"/>
                <a:gd name="connsiteX16" fmla="*/ 385845 w 1390099"/>
                <a:gd name="connsiteY16" fmla="*/ 359418 h 819260"/>
                <a:gd name="connsiteX17" fmla="*/ 385845 w 1390099"/>
                <a:gd name="connsiteY17" fmla="*/ 359418 h 819260"/>
                <a:gd name="connsiteX18" fmla="*/ 459843 w 1390099"/>
                <a:gd name="connsiteY18" fmla="*/ 285420 h 819260"/>
                <a:gd name="connsiteX19" fmla="*/ 539126 w 1390099"/>
                <a:gd name="connsiteY19" fmla="*/ 243136 h 819260"/>
                <a:gd name="connsiteX20" fmla="*/ 782261 w 1390099"/>
                <a:gd name="connsiteY20" fmla="*/ 163852 h 819260"/>
                <a:gd name="connsiteX21" fmla="*/ 887972 w 1390099"/>
                <a:gd name="connsiteY21" fmla="*/ 142710 h 819260"/>
                <a:gd name="connsiteX22" fmla="*/ 919686 w 1390099"/>
                <a:gd name="connsiteY22" fmla="*/ 121568 h 819260"/>
                <a:gd name="connsiteX23" fmla="*/ 1009540 w 1390099"/>
                <a:gd name="connsiteY23" fmla="*/ 68712 h 819260"/>
                <a:gd name="connsiteX24" fmla="*/ 1115251 w 1390099"/>
                <a:gd name="connsiteY24" fmla="*/ 31714 h 819260"/>
                <a:gd name="connsiteX25" fmla="*/ 1279103 w 1390099"/>
                <a:gd name="connsiteY25" fmla="*/ 0 h 819260"/>
                <a:gd name="connsiteX26" fmla="*/ 1347815 w 1390099"/>
                <a:gd name="connsiteY26" fmla="*/ 10571 h 819260"/>
                <a:gd name="connsiteX27" fmla="*/ 1347815 w 1390099"/>
                <a:gd name="connsiteY27" fmla="*/ 10571 h 819260"/>
                <a:gd name="connsiteX28" fmla="*/ 1390099 w 1390099"/>
                <a:gd name="connsiteY28" fmla="*/ 36999 h 819260"/>
                <a:gd name="connsiteX29" fmla="*/ 1390099 w 1390099"/>
                <a:gd name="connsiteY29" fmla="*/ 68712 h 819260"/>
                <a:gd name="connsiteX30" fmla="*/ 1347815 w 1390099"/>
                <a:gd name="connsiteY30" fmla="*/ 105711 h 819260"/>
                <a:gd name="connsiteX31" fmla="*/ 1289674 w 1390099"/>
                <a:gd name="connsiteY31" fmla="*/ 142710 h 819260"/>
                <a:gd name="connsiteX32" fmla="*/ 1242104 w 1390099"/>
                <a:gd name="connsiteY32" fmla="*/ 163852 h 819260"/>
                <a:gd name="connsiteX33" fmla="*/ 1168106 w 1390099"/>
                <a:gd name="connsiteY33" fmla="*/ 174423 h 819260"/>
                <a:gd name="connsiteX34" fmla="*/ 1051824 w 1390099"/>
                <a:gd name="connsiteY34" fmla="*/ 153281 h 819260"/>
                <a:gd name="connsiteX35" fmla="*/ 930257 w 1390099"/>
                <a:gd name="connsiteY35" fmla="*/ 142710 h 819260"/>
                <a:gd name="connsiteX36" fmla="*/ 1005535 w 1390099"/>
                <a:gd name="connsiteY36" fmla="*/ 164898 h 819260"/>
                <a:gd name="connsiteX37" fmla="*/ 1162821 w 1390099"/>
                <a:gd name="connsiteY37" fmla="*/ 200851 h 819260"/>
                <a:gd name="connsiteX38" fmla="*/ 1215676 w 1390099"/>
                <a:gd name="connsiteY38" fmla="*/ 221993 h 819260"/>
                <a:gd name="connsiteX39" fmla="*/ 1197177 w 1390099"/>
                <a:gd name="connsiteY39" fmla="*/ 243135 h 819260"/>
                <a:gd name="connsiteX40" fmla="*/ 1144321 w 1390099"/>
                <a:gd name="connsiteY40" fmla="*/ 261635 h 819260"/>
                <a:gd name="connsiteX41" fmla="*/ 1091465 w 1390099"/>
                <a:gd name="connsiteY41" fmla="*/ 306562 h 819260"/>
                <a:gd name="connsiteX42" fmla="*/ 1004528 w 1390099"/>
                <a:gd name="connsiteY42" fmla="*/ 314491 h 819260"/>
                <a:gd name="connsiteX43" fmla="*/ 843046 w 1390099"/>
                <a:gd name="connsiteY43" fmla="*/ 367346 h 819260"/>
                <a:gd name="connsiteX44" fmla="*/ 711180 w 1390099"/>
                <a:gd name="connsiteY44" fmla="*/ 433414 h 819260"/>
                <a:gd name="connsiteX45" fmla="*/ 660694 w 1390099"/>
                <a:gd name="connsiteY45" fmla="*/ 443986 h 819260"/>
                <a:gd name="connsiteX46" fmla="*/ 571113 w 1390099"/>
                <a:gd name="connsiteY46" fmla="*/ 525912 h 819260"/>
                <a:gd name="connsiteX47" fmla="*/ 956684 w 1390099"/>
                <a:gd name="connsiteY47" fmla="*/ 462486 h 819260"/>
                <a:gd name="connsiteX0" fmla="*/ 610480 w 1390099"/>
                <a:gd name="connsiteY0" fmla="*/ 570839 h 819260"/>
                <a:gd name="connsiteX1" fmla="*/ 880044 w 1390099"/>
                <a:gd name="connsiteY1" fmla="*/ 536484 h 819260"/>
                <a:gd name="connsiteX2" fmla="*/ 739977 w 1390099"/>
                <a:gd name="connsiteY2" fmla="*/ 581411 h 819260"/>
                <a:gd name="connsiteX3" fmla="*/ 565554 w 1390099"/>
                <a:gd name="connsiteY3" fmla="*/ 634266 h 819260"/>
                <a:gd name="connsiteX4" fmla="*/ 314751 w 1390099"/>
                <a:gd name="connsiteY4" fmla="*/ 707218 h 819260"/>
                <a:gd name="connsiteX5" fmla="*/ 79283 w 1390099"/>
                <a:gd name="connsiteY5" fmla="*/ 798118 h 819260"/>
                <a:gd name="connsiteX6" fmla="*/ 36999 w 1390099"/>
                <a:gd name="connsiteY6" fmla="*/ 819260 h 819260"/>
                <a:gd name="connsiteX7" fmla="*/ 31713 w 1390099"/>
                <a:gd name="connsiteY7" fmla="*/ 782262 h 819260"/>
                <a:gd name="connsiteX8" fmla="*/ 8091 w 1390099"/>
                <a:gd name="connsiteY8" fmla="*/ 775030 h 819260"/>
                <a:gd name="connsiteX9" fmla="*/ 0 w 1390099"/>
                <a:gd name="connsiteY9" fmla="*/ 729406 h 819260"/>
                <a:gd name="connsiteX10" fmla="*/ 52855 w 1390099"/>
                <a:gd name="connsiteY10" fmla="*/ 660694 h 819260"/>
                <a:gd name="connsiteX11" fmla="*/ 142710 w 1390099"/>
                <a:gd name="connsiteY11" fmla="*/ 544412 h 819260"/>
                <a:gd name="connsiteX12" fmla="*/ 200851 w 1390099"/>
                <a:gd name="connsiteY12" fmla="*/ 459843 h 819260"/>
                <a:gd name="connsiteX13" fmla="*/ 237850 w 1390099"/>
                <a:gd name="connsiteY13" fmla="*/ 428130 h 819260"/>
                <a:gd name="connsiteX14" fmla="*/ 295991 w 1390099"/>
                <a:gd name="connsiteY14" fmla="*/ 380560 h 819260"/>
                <a:gd name="connsiteX15" fmla="*/ 354132 w 1390099"/>
                <a:gd name="connsiteY15" fmla="*/ 359418 h 819260"/>
                <a:gd name="connsiteX16" fmla="*/ 385845 w 1390099"/>
                <a:gd name="connsiteY16" fmla="*/ 359418 h 819260"/>
                <a:gd name="connsiteX17" fmla="*/ 385845 w 1390099"/>
                <a:gd name="connsiteY17" fmla="*/ 359418 h 819260"/>
                <a:gd name="connsiteX18" fmla="*/ 459843 w 1390099"/>
                <a:gd name="connsiteY18" fmla="*/ 285420 h 819260"/>
                <a:gd name="connsiteX19" fmla="*/ 539126 w 1390099"/>
                <a:gd name="connsiteY19" fmla="*/ 243136 h 819260"/>
                <a:gd name="connsiteX20" fmla="*/ 782261 w 1390099"/>
                <a:gd name="connsiteY20" fmla="*/ 163852 h 819260"/>
                <a:gd name="connsiteX21" fmla="*/ 887972 w 1390099"/>
                <a:gd name="connsiteY21" fmla="*/ 142710 h 819260"/>
                <a:gd name="connsiteX22" fmla="*/ 919686 w 1390099"/>
                <a:gd name="connsiteY22" fmla="*/ 121568 h 819260"/>
                <a:gd name="connsiteX23" fmla="*/ 1009540 w 1390099"/>
                <a:gd name="connsiteY23" fmla="*/ 68712 h 819260"/>
                <a:gd name="connsiteX24" fmla="*/ 1115251 w 1390099"/>
                <a:gd name="connsiteY24" fmla="*/ 31714 h 819260"/>
                <a:gd name="connsiteX25" fmla="*/ 1279103 w 1390099"/>
                <a:gd name="connsiteY25" fmla="*/ 0 h 819260"/>
                <a:gd name="connsiteX26" fmla="*/ 1347815 w 1390099"/>
                <a:gd name="connsiteY26" fmla="*/ 10571 h 819260"/>
                <a:gd name="connsiteX27" fmla="*/ 1347815 w 1390099"/>
                <a:gd name="connsiteY27" fmla="*/ 10571 h 819260"/>
                <a:gd name="connsiteX28" fmla="*/ 1390099 w 1390099"/>
                <a:gd name="connsiteY28" fmla="*/ 36999 h 819260"/>
                <a:gd name="connsiteX29" fmla="*/ 1390099 w 1390099"/>
                <a:gd name="connsiteY29" fmla="*/ 68712 h 819260"/>
                <a:gd name="connsiteX30" fmla="*/ 1347815 w 1390099"/>
                <a:gd name="connsiteY30" fmla="*/ 105711 h 819260"/>
                <a:gd name="connsiteX31" fmla="*/ 1289674 w 1390099"/>
                <a:gd name="connsiteY31" fmla="*/ 142710 h 819260"/>
                <a:gd name="connsiteX32" fmla="*/ 1242104 w 1390099"/>
                <a:gd name="connsiteY32" fmla="*/ 163852 h 819260"/>
                <a:gd name="connsiteX33" fmla="*/ 1168106 w 1390099"/>
                <a:gd name="connsiteY33" fmla="*/ 174423 h 819260"/>
                <a:gd name="connsiteX34" fmla="*/ 1051824 w 1390099"/>
                <a:gd name="connsiteY34" fmla="*/ 153281 h 819260"/>
                <a:gd name="connsiteX35" fmla="*/ 930257 w 1390099"/>
                <a:gd name="connsiteY35" fmla="*/ 142710 h 819260"/>
                <a:gd name="connsiteX36" fmla="*/ 1005535 w 1390099"/>
                <a:gd name="connsiteY36" fmla="*/ 164898 h 819260"/>
                <a:gd name="connsiteX37" fmla="*/ 1162821 w 1390099"/>
                <a:gd name="connsiteY37" fmla="*/ 200851 h 819260"/>
                <a:gd name="connsiteX38" fmla="*/ 1215676 w 1390099"/>
                <a:gd name="connsiteY38" fmla="*/ 221993 h 819260"/>
                <a:gd name="connsiteX39" fmla="*/ 1197177 w 1390099"/>
                <a:gd name="connsiteY39" fmla="*/ 243135 h 819260"/>
                <a:gd name="connsiteX40" fmla="*/ 1144321 w 1390099"/>
                <a:gd name="connsiteY40" fmla="*/ 261635 h 819260"/>
                <a:gd name="connsiteX41" fmla="*/ 1091465 w 1390099"/>
                <a:gd name="connsiteY41" fmla="*/ 306562 h 819260"/>
                <a:gd name="connsiteX42" fmla="*/ 1004528 w 1390099"/>
                <a:gd name="connsiteY42" fmla="*/ 314491 h 819260"/>
                <a:gd name="connsiteX43" fmla="*/ 843046 w 1390099"/>
                <a:gd name="connsiteY43" fmla="*/ 367346 h 819260"/>
                <a:gd name="connsiteX44" fmla="*/ 711180 w 1390099"/>
                <a:gd name="connsiteY44" fmla="*/ 433414 h 819260"/>
                <a:gd name="connsiteX45" fmla="*/ 660694 w 1390099"/>
                <a:gd name="connsiteY45" fmla="*/ 443986 h 819260"/>
                <a:gd name="connsiteX46" fmla="*/ 571113 w 1390099"/>
                <a:gd name="connsiteY46" fmla="*/ 525912 h 819260"/>
                <a:gd name="connsiteX47" fmla="*/ 610480 w 1390099"/>
                <a:gd name="connsiteY47" fmla="*/ 570839 h 819260"/>
                <a:gd name="connsiteX0" fmla="*/ 610480 w 1390099"/>
                <a:gd name="connsiteY0" fmla="*/ 570839 h 819260"/>
                <a:gd name="connsiteX1" fmla="*/ 562911 w 1390099"/>
                <a:gd name="connsiteY1" fmla="*/ 586697 h 819260"/>
                <a:gd name="connsiteX2" fmla="*/ 739977 w 1390099"/>
                <a:gd name="connsiteY2" fmla="*/ 581411 h 819260"/>
                <a:gd name="connsiteX3" fmla="*/ 565554 w 1390099"/>
                <a:gd name="connsiteY3" fmla="*/ 634266 h 819260"/>
                <a:gd name="connsiteX4" fmla="*/ 314751 w 1390099"/>
                <a:gd name="connsiteY4" fmla="*/ 707218 h 819260"/>
                <a:gd name="connsiteX5" fmla="*/ 79283 w 1390099"/>
                <a:gd name="connsiteY5" fmla="*/ 798118 h 819260"/>
                <a:gd name="connsiteX6" fmla="*/ 36999 w 1390099"/>
                <a:gd name="connsiteY6" fmla="*/ 819260 h 819260"/>
                <a:gd name="connsiteX7" fmla="*/ 31713 w 1390099"/>
                <a:gd name="connsiteY7" fmla="*/ 782262 h 819260"/>
                <a:gd name="connsiteX8" fmla="*/ 8091 w 1390099"/>
                <a:gd name="connsiteY8" fmla="*/ 775030 h 819260"/>
                <a:gd name="connsiteX9" fmla="*/ 0 w 1390099"/>
                <a:gd name="connsiteY9" fmla="*/ 729406 h 819260"/>
                <a:gd name="connsiteX10" fmla="*/ 52855 w 1390099"/>
                <a:gd name="connsiteY10" fmla="*/ 660694 h 819260"/>
                <a:gd name="connsiteX11" fmla="*/ 142710 w 1390099"/>
                <a:gd name="connsiteY11" fmla="*/ 544412 h 819260"/>
                <a:gd name="connsiteX12" fmla="*/ 200851 w 1390099"/>
                <a:gd name="connsiteY12" fmla="*/ 459843 h 819260"/>
                <a:gd name="connsiteX13" fmla="*/ 237850 w 1390099"/>
                <a:gd name="connsiteY13" fmla="*/ 428130 h 819260"/>
                <a:gd name="connsiteX14" fmla="*/ 295991 w 1390099"/>
                <a:gd name="connsiteY14" fmla="*/ 380560 h 819260"/>
                <a:gd name="connsiteX15" fmla="*/ 354132 w 1390099"/>
                <a:gd name="connsiteY15" fmla="*/ 359418 h 819260"/>
                <a:gd name="connsiteX16" fmla="*/ 385845 w 1390099"/>
                <a:gd name="connsiteY16" fmla="*/ 359418 h 819260"/>
                <a:gd name="connsiteX17" fmla="*/ 385845 w 1390099"/>
                <a:gd name="connsiteY17" fmla="*/ 359418 h 819260"/>
                <a:gd name="connsiteX18" fmla="*/ 459843 w 1390099"/>
                <a:gd name="connsiteY18" fmla="*/ 285420 h 819260"/>
                <a:gd name="connsiteX19" fmla="*/ 539126 w 1390099"/>
                <a:gd name="connsiteY19" fmla="*/ 243136 h 819260"/>
                <a:gd name="connsiteX20" fmla="*/ 782261 w 1390099"/>
                <a:gd name="connsiteY20" fmla="*/ 163852 h 819260"/>
                <a:gd name="connsiteX21" fmla="*/ 887972 w 1390099"/>
                <a:gd name="connsiteY21" fmla="*/ 142710 h 819260"/>
                <a:gd name="connsiteX22" fmla="*/ 919686 w 1390099"/>
                <a:gd name="connsiteY22" fmla="*/ 121568 h 819260"/>
                <a:gd name="connsiteX23" fmla="*/ 1009540 w 1390099"/>
                <a:gd name="connsiteY23" fmla="*/ 68712 h 819260"/>
                <a:gd name="connsiteX24" fmla="*/ 1115251 w 1390099"/>
                <a:gd name="connsiteY24" fmla="*/ 31714 h 819260"/>
                <a:gd name="connsiteX25" fmla="*/ 1279103 w 1390099"/>
                <a:gd name="connsiteY25" fmla="*/ 0 h 819260"/>
                <a:gd name="connsiteX26" fmla="*/ 1347815 w 1390099"/>
                <a:gd name="connsiteY26" fmla="*/ 10571 h 819260"/>
                <a:gd name="connsiteX27" fmla="*/ 1347815 w 1390099"/>
                <a:gd name="connsiteY27" fmla="*/ 10571 h 819260"/>
                <a:gd name="connsiteX28" fmla="*/ 1390099 w 1390099"/>
                <a:gd name="connsiteY28" fmla="*/ 36999 h 819260"/>
                <a:gd name="connsiteX29" fmla="*/ 1390099 w 1390099"/>
                <a:gd name="connsiteY29" fmla="*/ 68712 h 819260"/>
                <a:gd name="connsiteX30" fmla="*/ 1347815 w 1390099"/>
                <a:gd name="connsiteY30" fmla="*/ 105711 h 819260"/>
                <a:gd name="connsiteX31" fmla="*/ 1289674 w 1390099"/>
                <a:gd name="connsiteY31" fmla="*/ 142710 h 819260"/>
                <a:gd name="connsiteX32" fmla="*/ 1242104 w 1390099"/>
                <a:gd name="connsiteY32" fmla="*/ 163852 h 819260"/>
                <a:gd name="connsiteX33" fmla="*/ 1168106 w 1390099"/>
                <a:gd name="connsiteY33" fmla="*/ 174423 h 819260"/>
                <a:gd name="connsiteX34" fmla="*/ 1051824 w 1390099"/>
                <a:gd name="connsiteY34" fmla="*/ 153281 h 819260"/>
                <a:gd name="connsiteX35" fmla="*/ 930257 w 1390099"/>
                <a:gd name="connsiteY35" fmla="*/ 142710 h 819260"/>
                <a:gd name="connsiteX36" fmla="*/ 1005535 w 1390099"/>
                <a:gd name="connsiteY36" fmla="*/ 164898 h 819260"/>
                <a:gd name="connsiteX37" fmla="*/ 1162821 w 1390099"/>
                <a:gd name="connsiteY37" fmla="*/ 200851 h 819260"/>
                <a:gd name="connsiteX38" fmla="*/ 1215676 w 1390099"/>
                <a:gd name="connsiteY38" fmla="*/ 221993 h 819260"/>
                <a:gd name="connsiteX39" fmla="*/ 1197177 w 1390099"/>
                <a:gd name="connsiteY39" fmla="*/ 243135 h 819260"/>
                <a:gd name="connsiteX40" fmla="*/ 1144321 w 1390099"/>
                <a:gd name="connsiteY40" fmla="*/ 261635 h 819260"/>
                <a:gd name="connsiteX41" fmla="*/ 1091465 w 1390099"/>
                <a:gd name="connsiteY41" fmla="*/ 306562 h 819260"/>
                <a:gd name="connsiteX42" fmla="*/ 1004528 w 1390099"/>
                <a:gd name="connsiteY42" fmla="*/ 314491 h 819260"/>
                <a:gd name="connsiteX43" fmla="*/ 843046 w 1390099"/>
                <a:gd name="connsiteY43" fmla="*/ 367346 h 819260"/>
                <a:gd name="connsiteX44" fmla="*/ 711180 w 1390099"/>
                <a:gd name="connsiteY44" fmla="*/ 433414 h 819260"/>
                <a:gd name="connsiteX45" fmla="*/ 660694 w 1390099"/>
                <a:gd name="connsiteY45" fmla="*/ 443986 h 819260"/>
                <a:gd name="connsiteX46" fmla="*/ 571113 w 1390099"/>
                <a:gd name="connsiteY46" fmla="*/ 525912 h 819260"/>
                <a:gd name="connsiteX47" fmla="*/ 610480 w 1390099"/>
                <a:gd name="connsiteY47" fmla="*/ 570839 h 819260"/>
                <a:gd name="connsiteX0" fmla="*/ 610480 w 1390099"/>
                <a:gd name="connsiteY0" fmla="*/ 570839 h 819260"/>
                <a:gd name="connsiteX1" fmla="*/ 562911 w 1390099"/>
                <a:gd name="connsiteY1" fmla="*/ 586697 h 819260"/>
                <a:gd name="connsiteX2" fmla="*/ 763761 w 1390099"/>
                <a:gd name="connsiteY2" fmla="*/ 570839 h 819260"/>
                <a:gd name="connsiteX3" fmla="*/ 565554 w 1390099"/>
                <a:gd name="connsiteY3" fmla="*/ 634266 h 819260"/>
                <a:gd name="connsiteX4" fmla="*/ 314751 w 1390099"/>
                <a:gd name="connsiteY4" fmla="*/ 707218 h 819260"/>
                <a:gd name="connsiteX5" fmla="*/ 79283 w 1390099"/>
                <a:gd name="connsiteY5" fmla="*/ 798118 h 819260"/>
                <a:gd name="connsiteX6" fmla="*/ 36999 w 1390099"/>
                <a:gd name="connsiteY6" fmla="*/ 819260 h 819260"/>
                <a:gd name="connsiteX7" fmla="*/ 31713 w 1390099"/>
                <a:gd name="connsiteY7" fmla="*/ 782262 h 819260"/>
                <a:gd name="connsiteX8" fmla="*/ 8091 w 1390099"/>
                <a:gd name="connsiteY8" fmla="*/ 775030 h 819260"/>
                <a:gd name="connsiteX9" fmla="*/ 0 w 1390099"/>
                <a:gd name="connsiteY9" fmla="*/ 729406 h 819260"/>
                <a:gd name="connsiteX10" fmla="*/ 52855 w 1390099"/>
                <a:gd name="connsiteY10" fmla="*/ 660694 h 819260"/>
                <a:gd name="connsiteX11" fmla="*/ 142710 w 1390099"/>
                <a:gd name="connsiteY11" fmla="*/ 544412 h 819260"/>
                <a:gd name="connsiteX12" fmla="*/ 200851 w 1390099"/>
                <a:gd name="connsiteY12" fmla="*/ 459843 h 819260"/>
                <a:gd name="connsiteX13" fmla="*/ 237850 w 1390099"/>
                <a:gd name="connsiteY13" fmla="*/ 428130 h 819260"/>
                <a:gd name="connsiteX14" fmla="*/ 295991 w 1390099"/>
                <a:gd name="connsiteY14" fmla="*/ 380560 h 819260"/>
                <a:gd name="connsiteX15" fmla="*/ 354132 w 1390099"/>
                <a:gd name="connsiteY15" fmla="*/ 359418 h 819260"/>
                <a:gd name="connsiteX16" fmla="*/ 385845 w 1390099"/>
                <a:gd name="connsiteY16" fmla="*/ 359418 h 819260"/>
                <a:gd name="connsiteX17" fmla="*/ 385845 w 1390099"/>
                <a:gd name="connsiteY17" fmla="*/ 359418 h 819260"/>
                <a:gd name="connsiteX18" fmla="*/ 459843 w 1390099"/>
                <a:gd name="connsiteY18" fmla="*/ 285420 h 819260"/>
                <a:gd name="connsiteX19" fmla="*/ 539126 w 1390099"/>
                <a:gd name="connsiteY19" fmla="*/ 243136 h 819260"/>
                <a:gd name="connsiteX20" fmla="*/ 782261 w 1390099"/>
                <a:gd name="connsiteY20" fmla="*/ 163852 h 819260"/>
                <a:gd name="connsiteX21" fmla="*/ 887972 w 1390099"/>
                <a:gd name="connsiteY21" fmla="*/ 142710 h 819260"/>
                <a:gd name="connsiteX22" fmla="*/ 919686 w 1390099"/>
                <a:gd name="connsiteY22" fmla="*/ 121568 h 819260"/>
                <a:gd name="connsiteX23" fmla="*/ 1009540 w 1390099"/>
                <a:gd name="connsiteY23" fmla="*/ 68712 h 819260"/>
                <a:gd name="connsiteX24" fmla="*/ 1115251 w 1390099"/>
                <a:gd name="connsiteY24" fmla="*/ 31714 h 819260"/>
                <a:gd name="connsiteX25" fmla="*/ 1279103 w 1390099"/>
                <a:gd name="connsiteY25" fmla="*/ 0 h 819260"/>
                <a:gd name="connsiteX26" fmla="*/ 1347815 w 1390099"/>
                <a:gd name="connsiteY26" fmla="*/ 10571 h 819260"/>
                <a:gd name="connsiteX27" fmla="*/ 1347815 w 1390099"/>
                <a:gd name="connsiteY27" fmla="*/ 10571 h 819260"/>
                <a:gd name="connsiteX28" fmla="*/ 1390099 w 1390099"/>
                <a:gd name="connsiteY28" fmla="*/ 36999 h 819260"/>
                <a:gd name="connsiteX29" fmla="*/ 1390099 w 1390099"/>
                <a:gd name="connsiteY29" fmla="*/ 68712 h 819260"/>
                <a:gd name="connsiteX30" fmla="*/ 1347815 w 1390099"/>
                <a:gd name="connsiteY30" fmla="*/ 105711 h 819260"/>
                <a:gd name="connsiteX31" fmla="*/ 1289674 w 1390099"/>
                <a:gd name="connsiteY31" fmla="*/ 142710 h 819260"/>
                <a:gd name="connsiteX32" fmla="*/ 1242104 w 1390099"/>
                <a:gd name="connsiteY32" fmla="*/ 163852 h 819260"/>
                <a:gd name="connsiteX33" fmla="*/ 1168106 w 1390099"/>
                <a:gd name="connsiteY33" fmla="*/ 174423 h 819260"/>
                <a:gd name="connsiteX34" fmla="*/ 1051824 w 1390099"/>
                <a:gd name="connsiteY34" fmla="*/ 153281 h 819260"/>
                <a:gd name="connsiteX35" fmla="*/ 930257 w 1390099"/>
                <a:gd name="connsiteY35" fmla="*/ 142710 h 819260"/>
                <a:gd name="connsiteX36" fmla="*/ 1005535 w 1390099"/>
                <a:gd name="connsiteY36" fmla="*/ 164898 h 819260"/>
                <a:gd name="connsiteX37" fmla="*/ 1162821 w 1390099"/>
                <a:gd name="connsiteY37" fmla="*/ 200851 h 819260"/>
                <a:gd name="connsiteX38" fmla="*/ 1215676 w 1390099"/>
                <a:gd name="connsiteY38" fmla="*/ 221993 h 819260"/>
                <a:gd name="connsiteX39" fmla="*/ 1197177 w 1390099"/>
                <a:gd name="connsiteY39" fmla="*/ 243135 h 819260"/>
                <a:gd name="connsiteX40" fmla="*/ 1144321 w 1390099"/>
                <a:gd name="connsiteY40" fmla="*/ 261635 h 819260"/>
                <a:gd name="connsiteX41" fmla="*/ 1091465 w 1390099"/>
                <a:gd name="connsiteY41" fmla="*/ 306562 h 819260"/>
                <a:gd name="connsiteX42" fmla="*/ 1004528 w 1390099"/>
                <a:gd name="connsiteY42" fmla="*/ 314491 h 819260"/>
                <a:gd name="connsiteX43" fmla="*/ 843046 w 1390099"/>
                <a:gd name="connsiteY43" fmla="*/ 367346 h 819260"/>
                <a:gd name="connsiteX44" fmla="*/ 711180 w 1390099"/>
                <a:gd name="connsiteY44" fmla="*/ 433414 h 819260"/>
                <a:gd name="connsiteX45" fmla="*/ 660694 w 1390099"/>
                <a:gd name="connsiteY45" fmla="*/ 443986 h 819260"/>
                <a:gd name="connsiteX46" fmla="*/ 571113 w 1390099"/>
                <a:gd name="connsiteY46" fmla="*/ 525912 h 819260"/>
                <a:gd name="connsiteX47" fmla="*/ 610480 w 1390099"/>
                <a:gd name="connsiteY47" fmla="*/ 570839 h 819260"/>
                <a:gd name="connsiteX0" fmla="*/ 610480 w 1390099"/>
                <a:gd name="connsiteY0" fmla="*/ 570839 h 819260"/>
                <a:gd name="connsiteX1" fmla="*/ 562911 w 1390099"/>
                <a:gd name="connsiteY1" fmla="*/ 586697 h 819260"/>
                <a:gd name="connsiteX2" fmla="*/ 525911 w 1390099"/>
                <a:gd name="connsiteY2" fmla="*/ 642194 h 819260"/>
                <a:gd name="connsiteX3" fmla="*/ 565554 w 1390099"/>
                <a:gd name="connsiteY3" fmla="*/ 634266 h 819260"/>
                <a:gd name="connsiteX4" fmla="*/ 314751 w 1390099"/>
                <a:gd name="connsiteY4" fmla="*/ 707218 h 819260"/>
                <a:gd name="connsiteX5" fmla="*/ 79283 w 1390099"/>
                <a:gd name="connsiteY5" fmla="*/ 798118 h 819260"/>
                <a:gd name="connsiteX6" fmla="*/ 36999 w 1390099"/>
                <a:gd name="connsiteY6" fmla="*/ 819260 h 819260"/>
                <a:gd name="connsiteX7" fmla="*/ 31713 w 1390099"/>
                <a:gd name="connsiteY7" fmla="*/ 782262 h 819260"/>
                <a:gd name="connsiteX8" fmla="*/ 8091 w 1390099"/>
                <a:gd name="connsiteY8" fmla="*/ 775030 h 819260"/>
                <a:gd name="connsiteX9" fmla="*/ 0 w 1390099"/>
                <a:gd name="connsiteY9" fmla="*/ 729406 h 819260"/>
                <a:gd name="connsiteX10" fmla="*/ 52855 w 1390099"/>
                <a:gd name="connsiteY10" fmla="*/ 660694 h 819260"/>
                <a:gd name="connsiteX11" fmla="*/ 142710 w 1390099"/>
                <a:gd name="connsiteY11" fmla="*/ 544412 h 819260"/>
                <a:gd name="connsiteX12" fmla="*/ 200851 w 1390099"/>
                <a:gd name="connsiteY12" fmla="*/ 459843 h 819260"/>
                <a:gd name="connsiteX13" fmla="*/ 237850 w 1390099"/>
                <a:gd name="connsiteY13" fmla="*/ 428130 h 819260"/>
                <a:gd name="connsiteX14" fmla="*/ 295991 w 1390099"/>
                <a:gd name="connsiteY14" fmla="*/ 380560 h 819260"/>
                <a:gd name="connsiteX15" fmla="*/ 354132 w 1390099"/>
                <a:gd name="connsiteY15" fmla="*/ 359418 h 819260"/>
                <a:gd name="connsiteX16" fmla="*/ 385845 w 1390099"/>
                <a:gd name="connsiteY16" fmla="*/ 359418 h 819260"/>
                <a:gd name="connsiteX17" fmla="*/ 385845 w 1390099"/>
                <a:gd name="connsiteY17" fmla="*/ 359418 h 819260"/>
                <a:gd name="connsiteX18" fmla="*/ 459843 w 1390099"/>
                <a:gd name="connsiteY18" fmla="*/ 285420 h 819260"/>
                <a:gd name="connsiteX19" fmla="*/ 539126 w 1390099"/>
                <a:gd name="connsiteY19" fmla="*/ 243136 h 819260"/>
                <a:gd name="connsiteX20" fmla="*/ 782261 w 1390099"/>
                <a:gd name="connsiteY20" fmla="*/ 163852 h 819260"/>
                <a:gd name="connsiteX21" fmla="*/ 887972 w 1390099"/>
                <a:gd name="connsiteY21" fmla="*/ 142710 h 819260"/>
                <a:gd name="connsiteX22" fmla="*/ 919686 w 1390099"/>
                <a:gd name="connsiteY22" fmla="*/ 121568 h 819260"/>
                <a:gd name="connsiteX23" fmla="*/ 1009540 w 1390099"/>
                <a:gd name="connsiteY23" fmla="*/ 68712 h 819260"/>
                <a:gd name="connsiteX24" fmla="*/ 1115251 w 1390099"/>
                <a:gd name="connsiteY24" fmla="*/ 31714 h 819260"/>
                <a:gd name="connsiteX25" fmla="*/ 1279103 w 1390099"/>
                <a:gd name="connsiteY25" fmla="*/ 0 h 819260"/>
                <a:gd name="connsiteX26" fmla="*/ 1347815 w 1390099"/>
                <a:gd name="connsiteY26" fmla="*/ 10571 h 819260"/>
                <a:gd name="connsiteX27" fmla="*/ 1347815 w 1390099"/>
                <a:gd name="connsiteY27" fmla="*/ 10571 h 819260"/>
                <a:gd name="connsiteX28" fmla="*/ 1390099 w 1390099"/>
                <a:gd name="connsiteY28" fmla="*/ 36999 h 819260"/>
                <a:gd name="connsiteX29" fmla="*/ 1390099 w 1390099"/>
                <a:gd name="connsiteY29" fmla="*/ 68712 h 819260"/>
                <a:gd name="connsiteX30" fmla="*/ 1347815 w 1390099"/>
                <a:gd name="connsiteY30" fmla="*/ 105711 h 819260"/>
                <a:gd name="connsiteX31" fmla="*/ 1289674 w 1390099"/>
                <a:gd name="connsiteY31" fmla="*/ 142710 h 819260"/>
                <a:gd name="connsiteX32" fmla="*/ 1242104 w 1390099"/>
                <a:gd name="connsiteY32" fmla="*/ 163852 h 819260"/>
                <a:gd name="connsiteX33" fmla="*/ 1168106 w 1390099"/>
                <a:gd name="connsiteY33" fmla="*/ 174423 h 819260"/>
                <a:gd name="connsiteX34" fmla="*/ 1051824 w 1390099"/>
                <a:gd name="connsiteY34" fmla="*/ 153281 h 819260"/>
                <a:gd name="connsiteX35" fmla="*/ 930257 w 1390099"/>
                <a:gd name="connsiteY35" fmla="*/ 142710 h 819260"/>
                <a:gd name="connsiteX36" fmla="*/ 1005535 w 1390099"/>
                <a:gd name="connsiteY36" fmla="*/ 164898 h 819260"/>
                <a:gd name="connsiteX37" fmla="*/ 1162821 w 1390099"/>
                <a:gd name="connsiteY37" fmla="*/ 200851 h 819260"/>
                <a:gd name="connsiteX38" fmla="*/ 1215676 w 1390099"/>
                <a:gd name="connsiteY38" fmla="*/ 221993 h 819260"/>
                <a:gd name="connsiteX39" fmla="*/ 1197177 w 1390099"/>
                <a:gd name="connsiteY39" fmla="*/ 243135 h 819260"/>
                <a:gd name="connsiteX40" fmla="*/ 1144321 w 1390099"/>
                <a:gd name="connsiteY40" fmla="*/ 261635 h 819260"/>
                <a:gd name="connsiteX41" fmla="*/ 1091465 w 1390099"/>
                <a:gd name="connsiteY41" fmla="*/ 306562 h 819260"/>
                <a:gd name="connsiteX42" fmla="*/ 1004528 w 1390099"/>
                <a:gd name="connsiteY42" fmla="*/ 314491 h 819260"/>
                <a:gd name="connsiteX43" fmla="*/ 843046 w 1390099"/>
                <a:gd name="connsiteY43" fmla="*/ 367346 h 819260"/>
                <a:gd name="connsiteX44" fmla="*/ 711180 w 1390099"/>
                <a:gd name="connsiteY44" fmla="*/ 433414 h 819260"/>
                <a:gd name="connsiteX45" fmla="*/ 660694 w 1390099"/>
                <a:gd name="connsiteY45" fmla="*/ 443986 h 819260"/>
                <a:gd name="connsiteX46" fmla="*/ 571113 w 1390099"/>
                <a:gd name="connsiteY46" fmla="*/ 525912 h 819260"/>
                <a:gd name="connsiteX47" fmla="*/ 610480 w 1390099"/>
                <a:gd name="connsiteY47" fmla="*/ 570839 h 819260"/>
                <a:gd name="connsiteX0" fmla="*/ 610480 w 1390099"/>
                <a:gd name="connsiteY0" fmla="*/ 570839 h 819260"/>
                <a:gd name="connsiteX1" fmla="*/ 576125 w 1390099"/>
                <a:gd name="connsiteY1" fmla="*/ 589339 h 819260"/>
                <a:gd name="connsiteX2" fmla="*/ 525911 w 1390099"/>
                <a:gd name="connsiteY2" fmla="*/ 642194 h 819260"/>
                <a:gd name="connsiteX3" fmla="*/ 565554 w 1390099"/>
                <a:gd name="connsiteY3" fmla="*/ 634266 h 819260"/>
                <a:gd name="connsiteX4" fmla="*/ 314751 w 1390099"/>
                <a:gd name="connsiteY4" fmla="*/ 707218 h 819260"/>
                <a:gd name="connsiteX5" fmla="*/ 79283 w 1390099"/>
                <a:gd name="connsiteY5" fmla="*/ 798118 h 819260"/>
                <a:gd name="connsiteX6" fmla="*/ 36999 w 1390099"/>
                <a:gd name="connsiteY6" fmla="*/ 819260 h 819260"/>
                <a:gd name="connsiteX7" fmla="*/ 31713 w 1390099"/>
                <a:gd name="connsiteY7" fmla="*/ 782262 h 819260"/>
                <a:gd name="connsiteX8" fmla="*/ 8091 w 1390099"/>
                <a:gd name="connsiteY8" fmla="*/ 775030 h 819260"/>
                <a:gd name="connsiteX9" fmla="*/ 0 w 1390099"/>
                <a:gd name="connsiteY9" fmla="*/ 729406 h 819260"/>
                <a:gd name="connsiteX10" fmla="*/ 52855 w 1390099"/>
                <a:gd name="connsiteY10" fmla="*/ 660694 h 819260"/>
                <a:gd name="connsiteX11" fmla="*/ 142710 w 1390099"/>
                <a:gd name="connsiteY11" fmla="*/ 544412 h 819260"/>
                <a:gd name="connsiteX12" fmla="*/ 200851 w 1390099"/>
                <a:gd name="connsiteY12" fmla="*/ 459843 h 819260"/>
                <a:gd name="connsiteX13" fmla="*/ 237850 w 1390099"/>
                <a:gd name="connsiteY13" fmla="*/ 428130 h 819260"/>
                <a:gd name="connsiteX14" fmla="*/ 295991 w 1390099"/>
                <a:gd name="connsiteY14" fmla="*/ 380560 h 819260"/>
                <a:gd name="connsiteX15" fmla="*/ 354132 w 1390099"/>
                <a:gd name="connsiteY15" fmla="*/ 359418 h 819260"/>
                <a:gd name="connsiteX16" fmla="*/ 385845 w 1390099"/>
                <a:gd name="connsiteY16" fmla="*/ 359418 h 819260"/>
                <a:gd name="connsiteX17" fmla="*/ 385845 w 1390099"/>
                <a:gd name="connsiteY17" fmla="*/ 359418 h 819260"/>
                <a:gd name="connsiteX18" fmla="*/ 459843 w 1390099"/>
                <a:gd name="connsiteY18" fmla="*/ 285420 h 819260"/>
                <a:gd name="connsiteX19" fmla="*/ 539126 w 1390099"/>
                <a:gd name="connsiteY19" fmla="*/ 243136 h 819260"/>
                <a:gd name="connsiteX20" fmla="*/ 782261 w 1390099"/>
                <a:gd name="connsiteY20" fmla="*/ 163852 h 819260"/>
                <a:gd name="connsiteX21" fmla="*/ 887972 w 1390099"/>
                <a:gd name="connsiteY21" fmla="*/ 142710 h 819260"/>
                <a:gd name="connsiteX22" fmla="*/ 919686 w 1390099"/>
                <a:gd name="connsiteY22" fmla="*/ 121568 h 819260"/>
                <a:gd name="connsiteX23" fmla="*/ 1009540 w 1390099"/>
                <a:gd name="connsiteY23" fmla="*/ 68712 h 819260"/>
                <a:gd name="connsiteX24" fmla="*/ 1115251 w 1390099"/>
                <a:gd name="connsiteY24" fmla="*/ 31714 h 819260"/>
                <a:gd name="connsiteX25" fmla="*/ 1279103 w 1390099"/>
                <a:gd name="connsiteY25" fmla="*/ 0 h 819260"/>
                <a:gd name="connsiteX26" fmla="*/ 1347815 w 1390099"/>
                <a:gd name="connsiteY26" fmla="*/ 10571 h 819260"/>
                <a:gd name="connsiteX27" fmla="*/ 1347815 w 1390099"/>
                <a:gd name="connsiteY27" fmla="*/ 10571 h 819260"/>
                <a:gd name="connsiteX28" fmla="*/ 1390099 w 1390099"/>
                <a:gd name="connsiteY28" fmla="*/ 36999 h 819260"/>
                <a:gd name="connsiteX29" fmla="*/ 1390099 w 1390099"/>
                <a:gd name="connsiteY29" fmla="*/ 68712 h 819260"/>
                <a:gd name="connsiteX30" fmla="*/ 1347815 w 1390099"/>
                <a:gd name="connsiteY30" fmla="*/ 105711 h 819260"/>
                <a:gd name="connsiteX31" fmla="*/ 1289674 w 1390099"/>
                <a:gd name="connsiteY31" fmla="*/ 142710 h 819260"/>
                <a:gd name="connsiteX32" fmla="*/ 1242104 w 1390099"/>
                <a:gd name="connsiteY32" fmla="*/ 163852 h 819260"/>
                <a:gd name="connsiteX33" fmla="*/ 1168106 w 1390099"/>
                <a:gd name="connsiteY33" fmla="*/ 174423 h 819260"/>
                <a:gd name="connsiteX34" fmla="*/ 1051824 w 1390099"/>
                <a:gd name="connsiteY34" fmla="*/ 153281 h 819260"/>
                <a:gd name="connsiteX35" fmla="*/ 930257 w 1390099"/>
                <a:gd name="connsiteY35" fmla="*/ 142710 h 819260"/>
                <a:gd name="connsiteX36" fmla="*/ 1005535 w 1390099"/>
                <a:gd name="connsiteY36" fmla="*/ 164898 h 819260"/>
                <a:gd name="connsiteX37" fmla="*/ 1162821 w 1390099"/>
                <a:gd name="connsiteY37" fmla="*/ 200851 h 819260"/>
                <a:gd name="connsiteX38" fmla="*/ 1215676 w 1390099"/>
                <a:gd name="connsiteY38" fmla="*/ 221993 h 819260"/>
                <a:gd name="connsiteX39" fmla="*/ 1197177 w 1390099"/>
                <a:gd name="connsiteY39" fmla="*/ 243135 h 819260"/>
                <a:gd name="connsiteX40" fmla="*/ 1144321 w 1390099"/>
                <a:gd name="connsiteY40" fmla="*/ 261635 h 819260"/>
                <a:gd name="connsiteX41" fmla="*/ 1091465 w 1390099"/>
                <a:gd name="connsiteY41" fmla="*/ 306562 h 819260"/>
                <a:gd name="connsiteX42" fmla="*/ 1004528 w 1390099"/>
                <a:gd name="connsiteY42" fmla="*/ 314491 h 819260"/>
                <a:gd name="connsiteX43" fmla="*/ 843046 w 1390099"/>
                <a:gd name="connsiteY43" fmla="*/ 367346 h 819260"/>
                <a:gd name="connsiteX44" fmla="*/ 711180 w 1390099"/>
                <a:gd name="connsiteY44" fmla="*/ 433414 h 819260"/>
                <a:gd name="connsiteX45" fmla="*/ 660694 w 1390099"/>
                <a:gd name="connsiteY45" fmla="*/ 443986 h 819260"/>
                <a:gd name="connsiteX46" fmla="*/ 571113 w 1390099"/>
                <a:gd name="connsiteY46" fmla="*/ 525912 h 819260"/>
                <a:gd name="connsiteX47" fmla="*/ 610480 w 1390099"/>
                <a:gd name="connsiteY47" fmla="*/ 570839 h 819260"/>
                <a:gd name="connsiteX0" fmla="*/ 610480 w 1390099"/>
                <a:gd name="connsiteY0" fmla="*/ 570839 h 819260"/>
                <a:gd name="connsiteX1" fmla="*/ 576125 w 1390099"/>
                <a:gd name="connsiteY1" fmla="*/ 589339 h 819260"/>
                <a:gd name="connsiteX2" fmla="*/ 525911 w 1390099"/>
                <a:gd name="connsiteY2" fmla="*/ 642194 h 819260"/>
                <a:gd name="connsiteX3" fmla="*/ 565554 w 1390099"/>
                <a:gd name="connsiteY3" fmla="*/ 634266 h 819260"/>
                <a:gd name="connsiteX4" fmla="*/ 314751 w 1390099"/>
                <a:gd name="connsiteY4" fmla="*/ 707218 h 819260"/>
                <a:gd name="connsiteX5" fmla="*/ 79283 w 1390099"/>
                <a:gd name="connsiteY5" fmla="*/ 798118 h 819260"/>
                <a:gd name="connsiteX6" fmla="*/ 36999 w 1390099"/>
                <a:gd name="connsiteY6" fmla="*/ 819260 h 819260"/>
                <a:gd name="connsiteX7" fmla="*/ 31713 w 1390099"/>
                <a:gd name="connsiteY7" fmla="*/ 782262 h 819260"/>
                <a:gd name="connsiteX8" fmla="*/ 8091 w 1390099"/>
                <a:gd name="connsiteY8" fmla="*/ 775030 h 819260"/>
                <a:gd name="connsiteX9" fmla="*/ 0 w 1390099"/>
                <a:gd name="connsiteY9" fmla="*/ 729406 h 819260"/>
                <a:gd name="connsiteX10" fmla="*/ 52855 w 1390099"/>
                <a:gd name="connsiteY10" fmla="*/ 660694 h 819260"/>
                <a:gd name="connsiteX11" fmla="*/ 142710 w 1390099"/>
                <a:gd name="connsiteY11" fmla="*/ 544412 h 819260"/>
                <a:gd name="connsiteX12" fmla="*/ 200851 w 1390099"/>
                <a:gd name="connsiteY12" fmla="*/ 459843 h 819260"/>
                <a:gd name="connsiteX13" fmla="*/ 237850 w 1390099"/>
                <a:gd name="connsiteY13" fmla="*/ 428130 h 819260"/>
                <a:gd name="connsiteX14" fmla="*/ 295991 w 1390099"/>
                <a:gd name="connsiteY14" fmla="*/ 380560 h 819260"/>
                <a:gd name="connsiteX15" fmla="*/ 354132 w 1390099"/>
                <a:gd name="connsiteY15" fmla="*/ 359418 h 819260"/>
                <a:gd name="connsiteX16" fmla="*/ 385845 w 1390099"/>
                <a:gd name="connsiteY16" fmla="*/ 359418 h 819260"/>
                <a:gd name="connsiteX17" fmla="*/ 385845 w 1390099"/>
                <a:gd name="connsiteY17" fmla="*/ 359418 h 819260"/>
                <a:gd name="connsiteX18" fmla="*/ 459843 w 1390099"/>
                <a:gd name="connsiteY18" fmla="*/ 285420 h 819260"/>
                <a:gd name="connsiteX19" fmla="*/ 539126 w 1390099"/>
                <a:gd name="connsiteY19" fmla="*/ 243136 h 819260"/>
                <a:gd name="connsiteX20" fmla="*/ 782261 w 1390099"/>
                <a:gd name="connsiteY20" fmla="*/ 163852 h 819260"/>
                <a:gd name="connsiteX21" fmla="*/ 887972 w 1390099"/>
                <a:gd name="connsiteY21" fmla="*/ 142710 h 819260"/>
                <a:gd name="connsiteX22" fmla="*/ 919686 w 1390099"/>
                <a:gd name="connsiteY22" fmla="*/ 121568 h 819260"/>
                <a:gd name="connsiteX23" fmla="*/ 1009540 w 1390099"/>
                <a:gd name="connsiteY23" fmla="*/ 68712 h 819260"/>
                <a:gd name="connsiteX24" fmla="*/ 1115251 w 1390099"/>
                <a:gd name="connsiteY24" fmla="*/ 31714 h 819260"/>
                <a:gd name="connsiteX25" fmla="*/ 1279103 w 1390099"/>
                <a:gd name="connsiteY25" fmla="*/ 0 h 819260"/>
                <a:gd name="connsiteX26" fmla="*/ 1347815 w 1390099"/>
                <a:gd name="connsiteY26" fmla="*/ 10571 h 819260"/>
                <a:gd name="connsiteX27" fmla="*/ 1347815 w 1390099"/>
                <a:gd name="connsiteY27" fmla="*/ 10571 h 819260"/>
                <a:gd name="connsiteX28" fmla="*/ 1390099 w 1390099"/>
                <a:gd name="connsiteY28" fmla="*/ 36999 h 819260"/>
                <a:gd name="connsiteX29" fmla="*/ 1390099 w 1390099"/>
                <a:gd name="connsiteY29" fmla="*/ 68712 h 819260"/>
                <a:gd name="connsiteX30" fmla="*/ 1347815 w 1390099"/>
                <a:gd name="connsiteY30" fmla="*/ 105711 h 819260"/>
                <a:gd name="connsiteX31" fmla="*/ 1289674 w 1390099"/>
                <a:gd name="connsiteY31" fmla="*/ 142710 h 819260"/>
                <a:gd name="connsiteX32" fmla="*/ 1242104 w 1390099"/>
                <a:gd name="connsiteY32" fmla="*/ 163852 h 819260"/>
                <a:gd name="connsiteX33" fmla="*/ 1168106 w 1390099"/>
                <a:gd name="connsiteY33" fmla="*/ 174423 h 819260"/>
                <a:gd name="connsiteX34" fmla="*/ 1051824 w 1390099"/>
                <a:gd name="connsiteY34" fmla="*/ 153281 h 819260"/>
                <a:gd name="connsiteX35" fmla="*/ 930257 w 1390099"/>
                <a:gd name="connsiteY35" fmla="*/ 142710 h 819260"/>
                <a:gd name="connsiteX36" fmla="*/ 1005535 w 1390099"/>
                <a:gd name="connsiteY36" fmla="*/ 164898 h 819260"/>
                <a:gd name="connsiteX37" fmla="*/ 1162821 w 1390099"/>
                <a:gd name="connsiteY37" fmla="*/ 200851 h 819260"/>
                <a:gd name="connsiteX38" fmla="*/ 1215676 w 1390099"/>
                <a:gd name="connsiteY38" fmla="*/ 221993 h 819260"/>
                <a:gd name="connsiteX39" fmla="*/ 1197177 w 1390099"/>
                <a:gd name="connsiteY39" fmla="*/ 243135 h 819260"/>
                <a:gd name="connsiteX40" fmla="*/ 1144321 w 1390099"/>
                <a:gd name="connsiteY40" fmla="*/ 261635 h 819260"/>
                <a:gd name="connsiteX41" fmla="*/ 1091465 w 1390099"/>
                <a:gd name="connsiteY41" fmla="*/ 306562 h 819260"/>
                <a:gd name="connsiteX42" fmla="*/ 1004528 w 1390099"/>
                <a:gd name="connsiteY42" fmla="*/ 314491 h 819260"/>
                <a:gd name="connsiteX43" fmla="*/ 843046 w 1390099"/>
                <a:gd name="connsiteY43" fmla="*/ 367346 h 819260"/>
                <a:gd name="connsiteX44" fmla="*/ 711180 w 1390099"/>
                <a:gd name="connsiteY44" fmla="*/ 433414 h 819260"/>
                <a:gd name="connsiteX45" fmla="*/ 660694 w 1390099"/>
                <a:gd name="connsiteY45" fmla="*/ 443986 h 819260"/>
                <a:gd name="connsiteX46" fmla="*/ 539400 w 1390099"/>
                <a:gd name="connsiteY46" fmla="*/ 554983 h 819260"/>
                <a:gd name="connsiteX47" fmla="*/ 610480 w 1390099"/>
                <a:gd name="connsiteY47" fmla="*/ 570839 h 819260"/>
                <a:gd name="connsiteX0" fmla="*/ 610480 w 1390099"/>
                <a:gd name="connsiteY0" fmla="*/ 570839 h 819260"/>
                <a:gd name="connsiteX1" fmla="*/ 525911 w 1390099"/>
                <a:gd name="connsiteY1" fmla="*/ 642194 h 819260"/>
                <a:gd name="connsiteX2" fmla="*/ 565554 w 1390099"/>
                <a:gd name="connsiteY2" fmla="*/ 634266 h 819260"/>
                <a:gd name="connsiteX3" fmla="*/ 314751 w 1390099"/>
                <a:gd name="connsiteY3" fmla="*/ 707218 h 819260"/>
                <a:gd name="connsiteX4" fmla="*/ 79283 w 1390099"/>
                <a:gd name="connsiteY4" fmla="*/ 798118 h 819260"/>
                <a:gd name="connsiteX5" fmla="*/ 36999 w 1390099"/>
                <a:gd name="connsiteY5" fmla="*/ 819260 h 819260"/>
                <a:gd name="connsiteX6" fmla="*/ 31713 w 1390099"/>
                <a:gd name="connsiteY6" fmla="*/ 782262 h 819260"/>
                <a:gd name="connsiteX7" fmla="*/ 8091 w 1390099"/>
                <a:gd name="connsiteY7" fmla="*/ 775030 h 819260"/>
                <a:gd name="connsiteX8" fmla="*/ 0 w 1390099"/>
                <a:gd name="connsiteY8" fmla="*/ 729406 h 819260"/>
                <a:gd name="connsiteX9" fmla="*/ 52855 w 1390099"/>
                <a:gd name="connsiteY9" fmla="*/ 660694 h 819260"/>
                <a:gd name="connsiteX10" fmla="*/ 142710 w 1390099"/>
                <a:gd name="connsiteY10" fmla="*/ 544412 h 819260"/>
                <a:gd name="connsiteX11" fmla="*/ 200851 w 1390099"/>
                <a:gd name="connsiteY11" fmla="*/ 459843 h 819260"/>
                <a:gd name="connsiteX12" fmla="*/ 237850 w 1390099"/>
                <a:gd name="connsiteY12" fmla="*/ 428130 h 819260"/>
                <a:gd name="connsiteX13" fmla="*/ 295991 w 1390099"/>
                <a:gd name="connsiteY13" fmla="*/ 380560 h 819260"/>
                <a:gd name="connsiteX14" fmla="*/ 354132 w 1390099"/>
                <a:gd name="connsiteY14" fmla="*/ 359418 h 819260"/>
                <a:gd name="connsiteX15" fmla="*/ 385845 w 1390099"/>
                <a:gd name="connsiteY15" fmla="*/ 359418 h 819260"/>
                <a:gd name="connsiteX16" fmla="*/ 385845 w 1390099"/>
                <a:gd name="connsiteY16" fmla="*/ 359418 h 819260"/>
                <a:gd name="connsiteX17" fmla="*/ 459843 w 1390099"/>
                <a:gd name="connsiteY17" fmla="*/ 285420 h 819260"/>
                <a:gd name="connsiteX18" fmla="*/ 539126 w 1390099"/>
                <a:gd name="connsiteY18" fmla="*/ 243136 h 819260"/>
                <a:gd name="connsiteX19" fmla="*/ 782261 w 1390099"/>
                <a:gd name="connsiteY19" fmla="*/ 163852 h 819260"/>
                <a:gd name="connsiteX20" fmla="*/ 887972 w 1390099"/>
                <a:gd name="connsiteY20" fmla="*/ 142710 h 819260"/>
                <a:gd name="connsiteX21" fmla="*/ 919686 w 1390099"/>
                <a:gd name="connsiteY21" fmla="*/ 121568 h 819260"/>
                <a:gd name="connsiteX22" fmla="*/ 1009540 w 1390099"/>
                <a:gd name="connsiteY22" fmla="*/ 68712 h 819260"/>
                <a:gd name="connsiteX23" fmla="*/ 1115251 w 1390099"/>
                <a:gd name="connsiteY23" fmla="*/ 31714 h 819260"/>
                <a:gd name="connsiteX24" fmla="*/ 1279103 w 1390099"/>
                <a:gd name="connsiteY24" fmla="*/ 0 h 819260"/>
                <a:gd name="connsiteX25" fmla="*/ 1347815 w 1390099"/>
                <a:gd name="connsiteY25" fmla="*/ 10571 h 819260"/>
                <a:gd name="connsiteX26" fmla="*/ 1347815 w 1390099"/>
                <a:gd name="connsiteY26" fmla="*/ 10571 h 819260"/>
                <a:gd name="connsiteX27" fmla="*/ 1390099 w 1390099"/>
                <a:gd name="connsiteY27" fmla="*/ 36999 h 819260"/>
                <a:gd name="connsiteX28" fmla="*/ 1390099 w 1390099"/>
                <a:gd name="connsiteY28" fmla="*/ 68712 h 819260"/>
                <a:gd name="connsiteX29" fmla="*/ 1347815 w 1390099"/>
                <a:gd name="connsiteY29" fmla="*/ 105711 h 819260"/>
                <a:gd name="connsiteX30" fmla="*/ 1289674 w 1390099"/>
                <a:gd name="connsiteY30" fmla="*/ 142710 h 819260"/>
                <a:gd name="connsiteX31" fmla="*/ 1242104 w 1390099"/>
                <a:gd name="connsiteY31" fmla="*/ 163852 h 819260"/>
                <a:gd name="connsiteX32" fmla="*/ 1168106 w 1390099"/>
                <a:gd name="connsiteY32" fmla="*/ 174423 h 819260"/>
                <a:gd name="connsiteX33" fmla="*/ 1051824 w 1390099"/>
                <a:gd name="connsiteY33" fmla="*/ 153281 h 819260"/>
                <a:gd name="connsiteX34" fmla="*/ 930257 w 1390099"/>
                <a:gd name="connsiteY34" fmla="*/ 142710 h 819260"/>
                <a:gd name="connsiteX35" fmla="*/ 1005535 w 1390099"/>
                <a:gd name="connsiteY35" fmla="*/ 164898 h 819260"/>
                <a:gd name="connsiteX36" fmla="*/ 1162821 w 1390099"/>
                <a:gd name="connsiteY36" fmla="*/ 200851 h 819260"/>
                <a:gd name="connsiteX37" fmla="*/ 1215676 w 1390099"/>
                <a:gd name="connsiteY37" fmla="*/ 221993 h 819260"/>
                <a:gd name="connsiteX38" fmla="*/ 1197177 w 1390099"/>
                <a:gd name="connsiteY38" fmla="*/ 243135 h 819260"/>
                <a:gd name="connsiteX39" fmla="*/ 1144321 w 1390099"/>
                <a:gd name="connsiteY39" fmla="*/ 261635 h 819260"/>
                <a:gd name="connsiteX40" fmla="*/ 1091465 w 1390099"/>
                <a:gd name="connsiteY40" fmla="*/ 306562 h 819260"/>
                <a:gd name="connsiteX41" fmla="*/ 1004528 w 1390099"/>
                <a:gd name="connsiteY41" fmla="*/ 314491 h 819260"/>
                <a:gd name="connsiteX42" fmla="*/ 843046 w 1390099"/>
                <a:gd name="connsiteY42" fmla="*/ 367346 h 819260"/>
                <a:gd name="connsiteX43" fmla="*/ 711180 w 1390099"/>
                <a:gd name="connsiteY43" fmla="*/ 433414 h 819260"/>
                <a:gd name="connsiteX44" fmla="*/ 660694 w 1390099"/>
                <a:gd name="connsiteY44" fmla="*/ 443986 h 819260"/>
                <a:gd name="connsiteX45" fmla="*/ 539400 w 1390099"/>
                <a:gd name="connsiteY45" fmla="*/ 554983 h 819260"/>
                <a:gd name="connsiteX46" fmla="*/ 610480 w 1390099"/>
                <a:gd name="connsiteY46" fmla="*/ 570839 h 819260"/>
                <a:gd name="connsiteX0" fmla="*/ 610480 w 1390099"/>
                <a:gd name="connsiteY0" fmla="*/ 570839 h 819260"/>
                <a:gd name="connsiteX1" fmla="*/ 525911 w 1390099"/>
                <a:gd name="connsiteY1" fmla="*/ 642194 h 819260"/>
                <a:gd name="connsiteX2" fmla="*/ 565554 w 1390099"/>
                <a:gd name="connsiteY2" fmla="*/ 634266 h 819260"/>
                <a:gd name="connsiteX3" fmla="*/ 314751 w 1390099"/>
                <a:gd name="connsiteY3" fmla="*/ 707218 h 819260"/>
                <a:gd name="connsiteX4" fmla="*/ 79283 w 1390099"/>
                <a:gd name="connsiteY4" fmla="*/ 798118 h 819260"/>
                <a:gd name="connsiteX5" fmla="*/ 36999 w 1390099"/>
                <a:gd name="connsiteY5" fmla="*/ 819260 h 819260"/>
                <a:gd name="connsiteX6" fmla="*/ 31713 w 1390099"/>
                <a:gd name="connsiteY6" fmla="*/ 782262 h 819260"/>
                <a:gd name="connsiteX7" fmla="*/ 8091 w 1390099"/>
                <a:gd name="connsiteY7" fmla="*/ 775030 h 819260"/>
                <a:gd name="connsiteX8" fmla="*/ 0 w 1390099"/>
                <a:gd name="connsiteY8" fmla="*/ 729406 h 819260"/>
                <a:gd name="connsiteX9" fmla="*/ 52855 w 1390099"/>
                <a:gd name="connsiteY9" fmla="*/ 660694 h 819260"/>
                <a:gd name="connsiteX10" fmla="*/ 142710 w 1390099"/>
                <a:gd name="connsiteY10" fmla="*/ 544412 h 819260"/>
                <a:gd name="connsiteX11" fmla="*/ 200851 w 1390099"/>
                <a:gd name="connsiteY11" fmla="*/ 459843 h 819260"/>
                <a:gd name="connsiteX12" fmla="*/ 237850 w 1390099"/>
                <a:gd name="connsiteY12" fmla="*/ 428130 h 819260"/>
                <a:gd name="connsiteX13" fmla="*/ 295991 w 1390099"/>
                <a:gd name="connsiteY13" fmla="*/ 380560 h 819260"/>
                <a:gd name="connsiteX14" fmla="*/ 354132 w 1390099"/>
                <a:gd name="connsiteY14" fmla="*/ 359418 h 819260"/>
                <a:gd name="connsiteX15" fmla="*/ 385845 w 1390099"/>
                <a:gd name="connsiteY15" fmla="*/ 359418 h 819260"/>
                <a:gd name="connsiteX16" fmla="*/ 385845 w 1390099"/>
                <a:gd name="connsiteY16" fmla="*/ 359418 h 819260"/>
                <a:gd name="connsiteX17" fmla="*/ 459843 w 1390099"/>
                <a:gd name="connsiteY17" fmla="*/ 285420 h 819260"/>
                <a:gd name="connsiteX18" fmla="*/ 539126 w 1390099"/>
                <a:gd name="connsiteY18" fmla="*/ 243136 h 819260"/>
                <a:gd name="connsiteX19" fmla="*/ 782261 w 1390099"/>
                <a:gd name="connsiteY19" fmla="*/ 163852 h 819260"/>
                <a:gd name="connsiteX20" fmla="*/ 887972 w 1390099"/>
                <a:gd name="connsiteY20" fmla="*/ 142710 h 819260"/>
                <a:gd name="connsiteX21" fmla="*/ 919686 w 1390099"/>
                <a:gd name="connsiteY21" fmla="*/ 121568 h 819260"/>
                <a:gd name="connsiteX22" fmla="*/ 1009540 w 1390099"/>
                <a:gd name="connsiteY22" fmla="*/ 68712 h 819260"/>
                <a:gd name="connsiteX23" fmla="*/ 1115251 w 1390099"/>
                <a:gd name="connsiteY23" fmla="*/ 31714 h 819260"/>
                <a:gd name="connsiteX24" fmla="*/ 1279103 w 1390099"/>
                <a:gd name="connsiteY24" fmla="*/ 0 h 819260"/>
                <a:gd name="connsiteX25" fmla="*/ 1347815 w 1390099"/>
                <a:gd name="connsiteY25" fmla="*/ 10571 h 819260"/>
                <a:gd name="connsiteX26" fmla="*/ 1347815 w 1390099"/>
                <a:gd name="connsiteY26" fmla="*/ 10571 h 819260"/>
                <a:gd name="connsiteX27" fmla="*/ 1390099 w 1390099"/>
                <a:gd name="connsiteY27" fmla="*/ 36999 h 819260"/>
                <a:gd name="connsiteX28" fmla="*/ 1390099 w 1390099"/>
                <a:gd name="connsiteY28" fmla="*/ 68712 h 819260"/>
                <a:gd name="connsiteX29" fmla="*/ 1347815 w 1390099"/>
                <a:gd name="connsiteY29" fmla="*/ 105711 h 819260"/>
                <a:gd name="connsiteX30" fmla="*/ 1289674 w 1390099"/>
                <a:gd name="connsiteY30" fmla="*/ 142710 h 819260"/>
                <a:gd name="connsiteX31" fmla="*/ 1242104 w 1390099"/>
                <a:gd name="connsiteY31" fmla="*/ 163852 h 819260"/>
                <a:gd name="connsiteX32" fmla="*/ 1168106 w 1390099"/>
                <a:gd name="connsiteY32" fmla="*/ 174423 h 819260"/>
                <a:gd name="connsiteX33" fmla="*/ 1051824 w 1390099"/>
                <a:gd name="connsiteY33" fmla="*/ 153281 h 819260"/>
                <a:gd name="connsiteX34" fmla="*/ 930257 w 1390099"/>
                <a:gd name="connsiteY34" fmla="*/ 142710 h 819260"/>
                <a:gd name="connsiteX35" fmla="*/ 1005535 w 1390099"/>
                <a:gd name="connsiteY35" fmla="*/ 164898 h 819260"/>
                <a:gd name="connsiteX36" fmla="*/ 1162821 w 1390099"/>
                <a:gd name="connsiteY36" fmla="*/ 200851 h 819260"/>
                <a:gd name="connsiteX37" fmla="*/ 1215676 w 1390099"/>
                <a:gd name="connsiteY37" fmla="*/ 221993 h 819260"/>
                <a:gd name="connsiteX38" fmla="*/ 1197177 w 1390099"/>
                <a:gd name="connsiteY38" fmla="*/ 243135 h 819260"/>
                <a:gd name="connsiteX39" fmla="*/ 1144321 w 1390099"/>
                <a:gd name="connsiteY39" fmla="*/ 261635 h 819260"/>
                <a:gd name="connsiteX40" fmla="*/ 1091465 w 1390099"/>
                <a:gd name="connsiteY40" fmla="*/ 306562 h 819260"/>
                <a:gd name="connsiteX41" fmla="*/ 933173 w 1390099"/>
                <a:gd name="connsiteY41" fmla="*/ 306563 h 819260"/>
                <a:gd name="connsiteX42" fmla="*/ 843046 w 1390099"/>
                <a:gd name="connsiteY42" fmla="*/ 367346 h 819260"/>
                <a:gd name="connsiteX43" fmla="*/ 711180 w 1390099"/>
                <a:gd name="connsiteY43" fmla="*/ 433414 h 819260"/>
                <a:gd name="connsiteX44" fmla="*/ 660694 w 1390099"/>
                <a:gd name="connsiteY44" fmla="*/ 443986 h 819260"/>
                <a:gd name="connsiteX45" fmla="*/ 539400 w 1390099"/>
                <a:gd name="connsiteY45" fmla="*/ 554983 h 819260"/>
                <a:gd name="connsiteX46" fmla="*/ 610480 w 1390099"/>
                <a:gd name="connsiteY46" fmla="*/ 570839 h 819260"/>
                <a:gd name="connsiteX0" fmla="*/ 610480 w 1390099"/>
                <a:gd name="connsiteY0" fmla="*/ 570839 h 819260"/>
                <a:gd name="connsiteX1" fmla="*/ 525911 w 1390099"/>
                <a:gd name="connsiteY1" fmla="*/ 642194 h 819260"/>
                <a:gd name="connsiteX2" fmla="*/ 565554 w 1390099"/>
                <a:gd name="connsiteY2" fmla="*/ 634266 h 819260"/>
                <a:gd name="connsiteX3" fmla="*/ 314751 w 1390099"/>
                <a:gd name="connsiteY3" fmla="*/ 707218 h 819260"/>
                <a:gd name="connsiteX4" fmla="*/ 79283 w 1390099"/>
                <a:gd name="connsiteY4" fmla="*/ 798118 h 819260"/>
                <a:gd name="connsiteX5" fmla="*/ 36999 w 1390099"/>
                <a:gd name="connsiteY5" fmla="*/ 819260 h 819260"/>
                <a:gd name="connsiteX6" fmla="*/ 31713 w 1390099"/>
                <a:gd name="connsiteY6" fmla="*/ 782262 h 819260"/>
                <a:gd name="connsiteX7" fmla="*/ 8091 w 1390099"/>
                <a:gd name="connsiteY7" fmla="*/ 775030 h 819260"/>
                <a:gd name="connsiteX8" fmla="*/ 0 w 1390099"/>
                <a:gd name="connsiteY8" fmla="*/ 729406 h 819260"/>
                <a:gd name="connsiteX9" fmla="*/ 52855 w 1390099"/>
                <a:gd name="connsiteY9" fmla="*/ 660694 h 819260"/>
                <a:gd name="connsiteX10" fmla="*/ 142710 w 1390099"/>
                <a:gd name="connsiteY10" fmla="*/ 544412 h 819260"/>
                <a:gd name="connsiteX11" fmla="*/ 200851 w 1390099"/>
                <a:gd name="connsiteY11" fmla="*/ 459843 h 819260"/>
                <a:gd name="connsiteX12" fmla="*/ 237850 w 1390099"/>
                <a:gd name="connsiteY12" fmla="*/ 428130 h 819260"/>
                <a:gd name="connsiteX13" fmla="*/ 295991 w 1390099"/>
                <a:gd name="connsiteY13" fmla="*/ 380560 h 819260"/>
                <a:gd name="connsiteX14" fmla="*/ 354132 w 1390099"/>
                <a:gd name="connsiteY14" fmla="*/ 359418 h 819260"/>
                <a:gd name="connsiteX15" fmla="*/ 385845 w 1390099"/>
                <a:gd name="connsiteY15" fmla="*/ 359418 h 819260"/>
                <a:gd name="connsiteX16" fmla="*/ 385845 w 1390099"/>
                <a:gd name="connsiteY16" fmla="*/ 359418 h 819260"/>
                <a:gd name="connsiteX17" fmla="*/ 459843 w 1390099"/>
                <a:gd name="connsiteY17" fmla="*/ 285420 h 819260"/>
                <a:gd name="connsiteX18" fmla="*/ 539126 w 1390099"/>
                <a:gd name="connsiteY18" fmla="*/ 243136 h 819260"/>
                <a:gd name="connsiteX19" fmla="*/ 782261 w 1390099"/>
                <a:gd name="connsiteY19" fmla="*/ 163852 h 819260"/>
                <a:gd name="connsiteX20" fmla="*/ 887972 w 1390099"/>
                <a:gd name="connsiteY20" fmla="*/ 142710 h 819260"/>
                <a:gd name="connsiteX21" fmla="*/ 919686 w 1390099"/>
                <a:gd name="connsiteY21" fmla="*/ 121568 h 819260"/>
                <a:gd name="connsiteX22" fmla="*/ 1009540 w 1390099"/>
                <a:gd name="connsiteY22" fmla="*/ 68712 h 819260"/>
                <a:gd name="connsiteX23" fmla="*/ 1115251 w 1390099"/>
                <a:gd name="connsiteY23" fmla="*/ 31714 h 819260"/>
                <a:gd name="connsiteX24" fmla="*/ 1279103 w 1390099"/>
                <a:gd name="connsiteY24" fmla="*/ 0 h 819260"/>
                <a:gd name="connsiteX25" fmla="*/ 1347815 w 1390099"/>
                <a:gd name="connsiteY25" fmla="*/ 10571 h 819260"/>
                <a:gd name="connsiteX26" fmla="*/ 1347815 w 1390099"/>
                <a:gd name="connsiteY26" fmla="*/ 10571 h 819260"/>
                <a:gd name="connsiteX27" fmla="*/ 1390099 w 1390099"/>
                <a:gd name="connsiteY27" fmla="*/ 36999 h 819260"/>
                <a:gd name="connsiteX28" fmla="*/ 1390099 w 1390099"/>
                <a:gd name="connsiteY28" fmla="*/ 68712 h 819260"/>
                <a:gd name="connsiteX29" fmla="*/ 1347815 w 1390099"/>
                <a:gd name="connsiteY29" fmla="*/ 105711 h 819260"/>
                <a:gd name="connsiteX30" fmla="*/ 1289674 w 1390099"/>
                <a:gd name="connsiteY30" fmla="*/ 142710 h 819260"/>
                <a:gd name="connsiteX31" fmla="*/ 1242104 w 1390099"/>
                <a:gd name="connsiteY31" fmla="*/ 163852 h 819260"/>
                <a:gd name="connsiteX32" fmla="*/ 1168106 w 1390099"/>
                <a:gd name="connsiteY32" fmla="*/ 174423 h 819260"/>
                <a:gd name="connsiteX33" fmla="*/ 1051824 w 1390099"/>
                <a:gd name="connsiteY33" fmla="*/ 153281 h 819260"/>
                <a:gd name="connsiteX34" fmla="*/ 930257 w 1390099"/>
                <a:gd name="connsiteY34" fmla="*/ 142710 h 819260"/>
                <a:gd name="connsiteX35" fmla="*/ 1005535 w 1390099"/>
                <a:gd name="connsiteY35" fmla="*/ 164898 h 819260"/>
                <a:gd name="connsiteX36" fmla="*/ 1162821 w 1390099"/>
                <a:gd name="connsiteY36" fmla="*/ 200851 h 819260"/>
                <a:gd name="connsiteX37" fmla="*/ 1215676 w 1390099"/>
                <a:gd name="connsiteY37" fmla="*/ 221993 h 819260"/>
                <a:gd name="connsiteX38" fmla="*/ 1197177 w 1390099"/>
                <a:gd name="connsiteY38" fmla="*/ 243135 h 819260"/>
                <a:gd name="connsiteX39" fmla="*/ 1144321 w 1390099"/>
                <a:gd name="connsiteY39" fmla="*/ 261635 h 819260"/>
                <a:gd name="connsiteX40" fmla="*/ 980469 w 1390099"/>
                <a:gd name="connsiteY40" fmla="*/ 266920 h 819260"/>
                <a:gd name="connsiteX41" fmla="*/ 933173 w 1390099"/>
                <a:gd name="connsiteY41" fmla="*/ 306563 h 819260"/>
                <a:gd name="connsiteX42" fmla="*/ 843046 w 1390099"/>
                <a:gd name="connsiteY42" fmla="*/ 367346 h 819260"/>
                <a:gd name="connsiteX43" fmla="*/ 711180 w 1390099"/>
                <a:gd name="connsiteY43" fmla="*/ 433414 h 819260"/>
                <a:gd name="connsiteX44" fmla="*/ 660694 w 1390099"/>
                <a:gd name="connsiteY44" fmla="*/ 443986 h 819260"/>
                <a:gd name="connsiteX45" fmla="*/ 539400 w 1390099"/>
                <a:gd name="connsiteY45" fmla="*/ 554983 h 819260"/>
                <a:gd name="connsiteX46" fmla="*/ 610480 w 1390099"/>
                <a:gd name="connsiteY46" fmla="*/ 570839 h 819260"/>
                <a:gd name="connsiteX0" fmla="*/ 610480 w 1390099"/>
                <a:gd name="connsiteY0" fmla="*/ 570839 h 819260"/>
                <a:gd name="connsiteX1" fmla="*/ 525911 w 1390099"/>
                <a:gd name="connsiteY1" fmla="*/ 642194 h 819260"/>
                <a:gd name="connsiteX2" fmla="*/ 565554 w 1390099"/>
                <a:gd name="connsiteY2" fmla="*/ 634266 h 819260"/>
                <a:gd name="connsiteX3" fmla="*/ 314751 w 1390099"/>
                <a:gd name="connsiteY3" fmla="*/ 707218 h 819260"/>
                <a:gd name="connsiteX4" fmla="*/ 79283 w 1390099"/>
                <a:gd name="connsiteY4" fmla="*/ 798118 h 819260"/>
                <a:gd name="connsiteX5" fmla="*/ 36999 w 1390099"/>
                <a:gd name="connsiteY5" fmla="*/ 819260 h 819260"/>
                <a:gd name="connsiteX6" fmla="*/ 31713 w 1390099"/>
                <a:gd name="connsiteY6" fmla="*/ 782262 h 819260"/>
                <a:gd name="connsiteX7" fmla="*/ 8091 w 1390099"/>
                <a:gd name="connsiteY7" fmla="*/ 775030 h 819260"/>
                <a:gd name="connsiteX8" fmla="*/ 0 w 1390099"/>
                <a:gd name="connsiteY8" fmla="*/ 729406 h 819260"/>
                <a:gd name="connsiteX9" fmla="*/ 52855 w 1390099"/>
                <a:gd name="connsiteY9" fmla="*/ 660694 h 819260"/>
                <a:gd name="connsiteX10" fmla="*/ 142710 w 1390099"/>
                <a:gd name="connsiteY10" fmla="*/ 544412 h 819260"/>
                <a:gd name="connsiteX11" fmla="*/ 200851 w 1390099"/>
                <a:gd name="connsiteY11" fmla="*/ 459843 h 819260"/>
                <a:gd name="connsiteX12" fmla="*/ 237850 w 1390099"/>
                <a:gd name="connsiteY12" fmla="*/ 428130 h 819260"/>
                <a:gd name="connsiteX13" fmla="*/ 295991 w 1390099"/>
                <a:gd name="connsiteY13" fmla="*/ 380560 h 819260"/>
                <a:gd name="connsiteX14" fmla="*/ 354132 w 1390099"/>
                <a:gd name="connsiteY14" fmla="*/ 359418 h 819260"/>
                <a:gd name="connsiteX15" fmla="*/ 385845 w 1390099"/>
                <a:gd name="connsiteY15" fmla="*/ 359418 h 819260"/>
                <a:gd name="connsiteX16" fmla="*/ 385845 w 1390099"/>
                <a:gd name="connsiteY16" fmla="*/ 359418 h 819260"/>
                <a:gd name="connsiteX17" fmla="*/ 459843 w 1390099"/>
                <a:gd name="connsiteY17" fmla="*/ 285420 h 819260"/>
                <a:gd name="connsiteX18" fmla="*/ 539126 w 1390099"/>
                <a:gd name="connsiteY18" fmla="*/ 243136 h 819260"/>
                <a:gd name="connsiteX19" fmla="*/ 782261 w 1390099"/>
                <a:gd name="connsiteY19" fmla="*/ 163852 h 819260"/>
                <a:gd name="connsiteX20" fmla="*/ 887972 w 1390099"/>
                <a:gd name="connsiteY20" fmla="*/ 142710 h 819260"/>
                <a:gd name="connsiteX21" fmla="*/ 919686 w 1390099"/>
                <a:gd name="connsiteY21" fmla="*/ 121568 h 819260"/>
                <a:gd name="connsiteX22" fmla="*/ 1009540 w 1390099"/>
                <a:gd name="connsiteY22" fmla="*/ 68712 h 819260"/>
                <a:gd name="connsiteX23" fmla="*/ 1115251 w 1390099"/>
                <a:gd name="connsiteY23" fmla="*/ 31714 h 819260"/>
                <a:gd name="connsiteX24" fmla="*/ 1279103 w 1390099"/>
                <a:gd name="connsiteY24" fmla="*/ 0 h 819260"/>
                <a:gd name="connsiteX25" fmla="*/ 1347815 w 1390099"/>
                <a:gd name="connsiteY25" fmla="*/ 10571 h 819260"/>
                <a:gd name="connsiteX26" fmla="*/ 1347815 w 1390099"/>
                <a:gd name="connsiteY26" fmla="*/ 10571 h 819260"/>
                <a:gd name="connsiteX27" fmla="*/ 1390099 w 1390099"/>
                <a:gd name="connsiteY27" fmla="*/ 36999 h 819260"/>
                <a:gd name="connsiteX28" fmla="*/ 1390099 w 1390099"/>
                <a:gd name="connsiteY28" fmla="*/ 68712 h 819260"/>
                <a:gd name="connsiteX29" fmla="*/ 1347815 w 1390099"/>
                <a:gd name="connsiteY29" fmla="*/ 105711 h 819260"/>
                <a:gd name="connsiteX30" fmla="*/ 1289674 w 1390099"/>
                <a:gd name="connsiteY30" fmla="*/ 142710 h 819260"/>
                <a:gd name="connsiteX31" fmla="*/ 1242104 w 1390099"/>
                <a:gd name="connsiteY31" fmla="*/ 163852 h 819260"/>
                <a:gd name="connsiteX32" fmla="*/ 1168106 w 1390099"/>
                <a:gd name="connsiteY32" fmla="*/ 174423 h 819260"/>
                <a:gd name="connsiteX33" fmla="*/ 1051824 w 1390099"/>
                <a:gd name="connsiteY33" fmla="*/ 153281 h 819260"/>
                <a:gd name="connsiteX34" fmla="*/ 930257 w 1390099"/>
                <a:gd name="connsiteY34" fmla="*/ 142710 h 819260"/>
                <a:gd name="connsiteX35" fmla="*/ 1005535 w 1390099"/>
                <a:gd name="connsiteY35" fmla="*/ 164898 h 819260"/>
                <a:gd name="connsiteX36" fmla="*/ 1162821 w 1390099"/>
                <a:gd name="connsiteY36" fmla="*/ 200851 h 819260"/>
                <a:gd name="connsiteX37" fmla="*/ 1215676 w 1390099"/>
                <a:gd name="connsiteY37" fmla="*/ 221993 h 819260"/>
                <a:gd name="connsiteX38" fmla="*/ 1197177 w 1390099"/>
                <a:gd name="connsiteY38" fmla="*/ 243135 h 819260"/>
                <a:gd name="connsiteX39" fmla="*/ 1067681 w 1390099"/>
                <a:gd name="connsiteY39" fmla="*/ 245778 h 819260"/>
                <a:gd name="connsiteX40" fmla="*/ 980469 w 1390099"/>
                <a:gd name="connsiteY40" fmla="*/ 266920 h 819260"/>
                <a:gd name="connsiteX41" fmla="*/ 933173 w 1390099"/>
                <a:gd name="connsiteY41" fmla="*/ 306563 h 819260"/>
                <a:gd name="connsiteX42" fmla="*/ 843046 w 1390099"/>
                <a:gd name="connsiteY42" fmla="*/ 367346 h 819260"/>
                <a:gd name="connsiteX43" fmla="*/ 711180 w 1390099"/>
                <a:gd name="connsiteY43" fmla="*/ 433414 h 819260"/>
                <a:gd name="connsiteX44" fmla="*/ 660694 w 1390099"/>
                <a:gd name="connsiteY44" fmla="*/ 443986 h 819260"/>
                <a:gd name="connsiteX45" fmla="*/ 539400 w 1390099"/>
                <a:gd name="connsiteY45" fmla="*/ 554983 h 819260"/>
                <a:gd name="connsiteX46" fmla="*/ 610480 w 1390099"/>
                <a:gd name="connsiteY46" fmla="*/ 570839 h 819260"/>
                <a:gd name="connsiteX0" fmla="*/ 610480 w 1390099"/>
                <a:gd name="connsiteY0" fmla="*/ 570839 h 819260"/>
                <a:gd name="connsiteX1" fmla="*/ 525911 w 1390099"/>
                <a:gd name="connsiteY1" fmla="*/ 642194 h 819260"/>
                <a:gd name="connsiteX2" fmla="*/ 565554 w 1390099"/>
                <a:gd name="connsiteY2" fmla="*/ 634266 h 819260"/>
                <a:gd name="connsiteX3" fmla="*/ 314751 w 1390099"/>
                <a:gd name="connsiteY3" fmla="*/ 707218 h 819260"/>
                <a:gd name="connsiteX4" fmla="*/ 79283 w 1390099"/>
                <a:gd name="connsiteY4" fmla="*/ 798118 h 819260"/>
                <a:gd name="connsiteX5" fmla="*/ 36999 w 1390099"/>
                <a:gd name="connsiteY5" fmla="*/ 819260 h 819260"/>
                <a:gd name="connsiteX6" fmla="*/ 31713 w 1390099"/>
                <a:gd name="connsiteY6" fmla="*/ 782262 h 819260"/>
                <a:gd name="connsiteX7" fmla="*/ 8091 w 1390099"/>
                <a:gd name="connsiteY7" fmla="*/ 775030 h 819260"/>
                <a:gd name="connsiteX8" fmla="*/ 0 w 1390099"/>
                <a:gd name="connsiteY8" fmla="*/ 729406 h 819260"/>
                <a:gd name="connsiteX9" fmla="*/ 52855 w 1390099"/>
                <a:gd name="connsiteY9" fmla="*/ 660694 h 819260"/>
                <a:gd name="connsiteX10" fmla="*/ 142710 w 1390099"/>
                <a:gd name="connsiteY10" fmla="*/ 544412 h 819260"/>
                <a:gd name="connsiteX11" fmla="*/ 200851 w 1390099"/>
                <a:gd name="connsiteY11" fmla="*/ 459843 h 819260"/>
                <a:gd name="connsiteX12" fmla="*/ 237850 w 1390099"/>
                <a:gd name="connsiteY12" fmla="*/ 428130 h 819260"/>
                <a:gd name="connsiteX13" fmla="*/ 295991 w 1390099"/>
                <a:gd name="connsiteY13" fmla="*/ 380560 h 819260"/>
                <a:gd name="connsiteX14" fmla="*/ 354132 w 1390099"/>
                <a:gd name="connsiteY14" fmla="*/ 359418 h 819260"/>
                <a:gd name="connsiteX15" fmla="*/ 385845 w 1390099"/>
                <a:gd name="connsiteY15" fmla="*/ 359418 h 819260"/>
                <a:gd name="connsiteX16" fmla="*/ 385845 w 1390099"/>
                <a:gd name="connsiteY16" fmla="*/ 359418 h 819260"/>
                <a:gd name="connsiteX17" fmla="*/ 459843 w 1390099"/>
                <a:gd name="connsiteY17" fmla="*/ 285420 h 819260"/>
                <a:gd name="connsiteX18" fmla="*/ 539126 w 1390099"/>
                <a:gd name="connsiteY18" fmla="*/ 243136 h 819260"/>
                <a:gd name="connsiteX19" fmla="*/ 782261 w 1390099"/>
                <a:gd name="connsiteY19" fmla="*/ 163852 h 819260"/>
                <a:gd name="connsiteX20" fmla="*/ 887972 w 1390099"/>
                <a:gd name="connsiteY20" fmla="*/ 142710 h 819260"/>
                <a:gd name="connsiteX21" fmla="*/ 919686 w 1390099"/>
                <a:gd name="connsiteY21" fmla="*/ 121568 h 819260"/>
                <a:gd name="connsiteX22" fmla="*/ 1009540 w 1390099"/>
                <a:gd name="connsiteY22" fmla="*/ 68712 h 819260"/>
                <a:gd name="connsiteX23" fmla="*/ 1115251 w 1390099"/>
                <a:gd name="connsiteY23" fmla="*/ 31714 h 819260"/>
                <a:gd name="connsiteX24" fmla="*/ 1279103 w 1390099"/>
                <a:gd name="connsiteY24" fmla="*/ 0 h 819260"/>
                <a:gd name="connsiteX25" fmla="*/ 1347815 w 1390099"/>
                <a:gd name="connsiteY25" fmla="*/ 10571 h 819260"/>
                <a:gd name="connsiteX26" fmla="*/ 1347815 w 1390099"/>
                <a:gd name="connsiteY26" fmla="*/ 10571 h 819260"/>
                <a:gd name="connsiteX27" fmla="*/ 1390099 w 1390099"/>
                <a:gd name="connsiteY27" fmla="*/ 36999 h 819260"/>
                <a:gd name="connsiteX28" fmla="*/ 1390099 w 1390099"/>
                <a:gd name="connsiteY28" fmla="*/ 68712 h 819260"/>
                <a:gd name="connsiteX29" fmla="*/ 1347815 w 1390099"/>
                <a:gd name="connsiteY29" fmla="*/ 105711 h 819260"/>
                <a:gd name="connsiteX30" fmla="*/ 1289674 w 1390099"/>
                <a:gd name="connsiteY30" fmla="*/ 142710 h 819260"/>
                <a:gd name="connsiteX31" fmla="*/ 1242104 w 1390099"/>
                <a:gd name="connsiteY31" fmla="*/ 163852 h 819260"/>
                <a:gd name="connsiteX32" fmla="*/ 1168106 w 1390099"/>
                <a:gd name="connsiteY32" fmla="*/ 174423 h 819260"/>
                <a:gd name="connsiteX33" fmla="*/ 1051824 w 1390099"/>
                <a:gd name="connsiteY33" fmla="*/ 153281 h 819260"/>
                <a:gd name="connsiteX34" fmla="*/ 930257 w 1390099"/>
                <a:gd name="connsiteY34" fmla="*/ 142710 h 819260"/>
                <a:gd name="connsiteX35" fmla="*/ 1005535 w 1390099"/>
                <a:gd name="connsiteY35" fmla="*/ 164898 h 819260"/>
                <a:gd name="connsiteX36" fmla="*/ 1162821 w 1390099"/>
                <a:gd name="connsiteY36" fmla="*/ 200851 h 819260"/>
                <a:gd name="connsiteX37" fmla="*/ 1215676 w 1390099"/>
                <a:gd name="connsiteY37" fmla="*/ 221993 h 819260"/>
                <a:gd name="connsiteX38" fmla="*/ 1115250 w 1390099"/>
                <a:gd name="connsiteY38" fmla="*/ 245778 h 819260"/>
                <a:gd name="connsiteX39" fmla="*/ 1067681 w 1390099"/>
                <a:gd name="connsiteY39" fmla="*/ 245778 h 819260"/>
                <a:gd name="connsiteX40" fmla="*/ 980469 w 1390099"/>
                <a:gd name="connsiteY40" fmla="*/ 266920 h 819260"/>
                <a:gd name="connsiteX41" fmla="*/ 933173 w 1390099"/>
                <a:gd name="connsiteY41" fmla="*/ 306563 h 819260"/>
                <a:gd name="connsiteX42" fmla="*/ 843046 w 1390099"/>
                <a:gd name="connsiteY42" fmla="*/ 367346 h 819260"/>
                <a:gd name="connsiteX43" fmla="*/ 711180 w 1390099"/>
                <a:gd name="connsiteY43" fmla="*/ 433414 h 819260"/>
                <a:gd name="connsiteX44" fmla="*/ 660694 w 1390099"/>
                <a:gd name="connsiteY44" fmla="*/ 443986 h 819260"/>
                <a:gd name="connsiteX45" fmla="*/ 539400 w 1390099"/>
                <a:gd name="connsiteY45" fmla="*/ 554983 h 819260"/>
                <a:gd name="connsiteX46" fmla="*/ 610480 w 1390099"/>
                <a:gd name="connsiteY46" fmla="*/ 570839 h 819260"/>
                <a:gd name="connsiteX0" fmla="*/ 610480 w 1390099"/>
                <a:gd name="connsiteY0" fmla="*/ 570839 h 819260"/>
                <a:gd name="connsiteX1" fmla="*/ 525911 w 1390099"/>
                <a:gd name="connsiteY1" fmla="*/ 642194 h 819260"/>
                <a:gd name="connsiteX2" fmla="*/ 565554 w 1390099"/>
                <a:gd name="connsiteY2" fmla="*/ 634266 h 819260"/>
                <a:gd name="connsiteX3" fmla="*/ 314751 w 1390099"/>
                <a:gd name="connsiteY3" fmla="*/ 707218 h 819260"/>
                <a:gd name="connsiteX4" fmla="*/ 79283 w 1390099"/>
                <a:gd name="connsiteY4" fmla="*/ 798118 h 819260"/>
                <a:gd name="connsiteX5" fmla="*/ 36999 w 1390099"/>
                <a:gd name="connsiteY5" fmla="*/ 819260 h 819260"/>
                <a:gd name="connsiteX6" fmla="*/ 31713 w 1390099"/>
                <a:gd name="connsiteY6" fmla="*/ 782262 h 819260"/>
                <a:gd name="connsiteX7" fmla="*/ 8091 w 1390099"/>
                <a:gd name="connsiteY7" fmla="*/ 775030 h 819260"/>
                <a:gd name="connsiteX8" fmla="*/ 0 w 1390099"/>
                <a:gd name="connsiteY8" fmla="*/ 729406 h 819260"/>
                <a:gd name="connsiteX9" fmla="*/ 52855 w 1390099"/>
                <a:gd name="connsiteY9" fmla="*/ 660694 h 819260"/>
                <a:gd name="connsiteX10" fmla="*/ 142710 w 1390099"/>
                <a:gd name="connsiteY10" fmla="*/ 544412 h 819260"/>
                <a:gd name="connsiteX11" fmla="*/ 200851 w 1390099"/>
                <a:gd name="connsiteY11" fmla="*/ 459843 h 819260"/>
                <a:gd name="connsiteX12" fmla="*/ 237850 w 1390099"/>
                <a:gd name="connsiteY12" fmla="*/ 428130 h 819260"/>
                <a:gd name="connsiteX13" fmla="*/ 295991 w 1390099"/>
                <a:gd name="connsiteY13" fmla="*/ 380560 h 819260"/>
                <a:gd name="connsiteX14" fmla="*/ 354132 w 1390099"/>
                <a:gd name="connsiteY14" fmla="*/ 359418 h 819260"/>
                <a:gd name="connsiteX15" fmla="*/ 385845 w 1390099"/>
                <a:gd name="connsiteY15" fmla="*/ 359418 h 819260"/>
                <a:gd name="connsiteX16" fmla="*/ 385845 w 1390099"/>
                <a:gd name="connsiteY16" fmla="*/ 359418 h 819260"/>
                <a:gd name="connsiteX17" fmla="*/ 459843 w 1390099"/>
                <a:gd name="connsiteY17" fmla="*/ 285420 h 819260"/>
                <a:gd name="connsiteX18" fmla="*/ 539126 w 1390099"/>
                <a:gd name="connsiteY18" fmla="*/ 243136 h 819260"/>
                <a:gd name="connsiteX19" fmla="*/ 782261 w 1390099"/>
                <a:gd name="connsiteY19" fmla="*/ 163852 h 819260"/>
                <a:gd name="connsiteX20" fmla="*/ 887972 w 1390099"/>
                <a:gd name="connsiteY20" fmla="*/ 142710 h 819260"/>
                <a:gd name="connsiteX21" fmla="*/ 919686 w 1390099"/>
                <a:gd name="connsiteY21" fmla="*/ 121568 h 819260"/>
                <a:gd name="connsiteX22" fmla="*/ 1009540 w 1390099"/>
                <a:gd name="connsiteY22" fmla="*/ 68712 h 819260"/>
                <a:gd name="connsiteX23" fmla="*/ 1115251 w 1390099"/>
                <a:gd name="connsiteY23" fmla="*/ 31714 h 819260"/>
                <a:gd name="connsiteX24" fmla="*/ 1279103 w 1390099"/>
                <a:gd name="connsiteY24" fmla="*/ 0 h 819260"/>
                <a:gd name="connsiteX25" fmla="*/ 1347815 w 1390099"/>
                <a:gd name="connsiteY25" fmla="*/ 10571 h 819260"/>
                <a:gd name="connsiteX26" fmla="*/ 1347815 w 1390099"/>
                <a:gd name="connsiteY26" fmla="*/ 10571 h 819260"/>
                <a:gd name="connsiteX27" fmla="*/ 1390099 w 1390099"/>
                <a:gd name="connsiteY27" fmla="*/ 36999 h 819260"/>
                <a:gd name="connsiteX28" fmla="*/ 1390099 w 1390099"/>
                <a:gd name="connsiteY28" fmla="*/ 68712 h 819260"/>
                <a:gd name="connsiteX29" fmla="*/ 1347815 w 1390099"/>
                <a:gd name="connsiteY29" fmla="*/ 105711 h 819260"/>
                <a:gd name="connsiteX30" fmla="*/ 1289674 w 1390099"/>
                <a:gd name="connsiteY30" fmla="*/ 142710 h 819260"/>
                <a:gd name="connsiteX31" fmla="*/ 1242104 w 1390099"/>
                <a:gd name="connsiteY31" fmla="*/ 163852 h 819260"/>
                <a:gd name="connsiteX32" fmla="*/ 1168106 w 1390099"/>
                <a:gd name="connsiteY32" fmla="*/ 174423 h 819260"/>
                <a:gd name="connsiteX33" fmla="*/ 1051824 w 1390099"/>
                <a:gd name="connsiteY33" fmla="*/ 153281 h 819260"/>
                <a:gd name="connsiteX34" fmla="*/ 930257 w 1390099"/>
                <a:gd name="connsiteY34" fmla="*/ 142710 h 819260"/>
                <a:gd name="connsiteX35" fmla="*/ 1005535 w 1390099"/>
                <a:gd name="connsiteY35" fmla="*/ 164898 h 819260"/>
                <a:gd name="connsiteX36" fmla="*/ 1162821 w 1390099"/>
                <a:gd name="connsiteY36" fmla="*/ 200851 h 819260"/>
                <a:gd name="connsiteX37" fmla="*/ 1133750 w 1390099"/>
                <a:gd name="connsiteY37" fmla="*/ 214065 h 819260"/>
                <a:gd name="connsiteX38" fmla="*/ 1115250 w 1390099"/>
                <a:gd name="connsiteY38" fmla="*/ 245778 h 819260"/>
                <a:gd name="connsiteX39" fmla="*/ 1067681 w 1390099"/>
                <a:gd name="connsiteY39" fmla="*/ 245778 h 819260"/>
                <a:gd name="connsiteX40" fmla="*/ 980469 w 1390099"/>
                <a:gd name="connsiteY40" fmla="*/ 266920 h 819260"/>
                <a:gd name="connsiteX41" fmla="*/ 933173 w 1390099"/>
                <a:gd name="connsiteY41" fmla="*/ 306563 h 819260"/>
                <a:gd name="connsiteX42" fmla="*/ 843046 w 1390099"/>
                <a:gd name="connsiteY42" fmla="*/ 367346 h 819260"/>
                <a:gd name="connsiteX43" fmla="*/ 711180 w 1390099"/>
                <a:gd name="connsiteY43" fmla="*/ 433414 h 819260"/>
                <a:gd name="connsiteX44" fmla="*/ 660694 w 1390099"/>
                <a:gd name="connsiteY44" fmla="*/ 443986 h 819260"/>
                <a:gd name="connsiteX45" fmla="*/ 539400 w 1390099"/>
                <a:gd name="connsiteY45" fmla="*/ 554983 h 819260"/>
                <a:gd name="connsiteX46" fmla="*/ 610480 w 1390099"/>
                <a:gd name="connsiteY46" fmla="*/ 570839 h 819260"/>
                <a:gd name="connsiteX0" fmla="*/ 610480 w 1390099"/>
                <a:gd name="connsiteY0" fmla="*/ 570839 h 819260"/>
                <a:gd name="connsiteX1" fmla="*/ 525911 w 1390099"/>
                <a:gd name="connsiteY1" fmla="*/ 642194 h 819260"/>
                <a:gd name="connsiteX2" fmla="*/ 565554 w 1390099"/>
                <a:gd name="connsiteY2" fmla="*/ 634266 h 819260"/>
                <a:gd name="connsiteX3" fmla="*/ 314751 w 1390099"/>
                <a:gd name="connsiteY3" fmla="*/ 707218 h 819260"/>
                <a:gd name="connsiteX4" fmla="*/ 79283 w 1390099"/>
                <a:gd name="connsiteY4" fmla="*/ 798118 h 819260"/>
                <a:gd name="connsiteX5" fmla="*/ 36999 w 1390099"/>
                <a:gd name="connsiteY5" fmla="*/ 819260 h 819260"/>
                <a:gd name="connsiteX6" fmla="*/ 31713 w 1390099"/>
                <a:gd name="connsiteY6" fmla="*/ 782262 h 819260"/>
                <a:gd name="connsiteX7" fmla="*/ 8091 w 1390099"/>
                <a:gd name="connsiteY7" fmla="*/ 775030 h 819260"/>
                <a:gd name="connsiteX8" fmla="*/ 0 w 1390099"/>
                <a:gd name="connsiteY8" fmla="*/ 729406 h 819260"/>
                <a:gd name="connsiteX9" fmla="*/ 52855 w 1390099"/>
                <a:gd name="connsiteY9" fmla="*/ 660694 h 819260"/>
                <a:gd name="connsiteX10" fmla="*/ 142710 w 1390099"/>
                <a:gd name="connsiteY10" fmla="*/ 544412 h 819260"/>
                <a:gd name="connsiteX11" fmla="*/ 200851 w 1390099"/>
                <a:gd name="connsiteY11" fmla="*/ 459843 h 819260"/>
                <a:gd name="connsiteX12" fmla="*/ 237850 w 1390099"/>
                <a:gd name="connsiteY12" fmla="*/ 428130 h 819260"/>
                <a:gd name="connsiteX13" fmla="*/ 295991 w 1390099"/>
                <a:gd name="connsiteY13" fmla="*/ 380560 h 819260"/>
                <a:gd name="connsiteX14" fmla="*/ 354132 w 1390099"/>
                <a:gd name="connsiteY14" fmla="*/ 359418 h 819260"/>
                <a:gd name="connsiteX15" fmla="*/ 385845 w 1390099"/>
                <a:gd name="connsiteY15" fmla="*/ 359418 h 819260"/>
                <a:gd name="connsiteX16" fmla="*/ 385845 w 1390099"/>
                <a:gd name="connsiteY16" fmla="*/ 359418 h 819260"/>
                <a:gd name="connsiteX17" fmla="*/ 459843 w 1390099"/>
                <a:gd name="connsiteY17" fmla="*/ 285420 h 819260"/>
                <a:gd name="connsiteX18" fmla="*/ 539126 w 1390099"/>
                <a:gd name="connsiteY18" fmla="*/ 243136 h 819260"/>
                <a:gd name="connsiteX19" fmla="*/ 782261 w 1390099"/>
                <a:gd name="connsiteY19" fmla="*/ 163852 h 819260"/>
                <a:gd name="connsiteX20" fmla="*/ 887972 w 1390099"/>
                <a:gd name="connsiteY20" fmla="*/ 142710 h 819260"/>
                <a:gd name="connsiteX21" fmla="*/ 919686 w 1390099"/>
                <a:gd name="connsiteY21" fmla="*/ 121568 h 819260"/>
                <a:gd name="connsiteX22" fmla="*/ 1009540 w 1390099"/>
                <a:gd name="connsiteY22" fmla="*/ 68712 h 819260"/>
                <a:gd name="connsiteX23" fmla="*/ 1115251 w 1390099"/>
                <a:gd name="connsiteY23" fmla="*/ 31714 h 819260"/>
                <a:gd name="connsiteX24" fmla="*/ 1279103 w 1390099"/>
                <a:gd name="connsiteY24" fmla="*/ 0 h 819260"/>
                <a:gd name="connsiteX25" fmla="*/ 1347815 w 1390099"/>
                <a:gd name="connsiteY25" fmla="*/ 10571 h 819260"/>
                <a:gd name="connsiteX26" fmla="*/ 1347815 w 1390099"/>
                <a:gd name="connsiteY26" fmla="*/ 10571 h 819260"/>
                <a:gd name="connsiteX27" fmla="*/ 1390099 w 1390099"/>
                <a:gd name="connsiteY27" fmla="*/ 36999 h 819260"/>
                <a:gd name="connsiteX28" fmla="*/ 1390099 w 1390099"/>
                <a:gd name="connsiteY28" fmla="*/ 68712 h 819260"/>
                <a:gd name="connsiteX29" fmla="*/ 1347815 w 1390099"/>
                <a:gd name="connsiteY29" fmla="*/ 105711 h 819260"/>
                <a:gd name="connsiteX30" fmla="*/ 1289674 w 1390099"/>
                <a:gd name="connsiteY30" fmla="*/ 142710 h 819260"/>
                <a:gd name="connsiteX31" fmla="*/ 1242104 w 1390099"/>
                <a:gd name="connsiteY31" fmla="*/ 163852 h 819260"/>
                <a:gd name="connsiteX32" fmla="*/ 1168106 w 1390099"/>
                <a:gd name="connsiteY32" fmla="*/ 174423 h 819260"/>
                <a:gd name="connsiteX33" fmla="*/ 1051824 w 1390099"/>
                <a:gd name="connsiteY33" fmla="*/ 153281 h 819260"/>
                <a:gd name="connsiteX34" fmla="*/ 930257 w 1390099"/>
                <a:gd name="connsiteY34" fmla="*/ 142710 h 819260"/>
                <a:gd name="connsiteX35" fmla="*/ 1005535 w 1390099"/>
                <a:gd name="connsiteY35" fmla="*/ 164898 h 819260"/>
                <a:gd name="connsiteX36" fmla="*/ 1112608 w 1390099"/>
                <a:gd name="connsiteY36" fmla="*/ 187637 h 819260"/>
                <a:gd name="connsiteX37" fmla="*/ 1133750 w 1390099"/>
                <a:gd name="connsiteY37" fmla="*/ 214065 h 819260"/>
                <a:gd name="connsiteX38" fmla="*/ 1115250 w 1390099"/>
                <a:gd name="connsiteY38" fmla="*/ 245778 h 819260"/>
                <a:gd name="connsiteX39" fmla="*/ 1067681 w 1390099"/>
                <a:gd name="connsiteY39" fmla="*/ 245778 h 819260"/>
                <a:gd name="connsiteX40" fmla="*/ 980469 w 1390099"/>
                <a:gd name="connsiteY40" fmla="*/ 266920 h 819260"/>
                <a:gd name="connsiteX41" fmla="*/ 933173 w 1390099"/>
                <a:gd name="connsiteY41" fmla="*/ 306563 h 819260"/>
                <a:gd name="connsiteX42" fmla="*/ 843046 w 1390099"/>
                <a:gd name="connsiteY42" fmla="*/ 367346 h 819260"/>
                <a:gd name="connsiteX43" fmla="*/ 711180 w 1390099"/>
                <a:gd name="connsiteY43" fmla="*/ 433414 h 819260"/>
                <a:gd name="connsiteX44" fmla="*/ 660694 w 1390099"/>
                <a:gd name="connsiteY44" fmla="*/ 443986 h 819260"/>
                <a:gd name="connsiteX45" fmla="*/ 539400 w 1390099"/>
                <a:gd name="connsiteY45" fmla="*/ 554983 h 819260"/>
                <a:gd name="connsiteX46" fmla="*/ 610480 w 1390099"/>
                <a:gd name="connsiteY46" fmla="*/ 570839 h 819260"/>
                <a:gd name="connsiteX0" fmla="*/ 610480 w 1390099"/>
                <a:gd name="connsiteY0" fmla="*/ 570839 h 819260"/>
                <a:gd name="connsiteX1" fmla="*/ 525911 w 1390099"/>
                <a:gd name="connsiteY1" fmla="*/ 642194 h 819260"/>
                <a:gd name="connsiteX2" fmla="*/ 565554 w 1390099"/>
                <a:gd name="connsiteY2" fmla="*/ 634266 h 819260"/>
                <a:gd name="connsiteX3" fmla="*/ 314751 w 1390099"/>
                <a:gd name="connsiteY3" fmla="*/ 707218 h 819260"/>
                <a:gd name="connsiteX4" fmla="*/ 79283 w 1390099"/>
                <a:gd name="connsiteY4" fmla="*/ 798118 h 819260"/>
                <a:gd name="connsiteX5" fmla="*/ 36999 w 1390099"/>
                <a:gd name="connsiteY5" fmla="*/ 819260 h 819260"/>
                <a:gd name="connsiteX6" fmla="*/ 31713 w 1390099"/>
                <a:gd name="connsiteY6" fmla="*/ 782262 h 819260"/>
                <a:gd name="connsiteX7" fmla="*/ 8091 w 1390099"/>
                <a:gd name="connsiteY7" fmla="*/ 775030 h 819260"/>
                <a:gd name="connsiteX8" fmla="*/ 0 w 1390099"/>
                <a:gd name="connsiteY8" fmla="*/ 729406 h 819260"/>
                <a:gd name="connsiteX9" fmla="*/ 52855 w 1390099"/>
                <a:gd name="connsiteY9" fmla="*/ 660694 h 819260"/>
                <a:gd name="connsiteX10" fmla="*/ 142710 w 1390099"/>
                <a:gd name="connsiteY10" fmla="*/ 544412 h 819260"/>
                <a:gd name="connsiteX11" fmla="*/ 200851 w 1390099"/>
                <a:gd name="connsiteY11" fmla="*/ 459843 h 819260"/>
                <a:gd name="connsiteX12" fmla="*/ 237850 w 1390099"/>
                <a:gd name="connsiteY12" fmla="*/ 428130 h 819260"/>
                <a:gd name="connsiteX13" fmla="*/ 295991 w 1390099"/>
                <a:gd name="connsiteY13" fmla="*/ 380560 h 819260"/>
                <a:gd name="connsiteX14" fmla="*/ 354132 w 1390099"/>
                <a:gd name="connsiteY14" fmla="*/ 359418 h 819260"/>
                <a:gd name="connsiteX15" fmla="*/ 385845 w 1390099"/>
                <a:gd name="connsiteY15" fmla="*/ 359418 h 819260"/>
                <a:gd name="connsiteX16" fmla="*/ 385845 w 1390099"/>
                <a:gd name="connsiteY16" fmla="*/ 359418 h 819260"/>
                <a:gd name="connsiteX17" fmla="*/ 459843 w 1390099"/>
                <a:gd name="connsiteY17" fmla="*/ 285420 h 819260"/>
                <a:gd name="connsiteX18" fmla="*/ 539126 w 1390099"/>
                <a:gd name="connsiteY18" fmla="*/ 243136 h 819260"/>
                <a:gd name="connsiteX19" fmla="*/ 782261 w 1390099"/>
                <a:gd name="connsiteY19" fmla="*/ 163852 h 819260"/>
                <a:gd name="connsiteX20" fmla="*/ 887972 w 1390099"/>
                <a:gd name="connsiteY20" fmla="*/ 142710 h 819260"/>
                <a:gd name="connsiteX21" fmla="*/ 919686 w 1390099"/>
                <a:gd name="connsiteY21" fmla="*/ 121568 h 819260"/>
                <a:gd name="connsiteX22" fmla="*/ 1009540 w 1390099"/>
                <a:gd name="connsiteY22" fmla="*/ 68712 h 819260"/>
                <a:gd name="connsiteX23" fmla="*/ 1115251 w 1390099"/>
                <a:gd name="connsiteY23" fmla="*/ 31714 h 819260"/>
                <a:gd name="connsiteX24" fmla="*/ 1279103 w 1390099"/>
                <a:gd name="connsiteY24" fmla="*/ 0 h 819260"/>
                <a:gd name="connsiteX25" fmla="*/ 1347815 w 1390099"/>
                <a:gd name="connsiteY25" fmla="*/ 10571 h 819260"/>
                <a:gd name="connsiteX26" fmla="*/ 1347815 w 1390099"/>
                <a:gd name="connsiteY26" fmla="*/ 10571 h 819260"/>
                <a:gd name="connsiteX27" fmla="*/ 1390099 w 1390099"/>
                <a:gd name="connsiteY27" fmla="*/ 36999 h 819260"/>
                <a:gd name="connsiteX28" fmla="*/ 1390099 w 1390099"/>
                <a:gd name="connsiteY28" fmla="*/ 68712 h 819260"/>
                <a:gd name="connsiteX29" fmla="*/ 1347815 w 1390099"/>
                <a:gd name="connsiteY29" fmla="*/ 105711 h 819260"/>
                <a:gd name="connsiteX30" fmla="*/ 1289674 w 1390099"/>
                <a:gd name="connsiteY30" fmla="*/ 142710 h 819260"/>
                <a:gd name="connsiteX31" fmla="*/ 1242104 w 1390099"/>
                <a:gd name="connsiteY31" fmla="*/ 163852 h 819260"/>
                <a:gd name="connsiteX32" fmla="*/ 1168106 w 1390099"/>
                <a:gd name="connsiteY32" fmla="*/ 174423 h 819260"/>
                <a:gd name="connsiteX33" fmla="*/ 1051824 w 1390099"/>
                <a:gd name="connsiteY33" fmla="*/ 153281 h 819260"/>
                <a:gd name="connsiteX34" fmla="*/ 930257 w 1390099"/>
                <a:gd name="connsiteY34" fmla="*/ 142710 h 819260"/>
                <a:gd name="connsiteX35" fmla="*/ 1005535 w 1390099"/>
                <a:gd name="connsiteY35" fmla="*/ 164898 h 819260"/>
                <a:gd name="connsiteX36" fmla="*/ 1112608 w 1390099"/>
                <a:gd name="connsiteY36" fmla="*/ 187637 h 819260"/>
                <a:gd name="connsiteX37" fmla="*/ 1133750 w 1390099"/>
                <a:gd name="connsiteY37" fmla="*/ 214065 h 819260"/>
                <a:gd name="connsiteX38" fmla="*/ 1107322 w 1390099"/>
                <a:gd name="connsiteY38" fmla="*/ 261634 h 819260"/>
                <a:gd name="connsiteX39" fmla="*/ 1067681 w 1390099"/>
                <a:gd name="connsiteY39" fmla="*/ 245778 h 819260"/>
                <a:gd name="connsiteX40" fmla="*/ 980469 w 1390099"/>
                <a:gd name="connsiteY40" fmla="*/ 266920 h 819260"/>
                <a:gd name="connsiteX41" fmla="*/ 933173 w 1390099"/>
                <a:gd name="connsiteY41" fmla="*/ 306563 h 819260"/>
                <a:gd name="connsiteX42" fmla="*/ 843046 w 1390099"/>
                <a:gd name="connsiteY42" fmla="*/ 367346 h 819260"/>
                <a:gd name="connsiteX43" fmla="*/ 711180 w 1390099"/>
                <a:gd name="connsiteY43" fmla="*/ 433414 h 819260"/>
                <a:gd name="connsiteX44" fmla="*/ 660694 w 1390099"/>
                <a:gd name="connsiteY44" fmla="*/ 443986 h 819260"/>
                <a:gd name="connsiteX45" fmla="*/ 539400 w 1390099"/>
                <a:gd name="connsiteY45" fmla="*/ 554983 h 819260"/>
                <a:gd name="connsiteX46" fmla="*/ 610480 w 1390099"/>
                <a:gd name="connsiteY46" fmla="*/ 570839 h 819260"/>
                <a:gd name="connsiteX0" fmla="*/ 610480 w 1390099"/>
                <a:gd name="connsiteY0" fmla="*/ 570839 h 819260"/>
                <a:gd name="connsiteX1" fmla="*/ 525911 w 1390099"/>
                <a:gd name="connsiteY1" fmla="*/ 642194 h 819260"/>
                <a:gd name="connsiteX2" fmla="*/ 565554 w 1390099"/>
                <a:gd name="connsiteY2" fmla="*/ 634266 h 819260"/>
                <a:gd name="connsiteX3" fmla="*/ 314751 w 1390099"/>
                <a:gd name="connsiteY3" fmla="*/ 707218 h 819260"/>
                <a:gd name="connsiteX4" fmla="*/ 79283 w 1390099"/>
                <a:gd name="connsiteY4" fmla="*/ 798118 h 819260"/>
                <a:gd name="connsiteX5" fmla="*/ 36999 w 1390099"/>
                <a:gd name="connsiteY5" fmla="*/ 819260 h 819260"/>
                <a:gd name="connsiteX6" fmla="*/ 31713 w 1390099"/>
                <a:gd name="connsiteY6" fmla="*/ 782262 h 819260"/>
                <a:gd name="connsiteX7" fmla="*/ 8091 w 1390099"/>
                <a:gd name="connsiteY7" fmla="*/ 775030 h 819260"/>
                <a:gd name="connsiteX8" fmla="*/ 0 w 1390099"/>
                <a:gd name="connsiteY8" fmla="*/ 729406 h 819260"/>
                <a:gd name="connsiteX9" fmla="*/ 52855 w 1390099"/>
                <a:gd name="connsiteY9" fmla="*/ 660694 h 819260"/>
                <a:gd name="connsiteX10" fmla="*/ 142710 w 1390099"/>
                <a:gd name="connsiteY10" fmla="*/ 544412 h 819260"/>
                <a:gd name="connsiteX11" fmla="*/ 200851 w 1390099"/>
                <a:gd name="connsiteY11" fmla="*/ 459843 h 819260"/>
                <a:gd name="connsiteX12" fmla="*/ 237850 w 1390099"/>
                <a:gd name="connsiteY12" fmla="*/ 428130 h 819260"/>
                <a:gd name="connsiteX13" fmla="*/ 295991 w 1390099"/>
                <a:gd name="connsiteY13" fmla="*/ 380560 h 819260"/>
                <a:gd name="connsiteX14" fmla="*/ 354132 w 1390099"/>
                <a:gd name="connsiteY14" fmla="*/ 359418 h 819260"/>
                <a:gd name="connsiteX15" fmla="*/ 385845 w 1390099"/>
                <a:gd name="connsiteY15" fmla="*/ 359418 h 819260"/>
                <a:gd name="connsiteX16" fmla="*/ 385845 w 1390099"/>
                <a:gd name="connsiteY16" fmla="*/ 359418 h 819260"/>
                <a:gd name="connsiteX17" fmla="*/ 459843 w 1390099"/>
                <a:gd name="connsiteY17" fmla="*/ 285420 h 819260"/>
                <a:gd name="connsiteX18" fmla="*/ 539126 w 1390099"/>
                <a:gd name="connsiteY18" fmla="*/ 243136 h 819260"/>
                <a:gd name="connsiteX19" fmla="*/ 782261 w 1390099"/>
                <a:gd name="connsiteY19" fmla="*/ 163852 h 819260"/>
                <a:gd name="connsiteX20" fmla="*/ 887972 w 1390099"/>
                <a:gd name="connsiteY20" fmla="*/ 142710 h 819260"/>
                <a:gd name="connsiteX21" fmla="*/ 919686 w 1390099"/>
                <a:gd name="connsiteY21" fmla="*/ 121568 h 819260"/>
                <a:gd name="connsiteX22" fmla="*/ 1009540 w 1390099"/>
                <a:gd name="connsiteY22" fmla="*/ 68712 h 819260"/>
                <a:gd name="connsiteX23" fmla="*/ 1115251 w 1390099"/>
                <a:gd name="connsiteY23" fmla="*/ 31714 h 819260"/>
                <a:gd name="connsiteX24" fmla="*/ 1279103 w 1390099"/>
                <a:gd name="connsiteY24" fmla="*/ 0 h 819260"/>
                <a:gd name="connsiteX25" fmla="*/ 1347815 w 1390099"/>
                <a:gd name="connsiteY25" fmla="*/ 10571 h 819260"/>
                <a:gd name="connsiteX26" fmla="*/ 1347815 w 1390099"/>
                <a:gd name="connsiteY26" fmla="*/ 10571 h 819260"/>
                <a:gd name="connsiteX27" fmla="*/ 1390099 w 1390099"/>
                <a:gd name="connsiteY27" fmla="*/ 36999 h 819260"/>
                <a:gd name="connsiteX28" fmla="*/ 1390099 w 1390099"/>
                <a:gd name="connsiteY28" fmla="*/ 68712 h 819260"/>
                <a:gd name="connsiteX29" fmla="*/ 1347815 w 1390099"/>
                <a:gd name="connsiteY29" fmla="*/ 105711 h 819260"/>
                <a:gd name="connsiteX30" fmla="*/ 1289674 w 1390099"/>
                <a:gd name="connsiteY30" fmla="*/ 142710 h 819260"/>
                <a:gd name="connsiteX31" fmla="*/ 1242104 w 1390099"/>
                <a:gd name="connsiteY31" fmla="*/ 163852 h 819260"/>
                <a:gd name="connsiteX32" fmla="*/ 1168106 w 1390099"/>
                <a:gd name="connsiteY32" fmla="*/ 174423 h 819260"/>
                <a:gd name="connsiteX33" fmla="*/ 1051824 w 1390099"/>
                <a:gd name="connsiteY33" fmla="*/ 153281 h 819260"/>
                <a:gd name="connsiteX34" fmla="*/ 930257 w 1390099"/>
                <a:gd name="connsiteY34" fmla="*/ 142710 h 819260"/>
                <a:gd name="connsiteX35" fmla="*/ 1005535 w 1390099"/>
                <a:gd name="connsiteY35" fmla="*/ 164898 h 819260"/>
                <a:gd name="connsiteX36" fmla="*/ 1112608 w 1390099"/>
                <a:gd name="connsiteY36" fmla="*/ 187637 h 819260"/>
                <a:gd name="connsiteX37" fmla="*/ 1133750 w 1390099"/>
                <a:gd name="connsiteY37" fmla="*/ 214065 h 819260"/>
                <a:gd name="connsiteX38" fmla="*/ 1107322 w 1390099"/>
                <a:gd name="connsiteY38" fmla="*/ 261634 h 819260"/>
                <a:gd name="connsiteX39" fmla="*/ 1062395 w 1390099"/>
                <a:gd name="connsiteY39" fmla="*/ 253706 h 819260"/>
                <a:gd name="connsiteX40" fmla="*/ 980469 w 1390099"/>
                <a:gd name="connsiteY40" fmla="*/ 266920 h 819260"/>
                <a:gd name="connsiteX41" fmla="*/ 933173 w 1390099"/>
                <a:gd name="connsiteY41" fmla="*/ 306563 h 819260"/>
                <a:gd name="connsiteX42" fmla="*/ 843046 w 1390099"/>
                <a:gd name="connsiteY42" fmla="*/ 367346 h 819260"/>
                <a:gd name="connsiteX43" fmla="*/ 711180 w 1390099"/>
                <a:gd name="connsiteY43" fmla="*/ 433414 h 819260"/>
                <a:gd name="connsiteX44" fmla="*/ 660694 w 1390099"/>
                <a:gd name="connsiteY44" fmla="*/ 443986 h 819260"/>
                <a:gd name="connsiteX45" fmla="*/ 539400 w 1390099"/>
                <a:gd name="connsiteY45" fmla="*/ 554983 h 819260"/>
                <a:gd name="connsiteX46" fmla="*/ 610480 w 1390099"/>
                <a:gd name="connsiteY46" fmla="*/ 570839 h 819260"/>
                <a:gd name="connsiteX0" fmla="*/ 610480 w 1390099"/>
                <a:gd name="connsiteY0" fmla="*/ 570839 h 819260"/>
                <a:gd name="connsiteX1" fmla="*/ 525911 w 1390099"/>
                <a:gd name="connsiteY1" fmla="*/ 642194 h 819260"/>
                <a:gd name="connsiteX2" fmla="*/ 565554 w 1390099"/>
                <a:gd name="connsiteY2" fmla="*/ 634266 h 819260"/>
                <a:gd name="connsiteX3" fmla="*/ 314751 w 1390099"/>
                <a:gd name="connsiteY3" fmla="*/ 707218 h 819260"/>
                <a:gd name="connsiteX4" fmla="*/ 79283 w 1390099"/>
                <a:gd name="connsiteY4" fmla="*/ 798118 h 819260"/>
                <a:gd name="connsiteX5" fmla="*/ 36999 w 1390099"/>
                <a:gd name="connsiteY5" fmla="*/ 819260 h 819260"/>
                <a:gd name="connsiteX6" fmla="*/ 31713 w 1390099"/>
                <a:gd name="connsiteY6" fmla="*/ 782262 h 819260"/>
                <a:gd name="connsiteX7" fmla="*/ 8091 w 1390099"/>
                <a:gd name="connsiteY7" fmla="*/ 775030 h 819260"/>
                <a:gd name="connsiteX8" fmla="*/ 0 w 1390099"/>
                <a:gd name="connsiteY8" fmla="*/ 729406 h 819260"/>
                <a:gd name="connsiteX9" fmla="*/ 52855 w 1390099"/>
                <a:gd name="connsiteY9" fmla="*/ 660694 h 819260"/>
                <a:gd name="connsiteX10" fmla="*/ 142710 w 1390099"/>
                <a:gd name="connsiteY10" fmla="*/ 544412 h 819260"/>
                <a:gd name="connsiteX11" fmla="*/ 200851 w 1390099"/>
                <a:gd name="connsiteY11" fmla="*/ 459843 h 819260"/>
                <a:gd name="connsiteX12" fmla="*/ 237850 w 1390099"/>
                <a:gd name="connsiteY12" fmla="*/ 428130 h 819260"/>
                <a:gd name="connsiteX13" fmla="*/ 295991 w 1390099"/>
                <a:gd name="connsiteY13" fmla="*/ 380560 h 819260"/>
                <a:gd name="connsiteX14" fmla="*/ 354132 w 1390099"/>
                <a:gd name="connsiteY14" fmla="*/ 359418 h 819260"/>
                <a:gd name="connsiteX15" fmla="*/ 385845 w 1390099"/>
                <a:gd name="connsiteY15" fmla="*/ 359418 h 819260"/>
                <a:gd name="connsiteX16" fmla="*/ 385845 w 1390099"/>
                <a:gd name="connsiteY16" fmla="*/ 359418 h 819260"/>
                <a:gd name="connsiteX17" fmla="*/ 459843 w 1390099"/>
                <a:gd name="connsiteY17" fmla="*/ 285420 h 819260"/>
                <a:gd name="connsiteX18" fmla="*/ 539126 w 1390099"/>
                <a:gd name="connsiteY18" fmla="*/ 243136 h 819260"/>
                <a:gd name="connsiteX19" fmla="*/ 782261 w 1390099"/>
                <a:gd name="connsiteY19" fmla="*/ 163852 h 819260"/>
                <a:gd name="connsiteX20" fmla="*/ 887972 w 1390099"/>
                <a:gd name="connsiteY20" fmla="*/ 142710 h 819260"/>
                <a:gd name="connsiteX21" fmla="*/ 919686 w 1390099"/>
                <a:gd name="connsiteY21" fmla="*/ 121568 h 819260"/>
                <a:gd name="connsiteX22" fmla="*/ 1009540 w 1390099"/>
                <a:gd name="connsiteY22" fmla="*/ 68712 h 819260"/>
                <a:gd name="connsiteX23" fmla="*/ 1115251 w 1390099"/>
                <a:gd name="connsiteY23" fmla="*/ 31714 h 819260"/>
                <a:gd name="connsiteX24" fmla="*/ 1279103 w 1390099"/>
                <a:gd name="connsiteY24" fmla="*/ 0 h 819260"/>
                <a:gd name="connsiteX25" fmla="*/ 1347815 w 1390099"/>
                <a:gd name="connsiteY25" fmla="*/ 10571 h 819260"/>
                <a:gd name="connsiteX26" fmla="*/ 1347815 w 1390099"/>
                <a:gd name="connsiteY26" fmla="*/ 10571 h 819260"/>
                <a:gd name="connsiteX27" fmla="*/ 1390099 w 1390099"/>
                <a:gd name="connsiteY27" fmla="*/ 36999 h 819260"/>
                <a:gd name="connsiteX28" fmla="*/ 1390099 w 1390099"/>
                <a:gd name="connsiteY28" fmla="*/ 68712 h 819260"/>
                <a:gd name="connsiteX29" fmla="*/ 1347815 w 1390099"/>
                <a:gd name="connsiteY29" fmla="*/ 105711 h 819260"/>
                <a:gd name="connsiteX30" fmla="*/ 1289674 w 1390099"/>
                <a:gd name="connsiteY30" fmla="*/ 142710 h 819260"/>
                <a:gd name="connsiteX31" fmla="*/ 1242104 w 1390099"/>
                <a:gd name="connsiteY31" fmla="*/ 163852 h 819260"/>
                <a:gd name="connsiteX32" fmla="*/ 1168106 w 1390099"/>
                <a:gd name="connsiteY32" fmla="*/ 174423 h 819260"/>
                <a:gd name="connsiteX33" fmla="*/ 1051824 w 1390099"/>
                <a:gd name="connsiteY33" fmla="*/ 153281 h 819260"/>
                <a:gd name="connsiteX34" fmla="*/ 930257 w 1390099"/>
                <a:gd name="connsiteY34" fmla="*/ 142710 h 819260"/>
                <a:gd name="connsiteX35" fmla="*/ 1005535 w 1390099"/>
                <a:gd name="connsiteY35" fmla="*/ 164898 h 819260"/>
                <a:gd name="connsiteX36" fmla="*/ 1112608 w 1390099"/>
                <a:gd name="connsiteY36" fmla="*/ 187637 h 819260"/>
                <a:gd name="connsiteX37" fmla="*/ 1144321 w 1390099"/>
                <a:gd name="connsiteY37" fmla="*/ 219351 h 819260"/>
                <a:gd name="connsiteX38" fmla="*/ 1107322 w 1390099"/>
                <a:gd name="connsiteY38" fmla="*/ 261634 h 819260"/>
                <a:gd name="connsiteX39" fmla="*/ 1062395 w 1390099"/>
                <a:gd name="connsiteY39" fmla="*/ 253706 h 819260"/>
                <a:gd name="connsiteX40" fmla="*/ 980469 w 1390099"/>
                <a:gd name="connsiteY40" fmla="*/ 266920 h 819260"/>
                <a:gd name="connsiteX41" fmla="*/ 933173 w 1390099"/>
                <a:gd name="connsiteY41" fmla="*/ 306563 h 819260"/>
                <a:gd name="connsiteX42" fmla="*/ 843046 w 1390099"/>
                <a:gd name="connsiteY42" fmla="*/ 367346 h 819260"/>
                <a:gd name="connsiteX43" fmla="*/ 711180 w 1390099"/>
                <a:gd name="connsiteY43" fmla="*/ 433414 h 819260"/>
                <a:gd name="connsiteX44" fmla="*/ 660694 w 1390099"/>
                <a:gd name="connsiteY44" fmla="*/ 443986 h 819260"/>
                <a:gd name="connsiteX45" fmla="*/ 539400 w 1390099"/>
                <a:gd name="connsiteY45" fmla="*/ 554983 h 819260"/>
                <a:gd name="connsiteX46" fmla="*/ 610480 w 1390099"/>
                <a:gd name="connsiteY46" fmla="*/ 570839 h 819260"/>
                <a:gd name="connsiteX0" fmla="*/ 610480 w 1390099"/>
                <a:gd name="connsiteY0" fmla="*/ 570839 h 819260"/>
                <a:gd name="connsiteX1" fmla="*/ 525911 w 1390099"/>
                <a:gd name="connsiteY1" fmla="*/ 642194 h 819260"/>
                <a:gd name="connsiteX2" fmla="*/ 565554 w 1390099"/>
                <a:gd name="connsiteY2" fmla="*/ 634266 h 819260"/>
                <a:gd name="connsiteX3" fmla="*/ 314751 w 1390099"/>
                <a:gd name="connsiteY3" fmla="*/ 707218 h 819260"/>
                <a:gd name="connsiteX4" fmla="*/ 79283 w 1390099"/>
                <a:gd name="connsiteY4" fmla="*/ 798118 h 819260"/>
                <a:gd name="connsiteX5" fmla="*/ 36999 w 1390099"/>
                <a:gd name="connsiteY5" fmla="*/ 819260 h 819260"/>
                <a:gd name="connsiteX6" fmla="*/ 31713 w 1390099"/>
                <a:gd name="connsiteY6" fmla="*/ 782262 h 819260"/>
                <a:gd name="connsiteX7" fmla="*/ 8091 w 1390099"/>
                <a:gd name="connsiteY7" fmla="*/ 775030 h 819260"/>
                <a:gd name="connsiteX8" fmla="*/ 0 w 1390099"/>
                <a:gd name="connsiteY8" fmla="*/ 729406 h 819260"/>
                <a:gd name="connsiteX9" fmla="*/ 52855 w 1390099"/>
                <a:gd name="connsiteY9" fmla="*/ 660694 h 819260"/>
                <a:gd name="connsiteX10" fmla="*/ 142710 w 1390099"/>
                <a:gd name="connsiteY10" fmla="*/ 544412 h 819260"/>
                <a:gd name="connsiteX11" fmla="*/ 200851 w 1390099"/>
                <a:gd name="connsiteY11" fmla="*/ 459843 h 819260"/>
                <a:gd name="connsiteX12" fmla="*/ 237850 w 1390099"/>
                <a:gd name="connsiteY12" fmla="*/ 428130 h 819260"/>
                <a:gd name="connsiteX13" fmla="*/ 295991 w 1390099"/>
                <a:gd name="connsiteY13" fmla="*/ 380560 h 819260"/>
                <a:gd name="connsiteX14" fmla="*/ 354132 w 1390099"/>
                <a:gd name="connsiteY14" fmla="*/ 359418 h 819260"/>
                <a:gd name="connsiteX15" fmla="*/ 385845 w 1390099"/>
                <a:gd name="connsiteY15" fmla="*/ 359418 h 819260"/>
                <a:gd name="connsiteX16" fmla="*/ 385845 w 1390099"/>
                <a:gd name="connsiteY16" fmla="*/ 359418 h 819260"/>
                <a:gd name="connsiteX17" fmla="*/ 459843 w 1390099"/>
                <a:gd name="connsiteY17" fmla="*/ 285420 h 819260"/>
                <a:gd name="connsiteX18" fmla="*/ 539126 w 1390099"/>
                <a:gd name="connsiteY18" fmla="*/ 243136 h 819260"/>
                <a:gd name="connsiteX19" fmla="*/ 782261 w 1390099"/>
                <a:gd name="connsiteY19" fmla="*/ 163852 h 819260"/>
                <a:gd name="connsiteX20" fmla="*/ 887972 w 1390099"/>
                <a:gd name="connsiteY20" fmla="*/ 142710 h 819260"/>
                <a:gd name="connsiteX21" fmla="*/ 919686 w 1390099"/>
                <a:gd name="connsiteY21" fmla="*/ 121568 h 819260"/>
                <a:gd name="connsiteX22" fmla="*/ 1009540 w 1390099"/>
                <a:gd name="connsiteY22" fmla="*/ 68712 h 819260"/>
                <a:gd name="connsiteX23" fmla="*/ 1115251 w 1390099"/>
                <a:gd name="connsiteY23" fmla="*/ 31714 h 819260"/>
                <a:gd name="connsiteX24" fmla="*/ 1279103 w 1390099"/>
                <a:gd name="connsiteY24" fmla="*/ 0 h 819260"/>
                <a:gd name="connsiteX25" fmla="*/ 1347815 w 1390099"/>
                <a:gd name="connsiteY25" fmla="*/ 10571 h 819260"/>
                <a:gd name="connsiteX26" fmla="*/ 1347815 w 1390099"/>
                <a:gd name="connsiteY26" fmla="*/ 10571 h 819260"/>
                <a:gd name="connsiteX27" fmla="*/ 1390099 w 1390099"/>
                <a:gd name="connsiteY27" fmla="*/ 36999 h 819260"/>
                <a:gd name="connsiteX28" fmla="*/ 1390099 w 1390099"/>
                <a:gd name="connsiteY28" fmla="*/ 68712 h 819260"/>
                <a:gd name="connsiteX29" fmla="*/ 1347815 w 1390099"/>
                <a:gd name="connsiteY29" fmla="*/ 105711 h 819260"/>
                <a:gd name="connsiteX30" fmla="*/ 1289674 w 1390099"/>
                <a:gd name="connsiteY30" fmla="*/ 142710 h 819260"/>
                <a:gd name="connsiteX31" fmla="*/ 1242104 w 1390099"/>
                <a:gd name="connsiteY31" fmla="*/ 163852 h 819260"/>
                <a:gd name="connsiteX32" fmla="*/ 1168106 w 1390099"/>
                <a:gd name="connsiteY32" fmla="*/ 174423 h 819260"/>
                <a:gd name="connsiteX33" fmla="*/ 1051824 w 1390099"/>
                <a:gd name="connsiteY33" fmla="*/ 153281 h 819260"/>
                <a:gd name="connsiteX34" fmla="*/ 930257 w 1390099"/>
                <a:gd name="connsiteY34" fmla="*/ 142710 h 819260"/>
                <a:gd name="connsiteX35" fmla="*/ 1005535 w 1390099"/>
                <a:gd name="connsiteY35" fmla="*/ 164898 h 819260"/>
                <a:gd name="connsiteX36" fmla="*/ 1112608 w 1390099"/>
                <a:gd name="connsiteY36" fmla="*/ 187637 h 819260"/>
                <a:gd name="connsiteX37" fmla="*/ 1144321 w 1390099"/>
                <a:gd name="connsiteY37" fmla="*/ 219351 h 819260"/>
                <a:gd name="connsiteX38" fmla="*/ 1094108 w 1390099"/>
                <a:gd name="connsiteY38" fmla="*/ 251063 h 819260"/>
                <a:gd name="connsiteX39" fmla="*/ 1062395 w 1390099"/>
                <a:gd name="connsiteY39" fmla="*/ 253706 h 819260"/>
                <a:gd name="connsiteX40" fmla="*/ 980469 w 1390099"/>
                <a:gd name="connsiteY40" fmla="*/ 266920 h 819260"/>
                <a:gd name="connsiteX41" fmla="*/ 933173 w 1390099"/>
                <a:gd name="connsiteY41" fmla="*/ 306563 h 819260"/>
                <a:gd name="connsiteX42" fmla="*/ 843046 w 1390099"/>
                <a:gd name="connsiteY42" fmla="*/ 367346 h 819260"/>
                <a:gd name="connsiteX43" fmla="*/ 711180 w 1390099"/>
                <a:gd name="connsiteY43" fmla="*/ 433414 h 819260"/>
                <a:gd name="connsiteX44" fmla="*/ 660694 w 1390099"/>
                <a:gd name="connsiteY44" fmla="*/ 443986 h 819260"/>
                <a:gd name="connsiteX45" fmla="*/ 539400 w 1390099"/>
                <a:gd name="connsiteY45" fmla="*/ 554983 h 819260"/>
                <a:gd name="connsiteX46" fmla="*/ 610480 w 1390099"/>
                <a:gd name="connsiteY46" fmla="*/ 570839 h 819260"/>
                <a:gd name="connsiteX0" fmla="*/ 597266 w 1390099"/>
                <a:gd name="connsiteY0" fmla="*/ 557625 h 819260"/>
                <a:gd name="connsiteX1" fmla="*/ 525911 w 1390099"/>
                <a:gd name="connsiteY1" fmla="*/ 642194 h 819260"/>
                <a:gd name="connsiteX2" fmla="*/ 565554 w 1390099"/>
                <a:gd name="connsiteY2" fmla="*/ 634266 h 819260"/>
                <a:gd name="connsiteX3" fmla="*/ 314751 w 1390099"/>
                <a:gd name="connsiteY3" fmla="*/ 707218 h 819260"/>
                <a:gd name="connsiteX4" fmla="*/ 79283 w 1390099"/>
                <a:gd name="connsiteY4" fmla="*/ 798118 h 819260"/>
                <a:gd name="connsiteX5" fmla="*/ 36999 w 1390099"/>
                <a:gd name="connsiteY5" fmla="*/ 819260 h 819260"/>
                <a:gd name="connsiteX6" fmla="*/ 31713 w 1390099"/>
                <a:gd name="connsiteY6" fmla="*/ 782262 h 819260"/>
                <a:gd name="connsiteX7" fmla="*/ 8091 w 1390099"/>
                <a:gd name="connsiteY7" fmla="*/ 775030 h 819260"/>
                <a:gd name="connsiteX8" fmla="*/ 0 w 1390099"/>
                <a:gd name="connsiteY8" fmla="*/ 729406 h 819260"/>
                <a:gd name="connsiteX9" fmla="*/ 52855 w 1390099"/>
                <a:gd name="connsiteY9" fmla="*/ 660694 h 819260"/>
                <a:gd name="connsiteX10" fmla="*/ 142710 w 1390099"/>
                <a:gd name="connsiteY10" fmla="*/ 544412 h 819260"/>
                <a:gd name="connsiteX11" fmla="*/ 200851 w 1390099"/>
                <a:gd name="connsiteY11" fmla="*/ 459843 h 819260"/>
                <a:gd name="connsiteX12" fmla="*/ 237850 w 1390099"/>
                <a:gd name="connsiteY12" fmla="*/ 428130 h 819260"/>
                <a:gd name="connsiteX13" fmla="*/ 295991 w 1390099"/>
                <a:gd name="connsiteY13" fmla="*/ 380560 h 819260"/>
                <a:gd name="connsiteX14" fmla="*/ 354132 w 1390099"/>
                <a:gd name="connsiteY14" fmla="*/ 359418 h 819260"/>
                <a:gd name="connsiteX15" fmla="*/ 385845 w 1390099"/>
                <a:gd name="connsiteY15" fmla="*/ 359418 h 819260"/>
                <a:gd name="connsiteX16" fmla="*/ 385845 w 1390099"/>
                <a:gd name="connsiteY16" fmla="*/ 359418 h 819260"/>
                <a:gd name="connsiteX17" fmla="*/ 459843 w 1390099"/>
                <a:gd name="connsiteY17" fmla="*/ 285420 h 819260"/>
                <a:gd name="connsiteX18" fmla="*/ 539126 w 1390099"/>
                <a:gd name="connsiteY18" fmla="*/ 243136 h 819260"/>
                <a:gd name="connsiteX19" fmla="*/ 782261 w 1390099"/>
                <a:gd name="connsiteY19" fmla="*/ 163852 h 819260"/>
                <a:gd name="connsiteX20" fmla="*/ 887972 w 1390099"/>
                <a:gd name="connsiteY20" fmla="*/ 142710 h 819260"/>
                <a:gd name="connsiteX21" fmla="*/ 919686 w 1390099"/>
                <a:gd name="connsiteY21" fmla="*/ 121568 h 819260"/>
                <a:gd name="connsiteX22" fmla="*/ 1009540 w 1390099"/>
                <a:gd name="connsiteY22" fmla="*/ 68712 h 819260"/>
                <a:gd name="connsiteX23" fmla="*/ 1115251 w 1390099"/>
                <a:gd name="connsiteY23" fmla="*/ 31714 h 819260"/>
                <a:gd name="connsiteX24" fmla="*/ 1279103 w 1390099"/>
                <a:gd name="connsiteY24" fmla="*/ 0 h 819260"/>
                <a:gd name="connsiteX25" fmla="*/ 1347815 w 1390099"/>
                <a:gd name="connsiteY25" fmla="*/ 10571 h 819260"/>
                <a:gd name="connsiteX26" fmla="*/ 1347815 w 1390099"/>
                <a:gd name="connsiteY26" fmla="*/ 10571 h 819260"/>
                <a:gd name="connsiteX27" fmla="*/ 1390099 w 1390099"/>
                <a:gd name="connsiteY27" fmla="*/ 36999 h 819260"/>
                <a:gd name="connsiteX28" fmla="*/ 1390099 w 1390099"/>
                <a:gd name="connsiteY28" fmla="*/ 68712 h 819260"/>
                <a:gd name="connsiteX29" fmla="*/ 1347815 w 1390099"/>
                <a:gd name="connsiteY29" fmla="*/ 105711 h 819260"/>
                <a:gd name="connsiteX30" fmla="*/ 1289674 w 1390099"/>
                <a:gd name="connsiteY30" fmla="*/ 142710 h 819260"/>
                <a:gd name="connsiteX31" fmla="*/ 1242104 w 1390099"/>
                <a:gd name="connsiteY31" fmla="*/ 163852 h 819260"/>
                <a:gd name="connsiteX32" fmla="*/ 1168106 w 1390099"/>
                <a:gd name="connsiteY32" fmla="*/ 174423 h 819260"/>
                <a:gd name="connsiteX33" fmla="*/ 1051824 w 1390099"/>
                <a:gd name="connsiteY33" fmla="*/ 153281 h 819260"/>
                <a:gd name="connsiteX34" fmla="*/ 930257 w 1390099"/>
                <a:gd name="connsiteY34" fmla="*/ 142710 h 819260"/>
                <a:gd name="connsiteX35" fmla="*/ 1005535 w 1390099"/>
                <a:gd name="connsiteY35" fmla="*/ 164898 h 819260"/>
                <a:gd name="connsiteX36" fmla="*/ 1112608 w 1390099"/>
                <a:gd name="connsiteY36" fmla="*/ 187637 h 819260"/>
                <a:gd name="connsiteX37" fmla="*/ 1144321 w 1390099"/>
                <a:gd name="connsiteY37" fmla="*/ 219351 h 819260"/>
                <a:gd name="connsiteX38" fmla="*/ 1094108 w 1390099"/>
                <a:gd name="connsiteY38" fmla="*/ 251063 h 819260"/>
                <a:gd name="connsiteX39" fmla="*/ 1062395 w 1390099"/>
                <a:gd name="connsiteY39" fmla="*/ 253706 h 819260"/>
                <a:gd name="connsiteX40" fmla="*/ 980469 w 1390099"/>
                <a:gd name="connsiteY40" fmla="*/ 266920 h 819260"/>
                <a:gd name="connsiteX41" fmla="*/ 933173 w 1390099"/>
                <a:gd name="connsiteY41" fmla="*/ 306563 h 819260"/>
                <a:gd name="connsiteX42" fmla="*/ 843046 w 1390099"/>
                <a:gd name="connsiteY42" fmla="*/ 367346 h 819260"/>
                <a:gd name="connsiteX43" fmla="*/ 711180 w 1390099"/>
                <a:gd name="connsiteY43" fmla="*/ 433414 h 819260"/>
                <a:gd name="connsiteX44" fmla="*/ 660694 w 1390099"/>
                <a:gd name="connsiteY44" fmla="*/ 443986 h 819260"/>
                <a:gd name="connsiteX45" fmla="*/ 539400 w 1390099"/>
                <a:gd name="connsiteY45" fmla="*/ 554983 h 819260"/>
                <a:gd name="connsiteX46" fmla="*/ 597266 w 1390099"/>
                <a:gd name="connsiteY46" fmla="*/ 557625 h 819260"/>
                <a:gd name="connsiteX0" fmla="*/ 581409 w 1390099"/>
                <a:gd name="connsiteY0" fmla="*/ 562911 h 819260"/>
                <a:gd name="connsiteX1" fmla="*/ 525911 w 1390099"/>
                <a:gd name="connsiteY1" fmla="*/ 642194 h 819260"/>
                <a:gd name="connsiteX2" fmla="*/ 565554 w 1390099"/>
                <a:gd name="connsiteY2" fmla="*/ 634266 h 819260"/>
                <a:gd name="connsiteX3" fmla="*/ 314751 w 1390099"/>
                <a:gd name="connsiteY3" fmla="*/ 707218 h 819260"/>
                <a:gd name="connsiteX4" fmla="*/ 79283 w 1390099"/>
                <a:gd name="connsiteY4" fmla="*/ 798118 h 819260"/>
                <a:gd name="connsiteX5" fmla="*/ 36999 w 1390099"/>
                <a:gd name="connsiteY5" fmla="*/ 819260 h 819260"/>
                <a:gd name="connsiteX6" fmla="*/ 31713 w 1390099"/>
                <a:gd name="connsiteY6" fmla="*/ 782262 h 819260"/>
                <a:gd name="connsiteX7" fmla="*/ 8091 w 1390099"/>
                <a:gd name="connsiteY7" fmla="*/ 775030 h 819260"/>
                <a:gd name="connsiteX8" fmla="*/ 0 w 1390099"/>
                <a:gd name="connsiteY8" fmla="*/ 729406 h 819260"/>
                <a:gd name="connsiteX9" fmla="*/ 52855 w 1390099"/>
                <a:gd name="connsiteY9" fmla="*/ 660694 h 819260"/>
                <a:gd name="connsiteX10" fmla="*/ 142710 w 1390099"/>
                <a:gd name="connsiteY10" fmla="*/ 544412 h 819260"/>
                <a:gd name="connsiteX11" fmla="*/ 200851 w 1390099"/>
                <a:gd name="connsiteY11" fmla="*/ 459843 h 819260"/>
                <a:gd name="connsiteX12" fmla="*/ 237850 w 1390099"/>
                <a:gd name="connsiteY12" fmla="*/ 428130 h 819260"/>
                <a:gd name="connsiteX13" fmla="*/ 295991 w 1390099"/>
                <a:gd name="connsiteY13" fmla="*/ 380560 h 819260"/>
                <a:gd name="connsiteX14" fmla="*/ 354132 w 1390099"/>
                <a:gd name="connsiteY14" fmla="*/ 359418 h 819260"/>
                <a:gd name="connsiteX15" fmla="*/ 385845 w 1390099"/>
                <a:gd name="connsiteY15" fmla="*/ 359418 h 819260"/>
                <a:gd name="connsiteX16" fmla="*/ 385845 w 1390099"/>
                <a:gd name="connsiteY16" fmla="*/ 359418 h 819260"/>
                <a:gd name="connsiteX17" fmla="*/ 459843 w 1390099"/>
                <a:gd name="connsiteY17" fmla="*/ 285420 h 819260"/>
                <a:gd name="connsiteX18" fmla="*/ 539126 w 1390099"/>
                <a:gd name="connsiteY18" fmla="*/ 243136 h 819260"/>
                <a:gd name="connsiteX19" fmla="*/ 782261 w 1390099"/>
                <a:gd name="connsiteY19" fmla="*/ 163852 h 819260"/>
                <a:gd name="connsiteX20" fmla="*/ 887972 w 1390099"/>
                <a:gd name="connsiteY20" fmla="*/ 142710 h 819260"/>
                <a:gd name="connsiteX21" fmla="*/ 919686 w 1390099"/>
                <a:gd name="connsiteY21" fmla="*/ 121568 h 819260"/>
                <a:gd name="connsiteX22" fmla="*/ 1009540 w 1390099"/>
                <a:gd name="connsiteY22" fmla="*/ 68712 h 819260"/>
                <a:gd name="connsiteX23" fmla="*/ 1115251 w 1390099"/>
                <a:gd name="connsiteY23" fmla="*/ 31714 h 819260"/>
                <a:gd name="connsiteX24" fmla="*/ 1279103 w 1390099"/>
                <a:gd name="connsiteY24" fmla="*/ 0 h 819260"/>
                <a:gd name="connsiteX25" fmla="*/ 1347815 w 1390099"/>
                <a:gd name="connsiteY25" fmla="*/ 10571 h 819260"/>
                <a:gd name="connsiteX26" fmla="*/ 1347815 w 1390099"/>
                <a:gd name="connsiteY26" fmla="*/ 10571 h 819260"/>
                <a:gd name="connsiteX27" fmla="*/ 1390099 w 1390099"/>
                <a:gd name="connsiteY27" fmla="*/ 36999 h 819260"/>
                <a:gd name="connsiteX28" fmla="*/ 1390099 w 1390099"/>
                <a:gd name="connsiteY28" fmla="*/ 68712 h 819260"/>
                <a:gd name="connsiteX29" fmla="*/ 1347815 w 1390099"/>
                <a:gd name="connsiteY29" fmla="*/ 105711 h 819260"/>
                <a:gd name="connsiteX30" fmla="*/ 1289674 w 1390099"/>
                <a:gd name="connsiteY30" fmla="*/ 142710 h 819260"/>
                <a:gd name="connsiteX31" fmla="*/ 1242104 w 1390099"/>
                <a:gd name="connsiteY31" fmla="*/ 163852 h 819260"/>
                <a:gd name="connsiteX32" fmla="*/ 1168106 w 1390099"/>
                <a:gd name="connsiteY32" fmla="*/ 174423 h 819260"/>
                <a:gd name="connsiteX33" fmla="*/ 1051824 w 1390099"/>
                <a:gd name="connsiteY33" fmla="*/ 153281 h 819260"/>
                <a:gd name="connsiteX34" fmla="*/ 930257 w 1390099"/>
                <a:gd name="connsiteY34" fmla="*/ 142710 h 819260"/>
                <a:gd name="connsiteX35" fmla="*/ 1005535 w 1390099"/>
                <a:gd name="connsiteY35" fmla="*/ 164898 h 819260"/>
                <a:gd name="connsiteX36" fmla="*/ 1112608 w 1390099"/>
                <a:gd name="connsiteY36" fmla="*/ 187637 h 819260"/>
                <a:gd name="connsiteX37" fmla="*/ 1144321 w 1390099"/>
                <a:gd name="connsiteY37" fmla="*/ 219351 h 819260"/>
                <a:gd name="connsiteX38" fmla="*/ 1094108 w 1390099"/>
                <a:gd name="connsiteY38" fmla="*/ 251063 h 819260"/>
                <a:gd name="connsiteX39" fmla="*/ 1062395 w 1390099"/>
                <a:gd name="connsiteY39" fmla="*/ 253706 h 819260"/>
                <a:gd name="connsiteX40" fmla="*/ 980469 w 1390099"/>
                <a:gd name="connsiteY40" fmla="*/ 266920 h 819260"/>
                <a:gd name="connsiteX41" fmla="*/ 933173 w 1390099"/>
                <a:gd name="connsiteY41" fmla="*/ 306563 h 819260"/>
                <a:gd name="connsiteX42" fmla="*/ 843046 w 1390099"/>
                <a:gd name="connsiteY42" fmla="*/ 367346 h 819260"/>
                <a:gd name="connsiteX43" fmla="*/ 711180 w 1390099"/>
                <a:gd name="connsiteY43" fmla="*/ 433414 h 819260"/>
                <a:gd name="connsiteX44" fmla="*/ 660694 w 1390099"/>
                <a:gd name="connsiteY44" fmla="*/ 443986 h 819260"/>
                <a:gd name="connsiteX45" fmla="*/ 539400 w 1390099"/>
                <a:gd name="connsiteY45" fmla="*/ 554983 h 819260"/>
                <a:gd name="connsiteX46" fmla="*/ 581409 w 1390099"/>
                <a:gd name="connsiteY46" fmla="*/ 562911 h 819260"/>
                <a:gd name="connsiteX0" fmla="*/ 581409 w 1390099"/>
                <a:gd name="connsiteY0" fmla="*/ 562911 h 819260"/>
                <a:gd name="connsiteX1" fmla="*/ 525911 w 1390099"/>
                <a:gd name="connsiteY1" fmla="*/ 642194 h 819260"/>
                <a:gd name="connsiteX2" fmla="*/ 565554 w 1390099"/>
                <a:gd name="connsiteY2" fmla="*/ 634266 h 819260"/>
                <a:gd name="connsiteX3" fmla="*/ 314751 w 1390099"/>
                <a:gd name="connsiteY3" fmla="*/ 707218 h 819260"/>
                <a:gd name="connsiteX4" fmla="*/ 79283 w 1390099"/>
                <a:gd name="connsiteY4" fmla="*/ 798118 h 819260"/>
                <a:gd name="connsiteX5" fmla="*/ 36999 w 1390099"/>
                <a:gd name="connsiteY5" fmla="*/ 819260 h 819260"/>
                <a:gd name="connsiteX6" fmla="*/ 31713 w 1390099"/>
                <a:gd name="connsiteY6" fmla="*/ 782262 h 819260"/>
                <a:gd name="connsiteX7" fmla="*/ 8091 w 1390099"/>
                <a:gd name="connsiteY7" fmla="*/ 775030 h 819260"/>
                <a:gd name="connsiteX8" fmla="*/ 0 w 1390099"/>
                <a:gd name="connsiteY8" fmla="*/ 729406 h 819260"/>
                <a:gd name="connsiteX9" fmla="*/ 52855 w 1390099"/>
                <a:gd name="connsiteY9" fmla="*/ 660694 h 819260"/>
                <a:gd name="connsiteX10" fmla="*/ 142710 w 1390099"/>
                <a:gd name="connsiteY10" fmla="*/ 544412 h 819260"/>
                <a:gd name="connsiteX11" fmla="*/ 200851 w 1390099"/>
                <a:gd name="connsiteY11" fmla="*/ 459843 h 819260"/>
                <a:gd name="connsiteX12" fmla="*/ 237850 w 1390099"/>
                <a:gd name="connsiteY12" fmla="*/ 428130 h 819260"/>
                <a:gd name="connsiteX13" fmla="*/ 295991 w 1390099"/>
                <a:gd name="connsiteY13" fmla="*/ 380560 h 819260"/>
                <a:gd name="connsiteX14" fmla="*/ 354132 w 1390099"/>
                <a:gd name="connsiteY14" fmla="*/ 359418 h 819260"/>
                <a:gd name="connsiteX15" fmla="*/ 385845 w 1390099"/>
                <a:gd name="connsiteY15" fmla="*/ 359418 h 819260"/>
                <a:gd name="connsiteX16" fmla="*/ 385845 w 1390099"/>
                <a:gd name="connsiteY16" fmla="*/ 359418 h 819260"/>
                <a:gd name="connsiteX17" fmla="*/ 459843 w 1390099"/>
                <a:gd name="connsiteY17" fmla="*/ 285420 h 819260"/>
                <a:gd name="connsiteX18" fmla="*/ 539126 w 1390099"/>
                <a:gd name="connsiteY18" fmla="*/ 243136 h 819260"/>
                <a:gd name="connsiteX19" fmla="*/ 782261 w 1390099"/>
                <a:gd name="connsiteY19" fmla="*/ 163852 h 819260"/>
                <a:gd name="connsiteX20" fmla="*/ 887972 w 1390099"/>
                <a:gd name="connsiteY20" fmla="*/ 142710 h 819260"/>
                <a:gd name="connsiteX21" fmla="*/ 919686 w 1390099"/>
                <a:gd name="connsiteY21" fmla="*/ 121568 h 819260"/>
                <a:gd name="connsiteX22" fmla="*/ 1009540 w 1390099"/>
                <a:gd name="connsiteY22" fmla="*/ 68712 h 819260"/>
                <a:gd name="connsiteX23" fmla="*/ 1115251 w 1390099"/>
                <a:gd name="connsiteY23" fmla="*/ 31714 h 819260"/>
                <a:gd name="connsiteX24" fmla="*/ 1279103 w 1390099"/>
                <a:gd name="connsiteY24" fmla="*/ 0 h 819260"/>
                <a:gd name="connsiteX25" fmla="*/ 1347815 w 1390099"/>
                <a:gd name="connsiteY25" fmla="*/ 10571 h 819260"/>
                <a:gd name="connsiteX26" fmla="*/ 1347815 w 1390099"/>
                <a:gd name="connsiteY26" fmla="*/ 10571 h 819260"/>
                <a:gd name="connsiteX27" fmla="*/ 1390099 w 1390099"/>
                <a:gd name="connsiteY27" fmla="*/ 36999 h 819260"/>
                <a:gd name="connsiteX28" fmla="*/ 1390099 w 1390099"/>
                <a:gd name="connsiteY28" fmla="*/ 68712 h 819260"/>
                <a:gd name="connsiteX29" fmla="*/ 1347815 w 1390099"/>
                <a:gd name="connsiteY29" fmla="*/ 105711 h 819260"/>
                <a:gd name="connsiteX30" fmla="*/ 1289674 w 1390099"/>
                <a:gd name="connsiteY30" fmla="*/ 142710 h 819260"/>
                <a:gd name="connsiteX31" fmla="*/ 1242104 w 1390099"/>
                <a:gd name="connsiteY31" fmla="*/ 163852 h 819260"/>
                <a:gd name="connsiteX32" fmla="*/ 1168106 w 1390099"/>
                <a:gd name="connsiteY32" fmla="*/ 174423 h 819260"/>
                <a:gd name="connsiteX33" fmla="*/ 1051824 w 1390099"/>
                <a:gd name="connsiteY33" fmla="*/ 153281 h 819260"/>
                <a:gd name="connsiteX34" fmla="*/ 930257 w 1390099"/>
                <a:gd name="connsiteY34" fmla="*/ 142710 h 819260"/>
                <a:gd name="connsiteX35" fmla="*/ 1005535 w 1390099"/>
                <a:gd name="connsiteY35" fmla="*/ 164898 h 819260"/>
                <a:gd name="connsiteX36" fmla="*/ 1112608 w 1390099"/>
                <a:gd name="connsiteY36" fmla="*/ 187637 h 819260"/>
                <a:gd name="connsiteX37" fmla="*/ 1144321 w 1390099"/>
                <a:gd name="connsiteY37" fmla="*/ 219351 h 819260"/>
                <a:gd name="connsiteX38" fmla="*/ 1094108 w 1390099"/>
                <a:gd name="connsiteY38" fmla="*/ 251063 h 819260"/>
                <a:gd name="connsiteX39" fmla="*/ 1062395 w 1390099"/>
                <a:gd name="connsiteY39" fmla="*/ 253706 h 819260"/>
                <a:gd name="connsiteX40" fmla="*/ 980469 w 1390099"/>
                <a:gd name="connsiteY40" fmla="*/ 266920 h 819260"/>
                <a:gd name="connsiteX41" fmla="*/ 933173 w 1390099"/>
                <a:gd name="connsiteY41" fmla="*/ 306563 h 819260"/>
                <a:gd name="connsiteX42" fmla="*/ 843046 w 1390099"/>
                <a:gd name="connsiteY42" fmla="*/ 367346 h 819260"/>
                <a:gd name="connsiteX43" fmla="*/ 711180 w 1390099"/>
                <a:gd name="connsiteY43" fmla="*/ 433414 h 819260"/>
                <a:gd name="connsiteX44" fmla="*/ 660694 w 1390099"/>
                <a:gd name="connsiteY44" fmla="*/ 443986 h 819260"/>
                <a:gd name="connsiteX45" fmla="*/ 600184 w 1390099"/>
                <a:gd name="connsiteY45" fmla="*/ 512699 h 819260"/>
                <a:gd name="connsiteX46" fmla="*/ 581409 w 1390099"/>
                <a:gd name="connsiteY46" fmla="*/ 562911 h 819260"/>
                <a:gd name="connsiteX0" fmla="*/ 581409 w 1390099"/>
                <a:gd name="connsiteY0" fmla="*/ 562911 h 819260"/>
                <a:gd name="connsiteX1" fmla="*/ 525911 w 1390099"/>
                <a:gd name="connsiteY1" fmla="*/ 642194 h 819260"/>
                <a:gd name="connsiteX2" fmla="*/ 565554 w 1390099"/>
                <a:gd name="connsiteY2" fmla="*/ 634266 h 819260"/>
                <a:gd name="connsiteX3" fmla="*/ 314751 w 1390099"/>
                <a:gd name="connsiteY3" fmla="*/ 707218 h 819260"/>
                <a:gd name="connsiteX4" fmla="*/ 79283 w 1390099"/>
                <a:gd name="connsiteY4" fmla="*/ 798118 h 819260"/>
                <a:gd name="connsiteX5" fmla="*/ 36999 w 1390099"/>
                <a:gd name="connsiteY5" fmla="*/ 819260 h 819260"/>
                <a:gd name="connsiteX6" fmla="*/ 31713 w 1390099"/>
                <a:gd name="connsiteY6" fmla="*/ 782262 h 819260"/>
                <a:gd name="connsiteX7" fmla="*/ 8091 w 1390099"/>
                <a:gd name="connsiteY7" fmla="*/ 775030 h 819260"/>
                <a:gd name="connsiteX8" fmla="*/ 0 w 1390099"/>
                <a:gd name="connsiteY8" fmla="*/ 729406 h 819260"/>
                <a:gd name="connsiteX9" fmla="*/ 52855 w 1390099"/>
                <a:gd name="connsiteY9" fmla="*/ 660694 h 819260"/>
                <a:gd name="connsiteX10" fmla="*/ 142710 w 1390099"/>
                <a:gd name="connsiteY10" fmla="*/ 544412 h 819260"/>
                <a:gd name="connsiteX11" fmla="*/ 200851 w 1390099"/>
                <a:gd name="connsiteY11" fmla="*/ 459843 h 819260"/>
                <a:gd name="connsiteX12" fmla="*/ 237850 w 1390099"/>
                <a:gd name="connsiteY12" fmla="*/ 428130 h 819260"/>
                <a:gd name="connsiteX13" fmla="*/ 295991 w 1390099"/>
                <a:gd name="connsiteY13" fmla="*/ 380560 h 819260"/>
                <a:gd name="connsiteX14" fmla="*/ 354132 w 1390099"/>
                <a:gd name="connsiteY14" fmla="*/ 359418 h 819260"/>
                <a:gd name="connsiteX15" fmla="*/ 385845 w 1390099"/>
                <a:gd name="connsiteY15" fmla="*/ 359418 h 819260"/>
                <a:gd name="connsiteX16" fmla="*/ 385845 w 1390099"/>
                <a:gd name="connsiteY16" fmla="*/ 359418 h 819260"/>
                <a:gd name="connsiteX17" fmla="*/ 459843 w 1390099"/>
                <a:gd name="connsiteY17" fmla="*/ 285420 h 819260"/>
                <a:gd name="connsiteX18" fmla="*/ 539126 w 1390099"/>
                <a:gd name="connsiteY18" fmla="*/ 243136 h 819260"/>
                <a:gd name="connsiteX19" fmla="*/ 782261 w 1390099"/>
                <a:gd name="connsiteY19" fmla="*/ 163852 h 819260"/>
                <a:gd name="connsiteX20" fmla="*/ 887972 w 1390099"/>
                <a:gd name="connsiteY20" fmla="*/ 142710 h 819260"/>
                <a:gd name="connsiteX21" fmla="*/ 919686 w 1390099"/>
                <a:gd name="connsiteY21" fmla="*/ 121568 h 819260"/>
                <a:gd name="connsiteX22" fmla="*/ 1009540 w 1390099"/>
                <a:gd name="connsiteY22" fmla="*/ 68712 h 819260"/>
                <a:gd name="connsiteX23" fmla="*/ 1115251 w 1390099"/>
                <a:gd name="connsiteY23" fmla="*/ 31714 h 819260"/>
                <a:gd name="connsiteX24" fmla="*/ 1279103 w 1390099"/>
                <a:gd name="connsiteY24" fmla="*/ 0 h 819260"/>
                <a:gd name="connsiteX25" fmla="*/ 1347815 w 1390099"/>
                <a:gd name="connsiteY25" fmla="*/ 10571 h 819260"/>
                <a:gd name="connsiteX26" fmla="*/ 1347815 w 1390099"/>
                <a:gd name="connsiteY26" fmla="*/ 10571 h 819260"/>
                <a:gd name="connsiteX27" fmla="*/ 1390099 w 1390099"/>
                <a:gd name="connsiteY27" fmla="*/ 36999 h 819260"/>
                <a:gd name="connsiteX28" fmla="*/ 1390099 w 1390099"/>
                <a:gd name="connsiteY28" fmla="*/ 68712 h 819260"/>
                <a:gd name="connsiteX29" fmla="*/ 1347815 w 1390099"/>
                <a:gd name="connsiteY29" fmla="*/ 105711 h 819260"/>
                <a:gd name="connsiteX30" fmla="*/ 1289674 w 1390099"/>
                <a:gd name="connsiteY30" fmla="*/ 142710 h 819260"/>
                <a:gd name="connsiteX31" fmla="*/ 1242104 w 1390099"/>
                <a:gd name="connsiteY31" fmla="*/ 163852 h 819260"/>
                <a:gd name="connsiteX32" fmla="*/ 1168106 w 1390099"/>
                <a:gd name="connsiteY32" fmla="*/ 174423 h 819260"/>
                <a:gd name="connsiteX33" fmla="*/ 1051824 w 1390099"/>
                <a:gd name="connsiteY33" fmla="*/ 153281 h 819260"/>
                <a:gd name="connsiteX34" fmla="*/ 930257 w 1390099"/>
                <a:gd name="connsiteY34" fmla="*/ 142710 h 819260"/>
                <a:gd name="connsiteX35" fmla="*/ 1005535 w 1390099"/>
                <a:gd name="connsiteY35" fmla="*/ 164898 h 819260"/>
                <a:gd name="connsiteX36" fmla="*/ 1112608 w 1390099"/>
                <a:gd name="connsiteY36" fmla="*/ 187637 h 819260"/>
                <a:gd name="connsiteX37" fmla="*/ 1144321 w 1390099"/>
                <a:gd name="connsiteY37" fmla="*/ 219351 h 819260"/>
                <a:gd name="connsiteX38" fmla="*/ 1094108 w 1390099"/>
                <a:gd name="connsiteY38" fmla="*/ 251063 h 819260"/>
                <a:gd name="connsiteX39" fmla="*/ 1062395 w 1390099"/>
                <a:gd name="connsiteY39" fmla="*/ 253706 h 819260"/>
                <a:gd name="connsiteX40" fmla="*/ 980469 w 1390099"/>
                <a:gd name="connsiteY40" fmla="*/ 266920 h 819260"/>
                <a:gd name="connsiteX41" fmla="*/ 933173 w 1390099"/>
                <a:gd name="connsiteY41" fmla="*/ 306563 h 819260"/>
                <a:gd name="connsiteX42" fmla="*/ 843046 w 1390099"/>
                <a:gd name="connsiteY42" fmla="*/ 367346 h 819260"/>
                <a:gd name="connsiteX43" fmla="*/ 711180 w 1390099"/>
                <a:gd name="connsiteY43" fmla="*/ 433414 h 819260"/>
                <a:gd name="connsiteX44" fmla="*/ 681836 w 1390099"/>
                <a:gd name="connsiteY44" fmla="*/ 454557 h 819260"/>
                <a:gd name="connsiteX45" fmla="*/ 600184 w 1390099"/>
                <a:gd name="connsiteY45" fmla="*/ 512699 h 819260"/>
                <a:gd name="connsiteX46" fmla="*/ 581409 w 1390099"/>
                <a:gd name="connsiteY46" fmla="*/ 562911 h 819260"/>
                <a:gd name="connsiteX0" fmla="*/ 581409 w 1390099"/>
                <a:gd name="connsiteY0" fmla="*/ 562911 h 819260"/>
                <a:gd name="connsiteX1" fmla="*/ 525911 w 1390099"/>
                <a:gd name="connsiteY1" fmla="*/ 642194 h 819260"/>
                <a:gd name="connsiteX2" fmla="*/ 565554 w 1390099"/>
                <a:gd name="connsiteY2" fmla="*/ 634266 h 819260"/>
                <a:gd name="connsiteX3" fmla="*/ 314751 w 1390099"/>
                <a:gd name="connsiteY3" fmla="*/ 707218 h 819260"/>
                <a:gd name="connsiteX4" fmla="*/ 79283 w 1390099"/>
                <a:gd name="connsiteY4" fmla="*/ 798118 h 819260"/>
                <a:gd name="connsiteX5" fmla="*/ 36999 w 1390099"/>
                <a:gd name="connsiteY5" fmla="*/ 819260 h 819260"/>
                <a:gd name="connsiteX6" fmla="*/ 31713 w 1390099"/>
                <a:gd name="connsiteY6" fmla="*/ 782262 h 819260"/>
                <a:gd name="connsiteX7" fmla="*/ 8091 w 1390099"/>
                <a:gd name="connsiteY7" fmla="*/ 775030 h 819260"/>
                <a:gd name="connsiteX8" fmla="*/ 0 w 1390099"/>
                <a:gd name="connsiteY8" fmla="*/ 729406 h 819260"/>
                <a:gd name="connsiteX9" fmla="*/ 52855 w 1390099"/>
                <a:gd name="connsiteY9" fmla="*/ 660694 h 819260"/>
                <a:gd name="connsiteX10" fmla="*/ 142710 w 1390099"/>
                <a:gd name="connsiteY10" fmla="*/ 544412 h 819260"/>
                <a:gd name="connsiteX11" fmla="*/ 200851 w 1390099"/>
                <a:gd name="connsiteY11" fmla="*/ 459843 h 819260"/>
                <a:gd name="connsiteX12" fmla="*/ 237850 w 1390099"/>
                <a:gd name="connsiteY12" fmla="*/ 428130 h 819260"/>
                <a:gd name="connsiteX13" fmla="*/ 295991 w 1390099"/>
                <a:gd name="connsiteY13" fmla="*/ 380560 h 819260"/>
                <a:gd name="connsiteX14" fmla="*/ 354132 w 1390099"/>
                <a:gd name="connsiteY14" fmla="*/ 359418 h 819260"/>
                <a:gd name="connsiteX15" fmla="*/ 385845 w 1390099"/>
                <a:gd name="connsiteY15" fmla="*/ 359418 h 819260"/>
                <a:gd name="connsiteX16" fmla="*/ 385845 w 1390099"/>
                <a:gd name="connsiteY16" fmla="*/ 359418 h 819260"/>
                <a:gd name="connsiteX17" fmla="*/ 459843 w 1390099"/>
                <a:gd name="connsiteY17" fmla="*/ 285420 h 819260"/>
                <a:gd name="connsiteX18" fmla="*/ 539126 w 1390099"/>
                <a:gd name="connsiteY18" fmla="*/ 243136 h 819260"/>
                <a:gd name="connsiteX19" fmla="*/ 782261 w 1390099"/>
                <a:gd name="connsiteY19" fmla="*/ 163852 h 819260"/>
                <a:gd name="connsiteX20" fmla="*/ 887972 w 1390099"/>
                <a:gd name="connsiteY20" fmla="*/ 142710 h 819260"/>
                <a:gd name="connsiteX21" fmla="*/ 919686 w 1390099"/>
                <a:gd name="connsiteY21" fmla="*/ 121568 h 819260"/>
                <a:gd name="connsiteX22" fmla="*/ 1009540 w 1390099"/>
                <a:gd name="connsiteY22" fmla="*/ 68712 h 819260"/>
                <a:gd name="connsiteX23" fmla="*/ 1115251 w 1390099"/>
                <a:gd name="connsiteY23" fmla="*/ 31714 h 819260"/>
                <a:gd name="connsiteX24" fmla="*/ 1279103 w 1390099"/>
                <a:gd name="connsiteY24" fmla="*/ 0 h 819260"/>
                <a:gd name="connsiteX25" fmla="*/ 1347815 w 1390099"/>
                <a:gd name="connsiteY25" fmla="*/ 10571 h 819260"/>
                <a:gd name="connsiteX26" fmla="*/ 1347815 w 1390099"/>
                <a:gd name="connsiteY26" fmla="*/ 10571 h 819260"/>
                <a:gd name="connsiteX27" fmla="*/ 1390099 w 1390099"/>
                <a:gd name="connsiteY27" fmla="*/ 36999 h 819260"/>
                <a:gd name="connsiteX28" fmla="*/ 1390099 w 1390099"/>
                <a:gd name="connsiteY28" fmla="*/ 68712 h 819260"/>
                <a:gd name="connsiteX29" fmla="*/ 1347815 w 1390099"/>
                <a:gd name="connsiteY29" fmla="*/ 105711 h 819260"/>
                <a:gd name="connsiteX30" fmla="*/ 1289674 w 1390099"/>
                <a:gd name="connsiteY30" fmla="*/ 142710 h 819260"/>
                <a:gd name="connsiteX31" fmla="*/ 1242104 w 1390099"/>
                <a:gd name="connsiteY31" fmla="*/ 163852 h 819260"/>
                <a:gd name="connsiteX32" fmla="*/ 1168106 w 1390099"/>
                <a:gd name="connsiteY32" fmla="*/ 174423 h 819260"/>
                <a:gd name="connsiteX33" fmla="*/ 1051824 w 1390099"/>
                <a:gd name="connsiteY33" fmla="*/ 153281 h 819260"/>
                <a:gd name="connsiteX34" fmla="*/ 930257 w 1390099"/>
                <a:gd name="connsiteY34" fmla="*/ 142710 h 819260"/>
                <a:gd name="connsiteX35" fmla="*/ 1005535 w 1390099"/>
                <a:gd name="connsiteY35" fmla="*/ 164898 h 819260"/>
                <a:gd name="connsiteX36" fmla="*/ 1112608 w 1390099"/>
                <a:gd name="connsiteY36" fmla="*/ 187637 h 819260"/>
                <a:gd name="connsiteX37" fmla="*/ 1144321 w 1390099"/>
                <a:gd name="connsiteY37" fmla="*/ 219351 h 819260"/>
                <a:gd name="connsiteX38" fmla="*/ 1094108 w 1390099"/>
                <a:gd name="connsiteY38" fmla="*/ 251063 h 819260"/>
                <a:gd name="connsiteX39" fmla="*/ 1062395 w 1390099"/>
                <a:gd name="connsiteY39" fmla="*/ 253706 h 819260"/>
                <a:gd name="connsiteX40" fmla="*/ 980469 w 1390099"/>
                <a:gd name="connsiteY40" fmla="*/ 266920 h 819260"/>
                <a:gd name="connsiteX41" fmla="*/ 933173 w 1390099"/>
                <a:gd name="connsiteY41" fmla="*/ 306563 h 819260"/>
                <a:gd name="connsiteX42" fmla="*/ 843046 w 1390099"/>
                <a:gd name="connsiteY42" fmla="*/ 367346 h 819260"/>
                <a:gd name="connsiteX43" fmla="*/ 750822 w 1390099"/>
                <a:gd name="connsiteY43" fmla="*/ 433414 h 819260"/>
                <a:gd name="connsiteX44" fmla="*/ 681836 w 1390099"/>
                <a:gd name="connsiteY44" fmla="*/ 454557 h 819260"/>
                <a:gd name="connsiteX45" fmla="*/ 600184 w 1390099"/>
                <a:gd name="connsiteY45" fmla="*/ 512699 h 819260"/>
                <a:gd name="connsiteX46" fmla="*/ 581409 w 1390099"/>
                <a:gd name="connsiteY46" fmla="*/ 562911 h 819260"/>
                <a:gd name="connsiteX0" fmla="*/ 581409 w 1390099"/>
                <a:gd name="connsiteY0" fmla="*/ 562911 h 819260"/>
                <a:gd name="connsiteX1" fmla="*/ 525911 w 1390099"/>
                <a:gd name="connsiteY1" fmla="*/ 642194 h 819260"/>
                <a:gd name="connsiteX2" fmla="*/ 565554 w 1390099"/>
                <a:gd name="connsiteY2" fmla="*/ 634266 h 819260"/>
                <a:gd name="connsiteX3" fmla="*/ 314751 w 1390099"/>
                <a:gd name="connsiteY3" fmla="*/ 707218 h 819260"/>
                <a:gd name="connsiteX4" fmla="*/ 79283 w 1390099"/>
                <a:gd name="connsiteY4" fmla="*/ 798118 h 819260"/>
                <a:gd name="connsiteX5" fmla="*/ 36999 w 1390099"/>
                <a:gd name="connsiteY5" fmla="*/ 819260 h 819260"/>
                <a:gd name="connsiteX6" fmla="*/ 31713 w 1390099"/>
                <a:gd name="connsiteY6" fmla="*/ 782262 h 819260"/>
                <a:gd name="connsiteX7" fmla="*/ 8091 w 1390099"/>
                <a:gd name="connsiteY7" fmla="*/ 775030 h 819260"/>
                <a:gd name="connsiteX8" fmla="*/ 0 w 1390099"/>
                <a:gd name="connsiteY8" fmla="*/ 729406 h 819260"/>
                <a:gd name="connsiteX9" fmla="*/ 52855 w 1390099"/>
                <a:gd name="connsiteY9" fmla="*/ 660694 h 819260"/>
                <a:gd name="connsiteX10" fmla="*/ 142710 w 1390099"/>
                <a:gd name="connsiteY10" fmla="*/ 544412 h 819260"/>
                <a:gd name="connsiteX11" fmla="*/ 200851 w 1390099"/>
                <a:gd name="connsiteY11" fmla="*/ 459843 h 819260"/>
                <a:gd name="connsiteX12" fmla="*/ 237850 w 1390099"/>
                <a:gd name="connsiteY12" fmla="*/ 428130 h 819260"/>
                <a:gd name="connsiteX13" fmla="*/ 295991 w 1390099"/>
                <a:gd name="connsiteY13" fmla="*/ 380560 h 819260"/>
                <a:gd name="connsiteX14" fmla="*/ 354132 w 1390099"/>
                <a:gd name="connsiteY14" fmla="*/ 359418 h 819260"/>
                <a:gd name="connsiteX15" fmla="*/ 385845 w 1390099"/>
                <a:gd name="connsiteY15" fmla="*/ 359418 h 819260"/>
                <a:gd name="connsiteX16" fmla="*/ 385845 w 1390099"/>
                <a:gd name="connsiteY16" fmla="*/ 359418 h 819260"/>
                <a:gd name="connsiteX17" fmla="*/ 459843 w 1390099"/>
                <a:gd name="connsiteY17" fmla="*/ 285420 h 819260"/>
                <a:gd name="connsiteX18" fmla="*/ 539126 w 1390099"/>
                <a:gd name="connsiteY18" fmla="*/ 243136 h 819260"/>
                <a:gd name="connsiteX19" fmla="*/ 782261 w 1390099"/>
                <a:gd name="connsiteY19" fmla="*/ 163852 h 819260"/>
                <a:gd name="connsiteX20" fmla="*/ 887972 w 1390099"/>
                <a:gd name="connsiteY20" fmla="*/ 142710 h 819260"/>
                <a:gd name="connsiteX21" fmla="*/ 919686 w 1390099"/>
                <a:gd name="connsiteY21" fmla="*/ 121568 h 819260"/>
                <a:gd name="connsiteX22" fmla="*/ 1009540 w 1390099"/>
                <a:gd name="connsiteY22" fmla="*/ 68712 h 819260"/>
                <a:gd name="connsiteX23" fmla="*/ 1115251 w 1390099"/>
                <a:gd name="connsiteY23" fmla="*/ 31714 h 819260"/>
                <a:gd name="connsiteX24" fmla="*/ 1279103 w 1390099"/>
                <a:gd name="connsiteY24" fmla="*/ 0 h 819260"/>
                <a:gd name="connsiteX25" fmla="*/ 1347815 w 1390099"/>
                <a:gd name="connsiteY25" fmla="*/ 10571 h 819260"/>
                <a:gd name="connsiteX26" fmla="*/ 1347815 w 1390099"/>
                <a:gd name="connsiteY26" fmla="*/ 10571 h 819260"/>
                <a:gd name="connsiteX27" fmla="*/ 1390099 w 1390099"/>
                <a:gd name="connsiteY27" fmla="*/ 36999 h 819260"/>
                <a:gd name="connsiteX28" fmla="*/ 1390099 w 1390099"/>
                <a:gd name="connsiteY28" fmla="*/ 68712 h 819260"/>
                <a:gd name="connsiteX29" fmla="*/ 1347815 w 1390099"/>
                <a:gd name="connsiteY29" fmla="*/ 105711 h 819260"/>
                <a:gd name="connsiteX30" fmla="*/ 1289674 w 1390099"/>
                <a:gd name="connsiteY30" fmla="*/ 142710 h 819260"/>
                <a:gd name="connsiteX31" fmla="*/ 1242104 w 1390099"/>
                <a:gd name="connsiteY31" fmla="*/ 163852 h 819260"/>
                <a:gd name="connsiteX32" fmla="*/ 1168106 w 1390099"/>
                <a:gd name="connsiteY32" fmla="*/ 174423 h 819260"/>
                <a:gd name="connsiteX33" fmla="*/ 1051824 w 1390099"/>
                <a:gd name="connsiteY33" fmla="*/ 153281 h 819260"/>
                <a:gd name="connsiteX34" fmla="*/ 930257 w 1390099"/>
                <a:gd name="connsiteY34" fmla="*/ 142710 h 819260"/>
                <a:gd name="connsiteX35" fmla="*/ 1005535 w 1390099"/>
                <a:gd name="connsiteY35" fmla="*/ 164898 h 819260"/>
                <a:gd name="connsiteX36" fmla="*/ 1112608 w 1390099"/>
                <a:gd name="connsiteY36" fmla="*/ 187637 h 819260"/>
                <a:gd name="connsiteX37" fmla="*/ 1144321 w 1390099"/>
                <a:gd name="connsiteY37" fmla="*/ 219351 h 819260"/>
                <a:gd name="connsiteX38" fmla="*/ 1094108 w 1390099"/>
                <a:gd name="connsiteY38" fmla="*/ 251063 h 819260"/>
                <a:gd name="connsiteX39" fmla="*/ 1062395 w 1390099"/>
                <a:gd name="connsiteY39" fmla="*/ 253706 h 819260"/>
                <a:gd name="connsiteX40" fmla="*/ 980469 w 1390099"/>
                <a:gd name="connsiteY40" fmla="*/ 266920 h 819260"/>
                <a:gd name="connsiteX41" fmla="*/ 933173 w 1390099"/>
                <a:gd name="connsiteY41" fmla="*/ 306563 h 819260"/>
                <a:gd name="connsiteX42" fmla="*/ 893259 w 1390099"/>
                <a:gd name="connsiteY42" fmla="*/ 356775 h 819260"/>
                <a:gd name="connsiteX43" fmla="*/ 750822 w 1390099"/>
                <a:gd name="connsiteY43" fmla="*/ 433414 h 819260"/>
                <a:gd name="connsiteX44" fmla="*/ 681836 w 1390099"/>
                <a:gd name="connsiteY44" fmla="*/ 454557 h 819260"/>
                <a:gd name="connsiteX45" fmla="*/ 600184 w 1390099"/>
                <a:gd name="connsiteY45" fmla="*/ 512699 h 819260"/>
                <a:gd name="connsiteX46" fmla="*/ 581409 w 1390099"/>
                <a:gd name="connsiteY46" fmla="*/ 562911 h 819260"/>
                <a:gd name="connsiteX0" fmla="*/ 581409 w 1390099"/>
                <a:gd name="connsiteY0" fmla="*/ 562911 h 819260"/>
                <a:gd name="connsiteX1" fmla="*/ 486269 w 1390099"/>
                <a:gd name="connsiteY1" fmla="*/ 634266 h 819260"/>
                <a:gd name="connsiteX2" fmla="*/ 565554 w 1390099"/>
                <a:gd name="connsiteY2" fmla="*/ 634266 h 819260"/>
                <a:gd name="connsiteX3" fmla="*/ 314751 w 1390099"/>
                <a:gd name="connsiteY3" fmla="*/ 707218 h 819260"/>
                <a:gd name="connsiteX4" fmla="*/ 79283 w 1390099"/>
                <a:gd name="connsiteY4" fmla="*/ 798118 h 819260"/>
                <a:gd name="connsiteX5" fmla="*/ 36999 w 1390099"/>
                <a:gd name="connsiteY5" fmla="*/ 819260 h 819260"/>
                <a:gd name="connsiteX6" fmla="*/ 31713 w 1390099"/>
                <a:gd name="connsiteY6" fmla="*/ 782262 h 819260"/>
                <a:gd name="connsiteX7" fmla="*/ 8091 w 1390099"/>
                <a:gd name="connsiteY7" fmla="*/ 775030 h 819260"/>
                <a:gd name="connsiteX8" fmla="*/ 0 w 1390099"/>
                <a:gd name="connsiteY8" fmla="*/ 729406 h 819260"/>
                <a:gd name="connsiteX9" fmla="*/ 52855 w 1390099"/>
                <a:gd name="connsiteY9" fmla="*/ 660694 h 819260"/>
                <a:gd name="connsiteX10" fmla="*/ 142710 w 1390099"/>
                <a:gd name="connsiteY10" fmla="*/ 544412 h 819260"/>
                <a:gd name="connsiteX11" fmla="*/ 200851 w 1390099"/>
                <a:gd name="connsiteY11" fmla="*/ 459843 h 819260"/>
                <a:gd name="connsiteX12" fmla="*/ 237850 w 1390099"/>
                <a:gd name="connsiteY12" fmla="*/ 428130 h 819260"/>
                <a:gd name="connsiteX13" fmla="*/ 295991 w 1390099"/>
                <a:gd name="connsiteY13" fmla="*/ 380560 h 819260"/>
                <a:gd name="connsiteX14" fmla="*/ 354132 w 1390099"/>
                <a:gd name="connsiteY14" fmla="*/ 359418 h 819260"/>
                <a:gd name="connsiteX15" fmla="*/ 385845 w 1390099"/>
                <a:gd name="connsiteY15" fmla="*/ 359418 h 819260"/>
                <a:gd name="connsiteX16" fmla="*/ 385845 w 1390099"/>
                <a:gd name="connsiteY16" fmla="*/ 359418 h 819260"/>
                <a:gd name="connsiteX17" fmla="*/ 459843 w 1390099"/>
                <a:gd name="connsiteY17" fmla="*/ 285420 h 819260"/>
                <a:gd name="connsiteX18" fmla="*/ 539126 w 1390099"/>
                <a:gd name="connsiteY18" fmla="*/ 243136 h 819260"/>
                <a:gd name="connsiteX19" fmla="*/ 782261 w 1390099"/>
                <a:gd name="connsiteY19" fmla="*/ 163852 h 819260"/>
                <a:gd name="connsiteX20" fmla="*/ 887972 w 1390099"/>
                <a:gd name="connsiteY20" fmla="*/ 142710 h 819260"/>
                <a:gd name="connsiteX21" fmla="*/ 919686 w 1390099"/>
                <a:gd name="connsiteY21" fmla="*/ 121568 h 819260"/>
                <a:gd name="connsiteX22" fmla="*/ 1009540 w 1390099"/>
                <a:gd name="connsiteY22" fmla="*/ 68712 h 819260"/>
                <a:gd name="connsiteX23" fmla="*/ 1115251 w 1390099"/>
                <a:gd name="connsiteY23" fmla="*/ 31714 h 819260"/>
                <a:gd name="connsiteX24" fmla="*/ 1279103 w 1390099"/>
                <a:gd name="connsiteY24" fmla="*/ 0 h 819260"/>
                <a:gd name="connsiteX25" fmla="*/ 1347815 w 1390099"/>
                <a:gd name="connsiteY25" fmla="*/ 10571 h 819260"/>
                <a:gd name="connsiteX26" fmla="*/ 1347815 w 1390099"/>
                <a:gd name="connsiteY26" fmla="*/ 10571 h 819260"/>
                <a:gd name="connsiteX27" fmla="*/ 1390099 w 1390099"/>
                <a:gd name="connsiteY27" fmla="*/ 36999 h 819260"/>
                <a:gd name="connsiteX28" fmla="*/ 1390099 w 1390099"/>
                <a:gd name="connsiteY28" fmla="*/ 68712 h 819260"/>
                <a:gd name="connsiteX29" fmla="*/ 1347815 w 1390099"/>
                <a:gd name="connsiteY29" fmla="*/ 105711 h 819260"/>
                <a:gd name="connsiteX30" fmla="*/ 1289674 w 1390099"/>
                <a:gd name="connsiteY30" fmla="*/ 142710 h 819260"/>
                <a:gd name="connsiteX31" fmla="*/ 1242104 w 1390099"/>
                <a:gd name="connsiteY31" fmla="*/ 163852 h 819260"/>
                <a:gd name="connsiteX32" fmla="*/ 1168106 w 1390099"/>
                <a:gd name="connsiteY32" fmla="*/ 174423 h 819260"/>
                <a:gd name="connsiteX33" fmla="*/ 1051824 w 1390099"/>
                <a:gd name="connsiteY33" fmla="*/ 153281 h 819260"/>
                <a:gd name="connsiteX34" fmla="*/ 930257 w 1390099"/>
                <a:gd name="connsiteY34" fmla="*/ 142710 h 819260"/>
                <a:gd name="connsiteX35" fmla="*/ 1005535 w 1390099"/>
                <a:gd name="connsiteY35" fmla="*/ 164898 h 819260"/>
                <a:gd name="connsiteX36" fmla="*/ 1112608 w 1390099"/>
                <a:gd name="connsiteY36" fmla="*/ 187637 h 819260"/>
                <a:gd name="connsiteX37" fmla="*/ 1144321 w 1390099"/>
                <a:gd name="connsiteY37" fmla="*/ 219351 h 819260"/>
                <a:gd name="connsiteX38" fmla="*/ 1094108 w 1390099"/>
                <a:gd name="connsiteY38" fmla="*/ 251063 h 819260"/>
                <a:gd name="connsiteX39" fmla="*/ 1062395 w 1390099"/>
                <a:gd name="connsiteY39" fmla="*/ 253706 h 819260"/>
                <a:gd name="connsiteX40" fmla="*/ 980469 w 1390099"/>
                <a:gd name="connsiteY40" fmla="*/ 266920 h 819260"/>
                <a:gd name="connsiteX41" fmla="*/ 933173 w 1390099"/>
                <a:gd name="connsiteY41" fmla="*/ 306563 h 819260"/>
                <a:gd name="connsiteX42" fmla="*/ 893259 w 1390099"/>
                <a:gd name="connsiteY42" fmla="*/ 356775 h 819260"/>
                <a:gd name="connsiteX43" fmla="*/ 750822 w 1390099"/>
                <a:gd name="connsiteY43" fmla="*/ 433414 h 819260"/>
                <a:gd name="connsiteX44" fmla="*/ 681836 w 1390099"/>
                <a:gd name="connsiteY44" fmla="*/ 454557 h 819260"/>
                <a:gd name="connsiteX45" fmla="*/ 600184 w 1390099"/>
                <a:gd name="connsiteY45" fmla="*/ 512699 h 819260"/>
                <a:gd name="connsiteX46" fmla="*/ 581409 w 1390099"/>
                <a:gd name="connsiteY46" fmla="*/ 562911 h 819260"/>
                <a:gd name="connsiteX0" fmla="*/ 581409 w 1390099"/>
                <a:gd name="connsiteY0" fmla="*/ 562911 h 819260"/>
                <a:gd name="connsiteX1" fmla="*/ 486269 w 1390099"/>
                <a:gd name="connsiteY1" fmla="*/ 634266 h 819260"/>
                <a:gd name="connsiteX2" fmla="*/ 314751 w 1390099"/>
                <a:gd name="connsiteY2" fmla="*/ 707218 h 819260"/>
                <a:gd name="connsiteX3" fmla="*/ 79283 w 1390099"/>
                <a:gd name="connsiteY3" fmla="*/ 798118 h 819260"/>
                <a:gd name="connsiteX4" fmla="*/ 36999 w 1390099"/>
                <a:gd name="connsiteY4" fmla="*/ 819260 h 819260"/>
                <a:gd name="connsiteX5" fmla="*/ 31713 w 1390099"/>
                <a:gd name="connsiteY5" fmla="*/ 782262 h 819260"/>
                <a:gd name="connsiteX6" fmla="*/ 8091 w 1390099"/>
                <a:gd name="connsiteY6" fmla="*/ 775030 h 819260"/>
                <a:gd name="connsiteX7" fmla="*/ 0 w 1390099"/>
                <a:gd name="connsiteY7" fmla="*/ 729406 h 819260"/>
                <a:gd name="connsiteX8" fmla="*/ 52855 w 1390099"/>
                <a:gd name="connsiteY8" fmla="*/ 660694 h 819260"/>
                <a:gd name="connsiteX9" fmla="*/ 142710 w 1390099"/>
                <a:gd name="connsiteY9" fmla="*/ 544412 h 819260"/>
                <a:gd name="connsiteX10" fmla="*/ 200851 w 1390099"/>
                <a:gd name="connsiteY10" fmla="*/ 459843 h 819260"/>
                <a:gd name="connsiteX11" fmla="*/ 237850 w 1390099"/>
                <a:gd name="connsiteY11" fmla="*/ 428130 h 819260"/>
                <a:gd name="connsiteX12" fmla="*/ 295991 w 1390099"/>
                <a:gd name="connsiteY12" fmla="*/ 380560 h 819260"/>
                <a:gd name="connsiteX13" fmla="*/ 354132 w 1390099"/>
                <a:gd name="connsiteY13" fmla="*/ 359418 h 819260"/>
                <a:gd name="connsiteX14" fmla="*/ 385845 w 1390099"/>
                <a:gd name="connsiteY14" fmla="*/ 359418 h 819260"/>
                <a:gd name="connsiteX15" fmla="*/ 385845 w 1390099"/>
                <a:gd name="connsiteY15" fmla="*/ 359418 h 819260"/>
                <a:gd name="connsiteX16" fmla="*/ 459843 w 1390099"/>
                <a:gd name="connsiteY16" fmla="*/ 285420 h 819260"/>
                <a:gd name="connsiteX17" fmla="*/ 539126 w 1390099"/>
                <a:gd name="connsiteY17" fmla="*/ 243136 h 819260"/>
                <a:gd name="connsiteX18" fmla="*/ 782261 w 1390099"/>
                <a:gd name="connsiteY18" fmla="*/ 163852 h 819260"/>
                <a:gd name="connsiteX19" fmla="*/ 887972 w 1390099"/>
                <a:gd name="connsiteY19" fmla="*/ 142710 h 819260"/>
                <a:gd name="connsiteX20" fmla="*/ 919686 w 1390099"/>
                <a:gd name="connsiteY20" fmla="*/ 121568 h 819260"/>
                <a:gd name="connsiteX21" fmla="*/ 1009540 w 1390099"/>
                <a:gd name="connsiteY21" fmla="*/ 68712 h 819260"/>
                <a:gd name="connsiteX22" fmla="*/ 1115251 w 1390099"/>
                <a:gd name="connsiteY22" fmla="*/ 31714 h 819260"/>
                <a:gd name="connsiteX23" fmla="*/ 1279103 w 1390099"/>
                <a:gd name="connsiteY23" fmla="*/ 0 h 819260"/>
                <a:gd name="connsiteX24" fmla="*/ 1347815 w 1390099"/>
                <a:gd name="connsiteY24" fmla="*/ 10571 h 819260"/>
                <a:gd name="connsiteX25" fmla="*/ 1347815 w 1390099"/>
                <a:gd name="connsiteY25" fmla="*/ 10571 h 819260"/>
                <a:gd name="connsiteX26" fmla="*/ 1390099 w 1390099"/>
                <a:gd name="connsiteY26" fmla="*/ 36999 h 819260"/>
                <a:gd name="connsiteX27" fmla="*/ 1390099 w 1390099"/>
                <a:gd name="connsiteY27" fmla="*/ 68712 h 819260"/>
                <a:gd name="connsiteX28" fmla="*/ 1347815 w 1390099"/>
                <a:gd name="connsiteY28" fmla="*/ 105711 h 819260"/>
                <a:gd name="connsiteX29" fmla="*/ 1289674 w 1390099"/>
                <a:gd name="connsiteY29" fmla="*/ 142710 h 819260"/>
                <a:gd name="connsiteX30" fmla="*/ 1242104 w 1390099"/>
                <a:gd name="connsiteY30" fmla="*/ 163852 h 819260"/>
                <a:gd name="connsiteX31" fmla="*/ 1168106 w 1390099"/>
                <a:gd name="connsiteY31" fmla="*/ 174423 h 819260"/>
                <a:gd name="connsiteX32" fmla="*/ 1051824 w 1390099"/>
                <a:gd name="connsiteY32" fmla="*/ 153281 h 819260"/>
                <a:gd name="connsiteX33" fmla="*/ 930257 w 1390099"/>
                <a:gd name="connsiteY33" fmla="*/ 142710 h 819260"/>
                <a:gd name="connsiteX34" fmla="*/ 1005535 w 1390099"/>
                <a:gd name="connsiteY34" fmla="*/ 164898 h 819260"/>
                <a:gd name="connsiteX35" fmla="*/ 1112608 w 1390099"/>
                <a:gd name="connsiteY35" fmla="*/ 187637 h 819260"/>
                <a:gd name="connsiteX36" fmla="*/ 1144321 w 1390099"/>
                <a:gd name="connsiteY36" fmla="*/ 219351 h 819260"/>
                <a:gd name="connsiteX37" fmla="*/ 1094108 w 1390099"/>
                <a:gd name="connsiteY37" fmla="*/ 251063 h 819260"/>
                <a:gd name="connsiteX38" fmla="*/ 1062395 w 1390099"/>
                <a:gd name="connsiteY38" fmla="*/ 253706 h 819260"/>
                <a:gd name="connsiteX39" fmla="*/ 980469 w 1390099"/>
                <a:gd name="connsiteY39" fmla="*/ 266920 h 819260"/>
                <a:gd name="connsiteX40" fmla="*/ 933173 w 1390099"/>
                <a:gd name="connsiteY40" fmla="*/ 306563 h 819260"/>
                <a:gd name="connsiteX41" fmla="*/ 893259 w 1390099"/>
                <a:gd name="connsiteY41" fmla="*/ 356775 h 819260"/>
                <a:gd name="connsiteX42" fmla="*/ 750822 w 1390099"/>
                <a:gd name="connsiteY42" fmla="*/ 433414 h 819260"/>
                <a:gd name="connsiteX43" fmla="*/ 681836 w 1390099"/>
                <a:gd name="connsiteY43" fmla="*/ 454557 h 819260"/>
                <a:gd name="connsiteX44" fmla="*/ 600184 w 1390099"/>
                <a:gd name="connsiteY44" fmla="*/ 512699 h 819260"/>
                <a:gd name="connsiteX45" fmla="*/ 581409 w 1390099"/>
                <a:gd name="connsiteY45" fmla="*/ 562911 h 819260"/>
                <a:gd name="connsiteX0" fmla="*/ 581409 w 1390099"/>
                <a:gd name="connsiteY0" fmla="*/ 562911 h 819260"/>
                <a:gd name="connsiteX1" fmla="*/ 486269 w 1390099"/>
                <a:gd name="connsiteY1" fmla="*/ 634266 h 819260"/>
                <a:gd name="connsiteX2" fmla="*/ 206397 w 1390099"/>
                <a:gd name="connsiteY2" fmla="*/ 752145 h 819260"/>
                <a:gd name="connsiteX3" fmla="*/ 79283 w 1390099"/>
                <a:gd name="connsiteY3" fmla="*/ 798118 h 819260"/>
                <a:gd name="connsiteX4" fmla="*/ 36999 w 1390099"/>
                <a:gd name="connsiteY4" fmla="*/ 819260 h 819260"/>
                <a:gd name="connsiteX5" fmla="*/ 31713 w 1390099"/>
                <a:gd name="connsiteY5" fmla="*/ 782262 h 819260"/>
                <a:gd name="connsiteX6" fmla="*/ 8091 w 1390099"/>
                <a:gd name="connsiteY6" fmla="*/ 775030 h 819260"/>
                <a:gd name="connsiteX7" fmla="*/ 0 w 1390099"/>
                <a:gd name="connsiteY7" fmla="*/ 729406 h 819260"/>
                <a:gd name="connsiteX8" fmla="*/ 52855 w 1390099"/>
                <a:gd name="connsiteY8" fmla="*/ 660694 h 819260"/>
                <a:gd name="connsiteX9" fmla="*/ 142710 w 1390099"/>
                <a:gd name="connsiteY9" fmla="*/ 544412 h 819260"/>
                <a:gd name="connsiteX10" fmla="*/ 200851 w 1390099"/>
                <a:gd name="connsiteY10" fmla="*/ 459843 h 819260"/>
                <a:gd name="connsiteX11" fmla="*/ 237850 w 1390099"/>
                <a:gd name="connsiteY11" fmla="*/ 428130 h 819260"/>
                <a:gd name="connsiteX12" fmla="*/ 295991 w 1390099"/>
                <a:gd name="connsiteY12" fmla="*/ 380560 h 819260"/>
                <a:gd name="connsiteX13" fmla="*/ 354132 w 1390099"/>
                <a:gd name="connsiteY13" fmla="*/ 359418 h 819260"/>
                <a:gd name="connsiteX14" fmla="*/ 385845 w 1390099"/>
                <a:gd name="connsiteY14" fmla="*/ 359418 h 819260"/>
                <a:gd name="connsiteX15" fmla="*/ 385845 w 1390099"/>
                <a:gd name="connsiteY15" fmla="*/ 359418 h 819260"/>
                <a:gd name="connsiteX16" fmla="*/ 459843 w 1390099"/>
                <a:gd name="connsiteY16" fmla="*/ 285420 h 819260"/>
                <a:gd name="connsiteX17" fmla="*/ 539126 w 1390099"/>
                <a:gd name="connsiteY17" fmla="*/ 243136 h 819260"/>
                <a:gd name="connsiteX18" fmla="*/ 782261 w 1390099"/>
                <a:gd name="connsiteY18" fmla="*/ 163852 h 819260"/>
                <a:gd name="connsiteX19" fmla="*/ 887972 w 1390099"/>
                <a:gd name="connsiteY19" fmla="*/ 142710 h 819260"/>
                <a:gd name="connsiteX20" fmla="*/ 919686 w 1390099"/>
                <a:gd name="connsiteY20" fmla="*/ 121568 h 819260"/>
                <a:gd name="connsiteX21" fmla="*/ 1009540 w 1390099"/>
                <a:gd name="connsiteY21" fmla="*/ 68712 h 819260"/>
                <a:gd name="connsiteX22" fmla="*/ 1115251 w 1390099"/>
                <a:gd name="connsiteY22" fmla="*/ 31714 h 819260"/>
                <a:gd name="connsiteX23" fmla="*/ 1279103 w 1390099"/>
                <a:gd name="connsiteY23" fmla="*/ 0 h 819260"/>
                <a:gd name="connsiteX24" fmla="*/ 1347815 w 1390099"/>
                <a:gd name="connsiteY24" fmla="*/ 10571 h 819260"/>
                <a:gd name="connsiteX25" fmla="*/ 1347815 w 1390099"/>
                <a:gd name="connsiteY25" fmla="*/ 10571 h 819260"/>
                <a:gd name="connsiteX26" fmla="*/ 1390099 w 1390099"/>
                <a:gd name="connsiteY26" fmla="*/ 36999 h 819260"/>
                <a:gd name="connsiteX27" fmla="*/ 1390099 w 1390099"/>
                <a:gd name="connsiteY27" fmla="*/ 68712 h 819260"/>
                <a:gd name="connsiteX28" fmla="*/ 1347815 w 1390099"/>
                <a:gd name="connsiteY28" fmla="*/ 105711 h 819260"/>
                <a:gd name="connsiteX29" fmla="*/ 1289674 w 1390099"/>
                <a:gd name="connsiteY29" fmla="*/ 142710 h 819260"/>
                <a:gd name="connsiteX30" fmla="*/ 1242104 w 1390099"/>
                <a:gd name="connsiteY30" fmla="*/ 163852 h 819260"/>
                <a:gd name="connsiteX31" fmla="*/ 1168106 w 1390099"/>
                <a:gd name="connsiteY31" fmla="*/ 174423 h 819260"/>
                <a:gd name="connsiteX32" fmla="*/ 1051824 w 1390099"/>
                <a:gd name="connsiteY32" fmla="*/ 153281 h 819260"/>
                <a:gd name="connsiteX33" fmla="*/ 930257 w 1390099"/>
                <a:gd name="connsiteY33" fmla="*/ 142710 h 819260"/>
                <a:gd name="connsiteX34" fmla="*/ 1005535 w 1390099"/>
                <a:gd name="connsiteY34" fmla="*/ 164898 h 819260"/>
                <a:gd name="connsiteX35" fmla="*/ 1112608 w 1390099"/>
                <a:gd name="connsiteY35" fmla="*/ 187637 h 819260"/>
                <a:gd name="connsiteX36" fmla="*/ 1144321 w 1390099"/>
                <a:gd name="connsiteY36" fmla="*/ 219351 h 819260"/>
                <a:gd name="connsiteX37" fmla="*/ 1094108 w 1390099"/>
                <a:gd name="connsiteY37" fmla="*/ 251063 h 819260"/>
                <a:gd name="connsiteX38" fmla="*/ 1062395 w 1390099"/>
                <a:gd name="connsiteY38" fmla="*/ 253706 h 819260"/>
                <a:gd name="connsiteX39" fmla="*/ 980469 w 1390099"/>
                <a:gd name="connsiteY39" fmla="*/ 266920 h 819260"/>
                <a:gd name="connsiteX40" fmla="*/ 933173 w 1390099"/>
                <a:gd name="connsiteY40" fmla="*/ 306563 h 819260"/>
                <a:gd name="connsiteX41" fmla="*/ 893259 w 1390099"/>
                <a:gd name="connsiteY41" fmla="*/ 356775 h 819260"/>
                <a:gd name="connsiteX42" fmla="*/ 750822 w 1390099"/>
                <a:gd name="connsiteY42" fmla="*/ 433414 h 819260"/>
                <a:gd name="connsiteX43" fmla="*/ 681836 w 1390099"/>
                <a:gd name="connsiteY43" fmla="*/ 454557 h 819260"/>
                <a:gd name="connsiteX44" fmla="*/ 600184 w 1390099"/>
                <a:gd name="connsiteY44" fmla="*/ 512699 h 819260"/>
                <a:gd name="connsiteX45" fmla="*/ 581409 w 1390099"/>
                <a:gd name="connsiteY45" fmla="*/ 562911 h 819260"/>
                <a:gd name="connsiteX0" fmla="*/ 581409 w 1390099"/>
                <a:gd name="connsiteY0" fmla="*/ 562911 h 819260"/>
                <a:gd name="connsiteX1" fmla="*/ 486269 w 1390099"/>
                <a:gd name="connsiteY1" fmla="*/ 634266 h 819260"/>
                <a:gd name="connsiteX2" fmla="*/ 335906 w 1390099"/>
                <a:gd name="connsiteY2" fmla="*/ 702978 h 819260"/>
                <a:gd name="connsiteX3" fmla="*/ 206397 w 1390099"/>
                <a:gd name="connsiteY3" fmla="*/ 752145 h 819260"/>
                <a:gd name="connsiteX4" fmla="*/ 79283 w 1390099"/>
                <a:gd name="connsiteY4" fmla="*/ 798118 h 819260"/>
                <a:gd name="connsiteX5" fmla="*/ 36999 w 1390099"/>
                <a:gd name="connsiteY5" fmla="*/ 819260 h 819260"/>
                <a:gd name="connsiteX6" fmla="*/ 31713 w 1390099"/>
                <a:gd name="connsiteY6" fmla="*/ 782262 h 819260"/>
                <a:gd name="connsiteX7" fmla="*/ 8091 w 1390099"/>
                <a:gd name="connsiteY7" fmla="*/ 775030 h 819260"/>
                <a:gd name="connsiteX8" fmla="*/ 0 w 1390099"/>
                <a:gd name="connsiteY8" fmla="*/ 729406 h 819260"/>
                <a:gd name="connsiteX9" fmla="*/ 52855 w 1390099"/>
                <a:gd name="connsiteY9" fmla="*/ 660694 h 819260"/>
                <a:gd name="connsiteX10" fmla="*/ 142710 w 1390099"/>
                <a:gd name="connsiteY10" fmla="*/ 544412 h 819260"/>
                <a:gd name="connsiteX11" fmla="*/ 200851 w 1390099"/>
                <a:gd name="connsiteY11" fmla="*/ 459843 h 819260"/>
                <a:gd name="connsiteX12" fmla="*/ 237850 w 1390099"/>
                <a:gd name="connsiteY12" fmla="*/ 428130 h 819260"/>
                <a:gd name="connsiteX13" fmla="*/ 295991 w 1390099"/>
                <a:gd name="connsiteY13" fmla="*/ 380560 h 819260"/>
                <a:gd name="connsiteX14" fmla="*/ 354132 w 1390099"/>
                <a:gd name="connsiteY14" fmla="*/ 359418 h 819260"/>
                <a:gd name="connsiteX15" fmla="*/ 385845 w 1390099"/>
                <a:gd name="connsiteY15" fmla="*/ 359418 h 819260"/>
                <a:gd name="connsiteX16" fmla="*/ 385845 w 1390099"/>
                <a:gd name="connsiteY16" fmla="*/ 359418 h 819260"/>
                <a:gd name="connsiteX17" fmla="*/ 459843 w 1390099"/>
                <a:gd name="connsiteY17" fmla="*/ 285420 h 819260"/>
                <a:gd name="connsiteX18" fmla="*/ 539126 w 1390099"/>
                <a:gd name="connsiteY18" fmla="*/ 243136 h 819260"/>
                <a:gd name="connsiteX19" fmla="*/ 782261 w 1390099"/>
                <a:gd name="connsiteY19" fmla="*/ 163852 h 819260"/>
                <a:gd name="connsiteX20" fmla="*/ 887972 w 1390099"/>
                <a:gd name="connsiteY20" fmla="*/ 142710 h 819260"/>
                <a:gd name="connsiteX21" fmla="*/ 919686 w 1390099"/>
                <a:gd name="connsiteY21" fmla="*/ 121568 h 819260"/>
                <a:gd name="connsiteX22" fmla="*/ 1009540 w 1390099"/>
                <a:gd name="connsiteY22" fmla="*/ 68712 h 819260"/>
                <a:gd name="connsiteX23" fmla="*/ 1115251 w 1390099"/>
                <a:gd name="connsiteY23" fmla="*/ 31714 h 819260"/>
                <a:gd name="connsiteX24" fmla="*/ 1279103 w 1390099"/>
                <a:gd name="connsiteY24" fmla="*/ 0 h 819260"/>
                <a:gd name="connsiteX25" fmla="*/ 1347815 w 1390099"/>
                <a:gd name="connsiteY25" fmla="*/ 10571 h 819260"/>
                <a:gd name="connsiteX26" fmla="*/ 1347815 w 1390099"/>
                <a:gd name="connsiteY26" fmla="*/ 10571 h 819260"/>
                <a:gd name="connsiteX27" fmla="*/ 1390099 w 1390099"/>
                <a:gd name="connsiteY27" fmla="*/ 36999 h 819260"/>
                <a:gd name="connsiteX28" fmla="*/ 1390099 w 1390099"/>
                <a:gd name="connsiteY28" fmla="*/ 68712 h 819260"/>
                <a:gd name="connsiteX29" fmla="*/ 1347815 w 1390099"/>
                <a:gd name="connsiteY29" fmla="*/ 105711 h 819260"/>
                <a:gd name="connsiteX30" fmla="*/ 1289674 w 1390099"/>
                <a:gd name="connsiteY30" fmla="*/ 142710 h 819260"/>
                <a:gd name="connsiteX31" fmla="*/ 1242104 w 1390099"/>
                <a:gd name="connsiteY31" fmla="*/ 163852 h 819260"/>
                <a:gd name="connsiteX32" fmla="*/ 1168106 w 1390099"/>
                <a:gd name="connsiteY32" fmla="*/ 174423 h 819260"/>
                <a:gd name="connsiteX33" fmla="*/ 1051824 w 1390099"/>
                <a:gd name="connsiteY33" fmla="*/ 153281 h 819260"/>
                <a:gd name="connsiteX34" fmla="*/ 930257 w 1390099"/>
                <a:gd name="connsiteY34" fmla="*/ 142710 h 819260"/>
                <a:gd name="connsiteX35" fmla="*/ 1005535 w 1390099"/>
                <a:gd name="connsiteY35" fmla="*/ 164898 h 819260"/>
                <a:gd name="connsiteX36" fmla="*/ 1112608 w 1390099"/>
                <a:gd name="connsiteY36" fmla="*/ 187637 h 819260"/>
                <a:gd name="connsiteX37" fmla="*/ 1144321 w 1390099"/>
                <a:gd name="connsiteY37" fmla="*/ 219351 h 819260"/>
                <a:gd name="connsiteX38" fmla="*/ 1094108 w 1390099"/>
                <a:gd name="connsiteY38" fmla="*/ 251063 h 819260"/>
                <a:gd name="connsiteX39" fmla="*/ 1062395 w 1390099"/>
                <a:gd name="connsiteY39" fmla="*/ 253706 h 819260"/>
                <a:gd name="connsiteX40" fmla="*/ 980469 w 1390099"/>
                <a:gd name="connsiteY40" fmla="*/ 266920 h 819260"/>
                <a:gd name="connsiteX41" fmla="*/ 933173 w 1390099"/>
                <a:gd name="connsiteY41" fmla="*/ 306563 h 819260"/>
                <a:gd name="connsiteX42" fmla="*/ 893259 w 1390099"/>
                <a:gd name="connsiteY42" fmla="*/ 356775 h 819260"/>
                <a:gd name="connsiteX43" fmla="*/ 750822 w 1390099"/>
                <a:gd name="connsiteY43" fmla="*/ 433414 h 819260"/>
                <a:gd name="connsiteX44" fmla="*/ 681836 w 1390099"/>
                <a:gd name="connsiteY44" fmla="*/ 454557 h 819260"/>
                <a:gd name="connsiteX45" fmla="*/ 600184 w 1390099"/>
                <a:gd name="connsiteY45" fmla="*/ 512699 h 819260"/>
                <a:gd name="connsiteX46" fmla="*/ 581409 w 1390099"/>
                <a:gd name="connsiteY46" fmla="*/ 562911 h 819260"/>
                <a:gd name="connsiteX0" fmla="*/ 581409 w 1390099"/>
                <a:gd name="connsiteY0" fmla="*/ 562911 h 819260"/>
                <a:gd name="connsiteX1" fmla="*/ 462484 w 1390099"/>
                <a:gd name="connsiteY1" fmla="*/ 631623 h 819260"/>
                <a:gd name="connsiteX2" fmla="*/ 335906 w 1390099"/>
                <a:gd name="connsiteY2" fmla="*/ 702978 h 819260"/>
                <a:gd name="connsiteX3" fmla="*/ 206397 w 1390099"/>
                <a:gd name="connsiteY3" fmla="*/ 752145 h 819260"/>
                <a:gd name="connsiteX4" fmla="*/ 79283 w 1390099"/>
                <a:gd name="connsiteY4" fmla="*/ 798118 h 819260"/>
                <a:gd name="connsiteX5" fmla="*/ 36999 w 1390099"/>
                <a:gd name="connsiteY5" fmla="*/ 819260 h 819260"/>
                <a:gd name="connsiteX6" fmla="*/ 31713 w 1390099"/>
                <a:gd name="connsiteY6" fmla="*/ 782262 h 819260"/>
                <a:gd name="connsiteX7" fmla="*/ 8091 w 1390099"/>
                <a:gd name="connsiteY7" fmla="*/ 775030 h 819260"/>
                <a:gd name="connsiteX8" fmla="*/ 0 w 1390099"/>
                <a:gd name="connsiteY8" fmla="*/ 729406 h 819260"/>
                <a:gd name="connsiteX9" fmla="*/ 52855 w 1390099"/>
                <a:gd name="connsiteY9" fmla="*/ 660694 h 819260"/>
                <a:gd name="connsiteX10" fmla="*/ 142710 w 1390099"/>
                <a:gd name="connsiteY10" fmla="*/ 544412 h 819260"/>
                <a:gd name="connsiteX11" fmla="*/ 200851 w 1390099"/>
                <a:gd name="connsiteY11" fmla="*/ 459843 h 819260"/>
                <a:gd name="connsiteX12" fmla="*/ 237850 w 1390099"/>
                <a:gd name="connsiteY12" fmla="*/ 428130 h 819260"/>
                <a:gd name="connsiteX13" fmla="*/ 295991 w 1390099"/>
                <a:gd name="connsiteY13" fmla="*/ 380560 h 819260"/>
                <a:gd name="connsiteX14" fmla="*/ 354132 w 1390099"/>
                <a:gd name="connsiteY14" fmla="*/ 359418 h 819260"/>
                <a:gd name="connsiteX15" fmla="*/ 385845 w 1390099"/>
                <a:gd name="connsiteY15" fmla="*/ 359418 h 819260"/>
                <a:gd name="connsiteX16" fmla="*/ 385845 w 1390099"/>
                <a:gd name="connsiteY16" fmla="*/ 359418 h 819260"/>
                <a:gd name="connsiteX17" fmla="*/ 459843 w 1390099"/>
                <a:gd name="connsiteY17" fmla="*/ 285420 h 819260"/>
                <a:gd name="connsiteX18" fmla="*/ 539126 w 1390099"/>
                <a:gd name="connsiteY18" fmla="*/ 243136 h 819260"/>
                <a:gd name="connsiteX19" fmla="*/ 782261 w 1390099"/>
                <a:gd name="connsiteY19" fmla="*/ 163852 h 819260"/>
                <a:gd name="connsiteX20" fmla="*/ 887972 w 1390099"/>
                <a:gd name="connsiteY20" fmla="*/ 142710 h 819260"/>
                <a:gd name="connsiteX21" fmla="*/ 919686 w 1390099"/>
                <a:gd name="connsiteY21" fmla="*/ 121568 h 819260"/>
                <a:gd name="connsiteX22" fmla="*/ 1009540 w 1390099"/>
                <a:gd name="connsiteY22" fmla="*/ 68712 h 819260"/>
                <a:gd name="connsiteX23" fmla="*/ 1115251 w 1390099"/>
                <a:gd name="connsiteY23" fmla="*/ 31714 h 819260"/>
                <a:gd name="connsiteX24" fmla="*/ 1279103 w 1390099"/>
                <a:gd name="connsiteY24" fmla="*/ 0 h 819260"/>
                <a:gd name="connsiteX25" fmla="*/ 1347815 w 1390099"/>
                <a:gd name="connsiteY25" fmla="*/ 10571 h 819260"/>
                <a:gd name="connsiteX26" fmla="*/ 1347815 w 1390099"/>
                <a:gd name="connsiteY26" fmla="*/ 10571 h 819260"/>
                <a:gd name="connsiteX27" fmla="*/ 1390099 w 1390099"/>
                <a:gd name="connsiteY27" fmla="*/ 36999 h 819260"/>
                <a:gd name="connsiteX28" fmla="*/ 1390099 w 1390099"/>
                <a:gd name="connsiteY28" fmla="*/ 68712 h 819260"/>
                <a:gd name="connsiteX29" fmla="*/ 1347815 w 1390099"/>
                <a:gd name="connsiteY29" fmla="*/ 105711 h 819260"/>
                <a:gd name="connsiteX30" fmla="*/ 1289674 w 1390099"/>
                <a:gd name="connsiteY30" fmla="*/ 142710 h 819260"/>
                <a:gd name="connsiteX31" fmla="*/ 1242104 w 1390099"/>
                <a:gd name="connsiteY31" fmla="*/ 163852 h 819260"/>
                <a:gd name="connsiteX32" fmla="*/ 1168106 w 1390099"/>
                <a:gd name="connsiteY32" fmla="*/ 174423 h 819260"/>
                <a:gd name="connsiteX33" fmla="*/ 1051824 w 1390099"/>
                <a:gd name="connsiteY33" fmla="*/ 153281 h 819260"/>
                <a:gd name="connsiteX34" fmla="*/ 930257 w 1390099"/>
                <a:gd name="connsiteY34" fmla="*/ 142710 h 819260"/>
                <a:gd name="connsiteX35" fmla="*/ 1005535 w 1390099"/>
                <a:gd name="connsiteY35" fmla="*/ 164898 h 819260"/>
                <a:gd name="connsiteX36" fmla="*/ 1112608 w 1390099"/>
                <a:gd name="connsiteY36" fmla="*/ 187637 h 819260"/>
                <a:gd name="connsiteX37" fmla="*/ 1144321 w 1390099"/>
                <a:gd name="connsiteY37" fmla="*/ 219351 h 819260"/>
                <a:gd name="connsiteX38" fmla="*/ 1094108 w 1390099"/>
                <a:gd name="connsiteY38" fmla="*/ 251063 h 819260"/>
                <a:gd name="connsiteX39" fmla="*/ 1062395 w 1390099"/>
                <a:gd name="connsiteY39" fmla="*/ 253706 h 819260"/>
                <a:gd name="connsiteX40" fmla="*/ 980469 w 1390099"/>
                <a:gd name="connsiteY40" fmla="*/ 266920 h 819260"/>
                <a:gd name="connsiteX41" fmla="*/ 933173 w 1390099"/>
                <a:gd name="connsiteY41" fmla="*/ 306563 h 819260"/>
                <a:gd name="connsiteX42" fmla="*/ 893259 w 1390099"/>
                <a:gd name="connsiteY42" fmla="*/ 356775 h 819260"/>
                <a:gd name="connsiteX43" fmla="*/ 750822 w 1390099"/>
                <a:gd name="connsiteY43" fmla="*/ 433414 h 819260"/>
                <a:gd name="connsiteX44" fmla="*/ 681836 w 1390099"/>
                <a:gd name="connsiteY44" fmla="*/ 454557 h 819260"/>
                <a:gd name="connsiteX45" fmla="*/ 600184 w 1390099"/>
                <a:gd name="connsiteY45" fmla="*/ 512699 h 819260"/>
                <a:gd name="connsiteX46" fmla="*/ 581409 w 1390099"/>
                <a:gd name="connsiteY46" fmla="*/ 562911 h 819260"/>
                <a:gd name="connsiteX0" fmla="*/ 554982 w 1390099"/>
                <a:gd name="connsiteY0" fmla="*/ 565554 h 819260"/>
                <a:gd name="connsiteX1" fmla="*/ 462484 w 1390099"/>
                <a:gd name="connsiteY1" fmla="*/ 631623 h 819260"/>
                <a:gd name="connsiteX2" fmla="*/ 335906 w 1390099"/>
                <a:gd name="connsiteY2" fmla="*/ 702978 h 819260"/>
                <a:gd name="connsiteX3" fmla="*/ 206397 w 1390099"/>
                <a:gd name="connsiteY3" fmla="*/ 752145 h 819260"/>
                <a:gd name="connsiteX4" fmla="*/ 79283 w 1390099"/>
                <a:gd name="connsiteY4" fmla="*/ 798118 h 819260"/>
                <a:gd name="connsiteX5" fmla="*/ 36999 w 1390099"/>
                <a:gd name="connsiteY5" fmla="*/ 819260 h 819260"/>
                <a:gd name="connsiteX6" fmla="*/ 31713 w 1390099"/>
                <a:gd name="connsiteY6" fmla="*/ 782262 h 819260"/>
                <a:gd name="connsiteX7" fmla="*/ 8091 w 1390099"/>
                <a:gd name="connsiteY7" fmla="*/ 775030 h 819260"/>
                <a:gd name="connsiteX8" fmla="*/ 0 w 1390099"/>
                <a:gd name="connsiteY8" fmla="*/ 729406 h 819260"/>
                <a:gd name="connsiteX9" fmla="*/ 52855 w 1390099"/>
                <a:gd name="connsiteY9" fmla="*/ 660694 h 819260"/>
                <a:gd name="connsiteX10" fmla="*/ 142710 w 1390099"/>
                <a:gd name="connsiteY10" fmla="*/ 544412 h 819260"/>
                <a:gd name="connsiteX11" fmla="*/ 200851 w 1390099"/>
                <a:gd name="connsiteY11" fmla="*/ 459843 h 819260"/>
                <a:gd name="connsiteX12" fmla="*/ 237850 w 1390099"/>
                <a:gd name="connsiteY12" fmla="*/ 428130 h 819260"/>
                <a:gd name="connsiteX13" fmla="*/ 295991 w 1390099"/>
                <a:gd name="connsiteY13" fmla="*/ 380560 h 819260"/>
                <a:gd name="connsiteX14" fmla="*/ 354132 w 1390099"/>
                <a:gd name="connsiteY14" fmla="*/ 359418 h 819260"/>
                <a:gd name="connsiteX15" fmla="*/ 385845 w 1390099"/>
                <a:gd name="connsiteY15" fmla="*/ 359418 h 819260"/>
                <a:gd name="connsiteX16" fmla="*/ 385845 w 1390099"/>
                <a:gd name="connsiteY16" fmla="*/ 359418 h 819260"/>
                <a:gd name="connsiteX17" fmla="*/ 459843 w 1390099"/>
                <a:gd name="connsiteY17" fmla="*/ 285420 h 819260"/>
                <a:gd name="connsiteX18" fmla="*/ 539126 w 1390099"/>
                <a:gd name="connsiteY18" fmla="*/ 243136 h 819260"/>
                <a:gd name="connsiteX19" fmla="*/ 782261 w 1390099"/>
                <a:gd name="connsiteY19" fmla="*/ 163852 h 819260"/>
                <a:gd name="connsiteX20" fmla="*/ 887972 w 1390099"/>
                <a:gd name="connsiteY20" fmla="*/ 142710 h 819260"/>
                <a:gd name="connsiteX21" fmla="*/ 919686 w 1390099"/>
                <a:gd name="connsiteY21" fmla="*/ 121568 h 819260"/>
                <a:gd name="connsiteX22" fmla="*/ 1009540 w 1390099"/>
                <a:gd name="connsiteY22" fmla="*/ 68712 h 819260"/>
                <a:gd name="connsiteX23" fmla="*/ 1115251 w 1390099"/>
                <a:gd name="connsiteY23" fmla="*/ 31714 h 819260"/>
                <a:gd name="connsiteX24" fmla="*/ 1279103 w 1390099"/>
                <a:gd name="connsiteY24" fmla="*/ 0 h 819260"/>
                <a:gd name="connsiteX25" fmla="*/ 1347815 w 1390099"/>
                <a:gd name="connsiteY25" fmla="*/ 10571 h 819260"/>
                <a:gd name="connsiteX26" fmla="*/ 1347815 w 1390099"/>
                <a:gd name="connsiteY26" fmla="*/ 10571 h 819260"/>
                <a:gd name="connsiteX27" fmla="*/ 1390099 w 1390099"/>
                <a:gd name="connsiteY27" fmla="*/ 36999 h 819260"/>
                <a:gd name="connsiteX28" fmla="*/ 1390099 w 1390099"/>
                <a:gd name="connsiteY28" fmla="*/ 68712 h 819260"/>
                <a:gd name="connsiteX29" fmla="*/ 1347815 w 1390099"/>
                <a:gd name="connsiteY29" fmla="*/ 105711 h 819260"/>
                <a:gd name="connsiteX30" fmla="*/ 1289674 w 1390099"/>
                <a:gd name="connsiteY30" fmla="*/ 142710 h 819260"/>
                <a:gd name="connsiteX31" fmla="*/ 1242104 w 1390099"/>
                <a:gd name="connsiteY31" fmla="*/ 163852 h 819260"/>
                <a:gd name="connsiteX32" fmla="*/ 1168106 w 1390099"/>
                <a:gd name="connsiteY32" fmla="*/ 174423 h 819260"/>
                <a:gd name="connsiteX33" fmla="*/ 1051824 w 1390099"/>
                <a:gd name="connsiteY33" fmla="*/ 153281 h 819260"/>
                <a:gd name="connsiteX34" fmla="*/ 930257 w 1390099"/>
                <a:gd name="connsiteY34" fmla="*/ 142710 h 819260"/>
                <a:gd name="connsiteX35" fmla="*/ 1005535 w 1390099"/>
                <a:gd name="connsiteY35" fmla="*/ 164898 h 819260"/>
                <a:gd name="connsiteX36" fmla="*/ 1112608 w 1390099"/>
                <a:gd name="connsiteY36" fmla="*/ 187637 h 819260"/>
                <a:gd name="connsiteX37" fmla="*/ 1144321 w 1390099"/>
                <a:gd name="connsiteY37" fmla="*/ 219351 h 819260"/>
                <a:gd name="connsiteX38" fmla="*/ 1094108 w 1390099"/>
                <a:gd name="connsiteY38" fmla="*/ 251063 h 819260"/>
                <a:gd name="connsiteX39" fmla="*/ 1062395 w 1390099"/>
                <a:gd name="connsiteY39" fmla="*/ 253706 h 819260"/>
                <a:gd name="connsiteX40" fmla="*/ 980469 w 1390099"/>
                <a:gd name="connsiteY40" fmla="*/ 266920 h 819260"/>
                <a:gd name="connsiteX41" fmla="*/ 933173 w 1390099"/>
                <a:gd name="connsiteY41" fmla="*/ 306563 h 819260"/>
                <a:gd name="connsiteX42" fmla="*/ 893259 w 1390099"/>
                <a:gd name="connsiteY42" fmla="*/ 356775 h 819260"/>
                <a:gd name="connsiteX43" fmla="*/ 750822 w 1390099"/>
                <a:gd name="connsiteY43" fmla="*/ 433414 h 819260"/>
                <a:gd name="connsiteX44" fmla="*/ 681836 w 1390099"/>
                <a:gd name="connsiteY44" fmla="*/ 454557 h 819260"/>
                <a:gd name="connsiteX45" fmla="*/ 600184 w 1390099"/>
                <a:gd name="connsiteY45" fmla="*/ 512699 h 819260"/>
                <a:gd name="connsiteX46" fmla="*/ 554982 w 1390099"/>
                <a:gd name="connsiteY46" fmla="*/ 565554 h 819260"/>
                <a:gd name="connsiteX0" fmla="*/ 631622 w 1390099"/>
                <a:gd name="connsiteY0" fmla="*/ 557626 h 819260"/>
                <a:gd name="connsiteX1" fmla="*/ 462484 w 1390099"/>
                <a:gd name="connsiteY1" fmla="*/ 631623 h 819260"/>
                <a:gd name="connsiteX2" fmla="*/ 335906 w 1390099"/>
                <a:gd name="connsiteY2" fmla="*/ 702978 h 819260"/>
                <a:gd name="connsiteX3" fmla="*/ 206397 w 1390099"/>
                <a:gd name="connsiteY3" fmla="*/ 752145 h 819260"/>
                <a:gd name="connsiteX4" fmla="*/ 79283 w 1390099"/>
                <a:gd name="connsiteY4" fmla="*/ 798118 h 819260"/>
                <a:gd name="connsiteX5" fmla="*/ 36999 w 1390099"/>
                <a:gd name="connsiteY5" fmla="*/ 819260 h 819260"/>
                <a:gd name="connsiteX6" fmla="*/ 31713 w 1390099"/>
                <a:gd name="connsiteY6" fmla="*/ 782262 h 819260"/>
                <a:gd name="connsiteX7" fmla="*/ 8091 w 1390099"/>
                <a:gd name="connsiteY7" fmla="*/ 775030 h 819260"/>
                <a:gd name="connsiteX8" fmla="*/ 0 w 1390099"/>
                <a:gd name="connsiteY8" fmla="*/ 729406 h 819260"/>
                <a:gd name="connsiteX9" fmla="*/ 52855 w 1390099"/>
                <a:gd name="connsiteY9" fmla="*/ 660694 h 819260"/>
                <a:gd name="connsiteX10" fmla="*/ 142710 w 1390099"/>
                <a:gd name="connsiteY10" fmla="*/ 544412 h 819260"/>
                <a:gd name="connsiteX11" fmla="*/ 200851 w 1390099"/>
                <a:gd name="connsiteY11" fmla="*/ 459843 h 819260"/>
                <a:gd name="connsiteX12" fmla="*/ 237850 w 1390099"/>
                <a:gd name="connsiteY12" fmla="*/ 428130 h 819260"/>
                <a:gd name="connsiteX13" fmla="*/ 295991 w 1390099"/>
                <a:gd name="connsiteY13" fmla="*/ 380560 h 819260"/>
                <a:gd name="connsiteX14" fmla="*/ 354132 w 1390099"/>
                <a:gd name="connsiteY14" fmla="*/ 359418 h 819260"/>
                <a:gd name="connsiteX15" fmla="*/ 385845 w 1390099"/>
                <a:gd name="connsiteY15" fmla="*/ 359418 h 819260"/>
                <a:gd name="connsiteX16" fmla="*/ 385845 w 1390099"/>
                <a:gd name="connsiteY16" fmla="*/ 359418 h 819260"/>
                <a:gd name="connsiteX17" fmla="*/ 459843 w 1390099"/>
                <a:gd name="connsiteY17" fmla="*/ 285420 h 819260"/>
                <a:gd name="connsiteX18" fmla="*/ 539126 w 1390099"/>
                <a:gd name="connsiteY18" fmla="*/ 243136 h 819260"/>
                <a:gd name="connsiteX19" fmla="*/ 782261 w 1390099"/>
                <a:gd name="connsiteY19" fmla="*/ 163852 h 819260"/>
                <a:gd name="connsiteX20" fmla="*/ 887972 w 1390099"/>
                <a:gd name="connsiteY20" fmla="*/ 142710 h 819260"/>
                <a:gd name="connsiteX21" fmla="*/ 919686 w 1390099"/>
                <a:gd name="connsiteY21" fmla="*/ 121568 h 819260"/>
                <a:gd name="connsiteX22" fmla="*/ 1009540 w 1390099"/>
                <a:gd name="connsiteY22" fmla="*/ 68712 h 819260"/>
                <a:gd name="connsiteX23" fmla="*/ 1115251 w 1390099"/>
                <a:gd name="connsiteY23" fmla="*/ 31714 h 819260"/>
                <a:gd name="connsiteX24" fmla="*/ 1279103 w 1390099"/>
                <a:gd name="connsiteY24" fmla="*/ 0 h 819260"/>
                <a:gd name="connsiteX25" fmla="*/ 1347815 w 1390099"/>
                <a:gd name="connsiteY25" fmla="*/ 10571 h 819260"/>
                <a:gd name="connsiteX26" fmla="*/ 1347815 w 1390099"/>
                <a:gd name="connsiteY26" fmla="*/ 10571 h 819260"/>
                <a:gd name="connsiteX27" fmla="*/ 1390099 w 1390099"/>
                <a:gd name="connsiteY27" fmla="*/ 36999 h 819260"/>
                <a:gd name="connsiteX28" fmla="*/ 1390099 w 1390099"/>
                <a:gd name="connsiteY28" fmla="*/ 68712 h 819260"/>
                <a:gd name="connsiteX29" fmla="*/ 1347815 w 1390099"/>
                <a:gd name="connsiteY29" fmla="*/ 105711 h 819260"/>
                <a:gd name="connsiteX30" fmla="*/ 1289674 w 1390099"/>
                <a:gd name="connsiteY30" fmla="*/ 142710 h 819260"/>
                <a:gd name="connsiteX31" fmla="*/ 1242104 w 1390099"/>
                <a:gd name="connsiteY31" fmla="*/ 163852 h 819260"/>
                <a:gd name="connsiteX32" fmla="*/ 1168106 w 1390099"/>
                <a:gd name="connsiteY32" fmla="*/ 174423 h 819260"/>
                <a:gd name="connsiteX33" fmla="*/ 1051824 w 1390099"/>
                <a:gd name="connsiteY33" fmla="*/ 153281 h 819260"/>
                <a:gd name="connsiteX34" fmla="*/ 930257 w 1390099"/>
                <a:gd name="connsiteY34" fmla="*/ 142710 h 819260"/>
                <a:gd name="connsiteX35" fmla="*/ 1005535 w 1390099"/>
                <a:gd name="connsiteY35" fmla="*/ 164898 h 819260"/>
                <a:gd name="connsiteX36" fmla="*/ 1112608 w 1390099"/>
                <a:gd name="connsiteY36" fmla="*/ 187637 h 819260"/>
                <a:gd name="connsiteX37" fmla="*/ 1144321 w 1390099"/>
                <a:gd name="connsiteY37" fmla="*/ 219351 h 819260"/>
                <a:gd name="connsiteX38" fmla="*/ 1094108 w 1390099"/>
                <a:gd name="connsiteY38" fmla="*/ 251063 h 819260"/>
                <a:gd name="connsiteX39" fmla="*/ 1062395 w 1390099"/>
                <a:gd name="connsiteY39" fmla="*/ 253706 h 819260"/>
                <a:gd name="connsiteX40" fmla="*/ 980469 w 1390099"/>
                <a:gd name="connsiteY40" fmla="*/ 266920 h 819260"/>
                <a:gd name="connsiteX41" fmla="*/ 933173 w 1390099"/>
                <a:gd name="connsiteY41" fmla="*/ 306563 h 819260"/>
                <a:gd name="connsiteX42" fmla="*/ 893259 w 1390099"/>
                <a:gd name="connsiteY42" fmla="*/ 356775 h 819260"/>
                <a:gd name="connsiteX43" fmla="*/ 750822 w 1390099"/>
                <a:gd name="connsiteY43" fmla="*/ 433414 h 819260"/>
                <a:gd name="connsiteX44" fmla="*/ 681836 w 1390099"/>
                <a:gd name="connsiteY44" fmla="*/ 454557 h 819260"/>
                <a:gd name="connsiteX45" fmla="*/ 600184 w 1390099"/>
                <a:gd name="connsiteY45" fmla="*/ 512699 h 819260"/>
                <a:gd name="connsiteX46" fmla="*/ 631622 w 1390099"/>
                <a:gd name="connsiteY46" fmla="*/ 557626 h 819260"/>
                <a:gd name="connsiteX0" fmla="*/ 631622 w 1390099"/>
                <a:gd name="connsiteY0" fmla="*/ 557626 h 819260"/>
                <a:gd name="connsiteX1" fmla="*/ 480983 w 1390099"/>
                <a:gd name="connsiteY1" fmla="*/ 634266 h 819260"/>
                <a:gd name="connsiteX2" fmla="*/ 335906 w 1390099"/>
                <a:gd name="connsiteY2" fmla="*/ 702978 h 819260"/>
                <a:gd name="connsiteX3" fmla="*/ 206397 w 1390099"/>
                <a:gd name="connsiteY3" fmla="*/ 752145 h 819260"/>
                <a:gd name="connsiteX4" fmla="*/ 79283 w 1390099"/>
                <a:gd name="connsiteY4" fmla="*/ 798118 h 819260"/>
                <a:gd name="connsiteX5" fmla="*/ 36999 w 1390099"/>
                <a:gd name="connsiteY5" fmla="*/ 819260 h 819260"/>
                <a:gd name="connsiteX6" fmla="*/ 31713 w 1390099"/>
                <a:gd name="connsiteY6" fmla="*/ 782262 h 819260"/>
                <a:gd name="connsiteX7" fmla="*/ 8091 w 1390099"/>
                <a:gd name="connsiteY7" fmla="*/ 775030 h 819260"/>
                <a:gd name="connsiteX8" fmla="*/ 0 w 1390099"/>
                <a:gd name="connsiteY8" fmla="*/ 729406 h 819260"/>
                <a:gd name="connsiteX9" fmla="*/ 52855 w 1390099"/>
                <a:gd name="connsiteY9" fmla="*/ 660694 h 819260"/>
                <a:gd name="connsiteX10" fmla="*/ 142710 w 1390099"/>
                <a:gd name="connsiteY10" fmla="*/ 544412 h 819260"/>
                <a:gd name="connsiteX11" fmla="*/ 200851 w 1390099"/>
                <a:gd name="connsiteY11" fmla="*/ 459843 h 819260"/>
                <a:gd name="connsiteX12" fmla="*/ 237850 w 1390099"/>
                <a:gd name="connsiteY12" fmla="*/ 428130 h 819260"/>
                <a:gd name="connsiteX13" fmla="*/ 295991 w 1390099"/>
                <a:gd name="connsiteY13" fmla="*/ 380560 h 819260"/>
                <a:gd name="connsiteX14" fmla="*/ 354132 w 1390099"/>
                <a:gd name="connsiteY14" fmla="*/ 359418 h 819260"/>
                <a:gd name="connsiteX15" fmla="*/ 385845 w 1390099"/>
                <a:gd name="connsiteY15" fmla="*/ 359418 h 819260"/>
                <a:gd name="connsiteX16" fmla="*/ 385845 w 1390099"/>
                <a:gd name="connsiteY16" fmla="*/ 359418 h 819260"/>
                <a:gd name="connsiteX17" fmla="*/ 459843 w 1390099"/>
                <a:gd name="connsiteY17" fmla="*/ 285420 h 819260"/>
                <a:gd name="connsiteX18" fmla="*/ 539126 w 1390099"/>
                <a:gd name="connsiteY18" fmla="*/ 243136 h 819260"/>
                <a:gd name="connsiteX19" fmla="*/ 782261 w 1390099"/>
                <a:gd name="connsiteY19" fmla="*/ 163852 h 819260"/>
                <a:gd name="connsiteX20" fmla="*/ 887972 w 1390099"/>
                <a:gd name="connsiteY20" fmla="*/ 142710 h 819260"/>
                <a:gd name="connsiteX21" fmla="*/ 919686 w 1390099"/>
                <a:gd name="connsiteY21" fmla="*/ 121568 h 819260"/>
                <a:gd name="connsiteX22" fmla="*/ 1009540 w 1390099"/>
                <a:gd name="connsiteY22" fmla="*/ 68712 h 819260"/>
                <a:gd name="connsiteX23" fmla="*/ 1115251 w 1390099"/>
                <a:gd name="connsiteY23" fmla="*/ 31714 h 819260"/>
                <a:gd name="connsiteX24" fmla="*/ 1279103 w 1390099"/>
                <a:gd name="connsiteY24" fmla="*/ 0 h 819260"/>
                <a:gd name="connsiteX25" fmla="*/ 1347815 w 1390099"/>
                <a:gd name="connsiteY25" fmla="*/ 10571 h 819260"/>
                <a:gd name="connsiteX26" fmla="*/ 1347815 w 1390099"/>
                <a:gd name="connsiteY26" fmla="*/ 10571 h 819260"/>
                <a:gd name="connsiteX27" fmla="*/ 1390099 w 1390099"/>
                <a:gd name="connsiteY27" fmla="*/ 36999 h 819260"/>
                <a:gd name="connsiteX28" fmla="*/ 1390099 w 1390099"/>
                <a:gd name="connsiteY28" fmla="*/ 68712 h 819260"/>
                <a:gd name="connsiteX29" fmla="*/ 1347815 w 1390099"/>
                <a:gd name="connsiteY29" fmla="*/ 105711 h 819260"/>
                <a:gd name="connsiteX30" fmla="*/ 1289674 w 1390099"/>
                <a:gd name="connsiteY30" fmla="*/ 142710 h 819260"/>
                <a:gd name="connsiteX31" fmla="*/ 1242104 w 1390099"/>
                <a:gd name="connsiteY31" fmla="*/ 163852 h 819260"/>
                <a:gd name="connsiteX32" fmla="*/ 1168106 w 1390099"/>
                <a:gd name="connsiteY32" fmla="*/ 174423 h 819260"/>
                <a:gd name="connsiteX33" fmla="*/ 1051824 w 1390099"/>
                <a:gd name="connsiteY33" fmla="*/ 153281 h 819260"/>
                <a:gd name="connsiteX34" fmla="*/ 930257 w 1390099"/>
                <a:gd name="connsiteY34" fmla="*/ 142710 h 819260"/>
                <a:gd name="connsiteX35" fmla="*/ 1005535 w 1390099"/>
                <a:gd name="connsiteY35" fmla="*/ 164898 h 819260"/>
                <a:gd name="connsiteX36" fmla="*/ 1112608 w 1390099"/>
                <a:gd name="connsiteY36" fmla="*/ 187637 h 819260"/>
                <a:gd name="connsiteX37" fmla="*/ 1144321 w 1390099"/>
                <a:gd name="connsiteY37" fmla="*/ 219351 h 819260"/>
                <a:gd name="connsiteX38" fmla="*/ 1094108 w 1390099"/>
                <a:gd name="connsiteY38" fmla="*/ 251063 h 819260"/>
                <a:gd name="connsiteX39" fmla="*/ 1062395 w 1390099"/>
                <a:gd name="connsiteY39" fmla="*/ 253706 h 819260"/>
                <a:gd name="connsiteX40" fmla="*/ 980469 w 1390099"/>
                <a:gd name="connsiteY40" fmla="*/ 266920 h 819260"/>
                <a:gd name="connsiteX41" fmla="*/ 933173 w 1390099"/>
                <a:gd name="connsiteY41" fmla="*/ 306563 h 819260"/>
                <a:gd name="connsiteX42" fmla="*/ 893259 w 1390099"/>
                <a:gd name="connsiteY42" fmla="*/ 356775 h 819260"/>
                <a:gd name="connsiteX43" fmla="*/ 750822 w 1390099"/>
                <a:gd name="connsiteY43" fmla="*/ 433414 h 819260"/>
                <a:gd name="connsiteX44" fmla="*/ 681836 w 1390099"/>
                <a:gd name="connsiteY44" fmla="*/ 454557 h 819260"/>
                <a:gd name="connsiteX45" fmla="*/ 600184 w 1390099"/>
                <a:gd name="connsiteY45" fmla="*/ 512699 h 819260"/>
                <a:gd name="connsiteX46" fmla="*/ 631622 w 1390099"/>
                <a:gd name="connsiteY46" fmla="*/ 557626 h 819260"/>
                <a:gd name="connsiteX0" fmla="*/ 792831 w 1390099"/>
                <a:gd name="connsiteY0" fmla="*/ 483628 h 819260"/>
                <a:gd name="connsiteX1" fmla="*/ 480983 w 1390099"/>
                <a:gd name="connsiteY1" fmla="*/ 634266 h 819260"/>
                <a:gd name="connsiteX2" fmla="*/ 335906 w 1390099"/>
                <a:gd name="connsiteY2" fmla="*/ 702978 h 819260"/>
                <a:gd name="connsiteX3" fmla="*/ 206397 w 1390099"/>
                <a:gd name="connsiteY3" fmla="*/ 752145 h 819260"/>
                <a:gd name="connsiteX4" fmla="*/ 79283 w 1390099"/>
                <a:gd name="connsiteY4" fmla="*/ 798118 h 819260"/>
                <a:gd name="connsiteX5" fmla="*/ 36999 w 1390099"/>
                <a:gd name="connsiteY5" fmla="*/ 819260 h 819260"/>
                <a:gd name="connsiteX6" fmla="*/ 31713 w 1390099"/>
                <a:gd name="connsiteY6" fmla="*/ 782262 h 819260"/>
                <a:gd name="connsiteX7" fmla="*/ 8091 w 1390099"/>
                <a:gd name="connsiteY7" fmla="*/ 775030 h 819260"/>
                <a:gd name="connsiteX8" fmla="*/ 0 w 1390099"/>
                <a:gd name="connsiteY8" fmla="*/ 729406 h 819260"/>
                <a:gd name="connsiteX9" fmla="*/ 52855 w 1390099"/>
                <a:gd name="connsiteY9" fmla="*/ 660694 h 819260"/>
                <a:gd name="connsiteX10" fmla="*/ 142710 w 1390099"/>
                <a:gd name="connsiteY10" fmla="*/ 544412 h 819260"/>
                <a:gd name="connsiteX11" fmla="*/ 200851 w 1390099"/>
                <a:gd name="connsiteY11" fmla="*/ 459843 h 819260"/>
                <a:gd name="connsiteX12" fmla="*/ 237850 w 1390099"/>
                <a:gd name="connsiteY12" fmla="*/ 428130 h 819260"/>
                <a:gd name="connsiteX13" fmla="*/ 295991 w 1390099"/>
                <a:gd name="connsiteY13" fmla="*/ 380560 h 819260"/>
                <a:gd name="connsiteX14" fmla="*/ 354132 w 1390099"/>
                <a:gd name="connsiteY14" fmla="*/ 359418 h 819260"/>
                <a:gd name="connsiteX15" fmla="*/ 385845 w 1390099"/>
                <a:gd name="connsiteY15" fmla="*/ 359418 h 819260"/>
                <a:gd name="connsiteX16" fmla="*/ 385845 w 1390099"/>
                <a:gd name="connsiteY16" fmla="*/ 359418 h 819260"/>
                <a:gd name="connsiteX17" fmla="*/ 459843 w 1390099"/>
                <a:gd name="connsiteY17" fmla="*/ 285420 h 819260"/>
                <a:gd name="connsiteX18" fmla="*/ 539126 w 1390099"/>
                <a:gd name="connsiteY18" fmla="*/ 243136 h 819260"/>
                <a:gd name="connsiteX19" fmla="*/ 782261 w 1390099"/>
                <a:gd name="connsiteY19" fmla="*/ 163852 h 819260"/>
                <a:gd name="connsiteX20" fmla="*/ 887972 w 1390099"/>
                <a:gd name="connsiteY20" fmla="*/ 142710 h 819260"/>
                <a:gd name="connsiteX21" fmla="*/ 919686 w 1390099"/>
                <a:gd name="connsiteY21" fmla="*/ 121568 h 819260"/>
                <a:gd name="connsiteX22" fmla="*/ 1009540 w 1390099"/>
                <a:gd name="connsiteY22" fmla="*/ 68712 h 819260"/>
                <a:gd name="connsiteX23" fmla="*/ 1115251 w 1390099"/>
                <a:gd name="connsiteY23" fmla="*/ 31714 h 819260"/>
                <a:gd name="connsiteX24" fmla="*/ 1279103 w 1390099"/>
                <a:gd name="connsiteY24" fmla="*/ 0 h 819260"/>
                <a:gd name="connsiteX25" fmla="*/ 1347815 w 1390099"/>
                <a:gd name="connsiteY25" fmla="*/ 10571 h 819260"/>
                <a:gd name="connsiteX26" fmla="*/ 1347815 w 1390099"/>
                <a:gd name="connsiteY26" fmla="*/ 10571 h 819260"/>
                <a:gd name="connsiteX27" fmla="*/ 1390099 w 1390099"/>
                <a:gd name="connsiteY27" fmla="*/ 36999 h 819260"/>
                <a:gd name="connsiteX28" fmla="*/ 1390099 w 1390099"/>
                <a:gd name="connsiteY28" fmla="*/ 68712 h 819260"/>
                <a:gd name="connsiteX29" fmla="*/ 1347815 w 1390099"/>
                <a:gd name="connsiteY29" fmla="*/ 105711 h 819260"/>
                <a:gd name="connsiteX30" fmla="*/ 1289674 w 1390099"/>
                <a:gd name="connsiteY30" fmla="*/ 142710 h 819260"/>
                <a:gd name="connsiteX31" fmla="*/ 1242104 w 1390099"/>
                <a:gd name="connsiteY31" fmla="*/ 163852 h 819260"/>
                <a:gd name="connsiteX32" fmla="*/ 1168106 w 1390099"/>
                <a:gd name="connsiteY32" fmla="*/ 174423 h 819260"/>
                <a:gd name="connsiteX33" fmla="*/ 1051824 w 1390099"/>
                <a:gd name="connsiteY33" fmla="*/ 153281 h 819260"/>
                <a:gd name="connsiteX34" fmla="*/ 930257 w 1390099"/>
                <a:gd name="connsiteY34" fmla="*/ 142710 h 819260"/>
                <a:gd name="connsiteX35" fmla="*/ 1005535 w 1390099"/>
                <a:gd name="connsiteY35" fmla="*/ 164898 h 819260"/>
                <a:gd name="connsiteX36" fmla="*/ 1112608 w 1390099"/>
                <a:gd name="connsiteY36" fmla="*/ 187637 h 819260"/>
                <a:gd name="connsiteX37" fmla="*/ 1144321 w 1390099"/>
                <a:gd name="connsiteY37" fmla="*/ 219351 h 819260"/>
                <a:gd name="connsiteX38" fmla="*/ 1094108 w 1390099"/>
                <a:gd name="connsiteY38" fmla="*/ 251063 h 819260"/>
                <a:gd name="connsiteX39" fmla="*/ 1062395 w 1390099"/>
                <a:gd name="connsiteY39" fmla="*/ 253706 h 819260"/>
                <a:gd name="connsiteX40" fmla="*/ 980469 w 1390099"/>
                <a:gd name="connsiteY40" fmla="*/ 266920 h 819260"/>
                <a:gd name="connsiteX41" fmla="*/ 933173 w 1390099"/>
                <a:gd name="connsiteY41" fmla="*/ 306563 h 819260"/>
                <a:gd name="connsiteX42" fmla="*/ 893259 w 1390099"/>
                <a:gd name="connsiteY42" fmla="*/ 356775 h 819260"/>
                <a:gd name="connsiteX43" fmla="*/ 750822 w 1390099"/>
                <a:gd name="connsiteY43" fmla="*/ 433414 h 819260"/>
                <a:gd name="connsiteX44" fmla="*/ 681836 w 1390099"/>
                <a:gd name="connsiteY44" fmla="*/ 454557 h 819260"/>
                <a:gd name="connsiteX45" fmla="*/ 600184 w 1390099"/>
                <a:gd name="connsiteY45" fmla="*/ 512699 h 819260"/>
                <a:gd name="connsiteX46" fmla="*/ 792831 w 1390099"/>
                <a:gd name="connsiteY46" fmla="*/ 483628 h 819260"/>
                <a:gd name="connsiteX0" fmla="*/ 792831 w 1390099"/>
                <a:gd name="connsiteY0" fmla="*/ 483628 h 819260"/>
                <a:gd name="connsiteX1" fmla="*/ 480983 w 1390099"/>
                <a:gd name="connsiteY1" fmla="*/ 634266 h 819260"/>
                <a:gd name="connsiteX2" fmla="*/ 335906 w 1390099"/>
                <a:gd name="connsiteY2" fmla="*/ 702978 h 819260"/>
                <a:gd name="connsiteX3" fmla="*/ 206397 w 1390099"/>
                <a:gd name="connsiteY3" fmla="*/ 752145 h 819260"/>
                <a:gd name="connsiteX4" fmla="*/ 79283 w 1390099"/>
                <a:gd name="connsiteY4" fmla="*/ 798118 h 819260"/>
                <a:gd name="connsiteX5" fmla="*/ 36999 w 1390099"/>
                <a:gd name="connsiteY5" fmla="*/ 819260 h 819260"/>
                <a:gd name="connsiteX6" fmla="*/ 31713 w 1390099"/>
                <a:gd name="connsiteY6" fmla="*/ 782262 h 819260"/>
                <a:gd name="connsiteX7" fmla="*/ 8091 w 1390099"/>
                <a:gd name="connsiteY7" fmla="*/ 775030 h 819260"/>
                <a:gd name="connsiteX8" fmla="*/ 0 w 1390099"/>
                <a:gd name="connsiteY8" fmla="*/ 729406 h 819260"/>
                <a:gd name="connsiteX9" fmla="*/ 52855 w 1390099"/>
                <a:gd name="connsiteY9" fmla="*/ 660694 h 819260"/>
                <a:gd name="connsiteX10" fmla="*/ 142710 w 1390099"/>
                <a:gd name="connsiteY10" fmla="*/ 544412 h 819260"/>
                <a:gd name="connsiteX11" fmla="*/ 200851 w 1390099"/>
                <a:gd name="connsiteY11" fmla="*/ 459843 h 819260"/>
                <a:gd name="connsiteX12" fmla="*/ 237850 w 1390099"/>
                <a:gd name="connsiteY12" fmla="*/ 428130 h 819260"/>
                <a:gd name="connsiteX13" fmla="*/ 295991 w 1390099"/>
                <a:gd name="connsiteY13" fmla="*/ 380560 h 819260"/>
                <a:gd name="connsiteX14" fmla="*/ 354132 w 1390099"/>
                <a:gd name="connsiteY14" fmla="*/ 359418 h 819260"/>
                <a:gd name="connsiteX15" fmla="*/ 385845 w 1390099"/>
                <a:gd name="connsiteY15" fmla="*/ 359418 h 819260"/>
                <a:gd name="connsiteX16" fmla="*/ 385845 w 1390099"/>
                <a:gd name="connsiteY16" fmla="*/ 359418 h 819260"/>
                <a:gd name="connsiteX17" fmla="*/ 459843 w 1390099"/>
                <a:gd name="connsiteY17" fmla="*/ 285420 h 819260"/>
                <a:gd name="connsiteX18" fmla="*/ 539126 w 1390099"/>
                <a:gd name="connsiteY18" fmla="*/ 243136 h 819260"/>
                <a:gd name="connsiteX19" fmla="*/ 782261 w 1390099"/>
                <a:gd name="connsiteY19" fmla="*/ 163852 h 819260"/>
                <a:gd name="connsiteX20" fmla="*/ 887972 w 1390099"/>
                <a:gd name="connsiteY20" fmla="*/ 142710 h 819260"/>
                <a:gd name="connsiteX21" fmla="*/ 919686 w 1390099"/>
                <a:gd name="connsiteY21" fmla="*/ 121568 h 819260"/>
                <a:gd name="connsiteX22" fmla="*/ 1009540 w 1390099"/>
                <a:gd name="connsiteY22" fmla="*/ 68712 h 819260"/>
                <a:gd name="connsiteX23" fmla="*/ 1115251 w 1390099"/>
                <a:gd name="connsiteY23" fmla="*/ 31714 h 819260"/>
                <a:gd name="connsiteX24" fmla="*/ 1279103 w 1390099"/>
                <a:gd name="connsiteY24" fmla="*/ 0 h 819260"/>
                <a:gd name="connsiteX25" fmla="*/ 1347815 w 1390099"/>
                <a:gd name="connsiteY25" fmla="*/ 10571 h 819260"/>
                <a:gd name="connsiteX26" fmla="*/ 1347815 w 1390099"/>
                <a:gd name="connsiteY26" fmla="*/ 10571 h 819260"/>
                <a:gd name="connsiteX27" fmla="*/ 1390099 w 1390099"/>
                <a:gd name="connsiteY27" fmla="*/ 36999 h 819260"/>
                <a:gd name="connsiteX28" fmla="*/ 1390099 w 1390099"/>
                <a:gd name="connsiteY28" fmla="*/ 68712 h 819260"/>
                <a:gd name="connsiteX29" fmla="*/ 1347815 w 1390099"/>
                <a:gd name="connsiteY29" fmla="*/ 105711 h 819260"/>
                <a:gd name="connsiteX30" fmla="*/ 1289674 w 1390099"/>
                <a:gd name="connsiteY30" fmla="*/ 142710 h 819260"/>
                <a:gd name="connsiteX31" fmla="*/ 1242104 w 1390099"/>
                <a:gd name="connsiteY31" fmla="*/ 163852 h 819260"/>
                <a:gd name="connsiteX32" fmla="*/ 1168106 w 1390099"/>
                <a:gd name="connsiteY32" fmla="*/ 174423 h 819260"/>
                <a:gd name="connsiteX33" fmla="*/ 1051824 w 1390099"/>
                <a:gd name="connsiteY33" fmla="*/ 153281 h 819260"/>
                <a:gd name="connsiteX34" fmla="*/ 930257 w 1390099"/>
                <a:gd name="connsiteY34" fmla="*/ 142710 h 819260"/>
                <a:gd name="connsiteX35" fmla="*/ 1005535 w 1390099"/>
                <a:gd name="connsiteY35" fmla="*/ 164898 h 819260"/>
                <a:gd name="connsiteX36" fmla="*/ 1112608 w 1390099"/>
                <a:gd name="connsiteY36" fmla="*/ 187637 h 819260"/>
                <a:gd name="connsiteX37" fmla="*/ 1144321 w 1390099"/>
                <a:gd name="connsiteY37" fmla="*/ 219351 h 819260"/>
                <a:gd name="connsiteX38" fmla="*/ 1094108 w 1390099"/>
                <a:gd name="connsiteY38" fmla="*/ 251063 h 819260"/>
                <a:gd name="connsiteX39" fmla="*/ 1062395 w 1390099"/>
                <a:gd name="connsiteY39" fmla="*/ 253706 h 819260"/>
                <a:gd name="connsiteX40" fmla="*/ 980469 w 1390099"/>
                <a:gd name="connsiteY40" fmla="*/ 266920 h 819260"/>
                <a:gd name="connsiteX41" fmla="*/ 933173 w 1390099"/>
                <a:gd name="connsiteY41" fmla="*/ 306563 h 819260"/>
                <a:gd name="connsiteX42" fmla="*/ 893259 w 1390099"/>
                <a:gd name="connsiteY42" fmla="*/ 356775 h 819260"/>
                <a:gd name="connsiteX43" fmla="*/ 750822 w 1390099"/>
                <a:gd name="connsiteY43" fmla="*/ 433414 h 819260"/>
                <a:gd name="connsiteX44" fmla="*/ 681836 w 1390099"/>
                <a:gd name="connsiteY44" fmla="*/ 454557 h 819260"/>
                <a:gd name="connsiteX45" fmla="*/ 792831 w 1390099"/>
                <a:gd name="connsiteY45" fmla="*/ 483628 h 819260"/>
                <a:gd name="connsiteX0" fmla="*/ 792831 w 1390099"/>
                <a:gd name="connsiteY0" fmla="*/ 483628 h 819260"/>
                <a:gd name="connsiteX1" fmla="*/ 480983 w 1390099"/>
                <a:gd name="connsiteY1" fmla="*/ 634266 h 819260"/>
                <a:gd name="connsiteX2" fmla="*/ 335906 w 1390099"/>
                <a:gd name="connsiteY2" fmla="*/ 702978 h 819260"/>
                <a:gd name="connsiteX3" fmla="*/ 206397 w 1390099"/>
                <a:gd name="connsiteY3" fmla="*/ 752145 h 819260"/>
                <a:gd name="connsiteX4" fmla="*/ 79283 w 1390099"/>
                <a:gd name="connsiteY4" fmla="*/ 798118 h 819260"/>
                <a:gd name="connsiteX5" fmla="*/ 36999 w 1390099"/>
                <a:gd name="connsiteY5" fmla="*/ 819260 h 819260"/>
                <a:gd name="connsiteX6" fmla="*/ 31713 w 1390099"/>
                <a:gd name="connsiteY6" fmla="*/ 782262 h 819260"/>
                <a:gd name="connsiteX7" fmla="*/ 8091 w 1390099"/>
                <a:gd name="connsiteY7" fmla="*/ 775030 h 819260"/>
                <a:gd name="connsiteX8" fmla="*/ 0 w 1390099"/>
                <a:gd name="connsiteY8" fmla="*/ 729406 h 819260"/>
                <a:gd name="connsiteX9" fmla="*/ 52855 w 1390099"/>
                <a:gd name="connsiteY9" fmla="*/ 660694 h 819260"/>
                <a:gd name="connsiteX10" fmla="*/ 142710 w 1390099"/>
                <a:gd name="connsiteY10" fmla="*/ 544412 h 819260"/>
                <a:gd name="connsiteX11" fmla="*/ 200851 w 1390099"/>
                <a:gd name="connsiteY11" fmla="*/ 459843 h 819260"/>
                <a:gd name="connsiteX12" fmla="*/ 237850 w 1390099"/>
                <a:gd name="connsiteY12" fmla="*/ 428130 h 819260"/>
                <a:gd name="connsiteX13" fmla="*/ 295991 w 1390099"/>
                <a:gd name="connsiteY13" fmla="*/ 380560 h 819260"/>
                <a:gd name="connsiteX14" fmla="*/ 354132 w 1390099"/>
                <a:gd name="connsiteY14" fmla="*/ 359418 h 819260"/>
                <a:gd name="connsiteX15" fmla="*/ 385845 w 1390099"/>
                <a:gd name="connsiteY15" fmla="*/ 359418 h 819260"/>
                <a:gd name="connsiteX16" fmla="*/ 385845 w 1390099"/>
                <a:gd name="connsiteY16" fmla="*/ 359418 h 819260"/>
                <a:gd name="connsiteX17" fmla="*/ 459843 w 1390099"/>
                <a:gd name="connsiteY17" fmla="*/ 285420 h 819260"/>
                <a:gd name="connsiteX18" fmla="*/ 539126 w 1390099"/>
                <a:gd name="connsiteY18" fmla="*/ 243136 h 819260"/>
                <a:gd name="connsiteX19" fmla="*/ 782261 w 1390099"/>
                <a:gd name="connsiteY19" fmla="*/ 163852 h 819260"/>
                <a:gd name="connsiteX20" fmla="*/ 887972 w 1390099"/>
                <a:gd name="connsiteY20" fmla="*/ 142710 h 819260"/>
                <a:gd name="connsiteX21" fmla="*/ 919686 w 1390099"/>
                <a:gd name="connsiteY21" fmla="*/ 121568 h 819260"/>
                <a:gd name="connsiteX22" fmla="*/ 1009540 w 1390099"/>
                <a:gd name="connsiteY22" fmla="*/ 68712 h 819260"/>
                <a:gd name="connsiteX23" fmla="*/ 1115251 w 1390099"/>
                <a:gd name="connsiteY23" fmla="*/ 31714 h 819260"/>
                <a:gd name="connsiteX24" fmla="*/ 1279103 w 1390099"/>
                <a:gd name="connsiteY24" fmla="*/ 0 h 819260"/>
                <a:gd name="connsiteX25" fmla="*/ 1347815 w 1390099"/>
                <a:gd name="connsiteY25" fmla="*/ 10571 h 819260"/>
                <a:gd name="connsiteX26" fmla="*/ 1347815 w 1390099"/>
                <a:gd name="connsiteY26" fmla="*/ 10571 h 819260"/>
                <a:gd name="connsiteX27" fmla="*/ 1390099 w 1390099"/>
                <a:gd name="connsiteY27" fmla="*/ 36999 h 819260"/>
                <a:gd name="connsiteX28" fmla="*/ 1390099 w 1390099"/>
                <a:gd name="connsiteY28" fmla="*/ 68712 h 819260"/>
                <a:gd name="connsiteX29" fmla="*/ 1347815 w 1390099"/>
                <a:gd name="connsiteY29" fmla="*/ 105711 h 819260"/>
                <a:gd name="connsiteX30" fmla="*/ 1289674 w 1390099"/>
                <a:gd name="connsiteY30" fmla="*/ 142710 h 819260"/>
                <a:gd name="connsiteX31" fmla="*/ 1242104 w 1390099"/>
                <a:gd name="connsiteY31" fmla="*/ 163852 h 819260"/>
                <a:gd name="connsiteX32" fmla="*/ 1168106 w 1390099"/>
                <a:gd name="connsiteY32" fmla="*/ 174423 h 819260"/>
                <a:gd name="connsiteX33" fmla="*/ 1051824 w 1390099"/>
                <a:gd name="connsiteY33" fmla="*/ 153281 h 819260"/>
                <a:gd name="connsiteX34" fmla="*/ 930257 w 1390099"/>
                <a:gd name="connsiteY34" fmla="*/ 142710 h 819260"/>
                <a:gd name="connsiteX35" fmla="*/ 1005535 w 1390099"/>
                <a:gd name="connsiteY35" fmla="*/ 164898 h 819260"/>
                <a:gd name="connsiteX36" fmla="*/ 1112608 w 1390099"/>
                <a:gd name="connsiteY36" fmla="*/ 187637 h 819260"/>
                <a:gd name="connsiteX37" fmla="*/ 1144321 w 1390099"/>
                <a:gd name="connsiteY37" fmla="*/ 219351 h 819260"/>
                <a:gd name="connsiteX38" fmla="*/ 1094108 w 1390099"/>
                <a:gd name="connsiteY38" fmla="*/ 251063 h 819260"/>
                <a:gd name="connsiteX39" fmla="*/ 1062395 w 1390099"/>
                <a:gd name="connsiteY39" fmla="*/ 253706 h 819260"/>
                <a:gd name="connsiteX40" fmla="*/ 980469 w 1390099"/>
                <a:gd name="connsiteY40" fmla="*/ 266920 h 819260"/>
                <a:gd name="connsiteX41" fmla="*/ 933173 w 1390099"/>
                <a:gd name="connsiteY41" fmla="*/ 306563 h 819260"/>
                <a:gd name="connsiteX42" fmla="*/ 893259 w 1390099"/>
                <a:gd name="connsiteY42" fmla="*/ 356775 h 819260"/>
                <a:gd name="connsiteX43" fmla="*/ 750822 w 1390099"/>
                <a:gd name="connsiteY43" fmla="*/ 433414 h 819260"/>
                <a:gd name="connsiteX44" fmla="*/ 792831 w 1390099"/>
                <a:gd name="connsiteY44" fmla="*/ 483628 h 819260"/>
                <a:gd name="connsiteX0" fmla="*/ 792831 w 1390099"/>
                <a:gd name="connsiteY0" fmla="*/ 483628 h 819260"/>
                <a:gd name="connsiteX1" fmla="*/ 480983 w 1390099"/>
                <a:gd name="connsiteY1" fmla="*/ 634266 h 819260"/>
                <a:gd name="connsiteX2" fmla="*/ 335906 w 1390099"/>
                <a:gd name="connsiteY2" fmla="*/ 702978 h 819260"/>
                <a:gd name="connsiteX3" fmla="*/ 206397 w 1390099"/>
                <a:gd name="connsiteY3" fmla="*/ 752145 h 819260"/>
                <a:gd name="connsiteX4" fmla="*/ 79283 w 1390099"/>
                <a:gd name="connsiteY4" fmla="*/ 798118 h 819260"/>
                <a:gd name="connsiteX5" fmla="*/ 36999 w 1390099"/>
                <a:gd name="connsiteY5" fmla="*/ 819260 h 819260"/>
                <a:gd name="connsiteX6" fmla="*/ 31713 w 1390099"/>
                <a:gd name="connsiteY6" fmla="*/ 782262 h 819260"/>
                <a:gd name="connsiteX7" fmla="*/ 8091 w 1390099"/>
                <a:gd name="connsiteY7" fmla="*/ 775030 h 819260"/>
                <a:gd name="connsiteX8" fmla="*/ 0 w 1390099"/>
                <a:gd name="connsiteY8" fmla="*/ 729406 h 819260"/>
                <a:gd name="connsiteX9" fmla="*/ 52855 w 1390099"/>
                <a:gd name="connsiteY9" fmla="*/ 660694 h 819260"/>
                <a:gd name="connsiteX10" fmla="*/ 142710 w 1390099"/>
                <a:gd name="connsiteY10" fmla="*/ 544412 h 819260"/>
                <a:gd name="connsiteX11" fmla="*/ 200851 w 1390099"/>
                <a:gd name="connsiteY11" fmla="*/ 459843 h 819260"/>
                <a:gd name="connsiteX12" fmla="*/ 237850 w 1390099"/>
                <a:gd name="connsiteY12" fmla="*/ 428130 h 819260"/>
                <a:gd name="connsiteX13" fmla="*/ 295991 w 1390099"/>
                <a:gd name="connsiteY13" fmla="*/ 380560 h 819260"/>
                <a:gd name="connsiteX14" fmla="*/ 354132 w 1390099"/>
                <a:gd name="connsiteY14" fmla="*/ 359418 h 819260"/>
                <a:gd name="connsiteX15" fmla="*/ 385845 w 1390099"/>
                <a:gd name="connsiteY15" fmla="*/ 359418 h 819260"/>
                <a:gd name="connsiteX16" fmla="*/ 385845 w 1390099"/>
                <a:gd name="connsiteY16" fmla="*/ 359418 h 819260"/>
                <a:gd name="connsiteX17" fmla="*/ 459843 w 1390099"/>
                <a:gd name="connsiteY17" fmla="*/ 285420 h 819260"/>
                <a:gd name="connsiteX18" fmla="*/ 539126 w 1390099"/>
                <a:gd name="connsiteY18" fmla="*/ 243136 h 819260"/>
                <a:gd name="connsiteX19" fmla="*/ 782261 w 1390099"/>
                <a:gd name="connsiteY19" fmla="*/ 163852 h 819260"/>
                <a:gd name="connsiteX20" fmla="*/ 887972 w 1390099"/>
                <a:gd name="connsiteY20" fmla="*/ 142710 h 819260"/>
                <a:gd name="connsiteX21" fmla="*/ 919686 w 1390099"/>
                <a:gd name="connsiteY21" fmla="*/ 121568 h 819260"/>
                <a:gd name="connsiteX22" fmla="*/ 1009540 w 1390099"/>
                <a:gd name="connsiteY22" fmla="*/ 68712 h 819260"/>
                <a:gd name="connsiteX23" fmla="*/ 1115251 w 1390099"/>
                <a:gd name="connsiteY23" fmla="*/ 31714 h 819260"/>
                <a:gd name="connsiteX24" fmla="*/ 1279103 w 1390099"/>
                <a:gd name="connsiteY24" fmla="*/ 0 h 819260"/>
                <a:gd name="connsiteX25" fmla="*/ 1347815 w 1390099"/>
                <a:gd name="connsiteY25" fmla="*/ 10571 h 819260"/>
                <a:gd name="connsiteX26" fmla="*/ 1347815 w 1390099"/>
                <a:gd name="connsiteY26" fmla="*/ 10571 h 819260"/>
                <a:gd name="connsiteX27" fmla="*/ 1390099 w 1390099"/>
                <a:gd name="connsiteY27" fmla="*/ 36999 h 819260"/>
                <a:gd name="connsiteX28" fmla="*/ 1390099 w 1390099"/>
                <a:gd name="connsiteY28" fmla="*/ 68712 h 819260"/>
                <a:gd name="connsiteX29" fmla="*/ 1347815 w 1390099"/>
                <a:gd name="connsiteY29" fmla="*/ 105711 h 819260"/>
                <a:gd name="connsiteX30" fmla="*/ 1289674 w 1390099"/>
                <a:gd name="connsiteY30" fmla="*/ 142710 h 819260"/>
                <a:gd name="connsiteX31" fmla="*/ 1242104 w 1390099"/>
                <a:gd name="connsiteY31" fmla="*/ 163852 h 819260"/>
                <a:gd name="connsiteX32" fmla="*/ 1168106 w 1390099"/>
                <a:gd name="connsiteY32" fmla="*/ 174423 h 819260"/>
                <a:gd name="connsiteX33" fmla="*/ 1051824 w 1390099"/>
                <a:gd name="connsiteY33" fmla="*/ 153281 h 819260"/>
                <a:gd name="connsiteX34" fmla="*/ 930257 w 1390099"/>
                <a:gd name="connsiteY34" fmla="*/ 142710 h 819260"/>
                <a:gd name="connsiteX35" fmla="*/ 1005535 w 1390099"/>
                <a:gd name="connsiteY35" fmla="*/ 164898 h 819260"/>
                <a:gd name="connsiteX36" fmla="*/ 1112608 w 1390099"/>
                <a:gd name="connsiteY36" fmla="*/ 187637 h 819260"/>
                <a:gd name="connsiteX37" fmla="*/ 1144321 w 1390099"/>
                <a:gd name="connsiteY37" fmla="*/ 219351 h 819260"/>
                <a:gd name="connsiteX38" fmla="*/ 1094108 w 1390099"/>
                <a:gd name="connsiteY38" fmla="*/ 251063 h 819260"/>
                <a:gd name="connsiteX39" fmla="*/ 1062395 w 1390099"/>
                <a:gd name="connsiteY39" fmla="*/ 253706 h 819260"/>
                <a:gd name="connsiteX40" fmla="*/ 980469 w 1390099"/>
                <a:gd name="connsiteY40" fmla="*/ 266920 h 819260"/>
                <a:gd name="connsiteX41" fmla="*/ 933173 w 1390099"/>
                <a:gd name="connsiteY41" fmla="*/ 306563 h 819260"/>
                <a:gd name="connsiteX42" fmla="*/ 893259 w 1390099"/>
                <a:gd name="connsiteY42" fmla="*/ 356775 h 819260"/>
                <a:gd name="connsiteX43" fmla="*/ 803678 w 1390099"/>
                <a:gd name="connsiteY43" fmla="*/ 428128 h 819260"/>
                <a:gd name="connsiteX44" fmla="*/ 792831 w 1390099"/>
                <a:gd name="connsiteY44" fmla="*/ 483628 h 819260"/>
                <a:gd name="connsiteX0" fmla="*/ 792831 w 1390099"/>
                <a:gd name="connsiteY0" fmla="*/ 483628 h 819260"/>
                <a:gd name="connsiteX1" fmla="*/ 480983 w 1390099"/>
                <a:gd name="connsiteY1" fmla="*/ 634266 h 819260"/>
                <a:gd name="connsiteX2" fmla="*/ 335906 w 1390099"/>
                <a:gd name="connsiteY2" fmla="*/ 702978 h 819260"/>
                <a:gd name="connsiteX3" fmla="*/ 206397 w 1390099"/>
                <a:gd name="connsiteY3" fmla="*/ 752145 h 819260"/>
                <a:gd name="connsiteX4" fmla="*/ 79283 w 1390099"/>
                <a:gd name="connsiteY4" fmla="*/ 798118 h 819260"/>
                <a:gd name="connsiteX5" fmla="*/ 36999 w 1390099"/>
                <a:gd name="connsiteY5" fmla="*/ 819260 h 819260"/>
                <a:gd name="connsiteX6" fmla="*/ 31713 w 1390099"/>
                <a:gd name="connsiteY6" fmla="*/ 782262 h 819260"/>
                <a:gd name="connsiteX7" fmla="*/ 8091 w 1390099"/>
                <a:gd name="connsiteY7" fmla="*/ 775030 h 819260"/>
                <a:gd name="connsiteX8" fmla="*/ 0 w 1390099"/>
                <a:gd name="connsiteY8" fmla="*/ 729406 h 819260"/>
                <a:gd name="connsiteX9" fmla="*/ 52855 w 1390099"/>
                <a:gd name="connsiteY9" fmla="*/ 660694 h 819260"/>
                <a:gd name="connsiteX10" fmla="*/ 142710 w 1390099"/>
                <a:gd name="connsiteY10" fmla="*/ 544412 h 819260"/>
                <a:gd name="connsiteX11" fmla="*/ 200851 w 1390099"/>
                <a:gd name="connsiteY11" fmla="*/ 459843 h 819260"/>
                <a:gd name="connsiteX12" fmla="*/ 237850 w 1390099"/>
                <a:gd name="connsiteY12" fmla="*/ 428130 h 819260"/>
                <a:gd name="connsiteX13" fmla="*/ 295991 w 1390099"/>
                <a:gd name="connsiteY13" fmla="*/ 380560 h 819260"/>
                <a:gd name="connsiteX14" fmla="*/ 354132 w 1390099"/>
                <a:gd name="connsiteY14" fmla="*/ 359418 h 819260"/>
                <a:gd name="connsiteX15" fmla="*/ 385845 w 1390099"/>
                <a:gd name="connsiteY15" fmla="*/ 359418 h 819260"/>
                <a:gd name="connsiteX16" fmla="*/ 385845 w 1390099"/>
                <a:gd name="connsiteY16" fmla="*/ 359418 h 819260"/>
                <a:gd name="connsiteX17" fmla="*/ 459843 w 1390099"/>
                <a:gd name="connsiteY17" fmla="*/ 285420 h 819260"/>
                <a:gd name="connsiteX18" fmla="*/ 539126 w 1390099"/>
                <a:gd name="connsiteY18" fmla="*/ 243136 h 819260"/>
                <a:gd name="connsiteX19" fmla="*/ 782261 w 1390099"/>
                <a:gd name="connsiteY19" fmla="*/ 163852 h 819260"/>
                <a:gd name="connsiteX20" fmla="*/ 887972 w 1390099"/>
                <a:gd name="connsiteY20" fmla="*/ 142710 h 819260"/>
                <a:gd name="connsiteX21" fmla="*/ 919686 w 1390099"/>
                <a:gd name="connsiteY21" fmla="*/ 121568 h 819260"/>
                <a:gd name="connsiteX22" fmla="*/ 1009540 w 1390099"/>
                <a:gd name="connsiteY22" fmla="*/ 68712 h 819260"/>
                <a:gd name="connsiteX23" fmla="*/ 1115251 w 1390099"/>
                <a:gd name="connsiteY23" fmla="*/ 31714 h 819260"/>
                <a:gd name="connsiteX24" fmla="*/ 1279103 w 1390099"/>
                <a:gd name="connsiteY24" fmla="*/ 0 h 819260"/>
                <a:gd name="connsiteX25" fmla="*/ 1347815 w 1390099"/>
                <a:gd name="connsiteY25" fmla="*/ 10571 h 819260"/>
                <a:gd name="connsiteX26" fmla="*/ 1347815 w 1390099"/>
                <a:gd name="connsiteY26" fmla="*/ 10571 h 819260"/>
                <a:gd name="connsiteX27" fmla="*/ 1390099 w 1390099"/>
                <a:gd name="connsiteY27" fmla="*/ 36999 h 819260"/>
                <a:gd name="connsiteX28" fmla="*/ 1390099 w 1390099"/>
                <a:gd name="connsiteY28" fmla="*/ 68712 h 819260"/>
                <a:gd name="connsiteX29" fmla="*/ 1347815 w 1390099"/>
                <a:gd name="connsiteY29" fmla="*/ 105711 h 819260"/>
                <a:gd name="connsiteX30" fmla="*/ 1289674 w 1390099"/>
                <a:gd name="connsiteY30" fmla="*/ 142710 h 819260"/>
                <a:gd name="connsiteX31" fmla="*/ 1242104 w 1390099"/>
                <a:gd name="connsiteY31" fmla="*/ 163852 h 819260"/>
                <a:gd name="connsiteX32" fmla="*/ 1168106 w 1390099"/>
                <a:gd name="connsiteY32" fmla="*/ 174423 h 819260"/>
                <a:gd name="connsiteX33" fmla="*/ 1051824 w 1390099"/>
                <a:gd name="connsiteY33" fmla="*/ 153281 h 819260"/>
                <a:gd name="connsiteX34" fmla="*/ 930257 w 1390099"/>
                <a:gd name="connsiteY34" fmla="*/ 142710 h 819260"/>
                <a:gd name="connsiteX35" fmla="*/ 1005535 w 1390099"/>
                <a:gd name="connsiteY35" fmla="*/ 164898 h 819260"/>
                <a:gd name="connsiteX36" fmla="*/ 1112608 w 1390099"/>
                <a:gd name="connsiteY36" fmla="*/ 187637 h 819260"/>
                <a:gd name="connsiteX37" fmla="*/ 1144321 w 1390099"/>
                <a:gd name="connsiteY37" fmla="*/ 219351 h 819260"/>
                <a:gd name="connsiteX38" fmla="*/ 1094108 w 1390099"/>
                <a:gd name="connsiteY38" fmla="*/ 251063 h 819260"/>
                <a:gd name="connsiteX39" fmla="*/ 1062395 w 1390099"/>
                <a:gd name="connsiteY39" fmla="*/ 253706 h 819260"/>
                <a:gd name="connsiteX40" fmla="*/ 980469 w 1390099"/>
                <a:gd name="connsiteY40" fmla="*/ 266920 h 819260"/>
                <a:gd name="connsiteX41" fmla="*/ 933173 w 1390099"/>
                <a:gd name="connsiteY41" fmla="*/ 306563 h 819260"/>
                <a:gd name="connsiteX42" fmla="*/ 893259 w 1390099"/>
                <a:gd name="connsiteY42" fmla="*/ 356775 h 819260"/>
                <a:gd name="connsiteX43" fmla="*/ 851247 w 1390099"/>
                <a:gd name="connsiteY43" fmla="*/ 369989 h 819260"/>
                <a:gd name="connsiteX44" fmla="*/ 803678 w 1390099"/>
                <a:gd name="connsiteY44" fmla="*/ 428128 h 819260"/>
                <a:gd name="connsiteX45" fmla="*/ 792831 w 1390099"/>
                <a:gd name="connsiteY45" fmla="*/ 483628 h 819260"/>
                <a:gd name="connsiteX0" fmla="*/ 782260 w 1390099"/>
                <a:gd name="connsiteY0" fmla="*/ 488914 h 819260"/>
                <a:gd name="connsiteX1" fmla="*/ 480983 w 1390099"/>
                <a:gd name="connsiteY1" fmla="*/ 634266 h 819260"/>
                <a:gd name="connsiteX2" fmla="*/ 335906 w 1390099"/>
                <a:gd name="connsiteY2" fmla="*/ 702978 h 819260"/>
                <a:gd name="connsiteX3" fmla="*/ 206397 w 1390099"/>
                <a:gd name="connsiteY3" fmla="*/ 752145 h 819260"/>
                <a:gd name="connsiteX4" fmla="*/ 79283 w 1390099"/>
                <a:gd name="connsiteY4" fmla="*/ 798118 h 819260"/>
                <a:gd name="connsiteX5" fmla="*/ 36999 w 1390099"/>
                <a:gd name="connsiteY5" fmla="*/ 819260 h 819260"/>
                <a:gd name="connsiteX6" fmla="*/ 31713 w 1390099"/>
                <a:gd name="connsiteY6" fmla="*/ 782262 h 819260"/>
                <a:gd name="connsiteX7" fmla="*/ 8091 w 1390099"/>
                <a:gd name="connsiteY7" fmla="*/ 775030 h 819260"/>
                <a:gd name="connsiteX8" fmla="*/ 0 w 1390099"/>
                <a:gd name="connsiteY8" fmla="*/ 729406 h 819260"/>
                <a:gd name="connsiteX9" fmla="*/ 52855 w 1390099"/>
                <a:gd name="connsiteY9" fmla="*/ 660694 h 819260"/>
                <a:gd name="connsiteX10" fmla="*/ 142710 w 1390099"/>
                <a:gd name="connsiteY10" fmla="*/ 544412 h 819260"/>
                <a:gd name="connsiteX11" fmla="*/ 200851 w 1390099"/>
                <a:gd name="connsiteY11" fmla="*/ 459843 h 819260"/>
                <a:gd name="connsiteX12" fmla="*/ 237850 w 1390099"/>
                <a:gd name="connsiteY12" fmla="*/ 428130 h 819260"/>
                <a:gd name="connsiteX13" fmla="*/ 295991 w 1390099"/>
                <a:gd name="connsiteY13" fmla="*/ 380560 h 819260"/>
                <a:gd name="connsiteX14" fmla="*/ 354132 w 1390099"/>
                <a:gd name="connsiteY14" fmla="*/ 359418 h 819260"/>
                <a:gd name="connsiteX15" fmla="*/ 385845 w 1390099"/>
                <a:gd name="connsiteY15" fmla="*/ 359418 h 819260"/>
                <a:gd name="connsiteX16" fmla="*/ 385845 w 1390099"/>
                <a:gd name="connsiteY16" fmla="*/ 359418 h 819260"/>
                <a:gd name="connsiteX17" fmla="*/ 459843 w 1390099"/>
                <a:gd name="connsiteY17" fmla="*/ 285420 h 819260"/>
                <a:gd name="connsiteX18" fmla="*/ 539126 w 1390099"/>
                <a:gd name="connsiteY18" fmla="*/ 243136 h 819260"/>
                <a:gd name="connsiteX19" fmla="*/ 782261 w 1390099"/>
                <a:gd name="connsiteY19" fmla="*/ 163852 h 819260"/>
                <a:gd name="connsiteX20" fmla="*/ 887972 w 1390099"/>
                <a:gd name="connsiteY20" fmla="*/ 142710 h 819260"/>
                <a:gd name="connsiteX21" fmla="*/ 919686 w 1390099"/>
                <a:gd name="connsiteY21" fmla="*/ 121568 h 819260"/>
                <a:gd name="connsiteX22" fmla="*/ 1009540 w 1390099"/>
                <a:gd name="connsiteY22" fmla="*/ 68712 h 819260"/>
                <a:gd name="connsiteX23" fmla="*/ 1115251 w 1390099"/>
                <a:gd name="connsiteY23" fmla="*/ 31714 h 819260"/>
                <a:gd name="connsiteX24" fmla="*/ 1279103 w 1390099"/>
                <a:gd name="connsiteY24" fmla="*/ 0 h 819260"/>
                <a:gd name="connsiteX25" fmla="*/ 1347815 w 1390099"/>
                <a:gd name="connsiteY25" fmla="*/ 10571 h 819260"/>
                <a:gd name="connsiteX26" fmla="*/ 1347815 w 1390099"/>
                <a:gd name="connsiteY26" fmla="*/ 10571 h 819260"/>
                <a:gd name="connsiteX27" fmla="*/ 1390099 w 1390099"/>
                <a:gd name="connsiteY27" fmla="*/ 36999 h 819260"/>
                <a:gd name="connsiteX28" fmla="*/ 1390099 w 1390099"/>
                <a:gd name="connsiteY28" fmla="*/ 68712 h 819260"/>
                <a:gd name="connsiteX29" fmla="*/ 1347815 w 1390099"/>
                <a:gd name="connsiteY29" fmla="*/ 105711 h 819260"/>
                <a:gd name="connsiteX30" fmla="*/ 1289674 w 1390099"/>
                <a:gd name="connsiteY30" fmla="*/ 142710 h 819260"/>
                <a:gd name="connsiteX31" fmla="*/ 1242104 w 1390099"/>
                <a:gd name="connsiteY31" fmla="*/ 163852 h 819260"/>
                <a:gd name="connsiteX32" fmla="*/ 1168106 w 1390099"/>
                <a:gd name="connsiteY32" fmla="*/ 174423 h 819260"/>
                <a:gd name="connsiteX33" fmla="*/ 1051824 w 1390099"/>
                <a:gd name="connsiteY33" fmla="*/ 153281 h 819260"/>
                <a:gd name="connsiteX34" fmla="*/ 930257 w 1390099"/>
                <a:gd name="connsiteY34" fmla="*/ 142710 h 819260"/>
                <a:gd name="connsiteX35" fmla="*/ 1005535 w 1390099"/>
                <a:gd name="connsiteY35" fmla="*/ 164898 h 819260"/>
                <a:gd name="connsiteX36" fmla="*/ 1112608 w 1390099"/>
                <a:gd name="connsiteY36" fmla="*/ 187637 h 819260"/>
                <a:gd name="connsiteX37" fmla="*/ 1144321 w 1390099"/>
                <a:gd name="connsiteY37" fmla="*/ 219351 h 819260"/>
                <a:gd name="connsiteX38" fmla="*/ 1094108 w 1390099"/>
                <a:gd name="connsiteY38" fmla="*/ 251063 h 819260"/>
                <a:gd name="connsiteX39" fmla="*/ 1062395 w 1390099"/>
                <a:gd name="connsiteY39" fmla="*/ 253706 h 819260"/>
                <a:gd name="connsiteX40" fmla="*/ 980469 w 1390099"/>
                <a:gd name="connsiteY40" fmla="*/ 266920 h 819260"/>
                <a:gd name="connsiteX41" fmla="*/ 933173 w 1390099"/>
                <a:gd name="connsiteY41" fmla="*/ 306563 h 819260"/>
                <a:gd name="connsiteX42" fmla="*/ 893259 w 1390099"/>
                <a:gd name="connsiteY42" fmla="*/ 356775 h 819260"/>
                <a:gd name="connsiteX43" fmla="*/ 851247 w 1390099"/>
                <a:gd name="connsiteY43" fmla="*/ 369989 h 819260"/>
                <a:gd name="connsiteX44" fmla="*/ 803678 w 1390099"/>
                <a:gd name="connsiteY44" fmla="*/ 428128 h 819260"/>
                <a:gd name="connsiteX45" fmla="*/ 782260 w 1390099"/>
                <a:gd name="connsiteY45" fmla="*/ 488914 h 819260"/>
                <a:gd name="connsiteX0" fmla="*/ 782260 w 1390099"/>
                <a:gd name="connsiteY0" fmla="*/ 488914 h 819260"/>
                <a:gd name="connsiteX1" fmla="*/ 480983 w 1390099"/>
                <a:gd name="connsiteY1" fmla="*/ 634266 h 819260"/>
                <a:gd name="connsiteX2" fmla="*/ 335906 w 1390099"/>
                <a:gd name="connsiteY2" fmla="*/ 702978 h 819260"/>
                <a:gd name="connsiteX3" fmla="*/ 170678 w 1390099"/>
                <a:gd name="connsiteY3" fmla="*/ 740238 h 819260"/>
                <a:gd name="connsiteX4" fmla="*/ 79283 w 1390099"/>
                <a:gd name="connsiteY4" fmla="*/ 798118 h 819260"/>
                <a:gd name="connsiteX5" fmla="*/ 36999 w 1390099"/>
                <a:gd name="connsiteY5" fmla="*/ 819260 h 819260"/>
                <a:gd name="connsiteX6" fmla="*/ 31713 w 1390099"/>
                <a:gd name="connsiteY6" fmla="*/ 782262 h 819260"/>
                <a:gd name="connsiteX7" fmla="*/ 8091 w 1390099"/>
                <a:gd name="connsiteY7" fmla="*/ 775030 h 819260"/>
                <a:gd name="connsiteX8" fmla="*/ 0 w 1390099"/>
                <a:gd name="connsiteY8" fmla="*/ 729406 h 819260"/>
                <a:gd name="connsiteX9" fmla="*/ 52855 w 1390099"/>
                <a:gd name="connsiteY9" fmla="*/ 660694 h 819260"/>
                <a:gd name="connsiteX10" fmla="*/ 142710 w 1390099"/>
                <a:gd name="connsiteY10" fmla="*/ 544412 h 819260"/>
                <a:gd name="connsiteX11" fmla="*/ 200851 w 1390099"/>
                <a:gd name="connsiteY11" fmla="*/ 459843 h 819260"/>
                <a:gd name="connsiteX12" fmla="*/ 237850 w 1390099"/>
                <a:gd name="connsiteY12" fmla="*/ 428130 h 819260"/>
                <a:gd name="connsiteX13" fmla="*/ 295991 w 1390099"/>
                <a:gd name="connsiteY13" fmla="*/ 380560 h 819260"/>
                <a:gd name="connsiteX14" fmla="*/ 354132 w 1390099"/>
                <a:gd name="connsiteY14" fmla="*/ 359418 h 819260"/>
                <a:gd name="connsiteX15" fmla="*/ 385845 w 1390099"/>
                <a:gd name="connsiteY15" fmla="*/ 359418 h 819260"/>
                <a:gd name="connsiteX16" fmla="*/ 385845 w 1390099"/>
                <a:gd name="connsiteY16" fmla="*/ 359418 h 819260"/>
                <a:gd name="connsiteX17" fmla="*/ 459843 w 1390099"/>
                <a:gd name="connsiteY17" fmla="*/ 285420 h 819260"/>
                <a:gd name="connsiteX18" fmla="*/ 539126 w 1390099"/>
                <a:gd name="connsiteY18" fmla="*/ 243136 h 819260"/>
                <a:gd name="connsiteX19" fmla="*/ 782261 w 1390099"/>
                <a:gd name="connsiteY19" fmla="*/ 163852 h 819260"/>
                <a:gd name="connsiteX20" fmla="*/ 887972 w 1390099"/>
                <a:gd name="connsiteY20" fmla="*/ 142710 h 819260"/>
                <a:gd name="connsiteX21" fmla="*/ 919686 w 1390099"/>
                <a:gd name="connsiteY21" fmla="*/ 121568 h 819260"/>
                <a:gd name="connsiteX22" fmla="*/ 1009540 w 1390099"/>
                <a:gd name="connsiteY22" fmla="*/ 68712 h 819260"/>
                <a:gd name="connsiteX23" fmla="*/ 1115251 w 1390099"/>
                <a:gd name="connsiteY23" fmla="*/ 31714 h 819260"/>
                <a:gd name="connsiteX24" fmla="*/ 1279103 w 1390099"/>
                <a:gd name="connsiteY24" fmla="*/ 0 h 819260"/>
                <a:gd name="connsiteX25" fmla="*/ 1347815 w 1390099"/>
                <a:gd name="connsiteY25" fmla="*/ 10571 h 819260"/>
                <a:gd name="connsiteX26" fmla="*/ 1347815 w 1390099"/>
                <a:gd name="connsiteY26" fmla="*/ 10571 h 819260"/>
                <a:gd name="connsiteX27" fmla="*/ 1390099 w 1390099"/>
                <a:gd name="connsiteY27" fmla="*/ 36999 h 819260"/>
                <a:gd name="connsiteX28" fmla="*/ 1390099 w 1390099"/>
                <a:gd name="connsiteY28" fmla="*/ 68712 h 819260"/>
                <a:gd name="connsiteX29" fmla="*/ 1347815 w 1390099"/>
                <a:gd name="connsiteY29" fmla="*/ 105711 h 819260"/>
                <a:gd name="connsiteX30" fmla="*/ 1289674 w 1390099"/>
                <a:gd name="connsiteY30" fmla="*/ 142710 h 819260"/>
                <a:gd name="connsiteX31" fmla="*/ 1242104 w 1390099"/>
                <a:gd name="connsiteY31" fmla="*/ 163852 h 819260"/>
                <a:gd name="connsiteX32" fmla="*/ 1168106 w 1390099"/>
                <a:gd name="connsiteY32" fmla="*/ 174423 h 819260"/>
                <a:gd name="connsiteX33" fmla="*/ 1051824 w 1390099"/>
                <a:gd name="connsiteY33" fmla="*/ 153281 h 819260"/>
                <a:gd name="connsiteX34" fmla="*/ 930257 w 1390099"/>
                <a:gd name="connsiteY34" fmla="*/ 142710 h 819260"/>
                <a:gd name="connsiteX35" fmla="*/ 1005535 w 1390099"/>
                <a:gd name="connsiteY35" fmla="*/ 164898 h 819260"/>
                <a:gd name="connsiteX36" fmla="*/ 1112608 w 1390099"/>
                <a:gd name="connsiteY36" fmla="*/ 187637 h 819260"/>
                <a:gd name="connsiteX37" fmla="*/ 1144321 w 1390099"/>
                <a:gd name="connsiteY37" fmla="*/ 219351 h 819260"/>
                <a:gd name="connsiteX38" fmla="*/ 1094108 w 1390099"/>
                <a:gd name="connsiteY38" fmla="*/ 251063 h 819260"/>
                <a:gd name="connsiteX39" fmla="*/ 1062395 w 1390099"/>
                <a:gd name="connsiteY39" fmla="*/ 253706 h 819260"/>
                <a:gd name="connsiteX40" fmla="*/ 980469 w 1390099"/>
                <a:gd name="connsiteY40" fmla="*/ 266920 h 819260"/>
                <a:gd name="connsiteX41" fmla="*/ 933173 w 1390099"/>
                <a:gd name="connsiteY41" fmla="*/ 306563 h 819260"/>
                <a:gd name="connsiteX42" fmla="*/ 893259 w 1390099"/>
                <a:gd name="connsiteY42" fmla="*/ 356775 h 819260"/>
                <a:gd name="connsiteX43" fmla="*/ 851247 w 1390099"/>
                <a:gd name="connsiteY43" fmla="*/ 369989 h 819260"/>
                <a:gd name="connsiteX44" fmla="*/ 803678 w 1390099"/>
                <a:gd name="connsiteY44" fmla="*/ 428128 h 819260"/>
                <a:gd name="connsiteX45" fmla="*/ 782260 w 1390099"/>
                <a:gd name="connsiteY45" fmla="*/ 488914 h 819260"/>
                <a:gd name="connsiteX0" fmla="*/ 782260 w 1390099"/>
                <a:gd name="connsiteY0" fmla="*/ 488914 h 819260"/>
                <a:gd name="connsiteX1" fmla="*/ 480983 w 1390099"/>
                <a:gd name="connsiteY1" fmla="*/ 634266 h 819260"/>
                <a:gd name="connsiteX2" fmla="*/ 335906 w 1390099"/>
                <a:gd name="connsiteY2" fmla="*/ 702978 h 819260"/>
                <a:gd name="connsiteX3" fmla="*/ 170678 w 1390099"/>
                <a:gd name="connsiteY3" fmla="*/ 740238 h 819260"/>
                <a:gd name="connsiteX4" fmla="*/ 81664 w 1390099"/>
                <a:gd name="connsiteY4" fmla="*/ 788593 h 819260"/>
                <a:gd name="connsiteX5" fmla="*/ 36999 w 1390099"/>
                <a:gd name="connsiteY5" fmla="*/ 819260 h 819260"/>
                <a:gd name="connsiteX6" fmla="*/ 31713 w 1390099"/>
                <a:gd name="connsiteY6" fmla="*/ 782262 h 819260"/>
                <a:gd name="connsiteX7" fmla="*/ 8091 w 1390099"/>
                <a:gd name="connsiteY7" fmla="*/ 775030 h 819260"/>
                <a:gd name="connsiteX8" fmla="*/ 0 w 1390099"/>
                <a:gd name="connsiteY8" fmla="*/ 729406 h 819260"/>
                <a:gd name="connsiteX9" fmla="*/ 52855 w 1390099"/>
                <a:gd name="connsiteY9" fmla="*/ 660694 h 819260"/>
                <a:gd name="connsiteX10" fmla="*/ 142710 w 1390099"/>
                <a:gd name="connsiteY10" fmla="*/ 544412 h 819260"/>
                <a:gd name="connsiteX11" fmla="*/ 200851 w 1390099"/>
                <a:gd name="connsiteY11" fmla="*/ 459843 h 819260"/>
                <a:gd name="connsiteX12" fmla="*/ 237850 w 1390099"/>
                <a:gd name="connsiteY12" fmla="*/ 428130 h 819260"/>
                <a:gd name="connsiteX13" fmla="*/ 295991 w 1390099"/>
                <a:gd name="connsiteY13" fmla="*/ 380560 h 819260"/>
                <a:gd name="connsiteX14" fmla="*/ 354132 w 1390099"/>
                <a:gd name="connsiteY14" fmla="*/ 359418 h 819260"/>
                <a:gd name="connsiteX15" fmla="*/ 385845 w 1390099"/>
                <a:gd name="connsiteY15" fmla="*/ 359418 h 819260"/>
                <a:gd name="connsiteX16" fmla="*/ 385845 w 1390099"/>
                <a:gd name="connsiteY16" fmla="*/ 359418 h 819260"/>
                <a:gd name="connsiteX17" fmla="*/ 459843 w 1390099"/>
                <a:gd name="connsiteY17" fmla="*/ 285420 h 819260"/>
                <a:gd name="connsiteX18" fmla="*/ 539126 w 1390099"/>
                <a:gd name="connsiteY18" fmla="*/ 243136 h 819260"/>
                <a:gd name="connsiteX19" fmla="*/ 782261 w 1390099"/>
                <a:gd name="connsiteY19" fmla="*/ 163852 h 819260"/>
                <a:gd name="connsiteX20" fmla="*/ 887972 w 1390099"/>
                <a:gd name="connsiteY20" fmla="*/ 142710 h 819260"/>
                <a:gd name="connsiteX21" fmla="*/ 919686 w 1390099"/>
                <a:gd name="connsiteY21" fmla="*/ 121568 h 819260"/>
                <a:gd name="connsiteX22" fmla="*/ 1009540 w 1390099"/>
                <a:gd name="connsiteY22" fmla="*/ 68712 h 819260"/>
                <a:gd name="connsiteX23" fmla="*/ 1115251 w 1390099"/>
                <a:gd name="connsiteY23" fmla="*/ 31714 h 819260"/>
                <a:gd name="connsiteX24" fmla="*/ 1279103 w 1390099"/>
                <a:gd name="connsiteY24" fmla="*/ 0 h 819260"/>
                <a:gd name="connsiteX25" fmla="*/ 1347815 w 1390099"/>
                <a:gd name="connsiteY25" fmla="*/ 10571 h 819260"/>
                <a:gd name="connsiteX26" fmla="*/ 1347815 w 1390099"/>
                <a:gd name="connsiteY26" fmla="*/ 10571 h 819260"/>
                <a:gd name="connsiteX27" fmla="*/ 1390099 w 1390099"/>
                <a:gd name="connsiteY27" fmla="*/ 36999 h 819260"/>
                <a:gd name="connsiteX28" fmla="*/ 1390099 w 1390099"/>
                <a:gd name="connsiteY28" fmla="*/ 68712 h 819260"/>
                <a:gd name="connsiteX29" fmla="*/ 1347815 w 1390099"/>
                <a:gd name="connsiteY29" fmla="*/ 105711 h 819260"/>
                <a:gd name="connsiteX30" fmla="*/ 1289674 w 1390099"/>
                <a:gd name="connsiteY30" fmla="*/ 142710 h 819260"/>
                <a:gd name="connsiteX31" fmla="*/ 1242104 w 1390099"/>
                <a:gd name="connsiteY31" fmla="*/ 163852 h 819260"/>
                <a:gd name="connsiteX32" fmla="*/ 1168106 w 1390099"/>
                <a:gd name="connsiteY32" fmla="*/ 174423 h 819260"/>
                <a:gd name="connsiteX33" fmla="*/ 1051824 w 1390099"/>
                <a:gd name="connsiteY33" fmla="*/ 153281 h 819260"/>
                <a:gd name="connsiteX34" fmla="*/ 930257 w 1390099"/>
                <a:gd name="connsiteY34" fmla="*/ 142710 h 819260"/>
                <a:gd name="connsiteX35" fmla="*/ 1005535 w 1390099"/>
                <a:gd name="connsiteY35" fmla="*/ 164898 h 819260"/>
                <a:gd name="connsiteX36" fmla="*/ 1112608 w 1390099"/>
                <a:gd name="connsiteY36" fmla="*/ 187637 h 819260"/>
                <a:gd name="connsiteX37" fmla="*/ 1144321 w 1390099"/>
                <a:gd name="connsiteY37" fmla="*/ 219351 h 819260"/>
                <a:gd name="connsiteX38" fmla="*/ 1094108 w 1390099"/>
                <a:gd name="connsiteY38" fmla="*/ 251063 h 819260"/>
                <a:gd name="connsiteX39" fmla="*/ 1062395 w 1390099"/>
                <a:gd name="connsiteY39" fmla="*/ 253706 h 819260"/>
                <a:gd name="connsiteX40" fmla="*/ 980469 w 1390099"/>
                <a:gd name="connsiteY40" fmla="*/ 266920 h 819260"/>
                <a:gd name="connsiteX41" fmla="*/ 933173 w 1390099"/>
                <a:gd name="connsiteY41" fmla="*/ 306563 h 819260"/>
                <a:gd name="connsiteX42" fmla="*/ 893259 w 1390099"/>
                <a:gd name="connsiteY42" fmla="*/ 356775 h 819260"/>
                <a:gd name="connsiteX43" fmla="*/ 851247 w 1390099"/>
                <a:gd name="connsiteY43" fmla="*/ 369989 h 819260"/>
                <a:gd name="connsiteX44" fmla="*/ 803678 w 1390099"/>
                <a:gd name="connsiteY44" fmla="*/ 428128 h 819260"/>
                <a:gd name="connsiteX45" fmla="*/ 782260 w 1390099"/>
                <a:gd name="connsiteY45" fmla="*/ 488914 h 819260"/>
                <a:gd name="connsiteX0" fmla="*/ 782260 w 1390099"/>
                <a:gd name="connsiteY0" fmla="*/ 488914 h 819260"/>
                <a:gd name="connsiteX1" fmla="*/ 480983 w 1390099"/>
                <a:gd name="connsiteY1" fmla="*/ 634266 h 819260"/>
                <a:gd name="connsiteX2" fmla="*/ 335906 w 1390099"/>
                <a:gd name="connsiteY2" fmla="*/ 702978 h 819260"/>
                <a:gd name="connsiteX3" fmla="*/ 170678 w 1390099"/>
                <a:gd name="connsiteY3" fmla="*/ 740238 h 819260"/>
                <a:gd name="connsiteX4" fmla="*/ 81664 w 1390099"/>
                <a:gd name="connsiteY4" fmla="*/ 788593 h 819260"/>
                <a:gd name="connsiteX5" fmla="*/ 36999 w 1390099"/>
                <a:gd name="connsiteY5" fmla="*/ 819260 h 819260"/>
                <a:gd name="connsiteX6" fmla="*/ 24569 w 1390099"/>
                <a:gd name="connsiteY6" fmla="*/ 784643 h 819260"/>
                <a:gd name="connsiteX7" fmla="*/ 8091 w 1390099"/>
                <a:gd name="connsiteY7" fmla="*/ 775030 h 819260"/>
                <a:gd name="connsiteX8" fmla="*/ 0 w 1390099"/>
                <a:gd name="connsiteY8" fmla="*/ 729406 h 819260"/>
                <a:gd name="connsiteX9" fmla="*/ 52855 w 1390099"/>
                <a:gd name="connsiteY9" fmla="*/ 660694 h 819260"/>
                <a:gd name="connsiteX10" fmla="*/ 142710 w 1390099"/>
                <a:gd name="connsiteY10" fmla="*/ 544412 h 819260"/>
                <a:gd name="connsiteX11" fmla="*/ 200851 w 1390099"/>
                <a:gd name="connsiteY11" fmla="*/ 459843 h 819260"/>
                <a:gd name="connsiteX12" fmla="*/ 237850 w 1390099"/>
                <a:gd name="connsiteY12" fmla="*/ 428130 h 819260"/>
                <a:gd name="connsiteX13" fmla="*/ 295991 w 1390099"/>
                <a:gd name="connsiteY13" fmla="*/ 380560 h 819260"/>
                <a:gd name="connsiteX14" fmla="*/ 354132 w 1390099"/>
                <a:gd name="connsiteY14" fmla="*/ 359418 h 819260"/>
                <a:gd name="connsiteX15" fmla="*/ 385845 w 1390099"/>
                <a:gd name="connsiteY15" fmla="*/ 359418 h 819260"/>
                <a:gd name="connsiteX16" fmla="*/ 385845 w 1390099"/>
                <a:gd name="connsiteY16" fmla="*/ 359418 h 819260"/>
                <a:gd name="connsiteX17" fmla="*/ 459843 w 1390099"/>
                <a:gd name="connsiteY17" fmla="*/ 285420 h 819260"/>
                <a:gd name="connsiteX18" fmla="*/ 539126 w 1390099"/>
                <a:gd name="connsiteY18" fmla="*/ 243136 h 819260"/>
                <a:gd name="connsiteX19" fmla="*/ 782261 w 1390099"/>
                <a:gd name="connsiteY19" fmla="*/ 163852 h 819260"/>
                <a:gd name="connsiteX20" fmla="*/ 887972 w 1390099"/>
                <a:gd name="connsiteY20" fmla="*/ 142710 h 819260"/>
                <a:gd name="connsiteX21" fmla="*/ 919686 w 1390099"/>
                <a:gd name="connsiteY21" fmla="*/ 121568 h 819260"/>
                <a:gd name="connsiteX22" fmla="*/ 1009540 w 1390099"/>
                <a:gd name="connsiteY22" fmla="*/ 68712 h 819260"/>
                <a:gd name="connsiteX23" fmla="*/ 1115251 w 1390099"/>
                <a:gd name="connsiteY23" fmla="*/ 31714 h 819260"/>
                <a:gd name="connsiteX24" fmla="*/ 1279103 w 1390099"/>
                <a:gd name="connsiteY24" fmla="*/ 0 h 819260"/>
                <a:gd name="connsiteX25" fmla="*/ 1347815 w 1390099"/>
                <a:gd name="connsiteY25" fmla="*/ 10571 h 819260"/>
                <a:gd name="connsiteX26" fmla="*/ 1347815 w 1390099"/>
                <a:gd name="connsiteY26" fmla="*/ 10571 h 819260"/>
                <a:gd name="connsiteX27" fmla="*/ 1390099 w 1390099"/>
                <a:gd name="connsiteY27" fmla="*/ 36999 h 819260"/>
                <a:gd name="connsiteX28" fmla="*/ 1390099 w 1390099"/>
                <a:gd name="connsiteY28" fmla="*/ 68712 h 819260"/>
                <a:gd name="connsiteX29" fmla="*/ 1347815 w 1390099"/>
                <a:gd name="connsiteY29" fmla="*/ 105711 h 819260"/>
                <a:gd name="connsiteX30" fmla="*/ 1289674 w 1390099"/>
                <a:gd name="connsiteY30" fmla="*/ 142710 h 819260"/>
                <a:gd name="connsiteX31" fmla="*/ 1242104 w 1390099"/>
                <a:gd name="connsiteY31" fmla="*/ 163852 h 819260"/>
                <a:gd name="connsiteX32" fmla="*/ 1168106 w 1390099"/>
                <a:gd name="connsiteY32" fmla="*/ 174423 h 819260"/>
                <a:gd name="connsiteX33" fmla="*/ 1051824 w 1390099"/>
                <a:gd name="connsiteY33" fmla="*/ 153281 h 819260"/>
                <a:gd name="connsiteX34" fmla="*/ 930257 w 1390099"/>
                <a:gd name="connsiteY34" fmla="*/ 142710 h 819260"/>
                <a:gd name="connsiteX35" fmla="*/ 1005535 w 1390099"/>
                <a:gd name="connsiteY35" fmla="*/ 164898 h 819260"/>
                <a:gd name="connsiteX36" fmla="*/ 1112608 w 1390099"/>
                <a:gd name="connsiteY36" fmla="*/ 187637 h 819260"/>
                <a:gd name="connsiteX37" fmla="*/ 1144321 w 1390099"/>
                <a:gd name="connsiteY37" fmla="*/ 219351 h 819260"/>
                <a:gd name="connsiteX38" fmla="*/ 1094108 w 1390099"/>
                <a:gd name="connsiteY38" fmla="*/ 251063 h 819260"/>
                <a:gd name="connsiteX39" fmla="*/ 1062395 w 1390099"/>
                <a:gd name="connsiteY39" fmla="*/ 253706 h 819260"/>
                <a:gd name="connsiteX40" fmla="*/ 980469 w 1390099"/>
                <a:gd name="connsiteY40" fmla="*/ 266920 h 819260"/>
                <a:gd name="connsiteX41" fmla="*/ 933173 w 1390099"/>
                <a:gd name="connsiteY41" fmla="*/ 306563 h 819260"/>
                <a:gd name="connsiteX42" fmla="*/ 893259 w 1390099"/>
                <a:gd name="connsiteY42" fmla="*/ 356775 h 819260"/>
                <a:gd name="connsiteX43" fmla="*/ 851247 w 1390099"/>
                <a:gd name="connsiteY43" fmla="*/ 369989 h 819260"/>
                <a:gd name="connsiteX44" fmla="*/ 803678 w 1390099"/>
                <a:gd name="connsiteY44" fmla="*/ 428128 h 819260"/>
                <a:gd name="connsiteX45" fmla="*/ 782260 w 1390099"/>
                <a:gd name="connsiteY45" fmla="*/ 488914 h 819260"/>
                <a:gd name="connsiteX0" fmla="*/ 782260 w 1390099"/>
                <a:gd name="connsiteY0" fmla="*/ 488914 h 819260"/>
                <a:gd name="connsiteX1" fmla="*/ 480983 w 1390099"/>
                <a:gd name="connsiteY1" fmla="*/ 634266 h 819260"/>
                <a:gd name="connsiteX2" fmla="*/ 319237 w 1390099"/>
                <a:gd name="connsiteY2" fmla="*/ 679165 h 819260"/>
                <a:gd name="connsiteX3" fmla="*/ 170678 w 1390099"/>
                <a:gd name="connsiteY3" fmla="*/ 740238 h 819260"/>
                <a:gd name="connsiteX4" fmla="*/ 81664 w 1390099"/>
                <a:gd name="connsiteY4" fmla="*/ 788593 h 819260"/>
                <a:gd name="connsiteX5" fmla="*/ 36999 w 1390099"/>
                <a:gd name="connsiteY5" fmla="*/ 819260 h 819260"/>
                <a:gd name="connsiteX6" fmla="*/ 24569 w 1390099"/>
                <a:gd name="connsiteY6" fmla="*/ 784643 h 819260"/>
                <a:gd name="connsiteX7" fmla="*/ 8091 w 1390099"/>
                <a:gd name="connsiteY7" fmla="*/ 775030 h 819260"/>
                <a:gd name="connsiteX8" fmla="*/ 0 w 1390099"/>
                <a:gd name="connsiteY8" fmla="*/ 729406 h 819260"/>
                <a:gd name="connsiteX9" fmla="*/ 52855 w 1390099"/>
                <a:gd name="connsiteY9" fmla="*/ 660694 h 819260"/>
                <a:gd name="connsiteX10" fmla="*/ 142710 w 1390099"/>
                <a:gd name="connsiteY10" fmla="*/ 544412 h 819260"/>
                <a:gd name="connsiteX11" fmla="*/ 200851 w 1390099"/>
                <a:gd name="connsiteY11" fmla="*/ 459843 h 819260"/>
                <a:gd name="connsiteX12" fmla="*/ 237850 w 1390099"/>
                <a:gd name="connsiteY12" fmla="*/ 428130 h 819260"/>
                <a:gd name="connsiteX13" fmla="*/ 295991 w 1390099"/>
                <a:gd name="connsiteY13" fmla="*/ 380560 h 819260"/>
                <a:gd name="connsiteX14" fmla="*/ 354132 w 1390099"/>
                <a:gd name="connsiteY14" fmla="*/ 359418 h 819260"/>
                <a:gd name="connsiteX15" fmla="*/ 385845 w 1390099"/>
                <a:gd name="connsiteY15" fmla="*/ 359418 h 819260"/>
                <a:gd name="connsiteX16" fmla="*/ 385845 w 1390099"/>
                <a:gd name="connsiteY16" fmla="*/ 359418 h 819260"/>
                <a:gd name="connsiteX17" fmla="*/ 459843 w 1390099"/>
                <a:gd name="connsiteY17" fmla="*/ 285420 h 819260"/>
                <a:gd name="connsiteX18" fmla="*/ 539126 w 1390099"/>
                <a:gd name="connsiteY18" fmla="*/ 243136 h 819260"/>
                <a:gd name="connsiteX19" fmla="*/ 782261 w 1390099"/>
                <a:gd name="connsiteY19" fmla="*/ 163852 h 819260"/>
                <a:gd name="connsiteX20" fmla="*/ 887972 w 1390099"/>
                <a:gd name="connsiteY20" fmla="*/ 142710 h 819260"/>
                <a:gd name="connsiteX21" fmla="*/ 919686 w 1390099"/>
                <a:gd name="connsiteY21" fmla="*/ 121568 h 819260"/>
                <a:gd name="connsiteX22" fmla="*/ 1009540 w 1390099"/>
                <a:gd name="connsiteY22" fmla="*/ 68712 h 819260"/>
                <a:gd name="connsiteX23" fmla="*/ 1115251 w 1390099"/>
                <a:gd name="connsiteY23" fmla="*/ 31714 h 819260"/>
                <a:gd name="connsiteX24" fmla="*/ 1279103 w 1390099"/>
                <a:gd name="connsiteY24" fmla="*/ 0 h 819260"/>
                <a:gd name="connsiteX25" fmla="*/ 1347815 w 1390099"/>
                <a:gd name="connsiteY25" fmla="*/ 10571 h 819260"/>
                <a:gd name="connsiteX26" fmla="*/ 1347815 w 1390099"/>
                <a:gd name="connsiteY26" fmla="*/ 10571 h 819260"/>
                <a:gd name="connsiteX27" fmla="*/ 1390099 w 1390099"/>
                <a:gd name="connsiteY27" fmla="*/ 36999 h 819260"/>
                <a:gd name="connsiteX28" fmla="*/ 1390099 w 1390099"/>
                <a:gd name="connsiteY28" fmla="*/ 68712 h 819260"/>
                <a:gd name="connsiteX29" fmla="*/ 1347815 w 1390099"/>
                <a:gd name="connsiteY29" fmla="*/ 105711 h 819260"/>
                <a:gd name="connsiteX30" fmla="*/ 1289674 w 1390099"/>
                <a:gd name="connsiteY30" fmla="*/ 142710 h 819260"/>
                <a:gd name="connsiteX31" fmla="*/ 1242104 w 1390099"/>
                <a:gd name="connsiteY31" fmla="*/ 163852 h 819260"/>
                <a:gd name="connsiteX32" fmla="*/ 1168106 w 1390099"/>
                <a:gd name="connsiteY32" fmla="*/ 174423 h 819260"/>
                <a:gd name="connsiteX33" fmla="*/ 1051824 w 1390099"/>
                <a:gd name="connsiteY33" fmla="*/ 153281 h 819260"/>
                <a:gd name="connsiteX34" fmla="*/ 930257 w 1390099"/>
                <a:gd name="connsiteY34" fmla="*/ 142710 h 819260"/>
                <a:gd name="connsiteX35" fmla="*/ 1005535 w 1390099"/>
                <a:gd name="connsiteY35" fmla="*/ 164898 h 819260"/>
                <a:gd name="connsiteX36" fmla="*/ 1112608 w 1390099"/>
                <a:gd name="connsiteY36" fmla="*/ 187637 h 819260"/>
                <a:gd name="connsiteX37" fmla="*/ 1144321 w 1390099"/>
                <a:gd name="connsiteY37" fmla="*/ 219351 h 819260"/>
                <a:gd name="connsiteX38" fmla="*/ 1094108 w 1390099"/>
                <a:gd name="connsiteY38" fmla="*/ 251063 h 819260"/>
                <a:gd name="connsiteX39" fmla="*/ 1062395 w 1390099"/>
                <a:gd name="connsiteY39" fmla="*/ 253706 h 819260"/>
                <a:gd name="connsiteX40" fmla="*/ 980469 w 1390099"/>
                <a:gd name="connsiteY40" fmla="*/ 266920 h 819260"/>
                <a:gd name="connsiteX41" fmla="*/ 933173 w 1390099"/>
                <a:gd name="connsiteY41" fmla="*/ 306563 h 819260"/>
                <a:gd name="connsiteX42" fmla="*/ 893259 w 1390099"/>
                <a:gd name="connsiteY42" fmla="*/ 356775 h 819260"/>
                <a:gd name="connsiteX43" fmla="*/ 851247 w 1390099"/>
                <a:gd name="connsiteY43" fmla="*/ 369989 h 819260"/>
                <a:gd name="connsiteX44" fmla="*/ 803678 w 1390099"/>
                <a:gd name="connsiteY44" fmla="*/ 428128 h 819260"/>
                <a:gd name="connsiteX45" fmla="*/ 782260 w 1390099"/>
                <a:gd name="connsiteY45" fmla="*/ 488914 h 819260"/>
                <a:gd name="connsiteX0" fmla="*/ 782260 w 1390099"/>
                <a:gd name="connsiteY0" fmla="*/ 488914 h 819260"/>
                <a:gd name="connsiteX1" fmla="*/ 492889 w 1390099"/>
                <a:gd name="connsiteY1" fmla="*/ 612835 h 819260"/>
                <a:gd name="connsiteX2" fmla="*/ 319237 w 1390099"/>
                <a:gd name="connsiteY2" fmla="*/ 679165 h 819260"/>
                <a:gd name="connsiteX3" fmla="*/ 170678 w 1390099"/>
                <a:gd name="connsiteY3" fmla="*/ 740238 h 819260"/>
                <a:gd name="connsiteX4" fmla="*/ 81664 w 1390099"/>
                <a:gd name="connsiteY4" fmla="*/ 788593 h 819260"/>
                <a:gd name="connsiteX5" fmla="*/ 36999 w 1390099"/>
                <a:gd name="connsiteY5" fmla="*/ 819260 h 819260"/>
                <a:gd name="connsiteX6" fmla="*/ 24569 w 1390099"/>
                <a:gd name="connsiteY6" fmla="*/ 784643 h 819260"/>
                <a:gd name="connsiteX7" fmla="*/ 8091 w 1390099"/>
                <a:gd name="connsiteY7" fmla="*/ 775030 h 819260"/>
                <a:gd name="connsiteX8" fmla="*/ 0 w 1390099"/>
                <a:gd name="connsiteY8" fmla="*/ 729406 h 819260"/>
                <a:gd name="connsiteX9" fmla="*/ 52855 w 1390099"/>
                <a:gd name="connsiteY9" fmla="*/ 660694 h 819260"/>
                <a:gd name="connsiteX10" fmla="*/ 142710 w 1390099"/>
                <a:gd name="connsiteY10" fmla="*/ 544412 h 819260"/>
                <a:gd name="connsiteX11" fmla="*/ 200851 w 1390099"/>
                <a:gd name="connsiteY11" fmla="*/ 459843 h 819260"/>
                <a:gd name="connsiteX12" fmla="*/ 237850 w 1390099"/>
                <a:gd name="connsiteY12" fmla="*/ 428130 h 819260"/>
                <a:gd name="connsiteX13" fmla="*/ 295991 w 1390099"/>
                <a:gd name="connsiteY13" fmla="*/ 380560 h 819260"/>
                <a:gd name="connsiteX14" fmla="*/ 354132 w 1390099"/>
                <a:gd name="connsiteY14" fmla="*/ 359418 h 819260"/>
                <a:gd name="connsiteX15" fmla="*/ 385845 w 1390099"/>
                <a:gd name="connsiteY15" fmla="*/ 359418 h 819260"/>
                <a:gd name="connsiteX16" fmla="*/ 385845 w 1390099"/>
                <a:gd name="connsiteY16" fmla="*/ 359418 h 819260"/>
                <a:gd name="connsiteX17" fmla="*/ 459843 w 1390099"/>
                <a:gd name="connsiteY17" fmla="*/ 285420 h 819260"/>
                <a:gd name="connsiteX18" fmla="*/ 539126 w 1390099"/>
                <a:gd name="connsiteY18" fmla="*/ 243136 h 819260"/>
                <a:gd name="connsiteX19" fmla="*/ 782261 w 1390099"/>
                <a:gd name="connsiteY19" fmla="*/ 163852 h 819260"/>
                <a:gd name="connsiteX20" fmla="*/ 887972 w 1390099"/>
                <a:gd name="connsiteY20" fmla="*/ 142710 h 819260"/>
                <a:gd name="connsiteX21" fmla="*/ 919686 w 1390099"/>
                <a:gd name="connsiteY21" fmla="*/ 121568 h 819260"/>
                <a:gd name="connsiteX22" fmla="*/ 1009540 w 1390099"/>
                <a:gd name="connsiteY22" fmla="*/ 68712 h 819260"/>
                <a:gd name="connsiteX23" fmla="*/ 1115251 w 1390099"/>
                <a:gd name="connsiteY23" fmla="*/ 31714 h 819260"/>
                <a:gd name="connsiteX24" fmla="*/ 1279103 w 1390099"/>
                <a:gd name="connsiteY24" fmla="*/ 0 h 819260"/>
                <a:gd name="connsiteX25" fmla="*/ 1347815 w 1390099"/>
                <a:gd name="connsiteY25" fmla="*/ 10571 h 819260"/>
                <a:gd name="connsiteX26" fmla="*/ 1347815 w 1390099"/>
                <a:gd name="connsiteY26" fmla="*/ 10571 h 819260"/>
                <a:gd name="connsiteX27" fmla="*/ 1390099 w 1390099"/>
                <a:gd name="connsiteY27" fmla="*/ 36999 h 819260"/>
                <a:gd name="connsiteX28" fmla="*/ 1390099 w 1390099"/>
                <a:gd name="connsiteY28" fmla="*/ 68712 h 819260"/>
                <a:gd name="connsiteX29" fmla="*/ 1347815 w 1390099"/>
                <a:gd name="connsiteY29" fmla="*/ 105711 h 819260"/>
                <a:gd name="connsiteX30" fmla="*/ 1289674 w 1390099"/>
                <a:gd name="connsiteY30" fmla="*/ 142710 h 819260"/>
                <a:gd name="connsiteX31" fmla="*/ 1242104 w 1390099"/>
                <a:gd name="connsiteY31" fmla="*/ 163852 h 819260"/>
                <a:gd name="connsiteX32" fmla="*/ 1168106 w 1390099"/>
                <a:gd name="connsiteY32" fmla="*/ 174423 h 819260"/>
                <a:gd name="connsiteX33" fmla="*/ 1051824 w 1390099"/>
                <a:gd name="connsiteY33" fmla="*/ 153281 h 819260"/>
                <a:gd name="connsiteX34" fmla="*/ 930257 w 1390099"/>
                <a:gd name="connsiteY34" fmla="*/ 142710 h 819260"/>
                <a:gd name="connsiteX35" fmla="*/ 1005535 w 1390099"/>
                <a:gd name="connsiteY35" fmla="*/ 164898 h 819260"/>
                <a:gd name="connsiteX36" fmla="*/ 1112608 w 1390099"/>
                <a:gd name="connsiteY36" fmla="*/ 187637 h 819260"/>
                <a:gd name="connsiteX37" fmla="*/ 1144321 w 1390099"/>
                <a:gd name="connsiteY37" fmla="*/ 219351 h 819260"/>
                <a:gd name="connsiteX38" fmla="*/ 1094108 w 1390099"/>
                <a:gd name="connsiteY38" fmla="*/ 251063 h 819260"/>
                <a:gd name="connsiteX39" fmla="*/ 1062395 w 1390099"/>
                <a:gd name="connsiteY39" fmla="*/ 253706 h 819260"/>
                <a:gd name="connsiteX40" fmla="*/ 980469 w 1390099"/>
                <a:gd name="connsiteY40" fmla="*/ 266920 h 819260"/>
                <a:gd name="connsiteX41" fmla="*/ 933173 w 1390099"/>
                <a:gd name="connsiteY41" fmla="*/ 306563 h 819260"/>
                <a:gd name="connsiteX42" fmla="*/ 893259 w 1390099"/>
                <a:gd name="connsiteY42" fmla="*/ 356775 h 819260"/>
                <a:gd name="connsiteX43" fmla="*/ 851247 w 1390099"/>
                <a:gd name="connsiteY43" fmla="*/ 369989 h 819260"/>
                <a:gd name="connsiteX44" fmla="*/ 803678 w 1390099"/>
                <a:gd name="connsiteY44" fmla="*/ 428128 h 819260"/>
                <a:gd name="connsiteX45" fmla="*/ 782260 w 1390099"/>
                <a:gd name="connsiteY45" fmla="*/ 488914 h 819260"/>
                <a:gd name="connsiteX0" fmla="*/ 782260 w 1390099"/>
                <a:gd name="connsiteY0" fmla="*/ 488914 h 819260"/>
                <a:gd name="connsiteX1" fmla="*/ 492889 w 1390099"/>
                <a:gd name="connsiteY1" fmla="*/ 612835 h 819260"/>
                <a:gd name="connsiteX2" fmla="*/ 319237 w 1390099"/>
                <a:gd name="connsiteY2" fmla="*/ 679165 h 819260"/>
                <a:gd name="connsiteX3" fmla="*/ 170678 w 1390099"/>
                <a:gd name="connsiteY3" fmla="*/ 740238 h 819260"/>
                <a:gd name="connsiteX4" fmla="*/ 81664 w 1390099"/>
                <a:gd name="connsiteY4" fmla="*/ 788593 h 819260"/>
                <a:gd name="connsiteX5" fmla="*/ 36999 w 1390099"/>
                <a:gd name="connsiteY5" fmla="*/ 819260 h 819260"/>
                <a:gd name="connsiteX6" fmla="*/ 24569 w 1390099"/>
                <a:gd name="connsiteY6" fmla="*/ 784643 h 819260"/>
                <a:gd name="connsiteX7" fmla="*/ 8091 w 1390099"/>
                <a:gd name="connsiteY7" fmla="*/ 775030 h 819260"/>
                <a:gd name="connsiteX8" fmla="*/ 0 w 1390099"/>
                <a:gd name="connsiteY8" fmla="*/ 729406 h 819260"/>
                <a:gd name="connsiteX9" fmla="*/ 52855 w 1390099"/>
                <a:gd name="connsiteY9" fmla="*/ 660694 h 819260"/>
                <a:gd name="connsiteX10" fmla="*/ 142710 w 1390099"/>
                <a:gd name="connsiteY10" fmla="*/ 544412 h 819260"/>
                <a:gd name="connsiteX11" fmla="*/ 200851 w 1390099"/>
                <a:gd name="connsiteY11" fmla="*/ 459843 h 819260"/>
                <a:gd name="connsiteX12" fmla="*/ 237850 w 1390099"/>
                <a:gd name="connsiteY12" fmla="*/ 428130 h 819260"/>
                <a:gd name="connsiteX13" fmla="*/ 295991 w 1390099"/>
                <a:gd name="connsiteY13" fmla="*/ 380560 h 819260"/>
                <a:gd name="connsiteX14" fmla="*/ 354132 w 1390099"/>
                <a:gd name="connsiteY14" fmla="*/ 359418 h 819260"/>
                <a:gd name="connsiteX15" fmla="*/ 385845 w 1390099"/>
                <a:gd name="connsiteY15" fmla="*/ 359418 h 819260"/>
                <a:gd name="connsiteX16" fmla="*/ 385845 w 1390099"/>
                <a:gd name="connsiteY16" fmla="*/ 359418 h 819260"/>
                <a:gd name="connsiteX17" fmla="*/ 459843 w 1390099"/>
                <a:gd name="connsiteY17" fmla="*/ 285420 h 819260"/>
                <a:gd name="connsiteX18" fmla="*/ 539126 w 1390099"/>
                <a:gd name="connsiteY18" fmla="*/ 243136 h 819260"/>
                <a:gd name="connsiteX19" fmla="*/ 782261 w 1390099"/>
                <a:gd name="connsiteY19" fmla="*/ 163852 h 819260"/>
                <a:gd name="connsiteX20" fmla="*/ 887972 w 1390099"/>
                <a:gd name="connsiteY20" fmla="*/ 142710 h 819260"/>
                <a:gd name="connsiteX21" fmla="*/ 919686 w 1390099"/>
                <a:gd name="connsiteY21" fmla="*/ 121568 h 819260"/>
                <a:gd name="connsiteX22" fmla="*/ 1009540 w 1390099"/>
                <a:gd name="connsiteY22" fmla="*/ 68712 h 819260"/>
                <a:gd name="connsiteX23" fmla="*/ 1115251 w 1390099"/>
                <a:gd name="connsiteY23" fmla="*/ 31714 h 819260"/>
                <a:gd name="connsiteX24" fmla="*/ 1279103 w 1390099"/>
                <a:gd name="connsiteY24" fmla="*/ 0 h 819260"/>
                <a:gd name="connsiteX25" fmla="*/ 1347815 w 1390099"/>
                <a:gd name="connsiteY25" fmla="*/ 10571 h 819260"/>
                <a:gd name="connsiteX26" fmla="*/ 1347815 w 1390099"/>
                <a:gd name="connsiteY26" fmla="*/ 10571 h 819260"/>
                <a:gd name="connsiteX27" fmla="*/ 1390099 w 1390099"/>
                <a:gd name="connsiteY27" fmla="*/ 36999 h 819260"/>
                <a:gd name="connsiteX28" fmla="*/ 1390099 w 1390099"/>
                <a:gd name="connsiteY28" fmla="*/ 68712 h 819260"/>
                <a:gd name="connsiteX29" fmla="*/ 1347815 w 1390099"/>
                <a:gd name="connsiteY29" fmla="*/ 105711 h 819260"/>
                <a:gd name="connsiteX30" fmla="*/ 1289674 w 1390099"/>
                <a:gd name="connsiteY30" fmla="*/ 142710 h 819260"/>
                <a:gd name="connsiteX31" fmla="*/ 1242104 w 1390099"/>
                <a:gd name="connsiteY31" fmla="*/ 163852 h 819260"/>
                <a:gd name="connsiteX32" fmla="*/ 1168106 w 1390099"/>
                <a:gd name="connsiteY32" fmla="*/ 174423 h 819260"/>
                <a:gd name="connsiteX33" fmla="*/ 1051824 w 1390099"/>
                <a:gd name="connsiteY33" fmla="*/ 153281 h 819260"/>
                <a:gd name="connsiteX34" fmla="*/ 930257 w 1390099"/>
                <a:gd name="connsiteY34" fmla="*/ 142710 h 819260"/>
                <a:gd name="connsiteX35" fmla="*/ 1012678 w 1390099"/>
                <a:gd name="connsiteY35" fmla="*/ 162517 h 819260"/>
                <a:gd name="connsiteX36" fmla="*/ 1112608 w 1390099"/>
                <a:gd name="connsiteY36" fmla="*/ 187637 h 819260"/>
                <a:gd name="connsiteX37" fmla="*/ 1144321 w 1390099"/>
                <a:gd name="connsiteY37" fmla="*/ 219351 h 819260"/>
                <a:gd name="connsiteX38" fmla="*/ 1094108 w 1390099"/>
                <a:gd name="connsiteY38" fmla="*/ 251063 h 819260"/>
                <a:gd name="connsiteX39" fmla="*/ 1062395 w 1390099"/>
                <a:gd name="connsiteY39" fmla="*/ 253706 h 819260"/>
                <a:gd name="connsiteX40" fmla="*/ 980469 w 1390099"/>
                <a:gd name="connsiteY40" fmla="*/ 266920 h 819260"/>
                <a:gd name="connsiteX41" fmla="*/ 933173 w 1390099"/>
                <a:gd name="connsiteY41" fmla="*/ 306563 h 819260"/>
                <a:gd name="connsiteX42" fmla="*/ 893259 w 1390099"/>
                <a:gd name="connsiteY42" fmla="*/ 356775 h 819260"/>
                <a:gd name="connsiteX43" fmla="*/ 851247 w 1390099"/>
                <a:gd name="connsiteY43" fmla="*/ 369989 h 819260"/>
                <a:gd name="connsiteX44" fmla="*/ 803678 w 1390099"/>
                <a:gd name="connsiteY44" fmla="*/ 428128 h 819260"/>
                <a:gd name="connsiteX45" fmla="*/ 782260 w 1390099"/>
                <a:gd name="connsiteY45" fmla="*/ 488914 h 819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390099" h="819260">
                  <a:moveTo>
                    <a:pt x="782260" y="488914"/>
                  </a:moveTo>
                  <a:lnTo>
                    <a:pt x="492889" y="612835"/>
                  </a:lnTo>
                  <a:lnTo>
                    <a:pt x="319237" y="679165"/>
                  </a:lnTo>
                  <a:lnTo>
                    <a:pt x="170678" y="740238"/>
                  </a:lnTo>
                  <a:lnTo>
                    <a:pt x="81664" y="788593"/>
                  </a:lnTo>
                  <a:lnTo>
                    <a:pt x="36999" y="819260"/>
                  </a:lnTo>
                  <a:lnTo>
                    <a:pt x="24569" y="784643"/>
                  </a:lnTo>
                  <a:lnTo>
                    <a:pt x="8091" y="775030"/>
                  </a:lnTo>
                  <a:lnTo>
                    <a:pt x="0" y="729406"/>
                  </a:lnTo>
                  <a:lnTo>
                    <a:pt x="52855" y="660694"/>
                  </a:lnTo>
                  <a:lnTo>
                    <a:pt x="142710" y="544412"/>
                  </a:lnTo>
                  <a:lnTo>
                    <a:pt x="200851" y="459843"/>
                  </a:lnTo>
                  <a:lnTo>
                    <a:pt x="237850" y="428130"/>
                  </a:lnTo>
                  <a:lnTo>
                    <a:pt x="295991" y="380560"/>
                  </a:lnTo>
                  <a:lnTo>
                    <a:pt x="354132" y="359418"/>
                  </a:lnTo>
                  <a:lnTo>
                    <a:pt x="385845" y="359418"/>
                  </a:lnTo>
                  <a:lnTo>
                    <a:pt x="385845" y="359418"/>
                  </a:lnTo>
                  <a:lnTo>
                    <a:pt x="459843" y="285420"/>
                  </a:lnTo>
                  <a:lnTo>
                    <a:pt x="539126" y="243136"/>
                  </a:lnTo>
                  <a:lnTo>
                    <a:pt x="782261" y="163852"/>
                  </a:lnTo>
                  <a:lnTo>
                    <a:pt x="887972" y="142710"/>
                  </a:lnTo>
                  <a:lnTo>
                    <a:pt x="919686" y="121568"/>
                  </a:lnTo>
                  <a:lnTo>
                    <a:pt x="1009540" y="68712"/>
                  </a:lnTo>
                  <a:lnTo>
                    <a:pt x="1115251" y="31714"/>
                  </a:lnTo>
                  <a:lnTo>
                    <a:pt x="1279103" y="0"/>
                  </a:lnTo>
                  <a:lnTo>
                    <a:pt x="1347815" y="10571"/>
                  </a:lnTo>
                  <a:lnTo>
                    <a:pt x="1347815" y="10571"/>
                  </a:lnTo>
                  <a:lnTo>
                    <a:pt x="1390099" y="36999"/>
                  </a:lnTo>
                  <a:lnTo>
                    <a:pt x="1390099" y="68712"/>
                  </a:lnTo>
                  <a:lnTo>
                    <a:pt x="1347815" y="105711"/>
                  </a:lnTo>
                  <a:lnTo>
                    <a:pt x="1289674" y="142710"/>
                  </a:lnTo>
                  <a:lnTo>
                    <a:pt x="1242104" y="163852"/>
                  </a:lnTo>
                  <a:lnTo>
                    <a:pt x="1168106" y="174423"/>
                  </a:lnTo>
                  <a:lnTo>
                    <a:pt x="1051824" y="153281"/>
                  </a:lnTo>
                  <a:lnTo>
                    <a:pt x="930257" y="142710"/>
                  </a:lnTo>
                  <a:lnTo>
                    <a:pt x="1012678" y="162517"/>
                  </a:lnTo>
                  <a:cubicBezTo>
                    <a:pt x="1065107" y="164976"/>
                    <a:pt x="1060179" y="175653"/>
                    <a:pt x="1112608" y="187637"/>
                  </a:cubicBezTo>
                  <a:lnTo>
                    <a:pt x="1144321" y="219351"/>
                  </a:lnTo>
                  <a:lnTo>
                    <a:pt x="1094108" y="251063"/>
                  </a:lnTo>
                  <a:lnTo>
                    <a:pt x="1062395" y="253706"/>
                  </a:lnTo>
                  <a:lnTo>
                    <a:pt x="980469" y="266920"/>
                  </a:lnTo>
                  <a:lnTo>
                    <a:pt x="933173" y="306563"/>
                  </a:lnTo>
                  <a:lnTo>
                    <a:pt x="893259" y="356775"/>
                  </a:lnTo>
                  <a:lnTo>
                    <a:pt x="851247" y="369989"/>
                  </a:lnTo>
                  <a:lnTo>
                    <a:pt x="803678" y="428128"/>
                  </a:lnTo>
                  <a:lnTo>
                    <a:pt x="782260" y="488914"/>
                  </a:lnTo>
                  <a:close/>
                </a:path>
              </a:pathLst>
            </a:custGeom>
            <a:solidFill>
              <a:srgbClr val="00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157" name="Freeform 156"/>
            <p:cNvSpPr/>
            <p:nvPr/>
          </p:nvSpPr>
          <p:spPr>
            <a:xfrm>
              <a:off x="5062538" y="4243388"/>
              <a:ext cx="1593850" cy="282575"/>
            </a:xfrm>
            <a:custGeom>
              <a:avLst/>
              <a:gdLst>
                <a:gd name="connsiteX0" fmla="*/ 1801677 w 1821050"/>
                <a:gd name="connsiteY0" fmla="*/ 92990 h 313841"/>
                <a:gd name="connsiteX1" fmla="*/ 1658318 w 1821050"/>
                <a:gd name="connsiteY1" fmla="*/ 147234 h 313841"/>
                <a:gd name="connsiteX2" fmla="*/ 1530457 w 1821050"/>
                <a:gd name="connsiteY2" fmla="*/ 197603 h 313841"/>
                <a:gd name="connsiteX3" fmla="*/ 1573077 w 1821050"/>
                <a:gd name="connsiteY3" fmla="*/ 154983 h 313841"/>
                <a:gd name="connsiteX4" fmla="*/ 1507210 w 1821050"/>
                <a:gd name="connsiteY4" fmla="*/ 154983 h 313841"/>
                <a:gd name="connsiteX5" fmla="*/ 1538206 w 1821050"/>
                <a:gd name="connsiteY5" fmla="*/ 116237 h 313841"/>
                <a:gd name="connsiteX6" fmla="*/ 1480088 w 1821050"/>
                <a:gd name="connsiteY6" fmla="*/ 96864 h 313841"/>
                <a:gd name="connsiteX7" fmla="*/ 1406471 w 1821050"/>
                <a:gd name="connsiteY7" fmla="*/ 96864 h 313841"/>
                <a:gd name="connsiteX8" fmla="*/ 1305732 w 1821050"/>
                <a:gd name="connsiteY8" fmla="*/ 104614 h 313841"/>
                <a:gd name="connsiteX9" fmla="*/ 1224366 w 1821050"/>
                <a:gd name="connsiteY9" fmla="*/ 116237 h 313841"/>
                <a:gd name="connsiteX10" fmla="*/ 1127501 w 1821050"/>
                <a:gd name="connsiteY10" fmla="*/ 135610 h 313841"/>
                <a:gd name="connsiteX11" fmla="*/ 1038386 w 1821050"/>
                <a:gd name="connsiteY11" fmla="*/ 139485 h 313841"/>
                <a:gd name="connsiteX12" fmla="*/ 991891 w 1821050"/>
                <a:gd name="connsiteY12" fmla="*/ 158858 h 313841"/>
                <a:gd name="connsiteX13" fmla="*/ 922149 w 1821050"/>
                <a:gd name="connsiteY13" fmla="*/ 174356 h 313841"/>
                <a:gd name="connsiteX14" fmla="*/ 829159 w 1821050"/>
                <a:gd name="connsiteY14" fmla="*/ 189854 h 313841"/>
                <a:gd name="connsiteX15" fmla="*/ 740044 w 1821050"/>
                <a:gd name="connsiteY15" fmla="*/ 213102 h 313841"/>
                <a:gd name="connsiteX16" fmla="*/ 678050 w 1821050"/>
                <a:gd name="connsiteY16" fmla="*/ 220851 h 313841"/>
                <a:gd name="connsiteX17" fmla="*/ 526942 w 1821050"/>
                <a:gd name="connsiteY17" fmla="*/ 228600 h 313841"/>
                <a:gd name="connsiteX18" fmla="*/ 453325 w 1821050"/>
                <a:gd name="connsiteY18" fmla="*/ 271220 h 313841"/>
                <a:gd name="connsiteX19" fmla="*/ 399081 w 1821050"/>
                <a:gd name="connsiteY19" fmla="*/ 278970 h 313841"/>
                <a:gd name="connsiteX20" fmla="*/ 309966 w 1821050"/>
                <a:gd name="connsiteY20" fmla="*/ 275095 h 313841"/>
                <a:gd name="connsiteX21" fmla="*/ 309966 w 1821050"/>
                <a:gd name="connsiteY21" fmla="*/ 275095 h 313841"/>
                <a:gd name="connsiteX22" fmla="*/ 267345 w 1821050"/>
                <a:gd name="connsiteY22" fmla="*/ 271220 h 313841"/>
                <a:gd name="connsiteX23" fmla="*/ 224725 w 1821050"/>
                <a:gd name="connsiteY23" fmla="*/ 286719 h 313841"/>
                <a:gd name="connsiteX24" fmla="*/ 185979 w 1821050"/>
                <a:gd name="connsiteY24" fmla="*/ 290593 h 313841"/>
                <a:gd name="connsiteX25" fmla="*/ 100738 w 1821050"/>
                <a:gd name="connsiteY25" fmla="*/ 294468 h 313841"/>
                <a:gd name="connsiteX26" fmla="*/ 0 w 1821050"/>
                <a:gd name="connsiteY26" fmla="*/ 313841 h 313841"/>
                <a:gd name="connsiteX27" fmla="*/ 340962 w 1821050"/>
                <a:gd name="connsiteY27" fmla="*/ 205353 h 313841"/>
                <a:gd name="connsiteX28" fmla="*/ 433952 w 1821050"/>
                <a:gd name="connsiteY28" fmla="*/ 178231 h 313841"/>
                <a:gd name="connsiteX29" fmla="*/ 569562 w 1821050"/>
                <a:gd name="connsiteY29" fmla="*/ 139485 h 313841"/>
                <a:gd name="connsiteX30" fmla="*/ 697423 w 1821050"/>
                <a:gd name="connsiteY30" fmla="*/ 127861 h 313841"/>
                <a:gd name="connsiteX31" fmla="*/ 809786 w 1821050"/>
                <a:gd name="connsiteY31" fmla="*/ 85241 h 313841"/>
                <a:gd name="connsiteX32" fmla="*/ 1007389 w 1821050"/>
                <a:gd name="connsiteY32" fmla="*/ 50370 h 313841"/>
                <a:gd name="connsiteX33" fmla="*/ 1197244 w 1821050"/>
                <a:gd name="connsiteY33" fmla="*/ 30997 h 313841"/>
                <a:gd name="connsiteX34" fmla="*/ 1406471 w 1821050"/>
                <a:gd name="connsiteY34" fmla="*/ 19373 h 313841"/>
                <a:gd name="connsiteX35" fmla="*/ 1557579 w 1821050"/>
                <a:gd name="connsiteY35" fmla="*/ 0 h 313841"/>
                <a:gd name="connsiteX36" fmla="*/ 1646694 w 1821050"/>
                <a:gd name="connsiteY36" fmla="*/ 0 h 313841"/>
                <a:gd name="connsiteX37" fmla="*/ 1728061 w 1821050"/>
                <a:gd name="connsiteY37" fmla="*/ 38746 h 313841"/>
                <a:gd name="connsiteX38" fmla="*/ 1821050 w 1821050"/>
                <a:gd name="connsiteY38" fmla="*/ 42620 h 313841"/>
                <a:gd name="connsiteX39" fmla="*/ 1801677 w 1821050"/>
                <a:gd name="connsiteY39" fmla="*/ 92990 h 313841"/>
                <a:gd name="connsiteX0" fmla="*/ 1801677 w 1821050"/>
                <a:gd name="connsiteY0" fmla="*/ 92990 h 313841"/>
                <a:gd name="connsiteX1" fmla="*/ 1658318 w 1821050"/>
                <a:gd name="connsiteY1" fmla="*/ 147234 h 313841"/>
                <a:gd name="connsiteX2" fmla="*/ 1530457 w 1821050"/>
                <a:gd name="connsiteY2" fmla="*/ 197603 h 313841"/>
                <a:gd name="connsiteX3" fmla="*/ 1545955 w 1821050"/>
                <a:gd name="connsiteY3" fmla="*/ 162732 h 313841"/>
                <a:gd name="connsiteX4" fmla="*/ 1507210 w 1821050"/>
                <a:gd name="connsiteY4" fmla="*/ 154983 h 313841"/>
                <a:gd name="connsiteX5" fmla="*/ 1538206 w 1821050"/>
                <a:gd name="connsiteY5" fmla="*/ 116237 h 313841"/>
                <a:gd name="connsiteX6" fmla="*/ 1480088 w 1821050"/>
                <a:gd name="connsiteY6" fmla="*/ 96864 h 313841"/>
                <a:gd name="connsiteX7" fmla="*/ 1406471 w 1821050"/>
                <a:gd name="connsiteY7" fmla="*/ 96864 h 313841"/>
                <a:gd name="connsiteX8" fmla="*/ 1305732 w 1821050"/>
                <a:gd name="connsiteY8" fmla="*/ 104614 h 313841"/>
                <a:gd name="connsiteX9" fmla="*/ 1224366 w 1821050"/>
                <a:gd name="connsiteY9" fmla="*/ 116237 h 313841"/>
                <a:gd name="connsiteX10" fmla="*/ 1127501 w 1821050"/>
                <a:gd name="connsiteY10" fmla="*/ 135610 h 313841"/>
                <a:gd name="connsiteX11" fmla="*/ 1038386 w 1821050"/>
                <a:gd name="connsiteY11" fmla="*/ 139485 h 313841"/>
                <a:gd name="connsiteX12" fmla="*/ 991891 w 1821050"/>
                <a:gd name="connsiteY12" fmla="*/ 158858 h 313841"/>
                <a:gd name="connsiteX13" fmla="*/ 922149 w 1821050"/>
                <a:gd name="connsiteY13" fmla="*/ 174356 h 313841"/>
                <a:gd name="connsiteX14" fmla="*/ 829159 w 1821050"/>
                <a:gd name="connsiteY14" fmla="*/ 189854 h 313841"/>
                <a:gd name="connsiteX15" fmla="*/ 740044 w 1821050"/>
                <a:gd name="connsiteY15" fmla="*/ 213102 h 313841"/>
                <a:gd name="connsiteX16" fmla="*/ 678050 w 1821050"/>
                <a:gd name="connsiteY16" fmla="*/ 220851 h 313841"/>
                <a:gd name="connsiteX17" fmla="*/ 526942 w 1821050"/>
                <a:gd name="connsiteY17" fmla="*/ 228600 h 313841"/>
                <a:gd name="connsiteX18" fmla="*/ 453325 w 1821050"/>
                <a:gd name="connsiteY18" fmla="*/ 271220 h 313841"/>
                <a:gd name="connsiteX19" fmla="*/ 399081 w 1821050"/>
                <a:gd name="connsiteY19" fmla="*/ 278970 h 313841"/>
                <a:gd name="connsiteX20" fmla="*/ 309966 w 1821050"/>
                <a:gd name="connsiteY20" fmla="*/ 275095 h 313841"/>
                <a:gd name="connsiteX21" fmla="*/ 309966 w 1821050"/>
                <a:gd name="connsiteY21" fmla="*/ 275095 h 313841"/>
                <a:gd name="connsiteX22" fmla="*/ 267345 w 1821050"/>
                <a:gd name="connsiteY22" fmla="*/ 271220 h 313841"/>
                <a:gd name="connsiteX23" fmla="*/ 224725 w 1821050"/>
                <a:gd name="connsiteY23" fmla="*/ 286719 h 313841"/>
                <a:gd name="connsiteX24" fmla="*/ 185979 w 1821050"/>
                <a:gd name="connsiteY24" fmla="*/ 290593 h 313841"/>
                <a:gd name="connsiteX25" fmla="*/ 100738 w 1821050"/>
                <a:gd name="connsiteY25" fmla="*/ 294468 h 313841"/>
                <a:gd name="connsiteX26" fmla="*/ 0 w 1821050"/>
                <a:gd name="connsiteY26" fmla="*/ 313841 h 313841"/>
                <a:gd name="connsiteX27" fmla="*/ 340962 w 1821050"/>
                <a:gd name="connsiteY27" fmla="*/ 205353 h 313841"/>
                <a:gd name="connsiteX28" fmla="*/ 433952 w 1821050"/>
                <a:gd name="connsiteY28" fmla="*/ 178231 h 313841"/>
                <a:gd name="connsiteX29" fmla="*/ 569562 w 1821050"/>
                <a:gd name="connsiteY29" fmla="*/ 139485 h 313841"/>
                <a:gd name="connsiteX30" fmla="*/ 697423 w 1821050"/>
                <a:gd name="connsiteY30" fmla="*/ 127861 h 313841"/>
                <a:gd name="connsiteX31" fmla="*/ 809786 w 1821050"/>
                <a:gd name="connsiteY31" fmla="*/ 85241 h 313841"/>
                <a:gd name="connsiteX32" fmla="*/ 1007389 w 1821050"/>
                <a:gd name="connsiteY32" fmla="*/ 50370 h 313841"/>
                <a:gd name="connsiteX33" fmla="*/ 1197244 w 1821050"/>
                <a:gd name="connsiteY33" fmla="*/ 30997 h 313841"/>
                <a:gd name="connsiteX34" fmla="*/ 1406471 w 1821050"/>
                <a:gd name="connsiteY34" fmla="*/ 19373 h 313841"/>
                <a:gd name="connsiteX35" fmla="*/ 1557579 w 1821050"/>
                <a:gd name="connsiteY35" fmla="*/ 0 h 313841"/>
                <a:gd name="connsiteX36" fmla="*/ 1646694 w 1821050"/>
                <a:gd name="connsiteY36" fmla="*/ 0 h 313841"/>
                <a:gd name="connsiteX37" fmla="*/ 1728061 w 1821050"/>
                <a:gd name="connsiteY37" fmla="*/ 38746 h 313841"/>
                <a:gd name="connsiteX38" fmla="*/ 1821050 w 1821050"/>
                <a:gd name="connsiteY38" fmla="*/ 42620 h 313841"/>
                <a:gd name="connsiteX39" fmla="*/ 1801677 w 1821050"/>
                <a:gd name="connsiteY39" fmla="*/ 92990 h 313841"/>
                <a:gd name="connsiteX0" fmla="*/ 1801677 w 1801677"/>
                <a:gd name="connsiteY0" fmla="*/ 92990 h 313841"/>
                <a:gd name="connsiteX1" fmla="*/ 1658318 w 1801677"/>
                <a:gd name="connsiteY1" fmla="*/ 147234 h 313841"/>
                <a:gd name="connsiteX2" fmla="*/ 1530457 w 1801677"/>
                <a:gd name="connsiteY2" fmla="*/ 197603 h 313841"/>
                <a:gd name="connsiteX3" fmla="*/ 1545955 w 1801677"/>
                <a:gd name="connsiteY3" fmla="*/ 162732 h 313841"/>
                <a:gd name="connsiteX4" fmla="*/ 1507210 w 1801677"/>
                <a:gd name="connsiteY4" fmla="*/ 154983 h 313841"/>
                <a:gd name="connsiteX5" fmla="*/ 1538206 w 1801677"/>
                <a:gd name="connsiteY5" fmla="*/ 116237 h 313841"/>
                <a:gd name="connsiteX6" fmla="*/ 1480088 w 1801677"/>
                <a:gd name="connsiteY6" fmla="*/ 96864 h 313841"/>
                <a:gd name="connsiteX7" fmla="*/ 1406471 w 1801677"/>
                <a:gd name="connsiteY7" fmla="*/ 96864 h 313841"/>
                <a:gd name="connsiteX8" fmla="*/ 1305732 w 1801677"/>
                <a:gd name="connsiteY8" fmla="*/ 104614 h 313841"/>
                <a:gd name="connsiteX9" fmla="*/ 1224366 w 1801677"/>
                <a:gd name="connsiteY9" fmla="*/ 116237 h 313841"/>
                <a:gd name="connsiteX10" fmla="*/ 1127501 w 1801677"/>
                <a:gd name="connsiteY10" fmla="*/ 135610 h 313841"/>
                <a:gd name="connsiteX11" fmla="*/ 1038386 w 1801677"/>
                <a:gd name="connsiteY11" fmla="*/ 139485 h 313841"/>
                <a:gd name="connsiteX12" fmla="*/ 991891 w 1801677"/>
                <a:gd name="connsiteY12" fmla="*/ 158858 h 313841"/>
                <a:gd name="connsiteX13" fmla="*/ 922149 w 1801677"/>
                <a:gd name="connsiteY13" fmla="*/ 174356 h 313841"/>
                <a:gd name="connsiteX14" fmla="*/ 829159 w 1801677"/>
                <a:gd name="connsiteY14" fmla="*/ 189854 h 313841"/>
                <a:gd name="connsiteX15" fmla="*/ 740044 w 1801677"/>
                <a:gd name="connsiteY15" fmla="*/ 213102 h 313841"/>
                <a:gd name="connsiteX16" fmla="*/ 678050 w 1801677"/>
                <a:gd name="connsiteY16" fmla="*/ 220851 h 313841"/>
                <a:gd name="connsiteX17" fmla="*/ 526942 w 1801677"/>
                <a:gd name="connsiteY17" fmla="*/ 228600 h 313841"/>
                <a:gd name="connsiteX18" fmla="*/ 453325 w 1801677"/>
                <a:gd name="connsiteY18" fmla="*/ 271220 h 313841"/>
                <a:gd name="connsiteX19" fmla="*/ 399081 w 1801677"/>
                <a:gd name="connsiteY19" fmla="*/ 278970 h 313841"/>
                <a:gd name="connsiteX20" fmla="*/ 309966 w 1801677"/>
                <a:gd name="connsiteY20" fmla="*/ 275095 h 313841"/>
                <a:gd name="connsiteX21" fmla="*/ 309966 w 1801677"/>
                <a:gd name="connsiteY21" fmla="*/ 275095 h 313841"/>
                <a:gd name="connsiteX22" fmla="*/ 267345 w 1801677"/>
                <a:gd name="connsiteY22" fmla="*/ 271220 h 313841"/>
                <a:gd name="connsiteX23" fmla="*/ 224725 w 1801677"/>
                <a:gd name="connsiteY23" fmla="*/ 286719 h 313841"/>
                <a:gd name="connsiteX24" fmla="*/ 185979 w 1801677"/>
                <a:gd name="connsiteY24" fmla="*/ 290593 h 313841"/>
                <a:gd name="connsiteX25" fmla="*/ 100738 w 1801677"/>
                <a:gd name="connsiteY25" fmla="*/ 294468 h 313841"/>
                <a:gd name="connsiteX26" fmla="*/ 0 w 1801677"/>
                <a:gd name="connsiteY26" fmla="*/ 313841 h 313841"/>
                <a:gd name="connsiteX27" fmla="*/ 340962 w 1801677"/>
                <a:gd name="connsiteY27" fmla="*/ 205353 h 313841"/>
                <a:gd name="connsiteX28" fmla="*/ 433952 w 1801677"/>
                <a:gd name="connsiteY28" fmla="*/ 178231 h 313841"/>
                <a:gd name="connsiteX29" fmla="*/ 569562 w 1801677"/>
                <a:gd name="connsiteY29" fmla="*/ 139485 h 313841"/>
                <a:gd name="connsiteX30" fmla="*/ 697423 w 1801677"/>
                <a:gd name="connsiteY30" fmla="*/ 127861 h 313841"/>
                <a:gd name="connsiteX31" fmla="*/ 809786 w 1801677"/>
                <a:gd name="connsiteY31" fmla="*/ 85241 h 313841"/>
                <a:gd name="connsiteX32" fmla="*/ 1007389 w 1801677"/>
                <a:gd name="connsiteY32" fmla="*/ 50370 h 313841"/>
                <a:gd name="connsiteX33" fmla="*/ 1197244 w 1801677"/>
                <a:gd name="connsiteY33" fmla="*/ 30997 h 313841"/>
                <a:gd name="connsiteX34" fmla="*/ 1406471 w 1801677"/>
                <a:gd name="connsiteY34" fmla="*/ 19373 h 313841"/>
                <a:gd name="connsiteX35" fmla="*/ 1557579 w 1801677"/>
                <a:gd name="connsiteY35" fmla="*/ 0 h 313841"/>
                <a:gd name="connsiteX36" fmla="*/ 1646694 w 1801677"/>
                <a:gd name="connsiteY36" fmla="*/ 0 h 313841"/>
                <a:gd name="connsiteX37" fmla="*/ 1728061 w 1801677"/>
                <a:gd name="connsiteY37" fmla="*/ 38746 h 313841"/>
                <a:gd name="connsiteX38" fmla="*/ 1793928 w 1801677"/>
                <a:gd name="connsiteY38" fmla="*/ 54243 h 313841"/>
                <a:gd name="connsiteX39" fmla="*/ 1801677 w 1801677"/>
                <a:gd name="connsiteY39" fmla="*/ 92990 h 313841"/>
                <a:gd name="connsiteX0" fmla="*/ 1801677 w 1824925"/>
                <a:gd name="connsiteY0" fmla="*/ 92991 h 313842"/>
                <a:gd name="connsiteX1" fmla="*/ 1658318 w 1824925"/>
                <a:gd name="connsiteY1" fmla="*/ 147235 h 313842"/>
                <a:gd name="connsiteX2" fmla="*/ 1530457 w 1824925"/>
                <a:gd name="connsiteY2" fmla="*/ 197604 h 313842"/>
                <a:gd name="connsiteX3" fmla="*/ 1545955 w 1824925"/>
                <a:gd name="connsiteY3" fmla="*/ 162733 h 313842"/>
                <a:gd name="connsiteX4" fmla="*/ 1507210 w 1824925"/>
                <a:gd name="connsiteY4" fmla="*/ 154984 h 313842"/>
                <a:gd name="connsiteX5" fmla="*/ 1538206 w 1824925"/>
                <a:gd name="connsiteY5" fmla="*/ 116238 h 313842"/>
                <a:gd name="connsiteX6" fmla="*/ 1480088 w 1824925"/>
                <a:gd name="connsiteY6" fmla="*/ 96865 h 313842"/>
                <a:gd name="connsiteX7" fmla="*/ 1406471 w 1824925"/>
                <a:gd name="connsiteY7" fmla="*/ 96865 h 313842"/>
                <a:gd name="connsiteX8" fmla="*/ 1305732 w 1824925"/>
                <a:gd name="connsiteY8" fmla="*/ 104615 h 313842"/>
                <a:gd name="connsiteX9" fmla="*/ 1224366 w 1824925"/>
                <a:gd name="connsiteY9" fmla="*/ 116238 h 313842"/>
                <a:gd name="connsiteX10" fmla="*/ 1127501 w 1824925"/>
                <a:gd name="connsiteY10" fmla="*/ 135611 h 313842"/>
                <a:gd name="connsiteX11" fmla="*/ 1038386 w 1824925"/>
                <a:gd name="connsiteY11" fmla="*/ 139486 h 313842"/>
                <a:gd name="connsiteX12" fmla="*/ 991891 w 1824925"/>
                <a:gd name="connsiteY12" fmla="*/ 158859 h 313842"/>
                <a:gd name="connsiteX13" fmla="*/ 922149 w 1824925"/>
                <a:gd name="connsiteY13" fmla="*/ 174357 h 313842"/>
                <a:gd name="connsiteX14" fmla="*/ 829159 w 1824925"/>
                <a:gd name="connsiteY14" fmla="*/ 189855 h 313842"/>
                <a:gd name="connsiteX15" fmla="*/ 740044 w 1824925"/>
                <a:gd name="connsiteY15" fmla="*/ 213103 h 313842"/>
                <a:gd name="connsiteX16" fmla="*/ 678050 w 1824925"/>
                <a:gd name="connsiteY16" fmla="*/ 220852 h 313842"/>
                <a:gd name="connsiteX17" fmla="*/ 526942 w 1824925"/>
                <a:gd name="connsiteY17" fmla="*/ 228601 h 313842"/>
                <a:gd name="connsiteX18" fmla="*/ 453325 w 1824925"/>
                <a:gd name="connsiteY18" fmla="*/ 271221 h 313842"/>
                <a:gd name="connsiteX19" fmla="*/ 399081 w 1824925"/>
                <a:gd name="connsiteY19" fmla="*/ 278971 h 313842"/>
                <a:gd name="connsiteX20" fmla="*/ 309966 w 1824925"/>
                <a:gd name="connsiteY20" fmla="*/ 275096 h 313842"/>
                <a:gd name="connsiteX21" fmla="*/ 309966 w 1824925"/>
                <a:gd name="connsiteY21" fmla="*/ 275096 h 313842"/>
                <a:gd name="connsiteX22" fmla="*/ 267345 w 1824925"/>
                <a:gd name="connsiteY22" fmla="*/ 271221 h 313842"/>
                <a:gd name="connsiteX23" fmla="*/ 224725 w 1824925"/>
                <a:gd name="connsiteY23" fmla="*/ 286720 h 313842"/>
                <a:gd name="connsiteX24" fmla="*/ 185979 w 1824925"/>
                <a:gd name="connsiteY24" fmla="*/ 290594 h 313842"/>
                <a:gd name="connsiteX25" fmla="*/ 100738 w 1824925"/>
                <a:gd name="connsiteY25" fmla="*/ 294469 h 313842"/>
                <a:gd name="connsiteX26" fmla="*/ 0 w 1824925"/>
                <a:gd name="connsiteY26" fmla="*/ 313842 h 313842"/>
                <a:gd name="connsiteX27" fmla="*/ 340962 w 1824925"/>
                <a:gd name="connsiteY27" fmla="*/ 205354 h 313842"/>
                <a:gd name="connsiteX28" fmla="*/ 433952 w 1824925"/>
                <a:gd name="connsiteY28" fmla="*/ 178232 h 313842"/>
                <a:gd name="connsiteX29" fmla="*/ 569562 w 1824925"/>
                <a:gd name="connsiteY29" fmla="*/ 139486 h 313842"/>
                <a:gd name="connsiteX30" fmla="*/ 697423 w 1824925"/>
                <a:gd name="connsiteY30" fmla="*/ 127862 h 313842"/>
                <a:gd name="connsiteX31" fmla="*/ 809786 w 1824925"/>
                <a:gd name="connsiteY31" fmla="*/ 85242 h 313842"/>
                <a:gd name="connsiteX32" fmla="*/ 1007389 w 1824925"/>
                <a:gd name="connsiteY32" fmla="*/ 50371 h 313842"/>
                <a:gd name="connsiteX33" fmla="*/ 1197244 w 1824925"/>
                <a:gd name="connsiteY33" fmla="*/ 30998 h 313842"/>
                <a:gd name="connsiteX34" fmla="*/ 1406471 w 1824925"/>
                <a:gd name="connsiteY34" fmla="*/ 19374 h 313842"/>
                <a:gd name="connsiteX35" fmla="*/ 1557579 w 1824925"/>
                <a:gd name="connsiteY35" fmla="*/ 1 h 313842"/>
                <a:gd name="connsiteX36" fmla="*/ 1646694 w 1824925"/>
                <a:gd name="connsiteY36" fmla="*/ 1 h 313842"/>
                <a:gd name="connsiteX37" fmla="*/ 1728061 w 1824925"/>
                <a:gd name="connsiteY37" fmla="*/ 38747 h 313842"/>
                <a:gd name="connsiteX38" fmla="*/ 1824925 w 1824925"/>
                <a:gd name="connsiteY38" fmla="*/ 0 h 313842"/>
                <a:gd name="connsiteX39" fmla="*/ 1801677 w 1824925"/>
                <a:gd name="connsiteY39" fmla="*/ 92991 h 313842"/>
                <a:gd name="connsiteX0" fmla="*/ 1801677 w 1824925"/>
                <a:gd name="connsiteY0" fmla="*/ 92991 h 313842"/>
                <a:gd name="connsiteX1" fmla="*/ 1658318 w 1824925"/>
                <a:gd name="connsiteY1" fmla="*/ 147235 h 313842"/>
                <a:gd name="connsiteX2" fmla="*/ 1530457 w 1824925"/>
                <a:gd name="connsiteY2" fmla="*/ 197604 h 313842"/>
                <a:gd name="connsiteX3" fmla="*/ 1545955 w 1824925"/>
                <a:gd name="connsiteY3" fmla="*/ 162733 h 313842"/>
                <a:gd name="connsiteX4" fmla="*/ 1507210 w 1824925"/>
                <a:gd name="connsiteY4" fmla="*/ 154984 h 313842"/>
                <a:gd name="connsiteX5" fmla="*/ 1538206 w 1824925"/>
                <a:gd name="connsiteY5" fmla="*/ 116238 h 313842"/>
                <a:gd name="connsiteX6" fmla="*/ 1480088 w 1824925"/>
                <a:gd name="connsiteY6" fmla="*/ 96865 h 313842"/>
                <a:gd name="connsiteX7" fmla="*/ 1406471 w 1824925"/>
                <a:gd name="connsiteY7" fmla="*/ 96865 h 313842"/>
                <a:gd name="connsiteX8" fmla="*/ 1305732 w 1824925"/>
                <a:gd name="connsiteY8" fmla="*/ 104615 h 313842"/>
                <a:gd name="connsiteX9" fmla="*/ 1224366 w 1824925"/>
                <a:gd name="connsiteY9" fmla="*/ 116238 h 313842"/>
                <a:gd name="connsiteX10" fmla="*/ 1127501 w 1824925"/>
                <a:gd name="connsiteY10" fmla="*/ 135611 h 313842"/>
                <a:gd name="connsiteX11" fmla="*/ 1038386 w 1824925"/>
                <a:gd name="connsiteY11" fmla="*/ 139486 h 313842"/>
                <a:gd name="connsiteX12" fmla="*/ 991891 w 1824925"/>
                <a:gd name="connsiteY12" fmla="*/ 158859 h 313842"/>
                <a:gd name="connsiteX13" fmla="*/ 922149 w 1824925"/>
                <a:gd name="connsiteY13" fmla="*/ 174357 h 313842"/>
                <a:gd name="connsiteX14" fmla="*/ 829159 w 1824925"/>
                <a:gd name="connsiteY14" fmla="*/ 189855 h 313842"/>
                <a:gd name="connsiteX15" fmla="*/ 740044 w 1824925"/>
                <a:gd name="connsiteY15" fmla="*/ 213103 h 313842"/>
                <a:gd name="connsiteX16" fmla="*/ 678050 w 1824925"/>
                <a:gd name="connsiteY16" fmla="*/ 220852 h 313842"/>
                <a:gd name="connsiteX17" fmla="*/ 526942 w 1824925"/>
                <a:gd name="connsiteY17" fmla="*/ 228601 h 313842"/>
                <a:gd name="connsiteX18" fmla="*/ 453325 w 1824925"/>
                <a:gd name="connsiteY18" fmla="*/ 271221 h 313842"/>
                <a:gd name="connsiteX19" fmla="*/ 399081 w 1824925"/>
                <a:gd name="connsiteY19" fmla="*/ 278971 h 313842"/>
                <a:gd name="connsiteX20" fmla="*/ 309966 w 1824925"/>
                <a:gd name="connsiteY20" fmla="*/ 275096 h 313842"/>
                <a:gd name="connsiteX21" fmla="*/ 309966 w 1824925"/>
                <a:gd name="connsiteY21" fmla="*/ 275096 h 313842"/>
                <a:gd name="connsiteX22" fmla="*/ 267345 w 1824925"/>
                <a:gd name="connsiteY22" fmla="*/ 271221 h 313842"/>
                <a:gd name="connsiteX23" fmla="*/ 224725 w 1824925"/>
                <a:gd name="connsiteY23" fmla="*/ 286720 h 313842"/>
                <a:gd name="connsiteX24" fmla="*/ 185979 w 1824925"/>
                <a:gd name="connsiteY24" fmla="*/ 290594 h 313842"/>
                <a:gd name="connsiteX25" fmla="*/ 100738 w 1824925"/>
                <a:gd name="connsiteY25" fmla="*/ 294469 h 313842"/>
                <a:gd name="connsiteX26" fmla="*/ 0 w 1824925"/>
                <a:gd name="connsiteY26" fmla="*/ 313842 h 313842"/>
                <a:gd name="connsiteX27" fmla="*/ 340962 w 1824925"/>
                <a:gd name="connsiteY27" fmla="*/ 205354 h 313842"/>
                <a:gd name="connsiteX28" fmla="*/ 433952 w 1824925"/>
                <a:gd name="connsiteY28" fmla="*/ 178232 h 313842"/>
                <a:gd name="connsiteX29" fmla="*/ 569562 w 1824925"/>
                <a:gd name="connsiteY29" fmla="*/ 139486 h 313842"/>
                <a:gd name="connsiteX30" fmla="*/ 697423 w 1824925"/>
                <a:gd name="connsiteY30" fmla="*/ 127862 h 313842"/>
                <a:gd name="connsiteX31" fmla="*/ 809786 w 1824925"/>
                <a:gd name="connsiteY31" fmla="*/ 85242 h 313842"/>
                <a:gd name="connsiteX32" fmla="*/ 1007389 w 1824925"/>
                <a:gd name="connsiteY32" fmla="*/ 50371 h 313842"/>
                <a:gd name="connsiteX33" fmla="*/ 1197244 w 1824925"/>
                <a:gd name="connsiteY33" fmla="*/ 30998 h 313842"/>
                <a:gd name="connsiteX34" fmla="*/ 1406471 w 1824925"/>
                <a:gd name="connsiteY34" fmla="*/ 19374 h 313842"/>
                <a:gd name="connsiteX35" fmla="*/ 1557579 w 1824925"/>
                <a:gd name="connsiteY35" fmla="*/ 1 h 313842"/>
                <a:gd name="connsiteX36" fmla="*/ 1646694 w 1824925"/>
                <a:gd name="connsiteY36" fmla="*/ 1 h 313842"/>
                <a:gd name="connsiteX37" fmla="*/ 1728061 w 1824925"/>
                <a:gd name="connsiteY37" fmla="*/ 38747 h 313842"/>
                <a:gd name="connsiteX38" fmla="*/ 1824925 w 1824925"/>
                <a:gd name="connsiteY38" fmla="*/ 0 h 313842"/>
                <a:gd name="connsiteX39" fmla="*/ 1770682 w 1824925"/>
                <a:gd name="connsiteY39" fmla="*/ 69743 h 313842"/>
                <a:gd name="connsiteX40" fmla="*/ 1801677 w 1824925"/>
                <a:gd name="connsiteY40" fmla="*/ 92991 h 313842"/>
                <a:gd name="connsiteX0" fmla="*/ 1801677 w 1813302"/>
                <a:gd name="connsiteY0" fmla="*/ 92990 h 313841"/>
                <a:gd name="connsiteX1" fmla="*/ 1658318 w 1813302"/>
                <a:gd name="connsiteY1" fmla="*/ 147234 h 313841"/>
                <a:gd name="connsiteX2" fmla="*/ 1530457 w 1813302"/>
                <a:gd name="connsiteY2" fmla="*/ 197603 h 313841"/>
                <a:gd name="connsiteX3" fmla="*/ 1545955 w 1813302"/>
                <a:gd name="connsiteY3" fmla="*/ 162732 h 313841"/>
                <a:gd name="connsiteX4" fmla="*/ 1507210 w 1813302"/>
                <a:gd name="connsiteY4" fmla="*/ 154983 h 313841"/>
                <a:gd name="connsiteX5" fmla="*/ 1538206 w 1813302"/>
                <a:gd name="connsiteY5" fmla="*/ 116237 h 313841"/>
                <a:gd name="connsiteX6" fmla="*/ 1480088 w 1813302"/>
                <a:gd name="connsiteY6" fmla="*/ 96864 h 313841"/>
                <a:gd name="connsiteX7" fmla="*/ 1406471 w 1813302"/>
                <a:gd name="connsiteY7" fmla="*/ 96864 h 313841"/>
                <a:gd name="connsiteX8" fmla="*/ 1305732 w 1813302"/>
                <a:gd name="connsiteY8" fmla="*/ 104614 h 313841"/>
                <a:gd name="connsiteX9" fmla="*/ 1224366 w 1813302"/>
                <a:gd name="connsiteY9" fmla="*/ 116237 h 313841"/>
                <a:gd name="connsiteX10" fmla="*/ 1127501 w 1813302"/>
                <a:gd name="connsiteY10" fmla="*/ 135610 h 313841"/>
                <a:gd name="connsiteX11" fmla="*/ 1038386 w 1813302"/>
                <a:gd name="connsiteY11" fmla="*/ 139485 h 313841"/>
                <a:gd name="connsiteX12" fmla="*/ 991891 w 1813302"/>
                <a:gd name="connsiteY12" fmla="*/ 158858 h 313841"/>
                <a:gd name="connsiteX13" fmla="*/ 922149 w 1813302"/>
                <a:gd name="connsiteY13" fmla="*/ 174356 h 313841"/>
                <a:gd name="connsiteX14" fmla="*/ 829159 w 1813302"/>
                <a:gd name="connsiteY14" fmla="*/ 189854 h 313841"/>
                <a:gd name="connsiteX15" fmla="*/ 740044 w 1813302"/>
                <a:gd name="connsiteY15" fmla="*/ 213102 h 313841"/>
                <a:gd name="connsiteX16" fmla="*/ 678050 w 1813302"/>
                <a:gd name="connsiteY16" fmla="*/ 220851 h 313841"/>
                <a:gd name="connsiteX17" fmla="*/ 526942 w 1813302"/>
                <a:gd name="connsiteY17" fmla="*/ 228600 h 313841"/>
                <a:gd name="connsiteX18" fmla="*/ 453325 w 1813302"/>
                <a:gd name="connsiteY18" fmla="*/ 271220 h 313841"/>
                <a:gd name="connsiteX19" fmla="*/ 399081 w 1813302"/>
                <a:gd name="connsiteY19" fmla="*/ 278970 h 313841"/>
                <a:gd name="connsiteX20" fmla="*/ 309966 w 1813302"/>
                <a:gd name="connsiteY20" fmla="*/ 275095 h 313841"/>
                <a:gd name="connsiteX21" fmla="*/ 309966 w 1813302"/>
                <a:gd name="connsiteY21" fmla="*/ 275095 h 313841"/>
                <a:gd name="connsiteX22" fmla="*/ 267345 w 1813302"/>
                <a:gd name="connsiteY22" fmla="*/ 271220 h 313841"/>
                <a:gd name="connsiteX23" fmla="*/ 224725 w 1813302"/>
                <a:gd name="connsiteY23" fmla="*/ 286719 h 313841"/>
                <a:gd name="connsiteX24" fmla="*/ 185979 w 1813302"/>
                <a:gd name="connsiteY24" fmla="*/ 290593 h 313841"/>
                <a:gd name="connsiteX25" fmla="*/ 100738 w 1813302"/>
                <a:gd name="connsiteY25" fmla="*/ 294468 h 313841"/>
                <a:gd name="connsiteX26" fmla="*/ 0 w 1813302"/>
                <a:gd name="connsiteY26" fmla="*/ 313841 h 313841"/>
                <a:gd name="connsiteX27" fmla="*/ 340962 w 1813302"/>
                <a:gd name="connsiteY27" fmla="*/ 205353 h 313841"/>
                <a:gd name="connsiteX28" fmla="*/ 433952 w 1813302"/>
                <a:gd name="connsiteY28" fmla="*/ 178231 h 313841"/>
                <a:gd name="connsiteX29" fmla="*/ 569562 w 1813302"/>
                <a:gd name="connsiteY29" fmla="*/ 139485 h 313841"/>
                <a:gd name="connsiteX30" fmla="*/ 697423 w 1813302"/>
                <a:gd name="connsiteY30" fmla="*/ 127861 h 313841"/>
                <a:gd name="connsiteX31" fmla="*/ 809786 w 1813302"/>
                <a:gd name="connsiteY31" fmla="*/ 85241 h 313841"/>
                <a:gd name="connsiteX32" fmla="*/ 1007389 w 1813302"/>
                <a:gd name="connsiteY32" fmla="*/ 50370 h 313841"/>
                <a:gd name="connsiteX33" fmla="*/ 1197244 w 1813302"/>
                <a:gd name="connsiteY33" fmla="*/ 30997 h 313841"/>
                <a:gd name="connsiteX34" fmla="*/ 1406471 w 1813302"/>
                <a:gd name="connsiteY34" fmla="*/ 19373 h 313841"/>
                <a:gd name="connsiteX35" fmla="*/ 1557579 w 1813302"/>
                <a:gd name="connsiteY35" fmla="*/ 0 h 313841"/>
                <a:gd name="connsiteX36" fmla="*/ 1646694 w 1813302"/>
                <a:gd name="connsiteY36" fmla="*/ 0 h 313841"/>
                <a:gd name="connsiteX37" fmla="*/ 1728061 w 1813302"/>
                <a:gd name="connsiteY37" fmla="*/ 38746 h 313841"/>
                <a:gd name="connsiteX38" fmla="*/ 1813302 w 1813302"/>
                <a:gd name="connsiteY38" fmla="*/ 38745 h 313841"/>
                <a:gd name="connsiteX39" fmla="*/ 1770682 w 1813302"/>
                <a:gd name="connsiteY39" fmla="*/ 69742 h 313841"/>
                <a:gd name="connsiteX40" fmla="*/ 1801677 w 1813302"/>
                <a:gd name="connsiteY40" fmla="*/ 92990 h 313841"/>
                <a:gd name="connsiteX0" fmla="*/ 1700939 w 1712564"/>
                <a:gd name="connsiteY0" fmla="*/ 92990 h 294468"/>
                <a:gd name="connsiteX1" fmla="*/ 1557580 w 1712564"/>
                <a:gd name="connsiteY1" fmla="*/ 147234 h 294468"/>
                <a:gd name="connsiteX2" fmla="*/ 1429719 w 1712564"/>
                <a:gd name="connsiteY2" fmla="*/ 197603 h 294468"/>
                <a:gd name="connsiteX3" fmla="*/ 1445217 w 1712564"/>
                <a:gd name="connsiteY3" fmla="*/ 162732 h 294468"/>
                <a:gd name="connsiteX4" fmla="*/ 1406472 w 1712564"/>
                <a:gd name="connsiteY4" fmla="*/ 154983 h 294468"/>
                <a:gd name="connsiteX5" fmla="*/ 1437468 w 1712564"/>
                <a:gd name="connsiteY5" fmla="*/ 116237 h 294468"/>
                <a:gd name="connsiteX6" fmla="*/ 1379350 w 1712564"/>
                <a:gd name="connsiteY6" fmla="*/ 96864 h 294468"/>
                <a:gd name="connsiteX7" fmla="*/ 1305733 w 1712564"/>
                <a:gd name="connsiteY7" fmla="*/ 96864 h 294468"/>
                <a:gd name="connsiteX8" fmla="*/ 1204994 w 1712564"/>
                <a:gd name="connsiteY8" fmla="*/ 104614 h 294468"/>
                <a:gd name="connsiteX9" fmla="*/ 1123628 w 1712564"/>
                <a:gd name="connsiteY9" fmla="*/ 116237 h 294468"/>
                <a:gd name="connsiteX10" fmla="*/ 1026763 w 1712564"/>
                <a:gd name="connsiteY10" fmla="*/ 135610 h 294468"/>
                <a:gd name="connsiteX11" fmla="*/ 937648 w 1712564"/>
                <a:gd name="connsiteY11" fmla="*/ 139485 h 294468"/>
                <a:gd name="connsiteX12" fmla="*/ 891153 w 1712564"/>
                <a:gd name="connsiteY12" fmla="*/ 158858 h 294468"/>
                <a:gd name="connsiteX13" fmla="*/ 821411 w 1712564"/>
                <a:gd name="connsiteY13" fmla="*/ 174356 h 294468"/>
                <a:gd name="connsiteX14" fmla="*/ 728421 w 1712564"/>
                <a:gd name="connsiteY14" fmla="*/ 189854 h 294468"/>
                <a:gd name="connsiteX15" fmla="*/ 639306 w 1712564"/>
                <a:gd name="connsiteY15" fmla="*/ 213102 h 294468"/>
                <a:gd name="connsiteX16" fmla="*/ 577312 w 1712564"/>
                <a:gd name="connsiteY16" fmla="*/ 220851 h 294468"/>
                <a:gd name="connsiteX17" fmla="*/ 426204 w 1712564"/>
                <a:gd name="connsiteY17" fmla="*/ 228600 h 294468"/>
                <a:gd name="connsiteX18" fmla="*/ 352587 w 1712564"/>
                <a:gd name="connsiteY18" fmla="*/ 271220 h 294468"/>
                <a:gd name="connsiteX19" fmla="*/ 298343 w 1712564"/>
                <a:gd name="connsiteY19" fmla="*/ 278970 h 294468"/>
                <a:gd name="connsiteX20" fmla="*/ 209228 w 1712564"/>
                <a:gd name="connsiteY20" fmla="*/ 275095 h 294468"/>
                <a:gd name="connsiteX21" fmla="*/ 209228 w 1712564"/>
                <a:gd name="connsiteY21" fmla="*/ 275095 h 294468"/>
                <a:gd name="connsiteX22" fmla="*/ 166607 w 1712564"/>
                <a:gd name="connsiteY22" fmla="*/ 271220 h 294468"/>
                <a:gd name="connsiteX23" fmla="*/ 123987 w 1712564"/>
                <a:gd name="connsiteY23" fmla="*/ 286719 h 294468"/>
                <a:gd name="connsiteX24" fmla="*/ 85241 w 1712564"/>
                <a:gd name="connsiteY24" fmla="*/ 290593 h 294468"/>
                <a:gd name="connsiteX25" fmla="*/ 0 w 1712564"/>
                <a:gd name="connsiteY25" fmla="*/ 294468 h 294468"/>
                <a:gd name="connsiteX26" fmla="*/ 240224 w 1712564"/>
                <a:gd name="connsiteY26" fmla="*/ 205353 h 294468"/>
                <a:gd name="connsiteX27" fmla="*/ 333214 w 1712564"/>
                <a:gd name="connsiteY27" fmla="*/ 178231 h 294468"/>
                <a:gd name="connsiteX28" fmla="*/ 468824 w 1712564"/>
                <a:gd name="connsiteY28" fmla="*/ 139485 h 294468"/>
                <a:gd name="connsiteX29" fmla="*/ 596685 w 1712564"/>
                <a:gd name="connsiteY29" fmla="*/ 127861 h 294468"/>
                <a:gd name="connsiteX30" fmla="*/ 709048 w 1712564"/>
                <a:gd name="connsiteY30" fmla="*/ 85241 h 294468"/>
                <a:gd name="connsiteX31" fmla="*/ 906651 w 1712564"/>
                <a:gd name="connsiteY31" fmla="*/ 50370 h 294468"/>
                <a:gd name="connsiteX32" fmla="*/ 1096506 w 1712564"/>
                <a:gd name="connsiteY32" fmla="*/ 30997 h 294468"/>
                <a:gd name="connsiteX33" fmla="*/ 1305733 w 1712564"/>
                <a:gd name="connsiteY33" fmla="*/ 19373 h 294468"/>
                <a:gd name="connsiteX34" fmla="*/ 1456841 w 1712564"/>
                <a:gd name="connsiteY34" fmla="*/ 0 h 294468"/>
                <a:gd name="connsiteX35" fmla="*/ 1545956 w 1712564"/>
                <a:gd name="connsiteY35" fmla="*/ 0 h 294468"/>
                <a:gd name="connsiteX36" fmla="*/ 1627323 w 1712564"/>
                <a:gd name="connsiteY36" fmla="*/ 38746 h 294468"/>
                <a:gd name="connsiteX37" fmla="*/ 1712564 w 1712564"/>
                <a:gd name="connsiteY37" fmla="*/ 38745 h 294468"/>
                <a:gd name="connsiteX38" fmla="*/ 1669944 w 1712564"/>
                <a:gd name="connsiteY38" fmla="*/ 69742 h 294468"/>
                <a:gd name="connsiteX39" fmla="*/ 1700939 w 1712564"/>
                <a:gd name="connsiteY39" fmla="*/ 92990 h 294468"/>
                <a:gd name="connsiteX0" fmla="*/ 1615698 w 1627323"/>
                <a:gd name="connsiteY0" fmla="*/ 92990 h 290593"/>
                <a:gd name="connsiteX1" fmla="*/ 1472339 w 1627323"/>
                <a:gd name="connsiteY1" fmla="*/ 147234 h 290593"/>
                <a:gd name="connsiteX2" fmla="*/ 1344478 w 1627323"/>
                <a:gd name="connsiteY2" fmla="*/ 197603 h 290593"/>
                <a:gd name="connsiteX3" fmla="*/ 1359976 w 1627323"/>
                <a:gd name="connsiteY3" fmla="*/ 162732 h 290593"/>
                <a:gd name="connsiteX4" fmla="*/ 1321231 w 1627323"/>
                <a:gd name="connsiteY4" fmla="*/ 154983 h 290593"/>
                <a:gd name="connsiteX5" fmla="*/ 1352227 w 1627323"/>
                <a:gd name="connsiteY5" fmla="*/ 116237 h 290593"/>
                <a:gd name="connsiteX6" fmla="*/ 1294109 w 1627323"/>
                <a:gd name="connsiteY6" fmla="*/ 96864 h 290593"/>
                <a:gd name="connsiteX7" fmla="*/ 1220492 w 1627323"/>
                <a:gd name="connsiteY7" fmla="*/ 96864 h 290593"/>
                <a:gd name="connsiteX8" fmla="*/ 1119753 w 1627323"/>
                <a:gd name="connsiteY8" fmla="*/ 104614 h 290593"/>
                <a:gd name="connsiteX9" fmla="*/ 1038387 w 1627323"/>
                <a:gd name="connsiteY9" fmla="*/ 116237 h 290593"/>
                <a:gd name="connsiteX10" fmla="*/ 941522 w 1627323"/>
                <a:gd name="connsiteY10" fmla="*/ 135610 h 290593"/>
                <a:gd name="connsiteX11" fmla="*/ 852407 w 1627323"/>
                <a:gd name="connsiteY11" fmla="*/ 139485 h 290593"/>
                <a:gd name="connsiteX12" fmla="*/ 805912 w 1627323"/>
                <a:gd name="connsiteY12" fmla="*/ 158858 h 290593"/>
                <a:gd name="connsiteX13" fmla="*/ 736170 w 1627323"/>
                <a:gd name="connsiteY13" fmla="*/ 174356 h 290593"/>
                <a:gd name="connsiteX14" fmla="*/ 643180 w 1627323"/>
                <a:gd name="connsiteY14" fmla="*/ 189854 h 290593"/>
                <a:gd name="connsiteX15" fmla="*/ 554065 w 1627323"/>
                <a:gd name="connsiteY15" fmla="*/ 213102 h 290593"/>
                <a:gd name="connsiteX16" fmla="*/ 492071 w 1627323"/>
                <a:gd name="connsiteY16" fmla="*/ 220851 h 290593"/>
                <a:gd name="connsiteX17" fmla="*/ 340963 w 1627323"/>
                <a:gd name="connsiteY17" fmla="*/ 228600 h 290593"/>
                <a:gd name="connsiteX18" fmla="*/ 267346 w 1627323"/>
                <a:gd name="connsiteY18" fmla="*/ 271220 h 290593"/>
                <a:gd name="connsiteX19" fmla="*/ 213102 w 1627323"/>
                <a:gd name="connsiteY19" fmla="*/ 278970 h 290593"/>
                <a:gd name="connsiteX20" fmla="*/ 123987 w 1627323"/>
                <a:gd name="connsiteY20" fmla="*/ 275095 h 290593"/>
                <a:gd name="connsiteX21" fmla="*/ 123987 w 1627323"/>
                <a:gd name="connsiteY21" fmla="*/ 275095 h 290593"/>
                <a:gd name="connsiteX22" fmla="*/ 81366 w 1627323"/>
                <a:gd name="connsiteY22" fmla="*/ 271220 h 290593"/>
                <a:gd name="connsiteX23" fmla="*/ 38746 w 1627323"/>
                <a:gd name="connsiteY23" fmla="*/ 286719 h 290593"/>
                <a:gd name="connsiteX24" fmla="*/ 0 w 1627323"/>
                <a:gd name="connsiteY24" fmla="*/ 290593 h 290593"/>
                <a:gd name="connsiteX25" fmla="*/ 154983 w 1627323"/>
                <a:gd name="connsiteY25" fmla="*/ 205353 h 290593"/>
                <a:gd name="connsiteX26" fmla="*/ 247973 w 1627323"/>
                <a:gd name="connsiteY26" fmla="*/ 178231 h 290593"/>
                <a:gd name="connsiteX27" fmla="*/ 383583 w 1627323"/>
                <a:gd name="connsiteY27" fmla="*/ 139485 h 290593"/>
                <a:gd name="connsiteX28" fmla="*/ 511444 w 1627323"/>
                <a:gd name="connsiteY28" fmla="*/ 127861 h 290593"/>
                <a:gd name="connsiteX29" fmla="*/ 623807 w 1627323"/>
                <a:gd name="connsiteY29" fmla="*/ 85241 h 290593"/>
                <a:gd name="connsiteX30" fmla="*/ 821410 w 1627323"/>
                <a:gd name="connsiteY30" fmla="*/ 50370 h 290593"/>
                <a:gd name="connsiteX31" fmla="*/ 1011265 w 1627323"/>
                <a:gd name="connsiteY31" fmla="*/ 30997 h 290593"/>
                <a:gd name="connsiteX32" fmla="*/ 1220492 w 1627323"/>
                <a:gd name="connsiteY32" fmla="*/ 19373 h 290593"/>
                <a:gd name="connsiteX33" fmla="*/ 1371600 w 1627323"/>
                <a:gd name="connsiteY33" fmla="*/ 0 h 290593"/>
                <a:gd name="connsiteX34" fmla="*/ 1460715 w 1627323"/>
                <a:gd name="connsiteY34" fmla="*/ 0 h 290593"/>
                <a:gd name="connsiteX35" fmla="*/ 1542082 w 1627323"/>
                <a:gd name="connsiteY35" fmla="*/ 38746 h 290593"/>
                <a:gd name="connsiteX36" fmla="*/ 1627323 w 1627323"/>
                <a:gd name="connsiteY36" fmla="*/ 38745 h 290593"/>
                <a:gd name="connsiteX37" fmla="*/ 1584703 w 1627323"/>
                <a:gd name="connsiteY37" fmla="*/ 69742 h 290593"/>
                <a:gd name="connsiteX38" fmla="*/ 1615698 w 1627323"/>
                <a:gd name="connsiteY38" fmla="*/ 92990 h 290593"/>
                <a:gd name="connsiteX0" fmla="*/ 1615698 w 1627323"/>
                <a:gd name="connsiteY0" fmla="*/ 92990 h 290593"/>
                <a:gd name="connsiteX1" fmla="*/ 1472339 w 1627323"/>
                <a:gd name="connsiteY1" fmla="*/ 147234 h 290593"/>
                <a:gd name="connsiteX2" fmla="*/ 1344478 w 1627323"/>
                <a:gd name="connsiteY2" fmla="*/ 197603 h 290593"/>
                <a:gd name="connsiteX3" fmla="*/ 1359976 w 1627323"/>
                <a:gd name="connsiteY3" fmla="*/ 162732 h 290593"/>
                <a:gd name="connsiteX4" fmla="*/ 1321231 w 1627323"/>
                <a:gd name="connsiteY4" fmla="*/ 154983 h 290593"/>
                <a:gd name="connsiteX5" fmla="*/ 1352227 w 1627323"/>
                <a:gd name="connsiteY5" fmla="*/ 116237 h 290593"/>
                <a:gd name="connsiteX6" fmla="*/ 1294109 w 1627323"/>
                <a:gd name="connsiteY6" fmla="*/ 96864 h 290593"/>
                <a:gd name="connsiteX7" fmla="*/ 1220492 w 1627323"/>
                <a:gd name="connsiteY7" fmla="*/ 96864 h 290593"/>
                <a:gd name="connsiteX8" fmla="*/ 1119753 w 1627323"/>
                <a:gd name="connsiteY8" fmla="*/ 104614 h 290593"/>
                <a:gd name="connsiteX9" fmla="*/ 1038387 w 1627323"/>
                <a:gd name="connsiteY9" fmla="*/ 116237 h 290593"/>
                <a:gd name="connsiteX10" fmla="*/ 941522 w 1627323"/>
                <a:gd name="connsiteY10" fmla="*/ 135610 h 290593"/>
                <a:gd name="connsiteX11" fmla="*/ 852407 w 1627323"/>
                <a:gd name="connsiteY11" fmla="*/ 139485 h 290593"/>
                <a:gd name="connsiteX12" fmla="*/ 805912 w 1627323"/>
                <a:gd name="connsiteY12" fmla="*/ 158858 h 290593"/>
                <a:gd name="connsiteX13" fmla="*/ 736170 w 1627323"/>
                <a:gd name="connsiteY13" fmla="*/ 174356 h 290593"/>
                <a:gd name="connsiteX14" fmla="*/ 643180 w 1627323"/>
                <a:gd name="connsiteY14" fmla="*/ 189854 h 290593"/>
                <a:gd name="connsiteX15" fmla="*/ 554065 w 1627323"/>
                <a:gd name="connsiteY15" fmla="*/ 213102 h 290593"/>
                <a:gd name="connsiteX16" fmla="*/ 492071 w 1627323"/>
                <a:gd name="connsiteY16" fmla="*/ 220851 h 290593"/>
                <a:gd name="connsiteX17" fmla="*/ 340963 w 1627323"/>
                <a:gd name="connsiteY17" fmla="*/ 228600 h 290593"/>
                <a:gd name="connsiteX18" fmla="*/ 267346 w 1627323"/>
                <a:gd name="connsiteY18" fmla="*/ 271220 h 290593"/>
                <a:gd name="connsiteX19" fmla="*/ 213102 w 1627323"/>
                <a:gd name="connsiteY19" fmla="*/ 278970 h 290593"/>
                <a:gd name="connsiteX20" fmla="*/ 123987 w 1627323"/>
                <a:gd name="connsiteY20" fmla="*/ 275095 h 290593"/>
                <a:gd name="connsiteX21" fmla="*/ 123987 w 1627323"/>
                <a:gd name="connsiteY21" fmla="*/ 275095 h 290593"/>
                <a:gd name="connsiteX22" fmla="*/ 38746 w 1627323"/>
                <a:gd name="connsiteY22" fmla="*/ 286719 h 290593"/>
                <a:gd name="connsiteX23" fmla="*/ 0 w 1627323"/>
                <a:gd name="connsiteY23" fmla="*/ 290593 h 290593"/>
                <a:gd name="connsiteX24" fmla="*/ 154983 w 1627323"/>
                <a:gd name="connsiteY24" fmla="*/ 205353 h 290593"/>
                <a:gd name="connsiteX25" fmla="*/ 247973 w 1627323"/>
                <a:gd name="connsiteY25" fmla="*/ 178231 h 290593"/>
                <a:gd name="connsiteX26" fmla="*/ 383583 w 1627323"/>
                <a:gd name="connsiteY26" fmla="*/ 139485 h 290593"/>
                <a:gd name="connsiteX27" fmla="*/ 511444 w 1627323"/>
                <a:gd name="connsiteY27" fmla="*/ 127861 h 290593"/>
                <a:gd name="connsiteX28" fmla="*/ 623807 w 1627323"/>
                <a:gd name="connsiteY28" fmla="*/ 85241 h 290593"/>
                <a:gd name="connsiteX29" fmla="*/ 821410 w 1627323"/>
                <a:gd name="connsiteY29" fmla="*/ 50370 h 290593"/>
                <a:gd name="connsiteX30" fmla="*/ 1011265 w 1627323"/>
                <a:gd name="connsiteY30" fmla="*/ 30997 h 290593"/>
                <a:gd name="connsiteX31" fmla="*/ 1220492 w 1627323"/>
                <a:gd name="connsiteY31" fmla="*/ 19373 h 290593"/>
                <a:gd name="connsiteX32" fmla="*/ 1371600 w 1627323"/>
                <a:gd name="connsiteY32" fmla="*/ 0 h 290593"/>
                <a:gd name="connsiteX33" fmla="*/ 1460715 w 1627323"/>
                <a:gd name="connsiteY33" fmla="*/ 0 h 290593"/>
                <a:gd name="connsiteX34" fmla="*/ 1542082 w 1627323"/>
                <a:gd name="connsiteY34" fmla="*/ 38746 h 290593"/>
                <a:gd name="connsiteX35" fmla="*/ 1627323 w 1627323"/>
                <a:gd name="connsiteY35" fmla="*/ 38745 h 290593"/>
                <a:gd name="connsiteX36" fmla="*/ 1584703 w 1627323"/>
                <a:gd name="connsiteY36" fmla="*/ 69742 h 290593"/>
                <a:gd name="connsiteX37" fmla="*/ 1615698 w 1627323"/>
                <a:gd name="connsiteY37" fmla="*/ 92990 h 290593"/>
                <a:gd name="connsiteX0" fmla="*/ 1615698 w 1627323"/>
                <a:gd name="connsiteY0" fmla="*/ 92990 h 290593"/>
                <a:gd name="connsiteX1" fmla="*/ 1472339 w 1627323"/>
                <a:gd name="connsiteY1" fmla="*/ 147234 h 290593"/>
                <a:gd name="connsiteX2" fmla="*/ 1344478 w 1627323"/>
                <a:gd name="connsiteY2" fmla="*/ 197603 h 290593"/>
                <a:gd name="connsiteX3" fmla="*/ 1359976 w 1627323"/>
                <a:gd name="connsiteY3" fmla="*/ 162732 h 290593"/>
                <a:gd name="connsiteX4" fmla="*/ 1321231 w 1627323"/>
                <a:gd name="connsiteY4" fmla="*/ 154983 h 290593"/>
                <a:gd name="connsiteX5" fmla="*/ 1352227 w 1627323"/>
                <a:gd name="connsiteY5" fmla="*/ 116237 h 290593"/>
                <a:gd name="connsiteX6" fmla="*/ 1294109 w 1627323"/>
                <a:gd name="connsiteY6" fmla="*/ 96864 h 290593"/>
                <a:gd name="connsiteX7" fmla="*/ 1220492 w 1627323"/>
                <a:gd name="connsiteY7" fmla="*/ 96864 h 290593"/>
                <a:gd name="connsiteX8" fmla="*/ 1119753 w 1627323"/>
                <a:gd name="connsiteY8" fmla="*/ 104614 h 290593"/>
                <a:gd name="connsiteX9" fmla="*/ 1038387 w 1627323"/>
                <a:gd name="connsiteY9" fmla="*/ 116237 h 290593"/>
                <a:gd name="connsiteX10" fmla="*/ 941522 w 1627323"/>
                <a:gd name="connsiteY10" fmla="*/ 135610 h 290593"/>
                <a:gd name="connsiteX11" fmla="*/ 852407 w 1627323"/>
                <a:gd name="connsiteY11" fmla="*/ 139485 h 290593"/>
                <a:gd name="connsiteX12" fmla="*/ 805912 w 1627323"/>
                <a:gd name="connsiteY12" fmla="*/ 158858 h 290593"/>
                <a:gd name="connsiteX13" fmla="*/ 736170 w 1627323"/>
                <a:gd name="connsiteY13" fmla="*/ 174356 h 290593"/>
                <a:gd name="connsiteX14" fmla="*/ 643180 w 1627323"/>
                <a:gd name="connsiteY14" fmla="*/ 189854 h 290593"/>
                <a:gd name="connsiteX15" fmla="*/ 554065 w 1627323"/>
                <a:gd name="connsiteY15" fmla="*/ 213102 h 290593"/>
                <a:gd name="connsiteX16" fmla="*/ 492071 w 1627323"/>
                <a:gd name="connsiteY16" fmla="*/ 220851 h 290593"/>
                <a:gd name="connsiteX17" fmla="*/ 340963 w 1627323"/>
                <a:gd name="connsiteY17" fmla="*/ 228600 h 290593"/>
                <a:gd name="connsiteX18" fmla="*/ 267346 w 1627323"/>
                <a:gd name="connsiteY18" fmla="*/ 271220 h 290593"/>
                <a:gd name="connsiteX19" fmla="*/ 213102 w 1627323"/>
                <a:gd name="connsiteY19" fmla="*/ 278970 h 290593"/>
                <a:gd name="connsiteX20" fmla="*/ 123987 w 1627323"/>
                <a:gd name="connsiteY20" fmla="*/ 275095 h 290593"/>
                <a:gd name="connsiteX21" fmla="*/ 123987 w 1627323"/>
                <a:gd name="connsiteY21" fmla="*/ 275095 h 290593"/>
                <a:gd name="connsiteX22" fmla="*/ 85241 w 1627323"/>
                <a:gd name="connsiteY22" fmla="*/ 271221 h 290593"/>
                <a:gd name="connsiteX23" fmla="*/ 0 w 1627323"/>
                <a:gd name="connsiteY23" fmla="*/ 290593 h 290593"/>
                <a:gd name="connsiteX24" fmla="*/ 154983 w 1627323"/>
                <a:gd name="connsiteY24" fmla="*/ 205353 h 290593"/>
                <a:gd name="connsiteX25" fmla="*/ 247973 w 1627323"/>
                <a:gd name="connsiteY25" fmla="*/ 178231 h 290593"/>
                <a:gd name="connsiteX26" fmla="*/ 383583 w 1627323"/>
                <a:gd name="connsiteY26" fmla="*/ 139485 h 290593"/>
                <a:gd name="connsiteX27" fmla="*/ 511444 w 1627323"/>
                <a:gd name="connsiteY27" fmla="*/ 127861 h 290593"/>
                <a:gd name="connsiteX28" fmla="*/ 623807 w 1627323"/>
                <a:gd name="connsiteY28" fmla="*/ 85241 h 290593"/>
                <a:gd name="connsiteX29" fmla="*/ 821410 w 1627323"/>
                <a:gd name="connsiteY29" fmla="*/ 50370 h 290593"/>
                <a:gd name="connsiteX30" fmla="*/ 1011265 w 1627323"/>
                <a:gd name="connsiteY30" fmla="*/ 30997 h 290593"/>
                <a:gd name="connsiteX31" fmla="*/ 1220492 w 1627323"/>
                <a:gd name="connsiteY31" fmla="*/ 19373 h 290593"/>
                <a:gd name="connsiteX32" fmla="*/ 1371600 w 1627323"/>
                <a:gd name="connsiteY32" fmla="*/ 0 h 290593"/>
                <a:gd name="connsiteX33" fmla="*/ 1460715 w 1627323"/>
                <a:gd name="connsiteY33" fmla="*/ 0 h 290593"/>
                <a:gd name="connsiteX34" fmla="*/ 1542082 w 1627323"/>
                <a:gd name="connsiteY34" fmla="*/ 38746 h 290593"/>
                <a:gd name="connsiteX35" fmla="*/ 1627323 w 1627323"/>
                <a:gd name="connsiteY35" fmla="*/ 38745 h 290593"/>
                <a:gd name="connsiteX36" fmla="*/ 1584703 w 1627323"/>
                <a:gd name="connsiteY36" fmla="*/ 69742 h 290593"/>
                <a:gd name="connsiteX37" fmla="*/ 1615698 w 1627323"/>
                <a:gd name="connsiteY37" fmla="*/ 92990 h 290593"/>
                <a:gd name="connsiteX0" fmla="*/ 1592451 w 1604076"/>
                <a:gd name="connsiteY0" fmla="*/ 92990 h 282844"/>
                <a:gd name="connsiteX1" fmla="*/ 1449092 w 1604076"/>
                <a:gd name="connsiteY1" fmla="*/ 147234 h 282844"/>
                <a:gd name="connsiteX2" fmla="*/ 1321231 w 1604076"/>
                <a:gd name="connsiteY2" fmla="*/ 197603 h 282844"/>
                <a:gd name="connsiteX3" fmla="*/ 1336729 w 1604076"/>
                <a:gd name="connsiteY3" fmla="*/ 162732 h 282844"/>
                <a:gd name="connsiteX4" fmla="*/ 1297984 w 1604076"/>
                <a:gd name="connsiteY4" fmla="*/ 154983 h 282844"/>
                <a:gd name="connsiteX5" fmla="*/ 1328980 w 1604076"/>
                <a:gd name="connsiteY5" fmla="*/ 116237 h 282844"/>
                <a:gd name="connsiteX6" fmla="*/ 1270862 w 1604076"/>
                <a:gd name="connsiteY6" fmla="*/ 96864 h 282844"/>
                <a:gd name="connsiteX7" fmla="*/ 1197245 w 1604076"/>
                <a:gd name="connsiteY7" fmla="*/ 96864 h 282844"/>
                <a:gd name="connsiteX8" fmla="*/ 1096506 w 1604076"/>
                <a:gd name="connsiteY8" fmla="*/ 104614 h 282844"/>
                <a:gd name="connsiteX9" fmla="*/ 1015140 w 1604076"/>
                <a:gd name="connsiteY9" fmla="*/ 116237 h 282844"/>
                <a:gd name="connsiteX10" fmla="*/ 918275 w 1604076"/>
                <a:gd name="connsiteY10" fmla="*/ 135610 h 282844"/>
                <a:gd name="connsiteX11" fmla="*/ 829160 w 1604076"/>
                <a:gd name="connsiteY11" fmla="*/ 139485 h 282844"/>
                <a:gd name="connsiteX12" fmla="*/ 782665 w 1604076"/>
                <a:gd name="connsiteY12" fmla="*/ 158858 h 282844"/>
                <a:gd name="connsiteX13" fmla="*/ 712923 w 1604076"/>
                <a:gd name="connsiteY13" fmla="*/ 174356 h 282844"/>
                <a:gd name="connsiteX14" fmla="*/ 619933 w 1604076"/>
                <a:gd name="connsiteY14" fmla="*/ 189854 h 282844"/>
                <a:gd name="connsiteX15" fmla="*/ 530818 w 1604076"/>
                <a:gd name="connsiteY15" fmla="*/ 213102 h 282844"/>
                <a:gd name="connsiteX16" fmla="*/ 468824 w 1604076"/>
                <a:gd name="connsiteY16" fmla="*/ 220851 h 282844"/>
                <a:gd name="connsiteX17" fmla="*/ 317716 w 1604076"/>
                <a:gd name="connsiteY17" fmla="*/ 228600 h 282844"/>
                <a:gd name="connsiteX18" fmla="*/ 244099 w 1604076"/>
                <a:gd name="connsiteY18" fmla="*/ 271220 h 282844"/>
                <a:gd name="connsiteX19" fmla="*/ 189855 w 1604076"/>
                <a:gd name="connsiteY19" fmla="*/ 278970 h 282844"/>
                <a:gd name="connsiteX20" fmla="*/ 100740 w 1604076"/>
                <a:gd name="connsiteY20" fmla="*/ 275095 h 282844"/>
                <a:gd name="connsiteX21" fmla="*/ 100740 w 1604076"/>
                <a:gd name="connsiteY21" fmla="*/ 275095 h 282844"/>
                <a:gd name="connsiteX22" fmla="*/ 61994 w 1604076"/>
                <a:gd name="connsiteY22" fmla="*/ 271221 h 282844"/>
                <a:gd name="connsiteX23" fmla="*/ 0 w 1604076"/>
                <a:gd name="connsiteY23" fmla="*/ 282844 h 282844"/>
                <a:gd name="connsiteX24" fmla="*/ 131736 w 1604076"/>
                <a:gd name="connsiteY24" fmla="*/ 205353 h 282844"/>
                <a:gd name="connsiteX25" fmla="*/ 224726 w 1604076"/>
                <a:gd name="connsiteY25" fmla="*/ 178231 h 282844"/>
                <a:gd name="connsiteX26" fmla="*/ 360336 w 1604076"/>
                <a:gd name="connsiteY26" fmla="*/ 139485 h 282844"/>
                <a:gd name="connsiteX27" fmla="*/ 488197 w 1604076"/>
                <a:gd name="connsiteY27" fmla="*/ 127861 h 282844"/>
                <a:gd name="connsiteX28" fmla="*/ 600560 w 1604076"/>
                <a:gd name="connsiteY28" fmla="*/ 85241 h 282844"/>
                <a:gd name="connsiteX29" fmla="*/ 798163 w 1604076"/>
                <a:gd name="connsiteY29" fmla="*/ 50370 h 282844"/>
                <a:gd name="connsiteX30" fmla="*/ 988018 w 1604076"/>
                <a:gd name="connsiteY30" fmla="*/ 30997 h 282844"/>
                <a:gd name="connsiteX31" fmla="*/ 1197245 w 1604076"/>
                <a:gd name="connsiteY31" fmla="*/ 19373 h 282844"/>
                <a:gd name="connsiteX32" fmla="*/ 1348353 w 1604076"/>
                <a:gd name="connsiteY32" fmla="*/ 0 h 282844"/>
                <a:gd name="connsiteX33" fmla="*/ 1437468 w 1604076"/>
                <a:gd name="connsiteY33" fmla="*/ 0 h 282844"/>
                <a:gd name="connsiteX34" fmla="*/ 1518835 w 1604076"/>
                <a:gd name="connsiteY34" fmla="*/ 38746 h 282844"/>
                <a:gd name="connsiteX35" fmla="*/ 1604076 w 1604076"/>
                <a:gd name="connsiteY35" fmla="*/ 38745 h 282844"/>
                <a:gd name="connsiteX36" fmla="*/ 1561456 w 1604076"/>
                <a:gd name="connsiteY36" fmla="*/ 69742 h 282844"/>
                <a:gd name="connsiteX37" fmla="*/ 1592451 w 1604076"/>
                <a:gd name="connsiteY37" fmla="*/ 92990 h 282844"/>
                <a:gd name="connsiteX0" fmla="*/ 1592451 w 1604076"/>
                <a:gd name="connsiteY0" fmla="*/ 92990 h 282844"/>
                <a:gd name="connsiteX1" fmla="*/ 1449092 w 1604076"/>
                <a:gd name="connsiteY1" fmla="*/ 147234 h 282844"/>
                <a:gd name="connsiteX2" fmla="*/ 1321231 w 1604076"/>
                <a:gd name="connsiteY2" fmla="*/ 197603 h 282844"/>
                <a:gd name="connsiteX3" fmla="*/ 1297984 w 1604076"/>
                <a:gd name="connsiteY3" fmla="*/ 154983 h 282844"/>
                <a:gd name="connsiteX4" fmla="*/ 1328980 w 1604076"/>
                <a:gd name="connsiteY4" fmla="*/ 116237 h 282844"/>
                <a:gd name="connsiteX5" fmla="*/ 1270862 w 1604076"/>
                <a:gd name="connsiteY5" fmla="*/ 96864 h 282844"/>
                <a:gd name="connsiteX6" fmla="*/ 1197245 w 1604076"/>
                <a:gd name="connsiteY6" fmla="*/ 96864 h 282844"/>
                <a:gd name="connsiteX7" fmla="*/ 1096506 w 1604076"/>
                <a:gd name="connsiteY7" fmla="*/ 104614 h 282844"/>
                <a:gd name="connsiteX8" fmla="*/ 1015140 w 1604076"/>
                <a:gd name="connsiteY8" fmla="*/ 116237 h 282844"/>
                <a:gd name="connsiteX9" fmla="*/ 918275 w 1604076"/>
                <a:gd name="connsiteY9" fmla="*/ 135610 h 282844"/>
                <a:gd name="connsiteX10" fmla="*/ 829160 w 1604076"/>
                <a:gd name="connsiteY10" fmla="*/ 139485 h 282844"/>
                <a:gd name="connsiteX11" fmla="*/ 782665 w 1604076"/>
                <a:gd name="connsiteY11" fmla="*/ 158858 h 282844"/>
                <a:gd name="connsiteX12" fmla="*/ 712923 w 1604076"/>
                <a:gd name="connsiteY12" fmla="*/ 174356 h 282844"/>
                <a:gd name="connsiteX13" fmla="*/ 619933 w 1604076"/>
                <a:gd name="connsiteY13" fmla="*/ 189854 h 282844"/>
                <a:gd name="connsiteX14" fmla="*/ 530818 w 1604076"/>
                <a:gd name="connsiteY14" fmla="*/ 213102 h 282844"/>
                <a:gd name="connsiteX15" fmla="*/ 468824 w 1604076"/>
                <a:gd name="connsiteY15" fmla="*/ 220851 h 282844"/>
                <a:gd name="connsiteX16" fmla="*/ 317716 w 1604076"/>
                <a:gd name="connsiteY16" fmla="*/ 228600 h 282844"/>
                <a:gd name="connsiteX17" fmla="*/ 244099 w 1604076"/>
                <a:gd name="connsiteY17" fmla="*/ 271220 h 282844"/>
                <a:gd name="connsiteX18" fmla="*/ 189855 w 1604076"/>
                <a:gd name="connsiteY18" fmla="*/ 278970 h 282844"/>
                <a:gd name="connsiteX19" fmla="*/ 100740 w 1604076"/>
                <a:gd name="connsiteY19" fmla="*/ 275095 h 282844"/>
                <a:gd name="connsiteX20" fmla="*/ 100740 w 1604076"/>
                <a:gd name="connsiteY20" fmla="*/ 275095 h 282844"/>
                <a:gd name="connsiteX21" fmla="*/ 61994 w 1604076"/>
                <a:gd name="connsiteY21" fmla="*/ 271221 h 282844"/>
                <a:gd name="connsiteX22" fmla="*/ 0 w 1604076"/>
                <a:gd name="connsiteY22" fmla="*/ 282844 h 282844"/>
                <a:gd name="connsiteX23" fmla="*/ 131736 w 1604076"/>
                <a:gd name="connsiteY23" fmla="*/ 205353 h 282844"/>
                <a:gd name="connsiteX24" fmla="*/ 224726 w 1604076"/>
                <a:gd name="connsiteY24" fmla="*/ 178231 h 282844"/>
                <a:gd name="connsiteX25" fmla="*/ 360336 w 1604076"/>
                <a:gd name="connsiteY25" fmla="*/ 139485 h 282844"/>
                <a:gd name="connsiteX26" fmla="*/ 488197 w 1604076"/>
                <a:gd name="connsiteY26" fmla="*/ 127861 h 282844"/>
                <a:gd name="connsiteX27" fmla="*/ 600560 w 1604076"/>
                <a:gd name="connsiteY27" fmla="*/ 85241 h 282844"/>
                <a:gd name="connsiteX28" fmla="*/ 798163 w 1604076"/>
                <a:gd name="connsiteY28" fmla="*/ 50370 h 282844"/>
                <a:gd name="connsiteX29" fmla="*/ 988018 w 1604076"/>
                <a:gd name="connsiteY29" fmla="*/ 30997 h 282844"/>
                <a:gd name="connsiteX30" fmla="*/ 1197245 w 1604076"/>
                <a:gd name="connsiteY30" fmla="*/ 19373 h 282844"/>
                <a:gd name="connsiteX31" fmla="*/ 1348353 w 1604076"/>
                <a:gd name="connsiteY31" fmla="*/ 0 h 282844"/>
                <a:gd name="connsiteX32" fmla="*/ 1437468 w 1604076"/>
                <a:gd name="connsiteY32" fmla="*/ 0 h 282844"/>
                <a:gd name="connsiteX33" fmla="*/ 1518835 w 1604076"/>
                <a:gd name="connsiteY33" fmla="*/ 38746 h 282844"/>
                <a:gd name="connsiteX34" fmla="*/ 1604076 w 1604076"/>
                <a:gd name="connsiteY34" fmla="*/ 38745 h 282844"/>
                <a:gd name="connsiteX35" fmla="*/ 1561456 w 1604076"/>
                <a:gd name="connsiteY35" fmla="*/ 69742 h 282844"/>
                <a:gd name="connsiteX36" fmla="*/ 1592451 w 1604076"/>
                <a:gd name="connsiteY36" fmla="*/ 92990 h 282844"/>
                <a:gd name="connsiteX0" fmla="*/ 1592451 w 1604076"/>
                <a:gd name="connsiteY0" fmla="*/ 92990 h 282844"/>
                <a:gd name="connsiteX1" fmla="*/ 1449092 w 1604076"/>
                <a:gd name="connsiteY1" fmla="*/ 147234 h 282844"/>
                <a:gd name="connsiteX2" fmla="*/ 1290377 w 1604076"/>
                <a:gd name="connsiteY2" fmla="*/ 206018 h 282844"/>
                <a:gd name="connsiteX3" fmla="*/ 1297984 w 1604076"/>
                <a:gd name="connsiteY3" fmla="*/ 154983 h 282844"/>
                <a:gd name="connsiteX4" fmla="*/ 1328980 w 1604076"/>
                <a:gd name="connsiteY4" fmla="*/ 116237 h 282844"/>
                <a:gd name="connsiteX5" fmla="*/ 1270862 w 1604076"/>
                <a:gd name="connsiteY5" fmla="*/ 96864 h 282844"/>
                <a:gd name="connsiteX6" fmla="*/ 1197245 w 1604076"/>
                <a:gd name="connsiteY6" fmla="*/ 96864 h 282844"/>
                <a:gd name="connsiteX7" fmla="*/ 1096506 w 1604076"/>
                <a:gd name="connsiteY7" fmla="*/ 104614 h 282844"/>
                <a:gd name="connsiteX8" fmla="*/ 1015140 w 1604076"/>
                <a:gd name="connsiteY8" fmla="*/ 116237 h 282844"/>
                <a:gd name="connsiteX9" fmla="*/ 918275 w 1604076"/>
                <a:gd name="connsiteY9" fmla="*/ 135610 h 282844"/>
                <a:gd name="connsiteX10" fmla="*/ 829160 w 1604076"/>
                <a:gd name="connsiteY10" fmla="*/ 139485 h 282844"/>
                <a:gd name="connsiteX11" fmla="*/ 782665 w 1604076"/>
                <a:gd name="connsiteY11" fmla="*/ 158858 h 282844"/>
                <a:gd name="connsiteX12" fmla="*/ 712923 w 1604076"/>
                <a:gd name="connsiteY12" fmla="*/ 174356 h 282844"/>
                <a:gd name="connsiteX13" fmla="*/ 619933 w 1604076"/>
                <a:gd name="connsiteY13" fmla="*/ 189854 h 282844"/>
                <a:gd name="connsiteX14" fmla="*/ 530818 w 1604076"/>
                <a:gd name="connsiteY14" fmla="*/ 213102 h 282844"/>
                <a:gd name="connsiteX15" fmla="*/ 468824 w 1604076"/>
                <a:gd name="connsiteY15" fmla="*/ 220851 h 282844"/>
                <a:gd name="connsiteX16" fmla="*/ 317716 w 1604076"/>
                <a:gd name="connsiteY16" fmla="*/ 228600 h 282844"/>
                <a:gd name="connsiteX17" fmla="*/ 244099 w 1604076"/>
                <a:gd name="connsiteY17" fmla="*/ 271220 h 282844"/>
                <a:gd name="connsiteX18" fmla="*/ 189855 w 1604076"/>
                <a:gd name="connsiteY18" fmla="*/ 278970 h 282844"/>
                <a:gd name="connsiteX19" fmla="*/ 100740 w 1604076"/>
                <a:gd name="connsiteY19" fmla="*/ 275095 h 282844"/>
                <a:gd name="connsiteX20" fmla="*/ 100740 w 1604076"/>
                <a:gd name="connsiteY20" fmla="*/ 275095 h 282844"/>
                <a:gd name="connsiteX21" fmla="*/ 61994 w 1604076"/>
                <a:gd name="connsiteY21" fmla="*/ 271221 h 282844"/>
                <a:gd name="connsiteX22" fmla="*/ 0 w 1604076"/>
                <a:gd name="connsiteY22" fmla="*/ 282844 h 282844"/>
                <a:gd name="connsiteX23" fmla="*/ 131736 w 1604076"/>
                <a:gd name="connsiteY23" fmla="*/ 205353 h 282844"/>
                <a:gd name="connsiteX24" fmla="*/ 224726 w 1604076"/>
                <a:gd name="connsiteY24" fmla="*/ 178231 h 282844"/>
                <a:gd name="connsiteX25" fmla="*/ 360336 w 1604076"/>
                <a:gd name="connsiteY25" fmla="*/ 139485 h 282844"/>
                <a:gd name="connsiteX26" fmla="*/ 488197 w 1604076"/>
                <a:gd name="connsiteY26" fmla="*/ 127861 h 282844"/>
                <a:gd name="connsiteX27" fmla="*/ 600560 w 1604076"/>
                <a:gd name="connsiteY27" fmla="*/ 85241 h 282844"/>
                <a:gd name="connsiteX28" fmla="*/ 798163 w 1604076"/>
                <a:gd name="connsiteY28" fmla="*/ 50370 h 282844"/>
                <a:gd name="connsiteX29" fmla="*/ 988018 w 1604076"/>
                <a:gd name="connsiteY29" fmla="*/ 30997 h 282844"/>
                <a:gd name="connsiteX30" fmla="*/ 1197245 w 1604076"/>
                <a:gd name="connsiteY30" fmla="*/ 19373 h 282844"/>
                <a:gd name="connsiteX31" fmla="*/ 1348353 w 1604076"/>
                <a:gd name="connsiteY31" fmla="*/ 0 h 282844"/>
                <a:gd name="connsiteX32" fmla="*/ 1437468 w 1604076"/>
                <a:gd name="connsiteY32" fmla="*/ 0 h 282844"/>
                <a:gd name="connsiteX33" fmla="*/ 1518835 w 1604076"/>
                <a:gd name="connsiteY33" fmla="*/ 38746 h 282844"/>
                <a:gd name="connsiteX34" fmla="*/ 1604076 w 1604076"/>
                <a:gd name="connsiteY34" fmla="*/ 38745 h 282844"/>
                <a:gd name="connsiteX35" fmla="*/ 1561456 w 1604076"/>
                <a:gd name="connsiteY35" fmla="*/ 69742 h 282844"/>
                <a:gd name="connsiteX36" fmla="*/ 1592451 w 1604076"/>
                <a:gd name="connsiteY36" fmla="*/ 92990 h 282844"/>
                <a:gd name="connsiteX0" fmla="*/ 1592451 w 1604076"/>
                <a:gd name="connsiteY0" fmla="*/ 92990 h 282844"/>
                <a:gd name="connsiteX1" fmla="*/ 1449092 w 1604076"/>
                <a:gd name="connsiteY1" fmla="*/ 147234 h 282844"/>
                <a:gd name="connsiteX2" fmla="*/ 1290377 w 1604076"/>
                <a:gd name="connsiteY2" fmla="*/ 206018 h 282844"/>
                <a:gd name="connsiteX3" fmla="*/ 1297984 w 1604076"/>
                <a:gd name="connsiteY3" fmla="*/ 154983 h 282844"/>
                <a:gd name="connsiteX4" fmla="*/ 1328980 w 1604076"/>
                <a:gd name="connsiteY4" fmla="*/ 116237 h 282844"/>
                <a:gd name="connsiteX5" fmla="*/ 1270862 w 1604076"/>
                <a:gd name="connsiteY5" fmla="*/ 96864 h 282844"/>
                <a:gd name="connsiteX6" fmla="*/ 1197245 w 1604076"/>
                <a:gd name="connsiteY6" fmla="*/ 96864 h 282844"/>
                <a:gd name="connsiteX7" fmla="*/ 1096506 w 1604076"/>
                <a:gd name="connsiteY7" fmla="*/ 104614 h 282844"/>
                <a:gd name="connsiteX8" fmla="*/ 1015140 w 1604076"/>
                <a:gd name="connsiteY8" fmla="*/ 116237 h 282844"/>
                <a:gd name="connsiteX9" fmla="*/ 918275 w 1604076"/>
                <a:gd name="connsiteY9" fmla="*/ 135610 h 282844"/>
                <a:gd name="connsiteX10" fmla="*/ 829160 w 1604076"/>
                <a:gd name="connsiteY10" fmla="*/ 139485 h 282844"/>
                <a:gd name="connsiteX11" fmla="*/ 782665 w 1604076"/>
                <a:gd name="connsiteY11" fmla="*/ 158858 h 282844"/>
                <a:gd name="connsiteX12" fmla="*/ 712923 w 1604076"/>
                <a:gd name="connsiteY12" fmla="*/ 174356 h 282844"/>
                <a:gd name="connsiteX13" fmla="*/ 619933 w 1604076"/>
                <a:gd name="connsiteY13" fmla="*/ 189854 h 282844"/>
                <a:gd name="connsiteX14" fmla="*/ 530818 w 1604076"/>
                <a:gd name="connsiteY14" fmla="*/ 213102 h 282844"/>
                <a:gd name="connsiteX15" fmla="*/ 468824 w 1604076"/>
                <a:gd name="connsiteY15" fmla="*/ 220851 h 282844"/>
                <a:gd name="connsiteX16" fmla="*/ 317716 w 1604076"/>
                <a:gd name="connsiteY16" fmla="*/ 228600 h 282844"/>
                <a:gd name="connsiteX17" fmla="*/ 244099 w 1604076"/>
                <a:gd name="connsiteY17" fmla="*/ 271220 h 282844"/>
                <a:gd name="connsiteX18" fmla="*/ 189855 w 1604076"/>
                <a:gd name="connsiteY18" fmla="*/ 278970 h 282844"/>
                <a:gd name="connsiteX19" fmla="*/ 100740 w 1604076"/>
                <a:gd name="connsiteY19" fmla="*/ 275095 h 282844"/>
                <a:gd name="connsiteX20" fmla="*/ 100740 w 1604076"/>
                <a:gd name="connsiteY20" fmla="*/ 275095 h 282844"/>
                <a:gd name="connsiteX21" fmla="*/ 61994 w 1604076"/>
                <a:gd name="connsiteY21" fmla="*/ 271221 h 282844"/>
                <a:gd name="connsiteX22" fmla="*/ 0 w 1604076"/>
                <a:gd name="connsiteY22" fmla="*/ 282844 h 282844"/>
                <a:gd name="connsiteX23" fmla="*/ 131736 w 1604076"/>
                <a:gd name="connsiteY23" fmla="*/ 205353 h 282844"/>
                <a:gd name="connsiteX24" fmla="*/ 224726 w 1604076"/>
                <a:gd name="connsiteY24" fmla="*/ 178231 h 282844"/>
                <a:gd name="connsiteX25" fmla="*/ 360336 w 1604076"/>
                <a:gd name="connsiteY25" fmla="*/ 139485 h 282844"/>
                <a:gd name="connsiteX26" fmla="*/ 488197 w 1604076"/>
                <a:gd name="connsiteY26" fmla="*/ 127861 h 282844"/>
                <a:gd name="connsiteX27" fmla="*/ 600560 w 1604076"/>
                <a:gd name="connsiteY27" fmla="*/ 85241 h 282844"/>
                <a:gd name="connsiteX28" fmla="*/ 798163 w 1604076"/>
                <a:gd name="connsiteY28" fmla="*/ 50370 h 282844"/>
                <a:gd name="connsiteX29" fmla="*/ 988018 w 1604076"/>
                <a:gd name="connsiteY29" fmla="*/ 30997 h 282844"/>
                <a:gd name="connsiteX30" fmla="*/ 1197245 w 1604076"/>
                <a:gd name="connsiteY30" fmla="*/ 19373 h 282844"/>
                <a:gd name="connsiteX31" fmla="*/ 1348353 w 1604076"/>
                <a:gd name="connsiteY31" fmla="*/ 0 h 282844"/>
                <a:gd name="connsiteX32" fmla="*/ 1437468 w 1604076"/>
                <a:gd name="connsiteY32" fmla="*/ 0 h 282844"/>
                <a:gd name="connsiteX33" fmla="*/ 1518835 w 1604076"/>
                <a:gd name="connsiteY33" fmla="*/ 38746 h 282844"/>
                <a:gd name="connsiteX34" fmla="*/ 1604076 w 1604076"/>
                <a:gd name="connsiteY34" fmla="*/ 38745 h 282844"/>
                <a:gd name="connsiteX35" fmla="*/ 1595115 w 1604076"/>
                <a:gd name="connsiteY35" fmla="*/ 66937 h 282844"/>
                <a:gd name="connsiteX36" fmla="*/ 1592451 w 1604076"/>
                <a:gd name="connsiteY36" fmla="*/ 92990 h 282844"/>
                <a:gd name="connsiteX0" fmla="*/ 1592451 w 1604076"/>
                <a:gd name="connsiteY0" fmla="*/ 92990 h 282844"/>
                <a:gd name="connsiteX1" fmla="*/ 1449092 w 1604076"/>
                <a:gd name="connsiteY1" fmla="*/ 147234 h 282844"/>
                <a:gd name="connsiteX2" fmla="*/ 1290377 w 1604076"/>
                <a:gd name="connsiteY2" fmla="*/ 206018 h 282844"/>
                <a:gd name="connsiteX3" fmla="*/ 1297984 w 1604076"/>
                <a:gd name="connsiteY3" fmla="*/ 154983 h 282844"/>
                <a:gd name="connsiteX4" fmla="*/ 1314692 w 1604076"/>
                <a:gd name="connsiteY4" fmla="*/ 118618 h 282844"/>
                <a:gd name="connsiteX5" fmla="*/ 1270862 w 1604076"/>
                <a:gd name="connsiteY5" fmla="*/ 96864 h 282844"/>
                <a:gd name="connsiteX6" fmla="*/ 1197245 w 1604076"/>
                <a:gd name="connsiteY6" fmla="*/ 96864 h 282844"/>
                <a:gd name="connsiteX7" fmla="*/ 1096506 w 1604076"/>
                <a:gd name="connsiteY7" fmla="*/ 104614 h 282844"/>
                <a:gd name="connsiteX8" fmla="*/ 1015140 w 1604076"/>
                <a:gd name="connsiteY8" fmla="*/ 116237 h 282844"/>
                <a:gd name="connsiteX9" fmla="*/ 918275 w 1604076"/>
                <a:gd name="connsiteY9" fmla="*/ 135610 h 282844"/>
                <a:gd name="connsiteX10" fmla="*/ 829160 w 1604076"/>
                <a:gd name="connsiteY10" fmla="*/ 139485 h 282844"/>
                <a:gd name="connsiteX11" fmla="*/ 782665 w 1604076"/>
                <a:gd name="connsiteY11" fmla="*/ 158858 h 282844"/>
                <a:gd name="connsiteX12" fmla="*/ 712923 w 1604076"/>
                <a:gd name="connsiteY12" fmla="*/ 174356 h 282844"/>
                <a:gd name="connsiteX13" fmla="*/ 619933 w 1604076"/>
                <a:gd name="connsiteY13" fmla="*/ 189854 h 282844"/>
                <a:gd name="connsiteX14" fmla="*/ 530818 w 1604076"/>
                <a:gd name="connsiteY14" fmla="*/ 213102 h 282844"/>
                <a:gd name="connsiteX15" fmla="*/ 468824 w 1604076"/>
                <a:gd name="connsiteY15" fmla="*/ 220851 h 282844"/>
                <a:gd name="connsiteX16" fmla="*/ 317716 w 1604076"/>
                <a:gd name="connsiteY16" fmla="*/ 228600 h 282844"/>
                <a:gd name="connsiteX17" fmla="*/ 244099 w 1604076"/>
                <a:gd name="connsiteY17" fmla="*/ 271220 h 282844"/>
                <a:gd name="connsiteX18" fmla="*/ 189855 w 1604076"/>
                <a:gd name="connsiteY18" fmla="*/ 278970 h 282844"/>
                <a:gd name="connsiteX19" fmla="*/ 100740 w 1604076"/>
                <a:gd name="connsiteY19" fmla="*/ 275095 h 282844"/>
                <a:gd name="connsiteX20" fmla="*/ 100740 w 1604076"/>
                <a:gd name="connsiteY20" fmla="*/ 275095 h 282844"/>
                <a:gd name="connsiteX21" fmla="*/ 61994 w 1604076"/>
                <a:gd name="connsiteY21" fmla="*/ 271221 h 282844"/>
                <a:gd name="connsiteX22" fmla="*/ 0 w 1604076"/>
                <a:gd name="connsiteY22" fmla="*/ 282844 h 282844"/>
                <a:gd name="connsiteX23" fmla="*/ 131736 w 1604076"/>
                <a:gd name="connsiteY23" fmla="*/ 205353 h 282844"/>
                <a:gd name="connsiteX24" fmla="*/ 224726 w 1604076"/>
                <a:gd name="connsiteY24" fmla="*/ 178231 h 282844"/>
                <a:gd name="connsiteX25" fmla="*/ 360336 w 1604076"/>
                <a:gd name="connsiteY25" fmla="*/ 139485 h 282844"/>
                <a:gd name="connsiteX26" fmla="*/ 488197 w 1604076"/>
                <a:gd name="connsiteY26" fmla="*/ 127861 h 282844"/>
                <a:gd name="connsiteX27" fmla="*/ 600560 w 1604076"/>
                <a:gd name="connsiteY27" fmla="*/ 85241 h 282844"/>
                <a:gd name="connsiteX28" fmla="*/ 798163 w 1604076"/>
                <a:gd name="connsiteY28" fmla="*/ 50370 h 282844"/>
                <a:gd name="connsiteX29" fmla="*/ 988018 w 1604076"/>
                <a:gd name="connsiteY29" fmla="*/ 30997 h 282844"/>
                <a:gd name="connsiteX30" fmla="*/ 1197245 w 1604076"/>
                <a:gd name="connsiteY30" fmla="*/ 19373 h 282844"/>
                <a:gd name="connsiteX31" fmla="*/ 1348353 w 1604076"/>
                <a:gd name="connsiteY31" fmla="*/ 0 h 282844"/>
                <a:gd name="connsiteX32" fmla="*/ 1437468 w 1604076"/>
                <a:gd name="connsiteY32" fmla="*/ 0 h 282844"/>
                <a:gd name="connsiteX33" fmla="*/ 1518835 w 1604076"/>
                <a:gd name="connsiteY33" fmla="*/ 38746 h 282844"/>
                <a:gd name="connsiteX34" fmla="*/ 1604076 w 1604076"/>
                <a:gd name="connsiteY34" fmla="*/ 38745 h 282844"/>
                <a:gd name="connsiteX35" fmla="*/ 1595115 w 1604076"/>
                <a:gd name="connsiteY35" fmla="*/ 66937 h 282844"/>
                <a:gd name="connsiteX36" fmla="*/ 1592451 w 1604076"/>
                <a:gd name="connsiteY36" fmla="*/ 92990 h 282844"/>
                <a:gd name="connsiteX0" fmla="*/ 1592451 w 1604076"/>
                <a:gd name="connsiteY0" fmla="*/ 92990 h 282844"/>
                <a:gd name="connsiteX1" fmla="*/ 1449092 w 1604076"/>
                <a:gd name="connsiteY1" fmla="*/ 147234 h 282844"/>
                <a:gd name="connsiteX2" fmla="*/ 1290377 w 1604076"/>
                <a:gd name="connsiteY2" fmla="*/ 206018 h 282844"/>
                <a:gd name="connsiteX3" fmla="*/ 1297984 w 1604076"/>
                <a:gd name="connsiteY3" fmla="*/ 154983 h 282844"/>
                <a:gd name="connsiteX4" fmla="*/ 1314692 w 1604076"/>
                <a:gd name="connsiteY4" fmla="*/ 118618 h 282844"/>
                <a:gd name="connsiteX5" fmla="*/ 1263718 w 1604076"/>
                <a:gd name="connsiteY5" fmla="*/ 106389 h 282844"/>
                <a:gd name="connsiteX6" fmla="*/ 1197245 w 1604076"/>
                <a:gd name="connsiteY6" fmla="*/ 96864 h 282844"/>
                <a:gd name="connsiteX7" fmla="*/ 1096506 w 1604076"/>
                <a:gd name="connsiteY7" fmla="*/ 104614 h 282844"/>
                <a:gd name="connsiteX8" fmla="*/ 1015140 w 1604076"/>
                <a:gd name="connsiteY8" fmla="*/ 116237 h 282844"/>
                <a:gd name="connsiteX9" fmla="*/ 918275 w 1604076"/>
                <a:gd name="connsiteY9" fmla="*/ 135610 h 282844"/>
                <a:gd name="connsiteX10" fmla="*/ 829160 w 1604076"/>
                <a:gd name="connsiteY10" fmla="*/ 139485 h 282844"/>
                <a:gd name="connsiteX11" fmla="*/ 782665 w 1604076"/>
                <a:gd name="connsiteY11" fmla="*/ 158858 h 282844"/>
                <a:gd name="connsiteX12" fmla="*/ 712923 w 1604076"/>
                <a:gd name="connsiteY12" fmla="*/ 174356 h 282844"/>
                <a:gd name="connsiteX13" fmla="*/ 619933 w 1604076"/>
                <a:gd name="connsiteY13" fmla="*/ 189854 h 282844"/>
                <a:gd name="connsiteX14" fmla="*/ 530818 w 1604076"/>
                <a:gd name="connsiteY14" fmla="*/ 213102 h 282844"/>
                <a:gd name="connsiteX15" fmla="*/ 468824 w 1604076"/>
                <a:gd name="connsiteY15" fmla="*/ 220851 h 282844"/>
                <a:gd name="connsiteX16" fmla="*/ 317716 w 1604076"/>
                <a:gd name="connsiteY16" fmla="*/ 228600 h 282844"/>
                <a:gd name="connsiteX17" fmla="*/ 244099 w 1604076"/>
                <a:gd name="connsiteY17" fmla="*/ 271220 h 282844"/>
                <a:gd name="connsiteX18" fmla="*/ 189855 w 1604076"/>
                <a:gd name="connsiteY18" fmla="*/ 278970 h 282844"/>
                <a:gd name="connsiteX19" fmla="*/ 100740 w 1604076"/>
                <a:gd name="connsiteY19" fmla="*/ 275095 h 282844"/>
                <a:gd name="connsiteX20" fmla="*/ 100740 w 1604076"/>
                <a:gd name="connsiteY20" fmla="*/ 275095 h 282844"/>
                <a:gd name="connsiteX21" fmla="*/ 61994 w 1604076"/>
                <a:gd name="connsiteY21" fmla="*/ 271221 h 282844"/>
                <a:gd name="connsiteX22" fmla="*/ 0 w 1604076"/>
                <a:gd name="connsiteY22" fmla="*/ 282844 h 282844"/>
                <a:gd name="connsiteX23" fmla="*/ 131736 w 1604076"/>
                <a:gd name="connsiteY23" fmla="*/ 205353 h 282844"/>
                <a:gd name="connsiteX24" fmla="*/ 224726 w 1604076"/>
                <a:gd name="connsiteY24" fmla="*/ 178231 h 282844"/>
                <a:gd name="connsiteX25" fmla="*/ 360336 w 1604076"/>
                <a:gd name="connsiteY25" fmla="*/ 139485 h 282844"/>
                <a:gd name="connsiteX26" fmla="*/ 488197 w 1604076"/>
                <a:gd name="connsiteY26" fmla="*/ 127861 h 282844"/>
                <a:gd name="connsiteX27" fmla="*/ 600560 w 1604076"/>
                <a:gd name="connsiteY27" fmla="*/ 85241 h 282844"/>
                <a:gd name="connsiteX28" fmla="*/ 798163 w 1604076"/>
                <a:gd name="connsiteY28" fmla="*/ 50370 h 282844"/>
                <a:gd name="connsiteX29" fmla="*/ 988018 w 1604076"/>
                <a:gd name="connsiteY29" fmla="*/ 30997 h 282844"/>
                <a:gd name="connsiteX30" fmla="*/ 1197245 w 1604076"/>
                <a:gd name="connsiteY30" fmla="*/ 19373 h 282844"/>
                <a:gd name="connsiteX31" fmla="*/ 1348353 w 1604076"/>
                <a:gd name="connsiteY31" fmla="*/ 0 h 282844"/>
                <a:gd name="connsiteX32" fmla="*/ 1437468 w 1604076"/>
                <a:gd name="connsiteY32" fmla="*/ 0 h 282844"/>
                <a:gd name="connsiteX33" fmla="*/ 1518835 w 1604076"/>
                <a:gd name="connsiteY33" fmla="*/ 38746 h 282844"/>
                <a:gd name="connsiteX34" fmla="*/ 1604076 w 1604076"/>
                <a:gd name="connsiteY34" fmla="*/ 38745 h 282844"/>
                <a:gd name="connsiteX35" fmla="*/ 1595115 w 1604076"/>
                <a:gd name="connsiteY35" fmla="*/ 66937 h 282844"/>
                <a:gd name="connsiteX36" fmla="*/ 1592451 w 1604076"/>
                <a:gd name="connsiteY36" fmla="*/ 92990 h 282844"/>
                <a:gd name="connsiteX0" fmla="*/ 1592451 w 1595115"/>
                <a:gd name="connsiteY0" fmla="*/ 92990 h 282844"/>
                <a:gd name="connsiteX1" fmla="*/ 1449092 w 1595115"/>
                <a:gd name="connsiteY1" fmla="*/ 147234 h 282844"/>
                <a:gd name="connsiteX2" fmla="*/ 1290377 w 1595115"/>
                <a:gd name="connsiteY2" fmla="*/ 206018 h 282844"/>
                <a:gd name="connsiteX3" fmla="*/ 1297984 w 1595115"/>
                <a:gd name="connsiteY3" fmla="*/ 154983 h 282844"/>
                <a:gd name="connsiteX4" fmla="*/ 1314692 w 1595115"/>
                <a:gd name="connsiteY4" fmla="*/ 118618 h 282844"/>
                <a:gd name="connsiteX5" fmla="*/ 1263718 w 1595115"/>
                <a:gd name="connsiteY5" fmla="*/ 106389 h 282844"/>
                <a:gd name="connsiteX6" fmla="*/ 1197245 w 1595115"/>
                <a:gd name="connsiteY6" fmla="*/ 96864 h 282844"/>
                <a:gd name="connsiteX7" fmla="*/ 1096506 w 1595115"/>
                <a:gd name="connsiteY7" fmla="*/ 104614 h 282844"/>
                <a:gd name="connsiteX8" fmla="*/ 1015140 w 1595115"/>
                <a:gd name="connsiteY8" fmla="*/ 116237 h 282844"/>
                <a:gd name="connsiteX9" fmla="*/ 918275 w 1595115"/>
                <a:gd name="connsiteY9" fmla="*/ 135610 h 282844"/>
                <a:gd name="connsiteX10" fmla="*/ 829160 w 1595115"/>
                <a:gd name="connsiteY10" fmla="*/ 139485 h 282844"/>
                <a:gd name="connsiteX11" fmla="*/ 782665 w 1595115"/>
                <a:gd name="connsiteY11" fmla="*/ 158858 h 282844"/>
                <a:gd name="connsiteX12" fmla="*/ 712923 w 1595115"/>
                <a:gd name="connsiteY12" fmla="*/ 174356 h 282844"/>
                <a:gd name="connsiteX13" fmla="*/ 619933 w 1595115"/>
                <a:gd name="connsiteY13" fmla="*/ 189854 h 282844"/>
                <a:gd name="connsiteX14" fmla="*/ 530818 w 1595115"/>
                <a:gd name="connsiteY14" fmla="*/ 213102 h 282844"/>
                <a:gd name="connsiteX15" fmla="*/ 468824 w 1595115"/>
                <a:gd name="connsiteY15" fmla="*/ 220851 h 282844"/>
                <a:gd name="connsiteX16" fmla="*/ 317716 w 1595115"/>
                <a:gd name="connsiteY16" fmla="*/ 228600 h 282844"/>
                <a:gd name="connsiteX17" fmla="*/ 244099 w 1595115"/>
                <a:gd name="connsiteY17" fmla="*/ 271220 h 282844"/>
                <a:gd name="connsiteX18" fmla="*/ 189855 w 1595115"/>
                <a:gd name="connsiteY18" fmla="*/ 278970 h 282844"/>
                <a:gd name="connsiteX19" fmla="*/ 100740 w 1595115"/>
                <a:gd name="connsiteY19" fmla="*/ 275095 h 282844"/>
                <a:gd name="connsiteX20" fmla="*/ 100740 w 1595115"/>
                <a:gd name="connsiteY20" fmla="*/ 275095 h 282844"/>
                <a:gd name="connsiteX21" fmla="*/ 61994 w 1595115"/>
                <a:gd name="connsiteY21" fmla="*/ 271221 h 282844"/>
                <a:gd name="connsiteX22" fmla="*/ 0 w 1595115"/>
                <a:gd name="connsiteY22" fmla="*/ 282844 h 282844"/>
                <a:gd name="connsiteX23" fmla="*/ 131736 w 1595115"/>
                <a:gd name="connsiteY23" fmla="*/ 205353 h 282844"/>
                <a:gd name="connsiteX24" fmla="*/ 224726 w 1595115"/>
                <a:gd name="connsiteY24" fmla="*/ 178231 h 282844"/>
                <a:gd name="connsiteX25" fmla="*/ 360336 w 1595115"/>
                <a:gd name="connsiteY25" fmla="*/ 139485 h 282844"/>
                <a:gd name="connsiteX26" fmla="*/ 488197 w 1595115"/>
                <a:gd name="connsiteY26" fmla="*/ 127861 h 282844"/>
                <a:gd name="connsiteX27" fmla="*/ 600560 w 1595115"/>
                <a:gd name="connsiteY27" fmla="*/ 85241 h 282844"/>
                <a:gd name="connsiteX28" fmla="*/ 798163 w 1595115"/>
                <a:gd name="connsiteY28" fmla="*/ 50370 h 282844"/>
                <a:gd name="connsiteX29" fmla="*/ 988018 w 1595115"/>
                <a:gd name="connsiteY29" fmla="*/ 30997 h 282844"/>
                <a:gd name="connsiteX30" fmla="*/ 1197245 w 1595115"/>
                <a:gd name="connsiteY30" fmla="*/ 19373 h 282844"/>
                <a:gd name="connsiteX31" fmla="*/ 1348353 w 1595115"/>
                <a:gd name="connsiteY31" fmla="*/ 0 h 282844"/>
                <a:gd name="connsiteX32" fmla="*/ 1437468 w 1595115"/>
                <a:gd name="connsiteY32" fmla="*/ 0 h 282844"/>
                <a:gd name="connsiteX33" fmla="*/ 1518835 w 1595115"/>
                <a:gd name="connsiteY33" fmla="*/ 38746 h 282844"/>
                <a:gd name="connsiteX34" fmla="*/ 1575501 w 1595115"/>
                <a:gd name="connsiteY34" fmla="*/ 48270 h 282844"/>
                <a:gd name="connsiteX35" fmla="*/ 1595115 w 1595115"/>
                <a:gd name="connsiteY35" fmla="*/ 66937 h 282844"/>
                <a:gd name="connsiteX36" fmla="*/ 1592451 w 1595115"/>
                <a:gd name="connsiteY36" fmla="*/ 92990 h 282844"/>
                <a:gd name="connsiteX0" fmla="*/ 1592451 w 1595115"/>
                <a:gd name="connsiteY0" fmla="*/ 92990 h 282844"/>
                <a:gd name="connsiteX1" fmla="*/ 1449092 w 1595115"/>
                <a:gd name="connsiteY1" fmla="*/ 147234 h 282844"/>
                <a:gd name="connsiteX2" fmla="*/ 1418205 w 1595115"/>
                <a:gd name="connsiteY2" fmla="*/ 122171 h 282844"/>
                <a:gd name="connsiteX3" fmla="*/ 1290377 w 1595115"/>
                <a:gd name="connsiteY3" fmla="*/ 206018 h 282844"/>
                <a:gd name="connsiteX4" fmla="*/ 1297984 w 1595115"/>
                <a:gd name="connsiteY4" fmla="*/ 154983 h 282844"/>
                <a:gd name="connsiteX5" fmla="*/ 1314692 w 1595115"/>
                <a:gd name="connsiteY5" fmla="*/ 118618 h 282844"/>
                <a:gd name="connsiteX6" fmla="*/ 1263718 w 1595115"/>
                <a:gd name="connsiteY6" fmla="*/ 106389 h 282844"/>
                <a:gd name="connsiteX7" fmla="*/ 1197245 w 1595115"/>
                <a:gd name="connsiteY7" fmla="*/ 96864 h 282844"/>
                <a:gd name="connsiteX8" fmla="*/ 1096506 w 1595115"/>
                <a:gd name="connsiteY8" fmla="*/ 104614 h 282844"/>
                <a:gd name="connsiteX9" fmla="*/ 1015140 w 1595115"/>
                <a:gd name="connsiteY9" fmla="*/ 116237 h 282844"/>
                <a:gd name="connsiteX10" fmla="*/ 918275 w 1595115"/>
                <a:gd name="connsiteY10" fmla="*/ 135610 h 282844"/>
                <a:gd name="connsiteX11" fmla="*/ 829160 w 1595115"/>
                <a:gd name="connsiteY11" fmla="*/ 139485 h 282844"/>
                <a:gd name="connsiteX12" fmla="*/ 782665 w 1595115"/>
                <a:gd name="connsiteY12" fmla="*/ 158858 h 282844"/>
                <a:gd name="connsiteX13" fmla="*/ 712923 w 1595115"/>
                <a:gd name="connsiteY13" fmla="*/ 174356 h 282844"/>
                <a:gd name="connsiteX14" fmla="*/ 619933 w 1595115"/>
                <a:gd name="connsiteY14" fmla="*/ 189854 h 282844"/>
                <a:gd name="connsiteX15" fmla="*/ 530818 w 1595115"/>
                <a:gd name="connsiteY15" fmla="*/ 213102 h 282844"/>
                <a:gd name="connsiteX16" fmla="*/ 468824 w 1595115"/>
                <a:gd name="connsiteY16" fmla="*/ 220851 h 282844"/>
                <a:gd name="connsiteX17" fmla="*/ 317716 w 1595115"/>
                <a:gd name="connsiteY17" fmla="*/ 228600 h 282844"/>
                <a:gd name="connsiteX18" fmla="*/ 244099 w 1595115"/>
                <a:gd name="connsiteY18" fmla="*/ 271220 h 282844"/>
                <a:gd name="connsiteX19" fmla="*/ 189855 w 1595115"/>
                <a:gd name="connsiteY19" fmla="*/ 278970 h 282844"/>
                <a:gd name="connsiteX20" fmla="*/ 100740 w 1595115"/>
                <a:gd name="connsiteY20" fmla="*/ 275095 h 282844"/>
                <a:gd name="connsiteX21" fmla="*/ 100740 w 1595115"/>
                <a:gd name="connsiteY21" fmla="*/ 275095 h 282844"/>
                <a:gd name="connsiteX22" fmla="*/ 61994 w 1595115"/>
                <a:gd name="connsiteY22" fmla="*/ 271221 h 282844"/>
                <a:gd name="connsiteX23" fmla="*/ 0 w 1595115"/>
                <a:gd name="connsiteY23" fmla="*/ 282844 h 282844"/>
                <a:gd name="connsiteX24" fmla="*/ 131736 w 1595115"/>
                <a:gd name="connsiteY24" fmla="*/ 205353 h 282844"/>
                <a:gd name="connsiteX25" fmla="*/ 224726 w 1595115"/>
                <a:gd name="connsiteY25" fmla="*/ 178231 h 282844"/>
                <a:gd name="connsiteX26" fmla="*/ 360336 w 1595115"/>
                <a:gd name="connsiteY26" fmla="*/ 139485 h 282844"/>
                <a:gd name="connsiteX27" fmla="*/ 488197 w 1595115"/>
                <a:gd name="connsiteY27" fmla="*/ 127861 h 282844"/>
                <a:gd name="connsiteX28" fmla="*/ 600560 w 1595115"/>
                <a:gd name="connsiteY28" fmla="*/ 85241 h 282844"/>
                <a:gd name="connsiteX29" fmla="*/ 798163 w 1595115"/>
                <a:gd name="connsiteY29" fmla="*/ 50370 h 282844"/>
                <a:gd name="connsiteX30" fmla="*/ 988018 w 1595115"/>
                <a:gd name="connsiteY30" fmla="*/ 30997 h 282844"/>
                <a:gd name="connsiteX31" fmla="*/ 1197245 w 1595115"/>
                <a:gd name="connsiteY31" fmla="*/ 19373 h 282844"/>
                <a:gd name="connsiteX32" fmla="*/ 1348353 w 1595115"/>
                <a:gd name="connsiteY32" fmla="*/ 0 h 282844"/>
                <a:gd name="connsiteX33" fmla="*/ 1437468 w 1595115"/>
                <a:gd name="connsiteY33" fmla="*/ 0 h 282844"/>
                <a:gd name="connsiteX34" fmla="*/ 1518835 w 1595115"/>
                <a:gd name="connsiteY34" fmla="*/ 38746 h 282844"/>
                <a:gd name="connsiteX35" fmla="*/ 1575501 w 1595115"/>
                <a:gd name="connsiteY35" fmla="*/ 48270 h 282844"/>
                <a:gd name="connsiteX36" fmla="*/ 1595115 w 1595115"/>
                <a:gd name="connsiteY36" fmla="*/ 66937 h 282844"/>
                <a:gd name="connsiteX37" fmla="*/ 1592451 w 1595115"/>
                <a:gd name="connsiteY37" fmla="*/ 92990 h 282844"/>
                <a:gd name="connsiteX0" fmla="*/ 1592451 w 1595115"/>
                <a:gd name="connsiteY0" fmla="*/ 92990 h 282844"/>
                <a:gd name="connsiteX1" fmla="*/ 1458617 w 1595115"/>
                <a:gd name="connsiteY1" fmla="*/ 125803 h 282844"/>
                <a:gd name="connsiteX2" fmla="*/ 1418205 w 1595115"/>
                <a:gd name="connsiteY2" fmla="*/ 122171 h 282844"/>
                <a:gd name="connsiteX3" fmla="*/ 1290377 w 1595115"/>
                <a:gd name="connsiteY3" fmla="*/ 206018 h 282844"/>
                <a:gd name="connsiteX4" fmla="*/ 1297984 w 1595115"/>
                <a:gd name="connsiteY4" fmla="*/ 154983 h 282844"/>
                <a:gd name="connsiteX5" fmla="*/ 1314692 w 1595115"/>
                <a:gd name="connsiteY5" fmla="*/ 118618 h 282844"/>
                <a:gd name="connsiteX6" fmla="*/ 1263718 w 1595115"/>
                <a:gd name="connsiteY6" fmla="*/ 106389 h 282844"/>
                <a:gd name="connsiteX7" fmla="*/ 1197245 w 1595115"/>
                <a:gd name="connsiteY7" fmla="*/ 96864 h 282844"/>
                <a:gd name="connsiteX8" fmla="*/ 1096506 w 1595115"/>
                <a:gd name="connsiteY8" fmla="*/ 104614 h 282844"/>
                <a:gd name="connsiteX9" fmla="*/ 1015140 w 1595115"/>
                <a:gd name="connsiteY9" fmla="*/ 116237 h 282844"/>
                <a:gd name="connsiteX10" fmla="*/ 918275 w 1595115"/>
                <a:gd name="connsiteY10" fmla="*/ 135610 h 282844"/>
                <a:gd name="connsiteX11" fmla="*/ 829160 w 1595115"/>
                <a:gd name="connsiteY11" fmla="*/ 139485 h 282844"/>
                <a:gd name="connsiteX12" fmla="*/ 782665 w 1595115"/>
                <a:gd name="connsiteY12" fmla="*/ 158858 h 282844"/>
                <a:gd name="connsiteX13" fmla="*/ 712923 w 1595115"/>
                <a:gd name="connsiteY13" fmla="*/ 174356 h 282844"/>
                <a:gd name="connsiteX14" fmla="*/ 619933 w 1595115"/>
                <a:gd name="connsiteY14" fmla="*/ 189854 h 282844"/>
                <a:gd name="connsiteX15" fmla="*/ 530818 w 1595115"/>
                <a:gd name="connsiteY15" fmla="*/ 213102 h 282844"/>
                <a:gd name="connsiteX16" fmla="*/ 468824 w 1595115"/>
                <a:gd name="connsiteY16" fmla="*/ 220851 h 282844"/>
                <a:gd name="connsiteX17" fmla="*/ 317716 w 1595115"/>
                <a:gd name="connsiteY17" fmla="*/ 228600 h 282844"/>
                <a:gd name="connsiteX18" fmla="*/ 244099 w 1595115"/>
                <a:gd name="connsiteY18" fmla="*/ 271220 h 282844"/>
                <a:gd name="connsiteX19" fmla="*/ 189855 w 1595115"/>
                <a:gd name="connsiteY19" fmla="*/ 278970 h 282844"/>
                <a:gd name="connsiteX20" fmla="*/ 100740 w 1595115"/>
                <a:gd name="connsiteY20" fmla="*/ 275095 h 282844"/>
                <a:gd name="connsiteX21" fmla="*/ 100740 w 1595115"/>
                <a:gd name="connsiteY21" fmla="*/ 275095 h 282844"/>
                <a:gd name="connsiteX22" fmla="*/ 61994 w 1595115"/>
                <a:gd name="connsiteY22" fmla="*/ 271221 h 282844"/>
                <a:gd name="connsiteX23" fmla="*/ 0 w 1595115"/>
                <a:gd name="connsiteY23" fmla="*/ 282844 h 282844"/>
                <a:gd name="connsiteX24" fmla="*/ 131736 w 1595115"/>
                <a:gd name="connsiteY24" fmla="*/ 205353 h 282844"/>
                <a:gd name="connsiteX25" fmla="*/ 224726 w 1595115"/>
                <a:gd name="connsiteY25" fmla="*/ 178231 h 282844"/>
                <a:gd name="connsiteX26" fmla="*/ 360336 w 1595115"/>
                <a:gd name="connsiteY26" fmla="*/ 139485 h 282844"/>
                <a:gd name="connsiteX27" fmla="*/ 488197 w 1595115"/>
                <a:gd name="connsiteY27" fmla="*/ 127861 h 282844"/>
                <a:gd name="connsiteX28" fmla="*/ 600560 w 1595115"/>
                <a:gd name="connsiteY28" fmla="*/ 85241 h 282844"/>
                <a:gd name="connsiteX29" fmla="*/ 798163 w 1595115"/>
                <a:gd name="connsiteY29" fmla="*/ 50370 h 282844"/>
                <a:gd name="connsiteX30" fmla="*/ 988018 w 1595115"/>
                <a:gd name="connsiteY30" fmla="*/ 30997 h 282844"/>
                <a:gd name="connsiteX31" fmla="*/ 1197245 w 1595115"/>
                <a:gd name="connsiteY31" fmla="*/ 19373 h 282844"/>
                <a:gd name="connsiteX32" fmla="*/ 1348353 w 1595115"/>
                <a:gd name="connsiteY32" fmla="*/ 0 h 282844"/>
                <a:gd name="connsiteX33" fmla="*/ 1437468 w 1595115"/>
                <a:gd name="connsiteY33" fmla="*/ 0 h 282844"/>
                <a:gd name="connsiteX34" fmla="*/ 1518835 w 1595115"/>
                <a:gd name="connsiteY34" fmla="*/ 38746 h 282844"/>
                <a:gd name="connsiteX35" fmla="*/ 1575501 w 1595115"/>
                <a:gd name="connsiteY35" fmla="*/ 48270 h 282844"/>
                <a:gd name="connsiteX36" fmla="*/ 1595115 w 1595115"/>
                <a:gd name="connsiteY36" fmla="*/ 66937 h 282844"/>
                <a:gd name="connsiteX37" fmla="*/ 1592451 w 1595115"/>
                <a:gd name="connsiteY37" fmla="*/ 92990 h 282844"/>
                <a:gd name="connsiteX0" fmla="*/ 1592451 w 1595115"/>
                <a:gd name="connsiteY0" fmla="*/ 92990 h 282844"/>
                <a:gd name="connsiteX1" fmla="*/ 1458617 w 1595115"/>
                <a:gd name="connsiteY1" fmla="*/ 125803 h 282844"/>
                <a:gd name="connsiteX2" fmla="*/ 1418205 w 1595115"/>
                <a:gd name="connsiteY2" fmla="*/ 122171 h 282844"/>
                <a:gd name="connsiteX3" fmla="*/ 1297984 w 1595115"/>
                <a:gd name="connsiteY3" fmla="*/ 154983 h 282844"/>
                <a:gd name="connsiteX4" fmla="*/ 1314692 w 1595115"/>
                <a:gd name="connsiteY4" fmla="*/ 118618 h 282844"/>
                <a:gd name="connsiteX5" fmla="*/ 1263718 w 1595115"/>
                <a:gd name="connsiteY5" fmla="*/ 106389 h 282844"/>
                <a:gd name="connsiteX6" fmla="*/ 1197245 w 1595115"/>
                <a:gd name="connsiteY6" fmla="*/ 96864 h 282844"/>
                <a:gd name="connsiteX7" fmla="*/ 1096506 w 1595115"/>
                <a:gd name="connsiteY7" fmla="*/ 104614 h 282844"/>
                <a:gd name="connsiteX8" fmla="*/ 1015140 w 1595115"/>
                <a:gd name="connsiteY8" fmla="*/ 116237 h 282844"/>
                <a:gd name="connsiteX9" fmla="*/ 918275 w 1595115"/>
                <a:gd name="connsiteY9" fmla="*/ 135610 h 282844"/>
                <a:gd name="connsiteX10" fmla="*/ 829160 w 1595115"/>
                <a:gd name="connsiteY10" fmla="*/ 139485 h 282844"/>
                <a:gd name="connsiteX11" fmla="*/ 782665 w 1595115"/>
                <a:gd name="connsiteY11" fmla="*/ 158858 h 282844"/>
                <a:gd name="connsiteX12" fmla="*/ 712923 w 1595115"/>
                <a:gd name="connsiteY12" fmla="*/ 174356 h 282844"/>
                <a:gd name="connsiteX13" fmla="*/ 619933 w 1595115"/>
                <a:gd name="connsiteY13" fmla="*/ 189854 h 282844"/>
                <a:gd name="connsiteX14" fmla="*/ 530818 w 1595115"/>
                <a:gd name="connsiteY14" fmla="*/ 213102 h 282844"/>
                <a:gd name="connsiteX15" fmla="*/ 468824 w 1595115"/>
                <a:gd name="connsiteY15" fmla="*/ 220851 h 282844"/>
                <a:gd name="connsiteX16" fmla="*/ 317716 w 1595115"/>
                <a:gd name="connsiteY16" fmla="*/ 228600 h 282844"/>
                <a:gd name="connsiteX17" fmla="*/ 244099 w 1595115"/>
                <a:gd name="connsiteY17" fmla="*/ 271220 h 282844"/>
                <a:gd name="connsiteX18" fmla="*/ 189855 w 1595115"/>
                <a:gd name="connsiteY18" fmla="*/ 278970 h 282844"/>
                <a:gd name="connsiteX19" fmla="*/ 100740 w 1595115"/>
                <a:gd name="connsiteY19" fmla="*/ 275095 h 282844"/>
                <a:gd name="connsiteX20" fmla="*/ 100740 w 1595115"/>
                <a:gd name="connsiteY20" fmla="*/ 275095 h 282844"/>
                <a:gd name="connsiteX21" fmla="*/ 61994 w 1595115"/>
                <a:gd name="connsiteY21" fmla="*/ 271221 h 282844"/>
                <a:gd name="connsiteX22" fmla="*/ 0 w 1595115"/>
                <a:gd name="connsiteY22" fmla="*/ 282844 h 282844"/>
                <a:gd name="connsiteX23" fmla="*/ 131736 w 1595115"/>
                <a:gd name="connsiteY23" fmla="*/ 205353 h 282844"/>
                <a:gd name="connsiteX24" fmla="*/ 224726 w 1595115"/>
                <a:gd name="connsiteY24" fmla="*/ 178231 h 282844"/>
                <a:gd name="connsiteX25" fmla="*/ 360336 w 1595115"/>
                <a:gd name="connsiteY25" fmla="*/ 139485 h 282844"/>
                <a:gd name="connsiteX26" fmla="*/ 488197 w 1595115"/>
                <a:gd name="connsiteY26" fmla="*/ 127861 h 282844"/>
                <a:gd name="connsiteX27" fmla="*/ 600560 w 1595115"/>
                <a:gd name="connsiteY27" fmla="*/ 85241 h 282844"/>
                <a:gd name="connsiteX28" fmla="*/ 798163 w 1595115"/>
                <a:gd name="connsiteY28" fmla="*/ 50370 h 282844"/>
                <a:gd name="connsiteX29" fmla="*/ 988018 w 1595115"/>
                <a:gd name="connsiteY29" fmla="*/ 30997 h 282844"/>
                <a:gd name="connsiteX30" fmla="*/ 1197245 w 1595115"/>
                <a:gd name="connsiteY30" fmla="*/ 19373 h 282844"/>
                <a:gd name="connsiteX31" fmla="*/ 1348353 w 1595115"/>
                <a:gd name="connsiteY31" fmla="*/ 0 h 282844"/>
                <a:gd name="connsiteX32" fmla="*/ 1437468 w 1595115"/>
                <a:gd name="connsiteY32" fmla="*/ 0 h 282844"/>
                <a:gd name="connsiteX33" fmla="*/ 1518835 w 1595115"/>
                <a:gd name="connsiteY33" fmla="*/ 38746 h 282844"/>
                <a:gd name="connsiteX34" fmla="*/ 1575501 w 1595115"/>
                <a:gd name="connsiteY34" fmla="*/ 48270 h 282844"/>
                <a:gd name="connsiteX35" fmla="*/ 1595115 w 1595115"/>
                <a:gd name="connsiteY35" fmla="*/ 66937 h 282844"/>
                <a:gd name="connsiteX36" fmla="*/ 1592451 w 1595115"/>
                <a:gd name="connsiteY36" fmla="*/ 92990 h 282844"/>
                <a:gd name="connsiteX0" fmla="*/ 1592451 w 1595115"/>
                <a:gd name="connsiteY0" fmla="*/ 92990 h 282844"/>
                <a:gd name="connsiteX1" fmla="*/ 1458617 w 1595115"/>
                <a:gd name="connsiteY1" fmla="*/ 125803 h 282844"/>
                <a:gd name="connsiteX2" fmla="*/ 1418205 w 1595115"/>
                <a:gd name="connsiteY2" fmla="*/ 122171 h 282844"/>
                <a:gd name="connsiteX3" fmla="*/ 1345609 w 1595115"/>
                <a:gd name="connsiteY3" fmla="*/ 143076 h 282844"/>
                <a:gd name="connsiteX4" fmla="*/ 1314692 w 1595115"/>
                <a:gd name="connsiteY4" fmla="*/ 118618 h 282844"/>
                <a:gd name="connsiteX5" fmla="*/ 1263718 w 1595115"/>
                <a:gd name="connsiteY5" fmla="*/ 106389 h 282844"/>
                <a:gd name="connsiteX6" fmla="*/ 1197245 w 1595115"/>
                <a:gd name="connsiteY6" fmla="*/ 96864 h 282844"/>
                <a:gd name="connsiteX7" fmla="*/ 1096506 w 1595115"/>
                <a:gd name="connsiteY7" fmla="*/ 104614 h 282844"/>
                <a:gd name="connsiteX8" fmla="*/ 1015140 w 1595115"/>
                <a:gd name="connsiteY8" fmla="*/ 116237 h 282844"/>
                <a:gd name="connsiteX9" fmla="*/ 918275 w 1595115"/>
                <a:gd name="connsiteY9" fmla="*/ 135610 h 282844"/>
                <a:gd name="connsiteX10" fmla="*/ 829160 w 1595115"/>
                <a:gd name="connsiteY10" fmla="*/ 139485 h 282844"/>
                <a:gd name="connsiteX11" fmla="*/ 782665 w 1595115"/>
                <a:gd name="connsiteY11" fmla="*/ 158858 h 282844"/>
                <a:gd name="connsiteX12" fmla="*/ 712923 w 1595115"/>
                <a:gd name="connsiteY12" fmla="*/ 174356 h 282844"/>
                <a:gd name="connsiteX13" fmla="*/ 619933 w 1595115"/>
                <a:gd name="connsiteY13" fmla="*/ 189854 h 282844"/>
                <a:gd name="connsiteX14" fmla="*/ 530818 w 1595115"/>
                <a:gd name="connsiteY14" fmla="*/ 213102 h 282844"/>
                <a:gd name="connsiteX15" fmla="*/ 468824 w 1595115"/>
                <a:gd name="connsiteY15" fmla="*/ 220851 h 282844"/>
                <a:gd name="connsiteX16" fmla="*/ 317716 w 1595115"/>
                <a:gd name="connsiteY16" fmla="*/ 228600 h 282844"/>
                <a:gd name="connsiteX17" fmla="*/ 244099 w 1595115"/>
                <a:gd name="connsiteY17" fmla="*/ 271220 h 282844"/>
                <a:gd name="connsiteX18" fmla="*/ 189855 w 1595115"/>
                <a:gd name="connsiteY18" fmla="*/ 278970 h 282844"/>
                <a:gd name="connsiteX19" fmla="*/ 100740 w 1595115"/>
                <a:gd name="connsiteY19" fmla="*/ 275095 h 282844"/>
                <a:gd name="connsiteX20" fmla="*/ 100740 w 1595115"/>
                <a:gd name="connsiteY20" fmla="*/ 275095 h 282844"/>
                <a:gd name="connsiteX21" fmla="*/ 61994 w 1595115"/>
                <a:gd name="connsiteY21" fmla="*/ 271221 h 282844"/>
                <a:gd name="connsiteX22" fmla="*/ 0 w 1595115"/>
                <a:gd name="connsiteY22" fmla="*/ 282844 h 282844"/>
                <a:gd name="connsiteX23" fmla="*/ 131736 w 1595115"/>
                <a:gd name="connsiteY23" fmla="*/ 205353 h 282844"/>
                <a:gd name="connsiteX24" fmla="*/ 224726 w 1595115"/>
                <a:gd name="connsiteY24" fmla="*/ 178231 h 282844"/>
                <a:gd name="connsiteX25" fmla="*/ 360336 w 1595115"/>
                <a:gd name="connsiteY25" fmla="*/ 139485 h 282844"/>
                <a:gd name="connsiteX26" fmla="*/ 488197 w 1595115"/>
                <a:gd name="connsiteY26" fmla="*/ 127861 h 282844"/>
                <a:gd name="connsiteX27" fmla="*/ 600560 w 1595115"/>
                <a:gd name="connsiteY27" fmla="*/ 85241 h 282844"/>
                <a:gd name="connsiteX28" fmla="*/ 798163 w 1595115"/>
                <a:gd name="connsiteY28" fmla="*/ 50370 h 282844"/>
                <a:gd name="connsiteX29" fmla="*/ 988018 w 1595115"/>
                <a:gd name="connsiteY29" fmla="*/ 30997 h 282844"/>
                <a:gd name="connsiteX30" fmla="*/ 1197245 w 1595115"/>
                <a:gd name="connsiteY30" fmla="*/ 19373 h 282844"/>
                <a:gd name="connsiteX31" fmla="*/ 1348353 w 1595115"/>
                <a:gd name="connsiteY31" fmla="*/ 0 h 282844"/>
                <a:gd name="connsiteX32" fmla="*/ 1437468 w 1595115"/>
                <a:gd name="connsiteY32" fmla="*/ 0 h 282844"/>
                <a:gd name="connsiteX33" fmla="*/ 1518835 w 1595115"/>
                <a:gd name="connsiteY33" fmla="*/ 38746 h 282844"/>
                <a:gd name="connsiteX34" fmla="*/ 1575501 w 1595115"/>
                <a:gd name="connsiteY34" fmla="*/ 48270 h 282844"/>
                <a:gd name="connsiteX35" fmla="*/ 1595115 w 1595115"/>
                <a:gd name="connsiteY35" fmla="*/ 66937 h 282844"/>
                <a:gd name="connsiteX36" fmla="*/ 1592451 w 1595115"/>
                <a:gd name="connsiteY36" fmla="*/ 92990 h 282844"/>
                <a:gd name="connsiteX0" fmla="*/ 1592451 w 1595115"/>
                <a:gd name="connsiteY0" fmla="*/ 92990 h 282844"/>
                <a:gd name="connsiteX1" fmla="*/ 1458617 w 1595115"/>
                <a:gd name="connsiteY1" fmla="*/ 125803 h 282844"/>
                <a:gd name="connsiteX2" fmla="*/ 1345609 w 1595115"/>
                <a:gd name="connsiteY2" fmla="*/ 143076 h 282844"/>
                <a:gd name="connsiteX3" fmla="*/ 1314692 w 1595115"/>
                <a:gd name="connsiteY3" fmla="*/ 118618 h 282844"/>
                <a:gd name="connsiteX4" fmla="*/ 1263718 w 1595115"/>
                <a:gd name="connsiteY4" fmla="*/ 106389 h 282844"/>
                <a:gd name="connsiteX5" fmla="*/ 1197245 w 1595115"/>
                <a:gd name="connsiteY5" fmla="*/ 96864 h 282844"/>
                <a:gd name="connsiteX6" fmla="*/ 1096506 w 1595115"/>
                <a:gd name="connsiteY6" fmla="*/ 104614 h 282844"/>
                <a:gd name="connsiteX7" fmla="*/ 1015140 w 1595115"/>
                <a:gd name="connsiteY7" fmla="*/ 116237 h 282844"/>
                <a:gd name="connsiteX8" fmla="*/ 918275 w 1595115"/>
                <a:gd name="connsiteY8" fmla="*/ 135610 h 282844"/>
                <a:gd name="connsiteX9" fmla="*/ 829160 w 1595115"/>
                <a:gd name="connsiteY9" fmla="*/ 139485 h 282844"/>
                <a:gd name="connsiteX10" fmla="*/ 782665 w 1595115"/>
                <a:gd name="connsiteY10" fmla="*/ 158858 h 282844"/>
                <a:gd name="connsiteX11" fmla="*/ 712923 w 1595115"/>
                <a:gd name="connsiteY11" fmla="*/ 174356 h 282844"/>
                <a:gd name="connsiteX12" fmla="*/ 619933 w 1595115"/>
                <a:gd name="connsiteY12" fmla="*/ 189854 h 282844"/>
                <a:gd name="connsiteX13" fmla="*/ 530818 w 1595115"/>
                <a:gd name="connsiteY13" fmla="*/ 213102 h 282844"/>
                <a:gd name="connsiteX14" fmla="*/ 468824 w 1595115"/>
                <a:gd name="connsiteY14" fmla="*/ 220851 h 282844"/>
                <a:gd name="connsiteX15" fmla="*/ 317716 w 1595115"/>
                <a:gd name="connsiteY15" fmla="*/ 228600 h 282844"/>
                <a:gd name="connsiteX16" fmla="*/ 244099 w 1595115"/>
                <a:gd name="connsiteY16" fmla="*/ 271220 h 282844"/>
                <a:gd name="connsiteX17" fmla="*/ 189855 w 1595115"/>
                <a:gd name="connsiteY17" fmla="*/ 278970 h 282844"/>
                <a:gd name="connsiteX18" fmla="*/ 100740 w 1595115"/>
                <a:gd name="connsiteY18" fmla="*/ 275095 h 282844"/>
                <a:gd name="connsiteX19" fmla="*/ 100740 w 1595115"/>
                <a:gd name="connsiteY19" fmla="*/ 275095 h 282844"/>
                <a:gd name="connsiteX20" fmla="*/ 61994 w 1595115"/>
                <a:gd name="connsiteY20" fmla="*/ 271221 h 282844"/>
                <a:gd name="connsiteX21" fmla="*/ 0 w 1595115"/>
                <a:gd name="connsiteY21" fmla="*/ 282844 h 282844"/>
                <a:gd name="connsiteX22" fmla="*/ 131736 w 1595115"/>
                <a:gd name="connsiteY22" fmla="*/ 205353 h 282844"/>
                <a:gd name="connsiteX23" fmla="*/ 224726 w 1595115"/>
                <a:gd name="connsiteY23" fmla="*/ 178231 h 282844"/>
                <a:gd name="connsiteX24" fmla="*/ 360336 w 1595115"/>
                <a:gd name="connsiteY24" fmla="*/ 139485 h 282844"/>
                <a:gd name="connsiteX25" fmla="*/ 488197 w 1595115"/>
                <a:gd name="connsiteY25" fmla="*/ 127861 h 282844"/>
                <a:gd name="connsiteX26" fmla="*/ 600560 w 1595115"/>
                <a:gd name="connsiteY26" fmla="*/ 85241 h 282844"/>
                <a:gd name="connsiteX27" fmla="*/ 798163 w 1595115"/>
                <a:gd name="connsiteY27" fmla="*/ 50370 h 282844"/>
                <a:gd name="connsiteX28" fmla="*/ 988018 w 1595115"/>
                <a:gd name="connsiteY28" fmla="*/ 30997 h 282844"/>
                <a:gd name="connsiteX29" fmla="*/ 1197245 w 1595115"/>
                <a:gd name="connsiteY29" fmla="*/ 19373 h 282844"/>
                <a:gd name="connsiteX30" fmla="*/ 1348353 w 1595115"/>
                <a:gd name="connsiteY30" fmla="*/ 0 h 282844"/>
                <a:gd name="connsiteX31" fmla="*/ 1437468 w 1595115"/>
                <a:gd name="connsiteY31" fmla="*/ 0 h 282844"/>
                <a:gd name="connsiteX32" fmla="*/ 1518835 w 1595115"/>
                <a:gd name="connsiteY32" fmla="*/ 38746 h 282844"/>
                <a:gd name="connsiteX33" fmla="*/ 1575501 w 1595115"/>
                <a:gd name="connsiteY33" fmla="*/ 48270 h 282844"/>
                <a:gd name="connsiteX34" fmla="*/ 1595115 w 1595115"/>
                <a:gd name="connsiteY34" fmla="*/ 66937 h 282844"/>
                <a:gd name="connsiteX35" fmla="*/ 1592451 w 1595115"/>
                <a:gd name="connsiteY35" fmla="*/ 92990 h 282844"/>
                <a:gd name="connsiteX0" fmla="*/ 1592451 w 1595115"/>
                <a:gd name="connsiteY0" fmla="*/ 92990 h 282844"/>
                <a:gd name="connsiteX1" fmla="*/ 1458617 w 1595115"/>
                <a:gd name="connsiteY1" fmla="*/ 125803 h 282844"/>
                <a:gd name="connsiteX2" fmla="*/ 1340846 w 1595115"/>
                <a:gd name="connsiteY2" fmla="*/ 150220 h 282844"/>
                <a:gd name="connsiteX3" fmla="*/ 1314692 w 1595115"/>
                <a:gd name="connsiteY3" fmla="*/ 118618 h 282844"/>
                <a:gd name="connsiteX4" fmla="*/ 1263718 w 1595115"/>
                <a:gd name="connsiteY4" fmla="*/ 106389 h 282844"/>
                <a:gd name="connsiteX5" fmla="*/ 1197245 w 1595115"/>
                <a:gd name="connsiteY5" fmla="*/ 96864 h 282844"/>
                <a:gd name="connsiteX6" fmla="*/ 1096506 w 1595115"/>
                <a:gd name="connsiteY6" fmla="*/ 104614 h 282844"/>
                <a:gd name="connsiteX7" fmla="*/ 1015140 w 1595115"/>
                <a:gd name="connsiteY7" fmla="*/ 116237 h 282844"/>
                <a:gd name="connsiteX8" fmla="*/ 918275 w 1595115"/>
                <a:gd name="connsiteY8" fmla="*/ 135610 h 282844"/>
                <a:gd name="connsiteX9" fmla="*/ 829160 w 1595115"/>
                <a:gd name="connsiteY9" fmla="*/ 139485 h 282844"/>
                <a:gd name="connsiteX10" fmla="*/ 782665 w 1595115"/>
                <a:gd name="connsiteY10" fmla="*/ 158858 h 282844"/>
                <a:gd name="connsiteX11" fmla="*/ 712923 w 1595115"/>
                <a:gd name="connsiteY11" fmla="*/ 174356 h 282844"/>
                <a:gd name="connsiteX12" fmla="*/ 619933 w 1595115"/>
                <a:gd name="connsiteY12" fmla="*/ 189854 h 282844"/>
                <a:gd name="connsiteX13" fmla="*/ 530818 w 1595115"/>
                <a:gd name="connsiteY13" fmla="*/ 213102 h 282844"/>
                <a:gd name="connsiteX14" fmla="*/ 468824 w 1595115"/>
                <a:gd name="connsiteY14" fmla="*/ 220851 h 282844"/>
                <a:gd name="connsiteX15" fmla="*/ 317716 w 1595115"/>
                <a:gd name="connsiteY15" fmla="*/ 228600 h 282844"/>
                <a:gd name="connsiteX16" fmla="*/ 244099 w 1595115"/>
                <a:gd name="connsiteY16" fmla="*/ 271220 h 282844"/>
                <a:gd name="connsiteX17" fmla="*/ 189855 w 1595115"/>
                <a:gd name="connsiteY17" fmla="*/ 278970 h 282844"/>
                <a:gd name="connsiteX18" fmla="*/ 100740 w 1595115"/>
                <a:gd name="connsiteY18" fmla="*/ 275095 h 282844"/>
                <a:gd name="connsiteX19" fmla="*/ 100740 w 1595115"/>
                <a:gd name="connsiteY19" fmla="*/ 275095 h 282844"/>
                <a:gd name="connsiteX20" fmla="*/ 61994 w 1595115"/>
                <a:gd name="connsiteY20" fmla="*/ 271221 h 282844"/>
                <a:gd name="connsiteX21" fmla="*/ 0 w 1595115"/>
                <a:gd name="connsiteY21" fmla="*/ 282844 h 282844"/>
                <a:gd name="connsiteX22" fmla="*/ 131736 w 1595115"/>
                <a:gd name="connsiteY22" fmla="*/ 205353 h 282844"/>
                <a:gd name="connsiteX23" fmla="*/ 224726 w 1595115"/>
                <a:gd name="connsiteY23" fmla="*/ 178231 h 282844"/>
                <a:gd name="connsiteX24" fmla="*/ 360336 w 1595115"/>
                <a:gd name="connsiteY24" fmla="*/ 139485 h 282844"/>
                <a:gd name="connsiteX25" fmla="*/ 488197 w 1595115"/>
                <a:gd name="connsiteY25" fmla="*/ 127861 h 282844"/>
                <a:gd name="connsiteX26" fmla="*/ 600560 w 1595115"/>
                <a:gd name="connsiteY26" fmla="*/ 85241 h 282844"/>
                <a:gd name="connsiteX27" fmla="*/ 798163 w 1595115"/>
                <a:gd name="connsiteY27" fmla="*/ 50370 h 282844"/>
                <a:gd name="connsiteX28" fmla="*/ 988018 w 1595115"/>
                <a:gd name="connsiteY28" fmla="*/ 30997 h 282844"/>
                <a:gd name="connsiteX29" fmla="*/ 1197245 w 1595115"/>
                <a:gd name="connsiteY29" fmla="*/ 19373 h 282844"/>
                <a:gd name="connsiteX30" fmla="*/ 1348353 w 1595115"/>
                <a:gd name="connsiteY30" fmla="*/ 0 h 282844"/>
                <a:gd name="connsiteX31" fmla="*/ 1437468 w 1595115"/>
                <a:gd name="connsiteY31" fmla="*/ 0 h 282844"/>
                <a:gd name="connsiteX32" fmla="*/ 1518835 w 1595115"/>
                <a:gd name="connsiteY32" fmla="*/ 38746 h 282844"/>
                <a:gd name="connsiteX33" fmla="*/ 1575501 w 1595115"/>
                <a:gd name="connsiteY33" fmla="*/ 48270 h 282844"/>
                <a:gd name="connsiteX34" fmla="*/ 1595115 w 1595115"/>
                <a:gd name="connsiteY34" fmla="*/ 66937 h 282844"/>
                <a:gd name="connsiteX35" fmla="*/ 1592451 w 1595115"/>
                <a:gd name="connsiteY35" fmla="*/ 92990 h 28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595115" h="282844">
                  <a:moveTo>
                    <a:pt x="1592451" y="92990"/>
                  </a:moveTo>
                  <a:lnTo>
                    <a:pt x="1458617" y="125803"/>
                  </a:lnTo>
                  <a:lnTo>
                    <a:pt x="1340846" y="150220"/>
                  </a:lnTo>
                  <a:lnTo>
                    <a:pt x="1314692" y="118618"/>
                  </a:lnTo>
                  <a:lnTo>
                    <a:pt x="1263718" y="106389"/>
                  </a:lnTo>
                  <a:lnTo>
                    <a:pt x="1197245" y="96864"/>
                  </a:lnTo>
                  <a:lnTo>
                    <a:pt x="1096506" y="104614"/>
                  </a:lnTo>
                  <a:lnTo>
                    <a:pt x="1015140" y="116237"/>
                  </a:lnTo>
                  <a:lnTo>
                    <a:pt x="918275" y="135610"/>
                  </a:lnTo>
                  <a:lnTo>
                    <a:pt x="829160" y="139485"/>
                  </a:lnTo>
                  <a:lnTo>
                    <a:pt x="782665" y="158858"/>
                  </a:lnTo>
                  <a:lnTo>
                    <a:pt x="712923" y="174356"/>
                  </a:lnTo>
                  <a:lnTo>
                    <a:pt x="619933" y="189854"/>
                  </a:lnTo>
                  <a:lnTo>
                    <a:pt x="530818" y="213102"/>
                  </a:lnTo>
                  <a:lnTo>
                    <a:pt x="468824" y="220851"/>
                  </a:lnTo>
                  <a:lnTo>
                    <a:pt x="317716" y="228600"/>
                  </a:lnTo>
                  <a:lnTo>
                    <a:pt x="244099" y="271220"/>
                  </a:lnTo>
                  <a:lnTo>
                    <a:pt x="189855" y="278970"/>
                  </a:lnTo>
                  <a:lnTo>
                    <a:pt x="100740" y="275095"/>
                  </a:lnTo>
                  <a:lnTo>
                    <a:pt x="100740" y="275095"/>
                  </a:lnTo>
                  <a:lnTo>
                    <a:pt x="61994" y="271221"/>
                  </a:lnTo>
                  <a:lnTo>
                    <a:pt x="0" y="282844"/>
                  </a:lnTo>
                  <a:lnTo>
                    <a:pt x="131736" y="205353"/>
                  </a:lnTo>
                  <a:lnTo>
                    <a:pt x="224726" y="178231"/>
                  </a:lnTo>
                  <a:lnTo>
                    <a:pt x="360336" y="139485"/>
                  </a:lnTo>
                  <a:lnTo>
                    <a:pt x="488197" y="127861"/>
                  </a:lnTo>
                  <a:lnTo>
                    <a:pt x="600560" y="85241"/>
                  </a:lnTo>
                  <a:lnTo>
                    <a:pt x="798163" y="50370"/>
                  </a:lnTo>
                  <a:lnTo>
                    <a:pt x="988018" y="30997"/>
                  </a:lnTo>
                  <a:lnTo>
                    <a:pt x="1197245" y="19373"/>
                  </a:lnTo>
                  <a:lnTo>
                    <a:pt x="1348353" y="0"/>
                  </a:lnTo>
                  <a:lnTo>
                    <a:pt x="1437468" y="0"/>
                  </a:lnTo>
                  <a:lnTo>
                    <a:pt x="1518835" y="38746"/>
                  </a:lnTo>
                  <a:lnTo>
                    <a:pt x="1575501" y="48270"/>
                  </a:lnTo>
                  <a:lnTo>
                    <a:pt x="1595115" y="66937"/>
                  </a:lnTo>
                  <a:cubicBezTo>
                    <a:pt x="1595115" y="79852"/>
                    <a:pt x="1592451" y="80075"/>
                    <a:pt x="1592451" y="92990"/>
                  </a:cubicBezTo>
                  <a:close/>
                </a:path>
              </a:pathLst>
            </a:custGeom>
            <a:solidFill>
              <a:srgbClr val="00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158" name="Freeform 157"/>
            <p:cNvSpPr/>
            <p:nvPr/>
          </p:nvSpPr>
          <p:spPr>
            <a:xfrm>
              <a:off x="306388" y="4383088"/>
              <a:ext cx="7019925" cy="2251075"/>
            </a:xfrm>
            <a:custGeom>
              <a:avLst/>
              <a:gdLst>
                <a:gd name="connsiteX0" fmla="*/ 4730858 w 5773119"/>
                <a:gd name="connsiteY0" fmla="*/ 3875 h 1960536"/>
                <a:gd name="connsiteX1" fmla="*/ 4680489 w 5773119"/>
                <a:gd name="connsiteY1" fmla="*/ 0 h 1960536"/>
                <a:gd name="connsiteX2" fmla="*/ 4610746 w 5773119"/>
                <a:gd name="connsiteY2" fmla="*/ 11624 h 1960536"/>
                <a:gd name="connsiteX3" fmla="*/ 4544878 w 5773119"/>
                <a:gd name="connsiteY3" fmla="*/ 23247 h 1960536"/>
                <a:gd name="connsiteX4" fmla="*/ 4436390 w 5773119"/>
                <a:gd name="connsiteY4" fmla="*/ 34871 h 1960536"/>
                <a:gd name="connsiteX5" fmla="*/ 4386021 w 5773119"/>
                <a:gd name="connsiteY5" fmla="*/ 30997 h 1960536"/>
                <a:gd name="connsiteX6" fmla="*/ 4362773 w 5773119"/>
                <a:gd name="connsiteY6" fmla="*/ 50370 h 1960536"/>
                <a:gd name="connsiteX7" fmla="*/ 4269783 w 5773119"/>
                <a:gd name="connsiteY7" fmla="*/ 81366 h 1960536"/>
                <a:gd name="connsiteX8" fmla="*/ 4227163 w 5773119"/>
                <a:gd name="connsiteY8" fmla="*/ 81366 h 1960536"/>
                <a:gd name="connsiteX9" fmla="*/ 4172919 w 5773119"/>
                <a:gd name="connsiteY9" fmla="*/ 89115 h 1960536"/>
                <a:gd name="connsiteX10" fmla="*/ 4091553 w 5773119"/>
                <a:gd name="connsiteY10" fmla="*/ 120112 h 1960536"/>
                <a:gd name="connsiteX11" fmla="*/ 4033434 w 5773119"/>
                <a:gd name="connsiteY11" fmla="*/ 120112 h 1960536"/>
                <a:gd name="connsiteX12" fmla="*/ 4006312 w 5773119"/>
                <a:gd name="connsiteY12" fmla="*/ 120112 h 1960536"/>
                <a:gd name="connsiteX13" fmla="*/ 3932695 w 5773119"/>
                <a:gd name="connsiteY13" fmla="*/ 151109 h 1960536"/>
                <a:gd name="connsiteX14" fmla="*/ 3862953 w 5773119"/>
                <a:gd name="connsiteY14" fmla="*/ 193729 h 1960536"/>
                <a:gd name="connsiteX15" fmla="*/ 3808709 w 5773119"/>
                <a:gd name="connsiteY15" fmla="*/ 213102 h 1960536"/>
                <a:gd name="connsiteX16" fmla="*/ 3688597 w 5773119"/>
                <a:gd name="connsiteY16" fmla="*/ 236349 h 1960536"/>
                <a:gd name="connsiteX17" fmla="*/ 3661475 w 5773119"/>
                <a:gd name="connsiteY17" fmla="*/ 275095 h 1960536"/>
                <a:gd name="connsiteX18" fmla="*/ 3587858 w 5773119"/>
                <a:gd name="connsiteY18" fmla="*/ 371959 h 1960536"/>
                <a:gd name="connsiteX19" fmla="*/ 3572360 w 5773119"/>
                <a:gd name="connsiteY19" fmla="*/ 430078 h 1960536"/>
                <a:gd name="connsiteX20" fmla="*/ 4343400 w 5773119"/>
                <a:gd name="connsiteY20" fmla="*/ 189854 h 1960536"/>
                <a:gd name="connsiteX21" fmla="*/ 3479370 w 5773119"/>
                <a:gd name="connsiteY21" fmla="*/ 550190 h 1960536"/>
                <a:gd name="connsiteX22" fmla="*/ 3421251 w 5773119"/>
                <a:gd name="connsiteY22" fmla="*/ 585061 h 1960536"/>
                <a:gd name="connsiteX23" fmla="*/ 3320512 w 5773119"/>
                <a:gd name="connsiteY23" fmla="*/ 631556 h 1960536"/>
                <a:gd name="connsiteX24" fmla="*/ 3219773 w 5773119"/>
                <a:gd name="connsiteY24" fmla="*/ 670302 h 1960536"/>
                <a:gd name="connsiteX25" fmla="*/ 3006672 w 5773119"/>
                <a:gd name="connsiteY25" fmla="*/ 755542 h 1960536"/>
                <a:gd name="connsiteX26" fmla="*/ 2890434 w 5773119"/>
                <a:gd name="connsiteY26" fmla="*/ 790414 h 1960536"/>
                <a:gd name="connsiteX27" fmla="*/ 2727702 w 5773119"/>
                <a:gd name="connsiteY27" fmla="*/ 833034 h 1960536"/>
                <a:gd name="connsiteX28" fmla="*/ 2599841 w 5773119"/>
                <a:gd name="connsiteY28" fmla="*/ 867905 h 1960536"/>
                <a:gd name="connsiteX29" fmla="*/ 2448733 w 5773119"/>
                <a:gd name="connsiteY29" fmla="*/ 918275 h 1960536"/>
                <a:gd name="connsiteX30" fmla="*/ 2320872 w 5773119"/>
                <a:gd name="connsiteY30" fmla="*/ 976393 h 1960536"/>
                <a:gd name="connsiteX31" fmla="*/ 2247255 w 5773119"/>
                <a:gd name="connsiteY31" fmla="*/ 1011264 h 1960536"/>
                <a:gd name="connsiteX32" fmla="*/ 2181387 w 5773119"/>
                <a:gd name="connsiteY32" fmla="*/ 1081007 h 1960536"/>
                <a:gd name="connsiteX33" fmla="*/ 2162014 w 5773119"/>
                <a:gd name="connsiteY33" fmla="*/ 1108129 h 1960536"/>
                <a:gd name="connsiteX34" fmla="*/ 2127143 w 5773119"/>
                <a:gd name="connsiteY34" fmla="*/ 1135251 h 1960536"/>
                <a:gd name="connsiteX35" fmla="*/ 2065150 w 5773119"/>
                <a:gd name="connsiteY35" fmla="*/ 1162373 h 1960536"/>
                <a:gd name="connsiteX36" fmla="*/ 1987658 w 5773119"/>
                <a:gd name="connsiteY36" fmla="*/ 1181746 h 1960536"/>
                <a:gd name="connsiteX37" fmla="*/ 1917916 w 5773119"/>
                <a:gd name="connsiteY37" fmla="*/ 1181746 h 1960536"/>
                <a:gd name="connsiteX38" fmla="*/ 1840424 w 5773119"/>
                <a:gd name="connsiteY38" fmla="*/ 1185620 h 1960536"/>
                <a:gd name="connsiteX39" fmla="*/ 1778431 w 5773119"/>
                <a:gd name="connsiteY39" fmla="*/ 1197244 h 1960536"/>
                <a:gd name="connsiteX40" fmla="*/ 1588577 w 5773119"/>
                <a:gd name="connsiteY40" fmla="*/ 1270861 h 1960536"/>
                <a:gd name="connsiteX41" fmla="*/ 1297983 w 5773119"/>
                <a:gd name="connsiteY41" fmla="*/ 1375475 h 1960536"/>
                <a:gd name="connsiteX42" fmla="*/ 1092631 w 5773119"/>
                <a:gd name="connsiteY42" fmla="*/ 1305732 h 1960536"/>
                <a:gd name="connsiteX43" fmla="*/ 1007390 w 5773119"/>
                <a:gd name="connsiteY43" fmla="*/ 1274736 h 1960536"/>
                <a:gd name="connsiteX44" fmla="*/ 879529 w 5773119"/>
                <a:gd name="connsiteY44" fmla="*/ 1220492 h 1960536"/>
                <a:gd name="connsiteX45" fmla="*/ 740044 w 5773119"/>
                <a:gd name="connsiteY45" fmla="*/ 1166247 h 1960536"/>
                <a:gd name="connsiteX46" fmla="*/ 569563 w 5773119"/>
                <a:gd name="connsiteY46" fmla="*/ 1104254 h 1960536"/>
                <a:gd name="connsiteX47" fmla="*/ 437827 w 5773119"/>
                <a:gd name="connsiteY47" fmla="*/ 1042261 h 1960536"/>
                <a:gd name="connsiteX48" fmla="*/ 216977 w 5773119"/>
                <a:gd name="connsiteY48" fmla="*/ 968644 h 1960536"/>
                <a:gd name="connsiteX49" fmla="*/ 0 w 5773119"/>
                <a:gd name="connsiteY49" fmla="*/ 867905 h 1960536"/>
                <a:gd name="connsiteX50" fmla="*/ 7750 w 5773119"/>
                <a:gd name="connsiteY50" fmla="*/ 1782305 h 1960536"/>
                <a:gd name="connsiteX51" fmla="*/ 1286360 w 5773119"/>
                <a:gd name="connsiteY51" fmla="*/ 1960536 h 1960536"/>
                <a:gd name="connsiteX52" fmla="*/ 2119394 w 5773119"/>
                <a:gd name="connsiteY52" fmla="*/ 1956661 h 1960536"/>
                <a:gd name="connsiteX53" fmla="*/ 5343041 w 5773119"/>
                <a:gd name="connsiteY53" fmla="*/ 728420 h 1960536"/>
                <a:gd name="connsiteX54" fmla="*/ 5668505 w 5773119"/>
                <a:gd name="connsiteY54" fmla="*/ 596685 h 1960536"/>
                <a:gd name="connsiteX55" fmla="*/ 5773119 w 5773119"/>
                <a:gd name="connsiteY55" fmla="*/ 96864 h 1960536"/>
                <a:gd name="connsiteX56" fmla="*/ 5722750 w 5773119"/>
                <a:gd name="connsiteY56" fmla="*/ 96864 h 1960536"/>
                <a:gd name="connsiteX57" fmla="*/ 5583265 w 5773119"/>
                <a:gd name="connsiteY57" fmla="*/ 120112 h 1960536"/>
                <a:gd name="connsiteX58" fmla="*/ 5494150 w 5773119"/>
                <a:gd name="connsiteY58" fmla="*/ 154983 h 1960536"/>
                <a:gd name="connsiteX59" fmla="*/ 5354665 w 5773119"/>
                <a:gd name="connsiteY59" fmla="*/ 178231 h 1960536"/>
                <a:gd name="connsiteX60" fmla="*/ 5211305 w 5773119"/>
                <a:gd name="connsiteY60" fmla="*/ 182105 h 1960536"/>
                <a:gd name="connsiteX61" fmla="*/ 5234553 w 5773119"/>
                <a:gd name="connsiteY61" fmla="*/ 54244 h 1960536"/>
                <a:gd name="connsiteX62" fmla="*/ 5180309 w 5773119"/>
                <a:gd name="connsiteY62" fmla="*/ 54244 h 1960536"/>
                <a:gd name="connsiteX63" fmla="*/ 4978831 w 5773119"/>
                <a:gd name="connsiteY63" fmla="*/ 92990 h 1960536"/>
                <a:gd name="connsiteX64" fmla="*/ 4792851 w 5773119"/>
                <a:gd name="connsiteY64" fmla="*/ 154983 h 1960536"/>
                <a:gd name="connsiteX65" fmla="*/ 4734733 w 5773119"/>
                <a:gd name="connsiteY65" fmla="*/ 170481 h 1960536"/>
                <a:gd name="connsiteX66" fmla="*/ 4730858 w 5773119"/>
                <a:gd name="connsiteY66" fmla="*/ 3875 h 1960536"/>
                <a:gd name="connsiteX0" fmla="*/ 4730858 w 5773119"/>
                <a:gd name="connsiteY0" fmla="*/ 3875 h 1960536"/>
                <a:gd name="connsiteX1" fmla="*/ 4680489 w 5773119"/>
                <a:gd name="connsiteY1" fmla="*/ 0 h 1960536"/>
                <a:gd name="connsiteX2" fmla="*/ 4610746 w 5773119"/>
                <a:gd name="connsiteY2" fmla="*/ 11624 h 1960536"/>
                <a:gd name="connsiteX3" fmla="*/ 4544878 w 5773119"/>
                <a:gd name="connsiteY3" fmla="*/ 23247 h 1960536"/>
                <a:gd name="connsiteX4" fmla="*/ 4436390 w 5773119"/>
                <a:gd name="connsiteY4" fmla="*/ 34871 h 1960536"/>
                <a:gd name="connsiteX5" fmla="*/ 4386021 w 5773119"/>
                <a:gd name="connsiteY5" fmla="*/ 30997 h 1960536"/>
                <a:gd name="connsiteX6" fmla="*/ 4362773 w 5773119"/>
                <a:gd name="connsiteY6" fmla="*/ 50370 h 1960536"/>
                <a:gd name="connsiteX7" fmla="*/ 4269783 w 5773119"/>
                <a:gd name="connsiteY7" fmla="*/ 81366 h 1960536"/>
                <a:gd name="connsiteX8" fmla="*/ 4227163 w 5773119"/>
                <a:gd name="connsiteY8" fmla="*/ 81366 h 1960536"/>
                <a:gd name="connsiteX9" fmla="*/ 4172919 w 5773119"/>
                <a:gd name="connsiteY9" fmla="*/ 89115 h 1960536"/>
                <a:gd name="connsiteX10" fmla="*/ 4091553 w 5773119"/>
                <a:gd name="connsiteY10" fmla="*/ 120112 h 1960536"/>
                <a:gd name="connsiteX11" fmla="*/ 4033434 w 5773119"/>
                <a:gd name="connsiteY11" fmla="*/ 120112 h 1960536"/>
                <a:gd name="connsiteX12" fmla="*/ 4006312 w 5773119"/>
                <a:gd name="connsiteY12" fmla="*/ 120112 h 1960536"/>
                <a:gd name="connsiteX13" fmla="*/ 3932695 w 5773119"/>
                <a:gd name="connsiteY13" fmla="*/ 151109 h 1960536"/>
                <a:gd name="connsiteX14" fmla="*/ 3862953 w 5773119"/>
                <a:gd name="connsiteY14" fmla="*/ 193729 h 1960536"/>
                <a:gd name="connsiteX15" fmla="*/ 3808709 w 5773119"/>
                <a:gd name="connsiteY15" fmla="*/ 213102 h 1960536"/>
                <a:gd name="connsiteX16" fmla="*/ 3688597 w 5773119"/>
                <a:gd name="connsiteY16" fmla="*/ 236349 h 1960536"/>
                <a:gd name="connsiteX17" fmla="*/ 3661475 w 5773119"/>
                <a:gd name="connsiteY17" fmla="*/ 275095 h 1960536"/>
                <a:gd name="connsiteX18" fmla="*/ 3587858 w 5773119"/>
                <a:gd name="connsiteY18" fmla="*/ 371959 h 1960536"/>
                <a:gd name="connsiteX19" fmla="*/ 3572360 w 5773119"/>
                <a:gd name="connsiteY19" fmla="*/ 430078 h 1960536"/>
                <a:gd name="connsiteX20" fmla="*/ 3479370 w 5773119"/>
                <a:gd name="connsiteY20" fmla="*/ 550190 h 1960536"/>
                <a:gd name="connsiteX21" fmla="*/ 3421251 w 5773119"/>
                <a:gd name="connsiteY21" fmla="*/ 585061 h 1960536"/>
                <a:gd name="connsiteX22" fmla="*/ 3320512 w 5773119"/>
                <a:gd name="connsiteY22" fmla="*/ 631556 h 1960536"/>
                <a:gd name="connsiteX23" fmla="*/ 3219773 w 5773119"/>
                <a:gd name="connsiteY23" fmla="*/ 670302 h 1960536"/>
                <a:gd name="connsiteX24" fmla="*/ 3006672 w 5773119"/>
                <a:gd name="connsiteY24" fmla="*/ 755542 h 1960536"/>
                <a:gd name="connsiteX25" fmla="*/ 2890434 w 5773119"/>
                <a:gd name="connsiteY25" fmla="*/ 790414 h 1960536"/>
                <a:gd name="connsiteX26" fmla="*/ 2727702 w 5773119"/>
                <a:gd name="connsiteY26" fmla="*/ 833034 h 1960536"/>
                <a:gd name="connsiteX27" fmla="*/ 2599841 w 5773119"/>
                <a:gd name="connsiteY27" fmla="*/ 867905 h 1960536"/>
                <a:gd name="connsiteX28" fmla="*/ 2448733 w 5773119"/>
                <a:gd name="connsiteY28" fmla="*/ 918275 h 1960536"/>
                <a:gd name="connsiteX29" fmla="*/ 2320872 w 5773119"/>
                <a:gd name="connsiteY29" fmla="*/ 976393 h 1960536"/>
                <a:gd name="connsiteX30" fmla="*/ 2247255 w 5773119"/>
                <a:gd name="connsiteY30" fmla="*/ 1011264 h 1960536"/>
                <a:gd name="connsiteX31" fmla="*/ 2181387 w 5773119"/>
                <a:gd name="connsiteY31" fmla="*/ 1081007 h 1960536"/>
                <a:gd name="connsiteX32" fmla="*/ 2162014 w 5773119"/>
                <a:gd name="connsiteY32" fmla="*/ 1108129 h 1960536"/>
                <a:gd name="connsiteX33" fmla="*/ 2127143 w 5773119"/>
                <a:gd name="connsiteY33" fmla="*/ 1135251 h 1960536"/>
                <a:gd name="connsiteX34" fmla="*/ 2065150 w 5773119"/>
                <a:gd name="connsiteY34" fmla="*/ 1162373 h 1960536"/>
                <a:gd name="connsiteX35" fmla="*/ 1987658 w 5773119"/>
                <a:gd name="connsiteY35" fmla="*/ 1181746 h 1960536"/>
                <a:gd name="connsiteX36" fmla="*/ 1917916 w 5773119"/>
                <a:gd name="connsiteY36" fmla="*/ 1181746 h 1960536"/>
                <a:gd name="connsiteX37" fmla="*/ 1840424 w 5773119"/>
                <a:gd name="connsiteY37" fmla="*/ 1185620 h 1960536"/>
                <a:gd name="connsiteX38" fmla="*/ 1778431 w 5773119"/>
                <a:gd name="connsiteY38" fmla="*/ 1197244 h 1960536"/>
                <a:gd name="connsiteX39" fmla="*/ 1588577 w 5773119"/>
                <a:gd name="connsiteY39" fmla="*/ 1270861 h 1960536"/>
                <a:gd name="connsiteX40" fmla="*/ 1297983 w 5773119"/>
                <a:gd name="connsiteY40" fmla="*/ 1375475 h 1960536"/>
                <a:gd name="connsiteX41" fmla="*/ 1092631 w 5773119"/>
                <a:gd name="connsiteY41" fmla="*/ 1305732 h 1960536"/>
                <a:gd name="connsiteX42" fmla="*/ 1007390 w 5773119"/>
                <a:gd name="connsiteY42" fmla="*/ 1274736 h 1960536"/>
                <a:gd name="connsiteX43" fmla="*/ 879529 w 5773119"/>
                <a:gd name="connsiteY43" fmla="*/ 1220492 h 1960536"/>
                <a:gd name="connsiteX44" fmla="*/ 740044 w 5773119"/>
                <a:gd name="connsiteY44" fmla="*/ 1166247 h 1960536"/>
                <a:gd name="connsiteX45" fmla="*/ 569563 w 5773119"/>
                <a:gd name="connsiteY45" fmla="*/ 1104254 h 1960536"/>
                <a:gd name="connsiteX46" fmla="*/ 437827 w 5773119"/>
                <a:gd name="connsiteY46" fmla="*/ 1042261 h 1960536"/>
                <a:gd name="connsiteX47" fmla="*/ 216977 w 5773119"/>
                <a:gd name="connsiteY47" fmla="*/ 968644 h 1960536"/>
                <a:gd name="connsiteX48" fmla="*/ 0 w 5773119"/>
                <a:gd name="connsiteY48" fmla="*/ 867905 h 1960536"/>
                <a:gd name="connsiteX49" fmla="*/ 7750 w 5773119"/>
                <a:gd name="connsiteY49" fmla="*/ 1782305 h 1960536"/>
                <a:gd name="connsiteX50" fmla="*/ 1286360 w 5773119"/>
                <a:gd name="connsiteY50" fmla="*/ 1960536 h 1960536"/>
                <a:gd name="connsiteX51" fmla="*/ 2119394 w 5773119"/>
                <a:gd name="connsiteY51" fmla="*/ 1956661 h 1960536"/>
                <a:gd name="connsiteX52" fmla="*/ 5343041 w 5773119"/>
                <a:gd name="connsiteY52" fmla="*/ 728420 h 1960536"/>
                <a:gd name="connsiteX53" fmla="*/ 5668505 w 5773119"/>
                <a:gd name="connsiteY53" fmla="*/ 596685 h 1960536"/>
                <a:gd name="connsiteX54" fmla="*/ 5773119 w 5773119"/>
                <a:gd name="connsiteY54" fmla="*/ 96864 h 1960536"/>
                <a:gd name="connsiteX55" fmla="*/ 5722750 w 5773119"/>
                <a:gd name="connsiteY55" fmla="*/ 96864 h 1960536"/>
                <a:gd name="connsiteX56" fmla="*/ 5583265 w 5773119"/>
                <a:gd name="connsiteY56" fmla="*/ 120112 h 1960536"/>
                <a:gd name="connsiteX57" fmla="*/ 5494150 w 5773119"/>
                <a:gd name="connsiteY57" fmla="*/ 154983 h 1960536"/>
                <a:gd name="connsiteX58" fmla="*/ 5354665 w 5773119"/>
                <a:gd name="connsiteY58" fmla="*/ 178231 h 1960536"/>
                <a:gd name="connsiteX59" fmla="*/ 5211305 w 5773119"/>
                <a:gd name="connsiteY59" fmla="*/ 182105 h 1960536"/>
                <a:gd name="connsiteX60" fmla="*/ 5234553 w 5773119"/>
                <a:gd name="connsiteY60" fmla="*/ 54244 h 1960536"/>
                <a:gd name="connsiteX61" fmla="*/ 5180309 w 5773119"/>
                <a:gd name="connsiteY61" fmla="*/ 54244 h 1960536"/>
                <a:gd name="connsiteX62" fmla="*/ 4978831 w 5773119"/>
                <a:gd name="connsiteY62" fmla="*/ 92990 h 1960536"/>
                <a:gd name="connsiteX63" fmla="*/ 4792851 w 5773119"/>
                <a:gd name="connsiteY63" fmla="*/ 154983 h 1960536"/>
                <a:gd name="connsiteX64" fmla="*/ 4734733 w 5773119"/>
                <a:gd name="connsiteY64" fmla="*/ 170481 h 1960536"/>
                <a:gd name="connsiteX65" fmla="*/ 4730858 w 5773119"/>
                <a:gd name="connsiteY65" fmla="*/ 3875 h 1960536"/>
                <a:gd name="connsiteX0" fmla="*/ 4730858 w 5773119"/>
                <a:gd name="connsiteY0" fmla="*/ 3875 h 1960536"/>
                <a:gd name="connsiteX1" fmla="*/ 4680489 w 5773119"/>
                <a:gd name="connsiteY1" fmla="*/ 0 h 1960536"/>
                <a:gd name="connsiteX2" fmla="*/ 4610746 w 5773119"/>
                <a:gd name="connsiteY2" fmla="*/ 11624 h 1960536"/>
                <a:gd name="connsiteX3" fmla="*/ 4544878 w 5773119"/>
                <a:gd name="connsiteY3" fmla="*/ 23247 h 1960536"/>
                <a:gd name="connsiteX4" fmla="*/ 4436390 w 5773119"/>
                <a:gd name="connsiteY4" fmla="*/ 34871 h 1960536"/>
                <a:gd name="connsiteX5" fmla="*/ 4386021 w 5773119"/>
                <a:gd name="connsiteY5" fmla="*/ 30997 h 1960536"/>
                <a:gd name="connsiteX6" fmla="*/ 4362773 w 5773119"/>
                <a:gd name="connsiteY6" fmla="*/ 50370 h 1960536"/>
                <a:gd name="connsiteX7" fmla="*/ 4269783 w 5773119"/>
                <a:gd name="connsiteY7" fmla="*/ 81366 h 1960536"/>
                <a:gd name="connsiteX8" fmla="*/ 4227163 w 5773119"/>
                <a:gd name="connsiteY8" fmla="*/ 81366 h 1960536"/>
                <a:gd name="connsiteX9" fmla="*/ 4172919 w 5773119"/>
                <a:gd name="connsiteY9" fmla="*/ 89115 h 1960536"/>
                <a:gd name="connsiteX10" fmla="*/ 4091553 w 5773119"/>
                <a:gd name="connsiteY10" fmla="*/ 120112 h 1960536"/>
                <a:gd name="connsiteX11" fmla="*/ 4033434 w 5773119"/>
                <a:gd name="connsiteY11" fmla="*/ 120112 h 1960536"/>
                <a:gd name="connsiteX12" fmla="*/ 4006312 w 5773119"/>
                <a:gd name="connsiteY12" fmla="*/ 120112 h 1960536"/>
                <a:gd name="connsiteX13" fmla="*/ 3932695 w 5773119"/>
                <a:gd name="connsiteY13" fmla="*/ 151109 h 1960536"/>
                <a:gd name="connsiteX14" fmla="*/ 3862953 w 5773119"/>
                <a:gd name="connsiteY14" fmla="*/ 193729 h 1960536"/>
                <a:gd name="connsiteX15" fmla="*/ 3808709 w 5773119"/>
                <a:gd name="connsiteY15" fmla="*/ 213102 h 1960536"/>
                <a:gd name="connsiteX16" fmla="*/ 3688597 w 5773119"/>
                <a:gd name="connsiteY16" fmla="*/ 236349 h 1960536"/>
                <a:gd name="connsiteX17" fmla="*/ 3661475 w 5773119"/>
                <a:gd name="connsiteY17" fmla="*/ 275095 h 1960536"/>
                <a:gd name="connsiteX18" fmla="*/ 3611712 w 5773119"/>
                <a:gd name="connsiteY18" fmla="*/ 379910 h 1960536"/>
                <a:gd name="connsiteX19" fmla="*/ 3572360 w 5773119"/>
                <a:gd name="connsiteY19" fmla="*/ 430078 h 1960536"/>
                <a:gd name="connsiteX20" fmla="*/ 3479370 w 5773119"/>
                <a:gd name="connsiteY20" fmla="*/ 550190 h 1960536"/>
                <a:gd name="connsiteX21" fmla="*/ 3421251 w 5773119"/>
                <a:gd name="connsiteY21" fmla="*/ 585061 h 1960536"/>
                <a:gd name="connsiteX22" fmla="*/ 3320512 w 5773119"/>
                <a:gd name="connsiteY22" fmla="*/ 631556 h 1960536"/>
                <a:gd name="connsiteX23" fmla="*/ 3219773 w 5773119"/>
                <a:gd name="connsiteY23" fmla="*/ 670302 h 1960536"/>
                <a:gd name="connsiteX24" fmla="*/ 3006672 w 5773119"/>
                <a:gd name="connsiteY24" fmla="*/ 755542 h 1960536"/>
                <a:gd name="connsiteX25" fmla="*/ 2890434 w 5773119"/>
                <a:gd name="connsiteY25" fmla="*/ 790414 h 1960536"/>
                <a:gd name="connsiteX26" fmla="*/ 2727702 w 5773119"/>
                <a:gd name="connsiteY26" fmla="*/ 833034 h 1960536"/>
                <a:gd name="connsiteX27" fmla="*/ 2599841 w 5773119"/>
                <a:gd name="connsiteY27" fmla="*/ 867905 h 1960536"/>
                <a:gd name="connsiteX28" fmla="*/ 2448733 w 5773119"/>
                <a:gd name="connsiteY28" fmla="*/ 918275 h 1960536"/>
                <a:gd name="connsiteX29" fmla="*/ 2320872 w 5773119"/>
                <a:gd name="connsiteY29" fmla="*/ 976393 h 1960536"/>
                <a:gd name="connsiteX30" fmla="*/ 2247255 w 5773119"/>
                <a:gd name="connsiteY30" fmla="*/ 1011264 h 1960536"/>
                <a:gd name="connsiteX31" fmla="*/ 2181387 w 5773119"/>
                <a:gd name="connsiteY31" fmla="*/ 1081007 h 1960536"/>
                <a:gd name="connsiteX32" fmla="*/ 2162014 w 5773119"/>
                <a:gd name="connsiteY32" fmla="*/ 1108129 h 1960536"/>
                <a:gd name="connsiteX33" fmla="*/ 2127143 w 5773119"/>
                <a:gd name="connsiteY33" fmla="*/ 1135251 h 1960536"/>
                <a:gd name="connsiteX34" fmla="*/ 2065150 w 5773119"/>
                <a:gd name="connsiteY34" fmla="*/ 1162373 h 1960536"/>
                <a:gd name="connsiteX35" fmla="*/ 1987658 w 5773119"/>
                <a:gd name="connsiteY35" fmla="*/ 1181746 h 1960536"/>
                <a:gd name="connsiteX36" fmla="*/ 1917916 w 5773119"/>
                <a:gd name="connsiteY36" fmla="*/ 1181746 h 1960536"/>
                <a:gd name="connsiteX37" fmla="*/ 1840424 w 5773119"/>
                <a:gd name="connsiteY37" fmla="*/ 1185620 h 1960536"/>
                <a:gd name="connsiteX38" fmla="*/ 1778431 w 5773119"/>
                <a:gd name="connsiteY38" fmla="*/ 1197244 h 1960536"/>
                <a:gd name="connsiteX39" fmla="*/ 1588577 w 5773119"/>
                <a:gd name="connsiteY39" fmla="*/ 1270861 h 1960536"/>
                <a:gd name="connsiteX40" fmla="*/ 1297983 w 5773119"/>
                <a:gd name="connsiteY40" fmla="*/ 1375475 h 1960536"/>
                <a:gd name="connsiteX41" fmla="*/ 1092631 w 5773119"/>
                <a:gd name="connsiteY41" fmla="*/ 1305732 h 1960536"/>
                <a:gd name="connsiteX42" fmla="*/ 1007390 w 5773119"/>
                <a:gd name="connsiteY42" fmla="*/ 1274736 h 1960536"/>
                <a:gd name="connsiteX43" fmla="*/ 879529 w 5773119"/>
                <a:gd name="connsiteY43" fmla="*/ 1220492 h 1960536"/>
                <a:gd name="connsiteX44" fmla="*/ 740044 w 5773119"/>
                <a:gd name="connsiteY44" fmla="*/ 1166247 h 1960536"/>
                <a:gd name="connsiteX45" fmla="*/ 569563 w 5773119"/>
                <a:gd name="connsiteY45" fmla="*/ 1104254 h 1960536"/>
                <a:gd name="connsiteX46" fmla="*/ 437827 w 5773119"/>
                <a:gd name="connsiteY46" fmla="*/ 1042261 h 1960536"/>
                <a:gd name="connsiteX47" fmla="*/ 216977 w 5773119"/>
                <a:gd name="connsiteY47" fmla="*/ 968644 h 1960536"/>
                <a:gd name="connsiteX48" fmla="*/ 0 w 5773119"/>
                <a:gd name="connsiteY48" fmla="*/ 867905 h 1960536"/>
                <a:gd name="connsiteX49" fmla="*/ 7750 w 5773119"/>
                <a:gd name="connsiteY49" fmla="*/ 1782305 h 1960536"/>
                <a:gd name="connsiteX50" fmla="*/ 1286360 w 5773119"/>
                <a:gd name="connsiteY50" fmla="*/ 1960536 h 1960536"/>
                <a:gd name="connsiteX51" fmla="*/ 2119394 w 5773119"/>
                <a:gd name="connsiteY51" fmla="*/ 1956661 h 1960536"/>
                <a:gd name="connsiteX52" fmla="*/ 5343041 w 5773119"/>
                <a:gd name="connsiteY52" fmla="*/ 728420 h 1960536"/>
                <a:gd name="connsiteX53" fmla="*/ 5668505 w 5773119"/>
                <a:gd name="connsiteY53" fmla="*/ 596685 h 1960536"/>
                <a:gd name="connsiteX54" fmla="*/ 5773119 w 5773119"/>
                <a:gd name="connsiteY54" fmla="*/ 96864 h 1960536"/>
                <a:gd name="connsiteX55" fmla="*/ 5722750 w 5773119"/>
                <a:gd name="connsiteY55" fmla="*/ 96864 h 1960536"/>
                <a:gd name="connsiteX56" fmla="*/ 5583265 w 5773119"/>
                <a:gd name="connsiteY56" fmla="*/ 120112 h 1960536"/>
                <a:gd name="connsiteX57" fmla="*/ 5494150 w 5773119"/>
                <a:gd name="connsiteY57" fmla="*/ 154983 h 1960536"/>
                <a:gd name="connsiteX58" fmla="*/ 5354665 w 5773119"/>
                <a:gd name="connsiteY58" fmla="*/ 178231 h 1960536"/>
                <a:gd name="connsiteX59" fmla="*/ 5211305 w 5773119"/>
                <a:gd name="connsiteY59" fmla="*/ 182105 h 1960536"/>
                <a:gd name="connsiteX60" fmla="*/ 5234553 w 5773119"/>
                <a:gd name="connsiteY60" fmla="*/ 54244 h 1960536"/>
                <a:gd name="connsiteX61" fmla="*/ 5180309 w 5773119"/>
                <a:gd name="connsiteY61" fmla="*/ 54244 h 1960536"/>
                <a:gd name="connsiteX62" fmla="*/ 4978831 w 5773119"/>
                <a:gd name="connsiteY62" fmla="*/ 92990 h 1960536"/>
                <a:gd name="connsiteX63" fmla="*/ 4792851 w 5773119"/>
                <a:gd name="connsiteY63" fmla="*/ 154983 h 1960536"/>
                <a:gd name="connsiteX64" fmla="*/ 4734733 w 5773119"/>
                <a:gd name="connsiteY64" fmla="*/ 170481 h 1960536"/>
                <a:gd name="connsiteX65" fmla="*/ 4730858 w 5773119"/>
                <a:gd name="connsiteY65" fmla="*/ 3875 h 1960536"/>
                <a:gd name="connsiteX0" fmla="*/ 4730858 w 5773119"/>
                <a:gd name="connsiteY0" fmla="*/ 3875 h 1960536"/>
                <a:gd name="connsiteX1" fmla="*/ 4680489 w 5773119"/>
                <a:gd name="connsiteY1" fmla="*/ 0 h 1960536"/>
                <a:gd name="connsiteX2" fmla="*/ 4610746 w 5773119"/>
                <a:gd name="connsiteY2" fmla="*/ 11624 h 1960536"/>
                <a:gd name="connsiteX3" fmla="*/ 4544878 w 5773119"/>
                <a:gd name="connsiteY3" fmla="*/ 23247 h 1960536"/>
                <a:gd name="connsiteX4" fmla="*/ 4436390 w 5773119"/>
                <a:gd name="connsiteY4" fmla="*/ 34871 h 1960536"/>
                <a:gd name="connsiteX5" fmla="*/ 4386021 w 5773119"/>
                <a:gd name="connsiteY5" fmla="*/ 30997 h 1960536"/>
                <a:gd name="connsiteX6" fmla="*/ 4362773 w 5773119"/>
                <a:gd name="connsiteY6" fmla="*/ 50370 h 1960536"/>
                <a:gd name="connsiteX7" fmla="*/ 4269783 w 5773119"/>
                <a:gd name="connsiteY7" fmla="*/ 81366 h 1960536"/>
                <a:gd name="connsiteX8" fmla="*/ 4227163 w 5773119"/>
                <a:gd name="connsiteY8" fmla="*/ 81366 h 1960536"/>
                <a:gd name="connsiteX9" fmla="*/ 4172919 w 5773119"/>
                <a:gd name="connsiteY9" fmla="*/ 89115 h 1960536"/>
                <a:gd name="connsiteX10" fmla="*/ 4091553 w 5773119"/>
                <a:gd name="connsiteY10" fmla="*/ 120112 h 1960536"/>
                <a:gd name="connsiteX11" fmla="*/ 4033434 w 5773119"/>
                <a:gd name="connsiteY11" fmla="*/ 120112 h 1960536"/>
                <a:gd name="connsiteX12" fmla="*/ 4006312 w 5773119"/>
                <a:gd name="connsiteY12" fmla="*/ 120112 h 1960536"/>
                <a:gd name="connsiteX13" fmla="*/ 3932695 w 5773119"/>
                <a:gd name="connsiteY13" fmla="*/ 151109 h 1960536"/>
                <a:gd name="connsiteX14" fmla="*/ 3862953 w 5773119"/>
                <a:gd name="connsiteY14" fmla="*/ 193729 h 1960536"/>
                <a:gd name="connsiteX15" fmla="*/ 3808709 w 5773119"/>
                <a:gd name="connsiteY15" fmla="*/ 213102 h 1960536"/>
                <a:gd name="connsiteX16" fmla="*/ 3688597 w 5773119"/>
                <a:gd name="connsiteY16" fmla="*/ 236349 h 1960536"/>
                <a:gd name="connsiteX17" fmla="*/ 3733036 w 5773119"/>
                <a:gd name="connsiteY17" fmla="*/ 342681 h 1960536"/>
                <a:gd name="connsiteX18" fmla="*/ 3611712 w 5773119"/>
                <a:gd name="connsiteY18" fmla="*/ 379910 h 1960536"/>
                <a:gd name="connsiteX19" fmla="*/ 3572360 w 5773119"/>
                <a:gd name="connsiteY19" fmla="*/ 430078 h 1960536"/>
                <a:gd name="connsiteX20" fmla="*/ 3479370 w 5773119"/>
                <a:gd name="connsiteY20" fmla="*/ 550190 h 1960536"/>
                <a:gd name="connsiteX21" fmla="*/ 3421251 w 5773119"/>
                <a:gd name="connsiteY21" fmla="*/ 585061 h 1960536"/>
                <a:gd name="connsiteX22" fmla="*/ 3320512 w 5773119"/>
                <a:gd name="connsiteY22" fmla="*/ 631556 h 1960536"/>
                <a:gd name="connsiteX23" fmla="*/ 3219773 w 5773119"/>
                <a:gd name="connsiteY23" fmla="*/ 670302 h 1960536"/>
                <a:gd name="connsiteX24" fmla="*/ 3006672 w 5773119"/>
                <a:gd name="connsiteY24" fmla="*/ 755542 h 1960536"/>
                <a:gd name="connsiteX25" fmla="*/ 2890434 w 5773119"/>
                <a:gd name="connsiteY25" fmla="*/ 790414 h 1960536"/>
                <a:gd name="connsiteX26" fmla="*/ 2727702 w 5773119"/>
                <a:gd name="connsiteY26" fmla="*/ 833034 h 1960536"/>
                <a:gd name="connsiteX27" fmla="*/ 2599841 w 5773119"/>
                <a:gd name="connsiteY27" fmla="*/ 867905 h 1960536"/>
                <a:gd name="connsiteX28" fmla="*/ 2448733 w 5773119"/>
                <a:gd name="connsiteY28" fmla="*/ 918275 h 1960536"/>
                <a:gd name="connsiteX29" fmla="*/ 2320872 w 5773119"/>
                <a:gd name="connsiteY29" fmla="*/ 976393 h 1960536"/>
                <a:gd name="connsiteX30" fmla="*/ 2247255 w 5773119"/>
                <a:gd name="connsiteY30" fmla="*/ 1011264 h 1960536"/>
                <a:gd name="connsiteX31" fmla="*/ 2181387 w 5773119"/>
                <a:gd name="connsiteY31" fmla="*/ 1081007 h 1960536"/>
                <a:gd name="connsiteX32" fmla="*/ 2162014 w 5773119"/>
                <a:gd name="connsiteY32" fmla="*/ 1108129 h 1960536"/>
                <a:gd name="connsiteX33" fmla="*/ 2127143 w 5773119"/>
                <a:gd name="connsiteY33" fmla="*/ 1135251 h 1960536"/>
                <a:gd name="connsiteX34" fmla="*/ 2065150 w 5773119"/>
                <a:gd name="connsiteY34" fmla="*/ 1162373 h 1960536"/>
                <a:gd name="connsiteX35" fmla="*/ 1987658 w 5773119"/>
                <a:gd name="connsiteY35" fmla="*/ 1181746 h 1960536"/>
                <a:gd name="connsiteX36" fmla="*/ 1917916 w 5773119"/>
                <a:gd name="connsiteY36" fmla="*/ 1181746 h 1960536"/>
                <a:gd name="connsiteX37" fmla="*/ 1840424 w 5773119"/>
                <a:gd name="connsiteY37" fmla="*/ 1185620 h 1960536"/>
                <a:gd name="connsiteX38" fmla="*/ 1778431 w 5773119"/>
                <a:gd name="connsiteY38" fmla="*/ 1197244 h 1960536"/>
                <a:gd name="connsiteX39" fmla="*/ 1588577 w 5773119"/>
                <a:gd name="connsiteY39" fmla="*/ 1270861 h 1960536"/>
                <a:gd name="connsiteX40" fmla="*/ 1297983 w 5773119"/>
                <a:gd name="connsiteY40" fmla="*/ 1375475 h 1960536"/>
                <a:gd name="connsiteX41" fmla="*/ 1092631 w 5773119"/>
                <a:gd name="connsiteY41" fmla="*/ 1305732 h 1960536"/>
                <a:gd name="connsiteX42" fmla="*/ 1007390 w 5773119"/>
                <a:gd name="connsiteY42" fmla="*/ 1274736 h 1960536"/>
                <a:gd name="connsiteX43" fmla="*/ 879529 w 5773119"/>
                <a:gd name="connsiteY43" fmla="*/ 1220492 h 1960536"/>
                <a:gd name="connsiteX44" fmla="*/ 740044 w 5773119"/>
                <a:gd name="connsiteY44" fmla="*/ 1166247 h 1960536"/>
                <a:gd name="connsiteX45" fmla="*/ 569563 w 5773119"/>
                <a:gd name="connsiteY45" fmla="*/ 1104254 h 1960536"/>
                <a:gd name="connsiteX46" fmla="*/ 437827 w 5773119"/>
                <a:gd name="connsiteY46" fmla="*/ 1042261 h 1960536"/>
                <a:gd name="connsiteX47" fmla="*/ 216977 w 5773119"/>
                <a:gd name="connsiteY47" fmla="*/ 968644 h 1960536"/>
                <a:gd name="connsiteX48" fmla="*/ 0 w 5773119"/>
                <a:gd name="connsiteY48" fmla="*/ 867905 h 1960536"/>
                <a:gd name="connsiteX49" fmla="*/ 7750 w 5773119"/>
                <a:gd name="connsiteY49" fmla="*/ 1782305 h 1960536"/>
                <a:gd name="connsiteX50" fmla="*/ 1286360 w 5773119"/>
                <a:gd name="connsiteY50" fmla="*/ 1960536 h 1960536"/>
                <a:gd name="connsiteX51" fmla="*/ 2119394 w 5773119"/>
                <a:gd name="connsiteY51" fmla="*/ 1956661 h 1960536"/>
                <a:gd name="connsiteX52" fmla="*/ 5343041 w 5773119"/>
                <a:gd name="connsiteY52" fmla="*/ 728420 h 1960536"/>
                <a:gd name="connsiteX53" fmla="*/ 5668505 w 5773119"/>
                <a:gd name="connsiteY53" fmla="*/ 596685 h 1960536"/>
                <a:gd name="connsiteX54" fmla="*/ 5773119 w 5773119"/>
                <a:gd name="connsiteY54" fmla="*/ 96864 h 1960536"/>
                <a:gd name="connsiteX55" fmla="*/ 5722750 w 5773119"/>
                <a:gd name="connsiteY55" fmla="*/ 96864 h 1960536"/>
                <a:gd name="connsiteX56" fmla="*/ 5583265 w 5773119"/>
                <a:gd name="connsiteY56" fmla="*/ 120112 h 1960536"/>
                <a:gd name="connsiteX57" fmla="*/ 5494150 w 5773119"/>
                <a:gd name="connsiteY57" fmla="*/ 154983 h 1960536"/>
                <a:gd name="connsiteX58" fmla="*/ 5354665 w 5773119"/>
                <a:gd name="connsiteY58" fmla="*/ 178231 h 1960536"/>
                <a:gd name="connsiteX59" fmla="*/ 5211305 w 5773119"/>
                <a:gd name="connsiteY59" fmla="*/ 182105 h 1960536"/>
                <a:gd name="connsiteX60" fmla="*/ 5234553 w 5773119"/>
                <a:gd name="connsiteY60" fmla="*/ 54244 h 1960536"/>
                <a:gd name="connsiteX61" fmla="*/ 5180309 w 5773119"/>
                <a:gd name="connsiteY61" fmla="*/ 54244 h 1960536"/>
                <a:gd name="connsiteX62" fmla="*/ 4978831 w 5773119"/>
                <a:gd name="connsiteY62" fmla="*/ 92990 h 1960536"/>
                <a:gd name="connsiteX63" fmla="*/ 4792851 w 5773119"/>
                <a:gd name="connsiteY63" fmla="*/ 154983 h 1960536"/>
                <a:gd name="connsiteX64" fmla="*/ 4734733 w 5773119"/>
                <a:gd name="connsiteY64" fmla="*/ 170481 h 1960536"/>
                <a:gd name="connsiteX65" fmla="*/ 4730858 w 5773119"/>
                <a:gd name="connsiteY65" fmla="*/ 3875 h 1960536"/>
                <a:gd name="connsiteX0" fmla="*/ 4730858 w 5773119"/>
                <a:gd name="connsiteY0" fmla="*/ 3875 h 1960536"/>
                <a:gd name="connsiteX1" fmla="*/ 4680489 w 5773119"/>
                <a:gd name="connsiteY1" fmla="*/ 0 h 1960536"/>
                <a:gd name="connsiteX2" fmla="*/ 4610746 w 5773119"/>
                <a:gd name="connsiteY2" fmla="*/ 11624 h 1960536"/>
                <a:gd name="connsiteX3" fmla="*/ 4544878 w 5773119"/>
                <a:gd name="connsiteY3" fmla="*/ 23247 h 1960536"/>
                <a:gd name="connsiteX4" fmla="*/ 4436390 w 5773119"/>
                <a:gd name="connsiteY4" fmla="*/ 34871 h 1960536"/>
                <a:gd name="connsiteX5" fmla="*/ 4386021 w 5773119"/>
                <a:gd name="connsiteY5" fmla="*/ 30997 h 1960536"/>
                <a:gd name="connsiteX6" fmla="*/ 4362773 w 5773119"/>
                <a:gd name="connsiteY6" fmla="*/ 50370 h 1960536"/>
                <a:gd name="connsiteX7" fmla="*/ 4269783 w 5773119"/>
                <a:gd name="connsiteY7" fmla="*/ 81366 h 1960536"/>
                <a:gd name="connsiteX8" fmla="*/ 4227163 w 5773119"/>
                <a:gd name="connsiteY8" fmla="*/ 81366 h 1960536"/>
                <a:gd name="connsiteX9" fmla="*/ 4172919 w 5773119"/>
                <a:gd name="connsiteY9" fmla="*/ 89115 h 1960536"/>
                <a:gd name="connsiteX10" fmla="*/ 4091553 w 5773119"/>
                <a:gd name="connsiteY10" fmla="*/ 120112 h 1960536"/>
                <a:gd name="connsiteX11" fmla="*/ 4033434 w 5773119"/>
                <a:gd name="connsiteY11" fmla="*/ 120112 h 1960536"/>
                <a:gd name="connsiteX12" fmla="*/ 4006312 w 5773119"/>
                <a:gd name="connsiteY12" fmla="*/ 120112 h 1960536"/>
                <a:gd name="connsiteX13" fmla="*/ 3932695 w 5773119"/>
                <a:gd name="connsiteY13" fmla="*/ 151109 h 1960536"/>
                <a:gd name="connsiteX14" fmla="*/ 3862953 w 5773119"/>
                <a:gd name="connsiteY14" fmla="*/ 193729 h 1960536"/>
                <a:gd name="connsiteX15" fmla="*/ 3808709 w 5773119"/>
                <a:gd name="connsiteY15" fmla="*/ 213102 h 1960536"/>
                <a:gd name="connsiteX16" fmla="*/ 3688597 w 5773119"/>
                <a:gd name="connsiteY16" fmla="*/ 236349 h 1960536"/>
                <a:gd name="connsiteX17" fmla="*/ 3657498 w 5773119"/>
                <a:gd name="connsiteY17" fmla="*/ 358583 h 1960536"/>
                <a:gd name="connsiteX18" fmla="*/ 3611712 w 5773119"/>
                <a:gd name="connsiteY18" fmla="*/ 379910 h 1960536"/>
                <a:gd name="connsiteX19" fmla="*/ 3572360 w 5773119"/>
                <a:gd name="connsiteY19" fmla="*/ 430078 h 1960536"/>
                <a:gd name="connsiteX20" fmla="*/ 3479370 w 5773119"/>
                <a:gd name="connsiteY20" fmla="*/ 550190 h 1960536"/>
                <a:gd name="connsiteX21" fmla="*/ 3421251 w 5773119"/>
                <a:gd name="connsiteY21" fmla="*/ 585061 h 1960536"/>
                <a:gd name="connsiteX22" fmla="*/ 3320512 w 5773119"/>
                <a:gd name="connsiteY22" fmla="*/ 631556 h 1960536"/>
                <a:gd name="connsiteX23" fmla="*/ 3219773 w 5773119"/>
                <a:gd name="connsiteY23" fmla="*/ 670302 h 1960536"/>
                <a:gd name="connsiteX24" fmla="*/ 3006672 w 5773119"/>
                <a:gd name="connsiteY24" fmla="*/ 755542 h 1960536"/>
                <a:gd name="connsiteX25" fmla="*/ 2890434 w 5773119"/>
                <a:gd name="connsiteY25" fmla="*/ 790414 h 1960536"/>
                <a:gd name="connsiteX26" fmla="*/ 2727702 w 5773119"/>
                <a:gd name="connsiteY26" fmla="*/ 833034 h 1960536"/>
                <a:gd name="connsiteX27" fmla="*/ 2599841 w 5773119"/>
                <a:gd name="connsiteY27" fmla="*/ 867905 h 1960536"/>
                <a:gd name="connsiteX28" fmla="*/ 2448733 w 5773119"/>
                <a:gd name="connsiteY28" fmla="*/ 918275 h 1960536"/>
                <a:gd name="connsiteX29" fmla="*/ 2320872 w 5773119"/>
                <a:gd name="connsiteY29" fmla="*/ 976393 h 1960536"/>
                <a:gd name="connsiteX30" fmla="*/ 2247255 w 5773119"/>
                <a:gd name="connsiteY30" fmla="*/ 1011264 h 1960536"/>
                <a:gd name="connsiteX31" fmla="*/ 2181387 w 5773119"/>
                <a:gd name="connsiteY31" fmla="*/ 1081007 h 1960536"/>
                <a:gd name="connsiteX32" fmla="*/ 2162014 w 5773119"/>
                <a:gd name="connsiteY32" fmla="*/ 1108129 h 1960536"/>
                <a:gd name="connsiteX33" fmla="*/ 2127143 w 5773119"/>
                <a:gd name="connsiteY33" fmla="*/ 1135251 h 1960536"/>
                <a:gd name="connsiteX34" fmla="*/ 2065150 w 5773119"/>
                <a:gd name="connsiteY34" fmla="*/ 1162373 h 1960536"/>
                <a:gd name="connsiteX35" fmla="*/ 1987658 w 5773119"/>
                <a:gd name="connsiteY35" fmla="*/ 1181746 h 1960536"/>
                <a:gd name="connsiteX36" fmla="*/ 1917916 w 5773119"/>
                <a:gd name="connsiteY36" fmla="*/ 1181746 h 1960536"/>
                <a:gd name="connsiteX37" fmla="*/ 1840424 w 5773119"/>
                <a:gd name="connsiteY37" fmla="*/ 1185620 h 1960536"/>
                <a:gd name="connsiteX38" fmla="*/ 1778431 w 5773119"/>
                <a:gd name="connsiteY38" fmla="*/ 1197244 h 1960536"/>
                <a:gd name="connsiteX39" fmla="*/ 1588577 w 5773119"/>
                <a:gd name="connsiteY39" fmla="*/ 1270861 h 1960536"/>
                <a:gd name="connsiteX40" fmla="*/ 1297983 w 5773119"/>
                <a:gd name="connsiteY40" fmla="*/ 1375475 h 1960536"/>
                <a:gd name="connsiteX41" fmla="*/ 1092631 w 5773119"/>
                <a:gd name="connsiteY41" fmla="*/ 1305732 h 1960536"/>
                <a:gd name="connsiteX42" fmla="*/ 1007390 w 5773119"/>
                <a:gd name="connsiteY42" fmla="*/ 1274736 h 1960536"/>
                <a:gd name="connsiteX43" fmla="*/ 879529 w 5773119"/>
                <a:gd name="connsiteY43" fmla="*/ 1220492 h 1960536"/>
                <a:gd name="connsiteX44" fmla="*/ 740044 w 5773119"/>
                <a:gd name="connsiteY44" fmla="*/ 1166247 h 1960536"/>
                <a:gd name="connsiteX45" fmla="*/ 569563 w 5773119"/>
                <a:gd name="connsiteY45" fmla="*/ 1104254 h 1960536"/>
                <a:gd name="connsiteX46" fmla="*/ 437827 w 5773119"/>
                <a:gd name="connsiteY46" fmla="*/ 1042261 h 1960536"/>
                <a:gd name="connsiteX47" fmla="*/ 216977 w 5773119"/>
                <a:gd name="connsiteY47" fmla="*/ 968644 h 1960536"/>
                <a:gd name="connsiteX48" fmla="*/ 0 w 5773119"/>
                <a:gd name="connsiteY48" fmla="*/ 867905 h 1960536"/>
                <a:gd name="connsiteX49" fmla="*/ 7750 w 5773119"/>
                <a:gd name="connsiteY49" fmla="*/ 1782305 h 1960536"/>
                <a:gd name="connsiteX50" fmla="*/ 1286360 w 5773119"/>
                <a:gd name="connsiteY50" fmla="*/ 1960536 h 1960536"/>
                <a:gd name="connsiteX51" fmla="*/ 2119394 w 5773119"/>
                <a:gd name="connsiteY51" fmla="*/ 1956661 h 1960536"/>
                <a:gd name="connsiteX52" fmla="*/ 5343041 w 5773119"/>
                <a:gd name="connsiteY52" fmla="*/ 728420 h 1960536"/>
                <a:gd name="connsiteX53" fmla="*/ 5668505 w 5773119"/>
                <a:gd name="connsiteY53" fmla="*/ 596685 h 1960536"/>
                <a:gd name="connsiteX54" fmla="*/ 5773119 w 5773119"/>
                <a:gd name="connsiteY54" fmla="*/ 96864 h 1960536"/>
                <a:gd name="connsiteX55" fmla="*/ 5722750 w 5773119"/>
                <a:gd name="connsiteY55" fmla="*/ 96864 h 1960536"/>
                <a:gd name="connsiteX56" fmla="*/ 5583265 w 5773119"/>
                <a:gd name="connsiteY56" fmla="*/ 120112 h 1960536"/>
                <a:gd name="connsiteX57" fmla="*/ 5494150 w 5773119"/>
                <a:gd name="connsiteY57" fmla="*/ 154983 h 1960536"/>
                <a:gd name="connsiteX58" fmla="*/ 5354665 w 5773119"/>
                <a:gd name="connsiteY58" fmla="*/ 178231 h 1960536"/>
                <a:gd name="connsiteX59" fmla="*/ 5211305 w 5773119"/>
                <a:gd name="connsiteY59" fmla="*/ 182105 h 1960536"/>
                <a:gd name="connsiteX60" fmla="*/ 5234553 w 5773119"/>
                <a:gd name="connsiteY60" fmla="*/ 54244 h 1960536"/>
                <a:gd name="connsiteX61" fmla="*/ 5180309 w 5773119"/>
                <a:gd name="connsiteY61" fmla="*/ 54244 h 1960536"/>
                <a:gd name="connsiteX62" fmla="*/ 4978831 w 5773119"/>
                <a:gd name="connsiteY62" fmla="*/ 92990 h 1960536"/>
                <a:gd name="connsiteX63" fmla="*/ 4792851 w 5773119"/>
                <a:gd name="connsiteY63" fmla="*/ 154983 h 1960536"/>
                <a:gd name="connsiteX64" fmla="*/ 4734733 w 5773119"/>
                <a:gd name="connsiteY64" fmla="*/ 170481 h 1960536"/>
                <a:gd name="connsiteX65" fmla="*/ 4730858 w 5773119"/>
                <a:gd name="connsiteY65" fmla="*/ 3875 h 1960536"/>
                <a:gd name="connsiteX0" fmla="*/ 4730858 w 5773119"/>
                <a:gd name="connsiteY0" fmla="*/ 3875 h 1960536"/>
                <a:gd name="connsiteX1" fmla="*/ 4680489 w 5773119"/>
                <a:gd name="connsiteY1" fmla="*/ 0 h 1960536"/>
                <a:gd name="connsiteX2" fmla="*/ 4610746 w 5773119"/>
                <a:gd name="connsiteY2" fmla="*/ 11624 h 1960536"/>
                <a:gd name="connsiteX3" fmla="*/ 4544878 w 5773119"/>
                <a:gd name="connsiteY3" fmla="*/ 23247 h 1960536"/>
                <a:gd name="connsiteX4" fmla="*/ 4436390 w 5773119"/>
                <a:gd name="connsiteY4" fmla="*/ 34871 h 1960536"/>
                <a:gd name="connsiteX5" fmla="*/ 4386021 w 5773119"/>
                <a:gd name="connsiteY5" fmla="*/ 30997 h 1960536"/>
                <a:gd name="connsiteX6" fmla="*/ 4362773 w 5773119"/>
                <a:gd name="connsiteY6" fmla="*/ 50370 h 1960536"/>
                <a:gd name="connsiteX7" fmla="*/ 4269783 w 5773119"/>
                <a:gd name="connsiteY7" fmla="*/ 81366 h 1960536"/>
                <a:gd name="connsiteX8" fmla="*/ 4227163 w 5773119"/>
                <a:gd name="connsiteY8" fmla="*/ 81366 h 1960536"/>
                <a:gd name="connsiteX9" fmla="*/ 4172919 w 5773119"/>
                <a:gd name="connsiteY9" fmla="*/ 89115 h 1960536"/>
                <a:gd name="connsiteX10" fmla="*/ 4091553 w 5773119"/>
                <a:gd name="connsiteY10" fmla="*/ 120112 h 1960536"/>
                <a:gd name="connsiteX11" fmla="*/ 4033434 w 5773119"/>
                <a:gd name="connsiteY11" fmla="*/ 120112 h 1960536"/>
                <a:gd name="connsiteX12" fmla="*/ 4006312 w 5773119"/>
                <a:gd name="connsiteY12" fmla="*/ 120112 h 1960536"/>
                <a:gd name="connsiteX13" fmla="*/ 3932695 w 5773119"/>
                <a:gd name="connsiteY13" fmla="*/ 151109 h 1960536"/>
                <a:gd name="connsiteX14" fmla="*/ 3862953 w 5773119"/>
                <a:gd name="connsiteY14" fmla="*/ 193729 h 1960536"/>
                <a:gd name="connsiteX15" fmla="*/ 3808709 w 5773119"/>
                <a:gd name="connsiteY15" fmla="*/ 213102 h 1960536"/>
                <a:gd name="connsiteX16" fmla="*/ 3740280 w 5773119"/>
                <a:gd name="connsiteY16" fmla="*/ 339716 h 1960536"/>
                <a:gd name="connsiteX17" fmla="*/ 3657498 w 5773119"/>
                <a:gd name="connsiteY17" fmla="*/ 358583 h 1960536"/>
                <a:gd name="connsiteX18" fmla="*/ 3611712 w 5773119"/>
                <a:gd name="connsiteY18" fmla="*/ 379910 h 1960536"/>
                <a:gd name="connsiteX19" fmla="*/ 3572360 w 5773119"/>
                <a:gd name="connsiteY19" fmla="*/ 430078 h 1960536"/>
                <a:gd name="connsiteX20" fmla="*/ 3479370 w 5773119"/>
                <a:gd name="connsiteY20" fmla="*/ 550190 h 1960536"/>
                <a:gd name="connsiteX21" fmla="*/ 3421251 w 5773119"/>
                <a:gd name="connsiteY21" fmla="*/ 585061 h 1960536"/>
                <a:gd name="connsiteX22" fmla="*/ 3320512 w 5773119"/>
                <a:gd name="connsiteY22" fmla="*/ 631556 h 1960536"/>
                <a:gd name="connsiteX23" fmla="*/ 3219773 w 5773119"/>
                <a:gd name="connsiteY23" fmla="*/ 670302 h 1960536"/>
                <a:gd name="connsiteX24" fmla="*/ 3006672 w 5773119"/>
                <a:gd name="connsiteY24" fmla="*/ 755542 h 1960536"/>
                <a:gd name="connsiteX25" fmla="*/ 2890434 w 5773119"/>
                <a:gd name="connsiteY25" fmla="*/ 790414 h 1960536"/>
                <a:gd name="connsiteX26" fmla="*/ 2727702 w 5773119"/>
                <a:gd name="connsiteY26" fmla="*/ 833034 h 1960536"/>
                <a:gd name="connsiteX27" fmla="*/ 2599841 w 5773119"/>
                <a:gd name="connsiteY27" fmla="*/ 867905 h 1960536"/>
                <a:gd name="connsiteX28" fmla="*/ 2448733 w 5773119"/>
                <a:gd name="connsiteY28" fmla="*/ 918275 h 1960536"/>
                <a:gd name="connsiteX29" fmla="*/ 2320872 w 5773119"/>
                <a:gd name="connsiteY29" fmla="*/ 976393 h 1960536"/>
                <a:gd name="connsiteX30" fmla="*/ 2247255 w 5773119"/>
                <a:gd name="connsiteY30" fmla="*/ 1011264 h 1960536"/>
                <a:gd name="connsiteX31" fmla="*/ 2181387 w 5773119"/>
                <a:gd name="connsiteY31" fmla="*/ 1081007 h 1960536"/>
                <a:gd name="connsiteX32" fmla="*/ 2162014 w 5773119"/>
                <a:gd name="connsiteY32" fmla="*/ 1108129 h 1960536"/>
                <a:gd name="connsiteX33" fmla="*/ 2127143 w 5773119"/>
                <a:gd name="connsiteY33" fmla="*/ 1135251 h 1960536"/>
                <a:gd name="connsiteX34" fmla="*/ 2065150 w 5773119"/>
                <a:gd name="connsiteY34" fmla="*/ 1162373 h 1960536"/>
                <a:gd name="connsiteX35" fmla="*/ 1987658 w 5773119"/>
                <a:gd name="connsiteY35" fmla="*/ 1181746 h 1960536"/>
                <a:gd name="connsiteX36" fmla="*/ 1917916 w 5773119"/>
                <a:gd name="connsiteY36" fmla="*/ 1181746 h 1960536"/>
                <a:gd name="connsiteX37" fmla="*/ 1840424 w 5773119"/>
                <a:gd name="connsiteY37" fmla="*/ 1185620 h 1960536"/>
                <a:gd name="connsiteX38" fmla="*/ 1778431 w 5773119"/>
                <a:gd name="connsiteY38" fmla="*/ 1197244 h 1960536"/>
                <a:gd name="connsiteX39" fmla="*/ 1588577 w 5773119"/>
                <a:gd name="connsiteY39" fmla="*/ 1270861 h 1960536"/>
                <a:gd name="connsiteX40" fmla="*/ 1297983 w 5773119"/>
                <a:gd name="connsiteY40" fmla="*/ 1375475 h 1960536"/>
                <a:gd name="connsiteX41" fmla="*/ 1092631 w 5773119"/>
                <a:gd name="connsiteY41" fmla="*/ 1305732 h 1960536"/>
                <a:gd name="connsiteX42" fmla="*/ 1007390 w 5773119"/>
                <a:gd name="connsiteY42" fmla="*/ 1274736 h 1960536"/>
                <a:gd name="connsiteX43" fmla="*/ 879529 w 5773119"/>
                <a:gd name="connsiteY43" fmla="*/ 1220492 h 1960536"/>
                <a:gd name="connsiteX44" fmla="*/ 740044 w 5773119"/>
                <a:gd name="connsiteY44" fmla="*/ 1166247 h 1960536"/>
                <a:gd name="connsiteX45" fmla="*/ 569563 w 5773119"/>
                <a:gd name="connsiteY45" fmla="*/ 1104254 h 1960536"/>
                <a:gd name="connsiteX46" fmla="*/ 437827 w 5773119"/>
                <a:gd name="connsiteY46" fmla="*/ 1042261 h 1960536"/>
                <a:gd name="connsiteX47" fmla="*/ 216977 w 5773119"/>
                <a:gd name="connsiteY47" fmla="*/ 968644 h 1960536"/>
                <a:gd name="connsiteX48" fmla="*/ 0 w 5773119"/>
                <a:gd name="connsiteY48" fmla="*/ 867905 h 1960536"/>
                <a:gd name="connsiteX49" fmla="*/ 7750 w 5773119"/>
                <a:gd name="connsiteY49" fmla="*/ 1782305 h 1960536"/>
                <a:gd name="connsiteX50" fmla="*/ 1286360 w 5773119"/>
                <a:gd name="connsiteY50" fmla="*/ 1960536 h 1960536"/>
                <a:gd name="connsiteX51" fmla="*/ 2119394 w 5773119"/>
                <a:gd name="connsiteY51" fmla="*/ 1956661 h 1960536"/>
                <a:gd name="connsiteX52" fmla="*/ 5343041 w 5773119"/>
                <a:gd name="connsiteY52" fmla="*/ 728420 h 1960536"/>
                <a:gd name="connsiteX53" fmla="*/ 5668505 w 5773119"/>
                <a:gd name="connsiteY53" fmla="*/ 596685 h 1960536"/>
                <a:gd name="connsiteX54" fmla="*/ 5773119 w 5773119"/>
                <a:gd name="connsiteY54" fmla="*/ 96864 h 1960536"/>
                <a:gd name="connsiteX55" fmla="*/ 5722750 w 5773119"/>
                <a:gd name="connsiteY55" fmla="*/ 96864 h 1960536"/>
                <a:gd name="connsiteX56" fmla="*/ 5583265 w 5773119"/>
                <a:gd name="connsiteY56" fmla="*/ 120112 h 1960536"/>
                <a:gd name="connsiteX57" fmla="*/ 5494150 w 5773119"/>
                <a:gd name="connsiteY57" fmla="*/ 154983 h 1960536"/>
                <a:gd name="connsiteX58" fmla="*/ 5354665 w 5773119"/>
                <a:gd name="connsiteY58" fmla="*/ 178231 h 1960536"/>
                <a:gd name="connsiteX59" fmla="*/ 5211305 w 5773119"/>
                <a:gd name="connsiteY59" fmla="*/ 182105 h 1960536"/>
                <a:gd name="connsiteX60" fmla="*/ 5234553 w 5773119"/>
                <a:gd name="connsiteY60" fmla="*/ 54244 h 1960536"/>
                <a:gd name="connsiteX61" fmla="*/ 5180309 w 5773119"/>
                <a:gd name="connsiteY61" fmla="*/ 54244 h 1960536"/>
                <a:gd name="connsiteX62" fmla="*/ 4978831 w 5773119"/>
                <a:gd name="connsiteY62" fmla="*/ 92990 h 1960536"/>
                <a:gd name="connsiteX63" fmla="*/ 4792851 w 5773119"/>
                <a:gd name="connsiteY63" fmla="*/ 154983 h 1960536"/>
                <a:gd name="connsiteX64" fmla="*/ 4734733 w 5773119"/>
                <a:gd name="connsiteY64" fmla="*/ 170481 h 1960536"/>
                <a:gd name="connsiteX65" fmla="*/ 4730858 w 5773119"/>
                <a:gd name="connsiteY65" fmla="*/ 3875 h 1960536"/>
                <a:gd name="connsiteX0" fmla="*/ 4730858 w 5773119"/>
                <a:gd name="connsiteY0" fmla="*/ 3875 h 1960536"/>
                <a:gd name="connsiteX1" fmla="*/ 4680489 w 5773119"/>
                <a:gd name="connsiteY1" fmla="*/ 0 h 1960536"/>
                <a:gd name="connsiteX2" fmla="*/ 4610746 w 5773119"/>
                <a:gd name="connsiteY2" fmla="*/ 11624 h 1960536"/>
                <a:gd name="connsiteX3" fmla="*/ 4544878 w 5773119"/>
                <a:gd name="connsiteY3" fmla="*/ 23247 h 1960536"/>
                <a:gd name="connsiteX4" fmla="*/ 4436390 w 5773119"/>
                <a:gd name="connsiteY4" fmla="*/ 34871 h 1960536"/>
                <a:gd name="connsiteX5" fmla="*/ 4386021 w 5773119"/>
                <a:gd name="connsiteY5" fmla="*/ 30997 h 1960536"/>
                <a:gd name="connsiteX6" fmla="*/ 4362773 w 5773119"/>
                <a:gd name="connsiteY6" fmla="*/ 50370 h 1960536"/>
                <a:gd name="connsiteX7" fmla="*/ 4269783 w 5773119"/>
                <a:gd name="connsiteY7" fmla="*/ 81366 h 1960536"/>
                <a:gd name="connsiteX8" fmla="*/ 4227163 w 5773119"/>
                <a:gd name="connsiteY8" fmla="*/ 81366 h 1960536"/>
                <a:gd name="connsiteX9" fmla="*/ 4172919 w 5773119"/>
                <a:gd name="connsiteY9" fmla="*/ 89115 h 1960536"/>
                <a:gd name="connsiteX10" fmla="*/ 4091553 w 5773119"/>
                <a:gd name="connsiteY10" fmla="*/ 120112 h 1960536"/>
                <a:gd name="connsiteX11" fmla="*/ 4033434 w 5773119"/>
                <a:gd name="connsiteY11" fmla="*/ 120112 h 1960536"/>
                <a:gd name="connsiteX12" fmla="*/ 4006312 w 5773119"/>
                <a:gd name="connsiteY12" fmla="*/ 120112 h 1960536"/>
                <a:gd name="connsiteX13" fmla="*/ 3932695 w 5773119"/>
                <a:gd name="connsiteY13" fmla="*/ 151109 h 1960536"/>
                <a:gd name="connsiteX14" fmla="*/ 3862953 w 5773119"/>
                <a:gd name="connsiteY14" fmla="*/ 193729 h 1960536"/>
                <a:gd name="connsiteX15" fmla="*/ 3848466 w 5773119"/>
                <a:gd name="connsiteY15" fmla="*/ 288639 h 1960536"/>
                <a:gd name="connsiteX16" fmla="*/ 3740280 w 5773119"/>
                <a:gd name="connsiteY16" fmla="*/ 339716 h 1960536"/>
                <a:gd name="connsiteX17" fmla="*/ 3657498 w 5773119"/>
                <a:gd name="connsiteY17" fmla="*/ 358583 h 1960536"/>
                <a:gd name="connsiteX18" fmla="*/ 3611712 w 5773119"/>
                <a:gd name="connsiteY18" fmla="*/ 379910 h 1960536"/>
                <a:gd name="connsiteX19" fmla="*/ 3572360 w 5773119"/>
                <a:gd name="connsiteY19" fmla="*/ 430078 h 1960536"/>
                <a:gd name="connsiteX20" fmla="*/ 3479370 w 5773119"/>
                <a:gd name="connsiteY20" fmla="*/ 550190 h 1960536"/>
                <a:gd name="connsiteX21" fmla="*/ 3421251 w 5773119"/>
                <a:gd name="connsiteY21" fmla="*/ 585061 h 1960536"/>
                <a:gd name="connsiteX22" fmla="*/ 3320512 w 5773119"/>
                <a:gd name="connsiteY22" fmla="*/ 631556 h 1960536"/>
                <a:gd name="connsiteX23" fmla="*/ 3219773 w 5773119"/>
                <a:gd name="connsiteY23" fmla="*/ 670302 h 1960536"/>
                <a:gd name="connsiteX24" fmla="*/ 3006672 w 5773119"/>
                <a:gd name="connsiteY24" fmla="*/ 755542 h 1960536"/>
                <a:gd name="connsiteX25" fmla="*/ 2890434 w 5773119"/>
                <a:gd name="connsiteY25" fmla="*/ 790414 h 1960536"/>
                <a:gd name="connsiteX26" fmla="*/ 2727702 w 5773119"/>
                <a:gd name="connsiteY26" fmla="*/ 833034 h 1960536"/>
                <a:gd name="connsiteX27" fmla="*/ 2599841 w 5773119"/>
                <a:gd name="connsiteY27" fmla="*/ 867905 h 1960536"/>
                <a:gd name="connsiteX28" fmla="*/ 2448733 w 5773119"/>
                <a:gd name="connsiteY28" fmla="*/ 918275 h 1960536"/>
                <a:gd name="connsiteX29" fmla="*/ 2320872 w 5773119"/>
                <a:gd name="connsiteY29" fmla="*/ 976393 h 1960536"/>
                <a:gd name="connsiteX30" fmla="*/ 2247255 w 5773119"/>
                <a:gd name="connsiteY30" fmla="*/ 1011264 h 1960536"/>
                <a:gd name="connsiteX31" fmla="*/ 2181387 w 5773119"/>
                <a:gd name="connsiteY31" fmla="*/ 1081007 h 1960536"/>
                <a:gd name="connsiteX32" fmla="*/ 2162014 w 5773119"/>
                <a:gd name="connsiteY32" fmla="*/ 1108129 h 1960536"/>
                <a:gd name="connsiteX33" fmla="*/ 2127143 w 5773119"/>
                <a:gd name="connsiteY33" fmla="*/ 1135251 h 1960536"/>
                <a:gd name="connsiteX34" fmla="*/ 2065150 w 5773119"/>
                <a:gd name="connsiteY34" fmla="*/ 1162373 h 1960536"/>
                <a:gd name="connsiteX35" fmla="*/ 1987658 w 5773119"/>
                <a:gd name="connsiteY35" fmla="*/ 1181746 h 1960536"/>
                <a:gd name="connsiteX36" fmla="*/ 1917916 w 5773119"/>
                <a:gd name="connsiteY36" fmla="*/ 1181746 h 1960536"/>
                <a:gd name="connsiteX37" fmla="*/ 1840424 w 5773119"/>
                <a:gd name="connsiteY37" fmla="*/ 1185620 h 1960536"/>
                <a:gd name="connsiteX38" fmla="*/ 1778431 w 5773119"/>
                <a:gd name="connsiteY38" fmla="*/ 1197244 h 1960536"/>
                <a:gd name="connsiteX39" fmla="*/ 1588577 w 5773119"/>
                <a:gd name="connsiteY39" fmla="*/ 1270861 h 1960536"/>
                <a:gd name="connsiteX40" fmla="*/ 1297983 w 5773119"/>
                <a:gd name="connsiteY40" fmla="*/ 1375475 h 1960536"/>
                <a:gd name="connsiteX41" fmla="*/ 1092631 w 5773119"/>
                <a:gd name="connsiteY41" fmla="*/ 1305732 h 1960536"/>
                <a:gd name="connsiteX42" fmla="*/ 1007390 w 5773119"/>
                <a:gd name="connsiteY42" fmla="*/ 1274736 h 1960536"/>
                <a:gd name="connsiteX43" fmla="*/ 879529 w 5773119"/>
                <a:gd name="connsiteY43" fmla="*/ 1220492 h 1960536"/>
                <a:gd name="connsiteX44" fmla="*/ 740044 w 5773119"/>
                <a:gd name="connsiteY44" fmla="*/ 1166247 h 1960536"/>
                <a:gd name="connsiteX45" fmla="*/ 569563 w 5773119"/>
                <a:gd name="connsiteY45" fmla="*/ 1104254 h 1960536"/>
                <a:gd name="connsiteX46" fmla="*/ 437827 w 5773119"/>
                <a:gd name="connsiteY46" fmla="*/ 1042261 h 1960536"/>
                <a:gd name="connsiteX47" fmla="*/ 216977 w 5773119"/>
                <a:gd name="connsiteY47" fmla="*/ 968644 h 1960536"/>
                <a:gd name="connsiteX48" fmla="*/ 0 w 5773119"/>
                <a:gd name="connsiteY48" fmla="*/ 867905 h 1960536"/>
                <a:gd name="connsiteX49" fmla="*/ 7750 w 5773119"/>
                <a:gd name="connsiteY49" fmla="*/ 1782305 h 1960536"/>
                <a:gd name="connsiteX50" fmla="*/ 1286360 w 5773119"/>
                <a:gd name="connsiteY50" fmla="*/ 1960536 h 1960536"/>
                <a:gd name="connsiteX51" fmla="*/ 2119394 w 5773119"/>
                <a:gd name="connsiteY51" fmla="*/ 1956661 h 1960536"/>
                <a:gd name="connsiteX52" fmla="*/ 5343041 w 5773119"/>
                <a:gd name="connsiteY52" fmla="*/ 728420 h 1960536"/>
                <a:gd name="connsiteX53" fmla="*/ 5668505 w 5773119"/>
                <a:gd name="connsiteY53" fmla="*/ 596685 h 1960536"/>
                <a:gd name="connsiteX54" fmla="*/ 5773119 w 5773119"/>
                <a:gd name="connsiteY54" fmla="*/ 96864 h 1960536"/>
                <a:gd name="connsiteX55" fmla="*/ 5722750 w 5773119"/>
                <a:gd name="connsiteY55" fmla="*/ 96864 h 1960536"/>
                <a:gd name="connsiteX56" fmla="*/ 5583265 w 5773119"/>
                <a:gd name="connsiteY56" fmla="*/ 120112 h 1960536"/>
                <a:gd name="connsiteX57" fmla="*/ 5494150 w 5773119"/>
                <a:gd name="connsiteY57" fmla="*/ 154983 h 1960536"/>
                <a:gd name="connsiteX58" fmla="*/ 5354665 w 5773119"/>
                <a:gd name="connsiteY58" fmla="*/ 178231 h 1960536"/>
                <a:gd name="connsiteX59" fmla="*/ 5211305 w 5773119"/>
                <a:gd name="connsiteY59" fmla="*/ 182105 h 1960536"/>
                <a:gd name="connsiteX60" fmla="*/ 5234553 w 5773119"/>
                <a:gd name="connsiteY60" fmla="*/ 54244 h 1960536"/>
                <a:gd name="connsiteX61" fmla="*/ 5180309 w 5773119"/>
                <a:gd name="connsiteY61" fmla="*/ 54244 h 1960536"/>
                <a:gd name="connsiteX62" fmla="*/ 4978831 w 5773119"/>
                <a:gd name="connsiteY62" fmla="*/ 92990 h 1960536"/>
                <a:gd name="connsiteX63" fmla="*/ 4792851 w 5773119"/>
                <a:gd name="connsiteY63" fmla="*/ 154983 h 1960536"/>
                <a:gd name="connsiteX64" fmla="*/ 4734733 w 5773119"/>
                <a:gd name="connsiteY64" fmla="*/ 170481 h 1960536"/>
                <a:gd name="connsiteX65" fmla="*/ 4730858 w 5773119"/>
                <a:gd name="connsiteY65" fmla="*/ 3875 h 1960536"/>
                <a:gd name="connsiteX0" fmla="*/ 4730858 w 5773119"/>
                <a:gd name="connsiteY0" fmla="*/ 3875 h 1960536"/>
                <a:gd name="connsiteX1" fmla="*/ 4680489 w 5773119"/>
                <a:gd name="connsiteY1" fmla="*/ 0 h 1960536"/>
                <a:gd name="connsiteX2" fmla="*/ 4610746 w 5773119"/>
                <a:gd name="connsiteY2" fmla="*/ 11624 h 1960536"/>
                <a:gd name="connsiteX3" fmla="*/ 4544878 w 5773119"/>
                <a:gd name="connsiteY3" fmla="*/ 23247 h 1960536"/>
                <a:gd name="connsiteX4" fmla="*/ 4436390 w 5773119"/>
                <a:gd name="connsiteY4" fmla="*/ 34871 h 1960536"/>
                <a:gd name="connsiteX5" fmla="*/ 4386021 w 5773119"/>
                <a:gd name="connsiteY5" fmla="*/ 30997 h 1960536"/>
                <a:gd name="connsiteX6" fmla="*/ 4362773 w 5773119"/>
                <a:gd name="connsiteY6" fmla="*/ 50370 h 1960536"/>
                <a:gd name="connsiteX7" fmla="*/ 4269783 w 5773119"/>
                <a:gd name="connsiteY7" fmla="*/ 81366 h 1960536"/>
                <a:gd name="connsiteX8" fmla="*/ 4227163 w 5773119"/>
                <a:gd name="connsiteY8" fmla="*/ 81366 h 1960536"/>
                <a:gd name="connsiteX9" fmla="*/ 4172919 w 5773119"/>
                <a:gd name="connsiteY9" fmla="*/ 89115 h 1960536"/>
                <a:gd name="connsiteX10" fmla="*/ 4091553 w 5773119"/>
                <a:gd name="connsiteY10" fmla="*/ 120112 h 1960536"/>
                <a:gd name="connsiteX11" fmla="*/ 4033434 w 5773119"/>
                <a:gd name="connsiteY11" fmla="*/ 120112 h 1960536"/>
                <a:gd name="connsiteX12" fmla="*/ 4006312 w 5773119"/>
                <a:gd name="connsiteY12" fmla="*/ 120112 h 1960536"/>
                <a:gd name="connsiteX13" fmla="*/ 3932695 w 5773119"/>
                <a:gd name="connsiteY13" fmla="*/ 151109 h 1960536"/>
                <a:gd name="connsiteX14" fmla="*/ 3894758 w 5773119"/>
                <a:gd name="connsiteY14" fmla="*/ 257339 h 1960536"/>
                <a:gd name="connsiteX15" fmla="*/ 3848466 w 5773119"/>
                <a:gd name="connsiteY15" fmla="*/ 288639 h 1960536"/>
                <a:gd name="connsiteX16" fmla="*/ 3740280 w 5773119"/>
                <a:gd name="connsiteY16" fmla="*/ 339716 h 1960536"/>
                <a:gd name="connsiteX17" fmla="*/ 3657498 w 5773119"/>
                <a:gd name="connsiteY17" fmla="*/ 358583 h 1960536"/>
                <a:gd name="connsiteX18" fmla="*/ 3611712 w 5773119"/>
                <a:gd name="connsiteY18" fmla="*/ 379910 h 1960536"/>
                <a:gd name="connsiteX19" fmla="*/ 3572360 w 5773119"/>
                <a:gd name="connsiteY19" fmla="*/ 430078 h 1960536"/>
                <a:gd name="connsiteX20" fmla="*/ 3479370 w 5773119"/>
                <a:gd name="connsiteY20" fmla="*/ 550190 h 1960536"/>
                <a:gd name="connsiteX21" fmla="*/ 3421251 w 5773119"/>
                <a:gd name="connsiteY21" fmla="*/ 585061 h 1960536"/>
                <a:gd name="connsiteX22" fmla="*/ 3320512 w 5773119"/>
                <a:gd name="connsiteY22" fmla="*/ 631556 h 1960536"/>
                <a:gd name="connsiteX23" fmla="*/ 3219773 w 5773119"/>
                <a:gd name="connsiteY23" fmla="*/ 670302 h 1960536"/>
                <a:gd name="connsiteX24" fmla="*/ 3006672 w 5773119"/>
                <a:gd name="connsiteY24" fmla="*/ 755542 h 1960536"/>
                <a:gd name="connsiteX25" fmla="*/ 2890434 w 5773119"/>
                <a:gd name="connsiteY25" fmla="*/ 790414 h 1960536"/>
                <a:gd name="connsiteX26" fmla="*/ 2727702 w 5773119"/>
                <a:gd name="connsiteY26" fmla="*/ 833034 h 1960536"/>
                <a:gd name="connsiteX27" fmla="*/ 2599841 w 5773119"/>
                <a:gd name="connsiteY27" fmla="*/ 867905 h 1960536"/>
                <a:gd name="connsiteX28" fmla="*/ 2448733 w 5773119"/>
                <a:gd name="connsiteY28" fmla="*/ 918275 h 1960536"/>
                <a:gd name="connsiteX29" fmla="*/ 2320872 w 5773119"/>
                <a:gd name="connsiteY29" fmla="*/ 976393 h 1960536"/>
                <a:gd name="connsiteX30" fmla="*/ 2247255 w 5773119"/>
                <a:gd name="connsiteY30" fmla="*/ 1011264 h 1960536"/>
                <a:gd name="connsiteX31" fmla="*/ 2181387 w 5773119"/>
                <a:gd name="connsiteY31" fmla="*/ 1081007 h 1960536"/>
                <a:gd name="connsiteX32" fmla="*/ 2162014 w 5773119"/>
                <a:gd name="connsiteY32" fmla="*/ 1108129 h 1960536"/>
                <a:gd name="connsiteX33" fmla="*/ 2127143 w 5773119"/>
                <a:gd name="connsiteY33" fmla="*/ 1135251 h 1960536"/>
                <a:gd name="connsiteX34" fmla="*/ 2065150 w 5773119"/>
                <a:gd name="connsiteY34" fmla="*/ 1162373 h 1960536"/>
                <a:gd name="connsiteX35" fmla="*/ 1987658 w 5773119"/>
                <a:gd name="connsiteY35" fmla="*/ 1181746 h 1960536"/>
                <a:gd name="connsiteX36" fmla="*/ 1917916 w 5773119"/>
                <a:gd name="connsiteY36" fmla="*/ 1181746 h 1960536"/>
                <a:gd name="connsiteX37" fmla="*/ 1840424 w 5773119"/>
                <a:gd name="connsiteY37" fmla="*/ 1185620 h 1960536"/>
                <a:gd name="connsiteX38" fmla="*/ 1778431 w 5773119"/>
                <a:gd name="connsiteY38" fmla="*/ 1197244 h 1960536"/>
                <a:gd name="connsiteX39" fmla="*/ 1588577 w 5773119"/>
                <a:gd name="connsiteY39" fmla="*/ 1270861 h 1960536"/>
                <a:gd name="connsiteX40" fmla="*/ 1297983 w 5773119"/>
                <a:gd name="connsiteY40" fmla="*/ 1375475 h 1960536"/>
                <a:gd name="connsiteX41" fmla="*/ 1092631 w 5773119"/>
                <a:gd name="connsiteY41" fmla="*/ 1305732 h 1960536"/>
                <a:gd name="connsiteX42" fmla="*/ 1007390 w 5773119"/>
                <a:gd name="connsiteY42" fmla="*/ 1274736 h 1960536"/>
                <a:gd name="connsiteX43" fmla="*/ 879529 w 5773119"/>
                <a:gd name="connsiteY43" fmla="*/ 1220492 h 1960536"/>
                <a:gd name="connsiteX44" fmla="*/ 740044 w 5773119"/>
                <a:gd name="connsiteY44" fmla="*/ 1166247 h 1960536"/>
                <a:gd name="connsiteX45" fmla="*/ 569563 w 5773119"/>
                <a:gd name="connsiteY45" fmla="*/ 1104254 h 1960536"/>
                <a:gd name="connsiteX46" fmla="*/ 437827 w 5773119"/>
                <a:gd name="connsiteY46" fmla="*/ 1042261 h 1960536"/>
                <a:gd name="connsiteX47" fmla="*/ 216977 w 5773119"/>
                <a:gd name="connsiteY47" fmla="*/ 968644 h 1960536"/>
                <a:gd name="connsiteX48" fmla="*/ 0 w 5773119"/>
                <a:gd name="connsiteY48" fmla="*/ 867905 h 1960536"/>
                <a:gd name="connsiteX49" fmla="*/ 7750 w 5773119"/>
                <a:gd name="connsiteY49" fmla="*/ 1782305 h 1960536"/>
                <a:gd name="connsiteX50" fmla="*/ 1286360 w 5773119"/>
                <a:gd name="connsiteY50" fmla="*/ 1960536 h 1960536"/>
                <a:gd name="connsiteX51" fmla="*/ 2119394 w 5773119"/>
                <a:gd name="connsiteY51" fmla="*/ 1956661 h 1960536"/>
                <a:gd name="connsiteX52" fmla="*/ 5343041 w 5773119"/>
                <a:gd name="connsiteY52" fmla="*/ 728420 h 1960536"/>
                <a:gd name="connsiteX53" fmla="*/ 5668505 w 5773119"/>
                <a:gd name="connsiteY53" fmla="*/ 596685 h 1960536"/>
                <a:gd name="connsiteX54" fmla="*/ 5773119 w 5773119"/>
                <a:gd name="connsiteY54" fmla="*/ 96864 h 1960536"/>
                <a:gd name="connsiteX55" fmla="*/ 5722750 w 5773119"/>
                <a:gd name="connsiteY55" fmla="*/ 96864 h 1960536"/>
                <a:gd name="connsiteX56" fmla="*/ 5583265 w 5773119"/>
                <a:gd name="connsiteY56" fmla="*/ 120112 h 1960536"/>
                <a:gd name="connsiteX57" fmla="*/ 5494150 w 5773119"/>
                <a:gd name="connsiteY57" fmla="*/ 154983 h 1960536"/>
                <a:gd name="connsiteX58" fmla="*/ 5354665 w 5773119"/>
                <a:gd name="connsiteY58" fmla="*/ 178231 h 1960536"/>
                <a:gd name="connsiteX59" fmla="*/ 5211305 w 5773119"/>
                <a:gd name="connsiteY59" fmla="*/ 182105 h 1960536"/>
                <a:gd name="connsiteX60" fmla="*/ 5234553 w 5773119"/>
                <a:gd name="connsiteY60" fmla="*/ 54244 h 1960536"/>
                <a:gd name="connsiteX61" fmla="*/ 5180309 w 5773119"/>
                <a:gd name="connsiteY61" fmla="*/ 54244 h 1960536"/>
                <a:gd name="connsiteX62" fmla="*/ 4978831 w 5773119"/>
                <a:gd name="connsiteY62" fmla="*/ 92990 h 1960536"/>
                <a:gd name="connsiteX63" fmla="*/ 4792851 w 5773119"/>
                <a:gd name="connsiteY63" fmla="*/ 154983 h 1960536"/>
                <a:gd name="connsiteX64" fmla="*/ 4734733 w 5773119"/>
                <a:gd name="connsiteY64" fmla="*/ 170481 h 1960536"/>
                <a:gd name="connsiteX65" fmla="*/ 4730858 w 5773119"/>
                <a:gd name="connsiteY65" fmla="*/ 3875 h 1960536"/>
                <a:gd name="connsiteX0" fmla="*/ 4730858 w 5773119"/>
                <a:gd name="connsiteY0" fmla="*/ 3875 h 1960536"/>
                <a:gd name="connsiteX1" fmla="*/ 4680489 w 5773119"/>
                <a:gd name="connsiteY1" fmla="*/ 0 h 1960536"/>
                <a:gd name="connsiteX2" fmla="*/ 4610746 w 5773119"/>
                <a:gd name="connsiteY2" fmla="*/ 11624 h 1960536"/>
                <a:gd name="connsiteX3" fmla="*/ 4544878 w 5773119"/>
                <a:gd name="connsiteY3" fmla="*/ 23247 h 1960536"/>
                <a:gd name="connsiteX4" fmla="*/ 4436390 w 5773119"/>
                <a:gd name="connsiteY4" fmla="*/ 34871 h 1960536"/>
                <a:gd name="connsiteX5" fmla="*/ 4386021 w 5773119"/>
                <a:gd name="connsiteY5" fmla="*/ 30997 h 1960536"/>
                <a:gd name="connsiteX6" fmla="*/ 4362773 w 5773119"/>
                <a:gd name="connsiteY6" fmla="*/ 50370 h 1960536"/>
                <a:gd name="connsiteX7" fmla="*/ 4269783 w 5773119"/>
                <a:gd name="connsiteY7" fmla="*/ 81366 h 1960536"/>
                <a:gd name="connsiteX8" fmla="*/ 4227163 w 5773119"/>
                <a:gd name="connsiteY8" fmla="*/ 81366 h 1960536"/>
                <a:gd name="connsiteX9" fmla="*/ 4172919 w 5773119"/>
                <a:gd name="connsiteY9" fmla="*/ 89115 h 1960536"/>
                <a:gd name="connsiteX10" fmla="*/ 4091553 w 5773119"/>
                <a:gd name="connsiteY10" fmla="*/ 120112 h 1960536"/>
                <a:gd name="connsiteX11" fmla="*/ 4033434 w 5773119"/>
                <a:gd name="connsiteY11" fmla="*/ 120112 h 1960536"/>
                <a:gd name="connsiteX12" fmla="*/ 4006312 w 5773119"/>
                <a:gd name="connsiteY12" fmla="*/ 120112 h 1960536"/>
                <a:gd name="connsiteX13" fmla="*/ 3972452 w 5773119"/>
                <a:gd name="connsiteY13" fmla="*/ 250500 h 1960536"/>
                <a:gd name="connsiteX14" fmla="*/ 3894758 w 5773119"/>
                <a:gd name="connsiteY14" fmla="*/ 257339 h 1960536"/>
                <a:gd name="connsiteX15" fmla="*/ 3848466 w 5773119"/>
                <a:gd name="connsiteY15" fmla="*/ 288639 h 1960536"/>
                <a:gd name="connsiteX16" fmla="*/ 3740280 w 5773119"/>
                <a:gd name="connsiteY16" fmla="*/ 339716 h 1960536"/>
                <a:gd name="connsiteX17" fmla="*/ 3657498 w 5773119"/>
                <a:gd name="connsiteY17" fmla="*/ 358583 h 1960536"/>
                <a:gd name="connsiteX18" fmla="*/ 3611712 w 5773119"/>
                <a:gd name="connsiteY18" fmla="*/ 379910 h 1960536"/>
                <a:gd name="connsiteX19" fmla="*/ 3572360 w 5773119"/>
                <a:gd name="connsiteY19" fmla="*/ 430078 h 1960536"/>
                <a:gd name="connsiteX20" fmla="*/ 3479370 w 5773119"/>
                <a:gd name="connsiteY20" fmla="*/ 550190 h 1960536"/>
                <a:gd name="connsiteX21" fmla="*/ 3421251 w 5773119"/>
                <a:gd name="connsiteY21" fmla="*/ 585061 h 1960536"/>
                <a:gd name="connsiteX22" fmla="*/ 3320512 w 5773119"/>
                <a:gd name="connsiteY22" fmla="*/ 631556 h 1960536"/>
                <a:gd name="connsiteX23" fmla="*/ 3219773 w 5773119"/>
                <a:gd name="connsiteY23" fmla="*/ 670302 h 1960536"/>
                <a:gd name="connsiteX24" fmla="*/ 3006672 w 5773119"/>
                <a:gd name="connsiteY24" fmla="*/ 755542 h 1960536"/>
                <a:gd name="connsiteX25" fmla="*/ 2890434 w 5773119"/>
                <a:gd name="connsiteY25" fmla="*/ 790414 h 1960536"/>
                <a:gd name="connsiteX26" fmla="*/ 2727702 w 5773119"/>
                <a:gd name="connsiteY26" fmla="*/ 833034 h 1960536"/>
                <a:gd name="connsiteX27" fmla="*/ 2599841 w 5773119"/>
                <a:gd name="connsiteY27" fmla="*/ 867905 h 1960536"/>
                <a:gd name="connsiteX28" fmla="*/ 2448733 w 5773119"/>
                <a:gd name="connsiteY28" fmla="*/ 918275 h 1960536"/>
                <a:gd name="connsiteX29" fmla="*/ 2320872 w 5773119"/>
                <a:gd name="connsiteY29" fmla="*/ 976393 h 1960536"/>
                <a:gd name="connsiteX30" fmla="*/ 2247255 w 5773119"/>
                <a:gd name="connsiteY30" fmla="*/ 1011264 h 1960536"/>
                <a:gd name="connsiteX31" fmla="*/ 2181387 w 5773119"/>
                <a:gd name="connsiteY31" fmla="*/ 1081007 h 1960536"/>
                <a:gd name="connsiteX32" fmla="*/ 2162014 w 5773119"/>
                <a:gd name="connsiteY32" fmla="*/ 1108129 h 1960536"/>
                <a:gd name="connsiteX33" fmla="*/ 2127143 w 5773119"/>
                <a:gd name="connsiteY33" fmla="*/ 1135251 h 1960536"/>
                <a:gd name="connsiteX34" fmla="*/ 2065150 w 5773119"/>
                <a:gd name="connsiteY34" fmla="*/ 1162373 h 1960536"/>
                <a:gd name="connsiteX35" fmla="*/ 1987658 w 5773119"/>
                <a:gd name="connsiteY35" fmla="*/ 1181746 h 1960536"/>
                <a:gd name="connsiteX36" fmla="*/ 1917916 w 5773119"/>
                <a:gd name="connsiteY36" fmla="*/ 1181746 h 1960536"/>
                <a:gd name="connsiteX37" fmla="*/ 1840424 w 5773119"/>
                <a:gd name="connsiteY37" fmla="*/ 1185620 h 1960536"/>
                <a:gd name="connsiteX38" fmla="*/ 1778431 w 5773119"/>
                <a:gd name="connsiteY38" fmla="*/ 1197244 h 1960536"/>
                <a:gd name="connsiteX39" fmla="*/ 1588577 w 5773119"/>
                <a:gd name="connsiteY39" fmla="*/ 1270861 h 1960536"/>
                <a:gd name="connsiteX40" fmla="*/ 1297983 w 5773119"/>
                <a:gd name="connsiteY40" fmla="*/ 1375475 h 1960536"/>
                <a:gd name="connsiteX41" fmla="*/ 1092631 w 5773119"/>
                <a:gd name="connsiteY41" fmla="*/ 1305732 h 1960536"/>
                <a:gd name="connsiteX42" fmla="*/ 1007390 w 5773119"/>
                <a:gd name="connsiteY42" fmla="*/ 1274736 h 1960536"/>
                <a:gd name="connsiteX43" fmla="*/ 879529 w 5773119"/>
                <a:gd name="connsiteY43" fmla="*/ 1220492 h 1960536"/>
                <a:gd name="connsiteX44" fmla="*/ 740044 w 5773119"/>
                <a:gd name="connsiteY44" fmla="*/ 1166247 h 1960536"/>
                <a:gd name="connsiteX45" fmla="*/ 569563 w 5773119"/>
                <a:gd name="connsiteY45" fmla="*/ 1104254 h 1960536"/>
                <a:gd name="connsiteX46" fmla="*/ 437827 w 5773119"/>
                <a:gd name="connsiteY46" fmla="*/ 1042261 h 1960536"/>
                <a:gd name="connsiteX47" fmla="*/ 216977 w 5773119"/>
                <a:gd name="connsiteY47" fmla="*/ 968644 h 1960536"/>
                <a:gd name="connsiteX48" fmla="*/ 0 w 5773119"/>
                <a:gd name="connsiteY48" fmla="*/ 867905 h 1960536"/>
                <a:gd name="connsiteX49" fmla="*/ 7750 w 5773119"/>
                <a:gd name="connsiteY49" fmla="*/ 1782305 h 1960536"/>
                <a:gd name="connsiteX50" fmla="*/ 1286360 w 5773119"/>
                <a:gd name="connsiteY50" fmla="*/ 1960536 h 1960536"/>
                <a:gd name="connsiteX51" fmla="*/ 2119394 w 5773119"/>
                <a:gd name="connsiteY51" fmla="*/ 1956661 h 1960536"/>
                <a:gd name="connsiteX52" fmla="*/ 5343041 w 5773119"/>
                <a:gd name="connsiteY52" fmla="*/ 728420 h 1960536"/>
                <a:gd name="connsiteX53" fmla="*/ 5668505 w 5773119"/>
                <a:gd name="connsiteY53" fmla="*/ 596685 h 1960536"/>
                <a:gd name="connsiteX54" fmla="*/ 5773119 w 5773119"/>
                <a:gd name="connsiteY54" fmla="*/ 96864 h 1960536"/>
                <a:gd name="connsiteX55" fmla="*/ 5722750 w 5773119"/>
                <a:gd name="connsiteY55" fmla="*/ 96864 h 1960536"/>
                <a:gd name="connsiteX56" fmla="*/ 5583265 w 5773119"/>
                <a:gd name="connsiteY56" fmla="*/ 120112 h 1960536"/>
                <a:gd name="connsiteX57" fmla="*/ 5494150 w 5773119"/>
                <a:gd name="connsiteY57" fmla="*/ 154983 h 1960536"/>
                <a:gd name="connsiteX58" fmla="*/ 5354665 w 5773119"/>
                <a:gd name="connsiteY58" fmla="*/ 178231 h 1960536"/>
                <a:gd name="connsiteX59" fmla="*/ 5211305 w 5773119"/>
                <a:gd name="connsiteY59" fmla="*/ 182105 h 1960536"/>
                <a:gd name="connsiteX60" fmla="*/ 5234553 w 5773119"/>
                <a:gd name="connsiteY60" fmla="*/ 54244 h 1960536"/>
                <a:gd name="connsiteX61" fmla="*/ 5180309 w 5773119"/>
                <a:gd name="connsiteY61" fmla="*/ 54244 h 1960536"/>
                <a:gd name="connsiteX62" fmla="*/ 4978831 w 5773119"/>
                <a:gd name="connsiteY62" fmla="*/ 92990 h 1960536"/>
                <a:gd name="connsiteX63" fmla="*/ 4792851 w 5773119"/>
                <a:gd name="connsiteY63" fmla="*/ 154983 h 1960536"/>
                <a:gd name="connsiteX64" fmla="*/ 4734733 w 5773119"/>
                <a:gd name="connsiteY64" fmla="*/ 170481 h 1960536"/>
                <a:gd name="connsiteX65" fmla="*/ 4730858 w 5773119"/>
                <a:gd name="connsiteY65" fmla="*/ 3875 h 1960536"/>
                <a:gd name="connsiteX0" fmla="*/ 4730858 w 5773119"/>
                <a:gd name="connsiteY0" fmla="*/ 3875 h 1960536"/>
                <a:gd name="connsiteX1" fmla="*/ 4680489 w 5773119"/>
                <a:gd name="connsiteY1" fmla="*/ 0 h 1960536"/>
                <a:gd name="connsiteX2" fmla="*/ 4610746 w 5773119"/>
                <a:gd name="connsiteY2" fmla="*/ 11624 h 1960536"/>
                <a:gd name="connsiteX3" fmla="*/ 4544878 w 5773119"/>
                <a:gd name="connsiteY3" fmla="*/ 23247 h 1960536"/>
                <a:gd name="connsiteX4" fmla="*/ 4436390 w 5773119"/>
                <a:gd name="connsiteY4" fmla="*/ 34871 h 1960536"/>
                <a:gd name="connsiteX5" fmla="*/ 4386021 w 5773119"/>
                <a:gd name="connsiteY5" fmla="*/ 30997 h 1960536"/>
                <a:gd name="connsiteX6" fmla="*/ 4362773 w 5773119"/>
                <a:gd name="connsiteY6" fmla="*/ 50370 h 1960536"/>
                <a:gd name="connsiteX7" fmla="*/ 4269783 w 5773119"/>
                <a:gd name="connsiteY7" fmla="*/ 81366 h 1960536"/>
                <a:gd name="connsiteX8" fmla="*/ 4227163 w 5773119"/>
                <a:gd name="connsiteY8" fmla="*/ 81366 h 1960536"/>
                <a:gd name="connsiteX9" fmla="*/ 4172919 w 5773119"/>
                <a:gd name="connsiteY9" fmla="*/ 89115 h 1960536"/>
                <a:gd name="connsiteX10" fmla="*/ 4091553 w 5773119"/>
                <a:gd name="connsiteY10" fmla="*/ 120112 h 1960536"/>
                <a:gd name="connsiteX11" fmla="*/ 4033434 w 5773119"/>
                <a:gd name="connsiteY11" fmla="*/ 120112 h 1960536"/>
                <a:gd name="connsiteX12" fmla="*/ 4046068 w 5773119"/>
                <a:gd name="connsiteY12" fmla="*/ 215528 h 1960536"/>
                <a:gd name="connsiteX13" fmla="*/ 3972452 w 5773119"/>
                <a:gd name="connsiteY13" fmla="*/ 250500 h 1960536"/>
                <a:gd name="connsiteX14" fmla="*/ 3894758 w 5773119"/>
                <a:gd name="connsiteY14" fmla="*/ 257339 h 1960536"/>
                <a:gd name="connsiteX15" fmla="*/ 3848466 w 5773119"/>
                <a:gd name="connsiteY15" fmla="*/ 288639 h 1960536"/>
                <a:gd name="connsiteX16" fmla="*/ 3740280 w 5773119"/>
                <a:gd name="connsiteY16" fmla="*/ 339716 h 1960536"/>
                <a:gd name="connsiteX17" fmla="*/ 3657498 w 5773119"/>
                <a:gd name="connsiteY17" fmla="*/ 358583 h 1960536"/>
                <a:gd name="connsiteX18" fmla="*/ 3611712 w 5773119"/>
                <a:gd name="connsiteY18" fmla="*/ 379910 h 1960536"/>
                <a:gd name="connsiteX19" fmla="*/ 3572360 w 5773119"/>
                <a:gd name="connsiteY19" fmla="*/ 430078 h 1960536"/>
                <a:gd name="connsiteX20" fmla="*/ 3479370 w 5773119"/>
                <a:gd name="connsiteY20" fmla="*/ 550190 h 1960536"/>
                <a:gd name="connsiteX21" fmla="*/ 3421251 w 5773119"/>
                <a:gd name="connsiteY21" fmla="*/ 585061 h 1960536"/>
                <a:gd name="connsiteX22" fmla="*/ 3320512 w 5773119"/>
                <a:gd name="connsiteY22" fmla="*/ 631556 h 1960536"/>
                <a:gd name="connsiteX23" fmla="*/ 3219773 w 5773119"/>
                <a:gd name="connsiteY23" fmla="*/ 670302 h 1960536"/>
                <a:gd name="connsiteX24" fmla="*/ 3006672 w 5773119"/>
                <a:gd name="connsiteY24" fmla="*/ 755542 h 1960536"/>
                <a:gd name="connsiteX25" fmla="*/ 2890434 w 5773119"/>
                <a:gd name="connsiteY25" fmla="*/ 790414 h 1960536"/>
                <a:gd name="connsiteX26" fmla="*/ 2727702 w 5773119"/>
                <a:gd name="connsiteY26" fmla="*/ 833034 h 1960536"/>
                <a:gd name="connsiteX27" fmla="*/ 2599841 w 5773119"/>
                <a:gd name="connsiteY27" fmla="*/ 867905 h 1960536"/>
                <a:gd name="connsiteX28" fmla="*/ 2448733 w 5773119"/>
                <a:gd name="connsiteY28" fmla="*/ 918275 h 1960536"/>
                <a:gd name="connsiteX29" fmla="*/ 2320872 w 5773119"/>
                <a:gd name="connsiteY29" fmla="*/ 976393 h 1960536"/>
                <a:gd name="connsiteX30" fmla="*/ 2247255 w 5773119"/>
                <a:gd name="connsiteY30" fmla="*/ 1011264 h 1960536"/>
                <a:gd name="connsiteX31" fmla="*/ 2181387 w 5773119"/>
                <a:gd name="connsiteY31" fmla="*/ 1081007 h 1960536"/>
                <a:gd name="connsiteX32" fmla="*/ 2162014 w 5773119"/>
                <a:gd name="connsiteY32" fmla="*/ 1108129 h 1960536"/>
                <a:gd name="connsiteX33" fmla="*/ 2127143 w 5773119"/>
                <a:gd name="connsiteY33" fmla="*/ 1135251 h 1960536"/>
                <a:gd name="connsiteX34" fmla="*/ 2065150 w 5773119"/>
                <a:gd name="connsiteY34" fmla="*/ 1162373 h 1960536"/>
                <a:gd name="connsiteX35" fmla="*/ 1987658 w 5773119"/>
                <a:gd name="connsiteY35" fmla="*/ 1181746 h 1960536"/>
                <a:gd name="connsiteX36" fmla="*/ 1917916 w 5773119"/>
                <a:gd name="connsiteY36" fmla="*/ 1181746 h 1960536"/>
                <a:gd name="connsiteX37" fmla="*/ 1840424 w 5773119"/>
                <a:gd name="connsiteY37" fmla="*/ 1185620 h 1960536"/>
                <a:gd name="connsiteX38" fmla="*/ 1778431 w 5773119"/>
                <a:gd name="connsiteY38" fmla="*/ 1197244 h 1960536"/>
                <a:gd name="connsiteX39" fmla="*/ 1588577 w 5773119"/>
                <a:gd name="connsiteY39" fmla="*/ 1270861 h 1960536"/>
                <a:gd name="connsiteX40" fmla="*/ 1297983 w 5773119"/>
                <a:gd name="connsiteY40" fmla="*/ 1375475 h 1960536"/>
                <a:gd name="connsiteX41" fmla="*/ 1092631 w 5773119"/>
                <a:gd name="connsiteY41" fmla="*/ 1305732 h 1960536"/>
                <a:gd name="connsiteX42" fmla="*/ 1007390 w 5773119"/>
                <a:gd name="connsiteY42" fmla="*/ 1274736 h 1960536"/>
                <a:gd name="connsiteX43" fmla="*/ 879529 w 5773119"/>
                <a:gd name="connsiteY43" fmla="*/ 1220492 h 1960536"/>
                <a:gd name="connsiteX44" fmla="*/ 740044 w 5773119"/>
                <a:gd name="connsiteY44" fmla="*/ 1166247 h 1960536"/>
                <a:gd name="connsiteX45" fmla="*/ 569563 w 5773119"/>
                <a:gd name="connsiteY45" fmla="*/ 1104254 h 1960536"/>
                <a:gd name="connsiteX46" fmla="*/ 437827 w 5773119"/>
                <a:gd name="connsiteY46" fmla="*/ 1042261 h 1960536"/>
                <a:gd name="connsiteX47" fmla="*/ 216977 w 5773119"/>
                <a:gd name="connsiteY47" fmla="*/ 968644 h 1960536"/>
                <a:gd name="connsiteX48" fmla="*/ 0 w 5773119"/>
                <a:gd name="connsiteY48" fmla="*/ 867905 h 1960536"/>
                <a:gd name="connsiteX49" fmla="*/ 7750 w 5773119"/>
                <a:gd name="connsiteY49" fmla="*/ 1782305 h 1960536"/>
                <a:gd name="connsiteX50" fmla="*/ 1286360 w 5773119"/>
                <a:gd name="connsiteY50" fmla="*/ 1960536 h 1960536"/>
                <a:gd name="connsiteX51" fmla="*/ 2119394 w 5773119"/>
                <a:gd name="connsiteY51" fmla="*/ 1956661 h 1960536"/>
                <a:gd name="connsiteX52" fmla="*/ 5343041 w 5773119"/>
                <a:gd name="connsiteY52" fmla="*/ 728420 h 1960536"/>
                <a:gd name="connsiteX53" fmla="*/ 5668505 w 5773119"/>
                <a:gd name="connsiteY53" fmla="*/ 596685 h 1960536"/>
                <a:gd name="connsiteX54" fmla="*/ 5773119 w 5773119"/>
                <a:gd name="connsiteY54" fmla="*/ 96864 h 1960536"/>
                <a:gd name="connsiteX55" fmla="*/ 5722750 w 5773119"/>
                <a:gd name="connsiteY55" fmla="*/ 96864 h 1960536"/>
                <a:gd name="connsiteX56" fmla="*/ 5583265 w 5773119"/>
                <a:gd name="connsiteY56" fmla="*/ 120112 h 1960536"/>
                <a:gd name="connsiteX57" fmla="*/ 5494150 w 5773119"/>
                <a:gd name="connsiteY57" fmla="*/ 154983 h 1960536"/>
                <a:gd name="connsiteX58" fmla="*/ 5354665 w 5773119"/>
                <a:gd name="connsiteY58" fmla="*/ 178231 h 1960536"/>
                <a:gd name="connsiteX59" fmla="*/ 5211305 w 5773119"/>
                <a:gd name="connsiteY59" fmla="*/ 182105 h 1960536"/>
                <a:gd name="connsiteX60" fmla="*/ 5234553 w 5773119"/>
                <a:gd name="connsiteY60" fmla="*/ 54244 h 1960536"/>
                <a:gd name="connsiteX61" fmla="*/ 5180309 w 5773119"/>
                <a:gd name="connsiteY61" fmla="*/ 54244 h 1960536"/>
                <a:gd name="connsiteX62" fmla="*/ 4978831 w 5773119"/>
                <a:gd name="connsiteY62" fmla="*/ 92990 h 1960536"/>
                <a:gd name="connsiteX63" fmla="*/ 4792851 w 5773119"/>
                <a:gd name="connsiteY63" fmla="*/ 154983 h 1960536"/>
                <a:gd name="connsiteX64" fmla="*/ 4734733 w 5773119"/>
                <a:gd name="connsiteY64" fmla="*/ 170481 h 1960536"/>
                <a:gd name="connsiteX65" fmla="*/ 4730858 w 5773119"/>
                <a:gd name="connsiteY65" fmla="*/ 3875 h 1960536"/>
                <a:gd name="connsiteX0" fmla="*/ 4730858 w 5773119"/>
                <a:gd name="connsiteY0" fmla="*/ 3875 h 1960536"/>
                <a:gd name="connsiteX1" fmla="*/ 4680489 w 5773119"/>
                <a:gd name="connsiteY1" fmla="*/ 0 h 1960536"/>
                <a:gd name="connsiteX2" fmla="*/ 4610746 w 5773119"/>
                <a:gd name="connsiteY2" fmla="*/ 11624 h 1960536"/>
                <a:gd name="connsiteX3" fmla="*/ 4544878 w 5773119"/>
                <a:gd name="connsiteY3" fmla="*/ 23247 h 1960536"/>
                <a:gd name="connsiteX4" fmla="*/ 4436390 w 5773119"/>
                <a:gd name="connsiteY4" fmla="*/ 34871 h 1960536"/>
                <a:gd name="connsiteX5" fmla="*/ 4386021 w 5773119"/>
                <a:gd name="connsiteY5" fmla="*/ 30997 h 1960536"/>
                <a:gd name="connsiteX6" fmla="*/ 4362773 w 5773119"/>
                <a:gd name="connsiteY6" fmla="*/ 50370 h 1960536"/>
                <a:gd name="connsiteX7" fmla="*/ 4269783 w 5773119"/>
                <a:gd name="connsiteY7" fmla="*/ 81366 h 1960536"/>
                <a:gd name="connsiteX8" fmla="*/ 4227163 w 5773119"/>
                <a:gd name="connsiteY8" fmla="*/ 81366 h 1960536"/>
                <a:gd name="connsiteX9" fmla="*/ 4172919 w 5773119"/>
                <a:gd name="connsiteY9" fmla="*/ 89115 h 1960536"/>
                <a:gd name="connsiteX10" fmla="*/ 4091553 w 5773119"/>
                <a:gd name="connsiteY10" fmla="*/ 120112 h 1960536"/>
                <a:gd name="connsiteX11" fmla="*/ 4081142 w 5773119"/>
                <a:gd name="connsiteY11" fmla="*/ 199625 h 1960536"/>
                <a:gd name="connsiteX12" fmla="*/ 4046068 w 5773119"/>
                <a:gd name="connsiteY12" fmla="*/ 215528 h 1960536"/>
                <a:gd name="connsiteX13" fmla="*/ 3972452 w 5773119"/>
                <a:gd name="connsiteY13" fmla="*/ 250500 h 1960536"/>
                <a:gd name="connsiteX14" fmla="*/ 3894758 w 5773119"/>
                <a:gd name="connsiteY14" fmla="*/ 257339 h 1960536"/>
                <a:gd name="connsiteX15" fmla="*/ 3848466 w 5773119"/>
                <a:gd name="connsiteY15" fmla="*/ 288639 h 1960536"/>
                <a:gd name="connsiteX16" fmla="*/ 3740280 w 5773119"/>
                <a:gd name="connsiteY16" fmla="*/ 339716 h 1960536"/>
                <a:gd name="connsiteX17" fmla="*/ 3657498 w 5773119"/>
                <a:gd name="connsiteY17" fmla="*/ 358583 h 1960536"/>
                <a:gd name="connsiteX18" fmla="*/ 3611712 w 5773119"/>
                <a:gd name="connsiteY18" fmla="*/ 379910 h 1960536"/>
                <a:gd name="connsiteX19" fmla="*/ 3572360 w 5773119"/>
                <a:gd name="connsiteY19" fmla="*/ 430078 h 1960536"/>
                <a:gd name="connsiteX20" fmla="*/ 3479370 w 5773119"/>
                <a:gd name="connsiteY20" fmla="*/ 550190 h 1960536"/>
                <a:gd name="connsiteX21" fmla="*/ 3421251 w 5773119"/>
                <a:gd name="connsiteY21" fmla="*/ 585061 h 1960536"/>
                <a:gd name="connsiteX22" fmla="*/ 3320512 w 5773119"/>
                <a:gd name="connsiteY22" fmla="*/ 631556 h 1960536"/>
                <a:gd name="connsiteX23" fmla="*/ 3219773 w 5773119"/>
                <a:gd name="connsiteY23" fmla="*/ 670302 h 1960536"/>
                <a:gd name="connsiteX24" fmla="*/ 3006672 w 5773119"/>
                <a:gd name="connsiteY24" fmla="*/ 755542 h 1960536"/>
                <a:gd name="connsiteX25" fmla="*/ 2890434 w 5773119"/>
                <a:gd name="connsiteY25" fmla="*/ 790414 h 1960536"/>
                <a:gd name="connsiteX26" fmla="*/ 2727702 w 5773119"/>
                <a:gd name="connsiteY26" fmla="*/ 833034 h 1960536"/>
                <a:gd name="connsiteX27" fmla="*/ 2599841 w 5773119"/>
                <a:gd name="connsiteY27" fmla="*/ 867905 h 1960536"/>
                <a:gd name="connsiteX28" fmla="*/ 2448733 w 5773119"/>
                <a:gd name="connsiteY28" fmla="*/ 918275 h 1960536"/>
                <a:gd name="connsiteX29" fmla="*/ 2320872 w 5773119"/>
                <a:gd name="connsiteY29" fmla="*/ 976393 h 1960536"/>
                <a:gd name="connsiteX30" fmla="*/ 2247255 w 5773119"/>
                <a:gd name="connsiteY30" fmla="*/ 1011264 h 1960536"/>
                <a:gd name="connsiteX31" fmla="*/ 2181387 w 5773119"/>
                <a:gd name="connsiteY31" fmla="*/ 1081007 h 1960536"/>
                <a:gd name="connsiteX32" fmla="*/ 2162014 w 5773119"/>
                <a:gd name="connsiteY32" fmla="*/ 1108129 h 1960536"/>
                <a:gd name="connsiteX33" fmla="*/ 2127143 w 5773119"/>
                <a:gd name="connsiteY33" fmla="*/ 1135251 h 1960536"/>
                <a:gd name="connsiteX34" fmla="*/ 2065150 w 5773119"/>
                <a:gd name="connsiteY34" fmla="*/ 1162373 h 1960536"/>
                <a:gd name="connsiteX35" fmla="*/ 1987658 w 5773119"/>
                <a:gd name="connsiteY35" fmla="*/ 1181746 h 1960536"/>
                <a:gd name="connsiteX36" fmla="*/ 1917916 w 5773119"/>
                <a:gd name="connsiteY36" fmla="*/ 1181746 h 1960536"/>
                <a:gd name="connsiteX37" fmla="*/ 1840424 w 5773119"/>
                <a:gd name="connsiteY37" fmla="*/ 1185620 h 1960536"/>
                <a:gd name="connsiteX38" fmla="*/ 1778431 w 5773119"/>
                <a:gd name="connsiteY38" fmla="*/ 1197244 h 1960536"/>
                <a:gd name="connsiteX39" fmla="*/ 1588577 w 5773119"/>
                <a:gd name="connsiteY39" fmla="*/ 1270861 h 1960536"/>
                <a:gd name="connsiteX40" fmla="*/ 1297983 w 5773119"/>
                <a:gd name="connsiteY40" fmla="*/ 1375475 h 1960536"/>
                <a:gd name="connsiteX41" fmla="*/ 1092631 w 5773119"/>
                <a:gd name="connsiteY41" fmla="*/ 1305732 h 1960536"/>
                <a:gd name="connsiteX42" fmla="*/ 1007390 w 5773119"/>
                <a:gd name="connsiteY42" fmla="*/ 1274736 h 1960536"/>
                <a:gd name="connsiteX43" fmla="*/ 879529 w 5773119"/>
                <a:gd name="connsiteY43" fmla="*/ 1220492 h 1960536"/>
                <a:gd name="connsiteX44" fmla="*/ 740044 w 5773119"/>
                <a:gd name="connsiteY44" fmla="*/ 1166247 h 1960536"/>
                <a:gd name="connsiteX45" fmla="*/ 569563 w 5773119"/>
                <a:gd name="connsiteY45" fmla="*/ 1104254 h 1960536"/>
                <a:gd name="connsiteX46" fmla="*/ 437827 w 5773119"/>
                <a:gd name="connsiteY46" fmla="*/ 1042261 h 1960536"/>
                <a:gd name="connsiteX47" fmla="*/ 216977 w 5773119"/>
                <a:gd name="connsiteY47" fmla="*/ 968644 h 1960536"/>
                <a:gd name="connsiteX48" fmla="*/ 0 w 5773119"/>
                <a:gd name="connsiteY48" fmla="*/ 867905 h 1960536"/>
                <a:gd name="connsiteX49" fmla="*/ 7750 w 5773119"/>
                <a:gd name="connsiteY49" fmla="*/ 1782305 h 1960536"/>
                <a:gd name="connsiteX50" fmla="*/ 1286360 w 5773119"/>
                <a:gd name="connsiteY50" fmla="*/ 1960536 h 1960536"/>
                <a:gd name="connsiteX51" fmla="*/ 2119394 w 5773119"/>
                <a:gd name="connsiteY51" fmla="*/ 1956661 h 1960536"/>
                <a:gd name="connsiteX52" fmla="*/ 5343041 w 5773119"/>
                <a:gd name="connsiteY52" fmla="*/ 728420 h 1960536"/>
                <a:gd name="connsiteX53" fmla="*/ 5668505 w 5773119"/>
                <a:gd name="connsiteY53" fmla="*/ 596685 h 1960536"/>
                <a:gd name="connsiteX54" fmla="*/ 5773119 w 5773119"/>
                <a:gd name="connsiteY54" fmla="*/ 96864 h 1960536"/>
                <a:gd name="connsiteX55" fmla="*/ 5722750 w 5773119"/>
                <a:gd name="connsiteY55" fmla="*/ 96864 h 1960536"/>
                <a:gd name="connsiteX56" fmla="*/ 5583265 w 5773119"/>
                <a:gd name="connsiteY56" fmla="*/ 120112 h 1960536"/>
                <a:gd name="connsiteX57" fmla="*/ 5494150 w 5773119"/>
                <a:gd name="connsiteY57" fmla="*/ 154983 h 1960536"/>
                <a:gd name="connsiteX58" fmla="*/ 5354665 w 5773119"/>
                <a:gd name="connsiteY58" fmla="*/ 178231 h 1960536"/>
                <a:gd name="connsiteX59" fmla="*/ 5211305 w 5773119"/>
                <a:gd name="connsiteY59" fmla="*/ 182105 h 1960536"/>
                <a:gd name="connsiteX60" fmla="*/ 5234553 w 5773119"/>
                <a:gd name="connsiteY60" fmla="*/ 54244 h 1960536"/>
                <a:gd name="connsiteX61" fmla="*/ 5180309 w 5773119"/>
                <a:gd name="connsiteY61" fmla="*/ 54244 h 1960536"/>
                <a:gd name="connsiteX62" fmla="*/ 4978831 w 5773119"/>
                <a:gd name="connsiteY62" fmla="*/ 92990 h 1960536"/>
                <a:gd name="connsiteX63" fmla="*/ 4792851 w 5773119"/>
                <a:gd name="connsiteY63" fmla="*/ 154983 h 1960536"/>
                <a:gd name="connsiteX64" fmla="*/ 4734733 w 5773119"/>
                <a:gd name="connsiteY64" fmla="*/ 170481 h 1960536"/>
                <a:gd name="connsiteX65" fmla="*/ 4730858 w 5773119"/>
                <a:gd name="connsiteY65" fmla="*/ 3875 h 1960536"/>
                <a:gd name="connsiteX0" fmla="*/ 4730858 w 5773119"/>
                <a:gd name="connsiteY0" fmla="*/ 3875 h 1960536"/>
                <a:gd name="connsiteX1" fmla="*/ 4680489 w 5773119"/>
                <a:gd name="connsiteY1" fmla="*/ 0 h 1960536"/>
                <a:gd name="connsiteX2" fmla="*/ 4610746 w 5773119"/>
                <a:gd name="connsiteY2" fmla="*/ 11624 h 1960536"/>
                <a:gd name="connsiteX3" fmla="*/ 4544878 w 5773119"/>
                <a:gd name="connsiteY3" fmla="*/ 23247 h 1960536"/>
                <a:gd name="connsiteX4" fmla="*/ 4436390 w 5773119"/>
                <a:gd name="connsiteY4" fmla="*/ 34871 h 1960536"/>
                <a:gd name="connsiteX5" fmla="*/ 4386021 w 5773119"/>
                <a:gd name="connsiteY5" fmla="*/ 30997 h 1960536"/>
                <a:gd name="connsiteX6" fmla="*/ 4362773 w 5773119"/>
                <a:gd name="connsiteY6" fmla="*/ 50370 h 1960536"/>
                <a:gd name="connsiteX7" fmla="*/ 4269783 w 5773119"/>
                <a:gd name="connsiteY7" fmla="*/ 81366 h 1960536"/>
                <a:gd name="connsiteX8" fmla="*/ 4227163 w 5773119"/>
                <a:gd name="connsiteY8" fmla="*/ 81366 h 1960536"/>
                <a:gd name="connsiteX9" fmla="*/ 4172919 w 5773119"/>
                <a:gd name="connsiteY9" fmla="*/ 89115 h 1960536"/>
                <a:gd name="connsiteX10" fmla="*/ 4151188 w 5773119"/>
                <a:gd name="connsiteY10" fmla="*/ 155892 h 1960536"/>
                <a:gd name="connsiteX11" fmla="*/ 4081142 w 5773119"/>
                <a:gd name="connsiteY11" fmla="*/ 199625 h 1960536"/>
                <a:gd name="connsiteX12" fmla="*/ 4046068 w 5773119"/>
                <a:gd name="connsiteY12" fmla="*/ 215528 h 1960536"/>
                <a:gd name="connsiteX13" fmla="*/ 3972452 w 5773119"/>
                <a:gd name="connsiteY13" fmla="*/ 250500 h 1960536"/>
                <a:gd name="connsiteX14" fmla="*/ 3894758 w 5773119"/>
                <a:gd name="connsiteY14" fmla="*/ 257339 h 1960536"/>
                <a:gd name="connsiteX15" fmla="*/ 3848466 w 5773119"/>
                <a:gd name="connsiteY15" fmla="*/ 288639 h 1960536"/>
                <a:gd name="connsiteX16" fmla="*/ 3740280 w 5773119"/>
                <a:gd name="connsiteY16" fmla="*/ 339716 h 1960536"/>
                <a:gd name="connsiteX17" fmla="*/ 3657498 w 5773119"/>
                <a:gd name="connsiteY17" fmla="*/ 358583 h 1960536"/>
                <a:gd name="connsiteX18" fmla="*/ 3611712 w 5773119"/>
                <a:gd name="connsiteY18" fmla="*/ 379910 h 1960536"/>
                <a:gd name="connsiteX19" fmla="*/ 3572360 w 5773119"/>
                <a:gd name="connsiteY19" fmla="*/ 430078 h 1960536"/>
                <a:gd name="connsiteX20" fmla="*/ 3479370 w 5773119"/>
                <a:gd name="connsiteY20" fmla="*/ 550190 h 1960536"/>
                <a:gd name="connsiteX21" fmla="*/ 3421251 w 5773119"/>
                <a:gd name="connsiteY21" fmla="*/ 585061 h 1960536"/>
                <a:gd name="connsiteX22" fmla="*/ 3320512 w 5773119"/>
                <a:gd name="connsiteY22" fmla="*/ 631556 h 1960536"/>
                <a:gd name="connsiteX23" fmla="*/ 3219773 w 5773119"/>
                <a:gd name="connsiteY23" fmla="*/ 670302 h 1960536"/>
                <a:gd name="connsiteX24" fmla="*/ 3006672 w 5773119"/>
                <a:gd name="connsiteY24" fmla="*/ 755542 h 1960536"/>
                <a:gd name="connsiteX25" fmla="*/ 2890434 w 5773119"/>
                <a:gd name="connsiteY25" fmla="*/ 790414 h 1960536"/>
                <a:gd name="connsiteX26" fmla="*/ 2727702 w 5773119"/>
                <a:gd name="connsiteY26" fmla="*/ 833034 h 1960536"/>
                <a:gd name="connsiteX27" fmla="*/ 2599841 w 5773119"/>
                <a:gd name="connsiteY27" fmla="*/ 867905 h 1960536"/>
                <a:gd name="connsiteX28" fmla="*/ 2448733 w 5773119"/>
                <a:gd name="connsiteY28" fmla="*/ 918275 h 1960536"/>
                <a:gd name="connsiteX29" fmla="*/ 2320872 w 5773119"/>
                <a:gd name="connsiteY29" fmla="*/ 976393 h 1960536"/>
                <a:gd name="connsiteX30" fmla="*/ 2247255 w 5773119"/>
                <a:gd name="connsiteY30" fmla="*/ 1011264 h 1960536"/>
                <a:gd name="connsiteX31" fmla="*/ 2181387 w 5773119"/>
                <a:gd name="connsiteY31" fmla="*/ 1081007 h 1960536"/>
                <a:gd name="connsiteX32" fmla="*/ 2162014 w 5773119"/>
                <a:gd name="connsiteY32" fmla="*/ 1108129 h 1960536"/>
                <a:gd name="connsiteX33" fmla="*/ 2127143 w 5773119"/>
                <a:gd name="connsiteY33" fmla="*/ 1135251 h 1960536"/>
                <a:gd name="connsiteX34" fmla="*/ 2065150 w 5773119"/>
                <a:gd name="connsiteY34" fmla="*/ 1162373 h 1960536"/>
                <a:gd name="connsiteX35" fmla="*/ 1987658 w 5773119"/>
                <a:gd name="connsiteY35" fmla="*/ 1181746 h 1960536"/>
                <a:gd name="connsiteX36" fmla="*/ 1917916 w 5773119"/>
                <a:gd name="connsiteY36" fmla="*/ 1181746 h 1960536"/>
                <a:gd name="connsiteX37" fmla="*/ 1840424 w 5773119"/>
                <a:gd name="connsiteY37" fmla="*/ 1185620 h 1960536"/>
                <a:gd name="connsiteX38" fmla="*/ 1778431 w 5773119"/>
                <a:gd name="connsiteY38" fmla="*/ 1197244 h 1960536"/>
                <a:gd name="connsiteX39" fmla="*/ 1588577 w 5773119"/>
                <a:gd name="connsiteY39" fmla="*/ 1270861 h 1960536"/>
                <a:gd name="connsiteX40" fmla="*/ 1297983 w 5773119"/>
                <a:gd name="connsiteY40" fmla="*/ 1375475 h 1960536"/>
                <a:gd name="connsiteX41" fmla="*/ 1092631 w 5773119"/>
                <a:gd name="connsiteY41" fmla="*/ 1305732 h 1960536"/>
                <a:gd name="connsiteX42" fmla="*/ 1007390 w 5773119"/>
                <a:gd name="connsiteY42" fmla="*/ 1274736 h 1960536"/>
                <a:gd name="connsiteX43" fmla="*/ 879529 w 5773119"/>
                <a:gd name="connsiteY43" fmla="*/ 1220492 h 1960536"/>
                <a:gd name="connsiteX44" fmla="*/ 740044 w 5773119"/>
                <a:gd name="connsiteY44" fmla="*/ 1166247 h 1960536"/>
                <a:gd name="connsiteX45" fmla="*/ 569563 w 5773119"/>
                <a:gd name="connsiteY45" fmla="*/ 1104254 h 1960536"/>
                <a:gd name="connsiteX46" fmla="*/ 437827 w 5773119"/>
                <a:gd name="connsiteY46" fmla="*/ 1042261 h 1960536"/>
                <a:gd name="connsiteX47" fmla="*/ 216977 w 5773119"/>
                <a:gd name="connsiteY47" fmla="*/ 968644 h 1960536"/>
                <a:gd name="connsiteX48" fmla="*/ 0 w 5773119"/>
                <a:gd name="connsiteY48" fmla="*/ 867905 h 1960536"/>
                <a:gd name="connsiteX49" fmla="*/ 7750 w 5773119"/>
                <a:gd name="connsiteY49" fmla="*/ 1782305 h 1960536"/>
                <a:gd name="connsiteX50" fmla="*/ 1286360 w 5773119"/>
                <a:gd name="connsiteY50" fmla="*/ 1960536 h 1960536"/>
                <a:gd name="connsiteX51" fmla="*/ 2119394 w 5773119"/>
                <a:gd name="connsiteY51" fmla="*/ 1956661 h 1960536"/>
                <a:gd name="connsiteX52" fmla="*/ 5343041 w 5773119"/>
                <a:gd name="connsiteY52" fmla="*/ 728420 h 1960536"/>
                <a:gd name="connsiteX53" fmla="*/ 5668505 w 5773119"/>
                <a:gd name="connsiteY53" fmla="*/ 596685 h 1960536"/>
                <a:gd name="connsiteX54" fmla="*/ 5773119 w 5773119"/>
                <a:gd name="connsiteY54" fmla="*/ 96864 h 1960536"/>
                <a:gd name="connsiteX55" fmla="*/ 5722750 w 5773119"/>
                <a:gd name="connsiteY55" fmla="*/ 96864 h 1960536"/>
                <a:gd name="connsiteX56" fmla="*/ 5583265 w 5773119"/>
                <a:gd name="connsiteY56" fmla="*/ 120112 h 1960536"/>
                <a:gd name="connsiteX57" fmla="*/ 5494150 w 5773119"/>
                <a:gd name="connsiteY57" fmla="*/ 154983 h 1960536"/>
                <a:gd name="connsiteX58" fmla="*/ 5354665 w 5773119"/>
                <a:gd name="connsiteY58" fmla="*/ 178231 h 1960536"/>
                <a:gd name="connsiteX59" fmla="*/ 5211305 w 5773119"/>
                <a:gd name="connsiteY59" fmla="*/ 182105 h 1960536"/>
                <a:gd name="connsiteX60" fmla="*/ 5234553 w 5773119"/>
                <a:gd name="connsiteY60" fmla="*/ 54244 h 1960536"/>
                <a:gd name="connsiteX61" fmla="*/ 5180309 w 5773119"/>
                <a:gd name="connsiteY61" fmla="*/ 54244 h 1960536"/>
                <a:gd name="connsiteX62" fmla="*/ 4978831 w 5773119"/>
                <a:gd name="connsiteY62" fmla="*/ 92990 h 1960536"/>
                <a:gd name="connsiteX63" fmla="*/ 4792851 w 5773119"/>
                <a:gd name="connsiteY63" fmla="*/ 154983 h 1960536"/>
                <a:gd name="connsiteX64" fmla="*/ 4734733 w 5773119"/>
                <a:gd name="connsiteY64" fmla="*/ 170481 h 1960536"/>
                <a:gd name="connsiteX65" fmla="*/ 4730858 w 5773119"/>
                <a:gd name="connsiteY65" fmla="*/ 3875 h 1960536"/>
                <a:gd name="connsiteX0" fmla="*/ 4730858 w 5773119"/>
                <a:gd name="connsiteY0" fmla="*/ 3875 h 1960536"/>
                <a:gd name="connsiteX1" fmla="*/ 4680489 w 5773119"/>
                <a:gd name="connsiteY1" fmla="*/ 0 h 1960536"/>
                <a:gd name="connsiteX2" fmla="*/ 4610746 w 5773119"/>
                <a:gd name="connsiteY2" fmla="*/ 11624 h 1960536"/>
                <a:gd name="connsiteX3" fmla="*/ 4544878 w 5773119"/>
                <a:gd name="connsiteY3" fmla="*/ 23247 h 1960536"/>
                <a:gd name="connsiteX4" fmla="*/ 4436390 w 5773119"/>
                <a:gd name="connsiteY4" fmla="*/ 34871 h 1960536"/>
                <a:gd name="connsiteX5" fmla="*/ 4386021 w 5773119"/>
                <a:gd name="connsiteY5" fmla="*/ 30997 h 1960536"/>
                <a:gd name="connsiteX6" fmla="*/ 4362773 w 5773119"/>
                <a:gd name="connsiteY6" fmla="*/ 50370 h 1960536"/>
                <a:gd name="connsiteX7" fmla="*/ 4269783 w 5773119"/>
                <a:gd name="connsiteY7" fmla="*/ 81366 h 1960536"/>
                <a:gd name="connsiteX8" fmla="*/ 4227163 w 5773119"/>
                <a:gd name="connsiteY8" fmla="*/ 81366 h 1960536"/>
                <a:gd name="connsiteX9" fmla="*/ 4200749 w 5773119"/>
                <a:gd name="connsiteY9" fmla="*/ 156701 h 1960536"/>
                <a:gd name="connsiteX10" fmla="*/ 4151188 w 5773119"/>
                <a:gd name="connsiteY10" fmla="*/ 155892 h 1960536"/>
                <a:gd name="connsiteX11" fmla="*/ 4081142 w 5773119"/>
                <a:gd name="connsiteY11" fmla="*/ 199625 h 1960536"/>
                <a:gd name="connsiteX12" fmla="*/ 4046068 w 5773119"/>
                <a:gd name="connsiteY12" fmla="*/ 215528 h 1960536"/>
                <a:gd name="connsiteX13" fmla="*/ 3972452 w 5773119"/>
                <a:gd name="connsiteY13" fmla="*/ 250500 h 1960536"/>
                <a:gd name="connsiteX14" fmla="*/ 3894758 w 5773119"/>
                <a:gd name="connsiteY14" fmla="*/ 257339 h 1960536"/>
                <a:gd name="connsiteX15" fmla="*/ 3848466 w 5773119"/>
                <a:gd name="connsiteY15" fmla="*/ 288639 h 1960536"/>
                <a:gd name="connsiteX16" fmla="*/ 3740280 w 5773119"/>
                <a:gd name="connsiteY16" fmla="*/ 339716 h 1960536"/>
                <a:gd name="connsiteX17" fmla="*/ 3657498 w 5773119"/>
                <a:gd name="connsiteY17" fmla="*/ 358583 h 1960536"/>
                <a:gd name="connsiteX18" fmla="*/ 3611712 w 5773119"/>
                <a:gd name="connsiteY18" fmla="*/ 379910 h 1960536"/>
                <a:gd name="connsiteX19" fmla="*/ 3572360 w 5773119"/>
                <a:gd name="connsiteY19" fmla="*/ 430078 h 1960536"/>
                <a:gd name="connsiteX20" fmla="*/ 3479370 w 5773119"/>
                <a:gd name="connsiteY20" fmla="*/ 550190 h 1960536"/>
                <a:gd name="connsiteX21" fmla="*/ 3421251 w 5773119"/>
                <a:gd name="connsiteY21" fmla="*/ 585061 h 1960536"/>
                <a:gd name="connsiteX22" fmla="*/ 3320512 w 5773119"/>
                <a:gd name="connsiteY22" fmla="*/ 631556 h 1960536"/>
                <a:gd name="connsiteX23" fmla="*/ 3219773 w 5773119"/>
                <a:gd name="connsiteY23" fmla="*/ 670302 h 1960536"/>
                <a:gd name="connsiteX24" fmla="*/ 3006672 w 5773119"/>
                <a:gd name="connsiteY24" fmla="*/ 755542 h 1960536"/>
                <a:gd name="connsiteX25" fmla="*/ 2890434 w 5773119"/>
                <a:gd name="connsiteY25" fmla="*/ 790414 h 1960536"/>
                <a:gd name="connsiteX26" fmla="*/ 2727702 w 5773119"/>
                <a:gd name="connsiteY26" fmla="*/ 833034 h 1960536"/>
                <a:gd name="connsiteX27" fmla="*/ 2599841 w 5773119"/>
                <a:gd name="connsiteY27" fmla="*/ 867905 h 1960536"/>
                <a:gd name="connsiteX28" fmla="*/ 2448733 w 5773119"/>
                <a:gd name="connsiteY28" fmla="*/ 918275 h 1960536"/>
                <a:gd name="connsiteX29" fmla="*/ 2320872 w 5773119"/>
                <a:gd name="connsiteY29" fmla="*/ 976393 h 1960536"/>
                <a:gd name="connsiteX30" fmla="*/ 2247255 w 5773119"/>
                <a:gd name="connsiteY30" fmla="*/ 1011264 h 1960536"/>
                <a:gd name="connsiteX31" fmla="*/ 2181387 w 5773119"/>
                <a:gd name="connsiteY31" fmla="*/ 1081007 h 1960536"/>
                <a:gd name="connsiteX32" fmla="*/ 2162014 w 5773119"/>
                <a:gd name="connsiteY32" fmla="*/ 1108129 h 1960536"/>
                <a:gd name="connsiteX33" fmla="*/ 2127143 w 5773119"/>
                <a:gd name="connsiteY33" fmla="*/ 1135251 h 1960536"/>
                <a:gd name="connsiteX34" fmla="*/ 2065150 w 5773119"/>
                <a:gd name="connsiteY34" fmla="*/ 1162373 h 1960536"/>
                <a:gd name="connsiteX35" fmla="*/ 1987658 w 5773119"/>
                <a:gd name="connsiteY35" fmla="*/ 1181746 h 1960536"/>
                <a:gd name="connsiteX36" fmla="*/ 1917916 w 5773119"/>
                <a:gd name="connsiteY36" fmla="*/ 1181746 h 1960536"/>
                <a:gd name="connsiteX37" fmla="*/ 1840424 w 5773119"/>
                <a:gd name="connsiteY37" fmla="*/ 1185620 h 1960536"/>
                <a:gd name="connsiteX38" fmla="*/ 1778431 w 5773119"/>
                <a:gd name="connsiteY38" fmla="*/ 1197244 h 1960536"/>
                <a:gd name="connsiteX39" fmla="*/ 1588577 w 5773119"/>
                <a:gd name="connsiteY39" fmla="*/ 1270861 h 1960536"/>
                <a:gd name="connsiteX40" fmla="*/ 1297983 w 5773119"/>
                <a:gd name="connsiteY40" fmla="*/ 1375475 h 1960536"/>
                <a:gd name="connsiteX41" fmla="*/ 1092631 w 5773119"/>
                <a:gd name="connsiteY41" fmla="*/ 1305732 h 1960536"/>
                <a:gd name="connsiteX42" fmla="*/ 1007390 w 5773119"/>
                <a:gd name="connsiteY42" fmla="*/ 1274736 h 1960536"/>
                <a:gd name="connsiteX43" fmla="*/ 879529 w 5773119"/>
                <a:gd name="connsiteY43" fmla="*/ 1220492 h 1960536"/>
                <a:gd name="connsiteX44" fmla="*/ 740044 w 5773119"/>
                <a:gd name="connsiteY44" fmla="*/ 1166247 h 1960536"/>
                <a:gd name="connsiteX45" fmla="*/ 569563 w 5773119"/>
                <a:gd name="connsiteY45" fmla="*/ 1104254 h 1960536"/>
                <a:gd name="connsiteX46" fmla="*/ 437827 w 5773119"/>
                <a:gd name="connsiteY46" fmla="*/ 1042261 h 1960536"/>
                <a:gd name="connsiteX47" fmla="*/ 216977 w 5773119"/>
                <a:gd name="connsiteY47" fmla="*/ 968644 h 1960536"/>
                <a:gd name="connsiteX48" fmla="*/ 0 w 5773119"/>
                <a:gd name="connsiteY48" fmla="*/ 867905 h 1960536"/>
                <a:gd name="connsiteX49" fmla="*/ 7750 w 5773119"/>
                <a:gd name="connsiteY49" fmla="*/ 1782305 h 1960536"/>
                <a:gd name="connsiteX50" fmla="*/ 1286360 w 5773119"/>
                <a:gd name="connsiteY50" fmla="*/ 1960536 h 1960536"/>
                <a:gd name="connsiteX51" fmla="*/ 2119394 w 5773119"/>
                <a:gd name="connsiteY51" fmla="*/ 1956661 h 1960536"/>
                <a:gd name="connsiteX52" fmla="*/ 5343041 w 5773119"/>
                <a:gd name="connsiteY52" fmla="*/ 728420 h 1960536"/>
                <a:gd name="connsiteX53" fmla="*/ 5668505 w 5773119"/>
                <a:gd name="connsiteY53" fmla="*/ 596685 h 1960536"/>
                <a:gd name="connsiteX54" fmla="*/ 5773119 w 5773119"/>
                <a:gd name="connsiteY54" fmla="*/ 96864 h 1960536"/>
                <a:gd name="connsiteX55" fmla="*/ 5722750 w 5773119"/>
                <a:gd name="connsiteY55" fmla="*/ 96864 h 1960536"/>
                <a:gd name="connsiteX56" fmla="*/ 5583265 w 5773119"/>
                <a:gd name="connsiteY56" fmla="*/ 120112 h 1960536"/>
                <a:gd name="connsiteX57" fmla="*/ 5494150 w 5773119"/>
                <a:gd name="connsiteY57" fmla="*/ 154983 h 1960536"/>
                <a:gd name="connsiteX58" fmla="*/ 5354665 w 5773119"/>
                <a:gd name="connsiteY58" fmla="*/ 178231 h 1960536"/>
                <a:gd name="connsiteX59" fmla="*/ 5211305 w 5773119"/>
                <a:gd name="connsiteY59" fmla="*/ 182105 h 1960536"/>
                <a:gd name="connsiteX60" fmla="*/ 5234553 w 5773119"/>
                <a:gd name="connsiteY60" fmla="*/ 54244 h 1960536"/>
                <a:gd name="connsiteX61" fmla="*/ 5180309 w 5773119"/>
                <a:gd name="connsiteY61" fmla="*/ 54244 h 1960536"/>
                <a:gd name="connsiteX62" fmla="*/ 4978831 w 5773119"/>
                <a:gd name="connsiteY62" fmla="*/ 92990 h 1960536"/>
                <a:gd name="connsiteX63" fmla="*/ 4792851 w 5773119"/>
                <a:gd name="connsiteY63" fmla="*/ 154983 h 1960536"/>
                <a:gd name="connsiteX64" fmla="*/ 4734733 w 5773119"/>
                <a:gd name="connsiteY64" fmla="*/ 170481 h 1960536"/>
                <a:gd name="connsiteX65" fmla="*/ 4730858 w 5773119"/>
                <a:gd name="connsiteY65" fmla="*/ 3875 h 1960536"/>
                <a:gd name="connsiteX0" fmla="*/ 4730858 w 5773119"/>
                <a:gd name="connsiteY0" fmla="*/ 3875 h 1960536"/>
                <a:gd name="connsiteX1" fmla="*/ 4680489 w 5773119"/>
                <a:gd name="connsiteY1" fmla="*/ 0 h 1960536"/>
                <a:gd name="connsiteX2" fmla="*/ 4610746 w 5773119"/>
                <a:gd name="connsiteY2" fmla="*/ 11624 h 1960536"/>
                <a:gd name="connsiteX3" fmla="*/ 4544878 w 5773119"/>
                <a:gd name="connsiteY3" fmla="*/ 23247 h 1960536"/>
                <a:gd name="connsiteX4" fmla="*/ 4436390 w 5773119"/>
                <a:gd name="connsiteY4" fmla="*/ 34871 h 1960536"/>
                <a:gd name="connsiteX5" fmla="*/ 4386021 w 5773119"/>
                <a:gd name="connsiteY5" fmla="*/ 30997 h 1960536"/>
                <a:gd name="connsiteX6" fmla="*/ 4362773 w 5773119"/>
                <a:gd name="connsiteY6" fmla="*/ 50370 h 1960536"/>
                <a:gd name="connsiteX7" fmla="*/ 4269783 w 5773119"/>
                <a:gd name="connsiteY7" fmla="*/ 81366 h 1960536"/>
                <a:gd name="connsiteX8" fmla="*/ 4243065 w 5773119"/>
                <a:gd name="connsiteY8" fmla="*/ 141000 h 1960536"/>
                <a:gd name="connsiteX9" fmla="*/ 4200749 w 5773119"/>
                <a:gd name="connsiteY9" fmla="*/ 156701 h 1960536"/>
                <a:gd name="connsiteX10" fmla="*/ 4151188 w 5773119"/>
                <a:gd name="connsiteY10" fmla="*/ 155892 h 1960536"/>
                <a:gd name="connsiteX11" fmla="*/ 4081142 w 5773119"/>
                <a:gd name="connsiteY11" fmla="*/ 199625 h 1960536"/>
                <a:gd name="connsiteX12" fmla="*/ 4046068 w 5773119"/>
                <a:gd name="connsiteY12" fmla="*/ 215528 h 1960536"/>
                <a:gd name="connsiteX13" fmla="*/ 3972452 w 5773119"/>
                <a:gd name="connsiteY13" fmla="*/ 250500 h 1960536"/>
                <a:gd name="connsiteX14" fmla="*/ 3894758 w 5773119"/>
                <a:gd name="connsiteY14" fmla="*/ 257339 h 1960536"/>
                <a:gd name="connsiteX15" fmla="*/ 3848466 w 5773119"/>
                <a:gd name="connsiteY15" fmla="*/ 288639 h 1960536"/>
                <a:gd name="connsiteX16" fmla="*/ 3740280 w 5773119"/>
                <a:gd name="connsiteY16" fmla="*/ 339716 h 1960536"/>
                <a:gd name="connsiteX17" fmla="*/ 3657498 w 5773119"/>
                <a:gd name="connsiteY17" fmla="*/ 358583 h 1960536"/>
                <a:gd name="connsiteX18" fmla="*/ 3611712 w 5773119"/>
                <a:gd name="connsiteY18" fmla="*/ 379910 h 1960536"/>
                <a:gd name="connsiteX19" fmla="*/ 3572360 w 5773119"/>
                <a:gd name="connsiteY19" fmla="*/ 430078 h 1960536"/>
                <a:gd name="connsiteX20" fmla="*/ 3479370 w 5773119"/>
                <a:gd name="connsiteY20" fmla="*/ 550190 h 1960536"/>
                <a:gd name="connsiteX21" fmla="*/ 3421251 w 5773119"/>
                <a:gd name="connsiteY21" fmla="*/ 585061 h 1960536"/>
                <a:gd name="connsiteX22" fmla="*/ 3320512 w 5773119"/>
                <a:gd name="connsiteY22" fmla="*/ 631556 h 1960536"/>
                <a:gd name="connsiteX23" fmla="*/ 3219773 w 5773119"/>
                <a:gd name="connsiteY23" fmla="*/ 670302 h 1960536"/>
                <a:gd name="connsiteX24" fmla="*/ 3006672 w 5773119"/>
                <a:gd name="connsiteY24" fmla="*/ 755542 h 1960536"/>
                <a:gd name="connsiteX25" fmla="*/ 2890434 w 5773119"/>
                <a:gd name="connsiteY25" fmla="*/ 790414 h 1960536"/>
                <a:gd name="connsiteX26" fmla="*/ 2727702 w 5773119"/>
                <a:gd name="connsiteY26" fmla="*/ 833034 h 1960536"/>
                <a:gd name="connsiteX27" fmla="*/ 2599841 w 5773119"/>
                <a:gd name="connsiteY27" fmla="*/ 867905 h 1960536"/>
                <a:gd name="connsiteX28" fmla="*/ 2448733 w 5773119"/>
                <a:gd name="connsiteY28" fmla="*/ 918275 h 1960536"/>
                <a:gd name="connsiteX29" fmla="*/ 2320872 w 5773119"/>
                <a:gd name="connsiteY29" fmla="*/ 976393 h 1960536"/>
                <a:gd name="connsiteX30" fmla="*/ 2247255 w 5773119"/>
                <a:gd name="connsiteY30" fmla="*/ 1011264 h 1960536"/>
                <a:gd name="connsiteX31" fmla="*/ 2181387 w 5773119"/>
                <a:gd name="connsiteY31" fmla="*/ 1081007 h 1960536"/>
                <a:gd name="connsiteX32" fmla="*/ 2162014 w 5773119"/>
                <a:gd name="connsiteY32" fmla="*/ 1108129 h 1960536"/>
                <a:gd name="connsiteX33" fmla="*/ 2127143 w 5773119"/>
                <a:gd name="connsiteY33" fmla="*/ 1135251 h 1960536"/>
                <a:gd name="connsiteX34" fmla="*/ 2065150 w 5773119"/>
                <a:gd name="connsiteY34" fmla="*/ 1162373 h 1960536"/>
                <a:gd name="connsiteX35" fmla="*/ 1987658 w 5773119"/>
                <a:gd name="connsiteY35" fmla="*/ 1181746 h 1960536"/>
                <a:gd name="connsiteX36" fmla="*/ 1917916 w 5773119"/>
                <a:gd name="connsiteY36" fmla="*/ 1181746 h 1960536"/>
                <a:gd name="connsiteX37" fmla="*/ 1840424 w 5773119"/>
                <a:gd name="connsiteY37" fmla="*/ 1185620 h 1960536"/>
                <a:gd name="connsiteX38" fmla="*/ 1778431 w 5773119"/>
                <a:gd name="connsiteY38" fmla="*/ 1197244 h 1960536"/>
                <a:gd name="connsiteX39" fmla="*/ 1588577 w 5773119"/>
                <a:gd name="connsiteY39" fmla="*/ 1270861 h 1960536"/>
                <a:gd name="connsiteX40" fmla="*/ 1297983 w 5773119"/>
                <a:gd name="connsiteY40" fmla="*/ 1375475 h 1960536"/>
                <a:gd name="connsiteX41" fmla="*/ 1092631 w 5773119"/>
                <a:gd name="connsiteY41" fmla="*/ 1305732 h 1960536"/>
                <a:gd name="connsiteX42" fmla="*/ 1007390 w 5773119"/>
                <a:gd name="connsiteY42" fmla="*/ 1274736 h 1960536"/>
                <a:gd name="connsiteX43" fmla="*/ 879529 w 5773119"/>
                <a:gd name="connsiteY43" fmla="*/ 1220492 h 1960536"/>
                <a:gd name="connsiteX44" fmla="*/ 740044 w 5773119"/>
                <a:gd name="connsiteY44" fmla="*/ 1166247 h 1960536"/>
                <a:gd name="connsiteX45" fmla="*/ 569563 w 5773119"/>
                <a:gd name="connsiteY45" fmla="*/ 1104254 h 1960536"/>
                <a:gd name="connsiteX46" fmla="*/ 437827 w 5773119"/>
                <a:gd name="connsiteY46" fmla="*/ 1042261 h 1960536"/>
                <a:gd name="connsiteX47" fmla="*/ 216977 w 5773119"/>
                <a:gd name="connsiteY47" fmla="*/ 968644 h 1960536"/>
                <a:gd name="connsiteX48" fmla="*/ 0 w 5773119"/>
                <a:gd name="connsiteY48" fmla="*/ 867905 h 1960536"/>
                <a:gd name="connsiteX49" fmla="*/ 7750 w 5773119"/>
                <a:gd name="connsiteY49" fmla="*/ 1782305 h 1960536"/>
                <a:gd name="connsiteX50" fmla="*/ 1286360 w 5773119"/>
                <a:gd name="connsiteY50" fmla="*/ 1960536 h 1960536"/>
                <a:gd name="connsiteX51" fmla="*/ 2119394 w 5773119"/>
                <a:gd name="connsiteY51" fmla="*/ 1956661 h 1960536"/>
                <a:gd name="connsiteX52" fmla="*/ 5343041 w 5773119"/>
                <a:gd name="connsiteY52" fmla="*/ 728420 h 1960536"/>
                <a:gd name="connsiteX53" fmla="*/ 5668505 w 5773119"/>
                <a:gd name="connsiteY53" fmla="*/ 596685 h 1960536"/>
                <a:gd name="connsiteX54" fmla="*/ 5773119 w 5773119"/>
                <a:gd name="connsiteY54" fmla="*/ 96864 h 1960536"/>
                <a:gd name="connsiteX55" fmla="*/ 5722750 w 5773119"/>
                <a:gd name="connsiteY55" fmla="*/ 96864 h 1960536"/>
                <a:gd name="connsiteX56" fmla="*/ 5583265 w 5773119"/>
                <a:gd name="connsiteY56" fmla="*/ 120112 h 1960536"/>
                <a:gd name="connsiteX57" fmla="*/ 5494150 w 5773119"/>
                <a:gd name="connsiteY57" fmla="*/ 154983 h 1960536"/>
                <a:gd name="connsiteX58" fmla="*/ 5354665 w 5773119"/>
                <a:gd name="connsiteY58" fmla="*/ 178231 h 1960536"/>
                <a:gd name="connsiteX59" fmla="*/ 5211305 w 5773119"/>
                <a:gd name="connsiteY59" fmla="*/ 182105 h 1960536"/>
                <a:gd name="connsiteX60" fmla="*/ 5234553 w 5773119"/>
                <a:gd name="connsiteY60" fmla="*/ 54244 h 1960536"/>
                <a:gd name="connsiteX61" fmla="*/ 5180309 w 5773119"/>
                <a:gd name="connsiteY61" fmla="*/ 54244 h 1960536"/>
                <a:gd name="connsiteX62" fmla="*/ 4978831 w 5773119"/>
                <a:gd name="connsiteY62" fmla="*/ 92990 h 1960536"/>
                <a:gd name="connsiteX63" fmla="*/ 4792851 w 5773119"/>
                <a:gd name="connsiteY63" fmla="*/ 154983 h 1960536"/>
                <a:gd name="connsiteX64" fmla="*/ 4734733 w 5773119"/>
                <a:gd name="connsiteY64" fmla="*/ 170481 h 1960536"/>
                <a:gd name="connsiteX65" fmla="*/ 4730858 w 5773119"/>
                <a:gd name="connsiteY65" fmla="*/ 3875 h 1960536"/>
                <a:gd name="connsiteX0" fmla="*/ 4730858 w 5773119"/>
                <a:gd name="connsiteY0" fmla="*/ 3875 h 1960536"/>
                <a:gd name="connsiteX1" fmla="*/ 4680489 w 5773119"/>
                <a:gd name="connsiteY1" fmla="*/ 0 h 1960536"/>
                <a:gd name="connsiteX2" fmla="*/ 4610746 w 5773119"/>
                <a:gd name="connsiteY2" fmla="*/ 11624 h 1960536"/>
                <a:gd name="connsiteX3" fmla="*/ 4544878 w 5773119"/>
                <a:gd name="connsiteY3" fmla="*/ 23247 h 1960536"/>
                <a:gd name="connsiteX4" fmla="*/ 4436390 w 5773119"/>
                <a:gd name="connsiteY4" fmla="*/ 34871 h 1960536"/>
                <a:gd name="connsiteX5" fmla="*/ 4386021 w 5773119"/>
                <a:gd name="connsiteY5" fmla="*/ 30997 h 1960536"/>
                <a:gd name="connsiteX6" fmla="*/ 4362773 w 5773119"/>
                <a:gd name="connsiteY6" fmla="*/ 50370 h 1960536"/>
                <a:gd name="connsiteX7" fmla="*/ 4317491 w 5773119"/>
                <a:gd name="connsiteY7" fmla="*/ 109195 h 1960536"/>
                <a:gd name="connsiteX8" fmla="*/ 4243065 w 5773119"/>
                <a:gd name="connsiteY8" fmla="*/ 141000 h 1960536"/>
                <a:gd name="connsiteX9" fmla="*/ 4200749 w 5773119"/>
                <a:gd name="connsiteY9" fmla="*/ 156701 h 1960536"/>
                <a:gd name="connsiteX10" fmla="*/ 4151188 w 5773119"/>
                <a:gd name="connsiteY10" fmla="*/ 155892 h 1960536"/>
                <a:gd name="connsiteX11" fmla="*/ 4081142 w 5773119"/>
                <a:gd name="connsiteY11" fmla="*/ 199625 h 1960536"/>
                <a:gd name="connsiteX12" fmla="*/ 4046068 w 5773119"/>
                <a:gd name="connsiteY12" fmla="*/ 215528 h 1960536"/>
                <a:gd name="connsiteX13" fmla="*/ 3972452 w 5773119"/>
                <a:gd name="connsiteY13" fmla="*/ 250500 h 1960536"/>
                <a:gd name="connsiteX14" fmla="*/ 3894758 w 5773119"/>
                <a:gd name="connsiteY14" fmla="*/ 257339 h 1960536"/>
                <a:gd name="connsiteX15" fmla="*/ 3848466 w 5773119"/>
                <a:gd name="connsiteY15" fmla="*/ 288639 h 1960536"/>
                <a:gd name="connsiteX16" fmla="*/ 3740280 w 5773119"/>
                <a:gd name="connsiteY16" fmla="*/ 339716 h 1960536"/>
                <a:gd name="connsiteX17" fmla="*/ 3657498 w 5773119"/>
                <a:gd name="connsiteY17" fmla="*/ 358583 h 1960536"/>
                <a:gd name="connsiteX18" fmla="*/ 3611712 w 5773119"/>
                <a:gd name="connsiteY18" fmla="*/ 379910 h 1960536"/>
                <a:gd name="connsiteX19" fmla="*/ 3572360 w 5773119"/>
                <a:gd name="connsiteY19" fmla="*/ 430078 h 1960536"/>
                <a:gd name="connsiteX20" fmla="*/ 3479370 w 5773119"/>
                <a:gd name="connsiteY20" fmla="*/ 550190 h 1960536"/>
                <a:gd name="connsiteX21" fmla="*/ 3421251 w 5773119"/>
                <a:gd name="connsiteY21" fmla="*/ 585061 h 1960536"/>
                <a:gd name="connsiteX22" fmla="*/ 3320512 w 5773119"/>
                <a:gd name="connsiteY22" fmla="*/ 631556 h 1960536"/>
                <a:gd name="connsiteX23" fmla="*/ 3219773 w 5773119"/>
                <a:gd name="connsiteY23" fmla="*/ 670302 h 1960536"/>
                <a:gd name="connsiteX24" fmla="*/ 3006672 w 5773119"/>
                <a:gd name="connsiteY24" fmla="*/ 755542 h 1960536"/>
                <a:gd name="connsiteX25" fmla="*/ 2890434 w 5773119"/>
                <a:gd name="connsiteY25" fmla="*/ 790414 h 1960536"/>
                <a:gd name="connsiteX26" fmla="*/ 2727702 w 5773119"/>
                <a:gd name="connsiteY26" fmla="*/ 833034 h 1960536"/>
                <a:gd name="connsiteX27" fmla="*/ 2599841 w 5773119"/>
                <a:gd name="connsiteY27" fmla="*/ 867905 h 1960536"/>
                <a:gd name="connsiteX28" fmla="*/ 2448733 w 5773119"/>
                <a:gd name="connsiteY28" fmla="*/ 918275 h 1960536"/>
                <a:gd name="connsiteX29" fmla="*/ 2320872 w 5773119"/>
                <a:gd name="connsiteY29" fmla="*/ 976393 h 1960536"/>
                <a:gd name="connsiteX30" fmla="*/ 2247255 w 5773119"/>
                <a:gd name="connsiteY30" fmla="*/ 1011264 h 1960536"/>
                <a:gd name="connsiteX31" fmla="*/ 2181387 w 5773119"/>
                <a:gd name="connsiteY31" fmla="*/ 1081007 h 1960536"/>
                <a:gd name="connsiteX32" fmla="*/ 2162014 w 5773119"/>
                <a:gd name="connsiteY32" fmla="*/ 1108129 h 1960536"/>
                <a:gd name="connsiteX33" fmla="*/ 2127143 w 5773119"/>
                <a:gd name="connsiteY33" fmla="*/ 1135251 h 1960536"/>
                <a:gd name="connsiteX34" fmla="*/ 2065150 w 5773119"/>
                <a:gd name="connsiteY34" fmla="*/ 1162373 h 1960536"/>
                <a:gd name="connsiteX35" fmla="*/ 1987658 w 5773119"/>
                <a:gd name="connsiteY35" fmla="*/ 1181746 h 1960536"/>
                <a:gd name="connsiteX36" fmla="*/ 1917916 w 5773119"/>
                <a:gd name="connsiteY36" fmla="*/ 1181746 h 1960536"/>
                <a:gd name="connsiteX37" fmla="*/ 1840424 w 5773119"/>
                <a:gd name="connsiteY37" fmla="*/ 1185620 h 1960536"/>
                <a:gd name="connsiteX38" fmla="*/ 1778431 w 5773119"/>
                <a:gd name="connsiteY38" fmla="*/ 1197244 h 1960536"/>
                <a:gd name="connsiteX39" fmla="*/ 1588577 w 5773119"/>
                <a:gd name="connsiteY39" fmla="*/ 1270861 h 1960536"/>
                <a:gd name="connsiteX40" fmla="*/ 1297983 w 5773119"/>
                <a:gd name="connsiteY40" fmla="*/ 1375475 h 1960536"/>
                <a:gd name="connsiteX41" fmla="*/ 1092631 w 5773119"/>
                <a:gd name="connsiteY41" fmla="*/ 1305732 h 1960536"/>
                <a:gd name="connsiteX42" fmla="*/ 1007390 w 5773119"/>
                <a:gd name="connsiteY42" fmla="*/ 1274736 h 1960536"/>
                <a:gd name="connsiteX43" fmla="*/ 879529 w 5773119"/>
                <a:gd name="connsiteY43" fmla="*/ 1220492 h 1960536"/>
                <a:gd name="connsiteX44" fmla="*/ 740044 w 5773119"/>
                <a:gd name="connsiteY44" fmla="*/ 1166247 h 1960536"/>
                <a:gd name="connsiteX45" fmla="*/ 569563 w 5773119"/>
                <a:gd name="connsiteY45" fmla="*/ 1104254 h 1960536"/>
                <a:gd name="connsiteX46" fmla="*/ 437827 w 5773119"/>
                <a:gd name="connsiteY46" fmla="*/ 1042261 h 1960536"/>
                <a:gd name="connsiteX47" fmla="*/ 216977 w 5773119"/>
                <a:gd name="connsiteY47" fmla="*/ 968644 h 1960536"/>
                <a:gd name="connsiteX48" fmla="*/ 0 w 5773119"/>
                <a:gd name="connsiteY48" fmla="*/ 867905 h 1960536"/>
                <a:gd name="connsiteX49" fmla="*/ 7750 w 5773119"/>
                <a:gd name="connsiteY49" fmla="*/ 1782305 h 1960536"/>
                <a:gd name="connsiteX50" fmla="*/ 1286360 w 5773119"/>
                <a:gd name="connsiteY50" fmla="*/ 1960536 h 1960536"/>
                <a:gd name="connsiteX51" fmla="*/ 2119394 w 5773119"/>
                <a:gd name="connsiteY51" fmla="*/ 1956661 h 1960536"/>
                <a:gd name="connsiteX52" fmla="*/ 5343041 w 5773119"/>
                <a:gd name="connsiteY52" fmla="*/ 728420 h 1960536"/>
                <a:gd name="connsiteX53" fmla="*/ 5668505 w 5773119"/>
                <a:gd name="connsiteY53" fmla="*/ 596685 h 1960536"/>
                <a:gd name="connsiteX54" fmla="*/ 5773119 w 5773119"/>
                <a:gd name="connsiteY54" fmla="*/ 96864 h 1960536"/>
                <a:gd name="connsiteX55" fmla="*/ 5722750 w 5773119"/>
                <a:gd name="connsiteY55" fmla="*/ 96864 h 1960536"/>
                <a:gd name="connsiteX56" fmla="*/ 5583265 w 5773119"/>
                <a:gd name="connsiteY56" fmla="*/ 120112 h 1960536"/>
                <a:gd name="connsiteX57" fmla="*/ 5494150 w 5773119"/>
                <a:gd name="connsiteY57" fmla="*/ 154983 h 1960536"/>
                <a:gd name="connsiteX58" fmla="*/ 5354665 w 5773119"/>
                <a:gd name="connsiteY58" fmla="*/ 178231 h 1960536"/>
                <a:gd name="connsiteX59" fmla="*/ 5211305 w 5773119"/>
                <a:gd name="connsiteY59" fmla="*/ 182105 h 1960536"/>
                <a:gd name="connsiteX60" fmla="*/ 5234553 w 5773119"/>
                <a:gd name="connsiteY60" fmla="*/ 54244 h 1960536"/>
                <a:gd name="connsiteX61" fmla="*/ 5180309 w 5773119"/>
                <a:gd name="connsiteY61" fmla="*/ 54244 h 1960536"/>
                <a:gd name="connsiteX62" fmla="*/ 4978831 w 5773119"/>
                <a:gd name="connsiteY62" fmla="*/ 92990 h 1960536"/>
                <a:gd name="connsiteX63" fmla="*/ 4792851 w 5773119"/>
                <a:gd name="connsiteY63" fmla="*/ 154983 h 1960536"/>
                <a:gd name="connsiteX64" fmla="*/ 4734733 w 5773119"/>
                <a:gd name="connsiteY64" fmla="*/ 170481 h 1960536"/>
                <a:gd name="connsiteX65" fmla="*/ 4730858 w 5773119"/>
                <a:gd name="connsiteY65" fmla="*/ 3875 h 1960536"/>
                <a:gd name="connsiteX0" fmla="*/ 4730858 w 5773119"/>
                <a:gd name="connsiteY0" fmla="*/ 3875 h 1960536"/>
                <a:gd name="connsiteX1" fmla="*/ 4680489 w 5773119"/>
                <a:gd name="connsiteY1" fmla="*/ 0 h 1960536"/>
                <a:gd name="connsiteX2" fmla="*/ 4610746 w 5773119"/>
                <a:gd name="connsiteY2" fmla="*/ 11624 h 1960536"/>
                <a:gd name="connsiteX3" fmla="*/ 4544878 w 5773119"/>
                <a:gd name="connsiteY3" fmla="*/ 23247 h 1960536"/>
                <a:gd name="connsiteX4" fmla="*/ 4436390 w 5773119"/>
                <a:gd name="connsiteY4" fmla="*/ 34871 h 1960536"/>
                <a:gd name="connsiteX5" fmla="*/ 4386021 w 5773119"/>
                <a:gd name="connsiteY5" fmla="*/ 30997 h 1960536"/>
                <a:gd name="connsiteX6" fmla="*/ 4378676 w 5773119"/>
                <a:gd name="connsiteY6" fmla="*/ 90126 h 1960536"/>
                <a:gd name="connsiteX7" fmla="*/ 4317491 w 5773119"/>
                <a:gd name="connsiteY7" fmla="*/ 109195 h 1960536"/>
                <a:gd name="connsiteX8" fmla="*/ 4243065 w 5773119"/>
                <a:gd name="connsiteY8" fmla="*/ 141000 h 1960536"/>
                <a:gd name="connsiteX9" fmla="*/ 4200749 w 5773119"/>
                <a:gd name="connsiteY9" fmla="*/ 156701 h 1960536"/>
                <a:gd name="connsiteX10" fmla="*/ 4151188 w 5773119"/>
                <a:gd name="connsiteY10" fmla="*/ 155892 h 1960536"/>
                <a:gd name="connsiteX11" fmla="*/ 4081142 w 5773119"/>
                <a:gd name="connsiteY11" fmla="*/ 199625 h 1960536"/>
                <a:gd name="connsiteX12" fmla="*/ 4046068 w 5773119"/>
                <a:gd name="connsiteY12" fmla="*/ 215528 h 1960536"/>
                <a:gd name="connsiteX13" fmla="*/ 3972452 w 5773119"/>
                <a:gd name="connsiteY13" fmla="*/ 250500 h 1960536"/>
                <a:gd name="connsiteX14" fmla="*/ 3894758 w 5773119"/>
                <a:gd name="connsiteY14" fmla="*/ 257339 h 1960536"/>
                <a:gd name="connsiteX15" fmla="*/ 3848466 w 5773119"/>
                <a:gd name="connsiteY15" fmla="*/ 288639 h 1960536"/>
                <a:gd name="connsiteX16" fmla="*/ 3740280 w 5773119"/>
                <a:gd name="connsiteY16" fmla="*/ 339716 h 1960536"/>
                <a:gd name="connsiteX17" fmla="*/ 3657498 w 5773119"/>
                <a:gd name="connsiteY17" fmla="*/ 358583 h 1960536"/>
                <a:gd name="connsiteX18" fmla="*/ 3611712 w 5773119"/>
                <a:gd name="connsiteY18" fmla="*/ 379910 h 1960536"/>
                <a:gd name="connsiteX19" fmla="*/ 3572360 w 5773119"/>
                <a:gd name="connsiteY19" fmla="*/ 430078 h 1960536"/>
                <a:gd name="connsiteX20" fmla="*/ 3479370 w 5773119"/>
                <a:gd name="connsiteY20" fmla="*/ 550190 h 1960536"/>
                <a:gd name="connsiteX21" fmla="*/ 3421251 w 5773119"/>
                <a:gd name="connsiteY21" fmla="*/ 585061 h 1960536"/>
                <a:gd name="connsiteX22" fmla="*/ 3320512 w 5773119"/>
                <a:gd name="connsiteY22" fmla="*/ 631556 h 1960536"/>
                <a:gd name="connsiteX23" fmla="*/ 3219773 w 5773119"/>
                <a:gd name="connsiteY23" fmla="*/ 670302 h 1960536"/>
                <a:gd name="connsiteX24" fmla="*/ 3006672 w 5773119"/>
                <a:gd name="connsiteY24" fmla="*/ 755542 h 1960536"/>
                <a:gd name="connsiteX25" fmla="*/ 2890434 w 5773119"/>
                <a:gd name="connsiteY25" fmla="*/ 790414 h 1960536"/>
                <a:gd name="connsiteX26" fmla="*/ 2727702 w 5773119"/>
                <a:gd name="connsiteY26" fmla="*/ 833034 h 1960536"/>
                <a:gd name="connsiteX27" fmla="*/ 2599841 w 5773119"/>
                <a:gd name="connsiteY27" fmla="*/ 867905 h 1960536"/>
                <a:gd name="connsiteX28" fmla="*/ 2448733 w 5773119"/>
                <a:gd name="connsiteY28" fmla="*/ 918275 h 1960536"/>
                <a:gd name="connsiteX29" fmla="*/ 2320872 w 5773119"/>
                <a:gd name="connsiteY29" fmla="*/ 976393 h 1960536"/>
                <a:gd name="connsiteX30" fmla="*/ 2247255 w 5773119"/>
                <a:gd name="connsiteY30" fmla="*/ 1011264 h 1960536"/>
                <a:gd name="connsiteX31" fmla="*/ 2181387 w 5773119"/>
                <a:gd name="connsiteY31" fmla="*/ 1081007 h 1960536"/>
                <a:gd name="connsiteX32" fmla="*/ 2162014 w 5773119"/>
                <a:gd name="connsiteY32" fmla="*/ 1108129 h 1960536"/>
                <a:gd name="connsiteX33" fmla="*/ 2127143 w 5773119"/>
                <a:gd name="connsiteY33" fmla="*/ 1135251 h 1960536"/>
                <a:gd name="connsiteX34" fmla="*/ 2065150 w 5773119"/>
                <a:gd name="connsiteY34" fmla="*/ 1162373 h 1960536"/>
                <a:gd name="connsiteX35" fmla="*/ 1987658 w 5773119"/>
                <a:gd name="connsiteY35" fmla="*/ 1181746 h 1960536"/>
                <a:gd name="connsiteX36" fmla="*/ 1917916 w 5773119"/>
                <a:gd name="connsiteY36" fmla="*/ 1181746 h 1960536"/>
                <a:gd name="connsiteX37" fmla="*/ 1840424 w 5773119"/>
                <a:gd name="connsiteY37" fmla="*/ 1185620 h 1960536"/>
                <a:gd name="connsiteX38" fmla="*/ 1778431 w 5773119"/>
                <a:gd name="connsiteY38" fmla="*/ 1197244 h 1960536"/>
                <a:gd name="connsiteX39" fmla="*/ 1588577 w 5773119"/>
                <a:gd name="connsiteY39" fmla="*/ 1270861 h 1960536"/>
                <a:gd name="connsiteX40" fmla="*/ 1297983 w 5773119"/>
                <a:gd name="connsiteY40" fmla="*/ 1375475 h 1960536"/>
                <a:gd name="connsiteX41" fmla="*/ 1092631 w 5773119"/>
                <a:gd name="connsiteY41" fmla="*/ 1305732 h 1960536"/>
                <a:gd name="connsiteX42" fmla="*/ 1007390 w 5773119"/>
                <a:gd name="connsiteY42" fmla="*/ 1274736 h 1960536"/>
                <a:gd name="connsiteX43" fmla="*/ 879529 w 5773119"/>
                <a:gd name="connsiteY43" fmla="*/ 1220492 h 1960536"/>
                <a:gd name="connsiteX44" fmla="*/ 740044 w 5773119"/>
                <a:gd name="connsiteY44" fmla="*/ 1166247 h 1960536"/>
                <a:gd name="connsiteX45" fmla="*/ 569563 w 5773119"/>
                <a:gd name="connsiteY45" fmla="*/ 1104254 h 1960536"/>
                <a:gd name="connsiteX46" fmla="*/ 437827 w 5773119"/>
                <a:gd name="connsiteY46" fmla="*/ 1042261 h 1960536"/>
                <a:gd name="connsiteX47" fmla="*/ 216977 w 5773119"/>
                <a:gd name="connsiteY47" fmla="*/ 968644 h 1960536"/>
                <a:gd name="connsiteX48" fmla="*/ 0 w 5773119"/>
                <a:gd name="connsiteY48" fmla="*/ 867905 h 1960536"/>
                <a:gd name="connsiteX49" fmla="*/ 7750 w 5773119"/>
                <a:gd name="connsiteY49" fmla="*/ 1782305 h 1960536"/>
                <a:gd name="connsiteX50" fmla="*/ 1286360 w 5773119"/>
                <a:gd name="connsiteY50" fmla="*/ 1960536 h 1960536"/>
                <a:gd name="connsiteX51" fmla="*/ 2119394 w 5773119"/>
                <a:gd name="connsiteY51" fmla="*/ 1956661 h 1960536"/>
                <a:gd name="connsiteX52" fmla="*/ 5343041 w 5773119"/>
                <a:gd name="connsiteY52" fmla="*/ 728420 h 1960536"/>
                <a:gd name="connsiteX53" fmla="*/ 5668505 w 5773119"/>
                <a:gd name="connsiteY53" fmla="*/ 596685 h 1960536"/>
                <a:gd name="connsiteX54" fmla="*/ 5773119 w 5773119"/>
                <a:gd name="connsiteY54" fmla="*/ 96864 h 1960536"/>
                <a:gd name="connsiteX55" fmla="*/ 5722750 w 5773119"/>
                <a:gd name="connsiteY55" fmla="*/ 96864 h 1960536"/>
                <a:gd name="connsiteX56" fmla="*/ 5583265 w 5773119"/>
                <a:gd name="connsiteY56" fmla="*/ 120112 h 1960536"/>
                <a:gd name="connsiteX57" fmla="*/ 5494150 w 5773119"/>
                <a:gd name="connsiteY57" fmla="*/ 154983 h 1960536"/>
                <a:gd name="connsiteX58" fmla="*/ 5354665 w 5773119"/>
                <a:gd name="connsiteY58" fmla="*/ 178231 h 1960536"/>
                <a:gd name="connsiteX59" fmla="*/ 5211305 w 5773119"/>
                <a:gd name="connsiteY59" fmla="*/ 182105 h 1960536"/>
                <a:gd name="connsiteX60" fmla="*/ 5234553 w 5773119"/>
                <a:gd name="connsiteY60" fmla="*/ 54244 h 1960536"/>
                <a:gd name="connsiteX61" fmla="*/ 5180309 w 5773119"/>
                <a:gd name="connsiteY61" fmla="*/ 54244 h 1960536"/>
                <a:gd name="connsiteX62" fmla="*/ 4978831 w 5773119"/>
                <a:gd name="connsiteY62" fmla="*/ 92990 h 1960536"/>
                <a:gd name="connsiteX63" fmla="*/ 4792851 w 5773119"/>
                <a:gd name="connsiteY63" fmla="*/ 154983 h 1960536"/>
                <a:gd name="connsiteX64" fmla="*/ 4734733 w 5773119"/>
                <a:gd name="connsiteY64" fmla="*/ 170481 h 1960536"/>
                <a:gd name="connsiteX65" fmla="*/ 4730858 w 5773119"/>
                <a:gd name="connsiteY65" fmla="*/ 3875 h 1960536"/>
                <a:gd name="connsiteX0" fmla="*/ 4730858 w 5773119"/>
                <a:gd name="connsiteY0" fmla="*/ 3875 h 1960536"/>
                <a:gd name="connsiteX1" fmla="*/ 4680489 w 5773119"/>
                <a:gd name="connsiteY1" fmla="*/ 0 h 1960536"/>
                <a:gd name="connsiteX2" fmla="*/ 4610746 w 5773119"/>
                <a:gd name="connsiteY2" fmla="*/ 11624 h 1960536"/>
                <a:gd name="connsiteX3" fmla="*/ 4544878 w 5773119"/>
                <a:gd name="connsiteY3" fmla="*/ 23247 h 1960536"/>
                <a:gd name="connsiteX4" fmla="*/ 4436390 w 5773119"/>
                <a:gd name="connsiteY4" fmla="*/ 34871 h 1960536"/>
                <a:gd name="connsiteX5" fmla="*/ 4437705 w 5773119"/>
                <a:gd name="connsiteY5" fmla="*/ 86656 h 1960536"/>
                <a:gd name="connsiteX6" fmla="*/ 4378676 w 5773119"/>
                <a:gd name="connsiteY6" fmla="*/ 90126 h 1960536"/>
                <a:gd name="connsiteX7" fmla="*/ 4317491 w 5773119"/>
                <a:gd name="connsiteY7" fmla="*/ 109195 h 1960536"/>
                <a:gd name="connsiteX8" fmla="*/ 4243065 w 5773119"/>
                <a:gd name="connsiteY8" fmla="*/ 141000 h 1960536"/>
                <a:gd name="connsiteX9" fmla="*/ 4200749 w 5773119"/>
                <a:gd name="connsiteY9" fmla="*/ 156701 h 1960536"/>
                <a:gd name="connsiteX10" fmla="*/ 4151188 w 5773119"/>
                <a:gd name="connsiteY10" fmla="*/ 155892 h 1960536"/>
                <a:gd name="connsiteX11" fmla="*/ 4081142 w 5773119"/>
                <a:gd name="connsiteY11" fmla="*/ 199625 h 1960536"/>
                <a:gd name="connsiteX12" fmla="*/ 4046068 w 5773119"/>
                <a:gd name="connsiteY12" fmla="*/ 215528 h 1960536"/>
                <a:gd name="connsiteX13" fmla="*/ 3972452 w 5773119"/>
                <a:gd name="connsiteY13" fmla="*/ 250500 h 1960536"/>
                <a:gd name="connsiteX14" fmla="*/ 3894758 w 5773119"/>
                <a:gd name="connsiteY14" fmla="*/ 257339 h 1960536"/>
                <a:gd name="connsiteX15" fmla="*/ 3848466 w 5773119"/>
                <a:gd name="connsiteY15" fmla="*/ 288639 h 1960536"/>
                <a:gd name="connsiteX16" fmla="*/ 3740280 w 5773119"/>
                <a:gd name="connsiteY16" fmla="*/ 339716 h 1960536"/>
                <a:gd name="connsiteX17" fmla="*/ 3657498 w 5773119"/>
                <a:gd name="connsiteY17" fmla="*/ 358583 h 1960536"/>
                <a:gd name="connsiteX18" fmla="*/ 3611712 w 5773119"/>
                <a:gd name="connsiteY18" fmla="*/ 379910 h 1960536"/>
                <a:gd name="connsiteX19" fmla="*/ 3572360 w 5773119"/>
                <a:gd name="connsiteY19" fmla="*/ 430078 h 1960536"/>
                <a:gd name="connsiteX20" fmla="*/ 3479370 w 5773119"/>
                <a:gd name="connsiteY20" fmla="*/ 550190 h 1960536"/>
                <a:gd name="connsiteX21" fmla="*/ 3421251 w 5773119"/>
                <a:gd name="connsiteY21" fmla="*/ 585061 h 1960536"/>
                <a:gd name="connsiteX22" fmla="*/ 3320512 w 5773119"/>
                <a:gd name="connsiteY22" fmla="*/ 631556 h 1960536"/>
                <a:gd name="connsiteX23" fmla="*/ 3219773 w 5773119"/>
                <a:gd name="connsiteY23" fmla="*/ 670302 h 1960536"/>
                <a:gd name="connsiteX24" fmla="*/ 3006672 w 5773119"/>
                <a:gd name="connsiteY24" fmla="*/ 755542 h 1960536"/>
                <a:gd name="connsiteX25" fmla="*/ 2890434 w 5773119"/>
                <a:gd name="connsiteY25" fmla="*/ 790414 h 1960536"/>
                <a:gd name="connsiteX26" fmla="*/ 2727702 w 5773119"/>
                <a:gd name="connsiteY26" fmla="*/ 833034 h 1960536"/>
                <a:gd name="connsiteX27" fmla="*/ 2599841 w 5773119"/>
                <a:gd name="connsiteY27" fmla="*/ 867905 h 1960536"/>
                <a:gd name="connsiteX28" fmla="*/ 2448733 w 5773119"/>
                <a:gd name="connsiteY28" fmla="*/ 918275 h 1960536"/>
                <a:gd name="connsiteX29" fmla="*/ 2320872 w 5773119"/>
                <a:gd name="connsiteY29" fmla="*/ 976393 h 1960536"/>
                <a:gd name="connsiteX30" fmla="*/ 2247255 w 5773119"/>
                <a:gd name="connsiteY30" fmla="*/ 1011264 h 1960536"/>
                <a:gd name="connsiteX31" fmla="*/ 2181387 w 5773119"/>
                <a:gd name="connsiteY31" fmla="*/ 1081007 h 1960536"/>
                <a:gd name="connsiteX32" fmla="*/ 2162014 w 5773119"/>
                <a:gd name="connsiteY32" fmla="*/ 1108129 h 1960536"/>
                <a:gd name="connsiteX33" fmla="*/ 2127143 w 5773119"/>
                <a:gd name="connsiteY33" fmla="*/ 1135251 h 1960536"/>
                <a:gd name="connsiteX34" fmla="*/ 2065150 w 5773119"/>
                <a:gd name="connsiteY34" fmla="*/ 1162373 h 1960536"/>
                <a:gd name="connsiteX35" fmla="*/ 1987658 w 5773119"/>
                <a:gd name="connsiteY35" fmla="*/ 1181746 h 1960536"/>
                <a:gd name="connsiteX36" fmla="*/ 1917916 w 5773119"/>
                <a:gd name="connsiteY36" fmla="*/ 1181746 h 1960536"/>
                <a:gd name="connsiteX37" fmla="*/ 1840424 w 5773119"/>
                <a:gd name="connsiteY37" fmla="*/ 1185620 h 1960536"/>
                <a:gd name="connsiteX38" fmla="*/ 1778431 w 5773119"/>
                <a:gd name="connsiteY38" fmla="*/ 1197244 h 1960536"/>
                <a:gd name="connsiteX39" fmla="*/ 1588577 w 5773119"/>
                <a:gd name="connsiteY39" fmla="*/ 1270861 h 1960536"/>
                <a:gd name="connsiteX40" fmla="*/ 1297983 w 5773119"/>
                <a:gd name="connsiteY40" fmla="*/ 1375475 h 1960536"/>
                <a:gd name="connsiteX41" fmla="*/ 1092631 w 5773119"/>
                <a:gd name="connsiteY41" fmla="*/ 1305732 h 1960536"/>
                <a:gd name="connsiteX42" fmla="*/ 1007390 w 5773119"/>
                <a:gd name="connsiteY42" fmla="*/ 1274736 h 1960536"/>
                <a:gd name="connsiteX43" fmla="*/ 879529 w 5773119"/>
                <a:gd name="connsiteY43" fmla="*/ 1220492 h 1960536"/>
                <a:gd name="connsiteX44" fmla="*/ 740044 w 5773119"/>
                <a:gd name="connsiteY44" fmla="*/ 1166247 h 1960536"/>
                <a:gd name="connsiteX45" fmla="*/ 569563 w 5773119"/>
                <a:gd name="connsiteY45" fmla="*/ 1104254 h 1960536"/>
                <a:gd name="connsiteX46" fmla="*/ 437827 w 5773119"/>
                <a:gd name="connsiteY46" fmla="*/ 1042261 h 1960536"/>
                <a:gd name="connsiteX47" fmla="*/ 216977 w 5773119"/>
                <a:gd name="connsiteY47" fmla="*/ 968644 h 1960536"/>
                <a:gd name="connsiteX48" fmla="*/ 0 w 5773119"/>
                <a:gd name="connsiteY48" fmla="*/ 867905 h 1960536"/>
                <a:gd name="connsiteX49" fmla="*/ 7750 w 5773119"/>
                <a:gd name="connsiteY49" fmla="*/ 1782305 h 1960536"/>
                <a:gd name="connsiteX50" fmla="*/ 1286360 w 5773119"/>
                <a:gd name="connsiteY50" fmla="*/ 1960536 h 1960536"/>
                <a:gd name="connsiteX51" fmla="*/ 2119394 w 5773119"/>
                <a:gd name="connsiteY51" fmla="*/ 1956661 h 1960536"/>
                <a:gd name="connsiteX52" fmla="*/ 5343041 w 5773119"/>
                <a:gd name="connsiteY52" fmla="*/ 728420 h 1960536"/>
                <a:gd name="connsiteX53" fmla="*/ 5668505 w 5773119"/>
                <a:gd name="connsiteY53" fmla="*/ 596685 h 1960536"/>
                <a:gd name="connsiteX54" fmla="*/ 5773119 w 5773119"/>
                <a:gd name="connsiteY54" fmla="*/ 96864 h 1960536"/>
                <a:gd name="connsiteX55" fmla="*/ 5722750 w 5773119"/>
                <a:gd name="connsiteY55" fmla="*/ 96864 h 1960536"/>
                <a:gd name="connsiteX56" fmla="*/ 5583265 w 5773119"/>
                <a:gd name="connsiteY56" fmla="*/ 120112 h 1960536"/>
                <a:gd name="connsiteX57" fmla="*/ 5494150 w 5773119"/>
                <a:gd name="connsiteY57" fmla="*/ 154983 h 1960536"/>
                <a:gd name="connsiteX58" fmla="*/ 5354665 w 5773119"/>
                <a:gd name="connsiteY58" fmla="*/ 178231 h 1960536"/>
                <a:gd name="connsiteX59" fmla="*/ 5211305 w 5773119"/>
                <a:gd name="connsiteY59" fmla="*/ 182105 h 1960536"/>
                <a:gd name="connsiteX60" fmla="*/ 5234553 w 5773119"/>
                <a:gd name="connsiteY60" fmla="*/ 54244 h 1960536"/>
                <a:gd name="connsiteX61" fmla="*/ 5180309 w 5773119"/>
                <a:gd name="connsiteY61" fmla="*/ 54244 h 1960536"/>
                <a:gd name="connsiteX62" fmla="*/ 4978831 w 5773119"/>
                <a:gd name="connsiteY62" fmla="*/ 92990 h 1960536"/>
                <a:gd name="connsiteX63" fmla="*/ 4792851 w 5773119"/>
                <a:gd name="connsiteY63" fmla="*/ 154983 h 1960536"/>
                <a:gd name="connsiteX64" fmla="*/ 4734733 w 5773119"/>
                <a:gd name="connsiteY64" fmla="*/ 170481 h 1960536"/>
                <a:gd name="connsiteX65" fmla="*/ 4730858 w 5773119"/>
                <a:gd name="connsiteY65" fmla="*/ 3875 h 1960536"/>
                <a:gd name="connsiteX0" fmla="*/ 4730858 w 5773119"/>
                <a:gd name="connsiteY0" fmla="*/ 3875 h 1960536"/>
                <a:gd name="connsiteX1" fmla="*/ 4680489 w 5773119"/>
                <a:gd name="connsiteY1" fmla="*/ 0 h 1960536"/>
                <a:gd name="connsiteX2" fmla="*/ 4610746 w 5773119"/>
                <a:gd name="connsiteY2" fmla="*/ 11624 h 1960536"/>
                <a:gd name="connsiteX3" fmla="*/ 4544878 w 5773119"/>
                <a:gd name="connsiteY3" fmla="*/ 23247 h 1960536"/>
                <a:gd name="connsiteX4" fmla="*/ 4492049 w 5773119"/>
                <a:gd name="connsiteY4" fmla="*/ 74627 h 1960536"/>
                <a:gd name="connsiteX5" fmla="*/ 4437705 w 5773119"/>
                <a:gd name="connsiteY5" fmla="*/ 86656 h 1960536"/>
                <a:gd name="connsiteX6" fmla="*/ 4378676 w 5773119"/>
                <a:gd name="connsiteY6" fmla="*/ 90126 h 1960536"/>
                <a:gd name="connsiteX7" fmla="*/ 4317491 w 5773119"/>
                <a:gd name="connsiteY7" fmla="*/ 109195 h 1960536"/>
                <a:gd name="connsiteX8" fmla="*/ 4243065 w 5773119"/>
                <a:gd name="connsiteY8" fmla="*/ 141000 h 1960536"/>
                <a:gd name="connsiteX9" fmla="*/ 4200749 w 5773119"/>
                <a:gd name="connsiteY9" fmla="*/ 156701 h 1960536"/>
                <a:gd name="connsiteX10" fmla="*/ 4151188 w 5773119"/>
                <a:gd name="connsiteY10" fmla="*/ 155892 h 1960536"/>
                <a:gd name="connsiteX11" fmla="*/ 4081142 w 5773119"/>
                <a:gd name="connsiteY11" fmla="*/ 199625 h 1960536"/>
                <a:gd name="connsiteX12" fmla="*/ 4046068 w 5773119"/>
                <a:gd name="connsiteY12" fmla="*/ 215528 h 1960536"/>
                <a:gd name="connsiteX13" fmla="*/ 3972452 w 5773119"/>
                <a:gd name="connsiteY13" fmla="*/ 250500 h 1960536"/>
                <a:gd name="connsiteX14" fmla="*/ 3894758 w 5773119"/>
                <a:gd name="connsiteY14" fmla="*/ 257339 h 1960536"/>
                <a:gd name="connsiteX15" fmla="*/ 3848466 w 5773119"/>
                <a:gd name="connsiteY15" fmla="*/ 288639 h 1960536"/>
                <a:gd name="connsiteX16" fmla="*/ 3740280 w 5773119"/>
                <a:gd name="connsiteY16" fmla="*/ 339716 h 1960536"/>
                <a:gd name="connsiteX17" fmla="*/ 3657498 w 5773119"/>
                <a:gd name="connsiteY17" fmla="*/ 358583 h 1960536"/>
                <a:gd name="connsiteX18" fmla="*/ 3611712 w 5773119"/>
                <a:gd name="connsiteY18" fmla="*/ 379910 h 1960536"/>
                <a:gd name="connsiteX19" fmla="*/ 3572360 w 5773119"/>
                <a:gd name="connsiteY19" fmla="*/ 430078 h 1960536"/>
                <a:gd name="connsiteX20" fmla="*/ 3479370 w 5773119"/>
                <a:gd name="connsiteY20" fmla="*/ 550190 h 1960536"/>
                <a:gd name="connsiteX21" fmla="*/ 3421251 w 5773119"/>
                <a:gd name="connsiteY21" fmla="*/ 585061 h 1960536"/>
                <a:gd name="connsiteX22" fmla="*/ 3320512 w 5773119"/>
                <a:gd name="connsiteY22" fmla="*/ 631556 h 1960536"/>
                <a:gd name="connsiteX23" fmla="*/ 3219773 w 5773119"/>
                <a:gd name="connsiteY23" fmla="*/ 670302 h 1960536"/>
                <a:gd name="connsiteX24" fmla="*/ 3006672 w 5773119"/>
                <a:gd name="connsiteY24" fmla="*/ 755542 h 1960536"/>
                <a:gd name="connsiteX25" fmla="*/ 2890434 w 5773119"/>
                <a:gd name="connsiteY25" fmla="*/ 790414 h 1960536"/>
                <a:gd name="connsiteX26" fmla="*/ 2727702 w 5773119"/>
                <a:gd name="connsiteY26" fmla="*/ 833034 h 1960536"/>
                <a:gd name="connsiteX27" fmla="*/ 2599841 w 5773119"/>
                <a:gd name="connsiteY27" fmla="*/ 867905 h 1960536"/>
                <a:gd name="connsiteX28" fmla="*/ 2448733 w 5773119"/>
                <a:gd name="connsiteY28" fmla="*/ 918275 h 1960536"/>
                <a:gd name="connsiteX29" fmla="*/ 2320872 w 5773119"/>
                <a:gd name="connsiteY29" fmla="*/ 976393 h 1960536"/>
                <a:gd name="connsiteX30" fmla="*/ 2247255 w 5773119"/>
                <a:gd name="connsiteY30" fmla="*/ 1011264 h 1960536"/>
                <a:gd name="connsiteX31" fmla="*/ 2181387 w 5773119"/>
                <a:gd name="connsiteY31" fmla="*/ 1081007 h 1960536"/>
                <a:gd name="connsiteX32" fmla="*/ 2162014 w 5773119"/>
                <a:gd name="connsiteY32" fmla="*/ 1108129 h 1960536"/>
                <a:gd name="connsiteX33" fmla="*/ 2127143 w 5773119"/>
                <a:gd name="connsiteY33" fmla="*/ 1135251 h 1960536"/>
                <a:gd name="connsiteX34" fmla="*/ 2065150 w 5773119"/>
                <a:gd name="connsiteY34" fmla="*/ 1162373 h 1960536"/>
                <a:gd name="connsiteX35" fmla="*/ 1987658 w 5773119"/>
                <a:gd name="connsiteY35" fmla="*/ 1181746 h 1960536"/>
                <a:gd name="connsiteX36" fmla="*/ 1917916 w 5773119"/>
                <a:gd name="connsiteY36" fmla="*/ 1181746 h 1960536"/>
                <a:gd name="connsiteX37" fmla="*/ 1840424 w 5773119"/>
                <a:gd name="connsiteY37" fmla="*/ 1185620 h 1960536"/>
                <a:gd name="connsiteX38" fmla="*/ 1778431 w 5773119"/>
                <a:gd name="connsiteY38" fmla="*/ 1197244 h 1960536"/>
                <a:gd name="connsiteX39" fmla="*/ 1588577 w 5773119"/>
                <a:gd name="connsiteY39" fmla="*/ 1270861 h 1960536"/>
                <a:gd name="connsiteX40" fmla="*/ 1297983 w 5773119"/>
                <a:gd name="connsiteY40" fmla="*/ 1375475 h 1960536"/>
                <a:gd name="connsiteX41" fmla="*/ 1092631 w 5773119"/>
                <a:gd name="connsiteY41" fmla="*/ 1305732 h 1960536"/>
                <a:gd name="connsiteX42" fmla="*/ 1007390 w 5773119"/>
                <a:gd name="connsiteY42" fmla="*/ 1274736 h 1960536"/>
                <a:gd name="connsiteX43" fmla="*/ 879529 w 5773119"/>
                <a:gd name="connsiteY43" fmla="*/ 1220492 h 1960536"/>
                <a:gd name="connsiteX44" fmla="*/ 740044 w 5773119"/>
                <a:gd name="connsiteY44" fmla="*/ 1166247 h 1960536"/>
                <a:gd name="connsiteX45" fmla="*/ 569563 w 5773119"/>
                <a:gd name="connsiteY45" fmla="*/ 1104254 h 1960536"/>
                <a:gd name="connsiteX46" fmla="*/ 437827 w 5773119"/>
                <a:gd name="connsiteY46" fmla="*/ 1042261 h 1960536"/>
                <a:gd name="connsiteX47" fmla="*/ 216977 w 5773119"/>
                <a:gd name="connsiteY47" fmla="*/ 968644 h 1960536"/>
                <a:gd name="connsiteX48" fmla="*/ 0 w 5773119"/>
                <a:gd name="connsiteY48" fmla="*/ 867905 h 1960536"/>
                <a:gd name="connsiteX49" fmla="*/ 7750 w 5773119"/>
                <a:gd name="connsiteY49" fmla="*/ 1782305 h 1960536"/>
                <a:gd name="connsiteX50" fmla="*/ 1286360 w 5773119"/>
                <a:gd name="connsiteY50" fmla="*/ 1960536 h 1960536"/>
                <a:gd name="connsiteX51" fmla="*/ 2119394 w 5773119"/>
                <a:gd name="connsiteY51" fmla="*/ 1956661 h 1960536"/>
                <a:gd name="connsiteX52" fmla="*/ 5343041 w 5773119"/>
                <a:gd name="connsiteY52" fmla="*/ 728420 h 1960536"/>
                <a:gd name="connsiteX53" fmla="*/ 5668505 w 5773119"/>
                <a:gd name="connsiteY53" fmla="*/ 596685 h 1960536"/>
                <a:gd name="connsiteX54" fmla="*/ 5773119 w 5773119"/>
                <a:gd name="connsiteY54" fmla="*/ 96864 h 1960536"/>
                <a:gd name="connsiteX55" fmla="*/ 5722750 w 5773119"/>
                <a:gd name="connsiteY55" fmla="*/ 96864 h 1960536"/>
                <a:gd name="connsiteX56" fmla="*/ 5583265 w 5773119"/>
                <a:gd name="connsiteY56" fmla="*/ 120112 h 1960536"/>
                <a:gd name="connsiteX57" fmla="*/ 5494150 w 5773119"/>
                <a:gd name="connsiteY57" fmla="*/ 154983 h 1960536"/>
                <a:gd name="connsiteX58" fmla="*/ 5354665 w 5773119"/>
                <a:gd name="connsiteY58" fmla="*/ 178231 h 1960536"/>
                <a:gd name="connsiteX59" fmla="*/ 5211305 w 5773119"/>
                <a:gd name="connsiteY59" fmla="*/ 182105 h 1960536"/>
                <a:gd name="connsiteX60" fmla="*/ 5234553 w 5773119"/>
                <a:gd name="connsiteY60" fmla="*/ 54244 h 1960536"/>
                <a:gd name="connsiteX61" fmla="*/ 5180309 w 5773119"/>
                <a:gd name="connsiteY61" fmla="*/ 54244 h 1960536"/>
                <a:gd name="connsiteX62" fmla="*/ 4978831 w 5773119"/>
                <a:gd name="connsiteY62" fmla="*/ 92990 h 1960536"/>
                <a:gd name="connsiteX63" fmla="*/ 4792851 w 5773119"/>
                <a:gd name="connsiteY63" fmla="*/ 154983 h 1960536"/>
                <a:gd name="connsiteX64" fmla="*/ 4734733 w 5773119"/>
                <a:gd name="connsiteY64" fmla="*/ 170481 h 1960536"/>
                <a:gd name="connsiteX65" fmla="*/ 4730858 w 5773119"/>
                <a:gd name="connsiteY65" fmla="*/ 3875 h 1960536"/>
                <a:gd name="connsiteX0" fmla="*/ 4730858 w 5773119"/>
                <a:gd name="connsiteY0" fmla="*/ 3875 h 1960536"/>
                <a:gd name="connsiteX1" fmla="*/ 4680489 w 5773119"/>
                <a:gd name="connsiteY1" fmla="*/ 0 h 1960536"/>
                <a:gd name="connsiteX2" fmla="*/ 4610746 w 5773119"/>
                <a:gd name="connsiteY2" fmla="*/ 11624 h 1960536"/>
                <a:gd name="connsiteX3" fmla="*/ 4572708 w 5773119"/>
                <a:gd name="connsiteY3" fmla="*/ 43125 h 1960536"/>
                <a:gd name="connsiteX4" fmla="*/ 4492049 w 5773119"/>
                <a:gd name="connsiteY4" fmla="*/ 74627 h 1960536"/>
                <a:gd name="connsiteX5" fmla="*/ 4437705 w 5773119"/>
                <a:gd name="connsiteY5" fmla="*/ 86656 h 1960536"/>
                <a:gd name="connsiteX6" fmla="*/ 4378676 w 5773119"/>
                <a:gd name="connsiteY6" fmla="*/ 90126 h 1960536"/>
                <a:gd name="connsiteX7" fmla="*/ 4317491 w 5773119"/>
                <a:gd name="connsiteY7" fmla="*/ 109195 h 1960536"/>
                <a:gd name="connsiteX8" fmla="*/ 4243065 w 5773119"/>
                <a:gd name="connsiteY8" fmla="*/ 141000 h 1960536"/>
                <a:gd name="connsiteX9" fmla="*/ 4200749 w 5773119"/>
                <a:gd name="connsiteY9" fmla="*/ 156701 h 1960536"/>
                <a:gd name="connsiteX10" fmla="*/ 4151188 w 5773119"/>
                <a:gd name="connsiteY10" fmla="*/ 155892 h 1960536"/>
                <a:gd name="connsiteX11" fmla="*/ 4081142 w 5773119"/>
                <a:gd name="connsiteY11" fmla="*/ 199625 h 1960536"/>
                <a:gd name="connsiteX12" fmla="*/ 4046068 w 5773119"/>
                <a:gd name="connsiteY12" fmla="*/ 215528 h 1960536"/>
                <a:gd name="connsiteX13" fmla="*/ 3972452 w 5773119"/>
                <a:gd name="connsiteY13" fmla="*/ 250500 h 1960536"/>
                <a:gd name="connsiteX14" fmla="*/ 3894758 w 5773119"/>
                <a:gd name="connsiteY14" fmla="*/ 257339 h 1960536"/>
                <a:gd name="connsiteX15" fmla="*/ 3848466 w 5773119"/>
                <a:gd name="connsiteY15" fmla="*/ 288639 h 1960536"/>
                <a:gd name="connsiteX16" fmla="*/ 3740280 w 5773119"/>
                <a:gd name="connsiteY16" fmla="*/ 339716 h 1960536"/>
                <a:gd name="connsiteX17" fmla="*/ 3657498 w 5773119"/>
                <a:gd name="connsiteY17" fmla="*/ 358583 h 1960536"/>
                <a:gd name="connsiteX18" fmla="*/ 3611712 w 5773119"/>
                <a:gd name="connsiteY18" fmla="*/ 379910 h 1960536"/>
                <a:gd name="connsiteX19" fmla="*/ 3572360 w 5773119"/>
                <a:gd name="connsiteY19" fmla="*/ 430078 h 1960536"/>
                <a:gd name="connsiteX20" fmla="*/ 3479370 w 5773119"/>
                <a:gd name="connsiteY20" fmla="*/ 550190 h 1960536"/>
                <a:gd name="connsiteX21" fmla="*/ 3421251 w 5773119"/>
                <a:gd name="connsiteY21" fmla="*/ 585061 h 1960536"/>
                <a:gd name="connsiteX22" fmla="*/ 3320512 w 5773119"/>
                <a:gd name="connsiteY22" fmla="*/ 631556 h 1960536"/>
                <a:gd name="connsiteX23" fmla="*/ 3219773 w 5773119"/>
                <a:gd name="connsiteY23" fmla="*/ 670302 h 1960536"/>
                <a:gd name="connsiteX24" fmla="*/ 3006672 w 5773119"/>
                <a:gd name="connsiteY24" fmla="*/ 755542 h 1960536"/>
                <a:gd name="connsiteX25" fmla="*/ 2890434 w 5773119"/>
                <a:gd name="connsiteY25" fmla="*/ 790414 h 1960536"/>
                <a:gd name="connsiteX26" fmla="*/ 2727702 w 5773119"/>
                <a:gd name="connsiteY26" fmla="*/ 833034 h 1960536"/>
                <a:gd name="connsiteX27" fmla="*/ 2599841 w 5773119"/>
                <a:gd name="connsiteY27" fmla="*/ 867905 h 1960536"/>
                <a:gd name="connsiteX28" fmla="*/ 2448733 w 5773119"/>
                <a:gd name="connsiteY28" fmla="*/ 918275 h 1960536"/>
                <a:gd name="connsiteX29" fmla="*/ 2320872 w 5773119"/>
                <a:gd name="connsiteY29" fmla="*/ 976393 h 1960536"/>
                <a:gd name="connsiteX30" fmla="*/ 2247255 w 5773119"/>
                <a:gd name="connsiteY30" fmla="*/ 1011264 h 1960536"/>
                <a:gd name="connsiteX31" fmla="*/ 2181387 w 5773119"/>
                <a:gd name="connsiteY31" fmla="*/ 1081007 h 1960536"/>
                <a:gd name="connsiteX32" fmla="*/ 2162014 w 5773119"/>
                <a:gd name="connsiteY32" fmla="*/ 1108129 h 1960536"/>
                <a:gd name="connsiteX33" fmla="*/ 2127143 w 5773119"/>
                <a:gd name="connsiteY33" fmla="*/ 1135251 h 1960536"/>
                <a:gd name="connsiteX34" fmla="*/ 2065150 w 5773119"/>
                <a:gd name="connsiteY34" fmla="*/ 1162373 h 1960536"/>
                <a:gd name="connsiteX35" fmla="*/ 1987658 w 5773119"/>
                <a:gd name="connsiteY35" fmla="*/ 1181746 h 1960536"/>
                <a:gd name="connsiteX36" fmla="*/ 1917916 w 5773119"/>
                <a:gd name="connsiteY36" fmla="*/ 1181746 h 1960536"/>
                <a:gd name="connsiteX37" fmla="*/ 1840424 w 5773119"/>
                <a:gd name="connsiteY37" fmla="*/ 1185620 h 1960536"/>
                <a:gd name="connsiteX38" fmla="*/ 1778431 w 5773119"/>
                <a:gd name="connsiteY38" fmla="*/ 1197244 h 1960536"/>
                <a:gd name="connsiteX39" fmla="*/ 1588577 w 5773119"/>
                <a:gd name="connsiteY39" fmla="*/ 1270861 h 1960536"/>
                <a:gd name="connsiteX40" fmla="*/ 1297983 w 5773119"/>
                <a:gd name="connsiteY40" fmla="*/ 1375475 h 1960536"/>
                <a:gd name="connsiteX41" fmla="*/ 1092631 w 5773119"/>
                <a:gd name="connsiteY41" fmla="*/ 1305732 h 1960536"/>
                <a:gd name="connsiteX42" fmla="*/ 1007390 w 5773119"/>
                <a:gd name="connsiteY42" fmla="*/ 1274736 h 1960536"/>
                <a:gd name="connsiteX43" fmla="*/ 879529 w 5773119"/>
                <a:gd name="connsiteY43" fmla="*/ 1220492 h 1960536"/>
                <a:gd name="connsiteX44" fmla="*/ 740044 w 5773119"/>
                <a:gd name="connsiteY44" fmla="*/ 1166247 h 1960536"/>
                <a:gd name="connsiteX45" fmla="*/ 569563 w 5773119"/>
                <a:gd name="connsiteY45" fmla="*/ 1104254 h 1960536"/>
                <a:gd name="connsiteX46" fmla="*/ 437827 w 5773119"/>
                <a:gd name="connsiteY46" fmla="*/ 1042261 h 1960536"/>
                <a:gd name="connsiteX47" fmla="*/ 216977 w 5773119"/>
                <a:gd name="connsiteY47" fmla="*/ 968644 h 1960536"/>
                <a:gd name="connsiteX48" fmla="*/ 0 w 5773119"/>
                <a:gd name="connsiteY48" fmla="*/ 867905 h 1960536"/>
                <a:gd name="connsiteX49" fmla="*/ 7750 w 5773119"/>
                <a:gd name="connsiteY49" fmla="*/ 1782305 h 1960536"/>
                <a:gd name="connsiteX50" fmla="*/ 1286360 w 5773119"/>
                <a:gd name="connsiteY50" fmla="*/ 1960536 h 1960536"/>
                <a:gd name="connsiteX51" fmla="*/ 2119394 w 5773119"/>
                <a:gd name="connsiteY51" fmla="*/ 1956661 h 1960536"/>
                <a:gd name="connsiteX52" fmla="*/ 5343041 w 5773119"/>
                <a:gd name="connsiteY52" fmla="*/ 728420 h 1960536"/>
                <a:gd name="connsiteX53" fmla="*/ 5668505 w 5773119"/>
                <a:gd name="connsiteY53" fmla="*/ 596685 h 1960536"/>
                <a:gd name="connsiteX54" fmla="*/ 5773119 w 5773119"/>
                <a:gd name="connsiteY54" fmla="*/ 96864 h 1960536"/>
                <a:gd name="connsiteX55" fmla="*/ 5722750 w 5773119"/>
                <a:gd name="connsiteY55" fmla="*/ 96864 h 1960536"/>
                <a:gd name="connsiteX56" fmla="*/ 5583265 w 5773119"/>
                <a:gd name="connsiteY56" fmla="*/ 120112 h 1960536"/>
                <a:gd name="connsiteX57" fmla="*/ 5494150 w 5773119"/>
                <a:gd name="connsiteY57" fmla="*/ 154983 h 1960536"/>
                <a:gd name="connsiteX58" fmla="*/ 5354665 w 5773119"/>
                <a:gd name="connsiteY58" fmla="*/ 178231 h 1960536"/>
                <a:gd name="connsiteX59" fmla="*/ 5211305 w 5773119"/>
                <a:gd name="connsiteY59" fmla="*/ 182105 h 1960536"/>
                <a:gd name="connsiteX60" fmla="*/ 5234553 w 5773119"/>
                <a:gd name="connsiteY60" fmla="*/ 54244 h 1960536"/>
                <a:gd name="connsiteX61" fmla="*/ 5180309 w 5773119"/>
                <a:gd name="connsiteY61" fmla="*/ 54244 h 1960536"/>
                <a:gd name="connsiteX62" fmla="*/ 4978831 w 5773119"/>
                <a:gd name="connsiteY62" fmla="*/ 92990 h 1960536"/>
                <a:gd name="connsiteX63" fmla="*/ 4792851 w 5773119"/>
                <a:gd name="connsiteY63" fmla="*/ 154983 h 1960536"/>
                <a:gd name="connsiteX64" fmla="*/ 4734733 w 5773119"/>
                <a:gd name="connsiteY64" fmla="*/ 170481 h 1960536"/>
                <a:gd name="connsiteX65" fmla="*/ 4730858 w 5773119"/>
                <a:gd name="connsiteY65" fmla="*/ 3875 h 1960536"/>
                <a:gd name="connsiteX0" fmla="*/ 4730858 w 5773119"/>
                <a:gd name="connsiteY0" fmla="*/ 3875 h 1960536"/>
                <a:gd name="connsiteX1" fmla="*/ 4680489 w 5773119"/>
                <a:gd name="connsiteY1" fmla="*/ 0 h 1960536"/>
                <a:gd name="connsiteX2" fmla="*/ 4614722 w 5773119"/>
                <a:gd name="connsiteY2" fmla="*/ 35478 h 1960536"/>
                <a:gd name="connsiteX3" fmla="*/ 4572708 w 5773119"/>
                <a:gd name="connsiteY3" fmla="*/ 43125 h 1960536"/>
                <a:gd name="connsiteX4" fmla="*/ 4492049 w 5773119"/>
                <a:gd name="connsiteY4" fmla="*/ 74627 h 1960536"/>
                <a:gd name="connsiteX5" fmla="*/ 4437705 w 5773119"/>
                <a:gd name="connsiteY5" fmla="*/ 86656 h 1960536"/>
                <a:gd name="connsiteX6" fmla="*/ 4378676 w 5773119"/>
                <a:gd name="connsiteY6" fmla="*/ 90126 h 1960536"/>
                <a:gd name="connsiteX7" fmla="*/ 4317491 w 5773119"/>
                <a:gd name="connsiteY7" fmla="*/ 109195 h 1960536"/>
                <a:gd name="connsiteX8" fmla="*/ 4243065 w 5773119"/>
                <a:gd name="connsiteY8" fmla="*/ 141000 h 1960536"/>
                <a:gd name="connsiteX9" fmla="*/ 4200749 w 5773119"/>
                <a:gd name="connsiteY9" fmla="*/ 156701 h 1960536"/>
                <a:gd name="connsiteX10" fmla="*/ 4151188 w 5773119"/>
                <a:gd name="connsiteY10" fmla="*/ 155892 h 1960536"/>
                <a:gd name="connsiteX11" fmla="*/ 4081142 w 5773119"/>
                <a:gd name="connsiteY11" fmla="*/ 199625 h 1960536"/>
                <a:gd name="connsiteX12" fmla="*/ 4046068 w 5773119"/>
                <a:gd name="connsiteY12" fmla="*/ 215528 h 1960536"/>
                <a:gd name="connsiteX13" fmla="*/ 3972452 w 5773119"/>
                <a:gd name="connsiteY13" fmla="*/ 250500 h 1960536"/>
                <a:gd name="connsiteX14" fmla="*/ 3894758 w 5773119"/>
                <a:gd name="connsiteY14" fmla="*/ 257339 h 1960536"/>
                <a:gd name="connsiteX15" fmla="*/ 3848466 w 5773119"/>
                <a:gd name="connsiteY15" fmla="*/ 288639 h 1960536"/>
                <a:gd name="connsiteX16" fmla="*/ 3740280 w 5773119"/>
                <a:gd name="connsiteY16" fmla="*/ 339716 h 1960536"/>
                <a:gd name="connsiteX17" fmla="*/ 3657498 w 5773119"/>
                <a:gd name="connsiteY17" fmla="*/ 358583 h 1960536"/>
                <a:gd name="connsiteX18" fmla="*/ 3611712 w 5773119"/>
                <a:gd name="connsiteY18" fmla="*/ 379910 h 1960536"/>
                <a:gd name="connsiteX19" fmla="*/ 3572360 w 5773119"/>
                <a:gd name="connsiteY19" fmla="*/ 430078 h 1960536"/>
                <a:gd name="connsiteX20" fmla="*/ 3479370 w 5773119"/>
                <a:gd name="connsiteY20" fmla="*/ 550190 h 1960536"/>
                <a:gd name="connsiteX21" fmla="*/ 3421251 w 5773119"/>
                <a:gd name="connsiteY21" fmla="*/ 585061 h 1960536"/>
                <a:gd name="connsiteX22" fmla="*/ 3320512 w 5773119"/>
                <a:gd name="connsiteY22" fmla="*/ 631556 h 1960536"/>
                <a:gd name="connsiteX23" fmla="*/ 3219773 w 5773119"/>
                <a:gd name="connsiteY23" fmla="*/ 670302 h 1960536"/>
                <a:gd name="connsiteX24" fmla="*/ 3006672 w 5773119"/>
                <a:gd name="connsiteY24" fmla="*/ 755542 h 1960536"/>
                <a:gd name="connsiteX25" fmla="*/ 2890434 w 5773119"/>
                <a:gd name="connsiteY25" fmla="*/ 790414 h 1960536"/>
                <a:gd name="connsiteX26" fmla="*/ 2727702 w 5773119"/>
                <a:gd name="connsiteY26" fmla="*/ 833034 h 1960536"/>
                <a:gd name="connsiteX27" fmla="*/ 2599841 w 5773119"/>
                <a:gd name="connsiteY27" fmla="*/ 867905 h 1960536"/>
                <a:gd name="connsiteX28" fmla="*/ 2448733 w 5773119"/>
                <a:gd name="connsiteY28" fmla="*/ 918275 h 1960536"/>
                <a:gd name="connsiteX29" fmla="*/ 2320872 w 5773119"/>
                <a:gd name="connsiteY29" fmla="*/ 976393 h 1960536"/>
                <a:gd name="connsiteX30" fmla="*/ 2247255 w 5773119"/>
                <a:gd name="connsiteY30" fmla="*/ 1011264 h 1960536"/>
                <a:gd name="connsiteX31" fmla="*/ 2181387 w 5773119"/>
                <a:gd name="connsiteY31" fmla="*/ 1081007 h 1960536"/>
                <a:gd name="connsiteX32" fmla="*/ 2162014 w 5773119"/>
                <a:gd name="connsiteY32" fmla="*/ 1108129 h 1960536"/>
                <a:gd name="connsiteX33" fmla="*/ 2127143 w 5773119"/>
                <a:gd name="connsiteY33" fmla="*/ 1135251 h 1960536"/>
                <a:gd name="connsiteX34" fmla="*/ 2065150 w 5773119"/>
                <a:gd name="connsiteY34" fmla="*/ 1162373 h 1960536"/>
                <a:gd name="connsiteX35" fmla="*/ 1987658 w 5773119"/>
                <a:gd name="connsiteY35" fmla="*/ 1181746 h 1960536"/>
                <a:gd name="connsiteX36" fmla="*/ 1917916 w 5773119"/>
                <a:gd name="connsiteY36" fmla="*/ 1181746 h 1960536"/>
                <a:gd name="connsiteX37" fmla="*/ 1840424 w 5773119"/>
                <a:gd name="connsiteY37" fmla="*/ 1185620 h 1960536"/>
                <a:gd name="connsiteX38" fmla="*/ 1778431 w 5773119"/>
                <a:gd name="connsiteY38" fmla="*/ 1197244 h 1960536"/>
                <a:gd name="connsiteX39" fmla="*/ 1588577 w 5773119"/>
                <a:gd name="connsiteY39" fmla="*/ 1270861 h 1960536"/>
                <a:gd name="connsiteX40" fmla="*/ 1297983 w 5773119"/>
                <a:gd name="connsiteY40" fmla="*/ 1375475 h 1960536"/>
                <a:gd name="connsiteX41" fmla="*/ 1092631 w 5773119"/>
                <a:gd name="connsiteY41" fmla="*/ 1305732 h 1960536"/>
                <a:gd name="connsiteX42" fmla="*/ 1007390 w 5773119"/>
                <a:gd name="connsiteY42" fmla="*/ 1274736 h 1960536"/>
                <a:gd name="connsiteX43" fmla="*/ 879529 w 5773119"/>
                <a:gd name="connsiteY43" fmla="*/ 1220492 h 1960536"/>
                <a:gd name="connsiteX44" fmla="*/ 740044 w 5773119"/>
                <a:gd name="connsiteY44" fmla="*/ 1166247 h 1960536"/>
                <a:gd name="connsiteX45" fmla="*/ 569563 w 5773119"/>
                <a:gd name="connsiteY45" fmla="*/ 1104254 h 1960536"/>
                <a:gd name="connsiteX46" fmla="*/ 437827 w 5773119"/>
                <a:gd name="connsiteY46" fmla="*/ 1042261 h 1960536"/>
                <a:gd name="connsiteX47" fmla="*/ 216977 w 5773119"/>
                <a:gd name="connsiteY47" fmla="*/ 968644 h 1960536"/>
                <a:gd name="connsiteX48" fmla="*/ 0 w 5773119"/>
                <a:gd name="connsiteY48" fmla="*/ 867905 h 1960536"/>
                <a:gd name="connsiteX49" fmla="*/ 7750 w 5773119"/>
                <a:gd name="connsiteY49" fmla="*/ 1782305 h 1960536"/>
                <a:gd name="connsiteX50" fmla="*/ 1286360 w 5773119"/>
                <a:gd name="connsiteY50" fmla="*/ 1960536 h 1960536"/>
                <a:gd name="connsiteX51" fmla="*/ 2119394 w 5773119"/>
                <a:gd name="connsiteY51" fmla="*/ 1956661 h 1960536"/>
                <a:gd name="connsiteX52" fmla="*/ 5343041 w 5773119"/>
                <a:gd name="connsiteY52" fmla="*/ 728420 h 1960536"/>
                <a:gd name="connsiteX53" fmla="*/ 5668505 w 5773119"/>
                <a:gd name="connsiteY53" fmla="*/ 596685 h 1960536"/>
                <a:gd name="connsiteX54" fmla="*/ 5773119 w 5773119"/>
                <a:gd name="connsiteY54" fmla="*/ 96864 h 1960536"/>
                <a:gd name="connsiteX55" fmla="*/ 5722750 w 5773119"/>
                <a:gd name="connsiteY55" fmla="*/ 96864 h 1960536"/>
                <a:gd name="connsiteX56" fmla="*/ 5583265 w 5773119"/>
                <a:gd name="connsiteY56" fmla="*/ 120112 h 1960536"/>
                <a:gd name="connsiteX57" fmla="*/ 5494150 w 5773119"/>
                <a:gd name="connsiteY57" fmla="*/ 154983 h 1960536"/>
                <a:gd name="connsiteX58" fmla="*/ 5354665 w 5773119"/>
                <a:gd name="connsiteY58" fmla="*/ 178231 h 1960536"/>
                <a:gd name="connsiteX59" fmla="*/ 5211305 w 5773119"/>
                <a:gd name="connsiteY59" fmla="*/ 182105 h 1960536"/>
                <a:gd name="connsiteX60" fmla="*/ 5234553 w 5773119"/>
                <a:gd name="connsiteY60" fmla="*/ 54244 h 1960536"/>
                <a:gd name="connsiteX61" fmla="*/ 5180309 w 5773119"/>
                <a:gd name="connsiteY61" fmla="*/ 54244 h 1960536"/>
                <a:gd name="connsiteX62" fmla="*/ 4978831 w 5773119"/>
                <a:gd name="connsiteY62" fmla="*/ 92990 h 1960536"/>
                <a:gd name="connsiteX63" fmla="*/ 4792851 w 5773119"/>
                <a:gd name="connsiteY63" fmla="*/ 154983 h 1960536"/>
                <a:gd name="connsiteX64" fmla="*/ 4734733 w 5773119"/>
                <a:gd name="connsiteY64" fmla="*/ 170481 h 1960536"/>
                <a:gd name="connsiteX65" fmla="*/ 4730858 w 5773119"/>
                <a:gd name="connsiteY65" fmla="*/ 3875 h 1960536"/>
                <a:gd name="connsiteX0" fmla="*/ 4730858 w 5773119"/>
                <a:gd name="connsiteY0" fmla="*/ 3875 h 1960536"/>
                <a:gd name="connsiteX1" fmla="*/ 4680489 w 5773119"/>
                <a:gd name="connsiteY1" fmla="*/ 0 h 1960536"/>
                <a:gd name="connsiteX2" fmla="*/ 4614722 w 5773119"/>
                <a:gd name="connsiteY2" fmla="*/ 35478 h 1960536"/>
                <a:gd name="connsiteX3" fmla="*/ 4572708 w 5773119"/>
                <a:gd name="connsiteY3" fmla="*/ 43125 h 1960536"/>
                <a:gd name="connsiteX4" fmla="*/ 4492049 w 5773119"/>
                <a:gd name="connsiteY4" fmla="*/ 74627 h 1960536"/>
                <a:gd name="connsiteX5" fmla="*/ 4437705 w 5773119"/>
                <a:gd name="connsiteY5" fmla="*/ 86656 h 1960536"/>
                <a:gd name="connsiteX6" fmla="*/ 4378676 w 5773119"/>
                <a:gd name="connsiteY6" fmla="*/ 90126 h 1960536"/>
                <a:gd name="connsiteX7" fmla="*/ 4317491 w 5773119"/>
                <a:gd name="connsiteY7" fmla="*/ 109195 h 1960536"/>
                <a:gd name="connsiteX8" fmla="*/ 4243065 w 5773119"/>
                <a:gd name="connsiteY8" fmla="*/ 141000 h 1960536"/>
                <a:gd name="connsiteX9" fmla="*/ 4200749 w 5773119"/>
                <a:gd name="connsiteY9" fmla="*/ 156701 h 1960536"/>
                <a:gd name="connsiteX10" fmla="*/ 4151188 w 5773119"/>
                <a:gd name="connsiteY10" fmla="*/ 155892 h 1960536"/>
                <a:gd name="connsiteX11" fmla="*/ 4081142 w 5773119"/>
                <a:gd name="connsiteY11" fmla="*/ 199625 h 1960536"/>
                <a:gd name="connsiteX12" fmla="*/ 4046068 w 5773119"/>
                <a:gd name="connsiteY12" fmla="*/ 215528 h 1960536"/>
                <a:gd name="connsiteX13" fmla="*/ 3972452 w 5773119"/>
                <a:gd name="connsiteY13" fmla="*/ 250500 h 1960536"/>
                <a:gd name="connsiteX14" fmla="*/ 3902709 w 5773119"/>
                <a:gd name="connsiteY14" fmla="*/ 273242 h 1960536"/>
                <a:gd name="connsiteX15" fmla="*/ 3848466 w 5773119"/>
                <a:gd name="connsiteY15" fmla="*/ 288639 h 1960536"/>
                <a:gd name="connsiteX16" fmla="*/ 3740280 w 5773119"/>
                <a:gd name="connsiteY16" fmla="*/ 339716 h 1960536"/>
                <a:gd name="connsiteX17" fmla="*/ 3657498 w 5773119"/>
                <a:gd name="connsiteY17" fmla="*/ 358583 h 1960536"/>
                <a:gd name="connsiteX18" fmla="*/ 3611712 w 5773119"/>
                <a:gd name="connsiteY18" fmla="*/ 379910 h 1960536"/>
                <a:gd name="connsiteX19" fmla="*/ 3572360 w 5773119"/>
                <a:gd name="connsiteY19" fmla="*/ 430078 h 1960536"/>
                <a:gd name="connsiteX20" fmla="*/ 3479370 w 5773119"/>
                <a:gd name="connsiteY20" fmla="*/ 550190 h 1960536"/>
                <a:gd name="connsiteX21" fmla="*/ 3421251 w 5773119"/>
                <a:gd name="connsiteY21" fmla="*/ 585061 h 1960536"/>
                <a:gd name="connsiteX22" fmla="*/ 3320512 w 5773119"/>
                <a:gd name="connsiteY22" fmla="*/ 631556 h 1960536"/>
                <a:gd name="connsiteX23" fmla="*/ 3219773 w 5773119"/>
                <a:gd name="connsiteY23" fmla="*/ 670302 h 1960536"/>
                <a:gd name="connsiteX24" fmla="*/ 3006672 w 5773119"/>
                <a:gd name="connsiteY24" fmla="*/ 755542 h 1960536"/>
                <a:gd name="connsiteX25" fmla="*/ 2890434 w 5773119"/>
                <a:gd name="connsiteY25" fmla="*/ 790414 h 1960536"/>
                <a:gd name="connsiteX26" fmla="*/ 2727702 w 5773119"/>
                <a:gd name="connsiteY26" fmla="*/ 833034 h 1960536"/>
                <a:gd name="connsiteX27" fmla="*/ 2599841 w 5773119"/>
                <a:gd name="connsiteY27" fmla="*/ 867905 h 1960536"/>
                <a:gd name="connsiteX28" fmla="*/ 2448733 w 5773119"/>
                <a:gd name="connsiteY28" fmla="*/ 918275 h 1960536"/>
                <a:gd name="connsiteX29" fmla="*/ 2320872 w 5773119"/>
                <a:gd name="connsiteY29" fmla="*/ 976393 h 1960536"/>
                <a:gd name="connsiteX30" fmla="*/ 2247255 w 5773119"/>
                <a:gd name="connsiteY30" fmla="*/ 1011264 h 1960536"/>
                <a:gd name="connsiteX31" fmla="*/ 2181387 w 5773119"/>
                <a:gd name="connsiteY31" fmla="*/ 1081007 h 1960536"/>
                <a:gd name="connsiteX32" fmla="*/ 2162014 w 5773119"/>
                <a:gd name="connsiteY32" fmla="*/ 1108129 h 1960536"/>
                <a:gd name="connsiteX33" fmla="*/ 2127143 w 5773119"/>
                <a:gd name="connsiteY33" fmla="*/ 1135251 h 1960536"/>
                <a:gd name="connsiteX34" fmla="*/ 2065150 w 5773119"/>
                <a:gd name="connsiteY34" fmla="*/ 1162373 h 1960536"/>
                <a:gd name="connsiteX35" fmla="*/ 1987658 w 5773119"/>
                <a:gd name="connsiteY35" fmla="*/ 1181746 h 1960536"/>
                <a:gd name="connsiteX36" fmla="*/ 1917916 w 5773119"/>
                <a:gd name="connsiteY36" fmla="*/ 1181746 h 1960536"/>
                <a:gd name="connsiteX37" fmla="*/ 1840424 w 5773119"/>
                <a:gd name="connsiteY37" fmla="*/ 1185620 h 1960536"/>
                <a:gd name="connsiteX38" fmla="*/ 1778431 w 5773119"/>
                <a:gd name="connsiteY38" fmla="*/ 1197244 h 1960536"/>
                <a:gd name="connsiteX39" fmla="*/ 1588577 w 5773119"/>
                <a:gd name="connsiteY39" fmla="*/ 1270861 h 1960536"/>
                <a:gd name="connsiteX40" fmla="*/ 1297983 w 5773119"/>
                <a:gd name="connsiteY40" fmla="*/ 1375475 h 1960536"/>
                <a:gd name="connsiteX41" fmla="*/ 1092631 w 5773119"/>
                <a:gd name="connsiteY41" fmla="*/ 1305732 h 1960536"/>
                <a:gd name="connsiteX42" fmla="*/ 1007390 w 5773119"/>
                <a:gd name="connsiteY42" fmla="*/ 1274736 h 1960536"/>
                <a:gd name="connsiteX43" fmla="*/ 879529 w 5773119"/>
                <a:gd name="connsiteY43" fmla="*/ 1220492 h 1960536"/>
                <a:gd name="connsiteX44" fmla="*/ 740044 w 5773119"/>
                <a:gd name="connsiteY44" fmla="*/ 1166247 h 1960536"/>
                <a:gd name="connsiteX45" fmla="*/ 569563 w 5773119"/>
                <a:gd name="connsiteY45" fmla="*/ 1104254 h 1960536"/>
                <a:gd name="connsiteX46" fmla="*/ 437827 w 5773119"/>
                <a:gd name="connsiteY46" fmla="*/ 1042261 h 1960536"/>
                <a:gd name="connsiteX47" fmla="*/ 216977 w 5773119"/>
                <a:gd name="connsiteY47" fmla="*/ 968644 h 1960536"/>
                <a:gd name="connsiteX48" fmla="*/ 0 w 5773119"/>
                <a:gd name="connsiteY48" fmla="*/ 867905 h 1960536"/>
                <a:gd name="connsiteX49" fmla="*/ 7750 w 5773119"/>
                <a:gd name="connsiteY49" fmla="*/ 1782305 h 1960536"/>
                <a:gd name="connsiteX50" fmla="*/ 1286360 w 5773119"/>
                <a:gd name="connsiteY50" fmla="*/ 1960536 h 1960536"/>
                <a:gd name="connsiteX51" fmla="*/ 2119394 w 5773119"/>
                <a:gd name="connsiteY51" fmla="*/ 1956661 h 1960536"/>
                <a:gd name="connsiteX52" fmla="*/ 5343041 w 5773119"/>
                <a:gd name="connsiteY52" fmla="*/ 728420 h 1960536"/>
                <a:gd name="connsiteX53" fmla="*/ 5668505 w 5773119"/>
                <a:gd name="connsiteY53" fmla="*/ 596685 h 1960536"/>
                <a:gd name="connsiteX54" fmla="*/ 5773119 w 5773119"/>
                <a:gd name="connsiteY54" fmla="*/ 96864 h 1960536"/>
                <a:gd name="connsiteX55" fmla="*/ 5722750 w 5773119"/>
                <a:gd name="connsiteY55" fmla="*/ 96864 h 1960536"/>
                <a:gd name="connsiteX56" fmla="*/ 5583265 w 5773119"/>
                <a:gd name="connsiteY56" fmla="*/ 120112 h 1960536"/>
                <a:gd name="connsiteX57" fmla="*/ 5494150 w 5773119"/>
                <a:gd name="connsiteY57" fmla="*/ 154983 h 1960536"/>
                <a:gd name="connsiteX58" fmla="*/ 5354665 w 5773119"/>
                <a:gd name="connsiteY58" fmla="*/ 178231 h 1960536"/>
                <a:gd name="connsiteX59" fmla="*/ 5211305 w 5773119"/>
                <a:gd name="connsiteY59" fmla="*/ 182105 h 1960536"/>
                <a:gd name="connsiteX60" fmla="*/ 5234553 w 5773119"/>
                <a:gd name="connsiteY60" fmla="*/ 54244 h 1960536"/>
                <a:gd name="connsiteX61" fmla="*/ 5180309 w 5773119"/>
                <a:gd name="connsiteY61" fmla="*/ 54244 h 1960536"/>
                <a:gd name="connsiteX62" fmla="*/ 4978831 w 5773119"/>
                <a:gd name="connsiteY62" fmla="*/ 92990 h 1960536"/>
                <a:gd name="connsiteX63" fmla="*/ 4792851 w 5773119"/>
                <a:gd name="connsiteY63" fmla="*/ 154983 h 1960536"/>
                <a:gd name="connsiteX64" fmla="*/ 4734733 w 5773119"/>
                <a:gd name="connsiteY64" fmla="*/ 170481 h 1960536"/>
                <a:gd name="connsiteX65" fmla="*/ 4730858 w 5773119"/>
                <a:gd name="connsiteY65" fmla="*/ 3875 h 1960536"/>
                <a:gd name="connsiteX0" fmla="*/ 4730858 w 5773119"/>
                <a:gd name="connsiteY0" fmla="*/ 3875 h 1960536"/>
                <a:gd name="connsiteX1" fmla="*/ 4680489 w 5773119"/>
                <a:gd name="connsiteY1" fmla="*/ 0 h 1960536"/>
                <a:gd name="connsiteX2" fmla="*/ 4614722 w 5773119"/>
                <a:gd name="connsiteY2" fmla="*/ 35478 h 1960536"/>
                <a:gd name="connsiteX3" fmla="*/ 4572708 w 5773119"/>
                <a:gd name="connsiteY3" fmla="*/ 43125 h 1960536"/>
                <a:gd name="connsiteX4" fmla="*/ 4492049 w 5773119"/>
                <a:gd name="connsiteY4" fmla="*/ 74627 h 1960536"/>
                <a:gd name="connsiteX5" fmla="*/ 4437705 w 5773119"/>
                <a:gd name="connsiteY5" fmla="*/ 86656 h 1960536"/>
                <a:gd name="connsiteX6" fmla="*/ 4378676 w 5773119"/>
                <a:gd name="connsiteY6" fmla="*/ 90126 h 1960536"/>
                <a:gd name="connsiteX7" fmla="*/ 4317491 w 5773119"/>
                <a:gd name="connsiteY7" fmla="*/ 109195 h 1960536"/>
                <a:gd name="connsiteX8" fmla="*/ 4243065 w 5773119"/>
                <a:gd name="connsiteY8" fmla="*/ 141000 h 1960536"/>
                <a:gd name="connsiteX9" fmla="*/ 4200749 w 5773119"/>
                <a:gd name="connsiteY9" fmla="*/ 156701 h 1960536"/>
                <a:gd name="connsiteX10" fmla="*/ 4151188 w 5773119"/>
                <a:gd name="connsiteY10" fmla="*/ 155892 h 1960536"/>
                <a:gd name="connsiteX11" fmla="*/ 4081142 w 5773119"/>
                <a:gd name="connsiteY11" fmla="*/ 199625 h 1960536"/>
                <a:gd name="connsiteX12" fmla="*/ 4046068 w 5773119"/>
                <a:gd name="connsiteY12" fmla="*/ 215528 h 1960536"/>
                <a:gd name="connsiteX13" fmla="*/ 3972452 w 5773119"/>
                <a:gd name="connsiteY13" fmla="*/ 250500 h 1960536"/>
                <a:gd name="connsiteX14" fmla="*/ 3902709 w 5773119"/>
                <a:gd name="connsiteY14" fmla="*/ 273242 h 1960536"/>
                <a:gd name="connsiteX15" fmla="*/ 3848466 w 5773119"/>
                <a:gd name="connsiteY15" fmla="*/ 288639 h 1960536"/>
                <a:gd name="connsiteX16" fmla="*/ 3790616 w 5773119"/>
                <a:gd name="connsiteY16" fmla="*/ 304845 h 1960536"/>
                <a:gd name="connsiteX17" fmla="*/ 3740280 w 5773119"/>
                <a:gd name="connsiteY17" fmla="*/ 339716 h 1960536"/>
                <a:gd name="connsiteX18" fmla="*/ 3657498 w 5773119"/>
                <a:gd name="connsiteY18" fmla="*/ 358583 h 1960536"/>
                <a:gd name="connsiteX19" fmla="*/ 3611712 w 5773119"/>
                <a:gd name="connsiteY19" fmla="*/ 379910 h 1960536"/>
                <a:gd name="connsiteX20" fmla="*/ 3572360 w 5773119"/>
                <a:gd name="connsiteY20" fmla="*/ 430078 h 1960536"/>
                <a:gd name="connsiteX21" fmla="*/ 3479370 w 5773119"/>
                <a:gd name="connsiteY21" fmla="*/ 550190 h 1960536"/>
                <a:gd name="connsiteX22" fmla="*/ 3421251 w 5773119"/>
                <a:gd name="connsiteY22" fmla="*/ 585061 h 1960536"/>
                <a:gd name="connsiteX23" fmla="*/ 3320512 w 5773119"/>
                <a:gd name="connsiteY23" fmla="*/ 631556 h 1960536"/>
                <a:gd name="connsiteX24" fmla="*/ 3219773 w 5773119"/>
                <a:gd name="connsiteY24" fmla="*/ 670302 h 1960536"/>
                <a:gd name="connsiteX25" fmla="*/ 3006672 w 5773119"/>
                <a:gd name="connsiteY25" fmla="*/ 755542 h 1960536"/>
                <a:gd name="connsiteX26" fmla="*/ 2890434 w 5773119"/>
                <a:gd name="connsiteY26" fmla="*/ 790414 h 1960536"/>
                <a:gd name="connsiteX27" fmla="*/ 2727702 w 5773119"/>
                <a:gd name="connsiteY27" fmla="*/ 833034 h 1960536"/>
                <a:gd name="connsiteX28" fmla="*/ 2599841 w 5773119"/>
                <a:gd name="connsiteY28" fmla="*/ 867905 h 1960536"/>
                <a:gd name="connsiteX29" fmla="*/ 2448733 w 5773119"/>
                <a:gd name="connsiteY29" fmla="*/ 918275 h 1960536"/>
                <a:gd name="connsiteX30" fmla="*/ 2320872 w 5773119"/>
                <a:gd name="connsiteY30" fmla="*/ 976393 h 1960536"/>
                <a:gd name="connsiteX31" fmla="*/ 2247255 w 5773119"/>
                <a:gd name="connsiteY31" fmla="*/ 1011264 h 1960536"/>
                <a:gd name="connsiteX32" fmla="*/ 2181387 w 5773119"/>
                <a:gd name="connsiteY32" fmla="*/ 1081007 h 1960536"/>
                <a:gd name="connsiteX33" fmla="*/ 2162014 w 5773119"/>
                <a:gd name="connsiteY33" fmla="*/ 1108129 h 1960536"/>
                <a:gd name="connsiteX34" fmla="*/ 2127143 w 5773119"/>
                <a:gd name="connsiteY34" fmla="*/ 1135251 h 1960536"/>
                <a:gd name="connsiteX35" fmla="*/ 2065150 w 5773119"/>
                <a:gd name="connsiteY35" fmla="*/ 1162373 h 1960536"/>
                <a:gd name="connsiteX36" fmla="*/ 1987658 w 5773119"/>
                <a:gd name="connsiteY36" fmla="*/ 1181746 h 1960536"/>
                <a:gd name="connsiteX37" fmla="*/ 1917916 w 5773119"/>
                <a:gd name="connsiteY37" fmla="*/ 1181746 h 1960536"/>
                <a:gd name="connsiteX38" fmla="*/ 1840424 w 5773119"/>
                <a:gd name="connsiteY38" fmla="*/ 1185620 h 1960536"/>
                <a:gd name="connsiteX39" fmla="*/ 1778431 w 5773119"/>
                <a:gd name="connsiteY39" fmla="*/ 1197244 h 1960536"/>
                <a:gd name="connsiteX40" fmla="*/ 1588577 w 5773119"/>
                <a:gd name="connsiteY40" fmla="*/ 1270861 h 1960536"/>
                <a:gd name="connsiteX41" fmla="*/ 1297983 w 5773119"/>
                <a:gd name="connsiteY41" fmla="*/ 1375475 h 1960536"/>
                <a:gd name="connsiteX42" fmla="*/ 1092631 w 5773119"/>
                <a:gd name="connsiteY42" fmla="*/ 1305732 h 1960536"/>
                <a:gd name="connsiteX43" fmla="*/ 1007390 w 5773119"/>
                <a:gd name="connsiteY43" fmla="*/ 1274736 h 1960536"/>
                <a:gd name="connsiteX44" fmla="*/ 879529 w 5773119"/>
                <a:gd name="connsiteY44" fmla="*/ 1220492 h 1960536"/>
                <a:gd name="connsiteX45" fmla="*/ 740044 w 5773119"/>
                <a:gd name="connsiteY45" fmla="*/ 1166247 h 1960536"/>
                <a:gd name="connsiteX46" fmla="*/ 569563 w 5773119"/>
                <a:gd name="connsiteY46" fmla="*/ 1104254 h 1960536"/>
                <a:gd name="connsiteX47" fmla="*/ 437827 w 5773119"/>
                <a:gd name="connsiteY47" fmla="*/ 1042261 h 1960536"/>
                <a:gd name="connsiteX48" fmla="*/ 216977 w 5773119"/>
                <a:gd name="connsiteY48" fmla="*/ 968644 h 1960536"/>
                <a:gd name="connsiteX49" fmla="*/ 0 w 5773119"/>
                <a:gd name="connsiteY49" fmla="*/ 867905 h 1960536"/>
                <a:gd name="connsiteX50" fmla="*/ 7750 w 5773119"/>
                <a:gd name="connsiteY50" fmla="*/ 1782305 h 1960536"/>
                <a:gd name="connsiteX51" fmla="*/ 1286360 w 5773119"/>
                <a:gd name="connsiteY51" fmla="*/ 1960536 h 1960536"/>
                <a:gd name="connsiteX52" fmla="*/ 2119394 w 5773119"/>
                <a:gd name="connsiteY52" fmla="*/ 1956661 h 1960536"/>
                <a:gd name="connsiteX53" fmla="*/ 5343041 w 5773119"/>
                <a:gd name="connsiteY53" fmla="*/ 728420 h 1960536"/>
                <a:gd name="connsiteX54" fmla="*/ 5668505 w 5773119"/>
                <a:gd name="connsiteY54" fmla="*/ 596685 h 1960536"/>
                <a:gd name="connsiteX55" fmla="*/ 5773119 w 5773119"/>
                <a:gd name="connsiteY55" fmla="*/ 96864 h 1960536"/>
                <a:gd name="connsiteX56" fmla="*/ 5722750 w 5773119"/>
                <a:gd name="connsiteY56" fmla="*/ 96864 h 1960536"/>
                <a:gd name="connsiteX57" fmla="*/ 5583265 w 5773119"/>
                <a:gd name="connsiteY57" fmla="*/ 120112 h 1960536"/>
                <a:gd name="connsiteX58" fmla="*/ 5494150 w 5773119"/>
                <a:gd name="connsiteY58" fmla="*/ 154983 h 1960536"/>
                <a:gd name="connsiteX59" fmla="*/ 5354665 w 5773119"/>
                <a:gd name="connsiteY59" fmla="*/ 178231 h 1960536"/>
                <a:gd name="connsiteX60" fmla="*/ 5211305 w 5773119"/>
                <a:gd name="connsiteY60" fmla="*/ 182105 h 1960536"/>
                <a:gd name="connsiteX61" fmla="*/ 5234553 w 5773119"/>
                <a:gd name="connsiteY61" fmla="*/ 54244 h 1960536"/>
                <a:gd name="connsiteX62" fmla="*/ 5180309 w 5773119"/>
                <a:gd name="connsiteY62" fmla="*/ 54244 h 1960536"/>
                <a:gd name="connsiteX63" fmla="*/ 4978831 w 5773119"/>
                <a:gd name="connsiteY63" fmla="*/ 92990 h 1960536"/>
                <a:gd name="connsiteX64" fmla="*/ 4792851 w 5773119"/>
                <a:gd name="connsiteY64" fmla="*/ 154983 h 1960536"/>
                <a:gd name="connsiteX65" fmla="*/ 4734733 w 5773119"/>
                <a:gd name="connsiteY65" fmla="*/ 170481 h 1960536"/>
                <a:gd name="connsiteX66" fmla="*/ 4730858 w 5773119"/>
                <a:gd name="connsiteY66" fmla="*/ 3875 h 1960536"/>
                <a:gd name="connsiteX0" fmla="*/ 4730858 w 5773119"/>
                <a:gd name="connsiteY0" fmla="*/ 3875 h 1960536"/>
                <a:gd name="connsiteX1" fmla="*/ 4680489 w 5773119"/>
                <a:gd name="connsiteY1" fmla="*/ 0 h 1960536"/>
                <a:gd name="connsiteX2" fmla="*/ 4614722 w 5773119"/>
                <a:gd name="connsiteY2" fmla="*/ 35478 h 1960536"/>
                <a:gd name="connsiteX3" fmla="*/ 4572708 w 5773119"/>
                <a:gd name="connsiteY3" fmla="*/ 43125 h 1960536"/>
                <a:gd name="connsiteX4" fmla="*/ 4515903 w 5773119"/>
                <a:gd name="connsiteY4" fmla="*/ 74627 h 1960536"/>
                <a:gd name="connsiteX5" fmla="*/ 4437705 w 5773119"/>
                <a:gd name="connsiteY5" fmla="*/ 86656 h 1960536"/>
                <a:gd name="connsiteX6" fmla="*/ 4378676 w 5773119"/>
                <a:gd name="connsiteY6" fmla="*/ 90126 h 1960536"/>
                <a:gd name="connsiteX7" fmla="*/ 4317491 w 5773119"/>
                <a:gd name="connsiteY7" fmla="*/ 109195 h 1960536"/>
                <a:gd name="connsiteX8" fmla="*/ 4243065 w 5773119"/>
                <a:gd name="connsiteY8" fmla="*/ 141000 h 1960536"/>
                <a:gd name="connsiteX9" fmla="*/ 4200749 w 5773119"/>
                <a:gd name="connsiteY9" fmla="*/ 156701 h 1960536"/>
                <a:gd name="connsiteX10" fmla="*/ 4151188 w 5773119"/>
                <a:gd name="connsiteY10" fmla="*/ 155892 h 1960536"/>
                <a:gd name="connsiteX11" fmla="*/ 4081142 w 5773119"/>
                <a:gd name="connsiteY11" fmla="*/ 199625 h 1960536"/>
                <a:gd name="connsiteX12" fmla="*/ 4046068 w 5773119"/>
                <a:gd name="connsiteY12" fmla="*/ 215528 h 1960536"/>
                <a:gd name="connsiteX13" fmla="*/ 3972452 w 5773119"/>
                <a:gd name="connsiteY13" fmla="*/ 250500 h 1960536"/>
                <a:gd name="connsiteX14" fmla="*/ 3902709 w 5773119"/>
                <a:gd name="connsiteY14" fmla="*/ 273242 h 1960536"/>
                <a:gd name="connsiteX15" fmla="*/ 3848466 w 5773119"/>
                <a:gd name="connsiteY15" fmla="*/ 288639 h 1960536"/>
                <a:gd name="connsiteX16" fmla="*/ 3790616 w 5773119"/>
                <a:gd name="connsiteY16" fmla="*/ 304845 h 1960536"/>
                <a:gd name="connsiteX17" fmla="*/ 3740280 w 5773119"/>
                <a:gd name="connsiteY17" fmla="*/ 339716 h 1960536"/>
                <a:gd name="connsiteX18" fmla="*/ 3657498 w 5773119"/>
                <a:gd name="connsiteY18" fmla="*/ 358583 h 1960536"/>
                <a:gd name="connsiteX19" fmla="*/ 3611712 w 5773119"/>
                <a:gd name="connsiteY19" fmla="*/ 379910 h 1960536"/>
                <a:gd name="connsiteX20" fmla="*/ 3572360 w 5773119"/>
                <a:gd name="connsiteY20" fmla="*/ 430078 h 1960536"/>
                <a:gd name="connsiteX21" fmla="*/ 3479370 w 5773119"/>
                <a:gd name="connsiteY21" fmla="*/ 550190 h 1960536"/>
                <a:gd name="connsiteX22" fmla="*/ 3421251 w 5773119"/>
                <a:gd name="connsiteY22" fmla="*/ 585061 h 1960536"/>
                <a:gd name="connsiteX23" fmla="*/ 3320512 w 5773119"/>
                <a:gd name="connsiteY23" fmla="*/ 631556 h 1960536"/>
                <a:gd name="connsiteX24" fmla="*/ 3219773 w 5773119"/>
                <a:gd name="connsiteY24" fmla="*/ 670302 h 1960536"/>
                <a:gd name="connsiteX25" fmla="*/ 3006672 w 5773119"/>
                <a:gd name="connsiteY25" fmla="*/ 755542 h 1960536"/>
                <a:gd name="connsiteX26" fmla="*/ 2890434 w 5773119"/>
                <a:gd name="connsiteY26" fmla="*/ 790414 h 1960536"/>
                <a:gd name="connsiteX27" fmla="*/ 2727702 w 5773119"/>
                <a:gd name="connsiteY27" fmla="*/ 833034 h 1960536"/>
                <a:gd name="connsiteX28" fmla="*/ 2599841 w 5773119"/>
                <a:gd name="connsiteY28" fmla="*/ 867905 h 1960536"/>
                <a:gd name="connsiteX29" fmla="*/ 2448733 w 5773119"/>
                <a:gd name="connsiteY29" fmla="*/ 918275 h 1960536"/>
                <a:gd name="connsiteX30" fmla="*/ 2320872 w 5773119"/>
                <a:gd name="connsiteY30" fmla="*/ 976393 h 1960536"/>
                <a:gd name="connsiteX31" fmla="*/ 2247255 w 5773119"/>
                <a:gd name="connsiteY31" fmla="*/ 1011264 h 1960536"/>
                <a:gd name="connsiteX32" fmla="*/ 2181387 w 5773119"/>
                <a:gd name="connsiteY32" fmla="*/ 1081007 h 1960536"/>
                <a:gd name="connsiteX33" fmla="*/ 2162014 w 5773119"/>
                <a:gd name="connsiteY33" fmla="*/ 1108129 h 1960536"/>
                <a:gd name="connsiteX34" fmla="*/ 2127143 w 5773119"/>
                <a:gd name="connsiteY34" fmla="*/ 1135251 h 1960536"/>
                <a:gd name="connsiteX35" fmla="*/ 2065150 w 5773119"/>
                <a:gd name="connsiteY35" fmla="*/ 1162373 h 1960536"/>
                <a:gd name="connsiteX36" fmla="*/ 1987658 w 5773119"/>
                <a:gd name="connsiteY36" fmla="*/ 1181746 h 1960536"/>
                <a:gd name="connsiteX37" fmla="*/ 1917916 w 5773119"/>
                <a:gd name="connsiteY37" fmla="*/ 1181746 h 1960536"/>
                <a:gd name="connsiteX38" fmla="*/ 1840424 w 5773119"/>
                <a:gd name="connsiteY38" fmla="*/ 1185620 h 1960536"/>
                <a:gd name="connsiteX39" fmla="*/ 1778431 w 5773119"/>
                <a:gd name="connsiteY39" fmla="*/ 1197244 h 1960536"/>
                <a:gd name="connsiteX40" fmla="*/ 1588577 w 5773119"/>
                <a:gd name="connsiteY40" fmla="*/ 1270861 h 1960536"/>
                <a:gd name="connsiteX41" fmla="*/ 1297983 w 5773119"/>
                <a:gd name="connsiteY41" fmla="*/ 1375475 h 1960536"/>
                <a:gd name="connsiteX42" fmla="*/ 1092631 w 5773119"/>
                <a:gd name="connsiteY42" fmla="*/ 1305732 h 1960536"/>
                <a:gd name="connsiteX43" fmla="*/ 1007390 w 5773119"/>
                <a:gd name="connsiteY43" fmla="*/ 1274736 h 1960536"/>
                <a:gd name="connsiteX44" fmla="*/ 879529 w 5773119"/>
                <a:gd name="connsiteY44" fmla="*/ 1220492 h 1960536"/>
                <a:gd name="connsiteX45" fmla="*/ 740044 w 5773119"/>
                <a:gd name="connsiteY45" fmla="*/ 1166247 h 1960536"/>
                <a:gd name="connsiteX46" fmla="*/ 569563 w 5773119"/>
                <a:gd name="connsiteY46" fmla="*/ 1104254 h 1960536"/>
                <a:gd name="connsiteX47" fmla="*/ 437827 w 5773119"/>
                <a:gd name="connsiteY47" fmla="*/ 1042261 h 1960536"/>
                <a:gd name="connsiteX48" fmla="*/ 216977 w 5773119"/>
                <a:gd name="connsiteY48" fmla="*/ 968644 h 1960536"/>
                <a:gd name="connsiteX49" fmla="*/ 0 w 5773119"/>
                <a:gd name="connsiteY49" fmla="*/ 867905 h 1960536"/>
                <a:gd name="connsiteX50" fmla="*/ 7750 w 5773119"/>
                <a:gd name="connsiteY50" fmla="*/ 1782305 h 1960536"/>
                <a:gd name="connsiteX51" fmla="*/ 1286360 w 5773119"/>
                <a:gd name="connsiteY51" fmla="*/ 1960536 h 1960536"/>
                <a:gd name="connsiteX52" fmla="*/ 2119394 w 5773119"/>
                <a:gd name="connsiteY52" fmla="*/ 1956661 h 1960536"/>
                <a:gd name="connsiteX53" fmla="*/ 5343041 w 5773119"/>
                <a:gd name="connsiteY53" fmla="*/ 728420 h 1960536"/>
                <a:gd name="connsiteX54" fmla="*/ 5668505 w 5773119"/>
                <a:gd name="connsiteY54" fmla="*/ 596685 h 1960536"/>
                <a:gd name="connsiteX55" fmla="*/ 5773119 w 5773119"/>
                <a:gd name="connsiteY55" fmla="*/ 96864 h 1960536"/>
                <a:gd name="connsiteX56" fmla="*/ 5722750 w 5773119"/>
                <a:gd name="connsiteY56" fmla="*/ 96864 h 1960536"/>
                <a:gd name="connsiteX57" fmla="*/ 5583265 w 5773119"/>
                <a:gd name="connsiteY57" fmla="*/ 120112 h 1960536"/>
                <a:gd name="connsiteX58" fmla="*/ 5494150 w 5773119"/>
                <a:gd name="connsiteY58" fmla="*/ 154983 h 1960536"/>
                <a:gd name="connsiteX59" fmla="*/ 5354665 w 5773119"/>
                <a:gd name="connsiteY59" fmla="*/ 178231 h 1960536"/>
                <a:gd name="connsiteX60" fmla="*/ 5211305 w 5773119"/>
                <a:gd name="connsiteY60" fmla="*/ 182105 h 1960536"/>
                <a:gd name="connsiteX61" fmla="*/ 5234553 w 5773119"/>
                <a:gd name="connsiteY61" fmla="*/ 54244 h 1960536"/>
                <a:gd name="connsiteX62" fmla="*/ 5180309 w 5773119"/>
                <a:gd name="connsiteY62" fmla="*/ 54244 h 1960536"/>
                <a:gd name="connsiteX63" fmla="*/ 4978831 w 5773119"/>
                <a:gd name="connsiteY63" fmla="*/ 92990 h 1960536"/>
                <a:gd name="connsiteX64" fmla="*/ 4792851 w 5773119"/>
                <a:gd name="connsiteY64" fmla="*/ 154983 h 1960536"/>
                <a:gd name="connsiteX65" fmla="*/ 4734733 w 5773119"/>
                <a:gd name="connsiteY65" fmla="*/ 170481 h 1960536"/>
                <a:gd name="connsiteX66" fmla="*/ 4730858 w 5773119"/>
                <a:gd name="connsiteY66" fmla="*/ 3875 h 1960536"/>
                <a:gd name="connsiteX0" fmla="*/ 4730858 w 5773119"/>
                <a:gd name="connsiteY0" fmla="*/ 3875 h 2266661"/>
                <a:gd name="connsiteX1" fmla="*/ 4680489 w 5773119"/>
                <a:gd name="connsiteY1" fmla="*/ 0 h 2266661"/>
                <a:gd name="connsiteX2" fmla="*/ 4614722 w 5773119"/>
                <a:gd name="connsiteY2" fmla="*/ 35478 h 2266661"/>
                <a:gd name="connsiteX3" fmla="*/ 4572708 w 5773119"/>
                <a:gd name="connsiteY3" fmla="*/ 43125 h 2266661"/>
                <a:gd name="connsiteX4" fmla="*/ 4515903 w 5773119"/>
                <a:gd name="connsiteY4" fmla="*/ 74627 h 2266661"/>
                <a:gd name="connsiteX5" fmla="*/ 4437705 w 5773119"/>
                <a:gd name="connsiteY5" fmla="*/ 86656 h 2266661"/>
                <a:gd name="connsiteX6" fmla="*/ 4378676 w 5773119"/>
                <a:gd name="connsiteY6" fmla="*/ 90126 h 2266661"/>
                <a:gd name="connsiteX7" fmla="*/ 4317491 w 5773119"/>
                <a:gd name="connsiteY7" fmla="*/ 109195 h 2266661"/>
                <a:gd name="connsiteX8" fmla="*/ 4243065 w 5773119"/>
                <a:gd name="connsiteY8" fmla="*/ 141000 h 2266661"/>
                <a:gd name="connsiteX9" fmla="*/ 4200749 w 5773119"/>
                <a:gd name="connsiteY9" fmla="*/ 156701 h 2266661"/>
                <a:gd name="connsiteX10" fmla="*/ 4151188 w 5773119"/>
                <a:gd name="connsiteY10" fmla="*/ 155892 h 2266661"/>
                <a:gd name="connsiteX11" fmla="*/ 4081142 w 5773119"/>
                <a:gd name="connsiteY11" fmla="*/ 199625 h 2266661"/>
                <a:gd name="connsiteX12" fmla="*/ 4046068 w 5773119"/>
                <a:gd name="connsiteY12" fmla="*/ 215528 h 2266661"/>
                <a:gd name="connsiteX13" fmla="*/ 3972452 w 5773119"/>
                <a:gd name="connsiteY13" fmla="*/ 250500 h 2266661"/>
                <a:gd name="connsiteX14" fmla="*/ 3902709 w 5773119"/>
                <a:gd name="connsiteY14" fmla="*/ 273242 h 2266661"/>
                <a:gd name="connsiteX15" fmla="*/ 3848466 w 5773119"/>
                <a:gd name="connsiteY15" fmla="*/ 288639 h 2266661"/>
                <a:gd name="connsiteX16" fmla="*/ 3790616 w 5773119"/>
                <a:gd name="connsiteY16" fmla="*/ 304845 h 2266661"/>
                <a:gd name="connsiteX17" fmla="*/ 3740280 w 5773119"/>
                <a:gd name="connsiteY17" fmla="*/ 339716 h 2266661"/>
                <a:gd name="connsiteX18" fmla="*/ 3657498 w 5773119"/>
                <a:gd name="connsiteY18" fmla="*/ 358583 h 2266661"/>
                <a:gd name="connsiteX19" fmla="*/ 3611712 w 5773119"/>
                <a:gd name="connsiteY19" fmla="*/ 379910 h 2266661"/>
                <a:gd name="connsiteX20" fmla="*/ 3572360 w 5773119"/>
                <a:gd name="connsiteY20" fmla="*/ 430078 h 2266661"/>
                <a:gd name="connsiteX21" fmla="*/ 3479370 w 5773119"/>
                <a:gd name="connsiteY21" fmla="*/ 550190 h 2266661"/>
                <a:gd name="connsiteX22" fmla="*/ 3421251 w 5773119"/>
                <a:gd name="connsiteY22" fmla="*/ 585061 h 2266661"/>
                <a:gd name="connsiteX23" fmla="*/ 3320512 w 5773119"/>
                <a:gd name="connsiteY23" fmla="*/ 631556 h 2266661"/>
                <a:gd name="connsiteX24" fmla="*/ 3219773 w 5773119"/>
                <a:gd name="connsiteY24" fmla="*/ 670302 h 2266661"/>
                <a:gd name="connsiteX25" fmla="*/ 3006672 w 5773119"/>
                <a:gd name="connsiteY25" fmla="*/ 755542 h 2266661"/>
                <a:gd name="connsiteX26" fmla="*/ 2890434 w 5773119"/>
                <a:gd name="connsiteY26" fmla="*/ 790414 h 2266661"/>
                <a:gd name="connsiteX27" fmla="*/ 2727702 w 5773119"/>
                <a:gd name="connsiteY27" fmla="*/ 833034 h 2266661"/>
                <a:gd name="connsiteX28" fmla="*/ 2599841 w 5773119"/>
                <a:gd name="connsiteY28" fmla="*/ 867905 h 2266661"/>
                <a:gd name="connsiteX29" fmla="*/ 2448733 w 5773119"/>
                <a:gd name="connsiteY29" fmla="*/ 918275 h 2266661"/>
                <a:gd name="connsiteX30" fmla="*/ 2320872 w 5773119"/>
                <a:gd name="connsiteY30" fmla="*/ 976393 h 2266661"/>
                <a:gd name="connsiteX31" fmla="*/ 2247255 w 5773119"/>
                <a:gd name="connsiteY31" fmla="*/ 1011264 h 2266661"/>
                <a:gd name="connsiteX32" fmla="*/ 2181387 w 5773119"/>
                <a:gd name="connsiteY32" fmla="*/ 1081007 h 2266661"/>
                <a:gd name="connsiteX33" fmla="*/ 2162014 w 5773119"/>
                <a:gd name="connsiteY33" fmla="*/ 1108129 h 2266661"/>
                <a:gd name="connsiteX34" fmla="*/ 2127143 w 5773119"/>
                <a:gd name="connsiteY34" fmla="*/ 1135251 h 2266661"/>
                <a:gd name="connsiteX35" fmla="*/ 2065150 w 5773119"/>
                <a:gd name="connsiteY35" fmla="*/ 1162373 h 2266661"/>
                <a:gd name="connsiteX36" fmla="*/ 1987658 w 5773119"/>
                <a:gd name="connsiteY36" fmla="*/ 1181746 h 2266661"/>
                <a:gd name="connsiteX37" fmla="*/ 1917916 w 5773119"/>
                <a:gd name="connsiteY37" fmla="*/ 1181746 h 2266661"/>
                <a:gd name="connsiteX38" fmla="*/ 1840424 w 5773119"/>
                <a:gd name="connsiteY38" fmla="*/ 1185620 h 2266661"/>
                <a:gd name="connsiteX39" fmla="*/ 1778431 w 5773119"/>
                <a:gd name="connsiteY39" fmla="*/ 1197244 h 2266661"/>
                <a:gd name="connsiteX40" fmla="*/ 1588577 w 5773119"/>
                <a:gd name="connsiteY40" fmla="*/ 1270861 h 2266661"/>
                <a:gd name="connsiteX41" fmla="*/ 1297983 w 5773119"/>
                <a:gd name="connsiteY41" fmla="*/ 1375475 h 2266661"/>
                <a:gd name="connsiteX42" fmla="*/ 1092631 w 5773119"/>
                <a:gd name="connsiteY42" fmla="*/ 1305732 h 2266661"/>
                <a:gd name="connsiteX43" fmla="*/ 1007390 w 5773119"/>
                <a:gd name="connsiteY43" fmla="*/ 1274736 h 2266661"/>
                <a:gd name="connsiteX44" fmla="*/ 879529 w 5773119"/>
                <a:gd name="connsiteY44" fmla="*/ 1220492 h 2266661"/>
                <a:gd name="connsiteX45" fmla="*/ 740044 w 5773119"/>
                <a:gd name="connsiteY45" fmla="*/ 1166247 h 2266661"/>
                <a:gd name="connsiteX46" fmla="*/ 569563 w 5773119"/>
                <a:gd name="connsiteY46" fmla="*/ 1104254 h 2266661"/>
                <a:gd name="connsiteX47" fmla="*/ 437827 w 5773119"/>
                <a:gd name="connsiteY47" fmla="*/ 1042261 h 2266661"/>
                <a:gd name="connsiteX48" fmla="*/ 216977 w 5773119"/>
                <a:gd name="connsiteY48" fmla="*/ 968644 h 2266661"/>
                <a:gd name="connsiteX49" fmla="*/ 0 w 5773119"/>
                <a:gd name="connsiteY49" fmla="*/ 867905 h 2266661"/>
                <a:gd name="connsiteX50" fmla="*/ 7750 w 5773119"/>
                <a:gd name="connsiteY50" fmla="*/ 1782305 h 2266661"/>
                <a:gd name="connsiteX51" fmla="*/ 1298287 w 5773119"/>
                <a:gd name="connsiteY51" fmla="*/ 2266661 h 2266661"/>
                <a:gd name="connsiteX52" fmla="*/ 2119394 w 5773119"/>
                <a:gd name="connsiteY52" fmla="*/ 1956661 h 2266661"/>
                <a:gd name="connsiteX53" fmla="*/ 5343041 w 5773119"/>
                <a:gd name="connsiteY53" fmla="*/ 728420 h 2266661"/>
                <a:gd name="connsiteX54" fmla="*/ 5668505 w 5773119"/>
                <a:gd name="connsiteY54" fmla="*/ 596685 h 2266661"/>
                <a:gd name="connsiteX55" fmla="*/ 5773119 w 5773119"/>
                <a:gd name="connsiteY55" fmla="*/ 96864 h 2266661"/>
                <a:gd name="connsiteX56" fmla="*/ 5722750 w 5773119"/>
                <a:gd name="connsiteY56" fmla="*/ 96864 h 2266661"/>
                <a:gd name="connsiteX57" fmla="*/ 5583265 w 5773119"/>
                <a:gd name="connsiteY57" fmla="*/ 120112 h 2266661"/>
                <a:gd name="connsiteX58" fmla="*/ 5494150 w 5773119"/>
                <a:gd name="connsiteY58" fmla="*/ 154983 h 2266661"/>
                <a:gd name="connsiteX59" fmla="*/ 5354665 w 5773119"/>
                <a:gd name="connsiteY59" fmla="*/ 178231 h 2266661"/>
                <a:gd name="connsiteX60" fmla="*/ 5211305 w 5773119"/>
                <a:gd name="connsiteY60" fmla="*/ 182105 h 2266661"/>
                <a:gd name="connsiteX61" fmla="*/ 5234553 w 5773119"/>
                <a:gd name="connsiteY61" fmla="*/ 54244 h 2266661"/>
                <a:gd name="connsiteX62" fmla="*/ 5180309 w 5773119"/>
                <a:gd name="connsiteY62" fmla="*/ 54244 h 2266661"/>
                <a:gd name="connsiteX63" fmla="*/ 4978831 w 5773119"/>
                <a:gd name="connsiteY63" fmla="*/ 92990 h 2266661"/>
                <a:gd name="connsiteX64" fmla="*/ 4792851 w 5773119"/>
                <a:gd name="connsiteY64" fmla="*/ 154983 h 2266661"/>
                <a:gd name="connsiteX65" fmla="*/ 4734733 w 5773119"/>
                <a:gd name="connsiteY65" fmla="*/ 170481 h 2266661"/>
                <a:gd name="connsiteX66" fmla="*/ 4730858 w 5773119"/>
                <a:gd name="connsiteY66" fmla="*/ 3875 h 2266661"/>
                <a:gd name="connsiteX0" fmla="*/ 6029705 w 7071966"/>
                <a:gd name="connsiteY0" fmla="*/ 3875 h 2266661"/>
                <a:gd name="connsiteX1" fmla="*/ 5979336 w 7071966"/>
                <a:gd name="connsiteY1" fmla="*/ 0 h 2266661"/>
                <a:gd name="connsiteX2" fmla="*/ 5913569 w 7071966"/>
                <a:gd name="connsiteY2" fmla="*/ 35478 h 2266661"/>
                <a:gd name="connsiteX3" fmla="*/ 5871555 w 7071966"/>
                <a:gd name="connsiteY3" fmla="*/ 43125 h 2266661"/>
                <a:gd name="connsiteX4" fmla="*/ 5814750 w 7071966"/>
                <a:gd name="connsiteY4" fmla="*/ 74627 h 2266661"/>
                <a:gd name="connsiteX5" fmla="*/ 5736552 w 7071966"/>
                <a:gd name="connsiteY5" fmla="*/ 86656 h 2266661"/>
                <a:gd name="connsiteX6" fmla="*/ 5677523 w 7071966"/>
                <a:gd name="connsiteY6" fmla="*/ 90126 h 2266661"/>
                <a:gd name="connsiteX7" fmla="*/ 5616338 w 7071966"/>
                <a:gd name="connsiteY7" fmla="*/ 109195 h 2266661"/>
                <a:gd name="connsiteX8" fmla="*/ 5541912 w 7071966"/>
                <a:gd name="connsiteY8" fmla="*/ 141000 h 2266661"/>
                <a:gd name="connsiteX9" fmla="*/ 5499596 w 7071966"/>
                <a:gd name="connsiteY9" fmla="*/ 156701 h 2266661"/>
                <a:gd name="connsiteX10" fmla="*/ 5450035 w 7071966"/>
                <a:gd name="connsiteY10" fmla="*/ 155892 h 2266661"/>
                <a:gd name="connsiteX11" fmla="*/ 5379989 w 7071966"/>
                <a:gd name="connsiteY11" fmla="*/ 199625 h 2266661"/>
                <a:gd name="connsiteX12" fmla="*/ 5344915 w 7071966"/>
                <a:gd name="connsiteY12" fmla="*/ 215528 h 2266661"/>
                <a:gd name="connsiteX13" fmla="*/ 5271299 w 7071966"/>
                <a:gd name="connsiteY13" fmla="*/ 250500 h 2266661"/>
                <a:gd name="connsiteX14" fmla="*/ 5201556 w 7071966"/>
                <a:gd name="connsiteY14" fmla="*/ 273242 h 2266661"/>
                <a:gd name="connsiteX15" fmla="*/ 5147313 w 7071966"/>
                <a:gd name="connsiteY15" fmla="*/ 288639 h 2266661"/>
                <a:gd name="connsiteX16" fmla="*/ 5089463 w 7071966"/>
                <a:gd name="connsiteY16" fmla="*/ 304845 h 2266661"/>
                <a:gd name="connsiteX17" fmla="*/ 5039127 w 7071966"/>
                <a:gd name="connsiteY17" fmla="*/ 339716 h 2266661"/>
                <a:gd name="connsiteX18" fmla="*/ 4956345 w 7071966"/>
                <a:gd name="connsiteY18" fmla="*/ 358583 h 2266661"/>
                <a:gd name="connsiteX19" fmla="*/ 4910559 w 7071966"/>
                <a:gd name="connsiteY19" fmla="*/ 379910 h 2266661"/>
                <a:gd name="connsiteX20" fmla="*/ 4871207 w 7071966"/>
                <a:gd name="connsiteY20" fmla="*/ 430078 h 2266661"/>
                <a:gd name="connsiteX21" fmla="*/ 4778217 w 7071966"/>
                <a:gd name="connsiteY21" fmla="*/ 550190 h 2266661"/>
                <a:gd name="connsiteX22" fmla="*/ 4720098 w 7071966"/>
                <a:gd name="connsiteY22" fmla="*/ 585061 h 2266661"/>
                <a:gd name="connsiteX23" fmla="*/ 4619359 w 7071966"/>
                <a:gd name="connsiteY23" fmla="*/ 631556 h 2266661"/>
                <a:gd name="connsiteX24" fmla="*/ 4518620 w 7071966"/>
                <a:gd name="connsiteY24" fmla="*/ 670302 h 2266661"/>
                <a:gd name="connsiteX25" fmla="*/ 4305519 w 7071966"/>
                <a:gd name="connsiteY25" fmla="*/ 755542 h 2266661"/>
                <a:gd name="connsiteX26" fmla="*/ 4189281 w 7071966"/>
                <a:gd name="connsiteY26" fmla="*/ 790414 h 2266661"/>
                <a:gd name="connsiteX27" fmla="*/ 4026549 w 7071966"/>
                <a:gd name="connsiteY27" fmla="*/ 833034 h 2266661"/>
                <a:gd name="connsiteX28" fmla="*/ 3898688 w 7071966"/>
                <a:gd name="connsiteY28" fmla="*/ 867905 h 2266661"/>
                <a:gd name="connsiteX29" fmla="*/ 3747580 w 7071966"/>
                <a:gd name="connsiteY29" fmla="*/ 918275 h 2266661"/>
                <a:gd name="connsiteX30" fmla="*/ 3619719 w 7071966"/>
                <a:gd name="connsiteY30" fmla="*/ 976393 h 2266661"/>
                <a:gd name="connsiteX31" fmla="*/ 3546102 w 7071966"/>
                <a:gd name="connsiteY31" fmla="*/ 1011264 h 2266661"/>
                <a:gd name="connsiteX32" fmla="*/ 3480234 w 7071966"/>
                <a:gd name="connsiteY32" fmla="*/ 1081007 h 2266661"/>
                <a:gd name="connsiteX33" fmla="*/ 3460861 w 7071966"/>
                <a:gd name="connsiteY33" fmla="*/ 1108129 h 2266661"/>
                <a:gd name="connsiteX34" fmla="*/ 3425990 w 7071966"/>
                <a:gd name="connsiteY34" fmla="*/ 1135251 h 2266661"/>
                <a:gd name="connsiteX35" fmla="*/ 3363997 w 7071966"/>
                <a:gd name="connsiteY35" fmla="*/ 1162373 h 2266661"/>
                <a:gd name="connsiteX36" fmla="*/ 3286505 w 7071966"/>
                <a:gd name="connsiteY36" fmla="*/ 1181746 h 2266661"/>
                <a:gd name="connsiteX37" fmla="*/ 3216763 w 7071966"/>
                <a:gd name="connsiteY37" fmla="*/ 1181746 h 2266661"/>
                <a:gd name="connsiteX38" fmla="*/ 3139271 w 7071966"/>
                <a:gd name="connsiteY38" fmla="*/ 1185620 h 2266661"/>
                <a:gd name="connsiteX39" fmla="*/ 3077278 w 7071966"/>
                <a:gd name="connsiteY39" fmla="*/ 1197244 h 2266661"/>
                <a:gd name="connsiteX40" fmla="*/ 2887424 w 7071966"/>
                <a:gd name="connsiteY40" fmla="*/ 1270861 h 2266661"/>
                <a:gd name="connsiteX41" fmla="*/ 2596830 w 7071966"/>
                <a:gd name="connsiteY41" fmla="*/ 1375475 h 2266661"/>
                <a:gd name="connsiteX42" fmla="*/ 2391478 w 7071966"/>
                <a:gd name="connsiteY42" fmla="*/ 1305732 h 2266661"/>
                <a:gd name="connsiteX43" fmla="*/ 2306237 w 7071966"/>
                <a:gd name="connsiteY43" fmla="*/ 1274736 h 2266661"/>
                <a:gd name="connsiteX44" fmla="*/ 2178376 w 7071966"/>
                <a:gd name="connsiteY44" fmla="*/ 1220492 h 2266661"/>
                <a:gd name="connsiteX45" fmla="*/ 2038891 w 7071966"/>
                <a:gd name="connsiteY45" fmla="*/ 1166247 h 2266661"/>
                <a:gd name="connsiteX46" fmla="*/ 1868410 w 7071966"/>
                <a:gd name="connsiteY46" fmla="*/ 1104254 h 2266661"/>
                <a:gd name="connsiteX47" fmla="*/ 1736674 w 7071966"/>
                <a:gd name="connsiteY47" fmla="*/ 1042261 h 2266661"/>
                <a:gd name="connsiteX48" fmla="*/ 1515824 w 7071966"/>
                <a:gd name="connsiteY48" fmla="*/ 968644 h 2266661"/>
                <a:gd name="connsiteX49" fmla="*/ 1298847 w 7071966"/>
                <a:gd name="connsiteY49" fmla="*/ 867905 h 2266661"/>
                <a:gd name="connsiteX50" fmla="*/ 2583 w 7071966"/>
                <a:gd name="connsiteY50" fmla="*/ 1289324 h 2266661"/>
                <a:gd name="connsiteX51" fmla="*/ 2597134 w 7071966"/>
                <a:gd name="connsiteY51" fmla="*/ 2266661 h 2266661"/>
                <a:gd name="connsiteX52" fmla="*/ 3418241 w 7071966"/>
                <a:gd name="connsiteY52" fmla="*/ 1956661 h 2266661"/>
                <a:gd name="connsiteX53" fmla="*/ 6641888 w 7071966"/>
                <a:gd name="connsiteY53" fmla="*/ 728420 h 2266661"/>
                <a:gd name="connsiteX54" fmla="*/ 6967352 w 7071966"/>
                <a:gd name="connsiteY54" fmla="*/ 596685 h 2266661"/>
                <a:gd name="connsiteX55" fmla="*/ 7071966 w 7071966"/>
                <a:gd name="connsiteY55" fmla="*/ 96864 h 2266661"/>
                <a:gd name="connsiteX56" fmla="*/ 7021597 w 7071966"/>
                <a:gd name="connsiteY56" fmla="*/ 96864 h 2266661"/>
                <a:gd name="connsiteX57" fmla="*/ 6882112 w 7071966"/>
                <a:gd name="connsiteY57" fmla="*/ 120112 h 2266661"/>
                <a:gd name="connsiteX58" fmla="*/ 6792997 w 7071966"/>
                <a:gd name="connsiteY58" fmla="*/ 154983 h 2266661"/>
                <a:gd name="connsiteX59" fmla="*/ 6653512 w 7071966"/>
                <a:gd name="connsiteY59" fmla="*/ 178231 h 2266661"/>
                <a:gd name="connsiteX60" fmla="*/ 6510152 w 7071966"/>
                <a:gd name="connsiteY60" fmla="*/ 182105 h 2266661"/>
                <a:gd name="connsiteX61" fmla="*/ 6533400 w 7071966"/>
                <a:gd name="connsiteY61" fmla="*/ 54244 h 2266661"/>
                <a:gd name="connsiteX62" fmla="*/ 6479156 w 7071966"/>
                <a:gd name="connsiteY62" fmla="*/ 54244 h 2266661"/>
                <a:gd name="connsiteX63" fmla="*/ 6277678 w 7071966"/>
                <a:gd name="connsiteY63" fmla="*/ 92990 h 2266661"/>
                <a:gd name="connsiteX64" fmla="*/ 6091698 w 7071966"/>
                <a:gd name="connsiteY64" fmla="*/ 154983 h 2266661"/>
                <a:gd name="connsiteX65" fmla="*/ 6033580 w 7071966"/>
                <a:gd name="connsiteY65" fmla="*/ 170481 h 2266661"/>
                <a:gd name="connsiteX66" fmla="*/ 6029705 w 7071966"/>
                <a:gd name="connsiteY66" fmla="*/ 3875 h 2266661"/>
                <a:gd name="connsiteX0" fmla="*/ 6029705 w 7071966"/>
                <a:gd name="connsiteY0" fmla="*/ 3875 h 2266661"/>
                <a:gd name="connsiteX1" fmla="*/ 5979336 w 7071966"/>
                <a:gd name="connsiteY1" fmla="*/ 0 h 2266661"/>
                <a:gd name="connsiteX2" fmla="*/ 5913569 w 7071966"/>
                <a:gd name="connsiteY2" fmla="*/ 35478 h 2266661"/>
                <a:gd name="connsiteX3" fmla="*/ 5871555 w 7071966"/>
                <a:gd name="connsiteY3" fmla="*/ 43125 h 2266661"/>
                <a:gd name="connsiteX4" fmla="*/ 5814750 w 7071966"/>
                <a:gd name="connsiteY4" fmla="*/ 74627 h 2266661"/>
                <a:gd name="connsiteX5" fmla="*/ 5736552 w 7071966"/>
                <a:gd name="connsiteY5" fmla="*/ 86656 h 2266661"/>
                <a:gd name="connsiteX6" fmla="*/ 5677523 w 7071966"/>
                <a:gd name="connsiteY6" fmla="*/ 90126 h 2266661"/>
                <a:gd name="connsiteX7" fmla="*/ 5616338 w 7071966"/>
                <a:gd name="connsiteY7" fmla="*/ 109195 h 2266661"/>
                <a:gd name="connsiteX8" fmla="*/ 5541912 w 7071966"/>
                <a:gd name="connsiteY8" fmla="*/ 141000 h 2266661"/>
                <a:gd name="connsiteX9" fmla="*/ 5499596 w 7071966"/>
                <a:gd name="connsiteY9" fmla="*/ 156701 h 2266661"/>
                <a:gd name="connsiteX10" fmla="*/ 5450035 w 7071966"/>
                <a:gd name="connsiteY10" fmla="*/ 155892 h 2266661"/>
                <a:gd name="connsiteX11" fmla="*/ 5379989 w 7071966"/>
                <a:gd name="connsiteY11" fmla="*/ 199625 h 2266661"/>
                <a:gd name="connsiteX12" fmla="*/ 5344915 w 7071966"/>
                <a:gd name="connsiteY12" fmla="*/ 215528 h 2266661"/>
                <a:gd name="connsiteX13" fmla="*/ 5271299 w 7071966"/>
                <a:gd name="connsiteY13" fmla="*/ 250500 h 2266661"/>
                <a:gd name="connsiteX14" fmla="*/ 5201556 w 7071966"/>
                <a:gd name="connsiteY14" fmla="*/ 273242 h 2266661"/>
                <a:gd name="connsiteX15" fmla="*/ 5147313 w 7071966"/>
                <a:gd name="connsiteY15" fmla="*/ 288639 h 2266661"/>
                <a:gd name="connsiteX16" fmla="*/ 5089463 w 7071966"/>
                <a:gd name="connsiteY16" fmla="*/ 304845 h 2266661"/>
                <a:gd name="connsiteX17" fmla="*/ 5039127 w 7071966"/>
                <a:gd name="connsiteY17" fmla="*/ 339716 h 2266661"/>
                <a:gd name="connsiteX18" fmla="*/ 4956345 w 7071966"/>
                <a:gd name="connsiteY18" fmla="*/ 358583 h 2266661"/>
                <a:gd name="connsiteX19" fmla="*/ 4910559 w 7071966"/>
                <a:gd name="connsiteY19" fmla="*/ 379910 h 2266661"/>
                <a:gd name="connsiteX20" fmla="*/ 4871207 w 7071966"/>
                <a:gd name="connsiteY20" fmla="*/ 430078 h 2266661"/>
                <a:gd name="connsiteX21" fmla="*/ 4778217 w 7071966"/>
                <a:gd name="connsiteY21" fmla="*/ 550190 h 2266661"/>
                <a:gd name="connsiteX22" fmla="*/ 4720098 w 7071966"/>
                <a:gd name="connsiteY22" fmla="*/ 585061 h 2266661"/>
                <a:gd name="connsiteX23" fmla="*/ 4619359 w 7071966"/>
                <a:gd name="connsiteY23" fmla="*/ 631556 h 2266661"/>
                <a:gd name="connsiteX24" fmla="*/ 4518620 w 7071966"/>
                <a:gd name="connsiteY24" fmla="*/ 670302 h 2266661"/>
                <a:gd name="connsiteX25" fmla="*/ 4305519 w 7071966"/>
                <a:gd name="connsiteY25" fmla="*/ 755542 h 2266661"/>
                <a:gd name="connsiteX26" fmla="*/ 4189281 w 7071966"/>
                <a:gd name="connsiteY26" fmla="*/ 790414 h 2266661"/>
                <a:gd name="connsiteX27" fmla="*/ 4026549 w 7071966"/>
                <a:gd name="connsiteY27" fmla="*/ 833034 h 2266661"/>
                <a:gd name="connsiteX28" fmla="*/ 3898688 w 7071966"/>
                <a:gd name="connsiteY28" fmla="*/ 867905 h 2266661"/>
                <a:gd name="connsiteX29" fmla="*/ 3747580 w 7071966"/>
                <a:gd name="connsiteY29" fmla="*/ 918275 h 2266661"/>
                <a:gd name="connsiteX30" fmla="*/ 3619719 w 7071966"/>
                <a:gd name="connsiteY30" fmla="*/ 976393 h 2266661"/>
                <a:gd name="connsiteX31" fmla="*/ 3546102 w 7071966"/>
                <a:gd name="connsiteY31" fmla="*/ 1011264 h 2266661"/>
                <a:gd name="connsiteX32" fmla="*/ 3480234 w 7071966"/>
                <a:gd name="connsiteY32" fmla="*/ 1081007 h 2266661"/>
                <a:gd name="connsiteX33" fmla="*/ 3460861 w 7071966"/>
                <a:gd name="connsiteY33" fmla="*/ 1108129 h 2266661"/>
                <a:gd name="connsiteX34" fmla="*/ 3425990 w 7071966"/>
                <a:gd name="connsiteY34" fmla="*/ 1135251 h 2266661"/>
                <a:gd name="connsiteX35" fmla="*/ 3363997 w 7071966"/>
                <a:gd name="connsiteY35" fmla="*/ 1162373 h 2266661"/>
                <a:gd name="connsiteX36" fmla="*/ 3286505 w 7071966"/>
                <a:gd name="connsiteY36" fmla="*/ 1181746 h 2266661"/>
                <a:gd name="connsiteX37" fmla="*/ 3216763 w 7071966"/>
                <a:gd name="connsiteY37" fmla="*/ 1181746 h 2266661"/>
                <a:gd name="connsiteX38" fmla="*/ 3139271 w 7071966"/>
                <a:gd name="connsiteY38" fmla="*/ 1185620 h 2266661"/>
                <a:gd name="connsiteX39" fmla="*/ 3077278 w 7071966"/>
                <a:gd name="connsiteY39" fmla="*/ 1197244 h 2266661"/>
                <a:gd name="connsiteX40" fmla="*/ 2887424 w 7071966"/>
                <a:gd name="connsiteY40" fmla="*/ 1270861 h 2266661"/>
                <a:gd name="connsiteX41" fmla="*/ 2596830 w 7071966"/>
                <a:gd name="connsiteY41" fmla="*/ 1375475 h 2266661"/>
                <a:gd name="connsiteX42" fmla="*/ 2391478 w 7071966"/>
                <a:gd name="connsiteY42" fmla="*/ 1305732 h 2266661"/>
                <a:gd name="connsiteX43" fmla="*/ 2306237 w 7071966"/>
                <a:gd name="connsiteY43" fmla="*/ 1274736 h 2266661"/>
                <a:gd name="connsiteX44" fmla="*/ 2178376 w 7071966"/>
                <a:gd name="connsiteY44" fmla="*/ 1220492 h 2266661"/>
                <a:gd name="connsiteX45" fmla="*/ 2038891 w 7071966"/>
                <a:gd name="connsiteY45" fmla="*/ 1166247 h 2266661"/>
                <a:gd name="connsiteX46" fmla="*/ 1868410 w 7071966"/>
                <a:gd name="connsiteY46" fmla="*/ 1104254 h 2266661"/>
                <a:gd name="connsiteX47" fmla="*/ 1736674 w 7071966"/>
                <a:gd name="connsiteY47" fmla="*/ 1042261 h 2266661"/>
                <a:gd name="connsiteX48" fmla="*/ 1515824 w 7071966"/>
                <a:gd name="connsiteY48" fmla="*/ 968644 h 2266661"/>
                <a:gd name="connsiteX49" fmla="*/ 6760 w 7071966"/>
                <a:gd name="connsiteY49" fmla="*/ 366973 h 2266661"/>
                <a:gd name="connsiteX50" fmla="*/ 2583 w 7071966"/>
                <a:gd name="connsiteY50" fmla="*/ 1289324 h 2266661"/>
                <a:gd name="connsiteX51" fmla="*/ 2597134 w 7071966"/>
                <a:gd name="connsiteY51" fmla="*/ 2266661 h 2266661"/>
                <a:gd name="connsiteX52" fmla="*/ 3418241 w 7071966"/>
                <a:gd name="connsiteY52" fmla="*/ 1956661 h 2266661"/>
                <a:gd name="connsiteX53" fmla="*/ 6641888 w 7071966"/>
                <a:gd name="connsiteY53" fmla="*/ 728420 h 2266661"/>
                <a:gd name="connsiteX54" fmla="*/ 6967352 w 7071966"/>
                <a:gd name="connsiteY54" fmla="*/ 596685 h 2266661"/>
                <a:gd name="connsiteX55" fmla="*/ 7071966 w 7071966"/>
                <a:gd name="connsiteY55" fmla="*/ 96864 h 2266661"/>
                <a:gd name="connsiteX56" fmla="*/ 7021597 w 7071966"/>
                <a:gd name="connsiteY56" fmla="*/ 96864 h 2266661"/>
                <a:gd name="connsiteX57" fmla="*/ 6882112 w 7071966"/>
                <a:gd name="connsiteY57" fmla="*/ 120112 h 2266661"/>
                <a:gd name="connsiteX58" fmla="*/ 6792997 w 7071966"/>
                <a:gd name="connsiteY58" fmla="*/ 154983 h 2266661"/>
                <a:gd name="connsiteX59" fmla="*/ 6653512 w 7071966"/>
                <a:gd name="connsiteY59" fmla="*/ 178231 h 2266661"/>
                <a:gd name="connsiteX60" fmla="*/ 6510152 w 7071966"/>
                <a:gd name="connsiteY60" fmla="*/ 182105 h 2266661"/>
                <a:gd name="connsiteX61" fmla="*/ 6533400 w 7071966"/>
                <a:gd name="connsiteY61" fmla="*/ 54244 h 2266661"/>
                <a:gd name="connsiteX62" fmla="*/ 6479156 w 7071966"/>
                <a:gd name="connsiteY62" fmla="*/ 54244 h 2266661"/>
                <a:gd name="connsiteX63" fmla="*/ 6277678 w 7071966"/>
                <a:gd name="connsiteY63" fmla="*/ 92990 h 2266661"/>
                <a:gd name="connsiteX64" fmla="*/ 6091698 w 7071966"/>
                <a:gd name="connsiteY64" fmla="*/ 154983 h 2266661"/>
                <a:gd name="connsiteX65" fmla="*/ 6033580 w 7071966"/>
                <a:gd name="connsiteY65" fmla="*/ 170481 h 2266661"/>
                <a:gd name="connsiteX66" fmla="*/ 6029705 w 7071966"/>
                <a:gd name="connsiteY66" fmla="*/ 3875 h 2266661"/>
                <a:gd name="connsiteX0" fmla="*/ 6029705 w 7071966"/>
                <a:gd name="connsiteY0" fmla="*/ 3875 h 2266661"/>
                <a:gd name="connsiteX1" fmla="*/ 5979336 w 7071966"/>
                <a:gd name="connsiteY1" fmla="*/ 0 h 2266661"/>
                <a:gd name="connsiteX2" fmla="*/ 5913569 w 7071966"/>
                <a:gd name="connsiteY2" fmla="*/ 35478 h 2266661"/>
                <a:gd name="connsiteX3" fmla="*/ 5871555 w 7071966"/>
                <a:gd name="connsiteY3" fmla="*/ 43125 h 2266661"/>
                <a:gd name="connsiteX4" fmla="*/ 5814750 w 7071966"/>
                <a:gd name="connsiteY4" fmla="*/ 74627 h 2266661"/>
                <a:gd name="connsiteX5" fmla="*/ 5736552 w 7071966"/>
                <a:gd name="connsiteY5" fmla="*/ 86656 h 2266661"/>
                <a:gd name="connsiteX6" fmla="*/ 5677523 w 7071966"/>
                <a:gd name="connsiteY6" fmla="*/ 90126 h 2266661"/>
                <a:gd name="connsiteX7" fmla="*/ 5616338 w 7071966"/>
                <a:gd name="connsiteY7" fmla="*/ 109195 h 2266661"/>
                <a:gd name="connsiteX8" fmla="*/ 5541912 w 7071966"/>
                <a:gd name="connsiteY8" fmla="*/ 141000 h 2266661"/>
                <a:gd name="connsiteX9" fmla="*/ 5499596 w 7071966"/>
                <a:gd name="connsiteY9" fmla="*/ 156701 h 2266661"/>
                <a:gd name="connsiteX10" fmla="*/ 5450035 w 7071966"/>
                <a:gd name="connsiteY10" fmla="*/ 155892 h 2266661"/>
                <a:gd name="connsiteX11" fmla="*/ 5379989 w 7071966"/>
                <a:gd name="connsiteY11" fmla="*/ 199625 h 2266661"/>
                <a:gd name="connsiteX12" fmla="*/ 5344915 w 7071966"/>
                <a:gd name="connsiteY12" fmla="*/ 215528 h 2266661"/>
                <a:gd name="connsiteX13" fmla="*/ 5271299 w 7071966"/>
                <a:gd name="connsiteY13" fmla="*/ 250500 h 2266661"/>
                <a:gd name="connsiteX14" fmla="*/ 5201556 w 7071966"/>
                <a:gd name="connsiteY14" fmla="*/ 273242 h 2266661"/>
                <a:gd name="connsiteX15" fmla="*/ 5147313 w 7071966"/>
                <a:gd name="connsiteY15" fmla="*/ 288639 h 2266661"/>
                <a:gd name="connsiteX16" fmla="*/ 5089463 w 7071966"/>
                <a:gd name="connsiteY16" fmla="*/ 304845 h 2266661"/>
                <a:gd name="connsiteX17" fmla="*/ 5039127 w 7071966"/>
                <a:gd name="connsiteY17" fmla="*/ 339716 h 2266661"/>
                <a:gd name="connsiteX18" fmla="*/ 4956345 w 7071966"/>
                <a:gd name="connsiteY18" fmla="*/ 358583 h 2266661"/>
                <a:gd name="connsiteX19" fmla="*/ 4910559 w 7071966"/>
                <a:gd name="connsiteY19" fmla="*/ 379910 h 2266661"/>
                <a:gd name="connsiteX20" fmla="*/ 4871207 w 7071966"/>
                <a:gd name="connsiteY20" fmla="*/ 430078 h 2266661"/>
                <a:gd name="connsiteX21" fmla="*/ 4778217 w 7071966"/>
                <a:gd name="connsiteY21" fmla="*/ 550190 h 2266661"/>
                <a:gd name="connsiteX22" fmla="*/ 4720098 w 7071966"/>
                <a:gd name="connsiteY22" fmla="*/ 585061 h 2266661"/>
                <a:gd name="connsiteX23" fmla="*/ 4619359 w 7071966"/>
                <a:gd name="connsiteY23" fmla="*/ 631556 h 2266661"/>
                <a:gd name="connsiteX24" fmla="*/ 4518620 w 7071966"/>
                <a:gd name="connsiteY24" fmla="*/ 670302 h 2266661"/>
                <a:gd name="connsiteX25" fmla="*/ 4305519 w 7071966"/>
                <a:gd name="connsiteY25" fmla="*/ 755542 h 2266661"/>
                <a:gd name="connsiteX26" fmla="*/ 4189281 w 7071966"/>
                <a:gd name="connsiteY26" fmla="*/ 790414 h 2266661"/>
                <a:gd name="connsiteX27" fmla="*/ 4026549 w 7071966"/>
                <a:gd name="connsiteY27" fmla="*/ 833034 h 2266661"/>
                <a:gd name="connsiteX28" fmla="*/ 3898688 w 7071966"/>
                <a:gd name="connsiteY28" fmla="*/ 867905 h 2266661"/>
                <a:gd name="connsiteX29" fmla="*/ 3747580 w 7071966"/>
                <a:gd name="connsiteY29" fmla="*/ 918275 h 2266661"/>
                <a:gd name="connsiteX30" fmla="*/ 3619719 w 7071966"/>
                <a:gd name="connsiteY30" fmla="*/ 976393 h 2266661"/>
                <a:gd name="connsiteX31" fmla="*/ 3546102 w 7071966"/>
                <a:gd name="connsiteY31" fmla="*/ 1011264 h 2266661"/>
                <a:gd name="connsiteX32" fmla="*/ 3480234 w 7071966"/>
                <a:gd name="connsiteY32" fmla="*/ 1081007 h 2266661"/>
                <a:gd name="connsiteX33" fmla="*/ 3460861 w 7071966"/>
                <a:gd name="connsiteY33" fmla="*/ 1108129 h 2266661"/>
                <a:gd name="connsiteX34" fmla="*/ 3425990 w 7071966"/>
                <a:gd name="connsiteY34" fmla="*/ 1135251 h 2266661"/>
                <a:gd name="connsiteX35" fmla="*/ 3363997 w 7071966"/>
                <a:gd name="connsiteY35" fmla="*/ 1162373 h 2266661"/>
                <a:gd name="connsiteX36" fmla="*/ 3286505 w 7071966"/>
                <a:gd name="connsiteY36" fmla="*/ 1181746 h 2266661"/>
                <a:gd name="connsiteX37" fmla="*/ 3216763 w 7071966"/>
                <a:gd name="connsiteY37" fmla="*/ 1181746 h 2266661"/>
                <a:gd name="connsiteX38" fmla="*/ 3139271 w 7071966"/>
                <a:gd name="connsiteY38" fmla="*/ 1185620 h 2266661"/>
                <a:gd name="connsiteX39" fmla="*/ 3077278 w 7071966"/>
                <a:gd name="connsiteY39" fmla="*/ 1197244 h 2266661"/>
                <a:gd name="connsiteX40" fmla="*/ 2887424 w 7071966"/>
                <a:gd name="connsiteY40" fmla="*/ 1270861 h 2266661"/>
                <a:gd name="connsiteX41" fmla="*/ 2596830 w 7071966"/>
                <a:gd name="connsiteY41" fmla="*/ 1375475 h 2266661"/>
                <a:gd name="connsiteX42" fmla="*/ 2391478 w 7071966"/>
                <a:gd name="connsiteY42" fmla="*/ 1305732 h 2266661"/>
                <a:gd name="connsiteX43" fmla="*/ 2306237 w 7071966"/>
                <a:gd name="connsiteY43" fmla="*/ 1274736 h 2266661"/>
                <a:gd name="connsiteX44" fmla="*/ 2178376 w 7071966"/>
                <a:gd name="connsiteY44" fmla="*/ 1220492 h 2266661"/>
                <a:gd name="connsiteX45" fmla="*/ 2038891 w 7071966"/>
                <a:gd name="connsiteY45" fmla="*/ 1166247 h 2266661"/>
                <a:gd name="connsiteX46" fmla="*/ 1868410 w 7071966"/>
                <a:gd name="connsiteY46" fmla="*/ 1104254 h 2266661"/>
                <a:gd name="connsiteX47" fmla="*/ 1736674 w 7071966"/>
                <a:gd name="connsiteY47" fmla="*/ 1042261 h 2266661"/>
                <a:gd name="connsiteX48" fmla="*/ 1515824 w 7071966"/>
                <a:gd name="connsiteY48" fmla="*/ 968644 h 2266661"/>
                <a:gd name="connsiteX49" fmla="*/ 183508 w 7071966"/>
                <a:gd name="connsiteY49" fmla="*/ 428090 h 2266661"/>
                <a:gd name="connsiteX50" fmla="*/ 6760 w 7071966"/>
                <a:gd name="connsiteY50" fmla="*/ 366973 h 2266661"/>
                <a:gd name="connsiteX51" fmla="*/ 2583 w 7071966"/>
                <a:gd name="connsiteY51" fmla="*/ 1289324 h 2266661"/>
                <a:gd name="connsiteX52" fmla="*/ 2597134 w 7071966"/>
                <a:gd name="connsiteY52" fmla="*/ 2266661 h 2266661"/>
                <a:gd name="connsiteX53" fmla="*/ 3418241 w 7071966"/>
                <a:gd name="connsiteY53" fmla="*/ 1956661 h 2266661"/>
                <a:gd name="connsiteX54" fmla="*/ 6641888 w 7071966"/>
                <a:gd name="connsiteY54" fmla="*/ 728420 h 2266661"/>
                <a:gd name="connsiteX55" fmla="*/ 6967352 w 7071966"/>
                <a:gd name="connsiteY55" fmla="*/ 596685 h 2266661"/>
                <a:gd name="connsiteX56" fmla="*/ 7071966 w 7071966"/>
                <a:gd name="connsiteY56" fmla="*/ 96864 h 2266661"/>
                <a:gd name="connsiteX57" fmla="*/ 7021597 w 7071966"/>
                <a:gd name="connsiteY57" fmla="*/ 96864 h 2266661"/>
                <a:gd name="connsiteX58" fmla="*/ 6882112 w 7071966"/>
                <a:gd name="connsiteY58" fmla="*/ 120112 h 2266661"/>
                <a:gd name="connsiteX59" fmla="*/ 6792997 w 7071966"/>
                <a:gd name="connsiteY59" fmla="*/ 154983 h 2266661"/>
                <a:gd name="connsiteX60" fmla="*/ 6653512 w 7071966"/>
                <a:gd name="connsiteY60" fmla="*/ 178231 h 2266661"/>
                <a:gd name="connsiteX61" fmla="*/ 6510152 w 7071966"/>
                <a:gd name="connsiteY61" fmla="*/ 182105 h 2266661"/>
                <a:gd name="connsiteX62" fmla="*/ 6533400 w 7071966"/>
                <a:gd name="connsiteY62" fmla="*/ 54244 h 2266661"/>
                <a:gd name="connsiteX63" fmla="*/ 6479156 w 7071966"/>
                <a:gd name="connsiteY63" fmla="*/ 54244 h 2266661"/>
                <a:gd name="connsiteX64" fmla="*/ 6277678 w 7071966"/>
                <a:gd name="connsiteY64" fmla="*/ 92990 h 2266661"/>
                <a:gd name="connsiteX65" fmla="*/ 6091698 w 7071966"/>
                <a:gd name="connsiteY65" fmla="*/ 154983 h 2266661"/>
                <a:gd name="connsiteX66" fmla="*/ 6033580 w 7071966"/>
                <a:gd name="connsiteY66" fmla="*/ 170481 h 2266661"/>
                <a:gd name="connsiteX67" fmla="*/ 6029705 w 7071966"/>
                <a:gd name="connsiteY67" fmla="*/ 3875 h 2266661"/>
                <a:gd name="connsiteX0" fmla="*/ 6029705 w 7071966"/>
                <a:gd name="connsiteY0" fmla="*/ 3875 h 2266661"/>
                <a:gd name="connsiteX1" fmla="*/ 5979336 w 7071966"/>
                <a:gd name="connsiteY1" fmla="*/ 0 h 2266661"/>
                <a:gd name="connsiteX2" fmla="*/ 5913569 w 7071966"/>
                <a:gd name="connsiteY2" fmla="*/ 35478 h 2266661"/>
                <a:gd name="connsiteX3" fmla="*/ 5871555 w 7071966"/>
                <a:gd name="connsiteY3" fmla="*/ 43125 h 2266661"/>
                <a:gd name="connsiteX4" fmla="*/ 5814750 w 7071966"/>
                <a:gd name="connsiteY4" fmla="*/ 74627 h 2266661"/>
                <a:gd name="connsiteX5" fmla="*/ 5736552 w 7071966"/>
                <a:gd name="connsiteY5" fmla="*/ 86656 h 2266661"/>
                <a:gd name="connsiteX6" fmla="*/ 5677523 w 7071966"/>
                <a:gd name="connsiteY6" fmla="*/ 90126 h 2266661"/>
                <a:gd name="connsiteX7" fmla="*/ 5616338 w 7071966"/>
                <a:gd name="connsiteY7" fmla="*/ 109195 h 2266661"/>
                <a:gd name="connsiteX8" fmla="*/ 5541912 w 7071966"/>
                <a:gd name="connsiteY8" fmla="*/ 141000 h 2266661"/>
                <a:gd name="connsiteX9" fmla="*/ 5499596 w 7071966"/>
                <a:gd name="connsiteY9" fmla="*/ 156701 h 2266661"/>
                <a:gd name="connsiteX10" fmla="*/ 5450035 w 7071966"/>
                <a:gd name="connsiteY10" fmla="*/ 155892 h 2266661"/>
                <a:gd name="connsiteX11" fmla="*/ 5379989 w 7071966"/>
                <a:gd name="connsiteY11" fmla="*/ 199625 h 2266661"/>
                <a:gd name="connsiteX12" fmla="*/ 5344915 w 7071966"/>
                <a:gd name="connsiteY12" fmla="*/ 215528 h 2266661"/>
                <a:gd name="connsiteX13" fmla="*/ 5271299 w 7071966"/>
                <a:gd name="connsiteY13" fmla="*/ 250500 h 2266661"/>
                <a:gd name="connsiteX14" fmla="*/ 5201556 w 7071966"/>
                <a:gd name="connsiteY14" fmla="*/ 273242 h 2266661"/>
                <a:gd name="connsiteX15" fmla="*/ 5147313 w 7071966"/>
                <a:gd name="connsiteY15" fmla="*/ 288639 h 2266661"/>
                <a:gd name="connsiteX16" fmla="*/ 5089463 w 7071966"/>
                <a:gd name="connsiteY16" fmla="*/ 304845 h 2266661"/>
                <a:gd name="connsiteX17" fmla="*/ 5039127 w 7071966"/>
                <a:gd name="connsiteY17" fmla="*/ 339716 h 2266661"/>
                <a:gd name="connsiteX18" fmla="*/ 4956345 w 7071966"/>
                <a:gd name="connsiteY18" fmla="*/ 358583 h 2266661"/>
                <a:gd name="connsiteX19" fmla="*/ 4910559 w 7071966"/>
                <a:gd name="connsiteY19" fmla="*/ 379910 h 2266661"/>
                <a:gd name="connsiteX20" fmla="*/ 4871207 w 7071966"/>
                <a:gd name="connsiteY20" fmla="*/ 430078 h 2266661"/>
                <a:gd name="connsiteX21" fmla="*/ 4778217 w 7071966"/>
                <a:gd name="connsiteY21" fmla="*/ 550190 h 2266661"/>
                <a:gd name="connsiteX22" fmla="*/ 4720098 w 7071966"/>
                <a:gd name="connsiteY22" fmla="*/ 585061 h 2266661"/>
                <a:gd name="connsiteX23" fmla="*/ 4619359 w 7071966"/>
                <a:gd name="connsiteY23" fmla="*/ 631556 h 2266661"/>
                <a:gd name="connsiteX24" fmla="*/ 4518620 w 7071966"/>
                <a:gd name="connsiteY24" fmla="*/ 670302 h 2266661"/>
                <a:gd name="connsiteX25" fmla="*/ 4305519 w 7071966"/>
                <a:gd name="connsiteY25" fmla="*/ 755542 h 2266661"/>
                <a:gd name="connsiteX26" fmla="*/ 4189281 w 7071966"/>
                <a:gd name="connsiteY26" fmla="*/ 790414 h 2266661"/>
                <a:gd name="connsiteX27" fmla="*/ 4026549 w 7071966"/>
                <a:gd name="connsiteY27" fmla="*/ 833034 h 2266661"/>
                <a:gd name="connsiteX28" fmla="*/ 3898688 w 7071966"/>
                <a:gd name="connsiteY28" fmla="*/ 867905 h 2266661"/>
                <a:gd name="connsiteX29" fmla="*/ 3747580 w 7071966"/>
                <a:gd name="connsiteY29" fmla="*/ 918275 h 2266661"/>
                <a:gd name="connsiteX30" fmla="*/ 3619719 w 7071966"/>
                <a:gd name="connsiteY30" fmla="*/ 976393 h 2266661"/>
                <a:gd name="connsiteX31" fmla="*/ 3546102 w 7071966"/>
                <a:gd name="connsiteY31" fmla="*/ 1011264 h 2266661"/>
                <a:gd name="connsiteX32" fmla="*/ 3480234 w 7071966"/>
                <a:gd name="connsiteY32" fmla="*/ 1081007 h 2266661"/>
                <a:gd name="connsiteX33" fmla="*/ 3460861 w 7071966"/>
                <a:gd name="connsiteY33" fmla="*/ 1108129 h 2266661"/>
                <a:gd name="connsiteX34" fmla="*/ 3425990 w 7071966"/>
                <a:gd name="connsiteY34" fmla="*/ 1135251 h 2266661"/>
                <a:gd name="connsiteX35" fmla="*/ 3363997 w 7071966"/>
                <a:gd name="connsiteY35" fmla="*/ 1162373 h 2266661"/>
                <a:gd name="connsiteX36" fmla="*/ 3286505 w 7071966"/>
                <a:gd name="connsiteY36" fmla="*/ 1181746 h 2266661"/>
                <a:gd name="connsiteX37" fmla="*/ 3216763 w 7071966"/>
                <a:gd name="connsiteY37" fmla="*/ 1181746 h 2266661"/>
                <a:gd name="connsiteX38" fmla="*/ 3139271 w 7071966"/>
                <a:gd name="connsiteY38" fmla="*/ 1185620 h 2266661"/>
                <a:gd name="connsiteX39" fmla="*/ 3077278 w 7071966"/>
                <a:gd name="connsiteY39" fmla="*/ 1197244 h 2266661"/>
                <a:gd name="connsiteX40" fmla="*/ 2887424 w 7071966"/>
                <a:gd name="connsiteY40" fmla="*/ 1270861 h 2266661"/>
                <a:gd name="connsiteX41" fmla="*/ 2596830 w 7071966"/>
                <a:gd name="connsiteY41" fmla="*/ 1375475 h 2266661"/>
                <a:gd name="connsiteX42" fmla="*/ 2391478 w 7071966"/>
                <a:gd name="connsiteY42" fmla="*/ 1305732 h 2266661"/>
                <a:gd name="connsiteX43" fmla="*/ 2306237 w 7071966"/>
                <a:gd name="connsiteY43" fmla="*/ 1274736 h 2266661"/>
                <a:gd name="connsiteX44" fmla="*/ 2178376 w 7071966"/>
                <a:gd name="connsiteY44" fmla="*/ 1220492 h 2266661"/>
                <a:gd name="connsiteX45" fmla="*/ 2038891 w 7071966"/>
                <a:gd name="connsiteY45" fmla="*/ 1166247 h 2266661"/>
                <a:gd name="connsiteX46" fmla="*/ 1868410 w 7071966"/>
                <a:gd name="connsiteY46" fmla="*/ 1104254 h 2266661"/>
                <a:gd name="connsiteX47" fmla="*/ 1736674 w 7071966"/>
                <a:gd name="connsiteY47" fmla="*/ 1042261 h 2266661"/>
                <a:gd name="connsiteX48" fmla="*/ 1515824 w 7071966"/>
                <a:gd name="connsiteY48" fmla="*/ 968644 h 2266661"/>
                <a:gd name="connsiteX49" fmla="*/ 326632 w 7071966"/>
                <a:gd name="connsiteY49" fmla="*/ 495676 h 2266661"/>
                <a:gd name="connsiteX50" fmla="*/ 183508 w 7071966"/>
                <a:gd name="connsiteY50" fmla="*/ 428090 h 2266661"/>
                <a:gd name="connsiteX51" fmla="*/ 6760 w 7071966"/>
                <a:gd name="connsiteY51" fmla="*/ 366973 h 2266661"/>
                <a:gd name="connsiteX52" fmla="*/ 2583 w 7071966"/>
                <a:gd name="connsiteY52" fmla="*/ 1289324 h 2266661"/>
                <a:gd name="connsiteX53" fmla="*/ 2597134 w 7071966"/>
                <a:gd name="connsiteY53" fmla="*/ 2266661 h 2266661"/>
                <a:gd name="connsiteX54" fmla="*/ 3418241 w 7071966"/>
                <a:gd name="connsiteY54" fmla="*/ 1956661 h 2266661"/>
                <a:gd name="connsiteX55" fmla="*/ 6641888 w 7071966"/>
                <a:gd name="connsiteY55" fmla="*/ 728420 h 2266661"/>
                <a:gd name="connsiteX56" fmla="*/ 6967352 w 7071966"/>
                <a:gd name="connsiteY56" fmla="*/ 596685 h 2266661"/>
                <a:gd name="connsiteX57" fmla="*/ 7071966 w 7071966"/>
                <a:gd name="connsiteY57" fmla="*/ 96864 h 2266661"/>
                <a:gd name="connsiteX58" fmla="*/ 7021597 w 7071966"/>
                <a:gd name="connsiteY58" fmla="*/ 96864 h 2266661"/>
                <a:gd name="connsiteX59" fmla="*/ 6882112 w 7071966"/>
                <a:gd name="connsiteY59" fmla="*/ 120112 h 2266661"/>
                <a:gd name="connsiteX60" fmla="*/ 6792997 w 7071966"/>
                <a:gd name="connsiteY60" fmla="*/ 154983 h 2266661"/>
                <a:gd name="connsiteX61" fmla="*/ 6653512 w 7071966"/>
                <a:gd name="connsiteY61" fmla="*/ 178231 h 2266661"/>
                <a:gd name="connsiteX62" fmla="*/ 6510152 w 7071966"/>
                <a:gd name="connsiteY62" fmla="*/ 182105 h 2266661"/>
                <a:gd name="connsiteX63" fmla="*/ 6533400 w 7071966"/>
                <a:gd name="connsiteY63" fmla="*/ 54244 h 2266661"/>
                <a:gd name="connsiteX64" fmla="*/ 6479156 w 7071966"/>
                <a:gd name="connsiteY64" fmla="*/ 54244 h 2266661"/>
                <a:gd name="connsiteX65" fmla="*/ 6277678 w 7071966"/>
                <a:gd name="connsiteY65" fmla="*/ 92990 h 2266661"/>
                <a:gd name="connsiteX66" fmla="*/ 6091698 w 7071966"/>
                <a:gd name="connsiteY66" fmla="*/ 154983 h 2266661"/>
                <a:gd name="connsiteX67" fmla="*/ 6033580 w 7071966"/>
                <a:gd name="connsiteY67" fmla="*/ 170481 h 2266661"/>
                <a:gd name="connsiteX68" fmla="*/ 6029705 w 7071966"/>
                <a:gd name="connsiteY68" fmla="*/ 3875 h 2266661"/>
                <a:gd name="connsiteX0" fmla="*/ 6029705 w 7071966"/>
                <a:gd name="connsiteY0" fmla="*/ 3875 h 2266661"/>
                <a:gd name="connsiteX1" fmla="*/ 5979336 w 7071966"/>
                <a:gd name="connsiteY1" fmla="*/ 0 h 2266661"/>
                <a:gd name="connsiteX2" fmla="*/ 5913569 w 7071966"/>
                <a:gd name="connsiteY2" fmla="*/ 35478 h 2266661"/>
                <a:gd name="connsiteX3" fmla="*/ 5871555 w 7071966"/>
                <a:gd name="connsiteY3" fmla="*/ 43125 h 2266661"/>
                <a:gd name="connsiteX4" fmla="*/ 5814750 w 7071966"/>
                <a:gd name="connsiteY4" fmla="*/ 74627 h 2266661"/>
                <a:gd name="connsiteX5" fmla="*/ 5736552 w 7071966"/>
                <a:gd name="connsiteY5" fmla="*/ 86656 h 2266661"/>
                <a:gd name="connsiteX6" fmla="*/ 5677523 w 7071966"/>
                <a:gd name="connsiteY6" fmla="*/ 90126 h 2266661"/>
                <a:gd name="connsiteX7" fmla="*/ 5616338 w 7071966"/>
                <a:gd name="connsiteY7" fmla="*/ 109195 h 2266661"/>
                <a:gd name="connsiteX8" fmla="*/ 5541912 w 7071966"/>
                <a:gd name="connsiteY8" fmla="*/ 141000 h 2266661"/>
                <a:gd name="connsiteX9" fmla="*/ 5499596 w 7071966"/>
                <a:gd name="connsiteY9" fmla="*/ 156701 h 2266661"/>
                <a:gd name="connsiteX10" fmla="*/ 5450035 w 7071966"/>
                <a:gd name="connsiteY10" fmla="*/ 155892 h 2266661"/>
                <a:gd name="connsiteX11" fmla="*/ 5379989 w 7071966"/>
                <a:gd name="connsiteY11" fmla="*/ 199625 h 2266661"/>
                <a:gd name="connsiteX12" fmla="*/ 5344915 w 7071966"/>
                <a:gd name="connsiteY12" fmla="*/ 215528 h 2266661"/>
                <a:gd name="connsiteX13" fmla="*/ 5271299 w 7071966"/>
                <a:gd name="connsiteY13" fmla="*/ 250500 h 2266661"/>
                <a:gd name="connsiteX14" fmla="*/ 5201556 w 7071966"/>
                <a:gd name="connsiteY14" fmla="*/ 273242 h 2266661"/>
                <a:gd name="connsiteX15" fmla="*/ 5147313 w 7071966"/>
                <a:gd name="connsiteY15" fmla="*/ 288639 h 2266661"/>
                <a:gd name="connsiteX16" fmla="*/ 5089463 w 7071966"/>
                <a:gd name="connsiteY16" fmla="*/ 304845 h 2266661"/>
                <a:gd name="connsiteX17" fmla="*/ 5039127 w 7071966"/>
                <a:gd name="connsiteY17" fmla="*/ 339716 h 2266661"/>
                <a:gd name="connsiteX18" fmla="*/ 4956345 w 7071966"/>
                <a:gd name="connsiteY18" fmla="*/ 358583 h 2266661"/>
                <a:gd name="connsiteX19" fmla="*/ 4910559 w 7071966"/>
                <a:gd name="connsiteY19" fmla="*/ 379910 h 2266661"/>
                <a:gd name="connsiteX20" fmla="*/ 4871207 w 7071966"/>
                <a:gd name="connsiteY20" fmla="*/ 430078 h 2266661"/>
                <a:gd name="connsiteX21" fmla="*/ 4778217 w 7071966"/>
                <a:gd name="connsiteY21" fmla="*/ 550190 h 2266661"/>
                <a:gd name="connsiteX22" fmla="*/ 4720098 w 7071966"/>
                <a:gd name="connsiteY22" fmla="*/ 585061 h 2266661"/>
                <a:gd name="connsiteX23" fmla="*/ 4619359 w 7071966"/>
                <a:gd name="connsiteY23" fmla="*/ 631556 h 2266661"/>
                <a:gd name="connsiteX24" fmla="*/ 4518620 w 7071966"/>
                <a:gd name="connsiteY24" fmla="*/ 670302 h 2266661"/>
                <a:gd name="connsiteX25" fmla="*/ 4305519 w 7071966"/>
                <a:gd name="connsiteY25" fmla="*/ 755542 h 2266661"/>
                <a:gd name="connsiteX26" fmla="*/ 4189281 w 7071966"/>
                <a:gd name="connsiteY26" fmla="*/ 790414 h 2266661"/>
                <a:gd name="connsiteX27" fmla="*/ 4026549 w 7071966"/>
                <a:gd name="connsiteY27" fmla="*/ 833034 h 2266661"/>
                <a:gd name="connsiteX28" fmla="*/ 3898688 w 7071966"/>
                <a:gd name="connsiteY28" fmla="*/ 867905 h 2266661"/>
                <a:gd name="connsiteX29" fmla="*/ 3747580 w 7071966"/>
                <a:gd name="connsiteY29" fmla="*/ 918275 h 2266661"/>
                <a:gd name="connsiteX30" fmla="*/ 3619719 w 7071966"/>
                <a:gd name="connsiteY30" fmla="*/ 976393 h 2266661"/>
                <a:gd name="connsiteX31" fmla="*/ 3546102 w 7071966"/>
                <a:gd name="connsiteY31" fmla="*/ 1011264 h 2266661"/>
                <a:gd name="connsiteX32" fmla="*/ 3480234 w 7071966"/>
                <a:gd name="connsiteY32" fmla="*/ 1081007 h 2266661"/>
                <a:gd name="connsiteX33" fmla="*/ 3460861 w 7071966"/>
                <a:gd name="connsiteY33" fmla="*/ 1108129 h 2266661"/>
                <a:gd name="connsiteX34" fmla="*/ 3425990 w 7071966"/>
                <a:gd name="connsiteY34" fmla="*/ 1135251 h 2266661"/>
                <a:gd name="connsiteX35" fmla="*/ 3363997 w 7071966"/>
                <a:gd name="connsiteY35" fmla="*/ 1162373 h 2266661"/>
                <a:gd name="connsiteX36" fmla="*/ 3286505 w 7071966"/>
                <a:gd name="connsiteY36" fmla="*/ 1181746 h 2266661"/>
                <a:gd name="connsiteX37" fmla="*/ 3216763 w 7071966"/>
                <a:gd name="connsiteY37" fmla="*/ 1181746 h 2266661"/>
                <a:gd name="connsiteX38" fmla="*/ 3139271 w 7071966"/>
                <a:gd name="connsiteY38" fmla="*/ 1185620 h 2266661"/>
                <a:gd name="connsiteX39" fmla="*/ 3077278 w 7071966"/>
                <a:gd name="connsiteY39" fmla="*/ 1197244 h 2266661"/>
                <a:gd name="connsiteX40" fmla="*/ 2887424 w 7071966"/>
                <a:gd name="connsiteY40" fmla="*/ 1270861 h 2266661"/>
                <a:gd name="connsiteX41" fmla="*/ 2596830 w 7071966"/>
                <a:gd name="connsiteY41" fmla="*/ 1375475 h 2266661"/>
                <a:gd name="connsiteX42" fmla="*/ 2391478 w 7071966"/>
                <a:gd name="connsiteY42" fmla="*/ 1305732 h 2266661"/>
                <a:gd name="connsiteX43" fmla="*/ 2306237 w 7071966"/>
                <a:gd name="connsiteY43" fmla="*/ 1274736 h 2266661"/>
                <a:gd name="connsiteX44" fmla="*/ 2178376 w 7071966"/>
                <a:gd name="connsiteY44" fmla="*/ 1220492 h 2266661"/>
                <a:gd name="connsiteX45" fmla="*/ 2038891 w 7071966"/>
                <a:gd name="connsiteY45" fmla="*/ 1166247 h 2266661"/>
                <a:gd name="connsiteX46" fmla="*/ 1868410 w 7071966"/>
                <a:gd name="connsiteY46" fmla="*/ 1104254 h 2266661"/>
                <a:gd name="connsiteX47" fmla="*/ 1736674 w 7071966"/>
                <a:gd name="connsiteY47" fmla="*/ 1042261 h 2266661"/>
                <a:gd name="connsiteX48" fmla="*/ 1515824 w 7071966"/>
                <a:gd name="connsiteY48" fmla="*/ 968644 h 2266661"/>
                <a:gd name="connsiteX49" fmla="*/ 410121 w 7071966"/>
                <a:gd name="connsiteY49" fmla="*/ 551335 h 2266661"/>
                <a:gd name="connsiteX50" fmla="*/ 326632 w 7071966"/>
                <a:gd name="connsiteY50" fmla="*/ 495676 h 2266661"/>
                <a:gd name="connsiteX51" fmla="*/ 183508 w 7071966"/>
                <a:gd name="connsiteY51" fmla="*/ 428090 h 2266661"/>
                <a:gd name="connsiteX52" fmla="*/ 6760 w 7071966"/>
                <a:gd name="connsiteY52" fmla="*/ 366973 h 2266661"/>
                <a:gd name="connsiteX53" fmla="*/ 2583 w 7071966"/>
                <a:gd name="connsiteY53" fmla="*/ 1289324 h 2266661"/>
                <a:gd name="connsiteX54" fmla="*/ 2597134 w 7071966"/>
                <a:gd name="connsiteY54" fmla="*/ 2266661 h 2266661"/>
                <a:gd name="connsiteX55" fmla="*/ 3418241 w 7071966"/>
                <a:gd name="connsiteY55" fmla="*/ 1956661 h 2266661"/>
                <a:gd name="connsiteX56" fmla="*/ 6641888 w 7071966"/>
                <a:gd name="connsiteY56" fmla="*/ 728420 h 2266661"/>
                <a:gd name="connsiteX57" fmla="*/ 6967352 w 7071966"/>
                <a:gd name="connsiteY57" fmla="*/ 596685 h 2266661"/>
                <a:gd name="connsiteX58" fmla="*/ 7071966 w 7071966"/>
                <a:gd name="connsiteY58" fmla="*/ 96864 h 2266661"/>
                <a:gd name="connsiteX59" fmla="*/ 7021597 w 7071966"/>
                <a:gd name="connsiteY59" fmla="*/ 96864 h 2266661"/>
                <a:gd name="connsiteX60" fmla="*/ 6882112 w 7071966"/>
                <a:gd name="connsiteY60" fmla="*/ 120112 h 2266661"/>
                <a:gd name="connsiteX61" fmla="*/ 6792997 w 7071966"/>
                <a:gd name="connsiteY61" fmla="*/ 154983 h 2266661"/>
                <a:gd name="connsiteX62" fmla="*/ 6653512 w 7071966"/>
                <a:gd name="connsiteY62" fmla="*/ 178231 h 2266661"/>
                <a:gd name="connsiteX63" fmla="*/ 6510152 w 7071966"/>
                <a:gd name="connsiteY63" fmla="*/ 182105 h 2266661"/>
                <a:gd name="connsiteX64" fmla="*/ 6533400 w 7071966"/>
                <a:gd name="connsiteY64" fmla="*/ 54244 h 2266661"/>
                <a:gd name="connsiteX65" fmla="*/ 6479156 w 7071966"/>
                <a:gd name="connsiteY65" fmla="*/ 54244 h 2266661"/>
                <a:gd name="connsiteX66" fmla="*/ 6277678 w 7071966"/>
                <a:gd name="connsiteY66" fmla="*/ 92990 h 2266661"/>
                <a:gd name="connsiteX67" fmla="*/ 6091698 w 7071966"/>
                <a:gd name="connsiteY67" fmla="*/ 154983 h 2266661"/>
                <a:gd name="connsiteX68" fmla="*/ 6033580 w 7071966"/>
                <a:gd name="connsiteY68" fmla="*/ 170481 h 2266661"/>
                <a:gd name="connsiteX69" fmla="*/ 6029705 w 7071966"/>
                <a:gd name="connsiteY69" fmla="*/ 3875 h 2266661"/>
                <a:gd name="connsiteX0" fmla="*/ 6029705 w 7071966"/>
                <a:gd name="connsiteY0" fmla="*/ 3875 h 2266661"/>
                <a:gd name="connsiteX1" fmla="*/ 5979336 w 7071966"/>
                <a:gd name="connsiteY1" fmla="*/ 0 h 2266661"/>
                <a:gd name="connsiteX2" fmla="*/ 5913569 w 7071966"/>
                <a:gd name="connsiteY2" fmla="*/ 35478 h 2266661"/>
                <a:gd name="connsiteX3" fmla="*/ 5871555 w 7071966"/>
                <a:gd name="connsiteY3" fmla="*/ 43125 h 2266661"/>
                <a:gd name="connsiteX4" fmla="*/ 5814750 w 7071966"/>
                <a:gd name="connsiteY4" fmla="*/ 74627 h 2266661"/>
                <a:gd name="connsiteX5" fmla="*/ 5736552 w 7071966"/>
                <a:gd name="connsiteY5" fmla="*/ 86656 h 2266661"/>
                <a:gd name="connsiteX6" fmla="*/ 5677523 w 7071966"/>
                <a:gd name="connsiteY6" fmla="*/ 90126 h 2266661"/>
                <a:gd name="connsiteX7" fmla="*/ 5616338 w 7071966"/>
                <a:gd name="connsiteY7" fmla="*/ 109195 h 2266661"/>
                <a:gd name="connsiteX8" fmla="*/ 5541912 w 7071966"/>
                <a:gd name="connsiteY8" fmla="*/ 141000 h 2266661"/>
                <a:gd name="connsiteX9" fmla="*/ 5499596 w 7071966"/>
                <a:gd name="connsiteY9" fmla="*/ 156701 h 2266661"/>
                <a:gd name="connsiteX10" fmla="*/ 5450035 w 7071966"/>
                <a:gd name="connsiteY10" fmla="*/ 155892 h 2266661"/>
                <a:gd name="connsiteX11" fmla="*/ 5379989 w 7071966"/>
                <a:gd name="connsiteY11" fmla="*/ 199625 h 2266661"/>
                <a:gd name="connsiteX12" fmla="*/ 5344915 w 7071966"/>
                <a:gd name="connsiteY12" fmla="*/ 215528 h 2266661"/>
                <a:gd name="connsiteX13" fmla="*/ 5271299 w 7071966"/>
                <a:gd name="connsiteY13" fmla="*/ 250500 h 2266661"/>
                <a:gd name="connsiteX14" fmla="*/ 5201556 w 7071966"/>
                <a:gd name="connsiteY14" fmla="*/ 273242 h 2266661"/>
                <a:gd name="connsiteX15" fmla="*/ 5147313 w 7071966"/>
                <a:gd name="connsiteY15" fmla="*/ 288639 h 2266661"/>
                <a:gd name="connsiteX16" fmla="*/ 5089463 w 7071966"/>
                <a:gd name="connsiteY16" fmla="*/ 304845 h 2266661"/>
                <a:gd name="connsiteX17" fmla="*/ 5039127 w 7071966"/>
                <a:gd name="connsiteY17" fmla="*/ 339716 h 2266661"/>
                <a:gd name="connsiteX18" fmla="*/ 4956345 w 7071966"/>
                <a:gd name="connsiteY18" fmla="*/ 358583 h 2266661"/>
                <a:gd name="connsiteX19" fmla="*/ 4910559 w 7071966"/>
                <a:gd name="connsiteY19" fmla="*/ 379910 h 2266661"/>
                <a:gd name="connsiteX20" fmla="*/ 4871207 w 7071966"/>
                <a:gd name="connsiteY20" fmla="*/ 430078 h 2266661"/>
                <a:gd name="connsiteX21" fmla="*/ 4778217 w 7071966"/>
                <a:gd name="connsiteY21" fmla="*/ 550190 h 2266661"/>
                <a:gd name="connsiteX22" fmla="*/ 4720098 w 7071966"/>
                <a:gd name="connsiteY22" fmla="*/ 585061 h 2266661"/>
                <a:gd name="connsiteX23" fmla="*/ 4619359 w 7071966"/>
                <a:gd name="connsiteY23" fmla="*/ 631556 h 2266661"/>
                <a:gd name="connsiteX24" fmla="*/ 4518620 w 7071966"/>
                <a:gd name="connsiteY24" fmla="*/ 670302 h 2266661"/>
                <a:gd name="connsiteX25" fmla="*/ 4305519 w 7071966"/>
                <a:gd name="connsiteY25" fmla="*/ 755542 h 2266661"/>
                <a:gd name="connsiteX26" fmla="*/ 4189281 w 7071966"/>
                <a:gd name="connsiteY26" fmla="*/ 790414 h 2266661"/>
                <a:gd name="connsiteX27" fmla="*/ 4026549 w 7071966"/>
                <a:gd name="connsiteY27" fmla="*/ 833034 h 2266661"/>
                <a:gd name="connsiteX28" fmla="*/ 3898688 w 7071966"/>
                <a:gd name="connsiteY28" fmla="*/ 867905 h 2266661"/>
                <a:gd name="connsiteX29" fmla="*/ 3747580 w 7071966"/>
                <a:gd name="connsiteY29" fmla="*/ 918275 h 2266661"/>
                <a:gd name="connsiteX30" fmla="*/ 3619719 w 7071966"/>
                <a:gd name="connsiteY30" fmla="*/ 976393 h 2266661"/>
                <a:gd name="connsiteX31" fmla="*/ 3546102 w 7071966"/>
                <a:gd name="connsiteY31" fmla="*/ 1011264 h 2266661"/>
                <a:gd name="connsiteX32" fmla="*/ 3480234 w 7071966"/>
                <a:gd name="connsiteY32" fmla="*/ 1081007 h 2266661"/>
                <a:gd name="connsiteX33" fmla="*/ 3460861 w 7071966"/>
                <a:gd name="connsiteY33" fmla="*/ 1108129 h 2266661"/>
                <a:gd name="connsiteX34" fmla="*/ 3425990 w 7071966"/>
                <a:gd name="connsiteY34" fmla="*/ 1135251 h 2266661"/>
                <a:gd name="connsiteX35" fmla="*/ 3363997 w 7071966"/>
                <a:gd name="connsiteY35" fmla="*/ 1162373 h 2266661"/>
                <a:gd name="connsiteX36" fmla="*/ 3286505 w 7071966"/>
                <a:gd name="connsiteY36" fmla="*/ 1181746 h 2266661"/>
                <a:gd name="connsiteX37" fmla="*/ 3216763 w 7071966"/>
                <a:gd name="connsiteY37" fmla="*/ 1181746 h 2266661"/>
                <a:gd name="connsiteX38" fmla="*/ 3139271 w 7071966"/>
                <a:gd name="connsiteY38" fmla="*/ 1185620 h 2266661"/>
                <a:gd name="connsiteX39" fmla="*/ 3077278 w 7071966"/>
                <a:gd name="connsiteY39" fmla="*/ 1197244 h 2266661"/>
                <a:gd name="connsiteX40" fmla="*/ 2887424 w 7071966"/>
                <a:gd name="connsiteY40" fmla="*/ 1270861 h 2266661"/>
                <a:gd name="connsiteX41" fmla="*/ 2596830 w 7071966"/>
                <a:gd name="connsiteY41" fmla="*/ 1375475 h 2266661"/>
                <a:gd name="connsiteX42" fmla="*/ 2391478 w 7071966"/>
                <a:gd name="connsiteY42" fmla="*/ 1305732 h 2266661"/>
                <a:gd name="connsiteX43" fmla="*/ 2306237 w 7071966"/>
                <a:gd name="connsiteY43" fmla="*/ 1274736 h 2266661"/>
                <a:gd name="connsiteX44" fmla="*/ 2178376 w 7071966"/>
                <a:gd name="connsiteY44" fmla="*/ 1220492 h 2266661"/>
                <a:gd name="connsiteX45" fmla="*/ 2038891 w 7071966"/>
                <a:gd name="connsiteY45" fmla="*/ 1166247 h 2266661"/>
                <a:gd name="connsiteX46" fmla="*/ 1868410 w 7071966"/>
                <a:gd name="connsiteY46" fmla="*/ 1104254 h 2266661"/>
                <a:gd name="connsiteX47" fmla="*/ 1736674 w 7071966"/>
                <a:gd name="connsiteY47" fmla="*/ 1042261 h 2266661"/>
                <a:gd name="connsiteX48" fmla="*/ 1515824 w 7071966"/>
                <a:gd name="connsiteY48" fmla="*/ 968644 h 2266661"/>
                <a:gd name="connsiteX49" fmla="*/ 529390 w 7071966"/>
                <a:gd name="connsiteY49" fmla="*/ 583141 h 2266661"/>
                <a:gd name="connsiteX50" fmla="*/ 410121 w 7071966"/>
                <a:gd name="connsiteY50" fmla="*/ 551335 h 2266661"/>
                <a:gd name="connsiteX51" fmla="*/ 326632 w 7071966"/>
                <a:gd name="connsiteY51" fmla="*/ 495676 h 2266661"/>
                <a:gd name="connsiteX52" fmla="*/ 183508 w 7071966"/>
                <a:gd name="connsiteY52" fmla="*/ 428090 h 2266661"/>
                <a:gd name="connsiteX53" fmla="*/ 6760 w 7071966"/>
                <a:gd name="connsiteY53" fmla="*/ 366973 h 2266661"/>
                <a:gd name="connsiteX54" fmla="*/ 2583 w 7071966"/>
                <a:gd name="connsiteY54" fmla="*/ 1289324 h 2266661"/>
                <a:gd name="connsiteX55" fmla="*/ 2597134 w 7071966"/>
                <a:gd name="connsiteY55" fmla="*/ 2266661 h 2266661"/>
                <a:gd name="connsiteX56" fmla="*/ 3418241 w 7071966"/>
                <a:gd name="connsiteY56" fmla="*/ 1956661 h 2266661"/>
                <a:gd name="connsiteX57" fmla="*/ 6641888 w 7071966"/>
                <a:gd name="connsiteY57" fmla="*/ 728420 h 2266661"/>
                <a:gd name="connsiteX58" fmla="*/ 6967352 w 7071966"/>
                <a:gd name="connsiteY58" fmla="*/ 596685 h 2266661"/>
                <a:gd name="connsiteX59" fmla="*/ 7071966 w 7071966"/>
                <a:gd name="connsiteY59" fmla="*/ 96864 h 2266661"/>
                <a:gd name="connsiteX60" fmla="*/ 7021597 w 7071966"/>
                <a:gd name="connsiteY60" fmla="*/ 96864 h 2266661"/>
                <a:gd name="connsiteX61" fmla="*/ 6882112 w 7071966"/>
                <a:gd name="connsiteY61" fmla="*/ 120112 h 2266661"/>
                <a:gd name="connsiteX62" fmla="*/ 6792997 w 7071966"/>
                <a:gd name="connsiteY62" fmla="*/ 154983 h 2266661"/>
                <a:gd name="connsiteX63" fmla="*/ 6653512 w 7071966"/>
                <a:gd name="connsiteY63" fmla="*/ 178231 h 2266661"/>
                <a:gd name="connsiteX64" fmla="*/ 6510152 w 7071966"/>
                <a:gd name="connsiteY64" fmla="*/ 182105 h 2266661"/>
                <a:gd name="connsiteX65" fmla="*/ 6533400 w 7071966"/>
                <a:gd name="connsiteY65" fmla="*/ 54244 h 2266661"/>
                <a:gd name="connsiteX66" fmla="*/ 6479156 w 7071966"/>
                <a:gd name="connsiteY66" fmla="*/ 54244 h 2266661"/>
                <a:gd name="connsiteX67" fmla="*/ 6277678 w 7071966"/>
                <a:gd name="connsiteY67" fmla="*/ 92990 h 2266661"/>
                <a:gd name="connsiteX68" fmla="*/ 6091698 w 7071966"/>
                <a:gd name="connsiteY68" fmla="*/ 154983 h 2266661"/>
                <a:gd name="connsiteX69" fmla="*/ 6033580 w 7071966"/>
                <a:gd name="connsiteY69" fmla="*/ 170481 h 2266661"/>
                <a:gd name="connsiteX70" fmla="*/ 6029705 w 7071966"/>
                <a:gd name="connsiteY70" fmla="*/ 3875 h 2266661"/>
                <a:gd name="connsiteX0" fmla="*/ 6029705 w 7071966"/>
                <a:gd name="connsiteY0" fmla="*/ 3875 h 2266661"/>
                <a:gd name="connsiteX1" fmla="*/ 5979336 w 7071966"/>
                <a:gd name="connsiteY1" fmla="*/ 0 h 2266661"/>
                <a:gd name="connsiteX2" fmla="*/ 5913569 w 7071966"/>
                <a:gd name="connsiteY2" fmla="*/ 35478 h 2266661"/>
                <a:gd name="connsiteX3" fmla="*/ 5871555 w 7071966"/>
                <a:gd name="connsiteY3" fmla="*/ 43125 h 2266661"/>
                <a:gd name="connsiteX4" fmla="*/ 5814750 w 7071966"/>
                <a:gd name="connsiteY4" fmla="*/ 74627 h 2266661"/>
                <a:gd name="connsiteX5" fmla="*/ 5736552 w 7071966"/>
                <a:gd name="connsiteY5" fmla="*/ 86656 h 2266661"/>
                <a:gd name="connsiteX6" fmla="*/ 5677523 w 7071966"/>
                <a:gd name="connsiteY6" fmla="*/ 90126 h 2266661"/>
                <a:gd name="connsiteX7" fmla="*/ 5616338 w 7071966"/>
                <a:gd name="connsiteY7" fmla="*/ 109195 h 2266661"/>
                <a:gd name="connsiteX8" fmla="*/ 5541912 w 7071966"/>
                <a:gd name="connsiteY8" fmla="*/ 141000 h 2266661"/>
                <a:gd name="connsiteX9" fmla="*/ 5499596 w 7071966"/>
                <a:gd name="connsiteY9" fmla="*/ 156701 h 2266661"/>
                <a:gd name="connsiteX10" fmla="*/ 5450035 w 7071966"/>
                <a:gd name="connsiteY10" fmla="*/ 155892 h 2266661"/>
                <a:gd name="connsiteX11" fmla="*/ 5379989 w 7071966"/>
                <a:gd name="connsiteY11" fmla="*/ 199625 h 2266661"/>
                <a:gd name="connsiteX12" fmla="*/ 5344915 w 7071966"/>
                <a:gd name="connsiteY12" fmla="*/ 215528 h 2266661"/>
                <a:gd name="connsiteX13" fmla="*/ 5271299 w 7071966"/>
                <a:gd name="connsiteY13" fmla="*/ 250500 h 2266661"/>
                <a:gd name="connsiteX14" fmla="*/ 5201556 w 7071966"/>
                <a:gd name="connsiteY14" fmla="*/ 273242 h 2266661"/>
                <a:gd name="connsiteX15" fmla="*/ 5147313 w 7071966"/>
                <a:gd name="connsiteY15" fmla="*/ 288639 h 2266661"/>
                <a:gd name="connsiteX16" fmla="*/ 5089463 w 7071966"/>
                <a:gd name="connsiteY16" fmla="*/ 304845 h 2266661"/>
                <a:gd name="connsiteX17" fmla="*/ 5039127 w 7071966"/>
                <a:gd name="connsiteY17" fmla="*/ 339716 h 2266661"/>
                <a:gd name="connsiteX18" fmla="*/ 4956345 w 7071966"/>
                <a:gd name="connsiteY18" fmla="*/ 358583 h 2266661"/>
                <a:gd name="connsiteX19" fmla="*/ 4910559 w 7071966"/>
                <a:gd name="connsiteY19" fmla="*/ 379910 h 2266661"/>
                <a:gd name="connsiteX20" fmla="*/ 4871207 w 7071966"/>
                <a:gd name="connsiteY20" fmla="*/ 430078 h 2266661"/>
                <a:gd name="connsiteX21" fmla="*/ 4778217 w 7071966"/>
                <a:gd name="connsiteY21" fmla="*/ 550190 h 2266661"/>
                <a:gd name="connsiteX22" fmla="*/ 4720098 w 7071966"/>
                <a:gd name="connsiteY22" fmla="*/ 585061 h 2266661"/>
                <a:gd name="connsiteX23" fmla="*/ 4619359 w 7071966"/>
                <a:gd name="connsiteY23" fmla="*/ 631556 h 2266661"/>
                <a:gd name="connsiteX24" fmla="*/ 4518620 w 7071966"/>
                <a:gd name="connsiteY24" fmla="*/ 670302 h 2266661"/>
                <a:gd name="connsiteX25" fmla="*/ 4305519 w 7071966"/>
                <a:gd name="connsiteY25" fmla="*/ 755542 h 2266661"/>
                <a:gd name="connsiteX26" fmla="*/ 4189281 w 7071966"/>
                <a:gd name="connsiteY26" fmla="*/ 790414 h 2266661"/>
                <a:gd name="connsiteX27" fmla="*/ 4026549 w 7071966"/>
                <a:gd name="connsiteY27" fmla="*/ 833034 h 2266661"/>
                <a:gd name="connsiteX28" fmla="*/ 3898688 w 7071966"/>
                <a:gd name="connsiteY28" fmla="*/ 867905 h 2266661"/>
                <a:gd name="connsiteX29" fmla="*/ 3747580 w 7071966"/>
                <a:gd name="connsiteY29" fmla="*/ 918275 h 2266661"/>
                <a:gd name="connsiteX30" fmla="*/ 3619719 w 7071966"/>
                <a:gd name="connsiteY30" fmla="*/ 976393 h 2266661"/>
                <a:gd name="connsiteX31" fmla="*/ 3546102 w 7071966"/>
                <a:gd name="connsiteY31" fmla="*/ 1011264 h 2266661"/>
                <a:gd name="connsiteX32" fmla="*/ 3480234 w 7071966"/>
                <a:gd name="connsiteY32" fmla="*/ 1081007 h 2266661"/>
                <a:gd name="connsiteX33" fmla="*/ 3460861 w 7071966"/>
                <a:gd name="connsiteY33" fmla="*/ 1108129 h 2266661"/>
                <a:gd name="connsiteX34" fmla="*/ 3425990 w 7071966"/>
                <a:gd name="connsiteY34" fmla="*/ 1135251 h 2266661"/>
                <a:gd name="connsiteX35" fmla="*/ 3363997 w 7071966"/>
                <a:gd name="connsiteY35" fmla="*/ 1162373 h 2266661"/>
                <a:gd name="connsiteX36" fmla="*/ 3286505 w 7071966"/>
                <a:gd name="connsiteY36" fmla="*/ 1181746 h 2266661"/>
                <a:gd name="connsiteX37" fmla="*/ 3216763 w 7071966"/>
                <a:gd name="connsiteY37" fmla="*/ 1181746 h 2266661"/>
                <a:gd name="connsiteX38" fmla="*/ 3139271 w 7071966"/>
                <a:gd name="connsiteY38" fmla="*/ 1185620 h 2266661"/>
                <a:gd name="connsiteX39" fmla="*/ 3077278 w 7071966"/>
                <a:gd name="connsiteY39" fmla="*/ 1197244 h 2266661"/>
                <a:gd name="connsiteX40" fmla="*/ 2887424 w 7071966"/>
                <a:gd name="connsiteY40" fmla="*/ 1270861 h 2266661"/>
                <a:gd name="connsiteX41" fmla="*/ 2596830 w 7071966"/>
                <a:gd name="connsiteY41" fmla="*/ 1375475 h 2266661"/>
                <a:gd name="connsiteX42" fmla="*/ 2391478 w 7071966"/>
                <a:gd name="connsiteY42" fmla="*/ 1305732 h 2266661"/>
                <a:gd name="connsiteX43" fmla="*/ 2306237 w 7071966"/>
                <a:gd name="connsiteY43" fmla="*/ 1274736 h 2266661"/>
                <a:gd name="connsiteX44" fmla="*/ 2178376 w 7071966"/>
                <a:gd name="connsiteY44" fmla="*/ 1220492 h 2266661"/>
                <a:gd name="connsiteX45" fmla="*/ 2038891 w 7071966"/>
                <a:gd name="connsiteY45" fmla="*/ 1166247 h 2266661"/>
                <a:gd name="connsiteX46" fmla="*/ 1868410 w 7071966"/>
                <a:gd name="connsiteY46" fmla="*/ 1104254 h 2266661"/>
                <a:gd name="connsiteX47" fmla="*/ 1736674 w 7071966"/>
                <a:gd name="connsiteY47" fmla="*/ 1042261 h 2266661"/>
                <a:gd name="connsiteX48" fmla="*/ 1515824 w 7071966"/>
                <a:gd name="connsiteY48" fmla="*/ 968644 h 2266661"/>
                <a:gd name="connsiteX49" fmla="*/ 644684 w 7071966"/>
                <a:gd name="connsiteY49" fmla="*/ 606995 h 2266661"/>
                <a:gd name="connsiteX50" fmla="*/ 529390 w 7071966"/>
                <a:gd name="connsiteY50" fmla="*/ 583141 h 2266661"/>
                <a:gd name="connsiteX51" fmla="*/ 410121 w 7071966"/>
                <a:gd name="connsiteY51" fmla="*/ 551335 h 2266661"/>
                <a:gd name="connsiteX52" fmla="*/ 326632 w 7071966"/>
                <a:gd name="connsiteY52" fmla="*/ 495676 h 2266661"/>
                <a:gd name="connsiteX53" fmla="*/ 183508 w 7071966"/>
                <a:gd name="connsiteY53" fmla="*/ 428090 h 2266661"/>
                <a:gd name="connsiteX54" fmla="*/ 6760 w 7071966"/>
                <a:gd name="connsiteY54" fmla="*/ 366973 h 2266661"/>
                <a:gd name="connsiteX55" fmla="*/ 2583 w 7071966"/>
                <a:gd name="connsiteY55" fmla="*/ 1289324 h 2266661"/>
                <a:gd name="connsiteX56" fmla="*/ 2597134 w 7071966"/>
                <a:gd name="connsiteY56" fmla="*/ 2266661 h 2266661"/>
                <a:gd name="connsiteX57" fmla="*/ 3418241 w 7071966"/>
                <a:gd name="connsiteY57" fmla="*/ 1956661 h 2266661"/>
                <a:gd name="connsiteX58" fmla="*/ 6641888 w 7071966"/>
                <a:gd name="connsiteY58" fmla="*/ 728420 h 2266661"/>
                <a:gd name="connsiteX59" fmla="*/ 6967352 w 7071966"/>
                <a:gd name="connsiteY59" fmla="*/ 596685 h 2266661"/>
                <a:gd name="connsiteX60" fmla="*/ 7071966 w 7071966"/>
                <a:gd name="connsiteY60" fmla="*/ 96864 h 2266661"/>
                <a:gd name="connsiteX61" fmla="*/ 7021597 w 7071966"/>
                <a:gd name="connsiteY61" fmla="*/ 96864 h 2266661"/>
                <a:gd name="connsiteX62" fmla="*/ 6882112 w 7071966"/>
                <a:gd name="connsiteY62" fmla="*/ 120112 h 2266661"/>
                <a:gd name="connsiteX63" fmla="*/ 6792997 w 7071966"/>
                <a:gd name="connsiteY63" fmla="*/ 154983 h 2266661"/>
                <a:gd name="connsiteX64" fmla="*/ 6653512 w 7071966"/>
                <a:gd name="connsiteY64" fmla="*/ 178231 h 2266661"/>
                <a:gd name="connsiteX65" fmla="*/ 6510152 w 7071966"/>
                <a:gd name="connsiteY65" fmla="*/ 182105 h 2266661"/>
                <a:gd name="connsiteX66" fmla="*/ 6533400 w 7071966"/>
                <a:gd name="connsiteY66" fmla="*/ 54244 h 2266661"/>
                <a:gd name="connsiteX67" fmla="*/ 6479156 w 7071966"/>
                <a:gd name="connsiteY67" fmla="*/ 54244 h 2266661"/>
                <a:gd name="connsiteX68" fmla="*/ 6277678 w 7071966"/>
                <a:gd name="connsiteY68" fmla="*/ 92990 h 2266661"/>
                <a:gd name="connsiteX69" fmla="*/ 6091698 w 7071966"/>
                <a:gd name="connsiteY69" fmla="*/ 154983 h 2266661"/>
                <a:gd name="connsiteX70" fmla="*/ 6033580 w 7071966"/>
                <a:gd name="connsiteY70" fmla="*/ 170481 h 2266661"/>
                <a:gd name="connsiteX71" fmla="*/ 6029705 w 7071966"/>
                <a:gd name="connsiteY71" fmla="*/ 3875 h 2266661"/>
                <a:gd name="connsiteX0" fmla="*/ 6029705 w 7071966"/>
                <a:gd name="connsiteY0" fmla="*/ 3875 h 2266661"/>
                <a:gd name="connsiteX1" fmla="*/ 5979336 w 7071966"/>
                <a:gd name="connsiteY1" fmla="*/ 0 h 2266661"/>
                <a:gd name="connsiteX2" fmla="*/ 5913569 w 7071966"/>
                <a:gd name="connsiteY2" fmla="*/ 35478 h 2266661"/>
                <a:gd name="connsiteX3" fmla="*/ 5871555 w 7071966"/>
                <a:gd name="connsiteY3" fmla="*/ 43125 h 2266661"/>
                <a:gd name="connsiteX4" fmla="*/ 5814750 w 7071966"/>
                <a:gd name="connsiteY4" fmla="*/ 74627 h 2266661"/>
                <a:gd name="connsiteX5" fmla="*/ 5736552 w 7071966"/>
                <a:gd name="connsiteY5" fmla="*/ 86656 h 2266661"/>
                <a:gd name="connsiteX6" fmla="*/ 5677523 w 7071966"/>
                <a:gd name="connsiteY6" fmla="*/ 90126 h 2266661"/>
                <a:gd name="connsiteX7" fmla="*/ 5616338 w 7071966"/>
                <a:gd name="connsiteY7" fmla="*/ 109195 h 2266661"/>
                <a:gd name="connsiteX8" fmla="*/ 5541912 w 7071966"/>
                <a:gd name="connsiteY8" fmla="*/ 141000 h 2266661"/>
                <a:gd name="connsiteX9" fmla="*/ 5499596 w 7071966"/>
                <a:gd name="connsiteY9" fmla="*/ 156701 h 2266661"/>
                <a:gd name="connsiteX10" fmla="*/ 5450035 w 7071966"/>
                <a:gd name="connsiteY10" fmla="*/ 155892 h 2266661"/>
                <a:gd name="connsiteX11" fmla="*/ 5379989 w 7071966"/>
                <a:gd name="connsiteY11" fmla="*/ 199625 h 2266661"/>
                <a:gd name="connsiteX12" fmla="*/ 5344915 w 7071966"/>
                <a:gd name="connsiteY12" fmla="*/ 215528 h 2266661"/>
                <a:gd name="connsiteX13" fmla="*/ 5271299 w 7071966"/>
                <a:gd name="connsiteY13" fmla="*/ 250500 h 2266661"/>
                <a:gd name="connsiteX14" fmla="*/ 5201556 w 7071966"/>
                <a:gd name="connsiteY14" fmla="*/ 273242 h 2266661"/>
                <a:gd name="connsiteX15" fmla="*/ 5147313 w 7071966"/>
                <a:gd name="connsiteY15" fmla="*/ 288639 h 2266661"/>
                <a:gd name="connsiteX16" fmla="*/ 5089463 w 7071966"/>
                <a:gd name="connsiteY16" fmla="*/ 304845 h 2266661"/>
                <a:gd name="connsiteX17" fmla="*/ 5039127 w 7071966"/>
                <a:gd name="connsiteY17" fmla="*/ 339716 h 2266661"/>
                <a:gd name="connsiteX18" fmla="*/ 4956345 w 7071966"/>
                <a:gd name="connsiteY18" fmla="*/ 358583 h 2266661"/>
                <a:gd name="connsiteX19" fmla="*/ 4910559 w 7071966"/>
                <a:gd name="connsiteY19" fmla="*/ 379910 h 2266661"/>
                <a:gd name="connsiteX20" fmla="*/ 4871207 w 7071966"/>
                <a:gd name="connsiteY20" fmla="*/ 430078 h 2266661"/>
                <a:gd name="connsiteX21" fmla="*/ 4778217 w 7071966"/>
                <a:gd name="connsiteY21" fmla="*/ 550190 h 2266661"/>
                <a:gd name="connsiteX22" fmla="*/ 4720098 w 7071966"/>
                <a:gd name="connsiteY22" fmla="*/ 585061 h 2266661"/>
                <a:gd name="connsiteX23" fmla="*/ 4619359 w 7071966"/>
                <a:gd name="connsiteY23" fmla="*/ 631556 h 2266661"/>
                <a:gd name="connsiteX24" fmla="*/ 4518620 w 7071966"/>
                <a:gd name="connsiteY24" fmla="*/ 670302 h 2266661"/>
                <a:gd name="connsiteX25" fmla="*/ 4305519 w 7071966"/>
                <a:gd name="connsiteY25" fmla="*/ 755542 h 2266661"/>
                <a:gd name="connsiteX26" fmla="*/ 4189281 w 7071966"/>
                <a:gd name="connsiteY26" fmla="*/ 790414 h 2266661"/>
                <a:gd name="connsiteX27" fmla="*/ 4026549 w 7071966"/>
                <a:gd name="connsiteY27" fmla="*/ 833034 h 2266661"/>
                <a:gd name="connsiteX28" fmla="*/ 3898688 w 7071966"/>
                <a:gd name="connsiteY28" fmla="*/ 867905 h 2266661"/>
                <a:gd name="connsiteX29" fmla="*/ 3747580 w 7071966"/>
                <a:gd name="connsiteY29" fmla="*/ 918275 h 2266661"/>
                <a:gd name="connsiteX30" fmla="*/ 3619719 w 7071966"/>
                <a:gd name="connsiteY30" fmla="*/ 976393 h 2266661"/>
                <a:gd name="connsiteX31" fmla="*/ 3546102 w 7071966"/>
                <a:gd name="connsiteY31" fmla="*/ 1011264 h 2266661"/>
                <a:gd name="connsiteX32" fmla="*/ 3480234 w 7071966"/>
                <a:gd name="connsiteY32" fmla="*/ 1081007 h 2266661"/>
                <a:gd name="connsiteX33" fmla="*/ 3460861 w 7071966"/>
                <a:gd name="connsiteY33" fmla="*/ 1108129 h 2266661"/>
                <a:gd name="connsiteX34" fmla="*/ 3425990 w 7071966"/>
                <a:gd name="connsiteY34" fmla="*/ 1135251 h 2266661"/>
                <a:gd name="connsiteX35" fmla="*/ 3363997 w 7071966"/>
                <a:gd name="connsiteY35" fmla="*/ 1162373 h 2266661"/>
                <a:gd name="connsiteX36" fmla="*/ 3286505 w 7071966"/>
                <a:gd name="connsiteY36" fmla="*/ 1181746 h 2266661"/>
                <a:gd name="connsiteX37" fmla="*/ 3216763 w 7071966"/>
                <a:gd name="connsiteY37" fmla="*/ 1181746 h 2266661"/>
                <a:gd name="connsiteX38" fmla="*/ 3139271 w 7071966"/>
                <a:gd name="connsiteY38" fmla="*/ 1185620 h 2266661"/>
                <a:gd name="connsiteX39" fmla="*/ 3077278 w 7071966"/>
                <a:gd name="connsiteY39" fmla="*/ 1197244 h 2266661"/>
                <a:gd name="connsiteX40" fmla="*/ 2887424 w 7071966"/>
                <a:gd name="connsiteY40" fmla="*/ 1270861 h 2266661"/>
                <a:gd name="connsiteX41" fmla="*/ 2596830 w 7071966"/>
                <a:gd name="connsiteY41" fmla="*/ 1375475 h 2266661"/>
                <a:gd name="connsiteX42" fmla="*/ 2391478 w 7071966"/>
                <a:gd name="connsiteY42" fmla="*/ 1305732 h 2266661"/>
                <a:gd name="connsiteX43" fmla="*/ 2306237 w 7071966"/>
                <a:gd name="connsiteY43" fmla="*/ 1274736 h 2266661"/>
                <a:gd name="connsiteX44" fmla="*/ 2178376 w 7071966"/>
                <a:gd name="connsiteY44" fmla="*/ 1220492 h 2266661"/>
                <a:gd name="connsiteX45" fmla="*/ 2038891 w 7071966"/>
                <a:gd name="connsiteY45" fmla="*/ 1166247 h 2266661"/>
                <a:gd name="connsiteX46" fmla="*/ 1868410 w 7071966"/>
                <a:gd name="connsiteY46" fmla="*/ 1104254 h 2266661"/>
                <a:gd name="connsiteX47" fmla="*/ 1736674 w 7071966"/>
                <a:gd name="connsiteY47" fmla="*/ 1042261 h 2266661"/>
                <a:gd name="connsiteX48" fmla="*/ 1515824 w 7071966"/>
                <a:gd name="connsiteY48" fmla="*/ 968644 h 2266661"/>
                <a:gd name="connsiteX49" fmla="*/ 799735 w 7071966"/>
                <a:gd name="connsiteY49" fmla="*/ 682532 h 2266661"/>
                <a:gd name="connsiteX50" fmla="*/ 644684 w 7071966"/>
                <a:gd name="connsiteY50" fmla="*/ 606995 h 2266661"/>
                <a:gd name="connsiteX51" fmla="*/ 529390 w 7071966"/>
                <a:gd name="connsiteY51" fmla="*/ 583141 h 2266661"/>
                <a:gd name="connsiteX52" fmla="*/ 410121 w 7071966"/>
                <a:gd name="connsiteY52" fmla="*/ 551335 h 2266661"/>
                <a:gd name="connsiteX53" fmla="*/ 326632 w 7071966"/>
                <a:gd name="connsiteY53" fmla="*/ 495676 h 2266661"/>
                <a:gd name="connsiteX54" fmla="*/ 183508 w 7071966"/>
                <a:gd name="connsiteY54" fmla="*/ 428090 h 2266661"/>
                <a:gd name="connsiteX55" fmla="*/ 6760 w 7071966"/>
                <a:gd name="connsiteY55" fmla="*/ 366973 h 2266661"/>
                <a:gd name="connsiteX56" fmla="*/ 2583 w 7071966"/>
                <a:gd name="connsiteY56" fmla="*/ 1289324 h 2266661"/>
                <a:gd name="connsiteX57" fmla="*/ 2597134 w 7071966"/>
                <a:gd name="connsiteY57" fmla="*/ 2266661 h 2266661"/>
                <a:gd name="connsiteX58" fmla="*/ 3418241 w 7071966"/>
                <a:gd name="connsiteY58" fmla="*/ 1956661 h 2266661"/>
                <a:gd name="connsiteX59" fmla="*/ 6641888 w 7071966"/>
                <a:gd name="connsiteY59" fmla="*/ 728420 h 2266661"/>
                <a:gd name="connsiteX60" fmla="*/ 6967352 w 7071966"/>
                <a:gd name="connsiteY60" fmla="*/ 596685 h 2266661"/>
                <a:gd name="connsiteX61" fmla="*/ 7071966 w 7071966"/>
                <a:gd name="connsiteY61" fmla="*/ 96864 h 2266661"/>
                <a:gd name="connsiteX62" fmla="*/ 7021597 w 7071966"/>
                <a:gd name="connsiteY62" fmla="*/ 96864 h 2266661"/>
                <a:gd name="connsiteX63" fmla="*/ 6882112 w 7071966"/>
                <a:gd name="connsiteY63" fmla="*/ 120112 h 2266661"/>
                <a:gd name="connsiteX64" fmla="*/ 6792997 w 7071966"/>
                <a:gd name="connsiteY64" fmla="*/ 154983 h 2266661"/>
                <a:gd name="connsiteX65" fmla="*/ 6653512 w 7071966"/>
                <a:gd name="connsiteY65" fmla="*/ 178231 h 2266661"/>
                <a:gd name="connsiteX66" fmla="*/ 6510152 w 7071966"/>
                <a:gd name="connsiteY66" fmla="*/ 182105 h 2266661"/>
                <a:gd name="connsiteX67" fmla="*/ 6533400 w 7071966"/>
                <a:gd name="connsiteY67" fmla="*/ 54244 h 2266661"/>
                <a:gd name="connsiteX68" fmla="*/ 6479156 w 7071966"/>
                <a:gd name="connsiteY68" fmla="*/ 54244 h 2266661"/>
                <a:gd name="connsiteX69" fmla="*/ 6277678 w 7071966"/>
                <a:gd name="connsiteY69" fmla="*/ 92990 h 2266661"/>
                <a:gd name="connsiteX70" fmla="*/ 6091698 w 7071966"/>
                <a:gd name="connsiteY70" fmla="*/ 154983 h 2266661"/>
                <a:gd name="connsiteX71" fmla="*/ 6033580 w 7071966"/>
                <a:gd name="connsiteY71" fmla="*/ 170481 h 2266661"/>
                <a:gd name="connsiteX72" fmla="*/ 6029705 w 7071966"/>
                <a:gd name="connsiteY72" fmla="*/ 3875 h 2266661"/>
                <a:gd name="connsiteX0" fmla="*/ 6029705 w 7071966"/>
                <a:gd name="connsiteY0" fmla="*/ 3875 h 2266661"/>
                <a:gd name="connsiteX1" fmla="*/ 5979336 w 7071966"/>
                <a:gd name="connsiteY1" fmla="*/ 0 h 2266661"/>
                <a:gd name="connsiteX2" fmla="*/ 5913569 w 7071966"/>
                <a:gd name="connsiteY2" fmla="*/ 35478 h 2266661"/>
                <a:gd name="connsiteX3" fmla="*/ 5871555 w 7071966"/>
                <a:gd name="connsiteY3" fmla="*/ 43125 h 2266661"/>
                <a:gd name="connsiteX4" fmla="*/ 5814750 w 7071966"/>
                <a:gd name="connsiteY4" fmla="*/ 74627 h 2266661"/>
                <a:gd name="connsiteX5" fmla="*/ 5736552 w 7071966"/>
                <a:gd name="connsiteY5" fmla="*/ 86656 h 2266661"/>
                <a:gd name="connsiteX6" fmla="*/ 5677523 w 7071966"/>
                <a:gd name="connsiteY6" fmla="*/ 90126 h 2266661"/>
                <a:gd name="connsiteX7" fmla="*/ 5616338 w 7071966"/>
                <a:gd name="connsiteY7" fmla="*/ 109195 h 2266661"/>
                <a:gd name="connsiteX8" fmla="*/ 5541912 w 7071966"/>
                <a:gd name="connsiteY8" fmla="*/ 141000 h 2266661"/>
                <a:gd name="connsiteX9" fmla="*/ 5499596 w 7071966"/>
                <a:gd name="connsiteY9" fmla="*/ 156701 h 2266661"/>
                <a:gd name="connsiteX10" fmla="*/ 5450035 w 7071966"/>
                <a:gd name="connsiteY10" fmla="*/ 155892 h 2266661"/>
                <a:gd name="connsiteX11" fmla="*/ 5379989 w 7071966"/>
                <a:gd name="connsiteY11" fmla="*/ 199625 h 2266661"/>
                <a:gd name="connsiteX12" fmla="*/ 5344915 w 7071966"/>
                <a:gd name="connsiteY12" fmla="*/ 215528 h 2266661"/>
                <a:gd name="connsiteX13" fmla="*/ 5271299 w 7071966"/>
                <a:gd name="connsiteY13" fmla="*/ 250500 h 2266661"/>
                <a:gd name="connsiteX14" fmla="*/ 5201556 w 7071966"/>
                <a:gd name="connsiteY14" fmla="*/ 273242 h 2266661"/>
                <a:gd name="connsiteX15" fmla="*/ 5147313 w 7071966"/>
                <a:gd name="connsiteY15" fmla="*/ 288639 h 2266661"/>
                <a:gd name="connsiteX16" fmla="*/ 5089463 w 7071966"/>
                <a:gd name="connsiteY16" fmla="*/ 304845 h 2266661"/>
                <a:gd name="connsiteX17" fmla="*/ 5039127 w 7071966"/>
                <a:gd name="connsiteY17" fmla="*/ 339716 h 2266661"/>
                <a:gd name="connsiteX18" fmla="*/ 4956345 w 7071966"/>
                <a:gd name="connsiteY18" fmla="*/ 358583 h 2266661"/>
                <a:gd name="connsiteX19" fmla="*/ 4910559 w 7071966"/>
                <a:gd name="connsiteY19" fmla="*/ 379910 h 2266661"/>
                <a:gd name="connsiteX20" fmla="*/ 4871207 w 7071966"/>
                <a:gd name="connsiteY20" fmla="*/ 430078 h 2266661"/>
                <a:gd name="connsiteX21" fmla="*/ 4778217 w 7071966"/>
                <a:gd name="connsiteY21" fmla="*/ 550190 h 2266661"/>
                <a:gd name="connsiteX22" fmla="*/ 4720098 w 7071966"/>
                <a:gd name="connsiteY22" fmla="*/ 585061 h 2266661"/>
                <a:gd name="connsiteX23" fmla="*/ 4619359 w 7071966"/>
                <a:gd name="connsiteY23" fmla="*/ 631556 h 2266661"/>
                <a:gd name="connsiteX24" fmla="*/ 4518620 w 7071966"/>
                <a:gd name="connsiteY24" fmla="*/ 670302 h 2266661"/>
                <a:gd name="connsiteX25" fmla="*/ 4305519 w 7071966"/>
                <a:gd name="connsiteY25" fmla="*/ 755542 h 2266661"/>
                <a:gd name="connsiteX26" fmla="*/ 4189281 w 7071966"/>
                <a:gd name="connsiteY26" fmla="*/ 790414 h 2266661"/>
                <a:gd name="connsiteX27" fmla="*/ 4026549 w 7071966"/>
                <a:gd name="connsiteY27" fmla="*/ 833034 h 2266661"/>
                <a:gd name="connsiteX28" fmla="*/ 3898688 w 7071966"/>
                <a:gd name="connsiteY28" fmla="*/ 867905 h 2266661"/>
                <a:gd name="connsiteX29" fmla="*/ 3747580 w 7071966"/>
                <a:gd name="connsiteY29" fmla="*/ 918275 h 2266661"/>
                <a:gd name="connsiteX30" fmla="*/ 3619719 w 7071966"/>
                <a:gd name="connsiteY30" fmla="*/ 976393 h 2266661"/>
                <a:gd name="connsiteX31" fmla="*/ 3546102 w 7071966"/>
                <a:gd name="connsiteY31" fmla="*/ 1011264 h 2266661"/>
                <a:gd name="connsiteX32" fmla="*/ 3480234 w 7071966"/>
                <a:gd name="connsiteY32" fmla="*/ 1081007 h 2266661"/>
                <a:gd name="connsiteX33" fmla="*/ 3460861 w 7071966"/>
                <a:gd name="connsiteY33" fmla="*/ 1108129 h 2266661"/>
                <a:gd name="connsiteX34" fmla="*/ 3425990 w 7071966"/>
                <a:gd name="connsiteY34" fmla="*/ 1135251 h 2266661"/>
                <a:gd name="connsiteX35" fmla="*/ 3363997 w 7071966"/>
                <a:gd name="connsiteY35" fmla="*/ 1162373 h 2266661"/>
                <a:gd name="connsiteX36" fmla="*/ 3286505 w 7071966"/>
                <a:gd name="connsiteY36" fmla="*/ 1181746 h 2266661"/>
                <a:gd name="connsiteX37" fmla="*/ 3216763 w 7071966"/>
                <a:gd name="connsiteY37" fmla="*/ 1181746 h 2266661"/>
                <a:gd name="connsiteX38" fmla="*/ 3139271 w 7071966"/>
                <a:gd name="connsiteY38" fmla="*/ 1185620 h 2266661"/>
                <a:gd name="connsiteX39" fmla="*/ 3077278 w 7071966"/>
                <a:gd name="connsiteY39" fmla="*/ 1197244 h 2266661"/>
                <a:gd name="connsiteX40" fmla="*/ 2887424 w 7071966"/>
                <a:gd name="connsiteY40" fmla="*/ 1270861 h 2266661"/>
                <a:gd name="connsiteX41" fmla="*/ 2596830 w 7071966"/>
                <a:gd name="connsiteY41" fmla="*/ 1375475 h 2266661"/>
                <a:gd name="connsiteX42" fmla="*/ 2391478 w 7071966"/>
                <a:gd name="connsiteY42" fmla="*/ 1305732 h 2266661"/>
                <a:gd name="connsiteX43" fmla="*/ 2306237 w 7071966"/>
                <a:gd name="connsiteY43" fmla="*/ 1274736 h 2266661"/>
                <a:gd name="connsiteX44" fmla="*/ 2178376 w 7071966"/>
                <a:gd name="connsiteY44" fmla="*/ 1220492 h 2266661"/>
                <a:gd name="connsiteX45" fmla="*/ 2038891 w 7071966"/>
                <a:gd name="connsiteY45" fmla="*/ 1166247 h 2266661"/>
                <a:gd name="connsiteX46" fmla="*/ 1868410 w 7071966"/>
                <a:gd name="connsiteY46" fmla="*/ 1104254 h 2266661"/>
                <a:gd name="connsiteX47" fmla="*/ 1736674 w 7071966"/>
                <a:gd name="connsiteY47" fmla="*/ 1042261 h 2266661"/>
                <a:gd name="connsiteX48" fmla="*/ 1515824 w 7071966"/>
                <a:gd name="connsiteY48" fmla="*/ 968644 h 2266661"/>
                <a:gd name="connsiteX49" fmla="*/ 994542 w 7071966"/>
                <a:gd name="connsiteY49" fmla="*/ 746142 h 2266661"/>
                <a:gd name="connsiteX50" fmla="*/ 799735 w 7071966"/>
                <a:gd name="connsiteY50" fmla="*/ 682532 h 2266661"/>
                <a:gd name="connsiteX51" fmla="*/ 644684 w 7071966"/>
                <a:gd name="connsiteY51" fmla="*/ 606995 h 2266661"/>
                <a:gd name="connsiteX52" fmla="*/ 529390 w 7071966"/>
                <a:gd name="connsiteY52" fmla="*/ 583141 h 2266661"/>
                <a:gd name="connsiteX53" fmla="*/ 410121 w 7071966"/>
                <a:gd name="connsiteY53" fmla="*/ 551335 h 2266661"/>
                <a:gd name="connsiteX54" fmla="*/ 326632 w 7071966"/>
                <a:gd name="connsiteY54" fmla="*/ 495676 h 2266661"/>
                <a:gd name="connsiteX55" fmla="*/ 183508 w 7071966"/>
                <a:gd name="connsiteY55" fmla="*/ 428090 h 2266661"/>
                <a:gd name="connsiteX56" fmla="*/ 6760 w 7071966"/>
                <a:gd name="connsiteY56" fmla="*/ 366973 h 2266661"/>
                <a:gd name="connsiteX57" fmla="*/ 2583 w 7071966"/>
                <a:gd name="connsiteY57" fmla="*/ 1289324 h 2266661"/>
                <a:gd name="connsiteX58" fmla="*/ 2597134 w 7071966"/>
                <a:gd name="connsiteY58" fmla="*/ 2266661 h 2266661"/>
                <a:gd name="connsiteX59" fmla="*/ 3418241 w 7071966"/>
                <a:gd name="connsiteY59" fmla="*/ 1956661 h 2266661"/>
                <a:gd name="connsiteX60" fmla="*/ 6641888 w 7071966"/>
                <a:gd name="connsiteY60" fmla="*/ 728420 h 2266661"/>
                <a:gd name="connsiteX61" fmla="*/ 6967352 w 7071966"/>
                <a:gd name="connsiteY61" fmla="*/ 596685 h 2266661"/>
                <a:gd name="connsiteX62" fmla="*/ 7071966 w 7071966"/>
                <a:gd name="connsiteY62" fmla="*/ 96864 h 2266661"/>
                <a:gd name="connsiteX63" fmla="*/ 7021597 w 7071966"/>
                <a:gd name="connsiteY63" fmla="*/ 96864 h 2266661"/>
                <a:gd name="connsiteX64" fmla="*/ 6882112 w 7071966"/>
                <a:gd name="connsiteY64" fmla="*/ 120112 h 2266661"/>
                <a:gd name="connsiteX65" fmla="*/ 6792997 w 7071966"/>
                <a:gd name="connsiteY65" fmla="*/ 154983 h 2266661"/>
                <a:gd name="connsiteX66" fmla="*/ 6653512 w 7071966"/>
                <a:gd name="connsiteY66" fmla="*/ 178231 h 2266661"/>
                <a:gd name="connsiteX67" fmla="*/ 6510152 w 7071966"/>
                <a:gd name="connsiteY67" fmla="*/ 182105 h 2266661"/>
                <a:gd name="connsiteX68" fmla="*/ 6533400 w 7071966"/>
                <a:gd name="connsiteY68" fmla="*/ 54244 h 2266661"/>
                <a:gd name="connsiteX69" fmla="*/ 6479156 w 7071966"/>
                <a:gd name="connsiteY69" fmla="*/ 54244 h 2266661"/>
                <a:gd name="connsiteX70" fmla="*/ 6277678 w 7071966"/>
                <a:gd name="connsiteY70" fmla="*/ 92990 h 2266661"/>
                <a:gd name="connsiteX71" fmla="*/ 6091698 w 7071966"/>
                <a:gd name="connsiteY71" fmla="*/ 154983 h 2266661"/>
                <a:gd name="connsiteX72" fmla="*/ 6033580 w 7071966"/>
                <a:gd name="connsiteY72" fmla="*/ 170481 h 2266661"/>
                <a:gd name="connsiteX73" fmla="*/ 6029705 w 7071966"/>
                <a:gd name="connsiteY73" fmla="*/ 3875 h 2266661"/>
                <a:gd name="connsiteX0" fmla="*/ 6029705 w 7071966"/>
                <a:gd name="connsiteY0" fmla="*/ 3875 h 2266661"/>
                <a:gd name="connsiteX1" fmla="*/ 5979336 w 7071966"/>
                <a:gd name="connsiteY1" fmla="*/ 0 h 2266661"/>
                <a:gd name="connsiteX2" fmla="*/ 5913569 w 7071966"/>
                <a:gd name="connsiteY2" fmla="*/ 35478 h 2266661"/>
                <a:gd name="connsiteX3" fmla="*/ 5871555 w 7071966"/>
                <a:gd name="connsiteY3" fmla="*/ 43125 h 2266661"/>
                <a:gd name="connsiteX4" fmla="*/ 5814750 w 7071966"/>
                <a:gd name="connsiteY4" fmla="*/ 74627 h 2266661"/>
                <a:gd name="connsiteX5" fmla="*/ 5736552 w 7071966"/>
                <a:gd name="connsiteY5" fmla="*/ 86656 h 2266661"/>
                <a:gd name="connsiteX6" fmla="*/ 5677523 w 7071966"/>
                <a:gd name="connsiteY6" fmla="*/ 90126 h 2266661"/>
                <a:gd name="connsiteX7" fmla="*/ 5616338 w 7071966"/>
                <a:gd name="connsiteY7" fmla="*/ 109195 h 2266661"/>
                <a:gd name="connsiteX8" fmla="*/ 5541912 w 7071966"/>
                <a:gd name="connsiteY8" fmla="*/ 141000 h 2266661"/>
                <a:gd name="connsiteX9" fmla="*/ 5499596 w 7071966"/>
                <a:gd name="connsiteY9" fmla="*/ 156701 h 2266661"/>
                <a:gd name="connsiteX10" fmla="*/ 5450035 w 7071966"/>
                <a:gd name="connsiteY10" fmla="*/ 155892 h 2266661"/>
                <a:gd name="connsiteX11" fmla="*/ 5379989 w 7071966"/>
                <a:gd name="connsiteY11" fmla="*/ 199625 h 2266661"/>
                <a:gd name="connsiteX12" fmla="*/ 5344915 w 7071966"/>
                <a:gd name="connsiteY12" fmla="*/ 215528 h 2266661"/>
                <a:gd name="connsiteX13" fmla="*/ 5271299 w 7071966"/>
                <a:gd name="connsiteY13" fmla="*/ 250500 h 2266661"/>
                <a:gd name="connsiteX14" fmla="*/ 5201556 w 7071966"/>
                <a:gd name="connsiteY14" fmla="*/ 273242 h 2266661"/>
                <a:gd name="connsiteX15" fmla="*/ 5147313 w 7071966"/>
                <a:gd name="connsiteY15" fmla="*/ 288639 h 2266661"/>
                <a:gd name="connsiteX16" fmla="*/ 5089463 w 7071966"/>
                <a:gd name="connsiteY16" fmla="*/ 304845 h 2266661"/>
                <a:gd name="connsiteX17" fmla="*/ 5039127 w 7071966"/>
                <a:gd name="connsiteY17" fmla="*/ 339716 h 2266661"/>
                <a:gd name="connsiteX18" fmla="*/ 4956345 w 7071966"/>
                <a:gd name="connsiteY18" fmla="*/ 358583 h 2266661"/>
                <a:gd name="connsiteX19" fmla="*/ 4910559 w 7071966"/>
                <a:gd name="connsiteY19" fmla="*/ 379910 h 2266661"/>
                <a:gd name="connsiteX20" fmla="*/ 4871207 w 7071966"/>
                <a:gd name="connsiteY20" fmla="*/ 430078 h 2266661"/>
                <a:gd name="connsiteX21" fmla="*/ 4778217 w 7071966"/>
                <a:gd name="connsiteY21" fmla="*/ 550190 h 2266661"/>
                <a:gd name="connsiteX22" fmla="*/ 4720098 w 7071966"/>
                <a:gd name="connsiteY22" fmla="*/ 585061 h 2266661"/>
                <a:gd name="connsiteX23" fmla="*/ 4619359 w 7071966"/>
                <a:gd name="connsiteY23" fmla="*/ 631556 h 2266661"/>
                <a:gd name="connsiteX24" fmla="*/ 4518620 w 7071966"/>
                <a:gd name="connsiteY24" fmla="*/ 670302 h 2266661"/>
                <a:gd name="connsiteX25" fmla="*/ 4305519 w 7071966"/>
                <a:gd name="connsiteY25" fmla="*/ 755542 h 2266661"/>
                <a:gd name="connsiteX26" fmla="*/ 4189281 w 7071966"/>
                <a:gd name="connsiteY26" fmla="*/ 790414 h 2266661"/>
                <a:gd name="connsiteX27" fmla="*/ 4026549 w 7071966"/>
                <a:gd name="connsiteY27" fmla="*/ 833034 h 2266661"/>
                <a:gd name="connsiteX28" fmla="*/ 3898688 w 7071966"/>
                <a:gd name="connsiteY28" fmla="*/ 867905 h 2266661"/>
                <a:gd name="connsiteX29" fmla="*/ 3747580 w 7071966"/>
                <a:gd name="connsiteY29" fmla="*/ 918275 h 2266661"/>
                <a:gd name="connsiteX30" fmla="*/ 3619719 w 7071966"/>
                <a:gd name="connsiteY30" fmla="*/ 976393 h 2266661"/>
                <a:gd name="connsiteX31" fmla="*/ 3546102 w 7071966"/>
                <a:gd name="connsiteY31" fmla="*/ 1011264 h 2266661"/>
                <a:gd name="connsiteX32" fmla="*/ 3480234 w 7071966"/>
                <a:gd name="connsiteY32" fmla="*/ 1081007 h 2266661"/>
                <a:gd name="connsiteX33" fmla="*/ 3460861 w 7071966"/>
                <a:gd name="connsiteY33" fmla="*/ 1108129 h 2266661"/>
                <a:gd name="connsiteX34" fmla="*/ 3425990 w 7071966"/>
                <a:gd name="connsiteY34" fmla="*/ 1135251 h 2266661"/>
                <a:gd name="connsiteX35" fmla="*/ 3363997 w 7071966"/>
                <a:gd name="connsiteY35" fmla="*/ 1162373 h 2266661"/>
                <a:gd name="connsiteX36" fmla="*/ 3286505 w 7071966"/>
                <a:gd name="connsiteY36" fmla="*/ 1181746 h 2266661"/>
                <a:gd name="connsiteX37" fmla="*/ 3216763 w 7071966"/>
                <a:gd name="connsiteY37" fmla="*/ 1181746 h 2266661"/>
                <a:gd name="connsiteX38" fmla="*/ 3139271 w 7071966"/>
                <a:gd name="connsiteY38" fmla="*/ 1185620 h 2266661"/>
                <a:gd name="connsiteX39" fmla="*/ 3077278 w 7071966"/>
                <a:gd name="connsiteY39" fmla="*/ 1197244 h 2266661"/>
                <a:gd name="connsiteX40" fmla="*/ 2887424 w 7071966"/>
                <a:gd name="connsiteY40" fmla="*/ 1270861 h 2266661"/>
                <a:gd name="connsiteX41" fmla="*/ 2596830 w 7071966"/>
                <a:gd name="connsiteY41" fmla="*/ 1375475 h 2266661"/>
                <a:gd name="connsiteX42" fmla="*/ 2391478 w 7071966"/>
                <a:gd name="connsiteY42" fmla="*/ 1305732 h 2266661"/>
                <a:gd name="connsiteX43" fmla="*/ 2306237 w 7071966"/>
                <a:gd name="connsiteY43" fmla="*/ 1274736 h 2266661"/>
                <a:gd name="connsiteX44" fmla="*/ 2178376 w 7071966"/>
                <a:gd name="connsiteY44" fmla="*/ 1220492 h 2266661"/>
                <a:gd name="connsiteX45" fmla="*/ 2038891 w 7071966"/>
                <a:gd name="connsiteY45" fmla="*/ 1166247 h 2266661"/>
                <a:gd name="connsiteX46" fmla="*/ 1868410 w 7071966"/>
                <a:gd name="connsiteY46" fmla="*/ 1104254 h 2266661"/>
                <a:gd name="connsiteX47" fmla="*/ 1736674 w 7071966"/>
                <a:gd name="connsiteY47" fmla="*/ 1042261 h 2266661"/>
                <a:gd name="connsiteX48" fmla="*/ 1515824 w 7071966"/>
                <a:gd name="connsiteY48" fmla="*/ 968644 h 2266661"/>
                <a:gd name="connsiteX49" fmla="*/ 1089957 w 7071966"/>
                <a:gd name="connsiteY49" fmla="*/ 785899 h 2266661"/>
                <a:gd name="connsiteX50" fmla="*/ 994542 w 7071966"/>
                <a:gd name="connsiteY50" fmla="*/ 746142 h 2266661"/>
                <a:gd name="connsiteX51" fmla="*/ 799735 w 7071966"/>
                <a:gd name="connsiteY51" fmla="*/ 682532 h 2266661"/>
                <a:gd name="connsiteX52" fmla="*/ 644684 w 7071966"/>
                <a:gd name="connsiteY52" fmla="*/ 606995 h 2266661"/>
                <a:gd name="connsiteX53" fmla="*/ 529390 w 7071966"/>
                <a:gd name="connsiteY53" fmla="*/ 583141 h 2266661"/>
                <a:gd name="connsiteX54" fmla="*/ 410121 w 7071966"/>
                <a:gd name="connsiteY54" fmla="*/ 551335 h 2266661"/>
                <a:gd name="connsiteX55" fmla="*/ 326632 w 7071966"/>
                <a:gd name="connsiteY55" fmla="*/ 495676 h 2266661"/>
                <a:gd name="connsiteX56" fmla="*/ 183508 w 7071966"/>
                <a:gd name="connsiteY56" fmla="*/ 428090 h 2266661"/>
                <a:gd name="connsiteX57" fmla="*/ 6760 w 7071966"/>
                <a:gd name="connsiteY57" fmla="*/ 366973 h 2266661"/>
                <a:gd name="connsiteX58" fmla="*/ 2583 w 7071966"/>
                <a:gd name="connsiteY58" fmla="*/ 1289324 h 2266661"/>
                <a:gd name="connsiteX59" fmla="*/ 2597134 w 7071966"/>
                <a:gd name="connsiteY59" fmla="*/ 2266661 h 2266661"/>
                <a:gd name="connsiteX60" fmla="*/ 3418241 w 7071966"/>
                <a:gd name="connsiteY60" fmla="*/ 1956661 h 2266661"/>
                <a:gd name="connsiteX61" fmla="*/ 6641888 w 7071966"/>
                <a:gd name="connsiteY61" fmla="*/ 728420 h 2266661"/>
                <a:gd name="connsiteX62" fmla="*/ 6967352 w 7071966"/>
                <a:gd name="connsiteY62" fmla="*/ 596685 h 2266661"/>
                <a:gd name="connsiteX63" fmla="*/ 7071966 w 7071966"/>
                <a:gd name="connsiteY63" fmla="*/ 96864 h 2266661"/>
                <a:gd name="connsiteX64" fmla="*/ 7021597 w 7071966"/>
                <a:gd name="connsiteY64" fmla="*/ 96864 h 2266661"/>
                <a:gd name="connsiteX65" fmla="*/ 6882112 w 7071966"/>
                <a:gd name="connsiteY65" fmla="*/ 120112 h 2266661"/>
                <a:gd name="connsiteX66" fmla="*/ 6792997 w 7071966"/>
                <a:gd name="connsiteY66" fmla="*/ 154983 h 2266661"/>
                <a:gd name="connsiteX67" fmla="*/ 6653512 w 7071966"/>
                <a:gd name="connsiteY67" fmla="*/ 178231 h 2266661"/>
                <a:gd name="connsiteX68" fmla="*/ 6510152 w 7071966"/>
                <a:gd name="connsiteY68" fmla="*/ 182105 h 2266661"/>
                <a:gd name="connsiteX69" fmla="*/ 6533400 w 7071966"/>
                <a:gd name="connsiteY69" fmla="*/ 54244 h 2266661"/>
                <a:gd name="connsiteX70" fmla="*/ 6479156 w 7071966"/>
                <a:gd name="connsiteY70" fmla="*/ 54244 h 2266661"/>
                <a:gd name="connsiteX71" fmla="*/ 6277678 w 7071966"/>
                <a:gd name="connsiteY71" fmla="*/ 92990 h 2266661"/>
                <a:gd name="connsiteX72" fmla="*/ 6091698 w 7071966"/>
                <a:gd name="connsiteY72" fmla="*/ 154983 h 2266661"/>
                <a:gd name="connsiteX73" fmla="*/ 6033580 w 7071966"/>
                <a:gd name="connsiteY73" fmla="*/ 170481 h 2266661"/>
                <a:gd name="connsiteX74" fmla="*/ 6029705 w 7071966"/>
                <a:gd name="connsiteY74" fmla="*/ 3875 h 2266661"/>
                <a:gd name="connsiteX0" fmla="*/ 6029705 w 7071966"/>
                <a:gd name="connsiteY0" fmla="*/ 3875 h 2266661"/>
                <a:gd name="connsiteX1" fmla="*/ 5979336 w 7071966"/>
                <a:gd name="connsiteY1" fmla="*/ 0 h 2266661"/>
                <a:gd name="connsiteX2" fmla="*/ 5913569 w 7071966"/>
                <a:gd name="connsiteY2" fmla="*/ 35478 h 2266661"/>
                <a:gd name="connsiteX3" fmla="*/ 5871555 w 7071966"/>
                <a:gd name="connsiteY3" fmla="*/ 43125 h 2266661"/>
                <a:gd name="connsiteX4" fmla="*/ 5814750 w 7071966"/>
                <a:gd name="connsiteY4" fmla="*/ 74627 h 2266661"/>
                <a:gd name="connsiteX5" fmla="*/ 5736552 w 7071966"/>
                <a:gd name="connsiteY5" fmla="*/ 86656 h 2266661"/>
                <a:gd name="connsiteX6" fmla="*/ 5677523 w 7071966"/>
                <a:gd name="connsiteY6" fmla="*/ 90126 h 2266661"/>
                <a:gd name="connsiteX7" fmla="*/ 5616338 w 7071966"/>
                <a:gd name="connsiteY7" fmla="*/ 109195 h 2266661"/>
                <a:gd name="connsiteX8" fmla="*/ 5541912 w 7071966"/>
                <a:gd name="connsiteY8" fmla="*/ 141000 h 2266661"/>
                <a:gd name="connsiteX9" fmla="*/ 5499596 w 7071966"/>
                <a:gd name="connsiteY9" fmla="*/ 156701 h 2266661"/>
                <a:gd name="connsiteX10" fmla="*/ 5450035 w 7071966"/>
                <a:gd name="connsiteY10" fmla="*/ 155892 h 2266661"/>
                <a:gd name="connsiteX11" fmla="*/ 5379989 w 7071966"/>
                <a:gd name="connsiteY11" fmla="*/ 199625 h 2266661"/>
                <a:gd name="connsiteX12" fmla="*/ 5344915 w 7071966"/>
                <a:gd name="connsiteY12" fmla="*/ 215528 h 2266661"/>
                <a:gd name="connsiteX13" fmla="*/ 5271299 w 7071966"/>
                <a:gd name="connsiteY13" fmla="*/ 250500 h 2266661"/>
                <a:gd name="connsiteX14" fmla="*/ 5201556 w 7071966"/>
                <a:gd name="connsiteY14" fmla="*/ 273242 h 2266661"/>
                <a:gd name="connsiteX15" fmla="*/ 5147313 w 7071966"/>
                <a:gd name="connsiteY15" fmla="*/ 288639 h 2266661"/>
                <a:gd name="connsiteX16" fmla="*/ 5089463 w 7071966"/>
                <a:gd name="connsiteY16" fmla="*/ 304845 h 2266661"/>
                <a:gd name="connsiteX17" fmla="*/ 5039127 w 7071966"/>
                <a:gd name="connsiteY17" fmla="*/ 339716 h 2266661"/>
                <a:gd name="connsiteX18" fmla="*/ 4956345 w 7071966"/>
                <a:gd name="connsiteY18" fmla="*/ 358583 h 2266661"/>
                <a:gd name="connsiteX19" fmla="*/ 4910559 w 7071966"/>
                <a:gd name="connsiteY19" fmla="*/ 379910 h 2266661"/>
                <a:gd name="connsiteX20" fmla="*/ 4871207 w 7071966"/>
                <a:gd name="connsiteY20" fmla="*/ 430078 h 2266661"/>
                <a:gd name="connsiteX21" fmla="*/ 4778217 w 7071966"/>
                <a:gd name="connsiteY21" fmla="*/ 550190 h 2266661"/>
                <a:gd name="connsiteX22" fmla="*/ 4720098 w 7071966"/>
                <a:gd name="connsiteY22" fmla="*/ 585061 h 2266661"/>
                <a:gd name="connsiteX23" fmla="*/ 4619359 w 7071966"/>
                <a:gd name="connsiteY23" fmla="*/ 631556 h 2266661"/>
                <a:gd name="connsiteX24" fmla="*/ 4518620 w 7071966"/>
                <a:gd name="connsiteY24" fmla="*/ 670302 h 2266661"/>
                <a:gd name="connsiteX25" fmla="*/ 4305519 w 7071966"/>
                <a:gd name="connsiteY25" fmla="*/ 755542 h 2266661"/>
                <a:gd name="connsiteX26" fmla="*/ 4189281 w 7071966"/>
                <a:gd name="connsiteY26" fmla="*/ 790414 h 2266661"/>
                <a:gd name="connsiteX27" fmla="*/ 4026549 w 7071966"/>
                <a:gd name="connsiteY27" fmla="*/ 833034 h 2266661"/>
                <a:gd name="connsiteX28" fmla="*/ 3898688 w 7071966"/>
                <a:gd name="connsiteY28" fmla="*/ 867905 h 2266661"/>
                <a:gd name="connsiteX29" fmla="*/ 3747580 w 7071966"/>
                <a:gd name="connsiteY29" fmla="*/ 918275 h 2266661"/>
                <a:gd name="connsiteX30" fmla="*/ 3619719 w 7071966"/>
                <a:gd name="connsiteY30" fmla="*/ 976393 h 2266661"/>
                <a:gd name="connsiteX31" fmla="*/ 3546102 w 7071966"/>
                <a:gd name="connsiteY31" fmla="*/ 1011264 h 2266661"/>
                <a:gd name="connsiteX32" fmla="*/ 3480234 w 7071966"/>
                <a:gd name="connsiteY32" fmla="*/ 1081007 h 2266661"/>
                <a:gd name="connsiteX33" fmla="*/ 3460861 w 7071966"/>
                <a:gd name="connsiteY33" fmla="*/ 1108129 h 2266661"/>
                <a:gd name="connsiteX34" fmla="*/ 3425990 w 7071966"/>
                <a:gd name="connsiteY34" fmla="*/ 1135251 h 2266661"/>
                <a:gd name="connsiteX35" fmla="*/ 3363997 w 7071966"/>
                <a:gd name="connsiteY35" fmla="*/ 1162373 h 2266661"/>
                <a:gd name="connsiteX36" fmla="*/ 3286505 w 7071966"/>
                <a:gd name="connsiteY36" fmla="*/ 1181746 h 2266661"/>
                <a:gd name="connsiteX37" fmla="*/ 3216763 w 7071966"/>
                <a:gd name="connsiteY37" fmla="*/ 1181746 h 2266661"/>
                <a:gd name="connsiteX38" fmla="*/ 3139271 w 7071966"/>
                <a:gd name="connsiteY38" fmla="*/ 1185620 h 2266661"/>
                <a:gd name="connsiteX39" fmla="*/ 3077278 w 7071966"/>
                <a:gd name="connsiteY39" fmla="*/ 1197244 h 2266661"/>
                <a:gd name="connsiteX40" fmla="*/ 2887424 w 7071966"/>
                <a:gd name="connsiteY40" fmla="*/ 1270861 h 2266661"/>
                <a:gd name="connsiteX41" fmla="*/ 2596830 w 7071966"/>
                <a:gd name="connsiteY41" fmla="*/ 1375475 h 2266661"/>
                <a:gd name="connsiteX42" fmla="*/ 2391478 w 7071966"/>
                <a:gd name="connsiteY42" fmla="*/ 1305732 h 2266661"/>
                <a:gd name="connsiteX43" fmla="*/ 2306237 w 7071966"/>
                <a:gd name="connsiteY43" fmla="*/ 1274736 h 2266661"/>
                <a:gd name="connsiteX44" fmla="*/ 2178376 w 7071966"/>
                <a:gd name="connsiteY44" fmla="*/ 1220492 h 2266661"/>
                <a:gd name="connsiteX45" fmla="*/ 2038891 w 7071966"/>
                <a:gd name="connsiteY45" fmla="*/ 1166247 h 2266661"/>
                <a:gd name="connsiteX46" fmla="*/ 1868410 w 7071966"/>
                <a:gd name="connsiteY46" fmla="*/ 1104254 h 2266661"/>
                <a:gd name="connsiteX47" fmla="*/ 1736674 w 7071966"/>
                <a:gd name="connsiteY47" fmla="*/ 1042261 h 2266661"/>
                <a:gd name="connsiteX48" fmla="*/ 1515824 w 7071966"/>
                <a:gd name="connsiteY48" fmla="*/ 968644 h 2266661"/>
                <a:gd name="connsiteX49" fmla="*/ 1205251 w 7071966"/>
                <a:gd name="connsiteY49" fmla="*/ 845534 h 2266661"/>
                <a:gd name="connsiteX50" fmla="*/ 1089957 w 7071966"/>
                <a:gd name="connsiteY50" fmla="*/ 785899 h 2266661"/>
                <a:gd name="connsiteX51" fmla="*/ 994542 w 7071966"/>
                <a:gd name="connsiteY51" fmla="*/ 746142 h 2266661"/>
                <a:gd name="connsiteX52" fmla="*/ 799735 w 7071966"/>
                <a:gd name="connsiteY52" fmla="*/ 682532 h 2266661"/>
                <a:gd name="connsiteX53" fmla="*/ 644684 w 7071966"/>
                <a:gd name="connsiteY53" fmla="*/ 606995 h 2266661"/>
                <a:gd name="connsiteX54" fmla="*/ 529390 w 7071966"/>
                <a:gd name="connsiteY54" fmla="*/ 583141 h 2266661"/>
                <a:gd name="connsiteX55" fmla="*/ 410121 w 7071966"/>
                <a:gd name="connsiteY55" fmla="*/ 551335 h 2266661"/>
                <a:gd name="connsiteX56" fmla="*/ 326632 w 7071966"/>
                <a:gd name="connsiteY56" fmla="*/ 495676 h 2266661"/>
                <a:gd name="connsiteX57" fmla="*/ 183508 w 7071966"/>
                <a:gd name="connsiteY57" fmla="*/ 428090 h 2266661"/>
                <a:gd name="connsiteX58" fmla="*/ 6760 w 7071966"/>
                <a:gd name="connsiteY58" fmla="*/ 366973 h 2266661"/>
                <a:gd name="connsiteX59" fmla="*/ 2583 w 7071966"/>
                <a:gd name="connsiteY59" fmla="*/ 1289324 h 2266661"/>
                <a:gd name="connsiteX60" fmla="*/ 2597134 w 7071966"/>
                <a:gd name="connsiteY60" fmla="*/ 2266661 h 2266661"/>
                <a:gd name="connsiteX61" fmla="*/ 3418241 w 7071966"/>
                <a:gd name="connsiteY61" fmla="*/ 1956661 h 2266661"/>
                <a:gd name="connsiteX62" fmla="*/ 6641888 w 7071966"/>
                <a:gd name="connsiteY62" fmla="*/ 728420 h 2266661"/>
                <a:gd name="connsiteX63" fmla="*/ 6967352 w 7071966"/>
                <a:gd name="connsiteY63" fmla="*/ 596685 h 2266661"/>
                <a:gd name="connsiteX64" fmla="*/ 7071966 w 7071966"/>
                <a:gd name="connsiteY64" fmla="*/ 96864 h 2266661"/>
                <a:gd name="connsiteX65" fmla="*/ 7021597 w 7071966"/>
                <a:gd name="connsiteY65" fmla="*/ 96864 h 2266661"/>
                <a:gd name="connsiteX66" fmla="*/ 6882112 w 7071966"/>
                <a:gd name="connsiteY66" fmla="*/ 120112 h 2266661"/>
                <a:gd name="connsiteX67" fmla="*/ 6792997 w 7071966"/>
                <a:gd name="connsiteY67" fmla="*/ 154983 h 2266661"/>
                <a:gd name="connsiteX68" fmla="*/ 6653512 w 7071966"/>
                <a:gd name="connsiteY68" fmla="*/ 178231 h 2266661"/>
                <a:gd name="connsiteX69" fmla="*/ 6510152 w 7071966"/>
                <a:gd name="connsiteY69" fmla="*/ 182105 h 2266661"/>
                <a:gd name="connsiteX70" fmla="*/ 6533400 w 7071966"/>
                <a:gd name="connsiteY70" fmla="*/ 54244 h 2266661"/>
                <a:gd name="connsiteX71" fmla="*/ 6479156 w 7071966"/>
                <a:gd name="connsiteY71" fmla="*/ 54244 h 2266661"/>
                <a:gd name="connsiteX72" fmla="*/ 6277678 w 7071966"/>
                <a:gd name="connsiteY72" fmla="*/ 92990 h 2266661"/>
                <a:gd name="connsiteX73" fmla="*/ 6091698 w 7071966"/>
                <a:gd name="connsiteY73" fmla="*/ 154983 h 2266661"/>
                <a:gd name="connsiteX74" fmla="*/ 6033580 w 7071966"/>
                <a:gd name="connsiteY74" fmla="*/ 170481 h 2266661"/>
                <a:gd name="connsiteX75" fmla="*/ 6029705 w 7071966"/>
                <a:gd name="connsiteY75" fmla="*/ 3875 h 2266661"/>
                <a:gd name="connsiteX0" fmla="*/ 6029705 w 7071966"/>
                <a:gd name="connsiteY0" fmla="*/ 3875 h 2266661"/>
                <a:gd name="connsiteX1" fmla="*/ 5979336 w 7071966"/>
                <a:gd name="connsiteY1" fmla="*/ 0 h 2266661"/>
                <a:gd name="connsiteX2" fmla="*/ 5913569 w 7071966"/>
                <a:gd name="connsiteY2" fmla="*/ 35478 h 2266661"/>
                <a:gd name="connsiteX3" fmla="*/ 5871555 w 7071966"/>
                <a:gd name="connsiteY3" fmla="*/ 43125 h 2266661"/>
                <a:gd name="connsiteX4" fmla="*/ 5814750 w 7071966"/>
                <a:gd name="connsiteY4" fmla="*/ 74627 h 2266661"/>
                <a:gd name="connsiteX5" fmla="*/ 5736552 w 7071966"/>
                <a:gd name="connsiteY5" fmla="*/ 86656 h 2266661"/>
                <a:gd name="connsiteX6" fmla="*/ 5677523 w 7071966"/>
                <a:gd name="connsiteY6" fmla="*/ 90126 h 2266661"/>
                <a:gd name="connsiteX7" fmla="*/ 5616338 w 7071966"/>
                <a:gd name="connsiteY7" fmla="*/ 109195 h 2266661"/>
                <a:gd name="connsiteX8" fmla="*/ 5541912 w 7071966"/>
                <a:gd name="connsiteY8" fmla="*/ 141000 h 2266661"/>
                <a:gd name="connsiteX9" fmla="*/ 5499596 w 7071966"/>
                <a:gd name="connsiteY9" fmla="*/ 156701 h 2266661"/>
                <a:gd name="connsiteX10" fmla="*/ 5450035 w 7071966"/>
                <a:gd name="connsiteY10" fmla="*/ 155892 h 2266661"/>
                <a:gd name="connsiteX11" fmla="*/ 5379989 w 7071966"/>
                <a:gd name="connsiteY11" fmla="*/ 199625 h 2266661"/>
                <a:gd name="connsiteX12" fmla="*/ 5344915 w 7071966"/>
                <a:gd name="connsiteY12" fmla="*/ 215528 h 2266661"/>
                <a:gd name="connsiteX13" fmla="*/ 5271299 w 7071966"/>
                <a:gd name="connsiteY13" fmla="*/ 250500 h 2266661"/>
                <a:gd name="connsiteX14" fmla="*/ 5201556 w 7071966"/>
                <a:gd name="connsiteY14" fmla="*/ 273242 h 2266661"/>
                <a:gd name="connsiteX15" fmla="*/ 5147313 w 7071966"/>
                <a:gd name="connsiteY15" fmla="*/ 288639 h 2266661"/>
                <a:gd name="connsiteX16" fmla="*/ 5089463 w 7071966"/>
                <a:gd name="connsiteY16" fmla="*/ 304845 h 2266661"/>
                <a:gd name="connsiteX17" fmla="*/ 5039127 w 7071966"/>
                <a:gd name="connsiteY17" fmla="*/ 339716 h 2266661"/>
                <a:gd name="connsiteX18" fmla="*/ 4956345 w 7071966"/>
                <a:gd name="connsiteY18" fmla="*/ 358583 h 2266661"/>
                <a:gd name="connsiteX19" fmla="*/ 4910559 w 7071966"/>
                <a:gd name="connsiteY19" fmla="*/ 379910 h 2266661"/>
                <a:gd name="connsiteX20" fmla="*/ 4871207 w 7071966"/>
                <a:gd name="connsiteY20" fmla="*/ 430078 h 2266661"/>
                <a:gd name="connsiteX21" fmla="*/ 4778217 w 7071966"/>
                <a:gd name="connsiteY21" fmla="*/ 550190 h 2266661"/>
                <a:gd name="connsiteX22" fmla="*/ 4720098 w 7071966"/>
                <a:gd name="connsiteY22" fmla="*/ 585061 h 2266661"/>
                <a:gd name="connsiteX23" fmla="*/ 4619359 w 7071966"/>
                <a:gd name="connsiteY23" fmla="*/ 631556 h 2266661"/>
                <a:gd name="connsiteX24" fmla="*/ 4518620 w 7071966"/>
                <a:gd name="connsiteY24" fmla="*/ 670302 h 2266661"/>
                <a:gd name="connsiteX25" fmla="*/ 4305519 w 7071966"/>
                <a:gd name="connsiteY25" fmla="*/ 755542 h 2266661"/>
                <a:gd name="connsiteX26" fmla="*/ 4189281 w 7071966"/>
                <a:gd name="connsiteY26" fmla="*/ 790414 h 2266661"/>
                <a:gd name="connsiteX27" fmla="*/ 4026549 w 7071966"/>
                <a:gd name="connsiteY27" fmla="*/ 833034 h 2266661"/>
                <a:gd name="connsiteX28" fmla="*/ 3898688 w 7071966"/>
                <a:gd name="connsiteY28" fmla="*/ 867905 h 2266661"/>
                <a:gd name="connsiteX29" fmla="*/ 3747580 w 7071966"/>
                <a:gd name="connsiteY29" fmla="*/ 918275 h 2266661"/>
                <a:gd name="connsiteX30" fmla="*/ 3619719 w 7071966"/>
                <a:gd name="connsiteY30" fmla="*/ 976393 h 2266661"/>
                <a:gd name="connsiteX31" fmla="*/ 3546102 w 7071966"/>
                <a:gd name="connsiteY31" fmla="*/ 1011264 h 2266661"/>
                <a:gd name="connsiteX32" fmla="*/ 3480234 w 7071966"/>
                <a:gd name="connsiteY32" fmla="*/ 1081007 h 2266661"/>
                <a:gd name="connsiteX33" fmla="*/ 3460861 w 7071966"/>
                <a:gd name="connsiteY33" fmla="*/ 1108129 h 2266661"/>
                <a:gd name="connsiteX34" fmla="*/ 3425990 w 7071966"/>
                <a:gd name="connsiteY34" fmla="*/ 1135251 h 2266661"/>
                <a:gd name="connsiteX35" fmla="*/ 3363997 w 7071966"/>
                <a:gd name="connsiteY35" fmla="*/ 1162373 h 2266661"/>
                <a:gd name="connsiteX36" fmla="*/ 3286505 w 7071966"/>
                <a:gd name="connsiteY36" fmla="*/ 1181746 h 2266661"/>
                <a:gd name="connsiteX37" fmla="*/ 3216763 w 7071966"/>
                <a:gd name="connsiteY37" fmla="*/ 1181746 h 2266661"/>
                <a:gd name="connsiteX38" fmla="*/ 3139271 w 7071966"/>
                <a:gd name="connsiteY38" fmla="*/ 1185620 h 2266661"/>
                <a:gd name="connsiteX39" fmla="*/ 3077278 w 7071966"/>
                <a:gd name="connsiteY39" fmla="*/ 1197244 h 2266661"/>
                <a:gd name="connsiteX40" fmla="*/ 2887424 w 7071966"/>
                <a:gd name="connsiteY40" fmla="*/ 1270861 h 2266661"/>
                <a:gd name="connsiteX41" fmla="*/ 2596830 w 7071966"/>
                <a:gd name="connsiteY41" fmla="*/ 1375475 h 2266661"/>
                <a:gd name="connsiteX42" fmla="*/ 2391478 w 7071966"/>
                <a:gd name="connsiteY42" fmla="*/ 1305732 h 2266661"/>
                <a:gd name="connsiteX43" fmla="*/ 2306237 w 7071966"/>
                <a:gd name="connsiteY43" fmla="*/ 1274736 h 2266661"/>
                <a:gd name="connsiteX44" fmla="*/ 2178376 w 7071966"/>
                <a:gd name="connsiteY44" fmla="*/ 1220492 h 2266661"/>
                <a:gd name="connsiteX45" fmla="*/ 2038891 w 7071966"/>
                <a:gd name="connsiteY45" fmla="*/ 1166247 h 2266661"/>
                <a:gd name="connsiteX46" fmla="*/ 1868410 w 7071966"/>
                <a:gd name="connsiteY46" fmla="*/ 1104254 h 2266661"/>
                <a:gd name="connsiteX47" fmla="*/ 1736674 w 7071966"/>
                <a:gd name="connsiteY47" fmla="*/ 1042261 h 2266661"/>
                <a:gd name="connsiteX48" fmla="*/ 1515824 w 7071966"/>
                <a:gd name="connsiteY48" fmla="*/ 968644 h 2266661"/>
                <a:gd name="connsiteX49" fmla="*/ 1364277 w 7071966"/>
                <a:gd name="connsiteY49" fmla="*/ 901193 h 2266661"/>
                <a:gd name="connsiteX50" fmla="*/ 1205251 w 7071966"/>
                <a:gd name="connsiteY50" fmla="*/ 845534 h 2266661"/>
                <a:gd name="connsiteX51" fmla="*/ 1089957 w 7071966"/>
                <a:gd name="connsiteY51" fmla="*/ 785899 h 2266661"/>
                <a:gd name="connsiteX52" fmla="*/ 994542 w 7071966"/>
                <a:gd name="connsiteY52" fmla="*/ 746142 h 2266661"/>
                <a:gd name="connsiteX53" fmla="*/ 799735 w 7071966"/>
                <a:gd name="connsiteY53" fmla="*/ 682532 h 2266661"/>
                <a:gd name="connsiteX54" fmla="*/ 644684 w 7071966"/>
                <a:gd name="connsiteY54" fmla="*/ 606995 h 2266661"/>
                <a:gd name="connsiteX55" fmla="*/ 529390 w 7071966"/>
                <a:gd name="connsiteY55" fmla="*/ 583141 h 2266661"/>
                <a:gd name="connsiteX56" fmla="*/ 410121 w 7071966"/>
                <a:gd name="connsiteY56" fmla="*/ 551335 h 2266661"/>
                <a:gd name="connsiteX57" fmla="*/ 326632 w 7071966"/>
                <a:gd name="connsiteY57" fmla="*/ 495676 h 2266661"/>
                <a:gd name="connsiteX58" fmla="*/ 183508 w 7071966"/>
                <a:gd name="connsiteY58" fmla="*/ 428090 h 2266661"/>
                <a:gd name="connsiteX59" fmla="*/ 6760 w 7071966"/>
                <a:gd name="connsiteY59" fmla="*/ 366973 h 2266661"/>
                <a:gd name="connsiteX60" fmla="*/ 2583 w 7071966"/>
                <a:gd name="connsiteY60" fmla="*/ 1289324 h 2266661"/>
                <a:gd name="connsiteX61" fmla="*/ 2597134 w 7071966"/>
                <a:gd name="connsiteY61" fmla="*/ 2266661 h 2266661"/>
                <a:gd name="connsiteX62" fmla="*/ 3418241 w 7071966"/>
                <a:gd name="connsiteY62" fmla="*/ 1956661 h 2266661"/>
                <a:gd name="connsiteX63" fmla="*/ 6641888 w 7071966"/>
                <a:gd name="connsiteY63" fmla="*/ 728420 h 2266661"/>
                <a:gd name="connsiteX64" fmla="*/ 6967352 w 7071966"/>
                <a:gd name="connsiteY64" fmla="*/ 596685 h 2266661"/>
                <a:gd name="connsiteX65" fmla="*/ 7071966 w 7071966"/>
                <a:gd name="connsiteY65" fmla="*/ 96864 h 2266661"/>
                <a:gd name="connsiteX66" fmla="*/ 7021597 w 7071966"/>
                <a:gd name="connsiteY66" fmla="*/ 96864 h 2266661"/>
                <a:gd name="connsiteX67" fmla="*/ 6882112 w 7071966"/>
                <a:gd name="connsiteY67" fmla="*/ 120112 h 2266661"/>
                <a:gd name="connsiteX68" fmla="*/ 6792997 w 7071966"/>
                <a:gd name="connsiteY68" fmla="*/ 154983 h 2266661"/>
                <a:gd name="connsiteX69" fmla="*/ 6653512 w 7071966"/>
                <a:gd name="connsiteY69" fmla="*/ 178231 h 2266661"/>
                <a:gd name="connsiteX70" fmla="*/ 6510152 w 7071966"/>
                <a:gd name="connsiteY70" fmla="*/ 182105 h 2266661"/>
                <a:gd name="connsiteX71" fmla="*/ 6533400 w 7071966"/>
                <a:gd name="connsiteY71" fmla="*/ 54244 h 2266661"/>
                <a:gd name="connsiteX72" fmla="*/ 6479156 w 7071966"/>
                <a:gd name="connsiteY72" fmla="*/ 54244 h 2266661"/>
                <a:gd name="connsiteX73" fmla="*/ 6277678 w 7071966"/>
                <a:gd name="connsiteY73" fmla="*/ 92990 h 2266661"/>
                <a:gd name="connsiteX74" fmla="*/ 6091698 w 7071966"/>
                <a:gd name="connsiteY74" fmla="*/ 154983 h 2266661"/>
                <a:gd name="connsiteX75" fmla="*/ 6033580 w 7071966"/>
                <a:gd name="connsiteY75" fmla="*/ 170481 h 2266661"/>
                <a:gd name="connsiteX76" fmla="*/ 6029705 w 7071966"/>
                <a:gd name="connsiteY76" fmla="*/ 3875 h 2266661"/>
                <a:gd name="connsiteX0" fmla="*/ 6029705 w 7071966"/>
                <a:gd name="connsiteY0" fmla="*/ 3875 h 2266661"/>
                <a:gd name="connsiteX1" fmla="*/ 5979336 w 7071966"/>
                <a:gd name="connsiteY1" fmla="*/ 0 h 2266661"/>
                <a:gd name="connsiteX2" fmla="*/ 5913569 w 7071966"/>
                <a:gd name="connsiteY2" fmla="*/ 35478 h 2266661"/>
                <a:gd name="connsiteX3" fmla="*/ 5871555 w 7071966"/>
                <a:gd name="connsiteY3" fmla="*/ 43125 h 2266661"/>
                <a:gd name="connsiteX4" fmla="*/ 5814750 w 7071966"/>
                <a:gd name="connsiteY4" fmla="*/ 74627 h 2266661"/>
                <a:gd name="connsiteX5" fmla="*/ 5736552 w 7071966"/>
                <a:gd name="connsiteY5" fmla="*/ 86656 h 2266661"/>
                <a:gd name="connsiteX6" fmla="*/ 5677523 w 7071966"/>
                <a:gd name="connsiteY6" fmla="*/ 90126 h 2266661"/>
                <a:gd name="connsiteX7" fmla="*/ 5616338 w 7071966"/>
                <a:gd name="connsiteY7" fmla="*/ 109195 h 2266661"/>
                <a:gd name="connsiteX8" fmla="*/ 5541912 w 7071966"/>
                <a:gd name="connsiteY8" fmla="*/ 141000 h 2266661"/>
                <a:gd name="connsiteX9" fmla="*/ 5499596 w 7071966"/>
                <a:gd name="connsiteY9" fmla="*/ 156701 h 2266661"/>
                <a:gd name="connsiteX10" fmla="*/ 5450035 w 7071966"/>
                <a:gd name="connsiteY10" fmla="*/ 155892 h 2266661"/>
                <a:gd name="connsiteX11" fmla="*/ 5379989 w 7071966"/>
                <a:gd name="connsiteY11" fmla="*/ 199625 h 2266661"/>
                <a:gd name="connsiteX12" fmla="*/ 5344915 w 7071966"/>
                <a:gd name="connsiteY12" fmla="*/ 215528 h 2266661"/>
                <a:gd name="connsiteX13" fmla="*/ 5271299 w 7071966"/>
                <a:gd name="connsiteY13" fmla="*/ 250500 h 2266661"/>
                <a:gd name="connsiteX14" fmla="*/ 5201556 w 7071966"/>
                <a:gd name="connsiteY14" fmla="*/ 273242 h 2266661"/>
                <a:gd name="connsiteX15" fmla="*/ 5147313 w 7071966"/>
                <a:gd name="connsiteY15" fmla="*/ 288639 h 2266661"/>
                <a:gd name="connsiteX16" fmla="*/ 5089463 w 7071966"/>
                <a:gd name="connsiteY16" fmla="*/ 304845 h 2266661"/>
                <a:gd name="connsiteX17" fmla="*/ 5039127 w 7071966"/>
                <a:gd name="connsiteY17" fmla="*/ 339716 h 2266661"/>
                <a:gd name="connsiteX18" fmla="*/ 4956345 w 7071966"/>
                <a:gd name="connsiteY18" fmla="*/ 358583 h 2266661"/>
                <a:gd name="connsiteX19" fmla="*/ 4910559 w 7071966"/>
                <a:gd name="connsiteY19" fmla="*/ 379910 h 2266661"/>
                <a:gd name="connsiteX20" fmla="*/ 4871207 w 7071966"/>
                <a:gd name="connsiteY20" fmla="*/ 430078 h 2266661"/>
                <a:gd name="connsiteX21" fmla="*/ 4778217 w 7071966"/>
                <a:gd name="connsiteY21" fmla="*/ 550190 h 2266661"/>
                <a:gd name="connsiteX22" fmla="*/ 4720098 w 7071966"/>
                <a:gd name="connsiteY22" fmla="*/ 585061 h 2266661"/>
                <a:gd name="connsiteX23" fmla="*/ 4619359 w 7071966"/>
                <a:gd name="connsiteY23" fmla="*/ 631556 h 2266661"/>
                <a:gd name="connsiteX24" fmla="*/ 4518620 w 7071966"/>
                <a:gd name="connsiteY24" fmla="*/ 670302 h 2266661"/>
                <a:gd name="connsiteX25" fmla="*/ 4305519 w 7071966"/>
                <a:gd name="connsiteY25" fmla="*/ 755542 h 2266661"/>
                <a:gd name="connsiteX26" fmla="*/ 4189281 w 7071966"/>
                <a:gd name="connsiteY26" fmla="*/ 790414 h 2266661"/>
                <a:gd name="connsiteX27" fmla="*/ 4026549 w 7071966"/>
                <a:gd name="connsiteY27" fmla="*/ 833034 h 2266661"/>
                <a:gd name="connsiteX28" fmla="*/ 3898688 w 7071966"/>
                <a:gd name="connsiteY28" fmla="*/ 867905 h 2266661"/>
                <a:gd name="connsiteX29" fmla="*/ 3747580 w 7071966"/>
                <a:gd name="connsiteY29" fmla="*/ 918275 h 2266661"/>
                <a:gd name="connsiteX30" fmla="*/ 3619719 w 7071966"/>
                <a:gd name="connsiteY30" fmla="*/ 976393 h 2266661"/>
                <a:gd name="connsiteX31" fmla="*/ 3546102 w 7071966"/>
                <a:gd name="connsiteY31" fmla="*/ 1011264 h 2266661"/>
                <a:gd name="connsiteX32" fmla="*/ 3480234 w 7071966"/>
                <a:gd name="connsiteY32" fmla="*/ 1081007 h 2266661"/>
                <a:gd name="connsiteX33" fmla="*/ 3460861 w 7071966"/>
                <a:gd name="connsiteY33" fmla="*/ 1108129 h 2266661"/>
                <a:gd name="connsiteX34" fmla="*/ 3425990 w 7071966"/>
                <a:gd name="connsiteY34" fmla="*/ 1135251 h 2266661"/>
                <a:gd name="connsiteX35" fmla="*/ 3363997 w 7071966"/>
                <a:gd name="connsiteY35" fmla="*/ 1162373 h 2266661"/>
                <a:gd name="connsiteX36" fmla="*/ 3286505 w 7071966"/>
                <a:gd name="connsiteY36" fmla="*/ 1181746 h 2266661"/>
                <a:gd name="connsiteX37" fmla="*/ 3216763 w 7071966"/>
                <a:gd name="connsiteY37" fmla="*/ 1181746 h 2266661"/>
                <a:gd name="connsiteX38" fmla="*/ 3139271 w 7071966"/>
                <a:gd name="connsiteY38" fmla="*/ 1185620 h 2266661"/>
                <a:gd name="connsiteX39" fmla="*/ 3077278 w 7071966"/>
                <a:gd name="connsiteY39" fmla="*/ 1197244 h 2266661"/>
                <a:gd name="connsiteX40" fmla="*/ 2887424 w 7071966"/>
                <a:gd name="connsiteY40" fmla="*/ 1270861 h 2266661"/>
                <a:gd name="connsiteX41" fmla="*/ 2596830 w 7071966"/>
                <a:gd name="connsiteY41" fmla="*/ 1375475 h 2266661"/>
                <a:gd name="connsiteX42" fmla="*/ 2391478 w 7071966"/>
                <a:gd name="connsiteY42" fmla="*/ 1305732 h 2266661"/>
                <a:gd name="connsiteX43" fmla="*/ 2306237 w 7071966"/>
                <a:gd name="connsiteY43" fmla="*/ 1274736 h 2266661"/>
                <a:gd name="connsiteX44" fmla="*/ 2178376 w 7071966"/>
                <a:gd name="connsiteY44" fmla="*/ 1220492 h 2266661"/>
                <a:gd name="connsiteX45" fmla="*/ 2038891 w 7071966"/>
                <a:gd name="connsiteY45" fmla="*/ 1166247 h 2266661"/>
                <a:gd name="connsiteX46" fmla="*/ 1868410 w 7071966"/>
                <a:gd name="connsiteY46" fmla="*/ 1104254 h 2266661"/>
                <a:gd name="connsiteX47" fmla="*/ 1704869 w 7071966"/>
                <a:gd name="connsiteY47" fmla="*/ 1026358 h 2266661"/>
                <a:gd name="connsiteX48" fmla="*/ 1515824 w 7071966"/>
                <a:gd name="connsiteY48" fmla="*/ 968644 h 2266661"/>
                <a:gd name="connsiteX49" fmla="*/ 1364277 w 7071966"/>
                <a:gd name="connsiteY49" fmla="*/ 901193 h 2266661"/>
                <a:gd name="connsiteX50" fmla="*/ 1205251 w 7071966"/>
                <a:gd name="connsiteY50" fmla="*/ 845534 h 2266661"/>
                <a:gd name="connsiteX51" fmla="*/ 1089957 w 7071966"/>
                <a:gd name="connsiteY51" fmla="*/ 785899 h 2266661"/>
                <a:gd name="connsiteX52" fmla="*/ 994542 w 7071966"/>
                <a:gd name="connsiteY52" fmla="*/ 746142 h 2266661"/>
                <a:gd name="connsiteX53" fmla="*/ 799735 w 7071966"/>
                <a:gd name="connsiteY53" fmla="*/ 682532 h 2266661"/>
                <a:gd name="connsiteX54" fmla="*/ 644684 w 7071966"/>
                <a:gd name="connsiteY54" fmla="*/ 606995 h 2266661"/>
                <a:gd name="connsiteX55" fmla="*/ 529390 w 7071966"/>
                <a:gd name="connsiteY55" fmla="*/ 583141 h 2266661"/>
                <a:gd name="connsiteX56" fmla="*/ 410121 w 7071966"/>
                <a:gd name="connsiteY56" fmla="*/ 551335 h 2266661"/>
                <a:gd name="connsiteX57" fmla="*/ 326632 w 7071966"/>
                <a:gd name="connsiteY57" fmla="*/ 495676 h 2266661"/>
                <a:gd name="connsiteX58" fmla="*/ 183508 w 7071966"/>
                <a:gd name="connsiteY58" fmla="*/ 428090 h 2266661"/>
                <a:gd name="connsiteX59" fmla="*/ 6760 w 7071966"/>
                <a:gd name="connsiteY59" fmla="*/ 366973 h 2266661"/>
                <a:gd name="connsiteX60" fmla="*/ 2583 w 7071966"/>
                <a:gd name="connsiteY60" fmla="*/ 1289324 h 2266661"/>
                <a:gd name="connsiteX61" fmla="*/ 2597134 w 7071966"/>
                <a:gd name="connsiteY61" fmla="*/ 2266661 h 2266661"/>
                <a:gd name="connsiteX62" fmla="*/ 3418241 w 7071966"/>
                <a:gd name="connsiteY62" fmla="*/ 1956661 h 2266661"/>
                <a:gd name="connsiteX63" fmla="*/ 6641888 w 7071966"/>
                <a:gd name="connsiteY63" fmla="*/ 728420 h 2266661"/>
                <a:gd name="connsiteX64" fmla="*/ 6967352 w 7071966"/>
                <a:gd name="connsiteY64" fmla="*/ 596685 h 2266661"/>
                <a:gd name="connsiteX65" fmla="*/ 7071966 w 7071966"/>
                <a:gd name="connsiteY65" fmla="*/ 96864 h 2266661"/>
                <a:gd name="connsiteX66" fmla="*/ 7021597 w 7071966"/>
                <a:gd name="connsiteY66" fmla="*/ 96864 h 2266661"/>
                <a:gd name="connsiteX67" fmla="*/ 6882112 w 7071966"/>
                <a:gd name="connsiteY67" fmla="*/ 120112 h 2266661"/>
                <a:gd name="connsiteX68" fmla="*/ 6792997 w 7071966"/>
                <a:gd name="connsiteY68" fmla="*/ 154983 h 2266661"/>
                <a:gd name="connsiteX69" fmla="*/ 6653512 w 7071966"/>
                <a:gd name="connsiteY69" fmla="*/ 178231 h 2266661"/>
                <a:gd name="connsiteX70" fmla="*/ 6510152 w 7071966"/>
                <a:gd name="connsiteY70" fmla="*/ 182105 h 2266661"/>
                <a:gd name="connsiteX71" fmla="*/ 6533400 w 7071966"/>
                <a:gd name="connsiteY71" fmla="*/ 54244 h 2266661"/>
                <a:gd name="connsiteX72" fmla="*/ 6479156 w 7071966"/>
                <a:gd name="connsiteY72" fmla="*/ 54244 h 2266661"/>
                <a:gd name="connsiteX73" fmla="*/ 6277678 w 7071966"/>
                <a:gd name="connsiteY73" fmla="*/ 92990 h 2266661"/>
                <a:gd name="connsiteX74" fmla="*/ 6091698 w 7071966"/>
                <a:gd name="connsiteY74" fmla="*/ 154983 h 2266661"/>
                <a:gd name="connsiteX75" fmla="*/ 6033580 w 7071966"/>
                <a:gd name="connsiteY75" fmla="*/ 170481 h 2266661"/>
                <a:gd name="connsiteX76" fmla="*/ 6029705 w 7071966"/>
                <a:gd name="connsiteY76" fmla="*/ 3875 h 2266661"/>
                <a:gd name="connsiteX0" fmla="*/ 6029705 w 7071966"/>
                <a:gd name="connsiteY0" fmla="*/ 3875 h 2266661"/>
                <a:gd name="connsiteX1" fmla="*/ 5979336 w 7071966"/>
                <a:gd name="connsiteY1" fmla="*/ 0 h 2266661"/>
                <a:gd name="connsiteX2" fmla="*/ 5913569 w 7071966"/>
                <a:gd name="connsiteY2" fmla="*/ 35478 h 2266661"/>
                <a:gd name="connsiteX3" fmla="*/ 5871555 w 7071966"/>
                <a:gd name="connsiteY3" fmla="*/ 43125 h 2266661"/>
                <a:gd name="connsiteX4" fmla="*/ 5814750 w 7071966"/>
                <a:gd name="connsiteY4" fmla="*/ 74627 h 2266661"/>
                <a:gd name="connsiteX5" fmla="*/ 5736552 w 7071966"/>
                <a:gd name="connsiteY5" fmla="*/ 86656 h 2266661"/>
                <a:gd name="connsiteX6" fmla="*/ 5677523 w 7071966"/>
                <a:gd name="connsiteY6" fmla="*/ 90126 h 2266661"/>
                <a:gd name="connsiteX7" fmla="*/ 5616338 w 7071966"/>
                <a:gd name="connsiteY7" fmla="*/ 109195 h 2266661"/>
                <a:gd name="connsiteX8" fmla="*/ 5541912 w 7071966"/>
                <a:gd name="connsiteY8" fmla="*/ 141000 h 2266661"/>
                <a:gd name="connsiteX9" fmla="*/ 5499596 w 7071966"/>
                <a:gd name="connsiteY9" fmla="*/ 156701 h 2266661"/>
                <a:gd name="connsiteX10" fmla="*/ 5450035 w 7071966"/>
                <a:gd name="connsiteY10" fmla="*/ 155892 h 2266661"/>
                <a:gd name="connsiteX11" fmla="*/ 5379989 w 7071966"/>
                <a:gd name="connsiteY11" fmla="*/ 199625 h 2266661"/>
                <a:gd name="connsiteX12" fmla="*/ 5344915 w 7071966"/>
                <a:gd name="connsiteY12" fmla="*/ 215528 h 2266661"/>
                <a:gd name="connsiteX13" fmla="*/ 5271299 w 7071966"/>
                <a:gd name="connsiteY13" fmla="*/ 250500 h 2266661"/>
                <a:gd name="connsiteX14" fmla="*/ 5201556 w 7071966"/>
                <a:gd name="connsiteY14" fmla="*/ 273242 h 2266661"/>
                <a:gd name="connsiteX15" fmla="*/ 5147313 w 7071966"/>
                <a:gd name="connsiteY15" fmla="*/ 288639 h 2266661"/>
                <a:gd name="connsiteX16" fmla="*/ 5089463 w 7071966"/>
                <a:gd name="connsiteY16" fmla="*/ 304845 h 2266661"/>
                <a:gd name="connsiteX17" fmla="*/ 5039127 w 7071966"/>
                <a:gd name="connsiteY17" fmla="*/ 339716 h 2266661"/>
                <a:gd name="connsiteX18" fmla="*/ 4956345 w 7071966"/>
                <a:gd name="connsiteY18" fmla="*/ 358583 h 2266661"/>
                <a:gd name="connsiteX19" fmla="*/ 4910559 w 7071966"/>
                <a:gd name="connsiteY19" fmla="*/ 379910 h 2266661"/>
                <a:gd name="connsiteX20" fmla="*/ 4871207 w 7071966"/>
                <a:gd name="connsiteY20" fmla="*/ 430078 h 2266661"/>
                <a:gd name="connsiteX21" fmla="*/ 4778217 w 7071966"/>
                <a:gd name="connsiteY21" fmla="*/ 550190 h 2266661"/>
                <a:gd name="connsiteX22" fmla="*/ 4720098 w 7071966"/>
                <a:gd name="connsiteY22" fmla="*/ 585061 h 2266661"/>
                <a:gd name="connsiteX23" fmla="*/ 4619359 w 7071966"/>
                <a:gd name="connsiteY23" fmla="*/ 631556 h 2266661"/>
                <a:gd name="connsiteX24" fmla="*/ 4518620 w 7071966"/>
                <a:gd name="connsiteY24" fmla="*/ 670302 h 2266661"/>
                <a:gd name="connsiteX25" fmla="*/ 4305519 w 7071966"/>
                <a:gd name="connsiteY25" fmla="*/ 755542 h 2266661"/>
                <a:gd name="connsiteX26" fmla="*/ 4189281 w 7071966"/>
                <a:gd name="connsiteY26" fmla="*/ 790414 h 2266661"/>
                <a:gd name="connsiteX27" fmla="*/ 4026549 w 7071966"/>
                <a:gd name="connsiteY27" fmla="*/ 833034 h 2266661"/>
                <a:gd name="connsiteX28" fmla="*/ 3898688 w 7071966"/>
                <a:gd name="connsiteY28" fmla="*/ 867905 h 2266661"/>
                <a:gd name="connsiteX29" fmla="*/ 3747580 w 7071966"/>
                <a:gd name="connsiteY29" fmla="*/ 918275 h 2266661"/>
                <a:gd name="connsiteX30" fmla="*/ 3619719 w 7071966"/>
                <a:gd name="connsiteY30" fmla="*/ 976393 h 2266661"/>
                <a:gd name="connsiteX31" fmla="*/ 3546102 w 7071966"/>
                <a:gd name="connsiteY31" fmla="*/ 1011264 h 2266661"/>
                <a:gd name="connsiteX32" fmla="*/ 3480234 w 7071966"/>
                <a:gd name="connsiteY32" fmla="*/ 1081007 h 2266661"/>
                <a:gd name="connsiteX33" fmla="*/ 3460861 w 7071966"/>
                <a:gd name="connsiteY33" fmla="*/ 1108129 h 2266661"/>
                <a:gd name="connsiteX34" fmla="*/ 3425990 w 7071966"/>
                <a:gd name="connsiteY34" fmla="*/ 1135251 h 2266661"/>
                <a:gd name="connsiteX35" fmla="*/ 3363997 w 7071966"/>
                <a:gd name="connsiteY35" fmla="*/ 1162373 h 2266661"/>
                <a:gd name="connsiteX36" fmla="*/ 3286505 w 7071966"/>
                <a:gd name="connsiteY36" fmla="*/ 1181746 h 2266661"/>
                <a:gd name="connsiteX37" fmla="*/ 3216763 w 7071966"/>
                <a:gd name="connsiteY37" fmla="*/ 1181746 h 2266661"/>
                <a:gd name="connsiteX38" fmla="*/ 3139271 w 7071966"/>
                <a:gd name="connsiteY38" fmla="*/ 1185620 h 2266661"/>
                <a:gd name="connsiteX39" fmla="*/ 3077278 w 7071966"/>
                <a:gd name="connsiteY39" fmla="*/ 1197244 h 2266661"/>
                <a:gd name="connsiteX40" fmla="*/ 2887424 w 7071966"/>
                <a:gd name="connsiteY40" fmla="*/ 1270861 h 2266661"/>
                <a:gd name="connsiteX41" fmla="*/ 2596830 w 7071966"/>
                <a:gd name="connsiteY41" fmla="*/ 1375475 h 2266661"/>
                <a:gd name="connsiteX42" fmla="*/ 2391478 w 7071966"/>
                <a:gd name="connsiteY42" fmla="*/ 1305732 h 2266661"/>
                <a:gd name="connsiteX43" fmla="*/ 2306237 w 7071966"/>
                <a:gd name="connsiteY43" fmla="*/ 1274736 h 2266661"/>
                <a:gd name="connsiteX44" fmla="*/ 2178376 w 7071966"/>
                <a:gd name="connsiteY44" fmla="*/ 1220492 h 2266661"/>
                <a:gd name="connsiteX45" fmla="*/ 2038891 w 7071966"/>
                <a:gd name="connsiteY45" fmla="*/ 1166247 h 2266661"/>
                <a:gd name="connsiteX46" fmla="*/ 1884313 w 7071966"/>
                <a:gd name="connsiteY46" fmla="*/ 1104254 h 2266661"/>
                <a:gd name="connsiteX47" fmla="*/ 1704869 w 7071966"/>
                <a:gd name="connsiteY47" fmla="*/ 1026358 h 2266661"/>
                <a:gd name="connsiteX48" fmla="*/ 1515824 w 7071966"/>
                <a:gd name="connsiteY48" fmla="*/ 968644 h 2266661"/>
                <a:gd name="connsiteX49" fmla="*/ 1364277 w 7071966"/>
                <a:gd name="connsiteY49" fmla="*/ 901193 h 2266661"/>
                <a:gd name="connsiteX50" fmla="*/ 1205251 w 7071966"/>
                <a:gd name="connsiteY50" fmla="*/ 845534 h 2266661"/>
                <a:gd name="connsiteX51" fmla="*/ 1089957 w 7071966"/>
                <a:gd name="connsiteY51" fmla="*/ 785899 h 2266661"/>
                <a:gd name="connsiteX52" fmla="*/ 994542 w 7071966"/>
                <a:gd name="connsiteY52" fmla="*/ 746142 h 2266661"/>
                <a:gd name="connsiteX53" fmla="*/ 799735 w 7071966"/>
                <a:gd name="connsiteY53" fmla="*/ 682532 h 2266661"/>
                <a:gd name="connsiteX54" fmla="*/ 644684 w 7071966"/>
                <a:gd name="connsiteY54" fmla="*/ 606995 h 2266661"/>
                <a:gd name="connsiteX55" fmla="*/ 529390 w 7071966"/>
                <a:gd name="connsiteY55" fmla="*/ 583141 h 2266661"/>
                <a:gd name="connsiteX56" fmla="*/ 410121 w 7071966"/>
                <a:gd name="connsiteY56" fmla="*/ 551335 h 2266661"/>
                <a:gd name="connsiteX57" fmla="*/ 326632 w 7071966"/>
                <a:gd name="connsiteY57" fmla="*/ 495676 h 2266661"/>
                <a:gd name="connsiteX58" fmla="*/ 183508 w 7071966"/>
                <a:gd name="connsiteY58" fmla="*/ 428090 h 2266661"/>
                <a:gd name="connsiteX59" fmla="*/ 6760 w 7071966"/>
                <a:gd name="connsiteY59" fmla="*/ 366973 h 2266661"/>
                <a:gd name="connsiteX60" fmla="*/ 2583 w 7071966"/>
                <a:gd name="connsiteY60" fmla="*/ 1289324 h 2266661"/>
                <a:gd name="connsiteX61" fmla="*/ 2597134 w 7071966"/>
                <a:gd name="connsiteY61" fmla="*/ 2266661 h 2266661"/>
                <a:gd name="connsiteX62" fmla="*/ 3418241 w 7071966"/>
                <a:gd name="connsiteY62" fmla="*/ 1956661 h 2266661"/>
                <a:gd name="connsiteX63" fmla="*/ 6641888 w 7071966"/>
                <a:gd name="connsiteY63" fmla="*/ 728420 h 2266661"/>
                <a:gd name="connsiteX64" fmla="*/ 6967352 w 7071966"/>
                <a:gd name="connsiteY64" fmla="*/ 596685 h 2266661"/>
                <a:gd name="connsiteX65" fmla="*/ 7071966 w 7071966"/>
                <a:gd name="connsiteY65" fmla="*/ 96864 h 2266661"/>
                <a:gd name="connsiteX66" fmla="*/ 7021597 w 7071966"/>
                <a:gd name="connsiteY66" fmla="*/ 96864 h 2266661"/>
                <a:gd name="connsiteX67" fmla="*/ 6882112 w 7071966"/>
                <a:gd name="connsiteY67" fmla="*/ 120112 h 2266661"/>
                <a:gd name="connsiteX68" fmla="*/ 6792997 w 7071966"/>
                <a:gd name="connsiteY68" fmla="*/ 154983 h 2266661"/>
                <a:gd name="connsiteX69" fmla="*/ 6653512 w 7071966"/>
                <a:gd name="connsiteY69" fmla="*/ 178231 h 2266661"/>
                <a:gd name="connsiteX70" fmla="*/ 6510152 w 7071966"/>
                <a:gd name="connsiteY70" fmla="*/ 182105 h 2266661"/>
                <a:gd name="connsiteX71" fmla="*/ 6533400 w 7071966"/>
                <a:gd name="connsiteY71" fmla="*/ 54244 h 2266661"/>
                <a:gd name="connsiteX72" fmla="*/ 6479156 w 7071966"/>
                <a:gd name="connsiteY72" fmla="*/ 54244 h 2266661"/>
                <a:gd name="connsiteX73" fmla="*/ 6277678 w 7071966"/>
                <a:gd name="connsiteY73" fmla="*/ 92990 h 2266661"/>
                <a:gd name="connsiteX74" fmla="*/ 6091698 w 7071966"/>
                <a:gd name="connsiteY74" fmla="*/ 154983 h 2266661"/>
                <a:gd name="connsiteX75" fmla="*/ 6033580 w 7071966"/>
                <a:gd name="connsiteY75" fmla="*/ 170481 h 2266661"/>
                <a:gd name="connsiteX76" fmla="*/ 6029705 w 7071966"/>
                <a:gd name="connsiteY76" fmla="*/ 3875 h 2266661"/>
                <a:gd name="connsiteX0" fmla="*/ 6029705 w 7071966"/>
                <a:gd name="connsiteY0" fmla="*/ 3875 h 2266661"/>
                <a:gd name="connsiteX1" fmla="*/ 5979336 w 7071966"/>
                <a:gd name="connsiteY1" fmla="*/ 0 h 2266661"/>
                <a:gd name="connsiteX2" fmla="*/ 5913569 w 7071966"/>
                <a:gd name="connsiteY2" fmla="*/ 35478 h 2266661"/>
                <a:gd name="connsiteX3" fmla="*/ 5871555 w 7071966"/>
                <a:gd name="connsiteY3" fmla="*/ 43125 h 2266661"/>
                <a:gd name="connsiteX4" fmla="*/ 5814750 w 7071966"/>
                <a:gd name="connsiteY4" fmla="*/ 74627 h 2266661"/>
                <a:gd name="connsiteX5" fmla="*/ 5736552 w 7071966"/>
                <a:gd name="connsiteY5" fmla="*/ 86656 h 2266661"/>
                <a:gd name="connsiteX6" fmla="*/ 5677523 w 7071966"/>
                <a:gd name="connsiteY6" fmla="*/ 90126 h 2266661"/>
                <a:gd name="connsiteX7" fmla="*/ 5616338 w 7071966"/>
                <a:gd name="connsiteY7" fmla="*/ 109195 h 2266661"/>
                <a:gd name="connsiteX8" fmla="*/ 5541912 w 7071966"/>
                <a:gd name="connsiteY8" fmla="*/ 141000 h 2266661"/>
                <a:gd name="connsiteX9" fmla="*/ 5499596 w 7071966"/>
                <a:gd name="connsiteY9" fmla="*/ 156701 h 2266661"/>
                <a:gd name="connsiteX10" fmla="*/ 5450035 w 7071966"/>
                <a:gd name="connsiteY10" fmla="*/ 155892 h 2266661"/>
                <a:gd name="connsiteX11" fmla="*/ 5379989 w 7071966"/>
                <a:gd name="connsiteY11" fmla="*/ 199625 h 2266661"/>
                <a:gd name="connsiteX12" fmla="*/ 5344915 w 7071966"/>
                <a:gd name="connsiteY12" fmla="*/ 215528 h 2266661"/>
                <a:gd name="connsiteX13" fmla="*/ 5271299 w 7071966"/>
                <a:gd name="connsiteY13" fmla="*/ 250500 h 2266661"/>
                <a:gd name="connsiteX14" fmla="*/ 5201556 w 7071966"/>
                <a:gd name="connsiteY14" fmla="*/ 273242 h 2266661"/>
                <a:gd name="connsiteX15" fmla="*/ 5147313 w 7071966"/>
                <a:gd name="connsiteY15" fmla="*/ 288639 h 2266661"/>
                <a:gd name="connsiteX16" fmla="*/ 5089463 w 7071966"/>
                <a:gd name="connsiteY16" fmla="*/ 304845 h 2266661"/>
                <a:gd name="connsiteX17" fmla="*/ 5039127 w 7071966"/>
                <a:gd name="connsiteY17" fmla="*/ 339716 h 2266661"/>
                <a:gd name="connsiteX18" fmla="*/ 4956345 w 7071966"/>
                <a:gd name="connsiteY18" fmla="*/ 358583 h 2266661"/>
                <a:gd name="connsiteX19" fmla="*/ 4910559 w 7071966"/>
                <a:gd name="connsiteY19" fmla="*/ 379910 h 2266661"/>
                <a:gd name="connsiteX20" fmla="*/ 4861009 w 7071966"/>
                <a:gd name="connsiteY20" fmla="*/ 484466 h 2266661"/>
                <a:gd name="connsiteX21" fmla="*/ 4778217 w 7071966"/>
                <a:gd name="connsiteY21" fmla="*/ 550190 h 2266661"/>
                <a:gd name="connsiteX22" fmla="*/ 4720098 w 7071966"/>
                <a:gd name="connsiteY22" fmla="*/ 585061 h 2266661"/>
                <a:gd name="connsiteX23" fmla="*/ 4619359 w 7071966"/>
                <a:gd name="connsiteY23" fmla="*/ 631556 h 2266661"/>
                <a:gd name="connsiteX24" fmla="*/ 4518620 w 7071966"/>
                <a:gd name="connsiteY24" fmla="*/ 670302 h 2266661"/>
                <a:gd name="connsiteX25" fmla="*/ 4305519 w 7071966"/>
                <a:gd name="connsiteY25" fmla="*/ 755542 h 2266661"/>
                <a:gd name="connsiteX26" fmla="*/ 4189281 w 7071966"/>
                <a:gd name="connsiteY26" fmla="*/ 790414 h 2266661"/>
                <a:gd name="connsiteX27" fmla="*/ 4026549 w 7071966"/>
                <a:gd name="connsiteY27" fmla="*/ 833034 h 2266661"/>
                <a:gd name="connsiteX28" fmla="*/ 3898688 w 7071966"/>
                <a:gd name="connsiteY28" fmla="*/ 867905 h 2266661"/>
                <a:gd name="connsiteX29" fmla="*/ 3747580 w 7071966"/>
                <a:gd name="connsiteY29" fmla="*/ 918275 h 2266661"/>
                <a:gd name="connsiteX30" fmla="*/ 3619719 w 7071966"/>
                <a:gd name="connsiteY30" fmla="*/ 976393 h 2266661"/>
                <a:gd name="connsiteX31" fmla="*/ 3546102 w 7071966"/>
                <a:gd name="connsiteY31" fmla="*/ 1011264 h 2266661"/>
                <a:gd name="connsiteX32" fmla="*/ 3480234 w 7071966"/>
                <a:gd name="connsiteY32" fmla="*/ 1081007 h 2266661"/>
                <a:gd name="connsiteX33" fmla="*/ 3460861 w 7071966"/>
                <a:gd name="connsiteY33" fmla="*/ 1108129 h 2266661"/>
                <a:gd name="connsiteX34" fmla="*/ 3425990 w 7071966"/>
                <a:gd name="connsiteY34" fmla="*/ 1135251 h 2266661"/>
                <a:gd name="connsiteX35" fmla="*/ 3363997 w 7071966"/>
                <a:gd name="connsiteY35" fmla="*/ 1162373 h 2266661"/>
                <a:gd name="connsiteX36" fmla="*/ 3286505 w 7071966"/>
                <a:gd name="connsiteY36" fmla="*/ 1181746 h 2266661"/>
                <a:gd name="connsiteX37" fmla="*/ 3216763 w 7071966"/>
                <a:gd name="connsiteY37" fmla="*/ 1181746 h 2266661"/>
                <a:gd name="connsiteX38" fmla="*/ 3139271 w 7071966"/>
                <a:gd name="connsiteY38" fmla="*/ 1185620 h 2266661"/>
                <a:gd name="connsiteX39" fmla="*/ 3077278 w 7071966"/>
                <a:gd name="connsiteY39" fmla="*/ 1197244 h 2266661"/>
                <a:gd name="connsiteX40" fmla="*/ 2887424 w 7071966"/>
                <a:gd name="connsiteY40" fmla="*/ 1270861 h 2266661"/>
                <a:gd name="connsiteX41" fmla="*/ 2596830 w 7071966"/>
                <a:gd name="connsiteY41" fmla="*/ 1375475 h 2266661"/>
                <a:gd name="connsiteX42" fmla="*/ 2391478 w 7071966"/>
                <a:gd name="connsiteY42" fmla="*/ 1305732 h 2266661"/>
                <a:gd name="connsiteX43" fmla="*/ 2306237 w 7071966"/>
                <a:gd name="connsiteY43" fmla="*/ 1274736 h 2266661"/>
                <a:gd name="connsiteX44" fmla="*/ 2178376 w 7071966"/>
                <a:gd name="connsiteY44" fmla="*/ 1220492 h 2266661"/>
                <a:gd name="connsiteX45" fmla="*/ 2038891 w 7071966"/>
                <a:gd name="connsiteY45" fmla="*/ 1166247 h 2266661"/>
                <a:gd name="connsiteX46" fmla="*/ 1884313 w 7071966"/>
                <a:gd name="connsiteY46" fmla="*/ 1104254 h 2266661"/>
                <a:gd name="connsiteX47" fmla="*/ 1704869 w 7071966"/>
                <a:gd name="connsiteY47" fmla="*/ 1026358 h 2266661"/>
                <a:gd name="connsiteX48" fmla="*/ 1515824 w 7071966"/>
                <a:gd name="connsiteY48" fmla="*/ 968644 h 2266661"/>
                <a:gd name="connsiteX49" fmla="*/ 1364277 w 7071966"/>
                <a:gd name="connsiteY49" fmla="*/ 901193 h 2266661"/>
                <a:gd name="connsiteX50" fmla="*/ 1205251 w 7071966"/>
                <a:gd name="connsiteY50" fmla="*/ 845534 h 2266661"/>
                <a:gd name="connsiteX51" fmla="*/ 1089957 w 7071966"/>
                <a:gd name="connsiteY51" fmla="*/ 785899 h 2266661"/>
                <a:gd name="connsiteX52" fmla="*/ 994542 w 7071966"/>
                <a:gd name="connsiteY52" fmla="*/ 746142 h 2266661"/>
                <a:gd name="connsiteX53" fmla="*/ 799735 w 7071966"/>
                <a:gd name="connsiteY53" fmla="*/ 682532 h 2266661"/>
                <a:gd name="connsiteX54" fmla="*/ 644684 w 7071966"/>
                <a:gd name="connsiteY54" fmla="*/ 606995 h 2266661"/>
                <a:gd name="connsiteX55" fmla="*/ 529390 w 7071966"/>
                <a:gd name="connsiteY55" fmla="*/ 583141 h 2266661"/>
                <a:gd name="connsiteX56" fmla="*/ 410121 w 7071966"/>
                <a:gd name="connsiteY56" fmla="*/ 551335 h 2266661"/>
                <a:gd name="connsiteX57" fmla="*/ 326632 w 7071966"/>
                <a:gd name="connsiteY57" fmla="*/ 495676 h 2266661"/>
                <a:gd name="connsiteX58" fmla="*/ 183508 w 7071966"/>
                <a:gd name="connsiteY58" fmla="*/ 428090 h 2266661"/>
                <a:gd name="connsiteX59" fmla="*/ 6760 w 7071966"/>
                <a:gd name="connsiteY59" fmla="*/ 366973 h 2266661"/>
                <a:gd name="connsiteX60" fmla="*/ 2583 w 7071966"/>
                <a:gd name="connsiteY60" fmla="*/ 1289324 h 2266661"/>
                <a:gd name="connsiteX61" fmla="*/ 2597134 w 7071966"/>
                <a:gd name="connsiteY61" fmla="*/ 2266661 h 2266661"/>
                <a:gd name="connsiteX62" fmla="*/ 3418241 w 7071966"/>
                <a:gd name="connsiteY62" fmla="*/ 1956661 h 2266661"/>
                <a:gd name="connsiteX63" fmla="*/ 6641888 w 7071966"/>
                <a:gd name="connsiteY63" fmla="*/ 728420 h 2266661"/>
                <a:gd name="connsiteX64" fmla="*/ 6967352 w 7071966"/>
                <a:gd name="connsiteY64" fmla="*/ 596685 h 2266661"/>
                <a:gd name="connsiteX65" fmla="*/ 7071966 w 7071966"/>
                <a:gd name="connsiteY65" fmla="*/ 96864 h 2266661"/>
                <a:gd name="connsiteX66" fmla="*/ 7021597 w 7071966"/>
                <a:gd name="connsiteY66" fmla="*/ 96864 h 2266661"/>
                <a:gd name="connsiteX67" fmla="*/ 6882112 w 7071966"/>
                <a:gd name="connsiteY67" fmla="*/ 120112 h 2266661"/>
                <a:gd name="connsiteX68" fmla="*/ 6792997 w 7071966"/>
                <a:gd name="connsiteY68" fmla="*/ 154983 h 2266661"/>
                <a:gd name="connsiteX69" fmla="*/ 6653512 w 7071966"/>
                <a:gd name="connsiteY69" fmla="*/ 178231 h 2266661"/>
                <a:gd name="connsiteX70" fmla="*/ 6510152 w 7071966"/>
                <a:gd name="connsiteY70" fmla="*/ 182105 h 2266661"/>
                <a:gd name="connsiteX71" fmla="*/ 6533400 w 7071966"/>
                <a:gd name="connsiteY71" fmla="*/ 54244 h 2266661"/>
                <a:gd name="connsiteX72" fmla="*/ 6479156 w 7071966"/>
                <a:gd name="connsiteY72" fmla="*/ 54244 h 2266661"/>
                <a:gd name="connsiteX73" fmla="*/ 6277678 w 7071966"/>
                <a:gd name="connsiteY73" fmla="*/ 92990 h 2266661"/>
                <a:gd name="connsiteX74" fmla="*/ 6091698 w 7071966"/>
                <a:gd name="connsiteY74" fmla="*/ 154983 h 2266661"/>
                <a:gd name="connsiteX75" fmla="*/ 6033580 w 7071966"/>
                <a:gd name="connsiteY75" fmla="*/ 170481 h 2266661"/>
                <a:gd name="connsiteX76" fmla="*/ 6029705 w 7071966"/>
                <a:gd name="connsiteY76" fmla="*/ 3875 h 2266661"/>
                <a:gd name="connsiteX0" fmla="*/ 6029705 w 7071966"/>
                <a:gd name="connsiteY0" fmla="*/ 3875 h 2266661"/>
                <a:gd name="connsiteX1" fmla="*/ 5979336 w 7071966"/>
                <a:gd name="connsiteY1" fmla="*/ 0 h 2266661"/>
                <a:gd name="connsiteX2" fmla="*/ 5913569 w 7071966"/>
                <a:gd name="connsiteY2" fmla="*/ 35478 h 2266661"/>
                <a:gd name="connsiteX3" fmla="*/ 5871555 w 7071966"/>
                <a:gd name="connsiteY3" fmla="*/ 43125 h 2266661"/>
                <a:gd name="connsiteX4" fmla="*/ 5814750 w 7071966"/>
                <a:gd name="connsiteY4" fmla="*/ 74627 h 2266661"/>
                <a:gd name="connsiteX5" fmla="*/ 5736552 w 7071966"/>
                <a:gd name="connsiteY5" fmla="*/ 86656 h 2266661"/>
                <a:gd name="connsiteX6" fmla="*/ 5677523 w 7071966"/>
                <a:gd name="connsiteY6" fmla="*/ 90126 h 2266661"/>
                <a:gd name="connsiteX7" fmla="*/ 5616338 w 7071966"/>
                <a:gd name="connsiteY7" fmla="*/ 109195 h 2266661"/>
                <a:gd name="connsiteX8" fmla="*/ 5541912 w 7071966"/>
                <a:gd name="connsiteY8" fmla="*/ 141000 h 2266661"/>
                <a:gd name="connsiteX9" fmla="*/ 5499596 w 7071966"/>
                <a:gd name="connsiteY9" fmla="*/ 156701 h 2266661"/>
                <a:gd name="connsiteX10" fmla="*/ 5450035 w 7071966"/>
                <a:gd name="connsiteY10" fmla="*/ 155892 h 2266661"/>
                <a:gd name="connsiteX11" fmla="*/ 5379989 w 7071966"/>
                <a:gd name="connsiteY11" fmla="*/ 199625 h 2266661"/>
                <a:gd name="connsiteX12" fmla="*/ 5344915 w 7071966"/>
                <a:gd name="connsiteY12" fmla="*/ 215528 h 2266661"/>
                <a:gd name="connsiteX13" fmla="*/ 5271299 w 7071966"/>
                <a:gd name="connsiteY13" fmla="*/ 250500 h 2266661"/>
                <a:gd name="connsiteX14" fmla="*/ 5201556 w 7071966"/>
                <a:gd name="connsiteY14" fmla="*/ 273242 h 2266661"/>
                <a:gd name="connsiteX15" fmla="*/ 5147313 w 7071966"/>
                <a:gd name="connsiteY15" fmla="*/ 288639 h 2266661"/>
                <a:gd name="connsiteX16" fmla="*/ 5089463 w 7071966"/>
                <a:gd name="connsiteY16" fmla="*/ 304845 h 2266661"/>
                <a:gd name="connsiteX17" fmla="*/ 5039127 w 7071966"/>
                <a:gd name="connsiteY17" fmla="*/ 339716 h 2266661"/>
                <a:gd name="connsiteX18" fmla="*/ 4956345 w 7071966"/>
                <a:gd name="connsiteY18" fmla="*/ 358583 h 2266661"/>
                <a:gd name="connsiteX19" fmla="*/ 4910559 w 7071966"/>
                <a:gd name="connsiteY19" fmla="*/ 379910 h 2266661"/>
                <a:gd name="connsiteX20" fmla="*/ 4861009 w 7071966"/>
                <a:gd name="connsiteY20" fmla="*/ 484466 h 2266661"/>
                <a:gd name="connsiteX21" fmla="*/ 4778217 w 7071966"/>
                <a:gd name="connsiteY21" fmla="*/ 550190 h 2266661"/>
                <a:gd name="connsiteX22" fmla="*/ 4720098 w 7071966"/>
                <a:gd name="connsiteY22" fmla="*/ 585061 h 2266661"/>
                <a:gd name="connsiteX23" fmla="*/ 4619359 w 7071966"/>
                <a:gd name="connsiteY23" fmla="*/ 631556 h 2266661"/>
                <a:gd name="connsiteX24" fmla="*/ 4518620 w 7071966"/>
                <a:gd name="connsiteY24" fmla="*/ 670302 h 2266661"/>
                <a:gd name="connsiteX25" fmla="*/ 4305519 w 7071966"/>
                <a:gd name="connsiteY25" fmla="*/ 755542 h 2266661"/>
                <a:gd name="connsiteX26" fmla="*/ 4189281 w 7071966"/>
                <a:gd name="connsiteY26" fmla="*/ 790414 h 2266661"/>
                <a:gd name="connsiteX27" fmla="*/ 4026549 w 7071966"/>
                <a:gd name="connsiteY27" fmla="*/ 833034 h 2266661"/>
                <a:gd name="connsiteX28" fmla="*/ 3898688 w 7071966"/>
                <a:gd name="connsiteY28" fmla="*/ 867905 h 2266661"/>
                <a:gd name="connsiteX29" fmla="*/ 3747580 w 7071966"/>
                <a:gd name="connsiteY29" fmla="*/ 918275 h 2266661"/>
                <a:gd name="connsiteX30" fmla="*/ 3619719 w 7071966"/>
                <a:gd name="connsiteY30" fmla="*/ 976393 h 2266661"/>
                <a:gd name="connsiteX31" fmla="*/ 3546102 w 7071966"/>
                <a:gd name="connsiteY31" fmla="*/ 1011264 h 2266661"/>
                <a:gd name="connsiteX32" fmla="*/ 3480234 w 7071966"/>
                <a:gd name="connsiteY32" fmla="*/ 1081007 h 2266661"/>
                <a:gd name="connsiteX33" fmla="*/ 3460861 w 7071966"/>
                <a:gd name="connsiteY33" fmla="*/ 1108129 h 2266661"/>
                <a:gd name="connsiteX34" fmla="*/ 3425990 w 7071966"/>
                <a:gd name="connsiteY34" fmla="*/ 1135251 h 2266661"/>
                <a:gd name="connsiteX35" fmla="*/ 3363997 w 7071966"/>
                <a:gd name="connsiteY35" fmla="*/ 1162373 h 2266661"/>
                <a:gd name="connsiteX36" fmla="*/ 3286505 w 7071966"/>
                <a:gd name="connsiteY36" fmla="*/ 1181746 h 2266661"/>
                <a:gd name="connsiteX37" fmla="*/ 3216763 w 7071966"/>
                <a:gd name="connsiteY37" fmla="*/ 1181746 h 2266661"/>
                <a:gd name="connsiteX38" fmla="*/ 3139271 w 7071966"/>
                <a:gd name="connsiteY38" fmla="*/ 1185620 h 2266661"/>
                <a:gd name="connsiteX39" fmla="*/ 3077278 w 7071966"/>
                <a:gd name="connsiteY39" fmla="*/ 1197244 h 2266661"/>
                <a:gd name="connsiteX40" fmla="*/ 2887424 w 7071966"/>
                <a:gd name="connsiteY40" fmla="*/ 1270861 h 2266661"/>
                <a:gd name="connsiteX41" fmla="*/ 2596830 w 7071966"/>
                <a:gd name="connsiteY41" fmla="*/ 1375475 h 2266661"/>
                <a:gd name="connsiteX42" fmla="*/ 2391478 w 7071966"/>
                <a:gd name="connsiteY42" fmla="*/ 1305732 h 2266661"/>
                <a:gd name="connsiteX43" fmla="*/ 2306237 w 7071966"/>
                <a:gd name="connsiteY43" fmla="*/ 1274736 h 2266661"/>
                <a:gd name="connsiteX44" fmla="*/ 2178376 w 7071966"/>
                <a:gd name="connsiteY44" fmla="*/ 1220492 h 2266661"/>
                <a:gd name="connsiteX45" fmla="*/ 2038891 w 7071966"/>
                <a:gd name="connsiteY45" fmla="*/ 1166247 h 2266661"/>
                <a:gd name="connsiteX46" fmla="*/ 1884313 w 7071966"/>
                <a:gd name="connsiteY46" fmla="*/ 1104254 h 2266661"/>
                <a:gd name="connsiteX47" fmla="*/ 1704869 w 7071966"/>
                <a:gd name="connsiteY47" fmla="*/ 1026358 h 2266661"/>
                <a:gd name="connsiteX48" fmla="*/ 1515824 w 7071966"/>
                <a:gd name="connsiteY48" fmla="*/ 968644 h 2266661"/>
                <a:gd name="connsiteX49" fmla="*/ 1364277 w 7071966"/>
                <a:gd name="connsiteY49" fmla="*/ 901193 h 2266661"/>
                <a:gd name="connsiteX50" fmla="*/ 1205251 w 7071966"/>
                <a:gd name="connsiteY50" fmla="*/ 845534 h 2266661"/>
                <a:gd name="connsiteX51" fmla="*/ 1089957 w 7071966"/>
                <a:gd name="connsiteY51" fmla="*/ 785899 h 2266661"/>
                <a:gd name="connsiteX52" fmla="*/ 994542 w 7071966"/>
                <a:gd name="connsiteY52" fmla="*/ 746142 h 2266661"/>
                <a:gd name="connsiteX53" fmla="*/ 799735 w 7071966"/>
                <a:gd name="connsiteY53" fmla="*/ 682532 h 2266661"/>
                <a:gd name="connsiteX54" fmla="*/ 644684 w 7071966"/>
                <a:gd name="connsiteY54" fmla="*/ 606995 h 2266661"/>
                <a:gd name="connsiteX55" fmla="*/ 529390 w 7071966"/>
                <a:gd name="connsiteY55" fmla="*/ 583141 h 2266661"/>
                <a:gd name="connsiteX56" fmla="*/ 410121 w 7071966"/>
                <a:gd name="connsiteY56" fmla="*/ 551335 h 2266661"/>
                <a:gd name="connsiteX57" fmla="*/ 326632 w 7071966"/>
                <a:gd name="connsiteY57" fmla="*/ 495676 h 2266661"/>
                <a:gd name="connsiteX58" fmla="*/ 183508 w 7071966"/>
                <a:gd name="connsiteY58" fmla="*/ 428090 h 2266661"/>
                <a:gd name="connsiteX59" fmla="*/ 6760 w 7071966"/>
                <a:gd name="connsiteY59" fmla="*/ 366973 h 2266661"/>
                <a:gd name="connsiteX60" fmla="*/ 2583 w 7071966"/>
                <a:gd name="connsiteY60" fmla="*/ 1289324 h 2266661"/>
                <a:gd name="connsiteX61" fmla="*/ 2597134 w 7071966"/>
                <a:gd name="connsiteY61" fmla="*/ 2266661 h 2266661"/>
                <a:gd name="connsiteX62" fmla="*/ 3418241 w 7071966"/>
                <a:gd name="connsiteY62" fmla="*/ 1956661 h 2266661"/>
                <a:gd name="connsiteX63" fmla="*/ 6641888 w 7071966"/>
                <a:gd name="connsiteY63" fmla="*/ 728420 h 2266661"/>
                <a:gd name="connsiteX64" fmla="*/ 6967352 w 7071966"/>
                <a:gd name="connsiteY64" fmla="*/ 596685 h 2266661"/>
                <a:gd name="connsiteX65" fmla="*/ 7071966 w 7071966"/>
                <a:gd name="connsiteY65" fmla="*/ 96864 h 2266661"/>
                <a:gd name="connsiteX66" fmla="*/ 7021597 w 7071966"/>
                <a:gd name="connsiteY66" fmla="*/ 96864 h 2266661"/>
                <a:gd name="connsiteX67" fmla="*/ 6882112 w 7071966"/>
                <a:gd name="connsiteY67" fmla="*/ 120112 h 2266661"/>
                <a:gd name="connsiteX68" fmla="*/ 6792997 w 7071966"/>
                <a:gd name="connsiteY68" fmla="*/ 154983 h 2266661"/>
                <a:gd name="connsiteX69" fmla="*/ 6653512 w 7071966"/>
                <a:gd name="connsiteY69" fmla="*/ 178231 h 2266661"/>
                <a:gd name="connsiteX70" fmla="*/ 6510152 w 7071966"/>
                <a:gd name="connsiteY70" fmla="*/ 182105 h 2266661"/>
                <a:gd name="connsiteX71" fmla="*/ 6533400 w 7071966"/>
                <a:gd name="connsiteY71" fmla="*/ 54244 h 2266661"/>
                <a:gd name="connsiteX72" fmla="*/ 6479156 w 7071966"/>
                <a:gd name="connsiteY72" fmla="*/ 54244 h 2266661"/>
                <a:gd name="connsiteX73" fmla="*/ 6277678 w 7071966"/>
                <a:gd name="connsiteY73" fmla="*/ 92990 h 2266661"/>
                <a:gd name="connsiteX74" fmla="*/ 6091698 w 7071966"/>
                <a:gd name="connsiteY74" fmla="*/ 154983 h 2266661"/>
                <a:gd name="connsiteX75" fmla="*/ 6033580 w 7071966"/>
                <a:gd name="connsiteY75" fmla="*/ 170481 h 2266661"/>
                <a:gd name="connsiteX76" fmla="*/ 6029705 w 7071966"/>
                <a:gd name="connsiteY76" fmla="*/ 3875 h 2266661"/>
                <a:gd name="connsiteX0" fmla="*/ 6029705 w 7071966"/>
                <a:gd name="connsiteY0" fmla="*/ 3875 h 2266661"/>
                <a:gd name="connsiteX1" fmla="*/ 5979336 w 7071966"/>
                <a:gd name="connsiteY1" fmla="*/ 0 h 2266661"/>
                <a:gd name="connsiteX2" fmla="*/ 5913569 w 7071966"/>
                <a:gd name="connsiteY2" fmla="*/ 35478 h 2266661"/>
                <a:gd name="connsiteX3" fmla="*/ 5871555 w 7071966"/>
                <a:gd name="connsiteY3" fmla="*/ 43125 h 2266661"/>
                <a:gd name="connsiteX4" fmla="*/ 5814750 w 7071966"/>
                <a:gd name="connsiteY4" fmla="*/ 74627 h 2266661"/>
                <a:gd name="connsiteX5" fmla="*/ 5736552 w 7071966"/>
                <a:gd name="connsiteY5" fmla="*/ 86656 h 2266661"/>
                <a:gd name="connsiteX6" fmla="*/ 5677523 w 7071966"/>
                <a:gd name="connsiteY6" fmla="*/ 90126 h 2266661"/>
                <a:gd name="connsiteX7" fmla="*/ 5616338 w 7071966"/>
                <a:gd name="connsiteY7" fmla="*/ 109195 h 2266661"/>
                <a:gd name="connsiteX8" fmla="*/ 5541912 w 7071966"/>
                <a:gd name="connsiteY8" fmla="*/ 141000 h 2266661"/>
                <a:gd name="connsiteX9" fmla="*/ 5499596 w 7071966"/>
                <a:gd name="connsiteY9" fmla="*/ 156701 h 2266661"/>
                <a:gd name="connsiteX10" fmla="*/ 5450035 w 7071966"/>
                <a:gd name="connsiteY10" fmla="*/ 155892 h 2266661"/>
                <a:gd name="connsiteX11" fmla="*/ 5379989 w 7071966"/>
                <a:gd name="connsiteY11" fmla="*/ 199625 h 2266661"/>
                <a:gd name="connsiteX12" fmla="*/ 5344915 w 7071966"/>
                <a:gd name="connsiteY12" fmla="*/ 215528 h 2266661"/>
                <a:gd name="connsiteX13" fmla="*/ 5271299 w 7071966"/>
                <a:gd name="connsiteY13" fmla="*/ 250500 h 2266661"/>
                <a:gd name="connsiteX14" fmla="*/ 5201556 w 7071966"/>
                <a:gd name="connsiteY14" fmla="*/ 273242 h 2266661"/>
                <a:gd name="connsiteX15" fmla="*/ 5147313 w 7071966"/>
                <a:gd name="connsiteY15" fmla="*/ 288639 h 2266661"/>
                <a:gd name="connsiteX16" fmla="*/ 5089463 w 7071966"/>
                <a:gd name="connsiteY16" fmla="*/ 304845 h 2266661"/>
                <a:gd name="connsiteX17" fmla="*/ 5039127 w 7071966"/>
                <a:gd name="connsiteY17" fmla="*/ 339716 h 2266661"/>
                <a:gd name="connsiteX18" fmla="*/ 4956345 w 7071966"/>
                <a:gd name="connsiteY18" fmla="*/ 358583 h 2266661"/>
                <a:gd name="connsiteX19" fmla="*/ 4951350 w 7071966"/>
                <a:gd name="connsiteY19" fmla="*/ 390108 h 2266661"/>
                <a:gd name="connsiteX20" fmla="*/ 4861009 w 7071966"/>
                <a:gd name="connsiteY20" fmla="*/ 484466 h 2266661"/>
                <a:gd name="connsiteX21" fmla="*/ 4778217 w 7071966"/>
                <a:gd name="connsiteY21" fmla="*/ 550190 h 2266661"/>
                <a:gd name="connsiteX22" fmla="*/ 4720098 w 7071966"/>
                <a:gd name="connsiteY22" fmla="*/ 585061 h 2266661"/>
                <a:gd name="connsiteX23" fmla="*/ 4619359 w 7071966"/>
                <a:gd name="connsiteY23" fmla="*/ 631556 h 2266661"/>
                <a:gd name="connsiteX24" fmla="*/ 4518620 w 7071966"/>
                <a:gd name="connsiteY24" fmla="*/ 670302 h 2266661"/>
                <a:gd name="connsiteX25" fmla="*/ 4305519 w 7071966"/>
                <a:gd name="connsiteY25" fmla="*/ 755542 h 2266661"/>
                <a:gd name="connsiteX26" fmla="*/ 4189281 w 7071966"/>
                <a:gd name="connsiteY26" fmla="*/ 790414 h 2266661"/>
                <a:gd name="connsiteX27" fmla="*/ 4026549 w 7071966"/>
                <a:gd name="connsiteY27" fmla="*/ 833034 h 2266661"/>
                <a:gd name="connsiteX28" fmla="*/ 3898688 w 7071966"/>
                <a:gd name="connsiteY28" fmla="*/ 867905 h 2266661"/>
                <a:gd name="connsiteX29" fmla="*/ 3747580 w 7071966"/>
                <a:gd name="connsiteY29" fmla="*/ 918275 h 2266661"/>
                <a:gd name="connsiteX30" fmla="*/ 3619719 w 7071966"/>
                <a:gd name="connsiteY30" fmla="*/ 976393 h 2266661"/>
                <a:gd name="connsiteX31" fmla="*/ 3546102 w 7071966"/>
                <a:gd name="connsiteY31" fmla="*/ 1011264 h 2266661"/>
                <a:gd name="connsiteX32" fmla="*/ 3480234 w 7071966"/>
                <a:gd name="connsiteY32" fmla="*/ 1081007 h 2266661"/>
                <a:gd name="connsiteX33" fmla="*/ 3460861 w 7071966"/>
                <a:gd name="connsiteY33" fmla="*/ 1108129 h 2266661"/>
                <a:gd name="connsiteX34" fmla="*/ 3425990 w 7071966"/>
                <a:gd name="connsiteY34" fmla="*/ 1135251 h 2266661"/>
                <a:gd name="connsiteX35" fmla="*/ 3363997 w 7071966"/>
                <a:gd name="connsiteY35" fmla="*/ 1162373 h 2266661"/>
                <a:gd name="connsiteX36" fmla="*/ 3286505 w 7071966"/>
                <a:gd name="connsiteY36" fmla="*/ 1181746 h 2266661"/>
                <a:gd name="connsiteX37" fmla="*/ 3216763 w 7071966"/>
                <a:gd name="connsiteY37" fmla="*/ 1181746 h 2266661"/>
                <a:gd name="connsiteX38" fmla="*/ 3139271 w 7071966"/>
                <a:gd name="connsiteY38" fmla="*/ 1185620 h 2266661"/>
                <a:gd name="connsiteX39" fmla="*/ 3077278 w 7071966"/>
                <a:gd name="connsiteY39" fmla="*/ 1197244 h 2266661"/>
                <a:gd name="connsiteX40" fmla="*/ 2887424 w 7071966"/>
                <a:gd name="connsiteY40" fmla="*/ 1270861 h 2266661"/>
                <a:gd name="connsiteX41" fmla="*/ 2596830 w 7071966"/>
                <a:gd name="connsiteY41" fmla="*/ 1375475 h 2266661"/>
                <a:gd name="connsiteX42" fmla="*/ 2391478 w 7071966"/>
                <a:gd name="connsiteY42" fmla="*/ 1305732 h 2266661"/>
                <a:gd name="connsiteX43" fmla="*/ 2306237 w 7071966"/>
                <a:gd name="connsiteY43" fmla="*/ 1274736 h 2266661"/>
                <a:gd name="connsiteX44" fmla="*/ 2178376 w 7071966"/>
                <a:gd name="connsiteY44" fmla="*/ 1220492 h 2266661"/>
                <a:gd name="connsiteX45" fmla="*/ 2038891 w 7071966"/>
                <a:gd name="connsiteY45" fmla="*/ 1166247 h 2266661"/>
                <a:gd name="connsiteX46" fmla="*/ 1884313 w 7071966"/>
                <a:gd name="connsiteY46" fmla="*/ 1104254 h 2266661"/>
                <a:gd name="connsiteX47" fmla="*/ 1704869 w 7071966"/>
                <a:gd name="connsiteY47" fmla="*/ 1026358 h 2266661"/>
                <a:gd name="connsiteX48" fmla="*/ 1515824 w 7071966"/>
                <a:gd name="connsiteY48" fmla="*/ 968644 h 2266661"/>
                <a:gd name="connsiteX49" fmla="*/ 1364277 w 7071966"/>
                <a:gd name="connsiteY49" fmla="*/ 901193 h 2266661"/>
                <a:gd name="connsiteX50" fmla="*/ 1205251 w 7071966"/>
                <a:gd name="connsiteY50" fmla="*/ 845534 h 2266661"/>
                <a:gd name="connsiteX51" fmla="*/ 1089957 w 7071966"/>
                <a:gd name="connsiteY51" fmla="*/ 785899 h 2266661"/>
                <a:gd name="connsiteX52" fmla="*/ 994542 w 7071966"/>
                <a:gd name="connsiteY52" fmla="*/ 746142 h 2266661"/>
                <a:gd name="connsiteX53" fmla="*/ 799735 w 7071966"/>
                <a:gd name="connsiteY53" fmla="*/ 682532 h 2266661"/>
                <a:gd name="connsiteX54" fmla="*/ 644684 w 7071966"/>
                <a:gd name="connsiteY54" fmla="*/ 606995 h 2266661"/>
                <a:gd name="connsiteX55" fmla="*/ 529390 w 7071966"/>
                <a:gd name="connsiteY55" fmla="*/ 583141 h 2266661"/>
                <a:gd name="connsiteX56" fmla="*/ 410121 w 7071966"/>
                <a:gd name="connsiteY56" fmla="*/ 551335 h 2266661"/>
                <a:gd name="connsiteX57" fmla="*/ 326632 w 7071966"/>
                <a:gd name="connsiteY57" fmla="*/ 495676 h 2266661"/>
                <a:gd name="connsiteX58" fmla="*/ 183508 w 7071966"/>
                <a:gd name="connsiteY58" fmla="*/ 428090 h 2266661"/>
                <a:gd name="connsiteX59" fmla="*/ 6760 w 7071966"/>
                <a:gd name="connsiteY59" fmla="*/ 366973 h 2266661"/>
                <a:gd name="connsiteX60" fmla="*/ 2583 w 7071966"/>
                <a:gd name="connsiteY60" fmla="*/ 1289324 h 2266661"/>
                <a:gd name="connsiteX61" fmla="*/ 2597134 w 7071966"/>
                <a:gd name="connsiteY61" fmla="*/ 2266661 h 2266661"/>
                <a:gd name="connsiteX62" fmla="*/ 3418241 w 7071966"/>
                <a:gd name="connsiteY62" fmla="*/ 1956661 h 2266661"/>
                <a:gd name="connsiteX63" fmla="*/ 6641888 w 7071966"/>
                <a:gd name="connsiteY63" fmla="*/ 728420 h 2266661"/>
                <a:gd name="connsiteX64" fmla="*/ 6967352 w 7071966"/>
                <a:gd name="connsiteY64" fmla="*/ 596685 h 2266661"/>
                <a:gd name="connsiteX65" fmla="*/ 7071966 w 7071966"/>
                <a:gd name="connsiteY65" fmla="*/ 96864 h 2266661"/>
                <a:gd name="connsiteX66" fmla="*/ 7021597 w 7071966"/>
                <a:gd name="connsiteY66" fmla="*/ 96864 h 2266661"/>
                <a:gd name="connsiteX67" fmla="*/ 6882112 w 7071966"/>
                <a:gd name="connsiteY67" fmla="*/ 120112 h 2266661"/>
                <a:gd name="connsiteX68" fmla="*/ 6792997 w 7071966"/>
                <a:gd name="connsiteY68" fmla="*/ 154983 h 2266661"/>
                <a:gd name="connsiteX69" fmla="*/ 6653512 w 7071966"/>
                <a:gd name="connsiteY69" fmla="*/ 178231 h 2266661"/>
                <a:gd name="connsiteX70" fmla="*/ 6510152 w 7071966"/>
                <a:gd name="connsiteY70" fmla="*/ 182105 h 2266661"/>
                <a:gd name="connsiteX71" fmla="*/ 6533400 w 7071966"/>
                <a:gd name="connsiteY71" fmla="*/ 54244 h 2266661"/>
                <a:gd name="connsiteX72" fmla="*/ 6479156 w 7071966"/>
                <a:gd name="connsiteY72" fmla="*/ 54244 h 2266661"/>
                <a:gd name="connsiteX73" fmla="*/ 6277678 w 7071966"/>
                <a:gd name="connsiteY73" fmla="*/ 92990 h 2266661"/>
                <a:gd name="connsiteX74" fmla="*/ 6091698 w 7071966"/>
                <a:gd name="connsiteY74" fmla="*/ 154983 h 2266661"/>
                <a:gd name="connsiteX75" fmla="*/ 6033580 w 7071966"/>
                <a:gd name="connsiteY75" fmla="*/ 170481 h 2266661"/>
                <a:gd name="connsiteX76" fmla="*/ 6029705 w 7071966"/>
                <a:gd name="connsiteY76" fmla="*/ 3875 h 2266661"/>
                <a:gd name="connsiteX0" fmla="*/ 6029705 w 7071966"/>
                <a:gd name="connsiteY0" fmla="*/ 3875 h 2266661"/>
                <a:gd name="connsiteX1" fmla="*/ 5979336 w 7071966"/>
                <a:gd name="connsiteY1" fmla="*/ 0 h 2266661"/>
                <a:gd name="connsiteX2" fmla="*/ 5913569 w 7071966"/>
                <a:gd name="connsiteY2" fmla="*/ 35478 h 2266661"/>
                <a:gd name="connsiteX3" fmla="*/ 5871555 w 7071966"/>
                <a:gd name="connsiteY3" fmla="*/ 43125 h 2266661"/>
                <a:gd name="connsiteX4" fmla="*/ 5814750 w 7071966"/>
                <a:gd name="connsiteY4" fmla="*/ 74627 h 2266661"/>
                <a:gd name="connsiteX5" fmla="*/ 5736552 w 7071966"/>
                <a:gd name="connsiteY5" fmla="*/ 86656 h 2266661"/>
                <a:gd name="connsiteX6" fmla="*/ 5677523 w 7071966"/>
                <a:gd name="connsiteY6" fmla="*/ 90126 h 2266661"/>
                <a:gd name="connsiteX7" fmla="*/ 5616338 w 7071966"/>
                <a:gd name="connsiteY7" fmla="*/ 109195 h 2266661"/>
                <a:gd name="connsiteX8" fmla="*/ 5541912 w 7071966"/>
                <a:gd name="connsiteY8" fmla="*/ 141000 h 2266661"/>
                <a:gd name="connsiteX9" fmla="*/ 5499596 w 7071966"/>
                <a:gd name="connsiteY9" fmla="*/ 156701 h 2266661"/>
                <a:gd name="connsiteX10" fmla="*/ 5450035 w 7071966"/>
                <a:gd name="connsiteY10" fmla="*/ 155892 h 2266661"/>
                <a:gd name="connsiteX11" fmla="*/ 5379989 w 7071966"/>
                <a:gd name="connsiteY11" fmla="*/ 199625 h 2266661"/>
                <a:gd name="connsiteX12" fmla="*/ 5344915 w 7071966"/>
                <a:gd name="connsiteY12" fmla="*/ 215528 h 2266661"/>
                <a:gd name="connsiteX13" fmla="*/ 5271299 w 7071966"/>
                <a:gd name="connsiteY13" fmla="*/ 250500 h 2266661"/>
                <a:gd name="connsiteX14" fmla="*/ 5201556 w 7071966"/>
                <a:gd name="connsiteY14" fmla="*/ 273242 h 2266661"/>
                <a:gd name="connsiteX15" fmla="*/ 5147313 w 7071966"/>
                <a:gd name="connsiteY15" fmla="*/ 288639 h 2266661"/>
                <a:gd name="connsiteX16" fmla="*/ 5089463 w 7071966"/>
                <a:gd name="connsiteY16" fmla="*/ 304845 h 2266661"/>
                <a:gd name="connsiteX17" fmla="*/ 5039127 w 7071966"/>
                <a:gd name="connsiteY17" fmla="*/ 339716 h 2266661"/>
                <a:gd name="connsiteX18" fmla="*/ 4983539 w 7071966"/>
                <a:gd name="connsiteY18" fmla="*/ 348385 h 2266661"/>
                <a:gd name="connsiteX19" fmla="*/ 4951350 w 7071966"/>
                <a:gd name="connsiteY19" fmla="*/ 390108 h 2266661"/>
                <a:gd name="connsiteX20" fmla="*/ 4861009 w 7071966"/>
                <a:gd name="connsiteY20" fmla="*/ 484466 h 2266661"/>
                <a:gd name="connsiteX21" fmla="*/ 4778217 w 7071966"/>
                <a:gd name="connsiteY21" fmla="*/ 550190 h 2266661"/>
                <a:gd name="connsiteX22" fmla="*/ 4720098 w 7071966"/>
                <a:gd name="connsiteY22" fmla="*/ 585061 h 2266661"/>
                <a:gd name="connsiteX23" fmla="*/ 4619359 w 7071966"/>
                <a:gd name="connsiteY23" fmla="*/ 631556 h 2266661"/>
                <a:gd name="connsiteX24" fmla="*/ 4518620 w 7071966"/>
                <a:gd name="connsiteY24" fmla="*/ 670302 h 2266661"/>
                <a:gd name="connsiteX25" fmla="*/ 4305519 w 7071966"/>
                <a:gd name="connsiteY25" fmla="*/ 755542 h 2266661"/>
                <a:gd name="connsiteX26" fmla="*/ 4189281 w 7071966"/>
                <a:gd name="connsiteY26" fmla="*/ 790414 h 2266661"/>
                <a:gd name="connsiteX27" fmla="*/ 4026549 w 7071966"/>
                <a:gd name="connsiteY27" fmla="*/ 833034 h 2266661"/>
                <a:gd name="connsiteX28" fmla="*/ 3898688 w 7071966"/>
                <a:gd name="connsiteY28" fmla="*/ 867905 h 2266661"/>
                <a:gd name="connsiteX29" fmla="*/ 3747580 w 7071966"/>
                <a:gd name="connsiteY29" fmla="*/ 918275 h 2266661"/>
                <a:gd name="connsiteX30" fmla="*/ 3619719 w 7071966"/>
                <a:gd name="connsiteY30" fmla="*/ 976393 h 2266661"/>
                <a:gd name="connsiteX31" fmla="*/ 3546102 w 7071966"/>
                <a:gd name="connsiteY31" fmla="*/ 1011264 h 2266661"/>
                <a:gd name="connsiteX32" fmla="*/ 3480234 w 7071966"/>
                <a:gd name="connsiteY32" fmla="*/ 1081007 h 2266661"/>
                <a:gd name="connsiteX33" fmla="*/ 3460861 w 7071966"/>
                <a:gd name="connsiteY33" fmla="*/ 1108129 h 2266661"/>
                <a:gd name="connsiteX34" fmla="*/ 3425990 w 7071966"/>
                <a:gd name="connsiteY34" fmla="*/ 1135251 h 2266661"/>
                <a:gd name="connsiteX35" fmla="*/ 3363997 w 7071966"/>
                <a:gd name="connsiteY35" fmla="*/ 1162373 h 2266661"/>
                <a:gd name="connsiteX36" fmla="*/ 3286505 w 7071966"/>
                <a:gd name="connsiteY36" fmla="*/ 1181746 h 2266661"/>
                <a:gd name="connsiteX37" fmla="*/ 3216763 w 7071966"/>
                <a:gd name="connsiteY37" fmla="*/ 1181746 h 2266661"/>
                <a:gd name="connsiteX38" fmla="*/ 3139271 w 7071966"/>
                <a:gd name="connsiteY38" fmla="*/ 1185620 h 2266661"/>
                <a:gd name="connsiteX39" fmla="*/ 3077278 w 7071966"/>
                <a:gd name="connsiteY39" fmla="*/ 1197244 h 2266661"/>
                <a:gd name="connsiteX40" fmla="*/ 2887424 w 7071966"/>
                <a:gd name="connsiteY40" fmla="*/ 1270861 h 2266661"/>
                <a:gd name="connsiteX41" fmla="*/ 2596830 w 7071966"/>
                <a:gd name="connsiteY41" fmla="*/ 1375475 h 2266661"/>
                <a:gd name="connsiteX42" fmla="*/ 2391478 w 7071966"/>
                <a:gd name="connsiteY42" fmla="*/ 1305732 h 2266661"/>
                <a:gd name="connsiteX43" fmla="*/ 2306237 w 7071966"/>
                <a:gd name="connsiteY43" fmla="*/ 1274736 h 2266661"/>
                <a:gd name="connsiteX44" fmla="*/ 2178376 w 7071966"/>
                <a:gd name="connsiteY44" fmla="*/ 1220492 h 2266661"/>
                <a:gd name="connsiteX45" fmla="*/ 2038891 w 7071966"/>
                <a:gd name="connsiteY45" fmla="*/ 1166247 h 2266661"/>
                <a:gd name="connsiteX46" fmla="*/ 1884313 w 7071966"/>
                <a:gd name="connsiteY46" fmla="*/ 1104254 h 2266661"/>
                <a:gd name="connsiteX47" fmla="*/ 1704869 w 7071966"/>
                <a:gd name="connsiteY47" fmla="*/ 1026358 h 2266661"/>
                <a:gd name="connsiteX48" fmla="*/ 1515824 w 7071966"/>
                <a:gd name="connsiteY48" fmla="*/ 968644 h 2266661"/>
                <a:gd name="connsiteX49" fmla="*/ 1364277 w 7071966"/>
                <a:gd name="connsiteY49" fmla="*/ 901193 h 2266661"/>
                <a:gd name="connsiteX50" fmla="*/ 1205251 w 7071966"/>
                <a:gd name="connsiteY50" fmla="*/ 845534 h 2266661"/>
                <a:gd name="connsiteX51" fmla="*/ 1089957 w 7071966"/>
                <a:gd name="connsiteY51" fmla="*/ 785899 h 2266661"/>
                <a:gd name="connsiteX52" fmla="*/ 994542 w 7071966"/>
                <a:gd name="connsiteY52" fmla="*/ 746142 h 2266661"/>
                <a:gd name="connsiteX53" fmla="*/ 799735 w 7071966"/>
                <a:gd name="connsiteY53" fmla="*/ 682532 h 2266661"/>
                <a:gd name="connsiteX54" fmla="*/ 644684 w 7071966"/>
                <a:gd name="connsiteY54" fmla="*/ 606995 h 2266661"/>
                <a:gd name="connsiteX55" fmla="*/ 529390 w 7071966"/>
                <a:gd name="connsiteY55" fmla="*/ 583141 h 2266661"/>
                <a:gd name="connsiteX56" fmla="*/ 410121 w 7071966"/>
                <a:gd name="connsiteY56" fmla="*/ 551335 h 2266661"/>
                <a:gd name="connsiteX57" fmla="*/ 326632 w 7071966"/>
                <a:gd name="connsiteY57" fmla="*/ 495676 h 2266661"/>
                <a:gd name="connsiteX58" fmla="*/ 183508 w 7071966"/>
                <a:gd name="connsiteY58" fmla="*/ 428090 h 2266661"/>
                <a:gd name="connsiteX59" fmla="*/ 6760 w 7071966"/>
                <a:gd name="connsiteY59" fmla="*/ 366973 h 2266661"/>
                <a:gd name="connsiteX60" fmla="*/ 2583 w 7071966"/>
                <a:gd name="connsiteY60" fmla="*/ 1289324 h 2266661"/>
                <a:gd name="connsiteX61" fmla="*/ 2597134 w 7071966"/>
                <a:gd name="connsiteY61" fmla="*/ 2266661 h 2266661"/>
                <a:gd name="connsiteX62" fmla="*/ 3418241 w 7071966"/>
                <a:gd name="connsiteY62" fmla="*/ 1956661 h 2266661"/>
                <a:gd name="connsiteX63" fmla="*/ 6641888 w 7071966"/>
                <a:gd name="connsiteY63" fmla="*/ 728420 h 2266661"/>
                <a:gd name="connsiteX64" fmla="*/ 6967352 w 7071966"/>
                <a:gd name="connsiteY64" fmla="*/ 596685 h 2266661"/>
                <a:gd name="connsiteX65" fmla="*/ 7071966 w 7071966"/>
                <a:gd name="connsiteY65" fmla="*/ 96864 h 2266661"/>
                <a:gd name="connsiteX66" fmla="*/ 7021597 w 7071966"/>
                <a:gd name="connsiteY66" fmla="*/ 96864 h 2266661"/>
                <a:gd name="connsiteX67" fmla="*/ 6882112 w 7071966"/>
                <a:gd name="connsiteY67" fmla="*/ 120112 h 2266661"/>
                <a:gd name="connsiteX68" fmla="*/ 6792997 w 7071966"/>
                <a:gd name="connsiteY68" fmla="*/ 154983 h 2266661"/>
                <a:gd name="connsiteX69" fmla="*/ 6653512 w 7071966"/>
                <a:gd name="connsiteY69" fmla="*/ 178231 h 2266661"/>
                <a:gd name="connsiteX70" fmla="*/ 6510152 w 7071966"/>
                <a:gd name="connsiteY70" fmla="*/ 182105 h 2266661"/>
                <a:gd name="connsiteX71" fmla="*/ 6533400 w 7071966"/>
                <a:gd name="connsiteY71" fmla="*/ 54244 h 2266661"/>
                <a:gd name="connsiteX72" fmla="*/ 6479156 w 7071966"/>
                <a:gd name="connsiteY72" fmla="*/ 54244 h 2266661"/>
                <a:gd name="connsiteX73" fmla="*/ 6277678 w 7071966"/>
                <a:gd name="connsiteY73" fmla="*/ 92990 h 2266661"/>
                <a:gd name="connsiteX74" fmla="*/ 6091698 w 7071966"/>
                <a:gd name="connsiteY74" fmla="*/ 154983 h 2266661"/>
                <a:gd name="connsiteX75" fmla="*/ 6033580 w 7071966"/>
                <a:gd name="connsiteY75" fmla="*/ 170481 h 2266661"/>
                <a:gd name="connsiteX76" fmla="*/ 6029705 w 7071966"/>
                <a:gd name="connsiteY76" fmla="*/ 3875 h 2266661"/>
                <a:gd name="connsiteX0" fmla="*/ 6029705 w 7071966"/>
                <a:gd name="connsiteY0" fmla="*/ 3875 h 2266661"/>
                <a:gd name="connsiteX1" fmla="*/ 5979336 w 7071966"/>
                <a:gd name="connsiteY1" fmla="*/ 0 h 2266661"/>
                <a:gd name="connsiteX2" fmla="*/ 5913569 w 7071966"/>
                <a:gd name="connsiteY2" fmla="*/ 35478 h 2266661"/>
                <a:gd name="connsiteX3" fmla="*/ 5871555 w 7071966"/>
                <a:gd name="connsiteY3" fmla="*/ 43125 h 2266661"/>
                <a:gd name="connsiteX4" fmla="*/ 5814750 w 7071966"/>
                <a:gd name="connsiteY4" fmla="*/ 74627 h 2266661"/>
                <a:gd name="connsiteX5" fmla="*/ 5736552 w 7071966"/>
                <a:gd name="connsiteY5" fmla="*/ 86656 h 2266661"/>
                <a:gd name="connsiteX6" fmla="*/ 5677523 w 7071966"/>
                <a:gd name="connsiteY6" fmla="*/ 90126 h 2266661"/>
                <a:gd name="connsiteX7" fmla="*/ 5616338 w 7071966"/>
                <a:gd name="connsiteY7" fmla="*/ 109195 h 2266661"/>
                <a:gd name="connsiteX8" fmla="*/ 5541912 w 7071966"/>
                <a:gd name="connsiteY8" fmla="*/ 141000 h 2266661"/>
                <a:gd name="connsiteX9" fmla="*/ 5499596 w 7071966"/>
                <a:gd name="connsiteY9" fmla="*/ 156701 h 2266661"/>
                <a:gd name="connsiteX10" fmla="*/ 5450035 w 7071966"/>
                <a:gd name="connsiteY10" fmla="*/ 155892 h 2266661"/>
                <a:gd name="connsiteX11" fmla="*/ 5379989 w 7071966"/>
                <a:gd name="connsiteY11" fmla="*/ 199625 h 2266661"/>
                <a:gd name="connsiteX12" fmla="*/ 5344915 w 7071966"/>
                <a:gd name="connsiteY12" fmla="*/ 215528 h 2266661"/>
                <a:gd name="connsiteX13" fmla="*/ 5271299 w 7071966"/>
                <a:gd name="connsiteY13" fmla="*/ 250500 h 2266661"/>
                <a:gd name="connsiteX14" fmla="*/ 5201556 w 7071966"/>
                <a:gd name="connsiteY14" fmla="*/ 273242 h 2266661"/>
                <a:gd name="connsiteX15" fmla="*/ 5147313 w 7071966"/>
                <a:gd name="connsiteY15" fmla="*/ 288639 h 2266661"/>
                <a:gd name="connsiteX16" fmla="*/ 5089463 w 7071966"/>
                <a:gd name="connsiteY16" fmla="*/ 304845 h 2266661"/>
                <a:gd name="connsiteX17" fmla="*/ 5039127 w 7071966"/>
                <a:gd name="connsiteY17" fmla="*/ 339716 h 2266661"/>
                <a:gd name="connsiteX18" fmla="*/ 5027729 w 7071966"/>
                <a:gd name="connsiteY18" fmla="*/ 385777 h 2266661"/>
                <a:gd name="connsiteX19" fmla="*/ 4951350 w 7071966"/>
                <a:gd name="connsiteY19" fmla="*/ 390108 h 2266661"/>
                <a:gd name="connsiteX20" fmla="*/ 4861009 w 7071966"/>
                <a:gd name="connsiteY20" fmla="*/ 484466 h 2266661"/>
                <a:gd name="connsiteX21" fmla="*/ 4778217 w 7071966"/>
                <a:gd name="connsiteY21" fmla="*/ 550190 h 2266661"/>
                <a:gd name="connsiteX22" fmla="*/ 4720098 w 7071966"/>
                <a:gd name="connsiteY22" fmla="*/ 585061 h 2266661"/>
                <a:gd name="connsiteX23" fmla="*/ 4619359 w 7071966"/>
                <a:gd name="connsiteY23" fmla="*/ 631556 h 2266661"/>
                <a:gd name="connsiteX24" fmla="*/ 4518620 w 7071966"/>
                <a:gd name="connsiteY24" fmla="*/ 670302 h 2266661"/>
                <a:gd name="connsiteX25" fmla="*/ 4305519 w 7071966"/>
                <a:gd name="connsiteY25" fmla="*/ 755542 h 2266661"/>
                <a:gd name="connsiteX26" fmla="*/ 4189281 w 7071966"/>
                <a:gd name="connsiteY26" fmla="*/ 790414 h 2266661"/>
                <a:gd name="connsiteX27" fmla="*/ 4026549 w 7071966"/>
                <a:gd name="connsiteY27" fmla="*/ 833034 h 2266661"/>
                <a:gd name="connsiteX28" fmla="*/ 3898688 w 7071966"/>
                <a:gd name="connsiteY28" fmla="*/ 867905 h 2266661"/>
                <a:gd name="connsiteX29" fmla="*/ 3747580 w 7071966"/>
                <a:gd name="connsiteY29" fmla="*/ 918275 h 2266661"/>
                <a:gd name="connsiteX30" fmla="*/ 3619719 w 7071966"/>
                <a:gd name="connsiteY30" fmla="*/ 976393 h 2266661"/>
                <a:gd name="connsiteX31" fmla="*/ 3546102 w 7071966"/>
                <a:gd name="connsiteY31" fmla="*/ 1011264 h 2266661"/>
                <a:gd name="connsiteX32" fmla="*/ 3480234 w 7071966"/>
                <a:gd name="connsiteY32" fmla="*/ 1081007 h 2266661"/>
                <a:gd name="connsiteX33" fmla="*/ 3460861 w 7071966"/>
                <a:gd name="connsiteY33" fmla="*/ 1108129 h 2266661"/>
                <a:gd name="connsiteX34" fmla="*/ 3425990 w 7071966"/>
                <a:gd name="connsiteY34" fmla="*/ 1135251 h 2266661"/>
                <a:gd name="connsiteX35" fmla="*/ 3363997 w 7071966"/>
                <a:gd name="connsiteY35" fmla="*/ 1162373 h 2266661"/>
                <a:gd name="connsiteX36" fmla="*/ 3286505 w 7071966"/>
                <a:gd name="connsiteY36" fmla="*/ 1181746 h 2266661"/>
                <a:gd name="connsiteX37" fmla="*/ 3216763 w 7071966"/>
                <a:gd name="connsiteY37" fmla="*/ 1181746 h 2266661"/>
                <a:gd name="connsiteX38" fmla="*/ 3139271 w 7071966"/>
                <a:gd name="connsiteY38" fmla="*/ 1185620 h 2266661"/>
                <a:gd name="connsiteX39" fmla="*/ 3077278 w 7071966"/>
                <a:gd name="connsiteY39" fmla="*/ 1197244 h 2266661"/>
                <a:gd name="connsiteX40" fmla="*/ 2887424 w 7071966"/>
                <a:gd name="connsiteY40" fmla="*/ 1270861 h 2266661"/>
                <a:gd name="connsiteX41" fmla="*/ 2596830 w 7071966"/>
                <a:gd name="connsiteY41" fmla="*/ 1375475 h 2266661"/>
                <a:gd name="connsiteX42" fmla="*/ 2391478 w 7071966"/>
                <a:gd name="connsiteY42" fmla="*/ 1305732 h 2266661"/>
                <a:gd name="connsiteX43" fmla="*/ 2306237 w 7071966"/>
                <a:gd name="connsiteY43" fmla="*/ 1274736 h 2266661"/>
                <a:gd name="connsiteX44" fmla="*/ 2178376 w 7071966"/>
                <a:gd name="connsiteY44" fmla="*/ 1220492 h 2266661"/>
                <a:gd name="connsiteX45" fmla="*/ 2038891 w 7071966"/>
                <a:gd name="connsiteY45" fmla="*/ 1166247 h 2266661"/>
                <a:gd name="connsiteX46" fmla="*/ 1884313 w 7071966"/>
                <a:gd name="connsiteY46" fmla="*/ 1104254 h 2266661"/>
                <a:gd name="connsiteX47" fmla="*/ 1704869 w 7071966"/>
                <a:gd name="connsiteY47" fmla="*/ 1026358 h 2266661"/>
                <a:gd name="connsiteX48" fmla="*/ 1515824 w 7071966"/>
                <a:gd name="connsiteY48" fmla="*/ 968644 h 2266661"/>
                <a:gd name="connsiteX49" fmla="*/ 1364277 w 7071966"/>
                <a:gd name="connsiteY49" fmla="*/ 901193 h 2266661"/>
                <a:gd name="connsiteX50" fmla="*/ 1205251 w 7071966"/>
                <a:gd name="connsiteY50" fmla="*/ 845534 h 2266661"/>
                <a:gd name="connsiteX51" fmla="*/ 1089957 w 7071966"/>
                <a:gd name="connsiteY51" fmla="*/ 785899 h 2266661"/>
                <a:gd name="connsiteX52" fmla="*/ 994542 w 7071966"/>
                <a:gd name="connsiteY52" fmla="*/ 746142 h 2266661"/>
                <a:gd name="connsiteX53" fmla="*/ 799735 w 7071966"/>
                <a:gd name="connsiteY53" fmla="*/ 682532 h 2266661"/>
                <a:gd name="connsiteX54" fmla="*/ 644684 w 7071966"/>
                <a:gd name="connsiteY54" fmla="*/ 606995 h 2266661"/>
                <a:gd name="connsiteX55" fmla="*/ 529390 w 7071966"/>
                <a:gd name="connsiteY55" fmla="*/ 583141 h 2266661"/>
                <a:gd name="connsiteX56" fmla="*/ 410121 w 7071966"/>
                <a:gd name="connsiteY56" fmla="*/ 551335 h 2266661"/>
                <a:gd name="connsiteX57" fmla="*/ 326632 w 7071966"/>
                <a:gd name="connsiteY57" fmla="*/ 495676 h 2266661"/>
                <a:gd name="connsiteX58" fmla="*/ 183508 w 7071966"/>
                <a:gd name="connsiteY58" fmla="*/ 428090 h 2266661"/>
                <a:gd name="connsiteX59" fmla="*/ 6760 w 7071966"/>
                <a:gd name="connsiteY59" fmla="*/ 366973 h 2266661"/>
                <a:gd name="connsiteX60" fmla="*/ 2583 w 7071966"/>
                <a:gd name="connsiteY60" fmla="*/ 1289324 h 2266661"/>
                <a:gd name="connsiteX61" fmla="*/ 2597134 w 7071966"/>
                <a:gd name="connsiteY61" fmla="*/ 2266661 h 2266661"/>
                <a:gd name="connsiteX62" fmla="*/ 3418241 w 7071966"/>
                <a:gd name="connsiteY62" fmla="*/ 1956661 h 2266661"/>
                <a:gd name="connsiteX63" fmla="*/ 6641888 w 7071966"/>
                <a:gd name="connsiteY63" fmla="*/ 728420 h 2266661"/>
                <a:gd name="connsiteX64" fmla="*/ 6967352 w 7071966"/>
                <a:gd name="connsiteY64" fmla="*/ 596685 h 2266661"/>
                <a:gd name="connsiteX65" fmla="*/ 7071966 w 7071966"/>
                <a:gd name="connsiteY65" fmla="*/ 96864 h 2266661"/>
                <a:gd name="connsiteX66" fmla="*/ 7021597 w 7071966"/>
                <a:gd name="connsiteY66" fmla="*/ 96864 h 2266661"/>
                <a:gd name="connsiteX67" fmla="*/ 6882112 w 7071966"/>
                <a:gd name="connsiteY67" fmla="*/ 120112 h 2266661"/>
                <a:gd name="connsiteX68" fmla="*/ 6792997 w 7071966"/>
                <a:gd name="connsiteY68" fmla="*/ 154983 h 2266661"/>
                <a:gd name="connsiteX69" fmla="*/ 6653512 w 7071966"/>
                <a:gd name="connsiteY69" fmla="*/ 178231 h 2266661"/>
                <a:gd name="connsiteX70" fmla="*/ 6510152 w 7071966"/>
                <a:gd name="connsiteY70" fmla="*/ 182105 h 2266661"/>
                <a:gd name="connsiteX71" fmla="*/ 6533400 w 7071966"/>
                <a:gd name="connsiteY71" fmla="*/ 54244 h 2266661"/>
                <a:gd name="connsiteX72" fmla="*/ 6479156 w 7071966"/>
                <a:gd name="connsiteY72" fmla="*/ 54244 h 2266661"/>
                <a:gd name="connsiteX73" fmla="*/ 6277678 w 7071966"/>
                <a:gd name="connsiteY73" fmla="*/ 92990 h 2266661"/>
                <a:gd name="connsiteX74" fmla="*/ 6091698 w 7071966"/>
                <a:gd name="connsiteY74" fmla="*/ 154983 h 2266661"/>
                <a:gd name="connsiteX75" fmla="*/ 6033580 w 7071966"/>
                <a:gd name="connsiteY75" fmla="*/ 170481 h 2266661"/>
                <a:gd name="connsiteX76" fmla="*/ 6029705 w 7071966"/>
                <a:gd name="connsiteY76" fmla="*/ 3875 h 2266661"/>
                <a:gd name="connsiteX0" fmla="*/ 6029705 w 7071966"/>
                <a:gd name="connsiteY0" fmla="*/ 3875 h 2266661"/>
                <a:gd name="connsiteX1" fmla="*/ 5979336 w 7071966"/>
                <a:gd name="connsiteY1" fmla="*/ 0 h 2266661"/>
                <a:gd name="connsiteX2" fmla="*/ 5913569 w 7071966"/>
                <a:gd name="connsiteY2" fmla="*/ 35478 h 2266661"/>
                <a:gd name="connsiteX3" fmla="*/ 5871555 w 7071966"/>
                <a:gd name="connsiteY3" fmla="*/ 43125 h 2266661"/>
                <a:gd name="connsiteX4" fmla="*/ 5814750 w 7071966"/>
                <a:gd name="connsiteY4" fmla="*/ 74627 h 2266661"/>
                <a:gd name="connsiteX5" fmla="*/ 5736552 w 7071966"/>
                <a:gd name="connsiteY5" fmla="*/ 86656 h 2266661"/>
                <a:gd name="connsiteX6" fmla="*/ 5677523 w 7071966"/>
                <a:gd name="connsiteY6" fmla="*/ 90126 h 2266661"/>
                <a:gd name="connsiteX7" fmla="*/ 5616338 w 7071966"/>
                <a:gd name="connsiteY7" fmla="*/ 109195 h 2266661"/>
                <a:gd name="connsiteX8" fmla="*/ 5541912 w 7071966"/>
                <a:gd name="connsiteY8" fmla="*/ 141000 h 2266661"/>
                <a:gd name="connsiteX9" fmla="*/ 5499596 w 7071966"/>
                <a:gd name="connsiteY9" fmla="*/ 156701 h 2266661"/>
                <a:gd name="connsiteX10" fmla="*/ 5450035 w 7071966"/>
                <a:gd name="connsiteY10" fmla="*/ 155892 h 2266661"/>
                <a:gd name="connsiteX11" fmla="*/ 5379989 w 7071966"/>
                <a:gd name="connsiteY11" fmla="*/ 199625 h 2266661"/>
                <a:gd name="connsiteX12" fmla="*/ 5344915 w 7071966"/>
                <a:gd name="connsiteY12" fmla="*/ 215528 h 2266661"/>
                <a:gd name="connsiteX13" fmla="*/ 5271299 w 7071966"/>
                <a:gd name="connsiteY13" fmla="*/ 250500 h 2266661"/>
                <a:gd name="connsiteX14" fmla="*/ 5201556 w 7071966"/>
                <a:gd name="connsiteY14" fmla="*/ 273242 h 2266661"/>
                <a:gd name="connsiteX15" fmla="*/ 5147313 w 7071966"/>
                <a:gd name="connsiteY15" fmla="*/ 288639 h 2266661"/>
                <a:gd name="connsiteX16" fmla="*/ 5089463 w 7071966"/>
                <a:gd name="connsiteY16" fmla="*/ 304845 h 2266661"/>
                <a:gd name="connsiteX17" fmla="*/ 5039127 w 7071966"/>
                <a:gd name="connsiteY17" fmla="*/ 339716 h 2266661"/>
                <a:gd name="connsiteX18" fmla="*/ 5027729 w 7071966"/>
                <a:gd name="connsiteY18" fmla="*/ 385777 h 2266661"/>
                <a:gd name="connsiteX19" fmla="*/ 4937753 w 7071966"/>
                <a:gd name="connsiteY19" fmla="*/ 420702 h 2266661"/>
                <a:gd name="connsiteX20" fmla="*/ 4861009 w 7071966"/>
                <a:gd name="connsiteY20" fmla="*/ 484466 h 2266661"/>
                <a:gd name="connsiteX21" fmla="*/ 4778217 w 7071966"/>
                <a:gd name="connsiteY21" fmla="*/ 550190 h 2266661"/>
                <a:gd name="connsiteX22" fmla="*/ 4720098 w 7071966"/>
                <a:gd name="connsiteY22" fmla="*/ 585061 h 2266661"/>
                <a:gd name="connsiteX23" fmla="*/ 4619359 w 7071966"/>
                <a:gd name="connsiteY23" fmla="*/ 631556 h 2266661"/>
                <a:gd name="connsiteX24" fmla="*/ 4518620 w 7071966"/>
                <a:gd name="connsiteY24" fmla="*/ 670302 h 2266661"/>
                <a:gd name="connsiteX25" fmla="*/ 4305519 w 7071966"/>
                <a:gd name="connsiteY25" fmla="*/ 755542 h 2266661"/>
                <a:gd name="connsiteX26" fmla="*/ 4189281 w 7071966"/>
                <a:gd name="connsiteY26" fmla="*/ 790414 h 2266661"/>
                <a:gd name="connsiteX27" fmla="*/ 4026549 w 7071966"/>
                <a:gd name="connsiteY27" fmla="*/ 833034 h 2266661"/>
                <a:gd name="connsiteX28" fmla="*/ 3898688 w 7071966"/>
                <a:gd name="connsiteY28" fmla="*/ 867905 h 2266661"/>
                <a:gd name="connsiteX29" fmla="*/ 3747580 w 7071966"/>
                <a:gd name="connsiteY29" fmla="*/ 918275 h 2266661"/>
                <a:gd name="connsiteX30" fmla="*/ 3619719 w 7071966"/>
                <a:gd name="connsiteY30" fmla="*/ 976393 h 2266661"/>
                <a:gd name="connsiteX31" fmla="*/ 3546102 w 7071966"/>
                <a:gd name="connsiteY31" fmla="*/ 1011264 h 2266661"/>
                <a:gd name="connsiteX32" fmla="*/ 3480234 w 7071966"/>
                <a:gd name="connsiteY32" fmla="*/ 1081007 h 2266661"/>
                <a:gd name="connsiteX33" fmla="*/ 3460861 w 7071966"/>
                <a:gd name="connsiteY33" fmla="*/ 1108129 h 2266661"/>
                <a:gd name="connsiteX34" fmla="*/ 3425990 w 7071966"/>
                <a:gd name="connsiteY34" fmla="*/ 1135251 h 2266661"/>
                <a:gd name="connsiteX35" fmla="*/ 3363997 w 7071966"/>
                <a:gd name="connsiteY35" fmla="*/ 1162373 h 2266661"/>
                <a:gd name="connsiteX36" fmla="*/ 3286505 w 7071966"/>
                <a:gd name="connsiteY36" fmla="*/ 1181746 h 2266661"/>
                <a:gd name="connsiteX37" fmla="*/ 3216763 w 7071966"/>
                <a:gd name="connsiteY37" fmla="*/ 1181746 h 2266661"/>
                <a:gd name="connsiteX38" fmla="*/ 3139271 w 7071966"/>
                <a:gd name="connsiteY38" fmla="*/ 1185620 h 2266661"/>
                <a:gd name="connsiteX39" fmla="*/ 3077278 w 7071966"/>
                <a:gd name="connsiteY39" fmla="*/ 1197244 h 2266661"/>
                <a:gd name="connsiteX40" fmla="*/ 2887424 w 7071966"/>
                <a:gd name="connsiteY40" fmla="*/ 1270861 h 2266661"/>
                <a:gd name="connsiteX41" fmla="*/ 2596830 w 7071966"/>
                <a:gd name="connsiteY41" fmla="*/ 1375475 h 2266661"/>
                <a:gd name="connsiteX42" fmla="*/ 2391478 w 7071966"/>
                <a:gd name="connsiteY42" fmla="*/ 1305732 h 2266661"/>
                <a:gd name="connsiteX43" fmla="*/ 2306237 w 7071966"/>
                <a:gd name="connsiteY43" fmla="*/ 1274736 h 2266661"/>
                <a:gd name="connsiteX44" fmla="*/ 2178376 w 7071966"/>
                <a:gd name="connsiteY44" fmla="*/ 1220492 h 2266661"/>
                <a:gd name="connsiteX45" fmla="*/ 2038891 w 7071966"/>
                <a:gd name="connsiteY45" fmla="*/ 1166247 h 2266661"/>
                <a:gd name="connsiteX46" fmla="*/ 1884313 w 7071966"/>
                <a:gd name="connsiteY46" fmla="*/ 1104254 h 2266661"/>
                <a:gd name="connsiteX47" fmla="*/ 1704869 w 7071966"/>
                <a:gd name="connsiteY47" fmla="*/ 1026358 h 2266661"/>
                <a:gd name="connsiteX48" fmla="*/ 1515824 w 7071966"/>
                <a:gd name="connsiteY48" fmla="*/ 968644 h 2266661"/>
                <a:gd name="connsiteX49" fmla="*/ 1364277 w 7071966"/>
                <a:gd name="connsiteY49" fmla="*/ 901193 h 2266661"/>
                <a:gd name="connsiteX50" fmla="*/ 1205251 w 7071966"/>
                <a:gd name="connsiteY50" fmla="*/ 845534 h 2266661"/>
                <a:gd name="connsiteX51" fmla="*/ 1089957 w 7071966"/>
                <a:gd name="connsiteY51" fmla="*/ 785899 h 2266661"/>
                <a:gd name="connsiteX52" fmla="*/ 994542 w 7071966"/>
                <a:gd name="connsiteY52" fmla="*/ 746142 h 2266661"/>
                <a:gd name="connsiteX53" fmla="*/ 799735 w 7071966"/>
                <a:gd name="connsiteY53" fmla="*/ 682532 h 2266661"/>
                <a:gd name="connsiteX54" fmla="*/ 644684 w 7071966"/>
                <a:gd name="connsiteY54" fmla="*/ 606995 h 2266661"/>
                <a:gd name="connsiteX55" fmla="*/ 529390 w 7071966"/>
                <a:gd name="connsiteY55" fmla="*/ 583141 h 2266661"/>
                <a:gd name="connsiteX56" fmla="*/ 410121 w 7071966"/>
                <a:gd name="connsiteY56" fmla="*/ 551335 h 2266661"/>
                <a:gd name="connsiteX57" fmla="*/ 326632 w 7071966"/>
                <a:gd name="connsiteY57" fmla="*/ 495676 h 2266661"/>
                <a:gd name="connsiteX58" fmla="*/ 183508 w 7071966"/>
                <a:gd name="connsiteY58" fmla="*/ 428090 h 2266661"/>
                <a:gd name="connsiteX59" fmla="*/ 6760 w 7071966"/>
                <a:gd name="connsiteY59" fmla="*/ 366973 h 2266661"/>
                <a:gd name="connsiteX60" fmla="*/ 2583 w 7071966"/>
                <a:gd name="connsiteY60" fmla="*/ 1289324 h 2266661"/>
                <a:gd name="connsiteX61" fmla="*/ 2597134 w 7071966"/>
                <a:gd name="connsiteY61" fmla="*/ 2266661 h 2266661"/>
                <a:gd name="connsiteX62" fmla="*/ 3418241 w 7071966"/>
                <a:gd name="connsiteY62" fmla="*/ 1956661 h 2266661"/>
                <a:gd name="connsiteX63" fmla="*/ 6641888 w 7071966"/>
                <a:gd name="connsiteY63" fmla="*/ 728420 h 2266661"/>
                <a:gd name="connsiteX64" fmla="*/ 6967352 w 7071966"/>
                <a:gd name="connsiteY64" fmla="*/ 596685 h 2266661"/>
                <a:gd name="connsiteX65" fmla="*/ 7071966 w 7071966"/>
                <a:gd name="connsiteY65" fmla="*/ 96864 h 2266661"/>
                <a:gd name="connsiteX66" fmla="*/ 7021597 w 7071966"/>
                <a:gd name="connsiteY66" fmla="*/ 96864 h 2266661"/>
                <a:gd name="connsiteX67" fmla="*/ 6882112 w 7071966"/>
                <a:gd name="connsiteY67" fmla="*/ 120112 h 2266661"/>
                <a:gd name="connsiteX68" fmla="*/ 6792997 w 7071966"/>
                <a:gd name="connsiteY68" fmla="*/ 154983 h 2266661"/>
                <a:gd name="connsiteX69" fmla="*/ 6653512 w 7071966"/>
                <a:gd name="connsiteY69" fmla="*/ 178231 h 2266661"/>
                <a:gd name="connsiteX70" fmla="*/ 6510152 w 7071966"/>
                <a:gd name="connsiteY70" fmla="*/ 182105 h 2266661"/>
                <a:gd name="connsiteX71" fmla="*/ 6533400 w 7071966"/>
                <a:gd name="connsiteY71" fmla="*/ 54244 h 2266661"/>
                <a:gd name="connsiteX72" fmla="*/ 6479156 w 7071966"/>
                <a:gd name="connsiteY72" fmla="*/ 54244 h 2266661"/>
                <a:gd name="connsiteX73" fmla="*/ 6277678 w 7071966"/>
                <a:gd name="connsiteY73" fmla="*/ 92990 h 2266661"/>
                <a:gd name="connsiteX74" fmla="*/ 6091698 w 7071966"/>
                <a:gd name="connsiteY74" fmla="*/ 154983 h 2266661"/>
                <a:gd name="connsiteX75" fmla="*/ 6033580 w 7071966"/>
                <a:gd name="connsiteY75" fmla="*/ 170481 h 2266661"/>
                <a:gd name="connsiteX76" fmla="*/ 6029705 w 7071966"/>
                <a:gd name="connsiteY76" fmla="*/ 3875 h 2266661"/>
                <a:gd name="connsiteX0" fmla="*/ 6029705 w 7071966"/>
                <a:gd name="connsiteY0" fmla="*/ 3875 h 2266661"/>
                <a:gd name="connsiteX1" fmla="*/ 5979336 w 7071966"/>
                <a:gd name="connsiteY1" fmla="*/ 0 h 2266661"/>
                <a:gd name="connsiteX2" fmla="*/ 5913569 w 7071966"/>
                <a:gd name="connsiteY2" fmla="*/ 35478 h 2266661"/>
                <a:gd name="connsiteX3" fmla="*/ 5871555 w 7071966"/>
                <a:gd name="connsiteY3" fmla="*/ 43125 h 2266661"/>
                <a:gd name="connsiteX4" fmla="*/ 5814750 w 7071966"/>
                <a:gd name="connsiteY4" fmla="*/ 74627 h 2266661"/>
                <a:gd name="connsiteX5" fmla="*/ 5736552 w 7071966"/>
                <a:gd name="connsiteY5" fmla="*/ 86656 h 2266661"/>
                <a:gd name="connsiteX6" fmla="*/ 5677523 w 7071966"/>
                <a:gd name="connsiteY6" fmla="*/ 90126 h 2266661"/>
                <a:gd name="connsiteX7" fmla="*/ 5616338 w 7071966"/>
                <a:gd name="connsiteY7" fmla="*/ 109195 h 2266661"/>
                <a:gd name="connsiteX8" fmla="*/ 5541912 w 7071966"/>
                <a:gd name="connsiteY8" fmla="*/ 141000 h 2266661"/>
                <a:gd name="connsiteX9" fmla="*/ 5499596 w 7071966"/>
                <a:gd name="connsiteY9" fmla="*/ 156701 h 2266661"/>
                <a:gd name="connsiteX10" fmla="*/ 5450035 w 7071966"/>
                <a:gd name="connsiteY10" fmla="*/ 155892 h 2266661"/>
                <a:gd name="connsiteX11" fmla="*/ 5379989 w 7071966"/>
                <a:gd name="connsiteY11" fmla="*/ 199625 h 2266661"/>
                <a:gd name="connsiteX12" fmla="*/ 5344915 w 7071966"/>
                <a:gd name="connsiteY12" fmla="*/ 215528 h 2266661"/>
                <a:gd name="connsiteX13" fmla="*/ 5271299 w 7071966"/>
                <a:gd name="connsiteY13" fmla="*/ 250500 h 2266661"/>
                <a:gd name="connsiteX14" fmla="*/ 5201556 w 7071966"/>
                <a:gd name="connsiteY14" fmla="*/ 273242 h 2266661"/>
                <a:gd name="connsiteX15" fmla="*/ 5147313 w 7071966"/>
                <a:gd name="connsiteY15" fmla="*/ 288639 h 2266661"/>
                <a:gd name="connsiteX16" fmla="*/ 5089463 w 7071966"/>
                <a:gd name="connsiteY16" fmla="*/ 304845 h 2266661"/>
                <a:gd name="connsiteX17" fmla="*/ 5090116 w 7071966"/>
                <a:gd name="connsiteY17" fmla="*/ 346515 h 2266661"/>
                <a:gd name="connsiteX18" fmla="*/ 5027729 w 7071966"/>
                <a:gd name="connsiteY18" fmla="*/ 385777 h 2266661"/>
                <a:gd name="connsiteX19" fmla="*/ 4937753 w 7071966"/>
                <a:gd name="connsiteY19" fmla="*/ 420702 h 2266661"/>
                <a:gd name="connsiteX20" fmla="*/ 4861009 w 7071966"/>
                <a:gd name="connsiteY20" fmla="*/ 484466 h 2266661"/>
                <a:gd name="connsiteX21" fmla="*/ 4778217 w 7071966"/>
                <a:gd name="connsiteY21" fmla="*/ 550190 h 2266661"/>
                <a:gd name="connsiteX22" fmla="*/ 4720098 w 7071966"/>
                <a:gd name="connsiteY22" fmla="*/ 585061 h 2266661"/>
                <a:gd name="connsiteX23" fmla="*/ 4619359 w 7071966"/>
                <a:gd name="connsiteY23" fmla="*/ 631556 h 2266661"/>
                <a:gd name="connsiteX24" fmla="*/ 4518620 w 7071966"/>
                <a:gd name="connsiteY24" fmla="*/ 670302 h 2266661"/>
                <a:gd name="connsiteX25" fmla="*/ 4305519 w 7071966"/>
                <a:gd name="connsiteY25" fmla="*/ 755542 h 2266661"/>
                <a:gd name="connsiteX26" fmla="*/ 4189281 w 7071966"/>
                <a:gd name="connsiteY26" fmla="*/ 790414 h 2266661"/>
                <a:gd name="connsiteX27" fmla="*/ 4026549 w 7071966"/>
                <a:gd name="connsiteY27" fmla="*/ 833034 h 2266661"/>
                <a:gd name="connsiteX28" fmla="*/ 3898688 w 7071966"/>
                <a:gd name="connsiteY28" fmla="*/ 867905 h 2266661"/>
                <a:gd name="connsiteX29" fmla="*/ 3747580 w 7071966"/>
                <a:gd name="connsiteY29" fmla="*/ 918275 h 2266661"/>
                <a:gd name="connsiteX30" fmla="*/ 3619719 w 7071966"/>
                <a:gd name="connsiteY30" fmla="*/ 976393 h 2266661"/>
                <a:gd name="connsiteX31" fmla="*/ 3546102 w 7071966"/>
                <a:gd name="connsiteY31" fmla="*/ 1011264 h 2266661"/>
                <a:gd name="connsiteX32" fmla="*/ 3480234 w 7071966"/>
                <a:gd name="connsiteY32" fmla="*/ 1081007 h 2266661"/>
                <a:gd name="connsiteX33" fmla="*/ 3460861 w 7071966"/>
                <a:gd name="connsiteY33" fmla="*/ 1108129 h 2266661"/>
                <a:gd name="connsiteX34" fmla="*/ 3425990 w 7071966"/>
                <a:gd name="connsiteY34" fmla="*/ 1135251 h 2266661"/>
                <a:gd name="connsiteX35" fmla="*/ 3363997 w 7071966"/>
                <a:gd name="connsiteY35" fmla="*/ 1162373 h 2266661"/>
                <a:gd name="connsiteX36" fmla="*/ 3286505 w 7071966"/>
                <a:gd name="connsiteY36" fmla="*/ 1181746 h 2266661"/>
                <a:gd name="connsiteX37" fmla="*/ 3216763 w 7071966"/>
                <a:gd name="connsiteY37" fmla="*/ 1181746 h 2266661"/>
                <a:gd name="connsiteX38" fmla="*/ 3139271 w 7071966"/>
                <a:gd name="connsiteY38" fmla="*/ 1185620 h 2266661"/>
                <a:gd name="connsiteX39" fmla="*/ 3077278 w 7071966"/>
                <a:gd name="connsiteY39" fmla="*/ 1197244 h 2266661"/>
                <a:gd name="connsiteX40" fmla="*/ 2887424 w 7071966"/>
                <a:gd name="connsiteY40" fmla="*/ 1270861 h 2266661"/>
                <a:gd name="connsiteX41" fmla="*/ 2596830 w 7071966"/>
                <a:gd name="connsiteY41" fmla="*/ 1375475 h 2266661"/>
                <a:gd name="connsiteX42" fmla="*/ 2391478 w 7071966"/>
                <a:gd name="connsiteY42" fmla="*/ 1305732 h 2266661"/>
                <a:gd name="connsiteX43" fmla="*/ 2306237 w 7071966"/>
                <a:gd name="connsiteY43" fmla="*/ 1274736 h 2266661"/>
                <a:gd name="connsiteX44" fmla="*/ 2178376 w 7071966"/>
                <a:gd name="connsiteY44" fmla="*/ 1220492 h 2266661"/>
                <a:gd name="connsiteX45" fmla="*/ 2038891 w 7071966"/>
                <a:gd name="connsiteY45" fmla="*/ 1166247 h 2266661"/>
                <a:gd name="connsiteX46" fmla="*/ 1884313 w 7071966"/>
                <a:gd name="connsiteY46" fmla="*/ 1104254 h 2266661"/>
                <a:gd name="connsiteX47" fmla="*/ 1704869 w 7071966"/>
                <a:gd name="connsiteY47" fmla="*/ 1026358 h 2266661"/>
                <a:gd name="connsiteX48" fmla="*/ 1515824 w 7071966"/>
                <a:gd name="connsiteY48" fmla="*/ 968644 h 2266661"/>
                <a:gd name="connsiteX49" fmla="*/ 1364277 w 7071966"/>
                <a:gd name="connsiteY49" fmla="*/ 901193 h 2266661"/>
                <a:gd name="connsiteX50" fmla="*/ 1205251 w 7071966"/>
                <a:gd name="connsiteY50" fmla="*/ 845534 h 2266661"/>
                <a:gd name="connsiteX51" fmla="*/ 1089957 w 7071966"/>
                <a:gd name="connsiteY51" fmla="*/ 785899 h 2266661"/>
                <a:gd name="connsiteX52" fmla="*/ 994542 w 7071966"/>
                <a:gd name="connsiteY52" fmla="*/ 746142 h 2266661"/>
                <a:gd name="connsiteX53" fmla="*/ 799735 w 7071966"/>
                <a:gd name="connsiteY53" fmla="*/ 682532 h 2266661"/>
                <a:gd name="connsiteX54" fmla="*/ 644684 w 7071966"/>
                <a:gd name="connsiteY54" fmla="*/ 606995 h 2266661"/>
                <a:gd name="connsiteX55" fmla="*/ 529390 w 7071966"/>
                <a:gd name="connsiteY55" fmla="*/ 583141 h 2266661"/>
                <a:gd name="connsiteX56" fmla="*/ 410121 w 7071966"/>
                <a:gd name="connsiteY56" fmla="*/ 551335 h 2266661"/>
                <a:gd name="connsiteX57" fmla="*/ 326632 w 7071966"/>
                <a:gd name="connsiteY57" fmla="*/ 495676 h 2266661"/>
                <a:gd name="connsiteX58" fmla="*/ 183508 w 7071966"/>
                <a:gd name="connsiteY58" fmla="*/ 428090 h 2266661"/>
                <a:gd name="connsiteX59" fmla="*/ 6760 w 7071966"/>
                <a:gd name="connsiteY59" fmla="*/ 366973 h 2266661"/>
                <a:gd name="connsiteX60" fmla="*/ 2583 w 7071966"/>
                <a:gd name="connsiteY60" fmla="*/ 1289324 h 2266661"/>
                <a:gd name="connsiteX61" fmla="*/ 2597134 w 7071966"/>
                <a:gd name="connsiteY61" fmla="*/ 2266661 h 2266661"/>
                <a:gd name="connsiteX62" fmla="*/ 3418241 w 7071966"/>
                <a:gd name="connsiteY62" fmla="*/ 1956661 h 2266661"/>
                <a:gd name="connsiteX63" fmla="*/ 6641888 w 7071966"/>
                <a:gd name="connsiteY63" fmla="*/ 728420 h 2266661"/>
                <a:gd name="connsiteX64" fmla="*/ 6967352 w 7071966"/>
                <a:gd name="connsiteY64" fmla="*/ 596685 h 2266661"/>
                <a:gd name="connsiteX65" fmla="*/ 7071966 w 7071966"/>
                <a:gd name="connsiteY65" fmla="*/ 96864 h 2266661"/>
                <a:gd name="connsiteX66" fmla="*/ 7021597 w 7071966"/>
                <a:gd name="connsiteY66" fmla="*/ 96864 h 2266661"/>
                <a:gd name="connsiteX67" fmla="*/ 6882112 w 7071966"/>
                <a:gd name="connsiteY67" fmla="*/ 120112 h 2266661"/>
                <a:gd name="connsiteX68" fmla="*/ 6792997 w 7071966"/>
                <a:gd name="connsiteY68" fmla="*/ 154983 h 2266661"/>
                <a:gd name="connsiteX69" fmla="*/ 6653512 w 7071966"/>
                <a:gd name="connsiteY69" fmla="*/ 178231 h 2266661"/>
                <a:gd name="connsiteX70" fmla="*/ 6510152 w 7071966"/>
                <a:gd name="connsiteY70" fmla="*/ 182105 h 2266661"/>
                <a:gd name="connsiteX71" fmla="*/ 6533400 w 7071966"/>
                <a:gd name="connsiteY71" fmla="*/ 54244 h 2266661"/>
                <a:gd name="connsiteX72" fmla="*/ 6479156 w 7071966"/>
                <a:gd name="connsiteY72" fmla="*/ 54244 h 2266661"/>
                <a:gd name="connsiteX73" fmla="*/ 6277678 w 7071966"/>
                <a:gd name="connsiteY73" fmla="*/ 92990 h 2266661"/>
                <a:gd name="connsiteX74" fmla="*/ 6091698 w 7071966"/>
                <a:gd name="connsiteY74" fmla="*/ 154983 h 2266661"/>
                <a:gd name="connsiteX75" fmla="*/ 6033580 w 7071966"/>
                <a:gd name="connsiteY75" fmla="*/ 170481 h 2266661"/>
                <a:gd name="connsiteX76" fmla="*/ 6029705 w 7071966"/>
                <a:gd name="connsiteY76" fmla="*/ 3875 h 2266661"/>
                <a:gd name="connsiteX0" fmla="*/ 6029705 w 7071966"/>
                <a:gd name="connsiteY0" fmla="*/ 3875 h 2266661"/>
                <a:gd name="connsiteX1" fmla="*/ 5979336 w 7071966"/>
                <a:gd name="connsiteY1" fmla="*/ 0 h 2266661"/>
                <a:gd name="connsiteX2" fmla="*/ 5913569 w 7071966"/>
                <a:gd name="connsiteY2" fmla="*/ 35478 h 2266661"/>
                <a:gd name="connsiteX3" fmla="*/ 5871555 w 7071966"/>
                <a:gd name="connsiteY3" fmla="*/ 43125 h 2266661"/>
                <a:gd name="connsiteX4" fmla="*/ 5814750 w 7071966"/>
                <a:gd name="connsiteY4" fmla="*/ 74627 h 2266661"/>
                <a:gd name="connsiteX5" fmla="*/ 5736552 w 7071966"/>
                <a:gd name="connsiteY5" fmla="*/ 86656 h 2266661"/>
                <a:gd name="connsiteX6" fmla="*/ 5677523 w 7071966"/>
                <a:gd name="connsiteY6" fmla="*/ 90126 h 2266661"/>
                <a:gd name="connsiteX7" fmla="*/ 5616338 w 7071966"/>
                <a:gd name="connsiteY7" fmla="*/ 109195 h 2266661"/>
                <a:gd name="connsiteX8" fmla="*/ 5541912 w 7071966"/>
                <a:gd name="connsiteY8" fmla="*/ 141000 h 2266661"/>
                <a:gd name="connsiteX9" fmla="*/ 5499596 w 7071966"/>
                <a:gd name="connsiteY9" fmla="*/ 156701 h 2266661"/>
                <a:gd name="connsiteX10" fmla="*/ 5450035 w 7071966"/>
                <a:gd name="connsiteY10" fmla="*/ 155892 h 2266661"/>
                <a:gd name="connsiteX11" fmla="*/ 5379989 w 7071966"/>
                <a:gd name="connsiteY11" fmla="*/ 199625 h 2266661"/>
                <a:gd name="connsiteX12" fmla="*/ 5344915 w 7071966"/>
                <a:gd name="connsiteY12" fmla="*/ 215528 h 2266661"/>
                <a:gd name="connsiteX13" fmla="*/ 5271299 w 7071966"/>
                <a:gd name="connsiteY13" fmla="*/ 250500 h 2266661"/>
                <a:gd name="connsiteX14" fmla="*/ 5201556 w 7071966"/>
                <a:gd name="connsiteY14" fmla="*/ 273242 h 2266661"/>
                <a:gd name="connsiteX15" fmla="*/ 5147313 w 7071966"/>
                <a:gd name="connsiteY15" fmla="*/ 288639 h 2266661"/>
                <a:gd name="connsiteX16" fmla="*/ 5126855 w 7071966"/>
                <a:gd name="connsiteY16" fmla="*/ 321841 h 2266661"/>
                <a:gd name="connsiteX17" fmla="*/ 5090116 w 7071966"/>
                <a:gd name="connsiteY17" fmla="*/ 346515 h 2266661"/>
                <a:gd name="connsiteX18" fmla="*/ 5027729 w 7071966"/>
                <a:gd name="connsiteY18" fmla="*/ 385777 h 2266661"/>
                <a:gd name="connsiteX19" fmla="*/ 4937753 w 7071966"/>
                <a:gd name="connsiteY19" fmla="*/ 420702 h 2266661"/>
                <a:gd name="connsiteX20" fmla="*/ 4861009 w 7071966"/>
                <a:gd name="connsiteY20" fmla="*/ 484466 h 2266661"/>
                <a:gd name="connsiteX21" fmla="*/ 4778217 w 7071966"/>
                <a:gd name="connsiteY21" fmla="*/ 550190 h 2266661"/>
                <a:gd name="connsiteX22" fmla="*/ 4720098 w 7071966"/>
                <a:gd name="connsiteY22" fmla="*/ 585061 h 2266661"/>
                <a:gd name="connsiteX23" fmla="*/ 4619359 w 7071966"/>
                <a:gd name="connsiteY23" fmla="*/ 631556 h 2266661"/>
                <a:gd name="connsiteX24" fmla="*/ 4518620 w 7071966"/>
                <a:gd name="connsiteY24" fmla="*/ 670302 h 2266661"/>
                <a:gd name="connsiteX25" fmla="*/ 4305519 w 7071966"/>
                <a:gd name="connsiteY25" fmla="*/ 755542 h 2266661"/>
                <a:gd name="connsiteX26" fmla="*/ 4189281 w 7071966"/>
                <a:gd name="connsiteY26" fmla="*/ 790414 h 2266661"/>
                <a:gd name="connsiteX27" fmla="*/ 4026549 w 7071966"/>
                <a:gd name="connsiteY27" fmla="*/ 833034 h 2266661"/>
                <a:gd name="connsiteX28" fmla="*/ 3898688 w 7071966"/>
                <a:gd name="connsiteY28" fmla="*/ 867905 h 2266661"/>
                <a:gd name="connsiteX29" fmla="*/ 3747580 w 7071966"/>
                <a:gd name="connsiteY29" fmla="*/ 918275 h 2266661"/>
                <a:gd name="connsiteX30" fmla="*/ 3619719 w 7071966"/>
                <a:gd name="connsiteY30" fmla="*/ 976393 h 2266661"/>
                <a:gd name="connsiteX31" fmla="*/ 3546102 w 7071966"/>
                <a:gd name="connsiteY31" fmla="*/ 1011264 h 2266661"/>
                <a:gd name="connsiteX32" fmla="*/ 3480234 w 7071966"/>
                <a:gd name="connsiteY32" fmla="*/ 1081007 h 2266661"/>
                <a:gd name="connsiteX33" fmla="*/ 3460861 w 7071966"/>
                <a:gd name="connsiteY33" fmla="*/ 1108129 h 2266661"/>
                <a:gd name="connsiteX34" fmla="*/ 3425990 w 7071966"/>
                <a:gd name="connsiteY34" fmla="*/ 1135251 h 2266661"/>
                <a:gd name="connsiteX35" fmla="*/ 3363997 w 7071966"/>
                <a:gd name="connsiteY35" fmla="*/ 1162373 h 2266661"/>
                <a:gd name="connsiteX36" fmla="*/ 3286505 w 7071966"/>
                <a:gd name="connsiteY36" fmla="*/ 1181746 h 2266661"/>
                <a:gd name="connsiteX37" fmla="*/ 3216763 w 7071966"/>
                <a:gd name="connsiteY37" fmla="*/ 1181746 h 2266661"/>
                <a:gd name="connsiteX38" fmla="*/ 3139271 w 7071966"/>
                <a:gd name="connsiteY38" fmla="*/ 1185620 h 2266661"/>
                <a:gd name="connsiteX39" fmla="*/ 3077278 w 7071966"/>
                <a:gd name="connsiteY39" fmla="*/ 1197244 h 2266661"/>
                <a:gd name="connsiteX40" fmla="*/ 2887424 w 7071966"/>
                <a:gd name="connsiteY40" fmla="*/ 1270861 h 2266661"/>
                <a:gd name="connsiteX41" fmla="*/ 2596830 w 7071966"/>
                <a:gd name="connsiteY41" fmla="*/ 1375475 h 2266661"/>
                <a:gd name="connsiteX42" fmla="*/ 2391478 w 7071966"/>
                <a:gd name="connsiteY42" fmla="*/ 1305732 h 2266661"/>
                <a:gd name="connsiteX43" fmla="*/ 2306237 w 7071966"/>
                <a:gd name="connsiteY43" fmla="*/ 1274736 h 2266661"/>
                <a:gd name="connsiteX44" fmla="*/ 2178376 w 7071966"/>
                <a:gd name="connsiteY44" fmla="*/ 1220492 h 2266661"/>
                <a:gd name="connsiteX45" fmla="*/ 2038891 w 7071966"/>
                <a:gd name="connsiteY45" fmla="*/ 1166247 h 2266661"/>
                <a:gd name="connsiteX46" fmla="*/ 1884313 w 7071966"/>
                <a:gd name="connsiteY46" fmla="*/ 1104254 h 2266661"/>
                <a:gd name="connsiteX47" fmla="*/ 1704869 w 7071966"/>
                <a:gd name="connsiteY47" fmla="*/ 1026358 h 2266661"/>
                <a:gd name="connsiteX48" fmla="*/ 1515824 w 7071966"/>
                <a:gd name="connsiteY48" fmla="*/ 968644 h 2266661"/>
                <a:gd name="connsiteX49" fmla="*/ 1364277 w 7071966"/>
                <a:gd name="connsiteY49" fmla="*/ 901193 h 2266661"/>
                <a:gd name="connsiteX50" fmla="*/ 1205251 w 7071966"/>
                <a:gd name="connsiteY50" fmla="*/ 845534 h 2266661"/>
                <a:gd name="connsiteX51" fmla="*/ 1089957 w 7071966"/>
                <a:gd name="connsiteY51" fmla="*/ 785899 h 2266661"/>
                <a:gd name="connsiteX52" fmla="*/ 994542 w 7071966"/>
                <a:gd name="connsiteY52" fmla="*/ 746142 h 2266661"/>
                <a:gd name="connsiteX53" fmla="*/ 799735 w 7071966"/>
                <a:gd name="connsiteY53" fmla="*/ 682532 h 2266661"/>
                <a:gd name="connsiteX54" fmla="*/ 644684 w 7071966"/>
                <a:gd name="connsiteY54" fmla="*/ 606995 h 2266661"/>
                <a:gd name="connsiteX55" fmla="*/ 529390 w 7071966"/>
                <a:gd name="connsiteY55" fmla="*/ 583141 h 2266661"/>
                <a:gd name="connsiteX56" fmla="*/ 410121 w 7071966"/>
                <a:gd name="connsiteY56" fmla="*/ 551335 h 2266661"/>
                <a:gd name="connsiteX57" fmla="*/ 326632 w 7071966"/>
                <a:gd name="connsiteY57" fmla="*/ 495676 h 2266661"/>
                <a:gd name="connsiteX58" fmla="*/ 183508 w 7071966"/>
                <a:gd name="connsiteY58" fmla="*/ 428090 h 2266661"/>
                <a:gd name="connsiteX59" fmla="*/ 6760 w 7071966"/>
                <a:gd name="connsiteY59" fmla="*/ 366973 h 2266661"/>
                <a:gd name="connsiteX60" fmla="*/ 2583 w 7071966"/>
                <a:gd name="connsiteY60" fmla="*/ 1289324 h 2266661"/>
                <a:gd name="connsiteX61" fmla="*/ 2597134 w 7071966"/>
                <a:gd name="connsiteY61" fmla="*/ 2266661 h 2266661"/>
                <a:gd name="connsiteX62" fmla="*/ 3418241 w 7071966"/>
                <a:gd name="connsiteY62" fmla="*/ 1956661 h 2266661"/>
                <a:gd name="connsiteX63" fmla="*/ 6641888 w 7071966"/>
                <a:gd name="connsiteY63" fmla="*/ 728420 h 2266661"/>
                <a:gd name="connsiteX64" fmla="*/ 6967352 w 7071966"/>
                <a:gd name="connsiteY64" fmla="*/ 596685 h 2266661"/>
                <a:gd name="connsiteX65" fmla="*/ 7071966 w 7071966"/>
                <a:gd name="connsiteY65" fmla="*/ 96864 h 2266661"/>
                <a:gd name="connsiteX66" fmla="*/ 7021597 w 7071966"/>
                <a:gd name="connsiteY66" fmla="*/ 96864 h 2266661"/>
                <a:gd name="connsiteX67" fmla="*/ 6882112 w 7071966"/>
                <a:gd name="connsiteY67" fmla="*/ 120112 h 2266661"/>
                <a:gd name="connsiteX68" fmla="*/ 6792997 w 7071966"/>
                <a:gd name="connsiteY68" fmla="*/ 154983 h 2266661"/>
                <a:gd name="connsiteX69" fmla="*/ 6653512 w 7071966"/>
                <a:gd name="connsiteY69" fmla="*/ 178231 h 2266661"/>
                <a:gd name="connsiteX70" fmla="*/ 6510152 w 7071966"/>
                <a:gd name="connsiteY70" fmla="*/ 182105 h 2266661"/>
                <a:gd name="connsiteX71" fmla="*/ 6533400 w 7071966"/>
                <a:gd name="connsiteY71" fmla="*/ 54244 h 2266661"/>
                <a:gd name="connsiteX72" fmla="*/ 6479156 w 7071966"/>
                <a:gd name="connsiteY72" fmla="*/ 54244 h 2266661"/>
                <a:gd name="connsiteX73" fmla="*/ 6277678 w 7071966"/>
                <a:gd name="connsiteY73" fmla="*/ 92990 h 2266661"/>
                <a:gd name="connsiteX74" fmla="*/ 6091698 w 7071966"/>
                <a:gd name="connsiteY74" fmla="*/ 154983 h 2266661"/>
                <a:gd name="connsiteX75" fmla="*/ 6033580 w 7071966"/>
                <a:gd name="connsiteY75" fmla="*/ 170481 h 2266661"/>
                <a:gd name="connsiteX76" fmla="*/ 6029705 w 7071966"/>
                <a:gd name="connsiteY76" fmla="*/ 3875 h 2266661"/>
                <a:gd name="connsiteX0" fmla="*/ 6029705 w 7071966"/>
                <a:gd name="connsiteY0" fmla="*/ 3875 h 2266661"/>
                <a:gd name="connsiteX1" fmla="*/ 5979336 w 7071966"/>
                <a:gd name="connsiteY1" fmla="*/ 0 h 2266661"/>
                <a:gd name="connsiteX2" fmla="*/ 5913569 w 7071966"/>
                <a:gd name="connsiteY2" fmla="*/ 35478 h 2266661"/>
                <a:gd name="connsiteX3" fmla="*/ 5871555 w 7071966"/>
                <a:gd name="connsiteY3" fmla="*/ 43125 h 2266661"/>
                <a:gd name="connsiteX4" fmla="*/ 5814750 w 7071966"/>
                <a:gd name="connsiteY4" fmla="*/ 74627 h 2266661"/>
                <a:gd name="connsiteX5" fmla="*/ 5736552 w 7071966"/>
                <a:gd name="connsiteY5" fmla="*/ 86656 h 2266661"/>
                <a:gd name="connsiteX6" fmla="*/ 5677523 w 7071966"/>
                <a:gd name="connsiteY6" fmla="*/ 90126 h 2266661"/>
                <a:gd name="connsiteX7" fmla="*/ 5616338 w 7071966"/>
                <a:gd name="connsiteY7" fmla="*/ 109195 h 2266661"/>
                <a:gd name="connsiteX8" fmla="*/ 5541912 w 7071966"/>
                <a:gd name="connsiteY8" fmla="*/ 141000 h 2266661"/>
                <a:gd name="connsiteX9" fmla="*/ 5499596 w 7071966"/>
                <a:gd name="connsiteY9" fmla="*/ 156701 h 2266661"/>
                <a:gd name="connsiteX10" fmla="*/ 5450035 w 7071966"/>
                <a:gd name="connsiteY10" fmla="*/ 155892 h 2266661"/>
                <a:gd name="connsiteX11" fmla="*/ 5379989 w 7071966"/>
                <a:gd name="connsiteY11" fmla="*/ 199625 h 2266661"/>
                <a:gd name="connsiteX12" fmla="*/ 5344915 w 7071966"/>
                <a:gd name="connsiteY12" fmla="*/ 215528 h 2266661"/>
                <a:gd name="connsiteX13" fmla="*/ 5271299 w 7071966"/>
                <a:gd name="connsiteY13" fmla="*/ 250500 h 2266661"/>
                <a:gd name="connsiteX14" fmla="*/ 5201556 w 7071966"/>
                <a:gd name="connsiteY14" fmla="*/ 273242 h 2266661"/>
                <a:gd name="connsiteX15" fmla="*/ 5188104 w 7071966"/>
                <a:gd name="connsiteY15" fmla="*/ 295438 h 2266661"/>
                <a:gd name="connsiteX16" fmla="*/ 5126855 w 7071966"/>
                <a:gd name="connsiteY16" fmla="*/ 321841 h 2266661"/>
                <a:gd name="connsiteX17" fmla="*/ 5090116 w 7071966"/>
                <a:gd name="connsiteY17" fmla="*/ 346515 h 2266661"/>
                <a:gd name="connsiteX18" fmla="*/ 5027729 w 7071966"/>
                <a:gd name="connsiteY18" fmla="*/ 385777 h 2266661"/>
                <a:gd name="connsiteX19" fmla="*/ 4937753 w 7071966"/>
                <a:gd name="connsiteY19" fmla="*/ 420702 h 2266661"/>
                <a:gd name="connsiteX20" fmla="*/ 4861009 w 7071966"/>
                <a:gd name="connsiteY20" fmla="*/ 484466 h 2266661"/>
                <a:gd name="connsiteX21" fmla="*/ 4778217 w 7071966"/>
                <a:gd name="connsiteY21" fmla="*/ 550190 h 2266661"/>
                <a:gd name="connsiteX22" fmla="*/ 4720098 w 7071966"/>
                <a:gd name="connsiteY22" fmla="*/ 585061 h 2266661"/>
                <a:gd name="connsiteX23" fmla="*/ 4619359 w 7071966"/>
                <a:gd name="connsiteY23" fmla="*/ 631556 h 2266661"/>
                <a:gd name="connsiteX24" fmla="*/ 4518620 w 7071966"/>
                <a:gd name="connsiteY24" fmla="*/ 670302 h 2266661"/>
                <a:gd name="connsiteX25" fmla="*/ 4305519 w 7071966"/>
                <a:gd name="connsiteY25" fmla="*/ 755542 h 2266661"/>
                <a:gd name="connsiteX26" fmla="*/ 4189281 w 7071966"/>
                <a:gd name="connsiteY26" fmla="*/ 790414 h 2266661"/>
                <a:gd name="connsiteX27" fmla="*/ 4026549 w 7071966"/>
                <a:gd name="connsiteY27" fmla="*/ 833034 h 2266661"/>
                <a:gd name="connsiteX28" fmla="*/ 3898688 w 7071966"/>
                <a:gd name="connsiteY28" fmla="*/ 867905 h 2266661"/>
                <a:gd name="connsiteX29" fmla="*/ 3747580 w 7071966"/>
                <a:gd name="connsiteY29" fmla="*/ 918275 h 2266661"/>
                <a:gd name="connsiteX30" fmla="*/ 3619719 w 7071966"/>
                <a:gd name="connsiteY30" fmla="*/ 976393 h 2266661"/>
                <a:gd name="connsiteX31" fmla="*/ 3546102 w 7071966"/>
                <a:gd name="connsiteY31" fmla="*/ 1011264 h 2266661"/>
                <a:gd name="connsiteX32" fmla="*/ 3480234 w 7071966"/>
                <a:gd name="connsiteY32" fmla="*/ 1081007 h 2266661"/>
                <a:gd name="connsiteX33" fmla="*/ 3460861 w 7071966"/>
                <a:gd name="connsiteY33" fmla="*/ 1108129 h 2266661"/>
                <a:gd name="connsiteX34" fmla="*/ 3425990 w 7071966"/>
                <a:gd name="connsiteY34" fmla="*/ 1135251 h 2266661"/>
                <a:gd name="connsiteX35" fmla="*/ 3363997 w 7071966"/>
                <a:gd name="connsiteY35" fmla="*/ 1162373 h 2266661"/>
                <a:gd name="connsiteX36" fmla="*/ 3286505 w 7071966"/>
                <a:gd name="connsiteY36" fmla="*/ 1181746 h 2266661"/>
                <a:gd name="connsiteX37" fmla="*/ 3216763 w 7071966"/>
                <a:gd name="connsiteY37" fmla="*/ 1181746 h 2266661"/>
                <a:gd name="connsiteX38" fmla="*/ 3139271 w 7071966"/>
                <a:gd name="connsiteY38" fmla="*/ 1185620 h 2266661"/>
                <a:gd name="connsiteX39" fmla="*/ 3077278 w 7071966"/>
                <a:gd name="connsiteY39" fmla="*/ 1197244 h 2266661"/>
                <a:gd name="connsiteX40" fmla="*/ 2887424 w 7071966"/>
                <a:gd name="connsiteY40" fmla="*/ 1270861 h 2266661"/>
                <a:gd name="connsiteX41" fmla="*/ 2596830 w 7071966"/>
                <a:gd name="connsiteY41" fmla="*/ 1375475 h 2266661"/>
                <a:gd name="connsiteX42" fmla="*/ 2391478 w 7071966"/>
                <a:gd name="connsiteY42" fmla="*/ 1305732 h 2266661"/>
                <a:gd name="connsiteX43" fmla="*/ 2306237 w 7071966"/>
                <a:gd name="connsiteY43" fmla="*/ 1274736 h 2266661"/>
                <a:gd name="connsiteX44" fmla="*/ 2178376 w 7071966"/>
                <a:gd name="connsiteY44" fmla="*/ 1220492 h 2266661"/>
                <a:gd name="connsiteX45" fmla="*/ 2038891 w 7071966"/>
                <a:gd name="connsiteY45" fmla="*/ 1166247 h 2266661"/>
                <a:gd name="connsiteX46" fmla="*/ 1884313 w 7071966"/>
                <a:gd name="connsiteY46" fmla="*/ 1104254 h 2266661"/>
                <a:gd name="connsiteX47" fmla="*/ 1704869 w 7071966"/>
                <a:gd name="connsiteY47" fmla="*/ 1026358 h 2266661"/>
                <a:gd name="connsiteX48" fmla="*/ 1515824 w 7071966"/>
                <a:gd name="connsiteY48" fmla="*/ 968644 h 2266661"/>
                <a:gd name="connsiteX49" fmla="*/ 1364277 w 7071966"/>
                <a:gd name="connsiteY49" fmla="*/ 901193 h 2266661"/>
                <a:gd name="connsiteX50" fmla="*/ 1205251 w 7071966"/>
                <a:gd name="connsiteY50" fmla="*/ 845534 h 2266661"/>
                <a:gd name="connsiteX51" fmla="*/ 1089957 w 7071966"/>
                <a:gd name="connsiteY51" fmla="*/ 785899 h 2266661"/>
                <a:gd name="connsiteX52" fmla="*/ 994542 w 7071966"/>
                <a:gd name="connsiteY52" fmla="*/ 746142 h 2266661"/>
                <a:gd name="connsiteX53" fmla="*/ 799735 w 7071966"/>
                <a:gd name="connsiteY53" fmla="*/ 682532 h 2266661"/>
                <a:gd name="connsiteX54" fmla="*/ 644684 w 7071966"/>
                <a:gd name="connsiteY54" fmla="*/ 606995 h 2266661"/>
                <a:gd name="connsiteX55" fmla="*/ 529390 w 7071966"/>
                <a:gd name="connsiteY55" fmla="*/ 583141 h 2266661"/>
                <a:gd name="connsiteX56" fmla="*/ 410121 w 7071966"/>
                <a:gd name="connsiteY56" fmla="*/ 551335 h 2266661"/>
                <a:gd name="connsiteX57" fmla="*/ 326632 w 7071966"/>
                <a:gd name="connsiteY57" fmla="*/ 495676 h 2266661"/>
                <a:gd name="connsiteX58" fmla="*/ 183508 w 7071966"/>
                <a:gd name="connsiteY58" fmla="*/ 428090 h 2266661"/>
                <a:gd name="connsiteX59" fmla="*/ 6760 w 7071966"/>
                <a:gd name="connsiteY59" fmla="*/ 366973 h 2266661"/>
                <a:gd name="connsiteX60" fmla="*/ 2583 w 7071966"/>
                <a:gd name="connsiteY60" fmla="*/ 1289324 h 2266661"/>
                <a:gd name="connsiteX61" fmla="*/ 2597134 w 7071966"/>
                <a:gd name="connsiteY61" fmla="*/ 2266661 h 2266661"/>
                <a:gd name="connsiteX62" fmla="*/ 3418241 w 7071966"/>
                <a:gd name="connsiteY62" fmla="*/ 1956661 h 2266661"/>
                <a:gd name="connsiteX63" fmla="*/ 6641888 w 7071966"/>
                <a:gd name="connsiteY63" fmla="*/ 728420 h 2266661"/>
                <a:gd name="connsiteX64" fmla="*/ 6967352 w 7071966"/>
                <a:gd name="connsiteY64" fmla="*/ 596685 h 2266661"/>
                <a:gd name="connsiteX65" fmla="*/ 7071966 w 7071966"/>
                <a:gd name="connsiteY65" fmla="*/ 96864 h 2266661"/>
                <a:gd name="connsiteX66" fmla="*/ 7021597 w 7071966"/>
                <a:gd name="connsiteY66" fmla="*/ 96864 h 2266661"/>
                <a:gd name="connsiteX67" fmla="*/ 6882112 w 7071966"/>
                <a:gd name="connsiteY67" fmla="*/ 120112 h 2266661"/>
                <a:gd name="connsiteX68" fmla="*/ 6792997 w 7071966"/>
                <a:gd name="connsiteY68" fmla="*/ 154983 h 2266661"/>
                <a:gd name="connsiteX69" fmla="*/ 6653512 w 7071966"/>
                <a:gd name="connsiteY69" fmla="*/ 178231 h 2266661"/>
                <a:gd name="connsiteX70" fmla="*/ 6510152 w 7071966"/>
                <a:gd name="connsiteY70" fmla="*/ 182105 h 2266661"/>
                <a:gd name="connsiteX71" fmla="*/ 6533400 w 7071966"/>
                <a:gd name="connsiteY71" fmla="*/ 54244 h 2266661"/>
                <a:gd name="connsiteX72" fmla="*/ 6479156 w 7071966"/>
                <a:gd name="connsiteY72" fmla="*/ 54244 h 2266661"/>
                <a:gd name="connsiteX73" fmla="*/ 6277678 w 7071966"/>
                <a:gd name="connsiteY73" fmla="*/ 92990 h 2266661"/>
                <a:gd name="connsiteX74" fmla="*/ 6091698 w 7071966"/>
                <a:gd name="connsiteY74" fmla="*/ 154983 h 2266661"/>
                <a:gd name="connsiteX75" fmla="*/ 6033580 w 7071966"/>
                <a:gd name="connsiteY75" fmla="*/ 170481 h 2266661"/>
                <a:gd name="connsiteX76" fmla="*/ 6029705 w 7071966"/>
                <a:gd name="connsiteY76" fmla="*/ 3875 h 2266661"/>
                <a:gd name="connsiteX0" fmla="*/ 6029705 w 7071966"/>
                <a:gd name="connsiteY0" fmla="*/ 3875 h 2266661"/>
                <a:gd name="connsiteX1" fmla="*/ 5979336 w 7071966"/>
                <a:gd name="connsiteY1" fmla="*/ 0 h 2266661"/>
                <a:gd name="connsiteX2" fmla="*/ 5913569 w 7071966"/>
                <a:gd name="connsiteY2" fmla="*/ 35478 h 2266661"/>
                <a:gd name="connsiteX3" fmla="*/ 5871555 w 7071966"/>
                <a:gd name="connsiteY3" fmla="*/ 43125 h 2266661"/>
                <a:gd name="connsiteX4" fmla="*/ 5814750 w 7071966"/>
                <a:gd name="connsiteY4" fmla="*/ 74627 h 2266661"/>
                <a:gd name="connsiteX5" fmla="*/ 5736552 w 7071966"/>
                <a:gd name="connsiteY5" fmla="*/ 86656 h 2266661"/>
                <a:gd name="connsiteX6" fmla="*/ 5677523 w 7071966"/>
                <a:gd name="connsiteY6" fmla="*/ 90126 h 2266661"/>
                <a:gd name="connsiteX7" fmla="*/ 5616338 w 7071966"/>
                <a:gd name="connsiteY7" fmla="*/ 109195 h 2266661"/>
                <a:gd name="connsiteX8" fmla="*/ 5541912 w 7071966"/>
                <a:gd name="connsiteY8" fmla="*/ 141000 h 2266661"/>
                <a:gd name="connsiteX9" fmla="*/ 5499596 w 7071966"/>
                <a:gd name="connsiteY9" fmla="*/ 156701 h 2266661"/>
                <a:gd name="connsiteX10" fmla="*/ 5450035 w 7071966"/>
                <a:gd name="connsiteY10" fmla="*/ 155892 h 2266661"/>
                <a:gd name="connsiteX11" fmla="*/ 5379989 w 7071966"/>
                <a:gd name="connsiteY11" fmla="*/ 199625 h 2266661"/>
                <a:gd name="connsiteX12" fmla="*/ 5344915 w 7071966"/>
                <a:gd name="connsiteY12" fmla="*/ 215528 h 2266661"/>
                <a:gd name="connsiteX13" fmla="*/ 5271299 w 7071966"/>
                <a:gd name="connsiteY13" fmla="*/ 250500 h 2266661"/>
                <a:gd name="connsiteX14" fmla="*/ 5228750 w 7071966"/>
                <a:gd name="connsiteY14" fmla="*/ 269843 h 2266661"/>
                <a:gd name="connsiteX15" fmla="*/ 5188104 w 7071966"/>
                <a:gd name="connsiteY15" fmla="*/ 295438 h 2266661"/>
                <a:gd name="connsiteX16" fmla="*/ 5126855 w 7071966"/>
                <a:gd name="connsiteY16" fmla="*/ 321841 h 2266661"/>
                <a:gd name="connsiteX17" fmla="*/ 5090116 w 7071966"/>
                <a:gd name="connsiteY17" fmla="*/ 346515 h 2266661"/>
                <a:gd name="connsiteX18" fmla="*/ 5027729 w 7071966"/>
                <a:gd name="connsiteY18" fmla="*/ 385777 h 2266661"/>
                <a:gd name="connsiteX19" fmla="*/ 4937753 w 7071966"/>
                <a:gd name="connsiteY19" fmla="*/ 420702 h 2266661"/>
                <a:gd name="connsiteX20" fmla="*/ 4861009 w 7071966"/>
                <a:gd name="connsiteY20" fmla="*/ 484466 h 2266661"/>
                <a:gd name="connsiteX21" fmla="*/ 4778217 w 7071966"/>
                <a:gd name="connsiteY21" fmla="*/ 550190 h 2266661"/>
                <a:gd name="connsiteX22" fmla="*/ 4720098 w 7071966"/>
                <a:gd name="connsiteY22" fmla="*/ 585061 h 2266661"/>
                <a:gd name="connsiteX23" fmla="*/ 4619359 w 7071966"/>
                <a:gd name="connsiteY23" fmla="*/ 631556 h 2266661"/>
                <a:gd name="connsiteX24" fmla="*/ 4518620 w 7071966"/>
                <a:gd name="connsiteY24" fmla="*/ 670302 h 2266661"/>
                <a:gd name="connsiteX25" fmla="*/ 4305519 w 7071966"/>
                <a:gd name="connsiteY25" fmla="*/ 755542 h 2266661"/>
                <a:gd name="connsiteX26" fmla="*/ 4189281 w 7071966"/>
                <a:gd name="connsiteY26" fmla="*/ 790414 h 2266661"/>
                <a:gd name="connsiteX27" fmla="*/ 4026549 w 7071966"/>
                <a:gd name="connsiteY27" fmla="*/ 833034 h 2266661"/>
                <a:gd name="connsiteX28" fmla="*/ 3898688 w 7071966"/>
                <a:gd name="connsiteY28" fmla="*/ 867905 h 2266661"/>
                <a:gd name="connsiteX29" fmla="*/ 3747580 w 7071966"/>
                <a:gd name="connsiteY29" fmla="*/ 918275 h 2266661"/>
                <a:gd name="connsiteX30" fmla="*/ 3619719 w 7071966"/>
                <a:gd name="connsiteY30" fmla="*/ 976393 h 2266661"/>
                <a:gd name="connsiteX31" fmla="*/ 3546102 w 7071966"/>
                <a:gd name="connsiteY31" fmla="*/ 1011264 h 2266661"/>
                <a:gd name="connsiteX32" fmla="*/ 3480234 w 7071966"/>
                <a:gd name="connsiteY32" fmla="*/ 1081007 h 2266661"/>
                <a:gd name="connsiteX33" fmla="*/ 3460861 w 7071966"/>
                <a:gd name="connsiteY33" fmla="*/ 1108129 h 2266661"/>
                <a:gd name="connsiteX34" fmla="*/ 3425990 w 7071966"/>
                <a:gd name="connsiteY34" fmla="*/ 1135251 h 2266661"/>
                <a:gd name="connsiteX35" fmla="*/ 3363997 w 7071966"/>
                <a:gd name="connsiteY35" fmla="*/ 1162373 h 2266661"/>
                <a:gd name="connsiteX36" fmla="*/ 3286505 w 7071966"/>
                <a:gd name="connsiteY36" fmla="*/ 1181746 h 2266661"/>
                <a:gd name="connsiteX37" fmla="*/ 3216763 w 7071966"/>
                <a:gd name="connsiteY37" fmla="*/ 1181746 h 2266661"/>
                <a:gd name="connsiteX38" fmla="*/ 3139271 w 7071966"/>
                <a:gd name="connsiteY38" fmla="*/ 1185620 h 2266661"/>
                <a:gd name="connsiteX39" fmla="*/ 3077278 w 7071966"/>
                <a:gd name="connsiteY39" fmla="*/ 1197244 h 2266661"/>
                <a:gd name="connsiteX40" fmla="*/ 2887424 w 7071966"/>
                <a:gd name="connsiteY40" fmla="*/ 1270861 h 2266661"/>
                <a:gd name="connsiteX41" fmla="*/ 2596830 w 7071966"/>
                <a:gd name="connsiteY41" fmla="*/ 1375475 h 2266661"/>
                <a:gd name="connsiteX42" fmla="*/ 2391478 w 7071966"/>
                <a:gd name="connsiteY42" fmla="*/ 1305732 h 2266661"/>
                <a:gd name="connsiteX43" fmla="*/ 2306237 w 7071966"/>
                <a:gd name="connsiteY43" fmla="*/ 1274736 h 2266661"/>
                <a:gd name="connsiteX44" fmla="*/ 2178376 w 7071966"/>
                <a:gd name="connsiteY44" fmla="*/ 1220492 h 2266661"/>
                <a:gd name="connsiteX45" fmla="*/ 2038891 w 7071966"/>
                <a:gd name="connsiteY45" fmla="*/ 1166247 h 2266661"/>
                <a:gd name="connsiteX46" fmla="*/ 1884313 w 7071966"/>
                <a:gd name="connsiteY46" fmla="*/ 1104254 h 2266661"/>
                <a:gd name="connsiteX47" fmla="*/ 1704869 w 7071966"/>
                <a:gd name="connsiteY47" fmla="*/ 1026358 h 2266661"/>
                <a:gd name="connsiteX48" fmla="*/ 1515824 w 7071966"/>
                <a:gd name="connsiteY48" fmla="*/ 968644 h 2266661"/>
                <a:gd name="connsiteX49" fmla="*/ 1364277 w 7071966"/>
                <a:gd name="connsiteY49" fmla="*/ 901193 h 2266661"/>
                <a:gd name="connsiteX50" fmla="*/ 1205251 w 7071966"/>
                <a:gd name="connsiteY50" fmla="*/ 845534 h 2266661"/>
                <a:gd name="connsiteX51" fmla="*/ 1089957 w 7071966"/>
                <a:gd name="connsiteY51" fmla="*/ 785899 h 2266661"/>
                <a:gd name="connsiteX52" fmla="*/ 994542 w 7071966"/>
                <a:gd name="connsiteY52" fmla="*/ 746142 h 2266661"/>
                <a:gd name="connsiteX53" fmla="*/ 799735 w 7071966"/>
                <a:gd name="connsiteY53" fmla="*/ 682532 h 2266661"/>
                <a:gd name="connsiteX54" fmla="*/ 644684 w 7071966"/>
                <a:gd name="connsiteY54" fmla="*/ 606995 h 2266661"/>
                <a:gd name="connsiteX55" fmla="*/ 529390 w 7071966"/>
                <a:gd name="connsiteY55" fmla="*/ 583141 h 2266661"/>
                <a:gd name="connsiteX56" fmla="*/ 410121 w 7071966"/>
                <a:gd name="connsiteY56" fmla="*/ 551335 h 2266661"/>
                <a:gd name="connsiteX57" fmla="*/ 326632 w 7071966"/>
                <a:gd name="connsiteY57" fmla="*/ 495676 h 2266661"/>
                <a:gd name="connsiteX58" fmla="*/ 183508 w 7071966"/>
                <a:gd name="connsiteY58" fmla="*/ 428090 h 2266661"/>
                <a:gd name="connsiteX59" fmla="*/ 6760 w 7071966"/>
                <a:gd name="connsiteY59" fmla="*/ 366973 h 2266661"/>
                <a:gd name="connsiteX60" fmla="*/ 2583 w 7071966"/>
                <a:gd name="connsiteY60" fmla="*/ 1289324 h 2266661"/>
                <a:gd name="connsiteX61" fmla="*/ 2597134 w 7071966"/>
                <a:gd name="connsiteY61" fmla="*/ 2266661 h 2266661"/>
                <a:gd name="connsiteX62" fmla="*/ 3418241 w 7071966"/>
                <a:gd name="connsiteY62" fmla="*/ 1956661 h 2266661"/>
                <a:gd name="connsiteX63" fmla="*/ 6641888 w 7071966"/>
                <a:gd name="connsiteY63" fmla="*/ 728420 h 2266661"/>
                <a:gd name="connsiteX64" fmla="*/ 6967352 w 7071966"/>
                <a:gd name="connsiteY64" fmla="*/ 596685 h 2266661"/>
                <a:gd name="connsiteX65" fmla="*/ 7071966 w 7071966"/>
                <a:gd name="connsiteY65" fmla="*/ 96864 h 2266661"/>
                <a:gd name="connsiteX66" fmla="*/ 7021597 w 7071966"/>
                <a:gd name="connsiteY66" fmla="*/ 96864 h 2266661"/>
                <a:gd name="connsiteX67" fmla="*/ 6882112 w 7071966"/>
                <a:gd name="connsiteY67" fmla="*/ 120112 h 2266661"/>
                <a:gd name="connsiteX68" fmla="*/ 6792997 w 7071966"/>
                <a:gd name="connsiteY68" fmla="*/ 154983 h 2266661"/>
                <a:gd name="connsiteX69" fmla="*/ 6653512 w 7071966"/>
                <a:gd name="connsiteY69" fmla="*/ 178231 h 2266661"/>
                <a:gd name="connsiteX70" fmla="*/ 6510152 w 7071966"/>
                <a:gd name="connsiteY70" fmla="*/ 182105 h 2266661"/>
                <a:gd name="connsiteX71" fmla="*/ 6533400 w 7071966"/>
                <a:gd name="connsiteY71" fmla="*/ 54244 h 2266661"/>
                <a:gd name="connsiteX72" fmla="*/ 6479156 w 7071966"/>
                <a:gd name="connsiteY72" fmla="*/ 54244 h 2266661"/>
                <a:gd name="connsiteX73" fmla="*/ 6277678 w 7071966"/>
                <a:gd name="connsiteY73" fmla="*/ 92990 h 2266661"/>
                <a:gd name="connsiteX74" fmla="*/ 6091698 w 7071966"/>
                <a:gd name="connsiteY74" fmla="*/ 154983 h 2266661"/>
                <a:gd name="connsiteX75" fmla="*/ 6033580 w 7071966"/>
                <a:gd name="connsiteY75" fmla="*/ 170481 h 2266661"/>
                <a:gd name="connsiteX76" fmla="*/ 6029705 w 7071966"/>
                <a:gd name="connsiteY76" fmla="*/ 3875 h 2266661"/>
                <a:gd name="connsiteX0" fmla="*/ 6029705 w 7071966"/>
                <a:gd name="connsiteY0" fmla="*/ 3875 h 2266661"/>
                <a:gd name="connsiteX1" fmla="*/ 5979336 w 7071966"/>
                <a:gd name="connsiteY1" fmla="*/ 0 h 2266661"/>
                <a:gd name="connsiteX2" fmla="*/ 5913569 w 7071966"/>
                <a:gd name="connsiteY2" fmla="*/ 35478 h 2266661"/>
                <a:gd name="connsiteX3" fmla="*/ 5871555 w 7071966"/>
                <a:gd name="connsiteY3" fmla="*/ 43125 h 2266661"/>
                <a:gd name="connsiteX4" fmla="*/ 5814750 w 7071966"/>
                <a:gd name="connsiteY4" fmla="*/ 74627 h 2266661"/>
                <a:gd name="connsiteX5" fmla="*/ 5736552 w 7071966"/>
                <a:gd name="connsiteY5" fmla="*/ 86656 h 2266661"/>
                <a:gd name="connsiteX6" fmla="*/ 5677523 w 7071966"/>
                <a:gd name="connsiteY6" fmla="*/ 90126 h 2266661"/>
                <a:gd name="connsiteX7" fmla="*/ 5616338 w 7071966"/>
                <a:gd name="connsiteY7" fmla="*/ 109195 h 2266661"/>
                <a:gd name="connsiteX8" fmla="*/ 5541912 w 7071966"/>
                <a:gd name="connsiteY8" fmla="*/ 141000 h 2266661"/>
                <a:gd name="connsiteX9" fmla="*/ 5499596 w 7071966"/>
                <a:gd name="connsiteY9" fmla="*/ 156701 h 2266661"/>
                <a:gd name="connsiteX10" fmla="*/ 5450035 w 7071966"/>
                <a:gd name="connsiteY10" fmla="*/ 155892 h 2266661"/>
                <a:gd name="connsiteX11" fmla="*/ 5379989 w 7071966"/>
                <a:gd name="connsiteY11" fmla="*/ 199625 h 2266661"/>
                <a:gd name="connsiteX12" fmla="*/ 5344915 w 7071966"/>
                <a:gd name="connsiteY12" fmla="*/ 215528 h 2266661"/>
                <a:gd name="connsiteX13" fmla="*/ 5271299 w 7071966"/>
                <a:gd name="connsiteY13" fmla="*/ 250500 h 2266661"/>
                <a:gd name="connsiteX14" fmla="*/ 5228750 w 7071966"/>
                <a:gd name="connsiteY14" fmla="*/ 269843 h 2266661"/>
                <a:gd name="connsiteX15" fmla="*/ 5188104 w 7071966"/>
                <a:gd name="connsiteY15" fmla="*/ 295438 h 2266661"/>
                <a:gd name="connsiteX16" fmla="*/ 5126855 w 7071966"/>
                <a:gd name="connsiteY16" fmla="*/ 321841 h 2266661"/>
                <a:gd name="connsiteX17" fmla="*/ 5090116 w 7071966"/>
                <a:gd name="connsiteY17" fmla="*/ 346515 h 2266661"/>
                <a:gd name="connsiteX18" fmla="*/ 5027729 w 7071966"/>
                <a:gd name="connsiteY18" fmla="*/ 385777 h 2266661"/>
                <a:gd name="connsiteX19" fmla="*/ 4861009 w 7071966"/>
                <a:gd name="connsiteY19" fmla="*/ 484466 h 2266661"/>
                <a:gd name="connsiteX20" fmla="*/ 4778217 w 7071966"/>
                <a:gd name="connsiteY20" fmla="*/ 550190 h 2266661"/>
                <a:gd name="connsiteX21" fmla="*/ 4720098 w 7071966"/>
                <a:gd name="connsiteY21" fmla="*/ 585061 h 2266661"/>
                <a:gd name="connsiteX22" fmla="*/ 4619359 w 7071966"/>
                <a:gd name="connsiteY22" fmla="*/ 631556 h 2266661"/>
                <a:gd name="connsiteX23" fmla="*/ 4518620 w 7071966"/>
                <a:gd name="connsiteY23" fmla="*/ 670302 h 2266661"/>
                <a:gd name="connsiteX24" fmla="*/ 4305519 w 7071966"/>
                <a:gd name="connsiteY24" fmla="*/ 755542 h 2266661"/>
                <a:gd name="connsiteX25" fmla="*/ 4189281 w 7071966"/>
                <a:gd name="connsiteY25" fmla="*/ 790414 h 2266661"/>
                <a:gd name="connsiteX26" fmla="*/ 4026549 w 7071966"/>
                <a:gd name="connsiteY26" fmla="*/ 833034 h 2266661"/>
                <a:gd name="connsiteX27" fmla="*/ 3898688 w 7071966"/>
                <a:gd name="connsiteY27" fmla="*/ 867905 h 2266661"/>
                <a:gd name="connsiteX28" fmla="*/ 3747580 w 7071966"/>
                <a:gd name="connsiteY28" fmla="*/ 918275 h 2266661"/>
                <a:gd name="connsiteX29" fmla="*/ 3619719 w 7071966"/>
                <a:gd name="connsiteY29" fmla="*/ 976393 h 2266661"/>
                <a:gd name="connsiteX30" fmla="*/ 3546102 w 7071966"/>
                <a:gd name="connsiteY30" fmla="*/ 1011264 h 2266661"/>
                <a:gd name="connsiteX31" fmla="*/ 3480234 w 7071966"/>
                <a:gd name="connsiteY31" fmla="*/ 1081007 h 2266661"/>
                <a:gd name="connsiteX32" fmla="*/ 3460861 w 7071966"/>
                <a:gd name="connsiteY32" fmla="*/ 1108129 h 2266661"/>
                <a:gd name="connsiteX33" fmla="*/ 3425990 w 7071966"/>
                <a:gd name="connsiteY33" fmla="*/ 1135251 h 2266661"/>
                <a:gd name="connsiteX34" fmla="*/ 3363997 w 7071966"/>
                <a:gd name="connsiteY34" fmla="*/ 1162373 h 2266661"/>
                <a:gd name="connsiteX35" fmla="*/ 3286505 w 7071966"/>
                <a:gd name="connsiteY35" fmla="*/ 1181746 h 2266661"/>
                <a:gd name="connsiteX36" fmla="*/ 3216763 w 7071966"/>
                <a:gd name="connsiteY36" fmla="*/ 1181746 h 2266661"/>
                <a:gd name="connsiteX37" fmla="*/ 3139271 w 7071966"/>
                <a:gd name="connsiteY37" fmla="*/ 1185620 h 2266661"/>
                <a:gd name="connsiteX38" fmla="*/ 3077278 w 7071966"/>
                <a:gd name="connsiteY38" fmla="*/ 1197244 h 2266661"/>
                <a:gd name="connsiteX39" fmla="*/ 2887424 w 7071966"/>
                <a:gd name="connsiteY39" fmla="*/ 1270861 h 2266661"/>
                <a:gd name="connsiteX40" fmla="*/ 2596830 w 7071966"/>
                <a:gd name="connsiteY40" fmla="*/ 1375475 h 2266661"/>
                <a:gd name="connsiteX41" fmla="*/ 2391478 w 7071966"/>
                <a:gd name="connsiteY41" fmla="*/ 1305732 h 2266661"/>
                <a:gd name="connsiteX42" fmla="*/ 2306237 w 7071966"/>
                <a:gd name="connsiteY42" fmla="*/ 1274736 h 2266661"/>
                <a:gd name="connsiteX43" fmla="*/ 2178376 w 7071966"/>
                <a:gd name="connsiteY43" fmla="*/ 1220492 h 2266661"/>
                <a:gd name="connsiteX44" fmla="*/ 2038891 w 7071966"/>
                <a:gd name="connsiteY44" fmla="*/ 1166247 h 2266661"/>
                <a:gd name="connsiteX45" fmla="*/ 1884313 w 7071966"/>
                <a:gd name="connsiteY45" fmla="*/ 1104254 h 2266661"/>
                <a:gd name="connsiteX46" fmla="*/ 1704869 w 7071966"/>
                <a:gd name="connsiteY46" fmla="*/ 1026358 h 2266661"/>
                <a:gd name="connsiteX47" fmla="*/ 1515824 w 7071966"/>
                <a:gd name="connsiteY47" fmla="*/ 968644 h 2266661"/>
                <a:gd name="connsiteX48" fmla="*/ 1364277 w 7071966"/>
                <a:gd name="connsiteY48" fmla="*/ 901193 h 2266661"/>
                <a:gd name="connsiteX49" fmla="*/ 1205251 w 7071966"/>
                <a:gd name="connsiteY49" fmla="*/ 845534 h 2266661"/>
                <a:gd name="connsiteX50" fmla="*/ 1089957 w 7071966"/>
                <a:gd name="connsiteY50" fmla="*/ 785899 h 2266661"/>
                <a:gd name="connsiteX51" fmla="*/ 994542 w 7071966"/>
                <a:gd name="connsiteY51" fmla="*/ 746142 h 2266661"/>
                <a:gd name="connsiteX52" fmla="*/ 799735 w 7071966"/>
                <a:gd name="connsiteY52" fmla="*/ 682532 h 2266661"/>
                <a:gd name="connsiteX53" fmla="*/ 644684 w 7071966"/>
                <a:gd name="connsiteY53" fmla="*/ 606995 h 2266661"/>
                <a:gd name="connsiteX54" fmla="*/ 529390 w 7071966"/>
                <a:gd name="connsiteY54" fmla="*/ 583141 h 2266661"/>
                <a:gd name="connsiteX55" fmla="*/ 410121 w 7071966"/>
                <a:gd name="connsiteY55" fmla="*/ 551335 h 2266661"/>
                <a:gd name="connsiteX56" fmla="*/ 326632 w 7071966"/>
                <a:gd name="connsiteY56" fmla="*/ 495676 h 2266661"/>
                <a:gd name="connsiteX57" fmla="*/ 183508 w 7071966"/>
                <a:gd name="connsiteY57" fmla="*/ 428090 h 2266661"/>
                <a:gd name="connsiteX58" fmla="*/ 6760 w 7071966"/>
                <a:gd name="connsiteY58" fmla="*/ 366973 h 2266661"/>
                <a:gd name="connsiteX59" fmla="*/ 2583 w 7071966"/>
                <a:gd name="connsiteY59" fmla="*/ 1289324 h 2266661"/>
                <a:gd name="connsiteX60" fmla="*/ 2597134 w 7071966"/>
                <a:gd name="connsiteY60" fmla="*/ 2266661 h 2266661"/>
                <a:gd name="connsiteX61" fmla="*/ 3418241 w 7071966"/>
                <a:gd name="connsiteY61" fmla="*/ 1956661 h 2266661"/>
                <a:gd name="connsiteX62" fmla="*/ 6641888 w 7071966"/>
                <a:gd name="connsiteY62" fmla="*/ 728420 h 2266661"/>
                <a:gd name="connsiteX63" fmla="*/ 6967352 w 7071966"/>
                <a:gd name="connsiteY63" fmla="*/ 596685 h 2266661"/>
                <a:gd name="connsiteX64" fmla="*/ 7071966 w 7071966"/>
                <a:gd name="connsiteY64" fmla="*/ 96864 h 2266661"/>
                <a:gd name="connsiteX65" fmla="*/ 7021597 w 7071966"/>
                <a:gd name="connsiteY65" fmla="*/ 96864 h 2266661"/>
                <a:gd name="connsiteX66" fmla="*/ 6882112 w 7071966"/>
                <a:gd name="connsiteY66" fmla="*/ 120112 h 2266661"/>
                <a:gd name="connsiteX67" fmla="*/ 6792997 w 7071966"/>
                <a:gd name="connsiteY67" fmla="*/ 154983 h 2266661"/>
                <a:gd name="connsiteX68" fmla="*/ 6653512 w 7071966"/>
                <a:gd name="connsiteY68" fmla="*/ 178231 h 2266661"/>
                <a:gd name="connsiteX69" fmla="*/ 6510152 w 7071966"/>
                <a:gd name="connsiteY69" fmla="*/ 182105 h 2266661"/>
                <a:gd name="connsiteX70" fmla="*/ 6533400 w 7071966"/>
                <a:gd name="connsiteY70" fmla="*/ 54244 h 2266661"/>
                <a:gd name="connsiteX71" fmla="*/ 6479156 w 7071966"/>
                <a:gd name="connsiteY71" fmla="*/ 54244 h 2266661"/>
                <a:gd name="connsiteX72" fmla="*/ 6277678 w 7071966"/>
                <a:gd name="connsiteY72" fmla="*/ 92990 h 2266661"/>
                <a:gd name="connsiteX73" fmla="*/ 6091698 w 7071966"/>
                <a:gd name="connsiteY73" fmla="*/ 154983 h 2266661"/>
                <a:gd name="connsiteX74" fmla="*/ 6033580 w 7071966"/>
                <a:gd name="connsiteY74" fmla="*/ 170481 h 2266661"/>
                <a:gd name="connsiteX75" fmla="*/ 6029705 w 7071966"/>
                <a:gd name="connsiteY75" fmla="*/ 3875 h 2266661"/>
                <a:gd name="connsiteX0" fmla="*/ 6029705 w 7071966"/>
                <a:gd name="connsiteY0" fmla="*/ 3875 h 2266661"/>
                <a:gd name="connsiteX1" fmla="*/ 5979336 w 7071966"/>
                <a:gd name="connsiteY1" fmla="*/ 0 h 2266661"/>
                <a:gd name="connsiteX2" fmla="*/ 5913569 w 7071966"/>
                <a:gd name="connsiteY2" fmla="*/ 35478 h 2266661"/>
                <a:gd name="connsiteX3" fmla="*/ 5871555 w 7071966"/>
                <a:gd name="connsiteY3" fmla="*/ 43125 h 2266661"/>
                <a:gd name="connsiteX4" fmla="*/ 5814750 w 7071966"/>
                <a:gd name="connsiteY4" fmla="*/ 74627 h 2266661"/>
                <a:gd name="connsiteX5" fmla="*/ 5736552 w 7071966"/>
                <a:gd name="connsiteY5" fmla="*/ 86656 h 2266661"/>
                <a:gd name="connsiteX6" fmla="*/ 5677523 w 7071966"/>
                <a:gd name="connsiteY6" fmla="*/ 90126 h 2266661"/>
                <a:gd name="connsiteX7" fmla="*/ 5616338 w 7071966"/>
                <a:gd name="connsiteY7" fmla="*/ 109195 h 2266661"/>
                <a:gd name="connsiteX8" fmla="*/ 5541912 w 7071966"/>
                <a:gd name="connsiteY8" fmla="*/ 141000 h 2266661"/>
                <a:gd name="connsiteX9" fmla="*/ 5499596 w 7071966"/>
                <a:gd name="connsiteY9" fmla="*/ 156701 h 2266661"/>
                <a:gd name="connsiteX10" fmla="*/ 5450035 w 7071966"/>
                <a:gd name="connsiteY10" fmla="*/ 155892 h 2266661"/>
                <a:gd name="connsiteX11" fmla="*/ 5390186 w 7071966"/>
                <a:gd name="connsiteY11" fmla="*/ 226819 h 2266661"/>
                <a:gd name="connsiteX12" fmla="*/ 5344915 w 7071966"/>
                <a:gd name="connsiteY12" fmla="*/ 215528 h 2266661"/>
                <a:gd name="connsiteX13" fmla="*/ 5271299 w 7071966"/>
                <a:gd name="connsiteY13" fmla="*/ 250500 h 2266661"/>
                <a:gd name="connsiteX14" fmla="*/ 5228750 w 7071966"/>
                <a:gd name="connsiteY14" fmla="*/ 269843 h 2266661"/>
                <a:gd name="connsiteX15" fmla="*/ 5188104 w 7071966"/>
                <a:gd name="connsiteY15" fmla="*/ 295438 h 2266661"/>
                <a:gd name="connsiteX16" fmla="*/ 5126855 w 7071966"/>
                <a:gd name="connsiteY16" fmla="*/ 321841 h 2266661"/>
                <a:gd name="connsiteX17" fmla="*/ 5090116 w 7071966"/>
                <a:gd name="connsiteY17" fmla="*/ 346515 h 2266661"/>
                <a:gd name="connsiteX18" fmla="*/ 5027729 w 7071966"/>
                <a:gd name="connsiteY18" fmla="*/ 385777 h 2266661"/>
                <a:gd name="connsiteX19" fmla="*/ 4861009 w 7071966"/>
                <a:gd name="connsiteY19" fmla="*/ 484466 h 2266661"/>
                <a:gd name="connsiteX20" fmla="*/ 4778217 w 7071966"/>
                <a:gd name="connsiteY20" fmla="*/ 550190 h 2266661"/>
                <a:gd name="connsiteX21" fmla="*/ 4720098 w 7071966"/>
                <a:gd name="connsiteY21" fmla="*/ 585061 h 2266661"/>
                <a:gd name="connsiteX22" fmla="*/ 4619359 w 7071966"/>
                <a:gd name="connsiteY22" fmla="*/ 631556 h 2266661"/>
                <a:gd name="connsiteX23" fmla="*/ 4518620 w 7071966"/>
                <a:gd name="connsiteY23" fmla="*/ 670302 h 2266661"/>
                <a:gd name="connsiteX24" fmla="*/ 4305519 w 7071966"/>
                <a:gd name="connsiteY24" fmla="*/ 755542 h 2266661"/>
                <a:gd name="connsiteX25" fmla="*/ 4189281 w 7071966"/>
                <a:gd name="connsiteY25" fmla="*/ 790414 h 2266661"/>
                <a:gd name="connsiteX26" fmla="*/ 4026549 w 7071966"/>
                <a:gd name="connsiteY26" fmla="*/ 833034 h 2266661"/>
                <a:gd name="connsiteX27" fmla="*/ 3898688 w 7071966"/>
                <a:gd name="connsiteY27" fmla="*/ 867905 h 2266661"/>
                <a:gd name="connsiteX28" fmla="*/ 3747580 w 7071966"/>
                <a:gd name="connsiteY28" fmla="*/ 918275 h 2266661"/>
                <a:gd name="connsiteX29" fmla="*/ 3619719 w 7071966"/>
                <a:gd name="connsiteY29" fmla="*/ 976393 h 2266661"/>
                <a:gd name="connsiteX30" fmla="*/ 3546102 w 7071966"/>
                <a:gd name="connsiteY30" fmla="*/ 1011264 h 2266661"/>
                <a:gd name="connsiteX31" fmla="*/ 3480234 w 7071966"/>
                <a:gd name="connsiteY31" fmla="*/ 1081007 h 2266661"/>
                <a:gd name="connsiteX32" fmla="*/ 3460861 w 7071966"/>
                <a:gd name="connsiteY32" fmla="*/ 1108129 h 2266661"/>
                <a:gd name="connsiteX33" fmla="*/ 3425990 w 7071966"/>
                <a:gd name="connsiteY33" fmla="*/ 1135251 h 2266661"/>
                <a:gd name="connsiteX34" fmla="*/ 3363997 w 7071966"/>
                <a:gd name="connsiteY34" fmla="*/ 1162373 h 2266661"/>
                <a:gd name="connsiteX35" fmla="*/ 3286505 w 7071966"/>
                <a:gd name="connsiteY35" fmla="*/ 1181746 h 2266661"/>
                <a:gd name="connsiteX36" fmla="*/ 3216763 w 7071966"/>
                <a:gd name="connsiteY36" fmla="*/ 1181746 h 2266661"/>
                <a:gd name="connsiteX37" fmla="*/ 3139271 w 7071966"/>
                <a:gd name="connsiteY37" fmla="*/ 1185620 h 2266661"/>
                <a:gd name="connsiteX38" fmla="*/ 3077278 w 7071966"/>
                <a:gd name="connsiteY38" fmla="*/ 1197244 h 2266661"/>
                <a:gd name="connsiteX39" fmla="*/ 2887424 w 7071966"/>
                <a:gd name="connsiteY39" fmla="*/ 1270861 h 2266661"/>
                <a:gd name="connsiteX40" fmla="*/ 2596830 w 7071966"/>
                <a:gd name="connsiteY40" fmla="*/ 1375475 h 2266661"/>
                <a:gd name="connsiteX41" fmla="*/ 2391478 w 7071966"/>
                <a:gd name="connsiteY41" fmla="*/ 1305732 h 2266661"/>
                <a:gd name="connsiteX42" fmla="*/ 2306237 w 7071966"/>
                <a:gd name="connsiteY42" fmla="*/ 1274736 h 2266661"/>
                <a:gd name="connsiteX43" fmla="*/ 2178376 w 7071966"/>
                <a:gd name="connsiteY43" fmla="*/ 1220492 h 2266661"/>
                <a:gd name="connsiteX44" fmla="*/ 2038891 w 7071966"/>
                <a:gd name="connsiteY44" fmla="*/ 1166247 h 2266661"/>
                <a:gd name="connsiteX45" fmla="*/ 1884313 w 7071966"/>
                <a:gd name="connsiteY45" fmla="*/ 1104254 h 2266661"/>
                <a:gd name="connsiteX46" fmla="*/ 1704869 w 7071966"/>
                <a:gd name="connsiteY46" fmla="*/ 1026358 h 2266661"/>
                <a:gd name="connsiteX47" fmla="*/ 1515824 w 7071966"/>
                <a:gd name="connsiteY47" fmla="*/ 968644 h 2266661"/>
                <a:gd name="connsiteX48" fmla="*/ 1364277 w 7071966"/>
                <a:gd name="connsiteY48" fmla="*/ 901193 h 2266661"/>
                <a:gd name="connsiteX49" fmla="*/ 1205251 w 7071966"/>
                <a:gd name="connsiteY49" fmla="*/ 845534 h 2266661"/>
                <a:gd name="connsiteX50" fmla="*/ 1089957 w 7071966"/>
                <a:gd name="connsiteY50" fmla="*/ 785899 h 2266661"/>
                <a:gd name="connsiteX51" fmla="*/ 994542 w 7071966"/>
                <a:gd name="connsiteY51" fmla="*/ 746142 h 2266661"/>
                <a:gd name="connsiteX52" fmla="*/ 799735 w 7071966"/>
                <a:gd name="connsiteY52" fmla="*/ 682532 h 2266661"/>
                <a:gd name="connsiteX53" fmla="*/ 644684 w 7071966"/>
                <a:gd name="connsiteY53" fmla="*/ 606995 h 2266661"/>
                <a:gd name="connsiteX54" fmla="*/ 529390 w 7071966"/>
                <a:gd name="connsiteY54" fmla="*/ 583141 h 2266661"/>
                <a:gd name="connsiteX55" fmla="*/ 410121 w 7071966"/>
                <a:gd name="connsiteY55" fmla="*/ 551335 h 2266661"/>
                <a:gd name="connsiteX56" fmla="*/ 326632 w 7071966"/>
                <a:gd name="connsiteY56" fmla="*/ 495676 h 2266661"/>
                <a:gd name="connsiteX57" fmla="*/ 183508 w 7071966"/>
                <a:gd name="connsiteY57" fmla="*/ 428090 h 2266661"/>
                <a:gd name="connsiteX58" fmla="*/ 6760 w 7071966"/>
                <a:gd name="connsiteY58" fmla="*/ 366973 h 2266661"/>
                <a:gd name="connsiteX59" fmla="*/ 2583 w 7071966"/>
                <a:gd name="connsiteY59" fmla="*/ 1289324 h 2266661"/>
                <a:gd name="connsiteX60" fmla="*/ 2597134 w 7071966"/>
                <a:gd name="connsiteY60" fmla="*/ 2266661 h 2266661"/>
                <a:gd name="connsiteX61" fmla="*/ 3418241 w 7071966"/>
                <a:gd name="connsiteY61" fmla="*/ 1956661 h 2266661"/>
                <a:gd name="connsiteX62" fmla="*/ 6641888 w 7071966"/>
                <a:gd name="connsiteY62" fmla="*/ 728420 h 2266661"/>
                <a:gd name="connsiteX63" fmla="*/ 6967352 w 7071966"/>
                <a:gd name="connsiteY63" fmla="*/ 596685 h 2266661"/>
                <a:gd name="connsiteX64" fmla="*/ 7071966 w 7071966"/>
                <a:gd name="connsiteY64" fmla="*/ 96864 h 2266661"/>
                <a:gd name="connsiteX65" fmla="*/ 7021597 w 7071966"/>
                <a:gd name="connsiteY65" fmla="*/ 96864 h 2266661"/>
                <a:gd name="connsiteX66" fmla="*/ 6882112 w 7071966"/>
                <a:gd name="connsiteY66" fmla="*/ 120112 h 2266661"/>
                <a:gd name="connsiteX67" fmla="*/ 6792997 w 7071966"/>
                <a:gd name="connsiteY67" fmla="*/ 154983 h 2266661"/>
                <a:gd name="connsiteX68" fmla="*/ 6653512 w 7071966"/>
                <a:gd name="connsiteY68" fmla="*/ 178231 h 2266661"/>
                <a:gd name="connsiteX69" fmla="*/ 6510152 w 7071966"/>
                <a:gd name="connsiteY69" fmla="*/ 182105 h 2266661"/>
                <a:gd name="connsiteX70" fmla="*/ 6533400 w 7071966"/>
                <a:gd name="connsiteY70" fmla="*/ 54244 h 2266661"/>
                <a:gd name="connsiteX71" fmla="*/ 6479156 w 7071966"/>
                <a:gd name="connsiteY71" fmla="*/ 54244 h 2266661"/>
                <a:gd name="connsiteX72" fmla="*/ 6277678 w 7071966"/>
                <a:gd name="connsiteY72" fmla="*/ 92990 h 2266661"/>
                <a:gd name="connsiteX73" fmla="*/ 6091698 w 7071966"/>
                <a:gd name="connsiteY73" fmla="*/ 154983 h 2266661"/>
                <a:gd name="connsiteX74" fmla="*/ 6033580 w 7071966"/>
                <a:gd name="connsiteY74" fmla="*/ 170481 h 2266661"/>
                <a:gd name="connsiteX75" fmla="*/ 6029705 w 7071966"/>
                <a:gd name="connsiteY75" fmla="*/ 3875 h 2266661"/>
                <a:gd name="connsiteX0" fmla="*/ 6029705 w 7071966"/>
                <a:gd name="connsiteY0" fmla="*/ 3875 h 2266661"/>
                <a:gd name="connsiteX1" fmla="*/ 5979336 w 7071966"/>
                <a:gd name="connsiteY1" fmla="*/ 0 h 2266661"/>
                <a:gd name="connsiteX2" fmla="*/ 5913569 w 7071966"/>
                <a:gd name="connsiteY2" fmla="*/ 35478 h 2266661"/>
                <a:gd name="connsiteX3" fmla="*/ 5871555 w 7071966"/>
                <a:gd name="connsiteY3" fmla="*/ 43125 h 2266661"/>
                <a:gd name="connsiteX4" fmla="*/ 5814750 w 7071966"/>
                <a:gd name="connsiteY4" fmla="*/ 74627 h 2266661"/>
                <a:gd name="connsiteX5" fmla="*/ 5736552 w 7071966"/>
                <a:gd name="connsiteY5" fmla="*/ 86656 h 2266661"/>
                <a:gd name="connsiteX6" fmla="*/ 5677523 w 7071966"/>
                <a:gd name="connsiteY6" fmla="*/ 90126 h 2266661"/>
                <a:gd name="connsiteX7" fmla="*/ 5616338 w 7071966"/>
                <a:gd name="connsiteY7" fmla="*/ 109195 h 2266661"/>
                <a:gd name="connsiteX8" fmla="*/ 5541912 w 7071966"/>
                <a:gd name="connsiteY8" fmla="*/ 141000 h 2266661"/>
                <a:gd name="connsiteX9" fmla="*/ 5499596 w 7071966"/>
                <a:gd name="connsiteY9" fmla="*/ 156701 h 2266661"/>
                <a:gd name="connsiteX10" fmla="*/ 5446636 w 7071966"/>
                <a:gd name="connsiteY10" fmla="*/ 166090 h 2266661"/>
                <a:gd name="connsiteX11" fmla="*/ 5390186 w 7071966"/>
                <a:gd name="connsiteY11" fmla="*/ 226819 h 2266661"/>
                <a:gd name="connsiteX12" fmla="*/ 5344915 w 7071966"/>
                <a:gd name="connsiteY12" fmla="*/ 215528 h 2266661"/>
                <a:gd name="connsiteX13" fmla="*/ 5271299 w 7071966"/>
                <a:gd name="connsiteY13" fmla="*/ 250500 h 2266661"/>
                <a:gd name="connsiteX14" fmla="*/ 5228750 w 7071966"/>
                <a:gd name="connsiteY14" fmla="*/ 269843 h 2266661"/>
                <a:gd name="connsiteX15" fmla="*/ 5188104 w 7071966"/>
                <a:gd name="connsiteY15" fmla="*/ 295438 h 2266661"/>
                <a:gd name="connsiteX16" fmla="*/ 5126855 w 7071966"/>
                <a:gd name="connsiteY16" fmla="*/ 321841 h 2266661"/>
                <a:gd name="connsiteX17" fmla="*/ 5090116 w 7071966"/>
                <a:gd name="connsiteY17" fmla="*/ 346515 h 2266661"/>
                <a:gd name="connsiteX18" fmla="*/ 5027729 w 7071966"/>
                <a:gd name="connsiteY18" fmla="*/ 385777 h 2266661"/>
                <a:gd name="connsiteX19" fmla="*/ 4861009 w 7071966"/>
                <a:gd name="connsiteY19" fmla="*/ 484466 h 2266661"/>
                <a:gd name="connsiteX20" fmla="*/ 4778217 w 7071966"/>
                <a:gd name="connsiteY20" fmla="*/ 550190 h 2266661"/>
                <a:gd name="connsiteX21" fmla="*/ 4720098 w 7071966"/>
                <a:gd name="connsiteY21" fmla="*/ 585061 h 2266661"/>
                <a:gd name="connsiteX22" fmla="*/ 4619359 w 7071966"/>
                <a:gd name="connsiteY22" fmla="*/ 631556 h 2266661"/>
                <a:gd name="connsiteX23" fmla="*/ 4518620 w 7071966"/>
                <a:gd name="connsiteY23" fmla="*/ 670302 h 2266661"/>
                <a:gd name="connsiteX24" fmla="*/ 4305519 w 7071966"/>
                <a:gd name="connsiteY24" fmla="*/ 755542 h 2266661"/>
                <a:gd name="connsiteX25" fmla="*/ 4189281 w 7071966"/>
                <a:gd name="connsiteY25" fmla="*/ 790414 h 2266661"/>
                <a:gd name="connsiteX26" fmla="*/ 4026549 w 7071966"/>
                <a:gd name="connsiteY26" fmla="*/ 833034 h 2266661"/>
                <a:gd name="connsiteX27" fmla="*/ 3898688 w 7071966"/>
                <a:gd name="connsiteY27" fmla="*/ 867905 h 2266661"/>
                <a:gd name="connsiteX28" fmla="*/ 3747580 w 7071966"/>
                <a:gd name="connsiteY28" fmla="*/ 918275 h 2266661"/>
                <a:gd name="connsiteX29" fmla="*/ 3619719 w 7071966"/>
                <a:gd name="connsiteY29" fmla="*/ 976393 h 2266661"/>
                <a:gd name="connsiteX30" fmla="*/ 3546102 w 7071966"/>
                <a:gd name="connsiteY30" fmla="*/ 1011264 h 2266661"/>
                <a:gd name="connsiteX31" fmla="*/ 3480234 w 7071966"/>
                <a:gd name="connsiteY31" fmla="*/ 1081007 h 2266661"/>
                <a:gd name="connsiteX32" fmla="*/ 3460861 w 7071966"/>
                <a:gd name="connsiteY32" fmla="*/ 1108129 h 2266661"/>
                <a:gd name="connsiteX33" fmla="*/ 3425990 w 7071966"/>
                <a:gd name="connsiteY33" fmla="*/ 1135251 h 2266661"/>
                <a:gd name="connsiteX34" fmla="*/ 3363997 w 7071966"/>
                <a:gd name="connsiteY34" fmla="*/ 1162373 h 2266661"/>
                <a:gd name="connsiteX35" fmla="*/ 3286505 w 7071966"/>
                <a:gd name="connsiteY35" fmla="*/ 1181746 h 2266661"/>
                <a:gd name="connsiteX36" fmla="*/ 3216763 w 7071966"/>
                <a:gd name="connsiteY36" fmla="*/ 1181746 h 2266661"/>
                <a:gd name="connsiteX37" fmla="*/ 3139271 w 7071966"/>
                <a:gd name="connsiteY37" fmla="*/ 1185620 h 2266661"/>
                <a:gd name="connsiteX38" fmla="*/ 3077278 w 7071966"/>
                <a:gd name="connsiteY38" fmla="*/ 1197244 h 2266661"/>
                <a:gd name="connsiteX39" fmla="*/ 2887424 w 7071966"/>
                <a:gd name="connsiteY39" fmla="*/ 1270861 h 2266661"/>
                <a:gd name="connsiteX40" fmla="*/ 2596830 w 7071966"/>
                <a:gd name="connsiteY40" fmla="*/ 1375475 h 2266661"/>
                <a:gd name="connsiteX41" fmla="*/ 2391478 w 7071966"/>
                <a:gd name="connsiteY41" fmla="*/ 1305732 h 2266661"/>
                <a:gd name="connsiteX42" fmla="*/ 2306237 w 7071966"/>
                <a:gd name="connsiteY42" fmla="*/ 1274736 h 2266661"/>
                <a:gd name="connsiteX43" fmla="*/ 2178376 w 7071966"/>
                <a:gd name="connsiteY43" fmla="*/ 1220492 h 2266661"/>
                <a:gd name="connsiteX44" fmla="*/ 2038891 w 7071966"/>
                <a:gd name="connsiteY44" fmla="*/ 1166247 h 2266661"/>
                <a:gd name="connsiteX45" fmla="*/ 1884313 w 7071966"/>
                <a:gd name="connsiteY45" fmla="*/ 1104254 h 2266661"/>
                <a:gd name="connsiteX46" fmla="*/ 1704869 w 7071966"/>
                <a:gd name="connsiteY46" fmla="*/ 1026358 h 2266661"/>
                <a:gd name="connsiteX47" fmla="*/ 1515824 w 7071966"/>
                <a:gd name="connsiteY47" fmla="*/ 968644 h 2266661"/>
                <a:gd name="connsiteX48" fmla="*/ 1364277 w 7071966"/>
                <a:gd name="connsiteY48" fmla="*/ 901193 h 2266661"/>
                <a:gd name="connsiteX49" fmla="*/ 1205251 w 7071966"/>
                <a:gd name="connsiteY49" fmla="*/ 845534 h 2266661"/>
                <a:gd name="connsiteX50" fmla="*/ 1089957 w 7071966"/>
                <a:gd name="connsiteY50" fmla="*/ 785899 h 2266661"/>
                <a:gd name="connsiteX51" fmla="*/ 994542 w 7071966"/>
                <a:gd name="connsiteY51" fmla="*/ 746142 h 2266661"/>
                <a:gd name="connsiteX52" fmla="*/ 799735 w 7071966"/>
                <a:gd name="connsiteY52" fmla="*/ 682532 h 2266661"/>
                <a:gd name="connsiteX53" fmla="*/ 644684 w 7071966"/>
                <a:gd name="connsiteY53" fmla="*/ 606995 h 2266661"/>
                <a:gd name="connsiteX54" fmla="*/ 529390 w 7071966"/>
                <a:gd name="connsiteY54" fmla="*/ 583141 h 2266661"/>
                <a:gd name="connsiteX55" fmla="*/ 410121 w 7071966"/>
                <a:gd name="connsiteY55" fmla="*/ 551335 h 2266661"/>
                <a:gd name="connsiteX56" fmla="*/ 326632 w 7071966"/>
                <a:gd name="connsiteY56" fmla="*/ 495676 h 2266661"/>
                <a:gd name="connsiteX57" fmla="*/ 183508 w 7071966"/>
                <a:gd name="connsiteY57" fmla="*/ 428090 h 2266661"/>
                <a:gd name="connsiteX58" fmla="*/ 6760 w 7071966"/>
                <a:gd name="connsiteY58" fmla="*/ 366973 h 2266661"/>
                <a:gd name="connsiteX59" fmla="*/ 2583 w 7071966"/>
                <a:gd name="connsiteY59" fmla="*/ 1289324 h 2266661"/>
                <a:gd name="connsiteX60" fmla="*/ 2597134 w 7071966"/>
                <a:gd name="connsiteY60" fmla="*/ 2266661 h 2266661"/>
                <a:gd name="connsiteX61" fmla="*/ 3418241 w 7071966"/>
                <a:gd name="connsiteY61" fmla="*/ 1956661 h 2266661"/>
                <a:gd name="connsiteX62" fmla="*/ 6641888 w 7071966"/>
                <a:gd name="connsiteY62" fmla="*/ 728420 h 2266661"/>
                <a:gd name="connsiteX63" fmla="*/ 6967352 w 7071966"/>
                <a:gd name="connsiteY63" fmla="*/ 596685 h 2266661"/>
                <a:gd name="connsiteX64" fmla="*/ 7071966 w 7071966"/>
                <a:gd name="connsiteY64" fmla="*/ 96864 h 2266661"/>
                <a:gd name="connsiteX65" fmla="*/ 7021597 w 7071966"/>
                <a:gd name="connsiteY65" fmla="*/ 96864 h 2266661"/>
                <a:gd name="connsiteX66" fmla="*/ 6882112 w 7071966"/>
                <a:gd name="connsiteY66" fmla="*/ 120112 h 2266661"/>
                <a:gd name="connsiteX67" fmla="*/ 6792997 w 7071966"/>
                <a:gd name="connsiteY67" fmla="*/ 154983 h 2266661"/>
                <a:gd name="connsiteX68" fmla="*/ 6653512 w 7071966"/>
                <a:gd name="connsiteY68" fmla="*/ 178231 h 2266661"/>
                <a:gd name="connsiteX69" fmla="*/ 6510152 w 7071966"/>
                <a:gd name="connsiteY69" fmla="*/ 182105 h 2266661"/>
                <a:gd name="connsiteX70" fmla="*/ 6533400 w 7071966"/>
                <a:gd name="connsiteY70" fmla="*/ 54244 h 2266661"/>
                <a:gd name="connsiteX71" fmla="*/ 6479156 w 7071966"/>
                <a:gd name="connsiteY71" fmla="*/ 54244 h 2266661"/>
                <a:gd name="connsiteX72" fmla="*/ 6277678 w 7071966"/>
                <a:gd name="connsiteY72" fmla="*/ 92990 h 2266661"/>
                <a:gd name="connsiteX73" fmla="*/ 6091698 w 7071966"/>
                <a:gd name="connsiteY73" fmla="*/ 154983 h 2266661"/>
                <a:gd name="connsiteX74" fmla="*/ 6033580 w 7071966"/>
                <a:gd name="connsiteY74" fmla="*/ 170481 h 2266661"/>
                <a:gd name="connsiteX75" fmla="*/ 6029705 w 7071966"/>
                <a:gd name="connsiteY75" fmla="*/ 3875 h 2266661"/>
                <a:gd name="connsiteX0" fmla="*/ 6029705 w 7071966"/>
                <a:gd name="connsiteY0" fmla="*/ 3875 h 2266661"/>
                <a:gd name="connsiteX1" fmla="*/ 5979336 w 7071966"/>
                <a:gd name="connsiteY1" fmla="*/ 0 h 2266661"/>
                <a:gd name="connsiteX2" fmla="*/ 5913569 w 7071966"/>
                <a:gd name="connsiteY2" fmla="*/ 35478 h 2266661"/>
                <a:gd name="connsiteX3" fmla="*/ 5871555 w 7071966"/>
                <a:gd name="connsiteY3" fmla="*/ 43125 h 2266661"/>
                <a:gd name="connsiteX4" fmla="*/ 5814750 w 7071966"/>
                <a:gd name="connsiteY4" fmla="*/ 74627 h 2266661"/>
                <a:gd name="connsiteX5" fmla="*/ 5736552 w 7071966"/>
                <a:gd name="connsiteY5" fmla="*/ 86656 h 2266661"/>
                <a:gd name="connsiteX6" fmla="*/ 5677523 w 7071966"/>
                <a:gd name="connsiteY6" fmla="*/ 90126 h 2266661"/>
                <a:gd name="connsiteX7" fmla="*/ 5616338 w 7071966"/>
                <a:gd name="connsiteY7" fmla="*/ 109195 h 2266661"/>
                <a:gd name="connsiteX8" fmla="*/ 5541912 w 7071966"/>
                <a:gd name="connsiteY8" fmla="*/ 141000 h 2266661"/>
                <a:gd name="connsiteX9" fmla="*/ 5499596 w 7071966"/>
                <a:gd name="connsiteY9" fmla="*/ 156701 h 2266661"/>
                <a:gd name="connsiteX10" fmla="*/ 5446636 w 7071966"/>
                <a:gd name="connsiteY10" fmla="*/ 166090 h 2266661"/>
                <a:gd name="connsiteX11" fmla="*/ 5390186 w 7071966"/>
                <a:gd name="connsiteY11" fmla="*/ 226819 h 2266661"/>
                <a:gd name="connsiteX12" fmla="*/ 5334717 w 7071966"/>
                <a:gd name="connsiteY12" fmla="*/ 249521 h 2266661"/>
                <a:gd name="connsiteX13" fmla="*/ 5271299 w 7071966"/>
                <a:gd name="connsiteY13" fmla="*/ 250500 h 2266661"/>
                <a:gd name="connsiteX14" fmla="*/ 5228750 w 7071966"/>
                <a:gd name="connsiteY14" fmla="*/ 269843 h 2266661"/>
                <a:gd name="connsiteX15" fmla="*/ 5188104 w 7071966"/>
                <a:gd name="connsiteY15" fmla="*/ 295438 h 2266661"/>
                <a:gd name="connsiteX16" fmla="*/ 5126855 w 7071966"/>
                <a:gd name="connsiteY16" fmla="*/ 321841 h 2266661"/>
                <a:gd name="connsiteX17" fmla="*/ 5090116 w 7071966"/>
                <a:gd name="connsiteY17" fmla="*/ 346515 h 2266661"/>
                <a:gd name="connsiteX18" fmla="*/ 5027729 w 7071966"/>
                <a:gd name="connsiteY18" fmla="*/ 385777 h 2266661"/>
                <a:gd name="connsiteX19" fmla="*/ 4861009 w 7071966"/>
                <a:gd name="connsiteY19" fmla="*/ 484466 h 2266661"/>
                <a:gd name="connsiteX20" fmla="*/ 4778217 w 7071966"/>
                <a:gd name="connsiteY20" fmla="*/ 550190 h 2266661"/>
                <a:gd name="connsiteX21" fmla="*/ 4720098 w 7071966"/>
                <a:gd name="connsiteY21" fmla="*/ 585061 h 2266661"/>
                <a:gd name="connsiteX22" fmla="*/ 4619359 w 7071966"/>
                <a:gd name="connsiteY22" fmla="*/ 631556 h 2266661"/>
                <a:gd name="connsiteX23" fmla="*/ 4518620 w 7071966"/>
                <a:gd name="connsiteY23" fmla="*/ 670302 h 2266661"/>
                <a:gd name="connsiteX24" fmla="*/ 4305519 w 7071966"/>
                <a:gd name="connsiteY24" fmla="*/ 755542 h 2266661"/>
                <a:gd name="connsiteX25" fmla="*/ 4189281 w 7071966"/>
                <a:gd name="connsiteY25" fmla="*/ 790414 h 2266661"/>
                <a:gd name="connsiteX26" fmla="*/ 4026549 w 7071966"/>
                <a:gd name="connsiteY26" fmla="*/ 833034 h 2266661"/>
                <a:gd name="connsiteX27" fmla="*/ 3898688 w 7071966"/>
                <a:gd name="connsiteY27" fmla="*/ 867905 h 2266661"/>
                <a:gd name="connsiteX28" fmla="*/ 3747580 w 7071966"/>
                <a:gd name="connsiteY28" fmla="*/ 918275 h 2266661"/>
                <a:gd name="connsiteX29" fmla="*/ 3619719 w 7071966"/>
                <a:gd name="connsiteY29" fmla="*/ 976393 h 2266661"/>
                <a:gd name="connsiteX30" fmla="*/ 3546102 w 7071966"/>
                <a:gd name="connsiteY30" fmla="*/ 1011264 h 2266661"/>
                <a:gd name="connsiteX31" fmla="*/ 3480234 w 7071966"/>
                <a:gd name="connsiteY31" fmla="*/ 1081007 h 2266661"/>
                <a:gd name="connsiteX32" fmla="*/ 3460861 w 7071966"/>
                <a:gd name="connsiteY32" fmla="*/ 1108129 h 2266661"/>
                <a:gd name="connsiteX33" fmla="*/ 3425990 w 7071966"/>
                <a:gd name="connsiteY33" fmla="*/ 1135251 h 2266661"/>
                <a:gd name="connsiteX34" fmla="*/ 3363997 w 7071966"/>
                <a:gd name="connsiteY34" fmla="*/ 1162373 h 2266661"/>
                <a:gd name="connsiteX35" fmla="*/ 3286505 w 7071966"/>
                <a:gd name="connsiteY35" fmla="*/ 1181746 h 2266661"/>
                <a:gd name="connsiteX36" fmla="*/ 3216763 w 7071966"/>
                <a:gd name="connsiteY36" fmla="*/ 1181746 h 2266661"/>
                <a:gd name="connsiteX37" fmla="*/ 3139271 w 7071966"/>
                <a:gd name="connsiteY37" fmla="*/ 1185620 h 2266661"/>
                <a:gd name="connsiteX38" fmla="*/ 3077278 w 7071966"/>
                <a:gd name="connsiteY38" fmla="*/ 1197244 h 2266661"/>
                <a:gd name="connsiteX39" fmla="*/ 2887424 w 7071966"/>
                <a:gd name="connsiteY39" fmla="*/ 1270861 h 2266661"/>
                <a:gd name="connsiteX40" fmla="*/ 2596830 w 7071966"/>
                <a:gd name="connsiteY40" fmla="*/ 1375475 h 2266661"/>
                <a:gd name="connsiteX41" fmla="*/ 2391478 w 7071966"/>
                <a:gd name="connsiteY41" fmla="*/ 1305732 h 2266661"/>
                <a:gd name="connsiteX42" fmla="*/ 2306237 w 7071966"/>
                <a:gd name="connsiteY42" fmla="*/ 1274736 h 2266661"/>
                <a:gd name="connsiteX43" fmla="*/ 2178376 w 7071966"/>
                <a:gd name="connsiteY43" fmla="*/ 1220492 h 2266661"/>
                <a:gd name="connsiteX44" fmla="*/ 2038891 w 7071966"/>
                <a:gd name="connsiteY44" fmla="*/ 1166247 h 2266661"/>
                <a:gd name="connsiteX45" fmla="*/ 1884313 w 7071966"/>
                <a:gd name="connsiteY45" fmla="*/ 1104254 h 2266661"/>
                <a:gd name="connsiteX46" fmla="*/ 1704869 w 7071966"/>
                <a:gd name="connsiteY46" fmla="*/ 1026358 h 2266661"/>
                <a:gd name="connsiteX47" fmla="*/ 1515824 w 7071966"/>
                <a:gd name="connsiteY47" fmla="*/ 968644 h 2266661"/>
                <a:gd name="connsiteX48" fmla="*/ 1364277 w 7071966"/>
                <a:gd name="connsiteY48" fmla="*/ 901193 h 2266661"/>
                <a:gd name="connsiteX49" fmla="*/ 1205251 w 7071966"/>
                <a:gd name="connsiteY49" fmla="*/ 845534 h 2266661"/>
                <a:gd name="connsiteX50" fmla="*/ 1089957 w 7071966"/>
                <a:gd name="connsiteY50" fmla="*/ 785899 h 2266661"/>
                <a:gd name="connsiteX51" fmla="*/ 994542 w 7071966"/>
                <a:gd name="connsiteY51" fmla="*/ 746142 h 2266661"/>
                <a:gd name="connsiteX52" fmla="*/ 799735 w 7071966"/>
                <a:gd name="connsiteY52" fmla="*/ 682532 h 2266661"/>
                <a:gd name="connsiteX53" fmla="*/ 644684 w 7071966"/>
                <a:gd name="connsiteY53" fmla="*/ 606995 h 2266661"/>
                <a:gd name="connsiteX54" fmla="*/ 529390 w 7071966"/>
                <a:gd name="connsiteY54" fmla="*/ 583141 h 2266661"/>
                <a:gd name="connsiteX55" fmla="*/ 410121 w 7071966"/>
                <a:gd name="connsiteY55" fmla="*/ 551335 h 2266661"/>
                <a:gd name="connsiteX56" fmla="*/ 326632 w 7071966"/>
                <a:gd name="connsiteY56" fmla="*/ 495676 h 2266661"/>
                <a:gd name="connsiteX57" fmla="*/ 183508 w 7071966"/>
                <a:gd name="connsiteY57" fmla="*/ 428090 h 2266661"/>
                <a:gd name="connsiteX58" fmla="*/ 6760 w 7071966"/>
                <a:gd name="connsiteY58" fmla="*/ 366973 h 2266661"/>
                <a:gd name="connsiteX59" fmla="*/ 2583 w 7071966"/>
                <a:gd name="connsiteY59" fmla="*/ 1289324 h 2266661"/>
                <a:gd name="connsiteX60" fmla="*/ 2597134 w 7071966"/>
                <a:gd name="connsiteY60" fmla="*/ 2266661 h 2266661"/>
                <a:gd name="connsiteX61" fmla="*/ 3418241 w 7071966"/>
                <a:gd name="connsiteY61" fmla="*/ 1956661 h 2266661"/>
                <a:gd name="connsiteX62" fmla="*/ 6641888 w 7071966"/>
                <a:gd name="connsiteY62" fmla="*/ 728420 h 2266661"/>
                <a:gd name="connsiteX63" fmla="*/ 6967352 w 7071966"/>
                <a:gd name="connsiteY63" fmla="*/ 596685 h 2266661"/>
                <a:gd name="connsiteX64" fmla="*/ 7071966 w 7071966"/>
                <a:gd name="connsiteY64" fmla="*/ 96864 h 2266661"/>
                <a:gd name="connsiteX65" fmla="*/ 7021597 w 7071966"/>
                <a:gd name="connsiteY65" fmla="*/ 96864 h 2266661"/>
                <a:gd name="connsiteX66" fmla="*/ 6882112 w 7071966"/>
                <a:gd name="connsiteY66" fmla="*/ 120112 h 2266661"/>
                <a:gd name="connsiteX67" fmla="*/ 6792997 w 7071966"/>
                <a:gd name="connsiteY67" fmla="*/ 154983 h 2266661"/>
                <a:gd name="connsiteX68" fmla="*/ 6653512 w 7071966"/>
                <a:gd name="connsiteY68" fmla="*/ 178231 h 2266661"/>
                <a:gd name="connsiteX69" fmla="*/ 6510152 w 7071966"/>
                <a:gd name="connsiteY69" fmla="*/ 182105 h 2266661"/>
                <a:gd name="connsiteX70" fmla="*/ 6533400 w 7071966"/>
                <a:gd name="connsiteY70" fmla="*/ 54244 h 2266661"/>
                <a:gd name="connsiteX71" fmla="*/ 6479156 w 7071966"/>
                <a:gd name="connsiteY71" fmla="*/ 54244 h 2266661"/>
                <a:gd name="connsiteX72" fmla="*/ 6277678 w 7071966"/>
                <a:gd name="connsiteY72" fmla="*/ 92990 h 2266661"/>
                <a:gd name="connsiteX73" fmla="*/ 6091698 w 7071966"/>
                <a:gd name="connsiteY73" fmla="*/ 154983 h 2266661"/>
                <a:gd name="connsiteX74" fmla="*/ 6033580 w 7071966"/>
                <a:gd name="connsiteY74" fmla="*/ 170481 h 2266661"/>
                <a:gd name="connsiteX75" fmla="*/ 6029705 w 7071966"/>
                <a:gd name="connsiteY75" fmla="*/ 3875 h 2266661"/>
                <a:gd name="connsiteX0" fmla="*/ 6029705 w 7071966"/>
                <a:gd name="connsiteY0" fmla="*/ 3875 h 2266661"/>
                <a:gd name="connsiteX1" fmla="*/ 5979336 w 7071966"/>
                <a:gd name="connsiteY1" fmla="*/ 0 h 2266661"/>
                <a:gd name="connsiteX2" fmla="*/ 5913569 w 7071966"/>
                <a:gd name="connsiteY2" fmla="*/ 35478 h 2266661"/>
                <a:gd name="connsiteX3" fmla="*/ 5871555 w 7071966"/>
                <a:gd name="connsiteY3" fmla="*/ 43125 h 2266661"/>
                <a:gd name="connsiteX4" fmla="*/ 5814750 w 7071966"/>
                <a:gd name="connsiteY4" fmla="*/ 74627 h 2266661"/>
                <a:gd name="connsiteX5" fmla="*/ 5736552 w 7071966"/>
                <a:gd name="connsiteY5" fmla="*/ 86656 h 2266661"/>
                <a:gd name="connsiteX6" fmla="*/ 5677523 w 7071966"/>
                <a:gd name="connsiteY6" fmla="*/ 90126 h 2266661"/>
                <a:gd name="connsiteX7" fmla="*/ 5616338 w 7071966"/>
                <a:gd name="connsiteY7" fmla="*/ 109195 h 2266661"/>
                <a:gd name="connsiteX8" fmla="*/ 5541912 w 7071966"/>
                <a:gd name="connsiteY8" fmla="*/ 141000 h 2266661"/>
                <a:gd name="connsiteX9" fmla="*/ 5499596 w 7071966"/>
                <a:gd name="connsiteY9" fmla="*/ 156701 h 2266661"/>
                <a:gd name="connsiteX10" fmla="*/ 5446636 w 7071966"/>
                <a:gd name="connsiteY10" fmla="*/ 166090 h 2266661"/>
                <a:gd name="connsiteX11" fmla="*/ 5390186 w 7071966"/>
                <a:gd name="connsiteY11" fmla="*/ 226819 h 2266661"/>
                <a:gd name="connsiteX12" fmla="*/ 5334717 w 7071966"/>
                <a:gd name="connsiteY12" fmla="*/ 249521 h 2266661"/>
                <a:gd name="connsiteX13" fmla="*/ 5267900 w 7071966"/>
                <a:gd name="connsiteY13" fmla="*/ 270895 h 2266661"/>
                <a:gd name="connsiteX14" fmla="*/ 5228750 w 7071966"/>
                <a:gd name="connsiteY14" fmla="*/ 269843 h 2266661"/>
                <a:gd name="connsiteX15" fmla="*/ 5188104 w 7071966"/>
                <a:gd name="connsiteY15" fmla="*/ 295438 h 2266661"/>
                <a:gd name="connsiteX16" fmla="*/ 5126855 w 7071966"/>
                <a:gd name="connsiteY16" fmla="*/ 321841 h 2266661"/>
                <a:gd name="connsiteX17" fmla="*/ 5090116 w 7071966"/>
                <a:gd name="connsiteY17" fmla="*/ 346515 h 2266661"/>
                <a:gd name="connsiteX18" fmla="*/ 5027729 w 7071966"/>
                <a:gd name="connsiteY18" fmla="*/ 385777 h 2266661"/>
                <a:gd name="connsiteX19" fmla="*/ 4861009 w 7071966"/>
                <a:gd name="connsiteY19" fmla="*/ 484466 h 2266661"/>
                <a:gd name="connsiteX20" fmla="*/ 4778217 w 7071966"/>
                <a:gd name="connsiteY20" fmla="*/ 550190 h 2266661"/>
                <a:gd name="connsiteX21" fmla="*/ 4720098 w 7071966"/>
                <a:gd name="connsiteY21" fmla="*/ 585061 h 2266661"/>
                <a:gd name="connsiteX22" fmla="*/ 4619359 w 7071966"/>
                <a:gd name="connsiteY22" fmla="*/ 631556 h 2266661"/>
                <a:gd name="connsiteX23" fmla="*/ 4518620 w 7071966"/>
                <a:gd name="connsiteY23" fmla="*/ 670302 h 2266661"/>
                <a:gd name="connsiteX24" fmla="*/ 4305519 w 7071966"/>
                <a:gd name="connsiteY24" fmla="*/ 755542 h 2266661"/>
                <a:gd name="connsiteX25" fmla="*/ 4189281 w 7071966"/>
                <a:gd name="connsiteY25" fmla="*/ 790414 h 2266661"/>
                <a:gd name="connsiteX26" fmla="*/ 4026549 w 7071966"/>
                <a:gd name="connsiteY26" fmla="*/ 833034 h 2266661"/>
                <a:gd name="connsiteX27" fmla="*/ 3898688 w 7071966"/>
                <a:gd name="connsiteY27" fmla="*/ 867905 h 2266661"/>
                <a:gd name="connsiteX28" fmla="*/ 3747580 w 7071966"/>
                <a:gd name="connsiteY28" fmla="*/ 918275 h 2266661"/>
                <a:gd name="connsiteX29" fmla="*/ 3619719 w 7071966"/>
                <a:gd name="connsiteY29" fmla="*/ 976393 h 2266661"/>
                <a:gd name="connsiteX30" fmla="*/ 3546102 w 7071966"/>
                <a:gd name="connsiteY30" fmla="*/ 1011264 h 2266661"/>
                <a:gd name="connsiteX31" fmla="*/ 3480234 w 7071966"/>
                <a:gd name="connsiteY31" fmla="*/ 1081007 h 2266661"/>
                <a:gd name="connsiteX32" fmla="*/ 3460861 w 7071966"/>
                <a:gd name="connsiteY32" fmla="*/ 1108129 h 2266661"/>
                <a:gd name="connsiteX33" fmla="*/ 3425990 w 7071966"/>
                <a:gd name="connsiteY33" fmla="*/ 1135251 h 2266661"/>
                <a:gd name="connsiteX34" fmla="*/ 3363997 w 7071966"/>
                <a:gd name="connsiteY34" fmla="*/ 1162373 h 2266661"/>
                <a:gd name="connsiteX35" fmla="*/ 3286505 w 7071966"/>
                <a:gd name="connsiteY35" fmla="*/ 1181746 h 2266661"/>
                <a:gd name="connsiteX36" fmla="*/ 3216763 w 7071966"/>
                <a:gd name="connsiteY36" fmla="*/ 1181746 h 2266661"/>
                <a:gd name="connsiteX37" fmla="*/ 3139271 w 7071966"/>
                <a:gd name="connsiteY37" fmla="*/ 1185620 h 2266661"/>
                <a:gd name="connsiteX38" fmla="*/ 3077278 w 7071966"/>
                <a:gd name="connsiteY38" fmla="*/ 1197244 h 2266661"/>
                <a:gd name="connsiteX39" fmla="*/ 2887424 w 7071966"/>
                <a:gd name="connsiteY39" fmla="*/ 1270861 h 2266661"/>
                <a:gd name="connsiteX40" fmla="*/ 2596830 w 7071966"/>
                <a:gd name="connsiteY40" fmla="*/ 1375475 h 2266661"/>
                <a:gd name="connsiteX41" fmla="*/ 2391478 w 7071966"/>
                <a:gd name="connsiteY41" fmla="*/ 1305732 h 2266661"/>
                <a:gd name="connsiteX42" fmla="*/ 2306237 w 7071966"/>
                <a:gd name="connsiteY42" fmla="*/ 1274736 h 2266661"/>
                <a:gd name="connsiteX43" fmla="*/ 2178376 w 7071966"/>
                <a:gd name="connsiteY43" fmla="*/ 1220492 h 2266661"/>
                <a:gd name="connsiteX44" fmla="*/ 2038891 w 7071966"/>
                <a:gd name="connsiteY44" fmla="*/ 1166247 h 2266661"/>
                <a:gd name="connsiteX45" fmla="*/ 1884313 w 7071966"/>
                <a:gd name="connsiteY45" fmla="*/ 1104254 h 2266661"/>
                <a:gd name="connsiteX46" fmla="*/ 1704869 w 7071966"/>
                <a:gd name="connsiteY46" fmla="*/ 1026358 h 2266661"/>
                <a:gd name="connsiteX47" fmla="*/ 1515824 w 7071966"/>
                <a:gd name="connsiteY47" fmla="*/ 968644 h 2266661"/>
                <a:gd name="connsiteX48" fmla="*/ 1364277 w 7071966"/>
                <a:gd name="connsiteY48" fmla="*/ 901193 h 2266661"/>
                <a:gd name="connsiteX49" fmla="*/ 1205251 w 7071966"/>
                <a:gd name="connsiteY49" fmla="*/ 845534 h 2266661"/>
                <a:gd name="connsiteX50" fmla="*/ 1089957 w 7071966"/>
                <a:gd name="connsiteY50" fmla="*/ 785899 h 2266661"/>
                <a:gd name="connsiteX51" fmla="*/ 994542 w 7071966"/>
                <a:gd name="connsiteY51" fmla="*/ 746142 h 2266661"/>
                <a:gd name="connsiteX52" fmla="*/ 799735 w 7071966"/>
                <a:gd name="connsiteY52" fmla="*/ 682532 h 2266661"/>
                <a:gd name="connsiteX53" fmla="*/ 644684 w 7071966"/>
                <a:gd name="connsiteY53" fmla="*/ 606995 h 2266661"/>
                <a:gd name="connsiteX54" fmla="*/ 529390 w 7071966"/>
                <a:gd name="connsiteY54" fmla="*/ 583141 h 2266661"/>
                <a:gd name="connsiteX55" fmla="*/ 410121 w 7071966"/>
                <a:gd name="connsiteY55" fmla="*/ 551335 h 2266661"/>
                <a:gd name="connsiteX56" fmla="*/ 326632 w 7071966"/>
                <a:gd name="connsiteY56" fmla="*/ 495676 h 2266661"/>
                <a:gd name="connsiteX57" fmla="*/ 183508 w 7071966"/>
                <a:gd name="connsiteY57" fmla="*/ 428090 h 2266661"/>
                <a:gd name="connsiteX58" fmla="*/ 6760 w 7071966"/>
                <a:gd name="connsiteY58" fmla="*/ 366973 h 2266661"/>
                <a:gd name="connsiteX59" fmla="*/ 2583 w 7071966"/>
                <a:gd name="connsiteY59" fmla="*/ 1289324 h 2266661"/>
                <a:gd name="connsiteX60" fmla="*/ 2597134 w 7071966"/>
                <a:gd name="connsiteY60" fmla="*/ 2266661 h 2266661"/>
                <a:gd name="connsiteX61" fmla="*/ 3418241 w 7071966"/>
                <a:gd name="connsiteY61" fmla="*/ 1956661 h 2266661"/>
                <a:gd name="connsiteX62" fmla="*/ 6641888 w 7071966"/>
                <a:gd name="connsiteY62" fmla="*/ 728420 h 2266661"/>
                <a:gd name="connsiteX63" fmla="*/ 6967352 w 7071966"/>
                <a:gd name="connsiteY63" fmla="*/ 596685 h 2266661"/>
                <a:gd name="connsiteX64" fmla="*/ 7071966 w 7071966"/>
                <a:gd name="connsiteY64" fmla="*/ 96864 h 2266661"/>
                <a:gd name="connsiteX65" fmla="*/ 7021597 w 7071966"/>
                <a:gd name="connsiteY65" fmla="*/ 96864 h 2266661"/>
                <a:gd name="connsiteX66" fmla="*/ 6882112 w 7071966"/>
                <a:gd name="connsiteY66" fmla="*/ 120112 h 2266661"/>
                <a:gd name="connsiteX67" fmla="*/ 6792997 w 7071966"/>
                <a:gd name="connsiteY67" fmla="*/ 154983 h 2266661"/>
                <a:gd name="connsiteX68" fmla="*/ 6653512 w 7071966"/>
                <a:gd name="connsiteY68" fmla="*/ 178231 h 2266661"/>
                <a:gd name="connsiteX69" fmla="*/ 6510152 w 7071966"/>
                <a:gd name="connsiteY69" fmla="*/ 182105 h 2266661"/>
                <a:gd name="connsiteX70" fmla="*/ 6533400 w 7071966"/>
                <a:gd name="connsiteY70" fmla="*/ 54244 h 2266661"/>
                <a:gd name="connsiteX71" fmla="*/ 6479156 w 7071966"/>
                <a:gd name="connsiteY71" fmla="*/ 54244 h 2266661"/>
                <a:gd name="connsiteX72" fmla="*/ 6277678 w 7071966"/>
                <a:gd name="connsiteY72" fmla="*/ 92990 h 2266661"/>
                <a:gd name="connsiteX73" fmla="*/ 6091698 w 7071966"/>
                <a:gd name="connsiteY73" fmla="*/ 154983 h 2266661"/>
                <a:gd name="connsiteX74" fmla="*/ 6033580 w 7071966"/>
                <a:gd name="connsiteY74" fmla="*/ 170481 h 2266661"/>
                <a:gd name="connsiteX75" fmla="*/ 6029705 w 7071966"/>
                <a:gd name="connsiteY75" fmla="*/ 3875 h 2266661"/>
                <a:gd name="connsiteX0" fmla="*/ 6029705 w 7071966"/>
                <a:gd name="connsiteY0" fmla="*/ 3875 h 2266661"/>
                <a:gd name="connsiteX1" fmla="*/ 5979336 w 7071966"/>
                <a:gd name="connsiteY1" fmla="*/ 0 h 2266661"/>
                <a:gd name="connsiteX2" fmla="*/ 5913569 w 7071966"/>
                <a:gd name="connsiteY2" fmla="*/ 35478 h 2266661"/>
                <a:gd name="connsiteX3" fmla="*/ 5871555 w 7071966"/>
                <a:gd name="connsiteY3" fmla="*/ 43125 h 2266661"/>
                <a:gd name="connsiteX4" fmla="*/ 5814750 w 7071966"/>
                <a:gd name="connsiteY4" fmla="*/ 74627 h 2266661"/>
                <a:gd name="connsiteX5" fmla="*/ 5736552 w 7071966"/>
                <a:gd name="connsiteY5" fmla="*/ 86656 h 2266661"/>
                <a:gd name="connsiteX6" fmla="*/ 5677523 w 7071966"/>
                <a:gd name="connsiteY6" fmla="*/ 90126 h 2266661"/>
                <a:gd name="connsiteX7" fmla="*/ 5616338 w 7071966"/>
                <a:gd name="connsiteY7" fmla="*/ 109195 h 2266661"/>
                <a:gd name="connsiteX8" fmla="*/ 5541912 w 7071966"/>
                <a:gd name="connsiteY8" fmla="*/ 141000 h 2266661"/>
                <a:gd name="connsiteX9" fmla="*/ 5499596 w 7071966"/>
                <a:gd name="connsiteY9" fmla="*/ 156701 h 2266661"/>
                <a:gd name="connsiteX10" fmla="*/ 5446636 w 7071966"/>
                <a:gd name="connsiteY10" fmla="*/ 166090 h 2266661"/>
                <a:gd name="connsiteX11" fmla="*/ 5390186 w 7071966"/>
                <a:gd name="connsiteY11" fmla="*/ 226819 h 2266661"/>
                <a:gd name="connsiteX12" fmla="*/ 5334717 w 7071966"/>
                <a:gd name="connsiteY12" fmla="*/ 249521 h 2266661"/>
                <a:gd name="connsiteX13" fmla="*/ 5267900 w 7071966"/>
                <a:gd name="connsiteY13" fmla="*/ 270895 h 2266661"/>
                <a:gd name="connsiteX14" fmla="*/ 5228750 w 7071966"/>
                <a:gd name="connsiteY14" fmla="*/ 269843 h 2266661"/>
                <a:gd name="connsiteX15" fmla="*/ 5164310 w 7071966"/>
                <a:gd name="connsiteY15" fmla="*/ 302237 h 2266661"/>
                <a:gd name="connsiteX16" fmla="*/ 5126855 w 7071966"/>
                <a:gd name="connsiteY16" fmla="*/ 321841 h 2266661"/>
                <a:gd name="connsiteX17" fmla="*/ 5090116 w 7071966"/>
                <a:gd name="connsiteY17" fmla="*/ 346515 h 2266661"/>
                <a:gd name="connsiteX18" fmla="*/ 5027729 w 7071966"/>
                <a:gd name="connsiteY18" fmla="*/ 385777 h 2266661"/>
                <a:gd name="connsiteX19" fmla="*/ 4861009 w 7071966"/>
                <a:gd name="connsiteY19" fmla="*/ 484466 h 2266661"/>
                <a:gd name="connsiteX20" fmla="*/ 4778217 w 7071966"/>
                <a:gd name="connsiteY20" fmla="*/ 550190 h 2266661"/>
                <a:gd name="connsiteX21" fmla="*/ 4720098 w 7071966"/>
                <a:gd name="connsiteY21" fmla="*/ 585061 h 2266661"/>
                <a:gd name="connsiteX22" fmla="*/ 4619359 w 7071966"/>
                <a:gd name="connsiteY22" fmla="*/ 631556 h 2266661"/>
                <a:gd name="connsiteX23" fmla="*/ 4518620 w 7071966"/>
                <a:gd name="connsiteY23" fmla="*/ 670302 h 2266661"/>
                <a:gd name="connsiteX24" fmla="*/ 4305519 w 7071966"/>
                <a:gd name="connsiteY24" fmla="*/ 755542 h 2266661"/>
                <a:gd name="connsiteX25" fmla="*/ 4189281 w 7071966"/>
                <a:gd name="connsiteY25" fmla="*/ 790414 h 2266661"/>
                <a:gd name="connsiteX26" fmla="*/ 4026549 w 7071966"/>
                <a:gd name="connsiteY26" fmla="*/ 833034 h 2266661"/>
                <a:gd name="connsiteX27" fmla="*/ 3898688 w 7071966"/>
                <a:gd name="connsiteY27" fmla="*/ 867905 h 2266661"/>
                <a:gd name="connsiteX28" fmla="*/ 3747580 w 7071966"/>
                <a:gd name="connsiteY28" fmla="*/ 918275 h 2266661"/>
                <a:gd name="connsiteX29" fmla="*/ 3619719 w 7071966"/>
                <a:gd name="connsiteY29" fmla="*/ 976393 h 2266661"/>
                <a:gd name="connsiteX30" fmla="*/ 3546102 w 7071966"/>
                <a:gd name="connsiteY30" fmla="*/ 1011264 h 2266661"/>
                <a:gd name="connsiteX31" fmla="*/ 3480234 w 7071966"/>
                <a:gd name="connsiteY31" fmla="*/ 1081007 h 2266661"/>
                <a:gd name="connsiteX32" fmla="*/ 3460861 w 7071966"/>
                <a:gd name="connsiteY32" fmla="*/ 1108129 h 2266661"/>
                <a:gd name="connsiteX33" fmla="*/ 3425990 w 7071966"/>
                <a:gd name="connsiteY33" fmla="*/ 1135251 h 2266661"/>
                <a:gd name="connsiteX34" fmla="*/ 3363997 w 7071966"/>
                <a:gd name="connsiteY34" fmla="*/ 1162373 h 2266661"/>
                <a:gd name="connsiteX35" fmla="*/ 3286505 w 7071966"/>
                <a:gd name="connsiteY35" fmla="*/ 1181746 h 2266661"/>
                <a:gd name="connsiteX36" fmla="*/ 3216763 w 7071966"/>
                <a:gd name="connsiteY36" fmla="*/ 1181746 h 2266661"/>
                <a:gd name="connsiteX37" fmla="*/ 3139271 w 7071966"/>
                <a:gd name="connsiteY37" fmla="*/ 1185620 h 2266661"/>
                <a:gd name="connsiteX38" fmla="*/ 3077278 w 7071966"/>
                <a:gd name="connsiteY38" fmla="*/ 1197244 h 2266661"/>
                <a:gd name="connsiteX39" fmla="*/ 2887424 w 7071966"/>
                <a:gd name="connsiteY39" fmla="*/ 1270861 h 2266661"/>
                <a:gd name="connsiteX40" fmla="*/ 2596830 w 7071966"/>
                <a:gd name="connsiteY40" fmla="*/ 1375475 h 2266661"/>
                <a:gd name="connsiteX41" fmla="*/ 2391478 w 7071966"/>
                <a:gd name="connsiteY41" fmla="*/ 1305732 h 2266661"/>
                <a:gd name="connsiteX42" fmla="*/ 2306237 w 7071966"/>
                <a:gd name="connsiteY42" fmla="*/ 1274736 h 2266661"/>
                <a:gd name="connsiteX43" fmla="*/ 2178376 w 7071966"/>
                <a:gd name="connsiteY43" fmla="*/ 1220492 h 2266661"/>
                <a:gd name="connsiteX44" fmla="*/ 2038891 w 7071966"/>
                <a:gd name="connsiteY44" fmla="*/ 1166247 h 2266661"/>
                <a:gd name="connsiteX45" fmla="*/ 1884313 w 7071966"/>
                <a:gd name="connsiteY45" fmla="*/ 1104254 h 2266661"/>
                <a:gd name="connsiteX46" fmla="*/ 1704869 w 7071966"/>
                <a:gd name="connsiteY46" fmla="*/ 1026358 h 2266661"/>
                <a:gd name="connsiteX47" fmla="*/ 1515824 w 7071966"/>
                <a:gd name="connsiteY47" fmla="*/ 968644 h 2266661"/>
                <a:gd name="connsiteX48" fmla="*/ 1364277 w 7071966"/>
                <a:gd name="connsiteY48" fmla="*/ 901193 h 2266661"/>
                <a:gd name="connsiteX49" fmla="*/ 1205251 w 7071966"/>
                <a:gd name="connsiteY49" fmla="*/ 845534 h 2266661"/>
                <a:gd name="connsiteX50" fmla="*/ 1089957 w 7071966"/>
                <a:gd name="connsiteY50" fmla="*/ 785899 h 2266661"/>
                <a:gd name="connsiteX51" fmla="*/ 994542 w 7071966"/>
                <a:gd name="connsiteY51" fmla="*/ 746142 h 2266661"/>
                <a:gd name="connsiteX52" fmla="*/ 799735 w 7071966"/>
                <a:gd name="connsiteY52" fmla="*/ 682532 h 2266661"/>
                <a:gd name="connsiteX53" fmla="*/ 644684 w 7071966"/>
                <a:gd name="connsiteY53" fmla="*/ 606995 h 2266661"/>
                <a:gd name="connsiteX54" fmla="*/ 529390 w 7071966"/>
                <a:gd name="connsiteY54" fmla="*/ 583141 h 2266661"/>
                <a:gd name="connsiteX55" fmla="*/ 410121 w 7071966"/>
                <a:gd name="connsiteY55" fmla="*/ 551335 h 2266661"/>
                <a:gd name="connsiteX56" fmla="*/ 326632 w 7071966"/>
                <a:gd name="connsiteY56" fmla="*/ 495676 h 2266661"/>
                <a:gd name="connsiteX57" fmla="*/ 183508 w 7071966"/>
                <a:gd name="connsiteY57" fmla="*/ 428090 h 2266661"/>
                <a:gd name="connsiteX58" fmla="*/ 6760 w 7071966"/>
                <a:gd name="connsiteY58" fmla="*/ 366973 h 2266661"/>
                <a:gd name="connsiteX59" fmla="*/ 2583 w 7071966"/>
                <a:gd name="connsiteY59" fmla="*/ 1289324 h 2266661"/>
                <a:gd name="connsiteX60" fmla="*/ 2597134 w 7071966"/>
                <a:gd name="connsiteY60" fmla="*/ 2266661 h 2266661"/>
                <a:gd name="connsiteX61" fmla="*/ 3418241 w 7071966"/>
                <a:gd name="connsiteY61" fmla="*/ 1956661 h 2266661"/>
                <a:gd name="connsiteX62" fmla="*/ 6641888 w 7071966"/>
                <a:gd name="connsiteY62" fmla="*/ 728420 h 2266661"/>
                <a:gd name="connsiteX63" fmla="*/ 6967352 w 7071966"/>
                <a:gd name="connsiteY63" fmla="*/ 596685 h 2266661"/>
                <a:gd name="connsiteX64" fmla="*/ 7071966 w 7071966"/>
                <a:gd name="connsiteY64" fmla="*/ 96864 h 2266661"/>
                <a:gd name="connsiteX65" fmla="*/ 7021597 w 7071966"/>
                <a:gd name="connsiteY65" fmla="*/ 96864 h 2266661"/>
                <a:gd name="connsiteX66" fmla="*/ 6882112 w 7071966"/>
                <a:gd name="connsiteY66" fmla="*/ 120112 h 2266661"/>
                <a:gd name="connsiteX67" fmla="*/ 6792997 w 7071966"/>
                <a:gd name="connsiteY67" fmla="*/ 154983 h 2266661"/>
                <a:gd name="connsiteX68" fmla="*/ 6653512 w 7071966"/>
                <a:gd name="connsiteY68" fmla="*/ 178231 h 2266661"/>
                <a:gd name="connsiteX69" fmla="*/ 6510152 w 7071966"/>
                <a:gd name="connsiteY69" fmla="*/ 182105 h 2266661"/>
                <a:gd name="connsiteX70" fmla="*/ 6533400 w 7071966"/>
                <a:gd name="connsiteY70" fmla="*/ 54244 h 2266661"/>
                <a:gd name="connsiteX71" fmla="*/ 6479156 w 7071966"/>
                <a:gd name="connsiteY71" fmla="*/ 54244 h 2266661"/>
                <a:gd name="connsiteX72" fmla="*/ 6277678 w 7071966"/>
                <a:gd name="connsiteY72" fmla="*/ 92990 h 2266661"/>
                <a:gd name="connsiteX73" fmla="*/ 6091698 w 7071966"/>
                <a:gd name="connsiteY73" fmla="*/ 154983 h 2266661"/>
                <a:gd name="connsiteX74" fmla="*/ 6033580 w 7071966"/>
                <a:gd name="connsiteY74" fmla="*/ 170481 h 2266661"/>
                <a:gd name="connsiteX75" fmla="*/ 6029705 w 7071966"/>
                <a:gd name="connsiteY75" fmla="*/ 3875 h 2266661"/>
                <a:gd name="connsiteX0" fmla="*/ 6029705 w 7071966"/>
                <a:gd name="connsiteY0" fmla="*/ 3875 h 2266661"/>
                <a:gd name="connsiteX1" fmla="*/ 5979336 w 7071966"/>
                <a:gd name="connsiteY1" fmla="*/ 0 h 2266661"/>
                <a:gd name="connsiteX2" fmla="*/ 5913569 w 7071966"/>
                <a:gd name="connsiteY2" fmla="*/ 35478 h 2266661"/>
                <a:gd name="connsiteX3" fmla="*/ 5871555 w 7071966"/>
                <a:gd name="connsiteY3" fmla="*/ 43125 h 2266661"/>
                <a:gd name="connsiteX4" fmla="*/ 5814750 w 7071966"/>
                <a:gd name="connsiteY4" fmla="*/ 74627 h 2266661"/>
                <a:gd name="connsiteX5" fmla="*/ 5736552 w 7071966"/>
                <a:gd name="connsiteY5" fmla="*/ 86656 h 2266661"/>
                <a:gd name="connsiteX6" fmla="*/ 5677523 w 7071966"/>
                <a:gd name="connsiteY6" fmla="*/ 90126 h 2266661"/>
                <a:gd name="connsiteX7" fmla="*/ 5616338 w 7071966"/>
                <a:gd name="connsiteY7" fmla="*/ 109195 h 2266661"/>
                <a:gd name="connsiteX8" fmla="*/ 5541912 w 7071966"/>
                <a:gd name="connsiteY8" fmla="*/ 141000 h 2266661"/>
                <a:gd name="connsiteX9" fmla="*/ 5499596 w 7071966"/>
                <a:gd name="connsiteY9" fmla="*/ 156701 h 2266661"/>
                <a:gd name="connsiteX10" fmla="*/ 5446636 w 7071966"/>
                <a:gd name="connsiteY10" fmla="*/ 166090 h 2266661"/>
                <a:gd name="connsiteX11" fmla="*/ 5390186 w 7071966"/>
                <a:gd name="connsiteY11" fmla="*/ 226819 h 2266661"/>
                <a:gd name="connsiteX12" fmla="*/ 5334717 w 7071966"/>
                <a:gd name="connsiteY12" fmla="*/ 249521 h 2266661"/>
                <a:gd name="connsiteX13" fmla="*/ 5267900 w 7071966"/>
                <a:gd name="connsiteY13" fmla="*/ 270895 h 2266661"/>
                <a:gd name="connsiteX14" fmla="*/ 5228750 w 7071966"/>
                <a:gd name="connsiteY14" fmla="*/ 269843 h 2266661"/>
                <a:gd name="connsiteX15" fmla="*/ 5164310 w 7071966"/>
                <a:gd name="connsiteY15" fmla="*/ 302237 h 2266661"/>
                <a:gd name="connsiteX16" fmla="*/ 5126855 w 7071966"/>
                <a:gd name="connsiteY16" fmla="*/ 321841 h 2266661"/>
                <a:gd name="connsiteX17" fmla="*/ 5090116 w 7071966"/>
                <a:gd name="connsiteY17" fmla="*/ 346515 h 2266661"/>
                <a:gd name="connsiteX18" fmla="*/ 5027729 w 7071966"/>
                <a:gd name="connsiteY18" fmla="*/ 385777 h 2266661"/>
                <a:gd name="connsiteX19" fmla="*/ 4861009 w 7071966"/>
                <a:gd name="connsiteY19" fmla="*/ 484466 h 2266661"/>
                <a:gd name="connsiteX20" fmla="*/ 4778217 w 7071966"/>
                <a:gd name="connsiteY20" fmla="*/ 550190 h 2266661"/>
                <a:gd name="connsiteX21" fmla="*/ 4720098 w 7071966"/>
                <a:gd name="connsiteY21" fmla="*/ 585061 h 2266661"/>
                <a:gd name="connsiteX22" fmla="*/ 4619359 w 7071966"/>
                <a:gd name="connsiteY22" fmla="*/ 631556 h 2266661"/>
                <a:gd name="connsiteX23" fmla="*/ 4518620 w 7071966"/>
                <a:gd name="connsiteY23" fmla="*/ 670302 h 2266661"/>
                <a:gd name="connsiteX24" fmla="*/ 4305519 w 7071966"/>
                <a:gd name="connsiteY24" fmla="*/ 755542 h 2266661"/>
                <a:gd name="connsiteX25" fmla="*/ 4189281 w 7071966"/>
                <a:gd name="connsiteY25" fmla="*/ 790414 h 2266661"/>
                <a:gd name="connsiteX26" fmla="*/ 4026549 w 7071966"/>
                <a:gd name="connsiteY26" fmla="*/ 833034 h 2266661"/>
                <a:gd name="connsiteX27" fmla="*/ 3898688 w 7071966"/>
                <a:gd name="connsiteY27" fmla="*/ 867905 h 2266661"/>
                <a:gd name="connsiteX28" fmla="*/ 3747580 w 7071966"/>
                <a:gd name="connsiteY28" fmla="*/ 918275 h 2266661"/>
                <a:gd name="connsiteX29" fmla="*/ 3619719 w 7071966"/>
                <a:gd name="connsiteY29" fmla="*/ 976393 h 2266661"/>
                <a:gd name="connsiteX30" fmla="*/ 3546102 w 7071966"/>
                <a:gd name="connsiteY30" fmla="*/ 1011264 h 2266661"/>
                <a:gd name="connsiteX31" fmla="*/ 3480234 w 7071966"/>
                <a:gd name="connsiteY31" fmla="*/ 1081007 h 2266661"/>
                <a:gd name="connsiteX32" fmla="*/ 3460861 w 7071966"/>
                <a:gd name="connsiteY32" fmla="*/ 1108129 h 2266661"/>
                <a:gd name="connsiteX33" fmla="*/ 3425990 w 7071966"/>
                <a:gd name="connsiteY33" fmla="*/ 1135251 h 2266661"/>
                <a:gd name="connsiteX34" fmla="*/ 3363997 w 7071966"/>
                <a:gd name="connsiteY34" fmla="*/ 1162373 h 2266661"/>
                <a:gd name="connsiteX35" fmla="*/ 3286505 w 7071966"/>
                <a:gd name="connsiteY35" fmla="*/ 1181746 h 2266661"/>
                <a:gd name="connsiteX36" fmla="*/ 3216763 w 7071966"/>
                <a:gd name="connsiteY36" fmla="*/ 1181746 h 2266661"/>
                <a:gd name="connsiteX37" fmla="*/ 3139271 w 7071966"/>
                <a:gd name="connsiteY37" fmla="*/ 1185620 h 2266661"/>
                <a:gd name="connsiteX38" fmla="*/ 3077278 w 7071966"/>
                <a:gd name="connsiteY38" fmla="*/ 1197244 h 2266661"/>
                <a:gd name="connsiteX39" fmla="*/ 2887424 w 7071966"/>
                <a:gd name="connsiteY39" fmla="*/ 1270861 h 2266661"/>
                <a:gd name="connsiteX40" fmla="*/ 2596830 w 7071966"/>
                <a:gd name="connsiteY40" fmla="*/ 1375475 h 2266661"/>
                <a:gd name="connsiteX41" fmla="*/ 2391478 w 7071966"/>
                <a:gd name="connsiteY41" fmla="*/ 1305732 h 2266661"/>
                <a:gd name="connsiteX42" fmla="*/ 2306237 w 7071966"/>
                <a:gd name="connsiteY42" fmla="*/ 1274736 h 2266661"/>
                <a:gd name="connsiteX43" fmla="*/ 2178376 w 7071966"/>
                <a:gd name="connsiteY43" fmla="*/ 1220492 h 2266661"/>
                <a:gd name="connsiteX44" fmla="*/ 2038891 w 7071966"/>
                <a:gd name="connsiteY44" fmla="*/ 1166247 h 2266661"/>
                <a:gd name="connsiteX45" fmla="*/ 1884313 w 7071966"/>
                <a:gd name="connsiteY45" fmla="*/ 1104254 h 2266661"/>
                <a:gd name="connsiteX46" fmla="*/ 1704869 w 7071966"/>
                <a:gd name="connsiteY46" fmla="*/ 1026358 h 2266661"/>
                <a:gd name="connsiteX47" fmla="*/ 1515824 w 7071966"/>
                <a:gd name="connsiteY47" fmla="*/ 968644 h 2266661"/>
                <a:gd name="connsiteX48" fmla="*/ 1364277 w 7071966"/>
                <a:gd name="connsiteY48" fmla="*/ 901193 h 2266661"/>
                <a:gd name="connsiteX49" fmla="*/ 1205251 w 7071966"/>
                <a:gd name="connsiteY49" fmla="*/ 845534 h 2266661"/>
                <a:gd name="connsiteX50" fmla="*/ 1089957 w 7071966"/>
                <a:gd name="connsiteY50" fmla="*/ 785899 h 2266661"/>
                <a:gd name="connsiteX51" fmla="*/ 994542 w 7071966"/>
                <a:gd name="connsiteY51" fmla="*/ 746142 h 2266661"/>
                <a:gd name="connsiteX52" fmla="*/ 799735 w 7071966"/>
                <a:gd name="connsiteY52" fmla="*/ 682532 h 2266661"/>
                <a:gd name="connsiteX53" fmla="*/ 644684 w 7071966"/>
                <a:gd name="connsiteY53" fmla="*/ 606995 h 2266661"/>
                <a:gd name="connsiteX54" fmla="*/ 529390 w 7071966"/>
                <a:gd name="connsiteY54" fmla="*/ 583141 h 2266661"/>
                <a:gd name="connsiteX55" fmla="*/ 410121 w 7071966"/>
                <a:gd name="connsiteY55" fmla="*/ 551335 h 2266661"/>
                <a:gd name="connsiteX56" fmla="*/ 326632 w 7071966"/>
                <a:gd name="connsiteY56" fmla="*/ 495676 h 2266661"/>
                <a:gd name="connsiteX57" fmla="*/ 183508 w 7071966"/>
                <a:gd name="connsiteY57" fmla="*/ 428090 h 2266661"/>
                <a:gd name="connsiteX58" fmla="*/ 49622 w 7071966"/>
                <a:gd name="connsiteY58" fmla="*/ 383642 h 2266661"/>
                <a:gd name="connsiteX59" fmla="*/ 2583 w 7071966"/>
                <a:gd name="connsiteY59" fmla="*/ 1289324 h 2266661"/>
                <a:gd name="connsiteX60" fmla="*/ 2597134 w 7071966"/>
                <a:gd name="connsiteY60" fmla="*/ 2266661 h 2266661"/>
                <a:gd name="connsiteX61" fmla="*/ 3418241 w 7071966"/>
                <a:gd name="connsiteY61" fmla="*/ 1956661 h 2266661"/>
                <a:gd name="connsiteX62" fmla="*/ 6641888 w 7071966"/>
                <a:gd name="connsiteY62" fmla="*/ 728420 h 2266661"/>
                <a:gd name="connsiteX63" fmla="*/ 6967352 w 7071966"/>
                <a:gd name="connsiteY63" fmla="*/ 596685 h 2266661"/>
                <a:gd name="connsiteX64" fmla="*/ 7071966 w 7071966"/>
                <a:gd name="connsiteY64" fmla="*/ 96864 h 2266661"/>
                <a:gd name="connsiteX65" fmla="*/ 7021597 w 7071966"/>
                <a:gd name="connsiteY65" fmla="*/ 96864 h 2266661"/>
                <a:gd name="connsiteX66" fmla="*/ 6882112 w 7071966"/>
                <a:gd name="connsiteY66" fmla="*/ 120112 h 2266661"/>
                <a:gd name="connsiteX67" fmla="*/ 6792997 w 7071966"/>
                <a:gd name="connsiteY67" fmla="*/ 154983 h 2266661"/>
                <a:gd name="connsiteX68" fmla="*/ 6653512 w 7071966"/>
                <a:gd name="connsiteY68" fmla="*/ 178231 h 2266661"/>
                <a:gd name="connsiteX69" fmla="*/ 6510152 w 7071966"/>
                <a:gd name="connsiteY69" fmla="*/ 182105 h 2266661"/>
                <a:gd name="connsiteX70" fmla="*/ 6533400 w 7071966"/>
                <a:gd name="connsiteY70" fmla="*/ 54244 h 2266661"/>
                <a:gd name="connsiteX71" fmla="*/ 6479156 w 7071966"/>
                <a:gd name="connsiteY71" fmla="*/ 54244 h 2266661"/>
                <a:gd name="connsiteX72" fmla="*/ 6277678 w 7071966"/>
                <a:gd name="connsiteY72" fmla="*/ 92990 h 2266661"/>
                <a:gd name="connsiteX73" fmla="*/ 6091698 w 7071966"/>
                <a:gd name="connsiteY73" fmla="*/ 154983 h 2266661"/>
                <a:gd name="connsiteX74" fmla="*/ 6033580 w 7071966"/>
                <a:gd name="connsiteY74" fmla="*/ 170481 h 2266661"/>
                <a:gd name="connsiteX75" fmla="*/ 6029705 w 7071966"/>
                <a:gd name="connsiteY75" fmla="*/ 3875 h 2266661"/>
                <a:gd name="connsiteX0" fmla="*/ 5982080 w 7024341"/>
                <a:gd name="connsiteY0" fmla="*/ 3875 h 2266661"/>
                <a:gd name="connsiteX1" fmla="*/ 5931711 w 7024341"/>
                <a:gd name="connsiteY1" fmla="*/ 0 h 2266661"/>
                <a:gd name="connsiteX2" fmla="*/ 5865944 w 7024341"/>
                <a:gd name="connsiteY2" fmla="*/ 35478 h 2266661"/>
                <a:gd name="connsiteX3" fmla="*/ 5823930 w 7024341"/>
                <a:gd name="connsiteY3" fmla="*/ 43125 h 2266661"/>
                <a:gd name="connsiteX4" fmla="*/ 5767125 w 7024341"/>
                <a:gd name="connsiteY4" fmla="*/ 74627 h 2266661"/>
                <a:gd name="connsiteX5" fmla="*/ 5688927 w 7024341"/>
                <a:gd name="connsiteY5" fmla="*/ 86656 h 2266661"/>
                <a:gd name="connsiteX6" fmla="*/ 5629898 w 7024341"/>
                <a:gd name="connsiteY6" fmla="*/ 90126 h 2266661"/>
                <a:gd name="connsiteX7" fmla="*/ 5568713 w 7024341"/>
                <a:gd name="connsiteY7" fmla="*/ 109195 h 2266661"/>
                <a:gd name="connsiteX8" fmla="*/ 5494287 w 7024341"/>
                <a:gd name="connsiteY8" fmla="*/ 141000 h 2266661"/>
                <a:gd name="connsiteX9" fmla="*/ 5451971 w 7024341"/>
                <a:gd name="connsiteY9" fmla="*/ 156701 h 2266661"/>
                <a:gd name="connsiteX10" fmla="*/ 5399011 w 7024341"/>
                <a:gd name="connsiteY10" fmla="*/ 166090 h 2266661"/>
                <a:gd name="connsiteX11" fmla="*/ 5342561 w 7024341"/>
                <a:gd name="connsiteY11" fmla="*/ 226819 h 2266661"/>
                <a:gd name="connsiteX12" fmla="*/ 5287092 w 7024341"/>
                <a:gd name="connsiteY12" fmla="*/ 249521 h 2266661"/>
                <a:gd name="connsiteX13" fmla="*/ 5220275 w 7024341"/>
                <a:gd name="connsiteY13" fmla="*/ 270895 h 2266661"/>
                <a:gd name="connsiteX14" fmla="*/ 5181125 w 7024341"/>
                <a:gd name="connsiteY14" fmla="*/ 269843 h 2266661"/>
                <a:gd name="connsiteX15" fmla="*/ 5116685 w 7024341"/>
                <a:gd name="connsiteY15" fmla="*/ 302237 h 2266661"/>
                <a:gd name="connsiteX16" fmla="*/ 5079230 w 7024341"/>
                <a:gd name="connsiteY16" fmla="*/ 321841 h 2266661"/>
                <a:gd name="connsiteX17" fmla="*/ 5042491 w 7024341"/>
                <a:gd name="connsiteY17" fmla="*/ 346515 h 2266661"/>
                <a:gd name="connsiteX18" fmla="*/ 4980104 w 7024341"/>
                <a:gd name="connsiteY18" fmla="*/ 385777 h 2266661"/>
                <a:gd name="connsiteX19" fmla="*/ 4813384 w 7024341"/>
                <a:gd name="connsiteY19" fmla="*/ 484466 h 2266661"/>
                <a:gd name="connsiteX20" fmla="*/ 4730592 w 7024341"/>
                <a:gd name="connsiteY20" fmla="*/ 550190 h 2266661"/>
                <a:gd name="connsiteX21" fmla="*/ 4672473 w 7024341"/>
                <a:gd name="connsiteY21" fmla="*/ 585061 h 2266661"/>
                <a:gd name="connsiteX22" fmla="*/ 4571734 w 7024341"/>
                <a:gd name="connsiteY22" fmla="*/ 631556 h 2266661"/>
                <a:gd name="connsiteX23" fmla="*/ 4470995 w 7024341"/>
                <a:gd name="connsiteY23" fmla="*/ 670302 h 2266661"/>
                <a:gd name="connsiteX24" fmla="*/ 4257894 w 7024341"/>
                <a:gd name="connsiteY24" fmla="*/ 755542 h 2266661"/>
                <a:gd name="connsiteX25" fmla="*/ 4141656 w 7024341"/>
                <a:gd name="connsiteY25" fmla="*/ 790414 h 2266661"/>
                <a:gd name="connsiteX26" fmla="*/ 3978924 w 7024341"/>
                <a:gd name="connsiteY26" fmla="*/ 833034 h 2266661"/>
                <a:gd name="connsiteX27" fmla="*/ 3851063 w 7024341"/>
                <a:gd name="connsiteY27" fmla="*/ 867905 h 2266661"/>
                <a:gd name="connsiteX28" fmla="*/ 3699955 w 7024341"/>
                <a:gd name="connsiteY28" fmla="*/ 918275 h 2266661"/>
                <a:gd name="connsiteX29" fmla="*/ 3572094 w 7024341"/>
                <a:gd name="connsiteY29" fmla="*/ 976393 h 2266661"/>
                <a:gd name="connsiteX30" fmla="*/ 3498477 w 7024341"/>
                <a:gd name="connsiteY30" fmla="*/ 1011264 h 2266661"/>
                <a:gd name="connsiteX31" fmla="*/ 3432609 w 7024341"/>
                <a:gd name="connsiteY31" fmla="*/ 1081007 h 2266661"/>
                <a:gd name="connsiteX32" fmla="*/ 3413236 w 7024341"/>
                <a:gd name="connsiteY32" fmla="*/ 1108129 h 2266661"/>
                <a:gd name="connsiteX33" fmla="*/ 3378365 w 7024341"/>
                <a:gd name="connsiteY33" fmla="*/ 1135251 h 2266661"/>
                <a:gd name="connsiteX34" fmla="*/ 3316372 w 7024341"/>
                <a:gd name="connsiteY34" fmla="*/ 1162373 h 2266661"/>
                <a:gd name="connsiteX35" fmla="*/ 3238880 w 7024341"/>
                <a:gd name="connsiteY35" fmla="*/ 1181746 h 2266661"/>
                <a:gd name="connsiteX36" fmla="*/ 3169138 w 7024341"/>
                <a:gd name="connsiteY36" fmla="*/ 1181746 h 2266661"/>
                <a:gd name="connsiteX37" fmla="*/ 3091646 w 7024341"/>
                <a:gd name="connsiteY37" fmla="*/ 1185620 h 2266661"/>
                <a:gd name="connsiteX38" fmla="*/ 3029653 w 7024341"/>
                <a:gd name="connsiteY38" fmla="*/ 1197244 h 2266661"/>
                <a:gd name="connsiteX39" fmla="*/ 2839799 w 7024341"/>
                <a:gd name="connsiteY39" fmla="*/ 1270861 h 2266661"/>
                <a:gd name="connsiteX40" fmla="*/ 2549205 w 7024341"/>
                <a:gd name="connsiteY40" fmla="*/ 1375475 h 2266661"/>
                <a:gd name="connsiteX41" fmla="*/ 2343853 w 7024341"/>
                <a:gd name="connsiteY41" fmla="*/ 1305732 h 2266661"/>
                <a:gd name="connsiteX42" fmla="*/ 2258612 w 7024341"/>
                <a:gd name="connsiteY42" fmla="*/ 1274736 h 2266661"/>
                <a:gd name="connsiteX43" fmla="*/ 2130751 w 7024341"/>
                <a:gd name="connsiteY43" fmla="*/ 1220492 h 2266661"/>
                <a:gd name="connsiteX44" fmla="*/ 1991266 w 7024341"/>
                <a:gd name="connsiteY44" fmla="*/ 1166247 h 2266661"/>
                <a:gd name="connsiteX45" fmla="*/ 1836688 w 7024341"/>
                <a:gd name="connsiteY45" fmla="*/ 1104254 h 2266661"/>
                <a:gd name="connsiteX46" fmla="*/ 1657244 w 7024341"/>
                <a:gd name="connsiteY46" fmla="*/ 1026358 h 2266661"/>
                <a:gd name="connsiteX47" fmla="*/ 1468199 w 7024341"/>
                <a:gd name="connsiteY47" fmla="*/ 968644 h 2266661"/>
                <a:gd name="connsiteX48" fmla="*/ 1316652 w 7024341"/>
                <a:gd name="connsiteY48" fmla="*/ 901193 h 2266661"/>
                <a:gd name="connsiteX49" fmla="*/ 1157626 w 7024341"/>
                <a:gd name="connsiteY49" fmla="*/ 845534 h 2266661"/>
                <a:gd name="connsiteX50" fmla="*/ 1042332 w 7024341"/>
                <a:gd name="connsiteY50" fmla="*/ 785899 h 2266661"/>
                <a:gd name="connsiteX51" fmla="*/ 946917 w 7024341"/>
                <a:gd name="connsiteY51" fmla="*/ 746142 h 2266661"/>
                <a:gd name="connsiteX52" fmla="*/ 752110 w 7024341"/>
                <a:gd name="connsiteY52" fmla="*/ 682532 h 2266661"/>
                <a:gd name="connsiteX53" fmla="*/ 597059 w 7024341"/>
                <a:gd name="connsiteY53" fmla="*/ 606995 h 2266661"/>
                <a:gd name="connsiteX54" fmla="*/ 481765 w 7024341"/>
                <a:gd name="connsiteY54" fmla="*/ 583141 h 2266661"/>
                <a:gd name="connsiteX55" fmla="*/ 362496 w 7024341"/>
                <a:gd name="connsiteY55" fmla="*/ 551335 h 2266661"/>
                <a:gd name="connsiteX56" fmla="*/ 279007 w 7024341"/>
                <a:gd name="connsiteY56" fmla="*/ 495676 h 2266661"/>
                <a:gd name="connsiteX57" fmla="*/ 135883 w 7024341"/>
                <a:gd name="connsiteY57" fmla="*/ 428090 h 2266661"/>
                <a:gd name="connsiteX58" fmla="*/ 1997 w 7024341"/>
                <a:gd name="connsiteY58" fmla="*/ 383642 h 2266661"/>
                <a:gd name="connsiteX59" fmla="*/ 2583 w 7024341"/>
                <a:gd name="connsiteY59" fmla="*/ 1308374 h 2266661"/>
                <a:gd name="connsiteX60" fmla="*/ 2549509 w 7024341"/>
                <a:gd name="connsiteY60" fmla="*/ 2266661 h 2266661"/>
                <a:gd name="connsiteX61" fmla="*/ 3370616 w 7024341"/>
                <a:gd name="connsiteY61" fmla="*/ 1956661 h 2266661"/>
                <a:gd name="connsiteX62" fmla="*/ 6594263 w 7024341"/>
                <a:gd name="connsiteY62" fmla="*/ 728420 h 2266661"/>
                <a:gd name="connsiteX63" fmla="*/ 6919727 w 7024341"/>
                <a:gd name="connsiteY63" fmla="*/ 596685 h 2266661"/>
                <a:gd name="connsiteX64" fmla="*/ 7024341 w 7024341"/>
                <a:gd name="connsiteY64" fmla="*/ 96864 h 2266661"/>
                <a:gd name="connsiteX65" fmla="*/ 6973972 w 7024341"/>
                <a:gd name="connsiteY65" fmla="*/ 96864 h 2266661"/>
                <a:gd name="connsiteX66" fmla="*/ 6834487 w 7024341"/>
                <a:gd name="connsiteY66" fmla="*/ 120112 h 2266661"/>
                <a:gd name="connsiteX67" fmla="*/ 6745372 w 7024341"/>
                <a:gd name="connsiteY67" fmla="*/ 154983 h 2266661"/>
                <a:gd name="connsiteX68" fmla="*/ 6605887 w 7024341"/>
                <a:gd name="connsiteY68" fmla="*/ 178231 h 2266661"/>
                <a:gd name="connsiteX69" fmla="*/ 6462527 w 7024341"/>
                <a:gd name="connsiteY69" fmla="*/ 182105 h 2266661"/>
                <a:gd name="connsiteX70" fmla="*/ 6485775 w 7024341"/>
                <a:gd name="connsiteY70" fmla="*/ 54244 h 2266661"/>
                <a:gd name="connsiteX71" fmla="*/ 6431531 w 7024341"/>
                <a:gd name="connsiteY71" fmla="*/ 54244 h 2266661"/>
                <a:gd name="connsiteX72" fmla="*/ 6230053 w 7024341"/>
                <a:gd name="connsiteY72" fmla="*/ 92990 h 2266661"/>
                <a:gd name="connsiteX73" fmla="*/ 6044073 w 7024341"/>
                <a:gd name="connsiteY73" fmla="*/ 154983 h 2266661"/>
                <a:gd name="connsiteX74" fmla="*/ 5985955 w 7024341"/>
                <a:gd name="connsiteY74" fmla="*/ 170481 h 2266661"/>
                <a:gd name="connsiteX75" fmla="*/ 5982080 w 7024341"/>
                <a:gd name="connsiteY75" fmla="*/ 3875 h 2266661"/>
                <a:gd name="connsiteX0" fmla="*/ 5982080 w 7024341"/>
                <a:gd name="connsiteY0" fmla="*/ 3875 h 2266661"/>
                <a:gd name="connsiteX1" fmla="*/ 5931711 w 7024341"/>
                <a:gd name="connsiteY1" fmla="*/ 0 h 2266661"/>
                <a:gd name="connsiteX2" fmla="*/ 5865944 w 7024341"/>
                <a:gd name="connsiteY2" fmla="*/ 35478 h 2266661"/>
                <a:gd name="connsiteX3" fmla="*/ 5823930 w 7024341"/>
                <a:gd name="connsiteY3" fmla="*/ 43125 h 2266661"/>
                <a:gd name="connsiteX4" fmla="*/ 5767125 w 7024341"/>
                <a:gd name="connsiteY4" fmla="*/ 74627 h 2266661"/>
                <a:gd name="connsiteX5" fmla="*/ 5688927 w 7024341"/>
                <a:gd name="connsiteY5" fmla="*/ 86656 h 2266661"/>
                <a:gd name="connsiteX6" fmla="*/ 5629898 w 7024341"/>
                <a:gd name="connsiteY6" fmla="*/ 90126 h 2266661"/>
                <a:gd name="connsiteX7" fmla="*/ 5568713 w 7024341"/>
                <a:gd name="connsiteY7" fmla="*/ 109195 h 2266661"/>
                <a:gd name="connsiteX8" fmla="*/ 5494287 w 7024341"/>
                <a:gd name="connsiteY8" fmla="*/ 141000 h 2266661"/>
                <a:gd name="connsiteX9" fmla="*/ 5451971 w 7024341"/>
                <a:gd name="connsiteY9" fmla="*/ 156701 h 2266661"/>
                <a:gd name="connsiteX10" fmla="*/ 5399011 w 7024341"/>
                <a:gd name="connsiteY10" fmla="*/ 166090 h 2266661"/>
                <a:gd name="connsiteX11" fmla="*/ 5342561 w 7024341"/>
                <a:gd name="connsiteY11" fmla="*/ 226819 h 2266661"/>
                <a:gd name="connsiteX12" fmla="*/ 5287092 w 7024341"/>
                <a:gd name="connsiteY12" fmla="*/ 249521 h 2266661"/>
                <a:gd name="connsiteX13" fmla="*/ 5220275 w 7024341"/>
                <a:gd name="connsiteY13" fmla="*/ 270895 h 2266661"/>
                <a:gd name="connsiteX14" fmla="*/ 5181125 w 7024341"/>
                <a:gd name="connsiteY14" fmla="*/ 269843 h 2266661"/>
                <a:gd name="connsiteX15" fmla="*/ 5116685 w 7024341"/>
                <a:gd name="connsiteY15" fmla="*/ 302237 h 2266661"/>
                <a:gd name="connsiteX16" fmla="*/ 5060730 w 7024341"/>
                <a:gd name="connsiteY16" fmla="*/ 311270 h 2266661"/>
                <a:gd name="connsiteX17" fmla="*/ 5042491 w 7024341"/>
                <a:gd name="connsiteY17" fmla="*/ 346515 h 2266661"/>
                <a:gd name="connsiteX18" fmla="*/ 4980104 w 7024341"/>
                <a:gd name="connsiteY18" fmla="*/ 385777 h 2266661"/>
                <a:gd name="connsiteX19" fmla="*/ 4813384 w 7024341"/>
                <a:gd name="connsiteY19" fmla="*/ 484466 h 2266661"/>
                <a:gd name="connsiteX20" fmla="*/ 4730592 w 7024341"/>
                <a:gd name="connsiteY20" fmla="*/ 550190 h 2266661"/>
                <a:gd name="connsiteX21" fmla="*/ 4672473 w 7024341"/>
                <a:gd name="connsiteY21" fmla="*/ 585061 h 2266661"/>
                <a:gd name="connsiteX22" fmla="*/ 4571734 w 7024341"/>
                <a:gd name="connsiteY22" fmla="*/ 631556 h 2266661"/>
                <a:gd name="connsiteX23" fmla="*/ 4470995 w 7024341"/>
                <a:gd name="connsiteY23" fmla="*/ 670302 h 2266661"/>
                <a:gd name="connsiteX24" fmla="*/ 4257894 w 7024341"/>
                <a:gd name="connsiteY24" fmla="*/ 755542 h 2266661"/>
                <a:gd name="connsiteX25" fmla="*/ 4141656 w 7024341"/>
                <a:gd name="connsiteY25" fmla="*/ 790414 h 2266661"/>
                <a:gd name="connsiteX26" fmla="*/ 3978924 w 7024341"/>
                <a:gd name="connsiteY26" fmla="*/ 833034 h 2266661"/>
                <a:gd name="connsiteX27" fmla="*/ 3851063 w 7024341"/>
                <a:gd name="connsiteY27" fmla="*/ 867905 h 2266661"/>
                <a:gd name="connsiteX28" fmla="*/ 3699955 w 7024341"/>
                <a:gd name="connsiteY28" fmla="*/ 918275 h 2266661"/>
                <a:gd name="connsiteX29" fmla="*/ 3572094 w 7024341"/>
                <a:gd name="connsiteY29" fmla="*/ 976393 h 2266661"/>
                <a:gd name="connsiteX30" fmla="*/ 3498477 w 7024341"/>
                <a:gd name="connsiteY30" fmla="*/ 1011264 h 2266661"/>
                <a:gd name="connsiteX31" fmla="*/ 3432609 w 7024341"/>
                <a:gd name="connsiteY31" fmla="*/ 1081007 h 2266661"/>
                <a:gd name="connsiteX32" fmla="*/ 3413236 w 7024341"/>
                <a:gd name="connsiteY32" fmla="*/ 1108129 h 2266661"/>
                <a:gd name="connsiteX33" fmla="*/ 3378365 w 7024341"/>
                <a:gd name="connsiteY33" fmla="*/ 1135251 h 2266661"/>
                <a:gd name="connsiteX34" fmla="*/ 3316372 w 7024341"/>
                <a:gd name="connsiteY34" fmla="*/ 1162373 h 2266661"/>
                <a:gd name="connsiteX35" fmla="*/ 3238880 w 7024341"/>
                <a:gd name="connsiteY35" fmla="*/ 1181746 h 2266661"/>
                <a:gd name="connsiteX36" fmla="*/ 3169138 w 7024341"/>
                <a:gd name="connsiteY36" fmla="*/ 1181746 h 2266661"/>
                <a:gd name="connsiteX37" fmla="*/ 3091646 w 7024341"/>
                <a:gd name="connsiteY37" fmla="*/ 1185620 h 2266661"/>
                <a:gd name="connsiteX38" fmla="*/ 3029653 w 7024341"/>
                <a:gd name="connsiteY38" fmla="*/ 1197244 h 2266661"/>
                <a:gd name="connsiteX39" fmla="*/ 2839799 w 7024341"/>
                <a:gd name="connsiteY39" fmla="*/ 1270861 h 2266661"/>
                <a:gd name="connsiteX40" fmla="*/ 2549205 w 7024341"/>
                <a:gd name="connsiteY40" fmla="*/ 1375475 h 2266661"/>
                <a:gd name="connsiteX41" fmla="*/ 2343853 w 7024341"/>
                <a:gd name="connsiteY41" fmla="*/ 1305732 h 2266661"/>
                <a:gd name="connsiteX42" fmla="*/ 2258612 w 7024341"/>
                <a:gd name="connsiteY42" fmla="*/ 1274736 h 2266661"/>
                <a:gd name="connsiteX43" fmla="*/ 2130751 w 7024341"/>
                <a:gd name="connsiteY43" fmla="*/ 1220492 h 2266661"/>
                <a:gd name="connsiteX44" fmla="*/ 1991266 w 7024341"/>
                <a:gd name="connsiteY44" fmla="*/ 1166247 h 2266661"/>
                <a:gd name="connsiteX45" fmla="*/ 1836688 w 7024341"/>
                <a:gd name="connsiteY45" fmla="*/ 1104254 h 2266661"/>
                <a:gd name="connsiteX46" fmla="*/ 1657244 w 7024341"/>
                <a:gd name="connsiteY46" fmla="*/ 1026358 h 2266661"/>
                <a:gd name="connsiteX47" fmla="*/ 1468199 w 7024341"/>
                <a:gd name="connsiteY47" fmla="*/ 968644 h 2266661"/>
                <a:gd name="connsiteX48" fmla="*/ 1316652 w 7024341"/>
                <a:gd name="connsiteY48" fmla="*/ 901193 h 2266661"/>
                <a:gd name="connsiteX49" fmla="*/ 1157626 w 7024341"/>
                <a:gd name="connsiteY49" fmla="*/ 845534 h 2266661"/>
                <a:gd name="connsiteX50" fmla="*/ 1042332 w 7024341"/>
                <a:gd name="connsiteY50" fmla="*/ 785899 h 2266661"/>
                <a:gd name="connsiteX51" fmla="*/ 946917 w 7024341"/>
                <a:gd name="connsiteY51" fmla="*/ 746142 h 2266661"/>
                <a:gd name="connsiteX52" fmla="*/ 752110 w 7024341"/>
                <a:gd name="connsiteY52" fmla="*/ 682532 h 2266661"/>
                <a:gd name="connsiteX53" fmla="*/ 597059 w 7024341"/>
                <a:gd name="connsiteY53" fmla="*/ 606995 h 2266661"/>
                <a:gd name="connsiteX54" fmla="*/ 481765 w 7024341"/>
                <a:gd name="connsiteY54" fmla="*/ 583141 h 2266661"/>
                <a:gd name="connsiteX55" fmla="*/ 362496 w 7024341"/>
                <a:gd name="connsiteY55" fmla="*/ 551335 h 2266661"/>
                <a:gd name="connsiteX56" fmla="*/ 279007 w 7024341"/>
                <a:gd name="connsiteY56" fmla="*/ 495676 h 2266661"/>
                <a:gd name="connsiteX57" fmla="*/ 135883 w 7024341"/>
                <a:gd name="connsiteY57" fmla="*/ 428090 h 2266661"/>
                <a:gd name="connsiteX58" fmla="*/ 1997 w 7024341"/>
                <a:gd name="connsiteY58" fmla="*/ 383642 h 2266661"/>
                <a:gd name="connsiteX59" fmla="*/ 2583 w 7024341"/>
                <a:gd name="connsiteY59" fmla="*/ 1308374 h 2266661"/>
                <a:gd name="connsiteX60" fmla="*/ 2549509 w 7024341"/>
                <a:gd name="connsiteY60" fmla="*/ 2266661 h 2266661"/>
                <a:gd name="connsiteX61" fmla="*/ 3370616 w 7024341"/>
                <a:gd name="connsiteY61" fmla="*/ 1956661 h 2266661"/>
                <a:gd name="connsiteX62" fmla="*/ 6594263 w 7024341"/>
                <a:gd name="connsiteY62" fmla="*/ 728420 h 2266661"/>
                <a:gd name="connsiteX63" fmla="*/ 6919727 w 7024341"/>
                <a:gd name="connsiteY63" fmla="*/ 596685 h 2266661"/>
                <a:gd name="connsiteX64" fmla="*/ 7024341 w 7024341"/>
                <a:gd name="connsiteY64" fmla="*/ 96864 h 2266661"/>
                <a:gd name="connsiteX65" fmla="*/ 6973972 w 7024341"/>
                <a:gd name="connsiteY65" fmla="*/ 96864 h 2266661"/>
                <a:gd name="connsiteX66" fmla="*/ 6834487 w 7024341"/>
                <a:gd name="connsiteY66" fmla="*/ 120112 h 2266661"/>
                <a:gd name="connsiteX67" fmla="*/ 6745372 w 7024341"/>
                <a:gd name="connsiteY67" fmla="*/ 154983 h 2266661"/>
                <a:gd name="connsiteX68" fmla="*/ 6605887 w 7024341"/>
                <a:gd name="connsiteY68" fmla="*/ 178231 h 2266661"/>
                <a:gd name="connsiteX69" fmla="*/ 6462527 w 7024341"/>
                <a:gd name="connsiteY69" fmla="*/ 182105 h 2266661"/>
                <a:gd name="connsiteX70" fmla="*/ 6485775 w 7024341"/>
                <a:gd name="connsiteY70" fmla="*/ 54244 h 2266661"/>
                <a:gd name="connsiteX71" fmla="*/ 6431531 w 7024341"/>
                <a:gd name="connsiteY71" fmla="*/ 54244 h 2266661"/>
                <a:gd name="connsiteX72" fmla="*/ 6230053 w 7024341"/>
                <a:gd name="connsiteY72" fmla="*/ 92990 h 2266661"/>
                <a:gd name="connsiteX73" fmla="*/ 6044073 w 7024341"/>
                <a:gd name="connsiteY73" fmla="*/ 154983 h 2266661"/>
                <a:gd name="connsiteX74" fmla="*/ 5985955 w 7024341"/>
                <a:gd name="connsiteY74" fmla="*/ 170481 h 2266661"/>
                <a:gd name="connsiteX75" fmla="*/ 5982080 w 7024341"/>
                <a:gd name="connsiteY75" fmla="*/ 3875 h 2266661"/>
                <a:gd name="connsiteX0" fmla="*/ 5982080 w 7024341"/>
                <a:gd name="connsiteY0" fmla="*/ 3875 h 2266661"/>
                <a:gd name="connsiteX1" fmla="*/ 5931711 w 7024341"/>
                <a:gd name="connsiteY1" fmla="*/ 0 h 2266661"/>
                <a:gd name="connsiteX2" fmla="*/ 5865944 w 7024341"/>
                <a:gd name="connsiteY2" fmla="*/ 35478 h 2266661"/>
                <a:gd name="connsiteX3" fmla="*/ 5823930 w 7024341"/>
                <a:gd name="connsiteY3" fmla="*/ 43125 h 2266661"/>
                <a:gd name="connsiteX4" fmla="*/ 5767125 w 7024341"/>
                <a:gd name="connsiteY4" fmla="*/ 74627 h 2266661"/>
                <a:gd name="connsiteX5" fmla="*/ 5688927 w 7024341"/>
                <a:gd name="connsiteY5" fmla="*/ 86656 h 2266661"/>
                <a:gd name="connsiteX6" fmla="*/ 5629898 w 7024341"/>
                <a:gd name="connsiteY6" fmla="*/ 90126 h 2266661"/>
                <a:gd name="connsiteX7" fmla="*/ 5568713 w 7024341"/>
                <a:gd name="connsiteY7" fmla="*/ 109195 h 2266661"/>
                <a:gd name="connsiteX8" fmla="*/ 5494287 w 7024341"/>
                <a:gd name="connsiteY8" fmla="*/ 141000 h 2266661"/>
                <a:gd name="connsiteX9" fmla="*/ 5451971 w 7024341"/>
                <a:gd name="connsiteY9" fmla="*/ 156701 h 2266661"/>
                <a:gd name="connsiteX10" fmla="*/ 5399011 w 7024341"/>
                <a:gd name="connsiteY10" fmla="*/ 166090 h 2266661"/>
                <a:gd name="connsiteX11" fmla="*/ 5342561 w 7024341"/>
                <a:gd name="connsiteY11" fmla="*/ 226819 h 2266661"/>
                <a:gd name="connsiteX12" fmla="*/ 5287092 w 7024341"/>
                <a:gd name="connsiteY12" fmla="*/ 249521 h 2266661"/>
                <a:gd name="connsiteX13" fmla="*/ 5220275 w 7024341"/>
                <a:gd name="connsiteY13" fmla="*/ 270895 h 2266661"/>
                <a:gd name="connsiteX14" fmla="*/ 5181125 w 7024341"/>
                <a:gd name="connsiteY14" fmla="*/ 269843 h 2266661"/>
                <a:gd name="connsiteX15" fmla="*/ 5116685 w 7024341"/>
                <a:gd name="connsiteY15" fmla="*/ 302237 h 2266661"/>
                <a:gd name="connsiteX16" fmla="*/ 5060730 w 7024341"/>
                <a:gd name="connsiteY16" fmla="*/ 311270 h 2266661"/>
                <a:gd name="connsiteX17" fmla="*/ 5013421 w 7024341"/>
                <a:gd name="connsiteY17" fmla="*/ 328015 h 2266661"/>
                <a:gd name="connsiteX18" fmla="*/ 4980104 w 7024341"/>
                <a:gd name="connsiteY18" fmla="*/ 385777 h 2266661"/>
                <a:gd name="connsiteX19" fmla="*/ 4813384 w 7024341"/>
                <a:gd name="connsiteY19" fmla="*/ 484466 h 2266661"/>
                <a:gd name="connsiteX20" fmla="*/ 4730592 w 7024341"/>
                <a:gd name="connsiteY20" fmla="*/ 550190 h 2266661"/>
                <a:gd name="connsiteX21" fmla="*/ 4672473 w 7024341"/>
                <a:gd name="connsiteY21" fmla="*/ 585061 h 2266661"/>
                <a:gd name="connsiteX22" fmla="*/ 4571734 w 7024341"/>
                <a:gd name="connsiteY22" fmla="*/ 631556 h 2266661"/>
                <a:gd name="connsiteX23" fmla="*/ 4470995 w 7024341"/>
                <a:gd name="connsiteY23" fmla="*/ 670302 h 2266661"/>
                <a:gd name="connsiteX24" fmla="*/ 4257894 w 7024341"/>
                <a:gd name="connsiteY24" fmla="*/ 755542 h 2266661"/>
                <a:gd name="connsiteX25" fmla="*/ 4141656 w 7024341"/>
                <a:gd name="connsiteY25" fmla="*/ 790414 h 2266661"/>
                <a:gd name="connsiteX26" fmla="*/ 3978924 w 7024341"/>
                <a:gd name="connsiteY26" fmla="*/ 833034 h 2266661"/>
                <a:gd name="connsiteX27" fmla="*/ 3851063 w 7024341"/>
                <a:gd name="connsiteY27" fmla="*/ 867905 h 2266661"/>
                <a:gd name="connsiteX28" fmla="*/ 3699955 w 7024341"/>
                <a:gd name="connsiteY28" fmla="*/ 918275 h 2266661"/>
                <a:gd name="connsiteX29" fmla="*/ 3572094 w 7024341"/>
                <a:gd name="connsiteY29" fmla="*/ 976393 h 2266661"/>
                <a:gd name="connsiteX30" fmla="*/ 3498477 w 7024341"/>
                <a:gd name="connsiteY30" fmla="*/ 1011264 h 2266661"/>
                <a:gd name="connsiteX31" fmla="*/ 3432609 w 7024341"/>
                <a:gd name="connsiteY31" fmla="*/ 1081007 h 2266661"/>
                <a:gd name="connsiteX32" fmla="*/ 3413236 w 7024341"/>
                <a:gd name="connsiteY32" fmla="*/ 1108129 h 2266661"/>
                <a:gd name="connsiteX33" fmla="*/ 3378365 w 7024341"/>
                <a:gd name="connsiteY33" fmla="*/ 1135251 h 2266661"/>
                <a:gd name="connsiteX34" fmla="*/ 3316372 w 7024341"/>
                <a:gd name="connsiteY34" fmla="*/ 1162373 h 2266661"/>
                <a:gd name="connsiteX35" fmla="*/ 3238880 w 7024341"/>
                <a:gd name="connsiteY35" fmla="*/ 1181746 h 2266661"/>
                <a:gd name="connsiteX36" fmla="*/ 3169138 w 7024341"/>
                <a:gd name="connsiteY36" fmla="*/ 1181746 h 2266661"/>
                <a:gd name="connsiteX37" fmla="*/ 3091646 w 7024341"/>
                <a:gd name="connsiteY37" fmla="*/ 1185620 h 2266661"/>
                <a:gd name="connsiteX38" fmla="*/ 3029653 w 7024341"/>
                <a:gd name="connsiteY38" fmla="*/ 1197244 h 2266661"/>
                <a:gd name="connsiteX39" fmla="*/ 2839799 w 7024341"/>
                <a:gd name="connsiteY39" fmla="*/ 1270861 h 2266661"/>
                <a:gd name="connsiteX40" fmla="*/ 2549205 w 7024341"/>
                <a:gd name="connsiteY40" fmla="*/ 1375475 h 2266661"/>
                <a:gd name="connsiteX41" fmla="*/ 2343853 w 7024341"/>
                <a:gd name="connsiteY41" fmla="*/ 1305732 h 2266661"/>
                <a:gd name="connsiteX42" fmla="*/ 2258612 w 7024341"/>
                <a:gd name="connsiteY42" fmla="*/ 1274736 h 2266661"/>
                <a:gd name="connsiteX43" fmla="*/ 2130751 w 7024341"/>
                <a:gd name="connsiteY43" fmla="*/ 1220492 h 2266661"/>
                <a:gd name="connsiteX44" fmla="*/ 1991266 w 7024341"/>
                <a:gd name="connsiteY44" fmla="*/ 1166247 h 2266661"/>
                <a:gd name="connsiteX45" fmla="*/ 1836688 w 7024341"/>
                <a:gd name="connsiteY45" fmla="*/ 1104254 h 2266661"/>
                <a:gd name="connsiteX46" fmla="*/ 1657244 w 7024341"/>
                <a:gd name="connsiteY46" fmla="*/ 1026358 h 2266661"/>
                <a:gd name="connsiteX47" fmla="*/ 1468199 w 7024341"/>
                <a:gd name="connsiteY47" fmla="*/ 968644 h 2266661"/>
                <a:gd name="connsiteX48" fmla="*/ 1316652 w 7024341"/>
                <a:gd name="connsiteY48" fmla="*/ 901193 h 2266661"/>
                <a:gd name="connsiteX49" fmla="*/ 1157626 w 7024341"/>
                <a:gd name="connsiteY49" fmla="*/ 845534 h 2266661"/>
                <a:gd name="connsiteX50" fmla="*/ 1042332 w 7024341"/>
                <a:gd name="connsiteY50" fmla="*/ 785899 h 2266661"/>
                <a:gd name="connsiteX51" fmla="*/ 946917 w 7024341"/>
                <a:gd name="connsiteY51" fmla="*/ 746142 h 2266661"/>
                <a:gd name="connsiteX52" fmla="*/ 752110 w 7024341"/>
                <a:gd name="connsiteY52" fmla="*/ 682532 h 2266661"/>
                <a:gd name="connsiteX53" fmla="*/ 597059 w 7024341"/>
                <a:gd name="connsiteY53" fmla="*/ 606995 h 2266661"/>
                <a:gd name="connsiteX54" fmla="*/ 481765 w 7024341"/>
                <a:gd name="connsiteY54" fmla="*/ 583141 h 2266661"/>
                <a:gd name="connsiteX55" fmla="*/ 362496 w 7024341"/>
                <a:gd name="connsiteY55" fmla="*/ 551335 h 2266661"/>
                <a:gd name="connsiteX56" fmla="*/ 279007 w 7024341"/>
                <a:gd name="connsiteY56" fmla="*/ 495676 h 2266661"/>
                <a:gd name="connsiteX57" fmla="*/ 135883 w 7024341"/>
                <a:gd name="connsiteY57" fmla="*/ 428090 h 2266661"/>
                <a:gd name="connsiteX58" fmla="*/ 1997 w 7024341"/>
                <a:gd name="connsiteY58" fmla="*/ 383642 h 2266661"/>
                <a:gd name="connsiteX59" fmla="*/ 2583 w 7024341"/>
                <a:gd name="connsiteY59" fmla="*/ 1308374 h 2266661"/>
                <a:gd name="connsiteX60" fmla="*/ 2549509 w 7024341"/>
                <a:gd name="connsiteY60" fmla="*/ 2266661 h 2266661"/>
                <a:gd name="connsiteX61" fmla="*/ 3370616 w 7024341"/>
                <a:gd name="connsiteY61" fmla="*/ 1956661 h 2266661"/>
                <a:gd name="connsiteX62" fmla="*/ 6594263 w 7024341"/>
                <a:gd name="connsiteY62" fmla="*/ 728420 h 2266661"/>
                <a:gd name="connsiteX63" fmla="*/ 6919727 w 7024341"/>
                <a:gd name="connsiteY63" fmla="*/ 596685 h 2266661"/>
                <a:gd name="connsiteX64" fmla="*/ 7024341 w 7024341"/>
                <a:gd name="connsiteY64" fmla="*/ 96864 h 2266661"/>
                <a:gd name="connsiteX65" fmla="*/ 6973972 w 7024341"/>
                <a:gd name="connsiteY65" fmla="*/ 96864 h 2266661"/>
                <a:gd name="connsiteX66" fmla="*/ 6834487 w 7024341"/>
                <a:gd name="connsiteY66" fmla="*/ 120112 h 2266661"/>
                <a:gd name="connsiteX67" fmla="*/ 6745372 w 7024341"/>
                <a:gd name="connsiteY67" fmla="*/ 154983 h 2266661"/>
                <a:gd name="connsiteX68" fmla="*/ 6605887 w 7024341"/>
                <a:gd name="connsiteY68" fmla="*/ 178231 h 2266661"/>
                <a:gd name="connsiteX69" fmla="*/ 6462527 w 7024341"/>
                <a:gd name="connsiteY69" fmla="*/ 182105 h 2266661"/>
                <a:gd name="connsiteX70" fmla="*/ 6485775 w 7024341"/>
                <a:gd name="connsiteY70" fmla="*/ 54244 h 2266661"/>
                <a:gd name="connsiteX71" fmla="*/ 6431531 w 7024341"/>
                <a:gd name="connsiteY71" fmla="*/ 54244 h 2266661"/>
                <a:gd name="connsiteX72" fmla="*/ 6230053 w 7024341"/>
                <a:gd name="connsiteY72" fmla="*/ 92990 h 2266661"/>
                <a:gd name="connsiteX73" fmla="*/ 6044073 w 7024341"/>
                <a:gd name="connsiteY73" fmla="*/ 154983 h 2266661"/>
                <a:gd name="connsiteX74" fmla="*/ 5985955 w 7024341"/>
                <a:gd name="connsiteY74" fmla="*/ 170481 h 2266661"/>
                <a:gd name="connsiteX75" fmla="*/ 5982080 w 7024341"/>
                <a:gd name="connsiteY75" fmla="*/ 3875 h 2266661"/>
                <a:gd name="connsiteX0" fmla="*/ 5982080 w 7024341"/>
                <a:gd name="connsiteY0" fmla="*/ 3875 h 2266661"/>
                <a:gd name="connsiteX1" fmla="*/ 5931711 w 7024341"/>
                <a:gd name="connsiteY1" fmla="*/ 0 h 2266661"/>
                <a:gd name="connsiteX2" fmla="*/ 5865944 w 7024341"/>
                <a:gd name="connsiteY2" fmla="*/ 35478 h 2266661"/>
                <a:gd name="connsiteX3" fmla="*/ 5823930 w 7024341"/>
                <a:gd name="connsiteY3" fmla="*/ 43125 h 2266661"/>
                <a:gd name="connsiteX4" fmla="*/ 5767125 w 7024341"/>
                <a:gd name="connsiteY4" fmla="*/ 74627 h 2266661"/>
                <a:gd name="connsiteX5" fmla="*/ 5688927 w 7024341"/>
                <a:gd name="connsiteY5" fmla="*/ 86656 h 2266661"/>
                <a:gd name="connsiteX6" fmla="*/ 5629898 w 7024341"/>
                <a:gd name="connsiteY6" fmla="*/ 90126 h 2266661"/>
                <a:gd name="connsiteX7" fmla="*/ 5568713 w 7024341"/>
                <a:gd name="connsiteY7" fmla="*/ 109195 h 2266661"/>
                <a:gd name="connsiteX8" fmla="*/ 5494287 w 7024341"/>
                <a:gd name="connsiteY8" fmla="*/ 141000 h 2266661"/>
                <a:gd name="connsiteX9" fmla="*/ 5451971 w 7024341"/>
                <a:gd name="connsiteY9" fmla="*/ 156701 h 2266661"/>
                <a:gd name="connsiteX10" fmla="*/ 5399011 w 7024341"/>
                <a:gd name="connsiteY10" fmla="*/ 166090 h 2266661"/>
                <a:gd name="connsiteX11" fmla="*/ 5342561 w 7024341"/>
                <a:gd name="connsiteY11" fmla="*/ 226819 h 2266661"/>
                <a:gd name="connsiteX12" fmla="*/ 5287092 w 7024341"/>
                <a:gd name="connsiteY12" fmla="*/ 249521 h 2266661"/>
                <a:gd name="connsiteX13" fmla="*/ 5220275 w 7024341"/>
                <a:gd name="connsiteY13" fmla="*/ 270895 h 2266661"/>
                <a:gd name="connsiteX14" fmla="*/ 5181125 w 7024341"/>
                <a:gd name="connsiteY14" fmla="*/ 269843 h 2266661"/>
                <a:gd name="connsiteX15" fmla="*/ 5116685 w 7024341"/>
                <a:gd name="connsiteY15" fmla="*/ 302237 h 2266661"/>
                <a:gd name="connsiteX16" fmla="*/ 5060730 w 7024341"/>
                <a:gd name="connsiteY16" fmla="*/ 311270 h 2266661"/>
                <a:gd name="connsiteX17" fmla="*/ 5013421 w 7024341"/>
                <a:gd name="connsiteY17" fmla="*/ 328015 h 2266661"/>
                <a:gd name="connsiteX18" fmla="*/ 4966891 w 7024341"/>
                <a:gd name="connsiteY18" fmla="*/ 351421 h 2266661"/>
                <a:gd name="connsiteX19" fmla="*/ 4813384 w 7024341"/>
                <a:gd name="connsiteY19" fmla="*/ 484466 h 2266661"/>
                <a:gd name="connsiteX20" fmla="*/ 4730592 w 7024341"/>
                <a:gd name="connsiteY20" fmla="*/ 550190 h 2266661"/>
                <a:gd name="connsiteX21" fmla="*/ 4672473 w 7024341"/>
                <a:gd name="connsiteY21" fmla="*/ 585061 h 2266661"/>
                <a:gd name="connsiteX22" fmla="*/ 4571734 w 7024341"/>
                <a:gd name="connsiteY22" fmla="*/ 631556 h 2266661"/>
                <a:gd name="connsiteX23" fmla="*/ 4470995 w 7024341"/>
                <a:gd name="connsiteY23" fmla="*/ 670302 h 2266661"/>
                <a:gd name="connsiteX24" fmla="*/ 4257894 w 7024341"/>
                <a:gd name="connsiteY24" fmla="*/ 755542 h 2266661"/>
                <a:gd name="connsiteX25" fmla="*/ 4141656 w 7024341"/>
                <a:gd name="connsiteY25" fmla="*/ 790414 h 2266661"/>
                <a:gd name="connsiteX26" fmla="*/ 3978924 w 7024341"/>
                <a:gd name="connsiteY26" fmla="*/ 833034 h 2266661"/>
                <a:gd name="connsiteX27" fmla="*/ 3851063 w 7024341"/>
                <a:gd name="connsiteY27" fmla="*/ 867905 h 2266661"/>
                <a:gd name="connsiteX28" fmla="*/ 3699955 w 7024341"/>
                <a:gd name="connsiteY28" fmla="*/ 918275 h 2266661"/>
                <a:gd name="connsiteX29" fmla="*/ 3572094 w 7024341"/>
                <a:gd name="connsiteY29" fmla="*/ 976393 h 2266661"/>
                <a:gd name="connsiteX30" fmla="*/ 3498477 w 7024341"/>
                <a:gd name="connsiteY30" fmla="*/ 1011264 h 2266661"/>
                <a:gd name="connsiteX31" fmla="*/ 3432609 w 7024341"/>
                <a:gd name="connsiteY31" fmla="*/ 1081007 h 2266661"/>
                <a:gd name="connsiteX32" fmla="*/ 3413236 w 7024341"/>
                <a:gd name="connsiteY32" fmla="*/ 1108129 h 2266661"/>
                <a:gd name="connsiteX33" fmla="*/ 3378365 w 7024341"/>
                <a:gd name="connsiteY33" fmla="*/ 1135251 h 2266661"/>
                <a:gd name="connsiteX34" fmla="*/ 3316372 w 7024341"/>
                <a:gd name="connsiteY34" fmla="*/ 1162373 h 2266661"/>
                <a:gd name="connsiteX35" fmla="*/ 3238880 w 7024341"/>
                <a:gd name="connsiteY35" fmla="*/ 1181746 h 2266661"/>
                <a:gd name="connsiteX36" fmla="*/ 3169138 w 7024341"/>
                <a:gd name="connsiteY36" fmla="*/ 1181746 h 2266661"/>
                <a:gd name="connsiteX37" fmla="*/ 3091646 w 7024341"/>
                <a:gd name="connsiteY37" fmla="*/ 1185620 h 2266661"/>
                <a:gd name="connsiteX38" fmla="*/ 3029653 w 7024341"/>
                <a:gd name="connsiteY38" fmla="*/ 1197244 h 2266661"/>
                <a:gd name="connsiteX39" fmla="*/ 2839799 w 7024341"/>
                <a:gd name="connsiteY39" fmla="*/ 1270861 h 2266661"/>
                <a:gd name="connsiteX40" fmla="*/ 2549205 w 7024341"/>
                <a:gd name="connsiteY40" fmla="*/ 1375475 h 2266661"/>
                <a:gd name="connsiteX41" fmla="*/ 2343853 w 7024341"/>
                <a:gd name="connsiteY41" fmla="*/ 1305732 h 2266661"/>
                <a:gd name="connsiteX42" fmla="*/ 2258612 w 7024341"/>
                <a:gd name="connsiteY42" fmla="*/ 1274736 h 2266661"/>
                <a:gd name="connsiteX43" fmla="*/ 2130751 w 7024341"/>
                <a:gd name="connsiteY43" fmla="*/ 1220492 h 2266661"/>
                <a:gd name="connsiteX44" fmla="*/ 1991266 w 7024341"/>
                <a:gd name="connsiteY44" fmla="*/ 1166247 h 2266661"/>
                <a:gd name="connsiteX45" fmla="*/ 1836688 w 7024341"/>
                <a:gd name="connsiteY45" fmla="*/ 1104254 h 2266661"/>
                <a:gd name="connsiteX46" fmla="*/ 1657244 w 7024341"/>
                <a:gd name="connsiteY46" fmla="*/ 1026358 h 2266661"/>
                <a:gd name="connsiteX47" fmla="*/ 1468199 w 7024341"/>
                <a:gd name="connsiteY47" fmla="*/ 968644 h 2266661"/>
                <a:gd name="connsiteX48" fmla="*/ 1316652 w 7024341"/>
                <a:gd name="connsiteY48" fmla="*/ 901193 h 2266661"/>
                <a:gd name="connsiteX49" fmla="*/ 1157626 w 7024341"/>
                <a:gd name="connsiteY49" fmla="*/ 845534 h 2266661"/>
                <a:gd name="connsiteX50" fmla="*/ 1042332 w 7024341"/>
                <a:gd name="connsiteY50" fmla="*/ 785899 h 2266661"/>
                <a:gd name="connsiteX51" fmla="*/ 946917 w 7024341"/>
                <a:gd name="connsiteY51" fmla="*/ 746142 h 2266661"/>
                <a:gd name="connsiteX52" fmla="*/ 752110 w 7024341"/>
                <a:gd name="connsiteY52" fmla="*/ 682532 h 2266661"/>
                <a:gd name="connsiteX53" fmla="*/ 597059 w 7024341"/>
                <a:gd name="connsiteY53" fmla="*/ 606995 h 2266661"/>
                <a:gd name="connsiteX54" fmla="*/ 481765 w 7024341"/>
                <a:gd name="connsiteY54" fmla="*/ 583141 h 2266661"/>
                <a:gd name="connsiteX55" fmla="*/ 362496 w 7024341"/>
                <a:gd name="connsiteY55" fmla="*/ 551335 h 2266661"/>
                <a:gd name="connsiteX56" fmla="*/ 279007 w 7024341"/>
                <a:gd name="connsiteY56" fmla="*/ 495676 h 2266661"/>
                <a:gd name="connsiteX57" fmla="*/ 135883 w 7024341"/>
                <a:gd name="connsiteY57" fmla="*/ 428090 h 2266661"/>
                <a:gd name="connsiteX58" fmla="*/ 1997 w 7024341"/>
                <a:gd name="connsiteY58" fmla="*/ 383642 h 2266661"/>
                <a:gd name="connsiteX59" fmla="*/ 2583 w 7024341"/>
                <a:gd name="connsiteY59" fmla="*/ 1308374 h 2266661"/>
                <a:gd name="connsiteX60" fmla="*/ 2549509 w 7024341"/>
                <a:gd name="connsiteY60" fmla="*/ 2266661 h 2266661"/>
                <a:gd name="connsiteX61" fmla="*/ 3370616 w 7024341"/>
                <a:gd name="connsiteY61" fmla="*/ 1956661 h 2266661"/>
                <a:gd name="connsiteX62" fmla="*/ 6594263 w 7024341"/>
                <a:gd name="connsiteY62" fmla="*/ 728420 h 2266661"/>
                <a:gd name="connsiteX63" fmla="*/ 6919727 w 7024341"/>
                <a:gd name="connsiteY63" fmla="*/ 596685 h 2266661"/>
                <a:gd name="connsiteX64" fmla="*/ 7024341 w 7024341"/>
                <a:gd name="connsiteY64" fmla="*/ 96864 h 2266661"/>
                <a:gd name="connsiteX65" fmla="*/ 6973972 w 7024341"/>
                <a:gd name="connsiteY65" fmla="*/ 96864 h 2266661"/>
                <a:gd name="connsiteX66" fmla="*/ 6834487 w 7024341"/>
                <a:gd name="connsiteY66" fmla="*/ 120112 h 2266661"/>
                <a:gd name="connsiteX67" fmla="*/ 6745372 w 7024341"/>
                <a:gd name="connsiteY67" fmla="*/ 154983 h 2266661"/>
                <a:gd name="connsiteX68" fmla="*/ 6605887 w 7024341"/>
                <a:gd name="connsiteY68" fmla="*/ 178231 h 2266661"/>
                <a:gd name="connsiteX69" fmla="*/ 6462527 w 7024341"/>
                <a:gd name="connsiteY69" fmla="*/ 182105 h 2266661"/>
                <a:gd name="connsiteX70" fmla="*/ 6485775 w 7024341"/>
                <a:gd name="connsiteY70" fmla="*/ 54244 h 2266661"/>
                <a:gd name="connsiteX71" fmla="*/ 6431531 w 7024341"/>
                <a:gd name="connsiteY71" fmla="*/ 54244 h 2266661"/>
                <a:gd name="connsiteX72" fmla="*/ 6230053 w 7024341"/>
                <a:gd name="connsiteY72" fmla="*/ 92990 h 2266661"/>
                <a:gd name="connsiteX73" fmla="*/ 6044073 w 7024341"/>
                <a:gd name="connsiteY73" fmla="*/ 154983 h 2266661"/>
                <a:gd name="connsiteX74" fmla="*/ 5985955 w 7024341"/>
                <a:gd name="connsiteY74" fmla="*/ 170481 h 2266661"/>
                <a:gd name="connsiteX75" fmla="*/ 5982080 w 7024341"/>
                <a:gd name="connsiteY75" fmla="*/ 3875 h 2266661"/>
                <a:gd name="connsiteX0" fmla="*/ 5982080 w 7024341"/>
                <a:gd name="connsiteY0" fmla="*/ 3875 h 2266661"/>
                <a:gd name="connsiteX1" fmla="*/ 5931711 w 7024341"/>
                <a:gd name="connsiteY1" fmla="*/ 0 h 2266661"/>
                <a:gd name="connsiteX2" fmla="*/ 5865944 w 7024341"/>
                <a:gd name="connsiteY2" fmla="*/ 35478 h 2266661"/>
                <a:gd name="connsiteX3" fmla="*/ 5823930 w 7024341"/>
                <a:gd name="connsiteY3" fmla="*/ 43125 h 2266661"/>
                <a:gd name="connsiteX4" fmla="*/ 5767125 w 7024341"/>
                <a:gd name="connsiteY4" fmla="*/ 74627 h 2266661"/>
                <a:gd name="connsiteX5" fmla="*/ 5688927 w 7024341"/>
                <a:gd name="connsiteY5" fmla="*/ 86656 h 2266661"/>
                <a:gd name="connsiteX6" fmla="*/ 5629898 w 7024341"/>
                <a:gd name="connsiteY6" fmla="*/ 90126 h 2266661"/>
                <a:gd name="connsiteX7" fmla="*/ 5568713 w 7024341"/>
                <a:gd name="connsiteY7" fmla="*/ 109195 h 2266661"/>
                <a:gd name="connsiteX8" fmla="*/ 5494287 w 7024341"/>
                <a:gd name="connsiteY8" fmla="*/ 141000 h 2266661"/>
                <a:gd name="connsiteX9" fmla="*/ 5451971 w 7024341"/>
                <a:gd name="connsiteY9" fmla="*/ 156701 h 2266661"/>
                <a:gd name="connsiteX10" fmla="*/ 5399011 w 7024341"/>
                <a:gd name="connsiteY10" fmla="*/ 166090 h 2266661"/>
                <a:gd name="connsiteX11" fmla="*/ 5342561 w 7024341"/>
                <a:gd name="connsiteY11" fmla="*/ 226819 h 2266661"/>
                <a:gd name="connsiteX12" fmla="*/ 5287092 w 7024341"/>
                <a:gd name="connsiteY12" fmla="*/ 249521 h 2266661"/>
                <a:gd name="connsiteX13" fmla="*/ 5220275 w 7024341"/>
                <a:gd name="connsiteY13" fmla="*/ 270895 h 2266661"/>
                <a:gd name="connsiteX14" fmla="*/ 5181125 w 7024341"/>
                <a:gd name="connsiteY14" fmla="*/ 269843 h 2266661"/>
                <a:gd name="connsiteX15" fmla="*/ 5116685 w 7024341"/>
                <a:gd name="connsiteY15" fmla="*/ 302237 h 2266661"/>
                <a:gd name="connsiteX16" fmla="*/ 5060730 w 7024341"/>
                <a:gd name="connsiteY16" fmla="*/ 311270 h 2266661"/>
                <a:gd name="connsiteX17" fmla="*/ 5013421 w 7024341"/>
                <a:gd name="connsiteY17" fmla="*/ 328015 h 2266661"/>
                <a:gd name="connsiteX18" fmla="*/ 4966891 w 7024341"/>
                <a:gd name="connsiteY18" fmla="*/ 351421 h 2266661"/>
                <a:gd name="connsiteX19" fmla="*/ 4914657 w 7024341"/>
                <a:gd name="connsiteY19" fmla="*/ 369306 h 2266661"/>
                <a:gd name="connsiteX20" fmla="*/ 4813384 w 7024341"/>
                <a:gd name="connsiteY20" fmla="*/ 484466 h 2266661"/>
                <a:gd name="connsiteX21" fmla="*/ 4730592 w 7024341"/>
                <a:gd name="connsiteY21" fmla="*/ 550190 h 2266661"/>
                <a:gd name="connsiteX22" fmla="*/ 4672473 w 7024341"/>
                <a:gd name="connsiteY22" fmla="*/ 585061 h 2266661"/>
                <a:gd name="connsiteX23" fmla="*/ 4571734 w 7024341"/>
                <a:gd name="connsiteY23" fmla="*/ 631556 h 2266661"/>
                <a:gd name="connsiteX24" fmla="*/ 4470995 w 7024341"/>
                <a:gd name="connsiteY24" fmla="*/ 670302 h 2266661"/>
                <a:gd name="connsiteX25" fmla="*/ 4257894 w 7024341"/>
                <a:gd name="connsiteY25" fmla="*/ 755542 h 2266661"/>
                <a:gd name="connsiteX26" fmla="*/ 4141656 w 7024341"/>
                <a:gd name="connsiteY26" fmla="*/ 790414 h 2266661"/>
                <a:gd name="connsiteX27" fmla="*/ 3978924 w 7024341"/>
                <a:gd name="connsiteY27" fmla="*/ 833034 h 2266661"/>
                <a:gd name="connsiteX28" fmla="*/ 3851063 w 7024341"/>
                <a:gd name="connsiteY28" fmla="*/ 867905 h 2266661"/>
                <a:gd name="connsiteX29" fmla="*/ 3699955 w 7024341"/>
                <a:gd name="connsiteY29" fmla="*/ 918275 h 2266661"/>
                <a:gd name="connsiteX30" fmla="*/ 3572094 w 7024341"/>
                <a:gd name="connsiteY30" fmla="*/ 976393 h 2266661"/>
                <a:gd name="connsiteX31" fmla="*/ 3498477 w 7024341"/>
                <a:gd name="connsiteY31" fmla="*/ 1011264 h 2266661"/>
                <a:gd name="connsiteX32" fmla="*/ 3432609 w 7024341"/>
                <a:gd name="connsiteY32" fmla="*/ 1081007 h 2266661"/>
                <a:gd name="connsiteX33" fmla="*/ 3413236 w 7024341"/>
                <a:gd name="connsiteY33" fmla="*/ 1108129 h 2266661"/>
                <a:gd name="connsiteX34" fmla="*/ 3378365 w 7024341"/>
                <a:gd name="connsiteY34" fmla="*/ 1135251 h 2266661"/>
                <a:gd name="connsiteX35" fmla="*/ 3316372 w 7024341"/>
                <a:gd name="connsiteY35" fmla="*/ 1162373 h 2266661"/>
                <a:gd name="connsiteX36" fmla="*/ 3238880 w 7024341"/>
                <a:gd name="connsiteY36" fmla="*/ 1181746 h 2266661"/>
                <a:gd name="connsiteX37" fmla="*/ 3169138 w 7024341"/>
                <a:gd name="connsiteY37" fmla="*/ 1181746 h 2266661"/>
                <a:gd name="connsiteX38" fmla="*/ 3091646 w 7024341"/>
                <a:gd name="connsiteY38" fmla="*/ 1185620 h 2266661"/>
                <a:gd name="connsiteX39" fmla="*/ 3029653 w 7024341"/>
                <a:gd name="connsiteY39" fmla="*/ 1197244 h 2266661"/>
                <a:gd name="connsiteX40" fmla="*/ 2839799 w 7024341"/>
                <a:gd name="connsiteY40" fmla="*/ 1270861 h 2266661"/>
                <a:gd name="connsiteX41" fmla="*/ 2549205 w 7024341"/>
                <a:gd name="connsiteY41" fmla="*/ 1375475 h 2266661"/>
                <a:gd name="connsiteX42" fmla="*/ 2343853 w 7024341"/>
                <a:gd name="connsiteY42" fmla="*/ 1305732 h 2266661"/>
                <a:gd name="connsiteX43" fmla="*/ 2258612 w 7024341"/>
                <a:gd name="connsiteY43" fmla="*/ 1274736 h 2266661"/>
                <a:gd name="connsiteX44" fmla="*/ 2130751 w 7024341"/>
                <a:gd name="connsiteY44" fmla="*/ 1220492 h 2266661"/>
                <a:gd name="connsiteX45" fmla="*/ 1991266 w 7024341"/>
                <a:gd name="connsiteY45" fmla="*/ 1166247 h 2266661"/>
                <a:gd name="connsiteX46" fmla="*/ 1836688 w 7024341"/>
                <a:gd name="connsiteY46" fmla="*/ 1104254 h 2266661"/>
                <a:gd name="connsiteX47" fmla="*/ 1657244 w 7024341"/>
                <a:gd name="connsiteY47" fmla="*/ 1026358 h 2266661"/>
                <a:gd name="connsiteX48" fmla="*/ 1468199 w 7024341"/>
                <a:gd name="connsiteY48" fmla="*/ 968644 h 2266661"/>
                <a:gd name="connsiteX49" fmla="*/ 1316652 w 7024341"/>
                <a:gd name="connsiteY49" fmla="*/ 901193 h 2266661"/>
                <a:gd name="connsiteX50" fmla="*/ 1157626 w 7024341"/>
                <a:gd name="connsiteY50" fmla="*/ 845534 h 2266661"/>
                <a:gd name="connsiteX51" fmla="*/ 1042332 w 7024341"/>
                <a:gd name="connsiteY51" fmla="*/ 785899 h 2266661"/>
                <a:gd name="connsiteX52" fmla="*/ 946917 w 7024341"/>
                <a:gd name="connsiteY52" fmla="*/ 746142 h 2266661"/>
                <a:gd name="connsiteX53" fmla="*/ 752110 w 7024341"/>
                <a:gd name="connsiteY53" fmla="*/ 682532 h 2266661"/>
                <a:gd name="connsiteX54" fmla="*/ 597059 w 7024341"/>
                <a:gd name="connsiteY54" fmla="*/ 606995 h 2266661"/>
                <a:gd name="connsiteX55" fmla="*/ 481765 w 7024341"/>
                <a:gd name="connsiteY55" fmla="*/ 583141 h 2266661"/>
                <a:gd name="connsiteX56" fmla="*/ 362496 w 7024341"/>
                <a:gd name="connsiteY56" fmla="*/ 551335 h 2266661"/>
                <a:gd name="connsiteX57" fmla="*/ 279007 w 7024341"/>
                <a:gd name="connsiteY57" fmla="*/ 495676 h 2266661"/>
                <a:gd name="connsiteX58" fmla="*/ 135883 w 7024341"/>
                <a:gd name="connsiteY58" fmla="*/ 428090 h 2266661"/>
                <a:gd name="connsiteX59" fmla="*/ 1997 w 7024341"/>
                <a:gd name="connsiteY59" fmla="*/ 383642 h 2266661"/>
                <a:gd name="connsiteX60" fmla="*/ 2583 w 7024341"/>
                <a:gd name="connsiteY60" fmla="*/ 1308374 h 2266661"/>
                <a:gd name="connsiteX61" fmla="*/ 2549509 w 7024341"/>
                <a:gd name="connsiteY61" fmla="*/ 2266661 h 2266661"/>
                <a:gd name="connsiteX62" fmla="*/ 3370616 w 7024341"/>
                <a:gd name="connsiteY62" fmla="*/ 1956661 h 2266661"/>
                <a:gd name="connsiteX63" fmla="*/ 6594263 w 7024341"/>
                <a:gd name="connsiteY63" fmla="*/ 728420 h 2266661"/>
                <a:gd name="connsiteX64" fmla="*/ 6919727 w 7024341"/>
                <a:gd name="connsiteY64" fmla="*/ 596685 h 2266661"/>
                <a:gd name="connsiteX65" fmla="*/ 7024341 w 7024341"/>
                <a:gd name="connsiteY65" fmla="*/ 96864 h 2266661"/>
                <a:gd name="connsiteX66" fmla="*/ 6973972 w 7024341"/>
                <a:gd name="connsiteY66" fmla="*/ 96864 h 2266661"/>
                <a:gd name="connsiteX67" fmla="*/ 6834487 w 7024341"/>
                <a:gd name="connsiteY67" fmla="*/ 120112 h 2266661"/>
                <a:gd name="connsiteX68" fmla="*/ 6745372 w 7024341"/>
                <a:gd name="connsiteY68" fmla="*/ 154983 h 2266661"/>
                <a:gd name="connsiteX69" fmla="*/ 6605887 w 7024341"/>
                <a:gd name="connsiteY69" fmla="*/ 178231 h 2266661"/>
                <a:gd name="connsiteX70" fmla="*/ 6462527 w 7024341"/>
                <a:gd name="connsiteY70" fmla="*/ 182105 h 2266661"/>
                <a:gd name="connsiteX71" fmla="*/ 6485775 w 7024341"/>
                <a:gd name="connsiteY71" fmla="*/ 54244 h 2266661"/>
                <a:gd name="connsiteX72" fmla="*/ 6431531 w 7024341"/>
                <a:gd name="connsiteY72" fmla="*/ 54244 h 2266661"/>
                <a:gd name="connsiteX73" fmla="*/ 6230053 w 7024341"/>
                <a:gd name="connsiteY73" fmla="*/ 92990 h 2266661"/>
                <a:gd name="connsiteX74" fmla="*/ 6044073 w 7024341"/>
                <a:gd name="connsiteY74" fmla="*/ 154983 h 2266661"/>
                <a:gd name="connsiteX75" fmla="*/ 5985955 w 7024341"/>
                <a:gd name="connsiteY75" fmla="*/ 170481 h 2266661"/>
                <a:gd name="connsiteX76" fmla="*/ 5982080 w 7024341"/>
                <a:gd name="connsiteY76" fmla="*/ 3875 h 2266661"/>
                <a:gd name="connsiteX0" fmla="*/ 5982080 w 7024341"/>
                <a:gd name="connsiteY0" fmla="*/ 3875 h 2266661"/>
                <a:gd name="connsiteX1" fmla="*/ 5931711 w 7024341"/>
                <a:gd name="connsiteY1" fmla="*/ 0 h 2266661"/>
                <a:gd name="connsiteX2" fmla="*/ 5865944 w 7024341"/>
                <a:gd name="connsiteY2" fmla="*/ 35478 h 2266661"/>
                <a:gd name="connsiteX3" fmla="*/ 5823930 w 7024341"/>
                <a:gd name="connsiteY3" fmla="*/ 43125 h 2266661"/>
                <a:gd name="connsiteX4" fmla="*/ 5767125 w 7024341"/>
                <a:gd name="connsiteY4" fmla="*/ 74627 h 2266661"/>
                <a:gd name="connsiteX5" fmla="*/ 5688927 w 7024341"/>
                <a:gd name="connsiteY5" fmla="*/ 86656 h 2266661"/>
                <a:gd name="connsiteX6" fmla="*/ 5629898 w 7024341"/>
                <a:gd name="connsiteY6" fmla="*/ 90126 h 2266661"/>
                <a:gd name="connsiteX7" fmla="*/ 5568713 w 7024341"/>
                <a:gd name="connsiteY7" fmla="*/ 109195 h 2266661"/>
                <a:gd name="connsiteX8" fmla="*/ 5494287 w 7024341"/>
                <a:gd name="connsiteY8" fmla="*/ 141000 h 2266661"/>
                <a:gd name="connsiteX9" fmla="*/ 5451971 w 7024341"/>
                <a:gd name="connsiteY9" fmla="*/ 156701 h 2266661"/>
                <a:gd name="connsiteX10" fmla="*/ 5399011 w 7024341"/>
                <a:gd name="connsiteY10" fmla="*/ 166090 h 2266661"/>
                <a:gd name="connsiteX11" fmla="*/ 5342561 w 7024341"/>
                <a:gd name="connsiteY11" fmla="*/ 226819 h 2266661"/>
                <a:gd name="connsiteX12" fmla="*/ 5287092 w 7024341"/>
                <a:gd name="connsiteY12" fmla="*/ 249521 h 2266661"/>
                <a:gd name="connsiteX13" fmla="*/ 5220275 w 7024341"/>
                <a:gd name="connsiteY13" fmla="*/ 270895 h 2266661"/>
                <a:gd name="connsiteX14" fmla="*/ 5181125 w 7024341"/>
                <a:gd name="connsiteY14" fmla="*/ 269843 h 2266661"/>
                <a:gd name="connsiteX15" fmla="*/ 5116685 w 7024341"/>
                <a:gd name="connsiteY15" fmla="*/ 302237 h 2266661"/>
                <a:gd name="connsiteX16" fmla="*/ 5060730 w 7024341"/>
                <a:gd name="connsiteY16" fmla="*/ 311270 h 2266661"/>
                <a:gd name="connsiteX17" fmla="*/ 5013421 w 7024341"/>
                <a:gd name="connsiteY17" fmla="*/ 328015 h 2266661"/>
                <a:gd name="connsiteX18" fmla="*/ 4966891 w 7024341"/>
                <a:gd name="connsiteY18" fmla="*/ 351421 h 2266661"/>
                <a:gd name="connsiteX19" fmla="*/ 4914657 w 7024341"/>
                <a:gd name="connsiteY19" fmla="*/ 369306 h 2266661"/>
                <a:gd name="connsiteX20" fmla="*/ 4843302 w 7024341"/>
                <a:gd name="connsiteY20" fmla="*/ 411590 h 2266661"/>
                <a:gd name="connsiteX21" fmla="*/ 4813384 w 7024341"/>
                <a:gd name="connsiteY21" fmla="*/ 484466 h 2266661"/>
                <a:gd name="connsiteX22" fmla="*/ 4730592 w 7024341"/>
                <a:gd name="connsiteY22" fmla="*/ 550190 h 2266661"/>
                <a:gd name="connsiteX23" fmla="*/ 4672473 w 7024341"/>
                <a:gd name="connsiteY23" fmla="*/ 585061 h 2266661"/>
                <a:gd name="connsiteX24" fmla="*/ 4571734 w 7024341"/>
                <a:gd name="connsiteY24" fmla="*/ 631556 h 2266661"/>
                <a:gd name="connsiteX25" fmla="*/ 4470995 w 7024341"/>
                <a:gd name="connsiteY25" fmla="*/ 670302 h 2266661"/>
                <a:gd name="connsiteX26" fmla="*/ 4257894 w 7024341"/>
                <a:gd name="connsiteY26" fmla="*/ 755542 h 2266661"/>
                <a:gd name="connsiteX27" fmla="*/ 4141656 w 7024341"/>
                <a:gd name="connsiteY27" fmla="*/ 790414 h 2266661"/>
                <a:gd name="connsiteX28" fmla="*/ 3978924 w 7024341"/>
                <a:gd name="connsiteY28" fmla="*/ 833034 h 2266661"/>
                <a:gd name="connsiteX29" fmla="*/ 3851063 w 7024341"/>
                <a:gd name="connsiteY29" fmla="*/ 867905 h 2266661"/>
                <a:gd name="connsiteX30" fmla="*/ 3699955 w 7024341"/>
                <a:gd name="connsiteY30" fmla="*/ 918275 h 2266661"/>
                <a:gd name="connsiteX31" fmla="*/ 3572094 w 7024341"/>
                <a:gd name="connsiteY31" fmla="*/ 976393 h 2266661"/>
                <a:gd name="connsiteX32" fmla="*/ 3498477 w 7024341"/>
                <a:gd name="connsiteY32" fmla="*/ 1011264 h 2266661"/>
                <a:gd name="connsiteX33" fmla="*/ 3432609 w 7024341"/>
                <a:gd name="connsiteY33" fmla="*/ 1081007 h 2266661"/>
                <a:gd name="connsiteX34" fmla="*/ 3413236 w 7024341"/>
                <a:gd name="connsiteY34" fmla="*/ 1108129 h 2266661"/>
                <a:gd name="connsiteX35" fmla="*/ 3378365 w 7024341"/>
                <a:gd name="connsiteY35" fmla="*/ 1135251 h 2266661"/>
                <a:gd name="connsiteX36" fmla="*/ 3316372 w 7024341"/>
                <a:gd name="connsiteY36" fmla="*/ 1162373 h 2266661"/>
                <a:gd name="connsiteX37" fmla="*/ 3238880 w 7024341"/>
                <a:gd name="connsiteY37" fmla="*/ 1181746 h 2266661"/>
                <a:gd name="connsiteX38" fmla="*/ 3169138 w 7024341"/>
                <a:gd name="connsiteY38" fmla="*/ 1181746 h 2266661"/>
                <a:gd name="connsiteX39" fmla="*/ 3091646 w 7024341"/>
                <a:gd name="connsiteY39" fmla="*/ 1185620 h 2266661"/>
                <a:gd name="connsiteX40" fmla="*/ 3029653 w 7024341"/>
                <a:gd name="connsiteY40" fmla="*/ 1197244 h 2266661"/>
                <a:gd name="connsiteX41" fmla="*/ 2839799 w 7024341"/>
                <a:gd name="connsiteY41" fmla="*/ 1270861 h 2266661"/>
                <a:gd name="connsiteX42" fmla="*/ 2549205 w 7024341"/>
                <a:gd name="connsiteY42" fmla="*/ 1375475 h 2266661"/>
                <a:gd name="connsiteX43" fmla="*/ 2343853 w 7024341"/>
                <a:gd name="connsiteY43" fmla="*/ 1305732 h 2266661"/>
                <a:gd name="connsiteX44" fmla="*/ 2258612 w 7024341"/>
                <a:gd name="connsiteY44" fmla="*/ 1274736 h 2266661"/>
                <a:gd name="connsiteX45" fmla="*/ 2130751 w 7024341"/>
                <a:gd name="connsiteY45" fmla="*/ 1220492 h 2266661"/>
                <a:gd name="connsiteX46" fmla="*/ 1991266 w 7024341"/>
                <a:gd name="connsiteY46" fmla="*/ 1166247 h 2266661"/>
                <a:gd name="connsiteX47" fmla="*/ 1836688 w 7024341"/>
                <a:gd name="connsiteY47" fmla="*/ 1104254 h 2266661"/>
                <a:gd name="connsiteX48" fmla="*/ 1657244 w 7024341"/>
                <a:gd name="connsiteY48" fmla="*/ 1026358 h 2266661"/>
                <a:gd name="connsiteX49" fmla="*/ 1468199 w 7024341"/>
                <a:gd name="connsiteY49" fmla="*/ 968644 h 2266661"/>
                <a:gd name="connsiteX50" fmla="*/ 1316652 w 7024341"/>
                <a:gd name="connsiteY50" fmla="*/ 901193 h 2266661"/>
                <a:gd name="connsiteX51" fmla="*/ 1157626 w 7024341"/>
                <a:gd name="connsiteY51" fmla="*/ 845534 h 2266661"/>
                <a:gd name="connsiteX52" fmla="*/ 1042332 w 7024341"/>
                <a:gd name="connsiteY52" fmla="*/ 785899 h 2266661"/>
                <a:gd name="connsiteX53" fmla="*/ 946917 w 7024341"/>
                <a:gd name="connsiteY53" fmla="*/ 746142 h 2266661"/>
                <a:gd name="connsiteX54" fmla="*/ 752110 w 7024341"/>
                <a:gd name="connsiteY54" fmla="*/ 682532 h 2266661"/>
                <a:gd name="connsiteX55" fmla="*/ 597059 w 7024341"/>
                <a:gd name="connsiteY55" fmla="*/ 606995 h 2266661"/>
                <a:gd name="connsiteX56" fmla="*/ 481765 w 7024341"/>
                <a:gd name="connsiteY56" fmla="*/ 583141 h 2266661"/>
                <a:gd name="connsiteX57" fmla="*/ 362496 w 7024341"/>
                <a:gd name="connsiteY57" fmla="*/ 551335 h 2266661"/>
                <a:gd name="connsiteX58" fmla="*/ 279007 w 7024341"/>
                <a:gd name="connsiteY58" fmla="*/ 495676 h 2266661"/>
                <a:gd name="connsiteX59" fmla="*/ 135883 w 7024341"/>
                <a:gd name="connsiteY59" fmla="*/ 428090 h 2266661"/>
                <a:gd name="connsiteX60" fmla="*/ 1997 w 7024341"/>
                <a:gd name="connsiteY60" fmla="*/ 383642 h 2266661"/>
                <a:gd name="connsiteX61" fmla="*/ 2583 w 7024341"/>
                <a:gd name="connsiteY61" fmla="*/ 1308374 h 2266661"/>
                <a:gd name="connsiteX62" fmla="*/ 2549509 w 7024341"/>
                <a:gd name="connsiteY62" fmla="*/ 2266661 h 2266661"/>
                <a:gd name="connsiteX63" fmla="*/ 3370616 w 7024341"/>
                <a:gd name="connsiteY63" fmla="*/ 1956661 h 2266661"/>
                <a:gd name="connsiteX64" fmla="*/ 6594263 w 7024341"/>
                <a:gd name="connsiteY64" fmla="*/ 728420 h 2266661"/>
                <a:gd name="connsiteX65" fmla="*/ 6919727 w 7024341"/>
                <a:gd name="connsiteY65" fmla="*/ 596685 h 2266661"/>
                <a:gd name="connsiteX66" fmla="*/ 7024341 w 7024341"/>
                <a:gd name="connsiteY66" fmla="*/ 96864 h 2266661"/>
                <a:gd name="connsiteX67" fmla="*/ 6973972 w 7024341"/>
                <a:gd name="connsiteY67" fmla="*/ 96864 h 2266661"/>
                <a:gd name="connsiteX68" fmla="*/ 6834487 w 7024341"/>
                <a:gd name="connsiteY68" fmla="*/ 120112 h 2266661"/>
                <a:gd name="connsiteX69" fmla="*/ 6745372 w 7024341"/>
                <a:gd name="connsiteY69" fmla="*/ 154983 h 2266661"/>
                <a:gd name="connsiteX70" fmla="*/ 6605887 w 7024341"/>
                <a:gd name="connsiteY70" fmla="*/ 178231 h 2266661"/>
                <a:gd name="connsiteX71" fmla="*/ 6462527 w 7024341"/>
                <a:gd name="connsiteY71" fmla="*/ 182105 h 2266661"/>
                <a:gd name="connsiteX72" fmla="*/ 6485775 w 7024341"/>
                <a:gd name="connsiteY72" fmla="*/ 54244 h 2266661"/>
                <a:gd name="connsiteX73" fmla="*/ 6431531 w 7024341"/>
                <a:gd name="connsiteY73" fmla="*/ 54244 h 2266661"/>
                <a:gd name="connsiteX74" fmla="*/ 6230053 w 7024341"/>
                <a:gd name="connsiteY74" fmla="*/ 92990 h 2266661"/>
                <a:gd name="connsiteX75" fmla="*/ 6044073 w 7024341"/>
                <a:gd name="connsiteY75" fmla="*/ 154983 h 2266661"/>
                <a:gd name="connsiteX76" fmla="*/ 5985955 w 7024341"/>
                <a:gd name="connsiteY76" fmla="*/ 170481 h 2266661"/>
                <a:gd name="connsiteX77" fmla="*/ 5982080 w 7024341"/>
                <a:gd name="connsiteY77" fmla="*/ 3875 h 2266661"/>
                <a:gd name="connsiteX0" fmla="*/ 5982080 w 7024341"/>
                <a:gd name="connsiteY0" fmla="*/ 3875 h 2266661"/>
                <a:gd name="connsiteX1" fmla="*/ 5931711 w 7024341"/>
                <a:gd name="connsiteY1" fmla="*/ 0 h 2266661"/>
                <a:gd name="connsiteX2" fmla="*/ 5865944 w 7024341"/>
                <a:gd name="connsiteY2" fmla="*/ 35478 h 2266661"/>
                <a:gd name="connsiteX3" fmla="*/ 5823930 w 7024341"/>
                <a:gd name="connsiteY3" fmla="*/ 43125 h 2266661"/>
                <a:gd name="connsiteX4" fmla="*/ 5767125 w 7024341"/>
                <a:gd name="connsiteY4" fmla="*/ 74627 h 2266661"/>
                <a:gd name="connsiteX5" fmla="*/ 5688927 w 7024341"/>
                <a:gd name="connsiteY5" fmla="*/ 86656 h 2266661"/>
                <a:gd name="connsiteX6" fmla="*/ 5629898 w 7024341"/>
                <a:gd name="connsiteY6" fmla="*/ 90126 h 2266661"/>
                <a:gd name="connsiteX7" fmla="*/ 5568713 w 7024341"/>
                <a:gd name="connsiteY7" fmla="*/ 109195 h 2266661"/>
                <a:gd name="connsiteX8" fmla="*/ 5494287 w 7024341"/>
                <a:gd name="connsiteY8" fmla="*/ 141000 h 2266661"/>
                <a:gd name="connsiteX9" fmla="*/ 5451971 w 7024341"/>
                <a:gd name="connsiteY9" fmla="*/ 156701 h 2266661"/>
                <a:gd name="connsiteX10" fmla="*/ 5399011 w 7024341"/>
                <a:gd name="connsiteY10" fmla="*/ 166090 h 2266661"/>
                <a:gd name="connsiteX11" fmla="*/ 5342561 w 7024341"/>
                <a:gd name="connsiteY11" fmla="*/ 226819 h 2266661"/>
                <a:gd name="connsiteX12" fmla="*/ 5287092 w 7024341"/>
                <a:gd name="connsiteY12" fmla="*/ 249521 h 2266661"/>
                <a:gd name="connsiteX13" fmla="*/ 5220275 w 7024341"/>
                <a:gd name="connsiteY13" fmla="*/ 270895 h 2266661"/>
                <a:gd name="connsiteX14" fmla="*/ 5181125 w 7024341"/>
                <a:gd name="connsiteY14" fmla="*/ 269843 h 2266661"/>
                <a:gd name="connsiteX15" fmla="*/ 5116685 w 7024341"/>
                <a:gd name="connsiteY15" fmla="*/ 302237 h 2266661"/>
                <a:gd name="connsiteX16" fmla="*/ 5060730 w 7024341"/>
                <a:gd name="connsiteY16" fmla="*/ 311270 h 2266661"/>
                <a:gd name="connsiteX17" fmla="*/ 5013421 w 7024341"/>
                <a:gd name="connsiteY17" fmla="*/ 328015 h 2266661"/>
                <a:gd name="connsiteX18" fmla="*/ 4966891 w 7024341"/>
                <a:gd name="connsiteY18" fmla="*/ 351421 h 2266661"/>
                <a:gd name="connsiteX19" fmla="*/ 4914657 w 7024341"/>
                <a:gd name="connsiteY19" fmla="*/ 369306 h 2266661"/>
                <a:gd name="connsiteX20" fmla="*/ 4843302 w 7024341"/>
                <a:gd name="connsiteY20" fmla="*/ 411590 h 2266661"/>
                <a:gd name="connsiteX21" fmla="*/ 4779028 w 7024341"/>
                <a:gd name="connsiteY21" fmla="*/ 463323 h 2266661"/>
                <a:gd name="connsiteX22" fmla="*/ 4730592 w 7024341"/>
                <a:gd name="connsiteY22" fmla="*/ 550190 h 2266661"/>
                <a:gd name="connsiteX23" fmla="*/ 4672473 w 7024341"/>
                <a:gd name="connsiteY23" fmla="*/ 585061 h 2266661"/>
                <a:gd name="connsiteX24" fmla="*/ 4571734 w 7024341"/>
                <a:gd name="connsiteY24" fmla="*/ 631556 h 2266661"/>
                <a:gd name="connsiteX25" fmla="*/ 4470995 w 7024341"/>
                <a:gd name="connsiteY25" fmla="*/ 670302 h 2266661"/>
                <a:gd name="connsiteX26" fmla="*/ 4257894 w 7024341"/>
                <a:gd name="connsiteY26" fmla="*/ 755542 h 2266661"/>
                <a:gd name="connsiteX27" fmla="*/ 4141656 w 7024341"/>
                <a:gd name="connsiteY27" fmla="*/ 790414 h 2266661"/>
                <a:gd name="connsiteX28" fmla="*/ 3978924 w 7024341"/>
                <a:gd name="connsiteY28" fmla="*/ 833034 h 2266661"/>
                <a:gd name="connsiteX29" fmla="*/ 3851063 w 7024341"/>
                <a:gd name="connsiteY29" fmla="*/ 867905 h 2266661"/>
                <a:gd name="connsiteX30" fmla="*/ 3699955 w 7024341"/>
                <a:gd name="connsiteY30" fmla="*/ 918275 h 2266661"/>
                <a:gd name="connsiteX31" fmla="*/ 3572094 w 7024341"/>
                <a:gd name="connsiteY31" fmla="*/ 976393 h 2266661"/>
                <a:gd name="connsiteX32" fmla="*/ 3498477 w 7024341"/>
                <a:gd name="connsiteY32" fmla="*/ 1011264 h 2266661"/>
                <a:gd name="connsiteX33" fmla="*/ 3432609 w 7024341"/>
                <a:gd name="connsiteY33" fmla="*/ 1081007 h 2266661"/>
                <a:gd name="connsiteX34" fmla="*/ 3413236 w 7024341"/>
                <a:gd name="connsiteY34" fmla="*/ 1108129 h 2266661"/>
                <a:gd name="connsiteX35" fmla="*/ 3378365 w 7024341"/>
                <a:gd name="connsiteY35" fmla="*/ 1135251 h 2266661"/>
                <a:gd name="connsiteX36" fmla="*/ 3316372 w 7024341"/>
                <a:gd name="connsiteY36" fmla="*/ 1162373 h 2266661"/>
                <a:gd name="connsiteX37" fmla="*/ 3238880 w 7024341"/>
                <a:gd name="connsiteY37" fmla="*/ 1181746 h 2266661"/>
                <a:gd name="connsiteX38" fmla="*/ 3169138 w 7024341"/>
                <a:gd name="connsiteY38" fmla="*/ 1181746 h 2266661"/>
                <a:gd name="connsiteX39" fmla="*/ 3091646 w 7024341"/>
                <a:gd name="connsiteY39" fmla="*/ 1185620 h 2266661"/>
                <a:gd name="connsiteX40" fmla="*/ 3029653 w 7024341"/>
                <a:gd name="connsiteY40" fmla="*/ 1197244 h 2266661"/>
                <a:gd name="connsiteX41" fmla="*/ 2839799 w 7024341"/>
                <a:gd name="connsiteY41" fmla="*/ 1270861 h 2266661"/>
                <a:gd name="connsiteX42" fmla="*/ 2549205 w 7024341"/>
                <a:gd name="connsiteY42" fmla="*/ 1375475 h 2266661"/>
                <a:gd name="connsiteX43" fmla="*/ 2343853 w 7024341"/>
                <a:gd name="connsiteY43" fmla="*/ 1305732 h 2266661"/>
                <a:gd name="connsiteX44" fmla="*/ 2258612 w 7024341"/>
                <a:gd name="connsiteY44" fmla="*/ 1274736 h 2266661"/>
                <a:gd name="connsiteX45" fmla="*/ 2130751 w 7024341"/>
                <a:gd name="connsiteY45" fmla="*/ 1220492 h 2266661"/>
                <a:gd name="connsiteX46" fmla="*/ 1991266 w 7024341"/>
                <a:gd name="connsiteY46" fmla="*/ 1166247 h 2266661"/>
                <a:gd name="connsiteX47" fmla="*/ 1836688 w 7024341"/>
                <a:gd name="connsiteY47" fmla="*/ 1104254 h 2266661"/>
                <a:gd name="connsiteX48" fmla="*/ 1657244 w 7024341"/>
                <a:gd name="connsiteY48" fmla="*/ 1026358 h 2266661"/>
                <a:gd name="connsiteX49" fmla="*/ 1468199 w 7024341"/>
                <a:gd name="connsiteY49" fmla="*/ 968644 h 2266661"/>
                <a:gd name="connsiteX50" fmla="*/ 1316652 w 7024341"/>
                <a:gd name="connsiteY50" fmla="*/ 901193 h 2266661"/>
                <a:gd name="connsiteX51" fmla="*/ 1157626 w 7024341"/>
                <a:gd name="connsiteY51" fmla="*/ 845534 h 2266661"/>
                <a:gd name="connsiteX52" fmla="*/ 1042332 w 7024341"/>
                <a:gd name="connsiteY52" fmla="*/ 785899 h 2266661"/>
                <a:gd name="connsiteX53" fmla="*/ 946917 w 7024341"/>
                <a:gd name="connsiteY53" fmla="*/ 746142 h 2266661"/>
                <a:gd name="connsiteX54" fmla="*/ 752110 w 7024341"/>
                <a:gd name="connsiteY54" fmla="*/ 682532 h 2266661"/>
                <a:gd name="connsiteX55" fmla="*/ 597059 w 7024341"/>
                <a:gd name="connsiteY55" fmla="*/ 606995 h 2266661"/>
                <a:gd name="connsiteX56" fmla="*/ 481765 w 7024341"/>
                <a:gd name="connsiteY56" fmla="*/ 583141 h 2266661"/>
                <a:gd name="connsiteX57" fmla="*/ 362496 w 7024341"/>
                <a:gd name="connsiteY57" fmla="*/ 551335 h 2266661"/>
                <a:gd name="connsiteX58" fmla="*/ 279007 w 7024341"/>
                <a:gd name="connsiteY58" fmla="*/ 495676 h 2266661"/>
                <a:gd name="connsiteX59" fmla="*/ 135883 w 7024341"/>
                <a:gd name="connsiteY59" fmla="*/ 428090 h 2266661"/>
                <a:gd name="connsiteX60" fmla="*/ 1997 w 7024341"/>
                <a:gd name="connsiteY60" fmla="*/ 383642 h 2266661"/>
                <a:gd name="connsiteX61" fmla="*/ 2583 w 7024341"/>
                <a:gd name="connsiteY61" fmla="*/ 1308374 h 2266661"/>
                <a:gd name="connsiteX62" fmla="*/ 2549509 w 7024341"/>
                <a:gd name="connsiteY62" fmla="*/ 2266661 h 2266661"/>
                <a:gd name="connsiteX63" fmla="*/ 3370616 w 7024341"/>
                <a:gd name="connsiteY63" fmla="*/ 1956661 h 2266661"/>
                <a:gd name="connsiteX64" fmla="*/ 6594263 w 7024341"/>
                <a:gd name="connsiteY64" fmla="*/ 728420 h 2266661"/>
                <a:gd name="connsiteX65" fmla="*/ 6919727 w 7024341"/>
                <a:gd name="connsiteY65" fmla="*/ 596685 h 2266661"/>
                <a:gd name="connsiteX66" fmla="*/ 7024341 w 7024341"/>
                <a:gd name="connsiteY66" fmla="*/ 96864 h 2266661"/>
                <a:gd name="connsiteX67" fmla="*/ 6973972 w 7024341"/>
                <a:gd name="connsiteY67" fmla="*/ 96864 h 2266661"/>
                <a:gd name="connsiteX68" fmla="*/ 6834487 w 7024341"/>
                <a:gd name="connsiteY68" fmla="*/ 120112 h 2266661"/>
                <a:gd name="connsiteX69" fmla="*/ 6745372 w 7024341"/>
                <a:gd name="connsiteY69" fmla="*/ 154983 h 2266661"/>
                <a:gd name="connsiteX70" fmla="*/ 6605887 w 7024341"/>
                <a:gd name="connsiteY70" fmla="*/ 178231 h 2266661"/>
                <a:gd name="connsiteX71" fmla="*/ 6462527 w 7024341"/>
                <a:gd name="connsiteY71" fmla="*/ 182105 h 2266661"/>
                <a:gd name="connsiteX72" fmla="*/ 6485775 w 7024341"/>
                <a:gd name="connsiteY72" fmla="*/ 54244 h 2266661"/>
                <a:gd name="connsiteX73" fmla="*/ 6431531 w 7024341"/>
                <a:gd name="connsiteY73" fmla="*/ 54244 h 2266661"/>
                <a:gd name="connsiteX74" fmla="*/ 6230053 w 7024341"/>
                <a:gd name="connsiteY74" fmla="*/ 92990 h 2266661"/>
                <a:gd name="connsiteX75" fmla="*/ 6044073 w 7024341"/>
                <a:gd name="connsiteY75" fmla="*/ 154983 h 2266661"/>
                <a:gd name="connsiteX76" fmla="*/ 5985955 w 7024341"/>
                <a:gd name="connsiteY76" fmla="*/ 170481 h 2266661"/>
                <a:gd name="connsiteX77" fmla="*/ 5982080 w 7024341"/>
                <a:gd name="connsiteY77" fmla="*/ 3875 h 2266661"/>
                <a:gd name="connsiteX0" fmla="*/ 5982080 w 7024341"/>
                <a:gd name="connsiteY0" fmla="*/ 3875 h 2266661"/>
                <a:gd name="connsiteX1" fmla="*/ 5931711 w 7024341"/>
                <a:gd name="connsiteY1" fmla="*/ 0 h 2266661"/>
                <a:gd name="connsiteX2" fmla="*/ 5865944 w 7024341"/>
                <a:gd name="connsiteY2" fmla="*/ 35478 h 2266661"/>
                <a:gd name="connsiteX3" fmla="*/ 5823930 w 7024341"/>
                <a:gd name="connsiteY3" fmla="*/ 43125 h 2266661"/>
                <a:gd name="connsiteX4" fmla="*/ 5767125 w 7024341"/>
                <a:gd name="connsiteY4" fmla="*/ 74627 h 2266661"/>
                <a:gd name="connsiteX5" fmla="*/ 5688927 w 7024341"/>
                <a:gd name="connsiteY5" fmla="*/ 86656 h 2266661"/>
                <a:gd name="connsiteX6" fmla="*/ 5629898 w 7024341"/>
                <a:gd name="connsiteY6" fmla="*/ 90126 h 2266661"/>
                <a:gd name="connsiteX7" fmla="*/ 5568713 w 7024341"/>
                <a:gd name="connsiteY7" fmla="*/ 109195 h 2266661"/>
                <a:gd name="connsiteX8" fmla="*/ 5494287 w 7024341"/>
                <a:gd name="connsiteY8" fmla="*/ 141000 h 2266661"/>
                <a:gd name="connsiteX9" fmla="*/ 5451971 w 7024341"/>
                <a:gd name="connsiteY9" fmla="*/ 156701 h 2266661"/>
                <a:gd name="connsiteX10" fmla="*/ 5399011 w 7024341"/>
                <a:gd name="connsiteY10" fmla="*/ 166090 h 2266661"/>
                <a:gd name="connsiteX11" fmla="*/ 5342561 w 7024341"/>
                <a:gd name="connsiteY11" fmla="*/ 226819 h 2266661"/>
                <a:gd name="connsiteX12" fmla="*/ 5287092 w 7024341"/>
                <a:gd name="connsiteY12" fmla="*/ 249521 h 2266661"/>
                <a:gd name="connsiteX13" fmla="*/ 5220275 w 7024341"/>
                <a:gd name="connsiteY13" fmla="*/ 270895 h 2266661"/>
                <a:gd name="connsiteX14" fmla="*/ 5181125 w 7024341"/>
                <a:gd name="connsiteY14" fmla="*/ 269843 h 2266661"/>
                <a:gd name="connsiteX15" fmla="*/ 5116685 w 7024341"/>
                <a:gd name="connsiteY15" fmla="*/ 302237 h 2266661"/>
                <a:gd name="connsiteX16" fmla="*/ 5060730 w 7024341"/>
                <a:gd name="connsiteY16" fmla="*/ 311270 h 2266661"/>
                <a:gd name="connsiteX17" fmla="*/ 5013421 w 7024341"/>
                <a:gd name="connsiteY17" fmla="*/ 328015 h 2266661"/>
                <a:gd name="connsiteX18" fmla="*/ 4966891 w 7024341"/>
                <a:gd name="connsiteY18" fmla="*/ 351421 h 2266661"/>
                <a:gd name="connsiteX19" fmla="*/ 4914657 w 7024341"/>
                <a:gd name="connsiteY19" fmla="*/ 369306 h 2266661"/>
                <a:gd name="connsiteX20" fmla="*/ 4843302 w 7024341"/>
                <a:gd name="connsiteY20" fmla="*/ 411590 h 2266661"/>
                <a:gd name="connsiteX21" fmla="*/ 4779028 w 7024341"/>
                <a:gd name="connsiteY21" fmla="*/ 463323 h 2266661"/>
                <a:gd name="connsiteX22" fmla="*/ 4725307 w 7024341"/>
                <a:gd name="connsiteY22" fmla="*/ 521120 h 2266661"/>
                <a:gd name="connsiteX23" fmla="*/ 4672473 w 7024341"/>
                <a:gd name="connsiteY23" fmla="*/ 585061 h 2266661"/>
                <a:gd name="connsiteX24" fmla="*/ 4571734 w 7024341"/>
                <a:gd name="connsiteY24" fmla="*/ 631556 h 2266661"/>
                <a:gd name="connsiteX25" fmla="*/ 4470995 w 7024341"/>
                <a:gd name="connsiteY25" fmla="*/ 670302 h 2266661"/>
                <a:gd name="connsiteX26" fmla="*/ 4257894 w 7024341"/>
                <a:gd name="connsiteY26" fmla="*/ 755542 h 2266661"/>
                <a:gd name="connsiteX27" fmla="*/ 4141656 w 7024341"/>
                <a:gd name="connsiteY27" fmla="*/ 790414 h 2266661"/>
                <a:gd name="connsiteX28" fmla="*/ 3978924 w 7024341"/>
                <a:gd name="connsiteY28" fmla="*/ 833034 h 2266661"/>
                <a:gd name="connsiteX29" fmla="*/ 3851063 w 7024341"/>
                <a:gd name="connsiteY29" fmla="*/ 867905 h 2266661"/>
                <a:gd name="connsiteX30" fmla="*/ 3699955 w 7024341"/>
                <a:gd name="connsiteY30" fmla="*/ 918275 h 2266661"/>
                <a:gd name="connsiteX31" fmla="*/ 3572094 w 7024341"/>
                <a:gd name="connsiteY31" fmla="*/ 976393 h 2266661"/>
                <a:gd name="connsiteX32" fmla="*/ 3498477 w 7024341"/>
                <a:gd name="connsiteY32" fmla="*/ 1011264 h 2266661"/>
                <a:gd name="connsiteX33" fmla="*/ 3432609 w 7024341"/>
                <a:gd name="connsiteY33" fmla="*/ 1081007 h 2266661"/>
                <a:gd name="connsiteX34" fmla="*/ 3413236 w 7024341"/>
                <a:gd name="connsiteY34" fmla="*/ 1108129 h 2266661"/>
                <a:gd name="connsiteX35" fmla="*/ 3378365 w 7024341"/>
                <a:gd name="connsiteY35" fmla="*/ 1135251 h 2266661"/>
                <a:gd name="connsiteX36" fmla="*/ 3316372 w 7024341"/>
                <a:gd name="connsiteY36" fmla="*/ 1162373 h 2266661"/>
                <a:gd name="connsiteX37" fmla="*/ 3238880 w 7024341"/>
                <a:gd name="connsiteY37" fmla="*/ 1181746 h 2266661"/>
                <a:gd name="connsiteX38" fmla="*/ 3169138 w 7024341"/>
                <a:gd name="connsiteY38" fmla="*/ 1181746 h 2266661"/>
                <a:gd name="connsiteX39" fmla="*/ 3091646 w 7024341"/>
                <a:gd name="connsiteY39" fmla="*/ 1185620 h 2266661"/>
                <a:gd name="connsiteX40" fmla="*/ 3029653 w 7024341"/>
                <a:gd name="connsiteY40" fmla="*/ 1197244 h 2266661"/>
                <a:gd name="connsiteX41" fmla="*/ 2839799 w 7024341"/>
                <a:gd name="connsiteY41" fmla="*/ 1270861 h 2266661"/>
                <a:gd name="connsiteX42" fmla="*/ 2549205 w 7024341"/>
                <a:gd name="connsiteY42" fmla="*/ 1375475 h 2266661"/>
                <a:gd name="connsiteX43" fmla="*/ 2343853 w 7024341"/>
                <a:gd name="connsiteY43" fmla="*/ 1305732 h 2266661"/>
                <a:gd name="connsiteX44" fmla="*/ 2258612 w 7024341"/>
                <a:gd name="connsiteY44" fmla="*/ 1274736 h 2266661"/>
                <a:gd name="connsiteX45" fmla="*/ 2130751 w 7024341"/>
                <a:gd name="connsiteY45" fmla="*/ 1220492 h 2266661"/>
                <a:gd name="connsiteX46" fmla="*/ 1991266 w 7024341"/>
                <a:gd name="connsiteY46" fmla="*/ 1166247 h 2266661"/>
                <a:gd name="connsiteX47" fmla="*/ 1836688 w 7024341"/>
                <a:gd name="connsiteY47" fmla="*/ 1104254 h 2266661"/>
                <a:gd name="connsiteX48" fmla="*/ 1657244 w 7024341"/>
                <a:gd name="connsiteY48" fmla="*/ 1026358 h 2266661"/>
                <a:gd name="connsiteX49" fmla="*/ 1468199 w 7024341"/>
                <a:gd name="connsiteY49" fmla="*/ 968644 h 2266661"/>
                <a:gd name="connsiteX50" fmla="*/ 1316652 w 7024341"/>
                <a:gd name="connsiteY50" fmla="*/ 901193 h 2266661"/>
                <a:gd name="connsiteX51" fmla="*/ 1157626 w 7024341"/>
                <a:gd name="connsiteY51" fmla="*/ 845534 h 2266661"/>
                <a:gd name="connsiteX52" fmla="*/ 1042332 w 7024341"/>
                <a:gd name="connsiteY52" fmla="*/ 785899 h 2266661"/>
                <a:gd name="connsiteX53" fmla="*/ 946917 w 7024341"/>
                <a:gd name="connsiteY53" fmla="*/ 746142 h 2266661"/>
                <a:gd name="connsiteX54" fmla="*/ 752110 w 7024341"/>
                <a:gd name="connsiteY54" fmla="*/ 682532 h 2266661"/>
                <a:gd name="connsiteX55" fmla="*/ 597059 w 7024341"/>
                <a:gd name="connsiteY55" fmla="*/ 606995 h 2266661"/>
                <a:gd name="connsiteX56" fmla="*/ 481765 w 7024341"/>
                <a:gd name="connsiteY56" fmla="*/ 583141 h 2266661"/>
                <a:gd name="connsiteX57" fmla="*/ 362496 w 7024341"/>
                <a:gd name="connsiteY57" fmla="*/ 551335 h 2266661"/>
                <a:gd name="connsiteX58" fmla="*/ 279007 w 7024341"/>
                <a:gd name="connsiteY58" fmla="*/ 495676 h 2266661"/>
                <a:gd name="connsiteX59" fmla="*/ 135883 w 7024341"/>
                <a:gd name="connsiteY59" fmla="*/ 428090 h 2266661"/>
                <a:gd name="connsiteX60" fmla="*/ 1997 w 7024341"/>
                <a:gd name="connsiteY60" fmla="*/ 383642 h 2266661"/>
                <a:gd name="connsiteX61" fmla="*/ 2583 w 7024341"/>
                <a:gd name="connsiteY61" fmla="*/ 1308374 h 2266661"/>
                <a:gd name="connsiteX62" fmla="*/ 2549509 w 7024341"/>
                <a:gd name="connsiteY62" fmla="*/ 2266661 h 2266661"/>
                <a:gd name="connsiteX63" fmla="*/ 3370616 w 7024341"/>
                <a:gd name="connsiteY63" fmla="*/ 1956661 h 2266661"/>
                <a:gd name="connsiteX64" fmla="*/ 6594263 w 7024341"/>
                <a:gd name="connsiteY64" fmla="*/ 728420 h 2266661"/>
                <a:gd name="connsiteX65" fmla="*/ 6919727 w 7024341"/>
                <a:gd name="connsiteY65" fmla="*/ 596685 h 2266661"/>
                <a:gd name="connsiteX66" fmla="*/ 7024341 w 7024341"/>
                <a:gd name="connsiteY66" fmla="*/ 96864 h 2266661"/>
                <a:gd name="connsiteX67" fmla="*/ 6973972 w 7024341"/>
                <a:gd name="connsiteY67" fmla="*/ 96864 h 2266661"/>
                <a:gd name="connsiteX68" fmla="*/ 6834487 w 7024341"/>
                <a:gd name="connsiteY68" fmla="*/ 120112 h 2266661"/>
                <a:gd name="connsiteX69" fmla="*/ 6745372 w 7024341"/>
                <a:gd name="connsiteY69" fmla="*/ 154983 h 2266661"/>
                <a:gd name="connsiteX70" fmla="*/ 6605887 w 7024341"/>
                <a:gd name="connsiteY70" fmla="*/ 178231 h 2266661"/>
                <a:gd name="connsiteX71" fmla="*/ 6462527 w 7024341"/>
                <a:gd name="connsiteY71" fmla="*/ 182105 h 2266661"/>
                <a:gd name="connsiteX72" fmla="*/ 6485775 w 7024341"/>
                <a:gd name="connsiteY72" fmla="*/ 54244 h 2266661"/>
                <a:gd name="connsiteX73" fmla="*/ 6431531 w 7024341"/>
                <a:gd name="connsiteY73" fmla="*/ 54244 h 2266661"/>
                <a:gd name="connsiteX74" fmla="*/ 6230053 w 7024341"/>
                <a:gd name="connsiteY74" fmla="*/ 92990 h 2266661"/>
                <a:gd name="connsiteX75" fmla="*/ 6044073 w 7024341"/>
                <a:gd name="connsiteY75" fmla="*/ 154983 h 2266661"/>
                <a:gd name="connsiteX76" fmla="*/ 5985955 w 7024341"/>
                <a:gd name="connsiteY76" fmla="*/ 170481 h 2266661"/>
                <a:gd name="connsiteX77" fmla="*/ 5982080 w 7024341"/>
                <a:gd name="connsiteY77" fmla="*/ 3875 h 2266661"/>
                <a:gd name="connsiteX0" fmla="*/ 5982080 w 7024341"/>
                <a:gd name="connsiteY0" fmla="*/ 3875 h 2266661"/>
                <a:gd name="connsiteX1" fmla="*/ 5931711 w 7024341"/>
                <a:gd name="connsiteY1" fmla="*/ 0 h 2266661"/>
                <a:gd name="connsiteX2" fmla="*/ 5865944 w 7024341"/>
                <a:gd name="connsiteY2" fmla="*/ 35478 h 2266661"/>
                <a:gd name="connsiteX3" fmla="*/ 5823930 w 7024341"/>
                <a:gd name="connsiteY3" fmla="*/ 43125 h 2266661"/>
                <a:gd name="connsiteX4" fmla="*/ 5767125 w 7024341"/>
                <a:gd name="connsiteY4" fmla="*/ 74627 h 2266661"/>
                <a:gd name="connsiteX5" fmla="*/ 5688927 w 7024341"/>
                <a:gd name="connsiteY5" fmla="*/ 86656 h 2266661"/>
                <a:gd name="connsiteX6" fmla="*/ 5629898 w 7024341"/>
                <a:gd name="connsiteY6" fmla="*/ 90126 h 2266661"/>
                <a:gd name="connsiteX7" fmla="*/ 5568713 w 7024341"/>
                <a:gd name="connsiteY7" fmla="*/ 109195 h 2266661"/>
                <a:gd name="connsiteX8" fmla="*/ 5494287 w 7024341"/>
                <a:gd name="connsiteY8" fmla="*/ 141000 h 2266661"/>
                <a:gd name="connsiteX9" fmla="*/ 5451971 w 7024341"/>
                <a:gd name="connsiteY9" fmla="*/ 156701 h 2266661"/>
                <a:gd name="connsiteX10" fmla="*/ 5399011 w 7024341"/>
                <a:gd name="connsiteY10" fmla="*/ 166090 h 2266661"/>
                <a:gd name="connsiteX11" fmla="*/ 5342561 w 7024341"/>
                <a:gd name="connsiteY11" fmla="*/ 226819 h 2266661"/>
                <a:gd name="connsiteX12" fmla="*/ 5287092 w 7024341"/>
                <a:gd name="connsiteY12" fmla="*/ 249521 h 2266661"/>
                <a:gd name="connsiteX13" fmla="*/ 5220275 w 7024341"/>
                <a:gd name="connsiteY13" fmla="*/ 270895 h 2266661"/>
                <a:gd name="connsiteX14" fmla="*/ 5181125 w 7024341"/>
                <a:gd name="connsiteY14" fmla="*/ 269843 h 2266661"/>
                <a:gd name="connsiteX15" fmla="*/ 5116685 w 7024341"/>
                <a:gd name="connsiteY15" fmla="*/ 302237 h 2266661"/>
                <a:gd name="connsiteX16" fmla="*/ 5060730 w 7024341"/>
                <a:gd name="connsiteY16" fmla="*/ 311270 h 2266661"/>
                <a:gd name="connsiteX17" fmla="*/ 5013421 w 7024341"/>
                <a:gd name="connsiteY17" fmla="*/ 328015 h 2266661"/>
                <a:gd name="connsiteX18" fmla="*/ 4966891 w 7024341"/>
                <a:gd name="connsiteY18" fmla="*/ 351421 h 2266661"/>
                <a:gd name="connsiteX19" fmla="*/ 4914657 w 7024341"/>
                <a:gd name="connsiteY19" fmla="*/ 369306 h 2266661"/>
                <a:gd name="connsiteX20" fmla="*/ 4843302 w 7024341"/>
                <a:gd name="connsiteY20" fmla="*/ 411590 h 2266661"/>
                <a:gd name="connsiteX21" fmla="*/ 4779028 w 7024341"/>
                <a:gd name="connsiteY21" fmla="*/ 463323 h 2266661"/>
                <a:gd name="connsiteX22" fmla="*/ 4725307 w 7024341"/>
                <a:gd name="connsiteY22" fmla="*/ 521120 h 2266661"/>
                <a:gd name="connsiteX23" fmla="*/ 4659259 w 7024341"/>
                <a:gd name="connsiteY23" fmla="*/ 582419 h 2266661"/>
                <a:gd name="connsiteX24" fmla="*/ 4571734 w 7024341"/>
                <a:gd name="connsiteY24" fmla="*/ 631556 h 2266661"/>
                <a:gd name="connsiteX25" fmla="*/ 4470995 w 7024341"/>
                <a:gd name="connsiteY25" fmla="*/ 670302 h 2266661"/>
                <a:gd name="connsiteX26" fmla="*/ 4257894 w 7024341"/>
                <a:gd name="connsiteY26" fmla="*/ 755542 h 2266661"/>
                <a:gd name="connsiteX27" fmla="*/ 4141656 w 7024341"/>
                <a:gd name="connsiteY27" fmla="*/ 790414 h 2266661"/>
                <a:gd name="connsiteX28" fmla="*/ 3978924 w 7024341"/>
                <a:gd name="connsiteY28" fmla="*/ 833034 h 2266661"/>
                <a:gd name="connsiteX29" fmla="*/ 3851063 w 7024341"/>
                <a:gd name="connsiteY29" fmla="*/ 867905 h 2266661"/>
                <a:gd name="connsiteX30" fmla="*/ 3699955 w 7024341"/>
                <a:gd name="connsiteY30" fmla="*/ 918275 h 2266661"/>
                <a:gd name="connsiteX31" fmla="*/ 3572094 w 7024341"/>
                <a:gd name="connsiteY31" fmla="*/ 976393 h 2266661"/>
                <a:gd name="connsiteX32" fmla="*/ 3498477 w 7024341"/>
                <a:gd name="connsiteY32" fmla="*/ 1011264 h 2266661"/>
                <a:gd name="connsiteX33" fmla="*/ 3432609 w 7024341"/>
                <a:gd name="connsiteY33" fmla="*/ 1081007 h 2266661"/>
                <a:gd name="connsiteX34" fmla="*/ 3413236 w 7024341"/>
                <a:gd name="connsiteY34" fmla="*/ 1108129 h 2266661"/>
                <a:gd name="connsiteX35" fmla="*/ 3378365 w 7024341"/>
                <a:gd name="connsiteY35" fmla="*/ 1135251 h 2266661"/>
                <a:gd name="connsiteX36" fmla="*/ 3316372 w 7024341"/>
                <a:gd name="connsiteY36" fmla="*/ 1162373 h 2266661"/>
                <a:gd name="connsiteX37" fmla="*/ 3238880 w 7024341"/>
                <a:gd name="connsiteY37" fmla="*/ 1181746 h 2266661"/>
                <a:gd name="connsiteX38" fmla="*/ 3169138 w 7024341"/>
                <a:gd name="connsiteY38" fmla="*/ 1181746 h 2266661"/>
                <a:gd name="connsiteX39" fmla="*/ 3091646 w 7024341"/>
                <a:gd name="connsiteY39" fmla="*/ 1185620 h 2266661"/>
                <a:gd name="connsiteX40" fmla="*/ 3029653 w 7024341"/>
                <a:gd name="connsiteY40" fmla="*/ 1197244 h 2266661"/>
                <a:gd name="connsiteX41" fmla="*/ 2839799 w 7024341"/>
                <a:gd name="connsiteY41" fmla="*/ 1270861 h 2266661"/>
                <a:gd name="connsiteX42" fmla="*/ 2549205 w 7024341"/>
                <a:gd name="connsiteY42" fmla="*/ 1375475 h 2266661"/>
                <a:gd name="connsiteX43" fmla="*/ 2343853 w 7024341"/>
                <a:gd name="connsiteY43" fmla="*/ 1305732 h 2266661"/>
                <a:gd name="connsiteX44" fmla="*/ 2258612 w 7024341"/>
                <a:gd name="connsiteY44" fmla="*/ 1274736 h 2266661"/>
                <a:gd name="connsiteX45" fmla="*/ 2130751 w 7024341"/>
                <a:gd name="connsiteY45" fmla="*/ 1220492 h 2266661"/>
                <a:gd name="connsiteX46" fmla="*/ 1991266 w 7024341"/>
                <a:gd name="connsiteY46" fmla="*/ 1166247 h 2266661"/>
                <a:gd name="connsiteX47" fmla="*/ 1836688 w 7024341"/>
                <a:gd name="connsiteY47" fmla="*/ 1104254 h 2266661"/>
                <a:gd name="connsiteX48" fmla="*/ 1657244 w 7024341"/>
                <a:gd name="connsiteY48" fmla="*/ 1026358 h 2266661"/>
                <a:gd name="connsiteX49" fmla="*/ 1468199 w 7024341"/>
                <a:gd name="connsiteY49" fmla="*/ 968644 h 2266661"/>
                <a:gd name="connsiteX50" fmla="*/ 1316652 w 7024341"/>
                <a:gd name="connsiteY50" fmla="*/ 901193 h 2266661"/>
                <a:gd name="connsiteX51" fmla="*/ 1157626 w 7024341"/>
                <a:gd name="connsiteY51" fmla="*/ 845534 h 2266661"/>
                <a:gd name="connsiteX52" fmla="*/ 1042332 w 7024341"/>
                <a:gd name="connsiteY52" fmla="*/ 785899 h 2266661"/>
                <a:gd name="connsiteX53" fmla="*/ 946917 w 7024341"/>
                <a:gd name="connsiteY53" fmla="*/ 746142 h 2266661"/>
                <a:gd name="connsiteX54" fmla="*/ 752110 w 7024341"/>
                <a:gd name="connsiteY54" fmla="*/ 682532 h 2266661"/>
                <a:gd name="connsiteX55" fmla="*/ 597059 w 7024341"/>
                <a:gd name="connsiteY55" fmla="*/ 606995 h 2266661"/>
                <a:gd name="connsiteX56" fmla="*/ 481765 w 7024341"/>
                <a:gd name="connsiteY56" fmla="*/ 583141 h 2266661"/>
                <a:gd name="connsiteX57" fmla="*/ 362496 w 7024341"/>
                <a:gd name="connsiteY57" fmla="*/ 551335 h 2266661"/>
                <a:gd name="connsiteX58" fmla="*/ 279007 w 7024341"/>
                <a:gd name="connsiteY58" fmla="*/ 495676 h 2266661"/>
                <a:gd name="connsiteX59" fmla="*/ 135883 w 7024341"/>
                <a:gd name="connsiteY59" fmla="*/ 428090 h 2266661"/>
                <a:gd name="connsiteX60" fmla="*/ 1997 w 7024341"/>
                <a:gd name="connsiteY60" fmla="*/ 383642 h 2266661"/>
                <a:gd name="connsiteX61" fmla="*/ 2583 w 7024341"/>
                <a:gd name="connsiteY61" fmla="*/ 1308374 h 2266661"/>
                <a:gd name="connsiteX62" fmla="*/ 2549509 w 7024341"/>
                <a:gd name="connsiteY62" fmla="*/ 2266661 h 2266661"/>
                <a:gd name="connsiteX63" fmla="*/ 3370616 w 7024341"/>
                <a:gd name="connsiteY63" fmla="*/ 1956661 h 2266661"/>
                <a:gd name="connsiteX64" fmla="*/ 6594263 w 7024341"/>
                <a:gd name="connsiteY64" fmla="*/ 728420 h 2266661"/>
                <a:gd name="connsiteX65" fmla="*/ 6919727 w 7024341"/>
                <a:gd name="connsiteY65" fmla="*/ 596685 h 2266661"/>
                <a:gd name="connsiteX66" fmla="*/ 7024341 w 7024341"/>
                <a:gd name="connsiteY66" fmla="*/ 96864 h 2266661"/>
                <a:gd name="connsiteX67" fmla="*/ 6973972 w 7024341"/>
                <a:gd name="connsiteY67" fmla="*/ 96864 h 2266661"/>
                <a:gd name="connsiteX68" fmla="*/ 6834487 w 7024341"/>
                <a:gd name="connsiteY68" fmla="*/ 120112 h 2266661"/>
                <a:gd name="connsiteX69" fmla="*/ 6745372 w 7024341"/>
                <a:gd name="connsiteY69" fmla="*/ 154983 h 2266661"/>
                <a:gd name="connsiteX70" fmla="*/ 6605887 w 7024341"/>
                <a:gd name="connsiteY70" fmla="*/ 178231 h 2266661"/>
                <a:gd name="connsiteX71" fmla="*/ 6462527 w 7024341"/>
                <a:gd name="connsiteY71" fmla="*/ 182105 h 2266661"/>
                <a:gd name="connsiteX72" fmla="*/ 6485775 w 7024341"/>
                <a:gd name="connsiteY72" fmla="*/ 54244 h 2266661"/>
                <a:gd name="connsiteX73" fmla="*/ 6431531 w 7024341"/>
                <a:gd name="connsiteY73" fmla="*/ 54244 h 2266661"/>
                <a:gd name="connsiteX74" fmla="*/ 6230053 w 7024341"/>
                <a:gd name="connsiteY74" fmla="*/ 92990 h 2266661"/>
                <a:gd name="connsiteX75" fmla="*/ 6044073 w 7024341"/>
                <a:gd name="connsiteY75" fmla="*/ 154983 h 2266661"/>
                <a:gd name="connsiteX76" fmla="*/ 5985955 w 7024341"/>
                <a:gd name="connsiteY76" fmla="*/ 170481 h 2266661"/>
                <a:gd name="connsiteX77" fmla="*/ 5982080 w 7024341"/>
                <a:gd name="connsiteY77" fmla="*/ 3875 h 2266661"/>
                <a:gd name="connsiteX0" fmla="*/ 5982080 w 7024341"/>
                <a:gd name="connsiteY0" fmla="*/ 3875 h 2266661"/>
                <a:gd name="connsiteX1" fmla="*/ 5931711 w 7024341"/>
                <a:gd name="connsiteY1" fmla="*/ 0 h 2266661"/>
                <a:gd name="connsiteX2" fmla="*/ 5865944 w 7024341"/>
                <a:gd name="connsiteY2" fmla="*/ 35478 h 2266661"/>
                <a:gd name="connsiteX3" fmla="*/ 5823930 w 7024341"/>
                <a:gd name="connsiteY3" fmla="*/ 43125 h 2266661"/>
                <a:gd name="connsiteX4" fmla="*/ 5767125 w 7024341"/>
                <a:gd name="connsiteY4" fmla="*/ 74627 h 2266661"/>
                <a:gd name="connsiteX5" fmla="*/ 5688927 w 7024341"/>
                <a:gd name="connsiteY5" fmla="*/ 86656 h 2266661"/>
                <a:gd name="connsiteX6" fmla="*/ 5629898 w 7024341"/>
                <a:gd name="connsiteY6" fmla="*/ 90126 h 2266661"/>
                <a:gd name="connsiteX7" fmla="*/ 5568713 w 7024341"/>
                <a:gd name="connsiteY7" fmla="*/ 109195 h 2266661"/>
                <a:gd name="connsiteX8" fmla="*/ 5494287 w 7024341"/>
                <a:gd name="connsiteY8" fmla="*/ 141000 h 2266661"/>
                <a:gd name="connsiteX9" fmla="*/ 5451971 w 7024341"/>
                <a:gd name="connsiteY9" fmla="*/ 156701 h 2266661"/>
                <a:gd name="connsiteX10" fmla="*/ 5399011 w 7024341"/>
                <a:gd name="connsiteY10" fmla="*/ 166090 h 2266661"/>
                <a:gd name="connsiteX11" fmla="*/ 5342561 w 7024341"/>
                <a:gd name="connsiteY11" fmla="*/ 226819 h 2266661"/>
                <a:gd name="connsiteX12" fmla="*/ 5287092 w 7024341"/>
                <a:gd name="connsiteY12" fmla="*/ 249521 h 2266661"/>
                <a:gd name="connsiteX13" fmla="*/ 5220275 w 7024341"/>
                <a:gd name="connsiteY13" fmla="*/ 270895 h 2266661"/>
                <a:gd name="connsiteX14" fmla="*/ 5181125 w 7024341"/>
                <a:gd name="connsiteY14" fmla="*/ 269843 h 2266661"/>
                <a:gd name="connsiteX15" fmla="*/ 5116685 w 7024341"/>
                <a:gd name="connsiteY15" fmla="*/ 302237 h 2266661"/>
                <a:gd name="connsiteX16" fmla="*/ 5060730 w 7024341"/>
                <a:gd name="connsiteY16" fmla="*/ 311270 h 2266661"/>
                <a:gd name="connsiteX17" fmla="*/ 5013421 w 7024341"/>
                <a:gd name="connsiteY17" fmla="*/ 328015 h 2266661"/>
                <a:gd name="connsiteX18" fmla="*/ 4966891 w 7024341"/>
                <a:gd name="connsiteY18" fmla="*/ 351421 h 2266661"/>
                <a:gd name="connsiteX19" fmla="*/ 4914657 w 7024341"/>
                <a:gd name="connsiteY19" fmla="*/ 369306 h 2266661"/>
                <a:gd name="connsiteX20" fmla="*/ 4843302 w 7024341"/>
                <a:gd name="connsiteY20" fmla="*/ 411590 h 2266661"/>
                <a:gd name="connsiteX21" fmla="*/ 4779028 w 7024341"/>
                <a:gd name="connsiteY21" fmla="*/ 463323 h 2266661"/>
                <a:gd name="connsiteX22" fmla="*/ 4725307 w 7024341"/>
                <a:gd name="connsiteY22" fmla="*/ 521120 h 2266661"/>
                <a:gd name="connsiteX23" fmla="*/ 4659259 w 7024341"/>
                <a:gd name="connsiteY23" fmla="*/ 582419 h 2266661"/>
                <a:gd name="connsiteX24" fmla="*/ 4540020 w 7024341"/>
                <a:gd name="connsiteY24" fmla="*/ 628913 h 2266661"/>
                <a:gd name="connsiteX25" fmla="*/ 4470995 w 7024341"/>
                <a:gd name="connsiteY25" fmla="*/ 670302 h 2266661"/>
                <a:gd name="connsiteX26" fmla="*/ 4257894 w 7024341"/>
                <a:gd name="connsiteY26" fmla="*/ 755542 h 2266661"/>
                <a:gd name="connsiteX27" fmla="*/ 4141656 w 7024341"/>
                <a:gd name="connsiteY27" fmla="*/ 790414 h 2266661"/>
                <a:gd name="connsiteX28" fmla="*/ 3978924 w 7024341"/>
                <a:gd name="connsiteY28" fmla="*/ 833034 h 2266661"/>
                <a:gd name="connsiteX29" fmla="*/ 3851063 w 7024341"/>
                <a:gd name="connsiteY29" fmla="*/ 867905 h 2266661"/>
                <a:gd name="connsiteX30" fmla="*/ 3699955 w 7024341"/>
                <a:gd name="connsiteY30" fmla="*/ 918275 h 2266661"/>
                <a:gd name="connsiteX31" fmla="*/ 3572094 w 7024341"/>
                <a:gd name="connsiteY31" fmla="*/ 976393 h 2266661"/>
                <a:gd name="connsiteX32" fmla="*/ 3498477 w 7024341"/>
                <a:gd name="connsiteY32" fmla="*/ 1011264 h 2266661"/>
                <a:gd name="connsiteX33" fmla="*/ 3432609 w 7024341"/>
                <a:gd name="connsiteY33" fmla="*/ 1081007 h 2266661"/>
                <a:gd name="connsiteX34" fmla="*/ 3413236 w 7024341"/>
                <a:gd name="connsiteY34" fmla="*/ 1108129 h 2266661"/>
                <a:gd name="connsiteX35" fmla="*/ 3378365 w 7024341"/>
                <a:gd name="connsiteY35" fmla="*/ 1135251 h 2266661"/>
                <a:gd name="connsiteX36" fmla="*/ 3316372 w 7024341"/>
                <a:gd name="connsiteY36" fmla="*/ 1162373 h 2266661"/>
                <a:gd name="connsiteX37" fmla="*/ 3238880 w 7024341"/>
                <a:gd name="connsiteY37" fmla="*/ 1181746 h 2266661"/>
                <a:gd name="connsiteX38" fmla="*/ 3169138 w 7024341"/>
                <a:gd name="connsiteY38" fmla="*/ 1181746 h 2266661"/>
                <a:gd name="connsiteX39" fmla="*/ 3091646 w 7024341"/>
                <a:gd name="connsiteY39" fmla="*/ 1185620 h 2266661"/>
                <a:gd name="connsiteX40" fmla="*/ 3029653 w 7024341"/>
                <a:gd name="connsiteY40" fmla="*/ 1197244 h 2266661"/>
                <a:gd name="connsiteX41" fmla="*/ 2839799 w 7024341"/>
                <a:gd name="connsiteY41" fmla="*/ 1270861 h 2266661"/>
                <a:gd name="connsiteX42" fmla="*/ 2549205 w 7024341"/>
                <a:gd name="connsiteY42" fmla="*/ 1375475 h 2266661"/>
                <a:gd name="connsiteX43" fmla="*/ 2343853 w 7024341"/>
                <a:gd name="connsiteY43" fmla="*/ 1305732 h 2266661"/>
                <a:gd name="connsiteX44" fmla="*/ 2258612 w 7024341"/>
                <a:gd name="connsiteY44" fmla="*/ 1274736 h 2266661"/>
                <a:gd name="connsiteX45" fmla="*/ 2130751 w 7024341"/>
                <a:gd name="connsiteY45" fmla="*/ 1220492 h 2266661"/>
                <a:gd name="connsiteX46" fmla="*/ 1991266 w 7024341"/>
                <a:gd name="connsiteY46" fmla="*/ 1166247 h 2266661"/>
                <a:gd name="connsiteX47" fmla="*/ 1836688 w 7024341"/>
                <a:gd name="connsiteY47" fmla="*/ 1104254 h 2266661"/>
                <a:gd name="connsiteX48" fmla="*/ 1657244 w 7024341"/>
                <a:gd name="connsiteY48" fmla="*/ 1026358 h 2266661"/>
                <a:gd name="connsiteX49" fmla="*/ 1468199 w 7024341"/>
                <a:gd name="connsiteY49" fmla="*/ 968644 h 2266661"/>
                <a:gd name="connsiteX50" fmla="*/ 1316652 w 7024341"/>
                <a:gd name="connsiteY50" fmla="*/ 901193 h 2266661"/>
                <a:gd name="connsiteX51" fmla="*/ 1157626 w 7024341"/>
                <a:gd name="connsiteY51" fmla="*/ 845534 h 2266661"/>
                <a:gd name="connsiteX52" fmla="*/ 1042332 w 7024341"/>
                <a:gd name="connsiteY52" fmla="*/ 785899 h 2266661"/>
                <a:gd name="connsiteX53" fmla="*/ 946917 w 7024341"/>
                <a:gd name="connsiteY53" fmla="*/ 746142 h 2266661"/>
                <a:gd name="connsiteX54" fmla="*/ 752110 w 7024341"/>
                <a:gd name="connsiteY54" fmla="*/ 682532 h 2266661"/>
                <a:gd name="connsiteX55" fmla="*/ 597059 w 7024341"/>
                <a:gd name="connsiteY55" fmla="*/ 606995 h 2266661"/>
                <a:gd name="connsiteX56" fmla="*/ 481765 w 7024341"/>
                <a:gd name="connsiteY56" fmla="*/ 583141 h 2266661"/>
                <a:gd name="connsiteX57" fmla="*/ 362496 w 7024341"/>
                <a:gd name="connsiteY57" fmla="*/ 551335 h 2266661"/>
                <a:gd name="connsiteX58" fmla="*/ 279007 w 7024341"/>
                <a:gd name="connsiteY58" fmla="*/ 495676 h 2266661"/>
                <a:gd name="connsiteX59" fmla="*/ 135883 w 7024341"/>
                <a:gd name="connsiteY59" fmla="*/ 428090 h 2266661"/>
                <a:gd name="connsiteX60" fmla="*/ 1997 w 7024341"/>
                <a:gd name="connsiteY60" fmla="*/ 383642 h 2266661"/>
                <a:gd name="connsiteX61" fmla="*/ 2583 w 7024341"/>
                <a:gd name="connsiteY61" fmla="*/ 1308374 h 2266661"/>
                <a:gd name="connsiteX62" fmla="*/ 2549509 w 7024341"/>
                <a:gd name="connsiteY62" fmla="*/ 2266661 h 2266661"/>
                <a:gd name="connsiteX63" fmla="*/ 3370616 w 7024341"/>
                <a:gd name="connsiteY63" fmla="*/ 1956661 h 2266661"/>
                <a:gd name="connsiteX64" fmla="*/ 6594263 w 7024341"/>
                <a:gd name="connsiteY64" fmla="*/ 728420 h 2266661"/>
                <a:gd name="connsiteX65" fmla="*/ 6919727 w 7024341"/>
                <a:gd name="connsiteY65" fmla="*/ 596685 h 2266661"/>
                <a:gd name="connsiteX66" fmla="*/ 7024341 w 7024341"/>
                <a:gd name="connsiteY66" fmla="*/ 96864 h 2266661"/>
                <a:gd name="connsiteX67" fmla="*/ 6973972 w 7024341"/>
                <a:gd name="connsiteY67" fmla="*/ 96864 h 2266661"/>
                <a:gd name="connsiteX68" fmla="*/ 6834487 w 7024341"/>
                <a:gd name="connsiteY68" fmla="*/ 120112 h 2266661"/>
                <a:gd name="connsiteX69" fmla="*/ 6745372 w 7024341"/>
                <a:gd name="connsiteY69" fmla="*/ 154983 h 2266661"/>
                <a:gd name="connsiteX70" fmla="*/ 6605887 w 7024341"/>
                <a:gd name="connsiteY70" fmla="*/ 178231 h 2266661"/>
                <a:gd name="connsiteX71" fmla="*/ 6462527 w 7024341"/>
                <a:gd name="connsiteY71" fmla="*/ 182105 h 2266661"/>
                <a:gd name="connsiteX72" fmla="*/ 6485775 w 7024341"/>
                <a:gd name="connsiteY72" fmla="*/ 54244 h 2266661"/>
                <a:gd name="connsiteX73" fmla="*/ 6431531 w 7024341"/>
                <a:gd name="connsiteY73" fmla="*/ 54244 h 2266661"/>
                <a:gd name="connsiteX74" fmla="*/ 6230053 w 7024341"/>
                <a:gd name="connsiteY74" fmla="*/ 92990 h 2266661"/>
                <a:gd name="connsiteX75" fmla="*/ 6044073 w 7024341"/>
                <a:gd name="connsiteY75" fmla="*/ 154983 h 2266661"/>
                <a:gd name="connsiteX76" fmla="*/ 5985955 w 7024341"/>
                <a:gd name="connsiteY76" fmla="*/ 170481 h 2266661"/>
                <a:gd name="connsiteX77" fmla="*/ 5982080 w 7024341"/>
                <a:gd name="connsiteY77" fmla="*/ 3875 h 2266661"/>
                <a:gd name="connsiteX0" fmla="*/ 5982080 w 7024341"/>
                <a:gd name="connsiteY0" fmla="*/ 3875 h 2266661"/>
                <a:gd name="connsiteX1" fmla="*/ 5931711 w 7024341"/>
                <a:gd name="connsiteY1" fmla="*/ 0 h 2266661"/>
                <a:gd name="connsiteX2" fmla="*/ 5865944 w 7024341"/>
                <a:gd name="connsiteY2" fmla="*/ 35478 h 2266661"/>
                <a:gd name="connsiteX3" fmla="*/ 5823930 w 7024341"/>
                <a:gd name="connsiteY3" fmla="*/ 43125 h 2266661"/>
                <a:gd name="connsiteX4" fmla="*/ 5767125 w 7024341"/>
                <a:gd name="connsiteY4" fmla="*/ 74627 h 2266661"/>
                <a:gd name="connsiteX5" fmla="*/ 5688927 w 7024341"/>
                <a:gd name="connsiteY5" fmla="*/ 86656 h 2266661"/>
                <a:gd name="connsiteX6" fmla="*/ 5629898 w 7024341"/>
                <a:gd name="connsiteY6" fmla="*/ 90126 h 2266661"/>
                <a:gd name="connsiteX7" fmla="*/ 5568713 w 7024341"/>
                <a:gd name="connsiteY7" fmla="*/ 109195 h 2266661"/>
                <a:gd name="connsiteX8" fmla="*/ 5494287 w 7024341"/>
                <a:gd name="connsiteY8" fmla="*/ 141000 h 2266661"/>
                <a:gd name="connsiteX9" fmla="*/ 5451971 w 7024341"/>
                <a:gd name="connsiteY9" fmla="*/ 156701 h 2266661"/>
                <a:gd name="connsiteX10" fmla="*/ 5399011 w 7024341"/>
                <a:gd name="connsiteY10" fmla="*/ 166090 h 2266661"/>
                <a:gd name="connsiteX11" fmla="*/ 5342561 w 7024341"/>
                <a:gd name="connsiteY11" fmla="*/ 226819 h 2266661"/>
                <a:gd name="connsiteX12" fmla="*/ 5287092 w 7024341"/>
                <a:gd name="connsiteY12" fmla="*/ 249521 h 2266661"/>
                <a:gd name="connsiteX13" fmla="*/ 5220275 w 7024341"/>
                <a:gd name="connsiteY13" fmla="*/ 270895 h 2266661"/>
                <a:gd name="connsiteX14" fmla="*/ 5181125 w 7024341"/>
                <a:gd name="connsiteY14" fmla="*/ 269843 h 2266661"/>
                <a:gd name="connsiteX15" fmla="*/ 5116685 w 7024341"/>
                <a:gd name="connsiteY15" fmla="*/ 302237 h 2266661"/>
                <a:gd name="connsiteX16" fmla="*/ 5060730 w 7024341"/>
                <a:gd name="connsiteY16" fmla="*/ 311270 h 2266661"/>
                <a:gd name="connsiteX17" fmla="*/ 5013421 w 7024341"/>
                <a:gd name="connsiteY17" fmla="*/ 328015 h 2266661"/>
                <a:gd name="connsiteX18" fmla="*/ 4966891 w 7024341"/>
                <a:gd name="connsiteY18" fmla="*/ 351421 h 2266661"/>
                <a:gd name="connsiteX19" fmla="*/ 4914657 w 7024341"/>
                <a:gd name="connsiteY19" fmla="*/ 369306 h 2266661"/>
                <a:gd name="connsiteX20" fmla="*/ 4843302 w 7024341"/>
                <a:gd name="connsiteY20" fmla="*/ 411590 h 2266661"/>
                <a:gd name="connsiteX21" fmla="*/ 4779028 w 7024341"/>
                <a:gd name="connsiteY21" fmla="*/ 463323 h 2266661"/>
                <a:gd name="connsiteX22" fmla="*/ 4725307 w 7024341"/>
                <a:gd name="connsiteY22" fmla="*/ 521120 h 2266661"/>
                <a:gd name="connsiteX23" fmla="*/ 4624903 w 7024341"/>
                <a:gd name="connsiteY23" fmla="*/ 582419 h 2266661"/>
                <a:gd name="connsiteX24" fmla="*/ 4540020 w 7024341"/>
                <a:gd name="connsiteY24" fmla="*/ 628913 h 2266661"/>
                <a:gd name="connsiteX25" fmla="*/ 4470995 w 7024341"/>
                <a:gd name="connsiteY25" fmla="*/ 670302 h 2266661"/>
                <a:gd name="connsiteX26" fmla="*/ 4257894 w 7024341"/>
                <a:gd name="connsiteY26" fmla="*/ 755542 h 2266661"/>
                <a:gd name="connsiteX27" fmla="*/ 4141656 w 7024341"/>
                <a:gd name="connsiteY27" fmla="*/ 790414 h 2266661"/>
                <a:gd name="connsiteX28" fmla="*/ 3978924 w 7024341"/>
                <a:gd name="connsiteY28" fmla="*/ 833034 h 2266661"/>
                <a:gd name="connsiteX29" fmla="*/ 3851063 w 7024341"/>
                <a:gd name="connsiteY29" fmla="*/ 867905 h 2266661"/>
                <a:gd name="connsiteX30" fmla="*/ 3699955 w 7024341"/>
                <a:gd name="connsiteY30" fmla="*/ 918275 h 2266661"/>
                <a:gd name="connsiteX31" fmla="*/ 3572094 w 7024341"/>
                <a:gd name="connsiteY31" fmla="*/ 976393 h 2266661"/>
                <a:gd name="connsiteX32" fmla="*/ 3498477 w 7024341"/>
                <a:gd name="connsiteY32" fmla="*/ 1011264 h 2266661"/>
                <a:gd name="connsiteX33" fmla="*/ 3432609 w 7024341"/>
                <a:gd name="connsiteY33" fmla="*/ 1081007 h 2266661"/>
                <a:gd name="connsiteX34" fmla="*/ 3413236 w 7024341"/>
                <a:gd name="connsiteY34" fmla="*/ 1108129 h 2266661"/>
                <a:gd name="connsiteX35" fmla="*/ 3378365 w 7024341"/>
                <a:gd name="connsiteY35" fmla="*/ 1135251 h 2266661"/>
                <a:gd name="connsiteX36" fmla="*/ 3316372 w 7024341"/>
                <a:gd name="connsiteY36" fmla="*/ 1162373 h 2266661"/>
                <a:gd name="connsiteX37" fmla="*/ 3238880 w 7024341"/>
                <a:gd name="connsiteY37" fmla="*/ 1181746 h 2266661"/>
                <a:gd name="connsiteX38" fmla="*/ 3169138 w 7024341"/>
                <a:gd name="connsiteY38" fmla="*/ 1181746 h 2266661"/>
                <a:gd name="connsiteX39" fmla="*/ 3091646 w 7024341"/>
                <a:gd name="connsiteY39" fmla="*/ 1185620 h 2266661"/>
                <a:gd name="connsiteX40" fmla="*/ 3029653 w 7024341"/>
                <a:gd name="connsiteY40" fmla="*/ 1197244 h 2266661"/>
                <a:gd name="connsiteX41" fmla="*/ 2839799 w 7024341"/>
                <a:gd name="connsiteY41" fmla="*/ 1270861 h 2266661"/>
                <a:gd name="connsiteX42" fmla="*/ 2549205 w 7024341"/>
                <a:gd name="connsiteY42" fmla="*/ 1375475 h 2266661"/>
                <a:gd name="connsiteX43" fmla="*/ 2343853 w 7024341"/>
                <a:gd name="connsiteY43" fmla="*/ 1305732 h 2266661"/>
                <a:gd name="connsiteX44" fmla="*/ 2258612 w 7024341"/>
                <a:gd name="connsiteY44" fmla="*/ 1274736 h 2266661"/>
                <a:gd name="connsiteX45" fmla="*/ 2130751 w 7024341"/>
                <a:gd name="connsiteY45" fmla="*/ 1220492 h 2266661"/>
                <a:gd name="connsiteX46" fmla="*/ 1991266 w 7024341"/>
                <a:gd name="connsiteY46" fmla="*/ 1166247 h 2266661"/>
                <a:gd name="connsiteX47" fmla="*/ 1836688 w 7024341"/>
                <a:gd name="connsiteY47" fmla="*/ 1104254 h 2266661"/>
                <a:gd name="connsiteX48" fmla="*/ 1657244 w 7024341"/>
                <a:gd name="connsiteY48" fmla="*/ 1026358 h 2266661"/>
                <a:gd name="connsiteX49" fmla="*/ 1468199 w 7024341"/>
                <a:gd name="connsiteY49" fmla="*/ 968644 h 2266661"/>
                <a:gd name="connsiteX50" fmla="*/ 1316652 w 7024341"/>
                <a:gd name="connsiteY50" fmla="*/ 901193 h 2266661"/>
                <a:gd name="connsiteX51" fmla="*/ 1157626 w 7024341"/>
                <a:gd name="connsiteY51" fmla="*/ 845534 h 2266661"/>
                <a:gd name="connsiteX52" fmla="*/ 1042332 w 7024341"/>
                <a:gd name="connsiteY52" fmla="*/ 785899 h 2266661"/>
                <a:gd name="connsiteX53" fmla="*/ 946917 w 7024341"/>
                <a:gd name="connsiteY53" fmla="*/ 746142 h 2266661"/>
                <a:gd name="connsiteX54" fmla="*/ 752110 w 7024341"/>
                <a:gd name="connsiteY54" fmla="*/ 682532 h 2266661"/>
                <a:gd name="connsiteX55" fmla="*/ 597059 w 7024341"/>
                <a:gd name="connsiteY55" fmla="*/ 606995 h 2266661"/>
                <a:gd name="connsiteX56" fmla="*/ 481765 w 7024341"/>
                <a:gd name="connsiteY56" fmla="*/ 583141 h 2266661"/>
                <a:gd name="connsiteX57" fmla="*/ 362496 w 7024341"/>
                <a:gd name="connsiteY57" fmla="*/ 551335 h 2266661"/>
                <a:gd name="connsiteX58" fmla="*/ 279007 w 7024341"/>
                <a:gd name="connsiteY58" fmla="*/ 495676 h 2266661"/>
                <a:gd name="connsiteX59" fmla="*/ 135883 w 7024341"/>
                <a:gd name="connsiteY59" fmla="*/ 428090 h 2266661"/>
                <a:gd name="connsiteX60" fmla="*/ 1997 w 7024341"/>
                <a:gd name="connsiteY60" fmla="*/ 383642 h 2266661"/>
                <a:gd name="connsiteX61" fmla="*/ 2583 w 7024341"/>
                <a:gd name="connsiteY61" fmla="*/ 1308374 h 2266661"/>
                <a:gd name="connsiteX62" fmla="*/ 2549509 w 7024341"/>
                <a:gd name="connsiteY62" fmla="*/ 2266661 h 2266661"/>
                <a:gd name="connsiteX63" fmla="*/ 3370616 w 7024341"/>
                <a:gd name="connsiteY63" fmla="*/ 1956661 h 2266661"/>
                <a:gd name="connsiteX64" fmla="*/ 6594263 w 7024341"/>
                <a:gd name="connsiteY64" fmla="*/ 728420 h 2266661"/>
                <a:gd name="connsiteX65" fmla="*/ 6919727 w 7024341"/>
                <a:gd name="connsiteY65" fmla="*/ 596685 h 2266661"/>
                <a:gd name="connsiteX66" fmla="*/ 7024341 w 7024341"/>
                <a:gd name="connsiteY66" fmla="*/ 96864 h 2266661"/>
                <a:gd name="connsiteX67" fmla="*/ 6973972 w 7024341"/>
                <a:gd name="connsiteY67" fmla="*/ 96864 h 2266661"/>
                <a:gd name="connsiteX68" fmla="*/ 6834487 w 7024341"/>
                <a:gd name="connsiteY68" fmla="*/ 120112 h 2266661"/>
                <a:gd name="connsiteX69" fmla="*/ 6745372 w 7024341"/>
                <a:gd name="connsiteY69" fmla="*/ 154983 h 2266661"/>
                <a:gd name="connsiteX70" fmla="*/ 6605887 w 7024341"/>
                <a:gd name="connsiteY70" fmla="*/ 178231 h 2266661"/>
                <a:gd name="connsiteX71" fmla="*/ 6462527 w 7024341"/>
                <a:gd name="connsiteY71" fmla="*/ 182105 h 2266661"/>
                <a:gd name="connsiteX72" fmla="*/ 6485775 w 7024341"/>
                <a:gd name="connsiteY72" fmla="*/ 54244 h 2266661"/>
                <a:gd name="connsiteX73" fmla="*/ 6431531 w 7024341"/>
                <a:gd name="connsiteY73" fmla="*/ 54244 h 2266661"/>
                <a:gd name="connsiteX74" fmla="*/ 6230053 w 7024341"/>
                <a:gd name="connsiteY74" fmla="*/ 92990 h 2266661"/>
                <a:gd name="connsiteX75" fmla="*/ 6044073 w 7024341"/>
                <a:gd name="connsiteY75" fmla="*/ 154983 h 2266661"/>
                <a:gd name="connsiteX76" fmla="*/ 5985955 w 7024341"/>
                <a:gd name="connsiteY76" fmla="*/ 170481 h 2266661"/>
                <a:gd name="connsiteX77" fmla="*/ 5982080 w 7024341"/>
                <a:gd name="connsiteY77" fmla="*/ 3875 h 2266661"/>
                <a:gd name="connsiteX0" fmla="*/ 5982080 w 7024341"/>
                <a:gd name="connsiteY0" fmla="*/ 3875 h 2266661"/>
                <a:gd name="connsiteX1" fmla="*/ 5931711 w 7024341"/>
                <a:gd name="connsiteY1" fmla="*/ 0 h 2266661"/>
                <a:gd name="connsiteX2" fmla="*/ 5865944 w 7024341"/>
                <a:gd name="connsiteY2" fmla="*/ 35478 h 2266661"/>
                <a:gd name="connsiteX3" fmla="*/ 5823930 w 7024341"/>
                <a:gd name="connsiteY3" fmla="*/ 43125 h 2266661"/>
                <a:gd name="connsiteX4" fmla="*/ 5767125 w 7024341"/>
                <a:gd name="connsiteY4" fmla="*/ 74627 h 2266661"/>
                <a:gd name="connsiteX5" fmla="*/ 5688927 w 7024341"/>
                <a:gd name="connsiteY5" fmla="*/ 86656 h 2266661"/>
                <a:gd name="connsiteX6" fmla="*/ 5629898 w 7024341"/>
                <a:gd name="connsiteY6" fmla="*/ 90126 h 2266661"/>
                <a:gd name="connsiteX7" fmla="*/ 5568713 w 7024341"/>
                <a:gd name="connsiteY7" fmla="*/ 109195 h 2266661"/>
                <a:gd name="connsiteX8" fmla="*/ 5494287 w 7024341"/>
                <a:gd name="connsiteY8" fmla="*/ 141000 h 2266661"/>
                <a:gd name="connsiteX9" fmla="*/ 5451971 w 7024341"/>
                <a:gd name="connsiteY9" fmla="*/ 156701 h 2266661"/>
                <a:gd name="connsiteX10" fmla="*/ 5399011 w 7024341"/>
                <a:gd name="connsiteY10" fmla="*/ 166090 h 2266661"/>
                <a:gd name="connsiteX11" fmla="*/ 5342561 w 7024341"/>
                <a:gd name="connsiteY11" fmla="*/ 226819 h 2266661"/>
                <a:gd name="connsiteX12" fmla="*/ 5287092 w 7024341"/>
                <a:gd name="connsiteY12" fmla="*/ 249521 h 2266661"/>
                <a:gd name="connsiteX13" fmla="*/ 5220275 w 7024341"/>
                <a:gd name="connsiteY13" fmla="*/ 270895 h 2266661"/>
                <a:gd name="connsiteX14" fmla="*/ 5181125 w 7024341"/>
                <a:gd name="connsiteY14" fmla="*/ 269843 h 2266661"/>
                <a:gd name="connsiteX15" fmla="*/ 5116685 w 7024341"/>
                <a:gd name="connsiteY15" fmla="*/ 302237 h 2266661"/>
                <a:gd name="connsiteX16" fmla="*/ 5060730 w 7024341"/>
                <a:gd name="connsiteY16" fmla="*/ 311270 h 2266661"/>
                <a:gd name="connsiteX17" fmla="*/ 5013421 w 7024341"/>
                <a:gd name="connsiteY17" fmla="*/ 328015 h 2266661"/>
                <a:gd name="connsiteX18" fmla="*/ 4966891 w 7024341"/>
                <a:gd name="connsiteY18" fmla="*/ 351421 h 2266661"/>
                <a:gd name="connsiteX19" fmla="*/ 4914657 w 7024341"/>
                <a:gd name="connsiteY19" fmla="*/ 369306 h 2266661"/>
                <a:gd name="connsiteX20" fmla="*/ 4843302 w 7024341"/>
                <a:gd name="connsiteY20" fmla="*/ 411590 h 2266661"/>
                <a:gd name="connsiteX21" fmla="*/ 4779028 w 7024341"/>
                <a:gd name="connsiteY21" fmla="*/ 463323 h 2266661"/>
                <a:gd name="connsiteX22" fmla="*/ 4683022 w 7024341"/>
                <a:gd name="connsiteY22" fmla="*/ 521120 h 2266661"/>
                <a:gd name="connsiteX23" fmla="*/ 4624903 w 7024341"/>
                <a:gd name="connsiteY23" fmla="*/ 582419 h 2266661"/>
                <a:gd name="connsiteX24" fmla="*/ 4540020 w 7024341"/>
                <a:gd name="connsiteY24" fmla="*/ 628913 h 2266661"/>
                <a:gd name="connsiteX25" fmla="*/ 4470995 w 7024341"/>
                <a:gd name="connsiteY25" fmla="*/ 670302 h 2266661"/>
                <a:gd name="connsiteX26" fmla="*/ 4257894 w 7024341"/>
                <a:gd name="connsiteY26" fmla="*/ 755542 h 2266661"/>
                <a:gd name="connsiteX27" fmla="*/ 4141656 w 7024341"/>
                <a:gd name="connsiteY27" fmla="*/ 790414 h 2266661"/>
                <a:gd name="connsiteX28" fmla="*/ 3978924 w 7024341"/>
                <a:gd name="connsiteY28" fmla="*/ 833034 h 2266661"/>
                <a:gd name="connsiteX29" fmla="*/ 3851063 w 7024341"/>
                <a:gd name="connsiteY29" fmla="*/ 867905 h 2266661"/>
                <a:gd name="connsiteX30" fmla="*/ 3699955 w 7024341"/>
                <a:gd name="connsiteY30" fmla="*/ 918275 h 2266661"/>
                <a:gd name="connsiteX31" fmla="*/ 3572094 w 7024341"/>
                <a:gd name="connsiteY31" fmla="*/ 976393 h 2266661"/>
                <a:gd name="connsiteX32" fmla="*/ 3498477 w 7024341"/>
                <a:gd name="connsiteY32" fmla="*/ 1011264 h 2266661"/>
                <a:gd name="connsiteX33" fmla="*/ 3432609 w 7024341"/>
                <a:gd name="connsiteY33" fmla="*/ 1081007 h 2266661"/>
                <a:gd name="connsiteX34" fmla="*/ 3413236 w 7024341"/>
                <a:gd name="connsiteY34" fmla="*/ 1108129 h 2266661"/>
                <a:gd name="connsiteX35" fmla="*/ 3378365 w 7024341"/>
                <a:gd name="connsiteY35" fmla="*/ 1135251 h 2266661"/>
                <a:gd name="connsiteX36" fmla="*/ 3316372 w 7024341"/>
                <a:gd name="connsiteY36" fmla="*/ 1162373 h 2266661"/>
                <a:gd name="connsiteX37" fmla="*/ 3238880 w 7024341"/>
                <a:gd name="connsiteY37" fmla="*/ 1181746 h 2266661"/>
                <a:gd name="connsiteX38" fmla="*/ 3169138 w 7024341"/>
                <a:gd name="connsiteY38" fmla="*/ 1181746 h 2266661"/>
                <a:gd name="connsiteX39" fmla="*/ 3091646 w 7024341"/>
                <a:gd name="connsiteY39" fmla="*/ 1185620 h 2266661"/>
                <a:gd name="connsiteX40" fmla="*/ 3029653 w 7024341"/>
                <a:gd name="connsiteY40" fmla="*/ 1197244 h 2266661"/>
                <a:gd name="connsiteX41" fmla="*/ 2839799 w 7024341"/>
                <a:gd name="connsiteY41" fmla="*/ 1270861 h 2266661"/>
                <a:gd name="connsiteX42" fmla="*/ 2549205 w 7024341"/>
                <a:gd name="connsiteY42" fmla="*/ 1375475 h 2266661"/>
                <a:gd name="connsiteX43" fmla="*/ 2343853 w 7024341"/>
                <a:gd name="connsiteY43" fmla="*/ 1305732 h 2266661"/>
                <a:gd name="connsiteX44" fmla="*/ 2258612 w 7024341"/>
                <a:gd name="connsiteY44" fmla="*/ 1274736 h 2266661"/>
                <a:gd name="connsiteX45" fmla="*/ 2130751 w 7024341"/>
                <a:gd name="connsiteY45" fmla="*/ 1220492 h 2266661"/>
                <a:gd name="connsiteX46" fmla="*/ 1991266 w 7024341"/>
                <a:gd name="connsiteY46" fmla="*/ 1166247 h 2266661"/>
                <a:gd name="connsiteX47" fmla="*/ 1836688 w 7024341"/>
                <a:gd name="connsiteY47" fmla="*/ 1104254 h 2266661"/>
                <a:gd name="connsiteX48" fmla="*/ 1657244 w 7024341"/>
                <a:gd name="connsiteY48" fmla="*/ 1026358 h 2266661"/>
                <a:gd name="connsiteX49" fmla="*/ 1468199 w 7024341"/>
                <a:gd name="connsiteY49" fmla="*/ 968644 h 2266661"/>
                <a:gd name="connsiteX50" fmla="*/ 1316652 w 7024341"/>
                <a:gd name="connsiteY50" fmla="*/ 901193 h 2266661"/>
                <a:gd name="connsiteX51" fmla="*/ 1157626 w 7024341"/>
                <a:gd name="connsiteY51" fmla="*/ 845534 h 2266661"/>
                <a:gd name="connsiteX52" fmla="*/ 1042332 w 7024341"/>
                <a:gd name="connsiteY52" fmla="*/ 785899 h 2266661"/>
                <a:gd name="connsiteX53" fmla="*/ 946917 w 7024341"/>
                <a:gd name="connsiteY53" fmla="*/ 746142 h 2266661"/>
                <a:gd name="connsiteX54" fmla="*/ 752110 w 7024341"/>
                <a:gd name="connsiteY54" fmla="*/ 682532 h 2266661"/>
                <a:gd name="connsiteX55" fmla="*/ 597059 w 7024341"/>
                <a:gd name="connsiteY55" fmla="*/ 606995 h 2266661"/>
                <a:gd name="connsiteX56" fmla="*/ 481765 w 7024341"/>
                <a:gd name="connsiteY56" fmla="*/ 583141 h 2266661"/>
                <a:gd name="connsiteX57" fmla="*/ 362496 w 7024341"/>
                <a:gd name="connsiteY57" fmla="*/ 551335 h 2266661"/>
                <a:gd name="connsiteX58" fmla="*/ 279007 w 7024341"/>
                <a:gd name="connsiteY58" fmla="*/ 495676 h 2266661"/>
                <a:gd name="connsiteX59" fmla="*/ 135883 w 7024341"/>
                <a:gd name="connsiteY59" fmla="*/ 428090 h 2266661"/>
                <a:gd name="connsiteX60" fmla="*/ 1997 w 7024341"/>
                <a:gd name="connsiteY60" fmla="*/ 383642 h 2266661"/>
                <a:gd name="connsiteX61" fmla="*/ 2583 w 7024341"/>
                <a:gd name="connsiteY61" fmla="*/ 1308374 h 2266661"/>
                <a:gd name="connsiteX62" fmla="*/ 2549509 w 7024341"/>
                <a:gd name="connsiteY62" fmla="*/ 2266661 h 2266661"/>
                <a:gd name="connsiteX63" fmla="*/ 3370616 w 7024341"/>
                <a:gd name="connsiteY63" fmla="*/ 1956661 h 2266661"/>
                <a:gd name="connsiteX64" fmla="*/ 6594263 w 7024341"/>
                <a:gd name="connsiteY64" fmla="*/ 728420 h 2266661"/>
                <a:gd name="connsiteX65" fmla="*/ 6919727 w 7024341"/>
                <a:gd name="connsiteY65" fmla="*/ 596685 h 2266661"/>
                <a:gd name="connsiteX66" fmla="*/ 7024341 w 7024341"/>
                <a:gd name="connsiteY66" fmla="*/ 96864 h 2266661"/>
                <a:gd name="connsiteX67" fmla="*/ 6973972 w 7024341"/>
                <a:gd name="connsiteY67" fmla="*/ 96864 h 2266661"/>
                <a:gd name="connsiteX68" fmla="*/ 6834487 w 7024341"/>
                <a:gd name="connsiteY68" fmla="*/ 120112 h 2266661"/>
                <a:gd name="connsiteX69" fmla="*/ 6745372 w 7024341"/>
                <a:gd name="connsiteY69" fmla="*/ 154983 h 2266661"/>
                <a:gd name="connsiteX70" fmla="*/ 6605887 w 7024341"/>
                <a:gd name="connsiteY70" fmla="*/ 178231 h 2266661"/>
                <a:gd name="connsiteX71" fmla="*/ 6462527 w 7024341"/>
                <a:gd name="connsiteY71" fmla="*/ 182105 h 2266661"/>
                <a:gd name="connsiteX72" fmla="*/ 6485775 w 7024341"/>
                <a:gd name="connsiteY72" fmla="*/ 54244 h 2266661"/>
                <a:gd name="connsiteX73" fmla="*/ 6431531 w 7024341"/>
                <a:gd name="connsiteY73" fmla="*/ 54244 h 2266661"/>
                <a:gd name="connsiteX74" fmla="*/ 6230053 w 7024341"/>
                <a:gd name="connsiteY74" fmla="*/ 92990 h 2266661"/>
                <a:gd name="connsiteX75" fmla="*/ 6044073 w 7024341"/>
                <a:gd name="connsiteY75" fmla="*/ 154983 h 2266661"/>
                <a:gd name="connsiteX76" fmla="*/ 5985955 w 7024341"/>
                <a:gd name="connsiteY76" fmla="*/ 170481 h 2266661"/>
                <a:gd name="connsiteX77" fmla="*/ 5982080 w 7024341"/>
                <a:gd name="connsiteY77" fmla="*/ 3875 h 2266661"/>
                <a:gd name="connsiteX0" fmla="*/ 5982080 w 7024341"/>
                <a:gd name="connsiteY0" fmla="*/ 3875 h 2266661"/>
                <a:gd name="connsiteX1" fmla="*/ 5931711 w 7024341"/>
                <a:gd name="connsiteY1" fmla="*/ 0 h 2266661"/>
                <a:gd name="connsiteX2" fmla="*/ 5865944 w 7024341"/>
                <a:gd name="connsiteY2" fmla="*/ 35478 h 2266661"/>
                <a:gd name="connsiteX3" fmla="*/ 5823930 w 7024341"/>
                <a:gd name="connsiteY3" fmla="*/ 43125 h 2266661"/>
                <a:gd name="connsiteX4" fmla="*/ 5767125 w 7024341"/>
                <a:gd name="connsiteY4" fmla="*/ 74627 h 2266661"/>
                <a:gd name="connsiteX5" fmla="*/ 5688927 w 7024341"/>
                <a:gd name="connsiteY5" fmla="*/ 86656 h 2266661"/>
                <a:gd name="connsiteX6" fmla="*/ 5629898 w 7024341"/>
                <a:gd name="connsiteY6" fmla="*/ 90126 h 2266661"/>
                <a:gd name="connsiteX7" fmla="*/ 5568713 w 7024341"/>
                <a:gd name="connsiteY7" fmla="*/ 109195 h 2266661"/>
                <a:gd name="connsiteX8" fmla="*/ 5494287 w 7024341"/>
                <a:gd name="connsiteY8" fmla="*/ 141000 h 2266661"/>
                <a:gd name="connsiteX9" fmla="*/ 5451971 w 7024341"/>
                <a:gd name="connsiteY9" fmla="*/ 156701 h 2266661"/>
                <a:gd name="connsiteX10" fmla="*/ 5399011 w 7024341"/>
                <a:gd name="connsiteY10" fmla="*/ 166090 h 2266661"/>
                <a:gd name="connsiteX11" fmla="*/ 5342561 w 7024341"/>
                <a:gd name="connsiteY11" fmla="*/ 226819 h 2266661"/>
                <a:gd name="connsiteX12" fmla="*/ 5287092 w 7024341"/>
                <a:gd name="connsiteY12" fmla="*/ 249521 h 2266661"/>
                <a:gd name="connsiteX13" fmla="*/ 5220275 w 7024341"/>
                <a:gd name="connsiteY13" fmla="*/ 270895 h 2266661"/>
                <a:gd name="connsiteX14" fmla="*/ 5181125 w 7024341"/>
                <a:gd name="connsiteY14" fmla="*/ 269843 h 2266661"/>
                <a:gd name="connsiteX15" fmla="*/ 5116685 w 7024341"/>
                <a:gd name="connsiteY15" fmla="*/ 302237 h 2266661"/>
                <a:gd name="connsiteX16" fmla="*/ 5060730 w 7024341"/>
                <a:gd name="connsiteY16" fmla="*/ 311270 h 2266661"/>
                <a:gd name="connsiteX17" fmla="*/ 5013421 w 7024341"/>
                <a:gd name="connsiteY17" fmla="*/ 328015 h 2266661"/>
                <a:gd name="connsiteX18" fmla="*/ 4966891 w 7024341"/>
                <a:gd name="connsiteY18" fmla="*/ 351421 h 2266661"/>
                <a:gd name="connsiteX19" fmla="*/ 4914657 w 7024341"/>
                <a:gd name="connsiteY19" fmla="*/ 369306 h 2266661"/>
                <a:gd name="connsiteX20" fmla="*/ 4843302 w 7024341"/>
                <a:gd name="connsiteY20" fmla="*/ 411590 h 2266661"/>
                <a:gd name="connsiteX21" fmla="*/ 4779028 w 7024341"/>
                <a:gd name="connsiteY21" fmla="*/ 463323 h 2266661"/>
                <a:gd name="connsiteX22" fmla="*/ 4683022 w 7024341"/>
                <a:gd name="connsiteY22" fmla="*/ 521120 h 2266661"/>
                <a:gd name="connsiteX23" fmla="*/ 4624903 w 7024341"/>
                <a:gd name="connsiteY23" fmla="*/ 582419 h 2266661"/>
                <a:gd name="connsiteX24" fmla="*/ 4540020 w 7024341"/>
                <a:gd name="connsiteY24" fmla="*/ 628913 h 2266661"/>
                <a:gd name="connsiteX25" fmla="*/ 4470995 w 7024341"/>
                <a:gd name="connsiteY25" fmla="*/ 670302 h 2266661"/>
                <a:gd name="connsiteX26" fmla="*/ 4216965 w 7024341"/>
                <a:gd name="connsiteY26" fmla="*/ 739294 h 2266661"/>
                <a:gd name="connsiteX27" fmla="*/ 4257894 w 7024341"/>
                <a:gd name="connsiteY27" fmla="*/ 755542 h 2266661"/>
                <a:gd name="connsiteX28" fmla="*/ 4141656 w 7024341"/>
                <a:gd name="connsiteY28" fmla="*/ 790414 h 2266661"/>
                <a:gd name="connsiteX29" fmla="*/ 3978924 w 7024341"/>
                <a:gd name="connsiteY29" fmla="*/ 833034 h 2266661"/>
                <a:gd name="connsiteX30" fmla="*/ 3851063 w 7024341"/>
                <a:gd name="connsiteY30" fmla="*/ 867905 h 2266661"/>
                <a:gd name="connsiteX31" fmla="*/ 3699955 w 7024341"/>
                <a:gd name="connsiteY31" fmla="*/ 918275 h 2266661"/>
                <a:gd name="connsiteX32" fmla="*/ 3572094 w 7024341"/>
                <a:gd name="connsiteY32" fmla="*/ 976393 h 2266661"/>
                <a:gd name="connsiteX33" fmla="*/ 3498477 w 7024341"/>
                <a:gd name="connsiteY33" fmla="*/ 1011264 h 2266661"/>
                <a:gd name="connsiteX34" fmla="*/ 3432609 w 7024341"/>
                <a:gd name="connsiteY34" fmla="*/ 1081007 h 2266661"/>
                <a:gd name="connsiteX35" fmla="*/ 3413236 w 7024341"/>
                <a:gd name="connsiteY35" fmla="*/ 1108129 h 2266661"/>
                <a:gd name="connsiteX36" fmla="*/ 3378365 w 7024341"/>
                <a:gd name="connsiteY36" fmla="*/ 1135251 h 2266661"/>
                <a:gd name="connsiteX37" fmla="*/ 3316372 w 7024341"/>
                <a:gd name="connsiteY37" fmla="*/ 1162373 h 2266661"/>
                <a:gd name="connsiteX38" fmla="*/ 3238880 w 7024341"/>
                <a:gd name="connsiteY38" fmla="*/ 1181746 h 2266661"/>
                <a:gd name="connsiteX39" fmla="*/ 3169138 w 7024341"/>
                <a:gd name="connsiteY39" fmla="*/ 1181746 h 2266661"/>
                <a:gd name="connsiteX40" fmla="*/ 3091646 w 7024341"/>
                <a:gd name="connsiteY40" fmla="*/ 1185620 h 2266661"/>
                <a:gd name="connsiteX41" fmla="*/ 3029653 w 7024341"/>
                <a:gd name="connsiteY41" fmla="*/ 1197244 h 2266661"/>
                <a:gd name="connsiteX42" fmla="*/ 2839799 w 7024341"/>
                <a:gd name="connsiteY42" fmla="*/ 1270861 h 2266661"/>
                <a:gd name="connsiteX43" fmla="*/ 2549205 w 7024341"/>
                <a:gd name="connsiteY43" fmla="*/ 1375475 h 2266661"/>
                <a:gd name="connsiteX44" fmla="*/ 2343853 w 7024341"/>
                <a:gd name="connsiteY44" fmla="*/ 1305732 h 2266661"/>
                <a:gd name="connsiteX45" fmla="*/ 2258612 w 7024341"/>
                <a:gd name="connsiteY45" fmla="*/ 1274736 h 2266661"/>
                <a:gd name="connsiteX46" fmla="*/ 2130751 w 7024341"/>
                <a:gd name="connsiteY46" fmla="*/ 1220492 h 2266661"/>
                <a:gd name="connsiteX47" fmla="*/ 1991266 w 7024341"/>
                <a:gd name="connsiteY47" fmla="*/ 1166247 h 2266661"/>
                <a:gd name="connsiteX48" fmla="*/ 1836688 w 7024341"/>
                <a:gd name="connsiteY48" fmla="*/ 1104254 h 2266661"/>
                <a:gd name="connsiteX49" fmla="*/ 1657244 w 7024341"/>
                <a:gd name="connsiteY49" fmla="*/ 1026358 h 2266661"/>
                <a:gd name="connsiteX50" fmla="*/ 1468199 w 7024341"/>
                <a:gd name="connsiteY50" fmla="*/ 968644 h 2266661"/>
                <a:gd name="connsiteX51" fmla="*/ 1316652 w 7024341"/>
                <a:gd name="connsiteY51" fmla="*/ 901193 h 2266661"/>
                <a:gd name="connsiteX52" fmla="*/ 1157626 w 7024341"/>
                <a:gd name="connsiteY52" fmla="*/ 845534 h 2266661"/>
                <a:gd name="connsiteX53" fmla="*/ 1042332 w 7024341"/>
                <a:gd name="connsiteY53" fmla="*/ 785899 h 2266661"/>
                <a:gd name="connsiteX54" fmla="*/ 946917 w 7024341"/>
                <a:gd name="connsiteY54" fmla="*/ 746142 h 2266661"/>
                <a:gd name="connsiteX55" fmla="*/ 752110 w 7024341"/>
                <a:gd name="connsiteY55" fmla="*/ 682532 h 2266661"/>
                <a:gd name="connsiteX56" fmla="*/ 597059 w 7024341"/>
                <a:gd name="connsiteY56" fmla="*/ 606995 h 2266661"/>
                <a:gd name="connsiteX57" fmla="*/ 481765 w 7024341"/>
                <a:gd name="connsiteY57" fmla="*/ 583141 h 2266661"/>
                <a:gd name="connsiteX58" fmla="*/ 362496 w 7024341"/>
                <a:gd name="connsiteY58" fmla="*/ 551335 h 2266661"/>
                <a:gd name="connsiteX59" fmla="*/ 279007 w 7024341"/>
                <a:gd name="connsiteY59" fmla="*/ 495676 h 2266661"/>
                <a:gd name="connsiteX60" fmla="*/ 135883 w 7024341"/>
                <a:gd name="connsiteY60" fmla="*/ 428090 h 2266661"/>
                <a:gd name="connsiteX61" fmla="*/ 1997 w 7024341"/>
                <a:gd name="connsiteY61" fmla="*/ 383642 h 2266661"/>
                <a:gd name="connsiteX62" fmla="*/ 2583 w 7024341"/>
                <a:gd name="connsiteY62" fmla="*/ 1308374 h 2266661"/>
                <a:gd name="connsiteX63" fmla="*/ 2549509 w 7024341"/>
                <a:gd name="connsiteY63" fmla="*/ 2266661 h 2266661"/>
                <a:gd name="connsiteX64" fmla="*/ 3370616 w 7024341"/>
                <a:gd name="connsiteY64" fmla="*/ 1956661 h 2266661"/>
                <a:gd name="connsiteX65" fmla="*/ 6594263 w 7024341"/>
                <a:gd name="connsiteY65" fmla="*/ 728420 h 2266661"/>
                <a:gd name="connsiteX66" fmla="*/ 6919727 w 7024341"/>
                <a:gd name="connsiteY66" fmla="*/ 596685 h 2266661"/>
                <a:gd name="connsiteX67" fmla="*/ 7024341 w 7024341"/>
                <a:gd name="connsiteY67" fmla="*/ 96864 h 2266661"/>
                <a:gd name="connsiteX68" fmla="*/ 6973972 w 7024341"/>
                <a:gd name="connsiteY68" fmla="*/ 96864 h 2266661"/>
                <a:gd name="connsiteX69" fmla="*/ 6834487 w 7024341"/>
                <a:gd name="connsiteY69" fmla="*/ 120112 h 2266661"/>
                <a:gd name="connsiteX70" fmla="*/ 6745372 w 7024341"/>
                <a:gd name="connsiteY70" fmla="*/ 154983 h 2266661"/>
                <a:gd name="connsiteX71" fmla="*/ 6605887 w 7024341"/>
                <a:gd name="connsiteY71" fmla="*/ 178231 h 2266661"/>
                <a:gd name="connsiteX72" fmla="*/ 6462527 w 7024341"/>
                <a:gd name="connsiteY72" fmla="*/ 182105 h 2266661"/>
                <a:gd name="connsiteX73" fmla="*/ 6485775 w 7024341"/>
                <a:gd name="connsiteY73" fmla="*/ 54244 h 2266661"/>
                <a:gd name="connsiteX74" fmla="*/ 6431531 w 7024341"/>
                <a:gd name="connsiteY74" fmla="*/ 54244 h 2266661"/>
                <a:gd name="connsiteX75" fmla="*/ 6230053 w 7024341"/>
                <a:gd name="connsiteY75" fmla="*/ 92990 h 2266661"/>
                <a:gd name="connsiteX76" fmla="*/ 6044073 w 7024341"/>
                <a:gd name="connsiteY76" fmla="*/ 154983 h 2266661"/>
                <a:gd name="connsiteX77" fmla="*/ 5985955 w 7024341"/>
                <a:gd name="connsiteY77" fmla="*/ 170481 h 2266661"/>
                <a:gd name="connsiteX78" fmla="*/ 5982080 w 7024341"/>
                <a:gd name="connsiteY78" fmla="*/ 3875 h 2266661"/>
                <a:gd name="connsiteX0" fmla="*/ 5982080 w 7024341"/>
                <a:gd name="connsiteY0" fmla="*/ 3875 h 2266661"/>
                <a:gd name="connsiteX1" fmla="*/ 5931711 w 7024341"/>
                <a:gd name="connsiteY1" fmla="*/ 0 h 2266661"/>
                <a:gd name="connsiteX2" fmla="*/ 5865944 w 7024341"/>
                <a:gd name="connsiteY2" fmla="*/ 35478 h 2266661"/>
                <a:gd name="connsiteX3" fmla="*/ 5823930 w 7024341"/>
                <a:gd name="connsiteY3" fmla="*/ 43125 h 2266661"/>
                <a:gd name="connsiteX4" fmla="*/ 5767125 w 7024341"/>
                <a:gd name="connsiteY4" fmla="*/ 74627 h 2266661"/>
                <a:gd name="connsiteX5" fmla="*/ 5688927 w 7024341"/>
                <a:gd name="connsiteY5" fmla="*/ 86656 h 2266661"/>
                <a:gd name="connsiteX6" fmla="*/ 5629898 w 7024341"/>
                <a:gd name="connsiteY6" fmla="*/ 90126 h 2266661"/>
                <a:gd name="connsiteX7" fmla="*/ 5568713 w 7024341"/>
                <a:gd name="connsiteY7" fmla="*/ 109195 h 2266661"/>
                <a:gd name="connsiteX8" fmla="*/ 5494287 w 7024341"/>
                <a:gd name="connsiteY8" fmla="*/ 141000 h 2266661"/>
                <a:gd name="connsiteX9" fmla="*/ 5451971 w 7024341"/>
                <a:gd name="connsiteY9" fmla="*/ 156701 h 2266661"/>
                <a:gd name="connsiteX10" fmla="*/ 5399011 w 7024341"/>
                <a:gd name="connsiteY10" fmla="*/ 166090 h 2266661"/>
                <a:gd name="connsiteX11" fmla="*/ 5342561 w 7024341"/>
                <a:gd name="connsiteY11" fmla="*/ 226819 h 2266661"/>
                <a:gd name="connsiteX12" fmla="*/ 5287092 w 7024341"/>
                <a:gd name="connsiteY12" fmla="*/ 249521 h 2266661"/>
                <a:gd name="connsiteX13" fmla="*/ 5220275 w 7024341"/>
                <a:gd name="connsiteY13" fmla="*/ 270895 h 2266661"/>
                <a:gd name="connsiteX14" fmla="*/ 5181125 w 7024341"/>
                <a:gd name="connsiteY14" fmla="*/ 269843 h 2266661"/>
                <a:gd name="connsiteX15" fmla="*/ 5116685 w 7024341"/>
                <a:gd name="connsiteY15" fmla="*/ 302237 h 2266661"/>
                <a:gd name="connsiteX16" fmla="*/ 5060730 w 7024341"/>
                <a:gd name="connsiteY16" fmla="*/ 311270 h 2266661"/>
                <a:gd name="connsiteX17" fmla="*/ 5013421 w 7024341"/>
                <a:gd name="connsiteY17" fmla="*/ 328015 h 2266661"/>
                <a:gd name="connsiteX18" fmla="*/ 4966891 w 7024341"/>
                <a:gd name="connsiteY18" fmla="*/ 351421 h 2266661"/>
                <a:gd name="connsiteX19" fmla="*/ 4914657 w 7024341"/>
                <a:gd name="connsiteY19" fmla="*/ 369306 h 2266661"/>
                <a:gd name="connsiteX20" fmla="*/ 4843302 w 7024341"/>
                <a:gd name="connsiteY20" fmla="*/ 411590 h 2266661"/>
                <a:gd name="connsiteX21" fmla="*/ 4779028 w 7024341"/>
                <a:gd name="connsiteY21" fmla="*/ 463323 h 2266661"/>
                <a:gd name="connsiteX22" fmla="*/ 4683022 w 7024341"/>
                <a:gd name="connsiteY22" fmla="*/ 521120 h 2266661"/>
                <a:gd name="connsiteX23" fmla="*/ 4624903 w 7024341"/>
                <a:gd name="connsiteY23" fmla="*/ 582419 h 2266661"/>
                <a:gd name="connsiteX24" fmla="*/ 4540020 w 7024341"/>
                <a:gd name="connsiteY24" fmla="*/ 628913 h 2266661"/>
                <a:gd name="connsiteX25" fmla="*/ 4470995 w 7024341"/>
                <a:gd name="connsiteY25" fmla="*/ 670302 h 2266661"/>
                <a:gd name="connsiteX26" fmla="*/ 4216965 w 7024341"/>
                <a:gd name="connsiteY26" fmla="*/ 739294 h 2266661"/>
                <a:gd name="connsiteX27" fmla="*/ 4181254 w 7024341"/>
                <a:gd name="connsiteY27" fmla="*/ 766113 h 2266661"/>
                <a:gd name="connsiteX28" fmla="*/ 4141656 w 7024341"/>
                <a:gd name="connsiteY28" fmla="*/ 790414 h 2266661"/>
                <a:gd name="connsiteX29" fmla="*/ 3978924 w 7024341"/>
                <a:gd name="connsiteY29" fmla="*/ 833034 h 2266661"/>
                <a:gd name="connsiteX30" fmla="*/ 3851063 w 7024341"/>
                <a:gd name="connsiteY30" fmla="*/ 867905 h 2266661"/>
                <a:gd name="connsiteX31" fmla="*/ 3699955 w 7024341"/>
                <a:gd name="connsiteY31" fmla="*/ 918275 h 2266661"/>
                <a:gd name="connsiteX32" fmla="*/ 3572094 w 7024341"/>
                <a:gd name="connsiteY32" fmla="*/ 976393 h 2266661"/>
                <a:gd name="connsiteX33" fmla="*/ 3498477 w 7024341"/>
                <a:gd name="connsiteY33" fmla="*/ 1011264 h 2266661"/>
                <a:gd name="connsiteX34" fmla="*/ 3432609 w 7024341"/>
                <a:gd name="connsiteY34" fmla="*/ 1081007 h 2266661"/>
                <a:gd name="connsiteX35" fmla="*/ 3413236 w 7024341"/>
                <a:gd name="connsiteY35" fmla="*/ 1108129 h 2266661"/>
                <a:gd name="connsiteX36" fmla="*/ 3378365 w 7024341"/>
                <a:gd name="connsiteY36" fmla="*/ 1135251 h 2266661"/>
                <a:gd name="connsiteX37" fmla="*/ 3316372 w 7024341"/>
                <a:gd name="connsiteY37" fmla="*/ 1162373 h 2266661"/>
                <a:gd name="connsiteX38" fmla="*/ 3238880 w 7024341"/>
                <a:gd name="connsiteY38" fmla="*/ 1181746 h 2266661"/>
                <a:gd name="connsiteX39" fmla="*/ 3169138 w 7024341"/>
                <a:gd name="connsiteY39" fmla="*/ 1181746 h 2266661"/>
                <a:gd name="connsiteX40" fmla="*/ 3091646 w 7024341"/>
                <a:gd name="connsiteY40" fmla="*/ 1185620 h 2266661"/>
                <a:gd name="connsiteX41" fmla="*/ 3029653 w 7024341"/>
                <a:gd name="connsiteY41" fmla="*/ 1197244 h 2266661"/>
                <a:gd name="connsiteX42" fmla="*/ 2839799 w 7024341"/>
                <a:gd name="connsiteY42" fmla="*/ 1270861 h 2266661"/>
                <a:gd name="connsiteX43" fmla="*/ 2549205 w 7024341"/>
                <a:gd name="connsiteY43" fmla="*/ 1375475 h 2266661"/>
                <a:gd name="connsiteX44" fmla="*/ 2343853 w 7024341"/>
                <a:gd name="connsiteY44" fmla="*/ 1305732 h 2266661"/>
                <a:gd name="connsiteX45" fmla="*/ 2258612 w 7024341"/>
                <a:gd name="connsiteY45" fmla="*/ 1274736 h 2266661"/>
                <a:gd name="connsiteX46" fmla="*/ 2130751 w 7024341"/>
                <a:gd name="connsiteY46" fmla="*/ 1220492 h 2266661"/>
                <a:gd name="connsiteX47" fmla="*/ 1991266 w 7024341"/>
                <a:gd name="connsiteY47" fmla="*/ 1166247 h 2266661"/>
                <a:gd name="connsiteX48" fmla="*/ 1836688 w 7024341"/>
                <a:gd name="connsiteY48" fmla="*/ 1104254 h 2266661"/>
                <a:gd name="connsiteX49" fmla="*/ 1657244 w 7024341"/>
                <a:gd name="connsiteY49" fmla="*/ 1026358 h 2266661"/>
                <a:gd name="connsiteX50" fmla="*/ 1468199 w 7024341"/>
                <a:gd name="connsiteY50" fmla="*/ 968644 h 2266661"/>
                <a:gd name="connsiteX51" fmla="*/ 1316652 w 7024341"/>
                <a:gd name="connsiteY51" fmla="*/ 901193 h 2266661"/>
                <a:gd name="connsiteX52" fmla="*/ 1157626 w 7024341"/>
                <a:gd name="connsiteY52" fmla="*/ 845534 h 2266661"/>
                <a:gd name="connsiteX53" fmla="*/ 1042332 w 7024341"/>
                <a:gd name="connsiteY53" fmla="*/ 785899 h 2266661"/>
                <a:gd name="connsiteX54" fmla="*/ 946917 w 7024341"/>
                <a:gd name="connsiteY54" fmla="*/ 746142 h 2266661"/>
                <a:gd name="connsiteX55" fmla="*/ 752110 w 7024341"/>
                <a:gd name="connsiteY55" fmla="*/ 682532 h 2266661"/>
                <a:gd name="connsiteX56" fmla="*/ 597059 w 7024341"/>
                <a:gd name="connsiteY56" fmla="*/ 606995 h 2266661"/>
                <a:gd name="connsiteX57" fmla="*/ 481765 w 7024341"/>
                <a:gd name="connsiteY57" fmla="*/ 583141 h 2266661"/>
                <a:gd name="connsiteX58" fmla="*/ 362496 w 7024341"/>
                <a:gd name="connsiteY58" fmla="*/ 551335 h 2266661"/>
                <a:gd name="connsiteX59" fmla="*/ 279007 w 7024341"/>
                <a:gd name="connsiteY59" fmla="*/ 495676 h 2266661"/>
                <a:gd name="connsiteX60" fmla="*/ 135883 w 7024341"/>
                <a:gd name="connsiteY60" fmla="*/ 428090 h 2266661"/>
                <a:gd name="connsiteX61" fmla="*/ 1997 w 7024341"/>
                <a:gd name="connsiteY61" fmla="*/ 383642 h 2266661"/>
                <a:gd name="connsiteX62" fmla="*/ 2583 w 7024341"/>
                <a:gd name="connsiteY62" fmla="*/ 1308374 h 2266661"/>
                <a:gd name="connsiteX63" fmla="*/ 2549509 w 7024341"/>
                <a:gd name="connsiteY63" fmla="*/ 2266661 h 2266661"/>
                <a:gd name="connsiteX64" fmla="*/ 3370616 w 7024341"/>
                <a:gd name="connsiteY64" fmla="*/ 1956661 h 2266661"/>
                <a:gd name="connsiteX65" fmla="*/ 6594263 w 7024341"/>
                <a:gd name="connsiteY65" fmla="*/ 728420 h 2266661"/>
                <a:gd name="connsiteX66" fmla="*/ 6919727 w 7024341"/>
                <a:gd name="connsiteY66" fmla="*/ 596685 h 2266661"/>
                <a:gd name="connsiteX67" fmla="*/ 7024341 w 7024341"/>
                <a:gd name="connsiteY67" fmla="*/ 96864 h 2266661"/>
                <a:gd name="connsiteX68" fmla="*/ 6973972 w 7024341"/>
                <a:gd name="connsiteY68" fmla="*/ 96864 h 2266661"/>
                <a:gd name="connsiteX69" fmla="*/ 6834487 w 7024341"/>
                <a:gd name="connsiteY69" fmla="*/ 120112 h 2266661"/>
                <a:gd name="connsiteX70" fmla="*/ 6745372 w 7024341"/>
                <a:gd name="connsiteY70" fmla="*/ 154983 h 2266661"/>
                <a:gd name="connsiteX71" fmla="*/ 6605887 w 7024341"/>
                <a:gd name="connsiteY71" fmla="*/ 178231 h 2266661"/>
                <a:gd name="connsiteX72" fmla="*/ 6462527 w 7024341"/>
                <a:gd name="connsiteY72" fmla="*/ 182105 h 2266661"/>
                <a:gd name="connsiteX73" fmla="*/ 6485775 w 7024341"/>
                <a:gd name="connsiteY73" fmla="*/ 54244 h 2266661"/>
                <a:gd name="connsiteX74" fmla="*/ 6431531 w 7024341"/>
                <a:gd name="connsiteY74" fmla="*/ 54244 h 2266661"/>
                <a:gd name="connsiteX75" fmla="*/ 6230053 w 7024341"/>
                <a:gd name="connsiteY75" fmla="*/ 92990 h 2266661"/>
                <a:gd name="connsiteX76" fmla="*/ 6044073 w 7024341"/>
                <a:gd name="connsiteY76" fmla="*/ 154983 h 2266661"/>
                <a:gd name="connsiteX77" fmla="*/ 5985955 w 7024341"/>
                <a:gd name="connsiteY77" fmla="*/ 170481 h 2266661"/>
                <a:gd name="connsiteX78" fmla="*/ 5982080 w 7024341"/>
                <a:gd name="connsiteY78" fmla="*/ 3875 h 2266661"/>
                <a:gd name="connsiteX0" fmla="*/ 5982080 w 7024341"/>
                <a:gd name="connsiteY0" fmla="*/ 3875 h 2266661"/>
                <a:gd name="connsiteX1" fmla="*/ 5931711 w 7024341"/>
                <a:gd name="connsiteY1" fmla="*/ 0 h 2266661"/>
                <a:gd name="connsiteX2" fmla="*/ 5865944 w 7024341"/>
                <a:gd name="connsiteY2" fmla="*/ 35478 h 2266661"/>
                <a:gd name="connsiteX3" fmla="*/ 5823930 w 7024341"/>
                <a:gd name="connsiteY3" fmla="*/ 43125 h 2266661"/>
                <a:gd name="connsiteX4" fmla="*/ 5767125 w 7024341"/>
                <a:gd name="connsiteY4" fmla="*/ 74627 h 2266661"/>
                <a:gd name="connsiteX5" fmla="*/ 5688927 w 7024341"/>
                <a:gd name="connsiteY5" fmla="*/ 86656 h 2266661"/>
                <a:gd name="connsiteX6" fmla="*/ 5629898 w 7024341"/>
                <a:gd name="connsiteY6" fmla="*/ 90126 h 2266661"/>
                <a:gd name="connsiteX7" fmla="*/ 5568713 w 7024341"/>
                <a:gd name="connsiteY7" fmla="*/ 109195 h 2266661"/>
                <a:gd name="connsiteX8" fmla="*/ 5494287 w 7024341"/>
                <a:gd name="connsiteY8" fmla="*/ 141000 h 2266661"/>
                <a:gd name="connsiteX9" fmla="*/ 5451971 w 7024341"/>
                <a:gd name="connsiteY9" fmla="*/ 156701 h 2266661"/>
                <a:gd name="connsiteX10" fmla="*/ 5399011 w 7024341"/>
                <a:gd name="connsiteY10" fmla="*/ 166090 h 2266661"/>
                <a:gd name="connsiteX11" fmla="*/ 5342561 w 7024341"/>
                <a:gd name="connsiteY11" fmla="*/ 226819 h 2266661"/>
                <a:gd name="connsiteX12" fmla="*/ 5287092 w 7024341"/>
                <a:gd name="connsiteY12" fmla="*/ 249521 h 2266661"/>
                <a:gd name="connsiteX13" fmla="*/ 5220275 w 7024341"/>
                <a:gd name="connsiteY13" fmla="*/ 270895 h 2266661"/>
                <a:gd name="connsiteX14" fmla="*/ 5181125 w 7024341"/>
                <a:gd name="connsiteY14" fmla="*/ 269843 h 2266661"/>
                <a:gd name="connsiteX15" fmla="*/ 5116685 w 7024341"/>
                <a:gd name="connsiteY15" fmla="*/ 302237 h 2266661"/>
                <a:gd name="connsiteX16" fmla="*/ 5060730 w 7024341"/>
                <a:gd name="connsiteY16" fmla="*/ 311270 h 2266661"/>
                <a:gd name="connsiteX17" fmla="*/ 5013421 w 7024341"/>
                <a:gd name="connsiteY17" fmla="*/ 328015 h 2266661"/>
                <a:gd name="connsiteX18" fmla="*/ 4966891 w 7024341"/>
                <a:gd name="connsiteY18" fmla="*/ 351421 h 2266661"/>
                <a:gd name="connsiteX19" fmla="*/ 4914657 w 7024341"/>
                <a:gd name="connsiteY19" fmla="*/ 369306 h 2266661"/>
                <a:gd name="connsiteX20" fmla="*/ 4843302 w 7024341"/>
                <a:gd name="connsiteY20" fmla="*/ 411590 h 2266661"/>
                <a:gd name="connsiteX21" fmla="*/ 4779028 w 7024341"/>
                <a:gd name="connsiteY21" fmla="*/ 463323 h 2266661"/>
                <a:gd name="connsiteX22" fmla="*/ 4683022 w 7024341"/>
                <a:gd name="connsiteY22" fmla="*/ 521120 h 2266661"/>
                <a:gd name="connsiteX23" fmla="*/ 4624903 w 7024341"/>
                <a:gd name="connsiteY23" fmla="*/ 582419 h 2266661"/>
                <a:gd name="connsiteX24" fmla="*/ 4540020 w 7024341"/>
                <a:gd name="connsiteY24" fmla="*/ 628913 h 2266661"/>
                <a:gd name="connsiteX25" fmla="*/ 4333571 w 7024341"/>
                <a:gd name="connsiteY25" fmla="*/ 651803 h 2266661"/>
                <a:gd name="connsiteX26" fmla="*/ 4216965 w 7024341"/>
                <a:gd name="connsiteY26" fmla="*/ 739294 h 2266661"/>
                <a:gd name="connsiteX27" fmla="*/ 4181254 w 7024341"/>
                <a:gd name="connsiteY27" fmla="*/ 766113 h 2266661"/>
                <a:gd name="connsiteX28" fmla="*/ 4141656 w 7024341"/>
                <a:gd name="connsiteY28" fmla="*/ 790414 h 2266661"/>
                <a:gd name="connsiteX29" fmla="*/ 3978924 w 7024341"/>
                <a:gd name="connsiteY29" fmla="*/ 833034 h 2266661"/>
                <a:gd name="connsiteX30" fmla="*/ 3851063 w 7024341"/>
                <a:gd name="connsiteY30" fmla="*/ 867905 h 2266661"/>
                <a:gd name="connsiteX31" fmla="*/ 3699955 w 7024341"/>
                <a:gd name="connsiteY31" fmla="*/ 918275 h 2266661"/>
                <a:gd name="connsiteX32" fmla="*/ 3572094 w 7024341"/>
                <a:gd name="connsiteY32" fmla="*/ 976393 h 2266661"/>
                <a:gd name="connsiteX33" fmla="*/ 3498477 w 7024341"/>
                <a:gd name="connsiteY33" fmla="*/ 1011264 h 2266661"/>
                <a:gd name="connsiteX34" fmla="*/ 3432609 w 7024341"/>
                <a:gd name="connsiteY34" fmla="*/ 1081007 h 2266661"/>
                <a:gd name="connsiteX35" fmla="*/ 3413236 w 7024341"/>
                <a:gd name="connsiteY35" fmla="*/ 1108129 h 2266661"/>
                <a:gd name="connsiteX36" fmla="*/ 3378365 w 7024341"/>
                <a:gd name="connsiteY36" fmla="*/ 1135251 h 2266661"/>
                <a:gd name="connsiteX37" fmla="*/ 3316372 w 7024341"/>
                <a:gd name="connsiteY37" fmla="*/ 1162373 h 2266661"/>
                <a:gd name="connsiteX38" fmla="*/ 3238880 w 7024341"/>
                <a:gd name="connsiteY38" fmla="*/ 1181746 h 2266661"/>
                <a:gd name="connsiteX39" fmla="*/ 3169138 w 7024341"/>
                <a:gd name="connsiteY39" fmla="*/ 1181746 h 2266661"/>
                <a:gd name="connsiteX40" fmla="*/ 3091646 w 7024341"/>
                <a:gd name="connsiteY40" fmla="*/ 1185620 h 2266661"/>
                <a:gd name="connsiteX41" fmla="*/ 3029653 w 7024341"/>
                <a:gd name="connsiteY41" fmla="*/ 1197244 h 2266661"/>
                <a:gd name="connsiteX42" fmla="*/ 2839799 w 7024341"/>
                <a:gd name="connsiteY42" fmla="*/ 1270861 h 2266661"/>
                <a:gd name="connsiteX43" fmla="*/ 2549205 w 7024341"/>
                <a:gd name="connsiteY43" fmla="*/ 1375475 h 2266661"/>
                <a:gd name="connsiteX44" fmla="*/ 2343853 w 7024341"/>
                <a:gd name="connsiteY44" fmla="*/ 1305732 h 2266661"/>
                <a:gd name="connsiteX45" fmla="*/ 2258612 w 7024341"/>
                <a:gd name="connsiteY45" fmla="*/ 1274736 h 2266661"/>
                <a:gd name="connsiteX46" fmla="*/ 2130751 w 7024341"/>
                <a:gd name="connsiteY46" fmla="*/ 1220492 h 2266661"/>
                <a:gd name="connsiteX47" fmla="*/ 1991266 w 7024341"/>
                <a:gd name="connsiteY47" fmla="*/ 1166247 h 2266661"/>
                <a:gd name="connsiteX48" fmla="*/ 1836688 w 7024341"/>
                <a:gd name="connsiteY48" fmla="*/ 1104254 h 2266661"/>
                <a:gd name="connsiteX49" fmla="*/ 1657244 w 7024341"/>
                <a:gd name="connsiteY49" fmla="*/ 1026358 h 2266661"/>
                <a:gd name="connsiteX50" fmla="*/ 1468199 w 7024341"/>
                <a:gd name="connsiteY50" fmla="*/ 968644 h 2266661"/>
                <a:gd name="connsiteX51" fmla="*/ 1316652 w 7024341"/>
                <a:gd name="connsiteY51" fmla="*/ 901193 h 2266661"/>
                <a:gd name="connsiteX52" fmla="*/ 1157626 w 7024341"/>
                <a:gd name="connsiteY52" fmla="*/ 845534 h 2266661"/>
                <a:gd name="connsiteX53" fmla="*/ 1042332 w 7024341"/>
                <a:gd name="connsiteY53" fmla="*/ 785899 h 2266661"/>
                <a:gd name="connsiteX54" fmla="*/ 946917 w 7024341"/>
                <a:gd name="connsiteY54" fmla="*/ 746142 h 2266661"/>
                <a:gd name="connsiteX55" fmla="*/ 752110 w 7024341"/>
                <a:gd name="connsiteY55" fmla="*/ 682532 h 2266661"/>
                <a:gd name="connsiteX56" fmla="*/ 597059 w 7024341"/>
                <a:gd name="connsiteY56" fmla="*/ 606995 h 2266661"/>
                <a:gd name="connsiteX57" fmla="*/ 481765 w 7024341"/>
                <a:gd name="connsiteY57" fmla="*/ 583141 h 2266661"/>
                <a:gd name="connsiteX58" fmla="*/ 362496 w 7024341"/>
                <a:gd name="connsiteY58" fmla="*/ 551335 h 2266661"/>
                <a:gd name="connsiteX59" fmla="*/ 279007 w 7024341"/>
                <a:gd name="connsiteY59" fmla="*/ 495676 h 2266661"/>
                <a:gd name="connsiteX60" fmla="*/ 135883 w 7024341"/>
                <a:gd name="connsiteY60" fmla="*/ 428090 h 2266661"/>
                <a:gd name="connsiteX61" fmla="*/ 1997 w 7024341"/>
                <a:gd name="connsiteY61" fmla="*/ 383642 h 2266661"/>
                <a:gd name="connsiteX62" fmla="*/ 2583 w 7024341"/>
                <a:gd name="connsiteY62" fmla="*/ 1308374 h 2266661"/>
                <a:gd name="connsiteX63" fmla="*/ 2549509 w 7024341"/>
                <a:gd name="connsiteY63" fmla="*/ 2266661 h 2266661"/>
                <a:gd name="connsiteX64" fmla="*/ 3370616 w 7024341"/>
                <a:gd name="connsiteY64" fmla="*/ 1956661 h 2266661"/>
                <a:gd name="connsiteX65" fmla="*/ 6594263 w 7024341"/>
                <a:gd name="connsiteY65" fmla="*/ 728420 h 2266661"/>
                <a:gd name="connsiteX66" fmla="*/ 6919727 w 7024341"/>
                <a:gd name="connsiteY66" fmla="*/ 596685 h 2266661"/>
                <a:gd name="connsiteX67" fmla="*/ 7024341 w 7024341"/>
                <a:gd name="connsiteY67" fmla="*/ 96864 h 2266661"/>
                <a:gd name="connsiteX68" fmla="*/ 6973972 w 7024341"/>
                <a:gd name="connsiteY68" fmla="*/ 96864 h 2266661"/>
                <a:gd name="connsiteX69" fmla="*/ 6834487 w 7024341"/>
                <a:gd name="connsiteY69" fmla="*/ 120112 h 2266661"/>
                <a:gd name="connsiteX70" fmla="*/ 6745372 w 7024341"/>
                <a:gd name="connsiteY70" fmla="*/ 154983 h 2266661"/>
                <a:gd name="connsiteX71" fmla="*/ 6605887 w 7024341"/>
                <a:gd name="connsiteY71" fmla="*/ 178231 h 2266661"/>
                <a:gd name="connsiteX72" fmla="*/ 6462527 w 7024341"/>
                <a:gd name="connsiteY72" fmla="*/ 182105 h 2266661"/>
                <a:gd name="connsiteX73" fmla="*/ 6485775 w 7024341"/>
                <a:gd name="connsiteY73" fmla="*/ 54244 h 2266661"/>
                <a:gd name="connsiteX74" fmla="*/ 6431531 w 7024341"/>
                <a:gd name="connsiteY74" fmla="*/ 54244 h 2266661"/>
                <a:gd name="connsiteX75" fmla="*/ 6230053 w 7024341"/>
                <a:gd name="connsiteY75" fmla="*/ 92990 h 2266661"/>
                <a:gd name="connsiteX76" fmla="*/ 6044073 w 7024341"/>
                <a:gd name="connsiteY76" fmla="*/ 154983 h 2266661"/>
                <a:gd name="connsiteX77" fmla="*/ 5985955 w 7024341"/>
                <a:gd name="connsiteY77" fmla="*/ 170481 h 2266661"/>
                <a:gd name="connsiteX78" fmla="*/ 5982080 w 7024341"/>
                <a:gd name="connsiteY78" fmla="*/ 3875 h 2266661"/>
                <a:gd name="connsiteX0" fmla="*/ 5982080 w 7024341"/>
                <a:gd name="connsiteY0" fmla="*/ 3875 h 2266661"/>
                <a:gd name="connsiteX1" fmla="*/ 5931711 w 7024341"/>
                <a:gd name="connsiteY1" fmla="*/ 0 h 2266661"/>
                <a:gd name="connsiteX2" fmla="*/ 5865944 w 7024341"/>
                <a:gd name="connsiteY2" fmla="*/ 35478 h 2266661"/>
                <a:gd name="connsiteX3" fmla="*/ 5823930 w 7024341"/>
                <a:gd name="connsiteY3" fmla="*/ 43125 h 2266661"/>
                <a:gd name="connsiteX4" fmla="*/ 5767125 w 7024341"/>
                <a:gd name="connsiteY4" fmla="*/ 74627 h 2266661"/>
                <a:gd name="connsiteX5" fmla="*/ 5688927 w 7024341"/>
                <a:gd name="connsiteY5" fmla="*/ 86656 h 2266661"/>
                <a:gd name="connsiteX6" fmla="*/ 5629898 w 7024341"/>
                <a:gd name="connsiteY6" fmla="*/ 90126 h 2266661"/>
                <a:gd name="connsiteX7" fmla="*/ 5568713 w 7024341"/>
                <a:gd name="connsiteY7" fmla="*/ 109195 h 2266661"/>
                <a:gd name="connsiteX8" fmla="*/ 5494287 w 7024341"/>
                <a:gd name="connsiteY8" fmla="*/ 141000 h 2266661"/>
                <a:gd name="connsiteX9" fmla="*/ 5451971 w 7024341"/>
                <a:gd name="connsiteY9" fmla="*/ 156701 h 2266661"/>
                <a:gd name="connsiteX10" fmla="*/ 5399011 w 7024341"/>
                <a:gd name="connsiteY10" fmla="*/ 166090 h 2266661"/>
                <a:gd name="connsiteX11" fmla="*/ 5342561 w 7024341"/>
                <a:gd name="connsiteY11" fmla="*/ 226819 h 2266661"/>
                <a:gd name="connsiteX12" fmla="*/ 5287092 w 7024341"/>
                <a:gd name="connsiteY12" fmla="*/ 249521 h 2266661"/>
                <a:gd name="connsiteX13" fmla="*/ 5220275 w 7024341"/>
                <a:gd name="connsiteY13" fmla="*/ 270895 h 2266661"/>
                <a:gd name="connsiteX14" fmla="*/ 5181125 w 7024341"/>
                <a:gd name="connsiteY14" fmla="*/ 269843 h 2266661"/>
                <a:gd name="connsiteX15" fmla="*/ 5116685 w 7024341"/>
                <a:gd name="connsiteY15" fmla="*/ 302237 h 2266661"/>
                <a:gd name="connsiteX16" fmla="*/ 5060730 w 7024341"/>
                <a:gd name="connsiteY16" fmla="*/ 311270 h 2266661"/>
                <a:gd name="connsiteX17" fmla="*/ 5013421 w 7024341"/>
                <a:gd name="connsiteY17" fmla="*/ 328015 h 2266661"/>
                <a:gd name="connsiteX18" fmla="*/ 4966891 w 7024341"/>
                <a:gd name="connsiteY18" fmla="*/ 351421 h 2266661"/>
                <a:gd name="connsiteX19" fmla="*/ 4914657 w 7024341"/>
                <a:gd name="connsiteY19" fmla="*/ 369306 h 2266661"/>
                <a:gd name="connsiteX20" fmla="*/ 4843302 w 7024341"/>
                <a:gd name="connsiteY20" fmla="*/ 411590 h 2266661"/>
                <a:gd name="connsiteX21" fmla="*/ 4779028 w 7024341"/>
                <a:gd name="connsiteY21" fmla="*/ 463323 h 2266661"/>
                <a:gd name="connsiteX22" fmla="*/ 4683022 w 7024341"/>
                <a:gd name="connsiteY22" fmla="*/ 521120 h 2266661"/>
                <a:gd name="connsiteX23" fmla="*/ 4624903 w 7024341"/>
                <a:gd name="connsiteY23" fmla="*/ 582419 h 2266661"/>
                <a:gd name="connsiteX24" fmla="*/ 4434309 w 7024341"/>
                <a:gd name="connsiteY24" fmla="*/ 589271 h 2266661"/>
                <a:gd name="connsiteX25" fmla="*/ 4333571 w 7024341"/>
                <a:gd name="connsiteY25" fmla="*/ 651803 h 2266661"/>
                <a:gd name="connsiteX26" fmla="*/ 4216965 w 7024341"/>
                <a:gd name="connsiteY26" fmla="*/ 739294 h 2266661"/>
                <a:gd name="connsiteX27" fmla="*/ 4181254 w 7024341"/>
                <a:gd name="connsiteY27" fmla="*/ 766113 h 2266661"/>
                <a:gd name="connsiteX28" fmla="*/ 4141656 w 7024341"/>
                <a:gd name="connsiteY28" fmla="*/ 790414 h 2266661"/>
                <a:gd name="connsiteX29" fmla="*/ 3978924 w 7024341"/>
                <a:gd name="connsiteY29" fmla="*/ 833034 h 2266661"/>
                <a:gd name="connsiteX30" fmla="*/ 3851063 w 7024341"/>
                <a:gd name="connsiteY30" fmla="*/ 867905 h 2266661"/>
                <a:gd name="connsiteX31" fmla="*/ 3699955 w 7024341"/>
                <a:gd name="connsiteY31" fmla="*/ 918275 h 2266661"/>
                <a:gd name="connsiteX32" fmla="*/ 3572094 w 7024341"/>
                <a:gd name="connsiteY32" fmla="*/ 976393 h 2266661"/>
                <a:gd name="connsiteX33" fmla="*/ 3498477 w 7024341"/>
                <a:gd name="connsiteY33" fmla="*/ 1011264 h 2266661"/>
                <a:gd name="connsiteX34" fmla="*/ 3432609 w 7024341"/>
                <a:gd name="connsiteY34" fmla="*/ 1081007 h 2266661"/>
                <a:gd name="connsiteX35" fmla="*/ 3413236 w 7024341"/>
                <a:gd name="connsiteY35" fmla="*/ 1108129 h 2266661"/>
                <a:gd name="connsiteX36" fmla="*/ 3378365 w 7024341"/>
                <a:gd name="connsiteY36" fmla="*/ 1135251 h 2266661"/>
                <a:gd name="connsiteX37" fmla="*/ 3316372 w 7024341"/>
                <a:gd name="connsiteY37" fmla="*/ 1162373 h 2266661"/>
                <a:gd name="connsiteX38" fmla="*/ 3238880 w 7024341"/>
                <a:gd name="connsiteY38" fmla="*/ 1181746 h 2266661"/>
                <a:gd name="connsiteX39" fmla="*/ 3169138 w 7024341"/>
                <a:gd name="connsiteY39" fmla="*/ 1181746 h 2266661"/>
                <a:gd name="connsiteX40" fmla="*/ 3091646 w 7024341"/>
                <a:gd name="connsiteY40" fmla="*/ 1185620 h 2266661"/>
                <a:gd name="connsiteX41" fmla="*/ 3029653 w 7024341"/>
                <a:gd name="connsiteY41" fmla="*/ 1197244 h 2266661"/>
                <a:gd name="connsiteX42" fmla="*/ 2839799 w 7024341"/>
                <a:gd name="connsiteY42" fmla="*/ 1270861 h 2266661"/>
                <a:gd name="connsiteX43" fmla="*/ 2549205 w 7024341"/>
                <a:gd name="connsiteY43" fmla="*/ 1375475 h 2266661"/>
                <a:gd name="connsiteX44" fmla="*/ 2343853 w 7024341"/>
                <a:gd name="connsiteY44" fmla="*/ 1305732 h 2266661"/>
                <a:gd name="connsiteX45" fmla="*/ 2258612 w 7024341"/>
                <a:gd name="connsiteY45" fmla="*/ 1274736 h 2266661"/>
                <a:gd name="connsiteX46" fmla="*/ 2130751 w 7024341"/>
                <a:gd name="connsiteY46" fmla="*/ 1220492 h 2266661"/>
                <a:gd name="connsiteX47" fmla="*/ 1991266 w 7024341"/>
                <a:gd name="connsiteY47" fmla="*/ 1166247 h 2266661"/>
                <a:gd name="connsiteX48" fmla="*/ 1836688 w 7024341"/>
                <a:gd name="connsiteY48" fmla="*/ 1104254 h 2266661"/>
                <a:gd name="connsiteX49" fmla="*/ 1657244 w 7024341"/>
                <a:gd name="connsiteY49" fmla="*/ 1026358 h 2266661"/>
                <a:gd name="connsiteX50" fmla="*/ 1468199 w 7024341"/>
                <a:gd name="connsiteY50" fmla="*/ 968644 h 2266661"/>
                <a:gd name="connsiteX51" fmla="*/ 1316652 w 7024341"/>
                <a:gd name="connsiteY51" fmla="*/ 901193 h 2266661"/>
                <a:gd name="connsiteX52" fmla="*/ 1157626 w 7024341"/>
                <a:gd name="connsiteY52" fmla="*/ 845534 h 2266661"/>
                <a:gd name="connsiteX53" fmla="*/ 1042332 w 7024341"/>
                <a:gd name="connsiteY53" fmla="*/ 785899 h 2266661"/>
                <a:gd name="connsiteX54" fmla="*/ 946917 w 7024341"/>
                <a:gd name="connsiteY54" fmla="*/ 746142 h 2266661"/>
                <a:gd name="connsiteX55" fmla="*/ 752110 w 7024341"/>
                <a:gd name="connsiteY55" fmla="*/ 682532 h 2266661"/>
                <a:gd name="connsiteX56" fmla="*/ 597059 w 7024341"/>
                <a:gd name="connsiteY56" fmla="*/ 606995 h 2266661"/>
                <a:gd name="connsiteX57" fmla="*/ 481765 w 7024341"/>
                <a:gd name="connsiteY57" fmla="*/ 583141 h 2266661"/>
                <a:gd name="connsiteX58" fmla="*/ 362496 w 7024341"/>
                <a:gd name="connsiteY58" fmla="*/ 551335 h 2266661"/>
                <a:gd name="connsiteX59" fmla="*/ 279007 w 7024341"/>
                <a:gd name="connsiteY59" fmla="*/ 495676 h 2266661"/>
                <a:gd name="connsiteX60" fmla="*/ 135883 w 7024341"/>
                <a:gd name="connsiteY60" fmla="*/ 428090 h 2266661"/>
                <a:gd name="connsiteX61" fmla="*/ 1997 w 7024341"/>
                <a:gd name="connsiteY61" fmla="*/ 383642 h 2266661"/>
                <a:gd name="connsiteX62" fmla="*/ 2583 w 7024341"/>
                <a:gd name="connsiteY62" fmla="*/ 1308374 h 2266661"/>
                <a:gd name="connsiteX63" fmla="*/ 2549509 w 7024341"/>
                <a:gd name="connsiteY63" fmla="*/ 2266661 h 2266661"/>
                <a:gd name="connsiteX64" fmla="*/ 3370616 w 7024341"/>
                <a:gd name="connsiteY64" fmla="*/ 1956661 h 2266661"/>
                <a:gd name="connsiteX65" fmla="*/ 6594263 w 7024341"/>
                <a:gd name="connsiteY65" fmla="*/ 728420 h 2266661"/>
                <a:gd name="connsiteX66" fmla="*/ 6919727 w 7024341"/>
                <a:gd name="connsiteY66" fmla="*/ 596685 h 2266661"/>
                <a:gd name="connsiteX67" fmla="*/ 7024341 w 7024341"/>
                <a:gd name="connsiteY67" fmla="*/ 96864 h 2266661"/>
                <a:gd name="connsiteX68" fmla="*/ 6973972 w 7024341"/>
                <a:gd name="connsiteY68" fmla="*/ 96864 h 2266661"/>
                <a:gd name="connsiteX69" fmla="*/ 6834487 w 7024341"/>
                <a:gd name="connsiteY69" fmla="*/ 120112 h 2266661"/>
                <a:gd name="connsiteX70" fmla="*/ 6745372 w 7024341"/>
                <a:gd name="connsiteY70" fmla="*/ 154983 h 2266661"/>
                <a:gd name="connsiteX71" fmla="*/ 6605887 w 7024341"/>
                <a:gd name="connsiteY71" fmla="*/ 178231 h 2266661"/>
                <a:gd name="connsiteX72" fmla="*/ 6462527 w 7024341"/>
                <a:gd name="connsiteY72" fmla="*/ 182105 h 2266661"/>
                <a:gd name="connsiteX73" fmla="*/ 6485775 w 7024341"/>
                <a:gd name="connsiteY73" fmla="*/ 54244 h 2266661"/>
                <a:gd name="connsiteX74" fmla="*/ 6431531 w 7024341"/>
                <a:gd name="connsiteY74" fmla="*/ 54244 h 2266661"/>
                <a:gd name="connsiteX75" fmla="*/ 6230053 w 7024341"/>
                <a:gd name="connsiteY75" fmla="*/ 92990 h 2266661"/>
                <a:gd name="connsiteX76" fmla="*/ 6044073 w 7024341"/>
                <a:gd name="connsiteY76" fmla="*/ 154983 h 2266661"/>
                <a:gd name="connsiteX77" fmla="*/ 5985955 w 7024341"/>
                <a:gd name="connsiteY77" fmla="*/ 170481 h 2266661"/>
                <a:gd name="connsiteX78" fmla="*/ 5982080 w 7024341"/>
                <a:gd name="connsiteY78" fmla="*/ 3875 h 2266661"/>
                <a:gd name="connsiteX0" fmla="*/ 5982080 w 7024341"/>
                <a:gd name="connsiteY0" fmla="*/ 3875 h 2266661"/>
                <a:gd name="connsiteX1" fmla="*/ 5931711 w 7024341"/>
                <a:gd name="connsiteY1" fmla="*/ 0 h 2266661"/>
                <a:gd name="connsiteX2" fmla="*/ 5865944 w 7024341"/>
                <a:gd name="connsiteY2" fmla="*/ 35478 h 2266661"/>
                <a:gd name="connsiteX3" fmla="*/ 5823930 w 7024341"/>
                <a:gd name="connsiteY3" fmla="*/ 43125 h 2266661"/>
                <a:gd name="connsiteX4" fmla="*/ 5767125 w 7024341"/>
                <a:gd name="connsiteY4" fmla="*/ 74627 h 2266661"/>
                <a:gd name="connsiteX5" fmla="*/ 5688927 w 7024341"/>
                <a:gd name="connsiteY5" fmla="*/ 86656 h 2266661"/>
                <a:gd name="connsiteX6" fmla="*/ 5629898 w 7024341"/>
                <a:gd name="connsiteY6" fmla="*/ 90126 h 2266661"/>
                <a:gd name="connsiteX7" fmla="*/ 5568713 w 7024341"/>
                <a:gd name="connsiteY7" fmla="*/ 109195 h 2266661"/>
                <a:gd name="connsiteX8" fmla="*/ 5494287 w 7024341"/>
                <a:gd name="connsiteY8" fmla="*/ 141000 h 2266661"/>
                <a:gd name="connsiteX9" fmla="*/ 5451971 w 7024341"/>
                <a:gd name="connsiteY9" fmla="*/ 156701 h 2266661"/>
                <a:gd name="connsiteX10" fmla="*/ 5399011 w 7024341"/>
                <a:gd name="connsiteY10" fmla="*/ 166090 h 2266661"/>
                <a:gd name="connsiteX11" fmla="*/ 5342561 w 7024341"/>
                <a:gd name="connsiteY11" fmla="*/ 226819 h 2266661"/>
                <a:gd name="connsiteX12" fmla="*/ 5287092 w 7024341"/>
                <a:gd name="connsiteY12" fmla="*/ 249521 h 2266661"/>
                <a:gd name="connsiteX13" fmla="*/ 5220275 w 7024341"/>
                <a:gd name="connsiteY13" fmla="*/ 270895 h 2266661"/>
                <a:gd name="connsiteX14" fmla="*/ 5181125 w 7024341"/>
                <a:gd name="connsiteY14" fmla="*/ 269843 h 2266661"/>
                <a:gd name="connsiteX15" fmla="*/ 5116685 w 7024341"/>
                <a:gd name="connsiteY15" fmla="*/ 302237 h 2266661"/>
                <a:gd name="connsiteX16" fmla="*/ 5060730 w 7024341"/>
                <a:gd name="connsiteY16" fmla="*/ 311270 h 2266661"/>
                <a:gd name="connsiteX17" fmla="*/ 5013421 w 7024341"/>
                <a:gd name="connsiteY17" fmla="*/ 328015 h 2266661"/>
                <a:gd name="connsiteX18" fmla="*/ 4966891 w 7024341"/>
                <a:gd name="connsiteY18" fmla="*/ 351421 h 2266661"/>
                <a:gd name="connsiteX19" fmla="*/ 4914657 w 7024341"/>
                <a:gd name="connsiteY19" fmla="*/ 369306 h 2266661"/>
                <a:gd name="connsiteX20" fmla="*/ 4843302 w 7024341"/>
                <a:gd name="connsiteY20" fmla="*/ 411590 h 2266661"/>
                <a:gd name="connsiteX21" fmla="*/ 4779028 w 7024341"/>
                <a:gd name="connsiteY21" fmla="*/ 463323 h 2266661"/>
                <a:gd name="connsiteX22" fmla="*/ 4683022 w 7024341"/>
                <a:gd name="connsiteY22" fmla="*/ 521120 h 2266661"/>
                <a:gd name="connsiteX23" fmla="*/ 4463694 w 7024341"/>
                <a:gd name="connsiteY23" fmla="*/ 558634 h 2266661"/>
                <a:gd name="connsiteX24" fmla="*/ 4434309 w 7024341"/>
                <a:gd name="connsiteY24" fmla="*/ 589271 h 2266661"/>
                <a:gd name="connsiteX25" fmla="*/ 4333571 w 7024341"/>
                <a:gd name="connsiteY25" fmla="*/ 651803 h 2266661"/>
                <a:gd name="connsiteX26" fmla="*/ 4216965 w 7024341"/>
                <a:gd name="connsiteY26" fmla="*/ 739294 h 2266661"/>
                <a:gd name="connsiteX27" fmla="*/ 4181254 w 7024341"/>
                <a:gd name="connsiteY27" fmla="*/ 766113 h 2266661"/>
                <a:gd name="connsiteX28" fmla="*/ 4141656 w 7024341"/>
                <a:gd name="connsiteY28" fmla="*/ 790414 h 2266661"/>
                <a:gd name="connsiteX29" fmla="*/ 3978924 w 7024341"/>
                <a:gd name="connsiteY29" fmla="*/ 833034 h 2266661"/>
                <a:gd name="connsiteX30" fmla="*/ 3851063 w 7024341"/>
                <a:gd name="connsiteY30" fmla="*/ 867905 h 2266661"/>
                <a:gd name="connsiteX31" fmla="*/ 3699955 w 7024341"/>
                <a:gd name="connsiteY31" fmla="*/ 918275 h 2266661"/>
                <a:gd name="connsiteX32" fmla="*/ 3572094 w 7024341"/>
                <a:gd name="connsiteY32" fmla="*/ 976393 h 2266661"/>
                <a:gd name="connsiteX33" fmla="*/ 3498477 w 7024341"/>
                <a:gd name="connsiteY33" fmla="*/ 1011264 h 2266661"/>
                <a:gd name="connsiteX34" fmla="*/ 3432609 w 7024341"/>
                <a:gd name="connsiteY34" fmla="*/ 1081007 h 2266661"/>
                <a:gd name="connsiteX35" fmla="*/ 3413236 w 7024341"/>
                <a:gd name="connsiteY35" fmla="*/ 1108129 h 2266661"/>
                <a:gd name="connsiteX36" fmla="*/ 3378365 w 7024341"/>
                <a:gd name="connsiteY36" fmla="*/ 1135251 h 2266661"/>
                <a:gd name="connsiteX37" fmla="*/ 3316372 w 7024341"/>
                <a:gd name="connsiteY37" fmla="*/ 1162373 h 2266661"/>
                <a:gd name="connsiteX38" fmla="*/ 3238880 w 7024341"/>
                <a:gd name="connsiteY38" fmla="*/ 1181746 h 2266661"/>
                <a:gd name="connsiteX39" fmla="*/ 3169138 w 7024341"/>
                <a:gd name="connsiteY39" fmla="*/ 1181746 h 2266661"/>
                <a:gd name="connsiteX40" fmla="*/ 3091646 w 7024341"/>
                <a:gd name="connsiteY40" fmla="*/ 1185620 h 2266661"/>
                <a:gd name="connsiteX41" fmla="*/ 3029653 w 7024341"/>
                <a:gd name="connsiteY41" fmla="*/ 1197244 h 2266661"/>
                <a:gd name="connsiteX42" fmla="*/ 2839799 w 7024341"/>
                <a:gd name="connsiteY42" fmla="*/ 1270861 h 2266661"/>
                <a:gd name="connsiteX43" fmla="*/ 2549205 w 7024341"/>
                <a:gd name="connsiteY43" fmla="*/ 1375475 h 2266661"/>
                <a:gd name="connsiteX44" fmla="*/ 2343853 w 7024341"/>
                <a:gd name="connsiteY44" fmla="*/ 1305732 h 2266661"/>
                <a:gd name="connsiteX45" fmla="*/ 2258612 w 7024341"/>
                <a:gd name="connsiteY45" fmla="*/ 1274736 h 2266661"/>
                <a:gd name="connsiteX46" fmla="*/ 2130751 w 7024341"/>
                <a:gd name="connsiteY46" fmla="*/ 1220492 h 2266661"/>
                <a:gd name="connsiteX47" fmla="*/ 1991266 w 7024341"/>
                <a:gd name="connsiteY47" fmla="*/ 1166247 h 2266661"/>
                <a:gd name="connsiteX48" fmla="*/ 1836688 w 7024341"/>
                <a:gd name="connsiteY48" fmla="*/ 1104254 h 2266661"/>
                <a:gd name="connsiteX49" fmla="*/ 1657244 w 7024341"/>
                <a:gd name="connsiteY49" fmla="*/ 1026358 h 2266661"/>
                <a:gd name="connsiteX50" fmla="*/ 1468199 w 7024341"/>
                <a:gd name="connsiteY50" fmla="*/ 968644 h 2266661"/>
                <a:gd name="connsiteX51" fmla="*/ 1316652 w 7024341"/>
                <a:gd name="connsiteY51" fmla="*/ 901193 h 2266661"/>
                <a:gd name="connsiteX52" fmla="*/ 1157626 w 7024341"/>
                <a:gd name="connsiteY52" fmla="*/ 845534 h 2266661"/>
                <a:gd name="connsiteX53" fmla="*/ 1042332 w 7024341"/>
                <a:gd name="connsiteY53" fmla="*/ 785899 h 2266661"/>
                <a:gd name="connsiteX54" fmla="*/ 946917 w 7024341"/>
                <a:gd name="connsiteY54" fmla="*/ 746142 h 2266661"/>
                <a:gd name="connsiteX55" fmla="*/ 752110 w 7024341"/>
                <a:gd name="connsiteY55" fmla="*/ 682532 h 2266661"/>
                <a:gd name="connsiteX56" fmla="*/ 597059 w 7024341"/>
                <a:gd name="connsiteY56" fmla="*/ 606995 h 2266661"/>
                <a:gd name="connsiteX57" fmla="*/ 481765 w 7024341"/>
                <a:gd name="connsiteY57" fmla="*/ 583141 h 2266661"/>
                <a:gd name="connsiteX58" fmla="*/ 362496 w 7024341"/>
                <a:gd name="connsiteY58" fmla="*/ 551335 h 2266661"/>
                <a:gd name="connsiteX59" fmla="*/ 279007 w 7024341"/>
                <a:gd name="connsiteY59" fmla="*/ 495676 h 2266661"/>
                <a:gd name="connsiteX60" fmla="*/ 135883 w 7024341"/>
                <a:gd name="connsiteY60" fmla="*/ 428090 h 2266661"/>
                <a:gd name="connsiteX61" fmla="*/ 1997 w 7024341"/>
                <a:gd name="connsiteY61" fmla="*/ 383642 h 2266661"/>
                <a:gd name="connsiteX62" fmla="*/ 2583 w 7024341"/>
                <a:gd name="connsiteY62" fmla="*/ 1308374 h 2266661"/>
                <a:gd name="connsiteX63" fmla="*/ 2549509 w 7024341"/>
                <a:gd name="connsiteY63" fmla="*/ 2266661 h 2266661"/>
                <a:gd name="connsiteX64" fmla="*/ 3370616 w 7024341"/>
                <a:gd name="connsiteY64" fmla="*/ 1956661 h 2266661"/>
                <a:gd name="connsiteX65" fmla="*/ 6594263 w 7024341"/>
                <a:gd name="connsiteY65" fmla="*/ 728420 h 2266661"/>
                <a:gd name="connsiteX66" fmla="*/ 6919727 w 7024341"/>
                <a:gd name="connsiteY66" fmla="*/ 596685 h 2266661"/>
                <a:gd name="connsiteX67" fmla="*/ 7024341 w 7024341"/>
                <a:gd name="connsiteY67" fmla="*/ 96864 h 2266661"/>
                <a:gd name="connsiteX68" fmla="*/ 6973972 w 7024341"/>
                <a:gd name="connsiteY68" fmla="*/ 96864 h 2266661"/>
                <a:gd name="connsiteX69" fmla="*/ 6834487 w 7024341"/>
                <a:gd name="connsiteY69" fmla="*/ 120112 h 2266661"/>
                <a:gd name="connsiteX70" fmla="*/ 6745372 w 7024341"/>
                <a:gd name="connsiteY70" fmla="*/ 154983 h 2266661"/>
                <a:gd name="connsiteX71" fmla="*/ 6605887 w 7024341"/>
                <a:gd name="connsiteY71" fmla="*/ 178231 h 2266661"/>
                <a:gd name="connsiteX72" fmla="*/ 6462527 w 7024341"/>
                <a:gd name="connsiteY72" fmla="*/ 182105 h 2266661"/>
                <a:gd name="connsiteX73" fmla="*/ 6485775 w 7024341"/>
                <a:gd name="connsiteY73" fmla="*/ 54244 h 2266661"/>
                <a:gd name="connsiteX74" fmla="*/ 6431531 w 7024341"/>
                <a:gd name="connsiteY74" fmla="*/ 54244 h 2266661"/>
                <a:gd name="connsiteX75" fmla="*/ 6230053 w 7024341"/>
                <a:gd name="connsiteY75" fmla="*/ 92990 h 2266661"/>
                <a:gd name="connsiteX76" fmla="*/ 6044073 w 7024341"/>
                <a:gd name="connsiteY76" fmla="*/ 154983 h 2266661"/>
                <a:gd name="connsiteX77" fmla="*/ 5985955 w 7024341"/>
                <a:gd name="connsiteY77" fmla="*/ 170481 h 2266661"/>
                <a:gd name="connsiteX78" fmla="*/ 5982080 w 7024341"/>
                <a:gd name="connsiteY78" fmla="*/ 3875 h 2266661"/>
                <a:gd name="connsiteX0" fmla="*/ 5982080 w 7024341"/>
                <a:gd name="connsiteY0" fmla="*/ 3875 h 2266661"/>
                <a:gd name="connsiteX1" fmla="*/ 5931711 w 7024341"/>
                <a:gd name="connsiteY1" fmla="*/ 0 h 2266661"/>
                <a:gd name="connsiteX2" fmla="*/ 5865944 w 7024341"/>
                <a:gd name="connsiteY2" fmla="*/ 35478 h 2266661"/>
                <a:gd name="connsiteX3" fmla="*/ 5823930 w 7024341"/>
                <a:gd name="connsiteY3" fmla="*/ 43125 h 2266661"/>
                <a:gd name="connsiteX4" fmla="*/ 5767125 w 7024341"/>
                <a:gd name="connsiteY4" fmla="*/ 74627 h 2266661"/>
                <a:gd name="connsiteX5" fmla="*/ 5688927 w 7024341"/>
                <a:gd name="connsiteY5" fmla="*/ 86656 h 2266661"/>
                <a:gd name="connsiteX6" fmla="*/ 5629898 w 7024341"/>
                <a:gd name="connsiteY6" fmla="*/ 90126 h 2266661"/>
                <a:gd name="connsiteX7" fmla="*/ 5568713 w 7024341"/>
                <a:gd name="connsiteY7" fmla="*/ 109195 h 2266661"/>
                <a:gd name="connsiteX8" fmla="*/ 5494287 w 7024341"/>
                <a:gd name="connsiteY8" fmla="*/ 141000 h 2266661"/>
                <a:gd name="connsiteX9" fmla="*/ 5451971 w 7024341"/>
                <a:gd name="connsiteY9" fmla="*/ 156701 h 2266661"/>
                <a:gd name="connsiteX10" fmla="*/ 5399011 w 7024341"/>
                <a:gd name="connsiteY10" fmla="*/ 166090 h 2266661"/>
                <a:gd name="connsiteX11" fmla="*/ 5342561 w 7024341"/>
                <a:gd name="connsiteY11" fmla="*/ 226819 h 2266661"/>
                <a:gd name="connsiteX12" fmla="*/ 5287092 w 7024341"/>
                <a:gd name="connsiteY12" fmla="*/ 249521 h 2266661"/>
                <a:gd name="connsiteX13" fmla="*/ 5220275 w 7024341"/>
                <a:gd name="connsiteY13" fmla="*/ 270895 h 2266661"/>
                <a:gd name="connsiteX14" fmla="*/ 5181125 w 7024341"/>
                <a:gd name="connsiteY14" fmla="*/ 269843 h 2266661"/>
                <a:gd name="connsiteX15" fmla="*/ 5116685 w 7024341"/>
                <a:gd name="connsiteY15" fmla="*/ 302237 h 2266661"/>
                <a:gd name="connsiteX16" fmla="*/ 5060730 w 7024341"/>
                <a:gd name="connsiteY16" fmla="*/ 311270 h 2266661"/>
                <a:gd name="connsiteX17" fmla="*/ 5013421 w 7024341"/>
                <a:gd name="connsiteY17" fmla="*/ 328015 h 2266661"/>
                <a:gd name="connsiteX18" fmla="*/ 4966891 w 7024341"/>
                <a:gd name="connsiteY18" fmla="*/ 351421 h 2266661"/>
                <a:gd name="connsiteX19" fmla="*/ 4914657 w 7024341"/>
                <a:gd name="connsiteY19" fmla="*/ 369306 h 2266661"/>
                <a:gd name="connsiteX20" fmla="*/ 4843302 w 7024341"/>
                <a:gd name="connsiteY20" fmla="*/ 411590 h 2266661"/>
                <a:gd name="connsiteX21" fmla="*/ 4779028 w 7024341"/>
                <a:gd name="connsiteY21" fmla="*/ 463323 h 2266661"/>
                <a:gd name="connsiteX22" fmla="*/ 4616952 w 7024341"/>
                <a:gd name="connsiteY22" fmla="*/ 507906 h 2266661"/>
                <a:gd name="connsiteX23" fmla="*/ 4463694 w 7024341"/>
                <a:gd name="connsiteY23" fmla="*/ 558634 h 2266661"/>
                <a:gd name="connsiteX24" fmla="*/ 4434309 w 7024341"/>
                <a:gd name="connsiteY24" fmla="*/ 589271 h 2266661"/>
                <a:gd name="connsiteX25" fmla="*/ 4333571 w 7024341"/>
                <a:gd name="connsiteY25" fmla="*/ 651803 h 2266661"/>
                <a:gd name="connsiteX26" fmla="*/ 4216965 w 7024341"/>
                <a:gd name="connsiteY26" fmla="*/ 739294 h 2266661"/>
                <a:gd name="connsiteX27" fmla="*/ 4181254 w 7024341"/>
                <a:gd name="connsiteY27" fmla="*/ 766113 h 2266661"/>
                <a:gd name="connsiteX28" fmla="*/ 4141656 w 7024341"/>
                <a:gd name="connsiteY28" fmla="*/ 790414 h 2266661"/>
                <a:gd name="connsiteX29" fmla="*/ 3978924 w 7024341"/>
                <a:gd name="connsiteY29" fmla="*/ 833034 h 2266661"/>
                <a:gd name="connsiteX30" fmla="*/ 3851063 w 7024341"/>
                <a:gd name="connsiteY30" fmla="*/ 867905 h 2266661"/>
                <a:gd name="connsiteX31" fmla="*/ 3699955 w 7024341"/>
                <a:gd name="connsiteY31" fmla="*/ 918275 h 2266661"/>
                <a:gd name="connsiteX32" fmla="*/ 3572094 w 7024341"/>
                <a:gd name="connsiteY32" fmla="*/ 976393 h 2266661"/>
                <a:gd name="connsiteX33" fmla="*/ 3498477 w 7024341"/>
                <a:gd name="connsiteY33" fmla="*/ 1011264 h 2266661"/>
                <a:gd name="connsiteX34" fmla="*/ 3432609 w 7024341"/>
                <a:gd name="connsiteY34" fmla="*/ 1081007 h 2266661"/>
                <a:gd name="connsiteX35" fmla="*/ 3413236 w 7024341"/>
                <a:gd name="connsiteY35" fmla="*/ 1108129 h 2266661"/>
                <a:gd name="connsiteX36" fmla="*/ 3378365 w 7024341"/>
                <a:gd name="connsiteY36" fmla="*/ 1135251 h 2266661"/>
                <a:gd name="connsiteX37" fmla="*/ 3316372 w 7024341"/>
                <a:gd name="connsiteY37" fmla="*/ 1162373 h 2266661"/>
                <a:gd name="connsiteX38" fmla="*/ 3238880 w 7024341"/>
                <a:gd name="connsiteY38" fmla="*/ 1181746 h 2266661"/>
                <a:gd name="connsiteX39" fmla="*/ 3169138 w 7024341"/>
                <a:gd name="connsiteY39" fmla="*/ 1181746 h 2266661"/>
                <a:gd name="connsiteX40" fmla="*/ 3091646 w 7024341"/>
                <a:gd name="connsiteY40" fmla="*/ 1185620 h 2266661"/>
                <a:gd name="connsiteX41" fmla="*/ 3029653 w 7024341"/>
                <a:gd name="connsiteY41" fmla="*/ 1197244 h 2266661"/>
                <a:gd name="connsiteX42" fmla="*/ 2839799 w 7024341"/>
                <a:gd name="connsiteY42" fmla="*/ 1270861 h 2266661"/>
                <a:gd name="connsiteX43" fmla="*/ 2549205 w 7024341"/>
                <a:gd name="connsiteY43" fmla="*/ 1375475 h 2266661"/>
                <a:gd name="connsiteX44" fmla="*/ 2343853 w 7024341"/>
                <a:gd name="connsiteY44" fmla="*/ 1305732 h 2266661"/>
                <a:gd name="connsiteX45" fmla="*/ 2258612 w 7024341"/>
                <a:gd name="connsiteY45" fmla="*/ 1274736 h 2266661"/>
                <a:gd name="connsiteX46" fmla="*/ 2130751 w 7024341"/>
                <a:gd name="connsiteY46" fmla="*/ 1220492 h 2266661"/>
                <a:gd name="connsiteX47" fmla="*/ 1991266 w 7024341"/>
                <a:gd name="connsiteY47" fmla="*/ 1166247 h 2266661"/>
                <a:gd name="connsiteX48" fmla="*/ 1836688 w 7024341"/>
                <a:gd name="connsiteY48" fmla="*/ 1104254 h 2266661"/>
                <a:gd name="connsiteX49" fmla="*/ 1657244 w 7024341"/>
                <a:gd name="connsiteY49" fmla="*/ 1026358 h 2266661"/>
                <a:gd name="connsiteX50" fmla="*/ 1468199 w 7024341"/>
                <a:gd name="connsiteY50" fmla="*/ 968644 h 2266661"/>
                <a:gd name="connsiteX51" fmla="*/ 1316652 w 7024341"/>
                <a:gd name="connsiteY51" fmla="*/ 901193 h 2266661"/>
                <a:gd name="connsiteX52" fmla="*/ 1157626 w 7024341"/>
                <a:gd name="connsiteY52" fmla="*/ 845534 h 2266661"/>
                <a:gd name="connsiteX53" fmla="*/ 1042332 w 7024341"/>
                <a:gd name="connsiteY53" fmla="*/ 785899 h 2266661"/>
                <a:gd name="connsiteX54" fmla="*/ 946917 w 7024341"/>
                <a:gd name="connsiteY54" fmla="*/ 746142 h 2266661"/>
                <a:gd name="connsiteX55" fmla="*/ 752110 w 7024341"/>
                <a:gd name="connsiteY55" fmla="*/ 682532 h 2266661"/>
                <a:gd name="connsiteX56" fmla="*/ 597059 w 7024341"/>
                <a:gd name="connsiteY56" fmla="*/ 606995 h 2266661"/>
                <a:gd name="connsiteX57" fmla="*/ 481765 w 7024341"/>
                <a:gd name="connsiteY57" fmla="*/ 583141 h 2266661"/>
                <a:gd name="connsiteX58" fmla="*/ 362496 w 7024341"/>
                <a:gd name="connsiteY58" fmla="*/ 551335 h 2266661"/>
                <a:gd name="connsiteX59" fmla="*/ 279007 w 7024341"/>
                <a:gd name="connsiteY59" fmla="*/ 495676 h 2266661"/>
                <a:gd name="connsiteX60" fmla="*/ 135883 w 7024341"/>
                <a:gd name="connsiteY60" fmla="*/ 428090 h 2266661"/>
                <a:gd name="connsiteX61" fmla="*/ 1997 w 7024341"/>
                <a:gd name="connsiteY61" fmla="*/ 383642 h 2266661"/>
                <a:gd name="connsiteX62" fmla="*/ 2583 w 7024341"/>
                <a:gd name="connsiteY62" fmla="*/ 1308374 h 2266661"/>
                <a:gd name="connsiteX63" fmla="*/ 2549509 w 7024341"/>
                <a:gd name="connsiteY63" fmla="*/ 2266661 h 2266661"/>
                <a:gd name="connsiteX64" fmla="*/ 3370616 w 7024341"/>
                <a:gd name="connsiteY64" fmla="*/ 1956661 h 2266661"/>
                <a:gd name="connsiteX65" fmla="*/ 6594263 w 7024341"/>
                <a:gd name="connsiteY65" fmla="*/ 728420 h 2266661"/>
                <a:gd name="connsiteX66" fmla="*/ 6919727 w 7024341"/>
                <a:gd name="connsiteY66" fmla="*/ 596685 h 2266661"/>
                <a:gd name="connsiteX67" fmla="*/ 7024341 w 7024341"/>
                <a:gd name="connsiteY67" fmla="*/ 96864 h 2266661"/>
                <a:gd name="connsiteX68" fmla="*/ 6973972 w 7024341"/>
                <a:gd name="connsiteY68" fmla="*/ 96864 h 2266661"/>
                <a:gd name="connsiteX69" fmla="*/ 6834487 w 7024341"/>
                <a:gd name="connsiteY69" fmla="*/ 120112 h 2266661"/>
                <a:gd name="connsiteX70" fmla="*/ 6745372 w 7024341"/>
                <a:gd name="connsiteY70" fmla="*/ 154983 h 2266661"/>
                <a:gd name="connsiteX71" fmla="*/ 6605887 w 7024341"/>
                <a:gd name="connsiteY71" fmla="*/ 178231 h 2266661"/>
                <a:gd name="connsiteX72" fmla="*/ 6462527 w 7024341"/>
                <a:gd name="connsiteY72" fmla="*/ 182105 h 2266661"/>
                <a:gd name="connsiteX73" fmla="*/ 6485775 w 7024341"/>
                <a:gd name="connsiteY73" fmla="*/ 54244 h 2266661"/>
                <a:gd name="connsiteX74" fmla="*/ 6431531 w 7024341"/>
                <a:gd name="connsiteY74" fmla="*/ 54244 h 2266661"/>
                <a:gd name="connsiteX75" fmla="*/ 6230053 w 7024341"/>
                <a:gd name="connsiteY75" fmla="*/ 92990 h 2266661"/>
                <a:gd name="connsiteX76" fmla="*/ 6044073 w 7024341"/>
                <a:gd name="connsiteY76" fmla="*/ 154983 h 2266661"/>
                <a:gd name="connsiteX77" fmla="*/ 5985955 w 7024341"/>
                <a:gd name="connsiteY77" fmla="*/ 170481 h 2266661"/>
                <a:gd name="connsiteX78" fmla="*/ 5982080 w 7024341"/>
                <a:gd name="connsiteY78" fmla="*/ 3875 h 2266661"/>
                <a:gd name="connsiteX0" fmla="*/ 5982080 w 7024341"/>
                <a:gd name="connsiteY0" fmla="*/ 3875 h 2266661"/>
                <a:gd name="connsiteX1" fmla="*/ 5931711 w 7024341"/>
                <a:gd name="connsiteY1" fmla="*/ 0 h 2266661"/>
                <a:gd name="connsiteX2" fmla="*/ 5865944 w 7024341"/>
                <a:gd name="connsiteY2" fmla="*/ 35478 h 2266661"/>
                <a:gd name="connsiteX3" fmla="*/ 5823930 w 7024341"/>
                <a:gd name="connsiteY3" fmla="*/ 43125 h 2266661"/>
                <a:gd name="connsiteX4" fmla="*/ 5767125 w 7024341"/>
                <a:gd name="connsiteY4" fmla="*/ 74627 h 2266661"/>
                <a:gd name="connsiteX5" fmla="*/ 5688927 w 7024341"/>
                <a:gd name="connsiteY5" fmla="*/ 86656 h 2266661"/>
                <a:gd name="connsiteX6" fmla="*/ 5629898 w 7024341"/>
                <a:gd name="connsiteY6" fmla="*/ 90126 h 2266661"/>
                <a:gd name="connsiteX7" fmla="*/ 5568713 w 7024341"/>
                <a:gd name="connsiteY7" fmla="*/ 109195 h 2266661"/>
                <a:gd name="connsiteX8" fmla="*/ 5494287 w 7024341"/>
                <a:gd name="connsiteY8" fmla="*/ 141000 h 2266661"/>
                <a:gd name="connsiteX9" fmla="*/ 5451971 w 7024341"/>
                <a:gd name="connsiteY9" fmla="*/ 156701 h 2266661"/>
                <a:gd name="connsiteX10" fmla="*/ 5399011 w 7024341"/>
                <a:gd name="connsiteY10" fmla="*/ 166090 h 2266661"/>
                <a:gd name="connsiteX11" fmla="*/ 5342561 w 7024341"/>
                <a:gd name="connsiteY11" fmla="*/ 226819 h 2266661"/>
                <a:gd name="connsiteX12" fmla="*/ 5287092 w 7024341"/>
                <a:gd name="connsiteY12" fmla="*/ 249521 h 2266661"/>
                <a:gd name="connsiteX13" fmla="*/ 5220275 w 7024341"/>
                <a:gd name="connsiteY13" fmla="*/ 270895 h 2266661"/>
                <a:gd name="connsiteX14" fmla="*/ 5181125 w 7024341"/>
                <a:gd name="connsiteY14" fmla="*/ 269843 h 2266661"/>
                <a:gd name="connsiteX15" fmla="*/ 5116685 w 7024341"/>
                <a:gd name="connsiteY15" fmla="*/ 302237 h 2266661"/>
                <a:gd name="connsiteX16" fmla="*/ 5060730 w 7024341"/>
                <a:gd name="connsiteY16" fmla="*/ 311270 h 2266661"/>
                <a:gd name="connsiteX17" fmla="*/ 5013421 w 7024341"/>
                <a:gd name="connsiteY17" fmla="*/ 328015 h 2266661"/>
                <a:gd name="connsiteX18" fmla="*/ 4966891 w 7024341"/>
                <a:gd name="connsiteY18" fmla="*/ 351421 h 2266661"/>
                <a:gd name="connsiteX19" fmla="*/ 4914657 w 7024341"/>
                <a:gd name="connsiteY19" fmla="*/ 369306 h 2266661"/>
                <a:gd name="connsiteX20" fmla="*/ 4843302 w 7024341"/>
                <a:gd name="connsiteY20" fmla="*/ 411590 h 2266661"/>
                <a:gd name="connsiteX21" fmla="*/ 4734100 w 7024341"/>
                <a:gd name="connsiteY21" fmla="*/ 447466 h 2266661"/>
                <a:gd name="connsiteX22" fmla="*/ 4616952 w 7024341"/>
                <a:gd name="connsiteY22" fmla="*/ 507906 h 2266661"/>
                <a:gd name="connsiteX23" fmla="*/ 4463694 w 7024341"/>
                <a:gd name="connsiteY23" fmla="*/ 558634 h 2266661"/>
                <a:gd name="connsiteX24" fmla="*/ 4434309 w 7024341"/>
                <a:gd name="connsiteY24" fmla="*/ 589271 h 2266661"/>
                <a:gd name="connsiteX25" fmla="*/ 4333571 w 7024341"/>
                <a:gd name="connsiteY25" fmla="*/ 651803 h 2266661"/>
                <a:gd name="connsiteX26" fmla="*/ 4216965 w 7024341"/>
                <a:gd name="connsiteY26" fmla="*/ 739294 h 2266661"/>
                <a:gd name="connsiteX27" fmla="*/ 4181254 w 7024341"/>
                <a:gd name="connsiteY27" fmla="*/ 766113 h 2266661"/>
                <a:gd name="connsiteX28" fmla="*/ 4141656 w 7024341"/>
                <a:gd name="connsiteY28" fmla="*/ 790414 h 2266661"/>
                <a:gd name="connsiteX29" fmla="*/ 3978924 w 7024341"/>
                <a:gd name="connsiteY29" fmla="*/ 833034 h 2266661"/>
                <a:gd name="connsiteX30" fmla="*/ 3851063 w 7024341"/>
                <a:gd name="connsiteY30" fmla="*/ 867905 h 2266661"/>
                <a:gd name="connsiteX31" fmla="*/ 3699955 w 7024341"/>
                <a:gd name="connsiteY31" fmla="*/ 918275 h 2266661"/>
                <a:gd name="connsiteX32" fmla="*/ 3572094 w 7024341"/>
                <a:gd name="connsiteY32" fmla="*/ 976393 h 2266661"/>
                <a:gd name="connsiteX33" fmla="*/ 3498477 w 7024341"/>
                <a:gd name="connsiteY33" fmla="*/ 1011264 h 2266661"/>
                <a:gd name="connsiteX34" fmla="*/ 3432609 w 7024341"/>
                <a:gd name="connsiteY34" fmla="*/ 1081007 h 2266661"/>
                <a:gd name="connsiteX35" fmla="*/ 3413236 w 7024341"/>
                <a:gd name="connsiteY35" fmla="*/ 1108129 h 2266661"/>
                <a:gd name="connsiteX36" fmla="*/ 3378365 w 7024341"/>
                <a:gd name="connsiteY36" fmla="*/ 1135251 h 2266661"/>
                <a:gd name="connsiteX37" fmla="*/ 3316372 w 7024341"/>
                <a:gd name="connsiteY37" fmla="*/ 1162373 h 2266661"/>
                <a:gd name="connsiteX38" fmla="*/ 3238880 w 7024341"/>
                <a:gd name="connsiteY38" fmla="*/ 1181746 h 2266661"/>
                <a:gd name="connsiteX39" fmla="*/ 3169138 w 7024341"/>
                <a:gd name="connsiteY39" fmla="*/ 1181746 h 2266661"/>
                <a:gd name="connsiteX40" fmla="*/ 3091646 w 7024341"/>
                <a:gd name="connsiteY40" fmla="*/ 1185620 h 2266661"/>
                <a:gd name="connsiteX41" fmla="*/ 3029653 w 7024341"/>
                <a:gd name="connsiteY41" fmla="*/ 1197244 h 2266661"/>
                <a:gd name="connsiteX42" fmla="*/ 2839799 w 7024341"/>
                <a:gd name="connsiteY42" fmla="*/ 1270861 h 2266661"/>
                <a:gd name="connsiteX43" fmla="*/ 2549205 w 7024341"/>
                <a:gd name="connsiteY43" fmla="*/ 1375475 h 2266661"/>
                <a:gd name="connsiteX44" fmla="*/ 2343853 w 7024341"/>
                <a:gd name="connsiteY44" fmla="*/ 1305732 h 2266661"/>
                <a:gd name="connsiteX45" fmla="*/ 2258612 w 7024341"/>
                <a:gd name="connsiteY45" fmla="*/ 1274736 h 2266661"/>
                <a:gd name="connsiteX46" fmla="*/ 2130751 w 7024341"/>
                <a:gd name="connsiteY46" fmla="*/ 1220492 h 2266661"/>
                <a:gd name="connsiteX47" fmla="*/ 1991266 w 7024341"/>
                <a:gd name="connsiteY47" fmla="*/ 1166247 h 2266661"/>
                <a:gd name="connsiteX48" fmla="*/ 1836688 w 7024341"/>
                <a:gd name="connsiteY48" fmla="*/ 1104254 h 2266661"/>
                <a:gd name="connsiteX49" fmla="*/ 1657244 w 7024341"/>
                <a:gd name="connsiteY49" fmla="*/ 1026358 h 2266661"/>
                <a:gd name="connsiteX50" fmla="*/ 1468199 w 7024341"/>
                <a:gd name="connsiteY50" fmla="*/ 968644 h 2266661"/>
                <a:gd name="connsiteX51" fmla="*/ 1316652 w 7024341"/>
                <a:gd name="connsiteY51" fmla="*/ 901193 h 2266661"/>
                <a:gd name="connsiteX52" fmla="*/ 1157626 w 7024341"/>
                <a:gd name="connsiteY52" fmla="*/ 845534 h 2266661"/>
                <a:gd name="connsiteX53" fmla="*/ 1042332 w 7024341"/>
                <a:gd name="connsiteY53" fmla="*/ 785899 h 2266661"/>
                <a:gd name="connsiteX54" fmla="*/ 946917 w 7024341"/>
                <a:gd name="connsiteY54" fmla="*/ 746142 h 2266661"/>
                <a:gd name="connsiteX55" fmla="*/ 752110 w 7024341"/>
                <a:gd name="connsiteY55" fmla="*/ 682532 h 2266661"/>
                <a:gd name="connsiteX56" fmla="*/ 597059 w 7024341"/>
                <a:gd name="connsiteY56" fmla="*/ 606995 h 2266661"/>
                <a:gd name="connsiteX57" fmla="*/ 481765 w 7024341"/>
                <a:gd name="connsiteY57" fmla="*/ 583141 h 2266661"/>
                <a:gd name="connsiteX58" fmla="*/ 362496 w 7024341"/>
                <a:gd name="connsiteY58" fmla="*/ 551335 h 2266661"/>
                <a:gd name="connsiteX59" fmla="*/ 279007 w 7024341"/>
                <a:gd name="connsiteY59" fmla="*/ 495676 h 2266661"/>
                <a:gd name="connsiteX60" fmla="*/ 135883 w 7024341"/>
                <a:gd name="connsiteY60" fmla="*/ 428090 h 2266661"/>
                <a:gd name="connsiteX61" fmla="*/ 1997 w 7024341"/>
                <a:gd name="connsiteY61" fmla="*/ 383642 h 2266661"/>
                <a:gd name="connsiteX62" fmla="*/ 2583 w 7024341"/>
                <a:gd name="connsiteY62" fmla="*/ 1308374 h 2266661"/>
                <a:gd name="connsiteX63" fmla="*/ 2549509 w 7024341"/>
                <a:gd name="connsiteY63" fmla="*/ 2266661 h 2266661"/>
                <a:gd name="connsiteX64" fmla="*/ 3370616 w 7024341"/>
                <a:gd name="connsiteY64" fmla="*/ 1956661 h 2266661"/>
                <a:gd name="connsiteX65" fmla="*/ 6594263 w 7024341"/>
                <a:gd name="connsiteY65" fmla="*/ 728420 h 2266661"/>
                <a:gd name="connsiteX66" fmla="*/ 6919727 w 7024341"/>
                <a:gd name="connsiteY66" fmla="*/ 596685 h 2266661"/>
                <a:gd name="connsiteX67" fmla="*/ 7024341 w 7024341"/>
                <a:gd name="connsiteY67" fmla="*/ 96864 h 2266661"/>
                <a:gd name="connsiteX68" fmla="*/ 6973972 w 7024341"/>
                <a:gd name="connsiteY68" fmla="*/ 96864 h 2266661"/>
                <a:gd name="connsiteX69" fmla="*/ 6834487 w 7024341"/>
                <a:gd name="connsiteY69" fmla="*/ 120112 h 2266661"/>
                <a:gd name="connsiteX70" fmla="*/ 6745372 w 7024341"/>
                <a:gd name="connsiteY70" fmla="*/ 154983 h 2266661"/>
                <a:gd name="connsiteX71" fmla="*/ 6605887 w 7024341"/>
                <a:gd name="connsiteY71" fmla="*/ 178231 h 2266661"/>
                <a:gd name="connsiteX72" fmla="*/ 6462527 w 7024341"/>
                <a:gd name="connsiteY72" fmla="*/ 182105 h 2266661"/>
                <a:gd name="connsiteX73" fmla="*/ 6485775 w 7024341"/>
                <a:gd name="connsiteY73" fmla="*/ 54244 h 2266661"/>
                <a:gd name="connsiteX74" fmla="*/ 6431531 w 7024341"/>
                <a:gd name="connsiteY74" fmla="*/ 54244 h 2266661"/>
                <a:gd name="connsiteX75" fmla="*/ 6230053 w 7024341"/>
                <a:gd name="connsiteY75" fmla="*/ 92990 h 2266661"/>
                <a:gd name="connsiteX76" fmla="*/ 6044073 w 7024341"/>
                <a:gd name="connsiteY76" fmla="*/ 154983 h 2266661"/>
                <a:gd name="connsiteX77" fmla="*/ 5985955 w 7024341"/>
                <a:gd name="connsiteY77" fmla="*/ 170481 h 2266661"/>
                <a:gd name="connsiteX78" fmla="*/ 5982080 w 7024341"/>
                <a:gd name="connsiteY78" fmla="*/ 3875 h 2266661"/>
                <a:gd name="connsiteX0" fmla="*/ 5982080 w 7024341"/>
                <a:gd name="connsiteY0" fmla="*/ 3875 h 2266661"/>
                <a:gd name="connsiteX1" fmla="*/ 5931711 w 7024341"/>
                <a:gd name="connsiteY1" fmla="*/ 0 h 2266661"/>
                <a:gd name="connsiteX2" fmla="*/ 5865944 w 7024341"/>
                <a:gd name="connsiteY2" fmla="*/ 35478 h 2266661"/>
                <a:gd name="connsiteX3" fmla="*/ 5823930 w 7024341"/>
                <a:gd name="connsiteY3" fmla="*/ 43125 h 2266661"/>
                <a:gd name="connsiteX4" fmla="*/ 5767125 w 7024341"/>
                <a:gd name="connsiteY4" fmla="*/ 74627 h 2266661"/>
                <a:gd name="connsiteX5" fmla="*/ 5688927 w 7024341"/>
                <a:gd name="connsiteY5" fmla="*/ 86656 h 2266661"/>
                <a:gd name="connsiteX6" fmla="*/ 5629898 w 7024341"/>
                <a:gd name="connsiteY6" fmla="*/ 90126 h 2266661"/>
                <a:gd name="connsiteX7" fmla="*/ 5568713 w 7024341"/>
                <a:gd name="connsiteY7" fmla="*/ 109195 h 2266661"/>
                <a:gd name="connsiteX8" fmla="*/ 5494287 w 7024341"/>
                <a:gd name="connsiteY8" fmla="*/ 141000 h 2266661"/>
                <a:gd name="connsiteX9" fmla="*/ 5451971 w 7024341"/>
                <a:gd name="connsiteY9" fmla="*/ 156701 h 2266661"/>
                <a:gd name="connsiteX10" fmla="*/ 5399011 w 7024341"/>
                <a:gd name="connsiteY10" fmla="*/ 166090 h 2266661"/>
                <a:gd name="connsiteX11" fmla="*/ 5342561 w 7024341"/>
                <a:gd name="connsiteY11" fmla="*/ 226819 h 2266661"/>
                <a:gd name="connsiteX12" fmla="*/ 5287092 w 7024341"/>
                <a:gd name="connsiteY12" fmla="*/ 249521 h 2266661"/>
                <a:gd name="connsiteX13" fmla="*/ 5220275 w 7024341"/>
                <a:gd name="connsiteY13" fmla="*/ 270895 h 2266661"/>
                <a:gd name="connsiteX14" fmla="*/ 5181125 w 7024341"/>
                <a:gd name="connsiteY14" fmla="*/ 269843 h 2266661"/>
                <a:gd name="connsiteX15" fmla="*/ 5116685 w 7024341"/>
                <a:gd name="connsiteY15" fmla="*/ 302237 h 2266661"/>
                <a:gd name="connsiteX16" fmla="*/ 5060730 w 7024341"/>
                <a:gd name="connsiteY16" fmla="*/ 311270 h 2266661"/>
                <a:gd name="connsiteX17" fmla="*/ 5013421 w 7024341"/>
                <a:gd name="connsiteY17" fmla="*/ 328015 h 2266661"/>
                <a:gd name="connsiteX18" fmla="*/ 4966891 w 7024341"/>
                <a:gd name="connsiteY18" fmla="*/ 351421 h 2266661"/>
                <a:gd name="connsiteX19" fmla="*/ 4914657 w 7024341"/>
                <a:gd name="connsiteY19" fmla="*/ 369306 h 2266661"/>
                <a:gd name="connsiteX20" fmla="*/ 4843302 w 7024341"/>
                <a:gd name="connsiteY20" fmla="*/ 411590 h 2266661"/>
                <a:gd name="connsiteX21" fmla="*/ 4728815 w 7024341"/>
                <a:gd name="connsiteY21" fmla="*/ 444823 h 2266661"/>
                <a:gd name="connsiteX22" fmla="*/ 4616952 w 7024341"/>
                <a:gd name="connsiteY22" fmla="*/ 507906 h 2266661"/>
                <a:gd name="connsiteX23" fmla="*/ 4463694 w 7024341"/>
                <a:gd name="connsiteY23" fmla="*/ 558634 h 2266661"/>
                <a:gd name="connsiteX24" fmla="*/ 4434309 w 7024341"/>
                <a:gd name="connsiteY24" fmla="*/ 589271 h 2266661"/>
                <a:gd name="connsiteX25" fmla="*/ 4333571 w 7024341"/>
                <a:gd name="connsiteY25" fmla="*/ 651803 h 2266661"/>
                <a:gd name="connsiteX26" fmla="*/ 4216965 w 7024341"/>
                <a:gd name="connsiteY26" fmla="*/ 739294 h 2266661"/>
                <a:gd name="connsiteX27" fmla="*/ 4181254 w 7024341"/>
                <a:gd name="connsiteY27" fmla="*/ 766113 h 2266661"/>
                <a:gd name="connsiteX28" fmla="*/ 4141656 w 7024341"/>
                <a:gd name="connsiteY28" fmla="*/ 790414 h 2266661"/>
                <a:gd name="connsiteX29" fmla="*/ 3978924 w 7024341"/>
                <a:gd name="connsiteY29" fmla="*/ 833034 h 2266661"/>
                <a:gd name="connsiteX30" fmla="*/ 3851063 w 7024341"/>
                <a:gd name="connsiteY30" fmla="*/ 867905 h 2266661"/>
                <a:gd name="connsiteX31" fmla="*/ 3699955 w 7024341"/>
                <a:gd name="connsiteY31" fmla="*/ 918275 h 2266661"/>
                <a:gd name="connsiteX32" fmla="*/ 3572094 w 7024341"/>
                <a:gd name="connsiteY32" fmla="*/ 976393 h 2266661"/>
                <a:gd name="connsiteX33" fmla="*/ 3498477 w 7024341"/>
                <a:gd name="connsiteY33" fmla="*/ 1011264 h 2266661"/>
                <a:gd name="connsiteX34" fmla="*/ 3432609 w 7024341"/>
                <a:gd name="connsiteY34" fmla="*/ 1081007 h 2266661"/>
                <a:gd name="connsiteX35" fmla="*/ 3413236 w 7024341"/>
                <a:gd name="connsiteY35" fmla="*/ 1108129 h 2266661"/>
                <a:gd name="connsiteX36" fmla="*/ 3378365 w 7024341"/>
                <a:gd name="connsiteY36" fmla="*/ 1135251 h 2266661"/>
                <a:gd name="connsiteX37" fmla="*/ 3316372 w 7024341"/>
                <a:gd name="connsiteY37" fmla="*/ 1162373 h 2266661"/>
                <a:gd name="connsiteX38" fmla="*/ 3238880 w 7024341"/>
                <a:gd name="connsiteY38" fmla="*/ 1181746 h 2266661"/>
                <a:gd name="connsiteX39" fmla="*/ 3169138 w 7024341"/>
                <a:gd name="connsiteY39" fmla="*/ 1181746 h 2266661"/>
                <a:gd name="connsiteX40" fmla="*/ 3091646 w 7024341"/>
                <a:gd name="connsiteY40" fmla="*/ 1185620 h 2266661"/>
                <a:gd name="connsiteX41" fmla="*/ 3029653 w 7024341"/>
                <a:gd name="connsiteY41" fmla="*/ 1197244 h 2266661"/>
                <a:gd name="connsiteX42" fmla="*/ 2839799 w 7024341"/>
                <a:gd name="connsiteY42" fmla="*/ 1270861 h 2266661"/>
                <a:gd name="connsiteX43" fmla="*/ 2549205 w 7024341"/>
                <a:gd name="connsiteY43" fmla="*/ 1375475 h 2266661"/>
                <a:gd name="connsiteX44" fmla="*/ 2343853 w 7024341"/>
                <a:gd name="connsiteY44" fmla="*/ 1305732 h 2266661"/>
                <a:gd name="connsiteX45" fmla="*/ 2258612 w 7024341"/>
                <a:gd name="connsiteY45" fmla="*/ 1274736 h 2266661"/>
                <a:gd name="connsiteX46" fmla="*/ 2130751 w 7024341"/>
                <a:gd name="connsiteY46" fmla="*/ 1220492 h 2266661"/>
                <a:gd name="connsiteX47" fmla="*/ 1991266 w 7024341"/>
                <a:gd name="connsiteY47" fmla="*/ 1166247 h 2266661"/>
                <a:gd name="connsiteX48" fmla="*/ 1836688 w 7024341"/>
                <a:gd name="connsiteY48" fmla="*/ 1104254 h 2266661"/>
                <a:gd name="connsiteX49" fmla="*/ 1657244 w 7024341"/>
                <a:gd name="connsiteY49" fmla="*/ 1026358 h 2266661"/>
                <a:gd name="connsiteX50" fmla="*/ 1468199 w 7024341"/>
                <a:gd name="connsiteY50" fmla="*/ 968644 h 2266661"/>
                <a:gd name="connsiteX51" fmla="*/ 1316652 w 7024341"/>
                <a:gd name="connsiteY51" fmla="*/ 901193 h 2266661"/>
                <a:gd name="connsiteX52" fmla="*/ 1157626 w 7024341"/>
                <a:gd name="connsiteY52" fmla="*/ 845534 h 2266661"/>
                <a:gd name="connsiteX53" fmla="*/ 1042332 w 7024341"/>
                <a:gd name="connsiteY53" fmla="*/ 785899 h 2266661"/>
                <a:gd name="connsiteX54" fmla="*/ 946917 w 7024341"/>
                <a:gd name="connsiteY54" fmla="*/ 746142 h 2266661"/>
                <a:gd name="connsiteX55" fmla="*/ 752110 w 7024341"/>
                <a:gd name="connsiteY55" fmla="*/ 682532 h 2266661"/>
                <a:gd name="connsiteX56" fmla="*/ 597059 w 7024341"/>
                <a:gd name="connsiteY56" fmla="*/ 606995 h 2266661"/>
                <a:gd name="connsiteX57" fmla="*/ 481765 w 7024341"/>
                <a:gd name="connsiteY57" fmla="*/ 583141 h 2266661"/>
                <a:gd name="connsiteX58" fmla="*/ 362496 w 7024341"/>
                <a:gd name="connsiteY58" fmla="*/ 551335 h 2266661"/>
                <a:gd name="connsiteX59" fmla="*/ 279007 w 7024341"/>
                <a:gd name="connsiteY59" fmla="*/ 495676 h 2266661"/>
                <a:gd name="connsiteX60" fmla="*/ 135883 w 7024341"/>
                <a:gd name="connsiteY60" fmla="*/ 428090 h 2266661"/>
                <a:gd name="connsiteX61" fmla="*/ 1997 w 7024341"/>
                <a:gd name="connsiteY61" fmla="*/ 383642 h 2266661"/>
                <a:gd name="connsiteX62" fmla="*/ 2583 w 7024341"/>
                <a:gd name="connsiteY62" fmla="*/ 1308374 h 2266661"/>
                <a:gd name="connsiteX63" fmla="*/ 2549509 w 7024341"/>
                <a:gd name="connsiteY63" fmla="*/ 2266661 h 2266661"/>
                <a:gd name="connsiteX64" fmla="*/ 3370616 w 7024341"/>
                <a:gd name="connsiteY64" fmla="*/ 1956661 h 2266661"/>
                <a:gd name="connsiteX65" fmla="*/ 6594263 w 7024341"/>
                <a:gd name="connsiteY65" fmla="*/ 728420 h 2266661"/>
                <a:gd name="connsiteX66" fmla="*/ 6919727 w 7024341"/>
                <a:gd name="connsiteY66" fmla="*/ 596685 h 2266661"/>
                <a:gd name="connsiteX67" fmla="*/ 7024341 w 7024341"/>
                <a:gd name="connsiteY67" fmla="*/ 96864 h 2266661"/>
                <a:gd name="connsiteX68" fmla="*/ 6973972 w 7024341"/>
                <a:gd name="connsiteY68" fmla="*/ 96864 h 2266661"/>
                <a:gd name="connsiteX69" fmla="*/ 6834487 w 7024341"/>
                <a:gd name="connsiteY69" fmla="*/ 120112 h 2266661"/>
                <a:gd name="connsiteX70" fmla="*/ 6745372 w 7024341"/>
                <a:gd name="connsiteY70" fmla="*/ 154983 h 2266661"/>
                <a:gd name="connsiteX71" fmla="*/ 6605887 w 7024341"/>
                <a:gd name="connsiteY71" fmla="*/ 178231 h 2266661"/>
                <a:gd name="connsiteX72" fmla="*/ 6462527 w 7024341"/>
                <a:gd name="connsiteY72" fmla="*/ 182105 h 2266661"/>
                <a:gd name="connsiteX73" fmla="*/ 6485775 w 7024341"/>
                <a:gd name="connsiteY73" fmla="*/ 54244 h 2266661"/>
                <a:gd name="connsiteX74" fmla="*/ 6431531 w 7024341"/>
                <a:gd name="connsiteY74" fmla="*/ 54244 h 2266661"/>
                <a:gd name="connsiteX75" fmla="*/ 6230053 w 7024341"/>
                <a:gd name="connsiteY75" fmla="*/ 92990 h 2266661"/>
                <a:gd name="connsiteX76" fmla="*/ 6044073 w 7024341"/>
                <a:gd name="connsiteY76" fmla="*/ 154983 h 2266661"/>
                <a:gd name="connsiteX77" fmla="*/ 5985955 w 7024341"/>
                <a:gd name="connsiteY77" fmla="*/ 170481 h 2266661"/>
                <a:gd name="connsiteX78" fmla="*/ 5982080 w 7024341"/>
                <a:gd name="connsiteY78" fmla="*/ 3875 h 2266661"/>
                <a:gd name="connsiteX0" fmla="*/ 5982080 w 7024341"/>
                <a:gd name="connsiteY0" fmla="*/ 3875 h 2266661"/>
                <a:gd name="connsiteX1" fmla="*/ 5931711 w 7024341"/>
                <a:gd name="connsiteY1" fmla="*/ 0 h 2266661"/>
                <a:gd name="connsiteX2" fmla="*/ 5865944 w 7024341"/>
                <a:gd name="connsiteY2" fmla="*/ 35478 h 2266661"/>
                <a:gd name="connsiteX3" fmla="*/ 5823930 w 7024341"/>
                <a:gd name="connsiteY3" fmla="*/ 43125 h 2266661"/>
                <a:gd name="connsiteX4" fmla="*/ 5767125 w 7024341"/>
                <a:gd name="connsiteY4" fmla="*/ 74627 h 2266661"/>
                <a:gd name="connsiteX5" fmla="*/ 5688927 w 7024341"/>
                <a:gd name="connsiteY5" fmla="*/ 86656 h 2266661"/>
                <a:gd name="connsiteX6" fmla="*/ 5629898 w 7024341"/>
                <a:gd name="connsiteY6" fmla="*/ 90126 h 2266661"/>
                <a:gd name="connsiteX7" fmla="*/ 5568713 w 7024341"/>
                <a:gd name="connsiteY7" fmla="*/ 109195 h 2266661"/>
                <a:gd name="connsiteX8" fmla="*/ 5494287 w 7024341"/>
                <a:gd name="connsiteY8" fmla="*/ 141000 h 2266661"/>
                <a:gd name="connsiteX9" fmla="*/ 5451971 w 7024341"/>
                <a:gd name="connsiteY9" fmla="*/ 156701 h 2266661"/>
                <a:gd name="connsiteX10" fmla="*/ 5399011 w 7024341"/>
                <a:gd name="connsiteY10" fmla="*/ 166090 h 2266661"/>
                <a:gd name="connsiteX11" fmla="*/ 5342561 w 7024341"/>
                <a:gd name="connsiteY11" fmla="*/ 226819 h 2266661"/>
                <a:gd name="connsiteX12" fmla="*/ 5287092 w 7024341"/>
                <a:gd name="connsiteY12" fmla="*/ 249521 h 2266661"/>
                <a:gd name="connsiteX13" fmla="*/ 5220275 w 7024341"/>
                <a:gd name="connsiteY13" fmla="*/ 270895 h 2266661"/>
                <a:gd name="connsiteX14" fmla="*/ 5181125 w 7024341"/>
                <a:gd name="connsiteY14" fmla="*/ 269843 h 2266661"/>
                <a:gd name="connsiteX15" fmla="*/ 5116685 w 7024341"/>
                <a:gd name="connsiteY15" fmla="*/ 302237 h 2266661"/>
                <a:gd name="connsiteX16" fmla="*/ 5060730 w 7024341"/>
                <a:gd name="connsiteY16" fmla="*/ 311270 h 2266661"/>
                <a:gd name="connsiteX17" fmla="*/ 5013421 w 7024341"/>
                <a:gd name="connsiteY17" fmla="*/ 328015 h 2266661"/>
                <a:gd name="connsiteX18" fmla="*/ 4966891 w 7024341"/>
                <a:gd name="connsiteY18" fmla="*/ 351421 h 2266661"/>
                <a:gd name="connsiteX19" fmla="*/ 4914657 w 7024341"/>
                <a:gd name="connsiteY19" fmla="*/ 369306 h 2266661"/>
                <a:gd name="connsiteX20" fmla="*/ 4843302 w 7024341"/>
                <a:gd name="connsiteY20" fmla="*/ 411590 h 2266661"/>
                <a:gd name="connsiteX21" fmla="*/ 4728815 w 7024341"/>
                <a:gd name="connsiteY21" fmla="*/ 444823 h 2266661"/>
                <a:gd name="connsiteX22" fmla="*/ 4616952 w 7024341"/>
                <a:gd name="connsiteY22" fmla="*/ 507906 h 2266661"/>
                <a:gd name="connsiteX23" fmla="*/ 4463694 w 7024341"/>
                <a:gd name="connsiteY23" fmla="*/ 558634 h 2266661"/>
                <a:gd name="connsiteX24" fmla="*/ 4434309 w 7024341"/>
                <a:gd name="connsiteY24" fmla="*/ 589271 h 2266661"/>
                <a:gd name="connsiteX25" fmla="*/ 4333571 w 7024341"/>
                <a:gd name="connsiteY25" fmla="*/ 651803 h 2266661"/>
                <a:gd name="connsiteX26" fmla="*/ 4216965 w 7024341"/>
                <a:gd name="connsiteY26" fmla="*/ 739294 h 2266661"/>
                <a:gd name="connsiteX27" fmla="*/ 4181254 w 7024341"/>
                <a:gd name="connsiteY27" fmla="*/ 766113 h 2266661"/>
                <a:gd name="connsiteX28" fmla="*/ 4141656 w 7024341"/>
                <a:gd name="connsiteY28" fmla="*/ 790414 h 2266661"/>
                <a:gd name="connsiteX29" fmla="*/ 3978924 w 7024341"/>
                <a:gd name="connsiteY29" fmla="*/ 833034 h 2266661"/>
                <a:gd name="connsiteX30" fmla="*/ 3851063 w 7024341"/>
                <a:gd name="connsiteY30" fmla="*/ 867905 h 2266661"/>
                <a:gd name="connsiteX31" fmla="*/ 3699955 w 7024341"/>
                <a:gd name="connsiteY31" fmla="*/ 918275 h 2266661"/>
                <a:gd name="connsiteX32" fmla="*/ 3572094 w 7024341"/>
                <a:gd name="connsiteY32" fmla="*/ 976393 h 2266661"/>
                <a:gd name="connsiteX33" fmla="*/ 3498477 w 7024341"/>
                <a:gd name="connsiteY33" fmla="*/ 1011264 h 2266661"/>
                <a:gd name="connsiteX34" fmla="*/ 3432609 w 7024341"/>
                <a:gd name="connsiteY34" fmla="*/ 1081007 h 2266661"/>
                <a:gd name="connsiteX35" fmla="*/ 3413236 w 7024341"/>
                <a:gd name="connsiteY35" fmla="*/ 1108129 h 2266661"/>
                <a:gd name="connsiteX36" fmla="*/ 3378365 w 7024341"/>
                <a:gd name="connsiteY36" fmla="*/ 1135251 h 2266661"/>
                <a:gd name="connsiteX37" fmla="*/ 3316372 w 7024341"/>
                <a:gd name="connsiteY37" fmla="*/ 1162373 h 2266661"/>
                <a:gd name="connsiteX38" fmla="*/ 3238880 w 7024341"/>
                <a:gd name="connsiteY38" fmla="*/ 1181746 h 2266661"/>
                <a:gd name="connsiteX39" fmla="*/ 3169138 w 7024341"/>
                <a:gd name="connsiteY39" fmla="*/ 1181746 h 2266661"/>
                <a:gd name="connsiteX40" fmla="*/ 3091646 w 7024341"/>
                <a:gd name="connsiteY40" fmla="*/ 1185620 h 2266661"/>
                <a:gd name="connsiteX41" fmla="*/ 3029653 w 7024341"/>
                <a:gd name="connsiteY41" fmla="*/ 1197244 h 2266661"/>
                <a:gd name="connsiteX42" fmla="*/ 2839799 w 7024341"/>
                <a:gd name="connsiteY42" fmla="*/ 1270861 h 2266661"/>
                <a:gd name="connsiteX43" fmla="*/ 2549205 w 7024341"/>
                <a:gd name="connsiteY43" fmla="*/ 1375475 h 2266661"/>
                <a:gd name="connsiteX44" fmla="*/ 2343853 w 7024341"/>
                <a:gd name="connsiteY44" fmla="*/ 1305732 h 2266661"/>
                <a:gd name="connsiteX45" fmla="*/ 2258612 w 7024341"/>
                <a:gd name="connsiteY45" fmla="*/ 1274736 h 2266661"/>
                <a:gd name="connsiteX46" fmla="*/ 2130751 w 7024341"/>
                <a:gd name="connsiteY46" fmla="*/ 1220492 h 2266661"/>
                <a:gd name="connsiteX47" fmla="*/ 1991266 w 7024341"/>
                <a:gd name="connsiteY47" fmla="*/ 1166247 h 2266661"/>
                <a:gd name="connsiteX48" fmla="*/ 1836688 w 7024341"/>
                <a:gd name="connsiteY48" fmla="*/ 1104254 h 2266661"/>
                <a:gd name="connsiteX49" fmla="*/ 1657244 w 7024341"/>
                <a:gd name="connsiteY49" fmla="*/ 1026358 h 2266661"/>
                <a:gd name="connsiteX50" fmla="*/ 1468199 w 7024341"/>
                <a:gd name="connsiteY50" fmla="*/ 968644 h 2266661"/>
                <a:gd name="connsiteX51" fmla="*/ 1316652 w 7024341"/>
                <a:gd name="connsiteY51" fmla="*/ 901193 h 2266661"/>
                <a:gd name="connsiteX52" fmla="*/ 1157626 w 7024341"/>
                <a:gd name="connsiteY52" fmla="*/ 845534 h 2266661"/>
                <a:gd name="connsiteX53" fmla="*/ 1042332 w 7024341"/>
                <a:gd name="connsiteY53" fmla="*/ 785899 h 2266661"/>
                <a:gd name="connsiteX54" fmla="*/ 946917 w 7024341"/>
                <a:gd name="connsiteY54" fmla="*/ 746142 h 2266661"/>
                <a:gd name="connsiteX55" fmla="*/ 752110 w 7024341"/>
                <a:gd name="connsiteY55" fmla="*/ 682532 h 2266661"/>
                <a:gd name="connsiteX56" fmla="*/ 597059 w 7024341"/>
                <a:gd name="connsiteY56" fmla="*/ 606995 h 2266661"/>
                <a:gd name="connsiteX57" fmla="*/ 481765 w 7024341"/>
                <a:gd name="connsiteY57" fmla="*/ 583141 h 2266661"/>
                <a:gd name="connsiteX58" fmla="*/ 362496 w 7024341"/>
                <a:gd name="connsiteY58" fmla="*/ 551335 h 2266661"/>
                <a:gd name="connsiteX59" fmla="*/ 279007 w 7024341"/>
                <a:gd name="connsiteY59" fmla="*/ 495676 h 2266661"/>
                <a:gd name="connsiteX60" fmla="*/ 135883 w 7024341"/>
                <a:gd name="connsiteY60" fmla="*/ 428090 h 2266661"/>
                <a:gd name="connsiteX61" fmla="*/ 1997 w 7024341"/>
                <a:gd name="connsiteY61" fmla="*/ 383642 h 2266661"/>
                <a:gd name="connsiteX62" fmla="*/ 2583 w 7024341"/>
                <a:gd name="connsiteY62" fmla="*/ 1308374 h 2266661"/>
                <a:gd name="connsiteX63" fmla="*/ 2549509 w 7024341"/>
                <a:gd name="connsiteY63" fmla="*/ 2266661 h 2266661"/>
                <a:gd name="connsiteX64" fmla="*/ 3370616 w 7024341"/>
                <a:gd name="connsiteY64" fmla="*/ 1956661 h 2266661"/>
                <a:gd name="connsiteX65" fmla="*/ 6594263 w 7024341"/>
                <a:gd name="connsiteY65" fmla="*/ 728420 h 2266661"/>
                <a:gd name="connsiteX66" fmla="*/ 6919727 w 7024341"/>
                <a:gd name="connsiteY66" fmla="*/ 596685 h 2266661"/>
                <a:gd name="connsiteX67" fmla="*/ 7024341 w 7024341"/>
                <a:gd name="connsiteY67" fmla="*/ 96864 h 2266661"/>
                <a:gd name="connsiteX68" fmla="*/ 6973972 w 7024341"/>
                <a:gd name="connsiteY68" fmla="*/ 96864 h 2266661"/>
                <a:gd name="connsiteX69" fmla="*/ 6834487 w 7024341"/>
                <a:gd name="connsiteY69" fmla="*/ 120112 h 2266661"/>
                <a:gd name="connsiteX70" fmla="*/ 6745372 w 7024341"/>
                <a:gd name="connsiteY70" fmla="*/ 154983 h 2266661"/>
                <a:gd name="connsiteX71" fmla="*/ 6605887 w 7024341"/>
                <a:gd name="connsiteY71" fmla="*/ 178231 h 2266661"/>
                <a:gd name="connsiteX72" fmla="*/ 6462527 w 7024341"/>
                <a:gd name="connsiteY72" fmla="*/ 182105 h 2266661"/>
                <a:gd name="connsiteX73" fmla="*/ 6485775 w 7024341"/>
                <a:gd name="connsiteY73" fmla="*/ 54244 h 2266661"/>
                <a:gd name="connsiteX74" fmla="*/ 6431531 w 7024341"/>
                <a:gd name="connsiteY74" fmla="*/ 54244 h 2266661"/>
                <a:gd name="connsiteX75" fmla="*/ 6230053 w 7024341"/>
                <a:gd name="connsiteY75" fmla="*/ 92990 h 2266661"/>
                <a:gd name="connsiteX76" fmla="*/ 6044073 w 7024341"/>
                <a:gd name="connsiteY76" fmla="*/ 154983 h 2266661"/>
                <a:gd name="connsiteX77" fmla="*/ 5985955 w 7024341"/>
                <a:gd name="connsiteY77" fmla="*/ 170481 h 2266661"/>
                <a:gd name="connsiteX78" fmla="*/ 5982080 w 7024341"/>
                <a:gd name="connsiteY78" fmla="*/ 3875 h 2266661"/>
                <a:gd name="connsiteX0" fmla="*/ 5982080 w 7024341"/>
                <a:gd name="connsiteY0" fmla="*/ 3875 h 2266661"/>
                <a:gd name="connsiteX1" fmla="*/ 5931711 w 7024341"/>
                <a:gd name="connsiteY1" fmla="*/ 0 h 2266661"/>
                <a:gd name="connsiteX2" fmla="*/ 5865944 w 7024341"/>
                <a:gd name="connsiteY2" fmla="*/ 35478 h 2266661"/>
                <a:gd name="connsiteX3" fmla="*/ 5823930 w 7024341"/>
                <a:gd name="connsiteY3" fmla="*/ 43125 h 2266661"/>
                <a:gd name="connsiteX4" fmla="*/ 5767125 w 7024341"/>
                <a:gd name="connsiteY4" fmla="*/ 74627 h 2266661"/>
                <a:gd name="connsiteX5" fmla="*/ 5688927 w 7024341"/>
                <a:gd name="connsiteY5" fmla="*/ 86656 h 2266661"/>
                <a:gd name="connsiteX6" fmla="*/ 5629898 w 7024341"/>
                <a:gd name="connsiteY6" fmla="*/ 90126 h 2266661"/>
                <a:gd name="connsiteX7" fmla="*/ 5568713 w 7024341"/>
                <a:gd name="connsiteY7" fmla="*/ 109195 h 2266661"/>
                <a:gd name="connsiteX8" fmla="*/ 5494287 w 7024341"/>
                <a:gd name="connsiteY8" fmla="*/ 141000 h 2266661"/>
                <a:gd name="connsiteX9" fmla="*/ 5451971 w 7024341"/>
                <a:gd name="connsiteY9" fmla="*/ 156701 h 2266661"/>
                <a:gd name="connsiteX10" fmla="*/ 5399011 w 7024341"/>
                <a:gd name="connsiteY10" fmla="*/ 166090 h 2266661"/>
                <a:gd name="connsiteX11" fmla="*/ 5342561 w 7024341"/>
                <a:gd name="connsiteY11" fmla="*/ 226819 h 2266661"/>
                <a:gd name="connsiteX12" fmla="*/ 5287092 w 7024341"/>
                <a:gd name="connsiteY12" fmla="*/ 249521 h 2266661"/>
                <a:gd name="connsiteX13" fmla="*/ 5220275 w 7024341"/>
                <a:gd name="connsiteY13" fmla="*/ 270895 h 2266661"/>
                <a:gd name="connsiteX14" fmla="*/ 5181125 w 7024341"/>
                <a:gd name="connsiteY14" fmla="*/ 269843 h 2266661"/>
                <a:gd name="connsiteX15" fmla="*/ 5116685 w 7024341"/>
                <a:gd name="connsiteY15" fmla="*/ 302237 h 2266661"/>
                <a:gd name="connsiteX16" fmla="*/ 5060730 w 7024341"/>
                <a:gd name="connsiteY16" fmla="*/ 311270 h 2266661"/>
                <a:gd name="connsiteX17" fmla="*/ 5013421 w 7024341"/>
                <a:gd name="connsiteY17" fmla="*/ 328015 h 2266661"/>
                <a:gd name="connsiteX18" fmla="*/ 4966891 w 7024341"/>
                <a:gd name="connsiteY18" fmla="*/ 351421 h 2266661"/>
                <a:gd name="connsiteX19" fmla="*/ 4914657 w 7024341"/>
                <a:gd name="connsiteY19" fmla="*/ 369306 h 2266661"/>
                <a:gd name="connsiteX20" fmla="*/ 4843302 w 7024341"/>
                <a:gd name="connsiteY20" fmla="*/ 411590 h 2266661"/>
                <a:gd name="connsiteX21" fmla="*/ 4728815 w 7024341"/>
                <a:gd name="connsiteY21" fmla="*/ 444823 h 2266661"/>
                <a:gd name="connsiteX22" fmla="*/ 4616952 w 7024341"/>
                <a:gd name="connsiteY22" fmla="*/ 507906 h 2266661"/>
                <a:gd name="connsiteX23" fmla="*/ 4539383 w 7024341"/>
                <a:gd name="connsiteY23" fmla="*/ 517301 h 2266661"/>
                <a:gd name="connsiteX24" fmla="*/ 4463694 w 7024341"/>
                <a:gd name="connsiteY24" fmla="*/ 558634 h 2266661"/>
                <a:gd name="connsiteX25" fmla="*/ 4434309 w 7024341"/>
                <a:gd name="connsiteY25" fmla="*/ 589271 h 2266661"/>
                <a:gd name="connsiteX26" fmla="*/ 4333571 w 7024341"/>
                <a:gd name="connsiteY26" fmla="*/ 651803 h 2266661"/>
                <a:gd name="connsiteX27" fmla="*/ 4216965 w 7024341"/>
                <a:gd name="connsiteY27" fmla="*/ 739294 h 2266661"/>
                <a:gd name="connsiteX28" fmla="*/ 4181254 w 7024341"/>
                <a:gd name="connsiteY28" fmla="*/ 766113 h 2266661"/>
                <a:gd name="connsiteX29" fmla="*/ 4141656 w 7024341"/>
                <a:gd name="connsiteY29" fmla="*/ 790414 h 2266661"/>
                <a:gd name="connsiteX30" fmla="*/ 3978924 w 7024341"/>
                <a:gd name="connsiteY30" fmla="*/ 833034 h 2266661"/>
                <a:gd name="connsiteX31" fmla="*/ 3851063 w 7024341"/>
                <a:gd name="connsiteY31" fmla="*/ 867905 h 2266661"/>
                <a:gd name="connsiteX32" fmla="*/ 3699955 w 7024341"/>
                <a:gd name="connsiteY32" fmla="*/ 918275 h 2266661"/>
                <a:gd name="connsiteX33" fmla="*/ 3572094 w 7024341"/>
                <a:gd name="connsiteY33" fmla="*/ 976393 h 2266661"/>
                <a:gd name="connsiteX34" fmla="*/ 3498477 w 7024341"/>
                <a:gd name="connsiteY34" fmla="*/ 1011264 h 2266661"/>
                <a:gd name="connsiteX35" fmla="*/ 3432609 w 7024341"/>
                <a:gd name="connsiteY35" fmla="*/ 1081007 h 2266661"/>
                <a:gd name="connsiteX36" fmla="*/ 3413236 w 7024341"/>
                <a:gd name="connsiteY36" fmla="*/ 1108129 h 2266661"/>
                <a:gd name="connsiteX37" fmla="*/ 3378365 w 7024341"/>
                <a:gd name="connsiteY37" fmla="*/ 1135251 h 2266661"/>
                <a:gd name="connsiteX38" fmla="*/ 3316372 w 7024341"/>
                <a:gd name="connsiteY38" fmla="*/ 1162373 h 2266661"/>
                <a:gd name="connsiteX39" fmla="*/ 3238880 w 7024341"/>
                <a:gd name="connsiteY39" fmla="*/ 1181746 h 2266661"/>
                <a:gd name="connsiteX40" fmla="*/ 3169138 w 7024341"/>
                <a:gd name="connsiteY40" fmla="*/ 1181746 h 2266661"/>
                <a:gd name="connsiteX41" fmla="*/ 3091646 w 7024341"/>
                <a:gd name="connsiteY41" fmla="*/ 1185620 h 2266661"/>
                <a:gd name="connsiteX42" fmla="*/ 3029653 w 7024341"/>
                <a:gd name="connsiteY42" fmla="*/ 1197244 h 2266661"/>
                <a:gd name="connsiteX43" fmla="*/ 2839799 w 7024341"/>
                <a:gd name="connsiteY43" fmla="*/ 1270861 h 2266661"/>
                <a:gd name="connsiteX44" fmla="*/ 2549205 w 7024341"/>
                <a:gd name="connsiteY44" fmla="*/ 1375475 h 2266661"/>
                <a:gd name="connsiteX45" fmla="*/ 2343853 w 7024341"/>
                <a:gd name="connsiteY45" fmla="*/ 1305732 h 2266661"/>
                <a:gd name="connsiteX46" fmla="*/ 2258612 w 7024341"/>
                <a:gd name="connsiteY46" fmla="*/ 1274736 h 2266661"/>
                <a:gd name="connsiteX47" fmla="*/ 2130751 w 7024341"/>
                <a:gd name="connsiteY47" fmla="*/ 1220492 h 2266661"/>
                <a:gd name="connsiteX48" fmla="*/ 1991266 w 7024341"/>
                <a:gd name="connsiteY48" fmla="*/ 1166247 h 2266661"/>
                <a:gd name="connsiteX49" fmla="*/ 1836688 w 7024341"/>
                <a:gd name="connsiteY49" fmla="*/ 1104254 h 2266661"/>
                <a:gd name="connsiteX50" fmla="*/ 1657244 w 7024341"/>
                <a:gd name="connsiteY50" fmla="*/ 1026358 h 2266661"/>
                <a:gd name="connsiteX51" fmla="*/ 1468199 w 7024341"/>
                <a:gd name="connsiteY51" fmla="*/ 968644 h 2266661"/>
                <a:gd name="connsiteX52" fmla="*/ 1316652 w 7024341"/>
                <a:gd name="connsiteY52" fmla="*/ 901193 h 2266661"/>
                <a:gd name="connsiteX53" fmla="*/ 1157626 w 7024341"/>
                <a:gd name="connsiteY53" fmla="*/ 845534 h 2266661"/>
                <a:gd name="connsiteX54" fmla="*/ 1042332 w 7024341"/>
                <a:gd name="connsiteY54" fmla="*/ 785899 h 2266661"/>
                <a:gd name="connsiteX55" fmla="*/ 946917 w 7024341"/>
                <a:gd name="connsiteY55" fmla="*/ 746142 h 2266661"/>
                <a:gd name="connsiteX56" fmla="*/ 752110 w 7024341"/>
                <a:gd name="connsiteY56" fmla="*/ 682532 h 2266661"/>
                <a:gd name="connsiteX57" fmla="*/ 597059 w 7024341"/>
                <a:gd name="connsiteY57" fmla="*/ 606995 h 2266661"/>
                <a:gd name="connsiteX58" fmla="*/ 481765 w 7024341"/>
                <a:gd name="connsiteY58" fmla="*/ 583141 h 2266661"/>
                <a:gd name="connsiteX59" fmla="*/ 362496 w 7024341"/>
                <a:gd name="connsiteY59" fmla="*/ 551335 h 2266661"/>
                <a:gd name="connsiteX60" fmla="*/ 279007 w 7024341"/>
                <a:gd name="connsiteY60" fmla="*/ 495676 h 2266661"/>
                <a:gd name="connsiteX61" fmla="*/ 135883 w 7024341"/>
                <a:gd name="connsiteY61" fmla="*/ 428090 h 2266661"/>
                <a:gd name="connsiteX62" fmla="*/ 1997 w 7024341"/>
                <a:gd name="connsiteY62" fmla="*/ 383642 h 2266661"/>
                <a:gd name="connsiteX63" fmla="*/ 2583 w 7024341"/>
                <a:gd name="connsiteY63" fmla="*/ 1308374 h 2266661"/>
                <a:gd name="connsiteX64" fmla="*/ 2549509 w 7024341"/>
                <a:gd name="connsiteY64" fmla="*/ 2266661 h 2266661"/>
                <a:gd name="connsiteX65" fmla="*/ 3370616 w 7024341"/>
                <a:gd name="connsiteY65" fmla="*/ 1956661 h 2266661"/>
                <a:gd name="connsiteX66" fmla="*/ 6594263 w 7024341"/>
                <a:gd name="connsiteY66" fmla="*/ 728420 h 2266661"/>
                <a:gd name="connsiteX67" fmla="*/ 6919727 w 7024341"/>
                <a:gd name="connsiteY67" fmla="*/ 596685 h 2266661"/>
                <a:gd name="connsiteX68" fmla="*/ 7024341 w 7024341"/>
                <a:gd name="connsiteY68" fmla="*/ 96864 h 2266661"/>
                <a:gd name="connsiteX69" fmla="*/ 6973972 w 7024341"/>
                <a:gd name="connsiteY69" fmla="*/ 96864 h 2266661"/>
                <a:gd name="connsiteX70" fmla="*/ 6834487 w 7024341"/>
                <a:gd name="connsiteY70" fmla="*/ 120112 h 2266661"/>
                <a:gd name="connsiteX71" fmla="*/ 6745372 w 7024341"/>
                <a:gd name="connsiteY71" fmla="*/ 154983 h 2266661"/>
                <a:gd name="connsiteX72" fmla="*/ 6605887 w 7024341"/>
                <a:gd name="connsiteY72" fmla="*/ 178231 h 2266661"/>
                <a:gd name="connsiteX73" fmla="*/ 6462527 w 7024341"/>
                <a:gd name="connsiteY73" fmla="*/ 182105 h 2266661"/>
                <a:gd name="connsiteX74" fmla="*/ 6485775 w 7024341"/>
                <a:gd name="connsiteY74" fmla="*/ 54244 h 2266661"/>
                <a:gd name="connsiteX75" fmla="*/ 6431531 w 7024341"/>
                <a:gd name="connsiteY75" fmla="*/ 54244 h 2266661"/>
                <a:gd name="connsiteX76" fmla="*/ 6230053 w 7024341"/>
                <a:gd name="connsiteY76" fmla="*/ 92990 h 2266661"/>
                <a:gd name="connsiteX77" fmla="*/ 6044073 w 7024341"/>
                <a:gd name="connsiteY77" fmla="*/ 154983 h 2266661"/>
                <a:gd name="connsiteX78" fmla="*/ 5985955 w 7024341"/>
                <a:gd name="connsiteY78" fmla="*/ 170481 h 2266661"/>
                <a:gd name="connsiteX79" fmla="*/ 5982080 w 7024341"/>
                <a:gd name="connsiteY79" fmla="*/ 3875 h 2266661"/>
                <a:gd name="connsiteX0" fmla="*/ 5982080 w 7024341"/>
                <a:gd name="connsiteY0" fmla="*/ 3875 h 2266661"/>
                <a:gd name="connsiteX1" fmla="*/ 5931711 w 7024341"/>
                <a:gd name="connsiteY1" fmla="*/ 0 h 2266661"/>
                <a:gd name="connsiteX2" fmla="*/ 5865944 w 7024341"/>
                <a:gd name="connsiteY2" fmla="*/ 35478 h 2266661"/>
                <a:gd name="connsiteX3" fmla="*/ 5823930 w 7024341"/>
                <a:gd name="connsiteY3" fmla="*/ 43125 h 2266661"/>
                <a:gd name="connsiteX4" fmla="*/ 5767125 w 7024341"/>
                <a:gd name="connsiteY4" fmla="*/ 74627 h 2266661"/>
                <a:gd name="connsiteX5" fmla="*/ 5688927 w 7024341"/>
                <a:gd name="connsiteY5" fmla="*/ 86656 h 2266661"/>
                <a:gd name="connsiteX6" fmla="*/ 5629898 w 7024341"/>
                <a:gd name="connsiteY6" fmla="*/ 90126 h 2266661"/>
                <a:gd name="connsiteX7" fmla="*/ 5568713 w 7024341"/>
                <a:gd name="connsiteY7" fmla="*/ 109195 h 2266661"/>
                <a:gd name="connsiteX8" fmla="*/ 5494287 w 7024341"/>
                <a:gd name="connsiteY8" fmla="*/ 141000 h 2266661"/>
                <a:gd name="connsiteX9" fmla="*/ 5451971 w 7024341"/>
                <a:gd name="connsiteY9" fmla="*/ 156701 h 2266661"/>
                <a:gd name="connsiteX10" fmla="*/ 5399011 w 7024341"/>
                <a:gd name="connsiteY10" fmla="*/ 166090 h 2266661"/>
                <a:gd name="connsiteX11" fmla="*/ 5342561 w 7024341"/>
                <a:gd name="connsiteY11" fmla="*/ 226819 h 2266661"/>
                <a:gd name="connsiteX12" fmla="*/ 5287092 w 7024341"/>
                <a:gd name="connsiteY12" fmla="*/ 249521 h 2266661"/>
                <a:gd name="connsiteX13" fmla="*/ 5220275 w 7024341"/>
                <a:gd name="connsiteY13" fmla="*/ 270895 h 2266661"/>
                <a:gd name="connsiteX14" fmla="*/ 5181125 w 7024341"/>
                <a:gd name="connsiteY14" fmla="*/ 269843 h 2266661"/>
                <a:gd name="connsiteX15" fmla="*/ 5116685 w 7024341"/>
                <a:gd name="connsiteY15" fmla="*/ 302237 h 2266661"/>
                <a:gd name="connsiteX16" fmla="*/ 5060730 w 7024341"/>
                <a:gd name="connsiteY16" fmla="*/ 311270 h 2266661"/>
                <a:gd name="connsiteX17" fmla="*/ 5013421 w 7024341"/>
                <a:gd name="connsiteY17" fmla="*/ 328015 h 2266661"/>
                <a:gd name="connsiteX18" fmla="*/ 4966891 w 7024341"/>
                <a:gd name="connsiteY18" fmla="*/ 351421 h 2266661"/>
                <a:gd name="connsiteX19" fmla="*/ 4914657 w 7024341"/>
                <a:gd name="connsiteY19" fmla="*/ 369306 h 2266661"/>
                <a:gd name="connsiteX20" fmla="*/ 4843302 w 7024341"/>
                <a:gd name="connsiteY20" fmla="*/ 411590 h 2266661"/>
                <a:gd name="connsiteX21" fmla="*/ 4728815 w 7024341"/>
                <a:gd name="connsiteY21" fmla="*/ 444823 h 2266661"/>
                <a:gd name="connsiteX22" fmla="*/ 4630165 w 7024341"/>
                <a:gd name="connsiteY22" fmla="*/ 497335 h 2266661"/>
                <a:gd name="connsiteX23" fmla="*/ 4539383 w 7024341"/>
                <a:gd name="connsiteY23" fmla="*/ 517301 h 2266661"/>
                <a:gd name="connsiteX24" fmla="*/ 4463694 w 7024341"/>
                <a:gd name="connsiteY24" fmla="*/ 558634 h 2266661"/>
                <a:gd name="connsiteX25" fmla="*/ 4434309 w 7024341"/>
                <a:gd name="connsiteY25" fmla="*/ 589271 h 2266661"/>
                <a:gd name="connsiteX26" fmla="*/ 4333571 w 7024341"/>
                <a:gd name="connsiteY26" fmla="*/ 651803 h 2266661"/>
                <a:gd name="connsiteX27" fmla="*/ 4216965 w 7024341"/>
                <a:gd name="connsiteY27" fmla="*/ 739294 h 2266661"/>
                <a:gd name="connsiteX28" fmla="*/ 4181254 w 7024341"/>
                <a:gd name="connsiteY28" fmla="*/ 766113 h 2266661"/>
                <a:gd name="connsiteX29" fmla="*/ 4141656 w 7024341"/>
                <a:gd name="connsiteY29" fmla="*/ 790414 h 2266661"/>
                <a:gd name="connsiteX30" fmla="*/ 3978924 w 7024341"/>
                <a:gd name="connsiteY30" fmla="*/ 833034 h 2266661"/>
                <a:gd name="connsiteX31" fmla="*/ 3851063 w 7024341"/>
                <a:gd name="connsiteY31" fmla="*/ 867905 h 2266661"/>
                <a:gd name="connsiteX32" fmla="*/ 3699955 w 7024341"/>
                <a:gd name="connsiteY32" fmla="*/ 918275 h 2266661"/>
                <a:gd name="connsiteX33" fmla="*/ 3572094 w 7024341"/>
                <a:gd name="connsiteY33" fmla="*/ 976393 h 2266661"/>
                <a:gd name="connsiteX34" fmla="*/ 3498477 w 7024341"/>
                <a:gd name="connsiteY34" fmla="*/ 1011264 h 2266661"/>
                <a:gd name="connsiteX35" fmla="*/ 3432609 w 7024341"/>
                <a:gd name="connsiteY35" fmla="*/ 1081007 h 2266661"/>
                <a:gd name="connsiteX36" fmla="*/ 3413236 w 7024341"/>
                <a:gd name="connsiteY36" fmla="*/ 1108129 h 2266661"/>
                <a:gd name="connsiteX37" fmla="*/ 3378365 w 7024341"/>
                <a:gd name="connsiteY37" fmla="*/ 1135251 h 2266661"/>
                <a:gd name="connsiteX38" fmla="*/ 3316372 w 7024341"/>
                <a:gd name="connsiteY38" fmla="*/ 1162373 h 2266661"/>
                <a:gd name="connsiteX39" fmla="*/ 3238880 w 7024341"/>
                <a:gd name="connsiteY39" fmla="*/ 1181746 h 2266661"/>
                <a:gd name="connsiteX40" fmla="*/ 3169138 w 7024341"/>
                <a:gd name="connsiteY40" fmla="*/ 1181746 h 2266661"/>
                <a:gd name="connsiteX41" fmla="*/ 3091646 w 7024341"/>
                <a:gd name="connsiteY41" fmla="*/ 1185620 h 2266661"/>
                <a:gd name="connsiteX42" fmla="*/ 3029653 w 7024341"/>
                <a:gd name="connsiteY42" fmla="*/ 1197244 h 2266661"/>
                <a:gd name="connsiteX43" fmla="*/ 2839799 w 7024341"/>
                <a:gd name="connsiteY43" fmla="*/ 1270861 h 2266661"/>
                <a:gd name="connsiteX44" fmla="*/ 2549205 w 7024341"/>
                <a:gd name="connsiteY44" fmla="*/ 1375475 h 2266661"/>
                <a:gd name="connsiteX45" fmla="*/ 2343853 w 7024341"/>
                <a:gd name="connsiteY45" fmla="*/ 1305732 h 2266661"/>
                <a:gd name="connsiteX46" fmla="*/ 2258612 w 7024341"/>
                <a:gd name="connsiteY46" fmla="*/ 1274736 h 2266661"/>
                <a:gd name="connsiteX47" fmla="*/ 2130751 w 7024341"/>
                <a:gd name="connsiteY47" fmla="*/ 1220492 h 2266661"/>
                <a:gd name="connsiteX48" fmla="*/ 1991266 w 7024341"/>
                <a:gd name="connsiteY48" fmla="*/ 1166247 h 2266661"/>
                <a:gd name="connsiteX49" fmla="*/ 1836688 w 7024341"/>
                <a:gd name="connsiteY49" fmla="*/ 1104254 h 2266661"/>
                <a:gd name="connsiteX50" fmla="*/ 1657244 w 7024341"/>
                <a:gd name="connsiteY50" fmla="*/ 1026358 h 2266661"/>
                <a:gd name="connsiteX51" fmla="*/ 1468199 w 7024341"/>
                <a:gd name="connsiteY51" fmla="*/ 968644 h 2266661"/>
                <a:gd name="connsiteX52" fmla="*/ 1316652 w 7024341"/>
                <a:gd name="connsiteY52" fmla="*/ 901193 h 2266661"/>
                <a:gd name="connsiteX53" fmla="*/ 1157626 w 7024341"/>
                <a:gd name="connsiteY53" fmla="*/ 845534 h 2266661"/>
                <a:gd name="connsiteX54" fmla="*/ 1042332 w 7024341"/>
                <a:gd name="connsiteY54" fmla="*/ 785899 h 2266661"/>
                <a:gd name="connsiteX55" fmla="*/ 946917 w 7024341"/>
                <a:gd name="connsiteY55" fmla="*/ 746142 h 2266661"/>
                <a:gd name="connsiteX56" fmla="*/ 752110 w 7024341"/>
                <a:gd name="connsiteY56" fmla="*/ 682532 h 2266661"/>
                <a:gd name="connsiteX57" fmla="*/ 597059 w 7024341"/>
                <a:gd name="connsiteY57" fmla="*/ 606995 h 2266661"/>
                <a:gd name="connsiteX58" fmla="*/ 481765 w 7024341"/>
                <a:gd name="connsiteY58" fmla="*/ 583141 h 2266661"/>
                <a:gd name="connsiteX59" fmla="*/ 362496 w 7024341"/>
                <a:gd name="connsiteY59" fmla="*/ 551335 h 2266661"/>
                <a:gd name="connsiteX60" fmla="*/ 279007 w 7024341"/>
                <a:gd name="connsiteY60" fmla="*/ 495676 h 2266661"/>
                <a:gd name="connsiteX61" fmla="*/ 135883 w 7024341"/>
                <a:gd name="connsiteY61" fmla="*/ 428090 h 2266661"/>
                <a:gd name="connsiteX62" fmla="*/ 1997 w 7024341"/>
                <a:gd name="connsiteY62" fmla="*/ 383642 h 2266661"/>
                <a:gd name="connsiteX63" fmla="*/ 2583 w 7024341"/>
                <a:gd name="connsiteY63" fmla="*/ 1308374 h 2266661"/>
                <a:gd name="connsiteX64" fmla="*/ 2549509 w 7024341"/>
                <a:gd name="connsiteY64" fmla="*/ 2266661 h 2266661"/>
                <a:gd name="connsiteX65" fmla="*/ 3370616 w 7024341"/>
                <a:gd name="connsiteY65" fmla="*/ 1956661 h 2266661"/>
                <a:gd name="connsiteX66" fmla="*/ 6594263 w 7024341"/>
                <a:gd name="connsiteY66" fmla="*/ 728420 h 2266661"/>
                <a:gd name="connsiteX67" fmla="*/ 6919727 w 7024341"/>
                <a:gd name="connsiteY67" fmla="*/ 596685 h 2266661"/>
                <a:gd name="connsiteX68" fmla="*/ 7024341 w 7024341"/>
                <a:gd name="connsiteY68" fmla="*/ 96864 h 2266661"/>
                <a:gd name="connsiteX69" fmla="*/ 6973972 w 7024341"/>
                <a:gd name="connsiteY69" fmla="*/ 96864 h 2266661"/>
                <a:gd name="connsiteX70" fmla="*/ 6834487 w 7024341"/>
                <a:gd name="connsiteY70" fmla="*/ 120112 h 2266661"/>
                <a:gd name="connsiteX71" fmla="*/ 6745372 w 7024341"/>
                <a:gd name="connsiteY71" fmla="*/ 154983 h 2266661"/>
                <a:gd name="connsiteX72" fmla="*/ 6605887 w 7024341"/>
                <a:gd name="connsiteY72" fmla="*/ 178231 h 2266661"/>
                <a:gd name="connsiteX73" fmla="*/ 6462527 w 7024341"/>
                <a:gd name="connsiteY73" fmla="*/ 182105 h 2266661"/>
                <a:gd name="connsiteX74" fmla="*/ 6485775 w 7024341"/>
                <a:gd name="connsiteY74" fmla="*/ 54244 h 2266661"/>
                <a:gd name="connsiteX75" fmla="*/ 6431531 w 7024341"/>
                <a:gd name="connsiteY75" fmla="*/ 54244 h 2266661"/>
                <a:gd name="connsiteX76" fmla="*/ 6230053 w 7024341"/>
                <a:gd name="connsiteY76" fmla="*/ 92990 h 2266661"/>
                <a:gd name="connsiteX77" fmla="*/ 6044073 w 7024341"/>
                <a:gd name="connsiteY77" fmla="*/ 154983 h 2266661"/>
                <a:gd name="connsiteX78" fmla="*/ 5985955 w 7024341"/>
                <a:gd name="connsiteY78" fmla="*/ 170481 h 2266661"/>
                <a:gd name="connsiteX79" fmla="*/ 5982080 w 7024341"/>
                <a:gd name="connsiteY79" fmla="*/ 3875 h 2266661"/>
                <a:gd name="connsiteX0" fmla="*/ 5982080 w 7024341"/>
                <a:gd name="connsiteY0" fmla="*/ 3875 h 2266661"/>
                <a:gd name="connsiteX1" fmla="*/ 5931711 w 7024341"/>
                <a:gd name="connsiteY1" fmla="*/ 0 h 2266661"/>
                <a:gd name="connsiteX2" fmla="*/ 5865944 w 7024341"/>
                <a:gd name="connsiteY2" fmla="*/ 35478 h 2266661"/>
                <a:gd name="connsiteX3" fmla="*/ 5823930 w 7024341"/>
                <a:gd name="connsiteY3" fmla="*/ 43125 h 2266661"/>
                <a:gd name="connsiteX4" fmla="*/ 5767125 w 7024341"/>
                <a:gd name="connsiteY4" fmla="*/ 74627 h 2266661"/>
                <a:gd name="connsiteX5" fmla="*/ 5688927 w 7024341"/>
                <a:gd name="connsiteY5" fmla="*/ 86656 h 2266661"/>
                <a:gd name="connsiteX6" fmla="*/ 5629898 w 7024341"/>
                <a:gd name="connsiteY6" fmla="*/ 90126 h 2266661"/>
                <a:gd name="connsiteX7" fmla="*/ 5568713 w 7024341"/>
                <a:gd name="connsiteY7" fmla="*/ 109195 h 2266661"/>
                <a:gd name="connsiteX8" fmla="*/ 5494287 w 7024341"/>
                <a:gd name="connsiteY8" fmla="*/ 141000 h 2266661"/>
                <a:gd name="connsiteX9" fmla="*/ 5451971 w 7024341"/>
                <a:gd name="connsiteY9" fmla="*/ 156701 h 2266661"/>
                <a:gd name="connsiteX10" fmla="*/ 5399011 w 7024341"/>
                <a:gd name="connsiteY10" fmla="*/ 166090 h 2266661"/>
                <a:gd name="connsiteX11" fmla="*/ 5342561 w 7024341"/>
                <a:gd name="connsiteY11" fmla="*/ 226819 h 2266661"/>
                <a:gd name="connsiteX12" fmla="*/ 5287092 w 7024341"/>
                <a:gd name="connsiteY12" fmla="*/ 249521 h 2266661"/>
                <a:gd name="connsiteX13" fmla="*/ 5220275 w 7024341"/>
                <a:gd name="connsiteY13" fmla="*/ 270895 h 2266661"/>
                <a:gd name="connsiteX14" fmla="*/ 5181125 w 7024341"/>
                <a:gd name="connsiteY14" fmla="*/ 269843 h 2266661"/>
                <a:gd name="connsiteX15" fmla="*/ 5116685 w 7024341"/>
                <a:gd name="connsiteY15" fmla="*/ 302237 h 2266661"/>
                <a:gd name="connsiteX16" fmla="*/ 5060730 w 7024341"/>
                <a:gd name="connsiteY16" fmla="*/ 311270 h 2266661"/>
                <a:gd name="connsiteX17" fmla="*/ 5013421 w 7024341"/>
                <a:gd name="connsiteY17" fmla="*/ 328015 h 2266661"/>
                <a:gd name="connsiteX18" fmla="*/ 4966891 w 7024341"/>
                <a:gd name="connsiteY18" fmla="*/ 351421 h 2266661"/>
                <a:gd name="connsiteX19" fmla="*/ 4914657 w 7024341"/>
                <a:gd name="connsiteY19" fmla="*/ 369306 h 2266661"/>
                <a:gd name="connsiteX20" fmla="*/ 4843302 w 7024341"/>
                <a:gd name="connsiteY20" fmla="*/ 411590 h 2266661"/>
                <a:gd name="connsiteX21" fmla="*/ 4718244 w 7024341"/>
                <a:gd name="connsiteY21" fmla="*/ 439538 h 2266661"/>
                <a:gd name="connsiteX22" fmla="*/ 4630165 w 7024341"/>
                <a:gd name="connsiteY22" fmla="*/ 497335 h 2266661"/>
                <a:gd name="connsiteX23" fmla="*/ 4539383 w 7024341"/>
                <a:gd name="connsiteY23" fmla="*/ 517301 h 2266661"/>
                <a:gd name="connsiteX24" fmla="*/ 4463694 w 7024341"/>
                <a:gd name="connsiteY24" fmla="*/ 558634 h 2266661"/>
                <a:gd name="connsiteX25" fmla="*/ 4434309 w 7024341"/>
                <a:gd name="connsiteY25" fmla="*/ 589271 h 2266661"/>
                <a:gd name="connsiteX26" fmla="*/ 4333571 w 7024341"/>
                <a:gd name="connsiteY26" fmla="*/ 651803 h 2266661"/>
                <a:gd name="connsiteX27" fmla="*/ 4216965 w 7024341"/>
                <a:gd name="connsiteY27" fmla="*/ 739294 h 2266661"/>
                <a:gd name="connsiteX28" fmla="*/ 4181254 w 7024341"/>
                <a:gd name="connsiteY28" fmla="*/ 766113 h 2266661"/>
                <a:gd name="connsiteX29" fmla="*/ 4141656 w 7024341"/>
                <a:gd name="connsiteY29" fmla="*/ 790414 h 2266661"/>
                <a:gd name="connsiteX30" fmla="*/ 3978924 w 7024341"/>
                <a:gd name="connsiteY30" fmla="*/ 833034 h 2266661"/>
                <a:gd name="connsiteX31" fmla="*/ 3851063 w 7024341"/>
                <a:gd name="connsiteY31" fmla="*/ 867905 h 2266661"/>
                <a:gd name="connsiteX32" fmla="*/ 3699955 w 7024341"/>
                <a:gd name="connsiteY32" fmla="*/ 918275 h 2266661"/>
                <a:gd name="connsiteX33" fmla="*/ 3572094 w 7024341"/>
                <a:gd name="connsiteY33" fmla="*/ 976393 h 2266661"/>
                <a:gd name="connsiteX34" fmla="*/ 3498477 w 7024341"/>
                <a:gd name="connsiteY34" fmla="*/ 1011264 h 2266661"/>
                <a:gd name="connsiteX35" fmla="*/ 3432609 w 7024341"/>
                <a:gd name="connsiteY35" fmla="*/ 1081007 h 2266661"/>
                <a:gd name="connsiteX36" fmla="*/ 3413236 w 7024341"/>
                <a:gd name="connsiteY36" fmla="*/ 1108129 h 2266661"/>
                <a:gd name="connsiteX37" fmla="*/ 3378365 w 7024341"/>
                <a:gd name="connsiteY37" fmla="*/ 1135251 h 2266661"/>
                <a:gd name="connsiteX38" fmla="*/ 3316372 w 7024341"/>
                <a:gd name="connsiteY38" fmla="*/ 1162373 h 2266661"/>
                <a:gd name="connsiteX39" fmla="*/ 3238880 w 7024341"/>
                <a:gd name="connsiteY39" fmla="*/ 1181746 h 2266661"/>
                <a:gd name="connsiteX40" fmla="*/ 3169138 w 7024341"/>
                <a:gd name="connsiteY40" fmla="*/ 1181746 h 2266661"/>
                <a:gd name="connsiteX41" fmla="*/ 3091646 w 7024341"/>
                <a:gd name="connsiteY41" fmla="*/ 1185620 h 2266661"/>
                <a:gd name="connsiteX42" fmla="*/ 3029653 w 7024341"/>
                <a:gd name="connsiteY42" fmla="*/ 1197244 h 2266661"/>
                <a:gd name="connsiteX43" fmla="*/ 2839799 w 7024341"/>
                <a:gd name="connsiteY43" fmla="*/ 1270861 h 2266661"/>
                <a:gd name="connsiteX44" fmla="*/ 2549205 w 7024341"/>
                <a:gd name="connsiteY44" fmla="*/ 1375475 h 2266661"/>
                <a:gd name="connsiteX45" fmla="*/ 2343853 w 7024341"/>
                <a:gd name="connsiteY45" fmla="*/ 1305732 h 2266661"/>
                <a:gd name="connsiteX46" fmla="*/ 2258612 w 7024341"/>
                <a:gd name="connsiteY46" fmla="*/ 1274736 h 2266661"/>
                <a:gd name="connsiteX47" fmla="*/ 2130751 w 7024341"/>
                <a:gd name="connsiteY47" fmla="*/ 1220492 h 2266661"/>
                <a:gd name="connsiteX48" fmla="*/ 1991266 w 7024341"/>
                <a:gd name="connsiteY48" fmla="*/ 1166247 h 2266661"/>
                <a:gd name="connsiteX49" fmla="*/ 1836688 w 7024341"/>
                <a:gd name="connsiteY49" fmla="*/ 1104254 h 2266661"/>
                <a:gd name="connsiteX50" fmla="*/ 1657244 w 7024341"/>
                <a:gd name="connsiteY50" fmla="*/ 1026358 h 2266661"/>
                <a:gd name="connsiteX51" fmla="*/ 1468199 w 7024341"/>
                <a:gd name="connsiteY51" fmla="*/ 968644 h 2266661"/>
                <a:gd name="connsiteX52" fmla="*/ 1316652 w 7024341"/>
                <a:gd name="connsiteY52" fmla="*/ 901193 h 2266661"/>
                <a:gd name="connsiteX53" fmla="*/ 1157626 w 7024341"/>
                <a:gd name="connsiteY53" fmla="*/ 845534 h 2266661"/>
                <a:gd name="connsiteX54" fmla="*/ 1042332 w 7024341"/>
                <a:gd name="connsiteY54" fmla="*/ 785899 h 2266661"/>
                <a:gd name="connsiteX55" fmla="*/ 946917 w 7024341"/>
                <a:gd name="connsiteY55" fmla="*/ 746142 h 2266661"/>
                <a:gd name="connsiteX56" fmla="*/ 752110 w 7024341"/>
                <a:gd name="connsiteY56" fmla="*/ 682532 h 2266661"/>
                <a:gd name="connsiteX57" fmla="*/ 597059 w 7024341"/>
                <a:gd name="connsiteY57" fmla="*/ 606995 h 2266661"/>
                <a:gd name="connsiteX58" fmla="*/ 481765 w 7024341"/>
                <a:gd name="connsiteY58" fmla="*/ 583141 h 2266661"/>
                <a:gd name="connsiteX59" fmla="*/ 362496 w 7024341"/>
                <a:gd name="connsiteY59" fmla="*/ 551335 h 2266661"/>
                <a:gd name="connsiteX60" fmla="*/ 279007 w 7024341"/>
                <a:gd name="connsiteY60" fmla="*/ 495676 h 2266661"/>
                <a:gd name="connsiteX61" fmla="*/ 135883 w 7024341"/>
                <a:gd name="connsiteY61" fmla="*/ 428090 h 2266661"/>
                <a:gd name="connsiteX62" fmla="*/ 1997 w 7024341"/>
                <a:gd name="connsiteY62" fmla="*/ 383642 h 2266661"/>
                <a:gd name="connsiteX63" fmla="*/ 2583 w 7024341"/>
                <a:gd name="connsiteY63" fmla="*/ 1308374 h 2266661"/>
                <a:gd name="connsiteX64" fmla="*/ 2549509 w 7024341"/>
                <a:gd name="connsiteY64" fmla="*/ 2266661 h 2266661"/>
                <a:gd name="connsiteX65" fmla="*/ 3370616 w 7024341"/>
                <a:gd name="connsiteY65" fmla="*/ 1956661 h 2266661"/>
                <a:gd name="connsiteX66" fmla="*/ 6594263 w 7024341"/>
                <a:gd name="connsiteY66" fmla="*/ 728420 h 2266661"/>
                <a:gd name="connsiteX67" fmla="*/ 6919727 w 7024341"/>
                <a:gd name="connsiteY67" fmla="*/ 596685 h 2266661"/>
                <a:gd name="connsiteX68" fmla="*/ 7024341 w 7024341"/>
                <a:gd name="connsiteY68" fmla="*/ 96864 h 2266661"/>
                <a:gd name="connsiteX69" fmla="*/ 6973972 w 7024341"/>
                <a:gd name="connsiteY69" fmla="*/ 96864 h 2266661"/>
                <a:gd name="connsiteX70" fmla="*/ 6834487 w 7024341"/>
                <a:gd name="connsiteY70" fmla="*/ 120112 h 2266661"/>
                <a:gd name="connsiteX71" fmla="*/ 6745372 w 7024341"/>
                <a:gd name="connsiteY71" fmla="*/ 154983 h 2266661"/>
                <a:gd name="connsiteX72" fmla="*/ 6605887 w 7024341"/>
                <a:gd name="connsiteY72" fmla="*/ 178231 h 2266661"/>
                <a:gd name="connsiteX73" fmla="*/ 6462527 w 7024341"/>
                <a:gd name="connsiteY73" fmla="*/ 182105 h 2266661"/>
                <a:gd name="connsiteX74" fmla="*/ 6485775 w 7024341"/>
                <a:gd name="connsiteY74" fmla="*/ 54244 h 2266661"/>
                <a:gd name="connsiteX75" fmla="*/ 6431531 w 7024341"/>
                <a:gd name="connsiteY75" fmla="*/ 54244 h 2266661"/>
                <a:gd name="connsiteX76" fmla="*/ 6230053 w 7024341"/>
                <a:gd name="connsiteY76" fmla="*/ 92990 h 2266661"/>
                <a:gd name="connsiteX77" fmla="*/ 6044073 w 7024341"/>
                <a:gd name="connsiteY77" fmla="*/ 154983 h 2266661"/>
                <a:gd name="connsiteX78" fmla="*/ 5985955 w 7024341"/>
                <a:gd name="connsiteY78" fmla="*/ 170481 h 2266661"/>
                <a:gd name="connsiteX79" fmla="*/ 5982080 w 7024341"/>
                <a:gd name="connsiteY79" fmla="*/ 3875 h 2266661"/>
                <a:gd name="connsiteX0" fmla="*/ 5982080 w 7024341"/>
                <a:gd name="connsiteY0" fmla="*/ 3875 h 2266661"/>
                <a:gd name="connsiteX1" fmla="*/ 5931711 w 7024341"/>
                <a:gd name="connsiteY1" fmla="*/ 0 h 2266661"/>
                <a:gd name="connsiteX2" fmla="*/ 5865944 w 7024341"/>
                <a:gd name="connsiteY2" fmla="*/ 35478 h 2266661"/>
                <a:gd name="connsiteX3" fmla="*/ 5823930 w 7024341"/>
                <a:gd name="connsiteY3" fmla="*/ 43125 h 2266661"/>
                <a:gd name="connsiteX4" fmla="*/ 5767125 w 7024341"/>
                <a:gd name="connsiteY4" fmla="*/ 74627 h 2266661"/>
                <a:gd name="connsiteX5" fmla="*/ 5688927 w 7024341"/>
                <a:gd name="connsiteY5" fmla="*/ 86656 h 2266661"/>
                <a:gd name="connsiteX6" fmla="*/ 5629898 w 7024341"/>
                <a:gd name="connsiteY6" fmla="*/ 90126 h 2266661"/>
                <a:gd name="connsiteX7" fmla="*/ 5568713 w 7024341"/>
                <a:gd name="connsiteY7" fmla="*/ 109195 h 2266661"/>
                <a:gd name="connsiteX8" fmla="*/ 5494287 w 7024341"/>
                <a:gd name="connsiteY8" fmla="*/ 141000 h 2266661"/>
                <a:gd name="connsiteX9" fmla="*/ 5451971 w 7024341"/>
                <a:gd name="connsiteY9" fmla="*/ 156701 h 2266661"/>
                <a:gd name="connsiteX10" fmla="*/ 5399011 w 7024341"/>
                <a:gd name="connsiteY10" fmla="*/ 166090 h 2266661"/>
                <a:gd name="connsiteX11" fmla="*/ 5342561 w 7024341"/>
                <a:gd name="connsiteY11" fmla="*/ 226819 h 2266661"/>
                <a:gd name="connsiteX12" fmla="*/ 5287092 w 7024341"/>
                <a:gd name="connsiteY12" fmla="*/ 249521 h 2266661"/>
                <a:gd name="connsiteX13" fmla="*/ 5220275 w 7024341"/>
                <a:gd name="connsiteY13" fmla="*/ 270895 h 2266661"/>
                <a:gd name="connsiteX14" fmla="*/ 5181125 w 7024341"/>
                <a:gd name="connsiteY14" fmla="*/ 269843 h 2266661"/>
                <a:gd name="connsiteX15" fmla="*/ 5116685 w 7024341"/>
                <a:gd name="connsiteY15" fmla="*/ 302237 h 2266661"/>
                <a:gd name="connsiteX16" fmla="*/ 5060730 w 7024341"/>
                <a:gd name="connsiteY16" fmla="*/ 311270 h 2266661"/>
                <a:gd name="connsiteX17" fmla="*/ 5013421 w 7024341"/>
                <a:gd name="connsiteY17" fmla="*/ 328015 h 2266661"/>
                <a:gd name="connsiteX18" fmla="*/ 4966891 w 7024341"/>
                <a:gd name="connsiteY18" fmla="*/ 351421 h 2266661"/>
                <a:gd name="connsiteX19" fmla="*/ 4914657 w 7024341"/>
                <a:gd name="connsiteY19" fmla="*/ 369306 h 2266661"/>
                <a:gd name="connsiteX20" fmla="*/ 4843302 w 7024341"/>
                <a:gd name="connsiteY20" fmla="*/ 411590 h 2266661"/>
                <a:gd name="connsiteX21" fmla="*/ 4718244 w 7024341"/>
                <a:gd name="connsiteY21" fmla="*/ 439538 h 2266661"/>
                <a:gd name="connsiteX22" fmla="*/ 4630165 w 7024341"/>
                <a:gd name="connsiteY22" fmla="*/ 497335 h 2266661"/>
                <a:gd name="connsiteX23" fmla="*/ 4539383 w 7024341"/>
                <a:gd name="connsiteY23" fmla="*/ 517301 h 2266661"/>
                <a:gd name="connsiteX24" fmla="*/ 4463694 w 7024341"/>
                <a:gd name="connsiteY24" fmla="*/ 558634 h 2266661"/>
                <a:gd name="connsiteX25" fmla="*/ 4392025 w 7024341"/>
                <a:gd name="connsiteY25" fmla="*/ 597200 h 2266661"/>
                <a:gd name="connsiteX26" fmla="*/ 4333571 w 7024341"/>
                <a:gd name="connsiteY26" fmla="*/ 651803 h 2266661"/>
                <a:gd name="connsiteX27" fmla="*/ 4216965 w 7024341"/>
                <a:gd name="connsiteY27" fmla="*/ 739294 h 2266661"/>
                <a:gd name="connsiteX28" fmla="*/ 4181254 w 7024341"/>
                <a:gd name="connsiteY28" fmla="*/ 766113 h 2266661"/>
                <a:gd name="connsiteX29" fmla="*/ 4141656 w 7024341"/>
                <a:gd name="connsiteY29" fmla="*/ 790414 h 2266661"/>
                <a:gd name="connsiteX30" fmla="*/ 3978924 w 7024341"/>
                <a:gd name="connsiteY30" fmla="*/ 833034 h 2266661"/>
                <a:gd name="connsiteX31" fmla="*/ 3851063 w 7024341"/>
                <a:gd name="connsiteY31" fmla="*/ 867905 h 2266661"/>
                <a:gd name="connsiteX32" fmla="*/ 3699955 w 7024341"/>
                <a:gd name="connsiteY32" fmla="*/ 918275 h 2266661"/>
                <a:gd name="connsiteX33" fmla="*/ 3572094 w 7024341"/>
                <a:gd name="connsiteY33" fmla="*/ 976393 h 2266661"/>
                <a:gd name="connsiteX34" fmla="*/ 3498477 w 7024341"/>
                <a:gd name="connsiteY34" fmla="*/ 1011264 h 2266661"/>
                <a:gd name="connsiteX35" fmla="*/ 3432609 w 7024341"/>
                <a:gd name="connsiteY35" fmla="*/ 1081007 h 2266661"/>
                <a:gd name="connsiteX36" fmla="*/ 3413236 w 7024341"/>
                <a:gd name="connsiteY36" fmla="*/ 1108129 h 2266661"/>
                <a:gd name="connsiteX37" fmla="*/ 3378365 w 7024341"/>
                <a:gd name="connsiteY37" fmla="*/ 1135251 h 2266661"/>
                <a:gd name="connsiteX38" fmla="*/ 3316372 w 7024341"/>
                <a:gd name="connsiteY38" fmla="*/ 1162373 h 2266661"/>
                <a:gd name="connsiteX39" fmla="*/ 3238880 w 7024341"/>
                <a:gd name="connsiteY39" fmla="*/ 1181746 h 2266661"/>
                <a:gd name="connsiteX40" fmla="*/ 3169138 w 7024341"/>
                <a:gd name="connsiteY40" fmla="*/ 1181746 h 2266661"/>
                <a:gd name="connsiteX41" fmla="*/ 3091646 w 7024341"/>
                <a:gd name="connsiteY41" fmla="*/ 1185620 h 2266661"/>
                <a:gd name="connsiteX42" fmla="*/ 3029653 w 7024341"/>
                <a:gd name="connsiteY42" fmla="*/ 1197244 h 2266661"/>
                <a:gd name="connsiteX43" fmla="*/ 2839799 w 7024341"/>
                <a:gd name="connsiteY43" fmla="*/ 1270861 h 2266661"/>
                <a:gd name="connsiteX44" fmla="*/ 2549205 w 7024341"/>
                <a:gd name="connsiteY44" fmla="*/ 1375475 h 2266661"/>
                <a:gd name="connsiteX45" fmla="*/ 2343853 w 7024341"/>
                <a:gd name="connsiteY45" fmla="*/ 1305732 h 2266661"/>
                <a:gd name="connsiteX46" fmla="*/ 2258612 w 7024341"/>
                <a:gd name="connsiteY46" fmla="*/ 1274736 h 2266661"/>
                <a:gd name="connsiteX47" fmla="*/ 2130751 w 7024341"/>
                <a:gd name="connsiteY47" fmla="*/ 1220492 h 2266661"/>
                <a:gd name="connsiteX48" fmla="*/ 1991266 w 7024341"/>
                <a:gd name="connsiteY48" fmla="*/ 1166247 h 2266661"/>
                <a:gd name="connsiteX49" fmla="*/ 1836688 w 7024341"/>
                <a:gd name="connsiteY49" fmla="*/ 1104254 h 2266661"/>
                <a:gd name="connsiteX50" fmla="*/ 1657244 w 7024341"/>
                <a:gd name="connsiteY50" fmla="*/ 1026358 h 2266661"/>
                <a:gd name="connsiteX51" fmla="*/ 1468199 w 7024341"/>
                <a:gd name="connsiteY51" fmla="*/ 968644 h 2266661"/>
                <a:gd name="connsiteX52" fmla="*/ 1316652 w 7024341"/>
                <a:gd name="connsiteY52" fmla="*/ 901193 h 2266661"/>
                <a:gd name="connsiteX53" fmla="*/ 1157626 w 7024341"/>
                <a:gd name="connsiteY53" fmla="*/ 845534 h 2266661"/>
                <a:gd name="connsiteX54" fmla="*/ 1042332 w 7024341"/>
                <a:gd name="connsiteY54" fmla="*/ 785899 h 2266661"/>
                <a:gd name="connsiteX55" fmla="*/ 946917 w 7024341"/>
                <a:gd name="connsiteY55" fmla="*/ 746142 h 2266661"/>
                <a:gd name="connsiteX56" fmla="*/ 752110 w 7024341"/>
                <a:gd name="connsiteY56" fmla="*/ 682532 h 2266661"/>
                <a:gd name="connsiteX57" fmla="*/ 597059 w 7024341"/>
                <a:gd name="connsiteY57" fmla="*/ 606995 h 2266661"/>
                <a:gd name="connsiteX58" fmla="*/ 481765 w 7024341"/>
                <a:gd name="connsiteY58" fmla="*/ 583141 h 2266661"/>
                <a:gd name="connsiteX59" fmla="*/ 362496 w 7024341"/>
                <a:gd name="connsiteY59" fmla="*/ 551335 h 2266661"/>
                <a:gd name="connsiteX60" fmla="*/ 279007 w 7024341"/>
                <a:gd name="connsiteY60" fmla="*/ 495676 h 2266661"/>
                <a:gd name="connsiteX61" fmla="*/ 135883 w 7024341"/>
                <a:gd name="connsiteY61" fmla="*/ 428090 h 2266661"/>
                <a:gd name="connsiteX62" fmla="*/ 1997 w 7024341"/>
                <a:gd name="connsiteY62" fmla="*/ 383642 h 2266661"/>
                <a:gd name="connsiteX63" fmla="*/ 2583 w 7024341"/>
                <a:gd name="connsiteY63" fmla="*/ 1308374 h 2266661"/>
                <a:gd name="connsiteX64" fmla="*/ 2549509 w 7024341"/>
                <a:gd name="connsiteY64" fmla="*/ 2266661 h 2266661"/>
                <a:gd name="connsiteX65" fmla="*/ 3370616 w 7024341"/>
                <a:gd name="connsiteY65" fmla="*/ 1956661 h 2266661"/>
                <a:gd name="connsiteX66" fmla="*/ 6594263 w 7024341"/>
                <a:gd name="connsiteY66" fmla="*/ 728420 h 2266661"/>
                <a:gd name="connsiteX67" fmla="*/ 6919727 w 7024341"/>
                <a:gd name="connsiteY67" fmla="*/ 596685 h 2266661"/>
                <a:gd name="connsiteX68" fmla="*/ 7024341 w 7024341"/>
                <a:gd name="connsiteY68" fmla="*/ 96864 h 2266661"/>
                <a:gd name="connsiteX69" fmla="*/ 6973972 w 7024341"/>
                <a:gd name="connsiteY69" fmla="*/ 96864 h 2266661"/>
                <a:gd name="connsiteX70" fmla="*/ 6834487 w 7024341"/>
                <a:gd name="connsiteY70" fmla="*/ 120112 h 2266661"/>
                <a:gd name="connsiteX71" fmla="*/ 6745372 w 7024341"/>
                <a:gd name="connsiteY71" fmla="*/ 154983 h 2266661"/>
                <a:gd name="connsiteX72" fmla="*/ 6605887 w 7024341"/>
                <a:gd name="connsiteY72" fmla="*/ 178231 h 2266661"/>
                <a:gd name="connsiteX73" fmla="*/ 6462527 w 7024341"/>
                <a:gd name="connsiteY73" fmla="*/ 182105 h 2266661"/>
                <a:gd name="connsiteX74" fmla="*/ 6485775 w 7024341"/>
                <a:gd name="connsiteY74" fmla="*/ 54244 h 2266661"/>
                <a:gd name="connsiteX75" fmla="*/ 6431531 w 7024341"/>
                <a:gd name="connsiteY75" fmla="*/ 54244 h 2266661"/>
                <a:gd name="connsiteX76" fmla="*/ 6230053 w 7024341"/>
                <a:gd name="connsiteY76" fmla="*/ 92990 h 2266661"/>
                <a:gd name="connsiteX77" fmla="*/ 6044073 w 7024341"/>
                <a:gd name="connsiteY77" fmla="*/ 154983 h 2266661"/>
                <a:gd name="connsiteX78" fmla="*/ 5985955 w 7024341"/>
                <a:gd name="connsiteY78" fmla="*/ 170481 h 2266661"/>
                <a:gd name="connsiteX79" fmla="*/ 5982080 w 7024341"/>
                <a:gd name="connsiteY79" fmla="*/ 3875 h 2266661"/>
                <a:gd name="connsiteX0" fmla="*/ 5982080 w 7024341"/>
                <a:gd name="connsiteY0" fmla="*/ 3875 h 2266661"/>
                <a:gd name="connsiteX1" fmla="*/ 5931711 w 7024341"/>
                <a:gd name="connsiteY1" fmla="*/ 0 h 2266661"/>
                <a:gd name="connsiteX2" fmla="*/ 5865944 w 7024341"/>
                <a:gd name="connsiteY2" fmla="*/ 35478 h 2266661"/>
                <a:gd name="connsiteX3" fmla="*/ 5823930 w 7024341"/>
                <a:gd name="connsiteY3" fmla="*/ 43125 h 2266661"/>
                <a:gd name="connsiteX4" fmla="*/ 5767125 w 7024341"/>
                <a:gd name="connsiteY4" fmla="*/ 74627 h 2266661"/>
                <a:gd name="connsiteX5" fmla="*/ 5688927 w 7024341"/>
                <a:gd name="connsiteY5" fmla="*/ 86656 h 2266661"/>
                <a:gd name="connsiteX6" fmla="*/ 5629898 w 7024341"/>
                <a:gd name="connsiteY6" fmla="*/ 90126 h 2266661"/>
                <a:gd name="connsiteX7" fmla="*/ 5568713 w 7024341"/>
                <a:gd name="connsiteY7" fmla="*/ 109195 h 2266661"/>
                <a:gd name="connsiteX8" fmla="*/ 5494287 w 7024341"/>
                <a:gd name="connsiteY8" fmla="*/ 141000 h 2266661"/>
                <a:gd name="connsiteX9" fmla="*/ 5451971 w 7024341"/>
                <a:gd name="connsiteY9" fmla="*/ 156701 h 2266661"/>
                <a:gd name="connsiteX10" fmla="*/ 5399011 w 7024341"/>
                <a:gd name="connsiteY10" fmla="*/ 166090 h 2266661"/>
                <a:gd name="connsiteX11" fmla="*/ 5342561 w 7024341"/>
                <a:gd name="connsiteY11" fmla="*/ 226819 h 2266661"/>
                <a:gd name="connsiteX12" fmla="*/ 5287092 w 7024341"/>
                <a:gd name="connsiteY12" fmla="*/ 249521 h 2266661"/>
                <a:gd name="connsiteX13" fmla="*/ 5220275 w 7024341"/>
                <a:gd name="connsiteY13" fmla="*/ 270895 h 2266661"/>
                <a:gd name="connsiteX14" fmla="*/ 5181125 w 7024341"/>
                <a:gd name="connsiteY14" fmla="*/ 269843 h 2266661"/>
                <a:gd name="connsiteX15" fmla="*/ 5116685 w 7024341"/>
                <a:gd name="connsiteY15" fmla="*/ 302237 h 2266661"/>
                <a:gd name="connsiteX16" fmla="*/ 5060730 w 7024341"/>
                <a:gd name="connsiteY16" fmla="*/ 311270 h 2266661"/>
                <a:gd name="connsiteX17" fmla="*/ 5013421 w 7024341"/>
                <a:gd name="connsiteY17" fmla="*/ 328015 h 2266661"/>
                <a:gd name="connsiteX18" fmla="*/ 4966891 w 7024341"/>
                <a:gd name="connsiteY18" fmla="*/ 351421 h 2266661"/>
                <a:gd name="connsiteX19" fmla="*/ 4914657 w 7024341"/>
                <a:gd name="connsiteY19" fmla="*/ 369306 h 2266661"/>
                <a:gd name="connsiteX20" fmla="*/ 4843302 w 7024341"/>
                <a:gd name="connsiteY20" fmla="*/ 411590 h 2266661"/>
                <a:gd name="connsiteX21" fmla="*/ 4718244 w 7024341"/>
                <a:gd name="connsiteY21" fmla="*/ 439538 h 2266661"/>
                <a:gd name="connsiteX22" fmla="*/ 4630165 w 7024341"/>
                <a:gd name="connsiteY22" fmla="*/ 497335 h 2266661"/>
                <a:gd name="connsiteX23" fmla="*/ 4539383 w 7024341"/>
                <a:gd name="connsiteY23" fmla="*/ 517301 h 2266661"/>
                <a:gd name="connsiteX24" fmla="*/ 4463694 w 7024341"/>
                <a:gd name="connsiteY24" fmla="*/ 558634 h 2266661"/>
                <a:gd name="connsiteX25" fmla="*/ 4392025 w 7024341"/>
                <a:gd name="connsiteY25" fmla="*/ 597200 h 2266661"/>
                <a:gd name="connsiteX26" fmla="*/ 4333571 w 7024341"/>
                <a:gd name="connsiteY26" fmla="*/ 651803 h 2266661"/>
                <a:gd name="connsiteX27" fmla="*/ 4216965 w 7024341"/>
                <a:gd name="connsiteY27" fmla="*/ 739294 h 2266661"/>
                <a:gd name="connsiteX28" fmla="*/ 4181254 w 7024341"/>
                <a:gd name="connsiteY28" fmla="*/ 766113 h 2266661"/>
                <a:gd name="connsiteX29" fmla="*/ 4109943 w 7024341"/>
                <a:gd name="connsiteY29" fmla="*/ 785128 h 2266661"/>
                <a:gd name="connsiteX30" fmla="*/ 3978924 w 7024341"/>
                <a:gd name="connsiteY30" fmla="*/ 833034 h 2266661"/>
                <a:gd name="connsiteX31" fmla="*/ 3851063 w 7024341"/>
                <a:gd name="connsiteY31" fmla="*/ 867905 h 2266661"/>
                <a:gd name="connsiteX32" fmla="*/ 3699955 w 7024341"/>
                <a:gd name="connsiteY32" fmla="*/ 918275 h 2266661"/>
                <a:gd name="connsiteX33" fmla="*/ 3572094 w 7024341"/>
                <a:gd name="connsiteY33" fmla="*/ 976393 h 2266661"/>
                <a:gd name="connsiteX34" fmla="*/ 3498477 w 7024341"/>
                <a:gd name="connsiteY34" fmla="*/ 1011264 h 2266661"/>
                <a:gd name="connsiteX35" fmla="*/ 3432609 w 7024341"/>
                <a:gd name="connsiteY35" fmla="*/ 1081007 h 2266661"/>
                <a:gd name="connsiteX36" fmla="*/ 3413236 w 7024341"/>
                <a:gd name="connsiteY36" fmla="*/ 1108129 h 2266661"/>
                <a:gd name="connsiteX37" fmla="*/ 3378365 w 7024341"/>
                <a:gd name="connsiteY37" fmla="*/ 1135251 h 2266661"/>
                <a:gd name="connsiteX38" fmla="*/ 3316372 w 7024341"/>
                <a:gd name="connsiteY38" fmla="*/ 1162373 h 2266661"/>
                <a:gd name="connsiteX39" fmla="*/ 3238880 w 7024341"/>
                <a:gd name="connsiteY39" fmla="*/ 1181746 h 2266661"/>
                <a:gd name="connsiteX40" fmla="*/ 3169138 w 7024341"/>
                <a:gd name="connsiteY40" fmla="*/ 1181746 h 2266661"/>
                <a:gd name="connsiteX41" fmla="*/ 3091646 w 7024341"/>
                <a:gd name="connsiteY41" fmla="*/ 1185620 h 2266661"/>
                <a:gd name="connsiteX42" fmla="*/ 3029653 w 7024341"/>
                <a:gd name="connsiteY42" fmla="*/ 1197244 h 2266661"/>
                <a:gd name="connsiteX43" fmla="*/ 2839799 w 7024341"/>
                <a:gd name="connsiteY43" fmla="*/ 1270861 h 2266661"/>
                <a:gd name="connsiteX44" fmla="*/ 2549205 w 7024341"/>
                <a:gd name="connsiteY44" fmla="*/ 1375475 h 2266661"/>
                <a:gd name="connsiteX45" fmla="*/ 2343853 w 7024341"/>
                <a:gd name="connsiteY45" fmla="*/ 1305732 h 2266661"/>
                <a:gd name="connsiteX46" fmla="*/ 2258612 w 7024341"/>
                <a:gd name="connsiteY46" fmla="*/ 1274736 h 2266661"/>
                <a:gd name="connsiteX47" fmla="*/ 2130751 w 7024341"/>
                <a:gd name="connsiteY47" fmla="*/ 1220492 h 2266661"/>
                <a:gd name="connsiteX48" fmla="*/ 1991266 w 7024341"/>
                <a:gd name="connsiteY48" fmla="*/ 1166247 h 2266661"/>
                <a:gd name="connsiteX49" fmla="*/ 1836688 w 7024341"/>
                <a:gd name="connsiteY49" fmla="*/ 1104254 h 2266661"/>
                <a:gd name="connsiteX50" fmla="*/ 1657244 w 7024341"/>
                <a:gd name="connsiteY50" fmla="*/ 1026358 h 2266661"/>
                <a:gd name="connsiteX51" fmla="*/ 1468199 w 7024341"/>
                <a:gd name="connsiteY51" fmla="*/ 968644 h 2266661"/>
                <a:gd name="connsiteX52" fmla="*/ 1316652 w 7024341"/>
                <a:gd name="connsiteY52" fmla="*/ 901193 h 2266661"/>
                <a:gd name="connsiteX53" fmla="*/ 1157626 w 7024341"/>
                <a:gd name="connsiteY53" fmla="*/ 845534 h 2266661"/>
                <a:gd name="connsiteX54" fmla="*/ 1042332 w 7024341"/>
                <a:gd name="connsiteY54" fmla="*/ 785899 h 2266661"/>
                <a:gd name="connsiteX55" fmla="*/ 946917 w 7024341"/>
                <a:gd name="connsiteY55" fmla="*/ 746142 h 2266661"/>
                <a:gd name="connsiteX56" fmla="*/ 752110 w 7024341"/>
                <a:gd name="connsiteY56" fmla="*/ 682532 h 2266661"/>
                <a:gd name="connsiteX57" fmla="*/ 597059 w 7024341"/>
                <a:gd name="connsiteY57" fmla="*/ 606995 h 2266661"/>
                <a:gd name="connsiteX58" fmla="*/ 481765 w 7024341"/>
                <a:gd name="connsiteY58" fmla="*/ 583141 h 2266661"/>
                <a:gd name="connsiteX59" fmla="*/ 362496 w 7024341"/>
                <a:gd name="connsiteY59" fmla="*/ 551335 h 2266661"/>
                <a:gd name="connsiteX60" fmla="*/ 279007 w 7024341"/>
                <a:gd name="connsiteY60" fmla="*/ 495676 h 2266661"/>
                <a:gd name="connsiteX61" fmla="*/ 135883 w 7024341"/>
                <a:gd name="connsiteY61" fmla="*/ 428090 h 2266661"/>
                <a:gd name="connsiteX62" fmla="*/ 1997 w 7024341"/>
                <a:gd name="connsiteY62" fmla="*/ 383642 h 2266661"/>
                <a:gd name="connsiteX63" fmla="*/ 2583 w 7024341"/>
                <a:gd name="connsiteY63" fmla="*/ 1308374 h 2266661"/>
                <a:gd name="connsiteX64" fmla="*/ 2549509 w 7024341"/>
                <a:gd name="connsiteY64" fmla="*/ 2266661 h 2266661"/>
                <a:gd name="connsiteX65" fmla="*/ 3370616 w 7024341"/>
                <a:gd name="connsiteY65" fmla="*/ 1956661 h 2266661"/>
                <a:gd name="connsiteX66" fmla="*/ 6594263 w 7024341"/>
                <a:gd name="connsiteY66" fmla="*/ 728420 h 2266661"/>
                <a:gd name="connsiteX67" fmla="*/ 6919727 w 7024341"/>
                <a:gd name="connsiteY67" fmla="*/ 596685 h 2266661"/>
                <a:gd name="connsiteX68" fmla="*/ 7024341 w 7024341"/>
                <a:gd name="connsiteY68" fmla="*/ 96864 h 2266661"/>
                <a:gd name="connsiteX69" fmla="*/ 6973972 w 7024341"/>
                <a:gd name="connsiteY69" fmla="*/ 96864 h 2266661"/>
                <a:gd name="connsiteX70" fmla="*/ 6834487 w 7024341"/>
                <a:gd name="connsiteY70" fmla="*/ 120112 h 2266661"/>
                <a:gd name="connsiteX71" fmla="*/ 6745372 w 7024341"/>
                <a:gd name="connsiteY71" fmla="*/ 154983 h 2266661"/>
                <a:gd name="connsiteX72" fmla="*/ 6605887 w 7024341"/>
                <a:gd name="connsiteY72" fmla="*/ 178231 h 2266661"/>
                <a:gd name="connsiteX73" fmla="*/ 6462527 w 7024341"/>
                <a:gd name="connsiteY73" fmla="*/ 182105 h 2266661"/>
                <a:gd name="connsiteX74" fmla="*/ 6485775 w 7024341"/>
                <a:gd name="connsiteY74" fmla="*/ 54244 h 2266661"/>
                <a:gd name="connsiteX75" fmla="*/ 6431531 w 7024341"/>
                <a:gd name="connsiteY75" fmla="*/ 54244 h 2266661"/>
                <a:gd name="connsiteX76" fmla="*/ 6230053 w 7024341"/>
                <a:gd name="connsiteY76" fmla="*/ 92990 h 2266661"/>
                <a:gd name="connsiteX77" fmla="*/ 6044073 w 7024341"/>
                <a:gd name="connsiteY77" fmla="*/ 154983 h 2266661"/>
                <a:gd name="connsiteX78" fmla="*/ 5985955 w 7024341"/>
                <a:gd name="connsiteY78" fmla="*/ 170481 h 2266661"/>
                <a:gd name="connsiteX79" fmla="*/ 5982080 w 7024341"/>
                <a:gd name="connsiteY79" fmla="*/ 3875 h 2266661"/>
                <a:gd name="connsiteX0" fmla="*/ 5982080 w 7024341"/>
                <a:gd name="connsiteY0" fmla="*/ 3875 h 2266661"/>
                <a:gd name="connsiteX1" fmla="*/ 5931711 w 7024341"/>
                <a:gd name="connsiteY1" fmla="*/ 0 h 2266661"/>
                <a:gd name="connsiteX2" fmla="*/ 5865944 w 7024341"/>
                <a:gd name="connsiteY2" fmla="*/ 35478 h 2266661"/>
                <a:gd name="connsiteX3" fmla="*/ 5823930 w 7024341"/>
                <a:gd name="connsiteY3" fmla="*/ 43125 h 2266661"/>
                <a:gd name="connsiteX4" fmla="*/ 5767125 w 7024341"/>
                <a:gd name="connsiteY4" fmla="*/ 74627 h 2266661"/>
                <a:gd name="connsiteX5" fmla="*/ 5688927 w 7024341"/>
                <a:gd name="connsiteY5" fmla="*/ 86656 h 2266661"/>
                <a:gd name="connsiteX6" fmla="*/ 5629898 w 7024341"/>
                <a:gd name="connsiteY6" fmla="*/ 90126 h 2266661"/>
                <a:gd name="connsiteX7" fmla="*/ 5568713 w 7024341"/>
                <a:gd name="connsiteY7" fmla="*/ 109195 h 2266661"/>
                <a:gd name="connsiteX8" fmla="*/ 5494287 w 7024341"/>
                <a:gd name="connsiteY8" fmla="*/ 141000 h 2266661"/>
                <a:gd name="connsiteX9" fmla="*/ 5451971 w 7024341"/>
                <a:gd name="connsiteY9" fmla="*/ 156701 h 2266661"/>
                <a:gd name="connsiteX10" fmla="*/ 5399011 w 7024341"/>
                <a:gd name="connsiteY10" fmla="*/ 166090 h 2266661"/>
                <a:gd name="connsiteX11" fmla="*/ 5342561 w 7024341"/>
                <a:gd name="connsiteY11" fmla="*/ 226819 h 2266661"/>
                <a:gd name="connsiteX12" fmla="*/ 5287092 w 7024341"/>
                <a:gd name="connsiteY12" fmla="*/ 249521 h 2266661"/>
                <a:gd name="connsiteX13" fmla="*/ 5220275 w 7024341"/>
                <a:gd name="connsiteY13" fmla="*/ 270895 h 2266661"/>
                <a:gd name="connsiteX14" fmla="*/ 5181125 w 7024341"/>
                <a:gd name="connsiteY14" fmla="*/ 269843 h 2266661"/>
                <a:gd name="connsiteX15" fmla="*/ 5116685 w 7024341"/>
                <a:gd name="connsiteY15" fmla="*/ 302237 h 2266661"/>
                <a:gd name="connsiteX16" fmla="*/ 5060730 w 7024341"/>
                <a:gd name="connsiteY16" fmla="*/ 311270 h 2266661"/>
                <a:gd name="connsiteX17" fmla="*/ 5013421 w 7024341"/>
                <a:gd name="connsiteY17" fmla="*/ 328015 h 2266661"/>
                <a:gd name="connsiteX18" fmla="*/ 4966891 w 7024341"/>
                <a:gd name="connsiteY18" fmla="*/ 351421 h 2266661"/>
                <a:gd name="connsiteX19" fmla="*/ 4914657 w 7024341"/>
                <a:gd name="connsiteY19" fmla="*/ 369306 h 2266661"/>
                <a:gd name="connsiteX20" fmla="*/ 4843302 w 7024341"/>
                <a:gd name="connsiteY20" fmla="*/ 411590 h 2266661"/>
                <a:gd name="connsiteX21" fmla="*/ 4718244 w 7024341"/>
                <a:gd name="connsiteY21" fmla="*/ 439538 h 2266661"/>
                <a:gd name="connsiteX22" fmla="*/ 4630165 w 7024341"/>
                <a:gd name="connsiteY22" fmla="*/ 497335 h 2266661"/>
                <a:gd name="connsiteX23" fmla="*/ 4539383 w 7024341"/>
                <a:gd name="connsiteY23" fmla="*/ 517301 h 2266661"/>
                <a:gd name="connsiteX24" fmla="*/ 4463694 w 7024341"/>
                <a:gd name="connsiteY24" fmla="*/ 558634 h 2266661"/>
                <a:gd name="connsiteX25" fmla="*/ 4392025 w 7024341"/>
                <a:gd name="connsiteY25" fmla="*/ 597200 h 2266661"/>
                <a:gd name="connsiteX26" fmla="*/ 4333571 w 7024341"/>
                <a:gd name="connsiteY26" fmla="*/ 651803 h 2266661"/>
                <a:gd name="connsiteX27" fmla="*/ 4216965 w 7024341"/>
                <a:gd name="connsiteY27" fmla="*/ 739294 h 2266661"/>
                <a:gd name="connsiteX28" fmla="*/ 4162754 w 7024341"/>
                <a:gd name="connsiteY28" fmla="*/ 747613 h 2266661"/>
                <a:gd name="connsiteX29" fmla="*/ 4109943 w 7024341"/>
                <a:gd name="connsiteY29" fmla="*/ 785128 h 2266661"/>
                <a:gd name="connsiteX30" fmla="*/ 3978924 w 7024341"/>
                <a:gd name="connsiteY30" fmla="*/ 833034 h 2266661"/>
                <a:gd name="connsiteX31" fmla="*/ 3851063 w 7024341"/>
                <a:gd name="connsiteY31" fmla="*/ 867905 h 2266661"/>
                <a:gd name="connsiteX32" fmla="*/ 3699955 w 7024341"/>
                <a:gd name="connsiteY32" fmla="*/ 918275 h 2266661"/>
                <a:gd name="connsiteX33" fmla="*/ 3572094 w 7024341"/>
                <a:gd name="connsiteY33" fmla="*/ 976393 h 2266661"/>
                <a:gd name="connsiteX34" fmla="*/ 3498477 w 7024341"/>
                <a:gd name="connsiteY34" fmla="*/ 1011264 h 2266661"/>
                <a:gd name="connsiteX35" fmla="*/ 3432609 w 7024341"/>
                <a:gd name="connsiteY35" fmla="*/ 1081007 h 2266661"/>
                <a:gd name="connsiteX36" fmla="*/ 3413236 w 7024341"/>
                <a:gd name="connsiteY36" fmla="*/ 1108129 h 2266661"/>
                <a:gd name="connsiteX37" fmla="*/ 3378365 w 7024341"/>
                <a:gd name="connsiteY37" fmla="*/ 1135251 h 2266661"/>
                <a:gd name="connsiteX38" fmla="*/ 3316372 w 7024341"/>
                <a:gd name="connsiteY38" fmla="*/ 1162373 h 2266661"/>
                <a:gd name="connsiteX39" fmla="*/ 3238880 w 7024341"/>
                <a:gd name="connsiteY39" fmla="*/ 1181746 h 2266661"/>
                <a:gd name="connsiteX40" fmla="*/ 3169138 w 7024341"/>
                <a:gd name="connsiteY40" fmla="*/ 1181746 h 2266661"/>
                <a:gd name="connsiteX41" fmla="*/ 3091646 w 7024341"/>
                <a:gd name="connsiteY41" fmla="*/ 1185620 h 2266661"/>
                <a:gd name="connsiteX42" fmla="*/ 3029653 w 7024341"/>
                <a:gd name="connsiteY42" fmla="*/ 1197244 h 2266661"/>
                <a:gd name="connsiteX43" fmla="*/ 2839799 w 7024341"/>
                <a:gd name="connsiteY43" fmla="*/ 1270861 h 2266661"/>
                <a:gd name="connsiteX44" fmla="*/ 2549205 w 7024341"/>
                <a:gd name="connsiteY44" fmla="*/ 1375475 h 2266661"/>
                <a:gd name="connsiteX45" fmla="*/ 2343853 w 7024341"/>
                <a:gd name="connsiteY45" fmla="*/ 1305732 h 2266661"/>
                <a:gd name="connsiteX46" fmla="*/ 2258612 w 7024341"/>
                <a:gd name="connsiteY46" fmla="*/ 1274736 h 2266661"/>
                <a:gd name="connsiteX47" fmla="*/ 2130751 w 7024341"/>
                <a:gd name="connsiteY47" fmla="*/ 1220492 h 2266661"/>
                <a:gd name="connsiteX48" fmla="*/ 1991266 w 7024341"/>
                <a:gd name="connsiteY48" fmla="*/ 1166247 h 2266661"/>
                <a:gd name="connsiteX49" fmla="*/ 1836688 w 7024341"/>
                <a:gd name="connsiteY49" fmla="*/ 1104254 h 2266661"/>
                <a:gd name="connsiteX50" fmla="*/ 1657244 w 7024341"/>
                <a:gd name="connsiteY50" fmla="*/ 1026358 h 2266661"/>
                <a:gd name="connsiteX51" fmla="*/ 1468199 w 7024341"/>
                <a:gd name="connsiteY51" fmla="*/ 968644 h 2266661"/>
                <a:gd name="connsiteX52" fmla="*/ 1316652 w 7024341"/>
                <a:gd name="connsiteY52" fmla="*/ 901193 h 2266661"/>
                <a:gd name="connsiteX53" fmla="*/ 1157626 w 7024341"/>
                <a:gd name="connsiteY53" fmla="*/ 845534 h 2266661"/>
                <a:gd name="connsiteX54" fmla="*/ 1042332 w 7024341"/>
                <a:gd name="connsiteY54" fmla="*/ 785899 h 2266661"/>
                <a:gd name="connsiteX55" fmla="*/ 946917 w 7024341"/>
                <a:gd name="connsiteY55" fmla="*/ 746142 h 2266661"/>
                <a:gd name="connsiteX56" fmla="*/ 752110 w 7024341"/>
                <a:gd name="connsiteY56" fmla="*/ 682532 h 2266661"/>
                <a:gd name="connsiteX57" fmla="*/ 597059 w 7024341"/>
                <a:gd name="connsiteY57" fmla="*/ 606995 h 2266661"/>
                <a:gd name="connsiteX58" fmla="*/ 481765 w 7024341"/>
                <a:gd name="connsiteY58" fmla="*/ 583141 h 2266661"/>
                <a:gd name="connsiteX59" fmla="*/ 362496 w 7024341"/>
                <a:gd name="connsiteY59" fmla="*/ 551335 h 2266661"/>
                <a:gd name="connsiteX60" fmla="*/ 279007 w 7024341"/>
                <a:gd name="connsiteY60" fmla="*/ 495676 h 2266661"/>
                <a:gd name="connsiteX61" fmla="*/ 135883 w 7024341"/>
                <a:gd name="connsiteY61" fmla="*/ 428090 h 2266661"/>
                <a:gd name="connsiteX62" fmla="*/ 1997 w 7024341"/>
                <a:gd name="connsiteY62" fmla="*/ 383642 h 2266661"/>
                <a:gd name="connsiteX63" fmla="*/ 2583 w 7024341"/>
                <a:gd name="connsiteY63" fmla="*/ 1308374 h 2266661"/>
                <a:gd name="connsiteX64" fmla="*/ 2549509 w 7024341"/>
                <a:gd name="connsiteY64" fmla="*/ 2266661 h 2266661"/>
                <a:gd name="connsiteX65" fmla="*/ 3370616 w 7024341"/>
                <a:gd name="connsiteY65" fmla="*/ 1956661 h 2266661"/>
                <a:gd name="connsiteX66" fmla="*/ 6594263 w 7024341"/>
                <a:gd name="connsiteY66" fmla="*/ 728420 h 2266661"/>
                <a:gd name="connsiteX67" fmla="*/ 6919727 w 7024341"/>
                <a:gd name="connsiteY67" fmla="*/ 596685 h 2266661"/>
                <a:gd name="connsiteX68" fmla="*/ 7024341 w 7024341"/>
                <a:gd name="connsiteY68" fmla="*/ 96864 h 2266661"/>
                <a:gd name="connsiteX69" fmla="*/ 6973972 w 7024341"/>
                <a:gd name="connsiteY69" fmla="*/ 96864 h 2266661"/>
                <a:gd name="connsiteX70" fmla="*/ 6834487 w 7024341"/>
                <a:gd name="connsiteY70" fmla="*/ 120112 h 2266661"/>
                <a:gd name="connsiteX71" fmla="*/ 6745372 w 7024341"/>
                <a:gd name="connsiteY71" fmla="*/ 154983 h 2266661"/>
                <a:gd name="connsiteX72" fmla="*/ 6605887 w 7024341"/>
                <a:gd name="connsiteY72" fmla="*/ 178231 h 2266661"/>
                <a:gd name="connsiteX73" fmla="*/ 6462527 w 7024341"/>
                <a:gd name="connsiteY73" fmla="*/ 182105 h 2266661"/>
                <a:gd name="connsiteX74" fmla="*/ 6485775 w 7024341"/>
                <a:gd name="connsiteY74" fmla="*/ 54244 h 2266661"/>
                <a:gd name="connsiteX75" fmla="*/ 6431531 w 7024341"/>
                <a:gd name="connsiteY75" fmla="*/ 54244 h 2266661"/>
                <a:gd name="connsiteX76" fmla="*/ 6230053 w 7024341"/>
                <a:gd name="connsiteY76" fmla="*/ 92990 h 2266661"/>
                <a:gd name="connsiteX77" fmla="*/ 6044073 w 7024341"/>
                <a:gd name="connsiteY77" fmla="*/ 154983 h 2266661"/>
                <a:gd name="connsiteX78" fmla="*/ 5985955 w 7024341"/>
                <a:gd name="connsiteY78" fmla="*/ 170481 h 2266661"/>
                <a:gd name="connsiteX79" fmla="*/ 5982080 w 7024341"/>
                <a:gd name="connsiteY79" fmla="*/ 3875 h 2266661"/>
                <a:gd name="connsiteX0" fmla="*/ 5982080 w 7024341"/>
                <a:gd name="connsiteY0" fmla="*/ 3875 h 2266661"/>
                <a:gd name="connsiteX1" fmla="*/ 5931711 w 7024341"/>
                <a:gd name="connsiteY1" fmla="*/ 0 h 2266661"/>
                <a:gd name="connsiteX2" fmla="*/ 5865944 w 7024341"/>
                <a:gd name="connsiteY2" fmla="*/ 35478 h 2266661"/>
                <a:gd name="connsiteX3" fmla="*/ 5823930 w 7024341"/>
                <a:gd name="connsiteY3" fmla="*/ 43125 h 2266661"/>
                <a:gd name="connsiteX4" fmla="*/ 5767125 w 7024341"/>
                <a:gd name="connsiteY4" fmla="*/ 74627 h 2266661"/>
                <a:gd name="connsiteX5" fmla="*/ 5688927 w 7024341"/>
                <a:gd name="connsiteY5" fmla="*/ 86656 h 2266661"/>
                <a:gd name="connsiteX6" fmla="*/ 5629898 w 7024341"/>
                <a:gd name="connsiteY6" fmla="*/ 90126 h 2266661"/>
                <a:gd name="connsiteX7" fmla="*/ 5568713 w 7024341"/>
                <a:gd name="connsiteY7" fmla="*/ 109195 h 2266661"/>
                <a:gd name="connsiteX8" fmla="*/ 5494287 w 7024341"/>
                <a:gd name="connsiteY8" fmla="*/ 141000 h 2266661"/>
                <a:gd name="connsiteX9" fmla="*/ 5451971 w 7024341"/>
                <a:gd name="connsiteY9" fmla="*/ 156701 h 2266661"/>
                <a:gd name="connsiteX10" fmla="*/ 5399011 w 7024341"/>
                <a:gd name="connsiteY10" fmla="*/ 166090 h 2266661"/>
                <a:gd name="connsiteX11" fmla="*/ 5342561 w 7024341"/>
                <a:gd name="connsiteY11" fmla="*/ 226819 h 2266661"/>
                <a:gd name="connsiteX12" fmla="*/ 5287092 w 7024341"/>
                <a:gd name="connsiteY12" fmla="*/ 249521 h 2266661"/>
                <a:gd name="connsiteX13" fmla="*/ 5220275 w 7024341"/>
                <a:gd name="connsiteY13" fmla="*/ 270895 h 2266661"/>
                <a:gd name="connsiteX14" fmla="*/ 5181125 w 7024341"/>
                <a:gd name="connsiteY14" fmla="*/ 269843 h 2266661"/>
                <a:gd name="connsiteX15" fmla="*/ 5116685 w 7024341"/>
                <a:gd name="connsiteY15" fmla="*/ 302237 h 2266661"/>
                <a:gd name="connsiteX16" fmla="*/ 5060730 w 7024341"/>
                <a:gd name="connsiteY16" fmla="*/ 311270 h 2266661"/>
                <a:gd name="connsiteX17" fmla="*/ 5013421 w 7024341"/>
                <a:gd name="connsiteY17" fmla="*/ 328015 h 2266661"/>
                <a:gd name="connsiteX18" fmla="*/ 4966891 w 7024341"/>
                <a:gd name="connsiteY18" fmla="*/ 351421 h 2266661"/>
                <a:gd name="connsiteX19" fmla="*/ 4914657 w 7024341"/>
                <a:gd name="connsiteY19" fmla="*/ 369306 h 2266661"/>
                <a:gd name="connsiteX20" fmla="*/ 4843302 w 7024341"/>
                <a:gd name="connsiteY20" fmla="*/ 411590 h 2266661"/>
                <a:gd name="connsiteX21" fmla="*/ 4718244 w 7024341"/>
                <a:gd name="connsiteY21" fmla="*/ 439538 h 2266661"/>
                <a:gd name="connsiteX22" fmla="*/ 4630165 w 7024341"/>
                <a:gd name="connsiteY22" fmla="*/ 497335 h 2266661"/>
                <a:gd name="connsiteX23" fmla="*/ 4539383 w 7024341"/>
                <a:gd name="connsiteY23" fmla="*/ 517301 h 2266661"/>
                <a:gd name="connsiteX24" fmla="*/ 4463694 w 7024341"/>
                <a:gd name="connsiteY24" fmla="*/ 558634 h 2266661"/>
                <a:gd name="connsiteX25" fmla="*/ 4392025 w 7024341"/>
                <a:gd name="connsiteY25" fmla="*/ 597200 h 2266661"/>
                <a:gd name="connsiteX26" fmla="*/ 4333571 w 7024341"/>
                <a:gd name="connsiteY26" fmla="*/ 651803 h 2266661"/>
                <a:gd name="connsiteX27" fmla="*/ 4277749 w 7024341"/>
                <a:gd name="connsiteY27" fmla="*/ 691724 h 2266661"/>
                <a:gd name="connsiteX28" fmla="*/ 4162754 w 7024341"/>
                <a:gd name="connsiteY28" fmla="*/ 747613 h 2266661"/>
                <a:gd name="connsiteX29" fmla="*/ 4109943 w 7024341"/>
                <a:gd name="connsiteY29" fmla="*/ 785128 h 2266661"/>
                <a:gd name="connsiteX30" fmla="*/ 3978924 w 7024341"/>
                <a:gd name="connsiteY30" fmla="*/ 833034 h 2266661"/>
                <a:gd name="connsiteX31" fmla="*/ 3851063 w 7024341"/>
                <a:gd name="connsiteY31" fmla="*/ 867905 h 2266661"/>
                <a:gd name="connsiteX32" fmla="*/ 3699955 w 7024341"/>
                <a:gd name="connsiteY32" fmla="*/ 918275 h 2266661"/>
                <a:gd name="connsiteX33" fmla="*/ 3572094 w 7024341"/>
                <a:gd name="connsiteY33" fmla="*/ 976393 h 2266661"/>
                <a:gd name="connsiteX34" fmla="*/ 3498477 w 7024341"/>
                <a:gd name="connsiteY34" fmla="*/ 1011264 h 2266661"/>
                <a:gd name="connsiteX35" fmla="*/ 3432609 w 7024341"/>
                <a:gd name="connsiteY35" fmla="*/ 1081007 h 2266661"/>
                <a:gd name="connsiteX36" fmla="*/ 3413236 w 7024341"/>
                <a:gd name="connsiteY36" fmla="*/ 1108129 h 2266661"/>
                <a:gd name="connsiteX37" fmla="*/ 3378365 w 7024341"/>
                <a:gd name="connsiteY37" fmla="*/ 1135251 h 2266661"/>
                <a:gd name="connsiteX38" fmla="*/ 3316372 w 7024341"/>
                <a:gd name="connsiteY38" fmla="*/ 1162373 h 2266661"/>
                <a:gd name="connsiteX39" fmla="*/ 3238880 w 7024341"/>
                <a:gd name="connsiteY39" fmla="*/ 1181746 h 2266661"/>
                <a:gd name="connsiteX40" fmla="*/ 3169138 w 7024341"/>
                <a:gd name="connsiteY40" fmla="*/ 1181746 h 2266661"/>
                <a:gd name="connsiteX41" fmla="*/ 3091646 w 7024341"/>
                <a:gd name="connsiteY41" fmla="*/ 1185620 h 2266661"/>
                <a:gd name="connsiteX42" fmla="*/ 3029653 w 7024341"/>
                <a:gd name="connsiteY42" fmla="*/ 1197244 h 2266661"/>
                <a:gd name="connsiteX43" fmla="*/ 2839799 w 7024341"/>
                <a:gd name="connsiteY43" fmla="*/ 1270861 h 2266661"/>
                <a:gd name="connsiteX44" fmla="*/ 2549205 w 7024341"/>
                <a:gd name="connsiteY44" fmla="*/ 1375475 h 2266661"/>
                <a:gd name="connsiteX45" fmla="*/ 2343853 w 7024341"/>
                <a:gd name="connsiteY45" fmla="*/ 1305732 h 2266661"/>
                <a:gd name="connsiteX46" fmla="*/ 2258612 w 7024341"/>
                <a:gd name="connsiteY46" fmla="*/ 1274736 h 2266661"/>
                <a:gd name="connsiteX47" fmla="*/ 2130751 w 7024341"/>
                <a:gd name="connsiteY47" fmla="*/ 1220492 h 2266661"/>
                <a:gd name="connsiteX48" fmla="*/ 1991266 w 7024341"/>
                <a:gd name="connsiteY48" fmla="*/ 1166247 h 2266661"/>
                <a:gd name="connsiteX49" fmla="*/ 1836688 w 7024341"/>
                <a:gd name="connsiteY49" fmla="*/ 1104254 h 2266661"/>
                <a:gd name="connsiteX50" fmla="*/ 1657244 w 7024341"/>
                <a:gd name="connsiteY50" fmla="*/ 1026358 h 2266661"/>
                <a:gd name="connsiteX51" fmla="*/ 1468199 w 7024341"/>
                <a:gd name="connsiteY51" fmla="*/ 968644 h 2266661"/>
                <a:gd name="connsiteX52" fmla="*/ 1316652 w 7024341"/>
                <a:gd name="connsiteY52" fmla="*/ 901193 h 2266661"/>
                <a:gd name="connsiteX53" fmla="*/ 1157626 w 7024341"/>
                <a:gd name="connsiteY53" fmla="*/ 845534 h 2266661"/>
                <a:gd name="connsiteX54" fmla="*/ 1042332 w 7024341"/>
                <a:gd name="connsiteY54" fmla="*/ 785899 h 2266661"/>
                <a:gd name="connsiteX55" fmla="*/ 946917 w 7024341"/>
                <a:gd name="connsiteY55" fmla="*/ 746142 h 2266661"/>
                <a:gd name="connsiteX56" fmla="*/ 752110 w 7024341"/>
                <a:gd name="connsiteY56" fmla="*/ 682532 h 2266661"/>
                <a:gd name="connsiteX57" fmla="*/ 597059 w 7024341"/>
                <a:gd name="connsiteY57" fmla="*/ 606995 h 2266661"/>
                <a:gd name="connsiteX58" fmla="*/ 481765 w 7024341"/>
                <a:gd name="connsiteY58" fmla="*/ 583141 h 2266661"/>
                <a:gd name="connsiteX59" fmla="*/ 362496 w 7024341"/>
                <a:gd name="connsiteY59" fmla="*/ 551335 h 2266661"/>
                <a:gd name="connsiteX60" fmla="*/ 279007 w 7024341"/>
                <a:gd name="connsiteY60" fmla="*/ 495676 h 2266661"/>
                <a:gd name="connsiteX61" fmla="*/ 135883 w 7024341"/>
                <a:gd name="connsiteY61" fmla="*/ 428090 h 2266661"/>
                <a:gd name="connsiteX62" fmla="*/ 1997 w 7024341"/>
                <a:gd name="connsiteY62" fmla="*/ 383642 h 2266661"/>
                <a:gd name="connsiteX63" fmla="*/ 2583 w 7024341"/>
                <a:gd name="connsiteY63" fmla="*/ 1308374 h 2266661"/>
                <a:gd name="connsiteX64" fmla="*/ 2549509 w 7024341"/>
                <a:gd name="connsiteY64" fmla="*/ 2266661 h 2266661"/>
                <a:gd name="connsiteX65" fmla="*/ 3370616 w 7024341"/>
                <a:gd name="connsiteY65" fmla="*/ 1956661 h 2266661"/>
                <a:gd name="connsiteX66" fmla="*/ 6594263 w 7024341"/>
                <a:gd name="connsiteY66" fmla="*/ 728420 h 2266661"/>
                <a:gd name="connsiteX67" fmla="*/ 6919727 w 7024341"/>
                <a:gd name="connsiteY67" fmla="*/ 596685 h 2266661"/>
                <a:gd name="connsiteX68" fmla="*/ 7024341 w 7024341"/>
                <a:gd name="connsiteY68" fmla="*/ 96864 h 2266661"/>
                <a:gd name="connsiteX69" fmla="*/ 6973972 w 7024341"/>
                <a:gd name="connsiteY69" fmla="*/ 96864 h 2266661"/>
                <a:gd name="connsiteX70" fmla="*/ 6834487 w 7024341"/>
                <a:gd name="connsiteY70" fmla="*/ 120112 h 2266661"/>
                <a:gd name="connsiteX71" fmla="*/ 6745372 w 7024341"/>
                <a:gd name="connsiteY71" fmla="*/ 154983 h 2266661"/>
                <a:gd name="connsiteX72" fmla="*/ 6605887 w 7024341"/>
                <a:gd name="connsiteY72" fmla="*/ 178231 h 2266661"/>
                <a:gd name="connsiteX73" fmla="*/ 6462527 w 7024341"/>
                <a:gd name="connsiteY73" fmla="*/ 182105 h 2266661"/>
                <a:gd name="connsiteX74" fmla="*/ 6485775 w 7024341"/>
                <a:gd name="connsiteY74" fmla="*/ 54244 h 2266661"/>
                <a:gd name="connsiteX75" fmla="*/ 6431531 w 7024341"/>
                <a:gd name="connsiteY75" fmla="*/ 54244 h 2266661"/>
                <a:gd name="connsiteX76" fmla="*/ 6230053 w 7024341"/>
                <a:gd name="connsiteY76" fmla="*/ 92990 h 2266661"/>
                <a:gd name="connsiteX77" fmla="*/ 6044073 w 7024341"/>
                <a:gd name="connsiteY77" fmla="*/ 154983 h 2266661"/>
                <a:gd name="connsiteX78" fmla="*/ 5985955 w 7024341"/>
                <a:gd name="connsiteY78" fmla="*/ 170481 h 2266661"/>
                <a:gd name="connsiteX79" fmla="*/ 5982080 w 7024341"/>
                <a:gd name="connsiteY79" fmla="*/ 3875 h 2266661"/>
                <a:gd name="connsiteX0" fmla="*/ 5982080 w 7024341"/>
                <a:gd name="connsiteY0" fmla="*/ 3875 h 2266661"/>
                <a:gd name="connsiteX1" fmla="*/ 5931711 w 7024341"/>
                <a:gd name="connsiteY1" fmla="*/ 0 h 2266661"/>
                <a:gd name="connsiteX2" fmla="*/ 5865944 w 7024341"/>
                <a:gd name="connsiteY2" fmla="*/ 35478 h 2266661"/>
                <a:gd name="connsiteX3" fmla="*/ 5823930 w 7024341"/>
                <a:gd name="connsiteY3" fmla="*/ 43125 h 2266661"/>
                <a:gd name="connsiteX4" fmla="*/ 5767125 w 7024341"/>
                <a:gd name="connsiteY4" fmla="*/ 74627 h 2266661"/>
                <a:gd name="connsiteX5" fmla="*/ 5688927 w 7024341"/>
                <a:gd name="connsiteY5" fmla="*/ 86656 h 2266661"/>
                <a:gd name="connsiteX6" fmla="*/ 5629898 w 7024341"/>
                <a:gd name="connsiteY6" fmla="*/ 90126 h 2266661"/>
                <a:gd name="connsiteX7" fmla="*/ 5568713 w 7024341"/>
                <a:gd name="connsiteY7" fmla="*/ 109195 h 2266661"/>
                <a:gd name="connsiteX8" fmla="*/ 5494287 w 7024341"/>
                <a:gd name="connsiteY8" fmla="*/ 141000 h 2266661"/>
                <a:gd name="connsiteX9" fmla="*/ 5451971 w 7024341"/>
                <a:gd name="connsiteY9" fmla="*/ 156701 h 2266661"/>
                <a:gd name="connsiteX10" fmla="*/ 5399011 w 7024341"/>
                <a:gd name="connsiteY10" fmla="*/ 166090 h 2266661"/>
                <a:gd name="connsiteX11" fmla="*/ 5342561 w 7024341"/>
                <a:gd name="connsiteY11" fmla="*/ 226819 h 2266661"/>
                <a:gd name="connsiteX12" fmla="*/ 5287092 w 7024341"/>
                <a:gd name="connsiteY12" fmla="*/ 249521 h 2266661"/>
                <a:gd name="connsiteX13" fmla="*/ 5220275 w 7024341"/>
                <a:gd name="connsiteY13" fmla="*/ 270895 h 2266661"/>
                <a:gd name="connsiteX14" fmla="*/ 5181125 w 7024341"/>
                <a:gd name="connsiteY14" fmla="*/ 269843 h 2266661"/>
                <a:gd name="connsiteX15" fmla="*/ 5116685 w 7024341"/>
                <a:gd name="connsiteY15" fmla="*/ 302237 h 2266661"/>
                <a:gd name="connsiteX16" fmla="*/ 5060730 w 7024341"/>
                <a:gd name="connsiteY16" fmla="*/ 311270 h 2266661"/>
                <a:gd name="connsiteX17" fmla="*/ 5013421 w 7024341"/>
                <a:gd name="connsiteY17" fmla="*/ 328015 h 2266661"/>
                <a:gd name="connsiteX18" fmla="*/ 4966891 w 7024341"/>
                <a:gd name="connsiteY18" fmla="*/ 351421 h 2266661"/>
                <a:gd name="connsiteX19" fmla="*/ 4914657 w 7024341"/>
                <a:gd name="connsiteY19" fmla="*/ 369306 h 2266661"/>
                <a:gd name="connsiteX20" fmla="*/ 4843302 w 7024341"/>
                <a:gd name="connsiteY20" fmla="*/ 411590 h 2266661"/>
                <a:gd name="connsiteX21" fmla="*/ 4718244 w 7024341"/>
                <a:gd name="connsiteY21" fmla="*/ 439538 h 2266661"/>
                <a:gd name="connsiteX22" fmla="*/ 4630165 w 7024341"/>
                <a:gd name="connsiteY22" fmla="*/ 497335 h 2266661"/>
                <a:gd name="connsiteX23" fmla="*/ 4539383 w 7024341"/>
                <a:gd name="connsiteY23" fmla="*/ 517301 h 2266661"/>
                <a:gd name="connsiteX24" fmla="*/ 4463694 w 7024341"/>
                <a:gd name="connsiteY24" fmla="*/ 558634 h 2266661"/>
                <a:gd name="connsiteX25" fmla="*/ 4392025 w 7024341"/>
                <a:gd name="connsiteY25" fmla="*/ 597200 h 2266661"/>
                <a:gd name="connsiteX26" fmla="*/ 4333571 w 7024341"/>
                <a:gd name="connsiteY26" fmla="*/ 651803 h 2266661"/>
                <a:gd name="connsiteX27" fmla="*/ 4277749 w 7024341"/>
                <a:gd name="connsiteY27" fmla="*/ 691724 h 2266661"/>
                <a:gd name="connsiteX28" fmla="*/ 4178610 w 7024341"/>
                <a:gd name="connsiteY28" fmla="*/ 752899 h 2266661"/>
                <a:gd name="connsiteX29" fmla="*/ 4109943 w 7024341"/>
                <a:gd name="connsiteY29" fmla="*/ 785128 h 2266661"/>
                <a:gd name="connsiteX30" fmla="*/ 3978924 w 7024341"/>
                <a:gd name="connsiteY30" fmla="*/ 833034 h 2266661"/>
                <a:gd name="connsiteX31" fmla="*/ 3851063 w 7024341"/>
                <a:gd name="connsiteY31" fmla="*/ 867905 h 2266661"/>
                <a:gd name="connsiteX32" fmla="*/ 3699955 w 7024341"/>
                <a:gd name="connsiteY32" fmla="*/ 918275 h 2266661"/>
                <a:gd name="connsiteX33" fmla="*/ 3572094 w 7024341"/>
                <a:gd name="connsiteY33" fmla="*/ 976393 h 2266661"/>
                <a:gd name="connsiteX34" fmla="*/ 3498477 w 7024341"/>
                <a:gd name="connsiteY34" fmla="*/ 1011264 h 2266661"/>
                <a:gd name="connsiteX35" fmla="*/ 3432609 w 7024341"/>
                <a:gd name="connsiteY35" fmla="*/ 1081007 h 2266661"/>
                <a:gd name="connsiteX36" fmla="*/ 3413236 w 7024341"/>
                <a:gd name="connsiteY36" fmla="*/ 1108129 h 2266661"/>
                <a:gd name="connsiteX37" fmla="*/ 3378365 w 7024341"/>
                <a:gd name="connsiteY37" fmla="*/ 1135251 h 2266661"/>
                <a:gd name="connsiteX38" fmla="*/ 3316372 w 7024341"/>
                <a:gd name="connsiteY38" fmla="*/ 1162373 h 2266661"/>
                <a:gd name="connsiteX39" fmla="*/ 3238880 w 7024341"/>
                <a:gd name="connsiteY39" fmla="*/ 1181746 h 2266661"/>
                <a:gd name="connsiteX40" fmla="*/ 3169138 w 7024341"/>
                <a:gd name="connsiteY40" fmla="*/ 1181746 h 2266661"/>
                <a:gd name="connsiteX41" fmla="*/ 3091646 w 7024341"/>
                <a:gd name="connsiteY41" fmla="*/ 1185620 h 2266661"/>
                <a:gd name="connsiteX42" fmla="*/ 3029653 w 7024341"/>
                <a:gd name="connsiteY42" fmla="*/ 1197244 h 2266661"/>
                <a:gd name="connsiteX43" fmla="*/ 2839799 w 7024341"/>
                <a:gd name="connsiteY43" fmla="*/ 1270861 h 2266661"/>
                <a:gd name="connsiteX44" fmla="*/ 2549205 w 7024341"/>
                <a:gd name="connsiteY44" fmla="*/ 1375475 h 2266661"/>
                <a:gd name="connsiteX45" fmla="*/ 2343853 w 7024341"/>
                <a:gd name="connsiteY45" fmla="*/ 1305732 h 2266661"/>
                <a:gd name="connsiteX46" fmla="*/ 2258612 w 7024341"/>
                <a:gd name="connsiteY46" fmla="*/ 1274736 h 2266661"/>
                <a:gd name="connsiteX47" fmla="*/ 2130751 w 7024341"/>
                <a:gd name="connsiteY47" fmla="*/ 1220492 h 2266661"/>
                <a:gd name="connsiteX48" fmla="*/ 1991266 w 7024341"/>
                <a:gd name="connsiteY48" fmla="*/ 1166247 h 2266661"/>
                <a:gd name="connsiteX49" fmla="*/ 1836688 w 7024341"/>
                <a:gd name="connsiteY49" fmla="*/ 1104254 h 2266661"/>
                <a:gd name="connsiteX50" fmla="*/ 1657244 w 7024341"/>
                <a:gd name="connsiteY50" fmla="*/ 1026358 h 2266661"/>
                <a:gd name="connsiteX51" fmla="*/ 1468199 w 7024341"/>
                <a:gd name="connsiteY51" fmla="*/ 968644 h 2266661"/>
                <a:gd name="connsiteX52" fmla="*/ 1316652 w 7024341"/>
                <a:gd name="connsiteY52" fmla="*/ 901193 h 2266661"/>
                <a:gd name="connsiteX53" fmla="*/ 1157626 w 7024341"/>
                <a:gd name="connsiteY53" fmla="*/ 845534 h 2266661"/>
                <a:gd name="connsiteX54" fmla="*/ 1042332 w 7024341"/>
                <a:gd name="connsiteY54" fmla="*/ 785899 h 2266661"/>
                <a:gd name="connsiteX55" fmla="*/ 946917 w 7024341"/>
                <a:gd name="connsiteY55" fmla="*/ 746142 h 2266661"/>
                <a:gd name="connsiteX56" fmla="*/ 752110 w 7024341"/>
                <a:gd name="connsiteY56" fmla="*/ 682532 h 2266661"/>
                <a:gd name="connsiteX57" fmla="*/ 597059 w 7024341"/>
                <a:gd name="connsiteY57" fmla="*/ 606995 h 2266661"/>
                <a:gd name="connsiteX58" fmla="*/ 481765 w 7024341"/>
                <a:gd name="connsiteY58" fmla="*/ 583141 h 2266661"/>
                <a:gd name="connsiteX59" fmla="*/ 362496 w 7024341"/>
                <a:gd name="connsiteY59" fmla="*/ 551335 h 2266661"/>
                <a:gd name="connsiteX60" fmla="*/ 279007 w 7024341"/>
                <a:gd name="connsiteY60" fmla="*/ 495676 h 2266661"/>
                <a:gd name="connsiteX61" fmla="*/ 135883 w 7024341"/>
                <a:gd name="connsiteY61" fmla="*/ 428090 h 2266661"/>
                <a:gd name="connsiteX62" fmla="*/ 1997 w 7024341"/>
                <a:gd name="connsiteY62" fmla="*/ 383642 h 2266661"/>
                <a:gd name="connsiteX63" fmla="*/ 2583 w 7024341"/>
                <a:gd name="connsiteY63" fmla="*/ 1308374 h 2266661"/>
                <a:gd name="connsiteX64" fmla="*/ 2549509 w 7024341"/>
                <a:gd name="connsiteY64" fmla="*/ 2266661 h 2266661"/>
                <a:gd name="connsiteX65" fmla="*/ 3370616 w 7024341"/>
                <a:gd name="connsiteY65" fmla="*/ 1956661 h 2266661"/>
                <a:gd name="connsiteX66" fmla="*/ 6594263 w 7024341"/>
                <a:gd name="connsiteY66" fmla="*/ 728420 h 2266661"/>
                <a:gd name="connsiteX67" fmla="*/ 6919727 w 7024341"/>
                <a:gd name="connsiteY67" fmla="*/ 596685 h 2266661"/>
                <a:gd name="connsiteX68" fmla="*/ 7024341 w 7024341"/>
                <a:gd name="connsiteY68" fmla="*/ 96864 h 2266661"/>
                <a:gd name="connsiteX69" fmla="*/ 6973972 w 7024341"/>
                <a:gd name="connsiteY69" fmla="*/ 96864 h 2266661"/>
                <a:gd name="connsiteX70" fmla="*/ 6834487 w 7024341"/>
                <a:gd name="connsiteY70" fmla="*/ 120112 h 2266661"/>
                <a:gd name="connsiteX71" fmla="*/ 6745372 w 7024341"/>
                <a:gd name="connsiteY71" fmla="*/ 154983 h 2266661"/>
                <a:gd name="connsiteX72" fmla="*/ 6605887 w 7024341"/>
                <a:gd name="connsiteY72" fmla="*/ 178231 h 2266661"/>
                <a:gd name="connsiteX73" fmla="*/ 6462527 w 7024341"/>
                <a:gd name="connsiteY73" fmla="*/ 182105 h 2266661"/>
                <a:gd name="connsiteX74" fmla="*/ 6485775 w 7024341"/>
                <a:gd name="connsiteY74" fmla="*/ 54244 h 2266661"/>
                <a:gd name="connsiteX75" fmla="*/ 6431531 w 7024341"/>
                <a:gd name="connsiteY75" fmla="*/ 54244 h 2266661"/>
                <a:gd name="connsiteX76" fmla="*/ 6230053 w 7024341"/>
                <a:gd name="connsiteY76" fmla="*/ 92990 h 2266661"/>
                <a:gd name="connsiteX77" fmla="*/ 6044073 w 7024341"/>
                <a:gd name="connsiteY77" fmla="*/ 154983 h 2266661"/>
                <a:gd name="connsiteX78" fmla="*/ 5985955 w 7024341"/>
                <a:gd name="connsiteY78" fmla="*/ 170481 h 2266661"/>
                <a:gd name="connsiteX79" fmla="*/ 5982080 w 7024341"/>
                <a:gd name="connsiteY79" fmla="*/ 3875 h 2266661"/>
                <a:gd name="connsiteX0" fmla="*/ 5982080 w 7024341"/>
                <a:gd name="connsiteY0" fmla="*/ 3875 h 2266661"/>
                <a:gd name="connsiteX1" fmla="*/ 5931711 w 7024341"/>
                <a:gd name="connsiteY1" fmla="*/ 0 h 2266661"/>
                <a:gd name="connsiteX2" fmla="*/ 5865944 w 7024341"/>
                <a:gd name="connsiteY2" fmla="*/ 35478 h 2266661"/>
                <a:gd name="connsiteX3" fmla="*/ 5823930 w 7024341"/>
                <a:gd name="connsiteY3" fmla="*/ 43125 h 2266661"/>
                <a:gd name="connsiteX4" fmla="*/ 5767125 w 7024341"/>
                <a:gd name="connsiteY4" fmla="*/ 74627 h 2266661"/>
                <a:gd name="connsiteX5" fmla="*/ 5688927 w 7024341"/>
                <a:gd name="connsiteY5" fmla="*/ 86656 h 2266661"/>
                <a:gd name="connsiteX6" fmla="*/ 5629898 w 7024341"/>
                <a:gd name="connsiteY6" fmla="*/ 90126 h 2266661"/>
                <a:gd name="connsiteX7" fmla="*/ 5568713 w 7024341"/>
                <a:gd name="connsiteY7" fmla="*/ 109195 h 2266661"/>
                <a:gd name="connsiteX8" fmla="*/ 5494287 w 7024341"/>
                <a:gd name="connsiteY8" fmla="*/ 141000 h 2266661"/>
                <a:gd name="connsiteX9" fmla="*/ 5451971 w 7024341"/>
                <a:gd name="connsiteY9" fmla="*/ 156701 h 2266661"/>
                <a:gd name="connsiteX10" fmla="*/ 5399011 w 7024341"/>
                <a:gd name="connsiteY10" fmla="*/ 166090 h 2266661"/>
                <a:gd name="connsiteX11" fmla="*/ 5342561 w 7024341"/>
                <a:gd name="connsiteY11" fmla="*/ 226819 h 2266661"/>
                <a:gd name="connsiteX12" fmla="*/ 5287092 w 7024341"/>
                <a:gd name="connsiteY12" fmla="*/ 249521 h 2266661"/>
                <a:gd name="connsiteX13" fmla="*/ 5220275 w 7024341"/>
                <a:gd name="connsiteY13" fmla="*/ 270895 h 2266661"/>
                <a:gd name="connsiteX14" fmla="*/ 5181125 w 7024341"/>
                <a:gd name="connsiteY14" fmla="*/ 269843 h 2266661"/>
                <a:gd name="connsiteX15" fmla="*/ 5116685 w 7024341"/>
                <a:gd name="connsiteY15" fmla="*/ 302237 h 2266661"/>
                <a:gd name="connsiteX16" fmla="*/ 5060730 w 7024341"/>
                <a:gd name="connsiteY16" fmla="*/ 311270 h 2266661"/>
                <a:gd name="connsiteX17" fmla="*/ 5013421 w 7024341"/>
                <a:gd name="connsiteY17" fmla="*/ 328015 h 2266661"/>
                <a:gd name="connsiteX18" fmla="*/ 4966891 w 7024341"/>
                <a:gd name="connsiteY18" fmla="*/ 351421 h 2266661"/>
                <a:gd name="connsiteX19" fmla="*/ 4914657 w 7024341"/>
                <a:gd name="connsiteY19" fmla="*/ 369306 h 2266661"/>
                <a:gd name="connsiteX20" fmla="*/ 4843302 w 7024341"/>
                <a:gd name="connsiteY20" fmla="*/ 411590 h 2266661"/>
                <a:gd name="connsiteX21" fmla="*/ 4718244 w 7024341"/>
                <a:gd name="connsiteY21" fmla="*/ 439538 h 2266661"/>
                <a:gd name="connsiteX22" fmla="*/ 4630165 w 7024341"/>
                <a:gd name="connsiteY22" fmla="*/ 497335 h 2266661"/>
                <a:gd name="connsiteX23" fmla="*/ 4539383 w 7024341"/>
                <a:gd name="connsiteY23" fmla="*/ 517301 h 2266661"/>
                <a:gd name="connsiteX24" fmla="*/ 4463694 w 7024341"/>
                <a:gd name="connsiteY24" fmla="*/ 558634 h 2266661"/>
                <a:gd name="connsiteX25" fmla="*/ 4392025 w 7024341"/>
                <a:gd name="connsiteY25" fmla="*/ 597200 h 2266661"/>
                <a:gd name="connsiteX26" fmla="*/ 4333571 w 7024341"/>
                <a:gd name="connsiteY26" fmla="*/ 651803 h 2266661"/>
                <a:gd name="connsiteX27" fmla="*/ 4277749 w 7024341"/>
                <a:gd name="connsiteY27" fmla="*/ 691724 h 2266661"/>
                <a:gd name="connsiteX28" fmla="*/ 4154825 w 7024341"/>
                <a:gd name="connsiteY28" fmla="*/ 744971 h 2266661"/>
                <a:gd name="connsiteX29" fmla="*/ 4109943 w 7024341"/>
                <a:gd name="connsiteY29" fmla="*/ 785128 h 2266661"/>
                <a:gd name="connsiteX30" fmla="*/ 3978924 w 7024341"/>
                <a:gd name="connsiteY30" fmla="*/ 833034 h 2266661"/>
                <a:gd name="connsiteX31" fmla="*/ 3851063 w 7024341"/>
                <a:gd name="connsiteY31" fmla="*/ 867905 h 2266661"/>
                <a:gd name="connsiteX32" fmla="*/ 3699955 w 7024341"/>
                <a:gd name="connsiteY32" fmla="*/ 918275 h 2266661"/>
                <a:gd name="connsiteX33" fmla="*/ 3572094 w 7024341"/>
                <a:gd name="connsiteY33" fmla="*/ 976393 h 2266661"/>
                <a:gd name="connsiteX34" fmla="*/ 3498477 w 7024341"/>
                <a:gd name="connsiteY34" fmla="*/ 1011264 h 2266661"/>
                <a:gd name="connsiteX35" fmla="*/ 3432609 w 7024341"/>
                <a:gd name="connsiteY35" fmla="*/ 1081007 h 2266661"/>
                <a:gd name="connsiteX36" fmla="*/ 3413236 w 7024341"/>
                <a:gd name="connsiteY36" fmla="*/ 1108129 h 2266661"/>
                <a:gd name="connsiteX37" fmla="*/ 3378365 w 7024341"/>
                <a:gd name="connsiteY37" fmla="*/ 1135251 h 2266661"/>
                <a:gd name="connsiteX38" fmla="*/ 3316372 w 7024341"/>
                <a:gd name="connsiteY38" fmla="*/ 1162373 h 2266661"/>
                <a:gd name="connsiteX39" fmla="*/ 3238880 w 7024341"/>
                <a:gd name="connsiteY39" fmla="*/ 1181746 h 2266661"/>
                <a:gd name="connsiteX40" fmla="*/ 3169138 w 7024341"/>
                <a:gd name="connsiteY40" fmla="*/ 1181746 h 2266661"/>
                <a:gd name="connsiteX41" fmla="*/ 3091646 w 7024341"/>
                <a:gd name="connsiteY41" fmla="*/ 1185620 h 2266661"/>
                <a:gd name="connsiteX42" fmla="*/ 3029653 w 7024341"/>
                <a:gd name="connsiteY42" fmla="*/ 1197244 h 2266661"/>
                <a:gd name="connsiteX43" fmla="*/ 2839799 w 7024341"/>
                <a:gd name="connsiteY43" fmla="*/ 1270861 h 2266661"/>
                <a:gd name="connsiteX44" fmla="*/ 2549205 w 7024341"/>
                <a:gd name="connsiteY44" fmla="*/ 1375475 h 2266661"/>
                <a:gd name="connsiteX45" fmla="*/ 2343853 w 7024341"/>
                <a:gd name="connsiteY45" fmla="*/ 1305732 h 2266661"/>
                <a:gd name="connsiteX46" fmla="*/ 2258612 w 7024341"/>
                <a:gd name="connsiteY46" fmla="*/ 1274736 h 2266661"/>
                <a:gd name="connsiteX47" fmla="*/ 2130751 w 7024341"/>
                <a:gd name="connsiteY47" fmla="*/ 1220492 h 2266661"/>
                <a:gd name="connsiteX48" fmla="*/ 1991266 w 7024341"/>
                <a:gd name="connsiteY48" fmla="*/ 1166247 h 2266661"/>
                <a:gd name="connsiteX49" fmla="*/ 1836688 w 7024341"/>
                <a:gd name="connsiteY49" fmla="*/ 1104254 h 2266661"/>
                <a:gd name="connsiteX50" fmla="*/ 1657244 w 7024341"/>
                <a:gd name="connsiteY50" fmla="*/ 1026358 h 2266661"/>
                <a:gd name="connsiteX51" fmla="*/ 1468199 w 7024341"/>
                <a:gd name="connsiteY51" fmla="*/ 968644 h 2266661"/>
                <a:gd name="connsiteX52" fmla="*/ 1316652 w 7024341"/>
                <a:gd name="connsiteY52" fmla="*/ 901193 h 2266661"/>
                <a:gd name="connsiteX53" fmla="*/ 1157626 w 7024341"/>
                <a:gd name="connsiteY53" fmla="*/ 845534 h 2266661"/>
                <a:gd name="connsiteX54" fmla="*/ 1042332 w 7024341"/>
                <a:gd name="connsiteY54" fmla="*/ 785899 h 2266661"/>
                <a:gd name="connsiteX55" fmla="*/ 946917 w 7024341"/>
                <a:gd name="connsiteY55" fmla="*/ 746142 h 2266661"/>
                <a:gd name="connsiteX56" fmla="*/ 752110 w 7024341"/>
                <a:gd name="connsiteY56" fmla="*/ 682532 h 2266661"/>
                <a:gd name="connsiteX57" fmla="*/ 597059 w 7024341"/>
                <a:gd name="connsiteY57" fmla="*/ 606995 h 2266661"/>
                <a:gd name="connsiteX58" fmla="*/ 481765 w 7024341"/>
                <a:gd name="connsiteY58" fmla="*/ 583141 h 2266661"/>
                <a:gd name="connsiteX59" fmla="*/ 362496 w 7024341"/>
                <a:gd name="connsiteY59" fmla="*/ 551335 h 2266661"/>
                <a:gd name="connsiteX60" fmla="*/ 279007 w 7024341"/>
                <a:gd name="connsiteY60" fmla="*/ 495676 h 2266661"/>
                <a:gd name="connsiteX61" fmla="*/ 135883 w 7024341"/>
                <a:gd name="connsiteY61" fmla="*/ 428090 h 2266661"/>
                <a:gd name="connsiteX62" fmla="*/ 1997 w 7024341"/>
                <a:gd name="connsiteY62" fmla="*/ 383642 h 2266661"/>
                <a:gd name="connsiteX63" fmla="*/ 2583 w 7024341"/>
                <a:gd name="connsiteY63" fmla="*/ 1308374 h 2266661"/>
                <a:gd name="connsiteX64" fmla="*/ 2549509 w 7024341"/>
                <a:gd name="connsiteY64" fmla="*/ 2266661 h 2266661"/>
                <a:gd name="connsiteX65" fmla="*/ 3370616 w 7024341"/>
                <a:gd name="connsiteY65" fmla="*/ 1956661 h 2266661"/>
                <a:gd name="connsiteX66" fmla="*/ 6594263 w 7024341"/>
                <a:gd name="connsiteY66" fmla="*/ 728420 h 2266661"/>
                <a:gd name="connsiteX67" fmla="*/ 6919727 w 7024341"/>
                <a:gd name="connsiteY67" fmla="*/ 596685 h 2266661"/>
                <a:gd name="connsiteX68" fmla="*/ 7024341 w 7024341"/>
                <a:gd name="connsiteY68" fmla="*/ 96864 h 2266661"/>
                <a:gd name="connsiteX69" fmla="*/ 6973972 w 7024341"/>
                <a:gd name="connsiteY69" fmla="*/ 96864 h 2266661"/>
                <a:gd name="connsiteX70" fmla="*/ 6834487 w 7024341"/>
                <a:gd name="connsiteY70" fmla="*/ 120112 h 2266661"/>
                <a:gd name="connsiteX71" fmla="*/ 6745372 w 7024341"/>
                <a:gd name="connsiteY71" fmla="*/ 154983 h 2266661"/>
                <a:gd name="connsiteX72" fmla="*/ 6605887 w 7024341"/>
                <a:gd name="connsiteY72" fmla="*/ 178231 h 2266661"/>
                <a:gd name="connsiteX73" fmla="*/ 6462527 w 7024341"/>
                <a:gd name="connsiteY73" fmla="*/ 182105 h 2266661"/>
                <a:gd name="connsiteX74" fmla="*/ 6485775 w 7024341"/>
                <a:gd name="connsiteY74" fmla="*/ 54244 h 2266661"/>
                <a:gd name="connsiteX75" fmla="*/ 6431531 w 7024341"/>
                <a:gd name="connsiteY75" fmla="*/ 54244 h 2266661"/>
                <a:gd name="connsiteX76" fmla="*/ 6230053 w 7024341"/>
                <a:gd name="connsiteY76" fmla="*/ 92990 h 2266661"/>
                <a:gd name="connsiteX77" fmla="*/ 6044073 w 7024341"/>
                <a:gd name="connsiteY77" fmla="*/ 154983 h 2266661"/>
                <a:gd name="connsiteX78" fmla="*/ 5985955 w 7024341"/>
                <a:gd name="connsiteY78" fmla="*/ 170481 h 2266661"/>
                <a:gd name="connsiteX79" fmla="*/ 5982080 w 7024341"/>
                <a:gd name="connsiteY79" fmla="*/ 3875 h 2266661"/>
                <a:gd name="connsiteX0" fmla="*/ 5982080 w 7024341"/>
                <a:gd name="connsiteY0" fmla="*/ 3875 h 2266661"/>
                <a:gd name="connsiteX1" fmla="*/ 5931711 w 7024341"/>
                <a:gd name="connsiteY1" fmla="*/ 0 h 2266661"/>
                <a:gd name="connsiteX2" fmla="*/ 5865944 w 7024341"/>
                <a:gd name="connsiteY2" fmla="*/ 35478 h 2266661"/>
                <a:gd name="connsiteX3" fmla="*/ 5823930 w 7024341"/>
                <a:gd name="connsiteY3" fmla="*/ 43125 h 2266661"/>
                <a:gd name="connsiteX4" fmla="*/ 5767125 w 7024341"/>
                <a:gd name="connsiteY4" fmla="*/ 74627 h 2266661"/>
                <a:gd name="connsiteX5" fmla="*/ 5688927 w 7024341"/>
                <a:gd name="connsiteY5" fmla="*/ 86656 h 2266661"/>
                <a:gd name="connsiteX6" fmla="*/ 5629898 w 7024341"/>
                <a:gd name="connsiteY6" fmla="*/ 90126 h 2266661"/>
                <a:gd name="connsiteX7" fmla="*/ 5568713 w 7024341"/>
                <a:gd name="connsiteY7" fmla="*/ 109195 h 2266661"/>
                <a:gd name="connsiteX8" fmla="*/ 5494287 w 7024341"/>
                <a:gd name="connsiteY8" fmla="*/ 141000 h 2266661"/>
                <a:gd name="connsiteX9" fmla="*/ 5451971 w 7024341"/>
                <a:gd name="connsiteY9" fmla="*/ 156701 h 2266661"/>
                <a:gd name="connsiteX10" fmla="*/ 5399011 w 7024341"/>
                <a:gd name="connsiteY10" fmla="*/ 166090 h 2266661"/>
                <a:gd name="connsiteX11" fmla="*/ 5342561 w 7024341"/>
                <a:gd name="connsiteY11" fmla="*/ 226819 h 2266661"/>
                <a:gd name="connsiteX12" fmla="*/ 5287092 w 7024341"/>
                <a:gd name="connsiteY12" fmla="*/ 249521 h 2266661"/>
                <a:gd name="connsiteX13" fmla="*/ 5220275 w 7024341"/>
                <a:gd name="connsiteY13" fmla="*/ 270895 h 2266661"/>
                <a:gd name="connsiteX14" fmla="*/ 5181125 w 7024341"/>
                <a:gd name="connsiteY14" fmla="*/ 269843 h 2266661"/>
                <a:gd name="connsiteX15" fmla="*/ 5116685 w 7024341"/>
                <a:gd name="connsiteY15" fmla="*/ 302237 h 2266661"/>
                <a:gd name="connsiteX16" fmla="*/ 5060730 w 7024341"/>
                <a:gd name="connsiteY16" fmla="*/ 311270 h 2266661"/>
                <a:gd name="connsiteX17" fmla="*/ 5013421 w 7024341"/>
                <a:gd name="connsiteY17" fmla="*/ 328015 h 2266661"/>
                <a:gd name="connsiteX18" fmla="*/ 4966891 w 7024341"/>
                <a:gd name="connsiteY18" fmla="*/ 351421 h 2266661"/>
                <a:gd name="connsiteX19" fmla="*/ 4914657 w 7024341"/>
                <a:gd name="connsiteY19" fmla="*/ 369306 h 2266661"/>
                <a:gd name="connsiteX20" fmla="*/ 4843302 w 7024341"/>
                <a:gd name="connsiteY20" fmla="*/ 411590 h 2266661"/>
                <a:gd name="connsiteX21" fmla="*/ 4718244 w 7024341"/>
                <a:gd name="connsiteY21" fmla="*/ 439538 h 2266661"/>
                <a:gd name="connsiteX22" fmla="*/ 4630165 w 7024341"/>
                <a:gd name="connsiteY22" fmla="*/ 497335 h 2266661"/>
                <a:gd name="connsiteX23" fmla="*/ 4539383 w 7024341"/>
                <a:gd name="connsiteY23" fmla="*/ 517301 h 2266661"/>
                <a:gd name="connsiteX24" fmla="*/ 4463694 w 7024341"/>
                <a:gd name="connsiteY24" fmla="*/ 558634 h 2266661"/>
                <a:gd name="connsiteX25" fmla="*/ 4392025 w 7024341"/>
                <a:gd name="connsiteY25" fmla="*/ 597200 h 2266661"/>
                <a:gd name="connsiteX26" fmla="*/ 4333571 w 7024341"/>
                <a:gd name="connsiteY26" fmla="*/ 651803 h 2266661"/>
                <a:gd name="connsiteX27" fmla="*/ 4246036 w 7024341"/>
                <a:gd name="connsiteY27" fmla="*/ 686438 h 2266661"/>
                <a:gd name="connsiteX28" fmla="*/ 4154825 w 7024341"/>
                <a:gd name="connsiteY28" fmla="*/ 744971 h 2266661"/>
                <a:gd name="connsiteX29" fmla="*/ 4109943 w 7024341"/>
                <a:gd name="connsiteY29" fmla="*/ 785128 h 2266661"/>
                <a:gd name="connsiteX30" fmla="*/ 3978924 w 7024341"/>
                <a:gd name="connsiteY30" fmla="*/ 833034 h 2266661"/>
                <a:gd name="connsiteX31" fmla="*/ 3851063 w 7024341"/>
                <a:gd name="connsiteY31" fmla="*/ 867905 h 2266661"/>
                <a:gd name="connsiteX32" fmla="*/ 3699955 w 7024341"/>
                <a:gd name="connsiteY32" fmla="*/ 918275 h 2266661"/>
                <a:gd name="connsiteX33" fmla="*/ 3572094 w 7024341"/>
                <a:gd name="connsiteY33" fmla="*/ 976393 h 2266661"/>
                <a:gd name="connsiteX34" fmla="*/ 3498477 w 7024341"/>
                <a:gd name="connsiteY34" fmla="*/ 1011264 h 2266661"/>
                <a:gd name="connsiteX35" fmla="*/ 3432609 w 7024341"/>
                <a:gd name="connsiteY35" fmla="*/ 1081007 h 2266661"/>
                <a:gd name="connsiteX36" fmla="*/ 3413236 w 7024341"/>
                <a:gd name="connsiteY36" fmla="*/ 1108129 h 2266661"/>
                <a:gd name="connsiteX37" fmla="*/ 3378365 w 7024341"/>
                <a:gd name="connsiteY37" fmla="*/ 1135251 h 2266661"/>
                <a:gd name="connsiteX38" fmla="*/ 3316372 w 7024341"/>
                <a:gd name="connsiteY38" fmla="*/ 1162373 h 2266661"/>
                <a:gd name="connsiteX39" fmla="*/ 3238880 w 7024341"/>
                <a:gd name="connsiteY39" fmla="*/ 1181746 h 2266661"/>
                <a:gd name="connsiteX40" fmla="*/ 3169138 w 7024341"/>
                <a:gd name="connsiteY40" fmla="*/ 1181746 h 2266661"/>
                <a:gd name="connsiteX41" fmla="*/ 3091646 w 7024341"/>
                <a:gd name="connsiteY41" fmla="*/ 1185620 h 2266661"/>
                <a:gd name="connsiteX42" fmla="*/ 3029653 w 7024341"/>
                <a:gd name="connsiteY42" fmla="*/ 1197244 h 2266661"/>
                <a:gd name="connsiteX43" fmla="*/ 2839799 w 7024341"/>
                <a:gd name="connsiteY43" fmla="*/ 1270861 h 2266661"/>
                <a:gd name="connsiteX44" fmla="*/ 2549205 w 7024341"/>
                <a:gd name="connsiteY44" fmla="*/ 1375475 h 2266661"/>
                <a:gd name="connsiteX45" fmla="*/ 2343853 w 7024341"/>
                <a:gd name="connsiteY45" fmla="*/ 1305732 h 2266661"/>
                <a:gd name="connsiteX46" fmla="*/ 2258612 w 7024341"/>
                <a:gd name="connsiteY46" fmla="*/ 1274736 h 2266661"/>
                <a:gd name="connsiteX47" fmla="*/ 2130751 w 7024341"/>
                <a:gd name="connsiteY47" fmla="*/ 1220492 h 2266661"/>
                <a:gd name="connsiteX48" fmla="*/ 1991266 w 7024341"/>
                <a:gd name="connsiteY48" fmla="*/ 1166247 h 2266661"/>
                <a:gd name="connsiteX49" fmla="*/ 1836688 w 7024341"/>
                <a:gd name="connsiteY49" fmla="*/ 1104254 h 2266661"/>
                <a:gd name="connsiteX50" fmla="*/ 1657244 w 7024341"/>
                <a:gd name="connsiteY50" fmla="*/ 1026358 h 2266661"/>
                <a:gd name="connsiteX51" fmla="*/ 1468199 w 7024341"/>
                <a:gd name="connsiteY51" fmla="*/ 968644 h 2266661"/>
                <a:gd name="connsiteX52" fmla="*/ 1316652 w 7024341"/>
                <a:gd name="connsiteY52" fmla="*/ 901193 h 2266661"/>
                <a:gd name="connsiteX53" fmla="*/ 1157626 w 7024341"/>
                <a:gd name="connsiteY53" fmla="*/ 845534 h 2266661"/>
                <a:gd name="connsiteX54" fmla="*/ 1042332 w 7024341"/>
                <a:gd name="connsiteY54" fmla="*/ 785899 h 2266661"/>
                <a:gd name="connsiteX55" fmla="*/ 946917 w 7024341"/>
                <a:gd name="connsiteY55" fmla="*/ 746142 h 2266661"/>
                <a:gd name="connsiteX56" fmla="*/ 752110 w 7024341"/>
                <a:gd name="connsiteY56" fmla="*/ 682532 h 2266661"/>
                <a:gd name="connsiteX57" fmla="*/ 597059 w 7024341"/>
                <a:gd name="connsiteY57" fmla="*/ 606995 h 2266661"/>
                <a:gd name="connsiteX58" fmla="*/ 481765 w 7024341"/>
                <a:gd name="connsiteY58" fmla="*/ 583141 h 2266661"/>
                <a:gd name="connsiteX59" fmla="*/ 362496 w 7024341"/>
                <a:gd name="connsiteY59" fmla="*/ 551335 h 2266661"/>
                <a:gd name="connsiteX60" fmla="*/ 279007 w 7024341"/>
                <a:gd name="connsiteY60" fmla="*/ 495676 h 2266661"/>
                <a:gd name="connsiteX61" fmla="*/ 135883 w 7024341"/>
                <a:gd name="connsiteY61" fmla="*/ 428090 h 2266661"/>
                <a:gd name="connsiteX62" fmla="*/ 1997 w 7024341"/>
                <a:gd name="connsiteY62" fmla="*/ 383642 h 2266661"/>
                <a:gd name="connsiteX63" fmla="*/ 2583 w 7024341"/>
                <a:gd name="connsiteY63" fmla="*/ 1308374 h 2266661"/>
                <a:gd name="connsiteX64" fmla="*/ 2549509 w 7024341"/>
                <a:gd name="connsiteY64" fmla="*/ 2266661 h 2266661"/>
                <a:gd name="connsiteX65" fmla="*/ 3370616 w 7024341"/>
                <a:gd name="connsiteY65" fmla="*/ 1956661 h 2266661"/>
                <a:gd name="connsiteX66" fmla="*/ 6594263 w 7024341"/>
                <a:gd name="connsiteY66" fmla="*/ 728420 h 2266661"/>
                <a:gd name="connsiteX67" fmla="*/ 6919727 w 7024341"/>
                <a:gd name="connsiteY67" fmla="*/ 596685 h 2266661"/>
                <a:gd name="connsiteX68" fmla="*/ 7024341 w 7024341"/>
                <a:gd name="connsiteY68" fmla="*/ 96864 h 2266661"/>
                <a:gd name="connsiteX69" fmla="*/ 6973972 w 7024341"/>
                <a:gd name="connsiteY69" fmla="*/ 96864 h 2266661"/>
                <a:gd name="connsiteX70" fmla="*/ 6834487 w 7024341"/>
                <a:gd name="connsiteY70" fmla="*/ 120112 h 2266661"/>
                <a:gd name="connsiteX71" fmla="*/ 6745372 w 7024341"/>
                <a:gd name="connsiteY71" fmla="*/ 154983 h 2266661"/>
                <a:gd name="connsiteX72" fmla="*/ 6605887 w 7024341"/>
                <a:gd name="connsiteY72" fmla="*/ 178231 h 2266661"/>
                <a:gd name="connsiteX73" fmla="*/ 6462527 w 7024341"/>
                <a:gd name="connsiteY73" fmla="*/ 182105 h 2266661"/>
                <a:gd name="connsiteX74" fmla="*/ 6485775 w 7024341"/>
                <a:gd name="connsiteY74" fmla="*/ 54244 h 2266661"/>
                <a:gd name="connsiteX75" fmla="*/ 6431531 w 7024341"/>
                <a:gd name="connsiteY75" fmla="*/ 54244 h 2266661"/>
                <a:gd name="connsiteX76" fmla="*/ 6230053 w 7024341"/>
                <a:gd name="connsiteY76" fmla="*/ 92990 h 2266661"/>
                <a:gd name="connsiteX77" fmla="*/ 6044073 w 7024341"/>
                <a:gd name="connsiteY77" fmla="*/ 154983 h 2266661"/>
                <a:gd name="connsiteX78" fmla="*/ 5985955 w 7024341"/>
                <a:gd name="connsiteY78" fmla="*/ 170481 h 2266661"/>
                <a:gd name="connsiteX79" fmla="*/ 5982080 w 7024341"/>
                <a:gd name="connsiteY79" fmla="*/ 3875 h 2266661"/>
                <a:gd name="connsiteX0" fmla="*/ 5982080 w 7024341"/>
                <a:gd name="connsiteY0" fmla="*/ 3875 h 2266661"/>
                <a:gd name="connsiteX1" fmla="*/ 5931711 w 7024341"/>
                <a:gd name="connsiteY1" fmla="*/ 0 h 2266661"/>
                <a:gd name="connsiteX2" fmla="*/ 5865944 w 7024341"/>
                <a:gd name="connsiteY2" fmla="*/ 35478 h 2266661"/>
                <a:gd name="connsiteX3" fmla="*/ 5823930 w 7024341"/>
                <a:gd name="connsiteY3" fmla="*/ 43125 h 2266661"/>
                <a:gd name="connsiteX4" fmla="*/ 5767125 w 7024341"/>
                <a:gd name="connsiteY4" fmla="*/ 74627 h 2266661"/>
                <a:gd name="connsiteX5" fmla="*/ 5688927 w 7024341"/>
                <a:gd name="connsiteY5" fmla="*/ 86656 h 2266661"/>
                <a:gd name="connsiteX6" fmla="*/ 5629898 w 7024341"/>
                <a:gd name="connsiteY6" fmla="*/ 90126 h 2266661"/>
                <a:gd name="connsiteX7" fmla="*/ 5568713 w 7024341"/>
                <a:gd name="connsiteY7" fmla="*/ 109195 h 2266661"/>
                <a:gd name="connsiteX8" fmla="*/ 5494287 w 7024341"/>
                <a:gd name="connsiteY8" fmla="*/ 141000 h 2266661"/>
                <a:gd name="connsiteX9" fmla="*/ 5451971 w 7024341"/>
                <a:gd name="connsiteY9" fmla="*/ 156701 h 2266661"/>
                <a:gd name="connsiteX10" fmla="*/ 5399011 w 7024341"/>
                <a:gd name="connsiteY10" fmla="*/ 166090 h 2266661"/>
                <a:gd name="connsiteX11" fmla="*/ 5342561 w 7024341"/>
                <a:gd name="connsiteY11" fmla="*/ 226819 h 2266661"/>
                <a:gd name="connsiteX12" fmla="*/ 5287092 w 7024341"/>
                <a:gd name="connsiteY12" fmla="*/ 249521 h 2266661"/>
                <a:gd name="connsiteX13" fmla="*/ 5220275 w 7024341"/>
                <a:gd name="connsiteY13" fmla="*/ 270895 h 2266661"/>
                <a:gd name="connsiteX14" fmla="*/ 5181125 w 7024341"/>
                <a:gd name="connsiteY14" fmla="*/ 269843 h 2266661"/>
                <a:gd name="connsiteX15" fmla="*/ 5116685 w 7024341"/>
                <a:gd name="connsiteY15" fmla="*/ 302237 h 2266661"/>
                <a:gd name="connsiteX16" fmla="*/ 5060730 w 7024341"/>
                <a:gd name="connsiteY16" fmla="*/ 311270 h 2266661"/>
                <a:gd name="connsiteX17" fmla="*/ 5013421 w 7024341"/>
                <a:gd name="connsiteY17" fmla="*/ 328015 h 2266661"/>
                <a:gd name="connsiteX18" fmla="*/ 4966891 w 7024341"/>
                <a:gd name="connsiteY18" fmla="*/ 351421 h 2266661"/>
                <a:gd name="connsiteX19" fmla="*/ 4914657 w 7024341"/>
                <a:gd name="connsiteY19" fmla="*/ 369306 h 2266661"/>
                <a:gd name="connsiteX20" fmla="*/ 4843302 w 7024341"/>
                <a:gd name="connsiteY20" fmla="*/ 411590 h 2266661"/>
                <a:gd name="connsiteX21" fmla="*/ 4718244 w 7024341"/>
                <a:gd name="connsiteY21" fmla="*/ 439538 h 2266661"/>
                <a:gd name="connsiteX22" fmla="*/ 4630165 w 7024341"/>
                <a:gd name="connsiteY22" fmla="*/ 497335 h 2266661"/>
                <a:gd name="connsiteX23" fmla="*/ 4539383 w 7024341"/>
                <a:gd name="connsiteY23" fmla="*/ 517301 h 2266661"/>
                <a:gd name="connsiteX24" fmla="*/ 4463694 w 7024341"/>
                <a:gd name="connsiteY24" fmla="*/ 558634 h 2266661"/>
                <a:gd name="connsiteX25" fmla="*/ 4392025 w 7024341"/>
                <a:gd name="connsiteY25" fmla="*/ 597200 h 2266661"/>
                <a:gd name="connsiteX26" fmla="*/ 4325642 w 7024341"/>
                <a:gd name="connsiteY26" fmla="*/ 641232 h 2266661"/>
                <a:gd name="connsiteX27" fmla="*/ 4246036 w 7024341"/>
                <a:gd name="connsiteY27" fmla="*/ 686438 h 2266661"/>
                <a:gd name="connsiteX28" fmla="*/ 4154825 w 7024341"/>
                <a:gd name="connsiteY28" fmla="*/ 744971 h 2266661"/>
                <a:gd name="connsiteX29" fmla="*/ 4109943 w 7024341"/>
                <a:gd name="connsiteY29" fmla="*/ 785128 h 2266661"/>
                <a:gd name="connsiteX30" fmla="*/ 3978924 w 7024341"/>
                <a:gd name="connsiteY30" fmla="*/ 833034 h 2266661"/>
                <a:gd name="connsiteX31" fmla="*/ 3851063 w 7024341"/>
                <a:gd name="connsiteY31" fmla="*/ 867905 h 2266661"/>
                <a:gd name="connsiteX32" fmla="*/ 3699955 w 7024341"/>
                <a:gd name="connsiteY32" fmla="*/ 918275 h 2266661"/>
                <a:gd name="connsiteX33" fmla="*/ 3572094 w 7024341"/>
                <a:gd name="connsiteY33" fmla="*/ 976393 h 2266661"/>
                <a:gd name="connsiteX34" fmla="*/ 3498477 w 7024341"/>
                <a:gd name="connsiteY34" fmla="*/ 1011264 h 2266661"/>
                <a:gd name="connsiteX35" fmla="*/ 3432609 w 7024341"/>
                <a:gd name="connsiteY35" fmla="*/ 1081007 h 2266661"/>
                <a:gd name="connsiteX36" fmla="*/ 3413236 w 7024341"/>
                <a:gd name="connsiteY36" fmla="*/ 1108129 h 2266661"/>
                <a:gd name="connsiteX37" fmla="*/ 3378365 w 7024341"/>
                <a:gd name="connsiteY37" fmla="*/ 1135251 h 2266661"/>
                <a:gd name="connsiteX38" fmla="*/ 3316372 w 7024341"/>
                <a:gd name="connsiteY38" fmla="*/ 1162373 h 2266661"/>
                <a:gd name="connsiteX39" fmla="*/ 3238880 w 7024341"/>
                <a:gd name="connsiteY39" fmla="*/ 1181746 h 2266661"/>
                <a:gd name="connsiteX40" fmla="*/ 3169138 w 7024341"/>
                <a:gd name="connsiteY40" fmla="*/ 1181746 h 2266661"/>
                <a:gd name="connsiteX41" fmla="*/ 3091646 w 7024341"/>
                <a:gd name="connsiteY41" fmla="*/ 1185620 h 2266661"/>
                <a:gd name="connsiteX42" fmla="*/ 3029653 w 7024341"/>
                <a:gd name="connsiteY42" fmla="*/ 1197244 h 2266661"/>
                <a:gd name="connsiteX43" fmla="*/ 2839799 w 7024341"/>
                <a:gd name="connsiteY43" fmla="*/ 1270861 h 2266661"/>
                <a:gd name="connsiteX44" fmla="*/ 2549205 w 7024341"/>
                <a:gd name="connsiteY44" fmla="*/ 1375475 h 2266661"/>
                <a:gd name="connsiteX45" fmla="*/ 2343853 w 7024341"/>
                <a:gd name="connsiteY45" fmla="*/ 1305732 h 2266661"/>
                <a:gd name="connsiteX46" fmla="*/ 2258612 w 7024341"/>
                <a:gd name="connsiteY46" fmla="*/ 1274736 h 2266661"/>
                <a:gd name="connsiteX47" fmla="*/ 2130751 w 7024341"/>
                <a:gd name="connsiteY47" fmla="*/ 1220492 h 2266661"/>
                <a:gd name="connsiteX48" fmla="*/ 1991266 w 7024341"/>
                <a:gd name="connsiteY48" fmla="*/ 1166247 h 2266661"/>
                <a:gd name="connsiteX49" fmla="*/ 1836688 w 7024341"/>
                <a:gd name="connsiteY49" fmla="*/ 1104254 h 2266661"/>
                <a:gd name="connsiteX50" fmla="*/ 1657244 w 7024341"/>
                <a:gd name="connsiteY50" fmla="*/ 1026358 h 2266661"/>
                <a:gd name="connsiteX51" fmla="*/ 1468199 w 7024341"/>
                <a:gd name="connsiteY51" fmla="*/ 968644 h 2266661"/>
                <a:gd name="connsiteX52" fmla="*/ 1316652 w 7024341"/>
                <a:gd name="connsiteY52" fmla="*/ 901193 h 2266661"/>
                <a:gd name="connsiteX53" fmla="*/ 1157626 w 7024341"/>
                <a:gd name="connsiteY53" fmla="*/ 845534 h 2266661"/>
                <a:gd name="connsiteX54" fmla="*/ 1042332 w 7024341"/>
                <a:gd name="connsiteY54" fmla="*/ 785899 h 2266661"/>
                <a:gd name="connsiteX55" fmla="*/ 946917 w 7024341"/>
                <a:gd name="connsiteY55" fmla="*/ 746142 h 2266661"/>
                <a:gd name="connsiteX56" fmla="*/ 752110 w 7024341"/>
                <a:gd name="connsiteY56" fmla="*/ 682532 h 2266661"/>
                <a:gd name="connsiteX57" fmla="*/ 597059 w 7024341"/>
                <a:gd name="connsiteY57" fmla="*/ 606995 h 2266661"/>
                <a:gd name="connsiteX58" fmla="*/ 481765 w 7024341"/>
                <a:gd name="connsiteY58" fmla="*/ 583141 h 2266661"/>
                <a:gd name="connsiteX59" fmla="*/ 362496 w 7024341"/>
                <a:gd name="connsiteY59" fmla="*/ 551335 h 2266661"/>
                <a:gd name="connsiteX60" fmla="*/ 279007 w 7024341"/>
                <a:gd name="connsiteY60" fmla="*/ 495676 h 2266661"/>
                <a:gd name="connsiteX61" fmla="*/ 135883 w 7024341"/>
                <a:gd name="connsiteY61" fmla="*/ 428090 h 2266661"/>
                <a:gd name="connsiteX62" fmla="*/ 1997 w 7024341"/>
                <a:gd name="connsiteY62" fmla="*/ 383642 h 2266661"/>
                <a:gd name="connsiteX63" fmla="*/ 2583 w 7024341"/>
                <a:gd name="connsiteY63" fmla="*/ 1308374 h 2266661"/>
                <a:gd name="connsiteX64" fmla="*/ 2549509 w 7024341"/>
                <a:gd name="connsiteY64" fmla="*/ 2266661 h 2266661"/>
                <a:gd name="connsiteX65" fmla="*/ 3370616 w 7024341"/>
                <a:gd name="connsiteY65" fmla="*/ 1956661 h 2266661"/>
                <a:gd name="connsiteX66" fmla="*/ 6594263 w 7024341"/>
                <a:gd name="connsiteY66" fmla="*/ 728420 h 2266661"/>
                <a:gd name="connsiteX67" fmla="*/ 6919727 w 7024341"/>
                <a:gd name="connsiteY67" fmla="*/ 596685 h 2266661"/>
                <a:gd name="connsiteX68" fmla="*/ 7024341 w 7024341"/>
                <a:gd name="connsiteY68" fmla="*/ 96864 h 2266661"/>
                <a:gd name="connsiteX69" fmla="*/ 6973972 w 7024341"/>
                <a:gd name="connsiteY69" fmla="*/ 96864 h 2266661"/>
                <a:gd name="connsiteX70" fmla="*/ 6834487 w 7024341"/>
                <a:gd name="connsiteY70" fmla="*/ 120112 h 2266661"/>
                <a:gd name="connsiteX71" fmla="*/ 6745372 w 7024341"/>
                <a:gd name="connsiteY71" fmla="*/ 154983 h 2266661"/>
                <a:gd name="connsiteX72" fmla="*/ 6605887 w 7024341"/>
                <a:gd name="connsiteY72" fmla="*/ 178231 h 2266661"/>
                <a:gd name="connsiteX73" fmla="*/ 6462527 w 7024341"/>
                <a:gd name="connsiteY73" fmla="*/ 182105 h 2266661"/>
                <a:gd name="connsiteX74" fmla="*/ 6485775 w 7024341"/>
                <a:gd name="connsiteY74" fmla="*/ 54244 h 2266661"/>
                <a:gd name="connsiteX75" fmla="*/ 6431531 w 7024341"/>
                <a:gd name="connsiteY75" fmla="*/ 54244 h 2266661"/>
                <a:gd name="connsiteX76" fmla="*/ 6230053 w 7024341"/>
                <a:gd name="connsiteY76" fmla="*/ 92990 h 2266661"/>
                <a:gd name="connsiteX77" fmla="*/ 6044073 w 7024341"/>
                <a:gd name="connsiteY77" fmla="*/ 154983 h 2266661"/>
                <a:gd name="connsiteX78" fmla="*/ 5985955 w 7024341"/>
                <a:gd name="connsiteY78" fmla="*/ 170481 h 2266661"/>
                <a:gd name="connsiteX79" fmla="*/ 5982080 w 7024341"/>
                <a:gd name="connsiteY79" fmla="*/ 3875 h 2266661"/>
                <a:gd name="connsiteX0" fmla="*/ 5982080 w 7024341"/>
                <a:gd name="connsiteY0" fmla="*/ 3875 h 2266661"/>
                <a:gd name="connsiteX1" fmla="*/ 5931711 w 7024341"/>
                <a:gd name="connsiteY1" fmla="*/ 0 h 2266661"/>
                <a:gd name="connsiteX2" fmla="*/ 5865944 w 7024341"/>
                <a:gd name="connsiteY2" fmla="*/ 35478 h 2266661"/>
                <a:gd name="connsiteX3" fmla="*/ 5823930 w 7024341"/>
                <a:gd name="connsiteY3" fmla="*/ 43125 h 2266661"/>
                <a:gd name="connsiteX4" fmla="*/ 5767125 w 7024341"/>
                <a:gd name="connsiteY4" fmla="*/ 74627 h 2266661"/>
                <a:gd name="connsiteX5" fmla="*/ 5688927 w 7024341"/>
                <a:gd name="connsiteY5" fmla="*/ 86656 h 2266661"/>
                <a:gd name="connsiteX6" fmla="*/ 5629898 w 7024341"/>
                <a:gd name="connsiteY6" fmla="*/ 90126 h 2266661"/>
                <a:gd name="connsiteX7" fmla="*/ 5568713 w 7024341"/>
                <a:gd name="connsiteY7" fmla="*/ 109195 h 2266661"/>
                <a:gd name="connsiteX8" fmla="*/ 5494287 w 7024341"/>
                <a:gd name="connsiteY8" fmla="*/ 141000 h 2266661"/>
                <a:gd name="connsiteX9" fmla="*/ 5451971 w 7024341"/>
                <a:gd name="connsiteY9" fmla="*/ 156701 h 2266661"/>
                <a:gd name="connsiteX10" fmla="*/ 5399011 w 7024341"/>
                <a:gd name="connsiteY10" fmla="*/ 166090 h 2266661"/>
                <a:gd name="connsiteX11" fmla="*/ 5342561 w 7024341"/>
                <a:gd name="connsiteY11" fmla="*/ 226819 h 2266661"/>
                <a:gd name="connsiteX12" fmla="*/ 5287092 w 7024341"/>
                <a:gd name="connsiteY12" fmla="*/ 249521 h 2266661"/>
                <a:gd name="connsiteX13" fmla="*/ 5220275 w 7024341"/>
                <a:gd name="connsiteY13" fmla="*/ 270895 h 2266661"/>
                <a:gd name="connsiteX14" fmla="*/ 5181125 w 7024341"/>
                <a:gd name="connsiteY14" fmla="*/ 269843 h 2266661"/>
                <a:gd name="connsiteX15" fmla="*/ 5116685 w 7024341"/>
                <a:gd name="connsiteY15" fmla="*/ 302237 h 2266661"/>
                <a:gd name="connsiteX16" fmla="*/ 5060730 w 7024341"/>
                <a:gd name="connsiteY16" fmla="*/ 311270 h 2266661"/>
                <a:gd name="connsiteX17" fmla="*/ 5013421 w 7024341"/>
                <a:gd name="connsiteY17" fmla="*/ 328015 h 2266661"/>
                <a:gd name="connsiteX18" fmla="*/ 4966891 w 7024341"/>
                <a:gd name="connsiteY18" fmla="*/ 351421 h 2266661"/>
                <a:gd name="connsiteX19" fmla="*/ 4914657 w 7024341"/>
                <a:gd name="connsiteY19" fmla="*/ 369306 h 2266661"/>
                <a:gd name="connsiteX20" fmla="*/ 4843302 w 7024341"/>
                <a:gd name="connsiteY20" fmla="*/ 411590 h 2266661"/>
                <a:gd name="connsiteX21" fmla="*/ 4718244 w 7024341"/>
                <a:gd name="connsiteY21" fmla="*/ 439538 h 2266661"/>
                <a:gd name="connsiteX22" fmla="*/ 4630165 w 7024341"/>
                <a:gd name="connsiteY22" fmla="*/ 497335 h 2266661"/>
                <a:gd name="connsiteX23" fmla="*/ 4539383 w 7024341"/>
                <a:gd name="connsiteY23" fmla="*/ 517301 h 2266661"/>
                <a:gd name="connsiteX24" fmla="*/ 4463694 w 7024341"/>
                <a:gd name="connsiteY24" fmla="*/ 558634 h 2266661"/>
                <a:gd name="connsiteX25" fmla="*/ 4392025 w 7024341"/>
                <a:gd name="connsiteY25" fmla="*/ 597200 h 2266661"/>
                <a:gd name="connsiteX26" fmla="*/ 4317714 w 7024341"/>
                <a:gd name="connsiteY26" fmla="*/ 633304 h 2266661"/>
                <a:gd name="connsiteX27" fmla="*/ 4246036 w 7024341"/>
                <a:gd name="connsiteY27" fmla="*/ 686438 h 2266661"/>
                <a:gd name="connsiteX28" fmla="*/ 4154825 w 7024341"/>
                <a:gd name="connsiteY28" fmla="*/ 744971 h 2266661"/>
                <a:gd name="connsiteX29" fmla="*/ 4109943 w 7024341"/>
                <a:gd name="connsiteY29" fmla="*/ 785128 h 2266661"/>
                <a:gd name="connsiteX30" fmla="*/ 3978924 w 7024341"/>
                <a:gd name="connsiteY30" fmla="*/ 833034 h 2266661"/>
                <a:gd name="connsiteX31" fmla="*/ 3851063 w 7024341"/>
                <a:gd name="connsiteY31" fmla="*/ 867905 h 2266661"/>
                <a:gd name="connsiteX32" fmla="*/ 3699955 w 7024341"/>
                <a:gd name="connsiteY32" fmla="*/ 918275 h 2266661"/>
                <a:gd name="connsiteX33" fmla="*/ 3572094 w 7024341"/>
                <a:gd name="connsiteY33" fmla="*/ 976393 h 2266661"/>
                <a:gd name="connsiteX34" fmla="*/ 3498477 w 7024341"/>
                <a:gd name="connsiteY34" fmla="*/ 1011264 h 2266661"/>
                <a:gd name="connsiteX35" fmla="*/ 3432609 w 7024341"/>
                <a:gd name="connsiteY35" fmla="*/ 1081007 h 2266661"/>
                <a:gd name="connsiteX36" fmla="*/ 3413236 w 7024341"/>
                <a:gd name="connsiteY36" fmla="*/ 1108129 h 2266661"/>
                <a:gd name="connsiteX37" fmla="*/ 3378365 w 7024341"/>
                <a:gd name="connsiteY37" fmla="*/ 1135251 h 2266661"/>
                <a:gd name="connsiteX38" fmla="*/ 3316372 w 7024341"/>
                <a:gd name="connsiteY38" fmla="*/ 1162373 h 2266661"/>
                <a:gd name="connsiteX39" fmla="*/ 3238880 w 7024341"/>
                <a:gd name="connsiteY39" fmla="*/ 1181746 h 2266661"/>
                <a:gd name="connsiteX40" fmla="*/ 3169138 w 7024341"/>
                <a:gd name="connsiteY40" fmla="*/ 1181746 h 2266661"/>
                <a:gd name="connsiteX41" fmla="*/ 3091646 w 7024341"/>
                <a:gd name="connsiteY41" fmla="*/ 1185620 h 2266661"/>
                <a:gd name="connsiteX42" fmla="*/ 3029653 w 7024341"/>
                <a:gd name="connsiteY42" fmla="*/ 1197244 h 2266661"/>
                <a:gd name="connsiteX43" fmla="*/ 2839799 w 7024341"/>
                <a:gd name="connsiteY43" fmla="*/ 1270861 h 2266661"/>
                <a:gd name="connsiteX44" fmla="*/ 2549205 w 7024341"/>
                <a:gd name="connsiteY44" fmla="*/ 1375475 h 2266661"/>
                <a:gd name="connsiteX45" fmla="*/ 2343853 w 7024341"/>
                <a:gd name="connsiteY45" fmla="*/ 1305732 h 2266661"/>
                <a:gd name="connsiteX46" fmla="*/ 2258612 w 7024341"/>
                <a:gd name="connsiteY46" fmla="*/ 1274736 h 2266661"/>
                <a:gd name="connsiteX47" fmla="*/ 2130751 w 7024341"/>
                <a:gd name="connsiteY47" fmla="*/ 1220492 h 2266661"/>
                <a:gd name="connsiteX48" fmla="*/ 1991266 w 7024341"/>
                <a:gd name="connsiteY48" fmla="*/ 1166247 h 2266661"/>
                <a:gd name="connsiteX49" fmla="*/ 1836688 w 7024341"/>
                <a:gd name="connsiteY49" fmla="*/ 1104254 h 2266661"/>
                <a:gd name="connsiteX50" fmla="*/ 1657244 w 7024341"/>
                <a:gd name="connsiteY50" fmla="*/ 1026358 h 2266661"/>
                <a:gd name="connsiteX51" fmla="*/ 1468199 w 7024341"/>
                <a:gd name="connsiteY51" fmla="*/ 968644 h 2266661"/>
                <a:gd name="connsiteX52" fmla="*/ 1316652 w 7024341"/>
                <a:gd name="connsiteY52" fmla="*/ 901193 h 2266661"/>
                <a:gd name="connsiteX53" fmla="*/ 1157626 w 7024341"/>
                <a:gd name="connsiteY53" fmla="*/ 845534 h 2266661"/>
                <a:gd name="connsiteX54" fmla="*/ 1042332 w 7024341"/>
                <a:gd name="connsiteY54" fmla="*/ 785899 h 2266661"/>
                <a:gd name="connsiteX55" fmla="*/ 946917 w 7024341"/>
                <a:gd name="connsiteY55" fmla="*/ 746142 h 2266661"/>
                <a:gd name="connsiteX56" fmla="*/ 752110 w 7024341"/>
                <a:gd name="connsiteY56" fmla="*/ 682532 h 2266661"/>
                <a:gd name="connsiteX57" fmla="*/ 597059 w 7024341"/>
                <a:gd name="connsiteY57" fmla="*/ 606995 h 2266661"/>
                <a:gd name="connsiteX58" fmla="*/ 481765 w 7024341"/>
                <a:gd name="connsiteY58" fmla="*/ 583141 h 2266661"/>
                <a:gd name="connsiteX59" fmla="*/ 362496 w 7024341"/>
                <a:gd name="connsiteY59" fmla="*/ 551335 h 2266661"/>
                <a:gd name="connsiteX60" fmla="*/ 279007 w 7024341"/>
                <a:gd name="connsiteY60" fmla="*/ 495676 h 2266661"/>
                <a:gd name="connsiteX61" fmla="*/ 135883 w 7024341"/>
                <a:gd name="connsiteY61" fmla="*/ 428090 h 2266661"/>
                <a:gd name="connsiteX62" fmla="*/ 1997 w 7024341"/>
                <a:gd name="connsiteY62" fmla="*/ 383642 h 2266661"/>
                <a:gd name="connsiteX63" fmla="*/ 2583 w 7024341"/>
                <a:gd name="connsiteY63" fmla="*/ 1308374 h 2266661"/>
                <a:gd name="connsiteX64" fmla="*/ 2549509 w 7024341"/>
                <a:gd name="connsiteY64" fmla="*/ 2266661 h 2266661"/>
                <a:gd name="connsiteX65" fmla="*/ 3370616 w 7024341"/>
                <a:gd name="connsiteY65" fmla="*/ 1956661 h 2266661"/>
                <a:gd name="connsiteX66" fmla="*/ 6594263 w 7024341"/>
                <a:gd name="connsiteY66" fmla="*/ 728420 h 2266661"/>
                <a:gd name="connsiteX67" fmla="*/ 6919727 w 7024341"/>
                <a:gd name="connsiteY67" fmla="*/ 596685 h 2266661"/>
                <a:gd name="connsiteX68" fmla="*/ 7024341 w 7024341"/>
                <a:gd name="connsiteY68" fmla="*/ 96864 h 2266661"/>
                <a:gd name="connsiteX69" fmla="*/ 6973972 w 7024341"/>
                <a:gd name="connsiteY69" fmla="*/ 96864 h 2266661"/>
                <a:gd name="connsiteX70" fmla="*/ 6834487 w 7024341"/>
                <a:gd name="connsiteY70" fmla="*/ 120112 h 2266661"/>
                <a:gd name="connsiteX71" fmla="*/ 6745372 w 7024341"/>
                <a:gd name="connsiteY71" fmla="*/ 154983 h 2266661"/>
                <a:gd name="connsiteX72" fmla="*/ 6605887 w 7024341"/>
                <a:gd name="connsiteY72" fmla="*/ 178231 h 2266661"/>
                <a:gd name="connsiteX73" fmla="*/ 6462527 w 7024341"/>
                <a:gd name="connsiteY73" fmla="*/ 182105 h 2266661"/>
                <a:gd name="connsiteX74" fmla="*/ 6485775 w 7024341"/>
                <a:gd name="connsiteY74" fmla="*/ 54244 h 2266661"/>
                <a:gd name="connsiteX75" fmla="*/ 6431531 w 7024341"/>
                <a:gd name="connsiteY75" fmla="*/ 54244 h 2266661"/>
                <a:gd name="connsiteX76" fmla="*/ 6230053 w 7024341"/>
                <a:gd name="connsiteY76" fmla="*/ 92990 h 2266661"/>
                <a:gd name="connsiteX77" fmla="*/ 6044073 w 7024341"/>
                <a:gd name="connsiteY77" fmla="*/ 154983 h 2266661"/>
                <a:gd name="connsiteX78" fmla="*/ 5985955 w 7024341"/>
                <a:gd name="connsiteY78" fmla="*/ 170481 h 2266661"/>
                <a:gd name="connsiteX79" fmla="*/ 5982080 w 7024341"/>
                <a:gd name="connsiteY79" fmla="*/ 3875 h 2266661"/>
                <a:gd name="connsiteX0" fmla="*/ 5982080 w 7024341"/>
                <a:gd name="connsiteY0" fmla="*/ 3875 h 2266661"/>
                <a:gd name="connsiteX1" fmla="*/ 5931711 w 7024341"/>
                <a:gd name="connsiteY1" fmla="*/ 0 h 2266661"/>
                <a:gd name="connsiteX2" fmla="*/ 5865944 w 7024341"/>
                <a:gd name="connsiteY2" fmla="*/ 35478 h 2266661"/>
                <a:gd name="connsiteX3" fmla="*/ 5823930 w 7024341"/>
                <a:gd name="connsiteY3" fmla="*/ 43125 h 2266661"/>
                <a:gd name="connsiteX4" fmla="*/ 5767125 w 7024341"/>
                <a:gd name="connsiteY4" fmla="*/ 74627 h 2266661"/>
                <a:gd name="connsiteX5" fmla="*/ 5688927 w 7024341"/>
                <a:gd name="connsiteY5" fmla="*/ 86656 h 2266661"/>
                <a:gd name="connsiteX6" fmla="*/ 5629898 w 7024341"/>
                <a:gd name="connsiteY6" fmla="*/ 90126 h 2266661"/>
                <a:gd name="connsiteX7" fmla="*/ 5568713 w 7024341"/>
                <a:gd name="connsiteY7" fmla="*/ 109195 h 2266661"/>
                <a:gd name="connsiteX8" fmla="*/ 5494287 w 7024341"/>
                <a:gd name="connsiteY8" fmla="*/ 141000 h 2266661"/>
                <a:gd name="connsiteX9" fmla="*/ 5451971 w 7024341"/>
                <a:gd name="connsiteY9" fmla="*/ 156701 h 2266661"/>
                <a:gd name="connsiteX10" fmla="*/ 5399011 w 7024341"/>
                <a:gd name="connsiteY10" fmla="*/ 166090 h 2266661"/>
                <a:gd name="connsiteX11" fmla="*/ 5342561 w 7024341"/>
                <a:gd name="connsiteY11" fmla="*/ 226819 h 2266661"/>
                <a:gd name="connsiteX12" fmla="*/ 5287092 w 7024341"/>
                <a:gd name="connsiteY12" fmla="*/ 249521 h 2266661"/>
                <a:gd name="connsiteX13" fmla="*/ 5220275 w 7024341"/>
                <a:gd name="connsiteY13" fmla="*/ 270895 h 2266661"/>
                <a:gd name="connsiteX14" fmla="*/ 5181125 w 7024341"/>
                <a:gd name="connsiteY14" fmla="*/ 269843 h 2266661"/>
                <a:gd name="connsiteX15" fmla="*/ 5116685 w 7024341"/>
                <a:gd name="connsiteY15" fmla="*/ 302237 h 2266661"/>
                <a:gd name="connsiteX16" fmla="*/ 5060730 w 7024341"/>
                <a:gd name="connsiteY16" fmla="*/ 311270 h 2266661"/>
                <a:gd name="connsiteX17" fmla="*/ 5013421 w 7024341"/>
                <a:gd name="connsiteY17" fmla="*/ 328015 h 2266661"/>
                <a:gd name="connsiteX18" fmla="*/ 4966891 w 7024341"/>
                <a:gd name="connsiteY18" fmla="*/ 351421 h 2266661"/>
                <a:gd name="connsiteX19" fmla="*/ 4914657 w 7024341"/>
                <a:gd name="connsiteY19" fmla="*/ 369306 h 2266661"/>
                <a:gd name="connsiteX20" fmla="*/ 4843302 w 7024341"/>
                <a:gd name="connsiteY20" fmla="*/ 411590 h 2266661"/>
                <a:gd name="connsiteX21" fmla="*/ 4718244 w 7024341"/>
                <a:gd name="connsiteY21" fmla="*/ 439538 h 2266661"/>
                <a:gd name="connsiteX22" fmla="*/ 4630165 w 7024341"/>
                <a:gd name="connsiteY22" fmla="*/ 497335 h 2266661"/>
                <a:gd name="connsiteX23" fmla="*/ 4539383 w 7024341"/>
                <a:gd name="connsiteY23" fmla="*/ 517301 h 2266661"/>
                <a:gd name="connsiteX24" fmla="*/ 4463694 w 7024341"/>
                <a:gd name="connsiteY24" fmla="*/ 558634 h 2266661"/>
                <a:gd name="connsiteX25" fmla="*/ 4384097 w 7024341"/>
                <a:gd name="connsiteY25" fmla="*/ 591914 h 2266661"/>
                <a:gd name="connsiteX26" fmla="*/ 4317714 w 7024341"/>
                <a:gd name="connsiteY26" fmla="*/ 633304 h 2266661"/>
                <a:gd name="connsiteX27" fmla="*/ 4246036 w 7024341"/>
                <a:gd name="connsiteY27" fmla="*/ 686438 h 2266661"/>
                <a:gd name="connsiteX28" fmla="*/ 4154825 w 7024341"/>
                <a:gd name="connsiteY28" fmla="*/ 744971 h 2266661"/>
                <a:gd name="connsiteX29" fmla="*/ 4109943 w 7024341"/>
                <a:gd name="connsiteY29" fmla="*/ 785128 h 2266661"/>
                <a:gd name="connsiteX30" fmla="*/ 3978924 w 7024341"/>
                <a:gd name="connsiteY30" fmla="*/ 833034 h 2266661"/>
                <a:gd name="connsiteX31" fmla="*/ 3851063 w 7024341"/>
                <a:gd name="connsiteY31" fmla="*/ 867905 h 2266661"/>
                <a:gd name="connsiteX32" fmla="*/ 3699955 w 7024341"/>
                <a:gd name="connsiteY32" fmla="*/ 918275 h 2266661"/>
                <a:gd name="connsiteX33" fmla="*/ 3572094 w 7024341"/>
                <a:gd name="connsiteY33" fmla="*/ 976393 h 2266661"/>
                <a:gd name="connsiteX34" fmla="*/ 3498477 w 7024341"/>
                <a:gd name="connsiteY34" fmla="*/ 1011264 h 2266661"/>
                <a:gd name="connsiteX35" fmla="*/ 3432609 w 7024341"/>
                <a:gd name="connsiteY35" fmla="*/ 1081007 h 2266661"/>
                <a:gd name="connsiteX36" fmla="*/ 3413236 w 7024341"/>
                <a:gd name="connsiteY36" fmla="*/ 1108129 h 2266661"/>
                <a:gd name="connsiteX37" fmla="*/ 3378365 w 7024341"/>
                <a:gd name="connsiteY37" fmla="*/ 1135251 h 2266661"/>
                <a:gd name="connsiteX38" fmla="*/ 3316372 w 7024341"/>
                <a:gd name="connsiteY38" fmla="*/ 1162373 h 2266661"/>
                <a:gd name="connsiteX39" fmla="*/ 3238880 w 7024341"/>
                <a:gd name="connsiteY39" fmla="*/ 1181746 h 2266661"/>
                <a:gd name="connsiteX40" fmla="*/ 3169138 w 7024341"/>
                <a:gd name="connsiteY40" fmla="*/ 1181746 h 2266661"/>
                <a:gd name="connsiteX41" fmla="*/ 3091646 w 7024341"/>
                <a:gd name="connsiteY41" fmla="*/ 1185620 h 2266661"/>
                <a:gd name="connsiteX42" fmla="*/ 3029653 w 7024341"/>
                <a:gd name="connsiteY42" fmla="*/ 1197244 h 2266661"/>
                <a:gd name="connsiteX43" fmla="*/ 2839799 w 7024341"/>
                <a:gd name="connsiteY43" fmla="*/ 1270861 h 2266661"/>
                <a:gd name="connsiteX44" fmla="*/ 2549205 w 7024341"/>
                <a:gd name="connsiteY44" fmla="*/ 1375475 h 2266661"/>
                <a:gd name="connsiteX45" fmla="*/ 2343853 w 7024341"/>
                <a:gd name="connsiteY45" fmla="*/ 1305732 h 2266661"/>
                <a:gd name="connsiteX46" fmla="*/ 2258612 w 7024341"/>
                <a:gd name="connsiteY46" fmla="*/ 1274736 h 2266661"/>
                <a:gd name="connsiteX47" fmla="*/ 2130751 w 7024341"/>
                <a:gd name="connsiteY47" fmla="*/ 1220492 h 2266661"/>
                <a:gd name="connsiteX48" fmla="*/ 1991266 w 7024341"/>
                <a:gd name="connsiteY48" fmla="*/ 1166247 h 2266661"/>
                <a:gd name="connsiteX49" fmla="*/ 1836688 w 7024341"/>
                <a:gd name="connsiteY49" fmla="*/ 1104254 h 2266661"/>
                <a:gd name="connsiteX50" fmla="*/ 1657244 w 7024341"/>
                <a:gd name="connsiteY50" fmla="*/ 1026358 h 2266661"/>
                <a:gd name="connsiteX51" fmla="*/ 1468199 w 7024341"/>
                <a:gd name="connsiteY51" fmla="*/ 968644 h 2266661"/>
                <a:gd name="connsiteX52" fmla="*/ 1316652 w 7024341"/>
                <a:gd name="connsiteY52" fmla="*/ 901193 h 2266661"/>
                <a:gd name="connsiteX53" fmla="*/ 1157626 w 7024341"/>
                <a:gd name="connsiteY53" fmla="*/ 845534 h 2266661"/>
                <a:gd name="connsiteX54" fmla="*/ 1042332 w 7024341"/>
                <a:gd name="connsiteY54" fmla="*/ 785899 h 2266661"/>
                <a:gd name="connsiteX55" fmla="*/ 946917 w 7024341"/>
                <a:gd name="connsiteY55" fmla="*/ 746142 h 2266661"/>
                <a:gd name="connsiteX56" fmla="*/ 752110 w 7024341"/>
                <a:gd name="connsiteY56" fmla="*/ 682532 h 2266661"/>
                <a:gd name="connsiteX57" fmla="*/ 597059 w 7024341"/>
                <a:gd name="connsiteY57" fmla="*/ 606995 h 2266661"/>
                <a:gd name="connsiteX58" fmla="*/ 481765 w 7024341"/>
                <a:gd name="connsiteY58" fmla="*/ 583141 h 2266661"/>
                <a:gd name="connsiteX59" fmla="*/ 362496 w 7024341"/>
                <a:gd name="connsiteY59" fmla="*/ 551335 h 2266661"/>
                <a:gd name="connsiteX60" fmla="*/ 279007 w 7024341"/>
                <a:gd name="connsiteY60" fmla="*/ 495676 h 2266661"/>
                <a:gd name="connsiteX61" fmla="*/ 135883 w 7024341"/>
                <a:gd name="connsiteY61" fmla="*/ 428090 h 2266661"/>
                <a:gd name="connsiteX62" fmla="*/ 1997 w 7024341"/>
                <a:gd name="connsiteY62" fmla="*/ 383642 h 2266661"/>
                <a:gd name="connsiteX63" fmla="*/ 2583 w 7024341"/>
                <a:gd name="connsiteY63" fmla="*/ 1308374 h 2266661"/>
                <a:gd name="connsiteX64" fmla="*/ 2549509 w 7024341"/>
                <a:gd name="connsiteY64" fmla="*/ 2266661 h 2266661"/>
                <a:gd name="connsiteX65" fmla="*/ 3370616 w 7024341"/>
                <a:gd name="connsiteY65" fmla="*/ 1956661 h 2266661"/>
                <a:gd name="connsiteX66" fmla="*/ 6594263 w 7024341"/>
                <a:gd name="connsiteY66" fmla="*/ 728420 h 2266661"/>
                <a:gd name="connsiteX67" fmla="*/ 6919727 w 7024341"/>
                <a:gd name="connsiteY67" fmla="*/ 596685 h 2266661"/>
                <a:gd name="connsiteX68" fmla="*/ 7024341 w 7024341"/>
                <a:gd name="connsiteY68" fmla="*/ 96864 h 2266661"/>
                <a:gd name="connsiteX69" fmla="*/ 6973972 w 7024341"/>
                <a:gd name="connsiteY69" fmla="*/ 96864 h 2266661"/>
                <a:gd name="connsiteX70" fmla="*/ 6834487 w 7024341"/>
                <a:gd name="connsiteY70" fmla="*/ 120112 h 2266661"/>
                <a:gd name="connsiteX71" fmla="*/ 6745372 w 7024341"/>
                <a:gd name="connsiteY71" fmla="*/ 154983 h 2266661"/>
                <a:gd name="connsiteX72" fmla="*/ 6605887 w 7024341"/>
                <a:gd name="connsiteY72" fmla="*/ 178231 h 2266661"/>
                <a:gd name="connsiteX73" fmla="*/ 6462527 w 7024341"/>
                <a:gd name="connsiteY73" fmla="*/ 182105 h 2266661"/>
                <a:gd name="connsiteX74" fmla="*/ 6485775 w 7024341"/>
                <a:gd name="connsiteY74" fmla="*/ 54244 h 2266661"/>
                <a:gd name="connsiteX75" fmla="*/ 6431531 w 7024341"/>
                <a:gd name="connsiteY75" fmla="*/ 54244 h 2266661"/>
                <a:gd name="connsiteX76" fmla="*/ 6230053 w 7024341"/>
                <a:gd name="connsiteY76" fmla="*/ 92990 h 2266661"/>
                <a:gd name="connsiteX77" fmla="*/ 6044073 w 7024341"/>
                <a:gd name="connsiteY77" fmla="*/ 154983 h 2266661"/>
                <a:gd name="connsiteX78" fmla="*/ 5985955 w 7024341"/>
                <a:gd name="connsiteY78" fmla="*/ 170481 h 2266661"/>
                <a:gd name="connsiteX79" fmla="*/ 5982080 w 7024341"/>
                <a:gd name="connsiteY79" fmla="*/ 3875 h 2266661"/>
                <a:gd name="connsiteX0" fmla="*/ 5982080 w 7024341"/>
                <a:gd name="connsiteY0" fmla="*/ 3875 h 2266661"/>
                <a:gd name="connsiteX1" fmla="*/ 5931711 w 7024341"/>
                <a:gd name="connsiteY1" fmla="*/ 0 h 2266661"/>
                <a:gd name="connsiteX2" fmla="*/ 5865944 w 7024341"/>
                <a:gd name="connsiteY2" fmla="*/ 35478 h 2266661"/>
                <a:gd name="connsiteX3" fmla="*/ 5823930 w 7024341"/>
                <a:gd name="connsiteY3" fmla="*/ 43125 h 2266661"/>
                <a:gd name="connsiteX4" fmla="*/ 5767125 w 7024341"/>
                <a:gd name="connsiteY4" fmla="*/ 74627 h 2266661"/>
                <a:gd name="connsiteX5" fmla="*/ 5688927 w 7024341"/>
                <a:gd name="connsiteY5" fmla="*/ 86656 h 2266661"/>
                <a:gd name="connsiteX6" fmla="*/ 5629898 w 7024341"/>
                <a:gd name="connsiteY6" fmla="*/ 90126 h 2266661"/>
                <a:gd name="connsiteX7" fmla="*/ 5568713 w 7024341"/>
                <a:gd name="connsiteY7" fmla="*/ 109195 h 2266661"/>
                <a:gd name="connsiteX8" fmla="*/ 5494287 w 7024341"/>
                <a:gd name="connsiteY8" fmla="*/ 141000 h 2266661"/>
                <a:gd name="connsiteX9" fmla="*/ 5451971 w 7024341"/>
                <a:gd name="connsiteY9" fmla="*/ 156701 h 2266661"/>
                <a:gd name="connsiteX10" fmla="*/ 5399011 w 7024341"/>
                <a:gd name="connsiteY10" fmla="*/ 166090 h 2266661"/>
                <a:gd name="connsiteX11" fmla="*/ 5342561 w 7024341"/>
                <a:gd name="connsiteY11" fmla="*/ 226819 h 2266661"/>
                <a:gd name="connsiteX12" fmla="*/ 5287092 w 7024341"/>
                <a:gd name="connsiteY12" fmla="*/ 249521 h 2266661"/>
                <a:gd name="connsiteX13" fmla="*/ 5220275 w 7024341"/>
                <a:gd name="connsiteY13" fmla="*/ 270895 h 2266661"/>
                <a:gd name="connsiteX14" fmla="*/ 5181125 w 7024341"/>
                <a:gd name="connsiteY14" fmla="*/ 269843 h 2266661"/>
                <a:gd name="connsiteX15" fmla="*/ 5116685 w 7024341"/>
                <a:gd name="connsiteY15" fmla="*/ 302237 h 2266661"/>
                <a:gd name="connsiteX16" fmla="*/ 5060730 w 7024341"/>
                <a:gd name="connsiteY16" fmla="*/ 311270 h 2266661"/>
                <a:gd name="connsiteX17" fmla="*/ 5013421 w 7024341"/>
                <a:gd name="connsiteY17" fmla="*/ 328015 h 2266661"/>
                <a:gd name="connsiteX18" fmla="*/ 4966891 w 7024341"/>
                <a:gd name="connsiteY18" fmla="*/ 351421 h 2266661"/>
                <a:gd name="connsiteX19" fmla="*/ 4914657 w 7024341"/>
                <a:gd name="connsiteY19" fmla="*/ 369306 h 2266661"/>
                <a:gd name="connsiteX20" fmla="*/ 4843302 w 7024341"/>
                <a:gd name="connsiteY20" fmla="*/ 411590 h 2266661"/>
                <a:gd name="connsiteX21" fmla="*/ 4718244 w 7024341"/>
                <a:gd name="connsiteY21" fmla="*/ 439538 h 2266661"/>
                <a:gd name="connsiteX22" fmla="*/ 4606380 w 7024341"/>
                <a:gd name="connsiteY22" fmla="*/ 484121 h 2266661"/>
                <a:gd name="connsiteX23" fmla="*/ 4539383 w 7024341"/>
                <a:gd name="connsiteY23" fmla="*/ 517301 h 2266661"/>
                <a:gd name="connsiteX24" fmla="*/ 4463694 w 7024341"/>
                <a:gd name="connsiteY24" fmla="*/ 558634 h 2266661"/>
                <a:gd name="connsiteX25" fmla="*/ 4384097 w 7024341"/>
                <a:gd name="connsiteY25" fmla="*/ 591914 h 2266661"/>
                <a:gd name="connsiteX26" fmla="*/ 4317714 w 7024341"/>
                <a:gd name="connsiteY26" fmla="*/ 633304 h 2266661"/>
                <a:gd name="connsiteX27" fmla="*/ 4246036 w 7024341"/>
                <a:gd name="connsiteY27" fmla="*/ 686438 h 2266661"/>
                <a:gd name="connsiteX28" fmla="*/ 4154825 w 7024341"/>
                <a:gd name="connsiteY28" fmla="*/ 744971 h 2266661"/>
                <a:gd name="connsiteX29" fmla="*/ 4109943 w 7024341"/>
                <a:gd name="connsiteY29" fmla="*/ 785128 h 2266661"/>
                <a:gd name="connsiteX30" fmla="*/ 3978924 w 7024341"/>
                <a:gd name="connsiteY30" fmla="*/ 833034 h 2266661"/>
                <a:gd name="connsiteX31" fmla="*/ 3851063 w 7024341"/>
                <a:gd name="connsiteY31" fmla="*/ 867905 h 2266661"/>
                <a:gd name="connsiteX32" fmla="*/ 3699955 w 7024341"/>
                <a:gd name="connsiteY32" fmla="*/ 918275 h 2266661"/>
                <a:gd name="connsiteX33" fmla="*/ 3572094 w 7024341"/>
                <a:gd name="connsiteY33" fmla="*/ 976393 h 2266661"/>
                <a:gd name="connsiteX34" fmla="*/ 3498477 w 7024341"/>
                <a:gd name="connsiteY34" fmla="*/ 1011264 h 2266661"/>
                <a:gd name="connsiteX35" fmla="*/ 3432609 w 7024341"/>
                <a:gd name="connsiteY35" fmla="*/ 1081007 h 2266661"/>
                <a:gd name="connsiteX36" fmla="*/ 3413236 w 7024341"/>
                <a:gd name="connsiteY36" fmla="*/ 1108129 h 2266661"/>
                <a:gd name="connsiteX37" fmla="*/ 3378365 w 7024341"/>
                <a:gd name="connsiteY37" fmla="*/ 1135251 h 2266661"/>
                <a:gd name="connsiteX38" fmla="*/ 3316372 w 7024341"/>
                <a:gd name="connsiteY38" fmla="*/ 1162373 h 2266661"/>
                <a:gd name="connsiteX39" fmla="*/ 3238880 w 7024341"/>
                <a:gd name="connsiteY39" fmla="*/ 1181746 h 2266661"/>
                <a:gd name="connsiteX40" fmla="*/ 3169138 w 7024341"/>
                <a:gd name="connsiteY40" fmla="*/ 1181746 h 2266661"/>
                <a:gd name="connsiteX41" fmla="*/ 3091646 w 7024341"/>
                <a:gd name="connsiteY41" fmla="*/ 1185620 h 2266661"/>
                <a:gd name="connsiteX42" fmla="*/ 3029653 w 7024341"/>
                <a:gd name="connsiteY42" fmla="*/ 1197244 h 2266661"/>
                <a:gd name="connsiteX43" fmla="*/ 2839799 w 7024341"/>
                <a:gd name="connsiteY43" fmla="*/ 1270861 h 2266661"/>
                <a:gd name="connsiteX44" fmla="*/ 2549205 w 7024341"/>
                <a:gd name="connsiteY44" fmla="*/ 1375475 h 2266661"/>
                <a:gd name="connsiteX45" fmla="*/ 2343853 w 7024341"/>
                <a:gd name="connsiteY45" fmla="*/ 1305732 h 2266661"/>
                <a:gd name="connsiteX46" fmla="*/ 2258612 w 7024341"/>
                <a:gd name="connsiteY46" fmla="*/ 1274736 h 2266661"/>
                <a:gd name="connsiteX47" fmla="*/ 2130751 w 7024341"/>
                <a:gd name="connsiteY47" fmla="*/ 1220492 h 2266661"/>
                <a:gd name="connsiteX48" fmla="*/ 1991266 w 7024341"/>
                <a:gd name="connsiteY48" fmla="*/ 1166247 h 2266661"/>
                <a:gd name="connsiteX49" fmla="*/ 1836688 w 7024341"/>
                <a:gd name="connsiteY49" fmla="*/ 1104254 h 2266661"/>
                <a:gd name="connsiteX50" fmla="*/ 1657244 w 7024341"/>
                <a:gd name="connsiteY50" fmla="*/ 1026358 h 2266661"/>
                <a:gd name="connsiteX51" fmla="*/ 1468199 w 7024341"/>
                <a:gd name="connsiteY51" fmla="*/ 968644 h 2266661"/>
                <a:gd name="connsiteX52" fmla="*/ 1316652 w 7024341"/>
                <a:gd name="connsiteY52" fmla="*/ 901193 h 2266661"/>
                <a:gd name="connsiteX53" fmla="*/ 1157626 w 7024341"/>
                <a:gd name="connsiteY53" fmla="*/ 845534 h 2266661"/>
                <a:gd name="connsiteX54" fmla="*/ 1042332 w 7024341"/>
                <a:gd name="connsiteY54" fmla="*/ 785899 h 2266661"/>
                <a:gd name="connsiteX55" fmla="*/ 946917 w 7024341"/>
                <a:gd name="connsiteY55" fmla="*/ 746142 h 2266661"/>
                <a:gd name="connsiteX56" fmla="*/ 752110 w 7024341"/>
                <a:gd name="connsiteY56" fmla="*/ 682532 h 2266661"/>
                <a:gd name="connsiteX57" fmla="*/ 597059 w 7024341"/>
                <a:gd name="connsiteY57" fmla="*/ 606995 h 2266661"/>
                <a:gd name="connsiteX58" fmla="*/ 481765 w 7024341"/>
                <a:gd name="connsiteY58" fmla="*/ 583141 h 2266661"/>
                <a:gd name="connsiteX59" fmla="*/ 362496 w 7024341"/>
                <a:gd name="connsiteY59" fmla="*/ 551335 h 2266661"/>
                <a:gd name="connsiteX60" fmla="*/ 279007 w 7024341"/>
                <a:gd name="connsiteY60" fmla="*/ 495676 h 2266661"/>
                <a:gd name="connsiteX61" fmla="*/ 135883 w 7024341"/>
                <a:gd name="connsiteY61" fmla="*/ 428090 h 2266661"/>
                <a:gd name="connsiteX62" fmla="*/ 1997 w 7024341"/>
                <a:gd name="connsiteY62" fmla="*/ 383642 h 2266661"/>
                <a:gd name="connsiteX63" fmla="*/ 2583 w 7024341"/>
                <a:gd name="connsiteY63" fmla="*/ 1308374 h 2266661"/>
                <a:gd name="connsiteX64" fmla="*/ 2549509 w 7024341"/>
                <a:gd name="connsiteY64" fmla="*/ 2266661 h 2266661"/>
                <a:gd name="connsiteX65" fmla="*/ 3370616 w 7024341"/>
                <a:gd name="connsiteY65" fmla="*/ 1956661 h 2266661"/>
                <a:gd name="connsiteX66" fmla="*/ 6594263 w 7024341"/>
                <a:gd name="connsiteY66" fmla="*/ 728420 h 2266661"/>
                <a:gd name="connsiteX67" fmla="*/ 6919727 w 7024341"/>
                <a:gd name="connsiteY67" fmla="*/ 596685 h 2266661"/>
                <a:gd name="connsiteX68" fmla="*/ 7024341 w 7024341"/>
                <a:gd name="connsiteY68" fmla="*/ 96864 h 2266661"/>
                <a:gd name="connsiteX69" fmla="*/ 6973972 w 7024341"/>
                <a:gd name="connsiteY69" fmla="*/ 96864 h 2266661"/>
                <a:gd name="connsiteX70" fmla="*/ 6834487 w 7024341"/>
                <a:gd name="connsiteY70" fmla="*/ 120112 h 2266661"/>
                <a:gd name="connsiteX71" fmla="*/ 6745372 w 7024341"/>
                <a:gd name="connsiteY71" fmla="*/ 154983 h 2266661"/>
                <a:gd name="connsiteX72" fmla="*/ 6605887 w 7024341"/>
                <a:gd name="connsiteY72" fmla="*/ 178231 h 2266661"/>
                <a:gd name="connsiteX73" fmla="*/ 6462527 w 7024341"/>
                <a:gd name="connsiteY73" fmla="*/ 182105 h 2266661"/>
                <a:gd name="connsiteX74" fmla="*/ 6485775 w 7024341"/>
                <a:gd name="connsiteY74" fmla="*/ 54244 h 2266661"/>
                <a:gd name="connsiteX75" fmla="*/ 6431531 w 7024341"/>
                <a:gd name="connsiteY75" fmla="*/ 54244 h 2266661"/>
                <a:gd name="connsiteX76" fmla="*/ 6230053 w 7024341"/>
                <a:gd name="connsiteY76" fmla="*/ 92990 h 2266661"/>
                <a:gd name="connsiteX77" fmla="*/ 6044073 w 7024341"/>
                <a:gd name="connsiteY77" fmla="*/ 154983 h 2266661"/>
                <a:gd name="connsiteX78" fmla="*/ 5985955 w 7024341"/>
                <a:gd name="connsiteY78" fmla="*/ 170481 h 2266661"/>
                <a:gd name="connsiteX79" fmla="*/ 5982080 w 7024341"/>
                <a:gd name="connsiteY79" fmla="*/ 3875 h 2266661"/>
                <a:gd name="connsiteX0" fmla="*/ 5982080 w 7024341"/>
                <a:gd name="connsiteY0" fmla="*/ 3875 h 2266661"/>
                <a:gd name="connsiteX1" fmla="*/ 5931711 w 7024341"/>
                <a:gd name="connsiteY1" fmla="*/ 0 h 2266661"/>
                <a:gd name="connsiteX2" fmla="*/ 5865944 w 7024341"/>
                <a:gd name="connsiteY2" fmla="*/ 35478 h 2266661"/>
                <a:gd name="connsiteX3" fmla="*/ 5823930 w 7024341"/>
                <a:gd name="connsiteY3" fmla="*/ 43125 h 2266661"/>
                <a:gd name="connsiteX4" fmla="*/ 5767125 w 7024341"/>
                <a:gd name="connsiteY4" fmla="*/ 74627 h 2266661"/>
                <a:gd name="connsiteX5" fmla="*/ 5688927 w 7024341"/>
                <a:gd name="connsiteY5" fmla="*/ 86656 h 2266661"/>
                <a:gd name="connsiteX6" fmla="*/ 5629898 w 7024341"/>
                <a:gd name="connsiteY6" fmla="*/ 90126 h 2266661"/>
                <a:gd name="connsiteX7" fmla="*/ 5568713 w 7024341"/>
                <a:gd name="connsiteY7" fmla="*/ 109195 h 2266661"/>
                <a:gd name="connsiteX8" fmla="*/ 5494287 w 7024341"/>
                <a:gd name="connsiteY8" fmla="*/ 141000 h 2266661"/>
                <a:gd name="connsiteX9" fmla="*/ 5451971 w 7024341"/>
                <a:gd name="connsiteY9" fmla="*/ 156701 h 2266661"/>
                <a:gd name="connsiteX10" fmla="*/ 5399011 w 7024341"/>
                <a:gd name="connsiteY10" fmla="*/ 166090 h 2266661"/>
                <a:gd name="connsiteX11" fmla="*/ 5342561 w 7024341"/>
                <a:gd name="connsiteY11" fmla="*/ 226819 h 2266661"/>
                <a:gd name="connsiteX12" fmla="*/ 5287092 w 7024341"/>
                <a:gd name="connsiteY12" fmla="*/ 249521 h 2266661"/>
                <a:gd name="connsiteX13" fmla="*/ 5220275 w 7024341"/>
                <a:gd name="connsiteY13" fmla="*/ 270895 h 2266661"/>
                <a:gd name="connsiteX14" fmla="*/ 5181125 w 7024341"/>
                <a:gd name="connsiteY14" fmla="*/ 269843 h 2266661"/>
                <a:gd name="connsiteX15" fmla="*/ 5116685 w 7024341"/>
                <a:gd name="connsiteY15" fmla="*/ 302237 h 2266661"/>
                <a:gd name="connsiteX16" fmla="*/ 5060730 w 7024341"/>
                <a:gd name="connsiteY16" fmla="*/ 311270 h 2266661"/>
                <a:gd name="connsiteX17" fmla="*/ 5013421 w 7024341"/>
                <a:gd name="connsiteY17" fmla="*/ 328015 h 2266661"/>
                <a:gd name="connsiteX18" fmla="*/ 4966891 w 7024341"/>
                <a:gd name="connsiteY18" fmla="*/ 351421 h 2266661"/>
                <a:gd name="connsiteX19" fmla="*/ 4914657 w 7024341"/>
                <a:gd name="connsiteY19" fmla="*/ 369306 h 2266661"/>
                <a:gd name="connsiteX20" fmla="*/ 4843302 w 7024341"/>
                <a:gd name="connsiteY20" fmla="*/ 411590 h 2266661"/>
                <a:gd name="connsiteX21" fmla="*/ 4718244 w 7024341"/>
                <a:gd name="connsiteY21" fmla="*/ 439538 h 2266661"/>
                <a:gd name="connsiteX22" fmla="*/ 4606380 w 7024341"/>
                <a:gd name="connsiteY22" fmla="*/ 484121 h 2266661"/>
                <a:gd name="connsiteX23" fmla="*/ 4542025 w 7024341"/>
                <a:gd name="connsiteY23" fmla="*/ 527872 h 2266661"/>
                <a:gd name="connsiteX24" fmla="*/ 4463694 w 7024341"/>
                <a:gd name="connsiteY24" fmla="*/ 558634 h 2266661"/>
                <a:gd name="connsiteX25" fmla="*/ 4384097 w 7024341"/>
                <a:gd name="connsiteY25" fmla="*/ 591914 h 2266661"/>
                <a:gd name="connsiteX26" fmla="*/ 4317714 w 7024341"/>
                <a:gd name="connsiteY26" fmla="*/ 633304 h 2266661"/>
                <a:gd name="connsiteX27" fmla="*/ 4246036 w 7024341"/>
                <a:gd name="connsiteY27" fmla="*/ 686438 h 2266661"/>
                <a:gd name="connsiteX28" fmla="*/ 4154825 w 7024341"/>
                <a:gd name="connsiteY28" fmla="*/ 744971 h 2266661"/>
                <a:gd name="connsiteX29" fmla="*/ 4109943 w 7024341"/>
                <a:gd name="connsiteY29" fmla="*/ 785128 h 2266661"/>
                <a:gd name="connsiteX30" fmla="*/ 3978924 w 7024341"/>
                <a:gd name="connsiteY30" fmla="*/ 833034 h 2266661"/>
                <a:gd name="connsiteX31" fmla="*/ 3851063 w 7024341"/>
                <a:gd name="connsiteY31" fmla="*/ 867905 h 2266661"/>
                <a:gd name="connsiteX32" fmla="*/ 3699955 w 7024341"/>
                <a:gd name="connsiteY32" fmla="*/ 918275 h 2266661"/>
                <a:gd name="connsiteX33" fmla="*/ 3572094 w 7024341"/>
                <a:gd name="connsiteY33" fmla="*/ 976393 h 2266661"/>
                <a:gd name="connsiteX34" fmla="*/ 3498477 w 7024341"/>
                <a:gd name="connsiteY34" fmla="*/ 1011264 h 2266661"/>
                <a:gd name="connsiteX35" fmla="*/ 3432609 w 7024341"/>
                <a:gd name="connsiteY35" fmla="*/ 1081007 h 2266661"/>
                <a:gd name="connsiteX36" fmla="*/ 3413236 w 7024341"/>
                <a:gd name="connsiteY36" fmla="*/ 1108129 h 2266661"/>
                <a:gd name="connsiteX37" fmla="*/ 3378365 w 7024341"/>
                <a:gd name="connsiteY37" fmla="*/ 1135251 h 2266661"/>
                <a:gd name="connsiteX38" fmla="*/ 3316372 w 7024341"/>
                <a:gd name="connsiteY38" fmla="*/ 1162373 h 2266661"/>
                <a:gd name="connsiteX39" fmla="*/ 3238880 w 7024341"/>
                <a:gd name="connsiteY39" fmla="*/ 1181746 h 2266661"/>
                <a:gd name="connsiteX40" fmla="*/ 3169138 w 7024341"/>
                <a:gd name="connsiteY40" fmla="*/ 1181746 h 2266661"/>
                <a:gd name="connsiteX41" fmla="*/ 3091646 w 7024341"/>
                <a:gd name="connsiteY41" fmla="*/ 1185620 h 2266661"/>
                <a:gd name="connsiteX42" fmla="*/ 3029653 w 7024341"/>
                <a:gd name="connsiteY42" fmla="*/ 1197244 h 2266661"/>
                <a:gd name="connsiteX43" fmla="*/ 2839799 w 7024341"/>
                <a:gd name="connsiteY43" fmla="*/ 1270861 h 2266661"/>
                <a:gd name="connsiteX44" fmla="*/ 2549205 w 7024341"/>
                <a:gd name="connsiteY44" fmla="*/ 1375475 h 2266661"/>
                <a:gd name="connsiteX45" fmla="*/ 2343853 w 7024341"/>
                <a:gd name="connsiteY45" fmla="*/ 1305732 h 2266661"/>
                <a:gd name="connsiteX46" fmla="*/ 2258612 w 7024341"/>
                <a:gd name="connsiteY46" fmla="*/ 1274736 h 2266661"/>
                <a:gd name="connsiteX47" fmla="*/ 2130751 w 7024341"/>
                <a:gd name="connsiteY47" fmla="*/ 1220492 h 2266661"/>
                <a:gd name="connsiteX48" fmla="*/ 1991266 w 7024341"/>
                <a:gd name="connsiteY48" fmla="*/ 1166247 h 2266661"/>
                <a:gd name="connsiteX49" fmla="*/ 1836688 w 7024341"/>
                <a:gd name="connsiteY49" fmla="*/ 1104254 h 2266661"/>
                <a:gd name="connsiteX50" fmla="*/ 1657244 w 7024341"/>
                <a:gd name="connsiteY50" fmla="*/ 1026358 h 2266661"/>
                <a:gd name="connsiteX51" fmla="*/ 1468199 w 7024341"/>
                <a:gd name="connsiteY51" fmla="*/ 968644 h 2266661"/>
                <a:gd name="connsiteX52" fmla="*/ 1316652 w 7024341"/>
                <a:gd name="connsiteY52" fmla="*/ 901193 h 2266661"/>
                <a:gd name="connsiteX53" fmla="*/ 1157626 w 7024341"/>
                <a:gd name="connsiteY53" fmla="*/ 845534 h 2266661"/>
                <a:gd name="connsiteX54" fmla="*/ 1042332 w 7024341"/>
                <a:gd name="connsiteY54" fmla="*/ 785899 h 2266661"/>
                <a:gd name="connsiteX55" fmla="*/ 946917 w 7024341"/>
                <a:gd name="connsiteY55" fmla="*/ 746142 h 2266661"/>
                <a:gd name="connsiteX56" fmla="*/ 752110 w 7024341"/>
                <a:gd name="connsiteY56" fmla="*/ 682532 h 2266661"/>
                <a:gd name="connsiteX57" fmla="*/ 597059 w 7024341"/>
                <a:gd name="connsiteY57" fmla="*/ 606995 h 2266661"/>
                <a:gd name="connsiteX58" fmla="*/ 481765 w 7024341"/>
                <a:gd name="connsiteY58" fmla="*/ 583141 h 2266661"/>
                <a:gd name="connsiteX59" fmla="*/ 362496 w 7024341"/>
                <a:gd name="connsiteY59" fmla="*/ 551335 h 2266661"/>
                <a:gd name="connsiteX60" fmla="*/ 279007 w 7024341"/>
                <a:gd name="connsiteY60" fmla="*/ 495676 h 2266661"/>
                <a:gd name="connsiteX61" fmla="*/ 135883 w 7024341"/>
                <a:gd name="connsiteY61" fmla="*/ 428090 h 2266661"/>
                <a:gd name="connsiteX62" fmla="*/ 1997 w 7024341"/>
                <a:gd name="connsiteY62" fmla="*/ 383642 h 2266661"/>
                <a:gd name="connsiteX63" fmla="*/ 2583 w 7024341"/>
                <a:gd name="connsiteY63" fmla="*/ 1308374 h 2266661"/>
                <a:gd name="connsiteX64" fmla="*/ 2549509 w 7024341"/>
                <a:gd name="connsiteY64" fmla="*/ 2266661 h 2266661"/>
                <a:gd name="connsiteX65" fmla="*/ 3370616 w 7024341"/>
                <a:gd name="connsiteY65" fmla="*/ 1956661 h 2266661"/>
                <a:gd name="connsiteX66" fmla="*/ 6594263 w 7024341"/>
                <a:gd name="connsiteY66" fmla="*/ 728420 h 2266661"/>
                <a:gd name="connsiteX67" fmla="*/ 6919727 w 7024341"/>
                <a:gd name="connsiteY67" fmla="*/ 596685 h 2266661"/>
                <a:gd name="connsiteX68" fmla="*/ 7024341 w 7024341"/>
                <a:gd name="connsiteY68" fmla="*/ 96864 h 2266661"/>
                <a:gd name="connsiteX69" fmla="*/ 6973972 w 7024341"/>
                <a:gd name="connsiteY69" fmla="*/ 96864 h 2266661"/>
                <a:gd name="connsiteX70" fmla="*/ 6834487 w 7024341"/>
                <a:gd name="connsiteY70" fmla="*/ 120112 h 2266661"/>
                <a:gd name="connsiteX71" fmla="*/ 6745372 w 7024341"/>
                <a:gd name="connsiteY71" fmla="*/ 154983 h 2266661"/>
                <a:gd name="connsiteX72" fmla="*/ 6605887 w 7024341"/>
                <a:gd name="connsiteY72" fmla="*/ 178231 h 2266661"/>
                <a:gd name="connsiteX73" fmla="*/ 6462527 w 7024341"/>
                <a:gd name="connsiteY73" fmla="*/ 182105 h 2266661"/>
                <a:gd name="connsiteX74" fmla="*/ 6485775 w 7024341"/>
                <a:gd name="connsiteY74" fmla="*/ 54244 h 2266661"/>
                <a:gd name="connsiteX75" fmla="*/ 6431531 w 7024341"/>
                <a:gd name="connsiteY75" fmla="*/ 54244 h 2266661"/>
                <a:gd name="connsiteX76" fmla="*/ 6230053 w 7024341"/>
                <a:gd name="connsiteY76" fmla="*/ 92990 h 2266661"/>
                <a:gd name="connsiteX77" fmla="*/ 6044073 w 7024341"/>
                <a:gd name="connsiteY77" fmla="*/ 154983 h 2266661"/>
                <a:gd name="connsiteX78" fmla="*/ 5985955 w 7024341"/>
                <a:gd name="connsiteY78" fmla="*/ 170481 h 2266661"/>
                <a:gd name="connsiteX79" fmla="*/ 5982080 w 7024341"/>
                <a:gd name="connsiteY79" fmla="*/ 3875 h 2266661"/>
                <a:gd name="connsiteX0" fmla="*/ 5982080 w 7024341"/>
                <a:gd name="connsiteY0" fmla="*/ 3875 h 2266661"/>
                <a:gd name="connsiteX1" fmla="*/ 5931711 w 7024341"/>
                <a:gd name="connsiteY1" fmla="*/ 0 h 2266661"/>
                <a:gd name="connsiteX2" fmla="*/ 5865944 w 7024341"/>
                <a:gd name="connsiteY2" fmla="*/ 35478 h 2266661"/>
                <a:gd name="connsiteX3" fmla="*/ 5823930 w 7024341"/>
                <a:gd name="connsiteY3" fmla="*/ 43125 h 2266661"/>
                <a:gd name="connsiteX4" fmla="*/ 5767125 w 7024341"/>
                <a:gd name="connsiteY4" fmla="*/ 74627 h 2266661"/>
                <a:gd name="connsiteX5" fmla="*/ 5688927 w 7024341"/>
                <a:gd name="connsiteY5" fmla="*/ 86656 h 2266661"/>
                <a:gd name="connsiteX6" fmla="*/ 5629898 w 7024341"/>
                <a:gd name="connsiteY6" fmla="*/ 90126 h 2266661"/>
                <a:gd name="connsiteX7" fmla="*/ 5568713 w 7024341"/>
                <a:gd name="connsiteY7" fmla="*/ 109195 h 2266661"/>
                <a:gd name="connsiteX8" fmla="*/ 5494287 w 7024341"/>
                <a:gd name="connsiteY8" fmla="*/ 141000 h 2266661"/>
                <a:gd name="connsiteX9" fmla="*/ 5451971 w 7024341"/>
                <a:gd name="connsiteY9" fmla="*/ 156701 h 2266661"/>
                <a:gd name="connsiteX10" fmla="*/ 5399011 w 7024341"/>
                <a:gd name="connsiteY10" fmla="*/ 166090 h 2266661"/>
                <a:gd name="connsiteX11" fmla="*/ 5342561 w 7024341"/>
                <a:gd name="connsiteY11" fmla="*/ 226819 h 2266661"/>
                <a:gd name="connsiteX12" fmla="*/ 5287092 w 7024341"/>
                <a:gd name="connsiteY12" fmla="*/ 249521 h 2266661"/>
                <a:gd name="connsiteX13" fmla="*/ 5220275 w 7024341"/>
                <a:gd name="connsiteY13" fmla="*/ 270895 h 2266661"/>
                <a:gd name="connsiteX14" fmla="*/ 5181125 w 7024341"/>
                <a:gd name="connsiteY14" fmla="*/ 269843 h 2266661"/>
                <a:gd name="connsiteX15" fmla="*/ 5116685 w 7024341"/>
                <a:gd name="connsiteY15" fmla="*/ 302237 h 2266661"/>
                <a:gd name="connsiteX16" fmla="*/ 5060730 w 7024341"/>
                <a:gd name="connsiteY16" fmla="*/ 311270 h 2266661"/>
                <a:gd name="connsiteX17" fmla="*/ 5013421 w 7024341"/>
                <a:gd name="connsiteY17" fmla="*/ 328015 h 2266661"/>
                <a:gd name="connsiteX18" fmla="*/ 4966891 w 7024341"/>
                <a:gd name="connsiteY18" fmla="*/ 351421 h 2266661"/>
                <a:gd name="connsiteX19" fmla="*/ 4914657 w 7024341"/>
                <a:gd name="connsiteY19" fmla="*/ 369306 h 2266661"/>
                <a:gd name="connsiteX20" fmla="*/ 4843302 w 7024341"/>
                <a:gd name="connsiteY20" fmla="*/ 411590 h 2266661"/>
                <a:gd name="connsiteX21" fmla="*/ 4718244 w 7024341"/>
                <a:gd name="connsiteY21" fmla="*/ 439538 h 2266661"/>
                <a:gd name="connsiteX22" fmla="*/ 4606380 w 7024341"/>
                <a:gd name="connsiteY22" fmla="*/ 484121 h 2266661"/>
                <a:gd name="connsiteX23" fmla="*/ 4542025 w 7024341"/>
                <a:gd name="connsiteY23" fmla="*/ 527872 h 2266661"/>
                <a:gd name="connsiteX24" fmla="*/ 4463694 w 7024341"/>
                <a:gd name="connsiteY24" fmla="*/ 558634 h 2266661"/>
                <a:gd name="connsiteX25" fmla="*/ 4384097 w 7024341"/>
                <a:gd name="connsiteY25" fmla="*/ 591914 h 2266661"/>
                <a:gd name="connsiteX26" fmla="*/ 4317714 w 7024341"/>
                <a:gd name="connsiteY26" fmla="*/ 633304 h 2266661"/>
                <a:gd name="connsiteX27" fmla="*/ 4246036 w 7024341"/>
                <a:gd name="connsiteY27" fmla="*/ 686438 h 2266661"/>
                <a:gd name="connsiteX28" fmla="*/ 4154825 w 7024341"/>
                <a:gd name="connsiteY28" fmla="*/ 744971 h 2266661"/>
                <a:gd name="connsiteX29" fmla="*/ 3978924 w 7024341"/>
                <a:gd name="connsiteY29" fmla="*/ 833034 h 2266661"/>
                <a:gd name="connsiteX30" fmla="*/ 3851063 w 7024341"/>
                <a:gd name="connsiteY30" fmla="*/ 867905 h 2266661"/>
                <a:gd name="connsiteX31" fmla="*/ 3699955 w 7024341"/>
                <a:gd name="connsiteY31" fmla="*/ 918275 h 2266661"/>
                <a:gd name="connsiteX32" fmla="*/ 3572094 w 7024341"/>
                <a:gd name="connsiteY32" fmla="*/ 976393 h 2266661"/>
                <a:gd name="connsiteX33" fmla="*/ 3498477 w 7024341"/>
                <a:gd name="connsiteY33" fmla="*/ 1011264 h 2266661"/>
                <a:gd name="connsiteX34" fmla="*/ 3432609 w 7024341"/>
                <a:gd name="connsiteY34" fmla="*/ 1081007 h 2266661"/>
                <a:gd name="connsiteX35" fmla="*/ 3413236 w 7024341"/>
                <a:gd name="connsiteY35" fmla="*/ 1108129 h 2266661"/>
                <a:gd name="connsiteX36" fmla="*/ 3378365 w 7024341"/>
                <a:gd name="connsiteY36" fmla="*/ 1135251 h 2266661"/>
                <a:gd name="connsiteX37" fmla="*/ 3316372 w 7024341"/>
                <a:gd name="connsiteY37" fmla="*/ 1162373 h 2266661"/>
                <a:gd name="connsiteX38" fmla="*/ 3238880 w 7024341"/>
                <a:gd name="connsiteY38" fmla="*/ 1181746 h 2266661"/>
                <a:gd name="connsiteX39" fmla="*/ 3169138 w 7024341"/>
                <a:gd name="connsiteY39" fmla="*/ 1181746 h 2266661"/>
                <a:gd name="connsiteX40" fmla="*/ 3091646 w 7024341"/>
                <a:gd name="connsiteY40" fmla="*/ 1185620 h 2266661"/>
                <a:gd name="connsiteX41" fmla="*/ 3029653 w 7024341"/>
                <a:gd name="connsiteY41" fmla="*/ 1197244 h 2266661"/>
                <a:gd name="connsiteX42" fmla="*/ 2839799 w 7024341"/>
                <a:gd name="connsiteY42" fmla="*/ 1270861 h 2266661"/>
                <a:gd name="connsiteX43" fmla="*/ 2549205 w 7024341"/>
                <a:gd name="connsiteY43" fmla="*/ 1375475 h 2266661"/>
                <a:gd name="connsiteX44" fmla="*/ 2343853 w 7024341"/>
                <a:gd name="connsiteY44" fmla="*/ 1305732 h 2266661"/>
                <a:gd name="connsiteX45" fmla="*/ 2258612 w 7024341"/>
                <a:gd name="connsiteY45" fmla="*/ 1274736 h 2266661"/>
                <a:gd name="connsiteX46" fmla="*/ 2130751 w 7024341"/>
                <a:gd name="connsiteY46" fmla="*/ 1220492 h 2266661"/>
                <a:gd name="connsiteX47" fmla="*/ 1991266 w 7024341"/>
                <a:gd name="connsiteY47" fmla="*/ 1166247 h 2266661"/>
                <a:gd name="connsiteX48" fmla="*/ 1836688 w 7024341"/>
                <a:gd name="connsiteY48" fmla="*/ 1104254 h 2266661"/>
                <a:gd name="connsiteX49" fmla="*/ 1657244 w 7024341"/>
                <a:gd name="connsiteY49" fmla="*/ 1026358 h 2266661"/>
                <a:gd name="connsiteX50" fmla="*/ 1468199 w 7024341"/>
                <a:gd name="connsiteY50" fmla="*/ 968644 h 2266661"/>
                <a:gd name="connsiteX51" fmla="*/ 1316652 w 7024341"/>
                <a:gd name="connsiteY51" fmla="*/ 901193 h 2266661"/>
                <a:gd name="connsiteX52" fmla="*/ 1157626 w 7024341"/>
                <a:gd name="connsiteY52" fmla="*/ 845534 h 2266661"/>
                <a:gd name="connsiteX53" fmla="*/ 1042332 w 7024341"/>
                <a:gd name="connsiteY53" fmla="*/ 785899 h 2266661"/>
                <a:gd name="connsiteX54" fmla="*/ 946917 w 7024341"/>
                <a:gd name="connsiteY54" fmla="*/ 746142 h 2266661"/>
                <a:gd name="connsiteX55" fmla="*/ 752110 w 7024341"/>
                <a:gd name="connsiteY55" fmla="*/ 682532 h 2266661"/>
                <a:gd name="connsiteX56" fmla="*/ 597059 w 7024341"/>
                <a:gd name="connsiteY56" fmla="*/ 606995 h 2266661"/>
                <a:gd name="connsiteX57" fmla="*/ 481765 w 7024341"/>
                <a:gd name="connsiteY57" fmla="*/ 583141 h 2266661"/>
                <a:gd name="connsiteX58" fmla="*/ 362496 w 7024341"/>
                <a:gd name="connsiteY58" fmla="*/ 551335 h 2266661"/>
                <a:gd name="connsiteX59" fmla="*/ 279007 w 7024341"/>
                <a:gd name="connsiteY59" fmla="*/ 495676 h 2266661"/>
                <a:gd name="connsiteX60" fmla="*/ 135883 w 7024341"/>
                <a:gd name="connsiteY60" fmla="*/ 428090 h 2266661"/>
                <a:gd name="connsiteX61" fmla="*/ 1997 w 7024341"/>
                <a:gd name="connsiteY61" fmla="*/ 383642 h 2266661"/>
                <a:gd name="connsiteX62" fmla="*/ 2583 w 7024341"/>
                <a:gd name="connsiteY62" fmla="*/ 1308374 h 2266661"/>
                <a:gd name="connsiteX63" fmla="*/ 2549509 w 7024341"/>
                <a:gd name="connsiteY63" fmla="*/ 2266661 h 2266661"/>
                <a:gd name="connsiteX64" fmla="*/ 3370616 w 7024341"/>
                <a:gd name="connsiteY64" fmla="*/ 1956661 h 2266661"/>
                <a:gd name="connsiteX65" fmla="*/ 6594263 w 7024341"/>
                <a:gd name="connsiteY65" fmla="*/ 728420 h 2266661"/>
                <a:gd name="connsiteX66" fmla="*/ 6919727 w 7024341"/>
                <a:gd name="connsiteY66" fmla="*/ 596685 h 2266661"/>
                <a:gd name="connsiteX67" fmla="*/ 7024341 w 7024341"/>
                <a:gd name="connsiteY67" fmla="*/ 96864 h 2266661"/>
                <a:gd name="connsiteX68" fmla="*/ 6973972 w 7024341"/>
                <a:gd name="connsiteY68" fmla="*/ 96864 h 2266661"/>
                <a:gd name="connsiteX69" fmla="*/ 6834487 w 7024341"/>
                <a:gd name="connsiteY69" fmla="*/ 120112 h 2266661"/>
                <a:gd name="connsiteX70" fmla="*/ 6745372 w 7024341"/>
                <a:gd name="connsiteY70" fmla="*/ 154983 h 2266661"/>
                <a:gd name="connsiteX71" fmla="*/ 6605887 w 7024341"/>
                <a:gd name="connsiteY71" fmla="*/ 178231 h 2266661"/>
                <a:gd name="connsiteX72" fmla="*/ 6462527 w 7024341"/>
                <a:gd name="connsiteY72" fmla="*/ 182105 h 2266661"/>
                <a:gd name="connsiteX73" fmla="*/ 6485775 w 7024341"/>
                <a:gd name="connsiteY73" fmla="*/ 54244 h 2266661"/>
                <a:gd name="connsiteX74" fmla="*/ 6431531 w 7024341"/>
                <a:gd name="connsiteY74" fmla="*/ 54244 h 2266661"/>
                <a:gd name="connsiteX75" fmla="*/ 6230053 w 7024341"/>
                <a:gd name="connsiteY75" fmla="*/ 92990 h 2266661"/>
                <a:gd name="connsiteX76" fmla="*/ 6044073 w 7024341"/>
                <a:gd name="connsiteY76" fmla="*/ 154983 h 2266661"/>
                <a:gd name="connsiteX77" fmla="*/ 5985955 w 7024341"/>
                <a:gd name="connsiteY77" fmla="*/ 170481 h 2266661"/>
                <a:gd name="connsiteX78" fmla="*/ 5982080 w 7024341"/>
                <a:gd name="connsiteY78" fmla="*/ 3875 h 2266661"/>
                <a:gd name="connsiteX0" fmla="*/ 5982080 w 7024341"/>
                <a:gd name="connsiteY0" fmla="*/ 3875 h 2266661"/>
                <a:gd name="connsiteX1" fmla="*/ 5931711 w 7024341"/>
                <a:gd name="connsiteY1" fmla="*/ 0 h 2266661"/>
                <a:gd name="connsiteX2" fmla="*/ 5865944 w 7024341"/>
                <a:gd name="connsiteY2" fmla="*/ 35478 h 2266661"/>
                <a:gd name="connsiteX3" fmla="*/ 5823930 w 7024341"/>
                <a:gd name="connsiteY3" fmla="*/ 43125 h 2266661"/>
                <a:gd name="connsiteX4" fmla="*/ 5767125 w 7024341"/>
                <a:gd name="connsiteY4" fmla="*/ 74627 h 2266661"/>
                <a:gd name="connsiteX5" fmla="*/ 5688927 w 7024341"/>
                <a:gd name="connsiteY5" fmla="*/ 86656 h 2266661"/>
                <a:gd name="connsiteX6" fmla="*/ 5629898 w 7024341"/>
                <a:gd name="connsiteY6" fmla="*/ 90126 h 2266661"/>
                <a:gd name="connsiteX7" fmla="*/ 5568713 w 7024341"/>
                <a:gd name="connsiteY7" fmla="*/ 109195 h 2266661"/>
                <a:gd name="connsiteX8" fmla="*/ 5494287 w 7024341"/>
                <a:gd name="connsiteY8" fmla="*/ 141000 h 2266661"/>
                <a:gd name="connsiteX9" fmla="*/ 5451971 w 7024341"/>
                <a:gd name="connsiteY9" fmla="*/ 156701 h 2266661"/>
                <a:gd name="connsiteX10" fmla="*/ 5399011 w 7024341"/>
                <a:gd name="connsiteY10" fmla="*/ 166090 h 2266661"/>
                <a:gd name="connsiteX11" fmla="*/ 5342561 w 7024341"/>
                <a:gd name="connsiteY11" fmla="*/ 226819 h 2266661"/>
                <a:gd name="connsiteX12" fmla="*/ 5287092 w 7024341"/>
                <a:gd name="connsiteY12" fmla="*/ 249521 h 2266661"/>
                <a:gd name="connsiteX13" fmla="*/ 5220275 w 7024341"/>
                <a:gd name="connsiteY13" fmla="*/ 270895 h 2266661"/>
                <a:gd name="connsiteX14" fmla="*/ 5181125 w 7024341"/>
                <a:gd name="connsiteY14" fmla="*/ 269843 h 2266661"/>
                <a:gd name="connsiteX15" fmla="*/ 5116685 w 7024341"/>
                <a:gd name="connsiteY15" fmla="*/ 302237 h 2266661"/>
                <a:gd name="connsiteX16" fmla="*/ 5060730 w 7024341"/>
                <a:gd name="connsiteY16" fmla="*/ 311270 h 2266661"/>
                <a:gd name="connsiteX17" fmla="*/ 5013421 w 7024341"/>
                <a:gd name="connsiteY17" fmla="*/ 328015 h 2266661"/>
                <a:gd name="connsiteX18" fmla="*/ 4966891 w 7024341"/>
                <a:gd name="connsiteY18" fmla="*/ 351421 h 2266661"/>
                <a:gd name="connsiteX19" fmla="*/ 4914657 w 7024341"/>
                <a:gd name="connsiteY19" fmla="*/ 369306 h 2266661"/>
                <a:gd name="connsiteX20" fmla="*/ 4843302 w 7024341"/>
                <a:gd name="connsiteY20" fmla="*/ 411590 h 2266661"/>
                <a:gd name="connsiteX21" fmla="*/ 4718244 w 7024341"/>
                <a:gd name="connsiteY21" fmla="*/ 439538 h 2266661"/>
                <a:gd name="connsiteX22" fmla="*/ 4606380 w 7024341"/>
                <a:gd name="connsiteY22" fmla="*/ 484121 h 2266661"/>
                <a:gd name="connsiteX23" fmla="*/ 4542025 w 7024341"/>
                <a:gd name="connsiteY23" fmla="*/ 527872 h 2266661"/>
                <a:gd name="connsiteX24" fmla="*/ 4463694 w 7024341"/>
                <a:gd name="connsiteY24" fmla="*/ 558634 h 2266661"/>
                <a:gd name="connsiteX25" fmla="*/ 4384097 w 7024341"/>
                <a:gd name="connsiteY25" fmla="*/ 591914 h 2266661"/>
                <a:gd name="connsiteX26" fmla="*/ 4317714 w 7024341"/>
                <a:gd name="connsiteY26" fmla="*/ 633304 h 2266661"/>
                <a:gd name="connsiteX27" fmla="*/ 4246036 w 7024341"/>
                <a:gd name="connsiteY27" fmla="*/ 686438 h 2266661"/>
                <a:gd name="connsiteX28" fmla="*/ 4154825 w 7024341"/>
                <a:gd name="connsiteY28" fmla="*/ 744971 h 2266661"/>
                <a:gd name="connsiteX29" fmla="*/ 3997423 w 7024341"/>
                <a:gd name="connsiteY29" fmla="*/ 793393 h 2266661"/>
                <a:gd name="connsiteX30" fmla="*/ 3851063 w 7024341"/>
                <a:gd name="connsiteY30" fmla="*/ 867905 h 2266661"/>
                <a:gd name="connsiteX31" fmla="*/ 3699955 w 7024341"/>
                <a:gd name="connsiteY31" fmla="*/ 918275 h 2266661"/>
                <a:gd name="connsiteX32" fmla="*/ 3572094 w 7024341"/>
                <a:gd name="connsiteY32" fmla="*/ 976393 h 2266661"/>
                <a:gd name="connsiteX33" fmla="*/ 3498477 w 7024341"/>
                <a:gd name="connsiteY33" fmla="*/ 1011264 h 2266661"/>
                <a:gd name="connsiteX34" fmla="*/ 3432609 w 7024341"/>
                <a:gd name="connsiteY34" fmla="*/ 1081007 h 2266661"/>
                <a:gd name="connsiteX35" fmla="*/ 3413236 w 7024341"/>
                <a:gd name="connsiteY35" fmla="*/ 1108129 h 2266661"/>
                <a:gd name="connsiteX36" fmla="*/ 3378365 w 7024341"/>
                <a:gd name="connsiteY36" fmla="*/ 1135251 h 2266661"/>
                <a:gd name="connsiteX37" fmla="*/ 3316372 w 7024341"/>
                <a:gd name="connsiteY37" fmla="*/ 1162373 h 2266661"/>
                <a:gd name="connsiteX38" fmla="*/ 3238880 w 7024341"/>
                <a:gd name="connsiteY38" fmla="*/ 1181746 h 2266661"/>
                <a:gd name="connsiteX39" fmla="*/ 3169138 w 7024341"/>
                <a:gd name="connsiteY39" fmla="*/ 1181746 h 2266661"/>
                <a:gd name="connsiteX40" fmla="*/ 3091646 w 7024341"/>
                <a:gd name="connsiteY40" fmla="*/ 1185620 h 2266661"/>
                <a:gd name="connsiteX41" fmla="*/ 3029653 w 7024341"/>
                <a:gd name="connsiteY41" fmla="*/ 1197244 h 2266661"/>
                <a:gd name="connsiteX42" fmla="*/ 2839799 w 7024341"/>
                <a:gd name="connsiteY42" fmla="*/ 1270861 h 2266661"/>
                <a:gd name="connsiteX43" fmla="*/ 2549205 w 7024341"/>
                <a:gd name="connsiteY43" fmla="*/ 1375475 h 2266661"/>
                <a:gd name="connsiteX44" fmla="*/ 2343853 w 7024341"/>
                <a:gd name="connsiteY44" fmla="*/ 1305732 h 2266661"/>
                <a:gd name="connsiteX45" fmla="*/ 2258612 w 7024341"/>
                <a:gd name="connsiteY45" fmla="*/ 1274736 h 2266661"/>
                <a:gd name="connsiteX46" fmla="*/ 2130751 w 7024341"/>
                <a:gd name="connsiteY46" fmla="*/ 1220492 h 2266661"/>
                <a:gd name="connsiteX47" fmla="*/ 1991266 w 7024341"/>
                <a:gd name="connsiteY47" fmla="*/ 1166247 h 2266661"/>
                <a:gd name="connsiteX48" fmla="*/ 1836688 w 7024341"/>
                <a:gd name="connsiteY48" fmla="*/ 1104254 h 2266661"/>
                <a:gd name="connsiteX49" fmla="*/ 1657244 w 7024341"/>
                <a:gd name="connsiteY49" fmla="*/ 1026358 h 2266661"/>
                <a:gd name="connsiteX50" fmla="*/ 1468199 w 7024341"/>
                <a:gd name="connsiteY50" fmla="*/ 968644 h 2266661"/>
                <a:gd name="connsiteX51" fmla="*/ 1316652 w 7024341"/>
                <a:gd name="connsiteY51" fmla="*/ 901193 h 2266661"/>
                <a:gd name="connsiteX52" fmla="*/ 1157626 w 7024341"/>
                <a:gd name="connsiteY52" fmla="*/ 845534 h 2266661"/>
                <a:gd name="connsiteX53" fmla="*/ 1042332 w 7024341"/>
                <a:gd name="connsiteY53" fmla="*/ 785899 h 2266661"/>
                <a:gd name="connsiteX54" fmla="*/ 946917 w 7024341"/>
                <a:gd name="connsiteY54" fmla="*/ 746142 h 2266661"/>
                <a:gd name="connsiteX55" fmla="*/ 752110 w 7024341"/>
                <a:gd name="connsiteY55" fmla="*/ 682532 h 2266661"/>
                <a:gd name="connsiteX56" fmla="*/ 597059 w 7024341"/>
                <a:gd name="connsiteY56" fmla="*/ 606995 h 2266661"/>
                <a:gd name="connsiteX57" fmla="*/ 481765 w 7024341"/>
                <a:gd name="connsiteY57" fmla="*/ 583141 h 2266661"/>
                <a:gd name="connsiteX58" fmla="*/ 362496 w 7024341"/>
                <a:gd name="connsiteY58" fmla="*/ 551335 h 2266661"/>
                <a:gd name="connsiteX59" fmla="*/ 279007 w 7024341"/>
                <a:gd name="connsiteY59" fmla="*/ 495676 h 2266661"/>
                <a:gd name="connsiteX60" fmla="*/ 135883 w 7024341"/>
                <a:gd name="connsiteY60" fmla="*/ 428090 h 2266661"/>
                <a:gd name="connsiteX61" fmla="*/ 1997 w 7024341"/>
                <a:gd name="connsiteY61" fmla="*/ 383642 h 2266661"/>
                <a:gd name="connsiteX62" fmla="*/ 2583 w 7024341"/>
                <a:gd name="connsiteY62" fmla="*/ 1308374 h 2266661"/>
                <a:gd name="connsiteX63" fmla="*/ 2549509 w 7024341"/>
                <a:gd name="connsiteY63" fmla="*/ 2266661 h 2266661"/>
                <a:gd name="connsiteX64" fmla="*/ 3370616 w 7024341"/>
                <a:gd name="connsiteY64" fmla="*/ 1956661 h 2266661"/>
                <a:gd name="connsiteX65" fmla="*/ 6594263 w 7024341"/>
                <a:gd name="connsiteY65" fmla="*/ 728420 h 2266661"/>
                <a:gd name="connsiteX66" fmla="*/ 6919727 w 7024341"/>
                <a:gd name="connsiteY66" fmla="*/ 596685 h 2266661"/>
                <a:gd name="connsiteX67" fmla="*/ 7024341 w 7024341"/>
                <a:gd name="connsiteY67" fmla="*/ 96864 h 2266661"/>
                <a:gd name="connsiteX68" fmla="*/ 6973972 w 7024341"/>
                <a:gd name="connsiteY68" fmla="*/ 96864 h 2266661"/>
                <a:gd name="connsiteX69" fmla="*/ 6834487 w 7024341"/>
                <a:gd name="connsiteY69" fmla="*/ 120112 h 2266661"/>
                <a:gd name="connsiteX70" fmla="*/ 6745372 w 7024341"/>
                <a:gd name="connsiteY70" fmla="*/ 154983 h 2266661"/>
                <a:gd name="connsiteX71" fmla="*/ 6605887 w 7024341"/>
                <a:gd name="connsiteY71" fmla="*/ 178231 h 2266661"/>
                <a:gd name="connsiteX72" fmla="*/ 6462527 w 7024341"/>
                <a:gd name="connsiteY72" fmla="*/ 182105 h 2266661"/>
                <a:gd name="connsiteX73" fmla="*/ 6485775 w 7024341"/>
                <a:gd name="connsiteY73" fmla="*/ 54244 h 2266661"/>
                <a:gd name="connsiteX74" fmla="*/ 6431531 w 7024341"/>
                <a:gd name="connsiteY74" fmla="*/ 54244 h 2266661"/>
                <a:gd name="connsiteX75" fmla="*/ 6230053 w 7024341"/>
                <a:gd name="connsiteY75" fmla="*/ 92990 h 2266661"/>
                <a:gd name="connsiteX76" fmla="*/ 6044073 w 7024341"/>
                <a:gd name="connsiteY76" fmla="*/ 154983 h 2266661"/>
                <a:gd name="connsiteX77" fmla="*/ 5985955 w 7024341"/>
                <a:gd name="connsiteY77" fmla="*/ 170481 h 2266661"/>
                <a:gd name="connsiteX78" fmla="*/ 5982080 w 7024341"/>
                <a:gd name="connsiteY78" fmla="*/ 3875 h 2266661"/>
                <a:gd name="connsiteX0" fmla="*/ 5982080 w 7024341"/>
                <a:gd name="connsiteY0" fmla="*/ 3875 h 2266661"/>
                <a:gd name="connsiteX1" fmla="*/ 5931711 w 7024341"/>
                <a:gd name="connsiteY1" fmla="*/ 0 h 2266661"/>
                <a:gd name="connsiteX2" fmla="*/ 5865944 w 7024341"/>
                <a:gd name="connsiteY2" fmla="*/ 35478 h 2266661"/>
                <a:gd name="connsiteX3" fmla="*/ 5823930 w 7024341"/>
                <a:gd name="connsiteY3" fmla="*/ 43125 h 2266661"/>
                <a:gd name="connsiteX4" fmla="*/ 5767125 w 7024341"/>
                <a:gd name="connsiteY4" fmla="*/ 74627 h 2266661"/>
                <a:gd name="connsiteX5" fmla="*/ 5688927 w 7024341"/>
                <a:gd name="connsiteY5" fmla="*/ 86656 h 2266661"/>
                <a:gd name="connsiteX6" fmla="*/ 5629898 w 7024341"/>
                <a:gd name="connsiteY6" fmla="*/ 90126 h 2266661"/>
                <a:gd name="connsiteX7" fmla="*/ 5568713 w 7024341"/>
                <a:gd name="connsiteY7" fmla="*/ 109195 h 2266661"/>
                <a:gd name="connsiteX8" fmla="*/ 5494287 w 7024341"/>
                <a:gd name="connsiteY8" fmla="*/ 141000 h 2266661"/>
                <a:gd name="connsiteX9" fmla="*/ 5451971 w 7024341"/>
                <a:gd name="connsiteY9" fmla="*/ 156701 h 2266661"/>
                <a:gd name="connsiteX10" fmla="*/ 5399011 w 7024341"/>
                <a:gd name="connsiteY10" fmla="*/ 166090 h 2266661"/>
                <a:gd name="connsiteX11" fmla="*/ 5342561 w 7024341"/>
                <a:gd name="connsiteY11" fmla="*/ 226819 h 2266661"/>
                <a:gd name="connsiteX12" fmla="*/ 5287092 w 7024341"/>
                <a:gd name="connsiteY12" fmla="*/ 249521 h 2266661"/>
                <a:gd name="connsiteX13" fmla="*/ 5220275 w 7024341"/>
                <a:gd name="connsiteY13" fmla="*/ 270895 h 2266661"/>
                <a:gd name="connsiteX14" fmla="*/ 5181125 w 7024341"/>
                <a:gd name="connsiteY14" fmla="*/ 269843 h 2266661"/>
                <a:gd name="connsiteX15" fmla="*/ 5116685 w 7024341"/>
                <a:gd name="connsiteY15" fmla="*/ 302237 h 2266661"/>
                <a:gd name="connsiteX16" fmla="*/ 5060730 w 7024341"/>
                <a:gd name="connsiteY16" fmla="*/ 311270 h 2266661"/>
                <a:gd name="connsiteX17" fmla="*/ 5013421 w 7024341"/>
                <a:gd name="connsiteY17" fmla="*/ 328015 h 2266661"/>
                <a:gd name="connsiteX18" fmla="*/ 4966891 w 7024341"/>
                <a:gd name="connsiteY18" fmla="*/ 351421 h 2266661"/>
                <a:gd name="connsiteX19" fmla="*/ 4914657 w 7024341"/>
                <a:gd name="connsiteY19" fmla="*/ 369306 h 2266661"/>
                <a:gd name="connsiteX20" fmla="*/ 4843302 w 7024341"/>
                <a:gd name="connsiteY20" fmla="*/ 411590 h 2266661"/>
                <a:gd name="connsiteX21" fmla="*/ 4718244 w 7024341"/>
                <a:gd name="connsiteY21" fmla="*/ 439538 h 2266661"/>
                <a:gd name="connsiteX22" fmla="*/ 4606380 w 7024341"/>
                <a:gd name="connsiteY22" fmla="*/ 484121 h 2266661"/>
                <a:gd name="connsiteX23" fmla="*/ 4542025 w 7024341"/>
                <a:gd name="connsiteY23" fmla="*/ 527872 h 2266661"/>
                <a:gd name="connsiteX24" fmla="*/ 4463694 w 7024341"/>
                <a:gd name="connsiteY24" fmla="*/ 558634 h 2266661"/>
                <a:gd name="connsiteX25" fmla="*/ 4384097 w 7024341"/>
                <a:gd name="connsiteY25" fmla="*/ 591914 h 2266661"/>
                <a:gd name="connsiteX26" fmla="*/ 4317714 w 7024341"/>
                <a:gd name="connsiteY26" fmla="*/ 633304 h 2266661"/>
                <a:gd name="connsiteX27" fmla="*/ 4246036 w 7024341"/>
                <a:gd name="connsiteY27" fmla="*/ 686438 h 2266661"/>
                <a:gd name="connsiteX28" fmla="*/ 4149539 w 7024341"/>
                <a:gd name="connsiteY28" fmla="*/ 723829 h 2266661"/>
                <a:gd name="connsiteX29" fmla="*/ 3997423 w 7024341"/>
                <a:gd name="connsiteY29" fmla="*/ 793393 h 2266661"/>
                <a:gd name="connsiteX30" fmla="*/ 3851063 w 7024341"/>
                <a:gd name="connsiteY30" fmla="*/ 867905 h 2266661"/>
                <a:gd name="connsiteX31" fmla="*/ 3699955 w 7024341"/>
                <a:gd name="connsiteY31" fmla="*/ 918275 h 2266661"/>
                <a:gd name="connsiteX32" fmla="*/ 3572094 w 7024341"/>
                <a:gd name="connsiteY32" fmla="*/ 976393 h 2266661"/>
                <a:gd name="connsiteX33" fmla="*/ 3498477 w 7024341"/>
                <a:gd name="connsiteY33" fmla="*/ 1011264 h 2266661"/>
                <a:gd name="connsiteX34" fmla="*/ 3432609 w 7024341"/>
                <a:gd name="connsiteY34" fmla="*/ 1081007 h 2266661"/>
                <a:gd name="connsiteX35" fmla="*/ 3413236 w 7024341"/>
                <a:gd name="connsiteY35" fmla="*/ 1108129 h 2266661"/>
                <a:gd name="connsiteX36" fmla="*/ 3378365 w 7024341"/>
                <a:gd name="connsiteY36" fmla="*/ 1135251 h 2266661"/>
                <a:gd name="connsiteX37" fmla="*/ 3316372 w 7024341"/>
                <a:gd name="connsiteY37" fmla="*/ 1162373 h 2266661"/>
                <a:gd name="connsiteX38" fmla="*/ 3238880 w 7024341"/>
                <a:gd name="connsiteY38" fmla="*/ 1181746 h 2266661"/>
                <a:gd name="connsiteX39" fmla="*/ 3169138 w 7024341"/>
                <a:gd name="connsiteY39" fmla="*/ 1181746 h 2266661"/>
                <a:gd name="connsiteX40" fmla="*/ 3091646 w 7024341"/>
                <a:gd name="connsiteY40" fmla="*/ 1185620 h 2266661"/>
                <a:gd name="connsiteX41" fmla="*/ 3029653 w 7024341"/>
                <a:gd name="connsiteY41" fmla="*/ 1197244 h 2266661"/>
                <a:gd name="connsiteX42" fmla="*/ 2839799 w 7024341"/>
                <a:gd name="connsiteY42" fmla="*/ 1270861 h 2266661"/>
                <a:gd name="connsiteX43" fmla="*/ 2549205 w 7024341"/>
                <a:gd name="connsiteY43" fmla="*/ 1375475 h 2266661"/>
                <a:gd name="connsiteX44" fmla="*/ 2343853 w 7024341"/>
                <a:gd name="connsiteY44" fmla="*/ 1305732 h 2266661"/>
                <a:gd name="connsiteX45" fmla="*/ 2258612 w 7024341"/>
                <a:gd name="connsiteY45" fmla="*/ 1274736 h 2266661"/>
                <a:gd name="connsiteX46" fmla="*/ 2130751 w 7024341"/>
                <a:gd name="connsiteY46" fmla="*/ 1220492 h 2266661"/>
                <a:gd name="connsiteX47" fmla="*/ 1991266 w 7024341"/>
                <a:gd name="connsiteY47" fmla="*/ 1166247 h 2266661"/>
                <a:gd name="connsiteX48" fmla="*/ 1836688 w 7024341"/>
                <a:gd name="connsiteY48" fmla="*/ 1104254 h 2266661"/>
                <a:gd name="connsiteX49" fmla="*/ 1657244 w 7024341"/>
                <a:gd name="connsiteY49" fmla="*/ 1026358 h 2266661"/>
                <a:gd name="connsiteX50" fmla="*/ 1468199 w 7024341"/>
                <a:gd name="connsiteY50" fmla="*/ 968644 h 2266661"/>
                <a:gd name="connsiteX51" fmla="*/ 1316652 w 7024341"/>
                <a:gd name="connsiteY51" fmla="*/ 901193 h 2266661"/>
                <a:gd name="connsiteX52" fmla="*/ 1157626 w 7024341"/>
                <a:gd name="connsiteY52" fmla="*/ 845534 h 2266661"/>
                <a:gd name="connsiteX53" fmla="*/ 1042332 w 7024341"/>
                <a:gd name="connsiteY53" fmla="*/ 785899 h 2266661"/>
                <a:gd name="connsiteX54" fmla="*/ 946917 w 7024341"/>
                <a:gd name="connsiteY54" fmla="*/ 746142 h 2266661"/>
                <a:gd name="connsiteX55" fmla="*/ 752110 w 7024341"/>
                <a:gd name="connsiteY55" fmla="*/ 682532 h 2266661"/>
                <a:gd name="connsiteX56" fmla="*/ 597059 w 7024341"/>
                <a:gd name="connsiteY56" fmla="*/ 606995 h 2266661"/>
                <a:gd name="connsiteX57" fmla="*/ 481765 w 7024341"/>
                <a:gd name="connsiteY57" fmla="*/ 583141 h 2266661"/>
                <a:gd name="connsiteX58" fmla="*/ 362496 w 7024341"/>
                <a:gd name="connsiteY58" fmla="*/ 551335 h 2266661"/>
                <a:gd name="connsiteX59" fmla="*/ 279007 w 7024341"/>
                <a:gd name="connsiteY59" fmla="*/ 495676 h 2266661"/>
                <a:gd name="connsiteX60" fmla="*/ 135883 w 7024341"/>
                <a:gd name="connsiteY60" fmla="*/ 428090 h 2266661"/>
                <a:gd name="connsiteX61" fmla="*/ 1997 w 7024341"/>
                <a:gd name="connsiteY61" fmla="*/ 383642 h 2266661"/>
                <a:gd name="connsiteX62" fmla="*/ 2583 w 7024341"/>
                <a:gd name="connsiteY62" fmla="*/ 1308374 h 2266661"/>
                <a:gd name="connsiteX63" fmla="*/ 2549509 w 7024341"/>
                <a:gd name="connsiteY63" fmla="*/ 2266661 h 2266661"/>
                <a:gd name="connsiteX64" fmla="*/ 3370616 w 7024341"/>
                <a:gd name="connsiteY64" fmla="*/ 1956661 h 2266661"/>
                <a:gd name="connsiteX65" fmla="*/ 6594263 w 7024341"/>
                <a:gd name="connsiteY65" fmla="*/ 728420 h 2266661"/>
                <a:gd name="connsiteX66" fmla="*/ 6919727 w 7024341"/>
                <a:gd name="connsiteY66" fmla="*/ 596685 h 2266661"/>
                <a:gd name="connsiteX67" fmla="*/ 7024341 w 7024341"/>
                <a:gd name="connsiteY67" fmla="*/ 96864 h 2266661"/>
                <a:gd name="connsiteX68" fmla="*/ 6973972 w 7024341"/>
                <a:gd name="connsiteY68" fmla="*/ 96864 h 2266661"/>
                <a:gd name="connsiteX69" fmla="*/ 6834487 w 7024341"/>
                <a:gd name="connsiteY69" fmla="*/ 120112 h 2266661"/>
                <a:gd name="connsiteX70" fmla="*/ 6745372 w 7024341"/>
                <a:gd name="connsiteY70" fmla="*/ 154983 h 2266661"/>
                <a:gd name="connsiteX71" fmla="*/ 6605887 w 7024341"/>
                <a:gd name="connsiteY71" fmla="*/ 178231 h 2266661"/>
                <a:gd name="connsiteX72" fmla="*/ 6462527 w 7024341"/>
                <a:gd name="connsiteY72" fmla="*/ 182105 h 2266661"/>
                <a:gd name="connsiteX73" fmla="*/ 6485775 w 7024341"/>
                <a:gd name="connsiteY73" fmla="*/ 54244 h 2266661"/>
                <a:gd name="connsiteX74" fmla="*/ 6431531 w 7024341"/>
                <a:gd name="connsiteY74" fmla="*/ 54244 h 2266661"/>
                <a:gd name="connsiteX75" fmla="*/ 6230053 w 7024341"/>
                <a:gd name="connsiteY75" fmla="*/ 92990 h 2266661"/>
                <a:gd name="connsiteX76" fmla="*/ 6044073 w 7024341"/>
                <a:gd name="connsiteY76" fmla="*/ 154983 h 2266661"/>
                <a:gd name="connsiteX77" fmla="*/ 5985955 w 7024341"/>
                <a:gd name="connsiteY77" fmla="*/ 170481 h 2266661"/>
                <a:gd name="connsiteX78" fmla="*/ 5982080 w 7024341"/>
                <a:gd name="connsiteY78" fmla="*/ 3875 h 2266661"/>
                <a:gd name="connsiteX0" fmla="*/ 5982080 w 7024341"/>
                <a:gd name="connsiteY0" fmla="*/ 3875 h 2266661"/>
                <a:gd name="connsiteX1" fmla="*/ 5931711 w 7024341"/>
                <a:gd name="connsiteY1" fmla="*/ 0 h 2266661"/>
                <a:gd name="connsiteX2" fmla="*/ 5865944 w 7024341"/>
                <a:gd name="connsiteY2" fmla="*/ 35478 h 2266661"/>
                <a:gd name="connsiteX3" fmla="*/ 5823930 w 7024341"/>
                <a:gd name="connsiteY3" fmla="*/ 43125 h 2266661"/>
                <a:gd name="connsiteX4" fmla="*/ 5767125 w 7024341"/>
                <a:gd name="connsiteY4" fmla="*/ 74627 h 2266661"/>
                <a:gd name="connsiteX5" fmla="*/ 5688927 w 7024341"/>
                <a:gd name="connsiteY5" fmla="*/ 86656 h 2266661"/>
                <a:gd name="connsiteX6" fmla="*/ 5629898 w 7024341"/>
                <a:gd name="connsiteY6" fmla="*/ 90126 h 2266661"/>
                <a:gd name="connsiteX7" fmla="*/ 5568713 w 7024341"/>
                <a:gd name="connsiteY7" fmla="*/ 109195 h 2266661"/>
                <a:gd name="connsiteX8" fmla="*/ 5494287 w 7024341"/>
                <a:gd name="connsiteY8" fmla="*/ 141000 h 2266661"/>
                <a:gd name="connsiteX9" fmla="*/ 5451971 w 7024341"/>
                <a:gd name="connsiteY9" fmla="*/ 156701 h 2266661"/>
                <a:gd name="connsiteX10" fmla="*/ 5399011 w 7024341"/>
                <a:gd name="connsiteY10" fmla="*/ 166090 h 2266661"/>
                <a:gd name="connsiteX11" fmla="*/ 5342561 w 7024341"/>
                <a:gd name="connsiteY11" fmla="*/ 226819 h 2266661"/>
                <a:gd name="connsiteX12" fmla="*/ 5287092 w 7024341"/>
                <a:gd name="connsiteY12" fmla="*/ 249521 h 2266661"/>
                <a:gd name="connsiteX13" fmla="*/ 5220275 w 7024341"/>
                <a:gd name="connsiteY13" fmla="*/ 270895 h 2266661"/>
                <a:gd name="connsiteX14" fmla="*/ 5181125 w 7024341"/>
                <a:gd name="connsiteY14" fmla="*/ 269843 h 2266661"/>
                <a:gd name="connsiteX15" fmla="*/ 5116685 w 7024341"/>
                <a:gd name="connsiteY15" fmla="*/ 302237 h 2266661"/>
                <a:gd name="connsiteX16" fmla="*/ 5060730 w 7024341"/>
                <a:gd name="connsiteY16" fmla="*/ 311270 h 2266661"/>
                <a:gd name="connsiteX17" fmla="*/ 5013421 w 7024341"/>
                <a:gd name="connsiteY17" fmla="*/ 328015 h 2266661"/>
                <a:gd name="connsiteX18" fmla="*/ 4966891 w 7024341"/>
                <a:gd name="connsiteY18" fmla="*/ 351421 h 2266661"/>
                <a:gd name="connsiteX19" fmla="*/ 4914657 w 7024341"/>
                <a:gd name="connsiteY19" fmla="*/ 369306 h 2266661"/>
                <a:gd name="connsiteX20" fmla="*/ 4843302 w 7024341"/>
                <a:gd name="connsiteY20" fmla="*/ 411590 h 2266661"/>
                <a:gd name="connsiteX21" fmla="*/ 4718244 w 7024341"/>
                <a:gd name="connsiteY21" fmla="*/ 439538 h 2266661"/>
                <a:gd name="connsiteX22" fmla="*/ 4606380 w 7024341"/>
                <a:gd name="connsiteY22" fmla="*/ 484121 h 2266661"/>
                <a:gd name="connsiteX23" fmla="*/ 4542025 w 7024341"/>
                <a:gd name="connsiteY23" fmla="*/ 527872 h 2266661"/>
                <a:gd name="connsiteX24" fmla="*/ 4463694 w 7024341"/>
                <a:gd name="connsiteY24" fmla="*/ 558634 h 2266661"/>
                <a:gd name="connsiteX25" fmla="*/ 4384097 w 7024341"/>
                <a:gd name="connsiteY25" fmla="*/ 591914 h 2266661"/>
                <a:gd name="connsiteX26" fmla="*/ 4317714 w 7024341"/>
                <a:gd name="connsiteY26" fmla="*/ 633304 h 2266661"/>
                <a:gd name="connsiteX27" fmla="*/ 4149539 w 7024341"/>
                <a:gd name="connsiteY27" fmla="*/ 723829 h 2266661"/>
                <a:gd name="connsiteX28" fmla="*/ 3997423 w 7024341"/>
                <a:gd name="connsiteY28" fmla="*/ 793393 h 2266661"/>
                <a:gd name="connsiteX29" fmla="*/ 3851063 w 7024341"/>
                <a:gd name="connsiteY29" fmla="*/ 867905 h 2266661"/>
                <a:gd name="connsiteX30" fmla="*/ 3699955 w 7024341"/>
                <a:gd name="connsiteY30" fmla="*/ 918275 h 2266661"/>
                <a:gd name="connsiteX31" fmla="*/ 3572094 w 7024341"/>
                <a:gd name="connsiteY31" fmla="*/ 976393 h 2266661"/>
                <a:gd name="connsiteX32" fmla="*/ 3498477 w 7024341"/>
                <a:gd name="connsiteY32" fmla="*/ 1011264 h 2266661"/>
                <a:gd name="connsiteX33" fmla="*/ 3432609 w 7024341"/>
                <a:gd name="connsiteY33" fmla="*/ 1081007 h 2266661"/>
                <a:gd name="connsiteX34" fmla="*/ 3413236 w 7024341"/>
                <a:gd name="connsiteY34" fmla="*/ 1108129 h 2266661"/>
                <a:gd name="connsiteX35" fmla="*/ 3378365 w 7024341"/>
                <a:gd name="connsiteY35" fmla="*/ 1135251 h 2266661"/>
                <a:gd name="connsiteX36" fmla="*/ 3316372 w 7024341"/>
                <a:gd name="connsiteY36" fmla="*/ 1162373 h 2266661"/>
                <a:gd name="connsiteX37" fmla="*/ 3238880 w 7024341"/>
                <a:gd name="connsiteY37" fmla="*/ 1181746 h 2266661"/>
                <a:gd name="connsiteX38" fmla="*/ 3169138 w 7024341"/>
                <a:gd name="connsiteY38" fmla="*/ 1181746 h 2266661"/>
                <a:gd name="connsiteX39" fmla="*/ 3091646 w 7024341"/>
                <a:gd name="connsiteY39" fmla="*/ 1185620 h 2266661"/>
                <a:gd name="connsiteX40" fmla="*/ 3029653 w 7024341"/>
                <a:gd name="connsiteY40" fmla="*/ 1197244 h 2266661"/>
                <a:gd name="connsiteX41" fmla="*/ 2839799 w 7024341"/>
                <a:gd name="connsiteY41" fmla="*/ 1270861 h 2266661"/>
                <a:gd name="connsiteX42" fmla="*/ 2549205 w 7024341"/>
                <a:gd name="connsiteY42" fmla="*/ 1375475 h 2266661"/>
                <a:gd name="connsiteX43" fmla="*/ 2343853 w 7024341"/>
                <a:gd name="connsiteY43" fmla="*/ 1305732 h 2266661"/>
                <a:gd name="connsiteX44" fmla="*/ 2258612 w 7024341"/>
                <a:gd name="connsiteY44" fmla="*/ 1274736 h 2266661"/>
                <a:gd name="connsiteX45" fmla="*/ 2130751 w 7024341"/>
                <a:gd name="connsiteY45" fmla="*/ 1220492 h 2266661"/>
                <a:gd name="connsiteX46" fmla="*/ 1991266 w 7024341"/>
                <a:gd name="connsiteY46" fmla="*/ 1166247 h 2266661"/>
                <a:gd name="connsiteX47" fmla="*/ 1836688 w 7024341"/>
                <a:gd name="connsiteY47" fmla="*/ 1104254 h 2266661"/>
                <a:gd name="connsiteX48" fmla="*/ 1657244 w 7024341"/>
                <a:gd name="connsiteY48" fmla="*/ 1026358 h 2266661"/>
                <a:gd name="connsiteX49" fmla="*/ 1468199 w 7024341"/>
                <a:gd name="connsiteY49" fmla="*/ 968644 h 2266661"/>
                <a:gd name="connsiteX50" fmla="*/ 1316652 w 7024341"/>
                <a:gd name="connsiteY50" fmla="*/ 901193 h 2266661"/>
                <a:gd name="connsiteX51" fmla="*/ 1157626 w 7024341"/>
                <a:gd name="connsiteY51" fmla="*/ 845534 h 2266661"/>
                <a:gd name="connsiteX52" fmla="*/ 1042332 w 7024341"/>
                <a:gd name="connsiteY52" fmla="*/ 785899 h 2266661"/>
                <a:gd name="connsiteX53" fmla="*/ 946917 w 7024341"/>
                <a:gd name="connsiteY53" fmla="*/ 746142 h 2266661"/>
                <a:gd name="connsiteX54" fmla="*/ 752110 w 7024341"/>
                <a:gd name="connsiteY54" fmla="*/ 682532 h 2266661"/>
                <a:gd name="connsiteX55" fmla="*/ 597059 w 7024341"/>
                <a:gd name="connsiteY55" fmla="*/ 606995 h 2266661"/>
                <a:gd name="connsiteX56" fmla="*/ 481765 w 7024341"/>
                <a:gd name="connsiteY56" fmla="*/ 583141 h 2266661"/>
                <a:gd name="connsiteX57" fmla="*/ 362496 w 7024341"/>
                <a:gd name="connsiteY57" fmla="*/ 551335 h 2266661"/>
                <a:gd name="connsiteX58" fmla="*/ 279007 w 7024341"/>
                <a:gd name="connsiteY58" fmla="*/ 495676 h 2266661"/>
                <a:gd name="connsiteX59" fmla="*/ 135883 w 7024341"/>
                <a:gd name="connsiteY59" fmla="*/ 428090 h 2266661"/>
                <a:gd name="connsiteX60" fmla="*/ 1997 w 7024341"/>
                <a:gd name="connsiteY60" fmla="*/ 383642 h 2266661"/>
                <a:gd name="connsiteX61" fmla="*/ 2583 w 7024341"/>
                <a:gd name="connsiteY61" fmla="*/ 1308374 h 2266661"/>
                <a:gd name="connsiteX62" fmla="*/ 2549509 w 7024341"/>
                <a:gd name="connsiteY62" fmla="*/ 2266661 h 2266661"/>
                <a:gd name="connsiteX63" fmla="*/ 3370616 w 7024341"/>
                <a:gd name="connsiteY63" fmla="*/ 1956661 h 2266661"/>
                <a:gd name="connsiteX64" fmla="*/ 6594263 w 7024341"/>
                <a:gd name="connsiteY64" fmla="*/ 728420 h 2266661"/>
                <a:gd name="connsiteX65" fmla="*/ 6919727 w 7024341"/>
                <a:gd name="connsiteY65" fmla="*/ 596685 h 2266661"/>
                <a:gd name="connsiteX66" fmla="*/ 7024341 w 7024341"/>
                <a:gd name="connsiteY66" fmla="*/ 96864 h 2266661"/>
                <a:gd name="connsiteX67" fmla="*/ 6973972 w 7024341"/>
                <a:gd name="connsiteY67" fmla="*/ 96864 h 2266661"/>
                <a:gd name="connsiteX68" fmla="*/ 6834487 w 7024341"/>
                <a:gd name="connsiteY68" fmla="*/ 120112 h 2266661"/>
                <a:gd name="connsiteX69" fmla="*/ 6745372 w 7024341"/>
                <a:gd name="connsiteY69" fmla="*/ 154983 h 2266661"/>
                <a:gd name="connsiteX70" fmla="*/ 6605887 w 7024341"/>
                <a:gd name="connsiteY70" fmla="*/ 178231 h 2266661"/>
                <a:gd name="connsiteX71" fmla="*/ 6462527 w 7024341"/>
                <a:gd name="connsiteY71" fmla="*/ 182105 h 2266661"/>
                <a:gd name="connsiteX72" fmla="*/ 6485775 w 7024341"/>
                <a:gd name="connsiteY72" fmla="*/ 54244 h 2266661"/>
                <a:gd name="connsiteX73" fmla="*/ 6431531 w 7024341"/>
                <a:gd name="connsiteY73" fmla="*/ 54244 h 2266661"/>
                <a:gd name="connsiteX74" fmla="*/ 6230053 w 7024341"/>
                <a:gd name="connsiteY74" fmla="*/ 92990 h 2266661"/>
                <a:gd name="connsiteX75" fmla="*/ 6044073 w 7024341"/>
                <a:gd name="connsiteY75" fmla="*/ 154983 h 2266661"/>
                <a:gd name="connsiteX76" fmla="*/ 5985955 w 7024341"/>
                <a:gd name="connsiteY76" fmla="*/ 170481 h 2266661"/>
                <a:gd name="connsiteX77" fmla="*/ 5982080 w 7024341"/>
                <a:gd name="connsiteY77" fmla="*/ 3875 h 2266661"/>
                <a:gd name="connsiteX0" fmla="*/ 5982080 w 7024341"/>
                <a:gd name="connsiteY0" fmla="*/ 3875 h 2266661"/>
                <a:gd name="connsiteX1" fmla="*/ 5931711 w 7024341"/>
                <a:gd name="connsiteY1" fmla="*/ 0 h 2266661"/>
                <a:gd name="connsiteX2" fmla="*/ 5865944 w 7024341"/>
                <a:gd name="connsiteY2" fmla="*/ 35478 h 2266661"/>
                <a:gd name="connsiteX3" fmla="*/ 5823930 w 7024341"/>
                <a:gd name="connsiteY3" fmla="*/ 43125 h 2266661"/>
                <a:gd name="connsiteX4" fmla="*/ 5767125 w 7024341"/>
                <a:gd name="connsiteY4" fmla="*/ 74627 h 2266661"/>
                <a:gd name="connsiteX5" fmla="*/ 5688927 w 7024341"/>
                <a:gd name="connsiteY5" fmla="*/ 86656 h 2266661"/>
                <a:gd name="connsiteX6" fmla="*/ 5629898 w 7024341"/>
                <a:gd name="connsiteY6" fmla="*/ 90126 h 2266661"/>
                <a:gd name="connsiteX7" fmla="*/ 5568713 w 7024341"/>
                <a:gd name="connsiteY7" fmla="*/ 109195 h 2266661"/>
                <a:gd name="connsiteX8" fmla="*/ 5494287 w 7024341"/>
                <a:gd name="connsiteY8" fmla="*/ 141000 h 2266661"/>
                <a:gd name="connsiteX9" fmla="*/ 5451971 w 7024341"/>
                <a:gd name="connsiteY9" fmla="*/ 156701 h 2266661"/>
                <a:gd name="connsiteX10" fmla="*/ 5399011 w 7024341"/>
                <a:gd name="connsiteY10" fmla="*/ 166090 h 2266661"/>
                <a:gd name="connsiteX11" fmla="*/ 5342561 w 7024341"/>
                <a:gd name="connsiteY11" fmla="*/ 226819 h 2266661"/>
                <a:gd name="connsiteX12" fmla="*/ 5287092 w 7024341"/>
                <a:gd name="connsiteY12" fmla="*/ 249521 h 2266661"/>
                <a:gd name="connsiteX13" fmla="*/ 5220275 w 7024341"/>
                <a:gd name="connsiteY13" fmla="*/ 270895 h 2266661"/>
                <a:gd name="connsiteX14" fmla="*/ 5181125 w 7024341"/>
                <a:gd name="connsiteY14" fmla="*/ 269843 h 2266661"/>
                <a:gd name="connsiteX15" fmla="*/ 5116685 w 7024341"/>
                <a:gd name="connsiteY15" fmla="*/ 302237 h 2266661"/>
                <a:gd name="connsiteX16" fmla="*/ 5060730 w 7024341"/>
                <a:gd name="connsiteY16" fmla="*/ 311270 h 2266661"/>
                <a:gd name="connsiteX17" fmla="*/ 5002850 w 7024341"/>
                <a:gd name="connsiteY17" fmla="*/ 317444 h 2266661"/>
                <a:gd name="connsiteX18" fmla="*/ 4966891 w 7024341"/>
                <a:gd name="connsiteY18" fmla="*/ 351421 h 2266661"/>
                <a:gd name="connsiteX19" fmla="*/ 4914657 w 7024341"/>
                <a:gd name="connsiteY19" fmla="*/ 369306 h 2266661"/>
                <a:gd name="connsiteX20" fmla="*/ 4843302 w 7024341"/>
                <a:gd name="connsiteY20" fmla="*/ 411590 h 2266661"/>
                <a:gd name="connsiteX21" fmla="*/ 4718244 w 7024341"/>
                <a:gd name="connsiteY21" fmla="*/ 439538 h 2266661"/>
                <a:gd name="connsiteX22" fmla="*/ 4606380 w 7024341"/>
                <a:gd name="connsiteY22" fmla="*/ 484121 h 2266661"/>
                <a:gd name="connsiteX23" fmla="*/ 4542025 w 7024341"/>
                <a:gd name="connsiteY23" fmla="*/ 527872 h 2266661"/>
                <a:gd name="connsiteX24" fmla="*/ 4463694 w 7024341"/>
                <a:gd name="connsiteY24" fmla="*/ 558634 h 2266661"/>
                <a:gd name="connsiteX25" fmla="*/ 4384097 w 7024341"/>
                <a:gd name="connsiteY25" fmla="*/ 591914 h 2266661"/>
                <a:gd name="connsiteX26" fmla="*/ 4317714 w 7024341"/>
                <a:gd name="connsiteY26" fmla="*/ 633304 h 2266661"/>
                <a:gd name="connsiteX27" fmla="*/ 4149539 w 7024341"/>
                <a:gd name="connsiteY27" fmla="*/ 723829 h 2266661"/>
                <a:gd name="connsiteX28" fmla="*/ 3997423 w 7024341"/>
                <a:gd name="connsiteY28" fmla="*/ 793393 h 2266661"/>
                <a:gd name="connsiteX29" fmla="*/ 3851063 w 7024341"/>
                <a:gd name="connsiteY29" fmla="*/ 867905 h 2266661"/>
                <a:gd name="connsiteX30" fmla="*/ 3699955 w 7024341"/>
                <a:gd name="connsiteY30" fmla="*/ 918275 h 2266661"/>
                <a:gd name="connsiteX31" fmla="*/ 3572094 w 7024341"/>
                <a:gd name="connsiteY31" fmla="*/ 976393 h 2266661"/>
                <a:gd name="connsiteX32" fmla="*/ 3498477 w 7024341"/>
                <a:gd name="connsiteY32" fmla="*/ 1011264 h 2266661"/>
                <a:gd name="connsiteX33" fmla="*/ 3432609 w 7024341"/>
                <a:gd name="connsiteY33" fmla="*/ 1081007 h 2266661"/>
                <a:gd name="connsiteX34" fmla="*/ 3413236 w 7024341"/>
                <a:gd name="connsiteY34" fmla="*/ 1108129 h 2266661"/>
                <a:gd name="connsiteX35" fmla="*/ 3378365 w 7024341"/>
                <a:gd name="connsiteY35" fmla="*/ 1135251 h 2266661"/>
                <a:gd name="connsiteX36" fmla="*/ 3316372 w 7024341"/>
                <a:gd name="connsiteY36" fmla="*/ 1162373 h 2266661"/>
                <a:gd name="connsiteX37" fmla="*/ 3238880 w 7024341"/>
                <a:gd name="connsiteY37" fmla="*/ 1181746 h 2266661"/>
                <a:gd name="connsiteX38" fmla="*/ 3169138 w 7024341"/>
                <a:gd name="connsiteY38" fmla="*/ 1181746 h 2266661"/>
                <a:gd name="connsiteX39" fmla="*/ 3091646 w 7024341"/>
                <a:gd name="connsiteY39" fmla="*/ 1185620 h 2266661"/>
                <a:gd name="connsiteX40" fmla="*/ 3029653 w 7024341"/>
                <a:gd name="connsiteY40" fmla="*/ 1197244 h 2266661"/>
                <a:gd name="connsiteX41" fmla="*/ 2839799 w 7024341"/>
                <a:gd name="connsiteY41" fmla="*/ 1270861 h 2266661"/>
                <a:gd name="connsiteX42" fmla="*/ 2549205 w 7024341"/>
                <a:gd name="connsiteY42" fmla="*/ 1375475 h 2266661"/>
                <a:gd name="connsiteX43" fmla="*/ 2343853 w 7024341"/>
                <a:gd name="connsiteY43" fmla="*/ 1305732 h 2266661"/>
                <a:gd name="connsiteX44" fmla="*/ 2258612 w 7024341"/>
                <a:gd name="connsiteY44" fmla="*/ 1274736 h 2266661"/>
                <a:gd name="connsiteX45" fmla="*/ 2130751 w 7024341"/>
                <a:gd name="connsiteY45" fmla="*/ 1220492 h 2266661"/>
                <a:gd name="connsiteX46" fmla="*/ 1991266 w 7024341"/>
                <a:gd name="connsiteY46" fmla="*/ 1166247 h 2266661"/>
                <a:gd name="connsiteX47" fmla="*/ 1836688 w 7024341"/>
                <a:gd name="connsiteY47" fmla="*/ 1104254 h 2266661"/>
                <a:gd name="connsiteX48" fmla="*/ 1657244 w 7024341"/>
                <a:gd name="connsiteY48" fmla="*/ 1026358 h 2266661"/>
                <a:gd name="connsiteX49" fmla="*/ 1468199 w 7024341"/>
                <a:gd name="connsiteY49" fmla="*/ 968644 h 2266661"/>
                <a:gd name="connsiteX50" fmla="*/ 1316652 w 7024341"/>
                <a:gd name="connsiteY50" fmla="*/ 901193 h 2266661"/>
                <a:gd name="connsiteX51" fmla="*/ 1157626 w 7024341"/>
                <a:gd name="connsiteY51" fmla="*/ 845534 h 2266661"/>
                <a:gd name="connsiteX52" fmla="*/ 1042332 w 7024341"/>
                <a:gd name="connsiteY52" fmla="*/ 785899 h 2266661"/>
                <a:gd name="connsiteX53" fmla="*/ 946917 w 7024341"/>
                <a:gd name="connsiteY53" fmla="*/ 746142 h 2266661"/>
                <a:gd name="connsiteX54" fmla="*/ 752110 w 7024341"/>
                <a:gd name="connsiteY54" fmla="*/ 682532 h 2266661"/>
                <a:gd name="connsiteX55" fmla="*/ 597059 w 7024341"/>
                <a:gd name="connsiteY55" fmla="*/ 606995 h 2266661"/>
                <a:gd name="connsiteX56" fmla="*/ 481765 w 7024341"/>
                <a:gd name="connsiteY56" fmla="*/ 583141 h 2266661"/>
                <a:gd name="connsiteX57" fmla="*/ 362496 w 7024341"/>
                <a:gd name="connsiteY57" fmla="*/ 551335 h 2266661"/>
                <a:gd name="connsiteX58" fmla="*/ 279007 w 7024341"/>
                <a:gd name="connsiteY58" fmla="*/ 495676 h 2266661"/>
                <a:gd name="connsiteX59" fmla="*/ 135883 w 7024341"/>
                <a:gd name="connsiteY59" fmla="*/ 428090 h 2266661"/>
                <a:gd name="connsiteX60" fmla="*/ 1997 w 7024341"/>
                <a:gd name="connsiteY60" fmla="*/ 383642 h 2266661"/>
                <a:gd name="connsiteX61" fmla="*/ 2583 w 7024341"/>
                <a:gd name="connsiteY61" fmla="*/ 1308374 h 2266661"/>
                <a:gd name="connsiteX62" fmla="*/ 2549509 w 7024341"/>
                <a:gd name="connsiteY62" fmla="*/ 2266661 h 2266661"/>
                <a:gd name="connsiteX63" fmla="*/ 3370616 w 7024341"/>
                <a:gd name="connsiteY63" fmla="*/ 1956661 h 2266661"/>
                <a:gd name="connsiteX64" fmla="*/ 6594263 w 7024341"/>
                <a:gd name="connsiteY64" fmla="*/ 728420 h 2266661"/>
                <a:gd name="connsiteX65" fmla="*/ 6919727 w 7024341"/>
                <a:gd name="connsiteY65" fmla="*/ 596685 h 2266661"/>
                <a:gd name="connsiteX66" fmla="*/ 7024341 w 7024341"/>
                <a:gd name="connsiteY66" fmla="*/ 96864 h 2266661"/>
                <a:gd name="connsiteX67" fmla="*/ 6973972 w 7024341"/>
                <a:gd name="connsiteY67" fmla="*/ 96864 h 2266661"/>
                <a:gd name="connsiteX68" fmla="*/ 6834487 w 7024341"/>
                <a:gd name="connsiteY68" fmla="*/ 120112 h 2266661"/>
                <a:gd name="connsiteX69" fmla="*/ 6745372 w 7024341"/>
                <a:gd name="connsiteY69" fmla="*/ 154983 h 2266661"/>
                <a:gd name="connsiteX70" fmla="*/ 6605887 w 7024341"/>
                <a:gd name="connsiteY70" fmla="*/ 178231 h 2266661"/>
                <a:gd name="connsiteX71" fmla="*/ 6462527 w 7024341"/>
                <a:gd name="connsiteY71" fmla="*/ 182105 h 2266661"/>
                <a:gd name="connsiteX72" fmla="*/ 6485775 w 7024341"/>
                <a:gd name="connsiteY72" fmla="*/ 54244 h 2266661"/>
                <a:gd name="connsiteX73" fmla="*/ 6431531 w 7024341"/>
                <a:gd name="connsiteY73" fmla="*/ 54244 h 2266661"/>
                <a:gd name="connsiteX74" fmla="*/ 6230053 w 7024341"/>
                <a:gd name="connsiteY74" fmla="*/ 92990 h 2266661"/>
                <a:gd name="connsiteX75" fmla="*/ 6044073 w 7024341"/>
                <a:gd name="connsiteY75" fmla="*/ 154983 h 2266661"/>
                <a:gd name="connsiteX76" fmla="*/ 5985955 w 7024341"/>
                <a:gd name="connsiteY76" fmla="*/ 170481 h 2266661"/>
                <a:gd name="connsiteX77" fmla="*/ 5982080 w 7024341"/>
                <a:gd name="connsiteY77" fmla="*/ 3875 h 2266661"/>
                <a:gd name="connsiteX0" fmla="*/ 5982080 w 7024341"/>
                <a:gd name="connsiteY0" fmla="*/ 3875 h 2266661"/>
                <a:gd name="connsiteX1" fmla="*/ 5931711 w 7024341"/>
                <a:gd name="connsiteY1" fmla="*/ 0 h 2266661"/>
                <a:gd name="connsiteX2" fmla="*/ 5865944 w 7024341"/>
                <a:gd name="connsiteY2" fmla="*/ 35478 h 2266661"/>
                <a:gd name="connsiteX3" fmla="*/ 5823930 w 7024341"/>
                <a:gd name="connsiteY3" fmla="*/ 43125 h 2266661"/>
                <a:gd name="connsiteX4" fmla="*/ 5767125 w 7024341"/>
                <a:gd name="connsiteY4" fmla="*/ 74627 h 2266661"/>
                <a:gd name="connsiteX5" fmla="*/ 5688927 w 7024341"/>
                <a:gd name="connsiteY5" fmla="*/ 86656 h 2266661"/>
                <a:gd name="connsiteX6" fmla="*/ 5629898 w 7024341"/>
                <a:gd name="connsiteY6" fmla="*/ 90126 h 2266661"/>
                <a:gd name="connsiteX7" fmla="*/ 5568713 w 7024341"/>
                <a:gd name="connsiteY7" fmla="*/ 109195 h 2266661"/>
                <a:gd name="connsiteX8" fmla="*/ 5494287 w 7024341"/>
                <a:gd name="connsiteY8" fmla="*/ 141000 h 2266661"/>
                <a:gd name="connsiteX9" fmla="*/ 5451971 w 7024341"/>
                <a:gd name="connsiteY9" fmla="*/ 156701 h 2266661"/>
                <a:gd name="connsiteX10" fmla="*/ 5399011 w 7024341"/>
                <a:gd name="connsiteY10" fmla="*/ 166090 h 2266661"/>
                <a:gd name="connsiteX11" fmla="*/ 5342561 w 7024341"/>
                <a:gd name="connsiteY11" fmla="*/ 226819 h 2266661"/>
                <a:gd name="connsiteX12" fmla="*/ 5287092 w 7024341"/>
                <a:gd name="connsiteY12" fmla="*/ 249521 h 2266661"/>
                <a:gd name="connsiteX13" fmla="*/ 5220275 w 7024341"/>
                <a:gd name="connsiteY13" fmla="*/ 270895 h 2266661"/>
                <a:gd name="connsiteX14" fmla="*/ 5181125 w 7024341"/>
                <a:gd name="connsiteY14" fmla="*/ 269843 h 2266661"/>
                <a:gd name="connsiteX15" fmla="*/ 5116685 w 7024341"/>
                <a:gd name="connsiteY15" fmla="*/ 302237 h 2266661"/>
                <a:gd name="connsiteX16" fmla="*/ 5060730 w 7024341"/>
                <a:gd name="connsiteY16" fmla="*/ 311270 h 2266661"/>
                <a:gd name="connsiteX17" fmla="*/ 5002850 w 7024341"/>
                <a:gd name="connsiteY17" fmla="*/ 325372 h 2266661"/>
                <a:gd name="connsiteX18" fmla="*/ 4966891 w 7024341"/>
                <a:gd name="connsiteY18" fmla="*/ 351421 h 2266661"/>
                <a:gd name="connsiteX19" fmla="*/ 4914657 w 7024341"/>
                <a:gd name="connsiteY19" fmla="*/ 369306 h 2266661"/>
                <a:gd name="connsiteX20" fmla="*/ 4843302 w 7024341"/>
                <a:gd name="connsiteY20" fmla="*/ 411590 h 2266661"/>
                <a:gd name="connsiteX21" fmla="*/ 4718244 w 7024341"/>
                <a:gd name="connsiteY21" fmla="*/ 439538 h 2266661"/>
                <a:gd name="connsiteX22" fmla="*/ 4606380 w 7024341"/>
                <a:gd name="connsiteY22" fmla="*/ 484121 h 2266661"/>
                <a:gd name="connsiteX23" fmla="*/ 4542025 w 7024341"/>
                <a:gd name="connsiteY23" fmla="*/ 527872 h 2266661"/>
                <a:gd name="connsiteX24" fmla="*/ 4463694 w 7024341"/>
                <a:gd name="connsiteY24" fmla="*/ 558634 h 2266661"/>
                <a:gd name="connsiteX25" fmla="*/ 4384097 w 7024341"/>
                <a:gd name="connsiteY25" fmla="*/ 591914 h 2266661"/>
                <a:gd name="connsiteX26" fmla="*/ 4317714 w 7024341"/>
                <a:gd name="connsiteY26" fmla="*/ 633304 h 2266661"/>
                <a:gd name="connsiteX27" fmla="*/ 4149539 w 7024341"/>
                <a:gd name="connsiteY27" fmla="*/ 723829 h 2266661"/>
                <a:gd name="connsiteX28" fmla="*/ 3997423 w 7024341"/>
                <a:gd name="connsiteY28" fmla="*/ 793393 h 2266661"/>
                <a:gd name="connsiteX29" fmla="*/ 3851063 w 7024341"/>
                <a:gd name="connsiteY29" fmla="*/ 867905 h 2266661"/>
                <a:gd name="connsiteX30" fmla="*/ 3699955 w 7024341"/>
                <a:gd name="connsiteY30" fmla="*/ 918275 h 2266661"/>
                <a:gd name="connsiteX31" fmla="*/ 3572094 w 7024341"/>
                <a:gd name="connsiteY31" fmla="*/ 976393 h 2266661"/>
                <a:gd name="connsiteX32" fmla="*/ 3498477 w 7024341"/>
                <a:gd name="connsiteY32" fmla="*/ 1011264 h 2266661"/>
                <a:gd name="connsiteX33" fmla="*/ 3432609 w 7024341"/>
                <a:gd name="connsiteY33" fmla="*/ 1081007 h 2266661"/>
                <a:gd name="connsiteX34" fmla="*/ 3413236 w 7024341"/>
                <a:gd name="connsiteY34" fmla="*/ 1108129 h 2266661"/>
                <a:gd name="connsiteX35" fmla="*/ 3378365 w 7024341"/>
                <a:gd name="connsiteY35" fmla="*/ 1135251 h 2266661"/>
                <a:gd name="connsiteX36" fmla="*/ 3316372 w 7024341"/>
                <a:gd name="connsiteY36" fmla="*/ 1162373 h 2266661"/>
                <a:gd name="connsiteX37" fmla="*/ 3238880 w 7024341"/>
                <a:gd name="connsiteY37" fmla="*/ 1181746 h 2266661"/>
                <a:gd name="connsiteX38" fmla="*/ 3169138 w 7024341"/>
                <a:gd name="connsiteY38" fmla="*/ 1181746 h 2266661"/>
                <a:gd name="connsiteX39" fmla="*/ 3091646 w 7024341"/>
                <a:gd name="connsiteY39" fmla="*/ 1185620 h 2266661"/>
                <a:gd name="connsiteX40" fmla="*/ 3029653 w 7024341"/>
                <a:gd name="connsiteY40" fmla="*/ 1197244 h 2266661"/>
                <a:gd name="connsiteX41" fmla="*/ 2839799 w 7024341"/>
                <a:gd name="connsiteY41" fmla="*/ 1270861 h 2266661"/>
                <a:gd name="connsiteX42" fmla="*/ 2549205 w 7024341"/>
                <a:gd name="connsiteY42" fmla="*/ 1375475 h 2266661"/>
                <a:gd name="connsiteX43" fmla="*/ 2343853 w 7024341"/>
                <a:gd name="connsiteY43" fmla="*/ 1305732 h 2266661"/>
                <a:gd name="connsiteX44" fmla="*/ 2258612 w 7024341"/>
                <a:gd name="connsiteY44" fmla="*/ 1274736 h 2266661"/>
                <a:gd name="connsiteX45" fmla="*/ 2130751 w 7024341"/>
                <a:gd name="connsiteY45" fmla="*/ 1220492 h 2266661"/>
                <a:gd name="connsiteX46" fmla="*/ 1991266 w 7024341"/>
                <a:gd name="connsiteY46" fmla="*/ 1166247 h 2266661"/>
                <a:gd name="connsiteX47" fmla="*/ 1836688 w 7024341"/>
                <a:gd name="connsiteY47" fmla="*/ 1104254 h 2266661"/>
                <a:gd name="connsiteX48" fmla="*/ 1657244 w 7024341"/>
                <a:gd name="connsiteY48" fmla="*/ 1026358 h 2266661"/>
                <a:gd name="connsiteX49" fmla="*/ 1468199 w 7024341"/>
                <a:gd name="connsiteY49" fmla="*/ 968644 h 2266661"/>
                <a:gd name="connsiteX50" fmla="*/ 1316652 w 7024341"/>
                <a:gd name="connsiteY50" fmla="*/ 901193 h 2266661"/>
                <a:gd name="connsiteX51" fmla="*/ 1157626 w 7024341"/>
                <a:gd name="connsiteY51" fmla="*/ 845534 h 2266661"/>
                <a:gd name="connsiteX52" fmla="*/ 1042332 w 7024341"/>
                <a:gd name="connsiteY52" fmla="*/ 785899 h 2266661"/>
                <a:gd name="connsiteX53" fmla="*/ 946917 w 7024341"/>
                <a:gd name="connsiteY53" fmla="*/ 746142 h 2266661"/>
                <a:gd name="connsiteX54" fmla="*/ 752110 w 7024341"/>
                <a:gd name="connsiteY54" fmla="*/ 682532 h 2266661"/>
                <a:gd name="connsiteX55" fmla="*/ 597059 w 7024341"/>
                <a:gd name="connsiteY55" fmla="*/ 606995 h 2266661"/>
                <a:gd name="connsiteX56" fmla="*/ 481765 w 7024341"/>
                <a:gd name="connsiteY56" fmla="*/ 583141 h 2266661"/>
                <a:gd name="connsiteX57" fmla="*/ 362496 w 7024341"/>
                <a:gd name="connsiteY57" fmla="*/ 551335 h 2266661"/>
                <a:gd name="connsiteX58" fmla="*/ 279007 w 7024341"/>
                <a:gd name="connsiteY58" fmla="*/ 495676 h 2266661"/>
                <a:gd name="connsiteX59" fmla="*/ 135883 w 7024341"/>
                <a:gd name="connsiteY59" fmla="*/ 428090 h 2266661"/>
                <a:gd name="connsiteX60" fmla="*/ 1997 w 7024341"/>
                <a:gd name="connsiteY60" fmla="*/ 383642 h 2266661"/>
                <a:gd name="connsiteX61" fmla="*/ 2583 w 7024341"/>
                <a:gd name="connsiteY61" fmla="*/ 1308374 h 2266661"/>
                <a:gd name="connsiteX62" fmla="*/ 2549509 w 7024341"/>
                <a:gd name="connsiteY62" fmla="*/ 2266661 h 2266661"/>
                <a:gd name="connsiteX63" fmla="*/ 3370616 w 7024341"/>
                <a:gd name="connsiteY63" fmla="*/ 1956661 h 2266661"/>
                <a:gd name="connsiteX64" fmla="*/ 6594263 w 7024341"/>
                <a:gd name="connsiteY64" fmla="*/ 728420 h 2266661"/>
                <a:gd name="connsiteX65" fmla="*/ 6919727 w 7024341"/>
                <a:gd name="connsiteY65" fmla="*/ 596685 h 2266661"/>
                <a:gd name="connsiteX66" fmla="*/ 7024341 w 7024341"/>
                <a:gd name="connsiteY66" fmla="*/ 96864 h 2266661"/>
                <a:gd name="connsiteX67" fmla="*/ 6973972 w 7024341"/>
                <a:gd name="connsiteY67" fmla="*/ 96864 h 2266661"/>
                <a:gd name="connsiteX68" fmla="*/ 6834487 w 7024341"/>
                <a:gd name="connsiteY68" fmla="*/ 120112 h 2266661"/>
                <a:gd name="connsiteX69" fmla="*/ 6745372 w 7024341"/>
                <a:gd name="connsiteY69" fmla="*/ 154983 h 2266661"/>
                <a:gd name="connsiteX70" fmla="*/ 6605887 w 7024341"/>
                <a:gd name="connsiteY70" fmla="*/ 178231 h 2266661"/>
                <a:gd name="connsiteX71" fmla="*/ 6462527 w 7024341"/>
                <a:gd name="connsiteY71" fmla="*/ 182105 h 2266661"/>
                <a:gd name="connsiteX72" fmla="*/ 6485775 w 7024341"/>
                <a:gd name="connsiteY72" fmla="*/ 54244 h 2266661"/>
                <a:gd name="connsiteX73" fmla="*/ 6431531 w 7024341"/>
                <a:gd name="connsiteY73" fmla="*/ 54244 h 2266661"/>
                <a:gd name="connsiteX74" fmla="*/ 6230053 w 7024341"/>
                <a:gd name="connsiteY74" fmla="*/ 92990 h 2266661"/>
                <a:gd name="connsiteX75" fmla="*/ 6044073 w 7024341"/>
                <a:gd name="connsiteY75" fmla="*/ 154983 h 2266661"/>
                <a:gd name="connsiteX76" fmla="*/ 5985955 w 7024341"/>
                <a:gd name="connsiteY76" fmla="*/ 170481 h 2266661"/>
                <a:gd name="connsiteX77" fmla="*/ 5982080 w 7024341"/>
                <a:gd name="connsiteY77" fmla="*/ 3875 h 2266661"/>
                <a:gd name="connsiteX0" fmla="*/ 5982080 w 7024341"/>
                <a:gd name="connsiteY0" fmla="*/ 3875 h 2266661"/>
                <a:gd name="connsiteX1" fmla="*/ 5931711 w 7024341"/>
                <a:gd name="connsiteY1" fmla="*/ 0 h 2266661"/>
                <a:gd name="connsiteX2" fmla="*/ 5865944 w 7024341"/>
                <a:gd name="connsiteY2" fmla="*/ 35478 h 2266661"/>
                <a:gd name="connsiteX3" fmla="*/ 5823930 w 7024341"/>
                <a:gd name="connsiteY3" fmla="*/ 43125 h 2266661"/>
                <a:gd name="connsiteX4" fmla="*/ 5767125 w 7024341"/>
                <a:gd name="connsiteY4" fmla="*/ 74627 h 2266661"/>
                <a:gd name="connsiteX5" fmla="*/ 5688927 w 7024341"/>
                <a:gd name="connsiteY5" fmla="*/ 86656 h 2266661"/>
                <a:gd name="connsiteX6" fmla="*/ 5629898 w 7024341"/>
                <a:gd name="connsiteY6" fmla="*/ 90126 h 2266661"/>
                <a:gd name="connsiteX7" fmla="*/ 5568713 w 7024341"/>
                <a:gd name="connsiteY7" fmla="*/ 109195 h 2266661"/>
                <a:gd name="connsiteX8" fmla="*/ 5494287 w 7024341"/>
                <a:gd name="connsiteY8" fmla="*/ 141000 h 2266661"/>
                <a:gd name="connsiteX9" fmla="*/ 5451971 w 7024341"/>
                <a:gd name="connsiteY9" fmla="*/ 156701 h 2266661"/>
                <a:gd name="connsiteX10" fmla="*/ 5399011 w 7024341"/>
                <a:gd name="connsiteY10" fmla="*/ 166090 h 2266661"/>
                <a:gd name="connsiteX11" fmla="*/ 5342561 w 7024341"/>
                <a:gd name="connsiteY11" fmla="*/ 226819 h 2266661"/>
                <a:gd name="connsiteX12" fmla="*/ 5287092 w 7024341"/>
                <a:gd name="connsiteY12" fmla="*/ 249521 h 2266661"/>
                <a:gd name="connsiteX13" fmla="*/ 5220275 w 7024341"/>
                <a:gd name="connsiteY13" fmla="*/ 270895 h 2266661"/>
                <a:gd name="connsiteX14" fmla="*/ 5181125 w 7024341"/>
                <a:gd name="connsiteY14" fmla="*/ 269843 h 2266661"/>
                <a:gd name="connsiteX15" fmla="*/ 5116685 w 7024341"/>
                <a:gd name="connsiteY15" fmla="*/ 302237 h 2266661"/>
                <a:gd name="connsiteX16" fmla="*/ 5060730 w 7024341"/>
                <a:gd name="connsiteY16" fmla="*/ 311270 h 2266661"/>
                <a:gd name="connsiteX17" fmla="*/ 5010778 w 7024341"/>
                <a:gd name="connsiteY17" fmla="*/ 325372 h 2266661"/>
                <a:gd name="connsiteX18" fmla="*/ 4966891 w 7024341"/>
                <a:gd name="connsiteY18" fmla="*/ 351421 h 2266661"/>
                <a:gd name="connsiteX19" fmla="*/ 4914657 w 7024341"/>
                <a:gd name="connsiteY19" fmla="*/ 369306 h 2266661"/>
                <a:gd name="connsiteX20" fmla="*/ 4843302 w 7024341"/>
                <a:gd name="connsiteY20" fmla="*/ 411590 h 2266661"/>
                <a:gd name="connsiteX21" fmla="*/ 4718244 w 7024341"/>
                <a:gd name="connsiteY21" fmla="*/ 439538 h 2266661"/>
                <a:gd name="connsiteX22" fmla="*/ 4606380 w 7024341"/>
                <a:gd name="connsiteY22" fmla="*/ 484121 h 2266661"/>
                <a:gd name="connsiteX23" fmla="*/ 4542025 w 7024341"/>
                <a:gd name="connsiteY23" fmla="*/ 527872 h 2266661"/>
                <a:gd name="connsiteX24" fmla="*/ 4463694 w 7024341"/>
                <a:gd name="connsiteY24" fmla="*/ 558634 h 2266661"/>
                <a:gd name="connsiteX25" fmla="*/ 4384097 w 7024341"/>
                <a:gd name="connsiteY25" fmla="*/ 591914 h 2266661"/>
                <a:gd name="connsiteX26" fmla="*/ 4317714 w 7024341"/>
                <a:gd name="connsiteY26" fmla="*/ 633304 h 2266661"/>
                <a:gd name="connsiteX27" fmla="*/ 4149539 w 7024341"/>
                <a:gd name="connsiteY27" fmla="*/ 723829 h 2266661"/>
                <a:gd name="connsiteX28" fmla="*/ 3997423 w 7024341"/>
                <a:gd name="connsiteY28" fmla="*/ 793393 h 2266661"/>
                <a:gd name="connsiteX29" fmla="*/ 3851063 w 7024341"/>
                <a:gd name="connsiteY29" fmla="*/ 867905 h 2266661"/>
                <a:gd name="connsiteX30" fmla="*/ 3699955 w 7024341"/>
                <a:gd name="connsiteY30" fmla="*/ 918275 h 2266661"/>
                <a:gd name="connsiteX31" fmla="*/ 3572094 w 7024341"/>
                <a:gd name="connsiteY31" fmla="*/ 976393 h 2266661"/>
                <a:gd name="connsiteX32" fmla="*/ 3498477 w 7024341"/>
                <a:gd name="connsiteY32" fmla="*/ 1011264 h 2266661"/>
                <a:gd name="connsiteX33" fmla="*/ 3432609 w 7024341"/>
                <a:gd name="connsiteY33" fmla="*/ 1081007 h 2266661"/>
                <a:gd name="connsiteX34" fmla="*/ 3413236 w 7024341"/>
                <a:gd name="connsiteY34" fmla="*/ 1108129 h 2266661"/>
                <a:gd name="connsiteX35" fmla="*/ 3378365 w 7024341"/>
                <a:gd name="connsiteY35" fmla="*/ 1135251 h 2266661"/>
                <a:gd name="connsiteX36" fmla="*/ 3316372 w 7024341"/>
                <a:gd name="connsiteY36" fmla="*/ 1162373 h 2266661"/>
                <a:gd name="connsiteX37" fmla="*/ 3238880 w 7024341"/>
                <a:gd name="connsiteY37" fmla="*/ 1181746 h 2266661"/>
                <a:gd name="connsiteX38" fmla="*/ 3169138 w 7024341"/>
                <a:gd name="connsiteY38" fmla="*/ 1181746 h 2266661"/>
                <a:gd name="connsiteX39" fmla="*/ 3091646 w 7024341"/>
                <a:gd name="connsiteY39" fmla="*/ 1185620 h 2266661"/>
                <a:gd name="connsiteX40" fmla="*/ 3029653 w 7024341"/>
                <a:gd name="connsiteY40" fmla="*/ 1197244 h 2266661"/>
                <a:gd name="connsiteX41" fmla="*/ 2839799 w 7024341"/>
                <a:gd name="connsiteY41" fmla="*/ 1270861 h 2266661"/>
                <a:gd name="connsiteX42" fmla="*/ 2549205 w 7024341"/>
                <a:gd name="connsiteY42" fmla="*/ 1375475 h 2266661"/>
                <a:gd name="connsiteX43" fmla="*/ 2343853 w 7024341"/>
                <a:gd name="connsiteY43" fmla="*/ 1305732 h 2266661"/>
                <a:gd name="connsiteX44" fmla="*/ 2258612 w 7024341"/>
                <a:gd name="connsiteY44" fmla="*/ 1274736 h 2266661"/>
                <a:gd name="connsiteX45" fmla="*/ 2130751 w 7024341"/>
                <a:gd name="connsiteY45" fmla="*/ 1220492 h 2266661"/>
                <a:gd name="connsiteX46" fmla="*/ 1991266 w 7024341"/>
                <a:gd name="connsiteY46" fmla="*/ 1166247 h 2266661"/>
                <a:gd name="connsiteX47" fmla="*/ 1836688 w 7024341"/>
                <a:gd name="connsiteY47" fmla="*/ 1104254 h 2266661"/>
                <a:gd name="connsiteX48" fmla="*/ 1657244 w 7024341"/>
                <a:gd name="connsiteY48" fmla="*/ 1026358 h 2266661"/>
                <a:gd name="connsiteX49" fmla="*/ 1468199 w 7024341"/>
                <a:gd name="connsiteY49" fmla="*/ 968644 h 2266661"/>
                <a:gd name="connsiteX50" fmla="*/ 1316652 w 7024341"/>
                <a:gd name="connsiteY50" fmla="*/ 901193 h 2266661"/>
                <a:gd name="connsiteX51" fmla="*/ 1157626 w 7024341"/>
                <a:gd name="connsiteY51" fmla="*/ 845534 h 2266661"/>
                <a:gd name="connsiteX52" fmla="*/ 1042332 w 7024341"/>
                <a:gd name="connsiteY52" fmla="*/ 785899 h 2266661"/>
                <a:gd name="connsiteX53" fmla="*/ 946917 w 7024341"/>
                <a:gd name="connsiteY53" fmla="*/ 746142 h 2266661"/>
                <a:gd name="connsiteX54" fmla="*/ 752110 w 7024341"/>
                <a:gd name="connsiteY54" fmla="*/ 682532 h 2266661"/>
                <a:gd name="connsiteX55" fmla="*/ 597059 w 7024341"/>
                <a:gd name="connsiteY55" fmla="*/ 606995 h 2266661"/>
                <a:gd name="connsiteX56" fmla="*/ 481765 w 7024341"/>
                <a:gd name="connsiteY56" fmla="*/ 583141 h 2266661"/>
                <a:gd name="connsiteX57" fmla="*/ 362496 w 7024341"/>
                <a:gd name="connsiteY57" fmla="*/ 551335 h 2266661"/>
                <a:gd name="connsiteX58" fmla="*/ 279007 w 7024341"/>
                <a:gd name="connsiteY58" fmla="*/ 495676 h 2266661"/>
                <a:gd name="connsiteX59" fmla="*/ 135883 w 7024341"/>
                <a:gd name="connsiteY59" fmla="*/ 428090 h 2266661"/>
                <a:gd name="connsiteX60" fmla="*/ 1997 w 7024341"/>
                <a:gd name="connsiteY60" fmla="*/ 383642 h 2266661"/>
                <a:gd name="connsiteX61" fmla="*/ 2583 w 7024341"/>
                <a:gd name="connsiteY61" fmla="*/ 1308374 h 2266661"/>
                <a:gd name="connsiteX62" fmla="*/ 2549509 w 7024341"/>
                <a:gd name="connsiteY62" fmla="*/ 2266661 h 2266661"/>
                <a:gd name="connsiteX63" fmla="*/ 3370616 w 7024341"/>
                <a:gd name="connsiteY63" fmla="*/ 1956661 h 2266661"/>
                <a:gd name="connsiteX64" fmla="*/ 6594263 w 7024341"/>
                <a:gd name="connsiteY64" fmla="*/ 728420 h 2266661"/>
                <a:gd name="connsiteX65" fmla="*/ 6919727 w 7024341"/>
                <a:gd name="connsiteY65" fmla="*/ 596685 h 2266661"/>
                <a:gd name="connsiteX66" fmla="*/ 7024341 w 7024341"/>
                <a:gd name="connsiteY66" fmla="*/ 96864 h 2266661"/>
                <a:gd name="connsiteX67" fmla="*/ 6973972 w 7024341"/>
                <a:gd name="connsiteY67" fmla="*/ 96864 h 2266661"/>
                <a:gd name="connsiteX68" fmla="*/ 6834487 w 7024341"/>
                <a:gd name="connsiteY68" fmla="*/ 120112 h 2266661"/>
                <a:gd name="connsiteX69" fmla="*/ 6745372 w 7024341"/>
                <a:gd name="connsiteY69" fmla="*/ 154983 h 2266661"/>
                <a:gd name="connsiteX70" fmla="*/ 6605887 w 7024341"/>
                <a:gd name="connsiteY70" fmla="*/ 178231 h 2266661"/>
                <a:gd name="connsiteX71" fmla="*/ 6462527 w 7024341"/>
                <a:gd name="connsiteY71" fmla="*/ 182105 h 2266661"/>
                <a:gd name="connsiteX72" fmla="*/ 6485775 w 7024341"/>
                <a:gd name="connsiteY72" fmla="*/ 54244 h 2266661"/>
                <a:gd name="connsiteX73" fmla="*/ 6431531 w 7024341"/>
                <a:gd name="connsiteY73" fmla="*/ 54244 h 2266661"/>
                <a:gd name="connsiteX74" fmla="*/ 6230053 w 7024341"/>
                <a:gd name="connsiteY74" fmla="*/ 92990 h 2266661"/>
                <a:gd name="connsiteX75" fmla="*/ 6044073 w 7024341"/>
                <a:gd name="connsiteY75" fmla="*/ 154983 h 2266661"/>
                <a:gd name="connsiteX76" fmla="*/ 5985955 w 7024341"/>
                <a:gd name="connsiteY76" fmla="*/ 170481 h 2266661"/>
                <a:gd name="connsiteX77" fmla="*/ 5982080 w 7024341"/>
                <a:gd name="connsiteY77" fmla="*/ 3875 h 2266661"/>
                <a:gd name="connsiteX0" fmla="*/ 5982080 w 7024341"/>
                <a:gd name="connsiteY0" fmla="*/ 3875 h 2266661"/>
                <a:gd name="connsiteX1" fmla="*/ 5931711 w 7024341"/>
                <a:gd name="connsiteY1" fmla="*/ 0 h 2266661"/>
                <a:gd name="connsiteX2" fmla="*/ 5865944 w 7024341"/>
                <a:gd name="connsiteY2" fmla="*/ 35478 h 2266661"/>
                <a:gd name="connsiteX3" fmla="*/ 5823930 w 7024341"/>
                <a:gd name="connsiteY3" fmla="*/ 43125 h 2266661"/>
                <a:gd name="connsiteX4" fmla="*/ 5767125 w 7024341"/>
                <a:gd name="connsiteY4" fmla="*/ 74627 h 2266661"/>
                <a:gd name="connsiteX5" fmla="*/ 5688927 w 7024341"/>
                <a:gd name="connsiteY5" fmla="*/ 86656 h 2266661"/>
                <a:gd name="connsiteX6" fmla="*/ 5629898 w 7024341"/>
                <a:gd name="connsiteY6" fmla="*/ 90126 h 2266661"/>
                <a:gd name="connsiteX7" fmla="*/ 5568713 w 7024341"/>
                <a:gd name="connsiteY7" fmla="*/ 109195 h 2266661"/>
                <a:gd name="connsiteX8" fmla="*/ 5494287 w 7024341"/>
                <a:gd name="connsiteY8" fmla="*/ 141000 h 2266661"/>
                <a:gd name="connsiteX9" fmla="*/ 5451971 w 7024341"/>
                <a:gd name="connsiteY9" fmla="*/ 156701 h 2266661"/>
                <a:gd name="connsiteX10" fmla="*/ 5399011 w 7024341"/>
                <a:gd name="connsiteY10" fmla="*/ 166090 h 2266661"/>
                <a:gd name="connsiteX11" fmla="*/ 5326705 w 7024341"/>
                <a:gd name="connsiteY11" fmla="*/ 226819 h 2266661"/>
                <a:gd name="connsiteX12" fmla="*/ 5287092 w 7024341"/>
                <a:gd name="connsiteY12" fmla="*/ 249521 h 2266661"/>
                <a:gd name="connsiteX13" fmla="*/ 5220275 w 7024341"/>
                <a:gd name="connsiteY13" fmla="*/ 270895 h 2266661"/>
                <a:gd name="connsiteX14" fmla="*/ 5181125 w 7024341"/>
                <a:gd name="connsiteY14" fmla="*/ 269843 h 2266661"/>
                <a:gd name="connsiteX15" fmla="*/ 5116685 w 7024341"/>
                <a:gd name="connsiteY15" fmla="*/ 302237 h 2266661"/>
                <a:gd name="connsiteX16" fmla="*/ 5060730 w 7024341"/>
                <a:gd name="connsiteY16" fmla="*/ 311270 h 2266661"/>
                <a:gd name="connsiteX17" fmla="*/ 5010778 w 7024341"/>
                <a:gd name="connsiteY17" fmla="*/ 325372 h 2266661"/>
                <a:gd name="connsiteX18" fmla="*/ 4966891 w 7024341"/>
                <a:gd name="connsiteY18" fmla="*/ 351421 h 2266661"/>
                <a:gd name="connsiteX19" fmla="*/ 4914657 w 7024341"/>
                <a:gd name="connsiteY19" fmla="*/ 369306 h 2266661"/>
                <a:gd name="connsiteX20" fmla="*/ 4843302 w 7024341"/>
                <a:gd name="connsiteY20" fmla="*/ 411590 h 2266661"/>
                <a:gd name="connsiteX21" fmla="*/ 4718244 w 7024341"/>
                <a:gd name="connsiteY21" fmla="*/ 439538 h 2266661"/>
                <a:gd name="connsiteX22" fmla="*/ 4606380 w 7024341"/>
                <a:gd name="connsiteY22" fmla="*/ 484121 h 2266661"/>
                <a:gd name="connsiteX23" fmla="*/ 4542025 w 7024341"/>
                <a:gd name="connsiteY23" fmla="*/ 527872 h 2266661"/>
                <a:gd name="connsiteX24" fmla="*/ 4463694 w 7024341"/>
                <a:gd name="connsiteY24" fmla="*/ 558634 h 2266661"/>
                <a:gd name="connsiteX25" fmla="*/ 4384097 w 7024341"/>
                <a:gd name="connsiteY25" fmla="*/ 591914 h 2266661"/>
                <a:gd name="connsiteX26" fmla="*/ 4317714 w 7024341"/>
                <a:gd name="connsiteY26" fmla="*/ 633304 h 2266661"/>
                <a:gd name="connsiteX27" fmla="*/ 4149539 w 7024341"/>
                <a:gd name="connsiteY27" fmla="*/ 723829 h 2266661"/>
                <a:gd name="connsiteX28" fmla="*/ 3997423 w 7024341"/>
                <a:gd name="connsiteY28" fmla="*/ 793393 h 2266661"/>
                <a:gd name="connsiteX29" fmla="*/ 3851063 w 7024341"/>
                <a:gd name="connsiteY29" fmla="*/ 867905 h 2266661"/>
                <a:gd name="connsiteX30" fmla="*/ 3699955 w 7024341"/>
                <a:gd name="connsiteY30" fmla="*/ 918275 h 2266661"/>
                <a:gd name="connsiteX31" fmla="*/ 3572094 w 7024341"/>
                <a:gd name="connsiteY31" fmla="*/ 976393 h 2266661"/>
                <a:gd name="connsiteX32" fmla="*/ 3498477 w 7024341"/>
                <a:gd name="connsiteY32" fmla="*/ 1011264 h 2266661"/>
                <a:gd name="connsiteX33" fmla="*/ 3432609 w 7024341"/>
                <a:gd name="connsiteY33" fmla="*/ 1081007 h 2266661"/>
                <a:gd name="connsiteX34" fmla="*/ 3413236 w 7024341"/>
                <a:gd name="connsiteY34" fmla="*/ 1108129 h 2266661"/>
                <a:gd name="connsiteX35" fmla="*/ 3378365 w 7024341"/>
                <a:gd name="connsiteY35" fmla="*/ 1135251 h 2266661"/>
                <a:gd name="connsiteX36" fmla="*/ 3316372 w 7024341"/>
                <a:gd name="connsiteY36" fmla="*/ 1162373 h 2266661"/>
                <a:gd name="connsiteX37" fmla="*/ 3238880 w 7024341"/>
                <a:gd name="connsiteY37" fmla="*/ 1181746 h 2266661"/>
                <a:gd name="connsiteX38" fmla="*/ 3169138 w 7024341"/>
                <a:gd name="connsiteY38" fmla="*/ 1181746 h 2266661"/>
                <a:gd name="connsiteX39" fmla="*/ 3091646 w 7024341"/>
                <a:gd name="connsiteY39" fmla="*/ 1185620 h 2266661"/>
                <a:gd name="connsiteX40" fmla="*/ 3029653 w 7024341"/>
                <a:gd name="connsiteY40" fmla="*/ 1197244 h 2266661"/>
                <a:gd name="connsiteX41" fmla="*/ 2839799 w 7024341"/>
                <a:gd name="connsiteY41" fmla="*/ 1270861 h 2266661"/>
                <a:gd name="connsiteX42" fmla="*/ 2549205 w 7024341"/>
                <a:gd name="connsiteY42" fmla="*/ 1375475 h 2266661"/>
                <a:gd name="connsiteX43" fmla="*/ 2343853 w 7024341"/>
                <a:gd name="connsiteY43" fmla="*/ 1305732 h 2266661"/>
                <a:gd name="connsiteX44" fmla="*/ 2258612 w 7024341"/>
                <a:gd name="connsiteY44" fmla="*/ 1274736 h 2266661"/>
                <a:gd name="connsiteX45" fmla="*/ 2130751 w 7024341"/>
                <a:gd name="connsiteY45" fmla="*/ 1220492 h 2266661"/>
                <a:gd name="connsiteX46" fmla="*/ 1991266 w 7024341"/>
                <a:gd name="connsiteY46" fmla="*/ 1166247 h 2266661"/>
                <a:gd name="connsiteX47" fmla="*/ 1836688 w 7024341"/>
                <a:gd name="connsiteY47" fmla="*/ 1104254 h 2266661"/>
                <a:gd name="connsiteX48" fmla="*/ 1657244 w 7024341"/>
                <a:gd name="connsiteY48" fmla="*/ 1026358 h 2266661"/>
                <a:gd name="connsiteX49" fmla="*/ 1468199 w 7024341"/>
                <a:gd name="connsiteY49" fmla="*/ 968644 h 2266661"/>
                <a:gd name="connsiteX50" fmla="*/ 1316652 w 7024341"/>
                <a:gd name="connsiteY50" fmla="*/ 901193 h 2266661"/>
                <a:gd name="connsiteX51" fmla="*/ 1157626 w 7024341"/>
                <a:gd name="connsiteY51" fmla="*/ 845534 h 2266661"/>
                <a:gd name="connsiteX52" fmla="*/ 1042332 w 7024341"/>
                <a:gd name="connsiteY52" fmla="*/ 785899 h 2266661"/>
                <a:gd name="connsiteX53" fmla="*/ 946917 w 7024341"/>
                <a:gd name="connsiteY53" fmla="*/ 746142 h 2266661"/>
                <a:gd name="connsiteX54" fmla="*/ 752110 w 7024341"/>
                <a:gd name="connsiteY54" fmla="*/ 682532 h 2266661"/>
                <a:gd name="connsiteX55" fmla="*/ 597059 w 7024341"/>
                <a:gd name="connsiteY55" fmla="*/ 606995 h 2266661"/>
                <a:gd name="connsiteX56" fmla="*/ 481765 w 7024341"/>
                <a:gd name="connsiteY56" fmla="*/ 583141 h 2266661"/>
                <a:gd name="connsiteX57" fmla="*/ 362496 w 7024341"/>
                <a:gd name="connsiteY57" fmla="*/ 551335 h 2266661"/>
                <a:gd name="connsiteX58" fmla="*/ 279007 w 7024341"/>
                <a:gd name="connsiteY58" fmla="*/ 495676 h 2266661"/>
                <a:gd name="connsiteX59" fmla="*/ 135883 w 7024341"/>
                <a:gd name="connsiteY59" fmla="*/ 428090 h 2266661"/>
                <a:gd name="connsiteX60" fmla="*/ 1997 w 7024341"/>
                <a:gd name="connsiteY60" fmla="*/ 383642 h 2266661"/>
                <a:gd name="connsiteX61" fmla="*/ 2583 w 7024341"/>
                <a:gd name="connsiteY61" fmla="*/ 1308374 h 2266661"/>
                <a:gd name="connsiteX62" fmla="*/ 2549509 w 7024341"/>
                <a:gd name="connsiteY62" fmla="*/ 2266661 h 2266661"/>
                <a:gd name="connsiteX63" fmla="*/ 3370616 w 7024341"/>
                <a:gd name="connsiteY63" fmla="*/ 1956661 h 2266661"/>
                <a:gd name="connsiteX64" fmla="*/ 6594263 w 7024341"/>
                <a:gd name="connsiteY64" fmla="*/ 728420 h 2266661"/>
                <a:gd name="connsiteX65" fmla="*/ 6919727 w 7024341"/>
                <a:gd name="connsiteY65" fmla="*/ 596685 h 2266661"/>
                <a:gd name="connsiteX66" fmla="*/ 7024341 w 7024341"/>
                <a:gd name="connsiteY66" fmla="*/ 96864 h 2266661"/>
                <a:gd name="connsiteX67" fmla="*/ 6973972 w 7024341"/>
                <a:gd name="connsiteY67" fmla="*/ 96864 h 2266661"/>
                <a:gd name="connsiteX68" fmla="*/ 6834487 w 7024341"/>
                <a:gd name="connsiteY68" fmla="*/ 120112 h 2266661"/>
                <a:gd name="connsiteX69" fmla="*/ 6745372 w 7024341"/>
                <a:gd name="connsiteY69" fmla="*/ 154983 h 2266661"/>
                <a:gd name="connsiteX70" fmla="*/ 6605887 w 7024341"/>
                <a:gd name="connsiteY70" fmla="*/ 178231 h 2266661"/>
                <a:gd name="connsiteX71" fmla="*/ 6462527 w 7024341"/>
                <a:gd name="connsiteY71" fmla="*/ 182105 h 2266661"/>
                <a:gd name="connsiteX72" fmla="*/ 6485775 w 7024341"/>
                <a:gd name="connsiteY72" fmla="*/ 54244 h 2266661"/>
                <a:gd name="connsiteX73" fmla="*/ 6431531 w 7024341"/>
                <a:gd name="connsiteY73" fmla="*/ 54244 h 2266661"/>
                <a:gd name="connsiteX74" fmla="*/ 6230053 w 7024341"/>
                <a:gd name="connsiteY74" fmla="*/ 92990 h 2266661"/>
                <a:gd name="connsiteX75" fmla="*/ 6044073 w 7024341"/>
                <a:gd name="connsiteY75" fmla="*/ 154983 h 2266661"/>
                <a:gd name="connsiteX76" fmla="*/ 5985955 w 7024341"/>
                <a:gd name="connsiteY76" fmla="*/ 170481 h 2266661"/>
                <a:gd name="connsiteX77" fmla="*/ 5982080 w 7024341"/>
                <a:gd name="connsiteY77" fmla="*/ 3875 h 2266661"/>
                <a:gd name="connsiteX0" fmla="*/ 5982080 w 7024341"/>
                <a:gd name="connsiteY0" fmla="*/ 3875 h 2266661"/>
                <a:gd name="connsiteX1" fmla="*/ 5931711 w 7024341"/>
                <a:gd name="connsiteY1" fmla="*/ 0 h 2266661"/>
                <a:gd name="connsiteX2" fmla="*/ 5865944 w 7024341"/>
                <a:gd name="connsiteY2" fmla="*/ 35478 h 2266661"/>
                <a:gd name="connsiteX3" fmla="*/ 5823930 w 7024341"/>
                <a:gd name="connsiteY3" fmla="*/ 43125 h 2266661"/>
                <a:gd name="connsiteX4" fmla="*/ 5767125 w 7024341"/>
                <a:gd name="connsiteY4" fmla="*/ 74627 h 2266661"/>
                <a:gd name="connsiteX5" fmla="*/ 5688927 w 7024341"/>
                <a:gd name="connsiteY5" fmla="*/ 86656 h 2266661"/>
                <a:gd name="connsiteX6" fmla="*/ 5629898 w 7024341"/>
                <a:gd name="connsiteY6" fmla="*/ 90126 h 2266661"/>
                <a:gd name="connsiteX7" fmla="*/ 5568713 w 7024341"/>
                <a:gd name="connsiteY7" fmla="*/ 109195 h 2266661"/>
                <a:gd name="connsiteX8" fmla="*/ 5494287 w 7024341"/>
                <a:gd name="connsiteY8" fmla="*/ 141000 h 2266661"/>
                <a:gd name="connsiteX9" fmla="*/ 5451971 w 7024341"/>
                <a:gd name="connsiteY9" fmla="*/ 156701 h 2266661"/>
                <a:gd name="connsiteX10" fmla="*/ 5399011 w 7024341"/>
                <a:gd name="connsiteY10" fmla="*/ 166090 h 2266661"/>
                <a:gd name="connsiteX11" fmla="*/ 5326705 w 7024341"/>
                <a:gd name="connsiteY11" fmla="*/ 226819 h 2266661"/>
                <a:gd name="connsiteX12" fmla="*/ 5287092 w 7024341"/>
                <a:gd name="connsiteY12" fmla="*/ 249521 h 2266661"/>
                <a:gd name="connsiteX13" fmla="*/ 5222918 w 7024341"/>
                <a:gd name="connsiteY13" fmla="*/ 262967 h 2266661"/>
                <a:gd name="connsiteX14" fmla="*/ 5181125 w 7024341"/>
                <a:gd name="connsiteY14" fmla="*/ 269843 h 2266661"/>
                <a:gd name="connsiteX15" fmla="*/ 5116685 w 7024341"/>
                <a:gd name="connsiteY15" fmla="*/ 302237 h 2266661"/>
                <a:gd name="connsiteX16" fmla="*/ 5060730 w 7024341"/>
                <a:gd name="connsiteY16" fmla="*/ 311270 h 2266661"/>
                <a:gd name="connsiteX17" fmla="*/ 5010778 w 7024341"/>
                <a:gd name="connsiteY17" fmla="*/ 325372 h 2266661"/>
                <a:gd name="connsiteX18" fmla="*/ 4966891 w 7024341"/>
                <a:gd name="connsiteY18" fmla="*/ 351421 h 2266661"/>
                <a:gd name="connsiteX19" fmla="*/ 4914657 w 7024341"/>
                <a:gd name="connsiteY19" fmla="*/ 369306 h 2266661"/>
                <a:gd name="connsiteX20" fmla="*/ 4843302 w 7024341"/>
                <a:gd name="connsiteY20" fmla="*/ 411590 h 2266661"/>
                <a:gd name="connsiteX21" fmla="*/ 4718244 w 7024341"/>
                <a:gd name="connsiteY21" fmla="*/ 439538 h 2266661"/>
                <a:gd name="connsiteX22" fmla="*/ 4606380 w 7024341"/>
                <a:gd name="connsiteY22" fmla="*/ 484121 h 2266661"/>
                <a:gd name="connsiteX23" fmla="*/ 4542025 w 7024341"/>
                <a:gd name="connsiteY23" fmla="*/ 527872 h 2266661"/>
                <a:gd name="connsiteX24" fmla="*/ 4463694 w 7024341"/>
                <a:gd name="connsiteY24" fmla="*/ 558634 h 2266661"/>
                <a:gd name="connsiteX25" fmla="*/ 4384097 w 7024341"/>
                <a:gd name="connsiteY25" fmla="*/ 591914 h 2266661"/>
                <a:gd name="connsiteX26" fmla="*/ 4317714 w 7024341"/>
                <a:gd name="connsiteY26" fmla="*/ 633304 h 2266661"/>
                <a:gd name="connsiteX27" fmla="*/ 4149539 w 7024341"/>
                <a:gd name="connsiteY27" fmla="*/ 723829 h 2266661"/>
                <a:gd name="connsiteX28" fmla="*/ 3997423 w 7024341"/>
                <a:gd name="connsiteY28" fmla="*/ 793393 h 2266661"/>
                <a:gd name="connsiteX29" fmla="*/ 3851063 w 7024341"/>
                <a:gd name="connsiteY29" fmla="*/ 867905 h 2266661"/>
                <a:gd name="connsiteX30" fmla="*/ 3699955 w 7024341"/>
                <a:gd name="connsiteY30" fmla="*/ 918275 h 2266661"/>
                <a:gd name="connsiteX31" fmla="*/ 3572094 w 7024341"/>
                <a:gd name="connsiteY31" fmla="*/ 976393 h 2266661"/>
                <a:gd name="connsiteX32" fmla="*/ 3498477 w 7024341"/>
                <a:gd name="connsiteY32" fmla="*/ 1011264 h 2266661"/>
                <a:gd name="connsiteX33" fmla="*/ 3432609 w 7024341"/>
                <a:gd name="connsiteY33" fmla="*/ 1081007 h 2266661"/>
                <a:gd name="connsiteX34" fmla="*/ 3413236 w 7024341"/>
                <a:gd name="connsiteY34" fmla="*/ 1108129 h 2266661"/>
                <a:gd name="connsiteX35" fmla="*/ 3378365 w 7024341"/>
                <a:gd name="connsiteY35" fmla="*/ 1135251 h 2266661"/>
                <a:gd name="connsiteX36" fmla="*/ 3316372 w 7024341"/>
                <a:gd name="connsiteY36" fmla="*/ 1162373 h 2266661"/>
                <a:gd name="connsiteX37" fmla="*/ 3238880 w 7024341"/>
                <a:gd name="connsiteY37" fmla="*/ 1181746 h 2266661"/>
                <a:gd name="connsiteX38" fmla="*/ 3169138 w 7024341"/>
                <a:gd name="connsiteY38" fmla="*/ 1181746 h 2266661"/>
                <a:gd name="connsiteX39" fmla="*/ 3091646 w 7024341"/>
                <a:gd name="connsiteY39" fmla="*/ 1185620 h 2266661"/>
                <a:gd name="connsiteX40" fmla="*/ 3029653 w 7024341"/>
                <a:gd name="connsiteY40" fmla="*/ 1197244 h 2266661"/>
                <a:gd name="connsiteX41" fmla="*/ 2839799 w 7024341"/>
                <a:gd name="connsiteY41" fmla="*/ 1270861 h 2266661"/>
                <a:gd name="connsiteX42" fmla="*/ 2549205 w 7024341"/>
                <a:gd name="connsiteY42" fmla="*/ 1375475 h 2266661"/>
                <a:gd name="connsiteX43" fmla="*/ 2343853 w 7024341"/>
                <a:gd name="connsiteY43" fmla="*/ 1305732 h 2266661"/>
                <a:gd name="connsiteX44" fmla="*/ 2258612 w 7024341"/>
                <a:gd name="connsiteY44" fmla="*/ 1274736 h 2266661"/>
                <a:gd name="connsiteX45" fmla="*/ 2130751 w 7024341"/>
                <a:gd name="connsiteY45" fmla="*/ 1220492 h 2266661"/>
                <a:gd name="connsiteX46" fmla="*/ 1991266 w 7024341"/>
                <a:gd name="connsiteY46" fmla="*/ 1166247 h 2266661"/>
                <a:gd name="connsiteX47" fmla="*/ 1836688 w 7024341"/>
                <a:gd name="connsiteY47" fmla="*/ 1104254 h 2266661"/>
                <a:gd name="connsiteX48" fmla="*/ 1657244 w 7024341"/>
                <a:gd name="connsiteY48" fmla="*/ 1026358 h 2266661"/>
                <a:gd name="connsiteX49" fmla="*/ 1468199 w 7024341"/>
                <a:gd name="connsiteY49" fmla="*/ 968644 h 2266661"/>
                <a:gd name="connsiteX50" fmla="*/ 1316652 w 7024341"/>
                <a:gd name="connsiteY50" fmla="*/ 901193 h 2266661"/>
                <a:gd name="connsiteX51" fmla="*/ 1157626 w 7024341"/>
                <a:gd name="connsiteY51" fmla="*/ 845534 h 2266661"/>
                <a:gd name="connsiteX52" fmla="*/ 1042332 w 7024341"/>
                <a:gd name="connsiteY52" fmla="*/ 785899 h 2266661"/>
                <a:gd name="connsiteX53" fmla="*/ 946917 w 7024341"/>
                <a:gd name="connsiteY53" fmla="*/ 746142 h 2266661"/>
                <a:gd name="connsiteX54" fmla="*/ 752110 w 7024341"/>
                <a:gd name="connsiteY54" fmla="*/ 682532 h 2266661"/>
                <a:gd name="connsiteX55" fmla="*/ 597059 w 7024341"/>
                <a:gd name="connsiteY55" fmla="*/ 606995 h 2266661"/>
                <a:gd name="connsiteX56" fmla="*/ 481765 w 7024341"/>
                <a:gd name="connsiteY56" fmla="*/ 583141 h 2266661"/>
                <a:gd name="connsiteX57" fmla="*/ 362496 w 7024341"/>
                <a:gd name="connsiteY57" fmla="*/ 551335 h 2266661"/>
                <a:gd name="connsiteX58" fmla="*/ 279007 w 7024341"/>
                <a:gd name="connsiteY58" fmla="*/ 495676 h 2266661"/>
                <a:gd name="connsiteX59" fmla="*/ 135883 w 7024341"/>
                <a:gd name="connsiteY59" fmla="*/ 428090 h 2266661"/>
                <a:gd name="connsiteX60" fmla="*/ 1997 w 7024341"/>
                <a:gd name="connsiteY60" fmla="*/ 383642 h 2266661"/>
                <a:gd name="connsiteX61" fmla="*/ 2583 w 7024341"/>
                <a:gd name="connsiteY61" fmla="*/ 1308374 h 2266661"/>
                <a:gd name="connsiteX62" fmla="*/ 2549509 w 7024341"/>
                <a:gd name="connsiteY62" fmla="*/ 2266661 h 2266661"/>
                <a:gd name="connsiteX63" fmla="*/ 3370616 w 7024341"/>
                <a:gd name="connsiteY63" fmla="*/ 1956661 h 2266661"/>
                <a:gd name="connsiteX64" fmla="*/ 6594263 w 7024341"/>
                <a:gd name="connsiteY64" fmla="*/ 728420 h 2266661"/>
                <a:gd name="connsiteX65" fmla="*/ 6919727 w 7024341"/>
                <a:gd name="connsiteY65" fmla="*/ 596685 h 2266661"/>
                <a:gd name="connsiteX66" fmla="*/ 7024341 w 7024341"/>
                <a:gd name="connsiteY66" fmla="*/ 96864 h 2266661"/>
                <a:gd name="connsiteX67" fmla="*/ 6973972 w 7024341"/>
                <a:gd name="connsiteY67" fmla="*/ 96864 h 2266661"/>
                <a:gd name="connsiteX68" fmla="*/ 6834487 w 7024341"/>
                <a:gd name="connsiteY68" fmla="*/ 120112 h 2266661"/>
                <a:gd name="connsiteX69" fmla="*/ 6745372 w 7024341"/>
                <a:gd name="connsiteY69" fmla="*/ 154983 h 2266661"/>
                <a:gd name="connsiteX70" fmla="*/ 6605887 w 7024341"/>
                <a:gd name="connsiteY70" fmla="*/ 178231 h 2266661"/>
                <a:gd name="connsiteX71" fmla="*/ 6462527 w 7024341"/>
                <a:gd name="connsiteY71" fmla="*/ 182105 h 2266661"/>
                <a:gd name="connsiteX72" fmla="*/ 6485775 w 7024341"/>
                <a:gd name="connsiteY72" fmla="*/ 54244 h 2266661"/>
                <a:gd name="connsiteX73" fmla="*/ 6431531 w 7024341"/>
                <a:gd name="connsiteY73" fmla="*/ 54244 h 2266661"/>
                <a:gd name="connsiteX74" fmla="*/ 6230053 w 7024341"/>
                <a:gd name="connsiteY74" fmla="*/ 92990 h 2266661"/>
                <a:gd name="connsiteX75" fmla="*/ 6044073 w 7024341"/>
                <a:gd name="connsiteY75" fmla="*/ 154983 h 2266661"/>
                <a:gd name="connsiteX76" fmla="*/ 5985955 w 7024341"/>
                <a:gd name="connsiteY76" fmla="*/ 170481 h 2266661"/>
                <a:gd name="connsiteX77" fmla="*/ 5982080 w 7024341"/>
                <a:gd name="connsiteY77" fmla="*/ 3875 h 2266661"/>
                <a:gd name="connsiteX0" fmla="*/ 5982080 w 7024341"/>
                <a:gd name="connsiteY0" fmla="*/ 3875 h 2266661"/>
                <a:gd name="connsiteX1" fmla="*/ 5931711 w 7024341"/>
                <a:gd name="connsiteY1" fmla="*/ 0 h 2266661"/>
                <a:gd name="connsiteX2" fmla="*/ 5865944 w 7024341"/>
                <a:gd name="connsiteY2" fmla="*/ 35478 h 2266661"/>
                <a:gd name="connsiteX3" fmla="*/ 5823930 w 7024341"/>
                <a:gd name="connsiteY3" fmla="*/ 43125 h 2266661"/>
                <a:gd name="connsiteX4" fmla="*/ 5767125 w 7024341"/>
                <a:gd name="connsiteY4" fmla="*/ 74627 h 2266661"/>
                <a:gd name="connsiteX5" fmla="*/ 5688927 w 7024341"/>
                <a:gd name="connsiteY5" fmla="*/ 86656 h 2266661"/>
                <a:gd name="connsiteX6" fmla="*/ 5629898 w 7024341"/>
                <a:gd name="connsiteY6" fmla="*/ 90126 h 2266661"/>
                <a:gd name="connsiteX7" fmla="*/ 5568713 w 7024341"/>
                <a:gd name="connsiteY7" fmla="*/ 109195 h 2266661"/>
                <a:gd name="connsiteX8" fmla="*/ 5499572 w 7024341"/>
                <a:gd name="connsiteY8" fmla="*/ 156857 h 2266661"/>
                <a:gd name="connsiteX9" fmla="*/ 5451971 w 7024341"/>
                <a:gd name="connsiteY9" fmla="*/ 156701 h 2266661"/>
                <a:gd name="connsiteX10" fmla="*/ 5399011 w 7024341"/>
                <a:gd name="connsiteY10" fmla="*/ 166090 h 2266661"/>
                <a:gd name="connsiteX11" fmla="*/ 5326705 w 7024341"/>
                <a:gd name="connsiteY11" fmla="*/ 226819 h 2266661"/>
                <a:gd name="connsiteX12" fmla="*/ 5287092 w 7024341"/>
                <a:gd name="connsiteY12" fmla="*/ 249521 h 2266661"/>
                <a:gd name="connsiteX13" fmla="*/ 5222918 w 7024341"/>
                <a:gd name="connsiteY13" fmla="*/ 262967 h 2266661"/>
                <a:gd name="connsiteX14" fmla="*/ 5181125 w 7024341"/>
                <a:gd name="connsiteY14" fmla="*/ 269843 h 2266661"/>
                <a:gd name="connsiteX15" fmla="*/ 5116685 w 7024341"/>
                <a:gd name="connsiteY15" fmla="*/ 302237 h 2266661"/>
                <a:gd name="connsiteX16" fmla="*/ 5060730 w 7024341"/>
                <a:gd name="connsiteY16" fmla="*/ 311270 h 2266661"/>
                <a:gd name="connsiteX17" fmla="*/ 5010778 w 7024341"/>
                <a:gd name="connsiteY17" fmla="*/ 325372 h 2266661"/>
                <a:gd name="connsiteX18" fmla="*/ 4966891 w 7024341"/>
                <a:gd name="connsiteY18" fmla="*/ 351421 h 2266661"/>
                <a:gd name="connsiteX19" fmla="*/ 4914657 w 7024341"/>
                <a:gd name="connsiteY19" fmla="*/ 369306 h 2266661"/>
                <a:gd name="connsiteX20" fmla="*/ 4843302 w 7024341"/>
                <a:gd name="connsiteY20" fmla="*/ 411590 h 2266661"/>
                <a:gd name="connsiteX21" fmla="*/ 4718244 w 7024341"/>
                <a:gd name="connsiteY21" fmla="*/ 439538 h 2266661"/>
                <a:gd name="connsiteX22" fmla="*/ 4606380 w 7024341"/>
                <a:gd name="connsiteY22" fmla="*/ 484121 h 2266661"/>
                <a:gd name="connsiteX23" fmla="*/ 4542025 w 7024341"/>
                <a:gd name="connsiteY23" fmla="*/ 527872 h 2266661"/>
                <a:gd name="connsiteX24" fmla="*/ 4463694 w 7024341"/>
                <a:gd name="connsiteY24" fmla="*/ 558634 h 2266661"/>
                <a:gd name="connsiteX25" fmla="*/ 4384097 w 7024341"/>
                <a:gd name="connsiteY25" fmla="*/ 591914 h 2266661"/>
                <a:gd name="connsiteX26" fmla="*/ 4317714 w 7024341"/>
                <a:gd name="connsiteY26" fmla="*/ 633304 h 2266661"/>
                <a:gd name="connsiteX27" fmla="*/ 4149539 w 7024341"/>
                <a:gd name="connsiteY27" fmla="*/ 723829 h 2266661"/>
                <a:gd name="connsiteX28" fmla="*/ 3997423 w 7024341"/>
                <a:gd name="connsiteY28" fmla="*/ 793393 h 2266661"/>
                <a:gd name="connsiteX29" fmla="*/ 3851063 w 7024341"/>
                <a:gd name="connsiteY29" fmla="*/ 867905 h 2266661"/>
                <a:gd name="connsiteX30" fmla="*/ 3699955 w 7024341"/>
                <a:gd name="connsiteY30" fmla="*/ 918275 h 2266661"/>
                <a:gd name="connsiteX31" fmla="*/ 3572094 w 7024341"/>
                <a:gd name="connsiteY31" fmla="*/ 976393 h 2266661"/>
                <a:gd name="connsiteX32" fmla="*/ 3498477 w 7024341"/>
                <a:gd name="connsiteY32" fmla="*/ 1011264 h 2266661"/>
                <a:gd name="connsiteX33" fmla="*/ 3432609 w 7024341"/>
                <a:gd name="connsiteY33" fmla="*/ 1081007 h 2266661"/>
                <a:gd name="connsiteX34" fmla="*/ 3413236 w 7024341"/>
                <a:gd name="connsiteY34" fmla="*/ 1108129 h 2266661"/>
                <a:gd name="connsiteX35" fmla="*/ 3378365 w 7024341"/>
                <a:gd name="connsiteY35" fmla="*/ 1135251 h 2266661"/>
                <a:gd name="connsiteX36" fmla="*/ 3316372 w 7024341"/>
                <a:gd name="connsiteY36" fmla="*/ 1162373 h 2266661"/>
                <a:gd name="connsiteX37" fmla="*/ 3238880 w 7024341"/>
                <a:gd name="connsiteY37" fmla="*/ 1181746 h 2266661"/>
                <a:gd name="connsiteX38" fmla="*/ 3169138 w 7024341"/>
                <a:gd name="connsiteY38" fmla="*/ 1181746 h 2266661"/>
                <a:gd name="connsiteX39" fmla="*/ 3091646 w 7024341"/>
                <a:gd name="connsiteY39" fmla="*/ 1185620 h 2266661"/>
                <a:gd name="connsiteX40" fmla="*/ 3029653 w 7024341"/>
                <a:gd name="connsiteY40" fmla="*/ 1197244 h 2266661"/>
                <a:gd name="connsiteX41" fmla="*/ 2839799 w 7024341"/>
                <a:gd name="connsiteY41" fmla="*/ 1270861 h 2266661"/>
                <a:gd name="connsiteX42" fmla="*/ 2549205 w 7024341"/>
                <a:gd name="connsiteY42" fmla="*/ 1375475 h 2266661"/>
                <a:gd name="connsiteX43" fmla="*/ 2343853 w 7024341"/>
                <a:gd name="connsiteY43" fmla="*/ 1305732 h 2266661"/>
                <a:gd name="connsiteX44" fmla="*/ 2258612 w 7024341"/>
                <a:gd name="connsiteY44" fmla="*/ 1274736 h 2266661"/>
                <a:gd name="connsiteX45" fmla="*/ 2130751 w 7024341"/>
                <a:gd name="connsiteY45" fmla="*/ 1220492 h 2266661"/>
                <a:gd name="connsiteX46" fmla="*/ 1991266 w 7024341"/>
                <a:gd name="connsiteY46" fmla="*/ 1166247 h 2266661"/>
                <a:gd name="connsiteX47" fmla="*/ 1836688 w 7024341"/>
                <a:gd name="connsiteY47" fmla="*/ 1104254 h 2266661"/>
                <a:gd name="connsiteX48" fmla="*/ 1657244 w 7024341"/>
                <a:gd name="connsiteY48" fmla="*/ 1026358 h 2266661"/>
                <a:gd name="connsiteX49" fmla="*/ 1468199 w 7024341"/>
                <a:gd name="connsiteY49" fmla="*/ 968644 h 2266661"/>
                <a:gd name="connsiteX50" fmla="*/ 1316652 w 7024341"/>
                <a:gd name="connsiteY50" fmla="*/ 901193 h 2266661"/>
                <a:gd name="connsiteX51" fmla="*/ 1157626 w 7024341"/>
                <a:gd name="connsiteY51" fmla="*/ 845534 h 2266661"/>
                <a:gd name="connsiteX52" fmla="*/ 1042332 w 7024341"/>
                <a:gd name="connsiteY52" fmla="*/ 785899 h 2266661"/>
                <a:gd name="connsiteX53" fmla="*/ 946917 w 7024341"/>
                <a:gd name="connsiteY53" fmla="*/ 746142 h 2266661"/>
                <a:gd name="connsiteX54" fmla="*/ 752110 w 7024341"/>
                <a:gd name="connsiteY54" fmla="*/ 682532 h 2266661"/>
                <a:gd name="connsiteX55" fmla="*/ 597059 w 7024341"/>
                <a:gd name="connsiteY55" fmla="*/ 606995 h 2266661"/>
                <a:gd name="connsiteX56" fmla="*/ 481765 w 7024341"/>
                <a:gd name="connsiteY56" fmla="*/ 583141 h 2266661"/>
                <a:gd name="connsiteX57" fmla="*/ 362496 w 7024341"/>
                <a:gd name="connsiteY57" fmla="*/ 551335 h 2266661"/>
                <a:gd name="connsiteX58" fmla="*/ 279007 w 7024341"/>
                <a:gd name="connsiteY58" fmla="*/ 495676 h 2266661"/>
                <a:gd name="connsiteX59" fmla="*/ 135883 w 7024341"/>
                <a:gd name="connsiteY59" fmla="*/ 428090 h 2266661"/>
                <a:gd name="connsiteX60" fmla="*/ 1997 w 7024341"/>
                <a:gd name="connsiteY60" fmla="*/ 383642 h 2266661"/>
                <a:gd name="connsiteX61" fmla="*/ 2583 w 7024341"/>
                <a:gd name="connsiteY61" fmla="*/ 1308374 h 2266661"/>
                <a:gd name="connsiteX62" fmla="*/ 2549509 w 7024341"/>
                <a:gd name="connsiteY62" fmla="*/ 2266661 h 2266661"/>
                <a:gd name="connsiteX63" fmla="*/ 3370616 w 7024341"/>
                <a:gd name="connsiteY63" fmla="*/ 1956661 h 2266661"/>
                <a:gd name="connsiteX64" fmla="*/ 6594263 w 7024341"/>
                <a:gd name="connsiteY64" fmla="*/ 728420 h 2266661"/>
                <a:gd name="connsiteX65" fmla="*/ 6919727 w 7024341"/>
                <a:gd name="connsiteY65" fmla="*/ 596685 h 2266661"/>
                <a:gd name="connsiteX66" fmla="*/ 7024341 w 7024341"/>
                <a:gd name="connsiteY66" fmla="*/ 96864 h 2266661"/>
                <a:gd name="connsiteX67" fmla="*/ 6973972 w 7024341"/>
                <a:gd name="connsiteY67" fmla="*/ 96864 h 2266661"/>
                <a:gd name="connsiteX68" fmla="*/ 6834487 w 7024341"/>
                <a:gd name="connsiteY68" fmla="*/ 120112 h 2266661"/>
                <a:gd name="connsiteX69" fmla="*/ 6745372 w 7024341"/>
                <a:gd name="connsiteY69" fmla="*/ 154983 h 2266661"/>
                <a:gd name="connsiteX70" fmla="*/ 6605887 w 7024341"/>
                <a:gd name="connsiteY70" fmla="*/ 178231 h 2266661"/>
                <a:gd name="connsiteX71" fmla="*/ 6462527 w 7024341"/>
                <a:gd name="connsiteY71" fmla="*/ 182105 h 2266661"/>
                <a:gd name="connsiteX72" fmla="*/ 6485775 w 7024341"/>
                <a:gd name="connsiteY72" fmla="*/ 54244 h 2266661"/>
                <a:gd name="connsiteX73" fmla="*/ 6431531 w 7024341"/>
                <a:gd name="connsiteY73" fmla="*/ 54244 h 2266661"/>
                <a:gd name="connsiteX74" fmla="*/ 6230053 w 7024341"/>
                <a:gd name="connsiteY74" fmla="*/ 92990 h 2266661"/>
                <a:gd name="connsiteX75" fmla="*/ 6044073 w 7024341"/>
                <a:gd name="connsiteY75" fmla="*/ 154983 h 2266661"/>
                <a:gd name="connsiteX76" fmla="*/ 5985955 w 7024341"/>
                <a:gd name="connsiteY76" fmla="*/ 170481 h 2266661"/>
                <a:gd name="connsiteX77" fmla="*/ 5982080 w 7024341"/>
                <a:gd name="connsiteY77" fmla="*/ 3875 h 2266661"/>
                <a:gd name="connsiteX0" fmla="*/ 5982080 w 7024341"/>
                <a:gd name="connsiteY0" fmla="*/ 3875 h 2266661"/>
                <a:gd name="connsiteX1" fmla="*/ 5931711 w 7024341"/>
                <a:gd name="connsiteY1" fmla="*/ 0 h 2266661"/>
                <a:gd name="connsiteX2" fmla="*/ 5865944 w 7024341"/>
                <a:gd name="connsiteY2" fmla="*/ 35478 h 2266661"/>
                <a:gd name="connsiteX3" fmla="*/ 5823930 w 7024341"/>
                <a:gd name="connsiteY3" fmla="*/ 43125 h 2266661"/>
                <a:gd name="connsiteX4" fmla="*/ 5767125 w 7024341"/>
                <a:gd name="connsiteY4" fmla="*/ 74627 h 2266661"/>
                <a:gd name="connsiteX5" fmla="*/ 5688927 w 7024341"/>
                <a:gd name="connsiteY5" fmla="*/ 86656 h 2266661"/>
                <a:gd name="connsiteX6" fmla="*/ 5643112 w 7024341"/>
                <a:gd name="connsiteY6" fmla="*/ 111269 h 2266661"/>
                <a:gd name="connsiteX7" fmla="*/ 5568713 w 7024341"/>
                <a:gd name="connsiteY7" fmla="*/ 109195 h 2266661"/>
                <a:gd name="connsiteX8" fmla="*/ 5499572 w 7024341"/>
                <a:gd name="connsiteY8" fmla="*/ 156857 h 2266661"/>
                <a:gd name="connsiteX9" fmla="*/ 5451971 w 7024341"/>
                <a:gd name="connsiteY9" fmla="*/ 156701 h 2266661"/>
                <a:gd name="connsiteX10" fmla="*/ 5399011 w 7024341"/>
                <a:gd name="connsiteY10" fmla="*/ 166090 h 2266661"/>
                <a:gd name="connsiteX11" fmla="*/ 5326705 w 7024341"/>
                <a:gd name="connsiteY11" fmla="*/ 226819 h 2266661"/>
                <a:gd name="connsiteX12" fmla="*/ 5287092 w 7024341"/>
                <a:gd name="connsiteY12" fmla="*/ 249521 h 2266661"/>
                <a:gd name="connsiteX13" fmla="*/ 5222918 w 7024341"/>
                <a:gd name="connsiteY13" fmla="*/ 262967 h 2266661"/>
                <a:gd name="connsiteX14" fmla="*/ 5181125 w 7024341"/>
                <a:gd name="connsiteY14" fmla="*/ 269843 h 2266661"/>
                <a:gd name="connsiteX15" fmla="*/ 5116685 w 7024341"/>
                <a:gd name="connsiteY15" fmla="*/ 302237 h 2266661"/>
                <a:gd name="connsiteX16" fmla="*/ 5060730 w 7024341"/>
                <a:gd name="connsiteY16" fmla="*/ 311270 h 2266661"/>
                <a:gd name="connsiteX17" fmla="*/ 5010778 w 7024341"/>
                <a:gd name="connsiteY17" fmla="*/ 325372 h 2266661"/>
                <a:gd name="connsiteX18" fmla="*/ 4966891 w 7024341"/>
                <a:gd name="connsiteY18" fmla="*/ 351421 h 2266661"/>
                <a:gd name="connsiteX19" fmla="*/ 4914657 w 7024341"/>
                <a:gd name="connsiteY19" fmla="*/ 369306 h 2266661"/>
                <a:gd name="connsiteX20" fmla="*/ 4843302 w 7024341"/>
                <a:gd name="connsiteY20" fmla="*/ 411590 h 2266661"/>
                <a:gd name="connsiteX21" fmla="*/ 4718244 w 7024341"/>
                <a:gd name="connsiteY21" fmla="*/ 439538 h 2266661"/>
                <a:gd name="connsiteX22" fmla="*/ 4606380 w 7024341"/>
                <a:gd name="connsiteY22" fmla="*/ 484121 h 2266661"/>
                <a:gd name="connsiteX23" fmla="*/ 4542025 w 7024341"/>
                <a:gd name="connsiteY23" fmla="*/ 527872 h 2266661"/>
                <a:gd name="connsiteX24" fmla="*/ 4463694 w 7024341"/>
                <a:gd name="connsiteY24" fmla="*/ 558634 h 2266661"/>
                <a:gd name="connsiteX25" fmla="*/ 4384097 w 7024341"/>
                <a:gd name="connsiteY25" fmla="*/ 591914 h 2266661"/>
                <a:gd name="connsiteX26" fmla="*/ 4317714 w 7024341"/>
                <a:gd name="connsiteY26" fmla="*/ 633304 h 2266661"/>
                <a:gd name="connsiteX27" fmla="*/ 4149539 w 7024341"/>
                <a:gd name="connsiteY27" fmla="*/ 723829 h 2266661"/>
                <a:gd name="connsiteX28" fmla="*/ 3997423 w 7024341"/>
                <a:gd name="connsiteY28" fmla="*/ 793393 h 2266661"/>
                <a:gd name="connsiteX29" fmla="*/ 3851063 w 7024341"/>
                <a:gd name="connsiteY29" fmla="*/ 867905 h 2266661"/>
                <a:gd name="connsiteX30" fmla="*/ 3699955 w 7024341"/>
                <a:gd name="connsiteY30" fmla="*/ 918275 h 2266661"/>
                <a:gd name="connsiteX31" fmla="*/ 3572094 w 7024341"/>
                <a:gd name="connsiteY31" fmla="*/ 976393 h 2266661"/>
                <a:gd name="connsiteX32" fmla="*/ 3498477 w 7024341"/>
                <a:gd name="connsiteY32" fmla="*/ 1011264 h 2266661"/>
                <a:gd name="connsiteX33" fmla="*/ 3432609 w 7024341"/>
                <a:gd name="connsiteY33" fmla="*/ 1081007 h 2266661"/>
                <a:gd name="connsiteX34" fmla="*/ 3413236 w 7024341"/>
                <a:gd name="connsiteY34" fmla="*/ 1108129 h 2266661"/>
                <a:gd name="connsiteX35" fmla="*/ 3378365 w 7024341"/>
                <a:gd name="connsiteY35" fmla="*/ 1135251 h 2266661"/>
                <a:gd name="connsiteX36" fmla="*/ 3316372 w 7024341"/>
                <a:gd name="connsiteY36" fmla="*/ 1162373 h 2266661"/>
                <a:gd name="connsiteX37" fmla="*/ 3238880 w 7024341"/>
                <a:gd name="connsiteY37" fmla="*/ 1181746 h 2266661"/>
                <a:gd name="connsiteX38" fmla="*/ 3169138 w 7024341"/>
                <a:gd name="connsiteY38" fmla="*/ 1181746 h 2266661"/>
                <a:gd name="connsiteX39" fmla="*/ 3091646 w 7024341"/>
                <a:gd name="connsiteY39" fmla="*/ 1185620 h 2266661"/>
                <a:gd name="connsiteX40" fmla="*/ 3029653 w 7024341"/>
                <a:gd name="connsiteY40" fmla="*/ 1197244 h 2266661"/>
                <a:gd name="connsiteX41" fmla="*/ 2839799 w 7024341"/>
                <a:gd name="connsiteY41" fmla="*/ 1270861 h 2266661"/>
                <a:gd name="connsiteX42" fmla="*/ 2549205 w 7024341"/>
                <a:gd name="connsiteY42" fmla="*/ 1375475 h 2266661"/>
                <a:gd name="connsiteX43" fmla="*/ 2343853 w 7024341"/>
                <a:gd name="connsiteY43" fmla="*/ 1305732 h 2266661"/>
                <a:gd name="connsiteX44" fmla="*/ 2258612 w 7024341"/>
                <a:gd name="connsiteY44" fmla="*/ 1274736 h 2266661"/>
                <a:gd name="connsiteX45" fmla="*/ 2130751 w 7024341"/>
                <a:gd name="connsiteY45" fmla="*/ 1220492 h 2266661"/>
                <a:gd name="connsiteX46" fmla="*/ 1991266 w 7024341"/>
                <a:gd name="connsiteY46" fmla="*/ 1166247 h 2266661"/>
                <a:gd name="connsiteX47" fmla="*/ 1836688 w 7024341"/>
                <a:gd name="connsiteY47" fmla="*/ 1104254 h 2266661"/>
                <a:gd name="connsiteX48" fmla="*/ 1657244 w 7024341"/>
                <a:gd name="connsiteY48" fmla="*/ 1026358 h 2266661"/>
                <a:gd name="connsiteX49" fmla="*/ 1468199 w 7024341"/>
                <a:gd name="connsiteY49" fmla="*/ 968644 h 2266661"/>
                <a:gd name="connsiteX50" fmla="*/ 1316652 w 7024341"/>
                <a:gd name="connsiteY50" fmla="*/ 901193 h 2266661"/>
                <a:gd name="connsiteX51" fmla="*/ 1157626 w 7024341"/>
                <a:gd name="connsiteY51" fmla="*/ 845534 h 2266661"/>
                <a:gd name="connsiteX52" fmla="*/ 1042332 w 7024341"/>
                <a:gd name="connsiteY52" fmla="*/ 785899 h 2266661"/>
                <a:gd name="connsiteX53" fmla="*/ 946917 w 7024341"/>
                <a:gd name="connsiteY53" fmla="*/ 746142 h 2266661"/>
                <a:gd name="connsiteX54" fmla="*/ 752110 w 7024341"/>
                <a:gd name="connsiteY54" fmla="*/ 682532 h 2266661"/>
                <a:gd name="connsiteX55" fmla="*/ 597059 w 7024341"/>
                <a:gd name="connsiteY55" fmla="*/ 606995 h 2266661"/>
                <a:gd name="connsiteX56" fmla="*/ 481765 w 7024341"/>
                <a:gd name="connsiteY56" fmla="*/ 583141 h 2266661"/>
                <a:gd name="connsiteX57" fmla="*/ 362496 w 7024341"/>
                <a:gd name="connsiteY57" fmla="*/ 551335 h 2266661"/>
                <a:gd name="connsiteX58" fmla="*/ 279007 w 7024341"/>
                <a:gd name="connsiteY58" fmla="*/ 495676 h 2266661"/>
                <a:gd name="connsiteX59" fmla="*/ 135883 w 7024341"/>
                <a:gd name="connsiteY59" fmla="*/ 428090 h 2266661"/>
                <a:gd name="connsiteX60" fmla="*/ 1997 w 7024341"/>
                <a:gd name="connsiteY60" fmla="*/ 383642 h 2266661"/>
                <a:gd name="connsiteX61" fmla="*/ 2583 w 7024341"/>
                <a:gd name="connsiteY61" fmla="*/ 1308374 h 2266661"/>
                <a:gd name="connsiteX62" fmla="*/ 2549509 w 7024341"/>
                <a:gd name="connsiteY62" fmla="*/ 2266661 h 2266661"/>
                <a:gd name="connsiteX63" fmla="*/ 3370616 w 7024341"/>
                <a:gd name="connsiteY63" fmla="*/ 1956661 h 2266661"/>
                <a:gd name="connsiteX64" fmla="*/ 6594263 w 7024341"/>
                <a:gd name="connsiteY64" fmla="*/ 728420 h 2266661"/>
                <a:gd name="connsiteX65" fmla="*/ 6919727 w 7024341"/>
                <a:gd name="connsiteY65" fmla="*/ 596685 h 2266661"/>
                <a:gd name="connsiteX66" fmla="*/ 7024341 w 7024341"/>
                <a:gd name="connsiteY66" fmla="*/ 96864 h 2266661"/>
                <a:gd name="connsiteX67" fmla="*/ 6973972 w 7024341"/>
                <a:gd name="connsiteY67" fmla="*/ 96864 h 2266661"/>
                <a:gd name="connsiteX68" fmla="*/ 6834487 w 7024341"/>
                <a:gd name="connsiteY68" fmla="*/ 120112 h 2266661"/>
                <a:gd name="connsiteX69" fmla="*/ 6745372 w 7024341"/>
                <a:gd name="connsiteY69" fmla="*/ 154983 h 2266661"/>
                <a:gd name="connsiteX70" fmla="*/ 6605887 w 7024341"/>
                <a:gd name="connsiteY70" fmla="*/ 178231 h 2266661"/>
                <a:gd name="connsiteX71" fmla="*/ 6462527 w 7024341"/>
                <a:gd name="connsiteY71" fmla="*/ 182105 h 2266661"/>
                <a:gd name="connsiteX72" fmla="*/ 6485775 w 7024341"/>
                <a:gd name="connsiteY72" fmla="*/ 54244 h 2266661"/>
                <a:gd name="connsiteX73" fmla="*/ 6431531 w 7024341"/>
                <a:gd name="connsiteY73" fmla="*/ 54244 h 2266661"/>
                <a:gd name="connsiteX74" fmla="*/ 6230053 w 7024341"/>
                <a:gd name="connsiteY74" fmla="*/ 92990 h 2266661"/>
                <a:gd name="connsiteX75" fmla="*/ 6044073 w 7024341"/>
                <a:gd name="connsiteY75" fmla="*/ 154983 h 2266661"/>
                <a:gd name="connsiteX76" fmla="*/ 5985955 w 7024341"/>
                <a:gd name="connsiteY76" fmla="*/ 170481 h 2266661"/>
                <a:gd name="connsiteX77" fmla="*/ 5982080 w 7024341"/>
                <a:gd name="connsiteY77" fmla="*/ 3875 h 2266661"/>
                <a:gd name="connsiteX0" fmla="*/ 5982080 w 7024341"/>
                <a:gd name="connsiteY0" fmla="*/ 3875 h 2266661"/>
                <a:gd name="connsiteX1" fmla="*/ 5931711 w 7024341"/>
                <a:gd name="connsiteY1" fmla="*/ 0 h 2266661"/>
                <a:gd name="connsiteX2" fmla="*/ 5865944 w 7024341"/>
                <a:gd name="connsiteY2" fmla="*/ 35478 h 2266661"/>
                <a:gd name="connsiteX3" fmla="*/ 5823930 w 7024341"/>
                <a:gd name="connsiteY3" fmla="*/ 43125 h 2266661"/>
                <a:gd name="connsiteX4" fmla="*/ 5767125 w 7024341"/>
                <a:gd name="connsiteY4" fmla="*/ 74627 h 2266661"/>
                <a:gd name="connsiteX5" fmla="*/ 5688927 w 7024341"/>
                <a:gd name="connsiteY5" fmla="*/ 86656 h 2266661"/>
                <a:gd name="connsiteX6" fmla="*/ 5643112 w 7024341"/>
                <a:gd name="connsiteY6" fmla="*/ 111269 h 2266661"/>
                <a:gd name="connsiteX7" fmla="*/ 5555499 w 7024341"/>
                <a:gd name="connsiteY7" fmla="*/ 119766 h 2266661"/>
                <a:gd name="connsiteX8" fmla="*/ 5499572 w 7024341"/>
                <a:gd name="connsiteY8" fmla="*/ 156857 h 2266661"/>
                <a:gd name="connsiteX9" fmla="*/ 5451971 w 7024341"/>
                <a:gd name="connsiteY9" fmla="*/ 156701 h 2266661"/>
                <a:gd name="connsiteX10" fmla="*/ 5399011 w 7024341"/>
                <a:gd name="connsiteY10" fmla="*/ 166090 h 2266661"/>
                <a:gd name="connsiteX11" fmla="*/ 5326705 w 7024341"/>
                <a:gd name="connsiteY11" fmla="*/ 226819 h 2266661"/>
                <a:gd name="connsiteX12" fmla="*/ 5287092 w 7024341"/>
                <a:gd name="connsiteY12" fmla="*/ 249521 h 2266661"/>
                <a:gd name="connsiteX13" fmla="*/ 5222918 w 7024341"/>
                <a:gd name="connsiteY13" fmla="*/ 262967 h 2266661"/>
                <a:gd name="connsiteX14" fmla="*/ 5181125 w 7024341"/>
                <a:gd name="connsiteY14" fmla="*/ 269843 h 2266661"/>
                <a:gd name="connsiteX15" fmla="*/ 5116685 w 7024341"/>
                <a:gd name="connsiteY15" fmla="*/ 302237 h 2266661"/>
                <a:gd name="connsiteX16" fmla="*/ 5060730 w 7024341"/>
                <a:gd name="connsiteY16" fmla="*/ 311270 h 2266661"/>
                <a:gd name="connsiteX17" fmla="*/ 5010778 w 7024341"/>
                <a:gd name="connsiteY17" fmla="*/ 325372 h 2266661"/>
                <a:gd name="connsiteX18" fmla="*/ 4966891 w 7024341"/>
                <a:gd name="connsiteY18" fmla="*/ 351421 h 2266661"/>
                <a:gd name="connsiteX19" fmla="*/ 4914657 w 7024341"/>
                <a:gd name="connsiteY19" fmla="*/ 369306 h 2266661"/>
                <a:gd name="connsiteX20" fmla="*/ 4843302 w 7024341"/>
                <a:gd name="connsiteY20" fmla="*/ 411590 h 2266661"/>
                <a:gd name="connsiteX21" fmla="*/ 4718244 w 7024341"/>
                <a:gd name="connsiteY21" fmla="*/ 439538 h 2266661"/>
                <a:gd name="connsiteX22" fmla="*/ 4606380 w 7024341"/>
                <a:gd name="connsiteY22" fmla="*/ 484121 h 2266661"/>
                <a:gd name="connsiteX23" fmla="*/ 4542025 w 7024341"/>
                <a:gd name="connsiteY23" fmla="*/ 527872 h 2266661"/>
                <a:gd name="connsiteX24" fmla="*/ 4463694 w 7024341"/>
                <a:gd name="connsiteY24" fmla="*/ 558634 h 2266661"/>
                <a:gd name="connsiteX25" fmla="*/ 4384097 w 7024341"/>
                <a:gd name="connsiteY25" fmla="*/ 591914 h 2266661"/>
                <a:gd name="connsiteX26" fmla="*/ 4317714 w 7024341"/>
                <a:gd name="connsiteY26" fmla="*/ 633304 h 2266661"/>
                <a:gd name="connsiteX27" fmla="*/ 4149539 w 7024341"/>
                <a:gd name="connsiteY27" fmla="*/ 723829 h 2266661"/>
                <a:gd name="connsiteX28" fmla="*/ 3997423 w 7024341"/>
                <a:gd name="connsiteY28" fmla="*/ 793393 h 2266661"/>
                <a:gd name="connsiteX29" fmla="*/ 3851063 w 7024341"/>
                <a:gd name="connsiteY29" fmla="*/ 867905 h 2266661"/>
                <a:gd name="connsiteX30" fmla="*/ 3699955 w 7024341"/>
                <a:gd name="connsiteY30" fmla="*/ 918275 h 2266661"/>
                <a:gd name="connsiteX31" fmla="*/ 3572094 w 7024341"/>
                <a:gd name="connsiteY31" fmla="*/ 976393 h 2266661"/>
                <a:gd name="connsiteX32" fmla="*/ 3498477 w 7024341"/>
                <a:gd name="connsiteY32" fmla="*/ 1011264 h 2266661"/>
                <a:gd name="connsiteX33" fmla="*/ 3432609 w 7024341"/>
                <a:gd name="connsiteY33" fmla="*/ 1081007 h 2266661"/>
                <a:gd name="connsiteX34" fmla="*/ 3413236 w 7024341"/>
                <a:gd name="connsiteY34" fmla="*/ 1108129 h 2266661"/>
                <a:gd name="connsiteX35" fmla="*/ 3378365 w 7024341"/>
                <a:gd name="connsiteY35" fmla="*/ 1135251 h 2266661"/>
                <a:gd name="connsiteX36" fmla="*/ 3316372 w 7024341"/>
                <a:gd name="connsiteY36" fmla="*/ 1162373 h 2266661"/>
                <a:gd name="connsiteX37" fmla="*/ 3238880 w 7024341"/>
                <a:gd name="connsiteY37" fmla="*/ 1181746 h 2266661"/>
                <a:gd name="connsiteX38" fmla="*/ 3169138 w 7024341"/>
                <a:gd name="connsiteY38" fmla="*/ 1181746 h 2266661"/>
                <a:gd name="connsiteX39" fmla="*/ 3091646 w 7024341"/>
                <a:gd name="connsiteY39" fmla="*/ 1185620 h 2266661"/>
                <a:gd name="connsiteX40" fmla="*/ 3029653 w 7024341"/>
                <a:gd name="connsiteY40" fmla="*/ 1197244 h 2266661"/>
                <a:gd name="connsiteX41" fmla="*/ 2839799 w 7024341"/>
                <a:gd name="connsiteY41" fmla="*/ 1270861 h 2266661"/>
                <a:gd name="connsiteX42" fmla="*/ 2549205 w 7024341"/>
                <a:gd name="connsiteY42" fmla="*/ 1375475 h 2266661"/>
                <a:gd name="connsiteX43" fmla="*/ 2343853 w 7024341"/>
                <a:gd name="connsiteY43" fmla="*/ 1305732 h 2266661"/>
                <a:gd name="connsiteX44" fmla="*/ 2258612 w 7024341"/>
                <a:gd name="connsiteY44" fmla="*/ 1274736 h 2266661"/>
                <a:gd name="connsiteX45" fmla="*/ 2130751 w 7024341"/>
                <a:gd name="connsiteY45" fmla="*/ 1220492 h 2266661"/>
                <a:gd name="connsiteX46" fmla="*/ 1991266 w 7024341"/>
                <a:gd name="connsiteY46" fmla="*/ 1166247 h 2266661"/>
                <a:gd name="connsiteX47" fmla="*/ 1836688 w 7024341"/>
                <a:gd name="connsiteY47" fmla="*/ 1104254 h 2266661"/>
                <a:gd name="connsiteX48" fmla="*/ 1657244 w 7024341"/>
                <a:gd name="connsiteY48" fmla="*/ 1026358 h 2266661"/>
                <a:gd name="connsiteX49" fmla="*/ 1468199 w 7024341"/>
                <a:gd name="connsiteY49" fmla="*/ 968644 h 2266661"/>
                <a:gd name="connsiteX50" fmla="*/ 1316652 w 7024341"/>
                <a:gd name="connsiteY50" fmla="*/ 901193 h 2266661"/>
                <a:gd name="connsiteX51" fmla="*/ 1157626 w 7024341"/>
                <a:gd name="connsiteY51" fmla="*/ 845534 h 2266661"/>
                <a:gd name="connsiteX52" fmla="*/ 1042332 w 7024341"/>
                <a:gd name="connsiteY52" fmla="*/ 785899 h 2266661"/>
                <a:gd name="connsiteX53" fmla="*/ 946917 w 7024341"/>
                <a:gd name="connsiteY53" fmla="*/ 746142 h 2266661"/>
                <a:gd name="connsiteX54" fmla="*/ 752110 w 7024341"/>
                <a:gd name="connsiteY54" fmla="*/ 682532 h 2266661"/>
                <a:gd name="connsiteX55" fmla="*/ 597059 w 7024341"/>
                <a:gd name="connsiteY55" fmla="*/ 606995 h 2266661"/>
                <a:gd name="connsiteX56" fmla="*/ 481765 w 7024341"/>
                <a:gd name="connsiteY56" fmla="*/ 583141 h 2266661"/>
                <a:gd name="connsiteX57" fmla="*/ 362496 w 7024341"/>
                <a:gd name="connsiteY57" fmla="*/ 551335 h 2266661"/>
                <a:gd name="connsiteX58" fmla="*/ 279007 w 7024341"/>
                <a:gd name="connsiteY58" fmla="*/ 495676 h 2266661"/>
                <a:gd name="connsiteX59" fmla="*/ 135883 w 7024341"/>
                <a:gd name="connsiteY59" fmla="*/ 428090 h 2266661"/>
                <a:gd name="connsiteX60" fmla="*/ 1997 w 7024341"/>
                <a:gd name="connsiteY60" fmla="*/ 383642 h 2266661"/>
                <a:gd name="connsiteX61" fmla="*/ 2583 w 7024341"/>
                <a:gd name="connsiteY61" fmla="*/ 1308374 h 2266661"/>
                <a:gd name="connsiteX62" fmla="*/ 2549509 w 7024341"/>
                <a:gd name="connsiteY62" fmla="*/ 2266661 h 2266661"/>
                <a:gd name="connsiteX63" fmla="*/ 3370616 w 7024341"/>
                <a:gd name="connsiteY63" fmla="*/ 1956661 h 2266661"/>
                <a:gd name="connsiteX64" fmla="*/ 6594263 w 7024341"/>
                <a:gd name="connsiteY64" fmla="*/ 728420 h 2266661"/>
                <a:gd name="connsiteX65" fmla="*/ 6919727 w 7024341"/>
                <a:gd name="connsiteY65" fmla="*/ 596685 h 2266661"/>
                <a:gd name="connsiteX66" fmla="*/ 7024341 w 7024341"/>
                <a:gd name="connsiteY66" fmla="*/ 96864 h 2266661"/>
                <a:gd name="connsiteX67" fmla="*/ 6973972 w 7024341"/>
                <a:gd name="connsiteY67" fmla="*/ 96864 h 2266661"/>
                <a:gd name="connsiteX68" fmla="*/ 6834487 w 7024341"/>
                <a:gd name="connsiteY68" fmla="*/ 120112 h 2266661"/>
                <a:gd name="connsiteX69" fmla="*/ 6745372 w 7024341"/>
                <a:gd name="connsiteY69" fmla="*/ 154983 h 2266661"/>
                <a:gd name="connsiteX70" fmla="*/ 6605887 w 7024341"/>
                <a:gd name="connsiteY70" fmla="*/ 178231 h 2266661"/>
                <a:gd name="connsiteX71" fmla="*/ 6462527 w 7024341"/>
                <a:gd name="connsiteY71" fmla="*/ 182105 h 2266661"/>
                <a:gd name="connsiteX72" fmla="*/ 6485775 w 7024341"/>
                <a:gd name="connsiteY72" fmla="*/ 54244 h 2266661"/>
                <a:gd name="connsiteX73" fmla="*/ 6431531 w 7024341"/>
                <a:gd name="connsiteY73" fmla="*/ 54244 h 2266661"/>
                <a:gd name="connsiteX74" fmla="*/ 6230053 w 7024341"/>
                <a:gd name="connsiteY74" fmla="*/ 92990 h 2266661"/>
                <a:gd name="connsiteX75" fmla="*/ 6044073 w 7024341"/>
                <a:gd name="connsiteY75" fmla="*/ 154983 h 2266661"/>
                <a:gd name="connsiteX76" fmla="*/ 5985955 w 7024341"/>
                <a:gd name="connsiteY76" fmla="*/ 170481 h 2266661"/>
                <a:gd name="connsiteX77" fmla="*/ 5982080 w 7024341"/>
                <a:gd name="connsiteY77" fmla="*/ 3875 h 2266661"/>
                <a:gd name="connsiteX0" fmla="*/ 5982080 w 7024341"/>
                <a:gd name="connsiteY0" fmla="*/ 3875 h 2266661"/>
                <a:gd name="connsiteX1" fmla="*/ 5931711 w 7024341"/>
                <a:gd name="connsiteY1" fmla="*/ 0 h 2266661"/>
                <a:gd name="connsiteX2" fmla="*/ 5865944 w 7024341"/>
                <a:gd name="connsiteY2" fmla="*/ 35478 h 2266661"/>
                <a:gd name="connsiteX3" fmla="*/ 5823930 w 7024341"/>
                <a:gd name="connsiteY3" fmla="*/ 56339 h 2266661"/>
                <a:gd name="connsiteX4" fmla="*/ 5767125 w 7024341"/>
                <a:gd name="connsiteY4" fmla="*/ 74627 h 2266661"/>
                <a:gd name="connsiteX5" fmla="*/ 5688927 w 7024341"/>
                <a:gd name="connsiteY5" fmla="*/ 86656 h 2266661"/>
                <a:gd name="connsiteX6" fmla="*/ 5643112 w 7024341"/>
                <a:gd name="connsiteY6" fmla="*/ 111269 h 2266661"/>
                <a:gd name="connsiteX7" fmla="*/ 5555499 w 7024341"/>
                <a:gd name="connsiteY7" fmla="*/ 119766 h 2266661"/>
                <a:gd name="connsiteX8" fmla="*/ 5499572 w 7024341"/>
                <a:gd name="connsiteY8" fmla="*/ 156857 h 2266661"/>
                <a:gd name="connsiteX9" fmla="*/ 5451971 w 7024341"/>
                <a:gd name="connsiteY9" fmla="*/ 156701 h 2266661"/>
                <a:gd name="connsiteX10" fmla="*/ 5399011 w 7024341"/>
                <a:gd name="connsiteY10" fmla="*/ 166090 h 2266661"/>
                <a:gd name="connsiteX11" fmla="*/ 5326705 w 7024341"/>
                <a:gd name="connsiteY11" fmla="*/ 226819 h 2266661"/>
                <a:gd name="connsiteX12" fmla="*/ 5287092 w 7024341"/>
                <a:gd name="connsiteY12" fmla="*/ 249521 h 2266661"/>
                <a:gd name="connsiteX13" fmla="*/ 5222918 w 7024341"/>
                <a:gd name="connsiteY13" fmla="*/ 262967 h 2266661"/>
                <a:gd name="connsiteX14" fmla="*/ 5181125 w 7024341"/>
                <a:gd name="connsiteY14" fmla="*/ 269843 h 2266661"/>
                <a:gd name="connsiteX15" fmla="*/ 5116685 w 7024341"/>
                <a:gd name="connsiteY15" fmla="*/ 302237 h 2266661"/>
                <a:gd name="connsiteX16" fmla="*/ 5060730 w 7024341"/>
                <a:gd name="connsiteY16" fmla="*/ 311270 h 2266661"/>
                <a:gd name="connsiteX17" fmla="*/ 5010778 w 7024341"/>
                <a:gd name="connsiteY17" fmla="*/ 325372 h 2266661"/>
                <a:gd name="connsiteX18" fmla="*/ 4966891 w 7024341"/>
                <a:gd name="connsiteY18" fmla="*/ 351421 h 2266661"/>
                <a:gd name="connsiteX19" fmla="*/ 4914657 w 7024341"/>
                <a:gd name="connsiteY19" fmla="*/ 369306 h 2266661"/>
                <a:gd name="connsiteX20" fmla="*/ 4843302 w 7024341"/>
                <a:gd name="connsiteY20" fmla="*/ 411590 h 2266661"/>
                <a:gd name="connsiteX21" fmla="*/ 4718244 w 7024341"/>
                <a:gd name="connsiteY21" fmla="*/ 439538 h 2266661"/>
                <a:gd name="connsiteX22" fmla="*/ 4606380 w 7024341"/>
                <a:gd name="connsiteY22" fmla="*/ 484121 h 2266661"/>
                <a:gd name="connsiteX23" fmla="*/ 4542025 w 7024341"/>
                <a:gd name="connsiteY23" fmla="*/ 527872 h 2266661"/>
                <a:gd name="connsiteX24" fmla="*/ 4463694 w 7024341"/>
                <a:gd name="connsiteY24" fmla="*/ 558634 h 2266661"/>
                <a:gd name="connsiteX25" fmla="*/ 4384097 w 7024341"/>
                <a:gd name="connsiteY25" fmla="*/ 591914 h 2266661"/>
                <a:gd name="connsiteX26" fmla="*/ 4317714 w 7024341"/>
                <a:gd name="connsiteY26" fmla="*/ 633304 h 2266661"/>
                <a:gd name="connsiteX27" fmla="*/ 4149539 w 7024341"/>
                <a:gd name="connsiteY27" fmla="*/ 723829 h 2266661"/>
                <a:gd name="connsiteX28" fmla="*/ 3997423 w 7024341"/>
                <a:gd name="connsiteY28" fmla="*/ 793393 h 2266661"/>
                <a:gd name="connsiteX29" fmla="*/ 3851063 w 7024341"/>
                <a:gd name="connsiteY29" fmla="*/ 867905 h 2266661"/>
                <a:gd name="connsiteX30" fmla="*/ 3699955 w 7024341"/>
                <a:gd name="connsiteY30" fmla="*/ 918275 h 2266661"/>
                <a:gd name="connsiteX31" fmla="*/ 3572094 w 7024341"/>
                <a:gd name="connsiteY31" fmla="*/ 976393 h 2266661"/>
                <a:gd name="connsiteX32" fmla="*/ 3498477 w 7024341"/>
                <a:gd name="connsiteY32" fmla="*/ 1011264 h 2266661"/>
                <a:gd name="connsiteX33" fmla="*/ 3432609 w 7024341"/>
                <a:gd name="connsiteY33" fmla="*/ 1081007 h 2266661"/>
                <a:gd name="connsiteX34" fmla="*/ 3413236 w 7024341"/>
                <a:gd name="connsiteY34" fmla="*/ 1108129 h 2266661"/>
                <a:gd name="connsiteX35" fmla="*/ 3378365 w 7024341"/>
                <a:gd name="connsiteY35" fmla="*/ 1135251 h 2266661"/>
                <a:gd name="connsiteX36" fmla="*/ 3316372 w 7024341"/>
                <a:gd name="connsiteY36" fmla="*/ 1162373 h 2266661"/>
                <a:gd name="connsiteX37" fmla="*/ 3238880 w 7024341"/>
                <a:gd name="connsiteY37" fmla="*/ 1181746 h 2266661"/>
                <a:gd name="connsiteX38" fmla="*/ 3169138 w 7024341"/>
                <a:gd name="connsiteY38" fmla="*/ 1181746 h 2266661"/>
                <a:gd name="connsiteX39" fmla="*/ 3091646 w 7024341"/>
                <a:gd name="connsiteY39" fmla="*/ 1185620 h 2266661"/>
                <a:gd name="connsiteX40" fmla="*/ 3029653 w 7024341"/>
                <a:gd name="connsiteY40" fmla="*/ 1197244 h 2266661"/>
                <a:gd name="connsiteX41" fmla="*/ 2839799 w 7024341"/>
                <a:gd name="connsiteY41" fmla="*/ 1270861 h 2266661"/>
                <a:gd name="connsiteX42" fmla="*/ 2549205 w 7024341"/>
                <a:gd name="connsiteY42" fmla="*/ 1375475 h 2266661"/>
                <a:gd name="connsiteX43" fmla="*/ 2343853 w 7024341"/>
                <a:gd name="connsiteY43" fmla="*/ 1305732 h 2266661"/>
                <a:gd name="connsiteX44" fmla="*/ 2258612 w 7024341"/>
                <a:gd name="connsiteY44" fmla="*/ 1274736 h 2266661"/>
                <a:gd name="connsiteX45" fmla="*/ 2130751 w 7024341"/>
                <a:gd name="connsiteY45" fmla="*/ 1220492 h 2266661"/>
                <a:gd name="connsiteX46" fmla="*/ 1991266 w 7024341"/>
                <a:gd name="connsiteY46" fmla="*/ 1166247 h 2266661"/>
                <a:gd name="connsiteX47" fmla="*/ 1836688 w 7024341"/>
                <a:gd name="connsiteY47" fmla="*/ 1104254 h 2266661"/>
                <a:gd name="connsiteX48" fmla="*/ 1657244 w 7024341"/>
                <a:gd name="connsiteY48" fmla="*/ 1026358 h 2266661"/>
                <a:gd name="connsiteX49" fmla="*/ 1468199 w 7024341"/>
                <a:gd name="connsiteY49" fmla="*/ 968644 h 2266661"/>
                <a:gd name="connsiteX50" fmla="*/ 1316652 w 7024341"/>
                <a:gd name="connsiteY50" fmla="*/ 901193 h 2266661"/>
                <a:gd name="connsiteX51" fmla="*/ 1157626 w 7024341"/>
                <a:gd name="connsiteY51" fmla="*/ 845534 h 2266661"/>
                <a:gd name="connsiteX52" fmla="*/ 1042332 w 7024341"/>
                <a:gd name="connsiteY52" fmla="*/ 785899 h 2266661"/>
                <a:gd name="connsiteX53" fmla="*/ 946917 w 7024341"/>
                <a:gd name="connsiteY53" fmla="*/ 746142 h 2266661"/>
                <a:gd name="connsiteX54" fmla="*/ 752110 w 7024341"/>
                <a:gd name="connsiteY54" fmla="*/ 682532 h 2266661"/>
                <a:gd name="connsiteX55" fmla="*/ 597059 w 7024341"/>
                <a:gd name="connsiteY55" fmla="*/ 606995 h 2266661"/>
                <a:gd name="connsiteX56" fmla="*/ 481765 w 7024341"/>
                <a:gd name="connsiteY56" fmla="*/ 583141 h 2266661"/>
                <a:gd name="connsiteX57" fmla="*/ 362496 w 7024341"/>
                <a:gd name="connsiteY57" fmla="*/ 551335 h 2266661"/>
                <a:gd name="connsiteX58" fmla="*/ 279007 w 7024341"/>
                <a:gd name="connsiteY58" fmla="*/ 495676 h 2266661"/>
                <a:gd name="connsiteX59" fmla="*/ 135883 w 7024341"/>
                <a:gd name="connsiteY59" fmla="*/ 428090 h 2266661"/>
                <a:gd name="connsiteX60" fmla="*/ 1997 w 7024341"/>
                <a:gd name="connsiteY60" fmla="*/ 383642 h 2266661"/>
                <a:gd name="connsiteX61" fmla="*/ 2583 w 7024341"/>
                <a:gd name="connsiteY61" fmla="*/ 1308374 h 2266661"/>
                <a:gd name="connsiteX62" fmla="*/ 2549509 w 7024341"/>
                <a:gd name="connsiteY62" fmla="*/ 2266661 h 2266661"/>
                <a:gd name="connsiteX63" fmla="*/ 3370616 w 7024341"/>
                <a:gd name="connsiteY63" fmla="*/ 1956661 h 2266661"/>
                <a:gd name="connsiteX64" fmla="*/ 6594263 w 7024341"/>
                <a:gd name="connsiteY64" fmla="*/ 728420 h 2266661"/>
                <a:gd name="connsiteX65" fmla="*/ 6919727 w 7024341"/>
                <a:gd name="connsiteY65" fmla="*/ 596685 h 2266661"/>
                <a:gd name="connsiteX66" fmla="*/ 7024341 w 7024341"/>
                <a:gd name="connsiteY66" fmla="*/ 96864 h 2266661"/>
                <a:gd name="connsiteX67" fmla="*/ 6973972 w 7024341"/>
                <a:gd name="connsiteY67" fmla="*/ 96864 h 2266661"/>
                <a:gd name="connsiteX68" fmla="*/ 6834487 w 7024341"/>
                <a:gd name="connsiteY68" fmla="*/ 120112 h 2266661"/>
                <a:gd name="connsiteX69" fmla="*/ 6745372 w 7024341"/>
                <a:gd name="connsiteY69" fmla="*/ 154983 h 2266661"/>
                <a:gd name="connsiteX70" fmla="*/ 6605887 w 7024341"/>
                <a:gd name="connsiteY70" fmla="*/ 178231 h 2266661"/>
                <a:gd name="connsiteX71" fmla="*/ 6462527 w 7024341"/>
                <a:gd name="connsiteY71" fmla="*/ 182105 h 2266661"/>
                <a:gd name="connsiteX72" fmla="*/ 6485775 w 7024341"/>
                <a:gd name="connsiteY72" fmla="*/ 54244 h 2266661"/>
                <a:gd name="connsiteX73" fmla="*/ 6431531 w 7024341"/>
                <a:gd name="connsiteY73" fmla="*/ 54244 h 2266661"/>
                <a:gd name="connsiteX74" fmla="*/ 6230053 w 7024341"/>
                <a:gd name="connsiteY74" fmla="*/ 92990 h 2266661"/>
                <a:gd name="connsiteX75" fmla="*/ 6044073 w 7024341"/>
                <a:gd name="connsiteY75" fmla="*/ 154983 h 2266661"/>
                <a:gd name="connsiteX76" fmla="*/ 5985955 w 7024341"/>
                <a:gd name="connsiteY76" fmla="*/ 170481 h 2266661"/>
                <a:gd name="connsiteX77" fmla="*/ 5982080 w 7024341"/>
                <a:gd name="connsiteY77" fmla="*/ 3875 h 2266661"/>
                <a:gd name="connsiteX0" fmla="*/ 5982080 w 7024341"/>
                <a:gd name="connsiteY0" fmla="*/ 3875 h 2266661"/>
                <a:gd name="connsiteX1" fmla="*/ 5931711 w 7024341"/>
                <a:gd name="connsiteY1" fmla="*/ 0 h 2266661"/>
                <a:gd name="connsiteX2" fmla="*/ 5887086 w 7024341"/>
                <a:gd name="connsiteY2" fmla="*/ 35478 h 2266661"/>
                <a:gd name="connsiteX3" fmla="*/ 5823930 w 7024341"/>
                <a:gd name="connsiteY3" fmla="*/ 56339 h 2266661"/>
                <a:gd name="connsiteX4" fmla="*/ 5767125 w 7024341"/>
                <a:gd name="connsiteY4" fmla="*/ 74627 h 2266661"/>
                <a:gd name="connsiteX5" fmla="*/ 5688927 w 7024341"/>
                <a:gd name="connsiteY5" fmla="*/ 86656 h 2266661"/>
                <a:gd name="connsiteX6" fmla="*/ 5643112 w 7024341"/>
                <a:gd name="connsiteY6" fmla="*/ 111269 h 2266661"/>
                <a:gd name="connsiteX7" fmla="*/ 5555499 w 7024341"/>
                <a:gd name="connsiteY7" fmla="*/ 119766 h 2266661"/>
                <a:gd name="connsiteX8" fmla="*/ 5499572 w 7024341"/>
                <a:gd name="connsiteY8" fmla="*/ 156857 h 2266661"/>
                <a:gd name="connsiteX9" fmla="*/ 5451971 w 7024341"/>
                <a:gd name="connsiteY9" fmla="*/ 156701 h 2266661"/>
                <a:gd name="connsiteX10" fmla="*/ 5399011 w 7024341"/>
                <a:gd name="connsiteY10" fmla="*/ 166090 h 2266661"/>
                <a:gd name="connsiteX11" fmla="*/ 5326705 w 7024341"/>
                <a:gd name="connsiteY11" fmla="*/ 226819 h 2266661"/>
                <a:gd name="connsiteX12" fmla="*/ 5287092 w 7024341"/>
                <a:gd name="connsiteY12" fmla="*/ 249521 h 2266661"/>
                <a:gd name="connsiteX13" fmla="*/ 5222918 w 7024341"/>
                <a:gd name="connsiteY13" fmla="*/ 262967 h 2266661"/>
                <a:gd name="connsiteX14" fmla="*/ 5181125 w 7024341"/>
                <a:gd name="connsiteY14" fmla="*/ 269843 h 2266661"/>
                <a:gd name="connsiteX15" fmla="*/ 5116685 w 7024341"/>
                <a:gd name="connsiteY15" fmla="*/ 302237 h 2266661"/>
                <a:gd name="connsiteX16" fmla="*/ 5060730 w 7024341"/>
                <a:gd name="connsiteY16" fmla="*/ 311270 h 2266661"/>
                <a:gd name="connsiteX17" fmla="*/ 5010778 w 7024341"/>
                <a:gd name="connsiteY17" fmla="*/ 325372 h 2266661"/>
                <a:gd name="connsiteX18" fmla="*/ 4966891 w 7024341"/>
                <a:gd name="connsiteY18" fmla="*/ 351421 h 2266661"/>
                <a:gd name="connsiteX19" fmla="*/ 4914657 w 7024341"/>
                <a:gd name="connsiteY19" fmla="*/ 369306 h 2266661"/>
                <a:gd name="connsiteX20" fmla="*/ 4843302 w 7024341"/>
                <a:gd name="connsiteY20" fmla="*/ 411590 h 2266661"/>
                <a:gd name="connsiteX21" fmla="*/ 4718244 w 7024341"/>
                <a:gd name="connsiteY21" fmla="*/ 439538 h 2266661"/>
                <a:gd name="connsiteX22" fmla="*/ 4606380 w 7024341"/>
                <a:gd name="connsiteY22" fmla="*/ 484121 h 2266661"/>
                <a:gd name="connsiteX23" fmla="*/ 4542025 w 7024341"/>
                <a:gd name="connsiteY23" fmla="*/ 527872 h 2266661"/>
                <a:gd name="connsiteX24" fmla="*/ 4463694 w 7024341"/>
                <a:gd name="connsiteY24" fmla="*/ 558634 h 2266661"/>
                <a:gd name="connsiteX25" fmla="*/ 4384097 w 7024341"/>
                <a:gd name="connsiteY25" fmla="*/ 591914 h 2266661"/>
                <a:gd name="connsiteX26" fmla="*/ 4317714 w 7024341"/>
                <a:gd name="connsiteY26" fmla="*/ 633304 h 2266661"/>
                <a:gd name="connsiteX27" fmla="*/ 4149539 w 7024341"/>
                <a:gd name="connsiteY27" fmla="*/ 723829 h 2266661"/>
                <a:gd name="connsiteX28" fmla="*/ 3997423 w 7024341"/>
                <a:gd name="connsiteY28" fmla="*/ 793393 h 2266661"/>
                <a:gd name="connsiteX29" fmla="*/ 3851063 w 7024341"/>
                <a:gd name="connsiteY29" fmla="*/ 867905 h 2266661"/>
                <a:gd name="connsiteX30" fmla="*/ 3699955 w 7024341"/>
                <a:gd name="connsiteY30" fmla="*/ 918275 h 2266661"/>
                <a:gd name="connsiteX31" fmla="*/ 3572094 w 7024341"/>
                <a:gd name="connsiteY31" fmla="*/ 976393 h 2266661"/>
                <a:gd name="connsiteX32" fmla="*/ 3498477 w 7024341"/>
                <a:gd name="connsiteY32" fmla="*/ 1011264 h 2266661"/>
                <a:gd name="connsiteX33" fmla="*/ 3432609 w 7024341"/>
                <a:gd name="connsiteY33" fmla="*/ 1081007 h 2266661"/>
                <a:gd name="connsiteX34" fmla="*/ 3413236 w 7024341"/>
                <a:gd name="connsiteY34" fmla="*/ 1108129 h 2266661"/>
                <a:gd name="connsiteX35" fmla="*/ 3378365 w 7024341"/>
                <a:gd name="connsiteY35" fmla="*/ 1135251 h 2266661"/>
                <a:gd name="connsiteX36" fmla="*/ 3316372 w 7024341"/>
                <a:gd name="connsiteY36" fmla="*/ 1162373 h 2266661"/>
                <a:gd name="connsiteX37" fmla="*/ 3238880 w 7024341"/>
                <a:gd name="connsiteY37" fmla="*/ 1181746 h 2266661"/>
                <a:gd name="connsiteX38" fmla="*/ 3169138 w 7024341"/>
                <a:gd name="connsiteY38" fmla="*/ 1181746 h 2266661"/>
                <a:gd name="connsiteX39" fmla="*/ 3091646 w 7024341"/>
                <a:gd name="connsiteY39" fmla="*/ 1185620 h 2266661"/>
                <a:gd name="connsiteX40" fmla="*/ 3029653 w 7024341"/>
                <a:gd name="connsiteY40" fmla="*/ 1197244 h 2266661"/>
                <a:gd name="connsiteX41" fmla="*/ 2839799 w 7024341"/>
                <a:gd name="connsiteY41" fmla="*/ 1270861 h 2266661"/>
                <a:gd name="connsiteX42" fmla="*/ 2549205 w 7024341"/>
                <a:gd name="connsiteY42" fmla="*/ 1375475 h 2266661"/>
                <a:gd name="connsiteX43" fmla="*/ 2343853 w 7024341"/>
                <a:gd name="connsiteY43" fmla="*/ 1305732 h 2266661"/>
                <a:gd name="connsiteX44" fmla="*/ 2258612 w 7024341"/>
                <a:gd name="connsiteY44" fmla="*/ 1274736 h 2266661"/>
                <a:gd name="connsiteX45" fmla="*/ 2130751 w 7024341"/>
                <a:gd name="connsiteY45" fmla="*/ 1220492 h 2266661"/>
                <a:gd name="connsiteX46" fmla="*/ 1991266 w 7024341"/>
                <a:gd name="connsiteY46" fmla="*/ 1166247 h 2266661"/>
                <a:gd name="connsiteX47" fmla="*/ 1836688 w 7024341"/>
                <a:gd name="connsiteY47" fmla="*/ 1104254 h 2266661"/>
                <a:gd name="connsiteX48" fmla="*/ 1657244 w 7024341"/>
                <a:gd name="connsiteY48" fmla="*/ 1026358 h 2266661"/>
                <a:gd name="connsiteX49" fmla="*/ 1468199 w 7024341"/>
                <a:gd name="connsiteY49" fmla="*/ 968644 h 2266661"/>
                <a:gd name="connsiteX50" fmla="*/ 1316652 w 7024341"/>
                <a:gd name="connsiteY50" fmla="*/ 901193 h 2266661"/>
                <a:gd name="connsiteX51" fmla="*/ 1157626 w 7024341"/>
                <a:gd name="connsiteY51" fmla="*/ 845534 h 2266661"/>
                <a:gd name="connsiteX52" fmla="*/ 1042332 w 7024341"/>
                <a:gd name="connsiteY52" fmla="*/ 785899 h 2266661"/>
                <a:gd name="connsiteX53" fmla="*/ 946917 w 7024341"/>
                <a:gd name="connsiteY53" fmla="*/ 746142 h 2266661"/>
                <a:gd name="connsiteX54" fmla="*/ 752110 w 7024341"/>
                <a:gd name="connsiteY54" fmla="*/ 682532 h 2266661"/>
                <a:gd name="connsiteX55" fmla="*/ 597059 w 7024341"/>
                <a:gd name="connsiteY55" fmla="*/ 606995 h 2266661"/>
                <a:gd name="connsiteX56" fmla="*/ 481765 w 7024341"/>
                <a:gd name="connsiteY56" fmla="*/ 583141 h 2266661"/>
                <a:gd name="connsiteX57" fmla="*/ 362496 w 7024341"/>
                <a:gd name="connsiteY57" fmla="*/ 551335 h 2266661"/>
                <a:gd name="connsiteX58" fmla="*/ 279007 w 7024341"/>
                <a:gd name="connsiteY58" fmla="*/ 495676 h 2266661"/>
                <a:gd name="connsiteX59" fmla="*/ 135883 w 7024341"/>
                <a:gd name="connsiteY59" fmla="*/ 428090 h 2266661"/>
                <a:gd name="connsiteX60" fmla="*/ 1997 w 7024341"/>
                <a:gd name="connsiteY60" fmla="*/ 383642 h 2266661"/>
                <a:gd name="connsiteX61" fmla="*/ 2583 w 7024341"/>
                <a:gd name="connsiteY61" fmla="*/ 1308374 h 2266661"/>
                <a:gd name="connsiteX62" fmla="*/ 2549509 w 7024341"/>
                <a:gd name="connsiteY62" fmla="*/ 2266661 h 2266661"/>
                <a:gd name="connsiteX63" fmla="*/ 3370616 w 7024341"/>
                <a:gd name="connsiteY63" fmla="*/ 1956661 h 2266661"/>
                <a:gd name="connsiteX64" fmla="*/ 6594263 w 7024341"/>
                <a:gd name="connsiteY64" fmla="*/ 728420 h 2266661"/>
                <a:gd name="connsiteX65" fmla="*/ 6919727 w 7024341"/>
                <a:gd name="connsiteY65" fmla="*/ 596685 h 2266661"/>
                <a:gd name="connsiteX66" fmla="*/ 7024341 w 7024341"/>
                <a:gd name="connsiteY66" fmla="*/ 96864 h 2266661"/>
                <a:gd name="connsiteX67" fmla="*/ 6973972 w 7024341"/>
                <a:gd name="connsiteY67" fmla="*/ 96864 h 2266661"/>
                <a:gd name="connsiteX68" fmla="*/ 6834487 w 7024341"/>
                <a:gd name="connsiteY68" fmla="*/ 120112 h 2266661"/>
                <a:gd name="connsiteX69" fmla="*/ 6745372 w 7024341"/>
                <a:gd name="connsiteY69" fmla="*/ 154983 h 2266661"/>
                <a:gd name="connsiteX70" fmla="*/ 6605887 w 7024341"/>
                <a:gd name="connsiteY70" fmla="*/ 178231 h 2266661"/>
                <a:gd name="connsiteX71" fmla="*/ 6462527 w 7024341"/>
                <a:gd name="connsiteY71" fmla="*/ 182105 h 2266661"/>
                <a:gd name="connsiteX72" fmla="*/ 6485775 w 7024341"/>
                <a:gd name="connsiteY72" fmla="*/ 54244 h 2266661"/>
                <a:gd name="connsiteX73" fmla="*/ 6431531 w 7024341"/>
                <a:gd name="connsiteY73" fmla="*/ 54244 h 2266661"/>
                <a:gd name="connsiteX74" fmla="*/ 6230053 w 7024341"/>
                <a:gd name="connsiteY74" fmla="*/ 92990 h 2266661"/>
                <a:gd name="connsiteX75" fmla="*/ 6044073 w 7024341"/>
                <a:gd name="connsiteY75" fmla="*/ 154983 h 2266661"/>
                <a:gd name="connsiteX76" fmla="*/ 5985955 w 7024341"/>
                <a:gd name="connsiteY76" fmla="*/ 170481 h 2266661"/>
                <a:gd name="connsiteX77" fmla="*/ 5982080 w 7024341"/>
                <a:gd name="connsiteY77" fmla="*/ 3875 h 2266661"/>
                <a:gd name="connsiteX0" fmla="*/ 5982080 w 7024341"/>
                <a:gd name="connsiteY0" fmla="*/ 0 h 2262786"/>
                <a:gd name="connsiteX1" fmla="*/ 5963425 w 7024341"/>
                <a:gd name="connsiteY1" fmla="*/ 4053 h 2262786"/>
                <a:gd name="connsiteX2" fmla="*/ 5887086 w 7024341"/>
                <a:gd name="connsiteY2" fmla="*/ 31603 h 2262786"/>
                <a:gd name="connsiteX3" fmla="*/ 5823930 w 7024341"/>
                <a:gd name="connsiteY3" fmla="*/ 52464 h 2262786"/>
                <a:gd name="connsiteX4" fmla="*/ 5767125 w 7024341"/>
                <a:gd name="connsiteY4" fmla="*/ 70752 h 2262786"/>
                <a:gd name="connsiteX5" fmla="*/ 5688927 w 7024341"/>
                <a:gd name="connsiteY5" fmla="*/ 82781 h 2262786"/>
                <a:gd name="connsiteX6" fmla="*/ 5643112 w 7024341"/>
                <a:gd name="connsiteY6" fmla="*/ 107394 h 2262786"/>
                <a:gd name="connsiteX7" fmla="*/ 5555499 w 7024341"/>
                <a:gd name="connsiteY7" fmla="*/ 115891 h 2262786"/>
                <a:gd name="connsiteX8" fmla="*/ 5499572 w 7024341"/>
                <a:gd name="connsiteY8" fmla="*/ 152982 h 2262786"/>
                <a:gd name="connsiteX9" fmla="*/ 5451971 w 7024341"/>
                <a:gd name="connsiteY9" fmla="*/ 152826 h 2262786"/>
                <a:gd name="connsiteX10" fmla="*/ 5399011 w 7024341"/>
                <a:gd name="connsiteY10" fmla="*/ 162215 h 2262786"/>
                <a:gd name="connsiteX11" fmla="*/ 5326705 w 7024341"/>
                <a:gd name="connsiteY11" fmla="*/ 222944 h 2262786"/>
                <a:gd name="connsiteX12" fmla="*/ 5287092 w 7024341"/>
                <a:gd name="connsiteY12" fmla="*/ 245646 h 2262786"/>
                <a:gd name="connsiteX13" fmla="*/ 5222918 w 7024341"/>
                <a:gd name="connsiteY13" fmla="*/ 259092 h 2262786"/>
                <a:gd name="connsiteX14" fmla="*/ 5181125 w 7024341"/>
                <a:gd name="connsiteY14" fmla="*/ 265968 h 2262786"/>
                <a:gd name="connsiteX15" fmla="*/ 5116685 w 7024341"/>
                <a:gd name="connsiteY15" fmla="*/ 298362 h 2262786"/>
                <a:gd name="connsiteX16" fmla="*/ 5060730 w 7024341"/>
                <a:gd name="connsiteY16" fmla="*/ 307395 h 2262786"/>
                <a:gd name="connsiteX17" fmla="*/ 5010778 w 7024341"/>
                <a:gd name="connsiteY17" fmla="*/ 321497 h 2262786"/>
                <a:gd name="connsiteX18" fmla="*/ 4966891 w 7024341"/>
                <a:gd name="connsiteY18" fmla="*/ 347546 h 2262786"/>
                <a:gd name="connsiteX19" fmla="*/ 4914657 w 7024341"/>
                <a:gd name="connsiteY19" fmla="*/ 365431 h 2262786"/>
                <a:gd name="connsiteX20" fmla="*/ 4843302 w 7024341"/>
                <a:gd name="connsiteY20" fmla="*/ 407715 h 2262786"/>
                <a:gd name="connsiteX21" fmla="*/ 4718244 w 7024341"/>
                <a:gd name="connsiteY21" fmla="*/ 435663 h 2262786"/>
                <a:gd name="connsiteX22" fmla="*/ 4606380 w 7024341"/>
                <a:gd name="connsiteY22" fmla="*/ 480246 h 2262786"/>
                <a:gd name="connsiteX23" fmla="*/ 4542025 w 7024341"/>
                <a:gd name="connsiteY23" fmla="*/ 523997 h 2262786"/>
                <a:gd name="connsiteX24" fmla="*/ 4463694 w 7024341"/>
                <a:gd name="connsiteY24" fmla="*/ 554759 h 2262786"/>
                <a:gd name="connsiteX25" fmla="*/ 4384097 w 7024341"/>
                <a:gd name="connsiteY25" fmla="*/ 588039 h 2262786"/>
                <a:gd name="connsiteX26" fmla="*/ 4317714 w 7024341"/>
                <a:gd name="connsiteY26" fmla="*/ 629429 h 2262786"/>
                <a:gd name="connsiteX27" fmla="*/ 4149539 w 7024341"/>
                <a:gd name="connsiteY27" fmla="*/ 719954 h 2262786"/>
                <a:gd name="connsiteX28" fmla="*/ 3997423 w 7024341"/>
                <a:gd name="connsiteY28" fmla="*/ 789518 h 2262786"/>
                <a:gd name="connsiteX29" fmla="*/ 3851063 w 7024341"/>
                <a:gd name="connsiteY29" fmla="*/ 864030 h 2262786"/>
                <a:gd name="connsiteX30" fmla="*/ 3699955 w 7024341"/>
                <a:gd name="connsiteY30" fmla="*/ 914400 h 2262786"/>
                <a:gd name="connsiteX31" fmla="*/ 3572094 w 7024341"/>
                <a:gd name="connsiteY31" fmla="*/ 972518 h 2262786"/>
                <a:gd name="connsiteX32" fmla="*/ 3498477 w 7024341"/>
                <a:gd name="connsiteY32" fmla="*/ 1007389 h 2262786"/>
                <a:gd name="connsiteX33" fmla="*/ 3432609 w 7024341"/>
                <a:gd name="connsiteY33" fmla="*/ 1077132 h 2262786"/>
                <a:gd name="connsiteX34" fmla="*/ 3413236 w 7024341"/>
                <a:gd name="connsiteY34" fmla="*/ 1104254 h 2262786"/>
                <a:gd name="connsiteX35" fmla="*/ 3378365 w 7024341"/>
                <a:gd name="connsiteY35" fmla="*/ 1131376 h 2262786"/>
                <a:gd name="connsiteX36" fmla="*/ 3316372 w 7024341"/>
                <a:gd name="connsiteY36" fmla="*/ 1158498 h 2262786"/>
                <a:gd name="connsiteX37" fmla="*/ 3238880 w 7024341"/>
                <a:gd name="connsiteY37" fmla="*/ 1177871 h 2262786"/>
                <a:gd name="connsiteX38" fmla="*/ 3169138 w 7024341"/>
                <a:gd name="connsiteY38" fmla="*/ 1177871 h 2262786"/>
                <a:gd name="connsiteX39" fmla="*/ 3091646 w 7024341"/>
                <a:gd name="connsiteY39" fmla="*/ 1181745 h 2262786"/>
                <a:gd name="connsiteX40" fmla="*/ 3029653 w 7024341"/>
                <a:gd name="connsiteY40" fmla="*/ 1193369 h 2262786"/>
                <a:gd name="connsiteX41" fmla="*/ 2839799 w 7024341"/>
                <a:gd name="connsiteY41" fmla="*/ 1266986 h 2262786"/>
                <a:gd name="connsiteX42" fmla="*/ 2549205 w 7024341"/>
                <a:gd name="connsiteY42" fmla="*/ 1371600 h 2262786"/>
                <a:gd name="connsiteX43" fmla="*/ 2343853 w 7024341"/>
                <a:gd name="connsiteY43" fmla="*/ 1301857 h 2262786"/>
                <a:gd name="connsiteX44" fmla="*/ 2258612 w 7024341"/>
                <a:gd name="connsiteY44" fmla="*/ 1270861 h 2262786"/>
                <a:gd name="connsiteX45" fmla="*/ 2130751 w 7024341"/>
                <a:gd name="connsiteY45" fmla="*/ 1216617 h 2262786"/>
                <a:gd name="connsiteX46" fmla="*/ 1991266 w 7024341"/>
                <a:gd name="connsiteY46" fmla="*/ 1162372 h 2262786"/>
                <a:gd name="connsiteX47" fmla="*/ 1836688 w 7024341"/>
                <a:gd name="connsiteY47" fmla="*/ 1100379 h 2262786"/>
                <a:gd name="connsiteX48" fmla="*/ 1657244 w 7024341"/>
                <a:gd name="connsiteY48" fmla="*/ 1022483 h 2262786"/>
                <a:gd name="connsiteX49" fmla="*/ 1468199 w 7024341"/>
                <a:gd name="connsiteY49" fmla="*/ 964769 h 2262786"/>
                <a:gd name="connsiteX50" fmla="*/ 1316652 w 7024341"/>
                <a:gd name="connsiteY50" fmla="*/ 897318 h 2262786"/>
                <a:gd name="connsiteX51" fmla="*/ 1157626 w 7024341"/>
                <a:gd name="connsiteY51" fmla="*/ 841659 h 2262786"/>
                <a:gd name="connsiteX52" fmla="*/ 1042332 w 7024341"/>
                <a:gd name="connsiteY52" fmla="*/ 782024 h 2262786"/>
                <a:gd name="connsiteX53" fmla="*/ 946917 w 7024341"/>
                <a:gd name="connsiteY53" fmla="*/ 742267 h 2262786"/>
                <a:gd name="connsiteX54" fmla="*/ 752110 w 7024341"/>
                <a:gd name="connsiteY54" fmla="*/ 678657 h 2262786"/>
                <a:gd name="connsiteX55" fmla="*/ 597059 w 7024341"/>
                <a:gd name="connsiteY55" fmla="*/ 603120 h 2262786"/>
                <a:gd name="connsiteX56" fmla="*/ 481765 w 7024341"/>
                <a:gd name="connsiteY56" fmla="*/ 579266 h 2262786"/>
                <a:gd name="connsiteX57" fmla="*/ 362496 w 7024341"/>
                <a:gd name="connsiteY57" fmla="*/ 547460 h 2262786"/>
                <a:gd name="connsiteX58" fmla="*/ 279007 w 7024341"/>
                <a:gd name="connsiteY58" fmla="*/ 491801 h 2262786"/>
                <a:gd name="connsiteX59" fmla="*/ 135883 w 7024341"/>
                <a:gd name="connsiteY59" fmla="*/ 424215 h 2262786"/>
                <a:gd name="connsiteX60" fmla="*/ 1997 w 7024341"/>
                <a:gd name="connsiteY60" fmla="*/ 379767 h 2262786"/>
                <a:gd name="connsiteX61" fmla="*/ 2583 w 7024341"/>
                <a:gd name="connsiteY61" fmla="*/ 1304499 h 2262786"/>
                <a:gd name="connsiteX62" fmla="*/ 2549509 w 7024341"/>
                <a:gd name="connsiteY62" fmla="*/ 2262786 h 2262786"/>
                <a:gd name="connsiteX63" fmla="*/ 3370616 w 7024341"/>
                <a:gd name="connsiteY63" fmla="*/ 1952786 h 2262786"/>
                <a:gd name="connsiteX64" fmla="*/ 6594263 w 7024341"/>
                <a:gd name="connsiteY64" fmla="*/ 724545 h 2262786"/>
                <a:gd name="connsiteX65" fmla="*/ 6919727 w 7024341"/>
                <a:gd name="connsiteY65" fmla="*/ 592810 h 2262786"/>
                <a:gd name="connsiteX66" fmla="*/ 7024341 w 7024341"/>
                <a:gd name="connsiteY66" fmla="*/ 92989 h 2262786"/>
                <a:gd name="connsiteX67" fmla="*/ 6973972 w 7024341"/>
                <a:gd name="connsiteY67" fmla="*/ 92989 h 2262786"/>
                <a:gd name="connsiteX68" fmla="*/ 6834487 w 7024341"/>
                <a:gd name="connsiteY68" fmla="*/ 116237 h 2262786"/>
                <a:gd name="connsiteX69" fmla="*/ 6745372 w 7024341"/>
                <a:gd name="connsiteY69" fmla="*/ 151108 h 2262786"/>
                <a:gd name="connsiteX70" fmla="*/ 6605887 w 7024341"/>
                <a:gd name="connsiteY70" fmla="*/ 174356 h 2262786"/>
                <a:gd name="connsiteX71" fmla="*/ 6462527 w 7024341"/>
                <a:gd name="connsiteY71" fmla="*/ 178230 h 2262786"/>
                <a:gd name="connsiteX72" fmla="*/ 6485775 w 7024341"/>
                <a:gd name="connsiteY72" fmla="*/ 50369 h 2262786"/>
                <a:gd name="connsiteX73" fmla="*/ 6431531 w 7024341"/>
                <a:gd name="connsiteY73" fmla="*/ 50369 h 2262786"/>
                <a:gd name="connsiteX74" fmla="*/ 6230053 w 7024341"/>
                <a:gd name="connsiteY74" fmla="*/ 89115 h 2262786"/>
                <a:gd name="connsiteX75" fmla="*/ 6044073 w 7024341"/>
                <a:gd name="connsiteY75" fmla="*/ 151108 h 2262786"/>
                <a:gd name="connsiteX76" fmla="*/ 5985955 w 7024341"/>
                <a:gd name="connsiteY76" fmla="*/ 166606 h 2262786"/>
                <a:gd name="connsiteX77" fmla="*/ 5982080 w 7024341"/>
                <a:gd name="connsiteY77" fmla="*/ 0 h 2262786"/>
                <a:gd name="connsiteX0" fmla="*/ 5963425 w 7024341"/>
                <a:gd name="connsiteY0" fmla="*/ 4053 h 2262786"/>
                <a:gd name="connsiteX1" fmla="*/ 5887086 w 7024341"/>
                <a:gd name="connsiteY1" fmla="*/ 31603 h 2262786"/>
                <a:gd name="connsiteX2" fmla="*/ 5823930 w 7024341"/>
                <a:gd name="connsiteY2" fmla="*/ 52464 h 2262786"/>
                <a:gd name="connsiteX3" fmla="*/ 5767125 w 7024341"/>
                <a:gd name="connsiteY3" fmla="*/ 70752 h 2262786"/>
                <a:gd name="connsiteX4" fmla="*/ 5688927 w 7024341"/>
                <a:gd name="connsiteY4" fmla="*/ 82781 h 2262786"/>
                <a:gd name="connsiteX5" fmla="*/ 5643112 w 7024341"/>
                <a:gd name="connsiteY5" fmla="*/ 107394 h 2262786"/>
                <a:gd name="connsiteX6" fmla="*/ 5555499 w 7024341"/>
                <a:gd name="connsiteY6" fmla="*/ 115891 h 2262786"/>
                <a:gd name="connsiteX7" fmla="*/ 5499572 w 7024341"/>
                <a:gd name="connsiteY7" fmla="*/ 152982 h 2262786"/>
                <a:gd name="connsiteX8" fmla="*/ 5451971 w 7024341"/>
                <a:gd name="connsiteY8" fmla="*/ 152826 h 2262786"/>
                <a:gd name="connsiteX9" fmla="*/ 5399011 w 7024341"/>
                <a:gd name="connsiteY9" fmla="*/ 162215 h 2262786"/>
                <a:gd name="connsiteX10" fmla="*/ 5326705 w 7024341"/>
                <a:gd name="connsiteY10" fmla="*/ 222944 h 2262786"/>
                <a:gd name="connsiteX11" fmla="*/ 5287092 w 7024341"/>
                <a:gd name="connsiteY11" fmla="*/ 245646 h 2262786"/>
                <a:gd name="connsiteX12" fmla="*/ 5222918 w 7024341"/>
                <a:gd name="connsiteY12" fmla="*/ 259092 h 2262786"/>
                <a:gd name="connsiteX13" fmla="*/ 5181125 w 7024341"/>
                <a:gd name="connsiteY13" fmla="*/ 265968 h 2262786"/>
                <a:gd name="connsiteX14" fmla="*/ 5116685 w 7024341"/>
                <a:gd name="connsiteY14" fmla="*/ 298362 h 2262786"/>
                <a:gd name="connsiteX15" fmla="*/ 5060730 w 7024341"/>
                <a:gd name="connsiteY15" fmla="*/ 307395 h 2262786"/>
                <a:gd name="connsiteX16" fmla="*/ 5010778 w 7024341"/>
                <a:gd name="connsiteY16" fmla="*/ 321497 h 2262786"/>
                <a:gd name="connsiteX17" fmla="*/ 4966891 w 7024341"/>
                <a:gd name="connsiteY17" fmla="*/ 347546 h 2262786"/>
                <a:gd name="connsiteX18" fmla="*/ 4914657 w 7024341"/>
                <a:gd name="connsiteY18" fmla="*/ 365431 h 2262786"/>
                <a:gd name="connsiteX19" fmla="*/ 4843302 w 7024341"/>
                <a:gd name="connsiteY19" fmla="*/ 407715 h 2262786"/>
                <a:gd name="connsiteX20" fmla="*/ 4718244 w 7024341"/>
                <a:gd name="connsiteY20" fmla="*/ 435663 h 2262786"/>
                <a:gd name="connsiteX21" fmla="*/ 4606380 w 7024341"/>
                <a:gd name="connsiteY21" fmla="*/ 480246 h 2262786"/>
                <a:gd name="connsiteX22" fmla="*/ 4542025 w 7024341"/>
                <a:gd name="connsiteY22" fmla="*/ 523997 h 2262786"/>
                <a:gd name="connsiteX23" fmla="*/ 4463694 w 7024341"/>
                <a:gd name="connsiteY23" fmla="*/ 554759 h 2262786"/>
                <a:gd name="connsiteX24" fmla="*/ 4384097 w 7024341"/>
                <a:gd name="connsiteY24" fmla="*/ 588039 h 2262786"/>
                <a:gd name="connsiteX25" fmla="*/ 4317714 w 7024341"/>
                <a:gd name="connsiteY25" fmla="*/ 629429 h 2262786"/>
                <a:gd name="connsiteX26" fmla="*/ 4149539 w 7024341"/>
                <a:gd name="connsiteY26" fmla="*/ 719954 h 2262786"/>
                <a:gd name="connsiteX27" fmla="*/ 3997423 w 7024341"/>
                <a:gd name="connsiteY27" fmla="*/ 789518 h 2262786"/>
                <a:gd name="connsiteX28" fmla="*/ 3851063 w 7024341"/>
                <a:gd name="connsiteY28" fmla="*/ 864030 h 2262786"/>
                <a:gd name="connsiteX29" fmla="*/ 3699955 w 7024341"/>
                <a:gd name="connsiteY29" fmla="*/ 914400 h 2262786"/>
                <a:gd name="connsiteX30" fmla="*/ 3572094 w 7024341"/>
                <a:gd name="connsiteY30" fmla="*/ 972518 h 2262786"/>
                <a:gd name="connsiteX31" fmla="*/ 3498477 w 7024341"/>
                <a:gd name="connsiteY31" fmla="*/ 1007389 h 2262786"/>
                <a:gd name="connsiteX32" fmla="*/ 3432609 w 7024341"/>
                <a:gd name="connsiteY32" fmla="*/ 1077132 h 2262786"/>
                <a:gd name="connsiteX33" fmla="*/ 3413236 w 7024341"/>
                <a:gd name="connsiteY33" fmla="*/ 1104254 h 2262786"/>
                <a:gd name="connsiteX34" fmla="*/ 3378365 w 7024341"/>
                <a:gd name="connsiteY34" fmla="*/ 1131376 h 2262786"/>
                <a:gd name="connsiteX35" fmla="*/ 3316372 w 7024341"/>
                <a:gd name="connsiteY35" fmla="*/ 1158498 h 2262786"/>
                <a:gd name="connsiteX36" fmla="*/ 3238880 w 7024341"/>
                <a:gd name="connsiteY36" fmla="*/ 1177871 h 2262786"/>
                <a:gd name="connsiteX37" fmla="*/ 3169138 w 7024341"/>
                <a:gd name="connsiteY37" fmla="*/ 1177871 h 2262786"/>
                <a:gd name="connsiteX38" fmla="*/ 3091646 w 7024341"/>
                <a:gd name="connsiteY38" fmla="*/ 1181745 h 2262786"/>
                <a:gd name="connsiteX39" fmla="*/ 3029653 w 7024341"/>
                <a:gd name="connsiteY39" fmla="*/ 1193369 h 2262786"/>
                <a:gd name="connsiteX40" fmla="*/ 2839799 w 7024341"/>
                <a:gd name="connsiteY40" fmla="*/ 1266986 h 2262786"/>
                <a:gd name="connsiteX41" fmla="*/ 2549205 w 7024341"/>
                <a:gd name="connsiteY41" fmla="*/ 1371600 h 2262786"/>
                <a:gd name="connsiteX42" fmla="*/ 2343853 w 7024341"/>
                <a:gd name="connsiteY42" fmla="*/ 1301857 h 2262786"/>
                <a:gd name="connsiteX43" fmla="*/ 2258612 w 7024341"/>
                <a:gd name="connsiteY43" fmla="*/ 1270861 h 2262786"/>
                <a:gd name="connsiteX44" fmla="*/ 2130751 w 7024341"/>
                <a:gd name="connsiteY44" fmla="*/ 1216617 h 2262786"/>
                <a:gd name="connsiteX45" fmla="*/ 1991266 w 7024341"/>
                <a:gd name="connsiteY45" fmla="*/ 1162372 h 2262786"/>
                <a:gd name="connsiteX46" fmla="*/ 1836688 w 7024341"/>
                <a:gd name="connsiteY46" fmla="*/ 1100379 h 2262786"/>
                <a:gd name="connsiteX47" fmla="*/ 1657244 w 7024341"/>
                <a:gd name="connsiteY47" fmla="*/ 1022483 h 2262786"/>
                <a:gd name="connsiteX48" fmla="*/ 1468199 w 7024341"/>
                <a:gd name="connsiteY48" fmla="*/ 964769 h 2262786"/>
                <a:gd name="connsiteX49" fmla="*/ 1316652 w 7024341"/>
                <a:gd name="connsiteY49" fmla="*/ 897318 h 2262786"/>
                <a:gd name="connsiteX50" fmla="*/ 1157626 w 7024341"/>
                <a:gd name="connsiteY50" fmla="*/ 841659 h 2262786"/>
                <a:gd name="connsiteX51" fmla="*/ 1042332 w 7024341"/>
                <a:gd name="connsiteY51" fmla="*/ 782024 h 2262786"/>
                <a:gd name="connsiteX52" fmla="*/ 946917 w 7024341"/>
                <a:gd name="connsiteY52" fmla="*/ 742267 h 2262786"/>
                <a:gd name="connsiteX53" fmla="*/ 752110 w 7024341"/>
                <a:gd name="connsiteY53" fmla="*/ 678657 h 2262786"/>
                <a:gd name="connsiteX54" fmla="*/ 597059 w 7024341"/>
                <a:gd name="connsiteY54" fmla="*/ 603120 h 2262786"/>
                <a:gd name="connsiteX55" fmla="*/ 481765 w 7024341"/>
                <a:gd name="connsiteY55" fmla="*/ 579266 h 2262786"/>
                <a:gd name="connsiteX56" fmla="*/ 362496 w 7024341"/>
                <a:gd name="connsiteY56" fmla="*/ 547460 h 2262786"/>
                <a:gd name="connsiteX57" fmla="*/ 279007 w 7024341"/>
                <a:gd name="connsiteY57" fmla="*/ 491801 h 2262786"/>
                <a:gd name="connsiteX58" fmla="*/ 135883 w 7024341"/>
                <a:gd name="connsiteY58" fmla="*/ 424215 h 2262786"/>
                <a:gd name="connsiteX59" fmla="*/ 1997 w 7024341"/>
                <a:gd name="connsiteY59" fmla="*/ 379767 h 2262786"/>
                <a:gd name="connsiteX60" fmla="*/ 2583 w 7024341"/>
                <a:gd name="connsiteY60" fmla="*/ 1304499 h 2262786"/>
                <a:gd name="connsiteX61" fmla="*/ 2549509 w 7024341"/>
                <a:gd name="connsiteY61" fmla="*/ 2262786 h 2262786"/>
                <a:gd name="connsiteX62" fmla="*/ 3370616 w 7024341"/>
                <a:gd name="connsiteY62" fmla="*/ 1952786 h 2262786"/>
                <a:gd name="connsiteX63" fmla="*/ 6594263 w 7024341"/>
                <a:gd name="connsiteY63" fmla="*/ 724545 h 2262786"/>
                <a:gd name="connsiteX64" fmla="*/ 6919727 w 7024341"/>
                <a:gd name="connsiteY64" fmla="*/ 592810 h 2262786"/>
                <a:gd name="connsiteX65" fmla="*/ 7024341 w 7024341"/>
                <a:gd name="connsiteY65" fmla="*/ 92989 h 2262786"/>
                <a:gd name="connsiteX66" fmla="*/ 6973972 w 7024341"/>
                <a:gd name="connsiteY66" fmla="*/ 92989 h 2262786"/>
                <a:gd name="connsiteX67" fmla="*/ 6834487 w 7024341"/>
                <a:gd name="connsiteY67" fmla="*/ 116237 h 2262786"/>
                <a:gd name="connsiteX68" fmla="*/ 6745372 w 7024341"/>
                <a:gd name="connsiteY68" fmla="*/ 151108 h 2262786"/>
                <a:gd name="connsiteX69" fmla="*/ 6605887 w 7024341"/>
                <a:gd name="connsiteY69" fmla="*/ 174356 h 2262786"/>
                <a:gd name="connsiteX70" fmla="*/ 6462527 w 7024341"/>
                <a:gd name="connsiteY70" fmla="*/ 178230 h 2262786"/>
                <a:gd name="connsiteX71" fmla="*/ 6485775 w 7024341"/>
                <a:gd name="connsiteY71" fmla="*/ 50369 h 2262786"/>
                <a:gd name="connsiteX72" fmla="*/ 6431531 w 7024341"/>
                <a:gd name="connsiteY72" fmla="*/ 50369 h 2262786"/>
                <a:gd name="connsiteX73" fmla="*/ 6230053 w 7024341"/>
                <a:gd name="connsiteY73" fmla="*/ 89115 h 2262786"/>
                <a:gd name="connsiteX74" fmla="*/ 6044073 w 7024341"/>
                <a:gd name="connsiteY74" fmla="*/ 151108 h 2262786"/>
                <a:gd name="connsiteX75" fmla="*/ 5985955 w 7024341"/>
                <a:gd name="connsiteY75" fmla="*/ 166606 h 2262786"/>
                <a:gd name="connsiteX76" fmla="*/ 5982080 w 7024341"/>
                <a:gd name="connsiteY76" fmla="*/ 0 h 2262786"/>
                <a:gd name="connsiteX77" fmla="*/ 6054865 w 7024341"/>
                <a:gd name="connsiteY77" fmla="*/ 95493 h 2262786"/>
                <a:gd name="connsiteX0" fmla="*/ 5963425 w 7024341"/>
                <a:gd name="connsiteY0" fmla="*/ 4053 h 2262786"/>
                <a:gd name="connsiteX1" fmla="*/ 5969124 w 7024341"/>
                <a:gd name="connsiteY1" fmla="*/ 3370 h 2262786"/>
                <a:gd name="connsiteX2" fmla="*/ 5887086 w 7024341"/>
                <a:gd name="connsiteY2" fmla="*/ 31603 h 2262786"/>
                <a:gd name="connsiteX3" fmla="*/ 5823930 w 7024341"/>
                <a:gd name="connsiteY3" fmla="*/ 52464 h 2262786"/>
                <a:gd name="connsiteX4" fmla="*/ 5767125 w 7024341"/>
                <a:gd name="connsiteY4" fmla="*/ 70752 h 2262786"/>
                <a:gd name="connsiteX5" fmla="*/ 5688927 w 7024341"/>
                <a:gd name="connsiteY5" fmla="*/ 82781 h 2262786"/>
                <a:gd name="connsiteX6" fmla="*/ 5643112 w 7024341"/>
                <a:gd name="connsiteY6" fmla="*/ 107394 h 2262786"/>
                <a:gd name="connsiteX7" fmla="*/ 5555499 w 7024341"/>
                <a:gd name="connsiteY7" fmla="*/ 115891 h 2262786"/>
                <a:gd name="connsiteX8" fmla="*/ 5499572 w 7024341"/>
                <a:gd name="connsiteY8" fmla="*/ 152982 h 2262786"/>
                <a:gd name="connsiteX9" fmla="*/ 5451971 w 7024341"/>
                <a:gd name="connsiteY9" fmla="*/ 152826 h 2262786"/>
                <a:gd name="connsiteX10" fmla="*/ 5399011 w 7024341"/>
                <a:gd name="connsiteY10" fmla="*/ 162215 h 2262786"/>
                <a:gd name="connsiteX11" fmla="*/ 5326705 w 7024341"/>
                <a:gd name="connsiteY11" fmla="*/ 222944 h 2262786"/>
                <a:gd name="connsiteX12" fmla="*/ 5287092 w 7024341"/>
                <a:gd name="connsiteY12" fmla="*/ 245646 h 2262786"/>
                <a:gd name="connsiteX13" fmla="*/ 5222918 w 7024341"/>
                <a:gd name="connsiteY13" fmla="*/ 259092 h 2262786"/>
                <a:gd name="connsiteX14" fmla="*/ 5181125 w 7024341"/>
                <a:gd name="connsiteY14" fmla="*/ 265968 h 2262786"/>
                <a:gd name="connsiteX15" fmla="*/ 5116685 w 7024341"/>
                <a:gd name="connsiteY15" fmla="*/ 298362 h 2262786"/>
                <a:gd name="connsiteX16" fmla="*/ 5060730 w 7024341"/>
                <a:gd name="connsiteY16" fmla="*/ 307395 h 2262786"/>
                <a:gd name="connsiteX17" fmla="*/ 5010778 w 7024341"/>
                <a:gd name="connsiteY17" fmla="*/ 321497 h 2262786"/>
                <a:gd name="connsiteX18" fmla="*/ 4966891 w 7024341"/>
                <a:gd name="connsiteY18" fmla="*/ 347546 h 2262786"/>
                <a:gd name="connsiteX19" fmla="*/ 4914657 w 7024341"/>
                <a:gd name="connsiteY19" fmla="*/ 365431 h 2262786"/>
                <a:gd name="connsiteX20" fmla="*/ 4843302 w 7024341"/>
                <a:gd name="connsiteY20" fmla="*/ 407715 h 2262786"/>
                <a:gd name="connsiteX21" fmla="*/ 4718244 w 7024341"/>
                <a:gd name="connsiteY21" fmla="*/ 435663 h 2262786"/>
                <a:gd name="connsiteX22" fmla="*/ 4606380 w 7024341"/>
                <a:gd name="connsiteY22" fmla="*/ 480246 h 2262786"/>
                <a:gd name="connsiteX23" fmla="*/ 4542025 w 7024341"/>
                <a:gd name="connsiteY23" fmla="*/ 523997 h 2262786"/>
                <a:gd name="connsiteX24" fmla="*/ 4463694 w 7024341"/>
                <a:gd name="connsiteY24" fmla="*/ 554759 h 2262786"/>
                <a:gd name="connsiteX25" fmla="*/ 4384097 w 7024341"/>
                <a:gd name="connsiteY25" fmla="*/ 588039 h 2262786"/>
                <a:gd name="connsiteX26" fmla="*/ 4317714 w 7024341"/>
                <a:gd name="connsiteY26" fmla="*/ 629429 h 2262786"/>
                <a:gd name="connsiteX27" fmla="*/ 4149539 w 7024341"/>
                <a:gd name="connsiteY27" fmla="*/ 719954 h 2262786"/>
                <a:gd name="connsiteX28" fmla="*/ 3997423 w 7024341"/>
                <a:gd name="connsiteY28" fmla="*/ 789518 h 2262786"/>
                <a:gd name="connsiteX29" fmla="*/ 3851063 w 7024341"/>
                <a:gd name="connsiteY29" fmla="*/ 864030 h 2262786"/>
                <a:gd name="connsiteX30" fmla="*/ 3699955 w 7024341"/>
                <a:gd name="connsiteY30" fmla="*/ 914400 h 2262786"/>
                <a:gd name="connsiteX31" fmla="*/ 3572094 w 7024341"/>
                <a:gd name="connsiteY31" fmla="*/ 972518 h 2262786"/>
                <a:gd name="connsiteX32" fmla="*/ 3498477 w 7024341"/>
                <a:gd name="connsiteY32" fmla="*/ 1007389 h 2262786"/>
                <a:gd name="connsiteX33" fmla="*/ 3432609 w 7024341"/>
                <a:gd name="connsiteY33" fmla="*/ 1077132 h 2262786"/>
                <a:gd name="connsiteX34" fmla="*/ 3413236 w 7024341"/>
                <a:gd name="connsiteY34" fmla="*/ 1104254 h 2262786"/>
                <a:gd name="connsiteX35" fmla="*/ 3378365 w 7024341"/>
                <a:gd name="connsiteY35" fmla="*/ 1131376 h 2262786"/>
                <a:gd name="connsiteX36" fmla="*/ 3316372 w 7024341"/>
                <a:gd name="connsiteY36" fmla="*/ 1158498 h 2262786"/>
                <a:gd name="connsiteX37" fmla="*/ 3238880 w 7024341"/>
                <a:gd name="connsiteY37" fmla="*/ 1177871 h 2262786"/>
                <a:gd name="connsiteX38" fmla="*/ 3169138 w 7024341"/>
                <a:gd name="connsiteY38" fmla="*/ 1177871 h 2262786"/>
                <a:gd name="connsiteX39" fmla="*/ 3091646 w 7024341"/>
                <a:gd name="connsiteY39" fmla="*/ 1181745 h 2262786"/>
                <a:gd name="connsiteX40" fmla="*/ 3029653 w 7024341"/>
                <a:gd name="connsiteY40" fmla="*/ 1193369 h 2262786"/>
                <a:gd name="connsiteX41" fmla="*/ 2839799 w 7024341"/>
                <a:gd name="connsiteY41" fmla="*/ 1266986 h 2262786"/>
                <a:gd name="connsiteX42" fmla="*/ 2549205 w 7024341"/>
                <a:gd name="connsiteY42" fmla="*/ 1371600 h 2262786"/>
                <a:gd name="connsiteX43" fmla="*/ 2343853 w 7024341"/>
                <a:gd name="connsiteY43" fmla="*/ 1301857 h 2262786"/>
                <a:gd name="connsiteX44" fmla="*/ 2258612 w 7024341"/>
                <a:gd name="connsiteY44" fmla="*/ 1270861 h 2262786"/>
                <a:gd name="connsiteX45" fmla="*/ 2130751 w 7024341"/>
                <a:gd name="connsiteY45" fmla="*/ 1216617 h 2262786"/>
                <a:gd name="connsiteX46" fmla="*/ 1991266 w 7024341"/>
                <a:gd name="connsiteY46" fmla="*/ 1162372 h 2262786"/>
                <a:gd name="connsiteX47" fmla="*/ 1836688 w 7024341"/>
                <a:gd name="connsiteY47" fmla="*/ 1100379 h 2262786"/>
                <a:gd name="connsiteX48" fmla="*/ 1657244 w 7024341"/>
                <a:gd name="connsiteY48" fmla="*/ 1022483 h 2262786"/>
                <a:gd name="connsiteX49" fmla="*/ 1468199 w 7024341"/>
                <a:gd name="connsiteY49" fmla="*/ 964769 h 2262786"/>
                <a:gd name="connsiteX50" fmla="*/ 1316652 w 7024341"/>
                <a:gd name="connsiteY50" fmla="*/ 897318 h 2262786"/>
                <a:gd name="connsiteX51" fmla="*/ 1157626 w 7024341"/>
                <a:gd name="connsiteY51" fmla="*/ 841659 h 2262786"/>
                <a:gd name="connsiteX52" fmla="*/ 1042332 w 7024341"/>
                <a:gd name="connsiteY52" fmla="*/ 782024 h 2262786"/>
                <a:gd name="connsiteX53" fmla="*/ 946917 w 7024341"/>
                <a:gd name="connsiteY53" fmla="*/ 742267 h 2262786"/>
                <a:gd name="connsiteX54" fmla="*/ 752110 w 7024341"/>
                <a:gd name="connsiteY54" fmla="*/ 678657 h 2262786"/>
                <a:gd name="connsiteX55" fmla="*/ 597059 w 7024341"/>
                <a:gd name="connsiteY55" fmla="*/ 603120 h 2262786"/>
                <a:gd name="connsiteX56" fmla="*/ 481765 w 7024341"/>
                <a:gd name="connsiteY56" fmla="*/ 579266 h 2262786"/>
                <a:gd name="connsiteX57" fmla="*/ 362496 w 7024341"/>
                <a:gd name="connsiteY57" fmla="*/ 547460 h 2262786"/>
                <a:gd name="connsiteX58" fmla="*/ 279007 w 7024341"/>
                <a:gd name="connsiteY58" fmla="*/ 491801 h 2262786"/>
                <a:gd name="connsiteX59" fmla="*/ 135883 w 7024341"/>
                <a:gd name="connsiteY59" fmla="*/ 424215 h 2262786"/>
                <a:gd name="connsiteX60" fmla="*/ 1997 w 7024341"/>
                <a:gd name="connsiteY60" fmla="*/ 379767 h 2262786"/>
                <a:gd name="connsiteX61" fmla="*/ 2583 w 7024341"/>
                <a:gd name="connsiteY61" fmla="*/ 1304499 h 2262786"/>
                <a:gd name="connsiteX62" fmla="*/ 2549509 w 7024341"/>
                <a:gd name="connsiteY62" fmla="*/ 2262786 h 2262786"/>
                <a:gd name="connsiteX63" fmla="*/ 3370616 w 7024341"/>
                <a:gd name="connsiteY63" fmla="*/ 1952786 h 2262786"/>
                <a:gd name="connsiteX64" fmla="*/ 6594263 w 7024341"/>
                <a:gd name="connsiteY64" fmla="*/ 724545 h 2262786"/>
                <a:gd name="connsiteX65" fmla="*/ 6919727 w 7024341"/>
                <a:gd name="connsiteY65" fmla="*/ 592810 h 2262786"/>
                <a:gd name="connsiteX66" fmla="*/ 7024341 w 7024341"/>
                <a:gd name="connsiteY66" fmla="*/ 92989 h 2262786"/>
                <a:gd name="connsiteX67" fmla="*/ 6973972 w 7024341"/>
                <a:gd name="connsiteY67" fmla="*/ 92989 h 2262786"/>
                <a:gd name="connsiteX68" fmla="*/ 6834487 w 7024341"/>
                <a:gd name="connsiteY68" fmla="*/ 116237 h 2262786"/>
                <a:gd name="connsiteX69" fmla="*/ 6745372 w 7024341"/>
                <a:gd name="connsiteY69" fmla="*/ 151108 h 2262786"/>
                <a:gd name="connsiteX70" fmla="*/ 6605887 w 7024341"/>
                <a:gd name="connsiteY70" fmla="*/ 174356 h 2262786"/>
                <a:gd name="connsiteX71" fmla="*/ 6462527 w 7024341"/>
                <a:gd name="connsiteY71" fmla="*/ 178230 h 2262786"/>
                <a:gd name="connsiteX72" fmla="*/ 6485775 w 7024341"/>
                <a:gd name="connsiteY72" fmla="*/ 50369 h 2262786"/>
                <a:gd name="connsiteX73" fmla="*/ 6431531 w 7024341"/>
                <a:gd name="connsiteY73" fmla="*/ 50369 h 2262786"/>
                <a:gd name="connsiteX74" fmla="*/ 6230053 w 7024341"/>
                <a:gd name="connsiteY74" fmla="*/ 89115 h 2262786"/>
                <a:gd name="connsiteX75" fmla="*/ 6044073 w 7024341"/>
                <a:gd name="connsiteY75" fmla="*/ 151108 h 2262786"/>
                <a:gd name="connsiteX76" fmla="*/ 5985955 w 7024341"/>
                <a:gd name="connsiteY76" fmla="*/ 166606 h 2262786"/>
                <a:gd name="connsiteX77" fmla="*/ 5982080 w 7024341"/>
                <a:gd name="connsiteY77" fmla="*/ 0 h 2262786"/>
                <a:gd name="connsiteX78" fmla="*/ 6054865 w 7024341"/>
                <a:gd name="connsiteY78" fmla="*/ 95493 h 2262786"/>
                <a:gd name="connsiteX0" fmla="*/ 5963425 w 7024341"/>
                <a:gd name="connsiteY0" fmla="*/ 683 h 2259416"/>
                <a:gd name="connsiteX1" fmla="*/ 5969124 w 7024341"/>
                <a:gd name="connsiteY1" fmla="*/ 0 h 2259416"/>
                <a:gd name="connsiteX2" fmla="*/ 5887086 w 7024341"/>
                <a:gd name="connsiteY2" fmla="*/ 28233 h 2259416"/>
                <a:gd name="connsiteX3" fmla="*/ 5823930 w 7024341"/>
                <a:gd name="connsiteY3" fmla="*/ 49094 h 2259416"/>
                <a:gd name="connsiteX4" fmla="*/ 5767125 w 7024341"/>
                <a:gd name="connsiteY4" fmla="*/ 67382 h 2259416"/>
                <a:gd name="connsiteX5" fmla="*/ 5688927 w 7024341"/>
                <a:gd name="connsiteY5" fmla="*/ 79411 h 2259416"/>
                <a:gd name="connsiteX6" fmla="*/ 5643112 w 7024341"/>
                <a:gd name="connsiteY6" fmla="*/ 104024 h 2259416"/>
                <a:gd name="connsiteX7" fmla="*/ 5555499 w 7024341"/>
                <a:gd name="connsiteY7" fmla="*/ 112521 h 2259416"/>
                <a:gd name="connsiteX8" fmla="*/ 5499572 w 7024341"/>
                <a:gd name="connsiteY8" fmla="*/ 149612 h 2259416"/>
                <a:gd name="connsiteX9" fmla="*/ 5451971 w 7024341"/>
                <a:gd name="connsiteY9" fmla="*/ 149456 h 2259416"/>
                <a:gd name="connsiteX10" fmla="*/ 5399011 w 7024341"/>
                <a:gd name="connsiteY10" fmla="*/ 158845 h 2259416"/>
                <a:gd name="connsiteX11" fmla="*/ 5326705 w 7024341"/>
                <a:gd name="connsiteY11" fmla="*/ 219574 h 2259416"/>
                <a:gd name="connsiteX12" fmla="*/ 5287092 w 7024341"/>
                <a:gd name="connsiteY12" fmla="*/ 242276 h 2259416"/>
                <a:gd name="connsiteX13" fmla="*/ 5222918 w 7024341"/>
                <a:gd name="connsiteY13" fmla="*/ 255722 h 2259416"/>
                <a:gd name="connsiteX14" fmla="*/ 5181125 w 7024341"/>
                <a:gd name="connsiteY14" fmla="*/ 262598 h 2259416"/>
                <a:gd name="connsiteX15" fmla="*/ 5116685 w 7024341"/>
                <a:gd name="connsiteY15" fmla="*/ 294992 h 2259416"/>
                <a:gd name="connsiteX16" fmla="*/ 5060730 w 7024341"/>
                <a:gd name="connsiteY16" fmla="*/ 304025 h 2259416"/>
                <a:gd name="connsiteX17" fmla="*/ 5010778 w 7024341"/>
                <a:gd name="connsiteY17" fmla="*/ 318127 h 2259416"/>
                <a:gd name="connsiteX18" fmla="*/ 4966891 w 7024341"/>
                <a:gd name="connsiteY18" fmla="*/ 344176 h 2259416"/>
                <a:gd name="connsiteX19" fmla="*/ 4914657 w 7024341"/>
                <a:gd name="connsiteY19" fmla="*/ 362061 h 2259416"/>
                <a:gd name="connsiteX20" fmla="*/ 4843302 w 7024341"/>
                <a:gd name="connsiteY20" fmla="*/ 404345 h 2259416"/>
                <a:gd name="connsiteX21" fmla="*/ 4718244 w 7024341"/>
                <a:gd name="connsiteY21" fmla="*/ 432293 h 2259416"/>
                <a:gd name="connsiteX22" fmla="*/ 4606380 w 7024341"/>
                <a:gd name="connsiteY22" fmla="*/ 476876 h 2259416"/>
                <a:gd name="connsiteX23" fmla="*/ 4542025 w 7024341"/>
                <a:gd name="connsiteY23" fmla="*/ 520627 h 2259416"/>
                <a:gd name="connsiteX24" fmla="*/ 4463694 w 7024341"/>
                <a:gd name="connsiteY24" fmla="*/ 551389 h 2259416"/>
                <a:gd name="connsiteX25" fmla="*/ 4384097 w 7024341"/>
                <a:gd name="connsiteY25" fmla="*/ 584669 h 2259416"/>
                <a:gd name="connsiteX26" fmla="*/ 4317714 w 7024341"/>
                <a:gd name="connsiteY26" fmla="*/ 626059 h 2259416"/>
                <a:gd name="connsiteX27" fmla="*/ 4149539 w 7024341"/>
                <a:gd name="connsiteY27" fmla="*/ 716584 h 2259416"/>
                <a:gd name="connsiteX28" fmla="*/ 3997423 w 7024341"/>
                <a:gd name="connsiteY28" fmla="*/ 786148 h 2259416"/>
                <a:gd name="connsiteX29" fmla="*/ 3851063 w 7024341"/>
                <a:gd name="connsiteY29" fmla="*/ 860660 h 2259416"/>
                <a:gd name="connsiteX30" fmla="*/ 3699955 w 7024341"/>
                <a:gd name="connsiteY30" fmla="*/ 911030 h 2259416"/>
                <a:gd name="connsiteX31" fmla="*/ 3572094 w 7024341"/>
                <a:gd name="connsiteY31" fmla="*/ 969148 h 2259416"/>
                <a:gd name="connsiteX32" fmla="*/ 3498477 w 7024341"/>
                <a:gd name="connsiteY32" fmla="*/ 1004019 h 2259416"/>
                <a:gd name="connsiteX33" fmla="*/ 3432609 w 7024341"/>
                <a:gd name="connsiteY33" fmla="*/ 1073762 h 2259416"/>
                <a:gd name="connsiteX34" fmla="*/ 3413236 w 7024341"/>
                <a:gd name="connsiteY34" fmla="*/ 1100884 h 2259416"/>
                <a:gd name="connsiteX35" fmla="*/ 3378365 w 7024341"/>
                <a:gd name="connsiteY35" fmla="*/ 1128006 h 2259416"/>
                <a:gd name="connsiteX36" fmla="*/ 3316372 w 7024341"/>
                <a:gd name="connsiteY36" fmla="*/ 1155128 h 2259416"/>
                <a:gd name="connsiteX37" fmla="*/ 3238880 w 7024341"/>
                <a:gd name="connsiteY37" fmla="*/ 1174501 h 2259416"/>
                <a:gd name="connsiteX38" fmla="*/ 3169138 w 7024341"/>
                <a:gd name="connsiteY38" fmla="*/ 1174501 h 2259416"/>
                <a:gd name="connsiteX39" fmla="*/ 3091646 w 7024341"/>
                <a:gd name="connsiteY39" fmla="*/ 1178375 h 2259416"/>
                <a:gd name="connsiteX40" fmla="*/ 3029653 w 7024341"/>
                <a:gd name="connsiteY40" fmla="*/ 1189999 h 2259416"/>
                <a:gd name="connsiteX41" fmla="*/ 2839799 w 7024341"/>
                <a:gd name="connsiteY41" fmla="*/ 1263616 h 2259416"/>
                <a:gd name="connsiteX42" fmla="*/ 2549205 w 7024341"/>
                <a:gd name="connsiteY42" fmla="*/ 1368230 h 2259416"/>
                <a:gd name="connsiteX43" fmla="*/ 2343853 w 7024341"/>
                <a:gd name="connsiteY43" fmla="*/ 1298487 h 2259416"/>
                <a:gd name="connsiteX44" fmla="*/ 2258612 w 7024341"/>
                <a:gd name="connsiteY44" fmla="*/ 1267491 h 2259416"/>
                <a:gd name="connsiteX45" fmla="*/ 2130751 w 7024341"/>
                <a:gd name="connsiteY45" fmla="*/ 1213247 h 2259416"/>
                <a:gd name="connsiteX46" fmla="*/ 1991266 w 7024341"/>
                <a:gd name="connsiteY46" fmla="*/ 1159002 h 2259416"/>
                <a:gd name="connsiteX47" fmla="*/ 1836688 w 7024341"/>
                <a:gd name="connsiteY47" fmla="*/ 1097009 h 2259416"/>
                <a:gd name="connsiteX48" fmla="*/ 1657244 w 7024341"/>
                <a:gd name="connsiteY48" fmla="*/ 1019113 h 2259416"/>
                <a:gd name="connsiteX49" fmla="*/ 1468199 w 7024341"/>
                <a:gd name="connsiteY49" fmla="*/ 961399 h 2259416"/>
                <a:gd name="connsiteX50" fmla="*/ 1316652 w 7024341"/>
                <a:gd name="connsiteY50" fmla="*/ 893948 h 2259416"/>
                <a:gd name="connsiteX51" fmla="*/ 1157626 w 7024341"/>
                <a:gd name="connsiteY51" fmla="*/ 838289 h 2259416"/>
                <a:gd name="connsiteX52" fmla="*/ 1042332 w 7024341"/>
                <a:gd name="connsiteY52" fmla="*/ 778654 h 2259416"/>
                <a:gd name="connsiteX53" fmla="*/ 946917 w 7024341"/>
                <a:gd name="connsiteY53" fmla="*/ 738897 h 2259416"/>
                <a:gd name="connsiteX54" fmla="*/ 752110 w 7024341"/>
                <a:gd name="connsiteY54" fmla="*/ 675287 h 2259416"/>
                <a:gd name="connsiteX55" fmla="*/ 597059 w 7024341"/>
                <a:gd name="connsiteY55" fmla="*/ 599750 h 2259416"/>
                <a:gd name="connsiteX56" fmla="*/ 481765 w 7024341"/>
                <a:gd name="connsiteY56" fmla="*/ 575896 h 2259416"/>
                <a:gd name="connsiteX57" fmla="*/ 362496 w 7024341"/>
                <a:gd name="connsiteY57" fmla="*/ 544090 h 2259416"/>
                <a:gd name="connsiteX58" fmla="*/ 279007 w 7024341"/>
                <a:gd name="connsiteY58" fmla="*/ 488431 h 2259416"/>
                <a:gd name="connsiteX59" fmla="*/ 135883 w 7024341"/>
                <a:gd name="connsiteY59" fmla="*/ 420845 h 2259416"/>
                <a:gd name="connsiteX60" fmla="*/ 1997 w 7024341"/>
                <a:gd name="connsiteY60" fmla="*/ 376397 h 2259416"/>
                <a:gd name="connsiteX61" fmla="*/ 2583 w 7024341"/>
                <a:gd name="connsiteY61" fmla="*/ 1301129 h 2259416"/>
                <a:gd name="connsiteX62" fmla="*/ 2549509 w 7024341"/>
                <a:gd name="connsiteY62" fmla="*/ 2259416 h 2259416"/>
                <a:gd name="connsiteX63" fmla="*/ 3370616 w 7024341"/>
                <a:gd name="connsiteY63" fmla="*/ 1949416 h 2259416"/>
                <a:gd name="connsiteX64" fmla="*/ 6594263 w 7024341"/>
                <a:gd name="connsiteY64" fmla="*/ 721175 h 2259416"/>
                <a:gd name="connsiteX65" fmla="*/ 6919727 w 7024341"/>
                <a:gd name="connsiteY65" fmla="*/ 589440 h 2259416"/>
                <a:gd name="connsiteX66" fmla="*/ 7024341 w 7024341"/>
                <a:gd name="connsiteY66" fmla="*/ 89619 h 2259416"/>
                <a:gd name="connsiteX67" fmla="*/ 6973972 w 7024341"/>
                <a:gd name="connsiteY67" fmla="*/ 89619 h 2259416"/>
                <a:gd name="connsiteX68" fmla="*/ 6834487 w 7024341"/>
                <a:gd name="connsiteY68" fmla="*/ 112867 h 2259416"/>
                <a:gd name="connsiteX69" fmla="*/ 6745372 w 7024341"/>
                <a:gd name="connsiteY69" fmla="*/ 147738 h 2259416"/>
                <a:gd name="connsiteX70" fmla="*/ 6605887 w 7024341"/>
                <a:gd name="connsiteY70" fmla="*/ 170986 h 2259416"/>
                <a:gd name="connsiteX71" fmla="*/ 6462527 w 7024341"/>
                <a:gd name="connsiteY71" fmla="*/ 174860 h 2259416"/>
                <a:gd name="connsiteX72" fmla="*/ 6485775 w 7024341"/>
                <a:gd name="connsiteY72" fmla="*/ 46999 h 2259416"/>
                <a:gd name="connsiteX73" fmla="*/ 6431531 w 7024341"/>
                <a:gd name="connsiteY73" fmla="*/ 46999 h 2259416"/>
                <a:gd name="connsiteX74" fmla="*/ 6230053 w 7024341"/>
                <a:gd name="connsiteY74" fmla="*/ 85745 h 2259416"/>
                <a:gd name="connsiteX75" fmla="*/ 6044073 w 7024341"/>
                <a:gd name="connsiteY75" fmla="*/ 147738 h 2259416"/>
                <a:gd name="connsiteX76" fmla="*/ 5985955 w 7024341"/>
                <a:gd name="connsiteY76" fmla="*/ 163236 h 2259416"/>
                <a:gd name="connsiteX77" fmla="*/ 6054865 w 7024341"/>
                <a:gd name="connsiteY77" fmla="*/ 92123 h 2259416"/>
                <a:gd name="connsiteX0" fmla="*/ 5963425 w 7024341"/>
                <a:gd name="connsiteY0" fmla="*/ 0 h 2258733"/>
                <a:gd name="connsiteX1" fmla="*/ 5977052 w 7024341"/>
                <a:gd name="connsiteY1" fmla="*/ 9888 h 2258733"/>
                <a:gd name="connsiteX2" fmla="*/ 5887086 w 7024341"/>
                <a:gd name="connsiteY2" fmla="*/ 27550 h 2258733"/>
                <a:gd name="connsiteX3" fmla="*/ 5823930 w 7024341"/>
                <a:gd name="connsiteY3" fmla="*/ 48411 h 2258733"/>
                <a:gd name="connsiteX4" fmla="*/ 5767125 w 7024341"/>
                <a:gd name="connsiteY4" fmla="*/ 66699 h 2258733"/>
                <a:gd name="connsiteX5" fmla="*/ 5688927 w 7024341"/>
                <a:gd name="connsiteY5" fmla="*/ 78728 h 2258733"/>
                <a:gd name="connsiteX6" fmla="*/ 5643112 w 7024341"/>
                <a:gd name="connsiteY6" fmla="*/ 103341 h 2258733"/>
                <a:gd name="connsiteX7" fmla="*/ 5555499 w 7024341"/>
                <a:gd name="connsiteY7" fmla="*/ 111838 h 2258733"/>
                <a:gd name="connsiteX8" fmla="*/ 5499572 w 7024341"/>
                <a:gd name="connsiteY8" fmla="*/ 148929 h 2258733"/>
                <a:gd name="connsiteX9" fmla="*/ 5451971 w 7024341"/>
                <a:gd name="connsiteY9" fmla="*/ 148773 h 2258733"/>
                <a:gd name="connsiteX10" fmla="*/ 5399011 w 7024341"/>
                <a:gd name="connsiteY10" fmla="*/ 158162 h 2258733"/>
                <a:gd name="connsiteX11" fmla="*/ 5326705 w 7024341"/>
                <a:gd name="connsiteY11" fmla="*/ 218891 h 2258733"/>
                <a:gd name="connsiteX12" fmla="*/ 5287092 w 7024341"/>
                <a:gd name="connsiteY12" fmla="*/ 241593 h 2258733"/>
                <a:gd name="connsiteX13" fmla="*/ 5222918 w 7024341"/>
                <a:gd name="connsiteY13" fmla="*/ 255039 h 2258733"/>
                <a:gd name="connsiteX14" fmla="*/ 5181125 w 7024341"/>
                <a:gd name="connsiteY14" fmla="*/ 261915 h 2258733"/>
                <a:gd name="connsiteX15" fmla="*/ 5116685 w 7024341"/>
                <a:gd name="connsiteY15" fmla="*/ 294309 h 2258733"/>
                <a:gd name="connsiteX16" fmla="*/ 5060730 w 7024341"/>
                <a:gd name="connsiteY16" fmla="*/ 303342 h 2258733"/>
                <a:gd name="connsiteX17" fmla="*/ 5010778 w 7024341"/>
                <a:gd name="connsiteY17" fmla="*/ 317444 h 2258733"/>
                <a:gd name="connsiteX18" fmla="*/ 4966891 w 7024341"/>
                <a:gd name="connsiteY18" fmla="*/ 343493 h 2258733"/>
                <a:gd name="connsiteX19" fmla="*/ 4914657 w 7024341"/>
                <a:gd name="connsiteY19" fmla="*/ 361378 h 2258733"/>
                <a:gd name="connsiteX20" fmla="*/ 4843302 w 7024341"/>
                <a:gd name="connsiteY20" fmla="*/ 403662 h 2258733"/>
                <a:gd name="connsiteX21" fmla="*/ 4718244 w 7024341"/>
                <a:gd name="connsiteY21" fmla="*/ 431610 h 2258733"/>
                <a:gd name="connsiteX22" fmla="*/ 4606380 w 7024341"/>
                <a:gd name="connsiteY22" fmla="*/ 476193 h 2258733"/>
                <a:gd name="connsiteX23" fmla="*/ 4542025 w 7024341"/>
                <a:gd name="connsiteY23" fmla="*/ 519944 h 2258733"/>
                <a:gd name="connsiteX24" fmla="*/ 4463694 w 7024341"/>
                <a:gd name="connsiteY24" fmla="*/ 550706 h 2258733"/>
                <a:gd name="connsiteX25" fmla="*/ 4384097 w 7024341"/>
                <a:gd name="connsiteY25" fmla="*/ 583986 h 2258733"/>
                <a:gd name="connsiteX26" fmla="*/ 4317714 w 7024341"/>
                <a:gd name="connsiteY26" fmla="*/ 625376 h 2258733"/>
                <a:gd name="connsiteX27" fmla="*/ 4149539 w 7024341"/>
                <a:gd name="connsiteY27" fmla="*/ 715901 h 2258733"/>
                <a:gd name="connsiteX28" fmla="*/ 3997423 w 7024341"/>
                <a:gd name="connsiteY28" fmla="*/ 785465 h 2258733"/>
                <a:gd name="connsiteX29" fmla="*/ 3851063 w 7024341"/>
                <a:gd name="connsiteY29" fmla="*/ 859977 h 2258733"/>
                <a:gd name="connsiteX30" fmla="*/ 3699955 w 7024341"/>
                <a:gd name="connsiteY30" fmla="*/ 910347 h 2258733"/>
                <a:gd name="connsiteX31" fmla="*/ 3572094 w 7024341"/>
                <a:gd name="connsiteY31" fmla="*/ 968465 h 2258733"/>
                <a:gd name="connsiteX32" fmla="*/ 3498477 w 7024341"/>
                <a:gd name="connsiteY32" fmla="*/ 1003336 h 2258733"/>
                <a:gd name="connsiteX33" fmla="*/ 3432609 w 7024341"/>
                <a:gd name="connsiteY33" fmla="*/ 1073079 h 2258733"/>
                <a:gd name="connsiteX34" fmla="*/ 3413236 w 7024341"/>
                <a:gd name="connsiteY34" fmla="*/ 1100201 h 2258733"/>
                <a:gd name="connsiteX35" fmla="*/ 3378365 w 7024341"/>
                <a:gd name="connsiteY35" fmla="*/ 1127323 h 2258733"/>
                <a:gd name="connsiteX36" fmla="*/ 3316372 w 7024341"/>
                <a:gd name="connsiteY36" fmla="*/ 1154445 h 2258733"/>
                <a:gd name="connsiteX37" fmla="*/ 3238880 w 7024341"/>
                <a:gd name="connsiteY37" fmla="*/ 1173818 h 2258733"/>
                <a:gd name="connsiteX38" fmla="*/ 3169138 w 7024341"/>
                <a:gd name="connsiteY38" fmla="*/ 1173818 h 2258733"/>
                <a:gd name="connsiteX39" fmla="*/ 3091646 w 7024341"/>
                <a:gd name="connsiteY39" fmla="*/ 1177692 h 2258733"/>
                <a:gd name="connsiteX40" fmla="*/ 3029653 w 7024341"/>
                <a:gd name="connsiteY40" fmla="*/ 1189316 h 2258733"/>
                <a:gd name="connsiteX41" fmla="*/ 2839799 w 7024341"/>
                <a:gd name="connsiteY41" fmla="*/ 1262933 h 2258733"/>
                <a:gd name="connsiteX42" fmla="*/ 2549205 w 7024341"/>
                <a:gd name="connsiteY42" fmla="*/ 1367547 h 2258733"/>
                <a:gd name="connsiteX43" fmla="*/ 2343853 w 7024341"/>
                <a:gd name="connsiteY43" fmla="*/ 1297804 h 2258733"/>
                <a:gd name="connsiteX44" fmla="*/ 2258612 w 7024341"/>
                <a:gd name="connsiteY44" fmla="*/ 1266808 h 2258733"/>
                <a:gd name="connsiteX45" fmla="*/ 2130751 w 7024341"/>
                <a:gd name="connsiteY45" fmla="*/ 1212564 h 2258733"/>
                <a:gd name="connsiteX46" fmla="*/ 1991266 w 7024341"/>
                <a:gd name="connsiteY46" fmla="*/ 1158319 h 2258733"/>
                <a:gd name="connsiteX47" fmla="*/ 1836688 w 7024341"/>
                <a:gd name="connsiteY47" fmla="*/ 1096326 h 2258733"/>
                <a:gd name="connsiteX48" fmla="*/ 1657244 w 7024341"/>
                <a:gd name="connsiteY48" fmla="*/ 1018430 h 2258733"/>
                <a:gd name="connsiteX49" fmla="*/ 1468199 w 7024341"/>
                <a:gd name="connsiteY49" fmla="*/ 960716 h 2258733"/>
                <a:gd name="connsiteX50" fmla="*/ 1316652 w 7024341"/>
                <a:gd name="connsiteY50" fmla="*/ 893265 h 2258733"/>
                <a:gd name="connsiteX51" fmla="*/ 1157626 w 7024341"/>
                <a:gd name="connsiteY51" fmla="*/ 837606 h 2258733"/>
                <a:gd name="connsiteX52" fmla="*/ 1042332 w 7024341"/>
                <a:gd name="connsiteY52" fmla="*/ 777971 h 2258733"/>
                <a:gd name="connsiteX53" fmla="*/ 946917 w 7024341"/>
                <a:gd name="connsiteY53" fmla="*/ 738214 h 2258733"/>
                <a:gd name="connsiteX54" fmla="*/ 752110 w 7024341"/>
                <a:gd name="connsiteY54" fmla="*/ 674604 h 2258733"/>
                <a:gd name="connsiteX55" fmla="*/ 597059 w 7024341"/>
                <a:gd name="connsiteY55" fmla="*/ 599067 h 2258733"/>
                <a:gd name="connsiteX56" fmla="*/ 481765 w 7024341"/>
                <a:gd name="connsiteY56" fmla="*/ 575213 h 2258733"/>
                <a:gd name="connsiteX57" fmla="*/ 362496 w 7024341"/>
                <a:gd name="connsiteY57" fmla="*/ 543407 h 2258733"/>
                <a:gd name="connsiteX58" fmla="*/ 279007 w 7024341"/>
                <a:gd name="connsiteY58" fmla="*/ 487748 h 2258733"/>
                <a:gd name="connsiteX59" fmla="*/ 135883 w 7024341"/>
                <a:gd name="connsiteY59" fmla="*/ 420162 h 2258733"/>
                <a:gd name="connsiteX60" fmla="*/ 1997 w 7024341"/>
                <a:gd name="connsiteY60" fmla="*/ 375714 h 2258733"/>
                <a:gd name="connsiteX61" fmla="*/ 2583 w 7024341"/>
                <a:gd name="connsiteY61" fmla="*/ 1300446 h 2258733"/>
                <a:gd name="connsiteX62" fmla="*/ 2549509 w 7024341"/>
                <a:gd name="connsiteY62" fmla="*/ 2258733 h 2258733"/>
                <a:gd name="connsiteX63" fmla="*/ 3370616 w 7024341"/>
                <a:gd name="connsiteY63" fmla="*/ 1948733 h 2258733"/>
                <a:gd name="connsiteX64" fmla="*/ 6594263 w 7024341"/>
                <a:gd name="connsiteY64" fmla="*/ 720492 h 2258733"/>
                <a:gd name="connsiteX65" fmla="*/ 6919727 w 7024341"/>
                <a:gd name="connsiteY65" fmla="*/ 588757 h 2258733"/>
                <a:gd name="connsiteX66" fmla="*/ 7024341 w 7024341"/>
                <a:gd name="connsiteY66" fmla="*/ 88936 h 2258733"/>
                <a:gd name="connsiteX67" fmla="*/ 6973972 w 7024341"/>
                <a:gd name="connsiteY67" fmla="*/ 88936 h 2258733"/>
                <a:gd name="connsiteX68" fmla="*/ 6834487 w 7024341"/>
                <a:gd name="connsiteY68" fmla="*/ 112184 h 2258733"/>
                <a:gd name="connsiteX69" fmla="*/ 6745372 w 7024341"/>
                <a:gd name="connsiteY69" fmla="*/ 147055 h 2258733"/>
                <a:gd name="connsiteX70" fmla="*/ 6605887 w 7024341"/>
                <a:gd name="connsiteY70" fmla="*/ 170303 h 2258733"/>
                <a:gd name="connsiteX71" fmla="*/ 6462527 w 7024341"/>
                <a:gd name="connsiteY71" fmla="*/ 174177 h 2258733"/>
                <a:gd name="connsiteX72" fmla="*/ 6485775 w 7024341"/>
                <a:gd name="connsiteY72" fmla="*/ 46316 h 2258733"/>
                <a:gd name="connsiteX73" fmla="*/ 6431531 w 7024341"/>
                <a:gd name="connsiteY73" fmla="*/ 46316 h 2258733"/>
                <a:gd name="connsiteX74" fmla="*/ 6230053 w 7024341"/>
                <a:gd name="connsiteY74" fmla="*/ 85062 h 2258733"/>
                <a:gd name="connsiteX75" fmla="*/ 6044073 w 7024341"/>
                <a:gd name="connsiteY75" fmla="*/ 147055 h 2258733"/>
                <a:gd name="connsiteX76" fmla="*/ 5985955 w 7024341"/>
                <a:gd name="connsiteY76" fmla="*/ 162553 h 2258733"/>
                <a:gd name="connsiteX77" fmla="*/ 6054865 w 7024341"/>
                <a:gd name="connsiteY77" fmla="*/ 91440 h 2258733"/>
                <a:gd name="connsiteX0" fmla="*/ 5963425 w 7024341"/>
                <a:gd name="connsiteY0" fmla="*/ 0 h 2258733"/>
                <a:gd name="connsiteX1" fmla="*/ 5977052 w 7024341"/>
                <a:gd name="connsiteY1" fmla="*/ 9888 h 2258733"/>
                <a:gd name="connsiteX2" fmla="*/ 5887086 w 7024341"/>
                <a:gd name="connsiteY2" fmla="*/ 27550 h 2258733"/>
                <a:gd name="connsiteX3" fmla="*/ 5823930 w 7024341"/>
                <a:gd name="connsiteY3" fmla="*/ 48411 h 2258733"/>
                <a:gd name="connsiteX4" fmla="*/ 5767125 w 7024341"/>
                <a:gd name="connsiteY4" fmla="*/ 66699 h 2258733"/>
                <a:gd name="connsiteX5" fmla="*/ 5688927 w 7024341"/>
                <a:gd name="connsiteY5" fmla="*/ 78728 h 2258733"/>
                <a:gd name="connsiteX6" fmla="*/ 5643112 w 7024341"/>
                <a:gd name="connsiteY6" fmla="*/ 103341 h 2258733"/>
                <a:gd name="connsiteX7" fmla="*/ 5555499 w 7024341"/>
                <a:gd name="connsiteY7" fmla="*/ 111838 h 2258733"/>
                <a:gd name="connsiteX8" fmla="*/ 5499572 w 7024341"/>
                <a:gd name="connsiteY8" fmla="*/ 148929 h 2258733"/>
                <a:gd name="connsiteX9" fmla="*/ 5451971 w 7024341"/>
                <a:gd name="connsiteY9" fmla="*/ 148773 h 2258733"/>
                <a:gd name="connsiteX10" fmla="*/ 5399011 w 7024341"/>
                <a:gd name="connsiteY10" fmla="*/ 158162 h 2258733"/>
                <a:gd name="connsiteX11" fmla="*/ 5326705 w 7024341"/>
                <a:gd name="connsiteY11" fmla="*/ 218891 h 2258733"/>
                <a:gd name="connsiteX12" fmla="*/ 5287092 w 7024341"/>
                <a:gd name="connsiteY12" fmla="*/ 241593 h 2258733"/>
                <a:gd name="connsiteX13" fmla="*/ 5222918 w 7024341"/>
                <a:gd name="connsiteY13" fmla="*/ 255039 h 2258733"/>
                <a:gd name="connsiteX14" fmla="*/ 5181125 w 7024341"/>
                <a:gd name="connsiteY14" fmla="*/ 261915 h 2258733"/>
                <a:gd name="connsiteX15" fmla="*/ 5116685 w 7024341"/>
                <a:gd name="connsiteY15" fmla="*/ 294309 h 2258733"/>
                <a:gd name="connsiteX16" fmla="*/ 5060730 w 7024341"/>
                <a:gd name="connsiteY16" fmla="*/ 303342 h 2258733"/>
                <a:gd name="connsiteX17" fmla="*/ 5010778 w 7024341"/>
                <a:gd name="connsiteY17" fmla="*/ 317444 h 2258733"/>
                <a:gd name="connsiteX18" fmla="*/ 4966891 w 7024341"/>
                <a:gd name="connsiteY18" fmla="*/ 343493 h 2258733"/>
                <a:gd name="connsiteX19" fmla="*/ 4914657 w 7024341"/>
                <a:gd name="connsiteY19" fmla="*/ 361378 h 2258733"/>
                <a:gd name="connsiteX20" fmla="*/ 4843302 w 7024341"/>
                <a:gd name="connsiteY20" fmla="*/ 403662 h 2258733"/>
                <a:gd name="connsiteX21" fmla="*/ 4718244 w 7024341"/>
                <a:gd name="connsiteY21" fmla="*/ 431610 h 2258733"/>
                <a:gd name="connsiteX22" fmla="*/ 4606380 w 7024341"/>
                <a:gd name="connsiteY22" fmla="*/ 476193 h 2258733"/>
                <a:gd name="connsiteX23" fmla="*/ 4542025 w 7024341"/>
                <a:gd name="connsiteY23" fmla="*/ 519944 h 2258733"/>
                <a:gd name="connsiteX24" fmla="*/ 4463694 w 7024341"/>
                <a:gd name="connsiteY24" fmla="*/ 550706 h 2258733"/>
                <a:gd name="connsiteX25" fmla="*/ 4384097 w 7024341"/>
                <a:gd name="connsiteY25" fmla="*/ 583986 h 2258733"/>
                <a:gd name="connsiteX26" fmla="*/ 4317714 w 7024341"/>
                <a:gd name="connsiteY26" fmla="*/ 625376 h 2258733"/>
                <a:gd name="connsiteX27" fmla="*/ 4149539 w 7024341"/>
                <a:gd name="connsiteY27" fmla="*/ 715901 h 2258733"/>
                <a:gd name="connsiteX28" fmla="*/ 3997423 w 7024341"/>
                <a:gd name="connsiteY28" fmla="*/ 785465 h 2258733"/>
                <a:gd name="connsiteX29" fmla="*/ 3851063 w 7024341"/>
                <a:gd name="connsiteY29" fmla="*/ 859977 h 2258733"/>
                <a:gd name="connsiteX30" fmla="*/ 3699955 w 7024341"/>
                <a:gd name="connsiteY30" fmla="*/ 910347 h 2258733"/>
                <a:gd name="connsiteX31" fmla="*/ 3572094 w 7024341"/>
                <a:gd name="connsiteY31" fmla="*/ 968465 h 2258733"/>
                <a:gd name="connsiteX32" fmla="*/ 3498477 w 7024341"/>
                <a:gd name="connsiteY32" fmla="*/ 1003336 h 2258733"/>
                <a:gd name="connsiteX33" fmla="*/ 3432609 w 7024341"/>
                <a:gd name="connsiteY33" fmla="*/ 1073079 h 2258733"/>
                <a:gd name="connsiteX34" fmla="*/ 3413236 w 7024341"/>
                <a:gd name="connsiteY34" fmla="*/ 1100201 h 2258733"/>
                <a:gd name="connsiteX35" fmla="*/ 3378365 w 7024341"/>
                <a:gd name="connsiteY35" fmla="*/ 1127323 h 2258733"/>
                <a:gd name="connsiteX36" fmla="*/ 3316372 w 7024341"/>
                <a:gd name="connsiteY36" fmla="*/ 1154445 h 2258733"/>
                <a:gd name="connsiteX37" fmla="*/ 3238880 w 7024341"/>
                <a:gd name="connsiteY37" fmla="*/ 1173818 h 2258733"/>
                <a:gd name="connsiteX38" fmla="*/ 3169138 w 7024341"/>
                <a:gd name="connsiteY38" fmla="*/ 1173818 h 2258733"/>
                <a:gd name="connsiteX39" fmla="*/ 3091646 w 7024341"/>
                <a:gd name="connsiteY39" fmla="*/ 1177692 h 2258733"/>
                <a:gd name="connsiteX40" fmla="*/ 3029653 w 7024341"/>
                <a:gd name="connsiteY40" fmla="*/ 1189316 h 2258733"/>
                <a:gd name="connsiteX41" fmla="*/ 2839799 w 7024341"/>
                <a:gd name="connsiteY41" fmla="*/ 1262933 h 2258733"/>
                <a:gd name="connsiteX42" fmla="*/ 2549205 w 7024341"/>
                <a:gd name="connsiteY42" fmla="*/ 1367547 h 2258733"/>
                <a:gd name="connsiteX43" fmla="*/ 2343853 w 7024341"/>
                <a:gd name="connsiteY43" fmla="*/ 1297804 h 2258733"/>
                <a:gd name="connsiteX44" fmla="*/ 2258612 w 7024341"/>
                <a:gd name="connsiteY44" fmla="*/ 1266808 h 2258733"/>
                <a:gd name="connsiteX45" fmla="*/ 2130751 w 7024341"/>
                <a:gd name="connsiteY45" fmla="*/ 1212564 h 2258733"/>
                <a:gd name="connsiteX46" fmla="*/ 1991266 w 7024341"/>
                <a:gd name="connsiteY46" fmla="*/ 1158319 h 2258733"/>
                <a:gd name="connsiteX47" fmla="*/ 1836688 w 7024341"/>
                <a:gd name="connsiteY47" fmla="*/ 1096326 h 2258733"/>
                <a:gd name="connsiteX48" fmla="*/ 1657244 w 7024341"/>
                <a:gd name="connsiteY48" fmla="*/ 1018430 h 2258733"/>
                <a:gd name="connsiteX49" fmla="*/ 1468199 w 7024341"/>
                <a:gd name="connsiteY49" fmla="*/ 960716 h 2258733"/>
                <a:gd name="connsiteX50" fmla="*/ 1316652 w 7024341"/>
                <a:gd name="connsiteY50" fmla="*/ 893265 h 2258733"/>
                <a:gd name="connsiteX51" fmla="*/ 1157626 w 7024341"/>
                <a:gd name="connsiteY51" fmla="*/ 837606 h 2258733"/>
                <a:gd name="connsiteX52" fmla="*/ 1042332 w 7024341"/>
                <a:gd name="connsiteY52" fmla="*/ 777971 h 2258733"/>
                <a:gd name="connsiteX53" fmla="*/ 946917 w 7024341"/>
                <a:gd name="connsiteY53" fmla="*/ 738214 h 2258733"/>
                <a:gd name="connsiteX54" fmla="*/ 752110 w 7024341"/>
                <a:gd name="connsiteY54" fmla="*/ 674604 h 2258733"/>
                <a:gd name="connsiteX55" fmla="*/ 597059 w 7024341"/>
                <a:gd name="connsiteY55" fmla="*/ 599067 h 2258733"/>
                <a:gd name="connsiteX56" fmla="*/ 481765 w 7024341"/>
                <a:gd name="connsiteY56" fmla="*/ 575213 h 2258733"/>
                <a:gd name="connsiteX57" fmla="*/ 362496 w 7024341"/>
                <a:gd name="connsiteY57" fmla="*/ 543407 h 2258733"/>
                <a:gd name="connsiteX58" fmla="*/ 279007 w 7024341"/>
                <a:gd name="connsiteY58" fmla="*/ 487748 h 2258733"/>
                <a:gd name="connsiteX59" fmla="*/ 135883 w 7024341"/>
                <a:gd name="connsiteY59" fmla="*/ 420162 h 2258733"/>
                <a:gd name="connsiteX60" fmla="*/ 1997 w 7024341"/>
                <a:gd name="connsiteY60" fmla="*/ 375714 h 2258733"/>
                <a:gd name="connsiteX61" fmla="*/ 2583 w 7024341"/>
                <a:gd name="connsiteY61" fmla="*/ 1300446 h 2258733"/>
                <a:gd name="connsiteX62" fmla="*/ 2549509 w 7024341"/>
                <a:gd name="connsiteY62" fmla="*/ 2258733 h 2258733"/>
                <a:gd name="connsiteX63" fmla="*/ 3370616 w 7024341"/>
                <a:gd name="connsiteY63" fmla="*/ 1948733 h 2258733"/>
                <a:gd name="connsiteX64" fmla="*/ 6594263 w 7024341"/>
                <a:gd name="connsiteY64" fmla="*/ 720492 h 2258733"/>
                <a:gd name="connsiteX65" fmla="*/ 6919727 w 7024341"/>
                <a:gd name="connsiteY65" fmla="*/ 588757 h 2258733"/>
                <a:gd name="connsiteX66" fmla="*/ 7024341 w 7024341"/>
                <a:gd name="connsiteY66" fmla="*/ 88936 h 2258733"/>
                <a:gd name="connsiteX67" fmla="*/ 6973972 w 7024341"/>
                <a:gd name="connsiteY67" fmla="*/ 88936 h 2258733"/>
                <a:gd name="connsiteX68" fmla="*/ 6834487 w 7024341"/>
                <a:gd name="connsiteY68" fmla="*/ 112184 h 2258733"/>
                <a:gd name="connsiteX69" fmla="*/ 6745372 w 7024341"/>
                <a:gd name="connsiteY69" fmla="*/ 147055 h 2258733"/>
                <a:gd name="connsiteX70" fmla="*/ 6605887 w 7024341"/>
                <a:gd name="connsiteY70" fmla="*/ 170303 h 2258733"/>
                <a:gd name="connsiteX71" fmla="*/ 6462527 w 7024341"/>
                <a:gd name="connsiteY71" fmla="*/ 174177 h 2258733"/>
                <a:gd name="connsiteX72" fmla="*/ 6485775 w 7024341"/>
                <a:gd name="connsiteY72" fmla="*/ 46316 h 2258733"/>
                <a:gd name="connsiteX73" fmla="*/ 6431531 w 7024341"/>
                <a:gd name="connsiteY73" fmla="*/ 46316 h 2258733"/>
                <a:gd name="connsiteX74" fmla="*/ 6230053 w 7024341"/>
                <a:gd name="connsiteY74" fmla="*/ 85062 h 2258733"/>
                <a:gd name="connsiteX75" fmla="*/ 6044073 w 7024341"/>
                <a:gd name="connsiteY75" fmla="*/ 147055 h 2258733"/>
                <a:gd name="connsiteX76" fmla="*/ 5985955 w 7024341"/>
                <a:gd name="connsiteY76" fmla="*/ 162553 h 2258733"/>
                <a:gd name="connsiteX0" fmla="*/ 5963425 w 7024341"/>
                <a:gd name="connsiteY0" fmla="*/ 0 h 2258733"/>
                <a:gd name="connsiteX1" fmla="*/ 5943393 w 7024341"/>
                <a:gd name="connsiteY1" fmla="*/ 68791 h 2258733"/>
                <a:gd name="connsiteX2" fmla="*/ 5887086 w 7024341"/>
                <a:gd name="connsiteY2" fmla="*/ 27550 h 2258733"/>
                <a:gd name="connsiteX3" fmla="*/ 5823930 w 7024341"/>
                <a:gd name="connsiteY3" fmla="*/ 48411 h 2258733"/>
                <a:gd name="connsiteX4" fmla="*/ 5767125 w 7024341"/>
                <a:gd name="connsiteY4" fmla="*/ 66699 h 2258733"/>
                <a:gd name="connsiteX5" fmla="*/ 5688927 w 7024341"/>
                <a:gd name="connsiteY5" fmla="*/ 78728 h 2258733"/>
                <a:gd name="connsiteX6" fmla="*/ 5643112 w 7024341"/>
                <a:gd name="connsiteY6" fmla="*/ 103341 h 2258733"/>
                <a:gd name="connsiteX7" fmla="*/ 5555499 w 7024341"/>
                <a:gd name="connsiteY7" fmla="*/ 111838 h 2258733"/>
                <a:gd name="connsiteX8" fmla="*/ 5499572 w 7024341"/>
                <a:gd name="connsiteY8" fmla="*/ 148929 h 2258733"/>
                <a:gd name="connsiteX9" fmla="*/ 5451971 w 7024341"/>
                <a:gd name="connsiteY9" fmla="*/ 148773 h 2258733"/>
                <a:gd name="connsiteX10" fmla="*/ 5399011 w 7024341"/>
                <a:gd name="connsiteY10" fmla="*/ 158162 h 2258733"/>
                <a:gd name="connsiteX11" fmla="*/ 5326705 w 7024341"/>
                <a:gd name="connsiteY11" fmla="*/ 218891 h 2258733"/>
                <a:gd name="connsiteX12" fmla="*/ 5287092 w 7024341"/>
                <a:gd name="connsiteY12" fmla="*/ 241593 h 2258733"/>
                <a:gd name="connsiteX13" fmla="*/ 5222918 w 7024341"/>
                <a:gd name="connsiteY13" fmla="*/ 255039 h 2258733"/>
                <a:gd name="connsiteX14" fmla="*/ 5181125 w 7024341"/>
                <a:gd name="connsiteY14" fmla="*/ 261915 h 2258733"/>
                <a:gd name="connsiteX15" fmla="*/ 5116685 w 7024341"/>
                <a:gd name="connsiteY15" fmla="*/ 294309 h 2258733"/>
                <a:gd name="connsiteX16" fmla="*/ 5060730 w 7024341"/>
                <a:gd name="connsiteY16" fmla="*/ 303342 h 2258733"/>
                <a:gd name="connsiteX17" fmla="*/ 5010778 w 7024341"/>
                <a:gd name="connsiteY17" fmla="*/ 317444 h 2258733"/>
                <a:gd name="connsiteX18" fmla="*/ 4966891 w 7024341"/>
                <a:gd name="connsiteY18" fmla="*/ 343493 h 2258733"/>
                <a:gd name="connsiteX19" fmla="*/ 4914657 w 7024341"/>
                <a:gd name="connsiteY19" fmla="*/ 361378 h 2258733"/>
                <a:gd name="connsiteX20" fmla="*/ 4843302 w 7024341"/>
                <a:gd name="connsiteY20" fmla="*/ 403662 h 2258733"/>
                <a:gd name="connsiteX21" fmla="*/ 4718244 w 7024341"/>
                <a:gd name="connsiteY21" fmla="*/ 431610 h 2258733"/>
                <a:gd name="connsiteX22" fmla="*/ 4606380 w 7024341"/>
                <a:gd name="connsiteY22" fmla="*/ 476193 h 2258733"/>
                <a:gd name="connsiteX23" fmla="*/ 4542025 w 7024341"/>
                <a:gd name="connsiteY23" fmla="*/ 519944 h 2258733"/>
                <a:gd name="connsiteX24" fmla="*/ 4463694 w 7024341"/>
                <a:gd name="connsiteY24" fmla="*/ 550706 h 2258733"/>
                <a:gd name="connsiteX25" fmla="*/ 4384097 w 7024341"/>
                <a:gd name="connsiteY25" fmla="*/ 583986 h 2258733"/>
                <a:gd name="connsiteX26" fmla="*/ 4317714 w 7024341"/>
                <a:gd name="connsiteY26" fmla="*/ 625376 h 2258733"/>
                <a:gd name="connsiteX27" fmla="*/ 4149539 w 7024341"/>
                <a:gd name="connsiteY27" fmla="*/ 715901 h 2258733"/>
                <a:gd name="connsiteX28" fmla="*/ 3997423 w 7024341"/>
                <a:gd name="connsiteY28" fmla="*/ 785465 h 2258733"/>
                <a:gd name="connsiteX29" fmla="*/ 3851063 w 7024341"/>
                <a:gd name="connsiteY29" fmla="*/ 859977 h 2258733"/>
                <a:gd name="connsiteX30" fmla="*/ 3699955 w 7024341"/>
                <a:gd name="connsiteY30" fmla="*/ 910347 h 2258733"/>
                <a:gd name="connsiteX31" fmla="*/ 3572094 w 7024341"/>
                <a:gd name="connsiteY31" fmla="*/ 968465 h 2258733"/>
                <a:gd name="connsiteX32" fmla="*/ 3498477 w 7024341"/>
                <a:gd name="connsiteY32" fmla="*/ 1003336 h 2258733"/>
                <a:gd name="connsiteX33" fmla="*/ 3432609 w 7024341"/>
                <a:gd name="connsiteY33" fmla="*/ 1073079 h 2258733"/>
                <a:gd name="connsiteX34" fmla="*/ 3413236 w 7024341"/>
                <a:gd name="connsiteY34" fmla="*/ 1100201 h 2258733"/>
                <a:gd name="connsiteX35" fmla="*/ 3378365 w 7024341"/>
                <a:gd name="connsiteY35" fmla="*/ 1127323 h 2258733"/>
                <a:gd name="connsiteX36" fmla="*/ 3316372 w 7024341"/>
                <a:gd name="connsiteY36" fmla="*/ 1154445 h 2258733"/>
                <a:gd name="connsiteX37" fmla="*/ 3238880 w 7024341"/>
                <a:gd name="connsiteY37" fmla="*/ 1173818 h 2258733"/>
                <a:gd name="connsiteX38" fmla="*/ 3169138 w 7024341"/>
                <a:gd name="connsiteY38" fmla="*/ 1173818 h 2258733"/>
                <a:gd name="connsiteX39" fmla="*/ 3091646 w 7024341"/>
                <a:gd name="connsiteY39" fmla="*/ 1177692 h 2258733"/>
                <a:gd name="connsiteX40" fmla="*/ 3029653 w 7024341"/>
                <a:gd name="connsiteY40" fmla="*/ 1189316 h 2258733"/>
                <a:gd name="connsiteX41" fmla="*/ 2839799 w 7024341"/>
                <a:gd name="connsiteY41" fmla="*/ 1262933 h 2258733"/>
                <a:gd name="connsiteX42" fmla="*/ 2549205 w 7024341"/>
                <a:gd name="connsiteY42" fmla="*/ 1367547 h 2258733"/>
                <a:gd name="connsiteX43" fmla="*/ 2343853 w 7024341"/>
                <a:gd name="connsiteY43" fmla="*/ 1297804 h 2258733"/>
                <a:gd name="connsiteX44" fmla="*/ 2258612 w 7024341"/>
                <a:gd name="connsiteY44" fmla="*/ 1266808 h 2258733"/>
                <a:gd name="connsiteX45" fmla="*/ 2130751 w 7024341"/>
                <a:gd name="connsiteY45" fmla="*/ 1212564 h 2258733"/>
                <a:gd name="connsiteX46" fmla="*/ 1991266 w 7024341"/>
                <a:gd name="connsiteY46" fmla="*/ 1158319 h 2258733"/>
                <a:gd name="connsiteX47" fmla="*/ 1836688 w 7024341"/>
                <a:gd name="connsiteY47" fmla="*/ 1096326 h 2258733"/>
                <a:gd name="connsiteX48" fmla="*/ 1657244 w 7024341"/>
                <a:gd name="connsiteY48" fmla="*/ 1018430 h 2258733"/>
                <a:gd name="connsiteX49" fmla="*/ 1468199 w 7024341"/>
                <a:gd name="connsiteY49" fmla="*/ 960716 h 2258733"/>
                <a:gd name="connsiteX50" fmla="*/ 1316652 w 7024341"/>
                <a:gd name="connsiteY50" fmla="*/ 893265 h 2258733"/>
                <a:gd name="connsiteX51" fmla="*/ 1157626 w 7024341"/>
                <a:gd name="connsiteY51" fmla="*/ 837606 h 2258733"/>
                <a:gd name="connsiteX52" fmla="*/ 1042332 w 7024341"/>
                <a:gd name="connsiteY52" fmla="*/ 777971 h 2258733"/>
                <a:gd name="connsiteX53" fmla="*/ 946917 w 7024341"/>
                <a:gd name="connsiteY53" fmla="*/ 738214 h 2258733"/>
                <a:gd name="connsiteX54" fmla="*/ 752110 w 7024341"/>
                <a:gd name="connsiteY54" fmla="*/ 674604 h 2258733"/>
                <a:gd name="connsiteX55" fmla="*/ 597059 w 7024341"/>
                <a:gd name="connsiteY55" fmla="*/ 599067 h 2258733"/>
                <a:gd name="connsiteX56" fmla="*/ 481765 w 7024341"/>
                <a:gd name="connsiteY56" fmla="*/ 575213 h 2258733"/>
                <a:gd name="connsiteX57" fmla="*/ 362496 w 7024341"/>
                <a:gd name="connsiteY57" fmla="*/ 543407 h 2258733"/>
                <a:gd name="connsiteX58" fmla="*/ 279007 w 7024341"/>
                <a:gd name="connsiteY58" fmla="*/ 487748 h 2258733"/>
                <a:gd name="connsiteX59" fmla="*/ 135883 w 7024341"/>
                <a:gd name="connsiteY59" fmla="*/ 420162 h 2258733"/>
                <a:gd name="connsiteX60" fmla="*/ 1997 w 7024341"/>
                <a:gd name="connsiteY60" fmla="*/ 375714 h 2258733"/>
                <a:gd name="connsiteX61" fmla="*/ 2583 w 7024341"/>
                <a:gd name="connsiteY61" fmla="*/ 1300446 h 2258733"/>
                <a:gd name="connsiteX62" fmla="*/ 2549509 w 7024341"/>
                <a:gd name="connsiteY62" fmla="*/ 2258733 h 2258733"/>
                <a:gd name="connsiteX63" fmla="*/ 3370616 w 7024341"/>
                <a:gd name="connsiteY63" fmla="*/ 1948733 h 2258733"/>
                <a:gd name="connsiteX64" fmla="*/ 6594263 w 7024341"/>
                <a:gd name="connsiteY64" fmla="*/ 720492 h 2258733"/>
                <a:gd name="connsiteX65" fmla="*/ 6919727 w 7024341"/>
                <a:gd name="connsiteY65" fmla="*/ 588757 h 2258733"/>
                <a:gd name="connsiteX66" fmla="*/ 7024341 w 7024341"/>
                <a:gd name="connsiteY66" fmla="*/ 88936 h 2258733"/>
                <a:gd name="connsiteX67" fmla="*/ 6973972 w 7024341"/>
                <a:gd name="connsiteY67" fmla="*/ 88936 h 2258733"/>
                <a:gd name="connsiteX68" fmla="*/ 6834487 w 7024341"/>
                <a:gd name="connsiteY68" fmla="*/ 112184 h 2258733"/>
                <a:gd name="connsiteX69" fmla="*/ 6745372 w 7024341"/>
                <a:gd name="connsiteY69" fmla="*/ 147055 h 2258733"/>
                <a:gd name="connsiteX70" fmla="*/ 6605887 w 7024341"/>
                <a:gd name="connsiteY70" fmla="*/ 170303 h 2258733"/>
                <a:gd name="connsiteX71" fmla="*/ 6462527 w 7024341"/>
                <a:gd name="connsiteY71" fmla="*/ 174177 h 2258733"/>
                <a:gd name="connsiteX72" fmla="*/ 6485775 w 7024341"/>
                <a:gd name="connsiteY72" fmla="*/ 46316 h 2258733"/>
                <a:gd name="connsiteX73" fmla="*/ 6431531 w 7024341"/>
                <a:gd name="connsiteY73" fmla="*/ 46316 h 2258733"/>
                <a:gd name="connsiteX74" fmla="*/ 6230053 w 7024341"/>
                <a:gd name="connsiteY74" fmla="*/ 85062 h 2258733"/>
                <a:gd name="connsiteX75" fmla="*/ 6044073 w 7024341"/>
                <a:gd name="connsiteY75" fmla="*/ 147055 h 2258733"/>
                <a:gd name="connsiteX76" fmla="*/ 5985955 w 7024341"/>
                <a:gd name="connsiteY76" fmla="*/ 162553 h 2258733"/>
                <a:gd name="connsiteX0" fmla="*/ 5980255 w 7024341"/>
                <a:gd name="connsiteY0" fmla="*/ 0 h 2250319"/>
                <a:gd name="connsiteX1" fmla="*/ 5943393 w 7024341"/>
                <a:gd name="connsiteY1" fmla="*/ 60377 h 2250319"/>
                <a:gd name="connsiteX2" fmla="*/ 5887086 w 7024341"/>
                <a:gd name="connsiteY2" fmla="*/ 19136 h 2250319"/>
                <a:gd name="connsiteX3" fmla="*/ 5823930 w 7024341"/>
                <a:gd name="connsiteY3" fmla="*/ 39997 h 2250319"/>
                <a:gd name="connsiteX4" fmla="*/ 5767125 w 7024341"/>
                <a:gd name="connsiteY4" fmla="*/ 58285 h 2250319"/>
                <a:gd name="connsiteX5" fmla="*/ 5688927 w 7024341"/>
                <a:gd name="connsiteY5" fmla="*/ 70314 h 2250319"/>
                <a:gd name="connsiteX6" fmla="*/ 5643112 w 7024341"/>
                <a:gd name="connsiteY6" fmla="*/ 94927 h 2250319"/>
                <a:gd name="connsiteX7" fmla="*/ 5555499 w 7024341"/>
                <a:gd name="connsiteY7" fmla="*/ 103424 h 2250319"/>
                <a:gd name="connsiteX8" fmla="*/ 5499572 w 7024341"/>
                <a:gd name="connsiteY8" fmla="*/ 140515 h 2250319"/>
                <a:gd name="connsiteX9" fmla="*/ 5451971 w 7024341"/>
                <a:gd name="connsiteY9" fmla="*/ 140359 h 2250319"/>
                <a:gd name="connsiteX10" fmla="*/ 5399011 w 7024341"/>
                <a:gd name="connsiteY10" fmla="*/ 149748 h 2250319"/>
                <a:gd name="connsiteX11" fmla="*/ 5326705 w 7024341"/>
                <a:gd name="connsiteY11" fmla="*/ 210477 h 2250319"/>
                <a:gd name="connsiteX12" fmla="*/ 5287092 w 7024341"/>
                <a:gd name="connsiteY12" fmla="*/ 233179 h 2250319"/>
                <a:gd name="connsiteX13" fmla="*/ 5222918 w 7024341"/>
                <a:gd name="connsiteY13" fmla="*/ 246625 h 2250319"/>
                <a:gd name="connsiteX14" fmla="*/ 5181125 w 7024341"/>
                <a:gd name="connsiteY14" fmla="*/ 253501 h 2250319"/>
                <a:gd name="connsiteX15" fmla="*/ 5116685 w 7024341"/>
                <a:gd name="connsiteY15" fmla="*/ 285895 h 2250319"/>
                <a:gd name="connsiteX16" fmla="*/ 5060730 w 7024341"/>
                <a:gd name="connsiteY16" fmla="*/ 294928 h 2250319"/>
                <a:gd name="connsiteX17" fmla="*/ 5010778 w 7024341"/>
                <a:gd name="connsiteY17" fmla="*/ 309030 h 2250319"/>
                <a:gd name="connsiteX18" fmla="*/ 4966891 w 7024341"/>
                <a:gd name="connsiteY18" fmla="*/ 335079 h 2250319"/>
                <a:gd name="connsiteX19" fmla="*/ 4914657 w 7024341"/>
                <a:gd name="connsiteY19" fmla="*/ 352964 h 2250319"/>
                <a:gd name="connsiteX20" fmla="*/ 4843302 w 7024341"/>
                <a:gd name="connsiteY20" fmla="*/ 395248 h 2250319"/>
                <a:gd name="connsiteX21" fmla="*/ 4718244 w 7024341"/>
                <a:gd name="connsiteY21" fmla="*/ 423196 h 2250319"/>
                <a:gd name="connsiteX22" fmla="*/ 4606380 w 7024341"/>
                <a:gd name="connsiteY22" fmla="*/ 467779 h 2250319"/>
                <a:gd name="connsiteX23" fmla="*/ 4542025 w 7024341"/>
                <a:gd name="connsiteY23" fmla="*/ 511530 h 2250319"/>
                <a:gd name="connsiteX24" fmla="*/ 4463694 w 7024341"/>
                <a:gd name="connsiteY24" fmla="*/ 542292 h 2250319"/>
                <a:gd name="connsiteX25" fmla="*/ 4384097 w 7024341"/>
                <a:gd name="connsiteY25" fmla="*/ 575572 h 2250319"/>
                <a:gd name="connsiteX26" fmla="*/ 4317714 w 7024341"/>
                <a:gd name="connsiteY26" fmla="*/ 616962 h 2250319"/>
                <a:gd name="connsiteX27" fmla="*/ 4149539 w 7024341"/>
                <a:gd name="connsiteY27" fmla="*/ 707487 h 2250319"/>
                <a:gd name="connsiteX28" fmla="*/ 3997423 w 7024341"/>
                <a:gd name="connsiteY28" fmla="*/ 777051 h 2250319"/>
                <a:gd name="connsiteX29" fmla="*/ 3851063 w 7024341"/>
                <a:gd name="connsiteY29" fmla="*/ 851563 h 2250319"/>
                <a:gd name="connsiteX30" fmla="*/ 3699955 w 7024341"/>
                <a:gd name="connsiteY30" fmla="*/ 901933 h 2250319"/>
                <a:gd name="connsiteX31" fmla="*/ 3572094 w 7024341"/>
                <a:gd name="connsiteY31" fmla="*/ 960051 h 2250319"/>
                <a:gd name="connsiteX32" fmla="*/ 3498477 w 7024341"/>
                <a:gd name="connsiteY32" fmla="*/ 994922 h 2250319"/>
                <a:gd name="connsiteX33" fmla="*/ 3432609 w 7024341"/>
                <a:gd name="connsiteY33" fmla="*/ 1064665 h 2250319"/>
                <a:gd name="connsiteX34" fmla="*/ 3413236 w 7024341"/>
                <a:gd name="connsiteY34" fmla="*/ 1091787 h 2250319"/>
                <a:gd name="connsiteX35" fmla="*/ 3378365 w 7024341"/>
                <a:gd name="connsiteY35" fmla="*/ 1118909 h 2250319"/>
                <a:gd name="connsiteX36" fmla="*/ 3316372 w 7024341"/>
                <a:gd name="connsiteY36" fmla="*/ 1146031 h 2250319"/>
                <a:gd name="connsiteX37" fmla="*/ 3238880 w 7024341"/>
                <a:gd name="connsiteY37" fmla="*/ 1165404 h 2250319"/>
                <a:gd name="connsiteX38" fmla="*/ 3169138 w 7024341"/>
                <a:gd name="connsiteY38" fmla="*/ 1165404 h 2250319"/>
                <a:gd name="connsiteX39" fmla="*/ 3091646 w 7024341"/>
                <a:gd name="connsiteY39" fmla="*/ 1169278 h 2250319"/>
                <a:gd name="connsiteX40" fmla="*/ 3029653 w 7024341"/>
                <a:gd name="connsiteY40" fmla="*/ 1180902 h 2250319"/>
                <a:gd name="connsiteX41" fmla="*/ 2839799 w 7024341"/>
                <a:gd name="connsiteY41" fmla="*/ 1254519 h 2250319"/>
                <a:gd name="connsiteX42" fmla="*/ 2549205 w 7024341"/>
                <a:gd name="connsiteY42" fmla="*/ 1359133 h 2250319"/>
                <a:gd name="connsiteX43" fmla="*/ 2343853 w 7024341"/>
                <a:gd name="connsiteY43" fmla="*/ 1289390 h 2250319"/>
                <a:gd name="connsiteX44" fmla="*/ 2258612 w 7024341"/>
                <a:gd name="connsiteY44" fmla="*/ 1258394 h 2250319"/>
                <a:gd name="connsiteX45" fmla="*/ 2130751 w 7024341"/>
                <a:gd name="connsiteY45" fmla="*/ 1204150 h 2250319"/>
                <a:gd name="connsiteX46" fmla="*/ 1991266 w 7024341"/>
                <a:gd name="connsiteY46" fmla="*/ 1149905 h 2250319"/>
                <a:gd name="connsiteX47" fmla="*/ 1836688 w 7024341"/>
                <a:gd name="connsiteY47" fmla="*/ 1087912 h 2250319"/>
                <a:gd name="connsiteX48" fmla="*/ 1657244 w 7024341"/>
                <a:gd name="connsiteY48" fmla="*/ 1010016 h 2250319"/>
                <a:gd name="connsiteX49" fmla="*/ 1468199 w 7024341"/>
                <a:gd name="connsiteY49" fmla="*/ 952302 h 2250319"/>
                <a:gd name="connsiteX50" fmla="*/ 1316652 w 7024341"/>
                <a:gd name="connsiteY50" fmla="*/ 884851 h 2250319"/>
                <a:gd name="connsiteX51" fmla="*/ 1157626 w 7024341"/>
                <a:gd name="connsiteY51" fmla="*/ 829192 h 2250319"/>
                <a:gd name="connsiteX52" fmla="*/ 1042332 w 7024341"/>
                <a:gd name="connsiteY52" fmla="*/ 769557 h 2250319"/>
                <a:gd name="connsiteX53" fmla="*/ 946917 w 7024341"/>
                <a:gd name="connsiteY53" fmla="*/ 729800 h 2250319"/>
                <a:gd name="connsiteX54" fmla="*/ 752110 w 7024341"/>
                <a:gd name="connsiteY54" fmla="*/ 666190 h 2250319"/>
                <a:gd name="connsiteX55" fmla="*/ 597059 w 7024341"/>
                <a:gd name="connsiteY55" fmla="*/ 590653 h 2250319"/>
                <a:gd name="connsiteX56" fmla="*/ 481765 w 7024341"/>
                <a:gd name="connsiteY56" fmla="*/ 566799 h 2250319"/>
                <a:gd name="connsiteX57" fmla="*/ 362496 w 7024341"/>
                <a:gd name="connsiteY57" fmla="*/ 534993 h 2250319"/>
                <a:gd name="connsiteX58" fmla="*/ 279007 w 7024341"/>
                <a:gd name="connsiteY58" fmla="*/ 479334 h 2250319"/>
                <a:gd name="connsiteX59" fmla="*/ 135883 w 7024341"/>
                <a:gd name="connsiteY59" fmla="*/ 411748 h 2250319"/>
                <a:gd name="connsiteX60" fmla="*/ 1997 w 7024341"/>
                <a:gd name="connsiteY60" fmla="*/ 367300 h 2250319"/>
                <a:gd name="connsiteX61" fmla="*/ 2583 w 7024341"/>
                <a:gd name="connsiteY61" fmla="*/ 1292032 h 2250319"/>
                <a:gd name="connsiteX62" fmla="*/ 2549509 w 7024341"/>
                <a:gd name="connsiteY62" fmla="*/ 2250319 h 2250319"/>
                <a:gd name="connsiteX63" fmla="*/ 3370616 w 7024341"/>
                <a:gd name="connsiteY63" fmla="*/ 1940319 h 2250319"/>
                <a:gd name="connsiteX64" fmla="*/ 6594263 w 7024341"/>
                <a:gd name="connsiteY64" fmla="*/ 712078 h 2250319"/>
                <a:gd name="connsiteX65" fmla="*/ 6919727 w 7024341"/>
                <a:gd name="connsiteY65" fmla="*/ 580343 h 2250319"/>
                <a:gd name="connsiteX66" fmla="*/ 7024341 w 7024341"/>
                <a:gd name="connsiteY66" fmla="*/ 80522 h 2250319"/>
                <a:gd name="connsiteX67" fmla="*/ 6973972 w 7024341"/>
                <a:gd name="connsiteY67" fmla="*/ 80522 h 2250319"/>
                <a:gd name="connsiteX68" fmla="*/ 6834487 w 7024341"/>
                <a:gd name="connsiteY68" fmla="*/ 103770 h 2250319"/>
                <a:gd name="connsiteX69" fmla="*/ 6745372 w 7024341"/>
                <a:gd name="connsiteY69" fmla="*/ 138641 h 2250319"/>
                <a:gd name="connsiteX70" fmla="*/ 6605887 w 7024341"/>
                <a:gd name="connsiteY70" fmla="*/ 161889 h 2250319"/>
                <a:gd name="connsiteX71" fmla="*/ 6462527 w 7024341"/>
                <a:gd name="connsiteY71" fmla="*/ 165763 h 2250319"/>
                <a:gd name="connsiteX72" fmla="*/ 6485775 w 7024341"/>
                <a:gd name="connsiteY72" fmla="*/ 37902 h 2250319"/>
                <a:gd name="connsiteX73" fmla="*/ 6431531 w 7024341"/>
                <a:gd name="connsiteY73" fmla="*/ 37902 h 2250319"/>
                <a:gd name="connsiteX74" fmla="*/ 6230053 w 7024341"/>
                <a:gd name="connsiteY74" fmla="*/ 76648 h 2250319"/>
                <a:gd name="connsiteX75" fmla="*/ 6044073 w 7024341"/>
                <a:gd name="connsiteY75" fmla="*/ 138641 h 2250319"/>
                <a:gd name="connsiteX76" fmla="*/ 5985955 w 7024341"/>
                <a:gd name="connsiteY76" fmla="*/ 154139 h 2250319"/>
                <a:gd name="connsiteX0" fmla="*/ 5980255 w 7024341"/>
                <a:gd name="connsiteY0" fmla="*/ 0 h 2250319"/>
                <a:gd name="connsiteX1" fmla="*/ 5923758 w 7024341"/>
                <a:gd name="connsiteY1" fmla="*/ 4279 h 2250319"/>
                <a:gd name="connsiteX2" fmla="*/ 5887086 w 7024341"/>
                <a:gd name="connsiteY2" fmla="*/ 19136 h 2250319"/>
                <a:gd name="connsiteX3" fmla="*/ 5823930 w 7024341"/>
                <a:gd name="connsiteY3" fmla="*/ 39997 h 2250319"/>
                <a:gd name="connsiteX4" fmla="*/ 5767125 w 7024341"/>
                <a:gd name="connsiteY4" fmla="*/ 58285 h 2250319"/>
                <a:gd name="connsiteX5" fmla="*/ 5688927 w 7024341"/>
                <a:gd name="connsiteY5" fmla="*/ 70314 h 2250319"/>
                <a:gd name="connsiteX6" fmla="*/ 5643112 w 7024341"/>
                <a:gd name="connsiteY6" fmla="*/ 94927 h 2250319"/>
                <a:gd name="connsiteX7" fmla="*/ 5555499 w 7024341"/>
                <a:gd name="connsiteY7" fmla="*/ 103424 h 2250319"/>
                <a:gd name="connsiteX8" fmla="*/ 5499572 w 7024341"/>
                <a:gd name="connsiteY8" fmla="*/ 140515 h 2250319"/>
                <a:gd name="connsiteX9" fmla="*/ 5451971 w 7024341"/>
                <a:gd name="connsiteY9" fmla="*/ 140359 h 2250319"/>
                <a:gd name="connsiteX10" fmla="*/ 5399011 w 7024341"/>
                <a:gd name="connsiteY10" fmla="*/ 149748 h 2250319"/>
                <a:gd name="connsiteX11" fmla="*/ 5326705 w 7024341"/>
                <a:gd name="connsiteY11" fmla="*/ 210477 h 2250319"/>
                <a:gd name="connsiteX12" fmla="*/ 5287092 w 7024341"/>
                <a:gd name="connsiteY12" fmla="*/ 233179 h 2250319"/>
                <a:gd name="connsiteX13" fmla="*/ 5222918 w 7024341"/>
                <a:gd name="connsiteY13" fmla="*/ 246625 h 2250319"/>
                <a:gd name="connsiteX14" fmla="*/ 5181125 w 7024341"/>
                <a:gd name="connsiteY14" fmla="*/ 253501 h 2250319"/>
                <a:gd name="connsiteX15" fmla="*/ 5116685 w 7024341"/>
                <a:gd name="connsiteY15" fmla="*/ 285895 h 2250319"/>
                <a:gd name="connsiteX16" fmla="*/ 5060730 w 7024341"/>
                <a:gd name="connsiteY16" fmla="*/ 294928 h 2250319"/>
                <a:gd name="connsiteX17" fmla="*/ 5010778 w 7024341"/>
                <a:gd name="connsiteY17" fmla="*/ 309030 h 2250319"/>
                <a:gd name="connsiteX18" fmla="*/ 4966891 w 7024341"/>
                <a:gd name="connsiteY18" fmla="*/ 335079 h 2250319"/>
                <a:gd name="connsiteX19" fmla="*/ 4914657 w 7024341"/>
                <a:gd name="connsiteY19" fmla="*/ 352964 h 2250319"/>
                <a:gd name="connsiteX20" fmla="*/ 4843302 w 7024341"/>
                <a:gd name="connsiteY20" fmla="*/ 395248 h 2250319"/>
                <a:gd name="connsiteX21" fmla="*/ 4718244 w 7024341"/>
                <a:gd name="connsiteY21" fmla="*/ 423196 h 2250319"/>
                <a:gd name="connsiteX22" fmla="*/ 4606380 w 7024341"/>
                <a:gd name="connsiteY22" fmla="*/ 467779 h 2250319"/>
                <a:gd name="connsiteX23" fmla="*/ 4542025 w 7024341"/>
                <a:gd name="connsiteY23" fmla="*/ 511530 h 2250319"/>
                <a:gd name="connsiteX24" fmla="*/ 4463694 w 7024341"/>
                <a:gd name="connsiteY24" fmla="*/ 542292 h 2250319"/>
                <a:gd name="connsiteX25" fmla="*/ 4384097 w 7024341"/>
                <a:gd name="connsiteY25" fmla="*/ 575572 h 2250319"/>
                <a:gd name="connsiteX26" fmla="*/ 4317714 w 7024341"/>
                <a:gd name="connsiteY26" fmla="*/ 616962 h 2250319"/>
                <a:gd name="connsiteX27" fmla="*/ 4149539 w 7024341"/>
                <a:gd name="connsiteY27" fmla="*/ 707487 h 2250319"/>
                <a:gd name="connsiteX28" fmla="*/ 3997423 w 7024341"/>
                <a:gd name="connsiteY28" fmla="*/ 777051 h 2250319"/>
                <a:gd name="connsiteX29" fmla="*/ 3851063 w 7024341"/>
                <a:gd name="connsiteY29" fmla="*/ 851563 h 2250319"/>
                <a:gd name="connsiteX30" fmla="*/ 3699955 w 7024341"/>
                <a:gd name="connsiteY30" fmla="*/ 901933 h 2250319"/>
                <a:gd name="connsiteX31" fmla="*/ 3572094 w 7024341"/>
                <a:gd name="connsiteY31" fmla="*/ 960051 h 2250319"/>
                <a:gd name="connsiteX32" fmla="*/ 3498477 w 7024341"/>
                <a:gd name="connsiteY32" fmla="*/ 994922 h 2250319"/>
                <a:gd name="connsiteX33" fmla="*/ 3432609 w 7024341"/>
                <a:gd name="connsiteY33" fmla="*/ 1064665 h 2250319"/>
                <a:gd name="connsiteX34" fmla="*/ 3413236 w 7024341"/>
                <a:gd name="connsiteY34" fmla="*/ 1091787 h 2250319"/>
                <a:gd name="connsiteX35" fmla="*/ 3378365 w 7024341"/>
                <a:gd name="connsiteY35" fmla="*/ 1118909 h 2250319"/>
                <a:gd name="connsiteX36" fmla="*/ 3316372 w 7024341"/>
                <a:gd name="connsiteY36" fmla="*/ 1146031 h 2250319"/>
                <a:gd name="connsiteX37" fmla="*/ 3238880 w 7024341"/>
                <a:gd name="connsiteY37" fmla="*/ 1165404 h 2250319"/>
                <a:gd name="connsiteX38" fmla="*/ 3169138 w 7024341"/>
                <a:gd name="connsiteY38" fmla="*/ 1165404 h 2250319"/>
                <a:gd name="connsiteX39" fmla="*/ 3091646 w 7024341"/>
                <a:gd name="connsiteY39" fmla="*/ 1169278 h 2250319"/>
                <a:gd name="connsiteX40" fmla="*/ 3029653 w 7024341"/>
                <a:gd name="connsiteY40" fmla="*/ 1180902 h 2250319"/>
                <a:gd name="connsiteX41" fmla="*/ 2839799 w 7024341"/>
                <a:gd name="connsiteY41" fmla="*/ 1254519 h 2250319"/>
                <a:gd name="connsiteX42" fmla="*/ 2549205 w 7024341"/>
                <a:gd name="connsiteY42" fmla="*/ 1359133 h 2250319"/>
                <a:gd name="connsiteX43" fmla="*/ 2343853 w 7024341"/>
                <a:gd name="connsiteY43" fmla="*/ 1289390 h 2250319"/>
                <a:gd name="connsiteX44" fmla="*/ 2258612 w 7024341"/>
                <a:gd name="connsiteY44" fmla="*/ 1258394 h 2250319"/>
                <a:gd name="connsiteX45" fmla="*/ 2130751 w 7024341"/>
                <a:gd name="connsiteY45" fmla="*/ 1204150 h 2250319"/>
                <a:gd name="connsiteX46" fmla="*/ 1991266 w 7024341"/>
                <a:gd name="connsiteY46" fmla="*/ 1149905 h 2250319"/>
                <a:gd name="connsiteX47" fmla="*/ 1836688 w 7024341"/>
                <a:gd name="connsiteY47" fmla="*/ 1087912 h 2250319"/>
                <a:gd name="connsiteX48" fmla="*/ 1657244 w 7024341"/>
                <a:gd name="connsiteY48" fmla="*/ 1010016 h 2250319"/>
                <a:gd name="connsiteX49" fmla="*/ 1468199 w 7024341"/>
                <a:gd name="connsiteY49" fmla="*/ 952302 h 2250319"/>
                <a:gd name="connsiteX50" fmla="*/ 1316652 w 7024341"/>
                <a:gd name="connsiteY50" fmla="*/ 884851 h 2250319"/>
                <a:gd name="connsiteX51" fmla="*/ 1157626 w 7024341"/>
                <a:gd name="connsiteY51" fmla="*/ 829192 h 2250319"/>
                <a:gd name="connsiteX52" fmla="*/ 1042332 w 7024341"/>
                <a:gd name="connsiteY52" fmla="*/ 769557 h 2250319"/>
                <a:gd name="connsiteX53" fmla="*/ 946917 w 7024341"/>
                <a:gd name="connsiteY53" fmla="*/ 729800 h 2250319"/>
                <a:gd name="connsiteX54" fmla="*/ 752110 w 7024341"/>
                <a:gd name="connsiteY54" fmla="*/ 666190 h 2250319"/>
                <a:gd name="connsiteX55" fmla="*/ 597059 w 7024341"/>
                <a:gd name="connsiteY55" fmla="*/ 590653 h 2250319"/>
                <a:gd name="connsiteX56" fmla="*/ 481765 w 7024341"/>
                <a:gd name="connsiteY56" fmla="*/ 566799 h 2250319"/>
                <a:gd name="connsiteX57" fmla="*/ 362496 w 7024341"/>
                <a:gd name="connsiteY57" fmla="*/ 534993 h 2250319"/>
                <a:gd name="connsiteX58" fmla="*/ 279007 w 7024341"/>
                <a:gd name="connsiteY58" fmla="*/ 479334 h 2250319"/>
                <a:gd name="connsiteX59" fmla="*/ 135883 w 7024341"/>
                <a:gd name="connsiteY59" fmla="*/ 411748 h 2250319"/>
                <a:gd name="connsiteX60" fmla="*/ 1997 w 7024341"/>
                <a:gd name="connsiteY60" fmla="*/ 367300 h 2250319"/>
                <a:gd name="connsiteX61" fmla="*/ 2583 w 7024341"/>
                <a:gd name="connsiteY61" fmla="*/ 1292032 h 2250319"/>
                <a:gd name="connsiteX62" fmla="*/ 2549509 w 7024341"/>
                <a:gd name="connsiteY62" fmla="*/ 2250319 h 2250319"/>
                <a:gd name="connsiteX63" fmla="*/ 3370616 w 7024341"/>
                <a:gd name="connsiteY63" fmla="*/ 1940319 h 2250319"/>
                <a:gd name="connsiteX64" fmla="*/ 6594263 w 7024341"/>
                <a:gd name="connsiteY64" fmla="*/ 712078 h 2250319"/>
                <a:gd name="connsiteX65" fmla="*/ 6919727 w 7024341"/>
                <a:gd name="connsiteY65" fmla="*/ 580343 h 2250319"/>
                <a:gd name="connsiteX66" fmla="*/ 7024341 w 7024341"/>
                <a:gd name="connsiteY66" fmla="*/ 80522 h 2250319"/>
                <a:gd name="connsiteX67" fmla="*/ 6973972 w 7024341"/>
                <a:gd name="connsiteY67" fmla="*/ 80522 h 2250319"/>
                <a:gd name="connsiteX68" fmla="*/ 6834487 w 7024341"/>
                <a:gd name="connsiteY68" fmla="*/ 103770 h 2250319"/>
                <a:gd name="connsiteX69" fmla="*/ 6745372 w 7024341"/>
                <a:gd name="connsiteY69" fmla="*/ 138641 h 2250319"/>
                <a:gd name="connsiteX70" fmla="*/ 6605887 w 7024341"/>
                <a:gd name="connsiteY70" fmla="*/ 161889 h 2250319"/>
                <a:gd name="connsiteX71" fmla="*/ 6462527 w 7024341"/>
                <a:gd name="connsiteY71" fmla="*/ 165763 h 2250319"/>
                <a:gd name="connsiteX72" fmla="*/ 6485775 w 7024341"/>
                <a:gd name="connsiteY72" fmla="*/ 37902 h 2250319"/>
                <a:gd name="connsiteX73" fmla="*/ 6431531 w 7024341"/>
                <a:gd name="connsiteY73" fmla="*/ 37902 h 2250319"/>
                <a:gd name="connsiteX74" fmla="*/ 6230053 w 7024341"/>
                <a:gd name="connsiteY74" fmla="*/ 76648 h 2250319"/>
                <a:gd name="connsiteX75" fmla="*/ 6044073 w 7024341"/>
                <a:gd name="connsiteY75" fmla="*/ 138641 h 2250319"/>
                <a:gd name="connsiteX76" fmla="*/ 5985955 w 7024341"/>
                <a:gd name="connsiteY76" fmla="*/ 154139 h 2250319"/>
                <a:gd name="connsiteX0" fmla="*/ 5980255 w 7024341"/>
                <a:gd name="connsiteY0" fmla="*/ 0 h 2250319"/>
                <a:gd name="connsiteX1" fmla="*/ 5923758 w 7024341"/>
                <a:gd name="connsiteY1" fmla="*/ 4279 h 2250319"/>
                <a:gd name="connsiteX2" fmla="*/ 5887086 w 7024341"/>
                <a:gd name="connsiteY2" fmla="*/ 19136 h 2250319"/>
                <a:gd name="connsiteX3" fmla="*/ 5823930 w 7024341"/>
                <a:gd name="connsiteY3" fmla="*/ 39997 h 2250319"/>
                <a:gd name="connsiteX4" fmla="*/ 5767125 w 7024341"/>
                <a:gd name="connsiteY4" fmla="*/ 58285 h 2250319"/>
                <a:gd name="connsiteX5" fmla="*/ 5688927 w 7024341"/>
                <a:gd name="connsiteY5" fmla="*/ 70314 h 2250319"/>
                <a:gd name="connsiteX6" fmla="*/ 5643112 w 7024341"/>
                <a:gd name="connsiteY6" fmla="*/ 94927 h 2250319"/>
                <a:gd name="connsiteX7" fmla="*/ 5555499 w 7024341"/>
                <a:gd name="connsiteY7" fmla="*/ 103424 h 2250319"/>
                <a:gd name="connsiteX8" fmla="*/ 5499572 w 7024341"/>
                <a:gd name="connsiteY8" fmla="*/ 140515 h 2250319"/>
                <a:gd name="connsiteX9" fmla="*/ 5451971 w 7024341"/>
                <a:gd name="connsiteY9" fmla="*/ 140359 h 2250319"/>
                <a:gd name="connsiteX10" fmla="*/ 5399011 w 7024341"/>
                <a:gd name="connsiteY10" fmla="*/ 149748 h 2250319"/>
                <a:gd name="connsiteX11" fmla="*/ 5326705 w 7024341"/>
                <a:gd name="connsiteY11" fmla="*/ 210477 h 2250319"/>
                <a:gd name="connsiteX12" fmla="*/ 5287092 w 7024341"/>
                <a:gd name="connsiteY12" fmla="*/ 233179 h 2250319"/>
                <a:gd name="connsiteX13" fmla="*/ 5222918 w 7024341"/>
                <a:gd name="connsiteY13" fmla="*/ 246625 h 2250319"/>
                <a:gd name="connsiteX14" fmla="*/ 5181125 w 7024341"/>
                <a:gd name="connsiteY14" fmla="*/ 253501 h 2250319"/>
                <a:gd name="connsiteX15" fmla="*/ 5116685 w 7024341"/>
                <a:gd name="connsiteY15" fmla="*/ 285895 h 2250319"/>
                <a:gd name="connsiteX16" fmla="*/ 5060730 w 7024341"/>
                <a:gd name="connsiteY16" fmla="*/ 294928 h 2250319"/>
                <a:gd name="connsiteX17" fmla="*/ 5010778 w 7024341"/>
                <a:gd name="connsiteY17" fmla="*/ 309030 h 2250319"/>
                <a:gd name="connsiteX18" fmla="*/ 4966891 w 7024341"/>
                <a:gd name="connsiteY18" fmla="*/ 335079 h 2250319"/>
                <a:gd name="connsiteX19" fmla="*/ 4914657 w 7024341"/>
                <a:gd name="connsiteY19" fmla="*/ 352964 h 2250319"/>
                <a:gd name="connsiteX20" fmla="*/ 4843302 w 7024341"/>
                <a:gd name="connsiteY20" fmla="*/ 395248 h 2250319"/>
                <a:gd name="connsiteX21" fmla="*/ 4718244 w 7024341"/>
                <a:gd name="connsiteY21" fmla="*/ 423196 h 2250319"/>
                <a:gd name="connsiteX22" fmla="*/ 4606380 w 7024341"/>
                <a:gd name="connsiteY22" fmla="*/ 467779 h 2250319"/>
                <a:gd name="connsiteX23" fmla="*/ 4542025 w 7024341"/>
                <a:gd name="connsiteY23" fmla="*/ 511530 h 2250319"/>
                <a:gd name="connsiteX24" fmla="*/ 4463694 w 7024341"/>
                <a:gd name="connsiteY24" fmla="*/ 542292 h 2250319"/>
                <a:gd name="connsiteX25" fmla="*/ 4384097 w 7024341"/>
                <a:gd name="connsiteY25" fmla="*/ 575572 h 2250319"/>
                <a:gd name="connsiteX26" fmla="*/ 4317714 w 7024341"/>
                <a:gd name="connsiteY26" fmla="*/ 616962 h 2250319"/>
                <a:gd name="connsiteX27" fmla="*/ 4149539 w 7024341"/>
                <a:gd name="connsiteY27" fmla="*/ 707487 h 2250319"/>
                <a:gd name="connsiteX28" fmla="*/ 3997423 w 7024341"/>
                <a:gd name="connsiteY28" fmla="*/ 777051 h 2250319"/>
                <a:gd name="connsiteX29" fmla="*/ 3851063 w 7024341"/>
                <a:gd name="connsiteY29" fmla="*/ 851563 h 2250319"/>
                <a:gd name="connsiteX30" fmla="*/ 3699955 w 7024341"/>
                <a:gd name="connsiteY30" fmla="*/ 901933 h 2250319"/>
                <a:gd name="connsiteX31" fmla="*/ 3572094 w 7024341"/>
                <a:gd name="connsiteY31" fmla="*/ 960051 h 2250319"/>
                <a:gd name="connsiteX32" fmla="*/ 3498477 w 7024341"/>
                <a:gd name="connsiteY32" fmla="*/ 994922 h 2250319"/>
                <a:gd name="connsiteX33" fmla="*/ 3432609 w 7024341"/>
                <a:gd name="connsiteY33" fmla="*/ 1064665 h 2250319"/>
                <a:gd name="connsiteX34" fmla="*/ 3413236 w 7024341"/>
                <a:gd name="connsiteY34" fmla="*/ 1091787 h 2250319"/>
                <a:gd name="connsiteX35" fmla="*/ 3378365 w 7024341"/>
                <a:gd name="connsiteY35" fmla="*/ 1118909 h 2250319"/>
                <a:gd name="connsiteX36" fmla="*/ 3316372 w 7024341"/>
                <a:gd name="connsiteY36" fmla="*/ 1146031 h 2250319"/>
                <a:gd name="connsiteX37" fmla="*/ 3238880 w 7024341"/>
                <a:gd name="connsiteY37" fmla="*/ 1165404 h 2250319"/>
                <a:gd name="connsiteX38" fmla="*/ 3169138 w 7024341"/>
                <a:gd name="connsiteY38" fmla="*/ 1165404 h 2250319"/>
                <a:gd name="connsiteX39" fmla="*/ 3091646 w 7024341"/>
                <a:gd name="connsiteY39" fmla="*/ 1169278 h 2250319"/>
                <a:gd name="connsiteX40" fmla="*/ 3029653 w 7024341"/>
                <a:gd name="connsiteY40" fmla="*/ 1180902 h 2250319"/>
                <a:gd name="connsiteX41" fmla="*/ 2839799 w 7024341"/>
                <a:gd name="connsiteY41" fmla="*/ 1254519 h 2250319"/>
                <a:gd name="connsiteX42" fmla="*/ 2528022 w 7024341"/>
                <a:gd name="connsiteY42" fmla="*/ 1359133 h 2250319"/>
                <a:gd name="connsiteX43" fmla="*/ 2343853 w 7024341"/>
                <a:gd name="connsiteY43" fmla="*/ 1289390 h 2250319"/>
                <a:gd name="connsiteX44" fmla="*/ 2258612 w 7024341"/>
                <a:gd name="connsiteY44" fmla="*/ 1258394 h 2250319"/>
                <a:gd name="connsiteX45" fmla="*/ 2130751 w 7024341"/>
                <a:gd name="connsiteY45" fmla="*/ 1204150 h 2250319"/>
                <a:gd name="connsiteX46" fmla="*/ 1991266 w 7024341"/>
                <a:gd name="connsiteY46" fmla="*/ 1149905 h 2250319"/>
                <a:gd name="connsiteX47" fmla="*/ 1836688 w 7024341"/>
                <a:gd name="connsiteY47" fmla="*/ 1087912 h 2250319"/>
                <a:gd name="connsiteX48" fmla="*/ 1657244 w 7024341"/>
                <a:gd name="connsiteY48" fmla="*/ 1010016 h 2250319"/>
                <a:gd name="connsiteX49" fmla="*/ 1468199 w 7024341"/>
                <a:gd name="connsiteY49" fmla="*/ 952302 h 2250319"/>
                <a:gd name="connsiteX50" fmla="*/ 1316652 w 7024341"/>
                <a:gd name="connsiteY50" fmla="*/ 884851 h 2250319"/>
                <a:gd name="connsiteX51" fmla="*/ 1157626 w 7024341"/>
                <a:gd name="connsiteY51" fmla="*/ 829192 h 2250319"/>
                <a:gd name="connsiteX52" fmla="*/ 1042332 w 7024341"/>
                <a:gd name="connsiteY52" fmla="*/ 769557 h 2250319"/>
                <a:gd name="connsiteX53" fmla="*/ 946917 w 7024341"/>
                <a:gd name="connsiteY53" fmla="*/ 729800 h 2250319"/>
                <a:gd name="connsiteX54" fmla="*/ 752110 w 7024341"/>
                <a:gd name="connsiteY54" fmla="*/ 666190 h 2250319"/>
                <a:gd name="connsiteX55" fmla="*/ 597059 w 7024341"/>
                <a:gd name="connsiteY55" fmla="*/ 590653 h 2250319"/>
                <a:gd name="connsiteX56" fmla="*/ 481765 w 7024341"/>
                <a:gd name="connsiteY56" fmla="*/ 566799 h 2250319"/>
                <a:gd name="connsiteX57" fmla="*/ 362496 w 7024341"/>
                <a:gd name="connsiteY57" fmla="*/ 534993 h 2250319"/>
                <a:gd name="connsiteX58" fmla="*/ 279007 w 7024341"/>
                <a:gd name="connsiteY58" fmla="*/ 479334 h 2250319"/>
                <a:gd name="connsiteX59" fmla="*/ 135883 w 7024341"/>
                <a:gd name="connsiteY59" fmla="*/ 411748 h 2250319"/>
                <a:gd name="connsiteX60" fmla="*/ 1997 w 7024341"/>
                <a:gd name="connsiteY60" fmla="*/ 367300 h 2250319"/>
                <a:gd name="connsiteX61" fmla="*/ 2583 w 7024341"/>
                <a:gd name="connsiteY61" fmla="*/ 1292032 h 2250319"/>
                <a:gd name="connsiteX62" fmla="*/ 2549509 w 7024341"/>
                <a:gd name="connsiteY62" fmla="*/ 2250319 h 2250319"/>
                <a:gd name="connsiteX63" fmla="*/ 3370616 w 7024341"/>
                <a:gd name="connsiteY63" fmla="*/ 1940319 h 2250319"/>
                <a:gd name="connsiteX64" fmla="*/ 6594263 w 7024341"/>
                <a:gd name="connsiteY64" fmla="*/ 712078 h 2250319"/>
                <a:gd name="connsiteX65" fmla="*/ 6919727 w 7024341"/>
                <a:gd name="connsiteY65" fmla="*/ 580343 h 2250319"/>
                <a:gd name="connsiteX66" fmla="*/ 7024341 w 7024341"/>
                <a:gd name="connsiteY66" fmla="*/ 80522 h 2250319"/>
                <a:gd name="connsiteX67" fmla="*/ 6973972 w 7024341"/>
                <a:gd name="connsiteY67" fmla="*/ 80522 h 2250319"/>
                <a:gd name="connsiteX68" fmla="*/ 6834487 w 7024341"/>
                <a:gd name="connsiteY68" fmla="*/ 103770 h 2250319"/>
                <a:gd name="connsiteX69" fmla="*/ 6745372 w 7024341"/>
                <a:gd name="connsiteY69" fmla="*/ 138641 h 2250319"/>
                <a:gd name="connsiteX70" fmla="*/ 6605887 w 7024341"/>
                <a:gd name="connsiteY70" fmla="*/ 161889 h 2250319"/>
                <a:gd name="connsiteX71" fmla="*/ 6462527 w 7024341"/>
                <a:gd name="connsiteY71" fmla="*/ 165763 h 2250319"/>
                <a:gd name="connsiteX72" fmla="*/ 6485775 w 7024341"/>
                <a:gd name="connsiteY72" fmla="*/ 37902 h 2250319"/>
                <a:gd name="connsiteX73" fmla="*/ 6431531 w 7024341"/>
                <a:gd name="connsiteY73" fmla="*/ 37902 h 2250319"/>
                <a:gd name="connsiteX74" fmla="*/ 6230053 w 7024341"/>
                <a:gd name="connsiteY74" fmla="*/ 76648 h 2250319"/>
                <a:gd name="connsiteX75" fmla="*/ 6044073 w 7024341"/>
                <a:gd name="connsiteY75" fmla="*/ 138641 h 2250319"/>
                <a:gd name="connsiteX76" fmla="*/ 5985955 w 7024341"/>
                <a:gd name="connsiteY76" fmla="*/ 154139 h 2250319"/>
                <a:gd name="connsiteX0" fmla="*/ 5980255 w 7024341"/>
                <a:gd name="connsiteY0" fmla="*/ 0 h 2250319"/>
                <a:gd name="connsiteX1" fmla="*/ 5923758 w 7024341"/>
                <a:gd name="connsiteY1" fmla="*/ 4279 h 2250319"/>
                <a:gd name="connsiteX2" fmla="*/ 5887086 w 7024341"/>
                <a:gd name="connsiteY2" fmla="*/ 19136 h 2250319"/>
                <a:gd name="connsiteX3" fmla="*/ 5823930 w 7024341"/>
                <a:gd name="connsiteY3" fmla="*/ 39997 h 2250319"/>
                <a:gd name="connsiteX4" fmla="*/ 5767125 w 7024341"/>
                <a:gd name="connsiteY4" fmla="*/ 58285 h 2250319"/>
                <a:gd name="connsiteX5" fmla="*/ 5688927 w 7024341"/>
                <a:gd name="connsiteY5" fmla="*/ 70314 h 2250319"/>
                <a:gd name="connsiteX6" fmla="*/ 5643112 w 7024341"/>
                <a:gd name="connsiteY6" fmla="*/ 94927 h 2250319"/>
                <a:gd name="connsiteX7" fmla="*/ 5555499 w 7024341"/>
                <a:gd name="connsiteY7" fmla="*/ 103424 h 2250319"/>
                <a:gd name="connsiteX8" fmla="*/ 5499572 w 7024341"/>
                <a:gd name="connsiteY8" fmla="*/ 140515 h 2250319"/>
                <a:gd name="connsiteX9" fmla="*/ 5451971 w 7024341"/>
                <a:gd name="connsiteY9" fmla="*/ 140359 h 2250319"/>
                <a:gd name="connsiteX10" fmla="*/ 5399011 w 7024341"/>
                <a:gd name="connsiteY10" fmla="*/ 149748 h 2250319"/>
                <a:gd name="connsiteX11" fmla="*/ 5326705 w 7024341"/>
                <a:gd name="connsiteY11" fmla="*/ 210477 h 2250319"/>
                <a:gd name="connsiteX12" fmla="*/ 5287092 w 7024341"/>
                <a:gd name="connsiteY12" fmla="*/ 233179 h 2250319"/>
                <a:gd name="connsiteX13" fmla="*/ 5222918 w 7024341"/>
                <a:gd name="connsiteY13" fmla="*/ 246625 h 2250319"/>
                <a:gd name="connsiteX14" fmla="*/ 5181125 w 7024341"/>
                <a:gd name="connsiteY14" fmla="*/ 253501 h 2250319"/>
                <a:gd name="connsiteX15" fmla="*/ 5116685 w 7024341"/>
                <a:gd name="connsiteY15" fmla="*/ 285895 h 2250319"/>
                <a:gd name="connsiteX16" fmla="*/ 5060730 w 7024341"/>
                <a:gd name="connsiteY16" fmla="*/ 294928 h 2250319"/>
                <a:gd name="connsiteX17" fmla="*/ 5010778 w 7024341"/>
                <a:gd name="connsiteY17" fmla="*/ 309030 h 2250319"/>
                <a:gd name="connsiteX18" fmla="*/ 4966891 w 7024341"/>
                <a:gd name="connsiteY18" fmla="*/ 335079 h 2250319"/>
                <a:gd name="connsiteX19" fmla="*/ 4914657 w 7024341"/>
                <a:gd name="connsiteY19" fmla="*/ 352964 h 2250319"/>
                <a:gd name="connsiteX20" fmla="*/ 4843302 w 7024341"/>
                <a:gd name="connsiteY20" fmla="*/ 395248 h 2250319"/>
                <a:gd name="connsiteX21" fmla="*/ 4718244 w 7024341"/>
                <a:gd name="connsiteY21" fmla="*/ 423196 h 2250319"/>
                <a:gd name="connsiteX22" fmla="*/ 4606380 w 7024341"/>
                <a:gd name="connsiteY22" fmla="*/ 467779 h 2250319"/>
                <a:gd name="connsiteX23" fmla="*/ 4542025 w 7024341"/>
                <a:gd name="connsiteY23" fmla="*/ 511530 h 2250319"/>
                <a:gd name="connsiteX24" fmla="*/ 4463694 w 7024341"/>
                <a:gd name="connsiteY24" fmla="*/ 542292 h 2250319"/>
                <a:gd name="connsiteX25" fmla="*/ 4384097 w 7024341"/>
                <a:gd name="connsiteY25" fmla="*/ 575572 h 2250319"/>
                <a:gd name="connsiteX26" fmla="*/ 4317714 w 7024341"/>
                <a:gd name="connsiteY26" fmla="*/ 616962 h 2250319"/>
                <a:gd name="connsiteX27" fmla="*/ 4149539 w 7024341"/>
                <a:gd name="connsiteY27" fmla="*/ 707487 h 2250319"/>
                <a:gd name="connsiteX28" fmla="*/ 3997423 w 7024341"/>
                <a:gd name="connsiteY28" fmla="*/ 777051 h 2250319"/>
                <a:gd name="connsiteX29" fmla="*/ 3851063 w 7024341"/>
                <a:gd name="connsiteY29" fmla="*/ 851563 h 2250319"/>
                <a:gd name="connsiteX30" fmla="*/ 3699955 w 7024341"/>
                <a:gd name="connsiteY30" fmla="*/ 901933 h 2250319"/>
                <a:gd name="connsiteX31" fmla="*/ 3572094 w 7024341"/>
                <a:gd name="connsiteY31" fmla="*/ 960051 h 2250319"/>
                <a:gd name="connsiteX32" fmla="*/ 3498477 w 7024341"/>
                <a:gd name="connsiteY32" fmla="*/ 994922 h 2250319"/>
                <a:gd name="connsiteX33" fmla="*/ 3432609 w 7024341"/>
                <a:gd name="connsiteY33" fmla="*/ 1064665 h 2250319"/>
                <a:gd name="connsiteX34" fmla="*/ 3413236 w 7024341"/>
                <a:gd name="connsiteY34" fmla="*/ 1091787 h 2250319"/>
                <a:gd name="connsiteX35" fmla="*/ 3378365 w 7024341"/>
                <a:gd name="connsiteY35" fmla="*/ 1118909 h 2250319"/>
                <a:gd name="connsiteX36" fmla="*/ 3316372 w 7024341"/>
                <a:gd name="connsiteY36" fmla="*/ 1146031 h 2250319"/>
                <a:gd name="connsiteX37" fmla="*/ 3238880 w 7024341"/>
                <a:gd name="connsiteY37" fmla="*/ 1165404 h 2250319"/>
                <a:gd name="connsiteX38" fmla="*/ 3169138 w 7024341"/>
                <a:gd name="connsiteY38" fmla="*/ 1165404 h 2250319"/>
                <a:gd name="connsiteX39" fmla="*/ 3091646 w 7024341"/>
                <a:gd name="connsiteY39" fmla="*/ 1169278 h 2250319"/>
                <a:gd name="connsiteX40" fmla="*/ 3029653 w 7024341"/>
                <a:gd name="connsiteY40" fmla="*/ 1180902 h 2250319"/>
                <a:gd name="connsiteX41" fmla="*/ 2839799 w 7024341"/>
                <a:gd name="connsiteY41" fmla="*/ 1254519 h 2250319"/>
                <a:gd name="connsiteX42" fmla="*/ 2535083 w 7024341"/>
                <a:gd name="connsiteY42" fmla="*/ 1369725 h 2250319"/>
                <a:gd name="connsiteX43" fmla="*/ 2343853 w 7024341"/>
                <a:gd name="connsiteY43" fmla="*/ 1289390 h 2250319"/>
                <a:gd name="connsiteX44" fmla="*/ 2258612 w 7024341"/>
                <a:gd name="connsiteY44" fmla="*/ 1258394 h 2250319"/>
                <a:gd name="connsiteX45" fmla="*/ 2130751 w 7024341"/>
                <a:gd name="connsiteY45" fmla="*/ 1204150 h 2250319"/>
                <a:gd name="connsiteX46" fmla="*/ 1991266 w 7024341"/>
                <a:gd name="connsiteY46" fmla="*/ 1149905 h 2250319"/>
                <a:gd name="connsiteX47" fmla="*/ 1836688 w 7024341"/>
                <a:gd name="connsiteY47" fmla="*/ 1087912 h 2250319"/>
                <a:gd name="connsiteX48" fmla="*/ 1657244 w 7024341"/>
                <a:gd name="connsiteY48" fmla="*/ 1010016 h 2250319"/>
                <a:gd name="connsiteX49" fmla="*/ 1468199 w 7024341"/>
                <a:gd name="connsiteY49" fmla="*/ 952302 h 2250319"/>
                <a:gd name="connsiteX50" fmla="*/ 1316652 w 7024341"/>
                <a:gd name="connsiteY50" fmla="*/ 884851 h 2250319"/>
                <a:gd name="connsiteX51" fmla="*/ 1157626 w 7024341"/>
                <a:gd name="connsiteY51" fmla="*/ 829192 h 2250319"/>
                <a:gd name="connsiteX52" fmla="*/ 1042332 w 7024341"/>
                <a:gd name="connsiteY52" fmla="*/ 769557 h 2250319"/>
                <a:gd name="connsiteX53" fmla="*/ 946917 w 7024341"/>
                <a:gd name="connsiteY53" fmla="*/ 729800 h 2250319"/>
                <a:gd name="connsiteX54" fmla="*/ 752110 w 7024341"/>
                <a:gd name="connsiteY54" fmla="*/ 666190 h 2250319"/>
                <a:gd name="connsiteX55" fmla="*/ 597059 w 7024341"/>
                <a:gd name="connsiteY55" fmla="*/ 590653 h 2250319"/>
                <a:gd name="connsiteX56" fmla="*/ 481765 w 7024341"/>
                <a:gd name="connsiteY56" fmla="*/ 566799 h 2250319"/>
                <a:gd name="connsiteX57" fmla="*/ 362496 w 7024341"/>
                <a:gd name="connsiteY57" fmla="*/ 534993 h 2250319"/>
                <a:gd name="connsiteX58" fmla="*/ 279007 w 7024341"/>
                <a:gd name="connsiteY58" fmla="*/ 479334 h 2250319"/>
                <a:gd name="connsiteX59" fmla="*/ 135883 w 7024341"/>
                <a:gd name="connsiteY59" fmla="*/ 411748 h 2250319"/>
                <a:gd name="connsiteX60" fmla="*/ 1997 w 7024341"/>
                <a:gd name="connsiteY60" fmla="*/ 367300 h 2250319"/>
                <a:gd name="connsiteX61" fmla="*/ 2583 w 7024341"/>
                <a:gd name="connsiteY61" fmla="*/ 1292032 h 2250319"/>
                <a:gd name="connsiteX62" fmla="*/ 2549509 w 7024341"/>
                <a:gd name="connsiteY62" fmla="*/ 2250319 h 2250319"/>
                <a:gd name="connsiteX63" fmla="*/ 3370616 w 7024341"/>
                <a:gd name="connsiteY63" fmla="*/ 1940319 h 2250319"/>
                <a:gd name="connsiteX64" fmla="*/ 6594263 w 7024341"/>
                <a:gd name="connsiteY64" fmla="*/ 712078 h 2250319"/>
                <a:gd name="connsiteX65" fmla="*/ 6919727 w 7024341"/>
                <a:gd name="connsiteY65" fmla="*/ 580343 h 2250319"/>
                <a:gd name="connsiteX66" fmla="*/ 7024341 w 7024341"/>
                <a:gd name="connsiteY66" fmla="*/ 80522 h 2250319"/>
                <a:gd name="connsiteX67" fmla="*/ 6973972 w 7024341"/>
                <a:gd name="connsiteY67" fmla="*/ 80522 h 2250319"/>
                <a:gd name="connsiteX68" fmla="*/ 6834487 w 7024341"/>
                <a:gd name="connsiteY68" fmla="*/ 103770 h 2250319"/>
                <a:gd name="connsiteX69" fmla="*/ 6745372 w 7024341"/>
                <a:gd name="connsiteY69" fmla="*/ 138641 h 2250319"/>
                <a:gd name="connsiteX70" fmla="*/ 6605887 w 7024341"/>
                <a:gd name="connsiteY70" fmla="*/ 161889 h 2250319"/>
                <a:gd name="connsiteX71" fmla="*/ 6462527 w 7024341"/>
                <a:gd name="connsiteY71" fmla="*/ 165763 h 2250319"/>
                <a:gd name="connsiteX72" fmla="*/ 6485775 w 7024341"/>
                <a:gd name="connsiteY72" fmla="*/ 37902 h 2250319"/>
                <a:gd name="connsiteX73" fmla="*/ 6431531 w 7024341"/>
                <a:gd name="connsiteY73" fmla="*/ 37902 h 2250319"/>
                <a:gd name="connsiteX74" fmla="*/ 6230053 w 7024341"/>
                <a:gd name="connsiteY74" fmla="*/ 76648 h 2250319"/>
                <a:gd name="connsiteX75" fmla="*/ 6044073 w 7024341"/>
                <a:gd name="connsiteY75" fmla="*/ 138641 h 2250319"/>
                <a:gd name="connsiteX76" fmla="*/ 5985955 w 7024341"/>
                <a:gd name="connsiteY76" fmla="*/ 154139 h 2250319"/>
                <a:gd name="connsiteX0" fmla="*/ 5980255 w 7024341"/>
                <a:gd name="connsiteY0" fmla="*/ 0 h 2250319"/>
                <a:gd name="connsiteX1" fmla="*/ 5918996 w 7024341"/>
                <a:gd name="connsiteY1" fmla="*/ 16185 h 2250319"/>
                <a:gd name="connsiteX2" fmla="*/ 5887086 w 7024341"/>
                <a:gd name="connsiteY2" fmla="*/ 19136 h 2250319"/>
                <a:gd name="connsiteX3" fmla="*/ 5823930 w 7024341"/>
                <a:gd name="connsiteY3" fmla="*/ 39997 h 2250319"/>
                <a:gd name="connsiteX4" fmla="*/ 5767125 w 7024341"/>
                <a:gd name="connsiteY4" fmla="*/ 58285 h 2250319"/>
                <a:gd name="connsiteX5" fmla="*/ 5688927 w 7024341"/>
                <a:gd name="connsiteY5" fmla="*/ 70314 h 2250319"/>
                <a:gd name="connsiteX6" fmla="*/ 5643112 w 7024341"/>
                <a:gd name="connsiteY6" fmla="*/ 94927 h 2250319"/>
                <a:gd name="connsiteX7" fmla="*/ 5555499 w 7024341"/>
                <a:gd name="connsiteY7" fmla="*/ 103424 h 2250319"/>
                <a:gd name="connsiteX8" fmla="*/ 5499572 w 7024341"/>
                <a:gd name="connsiteY8" fmla="*/ 140515 h 2250319"/>
                <a:gd name="connsiteX9" fmla="*/ 5451971 w 7024341"/>
                <a:gd name="connsiteY9" fmla="*/ 140359 h 2250319"/>
                <a:gd name="connsiteX10" fmla="*/ 5399011 w 7024341"/>
                <a:gd name="connsiteY10" fmla="*/ 149748 h 2250319"/>
                <a:gd name="connsiteX11" fmla="*/ 5326705 w 7024341"/>
                <a:gd name="connsiteY11" fmla="*/ 210477 h 2250319"/>
                <a:gd name="connsiteX12" fmla="*/ 5287092 w 7024341"/>
                <a:gd name="connsiteY12" fmla="*/ 233179 h 2250319"/>
                <a:gd name="connsiteX13" fmla="*/ 5222918 w 7024341"/>
                <a:gd name="connsiteY13" fmla="*/ 246625 h 2250319"/>
                <a:gd name="connsiteX14" fmla="*/ 5181125 w 7024341"/>
                <a:gd name="connsiteY14" fmla="*/ 253501 h 2250319"/>
                <a:gd name="connsiteX15" fmla="*/ 5116685 w 7024341"/>
                <a:gd name="connsiteY15" fmla="*/ 285895 h 2250319"/>
                <a:gd name="connsiteX16" fmla="*/ 5060730 w 7024341"/>
                <a:gd name="connsiteY16" fmla="*/ 294928 h 2250319"/>
                <a:gd name="connsiteX17" fmla="*/ 5010778 w 7024341"/>
                <a:gd name="connsiteY17" fmla="*/ 309030 h 2250319"/>
                <a:gd name="connsiteX18" fmla="*/ 4966891 w 7024341"/>
                <a:gd name="connsiteY18" fmla="*/ 335079 h 2250319"/>
                <a:gd name="connsiteX19" fmla="*/ 4914657 w 7024341"/>
                <a:gd name="connsiteY19" fmla="*/ 352964 h 2250319"/>
                <a:gd name="connsiteX20" fmla="*/ 4843302 w 7024341"/>
                <a:gd name="connsiteY20" fmla="*/ 395248 h 2250319"/>
                <a:gd name="connsiteX21" fmla="*/ 4718244 w 7024341"/>
                <a:gd name="connsiteY21" fmla="*/ 423196 h 2250319"/>
                <a:gd name="connsiteX22" fmla="*/ 4606380 w 7024341"/>
                <a:gd name="connsiteY22" fmla="*/ 467779 h 2250319"/>
                <a:gd name="connsiteX23" fmla="*/ 4542025 w 7024341"/>
                <a:gd name="connsiteY23" fmla="*/ 511530 h 2250319"/>
                <a:gd name="connsiteX24" fmla="*/ 4463694 w 7024341"/>
                <a:gd name="connsiteY24" fmla="*/ 542292 h 2250319"/>
                <a:gd name="connsiteX25" fmla="*/ 4384097 w 7024341"/>
                <a:gd name="connsiteY25" fmla="*/ 575572 h 2250319"/>
                <a:gd name="connsiteX26" fmla="*/ 4317714 w 7024341"/>
                <a:gd name="connsiteY26" fmla="*/ 616962 h 2250319"/>
                <a:gd name="connsiteX27" fmla="*/ 4149539 w 7024341"/>
                <a:gd name="connsiteY27" fmla="*/ 707487 h 2250319"/>
                <a:gd name="connsiteX28" fmla="*/ 3997423 w 7024341"/>
                <a:gd name="connsiteY28" fmla="*/ 777051 h 2250319"/>
                <a:gd name="connsiteX29" fmla="*/ 3851063 w 7024341"/>
                <a:gd name="connsiteY29" fmla="*/ 851563 h 2250319"/>
                <a:gd name="connsiteX30" fmla="*/ 3699955 w 7024341"/>
                <a:gd name="connsiteY30" fmla="*/ 901933 h 2250319"/>
                <a:gd name="connsiteX31" fmla="*/ 3572094 w 7024341"/>
                <a:gd name="connsiteY31" fmla="*/ 960051 h 2250319"/>
                <a:gd name="connsiteX32" fmla="*/ 3498477 w 7024341"/>
                <a:gd name="connsiteY32" fmla="*/ 994922 h 2250319"/>
                <a:gd name="connsiteX33" fmla="*/ 3432609 w 7024341"/>
                <a:gd name="connsiteY33" fmla="*/ 1064665 h 2250319"/>
                <a:gd name="connsiteX34" fmla="*/ 3413236 w 7024341"/>
                <a:gd name="connsiteY34" fmla="*/ 1091787 h 2250319"/>
                <a:gd name="connsiteX35" fmla="*/ 3378365 w 7024341"/>
                <a:gd name="connsiteY35" fmla="*/ 1118909 h 2250319"/>
                <a:gd name="connsiteX36" fmla="*/ 3316372 w 7024341"/>
                <a:gd name="connsiteY36" fmla="*/ 1146031 h 2250319"/>
                <a:gd name="connsiteX37" fmla="*/ 3238880 w 7024341"/>
                <a:gd name="connsiteY37" fmla="*/ 1165404 h 2250319"/>
                <a:gd name="connsiteX38" fmla="*/ 3169138 w 7024341"/>
                <a:gd name="connsiteY38" fmla="*/ 1165404 h 2250319"/>
                <a:gd name="connsiteX39" fmla="*/ 3091646 w 7024341"/>
                <a:gd name="connsiteY39" fmla="*/ 1169278 h 2250319"/>
                <a:gd name="connsiteX40" fmla="*/ 3029653 w 7024341"/>
                <a:gd name="connsiteY40" fmla="*/ 1180902 h 2250319"/>
                <a:gd name="connsiteX41" fmla="*/ 2839799 w 7024341"/>
                <a:gd name="connsiteY41" fmla="*/ 1254519 h 2250319"/>
                <a:gd name="connsiteX42" fmla="*/ 2535083 w 7024341"/>
                <a:gd name="connsiteY42" fmla="*/ 1369725 h 2250319"/>
                <a:gd name="connsiteX43" fmla="*/ 2343853 w 7024341"/>
                <a:gd name="connsiteY43" fmla="*/ 1289390 h 2250319"/>
                <a:gd name="connsiteX44" fmla="*/ 2258612 w 7024341"/>
                <a:gd name="connsiteY44" fmla="*/ 1258394 h 2250319"/>
                <a:gd name="connsiteX45" fmla="*/ 2130751 w 7024341"/>
                <a:gd name="connsiteY45" fmla="*/ 1204150 h 2250319"/>
                <a:gd name="connsiteX46" fmla="*/ 1991266 w 7024341"/>
                <a:gd name="connsiteY46" fmla="*/ 1149905 h 2250319"/>
                <a:gd name="connsiteX47" fmla="*/ 1836688 w 7024341"/>
                <a:gd name="connsiteY47" fmla="*/ 1087912 h 2250319"/>
                <a:gd name="connsiteX48" fmla="*/ 1657244 w 7024341"/>
                <a:gd name="connsiteY48" fmla="*/ 1010016 h 2250319"/>
                <a:gd name="connsiteX49" fmla="*/ 1468199 w 7024341"/>
                <a:gd name="connsiteY49" fmla="*/ 952302 h 2250319"/>
                <a:gd name="connsiteX50" fmla="*/ 1316652 w 7024341"/>
                <a:gd name="connsiteY50" fmla="*/ 884851 h 2250319"/>
                <a:gd name="connsiteX51" fmla="*/ 1157626 w 7024341"/>
                <a:gd name="connsiteY51" fmla="*/ 829192 h 2250319"/>
                <a:gd name="connsiteX52" fmla="*/ 1042332 w 7024341"/>
                <a:gd name="connsiteY52" fmla="*/ 769557 h 2250319"/>
                <a:gd name="connsiteX53" fmla="*/ 946917 w 7024341"/>
                <a:gd name="connsiteY53" fmla="*/ 729800 h 2250319"/>
                <a:gd name="connsiteX54" fmla="*/ 752110 w 7024341"/>
                <a:gd name="connsiteY54" fmla="*/ 666190 h 2250319"/>
                <a:gd name="connsiteX55" fmla="*/ 597059 w 7024341"/>
                <a:gd name="connsiteY55" fmla="*/ 590653 h 2250319"/>
                <a:gd name="connsiteX56" fmla="*/ 481765 w 7024341"/>
                <a:gd name="connsiteY56" fmla="*/ 566799 h 2250319"/>
                <a:gd name="connsiteX57" fmla="*/ 362496 w 7024341"/>
                <a:gd name="connsiteY57" fmla="*/ 534993 h 2250319"/>
                <a:gd name="connsiteX58" fmla="*/ 279007 w 7024341"/>
                <a:gd name="connsiteY58" fmla="*/ 479334 h 2250319"/>
                <a:gd name="connsiteX59" fmla="*/ 135883 w 7024341"/>
                <a:gd name="connsiteY59" fmla="*/ 411748 h 2250319"/>
                <a:gd name="connsiteX60" fmla="*/ 1997 w 7024341"/>
                <a:gd name="connsiteY60" fmla="*/ 367300 h 2250319"/>
                <a:gd name="connsiteX61" fmla="*/ 2583 w 7024341"/>
                <a:gd name="connsiteY61" fmla="*/ 1292032 h 2250319"/>
                <a:gd name="connsiteX62" fmla="*/ 2549509 w 7024341"/>
                <a:gd name="connsiteY62" fmla="*/ 2250319 h 2250319"/>
                <a:gd name="connsiteX63" fmla="*/ 3370616 w 7024341"/>
                <a:gd name="connsiteY63" fmla="*/ 1940319 h 2250319"/>
                <a:gd name="connsiteX64" fmla="*/ 6594263 w 7024341"/>
                <a:gd name="connsiteY64" fmla="*/ 712078 h 2250319"/>
                <a:gd name="connsiteX65" fmla="*/ 6919727 w 7024341"/>
                <a:gd name="connsiteY65" fmla="*/ 580343 h 2250319"/>
                <a:gd name="connsiteX66" fmla="*/ 7024341 w 7024341"/>
                <a:gd name="connsiteY66" fmla="*/ 80522 h 2250319"/>
                <a:gd name="connsiteX67" fmla="*/ 6973972 w 7024341"/>
                <a:gd name="connsiteY67" fmla="*/ 80522 h 2250319"/>
                <a:gd name="connsiteX68" fmla="*/ 6834487 w 7024341"/>
                <a:gd name="connsiteY68" fmla="*/ 103770 h 2250319"/>
                <a:gd name="connsiteX69" fmla="*/ 6745372 w 7024341"/>
                <a:gd name="connsiteY69" fmla="*/ 138641 h 2250319"/>
                <a:gd name="connsiteX70" fmla="*/ 6605887 w 7024341"/>
                <a:gd name="connsiteY70" fmla="*/ 161889 h 2250319"/>
                <a:gd name="connsiteX71" fmla="*/ 6462527 w 7024341"/>
                <a:gd name="connsiteY71" fmla="*/ 165763 h 2250319"/>
                <a:gd name="connsiteX72" fmla="*/ 6485775 w 7024341"/>
                <a:gd name="connsiteY72" fmla="*/ 37902 h 2250319"/>
                <a:gd name="connsiteX73" fmla="*/ 6431531 w 7024341"/>
                <a:gd name="connsiteY73" fmla="*/ 37902 h 2250319"/>
                <a:gd name="connsiteX74" fmla="*/ 6230053 w 7024341"/>
                <a:gd name="connsiteY74" fmla="*/ 76648 h 2250319"/>
                <a:gd name="connsiteX75" fmla="*/ 6044073 w 7024341"/>
                <a:gd name="connsiteY75" fmla="*/ 138641 h 2250319"/>
                <a:gd name="connsiteX76" fmla="*/ 5985955 w 7024341"/>
                <a:gd name="connsiteY76" fmla="*/ 154139 h 2250319"/>
                <a:gd name="connsiteX0" fmla="*/ 5980255 w 7024341"/>
                <a:gd name="connsiteY0" fmla="*/ 0 h 2250319"/>
                <a:gd name="connsiteX1" fmla="*/ 5966867 w 7024341"/>
                <a:gd name="connsiteY1" fmla="*/ 24805 h 2250319"/>
                <a:gd name="connsiteX2" fmla="*/ 5918996 w 7024341"/>
                <a:gd name="connsiteY2" fmla="*/ 16185 h 2250319"/>
                <a:gd name="connsiteX3" fmla="*/ 5887086 w 7024341"/>
                <a:gd name="connsiteY3" fmla="*/ 19136 h 2250319"/>
                <a:gd name="connsiteX4" fmla="*/ 5823930 w 7024341"/>
                <a:gd name="connsiteY4" fmla="*/ 39997 h 2250319"/>
                <a:gd name="connsiteX5" fmla="*/ 5767125 w 7024341"/>
                <a:gd name="connsiteY5" fmla="*/ 58285 h 2250319"/>
                <a:gd name="connsiteX6" fmla="*/ 5688927 w 7024341"/>
                <a:gd name="connsiteY6" fmla="*/ 70314 h 2250319"/>
                <a:gd name="connsiteX7" fmla="*/ 5643112 w 7024341"/>
                <a:gd name="connsiteY7" fmla="*/ 94927 h 2250319"/>
                <a:gd name="connsiteX8" fmla="*/ 5555499 w 7024341"/>
                <a:gd name="connsiteY8" fmla="*/ 103424 h 2250319"/>
                <a:gd name="connsiteX9" fmla="*/ 5499572 w 7024341"/>
                <a:gd name="connsiteY9" fmla="*/ 140515 h 2250319"/>
                <a:gd name="connsiteX10" fmla="*/ 5451971 w 7024341"/>
                <a:gd name="connsiteY10" fmla="*/ 140359 h 2250319"/>
                <a:gd name="connsiteX11" fmla="*/ 5399011 w 7024341"/>
                <a:gd name="connsiteY11" fmla="*/ 149748 h 2250319"/>
                <a:gd name="connsiteX12" fmla="*/ 5326705 w 7024341"/>
                <a:gd name="connsiteY12" fmla="*/ 210477 h 2250319"/>
                <a:gd name="connsiteX13" fmla="*/ 5287092 w 7024341"/>
                <a:gd name="connsiteY13" fmla="*/ 233179 h 2250319"/>
                <a:gd name="connsiteX14" fmla="*/ 5222918 w 7024341"/>
                <a:gd name="connsiteY14" fmla="*/ 246625 h 2250319"/>
                <a:gd name="connsiteX15" fmla="*/ 5181125 w 7024341"/>
                <a:gd name="connsiteY15" fmla="*/ 253501 h 2250319"/>
                <a:gd name="connsiteX16" fmla="*/ 5116685 w 7024341"/>
                <a:gd name="connsiteY16" fmla="*/ 285895 h 2250319"/>
                <a:gd name="connsiteX17" fmla="*/ 5060730 w 7024341"/>
                <a:gd name="connsiteY17" fmla="*/ 294928 h 2250319"/>
                <a:gd name="connsiteX18" fmla="*/ 5010778 w 7024341"/>
                <a:gd name="connsiteY18" fmla="*/ 309030 h 2250319"/>
                <a:gd name="connsiteX19" fmla="*/ 4966891 w 7024341"/>
                <a:gd name="connsiteY19" fmla="*/ 335079 h 2250319"/>
                <a:gd name="connsiteX20" fmla="*/ 4914657 w 7024341"/>
                <a:gd name="connsiteY20" fmla="*/ 352964 h 2250319"/>
                <a:gd name="connsiteX21" fmla="*/ 4843302 w 7024341"/>
                <a:gd name="connsiteY21" fmla="*/ 395248 h 2250319"/>
                <a:gd name="connsiteX22" fmla="*/ 4718244 w 7024341"/>
                <a:gd name="connsiteY22" fmla="*/ 423196 h 2250319"/>
                <a:gd name="connsiteX23" fmla="*/ 4606380 w 7024341"/>
                <a:gd name="connsiteY23" fmla="*/ 467779 h 2250319"/>
                <a:gd name="connsiteX24" fmla="*/ 4542025 w 7024341"/>
                <a:gd name="connsiteY24" fmla="*/ 511530 h 2250319"/>
                <a:gd name="connsiteX25" fmla="*/ 4463694 w 7024341"/>
                <a:gd name="connsiteY25" fmla="*/ 542292 h 2250319"/>
                <a:gd name="connsiteX26" fmla="*/ 4384097 w 7024341"/>
                <a:gd name="connsiteY26" fmla="*/ 575572 h 2250319"/>
                <a:gd name="connsiteX27" fmla="*/ 4317714 w 7024341"/>
                <a:gd name="connsiteY27" fmla="*/ 616962 h 2250319"/>
                <a:gd name="connsiteX28" fmla="*/ 4149539 w 7024341"/>
                <a:gd name="connsiteY28" fmla="*/ 707487 h 2250319"/>
                <a:gd name="connsiteX29" fmla="*/ 3997423 w 7024341"/>
                <a:gd name="connsiteY29" fmla="*/ 777051 h 2250319"/>
                <a:gd name="connsiteX30" fmla="*/ 3851063 w 7024341"/>
                <a:gd name="connsiteY30" fmla="*/ 851563 h 2250319"/>
                <a:gd name="connsiteX31" fmla="*/ 3699955 w 7024341"/>
                <a:gd name="connsiteY31" fmla="*/ 901933 h 2250319"/>
                <a:gd name="connsiteX32" fmla="*/ 3572094 w 7024341"/>
                <a:gd name="connsiteY32" fmla="*/ 960051 h 2250319"/>
                <a:gd name="connsiteX33" fmla="*/ 3498477 w 7024341"/>
                <a:gd name="connsiteY33" fmla="*/ 994922 h 2250319"/>
                <a:gd name="connsiteX34" fmla="*/ 3432609 w 7024341"/>
                <a:gd name="connsiteY34" fmla="*/ 1064665 h 2250319"/>
                <a:gd name="connsiteX35" fmla="*/ 3413236 w 7024341"/>
                <a:gd name="connsiteY35" fmla="*/ 1091787 h 2250319"/>
                <a:gd name="connsiteX36" fmla="*/ 3378365 w 7024341"/>
                <a:gd name="connsiteY36" fmla="*/ 1118909 h 2250319"/>
                <a:gd name="connsiteX37" fmla="*/ 3316372 w 7024341"/>
                <a:gd name="connsiteY37" fmla="*/ 1146031 h 2250319"/>
                <a:gd name="connsiteX38" fmla="*/ 3238880 w 7024341"/>
                <a:gd name="connsiteY38" fmla="*/ 1165404 h 2250319"/>
                <a:gd name="connsiteX39" fmla="*/ 3169138 w 7024341"/>
                <a:gd name="connsiteY39" fmla="*/ 1165404 h 2250319"/>
                <a:gd name="connsiteX40" fmla="*/ 3091646 w 7024341"/>
                <a:gd name="connsiteY40" fmla="*/ 1169278 h 2250319"/>
                <a:gd name="connsiteX41" fmla="*/ 3029653 w 7024341"/>
                <a:gd name="connsiteY41" fmla="*/ 1180902 h 2250319"/>
                <a:gd name="connsiteX42" fmla="*/ 2839799 w 7024341"/>
                <a:gd name="connsiteY42" fmla="*/ 1254519 h 2250319"/>
                <a:gd name="connsiteX43" fmla="*/ 2535083 w 7024341"/>
                <a:gd name="connsiteY43" fmla="*/ 1369725 h 2250319"/>
                <a:gd name="connsiteX44" fmla="*/ 2343853 w 7024341"/>
                <a:gd name="connsiteY44" fmla="*/ 1289390 h 2250319"/>
                <a:gd name="connsiteX45" fmla="*/ 2258612 w 7024341"/>
                <a:gd name="connsiteY45" fmla="*/ 1258394 h 2250319"/>
                <a:gd name="connsiteX46" fmla="*/ 2130751 w 7024341"/>
                <a:gd name="connsiteY46" fmla="*/ 1204150 h 2250319"/>
                <a:gd name="connsiteX47" fmla="*/ 1991266 w 7024341"/>
                <a:gd name="connsiteY47" fmla="*/ 1149905 h 2250319"/>
                <a:gd name="connsiteX48" fmla="*/ 1836688 w 7024341"/>
                <a:gd name="connsiteY48" fmla="*/ 1087912 h 2250319"/>
                <a:gd name="connsiteX49" fmla="*/ 1657244 w 7024341"/>
                <a:gd name="connsiteY49" fmla="*/ 1010016 h 2250319"/>
                <a:gd name="connsiteX50" fmla="*/ 1468199 w 7024341"/>
                <a:gd name="connsiteY50" fmla="*/ 952302 h 2250319"/>
                <a:gd name="connsiteX51" fmla="*/ 1316652 w 7024341"/>
                <a:gd name="connsiteY51" fmla="*/ 884851 h 2250319"/>
                <a:gd name="connsiteX52" fmla="*/ 1157626 w 7024341"/>
                <a:gd name="connsiteY52" fmla="*/ 829192 h 2250319"/>
                <a:gd name="connsiteX53" fmla="*/ 1042332 w 7024341"/>
                <a:gd name="connsiteY53" fmla="*/ 769557 h 2250319"/>
                <a:gd name="connsiteX54" fmla="*/ 946917 w 7024341"/>
                <a:gd name="connsiteY54" fmla="*/ 729800 h 2250319"/>
                <a:gd name="connsiteX55" fmla="*/ 752110 w 7024341"/>
                <a:gd name="connsiteY55" fmla="*/ 666190 h 2250319"/>
                <a:gd name="connsiteX56" fmla="*/ 597059 w 7024341"/>
                <a:gd name="connsiteY56" fmla="*/ 590653 h 2250319"/>
                <a:gd name="connsiteX57" fmla="*/ 481765 w 7024341"/>
                <a:gd name="connsiteY57" fmla="*/ 566799 h 2250319"/>
                <a:gd name="connsiteX58" fmla="*/ 362496 w 7024341"/>
                <a:gd name="connsiteY58" fmla="*/ 534993 h 2250319"/>
                <a:gd name="connsiteX59" fmla="*/ 279007 w 7024341"/>
                <a:gd name="connsiteY59" fmla="*/ 479334 h 2250319"/>
                <a:gd name="connsiteX60" fmla="*/ 135883 w 7024341"/>
                <a:gd name="connsiteY60" fmla="*/ 411748 h 2250319"/>
                <a:gd name="connsiteX61" fmla="*/ 1997 w 7024341"/>
                <a:gd name="connsiteY61" fmla="*/ 367300 h 2250319"/>
                <a:gd name="connsiteX62" fmla="*/ 2583 w 7024341"/>
                <a:gd name="connsiteY62" fmla="*/ 1292032 h 2250319"/>
                <a:gd name="connsiteX63" fmla="*/ 2549509 w 7024341"/>
                <a:gd name="connsiteY63" fmla="*/ 2250319 h 2250319"/>
                <a:gd name="connsiteX64" fmla="*/ 3370616 w 7024341"/>
                <a:gd name="connsiteY64" fmla="*/ 1940319 h 2250319"/>
                <a:gd name="connsiteX65" fmla="*/ 6594263 w 7024341"/>
                <a:gd name="connsiteY65" fmla="*/ 712078 h 2250319"/>
                <a:gd name="connsiteX66" fmla="*/ 6919727 w 7024341"/>
                <a:gd name="connsiteY66" fmla="*/ 580343 h 2250319"/>
                <a:gd name="connsiteX67" fmla="*/ 7024341 w 7024341"/>
                <a:gd name="connsiteY67" fmla="*/ 80522 h 2250319"/>
                <a:gd name="connsiteX68" fmla="*/ 6973972 w 7024341"/>
                <a:gd name="connsiteY68" fmla="*/ 80522 h 2250319"/>
                <a:gd name="connsiteX69" fmla="*/ 6834487 w 7024341"/>
                <a:gd name="connsiteY69" fmla="*/ 103770 h 2250319"/>
                <a:gd name="connsiteX70" fmla="*/ 6745372 w 7024341"/>
                <a:gd name="connsiteY70" fmla="*/ 138641 h 2250319"/>
                <a:gd name="connsiteX71" fmla="*/ 6605887 w 7024341"/>
                <a:gd name="connsiteY71" fmla="*/ 161889 h 2250319"/>
                <a:gd name="connsiteX72" fmla="*/ 6462527 w 7024341"/>
                <a:gd name="connsiteY72" fmla="*/ 165763 h 2250319"/>
                <a:gd name="connsiteX73" fmla="*/ 6485775 w 7024341"/>
                <a:gd name="connsiteY73" fmla="*/ 37902 h 2250319"/>
                <a:gd name="connsiteX74" fmla="*/ 6431531 w 7024341"/>
                <a:gd name="connsiteY74" fmla="*/ 37902 h 2250319"/>
                <a:gd name="connsiteX75" fmla="*/ 6230053 w 7024341"/>
                <a:gd name="connsiteY75" fmla="*/ 76648 h 2250319"/>
                <a:gd name="connsiteX76" fmla="*/ 6044073 w 7024341"/>
                <a:gd name="connsiteY76" fmla="*/ 138641 h 2250319"/>
                <a:gd name="connsiteX77" fmla="*/ 5985955 w 7024341"/>
                <a:gd name="connsiteY77" fmla="*/ 154139 h 2250319"/>
                <a:gd name="connsiteX0" fmla="*/ 5980255 w 7024341"/>
                <a:gd name="connsiteY0" fmla="*/ 0 h 2250319"/>
                <a:gd name="connsiteX1" fmla="*/ 5966867 w 7024341"/>
                <a:gd name="connsiteY1" fmla="*/ 24805 h 2250319"/>
                <a:gd name="connsiteX2" fmla="*/ 5918996 w 7024341"/>
                <a:gd name="connsiteY2" fmla="*/ 16185 h 2250319"/>
                <a:gd name="connsiteX3" fmla="*/ 5887086 w 7024341"/>
                <a:gd name="connsiteY3" fmla="*/ 19136 h 2250319"/>
                <a:gd name="connsiteX4" fmla="*/ 5823930 w 7024341"/>
                <a:gd name="connsiteY4" fmla="*/ 39997 h 2250319"/>
                <a:gd name="connsiteX5" fmla="*/ 5767125 w 7024341"/>
                <a:gd name="connsiteY5" fmla="*/ 58285 h 2250319"/>
                <a:gd name="connsiteX6" fmla="*/ 5688927 w 7024341"/>
                <a:gd name="connsiteY6" fmla="*/ 70314 h 2250319"/>
                <a:gd name="connsiteX7" fmla="*/ 5643112 w 7024341"/>
                <a:gd name="connsiteY7" fmla="*/ 94927 h 2250319"/>
                <a:gd name="connsiteX8" fmla="*/ 5555499 w 7024341"/>
                <a:gd name="connsiteY8" fmla="*/ 103424 h 2250319"/>
                <a:gd name="connsiteX9" fmla="*/ 5499572 w 7024341"/>
                <a:gd name="connsiteY9" fmla="*/ 140515 h 2250319"/>
                <a:gd name="connsiteX10" fmla="*/ 5451971 w 7024341"/>
                <a:gd name="connsiteY10" fmla="*/ 140359 h 2250319"/>
                <a:gd name="connsiteX11" fmla="*/ 5399011 w 7024341"/>
                <a:gd name="connsiteY11" fmla="*/ 149748 h 2250319"/>
                <a:gd name="connsiteX12" fmla="*/ 5326705 w 7024341"/>
                <a:gd name="connsiteY12" fmla="*/ 210477 h 2250319"/>
                <a:gd name="connsiteX13" fmla="*/ 5287092 w 7024341"/>
                <a:gd name="connsiteY13" fmla="*/ 233179 h 2250319"/>
                <a:gd name="connsiteX14" fmla="*/ 5222918 w 7024341"/>
                <a:gd name="connsiteY14" fmla="*/ 246625 h 2250319"/>
                <a:gd name="connsiteX15" fmla="*/ 5181125 w 7024341"/>
                <a:gd name="connsiteY15" fmla="*/ 253501 h 2250319"/>
                <a:gd name="connsiteX16" fmla="*/ 5116685 w 7024341"/>
                <a:gd name="connsiteY16" fmla="*/ 285895 h 2250319"/>
                <a:gd name="connsiteX17" fmla="*/ 5060730 w 7024341"/>
                <a:gd name="connsiteY17" fmla="*/ 294928 h 2250319"/>
                <a:gd name="connsiteX18" fmla="*/ 5010778 w 7024341"/>
                <a:gd name="connsiteY18" fmla="*/ 309030 h 2250319"/>
                <a:gd name="connsiteX19" fmla="*/ 4966891 w 7024341"/>
                <a:gd name="connsiteY19" fmla="*/ 335079 h 2250319"/>
                <a:gd name="connsiteX20" fmla="*/ 4914657 w 7024341"/>
                <a:gd name="connsiteY20" fmla="*/ 352964 h 2250319"/>
                <a:gd name="connsiteX21" fmla="*/ 4843302 w 7024341"/>
                <a:gd name="connsiteY21" fmla="*/ 395248 h 2250319"/>
                <a:gd name="connsiteX22" fmla="*/ 4718244 w 7024341"/>
                <a:gd name="connsiteY22" fmla="*/ 423196 h 2250319"/>
                <a:gd name="connsiteX23" fmla="*/ 4606380 w 7024341"/>
                <a:gd name="connsiteY23" fmla="*/ 467779 h 2250319"/>
                <a:gd name="connsiteX24" fmla="*/ 4542025 w 7024341"/>
                <a:gd name="connsiteY24" fmla="*/ 511530 h 2250319"/>
                <a:gd name="connsiteX25" fmla="*/ 4463694 w 7024341"/>
                <a:gd name="connsiteY25" fmla="*/ 542292 h 2250319"/>
                <a:gd name="connsiteX26" fmla="*/ 4384097 w 7024341"/>
                <a:gd name="connsiteY26" fmla="*/ 575572 h 2250319"/>
                <a:gd name="connsiteX27" fmla="*/ 4317714 w 7024341"/>
                <a:gd name="connsiteY27" fmla="*/ 616962 h 2250319"/>
                <a:gd name="connsiteX28" fmla="*/ 4149539 w 7024341"/>
                <a:gd name="connsiteY28" fmla="*/ 707487 h 2250319"/>
                <a:gd name="connsiteX29" fmla="*/ 3997423 w 7024341"/>
                <a:gd name="connsiteY29" fmla="*/ 777051 h 2250319"/>
                <a:gd name="connsiteX30" fmla="*/ 3851063 w 7024341"/>
                <a:gd name="connsiteY30" fmla="*/ 851563 h 2250319"/>
                <a:gd name="connsiteX31" fmla="*/ 3699955 w 7024341"/>
                <a:gd name="connsiteY31" fmla="*/ 901933 h 2250319"/>
                <a:gd name="connsiteX32" fmla="*/ 3550663 w 7024341"/>
                <a:gd name="connsiteY32" fmla="*/ 945763 h 2250319"/>
                <a:gd name="connsiteX33" fmla="*/ 3498477 w 7024341"/>
                <a:gd name="connsiteY33" fmla="*/ 994922 h 2250319"/>
                <a:gd name="connsiteX34" fmla="*/ 3432609 w 7024341"/>
                <a:gd name="connsiteY34" fmla="*/ 1064665 h 2250319"/>
                <a:gd name="connsiteX35" fmla="*/ 3413236 w 7024341"/>
                <a:gd name="connsiteY35" fmla="*/ 1091787 h 2250319"/>
                <a:gd name="connsiteX36" fmla="*/ 3378365 w 7024341"/>
                <a:gd name="connsiteY36" fmla="*/ 1118909 h 2250319"/>
                <a:gd name="connsiteX37" fmla="*/ 3316372 w 7024341"/>
                <a:gd name="connsiteY37" fmla="*/ 1146031 h 2250319"/>
                <a:gd name="connsiteX38" fmla="*/ 3238880 w 7024341"/>
                <a:gd name="connsiteY38" fmla="*/ 1165404 h 2250319"/>
                <a:gd name="connsiteX39" fmla="*/ 3169138 w 7024341"/>
                <a:gd name="connsiteY39" fmla="*/ 1165404 h 2250319"/>
                <a:gd name="connsiteX40" fmla="*/ 3091646 w 7024341"/>
                <a:gd name="connsiteY40" fmla="*/ 1169278 h 2250319"/>
                <a:gd name="connsiteX41" fmla="*/ 3029653 w 7024341"/>
                <a:gd name="connsiteY41" fmla="*/ 1180902 h 2250319"/>
                <a:gd name="connsiteX42" fmla="*/ 2839799 w 7024341"/>
                <a:gd name="connsiteY42" fmla="*/ 1254519 h 2250319"/>
                <a:gd name="connsiteX43" fmla="*/ 2535083 w 7024341"/>
                <a:gd name="connsiteY43" fmla="*/ 1369725 h 2250319"/>
                <a:gd name="connsiteX44" fmla="*/ 2343853 w 7024341"/>
                <a:gd name="connsiteY44" fmla="*/ 1289390 h 2250319"/>
                <a:gd name="connsiteX45" fmla="*/ 2258612 w 7024341"/>
                <a:gd name="connsiteY45" fmla="*/ 1258394 h 2250319"/>
                <a:gd name="connsiteX46" fmla="*/ 2130751 w 7024341"/>
                <a:gd name="connsiteY46" fmla="*/ 1204150 h 2250319"/>
                <a:gd name="connsiteX47" fmla="*/ 1991266 w 7024341"/>
                <a:gd name="connsiteY47" fmla="*/ 1149905 h 2250319"/>
                <a:gd name="connsiteX48" fmla="*/ 1836688 w 7024341"/>
                <a:gd name="connsiteY48" fmla="*/ 1087912 h 2250319"/>
                <a:gd name="connsiteX49" fmla="*/ 1657244 w 7024341"/>
                <a:gd name="connsiteY49" fmla="*/ 1010016 h 2250319"/>
                <a:gd name="connsiteX50" fmla="*/ 1468199 w 7024341"/>
                <a:gd name="connsiteY50" fmla="*/ 952302 h 2250319"/>
                <a:gd name="connsiteX51" fmla="*/ 1316652 w 7024341"/>
                <a:gd name="connsiteY51" fmla="*/ 884851 h 2250319"/>
                <a:gd name="connsiteX52" fmla="*/ 1157626 w 7024341"/>
                <a:gd name="connsiteY52" fmla="*/ 829192 h 2250319"/>
                <a:gd name="connsiteX53" fmla="*/ 1042332 w 7024341"/>
                <a:gd name="connsiteY53" fmla="*/ 769557 h 2250319"/>
                <a:gd name="connsiteX54" fmla="*/ 946917 w 7024341"/>
                <a:gd name="connsiteY54" fmla="*/ 729800 h 2250319"/>
                <a:gd name="connsiteX55" fmla="*/ 752110 w 7024341"/>
                <a:gd name="connsiteY55" fmla="*/ 666190 h 2250319"/>
                <a:gd name="connsiteX56" fmla="*/ 597059 w 7024341"/>
                <a:gd name="connsiteY56" fmla="*/ 590653 h 2250319"/>
                <a:gd name="connsiteX57" fmla="*/ 481765 w 7024341"/>
                <a:gd name="connsiteY57" fmla="*/ 566799 h 2250319"/>
                <a:gd name="connsiteX58" fmla="*/ 362496 w 7024341"/>
                <a:gd name="connsiteY58" fmla="*/ 534993 h 2250319"/>
                <a:gd name="connsiteX59" fmla="*/ 279007 w 7024341"/>
                <a:gd name="connsiteY59" fmla="*/ 479334 h 2250319"/>
                <a:gd name="connsiteX60" fmla="*/ 135883 w 7024341"/>
                <a:gd name="connsiteY60" fmla="*/ 411748 h 2250319"/>
                <a:gd name="connsiteX61" fmla="*/ 1997 w 7024341"/>
                <a:gd name="connsiteY61" fmla="*/ 367300 h 2250319"/>
                <a:gd name="connsiteX62" fmla="*/ 2583 w 7024341"/>
                <a:gd name="connsiteY62" fmla="*/ 1292032 h 2250319"/>
                <a:gd name="connsiteX63" fmla="*/ 2549509 w 7024341"/>
                <a:gd name="connsiteY63" fmla="*/ 2250319 h 2250319"/>
                <a:gd name="connsiteX64" fmla="*/ 3370616 w 7024341"/>
                <a:gd name="connsiteY64" fmla="*/ 1940319 h 2250319"/>
                <a:gd name="connsiteX65" fmla="*/ 6594263 w 7024341"/>
                <a:gd name="connsiteY65" fmla="*/ 712078 h 2250319"/>
                <a:gd name="connsiteX66" fmla="*/ 6919727 w 7024341"/>
                <a:gd name="connsiteY66" fmla="*/ 580343 h 2250319"/>
                <a:gd name="connsiteX67" fmla="*/ 7024341 w 7024341"/>
                <a:gd name="connsiteY67" fmla="*/ 80522 h 2250319"/>
                <a:gd name="connsiteX68" fmla="*/ 6973972 w 7024341"/>
                <a:gd name="connsiteY68" fmla="*/ 80522 h 2250319"/>
                <a:gd name="connsiteX69" fmla="*/ 6834487 w 7024341"/>
                <a:gd name="connsiteY69" fmla="*/ 103770 h 2250319"/>
                <a:gd name="connsiteX70" fmla="*/ 6745372 w 7024341"/>
                <a:gd name="connsiteY70" fmla="*/ 138641 h 2250319"/>
                <a:gd name="connsiteX71" fmla="*/ 6605887 w 7024341"/>
                <a:gd name="connsiteY71" fmla="*/ 161889 h 2250319"/>
                <a:gd name="connsiteX72" fmla="*/ 6462527 w 7024341"/>
                <a:gd name="connsiteY72" fmla="*/ 165763 h 2250319"/>
                <a:gd name="connsiteX73" fmla="*/ 6485775 w 7024341"/>
                <a:gd name="connsiteY73" fmla="*/ 37902 h 2250319"/>
                <a:gd name="connsiteX74" fmla="*/ 6431531 w 7024341"/>
                <a:gd name="connsiteY74" fmla="*/ 37902 h 2250319"/>
                <a:gd name="connsiteX75" fmla="*/ 6230053 w 7024341"/>
                <a:gd name="connsiteY75" fmla="*/ 76648 h 2250319"/>
                <a:gd name="connsiteX76" fmla="*/ 6044073 w 7024341"/>
                <a:gd name="connsiteY76" fmla="*/ 138641 h 2250319"/>
                <a:gd name="connsiteX77" fmla="*/ 5985955 w 7024341"/>
                <a:gd name="connsiteY77" fmla="*/ 154139 h 2250319"/>
                <a:gd name="connsiteX0" fmla="*/ 5980255 w 7024341"/>
                <a:gd name="connsiteY0" fmla="*/ 0 h 2250319"/>
                <a:gd name="connsiteX1" fmla="*/ 5966867 w 7024341"/>
                <a:gd name="connsiteY1" fmla="*/ 24805 h 2250319"/>
                <a:gd name="connsiteX2" fmla="*/ 5918996 w 7024341"/>
                <a:gd name="connsiteY2" fmla="*/ 16185 h 2250319"/>
                <a:gd name="connsiteX3" fmla="*/ 5887086 w 7024341"/>
                <a:gd name="connsiteY3" fmla="*/ 19136 h 2250319"/>
                <a:gd name="connsiteX4" fmla="*/ 5823930 w 7024341"/>
                <a:gd name="connsiteY4" fmla="*/ 39997 h 2250319"/>
                <a:gd name="connsiteX5" fmla="*/ 5767125 w 7024341"/>
                <a:gd name="connsiteY5" fmla="*/ 58285 h 2250319"/>
                <a:gd name="connsiteX6" fmla="*/ 5688927 w 7024341"/>
                <a:gd name="connsiteY6" fmla="*/ 70314 h 2250319"/>
                <a:gd name="connsiteX7" fmla="*/ 5643112 w 7024341"/>
                <a:gd name="connsiteY7" fmla="*/ 94927 h 2250319"/>
                <a:gd name="connsiteX8" fmla="*/ 5555499 w 7024341"/>
                <a:gd name="connsiteY8" fmla="*/ 103424 h 2250319"/>
                <a:gd name="connsiteX9" fmla="*/ 5499572 w 7024341"/>
                <a:gd name="connsiteY9" fmla="*/ 140515 h 2250319"/>
                <a:gd name="connsiteX10" fmla="*/ 5451971 w 7024341"/>
                <a:gd name="connsiteY10" fmla="*/ 140359 h 2250319"/>
                <a:gd name="connsiteX11" fmla="*/ 5399011 w 7024341"/>
                <a:gd name="connsiteY11" fmla="*/ 149748 h 2250319"/>
                <a:gd name="connsiteX12" fmla="*/ 5326705 w 7024341"/>
                <a:gd name="connsiteY12" fmla="*/ 210477 h 2250319"/>
                <a:gd name="connsiteX13" fmla="*/ 5287092 w 7024341"/>
                <a:gd name="connsiteY13" fmla="*/ 233179 h 2250319"/>
                <a:gd name="connsiteX14" fmla="*/ 5222918 w 7024341"/>
                <a:gd name="connsiteY14" fmla="*/ 246625 h 2250319"/>
                <a:gd name="connsiteX15" fmla="*/ 5181125 w 7024341"/>
                <a:gd name="connsiteY15" fmla="*/ 253501 h 2250319"/>
                <a:gd name="connsiteX16" fmla="*/ 5116685 w 7024341"/>
                <a:gd name="connsiteY16" fmla="*/ 285895 h 2250319"/>
                <a:gd name="connsiteX17" fmla="*/ 5060730 w 7024341"/>
                <a:gd name="connsiteY17" fmla="*/ 294928 h 2250319"/>
                <a:gd name="connsiteX18" fmla="*/ 5010778 w 7024341"/>
                <a:gd name="connsiteY18" fmla="*/ 309030 h 2250319"/>
                <a:gd name="connsiteX19" fmla="*/ 4966891 w 7024341"/>
                <a:gd name="connsiteY19" fmla="*/ 335079 h 2250319"/>
                <a:gd name="connsiteX20" fmla="*/ 4914657 w 7024341"/>
                <a:gd name="connsiteY20" fmla="*/ 352964 h 2250319"/>
                <a:gd name="connsiteX21" fmla="*/ 4843302 w 7024341"/>
                <a:gd name="connsiteY21" fmla="*/ 395248 h 2250319"/>
                <a:gd name="connsiteX22" fmla="*/ 4718244 w 7024341"/>
                <a:gd name="connsiteY22" fmla="*/ 423196 h 2250319"/>
                <a:gd name="connsiteX23" fmla="*/ 4606380 w 7024341"/>
                <a:gd name="connsiteY23" fmla="*/ 467779 h 2250319"/>
                <a:gd name="connsiteX24" fmla="*/ 4542025 w 7024341"/>
                <a:gd name="connsiteY24" fmla="*/ 511530 h 2250319"/>
                <a:gd name="connsiteX25" fmla="*/ 4463694 w 7024341"/>
                <a:gd name="connsiteY25" fmla="*/ 542292 h 2250319"/>
                <a:gd name="connsiteX26" fmla="*/ 4384097 w 7024341"/>
                <a:gd name="connsiteY26" fmla="*/ 575572 h 2250319"/>
                <a:gd name="connsiteX27" fmla="*/ 4317714 w 7024341"/>
                <a:gd name="connsiteY27" fmla="*/ 616962 h 2250319"/>
                <a:gd name="connsiteX28" fmla="*/ 4149539 w 7024341"/>
                <a:gd name="connsiteY28" fmla="*/ 707487 h 2250319"/>
                <a:gd name="connsiteX29" fmla="*/ 3997423 w 7024341"/>
                <a:gd name="connsiteY29" fmla="*/ 777051 h 2250319"/>
                <a:gd name="connsiteX30" fmla="*/ 3851063 w 7024341"/>
                <a:gd name="connsiteY30" fmla="*/ 851563 h 2250319"/>
                <a:gd name="connsiteX31" fmla="*/ 3695192 w 7024341"/>
                <a:gd name="connsiteY31" fmla="*/ 885264 h 2250319"/>
                <a:gd name="connsiteX32" fmla="*/ 3550663 w 7024341"/>
                <a:gd name="connsiteY32" fmla="*/ 945763 h 2250319"/>
                <a:gd name="connsiteX33" fmla="*/ 3498477 w 7024341"/>
                <a:gd name="connsiteY33" fmla="*/ 994922 h 2250319"/>
                <a:gd name="connsiteX34" fmla="*/ 3432609 w 7024341"/>
                <a:gd name="connsiteY34" fmla="*/ 1064665 h 2250319"/>
                <a:gd name="connsiteX35" fmla="*/ 3413236 w 7024341"/>
                <a:gd name="connsiteY35" fmla="*/ 1091787 h 2250319"/>
                <a:gd name="connsiteX36" fmla="*/ 3378365 w 7024341"/>
                <a:gd name="connsiteY36" fmla="*/ 1118909 h 2250319"/>
                <a:gd name="connsiteX37" fmla="*/ 3316372 w 7024341"/>
                <a:gd name="connsiteY37" fmla="*/ 1146031 h 2250319"/>
                <a:gd name="connsiteX38" fmla="*/ 3238880 w 7024341"/>
                <a:gd name="connsiteY38" fmla="*/ 1165404 h 2250319"/>
                <a:gd name="connsiteX39" fmla="*/ 3169138 w 7024341"/>
                <a:gd name="connsiteY39" fmla="*/ 1165404 h 2250319"/>
                <a:gd name="connsiteX40" fmla="*/ 3091646 w 7024341"/>
                <a:gd name="connsiteY40" fmla="*/ 1169278 h 2250319"/>
                <a:gd name="connsiteX41" fmla="*/ 3029653 w 7024341"/>
                <a:gd name="connsiteY41" fmla="*/ 1180902 h 2250319"/>
                <a:gd name="connsiteX42" fmla="*/ 2839799 w 7024341"/>
                <a:gd name="connsiteY42" fmla="*/ 1254519 h 2250319"/>
                <a:gd name="connsiteX43" fmla="*/ 2535083 w 7024341"/>
                <a:gd name="connsiteY43" fmla="*/ 1369725 h 2250319"/>
                <a:gd name="connsiteX44" fmla="*/ 2343853 w 7024341"/>
                <a:gd name="connsiteY44" fmla="*/ 1289390 h 2250319"/>
                <a:gd name="connsiteX45" fmla="*/ 2258612 w 7024341"/>
                <a:gd name="connsiteY45" fmla="*/ 1258394 h 2250319"/>
                <a:gd name="connsiteX46" fmla="*/ 2130751 w 7024341"/>
                <a:gd name="connsiteY46" fmla="*/ 1204150 h 2250319"/>
                <a:gd name="connsiteX47" fmla="*/ 1991266 w 7024341"/>
                <a:gd name="connsiteY47" fmla="*/ 1149905 h 2250319"/>
                <a:gd name="connsiteX48" fmla="*/ 1836688 w 7024341"/>
                <a:gd name="connsiteY48" fmla="*/ 1087912 h 2250319"/>
                <a:gd name="connsiteX49" fmla="*/ 1657244 w 7024341"/>
                <a:gd name="connsiteY49" fmla="*/ 1010016 h 2250319"/>
                <a:gd name="connsiteX50" fmla="*/ 1468199 w 7024341"/>
                <a:gd name="connsiteY50" fmla="*/ 952302 h 2250319"/>
                <a:gd name="connsiteX51" fmla="*/ 1316652 w 7024341"/>
                <a:gd name="connsiteY51" fmla="*/ 884851 h 2250319"/>
                <a:gd name="connsiteX52" fmla="*/ 1157626 w 7024341"/>
                <a:gd name="connsiteY52" fmla="*/ 829192 h 2250319"/>
                <a:gd name="connsiteX53" fmla="*/ 1042332 w 7024341"/>
                <a:gd name="connsiteY53" fmla="*/ 769557 h 2250319"/>
                <a:gd name="connsiteX54" fmla="*/ 946917 w 7024341"/>
                <a:gd name="connsiteY54" fmla="*/ 729800 h 2250319"/>
                <a:gd name="connsiteX55" fmla="*/ 752110 w 7024341"/>
                <a:gd name="connsiteY55" fmla="*/ 666190 h 2250319"/>
                <a:gd name="connsiteX56" fmla="*/ 597059 w 7024341"/>
                <a:gd name="connsiteY56" fmla="*/ 590653 h 2250319"/>
                <a:gd name="connsiteX57" fmla="*/ 481765 w 7024341"/>
                <a:gd name="connsiteY57" fmla="*/ 566799 h 2250319"/>
                <a:gd name="connsiteX58" fmla="*/ 362496 w 7024341"/>
                <a:gd name="connsiteY58" fmla="*/ 534993 h 2250319"/>
                <a:gd name="connsiteX59" fmla="*/ 279007 w 7024341"/>
                <a:gd name="connsiteY59" fmla="*/ 479334 h 2250319"/>
                <a:gd name="connsiteX60" fmla="*/ 135883 w 7024341"/>
                <a:gd name="connsiteY60" fmla="*/ 411748 h 2250319"/>
                <a:gd name="connsiteX61" fmla="*/ 1997 w 7024341"/>
                <a:gd name="connsiteY61" fmla="*/ 367300 h 2250319"/>
                <a:gd name="connsiteX62" fmla="*/ 2583 w 7024341"/>
                <a:gd name="connsiteY62" fmla="*/ 1292032 h 2250319"/>
                <a:gd name="connsiteX63" fmla="*/ 2549509 w 7024341"/>
                <a:gd name="connsiteY63" fmla="*/ 2250319 h 2250319"/>
                <a:gd name="connsiteX64" fmla="*/ 3370616 w 7024341"/>
                <a:gd name="connsiteY64" fmla="*/ 1940319 h 2250319"/>
                <a:gd name="connsiteX65" fmla="*/ 6594263 w 7024341"/>
                <a:gd name="connsiteY65" fmla="*/ 712078 h 2250319"/>
                <a:gd name="connsiteX66" fmla="*/ 6919727 w 7024341"/>
                <a:gd name="connsiteY66" fmla="*/ 580343 h 2250319"/>
                <a:gd name="connsiteX67" fmla="*/ 7024341 w 7024341"/>
                <a:gd name="connsiteY67" fmla="*/ 80522 h 2250319"/>
                <a:gd name="connsiteX68" fmla="*/ 6973972 w 7024341"/>
                <a:gd name="connsiteY68" fmla="*/ 80522 h 2250319"/>
                <a:gd name="connsiteX69" fmla="*/ 6834487 w 7024341"/>
                <a:gd name="connsiteY69" fmla="*/ 103770 h 2250319"/>
                <a:gd name="connsiteX70" fmla="*/ 6745372 w 7024341"/>
                <a:gd name="connsiteY70" fmla="*/ 138641 h 2250319"/>
                <a:gd name="connsiteX71" fmla="*/ 6605887 w 7024341"/>
                <a:gd name="connsiteY71" fmla="*/ 161889 h 2250319"/>
                <a:gd name="connsiteX72" fmla="*/ 6462527 w 7024341"/>
                <a:gd name="connsiteY72" fmla="*/ 165763 h 2250319"/>
                <a:gd name="connsiteX73" fmla="*/ 6485775 w 7024341"/>
                <a:gd name="connsiteY73" fmla="*/ 37902 h 2250319"/>
                <a:gd name="connsiteX74" fmla="*/ 6431531 w 7024341"/>
                <a:gd name="connsiteY74" fmla="*/ 37902 h 2250319"/>
                <a:gd name="connsiteX75" fmla="*/ 6230053 w 7024341"/>
                <a:gd name="connsiteY75" fmla="*/ 76648 h 2250319"/>
                <a:gd name="connsiteX76" fmla="*/ 6044073 w 7024341"/>
                <a:gd name="connsiteY76" fmla="*/ 138641 h 2250319"/>
                <a:gd name="connsiteX77" fmla="*/ 5985955 w 7024341"/>
                <a:gd name="connsiteY77" fmla="*/ 154139 h 2250319"/>
                <a:gd name="connsiteX0" fmla="*/ 5980255 w 7024341"/>
                <a:gd name="connsiteY0" fmla="*/ 0 h 2250319"/>
                <a:gd name="connsiteX1" fmla="*/ 5966867 w 7024341"/>
                <a:gd name="connsiteY1" fmla="*/ 24805 h 2250319"/>
                <a:gd name="connsiteX2" fmla="*/ 5918996 w 7024341"/>
                <a:gd name="connsiteY2" fmla="*/ 16185 h 2250319"/>
                <a:gd name="connsiteX3" fmla="*/ 5887086 w 7024341"/>
                <a:gd name="connsiteY3" fmla="*/ 19136 h 2250319"/>
                <a:gd name="connsiteX4" fmla="*/ 5823930 w 7024341"/>
                <a:gd name="connsiteY4" fmla="*/ 39997 h 2250319"/>
                <a:gd name="connsiteX5" fmla="*/ 5767125 w 7024341"/>
                <a:gd name="connsiteY5" fmla="*/ 58285 h 2250319"/>
                <a:gd name="connsiteX6" fmla="*/ 5688927 w 7024341"/>
                <a:gd name="connsiteY6" fmla="*/ 70314 h 2250319"/>
                <a:gd name="connsiteX7" fmla="*/ 5643112 w 7024341"/>
                <a:gd name="connsiteY7" fmla="*/ 94927 h 2250319"/>
                <a:gd name="connsiteX8" fmla="*/ 5555499 w 7024341"/>
                <a:gd name="connsiteY8" fmla="*/ 103424 h 2250319"/>
                <a:gd name="connsiteX9" fmla="*/ 5499572 w 7024341"/>
                <a:gd name="connsiteY9" fmla="*/ 140515 h 2250319"/>
                <a:gd name="connsiteX10" fmla="*/ 5451971 w 7024341"/>
                <a:gd name="connsiteY10" fmla="*/ 140359 h 2250319"/>
                <a:gd name="connsiteX11" fmla="*/ 5399011 w 7024341"/>
                <a:gd name="connsiteY11" fmla="*/ 149748 h 2250319"/>
                <a:gd name="connsiteX12" fmla="*/ 5326705 w 7024341"/>
                <a:gd name="connsiteY12" fmla="*/ 210477 h 2250319"/>
                <a:gd name="connsiteX13" fmla="*/ 5287092 w 7024341"/>
                <a:gd name="connsiteY13" fmla="*/ 233179 h 2250319"/>
                <a:gd name="connsiteX14" fmla="*/ 5222918 w 7024341"/>
                <a:gd name="connsiteY14" fmla="*/ 246625 h 2250319"/>
                <a:gd name="connsiteX15" fmla="*/ 5181125 w 7024341"/>
                <a:gd name="connsiteY15" fmla="*/ 253501 h 2250319"/>
                <a:gd name="connsiteX16" fmla="*/ 5116685 w 7024341"/>
                <a:gd name="connsiteY16" fmla="*/ 285895 h 2250319"/>
                <a:gd name="connsiteX17" fmla="*/ 5060730 w 7024341"/>
                <a:gd name="connsiteY17" fmla="*/ 294928 h 2250319"/>
                <a:gd name="connsiteX18" fmla="*/ 5010778 w 7024341"/>
                <a:gd name="connsiteY18" fmla="*/ 309030 h 2250319"/>
                <a:gd name="connsiteX19" fmla="*/ 4966891 w 7024341"/>
                <a:gd name="connsiteY19" fmla="*/ 335079 h 2250319"/>
                <a:gd name="connsiteX20" fmla="*/ 4914657 w 7024341"/>
                <a:gd name="connsiteY20" fmla="*/ 352964 h 2250319"/>
                <a:gd name="connsiteX21" fmla="*/ 4843302 w 7024341"/>
                <a:gd name="connsiteY21" fmla="*/ 395248 h 2250319"/>
                <a:gd name="connsiteX22" fmla="*/ 4718244 w 7024341"/>
                <a:gd name="connsiteY22" fmla="*/ 423196 h 2250319"/>
                <a:gd name="connsiteX23" fmla="*/ 4606380 w 7024341"/>
                <a:gd name="connsiteY23" fmla="*/ 467779 h 2250319"/>
                <a:gd name="connsiteX24" fmla="*/ 4542025 w 7024341"/>
                <a:gd name="connsiteY24" fmla="*/ 511530 h 2250319"/>
                <a:gd name="connsiteX25" fmla="*/ 4463694 w 7024341"/>
                <a:gd name="connsiteY25" fmla="*/ 542292 h 2250319"/>
                <a:gd name="connsiteX26" fmla="*/ 4384097 w 7024341"/>
                <a:gd name="connsiteY26" fmla="*/ 575572 h 2250319"/>
                <a:gd name="connsiteX27" fmla="*/ 4317714 w 7024341"/>
                <a:gd name="connsiteY27" fmla="*/ 616962 h 2250319"/>
                <a:gd name="connsiteX28" fmla="*/ 4149539 w 7024341"/>
                <a:gd name="connsiteY28" fmla="*/ 707487 h 2250319"/>
                <a:gd name="connsiteX29" fmla="*/ 3997423 w 7024341"/>
                <a:gd name="connsiteY29" fmla="*/ 777051 h 2250319"/>
                <a:gd name="connsiteX30" fmla="*/ 3851063 w 7024341"/>
                <a:gd name="connsiteY30" fmla="*/ 851563 h 2250319"/>
                <a:gd name="connsiteX31" fmla="*/ 3695192 w 7024341"/>
                <a:gd name="connsiteY31" fmla="*/ 885264 h 2250319"/>
                <a:gd name="connsiteX32" fmla="*/ 3550663 w 7024341"/>
                <a:gd name="connsiteY32" fmla="*/ 945763 h 2250319"/>
                <a:gd name="connsiteX33" fmla="*/ 3510383 w 7024341"/>
                <a:gd name="connsiteY33" fmla="*/ 1002065 h 2250319"/>
                <a:gd name="connsiteX34" fmla="*/ 3432609 w 7024341"/>
                <a:gd name="connsiteY34" fmla="*/ 1064665 h 2250319"/>
                <a:gd name="connsiteX35" fmla="*/ 3413236 w 7024341"/>
                <a:gd name="connsiteY35" fmla="*/ 1091787 h 2250319"/>
                <a:gd name="connsiteX36" fmla="*/ 3378365 w 7024341"/>
                <a:gd name="connsiteY36" fmla="*/ 1118909 h 2250319"/>
                <a:gd name="connsiteX37" fmla="*/ 3316372 w 7024341"/>
                <a:gd name="connsiteY37" fmla="*/ 1146031 h 2250319"/>
                <a:gd name="connsiteX38" fmla="*/ 3238880 w 7024341"/>
                <a:gd name="connsiteY38" fmla="*/ 1165404 h 2250319"/>
                <a:gd name="connsiteX39" fmla="*/ 3169138 w 7024341"/>
                <a:gd name="connsiteY39" fmla="*/ 1165404 h 2250319"/>
                <a:gd name="connsiteX40" fmla="*/ 3091646 w 7024341"/>
                <a:gd name="connsiteY40" fmla="*/ 1169278 h 2250319"/>
                <a:gd name="connsiteX41" fmla="*/ 3029653 w 7024341"/>
                <a:gd name="connsiteY41" fmla="*/ 1180902 h 2250319"/>
                <a:gd name="connsiteX42" fmla="*/ 2839799 w 7024341"/>
                <a:gd name="connsiteY42" fmla="*/ 1254519 h 2250319"/>
                <a:gd name="connsiteX43" fmla="*/ 2535083 w 7024341"/>
                <a:gd name="connsiteY43" fmla="*/ 1369725 h 2250319"/>
                <a:gd name="connsiteX44" fmla="*/ 2343853 w 7024341"/>
                <a:gd name="connsiteY44" fmla="*/ 1289390 h 2250319"/>
                <a:gd name="connsiteX45" fmla="*/ 2258612 w 7024341"/>
                <a:gd name="connsiteY45" fmla="*/ 1258394 h 2250319"/>
                <a:gd name="connsiteX46" fmla="*/ 2130751 w 7024341"/>
                <a:gd name="connsiteY46" fmla="*/ 1204150 h 2250319"/>
                <a:gd name="connsiteX47" fmla="*/ 1991266 w 7024341"/>
                <a:gd name="connsiteY47" fmla="*/ 1149905 h 2250319"/>
                <a:gd name="connsiteX48" fmla="*/ 1836688 w 7024341"/>
                <a:gd name="connsiteY48" fmla="*/ 1087912 h 2250319"/>
                <a:gd name="connsiteX49" fmla="*/ 1657244 w 7024341"/>
                <a:gd name="connsiteY49" fmla="*/ 1010016 h 2250319"/>
                <a:gd name="connsiteX50" fmla="*/ 1468199 w 7024341"/>
                <a:gd name="connsiteY50" fmla="*/ 952302 h 2250319"/>
                <a:gd name="connsiteX51" fmla="*/ 1316652 w 7024341"/>
                <a:gd name="connsiteY51" fmla="*/ 884851 h 2250319"/>
                <a:gd name="connsiteX52" fmla="*/ 1157626 w 7024341"/>
                <a:gd name="connsiteY52" fmla="*/ 829192 h 2250319"/>
                <a:gd name="connsiteX53" fmla="*/ 1042332 w 7024341"/>
                <a:gd name="connsiteY53" fmla="*/ 769557 h 2250319"/>
                <a:gd name="connsiteX54" fmla="*/ 946917 w 7024341"/>
                <a:gd name="connsiteY54" fmla="*/ 729800 h 2250319"/>
                <a:gd name="connsiteX55" fmla="*/ 752110 w 7024341"/>
                <a:gd name="connsiteY55" fmla="*/ 666190 h 2250319"/>
                <a:gd name="connsiteX56" fmla="*/ 597059 w 7024341"/>
                <a:gd name="connsiteY56" fmla="*/ 590653 h 2250319"/>
                <a:gd name="connsiteX57" fmla="*/ 481765 w 7024341"/>
                <a:gd name="connsiteY57" fmla="*/ 566799 h 2250319"/>
                <a:gd name="connsiteX58" fmla="*/ 362496 w 7024341"/>
                <a:gd name="connsiteY58" fmla="*/ 534993 h 2250319"/>
                <a:gd name="connsiteX59" fmla="*/ 279007 w 7024341"/>
                <a:gd name="connsiteY59" fmla="*/ 479334 h 2250319"/>
                <a:gd name="connsiteX60" fmla="*/ 135883 w 7024341"/>
                <a:gd name="connsiteY60" fmla="*/ 411748 h 2250319"/>
                <a:gd name="connsiteX61" fmla="*/ 1997 w 7024341"/>
                <a:gd name="connsiteY61" fmla="*/ 367300 h 2250319"/>
                <a:gd name="connsiteX62" fmla="*/ 2583 w 7024341"/>
                <a:gd name="connsiteY62" fmla="*/ 1292032 h 2250319"/>
                <a:gd name="connsiteX63" fmla="*/ 2549509 w 7024341"/>
                <a:gd name="connsiteY63" fmla="*/ 2250319 h 2250319"/>
                <a:gd name="connsiteX64" fmla="*/ 3370616 w 7024341"/>
                <a:gd name="connsiteY64" fmla="*/ 1940319 h 2250319"/>
                <a:gd name="connsiteX65" fmla="*/ 6594263 w 7024341"/>
                <a:gd name="connsiteY65" fmla="*/ 712078 h 2250319"/>
                <a:gd name="connsiteX66" fmla="*/ 6919727 w 7024341"/>
                <a:gd name="connsiteY66" fmla="*/ 580343 h 2250319"/>
                <a:gd name="connsiteX67" fmla="*/ 7024341 w 7024341"/>
                <a:gd name="connsiteY67" fmla="*/ 80522 h 2250319"/>
                <a:gd name="connsiteX68" fmla="*/ 6973972 w 7024341"/>
                <a:gd name="connsiteY68" fmla="*/ 80522 h 2250319"/>
                <a:gd name="connsiteX69" fmla="*/ 6834487 w 7024341"/>
                <a:gd name="connsiteY69" fmla="*/ 103770 h 2250319"/>
                <a:gd name="connsiteX70" fmla="*/ 6745372 w 7024341"/>
                <a:gd name="connsiteY70" fmla="*/ 138641 h 2250319"/>
                <a:gd name="connsiteX71" fmla="*/ 6605887 w 7024341"/>
                <a:gd name="connsiteY71" fmla="*/ 161889 h 2250319"/>
                <a:gd name="connsiteX72" fmla="*/ 6462527 w 7024341"/>
                <a:gd name="connsiteY72" fmla="*/ 165763 h 2250319"/>
                <a:gd name="connsiteX73" fmla="*/ 6485775 w 7024341"/>
                <a:gd name="connsiteY73" fmla="*/ 37902 h 2250319"/>
                <a:gd name="connsiteX74" fmla="*/ 6431531 w 7024341"/>
                <a:gd name="connsiteY74" fmla="*/ 37902 h 2250319"/>
                <a:gd name="connsiteX75" fmla="*/ 6230053 w 7024341"/>
                <a:gd name="connsiteY75" fmla="*/ 76648 h 2250319"/>
                <a:gd name="connsiteX76" fmla="*/ 6044073 w 7024341"/>
                <a:gd name="connsiteY76" fmla="*/ 138641 h 2250319"/>
                <a:gd name="connsiteX77" fmla="*/ 5985955 w 7024341"/>
                <a:gd name="connsiteY77" fmla="*/ 154139 h 2250319"/>
                <a:gd name="connsiteX0" fmla="*/ 5980255 w 7024341"/>
                <a:gd name="connsiteY0" fmla="*/ 0 h 2250319"/>
                <a:gd name="connsiteX1" fmla="*/ 5966867 w 7024341"/>
                <a:gd name="connsiteY1" fmla="*/ 24805 h 2250319"/>
                <a:gd name="connsiteX2" fmla="*/ 5918996 w 7024341"/>
                <a:gd name="connsiteY2" fmla="*/ 16185 h 2250319"/>
                <a:gd name="connsiteX3" fmla="*/ 5887086 w 7024341"/>
                <a:gd name="connsiteY3" fmla="*/ 19136 h 2250319"/>
                <a:gd name="connsiteX4" fmla="*/ 5823930 w 7024341"/>
                <a:gd name="connsiteY4" fmla="*/ 39997 h 2250319"/>
                <a:gd name="connsiteX5" fmla="*/ 5767125 w 7024341"/>
                <a:gd name="connsiteY5" fmla="*/ 58285 h 2250319"/>
                <a:gd name="connsiteX6" fmla="*/ 5688927 w 7024341"/>
                <a:gd name="connsiteY6" fmla="*/ 70314 h 2250319"/>
                <a:gd name="connsiteX7" fmla="*/ 5643112 w 7024341"/>
                <a:gd name="connsiteY7" fmla="*/ 94927 h 2250319"/>
                <a:gd name="connsiteX8" fmla="*/ 5555499 w 7024341"/>
                <a:gd name="connsiteY8" fmla="*/ 103424 h 2250319"/>
                <a:gd name="connsiteX9" fmla="*/ 5499572 w 7024341"/>
                <a:gd name="connsiteY9" fmla="*/ 140515 h 2250319"/>
                <a:gd name="connsiteX10" fmla="*/ 5451971 w 7024341"/>
                <a:gd name="connsiteY10" fmla="*/ 140359 h 2250319"/>
                <a:gd name="connsiteX11" fmla="*/ 5399011 w 7024341"/>
                <a:gd name="connsiteY11" fmla="*/ 149748 h 2250319"/>
                <a:gd name="connsiteX12" fmla="*/ 5326705 w 7024341"/>
                <a:gd name="connsiteY12" fmla="*/ 210477 h 2250319"/>
                <a:gd name="connsiteX13" fmla="*/ 5287092 w 7024341"/>
                <a:gd name="connsiteY13" fmla="*/ 233179 h 2250319"/>
                <a:gd name="connsiteX14" fmla="*/ 5222918 w 7024341"/>
                <a:gd name="connsiteY14" fmla="*/ 246625 h 2250319"/>
                <a:gd name="connsiteX15" fmla="*/ 5181125 w 7024341"/>
                <a:gd name="connsiteY15" fmla="*/ 253501 h 2250319"/>
                <a:gd name="connsiteX16" fmla="*/ 5116685 w 7024341"/>
                <a:gd name="connsiteY16" fmla="*/ 285895 h 2250319"/>
                <a:gd name="connsiteX17" fmla="*/ 5060730 w 7024341"/>
                <a:gd name="connsiteY17" fmla="*/ 294928 h 2250319"/>
                <a:gd name="connsiteX18" fmla="*/ 5010778 w 7024341"/>
                <a:gd name="connsiteY18" fmla="*/ 309030 h 2250319"/>
                <a:gd name="connsiteX19" fmla="*/ 4966891 w 7024341"/>
                <a:gd name="connsiteY19" fmla="*/ 335079 h 2250319"/>
                <a:gd name="connsiteX20" fmla="*/ 4914657 w 7024341"/>
                <a:gd name="connsiteY20" fmla="*/ 352964 h 2250319"/>
                <a:gd name="connsiteX21" fmla="*/ 4843302 w 7024341"/>
                <a:gd name="connsiteY21" fmla="*/ 395248 h 2250319"/>
                <a:gd name="connsiteX22" fmla="*/ 4718244 w 7024341"/>
                <a:gd name="connsiteY22" fmla="*/ 423196 h 2250319"/>
                <a:gd name="connsiteX23" fmla="*/ 4606380 w 7024341"/>
                <a:gd name="connsiteY23" fmla="*/ 467779 h 2250319"/>
                <a:gd name="connsiteX24" fmla="*/ 4542025 w 7024341"/>
                <a:gd name="connsiteY24" fmla="*/ 511530 h 2250319"/>
                <a:gd name="connsiteX25" fmla="*/ 4463694 w 7024341"/>
                <a:gd name="connsiteY25" fmla="*/ 542292 h 2250319"/>
                <a:gd name="connsiteX26" fmla="*/ 4384097 w 7024341"/>
                <a:gd name="connsiteY26" fmla="*/ 575572 h 2250319"/>
                <a:gd name="connsiteX27" fmla="*/ 4317714 w 7024341"/>
                <a:gd name="connsiteY27" fmla="*/ 616962 h 2250319"/>
                <a:gd name="connsiteX28" fmla="*/ 4149539 w 7024341"/>
                <a:gd name="connsiteY28" fmla="*/ 707487 h 2250319"/>
                <a:gd name="connsiteX29" fmla="*/ 3997423 w 7024341"/>
                <a:gd name="connsiteY29" fmla="*/ 777051 h 2250319"/>
                <a:gd name="connsiteX30" fmla="*/ 3851063 w 7024341"/>
                <a:gd name="connsiteY30" fmla="*/ 851563 h 2250319"/>
                <a:gd name="connsiteX31" fmla="*/ 3695192 w 7024341"/>
                <a:gd name="connsiteY31" fmla="*/ 885264 h 2250319"/>
                <a:gd name="connsiteX32" fmla="*/ 3574476 w 7024341"/>
                <a:gd name="connsiteY32" fmla="*/ 943382 h 2250319"/>
                <a:gd name="connsiteX33" fmla="*/ 3510383 w 7024341"/>
                <a:gd name="connsiteY33" fmla="*/ 1002065 h 2250319"/>
                <a:gd name="connsiteX34" fmla="*/ 3432609 w 7024341"/>
                <a:gd name="connsiteY34" fmla="*/ 1064665 h 2250319"/>
                <a:gd name="connsiteX35" fmla="*/ 3413236 w 7024341"/>
                <a:gd name="connsiteY35" fmla="*/ 1091787 h 2250319"/>
                <a:gd name="connsiteX36" fmla="*/ 3378365 w 7024341"/>
                <a:gd name="connsiteY36" fmla="*/ 1118909 h 2250319"/>
                <a:gd name="connsiteX37" fmla="*/ 3316372 w 7024341"/>
                <a:gd name="connsiteY37" fmla="*/ 1146031 h 2250319"/>
                <a:gd name="connsiteX38" fmla="*/ 3238880 w 7024341"/>
                <a:gd name="connsiteY38" fmla="*/ 1165404 h 2250319"/>
                <a:gd name="connsiteX39" fmla="*/ 3169138 w 7024341"/>
                <a:gd name="connsiteY39" fmla="*/ 1165404 h 2250319"/>
                <a:gd name="connsiteX40" fmla="*/ 3091646 w 7024341"/>
                <a:gd name="connsiteY40" fmla="*/ 1169278 h 2250319"/>
                <a:gd name="connsiteX41" fmla="*/ 3029653 w 7024341"/>
                <a:gd name="connsiteY41" fmla="*/ 1180902 h 2250319"/>
                <a:gd name="connsiteX42" fmla="*/ 2839799 w 7024341"/>
                <a:gd name="connsiteY42" fmla="*/ 1254519 h 2250319"/>
                <a:gd name="connsiteX43" fmla="*/ 2535083 w 7024341"/>
                <a:gd name="connsiteY43" fmla="*/ 1369725 h 2250319"/>
                <a:gd name="connsiteX44" fmla="*/ 2343853 w 7024341"/>
                <a:gd name="connsiteY44" fmla="*/ 1289390 h 2250319"/>
                <a:gd name="connsiteX45" fmla="*/ 2258612 w 7024341"/>
                <a:gd name="connsiteY45" fmla="*/ 1258394 h 2250319"/>
                <a:gd name="connsiteX46" fmla="*/ 2130751 w 7024341"/>
                <a:gd name="connsiteY46" fmla="*/ 1204150 h 2250319"/>
                <a:gd name="connsiteX47" fmla="*/ 1991266 w 7024341"/>
                <a:gd name="connsiteY47" fmla="*/ 1149905 h 2250319"/>
                <a:gd name="connsiteX48" fmla="*/ 1836688 w 7024341"/>
                <a:gd name="connsiteY48" fmla="*/ 1087912 h 2250319"/>
                <a:gd name="connsiteX49" fmla="*/ 1657244 w 7024341"/>
                <a:gd name="connsiteY49" fmla="*/ 1010016 h 2250319"/>
                <a:gd name="connsiteX50" fmla="*/ 1468199 w 7024341"/>
                <a:gd name="connsiteY50" fmla="*/ 952302 h 2250319"/>
                <a:gd name="connsiteX51" fmla="*/ 1316652 w 7024341"/>
                <a:gd name="connsiteY51" fmla="*/ 884851 h 2250319"/>
                <a:gd name="connsiteX52" fmla="*/ 1157626 w 7024341"/>
                <a:gd name="connsiteY52" fmla="*/ 829192 h 2250319"/>
                <a:gd name="connsiteX53" fmla="*/ 1042332 w 7024341"/>
                <a:gd name="connsiteY53" fmla="*/ 769557 h 2250319"/>
                <a:gd name="connsiteX54" fmla="*/ 946917 w 7024341"/>
                <a:gd name="connsiteY54" fmla="*/ 729800 h 2250319"/>
                <a:gd name="connsiteX55" fmla="*/ 752110 w 7024341"/>
                <a:gd name="connsiteY55" fmla="*/ 666190 h 2250319"/>
                <a:gd name="connsiteX56" fmla="*/ 597059 w 7024341"/>
                <a:gd name="connsiteY56" fmla="*/ 590653 h 2250319"/>
                <a:gd name="connsiteX57" fmla="*/ 481765 w 7024341"/>
                <a:gd name="connsiteY57" fmla="*/ 566799 h 2250319"/>
                <a:gd name="connsiteX58" fmla="*/ 362496 w 7024341"/>
                <a:gd name="connsiteY58" fmla="*/ 534993 h 2250319"/>
                <a:gd name="connsiteX59" fmla="*/ 279007 w 7024341"/>
                <a:gd name="connsiteY59" fmla="*/ 479334 h 2250319"/>
                <a:gd name="connsiteX60" fmla="*/ 135883 w 7024341"/>
                <a:gd name="connsiteY60" fmla="*/ 411748 h 2250319"/>
                <a:gd name="connsiteX61" fmla="*/ 1997 w 7024341"/>
                <a:gd name="connsiteY61" fmla="*/ 367300 h 2250319"/>
                <a:gd name="connsiteX62" fmla="*/ 2583 w 7024341"/>
                <a:gd name="connsiteY62" fmla="*/ 1292032 h 2250319"/>
                <a:gd name="connsiteX63" fmla="*/ 2549509 w 7024341"/>
                <a:gd name="connsiteY63" fmla="*/ 2250319 h 2250319"/>
                <a:gd name="connsiteX64" fmla="*/ 3370616 w 7024341"/>
                <a:gd name="connsiteY64" fmla="*/ 1940319 h 2250319"/>
                <a:gd name="connsiteX65" fmla="*/ 6594263 w 7024341"/>
                <a:gd name="connsiteY65" fmla="*/ 712078 h 2250319"/>
                <a:gd name="connsiteX66" fmla="*/ 6919727 w 7024341"/>
                <a:gd name="connsiteY66" fmla="*/ 580343 h 2250319"/>
                <a:gd name="connsiteX67" fmla="*/ 7024341 w 7024341"/>
                <a:gd name="connsiteY67" fmla="*/ 80522 h 2250319"/>
                <a:gd name="connsiteX68" fmla="*/ 6973972 w 7024341"/>
                <a:gd name="connsiteY68" fmla="*/ 80522 h 2250319"/>
                <a:gd name="connsiteX69" fmla="*/ 6834487 w 7024341"/>
                <a:gd name="connsiteY69" fmla="*/ 103770 h 2250319"/>
                <a:gd name="connsiteX70" fmla="*/ 6745372 w 7024341"/>
                <a:gd name="connsiteY70" fmla="*/ 138641 h 2250319"/>
                <a:gd name="connsiteX71" fmla="*/ 6605887 w 7024341"/>
                <a:gd name="connsiteY71" fmla="*/ 161889 h 2250319"/>
                <a:gd name="connsiteX72" fmla="*/ 6462527 w 7024341"/>
                <a:gd name="connsiteY72" fmla="*/ 165763 h 2250319"/>
                <a:gd name="connsiteX73" fmla="*/ 6485775 w 7024341"/>
                <a:gd name="connsiteY73" fmla="*/ 37902 h 2250319"/>
                <a:gd name="connsiteX74" fmla="*/ 6431531 w 7024341"/>
                <a:gd name="connsiteY74" fmla="*/ 37902 h 2250319"/>
                <a:gd name="connsiteX75" fmla="*/ 6230053 w 7024341"/>
                <a:gd name="connsiteY75" fmla="*/ 76648 h 2250319"/>
                <a:gd name="connsiteX76" fmla="*/ 6044073 w 7024341"/>
                <a:gd name="connsiteY76" fmla="*/ 138641 h 2250319"/>
                <a:gd name="connsiteX77" fmla="*/ 5985955 w 7024341"/>
                <a:gd name="connsiteY77" fmla="*/ 154139 h 2250319"/>
                <a:gd name="connsiteX0" fmla="*/ 5980255 w 7024341"/>
                <a:gd name="connsiteY0" fmla="*/ 0 h 2250319"/>
                <a:gd name="connsiteX1" fmla="*/ 5966867 w 7024341"/>
                <a:gd name="connsiteY1" fmla="*/ 24805 h 2250319"/>
                <a:gd name="connsiteX2" fmla="*/ 5918996 w 7024341"/>
                <a:gd name="connsiteY2" fmla="*/ 16185 h 2250319"/>
                <a:gd name="connsiteX3" fmla="*/ 5887086 w 7024341"/>
                <a:gd name="connsiteY3" fmla="*/ 19136 h 2250319"/>
                <a:gd name="connsiteX4" fmla="*/ 5823930 w 7024341"/>
                <a:gd name="connsiteY4" fmla="*/ 39997 h 2250319"/>
                <a:gd name="connsiteX5" fmla="*/ 5767125 w 7024341"/>
                <a:gd name="connsiteY5" fmla="*/ 58285 h 2250319"/>
                <a:gd name="connsiteX6" fmla="*/ 5688927 w 7024341"/>
                <a:gd name="connsiteY6" fmla="*/ 70314 h 2250319"/>
                <a:gd name="connsiteX7" fmla="*/ 5643112 w 7024341"/>
                <a:gd name="connsiteY7" fmla="*/ 94927 h 2250319"/>
                <a:gd name="connsiteX8" fmla="*/ 5555499 w 7024341"/>
                <a:gd name="connsiteY8" fmla="*/ 103424 h 2250319"/>
                <a:gd name="connsiteX9" fmla="*/ 5499572 w 7024341"/>
                <a:gd name="connsiteY9" fmla="*/ 140515 h 2250319"/>
                <a:gd name="connsiteX10" fmla="*/ 5451971 w 7024341"/>
                <a:gd name="connsiteY10" fmla="*/ 140359 h 2250319"/>
                <a:gd name="connsiteX11" fmla="*/ 5399011 w 7024341"/>
                <a:gd name="connsiteY11" fmla="*/ 149748 h 2250319"/>
                <a:gd name="connsiteX12" fmla="*/ 5326705 w 7024341"/>
                <a:gd name="connsiteY12" fmla="*/ 210477 h 2250319"/>
                <a:gd name="connsiteX13" fmla="*/ 5287092 w 7024341"/>
                <a:gd name="connsiteY13" fmla="*/ 233179 h 2250319"/>
                <a:gd name="connsiteX14" fmla="*/ 5222918 w 7024341"/>
                <a:gd name="connsiteY14" fmla="*/ 246625 h 2250319"/>
                <a:gd name="connsiteX15" fmla="*/ 5181125 w 7024341"/>
                <a:gd name="connsiteY15" fmla="*/ 253501 h 2250319"/>
                <a:gd name="connsiteX16" fmla="*/ 5116685 w 7024341"/>
                <a:gd name="connsiteY16" fmla="*/ 285895 h 2250319"/>
                <a:gd name="connsiteX17" fmla="*/ 5060730 w 7024341"/>
                <a:gd name="connsiteY17" fmla="*/ 294928 h 2250319"/>
                <a:gd name="connsiteX18" fmla="*/ 5010778 w 7024341"/>
                <a:gd name="connsiteY18" fmla="*/ 309030 h 2250319"/>
                <a:gd name="connsiteX19" fmla="*/ 4966891 w 7024341"/>
                <a:gd name="connsiteY19" fmla="*/ 335079 h 2250319"/>
                <a:gd name="connsiteX20" fmla="*/ 4914657 w 7024341"/>
                <a:gd name="connsiteY20" fmla="*/ 352964 h 2250319"/>
                <a:gd name="connsiteX21" fmla="*/ 4843302 w 7024341"/>
                <a:gd name="connsiteY21" fmla="*/ 395248 h 2250319"/>
                <a:gd name="connsiteX22" fmla="*/ 4718244 w 7024341"/>
                <a:gd name="connsiteY22" fmla="*/ 423196 h 2250319"/>
                <a:gd name="connsiteX23" fmla="*/ 4606380 w 7024341"/>
                <a:gd name="connsiteY23" fmla="*/ 467779 h 2250319"/>
                <a:gd name="connsiteX24" fmla="*/ 4542025 w 7024341"/>
                <a:gd name="connsiteY24" fmla="*/ 511530 h 2250319"/>
                <a:gd name="connsiteX25" fmla="*/ 4463694 w 7024341"/>
                <a:gd name="connsiteY25" fmla="*/ 542292 h 2250319"/>
                <a:gd name="connsiteX26" fmla="*/ 4384097 w 7024341"/>
                <a:gd name="connsiteY26" fmla="*/ 575572 h 2250319"/>
                <a:gd name="connsiteX27" fmla="*/ 4317714 w 7024341"/>
                <a:gd name="connsiteY27" fmla="*/ 616962 h 2250319"/>
                <a:gd name="connsiteX28" fmla="*/ 4149539 w 7024341"/>
                <a:gd name="connsiteY28" fmla="*/ 707487 h 2250319"/>
                <a:gd name="connsiteX29" fmla="*/ 3997423 w 7024341"/>
                <a:gd name="connsiteY29" fmla="*/ 777051 h 2250319"/>
                <a:gd name="connsiteX30" fmla="*/ 3848682 w 7024341"/>
                <a:gd name="connsiteY30" fmla="*/ 830132 h 2250319"/>
                <a:gd name="connsiteX31" fmla="*/ 3695192 w 7024341"/>
                <a:gd name="connsiteY31" fmla="*/ 885264 h 2250319"/>
                <a:gd name="connsiteX32" fmla="*/ 3574476 w 7024341"/>
                <a:gd name="connsiteY32" fmla="*/ 943382 h 2250319"/>
                <a:gd name="connsiteX33" fmla="*/ 3510383 w 7024341"/>
                <a:gd name="connsiteY33" fmla="*/ 1002065 h 2250319"/>
                <a:gd name="connsiteX34" fmla="*/ 3432609 w 7024341"/>
                <a:gd name="connsiteY34" fmla="*/ 1064665 h 2250319"/>
                <a:gd name="connsiteX35" fmla="*/ 3413236 w 7024341"/>
                <a:gd name="connsiteY35" fmla="*/ 1091787 h 2250319"/>
                <a:gd name="connsiteX36" fmla="*/ 3378365 w 7024341"/>
                <a:gd name="connsiteY36" fmla="*/ 1118909 h 2250319"/>
                <a:gd name="connsiteX37" fmla="*/ 3316372 w 7024341"/>
                <a:gd name="connsiteY37" fmla="*/ 1146031 h 2250319"/>
                <a:gd name="connsiteX38" fmla="*/ 3238880 w 7024341"/>
                <a:gd name="connsiteY38" fmla="*/ 1165404 h 2250319"/>
                <a:gd name="connsiteX39" fmla="*/ 3169138 w 7024341"/>
                <a:gd name="connsiteY39" fmla="*/ 1165404 h 2250319"/>
                <a:gd name="connsiteX40" fmla="*/ 3091646 w 7024341"/>
                <a:gd name="connsiteY40" fmla="*/ 1169278 h 2250319"/>
                <a:gd name="connsiteX41" fmla="*/ 3029653 w 7024341"/>
                <a:gd name="connsiteY41" fmla="*/ 1180902 h 2250319"/>
                <a:gd name="connsiteX42" fmla="*/ 2839799 w 7024341"/>
                <a:gd name="connsiteY42" fmla="*/ 1254519 h 2250319"/>
                <a:gd name="connsiteX43" fmla="*/ 2535083 w 7024341"/>
                <a:gd name="connsiteY43" fmla="*/ 1369725 h 2250319"/>
                <a:gd name="connsiteX44" fmla="*/ 2343853 w 7024341"/>
                <a:gd name="connsiteY44" fmla="*/ 1289390 h 2250319"/>
                <a:gd name="connsiteX45" fmla="*/ 2258612 w 7024341"/>
                <a:gd name="connsiteY45" fmla="*/ 1258394 h 2250319"/>
                <a:gd name="connsiteX46" fmla="*/ 2130751 w 7024341"/>
                <a:gd name="connsiteY46" fmla="*/ 1204150 h 2250319"/>
                <a:gd name="connsiteX47" fmla="*/ 1991266 w 7024341"/>
                <a:gd name="connsiteY47" fmla="*/ 1149905 h 2250319"/>
                <a:gd name="connsiteX48" fmla="*/ 1836688 w 7024341"/>
                <a:gd name="connsiteY48" fmla="*/ 1087912 h 2250319"/>
                <a:gd name="connsiteX49" fmla="*/ 1657244 w 7024341"/>
                <a:gd name="connsiteY49" fmla="*/ 1010016 h 2250319"/>
                <a:gd name="connsiteX50" fmla="*/ 1468199 w 7024341"/>
                <a:gd name="connsiteY50" fmla="*/ 952302 h 2250319"/>
                <a:gd name="connsiteX51" fmla="*/ 1316652 w 7024341"/>
                <a:gd name="connsiteY51" fmla="*/ 884851 h 2250319"/>
                <a:gd name="connsiteX52" fmla="*/ 1157626 w 7024341"/>
                <a:gd name="connsiteY52" fmla="*/ 829192 h 2250319"/>
                <a:gd name="connsiteX53" fmla="*/ 1042332 w 7024341"/>
                <a:gd name="connsiteY53" fmla="*/ 769557 h 2250319"/>
                <a:gd name="connsiteX54" fmla="*/ 946917 w 7024341"/>
                <a:gd name="connsiteY54" fmla="*/ 729800 h 2250319"/>
                <a:gd name="connsiteX55" fmla="*/ 752110 w 7024341"/>
                <a:gd name="connsiteY55" fmla="*/ 666190 h 2250319"/>
                <a:gd name="connsiteX56" fmla="*/ 597059 w 7024341"/>
                <a:gd name="connsiteY56" fmla="*/ 590653 h 2250319"/>
                <a:gd name="connsiteX57" fmla="*/ 481765 w 7024341"/>
                <a:gd name="connsiteY57" fmla="*/ 566799 h 2250319"/>
                <a:gd name="connsiteX58" fmla="*/ 362496 w 7024341"/>
                <a:gd name="connsiteY58" fmla="*/ 534993 h 2250319"/>
                <a:gd name="connsiteX59" fmla="*/ 279007 w 7024341"/>
                <a:gd name="connsiteY59" fmla="*/ 479334 h 2250319"/>
                <a:gd name="connsiteX60" fmla="*/ 135883 w 7024341"/>
                <a:gd name="connsiteY60" fmla="*/ 411748 h 2250319"/>
                <a:gd name="connsiteX61" fmla="*/ 1997 w 7024341"/>
                <a:gd name="connsiteY61" fmla="*/ 367300 h 2250319"/>
                <a:gd name="connsiteX62" fmla="*/ 2583 w 7024341"/>
                <a:gd name="connsiteY62" fmla="*/ 1292032 h 2250319"/>
                <a:gd name="connsiteX63" fmla="*/ 2549509 w 7024341"/>
                <a:gd name="connsiteY63" fmla="*/ 2250319 h 2250319"/>
                <a:gd name="connsiteX64" fmla="*/ 3370616 w 7024341"/>
                <a:gd name="connsiteY64" fmla="*/ 1940319 h 2250319"/>
                <a:gd name="connsiteX65" fmla="*/ 6594263 w 7024341"/>
                <a:gd name="connsiteY65" fmla="*/ 712078 h 2250319"/>
                <a:gd name="connsiteX66" fmla="*/ 6919727 w 7024341"/>
                <a:gd name="connsiteY66" fmla="*/ 580343 h 2250319"/>
                <a:gd name="connsiteX67" fmla="*/ 7024341 w 7024341"/>
                <a:gd name="connsiteY67" fmla="*/ 80522 h 2250319"/>
                <a:gd name="connsiteX68" fmla="*/ 6973972 w 7024341"/>
                <a:gd name="connsiteY68" fmla="*/ 80522 h 2250319"/>
                <a:gd name="connsiteX69" fmla="*/ 6834487 w 7024341"/>
                <a:gd name="connsiteY69" fmla="*/ 103770 h 2250319"/>
                <a:gd name="connsiteX70" fmla="*/ 6745372 w 7024341"/>
                <a:gd name="connsiteY70" fmla="*/ 138641 h 2250319"/>
                <a:gd name="connsiteX71" fmla="*/ 6605887 w 7024341"/>
                <a:gd name="connsiteY71" fmla="*/ 161889 h 2250319"/>
                <a:gd name="connsiteX72" fmla="*/ 6462527 w 7024341"/>
                <a:gd name="connsiteY72" fmla="*/ 165763 h 2250319"/>
                <a:gd name="connsiteX73" fmla="*/ 6485775 w 7024341"/>
                <a:gd name="connsiteY73" fmla="*/ 37902 h 2250319"/>
                <a:gd name="connsiteX74" fmla="*/ 6431531 w 7024341"/>
                <a:gd name="connsiteY74" fmla="*/ 37902 h 2250319"/>
                <a:gd name="connsiteX75" fmla="*/ 6230053 w 7024341"/>
                <a:gd name="connsiteY75" fmla="*/ 76648 h 2250319"/>
                <a:gd name="connsiteX76" fmla="*/ 6044073 w 7024341"/>
                <a:gd name="connsiteY76" fmla="*/ 138641 h 2250319"/>
                <a:gd name="connsiteX77" fmla="*/ 5985955 w 7024341"/>
                <a:gd name="connsiteY77" fmla="*/ 154139 h 2250319"/>
                <a:gd name="connsiteX0" fmla="*/ 5980255 w 7024341"/>
                <a:gd name="connsiteY0" fmla="*/ 0 h 2250319"/>
                <a:gd name="connsiteX1" fmla="*/ 5966867 w 7024341"/>
                <a:gd name="connsiteY1" fmla="*/ 24805 h 2250319"/>
                <a:gd name="connsiteX2" fmla="*/ 5918996 w 7024341"/>
                <a:gd name="connsiteY2" fmla="*/ 16185 h 2250319"/>
                <a:gd name="connsiteX3" fmla="*/ 5887086 w 7024341"/>
                <a:gd name="connsiteY3" fmla="*/ 19136 h 2250319"/>
                <a:gd name="connsiteX4" fmla="*/ 5823930 w 7024341"/>
                <a:gd name="connsiteY4" fmla="*/ 39997 h 2250319"/>
                <a:gd name="connsiteX5" fmla="*/ 5767125 w 7024341"/>
                <a:gd name="connsiteY5" fmla="*/ 58285 h 2250319"/>
                <a:gd name="connsiteX6" fmla="*/ 5688927 w 7024341"/>
                <a:gd name="connsiteY6" fmla="*/ 70314 h 2250319"/>
                <a:gd name="connsiteX7" fmla="*/ 5643112 w 7024341"/>
                <a:gd name="connsiteY7" fmla="*/ 94927 h 2250319"/>
                <a:gd name="connsiteX8" fmla="*/ 5555499 w 7024341"/>
                <a:gd name="connsiteY8" fmla="*/ 103424 h 2250319"/>
                <a:gd name="connsiteX9" fmla="*/ 5499572 w 7024341"/>
                <a:gd name="connsiteY9" fmla="*/ 140515 h 2250319"/>
                <a:gd name="connsiteX10" fmla="*/ 5451971 w 7024341"/>
                <a:gd name="connsiteY10" fmla="*/ 140359 h 2250319"/>
                <a:gd name="connsiteX11" fmla="*/ 5399011 w 7024341"/>
                <a:gd name="connsiteY11" fmla="*/ 149748 h 2250319"/>
                <a:gd name="connsiteX12" fmla="*/ 5326705 w 7024341"/>
                <a:gd name="connsiteY12" fmla="*/ 210477 h 2250319"/>
                <a:gd name="connsiteX13" fmla="*/ 5287092 w 7024341"/>
                <a:gd name="connsiteY13" fmla="*/ 233179 h 2250319"/>
                <a:gd name="connsiteX14" fmla="*/ 5222918 w 7024341"/>
                <a:gd name="connsiteY14" fmla="*/ 246625 h 2250319"/>
                <a:gd name="connsiteX15" fmla="*/ 5181125 w 7024341"/>
                <a:gd name="connsiteY15" fmla="*/ 253501 h 2250319"/>
                <a:gd name="connsiteX16" fmla="*/ 5116685 w 7024341"/>
                <a:gd name="connsiteY16" fmla="*/ 285895 h 2250319"/>
                <a:gd name="connsiteX17" fmla="*/ 5060730 w 7024341"/>
                <a:gd name="connsiteY17" fmla="*/ 294928 h 2250319"/>
                <a:gd name="connsiteX18" fmla="*/ 5010778 w 7024341"/>
                <a:gd name="connsiteY18" fmla="*/ 309030 h 2250319"/>
                <a:gd name="connsiteX19" fmla="*/ 4966891 w 7024341"/>
                <a:gd name="connsiteY19" fmla="*/ 335079 h 2250319"/>
                <a:gd name="connsiteX20" fmla="*/ 4914657 w 7024341"/>
                <a:gd name="connsiteY20" fmla="*/ 352964 h 2250319"/>
                <a:gd name="connsiteX21" fmla="*/ 4843302 w 7024341"/>
                <a:gd name="connsiteY21" fmla="*/ 395248 h 2250319"/>
                <a:gd name="connsiteX22" fmla="*/ 4718244 w 7024341"/>
                <a:gd name="connsiteY22" fmla="*/ 423196 h 2250319"/>
                <a:gd name="connsiteX23" fmla="*/ 4606380 w 7024341"/>
                <a:gd name="connsiteY23" fmla="*/ 467779 h 2250319"/>
                <a:gd name="connsiteX24" fmla="*/ 4542025 w 7024341"/>
                <a:gd name="connsiteY24" fmla="*/ 511530 h 2250319"/>
                <a:gd name="connsiteX25" fmla="*/ 4463694 w 7024341"/>
                <a:gd name="connsiteY25" fmla="*/ 542292 h 2250319"/>
                <a:gd name="connsiteX26" fmla="*/ 4384097 w 7024341"/>
                <a:gd name="connsiteY26" fmla="*/ 575572 h 2250319"/>
                <a:gd name="connsiteX27" fmla="*/ 4317714 w 7024341"/>
                <a:gd name="connsiteY27" fmla="*/ 616962 h 2250319"/>
                <a:gd name="connsiteX28" fmla="*/ 4149539 w 7024341"/>
                <a:gd name="connsiteY28" fmla="*/ 707487 h 2250319"/>
                <a:gd name="connsiteX29" fmla="*/ 3995041 w 7024341"/>
                <a:gd name="connsiteY29" fmla="*/ 769907 h 2250319"/>
                <a:gd name="connsiteX30" fmla="*/ 3848682 w 7024341"/>
                <a:gd name="connsiteY30" fmla="*/ 830132 h 2250319"/>
                <a:gd name="connsiteX31" fmla="*/ 3695192 w 7024341"/>
                <a:gd name="connsiteY31" fmla="*/ 885264 h 2250319"/>
                <a:gd name="connsiteX32" fmla="*/ 3574476 w 7024341"/>
                <a:gd name="connsiteY32" fmla="*/ 943382 h 2250319"/>
                <a:gd name="connsiteX33" fmla="*/ 3510383 w 7024341"/>
                <a:gd name="connsiteY33" fmla="*/ 1002065 h 2250319"/>
                <a:gd name="connsiteX34" fmla="*/ 3432609 w 7024341"/>
                <a:gd name="connsiteY34" fmla="*/ 1064665 h 2250319"/>
                <a:gd name="connsiteX35" fmla="*/ 3413236 w 7024341"/>
                <a:gd name="connsiteY35" fmla="*/ 1091787 h 2250319"/>
                <a:gd name="connsiteX36" fmla="*/ 3378365 w 7024341"/>
                <a:gd name="connsiteY36" fmla="*/ 1118909 h 2250319"/>
                <a:gd name="connsiteX37" fmla="*/ 3316372 w 7024341"/>
                <a:gd name="connsiteY37" fmla="*/ 1146031 h 2250319"/>
                <a:gd name="connsiteX38" fmla="*/ 3238880 w 7024341"/>
                <a:gd name="connsiteY38" fmla="*/ 1165404 h 2250319"/>
                <a:gd name="connsiteX39" fmla="*/ 3169138 w 7024341"/>
                <a:gd name="connsiteY39" fmla="*/ 1165404 h 2250319"/>
                <a:gd name="connsiteX40" fmla="*/ 3091646 w 7024341"/>
                <a:gd name="connsiteY40" fmla="*/ 1169278 h 2250319"/>
                <a:gd name="connsiteX41" fmla="*/ 3029653 w 7024341"/>
                <a:gd name="connsiteY41" fmla="*/ 1180902 h 2250319"/>
                <a:gd name="connsiteX42" fmla="*/ 2839799 w 7024341"/>
                <a:gd name="connsiteY42" fmla="*/ 1254519 h 2250319"/>
                <a:gd name="connsiteX43" fmla="*/ 2535083 w 7024341"/>
                <a:gd name="connsiteY43" fmla="*/ 1369725 h 2250319"/>
                <a:gd name="connsiteX44" fmla="*/ 2343853 w 7024341"/>
                <a:gd name="connsiteY44" fmla="*/ 1289390 h 2250319"/>
                <a:gd name="connsiteX45" fmla="*/ 2258612 w 7024341"/>
                <a:gd name="connsiteY45" fmla="*/ 1258394 h 2250319"/>
                <a:gd name="connsiteX46" fmla="*/ 2130751 w 7024341"/>
                <a:gd name="connsiteY46" fmla="*/ 1204150 h 2250319"/>
                <a:gd name="connsiteX47" fmla="*/ 1991266 w 7024341"/>
                <a:gd name="connsiteY47" fmla="*/ 1149905 h 2250319"/>
                <a:gd name="connsiteX48" fmla="*/ 1836688 w 7024341"/>
                <a:gd name="connsiteY48" fmla="*/ 1087912 h 2250319"/>
                <a:gd name="connsiteX49" fmla="*/ 1657244 w 7024341"/>
                <a:gd name="connsiteY49" fmla="*/ 1010016 h 2250319"/>
                <a:gd name="connsiteX50" fmla="*/ 1468199 w 7024341"/>
                <a:gd name="connsiteY50" fmla="*/ 952302 h 2250319"/>
                <a:gd name="connsiteX51" fmla="*/ 1316652 w 7024341"/>
                <a:gd name="connsiteY51" fmla="*/ 884851 h 2250319"/>
                <a:gd name="connsiteX52" fmla="*/ 1157626 w 7024341"/>
                <a:gd name="connsiteY52" fmla="*/ 829192 h 2250319"/>
                <a:gd name="connsiteX53" fmla="*/ 1042332 w 7024341"/>
                <a:gd name="connsiteY53" fmla="*/ 769557 h 2250319"/>
                <a:gd name="connsiteX54" fmla="*/ 946917 w 7024341"/>
                <a:gd name="connsiteY54" fmla="*/ 729800 h 2250319"/>
                <a:gd name="connsiteX55" fmla="*/ 752110 w 7024341"/>
                <a:gd name="connsiteY55" fmla="*/ 666190 h 2250319"/>
                <a:gd name="connsiteX56" fmla="*/ 597059 w 7024341"/>
                <a:gd name="connsiteY56" fmla="*/ 590653 h 2250319"/>
                <a:gd name="connsiteX57" fmla="*/ 481765 w 7024341"/>
                <a:gd name="connsiteY57" fmla="*/ 566799 h 2250319"/>
                <a:gd name="connsiteX58" fmla="*/ 362496 w 7024341"/>
                <a:gd name="connsiteY58" fmla="*/ 534993 h 2250319"/>
                <a:gd name="connsiteX59" fmla="*/ 279007 w 7024341"/>
                <a:gd name="connsiteY59" fmla="*/ 479334 h 2250319"/>
                <a:gd name="connsiteX60" fmla="*/ 135883 w 7024341"/>
                <a:gd name="connsiteY60" fmla="*/ 411748 h 2250319"/>
                <a:gd name="connsiteX61" fmla="*/ 1997 w 7024341"/>
                <a:gd name="connsiteY61" fmla="*/ 367300 h 2250319"/>
                <a:gd name="connsiteX62" fmla="*/ 2583 w 7024341"/>
                <a:gd name="connsiteY62" fmla="*/ 1292032 h 2250319"/>
                <a:gd name="connsiteX63" fmla="*/ 2549509 w 7024341"/>
                <a:gd name="connsiteY63" fmla="*/ 2250319 h 2250319"/>
                <a:gd name="connsiteX64" fmla="*/ 3370616 w 7024341"/>
                <a:gd name="connsiteY64" fmla="*/ 1940319 h 2250319"/>
                <a:gd name="connsiteX65" fmla="*/ 6594263 w 7024341"/>
                <a:gd name="connsiteY65" fmla="*/ 712078 h 2250319"/>
                <a:gd name="connsiteX66" fmla="*/ 6919727 w 7024341"/>
                <a:gd name="connsiteY66" fmla="*/ 580343 h 2250319"/>
                <a:gd name="connsiteX67" fmla="*/ 7024341 w 7024341"/>
                <a:gd name="connsiteY67" fmla="*/ 80522 h 2250319"/>
                <a:gd name="connsiteX68" fmla="*/ 6973972 w 7024341"/>
                <a:gd name="connsiteY68" fmla="*/ 80522 h 2250319"/>
                <a:gd name="connsiteX69" fmla="*/ 6834487 w 7024341"/>
                <a:gd name="connsiteY69" fmla="*/ 103770 h 2250319"/>
                <a:gd name="connsiteX70" fmla="*/ 6745372 w 7024341"/>
                <a:gd name="connsiteY70" fmla="*/ 138641 h 2250319"/>
                <a:gd name="connsiteX71" fmla="*/ 6605887 w 7024341"/>
                <a:gd name="connsiteY71" fmla="*/ 161889 h 2250319"/>
                <a:gd name="connsiteX72" fmla="*/ 6462527 w 7024341"/>
                <a:gd name="connsiteY72" fmla="*/ 165763 h 2250319"/>
                <a:gd name="connsiteX73" fmla="*/ 6485775 w 7024341"/>
                <a:gd name="connsiteY73" fmla="*/ 37902 h 2250319"/>
                <a:gd name="connsiteX74" fmla="*/ 6431531 w 7024341"/>
                <a:gd name="connsiteY74" fmla="*/ 37902 h 2250319"/>
                <a:gd name="connsiteX75" fmla="*/ 6230053 w 7024341"/>
                <a:gd name="connsiteY75" fmla="*/ 76648 h 2250319"/>
                <a:gd name="connsiteX76" fmla="*/ 6044073 w 7024341"/>
                <a:gd name="connsiteY76" fmla="*/ 138641 h 2250319"/>
                <a:gd name="connsiteX77" fmla="*/ 5985955 w 7024341"/>
                <a:gd name="connsiteY77" fmla="*/ 154139 h 2250319"/>
                <a:gd name="connsiteX0" fmla="*/ 5980255 w 7024341"/>
                <a:gd name="connsiteY0" fmla="*/ 0 h 2250319"/>
                <a:gd name="connsiteX1" fmla="*/ 5966867 w 7024341"/>
                <a:gd name="connsiteY1" fmla="*/ 24805 h 2250319"/>
                <a:gd name="connsiteX2" fmla="*/ 5918996 w 7024341"/>
                <a:gd name="connsiteY2" fmla="*/ 16185 h 2250319"/>
                <a:gd name="connsiteX3" fmla="*/ 5887086 w 7024341"/>
                <a:gd name="connsiteY3" fmla="*/ 19136 h 2250319"/>
                <a:gd name="connsiteX4" fmla="*/ 5823930 w 7024341"/>
                <a:gd name="connsiteY4" fmla="*/ 39997 h 2250319"/>
                <a:gd name="connsiteX5" fmla="*/ 5767125 w 7024341"/>
                <a:gd name="connsiteY5" fmla="*/ 58285 h 2250319"/>
                <a:gd name="connsiteX6" fmla="*/ 5688927 w 7024341"/>
                <a:gd name="connsiteY6" fmla="*/ 70314 h 2250319"/>
                <a:gd name="connsiteX7" fmla="*/ 5643112 w 7024341"/>
                <a:gd name="connsiteY7" fmla="*/ 94927 h 2250319"/>
                <a:gd name="connsiteX8" fmla="*/ 5555499 w 7024341"/>
                <a:gd name="connsiteY8" fmla="*/ 103424 h 2250319"/>
                <a:gd name="connsiteX9" fmla="*/ 5499572 w 7024341"/>
                <a:gd name="connsiteY9" fmla="*/ 140515 h 2250319"/>
                <a:gd name="connsiteX10" fmla="*/ 5451971 w 7024341"/>
                <a:gd name="connsiteY10" fmla="*/ 140359 h 2250319"/>
                <a:gd name="connsiteX11" fmla="*/ 5399011 w 7024341"/>
                <a:gd name="connsiteY11" fmla="*/ 149748 h 2250319"/>
                <a:gd name="connsiteX12" fmla="*/ 5326705 w 7024341"/>
                <a:gd name="connsiteY12" fmla="*/ 210477 h 2250319"/>
                <a:gd name="connsiteX13" fmla="*/ 5287092 w 7024341"/>
                <a:gd name="connsiteY13" fmla="*/ 233179 h 2250319"/>
                <a:gd name="connsiteX14" fmla="*/ 5222918 w 7024341"/>
                <a:gd name="connsiteY14" fmla="*/ 246625 h 2250319"/>
                <a:gd name="connsiteX15" fmla="*/ 5181125 w 7024341"/>
                <a:gd name="connsiteY15" fmla="*/ 253501 h 2250319"/>
                <a:gd name="connsiteX16" fmla="*/ 5116685 w 7024341"/>
                <a:gd name="connsiteY16" fmla="*/ 285895 h 2250319"/>
                <a:gd name="connsiteX17" fmla="*/ 5060730 w 7024341"/>
                <a:gd name="connsiteY17" fmla="*/ 294928 h 2250319"/>
                <a:gd name="connsiteX18" fmla="*/ 5010778 w 7024341"/>
                <a:gd name="connsiteY18" fmla="*/ 309030 h 2250319"/>
                <a:gd name="connsiteX19" fmla="*/ 4966891 w 7024341"/>
                <a:gd name="connsiteY19" fmla="*/ 335079 h 2250319"/>
                <a:gd name="connsiteX20" fmla="*/ 4914657 w 7024341"/>
                <a:gd name="connsiteY20" fmla="*/ 352964 h 2250319"/>
                <a:gd name="connsiteX21" fmla="*/ 4843302 w 7024341"/>
                <a:gd name="connsiteY21" fmla="*/ 395248 h 2250319"/>
                <a:gd name="connsiteX22" fmla="*/ 4718244 w 7024341"/>
                <a:gd name="connsiteY22" fmla="*/ 423196 h 2250319"/>
                <a:gd name="connsiteX23" fmla="*/ 4606380 w 7024341"/>
                <a:gd name="connsiteY23" fmla="*/ 467779 h 2250319"/>
                <a:gd name="connsiteX24" fmla="*/ 4542025 w 7024341"/>
                <a:gd name="connsiteY24" fmla="*/ 511530 h 2250319"/>
                <a:gd name="connsiteX25" fmla="*/ 4463694 w 7024341"/>
                <a:gd name="connsiteY25" fmla="*/ 542292 h 2250319"/>
                <a:gd name="connsiteX26" fmla="*/ 4384097 w 7024341"/>
                <a:gd name="connsiteY26" fmla="*/ 575572 h 2250319"/>
                <a:gd name="connsiteX27" fmla="*/ 4317714 w 7024341"/>
                <a:gd name="connsiteY27" fmla="*/ 616962 h 2250319"/>
                <a:gd name="connsiteX28" fmla="*/ 4149539 w 7024341"/>
                <a:gd name="connsiteY28" fmla="*/ 707487 h 2250319"/>
                <a:gd name="connsiteX29" fmla="*/ 3995041 w 7024341"/>
                <a:gd name="connsiteY29" fmla="*/ 769907 h 2250319"/>
                <a:gd name="connsiteX30" fmla="*/ 3848682 w 7024341"/>
                <a:gd name="connsiteY30" fmla="*/ 830132 h 2250319"/>
                <a:gd name="connsiteX31" fmla="*/ 3695192 w 7024341"/>
                <a:gd name="connsiteY31" fmla="*/ 885264 h 2250319"/>
                <a:gd name="connsiteX32" fmla="*/ 3574476 w 7024341"/>
                <a:gd name="connsiteY32" fmla="*/ 943382 h 2250319"/>
                <a:gd name="connsiteX33" fmla="*/ 3488952 w 7024341"/>
                <a:gd name="connsiteY33" fmla="*/ 999684 h 2250319"/>
                <a:gd name="connsiteX34" fmla="*/ 3432609 w 7024341"/>
                <a:gd name="connsiteY34" fmla="*/ 1064665 h 2250319"/>
                <a:gd name="connsiteX35" fmla="*/ 3413236 w 7024341"/>
                <a:gd name="connsiteY35" fmla="*/ 1091787 h 2250319"/>
                <a:gd name="connsiteX36" fmla="*/ 3378365 w 7024341"/>
                <a:gd name="connsiteY36" fmla="*/ 1118909 h 2250319"/>
                <a:gd name="connsiteX37" fmla="*/ 3316372 w 7024341"/>
                <a:gd name="connsiteY37" fmla="*/ 1146031 h 2250319"/>
                <a:gd name="connsiteX38" fmla="*/ 3238880 w 7024341"/>
                <a:gd name="connsiteY38" fmla="*/ 1165404 h 2250319"/>
                <a:gd name="connsiteX39" fmla="*/ 3169138 w 7024341"/>
                <a:gd name="connsiteY39" fmla="*/ 1165404 h 2250319"/>
                <a:gd name="connsiteX40" fmla="*/ 3091646 w 7024341"/>
                <a:gd name="connsiteY40" fmla="*/ 1169278 h 2250319"/>
                <a:gd name="connsiteX41" fmla="*/ 3029653 w 7024341"/>
                <a:gd name="connsiteY41" fmla="*/ 1180902 h 2250319"/>
                <a:gd name="connsiteX42" fmla="*/ 2839799 w 7024341"/>
                <a:gd name="connsiteY42" fmla="*/ 1254519 h 2250319"/>
                <a:gd name="connsiteX43" fmla="*/ 2535083 w 7024341"/>
                <a:gd name="connsiteY43" fmla="*/ 1369725 h 2250319"/>
                <a:gd name="connsiteX44" fmla="*/ 2343853 w 7024341"/>
                <a:gd name="connsiteY44" fmla="*/ 1289390 h 2250319"/>
                <a:gd name="connsiteX45" fmla="*/ 2258612 w 7024341"/>
                <a:gd name="connsiteY45" fmla="*/ 1258394 h 2250319"/>
                <a:gd name="connsiteX46" fmla="*/ 2130751 w 7024341"/>
                <a:gd name="connsiteY46" fmla="*/ 1204150 h 2250319"/>
                <a:gd name="connsiteX47" fmla="*/ 1991266 w 7024341"/>
                <a:gd name="connsiteY47" fmla="*/ 1149905 h 2250319"/>
                <a:gd name="connsiteX48" fmla="*/ 1836688 w 7024341"/>
                <a:gd name="connsiteY48" fmla="*/ 1087912 h 2250319"/>
                <a:gd name="connsiteX49" fmla="*/ 1657244 w 7024341"/>
                <a:gd name="connsiteY49" fmla="*/ 1010016 h 2250319"/>
                <a:gd name="connsiteX50" fmla="*/ 1468199 w 7024341"/>
                <a:gd name="connsiteY50" fmla="*/ 952302 h 2250319"/>
                <a:gd name="connsiteX51" fmla="*/ 1316652 w 7024341"/>
                <a:gd name="connsiteY51" fmla="*/ 884851 h 2250319"/>
                <a:gd name="connsiteX52" fmla="*/ 1157626 w 7024341"/>
                <a:gd name="connsiteY52" fmla="*/ 829192 h 2250319"/>
                <a:gd name="connsiteX53" fmla="*/ 1042332 w 7024341"/>
                <a:gd name="connsiteY53" fmla="*/ 769557 h 2250319"/>
                <a:gd name="connsiteX54" fmla="*/ 946917 w 7024341"/>
                <a:gd name="connsiteY54" fmla="*/ 729800 h 2250319"/>
                <a:gd name="connsiteX55" fmla="*/ 752110 w 7024341"/>
                <a:gd name="connsiteY55" fmla="*/ 666190 h 2250319"/>
                <a:gd name="connsiteX56" fmla="*/ 597059 w 7024341"/>
                <a:gd name="connsiteY56" fmla="*/ 590653 h 2250319"/>
                <a:gd name="connsiteX57" fmla="*/ 481765 w 7024341"/>
                <a:gd name="connsiteY57" fmla="*/ 566799 h 2250319"/>
                <a:gd name="connsiteX58" fmla="*/ 362496 w 7024341"/>
                <a:gd name="connsiteY58" fmla="*/ 534993 h 2250319"/>
                <a:gd name="connsiteX59" fmla="*/ 279007 w 7024341"/>
                <a:gd name="connsiteY59" fmla="*/ 479334 h 2250319"/>
                <a:gd name="connsiteX60" fmla="*/ 135883 w 7024341"/>
                <a:gd name="connsiteY60" fmla="*/ 411748 h 2250319"/>
                <a:gd name="connsiteX61" fmla="*/ 1997 w 7024341"/>
                <a:gd name="connsiteY61" fmla="*/ 367300 h 2250319"/>
                <a:gd name="connsiteX62" fmla="*/ 2583 w 7024341"/>
                <a:gd name="connsiteY62" fmla="*/ 1292032 h 2250319"/>
                <a:gd name="connsiteX63" fmla="*/ 2549509 w 7024341"/>
                <a:gd name="connsiteY63" fmla="*/ 2250319 h 2250319"/>
                <a:gd name="connsiteX64" fmla="*/ 3370616 w 7024341"/>
                <a:gd name="connsiteY64" fmla="*/ 1940319 h 2250319"/>
                <a:gd name="connsiteX65" fmla="*/ 6594263 w 7024341"/>
                <a:gd name="connsiteY65" fmla="*/ 712078 h 2250319"/>
                <a:gd name="connsiteX66" fmla="*/ 6919727 w 7024341"/>
                <a:gd name="connsiteY66" fmla="*/ 580343 h 2250319"/>
                <a:gd name="connsiteX67" fmla="*/ 7024341 w 7024341"/>
                <a:gd name="connsiteY67" fmla="*/ 80522 h 2250319"/>
                <a:gd name="connsiteX68" fmla="*/ 6973972 w 7024341"/>
                <a:gd name="connsiteY68" fmla="*/ 80522 h 2250319"/>
                <a:gd name="connsiteX69" fmla="*/ 6834487 w 7024341"/>
                <a:gd name="connsiteY69" fmla="*/ 103770 h 2250319"/>
                <a:gd name="connsiteX70" fmla="*/ 6745372 w 7024341"/>
                <a:gd name="connsiteY70" fmla="*/ 138641 h 2250319"/>
                <a:gd name="connsiteX71" fmla="*/ 6605887 w 7024341"/>
                <a:gd name="connsiteY71" fmla="*/ 161889 h 2250319"/>
                <a:gd name="connsiteX72" fmla="*/ 6462527 w 7024341"/>
                <a:gd name="connsiteY72" fmla="*/ 165763 h 2250319"/>
                <a:gd name="connsiteX73" fmla="*/ 6485775 w 7024341"/>
                <a:gd name="connsiteY73" fmla="*/ 37902 h 2250319"/>
                <a:gd name="connsiteX74" fmla="*/ 6431531 w 7024341"/>
                <a:gd name="connsiteY74" fmla="*/ 37902 h 2250319"/>
                <a:gd name="connsiteX75" fmla="*/ 6230053 w 7024341"/>
                <a:gd name="connsiteY75" fmla="*/ 76648 h 2250319"/>
                <a:gd name="connsiteX76" fmla="*/ 6044073 w 7024341"/>
                <a:gd name="connsiteY76" fmla="*/ 138641 h 2250319"/>
                <a:gd name="connsiteX77" fmla="*/ 5985955 w 7024341"/>
                <a:gd name="connsiteY77" fmla="*/ 154139 h 2250319"/>
                <a:gd name="connsiteX0" fmla="*/ 5980255 w 7024341"/>
                <a:gd name="connsiteY0" fmla="*/ 0 h 2250319"/>
                <a:gd name="connsiteX1" fmla="*/ 5966867 w 7024341"/>
                <a:gd name="connsiteY1" fmla="*/ 24805 h 2250319"/>
                <a:gd name="connsiteX2" fmla="*/ 5918996 w 7024341"/>
                <a:gd name="connsiteY2" fmla="*/ 16185 h 2250319"/>
                <a:gd name="connsiteX3" fmla="*/ 5887086 w 7024341"/>
                <a:gd name="connsiteY3" fmla="*/ 19136 h 2250319"/>
                <a:gd name="connsiteX4" fmla="*/ 5823930 w 7024341"/>
                <a:gd name="connsiteY4" fmla="*/ 39997 h 2250319"/>
                <a:gd name="connsiteX5" fmla="*/ 5767125 w 7024341"/>
                <a:gd name="connsiteY5" fmla="*/ 58285 h 2250319"/>
                <a:gd name="connsiteX6" fmla="*/ 5688927 w 7024341"/>
                <a:gd name="connsiteY6" fmla="*/ 70314 h 2250319"/>
                <a:gd name="connsiteX7" fmla="*/ 5643112 w 7024341"/>
                <a:gd name="connsiteY7" fmla="*/ 94927 h 2250319"/>
                <a:gd name="connsiteX8" fmla="*/ 5555499 w 7024341"/>
                <a:gd name="connsiteY8" fmla="*/ 103424 h 2250319"/>
                <a:gd name="connsiteX9" fmla="*/ 5499572 w 7024341"/>
                <a:gd name="connsiteY9" fmla="*/ 140515 h 2250319"/>
                <a:gd name="connsiteX10" fmla="*/ 5451971 w 7024341"/>
                <a:gd name="connsiteY10" fmla="*/ 140359 h 2250319"/>
                <a:gd name="connsiteX11" fmla="*/ 5399011 w 7024341"/>
                <a:gd name="connsiteY11" fmla="*/ 149748 h 2250319"/>
                <a:gd name="connsiteX12" fmla="*/ 5326705 w 7024341"/>
                <a:gd name="connsiteY12" fmla="*/ 210477 h 2250319"/>
                <a:gd name="connsiteX13" fmla="*/ 5287092 w 7024341"/>
                <a:gd name="connsiteY13" fmla="*/ 233179 h 2250319"/>
                <a:gd name="connsiteX14" fmla="*/ 5222918 w 7024341"/>
                <a:gd name="connsiteY14" fmla="*/ 246625 h 2250319"/>
                <a:gd name="connsiteX15" fmla="*/ 5181125 w 7024341"/>
                <a:gd name="connsiteY15" fmla="*/ 253501 h 2250319"/>
                <a:gd name="connsiteX16" fmla="*/ 5116685 w 7024341"/>
                <a:gd name="connsiteY16" fmla="*/ 285895 h 2250319"/>
                <a:gd name="connsiteX17" fmla="*/ 5060730 w 7024341"/>
                <a:gd name="connsiteY17" fmla="*/ 294928 h 2250319"/>
                <a:gd name="connsiteX18" fmla="*/ 5010778 w 7024341"/>
                <a:gd name="connsiteY18" fmla="*/ 309030 h 2250319"/>
                <a:gd name="connsiteX19" fmla="*/ 4966891 w 7024341"/>
                <a:gd name="connsiteY19" fmla="*/ 335079 h 2250319"/>
                <a:gd name="connsiteX20" fmla="*/ 4914657 w 7024341"/>
                <a:gd name="connsiteY20" fmla="*/ 352964 h 2250319"/>
                <a:gd name="connsiteX21" fmla="*/ 4843302 w 7024341"/>
                <a:gd name="connsiteY21" fmla="*/ 395248 h 2250319"/>
                <a:gd name="connsiteX22" fmla="*/ 4718244 w 7024341"/>
                <a:gd name="connsiteY22" fmla="*/ 423196 h 2250319"/>
                <a:gd name="connsiteX23" fmla="*/ 4606380 w 7024341"/>
                <a:gd name="connsiteY23" fmla="*/ 467779 h 2250319"/>
                <a:gd name="connsiteX24" fmla="*/ 4542025 w 7024341"/>
                <a:gd name="connsiteY24" fmla="*/ 511530 h 2250319"/>
                <a:gd name="connsiteX25" fmla="*/ 4463694 w 7024341"/>
                <a:gd name="connsiteY25" fmla="*/ 542292 h 2250319"/>
                <a:gd name="connsiteX26" fmla="*/ 4384097 w 7024341"/>
                <a:gd name="connsiteY26" fmla="*/ 575572 h 2250319"/>
                <a:gd name="connsiteX27" fmla="*/ 4317714 w 7024341"/>
                <a:gd name="connsiteY27" fmla="*/ 616962 h 2250319"/>
                <a:gd name="connsiteX28" fmla="*/ 4149539 w 7024341"/>
                <a:gd name="connsiteY28" fmla="*/ 707487 h 2250319"/>
                <a:gd name="connsiteX29" fmla="*/ 3995041 w 7024341"/>
                <a:gd name="connsiteY29" fmla="*/ 769907 h 2250319"/>
                <a:gd name="connsiteX30" fmla="*/ 3848682 w 7024341"/>
                <a:gd name="connsiteY30" fmla="*/ 830132 h 2250319"/>
                <a:gd name="connsiteX31" fmla="*/ 3702335 w 7024341"/>
                <a:gd name="connsiteY31" fmla="*/ 887646 h 2250319"/>
                <a:gd name="connsiteX32" fmla="*/ 3574476 w 7024341"/>
                <a:gd name="connsiteY32" fmla="*/ 943382 h 2250319"/>
                <a:gd name="connsiteX33" fmla="*/ 3488952 w 7024341"/>
                <a:gd name="connsiteY33" fmla="*/ 999684 h 2250319"/>
                <a:gd name="connsiteX34" fmla="*/ 3432609 w 7024341"/>
                <a:gd name="connsiteY34" fmla="*/ 1064665 h 2250319"/>
                <a:gd name="connsiteX35" fmla="*/ 3413236 w 7024341"/>
                <a:gd name="connsiteY35" fmla="*/ 1091787 h 2250319"/>
                <a:gd name="connsiteX36" fmla="*/ 3378365 w 7024341"/>
                <a:gd name="connsiteY36" fmla="*/ 1118909 h 2250319"/>
                <a:gd name="connsiteX37" fmla="*/ 3316372 w 7024341"/>
                <a:gd name="connsiteY37" fmla="*/ 1146031 h 2250319"/>
                <a:gd name="connsiteX38" fmla="*/ 3238880 w 7024341"/>
                <a:gd name="connsiteY38" fmla="*/ 1165404 h 2250319"/>
                <a:gd name="connsiteX39" fmla="*/ 3169138 w 7024341"/>
                <a:gd name="connsiteY39" fmla="*/ 1165404 h 2250319"/>
                <a:gd name="connsiteX40" fmla="*/ 3091646 w 7024341"/>
                <a:gd name="connsiteY40" fmla="*/ 1169278 h 2250319"/>
                <a:gd name="connsiteX41" fmla="*/ 3029653 w 7024341"/>
                <a:gd name="connsiteY41" fmla="*/ 1180902 h 2250319"/>
                <a:gd name="connsiteX42" fmla="*/ 2839799 w 7024341"/>
                <a:gd name="connsiteY42" fmla="*/ 1254519 h 2250319"/>
                <a:gd name="connsiteX43" fmla="*/ 2535083 w 7024341"/>
                <a:gd name="connsiteY43" fmla="*/ 1369725 h 2250319"/>
                <a:gd name="connsiteX44" fmla="*/ 2343853 w 7024341"/>
                <a:gd name="connsiteY44" fmla="*/ 1289390 h 2250319"/>
                <a:gd name="connsiteX45" fmla="*/ 2258612 w 7024341"/>
                <a:gd name="connsiteY45" fmla="*/ 1258394 h 2250319"/>
                <a:gd name="connsiteX46" fmla="*/ 2130751 w 7024341"/>
                <a:gd name="connsiteY46" fmla="*/ 1204150 h 2250319"/>
                <a:gd name="connsiteX47" fmla="*/ 1991266 w 7024341"/>
                <a:gd name="connsiteY47" fmla="*/ 1149905 h 2250319"/>
                <a:gd name="connsiteX48" fmla="*/ 1836688 w 7024341"/>
                <a:gd name="connsiteY48" fmla="*/ 1087912 h 2250319"/>
                <a:gd name="connsiteX49" fmla="*/ 1657244 w 7024341"/>
                <a:gd name="connsiteY49" fmla="*/ 1010016 h 2250319"/>
                <a:gd name="connsiteX50" fmla="*/ 1468199 w 7024341"/>
                <a:gd name="connsiteY50" fmla="*/ 952302 h 2250319"/>
                <a:gd name="connsiteX51" fmla="*/ 1316652 w 7024341"/>
                <a:gd name="connsiteY51" fmla="*/ 884851 h 2250319"/>
                <a:gd name="connsiteX52" fmla="*/ 1157626 w 7024341"/>
                <a:gd name="connsiteY52" fmla="*/ 829192 h 2250319"/>
                <a:gd name="connsiteX53" fmla="*/ 1042332 w 7024341"/>
                <a:gd name="connsiteY53" fmla="*/ 769557 h 2250319"/>
                <a:gd name="connsiteX54" fmla="*/ 946917 w 7024341"/>
                <a:gd name="connsiteY54" fmla="*/ 729800 h 2250319"/>
                <a:gd name="connsiteX55" fmla="*/ 752110 w 7024341"/>
                <a:gd name="connsiteY55" fmla="*/ 666190 h 2250319"/>
                <a:gd name="connsiteX56" fmla="*/ 597059 w 7024341"/>
                <a:gd name="connsiteY56" fmla="*/ 590653 h 2250319"/>
                <a:gd name="connsiteX57" fmla="*/ 481765 w 7024341"/>
                <a:gd name="connsiteY57" fmla="*/ 566799 h 2250319"/>
                <a:gd name="connsiteX58" fmla="*/ 362496 w 7024341"/>
                <a:gd name="connsiteY58" fmla="*/ 534993 h 2250319"/>
                <a:gd name="connsiteX59" fmla="*/ 279007 w 7024341"/>
                <a:gd name="connsiteY59" fmla="*/ 479334 h 2250319"/>
                <a:gd name="connsiteX60" fmla="*/ 135883 w 7024341"/>
                <a:gd name="connsiteY60" fmla="*/ 411748 h 2250319"/>
                <a:gd name="connsiteX61" fmla="*/ 1997 w 7024341"/>
                <a:gd name="connsiteY61" fmla="*/ 367300 h 2250319"/>
                <a:gd name="connsiteX62" fmla="*/ 2583 w 7024341"/>
                <a:gd name="connsiteY62" fmla="*/ 1292032 h 2250319"/>
                <a:gd name="connsiteX63" fmla="*/ 2549509 w 7024341"/>
                <a:gd name="connsiteY63" fmla="*/ 2250319 h 2250319"/>
                <a:gd name="connsiteX64" fmla="*/ 3370616 w 7024341"/>
                <a:gd name="connsiteY64" fmla="*/ 1940319 h 2250319"/>
                <a:gd name="connsiteX65" fmla="*/ 6594263 w 7024341"/>
                <a:gd name="connsiteY65" fmla="*/ 712078 h 2250319"/>
                <a:gd name="connsiteX66" fmla="*/ 6919727 w 7024341"/>
                <a:gd name="connsiteY66" fmla="*/ 580343 h 2250319"/>
                <a:gd name="connsiteX67" fmla="*/ 7024341 w 7024341"/>
                <a:gd name="connsiteY67" fmla="*/ 80522 h 2250319"/>
                <a:gd name="connsiteX68" fmla="*/ 6973972 w 7024341"/>
                <a:gd name="connsiteY68" fmla="*/ 80522 h 2250319"/>
                <a:gd name="connsiteX69" fmla="*/ 6834487 w 7024341"/>
                <a:gd name="connsiteY69" fmla="*/ 103770 h 2250319"/>
                <a:gd name="connsiteX70" fmla="*/ 6745372 w 7024341"/>
                <a:gd name="connsiteY70" fmla="*/ 138641 h 2250319"/>
                <a:gd name="connsiteX71" fmla="*/ 6605887 w 7024341"/>
                <a:gd name="connsiteY71" fmla="*/ 161889 h 2250319"/>
                <a:gd name="connsiteX72" fmla="*/ 6462527 w 7024341"/>
                <a:gd name="connsiteY72" fmla="*/ 165763 h 2250319"/>
                <a:gd name="connsiteX73" fmla="*/ 6485775 w 7024341"/>
                <a:gd name="connsiteY73" fmla="*/ 37902 h 2250319"/>
                <a:gd name="connsiteX74" fmla="*/ 6431531 w 7024341"/>
                <a:gd name="connsiteY74" fmla="*/ 37902 h 2250319"/>
                <a:gd name="connsiteX75" fmla="*/ 6230053 w 7024341"/>
                <a:gd name="connsiteY75" fmla="*/ 76648 h 2250319"/>
                <a:gd name="connsiteX76" fmla="*/ 6044073 w 7024341"/>
                <a:gd name="connsiteY76" fmla="*/ 138641 h 2250319"/>
                <a:gd name="connsiteX77" fmla="*/ 5985955 w 7024341"/>
                <a:gd name="connsiteY77" fmla="*/ 154139 h 2250319"/>
                <a:gd name="connsiteX0" fmla="*/ 5980255 w 7024341"/>
                <a:gd name="connsiteY0" fmla="*/ 0 h 2250319"/>
                <a:gd name="connsiteX1" fmla="*/ 5966867 w 7024341"/>
                <a:gd name="connsiteY1" fmla="*/ 24805 h 2250319"/>
                <a:gd name="connsiteX2" fmla="*/ 5918996 w 7024341"/>
                <a:gd name="connsiteY2" fmla="*/ 16185 h 2250319"/>
                <a:gd name="connsiteX3" fmla="*/ 5887086 w 7024341"/>
                <a:gd name="connsiteY3" fmla="*/ 19136 h 2250319"/>
                <a:gd name="connsiteX4" fmla="*/ 5823930 w 7024341"/>
                <a:gd name="connsiteY4" fmla="*/ 39997 h 2250319"/>
                <a:gd name="connsiteX5" fmla="*/ 5767125 w 7024341"/>
                <a:gd name="connsiteY5" fmla="*/ 58285 h 2250319"/>
                <a:gd name="connsiteX6" fmla="*/ 5688927 w 7024341"/>
                <a:gd name="connsiteY6" fmla="*/ 70314 h 2250319"/>
                <a:gd name="connsiteX7" fmla="*/ 5643112 w 7024341"/>
                <a:gd name="connsiteY7" fmla="*/ 94927 h 2250319"/>
                <a:gd name="connsiteX8" fmla="*/ 5555499 w 7024341"/>
                <a:gd name="connsiteY8" fmla="*/ 103424 h 2250319"/>
                <a:gd name="connsiteX9" fmla="*/ 5499572 w 7024341"/>
                <a:gd name="connsiteY9" fmla="*/ 140515 h 2250319"/>
                <a:gd name="connsiteX10" fmla="*/ 5451971 w 7024341"/>
                <a:gd name="connsiteY10" fmla="*/ 140359 h 2250319"/>
                <a:gd name="connsiteX11" fmla="*/ 5399011 w 7024341"/>
                <a:gd name="connsiteY11" fmla="*/ 149748 h 2250319"/>
                <a:gd name="connsiteX12" fmla="*/ 5326705 w 7024341"/>
                <a:gd name="connsiteY12" fmla="*/ 210477 h 2250319"/>
                <a:gd name="connsiteX13" fmla="*/ 5287092 w 7024341"/>
                <a:gd name="connsiteY13" fmla="*/ 233179 h 2250319"/>
                <a:gd name="connsiteX14" fmla="*/ 5222918 w 7024341"/>
                <a:gd name="connsiteY14" fmla="*/ 246625 h 2250319"/>
                <a:gd name="connsiteX15" fmla="*/ 5181125 w 7024341"/>
                <a:gd name="connsiteY15" fmla="*/ 253501 h 2250319"/>
                <a:gd name="connsiteX16" fmla="*/ 5116685 w 7024341"/>
                <a:gd name="connsiteY16" fmla="*/ 285895 h 2250319"/>
                <a:gd name="connsiteX17" fmla="*/ 5060730 w 7024341"/>
                <a:gd name="connsiteY17" fmla="*/ 294928 h 2250319"/>
                <a:gd name="connsiteX18" fmla="*/ 5010778 w 7024341"/>
                <a:gd name="connsiteY18" fmla="*/ 309030 h 2250319"/>
                <a:gd name="connsiteX19" fmla="*/ 4966891 w 7024341"/>
                <a:gd name="connsiteY19" fmla="*/ 335079 h 2250319"/>
                <a:gd name="connsiteX20" fmla="*/ 4914657 w 7024341"/>
                <a:gd name="connsiteY20" fmla="*/ 352964 h 2250319"/>
                <a:gd name="connsiteX21" fmla="*/ 4843302 w 7024341"/>
                <a:gd name="connsiteY21" fmla="*/ 395248 h 2250319"/>
                <a:gd name="connsiteX22" fmla="*/ 4718244 w 7024341"/>
                <a:gd name="connsiteY22" fmla="*/ 423196 h 2250319"/>
                <a:gd name="connsiteX23" fmla="*/ 4606380 w 7024341"/>
                <a:gd name="connsiteY23" fmla="*/ 467779 h 2250319"/>
                <a:gd name="connsiteX24" fmla="*/ 4542025 w 7024341"/>
                <a:gd name="connsiteY24" fmla="*/ 511530 h 2250319"/>
                <a:gd name="connsiteX25" fmla="*/ 4463694 w 7024341"/>
                <a:gd name="connsiteY25" fmla="*/ 542292 h 2250319"/>
                <a:gd name="connsiteX26" fmla="*/ 4384097 w 7024341"/>
                <a:gd name="connsiteY26" fmla="*/ 575572 h 2250319"/>
                <a:gd name="connsiteX27" fmla="*/ 4317714 w 7024341"/>
                <a:gd name="connsiteY27" fmla="*/ 616962 h 2250319"/>
                <a:gd name="connsiteX28" fmla="*/ 4149539 w 7024341"/>
                <a:gd name="connsiteY28" fmla="*/ 707487 h 2250319"/>
                <a:gd name="connsiteX29" fmla="*/ 3995041 w 7024341"/>
                <a:gd name="connsiteY29" fmla="*/ 769907 h 2250319"/>
                <a:gd name="connsiteX30" fmla="*/ 3848682 w 7024341"/>
                <a:gd name="connsiteY30" fmla="*/ 830132 h 2250319"/>
                <a:gd name="connsiteX31" fmla="*/ 3702335 w 7024341"/>
                <a:gd name="connsiteY31" fmla="*/ 887646 h 2250319"/>
                <a:gd name="connsiteX32" fmla="*/ 3574476 w 7024341"/>
                <a:gd name="connsiteY32" fmla="*/ 943382 h 2250319"/>
                <a:gd name="connsiteX33" fmla="*/ 3488952 w 7024341"/>
                <a:gd name="connsiteY33" fmla="*/ 999684 h 2250319"/>
                <a:gd name="connsiteX34" fmla="*/ 3432609 w 7024341"/>
                <a:gd name="connsiteY34" fmla="*/ 1064665 h 2250319"/>
                <a:gd name="connsiteX35" fmla="*/ 3413236 w 7024341"/>
                <a:gd name="connsiteY35" fmla="*/ 1091787 h 2250319"/>
                <a:gd name="connsiteX36" fmla="*/ 3378365 w 7024341"/>
                <a:gd name="connsiteY36" fmla="*/ 1118909 h 2250319"/>
                <a:gd name="connsiteX37" fmla="*/ 3316372 w 7024341"/>
                <a:gd name="connsiteY37" fmla="*/ 1146031 h 2250319"/>
                <a:gd name="connsiteX38" fmla="*/ 3238880 w 7024341"/>
                <a:gd name="connsiteY38" fmla="*/ 1165404 h 2250319"/>
                <a:gd name="connsiteX39" fmla="*/ 3169138 w 7024341"/>
                <a:gd name="connsiteY39" fmla="*/ 1165404 h 2250319"/>
                <a:gd name="connsiteX40" fmla="*/ 3091646 w 7024341"/>
                <a:gd name="connsiteY40" fmla="*/ 1169278 h 2250319"/>
                <a:gd name="connsiteX41" fmla="*/ 3029653 w 7024341"/>
                <a:gd name="connsiteY41" fmla="*/ 1180902 h 2250319"/>
                <a:gd name="connsiteX42" fmla="*/ 2839799 w 7024341"/>
                <a:gd name="connsiteY42" fmla="*/ 1254519 h 2250319"/>
                <a:gd name="connsiteX43" fmla="*/ 2539845 w 7024341"/>
                <a:gd name="connsiteY43" fmla="*/ 1307812 h 2250319"/>
                <a:gd name="connsiteX44" fmla="*/ 2343853 w 7024341"/>
                <a:gd name="connsiteY44" fmla="*/ 1289390 h 2250319"/>
                <a:gd name="connsiteX45" fmla="*/ 2258612 w 7024341"/>
                <a:gd name="connsiteY45" fmla="*/ 1258394 h 2250319"/>
                <a:gd name="connsiteX46" fmla="*/ 2130751 w 7024341"/>
                <a:gd name="connsiteY46" fmla="*/ 1204150 h 2250319"/>
                <a:gd name="connsiteX47" fmla="*/ 1991266 w 7024341"/>
                <a:gd name="connsiteY47" fmla="*/ 1149905 h 2250319"/>
                <a:gd name="connsiteX48" fmla="*/ 1836688 w 7024341"/>
                <a:gd name="connsiteY48" fmla="*/ 1087912 h 2250319"/>
                <a:gd name="connsiteX49" fmla="*/ 1657244 w 7024341"/>
                <a:gd name="connsiteY49" fmla="*/ 1010016 h 2250319"/>
                <a:gd name="connsiteX50" fmla="*/ 1468199 w 7024341"/>
                <a:gd name="connsiteY50" fmla="*/ 952302 h 2250319"/>
                <a:gd name="connsiteX51" fmla="*/ 1316652 w 7024341"/>
                <a:gd name="connsiteY51" fmla="*/ 884851 h 2250319"/>
                <a:gd name="connsiteX52" fmla="*/ 1157626 w 7024341"/>
                <a:gd name="connsiteY52" fmla="*/ 829192 h 2250319"/>
                <a:gd name="connsiteX53" fmla="*/ 1042332 w 7024341"/>
                <a:gd name="connsiteY53" fmla="*/ 769557 h 2250319"/>
                <a:gd name="connsiteX54" fmla="*/ 946917 w 7024341"/>
                <a:gd name="connsiteY54" fmla="*/ 729800 h 2250319"/>
                <a:gd name="connsiteX55" fmla="*/ 752110 w 7024341"/>
                <a:gd name="connsiteY55" fmla="*/ 666190 h 2250319"/>
                <a:gd name="connsiteX56" fmla="*/ 597059 w 7024341"/>
                <a:gd name="connsiteY56" fmla="*/ 590653 h 2250319"/>
                <a:gd name="connsiteX57" fmla="*/ 481765 w 7024341"/>
                <a:gd name="connsiteY57" fmla="*/ 566799 h 2250319"/>
                <a:gd name="connsiteX58" fmla="*/ 362496 w 7024341"/>
                <a:gd name="connsiteY58" fmla="*/ 534993 h 2250319"/>
                <a:gd name="connsiteX59" fmla="*/ 279007 w 7024341"/>
                <a:gd name="connsiteY59" fmla="*/ 479334 h 2250319"/>
                <a:gd name="connsiteX60" fmla="*/ 135883 w 7024341"/>
                <a:gd name="connsiteY60" fmla="*/ 411748 h 2250319"/>
                <a:gd name="connsiteX61" fmla="*/ 1997 w 7024341"/>
                <a:gd name="connsiteY61" fmla="*/ 367300 h 2250319"/>
                <a:gd name="connsiteX62" fmla="*/ 2583 w 7024341"/>
                <a:gd name="connsiteY62" fmla="*/ 1292032 h 2250319"/>
                <a:gd name="connsiteX63" fmla="*/ 2549509 w 7024341"/>
                <a:gd name="connsiteY63" fmla="*/ 2250319 h 2250319"/>
                <a:gd name="connsiteX64" fmla="*/ 3370616 w 7024341"/>
                <a:gd name="connsiteY64" fmla="*/ 1940319 h 2250319"/>
                <a:gd name="connsiteX65" fmla="*/ 6594263 w 7024341"/>
                <a:gd name="connsiteY65" fmla="*/ 712078 h 2250319"/>
                <a:gd name="connsiteX66" fmla="*/ 6919727 w 7024341"/>
                <a:gd name="connsiteY66" fmla="*/ 580343 h 2250319"/>
                <a:gd name="connsiteX67" fmla="*/ 7024341 w 7024341"/>
                <a:gd name="connsiteY67" fmla="*/ 80522 h 2250319"/>
                <a:gd name="connsiteX68" fmla="*/ 6973972 w 7024341"/>
                <a:gd name="connsiteY68" fmla="*/ 80522 h 2250319"/>
                <a:gd name="connsiteX69" fmla="*/ 6834487 w 7024341"/>
                <a:gd name="connsiteY69" fmla="*/ 103770 h 2250319"/>
                <a:gd name="connsiteX70" fmla="*/ 6745372 w 7024341"/>
                <a:gd name="connsiteY70" fmla="*/ 138641 h 2250319"/>
                <a:gd name="connsiteX71" fmla="*/ 6605887 w 7024341"/>
                <a:gd name="connsiteY71" fmla="*/ 161889 h 2250319"/>
                <a:gd name="connsiteX72" fmla="*/ 6462527 w 7024341"/>
                <a:gd name="connsiteY72" fmla="*/ 165763 h 2250319"/>
                <a:gd name="connsiteX73" fmla="*/ 6485775 w 7024341"/>
                <a:gd name="connsiteY73" fmla="*/ 37902 h 2250319"/>
                <a:gd name="connsiteX74" fmla="*/ 6431531 w 7024341"/>
                <a:gd name="connsiteY74" fmla="*/ 37902 h 2250319"/>
                <a:gd name="connsiteX75" fmla="*/ 6230053 w 7024341"/>
                <a:gd name="connsiteY75" fmla="*/ 76648 h 2250319"/>
                <a:gd name="connsiteX76" fmla="*/ 6044073 w 7024341"/>
                <a:gd name="connsiteY76" fmla="*/ 138641 h 2250319"/>
                <a:gd name="connsiteX77" fmla="*/ 5985955 w 7024341"/>
                <a:gd name="connsiteY77" fmla="*/ 154139 h 2250319"/>
                <a:gd name="connsiteX0" fmla="*/ 5980255 w 7024341"/>
                <a:gd name="connsiteY0" fmla="*/ 0 h 2250319"/>
                <a:gd name="connsiteX1" fmla="*/ 5966867 w 7024341"/>
                <a:gd name="connsiteY1" fmla="*/ 24805 h 2250319"/>
                <a:gd name="connsiteX2" fmla="*/ 5918996 w 7024341"/>
                <a:gd name="connsiteY2" fmla="*/ 16185 h 2250319"/>
                <a:gd name="connsiteX3" fmla="*/ 5887086 w 7024341"/>
                <a:gd name="connsiteY3" fmla="*/ 19136 h 2250319"/>
                <a:gd name="connsiteX4" fmla="*/ 5823930 w 7024341"/>
                <a:gd name="connsiteY4" fmla="*/ 39997 h 2250319"/>
                <a:gd name="connsiteX5" fmla="*/ 5767125 w 7024341"/>
                <a:gd name="connsiteY5" fmla="*/ 58285 h 2250319"/>
                <a:gd name="connsiteX6" fmla="*/ 5688927 w 7024341"/>
                <a:gd name="connsiteY6" fmla="*/ 70314 h 2250319"/>
                <a:gd name="connsiteX7" fmla="*/ 5643112 w 7024341"/>
                <a:gd name="connsiteY7" fmla="*/ 94927 h 2250319"/>
                <a:gd name="connsiteX8" fmla="*/ 5555499 w 7024341"/>
                <a:gd name="connsiteY8" fmla="*/ 103424 h 2250319"/>
                <a:gd name="connsiteX9" fmla="*/ 5499572 w 7024341"/>
                <a:gd name="connsiteY9" fmla="*/ 140515 h 2250319"/>
                <a:gd name="connsiteX10" fmla="*/ 5451971 w 7024341"/>
                <a:gd name="connsiteY10" fmla="*/ 140359 h 2250319"/>
                <a:gd name="connsiteX11" fmla="*/ 5399011 w 7024341"/>
                <a:gd name="connsiteY11" fmla="*/ 149748 h 2250319"/>
                <a:gd name="connsiteX12" fmla="*/ 5326705 w 7024341"/>
                <a:gd name="connsiteY12" fmla="*/ 210477 h 2250319"/>
                <a:gd name="connsiteX13" fmla="*/ 5287092 w 7024341"/>
                <a:gd name="connsiteY13" fmla="*/ 233179 h 2250319"/>
                <a:gd name="connsiteX14" fmla="*/ 5222918 w 7024341"/>
                <a:gd name="connsiteY14" fmla="*/ 246625 h 2250319"/>
                <a:gd name="connsiteX15" fmla="*/ 5181125 w 7024341"/>
                <a:gd name="connsiteY15" fmla="*/ 253501 h 2250319"/>
                <a:gd name="connsiteX16" fmla="*/ 5116685 w 7024341"/>
                <a:gd name="connsiteY16" fmla="*/ 285895 h 2250319"/>
                <a:gd name="connsiteX17" fmla="*/ 5060730 w 7024341"/>
                <a:gd name="connsiteY17" fmla="*/ 294928 h 2250319"/>
                <a:gd name="connsiteX18" fmla="*/ 5010778 w 7024341"/>
                <a:gd name="connsiteY18" fmla="*/ 309030 h 2250319"/>
                <a:gd name="connsiteX19" fmla="*/ 4966891 w 7024341"/>
                <a:gd name="connsiteY19" fmla="*/ 335079 h 2250319"/>
                <a:gd name="connsiteX20" fmla="*/ 4914657 w 7024341"/>
                <a:gd name="connsiteY20" fmla="*/ 352964 h 2250319"/>
                <a:gd name="connsiteX21" fmla="*/ 4843302 w 7024341"/>
                <a:gd name="connsiteY21" fmla="*/ 395248 h 2250319"/>
                <a:gd name="connsiteX22" fmla="*/ 4718244 w 7024341"/>
                <a:gd name="connsiteY22" fmla="*/ 423196 h 2250319"/>
                <a:gd name="connsiteX23" fmla="*/ 4606380 w 7024341"/>
                <a:gd name="connsiteY23" fmla="*/ 467779 h 2250319"/>
                <a:gd name="connsiteX24" fmla="*/ 4542025 w 7024341"/>
                <a:gd name="connsiteY24" fmla="*/ 511530 h 2250319"/>
                <a:gd name="connsiteX25" fmla="*/ 4463694 w 7024341"/>
                <a:gd name="connsiteY25" fmla="*/ 542292 h 2250319"/>
                <a:gd name="connsiteX26" fmla="*/ 4384097 w 7024341"/>
                <a:gd name="connsiteY26" fmla="*/ 575572 h 2250319"/>
                <a:gd name="connsiteX27" fmla="*/ 4317714 w 7024341"/>
                <a:gd name="connsiteY27" fmla="*/ 616962 h 2250319"/>
                <a:gd name="connsiteX28" fmla="*/ 4149539 w 7024341"/>
                <a:gd name="connsiteY28" fmla="*/ 707487 h 2250319"/>
                <a:gd name="connsiteX29" fmla="*/ 3995041 w 7024341"/>
                <a:gd name="connsiteY29" fmla="*/ 769907 h 2250319"/>
                <a:gd name="connsiteX30" fmla="*/ 3848682 w 7024341"/>
                <a:gd name="connsiteY30" fmla="*/ 830132 h 2250319"/>
                <a:gd name="connsiteX31" fmla="*/ 3702335 w 7024341"/>
                <a:gd name="connsiteY31" fmla="*/ 887646 h 2250319"/>
                <a:gd name="connsiteX32" fmla="*/ 3574476 w 7024341"/>
                <a:gd name="connsiteY32" fmla="*/ 943382 h 2250319"/>
                <a:gd name="connsiteX33" fmla="*/ 3488952 w 7024341"/>
                <a:gd name="connsiteY33" fmla="*/ 999684 h 2250319"/>
                <a:gd name="connsiteX34" fmla="*/ 3432609 w 7024341"/>
                <a:gd name="connsiteY34" fmla="*/ 1064665 h 2250319"/>
                <a:gd name="connsiteX35" fmla="*/ 3413236 w 7024341"/>
                <a:gd name="connsiteY35" fmla="*/ 1091787 h 2250319"/>
                <a:gd name="connsiteX36" fmla="*/ 3378365 w 7024341"/>
                <a:gd name="connsiteY36" fmla="*/ 1118909 h 2250319"/>
                <a:gd name="connsiteX37" fmla="*/ 3316372 w 7024341"/>
                <a:gd name="connsiteY37" fmla="*/ 1146031 h 2250319"/>
                <a:gd name="connsiteX38" fmla="*/ 3238880 w 7024341"/>
                <a:gd name="connsiteY38" fmla="*/ 1165404 h 2250319"/>
                <a:gd name="connsiteX39" fmla="*/ 3169138 w 7024341"/>
                <a:gd name="connsiteY39" fmla="*/ 1165404 h 2250319"/>
                <a:gd name="connsiteX40" fmla="*/ 3091646 w 7024341"/>
                <a:gd name="connsiteY40" fmla="*/ 1169278 h 2250319"/>
                <a:gd name="connsiteX41" fmla="*/ 3029653 w 7024341"/>
                <a:gd name="connsiteY41" fmla="*/ 1180902 h 2250319"/>
                <a:gd name="connsiteX42" fmla="*/ 2830274 w 7024341"/>
                <a:gd name="connsiteY42" fmla="*/ 1211657 h 2250319"/>
                <a:gd name="connsiteX43" fmla="*/ 2539845 w 7024341"/>
                <a:gd name="connsiteY43" fmla="*/ 1307812 h 2250319"/>
                <a:gd name="connsiteX44" fmla="*/ 2343853 w 7024341"/>
                <a:gd name="connsiteY44" fmla="*/ 1289390 h 2250319"/>
                <a:gd name="connsiteX45" fmla="*/ 2258612 w 7024341"/>
                <a:gd name="connsiteY45" fmla="*/ 1258394 h 2250319"/>
                <a:gd name="connsiteX46" fmla="*/ 2130751 w 7024341"/>
                <a:gd name="connsiteY46" fmla="*/ 1204150 h 2250319"/>
                <a:gd name="connsiteX47" fmla="*/ 1991266 w 7024341"/>
                <a:gd name="connsiteY47" fmla="*/ 1149905 h 2250319"/>
                <a:gd name="connsiteX48" fmla="*/ 1836688 w 7024341"/>
                <a:gd name="connsiteY48" fmla="*/ 1087912 h 2250319"/>
                <a:gd name="connsiteX49" fmla="*/ 1657244 w 7024341"/>
                <a:gd name="connsiteY49" fmla="*/ 1010016 h 2250319"/>
                <a:gd name="connsiteX50" fmla="*/ 1468199 w 7024341"/>
                <a:gd name="connsiteY50" fmla="*/ 952302 h 2250319"/>
                <a:gd name="connsiteX51" fmla="*/ 1316652 w 7024341"/>
                <a:gd name="connsiteY51" fmla="*/ 884851 h 2250319"/>
                <a:gd name="connsiteX52" fmla="*/ 1157626 w 7024341"/>
                <a:gd name="connsiteY52" fmla="*/ 829192 h 2250319"/>
                <a:gd name="connsiteX53" fmla="*/ 1042332 w 7024341"/>
                <a:gd name="connsiteY53" fmla="*/ 769557 h 2250319"/>
                <a:gd name="connsiteX54" fmla="*/ 946917 w 7024341"/>
                <a:gd name="connsiteY54" fmla="*/ 729800 h 2250319"/>
                <a:gd name="connsiteX55" fmla="*/ 752110 w 7024341"/>
                <a:gd name="connsiteY55" fmla="*/ 666190 h 2250319"/>
                <a:gd name="connsiteX56" fmla="*/ 597059 w 7024341"/>
                <a:gd name="connsiteY56" fmla="*/ 590653 h 2250319"/>
                <a:gd name="connsiteX57" fmla="*/ 481765 w 7024341"/>
                <a:gd name="connsiteY57" fmla="*/ 566799 h 2250319"/>
                <a:gd name="connsiteX58" fmla="*/ 362496 w 7024341"/>
                <a:gd name="connsiteY58" fmla="*/ 534993 h 2250319"/>
                <a:gd name="connsiteX59" fmla="*/ 279007 w 7024341"/>
                <a:gd name="connsiteY59" fmla="*/ 479334 h 2250319"/>
                <a:gd name="connsiteX60" fmla="*/ 135883 w 7024341"/>
                <a:gd name="connsiteY60" fmla="*/ 411748 h 2250319"/>
                <a:gd name="connsiteX61" fmla="*/ 1997 w 7024341"/>
                <a:gd name="connsiteY61" fmla="*/ 367300 h 2250319"/>
                <a:gd name="connsiteX62" fmla="*/ 2583 w 7024341"/>
                <a:gd name="connsiteY62" fmla="*/ 1292032 h 2250319"/>
                <a:gd name="connsiteX63" fmla="*/ 2549509 w 7024341"/>
                <a:gd name="connsiteY63" fmla="*/ 2250319 h 2250319"/>
                <a:gd name="connsiteX64" fmla="*/ 3370616 w 7024341"/>
                <a:gd name="connsiteY64" fmla="*/ 1940319 h 2250319"/>
                <a:gd name="connsiteX65" fmla="*/ 6594263 w 7024341"/>
                <a:gd name="connsiteY65" fmla="*/ 712078 h 2250319"/>
                <a:gd name="connsiteX66" fmla="*/ 6919727 w 7024341"/>
                <a:gd name="connsiteY66" fmla="*/ 580343 h 2250319"/>
                <a:gd name="connsiteX67" fmla="*/ 7024341 w 7024341"/>
                <a:gd name="connsiteY67" fmla="*/ 80522 h 2250319"/>
                <a:gd name="connsiteX68" fmla="*/ 6973972 w 7024341"/>
                <a:gd name="connsiteY68" fmla="*/ 80522 h 2250319"/>
                <a:gd name="connsiteX69" fmla="*/ 6834487 w 7024341"/>
                <a:gd name="connsiteY69" fmla="*/ 103770 h 2250319"/>
                <a:gd name="connsiteX70" fmla="*/ 6745372 w 7024341"/>
                <a:gd name="connsiteY70" fmla="*/ 138641 h 2250319"/>
                <a:gd name="connsiteX71" fmla="*/ 6605887 w 7024341"/>
                <a:gd name="connsiteY71" fmla="*/ 161889 h 2250319"/>
                <a:gd name="connsiteX72" fmla="*/ 6462527 w 7024341"/>
                <a:gd name="connsiteY72" fmla="*/ 165763 h 2250319"/>
                <a:gd name="connsiteX73" fmla="*/ 6485775 w 7024341"/>
                <a:gd name="connsiteY73" fmla="*/ 37902 h 2250319"/>
                <a:gd name="connsiteX74" fmla="*/ 6431531 w 7024341"/>
                <a:gd name="connsiteY74" fmla="*/ 37902 h 2250319"/>
                <a:gd name="connsiteX75" fmla="*/ 6230053 w 7024341"/>
                <a:gd name="connsiteY75" fmla="*/ 76648 h 2250319"/>
                <a:gd name="connsiteX76" fmla="*/ 6044073 w 7024341"/>
                <a:gd name="connsiteY76" fmla="*/ 138641 h 2250319"/>
                <a:gd name="connsiteX77" fmla="*/ 5985955 w 7024341"/>
                <a:gd name="connsiteY77" fmla="*/ 154139 h 2250319"/>
                <a:gd name="connsiteX0" fmla="*/ 5980255 w 7024341"/>
                <a:gd name="connsiteY0" fmla="*/ 0 h 2250319"/>
                <a:gd name="connsiteX1" fmla="*/ 5966867 w 7024341"/>
                <a:gd name="connsiteY1" fmla="*/ 24805 h 2250319"/>
                <a:gd name="connsiteX2" fmla="*/ 5918996 w 7024341"/>
                <a:gd name="connsiteY2" fmla="*/ 16185 h 2250319"/>
                <a:gd name="connsiteX3" fmla="*/ 5887086 w 7024341"/>
                <a:gd name="connsiteY3" fmla="*/ 19136 h 2250319"/>
                <a:gd name="connsiteX4" fmla="*/ 5823930 w 7024341"/>
                <a:gd name="connsiteY4" fmla="*/ 39997 h 2250319"/>
                <a:gd name="connsiteX5" fmla="*/ 5767125 w 7024341"/>
                <a:gd name="connsiteY5" fmla="*/ 58285 h 2250319"/>
                <a:gd name="connsiteX6" fmla="*/ 5688927 w 7024341"/>
                <a:gd name="connsiteY6" fmla="*/ 70314 h 2250319"/>
                <a:gd name="connsiteX7" fmla="*/ 5643112 w 7024341"/>
                <a:gd name="connsiteY7" fmla="*/ 94927 h 2250319"/>
                <a:gd name="connsiteX8" fmla="*/ 5555499 w 7024341"/>
                <a:gd name="connsiteY8" fmla="*/ 103424 h 2250319"/>
                <a:gd name="connsiteX9" fmla="*/ 5499572 w 7024341"/>
                <a:gd name="connsiteY9" fmla="*/ 140515 h 2250319"/>
                <a:gd name="connsiteX10" fmla="*/ 5451971 w 7024341"/>
                <a:gd name="connsiteY10" fmla="*/ 140359 h 2250319"/>
                <a:gd name="connsiteX11" fmla="*/ 5399011 w 7024341"/>
                <a:gd name="connsiteY11" fmla="*/ 149748 h 2250319"/>
                <a:gd name="connsiteX12" fmla="*/ 5326705 w 7024341"/>
                <a:gd name="connsiteY12" fmla="*/ 210477 h 2250319"/>
                <a:gd name="connsiteX13" fmla="*/ 5287092 w 7024341"/>
                <a:gd name="connsiteY13" fmla="*/ 233179 h 2250319"/>
                <a:gd name="connsiteX14" fmla="*/ 5222918 w 7024341"/>
                <a:gd name="connsiteY14" fmla="*/ 246625 h 2250319"/>
                <a:gd name="connsiteX15" fmla="*/ 5181125 w 7024341"/>
                <a:gd name="connsiteY15" fmla="*/ 253501 h 2250319"/>
                <a:gd name="connsiteX16" fmla="*/ 5116685 w 7024341"/>
                <a:gd name="connsiteY16" fmla="*/ 285895 h 2250319"/>
                <a:gd name="connsiteX17" fmla="*/ 5060730 w 7024341"/>
                <a:gd name="connsiteY17" fmla="*/ 294928 h 2250319"/>
                <a:gd name="connsiteX18" fmla="*/ 5010778 w 7024341"/>
                <a:gd name="connsiteY18" fmla="*/ 309030 h 2250319"/>
                <a:gd name="connsiteX19" fmla="*/ 4966891 w 7024341"/>
                <a:gd name="connsiteY19" fmla="*/ 335079 h 2250319"/>
                <a:gd name="connsiteX20" fmla="*/ 4914657 w 7024341"/>
                <a:gd name="connsiteY20" fmla="*/ 352964 h 2250319"/>
                <a:gd name="connsiteX21" fmla="*/ 4843302 w 7024341"/>
                <a:gd name="connsiteY21" fmla="*/ 395248 h 2250319"/>
                <a:gd name="connsiteX22" fmla="*/ 4718244 w 7024341"/>
                <a:gd name="connsiteY22" fmla="*/ 423196 h 2250319"/>
                <a:gd name="connsiteX23" fmla="*/ 4606380 w 7024341"/>
                <a:gd name="connsiteY23" fmla="*/ 467779 h 2250319"/>
                <a:gd name="connsiteX24" fmla="*/ 4542025 w 7024341"/>
                <a:gd name="connsiteY24" fmla="*/ 511530 h 2250319"/>
                <a:gd name="connsiteX25" fmla="*/ 4463694 w 7024341"/>
                <a:gd name="connsiteY25" fmla="*/ 542292 h 2250319"/>
                <a:gd name="connsiteX26" fmla="*/ 4384097 w 7024341"/>
                <a:gd name="connsiteY26" fmla="*/ 575572 h 2250319"/>
                <a:gd name="connsiteX27" fmla="*/ 4317714 w 7024341"/>
                <a:gd name="connsiteY27" fmla="*/ 616962 h 2250319"/>
                <a:gd name="connsiteX28" fmla="*/ 4149539 w 7024341"/>
                <a:gd name="connsiteY28" fmla="*/ 707487 h 2250319"/>
                <a:gd name="connsiteX29" fmla="*/ 3995041 w 7024341"/>
                <a:gd name="connsiteY29" fmla="*/ 769907 h 2250319"/>
                <a:gd name="connsiteX30" fmla="*/ 3848682 w 7024341"/>
                <a:gd name="connsiteY30" fmla="*/ 830132 h 2250319"/>
                <a:gd name="connsiteX31" fmla="*/ 3702335 w 7024341"/>
                <a:gd name="connsiteY31" fmla="*/ 887646 h 2250319"/>
                <a:gd name="connsiteX32" fmla="*/ 3574476 w 7024341"/>
                <a:gd name="connsiteY32" fmla="*/ 943382 h 2250319"/>
                <a:gd name="connsiteX33" fmla="*/ 3488952 w 7024341"/>
                <a:gd name="connsiteY33" fmla="*/ 999684 h 2250319"/>
                <a:gd name="connsiteX34" fmla="*/ 3432609 w 7024341"/>
                <a:gd name="connsiteY34" fmla="*/ 1064665 h 2250319"/>
                <a:gd name="connsiteX35" fmla="*/ 3413236 w 7024341"/>
                <a:gd name="connsiteY35" fmla="*/ 1091787 h 2250319"/>
                <a:gd name="connsiteX36" fmla="*/ 3378365 w 7024341"/>
                <a:gd name="connsiteY36" fmla="*/ 1118909 h 2250319"/>
                <a:gd name="connsiteX37" fmla="*/ 3316372 w 7024341"/>
                <a:gd name="connsiteY37" fmla="*/ 1146031 h 2250319"/>
                <a:gd name="connsiteX38" fmla="*/ 3238880 w 7024341"/>
                <a:gd name="connsiteY38" fmla="*/ 1165404 h 2250319"/>
                <a:gd name="connsiteX39" fmla="*/ 3169138 w 7024341"/>
                <a:gd name="connsiteY39" fmla="*/ 1165404 h 2250319"/>
                <a:gd name="connsiteX40" fmla="*/ 3091646 w 7024341"/>
                <a:gd name="connsiteY40" fmla="*/ 1169278 h 2250319"/>
                <a:gd name="connsiteX41" fmla="*/ 3029653 w 7024341"/>
                <a:gd name="connsiteY41" fmla="*/ 1180902 h 2250319"/>
                <a:gd name="connsiteX42" fmla="*/ 2830274 w 7024341"/>
                <a:gd name="connsiteY42" fmla="*/ 1211657 h 2250319"/>
                <a:gd name="connsiteX43" fmla="*/ 2537464 w 7024341"/>
                <a:gd name="connsiteY43" fmla="*/ 1324480 h 2250319"/>
                <a:gd name="connsiteX44" fmla="*/ 2343853 w 7024341"/>
                <a:gd name="connsiteY44" fmla="*/ 1289390 h 2250319"/>
                <a:gd name="connsiteX45" fmla="*/ 2258612 w 7024341"/>
                <a:gd name="connsiteY45" fmla="*/ 1258394 h 2250319"/>
                <a:gd name="connsiteX46" fmla="*/ 2130751 w 7024341"/>
                <a:gd name="connsiteY46" fmla="*/ 1204150 h 2250319"/>
                <a:gd name="connsiteX47" fmla="*/ 1991266 w 7024341"/>
                <a:gd name="connsiteY47" fmla="*/ 1149905 h 2250319"/>
                <a:gd name="connsiteX48" fmla="*/ 1836688 w 7024341"/>
                <a:gd name="connsiteY48" fmla="*/ 1087912 h 2250319"/>
                <a:gd name="connsiteX49" fmla="*/ 1657244 w 7024341"/>
                <a:gd name="connsiteY49" fmla="*/ 1010016 h 2250319"/>
                <a:gd name="connsiteX50" fmla="*/ 1468199 w 7024341"/>
                <a:gd name="connsiteY50" fmla="*/ 952302 h 2250319"/>
                <a:gd name="connsiteX51" fmla="*/ 1316652 w 7024341"/>
                <a:gd name="connsiteY51" fmla="*/ 884851 h 2250319"/>
                <a:gd name="connsiteX52" fmla="*/ 1157626 w 7024341"/>
                <a:gd name="connsiteY52" fmla="*/ 829192 h 2250319"/>
                <a:gd name="connsiteX53" fmla="*/ 1042332 w 7024341"/>
                <a:gd name="connsiteY53" fmla="*/ 769557 h 2250319"/>
                <a:gd name="connsiteX54" fmla="*/ 946917 w 7024341"/>
                <a:gd name="connsiteY54" fmla="*/ 729800 h 2250319"/>
                <a:gd name="connsiteX55" fmla="*/ 752110 w 7024341"/>
                <a:gd name="connsiteY55" fmla="*/ 666190 h 2250319"/>
                <a:gd name="connsiteX56" fmla="*/ 597059 w 7024341"/>
                <a:gd name="connsiteY56" fmla="*/ 590653 h 2250319"/>
                <a:gd name="connsiteX57" fmla="*/ 481765 w 7024341"/>
                <a:gd name="connsiteY57" fmla="*/ 566799 h 2250319"/>
                <a:gd name="connsiteX58" fmla="*/ 362496 w 7024341"/>
                <a:gd name="connsiteY58" fmla="*/ 534993 h 2250319"/>
                <a:gd name="connsiteX59" fmla="*/ 279007 w 7024341"/>
                <a:gd name="connsiteY59" fmla="*/ 479334 h 2250319"/>
                <a:gd name="connsiteX60" fmla="*/ 135883 w 7024341"/>
                <a:gd name="connsiteY60" fmla="*/ 411748 h 2250319"/>
                <a:gd name="connsiteX61" fmla="*/ 1997 w 7024341"/>
                <a:gd name="connsiteY61" fmla="*/ 367300 h 2250319"/>
                <a:gd name="connsiteX62" fmla="*/ 2583 w 7024341"/>
                <a:gd name="connsiteY62" fmla="*/ 1292032 h 2250319"/>
                <a:gd name="connsiteX63" fmla="*/ 2549509 w 7024341"/>
                <a:gd name="connsiteY63" fmla="*/ 2250319 h 2250319"/>
                <a:gd name="connsiteX64" fmla="*/ 3370616 w 7024341"/>
                <a:gd name="connsiteY64" fmla="*/ 1940319 h 2250319"/>
                <a:gd name="connsiteX65" fmla="*/ 6594263 w 7024341"/>
                <a:gd name="connsiteY65" fmla="*/ 712078 h 2250319"/>
                <a:gd name="connsiteX66" fmla="*/ 6919727 w 7024341"/>
                <a:gd name="connsiteY66" fmla="*/ 580343 h 2250319"/>
                <a:gd name="connsiteX67" fmla="*/ 7024341 w 7024341"/>
                <a:gd name="connsiteY67" fmla="*/ 80522 h 2250319"/>
                <a:gd name="connsiteX68" fmla="*/ 6973972 w 7024341"/>
                <a:gd name="connsiteY68" fmla="*/ 80522 h 2250319"/>
                <a:gd name="connsiteX69" fmla="*/ 6834487 w 7024341"/>
                <a:gd name="connsiteY69" fmla="*/ 103770 h 2250319"/>
                <a:gd name="connsiteX70" fmla="*/ 6745372 w 7024341"/>
                <a:gd name="connsiteY70" fmla="*/ 138641 h 2250319"/>
                <a:gd name="connsiteX71" fmla="*/ 6605887 w 7024341"/>
                <a:gd name="connsiteY71" fmla="*/ 161889 h 2250319"/>
                <a:gd name="connsiteX72" fmla="*/ 6462527 w 7024341"/>
                <a:gd name="connsiteY72" fmla="*/ 165763 h 2250319"/>
                <a:gd name="connsiteX73" fmla="*/ 6485775 w 7024341"/>
                <a:gd name="connsiteY73" fmla="*/ 37902 h 2250319"/>
                <a:gd name="connsiteX74" fmla="*/ 6431531 w 7024341"/>
                <a:gd name="connsiteY74" fmla="*/ 37902 h 2250319"/>
                <a:gd name="connsiteX75" fmla="*/ 6230053 w 7024341"/>
                <a:gd name="connsiteY75" fmla="*/ 76648 h 2250319"/>
                <a:gd name="connsiteX76" fmla="*/ 6044073 w 7024341"/>
                <a:gd name="connsiteY76" fmla="*/ 138641 h 2250319"/>
                <a:gd name="connsiteX77" fmla="*/ 5985955 w 7024341"/>
                <a:gd name="connsiteY77" fmla="*/ 154139 h 2250319"/>
                <a:gd name="connsiteX0" fmla="*/ 5980255 w 7024341"/>
                <a:gd name="connsiteY0" fmla="*/ 0 h 2250319"/>
                <a:gd name="connsiteX1" fmla="*/ 5966867 w 7024341"/>
                <a:gd name="connsiteY1" fmla="*/ 24805 h 2250319"/>
                <a:gd name="connsiteX2" fmla="*/ 5918996 w 7024341"/>
                <a:gd name="connsiteY2" fmla="*/ 16185 h 2250319"/>
                <a:gd name="connsiteX3" fmla="*/ 5887086 w 7024341"/>
                <a:gd name="connsiteY3" fmla="*/ 19136 h 2250319"/>
                <a:gd name="connsiteX4" fmla="*/ 5823930 w 7024341"/>
                <a:gd name="connsiteY4" fmla="*/ 39997 h 2250319"/>
                <a:gd name="connsiteX5" fmla="*/ 5767125 w 7024341"/>
                <a:gd name="connsiteY5" fmla="*/ 58285 h 2250319"/>
                <a:gd name="connsiteX6" fmla="*/ 5688927 w 7024341"/>
                <a:gd name="connsiteY6" fmla="*/ 70314 h 2250319"/>
                <a:gd name="connsiteX7" fmla="*/ 5643112 w 7024341"/>
                <a:gd name="connsiteY7" fmla="*/ 94927 h 2250319"/>
                <a:gd name="connsiteX8" fmla="*/ 5555499 w 7024341"/>
                <a:gd name="connsiteY8" fmla="*/ 103424 h 2250319"/>
                <a:gd name="connsiteX9" fmla="*/ 5499572 w 7024341"/>
                <a:gd name="connsiteY9" fmla="*/ 140515 h 2250319"/>
                <a:gd name="connsiteX10" fmla="*/ 5451971 w 7024341"/>
                <a:gd name="connsiteY10" fmla="*/ 140359 h 2250319"/>
                <a:gd name="connsiteX11" fmla="*/ 5399011 w 7024341"/>
                <a:gd name="connsiteY11" fmla="*/ 149748 h 2250319"/>
                <a:gd name="connsiteX12" fmla="*/ 5326705 w 7024341"/>
                <a:gd name="connsiteY12" fmla="*/ 210477 h 2250319"/>
                <a:gd name="connsiteX13" fmla="*/ 5287092 w 7024341"/>
                <a:gd name="connsiteY13" fmla="*/ 233179 h 2250319"/>
                <a:gd name="connsiteX14" fmla="*/ 5222918 w 7024341"/>
                <a:gd name="connsiteY14" fmla="*/ 246625 h 2250319"/>
                <a:gd name="connsiteX15" fmla="*/ 5181125 w 7024341"/>
                <a:gd name="connsiteY15" fmla="*/ 253501 h 2250319"/>
                <a:gd name="connsiteX16" fmla="*/ 5116685 w 7024341"/>
                <a:gd name="connsiteY16" fmla="*/ 285895 h 2250319"/>
                <a:gd name="connsiteX17" fmla="*/ 5060730 w 7024341"/>
                <a:gd name="connsiteY17" fmla="*/ 294928 h 2250319"/>
                <a:gd name="connsiteX18" fmla="*/ 5010778 w 7024341"/>
                <a:gd name="connsiteY18" fmla="*/ 309030 h 2250319"/>
                <a:gd name="connsiteX19" fmla="*/ 4966891 w 7024341"/>
                <a:gd name="connsiteY19" fmla="*/ 335079 h 2250319"/>
                <a:gd name="connsiteX20" fmla="*/ 4914657 w 7024341"/>
                <a:gd name="connsiteY20" fmla="*/ 352964 h 2250319"/>
                <a:gd name="connsiteX21" fmla="*/ 4843302 w 7024341"/>
                <a:gd name="connsiteY21" fmla="*/ 395248 h 2250319"/>
                <a:gd name="connsiteX22" fmla="*/ 4718244 w 7024341"/>
                <a:gd name="connsiteY22" fmla="*/ 423196 h 2250319"/>
                <a:gd name="connsiteX23" fmla="*/ 4606380 w 7024341"/>
                <a:gd name="connsiteY23" fmla="*/ 467779 h 2250319"/>
                <a:gd name="connsiteX24" fmla="*/ 4542025 w 7024341"/>
                <a:gd name="connsiteY24" fmla="*/ 511530 h 2250319"/>
                <a:gd name="connsiteX25" fmla="*/ 4463694 w 7024341"/>
                <a:gd name="connsiteY25" fmla="*/ 542292 h 2250319"/>
                <a:gd name="connsiteX26" fmla="*/ 4384097 w 7024341"/>
                <a:gd name="connsiteY26" fmla="*/ 575572 h 2250319"/>
                <a:gd name="connsiteX27" fmla="*/ 4317714 w 7024341"/>
                <a:gd name="connsiteY27" fmla="*/ 616962 h 2250319"/>
                <a:gd name="connsiteX28" fmla="*/ 4149539 w 7024341"/>
                <a:gd name="connsiteY28" fmla="*/ 707487 h 2250319"/>
                <a:gd name="connsiteX29" fmla="*/ 3995041 w 7024341"/>
                <a:gd name="connsiteY29" fmla="*/ 769907 h 2250319"/>
                <a:gd name="connsiteX30" fmla="*/ 3848682 w 7024341"/>
                <a:gd name="connsiteY30" fmla="*/ 830132 h 2250319"/>
                <a:gd name="connsiteX31" fmla="*/ 3702335 w 7024341"/>
                <a:gd name="connsiteY31" fmla="*/ 887646 h 2250319"/>
                <a:gd name="connsiteX32" fmla="*/ 3574476 w 7024341"/>
                <a:gd name="connsiteY32" fmla="*/ 943382 h 2250319"/>
                <a:gd name="connsiteX33" fmla="*/ 3488952 w 7024341"/>
                <a:gd name="connsiteY33" fmla="*/ 999684 h 2250319"/>
                <a:gd name="connsiteX34" fmla="*/ 3432609 w 7024341"/>
                <a:gd name="connsiteY34" fmla="*/ 1064665 h 2250319"/>
                <a:gd name="connsiteX35" fmla="*/ 3413236 w 7024341"/>
                <a:gd name="connsiteY35" fmla="*/ 1091787 h 2250319"/>
                <a:gd name="connsiteX36" fmla="*/ 3378365 w 7024341"/>
                <a:gd name="connsiteY36" fmla="*/ 1118909 h 2250319"/>
                <a:gd name="connsiteX37" fmla="*/ 3316372 w 7024341"/>
                <a:gd name="connsiteY37" fmla="*/ 1146031 h 2250319"/>
                <a:gd name="connsiteX38" fmla="*/ 3238880 w 7024341"/>
                <a:gd name="connsiteY38" fmla="*/ 1165404 h 2250319"/>
                <a:gd name="connsiteX39" fmla="*/ 3169138 w 7024341"/>
                <a:gd name="connsiteY39" fmla="*/ 1165404 h 2250319"/>
                <a:gd name="connsiteX40" fmla="*/ 3091646 w 7024341"/>
                <a:gd name="connsiteY40" fmla="*/ 1169278 h 2250319"/>
                <a:gd name="connsiteX41" fmla="*/ 3029653 w 7024341"/>
                <a:gd name="connsiteY41" fmla="*/ 1180902 h 2250319"/>
                <a:gd name="connsiteX42" fmla="*/ 2827893 w 7024341"/>
                <a:gd name="connsiteY42" fmla="*/ 1218801 h 2250319"/>
                <a:gd name="connsiteX43" fmla="*/ 2537464 w 7024341"/>
                <a:gd name="connsiteY43" fmla="*/ 1324480 h 2250319"/>
                <a:gd name="connsiteX44" fmla="*/ 2343853 w 7024341"/>
                <a:gd name="connsiteY44" fmla="*/ 1289390 h 2250319"/>
                <a:gd name="connsiteX45" fmla="*/ 2258612 w 7024341"/>
                <a:gd name="connsiteY45" fmla="*/ 1258394 h 2250319"/>
                <a:gd name="connsiteX46" fmla="*/ 2130751 w 7024341"/>
                <a:gd name="connsiteY46" fmla="*/ 1204150 h 2250319"/>
                <a:gd name="connsiteX47" fmla="*/ 1991266 w 7024341"/>
                <a:gd name="connsiteY47" fmla="*/ 1149905 h 2250319"/>
                <a:gd name="connsiteX48" fmla="*/ 1836688 w 7024341"/>
                <a:gd name="connsiteY48" fmla="*/ 1087912 h 2250319"/>
                <a:gd name="connsiteX49" fmla="*/ 1657244 w 7024341"/>
                <a:gd name="connsiteY49" fmla="*/ 1010016 h 2250319"/>
                <a:gd name="connsiteX50" fmla="*/ 1468199 w 7024341"/>
                <a:gd name="connsiteY50" fmla="*/ 952302 h 2250319"/>
                <a:gd name="connsiteX51" fmla="*/ 1316652 w 7024341"/>
                <a:gd name="connsiteY51" fmla="*/ 884851 h 2250319"/>
                <a:gd name="connsiteX52" fmla="*/ 1157626 w 7024341"/>
                <a:gd name="connsiteY52" fmla="*/ 829192 h 2250319"/>
                <a:gd name="connsiteX53" fmla="*/ 1042332 w 7024341"/>
                <a:gd name="connsiteY53" fmla="*/ 769557 h 2250319"/>
                <a:gd name="connsiteX54" fmla="*/ 946917 w 7024341"/>
                <a:gd name="connsiteY54" fmla="*/ 729800 h 2250319"/>
                <a:gd name="connsiteX55" fmla="*/ 752110 w 7024341"/>
                <a:gd name="connsiteY55" fmla="*/ 666190 h 2250319"/>
                <a:gd name="connsiteX56" fmla="*/ 597059 w 7024341"/>
                <a:gd name="connsiteY56" fmla="*/ 590653 h 2250319"/>
                <a:gd name="connsiteX57" fmla="*/ 481765 w 7024341"/>
                <a:gd name="connsiteY57" fmla="*/ 566799 h 2250319"/>
                <a:gd name="connsiteX58" fmla="*/ 362496 w 7024341"/>
                <a:gd name="connsiteY58" fmla="*/ 534993 h 2250319"/>
                <a:gd name="connsiteX59" fmla="*/ 279007 w 7024341"/>
                <a:gd name="connsiteY59" fmla="*/ 479334 h 2250319"/>
                <a:gd name="connsiteX60" fmla="*/ 135883 w 7024341"/>
                <a:gd name="connsiteY60" fmla="*/ 411748 h 2250319"/>
                <a:gd name="connsiteX61" fmla="*/ 1997 w 7024341"/>
                <a:gd name="connsiteY61" fmla="*/ 367300 h 2250319"/>
                <a:gd name="connsiteX62" fmla="*/ 2583 w 7024341"/>
                <a:gd name="connsiteY62" fmla="*/ 1292032 h 2250319"/>
                <a:gd name="connsiteX63" fmla="*/ 2549509 w 7024341"/>
                <a:gd name="connsiteY63" fmla="*/ 2250319 h 2250319"/>
                <a:gd name="connsiteX64" fmla="*/ 3370616 w 7024341"/>
                <a:gd name="connsiteY64" fmla="*/ 1940319 h 2250319"/>
                <a:gd name="connsiteX65" fmla="*/ 6594263 w 7024341"/>
                <a:gd name="connsiteY65" fmla="*/ 712078 h 2250319"/>
                <a:gd name="connsiteX66" fmla="*/ 6919727 w 7024341"/>
                <a:gd name="connsiteY66" fmla="*/ 580343 h 2250319"/>
                <a:gd name="connsiteX67" fmla="*/ 7024341 w 7024341"/>
                <a:gd name="connsiteY67" fmla="*/ 80522 h 2250319"/>
                <a:gd name="connsiteX68" fmla="*/ 6973972 w 7024341"/>
                <a:gd name="connsiteY68" fmla="*/ 80522 h 2250319"/>
                <a:gd name="connsiteX69" fmla="*/ 6834487 w 7024341"/>
                <a:gd name="connsiteY69" fmla="*/ 103770 h 2250319"/>
                <a:gd name="connsiteX70" fmla="*/ 6745372 w 7024341"/>
                <a:gd name="connsiteY70" fmla="*/ 138641 h 2250319"/>
                <a:gd name="connsiteX71" fmla="*/ 6605887 w 7024341"/>
                <a:gd name="connsiteY71" fmla="*/ 161889 h 2250319"/>
                <a:gd name="connsiteX72" fmla="*/ 6462527 w 7024341"/>
                <a:gd name="connsiteY72" fmla="*/ 165763 h 2250319"/>
                <a:gd name="connsiteX73" fmla="*/ 6485775 w 7024341"/>
                <a:gd name="connsiteY73" fmla="*/ 37902 h 2250319"/>
                <a:gd name="connsiteX74" fmla="*/ 6431531 w 7024341"/>
                <a:gd name="connsiteY74" fmla="*/ 37902 h 2250319"/>
                <a:gd name="connsiteX75" fmla="*/ 6230053 w 7024341"/>
                <a:gd name="connsiteY75" fmla="*/ 76648 h 2250319"/>
                <a:gd name="connsiteX76" fmla="*/ 6044073 w 7024341"/>
                <a:gd name="connsiteY76" fmla="*/ 138641 h 2250319"/>
                <a:gd name="connsiteX77" fmla="*/ 5985955 w 7024341"/>
                <a:gd name="connsiteY77" fmla="*/ 154139 h 2250319"/>
                <a:gd name="connsiteX0" fmla="*/ 5980255 w 7024341"/>
                <a:gd name="connsiteY0" fmla="*/ 0 h 2250319"/>
                <a:gd name="connsiteX1" fmla="*/ 5966867 w 7024341"/>
                <a:gd name="connsiteY1" fmla="*/ 24805 h 2250319"/>
                <a:gd name="connsiteX2" fmla="*/ 5918996 w 7024341"/>
                <a:gd name="connsiteY2" fmla="*/ 16185 h 2250319"/>
                <a:gd name="connsiteX3" fmla="*/ 5887086 w 7024341"/>
                <a:gd name="connsiteY3" fmla="*/ 19136 h 2250319"/>
                <a:gd name="connsiteX4" fmla="*/ 5823930 w 7024341"/>
                <a:gd name="connsiteY4" fmla="*/ 39997 h 2250319"/>
                <a:gd name="connsiteX5" fmla="*/ 5767125 w 7024341"/>
                <a:gd name="connsiteY5" fmla="*/ 58285 h 2250319"/>
                <a:gd name="connsiteX6" fmla="*/ 5688927 w 7024341"/>
                <a:gd name="connsiteY6" fmla="*/ 70314 h 2250319"/>
                <a:gd name="connsiteX7" fmla="*/ 5643112 w 7024341"/>
                <a:gd name="connsiteY7" fmla="*/ 94927 h 2250319"/>
                <a:gd name="connsiteX8" fmla="*/ 5555499 w 7024341"/>
                <a:gd name="connsiteY8" fmla="*/ 103424 h 2250319"/>
                <a:gd name="connsiteX9" fmla="*/ 5499572 w 7024341"/>
                <a:gd name="connsiteY9" fmla="*/ 140515 h 2250319"/>
                <a:gd name="connsiteX10" fmla="*/ 5451971 w 7024341"/>
                <a:gd name="connsiteY10" fmla="*/ 140359 h 2250319"/>
                <a:gd name="connsiteX11" fmla="*/ 5399011 w 7024341"/>
                <a:gd name="connsiteY11" fmla="*/ 149748 h 2250319"/>
                <a:gd name="connsiteX12" fmla="*/ 5326705 w 7024341"/>
                <a:gd name="connsiteY12" fmla="*/ 210477 h 2250319"/>
                <a:gd name="connsiteX13" fmla="*/ 5287092 w 7024341"/>
                <a:gd name="connsiteY13" fmla="*/ 233179 h 2250319"/>
                <a:gd name="connsiteX14" fmla="*/ 5222918 w 7024341"/>
                <a:gd name="connsiteY14" fmla="*/ 246625 h 2250319"/>
                <a:gd name="connsiteX15" fmla="*/ 5181125 w 7024341"/>
                <a:gd name="connsiteY15" fmla="*/ 253501 h 2250319"/>
                <a:gd name="connsiteX16" fmla="*/ 5116685 w 7024341"/>
                <a:gd name="connsiteY16" fmla="*/ 285895 h 2250319"/>
                <a:gd name="connsiteX17" fmla="*/ 5060730 w 7024341"/>
                <a:gd name="connsiteY17" fmla="*/ 294928 h 2250319"/>
                <a:gd name="connsiteX18" fmla="*/ 5010778 w 7024341"/>
                <a:gd name="connsiteY18" fmla="*/ 309030 h 2250319"/>
                <a:gd name="connsiteX19" fmla="*/ 4966891 w 7024341"/>
                <a:gd name="connsiteY19" fmla="*/ 335079 h 2250319"/>
                <a:gd name="connsiteX20" fmla="*/ 4914657 w 7024341"/>
                <a:gd name="connsiteY20" fmla="*/ 352964 h 2250319"/>
                <a:gd name="connsiteX21" fmla="*/ 4843302 w 7024341"/>
                <a:gd name="connsiteY21" fmla="*/ 395248 h 2250319"/>
                <a:gd name="connsiteX22" fmla="*/ 4718244 w 7024341"/>
                <a:gd name="connsiteY22" fmla="*/ 423196 h 2250319"/>
                <a:gd name="connsiteX23" fmla="*/ 4606380 w 7024341"/>
                <a:gd name="connsiteY23" fmla="*/ 467779 h 2250319"/>
                <a:gd name="connsiteX24" fmla="*/ 4542025 w 7024341"/>
                <a:gd name="connsiteY24" fmla="*/ 511530 h 2250319"/>
                <a:gd name="connsiteX25" fmla="*/ 4463694 w 7024341"/>
                <a:gd name="connsiteY25" fmla="*/ 542292 h 2250319"/>
                <a:gd name="connsiteX26" fmla="*/ 4384097 w 7024341"/>
                <a:gd name="connsiteY26" fmla="*/ 575572 h 2250319"/>
                <a:gd name="connsiteX27" fmla="*/ 4317714 w 7024341"/>
                <a:gd name="connsiteY27" fmla="*/ 616962 h 2250319"/>
                <a:gd name="connsiteX28" fmla="*/ 4149539 w 7024341"/>
                <a:gd name="connsiteY28" fmla="*/ 707487 h 2250319"/>
                <a:gd name="connsiteX29" fmla="*/ 3995041 w 7024341"/>
                <a:gd name="connsiteY29" fmla="*/ 769907 h 2250319"/>
                <a:gd name="connsiteX30" fmla="*/ 3848682 w 7024341"/>
                <a:gd name="connsiteY30" fmla="*/ 830132 h 2250319"/>
                <a:gd name="connsiteX31" fmla="*/ 3702335 w 7024341"/>
                <a:gd name="connsiteY31" fmla="*/ 887646 h 2250319"/>
                <a:gd name="connsiteX32" fmla="*/ 3574476 w 7024341"/>
                <a:gd name="connsiteY32" fmla="*/ 943382 h 2250319"/>
                <a:gd name="connsiteX33" fmla="*/ 3488952 w 7024341"/>
                <a:gd name="connsiteY33" fmla="*/ 999684 h 2250319"/>
                <a:gd name="connsiteX34" fmla="*/ 3432609 w 7024341"/>
                <a:gd name="connsiteY34" fmla="*/ 1064665 h 2250319"/>
                <a:gd name="connsiteX35" fmla="*/ 3413236 w 7024341"/>
                <a:gd name="connsiteY35" fmla="*/ 1091787 h 2250319"/>
                <a:gd name="connsiteX36" fmla="*/ 3378365 w 7024341"/>
                <a:gd name="connsiteY36" fmla="*/ 1118909 h 2250319"/>
                <a:gd name="connsiteX37" fmla="*/ 3316372 w 7024341"/>
                <a:gd name="connsiteY37" fmla="*/ 1146031 h 2250319"/>
                <a:gd name="connsiteX38" fmla="*/ 3238880 w 7024341"/>
                <a:gd name="connsiteY38" fmla="*/ 1165404 h 2250319"/>
                <a:gd name="connsiteX39" fmla="*/ 3169138 w 7024341"/>
                <a:gd name="connsiteY39" fmla="*/ 1165404 h 2250319"/>
                <a:gd name="connsiteX40" fmla="*/ 3091646 w 7024341"/>
                <a:gd name="connsiteY40" fmla="*/ 1169278 h 2250319"/>
                <a:gd name="connsiteX41" fmla="*/ 3029653 w 7024341"/>
                <a:gd name="connsiteY41" fmla="*/ 1180902 h 2250319"/>
                <a:gd name="connsiteX42" fmla="*/ 2945061 w 7024341"/>
                <a:gd name="connsiteY42" fmla="*/ 1191617 h 2250319"/>
                <a:gd name="connsiteX43" fmla="*/ 2827893 w 7024341"/>
                <a:gd name="connsiteY43" fmla="*/ 1218801 h 2250319"/>
                <a:gd name="connsiteX44" fmla="*/ 2537464 w 7024341"/>
                <a:gd name="connsiteY44" fmla="*/ 1324480 h 2250319"/>
                <a:gd name="connsiteX45" fmla="*/ 2343853 w 7024341"/>
                <a:gd name="connsiteY45" fmla="*/ 1289390 h 2250319"/>
                <a:gd name="connsiteX46" fmla="*/ 2258612 w 7024341"/>
                <a:gd name="connsiteY46" fmla="*/ 1258394 h 2250319"/>
                <a:gd name="connsiteX47" fmla="*/ 2130751 w 7024341"/>
                <a:gd name="connsiteY47" fmla="*/ 1204150 h 2250319"/>
                <a:gd name="connsiteX48" fmla="*/ 1991266 w 7024341"/>
                <a:gd name="connsiteY48" fmla="*/ 1149905 h 2250319"/>
                <a:gd name="connsiteX49" fmla="*/ 1836688 w 7024341"/>
                <a:gd name="connsiteY49" fmla="*/ 1087912 h 2250319"/>
                <a:gd name="connsiteX50" fmla="*/ 1657244 w 7024341"/>
                <a:gd name="connsiteY50" fmla="*/ 1010016 h 2250319"/>
                <a:gd name="connsiteX51" fmla="*/ 1468199 w 7024341"/>
                <a:gd name="connsiteY51" fmla="*/ 952302 h 2250319"/>
                <a:gd name="connsiteX52" fmla="*/ 1316652 w 7024341"/>
                <a:gd name="connsiteY52" fmla="*/ 884851 h 2250319"/>
                <a:gd name="connsiteX53" fmla="*/ 1157626 w 7024341"/>
                <a:gd name="connsiteY53" fmla="*/ 829192 h 2250319"/>
                <a:gd name="connsiteX54" fmla="*/ 1042332 w 7024341"/>
                <a:gd name="connsiteY54" fmla="*/ 769557 h 2250319"/>
                <a:gd name="connsiteX55" fmla="*/ 946917 w 7024341"/>
                <a:gd name="connsiteY55" fmla="*/ 729800 h 2250319"/>
                <a:gd name="connsiteX56" fmla="*/ 752110 w 7024341"/>
                <a:gd name="connsiteY56" fmla="*/ 666190 h 2250319"/>
                <a:gd name="connsiteX57" fmla="*/ 597059 w 7024341"/>
                <a:gd name="connsiteY57" fmla="*/ 590653 h 2250319"/>
                <a:gd name="connsiteX58" fmla="*/ 481765 w 7024341"/>
                <a:gd name="connsiteY58" fmla="*/ 566799 h 2250319"/>
                <a:gd name="connsiteX59" fmla="*/ 362496 w 7024341"/>
                <a:gd name="connsiteY59" fmla="*/ 534993 h 2250319"/>
                <a:gd name="connsiteX60" fmla="*/ 279007 w 7024341"/>
                <a:gd name="connsiteY60" fmla="*/ 479334 h 2250319"/>
                <a:gd name="connsiteX61" fmla="*/ 135883 w 7024341"/>
                <a:gd name="connsiteY61" fmla="*/ 411748 h 2250319"/>
                <a:gd name="connsiteX62" fmla="*/ 1997 w 7024341"/>
                <a:gd name="connsiteY62" fmla="*/ 367300 h 2250319"/>
                <a:gd name="connsiteX63" fmla="*/ 2583 w 7024341"/>
                <a:gd name="connsiteY63" fmla="*/ 1292032 h 2250319"/>
                <a:gd name="connsiteX64" fmla="*/ 2549509 w 7024341"/>
                <a:gd name="connsiteY64" fmla="*/ 2250319 h 2250319"/>
                <a:gd name="connsiteX65" fmla="*/ 3370616 w 7024341"/>
                <a:gd name="connsiteY65" fmla="*/ 1940319 h 2250319"/>
                <a:gd name="connsiteX66" fmla="*/ 6594263 w 7024341"/>
                <a:gd name="connsiteY66" fmla="*/ 712078 h 2250319"/>
                <a:gd name="connsiteX67" fmla="*/ 6919727 w 7024341"/>
                <a:gd name="connsiteY67" fmla="*/ 580343 h 2250319"/>
                <a:gd name="connsiteX68" fmla="*/ 7024341 w 7024341"/>
                <a:gd name="connsiteY68" fmla="*/ 80522 h 2250319"/>
                <a:gd name="connsiteX69" fmla="*/ 6973972 w 7024341"/>
                <a:gd name="connsiteY69" fmla="*/ 80522 h 2250319"/>
                <a:gd name="connsiteX70" fmla="*/ 6834487 w 7024341"/>
                <a:gd name="connsiteY70" fmla="*/ 103770 h 2250319"/>
                <a:gd name="connsiteX71" fmla="*/ 6745372 w 7024341"/>
                <a:gd name="connsiteY71" fmla="*/ 138641 h 2250319"/>
                <a:gd name="connsiteX72" fmla="*/ 6605887 w 7024341"/>
                <a:gd name="connsiteY72" fmla="*/ 161889 h 2250319"/>
                <a:gd name="connsiteX73" fmla="*/ 6462527 w 7024341"/>
                <a:gd name="connsiteY73" fmla="*/ 165763 h 2250319"/>
                <a:gd name="connsiteX74" fmla="*/ 6485775 w 7024341"/>
                <a:gd name="connsiteY74" fmla="*/ 37902 h 2250319"/>
                <a:gd name="connsiteX75" fmla="*/ 6431531 w 7024341"/>
                <a:gd name="connsiteY75" fmla="*/ 37902 h 2250319"/>
                <a:gd name="connsiteX76" fmla="*/ 6230053 w 7024341"/>
                <a:gd name="connsiteY76" fmla="*/ 76648 h 2250319"/>
                <a:gd name="connsiteX77" fmla="*/ 6044073 w 7024341"/>
                <a:gd name="connsiteY77" fmla="*/ 138641 h 2250319"/>
                <a:gd name="connsiteX78" fmla="*/ 5985955 w 7024341"/>
                <a:gd name="connsiteY78" fmla="*/ 154139 h 2250319"/>
                <a:gd name="connsiteX0" fmla="*/ 5980255 w 7024341"/>
                <a:gd name="connsiteY0" fmla="*/ 0 h 2250319"/>
                <a:gd name="connsiteX1" fmla="*/ 5966867 w 7024341"/>
                <a:gd name="connsiteY1" fmla="*/ 24805 h 2250319"/>
                <a:gd name="connsiteX2" fmla="*/ 5918996 w 7024341"/>
                <a:gd name="connsiteY2" fmla="*/ 16185 h 2250319"/>
                <a:gd name="connsiteX3" fmla="*/ 5887086 w 7024341"/>
                <a:gd name="connsiteY3" fmla="*/ 19136 h 2250319"/>
                <a:gd name="connsiteX4" fmla="*/ 5823930 w 7024341"/>
                <a:gd name="connsiteY4" fmla="*/ 39997 h 2250319"/>
                <a:gd name="connsiteX5" fmla="*/ 5767125 w 7024341"/>
                <a:gd name="connsiteY5" fmla="*/ 58285 h 2250319"/>
                <a:gd name="connsiteX6" fmla="*/ 5688927 w 7024341"/>
                <a:gd name="connsiteY6" fmla="*/ 70314 h 2250319"/>
                <a:gd name="connsiteX7" fmla="*/ 5643112 w 7024341"/>
                <a:gd name="connsiteY7" fmla="*/ 94927 h 2250319"/>
                <a:gd name="connsiteX8" fmla="*/ 5555499 w 7024341"/>
                <a:gd name="connsiteY8" fmla="*/ 103424 h 2250319"/>
                <a:gd name="connsiteX9" fmla="*/ 5499572 w 7024341"/>
                <a:gd name="connsiteY9" fmla="*/ 140515 h 2250319"/>
                <a:gd name="connsiteX10" fmla="*/ 5451971 w 7024341"/>
                <a:gd name="connsiteY10" fmla="*/ 140359 h 2250319"/>
                <a:gd name="connsiteX11" fmla="*/ 5399011 w 7024341"/>
                <a:gd name="connsiteY11" fmla="*/ 149748 h 2250319"/>
                <a:gd name="connsiteX12" fmla="*/ 5326705 w 7024341"/>
                <a:gd name="connsiteY12" fmla="*/ 210477 h 2250319"/>
                <a:gd name="connsiteX13" fmla="*/ 5287092 w 7024341"/>
                <a:gd name="connsiteY13" fmla="*/ 233179 h 2250319"/>
                <a:gd name="connsiteX14" fmla="*/ 5222918 w 7024341"/>
                <a:gd name="connsiteY14" fmla="*/ 246625 h 2250319"/>
                <a:gd name="connsiteX15" fmla="*/ 5181125 w 7024341"/>
                <a:gd name="connsiteY15" fmla="*/ 253501 h 2250319"/>
                <a:gd name="connsiteX16" fmla="*/ 5116685 w 7024341"/>
                <a:gd name="connsiteY16" fmla="*/ 285895 h 2250319"/>
                <a:gd name="connsiteX17" fmla="*/ 5060730 w 7024341"/>
                <a:gd name="connsiteY17" fmla="*/ 294928 h 2250319"/>
                <a:gd name="connsiteX18" fmla="*/ 5010778 w 7024341"/>
                <a:gd name="connsiteY18" fmla="*/ 309030 h 2250319"/>
                <a:gd name="connsiteX19" fmla="*/ 4966891 w 7024341"/>
                <a:gd name="connsiteY19" fmla="*/ 335079 h 2250319"/>
                <a:gd name="connsiteX20" fmla="*/ 4914657 w 7024341"/>
                <a:gd name="connsiteY20" fmla="*/ 352964 h 2250319"/>
                <a:gd name="connsiteX21" fmla="*/ 4843302 w 7024341"/>
                <a:gd name="connsiteY21" fmla="*/ 395248 h 2250319"/>
                <a:gd name="connsiteX22" fmla="*/ 4718244 w 7024341"/>
                <a:gd name="connsiteY22" fmla="*/ 423196 h 2250319"/>
                <a:gd name="connsiteX23" fmla="*/ 4606380 w 7024341"/>
                <a:gd name="connsiteY23" fmla="*/ 467779 h 2250319"/>
                <a:gd name="connsiteX24" fmla="*/ 4542025 w 7024341"/>
                <a:gd name="connsiteY24" fmla="*/ 511530 h 2250319"/>
                <a:gd name="connsiteX25" fmla="*/ 4463694 w 7024341"/>
                <a:gd name="connsiteY25" fmla="*/ 542292 h 2250319"/>
                <a:gd name="connsiteX26" fmla="*/ 4384097 w 7024341"/>
                <a:gd name="connsiteY26" fmla="*/ 575572 h 2250319"/>
                <a:gd name="connsiteX27" fmla="*/ 4317714 w 7024341"/>
                <a:gd name="connsiteY27" fmla="*/ 616962 h 2250319"/>
                <a:gd name="connsiteX28" fmla="*/ 4149539 w 7024341"/>
                <a:gd name="connsiteY28" fmla="*/ 707487 h 2250319"/>
                <a:gd name="connsiteX29" fmla="*/ 3995041 w 7024341"/>
                <a:gd name="connsiteY29" fmla="*/ 769907 h 2250319"/>
                <a:gd name="connsiteX30" fmla="*/ 3848682 w 7024341"/>
                <a:gd name="connsiteY30" fmla="*/ 830132 h 2250319"/>
                <a:gd name="connsiteX31" fmla="*/ 3702335 w 7024341"/>
                <a:gd name="connsiteY31" fmla="*/ 887646 h 2250319"/>
                <a:gd name="connsiteX32" fmla="*/ 3574476 w 7024341"/>
                <a:gd name="connsiteY32" fmla="*/ 943382 h 2250319"/>
                <a:gd name="connsiteX33" fmla="*/ 3488952 w 7024341"/>
                <a:gd name="connsiteY33" fmla="*/ 999684 h 2250319"/>
                <a:gd name="connsiteX34" fmla="*/ 3432609 w 7024341"/>
                <a:gd name="connsiteY34" fmla="*/ 1064665 h 2250319"/>
                <a:gd name="connsiteX35" fmla="*/ 3413236 w 7024341"/>
                <a:gd name="connsiteY35" fmla="*/ 1091787 h 2250319"/>
                <a:gd name="connsiteX36" fmla="*/ 3378365 w 7024341"/>
                <a:gd name="connsiteY36" fmla="*/ 1118909 h 2250319"/>
                <a:gd name="connsiteX37" fmla="*/ 3316372 w 7024341"/>
                <a:gd name="connsiteY37" fmla="*/ 1146031 h 2250319"/>
                <a:gd name="connsiteX38" fmla="*/ 3238880 w 7024341"/>
                <a:gd name="connsiteY38" fmla="*/ 1165404 h 2250319"/>
                <a:gd name="connsiteX39" fmla="*/ 3169138 w 7024341"/>
                <a:gd name="connsiteY39" fmla="*/ 1165404 h 2250319"/>
                <a:gd name="connsiteX40" fmla="*/ 3091646 w 7024341"/>
                <a:gd name="connsiteY40" fmla="*/ 1169278 h 2250319"/>
                <a:gd name="connsiteX41" fmla="*/ 3029653 w 7024341"/>
                <a:gd name="connsiteY41" fmla="*/ 1180902 h 2250319"/>
                <a:gd name="connsiteX42" fmla="*/ 3016498 w 7024341"/>
                <a:gd name="connsiteY42" fmla="*/ 1165423 h 2250319"/>
                <a:gd name="connsiteX43" fmla="*/ 2827893 w 7024341"/>
                <a:gd name="connsiteY43" fmla="*/ 1218801 h 2250319"/>
                <a:gd name="connsiteX44" fmla="*/ 2537464 w 7024341"/>
                <a:gd name="connsiteY44" fmla="*/ 1324480 h 2250319"/>
                <a:gd name="connsiteX45" fmla="*/ 2343853 w 7024341"/>
                <a:gd name="connsiteY45" fmla="*/ 1289390 h 2250319"/>
                <a:gd name="connsiteX46" fmla="*/ 2258612 w 7024341"/>
                <a:gd name="connsiteY46" fmla="*/ 1258394 h 2250319"/>
                <a:gd name="connsiteX47" fmla="*/ 2130751 w 7024341"/>
                <a:gd name="connsiteY47" fmla="*/ 1204150 h 2250319"/>
                <a:gd name="connsiteX48" fmla="*/ 1991266 w 7024341"/>
                <a:gd name="connsiteY48" fmla="*/ 1149905 h 2250319"/>
                <a:gd name="connsiteX49" fmla="*/ 1836688 w 7024341"/>
                <a:gd name="connsiteY49" fmla="*/ 1087912 h 2250319"/>
                <a:gd name="connsiteX50" fmla="*/ 1657244 w 7024341"/>
                <a:gd name="connsiteY50" fmla="*/ 1010016 h 2250319"/>
                <a:gd name="connsiteX51" fmla="*/ 1468199 w 7024341"/>
                <a:gd name="connsiteY51" fmla="*/ 952302 h 2250319"/>
                <a:gd name="connsiteX52" fmla="*/ 1316652 w 7024341"/>
                <a:gd name="connsiteY52" fmla="*/ 884851 h 2250319"/>
                <a:gd name="connsiteX53" fmla="*/ 1157626 w 7024341"/>
                <a:gd name="connsiteY53" fmla="*/ 829192 h 2250319"/>
                <a:gd name="connsiteX54" fmla="*/ 1042332 w 7024341"/>
                <a:gd name="connsiteY54" fmla="*/ 769557 h 2250319"/>
                <a:gd name="connsiteX55" fmla="*/ 946917 w 7024341"/>
                <a:gd name="connsiteY55" fmla="*/ 729800 h 2250319"/>
                <a:gd name="connsiteX56" fmla="*/ 752110 w 7024341"/>
                <a:gd name="connsiteY56" fmla="*/ 666190 h 2250319"/>
                <a:gd name="connsiteX57" fmla="*/ 597059 w 7024341"/>
                <a:gd name="connsiteY57" fmla="*/ 590653 h 2250319"/>
                <a:gd name="connsiteX58" fmla="*/ 481765 w 7024341"/>
                <a:gd name="connsiteY58" fmla="*/ 566799 h 2250319"/>
                <a:gd name="connsiteX59" fmla="*/ 362496 w 7024341"/>
                <a:gd name="connsiteY59" fmla="*/ 534993 h 2250319"/>
                <a:gd name="connsiteX60" fmla="*/ 279007 w 7024341"/>
                <a:gd name="connsiteY60" fmla="*/ 479334 h 2250319"/>
                <a:gd name="connsiteX61" fmla="*/ 135883 w 7024341"/>
                <a:gd name="connsiteY61" fmla="*/ 411748 h 2250319"/>
                <a:gd name="connsiteX62" fmla="*/ 1997 w 7024341"/>
                <a:gd name="connsiteY62" fmla="*/ 367300 h 2250319"/>
                <a:gd name="connsiteX63" fmla="*/ 2583 w 7024341"/>
                <a:gd name="connsiteY63" fmla="*/ 1292032 h 2250319"/>
                <a:gd name="connsiteX64" fmla="*/ 2549509 w 7024341"/>
                <a:gd name="connsiteY64" fmla="*/ 2250319 h 2250319"/>
                <a:gd name="connsiteX65" fmla="*/ 3370616 w 7024341"/>
                <a:gd name="connsiteY65" fmla="*/ 1940319 h 2250319"/>
                <a:gd name="connsiteX66" fmla="*/ 6594263 w 7024341"/>
                <a:gd name="connsiteY66" fmla="*/ 712078 h 2250319"/>
                <a:gd name="connsiteX67" fmla="*/ 6919727 w 7024341"/>
                <a:gd name="connsiteY67" fmla="*/ 580343 h 2250319"/>
                <a:gd name="connsiteX68" fmla="*/ 7024341 w 7024341"/>
                <a:gd name="connsiteY68" fmla="*/ 80522 h 2250319"/>
                <a:gd name="connsiteX69" fmla="*/ 6973972 w 7024341"/>
                <a:gd name="connsiteY69" fmla="*/ 80522 h 2250319"/>
                <a:gd name="connsiteX70" fmla="*/ 6834487 w 7024341"/>
                <a:gd name="connsiteY70" fmla="*/ 103770 h 2250319"/>
                <a:gd name="connsiteX71" fmla="*/ 6745372 w 7024341"/>
                <a:gd name="connsiteY71" fmla="*/ 138641 h 2250319"/>
                <a:gd name="connsiteX72" fmla="*/ 6605887 w 7024341"/>
                <a:gd name="connsiteY72" fmla="*/ 161889 h 2250319"/>
                <a:gd name="connsiteX73" fmla="*/ 6462527 w 7024341"/>
                <a:gd name="connsiteY73" fmla="*/ 165763 h 2250319"/>
                <a:gd name="connsiteX74" fmla="*/ 6485775 w 7024341"/>
                <a:gd name="connsiteY74" fmla="*/ 37902 h 2250319"/>
                <a:gd name="connsiteX75" fmla="*/ 6431531 w 7024341"/>
                <a:gd name="connsiteY75" fmla="*/ 37902 h 2250319"/>
                <a:gd name="connsiteX76" fmla="*/ 6230053 w 7024341"/>
                <a:gd name="connsiteY76" fmla="*/ 76648 h 2250319"/>
                <a:gd name="connsiteX77" fmla="*/ 6044073 w 7024341"/>
                <a:gd name="connsiteY77" fmla="*/ 138641 h 2250319"/>
                <a:gd name="connsiteX78" fmla="*/ 5985955 w 7024341"/>
                <a:gd name="connsiteY78" fmla="*/ 154139 h 2250319"/>
                <a:gd name="connsiteX0" fmla="*/ 5980255 w 7024341"/>
                <a:gd name="connsiteY0" fmla="*/ 0 h 2250319"/>
                <a:gd name="connsiteX1" fmla="*/ 5966867 w 7024341"/>
                <a:gd name="connsiteY1" fmla="*/ 24805 h 2250319"/>
                <a:gd name="connsiteX2" fmla="*/ 5918996 w 7024341"/>
                <a:gd name="connsiteY2" fmla="*/ 16185 h 2250319"/>
                <a:gd name="connsiteX3" fmla="*/ 5887086 w 7024341"/>
                <a:gd name="connsiteY3" fmla="*/ 19136 h 2250319"/>
                <a:gd name="connsiteX4" fmla="*/ 5823930 w 7024341"/>
                <a:gd name="connsiteY4" fmla="*/ 39997 h 2250319"/>
                <a:gd name="connsiteX5" fmla="*/ 5767125 w 7024341"/>
                <a:gd name="connsiteY5" fmla="*/ 58285 h 2250319"/>
                <a:gd name="connsiteX6" fmla="*/ 5688927 w 7024341"/>
                <a:gd name="connsiteY6" fmla="*/ 70314 h 2250319"/>
                <a:gd name="connsiteX7" fmla="*/ 5643112 w 7024341"/>
                <a:gd name="connsiteY7" fmla="*/ 94927 h 2250319"/>
                <a:gd name="connsiteX8" fmla="*/ 5555499 w 7024341"/>
                <a:gd name="connsiteY8" fmla="*/ 103424 h 2250319"/>
                <a:gd name="connsiteX9" fmla="*/ 5499572 w 7024341"/>
                <a:gd name="connsiteY9" fmla="*/ 140515 h 2250319"/>
                <a:gd name="connsiteX10" fmla="*/ 5451971 w 7024341"/>
                <a:gd name="connsiteY10" fmla="*/ 140359 h 2250319"/>
                <a:gd name="connsiteX11" fmla="*/ 5399011 w 7024341"/>
                <a:gd name="connsiteY11" fmla="*/ 149748 h 2250319"/>
                <a:gd name="connsiteX12" fmla="*/ 5326705 w 7024341"/>
                <a:gd name="connsiteY12" fmla="*/ 210477 h 2250319"/>
                <a:gd name="connsiteX13" fmla="*/ 5287092 w 7024341"/>
                <a:gd name="connsiteY13" fmla="*/ 233179 h 2250319"/>
                <a:gd name="connsiteX14" fmla="*/ 5222918 w 7024341"/>
                <a:gd name="connsiteY14" fmla="*/ 246625 h 2250319"/>
                <a:gd name="connsiteX15" fmla="*/ 5181125 w 7024341"/>
                <a:gd name="connsiteY15" fmla="*/ 253501 h 2250319"/>
                <a:gd name="connsiteX16" fmla="*/ 5116685 w 7024341"/>
                <a:gd name="connsiteY16" fmla="*/ 285895 h 2250319"/>
                <a:gd name="connsiteX17" fmla="*/ 5060730 w 7024341"/>
                <a:gd name="connsiteY17" fmla="*/ 294928 h 2250319"/>
                <a:gd name="connsiteX18" fmla="*/ 5010778 w 7024341"/>
                <a:gd name="connsiteY18" fmla="*/ 309030 h 2250319"/>
                <a:gd name="connsiteX19" fmla="*/ 4966891 w 7024341"/>
                <a:gd name="connsiteY19" fmla="*/ 335079 h 2250319"/>
                <a:gd name="connsiteX20" fmla="*/ 4914657 w 7024341"/>
                <a:gd name="connsiteY20" fmla="*/ 352964 h 2250319"/>
                <a:gd name="connsiteX21" fmla="*/ 4843302 w 7024341"/>
                <a:gd name="connsiteY21" fmla="*/ 395248 h 2250319"/>
                <a:gd name="connsiteX22" fmla="*/ 4718244 w 7024341"/>
                <a:gd name="connsiteY22" fmla="*/ 423196 h 2250319"/>
                <a:gd name="connsiteX23" fmla="*/ 4606380 w 7024341"/>
                <a:gd name="connsiteY23" fmla="*/ 467779 h 2250319"/>
                <a:gd name="connsiteX24" fmla="*/ 4542025 w 7024341"/>
                <a:gd name="connsiteY24" fmla="*/ 511530 h 2250319"/>
                <a:gd name="connsiteX25" fmla="*/ 4463694 w 7024341"/>
                <a:gd name="connsiteY25" fmla="*/ 542292 h 2250319"/>
                <a:gd name="connsiteX26" fmla="*/ 4384097 w 7024341"/>
                <a:gd name="connsiteY26" fmla="*/ 575572 h 2250319"/>
                <a:gd name="connsiteX27" fmla="*/ 4317714 w 7024341"/>
                <a:gd name="connsiteY27" fmla="*/ 616962 h 2250319"/>
                <a:gd name="connsiteX28" fmla="*/ 4149539 w 7024341"/>
                <a:gd name="connsiteY28" fmla="*/ 707487 h 2250319"/>
                <a:gd name="connsiteX29" fmla="*/ 3995041 w 7024341"/>
                <a:gd name="connsiteY29" fmla="*/ 769907 h 2250319"/>
                <a:gd name="connsiteX30" fmla="*/ 3848682 w 7024341"/>
                <a:gd name="connsiteY30" fmla="*/ 830132 h 2250319"/>
                <a:gd name="connsiteX31" fmla="*/ 3702335 w 7024341"/>
                <a:gd name="connsiteY31" fmla="*/ 887646 h 2250319"/>
                <a:gd name="connsiteX32" fmla="*/ 3574476 w 7024341"/>
                <a:gd name="connsiteY32" fmla="*/ 943382 h 2250319"/>
                <a:gd name="connsiteX33" fmla="*/ 3488952 w 7024341"/>
                <a:gd name="connsiteY33" fmla="*/ 999684 h 2250319"/>
                <a:gd name="connsiteX34" fmla="*/ 3432609 w 7024341"/>
                <a:gd name="connsiteY34" fmla="*/ 1064665 h 2250319"/>
                <a:gd name="connsiteX35" fmla="*/ 3413236 w 7024341"/>
                <a:gd name="connsiteY35" fmla="*/ 1091787 h 2250319"/>
                <a:gd name="connsiteX36" fmla="*/ 3378365 w 7024341"/>
                <a:gd name="connsiteY36" fmla="*/ 1118909 h 2250319"/>
                <a:gd name="connsiteX37" fmla="*/ 3316372 w 7024341"/>
                <a:gd name="connsiteY37" fmla="*/ 1146031 h 2250319"/>
                <a:gd name="connsiteX38" fmla="*/ 3238880 w 7024341"/>
                <a:gd name="connsiteY38" fmla="*/ 1165404 h 2250319"/>
                <a:gd name="connsiteX39" fmla="*/ 3169138 w 7024341"/>
                <a:gd name="connsiteY39" fmla="*/ 1165404 h 2250319"/>
                <a:gd name="connsiteX40" fmla="*/ 3091646 w 7024341"/>
                <a:gd name="connsiteY40" fmla="*/ 1169278 h 2250319"/>
                <a:gd name="connsiteX41" fmla="*/ 3016498 w 7024341"/>
                <a:gd name="connsiteY41" fmla="*/ 1165423 h 2250319"/>
                <a:gd name="connsiteX42" fmla="*/ 2827893 w 7024341"/>
                <a:gd name="connsiteY42" fmla="*/ 1218801 h 2250319"/>
                <a:gd name="connsiteX43" fmla="*/ 2537464 w 7024341"/>
                <a:gd name="connsiteY43" fmla="*/ 1324480 h 2250319"/>
                <a:gd name="connsiteX44" fmla="*/ 2343853 w 7024341"/>
                <a:gd name="connsiteY44" fmla="*/ 1289390 h 2250319"/>
                <a:gd name="connsiteX45" fmla="*/ 2258612 w 7024341"/>
                <a:gd name="connsiteY45" fmla="*/ 1258394 h 2250319"/>
                <a:gd name="connsiteX46" fmla="*/ 2130751 w 7024341"/>
                <a:gd name="connsiteY46" fmla="*/ 1204150 h 2250319"/>
                <a:gd name="connsiteX47" fmla="*/ 1991266 w 7024341"/>
                <a:gd name="connsiteY47" fmla="*/ 1149905 h 2250319"/>
                <a:gd name="connsiteX48" fmla="*/ 1836688 w 7024341"/>
                <a:gd name="connsiteY48" fmla="*/ 1087912 h 2250319"/>
                <a:gd name="connsiteX49" fmla="*/ 1657244 w 7024341"/>
                <a:gd name="connsiteY49" fmla="*/ 1010016 h 2250319"/>
                <a:gd name="connsiteX50" fmla="*/ 1468199 w 7024341"/>
                <a:gd name="connsiteY50" fmla="*/ 952302 h 2250319"/>
                <a:gd name="connsiteX51" fmla="*/ 1316652 w 7024341"/>
                <a:gd name="connsiteY51" fmla="*/ 884851 h 2250319"/>
                <a:gd name="connsiteX52" fmla="*/ 1157626 w 7024341"/>
                <a:gd name="connsiteY52" fmla="*/ 829192 h 2250319"/>
                <a:gd name="connsiteX53" fmla="*/ 1042332 w 7024341"/>
                <a:gd name="connsiteY53" fmla="*/ 769557 h 2250319"/>
                <a:gd name="connsiteX54" fmla="*/ 946917 w 7024341"/>
                <a:gd name="connsiteY54" fmla="*/ 729800 h 2250319"/>
                <a:gd name="connsiteX55" fmla="*/ 752110 w 7024341"/>
                <a:gd name="connsiteY55" fmla="*/ 666190 h 2250319"/>
                <a:gd name="connsiteX56" fmla="*/ 597059 w 7024341"/>
                <a:gd name="connsiteY56" fmla="*/ 590653 h 2250319"/>
                <a:gd name="connsiteX57" fmla="*/ 481765 w 7024341"/>
                <a:gd name="connsiteY57" fmla="*/ 566799 h 2250319"/>
                <a:gd name="connsiteX58" fmla="*/ 362496 w 7024341"/>
                <a:gd name="connsiteY58" fmla="*/ 534993 h 2250319"/>
                <a:gd name="connsiteX59" fmla="*/ 279007 w 7024341"/>
                <a:gd name="connsiteY59" fmla="*/ 479334 h 2250319"/>
                <a:gd name="connsiteX60" fmla="*/ 135883 w 7024341"/>
                <a:gd name="connsiteY60" fmla="*/ 411748 h 2250319"/>
                <a:gd name="connsiteX61" fmla="*/ 1997 w 7024341"/>
                <a:gd name="connsiteY61" fmla="*/ 367300 h 2250319"/>
                <a:gd name="connsiteX62" fmla="*/ 2583 w 7024341"/>
                <a:gd name="connsiteY62" fmla="*/ 1292032 h 2250319"/>
                <a:gd name="connsiteX63" fmla="*/ 2549509 w 7024341"/>
                <a:gd name="connsiteY63" fmla="*/ 2250319 h 2250319"/>
                <a:gd name="connsiteX64" fmla="*/ 3370616 w 7024341"/>
                <a:gd name="connsiteY64" fmla="*/ 1940319 h 2250319"/>
                <a:gd name="connsiteX65" fmla="*/ 6594263 w 7024341"/>
                <a:gd name="connsiteY65" fmla="*/ 712078 h 2250319"/>
                <a:gd name="connsiteX66" fmla="*/ 6919727 w 7024341"/>
                <a:gd name="connsiteY66" fmla="*/ 580343 h 2250319"/>
                <a:gd name="connsiteX67" fmla="*/ 7024341 w 7024341"/>
                <a:gd name="connsiteY67" fmla="*/ 80522 h 2250319"/>
                <a:gd name="connsiteX68" fmla="*/ 6973972 w 7024341"/>
                <a:gd name="connsiteY68" fmla="*/ 80522 h 2250319"/>
                <a:gd name="connsiteX69" fmla="*/ 6834487 w 7024341"/>
                <a:gd name="connsiteY69" fmla="*/ 103770 h 2250319"/>
                <a:gd name="connsiteX70" fmla="*/ 6745372 w 7024341"/>
                <a:gd name="connsiteY70" fmla="*/ 138641 h 2250319"/>
                <a:gd name="connsiteX71" fmla="*/ 6605887 w 7024341"/>
                <a:gd name="connsiteY71" fmla="*/ 161889 h 2250319"/>
                <a:gd name="connsiteX72" fmla="*/ 6462527 w 7024341"/>
                <a:gd name="connsiteY72" fmla="*/ 165763 h 2250319"/>
                <a:gd name="connsiteX73" fmla="*/ 6485775 w 7024341"/>
                <a:gd name="connsiteY73" fmla="*/ 37902 h 2250319"/>
                <a:gd name="connsiteX74" fmla="*/ 6431531 w 7024341"/>
                <a:gd name="connsiteY74" fmla="*/ 37902 h 2250319"/>
                <a:gd name="connsiteX75" fmla="*/ 6230053 w 7024341"/>
                <a:gd name="connsiteY75" fmla="*/ 76648 h 2250319"/>
                <a:gd name="connsiteX76" fmla="*/ 6044073 w 7024341"/>
                <a:gd name="connsiteY76" fmla="*/ 138641 h 2250319"/>
                <a:gd name="connsiteX77" fmla="*/ 5985955 w 7024341"/>
                <a:gd name="connsiteY77" fmla="*/ 154139 h 2250319"/>
                <a:gd name="connsiteX0" fmla="*/ 5980255 w 7024341"/>
                <a:gd name="connsiteY0" fmla="*/ 0 h 2250319"/>
                <a:gd name="connsiteX1" fmla="*/ 5966867 w 7024341"/>
                <a:gd name="connsiteY1" fmla="*/ 24805 h 2250319"/>
                <a:gd name="connsiteX2" fmla="*/ 5918996 w 7024341"/>
                <a:gd name="connsiteY2" fmla="*/ 16185 h 2250319"/>
                <a:gd name="connsiteX3" fmla="*/ 5887086 w 7024341"/>
                <a:gd name="connsiteY3" fmla="*/ 19136 h 2250319"/>
                <a:gd name="connsiteX4" fmla="*/ 5823930 w 7024341"/>
                <a:gd name="connsiteY4" fmla="*/ 39997 h 2250319"/>
                <a:gd name="connsiteX5" fmla="*/ 5767125 w 7024341"/>
                <a:gd name="connsiteY5" fmla="*/ 58285 h 2250319"/>
                <a:gd name="connsiteX6" fmla="*/ 5688927 w 7024341"/>
                <a:gd name="connsiteY6" fmla="*/ 70314 h 2250319"/>
                <a:gd name="connsiteX7" fmla="*/ 5643112 w 7024341"/>
                <a:gd name="connsiteY7" fmla="*/ 94927 h 2250319"/>
                <a:gd name="connsiteX8" fmla="*/ 5555499 w 7024341"/>
                <a:gd name="connsiteY8" fmla="*/ 103424 h 2250319"/>
                <a:gd name="connsiteX9" fmla="*/ 5499572 w 7024341"/>
                <a:gd name="connsiteY9" fmla="*/ 140515 h 2250319"/>
                <a:gd name="connsiteX10" fmla="*/ 5451971 w 7024341"/>
                <a:gd name="connsiteY10" fmla="*/ 140359 h 2250319"/>
                <a:gd name="connsiteX11" fmla="*/ 5399011 w 7024341"/>
                <a:gd name="connsiteY11" fmla="*/ 149748 h 2250319"/>
                <a:gd name="connsiteX12" fmla="*/ 5326705 w 7024341"/>
                <a:gd name="connsiteY12" fmla="*/ 210477 h 2250319"/>
                <a:gd name="connsiteX13" fmla="*/ 5287092 w 7024341"/>
                <a:gd name="connsiteY13" fmla="*/ 233179 h 2250319"/>
                <a:gd name="connsiteX14" fmla="*/ 5222918 w 7024341"/>
                <a:gd name="connsiteY14" fmla="*/ 246625 h 2250319"/>
                <a:gd name="connsiteX15" fmla="*/ 5181125 w 7024341"/>
                <a:gd name="connsiteY15" fmla="*/ 253501 h 2250319"/>
                <a:gd name="connsiteX16" fmla="*/ 5116685 w 7024341"/>
                <a:gd name="connsiteY16" fmla="*/ 285895 h 2250319"/>
                <a:gd name="connsiteX17" fmla="*/ 5060730 w 7024341"/>
                <a:gd name="connsiteY17" fmla="*/ 294928 h 2250319"/>
                <a:gd name="connsiteX18" fmla="*/ 5010778 w 7024341"/>
                <a:gd name="connsiteY18" fmla="*/ 309030 h 2250319"/>
                <a:gd name="connsiteX19" fmla="*/ 4966891 w 7024341"/>
                <a:gd name="connsiteY19" fmla="*/ 335079 h 2250319"/>
                <a:gd name="connsiteX20" fmla="*/ 4914657 w 7024341"/>
                <a:gd name="connsiteY20" fmla="*/ 352964 h 2250319"/>
                <a:gd name="connsiteX21" fmla="*/ 4843302 w 7024341"/>
                <a:gd name="connsiteY21" fmla="*/ 395248 h 2250319"/>
                <a:gd name="connsiteX22" fmla="*/ 4718244 w 7024341"/>
                <a:gd name="connsiteY22" fmla="*/ 423196 h 2250319"/>
                <a:gd name="connsiteX23" fmla="*/ 4606380 w 7024341"/>
                <a:gd name="connsiteY23" fmla="*/ 467779 h 2250319"/>
                <a:gd name="connsiteX24" fmla="*/ 4542025 w 7024341"/>
                <a:gd name="connsiteY24" fmla="*/ 511530 h 2250319"/>
                <a:gd name="connsiteX25" fmla="*/ 4463694 w 7024341"/>
                <a:gd name="connsiteY25" fmla="*/ 542292 h 2250319"/>
                <a:gd name="connsiteX26" fmla="*/ 4384097 w 7024341"/>
                <a:gd name="connsiteY26" fmla="*/ 575572 h 2250319"/>
                <a:gd name="connsiteX27" fmla="*/ 4317714 w 7024341"/>
                <a:gd name="connsiteY27" fmla="*/ 616962 h 2250319"/>
                <a:gd name="connsiteX28" fmla="*/ 4149539 w 7024341"/>
                <a:gd name="connsiteY28" fmla="*/ 707487 h 2250319"/>
                <a:gd name="connsiteX29" fmla="*/ 3995041 w 7024341"/>
                <a:gd name="connsiteY29" fmla="*/ 769907 h 2250319"/>
                <a:gd name="connsiteX30" fmla="*/ 3848682 w 7024341"/>
                <a:gd name="connsiteY30" fmla="*/ 830132 h 2250319"/>
                <a:gd name="connsiteX31" fmla="*/ 3702335 w 7024341"/>
                <a:gd name="connsiteY31" fmla="*/ 887646 h 2250319"/>
                <a:gd name="connsiteX32" fmla="*/ 3574476 w 7024341"/>
                <a:gd name="connsiteY32" fmla="*/ 943382 h 2250319"/>
                <a:gd name="connsiteX33" fmla="*/ 3488952 w 7024341"/>
                <a:gd name="connsiteY33" fmla="*/ 999684 h 2250319"/>
                <a:gd name="connsiteX34" fmla="*/ 3432609 w 7024341"/>
                <a:gd name="connsiteY34" fmla="*/ 1064665 h 2250319"/>
                <a:gd name="connsiteX35" fmla="*/ 3413236 w 7024341"/>
                <a:gd name="connsiteY35" fmla="*/ 1091787 h 2250319"/>
                <a:gd name="connsiteX36" fmla="*/ 3378365 w 7024341"/>
                <a:gd name="connsiteY36" fmla="*/ 1118909 h 2250319"/>
                <a:gd name="connsiteX37" fmla="*/ 3316372 w 7024341"/>
                <a:gd name="connsiteY37" fmla="*/ 1146031 h 2250319"/>
                <a:gd name="connsiteX38" fmla="*/ 3238880 w 7024341"/>
                <a:gd name="connsiteY38" fmla="*/ 1165404 h 2250319"/>
                <a:gd name="connsiteX39" fmla="*/ 3169138 w 7024341"/>
                <a:gd name="connsiteY39" fmla="*/ 1165404 h 2250319"/>
                <a:gd name="connsiteX40" fmla="*/ 3091646 w 7024341"/>
                <a:gd name="connsiteY40" fmla="*/ 1169278 h 2250319"/>
                <a:gd name="connsiteX41" fmla="*/ 3016498 w 7024341"/>
                <a:gd name="connsiteY41" fmla="*/ 1165423 h 2250319"/>
                <a:gd name="connsiteX42" fmla="*/ 2935536 w 7024341"/>
                <a:gd name="connsiteY42" fmla="*/ 1179711 h 2250319"/>
                <a:gd name="connsiteX43" fmla="*/ 2827893 w 7024341"/>
                <a:gd name="connsiteY43" fmla="*/ 1218801 h 2250319"/>
                <a:gd name="connsiteX44" fmla="*/ 2537464 w 7024341"/>
                <a:gd name="connsiteY44" fmla="*/ 1324480 h 2250319"/>
                <a:gd name="connsiteX45" fmla="*/ 2343853 w 7024341"/>
                <a:gd name="connsiteY45" fmla="*/ 1289390 h 2250319"/>
                <a:gd name="connsiteX46" fmla="*/ 2258612 w 7024341"/>
                <a:gd name="connsiteY46" fmla="*/ 1258394 h 2250319"/>
                <a:gd name="connsiteX47" fmla="*/ 2130751 w 7024341"/>
                <a:gd name="connsiteY47" fmla="*/ 1204150 h 2250319"/>
                <a:gd name="connsiteX48" fmla="*/ 1991266 w 7024341"/>
                <a:gd name="connsiteY48" fmla="*/ 1149905 h 2250319"/>
                <a:gd name="connsiteX49" fmla="*/ 1836688 w 7024341"/>
                <a:gd name="connsiteY49" fmla="*/ 1087912 h 2250319"/>
                <a:gd name="connsiteX50" fmla="*/ 1657244 w 7024341"/>
                <a:gd name="connsiteY50" fmla="*/ 1010016 h 2250319"/>
                <a:gd name="connsiteX51" fmla="*/ 1468199 w 7024341"/>
                <a:gd name="connsiteY51" fmla="*/ 952302 h 2250319"/>
                <a:gd name="connsiteX52" fmla="*/ 1316652 w 7024341"/>
                <a:gd name="connsiteY52" fmla="*/ 884851 h 2250319"/>
                <a:gd name="connsiteX53" fmla="*/ 1157626 w 7024341"/>
                <a:gd name="connsiteY53" fmla="*/ 829192 h 2250319"/>
                <a:gd name="connsiteX54" fmla="*/ 1042332 w 7024341"/>
                <a:gd name="connsiteY54" fmla="*/ 769557 h 2250319"/>
                <a:gd name="connsiteX55" fmla="*/ 946917 w 7024341"/>
                <a:gd name="connsiteY55" fmla="*/ 729800 h 2250319"/>
                <a:gd name="connsiteX56" fmla="*/ 752110 w 7024341"/>
                <a:gd name="connsiteY56" fmla="*/ 666190 h 2250319"/>
                <a:gd name="connsiteX57" fmla="*/ 597059 w 7024341"/>
                <a:gd name="connsiteY57" fmla="*/ 590653 h 2250319"/>
                <a:gd name="connsiteX58" fmla="*/ 481765 w 7024341"/>
                <a:gd name="connsiteY58" fmla="*/ 566799 h 2250319"/>
                <a:gd name="connsiteX59" fmla="*/ 362496 w 7024341"/>
                <a:gd name="connsiteY59" fmla="*/ 534993 h 2250319"/>
                <a:gd name="connsiteX60" fmla="*/ 279007 w 7024341"/>
                <a:gd name="connsiteY60" fmla="*/ 479334 h 2250319"/>
                <a:gd name="connsiteX61" fmla="*/ 135883 w 7024341"/>
                <a:gd name="connsiteY61" fmla="*/ 411748 h 2250319"/>
                <a:gd name="connsiteX62" fmla="*/ 1997 w 7024341"/>
                <a:gd name="connsiteY62" fmla="*/ 367300 h 2250319"/>
                <a:gd name="connsiteX63" fmla="*/ 2583 w 7024341"/>
                <a:gd name="connsiteY63" fmla="*/ 1292032 h 2250319"/>
                <a:gd name="connsiteX64" fmla="*/ 2549509 w 7024341"/>
                <a:gd name="connsiteY64" fmla="*/ 2250319 h 2250319"/>
                <a:gd name="connsiteX65" fmla="*/ 3370616 w 7024341"/>
                <a:gd name="connsiteY65" fmla="*/ 1940319 h 2250319"/>
                <a:gd name="connsiteX66" fmla="*/ 6594263 w 7024341"/>
                <a:gd name="connsiteY66" fmla="*/ 712078 h 2250319"/>
                <a:gd name="connsiteX67" fmla="*/ 6919727 w 7024341"/>
                <a:gd name="connsiteY67" fmla="*/ 580343 h 2250319"/>
                <a:gd name="connsiteX68" fmla="*/ 7024341 w 7024341"/>
                <a:gd name="connsiteY68" fmla="*/ 80522 h 2250319"/>
                <a:gd name="connsiteX69" fmla="*/ 6973972 w 7024341"/>
                <a:gd name="connsiteY69" fmla="*/ 80522 h 2250319"/>
                <a:gd name="connsiteX70" fmla="*/ 6834487 w 7024341"/>
                <a:gd name="connsiteY70" fmla="*/ 103770 h 2250319"/>
                <a:gd name="connsiteX71" fmla="*/ 6745372 w 7024341"/>
                <a:gd name="connsiteY71" fmla="*/ 138641 h 2250319"/>
                <a:gd name="connsiteX72" fmla="*/ 6605887 w 7024341"/>
                <a:gd name="connsiteY72" fmla="*/ 161889 h 2250319"/>
                <a:gd name="connsiteX73" fmla="*/ 6462527 w 7024341"/>
                <a:gd name="connsiteY73" fmla="*/ 165763 h 2250319"/>
                <a:gd name="connsiteX74" fmla="*/ 6485775 w 7024341"/>
                <a:gd name="connsiteY74" fmla="*/ 37902 h 2250319"/>
                <a:gd name="connsiteX75" fmla="*/ 6431531 w 7024341"/>
                <a:gd name="connsiteY75" fmla="*/ 37902 h 2250319"/>
                <a:gd name="connsiteX76" fmla="*/ 6230053 w 7024341"/>
                <a:gd name="connsiteY76" fmla="*/ 76648 h 2250319"/>
                <a:gd name="connsiteX77" fmla="*/ 6044073 w 7024341"/>
                <a:gd name="connsiteY77" fmla="*/ 138641 h 2250319"/>
                <a:gd name="connsiteX78" fmla="*/ 5985955 w 7024341"/>
                <a:gd name="connsiteY78" fmla="*/ 154139 h 2250319"/>
                <a:gd name="connsiteX0" fmla="*/ 5985401 w 7029487"/>
                <a:gd name="connsiteY0" fmla="*/ 0 h 2250319"/>
                <a:gd name="connsiteX1" fmla="*/ 5972013 w 7029487"/>
                <a:gd name="connsiteY1" fmla="*/ 24805 h 2250319"/>
                <a:gd name="connsiteX2" fmla="*/ 5924142 w 7029487"/>
                <a:gd name="connsiteY2" fmla="*/ 16185 h 2250319"/>
                <a:gd name="connsiteX3" fmla="*/ 5892232 w 7029487"/>
                <a:gd name="connsiteY3" fmla="*/ 19136 h 2250319"/>
                <a:gd name="connsiteX4" fmla="*/ 5829076 w 7029487"/>
                <a:gd name="connsiteY4" fmla="*/ 39997 h 2250319"/>
                <a:gd name="connsiteX5" fmla="*/ 5772271 w 7029487"/>
                <a:gd name="connsiteY5" fmla="*/ 58285 h 2250319"/>
                <a:gd name="connsiteX6" fmla="*/ 5694073 w 7029487"/>
                <a:gd name="connsiteY6" fmla="*/ 70314 h 2250319"/>
                <a:gd name="connsiteX7" fmla="*/ 5648258 w 7029487"/>
                <a:gd name="connsiteY7" fmla="*/ 94927 h 2250319"/>
                <a:gd name="connsiteX8" fmla="*/ 5560645 w 7029487"/>
                <a:gd name="connsiteY8" fmla="*/ 103424 h 2250319"/>
                <a:gd name="connsiteX9" fmla="*/ 5504718 w 7029487"/>
                <a:gd name="connsiteY9" fmla="*/ 140515 h 2250319"/>
                <a:gd name="connsiteX10" fmla="*/ 5457117 w 7029487"/>
                <a:gd name="connsiteY10" fmla="*/ 140359 h 2250319"/>
                <a:gd name="connsiteX11" fmla="*/ 5404157 w 7029487"/>
                <a:gd name="connsiteY11" fmla="*/ 149748 h 2250319"/>
                <a:gd name="connsiteX12" fmla="*/ 5331851 w 7029487"/>
                <a:gd name="connsiteY12" fmla="*/ 210477 h 2250319"/>
                <a:gd name="connsiteX13" fmla="*/ 5292238 w 7029487"/>
                <a:gd name="connsiteY13" fmla="*/ 233179 h 2250319"/>
                <a:gd name="connsiteX14" fmla="*/ 5228064 w 7029487"/>
                <a:gd name="connsiteY14" fmla="*/ 246625 h 2250319"/>
                <a:gd name="connsiteX15" fmla="*/ 5186271 w 7029487"/>
                <a:gd name="connsiteY15" fmla="*/ 253501 h 2250319"/>
                <a:gd name="connsiteX16" fmla="*/ 5121831 w 7029487"/>
                <a:gd name="connsiteY16" fmla="*/ 285895 h 2250319"/>
                <a:gd name="connsiteX17" fmla="*/ 5065876 w 7029487"/>
                <a:gd name="connsiteY17" fmla="*/ 294928 h 2250319"/>
                <a:gd name="connsiteX18" fmla="*/ 5015924 w 7029487"/>
                <a:gd name="connsiteY18" fmla="*/ 309030 h 2250319"/>
                <a:gd name="connsiteX19" fmla="*/ 4972037 w 7029487"/>
                <a:gd name="connsiteY19" fmla="*/ 335079 h 2250319"/>
                <a:gd name="connsiteX20" fmla="*/ 4919803 w 7029487"/>
                <a:gd name="connsiteY20" fmla="*/ 352964 h 2250319"/>
                <a:gd name="connsiteX21" fmla="*/ 4848448 w 7029487"/>
                <a:gd name="connsiteY21" fmla="*/ 395248 h 2250319"/>
                <a:gd name="connsiteX22" fmla="*/ 4723390 w 7029487"/>
                <a:gd name="connsiteY22" fmla="*/ 423196 h 2250319"/>
                <a:gd name="connsiteX23" fmla="*/ 4611526 w 7029487"/>
                <a:gd name="connsiteY23" fmla="*/ 467779 h 2250319"/>
                <a:gd name="connsiteX24" fmla="*/ 4547171 w 7029487"/>
                <a:gd name="connsiteY24" fmla="*/ 511530 h 2250319"/>
                <a:gd name="connsiteX25" fmla="*/ 4468840 w 7029487"/>
                <a:gd name="connsiteY25" fmla="*/ 542292 h 2250319"/>
                <a:gd name="connsiteX26" fmla="*/ 4389243 w 7029487"/>
                <a:gd name="connsiteY26" fmla="*/ 575572 h 2250319"/>
                <a:gd name="connsiteX27" fmla="*/ 4322860 w 7029487"/>
                <a:gd name="connsiteY27" fmla="*/ 616962 h 2250319"/>
                <a:gd name="connsiteX28" fmla="*/ 4154685 w 7029487"/>
                <a:gd name="connsiteY28" fmla="*/ 707487 h 2250319"/>
                <a:gd name="connsiteX29" fmla="*/ 4000187 w 7029487"/>
                <a:gd name="connsiteY29" fmla="*/ 769907 h 2250319"/>
                <a:gd name="connsiteX30" fmla="*/ 3853828 w 7029487"/>
                <a:gd name="connsiteY30" fmla="*/ 830132 h 2250319"/>
                <a:gd name="connsiteX31" fmla="*/ 3707481 w 7029487"/>
                <a:gd name="connsiteY31" fmla="*/ 887646 h 2250319"/>
                <a:gd name="connsiteX32" fmla="*/ 3579622 w 7029487"/>
                <a:gd name="connsiteY32" fmla="*/ 943382 h 2250319"/>
                <a:gd name="connsiteX33" fmla="*/ 3494098 w 7029487"/>
                <a:gd name="connsiteY33" fmla="*/ 999684 h 2250319"/>
                <a:gd name="connsiteX34" fmla="*/ 3437755 w 7029487"/>
                <a:gd name="connsiteY34" fmla="*/ 1064665 h 2250319"/>
                <a:gd name="connsiteX35" fmla="*/ 3418382 w 7029487"/>
                <a:gd name="connsiteY35" fmla="*/ 1091787 h 2250319"/>
                <a:gd name="connsiteX36" fmla="*/ 3383511 w 7029487"/>
                <a:gd name="connsiteY36" fmla="*/ 1118909 h 2250319"/>
                <a:gd name="connsiteX37" fmla="*/ 3321518 w 7029487"/>
                <a:gd name="connsiteY37" fmla="*/ 1146031 h 2250319"/>
                <a:gd name="connsiteX38" fmla="*/ 3244026 w 7029487"/>
                <a:gd name="connsiteY38" fmla="*/ 1165404 h 2250319"/>
                <a:gd name="connsiteX39" fmla="*/ 3174284 w 7029487"/>
                <a:gd name="connsiteY39" fmla="*/ 1165404 h 2250319"/>
                <a:gd name="connsiteX40" fmla="*/ 3096792 w 7029487"/>
                <a:gd name="connsiteY40" fmla="*/ 1169278 h 2250319"/>
                <a:gd name="connsiteX41" fmla="*/ 3021644 w 7029487"/>
                <a:gd name="connsiteY41" fmla="*/ 1165423 h 2250319"/>
                <a:gd name="connsiteX42" fmla="*/ 2940682 w 7029487"/>
                <a:gd name="connsiteY42" fmla="*/ 1179711 h 2250319"/>
                <a:gd name="connsiteX43" fmla="*/ 2833039 w 7029487"/>
                <a:gd name="connsiteY43" fmla="*/ 1218801 h 2250319"/>
                <a:gd name="connsiteX44" fmla="*/ 2542610 w 7029487"/>
                <a:gd name="connsiteY44" fmla="*/ 1324480 h 2250319"/>
                <a:gd name="connsiteX45" fmla="*/ 2348999 w 7029487"/>
                <a:gd name="connsiteY45" fmla="*/ 1289390 h 2250319"/>
                <a:gd name="connsiteX46" fmla="*/ 2263758 w 7029487"/>
                <a:gd name="connsiteY46" fmla="*/ 1258394 h 2250319"/>
                <a:gd name="connsiteX47" fmla="*/ 2135897 w 7029487"/>
                <a:gd name="connsiteY47" fmla="*/ 1204150 h 2250319"/>
                <a:gd name="connsiteX48" fmla="*/ 1996412 w 7029487"/>
                <a:gd name="connsiteY48" fmla="*/ 1149905 h 2250319"/>
                <a:gd name="connsiteX49" fmla="*/ 1841834 w 7029487"/>
                <a:gd name="connsiteY49" fmla="*/ 1087912 h 2250319"/>
                <a:gd name="connsiteX50" fmla="*/ 1662390 w 7029487"/>
                <a:gd name="connsiteY50" fmla="*/ 1010016 h 2250319"/>
                <a:gd name="connsiteX51" fmla="*/ 1473345 w 7029487"/>
                <a:gd name="connsiteY51" fmla="*/ 952302 h 2250319"/>
                <a:gd name="connsiteX52" fmla="*/ 1321798 w 7029487"/>
                <a:gd name="connsiteY52" fmla="*/ 884851 h 2250319"/>
                <a:gd name="connsiteX53" fmla="*/ 1162772 w 7029487"/>
                <a:gd name="connsiteY53" fmla="*/ 829192 h 2250319"/>
                <a:gd name="connsiteX54" fmla="*/ 1047478 w 7029487"/>
                <a:gd name="connsiteY54" fmla="*/ 769557 h 2250319"/>
                <a:gd name="connsiteX55" fmla="*/ 952063 w 7029487"/>
                <a:gd name="connsiteY55" fmla="*/ 729800 h 2250319"/>
                <a:gd name="connsiteX56" fmla="*/ 757256 w 7029487"/>
                <a:gd name="connsiteY56" fmla="*/ 666190 h 2250319"/>
                <a:gd name="connsiteX57" fmla="*/ 602205 w 7029487"/>
                <a:gd name="connsiteY57" fmla="*/ 590653 h 2250319"/>
                <a:gd name="connsiteX58" fmla="*/ 486911 w 7029487"/>
                <a:gd name="connsiteY58" fmla="*/ 566799 h 2250319"/>
                <a:gd name="connsiteX59" fmla="*/ 367642 w 7029487"/>
                <a:gd name="connsiteY59" fmla="*/ 534993 h 2250319"/>
                <a:gd name="connsiteX60" fmla="*/ 284153 w 7029487"/>
                <a:gd name="connsiteY60" fmla="*/ 479334 h 2250319"/>
                <a:gd name="connsiteX61" fmla="*/ 141029 w 7029487"/>
                <a:gd name="connsiteY61" fmla="*/ 411748 h 2250319"/>
                <a:gd name="connsiteX62" fmla="*/ 0 w 7029487"/>
                <a:gd name="connsiteY62" fmla="*/ 331581 h 2250319"/>
                <a:gd name="connsiteX63" fmla="*/ 7729 w 7029487"/>
                <a:gd name="connsiteY63" fmla="*/ 1292032 h 2250319"/>
                <a:gd name="connsiteX64" fmla="*/ 2554655 w 7029487"/>
                <a:gd name="connsiteY64" fmla="*/ 2250319 h 2250319"/>
                <a:gd name="connsiteX65" fmla="*/ 3375762 w 7029487"/>
                <a:gd name="connsiteY65" fmla="*/ 1940319 h 2250319"/>
                <a:gd name="connsiteX66" fmla="*/ 6599409 w 7029487"/>
                <a:gd name="connsiteY66" fmla="*/ 712078 h 2250319"/>
                <a:gd name="connsiteX67" fmla="*/ 6924873 w 7029487"/>
                <a:gd name="connsiteY67" fmla="*/ 580343 h 2250319"/>
                <a:gd name="connsiteX68" fmla="*/ 7029487 w 7029487"/>
                <a:gd name="connsiteY68" fmla="*/ 80522 h 2250319"/>
                <a:gd name="connsiteX69" fmla="*/ 6979118 w 7029487"/>
                <a:gd name="connsiteY69" fmla="*/ 80522 h 2250319"/>
                <a:gd name="connsiteX70" fmla="*/ 6839633 w 7029487"/>
                <a:gd name="connsiteY70" fmla="*/ 103770 h 2250319"/>
                <a:gd name="connsiteX71" fmla="*/ 6750518 w 7029487"/>
                <a:gd name="connsiteY71" fmla="*/ 138641 h 2250319"/>
                <a:gd name="connsiteX72" fmla="*/ 6611033 w 7029487"/>
                <a:gd name="connsiteY72" fmla="*/ 161889 h 2250319"/>
                <a:gd name="connsiteX73" fmla="*/ 6467673 w 7029487"/>
                <a:gd name="connsiteY73" fmla="*/ 165763 h 2250319"/>
                <a:gd name="connsiteX74" fmla="*/ 6490921 w 7029487"/>
                <a:gd name="connsiteY74" fmla="*/ 37902 h 2250319"/>
                <a:gd name="connsiteX75" fmla="*/ 6436677 w 7029487"/>
                <a:gd name="connsiteY75" fmla="*/ 37902 h 2250319"/>
                <a:gd name="connsiteX76" fmla="*/ 6235199 w 7029487"/>
                <a:gd name="connsiteY76" fmla="*/ 76648 h 2250319"/>
                <a:gd name="connsiteX77" fmla="*/ 6049219 w 7029487"/>
                <a:gd name="connsiteY77" fmla="*/ 138641 h 2250319"/>
                <a:gd name="connsiteX78" fmla="*/ 5991101 w 7029487"/>
                <a:gd name="connsiteY78" fmla="*/ 154139 h 2250319"/>
                <a:gd name="connsiteX0" fmla="*/ 5985401 w 7029487"/>
                <a:gd name="connsiteY0" fmla="*/ 0 h 2250319"/>
                <a:gd name="connsiteX1" fmla="*/ 5972013 w 7029487"/>
                <a:gd name="connsiteY1" fmla="*/ 24805 h 2250319"/>
                <a:gd name="connsiteX2" fmla="*/ 5924142 w 7029487"/>
                <a:gd name="connsiteY2" fmla="*/ 16185 h 2250319"/>
                <a:gd name="connsiteX3" fmla="*/ 5892232 w 7029487"/>
                <a:gd name="connsiteY3" fmla="*/ 19136 h 2250319"/>
                <a:gd name="connsiteX4" fmla="*/ 5829076 w 7029487"/>
                <a:gd name="connsiteY4" fmla="*/ 39997 h 2250319"/>
                <a:gd name="connsiteX5" fmla="*/ 5772271 w 7029487"/>
                <a:gd name="connsiteY5" fmla="*/ 58285 h 2250319"/>
                <a:gd name="connsiteX6" fmla="*/ 5694073 w 7029487"/>
                <a:gd name="connsiteY6" fmla="*/ 70314 h 2250319"/>
                <a:gd name="connsiteX7" fmla="*/ 5648258 w 7029487"/>
                <a:gd name="connsiteY7" fmla="*/ 94927 h 2250319"/>
                <a:gd name="connsiteX8" fmla="*/ 5560645 w 7029487"/>
                <a:gd name="connsiteY8" fmla="*/ 103424 h 2250319"/>
                <a:gd name="connsiteX9" fmla="*/ 5504718 w 7029487"/>
                <a:gd name="connsiteY9" fmla="*/ 140515 h 2250319"/>
                <a:gd name="connsiteX10" fmla="*/ 5457117 w 7029487"/>
                <a:gd name="connsiteY10" fmla="*/ 140359 h 2250319"/>
                <a:gd name="connsiteX11" fmla="*/ 5404157 w 7029487"/>
                <a:gd name="connsiteY11" fmla="*/ 149748 h 2250319"/>
                <a:gd name="connsiteX12" fmla="*/ 5331851 w 7029487"/>
                <a:gd name="connsiteY12" fmla="*/ 210477 h 2250319"/>
                <a:gd name="connsiteX13" fmla="*/ 5292238 w 7029487"/>
                <a:gd name="connsiteY13" fmla="*/ 233179 h 2250319"/>
                <a:gd name="connsiteX14" fmla="*/ 5228064 w 7029487"/>
                <a:gd name="connsiteY14" fmla="*/ 246625 h 2250319"/>
                <a:gd name="connsiteX15" fmla="*/ 5186271 w 7029487"/>
                <a:gd name="connsiteY15" fmla="*/ 253501 h 2250319"/>
                <a:gd name="connsiteX16" fmla="*/ 5121831 w 7029487"/>
                <a:gd name="connsiteY16" fmla="*/ 285895 h 2250319"/>
                <a:gd name="connsiteX17" fmla="*/ 5065876 w 7029487"/>
                <a:gd name="connsiteY17" fmla="*/ 294928 h 2250319"/>
                <a:gd name="connsiteX18" fmla="*/ 5015924 w 7029487"/>
                <a:gd name="connsiteY18" fmla="*/ 309030 h 2250319"/>
                <a:gd name="connsiteX19" fmla="*/ 4972037 w 7029487"/>
                <a:gd name="connsiteY19" fmla="*/ 335079 h 2250319"/>
                <a:gd name="connsiteX20" fmla="*/ 4919803 w 7029487"/>
                <a:gd name="connsiteY20" fmla="*/ 352964 h 2250319"/>
                <a:gd name="connsiteX21" fmla="*/ 4848448 w 7029487"/>
                <a:gd name="connsiteY21" fmla="*/ 395248 h 2250319"/>
                <a:gd name="connsiteX22" fmla="*/ 4723390 w 7029487"/>
                <a:gd name="connsiteY22" fmla="*/ 423196 h 2250319"/>
                <a:gd name="connsiteX23" fmla="*/ 4611526 w 7029487"/>
                <a:gd name="connsiteY23" fmla="*/ 467779 h 2250319"/>
                <a:gd name="connsiteX24" fmla="*/ 4547171 w 7029487"/>
                <a:gd name="connsiteY24" fmla="*/ 511530 h 2250319"/>
                <a:gd name="connsiteX25" fmla="*/ 4468840 w 7029487"/>
                <a:gd name="connsiteY25" fmla="*/ 542292 h 2250319"/>
                <a:gd name="connsiteX26" fmla="*/ 4389243 w 7029487"/>
                <a:gd name="connsiteY26" fmla="*/ 575572 h 2250319"/>
                <a:gd name="connsiteX27" fmla="*/ 4322860 w 7029487"/>
                <a:gd name="connsiteY27" fmla="*/ 616962 h 2250319"/>
                <a:gd name="connsiteX28" fmla="*/ 4154685 w 7029487"/>
                <a:gd name="connsiteY28" fmla="*/ 707487 h 2250319"/>
                <a:gd name="connsiteX29" fmla="*/ 4000187 w 7029487"/>
                <a:gd name="connsiteY29" fmla="*/ 769907 h 2250319"/>
                <a:gd name="connsiteX30" fmla="*/ 3853828 w 7029487"/>
                <a:gd name="connsiteY30" fmla="*/ 830132 h 2250319"/>
                <a:gd name="connsiteX31" fmla="*/ 3707481 w 7029487"/>
                <a:gd name="connsiteY31" fmla="*/ 887646 h 2250319"/>
                <a:gd name="connsiteX32" fmla="*/ 3579622 w 7029487"/>
                <a:gd name="connsiteY32" fmla="*/ 943382 h 2250319"/>
                <a:gd name="connsiteX33" fmla="*/ 3494098 w 7029487"/>
                <a:gd name="connsiteY33" fmla="*/ 999684 h 2250319"/>
                <a:gd name="connsiteX34" fmla="*/ 3437755 w 7029487"/>
                <a:gd name="connsiteY34" fmla="*/ 1064665 h 2250319"/>
                <a:gd name="connsiteX35" fmla="*/ 3418382 w 7029487"/>
                <a:gd name="connsiteY35" fmla="*/ 1091787 h 2250319"/>
                <a:gd name="connsiteX36" fmla="*/ 3383511 w 7029487"/>
                <a:gd name="connsiteY36" fmla="*/ 1118909 h 2250319"/>
                <a:gd name="connsiteX37" fmla="*/ 3321518 w 7029487"/>
                <a:gd name="connsiteY37" fmla="*/ 1146031 h 2250319"/>
                <a:gd name="connsiteX38" fmla="*/ 3244026 w 7029487"/>
                <a:gd name="connsiteY38" fmla="*/ 1165404 h 2250319"/>
                <a:gd name="connsiteX39" fmla="*/ 3174284 w 7029487"/>
                <a:gd name="connsiteY39" fmla="*/ 1165404 h 2250319"/>
                <a:gd name="connsiteX40" fmla="*/ 3096792 w 7029487"/>
                <a:gd name="connsiteY40" fmla="*/ 1169278 h 2250319"/>
                <a:gd name="connsiteX41" fmla="*/ 3021644 w 7029487"/>
                <a:gd name="connsiteY41" fmla="*/ 1165423 h 2250319"/>
                <a:gd name="connsiteX42" fmla="*/ 2940682 w 7029487"/>
                <a:gd name="connsiteY42" fmla="*/ 1179711 h 2250319"/>
                <a:gd name="connsiteX43" fmla="*/ 2833039 w 7029487"/>
                <a:gd name="connsiteY43" fmla="*/ 1218801 h 2250319"/>
                <a:gd name="connsiteX44" fmla="*/ 2542610 w 7029487"/>
                <a:gd name="connsiteY44" fmla="*/ 1324480 h 2250319"/>
                <a:gd name="connsiteX45" fmla="*/ 2348999 w 7029487"/>
                <a:gd name="connsiteY45" fmla="*/ 1289390 h 2250319"/>
                <a:gd name="connsiteX46" fmla="*/ 2263758 w 7029487"/>
                <a:gd name="connsiteY46" fmla="*/ 1258394 h 2250319"/>
                <a:gd name="connsiteX47" fmla="*/ 2135897 w 7029487"/>
                <a:gd name="connsiteY47" fmla="*/ 1204150 h 2250319"/>
                <a:gd name="connsiteX48" fmla="*/ 1996412 w 7029487"/>
                <a:gd name="connsiteY48" fmla="*/ 1149905 h 2250319"/>
                <a:gd name="connsiteX49" fmla="*/ 1841834 w 7029487"/>
                <a:gd name="connsiteY49" fmla="*/ 1087912 h 2250319"/>
                <a:gd name="connsiteX50" fmla="*/ 1662390 w 7029487"/>
                <a:gd name="connsiteY50" fmla="*/ 1010016 h 2250319"/>
                <a:gd name="connsiteX51" fmla="*/ 1473345 w 7029487"/>
                <a:gd name="connsiteY51" fmla="*/ 952302 h 2250319"/>
                <a:gd name="connsiteX52" fmla="*/ 1321798 w 7029487"/>
                <a:gd name="connsiteY52" fmla="*/ 884851 h 2250319"/>
                <a:gd name="connsiteX53" fmla="*/ 1162772 w 7029487"/>
                <a:gd name="connsiteY53" fmla="*/ 829192 h 2250319"/>
                <a:gd name="connsiteX54" fmla="*/ 1047478 w 7029487"/>
                <a:gd name="connsiteY54" fmla="*/ 769557 h 2250319"/>
                <a:gd name="connsiteX55" fmla="*/ 952063 w 7029487"/>
                <a:gd name="connsiteY55" fmla="*/ 729800 h 2250319"/>
                <a:gd name="connsiteX56" fmla="*/ 757256 w 7029487"/>
                <a:gd name="connsiteY56" fmla="*/ 666190 h 2250319"/>
                <a:gd name="connsiteX57" fmla="*/ 602205 w 7029487"/>
                <a:gd name="connsiteY57" fmla="*/ 590653 h 2250319"/>
                <a:gd name="connsiteX58" fmla="*/ 486911 w 7029487"/>
                <a:gd name="connsiteY58" fmla="*/ 566799 h 2250319"/>
                <a:gd name="connsiteX59" fmla="*/ 367642 w 7029487"/>
                <a:gd name="connsiteY59" fmla="*/ 534993 h 2250319"/>
                <a:gd name="connsiteX60" fmla="*/ 284153 w 7029487"/>
                <a:gd name="connsiteY60" fmla="*/ 479334 h 2250319"/>
                <a:gd name="connsiteX61" fmla="*/ 145791 w 7029487"/>
                <a:gd name="connsiteY61" fmla="*/ 392698 h 2250319"/>
                <a:gd name="connsiteX62" fmla="*/ 0 w 7029487"/>
                <a:gd name="connsiteY62" fmla="*/ 331581 h 2250319"/>
                <a:gd name="connsiteX63" fmla="*/ 7729 w 7029487"/>
                <a:gd name="connsiteY63" fmla="*/ 1292032 h 2250319"/>
                <a:gd name="connsiteX64" fmla="*/ 2554655 w 7029487"/>
                <a:gd name="connsiteY64" fmla="*/ 2250319 h 2250319"/>
                <a:gd name="connsiteX65" fmla="*/ 3375762 w 7029487"/>
                <a:gd name="connsiteY65" fmla="*/ 1940319 h 2250319"/>
                <a:gd name="connsiteX66" fmla="*/ 6599409 w 7029487"/>
                <a:gd name="connsiteY66" fmla="*/ 712078 h 2250319"/>
                <a:gd name="connsiteX67" fmla="*/ 6924873 w 7029487"/>
                <a:gd name="connsiteY67" fmla="*/ 580343 h 2250319"/>
                <a:gd name="connsiteX68" fmla="*/ 7029487 w 7029487"/>
                <a:gd name="connsiteY68" fmla="*/ 80522 h 2250319"/>
                <a:gd name="connsiteX69" fmla="*/ 6979118 w 7029487"/>
                <a:gd name="connsiteY69" fmla="*/ 80522 h 2250319"/>
                <a:gd name="connsiteX70" fmla="*/ 6839633 w 7029487"/>
                <a:gd name="connsiteY70" fmla="*/ 103770 h 2250319"/>
                <a:gd name="connsiteX71" fmla="*/ 6750518 w 7029487"/>
                <a:gd name="connsiteY71" fmla="*/ 138641 h 2250319"/>
                <a:gd name="connsiteX72" fmla="*/ 6611033 w 7029487"/>
                <a:gd name="connsiteY72" fmla="*/ 161889 h 2250319"/>
                <a:gd name="connsiteX73" fmla="*/ 6467673 w 7029487"/>
                <a:gd name="connsiteY73" fmla="*/ 165763 h 2250319"/>
                <a:gd name="connsiteX74" fmla="*/ 6490921 w 7029487"/>
                <a:gd name="connsiteY74" fmla="*/ 37902 h 2250319"/>
                <a:gd name="connsiteX75" fmla="*/ 6436677 w 7029487"/>
                <a:gd name="connsiteY75" fmla="*/ 37902 h 2250319"/>
                <a:gd name="connsiteX76" fmla="*/ 6235199 w 7029487"/>
                <a:gd name="connsiteY76" fmla="*/ 76648 h 2250319"/>
                <a:gd name="connsiteX77" fmla="*/ 6049219 w 7029487"/>
                <a:gd name="connsiteY77" fmla="*/ 138641 h 2250319"/>
                <a:gd name="connsiteX78" fmla="*/ 5991101 w 7029487"/>
                <a:gd name="connsiteY78" fmla="*/ 154139 h 2250319"/>
                <a:gd name="connsiteX0" fmla="*/ 5985401 w 7029487"/>
                <a:gd name="connsiteY0" fmla="*/ 0 h 2250319"/>
                <a:gd name="connsiteX1" fmla="*/ 5972013 w 7029487"/>
                <a:gd name="connsiteY1" fmla="*/ 24805 h 2250319"/>
                <a:gd name="connsiteX2" fmla="*/ 5924142 w 7029487"/>
                <a:gd name="connsiteY2" fmla="*/ 16185 h 2250319"/>
                <a:gd name="connsiteX3" fmla="*/ 5892232 w 7029487"/>
                <a:gd name="connsiteY3" fmla="*/ 19136 h 2250319"/>
                <a:gd name="connsiteX4" fmla="*/ 5829076 w 7029487"/>
                <a:gd name="connsiteY4" fmla="*/ 39997 h 2250319"/>
                <a:gd name="connsiteX5" fmla="*/ 5772271 w 7029487"/>
                <a:gd name="connsiteY5" fmla="*/ 58285 h 2250319"/>
                <a:gd name="connsiteX6" fmla="*/ 5694073 w 7029487"/>
                <a:gd name="connsiteY6" fmla="*/ 70314 h 2250319"/>
                <a:gd name="connsiteX7" fmla="*/ 5648258 w 7029487"/>
                <a:gd name="connsiteY7" fmla="*/ 94927 h 2250319"/>
                <a:gd name="connsiteX8" fmla="*/ 5560645 w 7029487"/>
                <a:gd name="connsiteY8" fmla="*/ 103424 h 2250319"/>
                <a:gd name="connsiteX9" fmla="*/ 5504718 w 7029487"/>
                <a:gd name="connsiteY9" fmla="*/ 140515 h 2250319"/>
                <a:gd name="connsiteX10" fmla="*/ 5457117 w 7029487"/>
                <a:gd name="connsiteY10" fmla="*/ 140359 h 2250319"/>
                <a:gd name="connsiteX11" fmla="*/ 5404157 w 7029487"/>
                <a:gd name="connsiteY11" fmla="*/ 149748 h 2250319"/>
                <a:gd name="connsiteX12" fmla="*/ 5331851 w 7029487"/>
                <a:gd name="connsiteY12" fmla="*/ 210477 h 2250319"/>
                <a:gd name="connsiteX13" fmla="*/ 5292238 w 7029487"/>
                <a:gd name="connsiteY13" fmla="*/ 233179 h 2250319"/>
                <a:gd name="connsiteX14" fmla="*/ 5228064 w 7029487"/>
                <a:gd name="connsiteY14" fmla="*/ 246625 h 2250319"/>
                <a:gd name="connsiteX15" fmla="*/ 5186271 w 7029487"/>
                <a:gd name="connsiteY15" fmla="*/ 253501 h 2250319"/>
                <a:gd name="connsiteX16" fmla="*/ 5121831 w 7029487"/>
                <a:gd name="connsiteY16" fmla="*/ 285895 h 2250319"/>
                <a:gd name="connsiteX17" fmla="*/ 5065876 w 7029487"/>
                <a:gd name="connsiteY17" fmla="*/ 294928 h 2250319"/>
                <a:gd name="connsiteX18" fmla="*/ 5015924 w 7029487"/>
                <a:gd name="connsiteY18" fmla="*/ 309030 h 2250319"/>
                <a:gd name="connsiteX19" fmla="*/ 4972037 w 7029487"/>
                <a:gd name="connsiteY19" fmla="*/ 335079 h 2250319"/>
                <a:gd name="connsiteX20" fmla="*/ 4919803 w 7029487"/>
                <a:gd name="connsiteY20" fmla="*/ 352964 h 2250319"/>
                <a:gd name="connsiteX21" fmla="*/ 4848448 w 7029487"/>
                <a:gd name="connsiteY21" fmla="*/ 395248 h 2250319"/>
                <a:gd name="connsiteX22" fmla="*/ 4723390 w 7029487"/>
                <a:gd name="connsiteY22" fmla="*/ 423196 h 2250319"/>
                <a:gd name="connsiteX23" fmla="*/ 4611526 w 7029487"/>
                <a:gd name="connsiteY23" fmla="*/ 467779 h 2250319"/>
                <a:gd name="connsiteX24" fmla="*/ 4547171 w 7029487"/>
                <a:gd name="connsiteY24" fmla="*/ 511530 h 2250319"/>
                <a:gd name="connsiteX25" fmla="*/ 4468840 w 7029487"/>
                <a:gd name="connsiteY25" fmla="*/ 542292 h 2250319"/>
                <a:gd name="connsiteX26" fmla="*/ 4389243 w 7029487"/>
                <a:gd name="connsiteY26" fmla="*/ 575572 h 2250319"/>
                <a:gd name="connsiteX27" fmla="*/ 4322860 w 7029487"/>
                <a:gd name="connsiteY27" fmla="*/ 616962 h 2250319"/>
                <a:gd name="connsiteX28" fmla="*/ 4154685 w 7029487"/>
                <a:gd name="connsiteY28" fmla="*/ 707487 h 2250319"/>
                <a:gd name="connsiteX29" fmla="*/ 4000187 w 7029487"/>
                <a:gd name="connsiteY29" fmla="*/ 769907 h 2250319"/>
                <a:gd name="connsiteX30" fmla="*/ 3853828 w 7029487"/>
                <a:gd name="connsiteY30" fmla="*/ 830132 h 2250319"/>
                <a:gd name="connsiteX31" fmla="*/ 3707481 w 7029487"/>
                <a:gd name="connsiteY31" fmla="*/ 887646 h 2250319"/>
                <a:gd name="connsiteX32" fmla="*/ 3579622 w 7029487"/>
                <a:gd name="connsiteY32" fmla="*/ 943382 h 2250319"/>
                <a:gd name="connsiteX33" fmla="*/ 3494098 w 7029487"/>
                <a:gd name="connsiteY33" fmla="*/ 999684 h 2250319"/>
                <a:gd name="connsiteX34" fmla="*/ 3437755 w 7029487"/>
                <a:gd name="connsiteY34" fmla="*/ 1064665 h 2250319"/>
                <a:gd name="connsiteX35" fmla="*/ 3418382 w 7029487"/>
                <a:gd name="connsiteY35" fmla="*/ 1091787 h 2250319"/>
                <a:gd name="connsiteX36" fmla="*/ 3383511 w 7029487"/>
                <a:gd name="connsiteY36" fmla="*/ 1118909 h 2250319"/>
                <a:gd name="connsiteX37" fmla="*/ 3321518 w 7029487"/>
                <a:gd name="connsiteY37" fmla="*/ 1146031 h 2250319"/>
                <a:gd name="connsiteX38" fmla="*/ 3244026 w 7029487"/>
                <a:gd name="connsiteY38" fmla="*/ 1165404 h 2250319"/>
                <a:gd name="connsiteX39" fmla="*/ 3174284 w 7029487"/>
                <a:gd name="connsiteY39" fmla="*/ 1165404 h 2250319"/>
                <a:gd name="connsiteX40" fmla="*/ 3096792 w 7029487"/>
                <a:gd name="connsiteY40" fmla="*/ 1169278 h 2250319"/>
                <a:gd name="connsiteX41" fmla="*/ 3021644 w 7029487"/>
                <a:gd name="connsiteY41" fmla="*/ 1165423 h 2250319"/>
                <a:gd name="connsiteX42" fmla="*/ 2940682 w 7029487"/>
                <a:gd name="connsiteY42" fmla="*/ 1179711 h 2250319"/>
                <a:gd name="connsiteX43" fmla="*/ 2833039 w 7029487"/>
                <a:gd name="connsiteY43" fmla="*/ 1218801 h 2250319"/>
                <a:gd name="connsiteX44" fmla="*/ 2542610 w 7029487"/>
                <a:gd name="connsiteY44" fmla="*/ 1324480 h 2250319"/>
                <a:gd name="connsiteX45" fmla="*/ 2348999 w 7029487"/>
                <a:gd name="connsiteY45" fmla="*/ 1289390 h 2250319"/>
                <a:gd name="connsiteX46" fmla="*/ 2263758 w 7029487"/>
                <a:gd name="connsiteY46" fmla="*/ 1258394 h 2250319"/>
                <a:gd name="connsiteX47" fmla="*/ 2135897 w 7029487"/>
                <a:gd name="connsiteY47" fmla="*/ 1204150 h 2250319"/>
                <a:gd name="connsiteX48" fmla="*/ 1996412 w 7029487"/>
                <a:gd name="connsiteY48" fmla="*/ 1149905 h 2250319"/>
                <a:gd name="connsiteX49" fmla="*/ 1841834 w 7029487"/>
                <a:gd name="connsiteY49" fmla="*/ 1087912 h 2250319"/>
                <a:gd name="connsiteX50" fmla="*/ 1662390 w 7029487"/>
                <a:gd name="connsiteY50" fmla="*/ 1010016 h 2250319"/>
                <a:gd name="connsiteX51" fmla="*/ 1473345 w 7029487"/>
                <a:gd name="connsiteY51" fmla="*/ 952302 h 2250319"/>
                <a:gd name="connsiteX52" fmla="*/ 1321798 w 7029487"/>
                <a:gd name="connsiteY52" fmla="*/ 884851 h 2250319"/>
                <a:gd name="connsiteX53" fmla="*/ 1162772 w 7029487"/>
                <a:gd name="connsiteY53" fmla="*/ 829192 h 2250319"/>
                <a:gd name="connsiteX54" fmla="*/ 1047478 w 7029487"/>
                <a:gd name="connsiteY54" fmla="*/ 769557 h 2250319"/>
                <a:gd name="connsiteX55" fmla="*/ 952063 w 7029487"/>
                <a:gd name="connsiteY55" fmla="*/ 729800 h 2250319"/>
                <a:gd name="connsiteX56" fmla="*/ 757256 w 7029487"/>
                <a:gd name="connsiteY56" fmla="*/ 666190 h 2250319"/>
                <a:gd name="connsiteX57" fmla="*/ 602205 w 7029487"/>
                <a:gd name="connsiteY57" fmla="*/ 590653 h 2250319"/>
                <a:gd name="connsiteX58" fmla="*/ 486911 w 7029487"/>
                <a:gd name="connsiteY58" fmla="*/ 566799 h 2250319"/>
                <a:gd name="connsiteX59" fmla="*/ 367642 w 7029487"/>
                <a:gd name="connsiteY59" fmla="*/ 534993 h 2250319"/>
                <a:gd name="connsiteX60" fmla="*/ 293678 w 7029487"/>
                <a:gd name="connsiteY60" fmla="*/ 448378 h 2250319"/>
                <a:gd name="connsiteX61" fmla="*/ 145791 w 7029487"/>
                <a:gd name="connsiteY61" fmla="*/ 392698 h 2250319"/>
                <a:gd name="connsiteX62" fmla="*/ 0 w 7029487"/>
                <a:gd name="connsiteY62" fmla="*/ 331581 h 2250319"/>
                <a:gd name="connsiteX63" fmla="*/ 7729 w 7029487"/>
                <a:gd name="connsiteY63" fmla="*/ 1292032 h 2250319"/>
                <a:gd name="connsiteX64" fmla="*/ 2554655 w 7029487"/>
                <a:gd name="connsiteY64" fmla="*/ 2250319 h 2250319"/>
                <a:gd name="connsiteX65" fmla="*/ 3375762 w 7029487"/>
                <a:gd name="connsiteY65" fmla="*/ 1940319 h 2250319"/>
                <a:gd name="connsiteX66" fmla="*/ 6599409 w 7029487"/>
                <a:gd name="connsiteY66" fmla="*/ 712078 h 2250319"/>
                <a:gd name="connsiteX67" fmla="*/ 6924873 w 7029487"/>
                <a:gd name="connsiteY67" fmla="*/ 580343 h 2250319"/>
                <a:gd name="connsiteX68" fmla="*/ 7029487 w 7029487"/>
                <a:gd name="connsiteY68" fmla="*/ 80522 h 2250319"/>
                <a:gd name="connsiteX69" fmla="*/ 6979118 w 7029487"/>
                <a:gd name="connsiteY69" fmla="*/ 80522 h 2250319"/>
                <a:gd name="connsiteX70" fmla="*/ 6839633 w 7029487"/>
                <a:gd name="connsiteY70" fmla="*/ 103770 h 2250319"/>
                <a:gd name="connsiteX71" fmla="*/ 6750518 w 7029487"/>
                <a:gd name="connsiteY71" fmla="*/ 138641 h 2250319"/>
                <a:gd name="connsiteX72" fmla="*/ 6611033 w 7029487"/>
                <a:gd name="connsiteY72" fmla="*/ 161889 h 2250319"/>
                <a:gd name="connsiteX73" fmla="*/ 6467673 w 7029487"/>
                <a:gd name="connsiteY73" fmla="*/ 165763 h 2250319"/>
                <a:gd name="connsiteX74" fmla="*/ 6490921 w 7029487"/>
                <a:gd name="connsiteY74" fmla="*/ 37902 h 2250319"/>
                <a:gd name="connsiteX75" fmla="*/ 6436677 w 7029487"/>
                <a:gd name="connsiteY75" fmla="*/ 37902 h 2250319"/>
                <a:gd name="connsiteX76" fmla="*/ 6235199 w 7029487"/>
                <a:gd name="connsiteY76" fmla="*/ 76648 h 2250319"/>
                <a:gd name="connsiteX77" fmla="*/ 6049219 w 7029487"/>
                <a:gd name="connsiteY77" fmla="*/ 138641 h 2250319"/>
                <a:gd name="connsiteX78" fmla="*/ 5991101 w 7029487"/>
                <a:gd name="connsiteY78" fmla="*/ 154139 h 2250319"/>
                <a:gd name="connsiteX0" fmla="*/ 5985401 w 7029487"/>
                <a:gd name="connsiteY0" fmla="*/ 0 h 2250319"/>
                <a:gd name="connsiteX1" fmla="*/ 5972013 w 7029487"/>
                <a:gd name="connsiteY1" fmla="*/ 24805 h 2250319"/>
                <a:gd name="connsiteX2" fmla="*/ 5924142 w 7029487"/>
                <a:gd name="connsiteY2" fmla="*/ 16185 h 2250319"/>
                <a:gd name="connsiteX3" fmla="*/ 5892232 w 7029487"/>
                <a:gd name="connsiteY3" fmla="*/ 19136 h 2250319"/>
                <a:gd name="connsiteX4" fmla="*/ 5829076 w 7029487"/>
                <a:gd name="connsiteY4" fmla="*/ 39997 h 2250319"/>
                <a:gd name="connsiteX5" fmla="*/ 5772271 w 7029487"/>
                <a:gd name="connsiteY5" fmla="*/ 58285 h 2250319"/>
                <a:gd name="connsiteX6" fmla="*/ 5694073 w 7029487"/>
                <a:gd name="connsiteY6" fmla="*/ 70314 h 2250319"/>
                <a:gd name="connsiteX7" fmla="*/ 5648258 w 7029487"/>
                <a:gd name="connsiteY7" fmla="*/ 94927 h 2250319"/>
                <a:gd name="connsiteX8" fmla="*/ 5560645 w 7029487"/>
                <a:gd name="connsiteY8" fmla="*/ 103424 h 2250319"/>
                <a:gd name="connsiteX9" fmla="*/ 5504718 w 7029487"/>
                <a:gd name="connsiteY9" fmla="*/ 140515 h 2250319"/>
                <a:gd name="connsiteX10" fmla="*/ 5457117 w 7029487"/>
                <a:gd name="connsiteY10" fmla="*/ 140359 h 2250319"/>
                <a:gd name="connsiteX11" fmla="*/ 5404157 w 7029487"/>
                <a:gd name="connsiteY11" fmla="*/ 149748 h 2250319"/>
                <a:gd name="connsiteX12" fmla="*/ 5331851 w 7029487"/>
                <a:gd name="connsiteY12" fmla="*/ 210477 h 2250319"/>
                <a:gd name="connsiteX13" fmla="*/ 5292238 w 7029487"/>
                <a:gd name="connsiteY13" fmla="*/ 233179 h 2250319"/>
                <a:gd name="connsiteX14" fmla="*/ 5228064 w 7029487"/>
                <a:gd name="connsiteY14" fmla="*/ 246625 h 2250319"/>
                <a:gd name="connsiteX15" fmla="*/ 5186271 w 7029487"/>
                <a:gd name="connsiteY15" fmla="*/ 253501 h 2250319"/>
                <a:gd name="connsiteX16" fmla="*/ 5121831 w 7029487"/>
                <a:gd name="connsiteY16" fmla="*/ 285895 h 2250319"/>
                <a:gd name="connsiteX17" fmla="*/ 5065876 w 7029487"/>
                <a:gd name="connsiteY17" fmla="*/ 294928 h 2250319"/>
                <a:gd name="connsiteX18" fmla="*/ 5015924 w 7029487"/>
                <a:gd name="connsiteY18" fmla="*/ 309030 h 2250319"/>
                <a:gd name="connsiteX19" fmla="*/ 4972037 w 7029487"/>
                <a:gd name="connsiteY19" fmla="*/ 335079 h 2250319"/>
                <a:gd name="connsiteX20" fmla="*/ 4919803 w 7029487"/>
                <a:gd name="connsiteY20" fmla="*/ 352964 h 2250319"/>
                <a:gd name="connsiteX21" fmla="*/ 4848448 w 7029487"/>
                <a:gd name="connsiteY21" fmla="*/ 395248 h 2250319"/>
                <a:gd name="connsiteX22" fmla="*/ 4723390 w 7029487"/>
                <a:gd name="connsiteY22" fmla="*/ 423196 h 2250319"/>
                <a:gd name="connsiteX23" fmla="*/ 4611526 w 7029487"/>
                <a:gd name="connsiteY23" fmla="*/ 467779 h 2250319"/>
                <a:gd name="connsiteX24" fmla="*/ 4547171 w 7029487"/>
                <a:gd name="connsiteY24" fmla="*/ 511530 h 2250319"/>
                <a:gd name="connsiteX25" fmla="*/ 4468840 w 7029487"/>
                <a:gd name="connsiteY25" fmla="*/ 542292 h 2250319"/>
                <a:gd name="connsiteX26" fmla="*/ 4389243 w 7029487"/>
                <a:gd name="connsiteY26" fmla="*/ 575572 h 2250319"/>
                <a:gd name="connsiteX27" fmla="*/ 4322860 w 7029487"/>
                <a:gd name="connsiteY27" fmla="*/ 616962 h 2250319"/>
                <a:gd name="connsiteX28" fmla="*/ 4154685 w 7029487"/>
                <a:gd name="connsiteY28" fmla="*/ 707487 h 2250319"/>
                <a:gd name="connsiteX29" fmla="*/ 4000187 w 7029487"/>
                <a:gd name="connsiteY29" fmla="*/ 769907 h 2250319"/>
                <a:gd name="connsiteX30" fmla="*/ 3853828 w 7029487"/>
                <a:gd name="connsiteY30" fmla="*/ 830132 h 2250319"/>
                <a:gd name="connsiteX31" fmla="*/ 3707481 w 7029487"/>
                <a:gd name="connsiteY31" fmla="*/ 887646 h 2250319"/>
                <a:gd name="connsiteX32" fmla="*/ 3579622 w 7029487"/>
                <a:gd name="connsiteY32" fmla="*/ 943382 h 2250319"/>
                <a:gd name="connsiteX33" fmla="*/ 3494098 w 7029487"/>
                <a:gd name="connsiteY33" fmla="*/ 999684 h 2250319"/>
                <a:gd name="connsiteX34" fmla="*/ 3437755 w 7029487"/>
                <a:gd name="connsiteY34" fmla="*/ 1064665 h 2250319"/>
                <a:gd name="connsiteX35" fmla="*/ 3418382 w 7029487"/>
                <a:gd name="connsiteY35" fmla="*/ 1091787 h 2250319"/>
                <a:gd name="connsiteX36" fmla="*/ 3383511 w 7029487"/>
                <a:gd name="connsiteY36" fmla="*/ 1118909 h 2250319"/>
                <a:gd name="connsiteX37" fmla="*/ 3321518 w 7029487"/>
                <a:gd name="connsiteY37" fmla="*/ 1146031 h 2250319"/>
                <a:gd name="connsiteX38" fmla="*/ 3244026 w 7029487"/>
                <a:gd name="connsiteY38" fmla="*/ 1165404 h 2250319"/>
                <a:gd name="connsiteX39" fmla="*/ 3174284 w 7029487"/>
                <a:gd name="connsiteY39" fmla="*/ 1165404 h 2250319"/>
                <a:gd name="connsiteX40" fmla="*/ 3096792 w 7029487"/>
                <a:gd name="connsiteY40" fmla="*/ 1169278 h 2250319"/>
                <a:gd name="connsiteX41" fmla="*/ 3021644 w 7029487"/>
                <a:gd name="connsiteY41" fmla="*/ 1165423 h 2250319"/>
                <a:gd name="connsiteX42" fmla="*/ 2940682 w 7029487"/>
                <a:gd name="connsiteY42" fmla="*/ 1179711 h 2250319"/>
                <a:gd name="connsiteX43" fmla="*/ 2833039 w 7029487"/>
                <a:gd name="connsiteY43" fmla="*/ 1218801 h 2250319"/>
                <a:gd name="connsiteX44" fmla="*/ 2542610 w 7029487"/>
                <a:gd name="connsiteY44" fmla="*/ 1324480 h 2250319"/>
                <a:gd name="connsiteX45" fmla="*/ 2348999 w 7029487"/>
                <a:gd name="connsiteY45" fmla="*/ 1289390 h 2250319"/>
                <a:gd name="connsiteX46" fmla="*/ 2263758 w 7029487"/>
                <a:gd name="connsiteY46" fmla="*/ 1258394 h 2250319"/>
                <a:gd name="connsiteX47" fmla="*/ 2135897 w 7029487"/>
                <a:gd name="connsiteY47" fmla="*/ 1204150 h 2250319"/>
                <a:gd name="connsiteX48" fmla="*/ 1996412 w 7029487"/>
                <a:gd name="connsiteY48" fmla="*/ 1149905 h 2250319"/>
                <a:gd name="connsiteX49" fmla="*/ 1841834 w 7029487"/>
                <a:gd name="connsiteY49" fmla="*/ 1087912 h 2250319"/>
                <a:gd name="connsiteX50" fmla="*/ 1662390 w 7029487"/>
                <a:gd name="connsiteY50" fmla="*/ 1010016 h 2250319"/>
                <a:gd name="connsiteX51" fmla="*/ 1473345 w 7029487"/>
                <a:gd name="connsiteY51" fmla="*/ 952302 h 2250319"/>
                <a:gd name="connsiteX52" fmla="*/ 1321798 w 7029487"/>
                <a:gd name="connsiteY52" fmla="*/ 884851 h 2250319"/>
                <a:gd name="connsiteX53" fmla="*/ 1162772 w 7029487"/>
                <a:gd name="connsiteY53" fmla="*/ 829192 h 2250319"/>
                <a:gd name="connsiteX54" fmla="*/ 1047478 w 7029487"/>
                <a:gd name="connsiteY54" fmla="*/ 769557 h 2250319"/>
                <a:gd name="connsiteX55" fmla="*/ 952063 w 7029487"/>
                <a:gd name="connsiteY55" fmla="*/ 729800 h 2250319"/>
                <a:gd name="connsiteX56" fmla="*/ 757256 w 7029487"/>
                <a:gd name="connsiteY56" fmla="*/ 666190 h 2250319"/>
                <a:gd name="connsiteX57" fmla="*/ 602205 w 7029487"/>
                <a:gd name="connsiteY57" fmla="*/ 590653 h 2250319"/>
                <a:gd name="connsiteX58" fmla="*/ 486911 w 7029487"/>
                <a:gd name="connsiteY58" fmla="*/ 566799 h 2250319"/>
                <a:gd name="connsiteX59" fmla="*/ 386692 w 7029487"/>
                <a:gd name="connsiteY59" fmla="*/ 501656 h 2250319"/>
                <a:gd name="connsiteX60" fmla="*/ 293678 w 7029487"/>
                <a:gd name="connsiteY60" fmla="*/ 448378 h 2250319"/>
                <a:gd name="connsiteX61" fmla="*/ 145791 w 7029487"/>
                <a:gd name="connsiteY61" fmla="*/ 392698 h 2250319"/>
                <a:gd name="connsiteX62" fmla="*/ 0 w 7029487"/>
                <a:gd name="connsiteY62" fmla="*/ 331581 h 2250319"/>
                <a:gd name="connsiteX63" fmla="*/ 7729 w 7029487"/>
                <a:gd name="connsiteY63" fmla="*/ 1292032 h 2250319"/>
                <a:gd name="connsiteX64" fmla="*/ 2554655 w 7029487"/>
                <a:gd name="connsiteY64" fmla="*/ 2250319 h 2250319"/>
                <a:gd name="connsiteX65" fmla="*/ 3375762 w 7029487"/>
                <a:gd name="connsiteY65" fmla="*/ 1940319 h 2250319"/>
                <a:gd name="connsiteX66" fmla="*/ 6599409 w 7029487"/>
                <a:gd name="connsiteY66" fmla="*/ 712078 h 2250319"/>
                <a:gd name="connsiteX67" fmla="*/ 6924873 w 7029487"/>
                <a:gd name="connsiteY67" fmla="*/ 580343 h 2250319"/>
                <a:gd name="connsiteX68" fmla="*/ 7029487 w 7029487"/>
                <a:gd name="connsiteY68" fmla="*/ 80522 h 2250319"/>
                <a:gd name="connsiteX69" fmla="*/ 6979118 w 7029487"/>
                <a:gd name="connsiteY69" fmla="*/ 80522 h 2250319"/>
                <a:gd name="connsiteX70" fmla="*/ 6839633 w 7029487"/>
                <a:gd name="connsiteY70" fmla="*/ 103770 h 2250319"/>
                <a:gd name="connsiteX71" fmla="*/ 6750518 w 7029487"/>
                <a:gd name="connsiteY71" fmla="*/ 138641 h 2250319"/>
                <a:gd name="connsiteX72" fmla="*/ 6611033 w 7029487"/>
                <a:gd name="connsiteY72" fmla="*/ 161889 h 2250319"/>
                <a:gd name="connsiteX73" fmla="*/ 6467673 w 7029487"/>
                <a:gd name="connsiteY73" fmla="*/ 165763 h 2250319"/>
                <a:gd name="connsiteX74" fmla="*/ 6490921 w 7029487"/>
                <a:gd name="connsiteY74" fmla="*/ 37902 h 2250319"/>
                <a:gd name="connsiteX75" fmla="*/ 6436677 w 7029487"/>
                <a:gd name="connsiteY75" fmla="*/ 37902 h 2250319"/>
                <a:gd name="connsiteX76" fmla="*/ 6235199 w 7029487"/>
                <a:gd name="connsiteY76" fmla="*/ 76648 h 2250319"/>
                <a:gd name="connsiteX77" fmla="*/ 6049219 w 7029487"/>
                <a:gd name="connsiteY77" fmla="*/ 138641 h 2250319"/>
                <a:gd name="connsiteX78" fmla="*/ 5991101 w 7029487"/>
                <a:gd name="connsiteY78" fmla="*/ 154139 h 2250319"/>
                <a:gd name="connsiteX0" fmla="*/ 5985401 w 7029487"/>
                <a:gd name="connsiteY0" fmla="*/ 0 h 2250319"/>
                <a:gd name="connsiteX1" fmla="*/ 5972013 w 7029487"/>
                <a:gd name="connsiteY1" fmla="*/ 24805 h 2250319"/>
                <a:gd name="connsiteX2" fmla="*/ 5924142 w 7029487"/>
                <a:gd name="connsiteY2" fmla="*/ 16185 h 2250319"/>
                <a:gd name="connsiteX3" fmla="*/ 5892232 w 7029487"/>
                <a:gd name="connsiteY3" fmla="*/ 19136 h 2250319"/>
                <a:gd name="connsiteX4" fmla="*/ 5829076 w 7029487"/>
                <a:gd name="connsiteY4" fmla="*/ 39997 h 2250319"/>
                <a:gd name="connsiteX5" fmla="*/ 5772271 w 7029487"/>
                <a:gd name="connsiteY5" fmla="*/ 58285 h 2250319"/>
                <a:gd name="connsiteX6" fmla="*/ 5694073 w 7029487"/>
                <a:gd name="connsiteY6" fmla="*/ 70314 h 2250319"/>
                <a:gd name="connsiteX7" fmla="*/ 5648258 w 7029487"/>
                <a:gd name="connsiteY7" fmla="*/ 94927 h 2250319"/>
                <a:gd name="connsiteX8" fmla="*/ 5560645 w 7029487"/>
                <a:gd name="connsiteY8" fmla="*/ 103424 h 2250319"/>
                <a:gd name="connsiteX9" fmla="*/ 5504718 w 7029487"/>
                <a:gd name="connsiteY9" fmla="*/ 140515 h 2250319"/>
                <a:gd name="connsiteX10" fmla="*/ 5457117 w 7029487"/>
                <a:gd name="connsiteY10" fmla="*/ 140359 h 2250319"/>
                <a:gd name="connsiteX11" fmla="*/ 5404157 w 7029487"/>
                <a:gd name="connsiteY11" fmla="*/ 149748 h 2250319"/>
                <a:gd name="connsiteX12" fmla="*/ 5331851 w 7029487"/>
                <a:gd name="connsiteY12" fmla="*/ 210477 h 2250319"/>
                <a:gd name="connsiteX13" fmla="*/ 5292238 w 7029487"/>
                <a:gd name="connsiteY13" fmla="*/ 233179 h 2250319"/>
                <a:gd name="connsiteX14" fmla="*/ 5228064 w 7029487"/>
                <a:gd name="connsiteY14" fmla="*/ 246625 h 2250319"/>
                <a:gd name="connsiteX15" fmla="*/ 5186271 w 7029487"/>
                <a:gd name="connsiteY15" fmla="*/ 253501 h 2250319"/>
                <a:gd name="connsiteX16" fmla="*/ 5121831 w 7029487"/>
                <a:gd name="connsiteY16" fmla="*/ 285895 h 2250319"/>
                <a:gd name="connsiteX17" fmla="*/ 5065876 w 7029487"/>
                <a:gd name="connsiteY17" fmla="*/ 294928 h 2250319"/>
                <a:gd name="connsiteX18" fmla="*/ 5015924 w 7029487"/>
                <a:gd name="connsiteY18" fmla="*/ 309030 h 2250319"/>
                <a:gd name="connsiteX19" fmla="*/ 4972037 w 7029487"/>
                <a:gd name="connsiteY19" fmla="*/ 335079 h 2250319"/>
                <a:gd name="connsiteX20" fmla="*/ 4919803 w 7029487"/>
                <a:gd name="connsiteY20" fmla="*/ 352964 h 2250319"/>
                <a:gd name="connsiteX21" fmla="*/ 4848448 w 7029487"/>
                <a:gd name="connsiteY21" fmla="*/ 395248 h 2250319"/>
                <a:gd name="connsiteX22" fmla="*/ 4723390 w 7029487"/>
                <a:gd name="connsiteY22" fmla="*/ 423196 h 2250319"/>
                <a:gd name="connsiteX23" fmla="*/ 4611526 w 7029487"/>
                <a:gd name="connsiteY23" fmla="*/ 467779 h 2250319"/>
                <a:gd name="connsiteX24" fmla="*/ 4547171 w 7029487"/>
                <a:gd name="connsiteY24" fmla="*/ 511530 h 2250319"/>
                <a:gd name="connsiteX25" fmla="*/ 4468840 w 7029487"/>
                <a:gd name="connsiteY25" fmla="*/ 542292 h 2250319"/>
                <a:gd name="connsiteX26" fmla="*/ 4389243 w 7029487"/>
                <a:gd name="connsiteY26" fmla="*/ 575572 h 2250319"/>
                <a:gd name="connsiteX27" fmla="*/ 4322860 w 7029487"/>
                <a:gd name="connsiteY27" fmla="*/ 616962 h 2250319"/>
                <a:gd name="connsiteX28" fmla="*/ 4154685 w 7029487"/>
                <a:gd name="connsiteY28" fmla="*/ 707487 h 2250319"/>
                <a:gd name="connsiteX29" fmla="*/ 4000187 w 7029487"/>
                <a:gd name="connsiteY29" fmla="*/ 769907 h 2250319"/>
                <a:gd name="connsiteX30" fmla="*/ 3853828 w 7029487"/>
                <a:gd name="connsiteY30" fmla="*/ 830132 h 2250319"/>
                <a:gd name="connsiteX31" fmla="*/ 3707481 w 7029487"/>
                <a:gd name="connsiteY31" fmla="*/ 887646 h 2250319"/>
                <a:gd name="connsiteX32" fmla="*/ 3579622 w 7029487"/>
                <a:gd name="connsiteY32" fmla="*/ 943382 h 2250319"/>
                <a:gd name="connsiteX33" fmla="*/ 3494098 w 7029487"/>
                <a:gd name="connsiteY33" fmla="*/ 999684 h 2250319"/>
                <a:gd name="connsiteX34" fmla="*/ 3437755 w 7029487"/>
                <a:gd name="connsiteY34" fmla="*/ 1064665 h 2250319"/>
                <a:gd name="connsiteX35" fmla="*/ 3418382 w 7029487"/>
                <a:gd name="connsiteY35" fmla="*/ 1091787 h 2250319"/>
                <a:gd name="connsiteX36" fmla="*/ 3383511 w 7029487"/>
                <a:gd name="connsiteY36" fmla="*/ 1118909 h 2250319"/>
                <a:gd name="connsiteX37" fmla="*/ 3321518 w 7029487"/>
                <a:gd name="connsiteY37" fmla="*/ 1146031 h 2250319"/>
                <a:gd name="connsiteX38" fmla="*/ 3244026 w 7029487"/>
                <a:gd name="connsiteY38" fmla="*/ 1165404 h 2250319"/>
                <a:gd name="connsiteX39" fmla="*/ 3174284 w 7029487"/>
                <a:gd name="connsiteY39" fmla="*/ 1165404 h 2250319"/>
                <a:gd name="connsiteX40" fmla="*/ 3096792 w 7029487"/>
                <a:gd name="connsiteY40" fmla="*/ 1169278 h 2250319"/>
                <a:gd name="connsiteX41" fmla="*/ 3021644 w 7029487"/>
                <a:gd name="connsiteY41" fmla="*/ 1165423 h 2250319"/>
                <a:gd name="connsiteX42" fmla="*/ 2940682 w 7029487"/>
                <a:gd name="connsiteY42" fmla="*/ 1179711 h 2250319"/>
                <a:gd name="connsiteX43" fmla="*/ 2833039 w 7029487"/>
                <a:gd name="connsiteY43" fmla="*/ 1218801 h 2250319"/>
                <a:gd name="connsiteX44" fmla="*/ 2542610 w 7029487"/>
                <a:gd name="connsiteY44" fmla="*/ 1324480 h 2250319"/>
                <a:gd name="connsiteX45" fmla="*/ 2348999 w 7029487"/>
                <a:gd name="connsiteY45" fmla="*/ 1289390 h 2250319"/>
                <a:gd name="connsiteX46" fmla="*/ 2263758 w 7029487"/>
                <a:gd name="connsiteY46" fmla="*/ 1258394 h 2250319"/>
                <a:gd name="connsiteX47" fmla="*/ 2135897 w 7029487"/>
                <a:gd name="connsiteY47" fmla="*/ 1204150 h 2250319"/>
                <a:gd name="connsiteX48" fmla="*/ 1996412 w 7029487"/>
                <a:gd name="connsiteY48" fmla="*/ 1149905 h 2250319"/>
                <a:gd name="connsiteX49" fmla="*/ 1841834 w 7029487"/>
                <a:gd name="connsiteY49" fmla="*/ 1087912 h 2250319"/>
                <a:gd name="connsiteX50" fmla="*/ 1662390 w 7029487"/>
                <a:gd name="connsiteY50" fmla="*/ 1010016 h 2250319"/>
                <a:gd name="connsiteX51" fmla="*/ 1473345 w 7029487"/>
                <a:gd name="connsiteY51" fmla="*/ 952302 h 2250319"/>
                <a:gd name="connsiteX52" fmla="*/ 1321798 w 7029487"/>
                <a:gd name="connsiteY52" fmla="*/ 884851 h 2250319"/>
                <a:gd name="connsiteX53" fmla="*/ 1162772 w 7029487"/>
                <a:gd name="connsiteY53" fmla="*/ 829192 h 2250319"/>
                <a:gd name="connsiteX54" fmla="*/ 1047478 w 7029487"/>
                <a:gd name="connsiteY54" fmla="*/ 769557 h 2250319"/>
                <a:gd name="connsiteX55" fmla="*/ 952063 w 7029487"/>
                <a:gd name="connsiteY55" fmla="*/ 729800 h 2250319"/>
                <a:gd name="connsiteX56" fmla="*/ 757256 w 7029487"/>
                <a:gd name="connsiteY56" fmla="*/ 666190 h 2250319"/>
                <a:gd name="connsiteX57" fmla="*/ 602205 w 7029487"/>
                <a:gd name="connsiteY57" fmla="*/ 590653 h 2250319"/>
                <a:gd name="connsiteX58" fmla="*/ 491673 w 7029487"/>
                <a:gd name="connsiteY58" fmla="*/ 535843 h 2250319"/>
                <a:gd name="connsiteX59" fmla="*/ 386692 w 7029487"/>
                <a:gd name="connsiteY59" fmla="*/ 501656 h 2250319"/>
                <a:gd name="connsiteX60" fmla="*/ 293678 w 7029487"/>
                <a:gd name="connsiteY60" fmla="*/ 448378 h 2250319"/>
                <a:gd name="connsiteX61" fmla="*/ 145791 w 7029487"/>
                <a:gd name="connsiteY61" fmla="*/ 392698 h 2250319"/>
                <a:gd name="connsiteX62" fmla="*/ 0 w 7029487"/>
                <a:gd name="connsiteY62" fmla="*/ 331581 h 2250319"/>
                <a:gd name="connsiteX63" fmla="*/ 7729 w 7029487"/>
                <a:gd name="connsiteY63" fmla="*/ 1292032 h 2250319"/>
                <a:gd name="connsiteX64" fmla="*/ 2554655 w 7029487"/>
                <a:gd name="connsiteY64" fmla="*/ 2250319 h 2250319"/>
                <a:gd name="connsiteX65" fmla="*/ 3375762 w 7029487"/>
                <a:gd name="connsiteY65" fmla="*/ 1940319 h 2250319"/>
                <a:gd name="connsiteX66" fmla="*/ 6599409 w 7029487"/>
                <a:gd name="connsiteY66" fmla="*/ 712078 h 2250319"/>
                <a:gd name="connsiteX67" fmla="*/ 6924873 w 7029487"/>
                <a:gd name="connsiteY67" fmla="*/ 580343 h 2250319"/>
                <a:gd name="connsiteX68" fmla="*/ 7029487 w 7029487"/>
                <a:gd name="connsiteY68" fmla="*/ 80522 h 2250319"/>
                <a:gd name="connsiteX69" fmla="*/ 6979118 w 7029487"/>
                <a:gd name="connsiteY69" fmla="*/ 80522 h 2250319"/>
                <a:gd name="connsiteX70" fmla="*/ 6839633 w 7029487"/>
                <a:gd name="connsiteY70" fmla="*/ 103770 h 2250319"/>
                <a:gd name="connsiteX71" fmla="*/ 6750518 w 7029487"/>
                <a:gd name="connsiteY71" fmla="*/ 138641 h 2250319"/>
                <a:gd name="connsiteX72" fmla="*/ 6611033 w 7029487"/>
                <a:gd name="connsiteY72" fmla="*/ 161889 h 2250319"/>
                <a:gd name="connsiteX73" fmla="*/ 6467673 w 7029487"/>
                <a:gd name="connsiteY73" fmla="*/ 165763 h 2250319"/>
                <a:gd name="connsiteX74" fmla="*/ 6490921 w 7029487"/>
                <a:gd name="connsiteY74" fmla="*/ 37902 h 2250319"/>
                <a:gd name="connsiteX75" fmla="*/ 6436677 w 7029487"/>
                <a:gd name="connsiteY75" fmla="*/ 37902 h 2250319"/>
                <a:gd name="connsiteX76" fmla="*/ 6235199 w 7029487"/>
                <a:gd name="connsiteY76" fmla="*/ 76648 h 2250319"/>
                <a:gd name="connsiteX77" fmla="*/ 6049219 w 7029487"/>
                <a:gd name="connsiteY77" fmla="*/ 138641 h 2250319"/>
                <a:gd name="connsiteX78" fmla="*/ 5991101 w 7029487"/>
                <a:gd name="connsiteY78" fmla="*/ 154139 h 2250319"/>
                <a:gd name="connsiteX0" fmla="*/ 5985401 w 7029487"/>
                <a:gd name="connsiteY0" fmla="*/ 0 h 2250319"/>
                <a:gd name="connsiteX1" fmla="*/ 5972013 w 7029487"/>
                <a:gd name="connsiteY1" fmla="*/ 24805 h 2250319"/>
                <a:gd name="connsiteX2" fmla="*/ 5924142 w 7029487"/>
                <a:gd name="connsiteY2" fmla="*/ 16185 h 2250319"/>
                <a:gd name="connsiteX3" fmla="*/ 5892232 w 7029487"/>
                <a:gd name="connsiteY3" fmla="*/ 19136 h 2250319"/>
                <a:gd name="connsiteX4" fmla="*/ 5829076 w 7029487"/>
                <a:gd name="connsiteY4" fmla="*/ 39997 h 2250319"/>
                <a:gd name="connsiteX5" fmla="*/ 5772271 w 7029487"/>
                <a:gd name="connsiteY5" fmla="*/ 58285 h 2250319"/>
                <a:gd name="connsiteX6" fmla="*/ 5694073 w 7029487"/>
                <a:gd name="connsiteY6" fmla="*/ 70314 h 2250319"/>
                <a:gd name="connsiteX7" fmla="*/ 5648258 w 7029487"/>
                <a:gd name="connsiteY7" fmla="*/ 94927 h 2250319"/>
                <a:gd name="connsiteX8" fmla="*/ 5560645 w 7029487"/>
                <a:gd name="connsiteY8" fmla="*/ 103424 h 2250319"/>
                <a:gd name="connsiteX9" fmla="*/ 5504718 w 7029487"/>
                <a:gd name="connsiteY9" fmla="*/ 140515 h 2250319"/>
                <a:gd name="connsiteX10" fmla="*/ 5457117 w 7029487"/>
                <a:gd name="connsiteY10" fmla="*/ 140359 h 2250319"/>
                <a:gd name="connsiteX11" fmla="*/ 5404157 w 7029487"/>
                <a:gd name="connsiteY11" fmla="*/ 149748 h 2250319"/>
                <a:gd name="connsiteX12" fmla="*/ 5331851 w 7029487"/>
                <a:gd name="connsiteY12" fmla="*/ 210477 h 2250319"/>
                <a:gd name="connsiteX13" fmla="*/ 5292238 w 7029487"/>
                <a:gd name="connsiteY13" fmla="*/ 233179 h 2250319"/>
                <a:gd name="connsiteX14" fmla="*/ 5228064 w 7029487"/>
                <a:gd name="connsiteY14" fmla="*/ 246625 h 2250319"/>
                <a:gd name="connsiteX15" fmla="*/ 5186271 w 7029487"/>
                <a:gd name="connsiteY15" fmla="*/ 253501 h 2250319"/>
                <a:gd name="connsiteX16" fmla="*/ 5121831 w 7029487"/>
                <a:gd name="connsiteY16" fmla="*/ 285895 h 2250319"/>
                <a:gd name="connsiteX17" fmla="*/ 5065876 w 7029487"/>
                <a:gd name="connsiteY17" fmla="*/ 294928 h 2250319"/>
                <a:gd name="connsiteX18" fmla="*/ 5015924 w 7029487"/>
                <a:gd name="connsiteY18" fmla="*/ 309030 h 2250319"/>
                <a:gd name="connsiteX19" fmla="*/ 4972037 w 7029487"/>
                <a:gd name="connsiteY19" fmla="*/ 335079 h 2250319"/>
                <a:gd name="connsiteX20" fmla="*/ 4919803 w 7029487"/>
                <a:gd name="connsiteY20" fmla="*/ 352964 h 2250319"/>
                <a:gd name="connsiteX21" fmla="*/ 4848448 w 7029487"/>
                <a:gd name="connsiteY21" fmla="*/ 395248 h 2250319"/>
                <a:gd name="connsiteX22" fmla="*/ 4723390 w 7029487"/>
                <a:gd name="connsiteY22" fmla="*/ 423196 h 2250319"/>
                <a:gd name="connsiteX23" fmla="*/ 4611526 w 7029487"/>
                <a:gd name="connsiteY23" fmla="*/ 467779 h 2250319"/>
                <a:gd name="connsiteX24" fmla="*/ 4547171 w 7029487"/>
                <a:gd name="connsiteY24" fmla="*/ 511530 h 2250319"/>
                <a:gd name="connsiteX25" fmla="*/ 4468840 w 7029487"/>
                <a:gd name="connsiteY25" fmla="*/ 542292 h 2250319"/>
                <a:gd name="connsiteX26" fmla="*/ 4389243 w 7029487"/>
                <a:gd name="connsiteY26" fmla="*/ 575572 h 2250319"/>
                <a:gd name="connsiteX27" fmla="*/ 4322860 w 7029487"/>
                <a:gd name="connsiteY27" fmla="*/ 616962 h 2250319"/>
                <a:gd name="connsiteX28" fmla="*/ 4154685 w 7029487"/>
                <a:gd name="connsiteY28" fmla="*/ 707487 h 2250319"/>
                <a:gd name="connsiteX29" fmla="*/ 4000187 w 7029487"/>
                <a:gd name="connsiteY29" fmla="*/ 769907 h 2250319"/>
                <a:gd name="connsiteX30" fmla="*/ 3853828 w 7029487"/>
                <a:gd name="connsiteY30" fmla="*/ 830132 h 2250319"/>
                <a:gd name="connsiteX31" fmla="*/ 3707481 w 7029487"/>
                <a:gd name="connsiteY31" fmla="*/ 887646 h 2250319"/>
                <a:gd name="connsiteX32" fmla="*/ 3579622 w 7029487"/>
                <a:gd name="connsiteY32" fmla="*/ 943382 h 2250319"/>
                <a:gd name="connsiteX33" fmla="*/ 3494098 w 7029487"/>
                <a:gd name="connsiteY33" fmla="*/ 999684 h 2250319"/>
                <a:gd name="connsiteX34" fmla="*/ 3437755 w 7029487"/>
                <a:gd name="connsiteY34" fmla="*/ 1064665 h 2250319"/>
                <a:gd name="connsiteX35" fmla="*/ 3418382 w 7029487"/>
                <a:gd name="connsiteY35" fmla="*/ 1091787 h 2250319"/>
                <a:gd name="connsiteX36" fmla="*/ 3383511 w 7029487"/>
                <a:gd name="connsiteY36" fmla="*/ 1118909 h 2250319"/>
                <a:gd name="connsiteX37" fmla="*/ 3321518 w 7029487"/>
                <a:gd name="connsiteY37" fmla="*/ 1146031 h 2250319"/>
                <a:gd name="connsiteX38" fmla="*/ 3244026 w 7029487"/>
                <a:gd name="connsiteY38" fmla="*/ 1165404 h 2250319"/>
                <a:gd name="connsiteX39" fmla="*/ 3174284 w 7029487"/>
                <a:gd name="connsiteY39" fmla="*/ 1165404 h 2250319"/>
                <a:gd name="connsiteX40" fmla="*/ 3096792 w 7029487"/>
                <a:gd name="connsiteY40" fmla="*/ 1169278 h 2250319"/>
                <a:gd name="connsiteX41" fmla="*/ 3021644 w 7029487"/>
                <a:gd name="connsiteY41" fmla="*/ 1165423 h 2250319"/>
                <a:gd name="connsiteX42" fmla="*/ 2940682 w 7029487"/>
                <a:gd name="connsiteY42" fmla="*/ 1179711 h 2250319"/>
                <a:gd name="connsiteX43" fmla="*/ 2833039 w 7029487"/>
                <a:gd name="connsiteY43" fmla="*/ 1218801 h 2250319"/>
                <a:gd name="connsiteX44" fmla="*/ 2542610 w 7029487"/>
                <a:gd name="connsiteY44" fmla="*/ 1324480 h 2250319"/>
                <a:gd name="connsiteX45" fmla="*/ 2348999 w 7029487"/>
                <a:gd name="connsiteY45" fmla="*/ 1289390 h 2250319"/>
                <a:gd name="connsiteX46" fmla="*/ 2263758 w 7029487"/>
                <a:gd name="connsiteY46" fmla="*/ 1258394 h 2250319"/>
                <a:gd name="connsiteX47" fmla="*/ 2135897 w 7029487"/>
                <a:gd name="connsiteY47" fmla="*/ 1204150 h 2250319"/>
                <a:gd name="connsiteX48" fmla="*/ 1996412 w 7029487"/>
                <a:gd name="connsiteY48" fmla="*/ 1149905 h 2250319"/>
                <a:gd name="connsiteX49" fmla="*/ 1841834 w 7029487"/>
                <a:gd name="connsiteY49" fmla="*/ 1087912 h 2250319"/>
                <a:gd name="connsiteX50" fmla="*/ 1662390 w 7029487"/>
                <a:gd name="connsiteY50" fmla="*/ 1010016 h 2250319"/>
                <a:gd name="connsiteX51" fmla="*/ 1473345 w 7029487"/>
                <a:gd name="connsiteY51" fmla="*/ 952302 h 2250319"/>
                <a:gd name="connsiteX52" fmla="*/ 1321798 w 7029487"/>
                <a:gd name="connsiteY52" fmla="*/ 884851 h 2250319"/>
                <a:gd name="connsiteX53" fmla="*/ 1162772 w 7029487"/>
                <a:gd name="connsiteY53" fmla="*/ 829192 h 2250319"/>
                <a:gd name="connsiteX54" fmla="*/ 1047478 w 7029487"/>
                <a:gd name="connsiteY54" fmla="*/ 769557 h 2250319"/>
                <a:gd name="connsiteX55" fmla="*/ 952063 w 7029487"/>
                <a:gd name="connsiteY55" fmla="*/ 729800 h 2250319"/>
                <a:gd name="connsiteX56" fmla="*/ 757256 w 7029487"/>
                <a:gd name="connsiteY56" fmla="*/ 666190 h 2250319"/>
                <a:gd name="connsiteX57" fmla="*/ 626017 w 7029487"/>
                <a:gd name="connsiteY57" fmla="*/ 573985 h 2250319"/>
                <a:gd name="connsiteX58" fmla="*/ 491673 w 7029487"/>
                <a:gd name="connsiteY58" fmla="*/ 535843 h 2250319"/>
                <a:gd name="connsiteX59" fmla="*/ 386692 w 7029487"/>
                <a:gd name="connsiteY59" fmla="*/ 501656 h 2250319"/>
                <a:gd name="connsiteX60" fmla="*/ 293678 w 7029487"/>
                <a:gd name="connsiteY60" fmla="*/ 448378 h 2250319"/>
                <a:gd name="connsiteX61" fmla="*/ 145791 w 7029487"/>
                <a:gd name="connsiteY61" fmla="*/ 392698 h 2250319"/>
                <a:gd name="connsiteX62" fmla="*/ 0 w 7029487"/>
                <a:gd name="connsiteY62" fmla="*/ 331581 h 2250319"/>
                <a:gd name="connsiteX63" fmla="*/ 7729 w 7029487"/>
                <a:gd name="connsiteY63" fmla="*/ 1292032 h 2250319"/>
                <a:gd name="connsiteX64" fmla="*/ 2554655 w 7029487"/>
                <a:gd name="connsiteY64" fmla="*/ 2250319 h 2250319"/>
                <a:gd name="connsiteX65" fmla="*/ 3375762 w 7029487"/>
                <a:gd name="connsiteY65" fmla="*/ 1940319 h 2250319"/>
                <a:gd name="connsiteX66" fmla="*/ 6599409 w 7029487"/>
                <a:gd name="connsiteY66" fmla="*/ 712078 h 2250319"/>
                <a:gd name="connsiteX67" fmla="*/ 6924873 w 7029487"/>
                <a:gd name="connsiteY67" fmla="*/ 580343 h 2250319"/>
                <a:gd name="connsiteX68" fmla="*/ 7029487 w 7029487"/>
                <a:gd name="connsiteY68" fmla="*/ 80522 h 2250319"/>
                <a:gd name="connsiteX69" fmla="*/ 6979118 w 7029487"/>
                <a:gd name="connsiteY69" fmla="*/ 80522 h 2250319"/>
                <a:gd name="connsiteX70" fmla="*/ 6839633 w 7029487"/>
                <a:gd name="connsiteY70" fmla="*/ 103770 h 2250319"/>
                <a:gd name="connsiteX71" fmla="*/ 6750518 w 7029487"/>
                <a:gd name="connsiteY71" fmla="*/ 138641 h 2250319"/>
                <a:gd name="connsiteX72" fmla="*/ 6611033 w 7029487"/>
                <a:gd name="connsiteY72" fmla="*/ 161889 h 2250319"/>
                <a:gd name="connsiteX73" fmla="*/ 6467673 w 7029487"/>
                <a:gd name="connsiteY73" fmla="*/ 165763 h 2250319"/>
                <a:gd name="connsiteX74" fmla="*/ 6490921 w 7029487"/>
                <a:gd name="connsiteY74" fmla="*/ 37902 h 2250319"/>
                <a:gd name="connsiteX75" fmla="*/ 6436677 w 7029487"/>
                <a:gd name="connsiteY75" fmla="*/ 37902 h 2250319"/>
                <a:gd name="connsiteX76" fmla="*/ 6235199 w 7029487"/>
                <a:gd name="connsiteY76" fmla="*/ 76648 h 2250319"/>
                <a:gd name="connsiteX77" fmla="*/ 6049219 w 7029487"/>
                <a:gd name="connsiteY77" fmla="*/ 138641 h 2250319"/>
                <a:gd name="connsiteX78" fmla="*/ 5991101 w 7029487"/>
                <a:gd name="connsiteY78" fmla="*/ 154139 h 2250319"/>
                <a:gd name="connsiteX0" fmla="*/ 5985401 w 7029487"/>
                <a:gd name="connsiteY0" fmla="*/ 0 h 2250319"/>
                <a:gd name="connsiteX1" fmla="*/ 5972013 w 7029487"/>
                <a:gd name="connsiteY1" fmla="*/ 24805 h 2250319"/>
                <a:gd name="connsiteX2" fmla="*/ 5924142 w 7029487"/>
                <a:gd name="connsiteY2" fmla="*/ 16185 h 2250319"/>
                <a:gd name="connsiteX3" fmla="*/ 5892232 w 7029487"/>
                <a:gd name="connsiteY3" fmla="*/ 19136 h 2250319"/>
                <a:gd name="connsiteX4" fmla="*/ 5829076 w 7029487"/>
                <a:gd name="connsiteY4" fmla="*/ 39997 h 2250319"/>
                <a:gd name="connsiteX5" fmla="*/ 5772271 w 7029487"/>
                <a:gd name="connsiteY5" fmla="*/ 58285 h 2250319"/>
                <a:gd name="connsiteX6" fmla="*/ 5694073 w 7029487"/>
                <a:gd name="connsiteY6" fmla="*/ 70314 h 2250319"/>
                <a:gd name="connsiteX7" fmla="*/ 5648258 w 7029487"/>
                <a:gd name="connsiteY7" fmla="*/ 94927 h 2250319"/>
                <a:gd name="connsiteX8" fmla="*/ 5560645 w 7029487"/>
                <a:gd name="connsiteY8" fmla="*/ 103424 h 2250319"/>
                <a:gd name="connsiteX9" fmla="*/ 5504718 w 7029487"/>
                <a:gd name="connsiteY9" fmla="*/ 140515 h 2250319"/>
                <a:gd name="connsiteX10" fmla="*/ 5457117 w 7029487"/>
                <a:gd name="connsiteY10" fmla="*/ 140359 h 2250319"/>
                <a:gd name="connsiteX11" fmla="*/ 5404157 w 7029487"/>
                <a:gd name="connsiteY11" fmla="*/ 149748 h 2250319"/>
                <a:gd name="connsiteX12" fmla="*/ 5331851 w 7029487"/>
                <a:gd name="connsiteY12" fmla="*/ 210477 h 2250319"/>
                <a:gd name="connsiteX13" fmla="*/ 5292238 w 7029487"/>
                <a:gd name="connsiteY13" fmla="*/ 233179 h 2250319"/>
                <a:gd name="connsiteX14" fmla="*/ 5228064 w 7029487"/>
                <a:gd name="connsiteY14" fmla="*/ 246625 h 2250319"/>
                <a:gd name="connsiteX15" fmla="*/ 5186271 w 7029487"/>
                <a:gd name="connsiteY15" fmla="*/ 253501 h 2250319"/>
                <a:gd name="connsiteX16" fmla="*/ 5121831 w 7029487"/>
                <a:gd name="connsiteY16" fmla="*/ 285895 h 2250319"/>
                <a:gd name="connsiteX17" fmla="*/ 5065876 w 7029487"/>
                <a:gd name="connsiteY17" fmla="*/ 294928 h 2250319"/>
                <a:gd name="connsiteX18" fmla="*/ 5015924 w 7029487"/>
                <a:gd name="connsiteY18" fmla="*/ 309030 h 2250319"/>
                <a:gd name="connsiteX19" fmla="*/ 4972037 w 7029487"/>
                <a:gd name="connsiteY19" fmla="*/ 335079 h 2250319"/>
                <a:gd name="connsiteX20" fmla="*/ 4919803 w 7029487"/>
                <a:gd name="connsiteY20" fmla="*/ 352964 h 2250319"/>
                <a:gd name="connsiteX21" fmla="*/ 4848448 w 7029487"/>
                <a:gd name="connsiteY21" fmla="*/ 395248 h 2250319"/>
                <a:gd name="connsiteX22" fmla="*/ 4723390 w 7029487"/>
                <a:gd name="connsiteY22" fmla="*/ 423196 h 2250319"/>
                <a:gd name="connsiteX23" fmla="*/ 4611526 w 7029487"/>
                <a:gd name="connsiteY23" fmla="*/ 467779 h 2250319"/>
                <a:gd name="connsiteX24" fmla="*/ 4547171 w 7029487"/>
                <a:gd name="connsiteY24" fmla="*/ 511530 h 2250319"/>
                <a:gd name="connsiteX25" fmla="*/ 4468840 w 7029487"/>
                <a:gd name="connsiteY25" fmla="*/ 542292 h 2250319"/>
                <a:gd name="connsiteX26" fmla="*/ 4389243 w 7029487"/>
                <a:gd name="connsiteY26" fmla="*/ 575572 h 2250319"/>
                <a:gd name="connsiteX27" fmla="*/ 4322860 w 7029487"/>
                <a:gd name="connsiteY27" fmla="*/ 616962 h 2250319"/>
                <a:gd name="connsiteX28" fmla="*/ 4154685 w 7029487"/>
                <a:gd name="connsiteY28" fmla="*/ 707487 h 2250319"/>
                <a:gd name="connsiteX29" fmla="*/ 4000187 w 7029487"/>
                <a:gd name="connsiteY29" fmla="*/ 769907 h 2250319"/>
                <a:gd name="connsiteX30" fmla="*/ 3853828 w 7029487"/>
                <a:gd name="connsiteY30" fmla="*/ 830132 h 2250319"/>
                <a:gd name="connsiteX31" fmla="*/ 3707481 w 7029487"/>
                <a:gd name="connsiteY31" fmla="*/ 887646 h 2250319"/>
                <a:gd name="connsiteX32" fmla="*/ 3579622 w 7029487"/>
                <a:gd name="connsiteY32" fmla="*/ 943382 h 2250319"/>
                <a:gd name="connsiteX33" fmla="*/ 3494098 w 7029487"/>
                <a:gd name="connsiteY33" fmla="*/ 999684 h 2250319"/>
                <a:gd name="connsiteX34" fmla="*/ 3437755 w 7029487"/>
                <a:gd name="connsiteY34" fmla="*/ 1064665 h 2250319"/>
                <a:gd name="connsiteX35" fmla="*/ 3418382 w 7029487"/>
                <a:gd name="connsiteY35" fmla="*/ 1091787 h 2250319"/>
                <a:gd name="connsiteX36" fmla="*/ 3383511 w 7029487"/>
                <a:gd name="connsiteY36" fmla="*/ 1118909 h 2250319"/>
                <a:gd name="connsiteX37" fmla="*/ 3321518 w 7029487"/>
                <a:gd name="connsiteY37" fmla="*/ 1146031 h 2250319"/>
                <a:gd name="connsiteX38" fmla="*/ 3244026 w 7029487"/>
                <a:gd name="connsiteY38" fmla="*/ 1165404 h 2250319"/>
                <a:gd name="connsiteX39" fmla="*/ 3174284 w 7029487"/>
                <a:gd name="connsiteY39" fmla="*/ 1165404 h 2250319"/>
                <a:gd name="connsiteX40" fmla="*/ 3096792 w 7029487"/>
                <a:gd name="connsiteY40" fmla="*/ 1169278 h 2250319"/>
                <a:gd name="connsiteX41" fmla="*/ 3021644 w 7029487"/>
                <a:gd name="connsiteY41" fmla="*/ 1165423 h 2250319"/>
                <a:gd name="connsiteX42" fmla="*/ 2940682 w 7029487"/>
                <a:gd name="connsiteY42" fmla="*/ 1179711 h 2250319"/>
                <a:gd name="connsiteX43" fmla="*/ 2833039 w 7029487"/>
                <a:gd name="connsiteY43" fmla="*/ 1218801 h 2250319"/>
                <a:gd name="connsiteX44" fmla="*/ 2542610 w 7029487"/>
                <a:gd name="connsiteY44" fmla="*/ 1324480 h 2250319"/>
                <a:gd name="connsiteX45" fmla="*/ 2348999 w 7029487"/>
                <a:gd name="connsiteY45" fmla="*/ 1289390 h 2250319"/>
                <a:gd name="connsiteX46" fmla="*/ 2263758 w 7029487"/>
                <a:gd name="connsiteY46" fmla="*/ 1258394 h 2250319"/>
                <a:gd name="connsiteX47" fmla="*/ 2135897 w 7029487"/>
                <a:gd name="connsiteY47" fmla="*/ 1204150 h 2250319"/>
                <a:gd name="connsiteX48" fmla="*/ 1996412 w 7029487"/>
                <a:gd name="connsiteY48" fmla="*/ 1149905 h 2250319"/>
                <a:gd name="connsiteX49" fmla="*/ 1841834 w 7029487"/>
                <a:gd name="connsiteY49" fmla="*/ 1087912 h 2250319"/>
                <a:gd name="connsiteX50" fmla="*/ 1662390 w 7029487"/>
                <a:gd name="connsiteY50" fmla="*/ 1010016 h 2250319"/>
                <a:gd name="connsiteX51" fmla="*/ 1473345 w 7029487"/>
                <a:gd name="connsiteY51" fmla="*/ 952302 h 2250319"/>
                <a:gd name="connsiteX52" fmla="*/ 1321798 w 7029487"/>
                <a:gd name="connsiteY52" fmla="*/ 884851 h 2250319"/>
                <a:gd name="connsiteX53" fmla="*/ 1162772 w 7029487"/>
                <a:gd name="connsiteY53" fmla="*/ 829192 h 2250319"/>
                <a:gd name="connsiteX54" fmla="*/ 1047478 w 7029487"/>
                <a:gd name="connsiteY54" fmla="*/ 769557 h 2250319"/>
                <a:gd name="connsiteX55" fmla="*/ 952063 w 7029487"/>
                <a:gd name="connsiteY55" fmla="*/ 729800 h 2250319"/>
                <a:gd name="connsiteX56" fmla="*/ 790593 w 7029487"/>
                <a:gd name="connsiteY56" fmla="*/ 639996 h 2250319"/>
                <a:gd name="connsiteX57" fmla="*/ 626017 w 7029487"/>
                <a:gd name="connsiteY57" fmla="*/ 573985 h 2250319"/>
                <a:gd name="connsiteX58" fmla="*/ 491673 w 7029487"/>
                <a:gd name="connsiteY58" fmla="*/ 535843 h 2250319"/>
                <a:gd name="connsiteX59" fmla="*/ 386692 w 7029487"/>
                <a:gd name="connsiteY59" fmla="*/ 501656 h 2250319"/>
                <a:gd name="connsiteX60" fmla="*/ 293678 w 7029487"/>
                <a:gd name="connsiteY60" fmla="*/ 448378 h 2250319"/>
                <a:gd name="connsiteX61" fmla="*/ 145791 w 7029487"/>
                <a:gd name="connsiteY61" fmla="*/ 392698 h 2250319"/>
                <a:gd name="connsiteX62" fmla="*/ 0 w 7029487"/>
                <a:gd name="connsiteY62" fmla="*/ 331581 h 2250319"/>
                <a:gd name="connsiteX63" fmla="*/ 7729 w 7029487"/>
                <a:gd name="connsiteY63" fmla="*/ 1292032 h 2250319"/>
                <a:gd name="connsiteX64" fmla="*/ 2554655 w 7029487"/>
                <a:gd name="connsiteY64" fmla="*/ 2250319 h 2250319"/>
                <a:gd name="connsiteX65" fmla="*/ 3375762 w 7029487"/>
                <a:gd name="connsiteY65" fmla="*/ 1940319 h 2250319"/>
                <a:gd name="connsiteX66" fmla="*/ 6599409 w 7029487"/>
                <a:gd name="connsiteY66" fmla="*/ 712078 h 2250319"/>
                <a:gd name="connsiteX67" fmla="*/ 6924873 w 7029487"/>
                <a:gd name="connsiteY67" fmla="*/ 580343 h 2250319"/>
                <a:gd name="connsiteX68" fmla="*/ 7029487 w 7029487"/>
                <a:gd name="connsiteY68" fmla="*/ 80522 h 2250319"/>
                <a:gd name="connsiteX69" fmla="*/ 6979118 w 7029487"/>
                <a:gd name="connsiteY69" fmla="*/ 80522 h 2250319"/>
                <a:gd name="connsiteX70" fmla="*/ 6839633 w 7029487"/>
                <a:gd name="connsiteY70" fmla="*/ 103770 h 2250319"/>
                <a:gd name="connsiteX71" fmla="*/ 6750518 w 7029487"/>
                <a:gd name="connsiteY71" fmla="*/ 138641 h 2250319"/>
                <a:gd name="connsiteX72" fmla="*/ 6611033 w 7029487"/>
                <a:gd name="connsiteY72" fmla="*/ 161889 h 2250319"/>
                <a:gd name="connsiteX73" fmla="*/ 6467673 w 7029487"/>
                <a:gd name="connsiteY73" fmla="*/ 165763 h 2250319"/>
                <a:gd name="connsiteX74" fmla="*/ 6490921 w 7029487"/>
                <a:gd name="connsiteY74" fmla="*/ 37902 h 2250319"/>
                <a:gd name="connsiteX75" fmla="*/ 6436677 w 7029487"/>
                <a:gd name="connsiteY75" fmla="*/ 37902 h 2250319"/>
                <a:gd name="connsiteX76" fmla="*/ 6235199 w 7029487"/>
                <a:gd name="connsiteY76" fmla="*/ 76648 h 2250319"/>
                <a:gd name="connsiteX77" fmla="*/ 6049219 w 7029487"/>
                <a:gd name="connsiteY77" fmla="*/ 138641 h 2250319"/>
                <a:gd name="connsiteX78" fmla="*/ 5991101 w 7029487"/>
                <a:gd name="connsiteY78" fmla="*/ 154139 h 2250319"/>
                <a:gd name="connsiteX0" fmla="*/ 5985401 w 7029487"/>
                <a:gd name="connsiteY0" fmla="*/ 0 h 2250319"/>
                <a:gd name="connsiteX1" fmla="*/ 5972013 w 7029487"/>
                <a:gd name="connsiteY1" fmla="*/ 24805 h 2250319"/>
                <a:gd name="connsiteX2" fmla="*/ 5924142 w 7029487"/>
                <a:gd name="connsiteY2" fmla="*/ 16185 h 2250319"/>
                <a:gd name="connsiteX3" fmla="*/ 5892232 w 7029487"/>
                <a:gd name="connsiteY3" fmla="*/ 19136 h 2250319"/>
                <a:gd name="connsiteX4" fmla="*/ 5829076 w 7029487"/>
                <a:gd name="connsiteY4" fmla="*/ 39997 h 2250319"/>
                <a:gd name="connsiteX5" fmla="*/ 5772271 w 7029487"/>
                <a:gd name="connsiteY5" fmla="*/ 58285 h 2250319"/>
                <a:gd name="connsiteX6" fmla="*/ 5694073 w 7029487"/>
                <a:gd name="connsiteY6" fmla="*/ 70314 h 2250319"/>
                <a:gd name="connsiteX7" fmla="*/ 5648258 w 7029487"/>
                <a:gd name="connsiteY7" fmla="*/ 94927 h 2250319"/>
                <a:gd name="connsiteX8" fmla="*/ 5560645 w 7029487"/>
                <a:gd name="connsiteY8" fmla="*/ 103424 h 2250319"/>
                <a:gd name="connsiteX9" fmla="*/ 5504718 w 7029487"/>
                <a:gd name="connsiteY9" fmla="*/ 140515 h 2250319"/>
                <a:gd name="connsiteX10" fmla="*/ 5457117 w 7029487"/>
                <a:gd name="connsiteY10" fmla="*/ 140359 h 2250319"/>
                <a:gd name="connsiteX11" fmla="*/ 5404157 w 7029487"/>
                <a:gd name="connsiteY11" fmla="*/ 149748 h 2250319"/>
                <a:gd name="connsiteX12" fmla="*/ 5331851 w 7029487"/>
                <a:gd name="connsiteY12" fmla="*/ 210477 h 2250319"/>
                <a:gd name="connsiteX13" fmla="*/ 5292238 w 7029487"/>
                <a:gd name="connsiteY13" fmla="*/ 233179 h 2250319"/>
                <a:gd name="connsiteX14" fmla="*/ 5228064 w 7029487"/>
                <a:gd name="connsiteY14" fmla="*/ 246625 h 2250319"/>
                <a:gd name="connsiteX15" fmla="*/ 5186271 w 7029487"/>
                <a:gd name="connsiteY15" fmla="*/ 253501 h 2250319"/>
                <a:gd name="connsiteX16" fmla="*/ 5121831 w 7029487"/>
                <a:gd name="connsiteY16" fmla="*/ 285895 h 2250319"/>
                <a:gd name="connsiteX17" fmla="*/ 5065876 w 7029487"/>
                <a:gd name="connsiteY17" fmla="*/ 294928 h 2250319"/>
                <a:gd name="connsiteX18" fmla="*/ 5015924 w 7029487"/>
                <a:gd name="connsiteY18" fmla="*/ 309030 h 2250319"/>
                <a:gd name="connsiteX19" fmla="*/ 4972037 w 7029487"/>
                <a:gd name="connsiteY19" fmla="*/ 335079 h 2250319"/>
                <a:gd name="connsiteX20" fmla="*/ 4919803 w 7029487"/>
                <a:gd name="connsiteY20" fmla="*/ 352964 h 2250319"/>
                <a:gd name="connsiteX21" fmla="*/ 4848448 w 7029487"/>
                <a:gd name="connsiteY21" fmla="*/ 395248 h 2250319"/>
                <a:gd name="connsiteX22" fmla="*/ 4723390 w 7029487"/>
                <a:gd name="connsiteY22" fmla="*/ 423196 h 2250319"/>
                <a:gd name="connsiteX23" fmla="*/ 4611526 w 7029487"/>
                <a:gd name="connsiteY23" fmla="*/ 467779 h 2250319"/>
                <a:gd name="connsiteX24" fmla="*/ 4547171 w 7029487"/>
                <a:gd name="connsiteY24" fmla="*/ 511530 h 2250319"/>
                <a:gd name="connsiteX25" fmla="*/ 4468840 w 7029487"/>
                <a:gd name="connsiteY25" fmla="*/ 542292 h 2250319"/>
                <a:gd name="connsiteX26" fmla="*/ 4389243 w 7029487"/>
                <a:gd name="connsiteY26" fmla="*/ 575572 h 2250319"/>
                <a:gd name="connsiteX27" fmla="*/ 4322860 w 7029487"/>
                <a:gd name="connsiteY27" fmla="*/ 616962 h 2250319"/>
                <a:gd name="connsiteX28" fmla="*/ 4154685 w 7029487"/>
                <a:gd name="connsiteY28" fmla="*/ 707487 h 2250319"/>
                <a:gd name="connsiteX29" fmla="*/ 4000187 w 7029487"/>
                <a:gd name="connsiteY29" fmla="*/ 769907 h 2250319"/>
                <a:gd name="connsiteX30" fmla="*/ 3853828 w 7029487"/>
                <a:gd name="connsiteY30" fmla="*/ 830132 h 2250319"/>
                <a:gd name="connsiteX31" fmla="*/ 3707481 w 7029487"/>
                <a:gd name="connsiteY31" fmla="*/ 887646 h 2250319"/>
                <a:gd name="connsiteX32" fmla="*/ 3579622 w 7029487"/>
                <a:gd name="connsiteY32" fmla="*/ 943382 h 2250319"/>
                <a:gd name="connsiteX33" fmla="*/ 3494098 w 7029487"/>
                <a:gd name="connsiteY33" fmla="*/ 999684 h 2250319"/>
                <a:gd name="connsiteX34" fmla="*/ 3437755 w 7029487"/>
                <a:gd name="connsiteY34" fmla="*/ 1064665 h 2250319"/>
                <a:gd name="connsiteX35" fmla="*/ 3418382 w 7029487"/>
                <a:gd name="connsiteY35" fmla="*/ 1091787 h 2250319"/>
                <a:gd name="connsiteX36" fmla="*/ 3383511 w 7029487"/>
                <a:gd name="connsiteY36" fmla="*/ 1118909 h 2250319"/>
                <a:gd name="connsiteX37" fmla="*/ 3321518 w 7029487"/>
                <a:gd name="connsiteY37" fmla="*/ 1146031 h 2250319"/>
                <a:gd name="connsiteX38" fmla="*/ 3244026 w 7029487"/>
                <a:gd name="connsiteY38" fmla="*/ 1165404 h 2250319"/>
                <a:gd name="connsiteX39" fmla="*/ 3174284 w 7029487"/>
                <a:gd name="connsiteY39" fmla="*/ 1165404 h 2250319"/>
                <a:gd name="connsiteX40" fmla="*/ 3096792 w 7029487"/>
                <a:gd name="connsiteY40" fmla="*/ 1169278 h 2250319"/>
                <a:gd name="connsiteX41" fmla="*/ 3021644 w 7029487"/>
                <a:gd name="connsiteY41" fmla="*/ 1165423 h 2250319"/>
                <a:gd name="connsiteX42" fmla="*/ 2940682 w 7029487"/>
                <a:gd name="connsiteY42" fmla="*/ 1179711 h 2250319"/>
                <a:gd name="connsiteX43" fmla="*/ 2833039 w 7029487"/>
                <a:gd name="connsiteY43" fmla="*/ 1218801 h 2250319"/>
                <a:gd name="connsiteX44" fmla="*/ 2542610 w 7029487"/>
                <a:gd name="connsiteY44" fmla="*/ 1324480 h 2250319"/>
                <a:gd name="connsiteX45" fmla="*/ 2348999 w 7029487"/>
                <a:gd name="connsiteY45" fmla="*/ 1289390 h 2250319"/>
                <a:gd name="connsiteX46" fmla="*/ 2263758 w 7029487"/>
                <a:gd name="connsiteY46" fmla="*/ 1258394 h 2250319"/>
                <a:gd name="connsiteX47" fmla="*/ 2135897 w 7029487"/>
                <a:gd name="connsiteY47" fmla="*/ 1204150 h 2250319"/>
                <a:gd name="connsiteX48" fmla="*/ 1996412 w 7029487"/>
                <a:gd name="connsiteY48" fmla="*/ 1149905 h 2250319"/>
                <a:gd name="connsiteX49" fmla="*/ 1841834 w 7029487"/>
                <a:gd name="connsiteY49" fmla="*/ 1087912 h 2250319"/>
                <a:gd name="connsiteX50" fmla="*/ 1662390 w 7029487"/>
                <a:gd name="connsiteY50" fmla="*/ 1010016 h 2250319"/>
                <a:gd name="connsiteX51" fmla="*/ 1473345 w 7029487"/>
                <a:gd name="connsiteY51" fmla="*/ 952302 h 2250319"/>
                <a:gd name="connsiteX52" fmla="*/ 1321798 w 7029487"/>
                <a:gd name="connsiteY52" fmla="*/ 884851 h 2250319"/>
                <a:gd name="connsiteX53" fmla="*/ 1162772 w 7029487"/>
                <a:gd name="connsiteY53" fmla="*/ 829192 h 2250319"/>
                <a:gd name="connsiteX54" fmla="*/ 1047478 w 7029487"/>
                <a:gd name="connsiteY54" fmla="*/ 769557 h 2250319"/>
                <a:gd name="connsiteX55" fmla="*/ 971113 w 7029487"/>
                <a:gd name="connsiteY55" fmla="*/ 703606 h 2250319"/>
                <a:gd name="connsiteX56" fmla="*/ 790593 w 7029487"/>
                <a:gd name="connsiteY56" fmla="*/ 639996 h 2250319"/>
                <a:gd name="connsiteX57" fmla="*/ 626017 w 7029487"/>
                <a:gd name="connsiteY57" fmla="*/ 573985 h 2250319"/>
                <a:gd name="connsiteX58" fmla="*/ 491673 w 7029487"/>
                <a:gd name="connsiteY58" fmla="*/ 535843 h 2250319"/>
                <a:gd name="connsiteX59" fmla="*/ 386692 w 7029487"/>
                <a:gd name="connsiteY59" fmla="*/ 501656 h 2250319"/>
                <a:gd name="connsiteX60" fmla="*/ 293678 w 7029487"/>
                <a:gd name="connsiteY60" fmla="*/ 448378 h 2250319"/>
                <a:gd name="connsiteX61" fmla="*/ 145791 w 7029487"/>
                <a:gd name="connsiteY61" fmla="*/ 392698 h 2250319"/>
                <a:gd name="connsiteX62" fmla="*/ 0 w 7029487"/>
                <a:gd name="connsiteY62" fmla="*/ 331581 h 2250319"/>
                <a:gd name="connsiteX63" fmla="*/ 7729 w 7029487"/>
                <a:gd name="connsiteY63" fmla="*/ 1292032 h 2250319"/>
                <a:gd name="connsiteX64" fmla="*/ 2554655 w 7029487"/>
                <a:gd name="connsiteY64" fmla="*/ 2250319 h 2250319"/>
                <a:gd name="connsiteX65" fmla="*/ 3375762 w 7029487"/>
                <a:gd name="connsiteY65" fmla="*/ 1940319 h 2250319"/>
                <a:gd name="connsiteX66" fmla="*/ 6599409 w 7029487"/>
                <a:gd name="connsiteY66" fmla="*/ 712078 h 2250319"/>
                <a:gd name="connsiteX67" fmla="*/ 6924873 w 7029487"/>
                <a:gd name="connsiteY67" fmla="*/ 580343 h 2250319"/>
                <a:gd name="connsiteX68" fmla="*/ 7029487 w 7029487"/>
                <a:gd name="connsiteY68" fmla="*/ 80522 h 2250319"/>
                <a:gd name="connsiteX69" fmla="*/ 6979118 w 7029487"/>
                <a:gd name="connsiteY69" fmla="*/ 80522 h 2250319"/>
                <a:gd name="connsiteX70" fmla="*/ 6839633 w 7029487"/>
                <a:gd name="connsiteY70" fmla="*/ 103770 h 2250319"/>
                <a:gd name="connsiteX71" fmla="*/ 6750518 w 7029487"/>
                <a:gd name="connsiteY71" fmla="*/ 138641 h 2250319"/>
                <a:gd name="connsiteX72" fmla="*/ 6611033 w 7029487"/>
                <a:gd name="connsiteY72" fmla="*/ 161889 h 2250319"/>
                <a:gd name="connsiteX73" fmla="*/ 6467673 w 7029487"/>
                <a:gd name="connsiteY73" fmla="*/ 165763 h 2250319"/>
                <a:gd name="connsiteX74" fmla="*/ 6490921 w 7029487"/>
                <a:gd name="connsiteY74" fmla="*/ 37902 h 2250319"/>
                <a:gd name="connsiteX75" fmla="*/ 6436677 w 7029487"/>
                <a:gd name="connsiteY75" fmla="*/ 37902 h 2250319"/>
                <a:gd name="connsiteX76" fmla="*/ 6235199 w 7029487"/>
                <a:gd name="connsiteY76" fmla="*/ 76648 h 2250319"/>
                <a:gd name="connsiteX77" fmla="*/ 6049219 w 7029487"/>
                <a:gd name="connsiteY77" fmla="*/ 138641 h 2250319"/>
                <a:gd name="connsiteX78" fmla="*/ 5991101 w 7029487"/>
                <a:gd name="connsiteY78" fmla="*/ 154139 h 2250319"/>
                <a:gd name="connsiteX0" fmla="*/ 5985401 w 7029487"/>
                <a:gd name="connsiteY0" fmla="*/ 0 h 2250319"/>
                <a:gd name="connsiteX1" fmla="*/ 5972013 w 7029487"/>
                <a:gd name="connsiteY1" fmla="*/ 24805 h 2250319"/>
                <a:gd name="connsiteX2" fmla="*/ 5924142 w 7029487"/>
                <a:gd name="connsiteY2" fmla="*/ 16185 h 2250319"/>
                <a:gd name="connsiteX3" fmla="*/ 5892232 w 7029487"/>
                <a:gd name="connsiteY3" fmla="*/ 19136 h 2250319"/>
                <a:gd name="connsiteX4" fmla="*/ 5829076 w 7029487"/>
                <a:gd name="connsiteY4" fmla="*/ 39997 h 2250319"/>
                <a:gd name="connsiteX5" fmla="*/ 5772271 w 7029487"/>
                <a:gd name="connsiteY5" fmla="*/ 58285 h 2250319"/>
                <a:gd name="connsiteX6" fmla="*/ 5694073 w 7029487"/>
                <a:gd name="connsiteY6" fmla="*/ 70314 h 2250319"/>
                <a:gd name="connsiteX7" fmla="*/ 5648258 w 7029487"/>
                <a:gd name="connsiteY7" fmla="*/ 94927 h 2250319"/>
                <a:gd name="connsiteX8" fmla="*/ 5560645 w 7029487"/>
                <a:gd name="connsiteY8" fmla="*/ 103424 h 2250319"/>
                <a:gd name="connsiteX9" fmla="*/ 5504718 w 7029487"/>
                <a:gd name="connsiteY9" fmla="*/ 140515 h 2250319"/>
                <a:gd name="connsiteX10" fmla="*/ 5457117 w 7029487"/>
                <a:gd name="connsiteY10" fmla="*/ 140359 h 2250319"/>
                <a:gd name="connsiteX11" fmla="*/ 5404157 w 7029487"/>
                <a:gd name="connsiteY11" fmla="*/ 149748 h 2250319"/>
                <a:gd name="connsiteX12" fmla="*/ 5331851 w 7029487"/>
                <a:gd name="connsiteY12" fmla="*/ 210477 h 2250319"/>
                <a:gd name="connsiteX13" fmla="*/ 5292238 w 7029487"/>
                <a:gd name="connsiteY13" fmla="*/ 233179 h 2250319"/>
                <a:gd name="connsiteX14" fmla="*/ 5228064 w 7029487"/>
                <a:gd name="connsiteY14" fmla="*/ 246625 h 2250319"/>
                <a:gd name="connsiteX15" fmla="*/ 5186271 w 7029487"/>
                <a:gd name="connsiteY15" fmla="*/ 253501 h 2250319"/>
                <a:gd name="connsiteX16" fmla="*/ 5121831 w 7029487"/>
                <a:gd name="connsiteY16" fmla="*/ 285895 h 2250319"/>
                <a:gd name="connsiteX17" fmla="*/ 5065876 w 7029487"/>
                <a:gd name="connsiteY17" fmla="*/ 294928 h 2250319"/>
                <a:gd name="connsiteX18" fmla="*/ 5015924 w 7029487"/>
                <a:gd name="connsiteY18" fmla="*/ 309030 h 2250319"/>
                <a:gd name="connsiteX19" fmla="*/ 4972037 w 7029487"/>
                <a:gd name="connsiteY19" fmla="*/ 335079 h 2250319"/>
                <a:gd name="connsiteX20" fmla="*/ 4919803 w 7029487"/>
                <a:gd name="connsiteY20" fmla="*/ 352964 h 2250319"/>
                <a:gd name="connsiteX21" fmla="*/ 4848448 w 7029487"/>
                <a:gd name="connsiteY21" fmla="*/ 395248 h 2250319"/>
                <a:gd name="connsiteX22" fmla="*/ 4723390 w 7029487"/>
                <a:gd name="connsiteY22" fmla="*/ 423196 h 2250319"/>
                <a:gd name="connsiteX23" fmla="*/ 4611526 w 7029487"/>
                <a:gd name="connsiteY23" fmla="*/ 467779 h 2250319"/>
                <a:gd name="connsiteX24" fmla="*/ 4547171 w 7029487"/>
                <a:gd name="connsiteY24" fmla="*/ 511530 h 2250319"/>
                <a:gd name="connsiteX25" fmla="*/ 4468840 w 7029487"/>
                <a:gd name="connsiteY25" fmla="*/ 542292 h 2250319"/>
                <a:gd name="connsiteX26" fmla="*/ 4389243 w 7029487"/>
                <a:gd name="connsiteY26" fmla="*/ 575572 h 2250319"/>
                <a:gd name="connsiteX27" fmla="*/ 4322860 w 7029487"/>
                <a:gd name="connsiteY27" fmla="*/ 616962 h 2250319"/>
                <a:gd name="connsiteX28" fmla="*/ 4154685 w 7029487"/>
                <a:gd name="connsiteY28" fmla="*/ 707487 h 2250319"/>
                <a:gd name="connsiteX29" fmla="*/ 4000187 w 7029487"/>
                <a:gd name="connsiteY29" fmla="*/ 769907 h 2250319"/>
                <a:gd name="connsiteX30" fmla="*/ 3853828 w 7029487"/>
                <a:gd name="connsiteY30" fmla="*/ 830132 h 2250319"/>
                <a:gd name="connsiteX31" fmla="*/ 3707481 w 7029487"/>
                <a:gd name="connsiteY31" fmla="*/ 887646 h 2250319"/>
                <a:gd name="connsiteX32" fmla="*/ 3579622 w 7029487"/>
                <a:gd name="connsiteY32" fmla="*/ 943382 h 2250319"/>
                <a:gd name="connsiteX33" fmla="*/ 3494098 w 7029487"/>
                <a:gd name="connsiteY33" fmla="*/ 999684 h 2250319"/>
                <a:gd name="connsiteX34" fmla="*/ 3437755 w 7029487"/>
                <a:gd name="connsiteY34" fmla="*/ 1064665 h 2250319"/>
                <a:gd name="connsiteX35" fmla="*/ 3418382 w 7029487"/>
                <a:gd name="connsiteY35" fmla="*/ 1091787 h 2250319"/>
                <a:gd name="connsiteX36" fmla="*/ 3383511 w 7029487"/>
                <a:gd name="connsiteY36" fmla="*/ 1118909 h 2250319"/>
                <a:gd name="connsiteX37" fmla="*/ 3321518 w 7029487"/>
                <a:gd name="connsiteY37" fmla="*/ 1146031 h 2250319"/>
                <a:gd name="connsiteX38" fmla="*/ 3244026 w 7029487"/>
                <a:gd name="connsiteY38" fmla="*/ 1165404 h 2250319"/>
                <a:gd name="connsiteX39" fmla="*/ 3174284 w 7029487"/>
                <a:gd name="connsiteY39" fmla="*/ 1165404 h 2250319"/>
                <a:gd name="connsiteX40" fmla="*/ 3096792 w 7029487"/>
                <a:gd name="connsiteY40" fmla="*/ 1169278 h 2250319"/>
                <a:gd name="connsiteX41" fmla="*/ 3021644 w 7029487"/>
                <a:gd name="connsiteY41" fmla="*/ 1165423 h 2250319"/>
                <a:gd name="connsiteX42" fmla="*/ 2940682 w 7029487"/>
                <a:gd name="connsiteY42" fmla="*/ 1179711 h 2250319"/>
                <a:gd name="connsiteX43" fmla="*/ 2833039 w 7029487"/>
                <a:gd name="connsiteY43" fmla="*/ 1218801 h 2250319"/>
                <a:gd name="connsiteX44" fmla="*/ 2542610 w 7029487"/>
                <a:gd name="connsiteY44" fmla="*/ 1324480 h 2250319"/>
                <a:gd name="connsiteX45" fmla="*/ 2348999 w 7029487"/>
                <a:gd name="connsiteY45" fmla="*/ 1289390 h 2250319"/>
                <a:gd name="connsiteX46" fmla="*/ 2263758 w 7029487"/>
                <a:gd name="connsiteY46" fmla="*/ 1258394 h 2250319"/>
                <a:gd name="connsiteX47" fmla="*/ 2135897 w 7029487"/>
                <a:gd name="connsiteY47" fmla="*/ 1204150 h 2250319"/>
                <a:gd name="connsiteX48" fmla="*/ 1996412 w 7029487"/>
                <a:gd name="connsiteY48" fmla="*/ 1149905 h 2250319"/>
                <a:gd name="connsiteX49" fmla="*/ 1841834 w 7029487"/>
                <a:gd name="connsiteY49" fmla="*/ 1087912 h 2250319"/>
                <a:gd name="connsiteX50" fmla="*/ 1662390 w 7029487"/>
                <a:gd name="connsiteY50" fmla="*/ 1010016 h 2250319"/>
                <a:gd name="connsiteX51" fmla="*/ 1473345 w 7029487"/>
                <a:gd name="connsiteY51" fmla="*/ 952302 h 2250319"/>
                <a:gd name="connsiteX52" fmla="*/ 1321798 w 7029487"/>
                <a:gd name="connsiteY52" fmla="*/ 884851 h 2250319"/>
                <a:gd name="connsiteX53" fmla="*/ 1162772 w 7029487"/>
                <a:gd name="connsiteY53" fmla="*/ 829192 h 2250319"/>
                <a:gd name="connsiteX54" fmla="*/ 1076053 w 7029487"/>
                <a:gd name="connsiteY54" fmla="*/ 750507 h 2250319"/>
                <a:gd name="connsiteX55" fmla="*/ 971113 w 7029487"/>
                <a:gd name="connsiteY55" fmla="*/ 703606 h 2250319"/>
                <a:gd name="connsiteX56" fmla="*/ 790593 w 7029487"/>
                <a:gd name="connsiteY56" fmla="*/ 639996 h 2250319"/>
                <a:gd name="connsiteX57" fmla="*/ 626017 w 7029487"/>
                <a:gd name="connsiteY57" fmla="*/ 573985 h 2250319"/>
                <a:gd name="connsiteX58" fmla="*/ 491673 w 7029487"/>
                <a:gd name="connsiteY58" fmla="*/ 535843 h 2250319"/>
                <a:gd name="connsiteX59" fmla="*/ 386692 w 7029487"/>
                <a:gd name="connsiteY59" fmla="*/ 501656 h 2250319"/>
                <a:gd name="connsiteX60" fmla="*/ 293678 w 7029487"/>
                <a:gd name="connsiteY60" fmla="*/ 448378 h 2250319"/>
                <a:gd name="connsiteX61" fmla="*/ 145791 w 7029487"/>
                <a:gd name="connsiteY61" fmla="*/ 392698 h 2250319"/>
                <a:gd name="connsiteX62" fmla="*/ 0 w 7029487"/>
                <a:gd name="connsiteY62" fmla="*/ 331581 h 2250319"/>
                <a:gd name="connsiteX63" fmla="*/ 7729 w 7029487"/>
                <a:gd name="connsiteY63" fmla="*/ 1292032 h 2250319"/>
                <a:gd name="connsiteX64" fmla="*/ 2554655 w 7029487"/>
                <a:gd name="connsiteY64" fmla="*/ 2250319 h 2250319"/>
                <a:gd name="connsiteX65" fmla="*/ 3375762 w 7029487"/>
                <a:gd name="connsiteY65" fmla="*/ 1940319 h 2250319"/>
                <a:gd name="connsiteX66" fmla="*/ 6599409 w 7029487"/>
                <a:gd name="connsiteY66" fmla="*/ 712078 h 2250319"/>
                <a:gd name="connsiteX67" fmla="*/ 6924873 w 7029487"/>
                <a:gd name="connsiteY67" fmla="*/ 580343 h 2250319"/>
                <a:gd name="connsiteX68" fmla="*/ 7029487 w 7029487"/>
                <a:gd name="connsiteY68" fmla="*/ 80522 h 2250319"/>
                <a:gd name="connsiteX69" fmla="*/ 6979118 w 7029487"/>
                <a:gd name="connsiteY69" fmla="*/ 80522 h 2250319"/>
                <a:gd name="connsiteX70" fmla="*/ 6839633 w 7029487"/>
                <a:gd name="connsiteY70" fmla="*/ 103770 h 2250319"/>
                <a:gd name="connsiteX71" fmla="*/ 6750518 w 7029487"/>
                <a:gd name="connsiteY71" fmla="*/ 138641 h 2250319"/>
                <a:gd name="connsiteX72" fmla="*/ 6611033 w 7029487"/>
                <a:gd name="connsiteY72" fmla="*/ 161889 h 2250319"/>
                <a:gd name="connsiteX73" fmla="*/ 6467673 w 7029487"/>
                <a:gd name="connsiteY73" fmla="*/ 165763 h 2250319"/>
                <a:gd name="connsiteX74" fmla="*/ 6490921 w 7029487"/>
                <a:gd name="connsiteY74" fmla="*/ 37902 h 2250319"/>
                <a:gd name="connsiteX75" fmla="*/ 6436677 w 7029487"/>
                <a:gd name="connsiteY75" fmla="*/ 37902 h 2250319"/>
                <a:gd name="connsiteX76" fmla="*/ 6235199 w 7029487"/>
                <a:gd name="connsiteY76" fmla="*/ 76648 h 2250319"/>
                <a:gd name="connsiteX77" fmla="*/ 6049219 w 7029487"/>
                <a:gd name="connsiteY77" fmla="*/ 138641 h 2250319"/>
                <a:gd name="connsiteX78" fmla="*/ 5991101 w 7029487"/>
                <a:gd name="connsiteY78" fmla="*/ 154139 h 2250319"/>
                <a:gd name="connsiteX0" fmla="*/ 5985401 w 7029487"/>
                <a:gd name="connsiteY0" fmla="*/ 0 h 2250319"/>
                <a:gd name="connsiteX1" fmla="*/ 5972013 w 7029487"/>
                <a:gd name="connsiteY1" fmla="*/ 24805 h 2250319"/>
                <a:gd name="connsiteX2" fmla="*/ 5924142 w 7029487"/>
                <a:gd name="connsiteY2" fmla="*/ 16185 h 2250319"/>
                <a:gd name="connsiteX3" fmla="*/ 5892232 w 7029487"/>
                <a:gd name="connsiteY3" fmla="*/ 19136 h 2250319"/>
                <a:gd name="connsiteX4" fmla="*/ 5829076 w 7029487"/>
                <a:gd name="connsiteY4" fmla="*/ 39997 h 2250319"/>
                <a:gd name="connsiteX5" fmla="*/ 5772271 w 7029487"/>
                <a:gd name="connsiteY5" fmla="*/ 58285 h 2250319"/>
                <a:gd name="connsiteX6" fmla="*/ 5694073 w 7029487"/>
                <a:gd name="connsiteY6" fmla="*/ 70314 h 2250319"/>
                <a:gd name="connsiteX7" fmla="*/ 5648258 w 7029487"/>
                <a:gd name="connsiteY7" fmla="*/ 94927 h 2250319"/>
                <a:gd name="connsiteX8" fmla="*/ 5560645 w 7029487"/>
                <a:gd name="connsiteY8" fmla="*/ 103424 h 2250319"/>
                <a:gd name="connsiteX9" fmla="*/ 5504718 w 7029487"/>
                <a:gd name="connsiteY9" fmla="*/ 140515 h 2250319"/>
                <a:gd name="connsiteX10" fmla="*/ 5457117 w 7029487"/>
                <a:gd name="connsiteY10" fmla="*/ 140359 h 2250319"/>
                <a:gd name="connsiteX11" fmla="*/ 5404157 w 7029487"/>
                <a:gd name="connsiteY11" fmla="*/ 149748 h 2250319"/>
                <a:gd name="connsiteX12" fmla="*/ 5331851 w 7029487"/>
                <a:gd name="connsiteY12" fmla="*/ 210477 h 2250319"/>
                <a:gd name="connsiteX13" fmla="*/ 5292238 w 7029487"/>
                <a:gd name="connsiteY13" fmla="*/ 233179 h 2250319"/>
                <a:gd name="connsiteX14" fmla="*/ 5228064 w 7029487"/>
                <a:gd name="connsiteY14" fmla="*/ 246625 h 2250319"/>
                <a:gd name="connsiteX15" fmla="*/ 5186271 w 7029487"/>
                <a:gd name="connsiteY15" fmla="*/ 253501 h 2250319"/>
                <a:gd name="connsiteX16" fmla="*/ 5121831 w 7029487"/>
                <a:gd name="connsiteY16" fmla="*/ 285895 h 2250319"/>
                <a:gd name="connsiteX17" fmla="*/ 5065876 w 7029487"/>
                <a:gd name="connsiteY17" fmla="*/ 294928 h 2250319"/>
                <a:gd name="connsiteX18" fmla="*/ 5015924 w 7029487"/>
                <a:gd name="connsiteY18" fmla="*/ 309030 h 2250319"/>
                <a:gd name="connsiteX19" fmla="*/ 4972037 w 7029487"/>
                <a:gd name="connsiteY19" fmla="*/ 335079 h 2250319"/>
                <a:gd name="connsiteX20" fmla="*/ 4919803 w 7029487"/>
                <a:gd name="connsiteY20" fmla="*/ 352964 h 2250319"/>
                <a:gd name="connsiteX21" fmla="*/ 4848448 w 7029487"/>
                <a:gd name="connsiteY21" fmla="*/ 395248 h 2250319"/>
                <a:gd name="connsiteX22" fmla="*/ 4723390 w 7029487"/>
                <a:gd name="connsiteY22" fmla="*/ 423196 h 2250319"/>
                <a:gd name="connsiteX23" fmla="*/ 4611526 w 7029487"/>
                <a:gd name="connsiteY23" fmla="*/ 467779 h 2250319"/>
                <a:gd name="connsiteX24" fmla="*/ 4547171 w 7029487"/>
                <a:gd name="connsiteY24" fmla="*/ 511530 h 2250319"/>
                <a:gd name="connsiteX25" fmla="*/ 4468840 w 7029487"/>
                <a:gd name="connsiteY25" fmla="*/ 542292 h 2250319"/>
                <a:gd name="connsiteX26" fmla="*/ 4389243 w 7029487"/>
                <a:gd name="connsiteY26" fmla="*/ 575572 h 2250319"/>
                <a:gd name="connsiteX27" fmla="*/ 4322860 w 7029487"/>
                <a:gd name="connsiteY27" fmla="*/ 616962 h 2250319"/>
                <a:gd name="connsiteX28" fmla="*/ 4154685 w 7029487"/>
                <a:gd name="connsiteY28" fmla="*/ 707487 h 2250319"/>
                <a:gd name="connsiteX29" fmla="*/ 4000187 w 7029487"/>
                <a:gd name="connsiteY29" fmla="*/ 769907 h 2250319"/>
                <a:gd name="connsiteX30" fmla="*/ 3853828 w 7029487"/>
                <a:gd name="connsiteY30" fmla="*/ 830132 h 2250319"/>
                <a:gd name="connsiteX31" fmla="*/ 3707481 w 7029487"/>
                <a:gd name="connsiteY31" fmla="*/ 887646 h 2250319"/>
                <a:gd name="connsiteX32" fmla="*/ 3579622 w 7029487"/>
                <a:gd name="connsiteY32" fmla="*/ 943382 h 2250319"/>
                <a:gd name="connsiteX33" fmla="*/ 3494098 w 7029487"/>
                <a:gd name="connsiteY33" fmla="*/ 999684 h 2250319"/>
                <a:gd name="connsiteX34" fmla="*/ 3437755 w 7029487"/>
                <a:gd name="connsiteY34" fmla="*/ 1064665 h 2250319"/>
                <a:gd name="connsiteX35" fmla="*/ 3418382 w 7029487"/>
                <a:gd name="connsiteY35" fmla="*/ 1091787 h 2250319"/>
                <a:gd name="connsiteX36" fmla="*/ 3383511 w 7029487"/>
                <a:gd name="connsiteY36" fmla="*/ 1118909 h 2250319"/>
                <a:gd name="connsiteX37" fmla="*/ 3321518 w 7029487"/>
                <a:gd name="connsiteY37" fmla="*/ 1146031 h 2250319"/>
                <a:gd name="connsiteX38" fmla="*/ 3244026 w 7029487"/>
                <a:gd name="connsiteY38" fmla="*/ 1165404 h 2250319"/>
                <a:gd name="connsiteX39" fmla="*/ 3174284 w 7029487"/>
                <a:gd name="connsiteY39" fmla="*/ 1165404 h 2250319"/>
                <a:gd name="connsiteX40" fmla="*/ 3096792 w 7029487"/>
                <a:gd name="connsiteY40" fmla="*/ 1169278 h 2250319"/>
                <a:gd name="connsiteX41" fmla="*/ 3021644 w 7029487"/>
                <a:gd name="connsiteY41" fmla="*/ 1165423 h 2250319"/>
                <a:gd name="connsiteX42" fmla="*/ 2940682 w 7029487"/>
                <a:gd name="connsiteY42" fmla="*/ 1179711 h 2250319"/>
                <a:gd name="connsiteX43" fmla="*/ 2833039 w 7029487"/>
                <a:gd name="connsiteY43" fmla="*/ 1218801 h 2250319"/>
                <a:gd name="connsiteX44" fmla="*/ 2542610 w 7029487"/>
                <a:gd name="connsiteY44" fmla="*/ 1324480 h 2250319"/>
                <a:gd name="connsiteX45" fmla="*/ 2348999 w 7029487"/>
                <a:gd name="connsiteY45" fmla="*/ 1289390 h 2250319"/>
                <a:gd name="connsiteX46" fmla="*/ 2263758 w 7029487"/>
                <a:gd name="connsiteY46" fmla="*/ 1258394 h 2250319"/>
                <a:gd name="connsiteX47" fmla="*/ 2135897 w 7029487"/>
                <a:gd name="connsiteY47" fmla="*/ 1204150 h 2250319"/>
                <a:gd name="connsiteX48" fmla="*/ 1996412 w 7029487"/>
                <a:gd name="connsiteY48" fmla="*/ 1149905 h 2250319"/>
                <a:gd name="connsiteX49" fmla="*/ 1841834 w 7029487"/>
                <a:gd name="connsiteY49" fmla="*/ 1087912 h 2250319"/>
                <a:gd name="connsiteX50" fmla="*/ 1662390 w 7029487"/>
                <a:gd name="connsiteY50" fmla="*/ 1010016 h 2250319"/>
                <a:gd name="connsiteX51" fmla="*/ 1473345 w 7029487"/>
                <a:gd name="connsiteY51" fmla="*/ 952302 h 2250319"/>
                <a:gd name="connsiteX52" fmla="*/ 1321798 w 7029487"/>
                <a:gd name="connsiteY52" fmla="*/ 884851 h 2250319"/>
                <a:gd name="connsiteX53" fmla="*/ 1208015 w 7029487"/>
                <a:gd name="connsiteY53" fmla="*/ 798236 h 2250319"/>
                <a:gd name="connsiteX54" fmla="*/ 1076053 w 7029487"/>
                <a:gd name="connsiteY54" fmla="*/ 750507 h 2250319"/>
                <a:gd name="connsiteX55" fmla="*/ 971113 w 7029487"/>
                <a:gd name="connsiteY55" fmla="*/ 703606 h 2250319"/>
                <a:gd name="connsiteX56" fmla="*/ 790593 w 7029487"/>
                <a:gd name="connsiteY56" fmla="*/ 639996 h 2250319"/>
                <a:gd name="connsiteX57" fmla="*/ 626017 w 7029487"/>
                <a:gd name="connsiteY57" fmla="*/ 573985 h 2250319"/>
                <a:gd name="connsiteX58" fmla="*/ 491673 w 7029487"/>
                <a:gd name="connsiteY58" fmla="*/ 535843 h 2250319"/>
                <a:gd name="connsiteX59" fmla="*/ 386692 w 7029487"/>
                <a:gd name="connsiteY59" fmla="*/ 501656 h 2250319"/>
                <a:gd name="connsiteX60" fmla="*/ 293678 w 7029487"/>
                <a:gd name="connsiteY60" fmla="*/ 448378 h 2250319"/>
                <a:gd name="connsiteX61" fmla="*/ 145791 w 7029487"/>
                <a:gd name="connsiteY61" fmla="*/ 392698 h 2250319"/>
                <a:gd name="connsiteX62" fmla="*/ 0 w 7029487"/>
                <a:gd name="connsiteY62" fmla="*/ 331581 h 2250319"/>
                <a:gd name="connsiteX63" fmla="*/ 7729 w 7029487"/>
                <a:gd name="connsiteY63" fmla="*/ 1292032 h 2250319"/>
                <a:gd name="connsiteX64" fmla="*/ 2554655 w 7029487"/>
                <a:gd name="connsiteY64" fmla="*/ 2250319 h 2250319"/>
                <a:gd name="connsiteX65" fmla="*/ 3375762 w 7029487"/>
                <a:gd name="connsiteY65" fmla="*/ 1940319 h 2250319"/>
                <a:gd name="connsiteX66" fmla="*/ 6599409 w 7029487"/>
                <a:gd name="connsiteY66" fmla="*/ 712078 h 2250319"/>
                <a:gd name="connsiteX67" fmla="*/ 6924873 w 7029487"/>
                <a:gd name="connsiteY67" fmla="*/ 580343 h 2250319"/>
                <a:gd name="connsiteX68" fmla="*/ 7029487 w 7029487"/>
                <a:gd name="connsiteY68" fmla="*/ 80522 h 2250319"/>
                <a:gd name="connsiteX69" fmla="*/ 6979118 w 7029487"/>
                <a:gd name="connsiteY69" fmla="*/ 80522 h 2250319"/>
                <a:gd name="connsiteX70" fmla="*/ 6839633 w 7029487"/>
                <a:gd name="connsiteY70" fmla="*/ 103770 h 2250319"/>
                <a:gd name="connsiteX71" fmla="*/ 6750518 w 7029487"/>
                <a:gd name="connsiteY71" fmla="*/ 138641 h 2250319"/>
                <a:gd name="connsiteX72" fmla="*/ 6611033 w 7029487"/>
                <a:gd name="connsiteY72" fmla="*/ 161889 h 2250319"/>
                <a:gd name="connsiteX73" fmla="*/ 6467673 w 7029487"/>
                <a:gd name="connsiteY73" fmla="*/ 165763 h 2250319"/>
                <a:gd name="connsiteX74" fmla="*/ 6490921 w 7029487"/>
                <a:gd name="connsiteY74" fmla="*/ 37902 h 2250319"/>
                <a:gd name="connsiteX75" fmla="*/ 6436677 w 7029487"/>
                <a:gd name="connsiteY75" fmla="*/ 37902 h 2250319"/>
                <a:gd name="connsiteX76" fmla="*/ 6235199 w 7029487"/>
                <a:gd name="connsiteY76" fmla="*/ 76648 h 2250319"/>
                <a:gd name="connsiteX77" fmla="*/ 6049219 w 7029487"/>
                <a:gd name="connsiteY77" fmla="*/ 138641 h 2250319"/>
                <a:gd name="connsiteX78" fmla="*/ 5991101 w 7029487"/>
                <a:gd name="connsiteY78" fmla="*/ 154139 h 2250319"/>
                <a:gd name="connsiteX0" fmla="*/ 5985401 w 7029487"/>
                <a:gd name="connsiteY0" fmla="*/ 0 h 2250319"/>
                <a:gd name="connsiteX1" fmla="*/ 5972013 w 7029487"/>
                <a:gd name="connsiteY1" fmla="*/ 24805 h 2250319"/>
                <a:gd name="connsiteX2" fmla="*/ 5924142 w 7029487"/>
                <a:gd name="connsiteY2" fmla="*/ 16185 h 2250319"/>
                <a:gd name="connsiteX3" fmla="*/ 5892232 w 7029487"/>
                <a:gd name="connsiteY3" fmla="*/ 19136 h 2250319"/>
                <a:gd name="connsiteX4" fmla="*/ 5829076 w 7029487"/>
                <a:gd name="connsiteY4" fmla="*/ 39997 h 2250319"/>
                <a:gd name="connsiteX5" fmla="*/ 5772271 w 7029487"/>
                <a:gd name="connsiteY5" fmla="*/ 58285 h 2250319"/>
                <a:gd name="connsiteX6" fmla="*/ 5694073 w 7029487"/>
                <a:gd name="connsiteY6" fmla="*/ 70314 h 2250319"/>
                <a:gd name="connsiteX7" fmla="*/ 5648258 w 7029487"/>
                <a:gd name="connsiteY7" fmla="*/ 94927 h 2250319"/>
                <a:gd name="connsiteX8" fmla="*/ 5560645 w 7029487"/>
                <a:gd name="connsiteY8" fmla="*/ 103424 h 2250319"/>
                <a:gd name="connsiteX9" fmla="*/ 5504718 w 7029487"/>
                <a:gd name="connsiteY9" fmla="*/ 140515 h 2250319"/>
                <a:gd name="connsiteX10" fmla="*/ 5457117 w 7029487"/>
                <a:gd name="connsiteY10" fmla="*/ 140359 h 2250319"/>
                <a:gd name="connsiteX11" fmla="*/ 5404157 w 7029487"/>
                <a:gd name="connsiteY11" fmla="*/ 149748 h 2250319"/>
                <a:gd name="connsiteX12" fmla="*/ 5331851 w 7029487"/>
                <a:gd name="connsiteY12" fmla="*/ 210477 h 2250319"/>
                <a:gd name="connsiteX13" fmla="*/ 5292238 w 7029487"/>
                <a:gd name="connsiteY13" fmla="*/ 233179 h 2250319"/>
                <a:gd name="connsiteX14" fmla="*/ 5228064 w 7029487"/>
                <a:gd name="connsiteY14" fmla="*/ 246625 h 2250319"/>
                <a:gd name="connsiteX15" fmla="*/ 5186271 w 7029487"/>
                <a:gd name="connsiteY15" fmla="*/ 253501 h 2250319"/>
                <a:gd name="connsiteX16" fmla="*/ 5121831 w 7029487"/>
                <a:gd name="connsiteY16" fmla="*/ 285895 h 2250319"/>
                <a:gd name="connsiteX17" fmla="*/ 5065876 w 7029487"/>
                <a:gd name="connsiteY17" fmla="*/ 294928 h 2250319"/>
                <a:gd name="connsiteX18" fmla="*/ 5015924 w 7029487"/>
                <a:gd name="connsiteY18" fmla="*/ 309030 h 2250319"/>
                <a:gd name="connsiteX19" fmla="*/ 4972037 w 7029487"/>
                <a:gd name="connsiteY19" fmla="*/ 335079 h 2250319"/>
                <a:gd name="connsiteX20" fmla="*/ 4919803 w 7029487"/>
                <a:gd name="connsiteY20" fmla="*/ 352964 h 2250319"/>
                <a:gd name="connsiteX21" fmla="*/ 4848448 w 7029487"/>
                <a:gd name="connsiteY21" fmla="*/ 395248 h 2250319"/>
                <a:gd name="connsiteX22" fmla="*/ 4723390 w 7029487"/>
                <a:gd name="connsiteY22" fmla="*/ 423196 h 2250319"/>
                <a:gd name="connsiteX23" fmla="*/ 4611526 w 7029487"/>
                <a:gd name="connsiteY23" fmla="*/ 467779 h 2250319"/>
                <a:gd name="connsiteX24" fmla="*/ 4547171 w 7029487"/>
                <a:gd name="connsiteY24" fmla="*/ 511530 h 2250319"/>
                <a:gd name="connsiteX25" fmla="*/ 4468840 w 7029487"/>
                <a:gd name="connsiteY25" fmla="*/ 542292 h 2250319"/>
                <a:gd name="connsiteX26" fmla="*/ 4389243 w 7029487"/>
                <a:gd name="connsiteY26" fmla="*/ 575572 h 2250319"/>
                <a:gd name="connsiteX27" fmla="*/ 4322860 w 7029487"/>
                <a:gd name="connsiteY27" fmla="*/ 616962 h 2250319"/>
                <a:gd name="connsiteX28" fmla="*/ 4154685 w 7029487"/>
                <a:gd name="connsiteY28" fmla="*/ 707487 h 2250319"/>
                <a:gd name="connsiteX29" fmla="*/ 4000187 w 7029487"/>
                <a:gd name="connsiteY29" fmla="*/ 769907 h 2250319"/>
                <a:gd name="connsiteX30" fmla="*/ 3853828 w 7029487"/>
                <a:gd name="connsiteY30" fmla="*/ 830132 h 2250319"/>
                <a:gd name="connsiteX31" fmla="*/ 3707481 w 7029487"/>
                <a:gd name="connsiteY31" fmla="*/ 887646 h 2250319"/>
                <a:gd name="connsiteX32" fmla="*/ 3579622 w 7029487"/>
                <a:gd name="connsiteY32" fmla="*/ 943382 h 2250319"/>
                <a:gd name="connsiteX33" fmla="*/ 3494098 w 7029487"/>
                <a:gd name="connsiteY33" fmla="*/ 999684 h 2250319"/>
                <a:gd name="connsiteX34" fmla="*/ 3437755 w 7029487"/>
                <a:gd name="connsiteY34" fmla="*/ 1064665 h 2250319"/>
                <a:gd name="connsiteX35" fmla="*/ 3418382 w 7029487"/>
                <a:gd name="connsiteY35" fmla="*/ 1091787 h 2250319"/>
                <a:gd name="connsiteX36" fmla="*/ 3383511 w 7029487"/>
                <a:gd name="connsiteY36" fmla="*/ 1118909 h 2250319"/>
                <a:gd name="connsiteX37" fmla="*/ 3321518 w 7029487"/>
                <a:gd name="connsiteY37" fmla="*/ 1146031 h 2250319"/>
                <a:gd name="connsiteX38" fmla="*/ 3244026 w 7029487"/>
                <a:gd name="connsiteY38" fmla="*/ 1165404 h 2250319"/>
                <a:gd name="connsiteX39" fmla="*/ 3174284 w 7029487"/>
                <a:gd name="connsiteY39" fmla="*/ 1165404 h 2250319"/>
                <a:gd name="connsiteX40" fmla="*/ 3096792 w 7029487"/>
                <a:gd name="connsiteY40" fmla="*/ 1169278 h 2250319"/>
                <a:gd name="connsiteX41" fmla="*/ 3021644 w 7029487"/>
                <a:gd name="connsiteY41" fmla="*/ 1165423 h 2250319"/>
                <a:gd name="connsiteX42" fmla="*/ 2940682 w 7029487"/>
                <a:gd name="connsiteY42" fmla="*/ 1179711 h 2250319"/>
                <a:gd name="connsiteX43" fmla="*/ 2833039 w 7029487"/>
                <a:gd name="connsiteY43" fmla="*/ 1218801 h 2250319"/>
                <a:gd name="connsiteX44" fmla="*/ 2542610 w 7029487"/>
                <a:gd name="connsiteY44" fmla="*/ 1324480 h 2250319"/>
                <a:gd name="connsiteX45" fmla="*/ 2348999 w 7029487"/>
                <a:gd name="connsiteY45" fmla="*/ 1289390 h 2250319"/>
                <a:gd name="connsiteX46" fmla="*/ 2263758 w 7029487"/>
                <a:gd name="connsiteY46" fmla="*/ 1258394 h 2250319"/>
                <a:gd name="connsiteX47" fmla="*/ 2135897 w 7029487"/>
                <a:gd name="connsiteY47" fmla="*/ 1204150 h 2250319"/>
                <a:gd name="connsiteX48" fmla="*/ 1996412 w 7029487"/>
                <a:gd name="connsiteY48" fmla="*/ 1149905 h 2250319"/>
                <a:gd name="connsiteX49" fmla="*/ 1841834 w 7029487"/>
                <a:gd name="connsiteY49" fmla="*/ 1087912 h 2250319"/>
                <a:gd name="connsiteX50" fmla="*/ 1662390 w 7029487"/>
                <a:gd name="connsiteY50" fmla="*/ 1010016 h 2250319"/>
                <a:gd name="connsiteX51" fmla="*/ 1473345 w 7029487"/>
                <a:gd name="connsiteY51" fmla="*/ 952302 h 2250319"/>
                <a:gd name="connsiteX52" fmla="*/ 1352754 w 7029487"/>
                <a:gd name="connsiteY52" fmla="*/ 851514 h 2250319"/>
                <a:gd name="connsiteX53" fmla="*/ 1208015 w 7029487"/>
                <a:gd name="connsiteY53" fmla="*/ 798236 h 2250319"/>
                <a:gd name="connsiteX54" fmla="*/ 1076053 w 7029487"/>
                <a:gd name="connsiteY54" fmla="*/ 750507 h 2250319"/>
                <a:gd name="connsiteX55" fmla="*/ 971113 w 7029487"/>
                <a:gd name="connsiteY55" fmla="*/ 703606 h 2250319"/>
                <a:gd name="connsiteX56" fmla="*/ 790593 w 7029487"/>
                <a:gd name="connsiteY56" fmla="*/ 639996 h 2250319"/>
                <a:gd name="connsiteX57" fmla="*/ 626017 w 7029487"/>
                <a:gd name="connsiteY57" fmla="*/ 573985 h 2250319"/>
                <a:gd name="connsiteX58" fmla="*/ 491673 w 7029487"/>
                <a:gd name="connsiteY58" fmla="*/ 535843 h 2250319"/>
                <a:gd name="connsiteX59" fmla="*/ 386692 w 7029487"/>
                <a:gd name="connsiteY59" fmla="*/ 501656 h 2250319"/>
                <a:gd name="connsiteX60" fmla="*/ 293678 w 7029487"/>
                <a:gd name="connsiteY60" fmla="*/ 448378 h 2250319"/>
                <a:gd name="connsiteX61" fmla="*/ 145791 w 7029487"/>
                <a:gd name="connsiteY61" fmla="*/ 392698 h 2250319"/>
                <a:gd name="connsiteX62" fmla="*/ 0 w 7029487"/>
                <a:gd name="connsiteY62" fmla="*/ 331581 h 2250319"/>
                <a:gd name="connsiteX63" fmla="*/ 7729 w 7029487"/>
                <a:gd name="connsiteY63" fmla="*/ 1292032 h 2250319"/>
                <a:gd name="connsiteX64" fmla="*/ 2554655 w 7029487"/>
                <a:gd name="connsiteY64" fmla="*/ 2250319 h 2250319"/>
                <a:gd name="connsiteX65" fmla="*/ 3375762 w 7029487"/>
                <a:gd name="connsiteY65" fmla="*/ 1940319 h 2250319"/>
                <a:gd name="connsiteX66" fmla="*/ 6599409 w 7029487"/>
                <a:gd name="connsiteY66" fmla="*/ 712078 h 2250319"/>
                <a:gd name="connsiteX67" fmla="*/ 6924873 w 7029487"/>
                <a:gd name="connsiteY67" fmla="*/ 580343 h 2250319"/>
                <a:gd name="connsiteX68" fmla="*/ 7029487 w 7029487"/>
                <a:gd name="connsiteY68" fmla="*/ 80522 h 2250319"/>
                <a:gd name="connsiteX69" fmla="*/ 6979118 w 7029487"/>
                <a:gd name="connsiteY69" fmla="*/ 80522 h 2250319"/>
                <a:gd name="connsiteX70" fmla="*/ 6839633 w 7029487"/>
                <a:gd name="connsiteY70" fmla="*/ 103770 h 2250319"/>
                <a:gd name="connsiteX71" fmla="*/ 6750518 w 7029487"/>
                <a:gd name="connsiteY71" fmla="*/ 138641 h 2250319"/>
                <a:gd name="connsiteX72" fmla="*/ 6611033 w 7029487"/>
                <a:gd name="connsiteY72" fmla="*/ 161889 h 2250319"/>
                <a:gd name="connsiteX73" fmla="*/ 6467673 w 7029487"/>
                <a:gd name="connsiteY73" fmla="*/ 165763 h 2250319"/>
                <a:gd name="connsiteX74" fmla="*/ 6490921 w 7029487"/>
                <a:gd name="connsiteY74" fmla="*/ 37902 h 2250319"/>
                <a:gd name="connsiteX75" fmla="*/ 6436677 w 7029487"/>
                <a:gd name="connsiteY75" fmla="*/ 37902 h 2250319"/>
                <a:gd name="connsiteX76" fmla="*/ 6235199 w 7029487"/>
                <a:gd name="connsiteY76" fmla="*/ 76648 h 2250319"/>
                <a:gd name="connsiteX77" fmla="*/ 6049219 w 7029487"/>
                <a:gd name="connsiteY77" fmla="*/ 138641 h 2250319"/>
                <a:gd name="connsiteX78" fmla="*/ 5991101 w 7029487"/>
                <a:gd name="connsiteY78" fmla="*/ 154139 h 2250319"/>
                <a:gd name="connsiteX0" fmla="*/ 5985401 w 7029487"/>
                <a:gd name="connsiteY0" fmla="*/ 0 h 2250319"/>
                <a:gd name="connsiteX1" fmla="*/ 5972013 w 7029487"/>
                <a:gd name="connsiteY1" fmla="*/ 24805 h 2250319"/>
                <a:gd name="connsiteX2" fmla="*/ 5924142 w 7029487"/>
                <a:gd name="connsiteY2" fmla="*/ 16185 h 2250319"/>
                <a:gd name="connsiteX3" fmla="*/ 5892232 w 7029487"/>
                <a:gd name="connsiteY3" fmla="*/ 19136 h 2250319"/>
                <a:gd name="connsiteX4" fmla="*/ 5829076 w 7029487"/>
                <a:gd name="connsiteY4" fmla="*/ 39997 h 2250319"/>
                <a:gd name="connsiteX5" fmla="*/ 5772271 w 7029487"/>
                <a:gd name="connsiteY5" fmla="*/ 58285 h 2250319"/>
                <a:gd name="connsiteX6" fmla="*/ 5694073 w 7029487"/>
                <a:gd name="connsiteY6" fmla="*/ 70314 h 2250319"/>
                <a:gd name="connsiteX7" fmla="*/ 5648258 w 7029487"/>
                <a:gd name="connsiteY7" fmla="*/ 94927 h 2250319"/>
                <a:gd name="connsiteX8" fmla="*/ 5560645 w 7029487"/>
                <a:gd name="connsiteY8" fmla="*/ 103424 h 2250319"/>
                <a:gd name="connsiteX9" fmla="*/ 5504718 w 7029487"/>
                <a:gd name="connsiteY9" fmla="*/ 140515 h 2250319"/>
                <a:gd name="connsiteX10" fmla="*/ 5457117 w 7029487"/>
                <a:gd name="connsiteY10" fmla="*/ 140359 h 2250319"/>
                <a:gd name="connsiteX11" fmla="*/ 5404157 w 7029487"/>
                <a:gd name="connsiteY11" fmla="*/ 149748 h 2250319"/>
                <a:gd name="connsiteX12" fmla="*/ 5331851 w 7029487"/>
                <a:gd name="connsiteY12" fmla="*/ 210477 h 2250319"/>
                <a:gd name="connsiteX13" fmla="*/ 5292238 w 7029487"/>
                <a:gd name="connsiteY13" fmla="*/ 233179 h 2250319"/>
                <a:gd name="connsiteX14" fmla="*/ 5228064 w 7029487"/>
                <a:gd name="connsiteY14" fmla="*/ 246625 h 2250319"/>
                <a:gd name="connsiteX15" fmla="*/ 5186271 w 7029487"/>
                <a:gd name="connsiteY15" fmla="*/ 253501 h 2250319"/>
                <a:gd name="connsiteX16" fmla="*/ 5121831 w 7029487"/>
                <a:gd name="connsiteY16" fmla="*/ 285895 h 2250319"/>
                <a:gd name="connsiteX17" fmla="*/ 5065876 w 7029487"/>
                <a:gd name="connsiteY17" fmla="*/ 294928 h 2250319"/>
                <a:gd name="connsiteX18" fmla="*/ 5015924 w 7029487"/>
                <a:gd name="connsiteY18" fmla="*/ 309030 h 2250319"/>
                <a:gd name="connsiteX19" fmla="*/ 4972037 w 7029487"/>
                <a:gd name="connsiteY19" fmla="*/ 335079 h 2250319"/>
                <a:gd name="connsiteX20" fmla="*/ 4919803 w 7029487"/>
                <a:gd name="connsiteY20" fmla="*/ 352964 h 2250319"/>
                <a:gd name="connsiteX21" fmla="*/ 4848448 w 7029487"/>
                <a:gd name="connsiteY21" fmla="*/ 395248 h 2250319"/>
                <a:gd name="connsiteX22" fmla="*/ 4723390 w 7029487"/>
                <a:gd name="connsiteY22" fmla="*/ 423196 h 2250319"/>
                <a:gd name="connsiteX23" fmla="*/ 4611526 w 7029487"/>
                <a:gd name="connsiteY23" fmla="*/ 467779 h 2250319"/>
                <a:gd name="connsiteX24" fmla="*/ 4547171 w 7029487"/>
                <a:gd name="connsiteY24" fmla="*/ 511530 h 2250319"/>
                <a:gd name="connsiteX25" fmla="*/ 4468840 w 7029487"/>
                <a:gd name="connsiteY25" fmla="*/ 542292 h 2250319"/>
                <a:gd name="connsiteX26" fmla="*/ 4389243 w 7029487"/>
                <a:gd name="connsiteY26" fmla="*/ 575572 h 2250319"/>
                <a:gd name="connsiteX27" fmla="*/ 4322860 w 7029487"/>
                <a:gd name="connsiteY27" fmla="*/ 616962 h 2250319"/>
                <a:gd name="connsiteX28" fmla="*/ 4154685 w 7029487"/>
                <a:gd name="connsiteY28" fmla="*/ 707487 h 2250319"/>
                <a:gd name="connsiteX29" fmla="*/ 4000187 w 7029487"/>
                <a:gd name="connsiteY29" fmla="*/ 769907 h 2250319"/>
                <a:gd name="connsiteX30" fmla="*/ 3853828 w 7029487"/>
                <a:gd name="connsiteY30" fmla="*/ 830132 h 2250319"/>
                <a:gd name="connsiteX31" fmla="*/ 3707481 w 7029487"/>
                <a:gd name="connsiteY31" fmla="*/ 887646 h 2250319"/>
                <a:gd name="connsiteX32" fmla="*/ 3579622 w 7029487"/>
                <a:gd name="connsiteY32" fmla="*/ 943382 h 2250319"/>
                <a:gd name="connsiteX33" fmla="*/ 3494098 w 7029487"/>
                <a:gd name="connsiteY33" fmla="*/ 999684 h 2250319"/>
                <a:gd name="connsiteX34" fmla="*/ 3437755 w 7029487"/>
                <a:gd name="connsiteY34" fmla="*/ 1064665 h 2250319"/>
                <a:gd name="connsiteX35" fmla="*/ 3418382 w 7029487"/>
                <a:gd name="connsiteY35" fmla="*/ 1091787 h 2250319"/>
                <a:gd name="connsiteX36" fmla="*/ 3383511 w 7029487"/>
                <a:gd name="connsiteY36" fmla="*/ 1118909 h 2250319"/>
                <a:gd name="connsiteX37" fmla="*/ 3321518 w 7029487"/>
                <a:gd name="connsiteY37" fmla="*/ 1146031 h 2250319"/>
                <a:gd name="connsiteX38" fmla="*/ 3244026 w 7029487"/>
                <a:gd name="connsiteY38" fmla="*/ 1165404 h 2250319"/>
                <a:gd name="connsiteX39" fmla="*/ 3174284 w 7029487"/>
                <a:gd name="connsiteY39" fmla="*/ 1165404 h 2250319"/>
                <a:gd name="connsiteX40" fmla="*/ 3096792 w 7029487"/>
                <a:gd name="connsiteY40" fmla="*/ 1169278 h 2250319"/>
                <a:gd name="connsiteX41" fmla="*/ 3021644 w 7029487"/>
                <a:gd name="connsiteY41" fmla="*/ 1165423 h 2250319"/>
                <a:gd name="connsiteX42" fmla="*/ 2940682 w 7029487"/>
                <a:gd name="connsiteY42" fmla="*/ 1179711 h 2250319"/>
                <a:gd name="connsiteX43" fmla="*/ 2833039 w 7029487"/>
                <a:gd name="connsiteY43" fmla="*/ 1218801 h 2250319"/>
                <a:gd name="connsiteX44" fmla="*/ 2542610 w 7029487"/>
                <a:gd name="connsiteY44" fmla="*/ 1324480 h 2250319"/>
                <a:gd name="connsiteX45" fmla="*/ 2348999 w 7029487"/>
                <a:gd name="connsiteY45" fmla="*/ 1289390 h 2250319"/>
                <a:gd name="connsiteX46" fmla="*/ 2263758 w 7029487"/>
                <a:gd name="connsiteY46" fmla="*/ 1258394 h 2250319"/>
                <a:gd name="connsiteX47" fmla="*/ 2135897 w 7029487"/>
                <a:gd name="connsiteY47" fmla="*/ 1204150 h 2250319"/>
                <a:gd name="connsiteX48" fmla="*/ 1996412 w 7029487"/>
                <a:gd name="connsiteY48" fmla="*/ 1149905 h 2250319"/>
                <a:gd name="connsiteX49" fmla="*/ 1841834 w 7029487"/>
                <a:gd name="connsiteY49" fmla="*/ 1087912 h 2250319"/>
                <a:gd name="connsiteX50" fmla="*/ 1662390 w 7029487"/>
                <a:gd name="connsiteY50" fmla="*/ 1010016 h 2250319"/>
                <a:gd name="connsiteX51" fmla="*/ 1506682 w 7029487"/>
                <a:gd name="connsiteY51" fmla="*/ 904677 h 2250319"/>
                <a:gd name="connsiteX52" fmla="*/ 1352754 w 7029487"/>
                <a:gd name="connsiteY52" fmla="*/ 851514 h 2250319"/>
                <a:gd name="connsiteX53" fmla="*/ 1208015 w 7029487"/>
                <a:gd name="connsiteY53" fmla="*/ 798236 h 2250319"/>
                <a:gd name="connsiteX54" fmla="*/ 1076053 w 7029487"/>
                <a:gd name="connsiteY54" fmla="*/ 750507 h 2250319"/>
                <a:gd name="connsiteX55" fmla="*/ 971113 w 7029487"/>
                <a:gd name="connsiteY55" fmla="*/ 703606 h 2250319"/>
                <a:gd name="connsiteX56" fmla="*/ 790593 w 7029487"/>
                <a:gd name="connsiteY56" fmla="*/ 639996 h 2250319"/>
                <a:gd name="connsiteX57" fmla="*/ 626017 w 7029487"/>
                <a:gd name="connsiteY57" fmla="*/ 573985 h 2250319"/>
                <a:gd name="connsiteX58" fmla="*/ 491673 w 7029487"/>
                <a:gd name="connsiteY58" fmla="*/ 535843 h 2250319"/>
                <a:gd name="connsiteX59" fmla="*/ 386692 w 7029487"/>
                <a:gd name="connsiteY59" fmla="*/ 501656 h 2250319"/>
                <a:gd name="connsiteX60" fmla="*/ 293678 w 7029487"/>
                <a:gd name="connsiteY60" fmla="*/ 448378 h 2250319"/>
                <a:gd name="connsiteX61" fmla="*/ 145791 w 7029487"/>
                <a:gd name="connsiteY61" fmla="*/ 392698 h 2250319"/>
                <a:gd name="connsiteX62" fmla="*/ 0 w 7029487"/>
                <a:gd name="connsiteY62" fmla="*/ 331581 h 2250319"/>
                <a:gd name="connsiteX63" fmla="*/ 7729 w 7029487"/>
                <a:gd name="connsiteY63" fmla="*/ 1292032 h 2250319"/>
                <a:gd name="connsiteX64" fmla="*/ 2554655 w 7029487"/>
                <a:gd name="connsiteY64" fmla="*/ 2250319 h 2250319"/>
                <a:gd name="connsiteX65" fmla="*/ 3375762 w 7029487"/>
                <a:gd name="connsiteY65" fmla="*/ 1940319 h 2250319"/>
                <a:gd name="connsiteX66" fmla="*/ 6599409 w 7029487"/>
                <a:gd name="connsiteY66" fmla="*/ 712078 h 2250319"/>
                <a:gd name="connsiteX67" fmla="*/ 6924873 w 7029487"/>
                <a:gd name="connsiteY67" fmla="*/ 580343 h 2250319"/>
                <a:gd name="connsiteX68" fmla="*/ 7029487 w 7029487"/>
                <a:gd name="connsiteY68" fmla="*/ 80522 h 2250319"/>
                <a:gd name="connsiteX69" fmla="*/ 6979118 w 7029487"/>
                <a:gd name="connsiteY69" fmla="*/ 80522 h 2250319"/>
                <a:gd name="connsiteX70" fmla="*/ 6839633 w 7029487"/>
                <a:gd name="connsiteY70" fmla="*/ 103770 h 2250319"/>
                <a:gd name="connsiteX71" fmla="*/ 6750518 w 7029487"/>
                <a:gd name="connsiteY71" fmla="*/ 138641 h 2250319"/>
                <a:gd name="connsiteX72" fmla="*/ 6611033 w 7029487"/>
                <a:gd name="connsiteY72" fmla="*/ 161889 h 2250319"/>
                <a:gd name="connsiteX73" fmla="*/ 6467673 w 7029487"/>
                <a:gd name="connsiteY73" fmla="*/ 165763 h 2250319"/>
                <a:gd name="connsiteX74" fmla="*/ 6490921 w 7029487"/>
                <a:gd name="connsiteY74" fmla="*/ 37902 h 2250319"/>
                <a:gd name="connsiteX75" fmla="*/ 6436677 w 7029487"/>
                <a:gd name="connsiteY75" fmla="*/ 37902 h 2250319"/>
                <a:gd name="connsiteX76" fmla="*/ 6235199 w 7029487"/>
                <a:gd name="connsiteY76" fmla="*/ 76648 h 2250319"/>
                <a:gd name="connsiteX77" fmla="*/ 6049219 w 7029487"/>
                <a:gd name="connsiteY77" fmla="*/ 138641 h 2250319"/>
                <a:gd name="connsiteX78" fmla="*/ 5991101 w 7029487"/>
                <a:gd name="connsiteY78" fmla="*/ 154139 h 2250319"/>
                <a:gd name="connsiteX0" fmla="*/ 5985401 w 7029487"/>
                <a:gd name="connsiteY0" fmla="*/ 0 h 2250319"/>
                <a:gd name="connsiteX1" fmla="*/ 5972013 w 7029487"/>
                <a:gd name="connsiteY1" fmla="*/ 24805 h 2250319"/>
                <a:gd name="connsiteX2" fmla="*/ 5924142 w 7029487"/>
                <a:gd name="connsiteY2" fmla="*/ 16185 h 2250319"/>
                <a:gd name="connsiteX3" fmla="*/ 5892232 w 7029487"/>
                <a:gd name="connsiteY3" fmla="*/ 19136 h 2250319"/>
                <a:gd name="connsiteX4" fmla="*/ 5829076 w 7029487"/>
                <a:gd name="connsiteY4" fmla="*/ 39997 h 2250319"/>
                <a:gd name="connsiteX5" fmla="*/ 5772271 w 7029487"/>
                <a:gd name="connsiteY5" fmla="*/ 58285 h 2250319"/>
                <a:gd name="connsiteX6" fmla="*/ 5694073 w 7029487"/>
                <a:gd name="connsiteY6" fmla="*/ 70314 h 2250319"/>
                <a:gd name="connsiteX7" fmla="*/ 5648258 w 7029487"/>
                <a:gd name="connsiteY7" fmla="*/ 94927 h 2250319"/>
                <a:gd name="connsiteX8" fmla="*/ 5560645 w 7029487"/>
                <a:gd name="connsiteY8" fmla="*/ 103424 h 2250319"/>
                <a:gd name="connsiteX9" fmla="*/ 5504718 w 7029487"/>
                <a:gd name="connsiteY9" fmla="*/ 140515 h 2250319"/>
                <a:gd name="connsiteX10" fmla="*/ 5457117 w 7029487"/>
                <a:gd name="connsiteY10" fmla="*/ 140359 h 2250319"/>
                <a:gd name="connsiteX11" fmla="*/ 5404157 w 7029487"/>
                <a:gd name="connsiteY11" fmla="*/ 149748 h 2250319"/>
                <a:gd name="connsiteX12" fmla="*/ 5331851 w 7029487"/>
                <a:gd name="connsiteY12" fmla="*/ 210477 h 2250319"/>
                <a:gd name="connsiteX13" fmla="*/ 5292238 w 7029487"/>
                <a:gd name="connsiteY13" fmla="*/ 233179 h 2250319"/>
                <a:gd name="connsiteX14" fmla="*/ 5228064 w 7029487"/>
                <a:gd name="connsiteY14" fmla="*/ 246625 h 2250319"/>
                <a:gd name="connsiteX15" fmla="*/ 5186271 w 7029487"/>
                <a:gd name="connsiteY15" fmla="*/ 253501 h 2250319"/>
                <a:gd name="connsiteX16" fmla="*/ 5121831 w 7029487"/>
                <a:gd name="connsiteY16" fmla="*/ 285895 h 2250319"/>
                <a:gd name="connsiteX17" fmla="*/ 5065876 w 7029487"/>
                <a:gd name="connsiteY17" fmla="*/ 294928 h 2250319"/>
                <a:gd name="connsiteX18" fmla="*/ 5015924 w 7029487"/>
                <a:gd name="connsiteY18" fmla="*/ 309030 h 2250319"/>
                <a:gd name="connsiteX19" fmla="*/ 4972037 w 7029487"/>
                <a:gd name="connsiteY19" fmla="*/ 335079 h 2250319"/>
                <a:gd name="connsiteX20" fmla="*/ 4919803 w 7029487"/>
                <a:gd name="connsiteY20" fmla="*/ 352964 h 2250319"/>
                <a:gd name="connsiteX21" fmla="*/ 4848448 w 7029487"/>
                <a:gd name="connsiteY21" fmla="*/ 395248 h 2250319"/>
                <a:gd name="connsiteX22" fmla="*/ 4723390 w 7029487"/>
                <a:gd name="connsiteY22" fmla="*/ 423196 h 2250319"/>
                <a:gd name="connsiteX23" fmla="*/ 4611526 w 7029487"/>
                <a:gd name="connsiteY23" fmla="*/ 467779 h 2250319"/>
                <a:gd name="connsiteX24" fmla="*/ 4547171 w 7029487"/>
                <a:gd name="connsiteY24" fmla="*/ 511530 h 2250319"/>
                <a:gd name="connsiteX25" fmla="*/ 4468840 w 7029487"/>
                <a:gd name="connsiteY25" fmla="*/ 542292 h 2250319"/>
                <a:gd name="connsiteX26" fmla="*/ 4389243 w 7029487"/>
                <a:gd name="connsiteY26" fmla="*/ 575572 h 2250319"/>
                <a:gd name="connsiteX27" fmla="*/ 4322860 w 7029487"/>
                <a:gd name="connsiteY27" fmla="*/ 616962 h 2250319"/>
                <a:gd name="connsiteX28" fmla="*/ 4154685 w 7029487"/>
                <a:gd name="connsiteY28" fmla="*/ 707487 h 2250319"/>
                <a:gd name="connsiteX29" fmla="*/ 4000187 w 7029487"/>
                <a:gd name="connsiteY29" fmla="*/ 769907 h 2250319"/>
                <a:gd name="connsiteX30" fmla="*/ 3853828 w 7029487"/>
                <a:gd name="connsiteY30" fmla="*/ 830132 h 2250319"/>
                <a:gd name="connsiteX31" fmla="*/ 3707481 w 7029487"/>
                <a:gd name="connsiteY31" fmla="*/ 887646 h 2250319"/>
                <a:gd name="connsiteX32" fmla="*/ 3579622 w 7029487"/>
                <a:gd name="connsiteY32" fmla="*/ 943382 h 2250319"/>
                <a:gd name="connsiteX33" fmla="*/ 3494098 w 7029487"/>
                <a:gd name="connsiteY33" fmla="*/ 999684 h 2250319"/>
                <a:gd name="connsiteX34" fmla="*/ 3437755 w 7029487"/>
                <a:gd name="connsiteY34" fmla="*/ 1064665 h 2250319"/>
                <a:gd name="connsiteX35" fmla="*/ 3418382 w 7029487"/>
                <a:gd name="connsiteY35" fmla="*/ 1091787 h 2250319"/>
                <a:gd name="connsiteX36" fmla="*/ 3383511 w 7029487"/>
                <a:gd name="connsiteY36" fmla="*/ 1118909 h 2250319"/>
                <a:gd name="connsiteX37" fmla="*/ 3321518 w 7029487"/>
                <a:gd name="connsiteY37" fmla="*/ 1146031 h 2250319"/>
                <a:gd name="connsiteX38" fmla="*/ 3244026 w 7029487"/>
                <a:gd name="connsiteY38" fmla="*/ 1165404 h 2250319"/>
                <a:gd name="connsiteX39" fmla="*/ 3174284 w 7029487"/>
                <a:gd name="connsiteY39" fmla="*/ 1165404 h 2250319"/>
                <a:gd name="connsiteX40" fmla="*/ 3096792 w 7029487"/>
                <a:gd name="connsiteY40" fmla="*/ 1169278 h 2250319"/>
                <a:gd name="connsiteX41" fmla="*/ 3021644 w 7029487"/>
                <a:gd name="connsiteY41" fmla="*/ 1165423 h 2250319"/>
                <a:gd name="connsiteX42" fmla="*/ 2940682 w 7029487"/>
                <a:gd name="connsiteY42" fmla="*/ 1179711 h 2250319"/>
                <a:gd name="connsiteX43" fmla="*/ 2833039 w 7029487"/>
                <a:gd name="connsiteY43" fmla="*/ 1218801 h 2250319"/>
                <a:gd name="connsiteX44" fmla="*/ 2542610 w 7029487"/>
                <a:gd name="connsiteY44" fmla="*/ 1324480 h 2250319"/>
                <a:gd name="connsiteX45" fmla="*/ 2348999 w 7029487"/>
                <a:gd name="connsiteY45" fmla="*/ 1289390 h 2250319"/>
                <a:gd name="connsiteX46" fmla="*/ 2263758 w 7029487"/>
                <a:gd name="connsiteY46" fmla="*/ 1258394 h 2250319"/>
                <a:gd name="connsiteX47" fmla="*/ 2135897 w 7029487"/>
                <a:gd name="connsiteY47" fmla="*/ 1204150 h 2250319"/>
                <a:gd name="connsiteX48" fmla="*/ 1996412 w 7029487"/>
                <a:gd name="connsiteY48" fmla="*/ 1149905 h 2250319"/>
                <a:gd name="connsiteX49" fmla="*/ 1841834 w 7029487"/>
                <a:gd name="connsiteY49" fmla="*/ 1087912 h 2250319"/>
                <a:gd name="connsiteX50" fmla="*/ 1700490 w 7029487"/>
                <a:gd name="connsiteY50" fmla="*/ 998110 h 2250319"/>
                <a:gd name="connsiteX51" fmla="*/ 1506682 w 7029487"/>
                <a:gd name="connsiteY51" fmla="*/ 904677 h 2250319"/>
                <a:gd name="connsiteX52" fmla="*/ 1352754 w 7029487"/>
                <a:gd name="connsiteY52" fmla="*/ 851514 h 2250319"/>
                <a:gd name="connsiteX53" fmla="*/ 1208015 w 7029487"/>
                <a:gd name="connsiteY53" fmla="*/ 798236 h 2250319"/>
                <a:gd name="connsiteX54" fmla="*/ 1076053 w 7029487"/>
                <a:gd name="connsiteY54" fmla="*/ 750507 h 2250319"/>
                <a:gd name="connsiteX55" fmla="*/ 971113 w 7029487"/>
                <a:gd name="connsiteY55" fmla="*/ 703606 h 2250319"/>
                <a:gd name="connsiteX56" fmla="*/ 790593 w 7029487"/>
                <a:gd name="connsiteY56" fmla="*/ 639996 h 2250319"/>
                <a:gd name="connsiteX57" fmla="*/ 626017 w 7029487"/>
                <a:gd name="connsiteY57" fmla="*/ 573985 h 2250319"/>
                <a:gd name="connsiteX58" fmla="*/ 491673 w 7029487"/>
                <a:gd name="connsiteY58" fmla="*/ 535843 h 2250319"/>
                <a:gd name="connsiteX59" fmla="*/ 386692 w 7029487"/>
                <a:gd name="connsiteY59" fmla="*/ 501656 h 2250319"/>
                <a:gd name="connsiteX60" fmla="*/ 293678 w 7029487"/>
                <a:gd name="connsiteY60" fmla="*/ 448378 h 2250319"/>
                <a:gd name="connsiteX61" fmla="*/ 145791 w 7029487"/>
                <a:gd name="connsiteY61" fmla="*/ 392698 h 2250319"/>
                <a:gd name="connsiteX62" fmla="*/ 0 w 7029487"/>
                <a:gd name="connsiteY62" fmla="*/ 331581 h 2250319"/>
                <a:gd name="connsiteX63" fmla="*/ 7729 w 7029487"/>
                <a:gd name="connsiteY63" fmla="*/ 1292032 h 2250319"/>
                <a:gd name="connsiteX64" fmla="*/ 2554655 w 7029487"/>
                <a:gd name="connsiteY64" fmla="*/ 2250319 h 2250319"/>
                <a:gd name="connsiteX65" fmla="*/ 3375762 w 7029487"/>
                <a:gd name="connsiteY65" fmla="*/ 1940319 h 2250319"/>
                <a:gd name="connsiteX66" fmla="*/ 6599409 w 7029487"/>
                <a:gd name="connsiteY66" fmla="*/ 712078 h 2250319"/>
                <a:gd name="connsiteX67" fmla="*/ 6924873 w 7029487"/>
                <a:gd name="connsiteY67" fmla="*/ 580343 h 2250319"/>
                <a:gd name="connsiteX68" fmla="*/ 7029487 w 7029487"/>
                <a:gd name="connsiteY68" fmla="*/ 80522 h 2250319"/>
                <a:gd name="connsiteX69" fmla="*/ 6979118 w 7029487"/>
                <a:gd name="connsiteY69" fmla="*/ 80522 h 2250319"/>
                <a:gd name="connsiteX70" fmla="*/ 6839633 w 7029487"/>
                <a:gd name="connsiteY70" fmla="*/ 103770 h 2250319"/>
                <a:gd name="connsiteX71" fmla="*/ 6750518 w 7029487"/>
                <a:gd name="connsiteY71" fmla="*/ 138641 h 2250319"/>
                <a:gd name="connsiteX72" fmla="*/ 6611033 w 7029487"/>
                <a:gd name="connsiteY72" fmla="*/ 161889 h 2250319"/>
                <a:gd name="connsiteX73" fmla="*/ 6467673 w 7029487"/>
                <a:gd name="connsiteY73" fmla="*/ 165763 h 2250319"/>
                <a:gd name="connsiteX74" fmla="*/ 6490921 w 7029487"/>
                <a:gd name="connsiteY74" fmla="*/ 37902 h 2250319"/>
                <a:gd name="connsiteX75" fmla="*/ 6436677 w 7029487"/>
                <a:gd name="connsiteY75" fmla="*/ 37902 h 2250319"/>
                <a:gd name="connsiteX76" fmla="*/ 6235199 w 7029487"/>
                <a:gd name="connsiteY76" fmla="*/ 76648 h 2250319"/>
                <a:gd name="connsiteX77" fmla="*/ 6049219 w 7029487"/>
                <a:gd name="connsiteY77" fmla="*/ 138641 h 2250319"/>
                <a:gd name="connsiteX78" fmla="*/ 5991101 w 7029487"/>
                <a:gd name="connsiteY78" fmla="*/ 154139 h 2250319"/>
                <a:gd name="connsiteX0" fmla="*/ 5985401 w 7029487"/>
                <a:gd name="connsiteY0" fmla="*/ 0 h 2250319"/>
                <a:gd name="connsiteX1" fmla="*/ 5972013 w 7029487"/>
                <a:gd name="connsiteY1" fmla="*/ 24805 h 2250319"/>
                <a:gd name="connsiteX2" fmla="*/ 5924142 w 7029487"/>
                <a:gd name="connsiteY2" fmla="*/ 16185 h 2250319"/>
                <a:gd name="connsiteX3" fmla="*/ 5892232 w 7029487"/>
                <a:gd name="connsiteY3" fmla="*/ 19136 h 2250319"/>
                <a:gd name="connsiteX4" fmla="*/ 5829076 w 7029487"/>
                <a:gd name="connsiteY4" fmla="*/ 39997 h 2250319"/>
                <a:gd name="connsiteX5" fmla="*/ 5772271 w 7029487"/>
                <a:gd name="connsiteY5" fmla="*/ 58285 h 2250319"/>
                <a:gd name="connsiteX6" fmla="*/ 5694073 w 7029487"/>
                <a:gd name="connsiteY6" fmla="*/ 70314 h 2250319"/>
                <a:gd name="connsiteX7" fmla="*/ 5648258 w 7029487"/>
                <a:gd name="connsiteY7" fmla="*/ 94927 h 2250319"/>
                <a:gd name="connsiteX8" fmla="*/ 5560645 w 7029487"/>
                <a:gd name="connsiteY8" fmla="*/ 103424 h 2250319"/>
                <a:gd name="connsiteX9" fmla="*/ 5504718 w 7029487"/>
                <a:gd name="connsiteY9" fmla="*/ 140515 h 2250319"/>
                <a:gd name="connsiteX10" fmla="*/ 5457117 w 7029487"/>
                <a:gd name="connsiteY10" fmla="*/ 140359 h 2250319"/>
                <a:gd name="connsiteX11" fmla="*/ 5404157 w 7029487"/>
                <a:gd name="connsiteY11" fmla="*/ 149748 h 2250319"/>
                <a:gd name="connsiteX12" fmla="*/ 5331851 w 7029487"/>
                <a:gd name="connsiteY12" fmla="*/ 210477 h 2250319"/>
                <a:gd name="connsiteX13" fmla="*/ 5292238 w 7029487"/>
                <a:gd name="connsiteY13" fmla="*/ 233179 h 2250319"/>
                <a:gd name="connsiteX14" fmla="*/ 5228064 w 7029487"/>
                <a:gd name="connsiteY14" fmla="*/ 246625 h 2250319"/>
                <a:gd name="connsiteX15" fmla="*/ 5186271 w 7029487"/>
                <a:gd name="connsiteY15" fmla="*/ 253501 h 2250319"/>
                <a:gd name="connsiteX16" fmla="*/ 5121831 w 7029487"/>
                <a:gd name="connsiteY16" fmla="*/ 285895 h 2250319"/>
                <a:gd name="connsiteX17" fmla="*/ 5065876 w 7029487"/>
                <a:gd name="connsiteY17" fmla="*/ 294928 h 2250319"/>
                <a:gd name="connsiteX18" fmla="*/ 5015924 w 7029487"/>
                <a:gd name="connsiteY18" fmla="*/ 309030 h 2250319"/>
                <a:gd name="connsiteX19" fmla="*/ 4972037 w 7029487"/>
                <a:gd name="connsiteY19" fmla="*/ 335079 h 2250319"/>
                <a:gd name="connsiteX20" fmla="*/ 4919803 w 7029487"/>
                <a:gd name="connsiteY20" fmla="*/ 352964 h 2250319"/>
                <a:gd name="connsiteX21" fmla="*/ 4848448 w 7029487"/>
                <a:gd name="connsiteY21" fmla="*/ 395248 h 2250319"/>
                <a:gd name="connsiteX22" fmla="*/ 4723390 w 7029487"/>
                <a:gd name="connsiteY22" fmla="*/ 423196 h 2250319"/>
                <a:gd name="connsiteX23" fmla="*/ 4611526 w 7029487"/>
                <a:gd name="connsiteY23" fmla="*/ 467779 h 2250319"/>
                <a:gd name="connsiteX24" fmla="*/ 4547171 w 7029487"/>
                <a:gd name="connsiteY24" fmla="*/ 511530 h 2250319"/>
                <a:gd name="connsiteX25" fmla="*/ 4468840 w 7029487"/>
                <a:gd name="connsiteY25" fmla="*/ 542292 h 2250319"/>
                <a:gd name="connsiteX26" fmla="*/ 4389243 w 7029487"/>
                <a:gd name="connsiteY26" fmla="*/ 575572 h 2250319"/>
                <a:gd name="connsiteX27" fmla="*/ 4322860 w 7029487"/>
                <a:gd name="connsiteY27" fmla="*/ 616962 h 2250319"/>
                <a:gd name="connsiteX28" fmla="*/ 4154685 w 7029487"/>
                <a:gd name="connsiteY28" fmla="*/ 707487 h 2250319"/>
                <a:gd name="connsiteX29" fmla="*/ 4000187 w 7029487"/>
                <a:gd name="connsiteY29" fmla="*/ 769907 h 2250319"/>
                <a:gd name="connsiteX30" fmla="*/ 3853828 w 7029487"/>
                <a:gd name="connsiteY30" fmla="*/ 830132 h 2250319"/>
                <a:gd name="connsiteX31" fmla="*/ 3707481 w 7029487"/>
                <a:gd name="connsiteY31" fmla="*/ 887646 h 2250319"/>
                <a:gd name="connsiteX32" fmla="*/ 3579622 w 7029487"/>
                <a:gd name="connsiteY32" fmla="*/ 943382 h 2250319"/>
                <a:gd name="connsiteX33" fmla="*/ 3494098 w 7029487"/>
                <a:gd name="connsiteY33" fmla="*/ 999684 h 2250319"/>
                <a:gd name="connsiteX34" fmla="*/ 3437755 w 7029487"/>
                <a:gd name="connsiteY34" fmla="*/ 1064665 h 2250319"/>
                <a:gd name="connsiteX35" fmla="*/ 3418382 w 7029487"/>
                <a:gd name="connsiteY35" fmla="*/ 1091787 h 2250319"/>
                <a:gd name="connsiteX36" fmla="*/ 3383511 w 7029487"/>
                <a:gd name="connsiteY36" fmla="*/ 1118909 h 2250319"/>
                <a:gd name="connsiteX37" fmla="*/ 3321518 w 7029487"/>
                <a:gd name="connsiteY37" fmla="*/ 1146031 h 2250319"/>
                <a:gd name="connsiteX38" fmla="*/ 3244026 w 7029487"/>
                <a:gd name="connsiteY38" fmla="*/ 1165404 h 2250319"/>
                <a:gd name="connsiteX39" fmla="*/ 3174284 w 7029487"/>
                <a:gd name="connsiteY39" fmla="*/ 1165404 h 2250319"/>
                <a:gd name="connsiteX40" fmla="*/ 3096792 w 7029487"/>
                <a:gd name="connsiteY40" fmla="*/ 1169278 h 2250319"/>
                <a:gd name="connsiteX41" fmla="*/ 3021644 w 7029487"/>
                <a:gd name="connsiteY41" fmla="*/ 1165423 h 2250319"/>
                <a:gd name="connsiteX42" fmla="*/ 2940682 w 7029487"/>
                <a:gd name="connsiteY42" fmla="*/ 1179711 h 2250319"/>
                <a:gd name="connsiteX43" fmla="*/ 2833039 w 7029487"/>
                <a:gd name="connsiteY43" fmla="*/ 1218801 h 2250319"/>
                <a:gd name="connsiteX44" fmla="*/ 2542610 w 7029487"/>
                <a:gd name="connsiteY44" fmla="*/ 1324480 h 2250319"/>
                <a:gd name="connsiteX45" fmla="*/ 2348999 w 7029487"/>
                <a:gd name="connsiteY45" fmla="*/ 1289390 h 2250319"/>
                <a:gd name="connsiteX46" fmla="*/ 2263758 w 7029487"/>
                <a:gd name="connsiteY46" fmla="*/ 1258394 h 2250319"/>
                <a:gd name="connsiteX47" fmla="*/ 2135897 w 7029487"/>
                <a:gd name="connsiteY47" fmla="*/ 1204150 h 2250319"/>
                <a:gd name="connsiteX48" fmla="*/ 1996412 w 7029487"/>
                <a:gd name="connsiteY48" fmla="*/ 1149905 h 2250319"/>
                <a:gd name="connsiteX49" fmla="*/ 1879934 w 7029487"/>
                <a:gd name="connsiteY49" fmla="*/ 1061719 h 2250319"/>
                <a:gd name="connsiteX50" fmla="*/ 1700490 w 7029487"/>
                <a:gd name="connsiteY50" fmla="*/ 998110 h 2250319"/>
                <a:gd name="connsiteX51" fmla="*/ 1506682 w 7029487"/>
                <a:gd name="connsiteY51" fmla="*/ 904677 h 2250319"/>
                <a:gd name="connsiteX52" fmla="*/ 1352754 w 7029487"/>
                <a:gd name="connsiteY52" fmla="*/ 851514 h 2250319"/>
                <a:gd name="connsiteX53" fmla="*/ 1208015 w 7029487"/>
                <a:gd name="connsiteY53" fmla="*/ 798236 h 2250319"/>
                <a:gd name="connsiteX54" fmla="*/ 1076053 w 7029487"/>
                <a:gd name="connsiteY54" fmla="*/ 750507 h 2250319"/>
                <a:gd name="connsiteX55" fmla="*/ 971113 w 7029487"/>
                <a:gd name="connsiteY55" fmla="*/ 703606 h 2250319"/>
                <a:gd name="connsiteX56" fmla="*/ 790593 w 7029487"/>
                <a:gd name="connsiteY56" fmla="*/ 639996 h 2250319"/>
                <a:gd name="connsiteX57" fmla="*/ 626017 w 7029487"/>
                <a:gd name="connsiteY57" fmla="*/ 573985 h 2250319"/>
                <a:gd name="connsiteX58" fmla="*/ 491673 w 7029487"/>
                <a:gd name="connsiteY58" fmla="*/ 535843 h 2250319"/>
                <a:gd name="connsiteX59" fmla="*/ 386692 w 7029487"/>
                <a:gd name="connsiteY59" fmla="*/ 501656 h 2250319"/>
                <a:gd name="connsiteX60" fmla="*/ 293678 w 7029487"/>
                <a:gd name="connsiteY60" fmla="*/ 448378 h 2250319"/>
                <a:gd name="connsiteX61" fmla="*/ 145791 w 7029487"/>
                <a:gd name="connsiteY61" fmla="*/ 392698 h 2250319"/>
                <a:gd name="connsiteX62" fmla="*/ 0 w 7029487"/>
                <a:gd name="connsiteY62" fmla="*/ 331581 h 2250319"/>
                <a:gd name="connsiteX63" fmla="*/ 7729 w 7029487"/>
                <a:gd name="connsiteY63" fmla="*/ 1292032 h 2250319"/>
                <a:gd name="connsiteX64" fmla="*/ 2554655 w 7029487"/>
                <a:gd name="connsiteY64" fmla="*/ 2250319 h 2250319"/>
                <a:gd name="connsiteX65" fmla="*/ 3375762 w 7029487"/>
                <a:gd name="connsiteY65" fmla="*/ 1940319 h 2250319"/>
                <a:gd name="connsiteX66" fmla="*/ 6599409 w 7029487"/>
                <a:gd name="connsiteY66" fmla="*/ 712078 h 2250319"/>
                <a:gd name="connsiteX67" fmla="*/ 6924873 w 7029487"/>
                <a:gd name="connsiteY67" fmla="*/ 580343 h 2250319"/>
                <a:gd name="connsiteX68" fmla="*/ 7029487 w 7029487"/>
                <a:gd name="connsiteY68" fmla="*/ 80522 h 2250319"/>
                <a:gd name="connsiteX69" fmla="*/ 6979118 w 7029487"/>
                <a:gd name="connsiteY69" fmla="*/ 80522 h 2250319"/>
                <a:gd name="connsiteX70" fmla="*/ 6839633 w 7029487"/>
                <a:gd name="connsiteY70" fmla="*/ 103770 h 2250319"/>
                <a:gd name="connsiteX71" fmla="*/ 6750518 w 7029487"/>
                <a:gd name="connsiteY71" fmla="*/ 138641 h 2250319"/>
                <a:gd name="connsiteX72" fmla="*/ 6611033 w 7029487"/>
                <a:gd name="connsiteY72" fmla="*/ 161889 h 2250319"/>
                <a:gd name="connsiteX73" fmla="*/ 6467673 w 7029487"/>
                <a:gd name="connsiteY73" fmla="*/ 165763 h 2250319"/>
                <a:gd name="connsiteX74" fmla="*/ 6490921 w 7029487"/>
                <a:gd name="connsiteY74" fmla="*/ 37902 h 2250319"/>
                <a:gd name="connsiteX75" fmla="*/ 6436677 w 7029487"/>
                <a:gd name="connsiteY75" fmla="*/ 37902 h 2250319"/>
                <a:gd name="connsiteX76" fmla="*/ 6235199 w 7029487"/>
                <a:gd name="connsiteY76" fmla="*/ 76648 h 2250319"/>
                <a:gd name="connsiteX77" fmla="*/ 6049219 w 7029487"/>
                <a:gd name="connsiteY77" fmla="*/ 138641 h 2250319"/>
                <a:gd name="connsiteX78" fmla="*/ 5991101 w 7029487"/>
                <a:gd name="connsiteY78" fmla="*/ 154139 h 2250319"/>
                <a:gd name="connsiteX0" fmla="*/ 5985401 w 7029487"/>
                <a:gd name="connsiteY0" fmla="*/ 0 h 2250319"/>
                <a:gd name="connsiteX1" fmla="*/ 5972013 w 7029487"/>
                <a:gd name="connsiteY1" fmla="*/ 24805 h 2250319"/>
                <a:gd name="connsiteX2" fmla="*/ 5924142 w 7029487"/>
                <a:gd name="connsiteY2" fmla="*/ 16185 h 2250319"/>
                <a:gd name="connsiteX3" fmla="*/ 5892232 w 7029487"/>
                <a:gd name="connsiteY3" fmla="*/ 19136 h 2250319"/>
                <a:gd name="connsiteX4" fmla="*/ 5829076 w 7029487"/>
                <a:gd name="connsiteY4" fmla="*/ 39997 h 2250319"/>
                <a:gd name="connsiteX5" fmla="*/ 5772271 w 7029487"/>
                <a:gd name="connsiteY5" fmla="*/ 58285 h 2250319"/>
                <a:gd name="connsiteX6" fmla="*/ 5694073 w 7029487"/>
                <a:gd name="connsiteY6" fmla="*/ 70314 h 2250319"/>
                <a:gd name="connsiteX7" fmla="*/ 5648258 w 7029487"/>
                <a:gd name="connsiteY7" fmla="*/ 94927 h 2250319"/>
                <a:gd name="connsiteX8" fmla="*/ 5560645 w 7029487"/>
                <a:gd name="connsiteY8" fmla="*/ 103424 h 2250319"/>
                <a:gd name="connsiteX9" fmla="*/ 5504718 w 7029487"/>
                <a:gd name="connsiteY9" fmla="*/ 140515 h 2250319"/>
                <a:gd name="connsiteX10" fmla="*/ 5457117 w 7029487"/>
                <a:gd name="connsiteY10" fmla="*/ 140359 h 2250319"/>
                <a:gd name="connsiteX11" fmla="*/ 5404157 w 7029487"/>
                <a:gd name="connsiteY11" fmla="*/ 149748 h 2250319"/>
                <a:gd name="connsiteX12" fmla="*/ 5331851 w 7029487"/>
                <a:gd name="connsiteY12" fmla="*/ 210477 h 2250319"/>
                <a:gd name="connsiteX13" fmla="*/ 5292238 w 7029487"/>
                <a:gd name="connsiteY13" fmla="*/ 233179 h 2250319"/>
                <a:gd name="connsiteX14" fmla="*/ 5228064 w 7029487"/>
                <a:gd name="connsiteY14" fmla="*/ 246625 h 2250319"/>
                <a:gd name="connsiteX15" fmla="*/ 5186271 w 7029487"/>
                <a:gd name="connsiteY15" fmla="*/ 253501 h 2250319"/>
                <a:gd name="connsiteX16" fmla="*/ 5121831 w 7029487"/>
                <a:gd name="connsiteY16" fmla="*/ 285895 h 2250319"/>
                <a:gd name="connsiteX17" fmla="*/ 5065876 w 7029487"/>
                <a:gd name="connsiteY17" fmla="*/ 294928 h 2250319"/>
                <a:gd name="connsiteX18" fmla="*/ 5015924 w 7029487"/>
                <a:gd name="connsiteY18" fmla="*/ 309030 h 2250319"/>
                <a:gd name="connsiteX19" fmla="*/ 4972037 w 7029487"/>
                <a:gd name="connsiteY19" fmla="*/ 335079 h 2250319"/>
                <a:gd name="connsiteX20" fmla="*/ 4919803 w 7029487"/>
                <a:gd name="connsiteY20" fmla="*/ 352964 h 2250319"/>
                <a:gd name="connsiteX21" fmla="*/ 4848448 w 7029487"/>
                <a:gd name="connsiteY21" fmla="*/ 395248 h 2250319"/>
                <a:gd name="connsiteX22" fmla="*/ 4723390 w 7029487"/>
                <a:gd name="connsiteY22" fmla="*/ 423196 h 2250319"/>
                <a:gd name="connsiteX23" fmla="*/ 4611526 w 7029487"/>
                <a:gd name="connsiteY23" fmla="*/ 467779 h 2250319"/>
                <a:gd name="connsiteX24" fmla="*/ 4547171 w 7029487"/>
                <a:gd name="connsiteY24" fmla="*/ 511530 h 2250319"/>
                <a:gd name="connsiteX25" fmla="*/ 4468840 w 7029487"/>
                <a:gd name="connsiteY25" fmla="*/ 542292 h 2250319"/>
                <a:gd name="connsiteX26" fmla="*/ 4389243 w 7029487"/>
                <a:gd name="connsiteY26" fmla="*/ 575572 h 2250319"/>
                <a:gd name="connsiteX27" fmla="*/ 4322860 w 7029487"/>
                <a:gd name="connsiteY27" fmla="*/ 616962 h 2250319"/>
                <a:gd name="connsiteX28" fmla="*/ 4154685 w 7029487"/>
                <a:gd name="connsiteY28" fmla="*/ 707487 h 2250319"/>
                <a:gd name="connsiteX29" fmla="*/ 4000187 w 7029487"/>
                <a:gd name="connsiteY29" fmla="*/ 769907 h 2250319"/>
                <a:gd name="connsiteX30" fmla="*/ 3853828 w 7029487"/>
                <a:gd name="connsiteY30" fmla="*/ 830132 h 2250319"/>
                <a:gd name="connsiteX31" fmla="*/ 3707481 w 7029487"/>
                <a:gd name="connsiteY31" fmla="*/ 887646 h 2250319"/>
                <a:gd name="connsiteX32" fmla="*/ 3579622 w 7029487"/>
                <a:gd name="connsiteY32" fmla="*/ 943382 h 2250319"/>
                <a:gd name="connsiteX33" fmla="*/ 3494098 w 7029487"/>
                <a:gd name="connsiteY33" fmla="*/ 999684 h 2250319"/>
                <a:gd name="connsiteX34" fmla="*/ 3437755 w 7029487"/>
                <a:gd name="connsiteY34" fmla="*/ 1064665 h 2250319"/>
                <a:gd name="connsiteX35" fmla="*/ 3418382 w 7029487"/>
                <a:gd name="connsiteY35" fmla="*/ 1091787 h 2250319"/>
                <a:gd name="connsiteX36" fmla="*/ 3383511 w 7029487"/>
                <a:gd name="connsiteY36" fmla="*/ 1118909 h 2250319"/>
                <a:gd name="connsiteX37" fmla="*/ 3321518 w 7029487"/>
                <a:gd name="connsiteY37" fmla="*/ 1146031 h 2250319"/>
                <a:gd name="connsiteX38" fmla="*/ 3244026 w 7029487"/>
                <a:gd name="connsiteY38" fmla="*/ 1165404 h 2250319"/>
                <a:gd name="connsiteX39" fmla="*/ 3174284 w 7029487"/>
                <a:gd name="connsiteY39" fmla="*/ 1165404 h 2250319"/>
                <a:gd name="connsiteX40" fmla="*/ 3096792 w 7029487"/>
                <a:gd name="connsiteY40" fmla="*/ 1169278 h 2250319"/>
                <a:gd name="connsiteX41" fmla="*/ 3021644 w 7029487"/>
                <a:gd name="connsiteY41" fmla="*/ 1165423 h 2250319"/>
                <a:gd name="connsiteX42" fmla="*/ 2940682 w 7029487"/>
                <a:gd name="connsiteY42" fmla="*/ 1179711 h 2250319"/>
                <a:gd name="connsiteX43" fmla="*/ 2833039 w 7029487"/>
                <a:gd name="connsiteY43" fmla="*/ 1218801 h 2250319"/>
                <a:gd name="connsiteX44" fmla="*/ 2542610 w 7029487"/>
                <a:gd name="connsiteY44" fmla="*/ 1324480 h 2250319"/>
                <a:gd name="connsiteX45" fmla="*/ 2348999 w 7029487"/>
                <a:gd name="connsiteY45" fmla="*/ 1289390 h 2250319"/>
                <a:gd name="connsiteX46" fmla="*/ 2263758 w 7029487"/>
                <a:gd name="connsiteY46" fmla="*/ 1258394 h 2250319"/>
                <a:gd name="connsiteX47" fmla="*/ 2135897 w 7029487"/>
                <a:gd name="connsiteY47" fmla="*/ 1204150 h 2250319"/>
                <a:gd name="connsiteX48" fmla="*/ 1996412 w 7029487"/>
                <a:gd name="connsiteY48" fmla="*/ 1149905 h 2250319"/>
                <a:gd name="connsiteX49" fmla="*/ 1879934 w 7029487"/>
                <a:gd name="connsiteY49" fmla="*/ 1061719 h 2250319"/>
                <a:gd name="connsiteX50" fmla="*/ 1700490 w 7029487"/>
                <a:gd name="connsiteY50" fmla="*/ 986203 h 2250319"/>
                <a:gd name="connsiteX51" fmla="*/ 1506682 w 7029487"/>
                <a:gd name="connsiteY51" fmla="*/ 904677 h 2250319"/>
                <a:gd name="connsiteX52" fmla="*/ 1352754 w 7029487"/>
                <a:gd name="connsiteY52" fmla="*/ 851514 h 2250319"/>
                <a:gd name="connsiteX53" fmla="*/ 1208015 w 7029487"/>
                <a:gd name="connsiteY53" fmla="*/ 798236 h 2250319"/>
                <a:gd name="connsiteX54" fmla="*/ 1076053 w 7029487"/>
                <a:gd name="connsiteY54" fmla="*/ 750507 h 2250319"/>
                <a:gd name="connsiteX55" fmla="*/ 971113 w 7029487"/>
                <a:gd name="connsiteY55" fmla="*/ 703606 h 2250319"/>
                <a:gd name="connsiteX56" fmla="*/ 790593 w 7029487"/>
                <a:gd name="connsiteY56" fmla="*/ 639996 h 2250319"/>
                <a:gd name="connsiteX57" fmla="*/ 626017 w 7029487"/>
                <a:gd name="connsiteY57" fmla="*/ 573985 h 2250319"/>
                <a:gd name="connsiteX58" fmla="*/ 491673 w 7029487"/>
                <a:gd name="connsiteY58" fmla="*/ 535843 h 2250319"/>
                <a:gd name="connsiteX59" fmla="*/ 386692 w 7029487"/>
                <a:gd name="connsiteY59" fmla="*/ 501656 h 2250319"/>
                <a:gd name="connsiteX60" fmla="*/ 293678 w 7029487"/>
                <a:gd name="connsiteY60" fmla="*/ 448378 h 2250319"/>
                <a:gd name="connsiteX61" fmla="*/ 145791 w 7029487"/>
                <a:gd name="connsiteY61" fmla="*/ 392698 h 2250319"/>
                <a:gd name="connsiteX62" fmla="*/ 0 w 7029487"/>
                <a:gd name="connsiteY62" fmla="*/ 331581 h 2250319"/>
                <a:gd name="connsiteX63" fmla="*/ 7729 w 7029487"/>
                <a:gd name="connsiteY63" fmla="*/ 1292032 h 2250319"/>
                <a:gd name="connsiteX64" fmla="*/ 2554655 w 7029487"/>
                <a:gd name="connsiteY64" fmla="*/ 2250319 h 2250319"/>
                <a:gd name="connsiteX65" fmla="*/ 3375762 w 7029487"/>
                <a:gd name="connsiteY65" fmla="*/ 1940319 h 2250319"/>
                <a:gd name="connsiteX66" fmla="*/ 6599409 w 7029487"/>
                <a:gd name="connsiteY66" fmla="*/ 712078 h 2250319"/>
                <a:gd name="connsiteX67" fmla="*/ 6924873 w 7029487"/>
                <a:gd name="connsiteY67" fmla="*/ 580343 h 2250319"/>
                <a:gd name="connsiteX68" fmla="*/ 7029487 w 7029487"/>
                <a:gd name="connsiteY68" fmla="*/ 80522 h 2250319"/>
                <a:gd name="connsiteX69" fmla="*/ 6979118 w 7029487"/>
                <a:gd name="connsiteY69" fmla="*/ 80522 h 2250319"/>
                <a:gd name="connsiteX70" fmla="*/ 6839633 w 7029487"/>
                <a:gd name="connsiteY70" fmla="*/ 103770 h 2250319"/>
                <a:gd name="connsiteX71" fmla="*/ 6750518 w 7029487"/>
                <a:gd name="connsiteY71" fmla="*/ 138641 h 2250319"/>
                <a:gd name="connsiteX72" fmla="*/ 6611033 w 7029487"/>
                <a:gd name="connsiteY72" fmla="*/ 161889 h 2250319"/>
                <a:gd name="connsiteX73" fmla="*/ 6467673 w 7029487"/>
                <a:gd name="connsiteY73" fmla="*/ 165763 h 2250319"/>
                <a:gd name="connsiteX74" fmla="*/ 6490921 w 7029487"/>
                <a:gd name="connsiteY74" fmla="*/ 37902 h 2250319"/>
                <a:gd name="connsiteX75" fmla="*/ 6436677 w 7029487"/>
                <a:gd name="connsiteY75" fmla="*/ 37902 h 2250319"/>
                <a:gd name="connsiteX76" fmla="*/ 6235199 w 7029487"/>
                <a:gd name="connsiteY76" fmla="*/ 76648 h 2250319"/>
                <a:gd name="connsiteX77" fmla="*/ 6049219 w 7029487"/>
                <a:gd name="connsiteY77" fmla="*/ 138641 h 2250319"/>
                <a:gd name="connsiteX78" fmla="*/ 5991101 w 7029487"/>
                <a:gd name="connsiteY78" fmla="*/ 154139 h 2250319"/>
                <a:gd name="connsiteX0" fmla="*/ 5985401 w 7029487"/>
                <a:gd name="connsiteY0" fmla="*/ 0 h 2250319"/>
                <a:gd name="connsiteX1" fmla="*/ 5972013 w 7029487"/>
                <a:gd name="connsiteY1" fmla="*/ 24805 h 2250319"/>
                <a:gd name="connsiteX2" fmla="*/ 5924142 w 7029487"/>
                <a:gd name="connsiteY2" fmla="*/ 16185 h 2250319"/>
                <a:gd name="connsiteX3" fmla="*/ 5892232 w 7029487"/>
                <a:gd name="connsiteY3" fmla="*/ 19136 h 2250319"/>
                <a:gd name="connsiteX4" fmla="*/ 5829076 w 7029487"/>
                <a:gd name="connsiteY4" fmla="*/ 39997 h 2250319"/>
                <a:gd name="connsiteX5" fmla="*/ 5772271 w 7029487"/>
                <a:gd name="connsiteY5" fmla="*/ 58285 h 2250319"/>
                <a:gd name="connsiteX6" fmla="*/ 5694073 w 7029487"/>
                <a:gd name="connsiteY6" fmla="*/ 70314 h 2250319"/>
                <a:gd name="connsiteX7" fmla="*/ 5648258 w 7029487"/>
                <a:gd name="connsiteY7" fmla="*/ 94927 h 2250319"/>
                <a:gd name="connsiteX8" fmla="*/ 5560645 w 7029487"/>
                <a:gd name="connsiteY8" fmla="*/ 103424 h 2250319"/>
                <a:gd name="connsiteX9" fmla="*/ 5504718 w 7029487"/>
                <a:gd name="connsiteY9" fmla="*/ 140515 h 2250319"/>
                <a:gd name="connsiteX10" fmla="*/ 5457117 w 7029487"/>
                <a:gd name="connsiteY10" fmla="*/ 140359 h 2250319"/>
                <a:gd name="connsiteX11" fmla="*/ 5404157 w 7029487"/>
                <a:gd name="connsiteY11" fmla="*/ 149748 h 2250319"/>
                <a:gd name="connsiteX12" fmla="*/ 5331851 w 7029487"/>
                <a:gd name="connsiteY12" fmla="*/ 210477 h 2250319"/>
                <a:gd name="connsiteX13" fmla="*/ 5292238 w 7029487"/>
                <a:gd name="connsiteY13" fmla="*/ 233179 h 2250319"/>
                <a:gd name="connsiteX14" fmla="*/ 5228064 w 7029487"/>
                <a:gd name="connsiteY14" fmla="*/ 246625 h 2250319"/>
                <a:gd name="connsiteX15" fmla="*/ 5186271 w 7029487"/>
                <a:gd name="connsiteY15" fmla="*/ 253501 h 2250319"/>
                <a:gd name="connsiteX16" fmla="*/ 5121831 w 7029487"/>
                <a:gd name="connsiteY16" fmla="*/ 285895 h 2250319"/>
                <a:gd name="connsiteX17" fmla="*/ 5065876 w 7029487"/>
                <a:gd name="connsiteY17" fmla="*/ 294928 h 2250319"/>
                <a:gd name="connsiteX18" fmla="*/ 5015924 w 7029487"/>
                <a:gd name="connsiteY18" fmla="*/ 309030 h 2250319"/>
                <a:gd name="connsiteX19" fmla="*/ 4972037 w 7029487"/>
                <a:gd name="connsiteY19" fmla="*/ 335079 h 2250319"/>
                <a:gd name="connsiteX20" fmla="*/ 4919803 w 7029487"/>
                <a:gd name="connsiteY20" fmla="*/ 352964 h 2250319"/>
                <a:gd name="connsiteX21" fmla="*/ 4848448 w 7029487"/>
                <a:gd name="connsiteY21" fmla="*/ 395248 h 2250319"/>
                <a:gd name="connsiteX22" fmla="*/ 4723390 w 7029487"/>
                <a:gd name="connsiteY22" fmla="*/ 423196 h 2250319"/>
                <a:gd name="connsiteX23" fmla="*/ 4611526 w 7029487"/>
                <a:gd name="connsiteY23" fmla="*/ 467779 h 2250319"/>
                <a:gd name="connsiteX24" fmla="*/ 4547171 w 7029487"/>
                <a:gd name="connsiteY24" fmla="*/ 511530 h 2250319"/>
                <a:gd name="connsiteX25" fmla="*/ 4468840 w 7029487"/>
                <a:gd name="connsiteY25" fmla="*/ 542292 h 2250319"/>
                <a:gd name="connsiteX26" fmla="*/ 4389243 w 7029487"/>
                <a:gd name="connsiteY26" fmla="*/ 575572 h 2250319"/>
                <a:gd name="connsiteX27" fmla="*/ 4322860 w 7029487"/>
                <a:gd name="connsiteY27" fmla="*/ 616962 h 2250319"/>
                <a:gd name="connsiteX28" fmla="*/ 4154685 w 7029487"/>
                <a:gd name="connsiteY28" fmla="*/ 707487 h 2250319"/>
                <a:gd name="connsiteX29" fmla="*/ 4000187 w 7029487"/>
                <a:gd name="connsiteY29" fmla="*/ 769907 h 2250319"/>
                <a:gd name="connsiteX30" fmla="*/ 3853828 w 7029487"/>
                <a:gd name="connsiteY30" fmla="*/ 830132 h 2250319"/>
                <a:gd name="connsiteX31" fmla="*/ 3707481 w 7029487"/>
                <a:gd name="connsiteY31" fmla="*/ 887646 h 2250319"/>
                <a:gd name="connsiteX32" fmla="*/ 3579622 w 7029487"/>
                <a:gd name="connsiteY32" fmla="*/ 943382 h 2250319"/>
                <a:gd name="connsiteX33" fmla="*/ 3494098 w 7029487"/>
                <a:gd name="connsiteY33" fmla="*/ 999684 h 2250319"/>
                <a:gd name="connsiteX34" fmla="*/ 3437755 w 7029487"/>
                <a:gd name="connsiteY34" fmla="*/ 1064665 h 2250319"/>
                <a:gd name="connsiteX35" fmla="*/ 3418382 w 7029487"/>
                <a:gd name="connsiteY35" fmla="*/ 1091787 h 2250319"/>
                <a:gd name="connsiteX36" fmla="*/ 3383511 w 7029487"/>
                <a:gd name="connsiteY36" fmla="*/ 1118909 h 2250319"/>
                <a:gd name="connsiteX37" fmla="*/ 3321518 w 7029487"/>
                <a:gd name="connsiteY37" fmla="*/ 1146031 h 2250319"/>
                <a:gd name="connsiteX38" fmla="*/ 3244026 w 7029487"/>
                <a:gd name="connsiteY38" fmla="*/ 1165404 h 2250319"/>
                <a:gd name="connsiteX39" fmla="*/ 3174284 w 7029487"/>
                <a:gd name="connsiteY39" fmla="*/ 1165404 h 2250319"/>
                <a:gd name="connsiteX40" fmla="*/ 3096792 w 7029487"/>
                <a:gd name="connsiteY40" fmla="*/ 1169278 h 2250319"/>
                <a:gd name="connsiteX41" fmla="*/ 3021644 w 7029487"/>
                <a:gd name="connsiteY41" fmla="*/ 1165423 h 2250319"/>
                <a:gd name="connsiteX42" fmla="*/ 2940682 w 7029487"/>
                <a:gd name="connsiteY42" fmla="*/ 1179711 h 2250319"/>
                <a:gd name="connsiteX43" fmla="*/ 2833039 w 7029487"/>
                <a:gd name="connsiteY43" fmla="*/ 1218801 h 2250319"/>
                <a:gd name="connsiteX44" fmla="*/ 2542610 w 7029487"/>
                <a:gd name="connsiteY44" fmla="*/ 1324480 h 2250319"/>
                <a:gd name="connsiteX45" fmla="*/ 2348999 w 7029487"/>
                <a:gd name="connsiteY45" fmla="*/ 1289390 h 2250319"/>
                <a:gd name="connsiteX46" fmla="*/ 2263758 w 7029487"/>
                <a:gd name="connsiteY46" fmla="*/ 1258394 h 2250319"/>
                <a:gd name="connsiteX47" fmla="*/ 2135897 w 7029487"/>
                <a:gd name="connsiteY47" fmla="*/ 1204150 h 2250319"/>
                <a:gd name="connsiteX48" fmla="*/ 2036894 w 7029487"/>
                <a:gd name="connsiteY48" fmla="*/ 1121330 h 2250319"/>
                <a:gd name="connsiteX49" fmla="*/ 1879934 w 7029487"/>
                <a:gd name="connsiteY49" fmla="*/ 1061719 h 2250319"/>
                <a:gd name="connsiteX50" fmla="*/ 1700490 w 7029487"/>
                <a:gd name="connsiteY50" fmla="*/ 986203 h 2250319"/>
                <a:gd name="connsiteX51" fmla="*/ 1506682 w 7029487"/>
                <a:gd name="connsiteY51" fmla="*/ 904677 h 2250319"/>
                <a:gd name="connsiteX52" fmla="*/ 1352754 w 7029487"/>
                <a:gd name="connsiteY52" fmla="*/ 851514 h 2250319"/>
                <a:gd name="connsiteX53" fmla="*/ 1208015 w 7029487"/>
                <a:gd name="connsiteY53" fmla="*/ 798236 h 2250319"/>
                <a:gd name="connsiteX54" fmla="*/ 1076053 w 7029487"/>
                <a:gd name="connsiteY54" fmla="*/ 750507 h 2250319"/>
                <a:gd name="connsiteX55" fmla="*/ 971113 w 7029487"/>
                <a:gd name="connsiteY55" fmla="*/ 703606 h 2250319"/>
                <a:gd name="connsiteX56" fmla="*/ 790593 w 7029487"/>
                <a:gd name="connsiteY56" fmla="*/ 639996 h 2250319"/>
                <a:gd name="connsiteX57" fmla="*/ 626017 w 7029487"/>
                <a:gd name="connsiteY57" fmla="*/ 573985 h 2250319"/>
                <a:gd name="connsiteX58" fmla="*/ 491673 w 7029487"/>
                <a:gd name="connsiteY58" fmla="*/ 535843 h 2250319"/>
                <a:gd name="connsiteX59" fmla="*/ 386692 w 7029487"/>
                <a:gd name="connsiteY59" fmla="*/ 501656 h 2250319"/>
                <a:gd name="connsiteX60" fmla="*/ 293678 w 7029487"/>
                <a:gd name="connsiteY60" fmla="*/ 448378 h 2250319"/>
                <a:gd name="connsiteX61" fmla="*/ 145791 w 7029487"/>
                <a:gd name="connsiteY61" fmla="*/ 392698 h 2250319"/>
                <a:gd name="connsiteX62" fmla="*/ 0 w 7029487"/>
                <a:gd name="connsiteY62" fmla="*/ 331581 h 2250319"/>
                <a:gd name="connsiteX63" fmla="*/ 7729 w 7029487"/>
                <a:gd name="connsiteY63" fmla="*/ 1292032 h 2250319"/>
                <a:gd name="connsiteX64" fmla="*/ 2554655 w 7029487"/>
                <a:gd name="connsiteY64" fmla="*/ 2250319 h 2250319"/>
                <a:gd name="connsiteX65" fmla="*/ 3375762 w 7029487"/>
                <a:gd name="connsiteY65" fmla="*/ 1940319 h 2250319"/>
                <a:gd name="connsiteX66" fmla="*/ 6599409 w 7029487"/>
                <a:gd name="connsiteY66" fmla="*/ 712078 h 2250319"/>
                <a:gd name="connsiteX67" fmla="*/ 6924873 w 7029487"/>
                <a:gd name="connsiteY67" fmla="*/ 580343 h 2250319"/>
                <a:gd name="connsiteX68" fmla="*/ 7029487 w 7029487"/>
                <a:gd name="connsiteY68" fmla="*/ 80522 h 2250319"/>
                <a:gd name="connsiteX69" fmla="*/ 6979118 w 7029487"/>
                <a:gd name="connsiteY69" fmla="*/ 80522 h 2250319"/>
                <a:gd name="connsiteX70" fmla="*/ 6839633 w 7029487"/>
                <a:gd name="connsiteY70" fmla="*/ 103770 h 2250319"/>
                <a:gd name="connsiteX71" fmla="*/ 6750518 w 7029487"/>
                <a:gd name="connsiteY71" fmla="*/ 138641 h 2250319"/>
                <a:gd name="connsiteX72" fmla="*/ 6611033 w 7029487"/>
                <a:gd name="connsiteY72" fmla="*/ 161889 h 2250319"/>
                <a:gd name="connsiteX73" fmla="*/ 6467673 w 7029487"/>
                <a:gd name="connsiteY73" fmla="*/ 165763 h 2250319"/>
                <a:gd name="connsiteX74" fmla="*/ 6490921 w 7029487"/>
                <a:gd name="connsiteY74" fmla="*/ 37902 h 2250319"/>
                <a:gd name="connsiteX75" fmla="*/ 6436677 w 7029487"/>
                <a:gd name="connsiteY75" fmla="*/ 37902 h 2250319"/>
                <a:gd name="connsiteX76" fmla="*/ 6235199 w 7029487"/>
                <a:gd name="connsiteY76" fmla="*/ 76648 h 2250319"/>
                <a:gd name="connsiteX77" fmla="*/ 6049219 w 7029487"/>
                <a:gd name="connsiteY77" fmla="*/ 138641 h 2250319"/>
                <a:gd name="connsiteX78" fmla="*/ 5991101 w 7029487"/>
                <a:gd name="connsiteY78" fmla="*/ 154139 h 2250319"/>
                <a:gd name="connsiteX0" fmla="*/ 5985401 w 7029487"/>
                <a:gd name="connsiteY0" fmla="*/ 0 h 2250319"/>
                <a:gd name="connsiteX1" fmla="*/ 5972013 w 7029487"/>
                <a:gd name="connsiteY1" fmla="*/ 24805 h 2250319"/>
                <a:gd name="connsiteX2" fmla="*/ 5924142 w 7029487"/>
                <a:gd name="connsiteY2" fmla="*/ 16185 h 2250319"/>
                <a:gd name="connsiteX3" fmla="*/ 5892232 w 7029487"/>
                <a:gd name="connsiteY3" fmla="*/ 19136 h 2250319"/>
                <a:gd name="connsiteX4" fmla="*/ 5829076 w 7029487"/>
                <a:gd name="connsiteY4" fmla="*/ 39997 h 2250319"/>
                <a:gd name="connsiteX5" fmla="*/ 5772271 w 7029487"/>
                <a:gd name="connsiteY5" fmla="*/ 58285 h 2250319"/>
                <a:gd name="connsiteX6" fmla="*/ 5694073 w 7029487"/>
                <a:gd name="connsiteY6" fmla="*/ 70314 h 2250319"/>
                <a:gd name="connsiteX7" fmla="*/ 5648258 w 7029487"/>
                <a:gd name="connsiteY7" fmla="*/ 94927 h 2250319"/>
                <a:gd name="connsiteX8" fmla="*/ 5560645 w 7029487"/>
                <a:gd name="connsiteY8" fmla="*/ 103424 h 2250319"/>
                <a:gd name="connsiteX9" fmla="*/ 5504718 w 7029487"/>
                <a:gd name="connsiteY9" fmla="*/ 140515 h 2250319"/>
                <a:gd name="connsiteX10" fmla="*/ 5457117 w 7029487"/>
                <a:gd name="connsiteY10" fmla="*/ 140359 h 2250319"/>
                <a:gd name="connsiteX11" fmla="*/ 5404157 w 7029487"/>
                <a:gd name="connsiteY11" fmla="*/ 149748 h 2250319"/>
                <a:gd name="connsiteX12" fmla="*/ 5331851 w 7029487"/>
                <a:gd name="connsiteY12" fmla="*/ 210477 h 2250319"/>
                <a:gd name="connsiteX13" fmla="*/ 5292238 w 7029487"/>
                <a:gd name="connsiteY13" fmla="*/ 233179 h 2250319"/>
                <a:gd name="connsiteX14" fmla="*/ 5228064 w 7029487"/>
                <a:gd name="connsiteY14" fmla="*/ 246625 h 2250319"/>
                <a:gd name="connsiteX15" fmla="*/ 5186271 w 7029487"/>
                <a:gd name="connsiteY15" fmla="*/ 253501 h 2250319"/>
                <a:gd name="connsiteX16" fmla="*/ 5121831 w 7029487"/>
                <a:gd name="connsiteY16" fmla="*/ 285895 h 2250319"/>
                <a:gd name="connsiteX17" fmla="*/ 5065876 w 7029487"/>
                <a:gd name="connsiteY17" fmla="*/ 294928 h 2250319"/>
                <a:gd name="connsiteX18" fmla="*/ 5015924 w 7029487"/>
                <a:gd name="connsiteY18" fmla="*/ 309030 h 2250319"/>
                <a:gd name="connsiteX19" fmla="*/ 4972037 w 7029487"/>
                <a:gd name="connsiteY19" fmla="*/ 335079 h 2250319"/>
                <a:gd name="connsiteX20" fmla="*/ 4919803 w 7029487"/>
                <a:gd name="connsiteY20" fmla="*/ 352964 h 2250319"/>
                <a:gd name="connsiteX21" fmla="*/ 4848448 w 7029487"/>
                <a:gd name="connsiteY21" fmla="*/ 395248 h 2250319"/>
                <a:gd name="connsiteX22" fmla="*/ 4723390 w 7029487"/>
                <a:gd name="connsiteY22" fmla="*/ 423196 h 2250319"/>
                <a:gd name="connsiteX23" fmla="*/ 4611526 w 7029487"/>
                <a:gd name="connsiteY23" fmla="*/ 467779 h 2250319"/>
                <a:gd name="connsiteX24" fmla="*/ 4547171 w 7029487"/>
                <a:gd name="connsiteY24" fmla="*/ 511530 h 2250319"/>
                <a:gd name="connsiteX25" fmla="*/ 4468840 w 7029487"/>
                <a:gd name="connsiteY25" fmla="*/ 542292 h 2250319"/>
                <a:gd name="connsiteX26" fmla="*/ 4389243 w 7029487"/>
                <a:gd name="connsiteY26" fmla="*/ 575572 h 2250319"/>
                <a:gd name="connsiteX27" fmla="*/ 4322860 w 7029487"/>
                <a:gd name="connsiteY27" fmla="*/ 616962 h 2250319"/>
                <a:gd name="connsiteX28" fmla="*/ 4154685 w 7029487"/>
                <a:gd name="connsiteY28" fmla="*/ 707487 h 2250319"/>
                <a:gd name="connsiteX29" fmla="*/ 4000187 w 7029487"/>
                <a:gd name="connsiteY29" fmla="*/ 769907 h 2250319"/>
                <a:gd name="connsiteX30" fmla="*/ 3853828 w 7029487"/>
                <a:gd name="connsiteY30" fmla="*/ 830132 h 2250319"/>
                <a:gd name="connsiteX31" fmla="*/ 3707481 w 7029487"/>
                <a:gd name="connsiteY31" fmla="*/ 887646 h 2250319"/>
                <a:gd name="connsiteX32" fmla="*/ 3579622 w 7029487"/>
                <a:gd name="connsiteY32" fmla="*/ 943382 h 2250319"/>
                <a:gd name="connsiteX33" fmla="*/ 3494098 w 7029487"/>
                <a:gd name="connsiteY33" fmla="*/ 999684 h 2250319"/>
                <a:gd name="connsiteX34" fmla="*/ 3437755 w 7029487"/>
                <a:gd name="connsiteY34" fmla="*/ 1064665 h 2250319"/>
                <a:gd name="connsiteX35" fmla="*/ 3418382 w 7029487"/>
                <a:gd name="connsiteY35" fmla="*/ 1091787 h 2250319"/>
                <a:gd name="connsiteX36" fmla="*/ 3383511 w 7029487"/>
                <a:gd name="connsiteY36" fmla="*/ 1118909 h 2250319"/>
                <a:gd name="connsiteX37" fmla="*/ 3321518 w 7029487"/>
                <a:gd name="connsiteY37" fmla="*/ 1146031 h 2250319"/>
                <a:gd name="connsiteX38" fmla="*/ 3244026 w 7029487"/>
                <a:gd name="connsiteY38" fmla="*/ 1165404 h 2250319"/>
                <a:gd name="connsiteX39" fmla="*/ 3174284 w 7029487"/>
                <a:gd name="connsiteY39" fmla="*/ 1165404 h 2250319"/>
                <a:gd name="connsiteX40" fmla="*/ 3096792 w 7029487"/>
                <a:gd name="connsiteY40" fmla="*/ 1169278 h 2250319"/>
                <a:gd name="connsiteX41" fmla="*/ 3021644 w 7029487"/>
                <a:gd name="connsiteY41" fmla="*/ 1165423 h 2250319"/>
                <a:gd name="connsiteX42" fmla="*/ 2940682 w 7029487"/>
                <a:gd name="connsiteY42" fmla="*/ 1179711 h 2250319"/>
                <a:gd name="connsiteX43" fmla="*/ 2833039 w 7029487"/>
                <a:gd name="connsiteY43" fmla="*/ 1218801 h 2250319"/>
                <a:gd name="connsiteX44" fmla="*/ 2542610 w 7029487"/>
                <a:gd name="connsiteY44" fmla="*/ 1324480 h 2250319"/>
                <a:gd name="connsiteX45" fmla="*/ 2348999 w 7029487"/>
                <a:gd name="connsiteY45" fmla="*/ 1289390 h 2250319"/>
                <a:gd name="connsiteX46" fmla="*/ 2263758 w 7029487"/>
                <a:gd name="connsiteY46" fmla="*/ 1258394 h 2250319"/>
                <a:gd name="connsiteX47" fmla="*/ 2193047 w 7029487"/>
                <a:gd name="connsiteY47" fmla="*/ 1182719 h 2250319"/>
                <a:gd name="connsiteX48" fmla="*/ 2036894 w 7029487"/>
                <a:gd name="connsiteY48" fmla="*/ 1121330 h 2250319"/>
                <a:gd name="connsiteX49" fmla="*/ 1879934 w 7029487"/>
                <a:gd name="connsiteY49" fmla="*/ 1061719 h 2250319"/>
                <a:gd name="connsiteX50" fmla="*/ 1700490 w 7029487"/>
                <a:gd name="connsiteY50" fmla="*/ 986203 h 2250319"/>
                <a:gd name="connsiteX51" fmla="*/ 1506682 w 7029487"/>
                <a:gd name="connsiteY51" fmla="*/ 904677 h 2250319"/>
                <a:gd name="connsiteX52" fmla="*/ 1352754 w 7029487"/>
                <a:gd name="connsiteY52" fmla="*/ 851514 h 2250319"/>
                <a:gd name="connsiteX53" fmla="*/ 1208015 w 7029487"/>
                <a:gd name="connsiteY53" fmla="*/ 798236 h 2250319"/>
                <a:gd name="connsiteX54" fmla="*/ 1076053 w 7029487"/>
                <a:gd name="connsiteY54" fmla="*/ 750507 h 2250319"/>
                <a:gd name="connsiteX55" fmla="*/ 971113 w 7029487"/>
                <a:gd name="connsiteY55" fmla="*/ 703606 h 2250319"/>
                <a:gd name="connsiteX56" fmla="*/ 790593 w 7029487"/>
                <a:gd name="connsiteY56" fmla="*/ 639996 h 2250319"/>
                <a:gd name="connsiteX57" fmla="*/ 626017 w 7029487"/>
                <a:gd name="connsiteY57" fmla="*/ 573985 h 2250319"/>
                <a:gd name="connsiteX58" fmla="*/ 491673 w 7029487"/>
                <a:gd name="connsiteY58" fmla="*/ 535843 h 2250319"/>
                <a:gd name="connsiteX59" fmla="*/ 386692 w 7029487"/>
                <a:gd name="connsiteY59" fmla="*/ 501656 h 2250319"/>
                <a:gd name="connsiteX60" fmla="*/ 293678 w 7029487"/>
                <a:gd name="connsiteY60" fmla="*/ 448378 h 2250319"/>
                <a:gd name="connsiteX61" fmla="*/ 145791 w 7029487"/>
                <a:gd name="connsiteY61" fmla="*/ 392698 h 2250319"/>
                <a:gd name="connsiteX62" fmla="*/ 0 w 7029487"/>
                <a:gd name="connsiteY62" fmla="*/ 331581 h 2250319"/>
                <a:gd name="connsiteX63" fmla="*/ 7729 w 7029487"/>
                <a:gd name="connsiteY63" fmla="*/ 1292032 h 2250319"/>
                <a:gd name="connsiteX64" fmla="*/ 2554655 w 7029487"/>
                <a:gd name="connsiteY64" fmla="*/ 2250319 h 2250319"/>
                <a:gd name="connsiteX65" fmla="*/ 3375762 w 7029487"/>
                <a:gd name="connsiteY65" fmla="*/ 1940319 h 2250319"/>
                <a:gd name="connsiteX66" fmla="*/ 6599409 w 7029487"/>
                <a:gd name="connsiteY66" fmla="*/ 712078 h 2250319"/>
                <a:gd name="connsiteX67" fmla="*/ 6924873 w 7029487"/>
                <a:gd name="connsiteY67" fmla="*/ 580343 h 2250319"/>
                <a:gd name="connsiteX68" fmla="*/ 7029487 w 7029487"/>
                <a:gd name="connsiteY68" fmla="*/ 80522 h 2250319"/>
                <a:gd name="connsiteX69" fmla="*/ 6979118 w 7029487"/>
                <a:gd name="connsiteY69" fmla="*/ 80522 h 2250319"/>
                <a:gd name="connsiteX70" fmla="*/ 6839633 w 7029487"/>
                <a:gd name="connsiteY70" fmla="*/ 103770 h 2250319"/>
                <a:gd name="connsiteX71" fmla="*/ 6750518 w 7029487"/>
                <a:gd name="connsiteY71" fmla="*/ 138641 h 2250319"/>
                <a:gd name="connsiteX72" fmla="*/ 6611033 w 7029487"/>
                <a:gd name="connsiteY72" fmla="*/ 161889 h 2250319"/>
                <a:gd name="connsiteX73" fmla="*/ 6467673 w 7029487"/>
                <a:gd name="connsiteY73" fmla="*/ 165763 h 2250319"/>
                <a:gd name="connsiteX74" fmla="*/ 6490921 w 7029487"/>
                <a:gd name="connsiteY74" fmla="*/ 37902 h 2250319"/>
                <a:gd name="connsiteX75" fmla="*/ 6436677 w 7029487"/>
                <a:gd name="connsiteY75" fmla="*/ 37902 h 2250319"/>
                <a:gd name="connsiteX76" fmla="*/ 6235199 w 7029487"/>
                <a:gd name="connsiteY76" fmla="*/ 76648 h 2250319"/>
                <a:gd name="connsiteX77" fmla="*/ 6049219 w 7029487"/>
                <a:gd name="connsiteY77" fmla="*/ 138641 h 2250319"/>
                <a:gd name="connsiteX78" fmla="*/ 5991101 w 7029487"/>
                <a:gd name="connsiteY78" fmla="*/ 154139 h 2250319"/>
                <a:gd name="connsiteX0" fmla="*/ 5985401 w 7029487"/>
                <a:gd name="connsiteY0" fmla="*/ 0 h 2250319"/>
                <a:gd name="connsiteX1" fmla="*/ 5972013 w 7029487"/>
                <a:gd name="connsiteY1" fmla="*/ 24805 h 2250319"/>
                <a:gd name="connsiteX2" fmla="*/ 5924142 w 7029487"/>
                <a:gd name="connsiteY2" fmla="*/ 16185 h 2250319"/>
                <a:gd name="connsiteX3" fmla="*/ 5892232 w 7029487"/>
                <a:gd name="connsiteY3" fmla="*/ 19136 h 2250319"/>
                <a:gd name="connsiteX4" fmla="*/ 5829076 w 7029487"/>
                <a:gd name="connsiteY4" fmla="*/ 39997 h 2250319"/>
                <a:gd name="connsiteX5" fmla="*/ 5772271 w 7029487"/>
                <a:gd name="connsiteY5" fmla="*/ 58285 h 2250319"/>
                <a:gd name="connsiteX6" fmla="*/ 5694073 w 7029487"/>
                <a:gd name="connsiteY6" fmla="*/ 70314 h 2250319"/>
                <a:gd name="connsiteX7" fmla="*/ 5648258 w 7029487"/>
                <a:gd name="connsiteY7" fmla="*/ 94927 h 2250319"/>
                <a:gd name="connsiteX8" fmla="*/ 5560645 w 7029487"/>
                <a:gd name="connsiteY8" fmla="*/ 103424 h 2250319"/>
                <a:gd name="connsiteX9" fmla="*/ 5504718 w 7029487"/>
                <a:gd name="connsiteY9" fmla="*/ 140515 h 2250319"/>
                <a:gd name="connsiteX10" fmla="*/ 5457117 w 7029487"/>
                <a:gd name="connsiteY10" fmla="*/ 140359 h 2250319"/>
                <a:gd name="connsiteX11" fmla="*/ 5404157 w 7029487"/>
                <a:gd name="connsiteY11" fmla="*/ 149748 h 2250319"/>
                <a:gd name="connsiteX12" fmla="*/ 5331851 w 7029487"/>
                <a:gd name="connsiteY12" fmla="*/ 210477 h 2250319"/>
                <a:gd name="connsiteX13" fmla="*/ 5292238 w 7029487"/>
                <a:gd name="connsiteY13" fmla="*/ 233179 h 2250319"/>
                <a:gd name="connsiteX14" fmla="*/ 5228064 w 7029487"/>
                <a:gd name="connsiteY14" fmla="*/ 246625 h 2250319"/>
                <a:gd name="connsiteX15" fmla="*/ 5186271 w 7029487"/>
                <a:gd name="connsiteY15" fmla="*/ 253501 h 2250319"/>
                <a:gd name="connsiteX16" fmla="*/ 5121831 w 7029487"/>
                <a:gd name="connsiteY16" fmla="*/ 285895 h 2250319"/>
                <a:gd name="connsiteX17" fmla="*/ 5065876 w 7029487"/>
                <a:gd name="connsiteY17" fmla="*/ 294928 h 2250319"/>
                <a:gd name="connsiteX18" fmla="*/ 5015924 w 7029487"/>
                <a:gd name="connsiteY18" fmla="*/ 309030 h 2250319"/>
                <a:gd name="connsiteX19" fmla="*/ 4972037 w 7029487"/>
                <a:gd name="connsiteY19" fmla="*/ 335079 h 2250319"/>
                <a:gd name="connsiteX20" fmla="*/ 4919803 w 7029487"/>
                <a:gd name="connsiteY20" fmla="*/ 352964 h 2250319"/>
                <a:gd name="connsiteX21" fmla="*/ 4848448 w 7029487"/>
                <a:gd name="connsiteY21" fmla="*/ 395248 h 2250319"/>
                <a:gd name="connsiteX22" fmla="*/ 4723390 w 7029487"/>
                <a:gd name="connsiteY22" fmla="*/ 423196 h 2250319"/>
                <a:gd name="connsiteX23" fmla="*/ 4611526 w 7029487"/>
                <a:gd name="connsiteY23" fmla="*/ 467779 h 2250319"/>
                <a:gd name="connsiteX24" fmla="*/ 4547171 w 7029487"/>
                <a:gd name="connsiteY24" fmla="*/ 511530 h 2250319"/>
                <a:gd name="connsiteX25" fmla="*/ 4468840 w 7029487"/>
                <a:gd name="connsiteY25" fmla="*/ 542292 h 2250319"/>
                <a:gd name="connsiteX26" fmla="*/ 4389243 w 7029487"/>
                <a:gd name="connsiteY26" fmla="*/ 575572 h 2250319"/>
                <a:gd name="connsiteX27" fmla="*/ 4322860 w 7029487"/>
                <a:gd name="connsiteY27" fmla="*/ 616962 h 2250319"/>
                <a:gd name="connsiteX28" fmla="*/ 4154685 w 7029487"/>
                <a:gd name="connsiteY28" fmla="*/ 707487 h 2250319"/>
                <a:gd name="connsiteX29" fmla="*/ 4000187 w 7029487"/>
                <a:gd name="connsiteY29" fmla="*/ 769907 h 2250319"/>
                <a:gd name="connsiteX30" fmla="*/ 3853828 w 7029487"/>
                <a:gd name="connsiteY30" fmla="*/ 830132 h 2250319"/>
                <a:gd name="connsiteX31" fmla="*/ 3707481 w 7029487"/>
                <a:gd name="connsiteY31" fmla="*/ 887646 h 2250319"/>
                <a:gd name="connsiteX32" fmla="*/ 3579622 w 7029487"/>
                <a:gd name="connsiteY32" fmla="*/ 943382 h 2250319"/>
                <a:gd name="connsiteX33" fmla="*/ 3494098 w 7029487"/>
                <a:gd name="connsiteY33" fmla="*/ 999684 h 2250319"/>
                <a:gd name="connsiteX34" fmla="*/ 3437755 w 7029487"/>
                <a:gd name="connsiteY34" fmla="*/ 1064665 h 2250319"/>
                <a:gd name="connsiteX35" fmla="*/ 3418382 w 7029487"/>
                <a:gd name="connsiteY35" fmla="*/ 1091787 h 2250319"/>
                <a:gd name="connsiteX36" fmla="*/ 3383511 w 7029487"/>
                <a:gd name="connsiteY36" fmla="*/ 1118909 h 2250319"/>
                <a:gd name="connsiteX37" fmla="*/ 3321518 w 7029487"/>
                <a:gd name="connsiteY37" fmla="*/ 1146031 h 2250319"/>
                <a:gd name="connsiteX38" fmla="*/ 3244026 w 7029487"/>
                <a:gd name="connsiteY38" fmla="*/ 1165404 h 2250319"/>
                <a:gd name="connsiteX39" fmla="*/ 3174284 w 7029487"/>
                <a:gd name="connsiteY39" fmla="*/ 1165404 h 2250319"/>
                <a:gd name="connsiteX40" fmla="*/ 3096792 w 7029487"/>
                <a:gd name="connsiteY40" fmla="*/ 1169278 h 2250319"/>
                <a:gd name="connsiteX41" fmla="*/ 3021644 w 7029487"/>
                <a:gd name="connsiteY41" fmla="*/ 1165423 h 2250319"/>
                <a:gd name="connsiteX42" fmla="*/ 2940682 w 7029487"/>
                <a:gd name="connsiteY42" fmla="*/ 1179711 h 2250319"/>
                <a:gd name="connsiteX43" fmla="*/ 2833039 w 7029487"/>
                <a:gd name="connsiteY43" fmla="*/ 1218801 h 2250319"/>
                <a:gd name="connsiteX44" fmla="*/ 2542610 w 7029487"/>
                <a:gd name="connsiteY44" fmla="*/ 1324480 h 2250319"/>
                <a:gd name="connsiteX45" fmla="*/ 2348999 w 7029487"/>
                <a:gd name="connsiteY45" fmla="*/ 1289390 h 2250319"/>
                <a:gd name="connsiteX46" fmla="*/ 2297096 w 7029487"/>
                <a:gd name="connsiteY46" fmla="*/ 1232200 h 2250319"/>
                <a:gd name="connsiteX47" fmla="*/ 2193047 w 7029487"/>
                <a:gd name="connsiteY47" fmla="*/ 1182719 h 2250319"/>
                <a:gd name="connsiteX48" fmla="*/ 2036894 w 7029487"/>
                <a:gd name="connsiteY48" fmla="*/ 1121330 h 2250319"/>
                <a:gd name="connsiteX49" fmla="*/ 1879934 w 7029487"/>
                <a:gd name="connsiteY49" fmla="*/ 1061719 h 2250319"/>
                <a:gd name="connsiteX50" fmla="*/ 1700490 w 7029487"/>
                <a:gd name="connsiteY50" fmla="*/ 986203 h 2250319"/>
                <a:gd name="connsiteX51" fmla="*/ 1506682 w 7029487"/>
                <a:gd name="connsiteY51" fmla="*/ 904677 h 2250319"/>
                <a:gd name="connsiteX52" fmla="*/ 1352754 w 7029487"/>
                <a:gd name="connsiteY52" fmla="*/ 851514 h 2250319"/>
                <a:gd name="connsiteX53" fmla="*/ 1208015 w 7029487"/>
                <a:gd name="connsiteY53" fmla="*/ 798236 h 2250319"/>
                <a:gd name="connsiteX54" fmla="*/ 1076053 w 7029487"/>
                <a:gd name="connsiteY54" fmla="*/ 750507 h 2250319"/>
                <a:gd name="connsiteX55" fmla="*/ 971113 w 7029487"/>
                <a:gd name="connsiteY55" fmla="*/ 703606 h 2250319"/>
                <a:gd name="connsiteX56" fmla="*/ 790593 w 7029487"/>
                <a:gd name="connsiteY56" fmla="*/ 639996 h 2250319"/>
                <a:gd name="connsiteX57" fmla="*/ 626017 w 7029487"/>
                <a:gd name="connsiteY57" fmla="*/ 573985 h 2250319"/>
                <a:gd name="connsiteX58" fmla="*/ 491673 w 7029487"/>
                <a:gd name="connsiteY58" fmla="*/ 535843 h 2250319"/>
                <a:gd name="connsiteX59" fmla="*/ 386692 w 7029487"/>
                <a:gd name="connsiteY59" fmla="*/ 501656 h 2250319"/>
                <a:gd name="connsiteX60" fmla="*/ 293678 w 7029487"/>
                <a:gd name="connsiteY60" fmla="*/ 448378 h 2250319"/>
                <a:gd name="connsiteX61" fmla="*/ 145791 w 7029487"/>
                <a:gd name="connsiteY61" fmla="*/ 392698 h 2250319"/>
                <a:gd name="connsiteX62" fmla="*/ 0 w 7029487"/>
                <a:gd name="connsiteY62" fmla="*/ 331581 h 2250319"/>
                <a:gd name="connsiteX63" fmla="*/ 7729 w 7029487"/>
                <a:gd name="connsiteY63" fmla="*/ 1292032 h 2250319"/>
                <a:gd name="connsiteX64" fmla="*/ 2554655 w 7029487"/>
                <a:gd name="connsiteY64" fmla="*/ 2250319 h 2250319"/>
                <a:gd name="connsiteX65" fmla="*/ 3375762 w 7029487"/>
                <a:gd name="connsiteY65" fmla="*/ 1940319 h 2250319"/>
                <a:gd name="connsiteX66" fmla="*/ 6599409 w 7029487"/>
                <a:gd name="connsiteY66" fmla="*/ 712078 h 2250319"/>
                <a:gd name="connsiteX67" fmla="*/ 6924873 w 7029487"/>
                <a:gd name="connsiteY67" fmla="*/ 580343 h 2250319"/>
                <a:gd name="connsiteX68" fmla="*/ 7029487 w 7029487"/>
                <a:gd name="connsiteY68" fmla="*/ 80522 h 2250319"/>
                <a:gd name="connsiteX69" fmla="*/ 6979118 w 7029487"/>
                <a:gd name="connsiteY69" fmla="*/ 80522 h 2250319"/>
                <a:gd name="connsiteX70" fmla="*/ 6839633 w 7029487"/>
                <a:gd name="connsiteY70" fmla="*/ 103770 h 2250319"/>
                <a:gd name="connsiteX71" fmla="*/ 6750518 w 7029487"/>
                <a:gd name="connsiteY71" fmla="*/ 138641 h 2250319"/>
                <a:gd name="connsiteX72" fmla="*/ 6611033 w 7029487"/>
                <a:gd name="connsiteY72" fmla="*/ 161889 h 2250319"/>
                <a:gd name="connsiteX73" fmla="*/ 6467673 w 7029487"/>
                <a:gd name="connsiteY73" fmla="*/ 165763 h 2250319"/>
                <a:gd name="connsiteX74" fmla="*/ 6490921 w 7029487"/>
                <a:gd name="connsiteY74" fmla="*/ 37902 h 2250319"/>
                <a:gd name="connsiteX75" fmla="*/ 6436677 w 7029487"/>
                <a:gd name="connsiteY75" fmla="*/ 37902 h 2250319"/>
                <a:gd name="connsiteX76" fmla="*/ 6235199 w 7029487"/>
                <a:gd name="connsiteY76" fmla="*/ 76648 h 2250319"/>
                <a:gd name="connsiteX77" fmla="*/ 6049219 w 7029487"/>
                <a:gd name="connsiteY77" fmla="*/ 138641 h 2250319"/>
                <a:gd name="connsiteX78" fmla="*/ 5991101 w 7029487"/>
                <a:gd name="connsiteY78" fmla="*/ 154139 h 2250319"/>
                <a:gd name="connsiteX0" fmla="*/ 5985401 w 7029487"/>
                <a:gd name="connsiteY0" fmla="*/ 0 h 2250319"/>
                <a:gd name="connsiteX1" fmla="*/ 5972013 w 7029487"/>
                <a:gd name="connsiteY1" fmla="*/ 24805 h 2250319"/>
                <a:gd name="connsiteX2" fmla="*/ 5924142 w 7029487"/>
                <a:gd name="connsiteY2" fmla="*/ 16185 h 2250319"/>
                <a:gd name="connsiteX3" fmla="*/ 5892232 w 7029487"/>
                <a:gd name="connsiteY3" fmla="*/ 19136 h 2250319"/>
                <a:gd name="connsiteX4" fmla="*/ 5829076 w 7029487"/>
                <a:gd name="connsiteY4" fmla="*/ 39997 h 2250319"/>
                <a:gd name="connsiteX5" fmla="*/ 5772271 w 7029487"/>
                <a:gd name="connsiteY5" fmla="*/ 58285 h 2250319"/>
                <a:gd name="connsiteX6" fmla="*/ 5694073 w 7029487"/>
                <a:gd name="connsiteY6" fmla="*/ 70314 h 2250319"/>
                <a:gd name="connsiteX7" fmla="*/ 5648258 w 7029487"/>
                <a:gd name="connsiteY7" fmla="*/ 94927 h 2250319"/>
                <a:gd name="connsiteX8" fmla="*/ 5560645 w 7029487"/>
                <a:gd name="connsiteY8" fmla="*/ 103424 h 2250319"/>
                <a:gd name="connsiteX9" fmla="*/ 5504718 w 7029487"/>
                <a:gd name="connsiteY9" fmla="*/ 140515 h 2250319"/>
                <a:gd name="connsiteX10" fmla="*/ 5457117 w 7029487"/>
                <a:gd name="connsiteY10" fmla="*/ 140359 h 2250319"/>
                <a:gd name="connsiteX11" fmla="*/ 5404157 w 7029487"/>
                <a:gd name="connsiteY11" fmla="*/ 149748 h 2250319"/>
                <a:gd name="connsiteX12" fmla="*/ 5331851 w 7029487"/>
                <a:gd name="connsiteY12" fmla="*/ 210477 h 2250319"/>
                <a:gd name="connsiteX13" fmla="*/ 5292238 w 7029487"/>
                <a:gd name="connsiteY13" fmla="*/ 233179 h 2250319"/>
                <a:gd name="connsiteX14" fmla="*/ 5228064 w 7029487"/>
                <a:gd name="connsiteY14" fmla="*/ 246625 h 2250319"/>
                <a:gd name="connsiteX15" fmla="*/ 5186271 w 7029487"/>
                <a:gd name="connsiteY15" fmla="*/ 253501 h 2250319"/>
                <a:gd name="connsiteX16" fmla="*/ 5121831 w 7029487"/>
                <a:gd name="connsiteY16" fmla="*/ 285895 h 2250319"/>
                <a:gd name="connsiteX17" fmla="*/ 5065876 w 7029487"/>
                <a:gd name="connsiteY17" fmla="*/ 294928 h 2250319"/>
                <a:gd name="connsiteX18" fmla="*/ 5015924 w 7029487"/>
                <a:gd name="connsiteY18" fmla="*/ 309030 h 2250319"/>
                <a:gd name="connsiteX19" fmla="*/ 4972037 w 7029487"/>
                <a:gd name="connsiteY19" fmla="*/ 335079 h 2250319"/>
                <a:gd name="connsiteX20" fmla="*/ 4919803 w 7029487"/>
                <a:gd name="connsiteY20" fmla="*/ 352964 h 2250319"/>
                <a:gd name="connsiteX21" fmla="*/ 4848448 w 7029487"/>
                <a:gd name="connsiteY21" fmla="*/ 395248 h 2250319"/>
                <a:gd name="connsiteX22" fmla="*/ 4723390 w 7029487"/>
                <a:gd name="connsiteY22" fmla="*/ 423196 h 2250319"/>
                <a:gd name="connsiteX23" fmla="*/ 4611526 w 7029487"/>
                <a:gd name="connsiteY23" fmla="*/ 467779 h 2250319"/>
                <a:gd name="connsiteX24" fmla="*/ 4547171 w 7029487"/>
                <a:gd name="connsiteY24" fmla="*/ 511530 h 2250319"/>
                <a:gd name="connsiteX25" fmla="*/ 4468840 w 7029487"/>
                <a:gd name="connsiteY25" fmla="*/ 542292 h 2250319"/>
                <a:gd name="connsiteX26" fmla="*/ 4389243 w 7029487"/>
                <a:gd name="connsiteY26" fmla="*/ 575572 h 2250319"/>
                <a:gd name="connsiteX27" fmla="*/ 4322860 w 7029487"/>
                <a:gd name="connsiteY27" fmla="*/ 616962 h 2250319"/>
                <a:gd name="connsiteX28" fmla="*/ 4154685 w 7029487"/>
                <a:gd name="connsiteY28" fmla="*/ 707487 h 2250319"/>
                <a:gd name="connsiteX29" fmla="*/ 4000187 w 7029487"/>
                <a:gd name="connsiteY29" fmla="*/ 769907 h 2250319"/>
                <a:gd name="connsiteX30" fmla="*/ 3853828 w 7029487"/>
                <a:gd name="connsiteY30" fmla="*/ 830132 h 2250319"/>
                <a:gd name="connsiteX31" fmla="*/ 3707481 w 7029487"/>
                <a:gd name="connsiteY31" fmla="*/ 887646 h 2250319"/>
                <a:gd name="connsiteX32" fmla="*/ 3579622 w 7029487"/>
                <a:gd name="connsiteY32" fmla="*/ 943382 h 2250319"/>
                <a:gd name="connsiteX33" fmla="*/ 3494098 w 7029487"/>
                <a:gd name="connsiteY33" fmla="*/ 999684 h 2250319"/>
                <a:gd name="connsiteX34" fmla="*/ 3437755 w 7029487"/>
                <a:gd name="connsiteY34" fmla="*/ 1064665 h 2250319"/>
                <a:gd name="connsiteX35" fmla="*/ 3418382 w 7029487"/>
                <a:gd name="connsiteY35" fmla="*/ 1091787 h 2250319"/>
                <a:gd name="connsiteX36" fmla="*/ 3383511 w 7029487"/>
                <a:gd name="connsiteY36" fmla="*/ 1118909 h 2250319"/>
                <a:gd name="connsiteX37" fmla="*/ 3321518 w 7029487"/>
                <a:gd name="connsiteY37" fmla="*/ 1146031 h 2250319"/>
                <a:gd name="connsiteX38" fmla="*/ 3244026 w 7029487"/>
                <a:gd name="connsiteY38" fmla="*/ 1165404 h 2250319"/>
                <a:gd name="connsiteX39" fmla="*/ 3174284 w 7029487"/>
                <a:gd name="connsiteY39" fmla="*/ 1165404 h 2250319"/>
                <a:gd name="connsiteX40" fmla="*/ 3096792 w 7029487"/>
                <a:gd name="connsiteY40" fmla="*/ 1169278 h 2250319"/>
                <a:gd name="connsiteX41" fmla="*/ 3021644 w 7029487"/>
                <a:gd name="connsiteY41" fmla="*/ 1165423 h 2250319"/>
                <a:gd name="connsiteX42" fmla="*/ 2940682 w 7029487"/>
                <a:gd name="connsiteY42" fmla="*/ 1179711 h 2250319"/>
                <a:gd name="connsiteX43" fmla="*/ 2833039 w 7029487"/>
                <a:gd name="connsiteY43" fmla="*/ 1218801 h 2250319"/>
                <a:gd name="connsiteX44" fmla="*/ 2542610 w 7029487"/>
                <a:gd name="connsiteY44" fmla="*/ 1324480 h 2250319"/>
                <a:gd name="connsiteX45" fmla="*/ 2399005 w 7029487"/>
                <a:gd name="connsiteY45" fmla="*/ 1270340 h 2250319"/>
                <a:gd name="connsiteX46" fmla="*/ 2297096 w 7029487"/>
                <a:gd name="connsiteY46" fmla="*/ 1232200 h 2250319"/>
                <a:gd name="connsiteX47" fmla="*/ 2193047 w 7029487"/>
                <a:gd name="connsiteY47" fmla="*/ 1182719 h 2250319"/>
                <a:gd name="connsiteX48" fmla="*/ 2036894 w 7029487"/>
                <a:gd name="connsiteY48" fmla="*/ 1121330 h 2250319"/>
                <a:gd name="connsiteX49" fmla="*/ 1879934 w 7029487"/>
                <a:gd name="connsiteY49" fmla="*/ 1061719 h 2250319"/>
                <a:gd name="connsiteX50" fmla="*/ 1700490 w 7029487"/>
                <a:gd name="connsiteY50" fmla="*/ 986203 h 2250319"/>
                <a:gd name="connsiteX51" fmla="*/ 1506682 w 7029487"/>
                <a:gd name="connsiteY51" fmla="*/ 904677 h 2250319"/>
                <a:gd name="connsiteX52" fmla="*/ 1352754 w 7029487"/>
                <a:gd name="connsiteY52" fmla="*/ 851514 h 2250319"/>
                <a:gd name="connsiteX53" fmla="*/ 1208015 w 7029487"/>
                <a:gd name="connsiteY53" fmla="*/ 798236 h 2250319"/>
                <a:gd name="connsiteX54" fmla="*/ 1076053 w 7029487"/>
                <a:gd name="connsiteY54" fmla="*/ 750507 h 2250319"/>
                <a:gd name="connsiteX55" fmla="*/ 971113 w 7029487"/>
                <a:gd name="connsiteY55" fmla="*/ 703606 h 2250319"/>
                <a:gd name="connsiteX56" fmla="*/ 790593 w 7029487"/>
                <a:gd name="connsiteY56" fmla="*/ 639996 h 2250319"/>
                <a:gd name="connsiteX57" fmla="*/ 626017 w 7029487"/>
                <a:gd name="connsiteY57" fmla="*/ 573985 h 2250319"/>
                <a:gd name="connsiteX58" fmla="*/ 491673 w 7029487"/>
                <a:gd name="connsiteY58" fmla="*/ 535843 h 2250319"/>
                <a:gd name="connsiteX59" fmla="*/ 386692 w 7029487"/>
                <a:gd name="connsiteY59" fmla="*/ 501656 h 2250319"/>
                <a:gd name="connsiteX60" fmla="*/ 293678 w 7029487"/>
                <a:gd name="connsiteY60" fmla="*/ 448378 h 2250319"/>
                <a:gd name="connsiteX61" fmla="*/ 145791 w 7029487"/>
                <a:gd name="connsiteY61" fmla="*/ 392698 h 2250319"/>
                <a:gd name="connsiteX62" fmla="*/ 0 w 7029487"/>
                <a:gd name="connsiteY62" fmla="*/ 331581 h 2250319"/>
                <a:gd name="connsiteX63" fmla="*/ 7729 w 7029487"/>
                <a:gd name="connsiteY63" fmla="*/ 1292032 h 2250319"/>
                <a:gd name="connsiteX64" fmla="*/ 2554655 w 7029487"/>
                <a:gd name="connsiteY64" fmla="*/ 2250319 h 2250319"/>
                <a:gd name="connsiteX65" fmla="*/ 3375762 w 7029487"/>
                <a:gd name="connsiteY65" fmla="*/ 1940319 h 2250319"/>
                <a:gd name="connsiteX66" fmla="*/ 6599409 w 7029487"/>
                <a:gd name="connsiteY66" fmla="*/ 712078 h 2250319"/>
                <a:gd name="connsiteX67" fmla="*/ 6924873 w 7029487"/>
                <a:gd name="connsiteY67" fmla="*/ 580343 h 2250319"/>
                <a:gd name="connsiteX68" fmla="*/ 7029487 w 7029487"/>
                <a:gd name="connsiteY68" fmla="*/ 80522 h 2250319"/>
                <a:gd name="connsiteX69" fmla="*/ 6979118 w 7029487"/>
                <a:gd name="connsiteY69" fmla="*/ 80522 h 2250319"/>
                <a:gd name="connsiteX70" fmla="*/ 6839633 w 7029487"/>
                <a:gd name="connsiteY70" fmla="*/ 103770 h 2250319"/>
                <a:gd name="connsiteX71" fmla="*/ 6750518 w 7029487"/>
                <a:gd name="connsiteY71" fmla="*/ 138641 h 2250319"/>
                <a:gd name="connsiteX72" fmla="*/ 6611033 w 7029487"/>
                <a:gd name="connsiteY72" fmla="*/ 161889 h 2250319"/>
                <a:gd name="connsiteX73" fmla="*/ 6467673 w 7029487"/>
                <a:gd name="connsiteY73" fmla="*/ 165763 h 2250319"/>
                <a:gd name="connsiteX74" fmla="*/ 6490921 w 7029487"/>
                <a:gd name="connsiteY74" fmla="*/ 37902 h 2250319"/>
                <a:gd name="connsiteX75" fmla="*/ 6436677 w 7029487"/>
                <a:gd name="connsiteY75" fmla="*/ 37902 h 2250319"/>
                <a:gd name="connsiteX76" fmla="*/ 6235199 w 7029487"/>
                <a:gd name="connsiteY76" fmla="*/ 76648 h 2250319"/>
                <a:gd name="connsiteX77" fmla="*/ 6049219 w 7029487"/>
                <a:gd name="connsiteY77" fmla="*/ 138641 h 2250319"/>
                <a:gd name="connsiteX78" fmla="*/ 5991101 w 7029487"/>
                <a:gd name="connsiteY78" fmla="*/ 154139 h 2250319"/>
                <a:gd name="connsiteX0" fmla="*/ 5985401 w 7029487"/>
                <a:gd name="connsiteY0" fmla="*/ 0 h 2250319"/>
                <a:gd name="connsiteX1" fmla="*/ 5972013 w 7029487"/>
                <a:gd name="connsiteY1" fmla="*/ 24805 h 2250319"/>
                <a:gd name="connsiteX2" fmla="*/ 5924142 w 7029487"/>
                <a:gd name="connsiteY2" fmla="*/ 16185 h 2250319"/>
                <a:gd name="connsiteX3" fmla="*/ 5892232 w 7029487"/>
                <a:gd name="connsiteY3" fmla="*/ 19136 h 2250319"/>
                <a:gd name="connsiteX4" fmla="*/ 5829076 w 7029487"/>
                <a:gd name="connsiteY4" fmla="*/ 39997 h 2250319"/>
                <a:gd name="connsiteX5" fmla="*/ 5772271 w 7029487"/>
                <a:gd name="connsiteY5" fmla="*/ 58285 h 2250319"/>
                <a:gd name="connsiteX6" fmla="*/ 5694073 w 7029487"/>
                <a:gd name="connsiteY6" fmla="*/ 70314 h 2250319"/>
                <a:gd name="connsiteX7" fmla="*/ 5648258 w 7029487"/>
                <a:gd name="connsiteY7" fmla="*/ 94927 h 2250319"/>
                <a:gd name="connsiteX8" fmla="*/ 5560645 w 7029487"/>
                <a:gd name="connsiteY8" fmla="*/ 103424 h 2250319"/>
                <a:gd name="connsiteX9" fmla="*/ 5504718 w 7029487"/>
                <a:gd name="connsiteY9" fmla="*/ 140515 h 2250319"/>
                <a:gd name="connsiteX10" fmla="*/ 5457117 w 7029487"/>
                <a:gd name="connsiteY10" fmla="*/ 140359 h 2250319"/>
                <a:gd name="connsiteX11" fmla="*/ 5404157 w 7029487"/>
                <a:gd name="connsiteY11" fmla="*/ 149748 h 2250319"/>
                <a:gd name="connsiteX12" fmla="*/ 5331851 w 7029487"/>
                <a:gd name="connsiteY12" fmla="*/ 210477 h 2250319"/>
                <a:gd name="connsiteX13" fmla="*/ 5292238 w 7029487"/>
                <a:gd name="connsiteY13" fmla="*/ 233179 h 2250319"/>
                <a:gd name="connsiteX14" fmla="*/ 5228064 w 7029487"/>
                <a:gd name="connsiteY14" fmla="*/ 246625 h 2250319"/>
                <a:gd name="connsiteX15" fmla="*/ 5186271 w 7029487"/>
                <a:gd name="connsiteY15" fmla="*/ 253501 h 2250319"/>
                <a:gd name="connsiteX16" fmla="*/ 5121831 w 7029487"/>
                <a:gd name="connsiteY16" fmla="*/ 285895 h 2250319"/>
                <a:gd name="connsiteX17" fmla="*/ 5065876 w 7029487"/>
                <a:gd name="connsiteY17" fmla="*/ 294928 h 2250319"/>
                <a:gd name="connsiteX18" fmla="*/ 5015924 w 7029487"/>
                <a:gd name="connsiteY18" fmla="*/ 309030 h 2250319"/>
                <a:gd name="connsiteX19" fmla="*/ 4972037 w 7029487"/>
                <a:gd name="connsiteY19" fmla="*/ 335079 h 2250319"/>
                <a:gd name="connsiteX20" fmla="*/ 4919803 w 7029487"/>
                <a:gd name="connsiteY20" fmla="*/ 352964 h 2250319"/>
                <a:gd name="connsiteX21" fmla="*/ 4848448 w 7029487"/>
                <a:gd name="connsiteY21" fmla="*/ 395248 h 2250319"/>
                <a:gd name="connsiteX22" fmla="*/ 4723390 w 7029487"/>
                <a:gd name="connsiteY22" fmla="*/ 423196 h 2250319"/>
                <a:gd name="connsiteX23" fmla="*/ 4611526 w 7029487"/>
                <a:gd name="connsiteY23" fmla="*/ 467779 h 2250319"/>
                <a:gd name="connsiteX24" fmla="*/ 4547171 w 7029487"/>
                <a:gd name="connsiteY24" fmla="*/ 511530 h 2250319"/>
                <a:gd name="connsiteX25" fmla="*/ 4468840 w 7029487"/>
                <a:gd name="connsiteY25" fmla="*/ 542292 h 2250319"/>
                <a:gd name="connsiteX26" fmla="*/ 4389243 w 7029487"/>
                <a:gd name="connsiteY26" fmla="*/ 575572 h 2250319"/>
                <a:gd name="connsiteX27" fmla="*/ 4322860 w 7029487"/>
                <a:gd name="connsiteY27" fmla="*/ 616962 h 2250319"/>
                <a:gd name="connsiteX28" fmla="*/ 4154685 w 7029487"/>
                <a:gd name="connsiteY28" fmla="*/ 707487 h 2250319"/>
                <a:gd name="connsiteX29" fmla="*/ 4000187 w 7029487"/>
                <a:gd name="connsiteY29" fmla="*/ 769907 h 2250319"/>
                <a:gd name="connsiteX30" fmla="*/ 3853828 w 7029487"/>
                <a:gd name="connsiteY30" fmla="*/ 830132 h 2250319"/>
                <a:gd name="connsiteX31" fmla="*/ 3707481 w 7029487"/>
                <a:gd name="connsiteY31" fmla="*/ 887646 h 2250319"/>
                <a:gd name="connsiteX32" fmla="*/ 3579622 w 7029487"/>
                <a:gd name="connsiteY32" fmla="*/ 943382 h 2250319"/>
                <a:gd name="connsiteX33" fmla="*/ 3494098 w 7029487"/>
                <a:gd name="connsiteY33" fmla="*/ 999684 h 2250319"/>
                <a:gd name="connsiteX34" fmla="*/ 3437755 w 7029487"/>
                <a:gd name="connsiteY34" fmla="*/ 1064665 h 2250319"/>
                <a:gd name="connsiteX35" fmla="*/ 3418382 w 7029487"/>
                <a:gd name="connsiteY35" fmla="*/ 1091787 h 2250319"/>
                <a:gd name="connsiteX36" fmla="*/ 3383511 w 7029487"/>
                <a:gd name="connsiteY36" fmla="*/ 1118909 h 2250319"/>
                <a:gd name="connsiteX37" fmla="*/ 3321518 w 7029487"/>
                <a:gd name="connsiteY37" fmla="*/ 1146031 h 2250319"/>
                <a:gd name="connsiteX38" fmla="*/ 3244026 w 7029487"/>
                <a:gd name="connsiteY38" fmla="*/ 1165404 h 2250319"/>
                <a:gd name="connsiteX39" fmla="*/ 3174284 w 7029487"/>
                <a:gd name="connsiteY39" fmla="*/ 1165404 h 2250319"/>
                <a:gd name="connsiteX40" fmla="*/ 3096792 w 7029487"/>
                <a:gd name="connsiteY40" fmla="*/ 1169278 h 2250319"/>
                <a:gd name="connsiteX41" fmla="*/ 3021644 w 7029487"/>
                <a:gd name="connsiteY41" fmla="*/ 1165423 h 2250319"/>
                <a:gd name="connsiteX42" fmla="*/ 2940682 w 7029487"/>
                <a:gd name="connsiteY42" fmla="*/ 1179711 h 2250319"/>
                <a:gd name="connsiteX43" fmla="*/ 2833039 w 7029487"/>
                <a:gd name="connsiteY43" fmla="*/ 1218801 h 2250319"/>
                <a:gd name="connsiteX44" fmla="*/ 2542610 w 7029487"/>
                <a:gd name="connsiteY44" fmla="*/ 1324480 h 2250319"/>
                <a:gd name="connsiteX45" fmla="*/ 2399005 w 7029487"/>
                <a:gd name="connsiteY45" fmla="*/ 1270340 h 2250319"/>
                <a:gd name="connsiteX46" fmla="*/ 2297096 w 7029487"/>
                <a:gd name="connsiteY46" fmla="*/ 1232200 h 2250319"/>
                <a:gd name="connsiteX47" fmla="*/ 2193047 w 7029487"/>
                <a:gd name="connsiteY47" fmla="*/ 1182719 h 2250319"/>
                <a:gd name="connsiteX48" fmla="*/ 2036894 w 7029487"/>
                <a:gd name="connsiteY48" fmla="*/ 1121330 h 2250319"/>
                <a:gd name="connsiteX49" fmla="*/ 1879934 w 7029487"/>
                <a:gd name="connsiteY49" fmla="*/ 1061719 h 2250319"/>
                <a:gd name="connsiteX50" fmla="*/ 1700490 w 7029487"/>
                <a:gd name="connsiteY50" fmla="*/ 986203 h 2250319"/>
                <a:gd name="connsiteX51" fmla="*/ 1506682 w 7029487"/>
                <a:gd name="connsiteY51" fmla="*/ 904677 h 2250319"/>
                <a:gd name="connsiteX52" fmla="*/ 1352754 w 7029487"/>
                <a:gd name="connsiteY52" fmla="*/ 851514 h 2250319"/>
                <a:gd name="connsiteX53" fmla="*/ 1208015 w 7029487"/>
                <a:gd name="connsiteY53" fmla="*/ 798236 h 2250319"/>
                <a:gd name="connsiteX54" fmla="*/ 1076053 w 7029487"/>
                <a:gd name="connsiteY54" fmla="*/ 750507 h 2250319"/>
                <a:gd name="connsiteX55" fmla="*/ 971113 w 7029487"/>
                <a:gd name="connsiteY55" fmla="*/ 703606 h 2250319"/>
                <a:gd name="connsiteX56" fmla="*/ 790593 w 7029487"/>
                <a:gd name="connsiteY56" fmla="*/ 639996 h 2250319"/>
                <a:gd name="connsiteX57" fmla="*/ 626017 w 7029487"/>
                <a:gd name="connsiteY57" fmla="*/ 573985 h 2250319"/>
                <a:gd name="connsiteX58" fmla="*/ 491673 w 7029487"/>
                <a:gd name="connsiteY58" fmla="*/ 535843 h 2250319"/>
                <a:gd name="connsiteX59" fmla="*/ 386692 w 7029487"/>
                <a:gd name="connsiteY59" fmla="*/ 501656 h 2250319"/>
                <a:gd name="connsiteX60" fmla="*/ 293678 w 7029487"/>
                <a:gd name="connsiteY60" fmla="*/ 448378 h 2250319"/>
                <a:gd name="connsiteX61" fmla="*/ 145791 w 7029487"/>
                <a:gd name="connsiteY61" fmla="*/ 392698 h 2250319"/>
                <a:gd name="connsiteX62" fmla="*/ 0 w 7029487"/>
                <a:gd name="connsiteY62" fmla="*/ 331581 h 2250319"/>
                <a:gd name="connsiteX63" fmla="*/ 7729 w 7029487"/>
                <a:gd name="connsiteY63" fmla="*/ 1292032 h 2250319"/>
                <a:gd name="connsiteX64" fmla="*/ 2554655 w 7029487"/>
                <a:gd name="connsiteY64" fmla="*/ 2250319 h 2250319"/>
                <a:gd name="connsiteX65" fmla="*/ 3375762 w 7029487"/>
                <a:gd name="connsiteY65" fmla="*/ 1940319 h 2250319"/>
                <a:gd name="connsiteX66" fmla="*/ 6599409 w 7029487"/>
                <a:gd name="connsiteY66" fmla="*/ 712078 h 2250319"/>
                <a:gd name="connsiteX67" fmla="*/ 6924873 w 7029487"/>
                <a:gd name="connsiteY67" fmla="*/ 580343 h 2250319"/>
                <a:gd name="connsiteX68" fmla="*/ 7029487 w 7029487"/>
                <a:gd name="connsiteY68" fmla="*/ 80522 h 2250319"/>
                <a:gd name="connsiteX69" fmla="*/ 6979118 w 7029487"/>
                <a:gd name="connsiteY69" fmla="*/ 80522 h 2250319"/>
                <a:gd name="connsiteX70" fmla="*/ 6839633 w 7029487"/>
                <a:gd name="connsiteY70" fmla="*/ 103770 h 2250319"/>
                <a:gd name="connsiteX71" fmla="*/ 6750518 w 7029487"/>
                <a:gd name="connsiteY71" fmla="*/ 138641 h 2250319"/>
                <a:gd name="connsiteX72" fmla="*/ 6611033 w 7029487"/>
                <a:gd name="connsiteY72" fmla="*/ 161889 h 2250319"/>
                <a:gd name="connsiteX73" fmla="*/ 6467673 w 7029487"/>
                <a:gd name="connsiteY73" fmla="*/ 165763 h 2250319"/>
                <a:gd name="connsiteX74" fmla="*/ 6490921 w 7029487"/>
                <a:gd name="connsiteY74" fmla="*/ 37902 h 2250319"/>
                <a:gd name="connsiteX75" fmla="*/ 6436677 w 7029487"/>
                <a:gd name="connsiteY75" fmla="*/ 37902 h 2250319"/>
                <a:gd name="connsiteX76" fmla="*/ 6235199 w 7029487"/>
                <a:gd name="connsiteY76" fmla="*/ 76648 h 2250319"/>
                <a:gd name="connsiteX77" fmla="*/ 6049219 w 7029487"/>
                <a:gd name="connsiteY77" fmla="*/ 138641 h 2250319"/>
                <a:gd name="connsiteX78" fmla="*/ 5980215 w 7029487"/>
                <a:gd name="connsiteY78" fmla="*/ 116039 h 2250319"/>
                <a:gd name="connsiteX0" fmla="*/ 5985401 w 7029487"/>
                <a:gd name="connsiteY0" fmla="*/ 0 h 2250319"/>
                <a:gd name="connsiteX1" fmla="*/ 5972013 w 7029487"/>
                <a:gd name="connsiteY1" fmla="*/ 24805 h 2250319"/>
                <a:gd name="connsiteX2" fmla="*/ 5924142 w 7029487"/>
                <a:gd name="connsiteY2" fmla="*/ 16185 h 2250319"/>
                <a:gd name="connsiteX3" fmla="*/ 5892232 w 7029487"/>
                <a:gd name="connsiteY3" fmla="*/ 19136 h 2250319"/>
                <a:gd name="connsiteX4" fmla="*/ 5829076 w 7029487"/>
                <a:gd name="connsiteY4" fmla="*/ 39997 h 2250319"/>
                <a:gd name="connsiteX5" fmla="*/ 5772271 w 7029487"/>
                <a:gd name="connsiteY5" fmla="*/ 58285 h 2250319"/>
                <a:gd name="connsiteX6" fmla="*/ 5694073 w 7029487"/>
                <a:gd name="connsiteY6" fmla="*/ 70314 h 2250319"/>
                <a:gd name="connsiteX7" fmla="*/ 5648258 w 7029487"/>
                <a:gd name="connsiteY7" fmla="*/ 94927 h 2250319"/>
                <a:gd name="connsiteX8" fmla="*/ 5560645 w 7029487"/>
                <a:gd name="connsiteY8" fmla="*/ 103424 h 2250319"/>
                <a:gd name="connsiteX9" fmla="*/ 5504718 w 7029487"/>
                <a:gd name="connsiteY9" fmla="*/ 140515 h 2250319"/>
                <a:gd name="connsiteX10" fmla="*/ 5457117 w 7029487"/>
                <a:gd name="connsiteY10" fmla="*/ 140359 h 2250319"/>
                <a:gd name="connsiteX11" fmla="*/ 5404157 w 7029487"/>
                <a:gd name="connsiteY11" fmla="*/ 149748 h 2250319"/>
                <a:gd name="connsiteX12" fmla="*/ 5331851 w 7029487"/>
                <a:gd name="connsiteY12" fmla="*/ 210477 h 2250319"/>
                <a:gd name="connsiteX13" fmla="*/ 5292238 w 7029487"/>
                <a:gd name="connsiteY13" fmla="*/ 233179 h 2250319"/>
                <a:gd name="connsiteX14" fmla="*/ 5228064 w 7029487"/>
                <a:gd name="connsiteY14" fmla="*/ 246625 h 2250319"/>
                <a:gd name="connsiteX15" fmla="*/ 5186271 w 7029487"/>
                <a:gd name="connsiteY15" fmla="*/ 253501 h 2250319"/>
                <a:gd name="connsiteX16" fmla="*/ 5121831 w 7029487"/>
                <a:gd name="connsiteY16" fmla="*/ 285895 h 2250319"/>
                <a:gd name="connsiteX17" fmla="*/ 5065876 w 7029487"/>
                <a:gd name="connsiteY17" fmla="*/ 294928 h 2250319"/>
                <a:gd name="connsiteX18" fmla="*/ 5015924 w 7029487"/>
                <a:gd name="connsiteY18" fmla="*/ 309030 h 2250319"/>
                <a:gd name="connsiteX19" fmla="*/ 4972037 w 7029487"/>
                <a:gd name="connsiteY19" fmla="*/ 335079 h 2250319"/>
                <a:gd name="connsiteX20" fmla="*/ 4919803 w 7029487"/>
                <a:gd name="connsiteY20" fmla="*/ 352964 h 2250319"/>
                <a:gd name="connsiteX21" fmla="*/ 4848448 w 7029487"/>
                <a:gd name="connsiteY21" fmla="*/ 395248 h 2250319"/>
                <a:gd name="connsiteX22" fmla="*/ 4723390 w 7029487"/>
                <a:gd name="connsiteY22" fmla="*/ 423196 h 2250319"/>
                <a:gd name="connsiteX23" fmla="*/ 4611526 w 7029487"/>
                <a:gd name="connsiteY23" fmla="*/ 467779 h 2250319"/>
                <a:gd name="connsiteX24" fmla="*/ 4547171 w 7029487"/>
                <a:gd name="connsiteY24" fmla="*/ 511530 h 2250319"/>
                <a:gd name="connsiteX25" fmla="*/ 4468840 w 7029487"/>
                <a:gd name="connsiteY25" fmla="*/ 542292 h 2250319"/>
                <a:gd name="connsiteX26" fmla="*/ 4389243 w 7029487"/>
                <a:gd name="connsiteY26" fmla="*/ 575572 h 2250319"/>
                <a:gd name="connsiteX27" fmla="*/ 4322860 w 7029487"/>
                <a:gd name="connsiteY27" fmla="*/ 616962 h 2250319"/>
                <a:gd name="connsiteX28" fmla="*/ 4154685 w 7029487"/>
                <a:gd name="connsiteY28" fmla="*/ 707487 h 2250319"/>
                <a:gd name="connsiteX29" fmla="*/ 4000187 w 7029487"/>
                <a:gd name="connsiteY29" fmla="*/ 769907 h 2250319"/>
                <a:gd name="connsiteX30" fmla="*/ 3853828 w 7029487"/>
                <a:gd name="connsiteY30" fmla="*/ 830132 h 2250319"/>
                <a:gd name="connsiteX31" fmla="*/ 3707481 w 7029487"/>
                <a:gd name="connsiteY31" fmla="*/ 887646 h 2250319"/>
                <a:gd name="connsiteX32" fmla="*/ 3579622 w 7029487"/>
                <a:gd name="connsiteY32" fmla="*/ 943382 h 2250319"/>
                <a:gd name="connsiteX33" fmla="*/ 3494098 w 7029487"/>
                <a:gd name="connsiteY33" fmla="*/ 999684 h 2250319"/>
                <a:gd name="connsiteX34" fmla="*/ 3437755 w 7029487"/>
                <a:gd name="connsiteY34" fmla="*/ 1064665 h 2250319"/>
                <a:gd name="connsiteX35" fmla="*/ 3418382 w 7029487"/>
                <a:gd name="connsiteY35" fmla="*/ 1091787 h 2250319"/>
                <a:gd name="connsiteX36" fmla="*/ 3383511 w 7029487"/>
                <a:gd name="connsiteY36" fmla="*/ 1118909 h 2250319"/>
                <a:gd name="connsiteX37" fmla="*/ 3321518 w 7029487"/>
                <a:gd name="connsiteY37" fmla="*/ 1146031 h 2250319"/>
                <a:gd name="connsiteX38" fmla="*/ 3244026 w 7029487"/>
                <a:gd name="connsiteY38" fmla="*/ 1165404 h 2250319"/>
                <a:gd name="connsiteX39" fmla="*/ 3174284 w 7029487"/>
                <a:gd name="connsiteY39" fmla="*/ 1165404 h 2250319"/>
                <a:gd name="connsiteX40" fmla="*/ 3096792 w 7029487"/>
                <a:gd name="connsiteY40" fmla="*/ 1169278 h 2250319"/>
                <a:gd name="connsiteX41" fmla="*/ 3021644 w 7029487"/>
                <a:gd name="connsiteY41" fmla="*/ 1165423 h 2250319"/>
                <a:gd name="connsiteX42" fmla="*/ 2940682 w 7029487"/>
                <a:gd name="connsiteY42" fmla="*/ 1179711 h 2250319"/>
                <a:gd name="connsiteX43" fmla="*/ 2833039 w 7029487"/>
                <a:gd name="connsiteY43" fmla="*/ 1218801 h 2250319"/>
                <a:gd name="connsiteX44" fmla="*/ 2542610 w 7029487"/>
                <a:gd name="connsiteY44" fmla="*/ 1324480 h 2250319"/>
                <a:gd name="connsiteX45" fmla="*/ 2399005 w 7029487"/>
                <a:gd name="connsiteY45" fmla="*/ 1270340 h 2250319"/>
                <a:gd name="connsiteX46" fmla="*/ 2297096 w 7029487"/>
                <a:gd name="connsiteY46" fmla="*/ 1232200 h 2250319"/>
                <a:gd name="connsiteX47" fmla="*/ 2193047 w 7029487"/>
                <a:gd name="connsiteY47" fmla="*/ 1182719 h 2250319"/>
                <a:gd name="connsiteX48" fmla="*/ 2036894 w 7029487"/>
                <a:gd name="connsiteY48" fmla="*/ 1121330 h 2250319"/>
                <a:gd name="connsiteX49" fmla="*/ 1879934 w 7029487"/>
                <a:gd name="connsiteY49" fmla="*/ 1061719 h 2250319"/>
                <a:gd name="connsiteX50" fmla="*/ 1700490 w 7029487"/>
                <a:gd name="connsiteY50" fmla="*/ 986203 h 2250319"/>
                <a:gd name="connsiteX51" fmla="*/ 1506682 w 7029487"/>
                <a:gd name="connsiteY51" fmla="*/ 904677 h 2250319"/>
                <a:gd name="connsiteX52" fmla="*/ 1352754 w 7029487"/>
                <a:gd name="connsiteY52" fmla="*/ 851514 h 2250319"/>
                <a:gd name="connsiteX53" fmla="*/ 1208015 w 7029487"/>
                <a:gd name="connsiteY53" fmla="*/ 798236 h 2250319"/>
                <a:gd name="connsiteX54" fmla="*/ 1076053 w 7029487"/>
                <a:gd name="connsiteY54" fmla="*/ 750507 h 2250319"/>
                <a:gd name="connsiteX55" fmla="*/ 971113 w 7029487"/>
                <a:gd name="connsiteY55" fmla="*/ 703606 h 2250319"/>
                <a:gd name="connsiteX56" fmla="*/ 790593 w 7029487"/>
                <a:gd name="connsiteY56" fmla="*/ 639996 h 2250319"/>
                <a:gd name="connsiteX57" fmla="*/ 626017 w 7029487"/>
                <a:gd name="connsiteY57" fmla="*/ 573985 h 2250319"/>
                <a:gd name="connsiteX58" fmla="*/ 491673 w 7029487"/>
                <a:gd name="connsiteY58" fmla="*/ 535843 h 2250319"/>
                <a:gd name="connsiteX59" fmla="*/ 386692 w 7029487"/>
                <a:gd name="connsiteY59" fmla="*/ 501656 h 2250319"/>
                <a:gd name="connsiteX60" fmla="*/ 293678 w 7029487"/>
                <a:gd name="connsiteY60" fmla="*/ 448378 h 2250319"/>
                <a:gd name="connsiteX61" fmla="*/ 145791 w 7029487"/>
                <a:gd name="connsiteY61" fmla="*/ 392698 h 2250319"/>
                <a:gd name="connsiteX62" fmla="*/ 0 w 7029487"/>
                <a:gd name="connsiteY62" fmla="*/ 331581 h 2250319"/>
                <a:gd name="connsiteX63" fmla="*/ 7729 w 7029487"/>
                <a:gd name="connsiteY63" fmla="*/ 1292032 h 2250319"/>
                <a:gd name="connsiteX64" fmla="*/ 2554655 w 7029487"/>
                <a:gd name="connsiteY64" fmla="*/ 2250319 h 2250319"/>
                <a:gd name="connsiteX65" fmla="*/ 3375762 w 7029487"/>
                <a:gd name="connsiteY65" fmla="*/ 1940319 h 2250319"/>
                <a:gd name="connsiteX66" fmla="*/ 6599409 w 7029487"/>
                <a:gd name="connsiteY66" fmla="*/ 712078 h 2250319"/>
                <a:gd name="connsiteX67" fmla="*/ 6924873 w 7029487"/>
                <a:gd name="connsiteY67" fmla="*/ 580343 h 2250319"/>
                <a:gd name="connsiteX68" fmla="*/ 7029487 w 7029487"/>
                <a:gd name="connsiteY68" fmla="*/ 80522 h 2250319"/>
                <a:gd name="connsiteX69" fmla="*/ 6979118 w 7029487"/>
                <a:gd name="connsiteY69" fmla="*/ 80522 h 2250319"/>
                <a:gd name="connsiteX70" fmla="*/ 6839633 w 7029487"/>
                <a:gd name="connsiteY70" fmla="*/ 103770 h 2250319"/>
                <a:gd name="connsiteX71" fmla="*/ 6750518 w 7029487"/>
                <a:gd name="connsiteY71" fmla="*/ 138641 h 2250319"/>
                <a:gd name="connsiteX72" fmla="*/ 6611033 w 7029487"/>
                <a:gd name="connsiteY72" fmla="*/ 161889 h 2250319"/>
                <a:gd name="connsiteX73" fmla="*/ 6467673 w 7029487"/>
                <a:gd name="connsiteY73" fmla="*/ 165763 h 2250319"/>
                <a:gd name="connsiteX74" fmla="*/ 6490921 w 7029487"/>
                <a:gd name="connsiteY74" fmla="*/ 37902 h 2250319"/>
                <a:gd name="connsiteX75" fmla="*/ 6436677 w 7029487"/>
                <a:gd name="connsiteY75" fmla="*/ 37902 h 2250319"/>
                <a:gd name="connsiteX76" fmla="*/ 6235199 w 7029487"/>
                <a:gd name="connsiteY76" fmla="*/ 76648 h 2250319"/>
                <a:gd name="connsiteX77" fmla="*/ 6060105 w 7029487"/>
                <a:gd name="connsiteY77" fmla="*/ 114148 h 2250319"/>
                <a:gd name="connsiteX78" fmla="*/ 5980215 w 7029487"/>
                <a:gd name="connsiteY78" fmla="*/ 116039 h 2250319"/>
                <a:gd name="connsiteX0" fmla="*/ 5985401 w 7029487"/>
                <a:gd name="connsiteY0" fmla="*/ 0 h 2250319"/>
                <a:gd name="connsiteX1" fmla="*/ 5972013 w 7029487"/>
                <a:gd name="connsiteY1" fmla="*/ 24805 h 2250319"/>
                <a:gd name="connsiteX2" fmla="*/ 5924142 w 7029487"/>
                <a:gd name="connsiteY2" fmla="*/ 16185 h 2250319"/>
                <a:gd name="connsiteX3" fmla="*/ 5892232 w 7029487"/>
                <a:gd name="connsiteY3" fmla="*/ 19136 h 2250319"/>
                <a:gd name="connsiteX4" fmla="*/ 5829076 w 7029487"/>
                <a:gd name="connsiteY4" fmla="*/ 39997 h 2250319"/>
                <a:gd name="connsiteX5" fmla="*/ 5772271 w 7029487"/>
                <a:gd name="connsiteY5" fmla="*/ 58285 h 2250319"/>
                <a:gd name="connsiteX6" fmla="*/ 5694073 w 7029487"/>
                <a:gd name="connsiteY6" fmla="*/ 70314 h 2250319"/>
                <a:gd name="connsiteX7" fmla="*/ 5648258 w 7029487"/>
                <a:gd name="connsiteY7" fmla="*/ 94927 h 2250319"/>
                <a:gd name="connsiteX8" fmla="*/ 5560645 w 7029487"/>
                <a:gd name="connsiteY8" fmla="*/ 103424 h 2250319"/>
                <a:gd name="connsiteX9" fmla="*/ 5504718 w 7029487"/>
                <a:gd name="connsiteY9" fmla="*/ 140515 h 2250319"/>
                <a:gd name="connsiteX10" fmla="*/ 5457117 w 7029487"/>
                <a:gd name="connsiteY10" fmla="*/ 140359 h 2250319"/>
                <a:gd name="connsiteX11" fmla="*/ 5404157 w 7029487"/>
                <a:gd name="connsiteY11" fmla="*/ 149748 h 2250319"/>
                <a:gd name="connsiteX12" fmla="*/ 5331851 w 7029487"/>
                <a:gd name="connsiteY12" fmla="*/ 210477 h 2250319"/>
                <a:gd name="connsiteX13" fmla="*/ 5292238 w 7029487"/>
                <a:gd name="connsiteY13" fmla="*/ 233179 h 2250319"/>
                <a:gd name="connsiteX14" fmla="*/ 5228064 w 7029487"/>
                <a:gd name="connsiteY14" fmla="*/ 246625 h 2250319"/>
                <a:gd name="connsiteX15" fmla="*/ 5186271 w 7029487"/>
                <a:gd name="connsiteY15" fmla="*/ 253501 h 2250319"/>
                <a:gd name="connsiteX16" fmla="*/ 5121831 w 7029487"/>
                <a:gd name="connsiteY16" fmla="*/ 285895 h 2250319"/>
                <a:gd name="connsiteX17" fmla="*/ 5065876 w 7029487"/>
                <a:gd name="connsiteY17" fmla="*/ 294928 h 2250319"/>
                <a:gd name="connsiteX18" fmla="*/ 5015924 w 7029487"/>
                <a:gd name="connsiteY18" fmla="*/ 309030 h 2250319"/>
                <a:gd name="connsiteX19" fmla="*/ 4972037 w 7029487"/>
                <a:gd name="connsiteY19" fmla="*/ 335079 h 2250319"/>
                <a:gd name="connsiteX20" fmla="*/ 4919803 w 7029487"/>
                <a:gd name="connsiteY20" fmla="*/ 352964 h 2250319"/>
                <a:gd name="connsiteX21" fmla="*/ 4848448 w 7029487"/>
                <a:gd name="connsiteY21" fmla="*/ 395248 h 2250319"/>
                <a:gd name="connsiteX22" fmla="*/ 4723390 w 7029487"/>
                <a:gd name="connsiteY22" fmla="*/ 423196 h 2250319"/>
                <a:gd name="connsiteX23" fmla="*/ 4611526 w 7029487"/>
                <a:gd name="connsiteY23" fmla="*/ 467779 h 2250319"/>
                <a:gd name="connsiteX24" fmla="*/ 4547171 w 7029487"/>
                <a:gd name="connsiteY24" fmla="*/ 511530 h 2250319"/>
                <a:gd name="connsiteX25" fmla="*/ 4468840 w 7029487"/>
                <a:gd name="connsiteY25" fmla="*/ 542292 h 2250319"/>
                <a:gd name="connsiteX26" fmla="*/ 4389243 w 7029487"/>
                <a:gd name="connsiteY26" fmla="*/ 575572 h 2250319"/>
                <a:gd name="connsiteX27" fmla="*/ 4322860 w 7029487"/>
                <a:gd name="connsiteY27" fmla="*/ 616962 h 2250319"/>
                <a:gd name="connsiteX28" fmla="*/ 4154685 w 7029487"/>
                <a:gd name="connsiteY28" fmla="*/ 707487 h 2250319"/>
                <a:gd name="connsiteX29" fmla="*/ 4000187 w 7029487"/>
                <a:gd name="connsiteY29" fmla="*/ 769907 h 2250319"/>
                <a:gd name="connsiteX30" fmla="*/ 3853828 w 7029487"/>
                <a:gd name="connsiteY30" fmla="*/ 830132 h 2250319"/>
                <a:gd name="connsiteX31" fmla="*/ 3707481 w 7029487"/>
                <a:gd name="connsiteY31" fmla="*/ 887646 h 2250319"/>
                <a:gd name="connsiteX32" fmla="*/ 3579622 w 7029487"/>
                <a:gd name="connsiteY32" fmla="*/ 943382 h 2250319"/>
                <a:gd name="connsiteX33" fmla="*/ 3494098 w 7029487"/>
                <a:gd name="connsiteY33" fmla="*/ 999684 h 2250319"/>
                <a:gd name="connsiteX34" fmla="*/ 3437755 w 7029487"/>
                <a:gd name="connsiteY34" fmla="*/ 1064665 h 2250319"/>
                <a:gd name="connsiteX35" fmla="*/ 3418382 w 7029487"/>
                <a:gd name="connsiteY35" fmla="*/ 1091787 h 2250319"/>
                <a:gd name="connsiteX36" fmla="*/ 3383511 w 7029487"/>
                <a:gd name="connsiteY36" fmla="*/ 1118909 h 2250319"/>
                <a:gd name="connsiteX37" fmla="*/ 3321518 w 7029487"/>
                <a:gd name="connsiteY37" fmla="*/ 1146031 h 2250319"/>
                <a:gd name="connsiteX38" fmla="*/ 3244026 w 7029487"/>
                <a:gd name="connsiteY38" fmla="*/ 1165404 h 2250319"/>
                <a:gd name="connsiteX39" fmla="*/ 3174284 w 7029487"/>
                <a:gd name="connsiteY39" fmla="*/ 1165404 h 2250319"/>
                <a:gd name="connsiteX40" fmla="*/ 3096792 w 7029487"/>
                <a:gd name="connsiteY40" fmla="*/ 1169278 h 2250319"/>
                <a:gd name="connsiteX41" fmla="*/ 3021644 w 7029487"/>
                <a:gd name="connsiteY41" fmla="*/ 1165423 h 2250319"/>
                <a:gd name="connsiteX42" fmla="*/ 2940682 w 7029487"/>
                <a:gd name="connsiteY42" fmla="*/ 1179711 h 2250319"/>
                <a:gd name="connsiteX43" fmla="*/ 2833039 w 7029487"/>
                <a:gd name="connsiteY43" fmla="*/ 1218801 h 2250319"/>
                <a:gd name="connsiteX44" fmla="*/ 2542610 w 7029487"/>
                <a:gd name="connsiteY44" fmla="*/ 1324480 h 2250319"/>
                <a:gd name="connsiteX45" fmla="*/ 2399005 w 7029487"/>
                <a:gd name="connsiteY45" fmla="*/ 1270340 h 2250319"/>
                <a:gd name="connsiteX46" fmla="*/ 2297096 w 7029487"/>
                <a:gd name="connsiteY46" fmla="*/ 1232200 h 2250319"/>
                <a:gd name="connsiteX47" fmla="*/ 2193047 w 7029487"/>
                <a:gd name="connsiteY47" fmla="*/ 1182719 h 2250319"/>
                <a:gd name="connsiteX48" fmla="*/ 2036894 w 7029487"/>
                <a:gd name="connsiteY48" fmla="*/ 1121330 h 2250319"/>
                <a:gd name="connsiteX49" fmla="*/ 1879934 w 7029487"/>
                <a:gd name="connsiteY49" fmla="*/ 1061719 h 2250319"/>
                <a:gd name="connsiteX50" fmla="*/ 1700490 w 7029487"/>
                <a:gd name="connsiteY50" fmla="*/ 986203 h 2250319"/>
                <a:gd name="connsiteX51" fmla="*/ 1506682 w 7029487"/>
                <a:gd name="connsiteY51" fmla="*/ 904677 h 2250319"/>
                <a:gd name="connsiteX52" fmla="*/ 1352754 w 7029487"/>
                <a:gd name="connsiteY52" fmla="*/ 851514 h 2250319"/>
                <a:gd name="connsiteX53" fmla="*/ 1208015 w 7029487"/>
                <a:gd name="connsiteY53" fmla="*/ 798236 h 2250319"/>
                <a:gd name="connsiteX54" fmla="*/ 1076053 w 7029487"/>
                <a:gd name="connsiteY54" fmla="*/ 750507 h 2250319"/>
                <a:gd name="connsiteX55" fmla="*/ 971113 w 7029487"/>
                <a:gd name="connsiteY55" fmla="*/ 703606 h 2250319"/>
                <a:gd name="connsiteX56" fmla="*/ 790593 w 7029487"/>
                <a:gd name="connsiteY56" fmla="*/ 639996 h 2250319"/>
                <a:gd name="connsiteX57" fmla="*/ 626017 w 7029487"/>
                <a:gd name="connsiteY57" fmla="*/ 573985 h 2250319"/>
                <a:gd name="connsiteX58" fmla="*/ 491673 w 7029487"/>
                <a:gd name="connsiteY58" fmla="*/ 535843 h 2250319"/>
                <a:gd name="connsiteX59" fmla="*/ 386692 w 7029487"/>
                <a:gd name="connsiteY59" fmla="*/ 501656 h 2250319"/>
                <a:gd name="connsiteX60" fmla="*/ 293678 w 7029487"/>
                <a:gd name="connsiteY60" fmla="*/ 448378 h 2250319"/>
                <a:gd name="connsiteX61" fmla="*/ 145791 w 7029487"/>
                <a:gd name="connsiteY61" fmla="*/ 392698 h 2250319"/>
                <a:gd name="connsiteX62" fmla="*/ 0 w 7029487"/>
                <a:gd name="connsiteY62" fmla="*/ 331581 h 2250319"/>
                <a:gd name="connsiteX63" fmla="*/ 7729 w 7029487"/>
                <a:gd name="connsiteY63" fmla="*/ 1292032 h 2250319"/>
                <a:gd name="connsiteX64" fmla="*/ 2554655 w 7029487"/>
                <a:gd name="connsiteY64" fmla="*/ 2250319 h 2250319"/>
                <a:gd name="connsiteX65" fmla="*/ 3375762 w 7029487"/>
                <a:gd name="connsiteY65" fmla="*/ 1940319 h 2250319"/>
                <a:gd name="connsiteX66" fmla="*/ 6599409 w 7029487"/>
                <a:gd name="connsiteY66" fmla="*/ 712078 h 2250319"/>
                <a:gd name="connsiteX67" fmla="*/ 6924873 w 7029487"/>
                <a:gd name="connsiteY67" fmla="*/ 580343 h 2250319"/>
                <a:gd name="connsiteX68" fmla="*/ 7029487 w 7029487"/>
                <a:gd name="connsiteY68" fmla="*/ 80522 h 2250319"/>
                <a:gd name="connsiteX69" fmla="*/ 6979118 w 7029487"/>
                <a:gd name="connsiteY69" fmla="*/ 80522 h 2250319"/>
                <a:gd name="connsiteX70" fmla="*/ 6839633 w 7029487"/>
                <a:gd name="connsiteY70" fmla="*/ 103770 h 2250319"/>
                <a:gd name="connsiteX71" fmla="*/ 6750518 w 7029487"/>
                <a:gd name="connsiteY71" fmla="*/ 138641 h 2250319"/>
                <a:gd name="connsiteX72" fmla="*/ 6611033 w 7029487"/>
                <a:gd name="connsiteY72" fmla="*/ 161889 h 2250319"/>
                <a:gd name="connsiteX73" fmla="*/ 6467673 w 7029487"/>
                <a:gd name="connsiteY73" fmla="*/ 165763 h 2250319"/>
                <a:gd name="connsiteX74" fmla="*/ 6490921 w 7029487"/>
                <a:gd name="connsiteY74" fmla="*/ 37902 h 2250319"/>
                <a:gd name="connsiteX75" fmla="*/ 6436677 w 7029487"/>
                <a:gd name="connsiteY75" fmla="*/ 37902 h 2250319"/>
                <a:gd name="connsiteX76" fmla="*/ 6235199 w 7029487"/>
                <a:gd name="connsiteY76" fmla="*/ 76648 h 2250319"/>
                <a:gd name="connsiteX77" fmla="*/ 6161152 w 7029487"/>
                <a:gd name="connsiteY77" fmla="*/ 110190 h 2250319"/>
                <a:gd name="connsiteX78" fmla="*/ 6060105 w 7029487"/>
                <a:gd name="connsiteY78" fmla="*/ 114148 h 2250319"/>
                <a:gd name="connsiteX79" fmla="*/ 5980215 w 7029487"/>
                <a:gd name="connsiteY79" fmla="*/ 116039 h 2250319"/>
                <a:gd name="connsiteX0" fmla="*/ 5985401 w 7029487"/>
                <a:gd name="connsiteY0" fmla="*/ 0 h 2250319"/>
                <a:gd name="connsiteX1" fmla="*/ 5972013 w 7029487"/>
                <a:gd name="connsiteY1" fmla="*/ 24805 h 2250319"/>
                <a:gd name="connsiteX2" fmla="*/ 5924142 w 7029487"/>
                <a:gd name="connsiteY2" fmla="*/ 16185 h 2250319"/>
                <a:gd name="connsiteX3" fmla="*/ 5892232 w 7029487"/>
                <a:gd name="connsiteY3" fmla="*/ 19136 h 2250319"/>
                <a:gd name="connsiteX4" fmla="*/ 5829076 w 7029487"/>
                <a:gd name="connsiteY4" fmla="*/ 39997 h 2250319"/>
                <a:gd name="connsiteX5" fmla="*/ 5772271 w 7029487"/>
                <a:gd name="connsiteY5" fmla="*/ 58285 h 2250319"/>
                <a:gd name="connsiteX6" fmla="*/ 5694073 w 7029487"/>
                <a:gd name="connsiteY6" fmla="*/ 70314 h 2250319"/>
                <a:gd name="connsiteX7" fmla="*/ 5648258 w 7029487"/>
                <a:gd name="connsiteY7" fmla="*/ 94927 h 2250319"/>
                <a:gd name="connsiteX8" fmla="*/ 5560645 w 7029487"/>
                <a:gd name="connsiteY8" fmla="*/ 103424 h 2250319"/>
                <a:gd name="connsiteX9" fmla="*/ 5504718 w 7029487"/>
                <a:gd name="connsiteY9" fmla="*/ 140515 h 2250319"/>
                <a:gd name="connsiteX10" fmla="*/ 5457117 w 7029487"/>
                <a:gd name="connsiteY10" fmla="*/ 140359 h 2250319"/>
                <a:gd name="connsiteX11" fmla="*/ 5404157 w 7029487"/>
                <a:gd name="connsiteY11" fmla="*/ 149748 h 2250319"/>
                <a:gd name="connsiteX12" fmla="*/ 5331851 w 7029487"/>
                <a:gd name="connsiteY12" fmla="*/ 210477 h 2250319"/>
                <a:gd name="connsiteX13" fmla="*/ 5292238 w 7029487"/>
                <a:gd name="connsiteY13" fmla="*/ 233179 h 2250319"/>
                <a:gd name="connsiteX14" fmla="*/ 5228064 w 7029487"/>
                <a:gd name="connsiteY14" fmla="*/ 246625 h 2250319"/>
                <a:gd name="connsiteX15" fmla="*/ 5186271 w 7029487"/>
                <a:gd name="connsiteY15" fmla="*/ 253501 h 2250319"/>
                <a:gd name="connsiteX16" fmla="*/ 5121831 w 7029487"/>
                <a:gd name="connsiteY16" fmla="*/ 285895 h 2250319"/>
                <a:gd name="connsiteX17" fmla="*/ 5065876 w 7029487"/>
                <a:gd name="connsiteY17" fmla="*/ 294928 h 2250319"/>
                <a:gd name="connsiteX18" fmla="*/ 5015924 w 7029487"/>
                <a:gd name="connsiteY18" fmla="*/ 309030 h 2250319"/>
                <a:gd name="connsiteX19" fmla="*/ 4972037 w 7029487"/>
                <a:gd name="connsiteY19" fmla="*/ 335079 h 2250319"/>
                <a:gd name="connsiteX20" fmla="*/ 4919803 w 7029487"/>
                <a:gd name="connsiteY20" fmla="*/ 352964 h 2250319"/>
                <a:gd name="connsiteX21" fmla="*/ 4848448 w 7029487"/>
                <a:gd name="connsiteY21" fmla="*/ 395248 h 2250319"/>
                <a:gd name="connsiteX22" fmla="*/ 4723390 w 7029487"/>
                <a:gd name="connsiteY22" fmla="*/ 423196 h 2250319"/>
                <a:gd name="connsiteX23" fmla="*/ 4611526 w 7029487"/>
                <a:gd name="connsiteY23" fmla="*/ 467779 h 2250319"/>
                <a:gd name="connsiteX24" fmla="*/ 4547171 w 7029487"/>
                <a:gd name="connsiteY24" fmla="*/ 511530 h 2250319"/>
                <a:gd name="connsiteX25" fmla="*/ 4468840 w 7029487"/>
                <a:gd name="connsiteY25" fmla="*/ 542292 h 2250319"/>
                <a:gd name="connsiteX26" fmla="*/ 4389243 w 7029487"/>
                <a:gd name="connsiteY26" fmla="*/ 575572 h 2250319"/>
                <a:gd name="connsiteX27" fmla="*/ 4322860 w 7029487"/>
                <a:gd name="connsiteY27" fmla="*/ 616962 h 2250319"/>
                <a:gd name="connsiteX28" fmla="*/ 4154685 w 7029487"/>
                <a:gd name="connsiteY28" fmla="*/ 707487 h 2250319"/>
                <a:gd name="connsiteX29" fmla="*/ 4000187 w 7029487"/>
                <a:gd name="connsiteY29" fmla="*/ 769907 h 2250319"/>
                <a:gd name="connsiteX30" fmla="*/ 3853828 w 7029487"/>
                <a:gd name="connsiteY30" fmla="*/ 830132 h 2250319"/>
                <a:gd name="connsiteX31" fmla="*/ 3707481 w 7029487"/>
                <a:gd name="connsiteY31" fmla="*/ 887646 h 2250319"/>
                <a:gd name="connsiteX32" fmla="*/ 3579622 w 7029487"/>
                <a:gd name="connsiteY32" fmla="*/ 943382 h 2250319"/>
                <a:gd name="connsiteX33" fmla="*/ 3494098 w 7029487"/>
                <a:gd name="connsiteY33" fmla="*/ 999684 h 2250319"/>
                <a:gd name="connsiteX34" fmla="*/ 3437755 w 7029487"/>
                <a:gd name="connsiteY34" fmla="*/ 1064665 h 2250319"/>
                <a:gd name="connsiteX35" fmla="*/ 3418382 w 7029487"/>
                <a:gd name="connsiteY35" fmla="*/ 1091787 h 2250319"/>
                <a:gd name="connsiteX36" fmla="*/ 3383511 w 7029487"/>
                <a:gd name="connsiteY36" fmla="*/ 1118909 h 2250319"/>
                <a:gd name="connsiteX37" fmla="*/ 3321518 w 7029487"/>
                <a:gd name="connsiteY37" fmla="*/ 1146031 h 2250319"/>
                <a:gd name="connsiteX38" fmla="*/ 3244026 w 7029487"/>
                <a:gd name="connsiteY38" fmla="*/ 1165404 h 2250319"/>
                <a:gd name="connsiteX39" fmla="*/ 3174284 w 7029487"/>
                <a:gd name="connsiteY39" fmla="*/ 1165404 h 2250319"/>
                <a:gd name="connsiteX40" fmla="*/ 3096792 w 7029487"/>
                <a:gd name="connsiteY40" fmla="*/ 1169278 h 2250319"/>
                <a:gd name="connsiteX41" fmla="*/ 3021644 w 7029487"/>
                <a:gd name="connsiteY41" fmla="*/ 1165423 h 2250319"/>
                <a:gd name="connsiteX42" fmla="*/ 2940682 w 7029487"/>
                <a:gd name="connsiteY42" fmla="*/ 1179711 h 2250319"/>
                <a:gd name="connsiteX43" fmla="*/ 2833039 w 7029487"/>
                <a:gd name="connsiteY43" fmla="*/ 1218801 h 2250319"/>
                <a:gd name="connsiteX44" fmla="*/ 2542610 w 7029487"/>
                <a:gd name="connsiteY44" fmla="*/ 1324480 h 2250319"/>
                <a:gd name="connsiteX45" fmla="*/ 2399005 w 7029487"/>
                <a:gd name="connsiteY45" fmla="*/ 1270340 h 2250319"/>
                <a:gd name="connsiteX46" fmla="*/ 2297096 w 7029487"/>
                <a:gd name="connsiteY46" fmla="*/ 1232200 h 2250319"/>
                <a:gd name="connsiteX47" fmla="*/ 2193047 w 7029487"/>
                <a:gd name="connsiteY47" fmla="*/ 1182719 h 2250319"/>
                <a:gd name="connsiteX48" fmla="*/ 2036894 w 7029487"/>
                <a:gd name="connsiteY48" fmla="*/ 1121330 h 2250319"/>
                <a:gd name="connsiteX49" fmla="*/ 1879934 w 7029487"/>
                <a:gd name="connsiteY49" fmla="*/ 1061719 h 2250319"/>
                <a:gd name="connsiteX50" fmla="*/ 1700490 w 7029487"/>
                <a:gd name="connsiteY50" fmla="*/ 986203 h 2250319"/>
                <a:gd name="connsiteX51" fmla="*/ 1506682 w 7029487"/>
                <a:gd name="connsiteY51" fmla="*/ 904677 h 2250319"/>
                <a:gd name="connsiteX52" fmla="*/ 1352754 w 7029487"/>
                <a:gd name="connsiteY52" fmla="*/ 851514 h 2250319"/>
                <a:gd name="connsiteX53" fmla="*/ 1208015 w 7029487"/>
                <a:gd name="connsiteY53" fmla="*/ 798236 h 2250319"/>
                <a:gd name="connsiteX54" fmla="*/ 1076053 w 7029487"/>
                <a:gd name="connsiteY54" fmla="*/ 750507 h 2250319"/>
                <a:gd name="connsiteX55" fmla="*/ 971113 w 7029487"/>
                <a:gd name="connsiteY55" fmla="*/ 703606 h 2250319"/>
                <a:gd name="connsiteX56" fmla="*/ 790593 w 7029487"/>
                <a:gd name="connsiteY56" fmla="*/ 639996 h 2250319"/>
                <a:gd name="connsiteX57" fmla="*/ 626017 w 7029487"/>
                <a:gd name="connsiteY57" fmla="*/ 573985 h 2250319"/>
                <a:gd name="connsiteX58" fmla="*/ 491673 w 7029487"/>
                <a:gd name="connsiteY58" fmla="*/ 535843 h 2250319"/>
                <a:gd name="connsiteX59" fmla="*/ 386692 w 7029487"/>
                <a:gd name="connsiteY59" fmla="*/ 501656 h 2250319"/>
                <a:gd name="connsiteX60" fmla="*/ 293678 w 7029487"/>
                <a:gd name="connsiteY60" fmla="*/ 448378 h 2250319"/>
                <a:gd name="connsiteX61" fmla="*/ 145791 w 7029487"/>
                <a:gd name="connsiteY61" fmla="*/ 392698 h 2250319"/>
                <a:gd name="connsiteX62" fmla="*/ 0 w 7029487"/>
                <a:gd name="connsiteY62" fmla="*/ 331581 h 2250319"/>
                <a:gd name="connsiteX63" fmla="*/ 7729 w 7029487"/>
                <a:gd name="connsiteY63" fmla="*/ 1292032 h 2250319"/>
                <a:gd name="connsiteX64" fmla="*/ 2554655 w 7029487"/>
                <a:gd name="connsiteY64" fmla="*/ 2250319 h 2250319"/>
                <a:gd name="connsiteX65" fmla="*/ 3375762 w 7029487"/>
                <a:gd name="connsiteY65" fmla="*/ 1940319 h 2250319"/>
                <a:gd name="connsiteX66" fmla="*/ 6599409 w 7029487"/>
                <a:gd name="connsiteY66" fmla="*/ 712078 h 2250319"/>
                <a:gd name="connsiteX67" fmla="*/ 6924873 w 7029487"/>
                <a:gd name="connsiteY67" fmla="*/ 580343 h 2250319"/>
                <a:gd name="connsiteX68" fmla="*/ 7029487 w 7029487"/>
                <a:gd name="connsiteY68" fmla="*/ 80522 h 2250319"/>
                <a:gd name="connsiteX69" fmla="*/ 6979118 w 7029487"/>
                <a:gd name="connsiteY69" fmla="*/ 80522 h 2250319"/>
                <a:gd name="connsiteX70" fmla="*/ 6839633 w 7029487"/>
                <a:gd name="connsiteY70" fmla="*/ 103770 h 2250319"/>
                <a:gd name="connsiteX71" fmla="*/ 6750518 w 7029487"/>
                <a:gd name="connsiteY71" fmla="*/ 138641 h 2250319"/>
                <a:gd name="connsiteX72" fmla="*/ 6611033 w 7029487"/>
                <a:gd name="connsiteY72" fmla="*/ 161889 h 2250319"/>
                <a:gd name="connsiteX73" fmla="*/ 6467673 w 7029487"/>
                <a:gd name="connsiteY73" fmla="*/ 165763 h 2250319"/>
                <a:gd name="connsiteX74" fmla="*/ 6490921 w 7029487"/>
                <a:gd name="connsiteY74" fmla="*/ 37902 h 2250319"/>
                <a:gd name="connsiteX75" fmla="*/ 6436677 w 7029487"/>
                <a:gd name="connsiteY75" fmla="*/ 37902 h 2250319"/>
                <a:gd name="connsiteX76" fmla="*/ 6235199 w 7029487"/>
                <a:gd name="connsiteY76" fmla="*/ 76648 h 2250319"/>
                <a:gd name="connsiteX77" fmla="*/ 6156389 w 7029487"/>
                <a:gd name="connsiteY77" fmla="*/ 103047 h 2250319"/>
                <a:gd name="connsiteX78" fmla="*/ 6060105 w 7029487"/>
                <a:gd name="connsiteY78" fmla="*/ 114148 h 2250319"/>
                <a:gd name="connsiteX79" fmla="*/ 5980215 w 7029487"/>
                <a:gd name="connsiteY79" fmla="*/ 116039 h 2250319"/>
                <a:gd name="connsiteX0" fmla="*/ 5985401 w 7029487"/>
                <a:gd name="connsiteY0" fmla="*/ 0 h 2250319"/>
                <a:gd name="connsiteX1" fmla="*/ 5972013 w 7029487"/>
                <a:gd name="connsiteY1" fmla="*/ 24805 h 2250319"/>
                <a:gd name="connsiteX2" fmla="*/ 5924142 w 7029487"/>
                <a:gd name="connsiteY2" fmla="*/ 16185 h 2250319"/>
                <a:gd name="connsiteX3" fmla="*/ 5892232 w 7029487"/>
                <a:gd name="connsiteY3" fmla="*/ 19136 h 2250319"/>
                <a:gd name="connsiteX4" fmla="*/ 5829076 w 7029487"/>
                <a:gd name="connsiteY4" fmla="*/ 39997 h 2250319"/>
                <a:gd name="connsiteX5" fmla="*/ 5772271 w 7029487"/>
                <a:gd name="connsiteY5" fmla="*/ 58285 h 2250319"/>
                <a:gd name="connsiteX6" fmla="*/ 5694073 w 7029487"/>
                <a:gd name="connsiteY6" fmla="*/ 70314 h 2250319"/>
                <a:gd name="connsiteX7" fmla="*/ 5648258 w 7029487"/>
                <a:gd name="connsiteY7" fmla="*/ 94927 h 2250319"/>
                <a:gd name="connsiteX8" fmla="*/ 5560645 w 7029487"/>
                <a:gd name="connsiteY8" fmla="*/ 103424 h 2250319"/>
                <a:gd name="connsiteX9" fmla="*/ 5504718 w 7029487"/>
                <a:gd name="connsiteY9" fmla="*/ 140515 h 2250319"/>
                <a:gd name="connsiteX10" fmla="*/ 5457117 w 7029487"/>
                <a:gd name="connsiteY10" fmla="*/ 140359 h 2250319"/>
                <a:gd name="connsiteX11" fmla="*/ 5404157 w 7029487"/>
                <a:gd name="connsiteY11" fmla="*/ 149748 h 2250319"/>
                <a:gd name="connsiteX12" fmla="*/ 5331851 w 7029487"/>
                <a:gd name="connsiteY12" fmla="*/ 210477 h 2250319"/>
                <a:gd name="connsiteX13" fmla="*/ 5292238 w 7029487"/>
                <a:gd name="connsiteY13" fmla="*/ 233179 h 2250319"/>
                <a:gd name="connsiteX14" fmla="*/ 5228064 w 7029487"/>
                <a:gd name="connsiteY14" fmla="*/ 246625 h 2250319"/>
                <a:gd name="connsiteX15" fmla="*/ 5186271 w 7029487"/>
                <a:gd name="connsiteY15" fmla="*/ 253501 h 2250319"/>
                <a:gd name="connsiteX16" fmla="*/ 5121831 w 7029487"/>
                <a:gd name="connsiteY16" fmla="*/ 285895 h 2250319"/>
                <a:gd name="connsiteX17" fmla="*/ 5065876 w 7029487"/>
                <a:gd name="connsiteY17" fmla="*/ 294928 h 2250319"/>
                <a:gd name="connsiteX18" fmla="*/ 5015924 w 7029487"/>
                <a:gd name="connsiteY18" fmla="*/ 309030 h 2250319"/>
                <a:gd name="connsiteX19" fmla="*/ 4972037 w 7029487"/>
                <a:gd name="connsiteY19" fmla="*/ 335079 h 2250319"/>
                <a:gd name="connsiteX20" fmla="*/ 4919803 w 7029487"/>
                <a:gd name="connsiteY20" fmla="*/ 352964 h 2250319"/>
                <a:gd name="connsiteX21" fmla="*/ 4848448 w 7029487"/>
                <a:gd name="connsiteY21" fmla="*/ 395248 h 2250319"/>
                <a:gd name="connsiteX22" fmla="*/ 4723390 w 7029487"/>
                <a:gd name="connsiteY22" fmla="*/ 423196 h 2250319"/>
                <a:gd name="connsiteX23" fmla="*/ 4611526 w 7029487"/>
                <a:gd name="connsiteY23" fmla="*/ 467779 h 2250319"/>
                <a:gd name="connsiteX24" fmla="*/ 4547171 w 7029487"/>
                <a:gd name="connsiteY24" fmla="*/ 511530 h 2250319"/>
                <a:gd name="connsiteX25" fmla="*/ 4468840 w 7029487"/>
                <a:gd name="connsiteY25" fmla="*/ 542292 h 2250319"/>
                <a:gd name="connsiteX26" fmla="*/ 4389243 w 7029487"/>
                <a:gd name="connsiteY26" fmla="*/ 575572 h 2250319"/>
                <a:gd name="connsiteX27" fmla="*/ 4322860 w 7029487"/>
                <a:gd name="connsiteY27" fmla="*/ 616962 h 2250319"/>
                <a:gd name="connsiteX28" fmla="*/ 4154685 w 7029487"/>
                <a:gd name="connsiteY28" fmla="*/ 707487 h 2250319"/>
                <a:gd name="connsiteX29" fmla="*/ 4000187 w 7029487"/>
                <a:gd name="connsiteY29" fmla="*/ 769907 h 2250319"/>
                <a:gd name="connsiteX30" fmla="*/ 3853828 w 7029487"/>
                <a:gd name="connsiteY30" fmla="*/ 830132 h 2250319"/>
                <a:gd name="connsiteX31" fmla="*/ 3707481 w 7029487"/>
                <a:gd name="connsiteY31" fmla="*/ 887646 h 2250319"/>
                <a:gd name="connsiteX32" fmla="*/ 3579622 w 7029487"/>
                <a:gd name="connsiteY32" fmla="*/ 943382 h 2250319"/>
                <a:gd name="connsiteX33" fmla="*/ 3494098 w 7029487"/>
                <a:gd name="connsiteY33" fmla="*/ 999684 h 2250319"/>
                <a:gd name="connsiteX34" fmla="*/ 3437755 w 7029487"/>
                <a:gd name="connsiteY34" fmla="*/ 1064665 h 2250319"/>
                <a:gd name="connsiteX35" fmla="*/ 3418382 w 7029487"/>
                <a:gd name="connsiteY35" fmla="*/ 1091787 h 2250319"/>
                <a:gd name="connsiteX36" fmla="*/ 3383511 w 7029487"/>
                <a:gd name="connsiteY36" fmla="*/ 1118909 h 2250319"/>
                <a:gd name="connsiteX37" fmla="*/ 3321518 w 7029487"/>
                <a:gd name="connsiteY37" fmla="*/ 1146031 h 2250319"/>
                <a:gd name="connsiteX38" fmla="*/ 3244026 w 7029487"/>
                <a:gd name="connsiteY38" fmla="*/ 1165404 h 2250319"/>
                <a:gd name="connsiteX39" fmla="*/ 3174284 w 7029487"/>
                <a:gd name="connsiteY39" fmla="*/ 1165404 h 2250319"/>
                <a:gd name="connsiteX40" fmla="*/ 3096792 w 7029487"/>
                <a:gd name="connsiteY40" fmla="*/ 1169278 h 2250319"/>
                <a:gd name="connsiteX41" fmla="*/ 3021644 w 7029487"/>
                <a:gd name="connsiteY41" fmla="*/ 1165423 h 2250319"/>
                <a:gd name="connsiteX42" fmla="*/ 2940682 w 7029487"/>
                <a:gd name="connsiteY42" fmla="*/ 1179711 h 2250319"/>
                <a:gd name="connsiteX43" fmla="*/ 2833039 w 7029487"/>
                <a:gd name="connsiteY43" fmla="*/ 1218801 h 2250319"/>
                <a:gd name="connsiteX44" fmla="*/ 2542610 w 7029487"/>
                <a:gd name="connsiteY44" fmla="*/ 1324480 h 2250319"/>
                <a:gd name="connsiteX45" fmla="*/ 2399005 w 7029487"/>
                <a:gd name="connsiteY45" fmla="*/ 1270340 h 2250319"/>
                <a:gd name="connsiteX46" fmla="*/ 2297096 w 7029487"/>
                <a:gd name="connsiteY46" fmla="*/ 1232200 h 2250319"/>
                <a:gd name="connsiteX47" fmla="*/ 2193047 w 7029487"/>
                <a:gd name="connsiteY47" fmla="*/ 1182719 h 2250319"/>
                <a:gd name="connsiteX48" fmla="*/ 2036894 w 7029487"/>
                <a:gd name="connsiteY48" fmla="*/ 1121330 h 2250319"/>
                <a:gd name="connsiteX49" fmla="*/ 1879934 w 7029487"/>
                <a:gd name="connsiteY49" fmla="*/ 1061719 h 2250319"/>
                <a:gd name="connsiteX50" fmla="*/ 1700490 w 7029487"/>
                <a:gd name="connsiteY50" fmla="*/ 986203 h 2250319"/>
                <a:gd name="connsiteX51" fmla="*/ 1506682 w 7029487"/>
                <a:gd name="connsiteY51" fmla="*/ 904677 h 2250319"/>
                <a:gd name="connsiteX52" fmla="*/ 1352754 w 7029487"/>
                <a:gd name="connsiteY52" fmla="*/ 851514 h 2250319"/>
                <a:gd name="connsiteX53" fmla="*/ 1208015 w 7029487"/>
                <a:gd name="connsiteY53" fmla="*/ 798236 h 2250319"/>
                <a:gd name="connsiteX54" fmla="*/ 1076053 w 7029487"/>
                <a:gd name="connsiteY54" fmla="*/ 750507 h 2250319"/>
                <a:gd name="connsiteX55" fmla="*/ 971113 w 7029487"/>
                <a:gd name="connsiteY55" fmla="*/ 703606 h 2250319"/>
                <a:gd name="connsiteX56" fmla="*/ 790593 w 7029487"/>
                <a:gd name="connsiteY56" fmla="*/ 639996 h 2250319"/>
                <a:gd name="connsiteX57" fmla="*/ 626017 w 7029487"/>
                <a:gd name="connsiteY57" fmla="*/ 573985 h 2250319"/>
                <a:gd name="connsiteX58" fmla="*/ 491673 w 7029487"/>
                <a:gd name="connsiteY58" fmla="*/ 535843 h 2250319"/>
                <a:gd name="connsiteX59" fmla="*/ 386692 w 7029487"/>
                <a:gd name="connsiteY59" fmla="*/ 501656 h 2250319"/>
                <a:gd name="connsiteX60" fmla="*/ 293678 w 7029487"/>
                <a:gd name="connsiteY60" fmla="*/ 448378 h 2250319"/>
                <a:gd name="connsiteX61" fmla="*/ 145791 w 7029487"/>
                <a:gd name="connsiteY61" fmla="*/ 392698 h 2250319"/>
                <a:gd name="connsiteX62" fmla="*/ 0 w 7029487"/>
                <a:gd name="connsiteY62" fmla="*/ 331581 h 2250319"/>
                <a:gd name="connsiteX63" fmla="*/ 7729 w 7029487"/>
                <a:gd name="connsiteY63" fmla="*/ 1292032 h 2250319"/>
                <a:gd name="connsiteX64" fmla="*/ 2554655 w 7029487"/>
                <a:gd name="connsiteY64" fmla="*/ 2250319 h 2250319"/>
                <a:gd name="connsiteX65" fmla="*/ 3375762 w 7029487"/>
                <a:gd name="connsiteY65" fmla="*/ 1940319 h 2250319"/>
                <a:gd name="connsiteX66" fmla="*/ 6599409 w 7029487"/>
                <a:gd name="connsiteY66" fmla="*/ 712078 h 2250319"/>
                <a:gd name="connsiteX67" fmla="*/ 6924873 w 7029487"/>
                <a:gd name="connsiteY67" fmla="*/ 580343 h 2250319"/>
                <a:gd name="connsiteX68" fmla="*/ 7029487 w 7029487"/>
                <a:gd name="connsiteY68" fmla="*/ 80522 h 2250319"/>
                <a:gd name="connsiteX69" fmla="*/ 6979118 w 7029487"/>
                <a:gd name="connsiteY69" fmla="*/ 80522 h 2250319"/>
                <a:gd name="connsiteX70" fmla="*/ 6839633 w 7029487"/>
                <a:gd name="connsiteY70" fmla="*/ 103770 h 2250319"/>
                <a:gd name="connsiteX71" fmla="*/ 6750518 w 7029487"/>
                <a:gd name="connsiteY71" fmla="*/ 138641 h 2250319"/>
                <a:gd name="connsiteX72" fmla="*/ 6611033 w 7029487"/>
                <a:gd name="connsiteY72" fmla="*/ 161889 h 2250319"/>
                <a:gd name="connsiteX73" fmla="*/ 6467673 w 7029487"/>
                <a:gd name="connsiteY73" fmla="*/ 165763 h 2250319"/>
                <a:gd name="connsiteX74" fmla="*/ 6490921 w 7029487"/>
                <a:gd name="connsiteY74" fmla="*/ 37902 h 2250319"/>
                <a:gd name="connsiteX75" fmla="*/ 6436677 w 7029487"/>
                <a:gd name="connsiteY75" fmla="*/ 37902 h 2250319"/>
                <a:gd name="connsiteX76" fmla="*/ 6242343 w 7029487"/>
                <a:gd name="connsiteY76" fmla="*/ 79029 h 2250319"/>
                <a:gd name="connsiteX77" fmla="*/ 6156389 w 7029487"/>
                <a:gd name="connsiteY77" fmla="*/ 103047 h 2250319"/>
                <a:gd name="connsiteX78" fmla="*/ 6060105 w 7029487"/>
                <a:gd name="connsiteY78" fmla="*/ 114148 h 2250319"/>
                <a:gd name="connsiteX79" fmla="*/ 5980215 w 7029487"/>
                <a:gd name="connsiteY79" fmla="*/ 116039 h 2250319"/>
                <a:gd name="connsiteX0" fmla="*/ 5980255 w 7024341"/>
                <a:gd name="connsiteY0" fmla="*/ 0 h 2250319"/>
                <a:gd name="connsiteX1" fmla="*/ 5966867 w 7024341"/>
                <a:gd name="connsiteY1" fmla="*/ 24805 h 2250319"/>
                <a:gd name="connsiteX2" fmla="*/ 5918996 w 7024341"/>
                <a:gd name="connsiteY2" fmla="*/ 16185 h 2250319"/>
                <a:gd name="connsiteX3" fmla="*/ 5887086 w 7024341"/>
                <a:gd name="connsiteY3" fmla="*/ 19136 h 2250319"/>
                <a:gd name="connsiteX4" fmla="*/ 5823930 w 7024341"/>
                <a:gd name="connsiteY4" fmla="*/ 39997 h 2250319"/>
                <a:gd name="connsiteX5" fmla="*/ 5767125 w 7024341"/>
                <a:gd name="connsiteY5" fmla="*/ 58285 h 2250319"/>
                <a:gd name="connsiteX6" fmla="*/ 5688927 w 7024341"/>
                <a:gd name="connsiteY6" fmla="*/ 70314 h 2250319"/>
                <a:gd name="connsiteX7" fmla="*/ 5643112 w 7024341"/>
                <a:gd name="connsiteY7" fmla="*/ 94927 h 2250319"/>
                <a:gd name="connsiteX8" fmla="*/ 5555499 w 7024341"/>
                <a:gd name="connsiteY8" fmla="*/ 103424 h 2250319"/>
                <a:gd name="connsiteX9" fmla="*/ 5499572 w 7024341"/>
                <a:gd name="connsiteY9" fmla="*/ 140515 h 2250319"/>
                <a:gd name="connsiteX10" fmla="*/ 5451971 w 7024341"/>
                <a:gd name="connsiteY10" fmla="*/ 140359 h 2250319"/>
                <a:gd name="connsiteX11" fmla="*/ 5399011 w 7024341"/>
                <a:gd name="connsiteY11" fmla="*/ 149748 h 2250319"/>
                <a:gd name="connsiteX12" fmla="*/ 5326705 w 7024341"/>
                <a:gd name="connsiteY12" fmla="*/ 210477 h 2250319"/>
                <a:gd name="connsiteX13" fmla="*/ 5287092 w 7024341"/>
                <a:gd name="connsiteY13" fmla="*/ 233179 h 2250319"/>
                <a:gd name="connsiteX14" fmla="*/ 5222918 w 7024341"/>
                <a:gd name="connsiteY14" fmla="*/ 246625 h 2250319"/>
                <a:gd name="connsiteX15" fmla="*/ 5181125 w 7024341"/>
                <a:gd name="connsiteY15" fmla="*/ 253501 h 2250319"/>
                <a:gd name="connsiteX16" fmla="*/ 5116685 w 7024341"/>
                <a:gd name="connsiteY16" fmla="*/ 285895 h 2250319"/>
                <a:gd name="connsiteX17" fmla="*/ 5060730 w 7024341"/>
                <a:gd name="connsiteY17" fmla="*/ 294928 h 2250319"/>
                <a:gd name="connsiteX18" fmla="*/ 5010778 w 7024341"/>
                <a:gd name="connsiteY18" fmla="*/ 309030 h 2250319"/>
                <a:gd name="connsiteX19" fmla="*/ 4966891 w 7024341"/>
                <a:gd name="connsiteY19" fmla="*/ 335079 h 2250319"/>
                <a:gd name="connsiteX20" fmla="*/ 4914657 w 7024341"/>
                <a:gd name="connsiteY20" fmla="*/ 352964 h 2250319"/>
                <a:gd name="connsiteX21" fmla="*/ 4843302 w 7024341"/>
                <a:gd name="connsiteY21" fmla="*/ 395248 h 2250319"/>
                <a:gd name="connsiteX22" fmla="*/ 4718244 w 7024341"/>
                <a:gd name="connsiteY22" fmla="*/ 423196 h 2250319"/>
                <a:gd name="connsiteX23" fmla="*/ 4606380 w 7024341"/>
                <a:gd name="connsiteY23" fmla="*/ 467779 h 2250319"/>
                <a:gd name="connsiteX24" fmla="*/ 4542025 w 7024341"/>
                <a:gd name="connsiteY24" fmla="*/ 511530 h 2250319"/>
                <a:gd name="connsiteX25" fmla="*/ 4463694 w 7024341"/>
                <a:gd name="connsiteY25" fmla="*/ 542292 h 2250319"/>
                <a:gd name="connsiteX26" fmla="*/ 4384097 w 7024341"/>
                <a:gd name="connsiteY26" fmla="*/ 575572 h 2250319"/>
                <a:gd name="connsiteX27" fmla="*/ 4317714 w 7024341"/>
                <a:gd name="connsiteY27" fmla="*/ 616962 h 2250319"/>
                <a:gd name="connsiteX28" fmla="*/ 4149539 w 7024341"/>
                <a:gd name="connsiteY28" fmla="*/ 707487 h 2250319"/>
                <a:gd name="connsiteX29" fmla="*/ 3995041 w 7024341"/>
                <a:gd name="connsiteY29" fmla="*/ 769907 h 2250319"/>
                <a:gd name="connsiteX30" fmla="*/ 3848682 w 7024341"/>
                <a:gd name="connsiteY30" fmla="*/ 830132 h 2250319"/>
                <a:gd name="connsiteX31" fmla="*/ 3702335 w 7024341"/>
                <a:gd name="connsiteY31" fmla="*/ 887646 h 2250319"/>
                <a:gd name="connsiteX32" fmla="*/ 3574476 w 7024341"/>
                <a:gd name="connsiteY32" fmla="*/ 943382 h 2250319"/>
                <a:gd name="connsiteX33" fmla="*/ 3488952 w 7024341"/>
                <a:gd name="connsiteY33" fmla="*/ 999684 h 2250319"/>
                <a:gd name="connsiteX34" fmla="*/ 3432609 w 7024341"/>
                <a:gd name="connsiteY34" fmla="*/ 1064665 h 2250319"/>
                <a:gd name="connsiteX35" fmla="*/ 3413236 w 7024341"/>
                <a:gd name="connsiteY35" fmla="*/ 1091787 h 2250319"/>
                <a:gd name="connsiteX36" fmla="*/ 3378365 w 7024341"/>
                <a:gd name="connsiteY36" fmla="*/ 1118909 h 2250319"/>
                <a:gd name="connsiteX37" fmla="*/ 3316372 w 7024341"/>
                <a:gd name="connsiteY37" fmla="*/ 1146031 h 2250319"/>
                <a:gd name="connsiteX38" fmla="*/ 3238880 w 7024341"/>
                <a:gd name="connsiteY38" fmla="*/ 1165404 h 2250319"/>
                <a:gd name="connsiteX39" fmla="*/ 3169138 w 7024341"/>
                <a:gd name="connsiteY39" fmla="*/ 1165404 h 2250319"/>
                <a:gd name="connsiteX40" fmla="*/ 3091646 w 7024341"/>
                <a:gd name="connsiteY40" fmla="*/ 1169278 h 2250319"/>
                <a:gd name="connsiteX41" fmla="*/ 3016498 w 7024341"/>
                <a:gd name="connsiteY41" fmla="*/ 1165423 h 2250319"/>
                <a:gd name="connsiteX42" fmla="*/ 2935536 w 7024341"/>
                <a:gd name="connsiteY42" fmla="*/ 1179711 h 2250319"/>
                <a:gd name="connsiteX43" fmla="*/ 2827893 w 7024341"/>
                <a:gd name="connsiteY43" fmla="*/ 1218801 h 2250319"/>
                <a:gd name="connsiteX44" fmla="*/ 2537464 w 7024341"/>
                <a:gd name="connsiteY44" fmla="*/ 1324480 h 2250319"/>
                <a:gd name="connsiteX45" fmla="*/ 2393859 w 7024341"/>
                <a:gd name="connsiteY45" fmla="*/ 1270340 h 2250319"/>
                <a:gd name="connsiteX46" fmla="*/ 2291950 w 7024341"/>
                <a:gd name="connsiteY46" fmla="*/ 1232200 h 2250319"/>
                <a:gd name="connsiteX47" fmla="*/ 2187901 w 7024341"/>
                <a:gd name="connsiteY47" fmla="*/ 1182719 h 2250319"/>
                <a:gd name="connsiteX48" fmla="*/ 2031748 w 7024341"/>
                <a:gd name="connsiteY48" fmla="*/ 1121330 h 2250319"/>
                <a:gd name="connsiteX49" fmla="*/ 1874788 w 7024341"/>
                <a:gd name="connsiteY49" fmla="*/ 1061719 h 2250319"/>
                <a:gd name="connsiteX50" fmla="*/ 1695344 w 7024341"/>
                <a:gd name="connsiteY50" fmla="*/ 986203 h 2250319"/>
                <a:gd name="connsiteX51" fmla="*/ 1501536 w 7024341"/>
                <a:gd name="connsiteY51" fmla="*/ 904677 h 2250319"/>
                <a:gd name="connsiteX52" fmla="*/ 1347608 w 7024341"/>
                <a:gd name="connsiteY52" fmla="*/ 851514 h 2250319"/>
                <a:gd name="connsiteX53" fmla="*/ 1202869 w 7024341"/>
                <a:gd name="connsiteY53" fmla="*/ 798236 h 2250319"/>
                <a:gd name="connsiteX54" fmla="*/ 1070907 w 7024341"/>
                <a:gd name="connsiteY54" fmla="*/ 750507 h 2250319"/>
                <a:gd name="connsiteX55" fmla="*/ 965967 w 7024341"/>
                <a:gd name="connsiteY55" fmla="*/ 703606 h 2250319"/>
                <a:gd name="connsiteX56" fmla="*/ 785447 w 7024341"/>
                <a:gd name="connsiteY56" fmla="*/ 639996 h 2250319"/>
                <a:gd name="connsiteX57" fmla="*/ 620871 w 7024341"/>
                <a:gd name="connsiteY57" fmla="*/ 573985 h 2250319"/>
                <a:gd name="connsiteX58" fmla="*/ 486527 w 7024341"/>
                <a:gd name="connsiteY58" fmla="*/ 535843 h 2250319"/>
                <a:gd name="connsiteX59" fmla="*/ 381546 w 7024341"/>
                <a:gd name="connsiteY59" fmla="*/ 501656 h 2250319"/>
                <a:gd name="connsiteX60" fmla="*/ 288532 w 7024341"/>
                <a:gd name="connsiteY60" fmla="*/ 448378 h 2250319"/>
                <a:gd name="connsiteX61" fmla="*/ 140645 w 7024341"/>
                <a:gd name="connsiteY61" fmla="*/ 392698 h 2250319"/>
                <a:gd name="connsiteX62" fmla="*/ 6760 w 7024341"/>
                <a:gd name="connsiteY62" fmla="*/ 340991 h 2250319"/>
                <a:gd name="connsiteX63" fmla="*/ 2583 w 7024341"/>
                <a:gd name="connsiteY63" fmla="*/ 1292032 h 2250319"/>
                <a:gd name="connsiteX64" fmla="*/ 2549509 w 7024341"/>
                <a:gd name="connsiteY64" fmla="*/ 2250319 h 2250319"/>
                <a:gd name="connsiteX65" fmla="*/ 3370616 w 7024341"/>
                <a:gd name="connsiteY65" fmla="*/ 1940319 h 2250319"/>
                <a:gd name="connsiteX66" fmla="*/ 6594263 w 7024341"/>
                <a:gd name="connsiteY66" fmla="*/ 712078 h 2250319"/>
                <a:gd name="connsiteX67" fmla="*/ 6919727 w 7024341"/>
                <a:gd name="connsiteY67" fmla="*/ 580343 h 2250319"/>
                <a:gd name="connsiteX68" fmla="*/ 7024341 w 7024341"/>
                <a:gd name="connsiteY68" fmla="*/ 80522 h 2250319"/>
                <a:gd name="connsiteX69" fmla="*/ 6973972 w 7024341"/>
                <a:gd name="connsiteY69" fmla="*/ 80522 h 2250319"/>
                <a:gd name="connsiteX70" fmla="*/ 6834487 w 7024341"/>
                <a:gd name="connsiteY70" fmla="*/ 103770 h 2250319"/>
                <a:gd name="connsiteX71" fmla="*/ 6745372 w 7024341"/>
                <a:gd name="connsiteY71" fmla="*/ 138641 h 2250319"/>
                <a:gd name="connsiteX72" fmla="*/ 6605887 w 7024341"/>
                <a:gd name="connsiteY72" fmla="*/ 161889 h 2250319"/>
                <a:gd name="connsiteX73" fmla="*/ 6462527 w 7024341"/>
                <a:gd name="connsiteY73" fmla="*/ 165763 h 2250319"/>
                <a:gd name="connsiteX74" fmla="*/ 6485775 w 7024341"/>
                <a:gd name="connsiteY74" fmla="*/ 37902 h 2250319"/>
                <a:gd name="connsiteX75" fmla="*/ 6431531 w 7024341"/>
                <a:gd name="connsiteY75" fmla="*/ 37902 h 2250319"/>
                <a:gd name="connsiteX76" fmla="*/ 6237197 w 7024341"/>
                <a:gd name="connsiteY76" fmla="*/ 79029 h 2250319"/>
                <a:gd name="connsiteX77" fmla="*/ 6151243 w 7024341"/>
                <a:gd name="connsiteY77" fmla="*/ 103047 h 2250319"/>
                <a:gd name="connsiteX78" fmla="*/ 6054959 w 7024341"/>
                <a:gd name="connsiteY78" fmla="*/ 114148 h 2250319"/>
                <a:gd name="connsiteX79" fmla="*/ 5975069 w 7024341"/>
                <a:gd name="connsiteY79" fmla="*/ 116039 h 2250319"/>
                <a:gd name="connsiteX0" fmla="*/ 5975493 w 7019579"/>
                <a:gd name="connsiteY0" fmla="*/ 0 h 2250319"/>
                <a:gd name="connsiteX1" fmla="*/ 5962105 w 7019579"/>
                <a:gd name="connsiteY1" fmla="*/ 24805 h 2250319"/>
                <a:gd name="connsiteX2" fmla="*/ 5914234 w 7019579"/>
                <a:gd name="connsiteY2" fmla="*/ 16185 h 2250319"/>
                <a:gd name="connsiteX3" fmla="*/ 5882324 w 7019579"/>
                <a:gd name="connsiteY3" fmla="*/ 19136 h 2250319"/>
                <a:gd name="connsiteX4" fmla="*/ 5819168 w 7019579"/>
                <a:gd name="connsiteY4" fmla="*/ 39997 h 2250319"/>
                <a:gd name="connsiteX5" fmla="*/ 5762363 w 7019579"/>
                <a:gd name="connsiteY5" fmla="*/ 58285 h 2250319"/>
                <a:gd name="connsiteX6" fmla="*/ 5684165 w 7019579"/>
                <a:gd name="connsiteY6" fmla="*/ 70314 h 2250319"/>
                <a:gd name="connsiteX7" fmla="*/ 5638350 w 7019579"/>
                <a:gd name="connsiteY7" fmla="*/ 94927 h 2250319"/>
                <a:gd name="connsiteX8" fmla="*/ 5550737 w 7019579"/>
                <a:gd name="connsiteY8" fmla="*/ 103424 h 2250319"/>
                <a:gd name="connsiteX9" fmla="*/ 5494810 w 7019579"/>
                <a:gd name="connsiteY9" fmla="*/ 140515 h 2250319"/>
                <a:gd name="connsiteX10" fmla="*/ 5447209 w 7019579"/>
                <a:gd name="connsiteY10" fmla="*/ 140359 h 2250319"/>
                <a:gd name="connsiteX11" fmla="*/ 5394249 w 7019579"/>
                <a:gd name="connsiteY11" fmla="*/ 149748 h 2250319"/>
                <a:gd name="connsiteX12" fmla="*/ 5321943 w 7019579"/>
                <a:gd name="connsiteY12" fmla="*/ 210477 h 2250319"/>
                <a:gd name="connsiteX13" fmla="*/ 5282330 w 7019579"/>
                <a:gd name="connsiteY13" fmla="*/ 233179 h 2250319"/>
                <a:gd name="connsiteX14" fmla="*/ 5218156 w 7019579"/>
                <a:gd name="connsiteY14" fmla="*/ 246625 h 2250319"/>
                <a:gd name="connsiteX15" fmla="*/ 5176363 w 7019579"/>
                <a:gd name="connsiteY15" fmla="*/ 253501 h 2250319"/>
                <a:gd name="connsiteX16" fmla="*/ 5111923 w 7019579"/>
                <a:gd name="connsiteY16" fmla="*/ 285895 h 2250319"/>
                <a:gd name="connsiteX17" fmla="*/ 5055968 w 7019579"/>
                <a:gd name="connsiteY17" fmla="*/ 294928 h 2250319"/>
                <a:gd name="connsiteX18" fmla="*/ 5006016 w 7019579"/>
                <a:gd name="connsiteY18" fmla="*/ 309030 h 2250319"/>
                <a:gd name="connsiteX19" fmla="*/ 4962129 w 7019579"/>
                <a:gd name="connsiteY19" fmla="*/ 335079 h 2250319"/>
                <a:gd name="connsiteX20" fmla="*/ 4909895 w 7019579"/>
                <a:gd name="connsiteY20" fmla="*/ 352964 h 2250319"/>
                <a:gd name="connsiteX21" fmla="*/ 4838540 w 7019579"/>
                <a:gd name="connsiteY21" fmla="*/ 395248 h 2250319"/>
                <a:gd name="connsiteX22" fmla="*/ 4713482 w 7019579"/>
                <a:gd name="connsiteY22" fmla="*/ 423196 h 2250319"/>
                <a:gd name="connsiteX23" fmla="*/ 4601618 w 7019579"/>
                <a:gd name="connsiteY23" fmla="*/ 467779 h 2250319"/>
                <a:gd name="connsiteX24" fmla="*/ 4537263 w 7019579"/>
                <a:gd name="connsiteY24" fmla="*/ 511530 h 2250319"/>
                <a:gd name="connsiteX25" fmla="*/ 4458932 w 7019579"/>
                <a:gd name="connsiteY25" fmla="*/ 542292 h 2250319"/>
                <a:gd name="connsiteX26" fmla="*/ 4379335 w 7019579"/>
                <a:gd name="connsiteY26" fmla="*/ 575572 h 2250319"/>
                <a:gd name="connsiteX27" fmla="*/ 4312952 w 7019579"/>
                <a:gd name="connsiteY27" fmla="*/ 616962 h 2250319"/>
                <a:gd name="connsiteX28" fmla="*/ 4144777 w 7019579"/>
                <a:gd name="connsiteY28" fmla="*/ 707487 h 2250319"/>
                <a:gd name="connsiteX29" fmla="*/ 3990279 w 7019579"/>
                <a:gd name="connsiteY29" fmla="*/ 769907 h 2250319"/>
                <a:gd name="connsiteX30" fmla="*/ 3843920 w 7019579"/>
                <a:gd name="connsiteY30" fmla="*/ 830132 h 2250319"/>
                <a:gd name="connsiteX31" fmla="*/ 3697573 w 7019579"/>
                <a:gd name="connsiteY31" fmla="*/ 887646 h 2250319"/>
                <a:gd name="connsiteX32" fmla="*/ 3569714 w 7019579"/>
                <a:gd name="connsiteY32" fmla="*/ 943382 h 2250319"/>
                <a:gd name="connsiteX33" fmla="*/ 3484190 w 7019579"/>
                <a:gd name="connsiteY33" fmla="*/ 999684 h 2250319"/>
                <a:gd name="connsiteX34" fmla="*/ 3427847 w 7019579"/>
                <a:gd name="connsiteY34" fmla="*/ 1064665 h 2250319"/>
                <a:gd name="connsiteX35" fmla="*/ 3408474 w 7019579"/>
                <a:gd name="connsiteY35" fmla="*/ 1091787 h 2250319"/>
                <a:gd name="connsiteX36" fmla="*/ 3373603 w 7019579"/>
                <a:gd name="connsiteY36" fmla="*/ 1118909 h 2250319"/>
                <a:gd name="connsiteX37" fmla="*/ 3311610 w 7019579"/>
                <a:gd name="connsiteY37" fmla="*/ 1146031 h 2250319"/>
                <a:gd name="connsiteX38" fmla="*/ 3234118 w 7019579"/>
                <a:gd name="connsiteY38" fmla="*/ 1165404 h 2250319"/>
                <a:gd name="connsiteX39" fmla="*/ 3164376 w 7019579"/>
                <a:gd name="connsiteY39" fmla="*/ 1165404 h 2250319"/>
                <a:gd name="connsiteX40" fmla="*/ 3086884 w 7019579"/>
                <a:gd name="connsiteY40" fmla="*/ 1169278 h 2250319"/>
                <a:gd name="connsiteX41" fmla="*/ 3011736 w 7019579"/>
                <a:gd name="connsiteY41" fmla="*/ 1165423 h 2250319"/>
                <a:gd name="connsiteX42" fmla="*/ 2930774 w 7019579"/>
                <a:gd name="connsiteY42" fmla="*/ 1179711 h 2250319"/>
                <a:gd name="connsiteX43" fmla="*/ 2823131 w 7019579"/>
                <a:gd name="connsiteY43" fmla="*/ 1218801 h 2250319"/>
                <a:gd name="connsiteX44" fmla="*/ 2532702 w 7019579"/>
                <a:gd name="connsiteY44" fmla="*/ 1324480 h 2250319"/>
                <a:gd name="connsiteX45" fmla="*/ 2389097 w 7019579"/>
                <a:gd name="connsiteY45" fmla="*/ 1270340 h 2250319"/>
                <a:gd name="connsiteX46" fmla="*/ 2287188 w 7019579"/>
                <a:gd name="connsiteY46" fmla="*/ 1232200 h 2250319"/>
                <a:gd name="connsiteX47" fmla="*/ 2183139 w 7019579"/>
                <a:gd name="connsiteY47" fmla="*/ 1182719 h 2250319"/>
                <a:gd name="connsiteX48" fmla="*/ 2026986 w 7019579"/>
                <a:gd name="connsiteY48" fmla="*/ 1121330 h 2250319"/>
                <a:gd name="connsiteX49" fmla="*/ 1870026 w 7019579"/>
                <a:gd name="connsiteY49" fmla="*/ 1061719 h 2250319"/>
                <a:gd name="connsiteX50" fmla="*/ 1690582 w 7019579"/>
                <a:gd name="connsiteY50" fmla="*/ 986203 h 2250319"/>
                <a:gd name="connsiteX51" fmla="*/ 1496774 w 7019579"/>
                <a:gd name="connsiteY51" fmla="*/ 904677 h 2250319"/>
                <a:gd name="connsiteX52" fmla="*/ 1342846 w 7019579"/>
                <a:gd name="connsiteY52" fmla="*/ 851514 h 2250319"/>
                <a:gd name="connsiteX53" fmla="*/ 1198107 w 7019579"/>
                <a:gd name="connsiteY53" fmla="*/ 798236 h 2250319"/>
                <a:gd name="connsiteX54" fmla="*/ 1066145 w 7019579"/>
                <a:gd name="connsiteY54" fmla="*/ 750507 h 2250319"/>
                <a:gd name="connsiteX55" fmla="*/ 961205 w 7019579"/>
                <a:gd name="connsiteY55" fmla="*/ 703606 h 2250319"/>
                <a:gd name="connsiteX56" fmla="*/ 780685 w 7019579"/>
                <a:gd name="connsiteY56" fmla="*/ 639996 h 2250319"/>
                <a:gd name="connsiteX57" fmla="*/ 616109 w 7019579"/>
                <a:gd name="connsiteY57" fmla="*/ 573985 h 2250319"/>
                <a:gd name="connsiteX58" fmla="*/ 481765 w 7019579"/>
                <a:gd name="connsiteY58" fmla="*/ 535843 h 2250319"/>
                <a:gd name="connsiteX59" fmla="*/ 376784 w 7019579"/>
                <a:gd name="connsiteY59" fmla="*/ 501656 h 2250319"/>
                <a:gd name="connsiteX60" fmla="*/ 283770 w 7019579"/>
                <a:gd name="connsiteY60" fmla="*/ 448378 h 2250319"/>
                <a:gd name="connsiteX61" fmla="*/ 135883 w 7019579"/>
                <a:gd name="connsiteY61" fmla="*/ 392698 h 2250319"/>
                <a:gd name="connsiteX62" fmla="*/ 1998 w 7019579"/>
                <a:gd name="connsiteY62" fmla="*/ 340991 h 2250319"/>
                <a:gd name="connsiteX63" fmla="*/ 2583 w 7019579"/>
                <a:gd name="connsiteY63" fmla="*/ 1291598 h 2250319"/>
                <a:gd name="connsiteX64" fmla="*/ 2544747 w 7019579"/>
                <a:gd name="connsiteY64" fmla="*/ 2250319 h 2250319"/>
                <a:gd name="connsiteX65" fmla="*/ 3365854 w 7019579"/>
                <a:gd name="connsiteY65" fmla="*/ 1940319 h 2250319"/>
                <a:gd name="connsiteX66" fmla="*/ 6589501 w 7019579"/>
                <a:gd name="connsiteY66" fmla="*/ 712078 h 2250319"/>
                <a:gd name="connsiteX67" fmla="*/ 6914965 w 7019579"/>
                <a:gd name="connsiteY67" fmla="*/ 580343 h 2250319"/>
                <a:gd name="connsiteX68" fmla="*/ 7019579 w 7019579"/>
                <a:gd name="connsiteY68" fmla="*/ 80522 h 2250319"/>
                <a:gd name="connsiteX69" fmla="*/ 6969210 w 7019579"/>
                <a:gd name="connsiteY69" fmla="*/ 80522 h 2250319"/>
                <a:gd name="connsiteX70" fmla="*/ 6829725 w 7019579"/>
                <a:gd name="connsiteY70" fmla="*/ 103770 h 2250319"/>
                <a:gd name="connsiteX71" fmla="*/ 6740610 w 7019579"/>
                <a:gd name="connsiteY71" fmla="*/ 138641 h 2250319"/>
                <a:gd name="connsiteX72" fmla="*/ 6601125 w 7019579"/>
                <a:gd name="connsiteY72" fmla="*/ 161889 h 2250319"/>
                <a:gd name="connsiteX73" fmla="*/ 6457765 w 7019579"/>
                <a:gd name="connsiteY73" fmla="*/ 165763 h 2250319"/>
                <a:gd name="connsiteX74" fmla="*/ 6481013 w 7019579"/>
                <a:gd name="connsiteY74" fmla="*/ 37902 h 2250319"/>
                <a:gd name="connsiteX75" fmla="*/ 6426769 w 7019579"/>
                <a:gd name="connsiteY75" fmla="*/ 37902 h 2250319"/>
                <a:gd name="connsiteX76" fmla="*/ 6232435 w 7019579"/>
                <a:gd name="connsiteY76" fmla="*/ 79029 h 2250319"/>
                <a:gd name="connsiteX77" fmla="*/ 6146481 w 7019579"/>
                <a:gd name="connsiteY77" fmla="*/ 103047 h 2250319"/>
                <a:gd name="connsiteX78" fmla="*/ 6050197 w 7019579"/>
                <a:gd name="connsiteY78" fmla="*/ 114148 h 2250319"/>
                <a:gd name="connsiteX79" fmla="*/ 5970307 w 7019579"/>
                <a:gd name="connsiteY79" fmla="*/ 116039 h 2250319"/>
                <a:gd name="connsiteX0" fmla="*/ 5975493 w 7019579"/>
                <a:gd name="connsiteY0" fmla="*/ 0 h 2250319"/>
                <a:gd name="connsiteX1" fmla="*/ 5962105 w 7019579"/>
                <a:gd name="connsiteY1" fmla="*/ 24805 h 2250319"/>
                <a:gd name="connsiteX2" fmla="*/ 5914234 w 7019579"/>
                <a:gd name="connsiteY2" fmla="*/ 16185 h 2250319"/>
                <a:gd name="connsiteX3" fmla="*/ 5882324 w 7019579"/>
                <a:gd name="connsiteY3" fmla="*/ 19136 h 2250319"/>
                <a:gd name="connsiteX4" fmla="*/ 5819168 w 7019579"/>
                <a:gd name="connsiteY4" fmla="*/ 39997 h 2250319"/>
                <a:gd name="connsiteX5" fmla="*/ 5762363 w 7019579"/>
                <a:gd name="connsiteY5" fmla="*/ 58285 h 2250319"/>
                <a:gd name="connsiteX6" fmla="*/ 5684165 w 7019579"/>
                <a:gd name="connsiteY6" fmla="*/ 70314 h 2250319"/>
                <a:gd name="connsiteX7" fmla="*/ 5638350 w 7019579"/>
                <a:gd name="connsiteY7" fmla="*/ 94927 h 2250319"/>
                <a:gd name="connsiteX8" fmla="*/ 5550737 w 7019579"/>
                <a:gd name="connsiteY8" fmla="*/ 103424 h 2250319"/>
                <a:gd name="connsiteX9" fmla="*/ 5494810 w 7019579"/>
                <a:gd name="connsiteY9" fmla="*/ 140515 h 2250319"/>
                <a:gd name="connsiteX10" fmla="*/ 5447209 w 7019579"/>
                <a:gd name="connsiteY10" fmla="*/ 140359 h 2250319"/>
                <a:gd name="connsiteX11" fmla="*/ 5394249 w 7019579"/>
                <a:gd name="connsiteY11" fmla="*/ 149748 h 2250319"/>
                <a:gd name="connsiteX12" fmla="*/ 5321943 w 7019579"/>
                <a:gd name="connsiteY12" fmla="*/ 210477 h 2250319"/>
                <a:gd name="connsiteX13" fmla="*/ 5282330 w 7019579"/>
                <a:gd name="connsiteY13" fmla="*/ 233179 h 2250319"/>
                <a:gd name="connsiteX14" fmla="*/ 5218156 w 7019579"/>
                <a:gd name="connsiteY14" fmla="*/ 246625 h 2250319"/>
                <a:gd name="connsiteX15" fmla="*/ 5176363 w 7019579"/>
                <a:gd name="connsiteY15" fmla="*/ 253501 h 2250319"/>
                <a:gd name="connsiteX16" fmla="*/ 5111923 w 7019579"/>
                <a:gd name="connsiteY16" fmla="*/ 285895 h 2250319"/>
                <a:gd name="connsiteX17" fmla="*/ 5055968 w 7019579"/>
                <a:gd name="connsiteY17" fmla="*/ 294928 h 2250319"/>
                <a:gd name="connsiteX18" fmla="*/ 5006016 w 7019579"/>
                <a:gd name="connsiteY18" fmla="*/ 309030 h 2250319"/>
                <a:gd name="connsiteX19" fmla="*/ 4962129 w 7019579"/>
                <a:gd name="connsiteY19" fmla="*/ 335079 h 2250319"/>
                <a:gd name="connsiteX20" fmla="*/ 4909895 w 7019579"/>
                <a:gd name="connsiteY20" fmla="*/ 352964 h 2250319"/>
                <a:gd name="connsiteX21" fmla="*/ 4838540 w 7019579"/>
                <a:gd name="connsiteY21" fmla="*/ 395248 h 2250319"/>
                <a:gd name="connsiteX22" fmla="*/ 4713482 w 7019579"/>
                <a:gd name="connsiteY22" fmla="*/ 423196 h 2250319"/>
                <a:gd name="connsiteX23" fmla="*/ 4601618 w 7019579"/>
                <a:gd name="connsiteY23" fmla="*/ 467779 h 2250319"/>
                <a:gd name="connsiteX24" fmla="*/ 4537263 w 7019579"/>
                <a:gd name="connsiteY24" fmla="*/ 511530 h 2250319"/>
                <a:gd name="connsiteX25" fmla="*/ 4458932 w 7019579"/>
                <a:gd name="connsiteY25" fmla="*/ 542292 h 2250319"/>
                <a:gd name="connsiteX26" fmla="*/ 4379335 w 7019579"/>
                <a:gd name="connsiteY26" fmla="*/ 575572 h 2250319"/>
                <a:gd name="connsiteX27" fmla="*/ 4312952 w 7019579"/>
                <a:gd name="connsiteY27" fmla="*/ 616962 h 2250319"/>
                <a:gd name="connsiteX28" fmla="*/ 4144777 w 7019579"/>
                <a:gd name="connsiteY28" fmla="*/ 707487 h 2250319"/>
                <a:gd name="connsiteX29" fmla="*/ 3990279 w 7019579"/>
                <a:gd name="connsiteY29" fmla="*/ 769907 h 2250319"/>
                <a:gd name="connsiteX30" fmla="*/ 3843920 w 7019579"/>
                <a:gd name="connsiteY30" fmla="*/ 830132 h 2250319"/>
                <a:gd name="connsiteX31" fmla="*/ 3697573 w 7019579"/>
                <a:gd name="connsiteY31" fmla="*/ 887646 h 2250319"/>
                <a:gd name="connsiteX32" fmla="*/ 3569714 w 7019579"/>
                <a:gd name="connsiteY32" fmla="*/ 943382 h 2250319"/>
                <a:gd name="connsiteX33" fmla="*/ 3484190 w 7019579"/>
                <a:gd name="connsiteY33" fmla="*/ 999684 h 2250319"/>
                <a:gd name="connsiteX34" fmla="*/ 3427847 w 7019579"/>
                <a:gd name="connsiteY34" fmla="*/ 1064665 h 2250319"/>
                <a:gd name="connsiteX35" fmla="*/ 3408474 w 7019579"/>
                <a:gd name="connsiteY35" fmla="*/ 1091787 h 2250319"/>
                <a:gd name="connsiteX36" fmla="*/ 3373603 w 7019579"/>
                <a:gd name="connsiteY36" fmla="*/ 1118909 h 2250319"/>
                <a:gd name="connsiteX37" fmla="*/ 3311610 w 7019579"/>
                <a:gd name="connsiteY37" fmla="*/ 1146031 h 2250319"/>
                <a:gd name="connsiteX38" fmla="*/ 3234118 w 7019579"/>
                <a:gd name="connsiteY38" fmla="*/ 1165404 h 2250319"/>
                <a:gd name="connsiteX39" fmla="*/ 3164376 w 7019579"/>
                <a:gd name="connsiteY39" fmla="*/ 1165404 h 2250319"/>
                <a:gd name="connsiteX40" fmla="*/ 3086884 w 7019579"/>
                <a:gd name="connsiteY40" fmla="*/ 1169278 h 2250319"/>
                <a:gd name="connsiteX41" fmla="*/ 3011736 w 7019579"/>
                <a:gd name="connsiteY41" fmla="*/ 1165423 h 2250319"/>
                <a:gd name="connsiteX42" fmla="*/ 2930774 w 7019579"/>
                <a:gd name="connsiteY42" fmla="*/ 1179711 h 2250319"/>
                <a:gd name="connsiteX43" fmla="*/ 2823131 w 7019579"/>
                <a:gd name="connsiteY43" fmla="*/ 1218801 h 2250319"/>
                <a:gd name="connsiteX44" fmla="*/ 2532702 w 7019579"/>
                <a:gd name="connsiteY44" fmla="*/ 1324480 h 2250319"/>
                <a:gd name="connsiteX45" fmla="*/ 2389097 w 7019579"/>
                <a:gd name="connsiteY45" fmla="*/ 1270340 h 2250319"/>
                <a:gd name="connsiteX46" fmla="*/ 2287188 w 7019579"/>
                <a:gd name="connsiteY46" fmla="*/ 1232200 h 2250319"/>
                <a:gd name="connsiteX47" fmla="*/ 2183139 w 7019579"/>
                <a:gd name="connsiteY47" fmla="*/ 1182719 h 2250319"/>
                <a:gd name="connsiteX48" fmla="*/ 2026986 w 7019579"/>
                <a:gd name="connsiteY48" fmla="*/ 1121330 h 2250319"/>
                <a:gd name="connsiteX49" fmla="*/ 1870026 w 7019579"/>
                <a:gd name="connsiteY49" fmla="*/ 1061719 h 2250319"/>
                <a:gd name="connsiteX50" fmla="*/ 1690582 w 7019579"/>
                <a:gd name="connsiteY50" fmla="*/ 986203 h 2250319"/>
                <a:gd name="connsiteX51" fmla="*/ 1496774 w 7019579"/>
                <a:gd name="connsiteY51" fmla="*/ 904677 h 2250319"/>
                <a:gd name="connsiteX52" fmla="*/ 1342846 w 7019579"/>
                <a:gd name="connsiteY52" fmla="*/ 851514 h 2250319"/>
                <a:gd name="connsiteX53" fmla="*/ 1198107 w 7019579"/>
                <a:gd name="connsiteY53" fmla="*/ 798236 h 2250319"/>
                <a:gd name="connsiteX54" fmla="*/ 1066145 w 7019579"/>
                <a:gd name="connsiteY54" fmla="*/ 750507 h 2250319"/>
                <a:gd name="connsiteX55" fmla="*/ 961205 w 7019579"/>
                <a:gd name="connsiteY55" fmla="*/ 703606 h 2250319"/>
                <a:gd name="connsiteX56" fmla="*/ 780685 w 7019579"/>
                <a:gd name="connsiteY56" fmla="*/ 639996 h 2250319"/>
                <a:gd name="connsiteX57" fmla="*/ 616109 w 7019579"/>
                <a:gd name="connsiteY57" fmla="*/ 573985 h 2250319"/>
                <a:gd name="connsiteX58" fmla="*/ 481765 w 7019579"/>
                <a:gd name="connsiteY58" fmla="*/ 535843 h 2250319"/>
                <a:gd name="connsiteX59" fmla="*/ 376784 w 7019579"/>
                <a:gd name="connsiteY59" fmla="*/ 501656 h 2250319"/>
                <a:gd name="connsiteX60" fmla="*/ 283770 w 7019579"/>
                <a:gd name="connsiteY60" fmla="*/ 448378 h 2250319"/>
                <a:gd name="connsiteX61" fmla="*/ 135883 w 7019579"/>
                <a:gd name="connsiteY61" fmla="*/ 392698 h 2250319"/>
                <a:gd name="connsiteX62" fmla="*/ 1998 w 7019579"/>
                <a:gd name="connsiteY62" fmla="*/ 340991 h 2250319"/>
                <a:gd name="connsiteX63" fmla="*/ 2583 w 7019579"/>
                <a:gd name="connsiteY63" fmla="*/ 1291598 h 2250319"/>
                <a:gd name="connsiteX64" fmla="*/ 2544747 w 7019579"/>
                <a:gd name="connsiteY64" fmla="*/ 2250319 h 2250319"/>
                <a:gd name="connsiteX65" fmla="*/ 3365854 w 7019579"/>
                <a:gd name="connsiteY65" fmla="*/ 1940319 h 2250319"/>
                <a:gd name="connsiteX66" fmla="*/ 6589501 w 7019579"/>
                <a:gd name="connsiteY66" fmla="*/ 712078 h 2250319"/>
                <a:gd name="connsiteX67" fmla="*/ 6914965 w 7019579"/>
                <a:gd name="connsiteY67" fmla="*/ 580343 h 2250319"/>
                <a:gd name="connsiteX68" fmla="*/ 7019579 w 7019579"/>
                <a:gd name="connsiteY68" fmla="*/ 80522 h 2250319"/>
                <a:gd name="connsiteX69" fmla="*/ 6969210 w 7019579"/>
                <a:gd name="connsiteY69" fmla="*/ 80522 h 2250319"/>
                <a:gd name="connsiteX70" fmla="*/ 6829725 w 7019579"/>
                <a:gd name="connsiteY70" fmla="*/ 103770 h 2250319"/>
                <a:gd name="connsiteX71" fmla="*/ 6740610 w 7019579"/>
                <a:gd name="connsiteY71" fmla="*/ 138641 h 2250319"/>
                <a:gd name="connsiteX72" fmla="*/ 6601125 w 7019579"/>
                <a:gd name="connsiteY72" fmla="*/ 161889 h 2250319"/>
                <a:gd name="connsiteX73" fmla="*/ 6457765 w 7019579"/>
                <a:gd name="connsiteY73" fmla="*/ 165763 h 2250319"/>
                <a:gd name="connsiteX74" fmla="*/ 6481013 w 7019579"/>
                <a:gd name="connsiteY74" fmla="*/ 37902 h 2250319"/>
                <a:gd name="connsiteX75" fmla="*/ 6426769 w 7019579"/>
                <a:gd name="connsiteY75" fmla="*/ 37902 h 2250319"/>
                <a:gd name="connsiteX76" fmla="*/ 6232435 w 7019579"/>
                <a:gd name="connsiteY76" fmla="*/ 79029 h 2250319"/>
                <a:gd name="connsiteX77" fmla="*/ 6146481 w 7019579"/>
                <a:gd name="connsiteY77" fmla="*/ 103047 h 2250319"/>
                <a:gd name="connsiteX78" fmla="*/ 6050197 w 7019579"/>
                <a:gd name="connsiteY78" fmla="*/ 114148 h 2250319"/>
                <a:gd name="connsiteX79" fmla="*/ 5987008 w 7019579"/>
                <a:gd name="connsiteY79" fmla="*/ 111239 h 2250319"/>
                <a:gd name="connsiteX0" fmla="*/ 5975493 w 7019579"/>
                <a:gd name="connsiteY0" fmla="*/ 0 h 2250319"/>
                <a:gd name="connsiteX1" fmla="*/ 5962105 w 7019579"/>
                <a:gd name="connsiteY1" fmla="*/ 24805 h 2250319"/>
                <a:gd name="connsiteX2" fmla="*/ 5914234 w 7019579"/>
                <a:gd name="connsiteY2" fmla="*/ 16185 h 2250319"/>
                <a:gd name="connsiteX3" fmla="*/ 5882324 w 7019579"/>
                <a:gd name="connsiteY3" fmla="*/ 19136 h 2250319"/>
                <a:gd name="connsiteX4" fmla="*/ 5819168 w 7019579"/>
                <a:gd name="connsiteY4" fmla="*/ 39997 h 2250319"/>
                <a:gd name="connsiteX5" fmla="*/ 5762363 w 7019579"/>
                <a:gd name="connsiteY5" fmla="*/ 58285 h 2250319"/>
                <a:gd name="connsiteX6" fmla="*/ 5684165 w 7019579"/>
                <a:gd name="connsiteY6" fmla="*/ 70314 h 2250319"/>
                <a:gd name="connsiteX7" fmla="*/ 5638350 w 7019579"/>
                <a:gd name="connsiteY7" fmla="*/ 94927 h 2250319"/>
                <a:gd name="connsiteX8" fmla="*/ 5550737 w 7019579"/>
                <a:gd name="connsiteY8" fmla="*/ 103424 h 2250319"/>
                <a:gd name="connsiteX9" fmla="*/ 5494810 w 7019579"/>
                <a:gd name="connsiteY9" fmla="*/ 140515 h 2250319"/>
                <a:gd name="connsiteX10" fmla="*/ 5447209 w 7019579"/>
                <a:gd name="connsiteY10" fmla="*/ 140359 h 2250319"/>
                <a:gd name="connsiteX11" fmla="*/ 5394249 w 7019579"/>
                <a:gd name="connsiteY11" fmla="*/ 149748 h 2250319"/>
                <a:gd name="connsiteX12" fmla="*/ 5321943 w 7019579"/>
                <a:gd name="connsiteY12" fmla="*/ 210477 h 2250319"/>
                <a:gd name="connsiteX13" fmla="*/ 5282330 w 7019579"/>
                <a:gd name="connsiteY13" fmla="*/ 233179 h 2250319"/>
                <a:gd name="connsiteX14" fmla="*/ 5218156 w 7019579"/>
                <a:gd name="connsiteY14" fmla="*/ 246625 h 2250319"/>
                <a:gd name="connsiteX15" fmla="*/ 5176363 w 7019579"/>
                <a:gd name="connsiteY15" fmla="*/ 253501 h 2250319"/>
                <a:gd name="connsiteX16" fmla="*/ 5111923 w 7019579"/>
                <a:gd name="connsiteY16" fmla="*/ 285895 h 2250319"/>
                <a:gd name="connsiteX17" fmla="*/ 5055968 w 7019579"/>
                <a:gd name="connsiteY17" fmla="*/ 294928 h 2250319"/>
                <a:gd name="connsiteX18" fmla="*/ 5006016 w 7019579"/>
                <a:gd name="connsiteY18" fmla="*/ 309030 h 2250319"/>
                <a:gd name="connsiteX19" fmla="*/ 4962129 w 7019579"/>
                <a:gd name="connsiteY19" fmla="*/ 335079 h 2250319"/>
                <a:gd name="connsiteX20" fmla="*/ 4909895 w 7019579"/>
                <a:gd name="connsiteY20" fmla="*/ 352964 h 2250319"/>
                <a:gd name="connsiteX21" fmla="*/ 4838540 w 7019579"/>
                <a:gd name="connsiteY21" fmla="*/ 395248 h 2250319"/>
                <a:gd name="connsiteX22" fmla="*/ 4713482 w 7019579"/>
                <a:gd name="connsiteY22" fmla="*/ 423196 h 2250319"/>
                <a:gd name="connsiteX23" fmla="*/ 4601618 w 7019579"/>
                <a:gd name="connsiteY23" fmla="*/ 467779 h 2250319"/>
                <a:gd name="connsiteX24" fmla="*/ 4537263 w 7019579"/>
                <a:gd name="connsiteY24" fmla="*/ 511530 h 2250319"/>
                <a:gd name="connsiteX25" fmla="*/ 4458932 w 7019579"/>
                <a:gd name="connsiteY25" fmla="*/ 542292 h 2250319"/>
                <a:gd name="connsiteX26" fmla="*/ 4379335 w 7019579"/>
                <a:gd name="connsiteY26" fmla="*/ 575572 h 2250319"/>
                <a:gd name="connsiteX27" fmla="*/ 4312952 w 7019579"/>
                <a:gd name="connsiteY27" fmla="*/ 616962 h 2250319"/>
                <a:gd name="connsiteX28" fmla="*/ 4144777 w 7019579"/>
                <a:gd name="connsiteY28" fmla="*/ 707487 h 2250319"/>
                <a:gd name="connsiteX29" fmla="*/ 3990279 w 7019579"/>
                <a:gd name="connsiteY29" fmla="*/ 769907 h 2250319"/>
                <a:gd name="connsiteX30" fmla="*/ 3843920 w 7019579"/>
                <a:gd name="connsiteY30" fmla="*/ 830132 h 2250319"/>
                <a:gd name="connsiteX31" fmla="*/ 3697573 w 7019579"/>
                <a:gd name="connsiteY31" fmla="*/ 887646 h 2250319"/>
                <a:gd name="connsiteX32" fmla="*/ 3569714 w 7019579"/>
                <a:gd name="connsiteY32" fmla="*/ 943382 h 2250319"/>
                <a:gd name="connsiteX33" fmla="*/ 3484190 w 7019579"/>
                <a:gd name="connsiteY33" fmla="*/ 999684 h 2250319"/>
                <a:gd name="connsiteX34" fmla="*/ 3427847 w 7019579"/>
                <a:gd name="connsiteY34" fmla="*/ 1064665 h 2250319"/>
                <a:gd name="connsiteX35" fmla="*/ 3408474 w 7019579"/>
                <a:gd name="connsiteY35" fmla="*/ 1091787 h 2250319"/>
                <a:gd name="connsiteX36" fmla="*/ 3373603 w 7019579"/>
                <a:gd name="connsiteY36" fmla="*/ 1118909 h 2250319"/>
                <a:gd name="connsiteX37" fmla="*/ 3311610 w 7019579"/>
                <a:gd name="connsiteY37" fmla="*/ 1146031 h 2250319"/>
                <a:gd name="connsiteX38" fmla="*/ 3234118 w 7019579"/>
                <a:gd name="connsiteY38" fmla="*/ 1165404 h 2250319"/>
                <a:gd name="connsiteX39" fmla="*/ 3164376 w 7019579"/>
                <a:gd name="connsiteY39" fmla="*/ 1165404 h 2250319"/>
                <a:gd name="connsiteX40" fmla="*/ 3086884 w 7019579"/>
                <a:gd name="connsiteY40" fmla="*/ 1169278 h 2250319"/>
                <a:gd name="connsiteX41" fmla="*/ 3011736 w 7019579"/>
                <a:gd name="connsiteY41" fmla="*/ 1165423 h 2250319"/>
                <a:gd name="connsiteX42" fmla="*/ 2930774 w 7019579"/>
                <a:gd name="connsiteY42" fmla="*/ 1179711 h 2250319"/>
                <a:gd name="connsiteX43" fmla="*/ 2823131 w 7019579"/>
                <a:gd name="connsiteY43" fmla="*/ 1218801 h 2250319"/>
                <a:gd name="connsiteX44" fmla="*/ 2532702 w 7019579"/>
                <a:gd name="connsiteY44" fmla="*/ 1324480 h 2250319"/>
                <a:gd name="connsiteX45" fmla="*/ 2389097 w 7019579"/>
                <a:gd name="connsiteY45" fmla="*/ 1270340 h 2250319"/>
                <a:gd name="connsiteX46" fmla="*/ 2287188 w 7019579"/>
                <a:gd name="connsiteY46" fmla="*/ 1232200 h 2250319"/>
                <a:gd name="connsiteX47" fmla="*/ 2183139 w 7019579"/>
                <a:gd name="connsiteY47" fmla="*/ 1182719 h 2250319"/>
                <a:gd name="connsiteX48" fmla="*/ 2026986 w 7019579"/>
                <a:gd name="connsiteY48" fmla="*/ 1121330 h 2250319"/>
                <a:gd name="connsiteX49" fmla="*/ 1870026 w 7019579"/>
                <a:gd name="connsiteY49" fmla="*/ 1061719 h 2250319"/>
                <a:gd name="connsiteX50" fmla="*/ 1690582 w 7019579"/>
                <a:gd name="connsiteY50" fmla="*/ 986203 h 2250319"/>
                <a:gd name="connsiteX51" fmla="*/ 1496774 w 7019579"/>
                <a:gd name="connsiteY51" fmla="*/ 904677 h 2250319"/>
                <a:gd name="connsiteX52" fmla="*/ 1342846 w 7019579"/>
                <a:gd name="connsiteY52" fmla="*/ 851514 h 2250319"/>
                <a:gd name="connsiteX53" fmla="*/ 1198107 w 7019579"/>
                <a:gd name="connsiteY53" fmla="*/ 798236 h 2250319"/>
                <a:gd name="connsiteX54" fmla="*/ 1066145 w 7019579"/>
                <a:gd name="connsiteY54" fmla="*/ 750507 h 2250319"/>
                <a:gd name="connsiteX55" fmla="*/ 961205 w 7019579"/>
                <a:gd name="connsiteY55" fmla="*/ 703606 h 2250319"/>
                <a:gd name="connsiteX56" fmla="*/ 780685 w 7019579"/>
                <a:gd name="connsiteY56" fmla="*/ 639996 h 2250319"/>
                <a:gd name="connsiteX57" fmla="*/ 616109 w 7019579"/>
                <a:gd name="connsiteY57" fmla="*/ 573985 h 2250319"/>
                <a:gd name="connsiteX58" fmla="*/ 481765 w 7019579"/>
                <a:gd name="connsiteY58" fmla="*/ 535843 h 2250319"/>
                <a:gd name="connsiteX59" fmla="*/ 376784 w 7019579"/>
                <a:gd name="connsiteY59" fmla="*/ 501656 h 2250319"/>
                <a:gd name="connsiteX60" fmla="*/ 283770 w 7019579"/>
                <a:gd name="connsiteY60" fmla="*/ 448378 h 2250319"/>
                <a:gd name="connsiteX61" fmla="*/ 135883 w 7019579"/>
                <a:gd name="connsiteY61" fmla="*/ 392698 h 2250319"/>
                <a:gd name="connsiteX62" fmla="*/ 1998 w 7019579"/>
                <a:gd name="connsiteY62" fmla="*/ 340991 h 2250319"/>
                <a:gd name="connsiteX63" fmla="*/ 2583 w 7019579"/>
                <a:gd name="connsiteY63" fmla="*/ 1291598 h 2250319"/>
                <a:gd name="connsiteX64" fmla="*/ 2544747 w 7019579"/>
                <a:gd name="connsiteY64" fmla="*/ 2250319 h 2250319"/>
                <a:gd name="connsiteX65" fmla="*/ 3365854 w 7019579"/>
                <a:gd name="connsiteY65" fmla="*/ 1940319 h 2250319"/>
                <a:gd name="connsiteX66" fmla="*/ 6589501 w 7019579"/>
                <a:gd name="connsiteY66" fmla="*/ 712078 h 2250319"/>
                <a:gd name="connsiteX67" fmla="*/ 6914965 w 7019579"/>
                <a:gd name="connsiteY67" fmla="*/ 580343 h 2250319"/>
                <a:gd name="connsiteX68" fmla="*/ 7019579 w 7019579"/>
                <a:gd name="connsiteY68" fmla="*/ 80522 h 2250319"/>
                <a:gd name="connsiteX69" fmla="*/ 6969210 w 7019579"/>
                <a:gd name="connsiteY69" fmla="*/ 80522 h 2250319"/>
                <a:gd name="connsiteX70" fmla="*/ 6829725 w 7019579"/>
                <a:gd name="connsiteY70" fmla="*/ 103770 h 2250319"/>
                <a:gd name="connsiteX71" fmla="*/ 6740610 w 7019579"/>
                <a:gd name="connsiteY71" fmla="*/ 138641 h 2250319"/>
                <a:gd name="connsiteX72" fmla="*/ 6601125 w 7019579"/>
                <a:gd name="connsiteY72" fmla="*/ 161889 h 2250319"/>
                <a:gd name="connsiteX73" fmla="*/ 6464942 w 7019579"/>
                <a:gd name="connsiteY73" fmla="*/ 165707 h 2250319"/>
                <a:gd name="connsiteX74" fmla="*/ 6481013 w 7019579"/>
                <a:gd name="connsiteY74" fmla="*/ 37902 h 2250319"/>
                <a:gd name="connsiteX75" fmla="*/ 6426769 w 7019579"/>
                <a:gd name="connsiteY75" fmla="*/ 37902 h 2250319"/>
                <a:gd name="connsiteX76" fmla="*/ 6232435 w 7019579"/>
                <a:gd name="connsiteY76" fmla="*/ 79029 h 2250319"/>
                <a:gd name="connsiteX77" fmla="*/ 6146481 w 7019579"/>
                <a:gd name="connsiteY77" fmla="*/ 103047 h 2250319"/>
                <a:gd name="connsiteX78" fmla="*/ 6050197 w 7019579"/>
                <a:gd name="connsiteY78" fmla="*/ 114148 h 2250319"/>
                <a:gd name="connsiteX79" fmla="*/ 5987008 w 7019579"/>
                <a:gd name="connsiteY79" fmla="*/ 111239 h 2250319"/>
                <a:gd name="connsiteX0" fmla="*/ 5975493 w 7019616"/>
                <a:gd name="connsiteY0" fmla="*/ 0 h 2250319"/>
                <a:gd name="connsiteX1" fmla="*/ 5962105 w 7019616"/>
                <a:gd name="connsiteY1" fmla="*/ 24805 h 2250319"/>
                <a:gd name="connsiteX2" fmla="*/ 5914234 w 7019616"/>
                <a:gd name="connsiteY2" fmla="*/ 16185 h 2250319"/>
                <a:gd name="connsiteX3" fmla="*/ 5882324 w 7019616"/>
                <a:gd name="connsiteY3" fmla="*/ 19136 h 2250319"/>
                <a:gd name="connsiteX4" fmla="*/ 5819168 w 7019616"/>
                <a:gd name="connsiteY4" fmla="*/ 39997 h 2250319"/>
                <a:gd name="connsiteX5" fmla="*/ 5762363 w 7019616"/>
                <a:gd name="connsiteY5" fmla="*/ 58285 h 2250319"/>
                <a:gd name="connsiteX6" fmla="*/ 5684165 w 7019616"/>
                <a:gd name="connsiteY6" fmla="*/ 70314 h 2250319"/>
                <a:gd name="connsiteX7" fmla="*/ 5638350 w 7019616"/>
                <a:gd name="connsiteY7" fmla="*/ 94927 h 2250319"/>
                <a:gd name="connsiteX8" fmla="*/ 5550737 w 7019616"/>
                <a:gd name="connsiteY8" fmla="*/ 103424 h 2250319"/>
                <a:gd name="connsiteX9" fmla="*/ 5494810 w 7019616"/>
                <a:gd name="connsiteY9" fmla="*/ 140515 h 2250319"/>
                <a:gd name="connsiteX10" fmla="*/ 5447209 w 7019616"/>
                <a:gd name="connsiteY10" fmla="*/ 140359 h 2250319"/>
                <a:gd name="connsiteX11" fmla="*/ 5394249 w 7019616"/>
                <a:gd name="connsiteY11" fmla="*/ 149748 h 2250319"/>
                <a:gd name="connsiteX12" fmla="*/ 5321943 w 7019616"/>
                <a:gd name="connsiteY12" fmla="*/ 210477 h 2250319"/>
                <a:gd name="connsiteX13" fmla="*/ 5282330 w 7019616"/>
                <a:gd name="connsiteY13" fmla="*/ 233179 h 2250319"/>
                <a:gd name="connsiteX14" fmla="*/ 5218156 w 7019616"/>
                <a:gd name="connsiteY14" fmla="*/ 246625 h 2250319"/>
                <a:gd name="connsiteX15" fmla="*/ 5176363 w 7019616"/>
                <a:gd name="connsiteY15" fmla="*/ 253501 h 2250319"/>
                <a:gd name="connsiteX16" fmla="*/ 5111923 w 7019616"/>
                <a:gd name="connsiteY16" fmla="*/ 285895 h 2250319"/>
                <a:gd name="connsiteX17" fmla="*/ 5055968 w 7019616"/>
                <a:gd name="connsiteY17" fmla="*/ 294928 h 2250319"/>
                <a:gd name="connsiteX18" fmla="*/ 5006016 w 7019616"/>
                <a:gd name="connsiteY18" fmla="*/ 309030 h 2250319"/>
                <a:gd name="connsiteX19" fmla="*/ 4962129 w 7019616"/>
                <a:gd name="connsiteY19" fmla="*/ 335079 h 2250319"/>
                <a:gd name="connsiteX20" fmla="*/ 4909895 w 7019616"/>
                <a:gd name="connsiteY20" fmla="*/ 352964 h 2250319"/>
                <a:gd name="connsiteX21" fmla="*/ 4838540 w 7019616"/>
                <a:gd name="connsiteY21" fmla="*/ 395248 h 2250319"/>
                <a:gd name="connsiteX22" fmla="*/ 4713482 w 7019616"/>
                <a:gd name="connsiteY22" fmla="*/ 423196 h 2250319"/>
                <a:gd name="connsiteX23" fmla="*/ 4601618 w 7019616"/>
                <a:gd name="connsiteY23" fmla="*/ 467779 h 2250319"/>
                <a:gd name="connsiteX24" fmla="*/ 4537263 w 7019616"/>
                <a:gd name="connsiteY24" fmla="*/ 511530 h 2250319"/>
                <a:gd name="connsiteX25" fmla="*/ 4458932 w 7019616"/>
                <a:gd name="connsiteY25" fmla="*/ 542292 h 2250319"/>
                <a:gd name="connsiteX26" fmla="*/ 4379335 w 7019616"/>
                <a:gd name="connsiteY26" fmla="*/ 575572 h 2250319"/>
                <a:gd name="connsiteX27" fmla="*/ 4312952 w 7019616"/>
                <a:gd name="connsiteY27" fmla="*/ 616962 h 2250319"/>
                <a:gd name="connsiteX28" fmla="*/ 4144777 w 7019616"/>
                <a:gd name="connsiteY28" fmla="*/ 707487 h 2250319"/>
                <a:gd name="connsiteX29" fmla="*/ 3990279 w 7019616"/>
                <a:gd name="connsiteY29" fmla="*/ 769907 h 2250319"/>
                <a:gd name="connsiteX30" fmla="*/ 3843920 w 7019616"/>
                <a:gd name="connsiteY30" fmla="*/ 830132 h 2250319"/>
                <a:gd name="connsiteX31" fmla="*/ 3697573 w 7019616"/>
                <a:gd name="connsiteY31" fmla="*/ 887646 h 2250319"/>
                <a:gd name="connsiteX32" fmla="*/ 3569714 w 7019616"/>
                <a:gd name="connsiteY32" fmla="*/ 943382 h 2250319"/>
                <a:gd name="connsiteX33" fmla="*/ 3484190 w 7019616"/>
                <a:gd name="connsiteY33" fmla="*/ 999684 h 2250319"/>
                <a:gd name="connsiteX34" fmla="*/ 3427847 w 7019616"/>
                <a:gd name="connsiteY34" fmla="*/ 1064665 h 2250319"/>
                <a:gd name="connsiteX35" fmla="*/ 3408474 w 7019616"/>
                <a:gd name="connsiteY35" fmla="*/ 1091787 h 2250319"/>
                <a:gd name="connsiteX36" fmla="*/ 3373603 w 7019616"/>
                <a:gd name="connsiteY36" fmla="*/ 1118909 h 2250319"/>
                <a:gd name="connsiteX37" fmla="*/ 3311610 w 7019616"/>
                <a:gd name="connsiteY37" fmla="*/ 1146031 h 2250319"/>
                <a:gd name="connsiteX38" fmla="*/ 3234118 w 7019616"/>
                <a:gd name="connsiteY38" fmla="*/ 1165404 h 2250319"/>
                <a:gd name="connsiteX39" fmla="*/ 3164376 w 7019616"/>
                <a:gd name="connsiteY39" fmla="*/ 1165404 h 2250319"/>
                <a:gd name="connsiteX40" fmla="*/ 3086884 w 7019616"/>
                <a:gd name="connsiteY40" fmla="*/ 1169278 h 2250319"/>
                <a:gd name="connsiteX41" fmla="*/ 3011736 w 7019616"/>
                <a:gd name="connsiteY41" fmla="*/ 1165423 h 2250319"/>
                <a:gd name="connsiteX42" fmla="*/ 2930774 w 7019616"/>
                <a:gd name="connsiteY42" fmla="*/ 1179711 h 2250319"/>
                <a:gd name="connsiteX43" fmla="*/ 2823131 w 7019616"/>
                <a:gd name="connsiteY43" fmla="*/ 1218801 h 2250319"/>
                <a:gd name="connsiteX44" fmla="*/ 2532702 w 7019616"/>
                <a:gd name="connsiteY44" fmla="*/ 1324480 h 2250319"/>
                <a:gd name="connsiteX45" fmla="*/ 2389097 w 7019616"/>
                <a:gd name="connsiteY45" fmla="*/ 1270340 h 2250319"/>
                <a:gd name="connsiteX46" fmla="*/ 2287188 w 7019616"/>
                <a:gd name="connsiteY46" fmla="*/ 1232200 h 2250319"/>
                <a:gd name="connsiteX47" fmla="*/ 2183139 w 7019616"/>
                <a:gd name="connsiteY47" fmla="*/ 1182719 h 2250319"/>
                <a:gd name="connsiteX48" fmla="*/ 2026986 w 7019616"/>
                <a:gd name="connsiteY48" fmla="*/ 1121330 h 2250319"/>
                <a:gd name="connsiteX49" fmla="*/ 1870026 w 7019616"/>
                <a:gd name="connsiteY49" fmla="*/ 1061719 h 2250319"/>
                <a:gd name="connsiteX50" fmla="*/ 1690582 w 7019616"/>
                <a:gd name="connsiteY50" fmla="*/ 986203 h 2250319"/>
                <a:gd name="connsiteX51" fmla="*/ 1496774 w 7019616"/>
                <a:gd name="connsiteY51" fmla="*/ 904677 h 2250319"/>
                <a:gd name="connsiteX52" fmla="*/ 1342846 w 7019616"/>
                <a:gd name="connsiteY52" fmla="*/ 851514 h 2250319"/>
                <a:gd name="connsiteX53" fmla="*/ 1198107 w 7019616"/>
                <a:gd name="connsiteY53" fmla="*/ 798236 h 2250319"/>
                <a:gd name="connsiteX54" fmla="*/ 1066145 w 7019616"/>
                <a:gd name="connsiteY54" fmla="*/ 750507 h 2250319"/>
                <a:gd name="connsiteX55" fmla="*/ 961205 w 7019616"/>
                <a:gd name="connsiteY55" fmla="*/ 703606 h 2250319"/>
                <a:gd name="connsiteX56" fmla="*/ 780685 w 7019616"/>
                <a:gd name="connsiteY56" fmla="*/ 639996 h 2250319"/>
                <a:gd name="connsiteX57" fmla="*/ 616109 w 7019616"/>
                <a:gd name="connsiteY57" fmla="*/ 573985 h 2250319"/>
                <a:gd name="connsiteX58" fmla="*/ 481765 w 7019616"/>
                <a:gd name="connsiteY58" fmla="*/ 535843 h 2250319"/>
                <a:gd name="connsiteX59" fmla="*/ 376784 w 7019616"/>
                <a:gd name="connsiteY59" fmla="*/ 501656 h 2250319"/>
                <a:gd name="connsiteX60" fmla="*/ 283770 w 7019616"/>
                <a:gd name="connsiteY60" fmla="*/ 448378 h 2250319"/>
                <a:gd name="connsiteX61" fmla="*/ 135883 w 7019616"/>
                <a:gd name="connsiteY61" fmla="*/ 392698 h 2250319"/>
                <a:gd name="connsiteX62" fmla="*/ 1998 w 7019616"/>
                <a:gd name="connsiteY62" fmla="*/ 340991 h 2250319"/>
                <a:gd name="connsiteX63" fmla="*/ 2583 w 7019616"/>
                <a:gd name="connsiteY63" fmla="*/ 1291598 h 2250319"/>
                <a:gd name="connsiteX64" fmla="*/ 2544747 w 7019616"/>
                <a:gd name="connsiteY64" fmla="*/ 2250319 h 2250319"/>
                <a:gd name="connsiteX65" fmla="*/ 3365854 w 7019616"/>
                <a:gd name="connsiteY65" fmla="*/ 1940319 h 2250319"/>
                <a:gd name="connsiteX66" fmla="*/ 6589501 w 7019616"/>
                <a:gd name="connsiteY66" fmla="*/ 712078 h 2250319"/>
                <a:gd name="connsiteX67" fmla="*/ 6914965 w 7019616"/>
                <a:gd name="connsiteY67" fmla="*/ 580343 h 2250319"/>
                <a:gd name="connsiteX68" fmla="*/ 7019616 w 7019616"/>
                <a:gd name="connsiteY68" fmla="*/ 73354 h 2250319"/>
                <a:gd name="connsiteX69" fmla="*/ 6969210 w 7019616"/>
                <a:gd name="connsiteY69" fmla="*/ 80522 h 2250319"/>
                <a:gd name="connsiteX70" fmla="*/ 6829725 w 7019616"/>
                <a:gd name="connsiteY70" fmla="*/ 103770 h 2250319"/>
                <a:gd name="connsiteX71" fmla="*/ 6740610 w 7019616"/>
                <a:gd name="connsiteY71" fmla="*/ 138641 h 2250319"/>
                <a:gd name="connsiteX72" fmla="*/ 6601125 w 7019616"/>
                <a:gd name="connsiteY72" fmla="*/ 161889 h 2250319"/>
                <a:gd name="connsiteX73" fmla="*/ 6464942 w 7019616"/>
                <a:gd name="connsiteY73" fmla="*/ 165707 h 2250319"/>
                <a:gd name="connsiteX74" fmla="*/ 6481013 w 7019616"/>
                <a:gd name="connsiteY74" fmla="*/ 37902 h 2250319"/>
                <a:gd name="connsiteX75" fmla="*/ 6426769 w 7019616"/>
                <a:gd name="connsiteY75" fmla="*/ 37902 h 2250319"/>
                <a:gd name="connsiteX76" fmla="*/ 6232435 w 7019616"/>
                <a:gd name="connsiteY76" fmla="*/ 79029 h 2250319"/>
                <a:gd name="connsiteX77" fmla="*/ 6146481 w 7019616"/>
                <a:gd name="connsiteY77" fmla="*/ 103047 h 2250319"/>
                <a:gd name="connsiteX78" fmla="*/ 6050197 w 7019616"/>
                <a:gd name="connsiteY78" fmla="*/ 114148 h 2250319"/>
                <a:gd name="connsiteX79" fmla="*/ 5987008 w 7019616"/>
                <a:gd name="connsiteY79" fmla="*/ 111239 h 2250319"/>
                <a:gd name="connsiteX0" fmla="*/ 5975493 w 7019616"/>
                <a:gd name="connsiteY0" fmla="*/ 0 h 2250319"/>
                <a:gd name="connsiteX1" fmla="*/ 5962105 w 7019616"/>
                <a:gd name="connsiteY1" fmla="*/ 24805 h 2250319"/>
                <a:gd name="connsiteX2" fmla="*/ 5914234 w 7019616"/>
                <a:gd name="connsiteY2" fmla="*/ 16185 h 2250319"/>
                <a:gd name="connsiteX3" fmla="*/ 5882324 w 7019616"/>
                <a:gd name="connsiteY3" fmla="*/ 19136 h 2250319"/>
                <a:gd name="connsiteX4" fmla="*/ 5819168 w 7019616"/>
                <a:gd name="connsiteY4" fmla="*/ 39997 h 2250319"/>
                <a:gd name="connsiteX5" fmla="*/ 5762363 w 7019616"/>
                <a:gd name="connsiteY5" fmla="*/ 58285 h 2250319"/>
                <a:gd name="connsiteX6" fmla="*/ 5684165 w 7019616"/>
                <a:gd name="connsiteY6" fmla="*/ 70314 h 2250319"/>
                <a:gd name="connsiteX7" fmla="*/ 5638350 w 7019616"/>
                <a:gd name="connsiteY7" fmla="*/ 94927 h 2250319"/>
                <a:gd name="connsiteX8" fmla="*/ 5550737 w 7019616"/>
                <a:gd name="connsiteY8" fmla="*/ 103424 h 2250319"/>
                <a:gd name="connsiteX9" fmla="*/ 5494810 w 7019616"/>
                <a:gd name="connsiteY9" fmla="*/ 140515 h 2250319"/>
                <a:gd name="connsiteX10" fmla="*/ 5447209 w 7019616"/>
                <a:gd name="connsiteY10" fmla="*/ 140359 h 2250319"/>
                <a:gd name="connsiteX11" fmla="*/ 5394249 w 7019616"/>
                <a:gd name="connsiteY11" fmla="*/ 149748 h 2250319"/>
                <a:gd name="connsiteX12" fmla="*/ 5321943 w 7019616"/>
                <a:gd name="connsiteY12" fmla="*/ 210477 h 2250319"/>
                <a:gd name="connsiteX13" fmla="*/ 5282330 w 7019616"/>
                <a:gd name="connsiteY13" fmla="*/ 233179 h 2250319"/>
                <a:gd name="connsiteX14" fmla="*/ 5218156 w 7019616"/>
                <a:gd name="connsiteY14" fmla="*/ 246625 h 2250319"/>
                <a:gd name="connsiteX15" fmla="*/ 5176363 w 7019616"/>
                <a:gd name="connsiteY15" fmla="*/ 253501 h 2250319"/>
                <a:gd name="connsiteX16" fmla="*/ 5111923 w 7019616"/>
                <a:gd name="connsiteY16" fmla="*/ 285895 h 2250319"/>
                <a:gd name="connsiteX17" fmla="*/ 5055968 w 7019616"/>
                <a:gd name="connsiteY17" fmla="*/ 294928 h 2250319"/>
                <a:gd name="connsiteX18" fmla="*/ 5006016 w 7019616"/>
                <a:gd name="connsiteY18" fmla="*/ 309030 h 2250319"/>
                <a:gd name="connsiteX19" fmla="*/ 4962129 w 7019616"/>
                <a:gd name="connsiteY19" fmla="*/ 335079 h 2250319"/>
                <a:gd name="connsiteX20" fmla="*/ 4909895 w 7019616"/>
                <a:gd name="connsiteY20" fmla="*/ 352964 h 2250319"/>
                <a:gd name="connsiteX21" fmla="*/ 4838540 w 7019616"/>
                <a:gd name="connsiteY21" fmla="*/ 395248 h 2250319"/>
                <a:gd name="connsiteX22" fmla="*/ 4713482 w 7019616"/>
                <a:gd name="connsiteY22" fmla="*/ 423196 h 2250319"/>
                <a:gd name="connsiteX23" fmla="*/ 4601618 w 7019616"/>
                <a:gd name="connsiteY23" fmla="*/ 467779 h 2250319"/>
                <a:gd name="connsiteX24" fmla="*/ 4537263 w 7019616"/>
                <a:gd name="connsiteY24" fmla="*/ 511530 h 2250319"/>
                <a:gd name="connsiteX25" fmla="*/ 4458932 w 7019616"/>
                <a:gd name="connsiteY25" fmla="*/ 542292 h 2250319"/>
                <a:gd name="connsiteX26" fmla="*/ 4379335 w 7019616"/>
                <a:gd name="connsiteY26" fmla="*/ 575572 h 2250319"/>
                <a:gd name="connsiteX27" fmla="*/ 4312952 w 7019616"/>
                <a:gd name="connsiteY27" fmla="*/ 616962 h 2250319"/>
                <a:gd name="connsiteX28" fmla="*/ 4144777 w 7019616"/>
                <a:gd name="connsiteY28" fmla="*/ 707487 h 2250319"/>
                <a:gd name="connsiteX29" fmla="*/ 3990279 w 7019616"/>
                <a:gd name="connsiteY29" fmla="*/ 769907 h 2250319"/>
                <a:gd name="connsiteX30" fmla="*/ 3843920 w 7019616"/>
                <a:gd name="connsiteY30" fmla="*/ 830132 h 2250319"/>
                <a:gd name="connsiteX31" fmla="*/ 3697573 w 7019616"/>
                <a:gd name="connsiteY31" fmla="*/ 887646 h 2250319"/>
                <a:gd name="connsiteX32" fmla="*/ 3569714 w 7019616"/>
                <a:gd name="connsiteY32" fmla="*/ 943382 h 2250319"/>
                <a:gd name="connsiteX33" fmla="*/ 3484190 w 7019616"/>
                <a:gd name="connsiteY33" fmla="*/ 999684 h 2250319"/>
                <a:gd name="connsiteX34" fmla="*/ 3427847 w 7019616"/>
                <a:gd name="connsiteY34" fmla="*/ 1064665 h 2250319"/>
                <a:gd name="connsiteX35" fmla="*/ 3408474 w 7019616"/>
                <a:gd name="connsiteY35" fmla="*/ 1091787 h 2250319"/>
                <a:gd name="connsiteX36" fmla="*/ 3373603 w 7019616"/>
                <a:gd name="connsiteY36" fmla="*/ 1118909 h 2250319"/>
                <a:gd name="connsiteX37" fmla="*/ 3311610 w 7019616"/>
                <a:gd name="connsiteY37" fmla="*/ 1146031 h 2250319"/>
                <a:gd name="connsiteX38" fmla="*/ 3234118 w 7019616"/>
                <a:gd name="connsiteY38" fmla="*/ 1165404 h 2250319"/>
                <a:gd name="connsiteX39" fmla="*/ 3164376 w 7019616"/>
                <a:gd name="connsiteY39" fmla="*/ 1165404 h 2250319"/>
                <a:gd name="connsiteX40" fmla="*/ 3086884 w 7019616"/>
                <a:gd name="connsiteY40" fmla="*/ 1169278 h 2250319"/>
                <a:gd name="connsiteX41" fmla="*/ 3011736 w 7019616"/>
                <a:gd name="connsiteY41" fmla="*/ 1165423 h 2250319"/>
                <a:gd name="connsiteX42" fmla="*/ 2930774 w 7019616"/>
                <a:gd name="connsiteY42" fmla="*/ 1179711 h 2250319"/>
                <a:gd name="connsiteX43" fmla="*/ 2823131 w 7019616"/>
                <a:gd name="connsiteY43" fmla="*/ 1218801 h 2250319"/>
                <a:gd name="connsiteX44" fmla="*/ 2532702 w 7019616"/>
                <a:gd name="connsiteY44" fmla="*/ 1324480 h 2250319"/>
                <a:gd name="connsiteX45" fmla="*/ 2389097 w 7019616"/>
                <a:gd name="connsiteY45" fmla="*/ 1270340 h 2250319"/>
                <a:gd name="connsiteX46" fmla="*/ 2287188 w 7019616"/>
                <a:gd name="connsiteY46" fmla="*/ 1232200 h 2250319"/>
                <a:gd name="connsiteX47" fmla="*/ 2183139 w 7019616"/>
                <a:gd name="connsiteY47" fmla="*/ 1182719 h 2250319"/>
                <a:gd name="connsiteX48" fmla="*/ 2026986 w 7019616"/>
                <a:gd name="connsiteY48" fmla="*/ 1121330 h 2250319"/>
                <a:gd name="connsiteX49" fmla="*/ 1870026 w 7019616"/>
                <a:gd name="connsiteY49" fmla="*/ 1061719 h 2250319"/>
                <a:gd name="connsiteX50" fmla="*/ 1690582 w 7019616"/>
                <a:gd name="connsiteY50" fmla="*/ 986203 h 2250319"/>
                <a:gd name="connsiteX51" fmla="*/ 1496774 w 7019616"/>
                <a:gd name="connsiteY51" fmla="*/ 904677 h 2250319"/>
                <a:gd name="connsiteX52" fmla="*/ 1342846 w 7019616"/>
                <a:gd name="connsiteY52" fmla="*/ 851514 h 2250319"/>
                <a:gd name="connsiteX53" fmla="*/ 1198107 w 7019616"/>
                <a:gd name="connsiteY53" fmla="*/ 798236 h 2250319"/>
                <a:gd name="connsiteX54" fmla="*/ 1066145 w 7019616"/>
                <a:gd name="connsiteY54" fmla="*/ 750507 h 2250319"/>
                <a:gd name="connsiteX55" fmla="*/ 961205 w 7019616"/>
                <a:gd name="connsiteY55" fmla="*/ 703606 h 2250319"/>
                <a:gd name="connsiteX56" fmla="*/ 780685 w 7019616"/>
                <a:gd name="connsiteY56" fmla="*/ 639996 h 2250319"/>
                <a:gd name="connsiteX57" fmla="*/ 616109 w 7019616"/>
                <a:gd name="connsiteY57" fmla="*/ 573985 h 2250319"/>
                <a:gd name="connsiteX58" fmla="*/ 481765 w 7019616"/>
                <a:gd name="connsiteY58" fmla="*/ 535843 h 2250319"/>
                <a:gd name="connsiteX59" fmla="*/ 376784 w 7019616"/>
                <a:gd name="connsiteY59" fmla="*/ 501656 h 2250319"/>
                <a:gd name="connsiteX60" fmla="*/ 283770 w 7019616"/>
                <a:gd name="connsiteY60" fmla="*/ 448378 h 2250319"/>
                <a:gd name="connsiteX61" fmla="*/ 135883 w 7019616"/>
                <a:gd name="connsiteY61" fmla="*/ 392698 h 2250319"/>
                <a:gd name="connsiteX62" fmla="*/ 1998 w 7019616"/>
                <a:gd name="connsiteY62" fmla="*/ 340991 h 2250319"/>
                <a:gd name="connsiteX63" fmla="*/ 2583 w 7019616"/>
                <a:gd name="connsiteY63" fmla="*/ 1291598 h 2250319"/>
                <a:gd name="connsiteX64" fmla="*/ 2544747 w 7019616"/>
                <a:gd name="connsiteY64" fmla="*/ 2250319 h 2250319"/>
                <a:gd name="connsiteX65" fmla="*/ 3365854 w 7019616"/>
                <a:gd name="connsiteY65" fmla="*/ 1940319 h 2250319"/>
                <a:gd name="connsiteX66" fmla="*/ 6589501 w 7019616"/>
                <a:gd name="connsiteY66" fmla="*/ 712078 h 2250319"/>
                <a:gd name="connsiteX67" fmla="*/ 6914965 w 7019616"/>
                <a:gd name="connsiteY67" fmla="*/ 580343 h 2250319"/>
                <a:gd name="connsiteX68" fmla="*/ 7019616 w 7019616"/>
                <a:gd name="connsiteY68" fmla="*/ 73354 h 2250319"/>
                <a:gd name="connsiteX69" fmla="*/ 6971284 w 7019616"/>
                <a:gd name="connsiteY69" fmla="*/ 66212 h 2250319"/>
                <a:gd name="connsiteX70" fmla="*/ 6829725 w 7019616"/>
                <a:gd name="connsiteY70" fmla="*/ 103770 h 2250319"/>
                <a:gd name="connsiteX71" fmla="*/ 6740610 w 7019616"/>
                <a:gd name="connsiteY71" fmla="*/ 138641 h 2250319"/>
                <a:gd name="connsiteX72" fmla="*/ 6601125 w 7019616"/>
                <a:gd name="connsiteY72" fmla="*/ 161889 h 2250319"/>
                <a:gd name="connsiteX73" fmla="*/ 6464942 w 7019616"/>
                <a:gd name="connsiteY73" fmla="*/ 165707 h 2250319"/>
                <a:gd name="connsiteX74" fmla="*/ 6481013 w 7019616"/>
                <a:gd name="connsiteY74" fmla="*/ 37902 h 2250319"/>
                <a:gd name="connsiteX75" fmla="*/ 6426769 w 7019616"/>
                <a:gd name="connsiteY75" fmla="*/ 37902 h 2250319"/>
                <a:gd name="connsiteX76" fmla="*/ 6232435 w 7019616"/>
                <a:gd name="connsiteY76" fmla="*/ 79029 h 2250319"/>
                <a:gd name="connsiteX77" fmla="*/ 6146481 w 7019616"/>
                <a:gd name="connsiteY77" fmla="*/ 103047 h 2250319"/>
                <a:gd name="connsiteX78" fmla="*/ 6050197 w 7019616"/>
                <a:gd name="connsiteY78" fmla="*/ 114148 h 2250319"/>
                <a:gd name="connsiteX79" fmla="*/ 5987008 w 7019616"/>
                <a:gd name="connsiteY79" fmla="*/ 111239 h 2250319"/>
                <a:gd name="connsiteX0" fmla="*/ 5975493 w 7019616"/>
                <a:gd name="connsiteY0" fmla="*/ 0 h 2250319"/>
                <a:gd name="connsiteX1" fmla="*/ 5962105 w 7019616"/>
                <a:gd name="connsiteY1" fmla="*/ 24805 h 2250319"/>
                <a:gd name="connsiteX2" fmla="*/ 5914234 w 7019616"/>
                <a:gd name="connsiteY2" fmla="*/ 16185 h 2250319"/>
                <a:gd name="connsiteX3" fmla="*/ 5882324 w 7019616"/>
                <a:gd name="connsiteY3" fmla="*/ 19136 h 2250319"/>
                <a:gd name="connsiteX4" fmla="*/ 5819168 w 7019616"/>
                <a:gd name="connsiteY4" fmla="*/ 39997 h 2250319"/>
                <a:gd name="connsiteX5" fmla="*/ 5762363 w 7019616"/>
                <a:gd name="connsiteY5" fmla="*/ 58285 h 2250319"/>
                <a:gd name="connsiteX6" fmla="*/ 5684165 w 7019616"/>
                <a:gd name="connsiteY6" fmla="*/ 70314 h 2250319"/>
                <a:gd name="connsiteX7" fmla="*/ 5638350 w 7019616"/>
                <a:gd name="connsiteY7" fmla="*/ 94927 h 2250319"/>
                <a:gd name="connsiteX8" fmla="*/ 5550737 w 7019616"/>
                <a:gd name="connsiteY8" fmla="*/ 103424 h 2250319"/>
                <a:gd name="connsiteX9" fmla="*/ 5494810 w 7019616"/>
                <a:gd name="connsiteY9" fmla="*/ 140515 h 2250319"/>
                <a:gd name="connsiteX10" fmla="*/ 5447209 w 7019616"/>
                <a:gd name="connsiteY10" fmla="*/ 140359 h 2250319"/>
                <a:gd name="connsiteX11" fmla="*/ 5394249 w 7019616"/>
                <a:gd name="connsiteY11" fmla="*/ 149748 h 2250319"/>
                <a:gd name="connsiteX12" fmla="*/ 5321943 w 7019616"/>
                <a:gd name="connsiteY12" fmla="*/ 210477 h 2250319"/>
                <a:gd name="connsiteX13" fmla="*/ 5282330 w 7019616"/>
                <a:gd name="connsiteY13" fmla="*/ 233179 h 2250319"/>
                <a:gd name="connsiteX14" fmla="*/ 5218156 w 7019616"/>
                <a:gd name="connsiteY14" fmla="*/ 246625 h 2250319"/>
                <a:gd name="connsiteX15" fmla="*/ 5176363 w 7019616"/>
                <a:gd name="connsiteY15" fmla="*/ 253501 h 2250319"/>
                <a:gd name="connsiteX16" fmla="*/ 5111923 w 7019616"/>
                <a:gd name="connsiteY16" fmla="*/ 285895 h 2250319"/>
                <a:gd name="connsiteX17" fmla="*/ 5055968 w 7019616"/>
                <a:gd name="connsiteY17" fmla="*/ 294928 h 2250319"/>
                <a:gd name="connsiteX18" fmla="*/ 5006016 w 7019616"/>
                <a:gd name="connsiteY18" fmla="*/ 309030 h 2250319"/>
                <a:gd name="connsiteX19" fmla="*/ 4962129 w 7019616"/>
                <a:gd name="connsiteY19" fmla="*/ 335079 h 2250319"/>
                <a:gd name="connsiteX20" fmla="*/ 4909895 w 7019616"/>
                <a:gd name="connsiteY20" fmla="*/ 352964 h 2250319"/>
                <a:gd name="connsiteX21" fmla="*/ 4838540 w 7019616"/>
                <a:gd name="connsiteY21" fmla="*/ 395248 h 2250319"/>
                <a:gd name="connsiteX22" fmla="*/ 4713482 w 7019616"/>
                <a:gd name="connsiteY22" fmla="*/ 423196 h 2250319"/>
                <a:gd name="connsiteX23" fmla="*/ 4601618 w 7019616"/>
                <a:gd name="connsiteY23" fmla="*/ 467779 h 2250319"/>
                <a:gd name="connsiteX24" fmla="*/ 4537263 w 7019616"/>
                <a:gd name="connsiteY24" fmla="*/ 511530 h 2250319"/>
                <a:gd name="connsiteX25" fmla="*/ 4458932 w 7019616"/>
                <a:gd name="connsiteY25" fmla="*/ 542292 h 2250319"/>
                <a:gd name="connsiteX26" fmla="*/ 4379335 w 7019616"/>
                <a:gd name="connsiteY26" fmla="*/ 575572 h 2250319"/>
                <a:gd name="connsiteX27" fmla="*/ 4312952 w 7019616"/>
                <a:gd name="connsiteY27" fmla="*/ 616962 h 2250319"/>
                <a:gd name="connsiteX28" fmla="*/ 4144777 w 7019616"/>
                <a:gd name="connsiteY28" fmla="*/ 707487 h 2250319"/>
                <a:gd name="connsiteX29" fmla="*/ 3990279 w 7019616"/>
                <a:gd name="connsiteY29" fmla="*/ 769907 h 2250319"/>
                <a:gd name="connsiteX30" fmla="*/ 3843920 w 7019616"/>
                <a:gd name="connsiteY30" fmla="*/ 830132 h 2250319"/>
                <a:gd name="connsiteX31" fmla="*/ 3697573 w 7019616"/>
                <a:gd name="connsiteY31" fmla="*/ 887646 h 2250319"/>
                <a:gd name="connsiteX32" fmla="*/ 3569714 w 7019616"/>
                <a:gd name="connsiteY32" fmla="*/ 943382 h 2250319"/>
                <a:gd name="connsiteX33" fmla="*/ 3484190 w 7019616"/>
                <a:gd name="connsiteY33" fmla="*/ 999684 h 2250319"/>
                <a:gd name="connsiteX34" fmla="*/ 3427847 w 7019616"/>
                <a:gd name="connsiteY34" fmla="*/ 1064665 h 2250319"/>
                <a:gd name="connsiteX35" fmla="*/ 3408474 w 7019616"/>
                <a:gd name="connsiteY35" fmla="*/ 1091787 h 2250319"/>
                <a:gd name="connsiteX36" fmla="*/ 3373603 w 7019616"/>
                <a:gd name="connsiteY36" fmla="*/ 1118909 h 2250319"/>
                <a:gd name="connsiteX37" fmla="*/ 3311610 w 7019616"/>
                <a:gd name="connsiteY37" fmla="*/ 1146031 h 2250319"/>
                <a:gd name="connsiteX38" fmla="*/ 3234118 w 7019616"/>
                <a:gd name="connsiteY38" fmla="*/ 1165404 h 2250319"/>
                <a:gd name="connsiteX39" fmla="*/ 3164376 w 7019616"/>
                <a:gd name="connsiteY39" fmla="*/ 1165404 h 2250319"/>
                <a:gd name="connsiteX40" fmla="*/ 3086884 w 7019616"/>
                <a:gd name="connsiteY40" fmla="*/ 1169278 h 2250319"/>
                <a:gd name="connsiteX41" fmla="*/ 3011736 w 7019616"/>
                <a:gd name="connsiteY41" fmla="*/ 1165423 h 2250319"/>
                <a:gd name="connsiteX42" fmla="*/ 2930774 w 7019616"/>
                <a:gd name="connsiteY42" fmla="*/ 1179711 h 2250319"/>
                <a:gd name="connsiteX43" fmla="*/ 2823131 w 7019616"/>
                <a:gd name="connsiteY43" fmla="*/ 1218801 h 2250319"/>
                <a:gd name="connsiteX44" fmla="*/ 2532702 w 7019616"/>
                <a:gd name="connsiteY44" fmla="*/ 1324480 h 2250319"/>
                <a:gd name="connsiteX45" fmla="*/ 2389097 w 7019616"/>
                <a:gd name="connsiteY45" fmla="*/ 1270340 h 2250319"/>
                <a:gd name="connsiteX46" fmla="*/ 2287188 w 7019616"/>
                <a:gd name="connsiteY46" fmla="*/ 1232200 h 2250319"/>
                <a:gd name="connsiteX47" fmla="*/ 2183139 w 7019616"/>
                <a:gd name="connsiteY47" fmla="*/ 1182719 h 2250319"/>
                <a:gd name="connsiteX48" fmla="*/ 2026986 w 7019616"/>
                <a:gd name="connsiteY48" fmla="*/ 1121330 h 2250319"/>
                <a:gd name="connsiteX49" fmla="*/ 1870026 w 7019616"/>
                <a:gd name="connsiteY49" fmla="*/ 1061719 h 2250319"/>
                <a:gd name="connsiteX50" fmla="*/ 1690582 w 7019616"/>
                <a:gd name="connsiteY50" fmla="*/ 986203 h 2250319"/>
                <a:gd name="connsiteX51" fmla="*/ 1496774 w 7019616"/>
                <a:gd name="connsiteY51" fmla="*/ 904677 h 2250319"/>
                <a:gd name="connsiteX52" fmla="*/ 1342846 w 7019616"/>
                <a:gd name="connsiteY52" fmla="*/ 851514 h 2250319"/>
                <a:gd name="connsiteX53" fmla="*/ 1198107 w 7019616"/>
                <a:gd name="connsiteY53" fmla="*/ 798236 h 2250319"/>
                <a:gd name="connsiteX54" fmla="*/ 1066145 w 7019616"/>
                <a:gd name="connsiteY54" fmla="*/ 750507 h 2250319"/>
                <a:gd name="connsiteX55" fmla="*/ 961205 w 7019616"/>
                <a:gd name="connsiteY55" fmla="*/ 703606 h 2250319"/>
                <a:gd name="connsiteX56" fmla="*/ 780685 w 7019616"/>
                <a:gd name="connsiteY56" fmla="*/ 639996 h 2250319"/>
                <a:gd name="connsiteX57" fmla="*/ 616109 w 7019616"/>
                <a:gd name="connsiteY57" fmla="*/ 573985 h 2250319"/>
                <a:gd name="connsiteX58" fmla="*/ 481765 w 7019616"/>
                <a:gd name="connsiteY58" fmla="*/ 535843 h 2250319"/>
                <a:gd name="connsiteX59" fmla="*/ 376784 w 7019616"/>
                <a:gd name="connsiteY59" fmla="*/ 501656 h 2250319"/>
                <a:gd name="connsiteX60" fmla="*/ 283770 w 7019616"/>
                <a:gd name="connsiteY60" fmla="*/ 448378 h 2250319"/>
                <a:gd name="connsiteX61" fmla="*/ 135883 w 7019616"/>
                <a:gd name="connsiteY61" fmla="*/ 392698 h 2250319"/>
                <a:gd name="connsiteX62" fmla="*/ 1998 w 7019616"/>
                <a:gd name="connsiteY62" fmla="*/ 340991 h 2250319"/>
                <a:gd name="connsiteX63" fmla="*/ 2583 w 7019616"/>
                <a:gd name="connsiteY63" fmla="*/ 1291598 h 2250319"/>
                <a:gd name="connsiteX64" fmla="*/ 2544747 w 7019616"/>
                <a:gd name="connsiteY64" fmla="*/ 2250319 h 2250319"/>
                <a:gd name="connsiteX65" fmla="*/ 3365854 w 7019616"/>
                <a:gd name="connsiteY65" fmla="*/ 1940319 h 2250319"/>
                <a:gd name="connsiteX66" fmla="*/ 6589501 w 7019616"/>
                <a:gd name="connsiteY66" fmla="*/ 712078 h 2250319"/>
                <a:gd name="connsiteX67" fmla="*/ 6914965 w 7019616"/>
                <a:gd name="connsiteY67" fmla="*/ 580343 h 2250319"/>
                <a:gd name="connsiteX68" fmla="*/ 7019616 w 7019616"/>
                <a:gd name="connsiteY68" fmla="*/ 73354 h 2250319"/>
                <a:gd name="connsiteX69" fmla="*/ 6971284 w 7019616"/>
                <a:gd name="connsiteY69" fmla="*/ 66212 h 2250319"/>
                <a:gd name="connsiteX70" fmla="*/ 6910877 w 7019616"/>
                <a:gd name="connsiteY70" fmla="*/ 81729 h 2250319"/>
                <a:gd name="connsiteX71" fmla="*/ 6829725 w 7019616"/>
                <a:gd name="connsiteY71" fmla="*/ 103770 h 2250319"/>
                <a:gd name="connsiteX72" fmla="*/ 6740610 w 7019616"/>
                <a:gd name="connsiteY72" fmla="*/ 138641 h 2250319"/>
                <a:gd name="connsiteX73" fmla="*/ 6601125 w 7019616"/>
                <a:gd name="connsiteY73" fmla="*/ 161889 h 2250319"/>
                <a:gd name="connsiteX74" fmla="*/ 6464942 w 7019616"/>
                <a:gd name="connsiteY74" fmla="*/ 165707 h 2250319"/>
                <a:gd name="connsiteX75" fmla="*/ 6481013 w 7019616"/>
                <a:gd name="connsiteY75" fmla="*/ 37902 h 2250319"/>
                <a:gd name="connsiteX76" fmla="*/ 6426769 w 7019616"/>
                <a:gd name="connsiteY76" fmla="*/ 37902 h 2250319"/>
                <a:gd name="connsiteX77" fmla="*/ 6232435 w 7019616"/>
                <a:gd name="connsiteY77" fmla="*/ 79029 h 2250319"/>
                <a:gd name="connsiteX78" fmla="*/ 6146481 w 7019616"/>
                <a:gd name="connsiteY78" fmla="*/ 103047 h 2250319"/>
                <a:gd name="connsiteX79" fmla="*/ 6050197 w 7019616"/>
                <a:gd name="connsiteY79" fmla="*/ 114148 h 2250319"/>
                <a:gd name="connsiteX80" fmla="*/ 5987008 w 7019616"/>
                <a:gd name="connsiteY80" fmla="*/ 111239 h 2250319"/>
                <a:gd name="connsiteX0" fmla="*/ 5975493 w 7019616"/>
                <a:gd name="connsiteY0" fmla="*/ 0 h 2250319"/>
                <a:gd name="connsiteX1" fmla="*/ 5962105 w 7019616"/>
                <a:gd name="connsiteY1" fmla="*/ 24805 h 2250319"/>
                <a:gd name="connsiteX2" fmla="*/ 5914234 w 7019616"/>
                <a:gd name="connsiteY2" fmla="*/ 16185 h 2250319"/>
                <a:gd name="connsiteX3" fmla="*/ 5882324 w 7019616"/>
                <a:gd name="connsiteY3" fmla="*/ 19136 h 2250319"/>
                <a:gd name="connsiteX4" fmla="*/ 5819168 w 7019616"/>
                <a:gd name="connsiteY4" fmla="*/ 39997 h 2250319"/>
                <a:gd name="connsiteX5" fmla="*/ 5762363 w 7019616"/>
                <a:gd name="connsiteY5" fmla="*/ 58285 h 2250319"/>
                <a:gd name="connsiteX6" fmla="*/ 5684165 w 7019616"/>
                <a:gd name="connsiteY6" fmla="*/ 70314 h 2250319"/>
                <a:gd name="connsiteX7" fmla="*/ 5638350 w 7019616"/>
                <a:gd name="connsiteY7" fmla="*/ 94927 h 2250319"/>
                <a:gd name="connsiteX8" fmla="*/ 5550737 w 7019616"/>
                <a:gd name="connsiteY8" fmla="*/ 103424 h 2250319"/>
                <a:gd name="connsiteX9" fmla="*/ 5494810 w 7019616"/>
                <a:gd name="connsiteY9" fmla="*/ 140515 h 2250319"/>
                <a:gd name="connsiteX10" fmla="*/ 5447209 w 7019616"/>
                <a:gd name="connsiteY10" fmla="*/ 140359 h 2250319"/>
                <a:gd name="connsiteX11" fmla="*/ 5394249 w 7019616"/>
                <a:gd name="connsiteY11" fmla="*/ 149748 h 2250319"/>
                <a:gd name="connsiteX12" fmla="*/ 5321943 w 7019616"/>
                <a:gd name="connsiteY12" fmla="*/ 210477 h 2250319"/>
                <a:gd name="connsiteX13" fmla="*/ 5282330 w 7019616"/>
                <a:gd name="connsiteY13" fmla="*/ 233179 h 2250319"/>
                <a:gd name="connsiteX14" fmla="*/ 5218156 w 7019616"/>
                <a:gd name="connsiteY14" fmla="*/ 246625 h 2250319"/>
                <a:gd name="connsiteX15" fmla="*/ 5176363 w 7019616"/>
                <a:gd name="connsiteY15" fmla="*/ 253501 h 2250319"/>
                <a:gd name="connsiteX16" fmla="*/ 5111923 w 7019616"/>
                <a:gd name="connsiteY16" fmla="*/ 285895 h 2250319"/>
                <a:gd name="connsiteX17" fmla="*/ 5055968 w 7019616"/>
                <a:gd name="connsiteY17" fmla="*/ 294928 h 2250319"/>
                <a:gd name="connsiteX18" fmla="*/ 5006016 w 7019616"/>
                <a:gd name="connsiteY18" fmla="*/ 309030 h 2250319"/>
                <a:gd name="connsiteX19" fmla="*/ 4962129 w 7019616"/>
                <a:gd name="connsiteY19" fmla="*/ 335079 h 2250319"/>
                <a:gd name="connsiteX20" fmla="*/ 4909895 w 7019616"/>
                <a:gd name="connsiteY20" fmla="*/ 352964 h 2250319"/>
                <a:gd name="connsiteX21" fmla="*/ 4838540 w 7019616"/>
                <a:gd name="connsiteY21" fmla="*/ 395248 h 2250319"/>
                <a:gd name="connsiteX22" fmla="*/ 4713482 w 7019616"/>
                <a:gd name="connsiteY22" fmla="*/ 423196 h 2250319"/>
                <a:gd name="connsiteX23" fmla="*/ 4601618 w 7019616"/>
                <a:gd name="connsiteY23" fmla="*/ 467779 h 2250319"/>
                <a:gd name="connsiteX24" fmla="*/ 4537263 w 7019616"/>
                <a:gd name="connsiteY24" fmla="*/ 511530 h 2250319"/>
                <a:gd name="connsiteX25" fmla="*/ 4458932 w 7019616"/>
                <a:gd name="connsiteY25" fmla="*/ 542292 h 2250319"/>
                <a:gd name="connsiteX26" fmla="*/ 4379335 w 7019616"/>
                <a:gd name="connsiteY26" fmla="*/ 575572 h 2250319"/>
                <a:gd name="connsiteX27" fmla="*/ 4312952 w 7019616"/>
                <a:gd name="connsiteY27" fmla="*/ 616962 h 2250319"/>
                <a:gd name="connsiteX28" fmla="*/ 4144777 w 7019616"/>
                <a:gd name="connsiteY28" fmla="*/ 707487 h 2250319"/>
                <a:gd name="connsiteX29" fmla="*/ 3990279 w 7019616"/>
                <a:gd name="connsiteY29" fmla="*/ 769907 h 2250319"/>
                <a:gd name="connsiteX30" fmla="*/ 3843920 w 7019616"/>
                <a:gd name="connsiteY30" fmla="*/ 830132 h 2250319"/>
                <a:gd name="connsiteX31" fmla="*/ 3697573 w 7019616"/>
                <a:gd name="connsiteY31" fmla="*/ 887646 h 2250319"/>
                <a:gd name="connsiteX32" fmla="*/ 3569714 w 7019616"/>
                <a:gd name="connsiteY32" fmla="*/ 943382 h 2250319"/>
                <a:gd name="connsiteX33" fmla="*/ 3484190 w 7019616"/>
                <a:gd name="connsiteY33" fmla="*/ 999684 h 2250319"/>
                <a:gd name="connsiteX34" fmla="*/ 3427847 w 7019616"/>
                <a:gd name="connsiteY34" fmla="*/ 1064665 h 2250319"/>
                <a:gd name="connsiteX35" fmla="*/ 3408474 w 7019616"/>
                <a:gd name="connsiteY35" fmla="*/ 1091787 h 2250319"/>
                <a:gd name="connsiteX36" fmla="*/ 3373603 w 7019616"/>
                <a:gd name="connsiteY36" fmla="*/ 1118909 h 2250319"/>
                <a:gd name="connsiteX37" fmla="*/ 3311610 w 7019616"/>
                <a:gd name="connsiteY37" fmla="*/ 1146031 h 2250319"/>
                <a:gd name="connsiteX38" fmla="*/ 3234118 w 7019616"/>
                <a:gd name="connsiteY38" fmla="*/ 1165404 h 2250319"/>
                <a:gd name="connsiteX39" fmla="*/ 3164376 w 7019616"/>
                <a:gd name="connsiteY39" fmla="*/ 1165404 h 2250319"/>
                <a:gd name="connsiteX40" fmla="*/ 3086884 w 7019616"/>
                <a:gd name="connsiteY40" fmla="*/ 1169278 h 2250319"/>
                <a:gd name="connsiteX41" fmla="*/ 3011736 w 7019616"/>
                <a:gd name="connsiteY41" fmla="*/ 1165423 h 2250319"/>
                <a:gd name="connsiteX42" fmla="*/ 2930774 w 7019616"/>
                <a:gd name="connsiteY42" fmla="*/ 1179711 h 2250319"/>
                <a:gd name="connsiteX43" fmla="*/ 2823131 w 7019616"/>
                <a:gd name="connsiteY43" fmla="*/ 1218801 h 2250319"/>
                <a:gd name="connsiteX44" fmla="*/ 2532702 w 7019616"/>
                <a:gd name="connsiteY44" fmla="*/ 1324480 h 2250319"/>
                <a:gd name="connsiteX45" fmla="*/ 2389097 w 7019616"/>
                <a:gd name="connsiteY45" fmla="*/ 1270340 h 2250319"/>
                <a:gd name="connsiteX46" fmla="*/ 2287188 w 7019616"/>
                <a:gd name="connsiteY46" fmla="*/ 1232200 h 2250319"/>
                <a:gd name="connsiteX47" fmla="*/ 2183139 w 7019616"/>
                <a:gd name="connsiteY47" fmla="*/ 1182719 h 2250319"/>
                <a:gd name="connsiteX48" fmla="*/ 2026986 w 7019616"/>
                <a:gd name="connsiteY48" fmla="*/ 1121330 h 2250319"/>
                <a:gd name="connsiteX49" fmla="*/ 1870026 w 7019616"/>
                <a:gd name="connsiteY49" fmla="*/ 1061719 h 2250319"/>
                <a:gd name="connsiteX50" fmla="*/ 1690582 w 7019616"/>
                <a:gd name="connsiteY50" fmla="*/ 986203 h 2250319"/>
                <a:gd name="connsiteX51" fmla="*/ 1496774 w 7019616"/>
                <a:gd name="connsiteY51" fmla="*/ 904677 h 2250319"/>
                <a:gd name="connsiteX52" fmla="*/ 1342846 w 7019616"/>
                <a:gd name="connsiteY52" fmla="*/ 851514 h 2250319"/>
                <a:gd name="connsiteX53" fmla="*/ 1198107 w 7019616"/>
                <a:gd name="connsiteY53" fmla="*/ 798236 h 2250319"/>
                <a:gd name="connsiteX54" fmla="*/ 1066145 w 7019616"/>
                <a:gd name="connsiteY54" fmla="*/ 750507 h 2250319"/>
                <a:gd name="connsiteX55" fmla="*/ 961205 w 7019616"/>
                <a:gd name="connsiteY55" fmla="*/ 703606 h 2250319"/>
                <a:gd name="connsiteX56" fmla="*/ 780685 w 7019616"/>
                <a:gd name="connsiteY56" fmla="*/ 639996 h 2250319"/>
                <a:gd name="connsiteX57" fmla="*/ 616109 w 7019616"/>
                <a:gd name="connsiteY57" fmla="*/ 573985 h 2250319"/>
                <a:gd name="connsiteX58" fmla="*/ 481765 w 7019616"/>
                <a:gd name="connsiteY58" fmla="*/ 535843 h 2250319"/>
                <a:gd name="connsiteX59" fmla="*/ 376784 w 7019616"/>
                <a:gd name="connsiteY59" fmla="*/ 501656 h 2250319"/>
                <a:gd name="connsiteX60" fmla="*/ 283770 w 7019616"/>
                <a:gd name="connsiteY60" fmla="*/ 448378 h 2250319"/>
                <a:gd name="connsiteX61" fmla="*/ 135883 w 7019616"/>
                <a:gd name="connsiteY61" fmla="*/ 392698 h 2250319"/>
                <a:gd name="connsiteX62" fmla="*/ 1998 w 7019616"/>
                <a:gd name="connsiteY62" fmla="*/ 340991 h 2250319"/>
                <a:gd name="connsiteX63" fmla="*/ 2583 w 7019616"/>
                <a:gd name="connsiteY63" fmla="*/ 1291598 h 2250319"/>
                <a:gd name="connsiteX64" fmla="*/ 2544747 w 7019616"/>
                <a:gd name="connsiteY64" fmla="*/ 2250319 h 2250319"/>
                <a:gd name="connsiteX65" fmla="*/ 3365854 w 7019616"/>
                <a:gd name="connsiteY65" fmla="*/ 1940319 h 2250319"/>
                <a:gd name="connsiteX66" fmla="*/ 6589501 w 7019616"/>
                <a:gd name="connsiteY66" fmla="*/ 712078 h 2250319"/>
                <a:gd name="connsiteX67" fmla="*/ 6914965 w 7019616"/>
                <a:gd name="connsiteY67" fmla="*/ 580343 h 2250319"/>
                <a:gd name="connsiteX68" fmla="*/ 7019616 w 7019616"/>
                <a:gd name="connsiteY68" fmla="*/ 73354 h 2250319"/>
                <a:gd name="connsiteX69" fmla="*/ 6971284 w 7019616"/>
                <a:gd name="connsiteY69" fmla="*/ 66212 h 2250319"/>
                <a:gd name="connsiteX70" fmla="*/ 6910877 w 7019616"/>
                <a:gd name="connsiteY70" fmla="*/ 81729 h 2250319"/>
                <a:gd name="connsiteX71" fmla="*/ 6829725 w 7019616"/>
                <a:gd name="connsiteY71" fmla="*/ 103770 h 2250319"/>
                <a:gd name="connsiteX72" fmla="*/ 6740610 w 7019616"/>
                <a:gd name="connsiteY72" fmla="*/ 138641 h 2250319"/>
                <a:gd name="connsiteX73" fmla="*/ 6603216 w 7019616"/>
                <a:gd name="connsiteY73" fmla="*/ 168976 h 2250319"/>
                <a:gd name="connsiteX74" fmla="*/ 6464942 w 7019616"/>
                <a:gd name="connsiteY74" fmla="*/ 165707 h 2250319"/>
                <a:gd name="connsiteX75" fmla="*/ 6481013 w 7019616"/>
                <a:gd name="connsiteY75" fmla="*/ 37902 h 2250319"/>
                <a:gd name="connsiteX76" fmla="*/ 6426769 w 7019616"/>
                <a:gd name="connsiteY76" fmla="*/ 37902 h 2250319"/>
                <a:gd name="connsiteX77" fmla="*/ 6232435 w 7019616"/>
                <a:gd name="connsiteY77" fmla="*/ 79029 h 2250319"/>
                <a:gd name="connsiteX78" fmla="*/ 6146481 w 7019616"/>
                <a:gd name="connsiteY78" fmla="*/ 103047 h 2250319"/>
                <a:gd name="connsiteX79" fmla="*/ 6050197 w 7019616"/>
                <a:gd name="connsiteY79" fmla="*/ 114148 h 2250319"/>
                <a:gd name="connsiteX80" fmla="*/ 5987008 w 7019616"/>
                <a:gd name="connsiteY80" fmla="*/ 111239 h 2250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7019616" h="2250319">
                  <a:moveTo>
                    <a:pt x="5975493" y="0"/>
                  </a:moveTo>
                  <a:lnTo>
                    <a:pt x="5962105" y="24805"/>
                  </a:lnTo>
                  <a:lnTo>
                    <a:pt x="5914234" y="16185"/>
                  </a:lnTo>
                  <a:lnTo>
                    <a:pt x="5882324" y="19136"/>
                  </a:lnTo>
                  <a:lnTo>
                    <a:pt x="5819168" y="39997"/>
                  </a:lnTo>
                  <a:lnTo>
                    <a:pt x="5762363" y="58285"/>
                  </a:lnTo>
                  <a:cubicBezTo>
                    <a:pt x="5762801" y="75547"/>
                    <a:pt x="5683727" y="53052"/>
                    <a:pt x="5684165" y="70314"/>
                  </a:cubicBezTo>
                  <a:lnTo>
                    <a:pt x="5638350" y="94927"/>
                  </a:lnTo>
                  <a:lnTo>
                    <a:pt x="5550737" y="103424"/>
                  </a:lnTo>
                  <a:lnTo>
                    <a:pt x="5494810" y="140515"/>
                  </a:lnTo>
                  <a:lnTo>
                    <a:pt x="5447209" y="140359"/>
                  </a:lnTo>
                  <a:lnTo>
                    <a:pt x="5394249" y="149748"/>
                  </a:lnTo>
                  <a:lnTo>
                    <a:pt x="5321943" y="210477"/>
                  </a:lnTo>
                  <a:lnTo>
                    <a:pt x="5282330" y="233179"/>
                  </a:lnTo>
                  <a:lnTo>
                    <a:pt x="5218156" y="246625"/>
                  </a:lnTo>
                  <a:lnTo>
                    <a:pt x="5176363" y="253501"/>
                  </a:lnTo>
                  <a:lnTo>
                    <a:pt x="5111923" y="285895"/>
                  </a:lnTo>
                  <a:lnTo>
                    <a:pt x="5055968" y="294928"/>
                  </a:lnTo>
                  <a:cubicBezTo>
                    <a:pt x="5056186" y="308818"/>
                    <a:pt x="5005798" y="295140"/>
                    <a:pt x="5006016" y="309030"/>
                  </a:cubicBezTo>
                  <a:lnTo>
                    <a:pt x="4962129" y="335079"/>
                  </a:lnTo>
                  <a:lnTo>
                    <a:pt x="4909895" y="352964"/>
                  </a:lnTo>
                  <a:lnTo>
                    <a:pt x="4838540" y="395248"/>
                  </a:lnTo>
                  <a:lnTo>
                    <a:pt x="4713482" y="423196"/>
                  </a:lnTo>
                  <a:cubicBezTo>
                    <a:pt x="4699482" y="451902"/>
                    <a:pt x="4629215" y="445871"/>
                    <a:pt x="4601618" y="467779"/>
                  </a:cubicBezTo>
                  <a:cubicBezTo>
                    <a:pt x="4569165" y="481180"/>
                    <a:pt x="4561044" y="499111"/>
                    <a:pt x="4537263" y="511530"/>
                  </a:cubicBezTo>
                  <a:cubicBezTo>
                    <a:pt x="4513482" y="523949"/>
                    <a:pt x="4475563" y="531619"/>
                    <a:pt x="4458932" y="542292"/>
                  </a:cubicBezTo>
                  <a:lnTo>
                    <a:pt x="4379335" y="575572"/>
                  </a:lnTo>
                  <a:lnTo>
                    <a:pt x="4312952" y="616962"/>
                  </a:lnTo>
                  <a:lnTo>
                    <a:pt x="4144777" y="707487"/>
                  </a:lnTo>
                  <a:lnTo>
                    <a:pt x="3990279" y="769907"/>
                  </a:lnTo>
                  <a:lnTo>
                    <a:pt x="3843920" y="830132"/>
                  </a:lnTo>
                  <a:lnTo>
                    <a:pt x="3697573" y="887646"/>
                  </a:lnTo>
                  <a:lnTo>
                    <a:pt x="3569714" y="943382"/>
                  </a:lnTo>
                  <a:lnTo>
                    <a:pt x="3484190" y="999684"/>
                  </a:lnTo>
                  <a:lnTo>
                    <a:pt x="3427847" y="1064665"/>
                  </a:lnTo>
                  <a:lnTo>
                    <a:pt x="3408474" y="1091787"/>
                  </a:lnTo>
                  <a:lnTo>
                    <a:pt x="3373603" y="1118909"/>
                  </a:lnTo>
                  <a:lnTo>
                    <a:pt x="3311610" y="1146031"/>
                  </a:lnTo>
                  <a:lnTo>
                    <a:pt x="3234118" y="1165404"/>
                  </a:lnTo>
                  <a:lnTo>
                    <a:pt x="3164376" y="1165404"/>
                  </a:lnTo>
                  <a:lnTo>
                    <a:pt x="3086884" y="1169278"/>
                  </a:lnTo>
                  <a:lnTo>
                    <a:pt x="3011736" y="1165423"/>
                  </a:lnTo>
                  <a:lnTo>
                    <a:pt x="2930774" y="1179711"/>
                  </a:lnTo>
                  <a:lnTo>
                    <a:pt x="2823131" y="1218801"/>
                  </a:lnTo>
                  <a:lnTo>
                    <a:pt x="2532702" y="1324480"/>
                  </a:lnTo>
                  <a:lnTo>
                    <a:pt x="2389097" y="1270340"/>
                  </a:lnTo>
                  <a:lnTo>
                    <a:pt x="2287188" y="1232200"/>
                  </a:lnTo>
                  <a:lnTo>
                    <a:pt x="2183139" y="1182719"/>
                  </a:lnTo>
                  <a:lnTo>
                    <a:pt x="2026986" y="1121330"/>
                  </a:lnTo>
                  <a:lnTo>
                    <a:pt x="1870026" y="1061719"/>
                  </a:lnTo>
                  <a:lnTo>
                    <a:pt x="1690582" y="986203"/>
                  </a:lnTo>
                  <a:lnTo>
                    <a:pt x="1496774" y="904677"/>
                  </a:lnTo>
                  <a:lnTo>
                    <a:pt x="1342846" y="851514"/>
                  </a:lnTo>
                  <a:lnTo>
                    <a:pt x="1198107" y="798236"/>
                  </a:lnTo>
                  <a:lnTo>
                    <a:pt x="1066145" y="750507"/>
                  </a:lnTo>
                  <a:lnTo>
                    <a:pt x="961205" y="703606"/>
                  </a:lnTo>
                  <a:lnTo>
                    <a:pt x="780685" y="639996"/>
                  </a:lnTo>
                  <a:lnTo>
                    <a:pt x="616109" y="573985"/>
                  </a:lnTo>
                  <a:lnTo>
                    <a:pt x="481765" y="535843"/>
                  </a:lnTo>
                  <a:lnTo>
                    <a:pt x="376784" y="501656"/>
                  </a:lnTo>
                  <a:lnTo>
                    <a:pt x="283770" y="448378"/>
                  </a:lnTo>
                  <a:lnTo>
                    <a:pt x="135883" y="392698"/>
                  </a:lnTo>
                  <a:lnTo>
                    <a:pt x="1998" y="340991"/>
                  </a:lnTo>
                  <a:cubicBezTo>
                    <a:pt x="4581" y="645791"/>
                    <a:pt x="0" y="986798"/>
                    <a:pt x="2583" y="1291598"/>
                  </a:cubicBezTo>
                  <a:lnTo>
                    <a:pt x="2544747" y="2250319"/>
                  </a:lnTo>
                  <a:lnTo>
                    <a:pt x="3365854" y="1940319"/>
                  </a:lnTo>
                  <a:lnTo>
                    <a:pt x="6589501" y="712078"/>
                  </a:lnTo>
                  <a:lnTo>
                    <a:pt x="6914965" y="580343"/>
                  </a:lnTo>
                  <a:lnTo>
                    <a:pt x="7019616" y="73354"/>
                  </a:lnTo>
                  <a:lnTo>
                    <a:pt x="6971284" y="66212"/>
                  </a:lnTo>
                  <a:lnTo>
                    <a:pt x="6910877" y="81729"/>
                  </a:lnTo>
                  <a:lnTo>
                    <a:pt x="6829725" y="103770"/>
                  </a:lnTo>
                  <a:lnTo>
                    <a:pt x="6740610" y="138641"/>
                  </a:lnTo>
                  <a:lnTo>
                    <a:pt x="6603216" y="168976"/>
                  </a:lnTo>
                  <a:lnTo>
                    <a:pt x="6464942" y="165707"/>
                  </a:lnTo>
                  <a:lnTo>
                    <a:pt x="6481013" y="37902"/>
                  </a:lnTo>
                  <a:lnTo>
                    <a:pt x="6426769" y="37902"/>
                  </a:lnTo>
                  <a:lnTo>
                    <a:pt x="6232435" y="79029"/>
                  </a:lnTo>
                  <a:lnTo>
                    <a:pt x="6146481" y="103047"/>
                  </a:lnTo>
                  <a:lnTo>
                    <a:pt x="6050197" y="114148"/>
                  </a:lnTo>
                  <a:lnTo>
                    <a:pt x="5987008" y="111239"/>
                  </a:lnTo>
                </a:path>
              </a:pathLst>
            </a:custGeom>
            <a:solidFill>
              <a:srgbClr val="66FF33">
                <a:alpha val="40000"/>
              </a:srgbClr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159" name="Freeform 158"/>
            <p:cNvSpPr/>
            <p:nvPr/>
          </p:nvSpPr>
          <p:spPr>
            <a:xfrm>
              <a:off x="7207250" y="4137025"/>
              <a:ext cx="1643063" cy="833438"/>
            </a:xfrm>
            <a:custGeom>
              <a:avLst/>
              <a:gdLst>
                <a:gd name="connsiteX0" fmla="*/ 1641945 w 1641945"/>
                <a:gd name="connsiteY0" fmla="*/ 198782 h 815008"/>
                <a:gd name="connsiteX1" fmla="*/ 0 w 1641945"/>
                <a:gd name="connsiteY1" fmla="*/ 815008 h 815008"/>
                <a:gd name="connsiteX2" fmla="*/ 51684 w 1641945"/>
                <a:gd name="connsiteY2" fmla="*/ 644055 h 815008"/>
                <a:gd name="connsiteX3" fmla="*/ 107343 w 1641945"/>
                <a:gd name="connsiteY3" fmla="*/ 341906 h 815008"/>
                <a:gd name="connsiteX4" fmla="*/ 302150 w 1641945"/>
                <a:gd name="connsiteY4" fmla="*/ 329979 h 815008"/>
                <a:gd name="connsiteX5" fmla="*/ 612251 w 1641945"/>
                <a:gd name="connsiteY5" fmla="*/ 282271 h 815008"/>
                <a:gd name="connsiteX6" fmla="*/ 1025719 w 1641945"/>
                <a:gd name="connsiteY6" fmla="*/ 166977 h 815008"/>
                <a:gd name="connsiteX7" fmla="*/ 1427260 w 1641945"/>
                <a:gd name="connsiteY7" fmla="*/ 59634 h 815008"/>
                <a:gd name="connsiteX8" fmla="*/ 1637969 w 1641945"/>
                <a:gd name="connsiteY8" fmla="*/ 0 h 815008"/>
                <a:gd name="connsiteX0" fmla="*/ 1641945 w 1641945"/>
                <a:gd name="connsiteY0" fmla="*/ 198782 h 815008"/>
                <a:gd name="connsiteX1" fmla="*/ 0 w 1641945"/>
                <a:gd name="connsiteY1" fmla="*/ 815008 h 815008"/>
                <a:gd name="connsiteX2" fmla="*/ 51684 w 1641945"/>
                <a:gd name="connsiteY2" fmla="*/ 644055 h 815008"/>
                <a:gd name="connsiteX3" fmla="*/ 107343 w 1641945"/>
                <a:gd name="connsiteY3" fmla="*/ 341906 h 815008"/>
                <a:gd name="connsiteX4" fmla="*/ 302150 w 1641945"/>
                <a:gd name="connsiteY4" fmla="*/ 329979 h 815008"/>
                <a:gd name="connsiteX5" fmla="*/ 612251 w 1641945"/>
                <a:gd name="connsiteY5" fmla="*/ 282271 h 815008"/>
                <a:gd name="connsiteX6" fmla="*/ 1025719 w 1641945"/>
                <a:gd name="connsiteY6" fmla="*/ 166977 h 815008"/>
                <a:gd name="connsiteX7" fmla="*/ 1284654 w 1641945"/>
                <a:gd name="connsiteY7" fmla="*/ 103118 h 815008"/>
                <a:gd name="connsiteX8" fmla="*/ 1427260 w 1641945"/>
                <a:gd name="connsiteY8" fmla="*/ 59634 h 815008"/>
                <a:gd name="connsiteX9" fmla="*/ 1637969 w 1641945"/>
                <a:gd name="connsiteY9" fmla="*/ 0 h 815008"/>
                <a:gd name="connsiteX0" fmla="*/ 1641945 w 1641945"/>
                <a:gd name="connsiteY0" fmla="*/ 198782 h 815008"/>
                <a:gd name="connsiteX1" fmla="*/ 0 w 1641945"/>
                <a:gd name="connsiteY1" fmla="*/ 815008 h 815008"/>
                <a:gd name="connsiteX2" fmla="*/ 51684 w 1641945"/>
                <a:gd name="connsiteY2" fmla="*/ 644055 h 815008"/>
                <a:gd name="connsiteX3" fmla="*/ 107343 w 1641945"/>
                <a:gd name="connsiteY3" fmla="*/ 341906 h 815008"/>
                <a:gd name="connsiteX4" fmla="*/ 302150 w 1641945"/>
                <a:gd name="connsiteY4" fmla="*/ 329979 h 815008"/>
                <a:gd name="connsiteX5" fmla="*/ 612251 w 1641945"/>
                <a:gd name="connsiteY5" fmla="*/ 282271 h 815008"/>
                <a:gd name="connsiteX6" fmla="*/ 1025719 w 1641945"/>
                <a:gd name="connsiteY6" fmla="*/ 166977 h 815008"/>
                <a:gd name="connsiteX7" fmla="*/ 1284654 w 1641945"/>
                <a:gd name="connsiteY7" fmla="*/ 103118 h 815008"/>
                <a:gd name="connsiteX8" fmla="*/ 1389429 w 1641945"/>
                <a:gd name="connsiteY8" fmla="*/ 69781 h 815008"/>
                <a:gd name="connsiteX9" fmla="*/ 1427260 w 1641945"/>
                <a:gd name="connsiteY9" fmla="*/ 59634 h 815008"/>
                <a:gd name="connsiteX10" fmla="*/ 1637969 w 1641945"/>
                <a:gd name="connsiteY10" fmla="*/ 0 h 815008"/>
                <a:gd name="connsiteX0" fmla="*/ 1641945 w 1641945"/>
                <a:gd name="connsiteY0" fmla="*/ 198782 h 815008"/>
                <a:gd name="connsiteX1" fmla="*/ 0 w 1641945"/>
                <a:gd name="connsiteY1" fmla="*/ 815008 h 815008"/>
                <a:gd name="connsiteX2" fmla="*/ 51684 w 1641945"/>
                <a:gd name="connsiteY2" fmla="*/ 644055 h 815008"/>
                <a:gd name="connsiteX3" fmla="*/ 107343 w 1641945"/>
                <a:gd name="connsiteY3" fmla="*/ 341906 h 815008"/>
                <a:gd name="connsiteX4" fmla="*/ 302150 w 1641945"/>
                <a:gd name="connsiteY4" fmla="*/ 329979 h 815008"/>
                <a:gd name="connsiteX5" fmla="*/ 612251 w 1641945"/>
                <a:gd name="connsiteY5" fmla="*/ 282271 h 815008"/>
                <a:gd name="connsiteX6" fmla="*/ 1025719 w 1641945"/>
                <a:gd name="connsiteY6" fmla="*/ 166977 h 815008"/>
                <a:gd name="connsiteX7" fmla="*/ 1284654 w 1641945"/>
                <a:gd name="connsiteY7" fmla="*/ 103118 h 815008"/>
                <a:gd name="connsiteX8" fmla="*/ 1389429 w 1641945"/>
                <a:gd name="connsiteY8" fmla="*/ 69781 h 815008"/>
                <a:gd name="connsiteX9" fmla="*/ 1427260 w 1641945"/>
                <a:gd name="connsiteY9" fmla="*/ 59634 h 815008"/>
                <a:gd name="connsiteX10" fmla="*/ 1401335 w 1641945"/>
                <a:gd name="connsiteY10" fmla="*/ 24537 h 815008"/>
                <a:gd name="connsiteX11" fmla="*/ 1637969 w 1641945"/>
                <a:gd name="connsiteY11" fmla="*/ 0 h 815008"/>
                <a:gd name="connsiteX0" fmla="*/ 1641945 w 1641945"/>
                <a:gd name="connsiteY0" fmla="*/ 200439 h 816665"/>
                <a:gd name="connsiteX1" fmla="*/ 0 w 1641945"/>
                <a:gd name="connsiteY1" fmla="*/ 816665 h 816665"/>
                <a:gd name="connsiteX2" fmla="*/ 51684 w 1641945"/>
                <a:gd name="connsiteY2" fmla="*/ 645712 h 816665"/>
                <a:gd name="connsiteX3" fmla="*/ 107343 w 1641945"/>
                <a:gd name="connsiteY3" fmla="*/ 343563 h 816665"/>
                <a:gd name="connsiteX4" fmla="*/ 302150 w 1641945"/>
                <a:gd name="connsiteY4" fmla="*/ 331636 h 816665"/>
                <a:gd name="connsiteX5" fmla="*/ 612251 w 1641945"/>
                <a:gd name="connsiteY5" fmla="*/ 283928 h 816665"/>
                <a:gd name="connsiteX6" fmla="*/ 1025719 w 1641945"/>
                <a:gd name="connsiteY6" fmla="*/ 168634 h 816665"/>
                <a:gd name="connsiteX7" fmla="*/ 1284654 w 1641945"/>
                <a:gd name="connsiteY7" fmla="*/ 104775 h 816665"/>
                <a:gd name="connsiteX8" fmla="*/ 1389429 w 1641945"/>
                <a:gd name="connsiteY8" fmla="*/ 71438 h 816665"/>
                <a:gd name="connsiteX9" fmla="*/ 1427260 w 1641945"/>
                <a:gd name="connsiteY9" fmla="*/ 61291 h 816665"/>
                <a:gd name="connsiteX10" fmla="*/ 1401335 w 1641945"/>
                <a:gd name="connsiteY10" fmla="*/ 26194 h 816665"/>
                <a:gd name="connsiteX11" fmla="*/ 1489441 w 1641945"/>
                <a:gd name="connsiteY11" fmla="*/ 0 h 816665"/>
                <a:gd name="connsiteX12" fmla="*/ 1637969 w 1641945"/>
                <a:gd name="connsiteY12" fmla="*/ 1657 h 816665"/>
                <a:gd name="connsiteX0" fmla="*/ 1641945 w 1641945"/>
                <a:gd name="connsiteY0" fmla="*/ 200439 h 816665"/>
                <a:gd name="connsiteX1" fmla="*/ 0 w 1641945"/>
                <a:gd name="connsiteY1" fmla="*/ 816665 h 816665"/>
                <a:gd name="connsiteX2" fmla="*/ 51684 w 1641945"/>
                <a:gd name="connsiteY2" fmla="*/ 645712 h 816665"/>
                <a:gd name="connsiteX3" fmla="*/ 107343 w 1641945"/>
                <a:gd name="connsiteY3" fmla="*/ 343563 h 816665"/>
                <a:gd name="connsiteX4" fmla="*/ 302150 w 1641945"/>
                <a:gd name="connsiteY4" fmla="*/ 331636 h 816665"/>
                <a:gd name="connsiteX5" fmla="*/ 612251 w 1641945"/>
                <a:gd name="connsiteY5" fmla="*/ 283928 h 816665"/>
                <a:gd name="connsiteX6" fmla="*/ 1025719 w 1641945"/>
                <a:gd name="connsiteY6" fmla="*/ 168634 h 816665"/>
                <a:gd name="connsiteX7" fmla="*/ 1284654 w 1641945"/>
                <a:gd name="connsiteY7" fmla="*/ 104775 h 816665"/>
                <a:gd name="connsiteX8" fmla="*/ 1389429 w 1641945"/>
                <a:gd name="connsiteY8" fmla="*/ 71438 h 816665"/>
                <a:gd name="connsiteX9" fmla="*/ 1427260 w 1641945"/>
                <a:gd name="connsiteY9" fmla="*/ 61291 h 816665"/>
                <a:gd name="connsiteX10" fmla="*/ 1398954 w 1641945"/>
                <a:gd name="connsiteY10" fmla="*/ 16669 h 816665"/>
                <a:gd name="connsiteX11" fmla="*/ 1489441 w 1641945"/>
                <a:gd name="connsiteY11" fmla="*/ 0 h 816665"/>
                <a:gd name="connsiteX12" fmla="*/ 1637969 w 1641945"/>
                <a:gd name="connsiteY12" fmla="*/ 1657 h 816665"/>
                <a:gd name="connsiteX0" fmla="*/ 1641945 w 1642731"/>
                <a:gd name="connsiteY0" fmla="*/ 217832 h 834058"/>
                <a:gd name="connsiteX1" fmla="*/ 0 w 1642731"/>
                <a:gd name="connsiteY1" fmla="*/ 834058 h 834058"/>
                <a:gd name="connsiteX2" fmla="*/ 51684 w 1642731"/>
                <a:gd name="connsiteY2" fmla="*/ 663105 h 834058"/>
                <a:gd name="connsiteX3" fmla="*/ 107343 w 1642731"/>
                <a:gd name="connsiteY3" fmla="*/ 360956 h 834058"/>
                <a:gd name="connsiteX4" fmla="*/ 302150 w 1642731"/>
                <a:gd name="connsiteY4" fmla="*/ 349029 h 834058"/>
                <a:gd name="connsiteX5" fmla="*/ 612251 w 1642731"/>
                <a:gd name="connsiteY5" fmla="*/ 301321 h 834058"/>
                <a:gd name="connsiteX6" fmla="*/ 1025719 w 1642731"/>
                <a:gd name="connsiteY6" fmla="*/ 186027 h 834058"/>
                <a:gd name="connsiteX7" fmla="*/ 1284654 w 1642731"/>
                <a:gd name="connsiteY7" fmla="*/ 122168 h 834058"/>
                <a:gd name="connsiteX8" fmla="*/ 1389429 w 1642731"/>
                <a:gd name="connsiteY8" fmla="*/ 88831 h 834058"/>
                <a:gd name="connsiteX9" fmla="*/ 1427260 w 1642731"/>
                <a:gd name="connsiteY9" fmla="*/ 78684 h 834058"/>
                <a:gd name="connsiteX10" fmla="*/ 1398954 w 1642731"/>
                <a:gd name="connsiteY10" fmla="*/ 34062 h 834058"/>
                <a:gd name="connsiteX11" fmla="*/ 1489441 w 1642731"/>
                <a:gd name="connsiteY11" fmla="*/ 17393 h 834058"/>
                <a:gd name="connsiteX12" fmla="*/ 1642731 w 1642731"/>
                <a:gd name="connsiteY12" fmla="*/ 0 h 834058"/>
                <a:gd name="connsiteX0" fmla="*/ 1641945 w 1642731"/>
                <a:gd name="connsiteY0" fmla="*/ 217832 h 834058"/>
                <a:gd name="connsiteX1" fmla="*/ 0 w 1642731"/>
                <a:gd name="connsiteY1" fmla="*/ 834058 h 834058"/>
                <a:gd name="connsiteX2" fmla="*/ 51684 w 1642731"/>
                <a:gd name="connsiteY2" fmla="*/ 663105 h 834058"/>
                <a:gd name="connsiteX3" fmla="*/ 107343 w 1642731"/>
                <a:gd name="connsiteY3" fmla="*/ 360956 h 834058"/>
                <a:gd name="connsiteX4" fmla="*/ 302150 w 1642731"/>
                <a:gd name="connsiteY4" fmla="*/ 349029 h 834058"/>
                <a:gd name="connsiteX5" fmla="*/ 612251 w 1642731"/>
                <a:gd name="connsiteY5" fmla="*/ 301321 h 834058"/>
                <a:gd name="connsiteX6" fmla="*/ 1025719 w 1642731"/>
                <a:gd name="connsiteY6" fmla="*/ 186027 h 834058"/>
                <a:gd name="connsiteX7" fmla="*/ 1284654 w 1642731"/>
                <a:gd name="connsiteY7" fmla="*/ 122168 h 834058"/>
                <a:gd name="connsiteX8" fmla="*/ 1389429 w 1642731"/>
                <a:gd name="connsiteY8" fmla="*/ 88831 h 834058"/>
                <a:gd name="connsiteX9" fmla="*/ 1427260 w 1642731"/>
                <a:gd name="connsiteY9" fmla="*/ 78684 h 834058"/>
                <a:gd name="connsiteX10" fmla="*/ 1398954 w 1642731"/>
                <a:gd name="connsiteY10" fmla="*/ 34062 h 834058"/>
                <a:gd name="connsiteX11" fmla="*/ 1470391 w 1642731"/>
                <a:gd name="connsiteY11" fmla="*/ 724 h 834058"/>
                <a:gd name="connsiteX12" fmla="*/ 1642731 w 1642731"/>
                <a:gd name="connsiteY12" fmla="*/ 0 h 834058"/>
                <a:gd name="connsiteX0" fmla="*/ 1641945 w 1642731"/>
                <a:gd name="connsiteY0" fmla="*/ 217832 h 834058"/>
                <a:gd name="connsiteX1" fmla="*/ 0 w 1642731"/>
                <a:gd name="connsiteY1" fmla="*/ 834058 h 834058"/>
                <a:gd name="connsiteX2" fmla="*/ 51684 w 1642731"/>
                <a:gd name="connsiteY2" fmla="*/ 663105 h 834058"/>
                <a:gd name="connsiteX3" fmla="*/ 107343 w 1642731"/>
                <a:gd name="connsiteY3" fmla="*/ 360956 h 834058"/>
                <a:gd name="connsiteX4" fmla="*/ 302150 w 1642731"/>
                <a:gd name="connsiteY4" fmla="*/ 349029 h 834058"/>
                <a:gd name="connsiteX5" fmla="*/ 612251 w 1642731"/>
                <a:gd name="connsiteY5" fmla="*/ 301321 h 834058"/>
                <a:gd name="connsiteX6" fmla="*/ 1025719 w 1642731"/>
                <a:gd name="connsiteY6" fmla="*/ 186027 h 834058"/>
                <a:gd name="connsiteX7" fmla="*/ 1284654 w 1642731"/>
                <a:gd name="connsiteY7" fmla="*/ 122168 h 834058"/>
                <a:gd name="connsiteX8" fmla="*/ 1389429 w 1642731"/>
                <a:gd name="connsiteY8" fmla="*/ 88831 h 834058"/>
                <a:gd name="connsiteX9" fmla="*/ 1427260 w 1642731"/>
                <a:gd name="connsiteY9" fmla="*/ 78684 h 834058"/>
                <a:gd name="connsiteX10" fmla="*/ 1398954 w 1642731"/>
                <a:gd name="connsiteY10" fmla="*/ 34062 h 834058"/>
                <a:gd name="connsiteX11" fmla="*/ 1470391 w 1642731"/>
                <a:gd name="connsiteY11" fmla="*/ 724 h 834058"/>
                <a:gd name="connsiteX12" fmla="*/ 1642731 w 1642731"/>
                <a:gd name="connsiteY12" fmla="*/ 0 h 834058"/>
                <a:gd name="connsiteX0" fmla="*/ 1641945 w 1642731"/>
                <a:gd name="connsiteY0" fmla="*/ 217832 h 834058"/>
                <a:gd name="connsiteX1" fmla="*/ 0 w 1642731"/>
                <a:gd name="connsiteY1" fmla="*/ 834058 h 834058"/>
                <a:gd name="connsiteX2" fmla="*/ 51684 w 1642731"/>
                <a:gd name="connsiteY2" fmla="*/ 663105 h 834058"/>
                <a:gd name="connsiteX3" fmla="*/ 107343 w 1642731"/>
                <a:gd name="connsiteY3" fmla="*/ 360956 h 834058"/>
                <a:gd name="connsiteX4" fmla="*/ 302150 w 1642731"/>
                <a:gd name="connsiteY4" fmla="*/ 349029 h 834058"/>
                <a:gd name="connsiteX5" fmla="*/ 612251 w 1642731"/>
                <a:gd name="connsiteY5" fmla="*/ 301321 h 834058"/>
                <a:gd name="connsiteX6" fmla="*/ 1025719 w 1642731"/>
                <a:gd name="connsiteY6" fmla="*/ 186027 h 834058"/>
                <a:gd name="connsiteX7" fmla="*/ 1284654 w 1642731"/>
                <a:gd name="connsiteY7" fmla="*/ 122168 h 834058"/>
                <a:gd name="connsiteX8" fmla="*/ 1389429 w 1642731"/>
                <a:gd name="connsiteY8" fmla="*/ 88831 h 834058"/>
                <a:gd name="connsiteX9" fmla="*/ 1427260 w 1642731"/>
                <a:gd name="connsiteY9" fmla="*/ 78684 h 834058"/>
                <a:gd name="connsiteX10" fmla="*/ 1398954 w 1642731"/>
                <a:gd name="connsiteY10" fmla="*/ 34062 h 834058"/>
                <a:gd name="connsiteX11" fmla="*/ 1470391 w 1642731"/>
                <a:gd name="connsiteY11" fmla="*/ 724 h 834058"/>
                <a:gd name="connsiteX12" fmla="*/ 1551354 w 1642731"/>
                <a:gd name="connsiteY12" fmla="*/ 7869 h 834058"/>
                <a:gd name="connsiteX13" fmla="*/ 1642731 w 1642731"/>
                <a:gd name="connsiteY13" fmla="*/ 0 h 834058"/>
                <a:gd name="connsiteX0" fmla="*/ 1641945 w 1642731"/>
                <a:gd name="connsiteY0" fmla="*/ 217832 h 834058"/>
                <a:gd name="connsiteX1" fmla="*/ 0 w 1642731"/>
                <a:gd name="connsiteY1" fmla="*/ 834058 h 834058"/>
                <a:gd name="connsiteX2" fmla="*/ 51684 w 1642731"/>
                <a:gd name="connsiteY2" fmla="*/ 663105 h 834058"/>
                <a:gd name="connsiteX3" fmla="*/ 107343 w 1642731"/>
                <a:gd name="connsiteY3" fmla="*/ 360956 h 834058"/>
                <a:gd name="connsiteX4" fmla="*/ 302150 w 1642731"/>
                <a:gd name="connsiteY4" fmla="*/ 349029 h 834058"/>
                <a:gd name="connsiteX5" fmla="*/ 612251 w 1642731"/>
                <a:gd name="connsiteY5" fmla="*/ 301321 h 834058"/>
                <a:gd name="connsiteX6" fmla="*/ 1025719 w 1642731"/>
                <a:gd name="connsiteY6" fmla="*/ 186027 h 834058"/>
                <a:gd name="connsiteX7" fmla="*/ 1284654 w 1642731"/>
                <a:gd name="connsiteY7" fmla="*/ 122168 h 834058"/>
                <a:gd name="connsiteX8" fmla="*/ 1389429 w 1642731"/>
                <a:gd name="connsiteY8" fmla="*/ 88831 h 834058"/>
                <a:gd name="connsiteX9" fmla="*/ 1427260 w 1642731"/>
                <a:gd name="connsiteY9" fmla="*/ 78684 h 834058"/>
                <a:gd name="connsiteX10" fmla="*/ 1398954 w 1642731"/>
                <a:gd name="connsiteY10" fmla="*/ 34062 h 834058"/>
                <a:gd name="connsiteX11" fmla="*/ 1429910 w 1642731"/>
                <a:gd name="connsiteY11" fmla="*/ 10250 h 834058"/>
                <a:gd name="connsiteX12" fmla="*/ 1470391 w 1642731"/>
                <a:gd name="connsiteY12" fmla="*/ 724 h 834058"/>
                <a:gd name="connsiteX13" fmla="*/ 1551354 w 1642731"/>
                <a:gd name="connsiteY13" fmla="*/ 7869 h 834058"/>
                <a:gd name="connsiteX14" fmla="*/ 1642731 w 1642731"/>
                <a:gd name="connsiteY14" fmla="*/ 0 h 83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42731" h="834058">
                  <a:moveTo>
                    <a:pt x="1641945" y="217832"/>
                  </a:moveTo>
                  <a:lnTo>
                    <a:pt x="0" y="834058"/>
                  </a:lnTo>
                  <a:lnTo>
                    <a:pt x="51684" y="663105"/>
                  </a:lnTo>
                  <a:lnTo>
                    <a:pt x="107343" y="360956"/>
                  </a:lnTo>
                  <a:lnTo>
                    <a:pt x="302150" y="349029"/>
                  </a:lnTo>
                  <a:lnTo>
                    <a:pt x="612251" y="301321"/>
                  </a:lnTo>
                  <a:lnTo>
                    <a:pt x="1025719" y="186027"/>
                  </a:lnTo>
                  <a:lnTo>
                    <a:pt x="1284654" y="122168"/>
                  </a:lnTo>
                  <a:lnTo>
                    <a:pt x="1389429" y="88831"/>
                  </a:lnTo>
                  <a:lnTo>
                    <a:pt x="1427260" y="78684"/>
                  </a:lnTo>
                  <a:lnTo>
                    <a:pt x="1398954" y="34062"/>
                  </a:lnTo>
                  <a:cubicBezTo>
                    <a:pt x="1399793" y="23847"/>
                    <a:pt x="1418004" y="15806"/>
                    <a:pt x="1429910" y="10250"/>
                  </a:cubicBezTo>
                  <a:cubicBezTo>
                    <a:pt x="1441816" y="4694"/>
                    <a:pt x="1450547" y="2312"/>
                    <a:pt x="1470391" y="724"/>
                  </a:cubicBezTo>
                  <a:lnTo>
                    <a:pt x="1551354" y="7869"/>
                  </a:lnTo>
                  <a:lnTo>
                    <a:pt x="1642731" y="0"/>
                  </a:lnTo>
                </a:path>
              </a:pathLst>
            </a:custGeom>
            <a:solidFill>
              <a:srgbClr val="66FF33">
                <a:alpha val="4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160" name="Freeform 159"/>
            <p:cNvSpPr/>
            <p:nvPr/>
          </p:nvSpPr>
          <p:spPr>
            <a:xfrm>
              <a:off x="7466013" y="2874963"/>
              <a:ext cx="1379537" cy="777875"/>
            </a:xfrm>
            <a:custGeom>
              <a:avLst/>
              <a:gdLst>
                <a:gd name="connsiteX0" fmla="*/ 1356360 w 1356360"/>
                <a:gd name="connsiteY0" fmla="*/ 369570 h 701040"/>
                <a:gd name="connsiteX1" fmla="*/ 1295400 w 1356360"/>
                <a:gd name="connsiteY1" fmla="*/ 438150 h 701040"/>
                <a:gd name="connsiteX2" fmla="*/ 1200150 w 1356360"/>
                <a:gd name="connsiteY2" fmla="*/ 480060 h 701040"/>
                <a:gd name="connsiteX3" fmla="*/ 1139190 w 1356360"/>
                <a:gd name="connsiteY3" fmla="*/ 510540 h 701040"/>
                <a:gd name="connsiteX4" fmla="*/ 1055370 w 1356360"/>
                <a:gd name="connsiteY4" fmla="*/ 529590 h 701040"/>
                <a:gd name="connsiteX5" fmla="*/ 998220 w 1356360"/>
                <a:gd name="connsiteY5" fmla="*/ 544830 h 701040"/>
                <a:gd name="connsiteX6" fmla="*/ 948690 w 1356360"/>
                <a:gd name="connsiteY6" fmla="*/ 571500 h 701040"/>
                <a:gd name="connsiteX7" fmla="*/ 922020 w 1356360"/>
                <a:gd name="connsiteY7" fmla="*/ 617220 h 701040"/>
                <a:gd name="connsiteX8" fmla="*/ 899160 w 1356360"/>
                <a:gd name="connsiteY8" fmla="*/ 647700 h 701040"/>
                <a:gd name="connsiteX9" fmla="*/ 826770 w 1356360"/>
                <a:gd name="connsiteY9" fmla="*/ 701040 h 701040"/>
                <a:gd name="connsiteX10" fmla="*/ 800100 w 1356360"/>
                <a:gd name="connsiteY10" fmla="*/ 685800 h 701040"/>
                <a:gd name="connsiteX11" fmla="*/ 758190 w 1356360"/>
                <a:gd name="connsiteY11" fmla="*/ 666750 h 701040"/>
                <a:gd name="connsiteX12" fmla="*/ 681990 w 1356360"/>
                <a:gd name="connsiteY12" fmla="*/ 598170 h 701040"/>
                <a:gd name="connsiteX13" fmla="*/ 647700 w 1356360"/>
                <a:gd name="connsiteY13" fmla="*/ 510540 h 701040"/>
                <a:gd name="connsiteX14" fmla="*/ 613410 w 1356360"/>
                <a:gd name="connsiteY14" fmla="*/ 434340 h 701040"/>
                <a:gd name="connsiteX15" fmla="*/ 579120 w 1356360"/>
                <a:gd name="connsiteY15" fmla="*/ 396240 h 701040"/>
                <a:gd name="connsiteX16" fmla="*/ 499110 w 1356360"/>
                <a:gd name="connsiteY16" fmla="*/ 373380 h 701040"/>
                <a:gd name="connsiteX17" fmla="*/ 430530 w 1356360"/>
                <a:gd name="connsiteY17" fmla="*/ 369570 h 701040"/>
                <a:gd name="connsiteX18" fmla="*/ 419100 w 1356360"/>
                <a:gd name="connsiteY18" fmla="*/ 327660 h 701040"/>
                <a:gd name="connsiteX19" fmla="*/ 361950 w 1356360"/>
                <a:gd name="connsiteY19" fmla="*/ 236220 h 701040"/>
                <a:gd name="connsiteX20" fmla="*/ 350520 w 1356360"/>
                <a:gd name="connsiteY20" fmla="*/ 205740 h 701040"/>
                <a:gd name="connsiteX21" fmla="*/ 350520 w 1356360"/>
                <a:gd name="connsiteY21" fmla="*/ 205740 h 701040"/>
                <a:gd name="connsiteX22" fmla="*/ 270510 w 1356360"/>
                <a:gd name="connsiteY22" fmla="*/ 198120 h 701040"/>
                <a:gd name="connsiteX23" fmla="*/ 243840 w 1356360"/>
                <a:gd name="connsiteY23" fmla="*/ 186690 h 701040"/>
                <a:gd name="connsiteX24" fmla="*/ 190500 w 1356360"/>
                <a:gd name="connsiteY24" fmla="*/ 182880 h 701040"/>
                <a:gd name="connsiteX25" fmla="*/ 163830 w 1356360"/>
                <a:gd name="connsiteY25" fmla="*/ 167640 h 701040"/>
                <a:gd name="connsiteX26" fmla="*/ 125730 w 1356360"/>
                <a:gd name="connsiteY26" fmla="*/ 175260 h 701040"/>
                <a:gd name="connsiteX27" fmla="*/ 91440 w 1356360"/>
                <a:gd name="connsiteY27" fmla="*/ 167640 h 701040"/>
                <a:gd name="connsiteX28" fmla="*/ 41910 w 1356360"/>
                <a:gd name="connsiteY28" fmla="*/ 152400 h 701040"/>
                <a:gd name="connsiteX29" fmla="*/ 45720 w 1356360"/>
                <a:gd name="connsiteY29" fmla="*/ 121920 h 701040"/>
                <a:gd name="connsiteX30" fmla="*/ 49530 w 1356360"/>
                <a:gd name="connsiteY30" fmla="*/ 106680 h 701040"/>
                <a:gd name="connsiteX31" fmla="*/ 19050 w 1356360"/>
                <a:gd name="connsiteY31" fmla="*/ 95250 h 701040"/>
                <a:gd name="connsiteX32" fmla="*/ 3810 w 1356360"/>
                <a:gd name="connsiteY32" fmla="*/ 80010 h 701040"/>
                <a:gd name="connsiteX33" fmla="*/ 0 w 1356360"/>
                <a:gd name="connsiteY33" fmla="*/ 26670 h 701040"/>
                <a:gd name="connsiteX34" fmla="*/ 0 w 1356360"/>
                <a:gd name="connsiteY34" fmla="*/ 3810 h 701040"/>
                <a:gd name="connsiteX35" fmla="*/ 102870 w 1356360"/>
                <a:gd name="connsiteY35" fmla="*/ 0 h 701040"/>
                <a:gd name="connsiteX36" fmla="*/ 186690 w 1356360"/>
                <a:gd name="connsiteY36" fmla="*/ 0 h 701040"/>
                <a:gd name="connsiteX37" fmla="*/ 335280 w 1356360"/>
                <a:gd name="connsiteY37" fmla="*/ 11430 h 701040"/>
                <a:gd name="connsiteX38" fmla="*/ 438150 w 1356360"/>
                <a:gd name="connsiteY38" fmla="*/ 22860 h 701040"/>
                <a:gd name="connsiteX39" fmla="*/ 495300 w 1356360"/>
                <a:gd name="connsiteY39" fmla="*/ 45720 h 701040"/>
                <a:gd name="connsiteX40" fmla="*/ 548640 w 1356360"/>
                <a:gd name="connsiteY40" fmla="*/ 68580 h 701040"/>
                <a:gd name="connsiteX41" fmla="*/ 590550 w 1356360"/>
                <a:gd name="connsiteY41" fmla="*/ 87630 h 701040"/>
                <a:gd name="connsiteX42" fmla="*/ 640080 w 1356360"/>
                <a:gd name="connsiteY42" fmla="*/ 87630 h 701040"/>
                <a:gd name="connsiteX43" fmla="*/ 689610 w 1356360"/>
                <a:gd name="connsiteY43" fmla="*/ 102870 h 701040"/>
                <a:gd name="connsiteX44" fmla="*/ 735330 w 1356360"/>
                <a:gd name="connsiteY44" fmla="*/ 140970 h 701040"/>
                <a:gd name="connsiteX45" fmla="*/ 792480 w 1356360"/>
                <a:gd name="connsiteY45" fmla="*/ 182880 h 701040"/>
                <a:gd name="connsiteX46" fmla="*/ 853440 w 1356360"/>
                <a:gd name="connsiteY46" fmla="*/ 194310 h 701040"/>
                <a:gd name="connsiteX47" fmla="*/ 929640 w 1356360"/>
                <a:gd name="connsiteY47" fmla="*/ 213360 h 701040"/>
                <a:gd name="connsiteX48" fmla="*/ 1017270 w 1356360"/>
                <a:gd name="connsiteY48" fmla="*/ 228600 h 701040"/>
                <a:gd name="connsiteX49" fmla="*/ 1097280 w 1356360"/>
                <a:gd name="connsiteY49" fmla="*/ 259080 h 701040"/>
                <a:gd name="connsiteX50" fmla="*/ 1154430 w 1356360"/>
                <a:gd name="connsiteY50" fmla="*/ 259080 h 701040"/>
                <a:gd name="connsiteX51" fmla="*/ 1249680 w 1356360"/>
                <a:gd name="connsiteY51" fmla="*/ 297180 h 701040"/>
                <a:gd name="connsiteX52" fmla="*/ 1356360 w 1356360"/>
                <a:gd name="connsiteY52" fmla="*/ 369570 h 701040"/>
                <a:gd name="connsiteX0" fmla="*/ 1356360 w 1356360"/>
                <a:gd name="connsiteY0" fmla="*/ 369570 h 701040"/>
                <a:gd name="connsiteX1" fmla="*/ 1295400 w 1356360"/>
                <a:gd name="connsiteY1" fmla="*/ 438150 h 701040"/>
                <a:gd name="connsiteX2" fmla="*/ 1200150 w 1356360"/>
                <a:gd name="connsiteY2" fmla="*/ 480060 h 701040"/>
                <a:gd name="connsiteX3" fmla="*/ 1139190 w 1356360"/>
                <a:gd name="connsiteY3" fmla="*/ 510540 h 701040"/>
                <a:gd name="connsiteX4" fmla="*/ 1055370 w 1356360"/>
                <a:gd name="connsiteY4" fmla="*/ 529590 h 701040"/>
                <a:gd name="connsiteX5" fmla="*/ 998220 w 1356360"/>
                <a:gd name="connsiteY5" fmla="*/ 544830 h 701040"/>
                <a:gd name="connsiteX6" fmla="*/ 948690 w 1356360"/>
                <a:gd name="connsiteY6" fmla="*/ 571500 h 701040"/>
                <a:gd name="connsiteX7" fmla="*/ 922020 w 1356360"/>
                <a:gd name="connsiteY7" fmla="*/ 617220 h 701040"/>
                <a:gd name="connsiteX8" fmla="*/ 899160 w 1356360"/>
                <a:gd name="connsiteY8" fmla="*/ 647700 h 701040"/>
                <a:gd name="connsiteX9" fmla="*/ 826770 w 1356360"/>
                <a:gd name="connsiteY9" fmla="*/ 701040 h 701040"/>
                <a:gd name="connsiteX10" fmla="*/ 800100 w 1356360"/>
                <a:gd name="connsiteY10" fmla="*/ 685800 h 701040"/>
                <a:gd name="connsiteX11" fmla="*/ 758190 w 1356360"/>
                <a:gd name="connsiteY11" fmla="*/ 666750 h 701040"/>
                <a:gd name="connsiteX12" fmla="*/ 681990 w 1356360"/>
                <a:gd name="connsiteY12" fmla="*/ 598170 h 701040"/>
                <a:gd name="connsiteX13" fmla="*/ 647700 w 1356360"/>
                <a:gd name="connsiteY13" fmla="*/ 510540 h 701040"/>
                <a:gd name="connsiteX14" fmla="*/ 613410 w 1356360"/>
                <a:gd name="connsiteY14" fmla="*/ 434340 h 701040"/>
                <a:gd name="connsiteX15" fmla="*/ 590550 w 1356360"/>
                <a:gd name="connsiteY15" fmla="*/ 457200 h 701040"/>
                <a:gd name="connsiteX16" fmla="*/ 499110 w 1356360"/>
                <a:gd name="connsiteY16" fmla="*/ 373380 h 701040"/>
                <a:gd name="connsiteX17" fmla="*/ 430530 w 1356360"/>
                <a:gd name="connsiteY17" fmla="*/ 369570 h 701040"/>
                <a:gd name="connsiteX18" fmla="*/ 419100 w 1356360"/>
                <a:gd name="connsiteY18" fmla="*/ 327660 h 701040"/>
                <a:gd name="connsiteX19" fmla="*/ 361950 w 1356360"/>
                <a:gd name="connsiteY19" fmla="*/ 236220 h 701040"/>
                <a:gd name="connsiteX20" fmla="*/ 350520 w 1356360"/>
                <a:gd name="connsiteY20" fmla="*/ 205740 h 701040"/>
                <a:gd name="connsiteX21" fmla="*/ 350520 w 1356360"/>
                <a:gd name="connsiteY21" fmla="*/ 205740 h 701040"/>
                <a:gd name="connsiteX22" fmla="*/ 270510 w 1356360"/>
                <a:gd name="connsiteY22" fmla="*/ 198120 h 701040"/>
                <a:gd name="connsiteX23" fmla="*/ 243840 w 1356360"/>
                <a:gd name="connsiteY23" fmla="*/ 186690 h 701040"/>
                <a:gd name="connsiteX24" fmla="*/ 190500 w 1356360"/>
                <a:gd name="connsiteY24" fmla="*/ 182880 h 701040"/>
                <a:gd name="connsiteX25" fmla="*/ 163830 w 1356360"/>
                <a:gd name="connsiteY25" fmla="*/ 167640 h 701040"/>
                <a:gd name="connsiteX26" fmla="*/ 125730 w 1356360"/>
                <a:gd name="connsiteY26" fmla="*/ 175260 h 701040"/>
                <a:gd name="connsiteX27" fmla="*/ 91440 w 1356360"/>
                <a:gd name="connsiteY27" fmla="*/ 167640 h 701040"/>
                <a:gd name="connsiteX28" fmla="*/ 41910 w 1356360"/>
                <a:gd name="connsiteY28" fmla="*/ 152400 h 701040"/>
                <a:gd name="connsiteX29" fmla="*/ 45720 w 1356360"/>
                <a:gd name="connsiteY29" fmla="*/ 121920 h 701040"/>
                <a:gd name="connsiteX30" fmla="*/ 49530 w 1356360"/>
                <a:gd name="connsiteY30" fmla="*/ 106680 h 701040"/>
                <a:gd name="connsiteX31" fmla="*/ 19050 w 1356360"/>
                <a:gd name="connsiteY31" fmla="*/ 95250 h 701040"/>
                <a:gd name="connsiteX32" fmla="*/ 3810 w 1356360"/>
                <a:gd name="connsiteY32" fmla="*/ 80010 h 701040"/>
                <a:gd name="connsiteX33" fmla="*/ 0 w 1356360"/>
                <a:gd name="connsiteY33" fmla="*/ 26670 h 701040"/>
                <a:gd name="connsiteX34" fmla="*/ 0 w 1356360"/>
                <a:gd name="connsiteY34" fmla="*/ 3810 h 701040"/>
                <a:gd name="connsiteX35" fmla="*/ 102870 w 1356360"/>
                <a:gd name="connsiteY35" fmla="*/ 0 h 701040"/>
                <a:gd name="connsiteX36" fmla="*/ 186690 w 1356360"/>
                <a:gd name="connsiteY36" fmla="*/ 0 h 701040"/>
                <a:gd name="connsiteX37" fmla="*/ 335280 w 1356360"/>
                <a:gd name="connsiteY37" fmla="*/ 11430 h 701040"/>
                <a:gd name="connsiteX38" fmla="*/ 438150 w 1356360"/>
                <a:gd name="connsiteY38" fmla="*/ 22860 h 701040"/>
                <a:gd name="connsiteX39" fmla="*/ 495300 w 1356360"/>
                <a:gd name="connsiteY39" fmla="*/ 45720 h 701040"/>
                <a:gd name="connsiteX40" fmla="*/ 548640 w 1356360"/>
                <a:gd name="connsiteY40" fmla="*/ 68580 h 701040"/>
                <a:gd name="connsiteX41" fmla="*/ 590550 w 1356360"/>
                <a:gd name="connsiteY41" fmla="*/ 87630 h 701040"/>
                <a:gd name="connsiteX42" fmla="*/ 640080 w 1356360"/>
                <a:gd name="connsiteY42" fmla="*/ 87630 h 701040"/>
                <a:gd name="connsiteX43" fmla="*/ 689610 w 1356360"/>
                <a:gd name="connsiteY43" fmla="*/ 102870 h 701040"/>
                <a:gd name="connsiteX44" fmla="*/ 735330 w 1356360"/>
                <a:gd name="connsiteY44" fmla="*/ 140970 h 701040"/>
                <a:gd name="connsiteX45" fmla="*/ 792480 w 1356360"/>
                <a:gd name="connsiteY45" fmla="*/ 182880 h 701040"/>
                <a:gd name="connsiteX46" fmla="*/ 853440 w 1356360"/>
                <a:gd name="connsiteY46" fmla="*/ 194310 h 701040"/>
                <a:gd name="connsiteX47" fmla="*/ 929640 w 1356360"/>
                <a:gd name="connsiteY47" fmla="*/ 213360 h 701040"/>
                <a:gd name="connsiteX48" fmla="*/ 1017270 w 1356360"/>
                <a:gd name="connsiteY48" fmla="*/ 228600 h 701040"/>
                <a:gd name="connsiteX49" fmla="*/ 1097280 w 1356360"/>
                <a:gd name="connsiteY49" fmla="*/ 259080 h 701040"/>
                <a:gd name="connsiteX50" fmla="*/ 1154430 w 1356360"/>
                <a:gd name="connsiteY50" fmla="*/ 259080 h 701040"/>
                <a:gd name="connsiteX51" fmla="*/ 1249680 w 1356360"/>
                <a:gd name="connsiteY51" fmla="*/ 297180 h 701040"/>
                <a:gd name="connsiteX52" fmla="*/ 1356360 w 1356360"/>
                <a:gd name="connsiteY52" fmla="*/ 369570 h 701040"/>
                <a:gd name="connsiteX0" fmla="*/ 1356360 w 1356360"/>
                <a:gd name="connsiteY0" fmla="*/ 369570 h 701040"/>
                <a:gd name="connsiteX1" fmla="*/ 1295400 w 1356360"/>
                <a:gd name="connsiteY1" fmla="*/ 438150 h 701040"/>
                <a:gd name="connsiteX2" fmla="*/ 1200150 w 1356360"/>
                <a:gd name="connsiteY2" fmla="*/ 480060 h 701040"/>
                <a:gd name="connsiteX3" fmla="*/ 1139190 w 1356360"/>
                <a:gd name="connsiteY3" fmla="*/ 510540 h 701040"/>
                <a:gd name="connsiteX4" fmla="*/ 1055370 w 1356360"/>
                <a:gd name="connsiteY4" fmla="*/ 529590 h 701040"/>
                <a:gd name="connsiteX5" fmla="*/ 998220 w 1356360"/>
                <a:gd name="connsiteY5" fmla="*/ 544830 h 701040"/>
                <a:gd name="connsiteX6" fmla="*/ 948690 w 1356360"/>
                <a:gd name="connsiteY6" fmla="*/ 571500 h 701040"/>
                <a:gd name="connsiteX7" fmla="*/ 922020 w 1356360"/>
                <a:gd name="connsiteY7" fmla="*/ 617220 h 701040"/>
                <a:gd name="connsiteX8" fmla="*/ 899160 w 1356360"/>
                <a:gd name="connsiteY8" fmla="*/ 647700 h 701040"/>
                <a:gd name="connsiteX9" fmla="*/ 826770 w 1356360"/>
                <a:gd name="connsiteY9" fmla="*/ 701040 h 701040"/>
                <a:gd name="connsiteX10" fmla="*/ 800100 w 1356360"/>
                <a:gd name="connsiteY10" fmla="*/ 685800 h 701040"/>
                <a:gd name="connsiteX11" fmla="*/ 758190 w 1356360"/>
                <a:gd name="connsiteY11" fmla="*/ 666750 h 701040"/>
                <a:gd name="connsiteX12" fmla="*/ 681990 w 1356360"/>
                <a:gd name="connsiteY12" fmla="*/ 598170 h 701040"/>
                <a:gd name="connsiteX13" fmla="*/ 647700 w 1356360"/>
                <a:gd name="connsiteY13" fmla="*/ 510540 h 701040"/>
                <a:gd name="connsiteX14" fmla="*/ 613410 w 1356360"/>
                <a:gd name="connsiteY14" fmla="*/ 434340 h 701040"/>
                <a:gd name="connsiteX15" fmla="*/ 590550 w 1356360"/>
                <a:gd name="connsiteY15" fmla="*/ 457200 h 701040"/>
                <a:gd name="connsiteX16" fmla="*/ 506730 w 1356360"/>
                <a:gd name="connsiteY16" fmla="*/ 419100 h 701040"/>
                <a:gd name="connsiteX17" fmla="*/ 499110 w 1356360"/>
                <a:gd name="connsiteY17" fmla="*/ 373380 h 701040"/>
                <a:gd name="connsiteX18" fmla="*/ 430530 w 1356360"/>
                <a:gd name="connsiteY18" fmla="*/ 369570 h 701040"/>
                <a:gd name="connsiteX19" fmla="*/ 419100 w 1356360"/>
                <a:gd name="connsiteY19" fmla="*/ 327660 h 701040"/>
                <a:gd name="connsiteX20" fmla="*/ 361950 w 1356360"/>
                <a:gd name="connsiteY20" fmla="*/ 236220 h 701040"/>
                <a:gd name="connsiteX21" fmla="*/ 350520 w 1356360"/>
                <a:gd name="connsiteY21" fmla="*/ 205740 h 701040"/>
                <a:gd name="connsiteX22" fmla="*/ 350520 w 1356360"/>
                <a:gd name="connsiteY22" fmla="*/ 205740 h 701040"/>
                <a:gd name="connsiteX23" fmla="*/ 270510 w 1356360"/>
                <a:gd name="connsiteY23" fmla="*/ 198120 h 701040"/>
                <a:gd name="connsiteX24" fmla="*/ 243840 w 1356360"/>
                <a:gd name="connsiteY24" fmla="*/ 186690 h 701040"/>
                <a:gd name="connsiteX25" fmla="*/ 190500 w 1356360"/>
                <a:gd name="connsiteY25" fmla="*/ 182880 h 701040"/>
                <a:gd name="connsiteX26" fmla="*/ 163830 w 1356360"/>
                <a:gd name="connsiteY26" fmla="*/ 167640 h 701040"/>
                <a:gd name="connsiteX27" fmla="*/ 125730 w 1356360"/>
                <a:gd name="connsiteY27" fmla="*/ 175260 h 701040"/>
                <a:gd name="connsiteX28" fmla="*/ 91440 w 1356360"/>
                <a:gd name="connsiteY28" fmla="*/ 167640 h 701040"/>
                <a:gd name="connsiteX29" fmla="*/ 41910 w 1356360"/>
                <a:gd name="connsiteY29" fmla="*/ 152400 h 701040"/>
                <a:gd name="connsiteX30" fmla="*/ 45720 w 1356360"/>
                <a:gd name="connsiteY30" fmla="*/ 121920 h 701040"/>
                <a:gd name="connsiteX31" fmla="*/ 49530 w 1356360"/>
                <a:gd name="connsiteY31" fmla="*/ 106680 h 701040"/>
                <a:gd name="connsiteX32" fmla="*/ 19050 w 1356360"/>
                <a:gd name="connsiteY32" fmla="*/ 95250 h 701040"/>
                <a:gd name="connsiteX33" fmla="*/ 3810 w 1356360"/>
                <a:gd name="connsiteY33" fmla="*/ 80010 h 701040"/>
                <a:gd name="connsiteX34" fmla="*/ 0 w 1356360"/>
                <a:gd name="connsiteY34" fmla="*/ 26670 h 701040"/>
                <a:gd name="connsiteX35" fmla="*/ 0 w 1356360"/>
                <a:gd name="connsiteY35" fmla="*/ 3810 h 701040"/>
                <a:gd name="connsiteX36" fmla="*/ 102870 w 1356360"/>
                <a:gd name="connsiteY36" fmla="*/ 0 h 701040"/>
                <a:gd name="connsiteX37" fmla="*/ 186690 w 1356360"/>
                <a:gd name="connsiteY37" fmla="*/ 0 h 701040"/>
                <a:gd name="connsiteX38" fmla="*/ 335280 w 1356360"/>
                <a:gd name="connsiteY38" fmla="*/ 11430 h 701040"/>
                <a:gd name="connsiteX39" fmla="*/ 438150 w 1356360"/>
                <a:gd name="connsiteY39" fmla="*/ 22860 h 701040"/>
                <a:gd name="connsiteX40" fmla="*/ 495300 w 1356360"/>
                <a:gd name="connsiteY40" fmla="*/ 45720 h 701040"/>
                <a:gd name="connsiteX41" fmla="*/ 548640 w 1356360"/>
                <a:gd name="connsiteY41" fmla="*/ 68580 h 701040"/>
                <a:gd name="connsiteX42" fmla="*/ 590550 w 1356360"/>
                <a:gd name="connsiteY42" fmla="*/ 87630 h 701040"/>
                <a:gd name="connsiteX43" fmla="*/ 640080 w 1356360"/>
                <a:gd name="connsiteY43" fmla="*/ 87630 h 701040"/>
                <a:gd name="connsiteX44" fmla="*/ 689610 w 1356360"/>
                <a:gd name="connsiteY44" fmla="*/ 102870 h 701040"/>
                <a:gd name="connsiteX45" fmla="*/ 735330 w 1356360"/>
                <a:gd name="connsiteY45" fmla="*/ 140970 h 701040"/>
                <a:gd name="connsiteX46" fmla="*/ 792480 w 1356360"/>
                <a:gd name="connsiteY46" fmla="*/ 182880 h 701040"/>
                <a:gd name="connsiteX47" fmla="*/ 853440 w 1356360"/>
                <a:gd name="connsiteY47" fmla="*/ 194310 h 701040"/>
                <a:gd name="connsiteX48" fmla="*/ 929640 w 1356360"/>
                <a:gd name="connsiteY48" fmla="*/ 213360 h 701040"/>
                <a:gd name="connsiteX49" fmla="*/ 1017270 w 1356360"/>
                <a:gd name="connsiteY49" fmla="*/ 228600 h 701040"/>
                <a:gd name="connsiteX50" fmla="*/ 1097280 w 1356360"/>
                <a:gd name="connsiteY50" fmla="*/ 259080 h 701040"/>
                <a:gd name="connsiteX51" fmla="*/ 1154430 w 1356360"/>
                <a:gd name="connsiteY51" fmla="*/ 259080 h 701040"/>
                <a:gd name="connsiteX52" fmla="*/ 1249680 w 1356360"/>
                <a:gd name="connsiteY52" fmla="*/ 297180 h 701040"/>
                <a:gd name="connsiteX53" fmla="*/ 1356360 w 1356360"/>
                <a:gd name="connsiteY53" fmla="*/ 369570 h 701040"/>
                <a:gd name="connsiteX0" fmla="*/ 1356360 w 1356360"/>
                <a:gd name="connsiteY0" fmla="*/ 369570 h 701040"/>
                <a:gd name="connsiteX1" fmla="*/ 1295400 w 1356360"/>
                <a:gd name="connsiteY1" fmla="*/ 438150 h 701040"/>
                <a:gd name="connsiteX2" fmla="*/ 1200150 w 1356360"/>
                <a:gd name="connsiteY2" fmla="*/ 480060 h 701040"/>
                <a:gd name="connsiteX3" fmla="*/ 1139190 w 1356360"/>
                <a:gd name="connsiteY3" fmla="*/ 510540 h 701040"/>
                <a:gd name="connsiteX4" fmla="*/ 1055370 w 1356360"/>
                <a:gd name="connsiteY4" fmla="*/ 529590 h 701040"/>
                <a:gd name="connsiteX5" fmla="*/ 998220 w 1356360"/>
                <a:gd name="connsiteY5" fmla="*/ 544830 h 701040"/>
                <a:gd name="connsiteX6" fmla="*/ 948690 w 1356360"/>
                <a:gd name="connsiteY6" fmla="*/ 571500 h 701040"/>
                <a:gd name="connsiteX7" fmla="*/ 922020 w 1356360"/>
                <a:gd name="connsiteY7" fmla="*/ 617220 h 701040"/>
                <a:gd name="connsiteX8" fmla="*/ 899160 w 1356360"/>
                <a:gd name="connsiteY8" fmla="*/ 647700 h 701040"/>
                <a:gd name="connsiteX9" fmla="*/ 826770 w 1356360"/>
                <a:gd name="connsiteY9" fmla="*/ 701040 h 701040"/>
                <a:gd name="connsiteX10" fmla="*/ 800100 w 1356360"/>
                <a:gd name="connsiteY10" fmla="*/ 685800 h 701040"/>
                <a:gd name="connsiteX11" fmla="*/ 758190 w 1356360"/>
                <a:gd name="connsiteY11" fmla="*/ 666750 h 701040"/>
                <a:gd name="connsiteX12" fmla="*/ 681990 w 1356360"/>
                <a:gd name="connsiteY12" fmla="*/ 598170 h 701040"/>
                <a:gd name="connsiteX13" fmla="*/ 647700 w 1356360"/>
                <a:gd name="connsiteY13" fmla="*/ 510540 h 701040"/>
                <a:gd name="connsiteX14" fmla="*/ 601980 w 1356360"/>
                <a:gd name="connsiteY14" fmla="*/ 521970 h 701040"/>
                <a:gd name="connsiteX15" fmla="*/ 590550 w 1356360"/>
                <a:gd name="connsiteY15" fmla="*/ 457200 h 701040"/>
                <a:gd name="connsiteX16" fmla="*/ 506730 w 1356360"/>
                <a:gd name="connsiteY16" fmla="*/ 419100 h 701040"/>
                <a:gd name="connsiteX17" fmla="*/ 499110 w 1356360"/>
                <a:gd name="connsiteY17" fmla="*/ 373380 h 701040"/>
                <a:gd name="connsiteX18" fmla="*/ 430530 w 1356360"/>
                <a:gd name="connsiteY18" fmla="*/ 369570 h 701040"/>
                <a:gd name="connsiteX19" fmla="*/ 419100 w 1356360"/>
                <a:gd name="connsiteY19" fmla="*/ 327660 h 701040"/>
                <a:gd name="connsiteX20" fmla="*/ 361950 w 1356360"/>
                <a:gd name="connsiteY20" fmla="*/ 236220 h 701040"/>
                <a:gd name="connsiteX21" fmla="*/ 350520 w 1356360"/>
                <a:gd name="connsiteY21" fmla="*/ 205740 h 701040"/>
                <a:gd name="connsiteX22" fmla="*/ 350520 w 1356360"/>
                <a:gd name="connsiteY22" fmla="*/ 205740 h 701040"/>
                <a:gd name="connsiteX23" fmla="*/ 270510 w 1356360"/>
                <a:gd name="connsiteY23" fmla="*/ 198120 h 701040"/>
                <a:gd name="connsiteX24" fmla="*/ 243840 w 1356360"/>
                <a:gd name="connsiteY24" fmla="*/ 186690 h 701040"/>
                <a:gd name="connsiteX25" fmla="*/ 190500 w 1356360"/>
                <a:gd name="connsiteY25" fmla="*/ 182880 h 701040"/>
                <a:gd name="connsiteX26" fmla="*/ 163830 w 1356360"/>
                <a:gd name="connsiteY26" fmla="*/ 167640 h 701040"/>
                <a:gd name="connsiteX27" fmla="*/ 125730 w 1356360"/>
                <a:gd name="connsiteY27" fmla="*/ 175260 h 701040"/>
                <a:gd name="connsiteX28" fmla="*/ 91440 w 1356360"/>
                <a:gd name="connsiteY28" fmla="*/ 167640 h 701040"/>
                <a:gd name="connsiteX29" fmla="*/ 41910 w 1356360"/>
                <a:gd name="connsiteY29" fmla="*/ 152400 h 701040"/>
                <a:gd name="connsiteX30" fmla="*/ 45720 w 1356360"/>
                <a:gd name="connsiteY30" fmla="*/ 121920 h 701040"/>
                <a:gd name="connsiteX31" fmla="*/ 49530 w 1356360"/>
                <a:gd name="connsiteY31" fmla="*/ 106680 h 701040"/>
                <a:gd name="connsiteX32" fmla="*/ 19050 w 1356360"/>
                <a:gd name="connsiteY32" fmla="*/ 95250 h 701040"/>
                <a:gd name="connsiteX33" fmla="*/ 3810 w 1356360"/>
                <a:gd name="connsiteY33" fmla="*/ 80010 h 701040"/>
                <a:gd name="connsiteX34" fmla="*/ 0 w 1356360"/>
                <a:gd name="connsiteY34" fmla="*/ 26670 h 701040"/>
                <a:gd name="connsiteX35" fmla="*/ 0 w 1356360"/>
                <a:gd name="connsiteY35" fmla="*/ 3810 h 701040"/>
                <a:gd name="connsiteX36" fmla="*/ 102870 w 1356360"/>
                <a:gd name="connsiteY36" fmla="*/ 0 h 701040"/>
                <a:gd name="connsiteX37" fmla="*/ 186690 w 1356360"/>
                <a:gd name="connsiteY37" fmla="*/ 0 h 701040"/>
                <a:gd name="connsiteX38" fmla="*/ 335280 w 1356360"/>
                <a:gd name="connsiteY38" fmla="*/ 11430 h 701040"/>
                <a:gd name="connsiteX39" fmla="*/ 438150 w 1356360"/>
                <a:gd name="connsiteY39" fmla="*/ 22860 h 701040"/>
                <a:gd name="connsiteX40" fmla="*/ 495300 w 1356360"/>
                <a:gd name="connsiteY40" fmla="*/ 45720 h 701040"/>
                <a:gd name="connsiteX41" fmla="*/ 548640 w 1356360"/>
                <a:gd name="connsiteY41" fmla="*/ 68580 h 701040"/>
                <a:gd name="connsiteX42" fmla="*/ 590550 w 1356360"/>
                <a:gd name="connsiteY42" fmla="*/ 87630 h 701040"/>
                <a:gd name="connsiteX43" fmla="*/ 640080 w 1356360"/>
                <a:gd name="connsiteY43" fmla="*/ 87630 h 701040"/>
                <a:gd name="connsiteX44" fmla="*/ 689610 w 1356360"/>
                <a:gd name="connsiteY44" fmla="*/ 102870 h 701040"/>
                <a:gd name="connsiteX45" fmla="*/ 735330 w 1356360"/>
                <a:gd name="connsiteY45" fmla="*/ 140970 h 701040"/>
                <a:gd name="connsiteX46" fmla="*/ 792480 w 1356360"/>
                <a:gd name="connsiteY46" fmla="*/ 182880 h 701040"/>
                <a:gd name="connsiteX47" fmla="*/ 853440 w 1356360"/>
                <a:gd name="connsiteY47" fmla="*/ 194310 h 701040"/>
                <a:gd name="connsiteX48" fmla="*/ 929640 w 1356360"/>
                <a:gd name="connsiteY48" fmla="*/ 213360 h 701040"/>
                <a:gd name="connsiteX49" fmla="*/ 1017270 w 1356360"/>
                <a:gd name="connsiteY49" fmla="*/ 228600 h 701040"/>
                <a:gd name="connsiteX50" fmla="*/ 1097280 w 1356360"/>
                <a:gd name="connsiteY50" fmla="*/ 259080 h 701040"/>
                <a:gd name="connsiteX51" fmla="*/ 1154430 w 1356360"/>
                <a:gd name="connsiteY51" fmla="*/ 259080 h 701040"/>
                <a:gd name="connsiteX52" fmla="*/ 1249680 w 1356360"/>
                <a:gd name="connsiteY52" fmla="*/ 297180 h 701040"/>
                <a:gd name="connsiteX53" fmla="*/ 1356360 w 1356360"/>
                <a:gd name="connsiteY53" fmla="*/ 369570 h 701040"/>
                <a:gd name="connsiteX0" fmla="*/ 1356360 w 1356360"/>
                <a:gd name="connsiteY0" fmla="*/ 369570 h 701040"/>
                <a:gd name="connsiteX1" fmla="*/ 1295400 w 1356360"/>
                <a:gd name="connsiteY1" fmla="*/ 438150 h 701040"/>
                <a:gd name="connsiteX2" fmla="*/ 1200150 w 1356360"/>
                <a:gd name="connsiteY2" fmla="*/ 480060 h 701040"/>
                <a:gd name="connsiteX3" fmla="*/ 1139190 w 1356360"/>
                <a:gd name="connsiteY3" fmla="*/ 510540 h 701040"/>
                <a:gd name="connsiteX4" fmla="*/ 1055370 w 1356360"/>
                <a:gd name="connsiteY4" fmla="*/ 529590 h 701040"/>
                <a:gd name="connsiteX5" fmla="*/ 998220 w 1356360"/>
                <a:gd name="connsiteY5" fmla="*/ 544830 h 701040"/>
                <a:gd name="connsiteX6" fmla="*/ 948690 w 1356360"/>
                <a:gd name="connsiteY6" fmla="*/ 571500 h 701040"/>
                <a:gd name="connsiteX7" fmla="*/ 922020 w 1356360"/>
                <a:gd name="connsiteY7" fmla="*/ 617220 h 701040"/>
                <a:gd name="connsiteX8" fmla="*/ 899160 w 1356360"/>
                <a:gd name="connsiteY8" fmla="*/ 647700 h 701040"/>
                <a:gd name="connsiteX9" fmla="*/ 826770 w 1356360"/>
                <a:gd name="connsiteY9" fmla="*/ 701040 h 701040"/>
                <a:gd name="connsiteX10" fmla="*/ 800100 w 1356360"/>
                <a:gd name="connsiteY10" fmla="*/ 685800 h 701040"/>
                <a:gd name="connsiteX11" fmla="*/ 758190 w 1356360"/>
                <a:gd name="connsiteY11" fmla="*/ 666750 h 701040"/>
                <a:gd name="connsiteX12" fmla="*/ 681990 w 1356360"/>
                <a:gd name="connsiteY12" fmla="*/ 598170 h 701040"/>
                <a:gd name="connsiteX13" fmla="*/ 647700 w 1356360"/>
                <a:gd name="connsiteY13" fmla="*/ 575310 h 701040"/>
                <a:gd name="connsiteX14" fmla="*/ 601980 w 1356360"/>
                <a:gd name="connsiteY14" fmla="*/ 521970 h 701040"/>
                <a:gd name="connsiteX15" fmla="*/ 590550 w 1356360"/>
                <a:gd name="connsiteY15" fmla="*/ 457200 h 701040"/>
                <a:gd name="connsiteX16" fmla="*/ 506730 w 1356360"/>
                <a:gd name="connsiteY16" fmla="*/ 419100 h 701040"/>
                <a:gd name="connsiteX17" fmla="*/ 499110 w 1356360"/>
                <a:gd name="connsiteY17" fmla="*/ 373380 h 701040"/>
                <a:gd name="connsiteX18" fmla="*/ 430530 w 1356360"/>
                <a:gd name="connsiteY18" fmla="*/ 369570 h 701040"/>
                <a:gd name="connsiteX19" fmla="*/ 419100 w 1356360"/>
                <a:gd name="connsiteY19" fmla="*/ 327660 h 701040"/>
                <a:gd name="connsiteX20" fmla="*/ 361950 w 1356360"/>
                <a:gd name="connsiteY20" fmla="*/ 236220 h 701040"/>
                <a:gd name="connsiteX21" fmla="*/ 350520 w 1356360"/>
                <a:gd name="connsiteY21" fmla="*/ 205740 h 701040"/>
                <a:gd name="connsiteX22" fmla="*/ 350520 w 1356360"/>
                <a:gd name="connsiteY22" fmla="*/ 205740 h 701040"/>
                <a:gd name="connsiteX23" fmla="*/ 270510 w 1356360"/>
                <a:gd name="connsiteY23" fmla="*/ 198120 h 701040"/>
                <a:gd name="connsiteX24" fmla="*/ 243840 w 1356360"/>
                <a:gd name="connsiteY24" fmla="*/ 186690 h 701040"/>
                <a:gd name="connsiteX25" fmla="*/ 190500 w 1356360"/>
                <a:gd name="connsiteY25" fmla="*/ 182880 h 701040"/>
                <a:gd name="connsiteX26" fmla="*/ 163830 w 1356360"/>
                <a:gd name="connsiteY26" fmla="*/ 167640 h 701040"/>
                <a:gd name="connsiteX27" fmla="*/ 125730 w 1356360"/>
                <a:gd name="connsiteY27" fmla="*/ 175260 h 701040"/>
                <a:gd name="connsiteX28" fmla="*/ 91440 w 1356360"/>
                <a:gd name="connsiteY28" fmla="*/ 167640 h 701040"/>
                <a:gd name="connsiteX29" fmla="*/ 41910 w 1356360"/>
                <a:gd name="connsiteY29" fmla="*/ 152400 h 701040"/>
                <a:gd name="connsiteX30" fmla="*/ 45720 w 1356360"/>
                <a:gd name="connsiteY30" fmla="*/ 121920 h 701040"/>
                <a:gd name="connsiteX31" fmla="*/ 49530 w 1356360"/>
                <a:gd name="connsiteY31" fmla="*/ 106680 h 701040"/>
                <a:gd name="connsiteX32" fmla="*/ 19050 w 1356360"/>
                <a:gd name="connsiteY32" fmla="*/ 95250 h 701040"/>
                <a:gd name="connsiteX33" fmla="*/ 3810 w 1356360"/>
                <a:gd name="connsiteY33" fmla="*/ 80010 h 701040"/>
                <a:gd name="connsiteX34" fmla="*/ 0 w 1356360"/>
                <a:gd name="connsiteY34" fmla="*/ 26670 h 701040"/>
                <a:gd name="connsiteX35" fmla="*/ 0 w 1356360"/>
                <a:gd name="connsiteY35" fmla="*/ 3810 h 701040"/>
                <a:gd name="connsiteX36" fmla="*/ 102870 w 1356360"/>
                <a:gd name="connsiteY36" fmla="*/ 0 h 701040"/>
                <a:gd name="connsiteX37" fmla="*/ 186690 w 1356360"/>
                <a:gd name="connsiteY37" fmla="*/ 0 h 701040"/>
                <a:gd name="connsiteX38" fmla="*/ 335280 w 1356360"/>
                <a:gd name="connsiteY38" fmla="*/ 11430 h 701040"/>
                <a:gd name="connsiteX39" fmla="*/ 438150 w 1356360"/>
                <a:gd name="connsiteY39" fmla="*/ 22860 h 701040"/>
                <a:gd name="connsiteX40" fmla="*/ 495300 w 1356360"/>
                <a:gd name="connsiteY40" fmla="*/ 45720 h 701040"/>
                <a:gd name="connsiteX41" fmla="*/ 548640 w 1356360"/>
                <a:gd name="connsiteY41" fmla="*/ 68580 h 701040"/>
                <a:gd name="connsiteX42" fmla="*/ 590550 w 1356360"/>
                <a:gd name="connsiteY42" fmla="*/ 87630 h 701040"/>
                <a:gd name="connsiteX43" fmla="*/ 640080 w 1356360"/>
                <a:gd name="connsiteY43" fmla="*/ 87630 h 701040"/>
                <a:gd name="connsiteX44" fmla="*/ 689610 w 1356360"/>
                <a:gd name="connsiteY44" fmla="*/ 102870 h 701040"/>
                <a:gd name="connsiteX45" fmla="*/ 735330 w 1356360"/>
                <a:gd name="connsiteY45" fmla="*/ 140970 h 701040"/>
                <a:gd name="connsiteX46" fmla="*/ 792480 w 1356360"/>
                <a:gd name="connsiteY46" fmla="*/ 182880 h 701040"/>
                <a:gd name="connsiteX47" fmla="*/ 853440 w 1356360"/>
                <a:gd name="connsiteY47" fmla="*/ 194310 h 701040"/>
                <a:gd name="connsiteX48" fmla="*/ 929640 w 1356360"/>
                <a:gd name="connsiteY48" fmla="*/ 213360 h 701040"/>
                <a:gd name="connsiteX49" fmla="*/ 1017270 w 1356360"/>
                <a:gd name="connsiteY49" fmla="*/ 228600 h 701040"/>
                <a:gd name="connsiteX50" fmla="*/ 1097280 w 1356360"/>
                <a:gd name="connsiteY50" fmla="*/ 259080 h 701040"/>
                <a:gd name="connsiteX51" fmla="*/ 1154430 w 1356360"/>
                <a:gd name="connsiteY51" fmla="*/ 259080 h 701040"/>
                <a:gd name="connsiteX52" fmla="*/ 1249680 w 1356360"/>
                <a:gd name="connsiteY52" fmla="*/ 297180 h 701040"/>
                <a:gd name="connsiteX53" fmla="*/ 1356360 w 1356360"/>
                <a:gd name="connsiteY53" fmla="*/ 369570 h 701040"/>
                <a:gd name="connsiteX0" fmla="*/ 1356360 w 1356360"/>
                <a:gd name="connsiteY0" fmla="*/ 369570 h 701040"/>
                <a:gd name="connsiteX1" fmla="*/ 1295400 w 1356360"/>
                <a:gd name="connsiteY1" fmla="*/ 438150 h 701040"/>
                <a:gd name="connsiteX2" fmla="*/ 1200150 w 1356360"/>
                <a:gd name="connsiteY2" fmla="*/ 480060 h 701040"/>
                <a:gd name="connsiteX3" fmla="*/ 1139190 w 1356360"/>
                <a:gd name="connsiteY3" fmla="*/ 510540 h 701040"/>
                <a:gd name="connsiteX4" fmla="*/ 1055370 w 1356360"/>
                <a:gd name="connsiteY4" fmla="*/ 529590 h 701040"/>
                <a:gd name="connsiteX5" fmla="*/ 998220 w 1356360"/>
                <a:gd name="connsiteY5" fmla="*/ 544830 h 701040"/>
                <a:gd name="connsiteX6" fmla="*/ 948690 w 1356360"/>
                <a:gd name="connsiteY6" fmla="*/ 571500 h 701040"/>
                <a:gd name="connsiteX7" fmla="*/ 922020 w 1356360"/>
                <a:gd name="connsiteY7" fmla="*/ 617220 h 701040"/>
                <a:gd name="connsiteX8" fmla="*/ 899160 w 1356360"/>
                <a:gd name="connsiteY8" fmla="*/ 647700 h 701040"/>
                <a:gd name="connsiteX9" fmla="*/ 826770 w 1356360"/>
                <a:gd name="connsiteY9" fmla="*/ 701040 h 701040"/>
                <a:gd name="connsiteX10" fmla="*/ 800100 w 1356360"/>
                <a:gd name="connsiteY10" fmla="*/ 685800 h 701040"/>
                <a:gd name="connsiteX11" fmla="*/ 758190 w 1356360"/>
                <a:gd name="connsiteY11" fmla="*/ 666750 h 701040"/>
                <a:gd name="connsiteX12" fmla="*/ 716280 w 1356360"/>
                <a:gd name="connsiteY12" fmla="*/ 613410 h 701040"/>
                <a:gd name="connsiteX13" fmla="*/ 647700 w 1356360"/>
                <a:gd name="connsiteY13" fmla="*/ 575310 h 701040"/>
                <a:gd name="connsiteX14" fmla="*/ 601980 w 1356360"/>
                <a:gd name="connsiteY14" fmla="*/ 521970 h 701040"/>
                <a:gd name="connsiteX15" fmla="*/ 590550 w 1356360"/>
                <a:gd name="connsiteY15" fmla="*/ 457200 h 701040"/>
                <a:gd name="connsiteX16" fmla="*/ 506730 w 1356360"/>
                <a:gd name="connsiteY16" fmla="*/ 419100 h 701040"/>
                <a:gd name="connsiteX17" fmla="*/ 499110 w 1356360"/>
                <a:gd name="connsiteY17" fmla="*/ 373380 h 701040"/>
                <a:gd name="connsiteX18" fmla="*/ 430530 w 1356360"/>
                <a:gd name="connsiteY18" fmla="*/ 369570 h 701040"/>
                <a:gd name="connsiteX19" fmla="*/ 419100 w 1356360"/>
                <a:gd name="connsiteY19" fmla="*/ 327660 h 701040"/>
                <a:gd name="connsiteX20" fmla="*/ 361950 w 1356360"/>
                <a:gd name="connsiteY20" fmla="*/ 236220 h 701040"/>
                <a:gd name="connsiteX21" fmla="*/ 350520 w 1356360"/>
                <a:gd name="connsiteY21" fmla="*/ 205740 h 701040"/>
                <a:gd name="connsiteX22" fmla="*/ 350520 w 1356360"/>
                <a:gd name="connsiteY22" fmla="*/ 205740 h 701040"/>
                <a:gd name="connsiteX23" fmla="*/ 270510 w 1356360"/>
                <a:gd name="connsiteY23" fmla="*/ 198120 h 701040"/>
                <a:gd name="connsiteX24" fmla="*/ 243840 w 1356360"/>
                <a:gd name="connsiteY24" fmla="*/ 186690 h 701040"/>
                <a:gd name="connsiteX25" fmla="*/ 190500 w 1356360"/>
                <a:gd name="connsiteY25" fmla="*/ 182880 h 701040"/>
                <a:gd name="connsiteX26" fmla="*/ 163830 w 1356360"/>
                <a:gd name="connsiteY26" fmla="*/ 167640 h 701040"/>
                <a:gd name="connsiteX27" fmla="*/ 125730 w 1356360"/>
                <a:gd name="connsiteY27" fmla="*/ 175260 h 701040"/>
                <a:gd name="connsiteX28" fmla="*/ 91440 w 1356360"/>
                <a:gd name="connsiteY28" fmla="*/ 167640 h 701040"/>
                <a:gd name="connsiteX29" fmla="*/ 41910 w 1356360"/>
                <a:gd name="connsiteY29" fmla="*/ 152400 h 701040"/>
                <a:gd name="connsiteX30" fmla="*/ 45720 w 1356360"/>
                <a:gd name="connsiteY30" fmla="*/ 121920 h 701040"/>
                <a:gd name="connsiteX31" fmla="*/ 49530 w 1356360"/>
                <a:gd name="connsiteY31" fmla="*/ 106680 h 701040"/>
                <a:gd name="connsiteX32" fmla="*/ 19050 w 1356360"/>
                <a:gd name="connsiteY32" fmla="*/ 95250 h 701040"/>
                <a:gd name="connsiteX33" fmla="*/ 3810 w 1356360"/>
                <a:gd name="connsiteY33" fmla="*/ 80010 h 701040"/>
                <a:gd name="connsiteX34" fmla="*/ 0 w 1356360"/>
                <a:gd name="connsiteY34" fmla="*/ 26670 h 701040"/>
                <a:gd name="connsiteX35" fmla="*/ 0 w 1356360"/>
                <a:gd name="connsiteY35" fmla="*/ 3810 h 701040"/>
                <a:gd name="connsiteX36" fmla="*/ 102870 w 1356360"/>
                <a:gd name="connsiteY36" fmla="*/ 0 h 701040"/>
                <a:gd name="connsiteX37" fmla="*/ 186690 w 1356360"/>
                <a:gd name="connsiteY37" fmla="*/ 0 h 701040"/>
                <a:gd name="connsiteX38" fmla="*/ 335280 w 1356360"/>
                <a:gd name="connsiteY38" fmla="*/ 11430 h 701040"/>
                <a:gd name="connsiteX39" fmla="*/ 438150 w 1356360"/>
                <a:gd name="connsiteY39" fmla="*/ 22860 h 701040"/>
                <a:gd name="connsiteX40" fmla="*/ 495300 w 1356360"/>
                <a:gd name="connsiteY40" fmla="*/ 45720 h 701040"/>
                <a:gd name="connsiteX41" fmla="*/ 548640 w 1356360"/>
                <a:gd name="connsiteY41" fmla="*/ 68580 h 701040"/>
                <a:gd name="connsiteX42" fmla="*/ 590550 w 1356360"/>
                <a:gd name="connsiteY42" fmla="*/ 87630 h 701040"/>
                <a:gd name="connsiteX43" fmla="*/ 640080 w 1356360"/>
                <a:gd name="connsiteY43" fmla="*/ 87630 h 701040"/>
                <a:gd name="connsiteX44" fmla="*/ 689610 w 1356360"/>
                <a:gd name="connsiteY44" fmla="*/ 102870 h 701040"/>
                <a:gd name="connsiteX45" fmla="*/ 735330 w 1356360"/>
                <a:gd name="connsiteY45" fmla="*/ 140970 h 701040"/>
                <a:gd name="connsiteX46" fmla="*/ 792480 w 1356360"/>
                <a:gd name="connsiteY46" fmla="*/ 182880 h 701040"/>
                <a:gd name="connsiteX47" fmla="*/ 853440 w 1356360"/>
                <a:gd name="connsiteY47" fmla="*/ 194310 h 701040"/>
                <a:gd name="connsiteX48" fmla="*/ 929640 w 1356360"/>
                <a:gd name="connsiteY48" fmla="*/ 213360 h 701040"/>
                <a:gd name="connsiteX49" fmla="*/ 1017270 w 1356360"/>
                <a:gd name="connsiteY49" fmla="*/ 228600 h 701040"/>
                <a:gd name="connsiteX50" fmla="*/ 1097280 w 1356360"/>
                <a:gd name="connsiteY50" fmla="*/ 259080 h 701040"/>
                <a:gd name="connsiteX51" fmla="*/ 1154430 w 1356360"/>
                <a:gd name="connsiteY51" fmla="*/ 259080 h 701040"/>
                <a:gd name="connsiteX52" fmla="*/ 1249680 w 1356360"/>
                <a:gd name="connsiteY52" fmla="*/ 297180 h 701040"/>
                <a:gd name="connsiteX53" fmla="*/ 1356360 w 1356360"/>
                <a:gd name="connsiteY53" fmla="*/ 369570 h 701040"/>
                <a:gd name="connsiteX0" fmla="*/ 1356360 w 1356360"/>
                <a:gd name="connsiteY0" fmla="*/ 369570 h 754380"/>
                <a:gd name="connsiteX1" fmla="*/ 1295400 w 1356360"/>
                <a:gd name="connsiteY1" fmla="*/ 438150 h 754380"/>
                <a:gd name="connsiteX2" fmla="*/ 1200150 w 1356360"/>
                <a:gd name="connsiteY2" fmla="*/ 480060 h 754380"/>
                <a:gd name="connsiteX3" fmla="*/ 1139190 w 1356360"/>
                <a:gd name="connsiteY3" fmla="*/ 510540 h 754380"/>
                <a:gd name="connsiteX4" fmla="*/ 1055370 w 1356360"/>
                <a:gd name="connsiteY4" fmla="*/ 529590 h 754380"/>
                <a:gd name="connsiteX5" fmla="*/ 998220 w 1356360"/>
                <a:gd name="connsiteY5" fmla="*/ 544830 h 754380"/>
                <a:gd name="connsiteX6" fmla="*/ 948690 w 1356360"/>
                <a:gd name="connsiteY6" fmla="*/ 571500 h 754380"/>
                <a:gd name="connsiteX7" fmla="*/ 922020 w 1356360"/>
                <a:gd name="connsiteY7" fmla="*/ 617220 h 754380"/>
                <a:gd name="connsiteX8" fmla="*/ 899160 w 1356360"/>
                <a:gd name="connsiteY8" fmla="*/ 647700 h 754380"/>
                <a:gd name="connsiteX9" fmla="*/ 853440 w 1356360"/>
                <a:gd name="connsiteY9" fmla="*/ 754380 h 754380"/>
                <a:gd name="connsiteX10" fmla="*/ 800100 w 1356360"/>
                <a:gd name="connsiteY10" fmla="*/ 685800 h 754380"/>
                <a:gd name="connsiteX11" fmla="*/ 758190 w 1356360"/>
                <a:gd name="connsiteY11" fmla="*/ 666750 h 754380"/>
                <a:gd name="connsiteX12" fmla="*/ 716280 w 1356360"/>
                <a:gd name="connsiteY12" fmla="*/ 613410 h 754380"/>
                <a:gd name="connsiteX13" fmla="*/ 647700 w 1356360"/>
                <a:gd name="connsiteY13" fmla="*/ 575310 h 754380"/>
                <a:gd name="connsiteX14" fmla="*/ 601980 w 1356360"/>
                <a:gd name="connsiteY14" fmla="*/ 521970 h 754380"/>
                <a:gd name="connsiteX15" fmla="*/ 590550 w 1356360"/>
                <a:gd name="connsiteY15" fmla="*/ 457200 h 754380"/>
                <a:gd name="connsiteX16" fmla="*/ 506730 w 1356360"/>
                <a:gd name="connsiteY16" fmla="*/ 419100 h 754380"/>
                <a:gd name="connsiteX17" fmla="*/ 499110 w 1356360"/>
                <a:gd name="connsiteY17" fmla="*/ 373380 h 754380"/>
                <a:gd name="connsiteX18" fmla="*/ 430530 w 1356360"/>
                <a:gd name="connsiteY18" fmla="*/ 369570 h 754380"/>
                <a:gd name="connsiteX19" fmla="*/ 419100 w 1356360"/>
                <a:gd name="connsiteY19" fmla="*/ 327660 h 754380"/>
                <a:gd name="connsiteX20" fmla="*/ 361950 w 1356360"/>
                <a:gd name="connsiteY20" fmla="*/ 236220 h 754380"/>
                <a:gd name="connsiteX21" fmla="*/ 350520 w 1356360"/>
                <a:gd name="connsiteY21" fmla="*/ 205740 h 754380"/>
                <a:gd name="connsiteX22" fmla="*/ 350520 w 1356360"/>
                <a:gd name="connsiteY22" fmla="*/ 205740 h 754380"/>
                <a:gd name="connsiteX23" fmla="*/ 270510 w 1356360"/>
                <a:gd name="connsiteY23" fmla="*/ 198120 h 754380"/>
                <a:gd name="connsiteX24" fmla="*/ 243840 w 1356360"/>
                <a:gd name="connsiteY24" fmla="*/ 186690 h 754380"/>
                <a:gd name="connsiteX25" fmla="*/ 190500 w 1356360"/>
                <a:gd name="connsiteY25" fmla="*/ 182880 h 754380"/>
                <a:gd name="connsiteX26" fmla="*/ 163830 w 1356360"/>
                <a:gd name="connsiteY26" fmla="*/ 167640 h 754380"/>
                <a:gd name="connsiteX27" fmla="*/ 125730 w 1356360"/>
                <a:gd name="connsiteY27" fmla="*/ 175260 h 754380"/>
                <a:gd name="connsiteX28" fmla="*/ 91440 w 1356360"/>
                <a:gd name="connsiteY28" fmla="*/ 167640 h 754380"/>
                <a:gd name="connsiteX29" fmla="*/ 41910 w 1356360"/>
                <a:gd name="connsiteY29" fmla="*/ 152400 h 754380"/>
                <a:gd name="connsiteX30" fmla="*/ 45720 w 1356360"/>
                <a:gd name="connsiteY30" fmla="*/ 121920 h 754380"/>
                <a:gd name="connsiteX31" fmla="*/ 49530 w 1356360"/>
                <a:gd name="connsiteY31" fmla="*/ 106680 h 754380"/>
                <a:gd name="connsiteX32" fmla="*/ 19050 w 1356360"/>
                <a:gd name="connsiteY32" fmla="*/ 95250 h 754380"/>
                <a:gd name="connsiteX33" fmla="*/ 3810 w 1356360"/>
                <a:gd name="connsiteY33" fmla="*/ 80010 h 754380"/>
                <a:gd name="connsiteX34" fmla="*/ 0 w 1356360"/>
                <a:gd name="connsiteY34" fmla="*/ 26670 h 754380"/>
                <a:gd name="connsiteX35" fmla="*/ 0 w 1356360"/>
                <a:gd name="connsiteY35" fmla="*/ 3810 h 754380"/>
                <a:gd name="connsiteX36" fmla="*/ 102870 w 1356360"/>
                <a:gd name="connsiteY36" fmla="*/ 0 h 754380"/>
                <a:gd name="connsiteX37" fmla="*/ 186690 w 1356360"/>
                <a:gd name="connsiteY37" fmla="*/ 0 h 754380"/>
                <a:gd name="connsiteX38" fmla="*/ 335280 w 1356360"/>
                <a:gd name="connsiteY38" fmla="*/ 11430 h 754380"/>
                <a:gd name="connsiteX39" fmla="*/ 438150 w 1356360"/>
                <a:gd name="connsiteY39" fmla="*/ 22860 h 754380"/>
                <a:gd name="connsiteX40" fmla="*/ 495300 w 1356360"/>
                <a:gd name="connsiteY40" fmla="*/ 45720 h 754380"/>
                <a:gd name="connsiteX41" fmla="*/ 548640 w 1356360"/>
                <a:gd name="connsiteY41" fmla="*/ 68580 h 754380"/>
                <a:gd name="connsiteX42" fmla="*/ 590550 w 1356360"/>
                <a:gd name="connsiteY42" fmla="*/ 87630 h 754380"/>
                <a:gd name="connsiteX43" fmla="*/ 640080 w 1356360"/>
                <a:gd name="connsiteY43" fmla="*/ 87630 h 754380"/>
                <a:gd name="connsiteX44" fmla="*/ 689610 w 1356360"/>
                <a:gd name="connsiteY44" fmla="*/ 102870 h 754380"/>
                <a:gd name="connsiteX45" fmla="*/ 735330 w 1356360"/>
                <a:gd name="connsiteY45" fmla="*/ 140970 h 754380"/>
                <a:gd name="connsiteX46" fmla="*/ 792480 w 1356360"/>
                <a:gd name="connsiteY46" fmla="*/ 182880 h 754380"/>
                <a:gd name="connsiteX47" fmla="*/ 853440 w 1356360"/>
                <a:gd name="connsiteY47" fmla="*/ 194310 h 754380"/>
                <a:gd name="connsiteX48" fmla="*/ 929640 w 1356360"/>
                <a:gd name="connsiteY48" fmla="*/ 213360 h 754380"/>
                <a:gd name="connsiteX49" fmla="*/ 1017270 w 1356360"/>
                <a:gd name="connsiteY49" fmla="*/ 228600 h 754380"/>
                <a:gd name="connsiteX50" fmla="*/ 1097280 w 1356360"/>
                <a:gd name="connsiteY50" fmla="*/ 259080 h 754380"/>
                <a:gd name="connsiteX51" fmla="*/ 1154430 w 1356360"/>
                <a:gd name="connsiteY51" fmla="*/ 259080 h 754380"/>
                <a:gd name="connsiteX52" fmla="*/ 1249680 w 1356360"/>
                <a:gd name="connsiteY52" fmla="*/ 297180 h 754380"/>
                <a:gd name="connsiteX53" fmla="*/ 1356360 w 1356360"/>
                <a:gd name="connsiteY53" fmla="*/ 369570 h 754380"/>
                <a:gd name="connsiteX0" fmla="*/ 1356360 w 1356360"/>
                <a:gd name="connsiteY0" fmla="*/ 369570 h 754380"/>
                <a:gd name="connsiteX1" fmla="*/ 1295400 w 1356360"/>
                <a:gd name="connsiteY1" fmla="*/ 438150 h 754380"/>
                <a:gd name="connsiteX2" fmla="*/ 1200150 w 1356360"/>
                <a:gd name="connsiteY2" fmla="*/ 480060 h 754380"/>
                <a:gd name="connsiteX3" fmla="*/ 1139190 w 1356360"/>
                <a:gd name="connsiteY3" fmla="*/ 510540 h 754380"/>
                <a:gd name="connsiteX4" fmla="*/ 1055370 w 1356360"/>
                <a:gd name="connsiteY4" fmla="*/ 529590 h 754380"/>
                <a:gd name="connsiteX5" fmla="*/ 998220 w 1356360"/>
                <a:gd name="connsiteY5" fmla="*/ 544830 h 754380"/>
                <a:gd name="connsiteX6" fmla="*/ 948690 w 1356360"/>
                <a:gd name="connsiteY6" fmla="*/ 571500 h 754380"/>
                <a:gd name="connsiteX7" fmla="*/ 922020 w 1356360"/>
                <a:gd name="connsiteY7" fmla="*/ 617220 h 754380"/>
                <a:gd name="connsiteX8" fmla="*/ 937260 w 1356360"/>
                <a:gd name="connsiteY8" fmla="*/ 674370 h 754380"/>
                <a:gd name="connsiteX9" fmla="*/ 853440 w 1356360"/>
                <a:gd name="connsiteY9" fmla="*/ 754380 h 754380"/>
                <a:gd name="connsiteX10" fmla="*/ 800100 w 1356360"/>
                <a:gd name="connsiteY10" fmla="*/ 685800 h 754380"/>
                <a:gd name="connsiteX11" fmla="*/ 758190 w 1356360"/>
                <a:gd name="connsiteY11" fmla="*/ 666750 h 754380"/>
                <a:gd name="connsiteX12" fmla="*/ 716280 w 1356360"/>
                <a:gd name="connsiteY12" fmla="*/ 613410 h 754380"/>
                <a:gd name="connsiteX13" fmla="*/ 647700 w 1356360"/>
                <a:gd name="connsiteY13" fmla="*/ 575310 h 754380"/>
                <a:gd name="connsiteX14" fmla="*/ 601980 w 1356360"/>
                <a:gd name="connsiteY14" fmla="*/ 521970 h 754380"/>
                <a:gd name="connsiteX15" fmla="*/ 590550 w 1356360"/>
                <a:gd name="connsiteY15" fmla="*/ 457200 h 754380"/>
                <a:gd name="connsiteX16" fmla="*/ 506730 w 1356360"/>
                <a:gd name="connsiteY16" fmla="*/ 419100 h 754380"/>
                <a:gd name="connsiteX17" fmla="*/ 499110 w 1356360"/>
                <a:gd name="connsiteY17" fmla="*/ 373380 h 754380"/>
                <a:gd name="connsiteX18" fmla="*/ 430530 w 1356360"/>
                <a:gd name="connsiteY18" fmla="*/ 369570 h 754380"/>
                <a:gd name="connsiteX19" fmla="*/ 419100 w 1356360"/>
                <a:gd name="connsiteY19" fmla="*/ 327660 h 754380"/>
                <a:gd name="connsiteX20" fmla="*/ 361950 w 1356360"/>
                <a:gd name="connsiteY20" fmla="*/ 236220 h 754380"/>
                <a:gd name="connsiteX21" fmla="*/ 350520 w 1356360"/>
                <a:gd name="connsiteY21" fmla="*/ 205740 h 754380"/>
                <a:gd name="connsiteX22" fmla="*/ 350520 w 1356360"/>
                <a:gd name="connsiteY22" fmla="*/ 205740 h 754380"/>
                <a:gd name="connsiteX23" fmla="*/ 270510 w 1356360"/>
                <a:gd name="connsiteY23" fmla="*/ 198120 h 754380"/>
                <a:gd name="connsiteX24" fmla="*/ 243840 w 1356360"/>
                <a:gd name="connsiteY24" fmla="*/ 186690 h 754380"/>
                <a:gd name="connsiteX25" fmla="*/ 190500 w 1356360"/>
                <a:gd name="connsiteY25" fmla="*/ 182880 h 754380"/>
                <a:gd name="connsiteX26" fmla="*/ 163830 w 1356360"/>
                <a:gd name="connsiteY26" fmla="*/ 167640 h 754380"/>
                <a:gd name="connsiteX27" fmla="*/ 125730 w 1356360"/>
                <a:gd name="connsiteY27" fmla="*/ 175260 h 754380"/>
                <a:gd name="connsiteX28" fmla="*/ 91440 w 1356360"/>
                <a:gd name="connsiteY28" fmla="*/ 167640 h 754380"/>
                <a:gd name="connsiteX29" fmla="*/ 41910 w 1356360"/>
                <a:gd name="connsiteY29" fmla="*/ 152400 h 754380"/>
                <a:gd name="connsiteX30" fmla="*/ 45720 w 1356360"/>
                <a:gd name="connsiteY30" fmla="*/ 121920 h 754380"/>
                <a:gd name="connsiteX31" fmla="*/ 49530 w 1356360"/>
                <a:gd name="connsiteY31" fmla="*/ 106680 h 754380"/>
                <a:gd name="connsiteX32" fmla="*/ 19050 w 1356360"/>
                <a:gd name="connsiteY32" fmla="*/ 95250 h 754380"/>
                <a:gd name="connsiteX33" fmla="*/ 3810 w 1356360"/>
                <a:gd name="connsiteY33" fmla="*/ 80010 h 754380"/>
                <a:gd name="connsiteX34" fmla="*/ 0 w 1356360"/>
                <a:gd name="connsiteY34" fmla="*/ 26670 h 754380"/>
                <a:gd name="connsiteX35" fmla="*/ 0 w 1356360"/>
                <a:gd name="connsiteY35" fmla="*/ 3810 h 754380"/>
                <a:gd name="connsiteX36" fmla="*/ 102870 w 1356360"/>
                <a:gd name="connsiteY36" fmla="*/ 0 h 754380"/>
                <a:gd name="connsiteX37" fmla="*/ 186690 w 1356360"/>
                <a:gd name="connsiteY37" fmla="*/ 0 h 754380"/>
                <a:gd name="connsiteX38" fmla="*/ 335280 w 1356360"/>
                <a:gd name="connsiteY38" fmla="*/ 11430 h 754380"/>
                <a:gd name="connsiteX39" fmla="*/ 438150 w 1356360"/>
                <a:gd name="connsiteY39" fmla="*/ 22860 h 754380"/>
                <a:gd name="connsiteX40" fmla="*/ 495300 w 1356360"/>
                <a:gd name="connsiteY40" fmla="*/ 45720 h 754380"/>
                <a:gd name="connsiteX41" fmla="*/ 548640 w 1356360"/>
                <a:gd name="connsiteY41" fmla="*/ 68580 h 754380"/>
                <a:gd name="connsiteX42" fmla="*/ 590550 w 1356360"/>
                <a:gd name="connsiteY42" fmla="*/ 87630 h 754380"/>
                <a:gd name="connsiteX43" fmla="*/ 640080 w 1356360"/>
                <a:gd name="connsiteY43" fmla="*/ 87630 h 754380"/>
                <a:gd name="connsiteX44" fmla="*/ 689610 w 1356360"/>
                <a:gd name="connsiteY44" fmla="*/ 102870 h 754380"/>
                <a:gd name="connsiteX45" fmla="*/ 735330 w 1356360"/>
                <a:gd name="connsiteY45" fmla="*/ 140970 h 754380"/>
                <a:gd name="connsiteX46" fmla="*/ 792480 w 1356360"/>
                <a:gd name="connsiteY46" fmla="*/ 182880 h 754380"/>
                <a:gd name="connsiteX47" fmla="*/ 853440 w 1356360"/>
                <a:gd name="connsiteY47" fmla="*/ 194310 h 754380"/>
                <a:gd name="connsiteX48" fmla="*/ 929640 w 1356360"/>
                <a:gd name="connsiteY48" fmla="*/ 213360 h 754380"/>
                <a:gd name="connsiteX49" fmla="*/ 1017270 w 1356360"/>
                <a:gd name="connsiteY49" fmla="*/ 228600 h 754380"/>
                <a:gd name="connsiteX50" fmla="*/ 1097280 w 1356360"/>
                <a:gd name="connsiteY50" fmla="*/ 259080 h 754380"/>
                <a:gd name="connsiteX51" fmla="*/ 1154430 w 1356360"/>
                <a:gd name="connsiteY51" fmla="*/ 259080 h 754380"/>
                <a:gd name="connsiteX52" fmla="*/ 1249680 w 1356360"/>
                <a:gd name="connsiteY52" fmla="*/ 297180 h 754380"/>
                <a:gd name="connsiteX53" fmla="*/ 1356360 w 1356360"/>
                <a:gd name="connsiteY53" fmla="*/ 369570 h 754380"/>
                <a:gd name="connsiteX0" fmla="*/ 1356360 w 1356360"/>
                <a:gd name="connsiteY0" fmla="*/ 369570 h 754380"/>
                <a:gd name="connsiteX1" fmla="*/ 1295400 w 1356360"/>
                <a:gd name="connsiteY1" fmla="*/ 438150 h 754380"/>
                <a:gd name="connsiteX2" fmla="*/ 1200150 w 1356360"/>
                <a:gd name="connsiteY2" fmla="*/ 480060 h 754380"/>
                <a:gd name="connsiteX3" fmla="*/ 1139190 w 1356360"/>
                <a:gd name="connsiteY3" fmla="*/ 510540 h 754380"/>
                <a:gd name="connsiteX4" fmla="*/ 1055370 w 1356360"/>
                <a:gd name="connsiteY4" fmla="*/ 529590 h 754380"/>
                <a:gd name="connsiteX5" fmla="*/ 998220 w 1356360"/>
                <a:gd name="connsiteY5" fmla="*/ 544830 h 754380"/>
                <a:gd name="connsiteX6" fmla="*/ 948690 w 1356360"/>
                <a:gd name="connsiteY6" fmla="*/ 571500 h 754380"/>
                <a:gd name="connsiteX7" fmla="*/ 963930 w 1356360"/>
                <a:gd name="connsiteY7" fmla="*/ 621030 h 754380"/>
                <a:gd name="connsiteX8" fmla="*/ 937260 w 1356360"/>
                <a:gd name="connsiteY8" fmla="*/ 674370 h 754380"/>
                <a:gd name="connsiteX9" fmla="*/ 853440 w 1356360"/>
                <a:gd name="connsiteY9" fmla="*/ 754380 h 754380"/>
                <a:gd name="connsiteX10" fmla="*/ 800100 w 1356360"/>
                <a:gd name="connsiteY10" fmla="*/ 685800 h 754380"/>
                <a:gd name="connsiteX11" fmla="*/ 758190 w 1356360"/>
                <a:gd name="connsiteY11" fmla="*/ 666750 h 754380"/>
                <a:gd name="connsiteX12" fmla="*/ 716280 w 1356360"/>
                <a:gd name="connsiteY12" fmla="*/ 613410 h 754380"/>
                <a:gd name="connsiteX13" fmla="*/ 647700 w 1356360"/>
                <a:gd name="connsiteY13" fmla="*/ 575310 h 754380"/>
                <a:gd name="connsiteX14" fmla="*/ 601980 w 1356360"/>
                <a:gd name="connsiteY14" fmla="*/ 521970 h 754380"/>
                <a:gd name="connsiteX15" fmla="*/ 590550 w 1356360"/>
                <a:gd name="connsiteY15" fmla="*/ 457200 h 754380"/>
                <a:gd name="connsiteX16" fmla="*/ 506730 w 1356360"/>
                <a:gd name="connsiteY16" fmla="*/ 419100 h 754380"/>
                <a:gd name="connsiteX17" fmla="*/ 499110 w 1356360"/>
                <a:gd name="connsiteY17" fmla="*/ 373380 h 754380"/>
                <a:gd name="connsiteX18" fmla="*/ 430530 w 1356360"/>
                <a:gd name="connsiteY18" fmla="*/ 369570 h 754380"/>
                <a:gd name="connsiteX19" fmla="*/ 419100 w 1356360"/>
                <a:gd name="connsiteY19" fmla="*/ 327660 h 754380"/>
                <a:gd name="connsiteX20" fmla="*/ 361950 w 1356360"/>
                <a:gd name="connsiteY20" fmla="*/ 236220 h 754380"/>
                <a:gd name="connsiteX21" fmla="*/ 350520 w 1356360"/>
                <a:gd name="connsiteY21" fmla="*/ 205740 h 754380"/>
                <a:gd name="connsiteX22" fmla="*/ 350520 w 1356360"/>
                <a:gd name="connsiteY22" fmla="*/ 205740 h 754380"/>
                <a:gd name="connsiteX23" fmla="*/ 270510 w 1356360"/>
                <a:gd name="connsiteY23" fmla="*/ 198120 h 754380"/>
                <a:gd name="connsiteX24" fmla="*/ 243840 w 1356360"/>
                <a:gd name="connsiteY24" fmla="*/ 186690 h 754380"/>
                <a:gd name="connsiteX25" fmla="*/ 190500 w 1356360"/>
                <a:gd name="connsiteY25" fmla="*/ 182880 h 754380"/>
                <a:gd name="connsiteX26" fmla="*/ 163830 w 1356360"/>
                <a:gd name="connsiteY26" fmla="*/ 167640 h 754380"/>
                <a:gd name="connsiteX27" fmla="*/ 125730 w 1356360"/>
                <a:gd name="connsiteY27" fmla="*/ 175260 h 754380"/>
                <a:gd name="connsiteX28" fmla="*/ 91440 w 1356360"/>
                <a:gd name="connsiteY28" fmla="*/ 167640 h 754380"/>
                <a:gd name="connsiteX29" fmla="*/ 41910 w 1356360"/>
                <a:gd name="connsiteY29" fmla="*/ 152400 h 754380"/>
                <a:gd name="connsiteX30" fmla="*/ 45720 w 1356360"/>
                <a:gd name="connsiteY30" fmla="*/ 121920 h 754380"/>
                <a:gd name="connsiteX31" fmla="*/ 49530 w 1356360"/>
                <a:gd name="connsiteY31" fmla="*/ 106680 h 754380"/>
                <a:gd name="connsiteX32" fmla="*/ 19050 w 1356360"/>
                <a:gd name="connsiteY32" fmla="*/ 95250 h 754380"/>
                <a:gd name="connsiteX33" fmla="*/ 3810 w 1356360"/>
                <a:gd name="connsiteY33" fmla="*/ 80010 h 754380"/>
                <a:gd name="connsiteX34" fmla="*/ 0 w 1356360"/>
                <a:gd name="connsiteY34" fmla="*/ 26670 h 754380"/>
                <a:gd name="connsiteX35" fmla="*/ 0 w 1356360"/>
                <a:gd name="connsiteY35" fmla="*/ 3810 h 754380"/>
                <a:gd name="connsiteX36" fmla="*/ 102870 w 1356360"/>
                <a:gd name="connsiteY36" fmla="*/ 0 h 754380"/>
                <a:gd name="connsiteX37" fmla="*/ 186690 w 1356360"/>
                <a:gd name="connsiteY37" fmla="*/ 0 h 754380"/>
                <a:gd name="connsiteX38" fmla="*/ 335280 w 1356360"/>
                <a:gd name="connsiteY38" fmla="*/ 11430 h 754380"/>
                <a:gd name="connsiteX39" fmla="*/ 438150 w 1356360"/>
                <a:gd name="connsiteY39" fmla="*/ 22860 h 754380"/>
                <a:gd name="connsiteX40" fmla="*/ 495300 w 1356360"/>
                <a:gd name="connsiteY40" fmla="*/ 45720 h 754380"/>
                <a:gd name="connsiteX41" fmla="*/ 548640 w 1356360"/>
                <a:gd name="connsiteY41" fmla="*/ 68580 h 754380"/>
                <a:gd name="connsiteX42" fmla="*/ 590550 w 1356360"/>
                <a:gd name="connsiteY42" fmla="*/ 87630 h 754380"/>
                <a:gd name="connsiteX43" fmla="*/ 640080 w 1356360"/>
                <a:gd name="connsiteY43" fmla="*/ 87630 h 754380"/>
                <a:gd name="connsiteX44" fmla="*/ 689610 w 1356360"/>
                <a:gd name="connsiteY44" fmla="*/ 102870 h 754380"/>
                <a:gd name="connsiteX45" fmla="*/ 735330 w 1356360"/>
                <a:gd name="connsiteY45" fmla="*/ 140970 h 754380"/>
                <a:gd name="connsiteX46" fmla="*/ 792480 w 1356360"/>
                <a:gd name="connsiteY46" fmla="*/ 182880 h 754380"/>
                <a:gd name="connsiteX47" fmla="*/ 853440 w 1356360"/>
                <a:gd name="connsiteY47" fmla="*/ 194310 h 754380"/>
                <a:gd name="connsiteX48" fmla="*/ 929640 w 1356360"/>
                <a:gd name="connsiteY48" fmla="*/ 213360 h 754380"/>
                <a:gd name="connsiteX49" fmla="*/ 1017270 w 1356360"/>
                <a:gd name="connsiteY49" fmla="*/ 228600 h 754380"/>
                <a:gd name="connsiteX50" fmla="*/ 1097280 w 1356360"/>
                <a:gd name="connsiteY50" fmla="*/ 259080 h 754380"/>
                <a:gd name="connsiteX51" fmla="*/ 1154430 w 1356360"/>
                <a:gd name="connsiteY51" fmla="*/ 259080 h 754380"/>
                <a:gd name="connsiteX52" fmla="*/ 1249680 w 1356360"/>
                <a:gd name="connsiteY52" fmla="*/ 297180 h 754380"/>
                <a:gd name="connsiteX53" fmla="*/ 1356360 w 1356360"/>
                <a:gd name="connsiteY53" fmla="*/ 369570 h 754380"/>
                <a:gd name="connsiteX0" fmla="*/ 1356360 w 1356360"/>
                <a:gd name="connsiteY0" fmla="*/ 369570 h 754380"/>
                <a:gd name="connsiteX1" fmla="*/ 1295400 w 1356360"/>
                <a:gd name="connsiteY1" fmla="*/ 438150 h 754380"/>
                <a:gd name="connsiteX2" fmla="*/ 1200150 w 1356360"/>
                <a:gd name="connsiteY2" fmla="*/ 480060 h 754380"/>
                <a:gd name="connsiteX3" fmla="*/ 1139190 w 1356360"/>
                <a:gd name="connsiteY3" fmla="*/ 510540 h 754380"/>
                <a:gd name="connsiteX4" fmla="*/ 1055370 w 1356360"/>
                <a:gd name="connsiteY4" fmla="*/ 529590 h 754380"/>
                <a:gd name="connsiteX5" fmla="*/ 998220 w 1356360"/>
                <a:gd name="connsiteY5" fmla="*/ 544830 h 754380"/>
                <a:gd name="connsiteX6" fmla="*/ 994410 w 1356360"/>
                <a:gd name="connsiteY6" fmla="*/ 590550 h 754380"/>
                <a:gd name="connsiteX7" fmla="*/ 963930 w 1356360"/>
                <a:gd name="connsiteY7" fmla="*/ 621030 h 754380"/>
                <a:gd name="connsiteX8" fmla="*/ 937260 w 1356360"/>
                <a:gd name="connsiteY8" fmla="*/ 674370 h 754380"/>
                <a:gd name="connsiteX9" fmla="*/ 853440 w 1356360"/>
                <a:gd name="connsiteY9" fmla="*/ 754380 h 754380"/>
                <a:gd name="connsiteX10" fmla="*/ 800100 w 1356360"/>
                <a:gd name="connsiteY10" fmla="*/ 685800 h 754380"/>
                <a:gd name="connsiteX11" fmla="*/ 758190 w 1356360"/>
                <a:gd name="connsiteY11" fmla="*/ 666750 h 754380"/>
                <a:gd name="connsiteX12" fmla="*/ 716280 w 1356360"/>
                <a:gd name="connsiteY12" fmla="*/ 613410 h 754380"/>
                <a:gd name="connsiteX13" fmla="*/ 647700 w 1356360"/>
                <a:gd name="connsiteY13" fmla="*/ 575310 h 754380"/>
                <a:gd name="connsiteX14" fmla="*/ 601980 w 1356360"/>
                <a:gd name="connsiteY14" fmla="*/ 521970 h 754380"/>
                <a:gd name="connsiteX15" fmla="*/ 590550 w 1356360"/>
                <a:gd name="connsiteY15" fmla="*/ 457200 h 754380"/>
                <a:gd name="connsiteX16" fmla="*/ 506730 w 1356360"/>
                <a:gd name="connsiteY16" fmla="*/ 419100 h 754380"/>
                <a:gd name="connsiteX17" fmla="*/ 499110 w 1356360"/>
                <a:gd name="connsiteY17" fmla="*/ 373380 h 754380"/>
                <a:gd name="connsiteX18" fmla="*/ 430530 w 1356360"/>
                <a:gd name="connsiteY18" fmla="*/ 369570 h 754380"/>
                <a:gd name="connsiteX19" fmla="*/ 419100 w 1356360"/>
                <a:gd name="connsiteY19" fmla="*/ 327660 h 754380"/>
                <a:gd name="connsiteX20" fmla="*/ 361950 w 1356360"/>
                <a:gd name="connsiteY20" fmla="*/ 236220 h 754380"/>
                <a:gd name="connsiteX21" fmla="*/ 350520 w 1356360"/>
                <a:gd name="connsiteY21" fmla="*/ 205740 h 754380"/>
                <a:gd name="connsiteX22" fmla="*/ 350520 w 1356360"/>
                <a:gd name="connsiteY22" fmla="*/ 205740 h 754380"/>
                <a:gd name="connsiteX23" fmla="*/ 270510 w 1356360"/>
                <a:gd name="connsiteY23" fmla="*/ 198120 h 754380"/>
                <a:gd name="connsiteX24" fmla="*/ 243840 w 1356360"/>
                <a:gd name="connsiteY24" fmla="*/ 186690 h 754380"/>
                <a:gd name="connsiteX25" fmla="*/ 190500 w 1356360"/>
                <a:gd name="connsiteY25" fmla="*/ 182880 h 754380"/>
                <a:gd name="connsiteX26" fmla="*/ 163830 w 1356360"/>
                <a:gd name="connsiteY26" fmla="*/ 167640 h 754380"/>
                <a:gd name="connsiteX27" fmla="*/ 125730 w 1356360"/>
                <a:gd name="connsiteY27" fmla="*/ 175260 h 754380"/>
                <a:gd name="connsiteX28" fmla="*/ 91440 w 1356360"/>
                <a:gd name="connsiteY28" fmla="*/ 167640 h 754380"/>
                <a:gd name="connsiteX29" fmla="*/ 41910 w 1356360"/>
                <a:gd name="connsiteY29" fmla="*/ 152400 h 754380"/>
                <a:gd name="connsiteX30" fmla="*/ 45720 w 1356360"/>
                <a:gd name="connsiteY30" fmla="*/ 121920 h 754380"/>
                <a:gd name="connsiteX31" fmla="*/ 49530 w 1356360"/>
                <a:gd name="connsiteY31" fmla="*/ 106680 h 754380"/>
                <a:gd name="connsiteX32" fmla="*/ 19050 w 1356360"/>
                <a:gd name="connsiteY32" fmla="*/ 95250 h 754380"/>
                <a:gd name="connsiteX33" fmla="*/ 3810 w 1356360"/>
                <a:gd name="connsiteY33" fmla="*/ 80010 h 754380"/>
                <a:gd name="connsiteX34" fmla="*/ 0 w 1356360"/>
                <a:gd name="connsiteY34" fmla="*/ 26670 h 754380"/>
                <a:gd name="connsiteX35" fmla="*/ 0 w 1356360"/>
                <a:gd name="connsiteY35" fmla="*/ 3810 h 754380"/>
                <a:gd name="connsiteX36" fmla="*/ 102870 w 1356360"/>
                <a:gd name="connsiteY36" fmla="*/ 0 h 754380"/>
                <a:gd name="connsiteX37" fmla="*/ 186690 w 1356360"/>
                <a:gd name="connsiteY37" fmla="*/ 0 h 754380"/>
                <a:gd name="connsiteX38" fmla="*/ 335280 w 1356360"/>
                <a:gd name="connsiteY38" fmla="*/ 11430 h 754380"/>
                <a:gd name="connsiteX39" fmla="*/ 438150 w 1356360"/>
                <a:gd name="connsiteY39" fmla="*/ 22860 h 754380"/>
                <a:gd name="connsiteX40" fmla="*/ 495300 w 1356360"/>
                <a:gd name="connsiteY40" fmla="*/ 45720 h 754380"/>
                <a:gd name="connsiteX41" fmla="*/ 548640 w 1356360"/>
                <a:gd name="connsiteY41" fmla="*/ 68580 h 754380"/>
                <a:gd name="connsiteX42" fmla="*/ 590550 w 1356360"/>
                <a:gd name="connsiteY42" fmla="*/ 87630 h 754380"/>
                <a:gd name="connsiteX43" fmla="*/ 640080 w 1356360"/>
                <a:gd name="connsiteY43" fmla="*/ 87630 h 754380"/>
                <a:gd name="connsiteX44" fmla="*/ 689610 w 1356360"/>
                <a:gd name="connsiteY44" fmla="*/ 102870 h 754380"/>
                <a:gd name="connsiteX45" fmla="*/ 735330 w 1356360"/>
                <a:gd name="connsiteY45" fmla="*/ 140970 h 754380"/>
                <a:gd name="connsiteX46" fmla="*/ 792480 w 1356360"/>
                <a:gd name="connsiteY46" fmla="*/ 182880 h 754380"/>
                <a:gd name="connsiteX47" fmla="*/ 853440 w 1356360"/>
                <a:gd name="connsiteY47" fmla="*/ 194310 h 754380"/>
                <a:gd name="connsiteX48" fmla="*/ 929640 w 1356360"/>
                <a:gd name="connsiteY48" fmla="*/ 213360 h 754380"/>
                <a:gd name="connsiteX49" fmla="*/ 1017270 w 1356360"/>
                <a:gd name="connsiteY49" fmla="*/ 228600 h 754380"/>
                <a:gd name="connsiteX50" fmla="*/ 1097280 w 1356360"/>
                <a:gd name="connsiteY50" fmla="*/ 259080 h 754380"/>
                <a:gd name="connsiteX51" fmla="*/ 1154430 w 1356360"/>
                <a:gd name="connsiteY51" fmla="*/ 259080 h 754380"/>
                <a:gd name="connsiteX52" fmla="*/ 1249680 w 1356360"/>
                <a:gd name="connsiteY52" fmla="*/ 297180 h 754380"/>
                <a:gd name="connsiteX53" fmla="*/ 1356360 w 1356360"/>
                <a:gd name="connsiteY53" fmla="*/ 369570 h 754380"/>
                <a:gd name="connsiteX0" fmla="*/ 1356360 w 1356360"/>
                <a:gd name="connsiteY0" fmla="*/ 369570 h 796290"/>
                <a:gd name="connsiteX1" fmla="*/ 1295400 w 1356360"/>
                <a:gd name="connsiteY1" fmla="*/ 438150 h 796290"/>
                <a:gd name="connsiteX2" fmla="*/ 1200150 w 1356360"/>
                <a:gd name="connsiteY2" fmla="*/ 480060 h 796290"/>
                <a:gd name="connsiteX3" fmla="*/ 1139190 w 1356360"/>
                <a:gd name="connsiteY3" fmla="*/ 510540 h 796290"/>
                <a:gd name="connsiteX4" fmla="*/ 1055370 w 1356360"/>
                <a:gd name="connsiteY4" fmla="*/ 529590 h 796290"/>
                <a:gd name="connsiteX5" fmla="*/ 998220 w 1356360"/>
                <a:gd name="connsiteY5" fmla="*/ 544830 h 796290"/>
                <a:gd name="connsiteX6" fmla="*/ 994410 w 1356360"/>
                <a:gd name="connsiteY6" fmla="*/ 590550 h 796290"/>
                <a:gd name="connsiteX7" fmla="*/ 963930 w 1356360"/>
                <a:gd name="connsiteY7" fmla="*/ 621030 h 796290"/>
                <a:gd name="connsiteX8" fmla="*/ 937260 w 1356360"/>
                <a:gd name="connsiteY8" fmla="*/ 674370 h 796290"/>
                <a:gd name="connsiteX9" fmla="*/ 853440 w 1356360"/>
                <a:gd name="connsiteY9" fmla="*/ 754380 h 796290"/>
                <a:gd name="connsiteX10" fmla="*/ 762000 w 1356360"/>
                <a:gd name="connsiteY10" fmla="*/ 796290 h 796290"/>
                <a:gd name="connsiteX11" fmla="*/ 758190 w 1356360"/>
                <a:gd name="connsiteY11" fmla="*/ 666750 h 796290"/>
                <a:gd name="connsiteX12" fmla="*/ 716280 w 1356360"/>
                <a:gd name="connsiteY12" fmla="*/ 613410 h 796290"/>
                <a:gd name="connsiteX13" fmla="*/ 647700 w 1356360"/>
                <a:gd name="connsiteY13" fmla="*/ 575310 h 796290"/>
                <a:gd name="connsiteX14" fmla="*/ 601980 w 1356360"/>
                <a:gd name="connsiteY14" fmla="*/ 521970 h 796290"/>
                <a:gd name="connsiteX15" fmla="*/ 590550 w 1356360"/>
                <a:gd name="connsiteY15" fmla="*/ 457200 h 796290"/>
                <a:gd name="connsiteX16" fmla="*/ 506730 w 1356360"/>
                <a:gd name="connsiteY16" fmla="*/ 419100 h 796290"/>
                <a:gd name="connsiteX17" fmla="*/ 499110 w 1356360"/>
                <a:gd name="connsiteY17" fmla="*/ 373380 h 796290"/>
                <a:gd name="connsiteX18" fmla="*/ 430530 w 1356360"/>
                <a:gd name="connsiteY18" fmla="*/ 369570 h 796290"/>
                <a:gd name="connsiteX19" fmla="*/ 419100 w 1356360"/>
                <a:gd name="connsiteY19" fmla="*/ 327660 h 796290"/>
                <a:gd name="connsiteX20" fmla="*/ 361950 w 1356360"/>
                <a:gd name="connsiteY20" fmla="*/ 236220 h 796290"/>
                <a:gd name="connsiteX21" fmla="*/ 350520 w 1356360"/>
                <a:gd name="connsiteY21" fmla="*/ 205740 h 796290"/>
                <a:gd name="connsiteX22" fmla="*/ 350520 w 1356360"/>
                <a:gd name="connsiteY22" fmla="*/ 205740 h 796290"/>
                <a:gd name="connsiteX23" fmla="*/ 270510 w 1356360"/>
                <a:gd name="connsiteY23" fmla="*/ 198120 h 796290"/>
                <a:gd name="connsiteX24" fmla="*/ 243840 w 1356360"/>
                <a:gd name="connsiteY24" fmla="*/ 186690 h 796290"/>
                <a:gd name="connsiteX25" fmla="*/ 190500 w 1356360"/>
                <a:gd name="connsiteY25" fmla="*/ 182880 h 796290"/>
                <a:gd name="connsiteX26" fmla="*/ 163830 w 1356360"/>
                <a:gd name="connsiteY26" fmla="*/ 167640 h 796290"/>
                <a:gd name="connsiteX27" fmla="*/ 125730 w 1356360"/>
                <a:gd name="connsiteY27" fmla="*/ 175260 h 796290"/>
                <a:gd name="connsiteX28" fmla="*/ 91440 w 1356360"/>
                <a:gd name="connsiteY28" fmla="*/ 167640 h 796290"/>
                <a:gd name="connsiteX29" fmla="*/ 41910 w 1356360"/>
                <a:gd name="connsiteY29" fmla="*/ 152400 h 796290"/>
                <a:gd name="connsiteX30" fmla="*/ 45720 w 1356360"/>
                <a:gd name="connsiteY30" fmla="*/ 121920 h 796290"/>
                <a:gd name="connsiteX31" fmla="*/ 49530 w 1356360"/>
                <a:gd name="connsiteY31" fmla="*/ 106680 h 796290"/>
                <a:gd name="connsiteX32" fmla="*/ 19050 w 1356360"/>
                <a:gd name="connsiteY32" fmla="*/ 95250 h 796290"/>
                <a:gd name="connsiteX33" fmla="*/ 3810 w 1356360"/>
                <a:gd name="connsiteY33" fmla="*/ 80010 h 796290"/>
                <a:gd name="connsiteX34" fmla="*/ 0 w 1356360"/>
                <a:gd name="connsiteY34" fmla="*/ 26670 h 796290"/>
                <a:gd name="connsiteX35" fmla="*/ 0 w 1356360"/>
                <a:gd name="connsiteY35" fmla="*/ 3810 h 796290"/>
                <a:gd name="connsiteX36" fmla="*/ 102870 w 1356360"/>
                <a:gd name="connsiteY36" fmla="*/ 0 h 796290"/>
                <a:gd name="connsiteX37" fmla="*/ 186690 w 1356360"/>
                <a:gd name="connsiteY37" fmla="*/ 0 h 796290"/>
                <a:gd name="connsiteX38" fmla="*/ 335280 w 1356360"/>
                <a:gd name="connsiteY38" fmla="*/ 11430 h 796290"/>
                <a:gd name="connsiteX39" fmla="*/ 438150 w 1356360"/>
                <a:gd name="connsiteY39" fmla="*/ 22860 h 796290"/>
                <a:gd name="connsiteX40" fmla="*/ 495300 w 1356360"/>
                <a:gd name="connsiteY40" fmla="*/ 45720 h 796290"/>
                <a:gd name="connsiteX41" fmla="*/ 548640 w 1356360"/>
                <a:gd name="connsiteY41" fmla="*/ 68580 h 796290"/>
                <a:gd name="connsiteX42" fmla="*/ 590550 w 1356360"/>
                <a:gd name="connsiteY42" fmla="*/ 87630 h 796290"/>
                <a:gd name="connsiteX43" fmla="*/ 640080 w 1356360"/>
                <a:gd name="connsiteY43" fmla="*/ 87630 h 796290"/>
                <a:gd name="connsiteX44" fmla="*/ 689610 w 1356360"/>
                <a:gd name="connsiteY44" fmla="*/ 102870 h 796290"/>
                <a:gd name="connsiteX45" fmla="*/ 735330 w 1356360"/>
                <a:gd name="connsiteY45" fmla="*/ 140970 h 796290"/>
                <a:gd name="connsiteX46" fmla="*/ 792480 w 1356360"/>
                <a:gd name="connsiteY46" fmla="*/ 182880 h 796290"/>
                <a:gd name="connsiteX47" fmla="*/ 853440 w 1356360"/>
                <a:gd name="connsiteY47" fmla="*/ 194310 h 796290"/>
                <a:gd name="connsiteX48" fmla="*/ 929640 w 1356360"/>
                <a:gd name="connsiteY48" fmla="*/ 213360 h 796290"/>
                <a:gd name="connsiteX49" fmla="*/ 1017270 w 1356360"/>
                <a:gd name="connsiteY49" fmla="*/ 228600 h 796290"/>
                <a:gd name="connsiteX50" fmla="*/ 1097280 w 1356360"/>
                <a:gd name="connsiteY50" fmla="*/ 259080 h 796290"/>
                <a:gd name="connsiteX51" fmla="*/ 1154430 w 1356360"/>
                <a:gd name="connsiteY51" fmla="*/ 259080 h 796290"/>
                <a:gd name="connsiteX52" fmla="*/ 1249680 w 1356360"/>
                <a:gd name="connsiteY52" fmla="*/ 297180 h 796290"/>
                <a:gd name="connsiteX53" fmla="*/ 1356360 w 1356360"/>
                <a:gd name="connsiteY53" fmla="*/ 369570 h 796290"/>
                <a:gd name="connsiteX0" fmla="*/ 1356360 w 1356360"/>
                <a:gd name="connsiteY0" fmla="*/ 369570 h 796290"/>
                <a:gd name="connsiteX1" fmla="*/ 1295400 w 1356360"/>
                <a:gd name="connsiteY1" fmla="*/ 438150 h 796290"/>
                <a:gd name="connsiteX2" fmla="*/ 1200150 w 1356360"/>
                <a:gd name="connsiteY2" fmla="*/ 480060 h 796290"/>
                <a:gd name="connsiteX3" fmla="*/ 1139190 w 1356360"/>
                <a:gd name="connsiteY3" fmla="*/ 510540 h 796290"/>
                <a:gd name="connsiteX4" fmla="*/ 1055370 w 1356360"/>
                <a:gd name="connsiteY4" fmla="*/ 529590 h 796290"/>
                <a:gd name="connsiteX5" fmla="*/ 998220 w 1356360"/>
                <a:gd name="connsiteY5" fmla="*/ 544830 h 796290"/>
                <a:gd name="connsiteX6" fmla="*/ 994410 w 1356360"/>
                <a:gd name="connsiteY6" fmla="*/ 590550 h 796290"/>
                <a:gd name="connsiteX7" fmla="*/ 963930 w 1356360"/>
                <a:gd name="connsiteY7" fmla="*/ 621030 h 796290"/>
                <a:gd name="connsiteX8" fmla="*/ 937260 w 1356360"/>
                <a:gd name="connsiteY8" fmla="*/ 674370 h 796290"/>
                <a:gd name="connsiteX9" fmla="*/ 853440 w 1356360"/>
                <a:gd name="connsiteY9" fmla="*/ 754380 h 796290"/>
                <a:gd name="connsiteX10" fmla="*/ 762000 w 1356360"/>
                <a:gd name="connsiteY10" fmla="*/ 796290 h 796290"/>
                <a:gd name="connsiteX11" fmla="*/ 731520 w 1356360"/>
                <a:gd name="connsiteY11" fmla="*/ 716280 h 796290"/>
                <a:gd name="connsiteX12" fmla="*/ 716280 w 1356360"/>
                <a:gd name="connsiteY12" fmla="*/ 613410 h 796290"/>
                <a:gd name="connsiteX13" fmla="*/ 647700 w 1356360"/>
                <a:gd name="connsiteY13" fmla="*/ 575310 h 796290"/>
                <a:gd name="connsiteX14" fmla="*/ 601980 w 1356360"/>
                <a:gd name="connsiteY14" fmla="*/ 521970 h 796290"/>
                <a:gd name="connsiteX15" fmla="*/ 590550 w 1356360"/>
                <a:gd name="connsiteY15" fmla="*/ 457200 h 796290"/>
                <a:gd name="connsiteX16" fmla="*/ 506730 w 1356360"/>
                <a:gd name="connsiteY16" fmla="*/ 419100 h 796290"/>
                <a:gd name="connsiteX17" fmla="*/ 499110 w 1356360"/>
                <a:gd name="connsiteY17" fmla="*/ 373380 h 796290"/>
                <a:gd name="connsiteX18" fmla="*/ 430530 w 1356360"/>
                <a:gd name="connsiteY18" fmla="*/ 369570 h 796290"/>
                <a:gd name="connsiteX19" fmla="*/ 419100 w 1356360"/>
                <a:gd name="connsiteY19" fmla="*/ 327660 h 796290"/>
                <a:gd name="connsiteX20" fmla="*/ 361950 w 1356360"/>
                <a:gd name="connsiteY20" fmla="*/ 236220 h 796290"/>
                <a:gd name="connsiteX21" fmla="*/ 350520 w 1356360"/>
                <a:gd name="connsiteY21" fmla="*/ 205740 h 796290"/>
                <a:gd name="connsiteX22" fmla="*/ 350520 w 1356360"/>
                <a:gd name="connsiteY22" fmla="*/ 205740 h 796290"/>
                <a:gd name="connsiteX23" fmla="*/ 270510 w 1356360"/>
                <a:gd name="connsiteY23" fmla="*/ 198120 h 796290"/>
                <a:gd name="connsiteX24" fmla="*/ 243840 w 1356360"/>
                <a:gd name="connsiteY24" fmla="*/ 186690 h 796290"/>
                <a:gd name="connsiteX25" fmla="*/ 190500 w 1356360"/>
                <a:gd name="connsiteY25" fmla="*/ 182880 h 796290"/>
                <a:gd name="connsiteX26" fmla="*/ 163830 w 1356360"/>
                <a:gd name="connsiteY26" fmla="*/ 167640 h 796290"/>
                <a:gd name="connsiteX27" fmla="*/ 125730 w 1356360"/>
                <a:gd name="connsiteY27" fmla="*/ 175260 h 796290"/>
                <a:gd name="connsiteX28" fmla="*/ 91440 w 1356360"/>
                <a:gd name="connsiteY28" fmla="*/ 167640 h 796290"/>
                <a:gd name="connsiteX29" fmla="*/ 41910 w 1356360"/>
                <a:gd name="connsiteY29" fmla="*/ 152400 h 796290"/>
                <a:gd name="connsiteX30" fmla="*/ 45720 w 1356360"/>
                <a:gd name="connsiteY30" fmla="*/ 121920 h 796290"/>
                <a:gd name="connsiteX31" fmla="*/ 49530 w 1356360"/>
                <a:gd name="connsiteY31" fmla="*/ 106680 h 796290"/>
                <a:gd name="connsiteX32" fmla="*/ 19050 w 1356360"/>
                <a:gd name="connsiteY32" fmla="*/ 95250 h 796290"/>
                <a:gd name="connsiteX33" fmla="*/ 3810 w 1356360"/>
                <a:gd name="connsiteY33" fmla="*/ 80010 h 796290"/>
                <a:gd name="connsiteX34" fmla="*/ 0 w 1356360"/>
                <a:gd name="connsiteY34" fmla="*/ 26670 h 796290"/>
                <a:gd name="connsiteX35" fmla="*/ 0 w 1356360"/>
                <a:gd name="connsiteY35" fmla="*/ 3810 h 796290"/>
                <a:gd name="connsiteX36" fmla="*/ 102870 w 1356360"/>
                <a:gd name="connsiteY36" fmla="*/ 0 h 796290"/>
                <a:gd name="connsiteX37" fmla="*/ 186690 w 1356360"/>
                <a:gd name="connsiteY37" fmla="*/ 0 h 796290"/>
                <a:gd name="connsiteX38" fmla="*/ 335280 w 1356360"/>
                <a:gd name="connsiteY38" fmla="*/ 11430 h 796290"/>
                <a:gd name="connsiteX39" fmla="*/ 438150 w 1356360"/>
                <a:gd name="connsiteY39" fmla="*/ 22860 h 796290"/>
                <a:gd name="connsiteX40" fmla="*/ 495300 w 1356360"/>
                <a:gd name="connsiteY40" fmla="*/ 45720 h 796290"/>
                <a:gd name="connsiteX41" fmla="*/ 548640 w 1356360"/>
                <a:gd name="connsiteY41" fmla="*/ 68580 h 796290"/>
                <a:gd name="connsiteX42" fmla="*/ 590550 w 1356360"/>
                <a:gd name="connsiteY42" fmla="*/ 87630 h 796290"/>
                <a:gd name="connsiteX43" fmla="*/ 640080 w 1356360"/>
                <a:gd name="connsiteY43" fmla="*/ 87630 h 796290"/>
                <a:gd name="connsiteX44" fmla="*/ 689610 w 1356360"/>
                <a:gd name="connsiteY44" fmla="*/ 102870 h 796290"/>
                <a:gd name="connsiteX45" fmla="*/ 735330 w 1356360"/>
                <a:gd name="connsiteY45" fmla="*/ 140970 h 796290"/>
                <a:gd name="connsiteX46" fmla="*/ 792480 w 1356360"/>
                <a:gd name="connsiteY46" fmla="*/ 182880 h 796290"/>
                <a:gd name="connsiteX47" fmla="*/ 853440 w 1356360"/>
                <a:gd name="connsiteY47" fmla="*/ 194310 h 796290"/>
                <a:gd name="connsiteX48" fmla="*/ 929640 w 1356360"/>
                <a:gd name="connsiteY48" fmla="*/ 213360 h 796290"/>
                <a:gd name="connsiteX49" fmla="*/ 1017270 w 1356360"/>
                <a:gd name="connsiteY49" fmla="*/ 228600 h 796290"/>
                <a:gd name="connsiteX50" fmla="*/ 1097280 w 1356360"/>
                <a:gd name="connsiteY50" fmla="*/ 259080 h 796290"/>
                <a:gd name="connsiteX51" fmla="*/ 1154430 w 1356360"/>
                <a:gd name="connsiteY51" fmla="*/ 259080 h 796290"/>
                <a:gd name="connsiteX52" fmla="*/ 1249680 w 1356360"/>
                <a:gd name="connsiteY52" fmla="*/ 297180 h 796290"/>
                <a:gd name="connsiteX53" fmla="*/ 1356360 w 1356360"/>
                <a:gd name="connsiteY53" fmla="*/ 369570 h 796290"/>
                <a:gd name="connsiteX0" fmla="*/ 1356360 w 1356360"/>
                <a:gd name="connsiteY0" fmla="*/ 369570 h 796290"/>
                <a:gd name="connsiteX1" fmla="*/ 1295400 w 1356360"/>
                <a:gd name="connsiteY1" fmla="*/ 438150 h 796290"/>
                <a:gd name="connsiteX2" fmla="*/ 1200150 w 1356360"/>
                <a:gd name="connsiteY2" fmla="*/ 480060 h 796290"/>
                <a:gd name="connsiteX3" fmla="*/ 1139190 w 1356360"/>
                <a:gd name="connsiteY3" fmla="*/ 510540 h 796290"/>
                <a:gd name="connsiteX4" fmla="*/ 1055370 w 1356360"/>
                <a:gd name="connsiteY4" fmla="*/ 529590 h 796290"/>
                <a:gd name="connsiteX5" fmla="*/ 998220 w 1356360"/>
                <a:gd name="connsiteY5" fmla="*/ 544830 h 796290"/>
                <a:gd name="connsiteX6" fmla="*/ 994410 w 1356360"/>
                <a:gd name="connsiteY6" fmla="*/ 590550 h 796290"/>
                <a:gd name="connsiteX7" fmla="*/ 963930 w 1356360"/>
                <a:gd name="connsiteY7" fmla="*/ 621030 h 796290"/>
                <a:gd name="connsiteX8" fmla="*/ 937260 w 1356360"/>
                <a:gd name="connsiteY8" fmla="*/ 674370 h 796290"/>
                <a:gd name="connsiteX9" fmla="*/ 853440 w 1356360"/>
                <a:gd name="connsiteY9" fmla="*/ 754380 h 796290"/>
                <a:gd name="connsiteX10" fmla="*/ 762000 w 1356360"/>
                <a:gd name="connsiteY10" fmla="*/ 796290 h 796290"/>
                <a:gd name="connsiteX11" fmla="*/ 731520 w 1356360"/>
                <a:gd name="connsiteY11" fmla="*/ 716280 h 796290"/>
                <a:gd name="connsiteX12" fmla="*/ 685800 w 1356360"/>
                <a:gd name="connsiteY12" fmla="*/ 636270 h 796290"/>
                <a:gd name="connsiteX13" fmla="*/ 647700 w 1356360"/>
                <a:gd name="connsiteY13" fmla="*/ 575310 h 796290"/>
                <a:gd name="connsiteX14" fmla="*/ 601980 w 1356360"/>
                <a:gd name="connsiteY14" fmla="*/ 521970 h 796290"/>
                <a:gd name="connsiteX15" fmla="*/ 590550 w 1356360"/>
                <a:gd name="connsiteY15" fmla="*/ 457200 h 796290"/>
                <a:gd name="connsiteX16" fmla="*/ 506730 w 1356360"/>
                <a:gd name="connsiteY16" fmla="*/ 419100 h 796290"/>
                <a:gd name="connsiteX17" fmla="*/ 499110 w 1356360"/>
                <a:gd name="connsiteY17" fmla="*/ 373380 h 796290"/>
                <a:gd name="connsiteX18" fmla="*/ 430530 w 1356360"/>
                <a:gd name="connsiteY18" fmla="*/ 369570 h 796290"/>
                <a:gd name="connsiteX19" fmla="*/ 419100 w 1356360"/>
                <a:gd name="connsiteY19" fmla="*/ 327660 h 796290"/>
                <a:gd name="connsiteX20" fmla="*/ 361950 w 1356360"/>
                <a:gd name="connsiteY20" fmla="*/ 236220 h 796290"/>
                <a:gd name="connsiteX21" fmla="*/ 350520 w 1356360"/>
                <a:gd name="connsiteY21" fmla="*/ 205740 h 796290"/>
                <a:gd name="connsiteX22" fmla="*/ 350520 w 1356360"/>
                <a:gd name="connsiteY22" fmla="*/ 205740 h 796290"/>
                <a:gd name="connsiteX23" fmla="*/ 270510 w 1356360"/>
                <a:gd name="connsiteY23" fmla="*/ 198120 h 796290"/>
                <a:gd name="connsiteX24" fmla="*/ 243840 w 1356360"/>
                <a:gd name="connsiteY24" fmla="*/ 186690 h 796290"/>
                <a:gd name="connsiteX25" fmla="*/ 190500 w 1356360"/>
                <a:gd name="connsiteY25" fmla="*/ 182880 h 796290"/>
                <a:gd name="connsiteX26" fmla="*/ 163830 w 1356360"/>
                <a:gd name="connsiteY26" fmla="*/ 167640 h 796290"/>
                <a:gd name="connsiteX27" fmla="*/ 125730 w 1356360"/>
                <a:gd name="connsiteY27" fmla="*/ 175260 h 796290"/>
                <a:gd name="connsiteX28" fmla="*/ 91440 w 1356360"/>
                <a:gd name="connsiteY28" fmla="*/ 167640 h 796290"/>
                <a:gd name="connsiteX29" fmla="*/ 41910 w 1356360"/>
                <a:gd name="connsiteY29" fmla="*/ 152400 h 796290"/>
                <a:gd name="connsiteX30" fmla="*/ 45720 w 1356360"/>
                <a:gd name="connsiteY30" fmla="*/ 121920 h 796290"/>
                <a:gd name="connsiteX31" fmla="*/ 49530 w 1356360"/>
                <a:gd name="connsiteY31" fmla="*/ 106680 h 796290"/>
                <a:gd name="connsiteX32" fmla="*/ 19050 w 1356360"/>
                <a:gd name="connsiteY32" fmla="*/ 95250 h 796290"/>
                <a:gd name="connsiteX33" fmla="*/ 3810 w 1356360"/>
                <a:gd name="connsiteY33" fmla="*/ 80010 h 796290"/>
                <a:gd name="connsiteX34" fmla="*/ 0 w 1356360"/>
                <a:gd name="connsiteY34" fmla="*/ 26670 h 796290"/>
                <a:gd name="connsiteX35" fmla="*/ 0 w 1356360"/>
                <a:gd name="connsiteY35" fmla="*/ 3810 h 796290"/>
                <a:gd name="connsiteX36" fmla="*/ 102870 w 1356360"/>
                <a:gd name="connsiteY36" fmla="*/ 0 h 796290"/>
                <a:gd name="connsiteX37" fmla="*/ 186690 w 1356360"/>
                <a:gd name="connsiteY37" fmla="*/ 0 h 796290"/>
                <a:gd name="connsiteX38" fmla="*/ 335280 w 1356360"/>
                <a:gd name="connsiteY38" fmla="*/ 11430 h 796290"/>
                <a:gd name="connsiteX39" fmla="*/ 438150 w 1356360"/>
                <a:gd name="connsiteY39" fmla="*/ 22860 h 796290"/>
                <a:gd name="connsiteX40" fmla="*/ 495300 w 1356360"/>
                <a:gd name="connsiteY40" fmla="*/ 45720 h 796290"/>
                <a:gd name="connsiteX41" fmla="*/ 548640 w 1356360"/>
                <a:gd name="connsiteY41" fmla="*/ 68580 h 796290"/>
                <a:gd name="connsiteX42" fmla="*/ 590550 w 1356360"/>
                <a:gd name="connsiteY42" fmla="*/ 87630 h 796290"/>
                <a:gd name="connsiteX43" fmla="*/ 640080 w 1356360"/>
                <a:gd name="connsiteY43" fmla="*/ 87630 h 796290"/>
                <a:gd name="connsiteX44" fmla="*/ 689610 w 1356360"/>
                <a:gd name="connsiteY44" fmla="*/ 102870 h 796290"/>
                <a:gd name="connsiteX45" fmla="*/ 735330 w 1356360"/>
                <a:gd name="connsiteY45" fmla="*/ 140970 h 796290"/>
                <a:gd name="connsiteX46" fmla="*/ 792480 w 1356360"/>
                <a:gd name="connsiteY46" fmla="*/ 182880 h 796290"/>
                <a:gd name="connsiteX47" fmla="*/ 853440 w 1356360"/>
                <a:gd name="connsiteY47" fmla="*/ 194310 h 796290"/>
                <a:gd name="connsiteX48" fmla="*/ 929640 w 1356360"/>
                <a:gd name="connsiteY48" fmla="*/ 213360 h 796290"/>
                <a:gd name="connsiteX49" fmla="*/ 1017270 w 1356360"/>
                <a:gd name="connsiteY49" fmla="*/ 228600 h 796290"/>
                <a:gd name="connsiteX50" fmla="*/ 1097280 w 1356360"/>
                <a:gd name="connsiteY50" fmla="*/ 259080 h 796290"/>
                <a:gd name="connsiteX51" fmla="*/ 1154430 w 1356360"/>
                <a:gd name="connsiteY51" fmla="*/ 259080 h 796290"/>
                <a:gd name="connsiteX52" fmla="*/ 1249680 w 1356360"/>
                <a:gd name="connsiteY52" fmla="*/ 297180 h 796290"/>
                <a:gd name="connsiteX53" fmla="*/ 1356360 w 1356360"/>
                <a:gd name="connsiteY53" fmla="*/ 369570 h 796290"/>
                <a:gd name="connsiteX0" fmla="*/ 1356360 w 1356360"/>
                <a:gd name="connsiteY0" fmla="*/ 369570 h 796290"/>
                <a:gd name="connsiteX1" fmla="*/ 1295400 w 1356360"/>
                <a:gd name="connsiteY1" fmla="*/ 438150 h 796290"/>
                <a:gd name="connsiteX2" fmla="*/ 1200150 w 1356360"/>
                <a:gd name="connsiteY2" fmla="*/ 480060 h 796290"/>
                <a:gd name="connsiteX3" fmla="*/ 1139190 w 1356360"/>
                <a:gd name="connsiteY3" fmla="*/ 510540 h 796290"/>
                <a:gd name="connsiteX4" fmla="*/ 1055370 w 1356360"/>
                <a:gd name="connsiteY4" fmla="*/ 529590 h 796290"/>
                <a:gd name="connsiteX5" fmla="*/ 998220 w 1356360"/>
                <a:gd name="connsiteY5" fmla="*/ 544830 h 796290"/>
                <a:gd name="connsiteX6" fmla="*/ 994410 w 1356360"/>
                <a:gd name="connsiteY6" fmla="*/ 590550 h 796290"/>
                <a:gd name="connsiteX7" fmla="*/ 963930 w 1356360"/>
                <a:gd name="connsiteY7" fmla="*/ 621030 h 796290"/>
                <a:gd name="connsiteX8" fmla="*/ 937260 w 1356360"/>
                <a:gd name="connsiteY8" fmla="*/ 674370 h 796290"/>
                <a:gd name="connsiteX9" fmla="*/ 853440 w 1356360"/>
                <a:gd name="connsiteY9" fmla="*/ 754380 h 796290"/>
                <a:gd name="connsiteX10" fmla="*/ 762000 w 1356360"/>
                <a:gd name="connsiteY10" fmla="*/ 796290 h 796290"/>
                <a:gd name="connsiteX11" fmla="*/ 731520 w 1356360"/>
                <a:gd name="connsiteY11" fmla="*/ 716280 h 796290"/>
                <a:gd name="connsiteX12" fmla="*/ 685800 w 1356360"/>
                <a:gd name="connsiteY12" fmla="*/ 636270 h 796290"/>
                <a:gd name="connsiteX13" fmla="*/ 647700 w 1356360"/>
                <a:gd name="connsiteY13" fmla="*/ 575310 h 796290"/>
                <a:gd name="connsiteX14" fmla="*/ 601980 w 1356360"/>
                <a:gd name="connsiteY14" fmla="*/ 521970 h 796290"/>
                <a:gd name="connsiteX15" fmla="*/ 590550 w 1356360"/>
                <a:gd name="connsiteY15" fmla="*/ 457200 h 796290"/>
                <a:gd name="connsiteX16" fmla="*/ 506730 w 1356360"/>
                <a:gd name="connsiteY16" fmla="*/ 419100 h 796290"/>
                <a:gd name="connsiteX17" fmla="*/ 457200 w 1356360"/>
                <a:gd name="connsiteY17" fmla="*/ 396240 h 796290"/>
                <a:gd name="connsiteX18" fmla="*/ 430530 w 1356360"/>
                <a:gd name="connsiteY18" fmla="*/ 369570 h 796290"/>
                <a:gd name="connsiteX19" fmla="*/ 419100 w 1356360"/>
                <a:gd name="connsiteY19" fmla="*/ 327660 h 796290"/>
                <a:gd name="connsiteX20" fmla="*/ 361950 w 1356360"/>
                <a:gd name="connsiteY20" fmla="*/ 236220 h 796290"/>
                <a:gd name="connsiteX21" fmla="*/ 350520 w 1356360"/>
                <a:gd name="connsiteY21" fmla="*/ 205740 h 796290"/>
                <a:gd name="connsiteX22" fmla="*/ 350520 w 1356360"/>
                <a:gd name="connsiteY22" fmla="*/ 205740 h 796290"/>
                <a:gd name="connsiteX23" fmla="*/ 270510 w 1356360"/>
                <a:gd name="connsiteY23" fmla="*/ 198120 h 796290"/>
                <a:gd name="connsiteX24" fmla="*/ 243840 w 1356360"/>
                <a:gd name="connsiteY24" fmla="*/ 186690 h 796290"/>
                <a:gd name="connsiteX25" fmla="*/ 190500 w 1356360"/>
                <a:gd name="connsiteY25" fmla="*/ 182880 h 796290"/>
                <a:gd name="connsiteX26" fmla="*/ 163830 w 1356360"/>
                <a:gd name="connsiteY26" fmla="*/ 167640 h 796290"/>
                <a:gd name="connsiteX27" fmla="*/ 125730 w 1356360"/>
                <a:gd name="connsiteY27" fmla="*/ 175260 h 796290"/>
                <a:gd name="connsiteX28" fmla="*/ 91440 w 1356360"/>
                <a:gd name="connsiteY28" fmla="*/ 167640 h 796290"/>
                <a:gd name="connsiteX29" fmla="*/ 41910 w 1356360"/>
                <a:gd name="connsiteY29" fmla="*/ 152400 h 796290"/>
                <a:gd name="connsiteX30" fmla="*/ 45720 w 1356360"/>
                <a:gd name="connsiteY30" fmla="*/ 121920 h 796290"/>
                <a:gd name="connsiteX31" fmla="*/ 49530 w 1356360"/>
                <a:gd name="connsiteY31" fmla="*/ 106680 h 796290"/>
                <a:gd name="connsiteX32" fmla="*/ 19050 w 1356360"/>
                <a:gd name="connsiteY32" fmla="*/ 95250 h 796290"/>
                <a:gd name="connsiteX33" fmla="*/ 3810 w 1356360"/>
                <a:gd name="connsiteY33" fmla="*/ 80010 h 796290"/>
                <a:gd name="connsiteX34" fmla="*/ 0 w 1356360"/>
                <a:gd name="connsiteY34" fmla="*/ 26670 h 796290"/>
                <a:gd name="connsiteX35" fmla="*/ 0 w 1356360"/>
                <a:gd name="connsiteY35" fmla="*/ 3810 h 796290"/>
                <a:gd name="connsiteX36" fmla="*/ 102870 w 1356360"/>
                <a:gd name="connsiteY36" fmla="*/ 0 h 796290"/>
                <a:gd name="connsiteX37" fmla="*/ 186690 w 1356360"/>
                <a:gd name="connsiteY37" fmla="*/ 0 h 796290"/>
                <a:gd name="connsiteX38" fmla="*/ 335280 w 1356360"/>
                <a:gd name="connsiteY38" fmla="*/ 11430 h 796290"/>
                <a:gd name="connsiteX39" fmla="*/ 438150 w 1356360"/>
                <a:gd name="connsiteY39" fmla="*/ 22860 h 796290"/>
                <a:gd name="connsiteX40" fmla="*/ 495300 w 1356360"/>
                <a:gd name="connsiteY40" fmla="*/ 45720 h 796290"/>
                <a:gd name="connsiteX41" fmla="*/ 548640 w 1356360"/>
                <a:gd name="connsiteY41" fmla="*/ 68580 h 796290"/>
                <a:gd name="connsiteX42" fmla="*/ 590550 w 1356360"/>
                <a:gd name="connsiteY42" fmla="*/ 87630 h 796290"/>
                <a:gd name="connsiteX43" fmla="*/ 640080 w 1356360"/>
                <a:gd name="connsiteY43" fmla="*/ 87630 h 796290"/>
                <a:gd name="connsiteX44" fmla="*/ 689610 w 1356360"/>
                <a:gd name="connsiteY44" fmla="*/ 102870 h 796290"/>
                <a:gd name="connsiteX45" fmla="*/ 735330 w 1356360"/>
                <a:gd name="connsiteY45" fmla="*/ 140970 h 796290"/>
                <a:gd name="connsiteX46" fmla="*/ 792480 w 1356360"/>
                <a:gd name="connsiteY46" fmla="*/ 182880 h 796290"/>
                <a:gd name="connsiteX47" fmla="*/ 853440 w 1356360"/>
                <a:gd name="connsiteY47" fmla="*/ 194310 h 796290"/>
                <a:gd name="connsiteX48" fmla="*/ 929640 w 1356360"/>
                <a:gd name="connsiteY48" fmla="*/ 213360 h 796290"/>
                <a:gd name="connsiteX49" fmla="*/ 1017270 w 1356360"/>
                <a:gd name="connsiteY49" fmla="*/ 228600 h 796290"/>
                <a:gd name="connsiteX50" fmla="*/ 1097280 w 1356360"/>
                <a:gd name="connsiteY50" fmla="*/ 259080 h 796290"/>
                <a:gd name="connsiteX51" fmla="*/ 1154430 w 1356360"/>
                <a:gd name="connsiteY51" fmla="*/ 259080 h 796290"/>
                <a:gd name="connsiteX52" fmla="*/ 1249680 w 1356360"/>
                <a:gd name="connsiteY52" fmla="*/ 297180 h 796290"/>
                <a:gd name="connsiteX53" fmla="*/ 1356360 w 1356360"/>
                <a:gd name="connsiteY53" fmla="*/ 369570 h 796290"/>
                <a:gd name="connsiteX0" fmla="*/ 1356360 w 1356360"/>
                <a:gd name="connsiteY0" fmla="*/ 369570 h 800100"/>
                <a:gd name="connsiteX1" fmla="*/ 1295400 w 1356360"/>
                <a:gd name="connsiteY1" fmla="*/ 438150 h 800100"/>
                <a:gd name="connsiteX2" fmla="*/ 1200150 w 1356360"/>
                <a:gd name="connsiteY2" fmla="*/ 480060 h 800100"/>
                <a:gd name="connsiteX3" fmla="*/ 1139190 w 1356360"/>
                <a:gd name="connsiteY3" fmla="*/ 510540 h 800100"/>
                <a:gd name="connsiteX4" fmla="*/ 1055370 w 1356360"/>
                <a:gd name="connsiteY4" fmla="*/ 529590 h 800100"/>
                <a:gd name="connsiteX5" fmla="*/ 998220 w 1356360"/>
                <a:gd name="connsiteY5" fmla="*/ 544830 h 800100"/>
                <a:gd name="connsiteX6" fmla="*/ 994410 w 1356360"/>
                <a:gd name="connsiteY6" fmla="*/ 590550 h 800100"/>
                <a:gd name="connsiteX7" fmla="*/ 963930 w 1356360"/>
                <a:gd name="connsiteY7" fmla="*/ 621030 h 800100"/>
                <a:gd name="connsiteX8" fmla="*/ 937260 w 1356360"/>
                <a:gd name="connsiteY8" fmla="*/ 674370 h 800100"/>
                <a:gd name="connsiteX9" fmla="*/ 853440 w 1356360"/>
                <a:gd name="connsiteY9" fmla="*/ 754380 h 800100"/>
                <a:gd name="connsiteX10" fmla="*/ 739140 w 1356360"/>
                <a:gd name="connsiteY10" fmla="*/ 800100 h 800100"/>
                <a:gd name="connsiteX11" fmla="*/ 731520 w 1356360"/>
                <a:gd name="connsiteY11" fmla="*/ 716280 h 800100"/>
                <a:gd name="connsiteX12" fmla="*/ 685800 w 1356360"/>
                <a:gd name="connsiteY12" fmla="*/ 636270 h 800100"/>
                <a:gd name="connsiteX13" fmla="*/ 647700 w 1356360"/>
                <a:gd name="connsiteY13" fmla="*/ 575310 h 800100"/>
                <a:gd name="connsiteX14" fmla="*/ 601980 w 1356360"/>
                <a:gd name="connsiteY14" fmla="*/ 521970 h 800100"/>
                <a:gd name="connsiteX15" fmla="*/ 590550 w 1356360"/>
                <a:gd name="connsiteY15" fmla="*/ 457200 h 800100"/>
                <a:gd name="connsiteX16" fmla="*/ 506730 w 1356360"/>
                <a:gd name="connsiteY16" fmla="*/ 419100 h 800100"/>
                <a:gd name="connsiteX17" fmla="*/ 457200 w 1356360"/>
                <a:gd name="connsiteY17" fmla="*/ 396240 h 800100"/>
                <a:gd name="connsiteX18" fmla="*/ 430530 w 1356360"/>
                <a:gd name="connsiteY18" fmla="*/ 369570 h 800100"/>
                <a:gd name="connsiteX19" fmla="*/ 419100 w 1356360"/>
                <a:gd name="connsiteY19" fmla="*/ 327660 h 800100"/>
                <a:gd name="connsiteX20" fmla="*/ 361950 w 1356360"/>
                <a:gd name="connsiteY20" fmla="*/ 236220 h 800100"/>
                <a:gd name="connsiteX21" fmla="*/ 350520 w 1356360"/>
                <a:gd name="connsiteY21" fmla="*/ 205740 h 800100"/>
                <a:gd name="connsiteX22" fmla="*/ 350520 w 1356360"/>
                <a:gd name="connsiteY22" fmla="*/ 205740 h 800100"/>
                <a:gd name="connsiteX23" fmla="*/ 270510 w 1356360"/>
                <a:gd name="connsiteY23" fmla="*/ 198120 h 800100"/>
                <a:gd name="connsiteX24" fmla="*/ 243840 w 1356360"/>
                <a:gd name="connsiteY24" fmla="*/ 186690 h 800100"/>
                <a:gd name="connsiteX25" fmla="*/ 190500 w 1356360"/>
                <a:gd name="connsiteY25" fmla="*/ 182880 h 800100"/>
                <a:gd name="connsiteX26" fmla="*/ 163830 w 1356360"/>
                <a:gd name="connsiteY26" fmla="*/ 167640 h 800100"/>
                <a:gd name="connsiteX27" fmla="*/ 125730 w 1356360"/>
                <a:gd name="connsiteY27" fmla="*/ 175260 h 800100"/>
                <a:gd name="connsiteX28" fmla="*/ 91440 w 1356360"/>
                <a:gd name="connsiteY28" fmla="*/ 167640 h 800100"/>
                <a:gd name="connsiteX29" fmla="*/ 41910 w 1356360"/>
                <a:gd name="connsiteY29" fmla="*/ 152400 h 800100"/>
                <a:gd name="connsiteX30" fmla="*/ 45720 w 1356360"/>
                <a:gd name="connsiteY30" fmla="*/ 121920 h 800100"/>
                <a:gd name="connsiteX31" fmla="*/ 49530 w 1356360"/>
                <a:gd name="connsiteY31" fmla="*/ 106680 h 800100"/>
                <a:gd name="connsiteX32" fmla="*/ 19050 w 1356360"/>
                <a:gd name="connsiteY32" fmla="*/ 95250 h 800100"/>
                <a:gd name="connsiteX33" fmla="*/ 3810 w 1356360"/>
                <a:gd name="connsiteY33" fmla="*/ 80010 h 800100"/>
                <a:gd name="connsiteX34" fmla="*/ 0 w 1356360"/>
                <a:gd name="connsiteY34" fmla="*/ 26670 h 800100"/>
                <a:gd name="connsiteX35" fmla="*/ 0 w 1356360"/>
                <a:gd name="connsiteY35" fmla="*/ 3810 h 800100"/>
                <a:gd name="connsiteX36" fmla="*/ 102870 w 1356360"/>
                <a:gd name="connsiteY36" fmla="*/ 0 h 800100"/>
                <a:gd name="connsiteX37" fmla="*/ 186690 w 1356360"/>
                <a:gd name="connsiteY37" fmla="*/ 0 h 800100"/>
                <a:gd name="connsiteX38" fmla="*/ 335280 w 1356360"/>
                <a:gd name="connsiteY38" fmla="*/ 11430 h 800100"/>
                <a:gd name="connsiteX39" fmla="*/ 438150 w 1356360"/>
                <a:gd name="connsiteY39" fmla="*/ 22860 h 800100"/>
                <a:gd name="connsiteX40" fmla="*/ 495300 w 1356360"/>
                <a:gd name="connsiteY40" fmla="*/ 45720 h 800100"/>
                <a:gd name="connsiteX41" fmla="*/ 548640 w 1356360"/>
                <a:gd name="connsiteY41" fmla="*/ 68580 h 800100"/>
                <a:gd name="connsiteX42" fmla="*/ 590550 w 1356360"/>
                <a:gd name="connsiteY42" fmla="*/ 87630 h 800100"/>
                <a:gd name="connsiteX43" fmla="*/ 640080 w 1356360"/>
                <a:gd name="connsiteY43" fmla="*/ 87630 h 800100"/>
                <a:gd name="connsiteX44" fmla="*/ 689610 w 1356360"/>
                <a:gd name="connsiteY44" fmla="*/ 102870 h 800100"/>
                <a:gd name="connsiteX45" fmla="*/ 735330 w 1356360"/>
                <a:gd name="connsiteY45" fmla="*/ 140970 h 800100"/>
                <a:gd name="connsiteX46" fmla="*/ 792480 w 1356360"/>
                <a:gd name="connsiteY46" fmla="*/ 182880 h 800100"/>
                <a:gd name="connsiteX47" fmla="*/ 853440 w 1356360"/>
                <a:gd name="connsiteY47" fmla="*/ 194310 h 800100"/>
                <a:gd name="connsiteX48" fmla="*/ 929640 w 1356360"/>
                <a:gd name="connsiteY48" fmla="*/ 213360 h 800100"/>
                <a:gd name="connsiteX49" fmla="*/ 1017270 w 1356360"/>
                <a:gd name="connsiteY49" fmla="*/ 228600 h 800100"/>
                <a:gd name="connsiteX50" fmla="*/ 1097280 w 1356360"/>
                <a:gd name="connsiteY50" fmla="*/ 259080 h 800100"/>
                <a:gd name="connsiteX51" fmla="*/ 1154430 w 1356360"/>
                <a:gd name="connsiteY51" fmla="*/ 259080 h 800100"/>
                <a:gd name="connsiteX52" fmla="*/ 1249680 w 1356360"/>
                <a:gd name="connsiteY52" fmla="*/ 297180 h 800100"/>
                <a:gd name="connsiteX53" fmla="*/ 1356360 w 1356360"/>
                <a:gd name="connsiteY53" fmla="*/ 369570 h 800100"/>
                <a:gd name="connsiteX0" fmla="*/ 1356360 w 1356360"/>
                <a:gd name="connsiteY0" fmla="*/ 369570 h 800100"/>
                <a:gd name="connsiteX1" fmla="*/ 1295400 w 1356360"/>
                <a:gd name="connsiteY1" fmla="*/ 438150 h 800100"/>
                <a:gd name="connsiteX2" fmla="*/ 1200150 w 1356360"/>
                <a:gd name="connsiteY2" fmla="*/ 480060 h 800100"/>
                <a:gd name="connsiteX3" fmla="*/ 1139190 w 1356360"/>
                <a:gd name="connsiteY3" fmla="*/ 510540 h 800100"/>
                <a:gd name="connsiteX4" fmla="*/ 1055370 w 1356360"/>
                <a:gd name="connsiteY4" fmla="*/ 529590 h 800100"/>
                <a:gd name="connsiteX5" fmla="*/ 998220 w 1356360"/>
                <a:gd name="connsiteY5" fmla="*/ 544830 h 800100"/>
                <a:gd name="connsiteX6" fmla="*/ 994410 w 1356360"/>
                <a:gd name="connsiteY6" fmla="*/ 590550 h 800100"/>
                <a:gd name="connsiteX7" fmla="*/ 963930 w 1356360"/>
                <a:gd name="connsiteY7" fmla="*/ 621030 h 800100"/>
                <a:gd name="connsiteX8" fmla="*/ 937260 w 1356360"/>
                <a:gd name="connsiteY8" fmla="*/ 674370 h 800100"/>
                <a:gd name="connsiteX9" fmla="*/ 920115 w 1356360"/>
                <a:gd name="connsiteY9" fmla="*/ 700405 h 800100"/>
                <a:gd name="connsiteX10" fmla="*/ 739140 w 1356360"/>
                <a:gd name="connsiteY10" fmla="*/ 800100 h 800100"/>
                <a:gd name="connsiteX11" fmla="*/ 731520 w 1356360"/>
                <a:gd name="connsiteY11" fmla="*/ 716280 h 800100"/>
                <a:gd name="connsiteX12" fmla="*/ 685800 w 1356360"/>
                <a:gd name="connsiteY12" fmla="*/ 636270 h 800100"/>
                <a:gd name="connsiteX13" fmla="*/ 647700 w 1356360"/>
                <a:gd name="connsiteY13" fmla="*/ 575310 h 800100"/>
                <a:gd name="connsiteX14" fmla="*/ 601980 w 1356360"/>
                <a:gd name="connsiteY14" fmla="*/ 521970 h 800100"/>
                <a:gd name="connsiteX15" fmla="*/ 590550 w 1356360"/>
                <a:gd name="connsiteY15" fmla="*/ 457200 h 800100"/>
                <a:gd name="connsiteX16" fmla="*/ 506730 w 1356360"/>
                <a:gd name="connsiteY16" fmla="*/ 419100 h 800100"/>
                <a:gd name="connsiteX17" fmla="*/ 457200 w 1356360"/>
                <a:gd name="connsiteY17" fmla="*/ 396240 h 800100"/>
                <a:gd name="connsiteX18" fmla="*/ 430530 w 1356360"/>
                <a:gd name="connsiteY18" fmla="*/ 369570 h 800100"/>
                <a:gd name="connsiteX19" fmla="*/ 419100 w 1356360"/>
                <a:gd name="connsiteY19" fmla="*/ 327660 h 800100"/>
                <a:gd name="connsiteX20" fmla="*/ 361950 w 1356360"/>
                <a:gd name="connsiteY20" fmla="*/ 236220 h 800100"/>
                <a:gd name="connsiteX21" fmla="*/ 350520 w 1356360"/>
                <a:gd name="connsiteY21" fmla="*/ 205740 h 800100"/>
                <a:gd name="connsiteX22" fmla="*/ 350520 w 1356360"/>
                <a:gd name="connsiteY22" fmla="*/ 205740 h 800100"/>
                <a:gd name="connsiteX23" fmla="*/ 270510 w 1356360"/>
                <a:gd name="connsiteY23" fmla="*/ 198120 h 800100"/>
                <a:gd name="connsiteX24" fmla="*/ 243840 w 1356360"/>
                <a:gd name="connsiteY24" fmla="*/ 186690 h 800100"/>
                <a:gd name="connsiteX25" fmla="*/ 190500 w 1356360"/>
                <a:gd name="connsiteY25" fmla="*/ 182880 h 800100"/>
                <a:gd name="connsiteX26" fmla="*/ 163830 w 1356360"/>
                <a:gd name="connsiteY26" fmla="*/ 167640 h 800100"/>
                <a:gd name="connsiteX27" fmla="*/ 125730 w 1356360"/>
                <a:gd name="connsiteY27" fmla="*/ 175260 h 800100"/>
                <a:gd name="connsiteX28" fmla="*/ 91440 w 1356360"/>
                <a:gd name="connsiteY28" fmla="*/ 167640 h 800100"/>
                <a:gd name="connsiteX29" fmla="*/ 41910 w 1356360"/>
                <a:gd name="connsiteY29" fmla="*/ 152400 h 800100"/>
                <a:gd name="connsiteX30" fmla="*/ 45720 w 1356360"/>
                <a:gd name="connsiteY30" fmla="*/ 121920 h 800100"/>
                <a:gd name="connsiteX31" fmla="*/ 49530 w 1356360"/>
                <a:gd name="connsiteY31" fmla="*/ 106680 h 800100"/>
                <a:gd name="connsiteX32" fmla="*/ 19050 w 1356360"/>
                <a:gd name="connsiteY32" fmla="*/ 95250 h 800100"/>
                <a:gd name="connsiteX33" fmla="*/ 3810 w 1356360"/>
                <a:gd name="connsiteY33" fmla="*/ 80010 h 800100"/>
                <a:gd name="connsiteX34" fmla="*/ 0 w 1356360"/>
                <a:gd name="connsiteY34" fmla="*/ 26670 h 800100"/>
                <a:gd name="connsiteX35" fmla="*/ 0 w 1356360"/>
                <a:gd name="connsiteY35" fmla="*/ 3810 h 800100"/>
                <a:gd name="connsiteX36" fmla="*/ 102870 w 1356360"/>
                <a:gd name="connsiteY36" fmla="*/ 0 h 800100"/>
                <a:gd name="connsiteX37" fmla="*/ 186690 w 1356360"/>
                <a:gd name="connsiteY37" fmla="*/ 0 h 800100"/>
                <a:gd name="connsiteX38" fmla="*/ 335280 w 1356360"/>
                <a:gd name="connsiteY38" fmla="*/ 11430 h 800100"/>
                <a:gd name="connsiteX39" fmla="*/ 438150 w 1356360"/>
                <a:gd name="connsiteY39" fmla="*/ 22860 h 800100"/>
                <a:gd name="connsiteX40" fmla="*/ 495300 w 1356360"/>
                <a:gd name="connsiteY40" fmla="*/ 45720 h 800100"/>
                <a:gd name="connsiteX41" fmla="*/ 548640 w 1356360"/>
                <a:gd name="connsiteY41" fmla="*/ 68580 h 800100"/>
                <a:gd name="connsiteX42" fmla="*/ 590550 w 1356360"/>
                <a:gd name="connsiteY42" fmla="*/ 87630 h 800100"/>
                <a:gd name="connsiteX43" fmla="*/ 640080 w 1356360"/>
                <a:gd name="connsiteY43" fmla="*/ 87630 h 800100"/>
                <a:gd name="connsiteX44" fmla="*/ 689610 w 1356360"/>
                <a:gd name="connsiteY44" fmla="*/ 102870 h 800100"/>
                <a:gd name="connsiteX45" fmla="*/ 735330 w 1356360"/>
                <a:gd name="connsiteY45" fmla="*/ 140970 h 800100"/>
                <a:gd name="connsiteX46" fmla="*/ 792480 w 1356360"/>
                <a:gd name="connsiteY46" fmla="*/ 182880 h 800100"/>
                <a:gd name="connsiteX47" fmla="*/ 853440 w 1356360"/>
                <a:gd name="connsiteY47" fmla="*/ 194310 h 800100"/>
                <a:gd name="connsiteX48" fmla="*/ 929640 w 1356360"/>
                <a:gd name="connsiteY48" fmla="*/ 213360 h 800100"/>
                <a:gd name="connsiteX49" fmla="*/ 1017270 w 1356360"/>
                <a:gd name="connsiteY49" fmla="*/ 228600 h 800100"/>
                <a:gd name="connsiteX50" fmla="*/ 1097280 w 1356360"/>
                <a:gd name="connsiteY50" fmla="*/ 259080 h 800100"/>
                <a:gd name="connsiteX51" fmla="*/ 1154430 w 1356360"/>
                <a:gd name="connsiteY51" fmla="*/ 259080 h 800100"/>
                <a:gd name="connsiteX52" fmla="*/ 1249680 w 1356360"/>
                <a:gd name="connsiteY52" fmla="*/ 297180 h 800100"/>
                <a:gd name="connsiteX53" fmla="*/ 1356360 w 1356360"/>
                <a:gd name="connsiteY53" fmla="*/ 369570 h 800100"/>
                <a:gd name="connsiteX0" fmla="*/ 1356360 w 1356360"/>
                <a:gd name="connsiteY0" fmla="*/ 369570 h 755650"/>
                <a:gd name="connsiteX1" fmla="*/ 1295400 w 1356360"/>
                <a:gd name="connsiteY1" fmla="*/ 438150 h 755650"/>
                <a:gd name="connsiteX2" fmla="*/ 1200150 w 1356360"/>
                <a:gd name="connsiteY2" fmla="*/ 480060 h 755650"/>
                <a:gd name="connsiteX3" fmla="*/ 1139190 w 1356360"/>
                <a:gd name="connsiteY3" fmla="*/ 510540 h 755650"/>
                <a:gd name="connsiteX4" fmla="*/ 1055370 w 1356360"/>
                <a:gd name="connsiteY4" fmla="*/ 529590 h 755650"/>
                <a:gd name="connsiteX5" fmla="*/ 998220 w 1356360"/>
                <a:gd name="connsiteY5" fmla="*/ 544830 h 755650"/>
                <a:gd name="connsiteX6" fmla="*/ 994410 w 1356360"/>
                <a:gd name="connsiteY6" fmla="*/ 590550 h 755650"/>
                <a:gd name="connsiteX7" fmla="*/ 963930 w 1356360"/>
                <a:gd name="connsiteY7" fmla="*/ 621030 h 755650"/>
                <a:gd name="connsiteX8" fmla="*/ 937260 w 1356360"/>
                <a:gd name="connsiteY8" fmla="*/ 674370 h 755650"/>
                <a:gd name="connsiteX9" fmla="*/ 920115 w 1356360"/>
                <a:gd name="connsiteY9" fmla="*/ 700405 h 755650"/>
                <a:gd name="connsiteX10" fmla="*/ 828040 w 1356360"/>
                <a:gd name="connsiteY10" fmla="*/ 755650 h 755650"/>
                <a:gd name="connsiteX11" fmla="*/ 731520 w 1356360"/>
                <a:gd name="connsiteY11" fmla="*/ 716280 h 755650"/>
                <a:gd name="connsiteX12" fmla="*/ 685800 w 1356360"/>
                <a:gd name="connsiteY12" fmla="*/ 636270 h 755650"/>
                <a:gd name="connsiteX13" fmla="*/ 647700 w 1356360"/>
                <a:gd name="connsiteY13" fmla="*/ 575310 h 755650"/>
                <a:gd name="connsiteX14" fmla="*/ 601980 w 1356360"/>
                <a:gd name="connsiteY14" fmla="*/ 521970 h 755650"/>
                <a:gd name="connsiteX15" fmla="*/ 590550 w 1356360"/>
                <a:gd name="connsiteY15" fmla="*/ 457200 h 755650"/>
                <a:gd name="connsiteX16" fmla="*/ 506730 w 1356360"/>
                <a:gd name="connsiteY16" fmla="*/ 419100 h 755650"/>
                <a:gd name="connsiteX17" fmla="*/ 457200 w 1356360"/>
                <a:gd name="connsiteY17" fmla="*/ 396240 h 755650"/>
                <a:gd name="connsiteX18" fmla="*/ 430530 w 1356360"/>
                <a:gd name="connsiteY18" fmla="*/ 369570 h 755650"/>
                <a:gd name="connsiteX19" fmla="*/ 419100 w 1356360"/>
                <a:gd name="connsiteY19" fmla="*/ 327660 h 755650"/>
                <a:gd name="connsiteX20" fmla="*/ 361950 w 1356360"/>
                <a:gd name="connsiteY20" fmla="*/ 236220 h 755650"/>
                <a:gd name="connsiteX21" fmla="*/ 350520 w 1356360"/>
                <a:gd name="connsiteY21" fmla="*/ 205740 h 755650"/>
                <a:gd name="connsiteX22" fmla="*/ 350520 w 1356360"/>
                <a:gd name="connsiteY22" fmla="*/ 205740 h 755650"/>
                <a:gd name="connsiteX23" fmla="*/ 270510 w 1356360"/>
                <a:gd name="connsiteY23" fmla="*/ 198120 h 755650"/>
                <a:gd name="connsiteX24" fmla="*/ 243840 w 1356360"/>
                <a:gd name="connsiteY24" fmla="*/ 186690 h 755650"/>
                <a:gd name="connsiteX25" fmla="*/ 190500 w 1356360"/>
                <a:gd name="connsiteY25" fmla="*/ 182880 h 755650"/>
                <a:gd name="connsiteX26" fmla="*/ 163830 w 1356360"/>
                <a:gd name="connsiteY26" fmla="*/ 167640 h 755650"/>
                <a:gd name="connsiteX27" fmla="*/ 125730 w 1356360"/>
                <a:gd name="connsiteY27" fmla="*/ 175260 h 755650"/>
                <a:gd name="connsiteX28" fmla="*/ 91440 w 1356360"/>
                <a:gd name="connsiteY28" fmla="*/ 167640 h 755650"/>
                <a:gd name="connsiteX29" fmla="*/ 41910 w 1356360"/>
                <a:gd name="connsiteY29" fmla="*/ 152400 h 755650"/>
                <a:gd name="connsiteX30" fmla="*/ 45720 w 1356360"/>
                <a:gd name="connsiteY30" fmla="*/ 121920 h 755650"/>
                <a:gd name="connsiteX31" fmla="*/ 49530 w 1356360"/>
                <a:gd name="connsiteY31" fmla="*/ 106680 h 755650"/>
                <a:gd name="connsiteX32" fmla="*/ 19050 w 1356360"/>
                <a:gd name="connsiteY32" fmla="*/ 95250 h 755650"/>
                <a:gd name="connsiteX33" fmla="*/ 3810 w 1356360"/>
                <a:gd name="connsiteY33" fmla="*/ 80010 h 755650"/>
                <a:gd name="connsiteX34" fmla="*/ 0 w 1356360"/>
                <a:gd name="connsiteY34" fmla="*/ 26670 h 755650"/>
                <a:gd name="connsiteX35" fmla="*/ 0 w 1356360"/>
                <a:gd name="connsiteY35" fmla="*/ 3810 h 755650"/>
                <a:gd name="connsiteX36" fmla="*/ 102870 w 1356360"/>
                <a:gd name="connsiteY36" fmla="*/ 0 h 755650"/>
                <a:gd name="connsiteX37" fmla="*/ 186690 w 1356360"/>
                <a:gd name="connsiteY37" fmla="*/ 0 h 755650"/>
                <a:gd name="connsiteX38" fmla="*/ 335280 w 1356360"/>
                <a:gd name="connsiteY38" fmla="*/ 11430 h 755650"/>
                <a:gd name="connsiteX39" fmla="*/ 438150 w 1356360"/>
                <a:gd name="connsiteY39" fmla="*/ 22860 h 755650"/>
                <a:gd name="connsiteX40" fmla="*/ 495300 w 1356360"/>
                <a:gd name="connsiteY40" fmla="*/ 45720 h 755650"/>
                <a:gd name="connsiteX41" fmla="*/ 548640 w 1356360"/>
                <a:gd name="connsiteY41" fmla="*/ 68580 h 755650"/>
                <a:gd name="connsiteX42" fmla="*/ 590550 w 1356360"/>
                <a:gd name="connsiteY42" fmla="*/ 87630 h 755650"/>
                <a:gd name="connsiteX43" fmla="*/ 640080 w 1356360"/>
                <a:gd name="connsiteY43" fmla="*/ 87630 h 755650"/>
                <a:gd name="connsiteX44" fmla="*/ 689610 w 1356360"/>
                <a:gd name="connsiteY44" fmla="*/ 102870 h 755650"/>
                <a:gd name="connsiteX45" fmla="*/ 735330 w 1356360"/>
                <a:gd name="connsiteY45" fmla="*/ 140970 h 755650"/>
                <a:gd name="connsiteX46" fmla="*/ 792480 w 1356360"/>
                <a:gd name="connsiteY46" fmla="*/ 182880 h 755650"/>
                <a:gd name="connsiteX47" fmla="*/ 853440 w 1356360"/>
                <a:gd name="connsiteY47" fmla="*/ 194310 h 755650"/>
                <a:gd name="connsiteX48" fmla="*/ 929640 w 1356360"/>
                <a:gd name="connsiteY48" fmla="*/ 213360 h 755650"/>
                <a:gd name="connsiteX49" fmla="*/ 1017270 w 1356360"/>
                <a:gd name="connsiteY49" fmla="*/ 228600 h 755650"/>
                <a:gd name="connsiteX50" fmla="*/ 1097280 w 1356360"/>
                <a:gd name="connsiteY50" fmla="*/ 259080 h 755650"/>
                <a:gd name="connsiteX51" fmla="*/ 1154430 w 1356360"/>
                <a:gd name="connsiteY51" fmla="*/ 259080 h 755650"/>
                <a:gd name="connsiteX52" fmla="*/ 1249680 w 1356360"/>
                <a:gd name="connsiteY52" fmla="*/ 297180 h 755650"/>
                <a:gd name="connsiteX53" fmla="*/ 1356360 w 1356360"/>
                <a:gd name="connsiteY53" fmla="*/ 369570 h 755650"/>
                <a:gd name="connsiteX0" fmla="*/ 1356360 w 1356360"/>
                <a:gd name="connsiteY0" fmla="*/ 369570 h 774700"/>
                <a:gd name="connsiteX1" fmla="*/ 1295400 w 1356360"/>
                <a:gd name="connsiteY1" fmla="*/ 438150 h 774700"/>
                <a:gd name="connsiteX2" fmla="*/ 1200150 w 1356360"/>
                <a:gd name="connsiteY2" fmla="*/ 480060 h 774700"/>
                <a:gd name="connsiteX3" fmla="*/ 1139190 w 1356360"/>
                <a:gd name="connsiteY3" fmla="*/ 510540 h 774700"/>
                <a:gd name="connsiteX4" fmla="*/ 1055370 w 1356360"/>
                <a:gd name="connsiteY4" fmla="*/ 529590 h 774700"/>
                <a:gd name="connsiteX5" fmla="*/ 998220 w 1356360"/>
                <a:gd name="connsiteY5" fmla="*/ 544830 h 774700"/>
                <a:gd name="connsiteX6" fmla="*/ 994410 w 1356360"/>
                <a:gd name="connsiteY6" fmla="*/ 590550 h 774700"/>
                <a:gd name="connsiteX7" fmla="*/ 963930 w 1356360"/>
                <a:gd name="connsiteY7" fmla="*/ 621030 h 774700"/>
                <a:gd name="connsiteX8" fmla="*/ 937260 w 1356360"/>
                <a:gd name="connsiteY8" fmla="*/ 674370 h 774700"/>
                <a:gd name="connsiteX9" fmla="*/ 920115 w 1356360"/>
                <a:gd name="connsiteY9" fmla="*/ 700405 h 774700"/>
                <a:gd name="connsiteX10" fmla="*/ 812165 w 1356360"/>
                <a:gd name="connsiteY10" fmla="*/ 774700 h 774700"/>
                <a:gd name="connsiteX11" fmla="*/ 731520 w 1356360"/>
                <a:gd name="connsiteY11" fmla="*/ 716280 h 774700"/>
                <a:gd name="connsiteX12" fmla="*/ 685800 w 1356360"/>
                <a:gd name="connsiteY12" fmla="*/ 636270 h 774700"/>
                <a:gd name="connsiteX13" fmla="*/ 647700 w 1356360"/>
                <a:gd name="connsiteY13" fmla="*/ 575310 h 774700"/>
                <a:gd name="connsiteX14" fmla="*/ 601980 w 1356360"/>
                <a:gd name="connsiteY14" fmla="*/ 521970 h 774700"/>
                <a:gd name="connsiteX15" fmla="*/ 590550 w 1356360"/>
                <a:gd name="connsiteY15" fmla="*/ 457200 h 774700"/>
                <a:gd name="connsiteX16" fmla="*/ 506730 w 1356360"/>
                <a:gd name="connsiteY16" fmla="*/ 419100 h 774700"/>
                <a:gd name="connsiteX17" fmla="*/ 457200 w 1356360"/>
                <a:gd name="connsiteY17" fmla="*/ 396240 h 774700"/>
                <a:gd name="connsiteX18" fmla="*/ 430530 w 1356360"/>
                <a:gd name="connsiteY18" fmla="*/ 369570 h 774700"/>
                <a:gd name="connsiteX19" fmla="*/ 419100 w 1356360"/>
                <a:gd name="connsiteY19" fmla="*/ 327660 h 774700"/>
                <a:gd name="connsiteX20" fmla="*/ 361950 w 1356360"/>
                <a:gd name="connsiteY20" fmla="*/ 236220 h 774700"/>
                <a:gd name="connsiteX21" fmla="*/ 350520 w 1356360"/>
                <a:gd name="connsiteY21" fmla="*/ 205740 h 774700"/>
                <a:gd name="connsiteX22" fmla="*/ 350520 w 1356360"/>
                <a:gd name="connsiteY22" fmla="*/ 205740 h 774700"/>
                <a:gd name="connsiteX23" fmla="*/ 270510 w 1356360"/>
                <a:gd name="connsiteY23" fmla="*/ 198120 h 774700"/>
                <a:gd name="connsiteX24" fmla="*/ 243840 w 1356360"/>
                <a:gd name="connsiteY24" fmla="*/ 186690 h 774700"/>
                <a:gd name="connsiteX25" fmla="*/ 190500 w 1356360"/>
                <a:gd name="connsiteY25" fmla="*/ 182880 h 774700"/>
                <a:gd name="connsiteX26" fmla="*/ 163830 w 1356360"/>
                <a:gd name="connsiteY26" fmla="*/ 167640 h 774700"/>
                <a:gd name="connsiteX27" fmla="*/ 125730 w 1356360"/>
                <a:gd name="connsiteY27" fmla="*/ 175260 h 774700"/>
                <a:gd name="connsiteX28" fmla="*/ 91440 w 1356360"/>
                <a:gd name="connsiteY28" fmla="*/ 167640 h 774700"/>
                <a:gd name="connsiteX29" fmla="*/ 41910 w 1356360"/>
                <a:gd name="connsiteY29" fmla="*/ 152400 h 774700"/>
                <a:gd name="connsiteX30" fmla="*/ 45720 w 1356360"/>
                <a:gd name="connsiteY30" fmla="*/ 121920 h 774700"/>
                <a:gd name="connsiteX31" fmla="*/ 49530 w 1356360"/>
                <a:gd name="connsiteY31" fmla="*/ 106680 h 774700"/>
                <a:gd name="connsiteX32" fmla="*/ 19050 w 1356360"/>
                <a:gd name="connsiteY32" fmla="*/ 95250 h 774700"/>
                <a:gd name="connsiteX33" fmla="*/ 3810 w 1356360"/>
                <a:gd name="connsiteY33" fmla="*/ 80010 h 774700"/>
                <a:gd name="connsiteX34" fmla="*/ 0 w 1356360"/>
                <a:gd name="connsiteY34" fmla="*/ 26670 h 774700"/>
                <a:gd name="connsiteX35" fmla="*/ 0 w 1356360"/>
                <a:gd name="connsiteY35" fmla="*/ 3810 h 774700"/>
                <a:gd name="connsiteX36" fmla="*/ 102870 w 1356360"/>
                <a:gd name="connsiteY36" fmla="*/ 0 h 774700"/>
                <a:gd name="connsiteX37" fmla="*/ 186690 w 1356360"/>
                <a:gd name="connsiteY37" fmla="*/ 0 h 774700"/>
                <a:gd name="connsiteX38" fmla="*/ 335280 w 1356360"/>
                <a:gd name="connsiteY38" fmla="*/ 11430 h 774700"/>
                <a:gd name="connsiteX39" fmla="*/ 438150 w 1356360"/>
                <a:gd name="connsiteY39" fmla="*/ 22860 h 774700"/>
                <a:gd name="connsiteX40" fmla="*/ 495300 w 1356360"/>
                <a:gd name="connsiteY40" fmla="*/ 45720 h 774700"/>
                <a:gd name="connsiteX41" fmla="*/ 548640 w 1356360"/>
                <a:gd name="connsiteY41" fmla="*/ 68580 h 774700"/>
                <a:gd name="connsiteX42" fmla="*/ 590550 w 1356360"/>
                <a:gd name="connsiteY42" fmla="*/ 87630 h 774700"/>
                <a:gd name="connsiteX43" fmla="*/ 640080 w 1356360"/>
                <a:gd name="connsiteY43" fmla="*/ 87630 h 774700"/>
                <a:gd name="connsiteX44" fmla="*/ 689610 w 1356360"/>
                <a:gd name="connsiteY44" fmla="*/ 102870 h 774700"/>
                <a:gd name="connsiteX45" fmla="*/ 735330 w 1356360"/>
                <a:gd name="connsiteY45" fmla="*/ 140970 h 774700"/>
                <a:gd name="connsiteX46" fmla="*/ 792480 w 1356360"/>
                <a:gd name="connsiteY46" fmla="*/ 182880 h 774700"/>
                <a:gd name="connsiteX47" fmla="*/ 853440 w 1356360"/>
                <a:gd name="connsiteY47" fmla="*/ 194310 h 774700"/>
                <a:gd name="connsiteX48" fmla="*/ 929640 w 1356360"/>
                <a:gd name="connsiteY48" fmla="*/ 213360 h 774700"/>
                <a:gd name="connsiteX49" fmla="*/ 1017270 w 1356360"/>
                <a:gd name="connsiteY49" fmla="*/ 228600 h 774700"/>
                <a:gd name="connsiteX50" fmla="*/ 1097280 w 1356360"/>
                <a:gd name="connsiteY50" fmla="*/ 259080 h 774700"/>
                <a:gd name="connsiteX51" fmla="*/ 1154430 w 1356360"/>
                <a:gd name="connsiteY51" fmla="*/ 259080 h 774700"/>
                <a:gd name="connsiteX52" fmla="*/ 1249680 w 1356360"/>
                <a:gd name="connsiteY52" fmla="*/ 297180 h 774700"/>
                <a:gd name="connsiteX53" fmla="*/ 1356360 w 1356360"/>
                <a:gd name="connsiteY53" fmla="*/ 369570 h 774700"/>
                <a:gd name="connsiteX0" fmla="*/ 1356360 w 1356360"/>
                <a:gd name="connsiteY0" fmla="*/ 369570 h 774700"/>
                <a:gd name="connsiteX1" fmla="*/ 1295400 w 1356360"/>
                <a:gd name="connsiteY1" fmla="*/ 438150 h 774700"/>
                <a:gd name="connsiteX2" fmla="*/ 1200150 w 1356360"/>
                <a:gd name="connsiteY2" fmla="*/ 480060 h 774700"/>
                <a:gd name="connsiteX3" fmla="*/ 1139190 w 1356360"/>
                <a:gd name="connsiteY3" fmla="*/ 510540 h 774700"/>
                <a:gd name="connsiteX4" fmla="*/ 1055370 w 1356360"/>
                <a:gd name="connsiteY4" fmla="*/ 529590 h 774700"/>
                <a:gd name="connsiteX5" fmla="*/ 998220 w 1356360"/>
                <a:gd name="connsiteY5" fmla="*/ 544830 h 774700"/>
                <a:gd name="connsiteX6" fmla="*/ 994410 w 1356360"/>
                <a:gd name="connsiteY6" fmla="*/ 590550 h 774700"/>
                <a:gd name="connsiteX7" fmla="*/ 963930 w 1356360"/>
                <a:gd name="connsiteY7" fmla="*/ 621030 h 774700"/>
                <a:gd name="connsiteX8" fmla="*/ 937260 w 1356360"/>
                <a:gd name="connsiteY8" fmla="*/ 674370 h 774700"/>
                <a:gd name="connsiteX9" fmla="*/ 920115 w 1356360"/>
                <a:gd name="connsiteY9" fmla="*/ 700405 h 774700"/>
                <a:gd name="connsiteX10" fmla="*/ 812165 w 1356360"/>
                <a:gd name="connsiteY10" fmla="*/ 774700 h 774700"/>
                <a:gd name="connsiteX11" fmla="*/ 779145 w 1356360"/>
                <a:gd name="connsiteY11" fmla="*/ 706755 h 774700"/>
                <a:gd name="connsiteX12" fmla="*/ 685800 w 1356360"/>
                <a:gd name="connsiteY12" fmla="*/ 636270 h 774700"/>
                <a:gd name="connsiteX13" fmla="*/ 647700 w 1356360"/>
                <a:gd name="connsiteY13" fmla="*/ 575310 h 774700"/>
                <a:gd name="connsiteX14" fmla="*/ 601980 w 1356360"/>
                <a:gd name="connsiteY14" fmla="*/ 521970 h 774700"/>
                <a:gd name="connsiteX15" fmla="*/ 590550 w 1356360"/>
                <a:gd name="connsiteY15" fmla="*/ 457200 h 774700"/>
                <a:gd name="connsiteX16" fmla="*/ 506730 w 1356360"/>
                <a:gd name="connsiteY16" fmla="*/ 419100 h 774700"/>
                <a:gd name="connsiteX17" fmla="*/ 457200 w 1356360"/>
                <a:gd name="connsiteY17" fmla="*/ 396240 h 774700"/>
                <a:gd name="connsiteX18" fmla="*/ 430530 w 1356360"/>
                <a:gd name="connsiteY18" fmla="*/ 369570 h 774700"/>
                <a:gd name="connsiteX19" fmla="*/ 419100 w 1356360"/>
                <a:gd name="connsiteY19" fmla="*/ 327660 h 774700"/>
                <a:gd name="connsiteX20" fmla="*/ 361950 w 1356360"/>
                <a:gd name="connsiteY20" fmla="*/ 236220 h 774700"/>
                <a:gd name="connsiteX21" fmla="*/ 350520 w 1356360"/>
                <a:gd name="connsiteY21" fmla="*/ 205740 h 774700"/>
                <a:gd name="connsiteX22" fmla="*/ 350520 w 1356360"/>
                <a:gd name="connsiteY22" fmla="*/ 205740 h 774700"/>
                <a:gd name="connsiteX23" fmla="*/ 270510 w 1356360"/>
                <a:gd name="connsiteY23" fmla="*/ 198120 h 774700"/>
                <a:gd name="connsiteX24" fmla="*/ 243840 w 1356360"/>
                <a:gd name="connsiteY24" fmla="*/ 186690 h 774700"/>
                <a:gd name="connsiteX25" fmla="*/ 190500 w 1356360"/>
                <a:gd name="connsiteY25" fmla="*/ 182880 h 774700"/>
                <a:gd name="connsiteX26" fmla="*/ 163830 w 1356360"/>
                <a:gd name="connsiteY26" fmla="*/ 167640 h 774700"/>
                <a:gd name="connsiteX27" fmla="*/ 125730 w 1356360"/>
                <a:gd name="connsiteY27" fmla="*/ 175260 h 774700"/>
                <a:gd name="connsiteX28" fmla="*/ 91440 w 1356360"/>
                <a:gd name="connsiteY28" fmla="*/ 167640 h 774700"/>
                <a:gd name="connsiteX29" fmla="*/ 41910 w 1356360"/>
                <a:gd name="connsiteY29" fmla="*/ 152400 h 774700"/>
                <a:gd name="connsiteX30" fmla="*/ 45720 w 1356360"/>
                <a:gd name="connsiteY30" fmla="*/ 121920 h 774700"/>
                <a:gd name="connsiteX31" fmla="*/ 49530 w 1356360"/>
                <a:gd name="connsiteY31" fmla="*/ 106680 h 774700"/>
                <a:gd name="connsiteX32" fmla="*/ 19050 w 1356360"/>
                <a:gd name="connsiteY32" fmla="*/ 95250 h 774700"/>
                <a:gd name="connsiteX33" fmla="*/ 3810 w 1356360"/>
                <a:gd name="connsiteY33" fmla="*/ 80010 h 774700"/>
                <a:gd name="connsiteX34" fmla="*/ 0 w 1356360"/>
                <a:gd name="connsiteY34" fmla="*/ 26670 h 774700"/>
                <a:gd name="connsiteX35" fmla="*/ 0 w 1356360"/>
                <a:gd name="connsiteY35" fmla="*/ 3810 h 774700"/>
                <a:gd name="connsiteX36" fmla="*/ 102870 w 1356360"/>
                <a:gd name="connsiteY36" fmla="*/ 0 h 774700"/>
                <a:gd name="connsiteX37" fmla="*/ 186690 w 1356360"/>
                <a:gd name="connsiteY37" fmla="*/ 0 h 774700"/>
                <a:gd name="connsiteX38" fmla="*/ 335280 w 1356360"/>
                <a:gd name="connsiteY38" fmla="*/ 11430 h 774700"/>
                <a:gd name="connsiteX39" fmla="*/ 438150 w 1356360"/>
                <a:gd name="connsiteY39" fmla="*/ 22860 h 774700"/>
                <a:gd name="connsiteX40" fmla="*/ 495300 w 1356360"/>
                <a:gd name="connsiteY40" fmla="*/ 45720 h 774700"/>
                <a:gd name="connsiteX41" fmla="*/ 548640 w 1356360"/>
                <a:gd name="connsiteY41" fmla="*/ 68580 h 774700"/>
                <a:gd name="connsiteX42" fmla="*/ 590550 w 1356360"/>
                <a:gd name="connsiteY42" fmla="*/ 87630 h 774700"/>
                <a:gd name="connsiteX43" fmla="*/ 640080 w 1356360"/>
                <a:gd name="connsiteY43" fmla="*/ 87630 h 774700"/>
                <a:gd name="connsiteX44" fmla="*/ 689610 w 1356360"/>
                <a:gd name="connsiteY44" fmla="*/ 102870 h 774700"/>
                <a:gd name="connsiteX45" fmla="*/ 735330 w 1356360"/>
                <a:gd name="connsiteY45" fmla="*/ 140970 h 774700"/>
                <a:gd name="connsiteX46" fmla="*/ 792480 w 1356360"/>
                <a:gd name="connsiteY46" fmla="*/ 182880 h 774700"/>
                <a:gd name="connsiteX47" fmla="*/ 853440 w 1356360"/>
                <a:gd name="connsiteY47" fmla="*/ 194310 h 774700"/>
                <a:gd name="connsiteX48" fmla="*/ 929640 w 1356360"/>
                <a:gd name="connsiteY48" fmla="*/ 213360 h 774700"/>
                <a:gd name="connsiteX49" fmla="*/ 1017270 w 1356360"/>
                <a:gd name="connsiteY49" fmla="*/ 228600 h 774700"/>
                <a:gd name="connsiteX50" fmla="*/ 1097280 w 1356360"/>
                <a:gd name="connsiteY50" fmla="*/ 259080 h 774700"/>
                <a:gd name="connsiteX51" fmla="*/ 1154430 w 1356360"/>
                <a:gd name="connsiteY51" fmla="*/ 259080 h 774700"/>
                <a:gd name="connsiteX52" fmla="*/ 1249680 w 1356360"/>
                <a:gd name="connsiteY52" fmla="*/ 297180 h 774700"/>
                <a:gd name="connsiteX53" fmla="*/ 1356360 w 1356360"/>
                <a:gd name="connsiteY53" fmla="*/ 369570 h 774700"/>
                <a:gd name="connsiteX0" fmla="*/ 1356360 w 1356360"/>
                <a:gd name="connsiteY0" fmla="*/ 369570 h 774700"/>
                <a:gd name="connsiteX1" fmla="*/ 1295400 w 1356360"/>
                <a:gd name="connsiteY1" fmla="*/ 438150 h 774700"/>
                <a:gd name="connsiteX2" fmla="*/ 1200150 w 1356360"/>
                <a:gd name="connsiteY2" fmla="*/ 480060 h 774700"/>
                <a:gd name="connsiteX3" fmla="*/ 1139190 w 1356360"/>
                <a:gd name="connsiteY3" fmla="*/ 510540 h 774700"/>
                <a:gd name="connsiteX4" fmla="*/ 1055370 w 1356360"/>
                <a:gd name="connsiteY4" fmla="*/ 529590 h 774700"/>
                <a:gd name="connsiteX5" fmla="*/ 998220 w 1356360"/>
                <a:gd name="connsiteY5" fmla="*/ 544830 h 774700"/>
                <a:gd name="connsiteX6" fmla="*/ 994410 w 1356360"/>
                <a:gd name="connsiteY6" fmla="*/ 590550 h 774700"/>
                <a:gd name="connsiteX7" fmla="*/ 963930 w 1356360"/>
                <a:gd name="connsiteY7" fmla="*/ 621030 h 774700"/>
                <a:gd name="connsiteX8" fmla="*/ 937260 w 1356360"/>
                <a:gd name="connsiteY8" fmla="*/ 674370 h 774700"/>
                <a:gd name="connsiteX9" fmla="*/ 920115 w 1356360"/>
                <a:gd name="connsiteY9" fmla="*/ 700405 h 774700"/>
                <a:gd name="connsiteX10" fmla="*/ 812165 w 1356360"/>
                <a:gd name="connsiteY10" fmla="*/ 774700 h 774700"/>
                <a:gd name="connsiteX11" fmla="*/ 779145 w 1356360"/>
                <a:gd name="connsiteY11" fmla="*/ 706755 h 774700"/>
                <a:gd name="connsiteX12" fmla="*/ 746125 w 1356360"/>
                <a:gd name="connsiteY12" fmla="*/ 639445 h 774700"/>
                <a:gd name="connsiteX13" fmla="*/ 647700 w 1356360"/>
                <a:gd name="connsiteY13" fmla="*/ 575310 h 774700"/>
                <a:gd name="connsiteX14" fmla="*/ 601980 w 1356360"/>
                <a:gd name="connsiteY14" fmla="*/ 521970 h 774700"/>
                <a:gd name="connsiteX15" fmla="*/ 590550 w 1356360"/>
                <a:gd name="connsiteY15" fmla="*/ 457200 h 774700"/>
                <a:gd name="connsiteX16" fmla="*/ 506730 w 1356360"/>
                <a:gd name="connsiteY16" fmla="*/ 419100 h 774700"/>
                <a:gd name="connsiteX17" fmla="*/ 457200 w 1356360"/>
                <a:gd name="connsiteY17" fmla="*/ 396240 h 774700"/>
                <a:gd name="connsiteX18" fmla="*/ 430530 w 1356360"/>
                <a:gd name="connsiteY18" fmla="*/ 369570 h 774700"/>
                <a:gd name="connsiteX19" fmla="*/ 419100 w 1356360"/>
                <a:gd name="connsiteY19" fmla="*/ 327660 h 774700"/>
                <a:gd name="connsiteX20" fmla="*/ 361950 w 1356360"/>
                <a:gd name="connsiteY20" fmla="*/ 236220 h 774700"/>
                <a:gd name="connsiteX21" fmla="*/ 350520 w 1356360"/>
                <a:gd name="connsiteY21" fmla="*/ 205740 h 774700"/>
                <a:gd name="connsiteX22" fmla="*/ 350520 w 1356360"/>
                <a:gd name="connsiteY22" fmla="*/ 205740 h 774700"/>
                <a:gd name="connsiteX23" fmla="*/ 270510 w 1356360"/>
                <a:gd name="connsiteY23" fmla="*/ 198120 h 774700"/>
                <a:gd name="connsiteX24" fmla="*/ 243840 w 1356360"/>
                <a:gd name="connsiteY24" fmla="*/ 186690 h 774700"/>
                <a:gd name="connsiteX25" fmla="*/ 190500 w 1356360"/>
                <a:gd name="connsiteY25" fmla="*/ 182880 h 774700"/>
                <a:gd name="connsiteX26" fmla="*/ 163830 w 1356360"/>
                <a:gd name="connsiteY26" fmla="*/ 167640 h 774700"/>
                <a:gd name="connsiteX27" fmla="*/ 125730 w 1356360"/>
                <a:gd name="connsiteY27" fmla="*/ 175260 h 774700"/>
                <a:gd name="connsiteX28" fmla="*/ 91440 w 1356360"/>
                <a:gd name="connsiteY28" fmla="*/ 167640 h 774700"/>
                <a:gd name="connsiteX29" fmla="*/ 41910 w 1356360"/>
                <a:gd name="connsiteY29" fmla="*/ 152400 h 774700"/>
                <a:gd name="connsiteX30" fmla="*/ 45720 w 1356360"/>
                <a:gd name="connsiteY30" fmla="*/ 121920 h 774700"/>
                <a:gd name="connsiteX31" fmla="*/ 49530 w 1356360"/>
                <a:gd name="connsiteY31" fmla="*/ 106680 h 774700"/>
                <a:gd name="connsiteX32" fmla="*/ 19050 w 1356360"/>
                <a:gd name="connsiteY32" fmla="*/ 95250 h 774700"/>
                <a:gd name="connsiteX33" fmla="*/ 3810 w 1356360"/>
                <a:gd name="connsiteY33" fmla="*/ 80010 h 774700"/>
                <a:gd name="connsiteX34" fmla="*/ 0 w 1356360"/>
                <a:gd name="connsiteY34" fmla="*/ 26670 h 774700"/>
                <a:gd name="connsiteX35" fmla="*/ 0 w 1356360"/>
                <a:gd name="connsiteY35" fmla="*/ 3810 h 774700"/>
                <a:gd name="connsiteX36" fmla="*/ 102870 w 1356360"/>
                <a:gd name="connsiteY36" fmla="*/ 0 h 774700"/>
                <a:gd name="connsiteX37" fmla="*/ 186690 w 1356360"/>
                <a:gd name="connsiteY37" fmla="*/ 0 h 774700"/>
                <a:gd name="connsiteX38" fmla="*/ 335280 w 1356360"/>
                <a:gd name="connsiteY38" fmla="*/ 11430 h 774700"/>
                <a:gd name="connsiteX39" fmla="*/ 438150 w 1356360"/>
                <a:gd name="connsiteY39" fmla="*/ 22860 h 774700"/>
                <a:gd name="connsiteX40" fmla="*/ 495300 w 1356360"/>
                <a:gd name="connsiteY40" fmla="*/ 45720 h 774700"/>
                <a:gd name="connsiteX41" fmla="*/ 548640 w 1356360"/>
                <a:gd name="connsiteY41" fmla="*/ 68580 h 774700"/>
                <a:gd name="connsiteX42" fmla="*/ 590550 w 1356360"/>
                <a:gd name="connsiteY42" fmla="*/ 87630 h 774700"/>
                <a:gd name="connsiteX43" fmla="*/ 640080 w 1356360"/>
                <a:gd name="connsiteY43" fmla="*/ 87630 h 774700"/>
                <a:gd name="connsiteX44" fmla="*/ 689610 w 1356360"/>
                <a:gd name="connsiteY44" fmla="*/ 102870 h 774700"/>
                <a:gd name="connsiteX45" fmla="*/ 735330 w 1356360"/>
                <a:gd name="connsiteY45" fmla="*/ 140970 h 774700"/>
                <a:gd name="connsiteX46" fmla="*/ 792480 w 1356360"/>
                <a:gd name="connsiteY46" fmla="*/ 182880 h 774700"/>
                <a:gd name="connsiteX47" fmla="*/ 853440 w 1356360"/>
                <a:gd name="connsiteY47" fmla="*/ 194310 h 774700"/>
                <a:gd name="connsiteX48" fmla="*/ 929640 w 1356360"/>
                <a:gd name="connsiteY48" fmla="*/ 213360 h 774700"/>
                <a:gd name="connsiteX49" fmla="*/ 1017270 w 1356360"/>
                <a:gd name="connsiteY49" fmla="*/ 228600 h 774700"/>
                <a:gd name="connsiteX50" fmla="*/ 1097280 w 1356360"/>
                <a:gd name="connsiteY50" fmla="*/ 259080 h 774700"/>
                <a:gd name="connsiteX51" fmla="*/ 1154430 w 1356360"/>
                <a:gd name="connsiteY51" fmla="*/ 259080 h 774700"/>
                <a:gd name="connsiteX52" fmla="*/ 1249680 w 1356360"/>
                <a:gd name="connsiteY52" fmla="*/ 297180 h 774700"/>
                <a:gd name="connsiteX53" fmla="*/ 1356360 w 1356360"/>
                <a:gd name="connsiteY53" fmla="*/ 369570 h 774700"/>
                <a:gd name="connsiteX0" fmla="*/ 1356360 w 1356360"/>
                <a:gd name="connsiteY0" fmla="*/ 369570 h 774700"/>
                <a:gd name="connsiteX1" fmla="*/ 1295400 w 1356360"/>
                <a:gd name="connsiteY1" fmla="*/ 438150 h 774700"/>
                <a:gd name="connsiteX2" fmla="*/ 1200150 w 1356360"/>
                <a:gd name="connsiteY2" fmla="*/ 480060 h 774700"/>
                <a:gd name="connsiteX3" fmla="*/ 1139190 w 1356360"/>
                <a:gd name="connsiteY3" fmla="*/ 510540 h 774700"/>
                <a:gd name="connsiteX4" fmla="*/ 1055370 w 1356360"/>
                <a:gd name="connsiteY4" fmla="*/ 529590 h 774700"/>
                <a:gd name="connsiteX5" fmla="*/ 998220 w 1356360"/>
                <a:gd name="connsiteY5" fmla="*/ 544830 h 774700"/>
                <a:gd name="connsiteX6" fmla="*/ 994410 w 1356360"/>
                <a:gd name="connsiteY6" fmla="*/ 590550 h 774700"/>
                <a:gd name="connsiteX7" fmla="*/ 963930 w 1356360"/>
                <a:gd name="connsiteY7" fmla="*/ 621030 h 774700"/>
                <a:gd name="connsiteX8" fmla="*/ 937260 w 1356360"/>
                <a:gd name="connsiteY8" fmla="*/ 674370 h 774700"/>
                <a:gd name="connsiteX9" fmla="*/ 920115 w 1356360"/>
                <a:gd name="connsiteY9" fmla="*/ 700405 h 774700"/>
                <a:gd name="connsiteX10" fmla="*/ 812165 w 1356360"/>
                <a:gd name="connsiteY10" fmla="*/ 774700 h 774700"/>
                <a:gd name="connsiteX11" fmla="*/ 779145 w 1356360"/>
                <a:gd name="connsiteY11" fmla="*/ 706755 h 774700"/>
                <a:gd name="connsiteX12" fmla="*/ 746125 w 1356360"/>
                <a:gd name="connsiteY12" fmla="*/ 639445 h 774700"/>
                <a:gd name="connsiteX13" fmla="*/ 685800 w 1356360"/>
                <a:gd name="connsiteY13" fmla="*/ 562610 h 774700"/>
                <a:gd name="connsiteX14" fmla="*/ 601980 w 1356360"/>
                <a:gd name="connsiteY14" fmla="*/ 521970 h 774700"/>
                <a:gd name="connsiteX15" fmla="*/ 590550 w 1356360"/>
                <a:gd name="connsiteY15" fmla="*/ 457200 h 774700"/>
                <a:gd name="connsiteX16" fmla="*/ 506730 w 1356360"/>
                <a:gd name="connsiteY16" fmla="*/ 419100 h 774700"/>
                <a:gd name="connsiteX17" fmla="*/ 457200 w 1356360"/>
                <a:gd name="connsiteY17" fmla="*/ 396240 h 774700"/>
                <a:gd name="connsiteX18" fmla="*/ 430530 w 1356360"/>
                <a:gd name="connsiteY18" fmla="*/ 369570 h 774700"/>
                <a:gd name="connsiteX19" fmla="*/ 419100 w 1356360"/>
                <a:gd name="connsiteY19" fmla="*/ 327660 h 774700"/>
                <a:gd name="connsiteX20" fmla="*/ 361950 w 1356360"/>
                <a:gd name="connsiteY20" fmla="*/ 236220 h 774700"/>
                <a:gd name="connsiteX21" fmla="*/ 350520 w 1356360"/>
                <a:gd name="connsiteY21" fmla="*/ 205740 h 774700"/>
                <a:gd name="connsiteX22" fmla="*/ 350520 w 1356360"/>
                <a:gd name="connsiteY22" fmla="*/ 205740 h 774700"/>
                <a:gd name="connsiteX23" fmla="*/ 270510 w 1356360"/>
                <a:gd name="connsiteY23" fmla="*/ 198120 h 774700"/>
                <a:gd name="connsiteX24" fmla="*/ 243840 w 1356360"/>
                <a:gd name="connsiteY24" fmla="*/ 186690 h 774700"/>
                <a:gd name="connsiteX25" fmla="*/ 190500 w 1356360"/>
                <a:gd name="connsiteY25" fmla="*/ 182880 h 774700"/>
                <a:gd name="connsiteX26" fmla="*/ 163830 w 1356360"/>
                <a:gd name="connsiteY26" fmla="*/ 167640 h 774700"/>
                <a:gd name="connsiteX27" fmla="*/ 125730 w 1356360"/>
                <a:gd name="connsiteY27" fmla="*/ 175260 h 774700"/>
                <a:gd name="connsiteX28" fmla="*/ 91440 w 1356360"/>
                <a:gd name="connsiteY28" fmla="*/ 167640 h 774700"/>
                <a:gd name="connsiteX29" fmla="*/ 41910 w 1356360"/>
                <a:gd name="connsiteY29" fmla="*/ 152400 h 774700"/>
                <a:gd name="connsiteX30" fmla="*/ 45720 w 1356360"/>
                <a:gd name="connsiteY30" fmla="*/ 121920 h 774700"/>
                <a:gd name="connsiteX31" fmla="*/ 49530 w 1356360"/>
                <a:gd name="connsiteY31" fmla="*/ 106680 h 774700"/>
                <a:gd name="connsiteX32" fmla="*/ 19050 w 1356360"/>
                <a:gd name="connsiteY32" fmla="*/ 95250 h 774700"/>
                <a:gd name="connsiteX33" fmla="*/ 3810 w 1356360"/>
                <a:gd name="connsiteY33" fmla="*/ 80010 h 774700"/>
                <a:gd name="connsiteX34" fmla="*/ 0 w 1356360"/>
                <a:gd name="connsiteY34" fmla="*/ 26670 h 774700"/>
                <a:gd name="connsiteX35" fmla="*/ 0 w 1356360"/>
                <a:gd name="connsiteY35" fmla="*/ 3810 h 774700"/>
                <a:gd name="connsiteX36" fmla="*/ 102870 w 1356360"/>
                <a:gd name="connsiteY36" fmla="*/ 0 h 774700"/>
                <a:gd name="connsiteX37" fmla="*/ 186690 w 1356360"/>
                <a:gd name="connsiteY37" fmla="*/ 0 h 774700"/>
                <a:gd name="connsiteX38" fmla="*/ 335280 w 1356360"/>
                <a:gd name="connsiteY38" fmla="*/ 11430 h 774700"/>
                <a:gd name="connsiteX39" fmla="*/ 438150 w 1356360"/>
                <a:gd name="connsiteY39" fmla="*/ 22860 h 774700"/>
                <a:gd name="connsiteX40" fmla="*/ 495300 w 1356360"/>
                <a:gd name="connsiteY40" fmla="*/ 45720 h 774700"/>
                <a:gd name="connsiteX41" fmla="*/ 548640 w 1356360"/>
                <a:gd name="connsiteY41" fmla="*/ 68580 h 774700"/>
                <a:gd name="connsiteX42" fmla="*/ 590550 w 1356360"/>
                <a:gd name="connsiteY42" fmla="*/ 87630 h 774700"/>
                <a:gd name="connsiteX43" fmla="*/ 640080 w 1356360"/>
                <a:gd name="connsiteY43" fmla="*/ 87630 h 774700"/>
                <a:gd name="connsiteX44" fmla="*/ 689610 w 1356360"/>
                <a:gd name="connsiteY44" fmla="*/ 102870 h 774700"/>
                <a:gd name="connsiteX45" fmla="*/ 735330 w 1356360"/>
                <a:gd name="connsiteY45" fmla="*/ 140970 h 774700"/>
                <a:gd name="connsiteX46" fmla="*/ 792480 w 1356360"/>
                <a:gd name="connsiteY46" fmla="*/ 182880 h 774700"/>
                <a:gd name="connsiteX47" fmla="*/ 853440 w 1356360"/>
                <a:gd name="connsiteY47" fmla="*/ 194310 h 774700"/>
                <a:gd name="connsiteX48" fmla="*/ 929640 w 1356360"/>
                <a:gd name="connsiteY48" fmla="*/ 213360 h 774700"/>
                <a:gd name="connsiteX49" fmla="*/ 1017270 w 1356360"/>
                <a:gd name="connsiteY49" fmla="*/ 228600 h 774700"/>
                <a:gd name="connsiteX50" fmla="*/ 1097280 w 1356360"/>
                <a:gd name="connsiteY50" fmla="*/ 259080 h 774700"/>
                <a:gd name="connsiteX51" fmla="*/ 1154430 w 1356360"/>
                <a:gd name="connsiteY51" fmla="*/ 259080 h 774700"/>
                <a:gd name="connsiteX52" fmla="*/ 1249680 w 1356360"/>
                <a:gd name="connsiteY52" fmla="*/ 297180 h 774700"/>
                <a:gd name="connsiteX53" fmla="*/ 1356360 w 1356360"/>
                <a:gd name="connsiteY53" fmla="*/ 369570 h 774700"/>
                <a:gd name="connsiteX0" fmla="*/ 1356360 w 1356360"/>
                <a:gd name="connsiteY0" fmla="*/ 369570 h 774700"/>
                <a:gd name="connsiteX1" fmla="*/ 1295400 w 1356360"/>
                <a:gd name="connsiteY1" fmla="*/ 438150 h 774700"/>
                <a:gd name="connsiteX2" fmla="*/ 1200150 w 1356360"/>
                <a:gd name="connsiteY2" fmla="*/ 480060 h 774700"/>
                <a:gd name="connsiteX3" fmla="*/ 1139190 w 1356360"/>
                <a:gd name="connsiteY3" fmla="*/ 510540 h 774700"/>
                <a:gd name="connsiteX4" fmla="*/ 1055370 w 1356360"/>
                <a:gd name="connsiteY4" fmla="*/ 529590 h 774700"/>
                <a:gd name="connsiteX5" fmla="*/ 998220 w 1356360"/>
                <a:gd name="connsiteY5" fmla="*/ 544830 h 774700"/>
                <a:gd name="connsiteX6" fmla="*/ 994410 w 1356360"/>
                <a:gd name="connsiteY6" fmla="*/ 590550 h 774700"/>
                <a:gd name="connsiteX7" fmla="*/ 963930 w 1356360"/>
                <a:gd name="connsiteY7" fmla="*/ 621030 h 774700"/>
                <a:gd name="connsiteX8" fmla="*/ 937260 w 1356360"/>
                <a:gd name="connsiteY8" fmla="*/ 674370 h 774700"/>
                <a:gd name="connsiteX9" fmla="*/ 920115 w 1356360"/>
                <a:gd name="connsiteY9" fmla="*/ 700405 h 774700"/>
                <a:gd name="connsiteX10" fmla="*/ 812165 w 1356360"/>
                <a:gd name="connsiteY10" fmla="*/ 774700 h 774700"/>
                <a:gd name="connsiteX11" fmla="*/ 779145 w 1356360"/>
                <a:gd name="connsiteY11" fmla="*/ 706755 h 774700"/>
                <a:gd name="connsiteX12" fmla="*/ 746125 w 1356360"/>
                <a:gd name="connsiteY12" fmla="*/ 639445 h 774700"/>
                <a:gd name="connsiteX13" fmla="*/ 685800 w 1356360"/>
                <a:gd name="connsiteY13" fmla="*/ 562610 h 774700"/>
                <a:gd name="connsiteX14" fmla="*/ 687705 w 1356360"/>
                <a:gd name="connsiteY14" fmla="*/ 515620 h 774700"/>
                <a:gd name="connsiteX15" fmla="*/ 590550 w 1356360"/>
                <a:gd name="connsiteY15" fmla="*/ 457200 h 774700"/>
                <a:gd name="connsiteX16" fmla="*/ 506730 w 1356360"/>
                <a:gd name="connsiteY16" fmla="*/ 419100 h 774700"/>
                <a:gd name="connsiteX17" fmla="*/ 457200 w 1356360"/>
                <a:gd name="connsiteY17" fmla="*/ 396240 h 774700"/>
                <a:gd name="connsiteX18" fmla="*/ 430530 w 1356360"/>
                <a:gd name="connsiteY18" fmla="*/ 369570 h 774700"/>
                <a:gd name="connsiteX19" fmla="*/ 419100 w 1356360"/>
                <a:gd name="connsiteY19" fmla="*/ 327660 h 774700"/>
                <a:gd name="connsiteX20" fmla="*/ 361950 w 1356360"/>
                <a:gd name="connsiteY20" fmla="*/ 236220 h 774700"/>
                <a:gd name="connsiteX21" fmla="*/ 350520 w 1356360"/>
                <a:gd name="connsiteY21" fmla="*/ 205740 h 774700"/>
                <a:gd name="connsiteX22" fmla="*/ 350520 w 1356360"/>
                <a:gd name="connsiteY22" fmla="*/ 205740 h 774700"/>
                <a:gd name="connsiteX23" fmla="*/ 270510 w 1356360"/>
                <a:gd name="connsiteY23" fmla="*/ 198120 h 774700"/>
                <a:gd name="connsiteX24" fmla="*/ 243840 w 1356360"/>
                <a:gd name="connsiteY24" fmla="*/ 186690 h 774700"/>
                <a:gd name="connsiteX25" fmla="*/ 190500 w 1356360"/>
                <a:gd name="connsiteY25" fmla="*/ 182880 h 774700"/>
                <a:gd name="connsiteX26" fmla="*/ 163830 w 1356360"/>
                <a:gd name="connsiteY26" fmla="*/ 167640 h 774700"/>
                <a:gd name="connsiteX27" fmla="*/ 125730 w 1356360"/>
                <a:gd name="connsiteY27" fmla="*/ 175260 h 774700"/>
                <a:gd name="connsiteX28" fmla="*/ 91440 w 1356360"/>
                <a:gd name="connsiteY28" fmla="*/ 167640 h 774700"/>
                <a:gd name="connsiteX29" fmla="*/ 41910 w 1356360"/>
                <a:gd name="connsiteY29" fmla="*/ 152400 h 774700"/>
                <a:gd name="connsiteX30" fmla="*/ 45720 w 1356360"/>
                <a:gd name="connsiteY30" fmla="*/ 121920 h 774700"/>
                <a:gd name="connsiteX31" fmla="*/ 49530 w 1356360"/>
                <a:gd name="connsiteY31" fmla="*/ 106680 h 774700"/>
                <a:gd name="connsiteX32" fmla="*/ 19050 w 1356360"/>
                <a:gd name="connsiteY32" fmla="*/ 95250 h 774700"/>
                <a:gd name="connsiteX33" fmla="*/ 3810 w 1356360"/>
                <a:gd name="connsiteY33" fmla="*/ 80010 h 774700"/>
                <a:gd name="connsiteX34" fmla="*/ 0 w 1356360"/>
                <a:gd name="connsiteY34" fmla="*/ 26670 h 774700"/>
                <a:gd name="connsiteX35" fmla="*/ 0 w 1356360"/>
                <a:gd name="connsiteY35" fmla="*/ 3810 h 774700"/>
                <a:gd name="connsiteX36" fmla="*/ 102870 w 1356360"/>
                <a:gd name="connsiteY36" fmla="*/ 0 h 774700"/>
                <a:gd name="connsiteX37" fmla="*/ 186690 w 1356360"/>
                <a:gd name="connsiteY37" fmla="*/ 0 h 774700"/>
                <a:gd name="connsiteX38" fmla="*/ 335280 w 1356360"/>
                <a:gd name="connsiteY38" fmla="*/ 11430 h 774700"/>
                <a:gd name="connsiteX39" fmla="*/ 438150 w 1356360"/>
                <a:gd name="connsiteY39" fmla="*/ 22860 h 774700"/>
                <a:gd name="connsiteX40" fmla="*/ 495300 w 1356360"/>
                <a:gd name="connsiteY40" fmla="*/ 45720 h 774700"/>
                <a:gd name="connsiteX41" fmla="*/ 548640 w 1356360"/>
                <a:gd name="connsiteY41" fmla="*/ 68580 h 774700"/>
                <a:gd name="connsiteX42" fmla="*/ 590550 w 1356360"/>
                <a:gd name="connsiteY42" fmla="*/ 87630 h 774700"/>
                <a:gd name="connsiteX43" fmla="*/ 640080 w 1356360"/>
                <a:gd name="connsiteY43" fmla="*/ 87630 h 774700"/>
                <a:gd name="connsiteX44" fmla="*/ 689610 w 1356360"/>
                <a:gd name="connsiteY44" fmla="*/ 102870 h 774700"/>
                <a:gd name="connsiteX45" fmla="*/ 735330 w 1356360"/>
                <a:gd name="connsiteY45" fmla="*/ 140970 h 774700"/>
                <a:gd name="connsiteX46" fmla="*/ 792480 w 1356360"/>
                <a:gd name="connsiteY46" fmla="*/ 182880 h 774700"/>
                <a:gd name="connsiteX47" fmla="*/ 853440 w 1356360"/>
                <a:gd name="connsiteY47" fmla="*/ 194310 h 774700"/>
                <a:gd name="connsiteX48" fmla="*/ 929640 w 1356360"/>
                <a:gd name="connsiteY48" fmla="*/ 213360 h 774700"/>
                <a:gd name="connsiteX49" fmla="*/ 1017270 w 1356360"/>
                <a:gd name="connsiteY49" fmla="*/ 228600 h 774700"/>
                <a:gd name="connsiteX50" fmla="*/ 1097280 w 1356360"/>
                <a:gd name="connsiteY50" fmla="*/ 259080 h 774700"/>
                <a:gd name="connsiteX51" fmla="*/ 1154430 w 1356360"/>
                <a:gd name="connsiteY51" fmla="*/ 259080 h 774700"/>
                <a:gd name="connsiteX52" fmla="*/ 1249680 w 1356360"/>
                <a:gd name="connsiteY52" fmla="*/ 297180 h 774700"/>
                <a:gd name="connsiteX53" fmla="*/ 1356360 w 1356360"/>
                <a:gd name="connsiteY53" fmla="*/ 369570 h 774700"/>
                <a:gd name="connsiteX0" fmla="*/ 1356360 w 1356360"/>
                <a:gd name="connsiteY0" fmla="*/ 369570 h 774700"/>
                <a:gd name="connsiteX1" fmla="*/ 1295400 w 1356360"/>
                <a:gd name="connsiteY1" fmla="*/ 438150 h 774700"/>
                <a:gd name="connsiteX2" fmla="*/ 1200150 w 1356360"/>
                <a:gd name="connsiteY2" fmla="*/ 480060 h 774700"/>
                <a:gd name="connsiteX3" fmla="*/ 1139190 w 1356360"/>
                <a:gd name="connsiteY3" fmla="*/ 510540 h 774700"/>
                <a:gd name="connsiteX4" fmla="*/ 1055370 w 1356360"/>
                <a:gd name="connsiteY4" fmla="*/ 529590 h 774700"/>
                <a:gd name="connsiteX5" fmla="*/ 998220 w 1356360"/>
                <a:gd name="connsiteY5" fmla="*/ 544830 h 774700"/>
                <a:gd name="connsiteX6" fmla="*/ 994410 w 1356360"/>
                <a:gd name="connsiteY6" fmla="*/ 590550 h 774700"/>
                <a:gd name="connsiteX7" fmla="*/ 963930 w 1356360"/>
                <a:gd name="connsiteY7" fmla="*/ 621030 h 774700"/>
                <a:gd name="connsiteX8" fmla="*/ 937260 w 1356360"/>
                <a:gd name="connsiteY8" fmla="*/ 674370 h 774700"/>
                <a:gd name="connsiteX9" fmla="*/ 920115 w 1356360"/>
                <a:gd name="connsiteY9" fmla="*/ 700405 h 774700"/>
                <a:gd name="connsiteX10" fmla="*/ 812165 w 1356360"/>
                <a:gd name="connsiteY10" fmla="*/ 774700 h 774700"/>
                <a:gd name="connsiteX11" fmla="*/ 779145 w 1356360"/>
                <a:gd name="connsiteY11" fmla="*/ 706755 h 774700"/>
                <a:gd name="connsiteX12" fmla="*/ 746125 w 1356360"/>
                <a:gd name="connsiteY12" fmla="*/ 639445 h 774700"/>
                <a:gd name="connsiteX13" fmla="*/ 685800 w 1356360"/>
                <a:gd name="connsiteY13" fmla="*/ 562610 h 774700"/>
                <a:gd name="connsiteX14" fmla="*/ 687705 w 1356360"/>
                <a:gd name="connsiteY14" fmla="*/ 515620 h 774700"/>
                <a:gd name="connsiteX15" fmla="*/ 666750 w 1356360"/>
                <a:gd name="connsiteY15" fmla="*/ 450850 h 774700"/>
                <a:gd name="connsiteX16" fmla="*/ 506730 w 1356360"/>
                <a:gd name="connsiteY16" fmla="*/ 419100 h 774700"/>
                <a:gd name="connsiteX17" fmla="*/ 457200 w 1356360"/>
                <a:gd name="connsiteY17" fmla="*/ 396240 h 774700"/>
                <a:gd name="connsiteX18" fmla="*/ 430530 w 1356360"/>
                <a:gd name="connsiteY18" fmla="*/ 369570 h 774700"/>
                <a:gd name="connsiteX19" fmla="*/ 419100 w 1356360"/>
                <a:gd name="connsiteY19" fmla="*/ 327660 h 774700"/>
                <a:gd name="connsiteX20" fmla="*/ 361950 w 1356360"/>
                <a:gd name="connsiteY20" fmla="*/ 236220 h 774700"/>
                <a:gd name="connsiteX21" fmla="*/ 350520 w 1356360"/>
                <a:gd name="connsiteY21" fmla="*/ 205740 h 774700"/>
                <a:gd name="connsiteX22" fmla="*/ 350520 w 1356360"/>
                <a:gd name="connsiteY22" fmla="*/ 205740 h 774700"/>
                <a:gd name="connsiteX23" fmla="*/ 270510 w 1356360"/>
                <a:gd name="connsiteY23" fmla="*/ 198120 h 774700"/>
                <a:gd name="connsiteX24" fmla="*/ 243840 w 1356360"/>
                <a:gd name="connsiteY24" fmla="*/ 186690 h 774700"/>
                <a:gd name="connsiteX25" fmla="*/ 190500 w 1356360"/>
                <a:gd name="connsiteY25" fmla="*/ 182880 h 774700"/>
                <a:gd name="connsiteX26" fmla="*/ 163830 w 1356360"/>
                <a:gd name="connsiteY26" fmla="*/ 167640 h 774700"/>
                <a:gd name="connsiteX27" fmla="*/ 125730 w 1356360"/>
                <a:gd name="connsiteY27" fmla="*/ 175260 h 774700"/>
                <a:gd name="connsiteX28" fmla="*/ 91440 w 1356360"/>
                <a:gd name="connsiteY28" fmla="*/ 167640 h 774700"/>
                <a:gd name="connsiteX29" fmla="*/ 41910 w 1356360"/>
                <a:gd name="connsiteY29" fmla="*/ 152400 h 774700"/>
                <a:gd name="connsiteX30" fmla="*/ 45720 w 1356360"/>
                <a:gd name="connsiteY30" fmla="*/ 121920 h 774700"/>
                <a:gd name="connsiteX31" fmla="*/ 49530 w 1356360"/>
                <a:gd name="connsiteY31" fmla="*/ 106680 h 774700"/>
                <a:gd name="connsiteX32" fmla="*/ 19050 w 1356360"/>
                <a:gd name="connsiteY32" fmla="*/ 95250 h 774700"/>
                <a:gd name="connsiteX33" fmla="*/ 3810 w 1356360"/>
                <a:gd name="connsiteY33" fmla="*/ 80010 h 774700"/>
                <a:gd name="connsiteX34" fmla="*/ 0 w 1356360"/>
                <a:gd name="connsiteY34" fmla="*/ 26670 h 774700"/>
                <a:gd name="connsiteX35" fmla="*/ 0 w 1356360"/>
                <a:gd name="connsiteY35" fmla="*/ 3810 h 774700"/>
                <a:gd name="connsiteX36" fmla="*/ 102870 w 1356360"/>
                <a:gd name="connsiteY36" fmla="*/ 0 h 774700"/>
                <a:gd name="connsiteX37" fmla="*/ 186690 w 1356360"/>
                <a:gd name="connsiteY37" fmla="*/ 0 h 774700"/>
                <a:gd name="connsiteX38" fmla="*/ 335280 w 1356360"/>
                <a:gd name="connsiteY38" fmla="*/ 11430 h 774700"/>
                <a:gd name="connsiteX39" fmla="*/ 438150 w 1356360"/>
                <a:gd name="connsiteY39" fmla="*/ 22860 h 774700"/>
                <a:gd name="connsiteX40" fmla="*/ 495300 w 1356360"/>
                <a:gd name="connsiteY40" fmla="*/ 45720 h 774700"/>
                <a:gd name="connsiteX41" fmla="*/ 548640 w 1356360"/>
                <a:gd name="connsiteY41" fmla="*/ 68580 h 774700"/>
                <a:gd name="connsiteX42" fmla="*/ 590550 w 1356360"/>
                <a:gd name="connsiteY42" fmla="*/ 87630 h 774700"/>
                <a:gd name="connsiteX43" fmla="*/ 640080 w 1356360"/>
                <a:gd name="connsiteY43" fmla="*/ 87630 h 774700"/>
                <a:gd name="connsiteX44" fmla="*/ 689610 w 1356360"/>
                <a:gd name="connsiteY44" fmla="*/ 102870 h 774700"/>
                <a:gd name="connsiteX45" fmla="*/ 735330 w 1356360"/>
                <a:gd name="connsiteY45" fmla="*/ 140970 h 774700"/>
                <a:gd name="connsiteX46" fmla="*/ 792480 w 1356360"/>
                <a:gd name="connsiteY46" fmla="*/ 182880 h 774700"/>
                <a:gd name="connsiteX47" fmla="*/ 853440 w 1356360"/>
                <a:gd name="connsiteY47" fmla="*/ 194310 h 774700"/>
                <a:gd name="connsiteX48" fmla="*/ 929640 w 1356360"/>
                <a:gd name="connsiteY48" fmla="*/ 213360 h 774700"/>
                <a:gd name="connsiteX49" fmla="*/ 1017270 w 1356360"/>
                <a:gd name="connsiteY49" fmla="*/ 228600 h 774700"/>
                <a:gd name="connsiteX50" fmla="*/ 1097280 w 1356360"/>
                <a:gd name="connsiteY50" fmla="*/ 259080 h 774700"/>
                <a:gd name="connsiteX51" fmla="*/ 1154430 w 1356360"/>
                <a:gd name="connsiteY51" fmla="*/ 259080 h 774700"/>
                <a:gd name="connsiteX52" fmla="*/ 1249680 w 1356360"/>
                <a:gd name="connsiteY52" fmla="*/ 297180 h 774700"/>
                <a:gd name="connsiteX53" fmla="*/ 1356360 w 1356360"/>
                <a:gd name="connsiteY53" fmla="*/ 369570 h 774700"/>
                <a:gd name="connsiteX0" fmla="*/ 1356360 w 1356360"/>
                <a:gd name="connsiteY0" fmla="*/ 369570 h 774700"/>
                <a:gd name="connsiteX1" fmla="*/ 1295400 w 1356360"/>
                <a:gd name="connsiteY1" fmla="*/ 438150 h 774700"/>
                <a:gd name="connsiteX2" fmla="*/ 1200150 w 1356360"/>
                <a:gd name="connsiteY2" fmla="*/ 480060 h 774700"/>
                <a:gd name="connsiteX3" fmla="*/ 1139190 w 1356360"/>
                <a:gd name="connsiteY3" fmla="*/ 510540 h 774700"/>
                <a:gd name="connsiteX4" fmla="*/ 1055370 w 1356360"/>
                <a:gd name="connsiteY4" fmla="*/ 529590 h 774700"/>
                <a:gd name="connsiteX5" fmla="*/ 998220 w 1356360"/>
                <a:gd name="connsiteY5" fmla="*/ 544830 h 774700"/>
                <a:gd name="connsiteX6" fmla="*/ 994410 w 1356360"/>
                <a:gd name="connsiteY6" fmla="*/ 590550 h 774700"/>
                <a:gd name="connsiteX7" fmla="*/ 963930 w 1356360"/>
                <a:gd name="connsiteY7" fmla="*/ 621030 h 774700"/>
                <a:gd name="connsiteX8" fmla="*/ 937260 w 1356360"/>
                <a:gd name="connsiteY8" fmla="*/ 674370 h 774700"/>
                <a:gd name="connsiteX9" fmla="*/ 920115 w 1356360"/>
                <a:gd name="connsiteY9" fmla="*/ 700405 h 774700"/>
                <a:gd name="connsiteX10" fmla="*/ 812165 w 1356360"/>
                <a:gd name="connsiteY10" fmla="*/ 774700 h 774700"/>
                <a:gd name="connsiteX11" fmla="*/ 779145 w 1356360"/>
                <a:gd name="connsiteY11" fmla="*/ 706755 h 774700"/>
                <a:gd name="connsiteX12" fmla="*/ 746125 w 1356360"/>
                <a:gd name="connsiteY12" fmla="*/ 639445 h 774700"/>
                <a:gd name="connsiteX13" fmla="*/ 685800 w 1356360"/>
                <a:gd name="connsiteY13" fmla="*/ 562610 h 774700"/>
                <a:gd name="connsiteX14" fmla="*/ 687705 w 1356360"/>
                <a:gd name="connsiteY14" fmla="*/ 515620 h 774700"/>
                <a:gd name="connsiteX15" fmla="*/ 666750 w 1356360"/>
                <a:gd name="connsiteY15" fmla="*/ 450850 h 774700"/>
                <a:gd name="connsiteX16" fmla="*/ 506730 w 1356360"/>
                <a:gd name="connsiteY16" fmla="*/ 419100 h 774700"/>
                <a:gd name="connsiteX17" fmla="*/ 457200 w 1356360"/>
                <a:gd name="connsiteY17" fmla="*/ 396240 h 774700"/>
                <a:gd name="connsiteX18" fmla="*/ 430530 w 1356360"/>
                <a:gd name="connsiteY18" fmla="*/ 369570 h 774700"/>
                <a:gd name="connsiteX19" fmla="*/ 419100 w 1356360"/>
                <a:gd name="connsiteY19" fmla="*/ 327660 h 774700"/>
                <a:gd name="connsiteX20" fmla="*/ 361950 w 1356360"/>
                <a:gd name="connsiteY20" fmla="*/ 236220 h 774700"/>
                <a:gd name="connsiteX21" fmla="*/ 350520 w 1356360"/>
                <a:gd name="connsiteY21" fmla="*/ 205740 h 774700"/>
                <a:gd name="connsiteX22" fmla="*/ 350520 w 1356360"/>
                <a:gd name="connsiteY22" fmla="*/ 205740 h 774700"/>
                <a:gd name="connsiteX23" fmla="*/ 270510 w 1356360"/>
                <a:gd name="connsiteY23" fmla="*/ 198120 h 774700"/>
                <a:gd name="connsiteX24" fmla="*/ 243840 w 1356360"/>
                <a:gd name="connsiteY24" fmla="*/ 186690 h 774700"/>
                <a:gd name="connsiteX25" fmla="*/ 190500 w 1356360"/>
                <a:gd name="connsiteY25" fmla="*/ 182880 h 774700"/>
                <a:gd name="connsiteX26" fmla="*/ 163830 w 1356360"/>
                <a:gd name="connsiteY26" fmla="*/ 167640 h 774700"/>
                <a:gd name="connsiteX27" fmla="*/ 125730 w 1356360"/>
                <a:gd name="connsiteY27" fmla="*/ 175260 h 774700"/>
                <a:gd name="connsiteX28" fmla="*/ 91440 w 1356360"/>
                <a:gd name="connsiteY28" fmla="*/ 167640 h 774700"/>
                <a:gd name="connsiteX29" fmla="*/ 41910 w 1356360"/>
                <a:gd name="connsiteY29" fmla="*/ 152400 h 774700"/>
                <a:gd name="connsiteX30" fmla="*/ 45720 w 1356360"/>
                <a:gd name="connsiteY30" fmla="*/ 121920 h 774700"/>
                <a:gd name="connsiteX31" fmla="*/ 49530 w 1356360"/>
                <a:gd name="connsiteY31" fmla="*/ 106680 h 774700"/>
                <a:gd name="connsiteX32" fmla="*/ 19050 w 1356360"/>
                <a:gd name="connsiteY32" fmla="*/ 95250 h 774700"/>
                <a:gd name="connsiteX33" fmla="*/ 3810 w 1356360"/>
                <a:gd name="connsiteY33" fmla="*/ 80010 h 774700"/>
                <a:gd name="connsiteX34" fmla="*/ 0 w 1356360"/>
                <a:gd name="connsiteY34" fmla="*/ 26670 h 774700"/>
                <a:gd name="connsiteX35" fmla="*/ 0 w 1356360"/>
                <a:gd name="connsiteY35" fmla="*/ 3810 h 774700"/>
                <a:gd name="connsiteX36" fmla="*/ 102870 w 1356360"/>
                <a:gd name="connsiteY36" fmla="*/ 0 h 774700"/>
                <a:gd name="connsiteX37" fmla="*/ 186690 w 1356360"/>
                <a:gd name="connsiteY37" fmla="*/ 0 h 774700"/>
                <a:gd name="connsiteX38" fmla="*/ 335280 w 1356360"/>
                <a:gd name="connsiteY38" fmla="*/ 11430 h 774700"/>
                <a:gd name="connsiteX39" fmla="*/ 438150 w 1356360"/>
                <a:gd name="connsiteY39" fmla="*/ 22860 h 774700"/>
                <a:gd name="connsiteX40" fmla="*/ 495300 w 1356360"/>
                <a:gd name="connsiteY40" fmla="*/ 45720 h 774700"/>
                <a:gd name="connsiteX41" fmla="*/ 548640 w 1356360"/>
                <a:gd name="connsiteY41" fmla="*/ 68580 h 774700"/>
                <a:gd name="connsiteX42" fmla="*/ 590550 w 1356360"/>
                <a:gd name="connsiteY42" fmla="*/ 87630 h 774700"/>
                <a:gd name="connsiteX43" fmla="*/ 640080 w 1356360"/>
                <a:gd name="connsiteY43" fmla="*/ 87630 h 774700"/>
                <a:gd name="connsiteX44" fmla="*/ 689610 w 1356360"/>
                <a:gd name="connsiteY44" fmla="*/ 102870 h 774700"/>
                <a:gd name="connsiteX45" fmla="*/ 735330 w 1356360"/>
                <a:gd name="connsiteY45" fmla="*/ 140970 h 774700"/>
                <a:gd name="connsiteX46" fmla="*/ 792480 w 1356360"/>
                <a:gd name="connsiteY46" fmla="*/ 182880 h 774700"/>
                <a:gd name="connsiteX47" fmla="*/ 853440 w 1356360"/>
                <a:gd name="connsiteY47" fmla="*/ 194310 h 774700"/>
                <a:gd name="connsiteX48" fmla="*/ 929640 w 1356360"/>
                <a:gd name="connsiteY48" fmla="*/ 213360 h 774700"/>
                <a:gd name="connsiteX49" fmla="*/ 1017270 w 1356360"/>
                <a:gd name="connsiteY49" fmla="*/ 228600 h 774700"/>
                <a:gd name="connsiteX50" fmla="*/ 1097280 w 1356360"/>
                <a:gd name="connsiteY50" fmla="*/ 259080 h 774700"/>
                <a:gd name="connsiteX51" fmla="*/ 1154430 w 1356360"/>
                <a:gd name="connsiteY51" fmla="*/ 259080 h 774700"/>
                <a:gd name="connsiteX52" fmla="*/ 1249680 w 1356360"/>
                <a:gd name="connsiteY52" fmla="*/ 297180 h 774700"/>
                <a:gd name="connsiteX53" fmla="*/ 1356360 w 1356360"/>
                <a:gd name="connsiteY53" fmla="*/ 369570 h 774700"/>
                <a:gd name="connsiteX0" fmla="*/ 1356360 w 1356360"/>
                <a:gd name="connsiteY0" fmla="*/ 369570 h 774700"/>
                <a:gd name="connsiteX1" fmla="*/ 1295400 w 1356360"/>
                <a:gd name="connsiteY1" fmla="*/ 438150 h 774700"/>
                <a:gd name="connsiteX2" fmla="*/ 1200150 w 1356360"/>
                <a:gd name="connsiteY2" fmla="*/ 480060 h 774700"/>
                <a:gd name="connsiteX3" fmla="*/ 1139190 w 1356360"/>
                <a:gd name="connsiteY3" fmla="*/ 510540 h 774700"/>
                <a:gd name="connsiteX4" fmla="*/ 1055370 w 1356360"/>
                <a:gd name="connsiteY4" fmla="*/ 529590 h 774700"/>
                <a:gd name="connsiteX5" fmla="*/ 998220 w 1356360"/>
                <a:gd name="connsiteY5" fmla="*/ 544830 h 774700"/>
                <a:gd name="connsiteX6" fmla="*/ 994410 w 1356360"/>
                <a:gd name="connsiteY6" fmla="*/ 590550 h 774700"/>
                <a:gd name="connsiteX7" fmla="*/ 963930 w 1356360"/>
                <a:gd name="connsiteY7" fmla="*/ 621030 h 774700"/>
                <a:gd name="connsiteX8" fmla="*/ 937260 w 1356360"/>
                <a:gd name="connsiteY8" fmla="*/ 674370 h 774700"/>
                <a:gd name="connsiteX9" fmla="*/ 920115 w 1356360"/>
                <a:gd name="connsiteY9" fmla="*/ 700405 h 774700"/>
                <a:gd name="connsiteX10" fmla="*/ 812165 w 1356360"/>
                <a:gd name="connsiteY10" fmla="*/ 774700 h 774700"/>
                <a:gd name="connsiteX11" fmla="*/ 779145 w 1356360"/>
                <a:gd name="connsiteY11" fmla="*/ 706755 h 774700"/>
                <a:gd name="connsiteX12" fmla="*/ 746125 w 1356360"/>
                <a:gd name="connsiteY12" fmla="*/ 639445 h 774700"/>
                <a:gd name="connsiteX13" fmla="*/ 685800 w 1356360"/>
                <a:gd name="connsiteY13" fmla="*/ 562610 h 774700"/>
                <a:gd name="connsiteX14" fmla="*/ 687705 w 1356360"/>
                <a:gd name="connsiteY14" fmla="*/ 515620 h 774700"/>
                <a:gd name="connsiteX15" fmla="*/ 628650 w 1356360"/>
                <a:gd name="connsiteY15" fmla="*/ 473075 h 774700"/>
                <a:gd name="connsiteX16" fmla="*/ 506730 w 1356360"/>
                <a:gd name="connsiteY16" fmla="*/ 419100 h 774700"/>
                <a:gd name="connsiteX17" fmla="*/ 457200 w 1356360"/>
                <a:gd name="connsiteY17" fmla="*/ 396240 h 774700"/>
                <a:gd name="connsiteX18" fmla="*/ 430530 w 1356360"/>
                <a:gd name="connsiteY18" fmla="*/ 369570 h 774700"/>
                <a:gd name="connsiteX19" fmla="*/ 419100 w 1356360"/>
                <a:gd name="connsiteY19" fmla="*/ 327660 h 774700"/>
                <a:gd name="connsiteX20" fmla="*/ 361950 w 1356360"/>
                <a:gd name="connsiteY20" fmla="*/ 236220 h 774700"/>
                <a:gd name="connsiteX21" fmla="*/ 350520 w 1356360"/>
                <a:gd name="connsiteY21" fmla="*/ 205740 h 774700"/>
                <a:gd name="connsiteX22" fmla="*/ 350520 w 1356360"/>
                <a:gd name="connsiteY22" fmla="*/ 205740 h 774700"/>
                <a:gd name="connsiteX23" fmla="*/ 270510 w 1356360"/>
                <a:gd name="connsiteY23" fmla="*/ 198120 h 774700"/>
                <a:gd name="connsiteX24" fmla="*/ 243840 w 1356360"/>
                <a:gd name="connsiteY24" fmla="*/ 186690 h 774700"/>
                <a:gd name="connsiteX25" fmla="*/ 190500 w 1356360"/>
                <a:gd name="connsiteY25" fmla="*/ 182880 h 774700"/>
                <a:gd name="connsiteX26" fmla="*/ 163830 w 1356360"/>
                <a:gd name="connsiteY26" fmla="*/ 167640 h 774700"/>
                <a:gd name="connsiteX27" fmla="*/ 125730 w 1356360"/>
                <a:gd name="connsiteY27" fmla="*/ 175260 h 774700"/>
                <a:gd name="connsiteX28" fmla="*/ 91440 w 1356360"/>
                <a:gd name="connsiteY28" fmla="*/ 167640 h 774700"/>
                <a:gd name="connsiteX29" fmla="*/ 41910 w 1356360"/>
                <a:gd name="connsiteY29" fmla="*/ 152400 h 774700"/>
                <a:gd name="connsiteX30" fmla="*/ 45720 w 1356360"/>
                <a:gd name="connsiteY30" fmla="*/ 121920 h 774700"/>
                <a:gd name="connsiteX31" fmla="*/ 49530 w 1356360"/>
                <a:gd name="connsiteY31" fmla="*/ 106680 h 774700"/>
                <a:gd name="connsiteX32" fmla="*/ 19050 w 1356360"/>
                <a:gd name="connsiteY32" fmla="*/ 95250 h 774700"/>
                <a:gd name="connsiteX33" fmla="*/ 3810 w 1356360"/>
                <a:gd name="connsiteY33" fmla="*/ 80010 h 774700"/>
                <a:gd name="connsiteX34" fmla="*/ 0 w 1356360"/>
                <a:gd name="connsiteY34" fmla="*/ 26670 h 774700"/>
                <a:gd name="connsiteX35" fmla="*/ 0 w 1356360"/>
                <a:gd name="connsiteY35" fmla="*/ 3810 h 774700"/>
                <a:gd name="connsiteX36" fmla="*/ 102870 w 1356360"/>
                <a:gd name="connsiteY36" fmla="*/ 0 h 774700"/>
                <a:gd name="connsiteX37" fmla="*/ 186690 w 1356360"/>
                <a:gd name="connsiteY37" fmla="*/ 0 h 774700"/>
                <a:gd name="connsiteX38" fmla="*/ 335280 w 1356360"/>
                <a:gd name="connsiteY38" fmla="*/ 11430 h 774700"/>
                <a:gd name="connsiteX39" fmla="*/ 438150 w 1356360"/>
                <a:gd name="connsiteY39" fmla="*/ 22860 h 774700"/>
                <a:gd name="connsiteX40" fmla="*/ 495300 w 1356360"/>
                <a:gd name="connsiteY40" fmla="*/ 45720 h 774700"/>
                <a:gd name="connsiteX41" fmla="*/ 548640 w 1356360"/>
                <a:gd name="connsiteY41" fmla="*/ 68580 h 774700"/>
                <a:gd name="connsiteX42" fmla="*/ 590550 w 1356360"/>
                <a:gd name="connsiteY42" fmla="*/ 87630 h 774700"/>
                <a:gd name="connsiteX43" fmla="*/ 640080 w 1356360"/>
                <a:gd name="connsiteY43" fmla="*/ 87630 h 774700"/>
                <a:gd name="connsiteX44" fmla="*/ 689610 w 1356360"/>
                <a:gd name="connsiteY44" fmla="*/ 102870 h 774700"/>
                <a:gd name="connsiteX45" fmla="*/ 735330 w 1356360"/>
                <a:gd name="connsiteY45" fmla="*/ 140970 h 774700"/>
                <a:gd name="connsiteX46" fmla="*/ 792480 w 1356360"/>
                <a:gd name="connsiteY46" fmla="*/ 182880 h 774700"/>
                <a:gd name="connsiteX47" fmla="*/ 853440 w 1356360"/>
                <a:gd name="connsiteY47" fmla="*/ 194310 h 774700"/>
                <a:gd name="connsiteX48" fmla="*/ 929640 w 1356360"/>
                <a:gd name="connsiteY48" fmla="*/ 213360 h 774700"/>
                <a:gd name="connsiteX49" fmla="*/ 1017270 w 1356360"/>
                <a:gd name="connsiteY49" fmla="*/ 228600 h 774700"/>
                <a:gd name="connsiteX50" fmla="*/ 1097280 w 1356360"/>
                <a:gd name="connsiteY50" fmla="*/ 259080 h 774700"/>
                <a:gd name="connsiteX51" fmla="*/ 1154430 w 1356360"/>
                <a:gd name="connsiteY51" fmla="*/ 259080 h 774700"/>
                <a:gd name="connsiteX52" fmla="*/ 1249680 w 1356360"/>
                <a:gd name="connsiteY52" fmla="*/ 297180 h 774700"/>
                <a:gd name="connsiteX53" fmla="*/ 1356360 w 1356360"/>
                <a:gd name="connsiteY53" fmla="*/ 369570 h 774700"/>
                <a:gd name="connsiteX0" fmla="*/ 1356360 w 1356360"/>
                <a:gd name="connsiteY0" fmla="*/ 369570 h 774700"/>
                <a:gd name="connsiteX1" fmla="*/ 1295400 w 1356360"/>
                <a:gd name="connsiteY1" fmla="*/ 438150 h 774700"/>
                <a:gd name="connsiteX2" fmla="*/ 1200150 w 1356360"/>
                <a:gd name="connsiteY2" fmla="*/ 480060 h 774700"/>
                <a:gd name="connsiteX3" fmla="*/ 1139190 w 1356360"/>
                <a:gd name="connsiteY3" fmla="*/ 510540 h 774700"/>
                <a:gd name="connsiteX4" fmla="*/ 1055370 w 1356360"/>
                <a:gd name="connsiteY4" fmla="*/ 529590 h 774700"/>
                <a:gd name="connsiteX5" fmla="*/ 998220 w 1356360"/>
                <a:gd name="connsiteY5" fmla="*/ 544830 h 774700"/>
                <a:gd name="connsiteX6" fmla="*/ 994410 w 1356360"/>
                <a:gd name="connsiteY6" fmla="*/ 590550 h 774700"/>
                <a:gd name="connsiteX7" fmla="*/ 963930 w 1356360"/>
                <a:gd name="connsiteY7" fmla="*/ 621030 h 774700"/>
                <a:gd name="connsiteX8" fmla="*/ 937260 w 1356360"/>
                <a:gd name="connsiteY8" fmla="*/ 674370 h 774700"/>
                <a:gd name="connsiteX9" fmla="*/ 920115 w 1356360"/>
                <a:gd name="connsiteY9" fmla="*/ 700405 h 774700"/>
                <a:gd name="connsiteX10" fmla="*/ 812165 w 1356360"/>
                <a:gd name="connsiteY10" fmla="*/ 774700 h 774700"/>
                <a:gd name="connsiteX11" fmla="*/ 779145 w 1356360"/>
                <a:gd name="connsiteY11" fmla="*/ 706755 h 774700"/>
                <a:gd name="connsiteX12" fmla="*/ 746125 w 1356360"/>
                <a:gd name="connsiteY12" fmla="*/ 639445 h 774700"/>
                <a:gd name="connsiteX13" fmla="*/ 685800 w 1356360"/>
                <a:gd name="connsiteY13" fmla="*/ 562610 h 774700"/>
                <a:gd name="connsiteX14" fmla="*/ 687705 w 1356360"/>
                <a:gd name="connsiteY14" fmla="*/ 515620 h 774700"/>
                <a:gd name="connsiteX15" fmla="*/ 628650 w 1356360"/>
                <a:gd name="connsiteY15" fmla="*/ 473075 h 774700"/>
                <a:gd name="connsiteX16" fmla="*/ 506730 w 1356360"/>
                <a:gd name="connsiteY16" fmla="*/ 419100 h 774700"/>
                <a:gd name="connsiteX17" fmla="*/ 479425 w 1356360"/>
                <a:gd name="connsiteY17" fmla="*/ 370840 h 774700"/>
                <a:gd name="connsiteX18" fmla="*/ 430530 w 1356360"/>
                <a:gd name="connsiteY18" fmla="*/ 369570 h 774700"/>
                <a:gd name="connsiteX19" fmla="*/ 419100 w 1356360"/>
                <a:gd name="connsiteY19" fmla="*/ 327660 h 774700"/>
                <a:gd name="connsiteX20" fmla="*/ 361950 w 1356360"/>
                <a:gd name="connsiteY20" fmla="*/ 236220 h 774700"/>
                <a:gd name="connsiteX21" fmla="*/ 350520 w 1356360"/>
                <a:gd name="connsiteY21" fmla="*/ 205740 h 774700"/>
                <a:gd name="connsiteX22" fmla="*/ 350520 w 1356360"/>
                <a:gd name="connsiteY22" fmla="*/ 205740 h 774700"/>
                <a:gd name="connsiteX23" fmla="*/ 270510 w 1356360"/>
                <a:gd name="connsiteY23" fmla="*/ 198120 h 774700"/>
                <a:gd name="connsiteX24" fmla="*/ 243840 w 1356360"/>
                <a:gd name="connsiteY24" fmla="*/ 186690 h 774700"/>
                <a:gd name="connsiteX25" fmla="*/ 190500 w 1356360"/>
                <a:gd name="connsiteY25" fmla="*/ 182880 h 774700"/>
                <a:gd name="connsiteX26" fmla="*/ 163830 w 1356360"/>
                <a:gd name="connsiteY26" fmla="*/ 167640 h 774700"/>
                <a:gd name="connsiteX27" fmla="*/ 125730 w 1356360"/>
                <a:gd name="connsiteY27" fmla="*/ 175260 h 774700"/>
                <a:gd name="connsiteX28" fmla="*/ 91440 w 1356360"/>
                <a:gd name="connsiteY28" fmla="*/ 167640 h 774700"/>
                <a:gd name="connsiteX29" fmla="*/ 41910 w 1356360"/>
                <a:gd name="connsiteY29" fmla="*/ 152400 h 774700"/>
                <a:gd name="connsiteX30" fmla="*/ 45720 w 1356360"/>
                <a:gd name="connsiteY30" fmla="*/ 121920 h 774700"/>
                <a:gd name="connsiteX31" fmla="*/ 49530 w 1356360"/>
                <a:gd name="connsiteY31" fmla="*/ 106680 h 774700"/>
                <a:gd name="connsiteX32" fmla="*/ 19050 w 1356360"/>
                <a:gd name="connsiteY32" fmla="*/ 95250 h 774700"/>
                <a:gd name="connsiteX33" fmla="*/ 3810 w 1356360"/>
                <a:gd name="connsiteY33" fmla="*/ 80010 h 774700"/>
                <a:gd name="connsiteX34" fmla="*/ 0 w 1356360"/>
                <a:gd name="connsiteY34" fmla="*/ 26670 h 774700"/>
                <a:gd name="connsiteX35" fmla="*/ 0 w 1356360"/>
                <a:gd name="connsiteY35" fmla="*/ 3810 h 774700"/>
                <a:gd name="connsiteX36" fmla="*/ 102870 w 1356360"/>
                <a:gd name="connsiteY36" fmla="*/ 0 h 774700"/>
                <a:gd name="connsiteX37" fmla="*/ 186690 w 1356360"/>
                <a:gd name="connsiteY37" fmla="*/ 0 h 774700"/>
                <a:gd name="connsiteX38" fmla="*/ 335280 w 1356360"/>
                <a:gd name="connsiteY38" fmla="*/ 11430 h 774700"/>
                <a:gd name="connsiteX39" fmla="*/ 438150 w 1356360"/>
                <a:gd name="connsiteY39" fmla="*/ 22860 h 774700"/>
                <a:gd name="connsiteX40" fmla="*/ 495300 w 1356360"/>
                <a:gd name="connsiteY40" fmla="*/ 45720 h 774700"/>
                <a:gd name="connsiteX41" fmla="*/ 548640 w 1356360"/>
                <a:gd name="connsiteY41" fmla="*/ 68580 h 774700"/>
                <a:gd name="connsiteX42" fmla="*/ 590550 w 1356360"/>
                <a:gd name="connsiteY42" fmla="*/ 87630 h 774700"/>
                <a:gd name="connsiteX43" fmla="*/ 640080 w 1356360"/>
                <a:gd name="connsiteY43" fmla="*/ 87630 h 774700"/>
                <a:gd name="connsiteX44" fmla="*/ 689610 w 1356360"/>
                <a:gd name="connsiteY44" fmla="*/ 102870 h 774700"/>
                <a:gd name="connsiteX45" fmla="*/ 735330 w 1356360"/>
                <a:gd name="connsiteY45" fmla="*/ 140970 h 774700"/>
                <a:gd name="connsiteX46" fmla="*/ 792480 w 1356360"/>
                <a:gd name="connsiteY46" fmla="*/ 182880 h 774700"/>
                <a:gd name="connsiteX47" fmla="*/ 853440 w 1356360"/>
                <a:gd name="connsiteY47" fmla="*/ 194310 h 774700"/>
                <a:gd name="connsiteX48" fmla="*/ 929640 w 1356360"/>
                <a:gd name="connsiteY48" fmla="*/ 213360 h 774700"/>
                <a:gd name="connsiteX49" fmla="*/ 1017270 w 1356360"/>
                <a:gd name="connsiteY49" fmla="*/ 228600 h 774700"/>
                <a:gd name="connsiteX50" fmla="*/ 1097280 w 1356360"/>
                <a:gd name="connsiteY50" fmla="*/ 259080 h 774700"/>
                <a:gd name="connsiteX51" fmla="*/ 1154430 w 1356360"/>
                <a:gd name="connsiteY51" fmla="*/ 259080 h 774700"/>
                <a:gd name="connsiteX52" fmla="*/ 1249680 w 1356360"/>
                <a:gd name="connsiteY52" fmla="*/ 297180 h 774700"/>
                <a:gd name="connsiteX53" fmla="*/ 1356360 w 1356360"/>
                <a:gd name="connsiteY53" fmla="*/ 369570 h 774700"/>
                <a:gd name="connsiteX0" fmla="*/ 1356360 w 1356360"/>
                <a:gd name="connsiteY0" fmla="*/ 369570 h 774700"/>
                <a:gd name="connsiteX1" fmla="*/ 1295400 w 1356360"/>
                <a:gd name="connsiteY1" fmla="*/ 438150 h 774700"/>
                <a:gd name="connsiteX2" fmla="*/ 1200150 w 1356360"/>
                <a:gd name="connsiteY2" fmla="*/ 480060 h 774700"/>
                <a:gd name="connsiteX3" fmla="*/ 1139190 w 1356360"/>
                <a:gd name="connsiteY3" fmla="*/ 510540 h 774700"/>
                <a:gd name="connsiteX4" fmla="*/ 1055370 w 1356360"/>
                <a:gd name="connsiteY4" fmla="*/ 529590 h 774700"/>
                <a:gd name="connsiteX5" fmla="*/ 998220 w 1356360"/>
                <a:gd name="connsiteY5" fmla="*/ 544830 h 774700"/>
                <a:gd name="connsiteX6" fmla="*/ 994410 w 1356360"/>
                <a:gd name="connsiteY6" fmla="*/ 590550 h 774700"/>
                <a:gd name="connsiteX7" fmla="*/ 963930 w 1356360"/>
                <a:gd name="connsiteY7" fmla="*/ 621030 h 774700"/>
                <a:gd name="connsiteX8" fmla="*/ 937260 w 1356360"/>
                <a:gd name="connsiteY8" fmla="*/ 674370 h 774700"/>
                <a:gd name="connsiteX9" fmla="*/ 920115 w 1356360"/>
                <a:gd name="connsiteY9" fmla="*/ 700405 h 774700"/>
                <a:gd name="connsiteX10" fmla="*/ 812165 w 1356360"/>
                <a:gd name="connsiteY10" fmla="*/ 774700 h 774700"/>
                <a:gd name="connsiteX11" fmla="*/ 779145 w 1356360"/>
                <a:gd name="connsiteY11" fmla="*/ 706755 h 774700"/>
                <a:gd name="connsiteX12" fmla="*/ 746125 w 1356360"/>
                <a:gd name="connsiteY12" fmla="*/ 639445 h 774700"/>
                <a:gd name="connsiteX13" fmla="*/ 685800 w 1356360"/>
                <a:gd name="connsiteY13" fmla="*/ 562610 h 774700"/>
                <a:gd name="connsiteX14" fmla="*/ 687705 w 1356360"/>
                <a:gd name="connsiteY14" fmla="*/ 515620 h 774700"/>
                <a:gd name="connsiteX15" fmla="*/ 628650 w 1356360"/>
                <a:gd name="connsiteY15" fmla="*/ 473075 h 774700"/>
                <a:gd name="connsiteX16" fmla="*/ 548005 w 1356360"/>
                <a:gd name="connsiteY16" fmla="*/ 384175 h 774700"/>
                <a:gd name="connsiteX17" fmla="*/ 479425 w 1356360"/>
                <a:gd name="connsiteY17" fmla="*/ 370840 h 774700"/>
                <a:gd name="connsiteX18" fmla="*/ 430530 w 1356360"/>
                <a:gd name="connsiteY18" fmla="*/ 369570 h 774700"/>
                <a:gd name="connsiteX19" fmla="*/ 419100 w 1356360"/>
                <a:gd name="connsiteY19" fmla="*/ 327660 h 774700"/>
                <a:gd name="connsiteX20" fmla="*/ 361950 w 1356360"/>
                <a:gd name="connsiteY20" fmla="*/ 236220 h 774700"/>
                <a:gd name="connsiteX21" fmla="*/ 350520 w 1356360"/>
                <a:gd name="connsiteY21" fmla="*/ 205740 h 774700"/>
                <a:gd name="connsiteX22" fmla="*/ 350520 w 1356360"/>
                <a:gd name="connsiteY22" fmla="*/ 205740 h 774700"/>
                <a:gd name="connsiteX23" fmla="*/ 270510 w 1356360"/>
                <a:gd name="connsiteY23" fmla="*/ 198120 h 774700"/>
                <a:gd name="connsiteX24" fmla="*/ 243840 w 1356360"/>
                <a:gd name="connsiteY24" fmla="*/ 186690 h 774700"/>
                <a:gd name="connsiteX25" fmla="*/ 190500 w 1356360"/>
                <a:gd name="connsiteY25" fmla="*/ 182880 h 774700"/>
                <a:gd name="connsiteX26" fmla="*/ 163830 w 1356360"/>
                <a:gd name="connsiteY26" fmla="*/ 167640 h 774700"/>
                <a:gd name="connsiteX27" fmla="*/ 125730 w 1356360"/>
                <a:gd name="connsiteY27" fmla="*/ 175260 h 774700"/>
                <a:gd name="connsiteX28" fmla="*/ 91440 w 1356360"/>
                <a:gd name="connsiteY28" fmla="*/ 167640 h 774700"/>
                <a:gd name="connsiteX29" fmla="*/ 41910 w 1356360"/>
                <a:gd name="connsiteY29" fmla="*/ 152400 h 774700"/>
                <a:gd name="connsiteX30" fmla="*/ 45720 w 1356360"/>
                <a:gd name="connsiteY30" fmla="*/ 121920 h 774700"/>
                <a:gd name="connsiteX31" fmla="*/ 49530 w 1356360"/>
                <a:gd name="connsiteY31" fmla="*/ 106680 h 774700"/>
                <a:gd name="connsiteX32" fmla="*/ 19050 w 1356360"/>
                <a:gd name="connsiteY32" fmla="*/ 95250 h 774700"/>
                <a:gd name="connsiteX33" fmla="*/ 3810 w 1356360"/>
                <a:gd name="connsiteY33" fmla="*/ 80010 h 774700"/>
                <a:gd name="connsiteX34" fmla="*/ 0 w 1356360"/>
                <a:gd name="connsiteY34" fmla="*/ 26670 h 774700"/>
                <a:gd name="connsiteX35" fmla="*/ 0 w 1356360"/>
                <a:gd name="connsiteY35" fmla="*/ 3810 h 774700"/>
                <a:gd name="connsiteX36" fmla="*/ 102870 w 1356360"/>
                <a:gd name="connsiteY36" fmla="*/ 0 h 774700"/>
                <a:gd name="connsiteX37" fmla="*/ 186690 w 1356360"/>
                <a:gd name="connsiteY37" fmla="*/ 0 h 774700"/>
                <a:gd name="connsiteX38" fmla="*/ 335280 w 1356360"/>
                <a:gd name="connsiteY38" fmla="*/ 11430 h 774700"/>
                <a:gd name="connsiteX39" fmla="*/ 438150 w 1356360"/>
                <a:gd name="connsiteY39" fmla="*/ 22860 h 774700"/>
                <a:gd name="connsiteX40" fmla="*/ 495300 w 1356360"/>
                <a:gd name="connsiteY40" fmla="*/ 45720 h 774700"/>
                <a:gd name="connsiteX41" fmla="*/ 548640 w 1356360"/>
                <a:gd name="connsiteY41" fmla="*/ 68580 h 774700"/>
                <a:gd name="connsiteX42" fmla="*/ 590550 w 1356360"/>
                <a:gd name="connsiteY42" fmla="*/ 87630 h 774700"/>
                <a:gd name="connsiteX43" fmla="*/ 640080 w 1356360"/>
                <a:gd name="connsiteY43" fmla="*/ 87630 h 774700"/>
                <a:gd name="connsiteX44" fmla="*/ 689610 w 1356360"/>
                <a:gd name="connsiteY44" fmla="*/ 102870 h 774700"/>
                <a:gd name="connsiteX45" fmla="*/ 735330 w 1356360"/>
                <a:gd name="connsiteY45" fmla="*/ 140970 h 774700"/>
                <a:gd name="connsiteX46" fmla="*/ 792480 w 1356360"/>
                <a:gd name="connsiteY46" fmla="*/ 182880 h 774700"/>
                <a:gd name="connsiteX47" fmla="*/ 853440 w 1356360"/>
                <a:gd name="connsiteY47" fmla="*/ 194310 h 774700"/>
                <a:gd name="connsiteX48" fmla="*/ 929640 w 1356360"/>
                <a:gd name="connsiteY48" fmla="*/ 213360 h 774700"/>
                <a:gd name="connsiteX49" fmla="*/ 1017270 w 1356360"/>
                <a:gd name="connsiteY49" fmla="*/ 228600 h 774700"/>
                <a:gd name="connsiteX50" fmla="*/ 1097280 w 1356360"/>
                <a:gd name="connsiteY50" fmla="*/ 259080 h 774700"/>
                <a:gd name="connsiteX51" fmla="*/ 1154430 w 1356360"/>
                <a:gd name="connsiteY51" fmla="*/ 259080 h 774700"/>
                <a:gd name="connsiteX52" fmla="*/ 1249680 w 1356360"/>
                <a:gd name="connsiteY52" fmla="*/ 297180 h 774700"/>
                <a:gd name="connsiteX53" fmla="*/ 1356360 w 1356360"/>
                <a:gd name="connsiteY53" fmla="*/ 369570 h 774700"/>
                <a:gd name="connsiteX0" fmla="*/ 1356360 w 1356360"/>
                <a:gd name="connsiteY0" fmla="*/ 369570 h 774700"/>
                <a:gd name="connsiteX1" fmla="*/ 1295400 w 1356360"/>
                <a:gd name="connsiteY1" fmla="*/ 438150 h 774700"/>
                <a:gd name="connsiteX2" fmla="*/ 1200150 w 1356360"/>
                <a:gd name="connsiteY2" fmla="*/ 480060 h 774700"/>
                <a:gd name="connsiteX3" fmla="*/ 1139190 w 1356360"/>
                <a:gd name="connsiteY3" fmla="*/ 510540 h 774700"/>
                <a:gd name="connsiteX4" fmla="*/ 1055370 w 1356360"/>
                <a:gd name="connsiteY4" fmla="*/ 529590 h 774700"/>
                <a:gd name="connsiteX5" fmla="*/ 998220 w 1356360"/>
                <a:gd name="connsiteY5" fmla="*/ 544830 h 774700"/>
                <a:gd name="connsiteX6" fmla="*/ 994410 w 1356360"/>
                <a:gd name="connsiteY6" fmla="*/ 590550 h 774700"/>
                <a:gd name="connsiteX7" fmla="*/ 963930 w 1356360"/>
                <a:gd name="connsiteY7" fmla="*/ 621030 h 774700"/>
                <a:gd name="connsiteX8" fmla="*/ 937260 w 1356360"/>
                <a:gd name="connsiteY8" fmla="*/ 674370 h 774700"/>
                <a:gd name="connsiteX9" fmla="*/ 920115 w 1356360"/>
                <a:gd name="connsiteY9" fmla="*/ 700405 h 774700"/>
                <a:gd name="connsiteX10" fmla="*/ 812165 w 1356360"/>
                <a:gd name="connsiteY10" fmla="*/ 774700 h 774700"/>
                <a:gd name="connsiteX11" fmla="*/ 779145 w 1356360"/>
                <a:gd name="connsiteY11" fmla="*/ 706755 h 774700"/>
                <a:gd name="connsiteX12" fmla="*/ 746125 w 1356360"/>
                <a:gd name="connsiteY12" fmla="*/ 639445 h 774700"/>
                <a:gd name="connsiteX13" fmla="*/ 685800 w 1356360"/>
                <a:gd name="connsiteY13" fmla="*/ 562610 h 774700"/>
                <a:gd name="connsiteX14" fmla="*/ 687705 w 1356360"/>
                <a:gd name="connsiteY14" fmla="*/ 515620 h 774700"/>
                <a:gd name="connsiteX15" fmla="*/ 612775 w 1356360"/>
                <a:gd name="connsiteY15" fmla="*/ 431800 h 774700"/>
                <a:gd name="connsiteX16" fmla="*/ 548005 w 1356360"/>
                <a:gd name="connsiteY16" fmla="*/ 384175 h 774700"/>
                <a:gd name="connsiteX17" fmla="*/ 479425 w 1356360"/>
                <a:gd name="connsiteY17" fmla="*/ 370840 h 774700"/>
                <a:gd name="connsiteX18" fmla="*/ 430530 w 1356360"/>
                <a:gd name="connsiteY18" fmla="*/ 369570 h 774700"/>
                <a:gd name="connsiteX19" fmla="*/ 419100 w 1356360"/>
                <a:gd name="connsiteY19" fmla="*/ 327660 h 774700"/>
                <a:gd name="connsiteX20" fmla="*/ 361950 w 1356360"/>
                <a:gd name="connsiteY20" fmla="*/ 236220 h 774700"/>
                <a:gd name="connsiteX21" fmla="*/ 350520 w 1356360"/>
                <a:gd name="connsiteY21" fmla="*/ 205740 h 774700"/>
                <a:gd name="connsiteX22" fmla="*/ 350520 w 1356360"/>
                <a:gd name="connsiteY22" fmla="*/ 205740 h 774700"/>
                <a:gd name="connsiteX23" fmla="*/ 270510 w 1356360"/>
                <a:gd name="connsiteY23" fmla="*/ 198120 h 774700"/>
                <a:gd name="connsiteX24" fmla="*/ 243840 w 1356360"/>
                <a:gd name="connsiteY24" fmla="*/ 186690 h 774700"/>
                <a:gd name="connsiteX25" fmla="*/ 190500 w 1356360"/>
                <a:gd name="connsiteY25" fmla="*/ 182880 h 774700"/>
                <a:gd name="connsiteX26" fmla="*/ 163830 w 1356360"/>
                <a:gd name="connsiteY26" fmla="*/ 167640 h 774700"/>
                <a:gd name="connsiteX27" fmla="*/ 125730 w 1356360"/>
                <a:gd name="connsiteY27" fmla="*/ 175260 h 774700"/>
                <a:gd name="connsiteX28" fmla="*/ 91440 w 1356360"/>
                <a:gd name="connsiteY28" fmla="*/ 167640 h 774700"/>
                <a:gd name="connsiteX29" fmla="*/ 41910 w 1356360"/>
                <a:gd name="connsiteY29" fmla="*/ 152400 h 774700"/>
                <a:gd name="connsiteX30" fmla="*/ 45720 w 1356360"/>
                <a:gd name="connsiteY30" fmla="*/ 121920 h 774700"/>
                <a:gd name="connsiteX31" fmla="*/ 49530 w 1356360"/>
                <a:gd name="connsiteY31" fmla="*/ 106680 h 774700"/>
                <a:gd name="connsiteX32" fmla="*/ 19050 w 1356360"/>
                <a:gd name="connsiteY32" fmla="*/ 95250 h 774700"/>
                <a:gd name="connsiteX33" fmla="*/ 3810 w 1356360"/>
                <a:gd name="connsiteY33" fmla="*/ 80010 h 774700"/>
                <a:gd name="connsiteX34" fmla="*/ 0 w 1356360"/>
                <a:gd name="connsiteY34" fmla="*/ 26670 h 774700"/>
                <a:gd name="connsiteX35" fmla="*/ 0 w 1356360"/>
                <a:gd name="connsiteY35" fmla="*/ 3810 h 774700"/>
                <a:gd name="connsiteX36" fmla="*/ 102870 w 1356360"/>
                <a:gd name="connsiteY36" fmla="*/ 0 h 774700"/>
                <a:gd name="connsiteX37" fmla="*/ 186690 w 1356360"/>
                <a:gd name="connsiteY37" fmla="*/ 0 h 774700"/>
                <a:gd name="connsiteX38" fmla="*/ 335280 w 1356360"/>
                <a:gd name="connsiteY38" fmla="*/ 11430 h 774700"/>
                <a:gd name="connsiteX39" fmla="*/ 438150 w 1356360"/>
                <a:gd name="connsiteY39" fmla="*/ 22860 h 774700"/>
                <a:gd name="connsiteX40" fmla="*/ 495300 w 1356360"/>
                <a:gd name="connsiteY40" fmla="*/ 45720 h 774700"/>
                <a:gd name="connsiteX41" fmla="*/ 548640 w 1356360"/>
                <a:gd name="connsiteY41" fmla="*/ 68580 h 774700"/>
                <a:gd name="connsiteX42" fmla="*/ 590550 w 1356360"/>
                <a:gd name="connsiteY42" fmla="*/ 87630 h 774700"/>
                <a:gd name="connsiteX43" fmla="*/ 640080 w 1356360"/>
                <a:gd name="connsiteY43" fmla="*/ 87630 h 774700"/>
                <a:gd name="connsiteX44" fmla="*/ 689610 w 1356360"/>
                <a:gd name="connsiteY44" fmla="*/ 102870 h 774700"/>
                <a:gd name="connsiteX45" fmla="*/ 735330 w 1356360"/>
                <a:gd name="connsiteY45" fmla="*/ 140970 h 774700"/>
                <a:gd name="connsiteX46" fmla="*/ 792480 w 1356360"/>
                <a:gd name="connsiteY46" fmla="*/ 182880 h 774700"/>
                <a:gd name="connsiteX47" fmla="*/ 853440 w 1356360"/>
                <a:gd name="connsiteY47" fmla="*/ 194310 h 774700"/>
                <a:gd name="connsiteX48" fmla="*/ 929640 w 1356360"/>
                <a:gd name="connsiteY48" fmla="*/ 213360 h 774700"/>
                <a:gd name="connsiteX49" fmla="*/ 1017270 w 1356360"/>
                <a:gd name="connsiteY49" fmla="*/ 228600 h 774700"/>
                <a:gd name="connsiteX50" fmla="*/ 1097280 w 1356360"/>
                <a:gd name="connsiteY50" fmla="*/ 259080 h 774700"/>
                <a:gd name="connsiteX51" fmla="*/ 1154430 w 1356360"/>
                <a:gd name="connsiteY51" fmla="*/ 259080 h 774700"/>
                <a:gd name="connsiteX52" fmla="*/ 1249680 w 1356360"/>
                <a:gd name="connsiteY52" fmla="*/ 297180 h 774700"/>
                <a:gd name="connsiteX53" fmla="*/ 1356360 w 1356360"/>
                <a:gd name="connsiteY53" fmla="*/ 369570 h 774700"/>
                <a:gd name="connsiteX0" fmla="*/ 1356360 w 1356360"/>
                <a:gd name="connsiteY0" fmla="*/ 369570 h 774700"/>
                <a:gd name="connsiteX1" fmla="*/ 1295400 w 1356360"/>
                <a:gd name="connsiteY1" fmla="*/ 438150 h 774700"/>
                <a:gd name="connsiteX2" fmla="*/ 1200150 w 1356360"/>
                <a:gd name="connsiteY2" fmla="*/ 480060 h 774700"/>
                <a:gd name="connsiteX3" fmla="*/ 1139190 w 1356360"/>
                <a:gd name="connsiteY3" fmla="*/ 510540 h 774700"/>
                <a:gd name="connsiteX4" fmla="*/ 1055370 w 1356360"/>
                <a:gd name="connsiteY4" fmla="*/ 529590 h 774700"/>
                <a:gd name="connsiteX5" fmla="*/ 998220 w 1356360"/>
                <a:gd name="connsiteY5" fmla="*/ 544830 h 774700"/>
                <a:gd name="connsiteX6" fmla="*/ 994410 w 1356360"/>
                <a:gd name="connsiteY6" fmla="*/ 590550 h 774700"/>
                <a:gd name="connsiteX7" fmla="*/ 963930 w 1356360"/>
                <a:gd name="connsiteY7" fmla="*/ 621030 h 774700"/>
                <a:gd name="connsiteX8" fmla="*/ 937260 w 1356360"/>
                <a:gd name="connsiteY8" fmla="*/ 674370 h 774700"/>
                <a:gd name="connsiteX9" fmla="*/ 920115 w 1356360"/>
                <a:gd name="connsiteY9" fmla="*/ 700405 h 774700"/>
                <a:gd name="connsiteX10" fmla="*/ 812165 w 1356360"/>
                <a:gd name="connsiteY10" fmla="*/ 774700 h 774700"/>
                <a:gd name="connsiteX11" fmla="*/ 779145 w 1356360"/>
                <a:gd name="connsiteY11" fmla="*/ 706755 h 774700"/>
                <a:gd name="connsiteX12" fmla="*/ 746125 w 1356360"/>
                <a:gd name="connsiteY12" fmla="*/ 639445 h 774700"/>
                <a:gd name="connsiteX13" fmla="*/ 685800 w 1356360"/>
                <a:gd name="connsiteY13" fmla="*/ 562610 h 774700"/>
                <a:gd name="connsiteX14" fmla="*/ 646430 w 1356360"/>
                <a:gd name="connsiteY14" fmla="*/ 528320 h 774700"/>
                <a:gd name="connsiteX15" fmla="*/ 612775 w 1356360"/>
                <a:gd name="connsiteY15" fmla="*/ 431800 h 774700"/>
                <a:gd name="connsiteX16" fmla="*/ 548005 w 1356360"/>
                <a:gd name="connsiteY16" fmla="*/ 384175 h 774700"/>
                <a:gd name="connsiteX17" fmla="*/ 479425 w 1356360"/>
                <a:gd name="connsiteY17" fmla="*/ 370840 h 774700"/>
                <a:gd name="connsiteX18" fmla="*/ 430530 w 1356360"/>
                <a:gd name="connsiteY18" fmla="*/ 369570 h 774700"/>
                <a:gd name="connsiteX19" fmla="*/ 419100 w 1356360"/>
                <a:gd name="connsiteY19" fmla="*/ 327660 h 774700"/>
                <a:gd name="connsiteX20" fmla="*/ 361950 w 1356360"/>
                <a:gd name="connsiteY20" fmla="*/ 236220 h 774700"/>
                <a:gd name="connsiteX21" fmla="*/ 350520 w 1356360"/>
                <a:gd name="connsiteY21" fmla="*/ 205740 h 774700"/>
                <a:gd name="connsiteX22" fmla="*/ 350520 w 1356360"/>
                <a:gd name="connsiteY22" fmla="*/ 205740 h 774700"/>
                <a:gd name="connsiteX23" fmla="*/ 270510 w 1356360"/>
                <a:gd name="connsiteY23" fmla="*/ 198120 h 774700"/>
                <a:gd name="connsiteX24" fmla="*/ 243840 w 1356360"/>
                <a:gd name="connsiteY24" fmla="*/ 186690 h 774700"/>
                <a:gd name="connsiteX25" fmla="*/ 190500 w 1356360"/>
                <a:gd name="connsiteY25" fmla="*/ 182880 h 774700"/>
                <a:gd name="connsiteX26" fmla="*/ 163830 w 1356360"/>
                <a:gd name="connsiteY26" fmla="*/ 167640 h 774700"/>
                <a:gd name="connsiteX27" fmla="*/ 125730 w 1356360"/>
                <a:gd name="connsiteY27" fmla="*/ 175260 h 774700"/>
                <a:gd name="connsiteX28" fmla="*/ 91440 w 1356360"/>
                <a:gd name="connsiteY28" fmla="*/ 167640 h 774700"/>
                <a:gd name="connsiteX29" fmla="*/ 41910 w 1356360"/>
                <a:gd name="connsiteY29" fmla="*/ 152400 h 774700"/>
                <a:gd name="connsiteX30" fmla="*/ 45720 w 1356360"/>
                <a:gd name="connsiteY30" fmla="*/ 121920 h 774700"/>
                <a:gd name="connsiteX31" fmla="*/ 49530 w 1356360"/>
                <a:gd name="connsiteY31" fmla="*/ 106680 h 774700"/>
                <a:gd name="connsiteX32" fmla="*/ 19050 w 1356360"/>
                <a:gd name="connsiteY32" fmla="*/ 95250 h 774700"/>
                <a:gd name="connsiteX33" fmla="*/ 3810 w 1356360"/>
                <a:gd name="connsiteY33" fmla="*/ 80010 h 774700"/>
                <a:gd name="connsiteX34" fmla="*/ 0 w 1356360"/>
                <a:gd name="connsiteY34" fmla="*/ 26670 h 774700"/>
                <a:gd name="connsiteX35" fmla="*/ 0 w 1356360"/>
                <a:gd name="connsiteY35" fmla="*/ 3810 h 774700"/>
                <a:gd name="connsiteX36" fmla="*/ 102870 w 1356360"/>
                <a:gd name="connsiteY36" fmla="*/ 0 h 774700"/>
                <a:gd name="connsiteX37" fmla="*/ 186690 w 1356360"/>
                <a:gd name="connsiteY37" fmla="*/ 0 h 774700"/>
                <a:gd name="connsiteX38" fmla="*/ 335280 w 1356360"/>
                <a:gd name="connsiteY38" fmla="*/ 11430 h 774700"/>
                <a:gd name="connsiteX39" fmla="*/ 438150 w 1356360"/>
                <a:gd name="connsiteY39" fmla="*/ 22860 h 774700"/>
                <a:gd name="connsiteX40" fmla="*/ 495300 w 1356360"/>
                <a:gd name="connsiteY40" fmla="*/ 45720 h 774700"/>
                <a:gd name="connsiteX41" fmla="*/ 548640 w 1356360"/>
                <a:gd name="connsiteY41" fmla="*/ 68580 h 774700"/>
                <a:gd name="connsiteX42" fmla="*/ 590550 w 1356360"/>
                <a:gd name="connsiteY42" fmla="*/ 87630 h 774700"/>
                <a:gd name="connsiteX43" fmla="*/ 640080 w 1356360"/>
                <a:gd name="connsiteY43" fmla="*/ 87630 h 774700"/>
                <a:gd name="connsiteX44" fmla="*/ 689610 w 1356360"/>
                <a:gd name="connsiteY44" fmla="*/ 102870 h 774700"/>
                <a:gd name="connsiteX45" fmla="*/ 735330 w 1356360"/>
                <a:gd name="connsiteY45" fmla="*/ 140970 h 774700"/>
                <a:gd name="connsiteX46" fmla="*/ 792480 w 1356360"/>
                <a:gd name="connsiteY46" fmla="*/ 182880 h 774700"/>
                <a:gd name="connsiteX47" fmla="*/ 853440 w 1356360"/>
                <a:gd name="connsiteY47" fmla="*/ 194310 h 774700"/>
                <a:gd name="connsiteX48" fmla="*/ 929640 w 1356360"/>
                <a:gd name="connsiteY48" fmla="*/ 213360 h 774700"/>
                <a:gd name="connsiteX49" fmla="*/ 1017270 w 1356360"/>
                <a:gd name="connsiteY49" fmla="*/ 228600 h 774700"/>
                <a:gd name="connsiteX50" fmla="*/ 1097280 w 1356360"/>
                <a:gd name="connsiteY50" fmla="*/ 259080 h 774700"/>
                <a:gd name="connsiteX51" fmla="*/ 1154430 w 1356360"/>
                <a:gd name="connsiteY51" fmla="*/ 259080 h 774700"/>
                <a:gd name="connsiteX52" fmla="*/ 1249680 w 1356360"/>
                <a:gd name="connsiteY52" fmla="*/ 297180 h 774700"/>
                <a:gd name="connsiteX53" fmla="*/ 1356360 w 1356360"/>
                <a:gd name="connsiteY53" fmla="*/ 369570 h 774700"/>
                <a:gd name="connsiteX0" fmla="*/ 1356360 w 1356360"/>
                <a:gd name="connsiteY0" fmla="*/ 369570 h 774700"/>
                <a:gd name="connsiteX1" fmla="*/ 1295400 w 1356360"/>
                <a:gd name="connsiteY1" fmla="*/ 438150 h 774700"/>
                <a:gd name="connsiteX2" fmla="*/ 1200150 w 1356360"/>
                <a:gd name="connsiteY2" fmla="*/ 480060 h 774700"/>
                <a:gd name="connsiteX3" fmla="*/ 1139190 w 1356360"/>
                <a:gd name="connsiteY3" fmla="*/ 510540 h 774700"/>
                <a:gd name="connsiteX4" fmla="*/ 1055370 w 1356360"/>
                <a:gd name="connsiteY4" fmla="*/ 529590 h 774700"/>
                <a:gd name="connsiteX5" fmla="*/ 998220 w 1356360"/>
                <a:gd name="connsiteY5" fmla="*/ 544830 h 774700"/>
                <a:gd name="connsiteX6" fmla="*/ 994410 w 1356360"/>
                <a:gd name="connsiteY6" fmla="*/ 590550 h 774700"/>
                <a:gd name="connsiteX7" fmla="*/ 963930 w 1356360"/>
                <a:gd name="connsiteY7" fmla="*/ 621030 h 774700"/>
                <a:gd name="connsiteX8" fmla="*/ 937260 w 1356360"/>
                <a:gd name="connsiteY8" fmla="*/ 674370 h 774700"/>
                <a:gd name="connsiteX9" fmla="*/ 920115 w 1356360"/>
                <a:gd name="connsiteY9" fmla="*/ 700405 h 774700"/>
                <a:gd name="connsiteX10" fmla="*/ 812165 w 1356360"/>
                <a:gd name="connsiteY10" fmla="*/ 774700 h 774700"/>
                <a:gd name="connsiteX11" fmla="*/ 779145 w 1356360"/>
                <a:gd name="connsiteY11" fmla="*/ 706755 h 774700"/>
                <a:gd name="connsiteX12" fmla="*/ 746125 w 1356360"/>
                <a:gd name="connsiteY12" fmla="*/ 639445 h 774700"/>
                <a:gd name="connsiteX13" fmla="*/ 682625 w 1356360"/>
                <a:gd name="connsiteY13" fmla="*/ 594360 h 774700"/>
                <a:gd name="connsiteX14" fmla="*/ 646430 w 1356360"/>
                <a:gd name="connsiteY14" fmla="*/ 528320 h 774700"/>
                <a:gd name="connsiteX15" fmla="*/ 612775 w 1356360"/>
                <a:gd name="connsiteY15" fmla="*/ 431800 h 774700"/>
                <a:gd name="connsiteX16" fmla="*/ 548005 w 1356360"/>
                <a:gd name="connsiteY16" fmla="*/ 384175 h 774700"/>
                <a:gd name="connsiteX17" fmla="*/ 479425 w 1356360"/>
                <a:gd name="connsiteY17" fmla="*/ 370840 h 774700"/>
                <a:gd name="connsiteX18" fmla="*/ 430530 w 1356360"/>
                <a:gd name="connsiteY18" fmla="*/ 369570 h 774700"/>
                <a:gd name="connsiteX19" fmla="*/ 419100 w 1356360"/>
                <a:gd name="connsiteY19" fmla="*/ 327660 h 774700"/>
                <a:gd name="connsiteX20" fmla="*/ 361950 w 1356360"/>
                <a:gd name="connsiteY20" fmla="*/ 236220 h 774700"/>
                <a:gd name="connsiteX21" fmla="*/ 350520 w 1356360"/>
                <a:gd name="connsiteY21" fmla="*/ 205740 h 774700"/>
                <a:gd name="connsiteX22" fmla="*/ 350520 w 1356360"/>
                <a:gd name="connsiteY22" fmla="*/ 205740 h 774700"/>
                <a:gd name="connsiteX23" fmla="*/ 270510 w 1356360"/>
                <a:gd name="connsiteY23" fmla="*/ 198120 h 774700"/>
                <a:gd name="connsiteX24" fmla="*/ 243840 w 1356360"/>
                <a:gd name="connsiteY24" fmla="*/ 186690 h 774700"/>
                <a:gd name="connsiteX25" fmla="*/ 190500 w 1356360"/>
                <a:gd name="connsiteY25" fmla="*/ 182880 h 774700"/>
                <a:gd name="connsiteX26" fmla="*/ 163830 w 1356360"/>
                <a:gd name="connsiteY26" fmla="*/ 167640 h 774700"/>
                <a:gd name="connsiteX27" fmla="*/ 125730 w 1356360"/>
                <a:gd name="connsiteY27" fmla="*/ 175260 h 774700"/>
                <a:gd name="connsiteX28" fmla="*/ 91440 w 1356360"/>
                <a:gd name="connsiteY28" fmla="*/ 167640 h 774700"/>
                <a:gd name="connsiteX29" fmla="*/ 41910 w 1356360"/>
                <a:gd name="connsiteY29" fmla="*/ 152400 h 774700"/>
                <a:gd name="connsiteX30" fmla="*/ 45720 w 1356360"/>
                <a:gd name="connsiteY30" fmla="*/ 121920 h 774700"/>
                <a:gd name="connsiteX31" fmla="*/ 49530 w 1356360"/>
                <a:gd name="connsiteY31" fmla="*/ 106680 h 774700"/>
                <a:gd name="connsiteX32" fmla="*/ 19050 w 1356360"/>
                <a:gd name="connsiteY32" fmla="*/ 95250 h 774700"/>
                <a:gd name="connsiteX33" fmla="*/ 3810 w 1356360"/>
                <a:gd name="connsiteY33" fmla="*/ 80010 h 774700"/>
                <a:gd name="connsiteX34" fmla="*/ 0 w 1356360"/>
                <a:gd name="connsiteY34" fmla="*/ 26670 h 774700"/>
                <a:gd name="connsiteX35" fmla="*/ 0 w 1356360"/>
                <a:gd name="connsiteY35" fmla="*/ 3810 h 774700"/>
                <a:gd name="connsiteX36" fmla="*/ 102870 w 1356360"/>
                <a:gd name="connsiteY36" fmla="*/ 0 h 774700"/>
                <a:gd name="connsiteX37" fmla="*/ 186690 w 1356360"/>
                <a:gd name="connsiteY37" fmla="*/ 0 h 774700"/>
                <a:gd name="connsiteX38" fmla="*/ 335280 w 1356360"/>
                <a:gd name="connsiteY38" fmla="*/ 11430 h 774700"/>
                <a:gd name="connsiteX39" fmla="*/ 438150 w 1356360"/>
                <a:gd name="connsiteY39" fmla="*/ 22860 h 774700"/>
                <a:gd name="connsiteX40" fmla="*/ 495300 w 1356360"/>
                <a:gd name="connsiteY40" fmla="*/ 45720 h 774700"/>
                <a:gd name="connsiteX41" fmla="*/ 548640 w 1356360"/>
                <a:gd name="connsiteY41" fmla="*/ 68580 h 774700"/>
                <a:gd name="connsiteX42" fmla="*/ 590550 w 1356360"/>
                <a:gd name="connsiteY42" fmla="*/ 87630 h 774700"/>
                <a:gd name="connsiteX43" fmla="*/ 640080 w 1356360"/>
                <a:gd name="connsiteY43" fmla="*/ 87630 h 774700"/>
                <a:gd name="connsiteX44" fmla="*/ 689610 w 1356360"/>
                <a:gd name="connsiteY44" fmla="*/ 102870 h 774700"/>
                <a:gd name="connsiteX45" fmla="*/ 735330 w 1356360"/>
                <a:gd name="connsiteY45" fmla="*/ 140970 h 774700"/>
                <a:gd name="connsiteX46" fmla="*/ 792480 w 1356360"/>
                <a:gd name="connsiteY46" fmla="*/ 182880 h 774700"/>
                <a:gd name="connsiteX47" fmla="*/ 853440 w 1356360"/>
                <a:gd name="connsiteY47" fmla="*/ 194310 h 774700"/>
                <a:gd name="connsiteX48" fmla="*/ 929640 w 1356360"/>
                <a:gd name="connsiteY48" fmla="*/ 213360 h 774700"/>
                <a:gd name="connsiteX49" fmla="*/ 1017270 w 1356360"/>
                <a:gd name="connsiteY49" fmla="*/ 228600 h 774700"/>
                <a:gd name="connsiteX50" fmla="*/ 1097280 w 1356360"/>
                <a:gd name="connsiteY50" fmla="*/ 259080 h 774700"/>
                <a:gd name="connsiteX51" fmla="*/ 1154430 w 1356360"/>
                <a:gd name="connsiteY51" fmla="*/ 259080 h 774700"/>
                <a:gd name="connsiteX52" fmla="*/ 1249680 w 1356360"/>
                <a:gd name="connsiteY52" fmla="*/ 297180 h 774700"/>
                <a:gd name="connsiteX53" fmla="*/ 1356360 w 1356360"/>
                <a:gd name="connsiteY53" fmla="*/ 369570 h 774700"/>
                <a:gd name="connsiteX0" fmla="*/ 1356360 w 1356360"/>
                <a:gd name="connsiteY0" fmla="*/ 369570 h 774700"/>
                <a:gd name="connsiteX1" fmla="*/ 1295400 w 1356360"/>
                <a:gd name="connsiteY1" fmla="*/ 438150 h 774700"/>
                <a:gd name="connsiteX2" fmla="*/ 1200150 w 1356360"/>
                <a:gd name="connsiteY2" fmla="*/ 480060 h 774700"/>
                <a:gd name="connsiteX3" fmla="*/ 1139190 w 1356360"/>
                <a:gd name="connsiteY3" fmla="*/ 510540 h 774700"/>
                <a:gd name="connsiteX4" fmla="*/ 1055370 w 1356360"/>
                <a:gd name="connsiteY4" fmla="*/ 529590 h 774700"/>
                <a:gd name="connsiteX5" fmla="*/ 998220 w 1356360"/>
                <a:gd name="connsiteY5" fmla="*/ 544830 h 774700"/>
                <a:gd name="connsiteX6" fmla="*/ 994410 w 1356360"/>
                <a:gd name="connsiteY6" fmla="*/ 590550 h 774700"/>
                <a:gd name="connsiteX7" fmla="*/ 963930 w 1356360"/>
                <a:gd name="connsiteY7" fmla="*/ 621030 h 774700"/>
                <a:gd name="connsiteX8" fmla="*/ 937260 w 1356360"/>
                <a:gd name="connsiteY8" fmla="*/ 674370 h 774700"/>
                <a:gd name="connsiteX9" fmla="*/ 920115 w 1356360"/>
                <a:gd name="connsiteY9" fmla="*/ 700405 h 774700"/>
                <a:gd name="connsiteX10" fmla="*/ 812165 w 1356360"/>
                <a:gd name="connsiteY10" fmla="*/ 774700 h 774700"/>
                <a:gd name="connsiteX11" fmla="*/ 779145 w 1356360"/>
                <a:gd name="connsiteY11" fmla="*/ 706755 h 774700"/>
                <a:gd name="connsiteX12" fmla="*/ 730250 w 1356360"/>
                <a:gd name="connsiteY12" fmla="*/ 655320 h 774700"/>
                <a:gd name="connsiteX13" fmla="*/ 682625 w 1356360"/>
                <a:gd name="connsiteY13" fmla="*/ 594360 h 774700"/>
                <a:gd name="connsiteX14" fmla="*/ 646430 w 1356360"/>
                <a:gd name="connsiteY14" fmla="*/ 528320 h 774700"/>
                <a:gd name="connsiteX15" fmla="*/ 612775 w 1356360"/>
                <a:gd name="connsiteY15" fmla="*/ 431800 h 774700"/>
                <a:gd name="connsiteX16" fmla="*/ 548005 w 1356360"/>
                <a:gd name="connsiteY16" fmla="*/ 384175 h 774700"/>
                <a:gd name="connsiteX17" fmla="*/ 479425 w 1356360"/>
                <a:gd name="connsiteY17" fmla="*/ 370840 h 774700"/>
                <a:gd name="connsiteX18" fmla="*/ 430530 w 1356360"/>
                <a:gd name="connsiteY18" fmla="*/ 369570 h 774700"/>
                <a:gd name="connsiteX19" fmla="*/ 419100 w 1356360"/>
                <a:gd name="connsiteY19" fmla="*/ 327660 h 774700"/>
                <a:gd name="connsiteX20" fmla="*/ 361950 w 1356360"/>
                <a:gd name="connsiteY20" fmla="*/ 236220 h 774700"/>
                <a:gd name="connsiteX21" fmla="*/ 350520 w 1356360"/>
                <a:gd name="connsiteY21" fmla="*/ 205740 h 774700"/>
                <a:gd name="connsiteX22" fmla="*/ 350520 w 1356360"/>
                <a:gd name="connsiteY22" fmla="*/ 205740 h 774700"/>
                <a:gd name="connsiteX23" fmla="*/ 270510 w 1356360"/>
                <a:gd name="connsiteY23" fmla="*/ 198120 h 774700"/>
                <a:gd name="connsiteX24" fmla="*/ 243840 w 1356360"/>
                <a:gd name="connsiteY24" fmla="*/ 186690 h 774700"/>
                <a:gd name="connsiteX25" fmla="*/ 190500 w 1356360"/>
                <a:gd name="connsiteY25" fmla="*/ 182880 h 774700"/>
                <a:gd name="connsiteX26" fmla="*/ 163830 w 1356360"/>
                <a:gd name="connsiteY26" fmla="*/ 167640 h 774700"/>
                <a:gd name="connsiteX27" fmla="*/ 125730 w 1356360"/>
                <a:gd name="connsiteY27" fmla="*/ 175260 h 774700"/>
                <a:gd name="connsiteX28" fmla="*/ 91440 w 1356360"/>
                <a:gd name="connsiteY28" fmla="*/ 167640 h 774700"/>
                <a:gd name="connsiteX29" fmla="*/ 41910 w 1356360"/>
                <a:gd name="connsiteY29" fmla="*/ 152400 h 774700"/>
                <a:gd name="connsiteX30" fmla="*/ 45720 w 1356360"/>
                <a:gd name="connsiteY30" fmla="*/ 121920 h 774700"/>
                <a:gd name="connsiteX31" fmla="*/ 49530 w 1356360"/>
                <a:gd name="connsiteY31" fmla="*/ 106680 h 774700"/>
                <a:gd name="connsiteX32" fmla="*/ 19050 w 1356360"/>
                <a:gd name="connsiteY32" fmla="*/ 95250 h 774700"/>
                <a:gd name="connsiteX33" fmla="*/ 3810 w 1356360"/>
                <a:gd name="connsiteY33" fmla="*/ 80010 h 774700"/>
                <a:gd name="connsiteX34" fmla="*/ 0 w 1356360"/>
                <a:gd name="connsiteY34" fmla="*/ 26670 h 774700"/>
                <a:gd name="connsiteX35" fmla="*/ 0 w 1356360"/>
                <a:gd name="connsiteY35" fmla="*/ 3810 h 774700"/>
                <a:gd name="connsiteX36" fmla="*/ 102870 w 1356360"/>
                <a:gd name="connsiteY36" fmla="*/ 0 h 774700"/>
                <a:gd name="connsiteX37" fmla="*/ 186690 w 1356360"/>
                <a:gd name="connsiteY37" fmla="*/ 0 h 774700"/>
                <a:gd name="connsiteX38" fmla="*/ 335280 w 1356360"/>
                <a:gd name="connsiteY38" fmla="*/ 11430 h 774700"/>
                <a:gd name="connsiteX39" fmla="*/ 438150 w 1356360"/>
                <a:gd name="connsiteY39" fmla="*/ 22860 h 774700"/>
                <a:gd name="connsiteX40" fmla="*/ 495300 w 1356360"/>
                <a:gd name="connsiteY40" fmla="*/ 45720 h 774700"/>
                <a:gd name="connsiteX41" fmla="*/ 548640 w 1356360"/>
                <a:gd name="connsiteY41" fmla="*/ 68580 h 774700"/>
                <a:gd name="connsiteX42" fmla="*/ 590550 w 1356360"/>
                <a:gd name="connsiteY42" fmla="*/ 87630 h 774700"/>
                <a:gd name="connsiteX43" fmla="*/ 640080 w 1356360"/>
                <a:gd name="connsiteY43" fmla="*/ 87630 h 774700"/>
                <a:gd name="connsiteX44" fmla="*/ 689610 w 1356360"/>
                <a:gd name="connsiteY44" fmla="*/ 102870 h 774700"/>
                <a:gd name="connsiteX45" fmla="*/ 735330 w 1356360"/>
                <a:gd name="connsiteY45" fmla="*/ 140970 h 774700"/>
                <a:gd name="connsiteX46" fmla="*/ 792480 w 1356360"/>
                <a:gd name="connsiteY46" fmla="*/ 182880 h 774700"/>
                <a:gd name="connsiteX47" fmla="*/ 853440 w 1356360"/>
                <a:gd name="connsiteY47" fmla="*/ 194310 h 774700"/>
                <a:gd name="connsiteX48" fmla="*/ 929640 w 1356360"/>
                <a:gd name="connsiteY48" fmla="*/ 213360 h 774700"/>
                <a:gd name="connsiteX49" fmla="*/ 1017270 w 1356360"/>
                <a:gd name="connsiteY49" fmla="*/ 228600 h 774700"/>
                <a:gd name="connsiteX50" fmla="*/ 1097280 w 1356360"/>
                <a:gd name="connsiteY50" fmla="*/ 259080 h 774700"/>
                <a:gd name="connsiteX51" fmla="*/ 1154430 w 1356360"/>
                <a:gd name="connsiteY51" fmla="*/ 259080 h 774700"/>
                <a:gd name="connsiteX52" fmla="*/ 1249680 w 1356360"/>
                <a:gd name="connsiteY52" fmla="*/ 297180 h 774700"/>
                <a:gd name="connsiteX53" fmla="*/ 1356360 w 1356360"/>
                <a:gd name="connsiteY53" fmla="*/ 369570 h 774700"/>
                <a:gd name="connsiteX0" fmla="*/ 1356360 w 1356360"/>
                <a:gd name="connsiteY0" fmla="*/ 369570 h 774700"/>
                <a:gd name="connsiteX1" fmla="*/ 1295400 w 1356360"/>
                <a:gd name="connsiteY1" fmla="*/ 438150 h 774700"/>
                <a:gd name="connsiteX2" fmla="*/ 1200150 w 1356360"/>
                <a:gd name="connsiteY2" fmla="*/ 480060 h 774700"/>
                <a:gd name="connsiteX3" fmla="*/ 1139190 w 1356360"/>
                <a:gd name="connsiteY3" fmla="*/ 510540 h 774700"/>
                <a:gd name="connsiteX4" fmla="*/ 1055370 w 1356360"/>
                <a:gd name="connsiteY4" fmla="*/ 529590 h 774700"/>
                <a:gd name="connsiteX5" fmla="*/ 998220 w 1356360"/>
                <a:gd name="connsiteY5" fmla="*/ 544830 h 774700"/>
                <a:gd name="connsiteX6" fmla="*/ 994410 w 1356360"/>
                <a:gd name="connsiteY6" fmla="*/ 590550 h 774700"/>
                <a:gd name="connsiteX7" fmla="*/ 963930 w 1356360"/>
                <a:gd name="connsiteY7" fmla="*/ 621030 h 774700"/>
                <a:gd name="connsiteX8" fmla="*/ 937260 w 1356360"/>
                <a:gd name="connsiteY8" fmla="*/ 674370 h 774700"/>
                <a:gd name="connsiteX9" fmla="*/ 923290 w 1356360"/>
                <a:gd name="connsiteY9" fmla="*/ 716280 h 774700"/>
                <a:gd name="connsiteX10" fmla="*/ 812165 w 1356360"/>
                <a:gd name="connsiteY10" fmla="*/ 774700 h 774700"/>
                <a:gd name="connsiteX11" fmla="*/ 779145 w 1356360"/>
                <a:gd name="connsiteY11" fmla="*/ 706755 h 774700"/>
                <a:gd name="connsiteX12" fmla="*/ 730250 w 1356360"/>
                <a:gd name="connsiteY12" fmla="*/ 655320 h 774700"/>
                <a:gd name="connsiteX13" fmla="*/ 682625 w 1356360"/>
                <a:gd name="connsiteY13" fmla="*/ 594360 h 774700"/>
                <a:gd name="connsiteX14" fmla="*/ 646430 w 1356360"/>
                <a:gd name="connsiteY14" fmla="*/ 528320 h 774700"/>
                <a:gd name="connsiteX15" fmla="*/ 612775 w 1356360"/>
                <a:gd name="connsiteY15" fmla="*/ 431800 h 774700"/>
                <a:gd name="connsiteX16" fmla="*/ 548005 w 1356360"/>
                <a:gd name="connsiteY16" fmla="*/ 384175 h 774700"/>
                <a:gd name="connsiteX17" fmla="*/ 479425 w 1356360"/>
                <a:gd name="connsiteY17" fmla="*/ 370840 h 774700"/>
                <a:gd name="connsiteX18" fmla="*/ 430530 w 1356360"/>
                <a:gd name="connsiteY18" fmla="*/ 369570 h 774700"/>
                <a:gd name="connsiteX19" fmla="*/ 419100 w 1356360"/>
                <a:gd name="connsiteY19" fmla="*/ 327660 h 774700"/>
                <a:gd name="connsiteX20" fmla="*/ 361950 w 1356360"/>
                <a:gd name="connsiteY20" fmla="*/ 236220 h 774700"/>
                <a:gd name="connsiteX21" fmla="*/ 350520 w 1356360"/>
                <a:gd name="connsiteY21" fmla="*/ 205740 h 774700"/>
                <a:gd name="connsiteX22" fmla="*/ 350520 w 1356360"/>
                <a:gd name="connsiteY22" fmla="*/ 205740 h 774700"/>
                <a:gd name="connsiteX23" fmla="*/ 270510 w 1356360"/>
                <a:gd name="connsiteY23" fmla="*/ 198120 h 774700"/>
                <a:gd name="connsiteX24" fmla="*/ 243840 w 1356360"/>
                <a:gd name="connsiteY24" fmla="*/ 186690 h 774700"/>
                <a:gd name="connsiteX25" fmla="*/ 190500 w 1356360"/>
                <a:gd name="connsiteY25" fmla="*/ 182880 h 774700"/>
                <a:gd name="connsiteX26" fmla="*/ 163830 w 1356360"/>
                <a:gd name="connsiteY26" fmla="*/ 167640 h 774700"/>
                <a:gd name="connsiteX27" fmla="*/ 125730 w 1356360"/>
                <a:gd name="connsiteY27" fmla="*/ 175260 h 774700"/>
                <a:gd name="connsiteX28" fmla="*/ 91440 w 1356360"/>
                <a:gd name="connsiteY28" fmla="*/ 167640 h 774700"/>
                <a:gd name="connsiteX29" fmla="*/ 41910 w 1356360"/>
                <a:gd name="connsiteY29" fmla="*/ 152400 h 774700"/>
                <a:gd name="connsiteX30" fmla="*/ 45720 w 1356360"/>
                <a:gd name="connsiteY30" fmla="*/ 121920 h 774700"/>
                <a:gd name="connsiteX31" fmla="*/ 49530 w 1356360"/>
                <a:gd name="connsiteY31" fmla="*/ 106680 h 774700"/>
                <a:gd name="connsiteX32" fmla="*/ 19050 w 1356360"/>
                <a:gd name="connsiteY32" fmla="*/ 95250 h 774700"/>
                <a:gd name="connsiteX33" fmla="*/ 3810 w 1356360"/>
                <a:gd name="connsiteY33" fmla="*/ 80010 h 774700"/>
                <a:gd name="connsiteX34" fmla="*/ 0 w 1356360"/>
                <a:gd name="connsiteY34" fmla="*/ 26670 h 774700"/>
                <a:gd name="connsiteX35" fmla="*/ 0 w 1356360"/>
                <a:gd name="connsiteY35" fmla="*/ 3810 h 774700"/>
                <a:gd name="connsiteX36" fmla="*/ 102870 w 1356360"/>
                <a:gd name="connsiteY36" fmla="*/ 0 h 774700"/>
                <a:gd name="connsiteX37" fmla="*/ 186690 w 1356360"/>
                <a:gd name="connsiteY37" fmla="*/ 0 h 774700"/>
                <a:gd name="connsiteX38" fmla="*/ 335280 w 1356360"/>
                <a:gd name="connsiteY38" fmla="*/ 11430 h 774700"/>
                <a:gd name="connsiteX39" fmla="*/ 438150 w 1356360"/>
                <a:gd name="connsiteY39" fmla="*/ 22860 h 774700"/>
                <a:gd name="connsiteX40" fmla="*/ 495300 w 1356360"/>
                <a:gd name="connsiteY40" fmla="*/ 45720 h 774700"/>
                <a:gd name="connsiteX41" fmla="*/ 548640 w 1356360"/>
                <a:gd name="connsiteY41" fmla="*/ 68580 h 774700"/>
                <a:gd name="connsiteX42" fmla="*/ 590550 w 1356360"/>
                <a:gd name="connsiteY42" fmla="*/ 87630 h 774700"/>
                <a:gd name="connsiteX43" fmla="*/ 640080 w 1356360"/>
                <a:gd name="connsiteY43" fmla="*/ 87630 h 774700"/>
                <a:gd name="connsiteX44" fmla="*/ 689610 w 1356360"/>
                <a:gd name="connsiteY44" fmla="*/ 102870 h 774700"/>
                <a:gd name="connsiteX45" fmla="*/ 735330 w 1356360"/>
                <a:gd name="connsiteY45" fmla="*/ 140970 h 774700"/>
                <a:gd name="connsiteX46" fmla="*/ 792480 w 1356360"/>
                <a:gd name="connsiteY46" fmla="*/ 182880 h 774700"/>
                <a:gd name="connsiteX47" fmla="*/ 853440 w 1356360"/>
                <a:gd name="connsiteY47" fmla="*/ 194310 h 774700"/>
                <a:gd name="connsiteX48" fmla="*/ 929640 w 1356360"/>
                <a:gd name="connsiteY48" fmla="*/ 213360 h 774700"/>
                <a:gd name="connsiteX49" fmla="*/ 1017270 w 1356360"/>
                <a:gd name="connsiteY49" fmla="*/ 228600 h 774700"/>
                <a:gd name="connsiteX50" fmla="*/ 1097280 w 1356360"/>
                <a:gd name="connsiteY50" fmla="*/ 259080 h 774700"/>
                <a:gd name="connsiteX51" fmla="*/ 1154430 w 1356360"/>
                <a:gd name="connsiteY51" fmla="*/ 259080 h 774700"/>
                <a:gd name="connsiteX52" fmla="*/ 1249680 w 1356360"/>
                <a:gd name="connsiteY52" fmla="*/ 297180 h 774700"/>
                <a:gd name="connsiteX53" fmla="*/ 1356360 w 1356360"/>
                <a:gd name="connsiteY53" fmla="*/ 369570 h 774700"/>
                <a:gd name="connsiteX0" fmla="*/ 1356360 w 1356360"/>
                <a:gd name="connsiteY0" fmla="*/ 369570 h 774700"/>
                <a:gd name="connsiteX1" fmla="*/ 1295400 w 1356360"/>
                <a:gd name="connsiteY1" fmla="*/ 438150 h 774700"/>
                <a:gd name="connsiteX2" fmla="*/ 1200150 w 1356360"/>
                <a:gd name="connsiteY2" fmla="*/ 480060 h 774700"/>
                <a:gd name="connsiteX3" fmla="*/ 1139190 w 1356360"/>
                <a:gd name="connsiteY3" fmla="*/ 510540 h 774700"/>
                <a:gd name="connsiteX4" fmla="*/ 1055370 w 1356360"/>
                <a:gd name="connsiteY4" fmla="*/ 529590 h 774700"/>
                <a:gd name="connsiteX5" fmla="*/ 1042670 w 1356360"/>
                <a:gd name="connsiteY5" fmla="*/ 560705 h 774700"/>
                <a:gd name="connsiteX6" fmla="*/ 994410 w 1356360"/>
                <a:gd name="connsiteY6" fmla="*/ 590550 h 774700"/>
                <a:gd name="connsiteX7" fmla="*/ 963930 w 1356360"/>
                <a:gd name="connsiteY7" fmla="*/ 621030 h 774700"/>
                <a:gd name="connsiteX8" fmla="*/ 937260 w 1356360"/>
                <a:gd name="connsiteY8" fmla="*/ 674370 h 774700"/>
                <a:gd name="connsiteX9" fmla="*/ 923290 w 1356360"/>
                <a:gd name="connsiteY9" fmla="*/ 716280 h 774700"/>
                <a:gd name="connsiteX10" fmla="*/ 812165 w 1356360"/>
                <a:gd name="connsiteY10" fmla="*/ 774700 h 774700"/>
                <a:gd name="connsiteX11" fmla="*/ 779145 w 1356360"/>
                <a:gd name="connsiteY11" fmla="*/ 706755 h 774700"/>
                <a:gd name="connsiteX12" fmla="*/ 730250 w 1356360"/>
                <a:gd name="connsiteY12" fmla="*/ 655320 h 774700"/>
                <a:gd name="connsiteX13" fmla="*/ 682625 w 1356360"/>
                <a:gd name="connsiteY13" fmla="*/ 594360 h 774700"/>
                <a:gd name="connsiteX14" fmla="*/ 646430 w 1356360"/>
                <a:gd name="connsiteY14" fmla="*/ 528320 h 774700"/>
                <a:gd name="connsiteX15" fmla="*/ 612775 w 1356360"/>
                <a:gd name="connsiteY15" fmla="*/ 431800 h 774700"/>
                <a:gd name="connsiteX16" fmla="*/ 548005 w 1356360"/>
                <a:gd name="connsiteY16" fmla="*/ 384175 h 774700"/>
                <a:gd name="connsiteX17" fmla="*/ 479425 w 1356360"/>
                <a:gd name="connsiteY17" fmla="*/ 370840 h 774700"/>
                <a:gd name="connsiteX18" fmla="*/ 430530 w 1356360"/>
                <a:gd name="connsiteY18" fmla="*/ 369570 h 774700"/>
                <a:gd name="connsiteX19" fmla="*/ 419100 w 1356360"/>
                <a:gd name="connsiteY19" fmla="*/ 327660 h 774700"/>
                <a:gd name="connsiteX20" fmla="*/ 361950 w 1356360"/>
                <a:gd name="connsiteY20" fmla="*/ 236220 h 774700"/>
                <a:gd name="connsiteX21" fmla="*/ 350520 w 1356360"/>
                <a:gd name="connsiteY21" fmla="*/ 205740 h 774700"/>
                <a:gd name="connsiteX22" fmla="*/ 350520 w 1356360"/>
                <a:gd name="connsiteY22" fmla="*/ 205740 h 774700"/>
                <a:gd name="connsiteX23" fmla="*/ 270510 w 1356360"/>
                <a:gd name="connsiteY23" fmla="*/ 198120 h 774700"/>
                <a:gd name="connsiteX24" fmla="*/ 243840 w 1356360"/>
                <a:gd name="connsiteY24" fmla="*/ 186690 h 774700"/>
                <a:gd name="connsiteX25" fmla="*/ 190500 w 1356360"/>
                <a:gd name="connsiteY25" fmla="*/ 182880 h 774700"/>
                <a:gd name="connsiteX26" fmla="*/ 163830 w 1356360"/>
                <a:gd name="connsiteY26" fmla="*/ 167640 h 774700"/>
                <a:gd name="connsiteX27" fmla="*/ 125730 w 1356360"/>
                <a:gd name="connsiteY27" fmla="*/ 175260 h 774700"/>
                <a:gd name="connsiteX28" fmla="*/ 91440 w 1356360"/>
                <a:gd name="connsiteY28" fmla="*/ 167640 h 774700"/>
                <a:gd name="connsiteX29" fmla="*/ 41910 w 1356360"/>
                <a:gd name="connsiteY29" fmla="*/ 152400 h 774700"/>
                <a:gd name="connsiteX30" fmla="*/ 45720 w 1356360"/>
                <a:gd name="connsiteY30" fmla="*/ 121920 h 774700"/>
                <a:gd name="connsiteX31" fmla="*/ 49530 w 1356360"/>
                <a:gd name="connsiteY31" fmla="*/ 106680 h 774700"/>
                <a:gd name="connsiteX32" fmla="*/ 19050 w 1356360"/>
                <a:gd name="connsiteY32" fmla="*/ 95250 h 774700"/>
                <a:gd name="connsiteX33" fmla="*/ 3810 w 1356360"/>
                <a:gd name="connsiteY33" fmla="*/ 80010 h 774700"/>
                <a:gd name="connsiteX34" fmla="*/ 0 w 1356360"/>
                <a:gd name="connsiteY34" fmla="*/ 26670 h 774700"/>
                <a:gd name="connsiteX35" fmla="*/ 0 w 1356360"/>
                <a:gd name="connsiteY35" fmla="*/ 3810 h 774700"/>
                <a:gd name="connsiteX36" fmla="*/ 102870 w 1356360"/>
                <a:gd name="connsiteY36" fmla="*/ 0 h 774700"/>
                <a:gd name="connsiteX37" fmla="*/ 186690 w 1356360"/>
                <a:gd name="connsiteY37" fmla="*/ 0 h 774700"/>
                <a:gd name="connsiteX38" fmla="*/ 335280 w 1356360"/>
                <a:gd name="connsiteY38" fmla="*/ 11430 h 774700"/>
                <a:gd name="connsiteX39" fmla="*/ 438150 w 1356360"/>
                <a:gd name="connsiteY39" fmla="*/ 22860 h 774700"/>
                <a:gd name="connsiteX40" fmla="*/ 495300 w 1356360"/>
                <a:gd name="connsiteY40" fmla="*/ 45720 h 774700"/>
                <a:gd name="connsiteX41" fmla="*/ 548640 w 1356360"/>
                <a:gd name="connsiteY41" fmla="*/ 68580 h 774700"/>
                <a:gd name="connsiteX42" fmla="*/ 590550 w 1356360"/>
                <a:gd name="connsiteY42" fmla="*/ 87630 h 774700"/>
                <a:gd name="connsiteX43" fmla="*/ 640080 w 1356360"/>
                <a:gd name="connsiteY43" fmla="*/ 87630 h 774700"/>
                <a:gd name="connsiteX44" fmla="*/ 689610 w 1356360"/>
                <a:gd name="connsiteY44" fmla="*/ 102870 h 774700"/>
                <a:gd name="connsiteX45" fmla="*/ 735330 w 1356360"/>
                <a:gd name="connsiteY45" fmla="*/ 140970 h 774700"/>
                <a:gd name="connsiteX46" fmla="*/ 792480 w 1356360"/>
                <a:gd name="connsiteY46" fmla="*/ 182880 h 774700"/>
                <a:gd name="connsiteX47" fmla="*/ 853440 w 1356360"/>
                <a:gd name="connsiteY47" fmla="*/ 194310 h 774700"/>
                <a:gd name="connsiteX48" fmla="*/ 929640 w 1356360"/>
                <a:gd name="connsiteY48" fmla="*/ 213360 h 774700"/>
                <a:gd name="connsiteX49" fmla="*/ 1017270 w 1356360"/>
                <a:gd name="connsiteY49" fmla="*/ 228600 h 774700"/>
                <a:gd name="connsiteX50" fmla="*/ 1097280 w 1356360"/>
                <a:gd name="connsiteY50" fmla="*/ 259080 h 774700"/>
                <a:gd name="connsiteX51" fmla="*/ 1154430 w 1356360"/>
                <a:gd name="connsiteY51" fmla="*/ 259080 h 774700"/>
                <a:gd name="connsiteX52" fmla="*/ 1249680 w 1356360"/>
                <a:gd name="connsiteY52" fmla="*/ 297180 h 774700"/>
                <a:gd name="connsiteX53" fmla="*/ 1356360 w 1356360"/>
                <a:gd name="connsiteY53" fmla="*/ 369570 h 774700"/>
                <a:gd name="connsiteX0" fmla="*/ 1356360 w 1356360"/>
                <a:gd name="connsiteY0" fmla="*/ 369570 h 774700"/>
                <a:gd name="connsiteX1" fmla="*/ 1295400 w 1356360"/>
                <a:gd name="connsiteY1" fmla="*/ 438150 h 774700"/>
                <a:gd name="connsiteX2" fmla="*/ 1200150 w 1356360"/>
                <a:gd name="connsiteY2" fmla="*/ 480060 h 774700"/>
                <a:gd name="connsiteX3" fmla="*/ 1139190 w 1356360"/>
                <a:gd name="connsiteY3" fmla="*/ 510540 h 774700"/>
                <a:gd name="connsiteX4" fmla="*/ 1090295 w 1356360"/>
                <a:gd name="connsiteY4" fmla="*/ 523240 h 774700"/>
                <a:gd name="connsiteX5" fmla="*/ 1042670 w 1356360"/>
                <a:gd name="connsiteY5" fmla="*/ 560705 h 774700"/>
                <a:gd name="connsiteX6" fmla="*/ 994410 w 1356360"/>
                <a:gd name="connsiteY6" fmla="*/ 590550 h 774700"/>
                <a:gd name="connsiteX7" fmla="*/ 963930 w 1356360"/>
                <a:gd name="connsiteY7" fmla="*/ 621030 h 774700"/>
                <a:gd name="connsiteX8" fmla="*/ 937260 w 1356360"/>
                <a:gd name="connsiteY8" fmla="*/ 674370 h 774700"/>
                <a:gd name="connsiteX9" fmla="*/ 923290 w 1356360"/>
                <a:gd name="connsiteY9" fmla="*/ 716280 h 774700"/>
                <a:gd name="connsiteX10" fmla="*/ 812165 w 1356360"/>
                <a:gd name="connsiteY10" fmla="*/ 774700 h 774700"/>
                <a:gd name="connsiteX11" fmla="*/ 779145 w 1356360"/>
                <a:gd name="connsiteY11" fmla="*/ 706755 h 774700"/>
                <a:gd name="connsiteX12" fmla="*/ 730250 w 1356360"/>
                <a:gd name="connsiteY12" fmla="*/ 655320 h 774700"/>
                <a:gd name="connsiteX13" fmla="*/ 682625 w 1356360"/>
                <a:gd name="connsiteY13" fmla="*/ 594360 h 774700"/>
                <a:gd name="connsiteX14" fmla="*/ 646430 w 1356360"/>
                <a:gd name="connsiteY14" fmla="*/ 528320 h 774700"/>
                <a:gd name="connsiteX15" fmla="*/ 612775 w 1356360"/>
                <a:gd name="connsiteY15" fmla="*/ 431800 h 774700"/>
                <a:gd name="connsiteX16" fmla="*/ 548005 w 1356360"/>
                <a:gd name="connsiteY16" fmla="*/ 384175 h 774700"/>
                <a:gd name="connsiteX17" fmla="*/ 479425 w 1356360"/>
                <a:gd name="connsiteY17" fmla="*/ 370840 h 774700"/>
                <a:gd name="connsiteX18" fmla="*/ 430530 w 1356360"/>
                <a:gd name="connsiteY18" fmla="*/ 369570 h 774700"/>
                <a:gd name="connsiteX19" fmla="*/ 419100 w 1356360"/>
                <a:gd name="connsiteY19" fmla="*/ 327660 h 774700"/>
                <a:gd name="connsiteX20" fmla="*/ 361950 w 1356360"/>
                <a:gd name="connsiteY20" fmla="*/ 236220 h 774700"/>
                <a:gd name="connsiteX21" fmla="*/ 350520 w 1356360"/>
                <a:gd name="connsiteY21" fmla="*/ 205740 h 774700"/>
                <a:gd name="connsiteX22" fmla="*/ 350520 w 1356360"/>
                <a:gd name="connsiteY22" fmla="*/ 205740 h 774700"/>
                <a:gd name="connsiteX23" fmla="*/ 270510 w 1356360"/>
                <a:gd name="connsiteY23" fmla="*/ 198120 h 774700"/>
                <a:gd name="connsiteX24" fmla="*/ 243840 w 1356360"/>
                <a:gd name="connsiteY24" fmla="*/ 186690 h 774700"/>
                <a:gd name="connsiteX25" fmla="*/ 190500 w 1356360"/>
                <a:gd name="connsiteY25" fmla="*/ 182880 h 774700"/>
                <a:gd name="connsiteX26" fmla="*/ 163830 w 1356360"/>
                <a:gd name="connsiteY26" fmla="*/ 167640 h 774700"/>
                <a:gd name="connsiteX27" fmla="*/ 125730 w 1356360"/>
                <a:gd name="connsiteY27" fmla="*/ 175260 h 774700"/>
                <a:gd name="connsiteX28" fmla="*/ 91440 w 1356360"/>
                <a:gd name="connsiteY28" fmla="*/ 167640 h 774700"/>
                <a:gd name="connsiteX29" fmla="*/ 41910 w 1356360"/>
                <a:gd name="connsiteY29" fmla="*/ 152400 h 774700"/>
                <a:gd name="connsiteX30" fmla="*/ 45720 w 1356360"/>
                <a:gd name="connsiteY30" fmla="*/ 121920 h 774700"/>
                <a:gd name="connsiteX31" fmla="*/ 49530 w 1356360"/>
                <a:gd name="connsiteY31" fmla="*/ 106680 h 774700"/>
                <a:gd name="connsiteX32" fmla="*/ 19050 w 1356360"/>
                <a:gd name="connsiteY32" fmla="*/ 95250 h 774700"/>
                <a:gd name="connsiteX33" fmla="*/ 3810 w 1356360"/>
                <a:gd name="connsiteY33" fmla="*/ 80010 h 774700"/>
                <a:gd name="connsiteX34" fmla="*/ 0 w 1356360"/>
                <a:gd name="connsiteY34" fmla="*/ 26670 h 774700"/>
                <a:gd name="connsiteX35" fmla="*/ 0 w 1356360"/>
                <a:gd name="connsiteY35" fmla="*/ 3810 h 774700"/>
                <a:gd name="connsiteX36" fmla="*/ 102870 w 1356360"/>
                <a:gd name="connsiteY36" fmla="*/ 0 h 774700"/>
                <a:gd name="connsiteX37" fmla="*/ 186690 w 1356360"/>
                <a:gd name="connsiteY37" fmla="*/ 0 h 774700"/>
                <a:gd name="connsiteX38" fmla="*/ 335280 w 1356360"/>
                <a:gd name="connsiteY38" fmla="*/ 11430 h 774700"/>
                <a:gd name="connsiteX39" fmla="*/ 438150 w 1356360"/>
                <a:gd name="connsiteY39" fmla="*/ 22860 h 774700"/>
                <a:gd name="connsiteX40" fmla="*/ 495300 w 1356360"/>
                <a:gd name="connsiteY40" fmla="*/ 45720 h 774700"/>
                <a:gd name="connsiteX41" fmla="*/ 548640 w 1356360"/>
                <a:gd name="connsiteY41" fmla="*/ 68580 h 774700"/>
                <a:gd name="connsiteX42" fmla="*/ 590550 w 1356360"/>
                <a:gd name="connsiteY42" fmla="*/ 87630 h 774700"/>
                <a:gd name="connsiteX43" fmla="*/ 640080 w 1356360"/>
                <a:gd name="connsiteY43" fmla="*/ 87630 h 774700"/>
                <a:gd name="connsiteX44" fmla="*/ 689610 w 1356360"/>
                <a:gd name="connsiteY44" fmla="*/ 102870 h 774700"/>
                <a:gd name="connsiteX45" fmla="*/ 735330 w 1356360"/>
                <a:gd name="connsiteY45" fmla="*/ 140970 h 774700"/>
                <a:gd name="connsiteX46" fmla="*/ 792480 w 1356360"/>
                <a:gd name="connsiteY46" fmla="*/ 182880 h 774700"/>
                <a:gd name="connsiteX47" fmla="*/ 853440 w 1356360"/>
                <a:gd name="connsiteY47" fmla="*/ 194310 h 774700"/>
                <a:gd name="connsiteX48" fmla="*/ 929640 w 1356360"/>
                <a:gd name="connsiteY48" fmla="*/ 213360 h 774700"/>
                <a:gd name="connsiteX49" fmla="*/ 1017270 w 1356360"/>
                <a:gd name="connsiteY49" fmla="*/ 228600 h 774700"/>
                <a:gd name="connsiteX50" fmla="*/ 1097280 w 1356360"/>
                <a:gd name="connsiteY50" fmla="*/ 259080 h 774700"/>
                <a:gd name="connsiteX51" fmla="*/ 1154430 w 1356360"/>
                <a:gd name="connsiteY51" fmla="*/ 259080 h 774700"/>
                <a:gd name="connsiteX52" fmla="*/ 1249680 w 1356360"/>
                <a:gd name="connsiteY52" fmla="*/ 297180 h 774700"/>
                <a:gd name="connsiteX53" fmla="*/ 1356360 w 1356360"/>
                <a:gd name="connsiteY53" fmla="*/ 369570 h 774700"/>
                <a:gd name="connsiteX0" fmla="*/ 1356360 w 1356360"/>
                <a:gd name="connsiteY0" fmla="*/ 369570 h 774700"/>
                <a:gd name="connsiteX1" fmla="*/ 1295400 w 1356360"/>
                <a:gd name="connsiteY1" fmla="*/ 438150 h 774700"/>
                <a:gd name="connsiteX2" fmla="*/ 1200150 w 1356360"/>
                <a:gd name="connsiteY2" fmla="*/ 480060 h 774700"/>
                <a:gd name="connsiteX3" fmla="*/ 1139190 w 1356360"/>
                <a:gd name="connsiteY3" fmla="*/ 510540 h 774700"/>
                <a:gd name="connsiteX4" fmla="*/ 1090295 w 1356360"/>
                <a:gd name="connsiteY4" fmla="*/ 523240 h 774700"/>
                <a:gd name="connsiteX5" fmla="*/ 1007745 w 1356360"/>
                <a:gd name="connsiteY5" fmla="*/ 544830 h 774700"/>
                <a:gd name="connsiteX6" fmla="*/ 994410 w 1356360"/>
                <a:gd name="connsiteY6" fmla="*/ 590550 h 774700"/>
                <a:gd name="connsiteX7" fmla="*/ 963930 w 1356360"/>
                <a:gd name="connsiteY7" fmla="*/ 621030 h 774700"/>
                <a:gd name="connsiteX8" fmla="*/ 937260 w 1356360"/>
                <a:gd name="connsiteY8" fmla="*/ 674370 h 774700"/>
                <a:gd name="connsiteX9" fmla="*/ 923290 w 1356360"/>
                <a:gd name="connsiteY9" fmla="*/ 716280 h 774700"/>
                <a:gd name="connsiteX10" fmla="*/ 812165 w 1356360"/>
                <a:gd name="connsiteY10" fmla="*/ 774700 h 774700"/>
                <a:gd name="connsiteX11" fmla="*/ 779145 w 1356360"/>
                <a:gd name="connsiteY11" fmla="*/ 706755 h 774700"/>
                <a:gd name="connsiteX12" fmla="*/ 730250 w 1356360"/>
                <a:gd name="connsiteY12" fmla="*/ 655320 h 774700"/>
                <a:gd name="connsiteX13" fmla="*/ 682625 w 1356360"/>
                <a:gd name="connsiteY13" fmla="*/ 594360 h 774700"/>
                <a:gd name="connsiteX14" fmla="*/ 646430 w 1356360"/>
                <a:gd name="connsiteY14" fmla="*/ 528320 h 774700"/>
                <a:gd name="connsiteX15" fmla="*/ 612775 w 1356360"/>
                <a:gd name="connsiteY15" fmla="*/ 431800 h 774700"/>
                <a:gd name="connsiteX16" fmla="*/ 548005 w 1356360"/>
                <a:gd name="connsiteY16" fmla="*/ 384175 h 774700"/>
                <a:gd name="connsiteX17" fmla="*/ 479425 w 1356360"/>
                <a:gd name="connsiteY17" fmla="*/ 370840 h 774700"/>
                <a:gd name="connsiteX18" fmla="*/ 430530 w 1356360"/>
                <a:gd name="connsiteY18" fmla="*/ 369570 h 774700"/>
                <a:gd name="connsiteX19" fmla="*/ 419100 w 1356360"/>
                <a:gd name="connsiteY19" fmla="*/ 327660 h 774700"/>
                <a:gd name="connsiteX20" fmla="*/ 361950 w 1356360"/>
                <a:gd name="connsiteY20" fmla="*/ 236220 h 774700"/>
                <a:gd name="connsiteX21" fmla="*/ 350520 w 1356360"/>
                <a:gd name="connsiteY21" fmla="*/ 205740 h 774700"/>
                <a:gd name="connsiteX22" fmla="*/ 350520 w 1356360"/>
                <a:gd name="connsiteY22" fmla="*/ 205740 h 774700"/>
                <a:gd name="connsiteX23" fmla="*/ 270510 w 1356360"/>
                <a:gd name="connsiteY23" fmla="*/ 198120 h 774700"/>
                <a:gd name="connsiteX24" fmla="*/ 243840 w 1356360"/>
                <a:gd name="connsiteY24" fmla="*/ 186690 h 774700"/>
                <a:gd name="connsiteX25" fmla="*/ 190500 w 1356360"/>
                <a:gd name="connsiteY25" fmla="*/ 182880 h 774700"/>
                <a:gd name="connsiteX26" fmla="*/ 163830 w 1356360"/>
                <a:gd name="connsiteY26" fmla="*/ 167640 h 774700"/>
                <a:gd name="connsiteX27" fmla="*/ 125730 w 1356360"/>
                <a:gd name="connsiteY27" fmla="*/ 175260 h 774700"/>
                <a:gd name="connsiteX28" fmla="*/ 91440 w 1356360"/>
                <a:gd name="connsiteY28" fmla="*/ 167640 h 774700"/>
                <a:gd name="connsiteX29" fmla="*/ 41910 w 1356360"/>
                <a:gd name="connsiteY29" fmla="*/ 152400 h 774700"/>
                <a:gd name="connsiteX30" fmla="*/ 45720 w 1356360"/>
                <a:gd name="connsiteY30" fmla="*/ 121920 h 774700"/>
                <a:gd name="connsiteX31" fmla="*/ 49530 w 1356360"/>
                <a:gd name="connsiteY31" fmla="*/ 106680 h 774700"/>
                <a:gd name="connsiteX32" fmla="*/ 19050 w 1356360"/>
                <a:gd name="connsiteY32" fmla="*/ 95250 h 774700"/>
                <a:gd name="connsiteX33" fmla="*/ 3810 w 1356360"/>
                <a:gd name="connsiteY33" fmla="*/ 80010 h 774700"/>
                <a:gd name="connsiteX34" fmla="*/ 0 w 1356360"/>
                <a:gd name="connsiteY34" fmla="*/ 26670 h 774700"/>
                <a:gd name="connsiteX35" fmla="*/ 0 w 1356360"/>
                <a:gd name="connsiteY35" fmla="*/ 3810 h 774700"/>
                <a:gd name="connsiteX36" fmla="*/ 102870 w 1356360"/>
                <a:gd name="connsiteY36" fmla="*/ 0 h 774700"/>
                <a:gd name="connsiteX37" fmla="*/ 186690 w 1356360"/>
                <a:gd name="connsiteY37" fmla="*/ 0 h 774700"/>
                <a:gd name="connsiteX38" fmla="*/ 335280 w 1356360"/>
                <a:gd name="connsiteY38" fmla="*/ 11430 h 774700"/>
                <a:gd name="connsiteX39" fmla="*/ 438150 w 1356360"/>
                <a:gd name="connsiteY39" fmla="*/ 22860 h 774700"/>
                <a:gd name="connsiteX40" fmla="*/ 495300 w 1356360"/>
                <a:gd name="connsiteY40" fmla="*/ 45720 h 774700"/>
                <a:gd name="connsiteX41" fmla="*/ 548640 w 1356360"/>
                <a:gd name="connsiteY41" fmla="*/ 68580 h 774700"/>
                <a:gd name="connsiteX42" fmla="*/ 590550 w 1356360"/>
                <a:gd name="connsiteY42" fmla="*/ 87630 h 774700"/>
                <a:gd name="connsiteX43" fmla="*/ 640080 w 1356360"/>
                <a:gd name="connsiteY43" fmla="*/ 87630 h 774700"/>
                <a:gd name="connsiteX44" fmla="*/ 689610 w 1356360"/>
                <a:gd name="connsiteY44" fmla="*/ 102870 h 774700"/>
                <a:gd name="connsiteX45" fmla="*/ 735330 w 1356360"/>
                <a:gd name="connsiteY45" fmla="*/ 140970 h 774700"/>
                <a:gd name="connsiteX46" fmla="*/ 792480 w 1356360"/>
                <a:gd name="connsiteY46" fmla="*/ 182880 h 774700"/>
                <a:gd name="connsiteX47" fmla="*/ 853440 w 1356360"/>
                <a:gd name="connsiteY47" fmla="*/ 194310 h 774700"/>
                <a:gd name="connsiteX48" fmla="*/ 929640 w 1356360"/>
                <a:gd name="connsiteY48" fmla="*/ 213360 h 774700"/>
                <a:gd name="connsiteX49" fmla="*/ 1017270 w 1356360"/>
                <a:gd name="connsiteY49" fmla="*/ 228600 h 774700"/>
                <a:gd name="connsiteX50" fmla="*/ 1097280 w 1356360"/>
                <a:gd name="connsiteY50" fmla="*/ 259080 h 774700"/>
                <a:gd name="connsiteX51" fmla="*/ 1154430 w 1356360"/>
                <a:gd name="connsiteY51" fmla="*/ 259080 h 774700"/>
                <a:gd name="connsiteX52" fmla="*/ 1249680 w 1356360"/>
                <a:gd name="connsiteY52" fmla="*/ 297180 h 774700"/>
                <a:gd name="connsiteX53" fmla="*/ 1356360 w 1356360"/>
                <a:gd name="connsiteY53" fmla="*/ 369570 h 774700"/>
                <a:gd name="connsiteX0" fmla="*/ 1356360 w 1356360"/>
                <a:gd name="connsiteY0" fmla="*/ 369570 h 774700"/>
                <a:gd name="connsiteX1" fmla="*/ 1295400 w 1356360"/>
                <a:gd name="connsiteY1" fmla="*/ 438150 h 774700"/>
                <a:gd name="connsiteX2" fmla="*/ 1200150 w 1356360"/>
                <a:gd name="connsiteY2" fmla="*/ 480060 h 774700"/>
                <a:gd name="connsiteX3" fmla="*/ 1139190 w 1356360"/>
                <a:gd name="connsiteY3" fmla="*/ 510540 h 774700"/>
                <a:gd name="connsiteX4" fmla="*/ 1090295 w 1356360"/>
                <a:gd name="connsiteY4" fmla="*/ 523240 h 774700"/>
                <a:gd name="connsiteX5" fmla="*/ 1007745 w 1356360"/>
                <a:gd name="connsiteY5" fmla="*/ 544830 h 774700"/>
                <a:gd name="connsiteX6" fmla="*/ 994410 w 1356360"/>
                <a:gd name="connsiteY6" fmla="*/ 590550 h 774700"/>
                <a:gd name="connsiteX7" fmla="*/ 963930 w 1356360"/>
                <a:gd name="connsiteY7" fmla="*/ 621030 h 774700"/>
                <a:gd name="connsiteX8" fmla="*/ 937260 w 1356360"/>
                <a:gd name="connsiteY8" fmla="*/ 674370 h 774700"/>
                <a:gd name="connsiteX9" fmla="*/ 904240 w 1356360"/>
                <a:gd name="connsiteY9" fmla="*/ 754380 h 774700"/>
                <a:gd name="connsiteX10" fmla="*/ 812165 w 1356360"/>
                <a:gd name="connsiteY10" fmla="*/ 774700 h 774700"/>
                <a:gd name="connsiteX11" fmla="*/ 779145 w 1356360"/>
                <a:gd name="connsiteY11" fmla="*/ 706755 h 774700"/>
                <a:gd name="connsiteX12" fmla="*/ 730250 w 1356360"/>
                <a:gd name="connsiteY12" fmla="*/ 655320 h 774700"/>
                <a:gd name="connsiteX13" fmla="*/ 682625 w 1356360"/>
                <a:gd name="connsiteY13" fmla="*/ 594360 h 774700"/>
                <a:gd name="connsiteX14" fmla="*/ 646430 w 1356360"/>
                <a:gd name="connsiteY14" fmla="*/ 528320 h 774700"/>
                <a:gd name="connsiteX15" fmla="*/ 612775 w 1356360"/>
                <a:gd name="connsiteY15" fmla="*/ 431800 h 774700"/>
                <a:gd name="connsiteX16" fmla="*/ 548005 w 1356360"/>
                <a:gd name="connsiteY16" fmla="*/ 384175 h 774700"/>
                <a:gd name="connsiteX17" fmla="*/ 479425 w 1356360"/>
                <a:gd name="connsiteY17" fmla="*/ 370840 h 774700"/>
                <a:gd name="connsiteX18" fmla="*/ 430530 w 1356360"/>
                <a:gd name="connsiteY18" fmla="*/ 369570 h 774700"/>
                <a:gd name="connsiteX19" fmla="*/ 419100 w 1356360"/>
                <a:gd name="connsiteY19" fmla="*/ 327660 h 774700"/>
                <a:gd name="connsiteX20" fmla="*/ 361950 w 1356360"/>
                <a:gd name="connsiteY20" fmla="*/ 236220 h 774700"/>
                <a:gd name="connsiteX21" fmla="*/ 350520 w 1356360"/>
                <a:gd name="connsiteY21" fmla="*/ 205740 h 774700"/>
                <a:gd name="connsiteX22" fmla="*/ 350520 w 1356360"/>
                <a:gd name="connsiteY22" fmla="*/ 205740 h 774700"/>
                <a:gd name="connsiteX23" fmla="*/ 270510 w 1356360"/>
                <a:gd name="connsiteY23" fmla="*/ 198120 h 774700"/>
                <a:gd name="connsiteX24" fmla="*/ 243840 w 1356360"/>
                <a:gd name="connsiteY24" fmla="*/ 186690 h 774700"/>
                <a:gd name="connsiteX25" fmla="*/ 190500 w 1356360"/>
                <a:gd name="connsiteY25" fmla="*/ 182880 h 774700"/>
                <a:gd name="connsiteX26" fmla="*/ 163830 w 1356360"/>
                <a:gd name="connsiteY26" fmla="*/ 167640 h 774700"/>
                <a:gd name="connsiteX27" fmla="*/ 125730 w 1356360"/>
                <a:gd name="connsiteY27" fmla="*/ 175260 h 774700"/>
                <a:gd name="connsiteX28" fmla="*/ 91440 w 1356360"/>
                <a:gd name="connsiteY28" fmla="*/ 167640 h 774700"/>
                <a:gd name="connsiteX29" fmla="*/ 41910 w 1356360"/>
                <a:gd name="connsiteY29" fmla="*/ 152400 h 774700"/>
                <a:gd name="connsiteX30" fmla="*/ 45720 w 1356360"/>
                <a:gd name="connsiteY30" fmla="*/ 121920 h 774700"/>
                <a:gd name="connsiteX31" fmla="*/ 49530 w 1356360"/>
                <a:gd name="connsiteY31" fmla="*/ 106680 h 774700"/>
                <a:gd name="connsiteX32" fmla="*/ 19050 w 1356360"/>
                <a:gd name="connsiteY32" fmla="*/ 95250 h 774700"/>
                <a:gd name="connsiteX33" fmla="*/ 3810 w 1356360"/>
                <a:gd name="connsiteY33" fmla="*/ 80010 h 774700"/>
                <a:gd name="connsiteX34" fmla="*/ 0 w 1356360"/>
                <a:gd name="connsiteY34" fmla="*/ 26670 h 774700"/>
                <a:gd name="connsiteX35" fmla="*/ 0 w 1356360"/>
                <a:gd name="connsiteY35" fmla="*/ 3810 h 774700"/>
                <a:gd name="connsiteX36" fmla="*/ 102870 w 1356360"/>
                <a:gd name="connsiteY36" fmla="*/ 0 h 774700"/>
                <a:gd name="connsiteX37" fmla="*/ 186690 w 1356360"/>
                <a:gd name="connsiteY37" fmla="*/ 0 h 774700"/>
                <a:gd name="connsiteX38" fmla="*/ 335280 w 1356360"/>
                <a:gd name="connsiteY38" fmla="*/ 11430 h 774700"/>
                <a:gd name="connsiteX39" fmla="*/ 438150 w 1356360"/>
                <a:gd name="connsiteY39" fmla="*/ 22860 h 774700"/>
                <a:gd name="connsiteX40" fmla="*/ 495300 w 1356360"/>
                <a:gd name="connsiteY40" fmla="*/ 45720 h 774700"/>
                <a:gd name="connsiteX41" fmla="*/ 548640 w 1356360"/>
                <a:gd name="connsiteY41" fmla="*/ 68580 h 774700"/>
                <a:gd name="connsiteX42" fmla="*/ 590550 w 1356360"/>
                <a:gd name="connsiteY42" fmla="*/ 87630 h 774700"/>
                <a:gd name="connsiteX43" fmla="*/ 640080 w 1356360"/>
                <a:gd name="connsiteY43" fmla="*/ 87630 h 774700"/>
                <a:gd name="connsiteX44" fmla="*/ 689610 w 1356360"/>
                <a:gd name="connsiteY44" fmla="*/ 102870 h 774700"/>
                <a:gd name="connsiteX45" fmla="*/ 735330 w 1356360"/>
                <a:gd name="connsiteY45" fmla="*/ 140970 h 774700"/>
                <a:gd name="connsiteX46" fmla="*/ 792480 w 1356360"/>
                <a:gd name="connsiteY46" fmla="*/ 182880 h 774700"/>
                <a:gd name="connsiteX47" fmla="*/ 853440 w 1356360"/>
                <a:gd name="connsiteY47" fmla="*/ 194310 h 774700"/>
                <a:gd name="connsiteX48" fmla="*/ 929640 w 1356360"/>
                <a:gd name="connsiteY48" fmla="*/ 213360 h 774700"/>
                <a:gd name="connsiteX49" fmla="*/ 1017270 w 1356360"/>
                <a:gd name="connsiteY49" fmla="*/ 228600 h 774700"/>
                <a:gd name="connsiteX50" fmla="*/ 1097280 w 1356360"/>
                <a:gd name="connsiteY50" fmla="*/ 259080 h 774700"/>
                <a:gd name="connsiteX51" fmla="*/ 1154430 w 1356360"/>
                <a:gd name="connsiteY51" fmla="*/ 259080 h 774700"/>
                <a:gd name="connsiteX52" fmla="*/ 1249680 w 1356360"/>
                <a:gd name="connsiteY52" fmla="*/ 297180 h 774700"/>
                <a:gd name="connsiteX53" fmla="*/ 1356360 w 1356360"/>
                <a:gd name="connsiteY53" fmla="*/ 369570 h 774700"/>
                <a:gd name="connsiteX0" fmla="*/ 1356360 w 1356360"/>
                <a:gd name="connsiteY0" fmla="*/ 369570 h 793750"/>
                <a:gd name="connsiteX1" fmla="*/ 1295400 w 1356360"/>
                <a:gd name="connsiteY1" fmla="*/ 438150 h 793750"/>
                <a:gd name="connsiteX2" fmla="*/ 1200150 w 1356360"/>
                <a:gd name="connsiteY2" fmla="*/ 480060 h 793750"/>
                <a:gd name="connsiteX3" fmla="*/ 1139190 w 1356360"/>
                <a:gd name="connsiteY3" fmla="*/ 510540 h 793750"/>
                <a:gd name="connsiteX4" fmla="*/ 1090295 w 1356360"/>
                <a:gd name="connsiteY4" fmla="*/ 523240 h 793750"/>
                <a:gd name="connsiteX5" fmla="*/ 1007745 w 1356360"/>
                <a:gd name="connsiteY5" fmla="*/ 544830 h 793750"/>
                <a:gd name="connsiteX6" fmla="*/ 994410 w 1356360"/>
                <a:gd name="connsiteY6" fmla="*/ 590550 h 793750"/>
                <a:gd name="connsiteX7" fmla="*/ 963930 w 1356360"/>
                <a:gd name="connsiteY7" fmla="*/ 621030 h 793750"/>
                <a:gd name="connsiteX8" fmla="*/ 937260 w 1356360"/>
                <a:gd name="connsiteY8" fmla="*/ 674370 h 793750"/>
                <a:gd name="connsiteX9" fmla="*/ 904240 w 1356360"/>
                <a:gd name="connsiteY9" fmla="*/ 754380 h 793750"/>
                <a:gd name="connsiteX10" fmla="*/ 821690 w 1356360"/>
                <a:gd name="connsiteY10" fmla="*/ 793750 h 793750"/>
                <a:gd name="connsiteX11" fmla="*/ 779145 w 1356360"/>
                <a:gd name="connsiteY11" fmla="*/ 706755 h 793750"/>
                <a:gd name="connsiteX12" fmla="*/ 730250 w 1356360"/>
                <a:gd name="connsiteY12" fmla="*/ 655320 h 793750"/>
                <a:gd name="connsiteX13" fmla="*/ 682625 w 1356360"/>
                <a:gd name="connsiteY13" fmla="*/ 594360 h 793750"/>
                <a:gd name="connsiteX14" fmla="*/ 646430 w 1356360"/>
                <a:gd name="connsiteY14" fmla="*/ 528320 h 793750"/>
                <a:gd name="connsiteX15" fmla="*/ 612775 w 1356360"/>
                <a:gd name="connsiteY15" fmla="*/ 431800 h 793750"/>
                <a:gd name="connsiteX16" fmla="*/ 548005 w 1356360"/>
                <a:gd name="connsiteY16" fmla="*/ 384175 h 793750"/>
                <a:gd name="connsiteX17" fmla="*/ 479425 w 1356360"/>
                <a:gd name="connsiteY17" fmla="*/ 370840 h 793750"/>
                <a:gd name="connsiteX18" fmla="*/ 430530 w 1356360"/>
                <a:gd name="connsiteY18" fmla="*/ 369570 h 793750"/>
                <a:gd name="connsiteX19" fmla="*/ 419100 w 1356360"/>
                <a:gd name="connsiteY19" fmla="*/ 327660 h 793750"/>
                <a:gd name="connsiteX20" fmla="*/ 361950 w 1356360"/>
                <a:gd name="connsiteY20" fmla="*/ 236220 h 793750"/>
                <a:gd name="connsiteX21" fmla="*/ 350520 w 1356360"/>
                <a:gd name="connsiteY21" fmla="*/ 205740 h 793750"/>
                <a:gd name="connsiteX22" fmla="*/ 350520 w 1356360"/>
                <a:gd name="connsiteY22" fmla="*/ 205740 h 793750"/>
                <a:gd name="connsiteX23" fmla="*/ 270510 w 1356360"/>
                <a:gd name="connsiteY23" fmla="*/ 198120 h 793750"/>
                <a:gd name="connsiteX24" fmla="*/ 243840 w 1356360"/>
                <a:gd name="connsiteY24" fmla="*/ 186690 h 793750"/>
                <a:gd name="connsiteX25" fmla="*/ 190500 w 1356360"/>
                <a:gd name="connsiteY25" fmla="*/ 182880 h 793750"/>
                <a:gd name="connsiteX26" fmla="*/ 163830 w 1356360"/>
                <a:gd name="connsiteY26" fmla="*/ 167640 h 793750"/>
                <a:gd name="connsiteX27" fmla="*/ 125730 w 1356360"/>
                <a:gd name="connsiteY27" fmla="*/ 175260 h 793750"/>
                <a:gd name="connsiteX28" fmla="*/ 91440 w 1356360"/>
                <a:gd name="connsiteY28" fmla="*/ 167640 h 793750"/>
                <a:gd name="connsiteX29" fmla="*/ 41910 w 1356360"/>
                <a:gd name="connsiteY29" fmla="*/ 152400 h 793750"/>
                <a:gd name="connsiteX30" fmla="*/ 45720 w 1356360"/>
                <a:gd name="connsiteY30" fmla="*/ 121920 h 793750"/>
                <a:gd name="connsiteX31" fmla="*/ 49530 w 1356360"/>
                <a:gd name="connsiteY31" fmla="*/ 106680 h 793750"/>
                <a:gd name="connsiteX32" fmla="*/ 19050 w 1356360"/>
                <a:gd name="connsiteY32" fmla="*/ 95250 h 793750"/>
                <a:gd name="connsiteX33" fmla="*/ 3810 w 1356360"/>
                <a:gd name="connsiteY33" fmla="*/ 80010 h 793750"/>
                <a:gd name="connsiteX34" fmla="*/ 0 w 1356360"/>
                <a:gd name="connsiteY34" fmla="*/ 26670 h 793750"/>
                <a:gd name="connsiteX35" fmla="*/ 0 w 1356360"/>
                <a:gd name="connsiteY35" fmla="*/ 3810 h 793750"/>
                <a:gd name="connsiteX36" fmla="*/ 102870 w 1356360"/>
                <a:gd name="connsiteY36" fmla="*/ 0 h 793750"/>
                <a:gd name="connsiteX37" fmla="*/ 186690 w 1356360"/>
                <a:gd name="connsiteY37" fmla="*/ 0 h 793750"/>
                <a:gd name="connsiteX38" fmla="*/ 335280 w 1356360"/>
                <a:gd name="connsiteY38" fmla="*/ 11430 h 793750"/>
                <a:gd name="connsiteX39" fmla="*/ 438150 w 1356360"/>
                <a:gd name="connsiteY39" fmla="*/ 22860 h 793750"/>
                <a:gd name="connsiteX40" fmla="*/ 495300 w 1356360"/>
                <a:gd name="connsiteY40" fmla="*/ 45720 h 793750"/>
                <a:gd name="connsiteX41" fmla="*/ 548640 w 1356360"/>
                <a:gd name="connsiteY41" fmla="*/ 68580 h 793750"/>
                <a:gd name="connsiteX42" fmla="*/ 590550 w 1356360"/>
                <a:gd name="connsiteY42" fmla="*/ 87630 h 793750"/>
                <a:gd name="connsiteX43" fmla="*/ 640080 w 1356360"/>
                <a:gd name="connsiteY43" fmla="*/ 87630 h 793750"/>
                <a:gd name="connsiteX44" fmla="*/ 689610 w 1356360"/>
                <a:gd name="connsiteY44" fmla="*/ 102870 h 793750"/>
                <a:gd name="connsiteX45" fmla="*/ 735330 w 1356360"/>
                <a:gd name="connsiteY45" fmla="*/ 140970 h 793750"/>
                <a:gd name="connsiteX46" fmla="*/ 792480 w 1356360"/>
                <a:gd name="connsiteY46" fmla="*/ 182880 h 793750"/>
                <a:gd name="connsiteX47" fmla="*/ 853440 w 1356360"/>
                <a:gd name="connsiteY47" fmla="*/ 194310 h 793750"/>
                <a:gd name="connsiteX48" fmla="*/ 929640 w 1356360"/>
                <a:gd name="connsiteY48" fmla="*/ 213360 h 793750"/>
                <a:gd name="connsiteX49" fmla="*/ 1017270 w 1356360"/>
                <a:gd name="connsiteY49" fmla="*/ 228600 h 793750"/>
                <a:gd name="connsiteX50" fmla="*/ 1097280 w 1356360"/>
                <a:gd name="connsiteY50" fmla="*/ 259080 h 793750"/>
                <a:gd name="connsiteX51" fmla="*/ 1154430 w 1356360"/>
                <a:gd name="connsiteY51" fmla="*/ 259080 h 793750"/>
                <a:gd name="connsiteX52" fmla="*/ 1249680 w 1356360"/>
                <a:gd name="connsiteY52" fmla="*/ 297180 h 793750"/>
                <a:gd name="connsiteX53" fmla="*/ 1356360 w 1356360"/>
                <a:gd name="connsiteY53" fmla="*/ 369570 h 793750"/>
                <a:gd name="connsiteX0" fmla="*/ 1356360 w 1356360"/>
                <a:gd name="connsiteY0" fmla="*/ 369570 h 793750"/>
                <a:gd name="connsiteX1" fmla="*/ 1295400 w 1356360"/>
                <a:gd name="connsiteY1" fmla="*/ 438150 h 793750"/>
                <a:gd name="connsiteX2" fmla="*/ 1200150 w 1356360"/>
                <a:gd name="connsiteY2" fmla="*/ 480060 h 793750"/>
                <a:gd name="connsiteX3" fmla="*/ 1139190 w 1356360"/>
                <a:gd name="connsiteY3" fmla="*/ 510540 h 793750"/>
                <a:gd name="connsiteX4" fmla="*/ 1090295 w 1356360"/>
                <a:gd name="connsiteY4" fmla="*/ 523240 h 793750"/>
                <a:gd name="connsiteX5" fmla="*/ 1007745 w 1356360"/>
                <a:gd name="connsiteY5" fmla="*/ 544830 h 793750"/>
                <a:gd name="connsiteX6" fmla="*/ 994410 w 1356360"/>
                <a:gd name="connsiteY6" fmla="*/ 590550 h 793750"/>
                <a:gd name="connsiteX7" fmla="*/ 963930 w 1356360"/>
                <a:gd name="connsiteY7" fmla="*/ 621030 h 793750"/>
                <a:gd name="connsiteX8" fmla="*/ 937260 w 1356360"/>
                <a:gd name="connsiteY8" fmla="*/ 674370 h 793750"/>
                <a:gd name="connsiteX9" fmla="*/ 904240 w 1356360"/>
                <a:gd name="connsiteY9" fmla="*/ 754380 h 793750"/>
                <a:gd name="connsiteX10" fmla="*/ 821690 w 1356360"/>
                <a:gd name="connsiteY10" fmla="*/ 793750 h 793750"/>
                <a:gd name="connsiteX11" fmla="*/ 779145 w 1356360"/>
                <a:gd name="connsiteY11" fmla="*/ 706755 h 793750"/>
                <a:gd name="connsiteX12" fmla="*/ 730250 w 1356360"/>
                <a:gd name="connsiteY12" fmla="*/ 655320 h 793750"/>
                <a:gd name="connsiteX13" fmla="*/ 682625 w 1356360"/>
                <a:gd name="connsiteY13" fmla="*/ 594360 h 793750"/>
                <a:gd name="connsiteX14" fmla="*/ 646430 w 1356360"/>
                <a:gd name="connsiteY14" fmla="*/ 528320 h 793750"/>
                <a:gd name="connsiteX15" fmla="*/ 612775 w 1356360"/>
                <a:gd name="connsiteY15" fmla="*/ 431800 h 793750"/>
                <a:gd name="connsiteX16" fmla="*/ 548005 w 1356360"/>
                <a:gd name="connsiteY16" fmla="*/ 384175 h 793750"/>
                <a:gd name="connsiteX17" fmla="*/ 479425 w 1356360"/>
                <a:gd name="connsiteY17" fmla="*/ 370840 h 793750"/>
                <a:gd name="connsiteX18" fmla="*/ 430530 w 1356360"/>
                <a:gd name="connsiteY18" fmla="*/ 369570 h 793750"/>
                <a:gd name="connsiteX19" fmla="*/ 419100 w 1356360"/>
                <a:gd name="connsiteY19" fmla="*/ 327660 h 793750"/>
                <a:gd name="connsiteX20" fmla="*/ 361950 w 1356360"/>
                <a:gd name="connsiteY20" fmla="*/ 236220 h 793750"/>
                <a:gd name="connsiteX21" fmla="*/ 350520 w 1356360"/>
                <a:gd name="connsiteY21" fmla="*/ 205740 h 793750"/>
                <a:gd name="connsiteX22" fmla="*/ 350520 w 1356360"/>
                <a:gd name="connsiteY22" fmla="*/ 205740 h 793750"/>
                <a:gd name="connsiteX23" fmla="*/ 270510 w 1356360"/>
                <a:gd name="connsiteY23" fmla="*/ 198120 h 793750"/>
                <a:gd name="connsiteX24" fmla="*/ 243840 w 1356360"/>
                <a:gd name="connsiteY24" fmla="*/ 186690 h 793750"/>
                <a:gd name="connsiteX25" fmla="*/ 190500 w 1356360"/>
                <a:gd name="connsiteY25" fmla="*/ 182880 h 793750"/>
                <a:gd name="connsiteX26" fmla="*/ 163830 w 1356360"/>
                <a:gd name="connsiteY26" fmla="*/ 167640 h 793750"/>
                <a:gd name="connsiteX27" fmla="*/ 125730 w 1356360"/>
                <a:gd name="connsiteY27" fmla="*/ 175260 h 793750"/>
                <a:gd name="connsiteX28" fmla="*/ 91440 w 1356360"/>
                <a:gd name="connsiteY28" fmla="*/ 167640 h 793750"/>
                <a:gd name="connsiteX29" fmla="*/ 41910 w 1356360"/>
                <a:gd name="connsiteY29" fmla="*/ 152400 h 793750"/>
                <a:gd name="connsiteX30" fmla="*/ 45720 w 1356360"/>
                <a:gd name="connsiteY30" fmla="*/ 121920 h 793750"/>
                <a:gd name="connsiteX31" fmla="*/ 49530 w 1356360"/>
                <a:gd name="connsiteY31" fmla="*/ 106680 h 793750"/>
                <a:gd name="connsiteX32" fmla="*/ 19050 w 1356360"/>
                <a:gd name="connsiteY32" fmla="*/ 95250 h 793750"/>
                <a:gd name="connsiteX33" fmla="*/ 3810 w 1356360"/>
                <a:gd name="connsiteY33" fmla="*/ 80010 h 793750"/>
                <a:gd name="connsiteX34" fmla="*/ 0 w 1356360"/>
                <a:gd name="connsiteY34" fmla="*/ 26670 h 793750"/>
                <a:gd name="connsiteX35" fmla="*/ 0 w 1356360"/>
                <a:gd name="connsiteY35" fmla="*/ 3810 h 793750"/>
                <a:gd name="connsiteX36" fmla="*/ 102870 w 1356360"/>
                <a:gd name="connsiteY36" fmla="*/ 0 h 793750"/>
                <a:gd name="connsiteX37" fmla="*/ 186690 w 1356360"/>
                <a:gd name="connsiteY37" fmla="*/ 0 h 793750"/>
                <a:gd name="connsiteX38" fmla="*/ 335280 w 1356360"/>
                <a:gd name="connsiteY38" fmla="*/ 11430 h 793750"/>
                <a:gd name="connsiteX39" fmla="*/ 438150 w 1356360"/>
                <a:gd name="connsiteY39" fmla="*/ 22860 h 793750"/>
                <a:gd name="connsiteX40" fmla="*/ 495300 w 1356360"/>
                <a:gd name="connsiteY40" fmla="*/ 45720 h 793750"/>
                <a:gd name="connsiteX41" fmla="*/ 548640 w 1356360"/>
                <a:gd name="connsiteY41" fmla="*/ 68580 h 793750"/>
                <a:gd name="connsiteX42" fmla="*/ 590550 w 1356360"/>
                <a:gd name="connsiteY42" fmla="*/ 87630 h 793750"/>
                <a:gd name="connsiteX43" fmla="*/ 640080 w 1356360"/>
                <a:gd name="connsiteY43" fmla="*/ 87630 h 793750"/>
                <a:gd name="connsiteX44" fmla="*/ 689610 w 1356360"/>
                <a:gd name="connsiteY44" fmla="*/ 102870 h 793750"/>
                <a:gd name="connsiteX45" fmla="*/ 735330 w 1356360"/>
                <a:gd name="connsiteY45" fmla="*/ 140970 h 793750"/>
                <a:gd name="connsiteX46" fmla="*/ 792480 w 1356360"/>
                <a:gd name="connsiteY46" fmla="*/ 182880 h 793750"/>
                <a:gd name="connsiteX47" fmla="*/ 853440 w 1356360"/>
                <a:gd name="connsiteY47" fmla="*/ 194310 h 793750"/>
                <a:gd name="connsiteX48" fmla="*/ 929640 w 1356360"/>
                <a:gd name="connsiteY48" fmla="*/ 213360 h 793750"/>
                <a:gd name="connsiteX49" fmla="*/ 1017270 w 1356360"/>
                <a:gd name="connsiteY49" fmla="*/ 228600 h 793750"/>
                <a:gd name="connsiteX50" fmla="*/ 1097280 w 1356360"/>
                <a:gd name="connsiteY50" fmla="*/ 259080 h 793750"/>
                <a:gd name="connsiteX51" fmla="*/ 1154430 w 1356360"/>
                <a:gd name="connsiteY51" fmla="*/ 259080 h 793750"/>
                <a:gd name="connsiteX52" fmla="*/ 1249680 w 1356360"/>
                <a:gd name="connsiteY52" fmla="*/ 297180 h 793750"/>
                <a:gd name="connsiteX53" fmla="*/ 1356360 w 1356360"/>
                <a:gd name="connsiteY53" fmla="*/ 369570 h 793750"/>
                <a:gd name="connsiteX0" fmla="*/ 1356360 w 1356360"/>
                <a:gd name="connsiteY0" fmla="*/ 369570 h 793750"/>
                <a:gd name="connsiteX1" fmla="*/ 1295400 w 1356360"/>
                <a:gd name="connsiteY1" fmla="*/ 438150 h 793750"/>
                <a:gd name="connsiteX2" fmla="*/ 1200150 w 1356360"/>
                <a:gd name="connsiteY2" fmla="*/ 480060 h 793750"/>
                <a:gd name="connsiteX3" fmla="*/ 1139190 w 1356360"/>
                <a:gd name="connsiteY3" fmla="*/ 510540 h 793750"/>
                <a:gd name="connsiteX4" fmla="*/ 1090295 w 1356360"/>
                <a:gd name="connsiteY4" fmla="*/ 523240 h 793750"/>
                <a:gd name="connsiteX5" fmla="*/ 1007745 w 1356360"/>
                <a:gd name="connsiteY5" fmla="*/ 544830 h 793750"/>
                <a:gd name="connsiteX6" fmla="*/ 994410 w 1356360"/>
                <a:gd name="connsiteY6" fmla="*/ 590550 h 793750"/>
                <a:gd name="connsiteX7" fmla="*/ 963930 w 1356360"/>
                <a:gd name="connsiteY7" fmla="*/ 621030 h 793750"/>
                <a:gd name="connsiteX8" fmla="*/ 937260 w 1356360"/>
                <a:gd name="connsiteY8" fmla="*/ 674370 h 793750"/>
                <a:gd name="connsiteX9" fmla="*/ 910590 w 1356360"/>
                <a:gd name="connsiteY9" fmla="*/ 738505 h 793750"/>
                <a:gd name="connsiteX10" fmla="*/ 821690 w 1356360"/>
                <a:gd name="connsiteY10" fmla="*/ 793750 h 793750"/>
                <a:gd name="connsiteX11" fmla="*/ 779145 w 1356360"/>
                <a:gd name="connsiteY11" fmla="*/ 706755 h 793750"/>
                <a:gd name="connsiteX12" fmla="*/ 730250 w 1356360"/>
                <a:gd name="connsiteY12" fmla="*/ 655320 h 793750"/>
                <a:gd name="connsiteX13" fmla="*/ 682625 w 1356360"/>
                <a:gd name="connsiteY13" fmla="*/ 594360 h 793750"/>
                <a:gd name="connsiteX14" fmla="*/ 646430 w 1356360"/>
                <a:gd name="connsiteY14" fmla="*/ 528320 h 793750"/>
                <a:gd name="connsiteX15" fmla="*/ 612775 w 1356360"/>
                <a:gd name="connsiteY15" fmla="*/ 431800 h 793750"/>
                <a:gd name="connsiteX16" fmla="*/ 548005 w 1356360"/>
                <a:gd name="connsiteY16" fmla="*/ 384175 h 793750"/>
                <a:gd name="connsiteX17" fmla="*/ 479425 w 1356360"/>
                <a:gd name="connsiteY17" fmla="*/ 370840 h 793750"/>
                <a:gd name="connsiteX18" fmla="*/ 430530 w 1356360"/>
                <a:gd name="connsiteY18" fmla="*/ 369570 h 793750"/>
                <a:gd name="connsiteX19" fmla="*/ 419100 w 1356360"/>
                <a:gd name="connsiteY19" fmla="*/ 327660 h 793750"/>
                <a:gd name="connsiteX20" fmla="*/ 361950 w 1356360"/>
                <a:gd name="connsiteY20" fmla="*/ 236220 h 793750"/>
                <a:gd name="connsiteX21" fmla="*/ 350520 w 1356360"/>
                <a:gd name="connsiteY21" fmla="*/ 205740 h 793750"/>
                <a:gd name="connsiteX22" fmla="*/ 350520 w 1356360"/>
                <a:gd name="connsiteY22" fmla="*/ 205740 h 793750"/>
                <a:gd name="connsiteX23" fmla="*/ 270510 w 1356360"/>
                <a:gd name="connsiteY23" fmla="*/ 198120 h 793750"/>
                <a:gd name="connsiteX24" fmla="*/ 243840 w 1356360"/>
                <a:gd name="connsiteY24" fmla="*/ 186690 h 793750"/>
                <a:gd name="connsiteX25" fmla="*/ 190500 w 1356360"/>
                <a:gd name="connsiteY25" fmla="*/ 182880 h 793750"/>
                <a:gd name="connsiteX26" fmla="*/ 163830 w 1356360"/>
                <a:gd name="connsiteY26" fmla="*/ 167640 h 793750"/>
                <a:gd name="connsiteX27" fmla="*/ 125730 w 1356360"/>
                <a:gd name="connsiteY27" fmla="*/ 175260 h 793750"/>
                <a:gd name="connsiteX28" fmla="*/ 91440 w 1356360"/>
                <a:gd name="connsiteY28" fmla="*/ 167640 h 793750"/>
                <a:gd name="connsiteX29" fmla="*/ 41910 w 1356360"/>
                <a:gd name="connsiteY29" fmla="*/ 152400 h 793750"/>
                <a:gd name="connsiteX30" fmla="*/ 45720 w 1356360"/>
                <a:gd name="connsiteY30" fmla="*/ 121920 h 793750"/>
                <a:gd name="connsiteX31" fmla="*/ 49530 w 1356360"/>
                <a:gd name="connsiteY31" fmla="*/ 106680 h 793750"/>
                <a:gd name="connsiteX32" fmla="*/ 19050 w 1356360"/>
                <a:gd name="connsiteY32" fmla="*/ 95250 h 793750"/>
                <a:gd name="connsiteX33" fmla="*/ 3810 w 1356360"/>
                <a:gd name="connsiteY33" fmla="*/ 80010 h 793750"/>
                <a:gd name="connsiteX34" fmla="*/ 0 w 1356360"/>
                <a:gd name="connsiteY34" fmla="*/ 26670 h 793750"/>
                <a:gd name="connsiteX35" fmla="*/ 0 w 1356360"/>
                <a:gd name="connsiteY35" fmla="*/ 3810 h 793750"/>
                <a:gd name="connsiteX36" fmla="*/ 102870 w 1356360"/>
                <a:gd name="connsiteY36" fmla="*/ 0 h 793750"/>
                <a:gd name="connsiteX37" fmla="*/ 186690 w 1356360"/>
                <a:gd name="connsiteY37" fmla="*/ 0 h 793750"/>
                <a:gd name="connsiteX38" fmla="*/ 335280 w 1356360"/>
                <a:gd name="connsiteY38" fmla="*/ 11430 h 793750"/>
                <a:gd name="connsiteX39" fmla="*/ 438150 w 1356360"/>
                <a:gd name="connsiteY39" fmla="*/ 22860 h 793750"/>
                <a:gd name="connsiteX40" fmla="*/ 495300 w 1356360"/>
                <a:gd name="connsiteY40" fmla="*/ 45720 h 793750"/>
                <a:gd name="connsiteX41" fmla="*/ 548640 w 1356360"/>
                <a:gd name="connsiteY41" fmla="*/ 68580 h 793750"/>
                <a:gd name="connsiteX42" fmla="*/ 590550 w 1356360"/>
                <a:gd name="connsiteY42" fmla="*/ 87630 h 793750"/>
                <a:gd name="connsiteX43" fmla="*/ 640080 w 1356360"/>
                <a:gd name="connsiteY43" fmla="*/ 87630 h 793750"/>
                <a:gd name="connsiteX44" fmla="*/ 689610 w 1356360"/>
                <a:gd name="connsiteY44" fmla="*/ 102870 h 793750"/>
                <a:gd name="connsiteX45" fmla="*/ 735330 w 1356360"/>
                <a:gd name="connsiteY45" fmla="*/ 140970 h 793750"/>
                <a:gd name="connsiteX46" fmla="*/ 792480 w 1356360"/>
                <a:gd name="connsiteY46" fmla="*/ 182880 h 793750"/>
                <a:gd name="connsiteX47" fmla="*/ 853440 w 1356360"/>
                <a:gd name="connsiteY47" fmla="*/ 194310 h 793750"/>
                <a:gd name="connsiteX48" fmla="*/ 929640 w 1356360"/>
                <a:gd name="connsiteY48" fmla="*/ 213360 h 793750"/>
                <a:gd name="connsiteX49" fmla="*/ 1017270 w 1356360"/>
                <a:gd name="connsiteY49" fmla="*/ 228600 h 793750"/>
                <a:gd name="connsiteX50" fmla="*/ 1097280 w 1356360"/>
                <a:gd name="connsiteY50" fmla="*/ 259080 h 793750"/>
                <a:gd name="connsiteX51" fmla="*/ 1154430 w 1356360"/>
                <a:gd name="connsiteY51" fmla="*/ 259080 h 793750"/>
                <a:gd name="connsiteX52" fmla="*/ 1249680 w 1356360"/>
                <a:gd name="connsiteY52" fmla="*/ 297180 h 793750"/>
                <a:gd name="connsiteX53" fmla="*/ 1356360 w 1356360"/>
                <a:gd name="connsiteY53" fmla="*/ 369570 h 793750"/>
                <a:gd name="connsiteX0" fmla="*/ 1356360 w 1356360"/>
                <a:gd name="connsiteY0" fmla="*/ 369570 h 793750"/>
                <a:gd name="connsiteX1" fmla="*/ 1295400 w 1356360"/>
                <a:gd name="connsiteY1" fmla="*/ 438150 h 793750"/>
                <a:gd name="connsiteX2" fmla="*/ 1200150 w 1356360"/>
                <a:gd name="connsiteY2" fmla="*/ 480060 h 793750"/>
                <a:gd name="connsiteX3" fmla="*/ 1139190 w 1356360"/>
                <a:gd name="connsiteY3" fmla="*/ 510540 h 793750"/>
                <a:gd name="connsiteX4" fmla="*/ 1090295 w 1356360"/>
                <a:gd name="connsiteY4" fmla="*/ 523240 h 793750"/>
                <a:gd name="connsiteX5" fmla="*/ 1007745 w 1356360"/>
                <a:gd name="connsiteY5" fmla="*/ 544830 h 793750"/>
                <a:gd name="connsiteX6" fmla="*/ 994410 w 1356360"/>
                <a:gd name="connsiteY6" fmla="*/ 590550 h 793750"/>
                <a:gd name="connsiteX7" fmla="*/ 963930 w 1356360"/>
                <a:gd name="connsiteY7" fmla="*/ 621030 h 793750"/>
                <a:gd name="connsiteX8" fmla="*/ 937260 w 1356360"/>
                <a:gd name="connsiteY8" fmla="*/ 674370 h 793750"/>
                <a:gd name="connsiteX9" fmla="*/ 910590 w 1356360"/>
                <a:gd name="connsiteY9" fmla="*/ 738505 h 793750"/>
                <a:gd name="connsiteX10" fmla="*/ 821690 w 1356360"/>
                <a:gd name="connsiteY10" fmla="*/ 793750 h 793750"/>
                <a:gd name="connsiteX11" fmla="*/ 779145 w 1356360"/>
                <a:gd name="connsiteY11" fmla="*/ 706755 h 793750"/>
                <a:gd name="connsiteX12" fmla="*/ 730250 w 1356360"/>
                <a:gd name="connsiteY12" fmla="*/ 655320 h 793750"/>
                <a:gd name="connsiteX13" fmla="*/ 682625 w 1356360"/>
                <a:gd name="connsiteY13" fmla="*/ 594360 h 793750"/>
                <a:gd name="connsiteX14" fmla="*/ 646430 w 1356360"/>
                <a:gd name="connsiteY14" fmla="*/ 528320 h 793750"/>
                <a:gd name="connsiteX15" fmla="*/ 612775 w 1356360"/>
                <a:gd name="connsiteY15" fmla="*/ 431800 h 793750"/>
                <a:gd name="connsiteX16" fmla="*/ 548005 w 1356360"/>
                <a:gd name="connsiteY16" fmla="*/ 384175 h 793750"/>
                <a:gd name="connsiteX17" fmla="*/ 479425 w 1356360"/>
                <a:gd name="connsiteY17" fmla="*/ 370840 h 793750"/>
                <a:gd name="connsiteX18" fmla="*/ 430530 w 1356360"/>
                <a:gd name="connsiteY18" fmla="*/ 369570 h 793750"/>
                <a:gd name="connsiteX19" fmla="*/ 419100 w 1356360"/>
                <a:gd name="connsiteY19" fmla="*/ 327660 h 793750"/>
                <a:gd name="connsiteX20" fmla="*/ 361950 w 1356360"/>
                <a:gd name="connsiteY20" fmla="*/ 236220 h 793750"/>
                <a:gd name="connsiteX21" fmla="*/ 350520 w 1356360"/>
                <a:gd name="connsiteY21" fmla="*/ 205740 h 793750"/>
                <a:gd name="connsiteX22" fmla="*/ 350520 w 1356360"/>
                <a:gd name="connsiteY22" fmla="*/ 205740 h 793750"/>
                <a:gd name="connsiteX23" fmla="*/ 270510 w 1356360"/>
                <a:gd name="connsiteY23" fmla="*/ 198120 h 793750"/>
                <a:gd name="connsiteX24" fmla="*/ 243840 w 1356360"/>
                <a:gd name="connsiteY24" fmla="*/ 186690 h 793750"/>
                <a:gd name="connsiteX25" fmla="*/ 190500 w 1356360"/>
                <a:gd name="connsiteY25" fmla="*/ 182880 h 793750"/>
                <a:gd name="connsiteX26" fmla="*/ 163830 w 1356360"/>
                <a:gd name="connsiteY26" fmla="*/ 167640 h 793750"/>
                <a:gd name="connsiteX27" fmla="*/ 125730 w 1356360"/>
                <a:gd name="connsiteY27" fmla="*/ 175260 h 793750"/>
                <a:gd name="connsiteX28" fmla="*/ 91440 w 1356360"/>
                <a:gd name="connsiteY28" fmla="*/ 167640 h 793750"/>
                <a:gd name="connsiteX29" fmla="*/ 41910 w 1356360"/>
                <a:gd name="connsiteY29" fmla="*/ 152400 h 793750"/>
                <a:gd name="connsiteX30" fmla="*/ 45720 w 1356360"/>
                <a:gd name="connsiteY30" fmla="*/ 121920 h 793750"/>
                <a:gd name="connsiteX31" fmla="*/ 49530 w 1356360"/>
                <a:gd name="connsiteY31" fmla="*/ 106680 h 793750"/>
                <a:gd name="connsiteX32" fmla="*/ 19050 w 1356360"/>
                <a:gd name="connsiteY32" fmla="*/ 95250 h 793750"/>
                <a:gd name="connsiteX33" fmla="*/ 3810 w 1356360"/>
                <a:gd name="connsiteY33" fmla="*/ 80010 h 793750"/>
                <a:gd name="connsiteX34" fmla="*/ 0 w 1356360"/>
                <a:gd name="connsiteY34" fmla="*/ 26670 h 793750"/>
                <a:gd name="connsiteX35" fmla="*/ 0 w 1356360"/>
                <a:gd name="connsiteY35" fmla="*/ 3810 h 793750"/>
                <a:gd name="connsiteX36" fmla="*/ 102870 w 1356360"/>
                <a:gd name="connsiteY36" fmla="*/ 0 h 793750"/>
                <a:gd name="connsiteX37" fmla="*/ 186690 w 1356360"/>
                <a:gd name="connsiteY37" fmla="*/ 0 h 793750"/>
                <a:gd name="connsiteX38" fmla="*/ 335280 w 1356360"/>
                <a:gd name="connsiteY38" fmla="*/ 11430 h 793750"/>
                <a:gd name="connsiteX39" fmla="*/ 438150 w 1356360"/>
                <a:gd name="connsiteY39" fmla="*/ 22860 h 793750"/>
                <a:gd name="connsiteX40" fmla="*/ 495300 w 1356360"/>
                <a:gd name="connsiteY40" fmla="*/ 45720 h 793750"/>
                <a:gd name="connsiteX41" fmla="*/ 548640 w 1356360"/>
                <a:gd name="connsiteY41" fmla="*/ 68580 h 793750"/>
                <a:gd name="connsiteX42" fmla="*/ 590550 w 1356360"/>
                <a:gd name="connsiteY42" fmla="*/ 87630 h 793750"/>
                <a:gd name="connsiteX43" fmla="*/ 640080 w 1356360"/>
                <a:gd name="connsiteY43" fmla="*/ 87630 h 793750"/>
                <a:gd name="connsiteX44" fmla="*/ 689610 w 1356360"/>
                <a:gd name="connsiteY44" fmla="*/ 102870 h 793750"/>
                <a:gd name="connsiteX45" fmla="*/ 735330 w 1356360"/>
                <a:gd name="connsiteY45" fmla="*/ 140970 h 793750"/>
                <a:gd name="connsiteX46" fmla="*/ 792480 w 1356360"/>
                <a:gd name="connsiteY46" fmla="*/ 182880 h 793750"/>
                <a:gd name="connsiteX47" fmla="*/ 853440 w 1356360"/>
                <a:gd name="connsiteY47" fmla="*/ 194310 h 793750"/>
                <a:gd name="connsiteX48" fmla="*/ 929640 w 1356360"/>
                <a:gd name="connsiteY48" fmla="*/ 213360 h 793750"/>
                <a:gd name="connsiteX49" fmla="*/ 1017270 w 1356360"/>
                <a:gd name="connsiteY49" fmla="*/ 228600 h 793750"/>
                <a:gd name="connsiteX50" fmla="*/ 1097280 w 1356360"/>
                <a:gd name="connsiteY50" fmla="*/ 259080 h 793750"/>
                <a:gd name="connsiteX51" fmla="*/ 1154430 w 1356360"/>
                <a:gd name="connsiteY51" fmla="*/ 259080 h 793750"/>
                <a:gd name="connsiteX52" fmla="*/ 1249680 w 1356360"/>
                <a:gd name="connsiteY52" fmla="*/ 297180 h 793750"/>
                <a:gd name="connsiteX53" fmla="*/ 1356360 w 1356360"/>
                <a:gd name="connsiteY53" fmla="*/ 369570 h 793750"/>
                <a:gd name="connsiteX0" fmla="*/ 1356360 w 1356360"/>
                <a:gd name="connsiteY0" fmla="*/ 369570 h 793750"/>
                <a:gd name="connsiteX1" fmla="*/ 1295400 w 1356360"/>
                <a:gd name="connsiteY1" fmla="*/ 438150 h 793750"/>
                <a:gd name="connsiteX2" fmla="*/ 1200150 w 1356360"/>
                <a:gd name="connsiteY2" fmla="*/ 480060 h 793750"/>
                <a:gd name="connsiteX3" fmla="*/ 1139190 w 1356360"/>
                <a:gd name="connsiteY3" fmla="*/ 510540 h 793750"/>
                <a:gd name="connsiteX4" fmla="*/ 1090295 w 1356360"/>
                <a:gd name="connsiteY4" fmla="*/ 523240 h 793750"/>
                <a:gd name="connsiteX5" fmla="*/ 1007745 w 1356360"/>
                <a:gd name="connsiteY5" fmla="*/ 544830 h 793750"/>
                <a:gd name="connsiteX6" fmla="*/ 981710 w 1356360"/>
                <a:gd name="connsiteY6" fmla="*/ 593725 h 793750"/>
                <a:gd name="connsiteX7" fmla="*/ 963930 w 1356360"/>
                <a:gd name="connsiteY7" fmla="*/ 621030 h 793750"/>
                <a:gd name="connsiteX8" fmla="*/ 937260 w 1356360"/>
                <a:gd name="connsiteY8" fmla="*/ 674370 h 793750"/>
                <a:gd name="connsiteX9" fmla="*/ 910590 w 1356360"/>
                <a:gd name="connsiteY9" fmla="*/ 738505 h 793750"/>
                <a:gd name="connsiteX10" fmla="*/ 821690 w 1356360"/>
                <a:gd name="connsiteY10" fmla="*/ 793750 h 793750"/>
                <a:gd name="connsiteX11" fmla="*/ 779145 w 1356360"/>
                <a:gd name="connsiteY11" fmla="*/ 706755 h 793750"/>
                <a:gd name="connsiteX12" fmla="*/ 730250 w 1356360"/>
                <a:gd name="connsiteY12" fmla="*/ 655320 h 793750"/>
                <a:gd name="connsiteX13" fmla="*/ 682625 w 1356360"/>
                <a:gd name="connsiteY13" fmla="*/ 594360 h 793750"/>
                <a:gd name="connsiteX14" fmla="*/ 646430 w 1356360"/>
                <a:gd name="connsiteY14" fmla="*/ 528320 h 793750"/>
                <a:gd name="connsiteX15" fmla="*/ 612775 w 1356360"/>
                <a:gd name="connsiteY15" fmla="*/ 431800 h 793750"/>
                <a:gd name="connsiteX16" fmla="*/ 548005 w 1356360"/>
                <a:gd name="connsiteY16" fmla="*/ 384175 h 793750"/>
                <a:gd name="connsiteX17" fmla="*/ 479425 w 1356360"/>
                <a:gd name="connsiteY17" fmla="*/ 370840 h 793750"/>
                <a:gd name="connsiteX18" fmla="*/ 430530 w 1356360"/>
                <a:gd name="connsiteY18" fmla="*/ 369570 h 793750"/>
                <a:gd name="connsiteX19" fmla="*/ 419100 w 1356360"/>
                <a:gd name="connsiteY19" fmla="*/ 327660 h 793750"/>
                <a:gd name="connsiteX20" fmla="*/ 361950 w 1356360"/>
                <a:gd name="connsiteY20" fmla="*/ 236220 h 793750"/>
                <a:gd name="connsiteX21" fmla="*/ 350520 w 1356360"/>
                <a:gd name="connsiteY21" fmla="*/ 205740 h 793750"/>
                <a:gd name="connsiteX22" fmla="*/ 350520 w 1356360"/>
                <a:gd name="connsiteY22" fmla="*/ 205740 h 793750"/>
                <a:gd name="connsiteX23" fmla="*/ 270510 w 1356360"/>
                <a:gd name="connsiteY23" fmla="*/ 198120 h 793750"/>
                <a:gd name="connsiteX24" fmla="*/ 243840 w 1356360"/>
                <a:gd name="connsiteY24" fmla="*/ 186690 h 793750"/>
                <a:gd name="connsiteX25" fmla="*/ 190500 w 1356360"/>
                <a:gd name="connsiteY25" fmla="*/ 182880 h 793750"/>
                <a:gd name="connsiteX26" fmla="*/ 163830 w 1356360"/>
                <a:gd name="connsiteY26" fmla="*/ 167640 h 793750"/>
                <a:gd name="connsiteX27" fmla="*/ 125730 w 1356360"/>
                <a:gd name="connsiteY27" fmla="*/ 175260 h 793750"/>
                <a:gd name="connsiteX28" fmla="*/ 91440 w 1356360"/>
                <a:gd name="connsiteY28" fmla="*/ 167640 h 793750"/>
                <a:gd name="connsiteX29" fmla="*/ 41910 w 1356360"/>
                <a:gd name="connsiteY29" fmla="*/ 152400 h 793750"/>
                <a:gd name="connsiteX30" fmla="*/ 45720 w 1356360"/>
                <a:gd name="connsiteY30" fmla="*/ 121920 h 793750"/>
                <a:gd name="connsiteX31" fmla="*/ 49530 w 1356360"/>
                <a:gd name="connsiteY31" fmla="*/ 106680 h 793750"/>
                <a:gd name="connsiteX32" fmla="*/ 19050 w 1356360"/>
                <a:gd name="connsiteY32" fmla="*/ 95250 h 793750"/>
                <a:gd name="connsiteX33" fmla="*/ 3810 w 1356360"/>
                <a:gd name="connsiteY33" fmla="*/ 80010 h 793750"/>
                <a:gd name="connsiteX34" fmla="*/ 0 w 1356360"/>
                <a:gd name="connsiteY34" fmla="*/ 26670 h 793750"/>
                <a:gd name="connsiteX35" fmla="*/ 0 w 1356360"/>
                <a:gd name="connsiteY35" fmla="*/ 3810 h 793750"/>
                <a:gd name="connsiteX36" fmla="*/ 102870 w 1356360"/>
                <a:gd name="connsiteY36" fmla="*/ 0 h 793750"/>
                <a:gd name="connsiteX37" fmla="*/ 186690 w 1356360"/>
                <a:gd name="connsiteY37" fmla="*/ 0 h 793750"/>
                <a:gd name="connsiteX38" fmla="*/ 335280 w 1356360"/>
                <a:gd name="connsiteY38" fmla="*/ 11430 h 793750"/>
                <a:gd name="connsiteX39" fmla="*/ 438150 w 1356360"/>
                <a:gd name="connsiteY39" fmla="*/ 22860 h 793750"/>
                <a:gd name="connsiteX40" fmla="*/ 495300 w 1356360"/>
                <a:gd name="connsiteY40" fmla="*/ 45720 h 793750"/>
                <a:gd name="connsiteX41" fmla="*/ 548640 w 1356360"/>
                <a:gd name="connsiteY41" fmla="*/ 68580 h 793750"/>
                <a:gd name="connsiteX42" fmla="*/ 590550 w 1356360"/>
                <a:gd name="connsiteY42" fmla="*/ 87630 h 793750"/>
                <a:gd name="connsiteX43" fmla="*/ 640080 w 1356360"/>
                <a:gd name="connsiteY43" fmla="*/ 87630 h 793750"/>
                <a:gd name="connsiteX44" fmla="*/ 689610 w 1356360"/>
                <a:gd name="connsiteY44" fmla="*/ 102870 h 793750"/>
                <a:gd name="connsiteX45" fmla="*/ 735330 w 1356360"/>
                <a:gd name="connsiteY45" fmla="*/ 140970 h 793750"/>
                <a:gd name="connsiteX46" fmla="*/ 792480 w 1356360"/>
                <a:gd name="connsiteY46" fmla="*/ 182880 h 793750"/>
                <a:gd name="connsiteX47" fmla="*/ 853440 w 1356360"/>
                <a:gd name="connsiteY47" fmla="*/ 194310 h 793750"/>
                <a:gd name="connsiteX48" fmla="*/ 929640 w 1356360"/>
                <a:gd name="connsiteY48" fmla="*/ 213360 h 793750"/>
                <a:gd name="connsiteX49" fmla="*/ 1017270 w 1356360"/>
                <a:gd name="connsiteY49" fmla="*/ 228600 h 793750"/>
                <a:gd name="connsiteX50" fmla="*/ 1097280 w 1356360"/>
                <a:gd name="connsiteY50" fmla="*/ 259080 h 793750"/>
                <a:gd name="connsiteX51" fmla="*/ 1154430 w 1356360"/>
                <a:gd name="connsiteY51" fmla="*/ 259080 h 793750"/>
                <a:gd name="connsiteX52" fmla="*/ 1249680 w 1356360"/>
                <a:gd name="connsiteY52" fmla="*/ 297180 h 793750"/>
                <a:gd name="connsiteX53" fmla="*/ 1356360 w 1356360"/>
                <a:gd name="connsiteY53" fmla="*/ 369570 h 793750"/>
                <a:gd name="connsiteX0" fmla="*/ 1356360 w 1356360"/>
                <a:gd name="connsiteY0" fmla="*/ 369570 h 793750"/>
                <a:gd name="connsiteX1" fmla="*/ 1295400 w 1356360"/>
                <a:gd name="connsiteY1" fmla="*/ 438150 h 793750"/>
                <a:gd name="connsiteX2" fmla="*/ 1200150 w 1356360"/>
                <a:gd name="connsiteY2" fmla="*/ 480060 h 793750"/>
                <a:gd name="connsiteX3" fmla="*/ 1139190 w 1356360"/>
                <a:gd name="connsiteY3" fmla="*/ 510540 h 793750"/>
                <a:gd name="connsiteX4" fmla="*/ 1090295 w 1356360"/>
                <a:gd name="connsiteY4" fmla="*/ 523240 h 793750"/>
                <a:gd name="connsiteX5" fmla="*/ 1039495 w 1356360"/>
                <a:gd name="connsiteY5" fmla="*/ 548005 h 793750"/>
                <a:gd name="connsiteX6" fmla="*/ 981710 w 1356360"/>
                <a:gd name="connsiteY6" fmla="*/ 593725 h 793750"/>
                <a:gd name="connsiteX7" fmla="*/ 963930 w 1356360"/>
                <a:gd name="connsiteY7" fmla="*/ 621030 h 793750"/>
                <a:gd name="connsiteX8" fmla="*/ 937260 w 1356360"/>
                <a:gd name="connsiteY8" fmla="*/ 674370 h 793750"/>
                <a:gd name="connsiteX9" fmla="*/ 910590 w 1356360"/>
                <a:gd name="connsiteY9" fmla="*/ 738505 h 793750"/>
                <a:gd name="connsiteX10" fmla="*/ 821690 w 1356360"/>
                <a:gd name="connsiteY10" fmla="*/ 793750 h 793750"/>
                <a:gd name="connsiteX11" fmla="*/ 779145 w 1356360"/>
                <a:gd name="connsiteY11" fmla="*/ 706755 h 793750"/>
                <a:gd name="connsiteX12" fmla="*/ 730250 w 1356360"/>
                <a:gd name="connsiteY12" fmla="*/ 655320 h 793750"/>
                <a:gd name="connsiteX13" fmla="*/ 682625 w 1356360"/>
                <a:gd name="connsiteY13" fmla="*/ 594360 h 793750"/>
                <a:gd name="connsiteX14" fmla="*/ 646430 w 1356360"/>
                <a:gd name="connsiteY14" fmla="*/ 528320 h 793750"/>
                <a:gd name="connsiteX15" fmla="*/ 612775 w 1356360"/>
                <a:gd name="connsiteY15" fmla="*/ 431800 h 793750"/>
                <a:gd name="connsiteX16" fmla="*/ 548005 w 1356360"/>
                <a:gd name="connsiteY16" fmla="*/ 384175 h 793750"/>
                <a:gd name="connsiteX17" fmla="*/ 479425 w 1356360"/>
                <a:gd name="connsiteY17" fmla="*/ 370840 h 793750"/>
                <a:gd name="connsiteX18" fmla="*/ 430530 w 1356360"/>
                <a:gd name="connsiteY18" fmla="*/ 369570 h 793750"/>
                <a:gd name="connsiteX19" fmla="*/ 419100 w 1356360"/>
                <a:gd name="connsiteY19" fmla="*/ 327660 h 793750"/>
                <a:gd name="connsiteX20" fmla="*/ 361950 w 1356360"/>
                <a:gd name="connsiteY20" fmla="*/ 236220 h 793750"/>
                <a:gd name="connsiteX21" fmla="*/ 350520 w 1356360"/>
                <a:gd name="connsiteY21" fmla="*/ 205740 h 793750"/>
                <a:gd name="connsiteX22" fmla="*/ 350520 w 1356360"/>
                <a:gd name="connsiteY22" fmla="*/ 205740 h 793750"/>
                <a:gd name="connsiteX23" fmla="*/ 270510 w 1356360"/>
                <a:gd name="connsiteY23" fmla="*/ 198120 h 793750"/>
                <a:gd name="connsiteX24" fmla="*/ 243840 w 1356360"/>
                <a:gd name="connsiteY24" fmla="*/ 186690 h 793750"/>
                <a:gd name="connsiteX25" fmla="*/ 190500 w 1356360"/>
                <a:gd name="connsiteY25" fmla="*/ 182880 h 793750"/>
                <a:gd name="connsiteX26" fmla="*/ 163830 w 1356360"/>
                <a:gd name="connsiteY26" fmla="*/ 167640 h 793750"/>
                <a:gd name="connsiteX27" fmla="*/ 125730 w 1356360"/>
                <a:gd name="connsiteY27" fmla="*/ 175260 h 793750"/>
                <a:gd name="connsiteX28" fmla="*/ 91440 w 1356360"/>
                <a:gd name="connsiteY28" fmla="*/ 167640 h 793750"/>
                <a:gd name="connsiteX29" fmla="*/ 41910 w 1356360"/>
                <a:gd name="connsiteY29" fmla="*/ 152400 h 793750"/>
                <a:gd name="connsiteX30" fmla="*/ 45720 w 1356360"/>
                <a:gd name="connsiteY30" fmla="*/ 121920 h 793750"/>
                <a:gd name="connsiteX31" fmla="*/ 49530 w 1356360"/>
                <a:gd name="connsiteY31" fmla="*/ 106680 h 793750"/>
                <a:gd name="connsiteX32" fmla="*/ 19050 w 1356360"/>
                <a:gd name="connsiteY32" fmla="*/ 95250 h 793750"/>
                <a:gd name="connsiteX33" fmla="*/ 3810 w 1356360"/>
                <a:gd name="connsiteY33" fmla="*/ 80010 h 793750"/>
                <a:gd name="connsiteX34" fmla="*/ 0 w 1356360"/>
                <a:gd name="connsiteY34" fmla="*/ 26670 h 793750"/>
                <a:gd name="connsiteX35" fmla="*/ 0 w 1356360"/>
                <a:gd name="connsiteY35" fmla="*/ 3810 h 793750"/>
                <a:gd name="connsiteX36" fmla="*/ 102870 w 1356360"/>
                <a:gd name="connsiteY36" fmla="*/ 0 h 793750"/>
                <a:gd name="connsiteX37" fmla="*/ 186690 w 1356360"/>
                <a:gd name="connsiteY37" fmla="*/ 0 h 793750"/>
                <a:gd name="connsiteX38" fmla="*/ 335280 w 1356360"/>
                <a:gd name="connsiteY38" fmla="*/ 11430 h 793750"/>
                <a:gd name="connsiteX39" fmla="*/ 438150 w 1356360"/>
                <a:gd name="connsiteY39" fmla="*/ 22860 h 793750"/>
                <a:gd name="connsiteX40" fmla="*/ 495300 w 1356360"/>
                <a:gd name="connsiteY40" fmla="*/ 45720 h 793750"/>
                <a:gd name="connsiteX41" fmla="*/ 548640 w 1356360"/>
                <a:gd name="connsiteY41" fmla="*/ 68580 h 793750"/>
                <a:gd name="connsiteX42" fmla="*/ 590550 w 1356360"/>
                <a:gd name="connsiteY42" fmla="*/ 87630 h 793750"/>
                <a:gd name="connsiteX43" fmla="*/ 640080 w 1356360"/>
                <a:gd name="connsiteY43" fmla="*/ 87630 h 793750"/>
                <a:gd name="connsiteX44" fmla="*/ 689610 w 1356360"/>
                <a:gd name="connsiteY44" fmla="*/ 102870 h 793750"/>
                <a:gd name="connsiteX45" fmla="*/ 735330 w 1356360"/>
                <a:gd name="connsiteY45" fmla="*/ 140970 h 793750"/>
                <a:gd name="connsiteX46" fmla="*/ 792480 w 1356360"/>
                <a:gd name="connsiteY46" fmla="*/ 182880 h 793750"/>
                <a:gd name="connsiteX47" fmla="*/ 853440 w 1356360"/>
                <a:gd name="connsiteY47" fmla="*/ 194310 h 793750"/>
                <a:gd name="connsiteX48" fmla="*/ 929640 w 1356360"/>
                <a:gd name="connsiteY48" fmla="*/ 213360 h 793750"/>
                <a:gd name="connsiteX49" fmla="*/ 1017270 w 1356360"/>
                <a:gd name="connsiteY49" fmla="*/ 228600 h 793750"/>
                <a:gd name="connsiteX50" fmla="*/ 1097280 w 1356360"/>
                <a:gd name="connsiteY50" fmla="*/ 259080 h 793750"/>
                <a:gd name="connsiteX51" fmla="*/ 1154430 w 1356360"/>
                <a:gd name="connsiteY51" fmla="*/ 259080 h 793750"/>
                <a:gd name="connsiteX52" fmla="*/ 1249680 w 1356360"/>
                <a:gd name="connsiteY52" fmla="*/ 297180 h 793750"/>
                <a:gd name="connsiteX53" fmla="*/ 1356360 w 1356360"/>
                <a:gd name="connsiteY53" fmla="*/ 369570 h 793750"/>
                <a:gd name="connsiteX0" fmla="*/ 1356360 w 1356360"/>
                <a:gd name="connsiteY0" fmla="*/ 369570 h 793750"/>
                <a:gd name="connsiteX1" fmla="*/ 1295400 w 1356360"/>
                <a:gd name="connsiteY1" fmla="*/ 438150 h 793750"/>
                <a:gd name="connsiteX2" fmla="*/ 1200150 w 1356360"/>
                <a:gd name="connsiteY2" fmla="*/ 480060 h 793750"/>
                <a:gd name="connsiteX3" fmla="*/ 1139190 w 1356360"/>
                <a:gd name="connsiteY3" fmla="*/ 510540 h 793750"/>
                <a:gd name="connsiteX4" fmla="*/ 1090295 w 1356360"/>
                <a:gd name="connsiteY4" fmla="*/ 523240 h 793750"/>
                <a:gd name="connsiteX5" fmla="*/ 1039495 w 1356360"/>
                <a:gd name="connsiteY5" fmla="*/ 548005 h 793750"/>
                <a:gd name="connsiteX6" fmla="*/ 981710 w 1356360"/>
                <a:gd name="connsiteY6" fmla="*/ 593725 h 793750"/>
                <a:gd name="connsiteX7" fmla="*/ 963930 w 1356360"/>
                <a:gd name="connsiteY7" fmla="*/ 621030 h 793750"/>
                <a:gd name="connsiteX8" fmla="*/ 937260 w 1356360"/>
                <a:gd name="connsiteY8" fmla="*/ 674370 h 793750"/>
                <a:gd name="connsiteX9" fmla="*/ 910590 w 1356360"/>
                <a:gd name="connsiteY9" fmla="*/ 738505 h 793750"/>
                <a:gd name="connsiteX10" fmla="*/ 821690 w 1356360"/>
                <a:gd name="connsiteY10" fmla="*/ 793750 h 793750"/>
                <a:gd name="connsiteX11" fmla="*/ 779145 w 1356360"/>
                <a:gd name="connsiteY11" fmla="*/ 706755 h 793750"/>
                <a:gd name="connsiteX12" fmla="*/ 746125 w 1356360"/>
                <a:gd name="connsiteY12" fmla="*/ 648970 h 793750"/>
                <a:gd name="connsiteX13" fmla="*/ 682625 w 1356360"/>
                <a:gd name="connsiteY13" fmla="*/ 594360 h 793750"/>
                <a:gd name="connsiteX14" fmla="*/ 646430 w 1356360"/>
                <a:gd name="connsiteY14" fmla="*/ 528320 h 793750"/>
                <a:gd name="connsiteX15" fmla="*/ 612775 w 1356360"/>
                <a:gd name="connsiteY15" fmla="*/ 431800 h 793750"/>
                <a:gd name="connsiteX16" fmla="*/ 548005 w 1356360"/>
                <a:gd name="connsiteY16" fmla="*/ 384175 h 793750"/>
                <a:gd name="connsiteX17" fmla="*/ 479425 w 1356360"/>
                <a:gd name="connsiteY17" fmla="*/ 370840 h 793750"/>
                <a:gd name="connsiteX18" fmla="*/ 430530 w 1356360"/>
                <a:gd name="connsiteY18" fmla="*/ 369570 h 793750"/>
                <a:gd name="connsiteX19" fmla="*/ 419100 w 1356360"/>
                <a:gd name="connsiteY19" fmla="*/ 327660 h 793750"/>
                <a:gd name="connsiteX20" fmla="*/ 361950 w 1356360"/>
                <a:gd name="connsiteY20" fmla="*/ 236220 h 793750"/>
                <a:gd name="connsiteX21" fmla="*/ 350520 w 1356360"/>
                <a:gd name="connsiteY21" fmla="*/ 205740 h 793750"/>
                <a:gd name="connsiteX22" fmla="*/ 350520 w 1356360"/>
                <a:gd name="connsiteY22" fmla="*/ 205740 h 793750"/>
                <a:gd name="connsiteX23" fmla="*/ 270510 w 1356360"/>
                <a:gd name="connsiteY23" fmla="*/ 198120 h 793750"/>
                <a:gd name="connsiteX24" fmla="*/ 243840 w 1356360"/>
                <a:gd name="connsiteY24" fmla="*/ 186690 h 793750"/>
                <a:gd name="connsiteX25" fmla="*/ 190500 w 1356360"/>
                <a:gd name="connsiteY25" fmla="*/ 182880 h 793750"/>
                <a:gd name="connsiteX26" fmla="*/ 163830 w 1356360"/>
                <a:gd name="connsiteY26" fmla="*/ 167640 h 793750"/>
                <a:gd name="connsiteX27" fmla="*/ 125730 w 1356360"/>
                <a:gd name="connsiteY27" fmla="*/ 175260 h 793750"/>
                <a:gd name="connsiteX28" fmla="*/ 91440 w 1356360"/>
                <a:gd name="connsiteY28" fmla="*/ 167640 h 793750"/>
                <a:gd name="connsiteX29" fmla="*/ 41910 w 1356360"/>
                <a:gd name="connsiteY29" fmla="*/ 152400 h 793750"/>
                <a:gd name="connsiteX30" fmla="*/ 45720 w 1356360"/>
                <a:gd name="connsiteY30" fmla="*/ 121920 h 793750"/>
                <a:gd name="connsiteX31" fmla="*/ 49530 w 1356360"/>
                <a:gd name="connsiteY31" fmla="*/ 106680 h 793750"/>
                <a:gd name="connsiteX32" fmla="*/ 19050 w 1356360"/>
                <a:gd name="connsiteY32" fmla="*/ 95250 h 793750"/>
                <a:gd name="connsiteX33" fmla="*/ 3810 w 1356360"/>
                <a:gd name="connsiteY33" fmla="*/ 80010 h 793750"/>
                <a:gd name="connsiteX34" fmla="*/ 0 w 1356360"/>
                <a:gd name="connsiteY34" fmla="*/ 26670 h 793750"/>
                <a:gd name="connsiteX35" fmla="*/ 0 w 1356360"/>
                <a:gd name="connsiteY35" fmla="*/ 3810 h 793750"/>
                <a:gd name="connsiteX36" fmla="*/ 102870 w 1356360"/>
                <a:gd name="connsiteY36" fmla="*/ 0 h 793750"/>
                <a:gd name="connsiteX37" fmla="*/ 186690 w 1356360"/>
                <a:gd name="connsiteY37" fmla="*/ 0 h 793750"/>
                <a:gd name="connsiteX38" fmla="*/ 335280 w 1356360"/>
                <a:gd name="connsiteY38" fmla="*/ 11430 h 793750"/>
                <a:gd name="connsiteX39" fmla="*/ 438150 w 1356360"/>
                <a:gd name="connsiteY39" fmla="*/ 22860 h 793750"/>
                <a:gd name="connsiteX40" fmla="*/ 495300 w 1356360"/>
                <a:gd name="connsiteY40" fmla="*/ 45720 h 793750"/>
                <a:gd name="connsiteX41" fmla="*/ 548640 w 1356360"/>
                <a:gd name="connsiteY41" fmla="*/ 68580 h 793750"/>
                <a:gd name="connsiteX42" fmla="*/ 590550 w 1356360"/>
                <a:gd name="connsiteY42" fmla="*/ 87630 h 793750"/>
                <a:gd name="connsiteX43" fmla="*/ 640080 w 1356360"/>
                <a:gd name="connsiteY43" fmla="*/ 87630 h 793750"/>
                <a:gd name="connsiteX44" fmla="*/ 689610 w 1356360"/>
                <a:gd name="connsiteY44" fmla="*/ 102870 h 793750"/>
                <a:gd name="connsiteX45" fmla="*/ 735330 w 1356360"/>
                <a:gd name="connsiteY45" fmla="*/ 140970 h 793750"/>
                <a:gd name="connsiteX46" fmla="*/ 792480 w 1356360"/>
                <a:gd name="connsiteY46" fmla="*/ 182880 h 793750"/>
                <a:gd name="connsiteX47" fmla="*/ 853440 w 1356360"/>
                <a:gd name="connsiteY47" fmla="*/ 194310 h 793750"/>
                <a:gd name="connsiteX48" fmla="*/ 929640 w 1356360"/>
                <a:gd name="connsiteY48" fmla="*/ 213360 h 793750"/>
                <a:gd name="connsiteX49" fmla="*/ 1017270 w 1356360"/>
                <a:gd name="connsiteY49" fmla="*/ 228600 h 793750"/>
                <a:gd name="connsiteX50" fmla="*/ 1097280 w 1356360"/>
                <a:gd name="connsiteY50" fmla="*/ 259080 h 793750"/>
                <a:gd name="connsiteX51" fmla="*/ 1154430 w 1356360"/>
                <a:gd name="connsiteY51" fmla="*/ 259080 h 793750"/>
                <a:gd name="connsiteX52" fmla="*/ 1249680 w 1356360"/>
                <a:gd name="connsiteY52" fmla="*/ 297180 h 793750"/>
                <a:gd name="connsiteX53" fmla="*/ 1356360 w 1356360"/>
                <a:gd name="connsiteY53" fmla="*/ 369570 h 793750"/>
                <a:gd name="connsiteX0" fmla="*/ 1356360 w 1356360"/>
                <a:gd name="connsiteY0" fmla="*/ 369570 h 793750"/>
                <a:gd name="connsiteX1" fmla="*/ 1295400 w 1356360"/>
                <a:gd name="connsiteY1" fmla="*/ 438150 h 793750"/>
                <a:gd name="connsiteX2" fmla="*/ 1200150 w 1356360"/>
                <a:gd name="connsiteY2" fmla="*/ 480060 h 793750"/>
                <a:gd name="connsiteX3" fmla="*/ 1139190 w 1356360"/>
                <a:gd name="connsiteY3" fmla="*/ 510540 h 793750"/>
                <a:gd name="connsiteX4" fmla="*/ 1090295 w 1356360"/>
                <a:gd name="connsiteY4" fmla="*/ 523240 h 793750"/>
                <a:gd name="connsiteX5" fmla="*/ 1039495 w 1356360"/>
                <a:gd name="connsiteY5" fmla="*/ 548005 h 793750"/>
                <a:gd name="connsiteX6" fmla="*/ 981710 w 1356360"/>
                <a:gd name="connsiteY6" fmla="*/ 593725 h 793750"/>
                <a:gd name="connsiteX7" fmla="*/ 963930 w 1356360"/>
                <a:gd name="connsiteY7" fmla="*/ 621030 h 793750"/>
                <a:gd name="connsiteX8" fmla="*/ 937260 w 1356360"/>
                <a:gd name="connsiteY8" fmla="*/ 674370 h 793750"/>
                <a:gd name="connsiteX9" fmla="*/ 910590 w 1356360"/>
                <a:gd name="connsiteY9" fmla="*/ 738505 h 793750"/>
                <a:gd name="connsiteX10" fmla="*/ 821690 w 1356360"/>
                <a:gd name="connsiteY10" fmla="*/ 793750 h 793750"/>
                <a:gd name="connsiteX11" fmla="*/ 779145 w 1356360"/>
                <a:gd name="connsiteY11" fmla="*/ 706755 h 793750"/>
                <a:gd name="connsiteX12" fmla="*/ 714375 w 1356360"/>
                <a:gd name="connsiteY12" fmla="*/ 655320 h 793750"/>
                <a:gd name="connsiteX13" fmla="*/ 682625 w 1356360"/>
                <a:gd name="connsiteY13" fmla="*/ 594360 h 793750"/>
                <a:gd name="connsiteX14" fmla="*/ 646430 w 1356360"/>
                <a:gd name="connsiteY14" fmla="*/ 528320 h 793750"/>
                <a:gd name="connsiteX15" fmla="*/ 612775 w 1356360"/>
                <a:gd name="connsiteY15" fmla="*/ 431800 h 793750"/>
                <a:gd name="connsiteX16" fmla="*/ 548005 w 1356360"/>
                <a:gd name="connsiteY16" fmla="*/ 384175 h 793750"/>
                <a:gd name="connsiteX17" fmla="*/ 479425 w 1356360"/>
                <a:gd name="connsiteY17" fmla="*/ 370840 h 793750"/>
                <a:gd name="connsiteX18" fmla="*/ 430530 w 1356360"/>
                <a:gd name="connsiteY18" fmla="*/ 369570 h 793750"/>
                <a:gd name="connsiteX19" fmla="*/ 419100 w 1356360"/>
                <a:gd name="connsiteY19" fmla="*/ 327660 h 793750"/>
                <a:gd name="connsiteX20" fmla="*/ 361950 w 1356360"/>
                <a:gd name="connsiteY20" fmla="*/ 236220 h 793750"/>
                <a:gd name="connsiteX21" fmla="*/ 350520 w 1356360"/>
                <a:gd name="connsiteY21" fmla="*/ 205740 h 793750"/>
                <a:gd name="connsiteX22" fmla="*/ 350520 w 1356360"/>
                <a:gd name="connsiteY22" fmla="*/ 205740 h 793750"/>
                <a:gd name="connsiteX23" fmla="*/ 270510 w 1356360"/>
                <a:gd name="connsiteY23" fmla="*/ 198120 h 793750"/>
                <a:gd name="connsiteX24" fmla="*/ 243840 w 1356360"/>
                <a:gd name="connsiteY24" fmla="*/ 186690 h 793750"/>
                <a:gd name="connsiteX25" fmla="*/ 190500 w 1356360"/>
                <a:gd name="connsiteY25" fmla="*/ 182880 h 793750"/>
                <a:gd name="connsiteX26" fmla="*/ 163830 w 1356360"/>
                <a:gd name="connsiteY26" fmla="*/ 167640 h 793750"/>
                <a:gd name="connsiteX27" fmla="*/ 125730 w 1356360"/>
                <a:gd name="connsiteY27" fmla="*/ 175260 h 793750"/>
                <a:gd name="connsiteX28" fmla="*/ 91440 w 1356360"/>
                <a:gd name="connsiteY28" fmla="*/ 167640 h 793750"/>
                <a:gd name="connsiteX29" fmla="*/ 41910 w 1356360"/>
                <a:gd name="connsiteY29" fmla="*/ 152400 h 793750"/>
                <a:gd name="connsiteX30" fmla="*/ 45720 w 1356360"/>
                <a:gd name="connsiteY30" fmla="*/ 121920 h 793750"/>
                <a:gd name="connsiteX31" fmla="*/ 49530 w 1356360"/>
                <a:gd name="connsiteY31" fmla="*/ 106680 h 793750"/>
                <a:gd name="connsiteX32" fmla="*/ 19050 w 1356360"/>
                <a:gd name="connsiteY32" fmla="*/ 95250 h 793750"/>
                <a:gd name="connsiteX33" fmla="*/ 3810 w 1356360"/>
                <a:gd name="connsiteY33" fmla="*/ 80010 h 793750"/>
                <a:gd name="connsiteX34" fmla="*/ 0 w 1356360"/>
                <a:gd name="connsiteY34" fmla="*/ 26670 h 793750"/>
                <a:gd name="connsiteX35" fmla="*/ 0 w 1356360"/>
                <a:gd name="connsiteY35" fmla="*/ 3810 h 793750"/>
                <a:gd name="connsiteX36" fmla="*/ 102870 w 1356360"/>
                <a:gd name="connsiteY36" fmla="*/ 0 h 793750"/>
                <a:gd name="connsiteX37" fmla="*/ 186690 w 1356360"/>
                <a:gd name="connsiteY37" fmla="*/ 0 h 793750"/>
                <a:gd name="connsiteX38" fmla="*/ 335280 w 1356360"/>
                <a:gd name="connsiteY38" fmla="*/ 11430 h 793750"/>
                <a:gd name="connsiteX39" fmla="*/ 438150 w 1356360"/>
                <a:gd name="connsiteY39" fmla="*/ 22860 h 793750"/>
                <a:gd name="connsiteX40" fmla="*/ 495300 w 1356360"/>
                <a:gd name="connsiteY40" fmla="*/ 45720 h 793750"/>
                <a:gd name="connsiteX41" fmla="*/ 548640 w 1356360"/>
                <a:gd name="connsiteY41" fmla="*/ 68580 h 793750"/>
                <a:gd name="connsiteX42" fmla="*/ 590550 w 1356360"/>
                <a:gd name="connsiteY42" fmla="*/ 87630 h 793750"/>
                <a:gd name="connsiteX43" fmla="*/ 640080 w 1356360"/>
                <a:gd name="connsiteY43" fmla="*/ 87630 h 793750"/>
                <a:gd name="connsiteX44" fmla="*/ 689610 w 1356360"/>
                <a:gd name="connsiteY44" fmla="*/ 102870 h 793750"/>
                <a:gd name="connsiteX45" fmla="*/ 735330 w 1356360"/>
                <a:gd name="connsiteY45" fmla="*/ 140970 h 793750"/>
                <a:gd name="connsiteX46" fmla="*/ 792480 w 1356360"/>
                <a:gd name="connsiteY46" fmla="*/ 182880 h 793750"/>
                <a:gd name="connsiteX47" fmla="*/ 853440 w 1356360"/>
                <a:gd name="connsiteY47" fmla="*/ 194310 h 793750"/>
                <a:gd name="connsiteX48" fmla="*/ 929640 w 1356360"/>
                <a:gd name="connsiteY48" fmla="*/ 213360 h 793750"/>
                <a:gd name="connsiteX49" fmla="*/ 1017270 w 1356360"/>
                <a:gd name="connsiteY49" fmla="*/ 228600 h 793750"/>
                <a:gd name="connsiteX50" fmla="*/ 1097280 w 1356360"/>
                <a:gd name="connsiteY50" fmla="*/ 259080 h 793750"/>
                <a:gd name="connsiteX51" fmla="*/ 1154430 w 1356360"/>
                <a:gd name="connsiteY51" fmla="*/ 259080 h 793750"/>
                <a:gd name="connsiteX52" fmla="*/ 1249680 w 1356360"/>
                <a:gd name="connsiteY52" fmla="*/ 297180 h 793750"/>
                <a:gd name="connsiteX53" fmla="*/ 1356360 w 1356360"/>
                <a:gd name="connsiteY53" fmla="*/ 369570 h 793750"/>
                <a:gd name="connsiteX0" fmla="*/ 1356360 w 1356360"/>
                <a:gd name="connsiteY0" fmla="*/ 369570 h 793750"/>
                <a:gd name="connsiteX1" fmla="*/ 1295400 w 1356360"/>
                <a:gd name="connsiteY1" fmla="*/ 438150 h 793750"/>
                <a:gd name="connsiteX2" fmla="*/ 1200150 w 1356360"/>
                <a:gd name="connsiteY2" fmla="*/ 480060 h 793750"/>
                <a:gd name="connsiteX3" fmla="*/ 1139190 w 1356360"/>
                <a:gd name="connsiteY3" fmla="*/ 510540 h 793750"/>
                <a:gd name="connsiteX4" fmla="*/ 1090295 w 1356360"/>
                <a:gd name="connsiteY4" fmla="*/ 523240 h 793750"/>
                <a:gd name="connsiteX5" fmla="*/ 1039495 w 1356360"/>
                <a:gd name="connsiteY5" fmla="*/ 548005 h 793750"/>
                <a:gd name="connsiteX6" fmla="*/ 981710 w 1356360"/>
                <a:gd name="connsiteY6" fmla="*/ 593725 h 793750"/>
                <a:gd name="connsiteX7" fmla="*/ 963930 w 1356360"/>
                <a:gd name="connsiteY7" fmla="*/ 621030 h 793750"/>
                <a:gd name="connsiteX8" fmla="*/ 937260 w 1356360"/>
                <a:gd name="connsiteY8" fmla="*/ 674370 h 793750"/>
                <a:gd name="connsiteX9" fmla="*/ 910590 w 1356360"/>
                <a:gd name="connsiteY9" fmla="*/ 738505 h 793750"/>
                <a:gd name="connsiteX10" fmla="*/ 821690 w 1356360"/>
                <a:gd name="connsiteY10" fmla="*/ 793750 h 793750"/>
                <a:gd name="connsiteX11" fmla="*/ 779145 w 1356360"/>
                <a:gd name="connsiteY11" fmla="*/ 706755 h 793750"/>
                <a:gd name="connsiteX12" fmla="*/ 714375 w 1356360"/>
                <a:gd name="connsiteY12" fmla="*/ 655320 h 793750"/>
                <a:gd name="connsiteX13" fmla="*/ 682625 w 1356360"/>
                <a:gd name="connsiteY13" fmla="*/ 594360 h 793750"/>
                <a:gd name="connsiteX14" fmla="*/ 646430 w 1356360"/>
                <a:gd name="connsiteY14" fmla="*/ 528320 h 793750"/>
                <a:gd name="connsiteX15" fmla="*/ 612775 w 1356360"/>
                <a:gd name="connsiteY15" fmla="*/ 431800 h 793750"/>
                <a:gd name="connsiteX16" fmla="*/ 548005 w 1356360"/>
                <a:gd name="connsiteY16" fmla="*/ 384175 h 793750"/>
                <a:gd name="connsiteX17" fmla="*/ 479425 w 1356360"/>
                <a:gd name="connsiteY17" fmla="*/ 370840 h 793750"/>
                <a:gd name="connsiteX18" fmla="*/ 430530 w 1356360"/>
                <a:gd name="connsiteY18" fmla="*/ 369570 h 793750"/>
                <a:gd name="connsiteX19" fmla="*/ 419100 w 1356360"/>
                <a:gd name="connsiteY19" fmla="*/ 327660 h 793750"/>
                <a:gd name="connsiteX20" fmla="*/ 361950 w 1356360"/>
                <a:gd name="connsiteY20" fmla="*/ 236220 h 793750"/>
                <a:gd name="connsiteX21" fmla="*/ 350520 w 1356360"/>
                <a:gd name="connsiteY21" fmla="*/ 205740 h 793750"/>
                <a:gd name="connsiteX22" fmla="*/ 350520 w 1356360"/>
                <a:gd name="connsiteY22" fmla="*/ 205740 h 793750"/>
                <a:gd name="connsiteX23" fmla="*/ 270510 w 1356360"/>
                <a:gd name="connsiteY23" fmla="*/ 198120 h 793750"/>
                <a:gd name="connsiteX24" fmla="*/ 243840 w 1356360"/>
                <a:gd name="connsiteY24" fmla="*/ 186690 h 793750"/>
                <a:gd name="connsiteX25" fmla="*/ 190500 w 1356360"/>
                <a:gd name="connsiteY25" fmla="*/ 182880 h 793750"/>
                <a:gd name="connsiteX26" fmla="*/ 163830 w 1356360"/>
                <a:gd name="connsiteY26" fmla="*/ 167640 h 793750"/>
                <a:gd name="connsiteX27" fmla="*/ 125730 w 1356360"/>
                <a:gd name="connsiteY27" fmla="*/ 175260 h 793750"/>
                <a:gd name="connsiteX28" fmla="*/ 91440 w 1356360"/>
                <a:gd name="connsiteY28" fmla="*/ 167640 h 793750"/>
                <a:gd name="connsiteX29" fmla="*/ 41910 w 1356360"/>
                <a:gd name="connsiteY29" fmla="*/ 152400 h 793750"/>
                <a:gd name="connsiteX30" fmla="*/ 45720 w 1356360"/>
                <a:gd name="connsiteY30" fmla="*/ 121920 h 793750"/>
                <a:gd name="connsiteX31" fmla="*/ 49530 w 1356360"/>
                <a:gd name="connsiteY31" fmla="*/ 106680 h 793750"/>
                <a:gd name="connsiteX32" fmla="*/ 19050 w 1356360"/>
                <a:gd name="connsiteY32" fmla="*/ 95250 h 793750"/>
                <a:gd name="connsiteX33" fmla="*/ 3810 w 1356360"/>
                <a:gd name="connsiteY33" fmla="*/ 80010 h 793750"/>
                <a:gd name="connsiteX34" fmla="*/ 0 w 1356360"/>
                <a:gd name="connsiteY34" fmla="*/ 26670 h 793750"/>
                <a:gd name="connsiteX35" fmla="*/ 0 w 1356360"/>
                <a:gd name="connsiteY35" fmla="*/ 3810 h 793750"/>
                <a:gd name="connsiteX36" fmla="*/ 102870 w 1356360"/>
                <a:gd name="connsiteY36" fmla="*/ 0 h 793750"/>
                <a:gd name="connsiteX37" fmla="*/ 186690 w 1356360"/>
                <a:gd name="connsiteY37" fmla="*/ 0 h 793750"/>
                <a:gd name="connsiteX38" fmla="*/ 335280 w 1356360"/>
                <a:gd name="connsiteY38" fmla="*/ 11430 h 793750"/>
                <a:gd name="connsiteX39" fmla="*/ 438150 w 1356360"/>
                <a:gd name="connsiteY39" fmla="*/ 22860 h 793750"/>
                <a:gd name="connsiteX40" fmla="*/ 495300 w 1356360"/>
                <a:gd name="connsiteY40" fmla="*/ 45720 h 793750"/>
                <a:gd name="connsiteX41" fmla="*/ 548640 w 1356360"/>
                <a:gd name="connsiteY41" fmla="*/ 68580 h 793750"/>
                <a:gd name="connsiteX42" fmla="*/ 590550 w 1356360"/>
                <a:gd name="connsiteY42" fmla="*/ 87630 h 793750"/>
                <a:gd name="connsiteX43" fmla="*/ 640080 w 1356360"/>
                <a:gd name="connsiteY43" fmla="*/ 87630 h 793750"/>
                <a:gd name="connsiteX44" fmla="*/ 689610 w 1356360"/>
                <a:gd name="connsiteY44" fmla="*/ 102870 h 793750"/>
                <a:gd name="connsiteX45" fmla="*/ 735330 w 1356360"/>
                <a:gd name="connsiteY45" fmla="*/ 140970 h 793750"/>
                <a:gd name="connsiteX46" fmla="*/ 792480 w 1356360"/>
                <a:gd name="connsiteY46" fmla="*/ 182880 h 793750"/>
                <a:gd name="connsiteX47" fmla="*/ 853440 w 1356360"/>
                <a:gd name="connsiteY47" fmla="*/ 194310 h 793750"/>
                <a:gd name="connsiteX48" fmla="*/ 951184 w 1356360"/>
                <a:gd name="connsiteY48" fmla="*/ 203785 h 793750"/>
                <a:gd name="connsiteX49" fmla="*/ 1017270 w 1356360"/>
                <a:gd name="connsiteY49" fmla="*/ 228600 h 793750"/>
                <a:gd name="connsiteX50" fmla="*/ 1097280 w 1356360"/>
                <a:gd name="connsiteY50" fmla="*/ 259080 h 793750"/>
                <a:gd name="connsiteX51" fmla="*/ 1154430 w 1356360"/>
                <a:gd name="connsiteY51" fmla="*/ 259080 h 793750"/>
                <a:gd name="connsiteX52" fmla="*/ 1249680 w 1356360"/>
                <a:gd name="connsiteY52" fmla="*/ 297180 h 793750"/>
                <a:gd name="connsiteX53" fmla="*/ 1356360 w 1356360"/>
                <a:gd name="connsiteY53" fmla="*/ 369570 h 793750"/>
                <a:gd name="connsiteX0" fmla="*/ 1356360 w 1356360"/>
                <a:gd name="connsiteY0" fmla="*/ 369570 h 793750"/>
                <a:gd name="connsiteX1" fmla="*/ 1295400 w 1356360"/>
                <a:gd name="connsiteY1" fmla="*/ 438150 h 793750"/>
                <a:gd name="connsiteX2" fmla="*/ 1200150 w 1356360"/>
                <a:gd name="connsiteY2" fmla="*/ 480060 h 793750"/>
                <a:gd name="connsiteX3" fmla="*/ 1139190 w 1356360"/>
                <a:gd name="connsiteY3" fmla="*/ 510540 h 793750"/>
                <a:gd name="connsiteX4" fmla="*/ 1090295 w 1356360"/>
                <a:gd name="connsiteY4" fmla="*/ 523240 h 793750"/>
                <a:gd name="connsiteX5" fmla="*/ 1039495 w 1356360"/>
                <a:gd name="connsiteY5" fmla="*/ 548005 h 793750"/>
                <a:gd name="connsiteX6" fmla="*/ 981710 w 1356360"/>
                <a:gd name="connsiteY6" fmla="*/ 593725 h 793750"/>
                <a:gd name="connsiteX7" fmla="*/ 963930 w 1356360"/>
                <a:gd name="connsiteY7" fmla="*/ 621030 h 793750"/>
                <a:gd name="connsiteX8" fmla="*/ 937260 w 1356360"/>
                <a:gd name="connsiteY8" fmla="*/ 674370 h 793750"/>
                <a:gd name="connsiteX9" fmla="*/ 910590 w 1356360"/>
                <a:gd name="connsiteY9" fmla="*/ 738505 h 793750"/>
                <a:gd name="connsiteX10" fmla="*/ 821690 w 1356360"/>
                <a:gd name="connsiteY10" fmla="*/ 793750 h 793750"/>
                <a:gd name="connsiteX11" fmla="*/ 779145 w 1356360"/>
                <a:gd name="connsiteY11" fmla="*/ 706755 h 793750"/>
                <a:gd name="connsiteX12" fmla="*/ 714375 w 1356360"/>
                <a:gd name="connsiteY12" fmla="*/ 655320 h 793750"/>
                <a:gd name="connsiteX13" fmla="*/ 682625 w 1356360"/>
                <a:gd name="connsiteY13" fmla="*/ 594360 h 793750"/>
                <a:gd name="connsiteX14" fmla="*/ 646430 w 1356360"/>
                <a:gd name="connsiteY14" fmla="*/ 528320 h 793750"/>
                <a:gd name="connsiteX15" fmla="*/ 612775 w 1356360"/>
                <a:gd name="connsiteY15" fmla="*/ 431800 h 793750"/>
                <a:gd name="connsiteX16" fmla="*/ 548005 w 1356360"/>
                <a:gd name="connsiteY16" fmla="*/ 384175 h 793750"/>
                <a:gd name="connsiteX17" fmla="*/ 479425 w 1356360"/>
                <a:gd name="connsiteY17" fmla="*/ 370840 h 793750"/>
                <a:gd name="connsiteX18" fmla="*/ 430530 w 1356360"/>
                <a:gd name="connsiteY18" fmla="*/ 369570 h 793750"/>
                <a:gd name="connsiteX19" fmla="*/ 419100 w 1356360"/>
                <a:gd name="connsiteY19" fmla="*/ 327660 h 793750"/>
                <a:gd name="connsiteX20" fmla="*/ 361950 w 1356360"/>
                <a:gd name="connsiteY20" fmla="*/ 236220 h 793750"/>
                <a:gd name="connsiteX21" fmla="*/ 350520 w 1356360"/>
                <a:gd name="connsiteY21" fmla="*/ 205740 h 793750"/>
                <a:gd name="connsiteX22" fmla="*/ 350520 w 1356360"/>
                <a:gd name="connsiteY22" fmla="*/ 205740 h 793750"/>
                <a:gd name="connsiteX23" fmla="*/ 270510 w 1356360"/>
                <a:gd name="connsiteY23" fmla="*/ 198120 h 793750"/>
                <a:gd name="connsiteX24" fmla="*/ 243840 w 1356360"/>
                <a:gd name="connsiteY24" fmla="*/ 186690 h 793750"/>
                <a:gd name="connsiteX25" fmla="*/ 190500 w 1356360"/>
                <a:gd name="connsiteY25" fmla="*/ 182880 h 793750"/>
                <a:gd name="connsiteX26" fmla="*/ 163830 w 1356360"/>
                <a:gd name="connsiteY26" fmla="*/ 167640 h 793750"/>
                <a:gd name="connsiteX27" fmla="*/ 125730 w 1356360"/>
                <a:gd name="connsiteY27" fmla="*/ 175260 h 793750"/>
                <a:gd name="connsiteX28" fmla="*/ 91440 w 1356360"/>
                <a:gd name="connsiteY28" fmla="*/ 167640 h 793750"/>
                <a:gd name="connsiteX29" fmla="*/ 41910 w 1356360"/>
                <a:gd name="connsiteY29" fmla="*/ 152400 h 793750"/>
                <a:gd name="connsiteX30" fmla="*/ 45720 w 1356360"/>
                <a:gd name="connsiteY30" fmla="*/ 121920 h 793750"/>
                <a:gd name="connsiteX31" fmla="*/ 49530 w 1356360"/>
                <a:gd name="connsiteY31" fmla="*/ 106680 h 793750"/>
                <a:gd name="connsiteX32" fmla="*/ 19050 w 1356360"/>
                <a:gd name="connsiteY32" fmla="*/ 95250 h 793750"/>
                <a:gd name="connsiteX33" fmla="*/ 3810 w 1356360"/>
                <a:gd name="connsiteY33" fmla="*/ 80010 h 793750"/>
                <a:gd name="connsiteX34" fmla="*/ 0 w 1356360"/>
                <a:gd name="connsiteY34" fmla="*/ 26670 h 793750"/>
                <a:gd name="connsiteX35" fmla="*/ 0 w 1356360"/>
                <a:gd name="connsiteY35" fmla="*/ 3810 h 793750"/>
                <a:gd name="connsiteX36" fmla="*/ 102870 w 1356360"/>
                <a:gd name="connsiteY36" fmla="*/ 0 h 793750"/>
                <a:gd name="connsiteX37" fmla="*/ 186690 w 1356360"/>
                <a:gd name="connsiteY37" fmla="*/ 0 h 793750"/>
                <a:gd name="connsiteX38" fmla="*/ 335280 w 1356360"/>
                <a:gd name="connsiteY38" fmla="*/ 11430 h 793750"/>
                <a:gd name="connsiteX39" fmla="*/ 438150 w 1356360"/>
                <a:gd name="connsiteY39" fmla="*/ 22860 h 793750"/>
                <a:gd name="connsiteX40" fmla="*/ 495300 w 1356360"/>
                <a:gd name="connsiteY40" fmla="*/ 45720 h 793750"/>
                <a:gd name="connsiteX41" fmla="*/ 548640 w 1356360"/>
                <a:gd name="connsiteY41" fmla="*/ 68580 h 793750"/>
                <a:gd name="connsiteX42" fmla="*/ 590550 w 1356360"/>
                <a:gd name="connsiteY42" fmla="*/ 87630 h 793750"/>
                <a:gd name="connsiteX43" fmla="*/ 640080 w 1356360"/>
                <a:gd name="connsiteY43" fmla="*/ 87630 h 793750"/>
                <a:gd name="connsiteX44" fmla="*/ 689610 w 1356360"/>
                <a:gd name="connsiteY44" fmla="*/ 102870 h 793750"/>
                <a:gd name="connsiteX45" fmla="*/ 735330 w 1356360"/>
                <a:gd name="connsiteY45" fmla="*/ 140970 h 793750"/>
                <a:gd name="connsiteX46" fmla="*/ 792480 w 1356360"/>
                <a:gd name="connsiteY46" fmla="*/ 182880 h 793750"/>
                <a:gd name="connsiteX47" fmla="*/ 855833 w 1356360"/>
                <a:gd name="connsiteY47" fmla="*/ 179947 h 793750"/>
                <a:gd name="connsiteX48" fmla="*/ 951184 w 1356360"/>
                <a:gd name="connsiteY48" fmla="*/ 203785 h 793750"/>
                <a:gd name="connsiteX49" fmla="*/ 1017270 w 1356360"/>
                <a:gd name="connsiteY49" fmla="*/ 228600 h 793750"/>
                <a:gd name="connsiteX50" fmla="*/ 1097280 w 1356360"/>
                <a:gd name="connsiteY50" fmla="*/ 259080 h 793750"/>
                <a:gd name="connsiteX51" fmla="*/ 1154430 w 1356360"/>
                <a:gd name="connsiteY51" fmla="*/ 259080 h 793750"/>
                <a:gd name="connsiteX52" fmla="*/ 1249680 w 1356360"/>
                <a:gd name="connsiteY52" fmla="*/ 297180 h 793750"/>
                <a:gd name="connsiteX53" fmla="*/ 1356360 w 1356360"/>
                <a:gd name="connsiteY53" fmla="*/ 369570 h 793750"/>
                <a:gd name="connsiteX0" fmla="*/ 1356360 w 1356360"/>
                <a:gd name="connsiteY0" fmla="*/ 369570 h 793750"/>
                <a:gd name="connsiteX1" fmla="*/ 1295400 w 1356360"/>
                <a:gd name="connsiteY1" fmla="*/ 438150 h 793750"/>
                <a:gd name="connsiteX2" fmla="*/ 1200150 w 1356360"/>
                <a:gd name="connsiteY2" fmla="*/ 480060 h 793750"/>
                <a:gd name="connsiteX3" fmla="*/ 1139190 w 1356360"/>
                <a:gd name="connsiteY3" fmla="*/ 510540 h 793750"/>
                <a:gd name="connsiteX4" fmla="*/ 1090295 w 1356360"/>
                <a:gd name="connsiteY4" fmla="*/ 523240 h 793750"/>
                <a:gd name="connsiteX5" fmla="*/ 1039495 w 1356360"/>
                <a:gd name="connsiteY5" fmla="*/ 548005 h 793750"/>
                <a:gd name="connsiteX6" fmla="*/ 981710 w 1356360"/>
                <a:gd name="connsiteY6" fmla="*/ 593725 h 793750"/>
                <a:gd name="connsiteX7" fmla="*/ 963930 w 1356360"/>
                <a:gd name="connsiteY7" fmla="*/ 621030 h 793750"/>
                <a:gd name="connsiteX8" fmla="*/ 937260 w 1356360"/>
                <a:gd name="connsiteY8" fmla="*/ 674370 h 793750"/>
                <a:gd name="connsiteX9" fmla="*/ 910590 w 1356360"/>
                <a:gd name="connsiteY9" fmla="*/ 738505 h 793750"/>
                <a:gd name="connsiteX10" fmla="*/ 821690 w 1356360"/>
                <a:gd name="connsiteY10" fmla="*/ 793750 h 793750"/>
                <a:gd name="connsiteX11" fmla="*/ 779145 w 1356360"/>
                <a:gd name="connsiteY11" fmla="*/ 706755 h 793750"/>
                <a:gd name="connsiteX12" fmla="*/ 714375 w 1356360"/>
                <a:gd name="connsiteY12" fmla="*/ 655320 h 793750"/>
                <a:gd name="connsiteX13" fmla="*/ 682625 w 1356360"/>
                <a:gd name="connsiteY13" fmla="*/ 594360 h 793750"/>
                <a:gd name="connsiteX14" fmla="*/ 646430 w 1356360"/>
                <a:gd name="connsiteY14" fmla="*/ 528320 h 793750"/>
                <a:gd name="connsiteX15" fmla="*/ 612775 w 1356360"/>
                <a:gd name="connsiteY15" fmla="*/ 431800 h 793750"/>
                <a:gd name="connsiteX16" fmla="*/ 548005 w 1356360"/>
                <a:gd name="connsiteY16" fmla="*/ 384175 h 793750"/>
                <a:gd name="connsiteX17" fmla="*/ 479425 w 1356360"/>
                <a:gd name="connsiteY17" fmla="*/ 370840 h 793750"/>
                <a:gd name="connsiteX18" fmla="*/ 430530 w 1356360"/>
                <a:gd name="connsiteY18" fmla="*/ 369570 h 793750"/>
                <a:gd name="connsiteX19" fmla="*/ 419100 w 1356360"/>
                <a:gd name="connsiteY19" fmla="*/ 327660 h 793750"/>
                <a:gd name="connsiteX20" fmla="*/ 361950 w 1356360"/>
                <a:gd name="connsiteY20" fmla="*/ 236220 h 793750"/>
                <a:gd name="connsiteX21" fmla="*/ 350520 w 1356360"/>
                <a:gd name="connsiteY21" fmla="*/ 205740 h 793750"/>
                <a:gd name="connsiteX22" fmla="*/ 350520 w 1356360"/>
                <a:gd name="connsiteY22" fmla="*/ 205740 h 793750"/>
                <a:gd name="connsiteX23" fmla="*/ 270510 w 1356360"/>
                <a:gd name="connsiteY23" fmla="*/ 198120 h 793750"/>
                <a:gd name="connsiteX24" fmla="*/ 243840 w 1356360"/>
                <a:gd name="connsiteY24" fmla="*/ 186690 h 793750"/>
                <a:gd name="connsiteX25" fmla="*/ 190500 w 1356360"/>
                <a:gd name="connsiteY25" fmla="*/ 182880 h 793750"/>
                <a:gd name="connsiteX26" fmla="*/ 163830 w 1356360"/>
                <a:gd name="connsiteY26" fmla="*/ 167640 h 793750"/>
                <a:gd name="connsiteX27" fmla="*/ 125730 w 1356360"/>
                <a:gd name="connsiteY27" fmla="*/ 175260 h 793750"/>
                <a:gd name="connsiteX28" fmla="*/ 91440 w 1356360"/>
                <a:gd name="connsiteY28" fmla="*/ 167640 h 793750"/>
                <a:gd name="connsiteX29" fmla="*/ 41910 w 1356360"/>
                <a:gd name="connsiteY29" fmla="*/ 152400 h 793750"/>
                <a:gd name="connsiteX30" fmla="*/ 45720 w 1356360"/>
                <a:gd name="connsiteY30" fmla="*/ 121920 h 793750"/>
                <a:gd name="connsiteX31" fmla="*/ 49530 w 1356360"/>
                <a:gd name="connsiteY31" fmla="*/ 106680 h 793750"/>
                <a:gd name="connsiteX32" fmla="*/ 19050 w 1356360"/>
                <a:gd name="connsiteY32" fmla="*/ 95250 h 793750"/>
                <a:gd name="connsiteX33" fmla="*/ 3810 w 1356360"/>
                <a:gd name="connsiteY33" fmla="*/ 80010 h 793750"/>
                <a:gd name="connsiteX34" fmla="*/ 0 w 1356360"/>
                <a:gd name="connsiteY34" fmla="*/ 26670 h 793750"/>
                <a:gd name="connsiteX35" fmla="*/ 0 w 1356360"/>
                <a:gd name="connsiteY35" fmla="*/ 3810 h 793750"/>
                <a:gd name="connsiteX36" fmla="*/ 102870 w 1356360"/>
                <a:gd name="connsiteY36" fmla="*/ 0 h 793750"/>
                <a:gd name="connsiteX37" fmla="*/ 186690 w 1356360"/>
                <a:gd name="connsiteY37" fmla="*/ 0 h 793750"/>
                <a:gd name="connsiteX38" fmla="*/ 335280 w 1356360"/>
                <a:gd name="connsiteY38" fmla="*/ 11430 h 793750"/>
                <a:gd name="connsiteX39" fmla="*/ 438150 w 1356360"/>
                <a:gd name="connsiteY39" fmla="*/ 22860 h 793750"/>
                <a:gd name="connsiteX40" fmla="*/ 495300 w 1356360"/>
                <a:gd name="connsiteY40" fmla="*/ 45720 h 793750"/>
                <a:gd name="connsiteX41" fmla="*/ 548640 w 1356360"/>
                <a:gd name="connsiteY41" fmla="*/ 68580 h 793750"/>
                <a:gd name="connsiteX42" fmla="*/ 590550 w 1356360"/>
                <a:gd name="connsiteY42" fmla="*/ 87630 h 793750"/>
                <a:gd name="connsiteX43" fmla="*/ 640080 w 1356360"/>
                <a:gd name="connsiteY43" fmla="*/ 87630 h 793750"/>
                <a:gd name="connsiteX44" fmla="*/ 689610 w 1356360"/>
                <a:gd name="connsiteY44" fmla="*/ 102870 h 793750"/>
                <a:gd name="connsiteX45" fmla="*/ 735330 w 1356360"/>
                <a:gd name="connsiteY45" fmla="*/ 140970 h 793750"/>
                <a:gd name="connsiteX46" fmla="*/ 794874 w 1356360"/>
                <a:gd name="connsiteY46" fmla="*/ 158943 h 793750"/>
                <a:gd name="connsiteX47" fmla="*/ 855833 w 1356360"/>
                <a:gd name="connsiteY47" fmla="*/ 179947 h 793750"/>
                <a:gd name="connsiteX48" fmla="*/ 951184 w 1356360"/>
                <a:gd name="connsiteY48" fmla="*/ 203785 h 793750"/>
                <a:gd name="connsiteX49" fmla="*/ 1017270 w 1356360"/>
                <a:gd name="connsiteY49" fmla="*/ 228600 h 793750"/>
                <a:gd name="connsiteX50" fmla="*/ 1097280 w 1356360"/>
                <a:gd name="connsiteY50" fmla="*/ 259080 h 793750"/>
                <a:gd name="connsiteX51" fmla="*/ 1154430 w 1356360"/>
                <a:gd name="connsiteY51" fmla="*/ 259080 h 793750"/>
                <a:gd name="connsiteX52" fmla="*/ 1249680 w 1356360"/>
                <a:gd name="connsiteY52" fmla="*/ 297180 h 793750"/>
                <a:gd name="connsiteX53" fmla="*/ 1356360 w 1356360"/>
                <a:gd name="connsiteY53" fmla="*/ 369570 h 793750"/>
                <a:gd name="connsiteX0" fmla="*/ 1356360 w 1356360"/>
                <a:gd name="connsiteY0" fmla="*/ 369570 h 793750"/>
                <a:gd name="connsiteX1" fmla="*/ 1295400 w 1356360"/>
                <a:gd name="connsiteY1" fmla="*/ 438150 h 793750"/>
                <a:gd name="connsiteX2" fmla="*/ 1200150 w 1356360"/>
                <a:gd name="connsiteY2" fmla="*/ 480060 h 793750"/>
                <a:gd name="connsiteX3" fmla="*/ 1139190 w 1356360"/>
                <a:gd name="connsiteY3" fmla="*/ 510540 h 793750"/>
                <a:gd name="connsiteX4" fmla="*/ 1090295 w 1356360"/>
                <a:gd name="connsiteY4" fmla="*/ 523240 h 793750"/>
                <a:gd name="connsiteX5" fmla="*/ 1039495 w 1356360"/>
                <a:gd name="connsiteY5" fmla="*/ 548005 h 793750"/>
                <a:gd name="connsiteX6" fmla="*/ 981710 w 1356360"/>
                <a:gd name="connsiteY6" fmla="*/ 593725 h 793750"/>
                <a:gd name="connsiteX7" fmla="*/ 963930 w 1356360"/>
                <a:gd name="connsiteY7" fmla="*/ 621030 h 793750"/>
                <a:gd name="connsiteX8" fmla="*/ 937260 w 1356360"/>
                <a:gd name="connsiteY8" fmla="*/ 674370 h 793750"/>
                <a:gd name="connsiteX9" fmla="*/ 910590 w 1356360"/>
                <a:gd name="connsiteY9" fmla="*/ 738505 h 793750"/>
                <a:gd name="connsiteX10" fmla="*/ 821690 w 1356360"/>
                <a:gd name="connsiteY10" fmla="*/ 793750 h 793750"/>
                <a:gd name="connsiteX11" fmla="*/ 779145 w 1356360"/>
                <a:gd name="connsiteY11" fmla="*/ 706755 h 793750"/>
                <a:gd name="connsiteX12" fmla="*/ 714375 w 1356360"/>
                <a:gd name="connsiteY12" fmla="*/ 655320 h 793750"/>
                <a:gd name="connsiteX13" fmla="*/ 682625 w 1356360"/>
                <a:gd name="connsiteY13" fmla="*/ 594360 h 793750"/>
                <a:gd name="connsiteX14" fmla="*/ 646430 w 1356360"/>
                <a:gd name="connsiteY14" fmla="*/ 528320 h 793750"/>
                <a:gd name="connsiteX15" fmla="*/ 612775 w 1356360"/>
                <a:gd name="connsiteY15" fmla="*/ 431800 h 793750"/>
                <a:gd name="connsiteX16" fmla="*/ 548005 w 1356360"/>
                <a:gd name="connsiteY16" fmla="*/ 384175 h 793750"/>
                <a:gd name="connsiteX17" fmla="*/ 479425 w 1356360"/>
                <a:gd name="connsiteY17" fmla="*/ 370840 h 793750"/>
                <a:gd name="connsiteX18" fmla="*/ 430530 w 1356360"/>
                <a:gd name="connsiteY18" fmla="*/ 369570 h 793750"/>
                <a:gd name="connsiteX19" fmla="*/ 419100 w 1356360"/>
                <a:gd name="connsiteY19" fmla="*/ 327660 h 793750"/>
                <a:gd name="connsiteX20" fmla="*/ 361950 w 1356360"/>
                <a:gd name="connsiteY20" fmla="*/ 236220 h 793750"/>
                <a:gd name="connsiteX21" fmla="*/ 350520 w 1356360"/>
                <a:gd name="connsiteY21" fmla="*/ 205740 h 793750"/>
                <a:gd name="connsiteX22" fmla="*/ 350520 w 1356360"/>
                <a:gd name="connsiteY22" fmla="*/ 205740 h 793750"/>
                <a:gd name="connsiteX23" fmla="*/ 270510 w 1356360"/>
                <a:gd name="connsiteY23" fmla="*/ 198120 h 793750"/>
                <a:gd name="connsiteX24" fmla="*/ 243840 w 1356360"/>
                <a:gd name="connsiteY24" fmla="*/ 186690 h 793750"/>
                <a:gd name="connsiteX25" fmla="*/ 190500 w 1356360"/>
                <a:gd name="connsiteY25" fmla="*/ 182880 h 793750"/>
                <a:gd name="connsiteX26" fmla="*/ 163830 w 1356360"/>
                <a:gd name="connsiteY26" fmla="*/ 167640 h 793750"/>
                <a:gd name="connsiteX27" fmla="*/ 125730 w 1356360"/>
                <a:gd name="connsiteY27" fmla="*/ 175260 h 793750"/>
                <a:gd name="connsiteX28" fmla="*/ 91440 w 1356360"/>
                <a:gd name="connsiteY28" fmla="*/ 167640 h 793750"/>
                <a:gd name="connsiteX29" fmla="*/ 41910 w 1356360"/>
                <a:gd name="connsiteY29" fmla="*/ 152400 h 793750"/>
                <a:gd name="connsiteX30" fmla="*/ 45720 w 1356360"/>
                <a:gd name="connsiteY30" fmla="*/ 121920 h 793750"/>
                <a:gd name="connsiteX31" fmla="*/ 49530 w 1356360"/>
                <a:gd name="connsiteY31" fmla="*/ 106680 h 793750"/>
                <a:gd name="connsiteX32" fmla="*/ 19050 w 1356360"/>
                <a:gd name="connsiteY32" fmla="*/ 95250 h 793750"/>
                <a:gd name="connsiteX33" fmla="*/ 3810 w 1356360"/>
                <a:gd name="connsiteY33" fmla="*/ 80010 h 793750"/>
                <a:gd name="connsiteX34" fmla="*/ 0 w 1356360"/>
                <a:gd name="connsiteY34" fmla="*/ 26670 h 793750"/>
                <a:gd name="connsiteX35" fmla="*/ 0 w 1356360"/>
                <a:gd name="connsiteY35" fmla="*/ 3810 h 793750"/>
                <a:gd name="connsiteX36" fmla="*/ 102870 w 1356360"/>
                <a:gd name="connsiteY36" fmla="*/ 0 h 793750"/>
                <a:gd name="connsiteX37" fmla="*/ 186690 w 1356360"/>
                <a:gd name="connsiteY37" fmla="*/ 0 h 793750"/>
                <a:gd name="connsiteX38" fmla="*/ 335280 w 1356360"/>
                <a:gd name="connsiteY38" fmla="*/ 11430 h 793750"/>
                <a:gd name="connsiteX39" fmla="*/ 438150 w 1356360"/>
                <a:gd name="connsiteY39" fmla="*/ 22860 h 793750"/>
                <a:gd name="connsiteX40" fmla="*/ 495300 w 1356360"/>
                <a:gd name="connsiteY40" fmla="*/ 45720 h 793750"/>
                <a:gd name="connsiteX41" fmla="*/ 548640 w 1356360"/>
                <a:gd name="connsiteY41" fmla="*/ 68580 h 793750"/>
                <a:gd name="connsiteX42" fmla="*/ 590550 w 1356360"/>
                <a:gd name="connsiteY42" fmla="*/ 73268 h 793750"/>
                <a:gd name="connsiteX43" fmla="*/ 640080 w 1356360"/>
                <a:gd name="connsiteY43" fmla="*/ 87630 h 793750"/>
                <a:gd name="connsiteX44" fmla="*/ 689610 w 1356360"/>
                <a:gd name="connsiteY44" fmla="*/ 102870 h 793750"/>
                <a:gd name="connsiteX45" fmla="*/ 735330 w 1356360"/>
                <a:gd name="connsiteY45" fmla="*/ 140970 h 793750"/>
                <a:gd name="connsiteX46" fmla="*/ 794874 w 1356360"/>
                <a:gd name="connsiteY46" fmla="*/ 158943 h 793750"/>
                <a:gd name="connsiteX47" fmla="*/ 855833 w 1356360"/>
                <a:gd name="connsiteY47" fmla="*/ 179947 h 793750"/>
                <a:gd name="connsiteX48" fmla="*/ 951184 w 1356360"/>
                <a:gd name="connsiteY48" fmla="*/ 203785 h 793750"/>
                <a:gd name="connsiteX49" fmla="*/ 1017270 w 1356360"/>
                <a:gd name="connsiteY49" fmla="*/ 228600 h 793750"/>
                <a:gd name="connsiteX50" fmla="*/ 1097280 w 1356360"/>
                <a:gd name="connsiteY50" fmla="*/ 259080 h 793750"/>
                <a:gd name="connsiteX51" fmla="*/ 1154430 w 1356360"/>
                <a:gd name="connsiteY51" fmla="*/ 259080 h 793750"/>
                <a:gd name="connsiteX52" fmla="*/ 1249680 w 1356360"/>
                <a:gd name="connsiteY52" fmla="*/ 297180 h 793750"/>
                <a:gd name="connsiteX53" fmla="*/ 1356360 w 1356360"/>
                <a:gd name="connsiteY53" fmla="*/ 369570 h 793750"/>
                <a:gd name="connsiteX0" fmla="*/ 1356360 w 1356360"/>
                <a:gd name="connsiteY0" fmla="*/ 375076 h 799256"/>
                <a:gd name="connsiteX1" fmla="*/ 1295400 w 1356360"/>
                <a:gd name="connsiteY1" fmla="*/ 443656 h 799256"/>
                <a:gd name="connsiteX2" fmla="*/ 1200150 w 1356360"/>
                <a:gd name="connsiteY2" fmla="*/ 485566 h 799256"/>
                <a:gd name="connsiteX3" fmla="*/ 1139190 w 1356360"/>
                <a:gd name="connsiteY3" fmla="*/ 516046 h 799256"/>
                <a:gd name="connsiteX4" fmla="*/ 1090295 w 1356360"/>
                <a:gd name="connsiteY4" fmla="*/ 528746 h 799256"/>
                <a:gd name="connsiteX5" fmla="*/ 1039495 w 1356360"/>
                <a:gd name="connsiteY5" fmla="*/ 553511 h 799256"/>
                <a:gd name="connsiteX6" fmla="*/ 981710 w 1356360"/>
                <a:gd name="connsiteY6" fmla="*/ 599231 h 799256"/>
                <a:gd name="connsiteX7" fmla="*/ 963930 w 1356360"/>
                <a:gd name="connsiteY7" fmla="*/ 626536 h 799256"/>
                <a:gd name="connsiteX8" fmla="*/ 937260 w 1356360"/>
                <a:gd name="connsiteY8" fmla="*/ 679876 h 799256"/>
                <a:gd name="connsiteX9" fmla="*/ 910590 w 1356360"/>
                <a:gd name="connsiteY9" fmla="*/ 744011 h 799256"/>
                <a:gd name="connsiteX10" fmla="*/ 821690 w 1356360"/>
                <a:gd name="connsiteY10" fmla="*/ 799256 h 799256"/>
                <a:gd name="connsiteX11" fmla="*/ 779145 w 1356360"/>
                <a:gd name="connsiteY11" fmla="*/ 712261 h 799256"/>
                <a:gd name="connsiteX12" fmla="*/ 714375 w 1356360"/>
                <a:gd name="connsiteY12" fmla="*/ 660826 h 799256"/>
                <a:gd name="connsiteX13" fmla="*/ 682625 w 1356360"/>
                <a:gd name="connsiteY13" fmla="*/ 599866 h 799256"/>
                <a:gd name="connsiteX14" fmla="*/ 646430 w 1356360"/>
                <a:gd name="connsiteY14" fmla="*/ 533826 h 799256"/>
                <a:gd name="connsiteX15" fmla="*/ 612775 w 1356360"/>
                <a:gd name="connsiteY15" fmla="*/ 437306 h 799256"/>
                <a:gd name="connsiteX16" fmla="*/ 548005 w 1356360"/>
                <a:gd name="connsiteY16" fmla="*/ 389681 h 799256"/>
                <a:gd name="connsiteX17" fmla="*/ 479425 w 1356360"/>
                <a:gd name="connsiteY17" fmla="*/ 376346 h 799256"/>
                <a:gd name="connsiteX18" fmla="*/ 430530 w 1356360"/>
                <a:gd name="connsiteY18" fmla="*/ 375076 h 799256"/>
                <a:gd name="connsiteX19" fmla="*/ 419100 w 1356360"/>
                <a:gd name="connsiteY19" fmla="*/ 333166 h 799256"/>
                <a:gd name="connsiteX20" fmla="*/ 361950 w 1356360"/>
                <a:gd name="connsiteY20" fmla="*/ 241726 h 799256"/>
                <a:gd name="connsiteX21" fmla="*/ 350520 w 1356360"/>
                <a:gd name="connsiteY21" fmla="*/ 211246 h 799256"/>
                <a:gd name="connsiteX22" fmla="*/ 350520 w 1356360"/>
                <a:gd name="connsiteY22" fmla="*/ 211246 h 799256"/>
                <a:gd name="connsiteX23" fmla="*/ 270510 w 1356360"/>
                <a:gd name="connsiteY23" fmla="*/ 203626 h 799256"/>
                <a:gd name="connsiteX24" fmla="*/ 243840 w 1356360"/>
                <a:gd name="connsiteY24" fmla="*/ 192196 h 799256"/>
                <a:gd name="connsiteX25" fmla="*/ 190500 w 1356360"/>
                <a:gd name="connsiteY25" fmla="*/ 188386 h 799256"/>
                <a:gd name="connsiteX26" fmla="*/ 163830 w 1356360"/>
                <a:gd name="connsiteY26" fmla="*/ 173146 h 799256"/>
                <a:gd name="connsiteX27" fmla="*/ 125730 w 1356360"/>
                <a:gd name="connsiteY27" fmla="*/ 180766 h 799256"/>
                <a:gd name="connsiteX28" fmla="*/ 91440 w 1356360"/>
                <a:gd name="connsiteY28" fmla="*/ 173146 h 799256"/>
                <a:gd name="connsiteX29" fmla="*/ 41910 w 1356360"/>
                <a:gd name="connsiteY29" fmla="*/ 157906 h 799256"/>
                <a:gd name="connsiteX30" fmla="*/ 45720 w 1356360"/>
                <a:gd name="connsiteY30" fmla="*/ 127426 h 799256"/>
                <a:gd name="connsiteX31" fmla="*/ 49530 w 1356360"/>
                <a:gd name="connsiteY31" fmla="*/ 112186 h 799256"/>
                <a:gd name="connsiteX32" fmla="*/ 19050 w 1356360"/>
                <a:gd name="connsiteY32" fmla="*/ 100756 h 799256"/>
                <a:gd name="connsiteX33" fmla="*/ 3810 w 1356360"/>
                <a:gd name="connsiteY33" fmla="*/ 85516 h 799256"/>
                <a:gd name="connsiteX34" fmla="*/ 0 w 1356360"/>
                <a:gd name="connsiteY34" fmla="*/ 32176 h 799256"/>
                <a:gd name="connsiteX35" fmla="*/ 0 w 1356360"/>
                <a:gd name="connsiteY35" fmla="*/ 9316 h 799256"/>
                <a:gd name="connsiteX36" fmla="*/ 102870 w 1356360"/>
                <a:gd name="connsiteY36" fmla="*/ 5506 h 799256"/>
                <a:gd name="connsiteX37" fmla="*/ 186690 w 1356360"/>
                <a:gd name="connsiteY37" fmla="*/ 5506 h 799256"/>
                <a:gd name="connsiteX38" fmla="*/ 296143 w 1356360"/>
                <a:gd name="connsiteY38" fmla="*/ 0 h 799256"/>
                <a:gd name="connsiteX39" fmla="*/ 335280 w 1356360"/>
                <a:gd name="connsiteY39" fmla="*/ 16936 h 799256"/>
                <a:gd name="connsiteX40" fmla="*/ 438150 w 1356360"/>
                <a:gd name="connsiteY40" fmla="*/ 28366 h 799256"/>
                <a:gd name="connsiteX41" fmla="*/ 495300 w 1356360"/>
                <a:gd name="connsiteY41" fmla="*/ 51226 h 799256"/>
                <a:gd name="connsiteX42" fmla="*/ 548640 w 1356360"/>
                <a:gd name="connsiteY42" fmla="*/ 74086 h 799256"/>
                <a:gd name="connsiteX43" fmla="*/ 590550 w 1356360"/>
                <a:gd name="connsiteY43" fmla="*/ 78774 h 799256"/>
                <a:gd name="connsiteX44" fmla="*/ 640080 w 1356360"/>
                <a:gd name="connsiteY44" fmla="*/ 93136 h 799256"/>
                <a:gd name="connsiteX45" fmla="*/ 689610 w 1356360"/>
                <a:gd name="connsiteY45" fmla="*/ 108376 h 799256"/>
                <a:gd name="connsiteX46" fmla="*/ 735330 w 1356360"/>
                <a:gd name="connsiteY46" fmla="*/ 146476 h 799256"/>
                <a:gd name="connsiteX47" fmla="*/ 794874 w 1356360"/>
                <a:gd name="connsiteY47" fmla="*/ 164449 h 799256"/>
                <a:gd name="connsiteX48" fmla="*/ 855833 w 1356360"/>
                <a:gd name="connsiteY48" fmla="*/ 185453 h 799256"/>
                <a:gd name="connsiteX49" fmla="*/ 951184 w 1356360"/>
                <a:gd name="connsiteY49" fmla="*/ 209291 h 799256"/>
                <a:gd name="connsiteX50" fmla="*/ 1017270 w 1356360"/>
                <a:gd name="connsiteY50" fmla="*/ 234106 h 799256"/>
                <a:gd name="connsiteX51" fmla="*/ 1097280 w 1356360"/>
                <a:gd name="connsiteY51" fmla="*/ 264586 h 799256"/>
                <a:gd name="connsiteX52" fmla="*/ 1154430 w 1356360"/>
                <a:gd name="connsiteY52" fmla="*/ 264586 h 799256"/>
                <a:gd name="connsiteX53" fmla="*/ 1249680 w 1356360"/>
                <a:gd name="connsiteY53" fmla="*/ 302686 h 799256"/>
                <a:gd name="connsiteX54" fmla="*/ 1356360 w 1356360"/>
                <a:gd name="connsiteY54" fmla="*/ 375076 h 799256"/>
                <a:gd name="connsiteX0" fmla="*/ 1356360 w 1356360"/>
                <a:gd name="connsiteY0" fmla="*/ 375076 h 799256"/>
                <a:gd name="connsiteX1" fmla="*/ 1295400 w 1356360"/>
                <a:gd name="connsiteY1" fmla="*/ 443656 h 799256"/>
                <a:gd name="connsiteX2" fmla="*/ 1200150 w 1356360"/>
                <a:gd name="connsiteY2" fmla="*/ 485566 h 799256"/>
                <a:gd name="connsiteX3" fmla="*/ 1139190 w 1356360"/>
                <a:gd name="connsiteY3" fmla="*/ 516046 h 799256"/>
                <a:gd name="connsiteX4" fmla="*/ 1090295 w 1356360"/>
                <a:gd name="connsiteY4" fmla="*/ 528746 h 799256"/>
                <a:gd name="connsiteX5" fmla="*/ 1039495 w 1356360"/>
                <a:gd name="connsiteY5" fmla="*/ 553511 h 799256"/>
                <a:gd name="connsiteX6" fmla="*/ 1007904 w 1356360"/>
                <a:gd name="connsiteY6" fmla="*/ 599231 h 799256"/>
                <a:gd name="connsiteX7" fmla="*/ 963930 w 1356360"/>
                <a:gd name="connsiteY7" fmla="*/ 626536 h 799256"/>
                <a:gd name="connsiteX8" fmla="*/ 937260 w 1356360"/>
                <a:gd name="connsiteY8" fmla="*/ 679876 h 799256"/>
                <a:gd name="connsiteX9" fmla="*/ 910590 w 1356360"/>
                <a:gd name="connsiteY9" fmla="*/ 744011 h 799256"/>
                <a:gd name="connsiteX10" fmla="*/ 821690 w 1356360"/>
                <a:gd name="connsiteY10" fmla="*/ 799256 h 799256"/>
                <a:gd name="connsiteX11" fmla="*/ 779145 w 1356360"/>
                <a:gd name="connsiteY11" fmla="*/ 712261 h 799256"/>
                <a:gd name="connsiteX12" fmla="*/ 714375 w 1356360"/>
                <a:gd name="connsiteY12" fmla="*/ 660826 h 799256"/>
                <a:gd name="connsiteX13" fmla="*/ 682625 w 1356360"/>
                <a:gd name="connsiteY13" fmla="*/ 599866 h 799256"/>
                <a:gd name="connsiteX14" fmla="*/ 646430 w 1356360"/>
                <a:gd name="connsiteY14" fmla="*/ 533826 h 799256"/>
                <a:gd name="connsiteX15" fmla="*/ 612775 w 1356360"/>
                <a:gd name="connsiteY15" fmla="*/ 437306 h 799256"/>
                <a:gd name="connsiteX16" fmla="*/ 548005 w 1356360"/>
                <a:gd name="connsiteY16" fmla="*/ 389681 h 799256"/>
                <a:gd name="connsiteX17" fmla="*/ 479425 w 1356360"/>
                <a:gd name="connsiteY17" fmla="*/ 376346 h 799256"/>
                <a:gd name="connsiteX18" fmla="*/ 430530 w 1356360"/>
                <a:gd name="connsiteY18" fmla="*/ 375076 h 799256"/>
                <a:gd name="connsiteX19" fmla="*/ 419100 w 1356360"/>
                <a:gd name="connsiteY19" fmla="*/ 333166 h 799256"/>
                <a:gd name="connsiteX20" fmla="*/ 361950 w 1356360"/>
                <a:gd name="connsiteY20" fmla="*/ 241726 h 799256"/>
                <a:gd name="connsiteX21" fmla="*/ 350520 w 1356360"/>
                <a:gd name="connsiteY21" fmla="*/ 211246 h 799256"/>
                <a:gd name="connsiteX22" fmla="*/ 350520 w 1356360"/>
                <a:gd name="connsiteY22" fmla="*/ 211246 h 799256"/>
                <a:gd name="connsiteX23" fmla="*/ 270510 w 1356360"/>
                <a:gd name="connsiteY23" fmla="*/ 203626 h 799256"/>
                <a:gd name="connsiteX24" fmla="*/ 243840 w 1356360"/>
                <a:gd name="connsiteY24" fmla="*/ 192196 h 799256"/>
                <a:gd name="connsiteX25" fmla="*/ 190500 w 1356360"/>
                <a:gd name="connsiteY25" fmla="*/ 188386 h 799256"/>
                <a:gd name="connsiteX26" fmla="*/ 163830 w 1356360"/>
                <a:gd name="connsiteY26" fmla="*/ 173146 h 799256"/>
                <a:gd name="connsiteX27" fmla="*/ 125730 w 1356360"/>
                <a:gd name="connsiteY27" fmla="*/ 180766 h 799256"/>
                <a:gd name="connsiteX28" fmla="*/ 91440 w 1356360"/>
                <a:gd name="connsiteY28" fmla="*/ 173146 h 799256"/>
                <a:gd name="connsiteX29" fmla="*/ 41910 w 1356360"/>
                <a:gd name="connsiteY29" fmla="*/ 157906 h 799256"/>
                <a:gd name="connsiteX30" fmla="*/ 45720 w 1356360"/>
                <a:gd name="connsiteY30" fmla="*/ 127426 h 799256"/>
                <a:gd name="connsiteX31" fmla="*/ 49530 w 1356360"/>
                <a:gd name="connsiteY31" fmla="*/ 112186 h 799256"/>
                <a:gd name="connsiteX32" fmla="*/ 19050 w 1356360"/>
                <a:gd name="connsiteY32" fmla="*/ 100756 h 799256"/>
                <a:gd name="connsiteX33" fmla="*/ 3810 w 1356360"/>
                <a:gd name="connsiteY33" fmla="*/ 85516 h 799256"/>
                <a:gd name="connsiteX34" fmla="*/ 0 w 1356360"/>
                <a:gd name="connsiteY34" fmla="*/ 32176 h 799256"/>
                <a:gd name="connsiteX35" fmla="*/ 0 w 1356360"/>
                <a:gd name="connsiteY35" fmla="*/ 9316 h 799256"/>
                <a:gd name="connsiteX36" fmla="*/ 102870 w 1356360"/>
                <a:gd name="connsiteY36" fmla="*/ 5506 h 799256"/>
                <a:gd name="connsiteX37" fmla="*/ 186690 w 1356360"/>
                <a:gd name="connsiteY37" fmla="*/ 5506 h 799256"/>
                <a:gd name="connsiteX38" fmla="*/ 296143 w 1356360"/>
                <a:gd name="connsiteY38" fmla="*/ 0 h 799256"/>
                <a:gd name="connsiteX39" fmla="*/ 335280 w 1356360"/>
                <a:gd name="connsiteY39" fmla="*/ 16936 h 799256"/>
                <a:gd name="connsiteX40" fmla="*/ 438150 w 1356360"/>
                <a:gd name="connsiteY40" fmla="*/ 28366 h 799256"/>
                <a:gd name="connsiteX41" fmla="*/ 495300 w 1356360"/>
                <a:gd name="connsiteY41" fmla="*/ 51226 h 799256"/>
                <a:gd name="connsiteX42" fmla="*/ 548640 w 1356360"/>
                <a:gd name="connsiteY42" fmla="*/ 74086 h 799256"/>
                <a:gd name="connsiteX43" fmla="*/ 590550 w 1356360"/>
                <a:gd name="connsiteY43" fmla="*/ 78774 h 799256"/>
                <a:gd name="connsiteX44" fmla="*/ 640080 w 1356360"/>
                <a:gd name="connsiteY44" fmla="*/ 93136 h 799256"/>
                <a:gd name="connsiteX45" fmla="*/ 689610 w 1356360"/>
                <a:gd name="connsiteY45" fmla="*/ 108376 h 799256"/>
                <a:gd name="connsiteX46" fmla="*/ 735330 w 1356360"/>
                <a:gd name="connsiteY46" fmla="*/ 146476 h 799256"/>
                <a:gd name="connsiteX47" fmla="*/ 794874 w 1356360"/>
                <a:gd name="connsiteY47" fmla="*/ 164449 h 799256"/>
                <a:gd name="connsiteX48" fmla="*/ 855833 w 1356360"/>
                <a:gd name="connsiteY48" fmla="*/ 185453 h 799256"/>
                <a:gd name="connsiteX49" fmla="*/ 951184 w 1356360"/>
                <a:gd name="connsiteY49" fmla="*/ 209291 h 799256"/>
                <a:gd name="connsiteX50" fmla="*/ 1017270 w 1356360"/>
                <a:gd name="connsiteY50" fmla="*/ 234106 h 799256"/>
                <a:gd name="connsiteX51" fmla="*/ 1097280 w 1356360"/>
                <a:gd name="connsiteY51" fmla="*/ 264586 h 799256"/>
                <a:gd name="connsiteX52" fmla="*/ 1154430 w 1356360"/>
                <a:gd name="connsiteY52" fmla="*/ 264586 h 799256"/>
                <a:gd name="connsiteX53" fmla="*/ 1249680 w 1356360"/>
                <a:gd name="connsiteY53" fmla="*/ 302686 h 799256"/>
                <a:gd name="connsiteX54" fmla="*/ 1356360 w 1356360"/>
                <a:gd name="connsiteY54" fmla="*/ 375076 h 799256"/>
                <a:gd name="connsiteX0" fmla="*/ 1356360 w 1356360"/>
                <a:gd name="connsiteY0" fmla="*/ 375076 h 799256"/>
                <a:gd name="connsiteX1" fmla="*/ 1295400 w 1356360"/>
                <a:gd name="connsiteY1" fmla="*/ 443656 h 799256"/>
                <a:gd name="connsiteX2" fmla="*/ 1200150 w 1356360"/>
                <a:gd name="connsiteY2" fmla="*/ 485566 h 799256"/>
                <a:gd name="connsiteX3" fmla="*/ 1139190 w 1356360"/>
                <a:gd name="connsiteY3" fmla="*/ 516046 h 799256"/>
                <a:gd name="connsiteX4" fmla="*/ 1090295 w 1356360"/>
                <a:gd name="connsiteY4" fmla="*/ 528746 h 799256"/>
                <a:gd name="connsiteX5" fmla="*/ 1053783 w 1356360"/>
                <a:gd name="connsiteY5" fmla="*/ 560655 h 799256"/>
                <a:gd name="connsiteX6" fmla="*/ 1007904 w 1356360"/>
                <a:gd name="connsiteY6" fmla="*/ 599231 h 799256"/>
                <a:gd name="connsiteX7" fmla="*/ 963930 w 1356360"/>
                <a:gd name="connsiteY7" fmla="*/ 626536 h 799256"/>
                <a:gd name="connsiteX8" fmla="*/ 937260 w 1356360"/>
                <a:gd name="connsiteY8" fmla="*/ 679876 h 799256"/>
                <a:gd name="connsiteX9" fmla="*/ 910590 w 1356360"/>
                <a:gd name="connsiteY9" fmla="*/ 744011 h 799256"/>
                <a:gd name="connsiteX10" fmla="*/ 821690 w 1356360"/>
                <a:gd name="connsiteY10" fmla="*/ 799256 h 799256"/>
                <a:gd name="connsiteX11" fmla="*/ 779145 w 1356360"/>
                <a:gd name="connsiteY11" fmla="*/ 712261 h 799256"/>
                <a:gd name="connsiteX12" fmla="*/ 714375 w 1356360"/>
                <a:gd name="connsiteY12" fmla="*/ 660826 h 799256"/>
                <a:gd name="connsiteX13" fmla="*/ 682625 w 1356360"/>
                <a:gd name="connsiteY13" fmla="*/ 599866 h 799256"/>
                <a:gd name="connsiteX14" fmla="*/ 646430 w 1356360"/>
                <a:gd name="connsiteY14" fmla="*/ 533826 h 799256"/>
                <a:gd name="connsiteX15" fmla="*/ 612775 w 1356360"/>
                <a:gd name="connsiteY15" fmla="*/ 437306 h 799256"/>
                <a:gd name="connsiteX16" fmla="*/ 548005 w 1356360"/>
                <a:gd name="connsiteY16" fmla="*/ 389681 h 799256"/>
                <a:gd name="connsiteX17" fmla="*/ 479425 w 1356360"/>
                <a:gd name="connsiteY17" fmla="*/ 376346 h 799256"/>
                <a:gd name="connsiteX18" fmla="*/ 430530 w 1356360"/>
                <a:gd name="connsiteY18" fmla="*/ 375076 h 799256"/>
                <a:gd name="connsiteX19" fmla="*/ 419100 w 1356360"/>
                <a:gd name="connsiteY19" fmla="*/ 333166 h 799256"/>
                <a:gd name="connsiteX20" fmla="*/ 361950 w 1356360"/>
                <a:gd name="connsiteY20" fmla="*/ 241726 h 799256"/>
                <a:gd name="connsiteX21" fmla="*/ 350520 w 1356360"/>
                <a:gd name="connsiteY21" fmla="*/ 211246 h 799256"/>
                <a:gd name="connsiteX22" fmla="*/ 350520 w 1356360"/>
                <a:gd name="connsiteY22" fmla="*/ 211246 h 799256"/>
                <a:gd name="connsiteX23" fmla="*/ 270510 w 1356360"/>
                <a:gd name="connsiteY23" fmla="*/ 203626 h 799256"/>
                <a:gd name="connsiteX24" fmla="*/ 243840 w 1356360"/>
                <a:gd name="connsiteY24" fmla="*/ 192196 h 799256"/>
                <a:gd name="connsiteX25" fmla="*/ 190500 w 1356360"/>
                <a:gd name="connsiteY25" fmla="*/ 188386 h 799256"/>
                <a:gd name="connsiteX26" fmla="*/ 163830 w 1356360"/>
                <a:gd name="connsiteY26" fmla="*/ 173146 h 799256"/>
                <a:gd name="connsiteX27" fmla="*/ 125730 w 1356360"/>
                <a:gd name="connsiteY27" fmla="*/ 180766 h 799256"/>
                <a:gd name="connsiteX28" fmla="*/ 91440 w 1356360"/>
                <a:gd name="connsiteY28" fmla="*/ 173146 h 799256"/>
                <a:gd name="connsiteX29" fmla="*/ 41910 w 1356360"/>
                <a:gd name="connsiteY29" fmla="*/ 157906 h 799256"/>
                <a:gd name="connsiteX30" fmla="*/ 45720 w 1356360"/>
                <a:gd name="connsiteY30" fmla="*/ 127426 h 799256"/>
                <a:gd name="connsiteX31" fmla="*/ 49530 w 1356360"/>
                <a:gd name="connsiteY31" fmla="*/ 112186 h 799256"/>
                <a:gd name="connsiteX32" fmla="*/ 19050 w 1356360"/>
                <a:gd name="connsiteY32" fmla="*/ 100756 h 799256"/>
                <a:gd name="connsiteX33" fmla="*/ 3810 w 1356360"/>
                <a:gd name="connsiteY33" fmla="*/ 85516 h 799256"/>
                <a:gd name="connsiteX34" fmla="*/ 0 w 1356360"/>
                <a:gd name="connsiteY34" fmla="*/ 32176 h 799256"/>
                <a:gd name="connsiteX35" fmla="*/ 0 w 1356360"/>
                <a:gd name="connsiteY35" fmla="*/ 9316 h 799256"/>
                <a:gd name="connsiteX36" fmla="*/ 102870 w 1356360"/>
                <a:gd name="connsiteY36" fmla="*/ 5506 h 799256"/>
                <a:gd name="connsiteX37" fmla="*/ 186690 w 1356360"/>
                <a:gd name="connsiteY37" fmla="*/ 5506 h 799256"/>
                <a:gd name="connsiteX38" fmla="*/ 296143 w 1356360"/>
                <a:gd name="connsiteY38" fmla="*/ 0 h 799256"/>
                <a:gd name="connsiteX39" fmla="*/ 335280 w 1356360"/>
                <a:gd name="connsiteY39" fmla="*/ 16936 h 799256"/>
                <a:gd name="connsiteX40" fmla="*/ 438150 w 1356360"/>
                <a:gd name="connsiteY40" fmla="*/ 28366 h 799256"/>
                <a:gd name="connsiteX41" fmla="*/ 495300 w 1356360"/>
                <a:gd name="connsiteY41" fmla="*/ 51226 h 799256"/>
                <a:gd name="connsiteX42" fmla="*/ 548640 w 1356360"/>
                <a:gd name="connsiteY42" fmla="*/ 74086 h 799256"/>
                <a:gd name="connsiteX43" fmla="*/ 590550 w 1356360"/>
                <a:gd name="connsiteY43" fmla="*/ 78774 h 799256"/>
                <a:gd name="connsiteX44" fmla="*/ 640080 w 1356360"/>
                <a:gd name="connsiteY44" fmla="*/ 93136 h 799256"/>
                <a:gd name="connsiteX45" fmla="*/ 689610 w 1356360"/>
                <a:gd name="connsiteY45" fmla="*/ 108376 h 799256"/>
                <a:gd name="connsiteX46" fmla="*/ 735330 w 1356360"/>
                <a:gd name="connsiteY46" fmla="*/ 146476 h 799256"/>
                <a:gd name="connsiteX47" fmla="*/ 794874 w 1356360"/>
                <a:gd name="connsiteY47" fmla="*/ 164449 h 799256"/>
                <a:gd name="connsiteX48" fmla="*/ 855833 w 1356360"/>
                <a:gd name="connsiteY48" fmla="*/ 185453 h 799256"/>
                <a:gd name="connsiteX49" fmla="*/ 951184 w 1356360"/>
                <a:gd name="connsiteY49" fmla="*/ 209291 h 799256"/>
                <a:gd name="connsiteX50" fmla="*/ 1017270 w 1356360"/>
                <a:gd name="connsiteY50" fmla="*/ 234106 h 799256"/>
                <a:gd name="connsiteX51" fmla="*/ 1097280 w 1356360"/>
                <a:gd name="connsiteY51" fmla="*/ 264586 h 799256"/>
                <a:gd name="connsiteX52" fmla="*/ 1154430 w 1356360"/>
                <a:gd name="connsiteY52" fmla="*/ 264586 h 799256"/>
                <a:gd name="connsiteX53" fmla="*/ 1249680 w 1356360"/>
                <a:gd name="connsiteY53" fmla="*/ 302686 h 799256"/>
                <a:gd name="connsiteX54" fmla="*/ 1356360 w 1356360"/>
                <a:gd name="connsiteY54" fmla="*/ 375076 h 799256"/>
                <a:gd name="connsiteX0" fmla="*/ 1356360 w 1356360"/>
                <a:gd name="connsiteY0" fmla="*/ 375076 h 799256"/>
                <a:gd name="connsiteX1" fmla="*/ 1295400 w 1356360"/>
                <a:gd name="connsiteY1" fmla="*/ 443656 h 799256"/>
                <a:gd name="connsiteX2" fmla="*/ 1200150 w 1356360"/>
                <a:gd name="connsiteY2" fmla="*/ 485566 h 799256"/>
                <a:gd name="connsiteX3" fmla="*/ 1139190 w 1356360"/>
                <a:gd name="connsiteY3" fmla="*/ 516046 h 799256"/>
                <a:gd name="connsiteX4" fmla="*/ 1090295 w 1356360"/>
                <a:gd name="connsiteY4" fmla="*/ 528746 h 799256"/>
                <a:gd name="connsiteX5" fmla="*/ 1053783 w 1356360"/>
                <a:gd name="connsiteY5" fmla="*/ 560655 h 799256"/>
                <a:gd name="connsiteX6" fmla="*/ 1007904 w 1356360"/>
                <a:gd name="connsiteY6" fmla="*/ 599231 h 799256"/>
                <a:gd name="connsiteX7" fmla="*/ 982980 w 1356360"/>
                <a:gd name="connsiteY7" fmla="*/ 640824 h 799256"/>
                <a:gd name="connsiteX8" fmla="*/ 937260 w 1356360"/>
                <a:gd name="connsiteY8" fmla="*/ 679876 h 799256"/>
                <a:gd name="connsiteX9" fmla="*/ 910590 w 1356360"/>
                <a:gd name="connsiteY9" fmla="*/ 744011 h 799256"/>
                <a:gd name="connsiteX10" fmla="*/ 821690 w 1356360"/>
                <a:gd name="connsiteY10" fmla="*/ 799256 h 799256"/>
                <a:gd name="connsiteX11" fmla="*/ 779145 w 1356360"/>
                <a:gd name="connsiteY11" fmla="*/ 712261 h 799256"/>
                <a:gd name="connsiteX12" fmla="*/ 714375 w 1356360"/>
                <a:gd name="connsiteY12" fmla="*/ 660826 h 799256"/>
                <a:gd name="connsiteX13" fmla="*/ 682625 w 1356360"/>
                <a:gd name="connsiteY13" fmla="*/ 599866 h 799256"/>
                <a:gd name="connsiteX14" fmla="*/ 646430 w 1356360"/>
                <a:gd name="connsiteY14" fmla="*/ 533826 h 799256"/>
                <a:gd name="connsiteX15" fmla="*/ 612775 w 1356360"/>
                <a:gd name="connsiteY15" fmla="*/ 437306 h 799256"/>
                <a:gd name="connsiteX16" fmla="*/ 548005 w 1356360"/>
                <a:gd name="connsiteY16" fmla="*/ 389681 h 799256"/>
                <a:gd name="connsiteX17" fmla="*/ 479425 w 1356360"/>
                <a:gd name="connsiteY17" fmla="*/ 376346 h 799256"/>
                <a:gd name="connsiteX18" fmla="*/ 430530 w 1356360"/>
                <a:gd name="connsiteY18" fmla="*/ 375076 h 799256"/>
                <a:gd name="connsiteX19" fmla="*/ 419100 w 1356360"/>
                <a:gd name="connsiteY19" fmla="*/ 333166 h 799256"/>
                <a:gd name="connsiteX20" fmla="*/ 361950 w 1356360"/>
                <a:gd name="connsiteY20" fmla="*/ 241726 h 799256"/>
                <a:gd name="connsiteX21" fmla="*/ 350520 w 1356360"/>
                <a:gd name="connsiteY21" fmla="*/ 211246 h 799256"/>
                <a:gd name="connsiteX22" fmla="*/ 350520 w 1356360"/>
                <a:gd name="connsiteY22" fmla="*/ 211246 h 799256"/>
                <a:gd name="connsiteX23" fmla="*/ 270510 w 1356360"/>
                <a:gd name="connsiteY23" fmla="*/ 203626 h 799256"/>
                <a:gd name="connsiteX24" fmla="*/ 243840 w 1356360"/>
                <a:gd name="connsiteY24" fmla="*/ 192196 h 799256"/>
                <a:gd name="connsiteX25" fmla="*/ 190500 w 1356360"/>
                <a:gd name="connsiteY25" fmla="*/ 188386 h 799256"/>
                <a:gd name="connsiteX26" fmla="*/ 163830 w 1356360"/>
                <a:gd name="connsiteY26" fmla="*/ 173146 h 799256"/>
                <a:gd name="connsiteX27" fmla="*/ 125730 w 1356360"/>
                <a:gd name="connsiteY27" fmla="*/ 180766 h 799256"/>
                <a:gd name="connsiteX28" fmla="*/ 91440 w 1356360"/>
                <a:gd name="connsiteY28" fmla="*/ 173146 h 799256"/>
                <a:gd name="connsiteX29" fmla="*/ 41910 w 1356360"/>
                <a:gd name="connsiteY29" fmla="*/ 157906 h 799256"/>
                <a:gd name="connsiteX30" fmla="*/ 45720 w 1356360"/>
                <a:gd name="connsiteY30" fmla="*/ 127426 h 799256"/>
                <a:gd name="connsiteX31" fmla="*/ 49530 w 1356360"/>
                <a:gd name="connsiteY31" fmla="*/ 112186 h 799256"/>
                <a:gd name="connsiteX32" fmla="*/ 19050 w 1356360"/>
                <a:gd name="connsiteY32" fmla="*/ 100756 h 799256"/>
                <a:gd name="connsiteX33" fmla="*/ 3810 w 1356360"/>
                <a:gd name="connsiteY33" fmla="*/ 85516 h 799256"/>
                <a:gd name="connsiteX34" fmla="*/ 0 w 1356360"/>
                <a:gd name="connsiteY34" fmla="*/ 32176 h 799256"/>
                <a:gd name="connsiteX35" fmla="*/ 0 w 1356360"/>
                <a:gd name="connsiteY35" fmla="*/ 9316 h 799256"/>
                <a:gd name="connsiteX36" fmla="*/ 102870 w 1356360"/>
                <a:gd name="connsiteY36" fmla="*/ 5506 h 799256"/>
                <a:gd name="connsiteX37" fmla="*/ 186690 w 1356360"/>
                <a:gd name="connsiteY37" fmla="*/ 5506 h 799256"/>
                <a:gd name="connsiteX38" fmla="*/ 296143 w 1356360"/>
                <a:gd name="connsiteY38" fmla="*/ 0 h 799256"/>
                <a:gd name="connsiteX39" fmla="*/ 335280 w 1356360"/>
                <a:gd name="connsiteY39" fmla="*/ 16936 h 799256"/>
                <a:gd name="connsiteX40" fmla="*/ 438150 w 1356360"/>
                <a:gd name="connsiteY40" fmla="*/ 28366 h 799256"/>
                <a:gd name="connsiteX41" fmla="*/ 495300 w 1356360"/>
                <a:gd name="connsiteY41" fmla="*/ 51226 h 799256"/>
                <a:gd name="connsiteX42" fmla="*/ 548640 w 1356360"/>
                <a:gd name="connsiteY42" fmla="*/ 74086 h 799256"/>
                <a:gd name="connsiteX43" fmla="*/ 590550 w 1356360"/>
                <a:gd name="connsiteY43" fmla="*/ 78774 h 799256"/>
                <a:gd name="connsiteX44" fmla="*/ 640080 w 1356360"/>
                <a:gd name="connsiteY44" fmla="*/ 93136 h 799256"/>
                <a:gd name="connsiteX45" fmla="*/ 689610 w 1356360"/>
                <a:gd name="connsiteY45" fmla="*/ 108376 h 799256"/>
                <a:gd name="connsiteX46" fmla="*/ 735330 w 1356360"/>
                <a:gd name="connsiteY46" fmla="*/ 146476 h 799256"/>
                <a:gd name="connsiteX47" fmla="*/ 794874 w 1356360"/>
                <a:gd name="connsiteY47" fmla="*/ 164449 h 799256"/>
                <a:gd name="connsiteX48" fmla="*/ 855833 w 1356360"/>
                <a:gd name="connsiteY48" fmla="*/ 185453 h 799256"/>
                <a:gd name="connsiteX49" fmla="*/ 951184 w 1356360"/>
                <a:gd name="connsiteY49" fmla="*/ 209291 h 799256"/>
                <a:gd name="connsiteX50" fmla="*/ 1017270 w 1356360"/>
                <a:gd name="connsiteY50" fmla="*/ 234106 h 799256"/>
                <a:gd name="connsiteX51" fmla="*/ 1097280 w 1356360"/>
                <a:gd name="connsiteY51" fmla="*/ 264586 h 799256"/>
                <a:gd name="connsiteX52" fmla="*/ 1154430 w 1356360"/>
                <a:gd name="connsiteY52" fmla="*/ 264586 h 799256"/>
                <a:gd name="connsiteX53" fmla="*/ 1249680 w 1356360"/>
                <a:gd name="connsiteY53" fmla="*/ 302686 h 799256"/>
                <a:gd name="connsiteX54" fmla="*/ 1356360 w 1356360"/>
                <a:gd name="connsiteY54" fmla="*/ 375076 h 799256"/>
                <a:gd name="connsiteX0" fmla="*/ 1356360 w 1356360"/>
                <a:gd name="connsiteY0" fmla="*/ 375076 h 799256"/>
                <a:gd name="connsiteX1" fmla="*/ 1295400 w 1356360"/>
                <a:gd name="connsiteY1" fmla="*/ 443656 h 799256"/>
                <a:gd name="connsiteX2" fmla="*/ 1200150 w 1356360"/>
                <a:gd name="connsiteY2" fmla="*/ 485566 h 799256"/>
                <a:gd name="connsiteX3" fmla="*/ 1139190 w 1356360"/>
                <a:gd name="connsiteY3" fmla="*/ 516046 h 799256"/>
                <a:gd name="connsiteX4" fmla="*/ 1090295 w 1356360"/>
                <a:gd name="connsiteY4" fmla="*/ 528746 h 799256"/>
                <a:gd name="connsiteX5" fmla="*/ 1053783 w 1356360"/>
                <a:gd name="connsiteY5" fmla="*/ 560655 h 799256"/>
                <a:gd name="connsiteX6" fmla="*/ 1007904 w 1356360"/>
                <a:gd name="connsiteY6" fmla="*/ 599231 h 799256"/>
                <a:gd name="connsiteX7" fmla="*/ 982980 w 1356360"/>
                <a:gd name="connsiteY7" fmla="*/ 640824 h 799256"/>
                <a:gd name="connsiteX8" fmla="*/ 961073 w 1356360"/>
                <a:gd name="connsiteY8" fmla="*/ 687020 h 799256"/>
                <a:gd name="connsiteX9" fmla="*/ 910590 w 1356360"/>
                <a:gd name="connsiteY9" fmla="*/ 744011 h 799256"/>
                <a:gd name="connsiteX10" fmla="*/ 821690 w 1356360"/>
                <a:gd name="connsiteY10" fmla="*/ 799256 h 799256"/>
                <a:gd name="connsiteX11" fmla="*/ 779145 w 1356360"/>
                <a:gd name="connsiteY11" fmla="*/ 712261 h 799256"/>
                <a:gd name="connsiteX12" fmla="*/ 714375 w 1356360"/>
                <a:gd name="connsiteY12" fmla="*/ 660826 h 799256"/>
                <a:gd name="connsiteX13" fmla="*/ 682625 w 1356360"/>
                <a:gd name="connsiteY13" fmla="*/ 599866 h 799256"/>
                <a:gd name="connsiteX14" fmla="*/ 646430 w 1356360"/>
                <a:gd name="connsiteY14" fmla="*/ 533826 h 799256"/>
                <a:gd name="connsiteX15" fmla="*/ 612775 w 1356360"/>
                <a:gd name="connsiteY15" fmla="*/ 437306 h 799256"/>
                <a:gd name="connsiteX16" fmla="*/ 548005 w 1356360"/>
                <a:gd name="connsiteY16" fmla="*/ 389681 h 799256"/>
                <a:gd name="connsiteX17" fmla="*/ 479425 w 1356360"/>
                <a:gd name="connsiteY17" fmla="*/ 376346 h 799256"/>
                <a:gd name="connsiteX18" fmla="*/ 430530 w 1356360"/>
                <a:gd name="connsiteY18" fmla="*/ 375076 h 799256"/>
                <a:gd name="connsiteX19" fmla="*/ 419100 w 1356360"/>
                <a:gd name="connsiteY19" fmla="*/ 333166 h 799256"/>
                <a:gd name="connsiteX20" fmla="*/ 361950 w 1356360"/>
                <a:gd name="connsiteY20" fmla="*/ 241726 h 799256"/>
                <a:gd name="connsiteX21" fmla="*/ 350520 w 1356360"/>
                <a:gd name="connsiteY21" fmla="*/ 211246 h 799256"/>
                <a:gd name="connsiteX22" fmla="*/ 350520 w 1356360"/>
                <a:gd name="connsiteY22" fmla="*/ 211246 h 799256"/>
                <a:gd name="connsiteX23" fmla="*/ 270510 w 1356360"/>
                <a:gd name="connsiteY23" fmla="*/ 203626 h 799256"/>
                <a:gd name="connsiteX24" fmla="*/ 243840 w 1356360"/>
                <a:gd name="connsiteY24" fmla="*/ 192196 h 799256"/>
                <a:gd name="connsiteX25" fmla="*/ 190500 w 1356360"/>
                <a:gd name="connsiteY25" fmla="*/ 188386 h 799256"/>
                <a:gd name="connsiteX26" fmla="*/ 163830 w 1356360"/>
                <a:gd name="connsiteY26" fmla="*/ 173146 h 799256"/>
                <a:gd name="connsiteX27" fmla="*/ 125730 w 1356360"/>
                <a:gd name="connsiteY27" fmla="*/ 180766 h 799256"/>
                <a:gd name="connsiteX28" fmla="*/ 91440 w 1356360"/>
                <a:gd name="connsiteY28" fmla="*/ 173146 h 799256"/>
                <a:gd name="connsiteX29" fmla="*/ 41910 w 1356360"/>
                <a:gd name="connsiteY29" fmla="*/ 157906 h 799256"/>
                <a:gd name="connsiteX30" fmla="*/ 45720 w 1356360"/>
                <a:gd name="connsiteY30" fmla="*/ 127426 h 799256"/>
                <a:gd name="connsiteX31" fmla="*/ 49530 w 1356360"/>
                <a:gd name="connsiteY31" fmla="*/ 112186 h 799256"/>
                <a:gd name="connsiteX32" fmla="*/ 19050 w 1356360"/>
                <a:gd name="connsiteY32" fmla="*/ 100756 h 799256"/>
                <a:gd name="connsiteX33" fmla="*/ 3810 w 1356360"/>
                <a:gd name="connsiteY33" fmla="*/ 85516 h 799256"/>
                <a:gd name="connsiteX34" fmla="*/ 0 w 1356360"/>
                <a:gd name="connsiteY34" fmla="*/ 32176 h 799256"/>
                <a:gd name="connsiteX35" fmla="*/ 0 w 1356360"/>
                <a:gd name="connsiteY35" fmla="*/ 9316 h 799256"/>
                <a:gd name="connsiteX36" fmla="*/ 102870 w 1356360"/>
                <a:gd name="connsiteY36" fmla="*/ 5506 h 799256"/>
                <a:gd name="connsiteX37" fmla="*/ 186690 w 1356360"/>
                <a:gd name="connsiteY37" fmla="*/ 5506 h 799256"/>
                <a:gd name="connsiteX38" fmla="*/ 296143 w 1356360"/>
                <a:gd name="connsiteY38" fmla="*/ 0 h 799256"/>
                <a:gd name="connsiteX39" fmla="*/ 335280 w 1356360"/>
                <a:gd name="connsiteY39" fmla="*/ 16936 h 799256"/>
                <a:gd name="connsiteX40" fmla="*/ 438150 w 1356360"/>
                <a:gd name="connsiteY40" fmla="*/ 28366 h 799256"/>
                <a:gd name="connsiteX41" fmla="*/ 495300 w 1356360"/>
                <a:gd name="connsiteY41" fmla="*/ 51226 h 799256"/>
                <a:gd name="connsiteX42" fmla="*/ 548640 w 1356360"/>
                <a:gd name="connsiteY42" fmla="*/ 74086 h 799256"/>
                <a:gd name="connsiteX43" fmla="*/ 590550 w 1356360"/>
                <a:gd name="connsiteY43" fmla="*/ 78774 h 799256"/>
                <a:gd name="connsiteX44" fmla="*/ 640080 w 1356360"/>
                <a:gd name="connsiteY44" fmla="*/ 93136 h 799256"/>
                <a:gd name="connsiteX45" fmla="*/ 689610 w 1356360"/>
                <a:gd name="connsiteY45" fmla="*/ 108376 h 799256"/>
                <a:gd name="connsiteX46" fmla="*/ 735330 w 1356360"/>
                <a:gd name="connsiteY46" fmla="*/ 146476 h 799256"/>
                <a:gd name="connsiteX47" fmla="*/ 794874 w 1356360"/>
                <a:gd name="connsiteY47" fmla="*/ 164449 h 799256"/>
                <a:gd name="connsiteX48" fmla="*/ 855833 w 1356360"/>
                <a:gd name="connsiteY48" fmla="*/ 185453 h 799256"/>
                <a:gd name="connsiteX49" fmla="*/ 951184 w 1356360"/>
                <a:gd name="connsiteY49" fmla="*/ 209291 h 799256"/>
                <a:gd name="connsiteX50" fmla="*/ 1017270 w 1356360"/>
                <a:gd name="connsiteY50" fmla="*/ 234106 h 799256"/>
                <a:gd name="connsiteX51" fmla="*/ 1097280 w 1356360"/>
                <a:gd name="connsiteY51" fmla="*/ 264586 h 799256"/>
                <a:gd name="connsiteX52" fmla="*/ 1154430 w 1356360"/>
                <a:gd name="connsiteY52" fmla="*/ 264586 h 799256"/>
                <a:gd name="connsiteX53" fmla="*/ 1249680 w 1356360"/>
                <a:gd name="connsiteY53" fmla="*/ 302686 h 799256"/>
                <a:gd name="connsiteX54" fmla="*/ 1356360 w 1356360"/>
                <a:gd name="connsiteY54" fmla="*/ 375076 h 799256"/>
                <a:gd name="connsiteX0" fmla="*/ 1356360 w 1356360"/>
                <a:gd name="connsiteY0" fmla="*/ 375076 h 799256"/>
                <a:gd name="connsiteX1" fmla="*/ 1295400 w 1356360"/>
                <a:gd name="connsiteY1" fmla="*/ 443656 h 799256"/>
                <a:gd name="connsiteX2" fmla="*/ 1200150 w 1356360"/>
                <a:gd name="connsiteY2" fmla="*/ 485566 h 799256"/>
                <a:gd name="connsiteX3" fmla="*/ 1139190 w 1356360"/>
                <a:gd name="connsiteY3" fmla="*/ 516046 h 799256"/>
                <a:gd name="connsiteX4" fmla="*/ 1106963 w 1356360"/>
                <a:gd name="connsiteY4" fmla="*/ 545415 h 799256"/>
                <a:gd name="connsiteX5" fmla="*/ 1053783 w 1356360"/>
                <a:gd name="connsiteY5" fmla="*/ 560655 h 799256"/>
                <a:gd name="connsiteX6" fmla="*/ 1007904 w 1356360"/>
                <a:gd name="connsiteY6" fmla="*/ 599231 h 799256"/>
                <a:gd name="connsiteX7" fmla="*/ 982980 w 1356360"/>
                <a:gd name="connsiteY7" fmla="*/ 640824 h 799256"/>
                <a:gd name="connsiteX8" fmla="*/ 961073 w 1356360"/>
                <a:gd name="connsiteY8" fmla="*/ 687020 h 799256"/>
                <a:gd name="connsiteX9" fmla="*/ 910590 w 1356360"/>
                <a:gd name="connsiteY9" fmla="*/ 744011 h 799256"/>
                <a:gd name="connsiteX10" fmla="*/ 821690 w 1356360"/>
                <a:gd name="connsiteY10" fmla="*/ 799256 h 799256"/>
                <a:gd name="connsiteX11" fmla="*/ 779145 w 1356360"/>
                <a:gd name="connsiteY11" fmla="*/ 712261 h 799256"/>
                <a:gd name="connsiteX12" fmla="*/ 714375 w 1356360"/>
                <a:gd name="connsiteY12" fmla="*/ 660826 h 799256"/>
                <a:gd name="connsiteX13" fmla="*/ 682625 w 1356360"/>
                <a:gd name="connsiteY13" fmla="*/ 599866 h 799256"/>
                <a:gd name="connsiteX14" fmla="*/ 646430 w 1356360"/>
                <a:gd name="connsiteY14" fmla="*/ 533826 h 799256"/>
                <a:gd name="connsiteX15" fmla="*/ 612775 w 1356360"/>
                <a:gd name="connsiteY15" fmla="*/ 437306 h 799256"/>
                <a:gd name="connsiteX16" fmla="*/ 548005 w 1356360"/>
                <a:gd name="connsiteY16" fmla="*/ 389681 h 799256"/>
                <a:gd name="connsiteX17" fmla="*/ 479425 w 1356360"/>
                <a:gd name="connsiteY17" fmla="*/ 376346 h 799256"/>
                <a:gd name="connsiteX18" fmla="*/ 430530 w 1356360"/>
                <a:gd name="connsiteY18" fmla="*/ 375076 h 799256"/>
                <a:gd name="connsiteX19" fmla="*/ 419100 w 1356360"/>
                <a:gd name="connsiteY19" fmla="*/ 333166 h 799256"/>
                <a:gd name="connsiteX20" fmla="*/ 361950 w 1356360"/>
                <a:gd name="connsiteY20" fmla="*/ 241726 h 799256"/>
                <a:gd name="connsiteX21" fmla="*/ 350520 w 1356360"/>
                <a:gd name="connsiteY21" fmla="*/ 211246 h 799256"/>
                <a:gd name="connsiteX22" fmla="*/ 350520 w 1356360"/>
                <a:gd name="connsiteY22" fmla="*/ 211246 h 799256"/>
                <a:gd name="connsiteX23" fmla="*/ 270510 w 1356360"/>
                <a:gd name="connsiteY23" fmla="*/ 203626 h 799256"/>
                <a:gd name="connsiteX24" fmla="*/ 243840 w 1356360"/>
                <a:gd name="connsiteY24" fmla="*/ 192196 h 799256"/>
                <a:gd name="connsiteX25" fmla="*/ 190500 w 1356360"/>
                <a:gd name="connsiteY25" fmla="*/ 188386 h 799256"/>
                <a:gd name="connsiteX26" fmla="*/ 163830 w 1356360"/>
                <a:gd name="connsiteY26" fmla="*/ 173146 h 799256"/>
                <a:gd name="connsiteX27" fmla="*/ 125730 w 1356360"/>
                <a:gd name="connsiteY27" fmla="*/ 180766 h 799256"/>
                <a:gd name="connsiteX28" fmla="*/ 91440 w 1356360"/>
                <a:gd name="connsiteY28" fmla="*/ 173146 h 799256"/>
                <a:gd name="connsiteX29" fmla="*/ 41910 w 1356360"/>
                <a:gd name="connsiteY29" fmla="*/ 157906 h 799256"/>
                <a:gd name="connsiteX30" fmla="*/ 45720 w 1356360"/>
                <a:gd name="connsiteY30" fmla="*/ 127426 h 799256"/>
                <a:gd name="connsiteX31" fmla="*/ 49530 w 1356360"/>
                <a:gd name="connsiteY31" fmla="*/ 112186 h 799256"/>
                <a:gd name="connsiteX32" fmla="*/ 19050 w 1356360"/>
                <a:gd name="connsiteY32" fmla="*/ 100756 h 799256"/>
                <a:gd name="connsiteX33" fmla="*/ 3810 w 1356360"/>
                <a:gd name="connsiteY33" fmla="*/ 85516 h 799256"/>
                <a:gd name="connsiteX34" fmla="*/ 0 w 1356360"/>
                <a:gd name="connsiteY34" fmla="*/ 32176 h 799256"/>
                <a:gd name="connsiteX35" fmla="*/ 0 w 1356360"/>
                <a:gd name="connsiteY35" fmla="*/ 9316 h 799256"/>
                <a:gd name="connsiteX36" fmla="*/ 102870 w 1356360"/>
                <a:gd name="connsiteY36" fmla="*/ 5506 h 799256"/>
                <a:gd name="connsiteX37" fmla="*/ 186690 w 1356360"/>
                <a:gd name="connsiteY37" fmla="*/ 5506 h 799256"/>
                <a:gd name="connsiteX38" fmla="*/ 296143 w 1356360"/>
                <a:gd name="connsiteY38" fmla="*/ 0 h 799256"/>
                <a:gd name="connsiteX39" fmla="*/ 335280 w 1356360"/>
                <a:gd name="connsiteY39" fmla="*/ 16936 h 799256"/>
                <a:gd name="connsiteX40" fmla="*/ 438150 w 1356360"/>
                <a:gd name="connsiteY40" fmla="*/ 28366 h 799256"/>
                <a:gd name="connsiteX41" fmla="*/ 495300 w 1356360"/>
                <a:gd name="connsiteY41" fmla="*/ 51226 h 799256"/>
                <a:gd name="connsiteX42" fmla="*/ 548640 w 1356360"/>
                <a:gd name="connsiteY42" fmla="*/ 74086 h 799256"/>
                <a:gd name="connsiteX43" fmla="*/ 590550 w 1356360"/>
                <a:gd name="connsiteY43" fmla="*/ 78774 h 799256"/>
                <a:gd name="connsiteX44" fmla="*/ 640080 w 1356360"/>
                <a:gd name="connsiteY44" fmla="*/ 93136 h 799256"/>
                <a:gd name="connsiteX45" fmla="*/ 689610 w 1356360"/>
                <a:gd name="connsiteY45" fmla="*/ 108376 h 799256"/>
                <a:gd name="connsiteX46" fmla="*/ 735330 w 1356360"/>
                <a:gd name="connsiteY46" fmla="*/ 146476 h 799256"/>
                <a:gd name="connsiteX47" fmla="*/ 794874 w 1356360"/>
                <a:gd name="connsiteY47" fmla="*/ 164449 h 799256"/>
                <a:gd name="connsiteX48" fmla="*/ 855833 w 1356360"/>
                <a:gd name="connsiteY48" fmla="*/ 185453 h 799256"/>
                <a:gd name="connsiteX49" fmla="*/ 951184 w 1356360"/>
                <a:gd name="connsiteY49" fmla="*/ 209291 h 799256"/>
                <a:gd name="connsiteX50" fmla="*/ 1017270 w 1356360"/>
                <a:gd name="connsiteY50" fmla="*/ 234106 h 799256"/>
                <a:gd name="connsiteX51" fmla="*/ 1097280 w 1356360"/>
                <a:gd name="connsiteY51" fmla="*/ 264586 h 799256"/>
                <a:gd name="connsiteX52" fmla="*/ 1154430 w 1356360"/>
                <a:gd name="connsiteY52" fmla="*/ 264586 h 799256"/>
                <a:gd name="connsiteX53" fmla="*/ 1249680 w 1356360"/>
                <a:gd name="connsiteY53" fmla="*/ 302686 h 799256"/>
                <a:gd name="connsiteX54" fmla="*/ 1356360 w 1356360"/>
                <a:gd name="connsiteY54" fmla="*/ 375076 h 799256"/>
                <a:gd name="connsiteX0" fmla="*/ 1356360 w 1356360"/>
                <a:gd name="connsiteY0" fmla="*/ 375076 h 799256"/>
                <a:gd name="connsiteX1" fmla="*/ 1295400 w 1356360"/>
                <a:gd name="connsiteY1" fmla="*/ 443656 h 799256"/>
                <a:gd name="connsiteX2" fmla="*/ 1200150 w 1356360"/>
                <a:gd name="connsiteY2" fmla="*/ 485566 h 799256"/>
                <a:gd name="connsiteX3" fmla="*/ 1139190 w 1356360"/>
                <a:gd name="connsiteY3" fmla="*/ 516046 h 799256"/>
                <a:gd name="connsiteX4" fmla="*/ 1106963 w 1356360"/>
                <a:gd name="connsiteY4" fmla="*/ 545415 h 799256"/>
                <a:gd name="connsiteX5" fmla="*/ 1058545 w 1356360"/>
                <a:gd name="connsiteY5" fmla="*/ 570180 h 799256"/>
                <a:gd name="connsiteX6" fmla="*/ 1007904 w 1356360"/>
                <a:gd name="connsiteY6" fmla="*/ 599231 h 799256"/>
                <a:gd name="connsiteX7" fmla="*/ 982980 w 1356360"/>
                <a:gd name="connsiteY7" fmla="*/ 640824 h 799256"/>
                <a:gd name="connsiteX8" fmla="*/ 961073 w 1356360"/>
                <a:gd name="connsiteY8" fmla="*/ 687020 h 799256"/>
                <a:gd name="connsiteX9" fmla="*/ 910590 w 1356360"/>
                <a:gd name="connsiteY9" fmla="*/ 744011 h 799256"/>
                <a:gd name="connsiteX10" fmla="*/ 821690 w 1356360"/>
                <a:gd name="connsiteY10" fmla="*/ 799256 h 799256"/>
                <a:gd name="connsiteX11" fmla="*/ 779145 w 1356360"/>
                <a:gd name="connsiteY11" fmla="*/ 712261 h 799256"/>
                <a:gd name="connsiteX12" fmla="*/ 714375 w 1356360"/>
                <a:gd name="connsiteY12" fmla="*/ 660826 h 799256"/>
                <a:gd name="connsiteX13" fmla="*/ 682625 w 1356360"/>
                <a:gd name="connsiteY13" fmla="*/ 599866 h 799256"/>
                <a:gd name="connsiteX14" fmla="*/ 646430 w 1356360"/>
                <a:gd name="connsiteY14" fmla="*/ 533826 h 799256"/>
                <a:gd name="connsiteX15" fmla="*/ 612775 w 1356360"/>
                <a:gd name="connsiteY15" fmla="*/ 437306 h 799256"/>
                <a:gd name="connsiteX16" fmla="*/ 548005 w 1356360"/>
                <a:gd name="connsiteY16" fmla="*/ 389681 h 799256"/>
                <a:gd name="connsiteX17" fmla="*/ 479425 w 1356360"/>
                <a:gd name="connsiteY17" fmla="*/ 376346 h 799256"/>
                <a:gd name="connsiteX18" fmla="*/ 430530 w 1356360"/>
                <a:gd name="connsiteY18" fmla="*/ 375076 h 799256"/>
                <a:gd name="connsiteX19" fmla="*/ 419100 w 1356360"/>
                <a:gd name="connsiteY19" fmla="*/ 333166 h 799256"/>
                <a:gd name="connsiteX20" fmla="*/ 361950 w 1356360"/>
                <a:gd name="connsiteY20" fmla="*/ 241726 h 799256"/>
                <a:gd name="connsiteX21" fmla="*/ 350520 w 1356360"/>
                <a:gd name="connsiteY21" fmla="*/ 211246 h 799256"/>
                <a:gd name="connsiteX22" fmla="*/ 350520 w 1356360"/>
                <a:gd name="connsiteY22" fmla="*/ 211246 h 799256"/>
                <a:gd name="connsiteX23" fmla="*/ 270510 w 1356360"/>
                <a:gd name="connsiteY23" fmla="*/ 203626 h 799256"/>
                <a:gd name="connsiteX24" fmla="*/ 243840 w 1356360"/>
                <a:gd name="connsiteY24" fmla="*/ 192196 h 799256"/>
                <a:gd name="connsiteX25" fmla="*/ 190500 w 1356360"/>
                <a:gd name="connsiteY25" fmla="*/ 188386 h 799256"/>
                <a:gd name="connsiteX26" fmla="*/ 163830 w 1356360"/>
                <a:gd name="connsiteY26" fmla="*/ 173146 h 799256"/>
                <a:gd name="connsiteX27" fmla="*/ 125730 w 1356360"/>
                <a:gd name="connsiteY27" fmla="*/ 180766 h 799256"/>
                <a:gd name="connsiteX28" fmla="*/ 91440 w 1356360"/>
                <a:gd name="connsiteY28" fmla="*/ 173146 h 799256"/>
                <a:gd name="connsiteX29" fmla="*/ 41910 w 1356360"/>
                <a:gd name="connsiteY29" fmla="*/ 157906 h 799256"/>
                <a:gd name="connsiteX30" fmla="*/ 45720 w 1356360"/>
                <a:gd name="connsiteY30" fmla="*/ 127426 h 799256"/>
                <a:gd name="connsiteX31" fmla="*/ 49530 w 1356360"/>
                <a:gd name="connsiteY31" fmla="*/ 112186 h 799256"/>
                <a:gd name="connsiteX32" fmla="*/ 19050 w 1356360"/>
                <a:gd name="connsiteY32" fmla="*/ 100756 h 799256"/>
                <a:gd name="connsiteX33" fmla="*/ 3810 w 1356360"/>
                <a:gd name="connsiteY33" fmla="*/ 85516 h 799256"/>
                <a:gd name="connsiteX34" fmla="*/ 0 w 1356360"/>
                <a:gd name="connsiteY34" fmla="*/ 32176 h 799256"/>
                <a:gd name="connsiteX35" fmla="*/ 0 w 1356360"/>
                <a:gd name="connsiteY35" fmla="*/ 9316 h 799256"/>
                <a:gd name="connsiteX36" fmla="*/ 102870 w 1356360"/>
                <a:gd name="connsiteY36" fmla="*/ 5506 h 799256"/>
                <a:gd name="connsiteX37" fmla="*/ 186690 w 1356360"/>
                <a:gd name="connsiteY37" fmla="*/ 5506 h 799256"/>
                <a:gd name="connsiteX38" fmla="*/ 296143 w 1356360"/>
                <a:gd name="connsiteY38" fmla="*/ 0 h 799256"/>
                <a:gd name="connsiteX39" fmla="*/ 335280 w 1356360"/>
                <a:gd name="connsiteY39" fmla="*/ 16936 h 799256"/>
                <a:gd name="connsiteX40" fmla="*/ 438150 w 1356360"/>
                <a:gd name="connsiteY40" fmla="*/ 28366 h 799256"/>
                <a:gd name="connsiteX41" fmla="*/ 495300 w 1356360"/>
                <a:gd name="connsiteY41" fmla="*/ 51226 h 799256"/>
                <a:gd name="connsiteX42" fmla="*/ 548640 w 1356360"/>
                <a:gd name="connsiteY42" fmla="*/ 74086 h 799256"/>
                <a:gd name="connsiteX43" fmla="*/ 590550 w 1356360"/>
                <a:gd name="connsiteY43" fmla="*/ 78774 h 799256"/>
                <a:gd name="connsiteX44" fmla="*/ 640080 w 1356360"/>
                <a:gd name="connsiteY44" fmla="*/ 93136 h 799256"/>
                <a:gd name="connsiteX45" fmla="*/ 689610 w 1356360"/>
                <a:gd name="connsiteY45" fmla="*/ 108376 h 799256"/>
                <a:gd name="connsiteX46" fmla="*/ 735330 w 1356360"/>
                <a:gd name="connsiteY46" fmla="*/ 146476 h 799256"/>
                <a:gd name="connsiteX47" fmla="*/ 794874 w 1356360"/>
                <a:gd name="connsiteY47" fmla="*/ 164449 h 799256"/>
                <a:gd name="connsiteX48" fmla="*/ 855833 w 1356360"/>
                <a:gd name="connsiteY48" fmla="*/ 185453 h 799256"/>
                <a:gd name="connsiteX49" fmla="*/ 951184 w 1356360"/>
                <a:gd name="connsiteY49" fmla="*/ 209291 h 799256"/>
                <a:gd name="connsiteX50" fmla="*/ 1017270 w 1356360"/>
                <a:gd name="connsiteY50" fmla="*/ 234106 h 799256"/>
                <a:gd name="connsiteX51" fmla="*/ 1097280 w 1356360"/>
                <a:gd name="connsiteY51" fmla="*/ 264586 h 799256"/>
                <a:gd name="connsiteX52" fmla="*/ 1154430 w 1356360"/>
                <a:gd name="connsiteY52" fmla="*/ 264586 h 799256"/>
                <a:gd name="connsiteX53" fmla="*/ 1249680 w 1356360"/>
                <a:gd name="connsiteY53" fmla="*/ 302686 h 799256"/>
                <a:gd name="connsiteX54" fmla="*/ 1356360 w 1356360"/>
                <a:gd name="connsiteY54" fmla="*/ 375076 h 799256"/>
                <a:gd name="connsiteX0" fmla="*/ 1356360 w 1356360"/>
                <a:gd name="connsiteY0" fmla="*/ 375076 h 799256"/>
                <a:gd name="connsiteX1" fmla="*/ 1295400 w 1356360"/>
                <a:gd name="connsiteY1" fmla="*/ 443656 h 799256"/>
                <a:gd name="connsiteX2" fmla="*/ 1200150 w 1356360"/>
                <a:gd name="connsiteY2" fmla="*/ 485566 h 799256"/>
                <a:gd name="connsiteX3" fmla="*/ 1139190 w 1356360"/>
                <a:gd name="connsiteY3" fmla="*/ 516046 h 799256"/>
                <a:gd name="connsiteX4" fmla="*/ 1106963 w 1356360"/>
                <a:gd name="connsiteY4" fmla="*/ 545415 h 799256"/>
                <a:gd name="connsiteX5" fmla="*/ 1058545 w 1356360"/>
                <a:gd name="connsiteY5" fmla="*/ 570180 h 799256"/>
                <a:gd name="connsiteX6" fmla="*/ 1022191 w 1356360"/>
                <a:gd name="connsiteY6" fmla="*/ 611137 h 799256"/>
                <a:gd name="connsiteX7" fmla="*/ 982980 w 1356360"/>
                <a:gd name="connsiteY7" fmla="*/ 640824 h 799256"/>
                <a:gd name="connsiteX8" fmla="*/ 961073 w 1356360"/>
                <a:gd name="connsiteY8" fmla="*/ 687020 h 799256"/>
                <a:gd name="connsiteX9" fmla="*/ 910590 w 1356360"/>
                <a:gd name="connsiteY9" fmla="*/ 744011 h 799256"/>
                <a:gd name="connsiteX10" fmla="*/ 821690 w 1356360"/>
                <a:gd name="connsiteY10" fmla="*/ 799256 h 799256"/>
                <a:gd name="connsiteX11" fmla="*/ 779145 w 1356360"/>
                <a:gd name="connsiteY11" fmla="*/ 712261 h 799256"/>
                <a:gd name="connsiteX12" fmla="*/ 714375 w 1356360"/>
                <a:gd name="connsiteY12" fmla="*/ 660826 h 799256"/>
                <a:gd name="connsiteX13" fmla="*/ 682625 w 1356360"/>
                <a:gd name="connsiteY13" fmla="*/ 599866 h 799256"/>
                <a:gd name="connsiteX14" fmla="*/ 646430 w 1356360"/>
                <a:gd name="connsiteY14" fmla="*/ 533826 h 799256"/>
                <a:gd name="connsiteX15" fmla="*/ 612775 w 1356360"/>
                <a:gd name="connsiteY15" fmla="*/ 437306 h 799256"/>
                <a:gd name="connsiteX16" fmla="*/ 548005 w 1356360"/>
                <a:gd name="connsiteY16" fmla="*/ 389681 h 799256"/>
                <a:gd name="connsiteX17" fmla="*/ 479425 w 1356360"/>
                <a:gd name="connsiteY17" fmla="*/ 376346 h 799256"/>
                <a:gd name="connsiteX18" fmla="*/ 430530 w 1356360"/>
                <a:gd name="connsiteY18" fmla="*/ 375076 h 799256"/>
                <a:gd name="connsiteX19" fmla="*/ 419100 w 1356360"/>
                <a:gd name="connsiteY19" fmla="*/ 333166 h 799256"/>
                <a:gd name="connsiteX20" fmla="*/ 361950 w 1356360"/>
                <a:gd name="connsiteY20" fmla="*/ 241726 h 799256"/>
                <a:gd name="connsiteX21" fmla="*/ 350520 w 1356360"/>
                <a:gd name="connsiteY21" fmla="*/ 211246 h 799256"/>
                <a:gd name="connsiteX22" fmla="*/ 350520 w 1356360"/>
                <a:gd name="connsiteY22" fmla="*/ 211246 h 799256"/>
                <a:gd name="connsiteX23" fmla="*/ 270510 w 1356360"/>
                <a:gd name="connsiteY23" fmla="*/ 203626 h 799256"/>
                <a:gd name="connsiteX24" fmla="*/ 243840 w 1356360"/>
                <a:gd name="connsiteY24" fmla="*/ 192196 h 799256"/>
                <a:gd name="connsiteX25" fmla="*/ 190500 w 1356360"/>
                <a:gd name="connsiteY25" fmla="*/ 188386 h 799256"/>
                <a:gd name="connsiteX26" fmla="*/ 163830 w 1356360"/>
                <a:gd name="connsiteY26" fmla="*/ 173146 h 799256"/>
                <a:gd name="connsiteX27" fmla="*/ 125730 w 1356360"/>
                <a:gd name="connsiteY27" fmla="*/ 180766 h 799256"/>
                <a:gd name="connsiteX28" fmla="*/ 91440 w 1356360"/>
                <a:gd name="connsiteY28" fmla="*/ 173146 h 799256"/>
                <a:gd name="connsiteX29" fmla="*/ 41910 w 1356360"/>
                <a:gd name="connsiteY29" fmla="*/ 157906 h 799256"/>
                <a:gd name="connsiteX30" fmla="*/ 45720 w 1356360"/>
                <a:gd name="connsiteY30" fmla="*/ 127426 h 799256"/>
                <a:gd name="connsiteX31" fmla="*/ 49530 w 1356360"/>
                <a:gd name="connsiteY31" fmla="*/ 112186 h 799256"/>
                <a:gd name="connsiteX32" fmla="*/ 19050 w 1356360"/>
                <a:gd name="connsiteY32" fmla="*/ 100756 h 799256"/>
                <a:gd name="connsiteX33" fmla="*/ 3810 w 1356360"/>
                <a:gd name="connsiteY33" fmla="*/ 85516 h 799256"/>
                <a:gd name="connsiteX34" fmla="*/ 0 w 1356360"/>
                <a:gd name="connsiteY34" fmla="*/ 32176 h 799256"/>
                <a:gd name="connsiteX35" fmla="*/ 0 w 1356360"/>
                <a:gd name="connsiteY35" fmla="*/ 9316 h 799256"/>
                <a:gd name="connsiteX36" fmla="*/ 102870 w 1356360"/>
                <a:gd name="connsiteY36" fmla="*/ 5506 h 799256"/>
                <a:gd name="connsiteX37" fmla="*/ 186690 w 1356360"/>
                <a:gd name="connsiteY37" fmla="*/ 5506 h 799256"/>
                <a:gd name="connsiteX38" fmla="*/ 296143 w 1356360"/>
                <a:gd name="connsiteY38" fmla="*/ 0 h 799256"/>
                <a:gd name="connsiteX39" fmla="*/ 335280 w 1356360"/>
                <a:gd name="connsiteY39" fmla="*/ 16936 h 799256"/>
                <a:gd name="connsiteX40" fmla="*/ 438150 w 1356360"/>
                <a:gd name="connsiteY40" fmla="*/ 28366 h 799256"/>
                <a:gd name="connsiteX41" fmla="*/ 495300 w 1356360"/>
                <a:gd name="connsiteY41" fmla="*/ 51226 h 799256"/>
                <a:gd name="connsiteX42" fmla="*/ 548640 w 1356360"/>
                <a:gd name="connsiteY42" fmla="*/ 74086 h 799256"/>
                <a:gd name="connsiteX43" fmla="*/ 590550 w 1356360"/>
                <a:gd name="connsiteY43" fmla="*/ 78774 h 799256"/>
                <a:gd name="connsiteX44" fmla="*/ 640080 w 1356360"/>
                <a:gd name="connsiteY44" fmla="*/ 93136 h 799256"/>
                <a:gd name="connsiteX45" fmla="*/ 689610 w 1356360"/>
                <a:gd name="connsiteY45" fmla="*/ 108376 h 799256"/>
                <a:gd name="connsiteX46" fmla="*/ 735330 w 1356360"/>
                <a:gd name="connsiteY46" fmla="*/ 146476 h 799256"/>
                <a:gd name="connsiteX47" fmla="*/ 794874 w 1356360"/>
                <a:gd name="connsiteY47" fmla="*/ 164449 h 799256"/>
                <a:gd name="connsiteX48" fmla="*/ 855833 w 1356360"/>
                <a:gd name="connsiteY48" fmla="*/ 185453 h 799256"/>
                <a:gd name="connsiteX49" fmla="*/ 951184 w 1356360"/>
                <a:gd name="connsiteY49" fmla="*/ 209291 h 799256"/>
                <a:gd name="connsiteX50" fmla="*/ 1017270 w 1356360"/>
                <a:gd name="connsiteY50" fmla="*/ 234106 h 799256"/>
                <a:gd name="connsiteX51" fmla="*/ 1097280 w 1356360"/>
                <a:gd name="connsiteY51" fmla="*/ 264586 h 799256"/>
                <a:gd name="connsiteX52" fmla="*/ 1154430 w 1356360"/>
                <a:gd name="connsiteY52" fmla="*/ 264586 h 799256"/>
                <a:gd name="connsiteX53" fmla="*/ 1249680 w 1356360"/>
                <a:gd name="connsiteY53" fmla="*/ 302686 h 799256"/>
                <a:gd name="connsiteX54" fmla="*/ 1356360 w 1356360"/>
                <a:gd name="connsiteY54" fmla="*/ 375076 h 799256"/>
                <a:gd name="connsiteX0" fmla="*/ 1356360 w 1356360"/>
                <a:gd name="connsiteY0" fmla="*/ 375076 h 799256"/>
                <a:gd name="connsiteX1" fmla="*/ 1295400 w 1356360"/>
                <a:gd name="connsiteY1" fmla="*/ 443656 h 799256"/>
                <a:gd name="connsiteX2" fmla="*/ 1200150 w 1356360"/>
                <a:gd name="connsiteY2" fmla="*/ 485566 h 799256"/>
                <a:gd name="connsiteX3" fmla="*/ 1139190 w 1356360"/>
                <a:gd name="connsiteY3" fmla="*/ 516046 h 799256"/>
                <a:gd name="connsiteX4" fmla="*/ 1106963 w 1356360"/>
                <a:gd name="connsiteY4" fmla="*/ 545415 h 799256"/>
                <a:gd name="connsiteX5" fmla="*/ 1058545 w 1356360"/>
                <a:gd name="connsiteY5" fmla="*/ 570180 h 799256"/>
                <a:gd name="connsiteX6" fmla="*/ 1022191 w 1356360"/>
                <a:gd name="connsiteY6" fmla="*/ 611137 h 799256"/>
                <a:gd name="connsiteX7" fmla="*/ 999649 w 1356360"/>
                <a:gd name="connsiteY7" fmla="*/ 647968 h 799256"/>
                <a:gd name="connsiteX8" fmla="*/ 961073 w 1356360"/>
                <a:gd name="connsiteY8" fmla="*/ 687020 h 799256"/>
                <a:gd name="connsiteX9" fmla="*/ 910590 w 1356360"/>
                <a:gd name="connsiteY9" fmla="*/ 744011 h 799256"/>
                <a:gd name="connsiteX10" fmla="*/ 821690 w 1356360"/>
                <a:gd name="connsiteY10" fmla="*/ 799256 h 799256"/>
                <a:gd name="connsiteX11" fmla="*/ 779145 w 1356360"/>
                <a:gd name="connsiteY11" fmla="*/ 712261 h 799256"/>
                <a:gd name="connsiteX12" fmla="*/ 714375 w 1356360"/>
                <a:gd name="connsiteY12" fmla="*/ 660826 h 799256"/>
                <a:gd name="connsiteX13" fmla="*/ 682625 w 1356360"/>
                <a:gd name="connsiteY13" fmla="*/ 599866 h 799256"/>
                <a:gd name="connsiteX14" fmla="*/ 646430 w 1356360"/>
                <a:gd name="connsiteY14" fmla="*/ 533826 h 799256"/>
                <a:gd name="connsiteX15" fmla="*/ 612775 w 1356360"/>
                <a:gd name="connsiteY15" fmla="*/ 437306 h 799256"/>
                <a:gd name="connsiteX16" fmla="*/ 548005 w 1356360"/>
                <a:gd name="connsiteY16" fmla="*/ 389681 h 799256"/>
                <a:gd name="connsiteX17" fmla="*/ 479425 w 1356360"/>
                <a:gd name="connsiteY17" fmla="*/ 376346 h 799256"/>
                <a:gd name="connsiteX18" fmla="*/ 430530 w 1356360"/>
                <a:gd name="connsiteY18" fmla="*/ 375076 h 799256"/>
                <a:gd name="connsiteX19" fmla="*/ 419100 w 1356360"/>
                <a:gd name="connsiteY19" fmla="*/ 333166 h 799256"/>
                <a:gd name="connsiteX20" fmla="*/ 361950 w 1356360"/>
                <a:gd name="connsiteY20" fmla="*/ 241726 h 799256"/>
                <a:gd name="connsiteX21" fmla="*/ 350520 w 1356360"/>
                <a:gd name="connsiteY21" fmla="*/ 211246 h 799256"/>
                <a:gd name="connsiteX22" fmla="*/ 350520 w 1356360"/>
                <a:gd name="connsiteY22" fmla="*/ 211246 h 799256"/>
                <a:gd name="connsiteX23" fmla="*/ 270510 w 1356360"/>
                <a:gd name="connsiteY23" fmla="*/ 203626 h 799256"/>
                <a:gd name="connsiteX24" fmla="*/ 243840 w 1356360"/>
                <a:gd name="connsiteY24" fmla="*/ 192196 h 799256"/>
                <a:gd name="connsiteX25" fmla="*/ 190500 w 1356360"/>
                <a:gd name="connsiteY25" fmla="*/ 188386 h 799256"/>
                <a:gd name="connsiteX26" fmla="*/ 163830 w 1356360"/>
                <a:gd name="connsiteY26" fmla="*/ 173146 h 799256"/>
                <a:gd name="connsiteX27" fmla="*/ 125730 w 1356360"/>
                <a:gd name="connsiteY27" fmla="*/ 180766 h 799256"/>
                <a:gd name="connsiteX28" fmla="*/ 91440 w 1356360"/>
                <a:gd name="connsiteY28" fmla="*/ 173146 h 799256"/>
                <a:gd name="connsiteX29" fmla="*/ 41910 w 1356360"/>
                <a:gd name="connsiteY29" fmla="*/ 157906 h 799256"/>
                <a:gd name="connsiteX30" fmla="*/ 45720 w 1356360"/>
                <a:gd name="connsiteY30" fmla="*/ 127426 h 799256"/>
                <a:gd name="connsiteX31" fmla="*/ 49530 w 1356360"/>
                <a:gd name="connsiteY31" fmla="*/ 112186 h 799256"/>
                <a:gd name="connsiteX32" fmla="*/ 19050 w 1356360"/>
                <a:gd name="connsiteY32" fmla="*/ 100756 h 799256"/>
                <a:gd name="connsiteX33" fmla="*/ 3810 w 1356360"/>
                <a:gd name="connsiteY33" fmla="*/ 85516 h 799256"/>
                <a:gd name="connsiteX34" fmla="*/ 0 w 1356360"/>
                <a:gd name="connsiteY34" fmla="*/ 32176 h 799256"/>
                <a:gd name="connsiteX35" fmla="*/ 0 w 1356360"/>
                <a:gd name="connsiteY35" fmla="*/ 9316 h 799256"/>
                <a:gd name="connsiteX36" fmla="*/ 102870 w 1356360"/>
                <a:gd name="connsiteY36" fmla="*/ 5506 h 799256"/>
                <a:gd name="connsiteX37" fmla="*/ 186690 w 1356360"/>
                <a:gd name="connsiteY37" fmla="*/ 5506 h 799256"/>
                <a:gd name="connsiteX38" fmla="*/ 296143 w 1356360"/>
                <a:gd name="connsiteY38" fmla="*/ 0 h 799256"/>
                <a:gd name="connsiteX39" fmla="*/ 335280 w 1356360"/>
                <a:gd name="connsiteY39" fmla="*/ 16936 h 799256"/>
                <a:gd name="connsiteX40" fmla="*/ 438150 w 1356360"/>
                <a:gd name="connsiteY40" fmla="*/ 28366 h 799256"/>
                <a:gd name="connsiteX41" fmla="*/ 495300 w 1356360"/>
                <a:gd name="connsiteY41" fmla="*/ 51226 h 799256"/>
                <a:gd name="connsiteX42" fmla="*/ 548640 w 1356360"/>
                <a:gd name="connsiteY42" fmla="*/ 74086 h 799256"/>
                <a:gd name="connsiteX43" fmla="*/ 590550 w 1356360"/>
                <a:gd name="connsiteY43" fmla="*/ 78774 h 799256"/>
                <a:gd name="connsiteX44" fmla="*/ 640080 w 1356360"/>
                <a:gd name="connsiteY44" fmla="*/ 93136 h 799256"/>
                <a:gd name="connsiteX45" fmla="*/ 689610 w 1356360"/>
                <a:gd name="connsiteY45" fmla="*/ 108376 h 799256"/>
                <a:gd name="connsiteX46" fmla="*/ 735330 w 1356360"/>
                <a:gd name="connsiteY46" fmla="*/ 146476 h 799256"/>
                <a:gd name="connsiteX47" fmla="*/ 794874 w 1356360"/>
                <a:gd name="connsiteY47" fmla="*/ 164449 h 799256"/>
                <a:gd name="connsiteX48" fmla="*/ 855833 w 1356360"/>
                <a:gd name="connsiteY48" fmla="*/ 185453 h 799256"/>
                <a:gd name="connsiteX49" fmla="*/ 951184 w 1356360"/>
                <a:gd name="connsiteY49" fmla="*/ 209291 h 799256"/>
                <a:gd name="connsiteX50" fmla="*/ 1017270 w 1356360"/>
                <a:gd name="connsiteY50" fmla="*/ 234106 h 799256"/>
                <a:gd name="connsiteX51" fmla="*/ 1097280 w 1356360"/>
                <a:gd name="connsiteY51" fmla="*/ 264586 h 799256"/>
                <a:gd name="connsiteX52" fmla="*/ 1154430 w 1356360"/>
                <a:gd name="connsiteY52" fmla="*/ 264586 h 799256"/>
                <a:gd name="connsiteX53" fmla="*/ 1249680 w 1356360"/>
                <a:gd name="connsiteY53" fmla="*/ 302686 h 799256"/>
                <a:gd name="connsiteX54" fmla="*/ 1356360 w 1356360"/>
                <a:gd name="connsiteY54" fmla="*/ 375076 h 799256"/>
                <a:gd name="connsiteX0" fmla="*/ 1356360 w 1356360"/>
                <a:gd name="connsiteY0" fmla="*/ 375076 h 777825"/>
                <a:gd name="connsiteX1" fmla="*/ 1295400 w 1356360"/>
                <a:gd name="connsiteY1" fmla="*/ 443656 h 777825"/>
                <a:gd name="connsiteX2" fmla="*/ 1200150 w 1356360"/>
                <a:gd name="connsiteY2" fmla="*/ 485566 h 777825"/>
                <a:gd name="connsiteX3" fmla="*/ 1139190 w 1356360"/>
                <a:gd name="connsiteY3" fmla="*/ 516046 h 777825"/>
                <a:gd name="connsiteX4" fmla="*/ 1106963 w 1356360"/>
                <a:gd name="connsiteY4" fmla="*/ 545415 h 777825"/>
                <a:gd name="connsiteX5" fmla="*/ 1058545 w 1356360"/>
                <a:gd name="connsiteY5" fmla="*/ 570180 h 777825"/>
                <a:gd name="connsiteX6" fmla="*/ 1022191 w 1356360"/>
                <a:gd name="connsiteY6" fmla="*/ 611137 h 777825"/>
                <a:gd name="connsiteX7" fmla="*/ 999649 w 1356360"/>
                <a:gd name="connsiteY7" fmla="*/ 647968 h 777825"/>
                <a:gd name="connsiteX8" fmla="*/ 961073 w 1356360"/>
                <a:gd name="connsiteY8" fmla="*/ 687020 h 777825"/>
                <a:gd name="connsiteX9" fmla="*/ 910590 w 1356360"/>
                <a:gd name="connsiteY9" fmla="*/ 744011 h 777825"/>
                <a:gd name="connsiteX10" fmla="*/ 852647 w 1356360"/>
                <a:gd name="connsiteY10" fmla="*/ 777825 h 777825"/>
                <a:gd name="connsiteX11" fmla="*/ 779145 w 1356360"/>
                <a:gd name="connsiteY11" fmla="*/ 712261 h 777825"/>
                <a:gd name="connsiteX12" fmla="*/ 714375 w 1356360"/>
                <a:gd name="connsiteY12" fmla="*/ 660826 h 777825"/>
                <a:gd name="connsiteX13" fmla="*/ 682625 w 1356360"/>
                <a:gd name="connsiteY13" fmla="*/ 599866 h 777825"/>
                <a:gd name="connsiteX14" fmla="*/ 646430 w 1356360"/>
                <a:gd name="connsiteY14" fmla="*/ 533826 h 777825"/>
                <a:gd name="connsiteX15" fmla="*/ 612775 w 1356360"/>
                <a:gd name="connsiteY15" fmla="*/ 437306 h 777825"/>
                <a:gd name="connsiteX16" fmla="*/ 548005 w 1356360"/>
                <a:gd name="connsiteY16" fmla="*/ 389681 h 777825"/>
                <a:gd name="connsiteX17" fmla="*/ 479425 w 1356360"/>
                <a:gd name="connsiteY17" fmla="*/ 376346 h 777825"/>
                <a:gd name="connsiteX18" fmla="*/ 430530 w 1356360"/>
                <a:gd name="connsiteY18" fmla="*/ 375076 h 777825"/>
                <a:gd name="connsiteX19" fmla="*/ 419100 w 1356360"/>
                <a:gd name="connsiteY19" fmla="*/ 333166 h 777825"/>
                <a:gd name="connsiteX20" fmla="*/ 361950 w 1356360"/>
                <a:gd name="connsiteY20" fmla="*/ 241726 h 777825"/>
                <a:gd name="connsiteX21" fmla="*/ 350520 w 1356360"/>
                <a:gd name="connsiteY21" fmla="*/ 211246 h 777825"/>
                <a:gd name="connsiteX22" fmla="*/ 350520 w 1356360"/>
                <a:gd name="connsiteY22" fmla="*/ 211246 h 777825"/>
                <a:gd name="connsiteX23" fmla="*/ 270510 w 1356360"/>
                <a:gd name="connsiteY23" fmla="*/ 203626 h 777825"/>
                <a:gd name="connsiteX24" fmla="*/ 243840 w 1356360"/>
                <a:gd name="connsiteY24" fmla="*/ 192196 h 777825"/>
                <a:gd name="connsiteX25" fmla="*/ 190500 w 1356360"/>
                <a:gd name="connsiteY25" fmla="*/ 188386 h 777825"/>
                <a:gd name="connsiteX26" fmla="*/ 163830 w 1356360"/>
                <a:gd name="connsiteY26" fmla="*/ 173146 h 777825"/>
                <a:gd name="connsiteX27" fmla="*/ 125730 w 1356360"/>
                <a:gd name="connsiteY27" fmla="*/ 180766 h 777825"/>
                <a:gd name="connsiteX28" fmla="*/ 91440 w 1356360"/>
                <a:gd name="connsiteY28" fmla="*/ 173146 h 777825"/>
                <a:gd name="connsiteX29" fmla="*/ 41910 w 1356360"/>
                <a:gd name="connsiteY29" fmla="*/ 157906 h 777825"/>
                <a:gd name="connsiteX30" fmla="*/ 45720 w 1356360"/>
                <a:gd name="connsiteY30" fmla="*/ 127426 h 777825"/>
                <a:gd name="connsiteX31" fmla="*/ 49530 w 1356360"/>
                <a:gd name="connsiteY31" fmla="*/ 112186 h 777825"/>
                <a:gd name="connsiteX32" fmla="*/ 19050 w 1356360"/>
                <a:gd name="connsiteY32" fmla="*/ 100756 h 777825"/>
                <a:gd name="connsiteX33" fmla="*/ 3810 w 1356360"/>
                <a:gd name="connsiteY33" fmla="*/ 85516 h 777825"/>
                <a:gd name="connsiteX34" fmla="*/ 0 w 1356360"/>
                <a:gd name="connsiteY34" fmla="*/ 32176 h 777825"/>
                <a:gd name="connsiteX35" fmla="*/ 0 w 1356360"/>
                <a:gd name="connsiteY35" fmla="*/ 9316 h 777825"/>
                <a:gd name="connsiteX36" fmla="*/ 102870 w 1356360"/>
                <a:gd name="connsiteY36" fmla="*/ 5506 h 777825"/>
                <a:gd name="connsiteX37" fmla="*/ 186690 w 1356360"/>
                <a:gd name="connsiteY37" fmla="*/ 5506 h 777825"/>
                <a:gd name="connsiteX38" fmla="*/ 296143 w 1356360"/>
                <a:gd name="connsiteY38" fmla="*/ 0 h 777825"/>
                <a:gd name="connsiteX39" fmla="*/ 335280 w 1356360"/>
                <a:gd name="connsiteY39" fmla="*/ 16936 h 777825"/>
                <a:gd name="connsiteX40" fmla="*/ 438150 w 1356360"/>
                <a:gd name="connsiteY40" fmla="*/ 28366 h 777825"/>
                <a:gd name="connsiteX41" fmla="*/ 495300 w 1356360"/>
                <a:gd name="connsiteY41" fmla="*/ 51226 h 777825"/>
                <a:gd name="connsiteX42" fmla="*/ 548640 w 1356360"/>
                <a:gd name="connsiteY42" fmla="*/ 74086 h 777825"/>
                <a:gd name="connsiteX43" fmla="*/ 590550 w 1356360"/>
                <a:gd name="connsiteY43" fmla="*/ 78774 h 777825"/>
                <a:gd name="connsiteX44" fmla="*/ 640080 w 1356360"/>
                <a:gd name="connsiteY44" fmla="*/ 93136 h 777825"/>
                <a:gd name="connsiteX45" fmla="*/ 689610 w 1356360"/>
                <a:gd name="connsiteY45" fmla="*/ 108376 h 777825"/>
                <a:gd name="connsiteX46" fmla="*/ 735330 w 1356360"/>
                <a:gd name="connsiteY46" fmla="*/ 146476 h 777825"/>
                <a:gd name="connsiteX47" fmla="*/ 794874 w 1356360"/>
                <a:gd name="connsiteY47" fmla="*/ 164449 h 777825"/>
                <a:gd name="connsiteX48" fmla="*/ 855833 w 1356360"/>
                <a:gd name="connsiteY48" fmla="*/ 185453 h 777825"/>
                <a:gd name="connsiteX49" fmla="*/ 951184 w 1356360"/>
                <a:gd name="connsiteY49" fmla="*/ 209291 h 777825"/>
                <a:gd name="connsiteX50" fmla="*/ 1017270 w 1356360"/>
                <a:gd name="connsiteY50" fmla="*/ 234106 h 777825"/>
                <a:gd name="connsiteX51" fmla="*/ 1097280 w 1356360"/>
                <a:gd name="connsiteY51" fmla="*/ 264586 h 777825"/>
                <a:gd name="connsiteX52" fmla="*/ 1154430 w 1356360"/>
                <a:gd name="connsiteY52" fmla="*/ 264586 h 777825"/>
                <a:gd name="connsiteX53" fmla="*/ 1249680 w 1356360"/>
                <a:gd name="connsiteY53" fmla="*/ 302686 h 777825"/>
                <a:gd name="connsiteX54" fmla="*/ 1356360 w 1356360"/>
                <a:gd name="connsiteY54" fmla="*/ 375076 h 777825"/>
                <a:gd name="connsiteX0" fmla="*/ 1356360 w 1356360"/>
                <a:gd name="connsiteY0" fmla="*/ 375076 h 777825"/>
                <a:gd name="connsiteX1" fmla="*/ 1295400 w 1356360"/>
                <a:gd name="connsiteY1" fmla="*/ 443656 h 777825"/>
                <a:gd name="connsiteX2" fmla="*/ 1200150 w 1356360"/>
                <a:gd name="connsiteY2" fmla="*/ 485566 h 777825"/>
                <a:gd name="connsiteX3" fmla="*/ 1139190 w 1356360"/>
                <a:gd name="connsiteY3" fmla="*/ 516046 h 777825"/>
                <a:gd name="connsiteX4" fmla="*/ 1106963 w 1356360"/>
                <a:gd name="connsiteY4" fmla="*/ 545415 h 777825"/>
                <a:gd name="connsiteX5" fmla="*/ 1058545 w 1356360"/>
                <a:gd name="connsiteY5" fmla="*/ 570180 h 777825"/>
                <a:gd name="connsiteX6" fmla="*/ 1022191 w 1356360"/>
                <a:gd name="connsiteY6" fmla="*/ 611137 h 777825"/>
                <a:gd name="connsiteX7" fmla="*/ 999649 w 1356360"/>
                <a:gd name="connsiteY7" fmla="*/ 647968 h 777825"/>
                <a:gd name="connsiteX8" fmla="*/ 961073 w 1356360"/>
                <a:gd name="connsiteY8" fmla="*/ 687020 h 777825"/>
                <a:gd name="connsiteX9" fmla="*/ 927259 w 1356360"/>
                <a:gd name="connsiteY9" fmla="*/ 736867 h 777825"/>
                <a:gd name="connsiteX10" fmla="*/ 852647 w 1356360"/>
                <a:gd name="connsiteY10" fmla="*/ 777825 h 777825"/>
                <a:gd name="connsiteX11" fmla="*/ 779145 w 1356360"/>
                <a:gd name="connsiteY11" fmla="*/ 712261 h 777825"/>
                <a:gd name="connsiteX12" fmla="*/ 714375 w 1356360"/>
                <a:gd name="connsiteY12" fmla="*/ 660826 h 777825"/>
                <a:gd name="connsiteX13" fmla="*/ 682625 w 1356360"/>
                <a:gd name="connsiteY13" fmla="*/ 599866 h 777825"/>
                <a:gd name="connsiteX14" fmla="*/ 646430 w 1356360"/>
                <a:gd name="connsiteY14" fmla="*/ 533826 h 777825"/>
                <a:gd name="connsiteX15" fmla="*/ 612775 w 1356360"/>
                <a:gd name="connsiteY15" fmla="*/ 437306 h 777825"/>
                <a:gd name="connsiteX16" fmla="*/ 548005 w 1356360"/>
                <a:gd name="connsiteY16" fmla="*/ 389681 h 777825"/>
                <a:gd name="connsiteX17" fmla="*/ 479425 w 1356360"/>
                <a:gd name="connsiteY17" fmla="*/ 376346 h 777825"/>
                <a:gd name="connsiteX18" fmla="*/ 430530 w 1356360"/>
                <a:gd name="connsiteY18" fmla="*/ 375076 h 777825"/>
                <a:gd name="connsiteX19" fmla="*/ 419100 w 1356360"/>
                <a:gd name="connsiteY19" fmla="*/ 333166 h 777825"/>
                <a:gd name="connsiteX20" fmla="*/ 361950 w 1356360"/>
                <a:gd name="connsiteY20" fmla="*/ 241726 h 777825"/>
                <a:gd name="connsiteX21" fmla="*/ 350520 w 1356360"/>
                <a:gd name="connsiteY21" fmla="*/ 211246 h 777825"/>
                <a:gd name="connsiteX22" fmla="*/ 350520 w 1356360"/>
                <a:gd name="connsiteY22" fmla="*/ 211246 h 777825"/>
                <a:gd name="connsiteX23" fmla="*/ 270510 w 1356360"/>
                <a:gd name="connsiteY23" fmla="*/ 203626 h 777825"/>
                <a:gd name="connsiteX24" fmla="*/ 243840 w 1356360"/>
                <a:gd name="connsiteY24" fmla="*/ 192196 h 777825"/>
                <a:gd name="connsiteX25" fmla="*/ 190500 w 1356360"/>
                <a:gd name="connsiteY25" fmla="*/ 188386 h 777825"/>
                <a:gd name="connsiteX26" fmla="*/ 163830 w 1356360"/>
                <a:gd name="connsiteY26" fmla="*/ 173146 h 777825"/>
                <a:gd name="connsiteX27" fmla="*/ 125730 w 1356360"/>
                <a:gd name="connsiteY27" fmla="*/ 180766 h 777825"/>
                <a:gd name="connsiteX28" fmla="*/ 91440 w 1356360"/>
                <a:gd name="connsiteY28" fmla="*/ 173146 h 777825"/>
                <a:gd name="connsiteX29" fmla="*/ 41910 w 1356360"/>
                <a:gd name="connsiteY29" fmla="*/ 157906 h 777825"/>
                <a:gd name="connsiteX30" fmla="*/ 45720 w 1356360"/>
                <a:gd name="connsiteY30" fmla="*/ 127426 h 777825"/>
                <a:gd name="connsiteX31" fmla="*/ 49530 w 1356360"/>
                <a:gd name="connsiteY31" fmla="*/ 112186 h 777825"/>
                <a:gd name="connsiteX32" fmla="*/ 19050 w 1356360"/>
                <a:gd name="connsiteY32" fmla="*/ 100756 h 777825"/>
                <a:gd name="connsiteX33" fmla="*/ 3810 w 1356360"/>
                <a:gd name="connsiteY33" fmla="*/ 85516 h 777825"/>
                <a:gd name="connsiteX34" fmla="*/ 0 w 1356360"/>
                <a:gd name="connsiteY34" fmla="*/ 32176 h 777825"/>
                <a:gd name="connsiteX35" fmla="*/ 0 w 1356360"/>
                <a:gd name="connsiteY35" fmla="*/ 9316 h 777825"/>
                <a:gd name="connsiteX36" fmla="*/ 102870 w 1356360"/>
                <a:gd name="connsiteY36" fmla="*/ 5506 h 777825"/>
                <a:gd name="connsiteX37" fmla="*/ 186690 w 1356360"/>
                <a:gd name="connsiteY37" fmla="*/ 5506 h 777825"/>
                <a:gd name="connsiteX38" fmla="*/ 296143 w 1356360"/>
                <a:gd name="connsiteY38" fmla="*/ 0 h 777825"/>
                <a:gd name="connsiteX39" fmla="*/ 335280 w 1356360"/>
                <a:gd name="connsiteY39" fmla="*/ 16936 h 777825"/>
                <a:gd name="connsiteX40" fmla="*/ 438150 w 1356360"/>
                <a:gd name="connsiteY40" fmla="*/ 28366 h 777825"/>
                <a:gd name="connsiteX41" fmla="*/ 495300 w 1356360"/>
                <a:gd name="connsiteY41" fmla="*/ 51226 h 777825"/>
                <a:gd name="connsiteX42" fmla="*/ 548640 w 1356360"/>
                <a:gd name="connsiteY42" fmla="*/ 74086 h 777825"/>
                <a:gd name="connsiteX43" fmla="*/ 590550 w 1356360"/>
                <a:gd name="connsiteY43" fmla="*/ 78774 h 777825"/>
                <a:gd name="connsiteX44" fmla="*/ 640080 w 1356360"/>
                <a:gd name="connsiteY44" fmla="*/ 93136 h 777825"/>
                <a:gd name="connsiteX45" fmla="*/ 689610 w 1356360"/>
                <a:gd name="connsiteY45" fmla="*/ 108376 h 777825"/>
                <a:gd name="connsiteX46" fmla="*/ 735330 w 1356360"/>
                <a:gd name="connsiteY46" fmla="*/ 146476 h 777825"/>
                <a:gd name="connsiteX47" fmla="*/ 794874 w 1356360"/>
                <a:gd name="connsiteY47" fmla="*/ 164449 h 777825"/>
                <a:gd name="connsiteX48" fmla="*/ 855833 w 1356360"/>
                <a:gd name="connsiteY48" fmla="*/ 185453 h 777825"/>
                <a:gd name="connsiteX49" fmla="*/ 951184 w 1356360"/>
                <a:gd name="connsiteY49" fmla="*/ 209291 h 777825"/>
                <a:gd name="connsiteX50" fmla="*/ 1017270 w 1356360"/>
                <a:gd name="connsiteY50" fmla="*/ 234106 h 777825"/>
                <a:gd name="connsiteX51" fmla="*/ 1097280 w 1356360"/>
                <a:gd name="connsiteY51" fmla="*/ 264586 h 777825"/>
                <a:gd name="connsiteX52" fmla="*/ 1154430 w 1356360"/>
                <a:gd name="connsiteY52" fmla="*/ 264586 h 777825"/>
                <a:gd name="connsiteX53" fmla="*/ 1249680 w 1356360"/>
                <a:gd name="connsiteY53" fmla="*/ 302686 h 777825"/>
                <a:gd name="connsiteX54" fmla="*/ 1356360 w 1356360"/>
                <a:gd name="connsiteY54" fmla="*/ 375076 h 777825"/>
                <a:gd name="connsiteX0" fmla="*/ 1356360 w 1356360"/>
                <a:gd name="connsiteY0" fmla="*/ 375076 h 780206"/>
                <a:gd name="connsiteX1" fmla="*/ 1295400 w 1356360"/>
                <a:gd name="connsiteY1" fmla="*/ 443656 h 780206"/>
                <a:gd name="connsiteX2" fmla="*/ 1200150 w 1356360"/>
                <a:gd name="connsiteY2" fmla="*/ 485566 h 780206"/>
                <a:gd name="connsiteX3" fmla="*/ 1139190 w 1356360"/>
                <a:gd name="connsiteY3" fmla="*/ 516046 h 780206"/>
                <a:gd name="connsiteX4" fmla="*/ 1106963 w 1356360"/>
                <a:gd name="connsiteY4" fmla="*/ 545415 h 780206"/>
                <a:gd name="connsiteX5" fmla="*/ 1058545 w 1356360"/>
                <a:gd name="connsiteY5" fmla="*/ 570180 h 780206"/>
                <a:gd name="connsiteX6" fmla="*/ 1022191 w 1356360"/>
                <a:gd name="connsiteY6" fmla="*/ 611137 h 780206"/>
                <a:gd name="connsiteX7" fmla="*/ 999649 w 1356360"/>
                <a:gd name="connsiteY7" fmla="*/ 647968 h 780206"/>
                <a:gd name="connsiteX8" fmla="*/ 961073 w 1356360"/>
                <a:gd name="connsiteY8" fmla="*/ 687020 h 780206"/>
                <a:gd name="connsiteX9" fmla="*/ 927259 w 1356360"/>
                <a:gd name="connsiteY9" fmla="*/ 736867 h 780206"/>
                <a:gd name="connsiteX10" fmla="*/ 883603 w 1356360"/>
                <a:gd name="connsiteY10" fmla="*/ 780206 h 780206"/>
                <a:gd name="connsiteX11" fmla="*/ 779145 w 1356360"/>
                <a:gd name="connsiteY11" fmla="*/ 712261 h 780206"/>
                <a:gd name="connsiteX12" fmla="*/ 714375 w 1356360"/>
                <a:gd name="connsiteY12" fmla="*/ 660826 h 780206"/>
                <a:gd name="connsiteX13" fmla="*/ 682625 w 1356360"/>
                <a:gd name="connsiteY13" fmla="*/ 599866 h 780206"/>
                <a:gd name="connsiteX14" fmla="*/ 646430 w 1356360"/>
                <a:gd name="connsiteY14" fmla="*/ 533826 h 780206"/>
                <a:gd name="connsiteX15" fmla="*/ 612775 w 1356360"/>
                <a:gd name="connsiteY15" fmla="*/ 437306 h 780206"/>
                <a:gd name="connsiteX16" fmla="*/ 548005 w 1356360"/>
                <a:gd name="connsiteY16" fmla="*/ 389681 h 780206"/>
                <a:gd name="connsiteX17" fmla="*/ 479425 w 1356360"/>
                <a:gd name="connsiteY17" fmla="*/ 376346 h 780206"/>
                <a:gd name="connsiteX18" fmla="*/ 430530 w 1356360"/>
                <a:gd name="connsiteY18" fmla="*/ 375076 h 780206"/>
                <a:gd name="connsiteX19" fmla="*/ 419100 w 1356360"/>
                <a:gd name="connsiteY19" fmla="*/ 333166 h 780206"/>
                <a:gd name="connsiteX20" fmla="*/ 361950 w 1356360"/>
                <a:gd name="connsiteY20" fmla="*/ 241726 h 780206"/>
                <a:gd name="connsiteX21" fmla="*/ 350520 w 1356360"/>
                <a:gd name="connsiteY21" fmla="*/ 211246 h 780206"/>
                <a:gd name="connsiteX22" fmla="*/ 350520 w 1356360"/>
                <a:gd name="connsiteY22" fmla="*/ 211246 h 780206"/>
                <a:gd name="connsiteX23" fmla="*/ 270510 w 1356360"/>
                <a:gd name="connsiteY23" fmla="*/ 203626 h 780206"/>
                <a:gd name="connsiteX24" fmla="*/ 243840 w 1356360"/>
                <a:gd name="connsiteY24" fmla="*/ 192196 h 780206"/>
                <a:gd name="connsiteX25" fmla="*/ 190500 w 1356360"/>
                <a:gd name="connsiteY25" fmla="*/ 188386 h 780206"/>
                <a:gd name="connsiteX26" fmla="*/ 163830 w 1356360"/>
                <a:gd name="connsiteY26" fmla="*/ 173146 h 780206"/>
                <a:gd name="connsiteX27" fmla="*/ 125730 w 1356360"/>
                <a:gd name="connsiteY27" fmla="*/ 180766 h 780206"/>
                <a:gd name="connsiteX28" fmla="*/ 91440 w 1356360"/>
                <a:gd name="connsiteY28" fmla="*/ 173146 h 780206"/>
                <a:gd name="connsiteX29" fmla="*/ 41910 w 1356360"/>
                <a:gd name="connsiteY29" fmla="*/ 157906 h 780206"/>
                <a:gd name="connsiteX30" fmla="*/ 45720 w 1356360"/>
                <a:gd name="connsiteY30" fmla="*/ 127426 h 780206"/>
                <a:gd name="connsiteX31" fmla="*/ 49530 w 1356360"/>
                <a:gd name="connsiteY31" fmla="*/ 112186 h 780206"/>
                <a:gd name="connsiteX32" fmla="*/ 19050 w 1356360"/>
                <a:gd name="connsiteY32" fmla="*/ 100756 h 780206"/>
                <a:gd name="connsiteX33" fmla="*/ 3810 w 1356360"/>
                <a:gd name="connsiteY33" fmla="*/ 85516 h 780206"/>
                <a:gd name="connsiteX34" fmla="*/ 0 w 1356360"/>
                <a:gd name="connsiteY34" fmla="*/ 32176 h 780206"/>
                <a:gd name="connsiteX35" fmla="*/ 0 w 1356360"/>
                <a:gd name="connsiteY35" fmla="*/ 9316 h 780206"/>
                <a:gd name="connsiteX36" fmla="*/ 102870 w 1356360"/>
                <a:gd name="connsiteY36" fmla="*/ 5506 h 780206"/>
                <a:gd name="connsiteX37" fmla="*/ 186690 w 1356360"/>
                <a:gd name="connsiteY37" fmla="*/ 5506 h 780206"/>
                <a:gd name="connsiteX38" fmla="*/ 296143 w 1356360"/>
                <a:gd name="connsiteY38" fmla="*/ 0 h 780206"/>
                <a:gd name="connsiteX39" fmla="*/ 335280 w 1356360"/>
                <a:gd name="connsiteY39" fmla="*/ 16936 h 780206"/>
                <a:gd name="connsiteX40" fmla="*/ 438150 w 1356360"/>
                <a:gd name="connsiteY40" fmla="*/ 28366 h 780206"/>
                <a:gd name="connsiteX41" fmla="*/ 495300 w 1356360"/>
                <a:gd name="connsiteY41" fmla="*/ 51226 h 780206"/>
                <a:gd name="connsiteX42" fmla="*/ 548640 w 1356360"/>
                <a:gd name="connsiteY42" fmla="*/ 74086 h 780206"/>
                <a:gd name="connsiteX43" fmla="*/ 590550 w 1356360"/>
                <a:gd name="connsiteY43" fmla="*/ 78774 h 780206"/>
                <a:gd name="connsiteX44" fmla="*/ 640080 w 1356360"/>
                <a:gd name="connsiteY44" fmla="*/ 93136 h 780206"/>
                <a:gd name="connsiteX45" fmla="*/ 689610 w 1356360"/>
                <a:gd name="connsiteY45" fmla="*/ 108376 h 780206"/>
                <a:gd name="connsiteX46" fmla="*/ 735330 w 1356360"/>
                <a:gd name="connsiteY46" fmla="*/ 146476 h 780206"/>
                <a:gd name="connsiteX47" fmla="*/ 794874 w 1356360"/>
                <a:gd name="connsiteY47" fmla="*/ 164449 h 780206"/>
                <a:gd name="connsiteX48" fmla="*/ 855833 w 1356360"/>
                <a:gd name="connsiteY48" fmla="*/ 185453 h 780206"/>
                <a:gd name="connsiteX49" fmla="*/ 951184 w 1356360"/>
                <a:gd name="connsiteY49" fmla="*/ 209291 h 780206"/>
                <a:gd name="connsiteX50" fmla="*/ 1017270 w 1356360"/>
                <a:gd name="connsiteY50" fmla="*/ 234106 h 780206"/>
                <a:gd name="connsiteX51" fmla="*/ 1097280 w 1356360"/>
                <a:gd name="connsiteY51" fmla="*/ 264586 h 780206"/>
                <a:gd name="connsiteX52" fmla="*/ 1154430 w 1356360"/>
                <a:gd name="connsiteY52" fmla="*/ 264586 h 780206"/>
                <a:gd name="connsiteX53" fmla="*/ 1249680 w 1356360"/>
                <a:gd name="connsiteY53" fmla="*/ 302686 h 780206"/>
                <a:gd name="connsiteX54" fmla="*/ 1356360 w 1356360"/>
                <a:gd name="connsiteY54" fmla="*/ 375076 h 780206"/>
                <a:gd name="connsiteX0" fmla="*/ 1356360 w 1356360"/>
                <a:gd name="connsiteY0" fmla="*/ 375076 h 777825"/>
                <a:gd name="connsiteX1" fmla="*/ 1295400 w 1356360"/>
                <a:gd name="connsiteY1" fmla="*/ 443656 h 777825"/>
                <a:gd name="connsiteX2" fmla="*/ 1200150 w 1356360"/>
                <a:gd name="connsiteY2" fmla="*/ 485566 h 777825"/>
                <a:gd name="connsiteX3" fmla="*/ 1139190 w 1356360"/>
                <a:gd name="connsiteY3" fmla="*/ 516046 h 777825"/>
                <a:gd name="connsiteX4" fmla="*/ 1106963 w 1356360"/>
                <a:gd name="connsiteY4" fmla="*/ 545415 h 777825"/>
                <a:gd name="connsiteX5" fmla="*/ 1058545 w 1356360"/>
                <a:gd name="connsiteY5" fmla="*/ 570180 h 777825"/>
                <a:gd name="connsiteX6" fmla="*/ 1022191 w 1356360"/>
                <a:gd name="connsiteY6" fmla="*/ 611137 h 777825"/>
                <a:gd name="connsiteX7" fmla="*/ 999649 w 1356360"/>
                <a:gd name="connsiteY7" fmla="*/ 647968 h 777825"/>
                <a:gd name="connsiteX8" fmla="*/ 961073 w 1356360"/>
                <a:gd name="connsiteY8" fmla="*/ 687020 h 777825"/>
                <a:gd name="connsiteX9" fmla="*/ 927259 w 1356360"/>
                <a:gd name="connsiteY9" fmla="*/ 736867 h 777825"/>
                <a:gd name="connsiteX10" fmla="*/ 871696 w 1356360"/>
                <a:gd name="connsiteY10" fmla="*/ 777825 h 777825"/>
                <a:gd name="connsiteX11" fmla="*/ 779145 w 1356360"/>
                <a:gd name="connsiteY11" fmla="*/ 712261 h 777825"/>
                <a:gd name="connsiteX12" fmla="*/ 714375 w 1356360"/>
                <a:gd name="connsiteY12" fmla="*/ 660826 h 777825"/>
                <a:gd name="connsiteX13" fmla="*/ 682625 w 1356360"/>
                <a:gd name="connsiteY13" fmla="*/ 599866 h 777825"/>
                <a:gd name="connsiteX14" fmla="*/ 646430 w 1356360"/>
                <a:gd name="connsiteY14" fmla="*/ 533826 h 777825"/>
                <a:gd name="connsiteX15" fmla="*/ 612775 w 1356360"/>
                <a:gd name="connsiteY15" fmla="*/ 437306 h 777825"/>
                <a:gd name="connsiteX16" fmla="*/ 548005 w 1356360"/>
                <a:gd name="connsiteY16" fmla="*/ 389681 h 777825"/>
                <a:gd name="connsiteX17" fmla="*/ 479425 w 1356360"/>
                <a:gd name="connsiteY17" fmla="*/ 376346 h 777825"/>
                <a:gd name="connsiteX18" fmla="*/ 430530 w 1356360"/>
                <a:gd name="connsiteY18" fmla="*/ 375076 h 777825"/>
                <a:gd name="connsiteX19" fmla="*/ 419100 w 1356360"/>
                <a:gd name="connsiteY19" fmla="*/ 333166 h 777825"/>
                <a:gd name="connsiteX20" fmla="*/ 361950 w 1356360"/>
                <a:gd name="connsiteY20" fmla="*/ 241726 h 777825"/>
                <a:gd name="connsiteX21" fmla="*/ 350520 w 1356360"/>
                <a:gd name="connsiteY21" fmla="*/ 211246 h 777825"/>
                <a:gd name="connsiteX22" fmla="*/ 350520 w 1356360"/>
                <a:gd name="connsiteY22" fmla="*/ 211246 h 777825"/>
                <a:gd name="connsiteX23" fmla="*/ 270510 w 1356360"/>
                <a:gd name="connsiteY23" fmla="*/ 203626 h 777825"/>
                <a:gd name="connsiteX24" fmla="*/ 243840 w 1356360"/>
                <a:gd name="connsiteY24" fmla="*/ 192196 h 777825"/>
                <a:gd name="connsiteX25" fmla="*/ 190500 w 1356360"/>
                <a:gd name="connsiteY25" fmla="*/ 188386 h 777825"/>
                <a:gd name="connsiteX26" fmla="*/ 163830 w 1356360"/>
                <a:gd name="connsiteY26" fmla="*/ 173146 h 777825"/>
                <a:gd name="connsiteX27" fmla="*/ 125730 w 1356360"/>
                <a:gd name="connsiteY27" fmla="*/ 180766 h 777825"/>
                <a:gd name="connsiteX28" fmla="*/ 91440 w 1356360"/>
                <a:gd name="connsiteY28" fmla="*/ 173146 h 777825"/>
                <a:gd name="connsiteX29" fmla="*/ 41910 w 1356360"/>
                <a:gd name="connsiteY29" fmla="*/ 157906 h 777825"/>
                <a:gd name="connsiteX30" fmla="*/ 45720 w 1356360"/>
                <a:gd name="connsiteY30" fmla="*/ 127426 h 777825"/>
                <a:gd name="connsiteX31" fmla="*/ 49530 w 1356360"/>
                <a:gd name="connsiteY31" fmla="*/ 112186 h 777825"/>
                <a:gd name="connsiteX32" fmla="*/ 19050 w 1356360"/>
                <a:gd name="connsiteY32" fmla="*/ 100756 h 777825"/>
                <a:gd name="connsiteX33" fmla="*/ 3810 w 1356360"/>
                <a:gd name="connsiteY33" fmla="*/ 85516 h 777825"/>
                <a:gd name="connsiteX34" fmla="*/ 0 w 1356360"/>
                <a:gd name="connsiteY34" fmla="*/ 32176 h 777825"/>
                <a:gd name="connsiteX35" fmla="*/ 0 w 1356360"/>
                <a:gd name="connsiteY35" fmla="*/ 9316 h 777825"/>
                <a:gd name="connsiteX36" fmla="*/ 102870 w 1356360"/>
                <a:gd name="connsiteY36" fmla="*/ 5506 h 777825"/>
                <a:gd name="connsiteX37" fmla="*/ 186690 w 1356360"/>
                <a:gd name="connsiteY37" fmla="*/ 5506 h 777825"/>
                <a:gd name="connsiteX38" fmla="*/ 296143 w 1356360"/>
                <a:gd name="connsiteY38" fmla="*/ 0 h 777825"/>
                <a:gd name="connsiteX39" fmla="*/ 335280 w 1356360"/>
                <a:gd name="connsiteY39" fmla="*/ 16936 h 777825"/>
                <a:gd name="connsiteX40" fmla="*/ 438150 w 1356360"/>
                <a:gd name="connsiteY40" fmla="*/ 28366 h 777825"/>
                <a:gd name="connsiteX41" fmla="*/ 495300 w 1356360"/>
                <a:gd name="connsiteY41" fmla="*/ 51226 h 777825"/>
                <a:gd name="connsiteX42" fmla="*/ 548640 w 1356360"/>
                <a:gd name="connsiteY42" fmla="*/ 74086 h 777825"/>
                <a:gd name="connsiteX43" fmla="*/ 590550 w 1356360"/>
                <a:gd name="connsiteY43" fmla="*/ 78774 h 777825"/>
                <a:gd name="connsiteX44" fmla="*/ 640080 w 1356360"/>
                <a:gd name="connsiteY44" fmla="*/ 93136 h 777825"/>
                <a:gd name="connsiteX45" fmla="*/ 689610 w 1356360"/>
                <a:gd name="connsiteY45" fmla="*/ 108376 h 777825"/>
                <a:gd name="connsiteX46" fmla="*/ 735330 w 1356360"/>
                <a:gd name="connsiteY46" fmla="*/ 146476 h 777825"/>
                <a:gd name="connsiteX47" fmla="*/ 794874 w 1356360"/>
                <a:gd name="connsiteY47" fmla="*/ 164449 h 777825"/>
                <a:gd name="connsiteX48" fmla="*/ 855833 w 1356360"/>
                <a:gd name="connsiteY48" fmla="*/ 185453 h 777825"/>
                <a:gd name="connsiteX49" fmla="*/ 951184 w 1356360"/>
                <a:gd name="connsiteY49" fmla="*/ 209291 h 777825"/>
                <a:gd name="connsiteX50" fmla="*/ 1017270 w 1356360"/>
                <a:gd name="connsiteY50" fmla="*/ 234106 h 777825"/>
                <a:gd name="connsiteX51" fmla="*/ 1097280 w 1356360"/>
                <a:gd name="connsiteY51" fmla="*/ 264586 h 777825"/>
                <a:gd name="connsiteX52" fmla="*/ 1154430 w 1356360"/>
                <a:gd name="connsiteY52" fmla="*/ 264586 h 777825"/>
                <a:gd name="connsiteX53" fmla="*/ 1249680 w 1356360"/>
                <a:gd name="connsiteY53" fmla="*/ 302686 h 777825"/>
                <a:gd name="connsiteX54" fmla="*/ 1356360 w 1356360"/>
                <a:gd name="connsiteY54" fmla="*/ 375076 h 777825"/>
                <a:gd name="connsiteX0" fmla="*/ 1356360 w 1356360"/>
                <a:gd name="connsiteY0" fmla="*/ 375076 h 777825"/>
                <a:gd name="connsiteX1" fmla="*/ 1295400 w 1356360"/>
                <a:gd name="connsiteY1" fmla="*/ 443656 h 777825"/>
                <a:gd name="connsiteX2" fmla="*/ 1200150 w 1356360"/>
                <a:gd name="connsiteY2" fmla="*/ 485566 h 777825"/>
                <a:gd name="connsiteX3" fmla="*/ 1139190 w 1356360"/>
                <a:gd name="connsiteY3" fmla="*/ 516046 h 777825"/>
                <a:gd name="connsiteX4" fmla="*/ 1106963 w 1356360"/>
                <a:gd name="connsiteY4" fmla="*/ 545415 h 777825"/>
                <a:gd name="connsiteX5" fmla="*/ 1058545 w 1356360"/>
                <a:gd name="connsiteY5" fmla="*/ 570180 h 777825"/>
                <a:gd name="connsiteX6" fmla="*/ 1022191 w 1356360"/>
                <a:gd name="connsiteY6" fmla="*/ 611137 h 777825"/>
                <a:gd name="connsiteX7" fmla="*/ 999649 w 1356360"/>
                <a:gd name="connsiteY7" fmla="*/ 647968 h 777825"/>
                <a:gd name="connsiteX8" fmla="*/ 961073 w 1356360"/>
                <a:gd name="connsiteY8" fmla="*/ 687020 h 777825"/>
                <a:gd name="connsiteX9" fmla="*/ 927259 w 1356360"/>
                <a:gd name="connsiteY9" fmla="*/ 736867 h 777825"/>
                <a:gd name="connsiteX10" fmla="*/ 871696 w 1356360"/>
                <a:gd name="connsiteY10" fmla="*/ 777825 h 777825"/>
                <a:gd name="connsiteX11" fmla="*/ 779145 w 1356360"/>
                <a:gd name="connsiteY11" fmla="*/ 712261 h 777825"/>
                <a:gd name="connsiteX12" fmla="*/ 714375 w 1356360"/>
                <a:gd name="connsiteY12" fmla="*/ 660826 h 777825"/>
                <a:gd name="connsiteX13" fmla="*/ 682625 w 1356360"/>
                <a:gd name="connsiteY13" fmla="*/ 599866 h 777825"/>
                <a:gd name="connsiteX14" fmla="*/ 646430 w 1356360"/>
                <a:gd name="connsiteY14" fmla="*/ 533826 h 777825"/>
                <a:gd name="connsiteX15" fmla="*/ 612775 w 1356360"/>
                <a:gd name="connsiteY15" fmla="*/ 437306 h 777825"/>
                <a:gd name="connsiteX16" fmla="*/ 548005 w 1356360"/>
                <a:gd name="connsiteY16" fmla="*/ 389681 h 777825"/>
                <a:gd name="connsiteX17" fmla="*/ 479425 w 1356360"/>
                <a:gd name="connsiteY17" fmla="*/ 376346 h 777825"/>
                <a:gd name="connsiteX18" fmla="*/ 430530 w 1356360"/>
                <a:gd name="connsiteY18" fmla="*/ 375076 h 777825"/>
                <a:gd name="connsiteX19" fmla="*/ 403645 w 1356360"/>
                <a:gd name="connsiteY19" fmla="*/ 328014 h 777825"/>
                <a:gd name="connsiteX20" fmla="*/ 361950 w 1356360"/>
                <a:gd name="connsiteY20" fmla="*/ 241726 h 777825"/>
                <a:gd name="connsiteX21" fmla="*/ 350520 w 1356360"/>
                <a:gd name="connsiteY21" fmla="*/ 211246 h 777825"/>
                <a:gd name="connsiteX22" fmla="*/ 350520 w 1356360"/>
                <a:gd name="connsiteY22" fmla="*/ 211246 h 777825"/>
                <a:gd name="connsiteX23" fmla="*/ 270510 w 1356360"/>
                <a:gd name="connsiteY23" fmla="*/ 203626 h 777825"/>
                <a:gd name="connsiteX24" fmla="*/ 243840 w 1356360"/>
                <a:gd name="connsiteY24" fmla="*/ 192196 h 777825"/>
                <a:gd name="connsiteX25" fmla="*/ 190500 w 1356360"/>
                <a:gd name="connsiteY25" fmla="*/ 188386 h 777825"/>
                <a:gd name="connsiteX26" fmla="*/ 163830 w 1356360"/>
                <a:gd name="connsiteY26" fmla="*/ 173146 h 777825"/>
                <a:gd name="connsiteX27" fmla="*/ 125730 w 1356360"/>
                <a:gd name="connsiteY27" fmla="*/ 180766 h 777825"/>
                <a:gd name="connsiteX28" fmla="*/ 91440 w 1356360"/>
                <a:gd name="connsiteY28" fmla="*/ 173146 h 777825"/>
                <a:gd name="connsiteX29" fmla="*/ 41910 w 1356360"/>
                <a:gd name="connsiteY29" fmla="*/ 157906 h 777825"/>
                <a:gd name="connsiteX30" fmla="*/ 45720 w 1356360"/>
                <a:gd name="connsiteY30" fmla="*/ 127426 h 777825"/>
                <a:gd name="connsiteX31" fmla="*/ 49530 w 1356360"/>
                <a:gd name="connsiteY31" fmla="*/ 112186 h 777825"/>
                <a:gd name="connsiteX32" fmla="*/ 19050 w 1356360"/>
                <a:gd name="connsiteY32" fmla="*/ 100756 h 777825"/>
                <a:gd name="connsiteX33" fmla="*/ 3810 w 1356360"/>
                <a:gd name="connsiteY33" fmla="*/ 85516 h 777825"/>
                <a:gd name="connsiteX34" fmla="*/ 0 w 1356360"/>
                <a:gd name="connsiteY34" fmla="*/ 32176 h 777825"/>
                <a:gd name="connsiteX35" fmla="*/ 0 w 1356360"/>
                <a:gd name="connsiteY35" fmla="*/ 9316 h 777825"/>
                <a:gd name="connsiteX36" fmla="*/ 102870 w 1356360"/>
                <a:gd name="connsiteY36" fmla="*/ 5506 h 777825"/>
                <a:gd name="connsiteX37" fmla="*/ 186690 w 1356360"/>
                <a:gd name="connsiteY37" fmla="*/ 5506 h 777825"/>
                <a:gd name="connsiteX38" fmla="*/ 296143 w 1356360"/>
                <a:gd name="connsiteY38" fmla="*/ 0 h 777825"/>
                <a:gd name="connsiteX39" fmla="*/ 335280 w 1356360"/>
                <a:gd name="connsiteY39" fmla="*/ 16936 h 777825"/>
                <a:gd name="connsiteX40" fmla="*/ 438150 w 1356360"/>
                <a:gd name="connsiteY40" fmla="*/ 28366 h 777825"/>
                <a:gd name="connsiteX41" fmla="*/ 495300 w 1356360"/>
                <a:gd name="connsiteY41" fmla="*/ 51226 h 777825"/>
                <a:gd name="connsiteX42" fmla="*/ 548640 w 1356360"/>
                <a:gd name="connsiteY42" fmla="*/ 74086 h 777825"/>
                <a:gd name="connsiteX43" fmla="*/ 590550 w 1356360"/>
                <a:gd name="connsiteY43" fmla="*/ 78774 h 777825"/>
                <a:gd name="connsiteX44" fmla="*/ 640080 w 1356360"/>
                <a:gd name="connsiteY44" fmla="*/ 93136 h 777825"/>
                <a:gd name="connsiteX45" fmla="*/ 689610 w 1356360"/>
                <a:gd name="connsiteY45" fmla="*/ 108376 h 777825"/>
                <a:gd name="connsiteX46" fmla="*/ 735330 w 1356360"/>
                <a:gd name="connsiteY46" fmla="*/ 146476 h 777825"/>
                <a:gd name="connsiteX47" fmla="*/ 794874 w 1356360"/>
                <a:gd name="connsiteY47" fmla="*/ 164449 h 777825"/>
                <a:gd name="connsiteX48" fmla="*/ 855833 w 1356360"/>
                <a:gd name="connsiteY48" fmla="*/ 185453 h 777825"/>
                <a:gd name="connsiteX49" fmla="*/ 951184 w 1356360"/>
                <a:gd name="connsiteY49" fmla="*/ 209291 h 777825"/>
                <a:gd name="connsiteX50" fmla="*/ 1017270 w 1356360"/>
                <a:gd name="connsiteY50" fmla="*/ 234106 h 777825"/>
                <a:gd name="connsiteX51" fmla="*/ 1097280 w 1356360"/>
                <a:gd name="connsiteY51" fmla="*/ 264586 h 777825"/>
                <a:gd name="connsiteX52" fmla="*/ 1154430 w 1356360"/>
                <a:gd name="connsiteY52" fmla="*/ 264586 h 777825"/>
                <a:gd name="connsiteX53" fmla="*/ 1249680 w 1356360"/>
                <a:gd name="connsiteY53" fmla="*/ 302686 h 777825"/>
                <a:gd name="connsiteX54" fmla="*/ 1356360 w 1356360"/>
                <a:gd name="connsiteY54" fmla="*/ 375076 h 777825"/>
                <a:gd name="connsiteX0" fmla="*/ 1356360 w 1356360"/>
                <a:gd name="connsiteY0" fmla="*/ 375076 h 777825"/>
                <a:gd name="connsiteX1" fmla="*/ 1295400 w 1356360"/>
                <a:gd name="connsiteY1" fmla="*/ 443656 h 777825"/>
                <a:gd name="connsiteX2" fmla="*/ 1200150 w 1356360"/>
                <a:gd name="connsiteY2" fmla="*/ 485566 h 777825"/>
                <a:gd name="connsiteX3" fmla="*/ 1139190 w 1356360"/>
                <a:gd name="connsiteY3" fmla="*/ 516046 h 777825"/>
                <a:gd name="connsiteX4" fmla="*/ 1106963 w 1356360"/>
                <a:gd name="connsiteY4" fmla="*/ 545415 h 777825"/>
                <a:gd name="connsiteX5" fmla="*/ 1058545 w 1356360"/>
                <a:gd name="connsiteY5" fmla="*/ 570180 h 777825"/>
                <a:gd name="connsiteX6" fmla="*/ 1022191 w 1356360"/>
                <a:gd name="connsiteY6" fmla="*/ 611137 h 777825"/>
                <a:gd name="connsiteX7" fmla="*/ 999649 w 1356360"/>
                <a:gd name="connsiteY7" fmla="*/ 647968 h 777825"/>
                <a:gd name="connsiteX8" fmla="*/ 961073 w 1356360"/>
                <a:gd name="connsiteY8" fmla="*/ 687020 h 777825"/>
                <a:gd name="connsiteX9" fmla="*/ 927259 w 1356360"/>
                <a:gd name="connsiteY9" fmla="*/ 736867 h 777825"/>
                <a:gd name="connsiteX10" fmla="*/ 871696 w 1356360"/>
                <a:gd name="connsiteY10" fmla="*/ 777825 h 777825"/>
                <a:gd name="connsiteX11" fmla="*/ 779145 w 1356360"/>
                <a:gd name="connsiteY11" fmla="*/ 712261 h 777825"/>
                <a:gd name="connsiteX12" fmla="*/ 714375 w 1356360"/>
                <a:gd name="connsiteY12" fmla="*/ 660826 h 777825"/>
                <a:gd name="connsiteX13" fmla="*/ 682625 w 1356360"/>
                <a:gd name="connsiteY13" fmla="*/ 599866 h 777825"/>
                <a:gd name="connsiteX14" fmla="*/ 646430 w 1356360"/>
                <a:gd name="connsiteY14" fmla="*/ 533826 h 777825"/>
                <a:gd name="connsiteX15" fmla="*/ 605915 w 1356360"/>
                <a:gd name="connsiteY15" fmla="*/ 437278 h 777825"/>
                <a:gd name="connsiteX16" fmla="*/ 548005 w 1356360"/>
                <a:gd name="connsiteY16" fmla="*/ 389681 h 777825"/>
                <a:gd name="connsiteX17" fmla="*/ 479425 w 1356360"/>
                <a:gd name="connsiteY17" fmla="*/ 376346 h 777825"/>
                <a:gd name="connsiteX18" fmla="*/ 430530 w 1356360"/>
                <a:gd name="connsiteY18" fmla="*/ 375076 h 777825"/>
                <a:gd name="connsiteX19" fmla="*/ 403645 w 1356360"/>
                <a:gd name="connsiteY19" fmla="*/ 328014 h 777825"/>
                <a:gd name="connsiteX20" fmla="*/ 361950 w 1356360"/>
                <a:gd name="connsiteY20" fmla="*/ 241726 h 777825"/>
                <a:gd name="connsiteX21" fmla="*/ 350520 w 1356360"/>
                <a:gd name="connsiteY21" fmla="*/ 211246 h 777825"/>
                <a:gd name="connsiteX22" fmla="*/ 350520 w 1356360"/>
                <a:gd name="connsiteY22" fmla="*/ 211246 h 777825"/>
                <a:gd name="connsiteX23" fmla="*/ 270510 w 1356360"/>
                <a:gd name="connsiteY23" fmla="*/ 203626 h 777825"/>
                <a:gd name="connsiteX24" fmla="*/ 243840 w 1356360"/>
                <a:gd name="connsiteY24" fmla="*/ 192196 h 777825"/>
                <a:gd name="connsiteX25" fmla="*/ 190500 w 1356360"/>
                <a:gd name="connsiteY25" fmla="*/ 188386 h 777825"/>
                <a:gd name="connsiteX26" fmla="*/ 163830 w 1356360"/>
                <a:gd name="connsiteY26" fmla="*/ 173146 h 777825"/>
                <a:gd name="connsiteX27" fmla="*/ 125730 w 1356360"/>
                <a:gd name="connsiteY27" fmla="*/ 180766 h 777825"/>
                <a:gd name="connsiteX28" fmla="*/ 91440 w 1356360"/>
                <a:gd name="connsiteY28" fmla="*/ 173146 h 777825"/>
                <a:gd name="connsiteX29" fmla="*/ 41910 w 1356360"/>
                <a:gd name="connsiteY29" fmla="*/ 157906 h 777825"/>
                <a:gd name="connsiteX30" fmla="*/ 45720 w 1356360"/>
                <a:gd name="connsiteY30" fmla="*/ 127426 h 777825"/>
                <a:gd name="connsiteX31" fmla="*/ 49530 w 1356360"/>
                <a:gd name="connsiteY31" fmla="*/ 112186 h 777825"/>
                <a:gd name="connsiteX32" fmla="*/ 19050 w 1356360"/>
                <a:gd name="connsiteY32" fmla="*/ 100756 h 777825"/>
                <a:gd name="connsiteX33" fmla="*/ 3810 w 1356360"/>
                <a:gd name="connsiteY33" fmla="*/ 85516 h 777825"/>
                <a:gd name="connsiteX34" fmla="*/ 0 w 1356360"/>
                <a:gd name="connsiteY34" fmla="*/ 32176 h 777825"/>
                <a:gd name="connsiteX35" fmla="*/ 0 w 1356360"/>
                <a:gd name="connsiteY35" fmla="*/ 9316 h 777825"/>
                <a:gd name="connsiteX36" fmla="*/ 102870 w 1356360"/>
                <a:gd name="connsiteY36" fmla="*/ 5506 h 777825"/>
                <a:gd name="connsiteX37" fmla="*/ 186690 w 1356360"/>
                <a:gd name="connsiteY37" fmla="*/ 5506 h 777825"/>
                <a:gd name="connsiteX38" fmla="*/ 296143 w 1356360"/>
                <a:gd name="connsiteY38" fmla="*/ 0 h 777825"/>
                <a:gd name="connsiteX39" fmla="*/ 335280 w 1356360"/>
                <a:gd name="connsiteY39" fmla="*/ 16936 h 777825"/>
                <a:gd name="connsiteX40" fmla="*/ 438150 w 1356360"/>
                <a:gd name="connsiteY40" fmla="*/ 28366 h 777825"/>
                <a:gd name="connsiteX41" fmla="*/ 495300 w 1356360"/>
                <a:gd name="connsiteY41" fmla="*/ 51226 h 777825"/>
                <a:gd name="connsiteX42" fmla="*/ 548640 w 1356360"/>
                <a:gd name="connsiteY42" fmla="*/ 74086 h 777825"/>
                <a:gd name="connsiteX43" fmla="*/ 590550 w 1356360"/>
                <a:gd name="connsiteY43" fmla="*/ 78774 h 777825"/>
                <a:gd name="connsiteX44" fmla="*/ 640080 w 1356360"/>
                <a:gd name="connsiteY44" fmla="*/ 93136 h 777825"/>
                <a:gd name="connsiteX45" fmla="*/ 689610 w 1356360"/>
                <a:gd name="connsiteY45" fmla="*/ 108376 h 777825"/>
                <a:gd name="connsiteX46" fmla="*/ 735330 w 1356360"/>
                <a:gd name="connsiteY46" fmla="*/ 146476 h 777825"/>
                <a:gd name="connsiteX47" fmla="*/ 794874 w 1356360"/>
                <a:gd name="connsiteY47" fmla="*/ 164449 h 777825"/>
                <a:gd name="connsiteX48" fmla="*/ 855833 w 1356360"/>
                <a:gd name="connsiteY48" fmla="*/ 185453 h 777825"/>
                <a:gd name="connsiteX49" fmla="*/ 951184 w 1356360"/>
                <a:gd name="connsiteY49" fmla="*/ 209291 h 777825"/>
                <a:gd name="connsiteX50" fmla="*/ 1017270 w 1356360"/>
                <a:gd name="connsiteY50" fmla="*/ 234106 h 777825"/>
                <a:gd name="connsiteX51" fmla="*/ 1097280 w 1356360"/>
                <a:gd name="connsiteY51" fmla="*/ 264586 h 777825"/>
                <a:gd name="connsiteX52" fmla="*/ 1154430 w 1356360"/>
                <a:gd name="connsiteY52" fmla="*/ 264586 h 777825"/>
                <a:gd name="connsiteX53" fmla="*/ 1249680 w 1356360"/>
                <a:gd name="connsiteY53" fmla="*/ 302686 h 777825"/>
                <a:gd name="connsiteX54" fmla="*/ 1356360 w 1356360"/>
                <a:gd name="connsiteY54" fmla="*/ 375076 h 777825"/>
                <a:gd name="connsiteX0" fmla="*/ 1356360 w 1356360"/>
                <a:gd name="connsiteY0" fmla="*/ 375076 h 777825"/>
                <a:gd name="connsiteX1" fmla="*/ 1295400 w 1356360"/>
                <a:gd name="connsiteY1" fmla="*/ 443656 h 777825"/>
                <a:gd name="connsiteX2" fmla="*/ 1200150 w 1356360"/>
                <a:gd name="connsiteY2" fmla="*/ 485566 h 777825"/>
                <a:gd name="connsiteX3" fmla="*/ 1139190 w 1356360"/>
                <a:gd name="connsiteY3" fmla="*/ 516046 h 777825"/>
                <a:gd name="connsiteX4" fmla="*/ 1106963 w 1356360"/>
                <a:gd name="connsiteY4" fmla="*/ 545415 h 777825"/>
                <a:gd name="connsiteX5" fmla="*/ 1058545 w 1356360"/>
                <a:gd name="connsiteY5" fmla="*/ 570180 h 777825"/>
                <a:gd name="connsiteX6" fmla="*/ 1022191 w 1356360"/>
                <a:gd name="connsiteY6" fmla="*/ 611137 h 777825"/>
                <a:gd name="connsiteX7" fmla="*/ 999649 w 1356360"/>
                <a:gd name="connsiteY7" fmla="*/ 647968 h 777825"/>
                <a:gd name="connsiteX8" fmla="*/ 961073 w 1356360"/>
                <a:gd name="connsiteY8" fmla="*/ 687020 h 777825"/>
                <a:gd name="connsiteX9" fmla="*/ 927259 w 1356360"/>
                <a:gd name="connsiteY9" fmla="*/ 736867 h 777825"/>
                <a:gd name="connsiteX10" fmla="*/ 871696 w 1356360"/>
                <a:gd name="connsiteY10" fmla="*/ 777825 h 777825"/>
                <a:gd name="connsiteX11" fmla="*/ 779145 w 1356360"/>
                <a:gd name="connsiteY11" fmla="*/ 712261 h 777825"/>
                <a:gd name="connsiteX12" fmla="*/ 714375 w 1356360"/>
                <a:gd name="connsiteY12" fmla="*/ 660826 h 777825"/>
                <a:gd name="connsiteX13" fmla="*/ 682625 w 1356360"/>
                <a:gd name="connsiteY13" fmla="*/ 599866 h 777825"/>
                <a:gd name="connsiteX14" fmla="*/ 646430 w 1356360"/>
                <a:gd name="connsiteY14" fmla="*/ 533826 h 777825"/>
                <a:gd name="connsiteX15" fmla="*/ 548005 w 1356360"/>
                <a:gd name="connsiteY15" fmla="*/ 389681 h 777825"/>
                <a:gd name="connsiteX16" fmla="*/ 479425 w 1356360"/>
                <a:gd name="connsiteY16" fmla="*/ 376346 h 777825"/>
                <a:gd name="connsiteX17" fmla="*/ 430530 w 1356360"/>
                <a:gd name="connsiteY17" fmla="*/ 375076 h 777825"/>
                <a:gd name="connsiteX18" fmla="*/ 403645 w 1356360"/>
                <a:gd name="connsiteY18" fmla="*/ 328014 h 777825"/>
                <a:gd name="connsiteX19" fmla="*/ 361950 w 1356360"/>
                <a:gd name="connsiteY19" fmla="*/ 241726 h 777825"/>
                <a:gd name="connsiteX20" fmla="*/ 350520 w 1356360"/>
                <a:gd name="connsiteY20" fmla="*/ 211246 h 777825"/>
                <a:gd name="connsiteX21" fmla="*/ 350520 w 1356360"/>
                <a:gd name="connsiteY21" fmla="*/ 211246 h 777825"/>
                <a:gd name="connsiteX22" fmla="*/ 270510 w 1356360"/>
                <a:gd name="connsiteY22" fmla="*/ 203626 h 777825"/>
                <a:gd name="connsiteX23" fmla="*/ 243840 w 1356360"/>
                <a:gd name="connsiteY23" fmla="*/ 192196 h 777825"/>
                <a:gd name="connsiteX24" fmla="*/ 190500 w 1356360"/>
                <a:gd name="connsiteY24" fmla="*/ 188386 h 777825"/>
                <a:gd name="connsiteX25" fmla="*/ 163830 w 1356360"/>
                <a:gd name="connsiteY25" fmla="*/ 173146 h 777825"/>
                <a:gd name="connsiteX26" fmla="*/ 125730 w 1356360"/>
                <a:gd name="connsiteY26" fmla="*/ 180766 h 777825"/>
                <a:gd name="connsiteX27" fmla="*/ 91440 w 1356360"/>
                <a:gd name="connsiteY27" fmla="*/ 173146 h 777825"/>
                <a:gd name="connsiteX28" fmla="*/ 41910 w 1356360"/>
                <a:gd name="connsiteY28" fmla="*/ 157906 h 777825"/>
                <a:gd name="connsiteX29" fmla="*/ 45720 w 1356360"/>
                <a:gd name="connsiteY29" fmla="*/ 127426 h 777825"/>
                <a:gd name="connsiteX30" fmla="*/ 49530 w 1356360"/>
                <a:gd name="connsiteY30" fmla="*/ 112186 h 777825"/>
                <a:gd name="connsiteX31" fmla="*/ 19050 w 1356360"/>
                <a:gd name="connsiteY31" fmla="*/ 100756 h 777825"/>
                <a:gd name="connsiteX32" fmla="*/ 3810 w 1356360"/>
                <a:gd name="connsiteY32" fmla="*/ 85516 h 777825"/>
                <a:gd name="connsiteX33" fmla="*/ 0 w 1356360"/>
                <a:gd name="connsiteY33" fmla="*/ 32176 h 777825"/>
                <a:gd name="connsiteX34" fmla="*/ 0 w 1356360"/>
                <a:gd name="connsiteY34" fmla="*/ 9316 h 777825"/>
                <a:gd name="connsiteX35" fmla="*/ 102870 w 1356360"/>
                <a:gd name="connsiteY35" fmla="*/ 5506 h 777825"/>
                <a:gd name="connsiteX36" fmla="*/ 186690 w 1356360"/>
                <a:gd name="connsiteY36" fmla="*/ 5506 h 777825"/>
                <a:gd name="connsiteX37" fmla="*/ 296143 w 1356360"/>
                <a:gd name="connsiteY37" fmla="*/ 0 h 777825"/>
                <a:gd name="connsiteX38" fmla="*/ 335280 w 1356360"/>
                <a:gd name="connsiteY38" fmla="*/ 16936 h 777825"/>
                <a:gd name="connsiteX39" fmla="*/ 438150 w 1356360"/>
                <a:gd name="connsiteY39" fmla="*/ 28366 h 777825"/>
                <a:gd name="connsiteX40" fmla="*/ 495300 w 1356360"/>
                <a:gd name="connsiteY40" fmla="*/ 51226 h 777825"/>
                <a:gd name="connsiteX41" fmla="*/ 548640 w 1356360"/>
                <a:gd name="connsiteY41" fmla="*/ 74086 h 777825"/>
                <a:gd name="connsiteX42" fmla="*/ 590550 w 1356360"/>
                <a:gd name="connsiteY42" fmla="*/ 78774 h 777825"/>
                <a:gd name="connsiteX43" fmla="*/ 640080 w 1356360"/>
                <a:gd name="connsiteY43" fmla="*/ 93136 h 777825"/>
                <a:gd name="connsiteX44" fmla="*/ 689610 w 1356360"/>
                <a:gd name="connsiteY44" fmla="*/ 108376 h 777825"/>
                <a:gd name="connsiteX45" fmla="*/ 735330 w 1356360"/>
                <a:gd name="connsiteY45" fmla="*/ 146476 h 777825"/>
                <a:gd name="connsiteX46" fmla="*/ 794874 w 1356360"/>
                <a:gd name="connsiteY46" fmla="*/ 164449 h 777825"/>
                <a:gd name="connsiteX47" fmla="*/ 855833 w 1356360"/>
                <a:gd name="connsiteY47" fmla="*/ 185453 h 777825"/>
                <a:gd name="connsiteX48" fmla="*/ 951184 w 1356360"/>
                <a:gd name="connsiteY48" fmla="*/ 209291 h 777825"/>
                <a:gd name="connsiteX49" fmla="*/ 1017270 w 1356360"/>
                <a:gd name="connsiteY49" fmla="*/ 234106 h 777825"/>
                <a:gd name="connsiteX50" fmla="*/ 1097280 w 1356360"/>
                <a:gd name="connsiteY50" fmla="*/ 264586 h 777825"/>
                <a:gd name="connsiteX51" fmla="*/ 1154430 w 1356360"/>
                <a:gd name="connsiteY51" fmla="*/ 264586 h 777825"/>
                <a:gd name="connsiteX52" fmla="*/ 1249680 w 1356360"/>
                <a:gd name="connsiteY52" fmla="*/ 302686 h 777825"/>
                <a:gd name="connsiteX53" fmla="*/ 1356360 w 1356360"/>
                <a:gd name="connsiteY53" fmla="*/ 375076 h 777825"/>
                <a:gd name="connsiteX0" fmla="*/ 1356360 w 1356360"/>
                <a:gd name="connsiteY0" fmla="*/ 375076 h 777825"/>
                <a:gd name="connsiteX1" fmla="*/ 1295400 w 1356360"/>
                <a:gd name="connsiteY1" fmla="*/ 443656 h 777825"/>
                <a:gd name="connsiteX2" fmla="*/ 1200150 w 1356360"/>
                <a:gd name="connsiteY2" fmla="*/ 485566 h 777825"/>
                <a:gd name="connsiteX3" fmla="*/ 1139190 w 1356360"/>
                <a:gd name="connsiteY3" fmla="*/ 516046 h 777825"/>
                <a:gd name="connsiteX4" fmla="*/ 1106963 w 1356360"/>
                <a:gd name="connsiteY4" fmla="*/ 545415 h 777825"/>
                <a:gd name="connsiteX5" fmla="*/ 1058545 w 1356360"/>
                <a:gd name="connsiteY5" fmla="*/ 570180 h 777825"/>
                <a:gd name="connsiteX6" fmla="*/ 1022191 w 1356360"/>
                <a:gd name="connsiteY6" fmla="*/ 611137 h 777825"/>
                <a:gd name="connsiteX7" fmla="*/ 999649 w 1356360"/>
                <a:gd name="connsiteY7" fmla="*/ 647968 h 777825"/>
                <a:gd name="connsiteX8" fmla="*/ 961073 w 1356360"/>
                <a:gd name="connsiteY8" fmla="*/ 687020 h 777825"/>
                <a:gd name="connsiteX9" fmla="*/ 927259 w 1356360"/>
                <a:gd name="connsiteY9" fmla="*/ 736867 h 777825"/>
                <a:gd name="connsiteX10" fmla="*/ 871696 w 1356360"/>
                <a:gd name="connsiteY10" fmla="*/ 777825 h 777825"/>
                <a:gd name="connsiteX11" fmla="*/ 779145 w 1356360"/>
                <a:gd name="connsiteY11" fmla="*/ 712261 h 777825"/>
                <a:gd name="connsiteX12" fmla="*/ 714375 w 1356360"/>
                <a:gd name="connsiteY12" fmla="*/ 660826 h 777825"/>
                <a:gd name="connsiteX13" fmla="*/ 682625 w 1356360"/>
                <a:gd name="connsiteY13" fmla="*/ 599866 h 777825"/>
                <a:gd name="connsiteX14" fmla="*/ 646430 w 1356360"/>
                <a:gd name="connsiteY14" fmla="*/ 533826 h 777825"/>
                <a:gd name="connsiteX15" fmla="*/ 616239 w 1356360"/>
                <a:gd name="connsiteY15" fmla="*/ 427804 h 777825"/>
                <a:gd name="connsiteX16" fmla="*/ 548005 w 1356360"/>
                <a:gd name="connsiteY16" fmla="*/ 389681 h 777825"/>
                <a:gd name="connsiteX17" fmla="*/ 479425 w 1356360"/>
                <a:gd name="connsiteY17" fmla="*/ 376346 h 777825"/>
                <a:gd name="connsiteX18" fmla="*/ 430530 w 1356360"/>
                <a:gd name="connsiteY18" fmla="*/ 375076 h 777825"/>
                <a:gd name="connsiteX19" fmla="*/ 403645 w 1356360"/>
                <a:gd name="connsiteY19" fmla="*/ 328014 h 777825"/>
                <a:gd name="connsiteX20" fmla="*/ 361950 w 1356360"/>
                <a:gd name="connsiteY20" fmla="*/ 241726 h 777825"/>
                <a:gd name="connsiteX21" fmla="*/ 350520 w 1356360"/>
                <a:gd name="connsiteY21" fmla="*/ 211246 h 777825"/>
                <a:gd name="connsiteX22" fmla="*/ 350520 w 1356360"/>
                <a:gd name="connsiteY22" fmla="*/ 211246 h 777825"/>
                <a:gd name="connsiteX23" fmla="*/ 270510 w 1356360"/>
                <a:gd name="connsiteY23" fmla="*/ 203626 h 777825"/>
                <a:gd name="connsiteX24" fmla="*/ 243840 w 1356360"/>
                <a:gd name="connsiteY24" fmla="*/ 192196 h 777825"/>
                <a:gd name="connsiteX25" fmla="*/ 190500 w 1356360"/>
                <a:gd name="connsiteY25" fmla="*/ 188386 h 777825"/>
                <a:gd name="connsiteX26" fmla="*/ 163830 w 1356360"/>
                <a:gd name="connsiteY26" fmla="*/ 173146 h 777825"/>
                <a:gd name="connsiteX27" fmla="*/ 125730 w 1356360"/>
                <a:gd name="connsiteY27" fmla="*/ 180766 h 777825"/>
                <a:gd name="connsiteX28" fmla="*/ 91440 w 1356360"/>
                <a:gd name="connsiteY28" fmla="*/ 173146 h 777825"/>
                <a:gd name="connsiteX29" fmla="*/ 41910 w 1356360"/>
                <a:gd name="connsiteY29" fmla="*/ 157906 h 777825"/>
                <a:gd name="connsiteX30" fmla="*/ 45720 w 1356360"/>
                <a:gd name="connsiteY30" fmla="*/ 127426 h 777825"/>
                <a:gd name="connsiteX31" fmla="*/ 49530 w 1356360"/>
                <a:gd name="connsiteY31" fmla="*/ 112186 h 777825"/>
                <a:gd name="connsiteX32" fmla="*/ 19050 w 1356360"/>
                <a:gd name="connsiteY32" fmla="*/ 100756 h 777825"/>
                <a:gd name="connsiteX33" fmla="*/ 3810 w 1356360"/>
                <a:gd name="connsiteY33" fmla="*/ 85516 h 777825"/>
                <a:gd name="connsiteX34" fmla="*/ 0 w 1356360"/>
                <a:gd name="connsiteY34" fmla="*/ 32176 h 777825"/>
                <a:gd name="connsiteX35" fmla="*/ 0 w 1356360"/>
                <a:gd name="connsiteY35" fmla="*/ 9316 h 777825"/>
                <a:gd name="connsiteX36" fmla="*/ 102870 w 1356360"/>
                <a:gd name="connsiteY36" fmla="*/ 5506 h 777825"/>
                <a:gd name="connsiteX37" fmla="*/ 186690 w 1356360"/>
                <a:gd name="connsiteY37" fmla="*/ 5506 h 777825"/>
                <a:gd name="connsiteX38" fmla="*/ 296143 w 1356360"/>
                <a:gd name="connsiteY38" fmla="*/ 0 h 777825"/>
                <a:gd name="connsiteX39" fmla="*/ 335280 w 1356360"/>
                <a:gd name="connsiteY39" fmla="*/ 16936 h 777825"/>
                <a:gd name="connsiteX40" fmla="*/ 438150 w 1356360"/>
                <a:gd name="connsiteY40" fmla="*/ 28366 h 777825"/>
                <a:gd name="connsiteX41" fmla="*/ 495300 w 1356360"/>
                <a:gd name="connsiteY41" fmla="*/ 51226 h 777825"/>
                <a:gd name="connsiteX42" fmla="*/ 548640 w 1356360"/>
                <a:gd name="connsiteY42" fmla="*/ 74086 h 777825"/>
                <a:gd name="connsiteX43" fmla="*/ 590550 w 1356360"/>
                <a:gd name="connsiteY43" fmla="*/ 78774 h 777825"/>
                <a:gd name="connsiteX44" fmla="*/ 640080 w 1356360"/>
                <a:gd name="connsiteY44" fmla="*/ 93136 h 777825"/>
                <a:gd name="connsiteX45" fmla="*/ 689610 w 1356360"/>
                <a:gd name="connsiteY45" fmla="*/ 108376 h 777825"/>
                <a:gd name="connsiteX46" fmla="*/ 735330 w 1356360"/>
                <a:gd name="connsiteY46" fmla="*/ 146476 h 777825"/>
                <a:gd name="connsiteX47" fmla="*/ 794874 w 1356360"/>
                <a:gd name="connsiteY47" fmla="*/ 164449 h 777825"/>
                <a:gd name="connsiteX48" fmla="*/ 855833 w 1356360"/>
                <a:gd name="connsiteY48" fmla="*/ 185453 h 777825"/>
                <a:gd name="connsiteX49" fmla="*/ 951184 w 1356360"/>
                <a:gd name="connsiteY49" fmla="*/ 209291 h 777825"/>
                <a:gd name="connsiteX50" fmla="*/ 1017270 w 1356360"/>
                <a:gd name="connsiteY50" fmla="*/ 234106 h 777825"/>
                <a:gd name="connsiteX51" fmla="*/ 1097280 w 1356360"/>
                <a:gd name="connsiteY51" fmla="*/ 264586 h 777825"/>
                <a:gd name="connsiteX52" fmla="*/ 1154430 w 1356360"/>
                <a:gd name="connsiteY52" fmla="*/ 264586 h 777825"/>
                <a:gd name="connsiteX53" fmla="*/ 1249680 w 1356360"/>
                <a:gd name="connsiteY53" fmla="*/ 302686 h 777825"/>
                <a:gd name="connsiteX54" fmla="*/ 1356360 w 1356360"/>
                <a:gd name="connsiteY54" fmla="*/ 375076 h 777825"/>
                <a:gd name="connsiteX0" fmla="*/ 1356360 w 1356360"/>
                <a:gd name="connsiteY0" fmla="*/ 375076 h 777825"/>
                <a:gd name="connsiteX1" fmla="*/ 1295400 w 1356360"/>
                <a:gd name="connsiteY1" fmla="*/ 443656 h 777825"/>
                <a:gd name="connsiteX2" fmla="*/ 1200150 w 1356360"/>
                <a:gd name="connsiteY2" fmla="*/ 485566 h 777825"/>
                <a:gd name="connsiteX3" fmla="*/ 1139190 w 1356360"/>
                <a:gd name="connsiteY3" fmla="*/ 516046 h 777825"/>
                <a:gd name="connsiteX4" fmla="*/ 1106963 w 1356360"/>
                <a:gd name="connsiteY4" fmla="*/ 545415 h 777825"/>
                <a:gd name="connsiteX5" fmla="*/ 1058545 w 1356360"/>
                <a:gd name="connsiteY5" fmla="*/ 570180 h 777825"/>
                <a:gd name="connsiteX6" fmla="*/ 1022191 w 1356360"/>
                <a:gd name="connsiteY6" fmla="*/ 611137 h 777825"/>
                <a:gd name="connsiteX7" fmla="*/ 999649 w 1356360"/>
                <a:gd name="connsiteY7" fmla="*/ 647968 h 777825"/>
                <a:gd name="connsiteX8" fmla="*/ 961073 w 1356360"/>
                <a:gd name="connsiteY8" fmla="*/ 687020 h 777825"/>
                <a:gd name="connsiteX9" fmla="*/ 927259 w 1356360"/>
                <a:gd name="connsiteY9" fmla="*/ 736867 h 777825"/>
                <a:gd name="connsiteX10" fmla="*/ 871696 w 1356360"/>
                <a:gd name="connsiteY10" fmla="*/ 777825 h 777825"/>
                <a:gd name="connsiteX11" fmla="*/ 779145 w 1356360"/>
                <a:gd name="connsiteY11" fmla="*/ 712261 h 777825"/>
                <a:gd name="connsiteX12" fmla="*/ 714375 w 1356360"/>
                <a:gd name="connsiteY12" fmla="*/ 660826 h 777825"/>
                <a:gd name="connsiteX13" fmla="*/ 682625 w 1356360"/>
                <a:gd name="connsiteY13" fmla="*/ 599866 h 777825"/>
                <a:gd name="connsiteX14" fmla="*/ 646430 w 1356360"/>
                <a:gd name="connsiteY14" fmla="*/ 533826 h 777825"/>
                <a:gd name="connsiteX15" fmla="*/ 604616 w 1356360"/>
                <a:gd name="connsiteY15" fmla="*/ 427777 h 777825"/>
                <a:gd name="connsiteX16" fmla="*/ 548005 w 1356360"/>
                <a:gd name="connsiteY16" fmla="*/ 389681 h 777825"/>
                <a:gd name="connsiteX17" fmla="*/ 479425 w 1356360"/>
                <a:gd name="connsiteY17" fmla="*/ 376346 h 777825"/>
                <a:gd name="connsiteX18" fmla="*/ 430530 w 1356360"/>
                <a:gd name="connsiteY18" fmla="*/ 375076 h 777825"/>
                <a:gd name="connsiteX19" fmla="*/ 403645 w 1356360"/>
                <a:gd name="connsiteY19" fmla="*/ 328014 h 777825"/>
                <a:gd name="connsiteX20" fmla="*/ 361950 w 1356360"/>
                <a:gd name="connsiteY20" fmla="*/ 241726 h 777825"/>
                <a:gd name="connsiteX21" fmla="*/ 350520 w 1356360"/>
                <a:gd name="connsiteY21" fmla="*/ 211246 h 777825"/>
                <a:gd name="connsiteX22" fmla="*/ 350520 w 1356360"/>
                <a:gd name="connsiteY22" fmla="*/ 211246 h 777825"/>
                <a:gd name="connsiteX23" fmla="*/ 270510 w 1356360"/>
                <a:gd name="connsiteY23" fmla="*/ 203626 h 777825"/>
                <a:gd name="connsiteX24" fmla="*/ 243840 w 1356360"/>
                <a:gd name="connsiteY24" fmla="*/ 192196 h 777825"/>
                <a:gd name="connsiteX25" fmla="*/ 190500 w 1356360"/>
                <a:gd name="connsiteY25" fmla="*/ 188386 h 777825"/>
                <a:gd name="connsiteX26" fmla="*/ 163830 w 1356360"/>
                <a:gd name="connsiteY26" fmla="*/ 173146 h 777825"/>
                <a:gd name="connsiteX27" fmla="*/ 125730 w 1356360"/>
                <a:gd name="connsiteY27" fmla="*/ 180766 h 777825"/>
                <a:gd name="connsiteX28" fmla="*/ 91440 w 1356360"/>
                <a:gd name="connsiteY28" fmla="*/ 173146 h 777825"/>
                <a:gd name="connsiteX29" fmla="*/ 41910 w 1356360"/>
                <a:gd name="connsiteY29" fmla="*/ 157906 h 777825"/>
                <a:gd name="connsiteX30" fmla="*/ 45720 w 1356360"/>
                <a:gd name="connsiteY30" fmla="*/ 127426 h 777825"/>
                <a:gd name="connsiteX31" fmla="*/ 49530 w 1356360"/>
                <a:gd name="connsiteY31" fmla="*/ 112186 h 777825"/>
                <a:gd name="connsiteX32" fmla="*/ 19050 w 1356360"/>
                <a:gd name="connsiteY32" fmla="*/ 100756 h 777825"/>
                <a:gd name="connsiteX33" fmla="*/ 3810 w 1356360"/>
                <a:gd name="connsiteY33" fmla="*/ 85516 h 777825"/>
                <a:gd name="connsiteX34" fmla="*/ 0 w 1356360"/>
                <a:gd name="connsiteY34" fmla="*/ 32176 h 777825"/>
                <a:gd name="connsiteX35" fmla="*/ 0 w 1356360"/>
                <a:gd name="connsiteY35" fmla="*/ 9316 h 777825"/>
                <a:gd name="connsiteX36" fmla="*/ 102870 w 1356360"/>
                <a:gd name="connsiteY36" fmla="*/ 5506 h 777825"/>
                <a:gd name="connsiteX37" fmla="*/ 186690 w 1356360"/>
                <a:gd name="connsiteY37" fmla="*/ 5506 h 777825"/>
                <a:gd name="connsiteX38" fmla="*/ 296143 w 1356360"/>
                <a:gd name="connsiteY38" fmla="*/ 0 h 777825"/>
                <a:gd name="connsiteX39" fmla="*/ 335280 w 1356360"/>
                <a:gd name="connsiteY39" fmla="*/ 16936 h 777825"/>
                <a:gd name="connsiteX40" fmla="*/ 438150 w 1356360"/>
                <a:gd name="connsiteY40" fmla="*/ 28366 h 777825"/>
                <a:gd name="connsiteX41" fmla="*/ 495300 w 1356360"/>
                <a:gd name="connsiteY41" fmla="*/ 51226 h 777825"/>
                <a:gd name="connsiteX42" fmla="*/ 548640 w 1356360"/>
                <a:gd name="connsiteY42" fmla="*/ 74086 h 777825"/>
                <a:gd name="connsiteX43" fmla="*/ 590550 w 1356360"/>
                <a:gd name="connsiteY43" fmla="*/ 78774 h 777825"/>
                <a:gd name="connsiteX44" fmla="*/ 640080 w 1356360"/>
                <a:gd name="connsiteY44" fmla="*/ 93136 h 777825"/>
                <a:gd name="connsiteX45" fmla="*/ 689610 w 1356360"/>
                <a:gd name="connsiteY45" fmla="*/ 108376 h 777825"/>
                <a:gd name="connsiteX46" fmla="*/ 735330 w 1356360"/>
                <a:gd name="connsiteY46" fmla="*/ 146476 h 777825"/>
                <a:gd name="connsiteX47" fmla="*/ 794874 w 1356360"/>
                <a:gd name="connsiteY47" fmla="*/ 164449 h 777825"/>
                <a:gd name="connsiteX48" fmla="*/ 855833 w 1356360"/>
                <a:gd name="connsiteY48" fmla="*/ 185453 h 777825"/>
                <a:gd name="connsiteX49" fmla="*/ 951184 w 1356360"/>
                <a:gd name="connsiteY49" fmla="*/ 209291 h 777825"/>
                <a:gd name="connsiteX50" fmla="*/ 1017270 w 1356360"/>
                <a:gd name="connsiteY50" fmla="*/ 234106 h 777825"/>
                <a:gd name="connsiteX51" fmla="*/ 1097280 w 1356360"/>
                <a:gd name="connsiteY51" fmla="*/ 264586 h 777825"/>
                <a:gd name="connsiteX52" fmla="*/ 1154430 w 1356360"/>
                <a:gd name="connsiteY52" fmla="*/ 264586 h 777825"/>
                <a:gd name="connsiteX53" fmla="*/ 1249680 w 1356360"/>
                <a:gd name="connsiteY53" fmla="*/ 302686 h 777825"/>
                <a:gd name="connsiteX54" fmla="*/ 1356360 w 1356360"/>
                <a:gd name="connsiteY54" fmla="*/ 375076 h 777825"/>
                <a:gd name="connsiteX0" fmla="*/ 1356360 w 1356360"/>
                <a:gd name="connsiteY0" fmla="*/ 375076 h 777825"/>
                <a:gd name="connsiteX1" fmla="*/ 1295400 w 1356360"/>
                <a:gd name="connsiteY1" fmla="*/ 443656 h 777825"/>
                <a:gd name="connsiteX2" fmla="*/ 1252329 w 1356360"/>
                <a:gd name="connsiteY2" fmla="*/ 482569 h 777825"/>
                <a:gd name="connsiteX3" fmla="*/ 1200150 w 1356360"/>
                <a:gd name="connsiteY3" fmla="*/ 485566 h 777825"/>
                <a:gd name="connsiteX4" fmla="*/ 1139190 w 1356360"/>
                <a:gd name="connsiteY4" fmla="*/ 516046 h 777825"/>
                <a:gd name="connsiteX5" fmla="*/ 1106963 w 1356360"/>
                <a:gd name="connsiteY5" fmla="*/ 545415 h 777825"/>
                <a:gd name="connsiteX6" fmla="*/ 1058545 w 1356360"/>
                <a:gd name="connsiteY6" fmla="*/ 570180 h 777825"/>
                <a:gd name="connsiteX7" fmla="*/ 1022191 w 1356360"/>
                <a:gd name="connsiteY7" fmla="*/ 611137 h 777825"/>
                <a:gd name="connsiteX8" fmla="*/ 999649 w 1356360"/>
                <a:gd name="connsiteY8" fmla="*/ 647968 h 777825"/>
                <a:gd name="connsiteX9" fmla="*/ 961073 w 1356360"/>
                <a:gd name="connsiteY9" fmla="*/ 687020 h 777825"/>
                <a:gd name="connsiteX10" fmla="*/ 927259 w 1356360"/>
                <a:gd name="connsiteY10" fmla="*/ 736867 h 777825"/>
                <a:gd name="connsiteX11" fmla="*/ 871696 w 1356360"/>
                <a:gd name="connsiteY11" fmla="*/ 777825 h 777825"/>
                <a:gd name="connsiteX12" fmla="*/ 779145 w 1356360"/>
                <a:gd name="connsiteY12" fmla="*/ 712261 h 777825"/>
                <a:gd name="connsiteX13" fmla="*/ 714375 w 1356360"/>
                <a:gd name="connsiteY13" fmla="*/ 660826 h 777825"/>
                <a:gd name="connsiteX14" fmla="*/ 682625 w 1356360"/>
                <a:gd name="connsiteY14" fmla="*/ 599866 h 777825"/>
                <a:gd name="connsiteX15" fmla="*/ 646430 w 1356360"/>
                <a:gd name="connsiteY15" fmla="*/ 533826 h 777825"/>
                <a:gd name="connsiteX16" fmla="*/ 604616 w 1356360"/>
                <a:gd name="connsiteY16" fmla="*/ 427777 h 777825"/>
                <a:gd name="connsiteX17" fmla="*/ 548005 w 1356360"/>
                <a:gd name="connsiteY17" fmla="*/ 389681 h 777825"/>
                <a:gd name="connsiteX18" fmla="*/ 479425 w 1356360"/>
                <a:gd name="connsiteY18" fmla="*/ 376346 h 777825"/>
                <a:gd name="connsiteX19" fmla="*/ 430530 w 1356360"/>
                <a:gd name="connsiteY19" fmla="*/ 375076 h 777825"/>
                <a:gd name="connsiteX20" fmla="*/ 403645 w 1356360"/>
                <a:gd name="connsiteY20" fmla="*/ 328014 h 777825"/>
                <a:gd name="connsiteX21" fmla="*/ 361950 w 1356360"/>
                <a:gd name="connsiteY21" fmla="*/ 241726 h 777825"/>
                <a:gd name="connsiteX22" fmla="*/ 350520 w 1356360"/>
                <a:gd name="connsiteY22" fmla="*/ 211246 h 777825"/>
                <a:gd name="connsiteX23" fmla="*/ 350520 w 1356360"/>
                <a:gd name="connsiteY23" fmla="*/ 211246 h 777825"/>
                <a:gd name="connsiteX24" fmla="*/ 270510 w 1356360"/>
                <a:gd name="connsiteY24" fmla="*/ 203626 h 777825"/>
                <a:gd name="connsiteX25" fmla="*/ 243840 w 1356360"/>
                <a:gd name="connsiteY25" fmla="*/ 192196 h 777825"/>
                <a:gd name="connsiteX26" fmla="*/ 190500 w 1356360"/>
                <a:gd name="connsiteY26" fmla="*/ 188386 h 777825"/>
                <a:gd name="connsiteX27" fmla="*/ 163830 w 1356360"/>
                <a:gd name="connsiteY27" fmla="*/ 173146 h 777825"/>
                <a:gd name="connsiteX28" fmla="*/ 125730 w 1356360"/>
                <a:gd name="connsiteY28" fmla="*/ 180766 h 777825"/>
                <a:gd name="connsiteX29" fmla="*/ 91440 w 1356360"/>
                <a:gd name="connsiteY29" fmla="*/ 173146 h 777825"/>
                <a:gd name="connsiteX30" fmla="*/ 41910 w 1356360"/>
                <a:gd name="connsiteY30" fmla="*/ 157906 h 777825"/>
                <a:gd name="connsiteX31" fmla="*/ 45720 w 1356360"/>
                <a:gd name="connsiteY31" fmla="*/ 127426 h 777825"/>
                <a:gd name="connsiteX32" fmla="*/ 49530 w 1356360"/>
                <a:gd name="connsiteY32" fmla="*/ 112186 h 777825"/>
                <a:gd name="connsiteX33" fmla="*/ 19050 w 1356360"/>
                <a:gd name="connsiteY33" fmla="*/ 100756 h 777825"/>
                <a:gd name="connsiteX34" fmla="*/ 3810 w 1356360"/>
                <a:gd name="connsiteY34" fmla="*/ 85516 h 777825"/>
                <a:gd name="connsiteX35" fmla="*/ 0 w 1356360"/>
                <a:gd name="connsiteY35" fmla="*/ 32176 h 777825"/>
                <a:gd name="connsiteX36" fmla="*/ 0 w 1356360"/>
                <a:gd name="connsiteY36" fmla="*/ 9316 h 777825"/>
                <a:gd name="connsiteX37" fmla="*/ 102870 w 1356360"/>
                <a:gd name="connsiteY37" fmla="*/ 5506 h 777825"/>
                <a:gd name="connsiteX38" fmla="*/ 186690 w 1356360"/>
                <a:gd name="connsiteY38" fmla="*/ 5506 h 777825"/>
                <a:gd name="connsiteX39" fmla="*/ 296143 w 1356360"/>
                <a:gd name="connsiteY39" fmla="*/ 0 h 777825"/>
                <a:gd name="connsiteX40" fmla="*/ 335280 w 1356360"/>
                <a:gd name="connsiteY40" fmla="*/ 16936 h 777825"/>
                <a:gd name="connsiteX41" fmla="*/ 438150 w 1356360"/>
                <a:gd name="connsiteY41" fmla="*/ 28366 h 777825"/>
                <a:gd name="connsiteX42" fmla="*/ 495300 w 1356360"/>
                <a:gd name="connsiteY42" fmla="*/ 51226 h 777825"/>
                <a:gd name="connsiteX43" fmla="*/ 548640 w 1356360"/>
                <a:gd name="connsiteY43" fmla="*/ 74086 h 777825"/>
                <a:gd name="connsiteX44" fmla="*/ 590550 w 1356360"/>
                <a:gd name="connsiteY44" fmla="*/ 78774 h 777825"/>
                <a:gd name="connsiteX45" fmla="*/ 640080 w 1356360"/>
                <a:gd name="connsiteY45" fmla="*/ 93136 h 777825"/>
                <a:gd name="connsiteX46" fmla="*/ 689610 w 1356360"/>
                <a:gd name="connsiteY46" fmla="*/ 108376 h 777825"/>
                <a:gd name="connsiteX47" fmla="*/ 735330 w 1356360"/>
                <a:gd name="connsiteY47" fmla="*/ 146476 h 777825"/>
                <a:gd name="connsiteX48" fmla="*/ 794874 w 1356360"/>
                <a:gd name="connsiteY48" fmla="*/ 164449 h 777825"/>
                <a:gd name="connsiteX49" fmla="*/ 855833 w 1356360"/>
                <a:gd name="connsiteY49" fmla="*/ 185453 h 777825"/>
                <a:gd name="connsiteX50" fmla="*/ 951184 w 1356360"/>
                <a:gd name="connsiteY50" fmla="*/ 209291 h 777825"/>
                <a:gd name="connsiteX51" fmla="*/ 1017270 w 1356360"/>
                <a:gd name="connsiteY51" fmla="*/ 234106 h 777825"/>
                <a:gd name="connsiteX52" fmla="*/ 1097280 w 1356360"/>
                <a:gd name="connsiteY52" fmla="*/ 264586 h 777825"/>
                <a:gd name="connsiteX53" fmla="*/ 1154430 w 1356360"/>
                <a:gd name="connsiteY53" fmla="*/ 264586 h 777825"/>
                <a:gd name="connsiteX54" fmla="*/ 1249680 w 1356360"/>
                <a:gd name="connsiteY54" fmla="*/ 302686 h 777825"/>
                <a:gd name="connsiteX55" fmla="*/ 1356360 w 1356360"/>
                <a:gd name="connsiteY55" fmla="*/ 375076 h 777825"/>
                <a:gd name="connsiteX0" fmla="*/ 1356360 w 1356360"/>
                <a:gd name="connsiteY0" fmla="*/ 375076 h 777825"/>
                <a:gd name="connsiteX1" fmla="*/ 1295400 w 1356360"/>
                <a:gd name="connsiteY1" fmla="*/ 443656 h 777825"/>
                <a:gd name="connsiteX2" fmla="*/ 1252329 w 1356360"/>
                <a:gd name="connsiteY2" fmla="*/ 482569 h 777825"/>
                <a:gd name="connsiteX3" fmla="*/ 1203094 w 1356360"/>
                <a:gd name="connsiteY3" fmla="*/ 495059 h 777825"/>
                <a:gd name="connsiteX4" fmla="*/ 1139190 w 1356360"/>
                <a:gd name="connsiteY4" fmla="*/ 516046 h 777825"/>
                <a:gd name="connsiteX5" fmla="*/ 1106963 w 1356360"/>
                <a:gd name="connsiteY5" fmla="*/ 545415 h 777825"/>
                <a:gd name="connsiteX6" fmla="*/ 1058545 w 1356360"/>
                <a:gd name="connsiteY6" fmla="*/ 570180 h 777825"/>
                <a:gd name="connsiteX7" fmla="*/ 1022191 w 1356360"/>
                <a:gd name="connsiteY7" fmla="*/ 611137 h 777825"/>
                <a:gd name="connsiteX8" fmla="*/ 999649 w 1356360"/>
                <a:gd name="connsiteY8" fmla="*/ 647968 h 777825"/>
                <a:gd name="connsiteX9" fmla="*/ 961073 w 1356360"/>
                <a:gd name="connsiteY9" fmla="*/ 687020 h 777825"/>
                <a:gd name="connsiteX10" fmla="*/ 927259 w 1356360"/>
                <a:gd name="connsiteY10" fmla="*/ 736867 h 777825"/>
                <a:gd name="connsiteX11" fmla="*/ 871696 w 1356360"/>
                <a:gd name="connsiteY11" fmla="*/ 777825 h 777825"/>
                <a:gd name="connsiteX12" fmla="*/ 779145 w 1356360"/>
                <a:gd name="connsiteY12" fmla="*/ 712261 h 777825"/>
                <a:gd name="connsiteX13" fmla="*/ 714375 w 1356360"/>
                <a:gd name="connsiteY13" fmla="*/ 660826 h 777825"/>
                <a:gd name="connsiteX14" fmla="*/ 682625 w 1356360"/>
                <a:gd name="connsiteY14" fmla="*/ 599866 h 777825"/>
                <a:gd name="connsiteX15" fmla="*/ 646430 w 1356360"/>
                <a:gd name="connsiteY15" fmla="*/ 533826 h 777825"/>
                <a:gd name="connsiteX16" fmla="*/ 604616 w 1356360"/>
                <a:gd name="connsiteY16" fmla="*/ 427777 h 777825"/>
                <a:gd name="connsiteX17" fmla="*/ 548005 w 1356360"/>
                <a:gd name="connsiteY17" fmla="*/ 389681 h 777825"/>
                <a:gd name="connsiteX18" fmla="*/ 479425 w 1356360"/>
                <a:gd name="connsiteY18" fmla="*/ 376346 h 777825"/>
                <a:gd name="connsiteX19" fmla="*/ 430530 w 1356360"/>
                <a:gd name="connsiteY19" fmla="*/ 375076 h 777825"/>
                <a:gd name="connsiteX20" fmla="*/ 403645 w 1356360"/>
                <a:gd name="connsiteY20" fmla="*/ 328014 h 777825"/>
                <a:gd name="connsiteX21" fmla="*/ 361950 w 1356360"/>
                <a:gd name="connsiteY21" fmla="*/ 241726 h 777825"/>
                <a:gd name="connsiteX22" fmla="*/ 350520 w 1356360"/>
                <a:gd name="connsiteY22" fmla="*/ 211246 h 777825"/>
                <a:gd name="connsiteX23" fmla="*/ 350520 w 1356360"/>
                <a:gd name="connsiteY23" fmla="*/ 211246 h 777825"/>
                <a:gd name="connsiteX24" fmla="*/ 270510 w 1356360"/>
                <a:gd name="connsiteY24" fmla="*/ 203626 h 777825"/>
                <a:gd name="connsiteX25" fmla="*/ 243840 w 1356360"/>
                <a:gd name="connsiteY25" fmla="*/ 192196 h 777825"/>
                <a:gd name="connsiteX26" fmla="*/ 190500 w 1356360"/>
                <a:gd name="connsiteY26" fmla="*/ 188386 h 777825"/>
                <a:gd name="connsiteX27" fmla="*/ 163830 w 1356360"/>
                <a:gd name="connsiteY27" fmla="*/ 173146 h 777825"/>
                <a:gd name="connsiteX28" fmla="*/ 125730 w 1356360"/>
                <a:gd name="connsiteY28" fmla="*/ 180766 h 777825"/>
                <a:gd name="connsiteX29" fmla="*/ 91440 w 1356360"/>
                <a:gd name="connsiteY29" fmla="*/ 173146 h 777825"/>
                <a:gd name="connsiteX30" fmla="*/ 41910 w 1356360"/>
                <a:gd name="connsiteY30" fmla="*/ 157906 h 777825"/>
                <a:gd name="connsiteX31" fmla="*/ 45720 w 1356360"/>
                <a:gd name="connsiteY31" fmla="*/ 127426 h 777825"/>
                <a:gd name="connsiteX32" fmla="*/ 49530 w 1356360"/>
                <a:gd name="connsiteY32" fmla="*/ 112186 h 777825"/>
                <a:gd name="connsiteX33" fmla="*/ 19050 w 1356360"/>
                <a:gd name="connsiteY33" fmla="*/ 100756 h 777825"/>
                <a:gd name="connsiteX34" fmla="*/ 3810 w 1356360"/>
                <a:gd name="connsiteY34" fmla="*/ 85516 h 777825"/>
                <a:gd name="connsiteX35" fmla="*/ 0 w 1356360"/>
                <a:gd name="connsiteY35" fmla="*/ 32176 h 777825"/>
                <a:gd name="connsiteX36" fmla="*/ 0 w 1356360"/>
                <a:gd name="connsiteY36" fmla="*/ 9316 h 777825"/>
                <a:gd name="connsiteX37" fmla="*/ 102870 w 1356360"/>
                <a:gd name="connsiteY37" fmla="*/ 5506 h 777825"/>
                <a:gd name="connsiteX38" fmla="*/ 186690 w 1356360"/>
                <a:gd name="connsiteY38" fmla="*/ 5506 h 777825"/>
                <a:gd name="connsiteX39" fmla="*/ 296143 w 1356360"/>
                <a:gd name="connsiteY39" fmla="*/ 0 h 777825"/>
                <a:gd name="connsiteX40" fmla="*/ 335280 w 1356360"/>
                <a:gd name="connsiteY40" fmla="*/ 16936 h 777825"/>
                <a:gd name="connsiteX41" fmla="*/ 438150 w 1356360"/>
                <a:gd name="connsiteY41" fmla="*/ 28366 h 777825"/>
                <a:gd name="connsiteX42" fmla="*/ 495300 w 1356360"/>
                <a:gd name="connsiteY42" fmla="*/ 51226 h 777825"/>
                <a:gd name="connsiteX43" fmla="*/ 548640 w 1356360"/>
                <a:gd name="connsiteY43" fmla="*/ 74086 h 777825"/>
                <a:gd name="connsiteX44" fmla="*/ 590550 w 1356360"/>
                <a:gd name="connsiteY44" fmla="*/ 78774 h 777825"/>
                <a:gd name="connsiteX45" fmla="*/ 640080 w 1356360"/>
                <a:gd name="connsiteY45" fmla="*/ 93136 h 777825"/>
                <a:gd name="connsiteX46" fmla="*/ 689610 w 1356360"/>
                <a:gd name="connsiteY46" fmla="*/ 108376 h 777825"/>
                <a:gd name="connsiteX47" fmla="*/ 735330 w 1356360"/>
                <a:gd name="connsiteY47" fmla="*/ 146476 h 777825"/>
                <a:gd name="connsiteX48" fmla="*/ 794874 w 1356360"/>
                <a:gd name="connsiteY48" fmla="*/ 164449 h 777825"/>
                <a:gd name="connsiteX49" fmla="*/ 855833 w 1356360"/>
                <a:gd name="connsiteY49" fmla="*/ 185453 h 777825"/>
                <a:gd name="connsiteX50" fmla="*/ 951184 w 1356360"/>
                <a:gd name="connsiteY50" fmla="*/ 209291 h 777825"/>
                <a:gd name="connsiteX51" fmla="*/ 1017270 w 1356360"/>
                <a:gd name="connsiteY51" fmla="*/ 234106 h 777825"/>
                <a:gd name="connsiteX52" fmla="*/ 1097280 w 1356360"/>
                <a:gd name="connsiteY52" fmla="*/ 264586 h 777825"/>
                <a:gd name="connsiteX53" fmla="*/ 1154430 w 1356360"/>
                <a:gd name="connsiteY53" fmla="*/ 264586 h 777825"/>
                <a:gd name="connsiteX54" fmla="*/ 1249680 w 1356360"/>
                <a:gd name="connsiteY54" fmla="*/ 302686 h 777825"/>
                <a:gd name="connsiteX55" fmla="*/ 1356360 w 1356360"/>
                <a:gd name="connsiteY55" fmla="*/ 375076 h 777825"/>
                <a:gd name="connsiteX0" fmla="*/ 1356360 w 1356360"/>
                <a:gd name="connsiteY0" fmla="*/ 375076 h 777825"/>
                <a:gd name="connsiteX1" fmla="*/ 1295400 w 1356360"/>
                <a:gd name="connsiteY1" fmla="*/ 443656 h 777825"/>
                <a:gd name="connsiteX2" fmla="*/ 1252329 w 1356360"/>
                <a:gd name="connsiteY2" fmla="*/ 482569 h 777825"/>
                <a:gd name="connsiteX3" fmla="*/ 1203094 w 1356360"/>
                <a:gd name="connsiteY3" fmla="*/ 495059 h 777825"/>
                <a:gd name="connsiteX4" fmla="*/ 1139190 w 1356360"/>
                <a:gd name="connsiteY4" fmla="*/ 516046 h 777825"/>
                <a:gd name="connsiteX5" fmla="*/ 1106963 w 1356360"/>
                <a:gd name="connsiteY5" fmla="*/ 545415 h 777825"/>
                <a:gd name="connsiteX6" fmla="*/ 1058545 w 1356360"/>
                <a:gd name="connsiteY6" fmla="*/ 570180 h 777825"/>
                <a:gd name="connsiteX7" fmla="*/ 1022191 w 1356360"/>
                <a:gd name="connsiteY7" fmla="*/ 611137 h 777825"/>
                <a:gd name="connsiteX8" fmla="*/ 999649 w 1356360"/>
                <a:gd name="connsiteY8" fmla="*/ 647968 h 777825"/>
                <a:gd name="connsiteX9" fmla="*/ 961073 w 1356360"/>
                <a:gd name="connsiteY9" fmla="*/ 687020 h 777825"/>
                <a:gd name="connsiteX10" fmla="*/ 956282 w 1356360"/>
                <a:gd name="connsiteY10" fmla="*/ 736820 h 777825"/>
                <a:gd name="connsiteX11" fmla="*/ 871696 w 1356360"/>
                <a:gd name="connsiteY11" fmla="*/ 777825 h 777825"/>
                <a:gd name="connsiteX12" fmla="*/ 779145 w 1356360"/>
                <a:gd name="connsiteY12" fmla="*/ 712261 h 777825"/>
                <a:gd name="connsiteX13" fmla="*/ 714375 w 1356360"/>
                <a:gd name="connsiteY13" fmla="*/ 660826 h 777825"/>
                <a:gd name="connsiteX14" fmla="*/ 682625 w 1356360"/>
                <a:gd name="connsiteY14" fmla="*/ 599866 h 777825"/>
                <a:gd name="connsiteX15" fmla="*/ 646430 w 1356360"/>
                <a:gd name="connsiteY15" fmla="*/ 533826 h 777825"/>
                <a:gd name="connsiteX16" fmla="*/ 604616 w 1356360"/>
                <a:gd name="connsiteY16" fmla="*/ 427777 h 777825"/>
                <a:gd name="connsiteX17" fmla="*/ 548005 w 1356360"/>
                <a:gd name="connsiteY17" fmla="*/ 389681 h 777825"/>
                <a:gd name="connsiteX18" fmla="*/ 479425 w 1356360"/>
                <a:gd name="connsiteY18" fmla="*/ 376346 h 777825"/>
                <a:gd name="connsiteX19" fmla="*/ 430530 w 1356360"/>
                <a:gd name="connsiteY19" fmla="*/ 375076 h 777825"/>
                <a:gd name="connsiteX20" fmla="*/ 403645 w 1356360"/>
                <a:gd name="connsiteY20" fmla="*/ 328014 h 777825"/>
                <a:gd name="connsiteX21" fmla="*/ 361950 w 1356360"/>
                <a:gd name="connsiteY21" fmla="*/ 241726 h 777825"/>
                <a:gd name="connsiteX22" fmla="*/ 350520 w 1356360"/>
                <a:gd name="connsiteY22" fmla="*/ 211246 h 777825"/>
                <a:gd name="connsiteX23" fmla="*/ 350520 w 1356360"/>
                <a:gd name="connsiteY23" fmla="*/ 211246 h 777825"/>
                <a:gd name="connsiteX24" fmla="*/ 270510 w 1356360"/>
                <a:gd name="connsiteY24" fmla="*/ 203626 h 777825"/>
                <a:gd name="connsiteX25" fmla="*/ 243840 w 1356360"/>
                <a:gd name="connsiteY25" fmla="*/ 192196 h 777825"/>
                <a:gd name="connsiteX26" fmla="*/ 190500 w 1356360"/>
                <a:gd name="connsiteY26" fmla="*/ 188386 h 777825"/>
                <a:gd name="connsiteX27" fmla="*/ 163830 w 1356360"/>
                <a:gd name="connsiteY27" fmla="*/ 173146 h 777825"/>
                <a:gd name="connsiteX28" fmla="*/ 125730 w 1356360"/>
                <a:gd name="connsiteY28" fmla="*/ 180766 h 777825"/>
                <a:gd name="connsiteX29" fmla="*/ 91440 w 1356360"/>
                <a:gd name="connsiteY29" fmla="*/ 173146 h 777825"/>
                <a:gd name="connsiteX30" fmla="*/ 41910 w 1356360"/>
                <a:gd name="connsiteY30" fmla="*/ 157906 h 777825"/>
                <a:gd name="connsiteX31" fmla="*/ 45720 w 1356360"/>
                <a:gd name="connsiteY31" fmla="*/ 127426 h 777825"/>
                <a:gd name="connsiteX32" fmla="*/ 49530 w 1356360"/>
                <a:gd name="connsiteY32" fmla="*/ 112186 h 777825"/>
                <a:gd name="connsiteX33" fmla="*/ 19050 w 1356360"/>
                <a:gd name="connsiteY33" fmla="*/ 100756 h 777825"/>
                <a:gd name="connsiteX34" fmla="*/ 3810 w 1356360"/>
                <a:gd name="connsiteY34" fmla="*/ 85516 h 777825"/>
                <a:gd name="connsiteX35" fmla="*/ 0 w 1356360"/>
                <a:gd name="connsiteY35" fmla="*/ 32176 h 777825"/>
                <a:gd name="connsiteX36" fmla="*/ 0 w 1356360"/>
                <a:gd name="connsiteY36" fmla="*/ 9316 h 777825"/>
                <a:gd name="connsiteX37" fmla="*/ 102870 w 1356360"/>
                <a:gd name="connsiteY37" fmla="*/ 5506 h 777825"/>
                <a:gd name="connsiteX38" fmla="*/ 186690 w 1356360"/>
                <a:gd name="connsiteY38" fmla="*/ 5506 h 777825"/>
                <a:gd name="connsiteX39" fmla="*/ 296143 w 1356360"/>
                <a:gd name="connsiteY39" fmla="*/ 0 h 777825"/>
                <a:gd name="connsiteX40" fmla="*/ 335280 w 1356360"/>
                <a:gd name="connsiteY40" fmla="*/ 16936 h 777825"/>
                <a:gd name="connsiteX41" fmla="*/ 438150 w 1356360"/>
                <a:gd name="connsiteY41" fmla="*/ 28366 h 777825"/>
                <a:gd name="connsiteX42" fmla="*/ 495300 w 1356360"/>
                <a:gd name="connsiteY42" fmla="*/ 51226 h 777825"/>
                <a:gd name="connsiteX43" fmla="*/ 548640 w 1356360"/>
                <a:gd name="connsiteY43" fmla="*/ 74086 h 777825"/>
                <a:gd name="connsiteX44" fmla="*/ 590550 w 1356360"/>
                <a:gd name="connsiteY44" fmla="*/ 78774 h 777825"/>
                <a:gd name="connsiteX45" fmla="*/ 640080 w 1356360"/>
                <a:gd name="connsiteY45" fmla="*/ 93136 h 777825"/>
                <a:gd name="connsiteX46" fmla="*/ 689610 w 1356360"/>
                <a:gd name="connsiteY46" fmla="*/ 108376 h 777825"/>
                <a:gd name="connsiteX47" fmla="*/ 735330 w 1356360"/>
                <a:gd name="connsiteY47" fmla="*/ 146476 h 777825"/>
                <a:gd name="connsiteX48" fmla="*/ 794874 w 1356360"/>
                <a:gd name="connsiteY48" fmla="*/ 164449 h 777825"/>
                <a:gd name="connsiteX49" fmla="*/ 855833 w 1356360"/>
                <a:gd name="connsiteY49" fmla="*/ 185453 h 777825"/>
                <a:gd name="connsiteX50" fmla="*/ 951184 w 1356360"/>
                <a:gd name="connsiteY50" fmla="*/ 209291 h 777825"/>
                <a:gd name="connsiteX51" fmla="*/ 1017270 w 1356360"/>
                <a:gd name="connsiteY51" fmla="*/ 234106 h 777825"/>
                <a:gd name="connsiteX52" fmla="*/ 1097280 w 1356360"/>
                <a:gd name="connsiteY52" fmla="*/ 264586 h 777825"/>
                <a:gd name="connsiteX53" fmla="*/ 1154430 w 1356360"/>
                <a:gd name="connsiteY53" fmla="*/ 264586 h 777825"/>
                <a:gd name="connsiteX54" fmla="*/ 1249680 w 1356360"/>
                <a:gd name="connsiteY54" fmla="*/ 302686 h 777825"/>
                <a:gd name="connsiteX55" fmla="*/ 1356360 w 1356360"/>
                <a:gd name="connsiteY55" fmla="*/ 375076 h 777825"/>
                <a:gd name="connsiteX0" fmla="*/ 1356360 w 1356360"/>
                <a:gd name="connsiteY0" fmla="*/ 375076 h 777825"/>
                <a:gd name="connsiteX1" fmla="*/ 1295400 w 1356360"/>
                <a:gd name="connsiteY1" fmla="*/ 443656 h 777825"/>
                <a:gd name="connsiteX2" fmla="*/ 1252329 w 1356360"/>
                <a:gd name="connsiteY2" fmla="*/ 482569 h 777825"/>
                <a:gd name="connsiteX3" fmla="*/ 1203094 w 1356360"/>
                <a:gd name="connsiteY3" fmla="*/ 495059 h 777825"/>
                <a:gd name="connsiteX4" fmla="*/ 1139190 w 1356360"/>
                <a:gd name="connsiteY4" fmla="*/ 516046 h 777825"/>
                <a:gd name="connsiteX5" fmla="*/ 1106963 w 1356360"/>
                <a:gd name="connsiteY5" fmla="*/ 545415 h 777825"/>
                <a:gd name="connsiteX6" fmla="*/ 1058545 w 1356360"/>
                <a:gd name="connsiteY6" fmla="*/ 570180 h 777825"/>
                <a:gd name="connsiteX7" fmla="*/ 1022191 w 1356360"/>
                <a:gd name="connsiteY7" fmla="*/ 611137 h 777825"/>
                <a:gd name="connsiteX8" fmla="*/ 999649 w 1356360"/>
                <a:gd name="connsiteY8" fmla="*/ 647968 h 777825"/>
                <a:gd name="connsiteX9" fmla="*/ 975817 w 1356360"/>
                <a:gd name="connsiteY9" fmla="*/ 689357 h 777825"/>
                <a:gd name="connsiteX10" fmla="*/ 956282 w 1356360"/>
                <a:gd name="connsiteY10" fmla="*/ 736820 h 777825"/>
                <a:gd name="connsiteX11" fmla="*/ 871696 w 1356360"/>
                <a:gd name="connsiteY11" fmla="*/ 777825 h 777825"/>
                <a:gd name="connsiteX12" fmla="*/ 779145 w 1356360"/>
                <a:gd name="connsiteY12" fmla="*/ 712261 h 777825"/>
                <a:gd name="connsiteX13" fmla="*/ 714375 w 1356360"/>
                <a:gd name="connsiteY13" fmla="*/ 660826 h 777825"/>
                <a:gd name="connsiteX14" fmla="*/ 682625 w 1356360"/>
                <a:gd name="connsiteY14" fmla="*/ 599866 h 777825"/>
                <a:gd name="connsiteX15" fmla="*/ 646430 w 1356360"/>
                <a:gd name="connsiteY15" fmla="*/ 533826 h 777825"/>
                <a:gd name="connsiteX16" fmla="*/ 604616 w 1356360"/>
                <a:gd name="connsiteY16" fmla="*/ 427777 h 777825"/>
                <a:gd name="connsiteX17" fmla="*/ 548005 w 1356360"/>
                <a:gd name="connsiteY17" fmla="*/ 389681 h 777825"/>
                <a:gd name="connsiteX18" fmla="*/ 479425 w 1356360"/>
                <a:gd name="connsiteY18" fmla="*/ 376346 h 777825"/>
                <a:gd name="connsiteX19" fmla="*/ 430530 w 1356360"/>
                <a:gd name="connsiteY19" fmla="*/ 375076 h 777825"/>
                <a:gd name="connsiteX20" fmla="*/ 403645 w 1356360"/>
                <a:gd name="connsiteY20" fmla="*/ 328014 h 777825"/>
                <a:gd name="connsiteX21" fmla="*/ 361950 w 1356360"/>
                <a:gd name="connsiteY21" fmla="*/ 241726 h 777825"/>
                <a:gd name="connsiteX22" fmla="*/ 350520 w 1356360"/>
                <a:gd name="connsiteY22" fmla="*/ 211246 h 777825"/>
                <a:gd name="connsiteX23" fmla="*/ 350520 w 1356360"/>
                <a:gd name="connsiteY23" fmla="*/ 211246 h 777825"/>
                <a:gd name="connsiteX24" fmla="*/ 270510 w 1356360"/>
                <a:gd name="connsiteY24" fmla="*/ 203626 h 777825"/>
                <a:gd name="connsiteX25" fmla="*/ 243840 w 1356360"/>
                <a:gd name="connsiteY25" fmla="*/ 192196 h 777825"/>
                <a:gd name="connsiteX26" fmla="*/ 190500 w 1356360"/>
                <a:gd name="connsiteY26" fmla="*/ 188386 h 777825"/>
                <a:gd name="connsiteX27" fmla="*/ 163830 w 1356360"/>
                <a:gd name="connsiteY27" fmla="*/ 173146 h 777825"/>
                <a:gd name="connsiteX28" fmla="*/ 125730 w 1356360"/>
                <a:gd name="connsiteY28" fmla="*/ 180766 h 777825"/>
                <a:gd name="connsiteX29" fmla="*/ 91440 w 1356360"/>
                <a:gd name="connsiteY29" fmla="*/ 173146 h 777825"/>
                <a:gd name="connsiteX30" fmla="*/ 41910 w 1356360"/>
                <a:gd name="connsiteY30" fmla="*/ 157906 h 777825"/>
                <a:gd name="connsiteX31" fmla="*/ 45720 w 1356360"/>
                <a:gd name="connsiteY31" fmla="*/ 127426 h 777825"/>
                <a:gd name="connsiteX32" fmla="*/ 49530 w 1356360"/>
                <a:gd name="connsiteY32" fmla="*/ 112186 h 777825"/>
                <a:gd name="connsiteX33" fmla="*/ 19050 w 1356360"/>
                <a:gd name="connsiteY33" fmla="*/ 100756 h 777825"/>
                <a:gd name="connsiteX34" fmla="*/ 3810 w 1356360"/>
                <a:gd name="connsiteY34" fmla="*/ 85516 h 777825"/>
                <a:gd name="connsiteX35" fmla="*/ 0 w 1356360"/>
                <a:gd name="connsiteY35" fmla="*/ 32176 h 777825"/>
                <a:gd name="connsiteX36" fmla="*/ 0 w 1356360"/>
                <a:gd name="connsiteY36" fmla="*/ 9316 h 777825"/>
                <a:gd name="connsiteX37" fmla="*/ 102870 w 1356360"/>
                <a:gd name="connsiteY37" fmla="*/ 5506 h 777825"/>
                <a:gd name="connsiteX38" fmla="*/ 186690 w 1356360"/>
                <a:gd name="connsiteY38" fmla="*/ 5506 h 777825"/>
                <a:gd name="connsiteX39" fmla="*/ 296143 w 1356360"/>
                <a:gd name="connsiteY39" fmla="*/ 0 h 777825"/>
                <a:gd name="connsiteX40" fmla="*/ 335280 w 1356360"/>
                <a:gd name="connsiteY40" fmla="*/ 16936 h 777825"/>
                <a:gd name="connsiteX41" fmla="*/ 438150 w 1356360"/>
                <a:gd name="connsiteY41" fmla="*/ 28366 h 777825"/>
                <a:gd name="connsiteX42" fmla="*/ 495300 w 1356360"/>
                <a:gd name="connsiteY42" fmla="*/ 51226 h 777825"/>
                <a:gd name="connsiteX43" fmla="*/ 548640 w 1356360"/>
                <a:gd name="connsiteY43" fmla="*/ 74086 h 777825"/>
                <a:gd name="connsiteX44" fmla="*/ 590550 w 1356360"/>
                <a:gd name="connsiteY44" fmla="*/ 78774 h 777825"/>
                <a:gd name="connsiteX45" fmla="*/ 640080 w 1356360"/>
                <a:gd name="connsiteY45" fmla="*/ 93136 h 777825"/>
                <a:gd name="connsiteX46" fmla="*/ 689610 w 1356360"/>
                <a:gd name="connsiteY46" fmla="*/ 108376 h 777825"/>
                <a:gd name="connsiteX47" fmla="*/ 735330 w 1356360"/>
                <a:gd name="connsiteY47" fmla="*/ 146476 h 777825"/>
                <a:gd name="connsiteX48" fmla="*/ 794874 w 1356360"/>
                <a:gd name="connsiteY48" fmla="*/ 164449 h 777825"/>
                <a:gd name="connsiteX49" fmla="*/ 855833 w 1356360"/>
                <a:gd name="connsiteY49" fmla="*/ 185453 h 777825"/>
                <a:gd name="connsiteX50" fmla="*/ 951184 w 1356360"/>
                <a:gd name="connsiteY50" fmla="*/ 209291 h 777825"/>
                <a:gd name="connsiteX51" fmla="*/ 1017270 w 1356360"/>
                <a:gd name="connsiteY51" fmla="*/ 234106 h 777825"/>
                <a:gd name="connsiteX52" fmla="*/ 1097280 w 1356360"/>
                <a:gd name="connsiteY52" fmla="*/ 264586 h 777825"/>
                <a:gd name="connsiteX53" fmla="*/ 1154430 w 1356360"/>
                <a:gd name="connsiteY53" fmla="*/ 264586 h 777825"/>
                <a:gd name="connsiteX54" fmla="*/ 1249680 w 1356360"/>
                <a:gd name="connsiteY54" fmla="*/ 302686 h 777825"/>
                <a:gd name="connsiteX55" fmla="*/ 1356360 w 1356360"/>
                <a:gd name="connsiteY55" fmla="*/ 375076 h 777825"/>
                <a:gd name="connsiteX0" fmla="*/ 1356360 w 1356360"/>
                <a:gd name="connsiteY0" fmla="*/ 375076 h 777825"/>
                <a:gd name="connsiteX1" fmla="*/ 1295400 w 1356360"/>
                <a:gd name="connsiteY1" fmla="*/ 443656 h 777825"/>
                <a:gd name="connsiteX2" fmla="*/ 1252329 w 1356360"/>
                <a:gd name="connsiteY2" fmla="*/ 482569 h 777825"/>
                <a:gd name="connsiteX3" fmla="*/ 1203094 w 1356360"/>
                <a:gd name="connsiteY3" fmla="*/ 495059 h 777825"/>
                <a:gd name="connsiteX4" fmla="*/ 1139190 w 1356360"/>
                <a:gd name="connsiteY4" fmla="*/ 516046 h 777825"/>
                <a:gd name="connsiteX5" fmla="*/ 1106963 w 1356360"/>
                <a:gd name="connsiteY5" fmla="*/ 545415 h 777825"/>
                <a:gd name="connsiteX6" fmla="*/ 1058545 w 1356360"/>
                <a:gd name="connsiteY6" fmla="*/ 570180 h 777825"/>
                <a:gd name="connsiteX7" fmla="*/ 1034582 w 1356360"/>
                <a:gd name="connsiteY7" fmla="*/ 615860 h 777825"/>
                <a:gd name="connsiteX8" fmla="*/ 999649 w 1356360"/>
                <a:gd name="connsiteY8" fmla="*/ 647968 h 777825"/>
                <a:gd name="connsiteX9" fmla="*/ 975817 w 1356360"/>
                <a:gd name="connsiteY9" fmla="*/ 689357 h 777825"/>
                <a:gd name="connsiteX10" fmla="*/ 956282 w 1356360"/>
                <a:gd name="connsiteY10" fmla="*/ 736820 h 777825"/>
                <a:gd name="connsiteX11" fmla="*/ 871696 w 1356360"/>
                <a:gd name="connsiteY11" fmla="*/ 777825 h 777825"/>
                <a:gd name="connsiteX12" fmla="*/ 779145 w 1356360"/>
                <a:gd name="connsiteY12" fmla="*/ 712261 h 777825"/>
                <a:gd name="connsiteX13" fmla="*/ 714375 w 1356360"/>
                <a:gd name="connsiteY13" fmla="*/ 660826 h 777825"/>
                <a:gd name="connsiteX14" fmla="*/ 682625 w 1356360"/>
                <a:gd name="connsiteY14" fmla="*/ 599866 h 777825"/>
                <a:gd name="connsiteX15" fmla="*/ 646430 w 1356360"/>
                <a:gd name="connsiteY15" fmla="*/ 533826 h 777825"/>
                <a:gd name="connsiteX16" fmla="*/ 604616 w 1356360"/>
                <a:gd name="connsiteY16" fmla="*/ 427777 h 777825"/>
                <a:gd name="connsiteX17" fmla="*/ 548005 w 1356360"/>
                <a:gd name="connsiteY17" fmla="*/ 389681 h 777825"/>
                <a:gd name="connsiteX18" fmla="*/ 479425 w 1356360"/>
                <a:gd name="connsiteY18" fmla="*/ 376346 h 777825"/>
                <a:gd name="connsiteX19" fmla="*/ 430530 w 1356360"/>
                <a:gd name="connsiteY19" fmla="*/ 375076 h 777825"/>
                <a:gd name="connsiteX20" fmla="*/ 403645 w 1356360"/>
                <a:gd name="connsiteY20" fmla="*/ 328014 h 777825"/>
                <a:gd name="connsiteX21" fmla="*/ 361950 w 1356360"/>
                <a:gd name="connsiteY21" fmla="*/ 241726 h 777825"/>
                <a:gd name="connsiteX22" fmla="*/ 350520 w 1356360"/>
                <a:gd name="connsiteY22" fmla="*/ 211246 h 777825"/>
                <a:gd name="connsiteX23" fmla="*/ 350520 w 1356360"/>
                <a:gd name="connsiteY23" fmla="*/ 211246 h 777825"/>
                <a:gd name="connsiteX24" fmla="*/ 270510 w 1356360"/>
                <a:gd name="connsiteY24" fmla="*/ 203626 h 777825"/>
                <a:gd name="connsiteX25" fmla="*/ 243840 w 1356360"/>
                <a:gd name="connsiteY25" fmla="*/ 192196 h 777825"/>
                <a:gd name="connsiteX26" fmla="*/ 190500 w 1356360"/>
                <a:gd name="connsiteY26" fmla="*/ 188386 h 777825"/>
                <a:gd name="connsiteX27" fmla="*/ 163830 w 1356360"/>
                <a:gd name="connsiteY27" fmla="*/ 173146 h 777825"/>
                <a:gd name="connsiteX28" fmla="*/ 125730 w 1356360"/>
                <a:gd name="connsiteY28" fmla="*/ 180766 h 777825"/>
                <a:gd name="connsiteX29" fmla="*/ 91440 w 1356360"/>
                <a:gd name="connsiteY29" fmla="*/ 173146 h 777825"/>
                <a:gd name="connsiteX30" fmla="*/ 41910 w 1356360"/>
                <a:gd name="connsiteY30" fmla="*/ 157906 h 777825"/>
                <a:gd name="connsiteX31" fmla="*/ 45720 w 1356360"/>
                <a:gd name="connsiteY31" fmla="*/ 127426 h 777825"/>
                <a:gd name="connsiteX32" fmla="*/ 49530 w 1356360"/>
                <a:gd name="connsiteY32" fmla="*/ 112186 h 777825"/>
                <a:gd name="connsiteX33" fmla="*/ 19050 w 1356360"/>
                <a:gd name="connsiteY33" fmla="*/ 100756 h 777825"/>
                <a:gd name="connsiteX34" fmla="*/ 3810 w 1356360"/>
                <a:gd name="connsiteY34" fmla="*/ 85516 h 777825"/>
                <a:gd name="connsiteX35" fmla="*/ 0 w 1356360"/>
                <a:gd name="connsiteY35" fmla="*/ 32176 h 777825"/>
                <a:gd name="connsiteX36" fmla="*/ 0 w 1356360"/>
                <a:gd name="connsiteY36" fmla="*/ 9316 h 777825"/>
                <a:gd name="connsiteX37" fmla="*/ 102870 w 1356360"/>
                <a:gd name="connsiteY37" fmla="*/ 5506 h 777825"/>
                <a:gd name="connsiteX38" fmla="*/ 186690 w 1356360"/>
                <a:gd name="connsiteY38" fmla="*/ 5506 h 777825"/>
                <a:gd name="connsiteX39" fmla="*/ 296143 w 1356360"/>
                <a:gd name="connsiteY39" fmla="*/ 0 h 777825"/>
                <a:gd name="connsiteX40" fmla="*/ 335280 w 1356360"/>
                <a:gd name="connsiteY40" fmla="*/ 16936 h 777825"/>
                <a:gd name="connsiteX41" fmla="*/ 438150 w 1356360"/>
                <a:gd name="connsiteY41" fmla="*/ 28366 h 777825"/>
                <a:gd name="connsiteX42" fmla="*/ 495300 w 1356360"/>
                <a:gd name="connsiteY42" fmla="*/ 51226 h 777825"/>
                <a:gd name="connsiteX43" fmla="*/ 548640 w 1356360"/>
                <a:gd name="connsiteY43" fmla="*/ 74086 h 777825"/>
                <a:gd name="connsiteX44" fmla="*/ 590550 w 1356360"/>
                <a:gd name="connsiteY44" fmla="*/ 78774 h 777825"/>
                <a:gd name="connsiteX45" fmla="*/ 640080 w 1356360"/>
                <a:gd name="connsiteY45" fmla="*/ 93136 h 777825"/>
                <a:gd name="connsiteX46" fmla="*/ 689610 w 1356360"/>
                <a:gd name="connsiteY46" fmla="*/ 108376 h 777825"/>
                <a:gd name="connsiteX47" fmla="*/ 735330 w 1356360"/>
                <a:gd name="connsiteY47" fmla="*/ 146476 h 777825"/>
                <a:gd name="connsiteX48" fmla="*/ 794874 w 1356360"/>
                <a:gd name="connsiteY48" fmla="*/ 164449 h 777825"/>
                <a:gd name="connsiteX49" fmla="*/ 855833 w 1356360"/>
                <a:gd name="connsiteY49" fmla="*/ 185453 h 777825"/>
                <a:gd name="connsiteX50" fmla="*/ 951184 w 1356360"/>
                <a:gd name="connsiteY50" fmla="*/ 209291 h 777825"/>
                <a:gd name="connsiteX51" fmla="*/ 1017270 w 1356360"/>
                <a:gd name="connsiteY51" fmla="*/ 234106 h 777825"/>
                <a:gd name="connsiteX52" fmla="*/ 1097280 w 1356360"/>
                <a:gd name="connsiteY52" fmla="*/ 264586 h 777825"/>
                <a:gd name="connsiteX53" fmla="*/ 1154430 w 1356360"/>
                <a:gd name="connsiteY53" fmla="*/ 264586 h 777825"/>
                <a:gd name="connsiteX54" fmla="*/ 1249680 w 1356360"/>
                <a:gd name="connsiteY54" fmla="*/ 302686 h 777825"/>
                <a:gd name="connsiteX55" fmla="*/ 1356360 w 1356360"/>
                <a:gd name="connsiteY55" fmla="*/ 375076 h 777825"/>
                <a:gd name="connsiteX0" fmla="*/ 1356360 w 1356360"/>
                <a:gd name="connsiteY0" fmla="*/ 375076 h 777825"/>
                <a:gd name="connsiteX1" fmla="*/ 1295400 w 1356360"/>
                <a:gd name="connsiteY1" fmla="*/ 443656 h 777825"/>
                <a:gd name="connsiteX2" fmla="*/ 1252329 w 1356360"/>
                <a:gd name="connsiteY2" fmla="*/ 482569 h 777825"/>
                <a:gd name="connsiteX3" fmla="*/ 1203094 w 1356360"/>
                <a:gd name="connsiteY3" fmla="*/ 495059 h 777825"/>
                <a:gd name="connsiteX4" fmla="*/ 1139190 w 1356360"/>
                <a:gd name="connsiteY4" fmla="*/ 516046 h 777825"/>
                <a:gd name="connsiteX5" fmla="*/ 1106963 w 1356360"/>
                <a:gd name="connsiteY5" fmla="*/ 545415 h 777825"/>
                <a:gd name="connsiteX6" fmla="*/ 1070953 w 1356360"/>
                <a:gd name="connsiteY6" fmla="*/ 577286 h 777825"/>
                <a:gd name="connsiteX7" fmla="*/ 1034582 w 1356360"/>
                <a:gd name="connsiteY7" fmla="*/ 615860 h 777825"/>
                <a:gd name="connsiteX8" fmla="*/ 999649 w 1356360"/>
                <a:gd name="connsiteY8" fmla="*/ 647968 h 777825"/>
                <a:gd name="connsiteX9" fmla="*/ 975817 w 1356360"/>
                <a:gd name="connsiteY9" fmla="*/ 689357 h 777825"/>
                <a:gd name="connsiteX10" fmla="*/ 956282 w 1356360"/>
                <a:gd name="connsiteY10" fmla="*/ 736820 h 777825"/>
                <a:gd name="connsiteX11" fmla="*/ 871696 w 1356360"/>
                <a:gd name="connsiteY11" fmla="*/ 777825 h 777825"/>
                <a:gd name="connsiteX12" fmla="*/ 779145 w 1356360"/>
                <a:gd name="connsiteY12" fmla="*/ 712261 h 777825"/>
                <a:gd name="connsiteX13" fmla="*/ 714375 w 1356360"/>
                <a:gd name="connsiteY13" fmla="*/ 660826 h 777825"/>
                <a:gd name="connsiteX14" fmla="*/ 682625 w 1356360"/>
                <a:gd name="connsiteY14" fmla="*/ 599866 h 777825"/>
                <a:gd name="connsiteX15" fmla="*/ 646430 w 1356360"/>
                <a:gd name="connsiteY15" fmla="*/ 533826 h 777825"/>
                <a:gd name="connsiteX16" fmla="*/ 604616 w 1356360"/>
                <a:gd name="connsiteY16" fmla="*/ 427777 h 777825"/>
                <a:gd name="connsiteX17" fmla="*/ 548005 w 1356360"/>
                <a:gd name="connsiteY17" fmla="*/ 389681 h 777825"/>
                <a:gd name="connsiteX18" fmla="*/ 479425 w 1356360"/>
                <a:gd name="connsiteY18" fmla="*/ 376346 h 777825"/>
                <a:gd name="connsiteX19" fmla="*/ 430530 w 1356360"/>
                <a:gd name="connsiteY19" fmla="*/ 375076 h 777825"/>
                <a:gd name="connsiteX20" fmla="*/ 403645 w 1356360"/>
                <a:gd name="connsiteY20" fmla="*/ 328014 h 777825"/>
                <a:gd name="connsiteX21" fmla="*/ 361950 w 1356360"/>
                <a:gd name="connsiteY21" fmla="*/ 241726 h 777825"/>
                <a:gd name="connsiteX22" fmla="*/ 350520 w 1356360"/>
                <a:gd name="connsiteY22" fmla="*/ 211246 h 777825"/>
                <a:gd name="connsiteX23" fmla="*/ 350520 w 1356360"/>
                <a:gd name="connsiteY23" fmla="*/ 211246 h 777825"/>
                <a:gd name="connsiteX24" fmla="*/ 270510 w 1356360"/>
                <a:gd name="connsiteY24" fmla="*/ 203626 h 777825"/>
                <a:gd name="connsiteX25" fmla="*/ 243840 w 1356360"/>
                <a:gd name="connsiteY25" fmla="*/ 192196 h 777825"/>
                <a:gd name="connsiteX26" fmla="*/ 190500 w 1356360"/>
                <a:gd name="connsiteY26" fmla="*/ 188386 h 777825"/>
                <a:gd name="connsiteX27" fmla="*/ 163830 w 1356360"/>
                <a:gd name="connsiteY27" fmla="*/ 173146 h 777825"/>
                <a:gd name="connsiteX28" fmla="*/ 125730 w 1356360"/>
                <a:gd name="connsiteY28" fmla="*/ 180766 h 777825"/>
                <a:gd name="connsiteX29" fmla="*/ 91440 w 1356360"/>
                <a:gd name="connsiteY29" fmla="*/ 173146 h 777825"/>
                <a:gd name="connsiteX30" fmla="*/ 41910 w 1356360"/>
                <a:gd name="connsiteY30" fmla="*/ 157906 h 777825"/>
                <a:gd name="connsiteX31" fmla="*/ 45720 w 1356360"/>
                <a:gd name="connsiteY31" fmla="*/ 127426 h 777825"/>
                <a:gd name="connsiteX32" fmla="*/ 49530 w 1356360"/>
                <a:gd name="connsiteY32" fmla="*/ 112186 h 777825"/>
                <a:gd name="connsiteX33" fmla="*/ 19050 w 1356360"/>
                <a:gd name="connsiteY33" fmla="*/ 100756 h 777825"/>
                <a:gd name="connsiteX34" fmla="*/ 3810 w 1356360"/>
                <a:gd name="connsiteY34" fmla="*/ 85516 h 777825"/>
                <a:gd name="connsiteX35" fmla="*/ 0 w 1356360"/>
                <a:gd name="connsiteY35" fmla="*/ 32176 h 777825"/>
                <a:gd name="connsiteX36" fmla="*/ 0 w 1356360"/>
                <a:gd name="connsiteY36" fmla="*/ 9316 h 777825"/>
                <a:gd name="connsiteX37" fmla="*/ 102870 w 1356360"/>
                <a:gd name="connsiteY37" fmla="*/ 5506 h 777825"/>
                <a:gd name="connsiteX38" fmla="*/ 186690 w 1356360"/>
                <a:gd name="connsiteY38" fmla="*/ 5506 h 777825"/>
                <a:gd name="connsiteX39" fmla="*/ 296143 w 1356360"/>
                <a:gd name="connsiteY39" fmla="*/ 0 h 777825"/>
                <a:gd name="connsiteX40" fmla="*/ 335280 w 1356360"/>
                <a:gd name="connsiteY40" fmla="*/ 16936 h 777825"/>
                <a:gd name="connsiteX41" fmla="*/ 438150 w 1356360"/>
                <a:gd name="connsiteY41" fmla="*/ 28366 h 777825"/>
                <a:gd name="connsiteX42" fmla="*/ 495300 w 1356360"/>
                <a:gd name="connsiteY42" fmla="*/ 51226 h 777825"/>
                <a:gd name="connsiteX43" fmla="*/ 548640 w 1356360"/>
                <a:gd name="connsiteY43" fmla="*/ 74086 h 777825"/>
                <a:gd name="connsiteX44" fmla="*/ 590550 w 1356360"/>
                <a:gd name="connsiteY44" fmla="*/ 78774 h 777825"/>
                <a:gd name="connsiteX45" fmla="*/ 640080 w 1356360"/>
                <a:gd name="connsiteY45" fmla="*/ 93136 h 777825"/>
                <a:gd name="connsiteX46" fmla="*/ 689610 w 1356360"/>
                <a:gd name="connsiteY46" fmla="*/ 108376 h 777825"/>
                <a:gd name="connsiteX47" fmla="*/ 735330 w 1356360"/>
                <a:gd name="connsiteY47" fmla="*/ 146476 h 777825"/>
                <a:gd name="connsiteX48" fmla="*/ 794874 w 1356360"/>
                <a:gd name="connsiteY48" fmla="*/ 164449 h 777825"/>
                <a:gd name="connsiteX49" fmla="*/ 855833 w 1356360"/>
                <a:gd name="connsiteY49" fmla="*/ 185453 h 777825"/>
                <a:gd name="connsiteX50" fmla="*/ 951184 w 1356360"/>
                <a:gd name="connsiteY50" fmla="*/ 209291 h 777825"/>
                <a:gd name="connsiteX51" fmla="*/ 1017270 w 1356360"/>
                <a:gd name="connsiteY51" fmla="*/ 234106 h 777825"/>
                <a:gd name="connsiteX52" fmla="*/ 1097280 w 1356360"/>
                <a:gd name="connsiteY52" fmla="*/ 264586 h 777825"/>
                <a:gd name="connsiteX53" fmla="*/ 1154430 w 1356360"/>
                <a:gd name="connsiteY53" fmla="*/ 264586 h 777825"/>
                <a:gd name="connsiteX54" fmla="*/ 1249680 w 1356360"/>
                <a:gd name="connsiteY54" fmla="*/ 302686 h 777825"/>
                <a:gd name="connsiteX55" fmla="*/ 1356360 w 1356360"/>
                <a:gd name="connsiteY55" fmla="*/ 375076 h 777825"/>
                <a:gd name="connsiteX0" fmla="*/ 1380818 w 1380818"/>
                <a:gd name="connsiteY0" fmla="*/ 375052 h 777825"/>
                <a:gd name="connsiteX1" fmla="*/ 1295400 w 1380818"/>
                <a:gd name="connsiteY1" fmla="*/ 443656 h 777825"/>
                <a:gd name="connsiteX2" fmla="*/ 1252329 w 1380818"/>
                <a:gd name="connsiteY2" fmla="*/ 482569 h 777825"/>
                <a:gd name="connsiteX3" fmla="*/ 1203094 w 1380818"/>
                <a:gd name="connsiteY3" fmla="*/ 495059 h 777825"/>
                <a:gd name="connsiteX4" fmla="*/ 1139190 w 1380818"/>
                <a:gd name="connsiteY4" fmla="*/ 516046 h 777825"/>
                <a:gd name="connsiteX5" fmla="*/ 1106963 w 1380818"/>
                <a:gd name="connsiteY5" fmla="*/ 545415 h 777825"/>
                <a:gd name="connsiteX6" fmla="*/ 1070953 w 1380818"/>
                <a:gd name="connsiteY6" fmla="*/ 577286 h 777825"/>
                <a:gd name="connsiteX7" fmla="*/ 1034582 w 1380818"/>
                <a:gd name="connsiteY7" fmla="*/ 615860 h 777825"/>
                <a:gd name="connsiteX8" fmla="*/ 999649 w 1380818"/>
                <a:gd name="connsiteY8" fmla="*/ 647968 h 777825"/>
                <a:gd name="connsiteX9" fmla="*/ 975817 w 1380818"/>
                <a:gd name="connsiteY9" fmla="*/ 689357 h 777825"/>
                <a:gd name="connsiteX10" fmla="*/ 956282 w 1380818"/>
                <a:gd name="connsiteY10" fmla="*/ 736820 h 777825"/>
                <a:gd name="connsiteX11" fmla="*/ 871696 w 1380818"/>
                <a:gd name="connsiteY11" fmla="*/ 777825 h 777825"/>
                <a:gd name="connsiteX12" fmla="*/ 779145 w 1380818"/>
                <a:gd name="connsiteY12" fmla="*/ 712261 h 777825"/>
                <a:gd name="connsiteX13" fmla="*/ 714375 w 1380818"/>
                <a:gd name="connsiteY13" fmla="*/ 660826 h 777825"/>
                <a:gd name="connsiteX14" fmla="*/ 682625 w 1380818"/>
                <a:gd name="connsiteY14" fmla="*/ 599866 h 777825"/>
                <a:gd name="connsiteX15" fmla="*/ 646430 w 1380818"/>
                <a:gd name="connsiteY15" fmla="*/ 533826 h 777825"/>
                <a:gd name="connsiteX16" fmla="*/ 604616 w 1380818"/>
                <a:gd name="connsiteY16" fmla="*/ 427777 h 777825"/>
                <a:gd name="connsiteX17" fmla="*/ 548005 w 1380818"/>
                <a:gd name="connsiteY17" fmla="*/ 389681 h 777825"/>
                <a:gd name="connsiteX18" fmla="*/ 479425 w 1380818"/>
                <a:gd name="connsiteY18" fmla="*/ 376346 h 777825"/>
                <a:gd name="connsiteX19" fmla="*/ 430530 w 1380818"/>
                <a:gd name="connsiteY19" fmla="*/ 375076 h 777825"/>
                <a:gd name="connsiteX20" fmla="*/ 403645 w 1380818"/>
                <a:gd name="connsiteY20" fmla="*/ 328014 h 777825"/>
                <a:gd name="connsiteX21" fmla="*/ 361950 w 1380818"/>
                <a:gd name="connsiteY21" fmla="*/ 241726 h 777825"/>
                <a:gd name="connsiteX22" fmla="*/ 350520 w 1380818"/>
                <a:gd name="connsiteY22" fmla="*/ 211246 h 777825"/>
                <a:gd name="connsiteX23" fmla="*/ 350520 w 1380818"/>
                <a:gd name="connsiteY23" fmla="*/ 211246 h 777825"/>
                <a:gd name="connsiteX24" fmla="*/ 270510 w 1380818"/>
                <a:gd name="connsiteY24" fmla="*/ 203626 h 777825"/>
                <a:gd name="connsiteX25" fmla="*/ 243840 w 1380818"/>
                <a:gd name="connsiteY25" fmla="*/ 192196 h 777825"/>
                <a:gd name="connsiteX26" fmla="*/ 190500 w 1380818"/>
                <a:gd name="connsiteY26" fmla="*/ 188386 h 777825"/>
                <a:gd name="connsiteX27" fmla="*/ 163830 w 1380818"/>
                <a:gd name="connsiteY27" fmla="*/ 173146 h 777825"/>
                <a:gd name="connsiteX28" fmla="*/ 125730 w 1380818"/>
                <a:gd name="connsiteY28" fmla="*/ 180766 h 777825"/>
                <a:gd name="connsiteX29" fmla="*/ 91440 w 1380818"/>
                <a:gd name="connsiteY29" fmla="*/ 173146 h 777825"/>
                <a:gd name="connsiteX30" fmla="*/ 41910 w 1380818"/>
                <a:gd name="connsiteY30" fmla="*/ 157906 h 777825"/>
                <a:gd name="connsiteX31" fmla="*/ 45720 w 1380818"/>
                <a:gd name="connsiteY31" fmla="*/ 127426 h 777825"/>
                <a:gd name="connsiteX32" fmla="*/ 49530 w 1380818"/>
                <a:gd name="connsiteY32" fmla="*/ 112186 h 777825"/>
                <a:gd name="connsiteX33" fmla="*/ 19050 w 1380818"/>
                <a:gd name="connsiteY33" fmla="*/ 100756 h 777825"/>
                <a:gd name="connsiteX34" fmla="*/ 3810 w 1380818"/>
                <a:gd name="connsiteY34" fmla="*/ 85516 h 777825"/>
                <a:gd name="connsiteX35" fmla="*/ 0 w 1380818"/>
                <a:gd name="connsiteY35" fmla="*/ 32176 h 777825"/>
                <a:gd name="connsiteX36" fmla="*/ 0 w 1380818"/>
                <a:gd name="connsiteY36" fmla="*/ 9316 h 777825"/>
                <a:gd name="connsiteX37" fmla="*/ 102870 w 1380818"/>
                <a:gd name="connsiteY37" fmla="*/ 5506 h 777825"/>
                <a:gd name="connsiteX38" fmla="*/ 186690 w 1380818"/>
                <a:gd name="connsiteY38" fmla="*/ 5506 h 777825"/>
                <a:gd name="connsiteX39" fmla="*/ 296143 w 1380818"/>
                <a:gd name="connsiteY39" fmla="*/ 0 h 777825"/>
                <a:gd name="connsiteX40" fmla="*/ 335280 w 1380818"/>
                <a:gd name="connsiteY40" fmla="*/ 16936 h 777825"/>
                <a:gd name="connsiteX41" fmla="*/ 438150 w 1380818"/>
                <a:gd name="connsiteY41" fmla="*/ 28366 h 777825"/>
                <a:gd name="connsiteX42" fmla="*/ 495300 w 1380818"/>
                <a:gd name="connsiteY42" fmla="*/ 51226 h 777825"/>
                <a:gd name="connsiteX43" fmla="*/ 548640 w 1380818"/>
                <a:gd name="connsiteY43" fmla="*/ 74086 h 777825"/>
                <a:gd name="connsiteX44" fmla="*/ 590550 w 1380818"/>
                <a:gd name="connsiteY44" fmla="*/ 78774 h 777825"/>
                <a:gd name="connsiteX45" fmla="*/ 640080 w 1380818"/>
                <a:gd name="connsiteY45" fmla="*/ 93136 h 777825"/>
                <a:gd name="connsiteX46" fmla="*/ 689610 w 1380818"/>
                <a:gd name="connsiteY46" fmla="*/ 108376 h 777825"/>
                <a:gd name="connsiteX47" fmla="*/ 735330 w 1380818"/>
                <a:gd name="connsiteY47" fmla="*/ 146476 h 777825"/>
                <a:gd name="connsiteX48" fmla="*/ 794874 w 1380818"/>
                <a:gd name="connsiteY48" fmla="*/ 164449 h 777825"/>
                <a:gd name="connsiteX49" fmla="*/ 855833 w 1380818"/>
                <a:gd name="connsiteY49" fmla="*/ 185453 h 777825"/>
                <a:gd name="connsiteX50" fmla="*/ 951184 w 1380818"/>
                <a:gd name="connsiteY50" fmla="*/ 209291 h 777825"/>
                <a:gd name="connsiteX51" fmla="*/ 1017270 w 1380818"/>
                <a:gd name="connsiteY51" fmla="*/ 234106 h 777825"/>
                <a:gd name="connsiteX52" fmla="*/ 1097280 w 1380818"/>
                <a:gd name="connsiteY52" fmla="*/ 264586 h 777825"/>
                <a:gd name="connsiteX53" fmla="*/ 1154430 w 1380818"/>
                <a:gd name="connsiteY53" fmla="*/ 264586 h 777825"/>
                <a:gd name="connsiteX54" fmla="*/ 1249680 w 1380818"/>
                <a:gd name="connsiteY54" fmla="*/ 302686 h 777825"/>
                <a:gd name="connsiteX55" fmla="*/ 1380818 w 1380818"/>
                <a:gd name="connsiteY55" fmla="*/ 375052 h 777825"/>
                <a:gd name="connsiteX0" fmla="*/ 1380818 w 1380818"/>
                <a:gd name="connsiteY0" fmla="*/ 375052 h 777825"/>
                <a:gd name="connsiteX1" fmla="*/ 1295400 w 1380818"/>
                <a:gd name="connsiteY1" fmla="*/ 443656 h 777825"/>
                <a:gd name="connsiteX2" fmla="*/ 1252329 w 1380818"/>
                <a:gd name="connsiteY2" fmla="*/ 482569 h 777825"/>
                <a:gd name="connsiteX3" fmla="*/ 1203094 w 1380818"/>
                <a:gd name="connsiteY3" fmla="*/ 495059 h 777825"/>
                <a:gd name="connsiteX4" fmla="*/ 1139190 w 1380818"/>
                <a:gd name="connsiteY4" fmla="*/ 516046 h 777825"/>
                <a:gd name="connsiteX5" fmla="*/ 1106963 w 1380818"/>
                <a:gd name="connsiteY5" fmla="*/ 545415 h 777825"/>
                <a:gd name="connsiteX6" fmla="*/ 1070953 w 1380818"/>
                <a:gd name="connsiteY6" fmla="*/ 577286 h 777825"/>
                <a:gd name="connsiteX7" fmla="*/ 1034582 w 1380818"/>
                <a:gd name="connsiteY7" fmla="*/ 615860 h 777825"/>
                <a:gd name="connsiteX8" fmla="*/ 999649 w 1380818"/>
                <a:gd name="connsiteY8" fmla="*/ 647968 h 777825"/>
                <a:gd name="connsiteX9" fmla="*/ 975817 w 1380818"/>
                <a:gd name="connsiteY9" fmla="*/ 689357 h 777825"/>
                <a:gd name="connsiteX10" fmla="*/ 956282 w 1380818"/>
                <a:gd name="connsiteY10" fmla="*/ 736820 h 777825"/>
                <a:gd name="connsiteX11" fmla="*/ 871696 w 1380818"/>
                <a:gd name="connsiteY11" fmla="*/ 777825 h 777825"/>
                <a:gd name="connsiteX12" fmla="*/ 779145 w 1380818"/>
                <a:gd name="connsiteY12" fmla="*/ 712261 h 777825"/>
                <a:gd name="connsiteX13" fmla="*/ 714375 w 1380818"/>
                <a:gd name="connsiteY13" fmla="*/ 660826 h 777825"/>
                <a:gd name="connsiteX14" fmla="*/ 682625 w 1380818"/>
                <a:gd name="connsiteY14" fmla="*/ 599866 h 777825"/>
                <a:gd name="connsiteX15" fmla="*/ 646430 w 1380818"/>
                <a:gd name="connsiteY15" fmla="*/ 533826 h 777825"/>
                <a:gd name="connsiteX16" fmla="*/ 604616 w 1380818"/>
                <a:gd name="connsiteY16" fmla="*/ 427777 h 777825"/>
                <a:gd name="connsiteX17" fmla="*/ 548005 w 1380818"/>
                <a:gd name="connsiteY17" fmla="*/ 389681 h 777825"/>
                <a:gd name="connsiteX18" fmla="*/ 479425 w 1380818"/>
                <a:gd name="connsiteY18" fmla="*/ 376346 h 777825"/>
                <a:gd name="connsiteX19" fmla="*/ 430530 w 1380818"/>
                <a:gd name="connsiteY19" fmla="*/ 375076 h 777825"/>
                <a:gd name="connsiteX20" fmla="*/ 403645 w 1380818"/>
                <a:gd name="connsiteY20" fmla="*/ 328014 h 777825"/>
                <a:gd name="connsiteX21" fmla="*/ 361950 w 1380818"/>
                <a:gd name="connsiteY21" fmla="*/ 241726 h 777825"/>
                <a:gd name="connsiteX22" fmla="*/ 350520 w 1380818"/>
                <a:gd name="connsiteY22" fmla="*/ 211246 h 777825"/>
                <a:gd name="connsiteX23" fmla="*/ 350520 w 1380818"/>
                <a:gd name="connsiteY23" fmla="*/ 211246 h 777825"/>
                <a:gd name="connsiteX24" fmla="*/ 270510 w 1380818"/>
                <a:gd name="connsiteY24" fmla="*/ 203626 h 777825"/>
                <a:gd name="connsiteX25" fmla="*/ 243840 w 1380818"/>
                <a:gd name="connsiteY25" fmla="*/ 192196 h 777825"/>
                <a:gd name="connsiteX26" fmla="*/ 190500 w 1380818"/>
                <a:gd name="connsiteY26" fmla="*/ 188386 h 777825"/>
                <a:gd name="connsiteX27" fmla="*/ 163830 w 1380818"/>
                <a:gd name="connsiteY27" fmla="*/ 173146 h 777825"/>
                <a:gd name="connsiteX28" fmla="*/ 125730 w 1380818"/>
                <a:gd name="connsiteY28" fmla="*/ 180766 h 777825"/>
                <a:gd name="connsiteX29" fmla="*/ 91440 w 1380818"/>
                <a:gd name="connsiteY29" fmla="*/ 173146 h 777825"/>
                <a:gd name="connsiteX30" fmla="*/ 41910 w 1380818"/>
                <a:gd name="connsiteY30" fmla="*/ 157906 h 777825"/>
                <a:gd name="connsiteX31" fmla="*/ 45720 w 1380818"/>
                <a:gd name="connsiteY31" fmla="*/ 127426 h 777825"/>
                <a:gd name="connsiteX32" fmla="*/ 49530 w 1380818"/>
                <a:gd name="connsiteY32" fmla="*/ 112186 h 777825"/>
                <a:gd name="connsiteX33" fmla="*/ 19050 w 1380818"/>
                <a:gd name="connsiteY33" fmla="*/ 100756 h 777825"/>
                <a:gd name="connsiteX34" fmla="*/ 3810 w 1380818"/>
                <a:gd name="connsiteY34" fmla="*/ 85516 h 777825"/>
                <a:gd name="connsiteX35" fmla="*/ 0 w 1380818"/>
                <a:gd name="connsiteY35" fmla="*/ 32176 h 777825"/>
                <a:gd name="connsiteX36" fmla="*/ 0 w 1380818"/>
                <a:gd name="connsiteY36" fmla="*/ 9316 h 777825"/>
                <a:gd name="connsiteX37" fmla="*/ 102870 w 1380818"/>
                <a:gd name="connsiteY37" fmla="*/ 5506 h 777825"/>
                <a:gd name="connsiteX38" fmla="*/ 186690 w 1380818"/>
                <a:gd name="connsiteY38" fmla="*/ 5506 h 777825"/>
                <a:gd name="connsiteX39" fmla="*/ 296143 w 1380818"/>
                <a:gd name="connsiteY39" fmla="*/ 0 h 777825"/>
                <a:gd name="connsiteX40" fmla="*/ 335280 w 1380818"/>
                <a:gd name="connsiteY40" fmla="*/ 16936 h 777825"/>
                <a:gd name="connsiteX41" fmla="*/ 438150 w 1380818"/>
                <a:gd name="connsiteY41" fmla="*/ 28366 h 777825"/>
                <a:gd name="connsiteX42" fmla="*/ 495300 w 1380818"/>
                <a:gd name="connsiteY42" fmla="*/ 51226 h 777825"/>
                <a:gd name="connsiteX43" fmla="*/ 548640 w 1380818"/>
                <a:gd name="connsiteY43" fmla="*/ 74086 h 777825"/>
                <a:gd name="connsiteX44" fmla="*/ 590550 w 1380818"/>
                <a:gd name="connsiteY44" fmla="*/ 78774 h 777825"/>
                <a:gd name="connsiteX45" fmla="*/ 640080 w 1380818"/>
                <a:gd name="connsiteY45" fmla="*/ 93136 h 777825"/>
                <a:gd name="connsiteX46" fmla="*/ 689610 w 1380818"/>
                <a:gd name="connsiteY46" fmla="*/ 108376 h 777825"/>
                <a:gd name="connsiteX47" fmla="*/ 735330 w 1380818"/>
                <a:gd name="connsiteY47" fmla="*/ 146476 h 777825"/>
                <a:gd name="connsiteX48" fmla="*/ 794874 w 1380818"/>
                <a:gd name="connsiteY48" fmla="*/ 164449 h 777825"/>
                <a:gd name="connsiteX49" fmla="*/ 855833 w 1380818"/>
                <a:gd name="connsiteY49" fmla="*/ 185453 h 777825"/>
                <a:gd name="connsiteX50" fmla="*/ 951184 w 1380818"/>
                <a:gd name="connsiteY50" fmla="*/ 209291 h 777825"/>
                <a:gd name="connsiteX51" fmla="*/ 1017270 w 1380818"/>
                <a:gd name="connsiteY51" fmla="*/ 234106 h 777825"/>
                <a:gd name="connsiteX52" fmla="*/ 1097280 w 1380818"/>
                <a:gd name="connsiteY52" fmla="*/ 264586 h 777825"/>
                <a:gd name="connsiteX53" fmla="*/ 1154430 w 1380818"/>
                <a:gd name="connsiteY53" fmla="*/ 264586 h 777825"/>
                <a:gd name="connsiteX54" fmla="*/ 1259794 w 1380818"/>
                <a:gd name="connsiteY54" fmla="*/ 293142 h 777825"/>
                <a:gd name="connsiteX55" fmla="*/ 1380818 w 1380818"/>
                <a:gd name="connsiteY55" fmla="*/ 375052 h 777825"/>
                <a:gd name="connsiteX0" fmla="*/ 1380818 w 1380818"/>
                <a:gd name="connsiteY0" fmla="*/ 375052 h 777825"/>
                <a:gd name="connsiteX1" fmla="*/ 1295400 w 1380818"/>
                <a:gd name="connsiteY1" fmla="*/ 443656 h 777825"/>
                <a:gd name="connsiteX2" fmla="*/ 1252329 w 1380818"/>
                <a:gd name="connsiteY2" fmla="*/ 482569 h 777825"/>
                <a:gd name="connsiteX3" fmla="*/ 1203094 w 1380818"/>
                <a:gd name="connsiteY3" fmla="*/ 495059 h 777825"/>
                <a:gd name="connsiteX4" fmla="*/ 1139190 w 1380818"/>
                <a:gd name="connsiteY4" fmla="*/ 516046 h 777825"/>
                <a:gd name="connsiteX5" fmla="*/ 1106963 w 1380818"/>
                <a:gd name="connsiteY5" fmla="*/ 545415 h 777825"/>
                <a:gd name="connsiteX6" fmla="*/ 1070953 w 1380818"/>
                <a:gd name="connsiteY6" fmla="*/ 577286 h 777825"/>
                <a:gd name="connsiteX7" fmla="*/ 1034582 w 1380818"/>
                <a:gd name="connsiteY7" fmla="*/ 615860 h 777825"/>
                <a:gd name="connsiteX8" fmla="*/ 999649 w 1380818"/>
                <a:gd name="connsiteY8" fmla="*/ 647968 h 777825"/>
                <a:gd name="connsiteX9" fmla="*/ 975817 w 1380818"/>
                <a:gd name="connsiteY9" fmla="*/ 689357 h 777825"/>
                <a:gd name="connsiteX10" fmla="*/ 956282 w 1380818"/>
                <a:gd name="connsiteY10" fmla="*/ 736820 h 777825"/>
                <a:gd name="connsiteX11" fmla="*/ 871696 w 1380818"/>
                <a:gd name="connsiteY11" fmla="*/ 777825 h 777825"/>
                <a:gd name="connsiteX12" fmla="*/ 779145 w 1380818"/>
                <a:gd name="connsiteY12" fmla="*/ 712261 h 777825"/>
                <a:gd name="connsiteX13" fmla="*/ 714375 w 1380818"/>
                <a:gd name="connsiteY13" fmla="*/ 660826 h 777825"/>
                <a:gd name="connsiteX14" fmla="*/ 682625 w 1380818"/>
                <a:gd name="connsiteY14" fmla="*/ 599866 h 777825"/>
                <a:gd name="connsiteX15" fmla="*/ 646430 w 1380818"/>
                <a:gd name="connsiteY15" fmla="*/ 533826 h 777825"/>
                <a:gd name="connsiteX16" fmla="*/ 604616 w 1380818"/>
                <a:gd name="connsiteY16" fmla="*/ 427777 h 777825"/>
                <a:gd name="connsiteX17" fmla="*/ 548005 w 1380818"/>
                <a:gd name="connsiteY17" fmla="*/ 389681 h 777825"/>
                <a:gd name="connsiteX18" fmla="*/ 479425 w 1380818"/>
                <a:gd name="connsiteY18" fmla="*/ 376346 h 777825"/>
                <a:gd name="connsiteX19" fmla="*/ 430530 w 1380818"/>
                <a:gd name="connsiteY19" fmla="*/ 375076 h 777825"/>
                <a:gd name="connsiteX20" fmla="*/ 403645 w 1380818"/>
                <a:gd name="connsiteY20" fmla="*/ 328014 h 777825"/>
                <a:gd name="connsiteX21" fmla="*/ 361950 w 1380818"/>
                <a:gd name="connsiteY21" fmla="*/ 241726 h 777825"/>
                <a:gd name="connsiteX22" fmla="*/ 350520 w 1380818"/>
                <a:gd name="connsiteY22" fmla="*/ 211246 h 777825"/>
                <a:gd name="connsiteX23" fmla="*/ 350520 w 1380818"/>
                <a:gd name="connsiteY23" fmla="*/ 211246 h 777825"/>
                <a:gd name="connsiteX24" fmla="*/ 270510 w 1380818"/>
                <a:gd name="connsiteY24" fmla="*/ 203626 h 777825"/>
                <a:gd name="connsiteX25" fmla="*/ 243840 w 1380818"/>
                <a:gd name="connsiteY25" fmla="*/ 192196 h 777825"/>
                <a:gd name="connsiteX26" fmla="*/ 190500 w 1380818"/>
                <a:gd name="connsiteY26" fmla="*/ 188386 h 777825"/>
                <a:gd name="connsiteX27" fmla="*/ 163830 w 1380818"/>
                <a:gd name="connsiteY27" fmla="*/ 173146 h 777825"/>
                <a:gd name="connsiteX28" fmla="*/ 125730 w 1380818"/>
                <a:gd name="connsiteY28" fmla="*/ 180766 h 777825"/>
                <a:gd name="connsiteX29" fmla="*/ 91440 w 1380818"/>
                <a:gd name="connsiteY29" fmla="*/ 173146 h 777825"/>
                <a:gd name="connsiteX30" fmla="*/ 41910 w 1380818"/>
                <a:gd name="connsiteY30" fmla="*/ 157906 h 777825"/>
                <a:gd name="connsiteX31" fmla="*/ 45720 w 1380818"/>
                <a:gd name="connsiteY31" fmla="*/ 127426 h 777825"/>
                <a:gd name="connsiteX32" fmla="*/ 49530 w 1380818"/>
                <a:gd name="connsiteY32" fmla="*/ 112186 h 777825"/>
                <a:gd name="connsiteX33" fmla="*/ 19050 w 1380818"/>
                <a:gd name="connsiteY33" fmla="*/ 100756 h 777825"/>
                <a:gd name="connsiteX34" fmla="*/ 3810 w 1380818"/>
                <a:gd name="connsiteY34" fmla="*/ 85516 h 777825"/>
                <a:gd name="connsiteX35" fmla="*/ 0 w 1380818"/>
                <a:gd name="connsiteY35" fmla="*/ 32176 h 777825"/>
                <a:gd name="connsiteX36" fmla="*/ 0 w 1380818"/>
                <a:gd name="connsiteY36" fmla="*/ 9316 h 777825"/>
                <a:gd name="connsiteX37" fmla="*/ 102870 w 1380818"/>
                <a:gd name="connsiteY37" fmla="*/ 5506 h 777825"/>
                <a:gd name="connsiteX38" fmla="*/ 186690 w 1380818"/>
                <a:gd name="connsiteY38" fmla="*/ 5506 h 777825"/>
                <a:gd name="connsiteX39" fmla="*/ 296143 w 1380818"/>
                <a:gd name="connsiteY39" fmla="*/ 0 h 777825"/>
                <a:gd name="connsiteX40" fmla="*/ 335280 w 1380818"/>
                <a:gd name="connsiteY40" fmla="*/ 16936 h 777825"/>
                <a:gd name="connsiteX41" fmla="*/ 438150 w 1380818"/>
                <a:gd name="connsiteY41" fmla="*/ 28366 h 777825"/>
                <a:gd name="connsiteX42" fmla="*/ 495300 w 1380818"/>
                <a:gd name="connsiteY42" fmla="*/ 51226 h 777825"/>
                <a:gd name="connsiteX43" fmla="*/ 548640 w 1380818"/>
                <a:gd name="connsiteY43" fmla="*/ 74086 h 777825"/>
                <a:gd name="connsiteX44" fmla="*/ 590550 w 1380818"/>
                <a:gd name="connsiteY44" fmla="*/ 78774 h 777825"/>
                <a:gd name="connsiteX45" fmla="*/ 640080 w 1380818"/>
                <a:gd name="connsiteY45" fmla="*/ 93136 h 777825"/>
                <a:gd name="connsiteX46" fmla="*/ 689610 w 1380818"/>
                <a:gd name="connsiteY46" fmla="*/ 108376 h 777825"/>
                <a:gd name="connsiteX47" fmla="*/ 735330 w 1380818"/>
                <a:gd name="connsiteY47" fmla="*/ 146476 h 777825"/>
                <a:gd name="connsiteX48" fmla="*/ 794874 w 1380818"/>
                <a:gd name="connsiteY48" fmla="*/ 164449 h 777825"/>
                <a:gd name="connsiteX49" fmla="*/ 855833 w 1380818"/>
                <a:gd name="connsiteY49" fmla="*/ 185453 h 777825"/>
                <a:gd name="connsiteX50" fmla="*/ 951184 w 1380818"/>
                <a:gd name="connsiteY50" fmla="*/ 209291 h 777825"/>
                <a:gd name="connsiteX51" fmla="*/ 1017270 w 1380818"/>
                <a:gd name="connsiteY51" fmla="*/ 234106 h 777825"/>
                <a:gd name="connsiteX52" fmla="*/ 1090646 w 1380818"/>
                <a:gd name="connsiteY52" fmla="*/ 255045 h 777825"/>
                <a:gd name="connsiteX53" fmla="*/ 1154430 w 1380818"/>
                <a:gd name="connsiteY53" fmla="*/ 264586 h 777825"/>
                <a:gd name="connsiteX54" fmla="*/ 1259794 w 1380818"/>
                <a:gd name="connsiteY54" fmla="*/ 293142 h 777825"/>
                <a:gd name="connsiteX55" fmla="*/ 1380818 w 1380818"/>
                <a:gd name="connsiteY55" fmla="*/ 375052 h 777825"/>
                <a:gd name="connsiteX0" fmla="*/ 1380818 w 1380818"/>
                <a:gd name="connsiteY0" fmla="*/ 375052 h 777825"/>
                <a:gd name="connsiteX1" fmla="*/ 1295400 w 1380818"/>
                <a:gd name="connsiteY1" fmla="*/ 443656 h 777825"/>
                <a:gd name="connsiteX2" fmla="*/ 1252329 w 1380818"/>
                <a:gd name="connsiteY2" fmla="*/ 482569 h 777825"/>
                <a:gd name="connsiteX3" fmla="*/ 1203094 w 1380818"/>
                <a:gd name="connsiteY3" fmla="*/ 495059 h 777825"/>
                <a:gd name="connsiteX4" fmla="*/ 1139190 w 1380818"/>
                <a:gd name="connsiteY4" fmla="*/ 516046 h 777825"/>
                <a:gd name="connsiteX5" fmla="*/ 1106963 w 1380818"/>
                <a:gd name="connsiteY5" fmla="*/ 545415 h 777825"/>
                <a:gd name="connsiteX6" fmla="*/ 1070953 w 1380818"/>
                <a:gd name="connsiteY6" fmla="*/ 577286 h 777825"/>
                <a:gd name="connsiteX7" fmla="*/ 1034582 w 1380818"/>
                <a:gd name="connsiteY7" fmla="*/ 615860 h 777825"/>
                <a:gd name="connsiteX8" fmla="*/ 999649 w 1380818"/>
                <a:gd name="connsiteY8" fmla="*/ 647968 h 777825"/>
                <a:gd name="connsiteX9" fmla="*/ 975817 w 1380818"/>
                <a:gd name="connsiteY9" fmla="*/ 689357 h 777825"/>
                <a:gd name="connsiteX10" fmla="*/ 956282 w 1380818"/>
                <a:gd name="connsiteY10" fmla="*/ 736820 h 777825"/>
                <a:gd name="connsiteX11" fmla="*/ 871696 w 1380818"/>
                <a:gd name="connsiteY11" fmla="*/ 777825 h 777825"/>
                <a:gd name="connsiteX12" fmla="*/ 779145 w 1380818"/>
                <a:gd name="connsiteY12" fmla="*/ 712261 h 777825"/>
                <a:gd name="connsiteX13" fmla="*/ 714375 w 1380818"/>
                <a:gd name="connsiteY13" fmla="*/ 660826 h 777825"/>
                <a:gd name="connsiteX14" fmla="*/ 682625 w 1380818"/>
                <a:gd name="connsiteY14" fmla="*/ 599866 h 777825"/>
                <a:gd name="connsiteX15" fmla="*/ 646430 w 1380818"/>
                <a:gd name="connsiteY15" fmla="*/ 533826 h 777825"/>
                <a:gd name="connsiteX16" fmla="*/ 604616 w 1380818"/>
                <a:gd name="connsiteY16" fmla="*/ 427777 h 777825"/>
                <a:gd name="connsiteX17" fmla="*/ 548005 w 1380818"/>
                <a:gd name="connsiteY17" fmla="*/ 389681 h 777825"/>
                <a:gd name="connsiteX18" fmla="*/ 479425 w 1380818"/>
                <a:gd name="connsiteY18" fmla="*/ 376346 h 777825"/>
                <a:gd name="connsiteX19" fmla="*/ 430530 w 1380818"/>
                <a:gd name="connsiteY19" fmla="*/ 375076 h 777825"/>
                <a:gd name="connsiteX20" fmla="*/ 403645 w 1380818"/>
                <a:gd name="connsiteY20" fmla="*/ 328014 h 777825"/>
                <a:gd name="connsiteX21" fmla="*/ 361950 w 1380818"/>
                <a:gd name="connsiteY21" fmla="*/ 241726 h 777825"/>
                <a:gd name="connsiteX22" fmla="*/ 350520 w 1380818"/>
                <a:gd name="connsiteY22" fmla="*/ 211246 h 777825"/>
                <a:gd name="connsiteX23" fmla="*/ 350520 w 1380818"/>
                <a:gd name="connsiteY23" fmla="*/ 211246 h 777825"/>
                <a:gd name="connsiteX24" fmla="*/ 270510 w 1380818"/>
                <a:gd name="connsiteY24" fmla="*/ 203626 h 777825"/>
                <a:gd name="connsiteX25" fmla="*/ 243840 w 1380818"/>
                <a:gd name="connsiteY25" fmla="*/ 192196 h 777825"/>
                <a:gd name="connsiteX26" fmla="*/ 190500 w 1380818"/>
                <a:gd name="connsiteY26" fmla="*/ 188386 h 777825"/>
                <a:gd name="connsiteX27" fmla="*/ 163830 w 1380818"/>
                <a:gd name="connsiteY27" fmla="*/ 173146 h 777825"/>
                <a:gd name="connsiteX28" fmla="*/ 125730 w 1380818"/>
                <a:gd name="connsiteY28" fmla="*/ 180766 h 777825"/>
                <a:gd name="connsiteX29" fmla="*/ 91440 w 1380818"/>
                <a:gd name="connsiteY29" fmla="*/ 173146 h 777825"/>
                <a:gd name="connsiteX30" fmla="*/ 41910 w 1380818"/>
                <a:gd name="connsiteY30" fmla="*/ 157906 h 777825"/>
                <a:gd name="connsiteX31" fmla="*/ 45720 w 1380818"/>
                <a:gd name="connsiteY31" fmla="*/ 127426 h 777825"/>
                <a:gd name="connsiteX32" fmla="*/ 49530 w 1380818"/>
                <a:gd name="connsiteY32" fmla="*/ 112186 h 777825"/>
                <a:gd name="connsiteX33" fmla="*/ 19050 w 1380818"/>
                <a:gd name="connsiteY33" fmla="*/ 100756 h 777825"/>
                <a:gd name="connsiteX34" fmla="*/ 3810 w 1380818"/>
                <a:gd name="connsiteY34" fmla="*/ 85516 h 777825"/>
                <a:gd name="connsiteX35" fmla="*/ 0 w 1380818"/>
                <a:gd name="connsiteY35" fmla="*/ 32176 h 777825"/>
                <a:gd name="connsiteX36" fmla="*/ 0 w 1380818"/>
                <a:gd name="connsiteY36" fmla="*/ 9316 h 777825"/>
                <a:gd name="connsiteX37" fmla="*/ 102870 w 1380818"/>
                <a:gd name="connsiteY37" fmla="*/ 5506 h 777825"/>
                <a:gd name="connsiteX38" fmla="*/ 186690 w 1380818"/>
                <a:gd name="connsiteY38" fmla="*/ 5506 h 777825"/>
                <a:gd name="connsiteX39" fmla="*/ 296143 w 1380818"/>
                <a:gd name="connsiteY39" fmla="*/ 0 h 777825"/>
                <a:gd name="connsiteX40" fmla="*/ 335280 w 1380818"/>
                <a:gd name="connsiteY40" fmla="*/ 16936 h 777825"/>
                <a:gd name="connsiteX41" fmla="*/ 438150 w 1380818"/>
                <a:gd name="connsiteY41" fmla="*/ 28366 h 777825"/>
                <a:gd name="connsiteX42" fmla="*/ 495300 w 1380818"/>
                <a:gd name="connsiteY42" fmla="*/ 51226 h 777825"/>
                <a:gd name="connsiteX43" fmla="*/ 548640 w 1380818"/>
                <a:gd name="connsiteY43" fmla="*/ 74086 h 777825"/>
                <a:gd name="connsiteX44" fmla="*/ 590550 w 1380818"/>
                <a:gd name="connsiteY44" fmla="*/ 78774 h 777825"/>
                <a:gd name="connsiteX45" fmla="*/ 640080 w 1380818"/>
                <a:gd name="connsiteY45" fmla="*/ 93136 h 777825"/>
                <a:gd name="connsiteX46" fmla="*/ 689610 w 1380818"/>
                <a:gd name="connsiteY46" fmla="*/ 108376 h 777825"/>
                <a:gd name="connsiteX47" fmla="*/ 738056 w 1380818"/>
                <a:gd name="connsiteY47" fmla="*/ 134561 h 777825"/>
                <a:gd name="connsiteX48" fmla="*/ 794874 w 1380818"/>
                <a:gd name="connsiteY48" fmla="*/ 164449 h 777825"/>
                <a:gd name="connsiteX49" fmla="*/ 855833 w 1380818"/>
                <a:gd name="connsiteY49" fmla="*/ 185453 h 777825"/>
                <a:gd name="connsiteX50" fmla="*/ 951184 w 1380818"/>
                <a:gd name="connsiteY50" fmla="*/ 209291 h 777825"/>
                <a:gd name="connsiteX51" fmla="*/ 1017270 w 1380818"/>
                <a:gd name="connsiteY51" fmla="*/ 234106 h 777825"/>
                <a:gd name="connsiteX52" fmla="*/ 1090646 w 1380818"/>
                <a:gd name="connsiteY52" fmla="*/ 255045 h 777825"/>
                <a:gd name="connsiteX53" fmla="*/ 1154430 w 1380818"/>
                <a:gd name="connsiteY53" fmla="*/ 264586 h 777825"/>
                <a:gd name="connsiteX54" fmla="*/ 1259794 w 1380818"/>
                <a:gd name="connsiteY54" fmla="*/ 293142 h 777825"/>
                <a:gd name="connsiteX55" fmla="*/ 1380818 w 1380818"/>
                <a:gd name="connsiteY55" fmla="*/ 375052 h 777825"/>
                <a:gd name="connsiteX0" fmla="*/ 1380818 w 1380818"/>
                <a:gd name="connsiteY0" fmla="*/ 375052 h 777825"/>
                <a:gd name="connsiteX1" fmla="*/ 1295400 w 1380818"/>
                <a:gd name="connsiteY1" fmla="*/ 443656 h 777825"/>
                <a:gd name="connsiteX2" fmla="*/ 1252329 w 1380818"/>
                <a:gd name="connsiteY2" fmla="*/ 482569 h 777825"/>
                <a:gd name="connsiteX3" fmla="*/ 1203094 w 1380818"/>
                <a:gd name="connsiteY3" fmla="*/ 495059 h 777825"/>
                <a:gd name="connsiteX4" fmla="*/ 1139190 w 1380818"/>
                <a:gd name="connsiteY4" fmla="*/ 516046 h 777825"/>
                <a:gd name="connsiteX5" fmla="*/ 1106963 w 1380818"/>
                <a:gd name="connsiteY5" fmla="*/ 545415 h 777825"/>
                <a:gd name="connsiteX6" fmla="*/ 1070953 w 1380818"/>
                <a:gd name="connsiteY6" fmla="*/ 577286 h 777825"/>
                <a:gd name="connsiteX7" fmla="*/ 1034582 w 1380818"/>
                <a:gd name="connsiteY7" fmla="*/ 615860 h 777825"/>
                <a:gd name="connsiteX8" fmla="*/ 999649 w 1380818"/>
                <a:gd name="connsiteY8" fmla="*/ 647968 h 777825"/>
                <a:gd name="connsiteX9" fmla="*/ 975817 w 1380818"/>
                <a:gd name="connsiteY9" fmla="*/ 689357 h 777825"/>
                <a:gd name="connsiteX10" fmla="*/ 956282 w 1380818"/>
                <a:gd name="connsiteY10" fmla="*/ 736820 h 777825"/>
                <a:gd name="connsiteX11" fmla="*/ 871696 w 1380818"/>
                <a:gd name="connsiteY11" fmla="*/ 777825 h 777825"/>
                <a:gd name="connsiteX12" fmla="*/ 779145 w 1380818"/>
                <a:gd name="connsiteY12" fmla="*/ 712261 h 777825"/>
                <a:gd name="connsiteX13" fmla="*/ 714375 w 1380818"/>
                <a:gd name="connsiteY13" fmla="*/ 660826 h 777825"/>
                <a:gd name="connsiteX14" fmla="*/ 682625 w 1380818"/>
                <a:gd name="connsiteY14" fmla="*/ 599866 h 777825"/>
                <a:gd name="connsiteX15" fmla="*/ 646430 w 1380818"/>
                <a:gd name="connsiteY15" fmla="*/ 533826 h 777825"/>
                <a:gd name="connsiteX16" fmla="*/ 604616 w 1380818"/>
                <a:gd name="connsiteY16" fmla="*/ 427777 h 777825"/>
                <a:gd name="connsiteX17" fmla="*/ 548005 w 1380818"/>
                <a:gd name="connsiteY17" fmla="*/ 389681 h 777825"/>
                <a:gd name="connsiteX18" fmla="*/ 479425 w 1380818"/>
                <a:gd name="connsiteY18" fmla="*/ 376346 h 777825"/>
                <a:gd name="connsiteX19" fmla="*/ 430530 w 1380818"/>
                <a:gd name="connsiteY19" fmla="*/ 375076 h 777825"/>
                <a:gd name="connsiteX20" fmla="*/ 403645 w 1380818"/>
                <a:gd name="connsiteY20" fmla="*/ 328014 h 777825"/>
                <a:gd name="connsiteX21" fmla="*/ 361950 w 1380818"/>
                <a:gd name="connsiteY21" fmla="*/ 241726 h 777825"/>
                <a:gd name="connsiteX22" fmla="*/ 350520 w 1380818"/>
                <a:gd name="connsiteY22" fmla="*/ 211246 h 777825"/>
                <a:gd name="connsiteX23" fmla="*/ 350520 w 1380818"/>
                <a:gd name="connsiteY23" fmla="*/ 211246 h 777825"/>
                <a:gd name="connsiteX24" fmla="*/ 270510 w 1380818"/>
                <a:gd name="connsiteY24" fmla="*/ 203626 h 777825"/>
                <a:gd name="connsiteX25" fmla="*/ 243840 w 1380818"/>
                <a:gd name="connsiteY25" fmla="*/ 192196 h 777825"/>
                <a:gd name="connsiteX26" fmla="*/ 190500 w 1380818"/>
                <a:gd name="connsiteY26" fmla="*/ 188386 h 777825"/>
                <a:gd name="connsiteX27" fmla="*/ 163830 w 1380818"/>
                <a:gd name="connsiteY27" fmla="*/ 173146 h 777825"/>
                <a:gd name="connsiteX28" fmla="*/ 125730 w 1380818"/>
                <a:gd name="connsiteY28" fmla="*/ 180766 h 777825"/>
                <a:gd name="connsiteX29" fmla="*/ 91440 w 1380818"/>
                <a:gd name="connsiteY29" fmla="*/ 173146 h 777825"/>
                <a:gd name="connsiteX30" fmla="*/ 41910 w 1380818"/>
                <a:gd name="connsiteY30" fmla="*/ 157906 h 777825"/>
                <a:gd name="connsiteX31" fmla="*/ 45720 w 1380818"/>
                <a:gd name="connsiteY31" fmla="*/ 127426 h 777825"/>
                <a:gd name="connsiteX32" fmla="*/ 49530 w 1380818"/>
                <a:gd name="connsiteY32" fmla="*/ 112186 h 777825"/>
                <a:gd name="connsiteX33" fmla="*/ 19050 w 1380818"/>
                <a:gd name="connsiteY33" fmla="*/ 100756 h 777825"/>
                <a:gd name="connsiteX34" fmla="*/ 3810 w 1380818"/>
                <a:gd name="connsiteY34" fmla="*/ 85516 h 777825"/>
                <a:gd name="connsiteX35" fmla="*/ 0 w 1380818"/>
                <a:gd name="connsiteY35" fmla="*/ 32176 h 777825"/>
                <a:gd name="connsiteX36" fmla="*/ 0 w 1380818"/>
                <a:gd name="connsiteY36" fmla="*/ 9316 h 777825"/>
                <a:gd name="connsiteX37" fmla="*/ 102870 w 1380818"/>
                <a:gd name="connsiteY37" fmla="*/ 5506 h 777825"/>
                <a:gd name="connsiteX38" fmla="*/ 186690 w 1380818"/>
                <a:gd name="connsiteY38" fmla="*/ 5506 h 777825"/>
                <a:gd name="connsiteX39" fmla="*/ 296143 w 1380818"/>
                <a:gd name="connsiteY39" fmla="*/ 0 h 777825"/>
                <a:gd name="connsiteX40" fmla="*/ 335280 w 1380818"/>
                <a:gd name="connsiteY40" fmla="*/ 16936 h 777825"/>
                <a:gd name="connsiteX41" fmla="*/ 438150 w 1380818"/>
                <a:gd name="connsiteY41" fmla="*/ 28366 h 777825"/>
                <a:gd name="connsiteX42" fmla="*/ 495300 w 1380818"/>
                <a:gd name="connsiteY42" fmla="*/ 51226 h 777825"/>
                <a:gd name="connsiteX43" fmla="*/ 548640 w 1380818"/>
                <a:gd name="connsiteY43" fmla="*/ 74086 h 777825"/>
                <a:gd name="connsiteX44" fmla="*/ 590550 w 1380818"/>
                <a:gd name="connsiteY44" fmla="*/ 78774 h 777825"/>
                <a:gd name="connsiteX45" fmla="*/ 640080 w 1380818"/>
                <a:gd name="connsiteY45" fmla="*/ 93136 h 777825"/>
                <a:gd name="connsiteX46" fmla="*/ 680403 w 1380818"/>
                <a:gd name="connsiteY46" fmla="*/ 96464 h 777825"/>
                <a:gd name="connsiteX47" fmla="*/ 738056 w 1380818"/>
                <a:gd name="connsiteY47" fmla="*/ 134561 h 777825"/>
                <a:gd name="connsiteX48" fmla="*/ 794874 w 1380818"/>
                <a:gd name="connsiteY48" fmla="*/ 164449 h 777825"/>
                <a:gd name="connsiteX49" fmla="*/ 855833 w 1380818"/>
                <a:gd name="connsiteY49" fmla="*/ 185453 h 777825"/>
                <a:gd name="connsiteX50" fmla="*/ 951184 w 1380818"/>
                <a:gd name="connsiteY50" fmla="*/ 209291 h 777825"/>
                <a:gd name="connsiteX51" fmla="*/ 1017270 w 1380818"/>
                <a:gd name="connsiteY51" fmla="*/ 234106 h 777825"/>
                <a:gd name="connsiteX52" fmla="*/ 1090646 w 1380818"/>
                <a:gd name="connsiteY52" fmla="*/ 255045 h 777825"/>
                <a:gd name="connsiteX53" fmla="*/ 1154430 w 1380818"/>
                <a:gd name="connsiteY53" fmla="*/ 264586 h 777825"/>
                <a:gd name="connsiteX54" fmla="*/ 1259794 w 1380818"/>
                <a:gd name="connsiteY54" fmla="*/ 293142 h 777825"/>
                <a:gd name="connsiteX55" fmla="*/ 1380818 w 1380818"/>
                <a:gd name="connsiteY55" fmla="*/ 375052 h 777825"/>
                <a:gd name="connsiteX0" fmla="*/ 1380818 w 1380818"/>
                <a:gd name="connsiteY0" fmla="*/ 375052 h 777825"/>
                <a:gd name="connsiteX1" fmla="*/ 1295400 w 1380818"/>
                <a:gd name="connsiteY1" fmla="*/ 443656 h 777825"/>
                <a:gd name="connsiteX2" fmla="*/ 1252329 w 1380818"/>
                <a:gd name="connsiteY2" fmla="*/ 482569 h 777825"/>
                <a:gd name="connsiteX3" fmla="*/ 1203094 w 1380818"/>
                <a:gd name="connsiteY3" fmla="*/ 495059 h 777825"/>
                <a:gd name="connsiteX4" fmla="*/ 1139190 w 1380818"/>
                <a:gd name="connsiteY4" fmla="*/ 516046 h 777825"/>
                <a:gd name="connsiteX5" fmla="*/ 1106963 w 1380818"/>
                <a:gd name="connsiteY5" fmla="*/ 545415 h 777825"/>
                <a:gd name="connsiteX6" fmla="*/ 1070953 w 1380818"/>
                <a:gd name="connsiteY6" fmla="*/ 577286 h 777825"/>
                <a:gd name="connsiteX7" fmla="*/ 1034582 w 1380818"/>
                <a:gd name="connsiteY7" fmla="*/ 615860 h 777825"/>
                <a:gd name="connsiteX8" fmla="*/ 999649 w 1380818"/>
                <a:gd name="connsiteY8" fmla="*/ 647968 h 777825"/>
                <a:gd name="connsiteX9" fmla="*/ 975817 w 1380818"/>
                <a:gd name="connsiteY9" fmla="*/ 689357 h 777825"/>
                <a:gd name="connsiteX10" fmla="*/ 956282 w 1380818"/>
                <a:gd name="connsiteY10" fmla="*/ 736820 h 777825"/>
                <a:gd name="connsiteX11" fmla="*/ 871696 w 1380818"/>
                <a:gd name="connsiteY11" fmla="*/ 777825 h 777825"/>
                <a:gd name="connsiteX12" fmla="*/ 779145 w 1380818"/>
                <a:gd name="connsiteY12" fmla="*/ 712261 h 777825"/>
                <a:gd name="connsiteX13" fmla="*/ 714375 w 1380818"/>
                <a:gd name="connsiteY13" fmla="*/ 660826 h 777825"/>
                <a:gd name="connsiteX14" fmla="*/ 682625 w 1380818"/>
                <a:gd name="connsiteY14" fmla="*/ 599866 h 777825"/>
                <a:gd name="connsiteX15" fmla="*/ 646430 w 1380818"/>
                <a:gd name="connsiteY15" fmla="*/ 533826 h 777825"/>
                <a:gd name="connsiteX16" fmla="*/ 604616 w 1380818"/>
                <a:gd name="connsiteY16" fmla="*/ 427777 h 777825"/>
                <a:gd name="connsiteX17" fmla="*/ 548005 w 1380818"/>
                <a:gd name="connsiteY17" fmla="*/ 389681 h 777825"/>
                <a:gd name="connsiteX18" fmla="*/ 479425 w 1380818"/>
                <a:gd name="connsiteY18" fmla="*/ 376346 h 777825"/>
                <a:gd name="connsiteX19" fmla="*/ 430530 w 1380818"/>
                <a:gd name="connsiteY19" fmla="*/ 375076 h 777825"/>
                <a:gd name="connsiteX20" fmla="*/ 403645 w 1380818"/>
                <a:gd name="connsiteY20" fmla="*/ 328014 h 777825"/>
                <a:gd name="connsiteX21" fmla="*/ 361950 w 1380818"/>
                <a:gd name="connsiteY21" fmla="*/ 241726 h 777825"/>
                <a:gd name="connsiteX22" fmla="*/ 350520 w 1380818"/>
                <a:gd name="connsiteY22" fmla="*/ 211246 h 777825"/>
                <a:gd name="connsiteX23" fmla="*/ 350520 w 1380818"/>
                <a:gd name="connsiteY23" fmla="*/ 211246 h 777825"/>
                <a:gd name="connsiteX24" fmla="*/ 270510 w 1380818"/>
                <a:gd name="connsiteY24" fmla="*/ 203626 h 777825"/>
                <a:gd name="connsiteX25" fmla="*/ 243840 w 1380818"/>
                <a:gd name="connsiteY25" fmla="*/ 192196 h 777825"/>
                <a:gd name="connsiteX26" fmla="*/ 190500 w 1380818"/>
                <a:gd name="connsiteY26" fmla="*/ 188386 h 777825"/>
                <a:gd name="connsiteX27" fmla="*/ 163830 w 1380818"/>
                <a:gd name="connsiteY27" fmla="*/ 173146 h 777825"/>
                <a:gd name="connsiteX28" fmla="*/ 125730 w 1380818"/>
                <a:gd name="connsiteY28" fmla="*/ 180766 h 777825"/>
                <a:gd name="connsiteX29" fmla="*/ 91440 w 1380818"/>
                <a:gd name="connsiteY29" fmla="*/ 173146 h 777825"/>
                <a:gd name="connsiteX30" fmla="*/ 41910 w 1380818"/>
                <a:gd name="connsiteY30" fmla="*/ 157906 h 777825"/>
                <a:gd name="connsiteX31" fmla="*/ 45720 w 1380818"/>
                <a:gd name="connsiteY31" fmla="*/ 127426 h 777825"/>
                <a:gd name="connsiteX32" fmla="*/ 49530 w 1380818"/>
                <a:gd name="connsiteY32" fmla="*/ 112186 h 777825"/>
                <a:gd name="connsiteX33" fmla="*/ 19050 w 1380818"/>
                <a:gd name="connsiteY33" fmla="*/ 100756 h 777825"/>
                <a:gd name="connsiteX34" fmla="*/ 3810 w 1380818"/>
                <a:gd name="connsiteY34" fmla="*/ 85516 h 777825"/>
                <a:gd name="connsiteX35" fmla="*/ 0 w 1380818"/>
                <a:gd name="connsiteY35" fmla="*/ 32176 h 777825"/>
                <a:gd name="connsiteX36" fmla="*/ 0 w 1380818"/>
                <a:gd name="connsiteY36" fmla="*/ 9316 h 777825"/>
                <a:gd name="connsiteX37" fmla="*/ 102870 w 1380818"/>
                <a:gd name="connsiteY37" fmla="*/ 5506 h 777825"/>
                <a:gd name="connsiteX38" fmla="*/ 186690 w 1380818"/>
                <a:gd name="connsiteY38" fmla="*/ 5506 h 777825"/>
                <a:gd name="connsiteX39" fmla="*/ 296143 w 1380818"/>
                <a:gd name="connsiteY39" fmla="*/ 0 h 777825"/>
                <a:gd name="connsiteX40" fmla="*/ 335280 w 1380818"/>
                <a:gd name="connsiteY40" fmla="*/ 16936 h 777825"/>
                <a:gd name="connsiteX41" fmla="*/ 438150 w 1380818"/>
                <a:gd name="connsiteY41" fmla="*/ 28366 h 777825"/>
                <a:gd name="connsiteX42" fmla="*/ 495300 w 1380818"/>
                <a:gd name="connsiteY42" fmla="*/ 51226 h 777825"/>
                <a:gd name="connsiteX43" fmla="*/ 548640 w 1380818"/>
                <a:gd name="connsiteY43" fmla="*/ 74086 h 777825"/>
                <a:gd name="connsiteX44" fmla="*/ 590550 w 1380818"/>
                <a:gd name="connsiteY44" fmla="*/ 78774 h 777825"/>
                <a:gd name="connsiteX45" fmla="*/ 635615 w 1380818"/>
                <a:gd name="connsiteY45" fmla="*/ 83606 h 777825"/>
                <a:gd name="connsiteX46" fmla="*/ 680403 w 1380818"/>
                <a:gd name="connsiteY46" fmla="*/ 96464 h 777825"/>
                <a:gd name="connsiteX47" fmla="*/ 738056 w 1380818"/>
                <a:gd name="connsiteY47" fmla="*/ 134561 h 777825"/>
                <a:gd name="connsiteX48" fmla="*/ 794874 w 1380818"/>
                <a:gd name="connsiteY48" fmla="*/ 164449 h 777825"/>
                <a:gd name="connsiteX49" fmla="*/ 855833 w 1380818"/>
                <a:gd name="connsiteY49" fmla="*/ 185453 h 777825"/>
                <a:gd name="connsiteX50" fmla="*/ 951184 w 1380818"/>
                <a:gd name="connsiteY50" fmla="*/ 209291 h 777825"/>
                <a:gd name="connsiteX51" fmla="*/ 1017270 w 1380818"/>
                <a:gd name="connsiteY51" fmla="*/ 234106 h 777825"/>
                <a:gd name="connsiteX52" fmla="*/ 1090646 w 1380818"/>
                <a:gd name="connsiteY52" fmla="*/ 255045 h 777825"/>
                <a:gd name="connsiteX53" fmla="*/ 1154430 w 1380818"/>
                <a:gd name="connsiteY53" fmla="*/ 264586 h 777825"/>
                <a:gd name="connsiteX54" fmla="*/ 1259794 w 1380818"/>
                <a:gd name="connsiteY54" fmla="*/ 293142 h 777825"/>
                <a:gd name="connsiteX55" fmla="*/ 1380818 w 1380818"/>
                <a:gd name="connsiteY55" fmla="*/ 375052 h 777825"/>
                <a:gd name="connsiteX0" fmla="*/ 1380818 w 1380818"/>
                <a:gd name="connsiteY0" fmla="*/ 375052 h 777825"/>
                <a:gd name="connsiteX1" fmla="*/ 1295400 w 1380818"/>
                <a:gd name="connsiteY1" fmla="*/ 443656 h 777825"/>
                <a:gd name="connsiteX2" fmla="*/ 1252329 w 1380818"/>
                <a:gd name="connsiteY2" fmla="*/ 482569 h 777825"/>
                <a:gd name="connsiteX3" fmla="*/ 1203094 w 1380818"/>
                <a:gd name="connsiteY3" fmla="*/ 495059 h 777825"/>
                <a:gd name="connsiteX4" fmla="*/ 1139190 w 1380818"/>
                <a:gd name="connsiteY4" fmla="*/ 516046 h 777825"/>
                <a:gd name="connsiteX5" fmla="*/ 1106963 w 1380818"/>
                <a:gd name="connsiteY5" fmla="*/ 545415 h 777825"/>
                <a:gd name="connsiteX6" fmla="*/ 1070953 w 1380818"/>
                <a:gd name="connsiteY6" fmla="*/ 577286 h 777825"/>
                <a:gd name="connsiteX7" fmla="*/ 1034582 w 1380818"/>
                <a:gd name="connsiteY7" fmla="*/ 615860 h 777825"/>
                <a:gd name="connsiteX8" fmla="*/ 999649 w 1380818"/>
                <a:gd name="connsiteY8" fmla="*/ 647968 h 777825"/>
                <a:gd name="connsiteX9" fmla="*/ 975817 w 1380818"/>
                <a:gd name="connsiteY9" fmla="*/ 689357 h 777825"/>
                <a:gd name="connsiteX10" fmla="*/ 956282 w 1380818"/>
                <a:gd name="connsiteY10" fmla="*/ 736820 h 777825"/>
                <a:gd name="connsiteX11" fmla="*/ 871696 w 1380818"/>
                <a:gd name="connsiteY11" fmla="*/ 777825 h 777825"/>
                <a:gd name="connsiteX12" fmla="*/ 779145 w 1380818"/>
                <a:gd name="connsiteY12" fmla="*/ 712261 h 777825"/>
                <a:gd name="connsiteX13" fmla="*/ 714375 w 1380818"/>
                <a:gd name="connsiteY13" fmla="*/ 660826 h 777825"/>
                <a:gd name="connsiteX14" fmla="*/ 682625 w 1380818"/>
                <a:gd name="connsiteY14" fmla="*/ 599866 h 777825"/>
                <a:gd name="connsiteX15" fmla="*/ 646430 w 1380818"/>
                <a:gd name="connsiteY15" fmla="*/ 533826 h 777825"/>
                <a:gd name="connsiteX16" fmla="*/ 604616 w 1380818"/>
                <a:gd name="connsiteY16" fmla="*/ 427777 h 777825"/>
                <a:gd name="connsiteX17" fmla="*/ 548005 w 1380818"/>
                <a:gd name="connsiteY17" fmla="*/ 389681 h 777825"/>
                <a:gd name="connsiteX18" fmla="*/ 479425 w 1380818"/>
                <a:gd name="connsiteY18" fmla="*/ 376346 h 777825"/>
                <a:gd name="connsiteX19" fmla="*/ 430530 w 1380818"/>
                <a:gd name="connsiteY19" fmla="*/ 375076 h 777825"/>
                <a:gd name="connsiteX20" fmla="*/ 403645 w 1380818"/>
                <a:gd name="connsiteY20" fmla="*/ 328014 h 777825"/>
                <a:gd name="connsiteX21" fmla="*/ 361950 w 1380818"/>
                <a:gd name="connsiteY21" fmla="*/ 241726 h 777825"/>
                <a:gd name="connsiteX22" fmla="*/ 350520 w 1380818"/>
                <a:gd name="connsiteY22" fmla="*/ 211246 h 777825"/>
                <a:gd name="connsiteX23" fmla="*/ 350520 w 1380818"/>
                <a:gd name="connsiteY23" fmla="*/ 211246 h 777825"/>
                <a:gd name="connsiteX24" fmla="*/ 270510 w 1380818"/>
                <a:gd name="connsiteY24" fmla="*/ 203626 h 777825"/>
                <a:gd name="connsiteX25" fmla="*/ 243840 w 1380818"/>
                <a:gd name="connsiteY25" fmla="*/ 192196 h 777825"/>
                <a:gd name="connsiteX26" fmla="*/ 190500 w 1380818"/>
                <a:gd name="connsiteY26" fmla="*/ 188386 h 777825"/>
                <a:gd name="connsiteX27" fmla="*/ 163830 w 1380818"/>
                <a:gd name="connsiteY27" fmla="*/ 173146 h 777825"/>
                <a:gd name="connsiteX28" fmla="*/ 125730 w 1380818"/>
                <a:gd name="connsiteY28" fmla="*/ 180766 h 777825"/>
                <a:gd name="connsiteX29" fmla="*/ 91440 w 1380818"/>
                <a:gd name="connsiteY29" fmla="*/ 173146 h 777825"/>
                <a:gd name="connsiteX30" fmla="*/ 41910 w 1380818"/>
                <a:gd name="connsiteY30" fmla="*/ 157906 h 777825"/>
                <a:gd name="connsiteX31" fmla="*/ 45720 w 1380818"/>
                <a:gd name="connsiteY31" fmla="*/ 127426 h 777825"/>
                <a:gd name="connsiteX32" fmla="*/ 49530 w 1380818"/>
                <a:gd name="connsiteY32" fmla="*/ 112186 h 777825"/>
                <a:gd name="connsiteX33" fmla="*/ 19050 w 1380818"/>
                <a:gd name="connsiteY33" fmla="*/ 100756 h 777825"/>
                <a:gd name="connsiteX34" fmla="*/ 3810 w 1380818"/>
                <a:gd name="connsiteY34" fmla="*/ 85516 h 777825"/>
                <a:gd name="connsiteX35" fmla="*/ 0 w 1380818"/>
                <a:gd name="connsiteY35" fmla="*/ 32176 h 777825"/>
                <a:gd name="connsiteX36" fmla="*/ 0 w 1380818"/>
                <a:gd name="connsiteY36" fmla="*/ 9316 h 777825"/>
                <a:gd name="connsiteX37" fmla="*/ 102870 w 1380818"/>
                <a:gd name="connsiteY37" fmla="*/ 5506 h 777825"/>
                <a:gd name="connsiteX38" fmla="*/ 186690 w 1380818"/>
                <a:gd name="connsiteY38" fmla="*/ 5506 h 777825"/>
                <a:gd name="connsiteX39" fmla="*/ 296143 w 1380818"/>
                <a:gd name="connsiteY39" fmla="*/ 0 h 777825"/>
                <a:gd name="connsiteX40" fmla="*/ 335280 w 1380818"/>
                <a:gd name="connsiteY40" fmla="*/ 16936 h 777825"/>
                <a:gd name="connsiteX41" fmla="*/ 438150 w 1380818"/>
                <a:gd name="connsiteY41" fmla="*/ 28366 h 777825"/>
                <a:gd name="connsiteX42" fmla="*/ 495300 w 1380818"/>
                <a:gd name="connsiteY42" fmla="*/ 51226 h 777825"/>
                <a:gd name="connsiteX43" fmla="*/ 544133 w 1380818"/>
                <a:gd name="connsiteY43" fmla="*/ 59794 h 777825"/>
                <a:gd name="connsiteX44" fmla="*/ 590550 w 1380818"/>
                <a:gd name="connsiteY44" fmla="*/ 78774 h 777825"/>
                <a:gd name="connsiteX45" fmla="*/ 635615 w 1380818"/>
                <a:gd name="connsiteY45" fmla="*/ 83606 h 777825"/>
                <a:gd name="connsiteX46" fmla="*/ 680403 w 1380818"/>
                <a:gd name="connsiteY46" fmla="*/ 96464 h 777825"/>
                <a:gd name="connsiteX47" fmla="*/ 738056 w 1380818"/>
                <a:gd name="connsiteY47" fmla="*/ 134561 h 777825"/>
                <a:gd name="connsiteX48" fmla="*/ 794874 w 1380818"/>
                <a:gd name="connsiteY48" fmla="*/ 164449 h 777825"/>
                <a:gd name="connsiteX49" fmla="*/ 855833 w 1380818"/>
                <a:gd name="connsiteY49" fmla="*/ 185453 h 777825"/>
                <a:gd name="connsiteX50" fmla="*/ 951184 w 1380818"/>
                <a:gd name="connsiteY50" fmla="*/ 209291 h 777825"/>
                <a:gd name="connsiteX51" fmla="*/ 1017270 w 1380818"/>
                <a:gd name="connsiteY51" fmla="*/ 234106 h 777825"/>
                <a:gd name="connsiteX52" fmla="*/ 1090646 w 1380818"/>
                <a:gd name="connsiteY52" fmla="*/ 255045 h 777825"/>
                <a:gd name="connsiteX53" fmla="*/ 1154430 w 1380818"/>
                <a:gd name="connsiteY53" fmla="*/ 264586 h 777825"/>
                <a:gd name="connsiteX54" fmla="*/ 1259794 w 1380818"/>
                <a:gd name="connsiteY54" fmla="*/ 293142 h 777825"/>
                <a:gd name="connsiteX55" fmla="*/ 1380818 w 1380818"/>
                <a:gd name="connsiteY55" fmla="*/ 375052 h 777825"/>
                <a:gd name="connsiteX0" fmla="*/ 1380818 w 1380818"/>
                <a:gd name="connsiteY0" fmla="*/ 375052 h 777825"/>
                <a:gd name="connsiteX1" fmla="*/ 1295400 w 1380818"/>
                <a:gd name="connsiteY1" fmla="*/ 443656 h 777825"/>
                <a:gd name="connsiteX2" fmla="*/ 1252329 w 1380818"/>
                <a:gd name="connsiteY2" fmla="*/ 482569 h 777825"/>
                <a:gd name="connsiteX3" fmla="*/ 1203094 w 1380818"/>
                <a:gd name="connsiteY3" fmla="*/ 495059 h 777825"/>
                <a:gd name="connsiteX4" fmla="*/ 1139190 w 1380818"/>
                <a:gd name="connsiteY4" fmla="*/ 516046 h 777825"/>
                <a:gd name="connsiteX5" fmla="*/ 1106963 w 1380818"/>
                <a:gd name="connsiteY5" fmla="*/ 545415 h 777825"/>
                <a:gd name="connsiteX6" fmla="*/ 1070953 w 1380818"/>
                <a:gd name="connsiteY6" fmla="*/ 577286 h 777825"/>
                <a:gd name="connsiteX7" fmla="*/ 1034582 w 1380818"/>
                <a:gd name="connsiteY7" fmla="*/ 615860 h 777825"/>
                <a:gd name="connsiteX8" fmla="*/ 999649 w 1380818"/>
                <a:gd name="connsiteY8" fmla="*/ 647968 h 777825"/>
                <a:gd name="connsiteX9" fmla="*/ 975817 w 1380818"/>
                <a:gd name="connsiteY9" fmla="*/ 689357 h 777825"/>
                <a:gd name="connsiteX10" fmla="*/ 956282 w 1380818"/>
                <a:gd name="connsiteY10" fmla="*/ 736820 h 777825"/>
                <a:gd name="connsiteX11" fmla="*/ 871696 w 1380818"/>
                <a:gd name="connsiteY11" fmla="*/ 777825 h 777825"/>
                <a:gd name="connsiteX12" fmla="*/ 779145 w 1380818"/>
                <a:gd name="connsiteY12" fmla="*/ 712261 h 777825"/>
                <a:gd name="connsiteX13" fmla="*/ 714375 w 1380818"/>
                <a:gd name="connsiteY13" fmla="*/ 660826 h 777825"/>
                <a:gd name="connsiteX14" fmla="*/ 682625 w 1380818"/>
                <a:gd name="connsiteY14" fmla="*/ 599866 h 777825"/>
                <a:gd name="connsiteX15" fmla="*/ 646430 w 1380818"/>
                <a:gd name="connsiteY15" fmla="*/ 533826 h 777825"/>
                <a:gd name="connsiteX16" fmla="*/ 604616 w 1380818"/>
                <a:gd name="connsiteY16" fmla="*/ 427777 h 777825"/>
                <a:gd name="connsiteX17" fmla="*/ 548005 w 1380818"/>
                <a:gd name="connsiteY17" fmla="*/ 389681 h 777825"/>
                <a:gd name="connsiteX18" fmla="*/ 479425 w 1380818"/>
                <a:gd name="connsiteY18" fmla="*/ 376346 h 777825"/>
                <a:gd name="connsiteX19" fmla="*/ 430530 w 1380818"/>
                <a:gd name="connsiteY19" fmla="*/ 375076 h 777825"/>
                <a:gd name="connsiteX20" fmla="*/ 403645 w 1380818"/>
                <a:gd name="connsiteY20" fmla="*/ 328014 h 777825"/>
                <a:gd name="connsiteX21" fmla="*/ 361950 w 1380818"/>
                <a:gd name="connsiteY21" fmla="*/ 241726 h 777825"/>
                <a:gd name="connsiteX22" fmla="*/ 350520 w 1380818"/>
                <a:gd name="connsiteY22" fmla="*/ 211246 h 777825"/>
                <a:gd name="connsiteX23" fmla="*/ 350520 w 1380818"/>
                <a:gd name="connsiteY23" fmla="*/ 211246 h 777825"/>
                <a:gd name="connsiteX24" fmla="*/ 270510 w 1380818"/>
                <a:gd name="connsiteY24" fmla="*/ 203626 h 777825"/>
                <a:gd name="connsiteX25" fmla="*/ 243840 w 1380818"/>
                <a:gd name="connsiteY25" fmla="*/ 192196 h 777825"/>
                <a:gd name="connsiteX26" fmla="*/ 190500 w 1380818"/>
                <a:gd name="connsiteY26" fmla="*/ 188386 h 777825"/>
                <a:gd name="connsiteX27" fmla="*/ 163830 w 1380818"/>
                <a:gd name="connsiteY27" fmla="*/ 173146 h 777825"/>
                <a:gd name="connsiteX28" fmla="*/ 125730 w 1380818"/>
                <a:gd name="connsiteY28" fmla="*/ 180766 h 777825"/>
                <a:gd name="connsiteX29" fmla="*/ 91440 w 1380818"/>
                <a:gd name="connsiteY29" fmla="*/ 173146 h 777825"/>
                <a:gd name="connsiteX30" fmla="*/ 41910 w 1380818"/>
                <a:gd name="connsiteY30" fmla="*/ 157906 h 777825"/>
                <a:gd name="connsiteX31" fmla="*/ 45720 w 1380818"/>
                <a:gd name="connsiteY31" fmla="*/ 127426 h 777825"/>
                <a:gd name="connsiteX32" fmla="*/ 49530 w 1380818"/>
                <a:gd name="connsiteY32" fmla="*/ 112186 h 777825"/>
                <a:gd name="connsiteX33" fmla="*/ 19050 w 1380818"/>
                <a:gd name="connsiteY33" fmla="*/ 100756 h 777825"/>
                <a:gd name="connsiteX34" fmla="*/ 3810 w 1380818"/>
                <a:gd name="connsiteY34" fmla="*/ 85516 h 777825"/>
                <a:gd name="connsiteX35" fmla="*/ 0 w 1380818"/>
                <a:gd name="connsiteY35" fmla="*/ 32176 h 777825"/>
                <a:gd name="connsiteX36" fmla="*/ 0 w 1380818"/>
                <a:gd name="connsiteY36" fmla="*/ 9316 h 777825"/>
                <a:gd name="connsiteX37" fmla="*/ 102870 w 1380818"/>
                <a:gd name="connsiteY37" fmla="*/ 5506 h 777825"/>
                <a:gd name="connsiteX38" fmla="*/ 186690 w 1380818"/>
                <a:gd name="connsiteY38" fmla="*/ 5506 h 777825"/>
                <a:gd name="connsiteX39" fmla="*/ 296143 w 1380818"/>
                <a:gd name="connsiteY39" fmla="*/ 0 h 777825"/>
                <a:gd name="connsiteX40" fmla="*/ 335280 w 1380818"/>
                <a:gd name="connsiteY40" fmla="*/ 16936 h 777825"/>
                <a:gd name="connsiteX41" fmla="*/ 438150 w 1380818"/>
                <a:gd name="connsiteY41" fmla="*/ 28366 h 777825"/>
                <a:gd name="connsiteX42" fmla="*/ 476473 w 1380818"/>
                <a:gd name="connsiteY42" fmla="*/ 34555 h 777825"/>
                <a:gd name="connsiteX43" fmla="*/ 544133 w 1380818"/>
                <a:gd name="connsiteY43" fmla="*/ 59794 h 777825"/>
                <a:gd name="connsiteX44" fmla="*/ 590550 w 1380818"/>
                <a:gd name="connsiteY44" fmla="*/ 78774 h 777825"/>
                <a:gd name="connsiteX45" fmla="*/ 635615 w 1380818"/>
                <a:gd name="connsiteY45" fmla="*/ 83606 h 777825"/>
                <a:gd name="connsiteX46" fmla="*/ 680403 w 1380818"/>
                <a:gd name="connsiteY46" fmla="*/ 96464 h 777825"/>
                <a:gd name="connsiteX47" fmla="*/ 738056 w 1380818"/>
                <a:gd name="connsiteY47" fmla="*/ 134561 h 777825"/>
                <a:gd name="connsiteX48" fmla="*/ 794874 w 1380818"/>
                <a:gd name="connsiteY48" fmla="*/ 164449 h 777825"/>
                <a:gd name="connsiteX49" fmla="*/ 855833 w 1380818"/>
                <a:gd name="connsiteY49" fmla="*/ 185453 h 777825"/>
                <a:gd name="connsiteX50" fmla="*/ 951184 w 1380818"/>
                <a:gd name="connsiteY50" fmla="*/ 209291 h 777825"/>
                <a:gd name="connsiteX51" fmla="*/ 1017270 w 1380818"/>
                <a:gd name="connsiteY51" fmla="*/ 234106 h 777825"/>
                <a:gd name="connsiteX52" fmla="*/ 1090646 w 1380818"/>
                <a:gd name="connsiteY52" fmla="*/ 255045 h 777825"/>
                <a:gd name="connsiteX53" fmla="*/ 1154430 w 1380818"/>
                <a:gd name="connsiteY53" fmla="*/ 264586 h 777825"/>
                <a:gd name="connsiteX54" fmla="*/ 1259794 w 1380818"/>
                <a:gd name="connsiteY54" fmla="*/ 293142 h 777825"/>
                <a:gd name="connsiteX55" fmla="*/ 1380818 w 1380818"/>
                <a:gd name="connsiteY55" fmla="*/ 375052 h 777825"/>
                <a:gd name="connsiteX0" fmla="*/ 1380818 w 1380818"/>
                <a:gd name="connsiteY0" fmla="*/ 375052 h 777825"/>
                <a:gd name="connsiteX1" fmla="*/ 1295400 w 1380818"/>
                <a:gd name="connsiteY1" fmla="*/ 443656 h 777825"/>
                <a:gd name="connsiteX2" fmla="*/ 1252329 w 1380818"/>
                <a:gd name="connsiteY2" fmla="*/ 482569 h 777825"/>
                <a:gd name="connsiteX3" fmla="*/ 1203094 w 1380818"/>
                <a:gd name="connsiteY3" fmla="*/ 495059 h 777825"/>
                <a:gd name="connsiteX4" fmla="*/ 1139190 w 1380818"/>
                <a:gd name="connsiteY4" fmla="*/ 516046 h 777825"/>
                <a:gd name="connsiteX5" fmla="*/ 1106963 w 1380818"/>
                <a:gd name="connsiteY5" fmla="*/ 545415 h 777825"/>
                <a:gd name="connsiteX6" fmla="*/ 1070953 w 1380818"/>
                <a:gd name="connsiteY6" fmla="*/ 577286 h 777825"/>
                <a:gd name="connsiteX7" fmla="*/ 1034582 w 1380818"/>
                <a:gd name="connsiteY7" fmla="*/ 615860 h 777825"/>
                <a:gd name="connsiteX8" fmla="*/ 999649 w 1380818"/>
                <a:gd name="connsiteY8" fmla="*/ 647968 h 777825"/>
                <a:gd name="connsiteX9" fmla="*/ 975817 w 1380818"/>
                <a:gd name="connsiteY9" fmla="*/ 689357 h 777825"/>
                <a:gd name="connsiteX10" fmla="*/ 956282 w 1380818"/>
                <a:gd name="connsiteY10" fmla="*/ 736820 h 777825"/>
                <a:gd name="connsiteX11" fmla="*/ 871696 w 1380818"/>
                <a:gd name="connsiteY11" fmla="*/ 777825 h 777825"/>
                <a:gd name="connsiteX12" fmla="*/ 779145 w 1380818"/>
                <a:gd name="connsiteY12" fmla="*/ 712261 h 777825"/>
                <a:gd name="connsiteX13" fmla="*/ 714375 w 1380818"/>
                <a:gd name="connsiteY13" fmla="*/ 660826 h 777825"/>
                <a:gd name="connsiteX14" fmla="*/ 682625 w 1380818"/>
                <a:gd name="connsiteY14" fmla="*/ 599866 h 777825"/>
                <a:gd name="connsiteX15" fmla="*/ 646430 w 1380818"/>
                <a:gd name="connsiteY15" fmla="*/ 533826 h 777825"/>
                <a:gd name="connsiteX16" fmla="*/ 604616 w 1380818"/>
                <a:gd name="connsiteY16" fmla="*/ 427777 h 777825"/>
                <a:gd name="connsiteX17" fmla="*/ 548005 w 1380818"/>
                <a:gd name="connsiteY17" fmla="*/ 389681 h 777825"/>
                <a:gd name="connsiteX18" fmla="*/ 479425 w 1380818"/>
                <a:gd name="connsiteY18" fmla="*/ 376346 h 777825"/>
                <a:gd name="connsiteX19" fmla="*/ 430530 w 1380818"/>
                <a:gd name="connsiteY19" fmla="*/ 375076 h 777825"/>
                <a:gd name="connsiteX20" fmla="*/ 403645 w 1380818"/>
                <a:gd name="connsiteY20" fmla="*/ 328014 h 777825"/>
                <a:gd name="connsiteX21" fmla="*/ 361950 w 1380818"/>
                <a:gd name="connsiteY21" fmla="*/ 241726 h 777825"/>
                <a:gd name="connsiteX22" fmla="*/ 350520 w 1380818"/>
                <a:gd name="connsiteY22" fmla="*/ 211246 h 777825"/>
                <a:gd name="connsiteX23" fmla="*/ 350520 w 1380818"/>
                <a:gd name="connsiteY23" fmla="*/ 211246 h 777825"/>
                <a:gd name="connsiteX24" fmla="*/ 270510 w 1380818"/>
                <a:gd name="connsiteY24" fmla="*/ 203626 h 777825"/>
                <a:gd name="connsiteX25" fmla="*/ 243840 w 1380818"/>
                <a:gd name="connsiteY25" fmla="*/ 192196 h 777825"/>
                <a:gd name="connsiteX26" fmla="*/ 190500 w 1380818"/>
                <a:gd name="connsiteY26" fmla="*/ 188386 h 777825"/>
                <a:gd name="connsiteX27" fmla="*/ 163830 w 1380818"/>
                <a:gd name="connsiteY27" fmla="*/ 173146 h 777825"/>
                <a:gd name="connsiteX28" fmla="*/ 125730 w 1380818"/>
                <a:gd name="connsiteY28" fmla="*/ 180766 h 777825"/>
                <a:gd name="connsiteX29" fmla="*/ 91440 w 1380818"/>
                <a:gd name="connsiteY29" fmla="*/ 173146 h 777825"/>
                <a:gd name="connsiteX30" fmla="*/ 41910 w 1380818"/>
                <a:gd name="connsiteY30" fmla="*/ 157906 h 777825"/>
                <a:gd name="connsiteX31" fmla="*/ 45720 w 1380818"/>
                <a:gd name="connsiteY31" fmla="*/ 127426 h 777825"/>
                <a:gd name="connsiteX32" fmla="*/ 49530 w 1380818"/>
                <a:gd name="connsiteY32" fmla="*/ 112186 h 777825"/>
                <a:gd name="connsiteX33" fmla="*/ 19050 w 1380818"/>
                <a:gd name="connsiteY33" fmla="*/ 100756 h 777825"/>
                <a:gd name="connsiteX34" fmla="*/ 3810 w 1380818"/>
                <a:gd name="connsiteY34" fmla="*/ 85516 h 777825"/>
                <a:gd name="connsiteX35" fmla="*/ 0 w 1380818"/>
                <a:gd name="connsiteY35" fmla="*/ 32176 h 777825"/>
                <a:gd name="connsiteX36" fmla="*/ 0 w 1380818"/>
                <a:gd name="connsiteY36" fmla="*/ 9316 h 777825"/>
                <a:gd name="connsiteX37" fmla="*/ 102870 w 1380818"/>
                <a:gd name="connsiteY37" fmla="*/ 5506 h 777825"/>
                <a:gd name="connsiteX38" fmla="*/ 186690 w 1380818"/>
                <a:gd name="connsiteY38" fmla="*/ 5506 h 777825"/>
                <a:gd name="connsiteX39" fmla="*/ 296143 w 1380818"/>
                <a:gd name="connsiteY39" fmla="*/ 0 h 777825"/>
                <a:gd name="connsiteX40" fmla="*/ 333055 w 1380818"/>
                <a:gd name="connsiteY40" fmla="*/ 2649 h 777825"/>
                <a:gd name="connsiteX41" fmla="*/ 438150 w 1380818"/>
                <a:gd name="connsiteY41" fmla="*/ 28366 h 777825"/>
                <a:gd name="connsiteX42" fmla="*/ 476473 w 1380818"/>
                <a:gd name="connsiteY42" fmla="*/ 34555 h 777825"/>
                <a:gd name="connsiteX43" fmla="*/ 544133 w 1380818"/>
                <a:gd name="connsiteY43" fmla="*/ 59794 h 777825"/>
                <a:gd name="connsiteX44" fmla="*/ 590550 w 1380818"/>
                <a:gd name="connsiteY44" fmla="*/ 78774 h 777825"/>
                <a:gd name="connsiteX45" fmla="*/ 635615 w 1380818"/>
                <a:gd name="connsiteY45" fmla="*/ 83606 h 777825"/>
                <a:gd name="connsiteX46" fmla="*/ 680403 w 1380818"/>
                <a:gd name="connsiteY46" fmla="*/ 96464 h 777825"/>
                <a:gd name="connsiteX47" fmla="*/ 738056 w 1380818"/>
                <a:gd name="connsiteY47" fmla="*/ 134561 h 777825"/>
                <a:gd name="connsiteX48" fmla="*/ 794874 w 1380818"/>
                <a:gd name="connsiteY48" fmla="*/ 164449 h 777825"/>
                <a:gd name="connsiteX49" fmla="*/ 855833 w 1380818"/>
                <a:gd name="connsiteY49" fmla="*/ 185453 h 777825"/>
                <a:gd name="connsiteX50" fmla="*/ 951184 w 1380818"/>
                <a:gd name="connsiteY50" fmla="*/ 209291 h 777825"/>
                <a:gd name="connsiteX51" fmla="*/ 1017270 w 1380818"/>
                <a:gd name="connsiteY51" fmla="*/ 234106 h 777825"/>
                <a:gd name="connsiteX52" fmla="*/ 1090646 w 1380818"/>
                <a:gd name="connsiteY52" fmla="*/ 255045 h 777825"/>
                <a:gd name="connsiteX53" fmla="*/ 1154430 w 1380818"/>
                <a:gd name="connsiteY53" fmla="*/ 264586 h 777825"/>
                <a:gd name="connsiteX54" fmla="*/ 1259794 w 1380818"/>
                <a:gd name="connsiteY54" fmla="*/ 293142 h 777825"/>
                <a:gd name="connsiteX55" fmla="*/ 1380818 w 1380818"/>
                <a:gd name="connsiteY55" fmla="*/ 375052 h 777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380818" h="777825">
                  <a:moveTo>
                    <a:pt x="1380818" y="375052"/>
                  </a:moveTo>
                  <a:lnTo>
                    <a:pt x="1295400" y="443656"/>
                  </a:lnTo>
                  <a:lnTo>
                    <a:pt x="1252329" y="482569"/>
                  </a:lnTo>
                  <a:lnTo>
                    <a:pt x="1203094" y="495059"/>
                  </a:lnTo>
                  <a:lnTo>
                    <a:pt x="1139190" y="516046"/>
                  </a:lnTo>
                  <a:lnTo>
                    <a:pt x="1106963" y="545415"/>
                  </a:lnTo>
                  <a:lnTo>
                    <a:pt x="1070953" y="577286"/>
                  </a:lnTo>
                  <a:lnTo>
                    <a:pt x="1034582" y="615860"/>
                  </a:lnTo>
                  <a:lnTo>
                    <a:pt x="999649" y="647968"/>
                  </a:lnTo>
                  <a:lnTo>
                    <a:pt x="975817" y="689357"/>
                  </a:lnTo>
                  <a:lnTo>
                    <a:pt x="956282" y="736820"/>
                  </a:lnTo>
                  <a:cubicBezTo>
                    <a:pt x="935115" y="759468"/>
                    <a:pt x="908738" y="767877"/>
                    <a:pt x="871696" y="777825"/>
                  </a:cubicBezTo>
                  <a:lnTo>
                    <a:pt x="779145" y="712261"/>
                  </a:lnTo>
                  <a:lnTo>
                    <a:pt x="714375" y="660826"/>
                  </a:lnTo>
                  <a:lnTo>
                    <a:pt x="682625" y="599866"/>
                  </a:lnTo>
                  <a:lnTo>
                    <a:pt x="646430" y="533826"/>
                  </a:lnTo>
                  <a:cubicBezTo>
                    <a:pt x="632189" y="509514"/>
                    <a:pt x="621020" y="451801"/>
                    <a:pt x="604616" y="427777"/>
                  </a:cubicBezTo>
                  <a:cubicBezTo>
                    <a:pt x="588212" y="403753"/>
                    <a:pt x="567631" y="402623"/>
                    <a:pt x="548005" y="389681"/>
                  </a:cubicBezTo>
                  <a:lnTo>
                    <a:pt x="479425" y="376346"/>
                  </a:lnTo>
                  <a:lnTo>
                    <a:pt x="430530" y="375076"/>
                  </a:lnTo>
                  <a:lnTo>
                    <a:pt x="403645" y="328014"/>
                  </a:lnTo>
                  <a:lnTo>
                    <a:pt x="361950" y="241726"/>
                  </a:lnTo>
                  <a:lnTo>
                    <a:pt x="350520" y="211246"/>
                  </a:lnTo>
                  <a:lnTo>
                    <a:pt x="350520" y="211246"/>
                  </a:lnTo>
                  <a:lnTo>
                    <a:pt x="270510" y="203626"/>
                  </a:lnTo>
                  <a:lnTo>
                    <a:pt x="243840" y="192196"/>
                  </a:lnTo>
                  <a:lnTo>
                    <a:pt x="190500" y="188386"/>
                  </a:lnTo>
                  <a:lnTo>
                    <a:pt x="163830" y="173146"/>
                  </a:lnTo>
                  <a:lnTo>
                    <a:pt x="125730" y="180766"/>
                  </a:lnTo>
                  <a:lnTo>
                    <a:pt x="91440" y="173146"/>
                  </a:lnTo>
                  <a:lnTo>
                    <a:pt x="41910" y="157906"/>
                  </a:lnTo>
                  <a:lnTo>
                    <a:pt x="45720" y="127426"/>
                  </a:lnTo>
                  <a:lnTo>
                    <a:pt x="49530" y="112186"/>
                  </a:lnTo>
                  <a:lnTo>
                    <a:pt x="19050" y="100756"/>
                  </a:lnTo>
                  <a:lnTo>
                    <a:pt x="3810" y="85516"/>
                  </a:lnTo>
                  <a:lnTo>
                    <a:pt x="0" y="32176"/>
                  </a:lnTo>
                  <a:lnTo>
                    <a:pt x="0" y="9316"/>
                  </a:lnTo>
                  <a:lnTo>
                    <a:pt x="102870" y="5506"/>
                  </a:lnTo>
                  <a:lnTo>
                    <a:pt x="186690" y="5506"/>
                  </a:lnTo>
                  <a:lnTo>
                    <a:pt x="296143" y="0"/>
                  </a:lnTo>
                  <a:lnTo>
                    <a:pt x="333055" y="2649"/>
                  </a:lnTo>
                  <a:lnTo>
                    <a:pt x="438150" y="28366"/>
                  </a:lnTo>
                  <a:lnTo>
                    <a:pt x="476473" y="34555"/>
                  </a:lnTo>
                  <a:lnTo>
                    <a:pt x="544133" y="59794"/>
                  </a:lnTo>
                  <a:lnTo>
                    <a:pt x="590550" y="78774"/>
                  </a:lnTo>
                  <a:lnTo>
                    <a:pt x="635615" y="83606"/>
                  </a:lnTo>
                  <a:lnTo>
                    <a:pt x="680403" y="96464"/>
                  </a:lnTo>
                  <a:lnTo>
                    <a:pt x="738056" y="134561"/>
                  </a:lnTo>
                  <a:lnTo>
                    <a:pt x="794874" y="164449"/>
                  </a:lnTo>
                  <a:lnTo>
                    <a:pt x="855833" y="185453"/>
                  </a:lnTo>
                  <a:lnTo>
                    <a:pt x="951184" y="209291"/>
                  </a:lnTo>
                  <a:lnTo>
                    <a:pt x="1017270" y="234106"/>
                  </a:lnTo>
                  <a:lnTo>
                    <a:pt x="1090646" y="255045"/>
                  </a:lnTo>
                  <a:lnTo>
                    <a:pt x="1154430" y="264586"/>
                  </a:lnTo>
                  <a:lnTo>
                    <a:pt x="1259794" y="293142"/>
                  </a:lnTo>
                  <a:lnTo>
                    <a:pt x="1380818" y="375052"/>
                  </a:lnTo>
                  <a:close/>
                </a:path>
              </a:pathLst>
            </a:custGeom>
            <a:solidFill>
              <a:srgbClr val="FFFF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161" name="Freeform 160"/>
            <p:cNvSpPr/>
            <p:nvPr/>
          </p:nvSpPr>
          <p:spPr>
            <a:xfrm>
              <a:off x="4759325" y="4381500"/>
              <a:ext cx="1436688" cy="534988"/>
            </a:xfrm>
            <a:custGeom>
              <a:avLst/>
              <a:gdLst>
                <a:gd name="connsiteX0" fmla="*/ 0 w 1169670"/>
                <a:gd name="connsiteY0" fmla="*/ 422910 h 422910"/>
                <a:gd name="connsiteX1" fmla="*/ 45720 w 1169670"/>
                <a:gd name="connsiteY1" fmla="*/ 346710 h 422910"/>
                <a:gd name="connsiteX2" fmla="*/ 102870 w 1169670"/>
                <a:gd name="connsiteY2" fmla="*/ 270510 h 422910"/>
                <a:gd name="connsiteX3" fmla="*/ 137160 w 1169670"/>
                <a:gd name="connsiteY3" fmla="*/ 236220 h 422910"/>
                <a:gd name="connsiteX4" fmla="*/ 205740 w 1169670"/>
                <a:gd name="connsiteY4" fmla="*/ 228600 h 422910"/>
                <a:gd name="connsiteX5" fmla="*/ 297180 w 1169670"/>
                <a:gd name="connsiteY5" fmla="*/ 190500 h 422910"/>
                <a:gd name="connsiteX6" fmla="*/ 369570 w 1169670"/>
                <a:gd name="connsiteY6" fmla="*/ 148590 h 422910"/>
                <a:gd name="connsiteX7" fmla="*/ 388620 w 1169670"/>
                <a:gd name="connsiteY7" fmla="*/ 137160 h 422910"/>
                <a:gd name="connsiteX8" fmla="*/ 419100 w 1169670"/>
                <a:gd name="connsiteY8" fmla="*/ 121920 h 422910"/>
                <a:gd name="connsiteX9" fmla="*/ 525780 w 1169670"/>
                <a:gd name="connsiteY9" fmla="*/ 118110 h 422910"/>
                <a:gd name="connsiteX10" fmla="*/ 582930 w 1169670"/>
                <a:gd name="connsiteY10" fmla="*/ 102870 h 422910"/>
                <a:gd name="connsiteX11" fmla="*/ 640080 w 1169670"/>
                <a:gd name="connsiteY11" fmla="*/ 76200 h 422910"/>
                <a:gd name="connsiteX12" fmla="*/ 712470 w 1169670"/>
                <a:gd name="connsiteY12" fmla="*/ 83820 h 422910"/>
                <a:gd name="connsiteX13" fmla="*/ 792480 w 1169670"/>
                <a:gd name="connsiteY13" fmla="*/ 45720 h 422910"/>
                <a:gd name="connsiteX14" fmla="*/ 822960 w 1169670"/>
                <a:gd name="connsiteY14" fmla="*/ 38100 h 422910"/>
                <a:gd name="connsiteX15" fmla="*/ 887730 w 1169670"/>
                <a:gd name="connsiteY15" fmla="*/ 34290 h 422910"/>
                <a:gd name="connsiteX16" fmla="*/ 1005840 w 1169670"/>
                <a:gd name="connsiteY16" fmla="*/ 11430 h 422910"/>
                <a:gd name="connsiteX17" fmla="*/ 1074420 w 1169670"/>
                <a:gd name="connsiteY17" fmla="*/ 0 h 422910"/>
                <a:gd name="connsiteX18" fmla="*/ 1169670 w 1169670"/>
                <a:gd name="connsiteY18" fmla="*/ 0 h 422910"/>
                <a:gd name="connsiteX19" fmla="*/ 1135380 w 1169670"/>
                <a:gd name="connsiteY19" fmla="*/ 11430 h 422910"/>
                <a:gd name="connsiteX20" fmla="*/ 1082040 w 1169670"/>
                <a:gd name="connsiteY20" fmla="*/ 22860 h 422910"/>
                <a:gd name="connsiteX21" fmla="*/ 1055370 w 1169670"/>
                <a:gd name="connsiteY21" fmla="*/ 49530 h 422910"/>
                <a:gd name="connsiteX22" fmla="*/ 1013460 w 1169670"/>
                <a:gd name="connsiteY22" fmla="*/ 45720 h 422910"/>
                <a:gd name="connsiteX23" fmla="*/ 948690 w 1169670"/>
                <a:gd name="connsiteY23" fmla="*/ 72390 h 422910"/>
                <a:gd name="connsiteX24" fmla="*/ 883920 w 1169670"/>
                <a:gd name="connsiteY24" fmla="*/ 80010 h 422910"/>
                <a:gd name="connsiteX25" fmla="*/ 857250 w 1169670"/>
                <a:gd name="connsiteY25" fmla="*/ 91440 h 422910"/>
                <a:gd name="connsiteX26" fmla="*/ 781050 w 1169670"/>
                <a:gd name="connsiteY26" fmla="*/ 102870 h 422910"/>
                <a:gd name="connsiteX27" fmla="*/ 731520 w 1169670"/>
                <a:gd name="connsiteY27" fmla="*/ 125730 h 422910"/>
                <a:gd name="connsiteX28" fmla="*/ 678180 w 1169670"/>
                <a:gd name="connsiteY28" fmla="*/ 156210 h 422910"/>
                <a:gd name="connsiteX29" fmla="*/ 651510 w 1169670"/>
                <a:gd name="connsiteY29" fmla="*/ 160020 h 422910"/>
                <a:gd name="connsiteX30" fmla="*/ 590550 w 1169670"/>
                <a:gd name="connsiteY30" fmla="*/ 160020 h 422910"/>
                <a:gd name="connsiteX31" fmla="*/ 544830 w 1169670"/>
                <a:gd name="connsiteY31" fmla="*/ 190500 h 422910"/>
                <a:gd name="connsiteX32" fmla="*/ 476250 w 1169670"/>
                <a:gd name="connsiteY32" fmla="*/ 228600 h 422910"/>
                <a:gd name="connsiteX33" fmla="*/ 441960 w 1169670"/>
                <a:gd name="connsiteY33" fmla="*/ 236220 h 422910"/>
                <a:gd name="connsiteX34" fmla="*/ 422910 w 1169670"/>
                <a:gd name="connsiteY34" fmla="*/ 247650 h 422910"/>
                <a:gd name="connsiteX35" fmla="*/ 361950 w 1169670"/>
                <a:gd name="connsiteY35" fmla="*/ 262890 h 422910"/>
                <a:gd name="connsiteX36" fmla="*/ 342900 w 1169670"/>
                <a:gd name="connsiteY36" fmla="*/ 262890 h 422910"/>
                <a:gd name="connsiteX37" fmla="*/ 285750 w 1169670"/>
                <a:gd name="connsiteY37" fmla="*/ 289560 h 422910"/>
                <a:gd name="connsiteX38" fmla="*/ 243840 w 1169670"/>
                <a:gd name="connsiteY38" fmla="*/ 304800 h 422910"/>
                <a:gd name="connsiteX39" fmla="*/ 190500 w 1169670"/>
                <a:gd name="connsiteY39" fmla="*/ 327660 h 422910"/>
                <a:gd name="connsiteX40" fmla="*/ 171450 w 1169670"/>
                <a:gd name="connsiteY40" fmla="*/ 346710 h 422910"/>
                <a:gd name="connsiteX41" fmla="*/ 95250 w 1169670"/>
                <a:gd name="connsiteY41" fmla="*/ 354330 h 422910"/>
                <a:gd name="connsiteX42" fmla="*/ 57150 w 1169670"/>
                <a:gd name="connsiteY42" fmla="*/ 384810 h 422910"/>
                <a:gd name="connsiteX43" fmla="*/ 0 w 1169670"/>
                <a:gd name="connsiteY43" fmla="*/ 422910 h 422910"/>
                <a:gd name="connsiteX0" fmla="*/ 0 w 1169670"/>
                <a:gd name="connsiteY0" fmla="*/ 422910 h 422910"/>
                <a:gd name="connsiteX1" fmla="*/ 45720 w 1169670"/>
                <a:gd name="connsiteY1" fmla="*/ 346710 h 422910"/>
                <a:gd name="connsiteX2" fmla="*/ 102870 w 1169670"/>
                <a:gd name="connsiteY2" fmla="*/ 270510 h 422910"/>
                <a:gd name="connsiteX3" fmla="*/ 137160 w 1169670"/>
                <a:gd name="connsiteY3" fmla="*/ 236220 h 422910"/>
                <a:gd name="connsiteX4" fmla="*/ 205740 w 1169670"/>
                <a:gd name="connsiteY4" fmla="*/ 228600 h 422910"/>
                <a:gd name="connsiteX5" fmla="*/ 239275 w 1169670"/>
                <a:gd name="connsiteY5" fmla="*/ 198120 h 422910"/>
                <a:gd name="connsiteX6" fmla="*/ 297180 w 1169670"/>
                <a:gd name="connsiteY6" fmla="*/ 190500 h 422910"/>
                <a:gd name="connsiteX7" fmla="*/ 369570 w 1169670"/>
                <a:gd name="connsiteY7" fmla="*/ 148590 h 422910"/>
                <a:gd name="connsiteX8" fmla="*/ 388620 w 1169670"/>
                <a:gd name="connsiteY8" fmla="*/ 137160 h 422910"/>
                <a:gd name="connsiteX9" fmla="*/ 419100 w 1169670"/>
                <a:gd name="connsiteY9" fmla="*/ 121920 h 422910"/>
                <a:gd name="connsiteX10" fmla="*/ 525780 w 1169670"/>
                <a:gd name="connsiteY10" fmla="*/ 118110 h 422910"/>
                <a:gd name="connsiteX11" fmla="*/ 582930 w 1169670"/>
                <a:gd name="connsiteY11" fmla="*/ 102870 h 422910"/>
                <a:gd name="connsiteX12" fmla="*/ 640080 w 1169670"/>
                <a:gd name="connsiteY12" fmla="*/ 76200 h 422910"/>
                <a:gd name="connsiteX13" fmla="*/ 712470 w 1169670"/>
                <a:gd name="connsiteY13" fmla="*/ 83820 h 422910"/>
                <a:gd name="connsiteX14" fmla="*/ 792480 w 1169670"/>
                <a:gd name="connsiteY14" fmla="*/ 45720 h 422910"/>
                <a:gd name="connsiteX15" fmla="*/ 822960 w 1169670"/>
                <a:gd name="connsiteY15" fmla="*/ 38100 h 422910"/>
                <a:gd name="connsiteX16" fmla="*/ 887730 w 1169670"/>
                <a:gd name="connsiteY16" fmla="*/ 34290 h 422910"/>
                <a:gd name="connsiteX17" fmla="*/ 1005840 w 1169670"/>
                <a:gd name="connsiteY17" fmla="*/ 11430 h 422910"/>
                <a:gd name="connsiteX18" fmla="*/ 1074420 w 1169670"/>
                <a:gd name="connsiteY18" fmla="*/ 0 h 422910"/>
                <a:gd name="connsiteX19" fmla="*/ 1169670 w 1169670"/>
                <a:gd name="connsiteY19" fmla="*/ 0 h 422910"/>
                <a:gd name="connsiteX20" fmla="*/ 1135380 w 1169670"/>
                <a:gd name="connsiteY20" fmla="*/ 11430 h 422910"/>
                <a:gd name="connsiteX21" fmla="*/ 1082040 w 1169670"/>
                <a:gd name="connsiteY21" fmla="*/ 22860 h 422910"/>
                <a:gd name="connsiteX22" fmla="*/ 1055370 w 1169670"/>
                <a:gd name="connsiteY22" fmla="*/ 49530 h 422910"/>
                <a:gd name="connsiteX23" fmla="*/ 1013460 w 1169670"/>
                <a:gd name="connsiteY23" fmla="*/ 45720 h 422910"/>
                <a:gd name="connsiteX24" fmla="*/ 948690 w 1169670"/>
                <a:gd name="connsiteY24" fmla="*/ 72390 h 422910"/>
                <a:gd name="connsiteX25" fmla="*/ 883920 w 1169670"/>
                <a:gd name="connsiteY25" fmla="*/ 80010 h 422910"/>
                <a:gd name="connsiteX26" fmla="*/ 857250 w 1169670"/>
                <a:gd name="connsiteY26" fmla="*/ 91440 h 422910"/>
                <a:gd name="connsiteX27" fmla="*/ 781050 w 1169670"/>
                <a:gd name="connsiteY27" fmla="*/ 102870 h 422910"/>
                <a:gd name="connsiteX28" fmla="*/ 731520 w 1169670"/>
                <a:gd name="connsiteY28" fmla="*/ 125730 h 422910"/>
                <a:gd name="connsiteX29" fmla="*/ 678180 w 1169670"/>
                <a:gd name="connsiteY29" fmla="*/ 156210 h 422910"/>
                <a:gd name="connsiteX30" fmla="*/ 651510 w 1169670"/>
                <a:gd name="connsiteY30" fmla="*/ 160020 h 422910"/>
                <a:gd name="connsiteX31" fmla="*/ 590550 w 1169670"/>
                <a:gd name="connsiteY31" fmla="*/ 160020 h 422910"/>
                <a:gd name="connsiteX32" fmla="*/ 544830 w 1169670"/>
                <a:gd name="connsiteY32" fmla="*/ 190500 h 422910"/>
                <a:gd name="connsiteX33" fmla="*/ 476250 w 1169670"/>
                <a:gd name="connsiteY33" fmla="*/ 228600 h 422910"/>
                <a:gd name="connsiteX34" fmla="*/ 441960 w 1169670"/>
                <a:gd name="connsiteY34" fmla="*/ 236220 h 422910"/>
                <a:gd name="connsiteX35" fmla="*/ 422910 w 1169670"/>
                <a:gd name="connsiteY35" fmla="*/ 247650 h 422910"/>
                <a:gd name="connsiteX36" fmla="*/ 361950 w 1169670"/>
                <a:gd name="connsiteY36" fmla="*/ 262890 h 422910"/>
                <a:gd name="connsiteX37" fmla="*/ 342900 w 1169670"/>
                <a:gd name="connsiteY37" fmla="*/ 262890 h 422910"/>
                <a:gd name="connsiteX38" fmla="*/ 285750 w 1169670"/>
                <a:gd name="connsiteY38" fmla="*/ 289560 h 422910"/>
                <a:gd name="connsiteX39" fmla="*/ 243840 w 1169670"/>
                <a:gd name="connsiteY39" fmla="*/ 304800 h 422910"/>
                <a:gd name="connsiteX40" fmla="*/ 190500 w 1169670"/>
                <a:gd name="connsiteY40" fmla="*/ 327660 h 422910"/>
                <a:gd name="connsiteX41" fmla="*/ 171450 w 1169670"/>
                <a:gd name="connsiteY41" fmla="*/ 346710 h 422910"/>
                <a:gd name="connsiteX42" fmla="*/ 95250 w 1169670"/>
                <a:gd name="connsiteY42" fmla="*/ 354330 h 422910"/>
                <a:gd name="connsiteX43" fmla="*/ 57150 w 1169670"/>
                <a:gd name="connsiteY43" fmla="*/ 384810 h 422910"/>
                <a:gd name="connsiteX44" fmla="*/ 0 w 1169670"/>
                <a:gd name="connsiteY44" fmla="*/ 422910 h 422910"/>
                <a:gd name="connsiteX0" fmla="*/ 0 w 1169670"/>
                <a:gd name="connsiteY0" fmla="*/ 422910 h 422910"/>
                <a:gd name="connsiteX1" fmla="*/ 45720 w 1169670"/>
                <a:gd name="connsiteY1" fmla="*/ 346710 h 422910"/>
                <a:gd name="connsiteX2" fmla="*/ 102870 w 1169670"/>
                <a:gd name="connsiteY2" fmla="*/ 270510 h 422910"/>
                <a:gd name="connsiteX3" fmla="*/ 137160 w 1169670"/>
                <a:gd name="connsiteY3" fmla="*/ 236220 h 422910"/>
                <a:gd name="connsiteX4" fmla="*/ 205740 w 1169670"/>
                <a:gd name="connsiteY4" fmla="*/ 228600 h 422910"/>
                <a:gd name="connsiteX5" fmla="*/ 239275 w 1169670"/>
                <a:gd name="connsiteY5" fmla="*/ 198120 h 422910"/>
                <a:gd name="connsiteX6" fmla="*/ 275749 w 1169670"/>
                <a:gd name="connsiteY6" fmla="*/ 173832 h 422910"/>
                <a:gd name="connsiteX7" fmla="*/ 369570 w 1169670"/>
                <a:gd name="connsiteY7" fmla="*/ 148590 h 422910"/>
                <a:gd name="connsiteX8" fmla="*/ 388620 w 1169670"/>
                <a:gd name="connsiteY8" fmla="*/ 137160 h 422910"/>
                <a:gd name="connsiteX9" fmla="*/ 419100 w 1169670"/>
                <a:gd name="connsiteY9" fmla="*/ 121920 h 422910"/>
                <a:gd name="connsiteX10" fmla="*/ 525780 w 1169670"/>
                <a:gd name="connsiteY10" fmla="*/ 118110 h 422910"/>
                <a:gd name="connsiteX11" fmla="*/ 582930 w 1169670"/>
                <a:gd name="connsiteY11" fmla="*/ 102870 h 422910"/>
                <a:gd name="connsiteX12" fmla="*/ 640080 w 1169670"/>
                <a:gd name="connsiteY12" fmla="*/ 76200 h 422910"/>
                <a:gd name="connsiteX13" fmla="*/ 712470 w 1169670"/>
                <a:gd name="connsiteY13" fmla="*/ 83820 h 422910"/>
                <a:gd name="connsiteX14" fmla="*/ 792480 w 1169670"/>
                <a:gd name="connsiteY14" fmla="*/ 45720 h 422910"/>
                <a:gd name="connsiteX15" fmla="*/ 822960 w 1169670"/>
                <a:gd name="connsiteY15" fmla="*/ 38100 h 422910"/>
                <a:gd name="connsiteX16" fmla="*/ 887730 w 1169670"/>
                <a:gd name="connsiteY16" fmla="*/ 34290 h 422910"/>
                <a:gd name="connsiteX17" fmla="*/ 1005840 w 1169670"/>
                <a:gd name="connsiteY17" fmla="*/ 11430 h 422910"/>
                <a:gd name="connsiteX18" fmla="*/ 1074420 w 1169670"/>
                <a:gd name="connsiteY18" fmla="*/ 0 h 422910"/>
                <a:gd name="connsiteX19" fmla="*/ 1169670 w 1169670"/>
                <a:gd name="connsiteY19" fmla="*/ 0 h 422910"/>
                <a:gd name="connsiteX20" fmla="*/ 1135380 w 1169670"/>
                <a:gd name="connsiteY20" fmla="*/ 11430 h 422910"/>
                <a:gd name="connsiteX21" fmla="*/ 1082040 w 1169670"/>
                <a:gd name="connsiteY21" fmla="*/ 22860 h 422910"/>
                <a:gd name="connsiteX22" fmla="*/ 1055370 w 1169670"/>
                <a:gd name="connsiteY22" fmla="*/ 49530 h 422910"/>
                <a:gd name="connsiteX23" fmla="*/ 1013460 w 1169670"/>
                <a:gd name="connsiteY23" fmla="*/ 45720 h 422910"/>
                <a:gd name="connsiteX24" fmla="*/ 948690 w 1169670"/>
                <a:gd name="connsiteY24" fmla="*/ 72390 h 422910"/>
                <a:gd name="connsiteX25" fmla="*/ 883920 w 1169670"/>
                <a:gd name="connsiteY25" fmla="*/ 80010 h 422910"/>
                <a:gd name="connsiteX26" fmla="*/ 857250 w 1169670"/>
                <a:gd name="connsiteY26" fmla="*/ 91440 h 422910"/>
                <a:gd name="connsiteX27" fmla="*/ 781050 w 1169670"/>
                <a:gd name="connsiteY27" fmla="*/ 102870 h 422910"/>
                <a:gd name="connsiteX28" fmla="*/ 731520 w 1169670"/>
                <a:gd name="connsiteY28" fmla="*/ 125730 h 422910"/>
                <a:gd name="connsiteX29" fmla="*/ 678180 w 1169670"/>
                <a:gd name="connsiteY29" fmla="*/ 156210 h 422910"/>
                <a:gd name="connsiteX30" fmla="*/ 651510 w 1169670"/>
                <a:gd name="connsiteY30" fmla="*/ 160020 h 422910"/>
                <a:gd name="connsiteX31" fmla="*/ 590550 w 1169670"/>
                <a:gd name="connsiteY31" fmla="*/ 160020 h 422910"/>
                <a:gd name="connsiteX32" fmla="*/ 544830 w 1169670"/>
                <a:gd name="connsiteY32" fmla="*/ 190500 h 422910"/>
                <a:gd name="connsiteX33" fmla="*/ 476250 w 1169670"/>
                <a:gd name="connsiteY33" fmla="*/ 228600 h 422910"/>
                <a:gd name="connsiteX34" fmla="*/ 441960 w 1169670"/>
                <a:gd name="connsiteY34" fmla="*/ 236220 h 422910"/>
                <a:gd name="connsiteX35" fmla="*/ 422910 w 1169670"/>
                <a:gd name="connsiteY35" fmla="*/ 247650 h 422910"/>
                <a:gd name="connsiteX36" fmla="*/ 361950 w 1169670"/>
                <a:gd name="connsiteY36" fmla="*/ 262890 h 422910"/>
                <a:gd name="connsiteX37" fmla="*/ 342900 w 1169670"/>
                <a:gd name="connsiteY37" fmla="*/ 262890 h 422910"/>
                <a:gd name="connsiteX38" fmla="*/ 285750 w 1169670"/>
                <a:gd name="connsiteY38" fmla="*/ 289560 h 422910"/>
                <a:gd name="connsiteX39" fmla="*/ 243840 w 1169670"/>
                <a:gd name="connsiteY39" fmla="*/ 304800 h 422910"/>
                <a:gd name="connsiteX40" fmla="*/ 190500 w 1169670"/>
                <a:gd name="connsiteY40" fmla="*/ 327660 h 422910"/>
                <a:gd name="connsiteX41" fmla="*/ 171450 w 1169670"/>
                <a:gd name="connsiteY41" fmla="*/ 346710 h 422910"/>
                <a:gd name="connsiteX42" fmla="*/ 95250 w 1169670"/>
                <a:gd name="connsiteY42" fmla="*/ 354330 h 422910"/>
                <a:gd name="connsiteX43" fmla="*/ 57150 w 1169670"/>
                <a:gd name="connsiteY43" fmla="*/ 384810 h 422910"/>
                <a:gd name="connsiteX44" fmla="*/ 0 w 1169670"/>
                <a:gd name="connsiteY44" fmla="*/ 422910 h 422910"/>
                <a:gd name="connsiteX0" fmla="*/ 0 w 1169670"/>
                <a:gd name="connsiteY0" fmla="*/ 422910 h 422910"/>
                <a:gd name="connsiteX1" fmla="*/ 45720 w 1169670"/>
                <a:gd name="connsiteY1" fmla="*/ 346710 h 422910"/>
                <a:gd name="connsiteX2" fmla="*/ 102870 w 1169670"/>
                <a:gd name="connsiteY2" fmla="*/ 270510 h 422910"/>
                <a:gd name="connsiteX3" fmla="*/ 137160 w 1169670"/>
                <a:gd name="connsiteY3" fmla="*/ 236220 h 422910"/>
                <a:gd name="connsiteX4" fmla="*/ 205740 w 1169670"/>
                <a:gd name="connsiteY4" fmla="*/ 228600 h 422910"/>
                <a:gd name="connsiteX5" fmla="*/ 239275 w 1169670"/>
                <a:gd name="connsiteY5" fmla="*/ 198120 h 422910"/>
                <a:gd name="connsiteX6" fmla="*/ 275749 w 1169670"/>
                <a:gd name="connsiteY6" fmla="*/ 173832 h 422910"/>
                <a:gd name="connsiteX7" fmla="*/ 369570 w 1169670"/>
                <a:gd name="connsiteY7" fmla="*/ 148590 h 422910"/>
                <a:gd name="connsiteX8" fmla="*/ 388620 w 1169670"/>
                <a:gd name="connsiteY8" fmla="*/ 137160 h 422910"/>
                <a:gd name="connsiteX9" fmla="*/ 419100 w 1169670"/>
                <a:gd name="connsiteY9" fmla="*/ 121920 h 422910"/>
                <a:gd name="connsiteX10" fmla="*/ 525780 w 1169670"/>
                <a:gd name="connsiteY10" fmla="*/ 118110 h 422910"/>
                <a:gd name="connsiteX11" fmla="*/ 582930 w 1169670"/>
                <a:gd name="connsiteY11" fmla="*/ 102870 h 422910"/>
                <a:gd name="connsiteX12" fmla="*/ 640080 w 1169670"/>
                <a:gd name="connsiteY12" fmla="*/ 76200 h 422910"/>
                <a:gd name="connsiteX13" fmla="*/ 712470 w 1169670"/>
                <a:gd name="connsiteY13" fmla="*/ 83820 h 422910"/>
                <a:gd name="connsiteX14" fmla="*/ 792480 w 1169670"/>
                <a:gd name="connsiteY14" fmla="*/ 45720 h 422910"/>
                <a:gd name="connsiteX15" fmla="*/ 822960 w 1169670"/>
                <a:gd name="connsiteY15" fmla="*/ 38100 h 422910"/>
                <a:gd name="connsiteX16" fmla="*/ 887730 w 1169670"/>
                <a:gd name="connsiteY16" fmla="*/ 34290 h 422910"/>
                <a:gd name="connsiteX17" fmla="*/ 1005840 w 1169670"/>
                <a:gd name="connsiteY17" fmla="*/ 11430 h 422910"/>
                <a:gd name="connsiteX18" fmla="*/ 1074420 w 1169670"/>
                <a:gd name="connsiteY18" fmla="*/ 0 h 422910"/>
                <a:gd name="connsiteX19" fmla="*/ 1169670 w 1169670"/>
                <a:gd name="connsiteY19" fmla="*/ 0 h 422910"/>
                <a:gd name="connsiteX20" fmla="*/ 1135380 w 1169670"/>
                <a:gd name="connsiteY20" fmla="*/ 11430 h 422910"/>
                <a:gd name="connsiteX21" fmla="*/ 1082040 w 1169670"/>
                <a:gd name="connsiteY21" fmla="*/ 22860 h 422910"/>
                <a:gd name="connsiteX22" fmla="*/ 1055370 w 1169670"/>
                <a:gd name="connsiteY22" fmla="*/ 49530 h 422910"/>
                <a:gd name="connsiteX23" fmla="*/ 1013460 w 1169670"/>
                <a:gd name="connsiteY23" fmla="*/ 45720 h 422910"/>
                <a:gd name="connsiteX24" fmla="*/ 948690 w 1169670"/>
                <a:gd name="connsiteY24" fmla="*/ 72390 h 422910"/>
                <a:gd name="connsiteX25" fmla="*/ 883920 w 1169670"/>
                <a:gd name="connsiteY25" fmla="*/ 80010 h 422910"/>
                <a:gd name="connsiteX26" fmla="*/ 857250 w 1169670"/>
                <a:gd name="connsiteY26" fmla="*/ 91440 h 422910"/>
                <a:gd name="connsiteX27" fmla="*/ 781050 w 1169670"/>
                <a:gd name="connsiteY27" fmla="*/ 102870 h 422910"/>
                <a:gd name="connsiteX28" fmla="*/ 731520 w 1169670"/>
                <a:gd name="connsiteY28" fmla="*/ 125730 h 422910"/>
                <a:gd name="connsiteX29" fmla="*/ 678180 w 1169670"/>
                <a:gd name="connsiteY29" fmla="*/ 156210 h 422910"/>
                <a:gd name="connsiteX30" fmla="*/ 651510 w 1169670"/>
                <a:gd name="connsiteY30" fmla="*/ 160020 h 422910"/>
                <a:gd name="connsiteX31" fmla="*/ 590550 w 1169670"/>
                <a:gd name="connsiteY31" fmla="*/ 160020 h 422910"/>
                <a:gd name="connsiteX32" fmla="*/ 544830 w 1169670"/>
                <a:gd name="connsiteY32" fmla="*/ 190500 h 422910"/>
                <a:gd name="connsiteX33" fmla="*/ 476250 w 1169670"/>
                <a:gd name="connsiteY33" fmla="*/ 228600 h 422910"/>
                <a:gd name="connsiteX34" fmla="*/ 441960 w 1169670"/>
                <a:gd name="connsiteY34" fmla="*/ 236220 h 422910"/>
                <a:gd name="connsiteX35" fmla="*/ 422910 w 1169670"/>
                <a:gd name="connsiteY35" fmla="*/ 247650 h 422910"/>
                <a:gd name="connsiteX36" fmla="*/ 361950 w 1169670"/>
                <a:gd name="connsiteY36" fmla="*/ 262890 h 422910"/>
                <a:gd name="connsiteX37" fmla="*/ 342900 w 1169670"/>
                <a:gd name="connsiteY37" fmla="*/ 262890 h 422910"/>
                <a:gd name="connsiteX38" fmla="*/ 285750 w 1169670"/>
                <a:gd name="connsiteY38" fmla="*/ 316754 h 422910"/>
                <a:gd name="connsiteX39" fmla="*/ 243840 w 1169670"/>
                <a:gd name="connsiteY39" fmla="*/ 304800 h 422910"/>
                <a:gd name="connsiteX40" fmla="*/ 190500 w 1169670"/>
                <a:gd name="connsiteY40" fmla="*/ 327660 h 422910"/>
                <a:gd name="connsiteX41" fmla="*/ 171450 w 1169670"/>
                <a:gd name="connsiteY41" fmla="*/ 346710 h 422910"/>
                <a:gd name="connsiteX42" fmla="*/ 95250 w 1169670"/>
                <a:gd name="connsiteY42" fmla="*/ 354330 h 422910"/>
                <a:gd name="connsiteX43" fmla="*/ 57150 w 1169670"/>
                <a:gd name="connsiteY43" fmla="*/ 384810 h 422910"/>
                <a:gd name="connsiteX44" fmla="*/ 0 w 1169670"/>
                <a:gd name="connsiteY44" fmla="*/ 422910 h 422910"/>
                <a:gd name="connsiteX0" fmla="*/ 0 w 1169670"/>
                <a:gd name="connsiteY0" fmla="*/ 422910 h 422910"/>
                <a:gd name="connsiteX1" fmla="*/ 45720 w 1169670"/>
                <a:gd name="connsiteY1" fmla="*/ 346710 h 422910"/>
                <a:gd name="connsiteX2" fmla="*/ 102870 w 1169670"/>
                <a:gd name="connsiteY2" fmla="*/ 270510 h 422910"/>
                <a:gd name="connsiteX3" fmla="*/ 137160 w 1169670"/>
                <a:gd name="connsiteY3" fmla="*/ 236220 h 422910"/>
                <a:gd name="connsiteX4" fmla="*/ 205740 w 1169670"/>
                <a:gd name="connsiteY4" fmla="*/ 228600 h 422910"/>
                <a:gd name="connsiteX5" fmla="*/ 239275 w 1169670"/>
                <a:gd name="connsiteY5" fmla="*/ 198120 h 422910"/>
                <a:gd name="connsiteX6" fmla="*/ 275749 w 1169670"/>
                <a:gd name="connsiteY6" fmla="*/ 173832 h 422910"/>
                <a:gd name="connsiteX7" fmla="*/ 369570 w 1169670"/>
                <a:gd name="connsiteY7" fmla="*/ 148590 h 422910"/>
                <a:gd name="connsiteX8" fmla="*/ 388620 w 1169670"/>
                <a:gd name="connsiteY8" fmla="*/ 137160 h 422910"/>
                <a:gd name="connsiteX9" fmla="*/ 419100 w 1169670"/>
                <a:gd name="connsiteY9" fmla="*/ 121920 h 422910"/>
                <a:gd name="connsiteX10" fmla="*/ 525780 w 1169670"/>
                <a:gd name="connsiteY10" fmla="*/ 118110 h 422910"/>
                <a:gd name="connsiteX11" fmla="*/ 582930 w 1169670"/>
                <a:gd name="connsiteY11" fmla="*/ 102870 h 422910"/>
                <a:gd name="connsiteX12" fmla="*/ 640080 w 1169670"/>
                <a:gd name="connsiteY12" fmla="*/ 76200 h 422910"/>
                <a:gd name="connsiteX13" fmla="*/ 712470 w 1169670"/>
                <a:gd name="connsiteY13" fmla="*/ 83820 h 422910"/>
                <a:gd name="connsiteX14" fmla="*/ 792480 w 1169670"/>
                <a:gd name="connsiteY14" fmla="*/ 45720 h 422910"/>
                <a:gd name="connsiteX15" fmla="*/ 822960 w 1169670"/>
                <a:gd name="connsiteY15" fmla="*/ 38100 h 422910"/>
                <a:gd name="connsiteX16" fmla="*/ 887730 w 1169670"/>
                <a:gd name="connsiteY16" fmla="*/ 34290 h 422910"/>
                <a:gd name="connsiteX17" fmla="*/ 1005840 w 1169670"/>
                <a:gd name="connsiteY17" fmla="*/ 11430 h 422910"/>
                <a:gd name="connsiteX18" fmla="*/ 1074420 w 1169670"/>
                <a:gd name="connsiteY18" fmla="*/ 0 h 422910"/>
                <a:gd name="connsiteX19" fmla="*/ 1169670 w 1169670"/>
                <a:gd name="connsiteY19" fmla="*/ 0 h 422910"/>
                <a:gd name="connsiteX20" fmla="*/ 1135380 w 1169670"/>
                <a:gd name="connsiteY20" fmla="*/ 11430 h 422910"/>
                <a:gd name="connsiteX21" fmla="*/ 1082040 w 1169670"/>
                <a:gd name="connsiteY21" fmla="*/ 22860 h 422910"/>
                <a:gd name="connsiteX22" fmla="*/ 1055370 w 1169670"/>
                <a:gd name="connsiteY22" fmla="*/ 49530 h 422910"/>
                <a:gd name="connsiteX23" fmla="*/ 1013460 w 1169670"/>
                <a:gd name="connsiteY23" fmla="*/ 45720 h 422910"/>
                <a:gd name="connsiteX24" fmla="*/ 948690 w 1169670"/>
                <a:gd name="connsiteY24" fmla="*/ 72390 h 422910"/>
                <a:gd name="connsiteX25" fmla="*/ 883920 w 1169670"/>
                <a:gd name="connsiteY25" fmla="*/ 80010 h 422910"/>
                <a:gd name="connsiteX26" fmla="*/ 857250 w 1169670"/>
                <a:gd name="connsiteY26" fmla="*/ 91440 h 422910"/>
                <a:gd name="connsiteX27" fmla="*/ 781050 w 1169670"/>
                <a:gd name="connsiteY27" fmla="*/ 102870 h 422910"/>
                <a:gd name="connsiteX28" fmla="*/ 731520 w 1169670"/>
                <a:gd name="connsiteY28" fmla="*/ 125730 h 422910"/>
                <a:gd name="connsiteX29" fmla="*/ 678180 w 1169670"/>
                <a:gd name="connsiteY29" fmla="*/ 156210 h 422910"/>
                <a:gd name="connsiteX30" fmla="*/ 651510 w 1169670"/>
                <a:gd name="connsiteY30" fmla="*/ 160020 h 422910"/>
                <a:gd name="connsiteX31" fmla="*/ 590550 w 1169670"/>
                <a:gd name="connsiteY31" fmla="*/ 160020 h 422910"/>
                <a:gd name="connsiteX32" fmla="*/ 544830 w 1169670"/>
                <a:gd name="connsiteY32" fmla="*/ 190500 h 422910"/>
                <a:gd name="connsiteX33" fmla="*/ 476250 w 1169670"/>
                <a:gd name="connsiteY33" fmla="*/ 228600 h 422910"/>
                <a:gd name="connsiteX34" fmla="*/ 441960 w 1169670"/>
                <a:gd name="connsiteY34" fmla="*/ 236220 h 422910"/>
                <a:gd name="connsiteX35" fmla="*/ 422910 w 1169670"/>
                <a:gd name="connsiteY35" fmla="*/ 247650 h 422910"/>
                <a:gd name="connsiteX36" fmla="*/ 361950 w 1169670"/>
                <a:gd name="connsiteY36" fmla="*/ 262890 h 422910"/>
                <a:gd name="connsiteX37" fmla="*/ 342900 w 1169670"/>
                <a:gd name="connsiteY37" fmla="*/ 262890 h 422910"/>
                <a:gd name="connsiteX38" fmla="*/ 285750 w 1169670"/>
                <a:gd name="connsiteY38" fmla="*/ 316754 h 422910"/>
                <a:gd name="connsiteX39" fmla="*/ 216646 w 1169670"/>
                <a:gd name="connsiteY39" fmla="*/ 355789 h 422910"/>
                <a:gd name="connsiteX40" fmla="*/ 190500 w 1169670"/>
                <a:gd name="connsiteY40" fmla="*/ 327660 h 422910"/>
                <a:gd name="connsiteX41" fmla="*/ 171450 w 1169670"/>
                <a:gd name="connsiteY41" fmla="*/ 346710 h 422910"/>
                <a:gd name="connsiteX42" fmla="*/ 95250 w 1169670"/>
                <a:gd name="connsiteY42" fmla="*/ 354330 h 422910"/>
                <a:gd name="connsiteX43" fmla="*/ 57150 w 1169670"/>
                <a:gd name="connsiteY43" fmla="*/ 384810 h 422910"/>
                <a:gd name="connsiteX44" fmla="*/ 0 w 1169670"/>
                <a:gd name="connsiteY44" fmla="*/ 422910 h 422910"/>
                <a:gd name="connsiteX0" fmla="*/ 0 w 1169670"/>
                <a:gd name="connsiteY0" fmla="*/ 422910 h 422910"/>
                <a:gd name="connsiteX1" fmla="*/ 45720 w 1169670"/>
                <a:gd name="connsiteY1" fmla="*/ 346710 h 422910"/>
                <a:gd name="connsiteX2" fmla="*/ 102870 w 1169670"/>
                <a:gd name="connsiteY2" fmla="*/ 270510 h 422910"/>
                <a:gd name="connsiteX3" fmla="*/ 137160 w 1169670"/>
                <a:gd name="connsiteY3" fmla="*/ 236220 h 422910"/>
                <a:gd name="connsiteX4" fmla="*/ 205740 w 1169670"/>
                <a:gd name="connsiteY4" fmla="*/ 228600 h 422910"/>
                <a:gd name="connsiteX5" fmla="*/ 239275 w 1169670"/>
                <a:gd name="connsiteY5" fmla="*/ 198120 h 422910"/>
                <a:gd name="connsiteX6" fmla="*/ 275749 w 1169670"/>
                <a:gd name="connsiteY6" fmla="*/ 173832 h 422910"/>
                <a:gd name="connsiteX7" fmla="*/ 369570 w 1169670"/>
                <a:gd name="connsiteY7" fmla="*/ 148590 h 422910"/>
                <a:gd name="connsiteX8" fmla="*/ 388620 w 1169670"/>
                <a:gd name="connsiteY8" fmla="*/ 137160 h 422910"/>
                <a:gd name="connsiteX9" fmla="*/ 419100 w 1169670"/>
                <a:gd name="connsiteY9" fmla="*/ 121920 h 422910"/>
                <a:gd name="connsiteX10" fmla="*/ 525780 w 1169670"/>
                <a:gd name="connsiteY10" fmla="*/ 118110 h 422910"/>
                <a:gd name="connsiteX11" fmla="*/ 582930 w 1169670"/>
                <a:gd name="connsiteY11" fmla="*/ 102870 h 422910"/>
                <a:gd name="connsiteX12" fmla="*/ 640080 w 1169670"/>
                <a:gd name="connsiteY12" fmla="*/ 76200 h 422910"/>
                <a:gd name="connsiteX13" fmla="*/ 712470 w 1169670"/>
                <a:gd name="connsiteY13" fmla="*/ 83820 h 422910"/>
                <a:gd name="connsiteX14" fmla="*/ 792480 w 1169670"/>
                <a:gd name="connsiteY14" fmla="*/ 45720 h 422910"/>
                <a:gd name="connsiteX15" fmla="*/ 822960 w 1169670"/>
                <a:gd name="connsiteY15" fmla="*/ 38100 h 422910"/>
                <a:gd name="connsiteX16" fmla="*/ 887730 w 1169670"/>
                <a:gd name="connsiteY16" fmla="*/ 34290 h 422910"/>
                <a:gd name="connsiteX17" fmla="*/ 1005840 w 1169670"/>
                <a:gd name="connsiteY17" fmla="*/ 11430 h 422910"/>
                <a:gd name="connsiteX18" fmla="*/ 1074420 w 1169670"/>
                <a:gd name="connsiteY18" fmla="*/ 0 h 422910"/>
                <a:gd name="connsiteX19" fmla="*/ 1169670 w 1169670"/>
                <a:gd name="connsiteY19" fmla="*/ 0 h 422910"/>
                <a:gd name="connsiteX20" fmla="*/ 1135380 w 1169670"/>
                <a:gd name="connsiteY20" fmla="*/ 11430 h 422910"/>
                <a:gd name="connsiteX21" fmla="*/ 1082040 w 1169670"/>
                <a:gd name="connsiteY21" fmla="*/ 22860 h 422910"/>
                <a:gd name="connsiteX22" fmla="*/ 1055370 w 1169670"/>
                <a:gd name="connsiteY22" fmla="*/ 49530 h 422910"/>
                <a:gd name="connsiteX23" fmla="*/ 1013460 w 1169670"/>
                <a:gd name="connsiteY23" fmla="*/ 45720 h 422910"/>
                <a:gd name="connsiteX24" fmla="*/ 948690 w 1169670"/>
                <a:gd name="connsiteY24" fmla="*/ 72390 h 422910"/>
                <a:gd name="connsiteX25" fmla="*/ 883920 w 1169670"/>
                <a:gd name="connsiteY25" fmla="*/ 80010 h 422910"/>
                <a:gd name="connsiteX26" fmla="*/ 857250 w 1169670"/>
                <a:gd name="connsiteY26" fmla="*/ 91440 h 422910"/>
                <a:gd name="connsiteX27" fmla="*/ 781050 w 1169670"/>
                <a:gd name="connsiteY27" fmla="*/ 102870 h 422910"/>
                <a:gd name="connsiteX28" fmla="*/ 731520 w 1169670"/>
                <a:gd name="connsiteY28" fmla="*/ 125730 h 422910"/>
                <a:gd name="connsiteX29" fmla="*/ 678180 w 1169670"/>
                <a:gd name="connsiteY29" fmla="*/ 156210 h 422910"/>
                <a:gd name="connsiteX30" fmla="*/ 651510 w 1169670"/>
                <a:gd name="connsiteY30" fmla="*/ 160020 h 422910"/>
                <a:gd name="connsiteX31" fmla="*/ 590550 w 1169670"/>
                <a:gd name="connsiteY31" fmla="*/ 160020 h 422910"/>
                <a:gd name="connsiteX32" fmla="*/ 544830 w 1169670"/>
                <a:gd name="connsiteY32" fmla="*/ 190500 h 422910"/>
                <a:gd name="connsiteX33" fmla="*/ 476250 w 1169670"/>
                <a:gd name="connsiteY33" fmla="*/ 228600 h 422910"/>
                <a:gd name="connsiteX34" fmla="*/ 441960 w 1169670"/>
                <a:gd name="connsiteY34" fmla="*/ 236220 h 422910"/>
                <a:gd name="connsiteX35" fmla="*/ 422910 w 1169670"/>
                <a:gd name="connsiteY35" fmla="*/ 247650 h 422910"/>
                <a:gd name="connsiteX36" fmla="*/ 361950 w 1169670"/>
                <a:gd name="connsiteY36" fmla="*/ 262890 h 422910"/>
                <a:gd name="connsiteX37" fmla="*/ 342900 w 1169670"/>
                <a:gd name="connsiteY37" fmla="*/ 262890 h 422910"/>
                <a:gd name="connsiteX38" fmla="*/ 285750 w 1169670"/>
                <a:gd name="connsiteY38" fmla="*/ 316754 h 422910"/>
                <a:gd name="connsiteX39" fmla="*/ 216646 w 1169670"/>
                <a:gd name="connsiteY39" fmla="*/ 355789 h 422910"/>
                <a:gd name="connsiteX40" fmla="*/ 171450 w 1169670"/>
                <a:gd name="connsiteY40" fmla="*/ 346710 h 422910"/>
                <a:gd name="connsiteX41" fmla="*/ 95250 w 1169670"/>
                <a:gd name="connsiteY41" fmla="*/ 354330 h 422910"/>
                <a:gd name="connsiteX42" fmla="*/ 57150 w 1169670"/>
                <a:gd name="connsiteY42" fmla="*/ 384810 h 422910"/>
                <a:gd name="connsiteX43" fmla="*/ 0 w 1169670"/>
                <a:gd name="connsiteY43" fmla="*/ 422910 h 422910"/>
                <a:gd name="connsiteX0" fmla="*/ 0 w 1169670"/>
                <a:gd name="connsiteY0" fmla="*/ 422910 h 422910"/>
                <a:gd name="connsiteX1" fmla="*/ 45720 w 1169670"/>
                <a:gd name="connsiteY1" fmla="*/ 346710 h 422910"/>
                <a:gd name="connsiteX2" fmla="*/ 102870 w 1169670"/>
                <a:gd name="connsiteY2" fmla="*/ 270510 h 422910"/>
                <a:gd name="connsiteX3" fmla="*/ 137160 w 1169670"/>
                <a:gd name="connsiteY3" fmla="*/ 236220 h 422910"/>
                <a:gd name="connsiteX4" fmla="*/ 205740 w 1169670"/>
                <a:gd name="connsiteY4" fmla="*/ 228600 h 422910"/>
                <a:gd name="connsiteX5" fmla="*/ 239275 w 1169670"/>
                <a:gd name="connsiteY5" fmla="*/ 198120 h 422910"/>
                <a:gd name="connsiteX6" fmla="*/ 275749 w 1169670"/>
                <a:gd name="connsiteY6" fmla="*/ 173832 h 422910"/>
                <a:gd name="connsiteX7" fmla="*/ 369570 w 1169670"/>
                <a:gd name="connsiteY7" fmla="*/ 148590 h 422910"/>
                <a:gd name="connsiteX8" fmla="*/ 388620 w 1169670"/>
                <a:gd name="connsiteY8" fmla="*/ 137160 h 422910"/>
                <a:gd name="connsiteX9" fmla="*/ 419100 w 1169670"/>
                <a:gd name="connsiteY9" fmla="*/ 121920 h 422910"/>
                <a:gd name="connsiteX10" fmla="*/ 525780 w 1169670"/>
                <a:gd name="connsiteY10" fmla="*/ 118110 h 422910"/>
                <a:gd name="connsiteX11" fmla="*/ 582930 w 1169670"/>
                <a:gd name="connsiteY11" fmla="*/ 102870 h 422910"/>
                <a:gd name="connsiteX12" fmla="*/ 640080 w 1169670"/>
                <a:gd name="connsiteY12" fmla="*/ 76200 h 422910"/>
                <a:gd name="connsiteX13" fmla="*/ 712470 w 1169670"/>
                <a:gd name="connsiteY13" fmla="*/ 83820 h 422910"/>
                <a:gd name="connsiteX14" fmla="*/ 792480 w 1169670"/>
                <a:gd name="connsiteY14" fmla="*/ 45720 h 422910"/>
                <a:gd name="connsiteX15" fmla="*/ 822960 w 1169670"/>
                <a:gd name="connsiteY15" fmla="*/ 38100 h 422910"/>
                <a:gd name="connsiteX16" fmla="*/ 887730 w 1169670"/>
                <a:gd name="connsiteY16" fmla="*/ 34290 h 422910"/>
                <a:gd name="connsiteX17" fmla="*/ 1005840 w 1169670"/>
                <a:gd name="connsiteY17" fmla="*/ 11430 h 422910"/>
                <a:gd name="connsiteX18" fmla="*/ 1074420 w 1169670"/>
                <a:gd name="connsiteY18" fmla="*/ 0 h 422910"/>
                <a:gd name="connsiteX19" fmla="*/ 1169670 w 1169670"/>
                <a:gd name="connsiteY19" fmla="*/ 0 h 422910"/>
                <a:gd name="connsiteX20" fmla="*/ 1135380 w 1169670"/>
                <a:gd name="connsiteY20" fmla="*/ 11430 h 422910"/>
                <a:gd name="connsiteX21" fmla="*/ 1082040 w 1169670"/>
                <a:gd name="connsiteY21" fmla="*/ 22860 h 422910"/>
                <a:gd name="connsiteX22" fmla="*/ 1055370 w 1169670"/>
                <a:gd name="connsiteY22" fmla="*/ 49530 h 422910"/>
                <a:gd name="connsiteX23" fmla="*/ 1013460 w 1169670"/>
                <a:gd name="connsiteY23" fmla="*/ 45720 h 422910"/>
                <a:gd name="connsiteX24" fmla="*/ 948690 w 1169670"/>
                <a:gd name="connsiteY24" fmla="*/ 72390 h 422910"/>
                <a:gd name="connsiteX25" fmla="*/ 883920 w 1169670"/>
                <a:gd name="connsiteY25" fmla="*/ 80010 h 422910"/>
                <a:gd name="connsiteX26" fmla="*/ 857250 w 1169670"/>
                <a:gd name="connsiteY26" fmla="*/ 91440 h 422910"/>
                <a:gd name="connsiteX27" fmla="*/ 781050 w 1169670"/>
                <a:gd name="connsiteY27" fmla="*/ 102870 h 422910"/>
                <a:gd name="connsiteX28" fmla="*/ 731520 w 1169670"/>
                <a:gd name="connsiteY28" fmla="*/ 125730 h 422910"/>
                <a:gd name="connsiteX29" fmla="*/ 678180 w 1169670"/>
                <a:gd name="connsiteY29" fmla="*/ 156210 h 422910"/>
                <a:gd name="connsiteX30" fmla="*/ 651510 w 1169670"/>
                <a:gd name="connsiteY30" fmla="*/ 160020 h 422910"/>
                <a:gd name="connsiteX31" fmla="*/ 590550 w 1169670"/>
                <a:gd name="connsiteY31" fmla="*/ 160020 h 422910"/>
                <a:gd name="connsiteX32" fmla="*/ 544830 w 1169670"/>
                <a:gd name="connsiteY32" fmla="*/ 190500 h 422910"/>
                <a:gd name="connsiteX33" fmla="*/ 476250 w 1169670"/>
                <a:gd name="connsiteY33" fmla="*/ 228600 h 422910"/>
                <a:gd name="connsiteX34" fmla="*/ 441960 w 1169670"/>
                <a:gd name="connsiteY34" fmla="*/ 236220 h 422910"/>
                <a:gd name="connsiteX35" fmla="*/ 422910 w 1169670"/>
                <a:gd name="connsiteY35" fmla="*/ 247650 h 422910"/>
                <a:gd name="connsiteX36" fmla="*/ 361950 w 1169670"/>
                <a:gd name="connsiteY36" fmla="*/ 262890 h 422910"/>
                <a:gd name="connsiteX37" fmla="*/ 342900 w 1169670"/>
                <a:gd name="connsiteY37" fmla="*/ 262890 h 422910"/>
                <a:gd name="connsiteX38" fmla="*/ 285750 w 1169670"/>
                <a:gd name="connsiteY38" fmla="*/ 316754 h 422910"/>
                <a:gd name="connsiteX39" fmla="*/ 216646 w 1169670"/>
                <a:gd name="connsiteY39" fmla="*/ 355789 h 422910"/>
                <a:gd name="connsiteX40" fmla="*/ 134058 w 1169670"/>
                <a:gd name="connsiteY40" fmla="*/ 407897 h 422910"/>
                <a:gd name="connsiteX41" fmla="*/ 95250 w 1169670"/>
                <a:gd name="connsiteY41" fmla="*/ 354330 h 422910"/>
                <a:gd name="connsiteX42" fmla="*/ 57150 w 1169670"/>
                <a:gd name="connsiteY42" fmla="*/ 384810 h 422910"/>
                <a:gd name="connsiteX43" fmla="*/ 0 w 1169670"/>
                <a:gd name="connsiteY43" fmla="*/ 422910 h 422910"/>
                <a:gd name="connsiteX0" fmla="*/ 61824 w 1231494"/>
                <a:gd name="connsiteY0" fmla="*/ 422910 h 537777"/>
                <a:gd name="connsiteX1" fmla="*/ 107544 w 1231494"/>
                <a:gd name="connsiteY1" fmla="*/ 346710 h 537777"/>
                <a:gd name="connsiteX2" fmla="*/ 164694 w 1231494"/>
                <a:gd name="connsiteY2" fmla="*/ 270510 h 537777"/>
                <a:gd name="connsiteX3" fmla="*/ 198984 w 1231494"/>
                <a:gd name="connsiteY3" fmla="*/ 236220 h 537777"/>
                <a:gd name="connsiteX4" fmla="*/ 267564 w 1231494"/>
                <a:gd name="connsiteY4" fmla="*/ 228600 h 537777"/>
                <a:gd name="connsiteX5" fmla="*/ 301099 w 1231494"/>
                <a:gd name="connsiteY5" fmla="*/ 198120 h 537777"/>
                <a:gd name="connsiteX6" fmla="*/ 337573 w 1231494"/>
                <a:gd name="connsiteY6" fmla="*/ 173832 h 537777"/>
                <a:gd name="connsiteX7" fmla="*/ 431394 w 1231494"/>
                <a:gd name="connsiteY7" fmla="*/ 148590 h 537777"/>
                <a:gd name="connsiteX8" fmla="*/ 450444 w 1231494"/>
                <a:gd name="connsiteY8" fmla="*/ 137160 h 537777"/>
                <a:gd name="connsiteX9" fmla="*/ 480924 w 1231494"/>
                <a:gd name="connsiteY9" fmla="*/ 121920 h 537777"/>
                <a:gd name="connsiteX10" fmla="*/ 587604 w 1231494"/>
                <a:gd name="connsiteY10" fmla="*/ 118110 h 537777"/>
                <a:gd name="connsiteX11" fmla="*/ 644754 w 1231494"/>
                <a:gd name="connsiteY11" fmla="*/ 102870 h 537777"/>
                <a:gd name="connsiteX12" fmla="*/ 701904 w 1231494"/>
                <a:gd name="connsiteY12" fmla="*/ 76200 h 537777"/>
                <a:gd name="connsiteX13" fmla="*/ 774294 w 1231494"/>
                <a:gd name="connsiteY13" fmla="*/ 83820 h 537777"/>
                <a:gd name="connsiteX14" fmla="*/ 854304 w 1231494"/>
                <a:gd name="connsiteY14" fmla="*/ 45720 h 537777"/>
                <a:gd name="connsiteX15" fmla="*/ 884784 w 1231494"/>
                <a:gd name="connsiteY15" fmla="*/ 38100 h 537777"/>
                <a:gd name="connsiteX16" fmla="*/ 949554 w 1231494"/>
                <a:gd name="connsiteY16" fmla="*/ 34290 h 537777"/>
                <a:gd name="connsiteX17" fmla="*/ 1067664 w 1231494"/>
                <a:gd name="connsiteY17" fmla="*/ 11430 h 537777"/>
                <a:gd name="connsiteX18" fmla="*/ 1136244 w 1231494"/>
                <a:gd name="connsiteY18" fmla="*/ 0 h 537777"/>
                <a:gd name="connsiteX19" fmla="*/ 1231494 w 1231494"/>
                <a:gd name="connsiteY19" fmla="*/ 0 h 537777"/>
                <a:gd name="connsiteX20" fmla="*/ 1197204 w 1231494"/>
                <a:gd name="connsiteY20" fmla="*/ 11430 h 537777"/>
                <a:gd name="connsiteX21" fmla="*/ 1143864 w 1231494"/>
                <a:gd name="connsiteY21" fmla="*/ 22860 h 537777"/>
                <a:gd name="connsiteX22" fmla="*/ 1117194 w 1231494"/>
                <a:gd name="connsiteY22" fmla="*/ 49530 h 537777"/>
                <a:gd name="connsiteX23" fmla="*/ 1075284 w 1231494"/>
                <a:gd name="connsiteY23" fmla="*/ 45720 h 537777"/>
                <a:gd name="connsiteX24" fmla="*/ 1010514 w 1231494"/>
                <a:gd name="connsiteY24" fmla="*/ 72390 h 537777"/>
                <a:gd name="connsiteX25" fmla="*/ 945744 w 1231494"/>
                <a:gd name="connsiteY25" fmla="*/ 80010 h 537777"/>
                <a:gd name="connsiteX26" fmla="*/ 919074 w 1231494"/>
                <a:gd name="connsiteY26" fmla="*/ 91440 h 537777"/>
                <a:gd name="connsiteX27" fmla="*/ 842874 w 1231494"/>
                <a:gd name="connsiteY27" fmla="*/ 102870 h 537777"/>
                <a:gd name="connsiteX28" fmla="*/ 793344 w 1231494"/>
                <a:gd name="connsiteY28" fmla="*/ 125730 h 537777"/>
                <a:gd name="connsiteX29" fmla="*/ 740004 w 1231494"/>
                <a:gd name="connsiteY29" fmla="*/ 156210 h 537777"/>
                <a:gd name="connsiteX30" fmla="*/ 713334 w 1231494"/>
                <a:gd name="connsiteY30" fmla="*/ 160020 h 537777"/>
                <a:gd name="connsiteX31" fmla="*/ 652374 w 1231494"/>
                <a:gd name="connsiteY31" fmla="*/ 160020 h 537777"/>
                <a:gd name="connsiteX32" fmla="*/ 606654 w 1231494"/>
                <a:gd name="connsiteY32" fmla="*/ 190500 h 537777"/>
                <a:gd name="connsiteX33" fmla="*/ 538074 w 1231494"/>
                <a:gd name="connsiteY33" fmla="*/ 228600 h 537777"/>
                <a:gd name="connsiteX34" fmla="*/ 503784 w 1231494"/>
                <a:gd name="connsiteY34" fmla="*/ 236220 h 537777"/>
                <a:gd name="connsiteX35" fmla="*/ 484734 w 1231494"/>
                <a:gd name="connsiteY35" fmla="*/ 247650 h 537777"/>
                <a:gd name="connsiteX36" fmla="*/ 423774 w 1231494"/>
                <a:gd name="connsiteY36" fmla="*/ 262890 h 537777"/>
                <a:gd name="connsiteX37" fmla="*/ 404724 w 1231494"/>
                <a:gd name="connsiteY37" fmla="*/ 262890 h 537777"/>
                <a:gd name="connsiteX38" fmla="*/ 347574 w 1231494"/>
                <a:gd name="connsiteY38" fmla="*/ 316754 h 537777"/>
                <a:gd name="connsiteX39" fmla="*/ 278470 w 1231494"/>
                <a:gd name="connsiteY39" fmla="*/ 355789 h 537777"/>
                <a:gd name="connsiteX40" fmla="*/ 195882 w 1231494"/>
                <a:gd name="connsiteY40" fmla="*/ 407897 h 537777"/>
                <a:gd name="connsiteX41" fmla="*/ 157074 w 1231494"/>
                <a:gd name="connsiteY41" fmla="*/ 354330 h 537777"/>
                <a:gd name="connsiteX42" fmla="*/ 0 w 1231494"/>
                <a:gd name="connsiteY42" fmla="*/ 537777 h 537777"/>
                <a:gd name="connsiteX43" fmla="*/ 61824 w 1231494"/>
                <a:gd name="connsiteY43" fmla="*/ 422910 h 537777"/>
                <a:gd name="connsiteX0" fmla="*/ 61824 w 1231494"/>
                <a:gd name="connsiteY0" fmla="*/ 422910 h 537777"/>
                <a:gd name="connsiteX1" fmla="*/ 107544 w 1231494"/>
                <a:gd name="connsiteY1" fmla="*/ 346710 h 537777"/>
                <a:gd name="connsiteX2" fmla="*/ 164694 w 1231494"/>
                <a:gd name="connsiteY2" fmla="*/ 270510 h 537777"/>
                <a:gd name="connsiteX3" fmla="*/ 198984 w 1231494"/>
                <a:gd name="connsiteY3" fmla="*/ 236220 h 537777"/>
                <a:gd name="connsiteX4" fmla="*/ 267564 w 1231494"/>
                <a:gd name="connsiteY4" fmla="*/ 228600 h 537777"/>
                <a:gd name="connsiteX5" fmla="*/ 301099 w 1231494"/>
                <a:gd name="connsiteY5" fmla="*/ 198120 h 537777"/>
                <a:gd name="connsiteX6" fmla="*/ 337573 w 1231494"/>
                <a:gd name="connsiteY6" fmla="*/ 173832 h 537777"/>
                <a:gd name="connsiteX7" fmla="*/ 431394 w 1231494"/>
                <a:gd name="connsiteY7" fmla="*/ 148590 h 537777"/>
                <a:gd name="connsiteX8" fmla="*/ 450444 w 1231494"/>
                <a:gd name="connsiteY8" fmla="*/ 137160 h 537777"/>
                <a:gd name="connsiteX9" fmla="*/ 480924 w 1231494"/>
                <a:gd name="connsiteY9" fmla="*/ 121920 h 537777"/>
                <a:gd name="connsiteX10" fmla="*/ 587604 w 1231494"/>
                <a:gd name="connsiteY10" fmla="*/ 118110 h 537777"/>
                <a:gd name="connsiteX11" fmla="*/ 644754 w 1231494"/>
                <a:gd name="connsiteY11" fmla="*/ 102870 h 537777"/>
                <a:gd name="connsiteX12" fmla="*/ 701904 w 1231494"/>
                <a:gd name="connsiteY12" fmla="*/ 76200 h 537777"/>
                <a:gd name="connsiteX13" fmla="*/ 774294 w 1231494"/>
                <a:gd name="connsiteY13" fmla="*/ 83820 h 537777"/>
                <a:gd name="connsiteX14" fmla="*/ 854304 w 1231494"/>
                <a:gd name="connsiteY14" fmla="*/ 45720 h 537777"/>
                <a:gd name="connsiteX15" fmla="*/ 884784 w 1231494"/>
                <a:gd name="connsiteY15" fmla="*/ 38100 h 537777"/>
                <a:gd name="connsiteX16" fmla="*/ 949554 w 1231494"/>
                <a:gd name="connsiteY16" fmla="*/ 34290 h 537777"/>
                <a:gd name="connsiteX17" fmla="*/ 1067664 w 1231494"/>
                <a:gd name="connsiteY17" fmla="*/ 11430 h 537777"/>
                <a:gd name="connsiteX18" fmla="*/ 1136244 w 1231494"/>
                <a:gd name="connsiteY18" fmla="*/ 0 h 537777"/>
                <a:gd name="connsiteX19" fmla="*/ 1231494 w 1231494"/>
                <a:gd name="connsiteY19" fmla="*/ 0 h 537777"/>
                <a:gd name="connsiteX20" fmla="*/ 1197204 w 1231494"/>
                <a:gd name="connsiteY20" fmla="*/ 11430 h 537777"/>
                <a:gd name="connsiteX21" fmla="*/ 1143864 w 1231494"/>
                <a:gd name="connsiteY21" fmla="*/ 22860 h 537777"/>
                <a:gd name="connsiteX22" fmla="*/ 1117194 w 1231494"/>
                <a:gd name="connsiteY22" fmla="*/ 49530 h 537777"/>
                <a:gd name="connsiteX23" fmla="*/ 1075284 w 1231494"/>
                <a:gd name="connsiteY23" fmla="*/ 45720 h 537777"/>
                <a:gd name="connsiteX24" fmla="*/ 1010514 w 1231494"/>
                <a:gd name="connsiteY24" fmla="*/ 72390 h 537777"/>
                <a:gd name="connsiteX25" fmla="*/ 945744 w 1231494"/>
                <a:gd name="connsiteY25" fmla="*/ 80010 h 537777"/>
                <a:gd name="connsiteX26" fmla="*/ 919074 w 1231494"/>
                <a:gd name="connsiteY26" fmla="*/ 91440 h 537777"/>
                <a:gd name="connsiteX27" fmla="*/ 842874 w 1231494"/>
                <a:gd name="connsiteY27" fmla="*/ 102870 h 537777"/>
                <a:gd name="connsiteX28" fmla="*/ 793344 w 1231494"/>
                <a:gd name="connsiteY28" fmla="*/ 125730 h 537777"/>
                <a:gd name="connsiteX29" fmla="*/ 740004 w 1231494"/>
                <a:gd name="connsiteY29" fmla="*/ 156210 h 537777"/>
                <a:gd name="connsiteX30" fmla="*/ 713334 w 1231494"/>
                <a:gd name="connsiteY30" fmla="*/ 160020 h 537777"/>
                <a:gd name="connsiteX31" fmla="*/ 652374 w 1231494"/>
                <a:gd name="connsiteY31" fmla="*/ 160020 h 537777"/>
                <a:gd name="connsiteX32" fmla="*/ 606654 w 1231494"/>
                <a:gd name="connsiteY32" fmla="*/ 190500 h 537777"/>
                <a:gd name="connsiteX33" fmla="*/ 538074 w 1231494"/>
                <a:gd name="connsiteY33" fmla="*/ 228600 h 537777"/>
                <a:gd name="connsiteX34" fmla="*/ 503784 w 1231494"/>
                <a:gd name="connsiteY34" fmla="*/ 236220 h 537777"/>
                <a:gd name="connsiteX35" fmla="*/ 484734 w 1231494"/>
                <a:gd name="connsiteY35" fmla="*/ 247650 h 537777"/>
                <a:gd name="connsiteX36" fmla="*/ 423774 w 1231494"/>
                <a:gd name="connsiteY36" fmla="*/ 262890 h 537777"/>
                <a:gd name="connsiteX37" fmla="*/ 404724 w 1231494"/>
                <a:gd name="connsiteY37" fmla="*/ 262890 h 537777"/>
                <a:gd name="connsiteX38" fmla="*/ 347574 w 1231494"/>
                <a:gd name="connsiteY38" fmla="*/ 316754 h 537777"/>
                <a:gd name="connsiteX39" fmla="*/ 278470 w 1231494"/>
                <a:gd name="connsiteY39" fmla="*/ 355789 h 537777"/>
                <a:gd name="connsiteX40" fmla="*/ 195882 w 1231494"/>
                <a:gd name="connsiteY40" fmla="*/ 407897 h 537777"/>
                <a:gd name="connsiteX41" fmla="*/ 112884 w 1231494"/>
                <a:gd name="connsiteY41" fmla="*/ 446110 h 537777"/>
                <a:gd name="connsiteX42" fmla="*/ 0 w 1231494"/>
                <a:gd name="connsiteY42" fmla="*/ 537777 h 537777"/>
                <a:gd name="connsiteX43" fmla="*/ 61824 w 1231494"/>
                <a:gd name="connsiteY43" fmla="*/ 422910 h 537777"/>
                <a:gd name="connsiteX0" fmla="*/ 61824 w 1231494"/>
                <a:gd name="connsiteY0" fmla="*/ 422910 h 537777"/>
                <a:gd name="connsiteX1" fmla="*/ 107544 w 1231494"/>
                <a:gd name="connsiteY1" fmla="*/ 346710 h 537777"/>
                <a:gd name="connsiteX2" fmla="*/ 164694 w 1231494"/>
                <a:gd name="connsiteY2" fmla="*/ 270510 h 537777"/>
                <a:gd name="connsiteX3" fmla="*/ 198984 w 1231494"/>
                <a:gd name="connsiteY3" fmla="*/ 236220 h 537777"/>
                <a:gd name="connsiteX4" fmla="*/ 267564 w 1231494"/>
                <a:gd name="connsiteY4" fmla="*/ 228600 h 537777"/>
                <a:gd name="connsiteX5" fmla="*/ 301099 w 1231494"/>
                <a:gd name="connsiteY5" fmla="*/ 198120 h 537777"/>
                <a:gd name="connsiteX6" fmla="*/ 337573 w 1231494"/>
                <a:gd name="connsiteY6" fmla="*/ 173832 h 537777"/>
                <a:gd name="connsiteX7" fmla="*/ 431394 w 1231494"/>
                <a:gd name="connsiteY7" fmla="*/ 148590 h 537777"/>
                <a:gd name="connsiteX8" fmla="*/ 450444 w 1231494"/>
                <a:gd name="connsiteY8" fmla="*/ 137160 h 537777"/>
                <a:gd name="connsiteX9" fmla="*/ 480924 w 1231494"/>
                <a:gd name="connsiteY9" fmla="*/ 121920 h 537777"/>
                <a:gd name="connsiteX10" fmla="*/ 587604 w 1231494"/>
                <a:gd name="connsiteY10" fmla="*/ 118110 h 537777"/>
                <a:gd name="connsiteX11" fmla="*/ 644754 w 1231494"/>
                <a:gd name="connsiteY11" fmla="*/ 102870 h 537777"/>
                <a:gd name="connsiteX12" fmla="*/ 701904 w 1231494"/>
                <a:gd name="connsiteY12" fmla="*/ 76200 h 537777"/>
                <a:gd name="connsiteX13" fmla="*/ 774294 w 1231494"/>
                <a:gd name="connsiteY13" fmla="*/ 83820 h 537777"/>
                <a:gd name="connsiteX14" fmla="*/ 854304 w 1231494"/>
                <a:gd name="connsiteY14" fmla="*/ 45720 h 537777"/>
                <a:gd name="connsiteX15" fmla="*/ 884784 w 1231494"/>
                <a:gd name="connsiteY15" fmla="*/ 38100 h 537777"/>
                <a:gd name="connsiteX16" fmla="*/ 949554 w 1231494"/>
                <a:gd name="connsiteY16" fmla="*/ 34290 h 537777"/>
                <a:gd name="connsiteX17" fmla="*/ 1067664 w 1231494"/>
                <a:gd name="connsiteY17" fmla="*/ 11430 h 537777"/>
                <a:gd name="connsiteX18" fmla="*/ 1136244 w 1231494"/>
                <a:gd name="connsiteY18" fmla="*/ 0 h 537777"/>
                <a:gd name="connsiteX19" fmla="*/ 1231494 w 1231494"/>
                <a:gd name="connsiteY19" fmla="*/ 0 h 537777"/>
                <a:gd name="connsiteX20" fmla="*/ 1197204 w 1231494"/>
                <a:gd name="connsiteY20" fmla="*/ 11430 h 537777"/>
                <a:gd name="connsiteX21" fmla="*/ 1143864 w 1231494"/>
                <a:gd name="connsiteY21" fmla="*/ 22860 h 537777"/>
                <a:gd name="connsiteX22" fmla="*/ 1117194 w 1231494"/>
                <a:gd name="connsiteY22" fmla="*/ 49530 h 537777"/>
                <a:gd name="connsiteX23" fmla="*/ 1075284 w 1231494"/>
                <a:gd name="connsiteY23" fmla="*/ 45720 h 537777"/>
                <a:gd name="connsiteX24" fmla="*/ 1010514 w 1231494"/>
                <a:gd name="connsiteY24" fmla="*/ 72390 h 537777"/>
                <a:gd name="connsiteX25" fmla="*/ 945744 w 1231494"/>
                <a:gd name="connsiteY25" fmla="*/ 80010 h 537777"/>
                <a:gd name="connsiteX26" fmla="*/ 919074 w 1231494"/>
                <a:gd name="connsiteY26" fmla="*/ 91440 h 537777"/>
                <a:gd name="connsiteX27" fmla="*/ 842874 w 1231494"/>
                <a:gd name="connsiteY27" fmla="*/ 102870 h 537777"/>
                <a:gd name="connsiteX28" fmla="*/ 793344 w 1231494"/>
                <a:gd name="connsiteY28" fmla="*/ 125730 h 537777"/>
                <a:gd name="connsiteX29" fmla="*/ 740004 w 1231494"/>
                <a:gd name="connsiteY29" fmla="*/ 156210 h 537777"/>
                <a:gd name="connsiteX30" fmla="*/ 713334 w 1231494"/>
                <a:gd name="connsiteY30" fmla="*/ 160020 h 537777"/>
                <a:gd name="connsiteX31" fmla="*/ 652374 w 1231494"/>
                <a:gd name="connsiteY31" fmla="*/ 160020 h 537777"/>
                <a:gd name="connsiteX32" fmla="*/ 606654 w 1231494"/>
                <a:gd name="connsiteY32" fmla="*/ 190500 h 537777"/>
                <a:gd name="connsiteX33" fmla="*/ 538074 w 1231494"/>
                <a:gd name="connsiteY33" fmla="*/ 228600 h 537777"/>
                <a:gd name="connsiteX34" fmla="*/ 503784 w 1231494"/>
                <a:gd name="connsiteY34" fmla="*/ 236220 h 537777"/>
                <a:gd name="connsiteX35" fmla="*/ 484734 w 1231494"/>
                <a:gd name="connsiteY35" fmla="*/ 247650 h 537777"/>
                <a:gd name="connsiteX36" fmla="*/ 423774 w 1231494"/>
                <a:gd name="connsiteY36" fmla="*/ 262890 h 537777"/>
                <a:gd name="connsiteX37" fmla="*/ 404724 w 1231494"/>
                <a:gd name="connsiteY37" fmla="*/ 262890 h 537777"/>
                <a:gd name="connsiteX38" fmla="*/ 347574 w 1231494"/>
                <a:gd name="connsiteY38" fmla="*/ 316754 h 537777"/>
                <a:gd name="connsiteX39" fmla="*/ 278470 w 1231494"/>
                <a:gd name="connsiteY39" fmla="*/ 355789 h 537777"/>
                <a:gd name="connsiteX40" fmla="*/ 195882 w 1231494"/>
                <a:gd name="connsiteY40" fmla="*/ 407897 h 537777"/>
                <a:gd name="connsiteX41" fmla="*/ 112884 w 1231494"/>
                <a:gd name="connsiteY41" fmla="*/ 463106 h 537777"/>
                <a:gd name="connsiteX42" fmla="*/ 0 w 1231494"/>
                <a:gd name="connsiteY42" fmla="*/ 537777 h 537777"/>
                <a:gd name="connsiteX43" fmla="*/ 61824 w 1231494"/>
                <a:gd name="connsiteY43" fmla="*/ 422910 h 537777"/>
                <a:gd name="connsiteX0" fmla="*/ 61824 w 1231494"/>
                <a:gd name="connsiteY0" fmla="*/ 422910 h 537777"/>
                <a:gd name="connsiteX1" fmla="*/ 107544 w 1231494"/>
                <a:gd name="connsiteY1" fmla="*/ 346710 h 537777"/>
                <a:gd name="connsiteX2" fmla="*/ 164694 w 1231494"/>
                <a:gd name="connsiteY2" fmla="*/ 270510 h 537777"/>
                <a:gd name="connsiteX3" fmla="*/ 198984 w 1231494"/>
                <a:gd name="connsiteY3" fmla="*/ 236220 h 537777"/>
                <a:gd name="connsiteX4" fmla="*/ 267564 w 1231494"/>
                <a:gd name="connsiteY4" fmla="*/ 228600 h 537777"/>
                <a:gd name="connsiteX5" fmla="*/ 301099 w 1231494"/>
                <a:gd name="connsiteY5" fmla="*/ 198120 h 537777"/>
                <a:gd name="connsiteX6" fmla="*/ 337573 w 1231494"/>
                <a:gd name="connsiteY6" fmla="*/ 173832 h 537777"/>
                <a:gd name="connsiteX7" fmla="*/ 431394 w 1231494"/>
                <a:gd name="connsiteY7" fmla="*/ 148590 h 537777"/>
                <a:gd name="connsiteX8" fmla="*/ 450444 w 1231494"/>
                <a:gd name="connsiteY8" fmla="*/ 137160 h 537777"/>
                <a:gd name="connsiteX9" fmla="*/ 480924 w 1231494"/>
                <a:gd name="connsiteY9" fmla="*/ 121920 h 537777"/>
                <a:gd name="connsiteX10" fmla="*/ 587604 w 1231494"/>
                <a:gd name="connsiteY10" fmla="*/ 118110 h 537777"/>
                <a:gd name="connsiteX11" fmla="*/ 644754 w 1231494"/>
                <a:gd name="connsiteY11" fmla="*/ 102870 h 537777"/>
                <a:gd name="connsiteX12" fmla="*/ 701904 w 1231494"/>
                <a:gd name="connsiteY12" fmla="*/ 76200 h 537777"/>
                <a:gd name="connsiteX13" fmla="*/ 774294 w 1231494"/>
                <a:gd name="connsiteY13" fmla="*/ 83820 h 537777"/>
                <a:gd name="connsiteX14" fmla="*/ 854304 w 1231494"/>
                <a:gd name="connsiteY14" fmla="*/ 45720 h 537777"/>
                <a:gd name="connsiteX15" fmla="*/ 884784 w 1231494"/>
                <a:gd name="connsiteY15" fmla="*/ 38100 h 537777"/>
                <a:gd name="connsiteX16" fmla="*/ 949554 w 1231494"/>
                <a:gd name="connsiteY16" fmla="*/ 34290 h 537777"/>
                <a:gd name="connsiteX17" fmla="*/ 1067664 w 1231494"/>
                <a:gd name="connsiteY17" fmla="*/ 11430 h 537777"/>
                <a:gd name="connsiteX18" fmla="*/ 1136244 w 1231494"/>
                <a:gd name="connsiteY18" fmla="*/ 0 h 537777"/>
                <a:gd name="connsiteX19" fmla="*/ 1231494 w 1231494"/>
                <a:gd name="connsiteY19" fmla="*/ 0 h 537777"/>
                <a:gd name="connsiteX20" fmla="*/ 1197204 w 1231494"/>
                <a:gd name="connsiteY20" fmla="*/ 11430 h 537777"/>
                <a:gd name="connsiteX21" fmla="*/ 1143864 w 1231494"/>
                <a:gd name="connsiteY21" fmla="*/ 22860 h 537777"/>
                <a:gd name="connsiteX22" fmla="*/ 1117194 w 1231494"/>
                <a:gd name="connsiteY22" fmla="*/ 49530 h 537777"/>
                <a:gd name="connsiteX23" fmla="*/ 1075284 w 1231494"/>
                <a:gd name="connsiteY23" fmla="*/ 45720 h 537777"/>
                <a:gd name="connsiteX24" fmla="*/ 1010514 w 1231494"/>
                <a:gd name="connsiteY24" fmla="*/ 72390 h 537777"/>
                <a:gd name="connsiteX25" fmla="*/ 945744 w 1231494"/>
                <a:gd name="connsiteY25" fmla="*/ 80010 h 537777"/>
                <a:gd name="connsiteX26" fmla="*/ 919074 w 1231494"/>
                <a:gd name="connsiteY26" fmla="*/ 91440 h 537777"/>
                <a:gd name="connsiteX27" fmla="*/ 842874 w 1231494"/>
                <a:gd name="connsiteY27" fmla="*/ 102870 h 537777"/>
                <a:gd name="connsiteX28" fmla="*/ 793344 w 1231494"/>
                <a:gd name="connsiteY28" fmla="*/ 125730 h 537777"/>
                <a:gd name="connsiteX29" fmla="*/ 740004 w 1231494"/>
                <a:gd name="connsiteY29" fmla="*/ 156210 h 537777"/>
                <a:gd name="connsiteX30" fmla="*/ 713334 w 1231494"/>
                <a:gd name="connsiteY30" fmla="*/ 160020 h 537777"/>
                <a:gd name="connsiteX31" fmla="*/ 652374 w 1231494"/>
                <a:gd name="connsiteY31" fmla="*/ 160020 h 537777"/>
                <a:gd name="connsiteX32" fmla="*/ 606654 w 1231494"/>
                <a:gd name="connsiteY32" fmla="*/ 190500 h 537777"/>
                <a:gd name="connsiteX33" fmla="*/ 538074 w 1231494"/>
                <a:gd name="connsiteY33" fmla="*/ 228600 h 537777"/>
                <a:gd name="connsiteX34" fmla="*/ 503784 w 1231494"/>
                <a:gd name="connsiteY34" fmla="*/ 236220 h 537777"/>
                <a:gd name="connsiteX35" fmla="*/ 484734 w 1231494"/>
                <a:gd name="connsiteY35" fmla="*/ 247650 h 537777"/>
                <a:gd name="connsiteX36" fmla="*/ 423774 w 1231494"/>
                <a:gd name="connsiteY36" fmla="*/ 262890 h 537777"/>
                <a:gd name="connsiteX37" fmla="*/ 397925 w 1231494"/>
                <a:gd name="connsiteY37" fmla="*/ 286685 h 537777"/>
                <a:gd name="connsiteX38" fmla="*/ 347574 w 1231494"/>
                <a:gd name="connsiteY38" fmla="*/ 316754 h 537777"/>
                <a:gd name="connsiteX39" fmla="*/ 278470 w 1231494"/>
                <a:gd name="connsiteY39" fmla="*/ 355789 h 537777"/>
                <a:gd name="connsiteX40" fmla="*/ 195882 w 1231494"/>
                <a:gd name="connsiteY40" fmla="*/ 407897 h 537777"/>
                <a:gd name="connsiteX41" fmla="*/ 112884 w 1231494"/>
                <a:gd name="connsiteY41" fmla="*/ 463106 h 537777"/>
                <a:gd name="connsiteX42" fmla="*/ 0 w 1231494"/>
                <a:gd name="connsiteY42" fmla="*/ 537777 h 537777"/>
                <a:gd name="connsiteX43" fmla="*/ 61824 w 1231494"/>
                <a:gd name="connsiteY43" fmla="*/ 422910 h 537777"/>
                <a:gd name="connsiteX0" fmla="*/ 61824 w 1231494"/>
                <a:gd name="connsiteY0" fmla="*/ 422910 h 537777"/>
                <a:gd name="connsiteX1" fmla="*/ 107544 w 1231494"/>
                <a:gd name="connsiteY1" fmla="*/ 346710 h 537777"/>
                <a:gd name="connsiteX2" fmla="*/ 164694 w 1231494"/>
                <a:gd name="connsiteY2" fmla="*/ 270510 h 537777"/>
                <a:gd name="connsiteX3" fmla="*/ 198984 w 1231494"/>
                <a:gd name="connsiteY3" fmla="*/ 236220 h 537777"/>
                <a:gd name="connsiteX4" fmla="*/ 267564 w 1231494"/>
                <a:gd name="connsiteY4" fmla="*/ 228600 h 537777"/>
                <a:gd name="connsiteX5" fmla="*/ 301099 w 1231494"/>
                <a:gd name="connsiteY5" fmla="*/ 198120 h 537777"/>
                <a:gd name="connsiteX6" fmla="*/ 337573 w 1231494"/>
                <a:gd name="connsiteY6" fmla="*/ 173832 h 537777"/>
                <a:gd name="connsiteX7" fmla="*/ 431394 w 1231494"/>
                <a:gd name="connsiteY7" fmla="*/ 148590 h 537777"/>
                <a:gd name="connsiteX8" fmla="*/ 450444 w 1231494"/>
                <a:gd name="connsiteY8" fmla="*/ 137160 h 537777"/>
                <a:gd name="connsiteX9" fmla="*/ 480924 w 1231494"/>
                <a:gd name="connsiteY9" fmla="*/ 121920 h 537777"/>
                <a:gd name="connsiteX10" fmla="*/ 587604 w 1231494"/>
                <a:gd name="connsiteY10" fmla="*/ 118110 h 537777"/>
                <a:gd name="connsiteX11" fmla="*/ 644754 w 1231494"/>
                <a:gd name="connsiteY11" fmla="*/ 102870 h 537777"/>
                <a:gd name="connsiteX12" fmla="*/ 701904 w 1231494"/>
                <a:gd name="connsiteY12" fmla="*/ 76200 h 537777"/>
                <a:gd name="connsiteX13" fmla="*/ 774294 w 1231494"/>
                <a:gd name="connsiteY13" fmla="*/ 83820 h 537777"/>
                <a:gd name="connsiteX14" fmla="*/ 854304 w 1231494"/>
                <a:gd name="connsiteY14" fmla="*/ 45720 h 537777"/>
                <a:gd name="connsiteX15" fmla="*/ 884784 w 1231494"/>
                <a:gd name="connsiteY15" fmla="*/ 38100 h 537777"/>
                <a:gd name="connsiteX16" fmla="*/ 949554 w 1231494"/>
                <a:gd name="connsiteY16" fmla="*/ 34290 h 537777"/>
                <a:gd name="connsiteX17" fmla="*/ 1067664 w 1231494"/>
                <a:gd name="connsiteY17" fmla="*/ 11430 h 537777"/>
                <a:gd name="connsiteX18" fmla="*/ 1136244 w 1231494"/>
                <a:gd name="connsiteY18" fmla="*/ 0 h 537777"/>
                <a:gd name="connsiteX19" fmla="*/ 1231494 w 1231494"/>
                <a:gd name="connsiteY19" fmla="*/ 0 h 537777"/>
                <a:gd name="connsiteX20" fmla="*/ 1197204 w 1231494"/>
                <a:gd name="connsiteY20" fmla="*/ 11430 h 537777"/>
                <a:gd name="connsiteX21" fmla="*/ 1143864 w 1231494"/>
                <a:gd name="connsiteY21" fmla="*/ 22860 h 537777"/>
                <a:gd name="connsiteX22" fmla="*/ 1117194 w 1231494"/>
                <a:gd name="connsiteY22" fmla="*/ 49530 h 537777"/>
                <a:gd name="connsiteX23" fmla="*/ 1075284 w 1231494"/>
                <a:gd name="connsiteY23" fmla="*/ 45720 h 537777"/>
                <a:gd name="connsiteX24" fmla="*/ 1010514 w 1231494"/>
                <a:gd name="connsiteY24" fmla="*/ 72390 h 537777"/>
                <a:gd name="connsiteX25" fmla="*/ 945744 w 1231494"/>
                <a:gd name="connsiteY25" fmla="*/ 80010 h 537777"/>
                <a:gd name="connsiteX26" fmla="*/ 919074 w 1231494"/>
                <a:gd name="connsiteY26" fmla="*/ 91440 h 537777"/>
                <a:gd name="connsiteX27" fmla="*/ 842874 w 1231494"/>
                <a:gd name="connsiteY27" fmla="*/ 102870 h 537777"/>
                <a:gd name="connsiteX28" fmla="*/ 793344 w 1231494"/>
                <a:gd name="connsiteY28" fmla="*/ 125730 h 537777"/>
                <a:gd name="connsiteX29" fmla="*/ 740004 w 1231494"/>
                <a:gd name="connsiteY29" fmla="*/ 156210 h 537777"/>
                <a:gd name="connsiteX30" fmla="*/ 713334 w 1231494"/>
                <a:gd name="connsiteY30" fmla="*/ 160020 h 537777"/>
                <a:gd name="connsiteX31" fmla="*/ 652374 w 1231494"/>
                <a:gd name="connsiteY31" fmla="*/ 160020 h 537777"/>
                <a:gd name="connsiteX32" fmla="*/ 606654 w 1231494"/>
                <a:gd name="connsiteY32" fmla="*/ 190500 h 537777"/>
                <a:gd name="connsiteX33" fmla="*/ 538074 w 1231494"/>
                <a:gd name="connsiteY33" fmla="*/ 228600 h 537777"/>
                <a:gd name="connsiteX34" fmla="*/ 503784 w 1231494"/>
                <a:gd name="connsiteY34" fmla="*/ 236220 h 537777"/>
                <a:gd name="connsiteX35" fmla="*/ 477935 w 1231494"/>
                <a:gd name="connsiteY35" fmla="*/ 268046 h 537777"/>
                <a:gd name="connsiteX36" fmla="*/ 423774 w 1231494"/>
                <a:gd name="connsiteY36" fmla="*/ 262890 h 537777"/>
                <a:gd name="connsiteX37" fmla="*/ 397925 w 1231494"/>
                <a:gd name="connsiteY37" fmla="*/ 286685 h 537777"/>
                <a:gd name="connsiteX38" fmla="*/ 347574 w 1231494"/>
                <a:gd name="connsiteY38" fmla="*/ 316754 h 537777"/>
                <a:gd name="connsiteX39" fmla="*/ 278470 w 1231494"/>
                <a:gd name="connsiteY39" fmla="*/ 355789 h 537777"/>
                <a:gd name="connsiteX40" fmla="*/ 195882 w 1231494"/>
                <a:gd name="connsiteY40" fmla="*/ 407897 h 537777"/>
                <a:gd name="connsiteX41" fmla="*/ 112884 w 1231494"/>
                <a:gd name="connsiteY41" fmla="*/ 463106 h 537777"/>
                <a:gd name="connsiteX42" fmla="*/ 0 w 1231494"/>
                <a:gd name="connsiteY42" fmla="*/ 537777 h 537777"/>
                <a:gd name="connsiteX43" fmla="*/ 61824 w 1231494"/>
                <a:gd name="connsiteY43" fmla="*/ 422910 h 537777"/>
                <a:gd name="connsiteX0" fmla="*/ 61824 w 1231494"/>
                <a:gd name="connsiteY0" fmla="*/ 422910 h 537777"/>
                <a:gd name="connsiteX1" fmla="*/ 107544 w 1231494"/>
                <a:gd name="connsiteY1" fmla="*/ 346710 h 537777"/>
                <a:gd name="connsiteX2" fmla="*/ 164694 w 1231494"/>
                <a:gd name="connsiteY2" fmla="*/ 270510 h 537777"/>
                <a:gd name="connsiteX3" fmla="*/ 198984 w 1231494"/>
                <a:gd name="connsiteY3" fmla="*/ 236220 h 537777"/>
                <a:gd name="connsiteX4" fmla="*/ 267564 w 1231494"/>
                <a:gd name="connsiteY4" fmla="*/ 228600 h 537777"/>
                <a:gd name="connsiteX5" fmla="*/ 301099 w 1231494"/>
                <a:gd name="connsiteY5" fmla="*/ 198120 h 537777"/>
                <a:gd name="connsiteX6" fmla="*/ 337573 w 1231494"/>
                <a:gd name="connsiteY6" fmla="*/ 173832 h 537777"/>
                <a:gd name="connsiteX7" fmla="*/ 431394 w 1231494"/>
                <a:gd name="connsiteY7" fmla="*/ 148590 h 537777"/>
                <a:gd name="connsiteX8" fmla="*/ 450444 w 1231494"/>
                <a:gd name="connsiteY8" fmla="*/ 137160 h 537777"/>
                <a:gd name="connsiteX9" fmla="*/ 480924 w 1231494"/>
                <a:gd name="connsiteY9" fmla="*/ 121920 h 537777"/>
                <a:gd name="connsiteX10" fmla="*/ 587604 w 1231494"/>
                <a:gd name="connsiteY10" fmla="*/ 118110 h 537777"/>
                <a:gd name="connsiteX11" fmla="*/ 644754 w 1231494"/>
                <a:gd name="connsiteY11" fmla="*/ 102870 h 537777"/>
                <a:gd name="connsiteX12" fmla="*/ 701904 w 1231494"/>
                <a:gd name="connsiteY12" fmla="*/ 76200 h 537777"/>
                <a:gd name="connsiteX13" fmla="*/ 774294 w 1231494"/>
                <a:gd name="connsiteY13" fmla="*/ 83820 h 537777"/>
                <a:gd name="connsiteX14" fmla="*/ 854304 w 1231494"/>
                <a:gd name="connsiteY14" fmla="*/ 45720 h 537777"/>
                <a:gd name="connsiteX15" fmla="*/ 884784 w 1231494"/>
                <a:gd name="connsiteY15" fmla="*/ 38100 h 537777"/>
                <a:gd name="connsiteX16" fmla="*/ 949554 w 1231494"/>
                <a:gd name="connsiteY16" fmla="*/ 34290 h 537777"/>
                <a:gd name="connsiteX17" fmla="*/ 1067664 w 1231494"/>
                <a:gd name="connsiteY17" fmla="*/ 11430 h 537777"/>
                <a:gd name="connsiteX18" fmla="*/ 1136244 w 1231494"/>
                <a:gd name="connsiteY18" fmla="*/ 0 h 537777"/>
                <a:gd name="connsiteX19" fmla="*/ 1231494 w 1231494"/>
                <a:gd name="connsiteY19" fmla="*/ 0 h 537777"/>
                <a:gd name="connsiteX20" fmla="*/ 1197204 w 1231494"/>
                <a:gd name="connsiteY20" fmla="*/ 11430 h 537777"/>
                <a:gd name="connsiteX21" fmla="*/ 1143864 w 1231494"/>
                <a:gd name="connsiteY21" fmla="*/ 22860 h 537777"/>
                <a:gd name="connsiteX22" fmla="*/ 1117194 w 1231494"/>
                <a:gd name="connsiteY22" fmla="*/ 49530 h 537777"/>
                <a:gd name="connsiteX23" fmla="*/ 1075284 w 1231494"/>
                <a:gd name="connsiteY23" fmla="*/ 45720 h 537777"/>
                <a:gd name="connsiteX24" fmla="*/ 1010514 w 1231494"/>
                <a:gd name="connsiteY24" fmla="*/ 72390 h 537777"/>
                <a:gd name="connsiteX25" fmla="*/ 945744 w 1231494"/>
                <a:gd name="connsiteY25" fmla="*/ 80010 h 537777"/>
                <a:gd name="connsiteX26" fmla="*/ 919074 w 1231494"/>
                <a:gd name="connsiteY26" fmla="*/ 91440 h 537777"/>
                <a:gd name="connsiteX27" fmla="*/ 842874 w 1231494"/>
                <a:gd name="connsiteY27" fmla="*/ 102870 h 537777"/>
                <a:gd name="connsiteX28" fmla="*/ 793344 w 1231494"/>
                <a:gd name="connsiteY28" fmla="*/ 125730 h 537777"/>
                <a:gd name="connsiteX29" fmla="*/ 740004 w 1231494"/>
                <a:gd name="connsiteY29" fmla="*/ 156210 h 537777"/>
                <a:gd name="connsiteX30" fmla="*/ 713334 w 1231494"/>
                <a:gd name="connsiteY30" fmla="*/ 160020 h 537777"/>
                <a:gd name="connsiteX31" fmla="*/ 652374 w 1231494"/>
                <a:gd name="connsiteY31" fmla="*/ 160020 h 537777"/>
                <a:gd name="connsiteX32" fmla="*/ 606654 w 1231494"/>
                <a:gd name="connsiteY32" fmla="*/ 190500 h 537777"/>
                <a:gd name="connsiteX33" fmla="*/ 538074 w 1231494"/>
                <a:gd name="connsiteY33" fmla="*/ 228600 h 537777"/>
                <a:gd name="connsiteX34" fmla="*/ 534378 w 1231494"/>
                <a:gd name="connsiteY34" fmla="*/ 256615 h 537777"/>
                <a:gd name="connsiteX35" fmla="*/ 477935 w 1231494"/>
                <a:gd name="connsiteY35" fmla="*/ 268046 h 537777"/>
                <a:gd name="connsiteX36" fmla="*/ 423774 w 1231494"/>
                <a:gd name="connsiteY36" fmla="*/ 262890 h 537777"/>
                <a:gd name="connsiteX37" fmla="*/ 397925 w 1231494"/>
                <a:gd name="connsiteY37" fmla="*/ 286685 h 537777"/>
                <a:gd name="connsiteX38" fmla="*/ 347574 w 1231494"/>
                <a:gd name="connsiteY38" fmla="*/ 316754 h 537777"/>
                <a:gd name="connsiteX39" fmla="*/ 278470 w 1231494"/>
                <a:gd name="connsiteY39" fmla="*/ 355789 h 537777"/>
                <a:gd name="connsiteX40" fmla="*/ 195882 w 1231494"/>
                <a:gd name="connsiteY40" fmla="*/ 407897 h 537777"/>
                <a:gd name="connsiteX41" fmla="*/ 112884 w 1231494"/>
                <a:gd name="connsiteY41" fmla="*/ 463106 h 537777"/>
                <a:gd name="connsiteX42" fmla="*/ 0 w 1231494"/>
                <a:gd name="connsiteY42" fmla="*/ 537777 h 537777"/>
                <a:gd name="connsiteX43" fmla="*/ 61824 w 1231494"/>
                <a:gd name="connsiteY43" fmla="*/ 422910 h 537777"/>
                <a:gd name="connsiteX0" fmla="*/ 61824 w 1231494"/>
                <a:gd name="connsiteY0" fmla="*/ 422910 h 537777"/>
                <a:gd name="connsiteX1" fmla="*/ 107544 w 1231494"/>
                <a:gd name="connsiteY1" fmla="*/ 346710 h 537777"/>
                <a:gd name="connsiteX2" fmla="*/ 164694 w 1231494"/>
                <a:gd name="connsiteY2" fmla="*/ 270510 h 537777"/>
                <a:gd name="connsiteX3" fmla="*/ 198984 w 1231494"/>
                <a:gd name="connsiteY3" fmla="*/ 236220 h 537777"/>
                <a:gd name="connsiteX4" fmla="*/ 267564 w 1231494"/>
                <a:gd name="connsiteY4" fmla="*/ 228600 h 537777"/>
                <a:gd name="connsiteX5" fmla="*/ 301099 w 1231494"/>
                <a:gd name="connsiteY5" fmla="*/ 198120 h 537777"/>
                <a:gd name="connsiteX6" fmla="*/ 337573 w 1231494"/>
                <a:gd name="connsiteY6" fmla="*/ 173832 h 537777"/>
                <a:gd name="connsiteX7" fmla="*/ 431394 w 1231494"/>
                <a:gd name="connsiteY7" fmla="*/ 148590 h 537777"/>
                <a:gd name="connsiteX8" fmla="*/ 450444 w 1231494"/>
                <a:gd name="connsiteY8" fmla="*/ 137160 h 537777"/>
                <a:gd name="connsiteX9" fmla="*/ 480924 w 1231494"/>
                <a:gd name="connsiteY9" fmla="*/ 121920 h 537777"/>
                <a:gd name="connsiteX10" fmla="*/ 587604 w 1231494"/>
                <a:gd name="connsiteY10" fmla="*/ 118110 h 537777"/>
                <a:gd name="connsiteX11" fmla="*/ 644754 w 1231494"/>
                <a:gd name="connsiteY11" fmla="*/ 102870 h 537777"/>
                <a:gd name="connsiteX12" fmla="*/ 701904 w 1231494"/>
                <a:gd name="connsiteY12" fmla="*/ 76200 h 537777"/>
                <a:gd name="connsiteX13" fmla="*/ 774294 w 1231494"/>
                <a:gd name="connsiteY13" fmla="*/ 83820 h 537777"/>
                <a:gd name="connsiteX14" fmla="*/ 854304 w 1231494"/>
                <a:gd name="connsiteY14" fmla="*/ 45720 h 537777"/>
                <a:gd name="connsiteX15" fmla="*/ 884784 w 1231494"/>
                <a:gd name="connsiteY15" fmla="*/ 38100 h 537777"/>
                <a:gd name="connsiteX16" fmla="*/ 949554 w 1231494"/>
                <a:gd name="connsiteY16" fmla="*/ 34290 h 537777"/>
                <a:gd name="connsiteX17" fmla="*/ 1067664 w 1231494"/>
                <a:gd name="connsiteY17" fmla="*/ 11430 h 537777"/>
                <a:gd name="connsiteX18" fmla="*/ 1136244 w 1231494"/>
                <a:gd name="connsiteY18" fmla="*/ 0 h 537777"/>
                <a:gd name="connsiteX19" fmla="*/ 1231494 w 1231494"/>
                <a:gd name="connsiteY19" fmla="*/ 0 h 537777"/>
                <a:gd name="connsiteX20" fmla="*/ 1197204 w 1231494"/>
                <a:gd name="connsiteY20" fmla="*/ 11430 h 537777"/>
                <a:gd name="connsiteX21" fmla="*/ 1143864 w 1231494"/>
                <a:gd name="connsiteY21" fmla="*/ 22860 h 537777"/>
                <a:gd name="connsiteX22" fmla="*/ 1117194 w 1231494"/>
                <a:gd name="connsiteY22" fmla="*/ 49530 h 537777"/>
                <a:gd name="connsiteX23" fmla="*/ 1075284 w 1231494"/>
                <a:gd name="connsiteY23" fmla="*/ 45720 h 537777"/>
                <a:gd name="connsiteX24" fmla="*/ 1010514 w 1231494"/>
                <a:gd name="connsiteY24" fmla="*/ 72390 h 537777"/>
                <a:gd name="connsiteX25" fmla="*/ 945744 w 1231494"/>
                <a:gd name="connsiteY25" fmla="*/ 80010 h 537777"/>
                <a:gd name="connsiteX26" fmla="*/ 919074 w 1231494"/>
                <a:gd name="connsiteY26" fmla="*/ 91440 h 537777"/>
                <a:gd name="connsiteX27" fmla="*/ 842874 w 1231494"/>
                <a:gd name="connsiteY27" fmla="*/ 102870 h 537777"/>
                <a:gd name="connsiteX28" fmla="*/ 793344 w 1231494"/>
                <a:gd name="connsiteY28" fmla="*/ 125730 h 537777"/>
                <a:gd name="connsiteX29" fmla="*/ 740004 w 1231494"/>
                <a:gd name="connsiteY29" fmla="*/ 156210 h 537777"/>
                <a:gd name="connsiteX30" fmla="*/ 713334 w 1231494"/>
                <a:gd name="connsiteY30" fmla="*/ 160020 h 537777"/>
                <a:gd name="connsiteX31" fmla="*/ 652374 w 1231494"/>
                <a:gd name="connsiteY31" fmla="*/ 160020 h 537777"/>
                <a:gd name="connsiteX32" fmla="*/ 606654 w 1231494"/>
                <a:gd name="connsiteY32" fmla="*/ 190500 h 537777"/>
                <a:gd name="connsiteX33" fmla="*/ 572067 w 1231494"/>
                <a:gd name="connsiteY33" fmla="*/ 225200 h 537777"/>
                <a:gd name="connsiteX34" fmla="*/ 534378 w 1231494"/>
                <a:gd name="connsiteY34" fmla="*/ 256615 h 537777"/>
                <a:gd name="connsiteX35" fmla="*/ 477935 w 1231494"/>
                <a:gd name="connsiteY35" fmla="*/ 268046 h 537777"/>
                <a:gd name="connsiteX36" fmla="*/ 423774 w 1231494"/>
                <a:gd name="connsiteY36" fmla="*/ 262890 h 537777"/>
                <a:gd name="connsiteX37" fmla="*/ 397925 w 1231494"/>
                <a:gd name="connsiteY37" fmla="*/ 286685 h 537777"/>
                <a:gd name="connsiteX38" fmla="*/ 347574 w 1231494"/>
                <a:gd name="connsiteY38" fmla="*/ 316754 h 537777"/>
                <a:gd name="connsiteX39" fmla="*/ 278470 w 1231494"/>
                <a:gd name="connsiteY39" fmla="*/ 355789 h 537777"/>
                <a:gd name="connsiteX40" fmla="*/ 195882 w 1231494"/>
                <a:gd name="connsiteY40" fmla="*/ 407897 h 537777"/>
                <a:gd name="connsiteX41" fmla="*/ 112884 w 1231494"/>
                <a:gd name="connsiteY41" fmla="*/ 463106 h 537777"/>
                <a:gd name="connsiteX42" fmla="*/ 0 w 1231494"/>
                <a:gd name="connsiteY42" fmla="*/ 537777 h 537777"/>
                <a:gd name="connsiteX43" fmla="*/ 61824 w 1231494"/>
                <a:gd name="connsiteY43" fmla="*/ 422910 h 537777"/>
                <a:gd name="connsiteX0" fmla="*/ 61824 w 1231494"/>
                <a:gd name="connsiteY0" fmla="*/ 422910 h 537777"/>
                <a:gd name="connsiteX1" fmla="*/ 107544 w 1231494"/>
                <a:gd name="connsiteY1" fmla="*/ 346710 h 537777"/>
                <a:gd name="connsiteX2" fmla="*/ 164694 w 1231494"/>
                <a:gd name="connsiteY2" fmla="*/ 270510 h 537777"/>
                <a:gd name="connsiteX3" fmla="*/ 198984 w 1231494"/>
                <a:gd name="connsiteY3" fmla="*/ 236220 h 537777"/>
                <a:gd name="connsiteX4" fmla="*/ 267564 w 1231494"/>
                <a:gd name="connsiteY4" fmla="*/ 228600 h 537777"/>
                <a:gd name="connsiteX5" fmla="*/ 301099 w 1231494"/>
                <a:gd name="connsiteY5" fmla="*/ 198120 h 537777"/>
                <a:gd name="connsiteX6" fmla="*/ 337573 w 1231494"/>
                <a:gd name="connsiteY6" fmla="*/ 173832 h 537777"/>
                <a:gd name="connsiteX7" fmla="*/ 431394 w 1231494"/>
                <a:gd name="connsiteY7" fmla="*/ 148590 h 537777"/>
                <a:gd name="connsiteX8" fmla="*/ 450444 w 1231494"/>
                <a:gd name="connsiteY8" fmla="*/ 137160 h 537777"/>
                <a:gd name="connsiteX9" fmla="*/ 480924 w 1231494"/>
                <a:gd name="connsiteY9" fmla="*/ 121920 h 537777"/>
                <a:gd name="connsiteX10" fmla="*/ 587604 w 1231494"/>
                <a:gd name="connsiteY10" fmla="*/ 118110 h 537777"/>
                <a:gd name="connsiteX11" fmla="*/ 644754 w 1231494"/>
                <a:gd name="connsiteY11" fmla="*/ 102870 h 537777"/>
                <a:gd name="connsiteX12" fmla="*/ 701904 w 1231494"/>
                <a:gd name="connsiteY12" fmla="*/ 76200 h 537777"/>
                <a:gd name="connsiteX13" fmla="*/ 774294 w 1231494"/>
                <a:gd name="connsiteY13" fmla="*/ 83820 h 537777"/>
                <a:gd name="connsiteX14" fmla="*/ 854304 w 1231494"/>
                <a:gd name="connsiteY14" fmla="*/ 45720 h 537777"/>
                <a:gd name="connsiteX15" fmla="*/ 884784 w 1231494"/>
                <a:gd name="connsiteY15" fmla="*/ 38100 h 537777"/>
                <a:gd name="connsiteX16" fmla="*/ 949554 w 1231494"/>
                <a:gd name="connsiteY16" fmla="*/ 34290 h 537777"/>
                <a:gd name="connsiteX17" fmla="*/ 1067664 w 1231494"/>
                <a:gd name="connsiteY17" fmla="*/ 11430 h 537777"/>
                <a:gd name="connsiteX18" fmla="*/ 1136244 w 1231494"/>
                <a:gd name="connsiteY18" fmla="*/ 0 h 537777"/>
                <a:gd name="connsiteX19" fmla="*/ 1231494 w 1231494"/>
                <a:gd name="connsiteY19" fmla="*/ 0 h 537777"/>
                <a:gd name="connsiteX20" fmla="*/ 1197204 w 1231494"/>
                <a:gd name="connsiteY20" fmla="*/ 11430 h 537777"/>
                <a:gd name="connsiteX21" fmla="*/ 1143864 w 1231494"/>
                <a:gd name="connsiteY21" fmla="*/ 22860 h 537777"/>
                <a:gd name="connsiteX22" fmla="*/ 1117194 w 1231494"/>
                <a:gd name="connsiteY22" fmla="*/ 49530 h 537777"/>
                <a:gd name="connsiteX23" fmla="*/ 1075284 w 1231494"/>
                <a:gd name="connsiteY23" fmla="*/ 45720 h 537777"/>
                <a:gd name="connsiteX24" fmla="*/ 1010514 w 1231494"/>
                <a:gd name="connsiteY24" fmla="*/ 72390 h 537777"/>
                <a:gd name="connsiteX25" fmla="*/ 945744 w 1231494"/>
                <a:gd name="connsiteY25" fmla="*/ 80010 h 537777"/>
                <a:gd name="connsiteX26" fmla="*/ 919074 w 1231494"/>
                <a:gd name="connsiteY26" fmla="*/ 91440 h 537777"/>
                <a:gd name="connsiteX27" fmla="*/ 842874 w 1231494"/>
                <a:gd name="connsiteY27" fmla="*/ 102870 h 537777"/>
                <a:gd name="connsiteX28" fmla="*/ 793344 w 1231494"/>
                <a:gd name="connsiteY28" fmla="*/ 125730 h 537777"/>
                <a:gd name="connsiteX29" fmla="*/ 740004 w 1231494"/>
                <a:gd name="connsiteY29" fmla="*/ 156210 h 537777"/>
                <a:gd name="connsiteX30" fmla="*/ 713334 w 1231494"/>
                <a:gd name="connsiteY30" fmla="*/ 160020 h 537777"/>
                <a:gd name="connsiteX31" fmla="*/ 652374 w 1231494"/>
                <a:gd name="connsiteY31" fmla="*/ 160020 h 537777"/>
                <a:gd name="connsiteX32" fmla="*/ 616852 w 1231494"/>
                <a:gd name="connsiteY32" fmla="*/ 200698 h 537777"/>
                <a:gd name="connsiteX33" fmla="*/ 572067 w 1231494"/>
                <a:gd name="connsiteY33" fmla="*/ 225200 h 537777"/>
                <a:gd name="connsiteX34" fmla="*/ 534378 w 1231494"/>
                <a:gd name="connsiteY34" fmla="*/ 256615 h 537777"/>
                <a:gd name="connsiteX35" fmla="*/ 477935 w 1231494"/>
                <a:gd name="connsiteY35" fmla="*/ 268046 h 537777"/>
                <a:gd name="connsiteX36" fmla="*/ 423774 w 1231494"/>
                <a:gd name="connsiteY36" fmla="*/ 262890 h 537777"/>
                <a:gd name="connsiteX37" fmla="*/ 397925 w 1231494"/>
                <a:gd name="connsiteY37" fmla="*/ 286685 h 537777"/>
                <a:gd name="connsiteX38" fmla="*/ 347574 w 1231494"/>
                <a:gd name="connsiteY38" fmla="*/ 316754 h 537777"/>
                <a:gd name="connsiteX39" fmla="*/ 278470 w 1231494"/>
                <a:gd name="connsiteY39" fmla="*/ 355789 h 537777"/>
                <a:gd name="connsiteX40" fmla="*/ 195882 w 1231494"/>
                <a:gd name="connsiteY40" fmla="*/ 407897 h 537777"/>
                <a:gd name="connsiteX41" fmla="*/ 112884 w 1231494"/>
                <a:gd name="connsiteY41" fmla="*/ 463106 h 537777"/>
                <a:gd name="connsiteX42" fmla="*/ 0 w 1231494"/>
                <a:gd name="connsiteY42" fmla="*/ 537777 h 537777"/>
                <a:gd name="connsiteX43" fmla="*/ 61824 w 1231494"/>
                <a:gd name="connsiteY43" fmla="*/ 422910 h 537777"/>
                <a:gd name="connsiteX0" fmla="*/ 61824 w 1231494"/>
                <a:gd name="connsiteY0" fmla="*/ 422910 h 537777"/>
                <a:gd name="connsiteX1" fmla="*/ 107544 w 1231494"/>
                <a:gd name="connsiteY1" fmla="*/ 346710 h 537777"/>
                <a:gd name="connsiteX2" fmla="*/ 164694 w 1231494"/>
                <a:gd name="connsiteY2" fmla="*/ 270510 h 537777"/>
                <a:gd name="connsiteX3" fmla="*/ 198984 w 1231494"/>
                <a:gd name="connsiteY3" fmla="*/ 236220 h 537777"/>
                <a:gd name="connsiteX4" fmla="*/ 267564 w 1231494"/>
                <a:gd name="connsiteY4" fmla="*/ 228600 h 537777"/>
                <a:gd name="connsiteX5" fmla="*/ 301099 w 1231494"/>
                <a:gd name="connsiteY5" fmla="*/ 198120 h 537777"/>
                <a:gd name="connsiteX6" fmla="*/ 337573 w 1231494"/>
                <a:gd name="connsiteY6" fmla="*/ 173832 h 537777"/>
                <a:gd name="connsiteX7" fmla="*/ 431394 w 1231494"/>
                <a:gd name="connsiteY7" fmla="*/ 148590 h 537777"/>
                <a:gd name="connsiteX8" fmla="*/ 450444 w 1231494"/>
                <a:gd name="connsiteY8" fmla="*/ 137160 h 537777"/>
                <a:gd name="connsiteX9" fmla="*/ 480924 w 1231494"/>
                <a:gd name="connsiteY9" fmla="*/ 121920 h 537777"/>
                <a:gd name="connsiteX10" fmla="*/ 587604 w 1231494"/>
                <a:gd name="connsiteY10" fmla="*/ 118110 h 537777"/>
                <a:gd name="connsiteX11" fmla="*/ 644754 w 1231494"/>
                <a:gd name="connsiteY11" fmla="*/ 102870 h 537777"/>
                <a:gd name="connsiteX12" fmla="*/ 701904 w 1231494"/>
                <a:gd name="connsiteY12" fmla="*/ 76200 h 537777"/>
                <a:gd name="connsiteX13" fmla="*/ 774294 w 1231494"/>
                <a:gd name="connsiteY13" fmla="*/ 83820 h 537777"/>
                <a:gd name="connsiteX14" fmla="*/ 854304 w 1231494"/>
                <a:gd name="connsiteY14" fmla="*/ 45720 h 537777"/>
                <a:gd name="connsiteX15" fmla="*/ 884784 w 1231494"/>
                <a:gd name="connsiteY15" fmla="*/ 38100 h 537777"/>
                <a:gd name="connsiteX16" fmla="*/ 949554 w 1231494"/>
                <a:gd name="connsiteY16" fmla="*/ 34290 h 537777"/>
                <a:gd name="connsiteX17" fmla="*/ 1067664 w 1231494"/>
                <a:gd name="connsiteY17" fmla="*/ 11430 h 537777"/>
                <a:gd name="connsiteX18" fmla="*/ 1136244 w 1231494"/>
                <a:gd name="connsiteY18" fmla="*/ 0 h 537777"/>
                <a:gd name="connsiteX19" fmla="*/ 1231494 w 1231494"/>
                <a:gd name="connsiteY19" fmla="*/ 0 h 537777"/>
                <a:gd name="connsiteX20" fmla="*/ 1197204 w 1231494"/>
                <a:gd name="connsiteY20" fmla="*/ 11430 h 537777"/>
                <a:gd name="connsiteX21" fmla="*/ 1143864 w 1231494"/>
                <a:gd name="connsiteY21" fmla="*/ 22860 h 537777"/>
                <a:gd name="connsiteX22" fmla="*/ 1117194 w 1231494"/>
                <a:gd name="connsiteY22" fmla="*/ 49530 h 537777"/>
                <a:gd name="connsiteX23" fmla="*/ 1075284 w 1231494"/>
                <a:gd name="connsiteY23" fmla="*/ 45720 h 537777"/>
                <a:gd name="connsiteX24" fmla="*/ 1010514 w 1231494"/>
                <a:gd name="connsiteY24" fmla="*/ 72390 h 537777"/>
                <a:gd name="connsiteX25" fmla="*/ 945744 w 1231494"/>
                <a:gd name="connsiteY25" fmla="*/ 80010 h 537777"/>
                <a:gd name="connsiteX26" fmla="*/ 919074 w 1231494"/>
                <a:gd name="connsiteY26" fmla="*/ 91440 h 537777"/>
                <a:gd name="connsiteX27" fmla="*/ 842874 w 1231494"/>
                <a:gd name="connsiteY27" fmla="*/ 102870 h 537777"/>
                <a:gd name="connsiteX28" fmla="*/ 793344 w 1231494"/>
                <a:gd name="connsiteY28" fmla="*/ 125730 h 537777"/>
                <a:gd name="connsiteX29" fmla="*/ 740004 w 1231494"/>
                <a:gd name="connsiteY29" fmla="*/ 156210 h 537777"/>
                <a:gd name="connsiteX30" fmla="*/ 713334 w 1231494"/>
                <a:gd name="connsiteY30" fmla="*/ 160020 h 537777"/>
                <a:gd name="connsiteX31" fmla="*/ 652374 w 1231494"/>
                <a:gd name="connsiteY31" fmla="*/ 160020 h 537777"/>
                <a:gd name="connsiteX32" fmla="*/ 616852 w 1231494"/>
                <a:gd name="connsiteY32" fmla="*/ 200698 h 537777"/>
                <a:gd name="connsiteX33" fmla="*/ 575466 w 1231494"/>
                <a:gd name="connsiteY33" fmla="*/ 238797 h 537777"/>
                <a:gd name="connsiteX34" fmla="*/ 534378 w 1231494"/>
                <a:gd name="connsiteY34" fmla="*/ 256615 h 537777"/>
                <a:gd name="connsiteX35" fmla="*/ 477935 w 1231494"/>
                <a:gd name="connsiteY35" fmla="*/ 268046 h 537777"/>
                <a:gd name="connsiteX36" fmla="*/ 423774 w 1231494"/>
                <a:gd name="connsiteY36" fmla="*/ 262890 h 537777"/>
                <a:gd name="connsiteX37" fmla="*/ 397925 w 1231494"/>
                <a:gd name="connsiteY37" fmla="*/ 286685 h 537777"/>
                <a:gd name="connsiteX38" fmla="*/ 347574 w 1231494"/>
                <a:gd name="connsiteY38" fmla="*/ 316754 h 537777"/>
                <a:gd name="connsiteX39" fmla="*/ 278470 w 1231494"/>
                <a:gd name="connsiteY39" fmla="*/ 355789 h 537777"/>
                <a:gd name="connsiteX40" fmla="*/ 195882 w 1231494"/>
                <a:gd name="connsiteY40" fmla="*/ 407897 h 537777"/>
                <a:gd name="connsiteX41" fmla="*/ 112884 w 1231494"/>
                <a:gd name="connsiteY41" fmla="*/ 463106 h 537777"/>
                <a:gd name="connsiteX42" fmla="*/ 0 w 1231494"/>
                <a:gd name="connsiteY42" fmla="*/ 537777 h 537777"/>
                <a:gd name="connsiteX43" fmla="*/ 61824 w 1231494"/>
                <a:gd name="connsiteY43" fmla="*/ 422910 h 537777"/>
                <a:gd name="connsiteX0" fmla="*/ 0 w 1169670"/>
                <a:gd name="connsiteY0" fmla="*/ 422910 h 463106"/>
                <a:gd name="connsiteX1" fmla="*/ 45720 w 1169670"/>
                <a:gd name="connsiteY1" fmla="*/ 346710 h 463106"/>
                <a:gd name="connsiteX2" fmla="*/ 102870 w 1169670"/>
                <a:gd name="connsiteY2" fmla="*/ 270510 h 463106"/>
                <a:gd name="connsiteX3" fmla="*/ 137160 w 1169670"/>
                <a:gd name="connsiteY3" fmla="*/ 236220 h 463106"/>
                <a:gd name="connsiteX4" fmla="*/ 205740 w 1169670"/>
                <a:gd name="connsiteY4" fmla="*/ 228600 h 463106"/>
                <a:gd name="connsiteX5" fmla="*/ 239275 w 1169670"/>
                <a:gd name="connsiteY5" fmla="*/ 198120 h 463106"/>
                <a:gd name="connsiteX6" fmla="*/ 275749 w 1169670"/>
                <a:gd name="connsiteY6" fmla="*/ 173832 h 463106"/>
                <a:gd name="connsiteX7" fmla="*/ 369570 w 1169670"/>
                <a:gd name="connsiteY7" fmla="*/ 148590 h 463106"/>
                <a:gd name="connsiteX8" fmla="*/ 388620 w 1169670"/>
                <a:gd name="connsiteY8" fmla="*/ 137160 h 463106"/>
                <a:gd name="connsiteX9" fmla="*/ 419100 w 1169670"/>
                <a:gd name="connsiteY9" fmla="*/ 121920 h 463106"/>
                <a:gd name="connsiteX10" fmla="*/ 525780 w 1169670"/>
                <a:gd name="connsiteY10" fmla="*/ 118110 h 463106"/>
                <a:gd name="connsiteX11" fmla="*/ 582930 w 1169670"/>
                <a:gd name="connsiteY11" fmla="*/ 102870 h 463106"/>
                <a:gd name="connsiteX12" fmla="*/ 640080 w 1169670"/>
                <a:gd name="connsiteY12" fmla="*/ 76200 h 463106"/>
                <a:gd name="connsiteX13" fmla="*/ 712470 w 1169670"/>
                <a:gd name="connsiteY13" fmla="*/ 83820 h 463106"/>
                <a:gd name="connsiteX14" fmla="*/ 792480 w 1169670"/>
                <a:gd name="connsiteY14" fmla="*/ 45720 h 463106"/>
                <a:gd name="connsiteX15" fmla="*/ 822960 w 1169670"/>
                <a:gd name="connsiteY15" fmla="*/ 38100 h 463106"/>
                <a:gd name="connsiteX16" fmla="*/ 887730 w 1169670"/>
                <a:gd name="connsiteY16" fmla="*/ 34290 h 463106"/>
                <a:gd name="connsiteX17" fmla="*/ 1005840 w 1169670"/>
                <a:gd name="connsiteY17" fmla="*/ 11430 h 463106"/>
                <a:gd name="connsiteX18" fmla="*/ 1074420 w 1169670"/>
                <a:gd name="connsiteY18" fmla="*/ 0 h 463106"/>
                <a:gd name="connsiteX19" fmla="*/ 1169670 w 1169670"/>
                <a:gd name="connsiteY19" fmla="*/ 0 h 463106"/>
                <a:gd name="connsiteX20" fmla="*/ 1135380 w 1169670"/>
                <a:gd name="connsiteY20" fmla="*/ 11430 h 463106"/>
                <a:gd name="connsiteX21" fmla="*/ 1082040 w 1169670"/>
                <a:gd name="connsiteY21" fmla="*/ 22860 h 463106"/>
                <a:gd name="connsiteX22" fmla="*/ 1055370 w 1169670"/>
                <a:gd name="connsiteY22" fmla="*/ 49530 h 463106"/>
                <a:gd name="connsiteX23" fmla="*/ 1013460 w 1169670"/>
                <a:gd name="connsiteY23" fmla="*/ 45720 h 463106"/>
                <a:gd name="connsiteX24" fmla="*/ 948690 w 1169670"/>
                <a:gd name="connsiteY24" fmla="*/ 72390 h 463106"/>
                <a:gd name="connsiteX25" fmla="*/ 883920 w 1169670"/>
                <a:gd name="connsiteY25" fmla="*/ 80010 h 463106"/>
                <a:gd name="connsiteX26" fmla="*/ 857250 w 1169670"/>
                <a:gd name="connsiteY26" fmla="*/ 91440 h 463106"/>
                <a:gd name="connsiteX27" fmla="*/ 781050 w 1169670"/>
                <a:gd name="connsiteY27" fmla="*/ 102870 h 463106"/>
                <a:gd name="connsiteX28" fmla="*/ 731520 w 1169670"/>
                <a:gd name="connsiteY28" fmla="*/ 125730 h 463106"/>
                <a:gd name="connsiteX29" fmla="*/ 678180 w 1169670"/>
                <a:gd name="connsiteY29" fmla="*/ 156210 h 463106"/>
                <a:gd name="connsiteX30" fmla="*/ 651510 w 1169670"/>
                <a:gd name="connsiteY30" fmla="*/ 160020 h 463106"/>
                <a:gd name="connsiteX31" fmla="*/ 590550 w 1169670"/>
                <a:gd name="connsiteY31" fmla="*/ 160020 h 463106"/>
                <a:gd name="connsiteX32" fmla="*/ 555028 w 1169670"/>
                <a:gd name="connsiteY32" fmla="*/ 200698 h 463106"/>
                <a:gd name="connsiteX33" fmla="*/ 513642 w 1169670"/>
                <a:gd name="connsiteY33" fmla="*/ 238797 h 463106"/>
                <a:gd name="connsiteX34" fmla="*/ 472554 w 1169670"/>
                <a:gd name="connsiteY34" fmla="*/ 256615 h 463106"/>
                <a:gd name="connsiteX35" fmla="*/ 416111 w 1169670"/>
                <a:gd name="connsiteY35" fmla="*/ 268046 h 463106"/>
                <a:gd name="connsiteX36" fmla="*/ 361950 w 1169670"/>
                <a:gd name="connsiteY36" fmla="*/ 262890 h 463106"/>
                <a:gd name="connsiteX37" fmla="*/ 336101 w 1169670"/>
                <a:gd name="connsiteY37" fmla="*/ 286685 h 463106"/>
                <a:gd name="connsiteX38" fmla="*/ 285750 w 1169670"/>
                <a:gd name="connsiteY38" fmla="*/ 316754 h 463106"/>
                <a:gd name="connsiteX39" fmla="*/ 216646 w 1169670"/>
                <a:gd name="connsiteY39" fmla="*/ 355789 h 463106"/>
                <a:gd name="connsiteX40" fmla="*/ 134058 w 1169670"/>
                <a:gd name="connsiteY40" fmla="*/ 407897 h 463106"/>
                <a:gd name="connsiteX41" fmla="*/ 51060 w 1169670"/>
                <a:gd name="connsiteY41" fmla="*/ 463106 h 463106"/>
                <a:gd name="connsiteX42" fmla="*/ 0 w 1169670"/>
                <a:gd name="connsiteY42" fmla="*/ 422910 h 463106"/>
                <a:gd name="connsiteX0" fmla="*/ 0 w 1169670"/>
                <a:gd name="connsiteY0" fmla="*/ 422910 h 422910"/>
                <a:gd name="connsiteX1" fmla="*/ 45720 w 1169670"/>
                <a:gd name="connsiteY1" fmla="*/ 346710 h 422910"/>
                <a:gd name="connsiteX2" fmla="*/ 102870 w 1169670"/>
                <a:gd name="connsiteY2" fmla="*/ 270510 h 422910"/>
                <a:gd name="connsiteX3" fmla="*/ 137160 w 1169670"/>
                <a:gd name="connsiteY3" fmla="*/ 236220 h 422910"/>
                <a:gd name="connsiteX4" fmla="*/ 205740 w 1169670"/>
                <a:gd name="connsiteY4" fmla="*/ 228600 h 422910"/>
                <a:gd name="connsiteX5" fmla="*/ 239275 w 1169670"/>
                <a:gd name="connsiteY5" fmla="*/ 198120 h 422910"/>
                <a:gd name="connsiteX6" fmla="*/ 275749 w 1169670"/>
                <a:gd name="connsiteY6" fmla="*/ 173832 h 422910"/>
                <a:gd name="connsiteX7" fmla="*/ 369570 w 1169670"/>
                <a:gd name="connsiteY7" fmla="*/ 148590 h 422910"/>
                <a:gd name="connsiteX8" fmla="*/ 388620 w 1169670"/>
                <a:gd name="connsiteY8" fmla="*/ 137160 h 422910"/>
                <a:gd name="connsiteX9" fmla="*/ 419100 w 1169670"/>
                <a:gd name="connsiteY9" fmla="*/ 121920 h 422910"/>
                <a:gd name="connsiteX10" fmla="*/ 525780 w 1169670"/>
                <a:gd name="connsiteY10" fmla="*/ 118110 h 422910"/>
                <a:gd name="connsiteX11" fmla="*/ 582930 w 1169670"/>
                <a:gd name="connsiteY11" fmla="*/ 102870 h 422910"/>
                <a:gd name="connsiteX12" fmla="*/ 640080 w 1169670"/>
                <a:gd name="connsiteY12" fmla="*/ 76200 h 422910"/>
                <a:gd name="connsiteX13" fmla="*/ 712470 w 1169670"/>
                <a:gd name="connsiteY13" fmla="*/ 83820 h 422910"/>
                <a:gd name="connsiteX14" fmla="*/ 792480 w 1169670"/>
                <a:gd name="connsiteY14" fmla="*/ 45720 h 422910"/>
                <a:gd name="connsiteX15" fmla="*/ 822960 w 1169670"/>
                <a:gd name="connsiteY15" fmla="*/ 38100 h 422910"/>
                <a:gd name="connsiteX16" fmla="*/ 887730 w 1169670"/>
                <a:gd name="connsiteY16" fmla="*/ 34290 h 422910"/>
                <a:gd name="connsiteX17" fmla="*/ 1005840 w 1169670"/>
                <a:gd name="connsiteY17" fmla="*/ 11430 h 422910"/>
                <a:gd name="connsiteX18" fmla="*/ 1074420 w 1169670"/>
                <a:gd name="connsiteY18" fmla="*/ 0 h 422910"/>
                <a:gd name="connsiteX19" fmla="*/ 1169670 w 1169670"/>
                <a:gd name="connsiteY19" fmla="*/ 0 h 422910"/>
                <a:gd name="connsiteX20" fmla="*/ 1135380 w 1169670"/>
                <a:gd name="connsiteY20" fmla="*/ 11430 h 422910"/>
                <a:gd name="connsiteX21" fmla="*/ 1082040 w 1169670"/>
                <a:gd name="connsiteY21" fmla="*/ 22860 h 422910"/>
                <a:gd name="connsiteX22" fmla="*/ 1055370 w 1169670"/>
                <a:gd name="connsiteY22" fmla="*/ 49530 h 422910"/>
                <a:gd name="connsiteX23" fmla="*/ 1013460 w 1169670"/>
                <a:gd name="connsiteY23" fmla="*/ 45720 h 422910"/>
                <a:gd name="connsiteX24" fmla="*/ 948690 w 1169670"/>
                <a:gd name="connsiteY24" fmla="*/ 72390 h 422910"/>
                <a:gd name="connsiteX25" fmla="*/ 883920 w 1169670"/>
                <a:gd name="connsiteY25" fmla="*/ 80010 h 422910"/>
                <a:gd name="connsiteX26" fmla="*/ 857250 w 1169670"/>
                <a:gd name="connsiteY26" fmla="*/ 91440 h 422910"/>
                <a:gd name="connsiteX27" fmla="*/ 781050 w 1169670"/>
                <a:gd name="connsiteY27" fmla="*/ 102870 h 422910"/>
                <a:gd name="connsiteX28" fmla="*/ 731520 w 1169670"/>
                <a:gd name="connsiteY28" fmla="*/ 125730 h 422910"/>
                <a:gd name="connsiteX29" fmla="*/ 678180 w 1169670"/>
                <a:gd name="connsiteY29" fmla="*/ 156210 h 422910"/>
                <a:gd name="connsiteX30" fmla="*/ 651510 w 1169670"/>
                <a:gd name="connsiteY30" fmla="*/ 160020 h 422910"/>
                <a:gd name="connsiteX31" fmla="*/ 590550 w 1169670"/>
                <a:gd name="connsiteY31" fmla="*/ 160020 h 422910"/>
                <a:gd name="connsiteX32" fmla="*/ 555028 w 1169670"/>
                <a:gd name="connsiteY32" fmla="*/ 200698 h 422910"/>
                <a:gd name="connsiteX33" fmla="*/ 513642 w 1169670"/>
                <a:gd name="connsiteY33" fmla="*/ 238797 h 422910"/>
                <a:gd name="connsiteX34" fmla="*/ 472554 w 1169670"/>
                <a:gd name="connsiteY34" fmla="*/ 256615 h 422910"/>
                <a:gd name="connsiteX35" fmla="*/ 416111 w 1169670"/>
                <a:gd name="connsiteY35" fmla="*/ 268046 h 422910"/>
                <a:gd name="connsiteX36" fmla="*/ 361950 w 1169670"/>
                <a:gd name="connsiteY36" fmla="*/ 262890 h 422910"/>
                <a:gd name="connsiteX37" fmla="*/ 336101 w 1169670"/>
                <a:gd name="connsiteY37" fmla="*/ 286685 h 422910"/>
                <a:gd name="connsiteX38" fmla="*/ 285750 w 1169670"/>
                <a:gd name="connsiteY38" fmla="*/ 316754 h 422910"/>
                <a:gd name="connsiteX39" fmla="*/ 216646 w 1169670"/>
                <a:gd name="connsiteY39" fmla="*/ 355789 h 422910"/>
                <a:gd name="connsiteX40" fmla="*/ 134058 w 1169670"/>
                <a:gd name="connsiteY40" fmla="*/ 407897 h 422910"/>
                <a:gd name="connsiteX41" fmla="*/ 64274 w 1169670"/>
                <a:gd name="connsiteY41" fmla="*/ 391751 h 422910"/>
                <a:gd name="connsiteX42" fmla="*/ 0 w 1169670"/>
                <a:gd name="connsiteY42" fmla="*/ 422910 h 422910"/>
                <a:gd name="connsiteX0" fmla="*/ 0 w 1169670"/>
                <a:gd name="connsiteY0" fmla="*/ 422910 h 422910"/>
                <a:gd name="connsiteX1" fmla="*/ 45720 w 1169670"/>
                <a:gd name="connsiteY1" fmla="*/ 346710 h 422910"/>
                <a:gd name="connsiteX2" fmla="*/ 102870 w 1169670"/>
                <a:gd name="connsiteY2" fmla="*/ 270510 h 422910"/>
                <a:gd name="connsiteX3" fmla="*/ 137160 w 1169670"/>
                <a:gd name="connsiteY3" fmla="*/ 236220 h 422910"/>
                <a:gd name="connsiteX4" fmla="*/ 205740 w 1169670"/>
                <a:gd name="connsiteY4" fmla="*/ 228600 h 422910"/>
                <a:gd name="connsiteX5" fmla="*/ 239275 w 1169670"/>
                <a:gd name="connsiteY5" fmla="*/ 198120 h 422910"/>
                <a:gd name="connsiteX6" fmla="*/ 275749 w 1169670"/>
                <a:gd name="connsiteY6" fmla="*/ 173832 h 422910"/>
                <a:gd name="connsiteX7" fmla="*/ 369570 w 1169670"/>
                <a:gd name="connsiteY7" fmla="*/ 148590 h 422910"/>
                <a:gd name="connsiteX8" fmla="*/ 388620 w 1169670"/>
                <a:gd name="connsiteY8" fmla="*/ 137160 h 422910"/>
                <a:gd name="connsiteX9" fmla="*/ 419100 w 1169670"/>
                <a:gd name="connsiteY9" fmla="*/ 121920 h 422910"/>
                <a:gd name="connsiteX10" fmla="*/ 525780 w 1169670"/>
                <a:gd name="connsiteY10" fmla="*/ 118110 h 422910"/>
                <a:gd name="connsiteX11" fmla="*/ 582930 w 1169670"/>
                <a:gd name="connsiteY11" fmla="*/ 102870 h 422910"/>
                <a:gd name="connsiteX12" fmla="*/ 640080 w 1169670"/>
                <a:gd name="connsiteY12" fmla="*/ 76200 h 422910"/>
                <a:gd name="connsiteX13" fmla="*/ 712470 w 1169670"/>
                <a:gd name="connsiteY13" fmla="*/ 83820 h 422910"/>
                <a:gd name="connsiteX14" fmla="*/ 792480 w 1169670"/>
                <a:gd name="connsiteY14" fmla="*/ 45720 h 422910"/>
                <a:gd name="connsiteX15" fmla="*/ 822960 w 1169670"/>
                <a:gd name="connsiteY15" fmla="*/ 38100 h 422910"/>
                <a:gd name="connsiteX16" fmla="*/ 887730 w 1169670"/>
                <a:gd name="connsiteY16" fmla="*/ 34290 h 422910"/>
                <a:gd name="connsiteX17" fmla="*/ 1005840 w 1169670"/>
                <a:gd name="connsiteY17" fmla="*/ 11430 h 422910"/>
                <a:gd name="connsiteX18" fmla="*/ 1074420 w 1169670"/>
                <a:gd name="connsiteY18" fmla="*/ 0 h 422910"/>
                <a:gd name="connsiteX19" fmla="*/ 1169670 w 1169670"/>
                <a:gd name="connsiteY19" fmla="*/ 0 h 422910"/>
                <a:gd name="connsiteX20" fmla="*/ 1135380 w 1169670"/>
                <a:gd name="connsiteY20" fmla="*/ 11430 h 422910"/>
                <a:gd name="connsiteX21" fmla="*/ 1082040 w 1169670"/>
                <a:gd name="connsiteY21" fmla="*/ 22860 h 422910"/>
                <a:gd name="connsiteX22" fmla="*/ 1055370 w 1169670"/>
                <a:gd name="connsiteY22" fmla="*/ 49530 h 422910"/>
                <a:gd name="connsiteX23" fmla="*/ 1013460 w 1169670"/>
                <a:gd name="connsiteY23" fmla="*/ 45720 h 422910"/>
                <a:gd name="connsiteX24" fmla="*/ 948690 w 1169670"/>
                <a:gd name="connsiteY24" fmla="*/ 72390 h 422910"/>
                <a:gd name="connsiteX25" fmla="*/ 883920 w 1169670"/>
                <a:gd name="connsiteY25" fmla="*/ 80010 h 422910"/>
                <a:gd name="connsiteX26" fmla="*/ 857250 w 1169670"/>
                <a:gd name="connsiteY26" fmla="*/ 91440 h 422910"/>
                <a:gd name="connsiteX27" fmla="*/ 781050 w 1169670"/>
                <a:gd name="connsiteY27" fmla="*/ 102870 h 422910"/>
                <a:gd name="connsiteX28" fmla="*/ 731520 w 1169670"/>
                <a:gd name="connsiteY28" fmla="*/ 125730 h 422910"/>
                <a:gd name="connsiteX29" fmla="*/ 678180 w 1169670"/>
                <a:gd name="connsiteY29" fmla="*/ 156210 h 422910"/>
                <a:gd name="connsiteX30" fmla="*/ 651510 w 1169670"/>
                <a:gd name="connsiteY30" fmla="*/ 160020 h 422910"/>
                <a:gd name="connsiteX31" fmla="*/ 590550 w 1169670"/>
                <a:gd name="connsiteY31" fmla="*/ 160020 h 422910"/>
                <a:gd name="connsiteX32" fmla="*/ 555028 w 1169670"/>
                <a:gd name="connsiteY32" fmla="*/ 200698 h 422910"/>
                <a:gd name="connsiteX33" fmla="*/ 513642 w 1169670"/>
                <a:gd name="connsiteY33" fmla="*/ 238797 h 422910"/>
                <a:gd name="connsiteX34" fmla="*/ 472554 w 1169670"/>
                <a:gd name="connsiteY34" fmla="*/ 256615 h 422910"/>
                <a:gd name="connsiteX35" fmla="*/ 416111 w 1169670"/>
                <a:gd name="connsiteY35" fmla="*/ 268046 h 422910"/>
                <a:gd name="connsiteX36" fmla="*/ 361950 w 1169670"/>
                <a:gd name="connsiteY36" fmla="*/ 262890 h 422910"/>
                <a:gd name="connsiteX37" fmla="*/ 336101 w 1169670"/>
                <a:gd name="connsiteY37" fmla="*/ 286685 h 422910"/>
                <a:gd name="connsiteX38" fmla="*/ 285750 w 1169670"/>
                <a:gd name="connsiteY38" fmla="*/ 316754 h 422910"/>
                <a:gd name="connsiteX39" fmla="*/ 216646 w 1169670"/>
                <a:gd name="connsiteY39" fmla="*/ 355789 h 422910"/>
                <a:gd name="connsiteX40" fmla="*/ 112915 w 1169670"/>
                <a:gd name="connsiteY40" fmla="*/ 341827 h 422910"/>
                <a:gd name="connsiteX41" fmla="*/ 64274 w 1169670"/>
                <a:gd name="connsiteY41" fmla="*/ 391751 h 422910"/>
                <a:gd name="connsiteX42" fmla="*/ 0 w 1169670"/>
                <a:gd name="connsiteY42" fmla="*/ 422910 h 422910"/>
                <a:gd name="connsiteX0" fmla="*/ 0 w 1169670"/>
                <a:gd name="connsiteY0" fmla="*/ 422910 h 422910"/>
                <a:gd name="connsiteX1" fmla="*/ 45720 w 1169670"/>
                <a:gd name="connsiteY1" fmla="*/ 346710 h 422910"/>
                <a:gd name="connsiteX2" fmla="*/ 102870 w 1169670"/>
                <a:gd name="connsiteY2" fmla="*/ 270510 h 422910"/>
                <a:gd name="connsiteX3" fmla="*/ 137160 w 1169670"/>
                <a:gd name="connsiteY3" fmla="*/ 236220 h 422910"/>
                <a:gd name="connsiteX4" fmla="*/ 205740 w 1169670"/>
                <a:gd name="connsiteY4" fmla="*/ 228600 h 422910"/>
                <a:gd name="connsiteX5" fmla="*/ 239275 w 1169670"/>
                <a:gd name="connsiteY5" fmla="*/ 198120 h 422910"/>
                <a:gd name="connsiteX6" fmla="*/ 275749 w 1169670"/>
                <a:gd name="connsiteY6" fmla="*/ 173832 h 422910"/>
                <a:gd name="connsiteX7" fmla="*/ 369570 w 1169670"/>
                <a:gd name="connsiteY7" fmla="*/ 148590 h 422910"/>
                <a:gd name="connsiteX8" fmla="*/ 388620 w 1169670"/>
                <a:gd name="connsiteY8" fmla="*/ 137160 h 422910"/>
                <a:gd name="connsiteX9" fmla="*/ 419100 w 1169670"/>
                <a:gd name="connsiteY9" fmla="*/ 121920 h 422910"/>
                <a:gd name="connsiteX10" fmla="*/ 525780 w 1169670"/>
                <a:gd name="connsiteY10" fmla="*/ 118110 h 422910"/>
                <a:gd name="connsiteX11" fmla="*/ 582930 w 1169670"/>
                <a:gd name="connsiteY11" fmla="*/ 102870 h 422910"/>
                <a:gd name="connsiteX12" fmla="*/ 640080 w 1169670"/>
                <a:gd name="connsiteY12" fmla="*/ 76200 h 422910"/>
                <a:gd name="connsiteX13" fmla="*/ 712470 w 1169670"/>
                <a:gd name="connsiteY13" fmla="*/ 83820 h 422910"/>
                <a:gd name="connsiteX14" fmla="*/ 792480 w 1169670"/>
                <a:gd name="connsiteY14" fmla="*/ 45720 h 422910"/>
                <a:gd name="connsiteX15" fmla="*/ 822960 w 1169670"/>
                <a:gd name="connsiteY15" fmla="*/ 38100 h 422910"/>
                <a:gd name="connsiteX16" fmla="*/ 887730 w 1169670"/>
                <a:gd name="connsiteY16" fmla="*/ 34290 h 422910"/>
                <a:gd name="connsiteX17" fmla="*/ 1005840 w 1169670"/>
                <a:gd name="connsiteY17" fmla="*/ 11430 h 422910"/>
                <a:gd name="connsiteX18" fmla="*/ 1074420 w 1169670"/>
                <a:gd name="connsiteY18" fmla="*/ 0 h 422910"/>
                <a:gd name="connsiteX19" fmla="*/ 1169670 w 1169670"/>
                <a:gd name="connsiteY19" fmla="*/ 0 h 422910"/>
                <a:gd name="connsiteX20" fmla="*/ 1135380 w 1169670"/>
                <a:gd name="connsiteY20" fmla="*/ 11430 h 422910"/>
                <a:gd name="connsiteX21" fmla="*/ 1082040 w 1169670"/>
                <a:gd name="connsiteY21" fmla="*/ 22860 h 422910"/>
                <a:gd name="connsiteX22" fmla="*/ 1055370 w 1169670"/>
                <a:gd name="connsiteY22" fmla="*/ 49530 h 422910"/>
                <a:gd name="connsiteX23" fmla="*/ 1013460 w 1169670"/>
                <a:gd name="connsiteY23" fmla="*/ 45720 h 422910"/>
                <a:gd name="connsiteX24" fmla="*/ 948690 w 1169670"/>
                <a:gd name="connsiteY24" fmla="*/ 72390 h 422910"/>
                <a:gd name="connsiteX25" fmla="*/ 883920 w 1169670"/>
                <a:gd name="connsiteY25" fmla="*/ 80010 h 422910"/>
                <a:gd name="connsiteX26" fmla="*/ 857250 w 1169670"/>
                <a:gd name="connsiteY26" fmla="*/ 91440 h 422910"/>
                <a:gd name="connsiteX27" fmla="*/ 781050 w 1169670"/>
                <a:gd name="connsiteY27" fmla="*/ 102870 h 422910"/>
                <a:gd name="connsiteX28" fmla="*/ 731520 w 1169670"/>
                <a:gd name="connsiteY28" fmla="*/ 125730 h 422910"/>
                <a:gd name="connsiteX29" fmla="*/ 678180 w 1169670"/>
                <a:gd name="connsiteY29" fmla="*/ 156210 h 422910"/>
                <a:gd name="connsiteX30" fmla="*/ 651510 w 1169670"/>
                <a:gd name="connsiteY30" fmla="*/ 160020 h 422910"/>
                <a:gd name="connsiteX31" fmla="*/ 590550 w 1169670"/>
                <a:gd name="connsiteY31" fmla="*/ 160020 h 422910"/>
                <a:gd name="connsiteX32" fmla="*/ 555028 w 1169670"/>
                <a:gd name="connsiteY32" fmla="*/ 200698 h 422910"/>
                <a:gd name="connsiteX33" fmla="*/ 513642 w 1169670"/>
                <a:gd name="connsiteY33" fmla="*/ 238797 h 422910"/>
                <a:gd name="connsiteX34" fmla="*/ 472554 w 1169670"/>
                <a:gd name="connsiteY34" fmla="*/ 256615 h 422910"/>
                <a:gd name="connsiteX35" fmla="*/ 416111 w 1169670"/>
                <a:gd name="connsiteY35" fmla="*/ 268046 h 422910"/>
                <a:gd name="connsiteX36" fmla="*/ 361950 w 1169670"/>
                <a:gd name="connsiteY36" fmla="*/ 262890 h 422910"/>
                <a:gd name="connsiteX37" fmla="*/ 336101 w 1169670"/>
                <a:gd name="connsiteY37" fmla="*/ 286685 h 422910"/>
                <a:gd name="connsiteX38" fmla="*/ 285750 w 1169670"/>
                <a:gd name="connsiteY38" fmla="*/ 316754 h 422910"/>
                <a:gd name="connsiteX39" fmla="*/ 216646 w 1169670"/>
                <a:gd name="connsiteY39" fmla="*/ 355789 h 422910"/>
                <a:gd name="connsiteX40" fmla="*/ 120843 w 1169670"/>
                <a:gd name="connsiteY40" fmla="*/ 355041 h 422910"/>
                <a:gd name="connsiteX41" fmla="*/ 64274 w 1169670"/>
                <a:gd name="connsiteY41" fmla="*/ 391751 h 422910"/>
                <a:gd name="connsiteX42" fmla="*/ 0 w 1169670"/>
                <a:gd name="connsiteY42" fmla="*/ 422910 h 422910"/>
                <a:gd name="connsiteX0" fmla="*/ 0 w 1169670"/>
                <a:gd name="connsiteY0" fmla="*/ 422910 h 422910"/>
                <a:gd name="connsiteX1" fmla="*/ 45720 w 1169670"/>
                <a:gd name="connsiteY1" fmla="*/ 346710 h 422910"/>
                <a:gd name="connsiteX2" fmla="*/ 102870 w 1169670"/>
                <a:gd name="connsiteY2" fmla="*/ 270510 h 422910"/>
                <a:gd name="connsiteX3" fmla="*/ 137160 w 1169670"/>
                <a:gd name="connsiteY3" fmla="*/ 236220 h 422910"/>
                <a:gd name="connsiteX4" fmla="*/ 205740 w 1169670"/>
                <a:gd name="connsiteY4" fmla="*/ 228600 h 422910"/>
                <a:gd name="connsiteX5" fmla="*/ 239275 w 1169670"/>
                <a:gd name="connsiteY5" fmla="*/ 198120 h 422910"/>
                <a:gd name="connsiteX6" fmla="*/ 275749 w 1169670"/>
                <a:gd name="connsiteY6" fmla="*/ 173832 h 422910"/>
                <a:gd name="connsiteX7" fmla="*/ 369570 w 1169670"/>
                <a:gd name="connsiteY7" fmla="*/ 148590 h 422910"/>
                <a:gd name="connsiteX8" fmla="*/ 388620 w 1169670"/>
                <a:gd name="connsiteY8" fmla="*/ 137160 h 422910"/>
                <a:gd name="connsiteX9" fmla="*/ 419100 w 1169670"/>
                <a:gd name="connsiteY9" fmla="*/ 121920 h 422910"/>
                <a:gd name="connsiteX10" fmla="*/ 525780 w 1169670"/>
                <a:gd name="connsiteY10" fmla="*/ 118110 h 422910"/>
                <a:gd name="connsiteX11" fmla="*/ 582930 w 1169670"/>
                <a:gd name="connsiteY11" fmla="*/ 102870 h 422910"/>
                <a:gd name="connsiteX12" fmla="*/ 640080 w 1169670"/>
                <a:gd name="connsiteY12" fmla="*/ 76200 h 422910"/>
                <a:gd name="connsiteX13" fmla="*/ 712470 w 1169670"/>
                <a:gd name="connsiteY13" fmla="*/ 83820 h 422910"/>
                <a:gd name="connsiteX14" fmla="*/ 792480 w 1169670"/>
                <a:gd name="connsiteY14" fmla="*/ 45720 h 422910"/>
                <a:gd name="connsiteX15" fmla="*/ 822960 w 1169670"/>
                <a:gd name="connsiteY15" fmla="*/ 38100 h 422910"/>
                <a:gd name="connsiteX16" fmla="*/ 887730 w 1169670"/>
                <a:gd name="connsiteY16" fmla="*/ 34290 h 422910"/>
                <a:gd name="connsiteX17" fmla="*/ 1005840 w 1169670"/>
                <a:gd name="connsiteY17" fmla="*/ 11430 h 422910"/>
                <a:gd name="connsiteX18" fmla="*/ 1074420 w 1169670"/>
                <a:gd name="connsiteY18" fmla="*/ 0 h 422910"/>
                <a:gd name="connsiteX19" fmla="*/ 1169670 w 1169670"/>
                <a:gd name="connsiteY19" fmla="*/ 0 h 422910"/>
                <a:gd name="connsiteX20" fmla="*/ 1135380 w 1169670"/>
                <a:gd name="connsiteY20" fmla="*/ 11430 h 422910"/>
                <a:gd name="connsiteX21" fmla="*/ 1082040 w 1169670"/>
                <a:gd name="connsiteY21" fmla="*/ 22860 h 422910"/>
                <a:gd name="connsiteX22" fmla="*/ 1055370 w 1169670"/>
                <a:gd name="connsiteY22" fmla="*/ 49530 h 422910"/>
                <a:gd name="connsiteX23" fmla="*/ 1013460 w 1169670"/>
                <a:gd name="connsiteY23" fmla="*/ 45720 h 422910"/>
                <a:gd name="connsiteX24" fmla="*/ 948690 w 1169670"/>
                <a:gd name="connsiteY24" fmla="*/ 72390 h 422910"/>
                <a:gd name="connsiteX25" fmla="*/ 883920 w 1169670"/>
                <a:gd name="connsiteY25" fmla="*/ 80010 h 422910"/>
                <a:gd name="connsiteX26" fmla="*/ 857250 w 1169670"/>
                <a:gd name="connsiteY26" fmla="*/ 91440 h 422910"/>
                <a:gd name="connsiteX27" fmla="*/ 781050 w 1169670"/>
                <a:gd name="connsiteY27" fmla="*/ 102870 h 422910"/>
                <a:gd name="connsiteX28" fmla="*/ 731520 w 1169670"/>
                <a:gd name="connsiteY28" fmla="*/ 125730 h 422910"/>
                <a:gd name="connsiteX29" fmla="*/ 678180 w 1169670"/>
                <a:gd name="connsiteY29" fmla="*/ 156210 h 422910"/>
                <a:gd name="connsiteX30" fmla="*/ 651510 w 1169670"/>
                <a:gd name="connsiteY30" fmla="*/ 160020 h 422910"/>
                <a:gd name="connsiteX31" fmla="*/ 590550 w 1169670"/>
                <a:gd name="connsiteY31" fmla="*/ 160020 h 422910"/>
                <a:gd name="connsiteX32" fmla="*/ 555028 w 1169670"/>
                <a:gd name="connsiteY32" fmla="*/ 200698 h 422910"/>
                <a:gd name="connsiteX33" fmla="*/ 513642 w 1169670"/>
                <a:gd name="connsiteY33" fmla="*/ 238797 h 422910"/>
                <a:gd name="connsiteX34" fmla="*/ 472554 w 1169670"/>
                <a:gd name="connsiteY34" fmla="*/ 256615 h 422910"/>
                <a:gd name="connsiteX35" fmla="*/ 416111 w 1169670"/>
                <a:gd name="connsiteY35" fmla="*/ 268046 h 422910"/>
                <a:gd name="connsiteX36" fmla="*/ 361950 w 1169670"/>
                <a:gd name="connsiteY36" fmla="*/ 262890 h 422910"/>
                <a:gd name="connsiteX37" fmla="*/ 336101 w 1169670"/>
                <a:gd name="connsiteY37" fmla="*/ 286685 h 422910"/>
                <a:gd name="connsiteX38" fmla="*/ 285750 w 1169670"/>
                <a:gd name="connsiteY38" fmla="*/ 316754 h 422910"/>
                <a:gd name="connsiteX39" fmla="*/ 200789 w 1169670"/>
                <a:gd name="connsiteY39" fmla="*/ 321433 h 422910"/>
                <a:gd name="connsiteX40" fmla="*/ 120843 w 1169670"/>
                <a:gd name="connsiteY40" fmla="*/ 355041 h 422910"/>
                <a:gd name="connsiteX41" fmla="*/ 64274 w 1169670"/>
                <a:gd name="connsiteY41" fmla="*/ 391751 h 422910"/>
                <a:gd name="connsiteX42" fmla="*/ 0 w 1169670"/>
                <a:gd name="connsiteY42" fmla="*/ 422910 h 422910"/>
                <a:gd name="connsiteX0" fmla="*/ 0 w 1169670"/>
                <a:gd name="connsiteY0" fmla="*/ 422910 h 422910"/>
                <a:gd name="connsiteX1" fmla="*/ 45720 w 1169670"/>
                <a:gd name="connsiteY1" fmla="*/ 346710 h 422910"/>
                <a:gd name="connsiteX2" fmla="*/ 102870 w 1169670"/>
                <a:gd name="connsiteY2" fmla="*/ 270510 h 422910"/>
                <a:gd name="connsiteX3" fmla="*/ 137160 w 1169670"/>
                <a:gd name="connsiteY3" fmla="*/ 236220 h 422910"/>
                <a:gd name="connsiteX4" fmla="*/ 205740 w 1169670"/>
                <a:gd name="connsiteY4" fmla="*/ 228600 h 422910"/>
                <a:gd name="connsiteX5" fmla="*/ 239275 w 1169670"/>
                <a:gd name="connsiteY5" fmla="*/ 198120 h 422910"/>
                <a:gd name="connsiteX6" fmla="*/ 275749 w 1169670"/>
                <a:gd name="connsiteY6" fmla="*/ 173832 h 422910"/>
                <a:gd name="connsiteX7" fmla="*/ 369570 w 1169670"/>
                <a:gd name="connsiteY7" fmla="*/ 148590 h 422910"/>
                <a:gd name="connsiteX8" fmla="*/ 388620 w 1169670"/>
                <a:gd name="connsiteY8" fmla="*/ 137160 h 422910"/>
                <a:gd name="connsiteX9" fmla="*/ 419100 w 1169670"/>
                <a:gd name="connsiteY9" fmla="*/ 121920 h 422910"/>
                <a:gd name="connsiteX10" fmla="*/ 525780 w 1169670"/>
                <a:gd name="connsiteY10" fmla="*/ 118110 h 422910"/>
                <a:gd name="connsiteX11" fmla="*/ 582930 w 1169670"/>
                <a:gd name="connsiteY11" fmla="*/ 102870 h 422910"/>
                <a:gd name="connsiteX12" fmla="*/ 640080 w 1169670"/>
                <a:gd name="connsiteY12" fmla="*/ 76200 h 422910"/>
                <a:gd name="connsiteX13" fmla="*/ 712470 w 1169670"/>
                <a:gd name="connsiteY13" fmla="*/ 83820 h 422910"/>
                <a:gd name="connsiteX14" fmla="*/ 792480 w 1169670"/>
                <a:gd name="connsiteY14" fmla="*/ 45720 h 422910"/>
                <a:gd name="connsiteX15" fmla="*/ 822960 w 1169670"/>
                <a:gd name="connsiteY15" fmla="*/ 38100 h 422910"/>
                <a:gd name="connsiteX16" fmla="*/ 887730 w 1169670"/>
                <a:gd name="connsiteY16" fmla="*/ 34290 h 422910"/>
                <a:gd name="connsiteX17" fmla="*/ 1005840 w 1169670"/>
                <a:gd name="connsiteY17" fmla="*/ 11430 h 422910"/>
                <a:gd name="connsiteX18" fmla="*/ 1074420 w 1169670"/>
                <a:gd name="connsiteY18" fmla="*/ 0 h 422910"/>
                <a:gd name="connsiteX19" fmla="*/ 1169670 w 1169670"/>
                <a:gd name="connsiteY19" fmla="*/ 0 h 422910"/>
                <a:gd name="connsiteX20" fmla="*/ 1135380 w 1169670"/>
                <a:gd name="connsiteY20" fmla="*/ 11430 h 422910"/>
                <a:gd name="connsiteX21" fmla="*/ 1082040 w 1169670"/>
                <a:gd name="connsiteY21" fmla="*/ 22860 h 422910"/>
                <a:gd name="connsiteX22" fmla="*/ 1055370 w 1169670"/>
                <a:gd name="connsiteY22" fmla="*/ 49530 h 422910"/>
                <a:gd name="connsiteX23" fmla="*/ 1013460 w 1169670"/>
                <a:gd name="connsiteY23" fmla="*/ 45720 h 422910"/>
                <a:gd name="connsiteX24" fmla="*/ 948690 w 1169670"/>
                <a:gd name="connsiteY24" fmla="*/ 72390 h 422910"/>
                <a:gd name="connsiteX25" fmla="*/ 883920 w 1169670"/>
                <a:gd name="connsiteY25" fmla="*/ 80010 h 422910"/>
                <a:gd name="connsiteX26" fmla="*/ 857250 w 1169670"/>
                <a:gd name="connsiteY26" fmla="*/ 91440 h 422910"/>
                <a:gd name="connsiteX27" fmla="*/ 781050 w 1169670"/>
                <a:gd name="connsiteY27" fmla="*/ 102870 h 422910"/>
                <a:gd name="connsiteX28" fmla="*/ 731520 w 1169670"/>
                <a:gd name="connsiteY28" fmla="*/ 125730 h 422910"/>
                <a:gd name="connsiteX29" fmla="*/ 678180 w 1169670"/>
                <a:gd name="connsiteY29" fmla="*/ 156210 h 422910"/>
                <a:gd name="connsiteX30" fmla="*/ 651510 w 1169670"/>
                <a:gd name="connsiteY30" fmla="*/ 160020 h 422910"/>
                <a:gd name="connsiteX31" fmla="*/ 590550 w 1169670"/>
                <a:gd name="connsiteY31" fmla="*/ 160020 h 422910"/>
                <a:gd name="connsiteX32" fmla="*/ 555028 w 1169670"/>
                <a:gd name="connsiteY32" fmla="*/ 200698 h 422910"/>
                <a:gd name="connsiteX33" fmla="*/ 513642 w 1169670"/>
                <a:gd name="connsiteY33" fmla="*/ 238797 h 422910"/>
                <a:gd name="connsiteX34" fmla="*/ 472554 w 1169670"/>
                <a:gd name="connsiteY34" fmla="*/ 256615 h 422910"/>
                <a:gd name="connsiteX35" fmla="*/ 416111 w 1169670"/>
                <a:gd name="connsiteY35" fmla="*/ 268046 h 422910"/>
                <a:gd name="connsiteX36" fmla="*/ 361950 w 1169670"/>
                <a:gd name="connsiteY36" fmla="*/ 262890 h 422910"/>
                <a:gd name="connsiteX37" fmla="*/ 336101 w 1169670"/>
                <a:gd name="connsiteY37" fmla="*/ 286685 h 422910"/>
                <a:gd name="connsiteX38" fmla="*/ 285750 w 1169670"/>
                <a:gd name="connsiteY38" fmla="*/ 298254 h 422910"/>
                <a:gd name="connsiteX39" fmla="*/ 200789 w 1169670"/>
                <a:gd name="connsiteY39" fmla="*/ 321433 h 422910"/>
                <a:gd name="connsiteX40" fmla="*/ 120843 w 1169670"/>
                <a:gd name="connsiteY40" fmla="*/ 355041 h 422910"/>
                <a:gd name="connsiteX41" fmla="*/ 64274 w 1169670"/>
                <a:gd name="connsiteY41" fmla="*/ 391751 h 422910"/>
                <a:gd name="connsiteX42" fmla="*/ 0 w 1169670"/>
                <a:gd name="connsiteY42" fmla="*/ 422910 h 422910"/>
                <a:gd name="connsiteX0" fmla="*/ 0 w 1169670"/>
                <a:gd name="connsiteY0" fmla="*/ 422910 h 422910"/>
                <a:gd name="connsiteX1" fmla="*/ 45720 w 1169670"/>
                <a:gd name="connsiteY1" fmla="*/ 346710 h 422910"/>
                <a:gd name="connsiteX2" fmla="*/ 102870 w 1169670"/>
                <a:gd name="connsiteY2" fmla="*/ 270510 h 422910"/>
                <a:gd name="connsiteX3" fmla="*/ 137160 w 1169670"/>
                <a:gd name="connsiteY3" fmla="*/ 236220 h 422910"/>
                <a:gd name="connsiteX4" fmla="*/ 205740 w 1169670"/>
                <a:gd name="connsiteY4" fmla="*/ 228600 h 422910"/>
                <a:gd name="connsiteX5" fmla="*/ 239275 w 1169670"/>
                <a:gd name="connsiteY5" fmla="*/ 198120 h 422910"/>
                <a:gd name="connsiteX6" fmla="*/ 275749 w 1169670"/>
                <a:gd name="connsiteY6" fmla="*/ 173832 h 422910"/>
                <a:gd name="connsiteX7" fmla="*/ 369570 w 1169670"/>
                <a:gd name="connsiteY7" fmla="*/ 148590 h 422910"/>
                <a:gd name="connsiteX8" fmla="*/ 388620 w 1169670"/>
                <a:gd name="connsiteY8" fmla="*/ 137160 h 422910"/>
                <a:gd name="connsiteX9" fmla="*/ 419100 w 1169670"/>
                <a:gd name="connsiteY9" fmla="*/ 121920 h 422910"/>
                <a:gd name="connsiteX10" fmla="*/ 525780 w 1169670"/>
                <a:gd name="connsiteY10" fmla="*/ 118110 h 422910"/>
                <a:gd name="connsiteX11" fmla="*/ 582930 w 1169670"/>
                <a:gd name="connsiteY11" fmla="*/ 102870 h 422910"/>
                <a:gd name="connsiteX12" fmla="*/ 640080 w 1169670"/>
                <a:gd name="connsiteY12" fmla="*/ 76200 h 422910"/>
                <a:gd name="connsiteX13" fmla="*/ 712470 w 1169670"/>
                <a:gd name="connsiteY13" fmla="*/ 83820 h 422910"/>
                <a:gd name="connsiteX14" fmla="*/ 792480 w 1169670"/>
                <a:gd name="connsiteY14" fmla="*/ 45720 h 422910"/>
                <a:gd name="connsiteX15" fmla="*/ 822960 w 1169670"/>
                <a:gd name="connsiteY15" fmla="*/ 38100 h 422910"/>
                <a:gd name="connsiteX16" fmla="*/ 887730 w 1169670"/>
                <a:gd name="connsiteY16" fmla="*/ 34290 h 422910"/>
                <a:gd name="connsiteX17" fmla="*/ 1005840 w 1169670"/>
                <a:gd name="connsiteY17" fmla="*/ 11430 h 422910"/>
                <a:gd name="connsiteX18" fmla="*/ 1074420 w 1169670"/>
                <a:gd name="connsiteY18" fmla="*/ 0 h 422910"/>
                <a:gd name="connsiteX19" fmla="*/ 1169670 w 1169670"/>
                <a:gd name="connsiteY19" fmla="*/ 0 h 422910"/>
                <a:gd name="connsiteX20" fmla="*/ 1135380 w 1169670"/>
                <a:gd name="connsiteY20" fmla="*/ 11430 h 422910"/>
                <a:gd name="connsiteX21" fmla="*/ 1082040 w 1169670"/>
                <a:gd name="connsiteY21" fmla="*/ 22860 h 422910"/>
                <a:gd name="connsiteX22" fmla="*/ 1055370 w 1169670"/>
                <a:gd name="connsiteY22" fmla="*/ 49530 h 422910"/>
                <a:gd name="connsiteX23" fmla="*/ 1013460 w 1169670"/>
                <a:gd name="connsiteY23" fmla="*/ 45720 h 422910"/>
                <a:gd name="connsiteX24" fmla="*/ 948690 w 1169670"/>
                <a:gd name="connsiteY24" fmla="*/ 72390 h 422910"/>
                <a:gd name="connsiteX25" fmla="*/ 883920 w 1169670"/>
                <a:gd name="connsiteY25" fmla="*/ 80010 h 422910"/>
                <a:gd name="connsiteX26" fmla="*/ 857250 w 1169670"/>
                <a:gd name="connsiteY26" fmla="*/ 91440 h 422910"/>
                <a:gd name="connsiteX27" fmla="*/ 781050 w 1169670"/>
                <a:gd name="connsiteY27" fmla="*/ 102870 h 422910"/>
                <a:gd name="connsiteX28" fmla="*/ 731520 w 1169670"/>
                <a:gd name="connsiteY28" fmla="*/ 125730 h 422910"/>
                <a:gd name="connsiteX29" fmla="*/ 678180 w 1169670"/>
                <a:gd name="connsiteY29" fmla="*/ 156210 h 422910"/>
                <a:gd name="connsiteX30" fmla="*/ 651510 w 1169670"/>
                <a:gd name="connsiteY30" fmla="*/ 160020 h 422910"/>
                <a:gd name="connsiteX31" fmla="*/ 590550 w 1169670"/>
                <a:gd name="connsiteY31" fmla="*/ 160020 h 422910"/>
                <a:gd name="connsiteX32" fmla="*/ 555028 w 1169670"/>
                <a:gd name="connsiteY32" fmla="*/ 200698 h 422910"/>
                <a:gd name="connsiteX33" fmla="*/ 513642 w 1169670"/>
                <a:gd name="connsiteY33" fmla="*/ 238797 h 422910"/>
                <a:gd name="connsiteX34" fmla="*/ 472554 w 1169670"/>
                <a:gd name="connsiteY34" fmla="*/ 256615 h 422910"/>
                <a:gd name="connsiteX35" fmla="*/ 416111 w 1169670"/>
                <a:gd name="connsiteY35" fmla="*/ 268046 h 422910"/>
                <a:gd name="connsiteX36" fmla="*/ 361950 w 1169670"/>
                <a:gd name="connsiteY36" fmla="*/ 262890 h 422910"/>
                <a:gd name="connsiteX37" fmla="*/ 336101 w 1169670"/>
                <a:gd name="connsiteY37" fmla="*/ 286685 h 422910"/>
                <a:gd name="connsiteX38" fmla="*/ 285750 w 1169670"/>
                <a:gd name="connsiteY38" fmla="*/ 298254 h 422910"/>
                <a:gd name="connsiteX39" fmla="*/ 192861 w 1169670"/>
                <a:gd name="connsiteY39" fmla="*/ 334647 h 422910"/>
                <a:gd name="connsiteX40" fmla="*/ 120843 w 1169670"/>
                <a:gd name="connsiteY40" fmla="*/ 355041 h 422910"/>
                <a:gd name="connsiteX41" fmla="*/ 64274 w 1169670"/>
                <a:gd name="connsiteY41" fmla="*/ 391751 h 422910"/>
                <a:gd name="connsiteX42" fmla="*/ 0 w 1169670"/>
                <a:gd name="connsiteY42" fmla="*/ 422910 h 422910"/>
                <a:gd name="connsiteX0" fmla="*/ 0 w 1251596"/>
                <a:gd name="connsiteY0" fmla="*/ 462551 h 462551"/>
                <a:gd name="connsiteX1" fmla="*/ 127646 w 1251596"/>
                <a:gd name="connsiteY1" fmla="*/ 346710 h 462551"/>
                <a:gd name="connsiteX2" fmla="*/ 184796 w 1251596"/>
                <a:gd name="connsiteY2" fmla="*/ 270510 h 462551"/>
                <a:gd name="connsiteX3" fmla="*/ 219086 w 1251596"/>
                <a:gd name="connsiteY3" fmla="*/ 236220 h 462551"/>
                <a:gd name="connsiteX4" fmla="*/ 287666 w 1251596"/>
                <a:gd name="connsiteY4" fmla="*/ 228600 h 462551"/>
                <a:gd name="connsiteX5" fmla="*/ 321201 w 1251596"/>
                <a:gd name="connsiteY5" fmla="*/ 198120 h 462551"/>
                <a:gd name="connsiteX6" fmla="*/ 357675 w 1251596"/>
                <a:gd name="connsiteY6" fmla="*/ 173832 h 462551"/>
                <a:gd name="connsiteX7" fmla="*/ 451496 w 1251596"/>
                <a:gd name="connsiteY7" fmla="*/ 148590 h 462551"/>
                <a:gd name="connsiteX8" fmla="*/ 470546 w 1251596"/>
                <a:gd name="connsiteY8" fmla="*/ 137160 h 462551"/>
                <a:gd name="connsiteX9" fmla="*/ 501026 w 1251596"/>
                <a:gd name="connsiteY9" fmla="*/ 121920 h 462551"/>
                <a:gd name="connsiteX10" fmla="*/ 607706 w 1251596"/>
                <a:gd name="connsiteY10" fmla="*/ 118110 h 462551"/>
                <a:gd name="connsiteX11" fmla="*/ 664856 w 1251596"/>
                <a:gd name="connsiteY11" fmla="*/ 102870 h 462551"/>
                <a:gd name="connsiteX12" fmla="*/ 722006 w 1251596"/>
                <a:gd name="connsiteY12" fmla="*/ 76200 h 462551"/>
                <a:gd name="connsiteX13" fmla="*/ 794396 w 1251596"/>
                <a:gd name="connsiteY13" fmla="*/ 83820 h 462551"/>
                <a:gd name="connsiteX14" fmla="*/ 874406 w 1251596"/>
                <a:gd name="connsiteY14" fmla="*/ 45720 h 462551"/>
                <a:gd name="connsiteX15" fmla="*/ 904886 w 1251596"/>
                <a:gd name="connsiteY15" fmla="*/ 38100 h 462551"/>
                <a:gd name="connsiteX16" fmla="*/ 969656 w 1251596"/>
                <a:gd name="connsiteY16" fmla="*/ 34290 h 462551"/>
                <a:gd name="connsiteX17" fmla="*/ 1087766 w 1251596"/>
                <a:gd name="connsiteY17" fmla="*/ 11430 h 462551"/>
                <a:gd name="connsiteX18" fmla="*/ 1156346 w 1251596"/>
                <a:gd name="connsiteY18" fmla="*/ 0 h 462551"/>
                <a:gd name="connsiteX19" fmla="*/ 1251596 w 1251596"/>
                <a:gd name="connsiteY19" fmla="*/ 0 h 462551"/>
                <a:gd name="connsiteX20" fmla="*/ 1217306 w 1251596"/>
                <a:gd name="connsiteY20" fmla="*/ 11430 h 462551"/>
                <a:gd name="connsiteX21" fmla="*/ 1163966 w 1251596"/>
                <a:gd name="connsiteY21" fmla="*/ 22860 h 462551"/>
                <a:gd name="connsiteX22" fmla="*/ 1137296 w 1251596"/>
                <a:gd name="connsiteY22" fmla="*/ 49530 h 462551"/>
                <a:gd name="connsiteX23" fmla="*/ 1095386 w 1251596"/>
                <a:gd name="connsiteY23" fmla="*/ 45720 h 462551"/>
                <a:gd name="connsiteX24" fmla="*/ 1030616 w 1251596"/>
                <a:gd name="connsiteY24" fmla="*/ 72390 h 462551"/>
                <a:gd name="connsiteX25" fmla="*/ 965846 w 1251596"/>
                <a:gd name="connsiteY25" fmla="*/ 80010 h 462551"/>
                <a:gd name="connsiteX26" fmla="*/ 939176 w 1251596"/>
                <a:gd name="connsiteY26" fmla="*/ 91440 h 462551"/>
                <a:gd name="connsiteX27" fmla="*/ 862976 w 1251596"/>
                <a:gd name="connsiteY27" fmla="*/ 102870 h 462551"/>
                <a:gd name="connsiteX28" fmla="*/ 813446 w 1251596"/>
                <a:gd name="connsiteY28" fmla="*/ 125730 h 462551"/>
                <a:gd name="connsiteX29" fmla="*/ 760106 w 1251596"/>
                <a:gd name="connsiteY29" fmla="*/ 156210 h 462551"/>
                <a:gd name="connsiteX30" fmla="*/ 733436 w 1251596"/>
                <a:gd name="connsiteY30" fmla="*/ 160020 h 462551"/>
                <a:gd name="connsiteX31" fmla="*/ 672476 w 1251596"/>
                <a:gd name="connsiteY31" fmla="*/ 160020 h 462551"/>
                <a:gd name="connsiteX32" fmla="*/ 636954 w 1251596"/>
                <a:gd name="connsiteY32" fmla="*/ 200698 h 462551"/>
                <a:gd name="connsiteX33" fmla="*/ 595568 w 1251596"/>
                <a:gd name="connsiteY33" fmla="*/ 238797 h 462551"/>
                <a:gd name="connsiteX34" fmla="*/ 554480 w 1251596"/>
                <a:gd name="connsiteY34" fmla="*/ 256615 h 462551"/>
                <a:gd name="connsiteX35" fmla="*/ 498037 w 1251596"/>
                <a:gd name="connsiteY35" fmla="*/ 268046 h 462551"/>
                <a:gd name="connsiteX36" fmla="*/ 443876 w 1251596"/>
                <a:gd name="connsiteY36" fmla="*/ 262890 h 462551"/>
                <a:gd name="connsiteX37" fmla="*/ 418027 w 1251596"/>
                <a:gd name="connsiteY37" fmla="*/ 286685 h 462551"/>
                <a:gd name="connsiteX38" fmla="*/ 367676 w 1251596"/>
                <a:gd name="connsiteY38" fmla="*/ 298254 h 462551"/>
                <a:gd name="connsiteX39" fmla="*/ 274787 w 1251596"/>
                <a:gd name="connsiteY39" fmla="*/ 334647 h 462551"/>
                <a:gd name="connsiteX40" fmla="*/ 202769 w 1251596"/>
                <a:gd name="connsiteY40" fmla="*/ 355041 h 462551"/>
                <a:gd name="connsiteX41" fmla="*/ 146200 w 1251596"/>
                <a:gd name="connsiteY41" fmla="*/ 391751 h 462551"/>
                <a:gd name="connsiteX42" fmla="*/ 0 w 1251596"/>
                <a:gd name="connsiteY42" fmla="*/ 462551 h 462551"/>
                <a:gd name="connsiteX0" fmla="*/ 0 w 1251596"/>
                <a:gd name="connsiteY0" fmla="*/ 462551 h 462551"/>
                <a:gd name="connsiteX1" fmla="*/ 71871 w 1251596"/>
                <a:gd name="connsiteY1" fmla="*/ 377829 h 462551"/>
                <a:gd name="connsiteX2" fmla="*/ 127646 w 1251596"/>
                <a:gd name="connsiteY2" fmla="*/ 346710 h 462551"/>
                <a:gd name="connsiteX3" fmla="*/ 184796 w 1251596"/>
                <a:gd name="connsiteY3" fmla="*/ 270510 h 462551"/>
                <a:gd name="connsiteX4" fmla="*/ 219086 w 1251596"/>
                <a:gd name="connsiteY4" fmla="*/ 236220 h 462551"/>
                <a:gd name="connsiteX5" fmla="*/ 287666 w 1251596"/>
                <a:gd name="connsiteY5" fmla="*/ 228600 h 462551"/>
                <a:gd name="connsiteX6" fmla="*/ 321201 w 1251596"/>
                <a:gd name="connsiteY6" fmla="*/ 198120 h 462551"/>
                <a:gd name="connsiteX7" fmla="*/ 357675 w 1251596"/>
                <a:gd name="connsiteY7" fmla="*/ 173832 h 462551"/>
                <a:gd name="connsiteX8" fmla="*/ 451496 w 1251596"/>
                <a:gd name="connsiteY8" fmla="*/ 148590 h 462551"/>
                <a:gd name="connsiteX9" fmla="*/ 470546 w 1251596"/>
                <a:gd name="connsiteY9" fmla="*/ 137160 h 462551"/>
                <a:gd name="connsiteX10" fmla="*/ 501026 w 1251596"/>
                <a:gd name="connsiteY10" fmla="*/ 121920 h 462551"/>
                <a:gd name="connsiteX11" fmla="*/ 607706 w 1251596"/>
                <a:gd name="connsiteY11" fmla="*/ 118110 h 462551"/>
                <a:gd name="connsiteX12" fmla="*/ 664856 w 1251596"/>
                <a:gd name="connsiteY12" fmla="*/ 102870 h 462551"/>
                <a:gd name="connsiteX13" fmla="*/ 722006 w 1251596"/>
                <a:gd name="connsiteY13" fmla="*/ 76200 h 462551"/>
                <a:gd name="connsiteX14" fmla="*/ 794396 w 1251596"/>
                <a:gd name="connsiteY14" fmla="*/ 83820 h 462551"/>
                <a:gd name="connsiteX15" fmla="*/ 874406 w 1251596"/>
                <a:gd name="connsiteY15" fmla="*/ 45720 h 462551"/>
                <a:gd name="connsiteX16" fmla="*/ 904886 w 1251596"/>
                <a:gd name="connsiteY16" fmla="*/ 38100 h 462551"/>
                <a:gd name="connsiteX17" fmla="*/ 969656 w 1251596"/>
                <a:gd name="connsiteY17" fmla="*/ 34290 h 462551"/>
                <a:gd name="connsiteX18" fmla="*/ 1087766 w 1251596"/>
                <a:gd name="connsiteY18" fmla="*/ 11430 h 462551"/>
                <a:gd name="connsiteX19" fmla="*/ 1156346 w 1251596"/>
                <a:gd name="connsiteY19" fmla="*/ 0 h 462551"/>
                <a:gd name="connsiteX20" fmla="*/ 1251596 w 1251596"/>
                <a:gd name="connsiteY20" fmla="*/ 0 h 462551"/>
                <a:gd name="connsiteX21" fmla="*/ 1217306 w 1251596"/>
                <a:gd name="connsiteY21" fmla="*/ 11430 h 462551"/>
                <a:gd name="connsiteX22" fmla="*/ 1163966 w 1251596"/>
                <a:gd name="connsiteY22" fmla="*/ 22860 h 462551"/>
                <a:gd name="connsiteX23" fmla="*/ 1137296 w 1251596"/>
                <a:gd name="connsiteY23" fmla="*/ 49530 h 462551"/>
                <a:gd name="connsiteX24" fmla="*/ 1095386 w 1251596"/>
                <a:gd name="connsiteY24" fmla="*/ 45720 h 462551"/>
                <a:gd name="connsiteX25" fmla="*/ 1030616 w 1251596"/>
                <a:gd name="connsiteY25" fmla="*/ 72390 h 462551"/>
                <a:gd name="connsiteX26" fmla="*/ 965846 w 1251596"/>
                <a:gd name="connsiteY26" fmla="*/ 80010 h 462551"/>
                <a:gd name="connsiteX27" fmla="*/ 939176 w 1251596"/>
                <a:gd name="connsiteY27" fmla="*/ 91440 h 462551"/>
                <a:gd name="connsiteX28" fmla="*/ 862976 w 1251596"/>
                <a:gd name="connsiteY28" fmla="*/ 102870 h 462551"/>
                <a:gd name="connsiteX29" fmla="*/ 813446 w 1251596"/>
                <a:gd name="connsiteY29" fmla="*/ 125730 h 462551"/>
                <a:gd name="connsiteX30" fmla="*/ 760106 w 1251596"/>
                <a:gd name="connsiteY30" fmla="*/ 156210 h 462551"/>
                <a:gd name="connsiteX31" fmla="*/ 733436 w 1251596"/>
                <a:gd name="connsiteY31" fmla="*/ 160020 h 462551"/>
                <a:gd name="connsiteX32" fmla="*/ 672476 w 1251596"/>
                <a:gd name="connsiteY32" fmla="*/ 160020 h 462551"/>
                <a:gd name="connsiteX33" fmla="*/ 636954 w 1251596"/>
                <a:gd name="connsiteY33" fmla="*/ 200698 h 462551"/>
                <a:gd name="connsiteX34" fmla="*/ 595568 w 1251596"/>
                <a:gd name="connsiteY34" fmla="*/ 238797 h 462551"/>
                <a:gd name="connsiteX35" fmla="*/ 554480 w 1251596"/>
                <a:gd name="connsiteY35" fmla="*/ 256615 h 462551"/>
                <a:gd name="connsiteX36" fmla="*/ 498037 w 1251596"/>
                <a:gd name="connsiteY36" fmla="*/ 268046 h 462551"/>
                <a:gd name="connsiteX37" fmla="*/ 443876 w 1251596"/>
                <a:gd name="connsiteY37" fmla="*/ 262890 h 462551"/>
                <a:gd name="connsiteX38" fmla="*/ 418027 w 1251596"/>
                <a:gd name="connsiteY38" fmla="*/ 286685 h 462551"/>
                <a:gd name="connsiteX39" fmla="*/ 367676 w 1251596"/>
                <a:gd name="connsiteY39" fmla="*/ 298254 h 462551"/>
                <a:gd name="connsiteX40" fmla="*/ 274787 w 1251596"/>
                <a:gd name="connsiteY40" fmla="*/ 334647 h 462551"/>
                <a:gd name="connsiteX41" fmla="*/ 202769 w 1251596"/>
                <a:gd name="connsiteY41" fmla="*/ 355041 h 462551"/>
                <a:gd name="connsiteX42" fmla="*/ 146200 w 1251596"/>
                <a:gd name="connsiteY42" fmla="*/ 391751 h 462551"/>
                <a:gd name="connsiteX43" fmla="*/ 0 w 1251596"/>
                <a:gd name="connsiteY43" fmla="*/ 462551 h 462551"/>
                <a:gd name="connsiteX0" fmla="*/ 0 w 1502660"/>
                <a:gd name="connsiteY0" fmla="*/ 549762 h 549762"/>
                <a:gd name="connsiteX1" fmla="*/ 322935 w 1502660"/>
                <a:gd name="connsiteY1" fmla="*/ 377829 h 549762"/>
                <a:gd name="connsiteX2" fmla="*/ 378710 w 1502660"/>
                <a:gd name="connsiteY2" fmla="*/ 346710 h 549762"/>
                <a:gd name="connsiteX3" fmla="*/ 435860 w 1502660"/>
                <a:gd name="connsiteY3" fmla="*/ 270510 h 549762"/>
                <a:gd name="connsiteX4" fmla="*/ 470150 w 1502660"/>
                <a:gd name="connsiteY4" fmla="*/ 236220 h 549762"/>
                <a:gd name="connsiteX5" fmla="*/ 538730 w 1502660"/>
                <a:gd name="connsiteY5" fmla="*/ 228600 h 549762"/>
                <a:gd name="connsiteX6" fmla="*/ 572265 w 1502660"/>
                <a:gd name="connsiteY6" fmla="*/ 198120 h 549762"/>
                <a:gd name="connsiteX7" fmla="*/ 608739 w 1502660"/>
                <a:gd name="connsiteY7" fmla="*/ 173832 h 549762"/>
                <a:gd name="connsiteX8" fmla="*/ 702560 w 1502660"/>
                <a:gd name="connsiteY8" fmla="*/ 148590 h 549762"/>
                <a:gd name="connsiteX9" fmla="*/ 721610 w 1502660"/>
                <a:gd name="connsiteY9" fmla="*/ 137160 h 549762"/>
                <a:gd name="connsiteX10" fmla="*/ 752090 w 1502660"/>
                <a:gd name="connsiteY10" fmla="*/ 121920 h 549762"/>
                <a:gd name="connsiteX11" fmla="*/ 858770 w 1502660"/>
                <a:gd name="connsiteY11" fmla="*/ 118110 h 549762"/>
                <a:gd name="connsiteX12" fmla="*/ 915920 w 1502660"/>
                <a:gd name="connsiteY12" fmla="*/ 102870 h 549762"/>
                <a:gd name="connsiteX13" fmla="*/ 973070 w 1502660"/>
                <a:gd name="connsiteY13" fmla="*/ 76200 h 549762"/>
                <a:gd name="connsiteX14" fmla="*/ 1045460 w 1502660"/>
                <a:gd name="connsiteY14" fmla="*/ 83820 h 549762"/>
                <a:gd name="connsiteX15" fmla="*/ 1125470 w 1502660"/>
                <a:gd name="connsiteY15" fmla="*/ 45720 h 549762"/>
                <a:gd name="connsiteX16" fmla="*/ 1155950 w 1502660"/>
                <a:gd name="connsiteY16" fmla="*/ 38100 h 549762"/>
                <a:gd name="connsiteX17" fmla="*/ 1220720 w 1502660"/>
                <a:gd name="connsiteY17" fmla="*/ 34290 h 549762"/>
                <a:gd name="connsiteX18" fmla="*/ 1338830 w 1502660"/>
                <a:gd name="connsiteY18" fmla="*/ 11430 h 549762"/>
                <a:gd name="connsiteX19" fmla="*/ 1407410 w 1502660"/>
                <a:gd name="connsiteY19" fmla="*/ 0 h 549762"/>
                <a:gd name="connsiteX20" fmla="*/ 1502660 w 1502660"/>
                <a:gd name="connsiteY20" fmla="*/ 0 h 549762"/>
                <a:gd name="connsiteX21" fmla="*/ 1468370 w 1502660"/>
                <a:gd name="connsiteY21" fmla="*/ 11430 h 549762"/>
                <a:gd name="connsiteX22" fmla="*/ 1415030 w 1502660"/>
                <a:gd name="connsiteY22" fmla="*/ 22860 h 549762"/>
                <a:gd name="connsiteX23" fmla="*/ 1388360 w 1502660"/>
                <a:gd name="connsiteY23" fmla="*/ 49530 h 549762"/>
                <a:gd name="connsiteX24" fmla="*/ 1346450 w 1502660"/>
                <a:gd name="connsiteY24" fmla="*/ 45720 h 549762"/>
                <a:gd name="connsiteX25" fmla="*/ 1281680 w 1502660"/>
                <a:gd name="connsiteY25" fmla="*/ 72390 h 549762"/>
                <a:gd name="connsiteX26" fmla="*/ 1216910 w 1502660"/>
                <a:gd name="connsiteY26" fmla="*/ 80010 h 549762"/>
                <a:gd name="connsiteX27" fmla="*/ 1190240 w 1502660"/>
                <a:gd name="connsiteY27" fmla="*/ 91440 h 549762"/>
                <a:gd name="connsiteX28" fmla="*/ 1114040 w 1502660"/>
                <a:gd name="connsiteY28" fmla="*/ 102870 h 549762"/>
                <a:gd name="connsiteX29" fmla="*/ 1064510 w 1502660"/>
                <a:gd name="connsiteY29" fmla="*/ 125730 h 549762"/>
                <a:gd name="connsiteX30" fmla="*/ 1011170 w 1502660"/>
                <a:gd name="connsiteY30" fmla="*/ 156210 h 549762"/>
                <a:gd name="connsiteX31" fmla="*/ 984500 w 1502660"/>
                <a:gd name="connsiteY31" fmla="*/ 160020 h 549762"/>
                <a:gd name="connsiteX32" fmla="*/ 923540 w 1502660"/>
                <a:gd name="connsiteY32" fmla="*/ 160020 h 549762"/>
                <a:gd name="connsiteX33" fmla="*/ 888018 w 1502660"/>
                <a:gd name="connsiteY33" fmla="*/ 200698 h 549762"/>
                <a:gd name="connsiteX34" fmla="*/ 846632 w 1502660"/>
                <a:gd name="connsiteY34" fmla="*/ 238797 h 549762"/>
                <a:gd name="connsiteX35" fmla="*/ 805544 w 1502660"/>
                <a:gd name="connsiteY35" fmla="*/ 256615 h 549762"/>
                <a:gd name="connsiteX36" fmla="*/ 749101 w 1502660"/>
                <a:gd name="connsiteY36" fmla="*/ 268046 h 549762"/>
                <a:gd name="connsiteX37" fmla="*/ 694940 w 1502660"/>
                <a:gd name="connsiteY37" fmla="*/ 262890 h 549762"/>
                <a:gd name="connsiteX38" fmla="*/ 669091 w 1502660"/>
                <a:gd name="connsiteY38" fmla="*/ 286685 h 549762"/>
                <a:gd name="connsiteX39" fmla="*/ 618740 w 1502660"/>
                <a:gd name="connsiteY39" fmla="*/ 298254 h 549762"/>
                <a:gd name="connsiteX40" fmla="*/ 525851 w 1502660"/>
                <a:gd name="connsiteY40" fmla="*/ 334647 h 549762"/>
                <a:gd name="connsiteX41" fmla="*/ 453833 w 1502660"/>
                <a:gd name="connsiteY41" fmla="*/ 355041 h 549762"/>
                <a:gd name="connsiteX42" fmla="*/ 397264 w 1502660"/>
                <a:gd name="connsiteY42" fmla="*/ 391751 h 549762"/>
                <a:gd name="connsiteX43" fmla="*/ 0 w 1502660"/>
                <a:gd name="connsiteY43" fmla="*/ 549762 h 549762"/>
                <a:gd name="connsiteX0" fmla="*/ 0 w 1502660"/>
                <a:gd name="connsiteY0" fmla="*/ 549762 h 549762"/>
                <a:gd name="connsiteX1" fmla="*/ 124727 w 1502660"/>
                <a:gd name="connsiteY1" fmla="*/ 472968 h 549762"/>
                <a:gd name="connsiteX2" fmla="*/ 322935 w 1502660"/>
                <a:gd name="connsiteY2" fmla="*/ 377829 h 549762"/>
                <a:gd name="connsiteX3" fmla="*/ 378710 w 1502660"/>
                <a:gd name="connsiteY3" fmla="*/ 346710 h 549762"/>
                <a:gd name="connsiteX4" fmla="*/ 435860 w 1502660"/>
                <a:gd name="connsiteY4" fmla="*/ 270510 h 549762"/>
                <a:gd name="connsiteX5" fmla="*/ 470150 w 1502660"/>
                <a:gd name="connsiteY5" fmla="*/ 236220 h 549762"/>
                <a:gd name="connsiteX6" fmla="*/ 538730 w 1502660"/>
                <a:gd name="connsiteY6" fmla="*/ 228600 h 549762"/>
                <a:gd name="connsiteX7" fmla="*/ 572265 w 1502660"/>
                <a:gd name="connsiteY7" fmla="*/ 198120 h 549762"/>
                <a:gd name="connsiteX8" fmla="*/ 608739 w 1502660"/>
                <a:gd name="connsiteY8" fmla="*/ 173832 h 549762"/>
                <a:gd name="connsiteX9" fmla="*/ 702560 w 1502660"/>
                <a:gd name="connsiteY9" fmla="*/ 148590 h 549762"/>
                <a:gd name="connsiteX10" fmla="*/ 721610 w 1502660"/>
                <a:gd name="connsiteY10" fmla="*/ 137160 h 549762"/>
                <a:gd name="connsiteX11" fmla="*/ 752090 w 1502660"/>
                <a:gd name="connsiteY11" fmla="*/ 121920 h 549762"/>
                <a:gd name="connsiteX12" fmla="*/ 858770 w 1502660"/>
                <a:gd name="connsiteY12" fmla="*/ 118110 h 549762"/>
                <a:gd name="connsiteX13" fmla="*/ 915920 w 1502660"/>
                <a:gd name="connsiteY13" fmla="*/ 102870 h 549762"/>
                <a:gd name="connsiteX14" fmla="*/ 973070 w 1502660"/>
                <a:gd name="connsiteY14" fmla="*/ 76200 h 549762"/>
                <a:gd name="connsiteX15" fmla="*/ 1045460 w 1502660"/>
                <a:gd name="connsiteY15" fmla="*/ 83820 h 549762"/>
                <a:gd name="connsiteX16" fmla="*/ 1125470 w 1502660"/>
                <a:gd name="connsiteY16" fmla="*/ 45720 h 549762"/>
                <a:gd name="connsiteX17" fmla="*/ 1155950 w 1502660"/>
                <a:gd name="connsiteY17" fmla="*/ 38100 h 549762"/>
                <a:gd name="connsiteX18" fmla="*/ 1220720 w 1502660"/>
                <a:gd name="connsiteY18" fmla="*/ 34290 h 549762"/>
                <a:gd name="connsiteX19" fmla="*/ 1338830 w 1502660"/>
                <a:gd name="connsiteY19" fmla="*/ 11430 h 549762"/>
                <a:gd name="connsiteX20" fmla="*/ 1407410 w 1502660"/>
                <a:gd name="connsiteY20" fmla="*/ 0 h 549762"/>
                <a:gd name="connsiteX21" fmla="*/ 1502660 w 1502660"/>
                <a:gd name="connsiteY21" fmla="*/ 0 h 549762"/>
                <a:gd name="connsiteX22" fmla="*/ 1468370 w 1502660"/>
                <a:gd name="connsiteY22" fmla="*/ 11430 h 549762"/>
                <a:gd name="connsiteX23" fmla="*/ 1415030 w 1502660"/>
                <a:gd name="connsiteY23" fmla="*/ 22860 h 549762"/>
                <a:gd name="connsiteX24" fmla="*/ 1388360 w 1502660"/>
                <a:gd name="connsiteY24" fmla="*/ 49530 h 549762"/>
                <a:gd name="connsiteX25" fmla="*/ 1346450 w 1502660"/>
                <a:gd name="connsiteY25" fmla="*/ 45720 h 549762"/>
                <a:gd name="connsiteX26" fmla="*/ 1281680 w 1502660"/>
                <a:gd name="connsiteY26" fmla="*/ 72390 h 549762"/>
                <a:gd name="connsiteX27" fmla="*/ 1216910 w 1502660"/>
                <a:gd name="connsiteY27" fmla="*/ 80010 h 549762"/>
                <a:gd name="connsiteX28" fmla="*/ 1190240 w 1502660"/>
                <a:gd name="connsiteY28" fmla="*/ 91440 h 549762"/>
                <a:gd name="connsiteX29" fmla="*/ 1114040 w 1502660"/>
                <a:gd name="connsiteY29" fmla="*/ 102870 h 549762"/>
                <a:gd name="connsiteX30" fmla="*/ 1064510 w 1502660"/>
                <a:gd name="connsiteY30" fmla="*/ 125730 h 549762"/>
                <a:gd name="connsiteX31" fmla="*/ 1011170 w 1502660"/>
                <a:gd name="connsiteY31" fmla="*/ 156210 h 549762"/>
                <a:gd name="connsiteX32" fmla="*/ 984500 w 1502660"/>
                <a:gd name="connsiteY32" fmla="*/ 160020 h 549762"/>
                <a:gd name="connsiteX33" fmla="*/ 923540 w 1502660"/>
                <a:gd name="connsiteY33" fmla="*/ 160020 h 549762"/>
                <a:gd name="connsiteX34" fmla="*/ 888018 w 1502660"/>
                <a:gd name="connsiteY34" fmla="*/ 200698 h 549762"/>
                <a:gd name="connsiteX35" fmla="*/ 846632 w 1502660"/>
                <a:gd name="connsiteY35" fmla="*/ 238797 h 549762"/>
                <a:gd name="connsiteX36" fmla="*/ 805544 w 1502660"/>
                <a:gd name="connsiteY36" fmla="*/ 256615 h 549762"/>
                <a:gd name="connsiteX37" fmla="*/ 749101 w 1502660"/>
                <a:gd name="connsiteY37" fmla="*/ 268046 h 549762"/>
                <a:gd name="connsiteX38" fmla="*/ 694940 w 1502660"/>
                <a:gd name="connsiteY38" fmla="*/ 262890 h 549762"/>
                <a:gd name="connsiteX39" fmla="*/ 669091 w 1502660"/>
                <a:gd name="connsiteY39" fmla="*/ 286685 h 549762"/>
                <a:gd name="connsiteX40" fmla="*/ 618740 w 1502660"/>
                <a:gd name="connsiteY40" fmla="*/ 298254 h 549762"/>
                <a:gd name="connsiteX41" fmla="*/ 525851 w 1502660"/>
                <a:gd name="connsiteY41" fmla="*/ 334647 h 549762"/>
                <a:gd name="connsiteX42" fmla="*/ 453833 w 1502660"/>
                <a:gd name="connsiteY42" fmla="*/ 355041 h 549762"/>
                <a:gd name="connsiteX43" fmla="*/ 397264 w 1502660"/>
                <a:gd name="connsiteY43" fmla="*/ 391751 h 549762"/>
                <a:gd name="connsiteX44" fmla="*/ 0 w 1502660"/>
                <a:gd name="connsiteY44" fmla="*/ 549762 h 549762"/>
                <a:gd name="connsiteX0" fmla="*/ 0 w 1513231"/>
                <a:gd name="connsiteY0" fmla="*/ 541834 h 541834"/>
                <a:gd name="connsiteX1" fmla="*/ 135298 w 1513231"/>
                <a:gd name="connsiteY1" fmla="*/ 472968 h 541834"/>
                <a:gd name="connsiteX2" fmla="*/ 333506 w 1513231"/>
                <a:gd name="connsiteY2" fmla="*/ 377829 h 541834"/>
                <a:gd name="connsiteX3" fmla="*/ 389281 w 1513231"/>
                <a:gd name="connsiteY3" fmla="*/ 346710 h 541834"/>
                <a:gd name="connsiteX4" fmla="*/ 446431 w 1513231"/>
                <a:gd name="connsiteY4" fmla="*/ 270510 h 541834"/>
                <a:gd name="connsiteX5" fmla="*/ 480721 w 1513231"/>
                <a:gd name="connsiteY5" fmla="*/ 236220 h 541834"/>
                <a:gd name="connsiteX6" fmla="*/ 549301 w 1513231"/>
                <a:gd name="connsiteY6" fmla="*/ 228600 h 541834"/>
                <a:gd name="connsiteX7" fmla="*/ 582836 w 1513231"/>
                <a:gd name="connsiteY7" fmla="*/ 198120 h 541834"/>
                <a:gd name="connsiteX8" fmla="*/ 619310 w 1513231"/>
                <a:gd name="connsiteY8" fmla="*/ 173832 h 541834"/>
                <a:gd name="connsiteX9" fmla="*/ 713131 w 1513231"/>
                <a:gd name="connsiteY9" fmla="*/ 148590 h 541834"/>
                <a:gd name="connsiteX10" fmla="*/ 732181 w 1513231"/>
                <a:gd name="connsiteY10" fmla="*/ 137160 h 541834"/>
                <a:gd name="connsiteX11" fmla="*/ 762661 w 1513231"/>
                <a:gd name="connsiteY11" fmla="*/ 121920 h 541834"/>
                <a:gd name="connsiteX12" fmla="*/ 869341 w 1513231"/>
                <a:gd name="connsiteY12" fmla="*/ 118110 h 541834"/>
                <a:gd name="connsiteX13" fmla="*/ 926491 w 1513231"/>
                <a:gd name="connsiteY13" fmla="*/ 102870 h 541834"/>
                <a:gd name="connsiteX14" fmla="*/ 983641 w 1513231"/>
                <a:gd name="connsiteY14" fmla="*/ 76200 h 541834"/>
                <a:gd name="connsiteX15" fmla="*/ 1056031 w 1513231"/>
                <a:gd name="connsiteY15" fmla="*/ 83820 h 541834"/>
                <a:gd name="connsiteX16" fmla="*/ 1136041 w 1513231"/>
                <a:gd name="connsiteY16" fmla="*/ 45720 h 541834"/>
                <a:gd name="connsiteX17" fmla="*/ 1166521 w 1513231"/>
                <a:gd name="connsiteY17" fmla="*/ 38100 h 541834"/>
                <a:gd name="connsiteX18" fmla="*/ 1231291 w 1513231"/>
                <a:gd name="connsiteY18" fmla="*/ 34290 h 541834"/>
                <a:gd name="connsiteX19" fmla="*/ 1349401 w 1513231"/>
                <a:gd name="connsiteY19" fmla="*/ 11430 h 541834"/>
                <a:gd name="connsiteX20" fmla="*/ 1417981 w 1513231"/>
                <a:gd name="connsiteY20" fmla="*/ 0 h 541834"/>
                <a:gd name="connsiteX21" fmla="*/ 1513231 w 1513231"/>
                <a:gd name="connsiteY21" fmla="*/ 0 h 541834"/>
                <a:gd name="connsiteX22" fmla="*/ 1478941 w 1513231"/>
                <a:gd name="connsiteY22" fmla="*/ 11430 h 541834"/>
                <a:gd name="connsiteX23" fmla="*/ 1425601 w 1513231"/>
                <a:gd name="connsiteY23" fmla="*/ 22860 h 541834"/>
                <a:gd name="connsiteX24" fmla="*/ 1398931 w 1513231"/>
                <a:gd name="connsiteY24" fmla="*/ 49530 h 541834"/>
                <a:gd name="connsiteX25" fmla="*/ 1357021 w 1513231"/>
                <a:gd name="connsiteY25" fmla="*/ 45720 h 541834"/>
                <a:gd name="connsiteX26" fmla="*/ 1292251 w 1513231"/>
                <a:gd name="connsiteY26" fmla="*/ 72390 h 541834"/>
                <a:gd name="connsiteX27" fmla="*/ 1227481 w 1513231"/>
                <a:gd name="connsiteY27" fmla="*/ 80010 h 541834"/>
                <a:gd name="connsiteX28" fmla="*/ 1200811 w 1513231"/>
                <a:gd name="connsiteY28" fmla="*/ 91440 h 541834"/>
                <a:gd name="connsiteX29" fmla="*/ 1124611 w 1513231"/>
                <a:gd name="connsiteY29" fmla="*/ 102870 h 541834"/>
                <a:gd name="connsiteX30" fmla="*/ 1075081 w 1513231"/>
                <a:gd name="connsiteY30" fmla="*/ 125730 h 541834"/>
                <a:gd name="connsiteX31" fmla="*/ 1021741 w 1513231"/>
                <a:gd name="connsiteY31" fmla="*/ 156210 h 541834"/>
                <a:gd name="connsiteX32" fmla="*/ 995071 w 1513231"/>
                <a:gd name="connsiteY32" fmla="*/ 160020 h 541834"/>
                <a:gd name="connsiteX33" fmla="*/ 934111 w 1513231"/>
                <a:gd name="connsiteY33" fmla="*/ 160020 h 541834"/>
                <a:gd name="connsiteX34" fmla="*/ 898589 w 1513231"/>
                <a:gd name="connsiteY34" fmla="*/ 200698 h 541834"/>
                <a:gd name="connsiteX35" fmla="*/ 857203 w 1513231"/>
                <a:gd name="connsiteY35" fmla="*/ 238797 h 541834"/>
                <a:gd name="connsiteX36" fmla="*/ 816115 w 1513231"/>
                <a:gd name="connsiteY36" fmla="*/ 256615 h 541834"/>
                <a:gd name="connsiteX37" fmla="*/ 759672 w 1513231"/>
                <a:gd name="connsiteY37" fmla="*/ 268046 h 541834"/>
                <a:gd name="connsiteX38" fmla="*/ 705511 w 1513231"/>
                <a:gd name="connsiteY38" fmla="*/ 262890 h 541834"/>
                <a:gd name="connsiteX39" fmla="*/ 679662 w 1513231"/>
                <a:gd name="connsiteY39" fmla="*/ 286685 h 541834"/>
                <a:gd name="connsiteX40" fmla="*/ 629311 w 1513231"/>
                <a:gd name="connsiteY40" fmla="*/ 298254 h 541834"/>
                <a:gd name="connsiteX41" fmla="*/ 536422 w 1513231"/>
                <a:gd name="connsiteY41" fmla="*/ 334647 h 541834"/>
                <a:gd name="connsiteX42" fmla="*/ 464404 w 1513231"/>
                <a:gd name="connsiteY42" fmla="*/ 355041 h 541834"/>
                <a:gd name="connsiteX43" fmla="*/ 407835 w 1513231"/>
                <a:gd name="connsiteY43" fmla="*/ 391751 h 541834"/>
                <a:gd name="connsiteX44" fmla="*/ 0 w 1513231"/>
                <a:gd name="connsiteY44" fmla="*/ 541834 h 541834"/>
                <a:gd name="connsiteX0" fmla="*/ 0 w 1513231"/>
                <a:gd name="connsiteY0" fmla="*/ 541834 h 541834"/>
                <a:gd name="connsiteX1" fmla="*/ 135298 w 1513231"/>
                <a:gd name="connsiteY1" fmla="*/ 472968 h 541834"/>
                <a:gd name="connsiteX2" fmla="*/ 333506 w 1513231"/>
                <a:gd name="connsiteY2" fmla="*/ 377829 h 541834"/>
                <a:gd name="connsiteX3" fmla="*/ 389281 w 1513231"/>
                <a:gd name="connsiteY3" fmla="*/ 346710 h 541834"/>
                <a:gd name="connsiteX4" fmla="*/ 446431 w 1513231"/>
                <a:gd name="connsiteY4" fmla="*/ 270510 h 541834"/>
                <a:gd name="connsiteX5" fmla="*/ 480721 w 1513231"/>
                <a:gd name="connsiteY5" fmla="*/ 236220 h 541834"/>
                <a:gd name="connsiteX6" fmla="*/ 549301 w 1513231"/>
                <a:gd name="connsiteY6" fmla="*/ 228600 h 541834"/>
                <a:gd name="connsiteX7" fmla="*/ 582836 w 1513231"/>
                <a:gd name="connsiteY7" fmla="*/ 198120 h 541834"/>
                <a:gd name="connsiteX8" fmla="*/ 619310 w 1513231"/>
                <a:gd name="connsiteY8" fmla="*/ 173832 h 541834"/>
                <a:gd name="connsiteX9" fmla="*/ 713131 w 1513231"/>
                <a:gd name="connsiteY9" fmla="*/ 148590 h 541834"/>
                <a:gd name="connsiteX10" fmla="*/ 732181 w 1513231"/>
                <a:gd name="connsiteY10" fmla="*/ 137160 h 541834"/>
                <a:gd name="connsiteX11" fmla="*/ 762661 w 1513231"/>
                <a:gd name="connsiteY11" fmla="*/ 121920 h 541834"/>
                <a:gd name="connsiteX12" fmla="*/ 869341 w 1513231"/>
                <a:gd name="connsiteY12" fmla="*/ 118110 h 541834"/>
                <a:gd name="connsiteX13" fmla="*/ 926491 w 1513231"/>
                <a:gd name="connsiteY13" fmla="*/ 102870 h 541834"/>
                <a:gd name="connsiteX14" fmla="*/ 983641 w 1513231"/>
                <a:gd name="connsiteY14" fmla="*/ 76200 h 541834"/>
                <a:gd name="connsiteX15" fmla="*/ 1056031 w 1513231"/>
                <a:gd name="connsiteY15" fmla="*/ 83820 h 541834"/>
                <a:gd name="connsiteX16" fmla="*/ 1136041 w 1513231"/>
                <a:gd name="connsiteY16" fmla="*/ 45720 h 541834"/>
                <a:gd name="connsiteX17" fmla="*/ 1166521 w 1513231"/>
                <a:gd name="connsiteY17" fmla="*/ 38100 h 541834"/>
                <a:gd name="connsiteX18" fmla="*/ 1231291 w 1513231"/>
                <a:gd name="connsiteY18" fmla="*/ 34290 h 541834"/>
                <a:gd name="connsiteX19" fmla="*/ 1349401 w 1513231"/>
                <a:gd name="connsiteY19" fmla="*/ 11430 h 541834"/>
                <a:gd name="connsiteX20" fmla="*/ 1417981 w 1513231"/>
                <a:gd name="connsiteY20" fmla="*/ 0 h 541834"/>
                <a:gd name="connsiteX21" fmla="*/ 1513231 w 1513231"/>
                <a:gd name="connsiteY21" fmla="*/ 0 h 541834"/>
                <a:gd name="connsiteX22" fmla="*/ 1478941 w 1513231"/>
                <a:gd name="connsiteY22" fmla="*/ 11430 h 541834"/>
                <a:gd name="connsiteX23" fmla="*/ 1425601 w 1513231"/>
                <a:gd name="connsiteY23" fmla="*/ 22860 h 541834"/>
                <a:gd name="connsiteX24" fmla="*/ 1398931 w 1513231"/>
                <a:gd name="connsiteY24" fmla="*/ 49530 h 541834"/>
                <a:gd name="connsiteX25" fmla="*/ 1357021 w 1513231"/>
                <a:gd name="connsiteY25" fmla="*/ 45720 h 541834"/>
                <a:gd name="connsiteX26" fmla="*/ 1292251 w 1513231"/>
                <a:gd name="connsiteY26" fmla="*/ 72390 h 541834"/>
                <a:gd name="connsiteX27" fmla="*/ 1227481 w 1513231"/>
                <a:gd name="connsiteY27" fmla="*/ 80010 h 541834"/>
                <a:gd name="connsiteX28" fmla="*/ 1200811 w 1513231"/>
                <a:gd name="connsiteY28" fmla="*/ 91440 h 541834"/>
                <a:gd name="connsiteX29" fmla="*/ 1124611 w 1513231"/>
                <a:gd name="connsiteY29" fmla="*/ 102870 h 541834"/>
                <a:gd name="connsiteX30" fmla="*/ 1075081 w 1513231"/>
                <a:gd name="connsiteY30" fmla="*/ 125730 h 541834"/>
                <a:gd name="connsiteX31" fmla="*/ 1021741 w 1513231"/>
                <a:gd name="connsiteY31" fmla="*/ 156210 h 541834"/>
                <a:gd name="connsiteX32" fmla="*/ 995071 w 1513231"/>
                <a:gd name="connsiteY32" fmla="*/ 160020 h 541834"/>
                <a:gd name="connsiteX33" fmla="*/ 934111 w 1513231"/>
                <a:gd name="connsiteY33" fmla="*/ 160020 h 541834"/>
                <a:gd name="connsiteX34" fmla="*/ 898589 w 1513231"/>
                <a:gd name="connsiteY34" fmla="*/ 200698 h 541834"/>
                <a:gd name="connsiteX35" fmla="*/ 857203 w 1513231"/>
                <a:gd name="connsiteY35" fmla="*/ 238797 h 541834"/>
                <a:gd name="connsiteX36" fmla="*/ 816115 w 1513231"/>
                <a:gd name="connsiteY36" fmla="*/ 256615 h 541834"/>
                <a:gd name="connsiteX37" fmla="*/ 759672 w 1513231"/>
                <a:gd name="connsiteY37" fmla="*/ 268046 h 541834"/>
                <a:gd name="connsiteX38" fmla="*/ 705511 w 1513231"/>
                <a:gd name="connsiteY38" fmla="*/ 262890 h 541834"/>
                <a:gd name="connsiteX39" fmla="*/ 679662 w 1513231"/>
                <a:gd name="connsiteY39" fmla="*/ 286685 h 541834"/>
                <a:gd name="connsiteX40" fmla="*/ 629311 w 1513231"/>
                <a:gd name="connsiteY40" fmla="*/ 298254 h 541834"/>
                <a:gd name="connsiteX41" fmla="*/ 536422 w 1513231"/>
                <a:gd name="connsiteY41" fmla="*/ 334647 h 541834"/>
                <a:gd name="connsiteX42" fmla="*/ 464404 w 1513231"/>
                <a:gd name="connsiteY42" fmla="*/ 355041 h 541834"/>
                <a:gd name="connsiteX43" fmla="*/ 407835 w 1513231"/>
                <a:gd name="connsiteY43" fmla="*/ 391751 h 541834"/>
                <a:gd name="connsiteX44" fmla="*/ 206654 w 1513231"/>
                <a:gd name="connsiteY44" fmla="*/ 478253 h 541834"/>
                <a:gd name="connsiteX45" fmla="*/ 0 w 1513231"/>
                <a:gd name="connsiteY45" fmla="*/ 541834 h 541834"/>
                <a:gd name="connsiteX0" fmla="*/ 0 w 1513231"/>
                <a:gd name="connsiteY0" fmla="*/ 541834 h 541834"/>
                <a:gd name="connsiteX1" fmla="*/ 135298 w 1513231"/>
                <a:gd name="connsiteY1" fmla="*/ 472968 h 541834"/>
                <a:gd name="connsiteX2" fmla="*/ 312364 w 1513231"/>
                <a:gd name="connsiteY2" fmla="*/ 377829 h 541834"/>
                <a:gd name="connsiteX3" fmla="*/ 389281 w 1513231"/>
                <a:gd name="connsiteY3" fmla="*/ 346710 h 541834"/>
                <a:gd name="connsiteX4" fmla="*/ 446431 w 1513231"/>
                <a:gd name="connsiteY4" fmla="*/ 270510 h 541834"/>
                <a:gd name="connsiteX5" fmla="*/ 480721 w 1513231"/>
                <a:gd name="connsiteY5" fmla="*/ 236220 h 541834"/>
                <a:gd name="connsiteX6" fmla="*/ 549301 w 1513231"/>
                <a:gd name="connsiteY6" fmla="*/ 228600 h 541834"/>
                <a:gd name="connsiteX7" fmla="*/ 582836 w 1513231"/>
                <a:gd name="connsiteY7" fmla="*/ 198120 h 541834"/>
                <a:gd name="connsiteX8" fmla="*/ 619310 w 1513231"/>
                <a:gd name="connsiteY8" fmla="*/ 173832 h 541834"/>
                <a:gd name="connsiteX9" fmla="*/ 713131 w 1513231"/>
                <a:gd name="connsiteY9" fmla="*/ 148590 h 541834"/>
                <a:gd name="connsiteX10" fmla="*/ 732181 w 1513231"/>
                <a:gd name="connsiteY10" fmla="*/ 137160 h 541834"/>
                <a:gd name="connsiteX11" fmla="*/ 762661 w 1513231"/>
                <a:gd name="connsiteY11" fmla="*/ 121920 h 541834"/>
                <a:gd name="connsiteX12" fmla="*/ 869341 w 1513231"/>
                <a:gd name="connsiteY12" fmla="*/ 118110 h 541834"/>
                <a:gd name="connsiteX13" fmla="*/ 926491 w 1513231"/>
                <a:gd name="connsiteY13" fmla="*/ 102870 h 541834"/>
                <a:gd name="connsiteX14" fmla="*/ 983641 w 1513231"/>
                <a:gd name="connsiteY14" fmla="*/ 76200 h 541834"/>
                <a:gd name="connsiteX15" fmla="*/ 1056031 w 1513231"/>
                <a:gd name="connsiteY15" fmla="*/ 83820 h 541834"/>
                <a:gd name="connsiteX16" fmla="*/ 1136041 w 1513231"/>
                <a:gd name="connsiteY16" fmla="*/ 45720 h 541834"/>
                <a:gd name="connsiteX17" fmla="*/ 1166521 w 1513231"/>
                <a:gd name="connsiteY17" fmla="*/ 38100 h 541834"/>
                <a:gd name="connsiteX18" fmla="*/ 1231291 w 1513231"/>
                <a:gd name="connsiteY18" fmla="*/ 34290 h 541834"/>
                <a:gd name="connsiteX19" fmla="*/ 1349401 w 1513231"/>
                <a:gd name="connsiteY19" fmla="*/ 11430 h 541834"/>
                <a:gd name="connsiteX20" fmla="*/ 1417981 w 1513231"/>
                <a:gd name="connsiteY20" fmla="*/ 0 h 541834"/>
                <a:gd name="connsiteX21" fmla="*/ 1513231 w 1513231"/>
                <a:gd name="connsiteY21" fmla="*/ 0 h 541834"/>
                <a:gd name="connsiteX22" fmla="*/ 1478941 w 1513231"/>
                <a:gd name="connsiteY22" fmla="*/ 11430 h 541834"/>
                <a:gd name="connsiteX23" fmla="*/ 1425601 w 1513231"/>
                <a:gd name="connsiteY23" fmla="*/ 22860 h 541834"/>
                <a:gd name="connsiteX24" fmla="*/ 1398931 w 1513231"/>
                <a:gd name="connsiteY24" fmla="*/ 49530 h 541834"/>
                <a:gd name="connsiteX25" fmla="*/ 1357021 w 1513231"/>
                <a:gd name="connsiteY25" fmla="*/ 45720 h 541834"/>
                <a:gd name="connsiteX26" fmla="*/ 1292251 w 1513231"/>
                <a:gd name="connsiteY26" fmla="*/ 72390 h 541834"/>
                <a:gd name="connsiteX27" fmla="*/ 1227481 w 1513231"/>
                <a:gd name="connsiteY27" fmla="*/ 80010 h 541834"/>
                <a:gd name="connsiteX28" fmla="*/ 1200811 w 1513231"/>
                <a:gd name="connsiteY28" fmla="*/ 91440 h 541834"/>
                <a:gd name="connsiteX29" fmla="*/ 1124611 w 1513231"/>
                <a:gd name="connsiteY29" fmla="*/ 102870 h 541834"/>
                <a:gd name="connsiteX30" fmla="*/ 1075081 w 1513231"/>
                <a:gd name="connsiteY30" fmla="*/ 125730 h 541834"/>
                <a:gd name="connsiteX31" fmla="*/ 1021741 w 1513231"/>
                <a:gd name="connsiteY31" fmla="*/ 156210 h 541834"/>
                <a:gd name="connsiteX32" fmla="*/ 995071 w 1513231"/>
                <a:gd name="connsiteY32" fmla="*/ 160020 h 541834"/>
                <a:gd name="connsiteX33" fmla="*/ 934111 w 1513231"/>
                <a:gd name="connsiteY33" fmla="*/ 160020 h 541834"/>
                <a:gd name="connsiteX34" fmla="*/ 898589 w 1513231"/>
                <a:gd name="connsiteY34" fmla="*/ 200698 h 541834"/>
                <a:gd name="connsiteX35" fmla="*/ 857203 w 1513231"/>
                <a:gd name="connsiteY35" fmla="*/ 238797 h 541834"/>
                <a:gd name="connsiteX36" fmla="*/ 816115 w 1513231"/>
                <a:gd name="connsiteY36" fmla="*/ 256615 h 541834"/>
                <a:gd name="connsiteX37" fmla="*/ 759672 w 1513231"/>
                <a:gd name="connsiteY37" fmla="*/ 268046 h 541834"/>
                <a:gd name="connsiteX38" fmla="*/ 705511 w 1513231"/>
                <a:gd name="connsiteY38" fmla="*/ 262890 h 541834"/>
                <a:gd name="connsiteX39" fmla="*/ 679662 w 1513231"/>
                <a:gd name="connsiteY39" fmla="*/ 286685 h 541834"/>
                <a:gd name="connsiteX40" fmla="*/ 629311 w 1513231"/>
                <a:gd name="connsiteY40" fmla="*/ 298254 h 541834"/>
                <a:gd name="connsiteX41" fmla="*/ 536422 w 1513231"/>
                <a:gd name="connsiteY41" fmla="*/ 334647 h 541834"/>
                <a:gd name="connsiteX42" fmla="*/ 464404 w 1513231"/>
                <a:gd name="connsiteY42" fmla="*/ 355041 h 541834"/>
                <a:gd name="connsiteX43" fmla="*/ 407835 w 1513231"/>
                <a:gd name="connsiteY43" fmla="*/ 391751 h 541834"/>
                <a:gd name="connsiteX44" fmla="*/ 206654 w 1513231"/>
                <a:gd name="connsiteY44" fmla="*/ 478253 h 541834"/>
                <a:gd name="connsiteX45" fmla="*/ 0 w 1513231"/>
                <a:gd name="connsiteY45" fmla="*/ 541834 h 541834"/>
                <a:gd name="connsiteX0" fmla="*/ 0 w 1513231"/>
                <a:gd name="connsiteY0" fmla="*/ 541834 h 541834"/>
                <a:gd name="connsiteX1" fmla="*/ 135298 w 1513231"/>
                <a:gd name="connsiteY1" fmla="*/ 472968 h 541834"/>
                <a:gd name="connsiteX2" fmla="*/ 312364 w 1513231"/>
                <a:gd name="connsiteY2" fmla="*/ 377829 h 541834"/>
                <a:gd name="connsiteX3" fmla="*/ 376067 w 1513231"/>
                <a:gd name="connsiteY3" fmla="*/ 330853 h 541834"/>
                <a:gd name="connsiteX4" fmla="*/ 446431 w 1513231"/>
                <a:gd name="connsiteY4" fmla="*/ 270510 h 541834"/>
                <a:gd name="connsiteX5" fmla="*/ 480721 w 1513231"/>
                <a:gd name="connsiteY5" fmla="*/ 236220 h 541834"/>
                <a:gd name="connsiteX6" fmla="*/ 549301 w 1513231"/>
                <a:gd name="connsiteY6" fmla="*/ 228600 h 541834"/>
                <a:gd name="connsiteX7" fmla="*/ 582836 w 1513231"/>
                <a:gd name="connsiteY7" fmla="*/ 198120 h 541834"/>
                <a:gd name="connsiteX8" fmla="*/ 619310 w 1513231"/>
                <a:gd name="connsiteY8" fmla="*/ 173832 h 541834"/>
                <a:gd name="connsiteX9" fmla="*/ 713131 w 1513231"/>
                <a:gd name="connsiteY9" fmla="*/ 148590 h 541834"/>
                <a:gd name="connsiteX10" fmla="*/ 732181 w 1513231"/>
                <a:gd name="connsiteY10" fmla="*/ 137160 h 541834"/>
                <a:gd name="connsiteX11" fmla="*/ 762661 w 1513231"/>
                <a:gd name="connsiteY11" fmla="*/ 121920 h 541834"/>
                <a:gd name="connsiteX12" fmla="*/ 869341 w 1513231"/>
                <a:gd name="connsiteY12" fmla="*/ 118110 h 541834"/>
                <a:gd name="connsiteX13" fmla="*/ 926491 w 1513231"/>
                <a:gd name="connsiteY13" fmla="*/ 102870 h 541834"/>
                <a:gd name="connsiteX14" fmla="*/ 983641 w 1513231"/>
                <a:gd name="connsiteY14" fmla="*/ 76200 h 541834"/>
                <a:gd name="connsiteX15" fmla="*/ 1056031 w 1513231"/>
                <a:gd name="connsiteY15" fmla="*/ 83820 h 541834"/>
                <a:gd name="connsiteX16" fmla="*/ 1136041 w 1513231"/>
                <a:gd name="connsiteY16" fmla="*/ 45720 h 541834"/>
                <a:gd name="connsiteX17" fmla="*/ 1166521 w 1513231"/>
                <a:gd name="connsiteY17" fmla="*/ 38100 h 541834"/>
                <a:gd name="connsiteX18" fmla="*/ 1231291 w 1513231"/>
                <a:gd name="connsiteY18" fmla="*/ 34290 h 541834"/>
                <a:gd name="connsiteX19" fmla="*/ 1349401 w 1513231"/>
                <a:gd name="connsiteY19" fmla="*/ 11430 h 541834"/>
                <a:gd name="connsiteX20" fmla="*/ 1417981 w 1513231"/>
                <a:gd name="connsiteY20" fmla="*/ 0 h 541834"/>
                <a:gd name="connsiteX21" fmla="*/ 1513231 w 1513231"/>
                <a:gd name="connsiteY21" fmla="*/ 0 h 541834"/>
                <a:gd name="connsiteX22" fmla="*/ 1478941 w 1513231"/>
                <a:gd name="connsiteY22" fmla="*/ 11430 h 541834"/>
                <a:gd name="connsiteX23" fmla="*/ 1425601 w 1513231"/>
                <a:gd name="connsiteY23" fmla="*/ 22860 h 541834"/>
                <a:gd name="connsiteX24" fmla="*/ 1398931 w 1513231"/>
                <a:gd name="connsiteY24" fmla="*/ 49530 h 541834"/>
                <a:gd name="connsiteX25" fmla="*/ 1357021 w 1513231"/>
                <a:gd name="connsiteY25" fmla="*/ 45720 h 541834"/>
                <a:gd name="connsiteX26" fmla="*/ 1292251 w 1513231"/>
                <a:gd name="connsiteY26" fmla="*/ 72390 h 541834"/>
                <a:gd name="connsiteX27" fmla="*/ 1227481 w 1513231"/>
                <a:gd name="connsiteY27" fmla="*/ 80010 h 541834"/>
                <a:gd name="connsiteX28" fmla="*/ 1200811 w 1513231"/>
                <a:gd name="connsiteY28" fmla="*/ 91440 h 541834"/>
                <a:gd name="connsiteX29" fmla="*/ 1124611 w 1513231"/>
                <a:gd name="connsiteY29" fmla="*/ 102870 h 541834"/>
                <a:gd name="connsiteX30" fmla="*/ 1075081 w 1513231"/>
                <a:gd name="connsiteY30" fmla="*/ 125730 h 541834"/>
                <a:gd name="connsiteX31" fmla="*/ 1021741 w 1513231"/>
                <a:gd name="connsiteY31" fmla="*/ 156210 h 541834"/>
                <a:gd name="connsiteX32" fmla="*/ 995071 w 1513231"/>
                <a:gd name="connsiteY32" fmla="*/ 160020 h 541834"/>
                <a:gd name="connsiteX33" fmla="*/ 934111 w 1513231"/>
                <a:gd name="connsiteY33" fmla="*/ 160020 h 541834"/>
                <a:gd name="connsiteX34" fmla="*/ 898589 w 1513231"/>
                <a:gd name="connsiteY34" fmla="*/ 200698 h 541834"/>
                <a:gd name="connsiteX35" fmla="*/ 857203 w 1513231"/>
                <a:gd name="connsiteY35" fmla="*/ 238797 h 541834"/>
                <a:gd name="connsiteX36" fmla="*/ 816115 w 1513231"/>
                <a:gd name="connsiteY36" fmla="*/ 256615 h 541834"/>
                <a:gd name="connsiteX37" fmla="*/ 759672 w 1513231"/>
                <a:gd name="connsiteY37" fmla="*/ 268046 h 541834"/>
                <a:gd name="connsiteX38" fmla="*/ 705511 w 1513231"/>
                <a:gd name="connsiteY38" fmla="*/ 262890 h 541834"/>
                <a:gd name="connsiteX39" fmla="*/ 679662 w 1513231"/>
                <a:gd name="connsiteY39" fmla="*/ 286685 h 541834"/>
                <a:gd name="connsiteX40" fmla="*/ 629311 w 1513231"/>
                <a:gd name="connsiteY40" fmla="*/ 298254 h 541834"/>
                <a:gd name="connsiteX41" fmla="*/ 536422 w 1513231"/>
                <a:gd name="connsiteY41" fmla="*/ 334647 h 541834"/>
                <a:gd name="connsiteX42" fmla="*/ 464404 w 1513231"/>
                <a:gd name="connsiteY42" fmla="*/ 355041 h 541834"/>
                <a:gd name="connsiteX43" fmla="*/ 407835 w 1513231"/>
                <a:gd name="connsiteY43" fmla="*/ 391751 h 541834"/>
                <a:gd name="connsiteX44" fmla="*/ 206654 w 1513231"/>
                <a:gd name="connsiteY44" fmla="*/ 478253 h 541834"/>
                <a:gd name="connsiteX45" fmla="*/ 0 w 1513231"/>
                <a:gd name="connsiteY45" fmla="*/ 541834 h 541834"/>
                <a:gd name="connsiteX0" fmla="*/ 0 w 1513231"/>
                <a:gd name="connsiteY0" fmla="*/ 541834 h 541834"/>
                <a:gd name="connsiteX1" fmla="*/ 135298 w 1513231"/>
                <a:gd name="connsiteY1" fmla="*/ 472968 h 541834"/>
                <a:gd name="connsiteX2" fmla="*/ 238367 w 1513231"/>
                <a:gd name="connsiteY2" fmla="*/ 428040 h 541834"/>
                <a:gd name="connsiteX3" fmla="*/ 312364 w 1513231"/>
                <a:gd name="connsiteY3" fmla="*/ 377829 h 541834"/>
                <a:gd name="connsiteX4" fmla="*/ 376067 w 1513231"/>
                <a:gd name="connsiteY4" fmla="*/ 330853 h 541834"/>
                <a:gd name="connsiteX5" fmla="*/ 446431 w 1513231"/>
                <a:gd name="connsiteY5" fmla="*/ 270510 h 541834"/>
                <a:gd name="connsiteX6" fmla="*/ 480721 w 1513231"/>
                <a:gd name="connsiteY6" fmla="*/ 236220 h 541834"/>
                <a:gd name="connsiteX7" fmla="*/ 549301 w 1513231"/>
                <a:gd name="connsiteY7" fmla="*/ 228600 h 541834"/>
                <a:gd name="connsiteX8" fmla="*/ 582836 w 1513231"/>
                <a:gd name="connsiteY8" fmla="*/ 198120 h 541834"/>
                <a:gd name="connsiteX9" fmla="*/ 619310 w 1513231"/>
                <a:gd name="connsiteY9" fmla="*/ 173832 h 541834"/>
                <a:gd name="connsiteX10" fmla="*/ 713131 w 1513231"/>
                <a:gd name="connsiteY10" fmla="*/ 148590 h 541834"/>
                <a:gd name="connsiteX11" fmla="*/ 732181 w 1513231"/>
                <a:gd name="connsiteY11" fmla="*/ 137160 h 541834"/>
                <a:gd name="connsiteX12" fmla="*/ 762661 w 1513231"/>
                <a:gd name="connsiteY12" fmla="*/ 121920 h 541834"/>
                <a:gd name="connsiteX13" fmla="*/ 869341 w 1513231"/>
                <a:gd name="connsiteY13" fmla="*/ 118110 h 541834"/>
                <a:gd name="connsiteX14" fmla="*/ 926491 w 1513231"/>
                <a:gd name="connsiteY14" fmla="*/ 102870 h 541834"/>
                <a:gd name="connsiteX15" fmla="*/ 983641 w 1513231"/>
                <a:gd name="connsiteY15" fmla="*/ 76200 h 541834"/>
                <a:gd name="connsiteX16" fmla="*/ 1056031 w 1513231"/>
                <a:gd name="connsiteY16" fmla="*/ 83820 h 541834"/>
                <a:gd name="connsiteX17" fmla="*/ 1136041 w 1513231"/>
                <a:gd name="connsiteY17" fmla="*/ 45720 h 541834"/>
                <a:gd name="connsiteX18" fmla="*/ 1166521 w 1513231"/>
                <a:gd name="connsiteY18" fmla="*/ 38100 h 541834"/>
                <a:gd name="connsiteX19" fmla="*/ 1231291 w 1513231"/>
                <a:gd name="connsiteY19" fmla="*/ 34290 h 541834"/>
                <a:gd name="connsiteX20" fmla="*/ 1349401 w 1513231"/>
                <a:gd name="connsiteY20" fmla="*/ 11430 h 541834"/>
                <a:gd name="connsiteX21" fmla="*/ 1417981 w 1513231"/>
                <a:gd name="connsiteY21" fmla="*/ 0 h 541834"/>
                <a:gd name="connsiteX22" fmla="*/ 1513231 w 1513231"/>
                <a:gd name="connsiteY22" fmla="*/ 0 h 541834"/>
                <a:gd name="connsiteX23" fmla="*/ 1478941 w 1513231"/>
                <a:gd name="connsiteY23" fmla="*/ 11430 h 541834"/>
                <a:gd name="connsiteX24" fmla="*/ 1425601 w 1513231"/>
                <a:gd name="connsiteY24" fmla="*/ 22860 h 541834"/>
                <a:gd name="connsiteX25" fmla="*/ 1398931 w 1513231"/>
                <a:gd name="connsiteY25" fmla="*/ 49530 h 541834"/>
                <a:gd name="connsiteX26" fmla="*/ 1357021 w 1513231"/>
                <a:gd name="connsiteY26" fmla="*/ 45720 h 541834"/>
                <a:gd name="connsiteX27" fmla="*/ 1292251 w 1513231"/>
                <a:gd name="connsiteY27" fmla="*/ 72390 h 541834"/>
                <a:gd name="connsiteX28" fmla="*/ 1227481 w 1513231"/>
                <a:gd name="connsiteY28" fmla="*/ 80010 h 541834"/>
                <a:gd name="connsiteX29" fmla="*/ 1200811 w 1513231"/>
                <a:gd name="connsiteY29" fmla="*/ 91440 h 541834"/>
                <a:gd name="connsiteX30" fmla="*/ 1124611 w 1513231"/>
                <a:gd name="connsiteY30" fmla="*/ 102870 h 541834"/>
                <a:gd name="connsiteX31" fmla="*/ 1075081 w 1513231"/>
                <a:gd name="connsiteY31" fmla="*/ 125730 h 541834"/>
                <a:gd name="connsiteX32" fmla="*/ 1021741 w 1513231"/>
                <a:gd name="connsiteY32" fmla="*/ 156210 h 541834"/>
                <a:gd name="connsiteX33" fmla="*/ 995071 w 1513231"/>
                <a:gd name="connsiteY33" fmla="*/ 160020 h 541834"/>
                <a:gd name="connsiteX34" fmla="*/ 934111 w 1513231"/>
                <a:gd name="connsiteY34" fmla="*/ 160020 h 541834"/>
                <a:gd name="connsiteX35" fmla="*/ 898589 w 1513231"/>
                <a:gd name="connsiteY35" fmla="*/ 200698 h 541834"/>
                <a:gd name="connsiteX36" fmla="*/ 857203 w 1513231"/>
                <a:gd name="connsiteY36" fmla="*/ 238797 h 541834"/>
                <a:gd name="connsiteX37" fmla="*/ 816115 w 1513231"/>
                <a:gd name="connsiteY37" fmla="*/ 256615 h 541834"/>
                <a:gd name="connsiteX38" fmla="*/ 759672 w 1513231"/>
                <a:gd name="connsiteY38" fmla="*/ 268046 h 541834"/>
                <a:gd name="connsiteX39" fmla="*/ 705511 w 1513231"/>
                <a:gd name="connsiteY39" fmla="*/ 262890 h 541834"/>
                <a:gd name="connsiteX40" fmla="*/ 679662 w 1513231"/>
                <a:gd name="connsiteY40" fmla="*/ 286685 h 541834"/>
                <a:gd name="connsiteX41" fmla="*/ 629311 w 1513231"/>
                <a:gd name="connsiteY41" fmla="*/ 298254 h 541834"/>
                <a:gd name="connsiteX42" fmla="*/ 536422 w 1513231"/>
                <a:gd name="connsiteY42" fmla="*/ 334647 h 541834"/>
                <a:gd name="connsiteX43" fmla="*/ 464404 w 1513231"/>
                <a:gd name="connsiteY43" fmla="*/ 355041 h 541834"/>
                <a:gd name="connsiteX44" fmla="*/ 407835 w 1513231"/>
                <a:gd name="connsiteY44" fmla="*/ 391751 h 541834"/>
                <a:gd name="connsiteX45" fmla="*/ 206654 w 1513231"/>
                <a:gd name="connsiteY45" fmla="*/ 478253 h 541834"/>
                <a:gd name="connsiteX46" fmla="*/ 0 w 1513231"/>
                <a:gd name="connsiteY46" fmla="*/ 541834 h 541834"/>
                <a:gd name="connsiteX0" fmla="*/ 0 w 1513231"/>
                <a:gd name="connsiteY0" fmla="*/ 541834 h 541834"/>
                <a:gd name="connsiteX1" fmla="*/ 135298 w 1513231"/>
                <a:gd name="connsiteY1" fmla="*/ 472968 h 541834"/>
                <a:gd name="connsiteX2" fmla="*/ 238367 w 1513231"/>
                <a:gd name="connsiteY2" fmla="*/ 428040 h 541834"/>
                <a:gd name="connsiteX3" fmla="*/ 312364 w 1513231"/>
                <a:gd name="connsiteY3" fmla="*/ 377829 h 541834"/>
                <a:gd name="connsiteX4" fmla="*/ 354925 w 1513231"/>
                <a:gd name="connsiteY4" fmla="*/ 320282 h 541834"/>
                <a:gd name="connsiteX5" fmla="*/ 446431 w 1513231"/>
                <a:gd name="connsiteY5" fmla="*/ 270510 h 541834"/>
                <a:gd name="connsiteX6" fmla="*/ 480721 w 1513231"/>
                <a:gd name="connsiteY6" fmla="*/ 236220 h 541834"/>
                <a:gd name="connsiteX7" fmla="*/ 549301 w 1513231"/>
                <a:gd name="connsiteY7" fmla="*/ 228600 h 541834"/>
                <a:gd name="connsiteX8" fmla="*/ 582836 w 1513231"/>
                <a:gd name="connsiteY8" fmla="*/ 198120 h 541834"/>
                <a:gd name="connsiteX9" fmla="*/ 619310 w 1513231"/>
                <a:gd name="connsiteY9" fmla="*/ 173832 h 541834"/>
                <a:gd name="connsiteX10" fmla="*/ 713131 w 1513231"/>
                <a:gd name="connsiteY10" fmla="*/ 148590 h 541834"/>
                <a:gd name="connsiteX11" fmla="*/ 732181 w 1513231"/>
                <a:gd name="connsiteY11" fmla="*/ 137160 h 541834"/>
                <a:gd name="connsiteX12" fmla="*/ 762661 w 1513231"/>
                <a:gd name="connsiteY12" fmla="*/ 121920 h 541834"/>
                <a:gd name="connsiteX13" fmla="*/ 869341 w 1513231"/>
                <a:gd name="connsiteY13" fmla="*/ 118110 h 541834"/>
                <a:gd name="connsiteX14" fmla="*/ 926491 w 1513231"/>
                <a:gd name="connsiteY14" fmla="*/ 102870 h 541834"/>
                <a:gd name="connsiteX15" fmla="*/ 983641 w 1513231"/>
                <a:gd name="connsiteY15" fmla="*/ 76200 h 541834"/>
                <a:gd name="connsiteX16" fmla="*/ 1056031 w 1513231"/>
                <a:gd name="connsiteY16" fmla="*/ 83820 h 541834"/>
                <a:gd name="connsiteX17" fmla="*/ 1136041 w 1513231"/>
                <a:gd name="connsiteY17" fmla="*/ 45720 h 541834"/>
                <a:gd name="connsiteX18" fmla="*/ 1166521 w 1513231"/>
                <a:gd name="connsiteY18" fmla="*/ 38100 h 541834"/>
                <a:gd name="connsiteX19" fmla="*/ 1231291 w 1513231"/>
                <a:gd name="connsiteY19" fmla="*/ 34290 h 541834"/>
                <a:gd name="connsiteX20" fmla="*/ 1349401 w 1513231"/>
                <a:gd name="connsiteY20" fmla="*/ 11430 h 541834"/>
                <a:gd name="connsiteX21" fmla="*/ 1417981 w 1513231"/>
                <a:gd name="connsiteY21" fmla="*/ 0 h 541834"/>
                <a:gd name="connsiteX22" fmla="*/ 1513231 w 1513231"/>
                <a:gd name="connsiteY22" fmla="*/ 0 h 541834"/>
                <a:gd name="connsiteX23" fmla="*/ 1478941 w 1513231"/>
                <a:gd name="connsiteY23" fmla="*/ 11430 h 541834"/>
                <a:gd name="connsiteX24" fmla="*/ 1425601 w 1513231"/>
                <a:gd name="connsiteY24" fmla="*/ 22860 h 541834"/>
                <a:gd name="connsiteX25" fmla="*/ 1398931 w 1513231"/>
                <a:gd name="connsiteY25" fmla="*/ 49530 h 541834"/>
                <a:gd name="connsiteX26" fmla="*/ 1357021 w 1513231"/>
                <a:gd name="connsiteY26" fmla="*/ 45720 h 541834"/>
                <a:gd name="connsiteX27" fmla="*/ 1292251 w 1513231"/>
                <a:gd name="connsiteY27" fmla="*/ 72390 h 541834"/>
                <a:gd name="connsiteX28" fmla="*/ 1227481 w 1513231"/>
                <a:gd name="connsiteY28" fmla="*/ 80010 h 541834"/>
                <a:gd name="connsiteX29" fmla="*/ 1200811 w 1513231"/>
                <a:gd name="connsiteY29" fmla="*/ 91440 h 541834"/>
                <a:gd name="connsiteX30" fmla="*/ 1124611 w 1513231"/>
                <a:gd name="connsiteY30" fmla="*/ 102870 h 541834"/>
                <a:gd name="connsiteX31" fmla="*/ 1075081 w 1513231"/>
                <a:gd name="connsiteY31" fmla="*/ 125730 h 541834"/>
                <a:gd name="connsiteX32" fmla="*/ 1021741 w 1513231"/>
                <a:gd name="connsiteY32" fmla="*/ 156210 h 541834"/>
                <a:gd name="connsiteX33" fmla="*/ 995071 w 1513231"/>
                <a:gd name="connsiteY33" fmla="*/ 160020 h 541834"/>
                <a:gd name="connsiteX34" fmla="*/ 934111 w 1513231"/>
                <a:gd name="connsiteY34" fmla="*/ 160020 h 541834"/>
                <a:gd name="connsiteX35" fmla="*/ 898589 w 1513231"/>
                <a:gd name="connsiteY35" fmla="*/ 200698 h 541834"/>
                <a:gd name="connsiteX36" fmla="*/ 857203 w 1513231"/>
                <a:gd name="connsiteY36" fmla="*/ 238797 h 541834"/>
                <a:gd name="connsiteX37" fmla="*/ 816115 w 1513231"/>
                <a:gd name="connsiteY37" fmla="*/ 256615 h 541834"/>
                <a:gd name="connsiteX38" fmla="*/ 759672 w 1513231"/>
                <a:gd name="connsiteY38" fmla="*/ 268046 h 541834"/>
                <a:gd name="connsiteX39" fmla="*/ 705511 w 1513231"/>
                <a:gd name="connsiteY39" fmla="*/ 262890 h 541834"/>
                <a:gd name="connsiteX40" fmla="*/ 679662 w 1513231"/>
                <a:gd name="connsiteY40" fmla="*/ 286685 h 541834"/>
                <a:gd name="connsiteX41" fmla="*/ 629311 w 1513231"/>
                <a:gd name="connsiteY41" fmla="*/ 298254 h 541834"/>
                <a:gd name="connsiteX42" fmla="*/ 536422 w 1513231"/>
                <a:gd name="connsiteY42" fmla="*/ 334647 h 541834"/>
                <a:gd name="connsiteX43" fmla="*/ 464404 w 1513231"/>
                <a:gd name="connsiteY43" fmla="*/ 355041 h 541834"/>
                <a:gd name="connsiteX44" fmla="*/ 407835 w 1513231"/>
                <a:gd name="connsiteY44" fmla="*/ 391751 h 541834"/>
                <a:gd name="connsiteX45" fmla="*/ 206654 w 1513231"/>
                <a:gd name="connsiteY45" fmla="*/ 478253 h 541834"/>
                <a:gd name="connsiteX46" fmla="*/ 0 w 1513231"/>
                <a:gd name="connsiteY46" fmla="*/ 541834 h 541834"/>
                <a:gd name="connsiteX0" fmla="*/ 0 w 1513231"/>
                <a:gd name="connsiteY0" fmla="*/ 541834 h 541834"/>
                <a:gd name="connsiteX1" fmla="*/ 135298 w 1513231"/>
                <a:gd name="connsiteY1" fmla="*/ 472968 h 541834"/>
                <a:gd name="connsiteX2" fmla="*/ 238367 w 1513231"/>
                <a:gd name="connsiteY2" fmla="*/ 428040 h 541834"/>
                <a:gd name="connsiteX3" fmla="*/ 293865 w 1513231"/>
                <a:gd name="connsiteY3" fmla="*/ 364615 h 541834"/>
                <a:gd name="connsiteX4" fmla="*/ 354925 w 1513231"/>
                <a:gd name="connsiteY4" fmla="*/ 320282 h 541834"/>
                <a:gd name="connsiteX5" fmla="*/ 446431 w 1513231"/>
                <a:gd name="connsiteY5" fmla="*/ 270510 h 541834"/>
                <a:gd name="connsiteX6" fmla="*/ 480721 w 1513231"/>
                <a:gd name="connsiteY6" fmla="*/ 236220 h 541834"/>
                <a:gd name="connsiteX7" fmla="*/ 549301 w 1513231"/>
                <a:gd name="connsiteY7" fmla="*/ 228600 h 541834"/>
                <a:gd name="connsiteX8" fmla="*/ 582836 w 1513231"/>
                <a:gd name="connsiteY8" fmla="*/ 198120 h 541834"/>
                <a:gd name="connsiteX9" fmla="*/ 619310 w 1513231"/>
                <a:gd name="connsiteY9" fmla="*/ 173832 h 541834"/>
                <a:gd name="connsiteX10" fmla="*/ 713131 w 1513231"/>
                <a:gd name="connsiteY10" fmla="*/ 148590 h 541834"/>
                <a:gd name="connsiteX11" fmla="*/ 732181 w 1513231"/>
                <a:gd name="connsiteY11" fmla="*/ 137160 h 541834"/>
                <a:gd name="connsiteX12" fmla="*/ 762661 w 1513231"/>
                <a:gd name="connsiteY12" fmla="*/ 121920 h 541834"/>
                <a:gd name="connsiteX13" fmla="*/ 869341 w 1513231"/>
                <a:gd name="connsiteY13" fmla="*/ 118110 h 541834"/>
                <a:gd name="connsiteX14" fmla="*/ 926491 w 1513231"/>
                <a:gd name="connsiteY14" fmla="*/ 102870 h 541834"/>
                <a:gd name="connsiteX15" fmla="*/ 983641 w 1513231"/>
                <a:gd name="connsiteY15" fmla="*/ 76200 h 541834"/>
                <a:gd name="connsiteX16" fmla="*/ 1056031 w 1513231"/>
                <a:gd name="connsiteY16" fmla="*/ 83820 h 541834"/>
                <a:gd name="connsiteX17" fmla="*/ 1136041 w 1513231"/>
                <a:gd name="connsiteY17" fmla="*/ 45720 h 541834"/>
                <a:gd name="connsiteX18" fmla="*/ 1166521 w 1513231"/>
                <a:gd name="connsiteY18" fmla="*/ 38100 h 541834"/>
                <a:gd name="connsiteX19" fmla="*/ 1231291 w 1513231"/>
                <a:gd name="connsiteY19" fmla="*/ 34290 h 541834"/>
                <a:gd name="connsiteX20" fmla="*/ 1349401 w 1513231"/>
                <a:gd name="connsiteY20" fmla="*/ 11430 h 541834"/>
                <a:gd name="connsiteX21" fmla="*/ 1417981 w 1513231"/>
                <a:gd name="connsiteY21" fmla="*/ 0 h 541834"/>
                <a:gd name="connsiteX22" fmla="*/ 1513231 w 1513231"/>
                <a:gd name="connsiteY22" fmla="*/ 0 h 541834"/>
                <a:gd name="connsiteX23" fmla="*/ 1478941 w 1513231"/>
                <a:gd name="connsiteY23" fmla="*/ 11430 h 541834"/>
                <a:gd name="connsiteX24" fmla="*/ 1425601 w 1513231"/>
                <a:gd name="connsiteY24" fmla="*/ 22860 h 541834"/>
                <a:gd name="connsiteX25" fmla="*/ 1398931 w 1513231"/>
                <a:gd name="connsiteY25" fmla="*/ 49530 h 541834"/>
                <a:gd name="connsiteX26" fmla="*/ 1357021 w 1513231"/>
                <a:gd name="connsiteY26" fmla="*/ 45720 h 541834"/>
                <a:gd name="connsiteX27" fmla="*/ 1292251 w 1513231"/>
                <a:gd name="connsiteY27" fmla="*/ 72390 h 541834"/>
                <a:gd name="connsiteX28" fmla="*/ 1227481 w 1513231"/>
                <a:gd name="connsiteY28" fmla="*/ 80010 h 541834"/>
                <a:gd name="connsiteX29" fmla="*/ 1200811 w 1513231"/>
                <a:gd name="connsiteY29" fmla="*/ 91440 h 541834"/>
                <a:gd name="connsiteX30" fmla="*/ 1124611 w 1513231"/>
                <a:gd name="connsiteY30" fmla="*/ 102870 h 541834"/>
                <a:gd name="connsiteX31" fmla="*/ 1075081 w 1513231"/>
                <a:gd name="connsiteY31" fmla="*/ 125730 h 541834"/>
                <a:gd name="connsiteX32" fmla="*/ 1021741 w 1513231"/>
                <a:gd name="connsiteY32" fmla="*/ 156210 h 541834"/>
                <a:gd name="connsiteX33" fmla="*/ 995071 w 1513231"/>
                <a:gd name="connsiteY33" fmla="*/ 160020 h 541834"/>
                <a:gd name="connsiteX34" fmla="*/ 934111 w 1513231"/>
                <a:gd name="connsiteY34" fmla="*/ 160020 h 541834"/>
                <a:gd name="connsiteX35" fmla="*/ 898589 w 1513231"/>
                <a:gd name="connsiteY35" fmla="*/ 200698 h 541834"/>
                <a:gd name="connsiteX36" fmla="*/ 857203 w 1513231"/>
                <a:gd name="connsiteY36" fmla="*/ 238797 h 541834"/>
                <a:gd name="connsiteX37" fmla="*/ 816115 w 1513231"/>
                <a:gd name="connsiteY37" fmla="*/ 256615 h 541834"/>
                <a:gd name="connsiteX38" fmla="*/ 759672 w 1513231"/>
                <a:gd name="connsiteY38" fmla="*/ 268046 h 541834"/>
                <a:gd name="connsiteX39" fmla="*/ 705511 w 1513231"/>
                <a:gd name="connsiteY39" fmla="*/ 262890 h 541834"/>
                <a:gd name="connsiteX40" fmla="*/ 679662 w 1513231"/>
                <a:gd name="connsiteY40" fmla="*/ 286685 h 541834"/>
                <a:gd name="connsiteX41" fmla="*/ 629311 w 1513231"/>
                <a:gd name="connsiteY41" fmla="*/ 298254 h 541834"/>
                <a:gd name="connsiteX42" fmla="*/ 536422 w 1513231"/>
                <a:gd name="connsiteY42" fmla="*/ 334647 h 541834"/>
                <a:gd name="connsiteX43" fmla="*/ 464404 w 1513231"/>
                <a:gd name="connsiteY43" fmla="*/ 355041 h 541834"/>
                <a:gd name="connsiteX44" fmla="*/ 407835 w 1513231"/>
                <a:gd name="connsiteY44" fmla="*/ 391751 h 541834"/>
                <a:gd name="connsiteX45" fmla="*/ 206654 w 1513231"/>
                <a:gd name="connsiteY45" fmla="*/ 478253 h 541834"/>
                <a:gd name="connsiteX46" fmla="*/ 0 w 1513231"/>
                <a:gd name="connsiteY46" fmla="*/ 541834 h 541834"/>
                <a:gd name="connsiteX0" fmla="*/ 0 w 1513231"/>
                <a:gd name="connsiteY0" fmla="*/ 541834 h 541834"/>
                <a:gd name="connsiteX1" fmla="*/ 135298 w 1513231"/>
                <a:gd name="connsiteY1" fmla="*/ 472968 h 541834"/>
                <a:gd name="connsiteX2" fmla="*/ 241010 w 1513231"/>
                <a:gd name="connsiteY2" fmla="*/ 409540 h 541834"/>
                <a:gd name="connsiteX3" fmla="*/ 293865 w 1513231"/>
                <a:gd name="connsiteY3" fmla="*/ 364615 h 541834"/>
                <a:gd name="connsiteX4" fmla="*/ 354925 w 1513231"/>
                <a:gd name="connsiteY4" fmla="*/ 320282 h 541834"/>
                <a:gd name="connsiteX5" fmla="*/ 446431 w 1513231"/>
                <a:gd name="connsiteY5" fmla="*/ 270510 h 541834"/>
                <a:gd name="connsiteX6" fmla="*/ 480721 w 1513231"/>
                <a:gd name="connsiteY6" fmla="*/ 236220 h 541834"/>
                <a:gd name="connsiteX7" fmla="*/ 549301 w 1513231"/>
                <a:gd name="connsiteY7" fmla="*/ 228600 h 541834"/>
                <a:gd name="connsiteX8" fmla="*/ 582836 w 1513231"/>
                <a:gd name="connsiteY8" fmla="*/ 198120 h 541834"/>
                <a:gd name="connsiteX9" fmla="*/ 619310 w 1513231"/>
                <a:gd name="connsiteY9" fmla="*/ 173832 h 541834"/>
                <a:gd name="connsiteX10" fmla="*/ 713131 w 1513231"/>
                <a:gd name="connsiteY10" fmla="*/ 148590 h 541834"/>
                <a:gd name="connsiteX11" fmla="*/ 732181 w 1513231"/>
                <a:gd name="connsiteY11" fmla="*/ 137160 h 541834"/>
                <a:gd name="connsiteX12" fmla="*/ 762661 w 1513231"/>
                <a:gd name="connsiteY12" fmla="*/ 121920 h 541834"/>
                <a:gd name="connsiteX13" fmla="*/ 869341 w 1513231"/>
                <a:gd name="connsiteY13" fmla="*/ 118110 h 541834"/>
                <a:gd name="connsiteX14" fmla="*/ 926491 w 1513231"/>
                <a:gd name="connsiteY14" fmla="*/ 102870 h 541834"/>
                <a:gd name="connsiteX15" fmla="*/ 983641 w 1513231"/>
                <a:gd name="connsiteY15" fmla="*/ 76200 h 541834"/>
                <a:gd name="connsiteX16" fmla="*/ 1056031 w 1513231"/>
                <a:gd name="connsiteY16" fmla="*/ 83820 h 541834"/>
                <a:gd name="connsiteX17" fmla="*/ 1136041 w 1513231"/>
                <a:gd name="connsiteY17" fmla="*/ 45720 h 541834"/>
                <a:gd name="connsiteX18" fmla="*/ 1166521 w 1513231"/>
                <a:gd name="connsiteY18" fmla="*/ 38100 h 541834"/>
                <a:gd name="connsiteX19" fmla="*/ 1231291 w 1513231"/>
                <a:gd name="connsiteY19" fmla="*/ 34290 h 541834"/>
                <a:gd name="connsiteX20" fmla="*/ 1349401 w 1513231"/>
                <a:gd name="connsiteY20" fmla="*/ 11430 h 541834"/>
                <a:gd name="connsiteX21" fmla="*/ 1417981 w 1513231"/>
                <a:gd name="connsiteY21" fmla="*/ 0 h 541834"/>
                <a:gd name="connsiteX22" fmla="*/ 1513231 w 1513231"/>
                <a:gd name="connsiteY22" fmla="*/ 0 h 541834"/>
                <a:gd name="connsiteX23" fmla="*/ 1478941 w 1513231"/>
                <a:gd name="connsiteY23" fmla="*/ 11430 h 541834"/>
                <a:gd name="connsiteX24" fmla="*/ 1425601 w 1513231"/>
                <a:gd name="connsiteY24" fmla="*/ 22860 h 541834"/>
                <a:gd name="connsiteX25" fmla="*/ 1398931 w 1513231"/>
                <a:gd name="connsiteY25" fmla="*/ 49530 h 541834"/>
                <a:gd name="connsiteX26" fmla="*/ 1357021 w 1513231"/>
                <a:gd name="connsiteY26" fmla="*/ 45720 h 541834"/>
                <a:gd name="connsiteX27" fmla="*/ 1292251 w 1513231"/>
                <a:gd name="connsiteY27" fmla="*/ 72390 h 541834"/>
                <a:gd name="connsiteX28" fmla="*/ 1227481 w 1513231"/>
                <a:gd name="connsiteY28" fmla="*/ 80010 h 541834"/>
                <a:gd name="connsiteX29" fmla="*/ 1200811 w 1513231"/>
                <a:gd name="connsiteY29" fmla="*/ 91440 h 541834"/>
                <a:gd name="connsiteX30" fmla="*/ 1124611 w 1513231"/>
                <a:gd name="connsiteY30" fmla="*/ 102870 h 541834"/>
                <a:gd name="connsiteX31" fmla="*/ 1075081 w 1513231"/>
                <a:gd name="connsiteY31" fmla="*/ 125730 h 541834"/>
                <a:gd name="connsiteX32" fmla="*/ 1021741 w 1513231"/>
                <a:gd name="connsiteY32" fmla="*/ 156210 h 541834"/>
                <a:gd name="connsiteX33" fmla="*/ 995071 w 1513231"/>
                <a:gd name="connsiteY33" fmla="*/ 160020 h 541834"/>
                <a:gd name="connsiteX34" fmla="*/ 934111 w 1513231"/>
                <a:gd name="connsiteY34" fmla="*/ 160020 h 541834"/>
                <a:gd name="connsiteX35" fmla="*/ 898589 w 1513231"/>
                <a:gd name="connsiteY35" fmla="*/ 200698 h 541834"/>
                <a:gd name="connsiteX36" fmla="*/ 857203 w 1513231"/>
                <a:gd name="connsiteY36" fmla="*/ 238797 h 541834"/>
                <a:gd name="connsiteX37" fmla="*/ 816115 w 1513231"/>
                <a:gd name="connsiteY37" fmla="*/ 256615 h 541834"/>
                <a:gd name="connsiteX38" fmla="*/ 759672 w 1513231"/>
                <a:gd name="connsiteY38" fmla="*/ 268046 h 541834"/>
                <a:gd name="connsiteX39" fmla="*/ 705511 w 1513231"/>
                <a:gd name="connsiteY39" fmla="*/ 262890 h 541834"/>
                <a:gd name="connsiteX40" fmla="*/ 679662 w 1513231"/>
                <a:gd name="connsiteY40" fmla="*/ 286685 h 541834"/>
                <a:gd name="connsiteX41" fmla="*/ 629311 w 1513231"/>
                <a:gd name="connsiteY41" fmla="*/ 298254 h 541834"/>
                <a:gd name="connsiteX42" fmla="*/ 536422 w 1513231"/>
                <a:gd name="connsiteY42" fmla="*/ 334647 h 541834"/>
                <a:gd name="connsiteX43" fmla="*/ 464404 w 1513231"/>
                <a:gd name="connsiteY43" fmla="*/ 355041 h 541834"/>
                <a:gd name="connsiteX44" fmla="*/ 407835 w 1513231"/>
                <a:gd name="connsiteY44" fmla="*/ 391751 h 541834"/>
                <a:gd name="connsiteX45" fmla="*/ 206654 w 1513231"/>
                <a:gd name="connsiteY45" fmla="*/ 478253 h 541834"/>
                <a:gd name="connsiteX46" fmla="*/ 0 w 1513231"/>
                <a:gd name="connsiteY46" fmla="*/ 541834 h 541834"/>
                <a:gd name="connsiteX0" fmla="*/ 0 w 1513231"/>
                <a:gd name="connsiteY0" fmla="*/ 541834 h 541834"/>
                <a:gd name="connsiteX1" fmla="*/ 140584 w 1513231"/>
                <a:gd name="connsiteY1" fmla="*/ 446540 h 541834"/>
                <a:gd name="connsiteX2" fmla="*/ 241010 w 1513231"/>
                <a:gd name="connsiteY2" fmla="*/ 409540 h 541834"/>
                <a:gd name="connsiteX3" fmla="*/ 293865 w 1513231"/>
                <a:gd name="connsiteY3" fmla="*/ 364615 h 541834"/>
                <a:gd name="connsiteX4" fmla="*/ 354925 w 1513231"/>
                <a:gd name="connsiteY4" fmla="*/ 320282 h 541834"/>
                <a:gd name="connsiteX5" fmla="*/ 446431 w 1513231"/>
                <a:gd name="connsiteY5" fmla="*/ 270510 h 541834"/>
                <a:gd name="connsiteX6" fmla="*/ 480721 w 1513231"/>
                <a:gd name="connsiteY6" fmla="*/ 236220 h 541834"/>
                <a:gd name="connsiteX7" fmla="*/ 549301 w 1513231"/>
                <a:gd name="connsiteY7" fmla="*/ 228600 h 541834"/>
                <a:gd name="connsiteX8" fmla="*/ 582836 w 1513231"/>
                <a:gd name="connsiteY8" fmla="*/ 198120 h 541834"/>
                <a:gd name="connsiteX9" fmla="*/ 619310 w 1513231"/>
                <a:gd name="connsiteY9" fmla="*/ 173832 h 541834"/>
                <a:gd name="connsiteX10" fmla="*/ 713131 w 1513231"/>
                <a:gd name="connsiteY10" fmla="*/ 148590 h 541834"/>
                <a:gd name="connsiteX11" fmla="*/ 732181 w 1513231"/>
                <a:gd name="connsiteY11" fmla="*/ 137160 h 541834"/>
                <a:gd name="connsiteX12" fmla="*/ 762661 w 1513231"/>
                <a:gd name="connsiteY12" fmla="*/ 121920 h 541834"/>
                <a:gd name="connsiteX13" fmla="*/ 869341 w 1513231"/>
                <a:gd name="connsiteY13" fmla="*/ 118110 h 541834"/>
                <a:gd name="connsiteX14" fmla="*/ 926491 w 1513231"/>
                <a:gd name="connsiteY14" fmla="*/ 102870 h 541834"/>
                <a:gd name="connsiteX15" fmla="*/ 983641 w 1513231"/>
                <a:gd name="connsiteY15" fmla="*/ 76200 h 541834"/>
                <a:gd name="connsiteX16" fmla="*/ 1056031 w 1513231"/>
                <a:gd name="connsiteY16" fmla="*/ 83820 h 541834"/>
                <a:gd name="connsiteX17" fmla="*/ 1136041 w 1513231"/>
                <a:gd name="connsiteY17" fmla="*/ 45720 h 541834"/>
                <a:gd name="connsiteX18" fmla="*/ 1166521 w 1513231"/>
                <a:gd name="connsiteY18" fmla="*/ 38100 h 541834"/>
                <a:gd name="connsiteX19" fmla="*/ 1231291 w 1513231"/>
                <a:gd name="connsiteY19" fmla="*/ 34290 h 541834"/>
                <a:gd name="connsiteX20" fmla="*/ 1349401 w 1513231"/>
                <a:gd name="connsiteY20" fmla="*/ 11430 h 541834"/>
                <a:gd name="connsiteX21" fmla="*/ 1417981 w 1513231"/>
                <a:gd name="connsiteY21" fmla="*/ 0 h 541834"/>
                <a:gd name="connsiteX22" fmla="*/ 1513231 w 1513231"/>
                <a:gd name="connsiteY22" fmla="*/ 0 h 541834"/>
                <a:gd name="connsiteX23" fmla="*/ 1478941 w 1513231"/>
                <a:gd name="connsiteY23" fmla="*/ 11430 h 541834"/>
                <a:gd name="connsiteX24" fmla="*/ 1425601 w 1513231"/>
                <a:gd name="connsiteY24" fmla="*/ 22860 h 541834"/>
                <a:gd name="connsiteX25" fmla="*/ 1398931 w 1513231"/>
                <a:gd name="connsiteY25" fmla="*/ 49530 h 541834"/>
                <a:gd name="connsiteX26" fmla="*/ 1357021 w 1513231"/>
                <a:gd name="connsiteY26" fmla="*/ 45720 h 541834"/>
                <a:gd name="connsiteX27" fmla="*/ 1292251 w 1513231"/>
                <a:gd name="connsiteY27" fmla="*/ 72390 h 541834"/>
                <a:gd name="connsiteX28" fmla="*/ 1227481 w 1513231"/>
                <a:gd name="connsiteY28" fmla="*/ 80010 h 541834"/>
                <a:gd name="connsiteX29" fmla="*/ 1200811 w 1513231"/>
                <a:gd name="connsiteY29" fmla="*/ 91440 h 541834"/>
                <a:gd name="connsiteX30" fmla="*/ 1124611 w 1513231"/>
                <a:gd name="connsiteY30" fmla="*/ 102870 h 541834"/>
                <a:gd name="connsiteX31" fmla="*/ 1075081 w 1513231"/>
                <a:gd name="connsiteY31" fmla="*/ 125730 h 541834"/>
                <a:gd name="connsiteX32" fmla="*/ 1021741 w 1513231"/>
                <a:gd name="connsiteY32" fmla="*/ 156210 h 541834"/>
                <a:gd name="connsiteX33" fmla="*/ 995071 w 1513231"/>
                <a:gd name="connsiteY33" fmla="*/ 160020 h 541834"/>
                <a:gd name="connsiteX34" fmla="*/ 934111 w 1513231"/>
                <a:gd name="connsiteY34" fmla="*/ 160020 h 541834"/>
                <a:gd name="connsiteX35" fmla="*/ 898589 w 1513231"/>
                <a:gd name="connsiteY35" fmla="*/ 200698 h 541834"/>
                <a:gd name="connsiteX36" fmla="*/ 857203 w 1513231"/>
                <a:gd name="connsiteY36" fmla="*/ 238797 h 541834"/>
                <a:gd name="connsiteX37" fmla="*/ 816115 w 1513231"/>
                <a:gd name="connsiteY37" fmla="*/ 256615 h 541834"/>
                <a:gd name="connsiteX38" fmla="*/ 759672 w 1513231"/>
                <a:gd name="connsiteY38" fmla="*/ 268046 h 541834"/>
                <a:gd name="connsiteX39" fmla="*/ 705511 w 1513231"/>
                <a:gd name="connsiteY39" fmla="*/ 262890 h 541834"/>
                <a:gd name="connsiteX40" fmla="*/ 679662 w 1513231"/>
                <a:gd name="connsiteY40" fmla="*/ 286685 h 541834"/>
                <a:gd name="connsiteX41" fmla="*/ 629311 w 1513231"/>
                <a:gd name="connsiteY41" fmla="*/ 298254 h 541834"/>
                <a:gd name="connsiteX42" fmla="*/ 536422 w 1513231"/>
                <a:gd name="connsiteY42" fmla="*/ 334647 h 541834"/>
                <a:gd name="connsiteX43" fmla="*/ 464404 w 1513231"/>
                <a:gd name="connsiteY43" fmla="*/ 355041 h 541834"/>
                <a:gd name="connsiteX44" fmla="*/ 407835 w 1513231"/>
                <a:gd name="connsiteY44" fmla="*/ 391751 h 541834"/>
                <a:gd name="connsiteX45" fmla="*/ 206654 w 1513231"/>
                <a:gd name="connsiteY45" fmla="*/ 478253 h 541834"/>
                <a:gd name="connsiteX46" fmla="*/ 0 w 1513231"/>
                <a:gd name="connsiteY46" fmla="*/ 541834 h 541834"/>
                <a:gd name="connsiteX0" fmla="*/ 0 w 1513231"/>
                <a:gd name="connsiteY0" fmla="*/ 541834 h 541834"/>
                <a:gd name="connsiteX1" fmla="*/ 140584 w 1513231"/>
                <a:gd name="connsiteY1" fmla="*/ 446540 h 541834"/>
                <a:gd name="connsiteX2" fmla="*/ 241010 w 1513231"/>
                <a:gd name="connsiteY2" fmla="*/ 409540 h 541834"/>
                <a:gd name="connsiteX3" fmla="*/ 293865 w 1513231"/>
                <a:gd name="connsiteY3" fmla="*/ 364615 h 541834"/>
                <a:gd name="connsiteX4" fmla="*/ 354925 w 1513231"/>
                <a:gd name="connsiteY4" fmla="*/ 320282 h 541834"/>
                <a:gd name="connsiteX5" fmla="*/ 446431 w 1513231"/>
                <a:gd name="connsiteY5" fmla="*/ 270510 h 541834"/>
                <a:gd name="connsiteX6" fmla="*/ 480721 w 1513231"/>
                <a:gd name="connsiteY6" fmla="*/ 236220 h 541834"/>
                <a:gd name="connsiteX7" fmla="*/ 549301 w 1513231"/>
                <a:gd name="connsiteY7" fmla="*/ 228600 h 541834"/>
                <a:gd name="connsiteX8" fmla="*/ 582836 w 1513231"/>
                <a:gd name="connsiteY8" fmla="*/ 198120 h 541834"/>
                <a:gd name="connsiteX9" fmla="*/ 619310 w 1513231"/>
                <a:gd name="connsiteY9" fmla="*/ 173832 h 541834"/>
                <a:gd name="connsiteX10" fmla="*/ 713131 w 1513231"/>
                <a:gd name="connsiteY10" fmla="*/ 148590 h 541834"/>
                <a:gd name="connsiteX11" fmla="*/ 732181 w 1513231"/>
                <a:gd name="connsiteY11" fmla="*/ 137160 h 541834"/>
                <a:gd name="connsiteX12" fmla="*/ 762661 w 1513231"/>
                <a:gd name="connsiteY12" fmla="*/ 121920 h 541834"/>
                <a:gd name="connsiteX13" fmla="*/ 869341 w 1513231"/>
                <a:gd name="connsiteY13" fmla="*/ 118110 h 541834"/>
                <a:gd name="connsiteX14" fmla="*/ 926491 w 1513231"/>
                <a:gd name="connsiteY14" fmla="*/ 102870 h 541834"/>
                <a:gd name="connsiteX15" fmla="*/ 983641 w 1513231"/>
                <a:gd name="connsiteY15" fmla="*/ 76200 h 541834"/>
                <a:gd name="connsiteX16" fmla="*/ 1056031 w 1513231"/>
                <a:gd name="connsiteY16" fmla="*/ 83820 h 541834"/>
                <a:gd name="connsiteX17" fmla="*/ 1136041 w 1513231"/>
                <a:gd name="connsiteY17" fmla="*/ 45720 h 541834"/>
                <a:gd name="connsiteX18" fmla="*/ 1166521 w 1513231"/>
                <a:gd name="connsiteY18" fmla="*/ 38100 h 541834"/>
                <a:gd name="connsiteX19" fmla="*/ 1231291 w 1513231"/>
                <a:gd name="connsiteY19" fmla="*/ 34290 h 541834"/>
                <a:gd name="connsiteX20" fmla="*/ 1349401 w 1513231"/>
                <a:gd name="connsiteY20" fmla="*/ 11430 h 541834"/>
                <a:gd name="connsiteX21" fmla="*/ 1417981 w 1513231"/>
                <a:gd name="connsiteY21" fmla="*/ 0 h 541834"/>
                <a:gd name="connsiteX22" fmla="*/ 1513231 w 1513231"/>
                <a:gd name="connsiteY22" fmla="*/ 0 h 541834"/>
                <a:gd name="connsiteX23" fmla="*/ 1478941 w 1513231"/>
                <a:gd name="connsiteY23" fmla="*/ 11430 h 541834"/>
                <a:gd name="connsiteX24" fmla="*/ 1425601 w 1513231"/>
                <a:gd name="connsiteY24" fmla="*/ 22860 h 541834"/>
                <a:gd name="connsiteX25" fmla="*/ 1398931 w 1513231"/>
                <a:gd name="connsiteY25" fmla="*/ 49530 h 541834"/>
                <a:gd name="connsiteX26" fmla="*/ 1357021 w 1513231"/>
                <a:gd name="connsiteY26" fmla="*/ 45720 h 541834"/>
                <a:gd name="connsiteX27" fmla="*/ 1292251 w 1513231"/>
                <a:gd name="connsiteY27" fmla="*/ 72390 h 541834"/>
                <a:gd name="connsiteX28" fmla="*/ 1227481 w 1513231"/>
                <a:gd name="connsiteY28" fmla="*/ 80010 h 541834"/>
                <a:gd name="connsiteX29" fmla="*/ 1200811 w 1513231"/>
                <a:gd name="connsiteY29" fmla="*/ 91440 h 541834"/>
                <a:gd name="connsiteX30" fmla="*/ 1124611 w 1513231"/>
                <a:gd name="connsiteY30" fmla="*/ 102870 h 541834"/>
                <a:gd name="connsiteX31" fmla="*/ 1075081 w 1513231"/>
                <a:gd name="connsiteY31" fmla="*/ 125730 h 541834"/>
                <a:gd name="connsiteX32" fmla="*/ 1021741 w 1513231"/>
                <a:gd name="connsiteY32" fmla="*/ 156210 h 541834"/>
                <a:gd name="connsiteX33" fmla="*/ 995071 w 1513231"/>
                <a:gd name="connsiteY33" fmla="*/ 160020 h 541834"/>
                <a:gd name="connsiteX34" fmla="*/ 934111 w 1513231"/>
                <a:gd name="connsiteY34" fmla="*/ 160020 h 541834"/>
                <a:gd name="connsiteX35" fmla="*/ 898589 w 1513231"/>
                <a:gd name="connsiteY35" fmla="*/ 200698 h 541834"/>
                <a:gd name="connsiteX36" fmla="*/ 857203 w 1513231"/>
                <a:gd name="connsiteY36" fmla="*/ 238797 h 541834"/>
                <a:gd name="connsiteX37" fmla="*/ 816115 w 1513231"/>
                <a:gd name="connsiteY37" fmla="*/ 256615 h 541834"/>
                <a:gd name="connsiteX38" fmla="*/ 759672 w 1513231"/>
                <a:gd name="connsiteY38" fmla="*/ 268046 h 541834"/>
                <a:gd name="connsiteX39" fmla="*/ 705511 w 1513231"/>
                <a:gd name="connsiteY39" fmla="*/ 262890 h 541834"/>
                <a:gd name="connsiteX40" fmla="*/ 679662 w 1513231"/>
                <a:gd name="connsiteY40" fmla="*/ 286685 h 541834"/>
                <a:gd name="connsiteX41" fmla="*/ 629311 w 1513231"/>
                <a:gd name="connsiteY41" fmla="*/ 298254 h 541834"/>
                <a:gd name="connsiteX42" fmla="*/ 536422 w 1513231"/>
                <a:gd name="connsiteY42" fmla="*/ 334647 h 541834"/>
                <a:gd name="connsiteX43" fmla="*/ 464404 w 1513231"/>
                <a:gd name="connsiteY43" fmla="*/ 355041 h 541834"/>
                <a:gd name="connsiteX44" fmla="*/ 407835 w 1513231"/>
                <a:gd name="connsiteY44" fmla="*/ 391751 h 541834"/>
                <a:gd name="connsiteX45" fmla="*/ 206654 w 1513231"/>
                <a:gd name="connsiteY45" fmla="*/ 478253 h 541834"/>
                <a:gd name="connsiteX46" fmla="*/ 0 w 1513231"/>
                <a:gd name="connsiteY46" fmla="*/ 541834 h 541834"/>
                <a:gd name="connsiteX0" fmla="*/ 0 w 1513231"/>
                <a:gd name="connsiteY0" fmla="*/ 541834 h 541834"/>
                <a:gd name="connsiteX1" fmla="*/ 140584 w 1513231"/>
                <a:gd name="connsiteY1" fmla="*/ 446540 h 541834"/>
                <a:gd name="connsiteX2" fmla="*/ 241010 w 1513231"/>
                <a:gd name="connsiteY2" fmla="*/ 409540 h 541834"/>
                <a:gd name="connsiteX3" fmla="*/ 293865 w 1513231"/>
                <a:gd name="connsiteY3" fmla="*/ 364615 h 541834"/>
                <a:gd name="connsiteX4" fmla="*/ 354925 w 1513231"/>
                <a:gd name="connsiteY4" fmla="*/ 320282 h 541834"/>
                <a:gd name="connsiteX5" fmla="*/ 446431 w 1513231"/>
                <a:gd name="connsiteY5" fmla="*/ 270510 h 541834"/>
                <a:gd name="connsiteX6" fmla="*/ 480721 w 1513231"/>
                <a:gd name="connsiteY6" fmla="*/ 236220 h 541834"/>
                <a:gd name="connsiteX7" fmla="*/ 549301 w 1513231"/>
                <a:gd name="connsiteY7" fmla="*/ 228600 h 541834"/>
                <a:gd name="connsiteX8" fmla="*/ 582836 w 1513231"/>
                <a:gd name="connsiteY8" fmla="*/ 198120 h 541834"/>
                <a:gd name="connsiteX9" fmla="*/ 619310 w 1513231"/>
                <a:gd name="connsiteY9" fmla="*/ 173832 h 541834"/>
                <a:gd name="connsiteX10" fmla="*/ 713131 w 1513231"/>
                <a:gd name="connsiteY10" fmla="*/ 148590 h 541834"/>
                <a:gd name="connsiteX11" fmla="*/ 732181 w 1513231"/>
                <a:gd name="connsiteY11" fmla="*/ 137160 h 541834"/>
                <a:gd name="connsiteX12" fmla="*/ 762661 w 1513231"/>
                <a:gd name="connsiteY12" fmla="*/ 121920 h 541834"/>
                <a:gd name="connsiteX13" fmla="*/ 869341 w 1513231"/>
                <a:gd name="connsiteY13" fmla="*/ 118110 h 541834"/>
                <a:gd name="connsiteX14" fmla="*/ 926491 w 1513231"/>
                <a:gd name="connsiteY14" fmla="*/ 102870 h 541834"/>
                <a:gd name="connsiteX15" fmla="*/ 983641 w 1513231"/>
                <a:gd name="connsiteY15" fmla="*/ 76200 h 541834"/>
                <a:gd name="connsiteX16" fmla="*/ 1056031 w 1513231"/>
                <a:gd name="connsiteY16" fmla="*/ 83820 h 541834"/>
                <a:gd name="connsiteX17" fmla="*/ 1136041 w 1513231"/>
                <a:gd name="connsiteY17" fmla="*/ 45720 h 541834"/>
                <a:gd name="connsiteX18" fmla="*/ 1166521 w 1513231"/>
                <a:gd name="connsiteY18" fmla="*/ 38100 h 541834"/>
                <a:gd name="connsiteX19" fmla="*/ 1231291 w 1513231"/>
                <a:gd name="connsiteY19" fmla="*/ 34290 h 541834"/>
                <a:gd name="connsiteX20" fmla="*/ 1349401 w 1513231"/>
                <a:gd name="connsiteY20" fmla="*/ 11430 h 541834"/>
                <a:gd name="connsiteX21" fmla="*/ 1417981 w 1513231"/>
                <a:gd name="connsiteY21" fmla="*/ 0 h 541834"/>
                <a:gd name="connsiteX22" fmla="*/ 1513231 w 1513231"/>
                <a:gd name="connsiteY22" fmla="*/ 0 h 541834"/>
                <a:gd name="connsiteX23" fmla="*/ 1478941 w 1513231"/>
                <a:gd name="connsiteY23" fmla="*/ 11430 h 541834"/>
                <a:gd name="connsiteX24" fmla="*/ 1425601 w 1513231"/>
                <a:gd name="connsiteY24" fmla="*/ 22860 h 541834"/>
                <a:gd name="connsiteX25" fmla="*/ 1398931 w 1513231"/>
                <a:gd name="connsiteY25" fmla="*/ 49530 h 541834"/>
                <a:gd name="connsiteX26" fmla="*/ 1357021 w 1513231"/>
                <a:gd name="connsiteY26" fmla="*/ 45720 h 541834"/>
                <a:gd name="connsiteX27" fmla="*/ 1292251 w 1513231"/>
                <a:gd name="connsiteY27" fmla="*/ 72390 h 541834"/>
                <a:gd name="connsiteX28" fmla="*/ 1227481 w 1513231"/>
                <a:gd name="connsiteY28" fmla="*/ 80010 h 541834"/>
                <a:gd name="connsiteX29" fmla="*/ 1200811 w 1513231"/>
                <a:gd name="connsiteY29" fmla="*/ 91440 h 541834"/>
                <a:gd name="connsiteX30" fmla="*/ 1124611 w 1513231"/>
                <a:gd name="connsiteY30" fmla="*/ 102870 h 541834"/>
                <a:gd name="connsiteX31" fmla="*/ 1075081 w 1513231"/>
                <a:gd name="connsiteY31" fmla="*/ 125730 h 541834"/>
                <a:gd name="connsiteX32" fmla="*/ 1021741 w 1513231"/>
                <a:gd name="connsiteY32" fmla="*/ 156210 h 541834"/>
                <a:gd name="connsiteX33" fmla="*/ 995071 w 1513231"/>
                <a:gd name="connsiteY33" fmla="*/ 160020 h 541834"/>
                <a:gd name="connsiteX34" fmla="*/ 934111 w 1513231"/>
                <a:gd name="connsiteY34" fmla="*/ 160020 h 541834"/>
                <a:gd name="connsiteX35" fmla="*/ 898589 w 1513231"/>
                <a:gd name="connsiteY35" fmla="*/ 200698 h 541834"/>
                <a:gd name="connsiteX36" fmla="*/ 857203 w 1513231"/>
                <a:gd name="connsiteY36" fmla="*/ 238797 h 541834"/>
                <a:gd name="connsiteX37" fmla="*/ 816115 w 1513231"/>
                <a:gd name="connsiteY37" fmla="*/ 256615 h 541834"/>
                <a:gd name="connsiteX38" fmla="*/ 759672 w 1513231"/>
                <a:gd name="connsiteY38" fmla="*/ 268046 h 541834"/>
                <a:gd name="connsiteX39" fmla="*/ 705511 w 1513231"/>
                <a:gd name="connsiteY39" fmla="*/ 262890 h 541834"/>
                <a:gd name="connsiteX40" fmla="*/ 679662 w 1513231"/>
                <a:gd name="connsiteY40" fmla="*/ 286685 h 541834"/>
                <a:gd name="connsiteX41" fmla="*/ 629311 w 1513231"/>
                <a:gd name="connsiteY41" fmla="*/ 298254 h 541834"/>
                <a:gd name="connsiteX42" fmla="*/ 536422 w 1513231"/>
                <a:gd name="connsiteY42" fmla="*/ 334647 h 541834"/>
                <a:gd name="connsiteX43" fmla="*/ 464404 w 1513231"/>
                <a:gd name="connsiteY43" fmla="*/ 355041 h 541834"/>
                <a:gd name="connsiteX44" fmla="*/ 407835 w 1513231"/>
                <a:gd name="connsiteY44" fmla="*/ 391751 h 541834"/>
                <a:gd name="connsiteX45" fmla="*/ 206654 w 1513231"/>
                <a:gd name="connsiteY45" fmla="*/ 478253 h 541834"/>
                <a:gd name="connsiteX46" fmla="*/ 0 w 1513231"/>
                <a:gd name="connsiteY46" fmla="*/ 541834 h 541834"/>
                <a:gd name="connsiteX0" fmla="*/ 0 w 1513231"/>
                <a:gd name="connsiteY0" fmla="*/ 541834 h 541834"/>
                <a:gd name="connsiteX1" fmla="*/ 140584 w 1513231"/>
                <a:gd name="connsiteY1" fmla="*/ 446540 h 541834"/>
                <a:gd name="connsiteX2" fmla="*/ 241010 w 1513231"/>
                <a:gd name="connsiteY2" fmla="*/ 409540 h 541834"/>
                <a:gd name="connsiteX3" fmla="*/ 293865 w 1513231"/>
                <a:gd name="connsiteY3" fmla="*/ 364615 h 541834"/>
                <a:gd name="connsiteX4" fmla="*/ 354925 w 1513231"/>
                <a:gd name="connsiteY4" fmla="*/ 320282 h 541834"/>
                <a:gd name="connsiteX5" fmla="*/ 446431 w 1513231"/>
                <a:gd name="connsiteY5" fmla="*/ 270510 h 541834"/>
                <a:gd name="connsiteX6" fmla="*/ 480721 w 1513231"/>
                <a:gd name="connsiteY6" fmla="*/ 236220 h 541834"/>
                <a:gd name="connsiteX7" fmla="*/ 549301 w 1513231"/>
                <a:gd name="connsiteY7" fmla="*/ 228600 h 541834"/>
                <a:gd name="connsiteX8" fmla="*/ 582836 w 1513231"/>
                <a:gd name="connsiteY8" fmla="*/ 198120 h 541834"/>
                <a:gd name="connsiteX9" fmla="*/ 619310 w 1513231"/>
                <a:gd name="connsiteY9" fmla="*/ 173832 h 541834"/>
                <a:gd name="connsiteX10" fmla="*/ 713131 w 1513231"/>
                <a:gd name="connsiteY10" fmla="*/ 148590 h 541834"/>
                <a:gd name="connsiteX11" fmla="*/ 732181 w 1513231"/>
                <a:gd name="connsiteY11" fmla="*/ 137160 h 541834"/>
                <a:gd name="connsiteX12" fmla="*/ 762661 w 1513231"/>
                <a:gd name="connsiteY12" fmla="*/ 121920 h 541834"/>
                <a:gd name="connsiteX13" fmla="*/ 869341 w 1513231"/>
                <a:gd name="connsiteY13" fmla="*/ 118110 h 541834"/>
                <a:gd name="connsiteX14" fmla="*/ 926491 w 1513231"/>
                <a:gd name="connsiteY14" fmla="*/ 102870 h 541834"/>
                <a:gd name="connsiteX15" fmla="*/ 983641 w 1513231"/>
                <a:gd name="connsiteY15" fmla="*/ 76200 h 541834"/>
                <a:gd name="connsiteX16" fmla="*/ 1056031 w 1513231"/>
                <a:gd name="connsiteY16" fmla="*/ 83820 h 541834"/>
                <a:gd name="connsiteX17" fmla="*/ 1136041 w 1513231"/>
                <a:gd name="connsiteY17" fmla="*/ 45720 h 541834"/>
                <a:gd name="connsiteX18" fmla="*/ 1166521 w 1513231"/>
                <a:gd name="connsiteY18" fmla="*/ 38100 h 541834"/>
                <a:gd name="connsiteX19" fmla="*/ 1231291 w 1513231"/>
                <a:gd name="connsiteY19" fmla="*/ 34290 h 541834"/>
                <a:gd name="connsiteX20" fmla="*/ 1349401 w 1513231"/>
                <a:gd name="connsiteY20" fmla="*/ 11430 h 541834"/>
                <a:gd name="connsiteX21" fmla="*/ 1417981 w 1513231"/>
                <a:gd name="connsiteY21" fmla="*/ 0 h 541834"/>
                <a:gd name="connsiteX22" fmla="*/ 1513231 w 1513231"/>
                <a:gd name="connsiteY22" fmla="*/ 0 h 541834"/>
                <a:gd name="connsiteX23" fmla="*/ 1478941 w 1513231"/>
                <a:gd name="connsiteY23" fmla="*/ 11430 h 541834"/>
                <a:gd name="connsiteX24" fmla="*/ 1425601 w 1513231"/>
                <a:gd name="connsiteY24" fmla="*/ 22860 h 541834"/>
                <a:gd name="connsiteX25" fmla="*/ 1398931 w 1513231"/>
                <a:gd name="connsiteY25" fmla="*/ 49530 h 541834"/>
                <a:gd name="connsiteX26" fmla="*/ 1357021 w 1513231"/>
                <a:gd name="connsiteY26" fmla="*/ 45720 h 541834"/>
                <a:gd name="connsiteX27" fmla="*/ 1292251 w 1513231"/>
                <a:gd name="connsiteY27" fmla="*/ 72390 h 541834"/>
                <a:gd name="connsiteX28" fmla="*/ 1227481 w 1513231"/>
                <a:gd name="connsiteY28" fmla="*/ 80010 h 541834"/>
                <a:gd name="connsiteX29" fmla="*/ 1200811 w 1513231"/>
                <a:gd name="connsiteY29" fmla="*/ 91440 h 541834"/>
                <a:gd name="connsiteX30" fmla="*/ 1124611 w 1513231"/>
                <a:gd name="connsiteY30" fmla="*/ 102870 h 541834"/>
                <a:gd name="connsiteX31" fmla="*/ 1075081 w 1513231"/>
                <a:gd name="connsiteY31" fmla="*/ 125730 h 541834"/>
                <a:gd name="connsiteX32" fmla="*/ 1021741 w 1513231"/>
                <a:gd name="connsiteY32" fmla="*/ 156210 h 541834"/>
                <a:gd name="connsiteX33" fmla="*/ 995071 w 1513231"/>
                <a:gd name="connsiteY33" fmla="*/ 160020 h 541834"/>
                <a:gd name="connsiteX34" fmla="*/ 934111 w 1513231"/>
                <a:gd name="connsiteY34" fmla="*/ 160020 h 541834"/>
                <a:gd name="connsiteX35" fmla="*/ 898589 w 1513231"/>
                <a:gd name="connsiteY35" fmla="*/ 200698 h 541834"/>
                <a:gd name="connsiteX36" fmla="*/ 857203 w 1513231"/>
                <a:gd name="connsiteY36" fmla="*/ 238797 h 541834"/>
                <a:gd name="connsiteX37" fmla="*/ 816115 w 1513231"/>
                <a:gd name="connsiteY37" fmla="*/ 256615 h 541834"/>
                <a:gd name="connsiteX38" fmla="*/ 759672 w 1513231"/>
                <a:gd name="connsiteY38" fmla="*/ 268046 h 541834"/>
                <a:gd name="connsiteX39" fmla="*/ 705511 w 1513231"/>
                <a:gd name="connsiteY39" fmla="*/ 262890 h 541834"/>
                <a:gd name="connsiteX40" fmla="*/ 679662 w 1513231"/>
                <a:gd name="connsiteY40" fmla="*/ 286685 h 541834"/>
                <a:gd name="connsiteX41" fmla="*/ 629311 w 1513231"/>
                <a:gd name="connsiteY41" fmla="*/ 298254 h 541834"/>
                <a:gd name="connsiteX42" fmla="*/ 536422 w 1513231"/>
                <a:gd name="connsiteY42" fmla="*/ 334647 h 541834"/>
                <a:gd name="connsiteX43" fmla="*/ 464404 w 1513231"/>
                <a:gd name="connsiteY43" fmla="*/ 355041 h 541834"/>
                <a:gd name="connsiteX44" fmla="*/ 407835 w 1513231"/>
                <a:gd name="connsiteY44" fmla="*/ 391751 h 541834"/>
                <a:gd name="connsiteX45" fmla="*/ 317651 w 1513231"/>
                <a:gd name="connsiteY45" fmla="*/ 388399 h 541834"/>
                <a:gd name="connsiteX46" fmla="*/ 206654 w 1513231"/>
                <a:gd name="connsiteY46" fmla="*/ 478253 h 541834"/>
                <a:gd name="connsiteX47" fmla="*/ 0 w 1513231"/>
                <a:gd name="connsiteY47" fmla="*/ 541834 h 541834"/>
                <a:gd name="connsiteX0" fmla="*/ 0 w 1513231"/>
                <a:gd name="connsiteY0" fmla="*/ 541834 h 541834"/>
                <a:gd name="connsiteX1" fmla="*/ 140584 w 1513231"/>
                <a:gd name="connsiteY1" fmla="*/ 446540 h 541834"/>
                <a:gd name="connsiteX2" fmla="*/ 241010 w 1513231"/>
                <a:gd name="connsiteY2" fmla="*/ 409540 h 541834"/>
                <a:gd name="connsiteX3" fmla="*/ 293865 w 1513231"/>
                <a:gd name="connsiteY3" fmla="*/ 364615 h 541834"/>
                <a:gd name="connsiteX4" fmla="*/ 354925 w 1513231"/>
                <a:gd name="connsiteY4" fmla="*/ 320282 h 541834"/>
                <a:gd name="connsiteX5" fmla="*/ 446431 w 1513231"/>
                <a:gd name="connsiteY5" fmla="*/ 270510 h 541834"/>
                <a:gd name="connsiteX6" fmla="*/ 480721 w 1513231"/>
                <a:gd name="connsiteY6" fmla="*/ 236220 h 541834"/>
                <a:gd name="connsiteX7" fmla="*/ 549301 w 1513231"/>
                <a:gd name="connsiteY7" fmla="*/ 228600 h 541834"/>
                <a:gd name="connsiteX8" fmla="*/ 582836 w 1513231"/>
                <a:gd name="connsiteY8" fmla="*/ 198120 h 541834"/>
                <a:gd name="connsiteX9" fmla="*/ 619310 w 1513231"/>
                <a:gd name="connsiteY9" fmla="*/ 173832 h 541834"/>
                <a:gd name="connsiteX10" fmla="*/ 713131 w 1513231"/>
                <a:gd name="connsiteY10" fmla="*/ 148590 h 541834"/>
                <a:gd name="connsiteX11" fmla="*/ 732181 w 1513231"/>
                <a:gd name="connsiteY11" fmla="*/ 137160 h 541834"/>
                <a:gd name="connsiteX12" fmla="*/ 762661 w 1513231"/>
                <a:gd name="connsiteY12" fmla="*/ 121920 h 541834"/>
                <a:gd name="connsiteX13" fmla="*/ 869341 w 1513231"/>
                <a:gd name="connsiteY13" fmla="*/ 118110 h 541834"/>
                <a:gd name="connsiteX14" fmla="*/ 926491 w 1513231"/>
                <a:gd name="connsiteY14" fmla="*/ 102870 h 541834"/>
                <a:gd name="connsiteX15" fmla="*/ 983641 w 1513231"/>
                <a:gd name="connsiteY15" fmla="*/ 76200 h 541834"/>
                <a:gd name="connsiteX16" fmla="*/ 1056031 w 1513231"/>
                <a:gd name="connsiteY16" fmla="*/ 83820 h 541834"/>
                <a:gd name="connsiteX17" fmla="*/ 1136041 w 1513231"/>
                <a:gd name="connsiteY17" fmla="*/ 45720 h 541834"/>
                <a:gd name="connsiteX18" fmla="*/ 1166521 w 1513231"/>
                <a:gd name="connsiteY18" fmla="*/ 38100 h 541834"/>
                <a:gd name="connsiteX19" fmla="*/ 1231291 w 1513231"/>
                <a:gd name="connsiteY19" fmla="*/ 34290 h 541834"/>
                <a:gd name="connsiteX20" fmla="*/ 1349401 w 1513231"/>
                <a:gd name="connsiteY20" fmla="*/ 11430 h 541834"/>
                <a:gd name="connsiteX21" fmla="*/ 1417981 w 1513231"/>
                <a:gd name="connsiteY21" fmla="*/ 0 h 541834"/>
                <a:gd name="connsiteX22" fmla="*/ 1513231 w 1513231"/>
                <a:gd name="connsiteY22" fmla="*/ 0 h 541834"/>
                <a:gd name="connsiteX23" fmla="*/ 1478941 w 1513231"/>
                <a:gd name="connsiteY23" fmla="*/ 11430 h 541834"/>
                <a:gd name="connsiteX24" fmla="*/ 1425601 w 1513231"/>
                <a:gd name="connsiteY24" fmla="*/ 22860 h 541834"/>
                <a:gd name="connsiteX25" fmla="*/ 1398931 w 1513231"/>
                <a:gd name="connsiteY25" fmla="*/ 49530 h 541834"/>
                <a:gd name="connsiteX26" fmla="*/ 1357021 w 1513231"/>
                <a:gd name="connsiteY26" fmla="*/ 45720 h 541834"/>
                <a:gd name="connsiteX27" fmla="*/ 1292251 w 1513231"/>
                <a:gd name="connsiteY27" fmla="*/ 72390 h 541834"/>
                <a:gd name="connsiteX28" fmla="*/ 1227481 w 1513231"/>
                <a:gd name="connsiteY28" fmla="*/ 80010 h 541834"/>
                <a:gd name="connsiteX29" fmla="*/ 1200811 w 1513231"/>
                <a:gd name="connsiteY29" fmla="*/ 91440 h 541834"/>
                <a:gd name="connsiteX30" fmla="*/ 1124611 w 1513231"/>
                <a:gd name="connsiteY30" fmla="*/ 102870 h 541834"/>
                <a:gd name="connsiteX31" fmla="*/ 1075081 w 1513231"/>
                <a:gd name="connsiteY31" fmla="*/ 125730 h 541834"/>
                <a:gd name="connsiteX32" fmla="*/ 1021741 w 1513231"/>
                <a:gd name="connsiteY32" fmla="*/ 156210 h 541834"/>
                <a:gd name="connsiteX33" fmla="*/ 995071 w 1513231"/>
                <a:gd name="connsiteY33" fmla="*/ 160020 h 541834"/>
                <a:gd name="connsiteX34" fmla="*/ 934111 w 1513231"/>
                <a:gd name="connsiteY34" fmla="*/ 160020 h 541834"/>
                <a:gd name="connsiteX35" fmla="*/ 898589 w 1513231"/>
                <a:gd name="connsiteY35" fmla="*/ 200698 h 541834"/>
                <a:gd name="connsiteX36" fmla="*/ 857203 w 1513231"/>
                <a:gd name="connsiteY36" fmla="*/ 238797 h 541834"/>
                <a:gd name="connsiteX37" fmla="*/ 816115 w 1513231"/>
                <a:gd name="connsiteY37" fmla="*/ 256615 h 541834"/>
                <a:gd name="connsiteX38" fmla="*/ 759672 w 1513231"/>
                <a:gd name="connsiteY38" fmla="*/ 268046 h 541834"/>
                <a:gd name="connsiteX39" fmla="*/ 705511 w 1513231"/>
                <a:gd name="connsiteY39" fmla="*/ 262890 h 541834"/>
                <a:gd name="connsiteX40" fmla="*/ 679662 w 1513231"/>
                <a:gd name="connsiteY40" fmla="*/ 286685 h 541834"/>
                <a:gd name="connsiteX41" fmla="*/ 629311 w 1513231"/>
                <a:gd name="connsiteY41" fmla="*/ 298254 h 541834"/>
                <a:gd name="connsiteX42" fmla="*/ 536422 w 1513231"/>
                <a:gd name="connsiteY42" fmla="*/ 334647 h 541834"/>
                <a:gd name="connsiteX43" fmla="*/ 464404 w 1513231"/>
                <a:gd name="connsiteY43" fmla="*/ 355041 h 541834"/>
                <a:gd name="connsiteX44" fmla="*/ 407835 w 1513231"/>
                <a:gd name="connsiteY44" fmla="*/ 391751 h 541834"/>
                <a:gd name="connsiteX45" fmla="*/ 317651 w 1513231"/>
                <a:gd name="connsiteY45" fmla="*/ 388399 h 541834"/>
                <a:gd name="connsiteX46" fmla="*/ 190797 w 1513231"/>
                <a:gd name="connsiteY46" fmla="*/ 454468 h 541834"/>
                <a:gd name="connsiteX47" fmla="*/ 0 w 1513231"/>
                <a:gd name="connsiteY47" fmla="*/ 541834 h 541834"/>
                <a:gd name="connsiteX0" fmla="*/ 0 w 1513231"/>
                <a:gd name="connsiteY0" fmla="*/ 541834 h 541834"/>
                <a:gd name="connsiteX1" fmla="*/ 140584 w 1513231"/>
                <a:gd name="connsiteY1" fmla="*/ 446540 h 541834"/>
                <a:gd name="connsiteX2" fmla="*/ 241010 w 1513231"/>
                <a:gd name="connsiteY2" fmla="*/ 409540 h 541834"/>
                <a:gd name="connsiteX3" fmla="*/ 293865 w 1513231"/>
                <a:gd name="connsiteY3" fmla="*/ 364615 h 541834"/>
                <a:gd name="connsiteX4" fmla="*/ 354925 w 1513231"/>
                <a:gd name="connsiteY4" fmla="*/ 320282 h 541834"/>
                <a:gd name="connsiteX5" fmla="*/ 446431 w 1513231"/>
                <a:gd name="connsiteY5" fmla="*/ 270510 h 541834"/>
                <a:gd name="connsiteX6" fmla="*/ 480721 w 1513231"/>
                <a:gd name="connsiteY6" fmla="*/ 236220 h 541834"/>
                <a:gd name="connsiteX7" fmla="*/ 549301 w 1513231"/>
                <a:gd name="connsiteY7" fmla="*/ 228600 h 541834"/>
                <a:gd name="connsiteX8" fmla="*/ 582836 w 1513231"/>
                <a:gd name="connsiteY8" fmla="*/ 198120 h 541834"/>
                <a:gd name="connsiteX9" fmla="*/ 619310 w 1513231"/>
                <a:gd name="connsiteY9" fmla="*/ 173832 h 541834"/>
                <a:gd name="connsiteX10" fmla="*/ 713131 w 1513231"/>
                <a:gd name="connsiteY10" fmla="*/ 148590 h 541834"/>
                <a:gd name="connsiteX11" fmla="*/ 732181 w 1513231"/>
                <a:gd name="connsiteY11" fmla="*/ 137160 h 541834"/>
                <a:gd name="connsiteX12" fmla="*/ 762661 w 1513231"/>
                <a:gd name="connsiteY12" fmla="*/ 121920 h 541834"/>
                <a:gd name="connsiteX13" fmla="*/ 869341 w 1513231"/>
                <a:gd name="connsiteY13" fmla="*/ 118110 h 541834"/>
                <a:gd name="connsiteX14" fmla="*/ 926491 w 1513231"/>
                <a:gd name="connsiteY14" fmla="*/ 102870 h 541834"/>
                <a:gd name="connsiteX15" fmla="*/ 983641 w 1513231"/>
                <a:gd name="connsiteY15" fmla="*/ 76200 h 541834"/>
                <a:gd name="connsiteX16" fmla="*/ 1056031 w 1513231"/>
                <a:gd name="connsiteY16" fmla="*/ 83820 h 541834"/>
                <a:gd name="connsiteX17" fmla="*/ 1136041 w 1513231"/>
                <a:gd name="connsiteY17" fmla="*/ 45720 h 541834"/>
                <a:gd name="connsiteX18" fmla="*/ 1166521 w 1513231"/>
                <a:gd name="connsiteY18" fmla="*/ 38100 h 541834"/>
                <a:gd name="connsiteX19" fmla="*/ 1231291 w 1513231"/>
                <a:gd name="connsiteY19" fmla="*/ 34290 h 541834"/>
                <a:gd name="connsiteX20" fmla="*/ 1349401 w 1513231"/>
                <a:gd name="connsiteY20" fmla="*/ 11430 h 541834"/>
                <a:gd name="connsiteX21" fmla="*/ 1417981 w 1513231"/>
                <a:gd name="connsiteY21" fmla="*/ 0 h 541834"/>
                <a:gd name="connsiteX22" fmla="*/ 1513231 w 1513231"/>
                <a:gd name="connsiteY22" fmla="*/ 0 h 541834"/>
                <a:gd name="connsiteX23" fmla="*/ 1478941 w 1513231"/>
                <a:gd name="connsiteY23" fmla="*/ 11430 h 541834"/>
                <a:gd name="connsiteX24" fmla="*/ 1425601 w 1513231"/>
                <a:gd name="connsiteY24" fmla="*/ 22860 h 541834"/>
                <a:gd name="connsiteX25" fmla="*/ 1398931 w 1513231"/>
                <a:gd name="connsiteY25" fmla="*/ 49530 h 541834"/>
                <a:gd name="connsiteX26" fmla="*/ 1357021 w 1513231"/>
                <a:gd name="connsiteY26" fmla="*/ 45720 h 541834"/>
                <a:gd name="connsiteX27" fmla="*/ 1292251 w 1513231"/>
                <a:gd name="connsiteY27" fmla="*/ 72390 h 541834"/>
                <a:gd name="connsiteX28" fmla="*/ 1227481 w 1513231"/>
                <a:gd name="connsiteY28" fmla="*/ 80010 h 541834"/>
                <a:gd name="connsiteX29" fmla="*/ 1200811 w 1513231"/>
                <a:gd name="connsiteY29" fmla="*/ 91440 h 541834"/>
                <a:gd name="connsiteX30" fmla="*/ 1124611 w 1513231"/>
                <a:gd name="connsiteY30" fmla="*/ 102870 h 541834"/>
                <a:gd name="connsiteX31" fmla="*/ 1075081 w 1513231"/>
                <a:gd name="connsiteY31" fmla="*/ 125730 h 541834"/>
                <a:gd name="connsiteX32" fmla="*/ 1021741 w 1513231"/>
                <a:gd name="connsiteY32" fmla="*/ 156210 h 541834"/>
                <a:gd name="connsiteX33" fmla="*/ 995071 w 1513231"/>
                <a:gd name="connsiteY33" fmla="*/ 160020 h 541834"/>
                <a:gd name="connsiteX34" fmla="*/ 934111 w 1513231"/>
                <a:gd name="connsiteY34" fmla="*/ 160020 h 541834"/>
                <a:gd name="connsiteX35" fmla="*/ 898589 w 1513231"/>
                <a:gd name="connsiteY35" fmla="*/ 200698 h 541834"/>
                <a:gd name="connsiteX36" fmla="*/ 857203 w 1513231"/>
                <a:gd name="connsiteY36" fmla="*/ 238797 h 541834"/>
                <a:gd name="connsiteX37" fmla="*/ 816115 w 1513231"/>
                <a:gd name="connsiteY37" fmla="*/ 256615 h 541834"/>
                <a:gd name="connsiteX38" fmla="*/ 759672 w 1513231"/>
                <a:gd name="connsiteY38" fmla="*/ 268046 h 541834"/>
                <a:gd name="connsiteX39" fmla="*/ 705511 w 1513231"/>
                <a:gd name="connsiteY39" fmla="*/ 262890 h 541834"/>
                <a:gd name="connsiteX40" fmla="*/ 679662 w 1513231"/>
                <a:gd name="connsiteY40" fmla="*/ 286685 h 541834"/>
                <a:gd name="connsiteX41" fmla="*/ 629311 w 1513231"/>
                <a:gd name="connsiteY41" fmla="*/ 298254 h 541834"/>
                <a:gd name="connsiteX42" fmla="*/ 536422 w 1513231"/>
                <a:gd name="connsiteY42" fmla="*/ 334647 h 541834"/>
                <a:gd name="connsiteX43" fmla="*/ 464404 w 1513231"/>
                <a:gd name="connsiteY43" fmla="*/ 355041 h 541834"/>
                <a:gd name="connsiteX44" fmla="*/ 407835 w 1513231"/>
                <a:gd name="connsiteY44" fmla="*/ 391751 h 541834"/>
                <a:gd name="connsiteX45" fmla="*/ 325579 w 1513231"/>
                <a:gd name="connsiteY45" fmla="*/ 414827 h 541834"/>
                <a:gd name="connsiteX46" fmla="*/ 190797 w 1513231"/>
                <a:gd name="connsiteY46" fmla="*/ 454468 h 541834"/>
                <a:gd name="connsiteX47" fmla="*/ 0 w 1513231"/>
                <a:gd name="connsiteY47" fmla="*/ 541834 h 541834"/>
                <a:gd name="connsiteX0" fmla="*/ 0 w 1513231"/>
                <a:gd name="connsiteY0" fmla="*/ 541834 h 541834"/>
                <a:gd name="connsiteX1" fmla="*/ 140584 w 1513231"/>
                <a:gd name="connsiteY1" fmla="*/ 446540 h 541834"/>
                <a:gd name="connsiteX2" fmla="*/ 241010 w 1513231"/>
                <a:gd name="connsiteY2" fmla="*/ 409540 h 541834"/>
                <a:gd name="connsiteX3" fmla="*/ 293865 w 1513231"/>
                <a:gd name="connsiteY3" fmla="*/ 364615 h 541834"/>
                <a:gd name="connsiteX4" fmla="*/ 354925 w 1513231"/>
                <a:gd name="connsiteY4" fmla="*/ 320282 h 541834"/>
                <a:gd name="connsiteX5" fmla="*/ 446431 w 1513231"/>
                <a:gd name="connsiteY5" fmla="*/ 270510 h 541834"/>
                <a:gd name="connsiteX6" fmla="*/ 480721 w 1513231"/>
                <a:gd name="connsiteY6" fmla="*/ 236220 h 541834"/>
                <a:gd name="connsiteX7" fmla="*/ 549301 w 1513231"/>
                <a:gd name="connsiteY7" fmla="*/ 228600 h 541834"/>
                <a:gd name="connsiteX8" fmla="*/ 582836 w 1513231"/>
                <a:gd name="connsiteY8" fmla="*/ 198120 h 541834"/>
                <a:gd name="connsiteX9" fmla="*/ 619310 w 1513231"/>
                <a:gd name="connsiteY9" fmla="*/ 173832 h 541834"/>
                <a:gd name="connsiteX10" fmla="*/ 713131 w 1513231"/>
                <a:gd name="connsiteY10" fmla="*/ 148590 h 541834"/>
                <a:gd name="connsiteX11" fmla="*/ 732181 w 1513231"/>
                <a:gd name="connsiteY11" fmla="*/ 137160 h 541834"/>
                <a:gd name="connsiteX12" fmla="*/ 762661 w 1513231"/>
                <a:gd name="connsiteY12" fmla="*/ 121920 h 541834"/>
                <a:gd name="connsiteX13" fmla="*/ 869341 w 1513231"/>
                <a:gd name="connsiteY13" fmla="*/ 118110 h 541834"/>
                <a:gd name="connsiteX14" fmla="*/ 926491 w 1513231"/>
                <a:gd name="connsiteY14" fmla="*/ 102870 h 541834"/>
                <a:gd name="connsiteX15" fmla="*/ 983641 w 1513231"/>
                <a:gd name="connsiteY15" fmla="*/ 76200 h 541834"/>
                <a:gd name="connsiteX16" fmla="*/ 1056031 w 1513231"/>
                <a:gd name="connsiteY16" fmla="*/ 83820 h 541834"/>
                <a:gd name="connsiteX17" fmla="*/ 1136041 w 1513231"/>
                <a:gd name="connsiteY17" fmla="*/ 45720 h 541834"/>
                <a:gd name="connsiteX18" fmla="*/ 1166521 w 1513231"/>
                <a:gd name="connsiteY18" fmla="*/ 38100 h 541834"/>
                <a:gd name="connsiteX19" fmla="*/ 1231291 w 1513231"/>
                <a:gd name="connsiteY19" fmla="*/ 34290 h 541834"/>
                <a:gd name="connsiteX20" fmla="*/ 1349401 w 1513231"/>
                <a:gd name="connsiteY20" fmla="*/ 11430 h 541834"/>
                <a:gd name="connsiteX21" fmla="*/ 1417981 w 1513231"/>
                <a:gd name="connsiteY21" fmla="*/ 0 h 541834"/>
                <a:gd name="connsiteX22" fmla="*/ 1513231 w 1513231"/>
                <a:gd name="connsiteY22" fmla="*/ 0 h 541834"/>
                <a:gd name="connsiteX23" fmla="*/ 1478941 w 1513231"/>
                <a:gd name="connsiteY23" fmla="*/ 11430 h 541834"/>
                <a:gd name="connsiteX24" fmla="*/ 1425601 w 1513231"/>
                <a:gd name="connsiteY24" fmla="*/ 22860 h 541834"/>
                <a:gd name="connsiteX25" fmla="*/ 1398931 w 1513231"/>
                <a:gd name="connsiteY25" fmla="*/ 49530 h 541834"/>
                <a:gd name="connsiteX26" fmla="*/ 1357021 w 1513231"/>
                <a:gd name="connsiteY26" fmla="*/ 45720 h 541834"/>
                <a:gd name="connsiteX27" fmla="*/ 1292251 w 1513231"/>
                <a:gd name="connsiteY27" fmla="*/ 72390 h 541834"/>
                <a:gd name="connsiteX28" fmla="*/ 1227481 w 1513231"/>
                <a:gd name="connsiteY28" fmla="*/ 80010 h 541834"/>
                <a:gd name="connsiteX29" fmla="*/ 1200811 w 1513231"/>
                <a:gd name="connsiteY29" fmla="*/ 91440 h 541834"/>
                <a:gd name="connsiteX30" fmla="*/ 1124611 w 1513231"/>
                <a:gd name="connsiteY30" fmla="*/ 102870 h 541834"/>
                <a:gd name="connsiteX31" fmla="*/ 1075081 w 1513231"/>
                <a:gd name="connsiteY31" fmla="*/ 125730 h 541834"/>
                <a:gd name="connsiteX32" fmla="*/ 1021741 w 1513231"/>
                <a:gd name="connsiteY32" fmla="*/ 156210 h 541834"/>
                <a:gd name="connsiteX33" fmla="*/ 995071 w 1513231"/>
                <a:gd name="connsiteY33" fmla="*/ 160020 h 541834"/>
                <a:gd name="connsiteX34" fmla="*/ 934111 w 1513231"/>
                <a:gd name="connsiteY34" fmla="*/ 160020 h 541834"/>
                <a:gd name="connsiteX35" fmla="*/ 898589 w 1513231"/>
                <a:gd name="connsiteY35" fmla="*/ 200698 h 541834"/>
                <a:gd name="connsiteX36" fmla="*/ 857203 w 1513231"/>
                <a:gd name="connsiteY36" fmla="*/ 238797 h 541834"/>
                <a:gd name="connsiteX37" fmla="*/ 816115 w 1513231"/>
                <a:gd name="connsiteY37" fmla="*/ 256615 h 541834"/>
                <a:gd name="connsiteX38" fmla="*/ 759672 w 1513231"/>
                <a:gd name="connsiteY38" fmla="*/ 268046 h 541834"/>
                <a:gd name="connsiteX39" fmla="*/ 705511 w 1513231"/>
                <a:gd name="connsiteY39" fmla="*/ 262890 h 541834"/>
                <a:gd name="connsiteX40" fmla="*/ 679662 w 1513231"/>
                <a:gd name="connsiteY40" fmla="*/ 286685 h 541834"/>
                <a:gd name="connsiteX41" fmla="*/ 629311 w 1513231"/>
                <a:gd name="connsiteY41" fmla="*/ 298254 h 541834"/>
                <a:gd name="connsiteX42" fmla="*/ 536422 w 1513231"/>
                <a:gd name="connsiteY42" fmla="*/ 334647 h 541834"/>
                <a:gd name="connsiteX43" fmla="*/ 464404 w 1513231"/>
                <a:gd name="connsiteY43" fmla="*/ 355041 h 541834"/>
                <a:gd name="connsiteX44" fmla="*/ 407835 w 1513231"/>
                <a:gd name="connsiteY44" fmla="*/ 391751 h 541834"/>
                <a:gd name="connsiteX45" fmla="*/ 325579 w 1513231"/>
                <a:gd name="connsiteY45" fmla="*/ 414827 h 541834"/>
                <a:gd name="connsiteX46" fmla="*/ 225153 w 1513231"/>
                <a:gd name="connsiteY46" fmla="*/ 449183 h 541834"/>
                <a:gd name="connsiteX47" fmla="*/ 190797 w 1513231"/>
                <a:gd name="connsiteY47" fmla="*/ 454468 h 541834"/>
                <a:gd name="connsiteX48" fmla="*/ 0 w 1513231"/>
                <a:gd name="connsiteY48" fmla="*/ 541834 h 541834"/>
                <a:gd name="connsiteX0" fmla="*/ 0 w 1513231"/>
                <a:gd name="connsiteY0" fmla="*/ 541834 h 541834"/>
                <a:gd name="connsiteX1" fmla="*/ 140584 w 1513231"/>
                <a:gd name="connsiteY1" fmla="*/ 446540 h 541834"/>
                <a:gd name="connsiteX2" fmla="*/ 241010 w 1513231"/>
                <a:gd name="connsiteY2" fmla="*/ 409540 h 541834"/>
                <a:gd name="connsiteX3" fmla="*/ 293865 w 1513231"/>
                <a:gd name="connsiteY3" fmla="*/ 364615 h 541834"/>
                <a:gd name="connsiteX4" fmla="*/ 354925 w 1513231"/>
                <a:gd name="connsiteY4" fmla="*/ 320282 h 541834"/>
                <a:gd name="connsiteX5" fmla="*/ 446431 w 1513231"/>
                <a:gd name="connsiteY5" fmla="*/ 270510 h 541834"/>
                <a:gd name="connsiteX6" fmla="*/ 480721 w 1513231"/>
                <a:gd name="connsiteY6" fmla="*/ 236220 h 541834"/>
                <a:gd name="connsiteX7" fmla="*/ 549301 w 1513231"/>
                <a:gd name="connsiteY7" fmla="*/ 228600 h 541834"/>
                <a:gd name="connsiteX8" fmla="*/ 582836 w 1513231"/>
                <a:gd name="connsiteY8" fmla="*/ 198120 h 541834"/>
                <a:gd name="connsiteX9" fmla="*/ 619310 w 1513231"/>
                <a:gd name="connsiteY9" fmla="*/ 173832 h 541834"/>
                <a:gd name="connsiteX10" fmla="*/ 713131 w 1513231"/>
                <a:gd name="connsiteY10" fmla="*/ 148590 h 541834"/>
                <a:gd name="connsiteX11" fmla="*/ 732181 w 1513231"/>
                <a:gd name="connsiteY11" fmla="*/ 137160 h 541834"/>
                <a:gd name="connsiteX12" fmla="*/ 762661 w 1513231"/>
                <a:gd name="connsiteY12" fmla="*/ 121920 h 541834"/>
                <a:gd name="connsiteX13" fmla="*/ 869341 w 1513231"/>
                <a:gd name="connsiteY13" fmla="*/ 118110 h 541834"/>
                <a:gd name="connsiteX14" fmla="*/ 926491 w 1513231"/>
                <a:gd name="connsiteY14" fmla="*/ 102870 h 541834"/>
                <a:gd name="connsiteX15" fmla="*/ 983641 w 1513231"/>
                <a:gd name="connsiteY15" fmla="*/ 76200 h 541834"/>
                <a:gd name="connsiteX16" fmla="*/ 1056031 w 1513231"/>
                <a:gd name="connsiteY16" fmla="*/ 83820 h 541834"/>
                <a:gd name="connsiteX17" fmla="*/ 1136041 w 1513231"/>
                <a:gd name="connsiteY17" fmla="*/ 45720 h 541834"/>
                <a:gd name="connsiteX18" fmla="*/ 1166521 w 1513231"/>
                <a:gd name="connsiteY18" fmla="*/ 38100 h 541834"/>
                <a:gd name="connsiteX19" fmla="*/ 1231291 w 1513231"/>
                <a:gd name="connsiteY19" fmla="*/ 34290 h 541834"/>
                <a:gd name="connsiteX20" fmla="*/ 1349401 w 1513231"/>
                <a:gd name="connsiteY20" fmla="*/ 11430 h 541834"/>
                <a:gd name="connsiteX21" fmla="*/ 1417981 w 1513231"/>
                <a:gd name="connsiteY21" fmla="*/ 0 h 541834"/>
                <a:gd name="connsiteX22" fmla="*/ 1513231 w 1513231"/>
                <a:gd name="connsiteY22" fmla="*/ 0 h 541834"/>
                <a:gd name="connsiteX23" fmla="*/ 1478941 w 1513231"/>
                <a:gd name="connsiteY23" fmla="*/ 11430 h 541834"/>
                <a:gd name="connsiteX24" fmla="*/ 1425601 w 1513231"/>
                <a:gd name="connsiteY24" fmla="*/ 22860 h 541834"/>
                <a:gd name="connsiteX25" fmla="*/ 1398931 w 1513231"/>
                <a:gd name="connsiteY25" fmla="*/ 49530 h 541834"/>
                <a:gd name="connsiteX26" fmla="*/ 1357021 w 1513231"/>
                <a:gd name="connsiteY26" fmla="*/ 45720 h 541834"/>
                <a:gd name="connsiteX27" fmla="*/ 1292251 w 1513231"/>
                <a:gd name="connsiteY27" fmla="*/ 72390 h 541834"/>
                <a:gd name="connsiteX28" fmla="*/ 1227481 w 1513231"/>
                <a:gd name="connsiteY28" fmla="*/ 80010 h 541834"/>
                <a:gd name="connsiteX29" fmla="*/ 1200811 w 1513231"/>
                <a:gd name="connsiteY29" fmla="*/ 91440 h 541834"/>
                <a:gd name="connsiteX30" fmla="*/ 1124611 w 1513231"/>
                <a:gd name="connsiteY30" fmla="*/ 102870 h 541834"/>
                <a:gd name="connsiteX31" fmla="*/ 1075081 w 1513231"/>
                <a:gd name="connsiteY31" fmla="*/ 125730 h 541834"/>
                <a:gd name="connsiteX32" fmla="*/ 1021741 w 1513231"/>
                <a:gd name="connsiteY32" fmla="*/ 156210 h 541834"/>
                <a:gd name="connsiteX33" fmla="*/ 995071 w 1513231"/>
                <a:gd name="connsiteY33" fmla="*/ 160020 h 541834"/>
                <a:gd name="connsiteX34" fmla="*/ 934111 w 1513231"/>
                <a:gd name="connsiteY34" fmla="*/ 160020 h 541834"/>
                <a:gd name="connsiteX35" fmla="*/ 898589 w 1513231"/>
                <a:gd name="connsiteY35" fmla="*/ 200698 h 541834"/>
                <a:gd name="connsiteX36" fmla="*/ 857203 w 1513231"/>
                <a:gd name="connsiteY36" fmla="*/ 238797 h 541834"/>
                <a:gd name="connsiteX37" fmla="*/ 816115 w 1513231"/>
                <a:gd name="connsiteY37" fmla="*/ 256615 h 541834"/>
                <a:gd name="connsiteX38" fmla="*/ 759672 w 1513231"/>
                <a:gd name="connsiteY38" fmla="*/ 268046 h 541834"/>
                <a:gd name="connsiteX39" fmla="*/ 705511 w 1513231"/>
                <a:gd name="connsiteY39" fmla="*/ 262890 h 541834"/>
                <a:gd name="connsiteX40" fmla="*/ 679662 w 1513231"/>
                <a:gd name="connsiteY40" fmla="*/ 286685 h 541834"/>
                <a:gd name="connsiteX41" fmla="*/ 629311 w 1513231"/>
                <a:gd name="connsiteY41" fmla="*/ 298254 h 541834"/>
                <a:gd name="connsiteX42" fmla="*/ 536422 w 1513231"/>
                <a:gd name="connsiteY42" fmla="*/ 334647 h 541834"/>
                <a:gd name="connsiteX43" fmla="*/ 464404 w 1513231"/>
                <a:gd name="connsiteY43" fmla="*/ 355041 h 541834"/>
                <a:gd name="connsiteX44" fmla="*/ 407835 w 1513231"/>
                <a:gd name="connsiteY44" fmla="*/ 391751 h 541834"/>
                <a:gd name="connsiteX45" fmla="*/ 325579 w 1513231"/>
                <a:gd name="connsiteY45" fmla="*/ 414827 h 541834"/>
                <a:gd name="connsiteX46" fmla="*/ 225153 w 1513231"/>
                <a:gd name="connsiteY46" fmla="*/ 449183 h 541834"/>
                <a:gd name="connsiteX47" fmla="*/ 151155 w 1513231"/>
                <a:gd name="connsiteY47" fmla="*/ 491467 h 541834"/>
                <a:gd name="connsiteX48" fmla="*/ 0 w 1513231"/>
                <a:gd name="connsiteY48" fmla="*/ 541834 h 541834"/>
                <a:gd name="connsiteX0" fmla="*/ 0 w 1513231"/>
                <a:gd name="connsiteY0" fmla="*/ 541834 h 541834"/>
                <a:gd name="connsiteX1" fmla="*/ 140584 w 1513231"/>
                <a:gd name="connsiteY1" fmla="*/ 446540 h 541834"/>
                <a:gd name="connsiteX2" fmla="*/ 241010 w 1513231"/>
                <a:gd name="connsiteY2" fmla="*/ 409540 h 541834"/>
                <a:gd name="connsiteX3" fmla="*/ 293865 w 1513231"/>
                <a:gd name="connsiteY3" fmla="*/ 364615 h 541834"/>
                <a:gd name="connsiteX4" fmla="*/ 354925 w 1513231"/>
                <a:gd name="connsiteY4" fmla="*/ 320282 h 541834"/>
                <a:gd name="connsiteX5" fmla="*/ 446431 w 1513231"/>
                <a:gd name="connsiteY5" fmla="*/ 270510 h 541834"/>
                <a:gd name="connsiteX6" fmla="*/ 480721 w 1513231"/>
                <a:gd name="connsiteY6" fmla="*/ 236220 h 541834"/>
                <a:gd name="connsiteX7" fmla="*/ 549301 w 1513231"/>
                <a:gd name="connsiteY7" fmla="*/ 228600 h 541834"/>
                <a:gd name="connsiteX8" fmla="*/ 582836 w 1513231"/>
                <a:gd name="connsiteY8" fmla="*/ 198120 h 541834"/>
                <a:gd name="connsiteX9" fmla="*/ 619310 w 1513231"/>
                <a:gd name="connsiteY9" fmla="*/ 173832 h 541834"/>
                <a:gd name="connsiteX10" fmla="*/ 713131 w 1513231"/>
                <a:gd name="connsiteY10" fmla="*/ 148590 h 541834"/>
                <a:gd name="connsiteX11" fmla="*/ 732181 w 1513231"/>
                <a:gd name="connsiteY11" fmla="*/ 137160 h 541834"/>
                <a:gd name="connsiteX12" fmla="*/ 762661 w 1513231"/>
                <a:gd name="connsiteY12" fmla="*/ 121920 h 541834"/>
                <a:gd name="connsiteX13" fmla="*/ 869341 w 1513231"/>
                <a:gd name="connsiteY13" fmla="*/ 118110 h 541834"/>
                <a:gd name="connsiteX14" fmla="*/ 926491 w 1513231"/>
                <a:gd name="connsiteY14" fmla="*/ 102870 h 541834"/>
                <a:gd name="connsiteX15" fmla="*/ 983641 w 1513231"/>
                <a:gd name="connsiteY15" fmla="*/ 76200 h 541834"/>
                <a:gd name="connsiteX16" fmla="*/ 1056031 w 1513231"/>
                <a:gd name="connsiteY16" fmla="*/ 83820 h 541834"/>
                <a:gd name="connsiteX17" fmla="*/ 1136041 w 1513231"/>
                <a:gd name="connsiteY17" fmla="*/ 45720 h 541834"/>
                <a:gd name="connsiteX18" fmla="*/ 1166521 w 1513231"/>
                <a:gd name="connsiteY18" fmla="*/ 38100 h 541834"/>
                <a:gd name="connsiteX19" fmla="*/ 1231291 w 1513231"/>
                <a:gd name="connsiteY19" fmla="*/ 34290 h 541834"/>
                <a:gd name="connsiteX20" fmla="*/ 1349401 w 1513231"/>
                <a:gd name="connsiteY20" fmla="*/ 11430 h 541834"/>
                <a:gd name="connsiteX21" fmla="*/ 1417981 w 1513231"/>
                <a:gd name="connsiteY21" fmla="*/ 0 h 541834"/>
                <a:gd name="connsiteX22" fmla="*/ 1513231 w 1513231"/>
                <a:gd name="connsiteY22" fmla="*/ 0 h 541834"/>
                <a:gd name="connsiteX23" fmla="*/ 1478941 w 1513231"/>
                <a:gd name="connsiteY23" fmla="*/ 11430 h 541834"/>
                <a:gd name="connsiteX24" fmla="*/ 1425601 w 1513231"/>
                <a:gd name="connsiteY24" fmla="*/ 22860 h 541834"/>
                <a:gd name="connsiteX25" fmla="*/ 1398931 w 1513231"/>
                <a:gd name="connsiteY25" fmla="*/ 49530 h 541834"/>
                <a:gd name="connsiteX26" fmla="*/ 1357021 w 1513231"/>
                <a:gd name="connsiteY26" fmla="*/ 45720 h 541834"/>
                <a:gd name="connsiteX27" fmla="*/ 1292251 w 1513231"/>
                <a:gd name="connsiteY27" fmla="*/ 72390 h 541834"/>
                <a:gd name="connsiteX28" fmla="*/ 1227481 w 1513231"/>
                <a:gd name="connsiteY28" fmla="*/ 80010 h 541834"/>
                <a:gd name="connsiteX29" fmla="*/ 1200811 w 1513231"/>
                <a:gd name="connsiteY29" fmla="*/ 91440 h 541834"/>
                <a:gd name="connsiteX30" fmla="*/ 1124611 w 1513231"/>
                <a:gd name="connsiteY30" fmla="*/ 102870 h 541834"/>
                <a:gd name="connsiteX31" fmla="*/ 1075081 w 1513231"/>
                <a:gd name="connsiteY31" fmla="*/ 125730 h 541834"/>
                <a:gd name="connsiteX32" fmla="*/ 1021741 w 1513231"/>
                <a:gd name="connsiteY32" fmla="*/ 156210 h 541834"/>
                <a:gd name="connsiteX33" fmla="*/ 995071 w 1513231"/>
                <a:gd name="connsiteY33" fmla="*/ 160020 h 541834"/>
                <a:gd name="connsiteX34" fmla="*/ 934111 w 1513231"/>
                <a:gd name="connsiteY34" fmla="*/ 160020 h 541834"/>
                <a:gd name="connsiteX35" fmla="*/ 898589 w 1513231"/>
                <a:gd name="connsiteY35" fmla="*/ 200698 h 541834"/>
                <a:gd name="connsiteX36" fmla="*/ 857203 w 1513231"/>
                <a:gd name="connsiteY36" fmla="*/ 238797 h 541834"/>
                <a:gd name="connsiteX37" fmla="*/ 816115 w 1513231"/>
                <a:gd name="connsiteY37" fmla="*/ 256615 h 541834"/>
                <a:gd name="connsiteX38" fmla="*/ 759672 w 1513231"/>
                <a:gd name="connsiteY38" fmla="*/ 268046 h 541834"/>
                <a:gd name="connsiteX39" fmla="*/ 705511 w 1513231"/>
                <a:gd name="connsiteY39" fmla="*/ 262890 h 541834"/>
                <a:gd name="connsiteX40" fmla="*/ 679662 w 1513231"/>
                <a:gd name="connsiteY40" fmla="*/ 286685 h 541834"/>
                <a:gd name="connsiteX41" fmla="*/ 629311 w 1513231"/>
                <a:gd name="connsiteY41" fmla="*/ 298254 h 541834"/>
                <a:gd name="connsiteX42" fmla="*/ 536422 w 1513231"/>
                <a:gd name="connsiteY42" fmla="*/ 334647 h 541834"/>
                <a:gd name="connsiteX43" fmla="*/ 464404 w 1513231"/>
                <a:gd name="connsiteY43" fmla="*/ 355041 h 541834"/>
                <a:gd name="connsiteX44" fmla="*/ 407835 w 1513231"/>
                <a:gd name="connsiteY44" fmla="*/ 391751 h 541834"/>
                <a:gd name="connsiteX45" fmla="*/ 325579 w 1513231"/>
                <a:gd name="connsiteY45" fmla="*/ 414827 h 541834"/>
                <a:gd name="connsiteX46" fmla="*/ 241010 w 1513231"/>
                <a:gd name="connsiteY46" fmla="*/ 449183 h 541834"/>
                <a:gd name="connsiteX47" fmla="*/ 151155 w 1513231"/>
                <a:gd name="connsiteY47" fmla="*/ 491467 h 541834"/>
                <a:gd name="connsiteX48" fmla="*/ 0 w 1513231"/>
                <a:gd name="connsiteY48" fmla="*/ 541834 h 541834"/>
                <a:gd name="connsiteX0" fmla="*/ 10571 w 1523802"/>
                <a:gd name="connsiteY0" fmla="*/ 541834 h 541834"/>
                <a:gd name="connsiteX1" fmla="*/ 56016 w 1523802"/>
                <a:gd name="connsiteY1" fmla="*/ 483539 h 541834"/>
                <a:gd name="connsiteX2" fmla="*/ 151155 w 1523802"/>
                <a:gd name="connsiteY2" fmla="*/ 446540 h 541834"/>
                <a:gd name="connsiteX3" fmla="*/ 251581 w 1523802"/>
                <a:gd name="connsiteY3" fmla="*/ 409540 h 541834"/>
                <a:gd name="connsiteX4" fmla="*/ 304436 w 1523802"/>
                <a:gd name="connsiteY4" fmla="*/ 364615 h 541834"/>
                <a:gd name="connsiteX5" fmla="*/ 365496 w 1523802"/>
                <a:gd name="connsiteY5" fmla="*/ 320282 h 541834"/>
                <a:gd name="connsiteX6" fmla="*/ 457002 w 1523802"/>
                <a:gd name="connsiteY6" fmla="*/ 270510 h 541834"/>
                <a:gd name="connsiteX7" fmla="*/ 491292 w 1523802"/>
                <a:gd name="connsiteY7" fmla="*/ 236220 h 541834"/>
                <a:gd name="connsiteX8" fmla="*/ 559872 w 1523802"/>
                <a:gd name="connsiteY8" fmla="*/ 228600 h 541834"/>
                <a:gd name="connsiteX9" fmla="*/ 593407 w 1523802"/>
                <a:gd name="connsiteY9" fmla="*/ 198120 h 541834"/>
                <a:gd name="connsiteX10" fmla="*/ 629881 w 1523802"/>
                <a:gd name="connsiteY10" fmla="*/ 173832 h 541834"/>
                <a:gd name="connsiteX11" fmla="*/ 723702 w 1523802"/>
                <a:gd name="connsiteY11" fmla="*/ 148590 h 541834"/>
                <a:gd name="connsiteX12" fmla="*/ 742752 w 1523802"/>
                <a:gd name="connsiteY12" fmla="*/ 137160 h 541834"/>
                <a:gd name="connsiteX13" fmla="*/ 773232 w 1523802"/>
                <a:gd name="connsiteY13" fmla="*/ 121920 h 541834"/>
                <a:gd name="connsiteX14" fmla="*/ 879912 w 1523802"/>
                <a:gd name="connsiteY14" fmla="*/ 118110 h 541834"/>
                <a:gd name="connsiteX15" fmla="*/ 937062 w 1523802"/>
                <a:gd name="connsiteY15" fmla="*/ 102870 h 541834"/>
                <a:gd name="connsiteX16" fmla="*/ 994212 w 1523802"/>
                <a:gd name="connsiteY16" fmla="*/ 76200 h 541834"/>
                <a:gd name="connsiteX17" fmla="*/ 1066602 w 1523802"/>
                <a:gd name="connsiteY17" fmla="*/ 83820 h 541834"/>
                <a:gd name="connsiteX18" fmla="*/ 1146612 w 1523802"/>
                <a:gd name="connsiteY18" fmla="*/ 45720 h 541834"/>
                <a:gd name="connsiteX19" fmla="*/ 1177092 w 1523802"/>
                <a:gd name="connsiteY19" fmla="*/ 38100 h 541834"/>
                <a:gd name="connsiteX20" fmla="*/ 1241862 w 1523802"/>
                <a:gd name="connsiteY20" fmla="*/ 34290 h 541834"/>
                <a:gd name="connsiteX21" fmla="*/ 1359972 w 1523802"/>
                <a:gd name="connsiteY21" fmla="*/ 11430 h 541834"/>
                <a:gd name="connsiteX22" fmla="*/ 1428552 w 1523802"/>
                <a:gd name="connsiteY22" fmla="*/ 0 h 541834"/>
                <a:gd name="connsiteX23" fmla="*/ 1523802 w 1523802"/>
                <a:gd name="connsiteY23" fmla="*/ 0 h 541834"/>
                <a:gd name="connsiteX24" fmla="*/ 1489512 w 1523802"/>
                <a:gd name="connsiteY24" fmla="*/ 11430 h 541834"/>
                <a:gd name="connsiteX25" fmla="*/ 1436172 w 1523802"/>
                <a:gd name="connsiteY25" fmla="*/ 22860 h 541834"/>
                <a:gd name="connsiteX26" fmla="*/ 1409502 w 1523802"/>
                <a:gd name="connsiteY26" fmla="*/ 49530 h 541834"/>
                <a:gd name="connsiteX27" fmla="*/ 1367592 w 1523802"/>
                <a:gd name="connsiteY27" fmla="*/ 45720 h 541834"/>
                <a:gd name="connsiteX28" fmla="*/ 1302822 w 1523802"/>
                <a:gd name="connsiteY28" fmla="*/ 72390 h 541834"/>
                <a:gd name="connsiteX29" fmla="*/ 1238052 w 1523802"/>
                <a:gd name="connsiteY29" fmla="*/ 80010 h 541834"/>
                <a:gd name="connsiteX30" fmla="*/ 1211382 w 1523802"/>
                <a:gd name="connsiteY30" fmla="*/ 91440 h 541834"/>
                <a:gd name="connsiteX31" fmla="*/ 1135182 w 1523802"/>
                <a:gd name="connsiteY31" fmla="*/ 102870 h 541834"/>
                <a:gd name="connsiteX32" fmla="*/ 1085652 w 1523802"/>
                <a:gd name="connsiteY32" fmla="*/ 125730 h 541834"/>
                <a:gd name="connsiteX33" fmla="*/ 1032312 w 1523802"/>
                <a:gd name="connsiteY33" fmla="*/ 156210 h 541834"/>
                <a:gd name="connsiteX34" fmla="*/ 1005642 w 1523802"/>
                <a:gd name="connsiteY34" fmla="*/ 160020 h 541834"/>
                <a:gd name="connsiteX35" fmla="*/ 944682 w 1523802"/>
                <a:gd name="connsiteY35" fmla="*/ 160020 h 541834"/>
                <a:gd name="connsiteX36" fmla="*/ 909160 w 1523802"/>
                <a:gd name="connsiteY36" fmla="*/ 200698 h 541834"/>
                <a:gd name="connsiteX37" fmla="*/ 867774 w 1523802"/>
                <a:gd name="connsiteY37" fmla="*/ 238797 h 541834"/>
                <a:gd name="connsiteX38" fmla="*/ 826686 w 1523802"/>
                <a:gd name="connsiteY38" fmla="*/ 256615 h 541834"/>
                <a:gd name="connsiteX39" fmla="*/ 770243 w 1523802"/>
                <a:gd name="connsiteY39" fmla="*/ 268046 h 541834"/>
                <a:gd name="connsiteX40" fmla="*/ 716082 w 1523802"/>
                <a:gd name="connsiteY40" fmla="*/ 262890 h 541834"/>
                <a:gd name="connsiteX41" fmla="*/ 690233 w 1523802"/>
                <a:gd name="connsiteY41" fmla="*/ 286685 h 541834"/>
                <a:gd name="connsiteX42" fmla="*/ 639882 w 1523802"/>
                <a:gd name="connsiteY42" fmla="*/ 298254 h 541834"/>
                <a:gd name="connsiteX43" fmla="*/ 546993 w 1523802"/>
                <a:gd name="connsiteY43" fmla="*/ 334647 h 541834"/>
                <a:gd name="connsiteX44" fmla="*/ 474975 w 1523802"/>
                <a:gd name="connsiteY44" fmla="*/ 355041 h 541834"/>
                <a:gd name="connsiteX45" fmla="*/ 418406 w 1523802"/>
                <a:gd name="connsiteY45" fmla="*/ 391751 h 541834"/>
                <a:gd name="connsiteX46" fmla="*/ 336150 w 1523802"/>
                <a:gd name="connsiteY46" fmla="*/ 414827 h 541834"/>
                <a:gd name="connsiteX47" fmla="*/ 251581 w 1523802"/>
                <a:gd name="connsiteY47" fmla="*/ 449183 h 541834"/>
                <a:gd name="connsiteX48" fmla="*/ 161726 w 1523802"/>
                <a:gd name="connsiteY48" fmla="*/ 491467 h 541834"/>
                <a:gd name="connsiteX49" fmla="*/ 10571 w 1523802"/>
                <a:gd name="connsiteY49" fmla="*/ 541834 h 541834"/>
                <a:gd name="connsiteX0" fmla="*/ 1762 w 1514993"/>
                <a:gd name="connsiteY0" fmla="*/ 541834 h 541834"/>
                <a:gd name="connsiteX1" fmla="*/ 142346 w 1514993"/>
                <a:gd name="connsiteY1" fmla="*/ 446540 h 541834"/>
                <a:gd name="connsiteX2" fmla="*/ 242772 w 1514993"/>
                <a:gd name="connsiteY2" fmla="*/ 409540 h 541834"/>
                <a:gd name="connsiteX3" fmla="*/ 295627 w 1514993"/>
                <a:gd name="connsiteY3" fmla="*/ 364615 h 541834"/>
                <a:gd name="connsiteX4" fmla="*/ 356687 w 1514993"/>
                <a:gd name="connsiteY4" fmla="*/ 320282 h 541834"/>
                <a:gd name="connsiteX5" fmla="*/ 448193 w 1514993"/>
                <a:gd name="connsiteY5" fmla="*/ 270510 h 541834"/>
                <a:gd name="connsiteX6" fmla="*/ 482483 w 1514993"/>
                <a:gd name="connsiteY6" fmla="*/ 236220 h 541834"/>
                <a:gd name="connsiteX7" fmla="*/ 551063 w 1514993"/>
                <a:gd name="connsiteY7" fmla="*/ 228600 h 541834"/>
                <a:gd name="connsiteX8" fmla="*/ 584598 w 1514993"/>
                <a:gd name="connsiteY8" fmla="*/ 198120 h 541834"/>
                <a:gd name="connsiteX9" fmla="*/ 621072 w 1514993"/>
                <a:gd name="connsiteY9" fmla="*/ 173832 h 541834"/>
                <a:gd name="connsiteX10" fmla="*/ 714893 w 1514993"/>
                <a:gd name="connsiteY10" fmla="*/ 148590 h 541834"/>
                <a:gd name="connsiteX11" fmla="*/ 733943 w 1514993"/>
                <a:gd name="connsiteY11" fmla="*/ 137160 h 541834"/>
                <a:gd name="connsiteX12" fmla="*/ 764423 w 1514993"/>
                <a:gd name="connsiteY12" fmla="*/ 121920 h 541834"/>
                <a:gd name="connsiteX13" fmla="*/ 871103 w 1514993"/>
                <a:gd name="connsiteY13" fmla="*/ 118110 h 541834"/>
                <a:gd name="connsiteX14" fmla="*/ 928253 w 1514993"/>
                <a:gd name="connsiteY14" fmla="*/ 102870 h 541834"/>
                <a:gd name="connsiteX15" fmla="*/ 985403 w 1514993"/>
                <a:gd name="connsiteY15" fmla="*/ 76200 h 541834"/>
                <a:gd name="connsiteX16" fmla="*/ 1057793 w 1514993"/>
                <a:gd name="connsiteY16" fmla="*/ 83820 h 541834"/>
                <a:gd name="connsiteX17" fmla="*/ 1137803 w 1514993"/>
                <a:gd name="connsiteY17" fmla="*/ 45720 h 541834"/>
                <a:gd name="connsiteX18" fmla="*/ 1168283 w 1514993"/>
                <a:gd name="connsiteY18" fmla="*/ 38100 h 541834"/>
                <a:gd name="connsiteX19" fmla="*/ 1233053 w 1514993"/>
                <a:gd name="connsiteY19" fmla="*/ 34290 h 541834"/>
                <a:gd name="connsiteX20" fmla="*/ 1351163 w 1514993"/>
                <a:gd name="connsiteY20" fmla="*/ 11430 h 541834"/>
                <a:gd name="connsiteX21" fmla="*/ 1419743 w 1514993"/>
                <a:gd name="connsiteY21" fmla="*/ 0 h 541834"/>
                <a:gd name="connsiteX22" fmla="*/ 1514993 w 1514993"/>
                <a:gd name="connsiteY22" fmla="*/ 0 h 541834"/>
                <a:gd name="connsiteX23" fmla="*/ 1480703 w 1514993"/>
                <a:gd name="connsiteY23" fmla="*/ 11430 h 541834"/>
                <a:gd name="connsiteX24" fmla="*/ 1427363 w 1514993"/>
                <a:gd name="connsiteY24" fmla="*/ 22860 h 541834"/>
                <a:gd name="connsiteX25" fmla="*/ 1400693 w 1514993"/>
                <a:gd name="connsiteY25" fmla="*/ 49530 h 541834"/>
                <a:gd name="connsiteX26" fmla="*/ 1358783 w 1514993"/>
                <a:gd name="connsiteY26" fmla="*/ 45720 h 541834"/>
                <a:gd name="connsiteX27" fmla="*/ 1294013 w 1514993"/>
                <a:gd name="connsiteY27" fmla="*/ 72390 h 541834"/>
                <a:gd name="connsiteX28" fmla="*/ 1229243 w 1514993"/>
                <a:gd name="connsiteY28" fmla="*/ 80010 h 541834"/>
                <a:gd name="connsiteX29" fmla="*/ 1202573 w 1514993"/>
                <a:gd name="connsiteY29" fmla="*/ 91440 h 541834"/>
                <a:gd name="connsiteX30" fmla="*/ 1126373 w 1514993"/>
                <a:gd name="connsiteY30" fmla="*/ 102870 h 541834"/>
                <a:gd name="connsiteX31" fmla="*/ 1076843 w 1514993"/>
                <a:gd name="connsiteY31" fmla="*/ 125730 h 541834"/>
                <a:gd name="connsiteX32" fmla="*/ 1023503 w 1514993"/>
                <a:gd name="connsiteY32" fmla="*/ 156210 h 541834"/>
                <a:gd name="connsiteX33" fmla="*/ 996833 w 1514993"/>
                <a:gd name="connsiteY33" fmla="*/ 160020 h 541834"/>
                <a:gd name="connsiteX34" fmla="*/ 935873 w 1514993"/>
                <a:gd name="connsiteY34" fmla="*/ 160020 h 541834"/>
                <a:gd name="connsiteX35" fmla="*/ 900351 w 1514993"/>
                <a:gd name="connsiteY35" fmla="*/ 200698 h 541834"/>
                <a:gd name="connsiteX36" fmla="*/ 858965 w 1514993"/>
                <a:gd name="connsiteY36" fmla="*/ 238797 h 541834"/>
                <a:gd name="connsiteX37" fmla="*/ 817877 w 1514993"/>
                <a:gd name="connsiteY37" fmla="*/ 256615 h 541834"/>
                <a:gd name="connsiteX38" fmla="*/ 761434 w 1514993"/>
                <a:gd name="connsiteY38" fmla="*/ 268046 h 541834"/>
                <a:gd name="connsiteX39" fmla="*/ 707273 w 1514993"/>
                <a:gd name="connsiteY39" fmla="*/ 262890 h 541834"/>
                <a:gd name="connsiteX40" fmla="*/ 681424 w 1514993"/>
                <a:gd name="connsiteY40" fmla="*/ 286685 h 541834"/>
                <a:gd name="connsiteX41" fmla="*/ 631073 w 1514993"/>
                <a:gd name="connsiteY41" fmla="*/ 298254 h 541834"/>
                <a:gd name="connsiteX42" fmla="*/ 538184 w 1514993"/>
                <a:gd name="connsiteY42" fmla="*/ 334647 h 541834"/>
                <a:gd name="connsiteX43" fmla="*/ 466166 w 1514993"/>
                <a:gd name="connsiteY43" fmla="*/ 355041 h 541834"/>
                <a:gd name="connsiteX44" fmla="*/ 409597 w 1514993"/>
                <a:gd name="connsiteY44" fmla="*/ 391751 h 541834"/>
                <a:gd name="connsiteX45" fmla="*/ 327341 w 1514993"/>
                <a:gd name="connsiteY45" fmla="*/ 414827 h 541834"/>
                <a:gd name="connsiteX46" fmla="*/ 242772 w 1514993"/>
                <a:gd name="connsiteY46" fmla="*/ 449183 h 541834"/>
                <a:gd name="connsiteX47" fmla="*/ 152917 w 1514993"/>
                <a:gd name="connsiteY47" fmla="*/ 491467 h 541834"/>
                <a:gd name="connsiteX48" fmla="*/ 1762 w 1514993"/>
                <a:gd name="connsiteY48" fmla="*/ 541834 h 541834"/>
                <a:gd name="connsiteX0" fmla="*/ 1762 w 1514993"/>
                <a:gd name="connsiteY0" fmla="*/ 541834 h 541834"/>
                <a:gd name="connsiteX1" fmla="*/ 142346 w 1514993"/>
                <a:gd name="connsiteY1" fmla="*/ 446540 h 541834"/>
                <a:gd name="connsiteX2" fmla="*/ 242772 w 1514993"/>
                <a:gd name="connsiteY2" fmla="*/ 409540 h 541834"/>
                <a:gd name="connsiteX3" fmla="*/ 295627 w 1514993"/>
                <a:gd name="connsiteY3" fmla="*/ 364615 h 541834"/>
                <a:gd name="connsiteX4" fmla="*/ 356687 w 1514993"/>
                <a:gd name="connsiteY4" fmla="*/ 320282 h 541834"/>
                <a:gd name="connsiteX5" fmla="*/ 448193 w 1514993"/>
                <a:gd name="connsiteY5" fmla="*/ 270510 h 541834"/>
                <a:gd name="connsiteX6" fmla="*/ 482483 w 1514993"/>
                <a:gd name="connsiteY6" fmla="*/ 236220 h 541834"/>
                <a:gd name="connsiteX7" fmla="*/ 551063 w 1514993"/>
                <a:gd name="connsiteY7" fmla="*/ 228600 h 541834"/>
                <a:gd name="connsiteX8" fmla="*/ 584598 w 1514993"/>
                <a:gd name="connsiteY8" fmla="*/ 198120 h 541834"/>
                <a:gd name="connsiteX9" fmla="*/ 621072 w 1514993"/>
                <a:gd name="connsiteY9" fmla="*/ 173832 h 541834"/>
                <a:gd name="connsiteX10" fmla="*/ 714893 w 1514993"/>
                <a:gd name="connsiteY10" fmla="*/ 148590 h 541834"/>
                <a:gd name="connsiteX11" fmla="*/ 733943 w 1514993"/>
                <a:gd name="connsiteY11" fmla="*/ 137160 h 541834"/>
                <a:gd name="connsiteX12" fmla="*/ 764423 w 1514993"/>
                <a:gd name="connsiteY12" fmla="*/ 121920 h 541834"/>
                <a:gd name="connsiteX13" fmla="*/ 871103 w 1514993"/>
                <a:gd name="connsiteY13" fmla="*/ 118110 h 541834"/>
                <a:gd name="connsiteX14" fmla="*/ 928253 w 1514993"/>
                <a:gd name="connsiteY14" fmla="*/ 102870 h 541834"/>
                <a:gd name="connsiteX15" fmla="*/ 985403 w 1514993"/>
                <a:gd name="connsiteY15" fmla="*/ 76200 h 541834"/>
                <a:gd name="connsiteX16" fmla="*/ 1057793 w 1514993"/>
                <a:gd name="connsiteY16" fmla="*/ 83820 h 541834"/>
                <a:gd name="connsiteX17" fmla="*/ 1137803 w 1514993"/>
                <a:gd name="connsiteY17" fmla="*/ 45720 h 541834"/>
                <a:gd name="connsiteX18" fmla="*/ 1168283 w 1514993"/>
                <a:gd name="connsiteY18" fmla="*/ 38100 h 541834"/>
                <a:gd name="connsiteX19" fmla="*/ 1233053 w 1514993"/>
                <a:gd name="connsiteY19" fmla="*/ 34290 h 541834"/>
                <a:gd name="connsiteX20" fmla="*/ 1351163 w 1514993"/>
                <a:gd name="connsiteY20" fmla="*/ 11430 h 541834"/>
                <a:gd name="connsiteX21" fmla="*/ 1419743 w 1514993"/>
                <a:gd name="connsiteY21" fmla="*/ 0 h 541834"/>
                <a:gd name="connsiteX22" fmla="*/ 1514993 w 1514993"/>
                <a:gd name="connsiteY22" fmla="*/ 0 h 541834"/>
                <a:gd name="connsiteX23" fmla="*/ 1480703 w 1514993"/>
                <a:gd name="connsiteY23" fmla="*/ 11430 h 541834"/>
                <a:gd name="connsiteX24" fmla="*/ 1427363 w 1514993"/>
                <a:gd name="connsiteY24" fmla="*/ 22860 h 541834"/>
                <a:gd name="connsiteX25" fmla="*/ 1400693 w 1514993"/>
                <a:gd name="connsiteY25" fmla="*/ 49530 h 541834"/>
                <a:gd name="connsiteX26" fmla="*/ 1358783 w 1514993"/>
                <a:gd name="connsiteY26" fmla="*/ 45720 h 541834"/>
                <a:gd name="connsiteX27" fmla="*/ 1294013 w 1514993"/>
                <a:gd name="connsiteY27" fmla="*/ 72390 h 541834"/>
                <a:gd name="connsiteX28" fmla="*/ 1229243 w 1514993"/>
                <a:gd name="connsiteY28" fmla="*/ 80010 h 541834"/>
                <a:gd name="connsiteX29" fmla="*/ 1202573 w 1514993"/>
                <a:gd name="connsiteY29" fmla="*/ 91440 h 541834"/>
                <a:gd name="connsiteX30" fmla="*/ 1126373 w 1514993"/>
                <a:gd name="connsiteY30" fmla="*/ 102870 h 541834"/>
                <a:gd name="connsiteX31" fmla="*/ 1076843 w 1514993"/>
                <a:gd name="connsiteY31" fmla="*/ 125730 h 541834"/>
                <a:gd name="connsiteX32" fmla="*/ 1023503 w 1514993"/>
                <a:gd name="connsiteY32" fmla="*/ 156210 h 541834"/>
                <a:gd name="connsiteX33" fmla="*/ 996833 w 1514993"/>
                <a:gd name="connsiteY33" fmla="*/ 160020 h 541834"/>
                <a:gd name="connsiteX34" fmla="*/ 935873 w 1514993"/>
                <a:gd name="connsiteY34" fmla="*/ 160020 h 541834"/>
                <a:gd name="connsiteX35" fmla="*/ 900351 w 1514993"/>
                <a:gd name="connsiteY35" fmla="*/ 200698 h 541834"/>
                <a:gd name="connsiteX36" fmla="*/ 858965 w 1514993"/>
                <a:gd name="connsiteY36" fmla="*/ 238797 h 541834"/>
                <a:gd name="connsiteX37" fmla="*/ 817877 w 1514993"/>
                <a:gd name="connsiteY37" fmla="*/ 256615 h 541834"/>
                <a:gd name="connsiteX38" fmla="*/ 761434 w 1514993"/>
                <a:gd name="connsiteY38" fmla="*/ 268046 h 541834"/>
                <a:gd name="connsiteX39" fmla="*/ 707273 w 1514993"/>
                <a:gd name="connsiteY39" fmla="*/ 262890 h 541834"/>
                <a:gd name="connsiteX40" fmla="*/ 681424 w 1514993"/>
                <a:gd name="connsiteY40" fmla="*/ 286685 h 541834"/>
                <a:gd name="connsiteX41" fmla="*/ 631073 w 1514993"/>
                <a:gd name="connsiteY41" fmla="*/ 298254 h 541834"/>
                <a:gd name="connsiteX42" fmla="*/ 538184 w 1514993"/>
                <a:gd name="connsiteY42" fmla="*/ 334647 h 541834"/>
                <a:gd name="connsiteX43" fmla="*/ 466166 w 1514993"/>
                <a:gd name="connsiteY43" fmla="*/ 355041 h 541834"/>
                <a:gd name="connsiteX44" fmla="*/ 409597 w 1514993"/>
                <a:gd name="connsiteY44" fmla="*/ 391751 h 541834"/>
                <a:gd name="connsiteX45" fmla="*/ 327341 w 1514993"/>
                <a:gd name="connsiteY45" fmla="*/ 414827 h 541834"/>
                <a:gd name="connsiteX46" fmla="*/ 242772 w 1514993"/>
                <a:gd name="connsiteY46" fmla="*/ 449183 h 541834"/>
                <a:gd name="connsiteX47" fmla="*/ 152917 w 1514993"/>
                <a:gd name="connsiteY47" fmla="*/ 491467 h 541834"/>
                <a:gd name="connsiteX48" fmla="*/ 84206 w 1514993"/>
                <a:gd name="connsiteY48" fmla="*/ 523180 h 541834"/>
                <a:gd name="connsiteX49" fmla="*/ 1762 w 1514993"/>
                <a:gd name="connsiteY49" fmla="*/ 541834 h 541834"/>
                <a:gd name="connsiteX0" fmla="*/ 1762 w 1514993"/>
                <a:gd name="connsiteY0" fmla="*/ 541834 h 541834"/>
                <a:gd name="connsiteX1" fmla="*/ 142346 w 1514993"/>
                <a:gd name="connsiteY1" fmla="*/ 446540 h 541834"/>
                <a:gd name="connsiteX2" fmla="*/ 242772 w 1514993"/>
                <a:gd name="connsiteY2" fmla="*/ 409540 h 541834"/>
                <a:gd name="connsiteX3" fmla="*/ 295627 w 1514993"/>
                <a:gd name="connsiteY3" fmla="*/ 364615 h 541834"/>
                <a:gd name="connsiteX4" fmla="*/ 356687 w 1514993"/>
                <a:gd name="connsiteY4" fmla="*/ 320282 h 541834"/>
                <a:gd name="connsiteX5" fmla="*/ 448193 w 1514993"/>
                <a:gd name="connsiteY5" fmla="*/ 270510 h 541834"/>
                <a:gd name="connsiteX6" fmla="*/ 482483 w 1514993"/>
                <a:gd name="connsiteY6" fmla="*/ 236220 h 541834"/>
                <a:gd name="connsiteX7" fmla="*/ 551063 w 1514993"/>
                <a:gd name="connsiteY7" fmla="*/ 228600 h 541834"/>
                <a:gd name="connsiteX8" fmla="*/ 584598 w 1514993"/>
                <a:gd name="connsiteY8" fmla="*/ 198120 h 541834"/>
                <a:gd name="connsiteX9" fmla="*/ 621072 w 1514993"/>
                <a:gd name="connsiteY9" fmla="*/ 173832 h 541834"/>
                <a:gd name="connsiteX10" fmla="*/ 714893 w 1514993"/>
                <a:gd name="connsiteY10" fmla="*/ 148590 h 541834"/>
                <a:gd name="connsiteX11" fmla="*/ 733943 w 1514993"/>
                <a:gd name="connsiteY11" fmla="*/ 137160 h 541834"/>
                <a:gd name="connsiteX12" fmla="*/ 764423 w 1514993"/>
                <a:gd name="connsiteY12" fmla="*/ 121920 h 541834"/>
                <a:gd name="connsiteX13" fmla="*/ 871103 w 1514993"/>
                <a:gd name="connsiteY13" fmla="*/ 118110 h 541834"/>
                <a:gd name="connsiteX14" fmla="*/ 928253 w 1514993"/>
                <a:gd name="connsiteY14" fmla="*/ 102870 h 541834"/>
                <a:gd name="connsiteX15" fmla="*/ 985403 w 1514993"/>
                <a:gd name="connsiteY15" fmla="*/ 76200 h 541834"/>
                <a:gd name="connsiteX16" fmla="*/ 1057793 w 1514993"/>
                <a:gd name="connsiteY16" fmla="*/ 83820 h 541834"/>
                <a:gd name="connsiteX17" fmla="*/ 1137803 w 1514993"/>
                <a:gd name="connsiteY17" fmla="*/ 45720 h 541834"/>
                <a:gd name="connsiteX18" fmla="*/ 1168283 w 1514993"/>
                <a:gd name="connsiteY18" fmla="*/ 38100 h 541834"/>
                <a:gd name="connsiteX19" fmla="*/ 1233053 w 1514993"/>
                <a:gd name="connsiteY19" fmla="*/ 34290 h 541834"/>
                <a:gd name="connsiteX20" fmla="*/ 1351163 w 1514993"/>
                <a:gd name="connsiteY20" fmla="*/ 11430 h 541834"/>
                <a:gd name="connsiteX21" fmla="*/ 1419743 w 1514993"/>
                <a:gd name="connsiteY21" fmla="*/ 0 h 541834"/>
                <a:gd name="connsiteX22" fmla="*/ 1514993 w 1514993"/>
                <a:gd name="connsiteY22" fmla="*/ 0 h 541834"/>
                <a:gd name="connsiteX23" fmla="*/ 1480703 w 1514993"/>
                <a:gd name="connsiteY23" fmla="*/ 11430 h 541834"/>
                <a:gd name="connsiteX24" fmla="*/ 1427363 w 1514993"/>
                <a:gd name="connsiteY24" fmla="*/ 22860 h 541834"/>
                <a:gd name="connsiteX25" fmla="*/ 1400693 w 1514993"/>
                <a:gd name="connsiteY25" fmla="*/ 49530 h 541834"/>
                <a:gd name="connsiteX26" fmla="*/ 1358783 w 1514993"/>
                <a:gd name="connsiteY26" fmla="*/ 45720 h 541834"/>
                <a:gd name="connsiteX27" fmla="*/ 1294013 w 1514993"/>
                <a:gd name="connsiteY27" fmla="*/ 72390 h 541834"/>
                <a:gd name="connsiteX28" fmla="*/ 1229243 w 1514993"/>
                <a:gd name="connsiteY28" fmla="*/ 80010 h 541834"/>
                <a:gd name="connsiteX29" fmla="*/ 1202573 w 1514993"/>
                <a:gd name="connsiteY29" fmla="*/ 91440 h 541834"/>
                <a:gd name="connsiteX30" fmla="*/ 1126373 w 1514993"/>
                <a:gd name="connsiteY30" fmla="*/ 102870 h 541834"/>
                <a:gd name="connsiteX31" fmla="*/ 1076843 w 1514993"/>
                <a:gd name="connsiteY31" fmla="*/ 125730 h 541834"/>
                <a:gd name="connsiteX32" fmla="*/ 1023503 w 1514993"/>
                <a:gd name="connsiteY32" fmla="*/ 156210 h 541834"/>
                <a:gd name="connsiteX33" fmla="*/ 996833 w 1514993"/>
                <a:gd name="connsiteY33" fmla="*/ 160020 h 541834"/>
                <a:gd name="connsiteX34" fmla="*/ 935873 w 1514993"/>
                <a:gd name="connsiteY34" fmla="*/ 160020 h 541834"/>
                <a:gd name="connsiteX35" fmla="*/ 900351 w 1514993"/>
                <a:gd name="connsiteY35" fmla="*/ 200698 h 541834"/>
                <a:gd name="connsiteX36" fmla="*/ 858965 w 1514993"/>
                <a:gd name="connsiteY36" fmla="*/ 238797 h 541834"/>
                <a:gd name="connsiteX37" fmla="*/ 817877 w 1514993"/>
                <a:gd name="connsiteY37" fmla="*/ 256615 h 541834"/>
                <a:gd name="connsiteX38" fmla="*/ 761434 w 1514993"/>
                <a:gd name="connsiteY38" fmla="*/ 268046 h 541834"/>
                <a:gd name="connsiteX39" fmla="*/ 707273 w 1514993"/>
                <a:gd name="connsiteY39" fmla="*/ 262890 h 541834"/>
                <a:gd name="connsiteX40" fmla="*/ 681424 w 1514993"/>
                <a:gd name="connsiteY40" fmla="*/ 286685 h 541834"/>
                <a:gd name="connsiteX41" fmla="*/ 631073 w 1514993"/>
                <a:gd name="connsiteY41" fmla="*/ 298254 h 541834"/>
                <a:gd name="connsiteX42" fmla="*/ 538184 w 1514993"/>
                <a:gd name="connsiteY42" fmla="*/ 334647 h 541834"/>
                <a:gd name="connsiteX43" fmla="*/ 466166 w 1514993"/>
                <a:gd name="connsiteY43" fmla="*/ 355041 h 541834"/>
                <a:gd name="connsiteX44" fmla="*/ 409597 w 1514993"/>
                <a:gd name="connsiteY44" fmla="*/ 391751 h 541834"/>
                <a:gd name="connsiteX45" fmla="*/ 327341 w 1514993"/>
                <a:gd name="connsiteY45" fmla="*/ 414827 h 541834"/>
                <a:gd name="connsiteX46" fmla="*/ 242772 w 1514993"/>
                <a:gd name="connsiteY46" fmla="*/ 449183 h 541834"/>
                <a:gd name="connsiteX47" fmla="*/ 152917 w 1514993"/>
                <a:gd name="connsiteY47" fmla="*/ 470324 h 541834"/>
                <a:gd name="connsiteX48" fmla="*/ 84206 w 1514993"/>
                <a:gd name="connsiteY48" fmla="*/ 523180 h 541834"/>
                <a:gd name="connsiteX49" fmla="*/ 1762 w 1514993"/>
                <a:gd name="connsiteY49" fmla="*/ 541834 h 541834"/>
                <a:gd name="connsiteX0" fmla="*/ 1762 w 1514993"/>
                <a:gd name="connsiteY0" fmla="*/ 541834 h 541834"/>
                <a:gd name="connsiteX1" fmla="*/ 142346 w 1514993"/>
                <a:gd name="connsiteY1" fmla="*/ 446540 h 541834"/>
                <a:gd name="connsiteX2" fmla="*/ 242772 w 1514993"/>
                <a:gd name="connsiteY2" fmla="*/ 409540 h 541834"/>
                <a:gd name="connsiteX3" fmla="*/ 295627 w 1514993"/>
                <a:gd name="connsiteY3" fmla="*/ 364615 h 541834"/>
                <a:gd name="connsiteX4" fmla="*/ 356687 w 1514993"/>
                <a:gd name="connsiteY4" fmla="*/ 320282 h 541834"/>
                <a:gd name="connsiteX5" fmla="*/ 448193 w 1514993"/>
                <a:gd name="connsiteY5" fmla="*/ 270510 h 541834"/>
                <a:gd name="connsiteX6" fmla="*/ 482483 w 1514993"/>
                <a:gd name="connsiteY6" fmla="*/ 236220 h 541834"/>
                <a:gd name="connsiteX7" fmla="*/ 551063 w 1514993"/>
                <a:gd name="connsiteY7" fmla="*/ 228600 h 541834"/>
                <a:gd name="connsiteX8" fmla="*/ 584598 w 1514993"/>
                <a:gd name="connsiteY8" fmla="*/ 198120 h 541834"/>
                <a:gd name="connsiteX9" fmla="*/ 621072 w 1514993"/>
                <a:gd name="connsiteY9" fmla="*/ 173832 h 541834"/>
                <a:gd name="connsiteX10" fmla="*/ 714893 w 1514993"/>
                <a:gd name="connsiteY10" fmla="*/ 148590 h 541834"/>
                <a:gd name="connsiteX11" fmla="*/ 733943 w 1514993"/>
                <a:gd name="connsiteY11" fmla="*/ 137160 h 541834"/>
                <a:gd name="connsiteX12" fmla="*/ 764423 w 1514993"/>
                <a:gd name="connsiteY12" fmla="*/ 121920 h 541834"/>
                <a:gd name="connsiteX13" fmla="*/ 871103 w 1514993"/>
                <a:gd name="connsiteY13" fmla="*/ 118110 h 541834"/>
                <a:gd name="connsiteX14" fmla="*/ 928253 w 1514993"/>
                <a:gd name="connsiteY14" fmla="*/ 102870 h 541834"/>
                <a:gd name="connsiteX15" fmla="*/ 985403 w 1514993"/>
                <a:gd name="connsiteY15" fmla="*/ 76200 h 541834"/>
                <a:gd name="connsiteX16" fmla="*/ 1057793 w 1514993"/>
                <a:gd name="connsiteY16" fmla="*/ 83820 h 541834"/>
                <a:gd name="connsiteX17" fmla="*/ 1137803 w 1514993"/>
                <a:gd name="connsiteY17" fmla="*/ 45720 h 541834"/>
                <a:gd name="connsiteX18" fmla="*/ 1168283 w 1514993"/>
                <a:gd name="connsiteY18" fmla="*/ 38100 h 541834"/>
                <a:gd name="connsiteX19" fmla="*/ 1233053 w 1514993"/>
                <a:gd name="connsiteY19" fmla="*/ 34290 h 541834"/>
                <a:gd name="connsiteX20" fmla="*/ 1351163 w 1514993"/>
                <a:gd name="connsiteY20" fmla="*/ 11430 h 541834"/>
                <a:gd name="connsiteX21" fmla="*/ 1419743 w 1514993"/>
                <a:gd name="connsiteY21" fmla="*/ 0 h 541834"/>
                <a:gd name="connsiteX22" fmla="*/ 1514993 w 1514993"/>
                <a:gd name="connsiteY22" fmla="*/ 0 h 541834"/>
                <a:gd name="connsiteX23" fmla="*/ 1480703 w 1514993"/>
                <a:gd name="connsiteY23" fmla="*/ 11430 h 541834"/>
                <a:gd name="connsiteX24" fmla="*/ 1427363 w 1514993"/>
                <a:gd name="connsiteY24" fmla="*/ 22860 h 541834"/>
                <a:gd name="connsiteX25" fmla="*/ 1400693 w 1514993"/>
                <a:gd name="connsiteY25" fmla="*/ 49530 h 541834"/>
                <a:gd name="connsiteX26" fmla="*/ 1358783 w 1514993"/>
                <a:gd name="connsiteY26" fmla="*/ 45720 h 541834"/>
                <a:gd name="connsiteX27" fmla="*/ 1294013 w 1514993"/>
                <a:gd name="connsiteY27" fmla="*/ 72390 h 541834"/>
                <a:gd name="connsiteX28" fmla="*/ 1229243 w 1514993"/>
                <a:gd name="connsiteY28" fmla="*/ 80010 h 541834"/>
                <a:gd name="connsiteX29" fmla="*/ 1202573 w 1514993"/>
                <a:gd name="connsiteY29" fmla="*/ 91440 h 541834"/>
                <a:gd name="connsiteX30" fmla="*/ 1126373 w 1514993"/>
                <a:gd name="connsiteY30" fmla="*/ 102870 h 541834"/>
                <a:gd name="connsiteX31" fmla="*/ 1076843 w 1514993"/>
                <a:gd name="connsiteY31" fmla="*/ 125730 h 541834"/>
                <a:gd name="connsiteX32" fmla="*/ 1023503 w 1514993"/>
                <a:gd name="connsiteY32" fmla="*/ 156210 h 541834"/>
                <a:gd name="connsiteX33" fmla="*/ 996833 w 1514993"/>
                <a:gd name="connsiteY33" fmla="*/ 160020 h 541834"/>
                <a:gd name="connsiteX34" fmla="*/ 935873 w 1514993"/>
                <a:gd name="connsiteY34" fmla="*/ 160020 h 541834"/>
                <a:gd name="connsiteX35" fmla="*/ 900351 w 1514993"/>
                <a:gd name="connsiteY35" fmla="*/ 200698 h 541834"/>
                <a:gd name="connsiteX36" fmla="*/ 845751 w 1514993"/>
                <a:gd name="connsiteY36" fmla="*/ 233512 h 541834"/>
                <a:gd name="connsiteX37" fmla="*/ 817877 w 1514993"/>
                <a:gd name="connsiteY37" fmla="*/ 256615 h 541834"/>
                <a:gd name="connsiteX38" fmla="*/ 761434 w 1514993"/>
                <a:gd name="connsiteY38" fmla="*/ 268046 h 541834"/>
                <a:gd name="connsiteX39" fmla="*/ 707273 w 1514993"/>
                <a:gd name="connsiteY39" fmla="*/ 262890 h 541834"/>
                <a:gd name="connsiteX40" fmla="*/ 681424 w 1514993"/>
                <a:gd name="connsiteY40" fmla="*/ 286685 h 541834"/>
                <a:gd name="connsiteX41" fmla="*/ 631073 w 1514993"/>
                <a:gd name="connsiteY41" fmla="*/ 298254 h 541834"/>
                <a:gd name="connsiteX42" fmla="*/ 538184 w 1514993"/>
                <a:gd name="connsiteY42" fmla="*/ 334647 h 541834"/>
                <a:gd name="connsiteX43" fmla="*/ 466166 w 1514993"/>
                <a:gd name="connsiteY43" fmla="*/ 355041 h 541834"/>
                <a:gd name="connsiteX44" fmla="*/ 409597 w 1514993"/>
                <a:gd name="connsiteY44" fmla="*/ 391751 h 541834"/>
                <a:gd name="connsiteX45" fmla="*/ 327341 w 1514993"/>
                <a:gd name="connsiteY45" fmla="*/ 414827 h 541834"/>
                <a:gd name="connsiteX46" fmla="*/ 242772 w 1514993"/>
                <a:gd name="connsiteY46" fmla="*/ 449183 h 541834"/>
                <a:gd name="connsiteX47" fmla="*/ 152917 w 1514993"/>
                <a:gd name="connsiteY47" fmla="*/ 470324 h 541834"/>
                <a:gd name="connsiteX48" fmla="*/ 84206 w 1514993"/>
                <a:gd name="connsiteY48" fmla="*/ 523180 h 541834"/>
                <a:gd name="connsiteX49" fmla="*/ 1762 w 1514993"/>
                <a:gd name="connsiteY49" fmla="*/ 541834 h 541834"/>
                <a:gd name="connsiteX0" fmla="*/ 1762 w 1514993"/>
                <a:gd name="connsiteY0" fmla="*/ 541834 h 541834"/>
                <a:gd name="connsiteX1" fmla="*/ 142346 w 1514993"/>
                <a:gd name="connsiteY1" fmla="*/ 446540 h 541834"/>
                <a:gd name="connsiteX2" fmla="*/ 242772 w 1514993"/>
                <a:gd name="connsiteY2" fmla="*/ 409540 h 541834"/>
                <a:gd name="connsiteX3" fmla="*/ 295627 w 1514993"/>
                <a:gd name="connsiteY3" fmla="*/ 364615 h 541834"/>
                <a:gd name="connsiteX4" fmla="*/ 356687 w 1514993"/>
                <a:gd name="connsiteY4" fmla="*/ 320282 h 541834"/>
                <a:gd name="connsiteX5" fmla="*/ 448193 w 1514993"/>
                <a:gd name="connsiteY5" fmla="*/ 270510 h 541834"/>
                <a:gd name="connsiteX6" fmla="*/ 482483 w 1514993"/>
                <a:gd name="connsiteY6" fmla="*/ 236220 h 541834"/>
                <a:gd name="connsiteX7" fmla="*/ 551063 w 1514993"/>
                <a:gd name="connsiteY7" fmla="*/ 228600 h 541834"/>
                <a:gd name="connsiteX8" fmla="*/ 584598 w 1514993"/>
                <a:gd name="connsiteY8" fmla="*/ 198120 h 541834"/>
                <a:gd name="connsiteX9" fmla="*/ 621072 w 1514993"/>
                <a:gd name="connsiteY9" fmla="*/ 173832 h 541834"/>
                <a:gd name="connsiteX10" fmla="*/ 714893 w 1514993"/>
                <a:gd name="connsiteY10" fmla="*/ 148590 h 541834"/>
                <a:gd name="connsiteX11" fmla="*/ 733943 w 1514993"/>
                <a:gd name="connsiteY11" fmla="*/ 137160 h 541834"/>
                <a:gd name="connsiteX12" fmla="*/ 764423 w 1514993"/>
                <a:gd name="connsiteY12" fmla="*/ 121920 h 541834"/>
                <a:gd name="connsiteX13" fmla="*/ 871103 w 1514993"/>
                <a:gd name="connsiteY13" fmla="*/ 118110 h 541834"/>
                <a:gd name="connsiteX14" fmla="*/ 928253 w 1514993"/>
                <a:gd name="connsiteY14" fmla="*/ 102870 h 541834"/>
                <a:gd name="connsiteX15" fmla="*/ 985403 w 1514993"/>
                <a:gd name="connsiteY15" fmla="*/ 76200 h 541834"/>
                <a:gd name="connsiteX16" fmla="*/ 1057793 w 1514993"/>
                <a:gd name="connsiteY16" fmla="*/ 83820 h 541834"/>
                <a:gd name="connsiteX17" fmla="*/ 1137803 w 1514993"/>
                <a:gd name="connsiteY17" fmla="*/ 45720 h 541834"/>
                <a:gd name="connsiteX18" fmla="*/ 1168283 w 1514993"/>
                <a:gd name="connsiteY18" fmla="*/ 38100 h 541834"/>
                <a:gd name="connsiteX19" fmla="*/ 1233053 w 1514993"/>
                <a:gd name="connsiteY19" fmla="*/ 34290 h 541834"/>
                <a:gd name="connsiteX20" fmla="*/ 1351163 w 1514993"/>
                <a:gd name="connsiteY20" fmla="*/ 11430 h 541834"/>
                <a:gd name="connsiteX21" fmla="*/ 1419743 w 1514993"/>
                <a:gd name="connsiteY21" fmla="*/ 0 h 541834"/>
                <a:gd name="connsiteX22" fmla="*/ 1514993 w 1514993"/>
                <a:gd name="connsiteY22" fmla="*/ 0 h 541834"/>
                <a:gd name="connsiteX23" fmla="*/ 1480703 w 1514993"/>
                <a:gd name="connsiteY23" fmla="*/ 11430 h 541834"/>
                <a:gd name="connsiteX24" fmla="*/ 1427363 w 1514993"/>
                <a:gd name="connsiteY24" fmla="*/ 22860 h 541834"/>
                <a:gd name="connsiteX25" fmla="*/ 1400693 w 1514993"/>
                <a:gd name="connsiteY25" fmla="*/ 49530 h 541834"/>
                <a:gd name="connsiteX26" fmla="*/ 1358783 w 1514993"/>
                <a:gd name="connsiteY26" fmla="*/ 45720 h 541834"/>
                <a:gd name="connsiteX27" fmla="*/ 1294013 w 1514993"/>
                <a:gd name="connsiteY27" fmla="*/ 72390 h 541834"/>
                <a:gd name="connsiteX28" fmla="*/ 1229243 w 1514993"/>
                <a:gd name="connsiteY28" fmla="*/ 80010 h 541834"/>
                <a:gd name="connsiteX29" fmla="*/ 1202573 w 1514993"/>
                <a:gd name="connsiteY29" fmla="*/ 91440 h 541834"/>
                <a:gd name="connsiteX30" fmla="*/ 1126373 w 1514993"/>
                <a:gd name="connsiteY30" fmla="*/ 102870 h 541834"/>
                <a:gd name="connsiteX31" fmla="*/ 1076843 w 1514993"/>
                <a:gd name="connsiteY31" fmla="*/ 125730 h 541834"/>
                <a:gd name="connsiteX32" fmla="*/ 1023503 w 1514993"/>
                <a:gd name="connsiteY32" fmla="*/ 156210 h 541834"/>
                <a:gd name="connsiteX33" fmla="*/ 996833 w 1514993"/>
                <a:gd name="connsiteY33" fmla="*/ 160020 h 541834"/>
                <a:gd name="connsiteX34" fmla="*/ 935873 w 1514993"/>
                <a:gd name="connsiteY34" fmla="*/ 160020 h 541834"/>
                <a:gd name="connsiteX35" fmla="*/ 900351 w 1514993"/>
                <a:gd name="connsiteY35" fmla="*/ 200698 h 541834"/>
                <a:gd name="connsiteX36" fmla="*/ 845751 w 1514993"/>
                <a:gd name="connsiteY36" fmla="*/ 233512 h 541834"/>
                <a:gd name="connsiteX37" fmla="*/ 804663 w 1514993"/>
                <a:gd name="connsiteY37" fmla="*/ 251330 h 541834"/>
                <a:gd name="connsiteX38" fmla="*/ 761434 w 1514993"/>
                <a:gd name="connsiteY38" fmla="*/ 268046 h 541834"/>
                <a:gd name="connsiteX39" fmla="*/ 707273 w 1514993"/>
                <a:gd name="connsiteY39" fmla="*/ 262890 h 541834"/>
                <a:gd name="connsiteX40" fmla="*/ 681424 w 1514993"/>
                <a:gd name="connsiteY40" fmla="*/ 286685 h 541834"/>
                <a:gd name="connsiteX41" fmla="*/ 631073 w 1514993"/>
                <a:gd name="connsiteY41" fmla="*/ 298254 h 541834"/>
                <a:gd name="connsiteX42" fmla="*/ 538184 w 1514993"/>
                <a:gd name="connsiteY42" fmla="*/ 334647 h 541834"/>
                <a:gd name="connsiteX43" fmla="*/ 466166 w 1514993"/>
                <a:gd name="connsiteY43" fmla="*/ 355041 h 541834"/>
                <a:gd name="connsiteX44" fmla="*/ 409597 w 1514993"/>
                <a:gd name="connsiteY44" fmla="*/ 391751 h 541834"/>
                <a:gd name="connsiteX45" fmla="*/ 327341 w 1514993"/>
                <a:gd name="connsiteY45" fmla="*/ 414827 h 541834"/>
                <a:gd name="connsiteX46" fmla="*/ 242772 w 1514993"/>
                <a:gd name="connsiteY46" fmla="*/ 449183 h 541834"/>
                <a:gd name="connsiteX47" fmla="*/ 152917 w 1514993"/>
                <a:gd name="connsiteY47" fmla="*/ 470324 h 541834"/>
                <a:gd name="connsiteX48" fmla="*/ 84206 w 1514993"/>
                <a:gd name="connsiteY48" fmla="*/ 523180 h 541834"/>
                <a:gd name="connsiteX49" fmla="*/ 1762 w 1514993"/>
                <a:gd name="connsiteY49" fmla="*/ 541834 h 541834"/>
                <a:gd name="connsiteX0" fmla="*/ 1762 w 1514993"/>
                <a:gd name="connsiteY0" fmla="*/ 541834 h 541834"/>
                <a:gd name="connsiteX1" fmla="*/ 142346 w 1514993"/>
                <a:gd name="connsiteY1" fmla="*/ 446540 h 541834"/>
                <a:gd name="connsiteX2" fmla="*/ 242772 w 1514993"/>
                <a:gd name="connsiteY2" fmla="*/ 409540 h 541834"/>
                <a:gd name="connsiteX3" fmla="*/ 295627 w 1514993"/>
                <a:gd name="connsiteY3" fmla="*/ 364615 h 541834"/>
                <a:gd name="connsiteX4" fmla="*/ 356687 w 1514993"/>
                <a:gd name="connsiteY4" fmla="*/ 320282 h 541834"/>
                <a:gd name="connsiteX5" fmla="*/ 448193 w 1514993"/>
                <a:gd name="connsiteY5" fmla="*/ 270510 h 541834"/>
                <a:gd name="connsiteX6" fmla="*/ 482483 w 1514993"/>
                <a:gd name="connsiteY6" fmla="*/ 236220 h 541834"/>
                <a:gd name="connsiteX7" fmla="*/ 551063 w 1514993"/>
                <a:gd name="connsiteY7" fmla="*/ 228600 h 541834"/>
                <a:gd name="connsiteX8" fmla="*/ 584598 w 1514993"/>
                <a:gd name="connsiteY8" fmla="*/ 198120 h 541834"/>
                <a:gd name="connsiteX9" fmla="*/ 621072 w 1514993"/>
                <a:gd name="connsiteY9" fmla="*/ 173832 h 541834"/>
                <a:gd name="connsiteX10" fmla="*/ 714893 w 1514993"/>
                <a:gd name="connsiteY10" fmla="*/ 148590 h 541834"/>
                <a:gd name="connsiteX11" fmla="*/ 733943 w 1514993"/>
                <a:gd name="connsiteY11" fmla="*/ 137160 h 541834"/>
                <a:gd name="connsiteX12" fmla="*/ 764423 w 1514993"/>
                <a:gd name="connsiteY12" fmla="*/ 121920 h 541834"/>
                <a:gd name="connsiteX13" fmla="*/ 871103 w 1514993"/>
                <a:gd name="connsiteY13" fmla="*/ 118110 h 541834"/>
                <a:gd name="connsiteX14" fmla="*/ 928253 w 1514993"/>
                <a:gd name="connsiteY14" fmla="*/ 102870 h 541834"/>
                <a:gd name="connsiteX15" fmla="*/ 985403 w 1514993"/>
                <a:gd name="connsiteY15" fmla="*/ 76200 h 541834"/>
                <a:gd name="connsiteX16" fmla="*/ 1057793 w 1514993"/>
                <a:gd name="connsiteY16" fmla="*/ 83820 h 541834"/>
                <a:gd name="connsiteX17" fmla="*/ 1137803 w 1514993"/>
                <a:gd name="connsiteY17" fmla="*/ 45720 h 541834"/>
                <a:gd name="connsiteX18" fmla="*/ 1168283 w 1514993"/>
                <a:gd name="connsiteY18" fmla="*/ 38100 h 541834"/>
                <a:gd name="connsiteX19" fmla="*/ 1233053 w 1514993"/>
                <a:gd name="connsiteY19" fmla="*/ 34290 h 541834"/>
                <a:gd name="connsiteX20" fmla="*/ 1351163 w 1514993"/>
                <a:gd name="connsiteY20" fmla="*/ 11430 h 541834"/>
                <a:gd name="connsiteX21" fmla="*/ 1419743 w 1514993"/>
                <a:gd name="connsiteY21" fmla="*/ 0 h 541834"/>
                <a:gd name="connsiteX22" fmla="*/ 1514993 w 1514993"/>
                <a:gd name="connsiteY22" fmla="*/ 0 h 541834"/>
                <a:gd name="connsiteX23" fmla="*/ 1480703 w 1514993"/>
                <a:gd name="connsiteY23" fmla="*/ 11430 h 541834"/>
                <a:gd name="connsiteX24" fmla="*/ 1427363 w 1514993"/>
                <a:gd name="connsiteY24" fmla="*/ 22860 h 541834"/>
                <a:gd name="connsiteX25" fmla="*/ 1400693 w 1514993"/>
                <a:gd name="connsiteY25" fmla="*/ 49530 h 541834"/>
                <a:gd name="connsiteX26" fmla="*/ 1358783 w 1514993"/>
                <a:gd name="connsiteY26" fmla="*/ 45720 h 541834"/>
                <a:gd name="connsiteX27" fmla="*/ 1294013 w 1514993"/>
                <a:gd name="connsiteY27" fmla="*/ 72390 h 541834"/>
                <a:gd name="connsiteX28" fmla="*/ 1229243 w 1514993"/>
                <a:gd name="connsiteY28" fmla="*/ 80010 h 541834"/>
                <a:gd name="connsiteX29" fmla="*/ 1202573 w 1514993"/>
                <a:gd name="connsiteY29" fmla="*/ 91440 h 541834"/>
                <a:gd name="connsiteX30" fmla="*/ 1126373 w 1514993"/>
                <a:gd name="connsiteY30" fmla="*/ 102870 h 541834"/>
                <a:gd name="connsiteX31" fmla="*/ 1076843 w 1514993"/>
                <a:gd name="connsiteY31" fmla="*/ 125730 h 541834"/>
                <a:gd name="connsiteX32" fmla="*/ 1023503 w 1514993"/>
                <a:gd name="connsiteY32" fmla="*/ 156210 h 541834"/>
                <a:gd name="connsiteX33" fmla="*/ 996833 w 1514993"/>
                <a:gd name="connsiteY33" fmla="*/ 160020 h 541834"/>
                <a:gd name="connsiteX34" fmla="*/ 935873 w 1514993"/>
                <a:gd name="connsiteY34" fmla="*/ 160020 h 541834"/>
                <a:gd name="connsiteX35" fmla="*/ 900351 w 1514993"/>
                <a:gd name="connsiteY35" fmla="*/ 200698 h 541834"/>
                <a:gd name="connsiteX36" fmla="*/ 845751 w 1514993"/>
                <a:gd name="connsiteY36" fmla="*/ 233512 h 541834"/>
                <a:gd name="connsiteX37" fmla="*/ 804663 w 1514993"/>
                <a:gd name="connsiteY37" fmla="*/ 251330 h 541834"/>
                <a:gd name="connsiteX38" fmla="*/ 753506 w 1514993"/>
                <a:gd name="connsiteY38" fmla="*/ 254833 h 541834"/>
                <a:gd name="connsiteX39" fmla="*/ 707273 w 1514993"/>
                <a:gd name="connsiteY39" fmla="*/ 262890 h 541834"/>
                <a:gd name="connsiteX40" fmla="*/ 681424 w 1514993"/>
                <a:gd name="connsiteY40" fmla="*/ 286685 h 541834"/>
                <a:gd name="connsiteX41" fmla="*/ 631073 w 1514993"/>
                <a:gd name="connsiteY41" fmla="*/ 298254 h 541834"/>
                <a:gd name="connsiteX42" fmla="*/ 538184 w 1514993"/>
                <a:gd name="connsiteY42" fmla="*/ 334647 h 541834"/>
                <a:gd name="connsiteX43" fmla="*/ 466166 w 1514993"/>
                <a:gd name="connsiteY43" fmla="*/ 355041 h 541834"/>
                <a:gd name="connsiteX44" fmla="*/ 409597 w 1514993"/>
                <a:gd name="connsiteY44" fmla="*/ 391751 h 541834"/>
                <a:gd name="connsiteX45" fmla="*/ 327341 w 1514993"/>
                <a:gd name="connsiteY45" fmla="*/ 414827 h 541834"/>
                <a:gd name="connsiteX46" fmla="*/ 242772 w 1514993"/>
                <a:gd name="connsiteY46" fmla="*/ 449183 h 541834"/>
                <a:gd name="connsiteX47" fmla="*/ 152917 w 1514993"/>
                <a:gd name="connsiteY47" fmla="*/ 470324 h 541834"/>
                <a:gd name="connsiteX48" fmla="*/ 84206 w 1514993"/>
                <a:gd name="connsiteY48" fmla="*/ 523180 h 541834"/>
                <a:gd name="connsiteX49" fmla="*/ 1762 w 1514993"/>
                <a:gd name="connsiteY49" fmla="*/ 541834 h 541834"/>
                <a:gd name="connsiteX0" fmla="*/ 1762 w 1514993"/>
                <a:gd name="connsiteY0" fmla="*/ 541834 h 541834"/>
                <a:gd name="connsiteX1" fmla="*/ 142346 w 1514993"/>
                <a:gd name="connsiteY1" fmla="*/ 446540 h 541834"/>
                <a:gd name="connsiteX2" fmla="*/ 242772 w 1514993"/>
                <a:gd name="connsiteY2" fmla="*/ 409540 h 541834"/>
                <a:gd name="connsiteX3" fmla="*/ 295627 w 1514993"/>
                <a:gd name="connsiteY3" fmla="*/ 364615 h 541834"/>
                <a:gd name="connsiteX4" fmla="*/ 356687 w 1514993"/>
                <a:gd name="connsiteY4" fmla="*/ 320282 h 541834"/>
                <a:gd name="connsiteX5" fmla="*/ 448193 w 1514993"/>
                <a:gd name="connsiteY5" fmla="*/ 270510 h 541834"/>
                <a:gd name="connsiteX6" fmla="*/ 482483 w 1514993"/>
                <a:gd name="connsiteY6" fmla="*/ 236220 h 541834"/>
                <a:gd name="connsiteX7" fmla="*/ 551063 w 1514993"/>
                <a:gd name="connsiteY7" fmla="*/ 228600 h 541834"/>
                <a:gd name="connsiteX8" fmla="*/ 584598 w 1514993"/>
                <a:gd name="connsiteY8" fmla="*/ 198120 h 541834"/>
                <a:gd name="connsiteX9" fmla="*/ 621072 w 1514993"/>
                <a:gd name="connsiteY9" fmla="*/ 173832 h 541834"/>
                <a:gd name="connsiteX10" fmla="*/ 714893 w 1514993"/>
                <a:gd name="connsiteY10" fmla="*/ 148590 h 541834"/>
                <a:gd name="connsiteX11" fmla="*/ 733943 w 1514993"/>
                <a:gd name="connsiteY11" fmla="*/ 137160 h 541834"/>
                <a:gd name="connsiteX12" fmla="*/ 764423 w 1514993"/>
                <a:gd name="connsiteY12" fmla="*/ 121920 h 541834"/>
                <a:gd name="connsiteX13" fmla="*/ 871103 w 1514993"/>
                <a:gd name="connsiteY13" fmla="*/ 118110 h 541834"/>
                <a:gd name="connsiteX14" fmla="*/ 928253 w 1514993"/>
                <a:gd name="connsiteY14" fmla="*/ 102870 h 541834"/>
                <a:gd name="connsiteX15" fmla="*/ 985403 w 1514993"/>
                <a:gd name="connsiteY15" fmla="*/ 76200 h 541834"/>
                <a:gd name="connsiteX16" fmla="*/ 1057793 w 1514993"/>
                <a:gd name="connsiteY16" fmla="*/ 83820 h 541834"/>
                <a:gd name="connsiteX17" fmla="*/ 1137803 w 1514993"/>
                <a:gd name="connsiteY17" fmla="*/ 45720 h 541834"/>
                <a:gd name="connsiteX18" fmla="*/ 1168283 w 1514993"/>
                <a:gd name="connsiteY18" fmla="*/ 38100 h 541834"/>
                <a:gd name="connsiteX19" fmla="*/ 1233053 w 1514993"/>
                <a:gd name="connsiteY19" fmla="*/ 34290 h 541834"/>
                <a:gd name="connsiteX20" fmla="*/ 1351163 w 1514993"/>
                <a:gd name="connsiteY20" fmla="*/ 11430 h 541834"/>
                <a:gd name="connsiteX21" fmla="*/ 1419743 w 1514993"/>
                <a:gd name="connsiteY21" fmla="*/ 0 h 541834"/>
                <a:gd name="connsiteX22" fmla="*/ 1514993 w 1514993"/>
                <a:gd name="connsiteY22" fmla="*/ 0 h 541834"/>
                <a:gd name="connsiteX23" fmla="*/ 1480703 w 1514993"/>
                <a:gd name="connsiteY23" fmla="*/ 11430 h 541834"/>
                <a:gd name="connsiteX24" fmla="*/ 1427363 w 1514993"/>
                <a:gd name="connsiteY24" fmla="*/ 22860 h 541834"/>
                <a:gd name="connsiteX25" fmla="*/ 1400693 w 1514993"/>
                <a:gd name="connsiteY25" fmla="*/ 49530 h 541834"/>
                <a:gd name="connsiteX26" fmla="*/ 1358783 w 1514993"/>
                <a:gd name="connsiteY26" fmla="*/ 45720 h 541834"/>
                <a:gd name="connsiteX27" fmla="*/ 1294013 w 1514993"/>
                <a:gd name="connsiteY27" fmla="*/ 72390 h 541834"/>
                <a:gd name="connsiteX28" fmla="*/ 1229243 w 1514993"/>
                <a:gd name="connsiteY28" fmla="*/ 80010 h 541834"/>
                <a:gd name="connsiteX29" fmla="*/ 1202573 w 1514993"/>
                <a:gd name="connsiteY29" fmla="*/ 91440 h 541834"/>
                <a:gd name="connsiteX30" fmla="*/ 1126373 w 1514993"/>
                <a:gd name="connsiteY30" fmla="*/ 102870 h 541834"/>
                <a:gd name="connsiteX31" fmla="*/ 1076843 w 1514993"/>
                <a:gd name="connsiteY31" fmla="*/ 125730 h 541834"/>
                <a:gd name="connsiteX32" fmla="*/ 1023503 w 1514993"/>
                <a:gd name="connsiteY32" fmla="*/ 156210 h 541834"/>
                <a:gd name="connsiteX33" fmla="*/ 991547 w 1514993"/>
                <a:gd name="connsiteY33" fmla="*/ 141520 h 541834"/>
                <a:gd name="connsiteX34" fmla="*/ 935873 w 1514993"/>
                <a:gd name="connsiteY34" fmla="*/ 160020 h 541834"/>
                <a:gd name="connsiteX35" fmla="*/ 900351 w 1514993"/>
                <a:gd name="connsiteY35" fmla="*/ 200698 h 541834"/>
                <a:gd name="connsiteX36" fmla="*/ 845751 w 1514993"/>
                <a:gd name="connsiteY36" fmla="*/ 233512 h 541834"/>
                <a:gd name="connsiteX37" fmla="*/ 804663 w 1514993"/>
                <a:gd name="connsiteY37" fmla="*/ 251330 h 541834"/>
                <a:gd name="connsiteX38" fmla="*/ 753506 w 1514993"/>
                <a:gd name="connsiteY38" fmla="*/ 254833 h 541834"/>
                <a:gd name="connsiteX39" fmla="*/ 707273 w 1514993"/>
                <a:gd name="connsiteY39" fmla="*/ 262890 h 541834"/>
                <a:gd name="connsiteX40" fmla="*/ 681424 w 1514993"/>
                <a:gd name="connsiteY40" fmla="*/ 286685 h 541834"/>
                <a:gd name="connsiteX41" fmla="*/ 631073 w 1514993"/>
                <a:gd name="connsiteY41" fmla="*/ 298254 h 541834"/>
                <a:gd name="connsiteX42" fmla="*/ 538184 w 1514993"/>
                <a:gd name="connsiteY42" fmla="*/ 334647 h 541834"/>
                <a:gd name="connsiteX43" fmla="*/ 466166 w 1514993"/>
                <a:gd name="connsiteY43" fmla="*/ 355041 h 541834"/>
                <a:gd name="connsiteX44" fmla="*/ 409597 w 1514993"/>
                <a:gd name="connsiteY44" fmla="*/ 391751 h 541834"/>
                <a:gd name="connsiteX45" fmla="*/ 327341 w 1514993"/>
                <a:gd name="connsiteY45" fmla="*/ 414827 h 541834"/>
                <a:gd name="connsiteX46" fmla="*/ 242772 w 1514993"/>
                <a:gd name="connsiteY46" fmla="*/ 449183 h 541834"/>
                <a:gd name="connsiteX47" fmla="*/ 152917 w 1514993"/>
                <a:gd name="connsiteY47" fmla="*/ 470324 h 541834"/>
                <a:gd name="connsiteX48" fmla="*/ 84206 w 1514993"/>
                <a:gd name="connsiteY48" fmla="*/ 523180 h 541834"/>
                <a:gd name="connsiteX49" fmla="*/ 1762 w 1514993"/>
                <a:gd name="connsiteY49" fmla="*/ 541834 h 541834"/>
                <a:gd name="connsiteX0" fmla="*/ 1762 w 1514993"/>
                <a:gd name="connsiteY0" fmla="*/ 541834 h 541834"/>
                <a:gd name="connsiteX1" fmla="*/ 142346 w 1514993"/>
                <a:gd name="connsiteY1" fmla="*/ 446540 h 541834"/>
                <a:gd name="connsiteX2" fmla="*/ 242772 w 1514993"/>
                <a:gd name="connsiteY2" fmla="*/ 409540 h 541834"/>
                <a:gd name="connsiteX3" fmla="*/ 295627 w 1514993"/>
                <a:gd name="connsiteY3" fmla="*/ 364615 h 541834"/>
                <a:gd name="connsiteX4" fmla="*/ 356687 w 1514993"/>
                <a:gd name="connsiteY4" fmla="*/ 320282 h 541834"/>
                <a:gd name="connsiteX5" fmla="*/ 448193 w 1514993"/>
                <a:gd name="connsiteY5" fmla="*/ 270510 h 541834"/>
                <a:gd name="connsiteX6" fmla="*/ 482483 w 1514993"/>
                <a:gd name="connsiteY6" fmla="*/ 236220 h 541834"/>
                <a:gd name="connsiteX7" fmla="*/ 551063 w 1514993"/>
                <a:gd name="connsiteY7" fmla="*/ 228600 h 541834"/>
                <a:gd name="connsiteX8" fmla="*/ 584598 w 1514993"/>
                <a:gd name="connsiteY8" fmla="*/ 198120 h 541834"/>
                <a:gd name="connsiteX9" fmla="*/ 621072 w 1514993"/>
                <a:gd name="connsiteY9" fmla="*/ 173832 h 541834"/>
                <a:gd name="connsiteX10" fmla="*/ 714893 w 1514993"/>
                <a:gd name="connsiteY10" fmla="*/ 148590 h 541834"/>
                <a:gd name="connsiteX11" fmla="*/ 733943 w 1514993"/>
                <a:gd name="connsiteY11" fmla="*/ 137160 h 541834"/>
                <a:gd name="connsiteX12" fmla="*/ 764423 w 1514993"/>
                <a:gd name="connsiteY12" fmla="*/ 121920 h 541834"/>
                <a:gd name="connsiteX13" fmla="*/ 871103 w 1514993"/>
                <a:gd name="connsiteY13" fmla="*/ 118110 h 541834"/>
                <a:gd name="connsiteX14" fmla="*/ 928253 w 1514993"/>
                <a:gd name="connsiteY14" fmla="*/ 102870 h 541834"/>
                <a:gd name="connsiteX15" fmla="*/ 985403 w 1514993"/>
                <a:gd name="connsiteY15" fmla="*/ 76200 h 541834"/>
                <a:gd name="connsiteX16" fmla="*/ 1057793 w 1514993"/>
                <a:gd name="connsiteY16" fmla="*/ 83820 h 541834"/>
                <a:gd name="connsiteX17" fmla="*/ 1137803 w 1514993"/>
                <a:gd name="connsiteY17" fmla="*/ 45720 h 541834"/>
                <a:gd name="connsiteX18" fmla="*/ 1168283 w 1514993"/>
                <a:gd name="connsiteY18" fmla="*/ 38100 h 541834"/>
                <a:gd name="connsiteX19" fmla="*/ 1233053 w 1514993"/>
                <a:gd name="connsiteY19" fmla="*/ 34290 h 541834"/>
                <a:gd name="connsiteX20" fmla="*/ 1351163 w 1514993"/>
                <a:gd name="connsiteY20" fmla="*/ 11430 h 541834"/>
                <a:gd name="connsiteX21" fmla="*/ 1419743 w 1514993"/>
                <a:gd name="connsiteY21" fmla="*/ 0 h 541834"/>
                <a:gd name="connsiteX22" fmla="*/ 1514993 w 1514993"/>
                <a:gd name="connsiteY22" fmla="*/ 0 h 541834"/>
                <a:gd name="connsiteX23" fmla="*/ 1480703 w 1514993"/>
                <a:gd name="connsiteY23" fmla="*/ 11430 h 541834"/>
                <a:gd name="connsiteX24" fmla="*/ 1427363 w 1514993"/>
                <a:gd name="connsiteY24" fmla="*/ 22860 h 541834"/>
                <a:gd name="connsiteX25" fmla="*/ 1400693 w 1514993"/>
                <a:gd name="connsiteY25" fmla="*/ 49530 h 541834"/>
                <a:gd name="connsiteX26" fmla="*/ 1358783 w 1514993"/>
                <a:gd name="connsiteY26" fmla="*/ 45720 h 541834"/>
                <a:gd name="connsiteX27" fmla="*/ 1294013 w 1514993"/>
                <a:gd name="connsiteY27" fmla="*/ 72390 h 541834"/>
                <a:gd name="connsiteX28" fmla="*/ 1229243 w 1514993"/>
                <a:gd name="connsiteY28" fmla="*/ 80010 h 541834"/>
                <a:gd name="connsiteX29" fmla="*/ 1202573 w 1514993"/>
                <a:gd name="connsiteY29" fmla="*/ 91440 h 541834"/>
                <a:gd name="connsiteX30" fmla="*/ 1126373 w 1514993"/>
                <a:gd name="connsiteY30" fmla="*/ 102870 h 541834"/>
                <a:gd name="connsiteX31" fmla="*/ 1076843 w 1514993"/>
                <a:gd name="connsiteY31" fmla="*/ 125730 h 541834"/>
                <a:gd name="connsiteX32" fmla="*/ 1028789 w 1514993"/>
                <a:gd name="connsiteY32" fmla="*/ 148282 h 541834"/>
                <a:gd name="connsiteX33" fmla="*/ 991547 w 1514993"/>
                <a:gd name="connsiteY33" fmla="*/ 141520 h 541834"/>
                <a:gd name="connsiteX34" fmla="*/ 935873 w 1514993"/>
                <a:gd name="connsiteY34" fmla="*/ 160020 h 541834"/>
                <a:gd name="connsiteX35" fmla="*/ 900351 w 1514993"/>
                <a:gd name="connsiteY35" fmla="*/ 200698 h 541834"/>
                <a:gd name="connsiteX36" fmla="*/ 845751 w 1514993"/>
                <a:gd name="connsiteY36" fmla="*/ 233512 h 541834"/>
                <a:gd name="connsiteX37" fmla="*/ 804663 w 1514993"/>
                <a:gd name="connsiteY37" fmla="*/ 251330 h 541834"/>
                <a:gd name="connsiteX38" fmla="*/ 753506 w 1514993"/>
                <a:gd name="connsiteY38" fmla="*/ 254833 h 541834"/>
                <a:gd name="connsiteX39" fmla="*/ 707273 w 1514993"/>
                <a:gd name="connsiteY39" fmla="*/ 262890 h 541834"/>
                <a:gd name="connsiteX40" fmla="*/ 681424 w 1514993"/>
                <a:gd name="connsiteY40" fmla="*/ 286685 h 541834"/>
                <a:gd name="connsiteX41" fmla="*/ 631073 w 1514993"/>
                <a:gd name="connsiteY41" fmla="*/ 298254 h 541834"/>
                <a:gd name="connsiteX42" fmla="*/ 538184 w 1514993"/>
                <a:gd name="connsiteY42" fmla="*/ 334647 h 541834"/>
                <a:gd name="connsiteX43" fmla="*/ 466166 w 1514993"/>
                <a:gd name="connsiteY43" fmla="*/ 355041 h 541834"/>
                <a:gd name="connsiteX44" fmla="*/ 409597 w 1514993"/>
                <a:gd name="connsiteY44" fmla="*/ 391751 h 541834"/>
                <a:gd name="connsiteX45" fmla="*/ 327341 w 1514993"/>
                <a:gd name="connsiteY45" fmla="*/ 414827 h 541834"/>
                <a:gd name="connsiteX46" fmla="*/ 242772 w 1514993"/>
                <a:gd name="connsiteY46" fmla="*/ 449183 h 541834"/>
                <a:gd name="connsiteX47" fmla="*/ 152917 w 1514993"/>
                <a:gd name="connsiteY47" fmla="*/ 470324 h 541834"/>
                <a:gd name="connsiteX48" fmla="*/ 84206 w 1514993"/>
                <a:gd name="connsiteY48" fmla="*/ 523180 h 541834"/>
                <a:gd name="connsiteX49" fmla="*/ 1762 w 1514993"/>
                <a:gd name="connsiteY49" fmla="*/ 541834 h 541834"/>
                <a:gd name="connsiteX0" fmla="*/ 1762 w 1514993"/>
                <a:gd name="connsiteY0" fmla="*/ 541834 h 541834"/>
                <a:gd name="connsiteX1" fmla="*/ 142346 w 1514993"/>
                <a:gd name="connsiteY1" fmla="*/ 446540 h 541834"/>
                <a:gd name="connsiteX2" fmla="*/ 242772 w 1514993"/>
                <a:gd name="connsiteY2" fmla="*/ 409540 h 541834"/>
                <a:gd name="connsiteX3" fmla="*/ 295627 w 1514993"/>
                <a:gd name="connsiteY3" fmla="*/ 364615 h 541834"/>
                <a:gd name="connsiteX4" fmla="*/ 356687 w 1514993"/>
                <a:gd name="connsiteY4" fmla="*/ 320282 h 541834"/>
                <a:gd name="connsiteX5" fmla="*/ 448193 w 1514993"/>
                <a:gd name="connsiteY5" fmla="*/ 270510 h 541834"/>
                <a:gd name="connsiteX6" fmla="*/ 482483 w 1514993"/>
                <a:gd name="connsiteY6" fmla="*/ 236220 h 541834"/>
                <a:gd name="connsiteX7" fmla="*/ 551063 w 1514993"/>
                <a:gd name="connsiteY7" fmla="*/ 228600 h 541834"/>
                <a:gd name="connsiteX8" fmla="*/ 584598 w 1514993"/>
                <a:gd name="connsiteY8" fmla="*/ 198120 h 541834"/>
                <a:gd name="connsiteX9" fmla="*/ 621072 w 1514993"/>
                <a:gd name="connsiteY9" fmla="*/ 173832 h 541834"/>
                <a:gd name="connsiteX10" fmla="*/ 714893 w 1514993"/>
                <a:gd name="connsiteY10" fmla="*/ 148590 h 541834"/>
                <a:gd name="connsiteX11" fmla="*/ 733943 w 1514993"/>
                <a:gd name="connsiteY11" fmla="*/ 137160 h 541834"/>
                <a:gd name="connsiteX12" fmla="*/ 764423 w 1514993"/>
                <a:gd name="connsiteY12" fmla="*/ 121920 h 541834"/>
                <a:gd name="connsiteX13" fmla="*/ 871103 w 1514993"/>
                <a:gd name="connsiteY13" fmla="*/ 118110 h 541834"/>
                <a:gd name="connsiteX14" fmla="*/ 928253 w 1514993"/>
                <a:gd name="connsiteY14" fmla="*/ 102870 h 541834"/>
                <a:gd name="connsiteX15" fmla="*/ 985403 w 1514993"/>
                <a:gd name="connsiteY15" fmla="*/ 76200 h 541834"/>
                <a:gd name="connsiteX16" fmla="*/ 1057793 w 1514993"/>
                <a:gd name="connsiteY16" fmla="*/ 83820 h 541834"/>
                <a:gd name="connsiteX17" fmla="*/ 1137803 w 1514993"/>
                <a:gd name="connsiteY17" fmla="*/ 45720 h 541834"/>
                <a:gd name="connsiteX18" fmla="*/ 1168283 w 1514993"/>
                <a:gd name="connsiteY18" fmla="*/ 38100 h 541834"/>
                <a:gd name="connsiteX19" fmla="*/ 1233053 w 1514993"/>
                <a:gd name="connsiteY19" fmla="*/ 34290 h 541834"/>
                <a:gd name="connsiteX20" fmla="*/ 1351163 w 1514993"/>
                <a:gd name="connsiteY20" fmla="*/ 11430 h 541834"/>
                <a:gd name="connsiteX21" fmla="*/ 1419743 w 1514993"/>
                <a:gd name="connsiteY21" fmla="*/ 0 h 541834"/>
                <a:gd name="connsiteX22" fmla="*/ 1514993 w 1514993"/>
                <a:gd name="connsiteY22" fmla="*/ 0 h 541834"/>
                <a:gd name="connsiteX23" fmla="*/ 1480703 w 1514993"/>
                <a:gd name="connsiteY23" fmla="*/ 11430 h 541834"/>
                <a:gd name="connsiteX24" fmla="*/ 1427363 w 1514993"/>
                <a:gd name="connsiteY24" fmla="*/ 22860 h 541834"/>
                <a:gd name="connsiteX25" fmla="*/ 1400693 w 1514993"/>
                <a:gd name="connsiteY25" fmla="*/ 49530 h 541834"/>
                <a:gd name="connsiteX26" fmla="*/ 1358783 w 1514993"/>
                <a:gd name="connsiteY26" fmla="*/ 45720 h 541834"/>
                <a:gd name="connsiteX27" fmla="*/ 1294013 w 1514993"/>
                <a:gd name="connsiteY27" fmla="*/ 72390 h 541834"/>
                <a:gd name="connsiteX28" fmla="*/ 1229243 w 1514993"/>
                <a:gd name="connsiteY28" fmla="*/ 80010 h 541834"/>
                <a:gd name="connsiteX29" fmla="*/ 1202573 w 1514993"/>
                <a:gd name="connsiteY29" fmla="*/ 91440 h 541834"/>
                <a:gd name="connsiteX30" fmla="*/ 1126373 w 1514993"/>
                <a:gd name="connsiteY30" fmla="*/ 102870 h 541834"/>
                <a:gd name="connsiteX31" fmla="*/ 1076843 w 1514993"/>
                <a:gd name="connsiteY31" fmla="*/ 125730 h 541834"/>
                <a:gd name="connsiteX32" fmla="*/ 1028789 w 1514993"/>
                <a:gd name="connsiteY32" fmla="*/ 148282 h 541834"/>
                <a:gd name="connsiteX33" fmla="*/ 991547 w 1514993"/>
                <a:gd name="connsiteY33" fmla="*/ 141520 h 541834"/>
                <a:gd name="connsiteX34" fmla="*/ 935873 w 1514993"/>
                <a:gd name="connsiteY34" fmla="*/ 160020 h 541834"/>
                <a:gd name="connsiteX35" fmla="*/ 900351 w 1514993"/>
                <a:gd name="connsiteY35" fmla="*/ 200698 h 541834"/>
                <a:gd name="connsiteX36" fmla="*/ 845751 w 1514993"/>
                <a:gd name="connsiteY36" fmla="*/ 233512 h 541834"/>
                <a:gd name="connsiteX37" fmla="*/ 804663 w 1514993"/>
                <a:gd name="connsiteY37" fmla="*/ 251330 h 541834"/>
                <a:gd name="connsiteX38" fmla="*/ 753506 w 1514993"/>
                <a:gd name="connsiteY38" fmla="*/ 254833 h 541834"/>
                <a:gd name="connsiteX39" fmla="*/ 707273 w 1514993"/>
                <a:gd name="connsiteY39" fmla="*/ 262890 h 541834"/>
                <a:gd name="connsiteX40" fmla="*/ 681424 w 1514993"/>
                <a:gd name="connsiteY40" fmla="*/ 286685 h 541834"/>
                <a:gd name="connsiteX41" fmla="*/ 631073 w 1514993"/>
                <a:gd name="connsiteY41" fmla="*/ 298254 h 541834"/>
                <a:gd name="connsiteX42" fmla="*/ 546113 w 1514993"/>
                <a:gd name="connsiteY42" fmla="*/ 316148 h 541834"/>
                <a:gd name="connsiteX43" fmla="*/ 466166 w 1514993"/>
                <a:gd name="connsiteY43" fmla="*/ 355041 h 541834"/>
                <a:gd name="connsiteX44" fmla="*/ 409597 w 1514993"/>
                <a:gd name="connsiteY44" fmla="*/ 391751 h 541834"/>
                <a:gd name="connsiteX45" fmla="*/ 327341 w 1514993"/>
                <a:gd name="connsiteY45" fmla="*/ 414827 h 541834"/>
                <a:gd name="connsiteX46" fmla="*/ 242772 w 1514993"/>
                <a:gd name="connsiteY46" fmla="*/ 449183 h 541834"/>
                <a:gd name="connsiteX47" fmla="*/ 152917 w 1514993"/>
                <a:gd name="connsiteY47" fmla="*/ 470324 h 541834"/>
                <a:gd name="connsiteX48" fmla="*/ 84206 w 1514993"/>
                <a:gd name="connsiteY48" fmla="*/ 523180 h 541834"/>
                <a:gd name="connsiteX49" fmla="*/ 1762 w 1514993"/>
                <a:gd name="connsiteY49" fmla="*/ 541834 h 541834"/>
                <a:gd name="connsiteX0" fmla="*/ 1762 w 1514993"/>
                <a:gd name="connsiteY0" fmla="*/ 541834 h 541834"/>
                <a:gd name="connsiteX1" fmla="*/ 142346 w 1514993"/>
                <a:gd name="connsiteY1" fmla="*/ 446540 h 541834"/>
                <a:gd name="connsiteX2" fmla="*/ 242772 w 1514993"/>
                <a:gd name="connsiteY2" fmla="*/ 409540 h 541834"/>
                <a:gd name="connsiteX3" fmla="*/ 295627 w 1514993"/>
                <a:gd name="connsiteY3" fmla="*/ 364615 h 541834"/>
                <a:gd name="connsiteX4" fmla="*/ 356687 w 1514993"/>
                <a:gd name="connsiteY4" fmla="*/ 320282 h 541834"/>
                <a:gd name="connsiteX5" fmla="*/ 448193 w 1514993"/>
                <a:gd name="connsiteY5" fmla="*/ 270510 h 541834"/>
                <a:gd name="connsiteX6" fmla="*/ 482483 w 1514993"/>
                <a:gd name="connsiteY6" fmla="*/ 236220 h 541834"/>
                <a:gd name="connsiteX7" fmla="*/ 551063 w 1514993"/>
                <a:gd name="connsiteY7" fmla="*/ 228600 h 541834"/>
                <a:gd name="connsiteX8" fmla="*/ 584598 w 1514993"/>
                <a:gd name="connsiteY8" fmla="*/ 198120 h 541834"/>
                <a:gd name="connsiteX9" fmla="*/ 621072 w 1514993"/>
                <a:gd name="connsiteY9" fmla="*/ 173832 h 541834"/>
                <a:gd name="connsiteX10" fmla="*/ 714893 w 1514993"/>
                <a:gd name="connsiteY10" fmla="*/ 148590 h 541834"/>
                <a:gd name="connsiteX11" fmla="*/ 733943 w 1514993"/>
                <a:gd name="connsiteY11" fmla="*/ 137160 h 541834"/>
                <a:gd name="connsiteX12" fmla="*/ 764423 w 1514993"/>
                <a:gd name="connsiteY12" fmla="*/ 121920 h 541834"/>
                <a:gd name="connsiteX13" fmla="*/ 871103 w 1514993"/>
                <a:gd name="connsiteY13" fmla="*/ 118110 h 541834"/>
                <a:gd name="connsiteX14" fmla="*/ 928253 w 1514993"/>
                <a:gd name="connsiteY14" fmla="*/ 102870 h 541834"/>
                <a:gd name="connsiteX15" fmla="*/ 985403 w 1514993"/>
                <a:gd name="connsiteY15" fmla="*/ 76200 h 541834"/>
                <a:gd name="connsiteX16" fmla="*/ 1057793 w 1514993"/>
                <a:gd name="connsiteY16" fmla="*/ 83820 h 541834"/>
                <a:gd name="connsiteX17" fmla="*/ 1137803 w 1514993"/>
                <a:gd name="connsiteY17" fmla="*/ 45720 h 541834"/>
                <a:gd name="connsiteX18" fmla="*/ 1168283 w 1514993"/>
                <a:gd name="connsiteY18" fmla="*/ 38100 h 541834"/>
                <a:gd name="connsiteX19" fmla="*/ 1233053 w 1514993"/>
                <a:gd name="connsiteY19" fmla="*/ 34290 h 541834"/>
                <a:gd name="connsiteX20" fmla="*/ 1351163 w 1514993"/>
                <a:gd name="connsiteY20" fmla="*/ 11430 h 541834"/>
                <a:gd name="connsiteX21" fmla="*/ 1419743 w 1514993"/>
                <a:gd name="connsiteY21" fmla="*/ 0 h 541834"/>
                <a:gd name="connsiteX22" fmla="*/ 1514993 w 1514993"/>
                <a:gd name="connsiteY22" fmla="*/ 0 h 541834"/>
                <a:gd name="connsiteX23" fmla="*/ 1427363 w 1514993"/>
                <a:gd name="connsiteY23" fmla="*/ 22860 h 541834"/>
                <a:gd name="connsiteX24" fmla="*/ 1400693 w 1514993"/>
                <a:gd name="connsiteY24" fmla="*/ 49530 h 541834"/>
                <a:gd name="connsiteX25" fmla="*/ 1358783 w 1514993"/>
                <a:gd name="connsiteY25" fmla="*/ 45720 h 541834"/>
                <a:gd name="connsiteX26" fmla="*/ 1294013 w 1514993"/>
                <a:gd name="connsiteY26" fmla="*/ 72390 h 541834"/>
                <a:gd name="connsiteX27" fmla="*/ 1229243 w 1514993"/>
                <a:gd name="connsiteY27" fmla="*/ 80010 h 541834"/>
                <a:gd name="connsiteX28" fmla="*/ 1202573 w 1514993"/>
                <a:gd name="connsiteY28" fmla="*/ 91440 h 541834"/>
                <a:gd name="connsiteX29" fmla="*/ 1126373 w 1514993"/>
                <a:gd name="connsiteY29" fmla="*/ 102870 h 541834"/>
                <a:gd name="connsiteX30" fmla="*/ 1076843 w 1514993"/>
                <a:gd name="connsiteY30" fmla="*/ 125730 h 541834"/>
                <a:gd name="connsiteX31" fmla="*/ 1028789 w 1514993"/>
                <a:gd name="connsiteY31" fmla="*/ 148282 h 541834"/>
                <a:gd name="connsiteX32" fmla="*/ 991547 w 1514993"/>
                <a:gd name="connsiteY32" fmla="*/ 141520 h 541834"/>
                <a:gd name="connsiteX33" fmla="*/ 935873 w 1514993"/>
                <a:gd name="connsiteY33" fmla="*/ 160020 h 541834"/>
                <a:gd name="connsiteX34" fmla="*/ 900351 w 1514993"/>
                <a:gd name="connsiteY34" fmla="*/ 200698 h 541834"/>
                <a:gd name="connsiteX35" fmla="*/ 845751 w 1514993"/>
                <a:gd name="connsiteY35" fmla="*/ 233512 h 541834"/>
                <a:gd name="connsiteX36" fmla="*/ 804663 w 1514993"/>
                <a:gd name="connsiteY36" fmla="*/ 251330 h 541834"/>
                <a:gd name="connsiteX37" fmla="*/ 753506 w 1514993"/>
                <a:gd name="connsiteY37" fmla="*/ 254833 h 541834"/>
                <a:gd name="connsiteX38" fmla="*/ 707273 w 1514993"/>
                <a:gd name="connsiteY38" fmla="*/ 262890 h 541834"/>
                <a:gd name="connsiteX39" fmla="*/ 681424 w 1514993"/>
                <a:gd name="connsiteY39" fmla="*/ 286685 h 541834"/>
                <a:gd name="connsiteX40" fmla="*/ 631073 w 1514993"/>
                <a:gd name="connsiteY40" fmla="*/ 298254 h 541834"/>
                <a:gd name="connsiteX41" fmla="*/ 546113 w 1514993"/>
                <a:gd name="connsiteY41" fmla="*/ 316148 h 541834"/>
                <a:gd name="connsiteX42" fmla="*/ 466166 w 1514993"/>
                <a:gd name="connsiteY42" fmla="*/ 355041 h 541834"/>
                <a:gd name="connsiteX43" fmla="*/ 409597 w 1514993"/>
                <a:gd name="connsiteY43" fmla="*/ 391751 h 541834"/>
                <a:gd name="connsiteX44" fmla="*/ 327341 w 1514993"/>
                <a:gd name="connsiteY44" fmla="*/ 414827 h 541834"/>
                <a:gd name="connsiteX45" fmla="*/ 242772 w 1514993"/>
                <a:gd name="connsiteY45" fmla="*/ 449183 h 541834"/>
                <a:gd name="connsiteX46" fmla="*/ 152917 w 1514993"/>
                <a:gd name="connsiteY46" fmla="*/ 470324 h 541834"/>
                <a:gd name="connsiteX47" fmla="*/ 84206 w 1514993"/>
                <a:gd name="connsiteY47" fmla="*/ 523180 h 541834"/>
                <a:gd name="connsiteX48" fmla="*/ 1762 w 1514993"/>
                <a:gd name="connsiteY48" fmla="*/ 541834 h 541834"/>
                <a:gd name="connsiteX0" fmla="*/ 1762 w 1457843"/>
                <a:gd name="connsiteY0" fmla="*/ 541834 h 541834"/>
                <a:gd name="connsiteX1" fmla="*/ 142346 w 1457843"/>
                <a:gd name="connsiteY1" fmla="*/ 446540 h 541834"/>
                <a:gd name="connsiteX2" fmla="*/ 242772 w 1457843"/>
                <a:gd name="connsiteY2" fmla="*/ 409540 h 541834"/>
                <a:gd name="connsiteX3" fmla="*/ 295627 w 1457843"/>
                <a:gd name="connsiteY3" fmla="*/ 364615 h 541834"/>
                <a:gd name="connsiteX4" fmla="*/ 356687 w 1457843"/>
                <a:gd name="connsiteY4" fmla="*/ 320282 h 541834"/>
                <a:gd name="connsiteX5" fmla="*/ 448193 w 1457843"/>
                <a:gd name="connsiteY5" fmla="*/ 270510 h 541834"/>
                <a:gd name="connsiteX6" fmla="*/ 482483 w 1457843"/>
                <a:gd name="connsiteY6" fmla="*/ 236220 h 541834"/>
                <a:gd name="connsiteX7" fmla="*/ 551063 w 1457843"/>
                <a:gd name="connsiteY7" fmla="*/ 228600 h 541834"/>
                <a:gd name="connsiteX8" fmla="*/ 584598 w 1457843"/>
                <a:gd name="connsiteY8" fmla="*/ 198120 h 541834"/>
                <a:gd name="connsiteX9" fmla="*/ 621072 w 1457843"/>
                <a:gd name="connsiteY9" fmla="*/ 173832 h 541834"/>
                <a:gd name="connsiteX10" fmla="*/ 714893 w 1457843"/>
                <a:gd name="connsiteY10" fmla="*/ 148590 h 541834"/>
                <a:gd name="connsiteX11" fmla="*/ 733943 w 1457843"/>
                <a:gd name="connsiteY11" fmla="*/ 137160 h 541834"/>
                <a:gd name="connsiteX12" fmla="*/ 764423 w 1457843"/>
                <a:gd name="connsiteY12" fmla="*/ 121920 h 541834"/>
                <a:gd name="connsiteX13" fmla="*/ 871103 w 1457843"/>
                <a:gd name="connsiteY13" fmla="*/ 118110 h 541834"/>
                <a:gd name="connsiteX14" fmla="*/ 928253 w 1457843"/>
                <a:gd name="connsiteY14" fmla="*/ 102870 h 541834"/>
                <a:gd name="connsiteX15" fmla="*/ 985403 w 1457843"/>
                <a:gd name="connsiteY15" fmla="*/ 76200 h 541834"/>
                <a:gd name="connsiteX16" fmla="*/ 1057793 w 1457843"/>
                <a:gd name="connsiteY16" fmla="*/ 83820 h 541834"/>
                <a:gd name="connsiteX17" fmla="*/ 1137803 w 1457843"/>
                <a:gd name="connsiteY17" fmla="*/ 45720 h 541834"/>
                <a:gd name="connsiteX18" fmla="*/ 1168283 w 1457843"/>
                <a:gd name="connsiteY18" fmla="*/ 38100 h 541834"/>
                <a:gd name="connsiteX19" fmla="*/ 1233053 w 1457843"/>
                <a:gd name="connsiteY19" fmla="*/ 34290 h 541834"/>
                <a:gd name="connsiteX20" fmla="*/ 1351163 w 1457843"/>
                <a:gd name="connsiteY20" fmla="*/ 11430 h 541834"/>
                <a:gd name="connsiteX21" fmla="*/ 1419743 w 1457843"/>
                <a:gd name="connsiteY21" fmla="*/ 0 h 541834"/>
                <a:gd name="connsiteX22" fmla="*/ 1457843 w 1457843"/>
                <a:gd name="connsiteY22" fmla="*/ 0 h 541834"/>
                <a:gd name="connsiteX23" fmla="*/ 1427363 w 1457843"/>
                <a:gd name="connsiteY23" fmla="*/ 22860 h 541834"/>
                <a:gd name="connsiteX24" fmla="*/ 1400693 w 1457843"/>
                <a:gd name="connsiteY24" fmla="*/ 49530 h 541834"/>
                <a:gd name="connsiteX25" fmla="*/ 1358783 w 1457843"/>
                <a:gd name="connsiteY25" fmla="*/ 45720 h 541834"/>
                <a:gd name="connsiteX26" fmla="*/ 1294013 w 1457843"/>
                <a:gd name="connsiteY26" fmla="*/ 72390 h 541834"/>
                <a:gd name="connsiteX27" fmla="*/ 1229243 w 1457843"/>
                <a:gd name="connsiteY27" fmla="*/ 80010 h 541834"/>
                <a:gd name="connsiteX28" fmla="*/ 1202573 w 1457843"/>
                <a:gd name="connsiteY28" fmla="*/ 91440 h 541834"/>
                <a:gd name="connsiteX29" fmla="*/ 1126373 w 1457843"/>
                <a:gd name="connsiteY29" fmla="*/ 102870 h 541834"/>
                <a:gd name="connsiteX30" fmla="*/ 1076843 w 1457843"/>
                <a:gd name="connsiteY30" fmla="*/ 125730 h 541834"/>
                <a:gd name="connsiteX31" fmla="*/ 1028789 w 1457843"/>
                <a:gd name="connsiteY31" fmla="*/ 148282 h 541834"/>
                <a:gd name="connsiteX32" fmla="*/ 991547 w 1457843"/>
                <a:gd name="connsiteY32" fmla="*/ 141520 h 541834"/>
                <a:gd name="connsiteX33" fmla="*/ 935873 w 1457843"/>
                <a:gd name="connsiteY33" fmla="*/ 160020 h 541834"/>
                <a:gd name="connsiteX34" fmla="*/ 900351 w 1457843"/>
                <a:gd name="connsiteY34" fmla="*/ 200698 h 541834"/>
                <a:gd name="connsiteX35" fmla="*/ 845751 w 1457843"/>
                <a:gd name="connsiteY35" fmla="*/ 233512 h 541834"/>
                <a:gd name="connsiteX36" fmla="*/ 804663 w 1457843"/>
                <a:gd name="connsiteY36" fmla="*/ 251330 h 541834"/>
                <a:gd name="connsiteX37" fmla="*/ 753506 w 1457843"/>
                <a:gd name="connsiteY37" fmla="*/ 254833 h 541834"/>
                <a:gd name="connsiteX38" fmla="*/ 707273 w 1457843"/>
                <a:gd name="connsiteY38" fmla="*/ 262890 h 541834"/>
                <a:gd name="connsiteX39" fmla="*/ 681424 w 1457843"/>
                <a:gd name="connsiteY39" fmla="*/ 286685 h 541834"/>
                <a:gd name="connsiteX40" fmla="*/ 631073 w 1457843"/>
                <a:gd name="connsiteY40" fmla="*/ 298254 h 541834"/>
                <a:gd name="connsiteX41" fmla="*/ 546113 w 1457843"/>
                <a:gd name="connsiteY41" fmla="*/ 316148 h 541834"/>
                <a:gd name="connsiteX42" fmla="*/ 466166 w 1457843"/>
                <a:gd name="connsiteY42" fmla="*/ 355041 h 541834"/>
                <a:gd name="connsiteX43" fmla="*/ 409597 w 1457843"/>
                <a:gd name="connsiteY43" fmla="*/ 391751 h 541834"/>
                <a:gd name="connsiteX44" fmla="*/ 327341 w 1457843"/>
                <a:gd name="connsiteY44" fmla="*/ 414827 h 541834"/>
                <a:gd name="connsiteX45" fmla="*/ 242772 w 1457843"/>
                <a:gd name="connsiteY45" fmla="*/ 449183 h 541834"/>
                <a:gd name="connsiteX46" fmla="*/ 152917 w 1457843"/>
                <a:gd name="connsiteY46" fmla="*/ 470324 h 541834"/>
                <a:gd name="connsiteX47" fmla="*/ 84206 w 1457843"/>
                <a:gd name="connsiteY47" fmla="*/ 523180 h 541834"/>
                <a:gd name="connsiteX48" fmla="*/ 1762 w 1457843"/>
                <a:gd name="connsiteY48" fmla="*/ 541834 h 541834"/>
                <a:gd name="connsiteX0" fmla="*/ 1762 w 1457843"/>
                <a:gd name="connsiteY0" fmla="*/ 541834 h 541834"/>
                <a:gd name="connsiteX1" fmla="*/ 142346 w 1457843"/>
                <a:gd name="connsiteY1" fmla="*/ 446540 h 541834"/>
                <a:gd name="connsiteX2" fmla="*/ 242772 w 1457843"/>
                <a:gd name="connsiteY2" fmla="*/ 409540 h 541834"/>
                <a:gd name="connsiteX3" fmla="*/ 295627 w 1457843"/>
                <a:gd name="connsiteY3" fmla="*/ 364615 h 541834"/>
                <a:gd name="connsiteX4" fmla="*/ 356687 w 1457843"/>
                <a:gd name="connsiteY4" fmla="*/ 320282 h 541834"/>
                <a:gd name="connsiteX5" fmla="*/ 448193 w 1457843"/>
                <a:gd name="connsiteY5" fmla="*/ 270510 h 541834"/>
                <a:gd name="connsiteX6" fmla="*/ 482483 w 1457843"/>
                <a:gd name="connsiteY6" fmla="*/ 236220 h 541834"/>
                <a:gd name="connsiteX7" fmla="*/ 551063 w 1457843"/>
                <a:gd name="connsiteY7" fmla="*/ 228600 h 541834"/>
                <a:gd name="connsiteX8" fmla="*/ 584598 w 1457843"/>
                <a:gd name="connsiteY8" fmla="*/ 198120 h 541834"/>
                <a:gd name="connsiteX9" fmla="*/ 621072 w 1457843"/>
                <a:gd name="connsiteY9" fmla="*/ 173832 h 541834"/>
                <a:gd name="connsiteX10" fmla="*/ 714893 w 1457843"/>
                <a:gd name="connsiteY10" fmla="*/ 148590 h 541834"/>
                <a:gd name="connsiteX11" fmla="*/ 733943 w 1457843"/>
                <a:gd name="connsiteY11" fmla="*/ 137160 h 541834"/>
                <a:gd name="connsiteX12" fmla="*/ 764423 w 1457843"/>
                <a:gd name="connsiteY12" fmla="*/ 121920 h 541834"/>
                <a:gd name="connsiteX13" fmla="*/ 871103 w 1457843"/>
                <a:gd name="connsiteY13" fmla="*/ 118110 h 541834"/>
                <a:gd name="connsiteX14" fmla="*/ 928253 w 1457843"/>
                <a:gd name="connsiteY14" fmla="*/ 102870 h 541834"/>
                <a:gd name="connsiteX15" fmla="*/ 985403 w 1457843"/>
                <a:gd name="connsiteY15" fmla="*/ 76200 h 541834"/>
                <a:gd name="connsiteX16" fmla="*/ 1057793 w 1457843"/>
                <a:gd name="connsiteY16" fmla="*/ 83820 h 541834"/>
                <a:gd name="connsiteX17" fmla="*/ 1137803 w 1457843"/>
                <a:gd name="connsiteY17" fmla="*/ 45720 h 541834"/>
                <a:gd name="connsiteX18" fmla="*/ 1168283 w 1457843"/>
                <a:gd name="connsiteY18" fmla="*/ 38100 h 541834"/>
                <a:gd name="connsiteX19" fmla="*/ 1233053 w 1457843"/>
                <a:gd name="connsiteY19" fmla="*/ 34290 h 541834"/>
                <a:gd name="connsiteX20" fmla="*/ 1351163 w 1457843"/>
                <a:gd name="connsiteY20" fmla="*/ 11430 h 541834"/>
                <a:gd name="connsiteX21" fmla="*/ 1379262 w 1457843"/>
                <a:gd name="connsiteY21" fmla="*/ 7144 h 541834"/>
                <a:gd name="connsiteX22" fmla="*/ 1457843 w 1457843"/>
                <a:gd name="connsiteY22" fmla="*/ 0 h 541834"/>
                <a:gd name="connsiteX23" fmla="*/ 1427363 w 1457843"/>
                <a:gd name="connsiteY23" fmla="*/ 22860 h 541834"/>
                <a:gd name="connsiteX24" fmla="*/ 1400693 w 1457843"/>
                <a:gd name="connsiteY24" fmla="*/ 49530 h 541834"/>
                <a:gd name="connsiteX25" fmla="*/ 1358783 w 1457843"/>
                <a:gd name="connsiteY25" fmla="*/ 45720 h 541834"/>
                <a:gd name="connsiteX26" fmla="*/ 1294013 w 1457843"/>
                <a:gd name="connsiteY26" fmla="*/ 72390 h 541834"/>
                <a:gd name="connsiteX27" fmla="*/ 1229243 w 1457843"/>
                <a:gd name="connsiteY27" fmla="*/ 80010 h 541834"/>
                <a:gd name="connsiteX28" fmla="*/ 1202573 w 1457843"/>
                <a:gd name="connsiteY28" fmla="*/ 91440 h 541834"/>
                <a:gd name="connsiteX29" fmla="*/ 1126373 w 1457843"/>
                <a:gd name="connsiteY29" fmla="*/ 102870 h 541834"/>
                <a:gd name="connsiteX30" fmla="*/ 1076843 w 1457843"/>
                <a:gd name="connsiteY30" fmla="*/ 125730 h 541834"/>
                <a:gd name="connsiteX31" fmla="*/ 1028789 w 1457843"/>
                <a:gd name="connsiteY31" fmla="*/ 148282 h 541834"/>
                <a:gd name="connsiteX32" fmla="*/ 991547 w 1457843"/>
                <a:gd name="connsiteY32" fmla="*/ 141520 h 541834"/>
                <a:gd name="connsiteX33" fmla="*/ 935873 w 1457843"/>
                <a:gd name="connsiteY33" fmla="*/ 160020 h 541834"/>
                <a:gd name="connsiteX34" fmla="*/ 900351 w 1457843"/>
                <a:gd name="connsiteY34" fmla="*/ 200698 h 541834"/>
                <a:gd name="connsiteX35" fmla="*/ 845751 w 1457843"/>
                <a:gd name="connsiteY35" fmla="*/ 233512 h 541834"/>
                <a:gd name="connsiteX36" fmla="*/ 804663 w 1457843"/>
                <a:gd name="connsiteY36" fmla="*/ 251330 h 541834"/>
                <a:gd name="connsiteX37" fmla="*/ 753506 w 1457843"/>
                <a:gd name="connsiteY37" fmla="*/ 254833 h 541834"/>
                <a:gd name="connsiteX38" fmla="*/ 707273 w 1457843"/>
                <a:gd name="connsiteY38" fmla="*/ 262890 h 541834"/>
                <a:gd name="connsiteX39" fmla="*/ 681424 w 1457843"/>
                <a:gd name="connsiteY39" fmla="*/ 286685 h 541834"/>
                <a:gd name="connsiteX40" fmla="*/ 631073 w 1457843"/>
                <a:gd name="connsiteY40" fmla="*/ 298254 h 541834"/>
                <a:gd name="connsiteX41" fmla="*/ 546113 w 1457843"/>
                <a:gd name="connsiteY41" fmla="*/ 316148 h 541834"/>
                <a:gd name="connsiteX42" fmla="*/ 466166 w 1457843"/>
                <a:gd name="connsiteY42" fmla="*/ 355041 h 541834"/>
                <a:gd name="connsiteX43" fmla="*/ 409597 w 1457843"/>
                <a:gd name="connsiteY43" fmla="*/ 391751 h 541834"/>
                <a:gd name="connsiteX44" fmla="*/ 327341 w 1457843"/>
                <a:gd name="connsiteY44" fmla="*/ 414827 h 541834"/>
                <a:gd name="connsiteX45" fmla="*/ 242772 w 1457843"/>
                <a:gd name="connsiteY45" fmla="*/ 449183 h 541834"/>
                <a:gd name="connsiteX46" fmla="*/ 152917 w 1457843"/>
                <a:gd name="connsiteY46" fmla="*/ 470324 h 541834"/>
                <a:gd name="connsiteX47" fmla="*/ 84206 w 1457843"/>
                <a:gd name="connsiteY47" fmla="*/ 523180 h 541834"/>
                <a:gd name="connsiteX48" fmla="*/ 1762 w 1457843"/>
                <a:gd name="connsiteY48" fmla="*/ 541834 h 541834"/>
                <a:gd name="connsiteX0" fmla="*/ 1762 w 1431650"/>
                <a:gd name="connsiteY0" fmla="*/ 539453 h 539453"/>
                <a:gd name="connsiteX1" fmla="*/ 142346 w 1431650"/>
                <a:gd name="connsiteY1" fmla="*/ 444159 h 539453"/>
                <a:gd name="connsiteX2" fmla="*/ 242772 w 1431650"/>
                <a:gd name="connsiteY2" fmla="*/ 407159 h 539453"/>
                <a:gd name="connsiteX3" fmla="*/ 295627 w 1431650"/>
                <a:gd name="connsiteY3" fmla="*/ 362234 h 539453"/>
                <a:gd name="connsiteX4" fmla="*/ 356687 w 1431650"/>
                <a:gd name="connsiteY4" fmla="*/ 317901 h 539453"/>
                <a:gd name="connsiteX5" fmla="*/ 448193 w 1431650"/>
                <a:gd name="connsiteY5" fmla="*/ 268129 h 539453"/>
                <a:gd name="connsiteX6" fmla="*/ 482483 w 1431650"/>
                <a:gd name="connsiteY6" fmla="*/ 233839 h 539453"/>
                <a:gd name="connsiteX7" fmla="*/ 551063 w 1431650"/>
                <a:gd name="connsiteY7" fmla="*/ 226219 h 539453"/>
                <a:gd name="connsiteX8" fmla="*/ 584598 w 1431650"/>
                <a:gd name="connsiteY8" fmla="*/ 195739 h 539453"/>
                <a:gd name="connsiteX9" fmla="*/ 621072 w 1431650"/>
                <a:gd name="connsiteY9" fmla="*/ 171451 h 539453"/>
                <a:gd name="connsiteX10" fmla="*/ 714893 w 1431650"/>
                <a:gd name="connsiteY10" fmla="*/ 146209 h 539453"/>
                <a:gd name="connsiteX11" fmla="*/ 733943 w 1431650"/>
                <a:gd name="connsiteY11" fmla="*/ 134779 h 539453"/>
                <a:gd name="connsiteX12" fmla="*/ 764423 w 1431650"/>
                <a:gd name="connsiteY12" fmla="*/ 119539 h 539453"/>
                <a:gd name="connsiteX13" fmla="*/ 871103 w 1431650"/>
                <a:gd name="connsiteY13" fmla="*/ 115729 h 539453"/>
                <a:gd name="connsiteX14" fmla="*/ 928253 w 1431650"/>
                <a:gd name="connsiteY14" fmla="*/ 100489 h 539453"/>
                <a:gd name="connsiteX15" fmla="*/ 985403 w 1431650"/>
                <a:gd name="connsiteY15" fmla="*/ 73819 h 539453"/>
                <a:gd name="connsiteX16" fmla="*/ 1057793 w 1431650"/>
                <a:gd name="connsiteY16" fmla="*/ 81439 h 539453"/>
                <a:gd name="connsiteX17" fmla="*/ 1137803 w 1431650"/>
                <a:gd name="connsiteY17" fmla="*/ 43339 h 539453"/>
                <a:gd name="connsiteX18" fmla="*/ 1168283 w 1431650"/>
                <a:gd name="connsiteY18" fmla="*/ 35719 h 539453"/>
                <a:gd name="connsiteX19" fmla="*/ 1233053 w 1431650"/>
                <a:gd name="connsiteY19" fmla="*/ 31909 h 539453"/>
                <a:gd name="connsiteX20" fmla="*/ 1351163 w 1431650"/>
                <a:gd name="connsiteY20" fmla="*/ 9049 h 539453"/>
                <a:gd name="connsiteX21" fmla="*/ 1379262 w 1431650"/>
                <a:gd name="connsiteY21" fmla="*/ 4763 h 539453"/>
                <a:gd name="connsiteX22" fmla="*/ 1431650 w 1431650"/>
                <a:gd name="connsiteY22" fmla="*/ 0 h 539453"/>
                <a:gd name="connsiteX23" fmla="*/ 1427363 w 1431650"/>
                <a:gd name="connsiteY23" fmla="*/ 20479 h 539453"/>
                <a:gd name="connsiteX24" fmla="*/ 1400693 w 1431650"/>
                <a:gd name="connsiteY24" fmla="*/ 47149 h 539453"/>
                <a:gd name="connsiteX25" fmla="*/ 1358783 w 1431650"/>
                <a:gd name="connsiteY25" fmla="*/ 43339 h 539453"/>
                <a:gd name="connsiteX26" fmla="*/ 1294013 w 1431650"/>
                <a:gd name="connsiteY26" fmla="*/ 70009 h 539453"/>
                <a:gd name="connsiteX27" fmla="*/ 1229243 w 1431650"/>
                <a:gd name="connsiteY27" fmla="*/ 77629 h 539453"/>
                <a:gd name="connsiteX28" fmla="*/ 1202573 w 1431650"/>
                <a:gd name="connsiteY28" fmla="*/ 89059 h 539453"/>
                <a:gd name="connsiteX29" fmla="*/ 1126373 w 1431650"/>
                <a:gd name="connsiteY29" fmla="*/ 100489 h 539453"/>
                <a:gd name="connsiteX30" fmla="*/ 1076843 w 1431650"/>
                <a:gd name="connsiteY30" fmla="*/ 123349 h 539453"/>
                <a:gd name="connsiteX31" fmla="*/ 1028789 w 1431650"/>
                <a:gd name="connsiteY31" fmla="*/ 145901 h 539453"/>
                <a:gd name="connsiteX32" fmla="*/ 991547 w 1431650"/>
                <a:gd name="connsiteY32" fmla="*/ 139139 h 539453"/>
                <a:gd name="connsiteX33" fmla="*/ 935873 w 1431650"/>
                <a:gd name="connsiteY33" fmla="*/ 157639 h 539453"/>
                <a:gd name="connsiteX34" fmla="*/ 900351 w 1431650"/>
                <a:gd name="connsiteY34" fmla="*/ 198317 h 539453"/>
                <a:gd name="connsiteX35" fmla="*/ 845751 w 1431650"/>
                <a:gd name="connsiteY35" fmla="*/ 231131 h 539453"/>
                <a:gd name="connsiteX36" fmla="*/ 804663 w 1431650"/>
                <a:gd name="connsiteY36" fmla="*/ 248949 h 539453"/>
                <a:gd name="connsiteX37" fmla="*/ 753506 w 1431650"/>
                <a:gd name="connsiteY37" fmla="*/ 252452 h 539453"/>
                <a:gd name="connsiteX38" fmla="*/ 707273 w 1431650"/>
                <a:gd name="connsiteY38" fmla="*/ 260509 h 539453"/>
                <a:gd name="connsiteX39" fmla="*/ 681424 w 1431650"/>
                <a:gd name="connsiteY39" fmla="*/ 284304 h 539453"/>
                <a:gd name="connsiteX40" fmla="*/ 631073 w 1431650"/>
                <a:gd name="connsiteY40" fmla="*/ 295873 h 539453"/>
                <a:gd name="connsiteX41" fmla="*/ 546113 w 1431650"/>
                <a:gd name="connsiteY41" fmla="*/ 313767 h 539453"/>
                <a:gd name="connsiteX42" fmla="*/ 466166 w 1431650"/>
                <a:gd name="connsiteY42" fmla="*/ 352660 h 539453"/>
                <a:gd name="connsiteX43" fmla="*/ 409597 w 1431650"/>
                <a:gd name="connsiteY43" fmla="*/ 389370 h 539453"/>
                <a:gd name="connsiteX44" fmla="*/ 327341 w 1431650"/>
                <a:gd name="connsiteY44" fmla="*/ 412446 h 539453"/>
                <a:gd name="connsiteX45" fmla="*/ 242772 w 1431650"/>
                <a:gd name="connsiteY45" fmla="*/ 446802 h 539453"/>
                <a:gd name="connsiteX46" fmla="*/ 152917 w 1431650"/>
                <a:gd name="connsiteY46" fmla="*/ 467943 h 539453"/>
                <a:gd name="connsiteX47" fmla="*/ 84206 w 1431650"/>
                <a:gd name="connsiteY47" fmla="*/ 520799 h 539453"/>
                <a:gd name="connsiteX48" fmla="*/ 1762 w 1431650"/>
                <a:gd name="connsiteY48" fmla="*/ 539453 h 539453"/>
                <a:gd name="connsiteX0" fmla="*/ 1762 w 1427363"/>
                <a:gd name="connsiteY0" fmla="*/ 534690 h 534690"/>
                <a:gd name="connsiteX1" fmla="*/ 142346 w 1427363"/>
                <a:gd name="connsiteY1" fmla="*/ 439396 h 534690"/>
                <a:gd name="connsiteX2" fmla="*/ 242772 w 1427363"/>
                <a:gd name="connsiteY2" fmla="*/ 402396 h 534690"/>
                <a:gd name="connsiteX3" fmla="*/ 295627 w 1427363"/>
                <a:gd name="connsiteY3" fmla="*/ 357471 h 534690"/>
                <a:gd name="connsiteX4" fmla="*/ 356687 w 1427363"/>
                <a:gd name="connsiteY4" fmla="*/ 313138 h 534690"/>
                <a:gd name="connsiteX5" fmla="*/ 448193 w 1427363"/>
                <a:gd name="connsiteY5" fmla="*/ 263366 h 534690"/>
                <a:gd name="connsiteX6" fmla="*/ 482483 w 1427363"/>
                <a:gd name="connsiteY6" fmla="*/ 229076 h 534690"/>
                <a:gd name="connsiteX7" fmla="*/ 551063 w 1427363"/>
                <a:gd name="connsiteY7" fmla="*/ 221456 h 534690"/>
                <a:gd name="connsiteX8" fmla="*/ 584598 w 1427363"/>
                <a:gd name="connsiteY8" fmla="*/ 190976 h 534690"/>
                <a:gd name="connsiteX9" fmla="*/ 621072 w 1427363"/>
                <a:gd name="connsiteY9" fmla="*/ 166688 h 534690"/>
                <a:gd name="connsiteX10" fmla="*/ 714893 w 1427363"/>
                <a:gd name="connsiteY10" fmla="*/ 141446 h 534690"/>
                <a:gd name="connsiteX11" fmla="*/ 733943 w 1427363"/>
                <a:gd name="connsiteY11" fmla="*/ 130016 h 534690"/>
                <a:gd name="connsiteX12" fmla="*/ 764423 w 1427363"/>
                <a:gd name="connsiteY12" fmla="*/ 114776 h 534690"/>
                <a:gd name="connsiteX13" fmla="*/ 871103 w 1427363"/>
                <a:gd name="connsiteY13" fmla="*/ 110966 h 534690"/>
                <a:gd name="connsiteX14" fmla="*/ 928253 w 1427363"/>
                <a:gd name="connsiteY14" fmla="*/ 95726 h 534690"/>
                <a:gd name="connsiteX15" fmla="*/ 985403 w 1427363"/>
                <a:gd name="connsiteY15" fmla="*/ 69056 h 534690"/>
                <a:gd name="connsiteX16" fmla="*/ 1057793 w 1427363"/>
                <a:gd name="connsiteY16" fmla="*/ 76676 h 534690"/>
                <a:gd name="connsiteX17" fmla="*/ 1137803 w 1427363"/>
                <a:gd name="connsiteY17" fmla="*/ 38576 h 534690"/>
                <a:gd name="connsiteX18" fmla="*/ 1168283 w 1427363"/>
                <a:gd name="connsiteY18" fmla="*/ 30956 h 534690"/>
                <a:gd name="connsiteX19" fmla="*/ 1233053 w 1427363"/>
                <a:gd name="connsiteY19" fmla="*/ 27146 h 534690"/>
                <a:gd name="connsiteX20" fmla="*/ 1351163 w 1427363"/>
                <a:gd name="connsiteY20" fmla="*/ 4286 h 534690"/>
                <a:gd name="connsiteX21" fmla="*/ 1379262 w 1427363"/>
                <a:gd name="connsiteY21" fmla="*/ 0 h 534690"/>
                <a:gd name="connsiteX22" fmla="*/ 1407838 w 1427363"/>
                <a:gd name="connsiteY22" fmla="*/ 2381 h 534690"/>
                <a:gd name="connsiteX23" fmla="*/ 1427363 w 1427363"/>
                <a:gd name="connsiteY23" fmla="*/ 15716 h 534690"/>
                <a:gd name="connsiteX24" fmla="*/ 1400693 w 1427363"/>
                <a:gd name="connsiteY24" fmla="*/ 42386 h 534690"/>
                <a:gd name="connsiteX25" fmla="*/ 1358783 w 1427363"/>
                <a:gd name="connsiteY25" fmla="*/ 38576 h 534690"/>
                <a:gd name="connsiteX26" fmla="*/ 1294013 w 1427363"/>
                <a:gd name="connsiteY26" fmla="*/ 65246 h 534690"/>
                <a:gd name="connsiteX27" fmla="*/ 1229243 w 1427363"/>
                <a:gd name="connsiteY27" fmla="*/ 72866 h 534690"/>
                <a:gd name="connsiteX28" fmla="*/ 1202573 w 1427363"/>
                <a:gd name="connsiteY28" fmla="*/ 84296 h 534690"/>
                <a:gd name="connsiteX29" fmla="*/ 1126373 w 1427363"/>
                <a:gd name="connsiteY29" fmla="*/ 95726 h 534690"/>
                <a:gd name="connsiteX30" fmla="*/ 1076843 w 1427363"/>
                <a:gd name="connsiteY30" fmla="*/ 118586 h 534690"/>
                <a:gd name="connsiteX31" fmla="*/ 1028789 w 1427363"/>
                <a:gd name="connsiteY31" fmla="*/ 141138 h 534690"/>
                <a:gd name="connsiteX32" fmla="*/ 991547 w 1427363"/>
                <a:gd name="connsiteY32" fmla="*/ 134376 h 534690"/>
                <a:gd name="connsiteX33" fmla="*/ 935873 w 1427363"/>
                <a:gd name="connsiteY33" fmla="*/ 152876 h 534690"/>
                <a:gd name="connsiteX34" fmla="*/ 900351 w 1427363"/>
                <a:gd name="connsiteY34" fmla="*/ 193554 h 534690"/>
                <a:gd name="connsiteX35" fmla="*/ 845751 w 1427363"/>
                <a:gd name="connsiteY35" fmla="*/ 226368 h 534690"/>
                <a:gd name="connsiteX36" fmla="*/ 804663 w 1427363"/>
                <a:gd name="connsiteY36" fmla="*/ 244186 h 534690"/>
                <a:gd name="connsiteX37" fmla="*/ 753506 w 1427363"/>
                <a:gd name="connsiteY37" fmla="*/ 247689 h 534690"/>
                <a:gd name="connsiteX38" fmla="*/ 707273 w 1427363"/>
                <a:gd name="connsiteY38" fmla="*/ 255746 h 534690"/>
                <a:gd name="connsiteX39" fmla="*/ 681424 w 1427363"/>
                <a:gd name="connsiteY39" fmla="*/ 279541 h 534690"/>
                <a:gd name="connsiteX40" fmla="*/ 631073 w 1427363"/>
                <a:gd name="connsiteY40" fmla="*/ 291110 h 534690"/>
                <a:gd name="connsiteX41" fmla="*/ 546113 w 1427363"/>
                <a:gd name="connsiteY41" fmla="*/ 309004 h 534690"/>
                <a:gd name="connsiteX42" fmla="*/ 466166 w 1427363"/>
                <a:gd name="connsiteY42" fmla="*/ 347897 h 534690"/>
                <a:gd name="connsiteX43" fmla="*/ 409597 w 1427363"/>
                <a:gd name="connsiteY43" fmla="*/ 384607 h 534690"/>
                <a:gd name="connsiteX44" fmla="*/ 327341 w 1427363"/>
                <a:gd name="connsiteY44" fmla="*/ 407683 h 534690"/>
                <a:gd name="connsiteX45" fmla="*/ 242772 w 1427363"/>
                <a:gd name="connsiteY45" fmla="*/ 442039 h 534690"/>
                <a:gd name="connsiteX46" fmla="*/ 152917 w 1427363"/>
                <a:gd name="connsiteY46" fmla="*/ 463180 h 534690"/>
                <a:gd name="connsiteX47" fmla="*/ 84206 w 1427363"/>
                <a:gd name="connsiteY47" fmla="*/ 516036 h 534690"/>
                <a:gd name="connsiteX48" fmla="*/ 1762 w 1427363"/>
                <a:gd name="connsiteY48" fmla="*/ 534690 h 534690"/>
                <a:gd name="connsiteX0" fmla="*/ 1762 w 1436888"/>
                <a:gd name="connsiteY0" fmla="*/ 534690 h 534690"/>
                <a:gd name="connsiteX1" fmla="*/ 142346 w 1436888"/>
                <a:gd name="connsiteY1" fmla="*/ 439396 h 534690"/>
                <a:gd name="connsiteX2" fmla="*/ 242772 w 1436888"/>
                <a:gd name="connsiteY2" fmla="*/ 402396 h 534690"/>
                <a:gd name="connsiteX3" fmla="*/ 295627 w 1436888"/>
                <a:gd name="connsiteY3" fmla="*/ 357471 h 534690"/>
                <a:gd name="connsiteX4" fmla="*/ 356687 w 1436888"/>
                <a:gd name="connsiteY4" fmla="*/ 313138 h 534690"/>
                <a:gd name="connsiteX5" fmla="*/ 448193 w 1436888"/>
                <a:gd name="connsiteY5" fmla="*/ 263366 h 534690"/>
                <a:gd name="connsiteX6" fmla="*/ 482483 w 1436888"/>
                <a:gd name="connsiteY6" fmla="*/ 229076 h 534690"/>
                <a:gd name="connsiteX7" fmla="*/ 551063 w 1436888"/>
                <a:gd name="connsiteY7" fmla="*/ 221456 h 534690"/>
                <a:gd name="connsiteX8" fmla="*/ 584598 w 1436888"/>
                <a:gd name="connsiteY8" fmla="*/ 190976 h 534690"/>
                <a:gd name="connsiteX9" fmla="*/ 621072 w 1436888"/>
                <a:gd name="connsiteY9" fmla="*/ 166688 h 534690"/>
                <a:gd name="connsiteX10" fmla="*/ 714893 w 1436888"/>
                <a:gd name="connsiteY10" fmla="*/ 141446 h 534690"/>
                <a:gd name="connsiteX11" fmla="*/ 733943 w 1436888"/>
                <a:gd name="connsiteY11" fmla="*/ 130016 h 534690"/>
                <a:gd name="connsiteX12" fmla="*/ 764423 w 1436888"/>
                <a:gd name="connsiteY12" fmla="*/ 114776 h 534690"/>
                <a:gd name="connsiteX13" fmla="*/ 871103 w 1436888"/>
                <a:gd name="connsiteY13" fmla="*/ 110966 h 534690"/>
                <a:gd name="connsiteX14" fmla="*/ 928253 w 1436888"/>
                <a:gd name="connsiteY14" fmla="*/ 95726 h 534690"/>
                <a:gd name="connsiteX15" fmla="*/ 985403 w 1436888"/>
                <a:gd name="connsiteY15" fmla="*/ 69056 h 534690"/>
                <a:gd name="connsiteX16" fmla="*/ 1057793 w 1436888"/>
                <a:gd name="connsiteY16" fmla="*/ 76676 h 534690"/>
                <a:gd name="connsiteX17" fmla="*/ 1137803 w 1436888"/>
                <a:gd name="connsiteY17" fmla="*/ 38576 h 534690"/>
                <a:gd name="connsiteX18" fmla="*/ 1168283 w 1436888"/>
                <a:gd name="connsiteY18" fmla="*/ 30956 h 534690"/>
                <a:gd name="connsiteX19" fmla="*/ 1233053 w 1436888"/>
                <a:gd name="connsiteY19" fmla="*/ 27146 h 534690"/>
                <a:gd name="connsiteX20" fmla="*/ 1351163 w 1436888"/>
                <a:gd name="connsiteY20" fmla="*/ 4286 h 534690"/>
                <a:gd name="connsiteX21" fmla="*/ 1379262 w 1436888"/>
                <a:gd name="connsiteY21" fmla="*/ 0 h 534690"/>
                <a:gd name="connsiteX22" fmla="*/ 1407838 w 1436888"/>
                <a:gd name="connsiteY22" fmla="*/ 2381 h 534690"/>
                <a:gd name="connsiteX23" fmla="*/ 1436888 w 1436888"/>
                <a:gd name="connsiteY23" fmla="*/ 10954 h 534690"/>
                <a:gd name="connsiteX24" fmla="*/ 1400693 w 1436888"/>
                <a:gd name="connsiteY24" fmla="*/ 42386 h 534690"/>
                <a:gd name="connsiteX25" fmla="*/ 1358783 w 1436888"/>
                <a:gd name="connsiteY25" fmla="*/ 38576 h 534690"/>
                <a:gd name="connsiteX26" fmla="*/ 1294013 w 1436888"/>
                <a:gd name="connsiteY26" fmla="*/ 65246 h 534690"/>
                <a:gd name="connsiteX27" fmla="*/ 1229243 w 1436888"/>
                <a:gd name="connsiteY27" fmla="*/ 72866 h 534690"/>
                <a:gd name="connsiteX28" fmla="*/ 1202573 w 1436888"/>
                <a:gd name="connsiteY28" fmla="*/ 84296 h 534690"/>
                <a:gd name="connsiteX29" fmla="*/ 1126373 w 1436888"/>
                <a:gd name="connsiteY29" fmla="*/ 95726 h 534690"/>
                <a:gd name="connsiteX30" fmla="*/ 1076843 w 1436888"/>
                <a:gd name="connsiteY30" fmla="*/ 118586 h 534690"/>
                <a:gd name="connsiteX31" fmla="*/ 1028789 w 1436888"/>
                <a:gd name="connsiteY31" fmla="*/ 141138 h 534690"/>
                <a:gd name="connsiteX32" fmla="*/ 991547 w 1436888"/>
                <a:gd name="connsiteY32" fmla="*/ 134376 h 534690"/>
                <a:gd name="connsiteX33" fmla="*/ 935873 w 1436888"/>
                <a:gd name="connsiteY33" fmla="*/ 152876 h 534690"/>
                <a:gd name="connsiteX34" fmla="*/ 900351 w 1436888"/>
                <a:gd name="connsiteY34" fmla="*/ 193554 h 534690"/>
                <a:gd name="connsiteX35" fmla="*/ 845751 w 1436888"/>
                <a:gd name="connsiteY35" fmla="*/ 226368 h 534690"/>
                <a:gd name="connsiteX36" fmla="*/ 804663 w 1436888"/>
                <a:gd name="connsiteY36" fmla="*/ 244186 h 534690"/>
                <a:gd name="connsiteX37" fmla="*/ 753506 w 1436888"/>
                <a:gd name="connsiteY37" fmla="*/ 247689 h 534690"/>
                <a:gd name="connsiteX38" fmla="*/ 707273 w 1436888"/>
                <a:gd name="connsiteY38" fmla="*/ 255746 h 534690"/>
                <a:gd name="connsiteX39" fmla="*/ 681424 w 1436888"/>
                <a:gd name="connsiteY39" fmla="*/ 279541 h 534690"/>
                <a:gd name="connsiteX40" fmla="*/ 631073 w 1436888"/>
                <a:gd name="connsiteY40" fmla="*/ 291110 h 534690"/>
                <a:gd name="connsiteX41" fmla="*/ 546113 w 1436888"/>
                <a:gd name="connsiteY41" fmla="*/ 309004 h 534690"/>
                <a:gd name="connsiteX42" fmla="*/ 466166 w 1436888"/>
                <a:gd name="connsiteY42" fmla="*/ 347897 h 534690"/>
                <a:gd name="connsiteX43" fmla="*/ 409597 w 1436888"/>
                <a:gd name="connsiteY43" fmla="*/ 384607 h 534690"/>
                <a:gd name="connsiteX44" fmla="*/ 327341 w 1436888"/>
                <a:gd name="connsiteY44" fmla="*/ 407683 h 534690"/>
                <a:gd name="connsiteX45" fmla="*/ 242772 w 1436888"/>
                <a:gd name="connsiteY45" fmla="*/ 442039 h 534690"/>
                <a:gd name="connsiteX46" fmla="*/ 152917 w 1436888"/>
                <a:gd name="connsiteY46" fmla="*/ 463180 h 534690"/>
                <a:gd name="connsiteX47" fmla="*/ 84206 w 1436888"/>
                <a:gd name="connsiteY47" fmla="*/ 516036 h 534690"/>
                <a:gd name="connsiteX48" fmla="*/ 1762 w 1436888"/>
                <a:gd name="connsiteY48" fmla="*/ 534690 h 534690"/>
                <a:gd name="connsiteX0" fmla="*/ 1762 w 1436888"/>
                <a:gd name="connsiteY0" fmla="*/ 534690 h 534690"/>
                <a:gd name="connsiteX1" fmla="*/ 142346 w 1436888"/>
                <a:gd name="connsiteY1" fmla="*/ 439396 h 534690"/>
                <a:gd name="connsiteX2" fmla="*/ 242772 w 1436888"/>
                <a:gd name="connsiteY2" fmla="*/ 402396 h 534690"/>
                <a:gd name="connsiteX3" fmla="*/ 295627 w 1436888"/>
                <a:gd name="connsiteY3" fmla="*/ 357471 h 534690"/>
                <a:gd name="connsiteX4" fmla="*/ 356687 w 1436888"/>
                <a:gd name="connsiteY4" fmla="*/ 313138 h 534690"/>
                <a:gd name="connsiteX5" fmla="*/ 448193 w 1436888"/>
                <a:gd name="connsiteY5" fmla="*/ 263366 h 534690"/>
                <a:gd name="connsiteX6" fmla="*/ 472958 w 1436888"/>
                <a:gd name="connsiteY6" fmla="*/ 224314 h 534690"/>
                <a:gd name="connsiteX7" fmla="*/ 551063 w 1436888"/>
                <a:gd name="connsiteY7" fmla="*/ 221456 h 534690"/>
                <a:gd name="connsiteX8" fmla="*/ 584598 w 1436888"/>
                <a:gd name="connsiteY8" fmla="*/ 190976 h 534690"/>
                <a:gd name="connsiteX9" fmla="*/ 621072 w 1436888"/>
                <a:gd name="connsiteY9" fmla="*/ 166688 h 534690"/>
                <a:gd name="connsiteX10" fmla="*/ 714893 w 1436888"/>
                <a:gd name="connsiteY10" fmla="*/ 141446 h 534690"/>
                <a:gd name="connsiteX11" fmla="*/ 733943 w 1436888"/>
                <a:gd name="connsiteY11" fmla="*/ 130016 h 534690"/>
                <a:gd name="connsiteX12" fmla="*/ 764423 w 1436888"/>
                <a:gd name="connsiteY12" fmla="*/ 114776 h 534690"/>
                <a:gd name="connsiteX13" fmla="*/ 871103 w 1436888"/>
                <a:gd name="connsiteY13" fmla="*/ 110966 h 534690"/>
                <a:gd name="connsiteX14" fmla="*/ 928253 w 1436888"/>
                <a:gd name="connsiteY14" fmla="*/ 95726 h 534690"/>
                <a:gd name="connsiteX15" fmla="*/ 985403 w 1436888"/>
                <a:gd name="connsiteY15" fmla="*/ 69056 h 534690"/>
                <a:gd name="connsiteX16" fmla="*/ 1057793 w 1436888"/>
                <a:gd name="connsiteY16" fmla="*/ 76676 h 534690"/>
                <a:gd name="connsiteX17" fmla="*/ 1137803 w 1436888"/>
                <a:gd name="connsiteY17" fmla="*/ 38576 h 534690"/>
                <a:gd name="connsiteX18" fmla="*/ 1168283 w 1436888"/>
                <a:gd name="connsiteY18" fmla="*/ 30956 h 534690"/>
                <a:gd name="connsiteX19" fmla="*/ 1233053 w 1436888"/>
                <a:gd name="connsiteY19" fmla="*/ 27146 h 534690"/>
                <a:gd name="connsiteX20" fmla="*/ 1351163 w 1436888"/>
                <a:gd name="connsiteY20" fmla="*/ 4286 h 534690"/>
                <a:gd name="connsiteX21" fmla="*/ 1379262 w 1436888"/>
                <a:gd name="connsiteY21" fmla="*/ 0 h 534690"/>
                <a:gd name="connsiteX22" fmla="*/ 1407838 w 1436888"/>
                <a:gd name="connsiteY22" fmla="*/ 2381 h 534690"/>
                <a:gd name="connsiteX23" fmla="*/ 1436888 w 1436888"/>
                <a:gd name="connsiteY23" fmla="*/ 10954 h 534690"/>
                <a:gd name="connsiteX24" fmla="*/ 1400693 w 1436888"/>
                <a:gd name="connsiteY24" fmla="*/ 42386 h 534690"/>
                <a:gd name="connsiteX25" fmla="*/ 1358783 w 1436888"/>
                <a:gd name="connsiteY25" fmla="*/ 38576 h 534690"/>
                <a:gd name="connsiteX26" fmla="*/ 1294013 w 1436888"/>
                <a:gd name="connsiteY26" fmla="*/ 65246 h 534690"/>
                <a:gd name="connsiteX27" fmla="*/ 1229243 w 1436888"/>
                <a:gd name="connsiteY27" fmla="*/ 72866 h 534690"/>
                <a:gd name="connsiteX28" fmla="*/ 1202573 w 1436888"/>
                <a:gd name="connsiteY28" fmla="*/ 84296 h 534690"/>
                <a:gd name="connsiteX29" fmla="*/ 1126373 w 1436888"/>
                <a:gd name="connsiteY29" fmla="*/ 95726 h 534690"/>
                <a:gd name="connsiteX30" fmla="*/ 1076843 w 1436888"/>
                <a:gd name="connsiteY30" fmla="*/ 118586 h 534690"/>
                <a:gd name="connsiteX31" fmla="*/ 1028789 w 1436888"/>
                <a:gd name="connsiteY31" fmla="*/ 141138 h 534690"/>
                <a:gd name="connsiteX32" fmla="*/ 991547 w 1436888"/>
                <a:gd name="connsiteY32" fmla="*/ 134376 h 534690"/>
                <a:gd name="connsiteX33" fmla="*/ 935873 w 1436888"/>
                <a:gd name="connsiteY33" fmla="*/ 152876 h 534690"/>
                <a:gd name="connsiteX34" fmla="*/ 900351 w 1436888"/>
                <a:gd name="connsiteY34" fmla="*/ 193554 h 534690"/>
                <a:gd name="connsiteX35" fmla="*/ 845751 w 1436888"/>
                <a:gd name="connsiteY35" fmla="*/ 226368 h 534690"/>
                <a:gd name="connsiteX36" fmla="*/ 804663 w 1436888"/>
                <a:gd name="connsiteY36" fmla="*/ 244186 h 534690"/>
                <a:gd name="connsiteX37" fmla="*/ 753506 w 1436888"/>
                <a:gd name="connsiteY37" fmla="*/ 247689 h 534690"/>
                <a:gd name="connsiteX38" fmla="*/ 707273 w 1436888"/>
                <a:gd name="connsiteY38" fmla="*/ 255746 h 534690"/>
                <a:gd name="connsiteX39" fmla="*/ 681424 w 1436888"/>
                <a:gd name="connsiteY39" fmla="*/ 279541 h 534690"/>
                <a:gd name="connsiteX40" fmla="*/ 631073 w 1436888"/>
                <a:gd name="connsiteY40" fmla="*/ 291110 h 534690"/>
                <a:gd name="connsiteX41" fmla="*/ 546113 w 1436888"/>
                <a:gd name="connsiteY41" fmla="*/ 309004 h 534690"/>
                <a:gd name="connsiteX42" fmla="*/ 466166 w 1436888"/>
                <a:gd name="connsiteY42" fmla="*/ 347897 h 534690"/>
                <a:gd name="connsiteX43" fmla="*/ 409597 w 1436888"/>
                <a:gd name="connsiteY43" fmla="*/ 384607 h 534690"/>
                <a:gd name="connsiteX44" fmla="*/ 327341 w 1436888"/>
                <a:gd name="connsiteY44" fmla="*/ 407683 h 534690"/>
                <a:gd name="connsiteX45" fmla="*/ 242772 w 1436888"/>
                <a:gd name="connsiteY45" fmla="*/ 442039 h 534690"/>
                <a:gd name="connsiteX46" fmla="*/ 152917 w 1436888"/>
                <a:gd name="connsiteY46" fmla="*/ 463180 h 534690"/>
                <a:gd name="connsiteX47" fmla="*/ 84206 w 1436888"/>
                <a:gd name="connsiteY47" fmla="*/ 516036 h 534690"/>
                <a:gd name="connsiteX48" fmla="*/ 1762 w 1436888"/>
                <a:gd name="connsiteY48" fmla="*/ 534690 h 534690"/>
                <a:gd name="connsiteX0" fmla="*/ 1762 w 1436888"/>
                <a:gd name="connsiteY0" fmla="*/ 534690 h 534690"/>
                <a:gd name="connsiteX1" fmla="*/ 142346 w 1436888"/>
                <a:gd name="connsiteY1" fmla="*/ 439396 h 534690"/>
                <a:gd name="connsiteX2" fmla="*/ 242772 w 1436888"/>
                <a:gd name="connsiteY2" fmla="*/ 402396 h 534690"/>
                <a:gd name="connsiteX3" fmla="*/ 253241 w 1436888"/>
                <a:gd name="connsiteY3" fmla="*/ 385548 h 534690"/>
                <a:gd name="connsiteX4" fmla="*/ 295627 w 1436888"/>
                <a:gd name="connsiteY4" fmla="*/ 357471 h 534690"/>
                <a:gd name="connsiteX5" fmla="*/ 356687 w 1436888"/>
                <a:gd name="connsiteY5" fmla="*/ 313138 h 534690"/>
                <a:gd name="connsiteX6" fmla="*/ 448193 w 1436888"/>
                <a:gd name="connsiteY6" fmla="*/ 263366 h 534690"/>
                <a:gd name="connsiteX7" fmla="*/ 472958 w 1436888"/>
                <a:gd name="connsiteY7" fmla="*/ 224314 h 534690"/>
                <a:gd name="connsiteX8" fmla="*/ 551063 w 1436888"/>
                <a:gd name="connsiteY8" fmla="*/ 221456 h 534690"/>
                <a:gd name="connsiteX9" fmla="*/ 584598 w 1436888"/>
                <a:gd name="connsiteY9" fmla="*/ 190976 h 534690"/>
                <a:gd name="connsiteX10" fmla="*/ 621072 w 1436888"/>
                <a:gd name="connsiteY10" fmla="*/ 166688 h 534690"/>
                <a:gd name="connsiteX11" fmla="*/ 714893 w 1436888"/>
                <a:gd name="connsiteY11" fmla="*/ 141446 h 534690"/>
                <a:gd name="connsiteX12" fmla="*/ 733943 w 1436888"/>
                <a:gd name="connsiteY12" fmla="*/ 130016 h 534690"/>
                <a:gd name="connsiteX13" fmla="*/ 764423 w 1436888"/>
                <a:gd name="connsiteY13" fmla="*/ 114776 h 534690"/>
                <a:gd name="connsiteX14" fmla="*/ 871103 w 1436888"/>
                <a:gd name="connsiteY14" fmla="*/ 110966 h 534690"/>
                <a:gd name="connsiteX15" fmla="*/ 928253 w 1436888"/>
                <a:gd name="connsiteY15" fmla="*/ 95726 h 534690"/>
                <a:gd name="connsiteX16" fmla="*/ 985403 w 1436888"/>
                <a:gd name="connsiteY16" fmla="*/ 69056 h 534690"/>
                <a:gd name="connsiteX17" fmla="*/ 1057793 w 1436888"/>
                <a:gd name="connsiteY17" fmla="*/ 76676 h 534690"/>
                <a:gd name="connsiteX18" fmla="*/ 1137803 w 1436888"/>
                <a:gd name="connsiteY18" fmla="*/ 38576 h 534690"/>
                <a:gd name="connsiteX19" fmla="*/ 1168283 w 1436888"/>
                <a:gd name="connsiteY19" fmla="*/ 30956 h 534690"/>
                <a:gd name="connsiteX20" fmla="*/ 1233053 w 1436888"/>
                <a:gd name="connsiteY20" fmla="*/ 27146 h 534690"/>
                <a:gd name="connsiteX21" fmla="*/ 1351163 w 1436888"/>
                <a:gd name="connsiteY21" fmla="*/ 4286 h 534690"/>
                <a:gd name="connsiteX22" fmla="*/ 1379262 w 1436888"/>
                <a:gd name="connsiteY22" fmla="*/ 0 h 534690"/>
                <a:gd name="connsiteX23" fmla="*/ 1407838 w 1436888"/>
                <a:gd name="connsiteY23" fmla="*/ 2381 h 534690"/>
                <a:gd name="connsiteX24" fmla="*/ 1436888 w 1436888"/>
                <a:gd name="connsiteY24" fmla="*/ 10954 h 534690"/>
                <a:gd name="connsiteX25" fmla="*/ 1400693 w 1436888"/>
                <a:gd name="connsiteY25" fmla="*/ 42386 h 534690"/>
                <a:gd name="connsiteX26" fmla="*/ 1358783 w 1436888"/>
                <a:gd name="connsiteY26" fmla="*/ 38576 h 534690"/>
                <a:gd name="connsiteX27" fmla="*/ 1294013 w 1436888"/>
                <a:gd name="connsiteY27" fmla="*/ 65246 h 534690"/>
                <a:gd name="connsiteX28" fmla="*/ 1229243 w 1436888"/>
                <a:gd name="connsiteY28" fmla="*/ 72866 h 534690"/>
                <a:gd name="connsiteX29" fmla="*/ 1202573 w 1436888"/>
                <a:gd name="connsiteY29" fmla="*/ 84296 h 534690"/>
                <a:gd name="connsiteX30" fmla="*/ 1126373 w 1436888"/>
                <a:gd name="connsiteY30" fmla="*/ 95726 h 534690"/>
                <a:gd name="connsiteX31" fmla="*/ 1076843 w 1436888"/>
                <a:gd name="connsiteY31" fmla="*/ 118586 h 534690"/>
                <a:gd name="connsiteX32" fmla="*/ 1028789 w 1436888"/>
                <a:gd name="connsiteY32" fmla="*/ 141138 h 534690"/>
                <a:gd name="connsiteX33" fmla="*/ 991547 w 1436888"/>
                <a:gd name="connsiteY33" fmla="*/ 134376 h 534690"/>
                <a:gd name="connsiteX34" fmla="*/ 935873 w 1436888"/>
                <a:gd name="connsiteY34" fmla="*/ 152876 h 534690"/>
                <a:gd name="connsiteX35" fmla="*/ 900351 w 1436888"/>
                <a:gd name="connsiteY35" fmla="*/ 193554 h 534690"/>
                <a:gd name="connsiteX36" fmla="*/ 845751 w 1436888"/>
                <a:gd name="connsiteY36" fmla="*/ 226368 h 534690"/>
                <a:gd name="connsiteX37" fmla="*/ 804663 w 1436888"/>
                <a:gd name="connsiteY37" fmla="*/ 244186 h 534690"/>
                <a:gd name="connsiteX38" fmla="*/ 753506 w 1436888"/>
                <a:gd name="connsiteY38" fmla="*/ 247689 h 534690"/>
                <a:gd name="connsiteX39" fmla="*/ 707273 w 1436888"/>
                <a:gd name="connsiteY39" fmla="*/ 255746 h 534690"/>
                <a:gd name="connsiteX40" fmla="*/ 681424 w 1436888"/>
                <a:gd name="connsiteY40" fmla="*/ 279541 h 534690"/>
                <a:gd name="connsiteX41" fmla="*/ 631073 w 1436888"/>
                <a:gd name="connsiteY41" fmla="*/ 291110 h 534690"/>
                <a:gd name="connsiteX42" fmla="*/ 546113 w 1436888"/>
                <a:gd name="connsiteY42" fmla="*/ 309004 h 534690"/>
                <a:gd name="connsiteX43" fmla="*/ 466166 w 1436888"/>
                <a:gd name="connsiteY43" fmla="*/ 347897 h 534690"/>
                <a:gd name="connsiteX44" fmla="*/ 409597 w 1436888"/>
                <a:gd name="connsiteY44" fmla="*/ 384607 h 534690"/>
                <a:gd name="connsiteX45" fmla="*/ 327341 w 1436888"/>
                <a:gd name="connsiteY45" fmla="*/ 407683 h 534690"/>
                <a:gd name="connsiteX46" fmla="*/ 242772 w 1436888"/>
                <a:gd name="connsiteY46" fmla="*/ 442039 h 534690"/>
                <a:gd name="connsiteX47" fmla="*/ 152917 w 1436888"/>
                <a:gd name="connsiteY47" fmla="*/ 463180 h 534690"/>
                <a:gd name="connsiteX48" fmla="*/ 84206 w 1436888"/>
                <a:gd name="connsiteY48" fmla="*/ 516036 h 534690"/>
                <a:gd name="connsiteX49" fmla="*/ 1762 w 1436888"/>
                <a:gd name="connsiteY49" fmla="*/ 534690 h 534690"/>
                <a:gd name="connsiteX0" fmla="*/ 1762 w 1436888"/>
                <a:gd name="connsiteY0" fmla="*/ 534690 h 534690"/>
                <a:gd name="connsiteX1" fmla="*/ 142346 w 1436888"/>
                <a:gd name="connsiteY1" fmla="*/ 439396 h 534690"/>
                <a:gd name="connsiteX2" fmla="*/ 210373 w 1436888"/>
                <a:gd name="connsiteY2" fmla="*/ 411727 h 534690"/>
                <a:gd name="connsiteX3" fmla="*/ 242772 w 1436888"/>
                <a:gd name="connsiteY3" fmla="*/ 402396 h 534690"/>
                <a:gd name="connsiteX4" fmla="*/ 253241 w 1436888"/>
                <a:gd name="connsiteY4" fmla="*/ 385548 h 534690"/>
                <a:gd name="connsiteX5" fmla="*/ 295627 w 1436888"/>
                <a:gd name="connsiteY5" fmla="*/ 357471 h 534690"/>
                <a:gd name="connsiteX6" fmla="*/ 356687 w 1436888"/>
                <a:gd name="connsiteY6" fmla="*/ 313138 h 534690"/>
                <a:gd name="connsiteX7" fmla="*/ 448193 w 1436888"/>
                <a:gd name="connsiteY7" fmla="*/ 263366 h 534690"/>
                <a:gd name="connsiteX8" fmla="*/ 472958 w 1436888"/>
                <a:gd name="connsiteY8" fmla="*/ 224314 h 534690"/>
                <a:gd name="connsiteX9" fmla="*/ 551063 w 1436888"/>
                <a:gd name="connsiteY9" fmla="*/ 221456 h 534690"/>
                <a:gd name="connsiteX10" fmla="*/ 584598 w 1436888"/>
                <a:gd name="connsiteY10" fmla="*/ 190976 h 534690"/>
                <a:gd name="connsiteX11" fmla="*/ 621072 w 1436888"/>
                <a:gd name="connsiteY11" fmla="*/ 166688 h 534690"/>
                <a:gd name="connsiteX12" fmla="*/ 714893 w 1436888"/>
                <a:gd name="connsiteY12" fmla="*/ 141446 h 534690"/>
                <a:gd name="connsiteX13" fmla="*/ 733943 w 1436888"/>
                <a:gd name="connsiteY13" fmla="*/ 130016 h 534690"/>
                <a:gd name="connsiteX14" fmla="*/ 764423 w 1436888"/>
                <a:gd name="connsiteY14" fmla="*/ 114776 h 534690"/>
                <a:gd name="connsiteX15" fmla="*/ 871103 w 1436888"/>
                <a:gd name="connsiteY15" fmla="*/ 110966 h 534690"/>
                <a:gd name="connsiteX16" fmla="*/ 928253 w 1436888"/>
                <a:gd name="connsiteY16" fmla="*/ 95726 h 534690"/>
                <a:gd name="connsiteX17" fmla="*/ 985403 w 1436888"/>
                <a:gd name="connsiteY17" fmla="*/ 69056 h 534690"/>
                <a:gd name="connsiteX18" fmla="*/ 1057793 w 1436888"/>
                <a:gd name="connsiteY18" fmla="*/ 76676 h 534690"/>
                <a:gd name="connsiteX19" fmla="*/ 1137803 w 1436888"/>
                <a:gd name="connsiteY19" fmla="*/ 38576 h 534690"/>
                <a:gd name="connsiteX20" fmla="*/ 1168283 w 1436888"/>
                <a:gd name="connsiteY20" fmla="*/ 30956 h 534690"/>
                <a:gd name="connsiteX21" fmla="*/ 1233053 w 1436888"/>
                <a:gd name="connsiteY21" fmla="*/ 27146 h 534690"/>
                <a:gd name="connsiteX22" fmla="*/ 1351163 w 1436888"/>
                <a:gd name="connsiteY22" fmla="*/ 4286 h 534690"/>
                <a:gd name="connsiteX23" fmla="*/ 1379262 w 1436888"/>
                <a:gd name="connsiteY23" fmla="*/ 0 h 534690"/>
                <a:gd name="connsiteX24" fmla="*/ 1407838 w 1436888"/>
                <a:gd name="connsiteY24" fmla="*/ 2381 h 534690"/>
                <a:gd name="connsiteX25" fmla="*/ 1436888 w 1436888"/>
                <a:gd name="connsiteY25" fmla="*/ 10954 h 534690"/>
                <a:gd name="connsiteX26" fmla="*/ 1400693 w 1436888"/>
                <a:gd name="connsiteY26" fmla="*/ 42386 h 534690"/>
                <a:gd name="connsiteX27" fmla="*/ 1358783 w 1436888"/>
                <a:gd name="connsiteY27" fmla="*/ 38576 h 534690"/>
                <a:gd name="connsiteX28" fmla="*/ 1294013 w 1436888"/>
                <a:gd name="connsiteY28" fmla="*/ 65246 h 534690"/>
                <a:gd name="connsiteX29" fmla="*/ 1229243 w 1436888"/>
                <a:gd name="connsiteY29" fmla="*/ 72866 h 534690"/>
                <a:gd name="connsiteX30" fmla="*/ 1202573 w 1436888"/>
                <a:gd name="connsiteY30" fmla="*/ 84296 h 534690"/>
                <a:gd name="connsiteX31" fmla="*/ 1126373 w 1436888"/>
                <a:gd name="connsiteY31" fmla="*/ 95726 h 534690"/>
                <a:gd name="connsiteX32" fmla="*/ 1076843 w 1436888"/>
                <a:gd name="connsiteY32" fmla="*/ 118586 h 534690"/>
                <a:gd name="connsiteX33" fmla="*/ 1028789 w 1436888"/>
                <a:gd name="connsiteY33" fmla="*/ 141138 h 534690"/>
                <a:gd name="connsiteX34" fmla="*/ 991547 w 1436888"/>
                <a:gd name="connsiteY34" fmla="*/ 134376 h 534690"/>
                <a:gd name="connsiteX35" fmla="*/ 935873 w 1436888"/>
                <a:gd name="connsiteY35" fmla="*/ 152876 h 534690"/>
                <a:gd name="connsiteX36" fmla="*/ 900351 w 1436888"/>
                <a:gd name="connsiteY36" fmla="*/ 193554 h 534690"/>
                <a:gd name="connsiteX37" fmla="*/ 845751 w 1436888"/>
                <a:gd name="connsiteY37" fmla="*/ 226368 h 534690"/>
                <a:gd name="connsiteX38" fmla="*/ 804663 w 1436888"/>
                <a:gd name="connsiteY38" fmla="*/ 244186 h 534690"/>
                <a:gd name="connsiteX39" fmla="*/ 753506 w 1436888"/>
                <a:gd name="connsiteY39" fmla="*/ 247689 h 534690"/>
                <a:gd name="connsiteX40" fmla="*/ 707273 w 1436888"/>
                <a:gd name="connsiteY40" fmla="*/ 255746 h 534690"/>
                <a:gd name="connsiteX41" fmla="*/ 681424 w 1436888"/>
                <a:gd name="connsiteY41" fmla="*/ 279541 h 534690"/>
                <a:gd name="connsiteX42" fmla="*/ 631073 w 1436888"/>
                <a:gd name="connsiteY42" fmla="*/ 291110 h 534690"/>
                <a:gd name="connsiteX43" fmla="*/ 546113 w 1436888"/>
                <a:gd name="connsiteY43" fmla="*/ 309004 h 534690"/>
                <a:gd name="connsiteX44" fmla="*/ 466166 w 1436888"/>
                <a:gd name="connsiteY44" fmla="*/ 347897 h 534690"/>
                <a:gd name="connsiteX45" fmla="*/ 409597 w 1436888"/>
                <a:gd name="connsiteY45" fmla="*/ 384607 h 534690"/>
                <a:gd name="connsiteX46" fmla="*/ 327341 w 1436888"/>
                <a:gd name="connsiteY46" fmla="*/ 407683 h 534690"/>
                <a:gd name="connsiteX47" fmla="*/ 242772 w 1436888"/>
                <a:gd name="connsiteY47" fmla="*/ 442039 h 534690"/>
                <a:gd name="connsiteX48" fmla="*/ 152917 w 1436888"/>
                <a:gd name="connsiteY48" fmla="*/ 463180 h 534690"/>
                <a:gd name="connsiteX49" fmla="*/ 84206 w 1436888"/>
                <a:gd name="connsiteY49" fmla="*/ 516036 h 534690"/>
                <a:gd name="connsiteX50" fmla="*/ 1762 w 1436888"/>
                <a:gd name="connsiteY50" fmla="*/ 534690 h 534690"/>
                <a:gd name="connsiteX0" fmla="*/ 1762 w 1436888"/>
                <a:gd name="connsiteY0" fmla="*/ 534690 h 534690"/>
                <a:gd name="connsiteX1" fmla="*/ 142346 w 1436888"/>
                <a:gd name="connsiteY1" fmla="*/ 439396 h 534690"/>
                <a:gd name="connsiteX2" fmla="*/ 210373 w 1436888"/>
                <a:gd name="connsiteY2" fmla="*/ 411727 h 534690"/>
                <a:gd name="connsiteX3" fmla="*/ 247569 w 1436888"/>
                <a:gd name="connsiteY3" fmla="*/ 404552 h 534690"/>
                <a:gd name="connsiteX4" fmla="*/ 253241 w 1436888"/>
                <a:gd name="connsiteY4" fmla="*/ 385548 h 534690"/>
                <a:gd name="connsiteX5" fmla="*/ 295627 w 1436888"/>
                <a:gd name="connsiteY5" fmla="*/ 357471 h 534690"/>
                <a:gd name="connsiteX6" fmla="*/ 356687 w 1436888"/>
                <a:gd name="connsiteY6" fmla="*/ 313138 h 534690"/>
                <a:gd name="connsiteX7" fmla="*/ 448193 w 1436888"/>
                <a:gd name="connsiteY7" fmla="*/ 263366 h 534690"/>
                <a:gd name="connsiteX8" fmla="*/ 472958 w 1436888"/>
                <a:gd name="connsiteY8" fmla="*/ 224314 h 534690"/>
                <a:gd name="connsiteX9" fmla="*/ 551063 w 1436888"/>
                <a:gd name="connsiteY9" fmla="*/ 221456 h 534690"/>
                <a:gd name="connsiteX10" fmla="*/ 584598 w 1436888"/>
                <a:gd name="connsiteY10" fmla="*/ 190976 h 534690"/>
                <a:gd name="connsiteX11" fmla="*/ 621072 w 1436888"/>
                <a:gd name="connsiteY11" fmla="*/ 166688 h 534690"/>
                <a:gd name="connsiteX12" fmla="*/ 714893 w 1436888"/>
                <a:gd name="connsiteY12" fmla="*/ 141446 h 534690"/>
                <a:gd name="connsiteX13" fmla="*/ 733943 w 1436888"/>
                <a:gd name="connsiteY13" fmla="*/ 130016 h 534690"/>
                <a:gd name="connsiteX14" fmla="*/ 764423 w 1436888"/>
                <a:gd name="connsiteY14" fmla="*/ 114776 h 534690"/>
                <a:gd name="connsiteX15" fmla="*/ 871103 w 1436888"/>
                <a:gd name="connsiteY15" fmla="*/ 110966 h 534690"/>
                <a:gd name="connsiteX16" fmla="*/ 928253 w 1436888"/>
                <a:gd name="connsiteY16" fmla="*/ 95726 h 534690"/>
                <a:gd name="connsiteX17" fmla="*/ 985403 w 1436888"/>
                <a:gd name="connsiteY17" fmla="*/ 69056 h 534690"/>
                <a:gd name="connsiteX18" fmla="*/ 1057793 w 1436888"/>
                <a:gd name="connsiteY18" fmla="*/ 76676 h 534690"/>
                <a:gd name="connsiteX19" fmla="*/ 1137803 w 1436888"/>
                <a:gd name="connsiteY19" fmla="*/ 38576 h 534690"/>
                <a:gd name="connsiteX20" fmla="*/ 1168283 w 1436888"/>
                <a:gd name="connsiteY20" fmla="*/ 30956 h 534690"/>
                <a:gd name="connsiteX21" fmla="*/ 1233053 w 1436888"/>
                <a:gd name="connsiteY21" fmla="*/ 27146 h 534690"/>
                <a:gd name="connsiteX22" fmla="*/ 1351163 w 1436888"/>
                <a:gd name="connsiteY22" fmla="*/ 4286 h 534690"/>
                <a:gd name="connsiteX23" fmla="*/ 1379262 w 1436888"/>
                <a:gd name="connsiteY23" fmla="*/ 0 h 534690"/>
                <a:gd name="connsiteX24" fmla="*/ 1407838 w 1436888"/>
                <a:gd name="connsiteY24" fmla="*/ 2381 h 534690"/>
                <a:gd name="connsiteX25" fmla="*/ 1436888 w 1436888"/>
                <a:gd name="connsiteY25" fmla="*/ 10954 h 534690"/>
                <a:gd name="connsiteX26" fmla="*/ 1400693 w 1436888"/>
                <a:gd name="connsiteY26" fmla="*/ 42386 h 534690"/>
                <a:gd name="connsiteX27" fmla="*/ 1358783 w 1436888"/>
                <a:gd name="connsiteY27" fmla="*/ 38576 h 534690"/>
                <a:gd name="connsiteX28" fmla="*/ 1294013 w 1436888"/>
                <a:gd name="connsiteY28" fmla="*/ 65246 h 534690"/>
                <a:gd name="connsiteX29" fmla="*/ 1229243 w 1436888"/>
                <a:gd name="connsiteY29" fmla="*/ 72866 h 534690"/>
                <a:gd name="connsiteX30" fmla="*/ 1202573 w 1436888"/>
                <a:gd name="connsiteY30" fmla="*/ 84296 h 534690"/>
                <a:gd name="connsiteX31" fmla="*/ 1126373 w 1436888"/>
                <a:gd name="connsiteY31" fmla="*/ 95726 h 534690"/>
                <a:gd name="connsiteX32" fmla="*/ 1076843 w 1436888"/>
                <a:gd name="connsiteY32" fmla="*/ 118586 h 534690"/>
                <a:gd name="connsiteX33" fmla="*/ 1028789 w 1436888"/>
                <a:gd name="connsiteY33" fmla="*/ 141138 h 534690"/>
                <a:gd name="connsiteX34" fmla="*/ 991547 w 1436888"/>
                <a:gd name="connsiteY34" fmla="*/ 134376 h 534690"/>
                <a:gd name="connsiteX35" fmla="*/ 935873 w 1436888"/>
                <a:gd name="connsiteY35" fmla="*/ 152876 h 534690"/>
                <a:gd name="connsiteX36" fmla="*/ 900351 w 1436888"/>
                <a:gd name="connsiteY36" fmla="*/ 193554 h 534690"/>
                <a:gd name="connsiteX37" fmla="*/ 845751 w 1436888"/>
                <a:gd name="connsiteY37" fmla="*/ 226368 h 534690"/>
                <a:gd name="connsiteX38" fmla="*/ 804663 w 1436888"/>
                <a:gd name="connsiteY38" fmla="*/ 244186 h 534690"/>
                <a:gd name="connsiteX39" fmla="*/ 753506 w 1436888"/>
                <a:gd name="connsiteY39" fmla="*/ 247689 h 534690"/>
                <a:gd name="connsiteX40" fmla="*/ 707273 w 1436888"/>
                <a:gd name="connsiteY40" fmla="*/ 255746 h 534690"/>
                <a:gd name="connsiteX41" fmla="*/ 681424 w 1436888"/>
                <a:gd name="connsiteY41" fmla="*/ 279541 h 534690"/>
                <a:gd name="connsiteX42" fmla="*/ 631073 w 1436888"/>
                <a:gd name="connsiteY42" fmla="*/ 291110 h 534690"/>
                <a:gd name="connsiteX43" fmla="*/ 546113 w 1436888"/>
                <a:gd name="connsiteY43" fmla="*/ 309004 h 534690"/>
                <a:gd name="connsiteX44" fmla="*/ 466166 w 1436888"/>
                <a:gd name="connsiteY44" fmla="*/ 347897 h 534690"/>
                <a:gd name="connsiteX45" fmla="*/ 409597 w 1436888"/>
                <a:gd name="connsiteY45" fmla="*/ 384607 h 534690"/>
                <a:gd name="connsiteX46" fmla="*/ 327341 w 1436888"/>
                <a:gd name="connsiteY46" fmla="*/ 407683 h 534690"/>
                <a:gd name="connsiteX47" fmla="*/ 242772 w 1436888"/>
                <a:gd name="connsiteY47" fmla="*/ 442039 h 534690"/>
                <a:gd name="connsiteX48" fmla="*/ 152917 w 1436888"/>
                <a:gd name="connsiteY48" fmla="*/ 463180 h 534690"/>
                <a:gd name="connsiteX49" fmla="*/ 84206 w 1436888"/>
                <a:gd name="connsiteY49" fmla="*/ 516036 h 534690"/>
                <a:gd name="connsiteX50" fmla="*/ 1762 w 1436888"/>
                <a:gd name="connsiteY50" fmla="*/ 534690 h 534690"/>
                <a:gd name="connsiteX0" fmla="*/ 1762 w 1436888"/>
                <a:gd name="connsiteY0" fmla="*/ 534690 h 534690"/>
                <a:gd name="connsiteX1" fmla="*/ 142346 w 1436888"/>
                <a:gd name="connsiteY1" fmla="*/ 439396 h 534690"/>
                <a:gd name="connsiteX2" fmla="*/ 210373 w 1436888"/>
                <a:gd name="connsiteY2" fmla="*/ 411727 h 534690"/>
                <a:gd name="connsiteX3" fmla="*/ 247569 w 1436888"/>
                <a:gd name="connsiteY3" fmla="*/ 404552 h 534690"/>
                <a:gd name="connsiteX4" fmla="*/ 243750 w 1436888"/>
                <a:gd name="connsiteY4" fmla="*/ 371054 h 534690"/>
                <a:gd name="connsiteX5" fmla="*/ 295627 w 1436888"/>
                <a:gd name="connsiteY5" fmla="*/ 357471 h 534690"/>
                <a:gd name="connsiteX6" fmla="*/ 356687 w 1436888"/>
                <a:gd name="connsiteY6" fmla="*/ 313138 h 534690"/>
                <a:gd name="connsiteX7" fmla="*/ 448193 w 1436888"/>
                <a:gd name="connsiteY7" fmla="*/ 263366 h 534690"/>
                <a:gd name="connsiteX8" fmla="*/ 472958 w 1436888"/>
                <a:gd name="connsiteY8" fmla="*/ 224314 h 534690"/>
                <a:gd name="connsiteX9" fmla="*/ 551063 w 1436888"/>
                <a:gd name="connsiteY9" fmla="*/ 221456 h 534690"/>
                <a:gd name="connsiteX10" fmla="*/ 584598 w 1436888"/>
                <a:gd name="connsiteY10" fmla="*/ 190976 h 534690"/>
                <a:gd name="connsiteX11" fmla="*/ 621072 w 1436888"/>
                <a:gd name="connsiteY11" fmla="*/ 166688 h 534690"/>
                <a:gd name="connsiteX12" fmla="*/ 714893 w 1436888"/>
                <a:gd name="connsiteY12" fmla="*/ 141446 h 534690"/>
                <a:gd name="connsiteX13" fmla="*/ 733943 w 1436888"/>
                <a:gd name="connsiteY13" fmla="*/ 130016 h 534690"/>
                <a:gd name="connsiteX14" fmla="*/ 764423 w 1436888"/>
                <a:gd name="connsiteY14" fmla="*/ 114776 h 534690"/>
                <a:gd name="connsiteX15" fmla="*/ 871103 w 1436888"/>
                <a:gd name="connsiteY15" fmla="*/ 110966 h 534690"/>
                <a:gd name="connsiteX16" fmla="*/ 928253 w 1436888"/>
                <a:gd name="connsiteY16" fmla="*/ 95726 h 534690"/>
                <a:gd name="connsiteX17" fmla="*/ 985403 w 1436888"/>
                <a:gd name="connsiteY17" fmla="*/ 69056 h 534690"/>
                <a:gd name="connsiteX18" fmla="*/ 1057793 w 1436888"/>
                <a:gd name="connsiteY18" fmla="*/ 76676 h 534690"/>
                <a:gd name="connsiteX19" fmla="*/ 1137803 w 1436888"/>
                <a:gd name="connsiteY19" fmla="*/ 38576 h 534690"/>
                <a:gd name="connsiteX20" fmla="*/ 1168283 w 1436888"/>
                <a:gd name="connsiteY20" fmla="*/ 30956 h 534690"/>
                <a:gd name="connsiteX21" fmla="*/ 1233053 w 1436888"/>
                <a:gd name="connsiteY21" fmla="*/ 27146 h 534690"/>
                <a:gd name="connsiteX22" fmla="*/ 1351163 w 1436888"/>
                <a:gd name="connsiteY22" fmla="*/ 4286 h 534690"/>
                <a:gd name="connsiteX23" fmla="*/ 1379262 w 1436888"/>
                <a:gd name="connsiteY23" fmla="*/ 0 h 534690"/>
                <a:gd name="connsiteX24" fmla="*/ 1407838 w 1436888"/>
                <a:gd name="connsiteY24" fmla="*/ 2381 h 534690"/>
                <a:gd name="connsiteX25" fmla="*/ 1436888 w 1436888"/>
                <a:gd name="connsiteY25" fmla="*/ 10954 h 534690"/>
                <a:gd name="connsiteX26" fmla="*/ 1400693 w 1436888"/>
                <a:gd name="connsiteY26" fmla="*/ 42386 h 534690"/>
                <a:gd name="connsiteX27" fmla="*/ 1358783 w 1436888"/>
                <a:gd name="connsiteY27" fmla="*/ 38576 h 534690"/>
                <a:gd name="connsiteX28" fmla="*/ 1294013 w 1436888"/>
                <a:gd name="connsiteY28" fmla="*/ 65246 h 534690"/>
                <a:gd name="connsiteX29" fmla="*/ 1229243 w 1436888"/>
                <a:gd name="connsiteY29" fmla="*/ 72866 h 534690"/>
                <a:gd name="connsiteX30" fmla="*/ 1202573 w 1436888"/>
                <a:gd name="connsiteY30" fmla="*/ 84296 h 534690"/>
                <a:gd name="connsiteX31" fmla="*/ 1126373 w 1436888"/>
                <a:gd name="connsiteY31" fmla="*/ 95726 h 534690"/>
                <a:gd name="connsiteX32" fmla="*/ 1076843 w 1436888"/>
                <a:gd name="connsiteY32" fmla="*/ 118586 h 534690"/>
                <a:gd name="connsiteX33" fmla="*/ 1028789 w 1436888"/>
                <a:gd name="connsiteY33" fmla="*/ 141138 h 534690"/>
                <a:gd name="connsiteX34" fmla="*/ 991547 w 1436888"/>
                <a:gd name="connsiteY34" fmla="*/ 134376 h 534690"/>
                <a:gd name="connsiteX35" fmla="*/ 935873 w 1436888"/>
                <a:gd name="connsiteY35" fmla="*/ 152876 h 534690"/>
                <a:gd name="connsiteX36" fmla="*/ 900351 w 1436888"/>
                <a:gd name="connsiteY36" fmla="*/ 193554 h 534690"/>
                <a:gd name="connsiteX37" fmla="*/ 845751 w 1436888"/>
                <a:gd name="connsiteY37" fmla="*/ 226368 h 534690"/>
                <a:gd name="connsiteX38" fmla="*/ 804663 w 1436888"/>
                <a:gd name="connsiteY38" fmla="*/ 244186 h 534690"/>
                <a:gd name="connsiteX39" fmla="*/ 753506 w 1436888"/>
                <a:gd name="connsiteY39" fmla="*/ 247689 h 534690"/>
                <a:gd name="connsiteX40" fmla="*/ 707273 w 1436888"/>
                <a:gd name="connsiteY40" fmla="*/ 255746 h 534690"/>
                <a:gd name="connsiteX41" fmla="*/ 681424 w 1436888"/>
                <a:gd name="connsiteY41" fmla="*/ 279541 h 534690"/>
                <a:gd name="connsiteX42" fmla="*/ 631073 w 1436888"/>
                <a:gd name="connsiteY42" fmla="*/ 291110 h 534690"/>
                <a:gd name="connsiteX43" fmla="*/ 546113 w 1436888"/>
                <a:gd name="connsiteY43" fmla="*/ 309004 h 534690"/>
                <a:gd name="connsiteX44" fmla="*/ 466166 w 1436888"/>
                <a:gd name="connsiteY44" fmla="*/ 347897 h 534690"/>
                <a:gd name="connsiteX45" fmla="*/ 409597 w 1436888"/>
                <a:gd name="connsiteY45" fmla="*/ 384607 h 534690"/>
                <a:gd name="connsiteX46" fmla="*/ 327341 w 1436888"/>
                <a:gd name="connsiteY46" fmla="*/ 407683 h 534690"/>
                <a:gd name="connsiteX47" fmla="*/ 242772 w 1436888"/>
                <a:gd name="connsiteY47" fmla="*/ 442039 h 534690"/>
                <a:gd name="connsiteX48" fmla="*/ 152917 w 1436888"/>
                <a:gd name="connsiteY48" fmla="*/ 463180 h 534690"/>
                <a:gd name="connsiteX49" fmla="*/ 84206 w 1436888"/>
                <a:gd name="connsiteY49" fmla="*/ 516036 h 534690"/>
                <a:gd name="connsiteX50" fmla="*/ 1762 w 1436888"/>
                <a:gd name="connsiteY50" fmla="*/ 534690 h 534690"/>
                <a:gd name="connsiteX0" fmla="*/ 1762 w 1436888"/>
                <a:gd name="connsiteY0" fmla="*/ 534690 h 534690"/>
                <a:gd name="connsiteX1" fmla="*/ 142346 w 1436888"/>
                <a:gd name="connsiteY1" fmla="*/ 439396 h 534690"/>
                <a:gd name="connsiteX2" fmla="*/ 210373 w 1436888"/>
                <a:gd name="connsiteY2" fmla="*/ 411727 h 534690"/>
                <a:gd name="connsiteX3" fmla="*/ 247569 w 1436888"/>
                <a:gd name="connsiteY3" fmla="*/ 404552 h 534690"/>
                <a:gd name="connsiteX4" fmla="*/ 258074 w 1436888"/>
                <a:gd name="connsiteY4" fmla="*/ 377987 h 534690"/>
                <a:gd name="connsiteX5" fmla="*/ 295627 w 1436888"/>
                <a:gd name="connsiteY5" fmla="*/ 357471 h 534690"/>
                <a:gd name="connsiteX6" fmla="*/ 356687 w 1436888"/>
                <a:gd name="connsiteY6" fmla="*/ 313138 h 534690"/>
                <a:gd name="connsiteX7" fmla="*/ 448193 w 1436888"/>
                <a:gd name="connsiteY7" fmla="*/ 263366 h 534690"/>
                <a:gd name="connsiteX8" fmla="*/ 472958 w 1436888"/>
                <a:gd name="connsiteY8" fmla="*/ 224314 h 534690"/>
                <a:gd name="connsiteX9" fmla="*/ 551063 w 1436888"/>
                <a:gd name="connsiteY9" fmla="*/ 221456 h 534690"/>
                <a:gd name="connsiteX10" fmla="*/ 584598 w 1436888"/>
                <a:gd name="connsiteY10" fmla="*/ 190976 h 534690"/>
                <a:gd name="connsiteX11" fmla="*/ 621072 w 1436888"/>
                <a:gd name="connsiteY11" fmla="*/ 166688 h 534690"/>
                <a:gd name="connsiteX12" fmla="*/ 714893 w 1436888"/>
                <a:gd name="connsiteY12" fmla="*/ 141446 h 534690"/>
                <a:gd name="connsiteX13" fmla="*/ 733943 w 1436888"/>
                <a:gd name="connsiteY13" fmla="*/ 130016 h 534690"/>
                <a:gd name="connsiteX14" fmla="*/ 764423 w 1436888"/>
                <a:gd name="connsiteY14" fmla="*/ 114776 h 534690"/>
                <a:gd name="connsiteX15" fmla="*/ 871103 w 1436888"/>
                <a:gd name="connsiteY15" fmla="*/ 110966 h 534690"/>
                <a:gd name="connsiteX16" fmla="*/ 928253 w 1436888"/>
                <a:gd name="connsiteY16" fmla="*/ 95726 h 534690"/>
                <a:gd name="connsiteX17" fmla="*/ 985403 w 1436888"/>
                <a:gd name="connsiteY17" fmla="*/ 69056 h 534690"/>
                <a:gd name="connsiteX18" fmla="*/ 1057793 w 1436888"/>
                <a:gd name="connsiteY18" fmla="*/ 76676 h 534690"/>
                <a:gd name="connsiteX19" fmla="*/ 1137803 w 1436888"/>
                <a:gd name="connsiteY19" fmla="*/ 38576 h 534690"/>
                <a:gd name="connsiteX20" fmla="*/ 1168283 w 1436888"/>
                <a:gd name="connsiteY20" fmla="*/ 30956 h 534690"/>
                <a:gd name="connsiteX21" fmla="*/ 1233053 w 1436888"/>
                <a:gd name="connsiteY21" fmla="*/ 27146 h 534690"/>
                <a:gd name="connsiteX22" fmla="*/ 1351163 w 1436888"/>
                <a:gd name="connsiteY22" fmla="*/ 4286 h 534690"/>
                <a:gd name="connsiteX23" fmla="*/ 1379262 w 1436888"/>
                <a:gd name="connsiteY23" fmla="*/ 0 h 534690"/>
                <a:gd name="connsiteX24" fmla="*/ 1407838 w 1436888"/>
                <a:gd name="connsiteY24" fmla="*/ 2381 h 534690"/>
                <a:gd name="connsiteX25" fmla="*/ 1436888 w 1436888"/>
                <a:gd name="connsiteY25" fmla="*/ 10954 h 534690"/>
                <a:gd name="connsiteX26" fmla="*/ 1400693 w 1436888"/>
                <a:gd name="connsiteY26" fmla="*/ 42386 h 534690"/>
                <a:gd name="connsiteX27" fmla="*/ 1358783 w 1436888"/>
                <a:gd name="connsiteY27" fmla="*/ 38576 h 534690"/>
                <a:gd name="connsiteX28" fmla="*/ 1294013 w 1436888"/>
                <a:gd name="connsiteY28" fmla="*/ 65246 h 534690"/>
                <a:gd name="connsiteX29" fmla="*/ 1229243 w 1436888"/>
                <a:gd name="connsiteY29" fmla="*/ 72866 h 534690"/>
                <a:gd name="connsiteX30" fmla="*/ 1202573 w 1436888"/>
                <a:gd name="connsiteY30" fmla="*/ 84296 h 534690"/>
                <a:gd name="connsiteX31" fmla="*/ 1126373 w 1436888"/>
                <a:gd name="connsiteY31" fmla="*/ 95726 h 534690"/>
                <a:gd name="connsiteX32" fmla="*/ 1076843 w 1436888"/>
                <a:gd name="connsiteY32" fmla="*/ 118586 h 534690"/>
                <a:gd name="connsiteX33" fmla="*/ 1028789 w 1436888"/>
                <a:gd name="connsiteY33" fmla="*/ 141138 h 534690"/>
                <a:gd name="connsiteX34" fmla="*/ 991547 w 1436888"/>
                <a:gd name="connsiteY34" fmla="*/ 134376 h 534690"/>
                <a:gd name="connsiteX35" fmla="*/ 935873 w 1436888"/>
                <a:gd name="connsiteY35" fmla="*/ 152876 h 534690"/>
                <a:gd name="connsiteX36" fmla="*/ 900351 w 1436888"/>
                <a:gd name="connsiteY36" fmla="*/ 193554 h 534690"/>
                <a:gd name="connsiteX37" fmla="*/ 845751 w 1436888"/>
                <a:gd name="connsiteY37" fmla="*/ 226368 h 534690"/>
                <a:gd name="connsiteX38" fmla="*/ 804663 w 1436888"/>
                <a:gd name="connsiteY38" fmla="*/ 244186 h 534690"/>
                <a:gd name="connsiteX39" fmla="*/ 753506 w 1436888"/>
                <a:gd name="connsiteY39" fmla="*/ 247689 h 534690"/>
                <a:gd name="connsiteX40" fmla="*/ 707273 w 1436888"/>
                <a:gd name="connsiteY40" fmla="*/ 255746 h 534690"/>
                <a:gd name="connsiteX41" fmla="*/ 681424 w 1436888"/>
                <a:gd name="connsiteY41" fmla="*/ 279541 h 534690"/>
                <a:gd name="connsiteX42" fmla="*/ 631073 w 1436888"/>
                <a:gd name="connsiteY42" fmla="*/ 291110 h 534690"/>
                <a:gd name="connsiteX43" fmla="*/ 546113 w 1436888"/>
                <a:gd name="connsiteY43" fmla="*/ 309004 h 534690"/>
                <a:gd name="connsiteX44" fmla="*/ 466166 w 1436888"/>
                <a:gd name="connsiteY44" fmla="*/ 347897 h 534690"/>
                <a:gd name="connsiteX45" fmla="*/ 409597 w 1436888"/>
                <a:gd name="connsiteY45" fmla="*/ 384607 h 534690"/>
                <a:gd name="connsiteX46" fmla="*/ 327341 w 1436888"/>
                <a:gd name="connsiteY46" fmla="*/ 407683 h 534690"/>
                <a:gd name="connsiteX47" fmla="*/ 242772 w 1436888"/>
                <a:gd name="connsiteY47" fmla="*/ 442039 h 534690"/>
                <a:gd name="connsiteX48" fmla="*/ 152917 w 1436888"/>
                <a:gd name="connsiteY48" fmla="*/ 463180 h 534690"/>
                <a:gd name="connsiteX49" fmla="*/ 84206 w 1436888"/>
                <a:gd name="connsiteY49" fmla="*/ 516036 h 534690"/>
                <a:gd name="connsiteX50" fmla="*/ 1762 w 1436888"/>
                <a:gd name="connsiteY50" fmla="*/ 534690 h 534690"/>
                <a:gd name="connsiteX0" fmla="*/ 1762 w 1436888"/>
                <a:gd name="connsiteY0" fmla="*/ 534690 h 534690"/>
                <a:gd name="connsiteX1" fmla="*/ 142346 w 1436888"/>
                <a:gd name="connsiteY1" fmla="*/ 439396 h 534690"/>
                <a:gd name="connsiteX2" fmla="*/ 174649 w 1436888"/>
                <a:gd name="connsiteY2" fmla="*/ 416487 h 534690"/>
                <a:gd name="connsiteX3" fmla="*/ 210373 w 1436888"/>
                <a:gd name="connsiteY3" fmla="*/ 411727 h 534690"/>
                <a:gd name="connsiteX4" fmla="*/ 247569 w 1436888"/>
                <a:gd name="connsiteY4" fmla="*/ 404552 h 534690"/>
                <a:gd name="connsiteX5" fmla="*/ 258074 w 1436888"/>
                <a:gd name="connsiteY5" fmla="*/ 377987 h 534690"/>
                <a:gd name="connsiteX6" fmla="*/ 295627 w 1436888"/>
                <a:gd name="connsiteY6" fmla="*/ 357471 h 534690"/>
                <a:gd name="connsiteX7" fmla="*/ 356687 w 1436888"/>
                <a:gd name="connsiteY7" fmla="*/ 313138 h 534690"/>
                <a:gd name="connsiteX8" fmla="*/ 448193 w 1436888"/>
                <a:gd name="connsiteY8" fmla="*/ 263366 h 534690"/>
                <a:gd name="connsiteX9" fmla="*/ 472958 w 1436888"/>
                <a:gd name="connsiteY9" fmla="*/ 224314 h 534690"/>
                <a:gd name="connsiteX10" fmla="*/ 551063 w 1436888"/>
                <a:gd name="connsiteY10" fmla="*/ 221456 h 534690"/>
                <a:gd name="connsiteX11" fmla="*/ 584598 w 1436888"/>
                <a:gd name="connsiteY11" fmla="*/ 190976 h 534690"/>
                <a:gd name="connsiteX12" fmla="*/ 621072 w 1436888"/>
                <a:gd name="connsiteY12" fmla="*/ 166688 h 534690"/>
                <a:gd name="connsiteX13" fmla="*/ 714893 w 1436888"/>
                <a:gd name="connsiteY13" fmla="*/ 141446 h 534690"/>
                <a:gd name="connsiteX14" fmla="*/ 733943 w 1436888"/>
                <a:gd name="connsiteY14" fmla="*/ 130016 h 534690"/>
                <a:gd name="connsiteX15" fmla="*/ 764423 w 1436888"/>
                <a:gd name="connsiteY15" fmla="*/ 114776 h 534690"/>
                <a:gd name="connsiteX16" fmla="*/ 871103 w 1436888"/>
                <a:gd name="connsiteY16" fmla="*/ 110966 h 534690"/>
                <a:gd name="connsiteX17" fmla="*/ 928253 w 1436888"/>
                <a:gd name="connsiteY17" fmla="*/ 95726 h 534690"/>
                <a:gd name="connsiteX18" fmla="*/ 985403 w 1436888"/>
                <a:gd name="connsiteY18" fmla="*/ 69056 h 534690"/>
                <a:gd name="connsiteX19" fmla="*/ 1057793 w 1436888"/>
                <a:gd name="connsiteY19" fmla="*/ 76676 h 534690"/>
                <a:gd name="connsiteX20" fmla="*/ 1137803 w 1436888"/>
                <a:gd name="connsiteY20" fmla="*/ 38576 h 534690"/>
                <a:gd name="connsiteX21" fmla="*/ 1168283 w 1436888"/>
                <a:gd name="connsiteY21" fmla="*/ 30956 h 534690"/>
                <a:gd name="connsiteX22" fmla="*/ 1233053 w 1436888"/>
                <a:gd name="connsiteY22" fmla="*/ 27146 h 534690"/>
                <a:gd name="connsiteX23" fmla="*/ 1351163 w 1436888"/>
                <a:gd name="connsiteY23" fmla="*/ 4286 h 534690"/>
                <a:gd name="connsiteX24" fmla="*/ 1379262 w 1436888"/>
                <a:gd name="connsiteY24" fmla="*/ 0 h 534690"/>
                <a:gd name="connsiteX25" fmla="*/ 1407838 w 1436888"/>
                <a:gd name="connsiteY25" fmla="*/ 2381 h 534690"/>
                <a:gd name="connsiteX26" fmla="*/ 1436888 w 1436888"/>
                <a:gd name="connsiteY26" fmla="*/ 10954 h 534690"/>
                <a:gd name="connsiteX27" fmla="*/ 1400693 w 1436888"/>
                <a:gd name="connsiteY27" fmla="*/ 42386 h 534690"/>
                <a:gd name="connsiteX28" fmla="*/ 1358783 w 1436888"/>
                <a:gd name="connsiteY28" fmla="*/ 38576 h 534690"/>
                <a:gd name="connsiteX29" fmla="*/ 1294013 w 1436888"/>
                <a:gd name="connsiteY29" fmla="*/ 65246 h 534690"/>
                <a:gd name="connsiteX30" fmla="*/ 1229243 w 1436888"/>
                <a:gd name="connsiteY30" fmla="*/ 72866 h 534690"/>
                <a:gd name="connsiteX31" fmla="*/ 1202573 w 1436888"/>
                <a:gd name="connsiteY31" fmla="*/ 84296 h 534690"/>
                <a:gd name="connsiteX32" fmla="*/ 1126373 w 1436888"/>
                <a:gd name="connsiteY32" fmla="*/ 95726 h 534690"/>
                <a:gd name="connsiteX33" fmla="*/ 1076843 w 1436888"/>
                <a:gd name="connsiteY33" fmla="*/ 118586 h 534690"/>
                <a:gd name="connsiteX34" fmla="*/ 1028789 w 1436888"/>
                <a:gd name="connsiteY34" fmla="*/ 141138 h 534690"/>
                <a:gd name="connsiteX35" fmla="*/ 991547 w 1436888"/>
                <a:gd name="connsiteY35" fmla="*/ 134376 h 534690"/>
                <a:gd name="connsiteX36" fmla="*/ 935873 w 1436888"/>
                <a:gd name="connsiteY36" fmla="*/ 152876 h 534690"/>
                <a:gd name="connsiteX37" fmla="*/ 900351 w 1436888"/>
                <a:gd name="connsiteY37" fmla="*/ 193554 h 534690"/>
                <a:gd name="connsiteX38" fmla="*/ 845751 w 1436888"/>
                <a:gd name="connsiteY38" fmla="*/ 226368 h 534690"/>
                <a:gd name="connsiteX39" fmla="*/ 804663 w 1436888"/>
                <a:gd name="connsiteY39" fmla="*/ 244186 h 534690"/>
                <a:gd name="connsiteX40" fmla="*/ 753506 w 1436888"/>
                <a:gd name="connsiteY40" fmla="*/ 247689 h 534690"/>
                <a:gd name="connsiteX41" fmla="*/ 707273 w 1436888"/>
                <a:gd name="connsiteY41" fmla="*/ 255746 h 534690"/>
                <a:gd name="connsiteX42" fmla="*/ 681424 w 1436888"/>
                <a:gd name="connsiteY42" fmla="*/ 279541 h 534690"/>
                <a:gd name="connsiteX43" fmla="*/ 631073 w 1436888"/>
                <a:gd name="connsiteY43" fmla="*/ 291110 h 534690"/>
                <a:gd name="connsiteX44" fmla="*/ 546113 w 1436888"/>
                <a:gd name="connsiteY44" fmla="*/ 309004 h 534690"/>
                <a:gd name="connsiteX45" fmla="*/ 466166 w 1436888"/>
                <a:gd name="connsiteY45" fmla="*/ 347897 h 534690"/>
                <a:gd name="connsiteX46" fmla="*/ 409597 w 1436888"/>
                <a:gd name="connsiteY46" fmla="*/ 384607 h 534690"/>
                <a:gd name="connsiteX47" fmla="*/ 327341 w 1436888"/>
                <a:gd name="connsiteY47" fmla="*/ 407683 h 534690"/>
                <a:gd name="connsiteX48" fmla="*/ 242772 w 1436888"/>
                <a:gd name="connsiteY48" fmla="*/ 442039 h 534690"/>
                <a:gd name="connsiteX49" fmla="*/ 152917 w 1436888"/>
                <a:gd name="connsiteY49" fmla="*/ 463180 h 534690"/>
                <a:gd name="connsiteX50" fmla="*/ 84206 w 1436888"/>
                <a:gd name="connsiteY50" fmla="*/ 516036 h 534690"/>
                <a:gd name="connsiteX51" fmla="*/ 1762 w 1436888"/>
                <a:gd name="connsiteY51" fmla="*/ 534690 h 534690"/>
                <a:gd name="connsiteX0" fmla="*/ 1994 w 1437120"/>
                <a:gd name="connsiteY0" fmla="*/ 534690 h 534690"/>
                <a:gd name="connsiteX1" fmla="*/ 55803 w 1437120"/>
                <a:gd name="connsiteY1" fmla="*/ 487884 h 534690"/>
                <a:gd name="connsiteX2" fmla="*/ 142578 w 1437120"/>
                <a:gd name="connsiteY2" fmla="*/ 439396 h 534690"/>
                <a:gd name="connsiteX3" fmla="*/ 174881 w 1437120"/>
                <a:gd name="connsiteY3" fmla="*/ 416487 h 534690"/>
                <a:gd name="connsiteX4" fmla="*/ 210605 w 1437120"/>
                <a:gd name="connsiteY4" fmla="*/ 411727 h 534690"/>
                <a:gd name="connsiteX5" fmla="*/ 247801 w 1437120"/>
                <a:gd name="connsiteY5" fmla="*/ 404552 h 534690"/>
                <a:gd name="connsiteX6" fmla="*/ 258306 w 1437120"/>
                <a:gd name="connsiteY6" fmla="*/ 377987 h 534690"/>
                <a:gd name="connsiteX7" fmla="*/ 295859 w 1437120"/>
                <a:gd name="connsiteY7" fmla="*/ 357471 h 534690"/>
                <a:gd name="connsiteX8" fmla="*/ 356919 w 1437120"/>
                <a:gd name="connsiteY8" fmla="*/ 313138 h 534690"/>
                <a:gd name="connsiteX9" fmla="*/ 448425 w 1437120"/>
                <a:gd name="connsiteY9" fmla="*/ 263366 h 534690"/>
                <a:gd name="connsiteX10" fmla="*/ 473190 w 1437120"/>
                <a:gd name="connsiteY10" fmla="*/ 224314 h 534690"/>
                <a:gd name="connsiteX11" fmla="*/ 551295 w 1437120"/>
                <a:gd name="connsiteY11" fmla="*/ 221456 h 534690"/>
                <a:gd name="connsiteX12" fmla="*/ 584830 w 1437120"/>
                <a:gd name="connsiteY12" fmla="*/ 190976 h 534690"/>
                <a:gd name="connsiteX13" fmla="*/ 621304 w 1437120"/>
                <a:gd name="connsiteY13" fmla="*/ 166688 h 534690"/>
                <a:gd name="connsiteX14" fmla="*/ 715125 w 1437120"/>
                <a:gd name="connsiteY14" fmla="*/ 141446 h 534690"/>
                <a:gd name="connsiteX15" fmla="*/ 734175 w 1437120"/>
                <a:gd name="connsiteY15" fmla="*/ 130016 h 534690"/>
                <a:gd name="connsiteX16" fmla="*/ 764655 w 1437120"/>
                <a:gd name="connsiteY16" fmla="*/ 114776 h 534690"/>
                <a:gd name="connsiteX17" fmla="*/ 871335 w 1437120"/>
                <a:gd name="connsiteY17" fmla="*/ 110966 h 534690"/>
                <a:gd name="connsiteX18" fmla="*/ 928485 w 1437120"/>
                <a:gd name="connsiteY18" fmla="*/ 95726 h 534690"/>
                <a:gd name="connsiteX19" fmla="*/ 985635 w 1437120"/>
                <a:gd name="connsiteY19" fmla="*/ 69056 h 534690"/>
                <a:gd name="connsiteX20" fmla="*/ 1058025 w 1437120"/>
                <a:gd name="connsiteY20" fmla="*/ 76676 h 534690"/>
                <a:gd name="connsiteX21" fmla="*/ 1138035 w 1437120"/>
                <a:gd name="connsiteY21" fmla="*/ 38576 h 534690"/>
                <a:gd name="connsiteX22" fmla="*/ 1168515 w 1437120"/>
                <a:gd name="connsiteY22" fmla="*/ 30956 h 534690"/>
                <a:gd name="connsiteX23" fmla="*/ 1233285 w 1437120"/>
                <a:gd name="connsiteY23" fmla="*/ 27146 h 534690"/>
                <a:gd name="connsiteX24" fmla="*/ 1351395 w 1437120"/>
                <a:gd name="connsiteY24" fmla="*/ 4286 h 534690"/>
                <a:gd name="connsiteX25" fmla="*/ 1379494 w 1437120"/>
                <a:gd name="connsiteY25" fmla="*/ 0 h 534690"/>
                <a:gd name="connsiteX26" fmla="*/ 1408070 w 1437120"/>
                <a:gd name="connsiteY26" fmla="*/ 2381 h 534690"/>
                <a:gd name="connsiteX27" fmla="*/ 1437120 w 1437120"/>
                <a:gd name="connsiteY27" fmla="*/ 10954 h 534690"/>
                <a:gd name="connsiteX28" fmla="*/ 1400925 w 1437120"/>
                <a:gd name="connsiteY28" fmla="*/ 42386 h 534690"/>
                <a:gd name="connsiteX29" fmla="*/ 1359015 w 1437120"/>
                <a:gd name="connsiteY29" fmla="*/ 38576 h 534690"/>
                <a:gd name="connsiteX30" fmla="*/ 1294245 w 1437120"/>
                <a:gd name="connsiteY30" fmla="*/ 65246 h 534690"/>
                <a:gd name="connsiteX31" fmla="*/ 1229475 w 1437120"/>
                <a:gd name="connsiteY31" fmla="*/ 72866 h 534690"/>
                <a:gd name="connsiteX32" fmla="*/ 1202805 w 1437120"/>
                <a:gd name="connsiteY32" fmla="*/ 84296 h 534690"/>
                <a:gd name="connsiteX33" fmla="*/ 1126605 w 1437120"/>
                <a:gd name="connsiteY33" fmla="*/ 95726 h 534690"/>
                <a:gd name="connsiteX34" fmla="*/ 1077075 w 1437120"/>
                <a:gd name="connsiteY34" fmla="*/ 118586 h 534690"/>
                <a:gd name="connsiteX35" fmla="*/ 1029021 w 1437120"/>
                <a:gd name="connsiteY35" fmla="*/ 141138 h 534690"/>
                <a:gd name="connsiteX36" fmla="*/ 991779 w 1437120"/>
                <a:gd name="connsiteY36" fmla="*/ 134376 h 534690"/>
                <a:gd name="connsiteX37" fmla="*/ 936105 w 1437120"/>
                <a:gd name="connsiteY37" fmla="*/ 152876 h 534690"/>
                <a:gd name="connsiteX38" fmla="*/ 900583 w 1437120"/>
                <a:gd name="connsiteY38" fmla="*/ 193554 h 534690"/>
                <a:gd name="connsiteX39" fmla="*/ 845983 w 1437120"/>
                <a:gd name="connsiteY39" fmla="*/ 226368 h 534690"/>
                <a:gd name="connsiteX40" fmla="*/ 804895 w 1437120"/>
                <a:gd name="connsiteY40" fmla="*/ 244186 h 534690"/>
                <a:gd name="connsiteX41" fmla="*/ 753738 w 1437120"/>
                <a:gd name="connsiteY41" fmla="*/ 247689 h 534690"/>
                <a:gd name="connsiteX42" fmla="*/ 707505 w 1437120"/>
                <a:gd name="connsiteY42" fmla="*/ 255746 h 534690"/>
                <a:gd name="connsiteX43" fmla="*/ 681656 w 1437120"/>
                <a:gd name="connsiteY43" fmla="*/ 279541 h 534690"/>
                <a:gd name="connsiteX44" fmla="*/ 631305 w 1437120"/>
                <a:gd name="connsiteY44" fmla="*/ 291110 h 534690"/>
                <a:gd name="connsiteX45" fmla="*/ 546345 w 1437120"/>
                <a:gd name="connsiteY45" fmla="*/ 309004 h 534690"/>
                <a:gd name="connsiteX46" fmla="*/ 466398 w 1437120"/>
                <a:gd name="connsiteY46" fmla="*/ 347897 h 534690"/>
                <a:gd name="connsiteX47" fmla="*/ 409829 w 1437120"/>
                <a:gd name="connsiteY47" fmla="*/ 384607 h 534690"/>
                <a:gd name="connsiteX48" fmla="*/ 327573 w 1437120"/>
                <a:gd name="connsiteY48" fmla="*/ 407683 h 534690"/>
                <a:gd name="connsiteX49" fmla="*/ 243004 w 1437120"/>
                <a:gd name="connsiteY49" fmla="*/ 442039 h 534690"/>
                <a:gd name="connsiteX50" fmla="*/ 153149 w 1437120"/>
                <a:gd name="connsiteY50" fmla="*/ 463180 h 534690"/>
                <a:gd name="connsiteX51" fmla="*/ 84438 w 1437120"/>
                <a:gd name="connsiteY51" fmla="*/ 516036 h 534690"/>
                <a:gd name="connsiteX52" fmla="*/ 1994 w 1437120"/>
                <a:gd name="connsiteY52" fmla="*/ 534690 h 534690"/>
                <a:gd name="connsiteX0" fmla="*/ 1994 w 1437120"/>
                <a:gd name="connsiteY0" fmla="*/ 534690 h 534690"/>
                <a:gd name="connsiteX1" fmla="*/ 55803 w 1437120"/>
                <a:gd name="connsiteY1" fmla="*/ 487884 h 534690"/>
                <a:gd name="connsiteX2" fmla="*/ 142578 w 1437120"/>
                <a:gd name="connsiteY2" fmla="*/ 439396 h 534690"/>
                <a:gd name="connsiteX3" fmla="*/ 174881 w 1437120"/>
                <a:gd name="connsiteY3" fmla="*/ 416487 h 534690"/>
                <a:gd name="connsiteX4" fmla="*/ 210605 w 1437120"/>
                <a:gd name="connsiteY4" fmla="*/ 411727 h 534690"/>
                <a:gd name="connsiteX5" fmla="*/ 247801 w 1437120"/>
                <a:gd name="connsiteY5" fmla="*/ 404552 h 534690"/>
                <a:gd name="connsiteX6" fmla="*/ 258306 w 1437120"/>
                <a:gd name="connsiteY6" fmla="*/ 377987 h 534690"/>
                <a:gd name="connsiteX7" fmla="*/ 295859 w 1437120"/>
                <a:gd name="connsiteY7" fmla="*/ 357471 h 534690"/>
                <a:gd name="connsiteX8" fmla="*/ 356919 w 1437120"/>
                <a:gd name="connsiteY8" fmla="*/ 313138 h 534690"/>
                <a:gd name="connsiteX9" fmla="*/ 448425 w 1437120"/>
                <a:gd name="connsiteY9" fmla="*/ 263366 h 534690"/>
                <a:gd name="connsiteX10" fmla="*/ 473190 w 1437120"/>
                <a:gd name="connsiteY10" fmla="*/ 224314 h 534690"/>
                <a:gd name="connsiteX11" fmla="*/ 551295 w 1437120"/>
                <a:gd name="connsiteY11" fmla="*/ 221456 h 534690"/>
                <a:gd name="connsiteX12" fmla="*/ 584830 w 1437120"/>
                <a:gd name="connsiteY12" fmla="*/ 190976 h 534690"/>
                <a:gd name="connsiteX13" fmla="*/ 621304 w 1437120"/>
                <a:gd name="connsiteY13" fmla="*/ 166688 h 534690"/>
                <a:gd name="connsiteX14" fmla="*/ 715125 w 1437120"/>
                <a:gd name="connsiteY14" fmla="*/ 141446 h 534690"/>
                <a:gd name="connsiteX15" fmla="*/ 734175 w 1437120"/>
                <a:gd name="connsiteY15" fmla="*/ 130016 h 534690"/>
                <a:gd name="connsiteX16" fmla="*/ 764655 w 1437120"/>
                <a:gd name="connsiteY16" fmla="*/ 114776 h 534690"/>
                <a:gd name="connsiteX17" fmla="*/ 871335 w 1437120"/>
                <a:gd name="connsiteY17" fmla="*/ 110966 h 534690"/>
                <a:gd name="connsiteX18" fmla="*/ 928485 w 1437120"/>
                <a:gd name="connsiteY18" fmla="*/ 95726 h 534690"/>
                <a:gd name="connsiteX19" fmla="*/ 985635 w 1437120"/>
                <a:gd name="connsiteY19" fmla="*/ 69056 h 534690"/>
                <a:gd name="connsiteX20" fmla="*/ 1058025 w 1437120"/>
                <a:gd name="connsiteY20" fmla="*/ 76676 h 534690"/>
                <a:gd name="connsiteX21" fmla="*/ 1138035 w 1437120"/>
                <a:gd name="connsiteY21" fmla="*/ 38576 h 534690"/>
                <a:gd name="connsiteX22" fmla="*/ 1168515 w 1437120"/>
                <a:gd name="connsiteY22" fmla="*/ 30956 h 534690"/>
                <a:gd name="connsiteX23" fmla="*/ 1233285 w 1437120"/>
                <a:gd name="connsiteY23" fmla="*/ 27146 h 534690"/>
                <a:gd name="connsiteX24" fmla="*/ 1351395 w 1437120"/>
                <a:gd name="connsiteY24" fmla="*/ 4286 h 534690"/>
                <a:gd name="connsiteX25" fmla="*/ 1379494 w 1437120"/>
                <a:gd name="connsiteY25" fmla="*/ 0 h 534690"/>
                <a:gd name="connsiteX26" fmla="*/ 1408070 w 1437120"/>
                <a:gd name="connsiteY26" fmla="*/ 2381 h 534690"/>
                <a:gd name="connsiteX27" fmla="*/ 1437120 w 1437120"/>
                <a:gd name="connsiteY27" fmla="*/ 10954 h 534690"/>
                <a:gd name="connsiteX28" fmla="*/ 1400925 w 1437120"/>
                <a:gd name="connsiteY28" fmla="*/ 42386 h 534690"/>
                <a:gd name="connsiteX29" fmla="*/ 1359015 w 1437120"/>
                <a:gd name="connsiteY29" fmla="*/ 38576 h 534690"/>
                <a:gd name="connsiteX30" fmla="*/ 1294245 w 1437120"/>
                <a:gd name="connsiteY30" fmla="*/ 65246 h 534690"/>
                <a:gd name="connsiteX31" fmla="*/ 1229475 w 1437120"/>
                <a:gd name="connsiteY31" fmla="*/ 72866 h 534690"/>
                <a:gd name="connsiteX32" fmla="*/ 1202805 w 1437120"/>
                <a:gd name="connsiteY32" fmla="*/ 84296 h 534690"/>
                <a:gd name="connsiteX33" fmla="*/ 1126605 w 1437120"/>
                <a:gd name="connsiteY33" fmla="*/ 95726 h 534690"/>
                <a:gd name="connsiteX34" fmla="*/ 1077075 w 1437120"/>
                <a:gd name="connsiteY34" fmla="*/ 118586 h 534690"/>
                <a:gd name="connsiteX35" fmla="*/ 1029021 w 1437120"/>
                <a:gd name="connsiteY35" fmla="*/ 141138 h 534690"/>
                <a:gd name="connsiteX36" fmla="*/ 991779 w 1437120"/>
                <a:gd name="connsiteY36" fmla="*/ 134376 h 534690"/>
                <a:gd name="connsiteX37" fmla="*/ 936105 w 1437120"/>
                <a:gd name="connsiteY37" fmla="*/ 152876 h 534690"/>
                <a:gd name="connsiteX38" fmla="*/ 900583 w 1437120"/>
                <a:gd name="connsiteY38" fmla="*/ 193554 h 534690"/>
                <a:gd name="connsiteX39" fmla="*/ 845983 w 1437120"/>
                <a:gd name="connsiteY39" fmla="*/ 226368 h 534690"/>
                <a:gd name="connsiteX40" fmla="*/ 804895 w 1437120"/>
                <a:gd name="connsiteY40" fmla="*/ 244186 h 534690"/>
                <a:gd name="connsiteX41" fmla="*/ 753738 w 1437120"/>
                <a:gd name="connsiteY41" fmla="*/ 247689 h 534690"/>
                <a:gd name="connsiteX42" fmla="*/ 707505 w 1437120"/>
                <a:gd name="connsiteY42" fmla="*/ 255746 h 534690"/>
                <a:gd name="connsiteX43" fmla="*/ 681656 w 1437120"/>
                <a:gd name="connsiteY43" fmla="*/ 279541 h 534690"/>
                <a:gd name="connsiteX44" fmla="*/ 631305 w 1437120"/>
                <a:gd name="connsiteY44" fmla="*/ 291110 h 534690"/>
                <a:gd name="connsiteX45" fmla="*/ 546345 w 1437120"/>
                <a:gd name="connsiteY45" fmla="*/ 309004 h 534690"/>
                <a:gd name="connsiteX46" fmla="*/ 466398 w 1437120"/>
                <a:gd name="connsiteY46" fmla="*/ 347897 h 534690"/>
                <a:gd name="connsiteX47" fmla="*/ 409829 w 1437120"/>
                <a:gd name="connsiteY47" fmla="*/ 384607 h 534690"/>
                <a:gd name="connsiteX48" fmla="*/ 327573 w 1437120"/>
                <a:gd name="connsiteY48" fmla="*/ 407683 h 534690"/>
                <a:gd name="connsiteX49" fmla="*/ 243004 w 1437120"/>
                <a:gd name="connsiteY49" fmla="*/ 442039 h 534690"/>
                <a:gd name="connsiteX50" fmla="*/ 155552 w 1437120"/>
                <a:gd name="connsiteY50" fmla="*/ 479582 h 534690"/>
                <a:gd name="connsiteX51" fmla="*/ 84438 w 1437120"/>
                <a:gd name="connsiteY51" fmla="*/ 516036 h 534690"/>
                <a:gd name="connsiteX52" fmla="*/ 1994 w 1437120"/>
                <a:gd name="connsiteY52" fmla="*/ 534690 h 534690"/>
                <a:gd name="connsiteX0" fmla="*/ 1994 w 1437120"/>
                <a:gd name="connsiteY0" fmla="*/ 534690 h 534690"/>
                <a:gd name="connsiteX1" fmla="*/ 55803 w 1437120"/>
                <a:gd name="connsiteY1" fmla="*/ 487884 h 534690"/>
                <a:gd name="connsiteX2" fmla="*/ 142578 w 1437120"/>
                <a:gd name="connsiteY2" fmla="*/ 439396 h 534690"/>
                <a:gd name="connsiteX3" fmla="*/ 174881 w 1437120"/>
                <a:gd name="connsiteY3" fmla="*/ 416487 h 534690"/>
                <a:gd name="connsiteX4" fmla="*/ 210605 w 1437120"/>
                <a:gd name="connsiteY4" fmla="*/ 411727 h 534690"/>
                <a:gd name="connsiteX5" fmla="*/ 247801 w 1437120"/>
                <a:gd name="connsiteY5" fmla="*/ 404552 h 534690"/>
                <a:gd name="connsiteX6" fmla="*/ 258306 w 1437120"/>
                <a:gd name="connsiteY6" fmla="*/ 377987 h 534690"/>
                <a:gd name="connsiteX7" fmla="*/ 295859 w 1437120"/>
                <a:gd name="connsiteY7" fmla="*/ 357471 h 534690"/>
                <a:gd name="connsiteX8" fmla="*/ 356919 w 1437120"/>
                <a:gd name="connsiteY8" fmla="*/ 313138 h 534690"/>
                <a:gd name="connsiteX9" fmla="*/ 448425 w 1437120"/>
                <a:gd name="connsiteY9" fmla="*/ 263366 h 534690"/>
                <a:gd name="connsiteX10" fmla="*/ 473190 w 1437120"/>
                <a:gd name="connsiteY10" fmla="*/ 224314 h 534690"/>
                <a:gd name="connsiteX11" fmla="*/ 551295 w 1437120"/>
                <a:gd name="connsiteY11" fmla="*/ 221456 h 534690"/>
                <a:gd name="connsiteX12" fmla="*/ 584830 w 1437120"/>
                <a:gd name="connsiteY12" fmla="*/ 190976 h 534690"/>
                <a:gd name="connsiteX13" fmla="*/ 621304 w 1437120"/>
                <a:gd name="connsiteY13" fmla="*/ 166688 h 534690"/>
                <a:gd name="connsiteX14" fmla="*/ 715125 w 1437120"/>
                <a:gd name="connsiteY14" fmla="*/ 141446 h 534690"/>
                <a:gd name="connsiteX15" fmla="*/ 734175 w 1437120"/>
                <a:gd name="connsiteY15" fmla="*/ 130016 h 534690"/>
                <a:gd name="connsiteX16" fmla="*/ 764655 w 1437120"/>
                <a:gd name="connsiteY16" fmla="*/ 114776 h 534690"/>
                <a:gd name="connsiteX17" fmla="*/ 871335 w 1437120"/>
                <a:gd name="connsiteY17" fmla="*/ 110966 h 534690"/>
                <a:gd name="connsiteX18" fmla="*/ 928485 w 1437120"/>
                <a:gd name="connsiteY18" fmla="*/ 95726 h 534690"/>
                <a:gd name="connsiteX19" fmla="*/ 985635 w 1437120"/>
                <a:gd name="connsiteY19" fmla="*/ 69056 h 534690"/>
                <a:gd name="connsiteX20" fmla="*/ 1058025 w 1437120"/>
                <a:gd name="connsiteY20" fmla="*/ 76676 h 534690"/>
                <a:gd name="connsiteX21" fmla="*/ 1138035 w 1437120"/>
                <a:gd name="connsiteY21" fmla="*/ 38576 h 534690"/>
                <a:gd name="connsiteX22" fmla="*/ 1168515 w 1437120"/>
                <a:gd name="connsiteY22" fmla="*/ 30956 h 534690"/>
                <a:gd name="connsiteX23" fmla="*/ 1233285 w 1437120"/>
                <a:gd name="connsiteY23" fmla="*/ 27146 h 534690"/>
                <a:gd name="connsiteX24" fmla="*/ 1351395 w 1437120"/>
                <a:gd name="connsiteY24" fmla="*/ 4286 h 534690"/>
                <a:gd name="connsiteX25" fmla="*/ 1379494 w 1437120"/>
                <a:gd name="connsiteY25" fmla="*/ 0 h 534690"/>
                <a:gd name="connsiteX26" fmla="*/ 1408070 w 1437120"/>
                <a:gd name="connsiteY26" fmla="*/ 2381 h 534690"/>
                <a:gd name="connsiteX27" fmla="*/ 1437120 w 1437120"/>
                <a:gd name="connsiteY27" fmla="*/ 10954 h 534690"/>
                <a:gd name="connsiteX28" fmla="*/ 1400925 w 1437120"/>
                <a:gd name="connsiteY28" fmla="*/ 42386 h 534690"/>
                <a:gd name="connsiteX29" fmla="*/ 1359015 w 1437120"/>
                <a:gd name="connsiteY29" fmla="*/ 38576 h 534690"/>
                <a:gd name="connsiteX30" fmla="*/ 1294245 w 1437120"/>
                <a:gd name="connsiteY30" fmla="*/ 65246 h 534690"/>
                <a:gd name="connsiteX31" fmla="*/ 1229475 w 1437120"/>
                <a:gd name="connsiteY31" fmla="*/ 72866 h 534690"/>
                <a:gd name="connsiteX32" fmla="*/ 1202805 w 1437120"/>
                <a:gd name="connsiteY32" fmla="*/ 84296 h 534690"/>
                <a:gd name="connsiteX33" fmla="*/ 1126605 w 1437120"/>
                <a:gd name="connsiteY33" fmla="*/ 95726 h 534690"/>
                <a:gd name="connsiteX34" fmla="*/ 1077075 w 1437120"/>
                <a:gd name="connsiteY34" fmla="*/ 118586 h 534690"/>
                <a:gd name="connsiteX35" fmla="*/ 1029021 w 1437120"/>
                <a:gd name="connsiteY35" fmla="*/ 141138 h 534690"/>
                <a:gd name="connsiteX36" fmla="*/ 991779 w 1437120"/>
                <a:gd name="connsiteY36" fmla="*/ 134376 h 534690"/>
                <a:gd name="connsiteX37" fmla="*/ 936105 w 1437120"/>
                <a:gd name="connsiteY37" fmla="*/ 152876 h 534690"/>
                <a:gd name="connsiteX38" fmla="*/ 900583 w 1437120"/>
                <a:gd name="connsiteY38" fmla="*/ 193554 h 534690"/>
                <a:gd name="connsiteX39" fmla="*/ 845983 w 1437120"/>
                <a:gd name="connsiteY39" fmla="*/ 226368 h 534690"/>
                <a:gd name="connsiteX40" fmla="*/ 804895 w 1437120"/>
                <a:gd name="connsiteY40" fmla="*/ 244186 h 534690"/>
                <a:gd name="connsiteX41" fmla="*/ 753738 w 1437120"/>
                <a:gd name="connsiteY41" fmla="*/ 247689 h 534690"/>
                <a:gd name="connsiteX42" fmla="*/ 707505 w 1437120"/>
                <a:gd name="connsiteY42" fmla="*/ 255746 h 534690"/>
                <a:gd name="connsiteX43" fmla="*/ 681656 w 1437120"/>
                <a:gd name="connsiteY43" fmla="*/ 279541 h 534690"/>
                <a:gd name="connsiteX44" fmla="*/ 631305 w 1437120"/>
                <a:gd name="connsiteY44" fmla="*/ 291110 h 534690"/>
                <a:gd name="connsiteX45" fmla="*/ 546421 w 1437120"/>
                <a:gd name="connsiteY45" fmla="*/ 315971 h 534690"/>
                <a:gd name="connsiteX46" fmla="*/ 466398 w 1437120"/>
                <a:gd name="connsiteY46" fmla="*/ 347897 h 534690"/>
                <a:gd name="connsiteX47" fmla="*/ 409829 w 1437120"/>
                <a:gd name="connsiteY47" fmla="*/ 384607 h 534690"/>
                <a:gd name="connsiteX48" fmla="*/ 327573 w 1437120"/>
                <a:gd name="connsiteY48" fmla="*/ 407683 h 534690"/>
                <a:gd name="connsiteX49" fmla="*/ 243004 w 1437120"/>
                <a:gd name="connsiteY49" fmla="*/ 442039 h 534690"/>
                <a:gd name="connsiteX50" fmla="*/ 155552 w 1437120"/>
                <a:gd name="connsiteY50" fmla="*/ 479582 h 534690"/>
                <a:gd name="connsiteX51" fmla="*/ 84438 w 1437120"/>
                <a:gd name="connsiteY51" fmla="*/ 516036 h 534690"/>
                <a:gd name="connsiteX52" fmla="*/ 1994 w 1437120"/>
                <a:gd name="connsiteY52" fmla="*/ 534690 h 534690"/>
                <a:gd name="connsiteX0" fmla="*/ 1994 w 1437120"/>
                <a:gd name="connsiteY0" fmla="*/ 534690 h 534690"/>
                <a:gd name="connsiteX1" fmla="*/ 55803 w 1437120"/>
                <a:gd name="connsiteY1" fmla="*/ 487884 h 534690"/>
                <a:gd name="connsiteX2" fmla="*/ 142578 w 1437120"/>
                <a:gd name="connsiteY2" fmla="*/ 439396 h 534690"/>
                <a:gd name="connsiteX3" fmla="*/ 174881 w 1437120"/>
                <a:gd name="connsiteY3" fmla="*/ 416487 h 534690"/>
                <a:gd name="connsiteX4" fmla="*/ 210605 w 1437120"/>
                <a:gd name="connsiteY4" fmla="*/ 411727 h 534690"/>
                <a:gd name="connsiteX5" fmla="*/ 247801 w 1437120"/>
                <a:gd name="connsiteY5" fmla="*/ 404552 h 534690"/>
                <a:gd name="connsiteX6" fmla="*/ 258306 w 1437120"/>
                <a:gd name="connsiteY6" fmla="*/ 377987 h 534690"/>
                <a:gd name="connsiteX7" fmla="*/ 295859 w 1437120"/>
                <a:gd name="connsiteY7" fmla="*/ 357471 h 534690"/>
                <a:gd name="connsiteX8" fmla="*/ 356919 w 1437120"/>
                <a:gd name="connsiteY8" fmla="*/ 313138 h 534690"/>
                <a:gd name="connsiteX9" fmla="*/ 448425 w 1437120"/>
                <a:gd name="connsiteY9" fmla="*/ 263366 h 534690"/>
                <a:gd name="connsiteX10" fmla="*/ 473190 w 1437120"/>
                <a:gd name="connsiteY10" fmla="*/ 224314 h 534690"/>
                <a:gd name="connsiteX11" fmla="*/ 551295 w 1437120"/>
                <a:gd name="connsiteY11" fmla="*/ 221456 h 534690"/>
                <a:gd name="connsiteX12" fmla="*/ 584830 w 1437120"/>
                <a:gd name="connsiteY12" fmla="*/ 190976 h 534690"/>
                <a:gd name="connsiteX13" fmla="*/ 621304 w 1437120"/>
                <a:gd name="connsiteY13" fmla="*/ 166688 h 534690"/>
                <a:gd name="connsiteX14" fmla="*/ 715125 w 1437120"/>
                <a:gd name="connsiteY14" fmla="*/ 141446 h 534690"/>
                <a:gd name="connsiteX15" fmla="*/ 734175 w 1437120"/>
                <a:gd name="connsiteY15" fmla="*/ 130016 h 534690"/>
                <a:gd name="connsiteX16" fmla="*/ 764655 w 1437120"/>
                <a:gd name="connsiteY16" fmla="*/ 114776 h 534690"/>
                <a:gd name="connsiteX17" fmla="*/ 871335 w 1437120"/>
                <a:gd name="connsiteY17" fmla="*/ 110966 h 534690"/>
                <a:gd name="connsiteX18" fmla="*/ 928485 w 1437120"/>
                <a:gd name="connsiteY18" fmla="*/ 95726 h 534690"/>
                <a:gd name="connsiteX19" fmla="*/ 985635 w 1437120"/>
                <a:gd name="connsiteY19" fmla="*/ 69056 h 534690"/>
                <a:gd name="connsiteX20" fmla="*/ 1058025 w 1437120"/>
                <a:gd name="connsiteY20" fmla="*/ 76676 h 534690"/>
                <a:gd name="connsiteX21" fmla="*/ 1138035 w 1437120"/>
                <a:gd name="connsiteY21" fmla="*/ 38576 h 534690"/>
                <a:gd name="connsiteX22" fmla="*/ 1168515 w 1437120"/>
                <a:gd name="connsiteY22" fmla="*/ 30956 h 534690"/>
                <a:gd name="connsiteX23" fmla="*/ 1233285 w 1437120"/>
                <a:gd name="connsiteY23" fmla="*/ 27146 h 534690"/>
                <a:gd name="connsiteX24" fmla="*/ 1351395 w 1437120"/>
                <a:gd name="connsiteY24" fmla="*/ 4286 h 534690"/>
                <a:gd name="connsiteX25" fmla="*/ 1379494 w 1437120"/>
                <a:gd name="connsiteY25" fmla="*/ 0 h 534690"/>
                <a:gd name="connsiteX26" fmla="*/ 1408070 w 1437120"/>
                <a:gd name="connsiteY26" fmla="*/ 2381 h 534690"/>
                <a:gd name="connsiteX27" fmla="*/ 1437120 w 1437120"/>
                <a:gd name="connsiteY27" fmla="*/ 10954 h 534690"/>
                <a:gd name="connsiteX28" fmla="*/ 1400925 w 1437120"/>
                <a:gd name="connsiteY28" fmla="*/ 42386 h 534690"/>
                <a:gd name="connsiteX29" fmla="*/ 1359015 w 1437120"/>
                <a:gd name="connsiteY29" fmla="*/ 38576 h 534690"/>
                <a:gd name="connsiteX30" fmla="*/ 1294245 w 1437120"/>
                <a:gd name="connsiteY30" fmla="*/ 65246 h 534690"/>
                <a:gd name="connsiteX31" fmla="*/ 1229475 w 1437120"/>
                <a:gd name="connsiteY31" fmla="*/ 72866 h 534690"/>
                <a:gd name="connsiteX32" fmla="*/ 1202805 w 1437120"/>
                <a:gd name="connsiteY32" fmla="*/ 84296 h 534690"/>
                <a:gd name="connsiteX33" fmla="*/ 1126605 w 1437120"/>
                <a:gd name="connsiteY33" fmla="*/ 95726 h 534690"/>
                <a:gd name="connsiteX34" fmla="*/ 1077075 w 1437120"/>
                <a:gd name="connsiteY34" fmla="*/ 118586 h 534690"/>
                <a:gd name="connsiteX35" fmla="*/ 1029021 w 1437120"/>
                <a:gd name="connsiteY35" fmla="*/ 141138 h 534690"/>
                <a:gd name="connsiteX36" fmla="*/ 991779 w 1437120"/>
                <a:gd name="connsiteY36" fmla="*/ 134376 h 534690"/>
                <a:gd name="connsiteX37" fmla="*/ 936105 w 1437120"/>
                <a:gd name="connsiteY37" fmla="*/ 152876 h 534690"/>
                <a:gd name="connsiteX38" fmla="*/ 900583 w 1437120"/>
                <a:gd name="connsiteY38" fmla="*/ 193554 h 534690"/>
                <a:gd name="connsiteX39" fmla="*/ 845983 w 1437120"/>
                <a:gd name="connsiteY39" fmla="*/ 226368 h 534690"/>
                <a:gd name="connsiteX40" fmla="*/ 804895 w 1437120"/>
                <a:gd name="connsiteY40" fmla="*/ 244186 h 534690"/>
                <a:gd name="connsiteX41" fmla="*/ 753738 w 1437120"/>
                <a:gd name="connsiteY41" fmla="*/ 247689 h 534690"/>
                <a:gd name="connsiteX42" fmla="*/ 707505 w 1437120"/>
                <a:gd name="connsiteY42" fmla="*/ 255746 h 534690"/>
                <a:gd name="connsiteX43" fmla="*/ 681656 w 1437120"/>
                <a:gd name="connsiteY43" fmla="*/ 279541 h 534690"/>
                <a:gd name="connsiteX44" fmla="*/ 631305 w 1437120"/>
                <a:gd name="connsiteY44" fmla="*/ 291110 h 534690"/>
                <a:gd name="connsiteX45" fmla="*/ 546421 w 1437120"/>
                <a:gd name="connsiteY45" fmla="*/ 315971 h 534690"/>
                <a:gd name="connsiteX46" fmla="*/ 475989 w 1437120"/>
                <a:gd name="connsiteY46" fmla="*/ 361982 h 534690"/>
                <a:gd name="connsiteX47" fmla="*/ 409829 w 1437120"/>
                <a:gd name="connsiteY47" fmla="*/ 384607 h 534690"/>
                <a:gd name="connsiteX48" fmla="*/ 327573 w 1437120"/>
                <a:gd name="connsiteY48" fmla="*/ 407683 h 534690"/>
                <a:gd name="connsiteX49" fmla="*/ 243004 w 1437120"/>
                <a:gd name="connsiteY49" fmla="*/ 442039 h 534690"/>
                <a:gd name="connsiteX50" fmla="*/ 155552 w 1437120"/>
                <a:gd name="connsiteY50" fmla="*/ 479582 h 534690"/>
                <a:gd name="connsiteX51" fmla="*/ 84438 w 1437120"/>
                <a:gd name="connsiteY51" fmla="*/ 516036 h 534690"/>
                <a:gd name="connsiteX52" fmla="*/ 1994 w 1437120"/>
                <a:gd name="connsiteY52" fmla="*/ 534690 h 53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437120" h="534690">
                  <a:moveTo>
                    <a:pt x="1994" y="534690"/>
                  </a:moveTo>
                  <a:cubicBezTo>
                    <a:pt x="0" y="528808"/>
                    <a:pt x="32372" y="503766"/>
                    <a:pt x="55803" y="487884"/>
                  </a:cubicBezTo>
                  <a:cubicBezTo>
                    <a:pt x="79234" y="472002"/>
                    <a:pt x="125510" y="450106"/>
                    <a:pt x="142578" y="439396"/>
                  </a:cubicBezTo>
                  <a:lnTo>
                    <a:pt x="174881" y="416487"/>
                  </a:lnTo>
                  <a:lnTo>
                    <a:pt x="210605" y="411727"/>
                  </a:lnTo>
                  <a:lnTo>
                    <a:pt x="247801" y="404552"/>
                  </a:lnTo>
                  <a:lnTo>
                    <a:pt x="258306" y="377987"/>
                  </a:lnTo>
                  <a:lnTo>
                    <a:pt x="295859" y="357471"/>
                  </a:lnTo>
                  <a:lnTo>
                    <a:pt x="356919" y="313138"/>
                  </a:lnTo>
                  <a:lnTo>
                    <a:pt x="448425" y="263366"/>
                  </a:lnTo>
                  <a:lnTo>
                    <a:pt x="473190" y="224314"/>
                  </a:lnTo>
                  <a:lnTo>
                    <a:pt x="551295" y="221456"/>
                  </a:lnTo>
                  <a:lnTo>
                    <a:pt x="584830" y="190976"/>
                  </a:lnTo>
                  <a:lnTo>
                    <a:pt x="621304" y="166688"/>
                  </a:lnTo>
                  <a:lnTo>
                    <a:pt x="715125" y="141446"/>
                  </a:lnTo>
                  <a:lnTo>
                    <a:pt x="734175" y="130016"/>
                  </a:lnTo>
                  <a:lnTo>
                    <a:pt x="764655" y="114776"/>
                  </a:lnTo>
                  <a:lnTo>
                    <a:pt x="871335" y="110966"/>
                  </a:lnTo>
                  <a:lnTo>
                    <a:pt x="928485" y="95726"/>
                  </a:lnTo>
                  <a:lnTo>
                    <a:pt x="985635" y="69056"/>
                  </a:lnTo>
                  <a:lnTo>
                    <a:pt x="1058025" y="76676"/>
                  </a:lnTo>
                  <a:lnTo>
                    <a:pt x="1138035" y="38576"/>
                  </a:lnTo>
                  <a:lnTo>
                    <a:pt x="1168515" y="30956"/>
                  </a:lnTo>
                  <a:lnTo>
                    <a:pt x="1233285" y="27146"/>
                  </a:lnTo>
                  <a:lnTo>
                    <a:pt x="1351395" y="4286"/>
                  </a:lnTo>
                  <a:lnTo>
                    <a:pt x="1379494" y="0"/>
                  </a:lnTo>
                  <a:lnTo>
                    <a:pt x="1408070" y="2381"/>
                  </a:lnTo>
                  <a:lnTo>
                    <a:pt x="1437120" y="10954"/>
                  </a:lnTo>
                  <a:lnTo>
                    <a:pt x="1400925" y="42386"/>
                  </a:lnTo>
                  <a:lnTo>
                    <a:pt x="1359015" y="38576"/>
                  </a:lnTo>
                  <a:lnTo>
                    <a:pt x="1294245" y="65246"/>
                  </a:lnTo>
                  <a:lnTo>
                    <a:pt x="1229475" y="72866"/>
                  </a:lnTo>
                  <a:lnTo>
                    <a:pt x="1202805" y="84296"/>
                  </a:lnTo>
                  <a:lnTo>
                    <a:pt x="1126605" y="95726"/>
                  </a:lnTo>
                  <a:lnTo>
                    <a:pt x="1077075" y="118586"/>
                  </a:lnTo>
                  <a:lnTo>
                    <a:pt x="1029021" y="141138"/>
                  </a:lnTo>
                  <a:lnTo>
                    <a:pt x="991779" y="134376"/>
                  </a:lnTo>
                  <a:lnTo>
                    <a:pt x="936105" y="152876"/>
                  </a:lnTo>
                  <a:lnTo>
                    <a:pt x="900583" y="193554"/>
                  </a:lnTo>
                  <a:lnTo>
                    <a:pt x="845983" y="226368"/>
                  </a:lnTo>
                  <a:lnTo>
                    <a:pt x="804895" y="244186"/>
                  </a:lnTo>
                  <a:lnTo>
                    <a:pt x="753738" y="247689"/>
                  </a:lnTo>
                  <a:lnTo>
                    <a:pt x="707505" y="255746"/>
                  </a:lnTo>
                  <a:lnTo>
                    <a:pt x="681656" y="279541"/>
                  </a:lnTo>
                  <a:lnTo>
                    <a:pt x="631305" y="291110"/>
                  </a:lnTo>
                  <a:lnTo>
                    <a:pt x="546421" y="315971"/>
                  </a:lnTo>
                  <a:lnTo>
                    <a:pt x="475989" y="361982"/>
                  </a:lnTo>
                  <a:lnTo>
                    <a:pt x="409829" y="384607"/>
                  </a:lnTo>
                  <a:lnTo>
                    <a:pt x="327573" y="407683"/>
                  </a:lnTo>
                  <a:lnTo>
                    <a:pt x="243004" y="442039"/>
                  </a:lnTo>
                  <a:lnTo>
                    <a:pt x="155552" y="479582"/>
                  </a:lnTo>
                  <a:lnTo>
                    <a:pt x="84438" y="516036"/>
                  </a:lnTo>
                  <a:lnTo>
                    <a:pt x="1994" y="534690"/>
                  </a:lnTo>
                  <a:close/>
                </a:path>
              </a:pathLst>
            </a:custGeom>
            <a:solidFill>
              <a:srgbClr val="FFFF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162" name="Freeform 161"/>
            <p:cNvSpPr/>
            <p:nvPr/>
          </p:nvSpPr>
          <p:spPr>
            <a:xfrm>
              <a:off x="4529138" y="4338638"/>
              <a:ext cx="1878012" cy="701675"/>
            </a:xfrm>
            <a:custGeom>
              <a:avLst/>
              <a:gdLst>
                <a:gd name="connsiteX0" fmla="*/ 160020 w 1680210"/>
                <a:gd name="connsiteY0" fmla="*/ 651510 h 651510"/>
                <a:gd name="connsiteX1" fmla="*/ 266700 w 1680210"/>
                <a:gd name="connsiteY1" fmla="*/ 609600 h 651510"/>
                <a:gd name="connsiteX2" fmla="*/ 327660 w 1680210"/>
                <a:gd name="connsiteY2" fmla="*/ 571500 h 651510"/>
                <a:gd name="connsiteX3" fmla="*/ 384810 w 1680210"/>
                <a:gd name="connsiteY3" fmla="*/ 457200 h 651510"/>
                <a:gd name="connsiteX4" fmla="*/ 415290 w 1680210"/>
                <a:gd name="connsiteY4" fmla="*/ 403860 h 651510"/>
                <a:gd name="connsiteX5" fmla="*/ 499110 w 1680210"/>
                <a:gd name="connsiteY5" fmla="*/ 297180 h 651510"/>
                <a:gd name="connsiteX6" fmla="*/ 529590 w 1680210"/>
                <a:gd name="connsiteY6" fmla="*/ 274320 h 651510"/>
                <a:gd name="connsiteX7" fmla="*/ 598170 w 1680210"/>
                <a:gd name="connsiteY7" fmla="*/ 259080 h 651510"/>
                <a:gd name="connsiteX8" fmla="*/ 701040 w 1680210"/>
                <a:gd name="connsiteY8" fmla="*/ 217170 h 651510"/>
                <a:gd name="connsiteX9" fmla="*/ 750570 w 1680210"/>
                <a:gd name="connsiteY9" fmla="*/ 182880 h 651510"/>
                <a:gd name="connsiteX10" fmla="*/ 781050 w 1680210"/>
                <a:gd name="connsiteY10" fmla="*/ 175260 h 651510"/>
                <a:gd name="connsiteX11" fmla="*/ 819150 w 1680210"/>
                <a:gd name="connsiteY11" fmla="*/ 152400 h 651510"/>
                <a:gd name="connsiteX12" fmla="*/ 922020 w 1680210"/>
                <a:gd name="connsiteY12" fmla="*/ 152400 h 651510"/>
                <a:gd name="connsiteX13" fmla="*/ 990600 w 1680210"/>
                <a:gd name="connsiteY13" fmla="*/ 125730 h 651510"/>
                <a:gd name="connsiteX14" fmla="*/ 1043940 w 1680210"/>
                <a:gd name="connsiteY14" fmla="*/ 110490 h 651510"/>
                <a:gd name="connsiteX15" fmla="*/ 1120140 w 1680210"/>
                <a:gd name="connsiteY15" fmla="*/ 106680 h 651510"/>
                <a:gd name="connsiteX16" fmla="*/ 1200150 w 1680210"/>
                <a:gd name="connsiteY16" fmla="*/ 72390 h 651510"/>
                <a:gd name="connsiteX17" fmla="*/ 1299210 w 1680210"/>
                <a:gd name="connsiteY17" fmla="*/ 68580 h 651510"/>
                <a:gd name="connsiteX18" fmla="*/ 1394460 w 1680210"/>
                <a:gd name="connsiteY18" fmla="*/ 41910 h 651510"/>
                <a:gd name="connsiteX19" fmla="*/ 1474470 w 1680210"/>
                <a:gd name="connsiteY19" fmla="*/ 38100 h 651510"/>
                <a:gd name="connsiteX20" fmla="*/ 1558290 w 1680210"/>
                <a:gd name="connsiteY20" fmla="*/ 41910 h 651510"/>
                <a:gd name="connsiteX21" fmla="*/ 1569720 w 1680210"/>
                <a:gd name="connsiteY21" fmla="*/ 140970 h 651510"/>
                <a:gd name="connsiteX22" fmla="*/ 1672590 w 1680210"/>
                <a:gd name="connsiteY22" fmla="*/ 99060 h 651510"/>
                <a:gd name="connsiteX23" fmla="*/ 1653540 w 1680210"/>
                <a:gd name="connsiteY23" fmla="*/ 87630 h 651510"/>
                <a:gd name="connsiteX24" fmla="*/ 1653540 w 1680210"/>
                <a:gd name="connsiteY24" fmla="*/ 87630 h 651510"/>
                <a:gd name="connsiteX25" fmla="*/ 1642110 w 1680210"/>
                <a:gd name="connsiteY25" fmla="*/ 57150 h 651510"/>
                <a:gd name="connsiteX26" fmla="*/ 1680210 w 1680210"/>
                <a:gd name="connsiteY26" fmla="*/ 22860 h 651510"/>
                <a:gd name="connsiteX27" fmla="*/ 1623060 w 1680210"/>
                <a:gd name="connsiteY27" fmla="*/ 19050 h 651510"/>
                <a:gd name="connsiteX28" fmla="*/ 1565910 w 1680210"/>
                <a:gd name="connsiteY28" fmla="*/ 0 h 651510"/>
                <a:gd name="connsiteX29" fmla="*/ 1516380 w 1680210"/>
                <a:gd name="connsiteY29" fmla="*/ 7620 h 651510"/>
                <a:gd name="connsiteX30" fmla="*/ 1329690 w 1680210"/>
                <a:gd name="connsiteY30" fmla="*/ 26670 h 651510"/>
                <a:gd name="connsiteX31" fmla="*/ 1261110 w 1680210"/>
                <a:gd name="connsiteY31" fmla="*/ 38100 h 651510"/>
                <a:gd name="connsiteX32" fmla="*/ 1146810 w 1680210"/>
                <a:gd name="connsiteY32" fmla="*/ 60960 h 651510"/>
                <a:gd name="connsiteX33" fmla="*/ 1036320 w 1680210"/>
                <a:gd name="connsiteY33" fmla="*/ 91440 h 651510"/>
                <a:gd name="connsiteX34" fmla="*/ 971550 w 1680210"/>
                <a:gd name="connsiteY34" fmla="*/ 102870 h 651510"/>
                <a:gd name="connsiteX35" fmla="*/ 891540 w 1680210"/>
                <a:gd name="connsiteY35" fmla="*/ 118110 h 651510"/>
                <a:gd name="connsiteX36" fmla="*/ 788670 w 1680210"/>
                <a:gd name="connsiteY36" fmla="*/ 137160 h 651510"/>
                <a:gd name="connsiteX37" fmla="*/ 697230 w 1680210"/>
                <a:gd name="connsiteY37" fmla="*/ 133350 h 651510"/>
                <a:gd name="connsiteX38" fmla="*/ 624840 w 1680210"/>
                <a:gd name="connsiteY38" fmla="*/ 156210 h 651510"/>
                <a:gd name="connsiteX39" fmla="*/ 533400 w 1680210"/>
                <a:gd name="connsiteY39" fmla="*/ 190500 h 651510"/>
                <a:gd name="connsiteX40" fmla="*/ 464820 w 1680210"/>
                <a:gd name="connsiteY40" fmla="*/ 179070 h 651510"/>
                <a:gd name="connsiteX41" fmla="*/ 422910 w 1680210"/>
                <a:gd name="connsiteY41" fmla="*/ 179070 h 651510"/>
                <a:gd name="connsiteX42" fmla="*/ 388620 w 1680210"/>
                <a:gd name="connsiteY42" fmla="*/ 186690 h 651510"/>
                <a:gd name="connsiteX43" fmla="*/ 361950 w 1680210"/>
                <a:gd name="connsiteY43" fmla="*/ 205740 h 651510"/>
                <a:gd name="connsiteX44" fmla="*/ 361950 w 1680210"/>
                <a:gd name="connsiteY44" fmla="*/ 205740 h 651510"/>
                <a:gd name="connsiteX45" fmla="*/ 415290 w 1680210"/>
                <a:gd name="connsiteY45" fmla="*/ 240030 h 651510"/>
                <a:gd name="connsiteX46" fmla="*/ 415290 w 1680210"/>
                <a:gd name="connsiteY46" fmla="*/ 240030 h 651510"/>
                <a:gd name="connsiteX47" fmla="*/ 438150 w 1680210"/>
                <a:gd name="connsiteY47" fmla="*/ 285750 h 651510"/>
                <a:gd name="connsiteX48" fmla="*/ 426720 w 1680210"/>
                <a:gd name="connsiteY48" fmla="*/ 316230 h 651510"/>
                <a:gd name="connsiteX49" fmla="*/ 365760 w 1680210"/>
                <a:gd name="connsiteY49" fmla="*/ 335280 h 651510"/>
                <a:gd name="connsiteX50" fmla="*/ 304800 w 1680210"/>
                <a:gd name="connsiteY50" fmla="*/ 369570 h 651510"/>
                <a:gd name="connsiteX51" fmla="*/ 262890 w 1680210"/>
                <a:gd name="connsiteY51" fmla="*/ 396240 h 651510"/>
                <a:gd name="connsiteX52" fmla="*/ 243840 w 1680210"/>
                <a:gd name="connsiteY52" fmla="*/ 396240 h 651510"/>
                <a:gd name="connsiteX53" fmla="*/ 175260 w 1680210"/>
                <a:gd name="connsiteY53" fmla="*/ 388620 h 651510"/>
                <a:gd name="connsiteX54" fmla="*/ 49530 w 1680210"/>
                <a:gd name="connsiteY54" fmla="*/ 369570 h 651510"/>
                <a:gd name="connsiteX55" fmla="*/ 0 w 1680210"/>
                <a:gd name="connsiteY55" fmla="*/ 361950 h 651510"/>
                <a:gd name="connsiteX56" fmla="*/ 114300 w 1680210"/>
                <a:gd name="connsiteY56" fmla="*/ 392430 h 651510"/>
                <a:gd name="connsiteX57" fmla="*/ 182880 w 1680210"/>
                <a:gd name="connsiteY57" fmla="*/ 415290 h 651510"/>
                <a:gd name="connsiteX58" fmla="*/ 270510 w 1680210"/>
                <a:gd name="connsiteY58" fmla="*/ 441960 h 651510"/>
                <a:gd name="connsiteX59" fmla="*/ 270510 w 1680210"/>
                <a:gd name="connsiteY59" fmla="*/ 487680 h 651510"/>
                <a:gd name="connsiteX60" fmla="*/ 255270 w 1680210"/>
                <a:gd name="connsiteY60" fmla="*/ 514350 h 651510"/>
                <a:gd name="connsiteX61" fmla="*/ 209550 w 1680210"/>
                <a:gd name="connsiteY61" fmla="*/ 544830 h 651510"/>
                <a:gd name="connsiteX62" fmla="*/ 243840 w 1680210"/>
                <a:gd name="connsiteY62" fmla="*/ 560070 h 651510"/>
                <a:gd name="connsiteX63" fmla="*/ 160020 w 1680210"/>
                <a:gd name="connsiteY63" fmla="*/ 651510 h 651510"/>
                <a:gd name="connsiteX0" fmla="*/ 160020 w 1680210"/>
                <a:gd name="connsiteY0" fmla="*/ 651510 h 651510"/>
                <a:gd name="connsiteX1" fmla="*/ 266700 w 1680210"/>
                <a:gd name="connsiteY1" fmla="*/ 609600 h 651510"/>
                <a:gd name="connsiteX2" fmla="*/ 327660 w 1680210"/>
                <a:gd name="connsiteY2" fmla="*/ 571500 h 651510"/>
                <a:gd name="connsiteX3" fmla="*/ 384810 w 1680210"/>
                <a:gd name="connsiteY3" fmla="*/ 457200 h 651510"/>
                <a:gd name="connsiteX4" fmla="*/ 415290 w 1680210"/>
                <a:gd name="connsiteY4" fmla="*/ 403860 h 651510"/>
                <a:gd name="connsiteX5" fmla="*/ 499110 w 1680210"/>
                <a:gd name="connsiteY5" fmla="*/ 297180 h 651510"/>
                <a:gd name="connsiteX6" fmla="*/ 529590 w 1680210"/>
                <a:gd name="connsiteY6" fmla="*/ 274320 h 651510"/>
                <a:gd name="connsiteX7" fmla="*/ 598170 w 1680210"/>
                <a:gd name="connsiteY7" fmla="*/ 259080 h 651510"/>
                <a:gd name="connsiteX8" fmla="*/ 701040 w 1680210"/>
                <a:gd name="connsiteY8" fmla="*/ 217170 h 651510"/>
                <a:gd name="connsiteX9" fmla="*/ 750570 w 1680210"/>
                <a:gd name="connsiteY9" fmla="*/ 182880 h 651510"/>
                <a:gd name="connsiteX10" fmla="*/ 781050 w 1680210"/>
                <a:gd name="connsiteY10" fmla="*/ 175260 h 651510"/>
                <a:gd name="connsiteX11" fmla="*/ 819150 w 1680210"/>
                <a:gd name="connsiteY11" fmla="*/ 152400 h 651510"/>
                <a:gd name="connsiteX12" fmla="*/ 922020 w 1680210"/>
                <a:gd name="connsiteY12" fmla="*/ 152400 h 651510"/>
                <a:gd name="connsiteX13" fmla="*/ 990600 w 1680210"/>
                <a:gd name="connsiteY13" fmla="*/ 125730 h 651510"/>
                <a:gd name="connsiteX14" fmla="*/ 1043940 w 1680210"/>
                <a:gd name="connsiteY14" fmla="*/ 110490 h 651510"/>
                <a:gd name="connsiteX15" fmla="*/ 1120140 w 1680210"/>
                <a:gd name="connsiteY15" fmla="*/ 106680 h 651510"/>
                <a:gd name="connsiteX16" fmla="*/ 1200150 w 1680210"/>
                <a:gd name="connsiteY16" fmla="*/ 72390 h 651510"/>
                <a:gd name="connsiteX17" fmla="*/ 1299210 w 1680210"/>
                <a:gd name="connsiteY17" fmla="*/ 68580 h 651510"/>
                <a:gd name="connsiteX18" fmla="*/ 1394460 w 1680210"/>
                <a:gd name="connsiteY18" fmla="*/ 41910 h 651510"/>
                <a:gd name="connsiteX19" fmla="*/ 1474470 w 1680210"/>
                <a:gd name="connsiteY19" fmla="*/ 38100 h 651510"/>
                <a:gd name="connsiteX20" fmla="*/ 1558290 w 1680210"/>
                <a:gd name="connsiteY20" fmla="*/ 41910 h 651510"/>
                <a:gd name="connsiteX21" fmla="*/ 1569720 w 1680210"/>
                <a:gd name="connsiteY21" fmla="*/ 140970 h 651510"/>
                <a:gd name="connsiteX22" fmla="*/ 1672590 w 1680210"/>
                <a:gd name="connsiteY22" fmla="*/ 99060 h 651510"/>
                <a:gd name="connsiteX23" fmla="*/ 1653540 w 1680210"/>
                <a:gd name="connsiteY23" fmla="*/ 87630 h 651510"/>
                <a:gd name="connsiteX24" fmla="*/ 1653540 w 1680210"/>
                <a:gd name="connsiteY24" fmla="*/ 87630 h 651510"/>
                <a:gd name="connsiteX25" fmla="*/ 1642110 w 1680210"/>
                <a:gd name="connsiteY25" fmla="*/ 57150 h 651510"/>
                <a:gd name="connsiteX26" fmla="*/ 1680210 w 1680210"/>
                <a:gd name="connsiteY26" fmla="*/ 22860 h 651510"/>
                <a:gd name="connsiteX27" fmla="*/ 1623060 w 1680210"/>
                <a:gd name="connsiteY27" fmla="*/ 19050 h 651510"/>
                <a:gd name="connsiteX28" fmla="*/ 1565910 w 1680210"/>
                <a:gd name="connsiteY28" fmla="*/ 0 h 651510"/>
                <a:gd name="connsiteX29" fmla="*/ 1516380 w 1680210"/>
                <a:gd name="connsiteY29" fmla="*/ 7620 h 651510"/>
                <a:gd name="connsiteX30" fmla="*/ 1329690 w 1680210"/>
                <a:gd name="connsiteY30" fmla="*/ 26670 h 651510"/>
                <a:gd name="connsiteX31" fmla="*/ 1261110 w 1680210"/>
                <a:gd name="connsiteY31" fmla="*/ 38100 h 651510"/>
                <a:gd name="connsiteX32" fmla="*/ 1146810 w 1680210"/>
                <a:gd name="connsiteY32" fmla="*/ 60960 h 651510"/>
                <a:gd name="connsiteX33" fmla="*/ 1036320 w 1680210"/>
                <a:gd name="connsiteY33" fmla="*/ 91440 h 651510"/>
                <a:gd name="connsiteX34" fmla="*/ 971550 w 1680210"/>
                <a:gd name="connsiteY34" fmla="*/ 102870 h 651510"/>
                <a:gd name="connsiteX35" fmla="*/ 891540 w 1680210"/>
                <a:gd name="connsiteY35" fmla="*/ 118110 h 651510"/>
                <a:gd name="connsiteX36" fmla="*/ 788670 w 1680210"/>
                <a:gd name="connsiteY36" fmla="*/ 137160 h 651510"/>
                <a:gd name="connsiteX37" fmla="*/ 697230 w 1680210"/>
                <a:gd name="connsiteY37" fmla="*/ 133350 h 651510"/>
                <a:gd name="connsiteX38" fmla="*/ 624840 w 1680210"/>
                <a:gd name="connsiteY38" fmla="*/ 156210 h 651510"/>
                <a:gd name="connsiteX39" fmla="*/ 533400 w 1680210"/>
                <a:gd name="connsiteY39" fmla="*/ 190500 h 651510"/>
                <a:gd name="connsiteX40" fmla="*/ 464820 w 1680210"/>
                <a:gd name="connsiteY40" fmla="*/ 179070 h 651510"/>
                <a:gd name="connsiteX41" fmla="*/ 422910 w 1680210"/>
                <a:gd name="connsiteY41" fmla="*/ 179070 h 651510"/>
                <a:gd name="connsiteX42" fmla="*/ 388620 w 1680210"/>
                <a:gd name="connsiteY42" fmla="*/ 186690 h 651510"/>
                <a:gd name="connsiteX43" fmla="*/ 361950 w 1680210"/>
                <a:gd name="connsiteY43" fmla="*/ 205740 h 651510"/>
                <a:gd name="connsiteX44" fmla="*/ 361950 w 1680210"/>
                <a:gd name="connsiteY44" fmla="*/ 205740 h 651510"/>
                <a:gd name="connsiteX45" fmla="*/ 415290 w 1680210"/>
                <a:gd name="connsiteY45" fmla="*/ 240030 h 651510"/>
                <a:gd name="connsiteX46" fmla="*/ 415290 w 1680210"/>
                <a:gd name="connsiteY46" fmla="*/ 240030 h 651510"/>
                <a:gd name="connsiteX47" fmla="*/ 438150 w 1680210"/>
                <a:gd name="connsiteY47" fmla="*/ 285750 h 651510"/>
                <a:gd name="connsiteX48" fmla="*/ 407670 w 1680210"/>
                <a:gd name="connsiteY48" fmla="*/ 308610 h 651510"/>
                <a:gd name="connsiteX49" fmla="*/ 365760 w 1680210"/>
                <a:gd name="connsiteY49" fmla="*/ 335280 h 651510"/>
                <a:gd name="connsiteX50" fmla="*/ 304800 w 1680210"/>
                <a:gd name="connsiteY50" fmla="*/ 369570 h 651510"/>
                <a:gd name="connsiteX51" fmla="*/ 262890 w 1680210"/>
                <a:gd name="connsiteY51" fmla="*/ 396240 h 651510"/>
                <a:gd name="connsiteX52" fmla="*/ 243840 w 1680210"/>
                <a:gd name="connsiteY52" fmla="*/ 396240 h 651510"/>
                <a:gd name="connsiteX53" fmla="*/ 175260 w 1680210"/>
                <a:gd name="connsiteY53" fmla="*/ 388620 h 651510"/>
                <a:gd name="connsiteX54" fmla="*/ 49530 w 1680210"/>
                <a:gd name="connsiteY54" fmla="*/ 369570 h 651510"/>
                <a:gd name="connsiteX55" fmla="*/ 0 w 1680210"/>
                <a:gd name="connsiteY55" fmla="*/ 361950 h 651510"/>
                <a:gd name="connsiteX56" fmla="*/ 114300 w 1680210"/>
                <a:gd name="connsiteY56" fmla="*/ 392430 h 651510"/>
                <a:gd name="connsiteX57" fmla="*/ 182880 w 1680210"/>
                <a:gd name="connsiteY57" fmla="*/ 415290 h 651510"/>
                <a:gd name="connsiteX58" fmla="*/ 270510 w 1680210"/>
                <a:gd name="connsiteY58" fmla="*/ 441960 h 651510"/>
                <a:gd name="connsiteX59" fmla="*/ 270510 w 1680210"/>
                <a:gd name="connsiteY59" fmla="*/ 487680 h 651510"/>
                <a:gd name="connsiteX60" fmla="*/ 255270 w 1680210"/>
                <a:gd name="connsiteY60" fmla="*/ 514350 h 651510"/>
                <a:gd name="connsiteX61" fmla="*/ 209550 w 1680210"/>
                <a:gd name="connsiteY61" fmla="*/ 544830 h 651510"/>
                <a:gd name="connsiteX62" fmla="*/ 243840 w 1680210"/>
                <a:gd name="connsiteY62" fmla="*/ 560070 h 651510"/>
                <a:gd name="connsiteX63" fmla="*/ 160020 w 1680210"/>
                <a:gd name="connsiteY63" fmla="*/ 651510 h 651510"/>
                <a:gd name="connsiteX0" fmla="*/ 160020 w 1680210"/>
                <a:gd name="connsiteY0" fmla="*/ 651510 h 651510"/>
                <a:gd name="connsiteX1" fmla="*/ 266700 w 1680210"/>
                <a:gd name="connsiteY1" fmla="*/ 609600 h 651510"/>
                <a:gd name="connsiteX2" fmla="*/ 327660 w 1680210"/>
                <a:gd name="connsiteY2" fmla="*/ 571500 h 651510"/>
                <a:gd name="connsiteX3" fmla="*/ 384810 w 1680210"/>
                <a:gd name="connsiteY3" fmla="*/ 476250 h 651510"/>
                <a:gd name="connsiteX4" fmla="*/ 415290 w 1680210"/>
                <a:gd name="connsiteY4" fmla="*/ 403860 h 651510"/>
                <a:gd name="connsiteX5" fmla="*/ 499110 w 1680210"/>
                <a:gd name="connsiteY5" fmla="*/ 297180 h 651510"/>
                <a:gd name="connsiteX6" fmla="*/ 529590 w 1680210"/>
                <a:gd name="connsiteY6" fmla="*/ 274320 h 651510"/>
                <a:gd name="connsiteX7" fmla="*/ 598170 w 1680210"/>
                <a:gd name="connsiteY7" fmla="*/ 259080 h 651510"/>
                <a:gd name="connsiteX8" fmla="*/ 701040 w 1680210"/>
                <a:gd name="connsiteY8" fmla="*/ 217170 h 651510"/>
                <a:gd name="connsiteX9" fmla="*/ 750570 w 1680210"/>
                <a:gd name="connsiteY9" fmla="*/ 182880 h 651510"/>
                <a:gd name="connsiteX10" fmla="*/ 781050 w 1680210"/>
                <a:gd name="connsiteY10" fmla="*/ 175260 h 651510"/>
                <a:gd name="connsiteX11" fmla="*/ 819150 w 1680210"/>
                <a:gd name="connsiteY11" fmla="*/ 152400 h 651510"/>
                <a:gd name="connsiteX12" fmla="*/ 922020 w 1680210"/>
                <a:gd name="connsiteY12" fmla="*/ 152400 h 651510"/>
                <a:gd name="connsiteX13" fmla="*/ 990600 w 1680210"/>
                <a:gd name="connsiteY13" fmla="*/ 125730 h 651510"/>
                <a:gd name="connsiteX14" fmla="*/ 1043940 w 1680210"/>
                <a:gd name="connsiteY14" fmla="*/ 110490 h 651510"/>
                <a:gd name="connsiteX15" fmla="*/ 1120140 w 1680210"/>
                <a:gd name="connsiteY15" fmla="*/ 106680 h 651510"/>
                <a:gd name="connsiteX16" fmla="*/ 1200150 w 1680210"/>
                <a:gd name="connsiteY16" fmla="*/ 72390 h 651510"/>
                <a:gd name="connsiteX17" fmla="*/ 1299210 w 1680210"/>
                <a:gd name="connsiteY17" fmla="*/ 68580 h 651510"/>
                <a:gd name="connsiteX18" fmla="*/ 1394460 w 1680210"/>
                <a:gd name="connsiteY18" fmla="*/ 41910 h 651510"/>
                <a:gd name="connsiteX19" fmla="*/ 1474470 w 1680210"/>
                <a:gd name="connsiteY19" fmla="*/ 38100 h 651510"/>
                <a:gd name="connsiteX20" fmla="*/ 1558290 w 1680210"/>
                <a:gd name="connsiteY20" fmla="*/ 41910 h 651510"/>
                <a:gd name="connsiteX21" fmla="*/ 1569720 w 1680210"/>
                <a:gd name="connsiteY21" fmla="*/ 140970 h 651510"/>
                <a:gd name="connsiteX22" fmla="*/ 1672590 w 1680210"/>
                <a:gd name="connsiteY22" fmla="*/ 99060 h 651510"/>
                <a:gd name="connsiteX23" fmla="*/ 1653540 w 1680210"/>
                <a:gd name="connsiteY23" fmla="*/ 87630 h 651510"/>
                <a:gd name="connsiteX24" fmla="*/ 1653540 w 1680210"/>
                <a:gd name="connsiteY24" fmla="*/ 87630 h 651510"/>
                <a:gd name="connsiteX25" fmla="*/ 1642110 w 1680210"/>
                <a:gd name="connsiteY25" fmla="*/ 57150 h 651510"/>
                <a:gd name="connsiteX26" fmla="*/ 1680210 w 1680210"/>
                <a:gd name="connsiteY26" fmla="*/ 22860 h 651510"/>
                <a:gd name="connsiteX27" fmla="*/ 1623060 w 1680210"/>
                <a:gd name="connsiteY27" fmla="*/ 19050 h 651510"/>
                <a:gd name="connsiteX28" fmla="*/ 1565910 w 1680210"/>
                <a:gd name="connsiteY28" fmla="*/ 0 h 651510"/>
                <a:gd name="connsiteX29" fmla="*/ 1516380 w 1680210"/>
                <a:gd name="connsiteY29" fmla="*/ 7620 h 651510"/>
                <a:gd name="connsiteX30" fmla="*/ 1329690 w 1680210"/>
                <a:gd name="connsiteY30" fmla="*/ 26670 h 651510"/>
                <a:gd name="connsiteX31" fmla="*/ 1261110 w 1680210"/>
                <a:gd name="connsiteY31" fmla="*/ 38100 h 651510"/>
                <a:gd name="connsiteX32" fmla="*/ 1146810 w 1680210"/>
                <a:gd name="connsiteY32" fmla="*/ 60960 h 651510"/>
                <a:gd name="connsiteX33" fmla="*/ 1036320 w 1680210"/>
                <a:gd name="connsiteY33" fmla="*/ 91440 h 651510"/>
                <a:gd name="connsiteX34" fmla="*/ 971550 w 1680210"/>
                <a:gd name="connsiteY34" fmla="*/ 102870 h 651510"/>
                <a:gd name="connsiteX35" fmla="*/ 891540 w 1680210"/>
                <a:gd name="connsiteY35" fmla="*/ 118110 h 651510"/>
                <a:gd name="connsiteX36" fmla="*/ 788670 w 1680210"/>
                <a:gd name="connsiteY36" fmla="*/ 137160 h 651510"/>
                <a:gd name="connsiteX37" fmla="*/ 697230 w 1680210"/>
                <a:gd name="connsiteY37" fmla="*/ 133350 h 651510"/>
                <a:gd name="connsiteX38" fmla="*/ 624840 w 1680210"/>
                <a:gd name="connsiteY38" fmla="*/ 156210 h 651510"/>
                <a:gd name="connsiteX39" fmla="*/ 533400 w 1680210"/>
                <a:gd name="connsiteY39" fmla="*/ 190500 h 651510"/>
                <a:gd name="connsiteX40" fmla="*/ 464820 w 1680210"/>
                <a:gd name="connsiteY40" fmla="*/ 179070 h 651510"/>
                <a:gd name="connsiteX41" fmla="*/ 422910 w 1680210"/>
                <a:gd name="connsiteY41" fmla="*/ 179070 h 651510"/>
                <a:gd name="connsiteX42" fmla="*/ 388620 w 1680210"/>
                <a:gd name="connsiteY42" fmla="*/ 186690 h 651510"/>
                <a:gd name="connsiteX43" fmla="*/ 361950 w 1680210"/>
                <a:gd name="connsiteY43" fmla="*/ 205740 h 651510"/>
                <a:gd name="connsiteX44" fmla="*/ 361950 w 1680210"/>
                <a:gd name="connsiteY44" fmla="*/ 205740 h 651510"/>
                <a:gd name="connsiteX45" fmla="*/ 415290 w 1680210"/>
                <a:gd name="connsiteY45" fmla="*/ 240030 h 651510"/>
                <a:gd name="connsiteX46" fmla="*/ 415290 w 1680210"/>
                <a:gd name="connsiteY46" fmla="*/ 240030 h 651510"/>
                <a:gd name="connsiteX47" fmla="*/ 438150 w 1680210"/>
                <a:gd name="connsiteY47" fmla="*/ 285750 h 651510"/>
                <a:gd name="connsiteX48" fmla="*/ 407670 w 1680210"/>
                <a:gd name="connsiteY48" fmla="*/ 308610 h 651510"/>
                <a:gd name="connsiteX49" fmla="*/ 365760 w 1680210"/>
                <a:gd name="connsiteY49" fmla="*/ 335280 h 651510"/>
                <a:gd name="connsiteX50" fmla="*/ 304800 w 1680210"/>
                <a:gd name="connsiteY50" fmla="*/ 369570 h 651510"/>
                <a:gd name="connsiteX51" fmla="*/ 262890 w 1680210"/>
                <a:gd name="connsiteY51" fmla="*/ 396240 h 651510"/>
                <a:gd name="connsiteX52" fmla="*/ 243840 w 1680210"/>
                <a:gd name="connsiteY52" fmla="*/ 396240 h 651510"/>
                <a:gd name="connsiteX53" fmla="*/ 175260 w 1680210"/>
                <a:gd name="connsiteY53" fmla="*/ 388620 h 651510"/>
                <a:gd name="connsiteX54" fmla="*/ 49530 w 1680210"/>
                <a:gd name="connsiteY54" fmla="*/ 369570 h 651510"/>
                <a:gd name="connsiteX55" fmla="*/ 0 w 1680210"/>
                <a:gd name="connsiteY55" fmla="*/ 361950 h 651510"/>
                <a:gd name="connsiteX56" fmla="*/ 114300 w 1680210"/>
                <a:gd name="connsiteY56" fmla="*/ 392430 h 651510"/>
                <a:gd name="connsiteX57" fmla="*/ 182880 w 1680210"/>
                <a:gd name="connsiteY57" fmla="*/ 415290 h 651510"/>
                <a:gd name="connsiteX58" fmla="*/ 270510 w 1680210"/>
                <a:gd name="connsiteY58" fmla="*/ 441960 h 651510"/>
                <a:gd name="connsiteX59" fmla="*/ 270510 w 1680210"/>
                <a:gd name="connsiteY59" fmla="*/ 487680 h 651510"/>
                <a:gd name="connsiteX60" fmla="*/ 255270 w 1680210"/>
                <a:gd name="connsiteY60" fmla="*/ 514350 h 651510"/>
                <a:gd name="connsiteX61" fmla="*/ 209550 w 1680210"/>
                <a:gd name="connsiteY61" fmla="*/ 544830 h 651510"/>
                <a:gd name="connsiteX62" fmla="*/ 243840 w 1680210"/>
                <a:gd name="connsiteY62" fmla="*/ 560070 h 651510"/>
                <a:gd name="connsiteX63" fmla="*/ 160020 w 1680210"/>
                <a:gd name="connsiteY63" fmla="*/ 651510 h 651510"/>
                <a:gd name="connsiteX0" fmla="*/ 160020 w 1680210"/>
                <a:gd name="connsiteY0" fmla="*/ 651510 h 651510"/>
                <a:gd name="connsiteX1" fmla="*/ 266700 w 1680210"/>
                <a:gd name="connsiteY1" fmla="*/ 609600 h 651510"/>
                <a:gd name="connsiteX2" fmla="*/ 327660 w 1680210"/>
                <a:gd name="connsiteY2" fmla="*/ 571500 h 651510"/>
                <a:gd name="connsiteX3" fmla="*/ 384810 w 1680210"/>
                <a:gd name="connsiteY3" fmla="*/ 476250 h 651510"/>
                <a:gd name="connsiteX4" fmla="*/ 415290 w 1680210"/>
                <a:gd name="connsiteY4" fmla="*/ 403860 h 651510"/>
                <a:gd name="connsiteX5" fmla="*/ 499110 w 1680210"/>
                <a:gd name="connsiteY5" fmla="*/ 297180 h 651510"/>
                <a:gd name="connsiteX6" fmla="*/ 529590 w 1680210"/>
                <a:gd name="connsiteY6" fmla="*/ 274320 h 651510"/>
                <a:gd name="connsiteX7" fmla="*/ 598170 w 1680210"/>
                <a:gd name="connsiteY7" fmla="*/ 259080 h 651510"/>
                <a:gd name="connsiteX8" fmla="*/ 701040 w 1680210"/>
                <a:gd name="connsiteY8" fmla="*/ 217170 h 651510"/>
                <a:gd name="connsiteX9" fmla="*/ 750570 w 1680210"/>
                <a:gd name="connsiteY9" fmla="*/ 182880 h 651510"/>
                <a:gd name="connsiteX10" fmla="*/ 781050 w 1680210"/>
                <a:gd name="connsiteY10" fmla="*/ 175260 h 651510"/>
                <a:gd name="connsiteX11" fmla="*/ 819150 w 1680210"/>
                <a:gd name="connsiteY11" fmla="*/ 152400 h 651510"/>
                <a:gd name="connsiteX12" fmla="*/ 922020 w 1680210"/>
                <a:gd name="connsiteY12" fmla="*/ 152400 h 651510"/>
                <a:gd name="connsiteX13" fmla="*/ 990600 w 1680210"/>
                <a:gd name="connsiteY13" fmla="*/ 125730 h 651510"/>
                <a:gd name="connsiteX14" fmla="*/ 1043940 w 1680210"/>
                <a:gd name="connsiteY14" fmla="*/ 110490 h 651510"/>
                <a:gd name="connsiteX15" fmla="*/ 1120140 w 1680210"/>
                <a:gd name="connsiteY15" fmla="*/ 106680 h 651510"/>
                <a:gd name="connsiteX16" fmla="*/ 1200150 w 1680210"/>
                <a:gd name="connsiteY16" fmla="*/ 72390 h 651510"/>
                <a:gd name="connsiteX17" fmla="*/ 1299210 w 1680210"/>
                <a:gd name="connsiteY17" fmla="*/ 68580 h 651510"/>
                <a:gd name="connsiteX18" fmla="*/ 1394460 w 1680210"/>
                <a:gd name="connsiteY18" fmla="*/ 41910 h 651510"/>
                <a:gd name="connsiteX19" fmla="*/ 1474470 w 1680210"/>
                <a:gd name="connsiteY19" fmla="*/ 38100 h 651510"/>
                <a:gd name="connsiteX20" fmla="*/ 1558290 w 1680210"/>
                <a:gd name="connsiteY20" fmla="*/ 41910 h 651510"/>
                <a:gd name="connsiteX21" fmla="*/ 1569720 w 1680210"/>
                <a:gd name="connsiteY21" fmla="*/ 140970 h 651510"/>
                <a:gd name="connsiteX22" fmla="*/ 1672590 w 1680210"/>
                <a:gd name="connsiteY22" fmla="*/ 99060 h 651510"/>
                <a:gd name="connsiteX23" fmla="*/ 1653540 w 1680210"/>
                <a:gd name="connsiteY23" fmla="*/ 87630 h 651510"/>
                <a:gd name="connsiteX24" fmla="*/ 1653540 w 1680210"/>
                <a:gd name="connsiteY24" fmla="*/ 87630 h 651510"/>
                <a:gd name="connsiteX25" fmla="*/ 1642110 w 1680210"/>
                <a:gd name="connsiteY25" fmla="*/ 57150 h 651510"/>
                <a:gd name="connsiteX26" fmla="*/ 1680210 w 1680210"/>
                <a:gd name="connsiteY26" fmla="*/ 22860 h 651510"/>
                <a:gd name="connsiteX27" fmla="*/ 1623060 w 1680210"/>
                <a:gd name="connsiteY27" fmla="*/ 19050 h 651510"/>
                <a:gd name="connsiteX28" fmla="*/ 1565910 w 1680210"/>
                <a:gd name="connsiteY28" fmla="*/ 0 h 651510"/>
                <a:gd name="connsiteX29" fmla="*/ 1516380 w 1680210"/>
                <a:gd name="connsiteY29" fmla="*/ 7620 h 651510"/>
                <a:gd name="connsiteX30" fmla="*/ 1329690 w 1680210"/>
                <a:gd name="connsiteY30" fmla="*/ 26670 h 651510"/>
                <a:gd name="connsiteX31" fmla="*/ 1261110 w 1680210"/>
                <a:gd name="connsiteY31" fmla="*/ 38100 h 651510"/>
                <a:gd name="connsiteX32" fmla="*/ 1146810 w 1680210"/>
                <a:gd name="connsiteY32" fmla="*/ 60960 h 651510"/>
                <a:gd name="connsiteX33" fmla="*/ 1036320 w 1680210"/>
                <a:gd name="connsiteY33" fmla="*/ 91440 h 651510"/>
                <a:gd name="connsiteX34" fmla="*/ 971550 w 1680210"/>
                <a:gd name="connsiteY34" fmla="*/ 102870 h 651510"/>
                <a:gd name="connsiteX35" fmla="*/ 891540 w 1680210"/>
                <a:gd name="connsiteY35" fmla="*/ 118110 h 651510"/>
                <a:gd name="connsiteX36" fmla="*/ 788670 w 1680210"/>
                <a:gd name="connsiteY36" fmla="*/ 137160 h 651510"/>
                <a:gd name="connsiteX37" fmla="*/ 697230 w 1680210"/>
                <a:gd name="connsiteY37" fmla="*/ 133350 h 651510"/>
                <a:gd name="connsiteX38" fmla="*/ 624840 w 1680210"/>
                <a:gd name="connsiteY38" fmla="*/ 156210 h 651510"/>
                <a:gd name="connsiteX39" fmla="*/ 533400 w 1680210"/>
                <a:gd name="connsiteY39" fmla="*/ 190500 h 651510"/>
                <a:gd name="connsiteX40" fmla="*/ 464820 w 1680210"/>
                <a:gd name="connsiteY40" fmla="*/ 179070 h 651510"/>
                <a:gd name="connsiteX41" fmla="*/ 422910 w 1680210"/>
                <a:gd name="connsiteY41" fmla="*/ 179070 h 651510"/>
                <a:gd name="connsiteX42" fmla="*/ 388620 w 1680210"/>
                <a:gd name="connsiteY42" fmla="*/ 186690 h 651510"/>
                <a:gd name="connsiteX43" fmla="*/ 361950 w 1680210"/>
                <a:gd name="connsiteY43" fmla="*/ 205740 h 651510"/>
                <a:gd name="connsiteX44" fmla="*/ 361950 w 1680210"/>
                <a:gd name="connsiteY44" fmla="*/ 205740 h 651510"/>
                <a:gd name="connsiteX45" fmla="*/ 415290 w 1680210"/>
                <a:gd name="connsiteY45" fmla="*/ 240030 h 651510"/>
                <a:gd name="connsiteX46" fmla="*/ 415290 w 1680210"/>
                <a:gd name="connsiteY46" fmla="*/ 240030 h 651510"/>
                <a:gd name="connsiteX47" fmla="*/ 438150 w 1680210"/>
                <a:gd name="connsiteY47" fmla="*/ 285750 h 651510"/>
                <a:gd name="connsiteX48" fmla="*/ 407670 w 1680210"/>
                <a:gd name="connsiteY48" fmla="*/ 308610 h 651510"/>
                <a:gd name="connsiteX49" fmla="*/ 365760 w 1680210"/>
                <a:gd name="connsiteY49" fmla="*/ 335280 h 651510"/>
                <a:gd name="connsiteX50" fmla="*/ 304800 w 1680210"/>
                <a:gd name="connsiteY50" fmla="*/ 369570 h 651510"/>
                <a:gd name="connsiteX51" fmla="*/ 262890 w 1680210"/>
                <a:gd name="connsiteY51" fmla="*/ 396240 h 651510"/>
                <a:gd name="connsiteX52" fmla="*/ 243840 w 1680210"/>
                <a:gd name="connsiteY52" fmla="*/ 396240 h 651510"/>
                <a:gd name="connsiteX53" fmla="*/ 175260 w 1680210"/>
                <a:gd name="connsiteY53" fmla="*/ 388620 h 651510"/>
                <a:gd name="connsiteX54" fmla="*/ 49530 w 1680210"/>
                <a:gd name="connsiteY54" fmla="*/ 369570 h 651510"/>
                <a:gd name="connsiteX55" fmla="*/ 0 w 1680210"/>
                <a:gd name="connsiteY55" fmla="*/ 361950 h 651510"/>
                <a:gd name="connsiteX56" fmla="*/ 114300 w 1680210"/>
                <a:gd name="connsiteY56" fmla="*/ 392430 h 651510"/>
                <a:gd name="connsiteX57" fmla="*/ 182880 w 1680210"/>
                <a:gd name="connsiteY57" fmla="*/ 415290 h 651510"/>
                <a:gd name="connsiteX58" fmla="*/ 270510 w 1680210"/>
                <a:gd name="connsiteY58" fmla="*/ 441960 h 651510"/>
                <a:gd name="connsiteX59" fmla="*/ 270510 w 1680210"/>
                <a:gd name="connsiteY59" fmla="*/ 487680 h 651510"/>
                <a:gd name="connsiteX60" fmla="*/ 255270 w 1680210"/>
                <a:gd name="connsiteY60" fmla="*/ 514350 h 651510"/>
                <a:gd name="connsiteX61" fmla="*/ 209550 w 1680210"/>
                <a:gd name="connsiteY61" fmla="*/ 544830 h 651510"/>
                <a:gd name="connsiteX62" fmla="*/ 243840 w 1680210"/>
                <a:gd name="connsiteY62" fmla="*/ 575310 h 651510"/>
                <a:gd name="connsiteX63" fmla="*/ 160020 w 1680210"/>
                <a:gd name="connsiteY63" fmla="*/ 651510 h 651510"/>
                <a:gd name="connsiteX0" fmla="*/ 160020 w 1680210"/>
                <a:gd name="connsiteY0" fmla="*/ 651510 h 651510"/>
                <a:gd name="connsiteX1" fmla="*/ 266700 w 1680210"/>
                <a:gd name="connsiteY1" fmla="*/ 609600 h 651510"/>
                <a:gd name="connsiteX2" fmla="*/ 327660 w 1680210"/>
                <a:gd name="connsiteY2" fmla="*/ 571500 h 651510"/>
                <a:gd name="connsiteX3" fmla="*/ 384810 w 1680210"/>
                <a:gd name="connsiteY3" fmla="*/ 476250 h 651510"/>
                <a:gd name="connsiteX4" fmla="*/ 415290 w 1680210"/>
                <a:gd name="connsiteY4" fmla="*/ 403860 h 651510"/>
                <a:gd name="connsiteX5" fmla="*/ 499110 w 1680210"/>
                <a:gd name="connsiteY5" fmla="*/ 297180 h 651510"/>
                <a:gd name="connsiteX6" fmla="*/ 529590 w 1680210"/>
                <a:gd name="connsiteY6" fmla="*/ 274320 h 651510"/>
                <a:gd name="connsiteX7" fmla="*/ 598170 w 1680210"/>
                <a:gd name="connsiteY7" fmla="*/ 259080 h 651510"/>
                <a:gd name="connsiteX8" fmla="*/ 701040 w 1680210"/>
                <a:gd name="connsiteY8" fmla="*/ 217170 h 651510"/>
                <a:gd name="connsiteX9" fmla="*/ 750570 w 1680210"/>
                <a:gd name="connsiteY9" fmla="*/ 182880 h 651510"/>
                <a:gd name="connsiteX10" fmla="*/ 781050 w 1680210"/>
                <a:gd name="connsiteY10" fmla="*/ 175260 h 651510"/>
                <a:gd name="connsiteX11" fmla="*/ 819150 w 1680210"/>
                <a:gd name="connsiteY11" fmla="*/ 152400 h 651510"/>
                <a:gd name="connsiteX12" fmla="*/ 922020 w 1680210"/>
                <a:gd name="connsiteY12" fmla="*/ 152400 h 651510"/>
                <a:gd name="connsiteX13" fmla="*/ 990600 w 1680210"/>
                <a:gd name="connsiteY13" fmla="*/ 125730 h 651510"/>
                <a:gd name="connsiteX14" fmla="*/ 1043940 w 1680210"/>
                <a:gd name="connsiteY14" fmla="*/ 110490 h 651510"/>
                <a:gd name="connsiteX15" fmla="*/ 1120140 w 1680210"/>
                <a:gd name="connsiteY15" fmla="*/ 106680 h 651510"/>
                <a:gd name="connsiteX16" fmla="*/ 1200150 w 1680210"/>
                <a:gd name="connsiteY16" fmla="*/ 72390 h 651510"/>
                <a:gd name="connsiteX17" fmla="*/ 1299210 w 1680210"/>
                <a:gd name="connsiteY17" fmla="*/ 68580 h 651510"/>
                <a:gd name="connsiteX18" fmla="*/ 1394460 w 1680210"/>
                <a:gd name="connsiteY18" fmla="*/ 41910 h 651510"/>
                <a:gd name="connsiteX19" fmla="*/ 1474470 w 1680210"/>
                <a:gd name="connsiteY19" fmla="*/ 38100 h 651510"/>
                <a:gd name="connsiteX20" fmla="*/ 1558290 w 1680210"/>
                <a:gd name="connsiteY20" fmla="*/ 41910 h 651510"/>
                <a:gd name="connsiteX21" fmla="*/ 1569720 w 1680210"/>
                <a:gd name="connsiteY21" fmla="*/ 140970 h 651510"/>
                <a:gd name="connsiteX22" fmla="*/ 1672590 w 1680210"/>
                <a:gd name="connsiteY22" fmla="*/ 99060 h 651510"/>
                <a:gd name="connsiteX23" fmla="*/ 1653540 w 1680210"/>
                <a:gd name="connsiteY23" fmla="*/ 87630 h 651510"/>
                <a:gd name="connsiteX24" fmla="*/ 1653540 w 1680210"/>
                <a:gd name="connsiteY24" fmla="*/ 87630 h 651510"/>
                <a:gd name="connsiteX25" fmla="*/ 1642110 w 1680210"/>
                <a:gd name="connsiteY25" fmla="*/ 57150 h 651510"/>
                <a:gd name="connsiteX26" fmla="*/ 1680210 w 1680210"/>
                <a:gd name="connsiteY26" fmla="*/ 22860 h 651510"/>
                <a:gd name="connsiteX27" fmla="*/ 1623060 w 1680210"/>
                <a:gd name="connsiteY27" fmla="*/ 19050 h 651510"/>
                <a:gd name="connsiteX28" fmla="*/ 1565910 w 1680210"/>
                <a:gd name="connsiteY28" fmla="*/ 0 h 651510"/>
                <a:gd name="connsiteX29" fmla="*/ 1516380 w 1680210"/>
                <a:gd name="connsiteY29" fmla="*/ 7620 h 651510"/>
                <a:gd name="connsiteX30" fmla="*/ 1329690 w 1680210"/>
                <a:gd name="connsiteY30" fmla="*/ 26670 h 651510"/>
                <a:gd name="connsiteX31" fmla="*/ 1261110 w 1680210"/>
                <a:gd name="connsiteY31" fmla="*/ 38100 h 651510"/>
                <a:gd name="connsiteX32" fmla="*/ 1146810 w 1680210"/>
                <a:gd name="connsiteY32" fmla="*/ 60960 h 651510"/>
                <a:gd name="connsiteX33" fmla="*/ 1036320 w 1680210"/>
                <a:gd name="connsiteY33" fmla="*/ 91440 h 651510"/>
                <a:gd name="connsiteX34" fmla="*/ 971550 w 1680210"/>
                <a:gd name="connsiteY34" fmla="*/ 102870 h 651510"/>
                <a:gd name="connsiteX35" fmla="*/ 891540 w 1680210"/>
                <a:gd name="connsiteY35" fmla="*/ 118110 h 651510"/>
                <a:gd name="connsiteX36" fmla="*/ 788670 w 1680210"/>
                <a:gd name="connsiteY36" fmla="*/ 137160 h 651510"/>
                <a:gd name="connsiteX37" fmla="*/ 697230 w 1680210"/>
                <a:gd name="connsiteY37" fmla="*/ 133350 h 651510"/>
                <a:gd name="connsiteX38" fmla="*/ 624840 w 1680210"/>
                <a:gd name="connsiteY38" fmla="*/ 156210 h 651510"/>
                <a:gd name="connsiteX39" fmla="*/ 533400 w 1680210"/>
                <a:gd name="connsiteY39" fmla="*/ 190500 h 651510"/>
                <a:gd name="connsiteX40" fmla="*/ 464820 w 1680210"/>
                <a:gd name="connsiteY40" fmla="*/ 179070 h 651510"/>
                <a:gd name="connsiteX41" fmla="*/ 422910 w 1680210"/>
                <a:gd name="connsiteY41" fmla="*/ 179070 h 651510"/>
                <a:gd name="connsiteX42" fmla="*/ 388620 w 1680210"/>
                <a:gd name="connsiteY42" fmla="*/ 186690 h 651510"/>
                <a:gd name="connsiteX43" fmla="*/ 361950 w 1680210"/>
                <a:gd name="connsiteY43" fmla="*/ 205740 h 651510"/>
                <a:gd name="connsiteX44" fmla="*/ 354330 w 1680210"/>
                <a:gd name="connsiteY44" fmla="*/ 224790 h 651510"/>
                <a:gd name="connsiteX45" fmla="*/ 415290 w 1680210"/>
                <a:gd name="connsiteY45" fmla="*/ 240030 h 651510"/>
                <a:gd name="connsiteX46" fmla="*/ 415290 w 1680210"/>
                <a:gd name="connsiteY46" fmla="*/ 240030 h 651510"/>
                <a:gd name="connsiteX47" fmla="*/ 438150 w 1680210"/>
                <a:gd name="connsiteY47" fmla="*/ 285750 h 651510"/>
                <a:gd name="connsiteX48" fmla="*/ 407670 w 1680210"/>
                <a:gd name="connsiteY48" fmla="*/ 308610 h 651510"/>
                <a:gd name="connsiteX49" fmla="*/ 365760 w 1680210"/>
                <a:gd name="connsiteY49" fmla="*/ 335280 h 651510"/>
                <a:gd name="connsiteX50" fmla="*/ 304800 w 1680210"/>
                <a:gd name="connsiteY50" fmla="*/ 369570 h 651510"/>
                <a:gd name="connsiteX51" fmla="*/ 262890 w 1680210"/>
                <a:gd name="connsiteY51" fmla="*/ 396240 h 651510"/>
                <a:gd name="connsiteX52" fmla="*/ 243840 w 1680210"/>
                <a:gd name="connsiteY52" fmla="*/ 396240 h 651510"/>
                <a:gd name="connsiteX53" fmla="*/ 175260 w 1680210"/>
                <a:gd name="connsiteY53" fmla="*/ 388620 h 651510"/>
                <a:gd name="connsiteX54" fmla="*/ 49530 w 1680210"/>
                <a:gd name="connsiteY54" fmla="*/ 369570 h 651510"/>
                <a:gd name="connsiteX55" fmla="*/ 0 w 1680210"/>
                <a:gd name="connsiteY55" fmla="*/ 361950 h 651510"/>
                <a:gd name="connsiteX56" fmla="*/ 114300 w 1680210"/>
                <a:gd name="connsiteY56" fmla="*/ 392430 h 651510"/>
                <a:gd name="connsiteX57" fmla="*/ 182880 w 1680210"/>
                <a:gd name="connsiteY57" fmla="*/ 415290 h 651510"/>
                <a:gd name="connsiteX58" fmla="*/ 270510 w 1680210"/>
                <a:gd name="connsiteY58" fmla="*/ 441960 h 651510"/>
                <a:gd name="connsiteX59" fmla="*/ 270510 w 1680210"/>
                <a:gd name="connsiteY59" fmla="*/ 487680 h 651510"/>
                <a:gd name="connsiteX60" fmla="*/ 255270 w 1680210"/>
                <a:gd name="connsiteY60" fmla="*/ 514350 h 651510"/>
                <a:gd name="connsiteX61" fmla="*/ 209550 w 1680210"/>
                <a:gd name="connsiteY61" fmla="*/ 544830 h 651510"/>
                <a:gd name="connsiteX62" fmla="*/ 243840 w 1680210"/>
                <a:gd name="connsiteY62" fmla="*/ 575310 h 651510"/>
                <a:gd name="connsiteX63" fmla="*/ 160020 w 1680210"/>
                <a:gd name="connsiteY63" fmla="*/ 651510 h 651510"/>
                <a:gd name="connsiteX0" fmla="*/ 160020 w 1680210"/>
                <a:gd name="connsiteY0" fmla="*/ 651510 h 651510"/>
                <a:gd name="connsiteX1" fmla="*/ 266700 w 1680210"/>
                <a:gd name="connsiteY1" fmla="*/ 609600 h 651510"/>
                <a:gd name="connsiteX2" fmla="*/ 327660 w 1680210"/>
                <a:gd name="connsiteY2" fmla="*/ 571500 h 651510"/>
                <a:gd name="connsiteX3" fmla="*/ 384810 w 1680210"/>
                <a:gd name="connsiteY3" fmla="*/ 476250 h 651510"/>
                <a:gd name="connsiteX4" fmla="*/ 415290 w 1680210"/>
                <a:gd name="connsiteY4" fmla="*/ 403860 h 651510"/>
                <a:gd name="connsiteX5" fmla="*/ 499110 w 1680210"/>
                <a:gd name="connsiteY5" fmla="*/ 297180 h 651510"/>
                <a:gd name="connsiteX6" fmla="*/ 529590 w 1680210"/>
                <a:gd name="connsiteY6" fmla="*/ 274320 h 651510"/>
                <a:gd name="connsiteX7" fmla="*/ 598170 w 1680210"/>
                <a:gd name="connsiteY7" fmla="*/ 259080 h 651510"/>
                <a:gd name="connsiteX8" fmla="*/ 701040 w 1680210"/>
                <a:gd name="connsiteY8" fmla="*/ 217170 h 651510"/>
                <a:gd name="connsiteX9" fmla="*/ 750570 w 1680210"/>
                <a:gd name="connsiteY9" fmla="*/ 182880 h 651510"/>
                <a:gd name="connsiteX10" fmla="*/ 781050 w 1680210"/>
                <a:gd name="connsiteY10" fmla="*/ 175260 h 651510"/>
                <a:gd name="connsiteX11" fmla="*/ 819150 w 1680210"/>
                <a:gd name="connsiteY11" fmla="*/ 152400 h 651510"/>
                <a:gd name="connsiteX12" fmla="*/ 922020 w 1680210"/>
                <a:gd name="connsiteY12" fmla="*/ 152400 h 651510"/>
                <a:gd name="connsiteX13" fmla="*/ 990600 w 1680210"/>
                <a:gd name="connsiteY13" fmla="*/ 125730 h 651510"/>
                <a:gd name="connsiteX14" fmla="*/ 1043940 w 1680210"/>
                <a:gd name="connsiteY14" fmla="*/ 110490 h 651510"/>
                <a:gd name="connsiteX15" fmla="*/ 1120140 w 1680210"/>
                <a:gd name="connsiteY15" fmla="*/ 106680 h 651510"/>
                <a:gd name="connsiteX16" fmla="*/ 1200150 w 1680210"/>
                <a:gd name="connsiteY16" fmla="*/ 72390 h 651510"/>
                <a:gd name="connsiteX17" fmla="*/ 1299210 w 1680210"/>
                <a:gd name="connsiteY17" fmla="*/ 68580 h 651510"/>
                <a:gd name="connsiteX18" fmla="*/ 1394460 w 1680210"/>
                <a:gd name="connsiteY18" fmla="*/ 41910 h 651510"/>
                <a:gd name="connsiteX19" fmla="*/ 1474470 w 1680210"/>
                <a:gd name="connsiteY19" fmla="*/ 38100 h 651510"/>
                <a:gd name="connsiteX20" fmla="*/ 1558290 w 1680210"/>
                <a:gd name="connsiteY20" fmla="*/ 41910 h 651510"/>
                <a:gd name="connsiteX21" fmla="*/ 1569720 w 1680210"/>
                <a:gd name="connsiteY21" fmla="*/ 140970 h 651510"/>
                <a:gd name="connsiteX22" fmla="*/ 1672590 w 1680210"/>
                <a:gd name="connsiteY22" fmla="*/ 99060 h 651510"/>
                <a:gd name="connsiteX23" fmla="*/ 1653540 w 1680210"/>
                <a:gd name="connsiteY23" fmla="*/ 87630 h 651510"/>
                <a:gd name="connsiteX24" fmla="*/ 1653540 w 1680210"/>
                <a:gd name="connsiteY24" fmla="*/ 87630 h 651510"/>
                <a:gd name="connsiteX25" fmla="*/ 1642110 w 1680210"/>
                <a:gd name="connsiteY25" fmla="*/ 57150 h 651510"/>
                <a:gd name="connsiteX26" fmla="*/ 1680210 w 1680210"/>
                <a:gd name="connsiteY26" fmla="*/ 22860 h 651510"/>
                <a:gd name="connsiteX27" fmla="*/ 1623060 w 1680210"/>
                <a:gd name="connsiteY27" fmla="*/ 19050 h 651510"/>
                <a:gd name="connsiteX28" fmla="*/ 1565910 w 1680210"/>
                <a:gd name="connsiteY28" fmla="*/ 0 h 651510"/>
                <a:gd name="connsiteX29" fmla="*/ 1516380 w 1680210"/>
                <a:gd name="connsiteY29" fmla="*/ 7620 h 651510"/>
                <a:gd name="connsiteX30" fmla="*/ 1329690 w 1680210"/>
                <a:gd name="connsiteY30" fmla="*/ 26670 h 651510"/>
                <a:gd name="connsiteX31" fmla="*/ 1261110 w 1680210"/>
                <a:gd name="connsiteY31" fmla="*/ 38100 h 651510"/>
                <a:gd name="connsiteX32" fmla="*/ 1146810 w 1680210"/>
                <a:gd name="connsiteY32" fmla="*/ 60960 h 651510"/>
                <a:gd name="connsiteX33" fmla="*/ 1036320 w 1680210"/>
                <a:gd name="connsiteY33" fmla="*/ 91440 h 651510"/>
                <a:gd name="connsiteX34" fmla="*/ 971550 w 1680210"/>
                <a:gd name="connsiteY34" fmla="*/ 102870 h 651510"/>
                <a:gd name="connsiteX35" fmla="*/ 891540 w 1680210"/>
                <a:gd name="connsiteY35" fmla="*/ 118110 h 651510"/>
                <a:gd name="connsiteX36" fmla="*/ 788670 w 1680210"/>
                <a:gd name="connsiteY36" fmla="*/ 137160 h 651510"/>
                <a:gd name="connsiteX37" fmla="*/ 697230 w 1680210"/>
                <a:gd name="connsiteY37" fmla="*/ 133350 h 651510"/>
                <a:gd name="connsiteX38" fmla="*/ 624840 w 1680210"/>
                <a:gd name="connsiteY38" fmla="*/ 156210 h 651510"/>
                <a:gd name="connsiteX39" fmla="*/ 533400 w 1680210"/>
                <a:gd name="connsiteY39" fmla="*/ 190500 h 651510"/>
                <a:gd name="connsiteX40" fmla="*/ 464820 w 1680210"/>
                <a:gd name="connsiteY40" fmla="*/ 179070 h 651510"/>
                <a:gd name="connsiteX41" fmla="*/ 422910 w 1680210"/>
                <a:gd name="connsiteY41" fmla="*/ 179070 h 651510"/>
                <a:gd name="connsiteX42" fmla="*/ 388620 w 1680210"/>
                <a:gd name="connsiteY42" fmla="*/ 186690 h 651510"/>
                <a:gd name="connsiteX43" fmla="*/ 361950 w 1680210"/>
                <a:gd name="connsiteY43" fmla="*/ 205740 h 651510"/>
                <a:gd name="connsiteX44" fmla="*/ 354330 w 1680210"/>
                <a:gd name="connsiteY44" fmla="*/ 224790 h 651510"/>
                <a:gd name="connsiteX45" fmla="*/ 415290 w 1680210"/>
                <a:gd name="connsiteY45" fmla="*/ 240030 h 651510"/>
                <a:gd name="connsiteX46" fmla="*/ 415290 w 1680210"/>
                <a:gd name="connsiteY46" fmla="*/ 240030 h 651510"/>
                <a:gd name="connsiteX47" fmla="*/ 438150 w 1680210"/>
                <a:gd name="connsiteY47" fmla="*/ 285750 h 651510"/>
                <a:gd name="connsiteX48" fmla="*/ 407670 w 1680210"/>
                <a:gd name="connsiteY48" fmla="*/ 308610 h 651510"/>
                <a:gd name="connsiteX49" fmla="*/ 365760 w 1680210"/>
                <a:gd name="connsiteY49" fmla="*/ 335280 h 651510"/>
                <a:gd name="connsiteX50" fmla="*/ 304800 w 1680210"/>
                <a:gd name="connsiteY50" fmla="*/ 369570 h 651510"/>
                <a:gd name="connsiteX51" fmla="*/ 262890 w 1680210"/>
                <a:gd name="connsiteY51" fmla="*/ 396240 h 651510"/>
                <a:gd name="connsiteX52" fmla="*/ 243840 w 1680210"/>
                <a:gd name="connsiteY52" fmla="*/ 396240 h 651510"/>
                <a:gd name="connsiteX53" fmla="*/ 175260 w 1680210"/>
                <a:gd name="connsiteY53" fmla="*/ 388620 h 651510"/>
                <a:gd name="connsiteX54" fmla="*/ 49530 w 1680210"/>
                <a:gd name="connsiteY54" fmla="*/ 369570 h 651510"/>
                <a:gd name="connsiteX55" fmla="*/ 0 w 1680210"/>
                <a:gd name="connsiteY55" fmla="*/ 361950 h 651510"/>
                <a:gd name="connsiteX56" fmla="*/ 114300 w 1680210"/>
                <a:gd name="connsiteY56" fmla="*/ 381000 h 651510"/>
                <a:gd name="connsiteX57" fmla="*/ 182880 w 1680210"/>
                <a:gd name="connsiteY57" fmla="*/ 415290 h 651510"/>
                <a:gd name="connsiteX58" fmla="*/ 270510 w 1680210"/>
                <a:gd name="connsiteY58" fmla="*/ 441960 h 651510"/>
                <a:gd name="connsiteX59" fmla="*/ 270510 w 1680210"/>
                <a:gd name="connsiteY59" fmla="*/ 487680 h 651510"/>
                <a:gd name="connsiteX60" fmla="*/ 255270 w 1680210"/>
                <a:gd name="connsiteY60" fmla="*/ 514350 h 651510"/>
                <a:gd name="connsiteX61" fmla="*/ 209550 w 1680210"/>
                <a:gd name="connsiteY61" fmla="*/ 544830 h 651510"/>
                <a:gd name="connsiteX62" fmla="*/ 243840 w 1680210"/>
                <a:gd name="connsiteY62" fmla="*/ 575310 h 651510"/>
                <a:gd name="connsiteX63" fmla="*/ 160020 w 1680210"/>
                <a:gd name="connsiteY63" fmla="*/ 651510 h 651510"/>
                <a:gd name="connsiteX0" fmla="*/ 160020 w 1680210"/>
                <a:gd name="connsiteY0" fmla="*/ 651510 h 651510"/>
                <a:gd name="connsiteX1" fmla="*/ 266700 w 1680210"/>
                <a:gd name="connsiteY1" fmla="*/ 609600 h 651510"/>
                <a:gd name="connsiteX2" fmla="*/ 327660 w 1680210"/>
                <a:gd name="connsiteY2" fmla="*/ 571500 h 651510"/>
                <a:gd name="connsiteX3" fmla="*/ 384810 w 1680210"/>
                <a:gd name="connsiteY3" fmla="*/ 476250 h 651510"/>
                <a:gd name="connsiteX4" fmla="*/ 415290 w 1680210"/>
                <a:gd name="connsiteY4" fmla="*/ 403860 h 651510"/>
                <a:gd name="connsiteX5" fmla="*/ 499110 w 1680210"/>
                <a:gd name="connsiteY5" fmla="*/ 297180 h 651510"/>
                <a:gd name="connsiteX6" fmla="*/ 529590 w 1680210"/>
                <a:gd name="connsiteY6" fmla="*/ 274320 h 651510"/>
                <a:gd name="connsiteX7" fmla="*/ 598170 w 1680210"/>
                <a:gd name="connsiteY7" fmla="*/ 259080 h 651510"/>
                <a:gd name="connsiteX8" fmla="*/ 701040 w 1680210"/>
                <a:gd name="connsiteY8" fmla="*/ 217170 h 651510"/>
                <a:gd name="connsiteX9" fmla="*/ 750570 w 1680210"/>
                <a:gd name="connsiteY9" fmla="*/ 182880 h 651510"/>
                <a:gd name="connsiteX10" fmla="*/ 781050 w 1680210"/>
                <a:gd name="connsiteY10" fmla="*/ 175260 h 651510"/>
                <a:gd name="connsiteX11" fmla="*/ 819150 w 1680210"/>
                <a:gd name="connsiteY11" fmla="*/ 152400 h 651510"/>
                <a:gd name="connsiteX12" fmla="*/ 922020 w 1680210"/>
                <a:gd name="connsiteY12" fmla="*/ 152400 h 651510"/>
                <a:gd name="connsiteX13" fmla="*/ 990600 w 1680210"/>
                <a:gd name="connsiteY13" fmla="*/ 125730 h 651510"/>
                <a:gd name="connsiteX14" fmla="*/ 1043940 w 1680210"/>
                <a:gd name="connsiteY14" fmla="*/ 110490 h 651510"/>
                <a:gd name="connsiteX15" fmla="*/ 1120140 w 1680210"/>
                <a:gd name="connsiteY15" fmla="*/ 106680 h 651510"/>
                <a:gd name="connsiteX16" fmla="*/ 1200150 w 1680210"/>
                <a:gd name="connsiteY16" fmla="*/ 72390 h 651510"/>
                <a:gd name="connsiteX17" fmla="*/ 1299210 w 1680210"/>
                <a:gd name="connsiteY17" fmla="*/ 68580 h 651510"/>
                <a:gd name="connsiteX18" fmla="*/ 1394460 w 1680210"/>
                <a:gd name="connsiteY18" fmla="*/ 41910 h 651510"/>
                <a:gd name="connsiteX19" fmla="*/ 1474470 w 1680210"/>
                <a:gd name="connsiteY19" fmla="*/ 38100 h 651510"/>
                <a:gd name="connsiteX20" fmla="*/ 1558290 w 1680210"/>
                <a:gd name="connsiteY20" fmla="*/ 41910 h 651510"/>
                <a:gd name="connsiteX21" fmla="*/ 1569720 w 1680210"/>
                <a:gd name="connsiteY21" fmla="*/ 140970 h 651510"/>
                <a:gd name="connsiteX22" fmla="*/ 1672590 w 1680210"/>
                <a:gd name="connsiteY22" fmla="*/ 99060 h 651510"/>
                <a:gd name="connsiteX23" fmla="*/ 1653540 w 1680210"/>
                <a:gd name="connsiteY23" fmla="*/ 87630 h 651510"/>
                <a:gd name="connsiteX24" fmla="*/ 1653540 w 1680210"/>
                <a:gd name="connsiteY24" fmla="*/ 87630 h 651510"/>
                <a:gd name="connsiteX25" fmla="*/ 1642110 w 1680210"/>
                <a:gd name="connsiteY25" fmla="*/ 57150 h 651510"/>
                <a:gd name="connsiteX26" fmla="*/ 1680210 w 1680210"/>
                <a:gd name="connsiteY26" fmla="*/ 22860 h 651510"/>
                <a:gd name="connsiteX27" fmla="*/ 1623060 w 1680210"/>
                <a:gd name="connsiteY27" fmla="*/ 19050 h 651510"/>
                <a:gd name="connsiteX28" fmla="*/ 1565910 w 1680210"/>
                <a:gd name="connsiteY28" fmla="*/ 0 h 651510"/>
                <a:gd name="connsiteX29" fmla="*/ 1516380 w 1680210"/>
                <a:gd name="connsiteY29" fmla="*/ 7620 h 651510"/>
                <a:gd name="connsiteX30" fmla="*/ 1329690 w 1680210"/>
                <a:gd name="connsiteY30" fmla="*/ 26670 h 651510"/>
                <a:gd name="connsiteX31" fmla="*/ 1261110 w 1680210"/>
                <a:gd name="connsiteY31" fmla="*/ 38100 h 651510"/>
                <a:gd name="connsiteX32" fmla="*/ 1146810 w 1680210"/>
                <a:gd name="connsiteY32" fmla="*/ 60960 h 651510"/>
                <a:gd name="connsiteX33" fmla="*/ 1036320 w 1680210"/>
                <a:gd name="connsiteY33" fmla="*/ 91440 h 651510"/>
                <a:gd name="connsiteX34" fmla="*/ 971550 w 1680210"/>
                <a:gd name="connsiteY34" fmla="*/ 102870 h 651510"/>
                <a:gd name="connsiteX35" fmla="*/ 891540 w 1680210"/>
                <a:gd name="connsiteY35" fmla="*/ 118110 h 651510"/>
                <a:gd name="connsiteX36" fmla="*/ 788670 w 1680210"/>
                <a:gd name="connsiteY36" fmla="*/ 137160 h 651510"/>
                <a:gd name="connsiteX37" fmla="*/ 697230 w 1680210"/>
                <a:gd name="connsiteY37" fmla="*/ 133350 h 651510"/>
                <a:gd name="connsiteX38" fmla="*/ 624840 w 1680210"/>
                <a:gd name="connsiteY38" fmla="*/ 156210 h 651510"/>
                <a:gd name="connsiteX39" fmla="*/ 533400 w 1680210"/>
                <a:gd name="connsiteY39" fmla="*/ 190500 h 651510"/>
                <a:gd name="connsiteX40" fmla="*/ 464820 w 1680210"/>
                <a:gd name="connsiteY40" fmla="*/ 179070 h 651510"/>
                <a:gd name="connsiteX41" fmla="*/ 422910 w 1680210"/>
                <a:gd name="connsiteY41" fmla="*/ 179070 h 651510"/>
                <a:gd name="connsiteX42" fmla="*/ 388620 w 1680210"/>
                <a:gd name="connsiteY42" fmla="*/ 186690 h 651510"/>
                <a:gd name="connsiteX43" fmla="*/ 361950 w 1680210"/>
                <a:gd name="connsiteY43" fmla="*/ 205740 h 651510"/>
                <a:gd name="connsiteX44" fmla="*/ 354330 w 1680210"/>
                <a:gd name="connsiteY44" fmla="*/ 224790 h 651510"/>
                <a:gd name="connsiteX45" fmla="*/ 415290 w 1680210"/>
                <a:gd name="connsiteY45" fmla="*/ 240030 h 651510"/>
                <a:gd name="connsiteX46" fmla="*/ 415290 w 1680210"/>
                <a:gd name="connsiteY46" fmla="*/ 240030 h 651510"/>
                <a:gd name="connsiteX47" fmla="*/ 438150 w 1680210"/>
                <a:gd name="connsiteY47" fmla="*/ 285750 h 651510"/>
                <a:gd name="connsiteX48" fmla="*/ 407670 w 1680210"/>
                <a:gd name="connsiteY48" fmla="*/ 308610 h 651510"/>
                <a:gd name="connsiteX49" fmla="*/ 365760 w 1680210"/>
                <a:gd name="connsiteY49" fmla="*/ 335280 h 651510"/>
                <a:gd name="connsiteX50" fmla="*/ 304800 w 1680210"/>
                <a:gd name="connsiteY50" fmla="*/ 369570 h 651510"/>
                <a:gd name="connsiteX51" fmla="*/ 262890 w 1680210"/>
                <a:gd name="connsiteY51" fmla="*/ 396240 h 651510"/>
                <a:gd name="connsiteX52" fmla="*/ 243840 w 1680210"/>
                <a:gd name="connsiteY52" fmla="*/ 396240 h 651510"/>
                <a:gd name="connsiteX53" fmla="*/ 175260 w 1680210"/>
                <a:gd name="connsiteY53" fmla="*/ 388620 h 651510"/>
                <a:gd name="connsiteX54" fmla="*/ 49530 w 1680210"/>
                <a:gd name="connsiteY54" fmla="*/ 369570 h 651510"/>
                <a:gd name="connsiteX55" fmla="*/ 0 w 1680210"/>
                <a:gd name="connsiteY55" fmla="*/ 361950 h 651510"/>
                <a:gd name="connsiteX56" fmla="*/ 114300 w 1680210"/>
                <a:gd name="connsiteY56" fmla="*/ 381000 h 651510"/>
                <a:gd name="connsiteX57" fmla="*/ 182880 w 1680210"/>
                <a:gd name="connsiteY57" fmla="*/ 415290 h 651510"/>
                <a:gd name="connsiteX58" fmla="*/ 270510 w 1680210"/>
                <a:gd name="connsiteY58" fmla="*/ 441960 h 651510"/>
                <a:gd name="connsiteX59" fmla="*/ 270510 w 1680210"/>
                <a:gd name="connsiteY59" fmla="*/ 487680 h 651510"/>
                <a:gd name="connsiteX60" fmla="*/ 255270 w 1680210"/>
                <a:gd name="connsiteY60" fmla="*/ 514350 h 651510"/>
                <a:gd name="connsiteX61" fmla="*/ 209550 w 1680210"/>
                <a:gd name="connsiteY61" fmla="*/ 544830 h 651510"/>
                <a:gd name="connsiteX62" fmla="*/ 227171 w 1680210"/>
                <a:gd name="connsiteY62" fmla="*/ 575310 h 651510"/>
                <a:gd name="connsiteX63" fmla="*/ 160020 w 1680210"/>
                <a:gd name="connsiteY63" fmla="*/ 651510 h 651510"/>
                <a:gd name="connsiteX0" fmla="*/ 160020 w 1680210"/>
                <a:gd name="connsiteY0" fmla="*/ 651510 h 651510"/>
                <a:gd name="connsiteX1" fmla="*/ 266700 w 1680210"/>
                <a:gd name="connsiteY1" fmla="*/ 609600 h 651510"/>
                <a:gd name="connsiteX2" fmla="*/ 327660 w 1680210"/>
                <a:gd name="connsiteY2" fmla="*/ 571500 h 651510"/>
                <a:gd name="connsiteX3" fmla="*/ 384810 w 1680210"/>
                <a:gd name="connsiteY3" fmla="*/ 476250 h 651510"/>
                <a:gd name="connsiteX4" fmla="*/ 415290 w 1680210"/>
                <a:gd name="connsiteY4" fmla="*/ 403860 h 651510"/>
                <a:gd name="connsiteX5" fmla="*/ 499110 w 1680210"/>
                <a:gd name="connsiteY5" fmla="*/ 297180 h 651510"/>
                <a:gd name="connsiteX6" fmla="*/ 529590 w 1680210"/>
                <a:gd name="connsiteY6" fmla="*/ 274320 h 651510"/>
                <a:gd name="connsiteX7" fmla="*/ 598170 w 1680210"/>
                <a:gd name="connsiteY7" fmla="*/ 259080 h 651510"/>
                <a:gd name="connsiteX8" fmla="*/ 701040 w 1680210"/>
                <a:gd name="connsiteY8" fmla="*/ 217170 h 651510"/>
                <a:gd name="connsiteX9" fmla="*/ 750570 w 1680210"/>
                <a:gd name="connsiteY9" fmla="*/ 182880 h 651510"/>
                <a:gd name="connsiteX10" fmla="*/ 781050 w 1680210"/>
                <a:gd name="connsiteY10" fmla="*/ 175260 h 651510"/>
                <a:gd name="connsiteX11" fmla="*/ 819150 w 1680210"/>
                <a:gd name="connsiteY11" fmla="*/ 152400 h 651510"/>
                <a:gd name="connsiteX12" fmla="*/ 922020 w 1680210"/>
                <a:gd name="connsiteY12" fmla="*/ 152400 h 651510"/>
                <a:gd name="connsiteX13" fmla="*/ 990600 w 1680210"/>
                <a:gd name="connsiteY13" fmla="*/ 125730 h 651510"/>
                <a:gd name="connsiteX14" fmla="*/ 1043940 w 1680210"/>
                <a:gd name="connsiteY14" fmla="*/ 110490 h 651510"/>
                <a:gd name="connsiteX15" fmla="*/ 1120140 w 1680210"/>
                <a:gd name="connsiteY15" fmla="*/ 106680 h 651510"/>
                <a:gd name="connsiteX16" fmla="*/ 1200150 w 1680210"/>
                <a:gd name="connsiteY16" fmla="*/ 72390 h 651510"/>
                <a:gd name="connsiteX17" fmla="*/ 1299210 w 1680210"/>
                <a:gd name="connsiteY17" fmla="*/ 68580 h 651510"/>
                <a:gd name="connsiteX18" fmla="*/ 1394460 w 1680210"/>
                <a:gd name="connsiteY18" fmla="*/ 41910 h 651510"/>
                <a:gd name="connsiteX19" fmla="*/ 1474470 w 1680210"/>
                <a:gd name="connsiteY19" fmla="*/ 38100 h 651510"/>
                <a:gd name="connsiteX20" fmla="*/ 1558290 w 1680210"/>
                <a:gd name="connsiteY20" fmla="*/ 41910 h 651510"/>
                <a:gd name="connsiteX21" fmla="*/ 1569720 w 1680210"/>
                <a:gd name="connsiteY21" fmla="*/ 140970 h 651510"/>
                <a:gd name="connsiteX22" fmla="*/ 1672590 w 1680210"/>
                <a:gd name="connsiteY22" fmla="*/ 99060 h 651510"/>
                <a:gd name="connsiteX23" fmla="*/ 1653540 w 1680210"/>
                <a:gd name="connsiteY23" fmla="*/ 87630 h 651510"/>
                <a:gd name="connsiteX24" fmla="*/ 1653540 w 1680210"/>
                <a:gd name="connsiteY24" fmla="*/ 87630 h 651510"/>
                <a:gd name="connsiteX25" fmla="*/ 1642110 w 1680210"/>
                <a:gd name="connsiteY25" fmla="*/ 57150 h 651510"/>
                <a:gd name="connsiteX26" fmla="*/ 1680210 w 1680210"/>
                <a:gd name="connsiteY26" fmla="*/ 22860 h 651510"/>
                <a:gd name="connsiteX27" fmla="*/ 1623060 w 1680210"/>
                <a:gd name="connsiteY27" fmla="*/ 19050 h 651510"/>
                <a:gd name="connsiteX28" fmla="*/ 1565910 w 1680210"/>
                <a:gd name="connsiteY28" fmla="*/ 0 h 651510"/>
                <a:gd name="connsiteX29" fmla="*/ 1516380 w 1680210"/>
                <a:gd name="connsiteY29" fmla="*/ 7620 h 651510"/>
                <a:gd name="connsiteX30" fmla="*/ 1329690 w 1680210"/>
                <a:gd name="connsiteY30" fmla="*/ 26670 h 651510"/>
                <a:gd name="connsiteX31" fmla="*/ 1261110 w 1680210"/>
                <a:gd name="connsiteY31" fmla="*/ 38100 h 651510"/>
                <a:gd name="connsiteX32" fmla="*/ 1146810 w 1680210"/>
                <a:gd name="connsiteY32" fmla="*/ 60960 h 651510"/>
                <a:gd name="connsiteX33" fmla="*/ 1036320 w 1680210"/>
                <a:gd name="connsiteY33" fmla="*/ 91440 h 651510"/>
                <a:gd name="connsiteX34" fmla="*/ 971550 w 1680210"/>
                <a:gd name="connsiteY34" fmla="*/ 102870 h 651510"/>
                <a:gd name="connsiteX35" fmla="*/ 891540 w 1680210"/>
                <a:gd name="connsiteY35" fmla="*/ 118110 h 651510"/>
                <a:gd name="connsiteX36" fmla="*/ 788670 w 1680210"/>
                <a:gd name="connsiteY36" fmla="*/ 137160 h 651510"/>
                <a:gd name="connsiteX37" fmla="*/ 697230 w 1680210"/>
                <a:gd name="connsiteY37" fmla="*/ 133350 h 651510"/>
                <a:gd name="connsiteX38" fmla="*/ 624840 w 1680210"/>
                <a:gd name="connsiteY38" fmla="*/ 156210 h 651510"/>
                <a:gd name="connsiteX39" fmla="*/ 533400 w 1680210"/>
                <a:gd name="connsiteY39" fmla="*/ 190500 h 651510"/>
                <a:gd name="connsiteX40" fmla="*/ 464820 w 1680210"/>
                <a:gd name="connsiteY40" fmla="*/ 179070 h 651510"/>
                <a:gd name="connsiteX41" fmla="*/ 422910 w 1680210"/>
                <a:gd name="connsiteY41" fmla="*/ 179070 h 651510"/>
                <a:gd name="connsiteX42" fmla="*/ 388620 w 1680210"/>
                <a:gd name="connsiteY42" fmla="*/ 186690 h 651510"/>
                <a:gd name="connsiteX43" fmla="*/ 361950 w 1680210"/>
                <a:gd name="connsiteY43" fmla="*/ 205740 h 651510"/>
                <a:gd name="connsiteX44" fmla="*/ 354330 w 1680210"/>
                <a:gd name="connsiteY44" fmla="*/ 224790 h 651510"/>
                <a:gd name="connsiteX45" fmla="*/ 415290 w 1680210"/>
                <a:gd name="connsiteY45" fmla="*/ 240030 h 651510"/>
                <a:gd name="connsiteX46" fmla="*/ 415290 w 1680210"/>
                <a:gd name="connsiteY46" fmla="*/ 240030 h 651510"/>
                <a:gd name="connsiteX47" fmla="*/ 438150 w 1680210"/>
                <a:gd name="connsiteY47" fmla="*/ 285750 h 651510"/>
                <a:gd name="connsiteX48" fmla="*/ 407670 w 1680210"/>
                <a:gd name="connsiteY48" fmla="*/ 308610 h 651510"/>
                <a:gd name="connsiteX49" fmla="*/ 365760 w 1680210"/>
                <a:gd name="connsiteY49" fmla="*/ 335280 h 651510"/>
                <a:gd name="connsiteX50" fmla="*/ 304800 w 1680210"/>
                <a:gd name="connsiteY50" fmla="*/ 369570 h 651510"/>
                <a:gd name="connsiteX51" fmla="*/ 262890 w 1680210"/>
                <a:gd name="connsiteY51" fmla="*/ 396240 h 651510"/>
                <a:gd name="connsiteX52" fmla="*/ 243840 w 1680210"/>
                <a:gd name="connsiteY52" fmla="*/ 396240 h 651510"/>
                <a:gd name="connsiteX53" fmla="*/ 175260 w 1680210"/>
                <a:gd name="connsiteY53" fmla="*/ 388620 h 651510"/>
                <a:gd name="connsiteX54" fmla="*/ 49530 w 1680210"/>
                <a:gd name="connsiteY54" fmla="*/ 369570 h 651510"/>
                <a:gd name="connsiteX55" fmla="*/ 0 w 1680210"/>
                <a:gd name="connsiteY55" fmla="*/ 361950 h 651510"/>
                <a:gd name="connsiteX56" fmla="*/ 102394 w 1680210"/>
                <a:gd name="connsiteY56" fmla="*/ 388143 h 651510"/>
                <a:gd name="connsiteX57" fmla="*/ 182880 w 1680210"/>
                <a:gd name="connsiteY57" fmla="*/ 415290 h 651510"/>
                <a:gd name="connsiteX58" fmla="*/ 270510 w 1680210"/>
                <a:gd name="connsiteY58" fmla="*/ 441960 h 651510"/>
                <a:gd name="connsiteX59" fmla="*/ 270510 w 1680210"/>
                <a:gd name="connsiteY59" fmla="*/ 487680 h 651510"/>
                <a:gd name="connsiteX60" fmla="*/ 255270 w 1680210"/>
                <a:gd name="connsiteY60" fmla="*/ 514350 h 651510"/>
                <a:gd name="connsiteX61" fmla="*/ 209550 w 1680210"/>
                <a:gd name="connsiteY61" fmla="*/ 544830 h 651510"/>
                <a:gd name="connsiteX62" fmla="*/ 227171 w 1680210"/>
                <a:gd name="connsiteY62" fmla="*/ 575310 h 651510"/>
                <a:gd name="connsiteX63" fmla="*/ 160020 w 1680210"/>
                <a:gd name="connsiteY63" fmla="*/ 651510 h 651510"/>
                <a:gd name="connsiteX0" fmla="*/ 160020 w 1680210"/>
                <a:gd name="connsiteY0" fmla="*/ 651510 h 651510"/>
                <a:gd name="connsiteX1" fmla="*/ 266700 w 1680210"/>
                <a:gd name="connsiteY1" fmla="*/ 609600 h 651510"/>
                <a:gd name="connsiteX2" fmla="*/ 327660 w 1680210"/>
                <a:gd name="connsiteY2" fmla="*/ 571500 h 651510"/>
                <a:gd name="connsiteX3" fmla="*/ 384810 w 1680210"/>
                <a:gd name="connsiteY3" fmla="*/ 476250 h 651510"/>
                <a:gd name="connsiteX4" fmla="*/ 415290 w 1680210"/>
                <a:gd name="connsiteY4" fmla="*/ 403860 h 651510"/>
                <a:gd name="connsiteX5" fmla="*/ 499110 w 1680210"/>
                <a:gd name="connsiteY5" fmla="*/ 297180 h 651510"/>
                <a:gd name="connsiteX6" fmla="*/ 529590 w 1680210"/>
                <a:gd name="connsiteY6" fmla="*/ 274320 h 651510"/>
                <a:gd name="connsiteX7" fmla="*/ 598170 w 1680210"/>
                <a:gd name="connsiteY7" fmla="*/ 259080 h 651510"/>
                <a:gd name="connsiteX8" fmla="*/ 701040 w 1680210"/>
                <a:gd name="connsiteY8" fmla="*/ 217170 h 651510"/>
                <a:gd name="connsiteX9" fmla="*/ 750570 w 1680210"/>
                <a:gd name="connsiteY9" fmla="*/ 182880 h 651510"/>
                <a:gd name="connsiteX10" fmla="*/ 781050 w 1680210"/>
                <a:gd name="connsiteY10" fmla="*/ 175260 h 651510"/>
                <a:gd name="connsiteX11" fmla="*/ 819150 w 1680210"/>
                <a:gd name="connsiteY11" fmla="*/ 152400 h 651510"/>
                <a:gd name="connsiteX12" fmla="*/ 922020 w 1680210"/>
                <a:gd name="connsiteY12" fmla="*/ 152400 h 651510"/>
                <a:gd name="connsiteX13" fmla="*/ 990600 w 1680210"/>
                <a:gd name="connsiteY13" fmla="*/ 125730 h 651510"/>
                <a:gd name="connsiteX14" fmla="*/ 1043940 w 1680210"/>
                <a:gd name="connsiteY14" fmla="*/ 110490 h 651510"/>
                <a:gd name="connsiteX15" fmla="*/ 1120140 w 1680210"/>
                <a:gd name="connsiteY15" fmla="*/ 106680 h 651510"/>
                <a:gd name="connsiteX16" fmla="*/ 1200150 w 1680210"/>
                <a:gd name="connsiteY16" fmla="*/ 72390 h 651510"/>
                <a:gd name="connsiteX17" fmla="*/ 1299210 w 1680210"/>
                <a:gd name="connsiteY17" fmla="*/ 68580 h 651510"/>
                <a:gd name="connsiteX18" fmla="*/ 1394460 w 1680210"/>
                <a:gd name="connsiteY18" fmla="*/ 41910 h 651510"/>
                <a:gd name="connsiteX19" fmla="*/ 1474470 w 1680210"/>
                <a:gd name="connsiteY19" fmla="*/ 38100 h 651510"/>
                <a:gd name="connsiteX20" fmla="*/ 1558290 w 1680210"/>
                <a:gd name="connsiteY20" fmla="*/ 41910 h 651510"/>
                <a:gd name="connsiteX21" fmla="*/ 1569720 w 1680210"/>
                <a:gd name="connsiteY21" fmla="*/ 140970 h 651510"/>
                <a:gd name="connsiteX22" fmla="*/ 1672590 w 1680210"/>
                <a:gd name="connsiteY22" fmla="*/ 99060 h 651510"/>
                <a:gd name="connsiteX23" fmla="*/ 1653540 w 1680210"/>
                <a:gd name="connsiteY23" fmla="*/ 87630 h 651510"/>
                <a:gd name="connsiteX24" fmla="*/ 1653540 w 1680210"/>
                <a:gd name="connsiteY24" fmla="*/ 87630 h 651510"/>
                <a:gd name="connsiteX25" fmla="*/ 1642110 w 1680210"/>
                <a:gd name="connsiteY25" fmla="*/ 57150 h 651510"/>
                <a:gd name="connsiteX26" fmla="*/ 1680210 w 1680210"/>
                <a:gd name="connsiteY26" fmla="*/ 22860 h 651510"/>
                <a:gd name="connsiteX27" fmla="*/ 1623060 w 1680210"/>
                <a:gd name="connsiteY27" fmla="*/ 19050 h 651510"/>
                <a:gd name="connsiteX28" fmla="*/ 1565910 w 1680210"/>
                <a:gd name="connsiteY28" fmla="*/ 0 h 651510"/>
                <a:gd name="connsiteX29" fmla="*/ 1516380 w 1680210"/>
                <a:gd name="connsiteY29" fmla="*/ 7620 h 651510"/>
                <a:gd name="connsiteX30" fmla="*/ 1329690 w 1680210"/>
                <a:gd name="connsiteY30" fmla="*/ 26670 h 651510"/>
                <a:gd name="connsiteX31" fmla="*/ 1261110 w 1680210"/>
                <a:gd name="connsiteY31" fmla="*/ 38100 h 651510"/>
                <a:gd name="connsiteX32" fmla="*/ 1146810 w 1680210"/>
                <a:gd name="connsiteY32" fmla="*/ 60960 h 651510"/>
                <a:gd name="connsiteX33" fmla="*/ 1036320 w 1680210"/>
                <a:gd name="connsiteY33" fmla="*/ 91440 h 651510"/>
                <a:gd name="connsiteX34" fmla="*/ 971550 w 1680210"/>
                <a:gd name="connsiteY34" fmla="*/ 102870 h 651510"/>
                <a:gd name="connsiteX35" fmla="*/ 891540 w 1680210"/>
                <a:gd name="connsiteY35" fmla="*/ 118110 h 651510"/>
                <a:gd name="connsiteX36" fmla="*/ 788670 w 1680210"/>
                <a:gd name="connsiteY36" fmla="*/ 137160 h 651510"/>
                <a:gd name="connsiteX37" fmla="*/ 697230 w 1680210"/>
                <a:gd name="connsiteY37" fmla="*/ 133350 h 651510"/>
                <a:gd name="connsiteX38" fmla="*/ 624840 w 1680210"/>
                <a:gd name="connsiteY38" fmla="*/ 156210 h 651510"/>
                <a:gd name="connsiteX39" fmla="*/ 533400 w 1680210"/>
                <a:gd name="connsiteY39" fmla="*/ 190500 h 651510"/>
                <a:gd name="connsiteX40" fmla="*/ 464820 w 1680210"/>
                <a:gd name="connsiteY40" fmla="*/ 179070 h 651510"/>
                <a:gd name="connsiteX41" fmla="*/ 422910 w 1680210"/>
                <a:gd name="connsiteY41" fmla="*/ 179070 h 651510"/>
                <a:gd name="connsiteX42" fmla="*/ 388620 w 1680210"/>
                <a:gd name="connsiteY42" fmla="*/ 186690 h 651510"/>
                <a:gd name="connsiteX43" fmla="*/ 361950 w 1680210"/>
                <a:gd name="connsiteY43" fmla="*/ 205740 h 651510"/>
                <a:gd name="connsiteX44" fmla="*/ 354330 w 1680210"/>
                <a:gd name="connsiteY44" fmla="*/ 224790 h 651510"/>
                <a:gd name="connsiteX45" fmla="*/ 415290 w 1680210"/>
                <a:gd name="connsiteY45" fmla="*/ 240030 h 651510"/>
                <a:gd name="connsiteX46" fmla="*/ 415290 w 1680210"/>
                <a:gd name="connsiteY46" fmla="*/ 240030 h 651510"/>
                <a:gd name="connsiteX47" fmla="*/ 438150 w 1680210"/>
                <a:gd name="connsiteY47" fmla="*/ 285750 h 651510"/>
                <a:gd name="connsiteX48" fmla="*/ 407670 w 1680210"/>
                <a:gd name="connsiteY48" fmla="*/ 308610 h 651510"/>
                <a:gd name="connsiteX49" fmla="*/ 365760 w 1680210"/>
                <a:gd name="connsiteY49" fmla="*/ 335280 h 651510"/>
                <a:gd name="connsiteX50" fmla="*/ 304800 w 1680210"/>
                <a:gd name="connsiteY50" fmla="*/ 369570 h 651510"/>
                <a:gd name="connsiteX51" fmla="*/ 262890 w 1680210"/>
                <a:gd name="connsiteY51" fmla="*/ 396240 h 651510"/>
                <a:gd name="connsiteX52" fmla="*/ 243840 w 1680210"/>
                <a:gd name="connsiteY52" fmla="*/ 396240 h 651510"/>
                <a:gd name="connsiteX53" fmla="*/ 175260 w 1680210"/>
                <a:gd name="connsiteY53" fmla="*/ 388620 h 651510"/>
                <a:gd name="connsiteX54" fmla="*/ 49530 w 1680210"/>
                <a:gd name="connsiteY54" fmla="*/ 369570 h 651510"/>
                <a:gd name="connsiteX55" fmla="*/ 0 w 1680210"/>
                <a:gd name="connsiteY55" fmla="*/ 361950 h 651510"/>
                <a:gd name="connsiteX56" fmla="*/ 102394 w 1680210"/>
                <a:gd name="connsiteY56" fmla="*/ 388143 h 651510"/>
                <a:gd name="connsiteX57" fmla="*/ 182880 w 1680210"/>
                <a:gd name="connsiteY57" fmla="*/ 415290 h 651510"/>
                <a:gd name="connsiteX58" fmla="*/ 270510 w 1680210"/>
                <a:gd name="connsiteY58" fmla="*/ 441960 h 651510"/>
                <a:gd name="connsiteX59" fmla="*/ 270510 w 1680210"/>
                <a:gd name="connsiteY59" fmla="*/ 487680 h 651510"/>
                <a:gd name="connsiteX60" fmla="*/ 255270 w 1680210"/>
                <a:gd name="connsiteY60" fmla="*/ 514350 h 651510"/>
                <a:gd name="connsiteX61" fmla="*/ 209550 w 1680210"/>
                <a:gd name="connsiteY61" fmla="*/ 544830 h 651510"/>
                <a:gd name="connsiteX62" fmla="*/ 227171 w 1680210"/>
                <a:gd name="connsiteY62" fmla="*/ 575310 h 651510"/>
                <a:gd name="connsiteX63" fmla="*/ 160020 w 1680210"/>
                <a:gd name="connsiteY63" fmla="*/ 651510 h 651510"/>
                <a:gd name="connsiteX0" fmla="*/ 160020 w 1680210"/>
                <a:gd name="connsiteY0" fmla="*/ 651510 h 651510"/>
                <a:gd name="connsiteX1" fmla="*/ 266700 w 1680210"/>
                <a:gd name="connsiteY1" fmla="*/ 609600 h 651510"/>
                <a:gd name="connsiteX2" fmla="*/ 327660 w 1680210"/>
                <a:gd name="connsiteY2" fmla="*/ 571500 h 651510"/>
                <a:gd name="connsiteX3" fmla="*/ 384810 w 1680210"/>
                <a:gd name="connsiteY3" fmla="*/ 476250 h 651510"/>
                <a:gd name="connsiteX4" fmla="*/ 415290 w 1680210"/>
                <a:gd name="connsiteY4" fmla="*/ 403860 h 651510"/>
                <a:gd name="connsiteX5" fmla="*/ 499110 w 1680210"/>
                <a:gd name="connsiteY5" fmla="*/ 297180 h 651510"/>
                <a:gd name="connsiteX6" fmla="*/ 529590 w 1680210"/>
                <a:gd name="connsiteY6" fmla="*/ 274320 h 651510"/>
                <a:gd name="connsiteX7" fmla="*/ 598170 w 1680210"/>
                <a:gd name="connsiteY7" fmla="*/ 259080 h 651510"/>
                <a:gd name="connsiteX8" fmla="*/ 701040 w 1680210"/>
                <a:gd name="connsiteY8" fmla="*/ 217170 h 651510"/>
                <a:gd name="connsiteX9" fmla="*/ 750570 w 1680210"/>
                <a:gd name="connsiteY9" fmla="*/ 182880 h 651510"/>
                <a:gd name="connsiteX10" fmla="*/ 781050 w 1680210"/>
                <a:gd name="connsiteY10" fmla="*/ 175260 h 651510"/>
                <a:gd name="connsiteX11" fmla="*/ 819150 w 1680210"/>
                <a:gd name="connsiteY11" fmla="*/ 152400 h 651510"/>
                <a:gd name="connsiteX12" fmla="*/ 922020 w 1680210"/>
                <a:gd name="connsiteY12" fmla="*/ 152400 h 651510"/>
                <a:gd name="connsiteX13" fmla="*/ 990600 w 1680210"/>
                <a:gd name="connsiteY13" fmla="*/ 125730 h 651510"/>
                <a:gd name="connsiteX14" fmla="*/ 1043940 w 1680210"/>
                <a:gd name="connsiteY14" fmla="*/ 110490 h 651510"/>
                <a:gd name="connsiteX15" fmla="*/ 1120140 w 1680210"/>
                <a:gd name="connsiteY15" fmla="*/ 106680 h 651510"/>
                <a:gd name="connsiteX16" fmla="*/ 1200150 w 1680210"/>
                <a:gd name="connsiteY16" fmla="*/ 72390 h 651510"/>
                <a:gd name="connsiteX17" fmla="*/ 1299210 w 1680210"/>
                <a:gd name="connsiteY17" fmla="*/ 68580 h 651510"/>
                <a:gd name="connsiteX18" fmla="*/ 1394460 w 1680210"/>
                <a:gd name="connsiteY18" fmla="*/ 41910 h 651510"/>
                <a:gd name="connsiteX19" fmla="*/ 1474470 w 1680210"/>
                <a:gd name="connsiteY19" fmla="*/ 38100 h 651510"/>
                <a:gd name="connsiteX20" fmla="*/ 1558290 w 1680210"/>
                <a:gd name="connsiteY20" fmla="*/ 41910 h 651510"/>
                <a:gd name="connsiteX21" fmla="*/ 1569720 w 1680210"/>
                <a:gd name="connsiteY21" fmla="*/ 140970 h 651510"/>
                <a:gd name="connsiteX22" fmla="*/ 1672590 w 1680210"/>
                <a:gd name="connsiteY22" fmla="*/ 99060 h 651510"/>
                <a:gd name="connsiteX23" fmla="*/ 1653540 w 1680210"/>
                <a:gd name="connsiteY23" fmla="*/ 87630 h 651510"/>
                <a:gd name="connsiteX24" fmla="*/ 1653540 w 1680210"/>
                <a:gd name="connsiteY24" fmla="*/ 87630 h 651510"/>
                <a:gd name="connsiteX25" fmla="*/ 1642110 w 1680210"/>
                <a:gd name="connsiteY25" fmla="*/ 57150 h 651510"/>
                <a:gd name="connsiteX26" fmla="*/ 1680210 w 1680210"/>
                <a:gd name="connsiteY26" fmla="*/ 22860 h 651510"/>
                <a:gd name="connsiteX27" fmla="*/ 1623060 w 1680210"/>
                <a:gd name="connsiteY27" fmla="*/ 19050 h 651510"/>
                <a:gd name="connsiteX28" fmla="*/ 1565910 w 1680210"/>
                <a:gd name="connsiteY28" fmla="*/ 0 h 651510"/>
                <a:gd name="connsiteX29" fmla="*/ 1516380 w 1680210"/>
                <a:gd name="connsiteY29" fmla="*/ 7620 h 651510"/>
                <a:gd name="connsiteX30" fmla="*/ 1329690 w 1680210"/>
                <a:gd name="connsiteY30" fmla="*/ 26670 h 651510"/>
                <a:gd name="connsiteX31" fmla="*/ 1261110 w 1680210"/>
                <a:gd name="connsiteY31" fmla="*/ 38100 h 651510"/>
                <a:gd name="connsiteX32" fmla="*/ 1146810 w 1680210"/>
                <a:gd name="connsiteY32" fmla="*/ 60960 h 651510"/>
                <a:gd name="connsiteX33" fmla="*/ 1036320 w 1680210"/>
                <a:gd name="connsiteY33" fmla="*/ 91440 h 651510"/>
                <a:gd name="connsiteX34" fmla="*/ 971550 w 1680210"/>
                <a:gd name="connsiteY34" fmla="*/ 102870 h 651510"/>
                <a:gd name="connsiteX35" fmla="*/ 891540 w 1680210"/>
                <a:gd name="connsiteY35" fmla="*/ 118110 h 651510"/>
                <a:gd name="connsiteX36" fmla="*/ 788670 w 1680210"/>
                <a:gd name="connsiteY36" fmla="*/ 137160 h 651510"/>
                <a:gd name="connsiteX37" fmla="*/ 697230 w 1680210"/>
                <a:gd name="connsiteY37" fmla="*/ 133350 h 651510"/>
                <a:gd name="connsiteX38" fmla="*/ 624840 w 1680210"/>
                <a:gd name="connsiteY38" fmla="*/ 156210 h 651510"/>
                <a:gd name="connsiteX39" fmla="*/ 533400 w 1680210"/>
                <a:gd name="connsiteY39" fmla="*/ 190500 h 651510"/>
                <a:gd name="connsiteX40" fmla="*/ 464820 w 1680210"/>
                <a:gd name="connsiteY40" fmla="*/ 179070 h 651510"/>
                <a:gd name="connsiteX41" fmla="*/ 422910 w 1680210"/>
                <a:gd name="connsiteY41" fmla="*/ 179070 h 651510"/>
                <a:gd name="connsiteX42" fmla="*/ 388620 w 1680210"/>
                <a:gd name="connsiteY42" fmla="*/ 186690 h 651510"/>
                <a:gd name="connsiteX43" fmla="*/ 361950 w 1680210"/>
                <a:gd name="connsiteY43" fmla="*/ 205740 h 651510"/>
                <a:gd name="connsiteX44" fmla="*/ 354330 w 1680210"/>
                <a:gd name="connsiteY44" fmla="*/ 224790 h 651510"/>
                <a:gd name="connsiteX45" fmla="*/ 415290 w 1680210"/>
                <a:gd name="connsiteY45" fmla="*/ 240030 h 651510"/>
                <a:gd name="connsiteX46" fmla="*/ 415290 w 1680210"/>
                <a:gd name="connsiteY46" fmla="*/ 240030 h 651510"/>
                <a:gd name="connsiteX47" fmla="*/ 438150 w 1680210"/>
                <a:gd name="connsiteY47" fmla="*/ 285750 h 651510"/>
                <a:gd name="connsiteX48" fmla="*/ 407670 w 1680210"/>
                <a:gd name="connsiteY48" fmla="*/ 308610 h 651510"/>
                <a:gd name="connsiteX49" fmla="*/ 365760 w 1680210"/>
                <a:gd name="connsiteY49" fmla="*/ 335280 h 651510"/>
                <a:gd name="connsiteX50" fmla="*/ 304800 w 1680210"/>
                <a:gd name="connsiteY50" fmla="*/ 369570 h 651510"/>
                <a:gd name="connsiteX51" fmla="*/ 262890 w 1680210"/>
                <a:gd name="connsiteY51" fmla="*/ 396240 h 651510"/>
                <a:gd name="connsiteX52" fmla="*/ 243840 w 1680210"/>
                <a:gd name="connsiteY52" fmla="*/ 396240 h 651510"/>
                <a:gd name="connsiteX53" fmla="*/ 175260 w 1680210"/>
                <a:gd name="connsiteY53" fmla="*/ 388620 h 651510"/>
                <a:gd name="connsiteX54" fmla="*/ 134303 w 1680210"/>
                <a:gd name="connsiteY54" fmla="*/ 370523 h 651510"/>
                <a:gd name="connsiteX55" fmla="*/ 49530 w 1680210"/>
                <a:gd name="connsiteY55" fmla="*/ 369570 h 651510"/>
                <a:gd name="connsiteX56" fmla="*/ 0 w 1680210"/>
                <a:gd name="connsiteY56" fmla="*/ 361950 h 651510"/>
                <a:gd name="connsiteX57" fmla="*/ 102394 w 1680210"/>
                <a:gd name="connsiteY57" fmla="*/ 388143 h 651510"/>
                <a:gd name="connsiteX58" fmla="*/ 182880 w 1680210"/>
                <a:gd name="connsiteY58" fmla="*/ 415290 h 651510"/>
                <a:gd name="connsiteX59" fmla="*/ 270510 w 1680210"/>
                <a:gd name="connsiteY59" fmla="*/ 441960 h 651510"/>
                <a:gd name="connsiteX60" fmla="*/ 270510 w 1680210"/>
                <a:gd name="connsiteY60" fmla="*/ 487680 h 651510"/>
                <a:gd name="connsiteX61" fmla="*/ 255270 w 1680210"/>
                <a:gd name="connsiteY61" fmla="*/ 514350 h 651510"/>
                <a:gd name="connsiteX62" fmla="*/ 209550 w 1680210"/>
                <a:gd name="connsiteY62" fmla="*/ 544830 h 651510"/>
                <a:gd name="connsiteX63" fmla="*/ 227171 w 1680210"/>
                <a:gd name="connsiteY63" fmla="*/ 575310 h 651510"/>
                <a:gd name="connsiteX64" fmla="*/ 160020 w 1680210"/>
                <a:gd name="connsiteY64" fmla="*/ 651510 h 651510"/>
                <a:gd name="connsiteX0" fmla="*/ 160020 w 1680210"/>
                <a:gd name="connsiteY0" fmla="*/ 651510 h 651510"/>
                <a:gd name="connsiteX1" fmla="*/ 266700 w 1680210"/>
                <a:gd name="connsiteY1" fmla="*/ 609600 h 651510"/>
                <a:gd name="connsiteX2" fmla="*/ 327660 w 1680210"/>
                <a:gd name="connsiteY2" fmla="*/ 571500 h 651510"/>
                <a:gd name="connsiteX3" fmla="*/ 384810 w 1680210"/>
                <a:gd name="connsiteY3" fmla="*/ 476250 h 651510"/>
                <a:gd name="connsiteX4" fmla="*/ 415290 w 1680210"/>
                <a:gd name="connsiteY4" fmla="*/ 403860 h 651510"/>
                <a:gd name="connsiteX5" fmla="*/ 499110 w 1680210"/>
                <a:gd name="connsiteY5" fmla="*/ 297180 h 651510"/>
                <a:gd name="connsiteX6" fmla="*/ 529590 w 1680210"/>
                <a:gd name="connsiteY6" fmla="*/ 274320 h 651510"/>
                <a:gd name="connsiteX7" fmla="*/ 598170 w 1680210"/>
                <a:gd name="connsiteY7" fmla="*/ 259080 h 651510"/>
                <a:gd name="connsiteX8" fmla="*/ 701040 w 1680210"/>
                <a:gd name="connsiteY8" fmla="*/ 217170 h 651510"/>
                <a:gd name="connsiteX9" fmla="*/ 750570 w 1680210"/>
                <a:gd name="connsiteY9" fmla="*/ 182880 h 651510"/>
                <a:gd name="connsiteX10" fmla="*/ 781050 w 1680210"/>
                <a:gd name="connsiteY10" fmla="*/ 175260 h 651510"/>
                <a:gd name="connsiteX11" fmla="*/ 819150 w 1680210"/>
                <a:gd name="connsiteY11" fmla="*/ 152400 h 651510"/>
                <a:gd name="connsiteX12" fmla="*/ 922020 w 1680210"/>
                <a:gd name="connsiteY12" fmla="*/ 152400 h 651510"/>
                <a:gd name="connsiteX13" fmla="*/ 990600 w 1680210"/>
                <a:gd name="connsiteY13" fmla="*/ 125730 h 651510"/>
                <a:gd name="connsiteX14" fmla="*/ 1043940 w 1680210"/>
                <a:gd name="connsiteY14" fmla="*/ 110490 h 651510"/>
                <a:gd name="connsiteX15" fmla="*/ 1120140 w 1680210"/>
                <a:gd name="connsiteY15" fmla="*/ 106680 h 651510"/>
                <a:gd name="connsiteX16" fmla="*/ 1200150 w 1680210"/>
                <a:gd name="connsiteY16" fmla="*/ 72390 h 651510"/>
                <a:gd name="connsiteX17" fmla="*/ 1299210 w 1680210"/>
                <a:gd name="connsiteY17" fmla="*/ 68580 h 651510"/>
                <a:gd name="connsiteX18" fmla="*/ 1394460 w 1680210"/>
                <a:gd name="connsiteY18" fmla="*/ 41910 h 651510"/>
                <a:gd name="connsiteX19" fmla="*/ 1474470 w 1680210"/>
                <a:gd name="connsiteY19" fmla="*/ 38100 h 651510"/>
                <a:gd name="connsiteX20" fmla="*/ 1558290 w 1680210"/>
                <a:gd name="connsiteY20" fmla="*/ 41910 h 651510"/>
                <a:gd name="connsiteX21" fmla="*/ 1569720 w 1680210"/>
                <a:gd name="connsiteY21" fmla="*/ 140970 h 651510"/>
                <a:gd name="connsiteX22" fmla="*/ 1672590 w 1680210"/>
                <a:gd name="connsiteY22" fmla="*/ 99060 h 651510"/>
                <a:gd name="connsiteX23" fmla="*/ 1653540 w 1680210"/>
                <a:gd name="connsiteY23" fmla="*/ 87630 h 651510"/>
                <a:gd name="connsiteX24" fmla="*/ 1653540 w 1680210"/>
                <a:gd name="connsiteY24" fmla="*/ 87630 h 651510"/>
                <a:gd name="connsiteX25" fmla="*/ 1642110 w 1680210"/>
                <a:gd name="connsiteY25" fmla="*/ 57150 h 651510"/>
                <a:gd name="connsiteX26" fmla="*/ 1680210 w 1680210"/>
                <a:gd name="connsiteY26" fmla="*/ 22860 h 651510"/>
                <a:gd name="connsiteX27" fmla="*/ 1623060 w 1680210"/>
                <a:gd name="connsiteY27" fmla="*/ 19050 h 651510"/>
                <a:gd name="connsiteX28" fmla="*/ 1565910 w 1680210"/>
                <a:gd name="connsiteY28" fmla="*/ 0 h 651510"/>
                <a:gd name="connsiteX29" fmla="*/ 1516380 w 1680210"/>
                <a:gd name="connsiteY29" fmla="*/ 7620 h 651510"/>
                <a:gd name="connsiteX30" fmla="*/ 1329690 w 1680210"/>
                <a:gd name="connsiteY30" fmla="*/ 26670 h 651510"/>
                <a:gd name="connsiteX31" fmla="*/ 1261110 w 1680210"/>
                <a:gd name="connsiteY31" fmla="*/ 38100 h 651510"/>
                <a:gd name="connsiteX32" fmla="*/ 1146810 w 1680210"/>
                <a:gd name="connsiteY32" fmla="*/ 60960 h 651510"/>
                <a:gd name="connsiteX33" fmla="*/ 1036320 w 1680210"/>
                <a:gd name="connsiteY33" fmla="*/ 91440 h 651510"/>
                <a:gd name="connsiteX34" fmla="*/ 971550 w 1680210"/>
                <a:gd name="connsiteY34" fmla="*/ 102870 h 651510"/>
                <a:gd name="connsiteX35" fmla="*/ 891540 w 1680210"/>
                <a:gd name="connsiteY35" fmla="*/ 118110 h 651510"/>
                <a:gd name="connsiteX36" fmla="*/ 788670 w 1680210"/>
                <a:gd name="connsiteY36" fmla="*/ 137160 h 651510"/>
                <a:gd name="connsiteX37" fmla="*/ 697230 w 1680210"/>
                <a:gd name="connsiteY37" fmla="*/ 133350 h 651510"/>
                <a:gd name="connsiteX38" fmla="*/ 641509 w 1680210"/>
                <a:gd name="connsiteY38" fmla="*/ 139542 h 651510"/>
                <a:gd name="connsiteX39" fmla="*/ 533400 w 1680210"/>
                <a:gd name="connsiteY39" fmla="*/ 190500 h 651510"/>
                <a:gd name="connsiteX40" fmla="*/ 464820 w 1680210"/>
                <a:gd name="connsiteY40" fmla="*/ 179070 h 651510"/>
                <a:gd name="connsiteX41" fmla="*/ 422910 w 1680210"/>
                <a:gd name="connsiteY41" fmla="*/ 179070 h 651510"/>
                <a:gd name="connsiteX42" fmla="*/ 388620 w 1680210"/>
                <a:gd name="connsiteY42" fmla="*/ 186690 h 651510"/>
                <a:gd name="connsiteX43" fmla="*/ 361950 w 1680210"/>
                <a:gd name="connsiteY43" fmla="*/ 205740 h 651510"/>
                <a:gd name="connsiteX44" fmla="*/ 354330 w 1680210"/>
                <a:gd name="connsiteY44" fmla="*/ 224790 h 651510"/>
                <a:gd name="connsiteX45" fmla="*/ 415290 w 1680210"/>
                <a:gd name="connsiteY45" fmla="*/ 240030 h 651510"/>
                <a:gd name="connsiteX46" fmla="*/ 415290 w 1680210"/>
                <a:gd name="connsiteY46" fmla="*/ 240030 h 651510"/>
                <a:gd name="connsiteX47" fmla="*/ 438150 w 1680210"/>
                <a:gd name="connsiteY47" fmla="*/ 285750 h 651510"/>
                <a:gd name="connsiteX48" fmla="*/ 407670 w 1680210"/>
                <a:gd name="connsiteY48" fmla="*/ 308610 h 651510"/>
                <a:gd name="connsiteX49" fmla="*/ 365760 w 1680210"/>
                <a:gd name="connsiteY49" fmla="*/ 335280 h 651510"/>
                <a:gd name="connsiteX50" fmla="*/ 304800 w 1680210"/>
                <a:gd name="connsiteY50" fmla="*/ 369570 h 651510"/>
                <a:gd name="connsiteX51" fmla="*/ 262890 w 1680210"/>
                <a:gd name="connsiteY51" fmla="*/ 396240 h 651510"/>
                <a:gd name="connsiteX52" fmla="*/ 243840 w 1680210"/>
                <a:gd name="connsiteY52" fmla="*/ 396240 h 651510"/>
                <a:gd name="connsiteX53" fmla="*/ 175260 w 1680210"/>
                <a:gd name="connsiteY53" fmla="*/ 388620 h 651510"/>
                <a:gd name="connsiteX54" fmla="*/ 134303 w 1680210"/>
                <a:gd name="connsiteY54" fmla="*/ 370523 h 651510"/>
                <a:gd name="connsiteX55" fmla="*/ 49530 w 1680210"/>
                <a:gd name="connsiteY55" fmla="*/ 369570 h 651510"/>
                <a:gd name="connsiteX56" fmla="*/ 0 w 1680210"/>
                <a:gd name="connsiteY56" fmla="*/ 361950 h 651510"/>
                <a:gd name="connsiteX57" fmla="*/ 102394 w 1680210"/>
                <a:gd name="connsiteY57" fmla="*/ 388143 h 651510"/>
                <a:gd name="connsiteX58" fmla="*/ 182880 w 1680210"/>
                <a:gd name="connsiteY58" fmla="*/ 415290 h 651510"/>
                <a:gd name="connsiteX59" fmla="*/ 270510 w 1680210"/>
                <a:gd name="connsiteY59" fmla="*/ 441960 h 651510"/>
                <a:gd name="connsiteX60" fmla="*/ 270510 w 1680210"/>
                <a:gd name="connsiteY60" fmla="*/ 487680 h 651510"/>
                <a:gd name="connsiteX61" fmla="*/ 255270 w 1680210"/>
                <a:gd name="connsiteY61" fmla="*/ 514350 h 651510"/>
                <a:gd name="connsiteX62" fmla="*/ 209550 w 1680210"/>
                <a:gd name="connsiteY62" fmla="*/ 544830 h 651510"/>
                <a:gd name="connsiteX63" fmla="*/ 227171 w 1680210"/>
                <a:gd name="connsiteY63" fmla="*/ 575310 h 651510"/>
                <a:gd name="connsiteX64" fmla="*/ 160020 w 1680210"/>
                <a:gd name="connsiteY64" fmla="*/ 651510 h 651510"/>
                <a:gd name="connsiteX0" fmla="*/ 160020 w 1680210"/>
                <a:gd name="connsiteY0" fmla="*/ 651510 h 651510"/>
                <a:gd name="connsiteX1" fmla="*/ 266700 w 1680210"/>
                <a:gd name="connsiteY1" fmla="*/ 609600 h 651510"/>
                <a:gd name="connsiteX2" fmla="*/ 327660 w 1680210"/>
                <a:gd name="connsiteY2" fmla="*/ 571500 h 651510"/>
                <a:gd name="connsiteX3" fmla="*/ 384810 w 1680210"/>
                <a:gd name="connsiteY3" fmla="*/ 476250 h 651510"/>
                <a:gd name="connsiteX4" fmla="*/ 415290 w 1680210"/>
                <a:gd name="connsiteY4" fmla="*/ 403860 h 651510"/>
                <a:gd name="connsiteX5" fmla="*/ 499110 w 1680210"/>
                <a:gd name="connsiteY5" fmla="*/ 297180 h 651510"/>
                <a:gd name="connsiteX6" fmla="*/ 529590 w 1680210"/>
                <a:gd name="connsiteY6" fmla="*/ 274320 h 651510"/>
                <a:gd name="connsiteX7" fmla="*/ 598170 w 1680210"/>
                <a:gd name="connsiteY7" fmla="*/ 259080 h 651510"/>
                <a:gd name="connsiteX8" fmla="*/ 701040 w 1680210"/>
                <a:gd name="connsiteY8" fmla="*/ 217170 h 651510"/>
                <a:gd name="connsiteX9" fmla="*/ 750570 w 1680210"/>
                <a:gd name="connsiteY9" fmla="*/ 182880 h 651510"/>
                <a:gd name="connsiteX10" fmla="*/ 781050 w 1680210"/>
                <a:gd name="connsiteY10" fmla="*/ 175260 h 651510"/>
                <a:gd name="connsiteX11" fmla="*/ 819150 w 1680210"/>
                <a:gd name="connsiteY11" fmla="*/ 152400 h 651510"/>
                <a:gd name="connsiteX12" fmla="*/ 922020 w 1680210"/>
                <a:gd name="connsiteY12" fmla="*/ 152400 h 651510"/>
                <a:gd name="connsiteX13" fmla="*/ 990600 w 1680210"/>
                <a:gd name="connsiteY13" fmla="*/ 125730 h 651510"/>
                <a:gd name="connsiteX14" fmla="*/ 1043940 w 1680210"/>
                <a:gd name="connsiteY14" fmla="*/ 110490 h 651510"/>
                <a:gd name="connsiteX15" fmla="*/ 1120140 w 1680210"/>
                <a:gd name="connsiteY15" fmla="*/ 106680 h 651510"/>
                <a:gd name="connsiteX16" fmla="*/ 1200150 w 1680210"/>
                <a:gd name="connsiteY16" fmla="*/ 72390 h 651510"/>
                <a:gd name="connsiteX17" fmla="*/ 1299210 w 1680210"/>
                <a:gd name="connsiteY17" fmla="*/ 68580 h 651510"/>
                <a:gd name="connsiteX18" fmla="*/ 1394460 w 1680210"/>
                <a:gd name="connsiteY18" fmla="*/ 41910 h 651510"/>
                <a:gd name="connsiteX19" fmla="*/ 1474470 w 1680210"/>
                <a:gd name="connsiteY19" fmla="*/ 38100 h 651510"/>
                <a:gd name="connsiteX20" fmla="*/ 1558290 w 1680210"/>
                <a:gd name="connsiteY20" fmla="*/ 41910 h 651510"/>
                <a:gd name="connsiteX21" fmla="*/ 1569720 w 1680210"/>
                <a:gd name="connsiteY21" fmla="*/ 140970 h 651510"/>
                <a:gd name="connsiteX22" fmla="*/ 1672590 w 1680210"/>
                <a:gd name="connsiteY22" fmla="*/ 99060 h 651510"/>
                <a:gd name="connsiteX23" fmla="*/ 1653540 w 1680210"/>
                <a:gd name="connsiteY23" fmla="*/ 87630 h 651510"/>
                <a:gd name="connsiteX24" fmla="*/ 1653540 w 1680210"/>
                <a:gd name="connsiteY24" fmla="*/ 87630 h 651510"/>
                <a:gd name="connsiteX25" fmla="*/ 1642110 w 1680210"/>
                <a:gd name="connsiteY25" fmla="*/ 57150 h 651510"/>
                <a:gd name="connsiteX26" fmla="*/ 1680210 w 1680210"/>
                <a:gd name="connsiteY26" fmla="*/ 22860 h 651510"/>
                <a:gd name="connsiteX27" fmla="*/ 1623060 w 1680210"/>
                <a:gd name="connsiteY27" fmla="*/ 19050 h 651510"/>
                <a:gd name="connsiteX28" fmla="*/ 1565910 w 1680210"/>
                <a:gd name="connsiteY28" fmla="*/ 0 h 651510"/>
                <a:gd name="connsiteX29" fmla="*/ 1516380 w 1680210"/>
                <a:gd name="connsiteY29" fmla="*/ 7620 h 651510"/>
                <a:gd name="connsiteX30" fmla="*/ 1329690 w 1680210"/>
                <a:gd name="connsiteY30" fmla="*/ 26670 h 651510"/>
                <a:gd name="connsiteX31" fmla="*/ 1261110 w 1680210"/>
                <a:gd name="connsiteY31" fmla="*/ 38100 h 651510"/>
                <a:gd name="connsiteX32" fmla="*/ 1146810 w 1680210"/>
                <a:gd name="connsiteY32" fmla="*/ 60960 h 651510"/>
                <a:gd name="connsiteX33" fmla="*/ 1036320 w 1680210"/>
                <a:gd name="connsiteY33" fmla="*/ 91440 h 651510"/>
                <a:gd name="connsiteX34" fmla="*/ 957262 w 1680210"/>
                <a:gd name="connsiteY34" fmla="*/ 95726 h 651510"/>
                <a:gd name="connsiteX35" fmla="*/ 891540 w 1680210"/>
                <a:gd name="connsiteY35" fmla="*/ 118110 h 651510"/>
                <a:gd name="connsiteX36" fmla="*/ 788670 w 1680210"/>
                <a:gd name="connsiteY36" fmla="*/ 137160 h 651510"/>
                <a:gd name="connsiteX37" fmla="*/ 697230 w 1680210"/>
                <a:gd name="connsiteY37" fmla="*/ 133350 h 651510"/>
                <a:gd name="connsiteX38" fmla="*/ 641509 w 1680210"/>
                <a:gd name="connsiteY38" fmla="*/ 139542 h 651510"/>
                <a:gd name="connsiteX39" fmla="*/ 533400 w 1680210"/>
                <a:gd name="connsiteY39" fmla="*/ 190500 h 651510"/>
                <a:gd name="connsiteX40" fmla="*/ 464820 w 1680210"/>
                <a:gd name="connsiteY40" fmla="*/ 179070 h 651510"/>
                <a:gd name="connsiteX41" fmla="*/ 422910 w 1680210"/>
                <a:gd name="connsiteY41" fmla="*/ 179070 h 651510"/>
                <a:gd name="connsiteX42" fmla="*/ 388620 w 1680210"/>
                <a:gd name="connsiteY42" fmla="*/ 186690 h 651510"/>
                <a:gd name="connsiteX43" fmla="*/ 361950 w 1680210"/>
                <a:gd name="connsiteY43" fmla="*/ 205740 h 651510"/>
                <a:gd name="connsiteX44" fmla="*/ 354330 w 1680210"/>
                <a:gd name="connsiteY44" fmla="*/ 224790 h 651510"/>
                <a:gd name="connsiteX45" fmla="*/ 415290 w 1680210"/>
                <a:gd name="connsiteY45" fmla="*/ 240030 h 651510"/>
                <a:gd name="connsiteX46" fmla="*/ 415290 w 1680210"/>
                <a:gd name="connsiteY46" fmla="*/ 240030 h 651510"/>
                <a:gd name="connsiteX47" fmla="*/ 438150 w 1680210"/>
                <a:gd name="connsiteY47" fmla="*/ 285750 h 651510"/>
                <a:gd name="connsiteX48" fmla="*/ 407670 w 1680210"/>
                <a:gd name="connsiteY48" fmla="*/ 308610 h 651510"/>
                <a:gd name="connsiteX49" fmla="*/ 365760 w 1680210"/>
                <a:gd name="connsiteY49" fmla="*/ 335280 h 651510"/>
                <a:gd name="connsiteX50" fmla="*/ 304800 w 1680210"/>
                <a:gd name="connsiteY50" fmla="*/ 369570 h 651510"/>
                <a:gd name="connsiteX51" fmla="*/ 262890 w 1680210"/>
                <a:gd name="connsiteY51" fmla="*/ 396240 h 651510"/>
                <a:gd name="connsiteX52" fmla="*/ 243840 w 1680210"/>
                <a:gd name="connsiteY52" fmla="*/ 396240 h 651510"/>
                <a:gd name="connsiteX53" fmla="*/ 175260 w 1680210"/>
                <a:gd name="connsiteY53" fmla="*/ 388620 h 651510"/>
                <a:gd name="connsiteX54" fmla="*/ 134303 w 1680210"/>
                <a:gd name="connsiteY54" fmla="*/ 370523 h 651510"/>
                <a:gd name="connsiteX55" fmla="*/ 49530 w 1680210"/>
                <a:gd name="connsiteY55" fmla="*/ 369570 h 651510"/>
                <a:gd name="connsiteX56" fmla="*/ 0 w 1680210"/>
                <a:gd name="connsiteY56" fmla="*/ 361950 h 651510"/>
                <a:gd name="connsiteX57" fmla="*/ 102394 w 1680210"/>
                <a:gd name="connsiteY57" fmla="*/ 388143 h 651510"/>
                <a:gd name="connsiteX58" fmla="*/ 182880 w 1680210"/>
                <a:gd name="connsiteY58" fmla="*/ 415290 h 651510"/>
                <a:gd name="connsiteX59" fmla="*/ 270510 w 1680210"/>
                <a:gd name="connsiteY59" fmla="*/ 441960 h 651510"/>
                <a:gd name="connsiteX60" fmla="*/ 270510 w 1680210"/>
                <a:gd name="connsiteY60" fmla="*/ 487680 h 651510"/>
                <a:gd name="connsiteX61" fmla="*/ 255270 w 1680210"/>
                <a:gd name="connsiteY61" fmla="*/ 514350 h 651510"/>
                <a:gd name="connsiteX62" fmla="*/ 209550 w 1680210"/>
                <a:gd name="connsiteY62" fmla="*/ 544830 h 651510"/>
                <a:gd name="connsiteX63" fmla="*/ 227171 w 1680210"/>
                <a:gd name="connsiteY63" fmla="*/ 575310 h 651510"/>
                <a:gd name="connsiteX64" fmla="*/ 160020 w 1680210"/>
                <a:gd name="connsiteY64" fmla="*/ 651510 h 651510"/>
                <a:gd name="connsiteX0" fmla="*/ 160020 w 1680210"/>
                <a:gd name="connsiteY0" fmla="*/ 651510 h 651510"/>
                <a:gd name="connsiteX1" fmla="*/ 266700 w 1680210"/>
                <a:gd name="connsiteY1" fmla="*/ 609600 h 651510"/>
                <a:gd name="connsiteX2" fmla="*/ 327660 w 1680210"/>
                <a:gd name="connsiteY2" fmla="*/ 571500 h 651510"/>
                <a:gd name="connsiteX3" fmla="*/ 384810 w 1680210"/>
                <a:gd name="connsiteY3" fmla="*/ 476250 h 651510"/>
                <a:gd name="connsiteX4" fmla="*/ 415290 w 1680210"/>
                <a:gd name="connsiteY4" fmla="*/ 403860 h 651510"/>
                <a:gd name="connsiteX5" fmla="*/ 499110 w 1680210"/>
                <a:gd name="connsiteY5" fmla="*/ 297180 h 651510"/>
                <a:gd name="connsiteX6" fmla="*/ 529590 w 1680210"/>
                <a:gd name="connsiteY6" fmla="*/ 274320 h 651510"/>
                <a:gd name="connsiteX7" fmla="*/ 598170 w 1680210"/>
                <a:gd name="connsiteY7" fmla="*/ 259080 h 651510"/>
                <a:gd name="connsiteX8" fmla="*/ 701040 w 1680210"/>
                <a:gd name="connsiteY8" fmla="*/ 217170 h 651510"/>
                <a:gd name="connsiteX9" fmla="*/ 750570 w 1680210"/>
                <a:gd name="connsiteY9" fmla="*/ 182880 h 651510"/>
                <a:gd name="connsiteX10" fmla="*/ 781050 w 1680210"/>
                <a:gd name="connsiteY10" fmla="*/ 175260 h 651510"/>
                <a:gd name="connsiteX11" fmla="*/ 819150 w 1680210"/>
                <a:gd name="connsiteY11" fmla="*/ 152400 h 651510"/>
                <a:gd name="connsiteX12" fmla="*/ 922020 w 1680210"/>
                <a:gd name="connsiteY12" fmla="*/ 152400 h 651510"/>
                <a:gd name="connsiteX13" fmla="*/ 990600 w 1680210"/>
                <a:gd name="connsiteY13" fmla="*/ 125730 h 651510"/>
                <a:gd name="connsiteX14" fmla="*/ 1043940 w 1680210"/>
                <a:gd name="connsiteY14" fmla="*/ 110490 h 651510"/>
                <a:gd name="connsiteX15" fmla="*/ 1120140 w 1680210"/>
                <a:gd name="connsiteY15" fmla="*/ 106680 h 651510"/>
                <a:gd name="connsiteX16" fmla="*/ 1200150 w 1680210"/>
                <a:gd name="connsiteY16" fmla="*/ 72390 h 651510"/>
                <a:gd name="connsiteX17" fmla="*/ 1299210 w 1680210"/>
                <a:gd name="connsiteY17" fmla="*/ 68580 h 651510"/>
                <a:gd name="connsiteX18" fmla="*/ 1394460 w 1680210"/>
                <a:gd name="connsiteY18" fmla="*/ 41910 h 651510"/>
                <a:gd name="connsiteX19" fmla="*/ 1474470 w 1680210"/>
                <a:gd name="connsiteY19" fmla="*/ 38100 h 651510"/>
                <a:gd name="connsiteX20" fmla="*/ 1558290 w 1680210"/>
                <a:gd name="connsiteY20" fmla="*/ 41910 h 651510"/>
                <a:gd name="connsiteX21" fmla="*/ 1569720 w 1680210"/>
                <a:gd name="connsiteY21" fmla="*/ 140970 h 651510"/>
                <a:gd name="connsiteX22" fmla="*/ 1672590 w 1680210"/>
                <a:gd name="connsiteY22" fmla="*/ 99060 h 651510"/>
                <a:gd name="connsiteX23" fmla="*/ 1653540 w 1680210"/>
                <a:gd name="connsiteY23" fmla="*/ 87630 h 651510"/>
                <a:gd name="connsiteX24" fmla="*/ 1653540 w 1680210"/>
                <a:gd name="connsiteY24" fmla="*/ 87630 h 651510"/>
                <a:gd name="connsiteX25" fmla="*/ 1642110 w 1680210"/>
                <a:gd name="connsiteY25" fmla="*/ 57150 h 651510"/>
                <a:gd name="connsiteX26" fmla="*/ 1680210 w 1680210"/>
                <a:gd name="connsiteY26" fmla="*/ 22860 h 651510"/>
                <a:gd name="connsiteX27" fmla="*/ 1623060 w 1680210"/>
                <a:gd name="connsiteY27" fmla="*/ 19050 h 651510"/>
                <a:gd name="connsiteX28" fmla="*/ 1565910 w 1680210"/>
                <a:gd name="connsiteY28" fmla="*/ 0 h 651510"/>
                <a:gd name="connsiteX29" fmla="*/ 1516380 w 1680210"/>
                <a:gd name="connsiteY29" fmla="*/ 7620 h 651510"/>
                <a:gd name="connsiteX30" fmla="*/ 1329690 w 1680210"/>
                <a:gd name="connsiteY30" fmla="*/ 26670 h 651510"/>
                <a:gd name="connsiteX31" fmla="*/ 1261110 w 1680210"/>
                <a:gd name="connsiteY31" fmla="*/ 38100 h 651510"/>
                <a:gd name="connsiteX32" fmla="*/ 1127760 w 1680210"/>
                <a:gd name="connsiteY32" fmla="*/ 58579 h 651510"/>
                <a:gd name="connsiteX33" fmla="*/ 1036320 w 1680210"/>
                <a:gd name="connsiteY33" fmla="*/ 91440 h 651510"/>
                <a:gd name="connsiteX34" fmla="*/ 957262 w 1680210"/>
                <a:gd name="connsiteY34" fmla="*/ 95726 h 651510"/>
                <a:gd name="connsiteX35" fmla="*/ 891540 w 1680210"/>
                <a:gd name="connsiteY35" fmla="*/ 118110 h 651510"/>
                <a:gd name="connsiteX36" fmla="*/ 788670 w 1680210"/>
                <a:gd name="connsiteY36" fmla="*/ 137160 h 651510"/>
                <a:gd name="connsiteX37" fmla="*/ 697230 w 1680210"/>
                <a:gd name="connsiteY37" fmla="*/ 133350 h 651510"/>
                <a:gd name="connsiteX38" fmla="*/ 641509 w 1680210"/>
                <a:gd name="connsiteY38" fmla="*/ 139542 h 651510"/>
                <a:gd name="connsiteX39" fmla="*/ 533400 w 1680210"/>
                <a:gd name="connsiteY39" fmla="*/ 190500 h 651510"/>
                <a:gd name="connsiteX40" fmla="*/ 464820 w 1680210"/>
                <a:gd name="connsiteY40" fmla="*/ 179070 h 651510"/>
                <a:gd name="connsiteX41" fmla="*/ 422910 w 1680210"/>
                <a:gd name="connsiteY41" fmla="*/ 179070 h 651510"/>
                <a:gd name="connsiteX42" fmla="*/ 388620 w 1680210"/>
                <a:gd name="connsiteY42" fmla="*/ 186690 h 651510"/>
                <a:gd name="connsiteX43" fmla="*/ 361950 w 1680210"/>
                <a:gd name="connsiteY43" fmla="*/ 205740 h 651510"/>
                <a:gd name="connsiteX44" fmla="*/ 354330 w 1680210"/>
                <a:gd name="connsiteY44" fmla="*/ 224790 h 651510"/>
                <a:gd name="connsiteX45" fmla="*/ 415290 w 1680210"/>
                <a:gd name="connsiteY45" fmla="*/ 240030 h 651510"/>
                <a:gd name="connsiteX46" fmla="*/ 415290 w 1680210"/>
                <a:gd name="connsiteY46" fmla="*/ 240030 h 651510"/>
                <a:gd name="connsiteX47" fmla="*/ 438150 w 1680210"/>
                <a:gd name="connsiteY47" fmla="*/ 285750 h 651510"/>
                <a:gd name="connsiteX48" fmla="*/ 407670 w 1680210"/>
                <a:gd name="connsiteY48" fmla="*/ 308610 h 651510"/>
                <a:gd name="connsiteX49" fmla="*/ 365760 w 1680210"/>
                <a:gd name="connsiteY49" fmla="*/ 335280 h 651510"/>
                <a:gd name="connsiteX50" fmla="*/ 304800 w 1680210"/>
                <a:gd name="connsiteY50" fmla="*/ 369570 h 651510"/>
                <a:gd name="connsiteX51" fmla="*/ 262890 w 1680210"/>
                <a:gd name="connsiteY51" fmla="*/ 396240 h 651510"/>
                <a:gd name="connsiteX52" fmla="*/ 243840 w 1680210"/>
                <a:gd name="connsiteY52" fmla="*/ 396240 h 651510"/>
                <a:gd name="connsiteX53" fmla="*/ 175260 w 1680210"/>
                <a:gd name="connsiteY53" fmla="*/ 388620 h 651510"/>
                <a:gd name="connsiteX54" fmla="*/ 134303 w 1680210"/>
                <a:gd name="connsiteY54" fmla="*/ 370523 h 651510"/>
                <a:gd name="connsiteX55" fmla="*/ 49530 w 1680210"/>
                <a:gd name="connsiteY55" fmla="*/ 369570 h 651510"/>
                <a:gd name="connsiteX56" fmla="*/ 0 w 1680210"/>
                <a:gd name="connsiteY56" fmla="*/ 361950 h 651510"/>
                <a:gd name="connsiteX57" fmla="*/ 102394 w 1680210"/>
                <a:gd name="connsiteY57" fmla="*/ 388143 h 651510"/>
                <a:gd name="connsiteX58" fmla="*/ 182880 w 1680210"/>
                <a:gd name="connsiteY58" fmla="*/ 415290 h 651510"/>
                <a:gd name="connsiteX59" fmla="*/ 270510 w 1680210"/>
                <a:gd name="connsiteY59" fmla="*/ 441960 h 651510"/>
                <a:gd name="connsiteX60" fmla="*/ 270510 w 1680210"/>
                <a:gd name="connsiteY60" fmla="*/ 487680 h 651510"/>
                <a:gd name="connsiteX61" fmla="*/ 255270 w 1680210"/>
                <a:gd name="connsiteY61" fmla="*/ 514350 h 651510"/>
                <a:gd name="connsiteX62" fmla="*/ 209550 w 1680210"/>
                <a:gd name="connsiteY62" fmla="*/ 544830 h 651510"/>
                <a:gd name="connsiteX63" fmla="*/ 227171 w 1680210"/>
                <a:gd name="connsiteY63" fmla="*/ 575310 h 651510"/>
                <a:gd name="connsiteX64" fmla="*/ 160020 w 1680210"/>
                <a:gd name="connsiteY64" fmla="*/ 651510 h 651510"/>
                <a:gd name="connsiteX0" fmla="*/ 160020 w 1680210"/>
                <a:gd name="connsiteY0" fmla="*/ 651510 h 651510"/>
                <a:gd name="connsiteX1" fmla="*/ 266700 w 1680210"/>
                <a:gd name="connsiteY1" fmla="*/ 609600 h 651510"/>
                <a:gd name="connsiteX2" fmla="*/ 327660 w 1680210"/>
                <a:gd name="connsiteY2" fmla="*/ 571500 h 651510"/>
                <a:gd name="connsiteX3" fmla="*/ 384810 w 1680210"/>
                <a:gd name="connsiteY3" fmla="*/ 476250 h 651510"/>
                <a:gd name="connsiteX4" fmla="*/ 415290 w 1680210"/>
                <a:gd name="connsiteY4" fmla="*/ 403860 h 651510"/>
                <a:gd name="connsiteX5" fmla="*/ 499110 w 1680210"/>
                <a:gd name="connsiteY5" fmla="*/ 297180 h 651510"/>
                <a:gd name="connsiteX6" fmla="*/ 529590 w 1680210"/>
                <a:gd name="connsiteY6" fmla="*/ 274320 h 651510"/>
                <a:gd name="connsiteX7" fmla="*/ 598170 w 1680210"/>
                <a:gd name="connsiteY7" fmla="*/ 259080 h 651510"/>
                <a:gd name="connsiteX8" fmla="*/ 701040 w 1680210"/>
                <a:gd name="connsiteY8" fmla="*/ 217170 h 651510"/>
                <a:gd name="connsiteX9" fmla="*/ 750570 w 1680210"/>
                <a:gd name="connsiteY9" fmla="*/ 182880 h 651510"/>
                <a:gd name="connsiteX10" fmla="*/ 781050 w 1680210"/>
                <a:gd name="connsiteY10" fmla="*/ 175260 h 651510"/>
                <a:gd name="connsiteX11" fmla="*/ 819150 w 1680210"/>
                <a:gd name="connsiteY11" fmla="*/ 152400 h 651510"/>
                <a:gd name="connsiteX12" fmla="*/ 922020 w 1680210"/>
                <a:gd name="connsiteY12" fmla="*/ 152400 h 651510"/>
                <a:gd name="connsiteX13" fmla="*/ 990600 w 1680210"/>
                <a:gd name="connsiteY13" fmla="*/ 125730 h 651510"/>
                <a:gd name="connsiteX14" fmla="*/ 1043940 w 1680210"/>
                <a:gd name="connsiteY14" fmla="*/ 110490 h 651510"/>
                <a:gd name="connsiteX15" fmla="*/ 1120140 w 1680210"/>
                <a:gd name="connsiteY15" fmla="*/ 106680 h 651510"/>
                <a:gd name="connsiteX16" fmla="*/ 1200150 w 1680210"/>
                <a:gd name="connsiteY16" fmla="*/ 72390 h 651510"/>
                <a:gd name="connsiteX17" fmla="*/ 1299210 w 1680210"/>
                <a:gd name="connsiteY17" fmla="*/ 68580 h 651510"/>
                <a:gd name="connsiteX18" fmla="*/ 1394460 w 1680210"/>
                <a:gd name="connsiteY18" fmla="*/ 41910 h 651510"/>
                <a:gd name="connsiteX19" fmla="*/ 1474470 w 1680210"/>
                <a:gd name="connsiteY19" fmla="*/ 38100 h 651510"/>
                <a:gd name="connsiteX20" fmla="*/ 1558290 w 1680210"/>
                <a:gd name="connsiteY20" fmla="*/ 41910 h 651510"/>
                <a:gd name="connsiteX21" fmla="*/ 1569720 w 1680210"/>
                <a:gd name="connsiteY21" fmla="*/ 140970 h 651510"/>
                <a:gd name="connsiteX22" fmla="*/ 1672590 w 1680210"/>
                <a:gd name="connsiteY22" fmla="*/ 99060 h 651510"/>
                <a:gd name="connsiteX23" fmla="*/ 1653540 w 1680210"/>
                <a:gd name="connsiteY23" fmla="*/ 87630 h 651510"/>
                <a:gd name="connsiteX24" fmla="*/ 1677353 w 1680210"/>
                <a:gd name="connsiteY24" fmla="*/ 70962 h 651510"/>
                <a:gd name="connsiteX25" fmla="*/ 1642110 w 1680210"/>
                <a:gd name="connsiteY25" fmla="*/ 57150 h 651510"/>
                <a:gd name="connsiteX26" fmla="*/ 1680210 w 1680210"/>
                <a:gd name="connsiteY26" fmla="*/ 22860 h 651510"/>
                <a:gd name="connsiteX27" fmla="*/ 1623060 w 1680210"/>
                <a:gd name="connsiteY27" fmla="*/ 19050 h 651510"/>
                <a:gd name="connsiteX28" fmla="*/ 1565910 w 1680210"/>
                <a:gd name="connsiteY28" fmla="*/ 0 h 651510"/>
                <a:gd name="connsiteX29" fmla="*/ 1516380 w 1680210"/>
                <a:gd name="connsiteY29" fmla="*/ 7620 h 651510"/>
                <a:gd name="connsiteX30" fmla="*/ 1329690 w 1680210"/>
                <a:gd name="connsiteY30" fmla="*/ 26670 h 651510"/>
                <a:gd name="connsiteX31" fmla="*/ 1261110 w 1680210"/>
                <a:gd name="connsiteY31" fmla="*/ 38100 h 651510"/>
                <a:gd name="connsiteX32" fmla="*/ 1127760 w 1680210"/>
                <a:gd name="connsiteY32" fmla="*/ 58579 h 651510"/>
                <a:gd name="connsiteX33" fmla="*/ 1036320 w 1680210"/>
                <a:gd name="connsiteY33" fmla="*/ 91440 h 651510"/>
                <a:gd name="connsiteX34" fmla="*/ 957262 w 1680210"/>
                <a:gd name="connsiteY34" fmla="*/ 95726 h 651510"/>
                <a:gd name="connsiteX35" fmla="*/ 891540 w 1680210"/>
                <a:gd name="connsiteY35" fmla="*/ 118110 h 651510"/>
                <a:gd name="connsiteX36" fmla="*/ 788670 w 1680210"/>
                <a:gd name="connsiteY36" fmla="*/ 137160 h 651510"/>
                <a:gd name="connsiteX37" fmla="*/ 697230 w 1680210"/>
                <a:gd name="connsiteY37" fmla="*/ 133350 h 651510"/>
                <a:gd name="connsiteX38" fmla="*/ 641509 w 1680210"/>
                <a:gd name="connsiteY38" fmla="*/ 139542 h 651510"/>
                <a:gd name="connsiteX39" fmla="*/ 533400 w 1680210"/>
                <a:gd name="connsiteY39" fmla="*/ 190500 h 651510"/>
                <a:gd name="connsiteX40" fmla="*/ 464820 w 1680210"/>
                <a:gd name="connsiteY40" fmla="*/ 179070 h 651510"/>
                <a:gd name="connsiteX41" fmla="*/ 422910 w 1680210"/>
                <a:gd name="connsiteY41" fmla="*/ 179070 h 651510"/>
                <a:gd name="connsiteX42" fmla="*/ 388620 w 1680210"/>
                <a:gd name="connsiteY42" fmla="*/ 186690 h 651510"/>
                <a:gd name="connsiteX43" fmla="*/ 361950 w 1680210"/>
                <a:gd name="connsiteY43" fmla="*/ 205740 h 651510"/>
                <a:gd name="connsiteX44" fmla="*/ 354330 w 1680210"/>
                <a:gd name="connsiteY44" fmla="*/ 224790 h 651510"/>
                <a:gd name="connsiteX45" fmla="*/ 415290 w 1680210"/>
                <a:gd name="connsiteY45" fmla="*/ 240030 h 651510"/>
                <a:gd name="connsiteX46" fmla="*/ 415290 w 1680210"/>
                <a:gd name="connsiteY46" fmla="*/ 240030 h 651510"/>
                <a:gd name="connsiteX47" fmla="*/ 438150 w 1680210"/>
                <a:gd name="connsiteY47" fmla="*/ 285750 h 651510"/>
                <a:gd name="connsiteX48" fmla="*/ 407670 w 1680210"/>
                <a:gd name="connsiteY48" fmla="*/ 308610 h 651510"/>
                <a:gd name="connsiteX49" fmla="*/ 365760 w 1680210"/>
                <a:gd name="connsiteY49" fmla="*/ 335280 h 651510"/>
                <a:gd name="connsiteX50" fmla="*/ 304800 w 1680210"/>
                <a:gd name="connsiteY50" fmla="*/ 369570 h 651510"/>
                <a:gd name="connsiteX51" fmla="*/ 262890 w 1680210"/>
                <a:gd name="connsiteY51" fmla="*/ 396240 h 651510"/>
                <a:gd name="connsiteX52" fmla="*/ 243840 w 1680210"/>
                <a:gd name="connsiteY52" fmla="*/ 396240 h 651510"/>
                <a:gd name="connsiteX53" fmla="*/ 175260 w 1680210"/>
                <a:gd name="connsiteY53" fmla="*/ 388620 h 651510"/>
                <a:gd name="connsiteX54" fmla="*/ 134303 w 1680210"/>
                <a:gd name="connsiteY54" fmla="*/ 370523 h 651510"/>
                <a:gd name="connsiteX55" fmla="*/ 49530 w 1680210"/>
                <a:gd name="connsiteY55" fmla="*/ 369570 h 651510"/>
                <a:gd name="connsiteX56" fmla="*/ 0 w 1680210"/>
                <a:gd name="connsiteY56" fmla="*/ 361950 h 651510"/>
                <a:gd name="connsiteX57" fmla="*/ 102394 w 1680210"/>
                <a:gd name="connsiteY57" fmla="*/ 388143 h 651510"/>
                <a:gd name="connsiteX58" fmla="*/ 182880 w 1680210"/>
                <a:gd name="connsiteY58" fmla="*/ 415290 h 651510"/>
                <a:gd name="connsiteX59" fmla="*/ 270510 w 1680210"/>
                <a:gd name="connsiteY59" fmla="*/ 441960 h 651510"/>
                <a:gd name="connsiteX60" fmla="*/ 270510 w 1680210"/>
                <a:gd name="connsiteY60" fmla="*/ 487680 h 651510"/>
                <a:gd name="connsiteX61" fmla="*/ 255270 w 1680210"/>
                <a:gd name="connsiteY61" fmla="*/ 514350 h 651510"/>
                <a:gd name="connsiteX62" fmla="*/ 209550 w 1680210"/>
                <a:gd name="connsiteY62" fmla="*/ 544830 h 651510"/>
                <a:gd name="connsiteX63" fmla="*/ 227171 w 1680210"/>
                <a:gd name="connsiteY63" fmla="*/ 575310 h 651510"/>
                <a:gd name="connsiteX64" fmla="*/ 160020 w 1680210"/>
                <a:gd name="connsiteY64" fmla="*/ 651510 h 651510"/>
                <a:gd name="connsiteX0" fmla="*/ 160020 w 1680210"/>
                <a:gd name="connsiteY0" fmla="*/ 651510 h 651510"/>
                <a:gd name="connsiteX1" fmla="*/ 266700 w 1680210"/>
                <a:gd name="connsiteY1" fmla="*/ 609600 h 651510"/>
                <a:gd name="connsiteX2" fmla="*/ 327660 w 1680210"/>
                <a:gd name="connsiteY2" fmla="*/ 571500 h 651510"/>
                <a:gd name="connsiteX3" fmla="*/ 384810 w 1680210"/>
                <a:gd name="connsiteY3" fmla="*/ 476250 h 651510"/>
                <a:gd name="connsiteX4" fmla="*/ 415290 w 1680210"/>
                <a:gd name="connsiteY4" fmla="*/ 403860 h 651510"/>
                <a:gd name="connsiteX5" fmla="*/ 499110 w 1680210"/>
                <a:gd name="connsiteY5" fmla="*/ 297180 h 651510"/>
                <a:gd name="connsiteX6" fmla="*/ 529590 w 1680210"/>
                <a:gd name="connsiteY6" fmla="*/ 274320 h 651510"/>
                <a:gd name="connsiteX7" fmla="*/ 598170 w 1680210"/>
                <a:gd name="connsiteY7" fmla="*/ 259080 h 651510"/>
                <a:gd name="connsiteX8" fmla="*/ 701040 w 1680210"/>
                <a:gd name="connsiteY8" fmla="*/ 217170 h 651510"/>
                <a:gd name="connsiteX9" fmla="*/ 750570 w 1680210"/>
                <a:gd name="connsiteY9" fmla="*/ 182880 h 651510"/>
                <a:gd name="connsiteX10" fmla="*/ 781050 w 1680210"/>
                <a:gd name="connsiteY10" fmla="*/ 175260 h 651510"/>
                <a:gd name="connsiteX11" fmla="*/ 819150 w 1680210"/>
                <a:gd name="connsiteY11" fmla="*/ 152400 h 651510"/>
                <a:gd name="connsiteX12" fmla="*/ 922020 w 1680210"/>
                <a:gd name="connsiteY12" fmla="*/ 152400 h 651510"/>
                <a:gd name="connsiteX13" fmla="*/ 990600 w 1680210"/>
                <a:gd name="connsiteY13" fmla="*/ 125730 h 651510"/>
                <a:gd name="connsiteX14" fmla="*/ 1043940 w 1680210"/>
                <a:gd name="connsiteY14" fmla="*/ 110490 h 651510"/>
                <a:gd name="connsiteX15" fmla="*/ 1120140 w 1680210"/>
                <a:gd name="connsiteY15" fmla="*/ 106680 h 651510"/>
                <a:gd name="connsiteX16" fmla="*/ 1200150 w 1680210"/>
                <a:gd name="connsiteY16" fmla="*/ 72390 h 651510"/>
                <a:gd name="connsiteX17" fmla="*/ 1299210 w 1680210"/>
                <a:gd name="connsiteY17" fmla="*/ 68580 h 651510"/>
                <a:gd name="connsiteX18" fmla="*/ 1394460 w 1680210"/>
                <a:gd name="connsiteY18" fmla="*/ 41910 h 651510"/>
                <a:gd name="connsiteX19" fmla="*/ 1474470 w 1680210"/>
                <a:gd name="connsiteY19" fmla="*/ 38100 h 651510"/>
                <a:gd name="connsiteX20" fmla="*/ 1558290 w 1680210"/>
                <a:gd name="connsiteY20" fmla="*/ 41910 h 651510"/>
                <a:gd name="connsiteX21" fmla="*/ 1569720 w 1680210"/>
                <a:gd name="connsiteY21" fmla="*/ 140970 h 651510"/>
                <a:gd name="connsiteX22" fmla="*/ 1672590 w 1680210"/>
                <a:gd name="connsiteY22" fmla="*/ 99060 h 651510"/>
                <a:gd name="connsiteX23" fmla="*/ 1653540 w 1680210"/>
                <a:gd name="connsiteY23" fmla="*/ 87630 h 651510"/>
                <a:gd name="connsiteX24" fmla="*/ 1677353 w 1680210"/>
                <a:gd name="connsiteY24" fmla="*/ 70962 h 651510"/>
                <a:gd name="connsiteX25" fmla="*/ 1642110 w 1680210"/>
                <a:gd name="connsiteY25" fmla="*/ 57150 h 651510"/>
                <a:gd name="connsiteX26" fmla="*/ 1680210 w 1680210"/>
                <a:gd name="connsiteY26" fmla="*/ 22860 h 651510"/>
                <a:gd name="connsiteX27" fmla="*/ 1623060 w 1680210"/>
                <a:gd name="connsiteY27" fmla="*/ 11906 h 651510"/>
                <a:gd name="connsiteX28" fmla="*/ 1565910 w 1680210"/>
                <a:gd name="connsiteY28" fmla="*/ 0 h 651510"/>
                <a:gd name="connsiteX29" fmla="*/ 1516380 w 1680210"/>
                <a:gd name="connsiteY29" fmla="*/ 7620 h 651510"/>
                <a:gd name="connsiteX30" fmla="*/ 1329690 w 1680210"/>
                <a:gd name="connsiteY30" fmla="*/ 26670 h 651510"/>
                <a:gd name="connsiteX31" fmla="*/ 1261110 w 1680210"/>
                <a:gd name="connsiteY31" fmla="*/ 38100 h 651510"/>
                <a:gd name="connsiteX32" fmla="*/ 1127760 w 1680210"/>
                <a:gd name="connsiteY32" fmla="*/ 58579 h 651510"/>
                <a:gd name="connsiteX33" fmla="*/ 1036320 w 1680210"/>
                <a:gd name="connsiteY33" fmla="*/ 91440 h 651510"/>
                <a:gd name="connsiteX34" fmla="*/ 957262 w 1680210"/>
                <a:gd name="connsiteY34" fmla="*/ 95726 h 651510"/>
                <a:gd name="connsiteX35" fmla="*/ 891540 w 1680210"/>
                <a:gd name="connsiteY35" fmla="*/ 118110 h 651510"/>
                <a:gd name="connsiteX36" fmla="*/ 788670 w 1680210"/>
                <a:gd name="connsiteY36" fmla="*/ 137160 h 651510"/>
                <a:gd name="connsiteX37" fmla="*/ 697230 w 1680210"/>
                <a:gd name="connsiteY37" fmla="*/ 133350 h 651510"/>
                <a:gd name="connsiteX38" fmla="*/ 641509 w 1680210"/>
                <a:gd name="connsiteY38" fmla="*/ 139542 h 651510"/>
                <a:gd name="connsiteX39" fmla="*/ 533400 w 1680210"/>
                <a:gd name="connsiteY39" fmla="*/ 190500 h 651510"/>
                <a:gd name="connsiteX40" fmla="*/ 464820 w 1680210"/>
                <a:gd name="connsiteY40" fmla="*/ 179070 h 651510"/>
                <a:gd name="connsiteX41" fmla="*/ 422910 w 1680210"/>
                <a:gd name="connsiteY41" fmla="*/ 179070 h 651510"/>
                <a:gd name="connsiteX42" fmla="*/ 388620 w 1680210"/>
                <a:gd name="connsiteY42" fmla="*/ 186690 h 651510"/>
                <a:gd name="connsiteX43" fmla="*/ 361950 w 1680210"/>
                <a:gd name="connsiteY43" fmla="*/ 205740 h 651510"/>
                <a:gd name="connsiteX44" fmla="*/ 354330 w 1680210"/>
                <a:gd name="connsiteY44" fmla="*/ 224790 h 651510"/>
                <a:gd name="connsiteX45" fmla="*/ 415290 w 1680210"/>
                <a:gd name="connsiteY45" fmla="*/ 240030 h 651510"/>
                <a:gd name="connsiteX46" fmla="*/ 415290 w 1680210"/>
                <a:gd name="connsiteY46" fmla="*/ 240030 h 651510"/>
                <a:gd name="connsiteX47" fmla="*/ 438150 w 1680210"/>
                <a:gd name="connsiteY47" fmla="*/ 285750 h 651510"/>
                <a:gd name="connsiteX48" fmla="*/ 407670 w 1680210"/>
                <a:gd name="connsiteY48" fmla="*/ 308610 h 651510"/>
                <a:gd name="connsiteX49" fmla="*/ 365760 w 1680210"/>
                <a:gd name="connsiteY49" fmla="*/ 335280 h 651510"/>
                <a:gd name="connsiteX50" fmla="*/ 304800 w 1680210"/>
                <a:gd name="connsiteY50" fmla="*/ 369570 h 651510"/>
                <a:gd name="connsiteX51" fmla="*/ 262890 w 1680210"/>
                <a:gd name="connsiteY51" fmla="*/ 396240 h 651510"/>
                <a:gd name="connsiteX52" fmla="*/ 243840 w 1680210"/>
                <a:gd name="connsiteY52" fmla="*/ 396240 h 651510"/>
                <a:gd name="connsiteX53" fmla="*/ 175260 w 1680210"/>
                <a:gd name="connsiteY53" fmla="*/ 388620 h 651510"/>
                <a:gd name="connsiteX54" fmla="*/ 134303 w 1680210"/>
                <a:gd name="connsiteY54" fmla="*/ 370523 h 651510"/>
                <a:gd name="connsiteX55" fmla="*/ 49530 w 1680210"/>
                <a:gd name="connsiteY55" fmla="*/ 369570 h 651510"/>
                <a:gd name="connsiteX56" fmla="*/ 0 w 1680210"/>
                <a:gd name="connsiteY56" fmla="*/ 361950 h 651510"/>
                <a:gd name="connsiteX57" fmla="*/ 102394 w 1680210"/>
                <a:gd name="connsiteY57" fmla="*/ 388143 h 651510"/>
                <a:gd name="connsiteX58" fmla="*/ 182880 w 1680210"/>
                <a:gd name="connsiteY58" fmla="*/ 415290 h 651510"/>
                <a:gd name="connsiteX59" fmla="*/ 270510 w 1680210"/>
                <a:gd name="connsiteY59" fmla="*/ 441960 h 651510"/>
                <a:gd name="connsiteX60" fmla="*/ 270510 w 1680210"/>
                <a:gd name="connsiteY60" fmla="*/ 487680 h 651510"/>
                <a:gd name="connsiteX61" fmla="*/ 255270 w 1680210"/>
                <a:gd name="connsiteY61" fmla="*/ 514350 h 651510"/>
                <a:gd name="connsiteX62" fmla="*/ 209550 w 1680210"/>
                <a:gd name="connsiteY62" fmla="*/ 544830 h 651510"/>
                <a:gd name="connsiteX63" fmla="*/ 227171 w 1680210"/>
                <a:gd name="connsiteY63" fmla="*/ 575310 h 651510"/>
                <a:gd name="connsiteX64" fmla="*/ 160020 w 1680210"/>
                <a:gd name="connsiteY64" fmla="*/ 651510 h 651510"/>
                <a:gd name="connsiteX0" fmla="*/ 160020 w 1680210"/>
                <a:gd name="connsiteY0" fmla="*/ 653415 h 653415"/>
                <a:gd name="connsiteX1" fmla="*/ 266700 w 1680210"/>
                <a:gd name="connsiteY1" fmla="*/ 611505 h 653415"/>
                <a:gd name="connsiteX2" fmla="*/ 327660 w 1680210"/>
                <a:gd name="connsiteY2" fmla="*/ 573405 h 653415"/>
                <a:gd name="connsiteX3" fmla="*/ 384810 w 1680210"/>
                <a:gd name="connsiteY3" fmla="*/ 478155 h 653415"/>
                <a:gd name="connsiteX4" fmla="*/ 415290 w 1680210"/>
                <a:gd name="connsiteY4" fmla="*/ 405765 h 653415"/>
                <a:gd name="connsiteX5" fmla="*/ 499110 w 1680210"/>
                <a:gd name="connsiteY5" fmla="*/ 299085 h 653415"/>
                <a:gd name="connsiteX6" fmla="*/ 529590 w 1680210"/>
                <a:gd name="connsiteY6" fmla="*/ 276225 h 653415"/>
                <a:gd name="connsiteX7" fmla="*/ 598170 w 1680210"/>
                <a:gd name="connsiteY7" fmla="*/ 260985 h 653415"/>
                <a:gd name="connsiteX8" fmla="*/ 701040 w 1680210"/>
                <a:gd name="connsiteY8" fmla="*/ 219075 h 653415"/>
                <a:gd name="connsiteX9" fmla="*/ 750570 w 1680210"/>
                <a:gd name="connsiteY9" fmla="*/ 184785 h 653415"/>
                <a:gd name="connsiteX10" fmla="*/ 781050 w 1680210"/>
                <a:gd name="connsiteY10" fmla="*/ 177165 h 653415"/>
                <a:gd name="connsiteX11" fmla="*/ 819150 w 1680210"/>
                <a:gd name="connsiteY11" fmla="*/ 154305 h 653415"/>
                <a:gd name="connsiteX12" fmla="*/ 922020 w 1680210"/>
                <a:gd name="connsiteY12" fmla="*/ 154305 h 653415"/>
                <a:gd name="connsiteX13" fmla="*/ 990600 w 1680210"/>
                <a:gd name="connsiteY13" fmla="*/ 127635 h 653415"/>
                <a:gd name="connsiteX14" fmla="*/ 1043940 w 1680210"/>
                <a:gd name="connsiteY14" fmla="*/ 112395 h 653415"/>
                <a:gd name="connsiteX15" fmla="*/ 1120140 w 1680210"/>
                <a:gd name="connsiteY15" fmla="*/ 108585 h 653415"/>
                <a:gd name="connsiteX16" fmla="*/ 1200150 w 1680210"/>
                <a:gd name="connsiteY16" fmla="*/ 74295 h 653415"/>
                <a:gd name="connsiteX17" fmla="*/ 1299210 w 1680210"/>
                <a:gd name="connsiteY17" fmla="*/ 70485 h 653415"/>
                <a:gd name="connsiteX18" fmla="*/ 1394460 w 1680210"/>
                <a:gd name="connsiteY18" fmla="*/ 43815 h 653415"/>
                <a:gd name="connsiteX19" fmla="*/ 1474470 w 1680210"/>
                <a:gd name="connsiteY19" fmla="*/ 40005 h 653415"/>
                <a:gd name="connsiteX20" fmla="*/ 1558290 w 1680210"/>
                <a:gd name="connsiteY20" fmla="*/ 43815 h 653415"/>
                <a:gd name="connsiteX21" fmla="*/ 1569720 w 1680210"/>
                <a:gd name="connsiteY21" fmla="*/ 142875 h 653415"/>
                <a:gd name="connsiteX22" fmla="*/ 1672590 w 1680210"/>
                <a:gd name="connsiteY22" fmla="*/ 100965 h 653415"/>
                <a:gd name="connsiteX23" fmla="*/ 1653540 w 1680210"/>
                <a:gd name="connsiteY23" fmla="*/ 89535 h 653415"/>
                <a:gd name="connsiteX24" fmla="*/ 1677353 w 1680210"/>
                <a:gd name="connsiteY24" fmla="*/ 72867 h 653415"/>
                <a:gd name="connsiteX25" fmla="*/ 1642110 w 1680210"/>
                <a:gd name="connsiteY25" fmla="*/ 59055 h 653415"/>
                <a:gd name="connsiteX26" fmla="*/ 1680210 w 1680210"/>
                <a:gd name="connsiteY26" fmla="*/ 24765 h 653415"/>
                <a:gd name="connsiteX27" fmla="*/ 1623060 w 1680210"/>
                <a:gd name="connsiteY27" fmla="*/ 13811 h 653415"/>
                <a:gd name="connsiteX28" fmla="*/ 1565910 w 1680210"/>
                <a:gd name="connsiteY28" fmla="*/ 1905 h 653415"/>
                <a:gd name="connsiteX29" fmla="*/ 1504474 w 1680210"/>
                <a:gd name="connsiteY29" fmla="*/ 0 h 653415"/>
                <a:gd name="connsiteX30" fmla="*/ 1329690 w 1680210"/>
                <a:gd name="connsiteY30" fmla="*/ 28575 h 653415"/>
                <a:gd name="connsiteX31" fmla="*/ 1261110 w 1680210"/>
                <a:gd name="connsiteY31" fmla="*/ 40005 h 653415"/>
                <a:gd name="connsiteX32" fmla="*/ 1127760 w 1680210"/>
                <a:gd name="connsiteY32" fmla="*/ 60484 h 653415"/>
                <a:gd name="connsiteX33" fmla="*/ 1036320 w 1680210"/>
                <a:gd name="connsiteY33" fmla="*/ 93345 h 653415"/>
                <a:gd name="connsiteX34" fmla="*/ 957262 w 1680210"/>
                <a:gd name="connsiteY34" fmla="*/ 97631 h 653415"/>
                <a:gd name="connsiteX35" fmla="*/ 891540 w 1680210"/>
                <a:gd name="connsiteY35" fmla="*/ 120015 h 653415"/>
                <a:gd name="connsiteX36" fmla="*/ 788670 w 1680210"/>
                <a:gd name="connsiteY36" fmla="*/ 139065 h 653415"/>
                <a:gd name="connsiteX37" fmla="*/ 697230 w 1680210"/>
                <a:gd name="connsiteY37" fmla="*/ 135255 h 653415"/>
                <a:gd name="connsiteX38" fmla="*/ 641509 w 1680210"/>
                <a:gd name="connsiteY38" fmla="*/ 141447 h 653415"/>
                <a:gd name="connsiteX39" fmla="*/ 533400 w 1680210"/>
                <a:gd name="connsiteY39" fmla="*/ 192405 h 653415"/>
                <a:gd name="connsiteX40" fmla="*/ 464820 w 1680210"/>
                <a:gd name="connsiteY40" fmla="*/ 180975 h 653415"/>
                <a:gd name="connsiteX41" fmla="*/ 422910 w 1680210"/>
                <a:gd name="connsiteY41" fmla="*/ 180975 h 653415"/>
                <a:gd name="connsiteX42" fmla="*/ 388620 w 1680210"/>
                <a:gd name="connsiteY42" fmla="*/ 188595 h 653415"/>
                <a:gd name="connsiteX43" fmla="*/ 361950 w 1680210"/>
                <a:gd name="connsiteY43" fmla="*/ 207645 h 653415"/>
                <a:gd name="connsiteX44" fmla="*/ 354330 w 1680210"/>
                <a:gd name="connsiteY44" fmla="*/ 226695 h 653415"/>
                <a:gd name="connsiteX45" fmla="*/ 415290 w 1680210"/>
                <a:gd name="connsiteY45" fmla="*/ 241935 h 653415"/>
                <a:gd name="connsiteX46" fmla="*/ 415290 w 1680210"/>
                <a:gd name="connsiteY46" fmla="*/ 241935 h 653415"/>
                <a:gd name="connsiteX47" fmla="*/ 438150 w 1680210"/>
                <a:gd name="connsiteY47" fmla="*/ 287655 h 653415"/>
                <a:gd name="connsiteX48" fmla="*/ 407670 w 1680210"/>
                <a:gd name="connsiteY48" fmla="*/ 310515 h 653415"/>
                <a:gd name="connsiteX49" fmla="*/ 365760 w 1680210"/>
                <a:gd name="connsiteY49" fmla="*/ 337185 h 653415"/>
                <a:gd name="connsiteX50" fmla="*/ 304800 w 1680210"/>
                <a:gd name="connsiteY50" fmla="*/ 371475 h 653415"/>
                <a:gd name="connsiteX51" fmla="*/ 262890 w 1680210"/>
                <a:gd name="connsiteY51" fmla="*/ 398145 h 653415"/>
                <a:gd name="connsiteX52" fmla="*/ 243840 w 1680210"/>
                <a:gd name="connsiteY52" fmla="*/ 398145 h 653415"/>
                <a:gd name="connsiteX53" fmla="*/ 175260 w 1680210"/>
                <a:gd name="connsiteY53" fmla="*/ 390525 h 653415"/>
                <a:gd name="connsiteX54" fmla="*/ 134303 w 1680210"/>
                <a:gd name="connsiteY54" fmla="*/ 372428 h 653415"/>
                <a:gd name="connsiteX55" fmla="*/ 49530 w 1680210"/>
                <a:gd name="connsiteY55" fmla="*/ 371475 h 653415"/>
                <a:gd name="connsiteX56" fmla="*/ 0 w 1680210"/>
                <a:gd name="connsiteY56" fmla="*/ 363855 h 653415"/>
                <a:gd name="connsiteX57" fmla="*/ 102394 w 1680210"/>
                <a:gd name="connsiteY57" fmla="*/ 390048 h 653415"/>
                <a:gd name="connsiteX58" fmla="*/ 182880 w 1680210"/>
                <a:gd name="connsiteY58" fmla="*/ 417195 h 653415"/>
                <a:gd name="connsiteX59" fmla="*/ 270510 w 1680210"/>
                <a:gd name="connsiteY59" fmla="*/ 443865 h 653415"/>
                <a:gd name="connsiteX60" fmla="*/ 270510 w 1680210"/>
                <a:gd name="connsiteY60" fmla="*/ 489585 h 653415"/>
                <a:gd name="connsiteX61" fmla="*/ 255270 w 1680210"/>
                <a:gd name="connsiteY61" fmla="*/ 516255 h 653415"/>
                <a:gd name="connsiteX62" fmla="*/ 209550 w 1680210"/>
                <a:gd name="connsiteY62" fmla="*/ 546735 h 653415"/>
                <a:gd name="connsiteX63" fmla="*/ 227171 w 1680210"/>
                <a:gd name="connsiteY63" fmla="*/ 577215 h 653415"/>
                <a:gd name="connsiteX64" fmla="*/ 160020 w 1680210"/>
                <a:gd name="connsiteY64" fmla="*/ 653415 h 653415"/>
                <a:gd name="connsiteX0" fmla="*/ 160020 w 1680210"/>
                <a:gd name="connsiteY0" fmla="*/ 653415 h 653415"/>
                <a:gd name="connsiteX1" fmla="*/ 266700 w 1680210"/>
                <a:gd name="connsiteY1" fmla="*/ 611505 h 653415"/>
                <a:gd name="connsiteX2" fmla="*/ 327660 w 1680210"/>
                <a:gd name="connsiteY2" fmla="*/ 573405 h 653415"/>
                <a:gd name="connsiteX3" fmla="*/ 384810 w 1680210"/>
                <a:gd name="connsiteY3" fmla="*/ 478155 h 653415"/>
                <a:gd name="connsiteX4" fmla="*/ 415290 w 1680210"/>
                <a:gd name="connsiteY4" fmla="*/ 405765 h 653415"/>
                <a:gd name="connsiteX5" fmla="*/ 499110 w 1680210"/>
                <a:gd name="connsiteY5" fmla="*/ 299085 h 653415"/>
                <a:gd name="connsiteX6" fmla="*/ 529590 w 1680210"/>
                <a:gd name="connsiteY6" fmla="*/ 276225 h 653415"/>
                <a:gd name="connsiteX7" fmla="*/ 598170 w 1680210"/>
                <a:gd name="connsiteY7" fmla="*/ 260985 h 653415"/>
                <a:gd name="connsiteX8" fmla="*/ 701040 w 1680210"/>
                <a:gd name="connsiteY8" fmla="*/ 219075 h 653415"/>
                <a:gd name="connsiteX9" fmla="*/ 750570 w 1680210"/>
                <a:gd name="connsiteY9" fmla="*/ 184785 h 653415"/>
                <a:gd name="connsiteX10" fmla="*/ 781050 w 1680210"/>
                <a:gd name="connsiteY10" fmla="*/ 177165 h 653415"/>
                <a:gd name="connsiteX11" fmla="*/ 819150 w 1680210"/>
                <a:gd name="connsiteY11" fmla="*/ 154305 h 653415"/>
                <a:gd name="connsiteX12" fmla="*/ 922020 w 1680210"/>
                <a:gd name="connsiteY12" fmla="*/ 154305 h 653415"/>
                <a:gd name="connsiteX13" fmla="*/ 990600 w 1680210"/>
                <a:gd name="connsiteY13" fmla="*/ 127635 h 653415"/>
                <a:gd name="connsiteX14" fmla="*/ 1043940 w 1680210"/>
                <a:gd name="connsiteY14" fmla="*/ 112395 h 653415"/>
                <a:gd name="connsiteX15" fmla="*/ 1120140 w 1680210"/>
                <a:gd name="connsiteY15" fmla="*/ 108585 h 653415"/>
                <a:gd name="connsiteX16" fmla="*/ 1200150 w 1680210"/>
                <a:gd name="connsiteY16" fmla="*/ 74295 h 653415"/>
                <a:gd name="connsiteX17" fmla="*/ 1299210 w 1680210"/>
                <a:gd name="connsiteY17" fmla="*/ 70485 h 653415"/>
                <a:gd name="connsiteX18" fmla="*/ 1394460 w 1680210"/>
                <a:gd name="connsiteY18" fmla="*/ 43815 h 653415"/>
                <a:gd name="connsiteX19" fmla="*/ 1474470 w 1680210"/>
                <a:gd name="connsiteY19" fmla="*/ 40005 h 653415"/>
                <a:gd name="connsiteX20" fmla="*/ 1558290 w 1680210"/>
                <a:gd name="connsiteY20" fmla="*/ 43815 h 653415"/>
                <a:gd name="connsiteX21" fmla="*/ 1569720 w 1680210"/>
                <a:gd name="connsiteY21" fmla="*/ 142875 h 653415"/>
                <a:gd name="connsiteX22" fmla="*/ 1672590 w 1680210"/>
                <a:gd name="connsiteY22" fmla="*/ 100965 h 653415"/>
                <a:gd name="connsiteX23" fmla="*/ 1653540 w 1680210"/>
                <a:gd name="connsiteY23" fmla="*/ 89535 h 653415"/>
                <a:gd name="connsiteX24" fmla="*/ 1677353 w 1680210"/>
                <a:gd name="connsiteY24" fmla="*/ 72867 h 653415"/>
                <a:gd name="connsiteX25" fmla="*/ 1642110 w 1680210"/>
                <a:gd name="connsiteY25" fmla="*/ 59055 h 653415"/>
                <a:gd name="connsiteX26" fmla="*/ 1680210 w 1680210"/>
                <a:gd name="connsiteY26" fmla="*/ 24765 h 653415"/>
                <a:gd name="connsiteX27" fmla="*/ 1630204 w 1680210"/>
                <a:gd name="connsiteY27" fmla="*/ 9048 h 653415"/>
                <a:gd name="connsiteX28" fmla="*/ 1565910 w 1680210"/>
                <a:gd name="connsiteY28" fmla="*/ 1905 h 653415"/>
                <a:gd name="connsiteX29" fmla="*/ 1504474 w 1680210"/>
                <a:gd name="connsiteY29" fmla="*/ 0 h 653415"/>
                <a:gd name="connsiteX30" fmla="*/ 1329690 w 1680210"/>
                <a:gd name="connsiteY30" fmla="*/ 28575 h 653415"/>
                <a:gd name="connsiteX31" fmla="*/ 1261110 w 1680210"/>
                <a:gd name="connsiteY31" fmla="*/ 40005 h 653415"/>
                <a:gd name="connsiteX32" fmla="*/ 1127760 w 1680210"/>
                <a:gd name="connsiteY32" fmla="*/ 60484 h 653415"/>
                <a:gd name="connsiteX33" fmla="*/ 1036320 w 1680210"/>
                <a:gd name="connsiteY33" fmla="*/ 93345 h 653415"/>
                <a:gd name="connsiteX34" fmla="*/ 957262 w 1680210"/>
                <a:gd name="connsiteY34" fmla="*/ 97631 h 653415"/>
                <a:gd name="connsiteX35" fmla="*/ 891540 w 1680210"/>
                <a:gd name="connsiteY35" fmla="*/ 120015 h 653415"/>
                <a:gd name="connsiteX36" fmla="*/ 788670 w 1680210"/>
                <a:gd name="connsiteY36" fmla="*/ 139065 h 653415"/>
                <a:gd name="connsiteX37" fmla="*/ 697230 w 1680210"/>
                <a:gd name="connsiteY37" fmla="*/ 135255 h 653415"/>
                <a:gd name="connsiteX38" fmla="*/ 641509 w 1680210"/>
                <a:gd name="connsiteY38" fmla="*/ 141447 h 653415"/>
                <a:gd name="connsiteX39" fmla="*/ 533400 w 1680210"/>
                <a:gd name="connsiteY39" fmla="*/ 192405 h 653415"/>
                <a:gd name="connsiteX40" fmla="*/ 464820 w 1680210"/>
                <a:gd name="connsiteY40" fmla="*/ 180975 h 653415"/>
                <a:gd name="connsiteX41" fmla="*/ 422910 w 1680210"/>
                <a:gd name="connsiteY41" fmla="*/ 180975 h 653415"/>
                <a:gd name="connsiteX42" fmla="*/ 388620 w 1680210"/>
                <a:gd name="connsiteY42" fmla="*/ 188595 h 653415"/>
                <a:gd name="connsiteX43" fmla="*/ 361950 w 1680210"/>
                <a:gd name="connsiteY43" fmla="*/ 207645 h 653415"/>
                <a:gd name="connsiteX44" fmla="*/ 354330 w 1680210"/>
                <a:gd name="connsiteY44" fmla="*/ 226695 h 653415"/>
                <a:gd name="connsiteX45" fmla="*/ 415290 w 1680210"/>
                <a:gd name="connsiteY45" fmla="*/ 241935 h 653415"/>
                <a:gd name="connsiteX46" fmla="*/ 415290 w 1680210"/>
                <a:gd name="connsiteY46" fmla="*/ 241935 h 653415"/>
                <a:gd name="connsiteX47" fmla="*/ 438150 w 1680210"/>
                <a:gd name="connsiteY47" fmla="*/ 287655 h 653415"/>
                <a:gd name="connsiteX48" fmla="*/ 407670 w 1680210"/>
                <a:gd name="connsiteY48" fmla="*/ 310515 h 653415"/>
                <a:gd name="connsiteX49" fmla="*/ 365760 w 1680210"/>
                <a:gd name="connsiteY49" fmla="*/ 337185 h 653415"/>
                <a:gd name="connsiteX50" fmla="*/ 304800 w 1680210"/>
                <a:gd name="connsiteY50" fmla="*/ 371475 h 653415"/>
                <a:gd name="connsiteX51" fmla="*/ 262890 w 1680210"/>
                <a:gd name="connsiteY51" fmla="*/ 398145 h 653415"/>
                <a:gd name="connsiteX52" fmla="*/ 243840 w 1680210"/>
                <a:gd name="connsiteY52" fmla="*/ 398145 h 653415"/>
                <a:gd name="connsiteX53" fmla="*/ 175260 w 1680210"/>
                <a:gd name="connsiteY53" fmla="*/ 390525 h 653415"/>
                <a:gd name="connsiteX54" fmla="*/ 134303 w 1680210"/>
                <a:gd name="connsiteY54" fmla="*/ 372428 h 653415"/>
                <a:gd name="connsiteX55" fmla="*/ 49530 w 1680210"/>
                <a:gd name="connsiteY55" fmla="*/ 371475 h 653415"/>
                <a:gd name="connsiteX56" fmla="*/ 0 w 1680210"/>
                <a:gd name="connsiteY56" fmla="*/ 363855 h 653415"/>
                <a:gd name="connsiteX57" fmla="*/ 102394 w 1680210"/>
                <a:gd name="connsiteY57" fmla="*/ 390048 h 653415"/>
                <a:gd name="connsiteX58" fmla="*/ 182880 w 1680210"/>
                <a:gd name="connsiteY58" fmla="*/ 417195 h 653415"/>
                <a:gd name="connsiteX59" fmla="*/ 270510 w 1680210"/>
                <a:gd name="connsiteY59" fmla="*/ 443865 h 653415"/>
                <a:gd name="connsiteX60" fmla="*/ 270510 w 1680210"/>
                <a:gd name="connsiteY60" fmla="*/ 489585 h 653415"/>
                <a:gd name="connsiteX61" fmla="*/ 255270 w 1680210"/>
                <a:gd name="connsiteY61" fmla="*/ 516255 h 653415"/>
                <a:gd name="connsiteX62" fmla="*/ 209550 w 1680210"/>
                <a:gd name="connsiteY62" fmla="*/ 546735 h 653415"/>
                <a:gd name="connsiteX63" fmla="*/ 227171 w 1680210"/>
                <a:gd name="connsiteY63" fmla="*/ 577215 h 653415"/>
                <a:gd name="connsiteX64" fmla="*/ 160020 w 1680210"/>
                <a:gd name="connsiteY64" fmla="*/ 653415 h 653415"/>
                <a:gd name="connsiteX0" fmla="*/ 160020 w 1680210"/>
                <a:gd name="connsiteY0" fmla="*/ 653415 h 653415"/>
                <a:gd name="connsiteX1" fmla="*/ 266700 w 1680210"/>
                <a:gd name="connsiteY1" fmla="*/ 611505 h 653415"/>
                <a:gd name="connsiteX2" fmla="*/ 327660 w 1680210"/>
                <a:gd name="connsiteY2" fmla="*/ 573405 h 653415"/>
                <a:gd name="connsiteX3" fmla="*/ 384810 w 1680210"/>
                <a:gd name="connsiteY3" fmla="*/ 478155 h 653415"/>
                <a:gd name="connsiteX4" fmla="*/ 415290 w 1680210"/>
                <a:gd name="connsiteY4" fmla="*/ 405765 h 653415"/>
                <a:gd name="connsiteX5" fmla="*/ 499110 w 1680210"/>
                <a:gd name="connsiteY5" fmla="*/ 299085 h 653415"/>
                <a:gd name="connsiteX6" fmla="*/ 529590 w 1680210"/>
                <a:gd name="connsiteY6" fmla="*/ 276225 h 653415"/>
                <a:gd name="connsiteX7" fmla="*/ 598170 w 1680210"/>
                <a:gd name="connsiteY7" fmla="*/ 260985 h 653415"/>
                <a:gd name="connsiteX8" fmla="*/ 701040 w 1680210"/>
                <a:gd name="connsiteY8" fmla="*/ 219075 h 653415"/>
                <a:gd name="connsiteX9" fmla="*/ 750570 w 1680210"/>
                <a:gd name="connsiteY9" fmla="*/ 184785 h 653415"/>
                <a:gd name="connsiteX10" fmla="*/ 781050 w 1680210"/>
                <a:gd name="connsiteY10" fmla="*/ 177165 h 653415"/>
                <a:gd name="connsiteX11" fmla="*/ 819150 w 1680210"/>
                <a:gd name="connsiteY11" fmla="*/ 154305 h 653415"/>
                <a:gd name="connsiteX12" fmla="*/ 922020 w 1680210"/>
                <a:gd name="connsiteY12" fmla="*/ 154305 h 653415"/>
                <a:gd name="connsiteX13" fmla="*/ 990600 w 1680210"/>
                <a:gd name="connsiteY13" fmla="*/ 127635 h 653415"/>
                <a:gd name="connsiteX14" fmla="*/ 1043940 w 1680210"/>
                <a:gd name="connsiteY14" fmla="*/ 112395 h 653415"/>
                <a:gd name="connsiteX15" fmla="*/ 1120140 w 1680210"/>
                <a:gd name="connsiteY15" fmla="*/ 108585 h 653415"/>
                <a:gd name="connsiteX16" fmla="*/ 1200150 w 1680210"/>
                <a:gd name="connsiteY16" fmla="*/ 74295 h 653415"/>
                <a:gd name="connsiteX17" fmla="*/ 1299210 w 1680210"/>
                <a:gd name="connsiteY17" fmla="*/ 70485 h 653415"/>
                <a:gd name="connsiteX18" fmla="*/ 1394460 w 1680210"/>
                <a:gd name="connsiteY18" fmla="*/ 43815 h 653415"/>
                <a:gd name="connsiteX19" fmla="*/ 1474470 w 1680210"/>
                <a:gd name="connsiteY19" fmla="*/ 40005 h 653415"/>
                <a:gd name="connsiteX20" fmla="*/ 1558290 w 1680210"/>
                <a:gd name="connsiteY20" fmla="*/ 43815 h 653415"/>
                <a:gd name="connsiteX21" fmla="*/ 1569720 w 1680210"/>
                <a:gd name="connsiteY21" fmla="*/ 142875 h 653415"/>
                <a:gd name="connsiteX22" fmla="*/ 1672590 w 1680210"/>
                <a:gd name="connsiteY22" fmla="*/ 100965 h 653415"/>
                <a:gd name="connsiteX23" fmla="*/ 1653540 w 1680210"/>
                <a:gd name="connsiteY23" fmla="*/ 89535 h 653415"/>
                <a:gd name="connsiteX24" fmla="*/ 1677353 w 1680210"/>
                <a:gd name="connsiteY24" fmla="*/ 72867 h 653415"/>
                <a:gd name="connsiteX25" fmla="*/ 1642110 w 1680210"/>
                <a:gd name="connsiteY25" fmla="*/ 59055 h 653415"/>
                <a:gd name="connsiteX26" fmla="*/ 1680210 w 1680210"/>
                <a:gd name="connsiteY26" fmla="*/ 24765 h 653415"/>
                <a:gd name="connsiteX27" fmla="*/ 1630204 w 1680210"/>
                <a:gd name="connsiteY27" fmla="*/ 9048 h 653415"/>
                <a:gd name="connsiteX28" fmla="*/ 1565910 w 1680210"/>
                <a:gd name="connsiteY28" fmla="*/ 1905 h 653415"/>
                <a:gd name="connsiteX29" fmla="*/ 1504474 w 1680210"/>
                <a:gd name="connsiteY29" fmla="*/ 0 h 653415"/>
                <a:gd name="connsiteX30" fmla="*/ 1329690 w 1680210"/>
                <a:gd name="connsiteY30" fmla="*/ 28575 h 653415"/>
                <a:gd name="connsiteX31" fmla="*/ 1261110 w 1680210"/>
                <a:gd name="connsiteY31" fmla="*/ 40005 h 653415"/>
                <a:gd name="connsiteX32" fmla="*/ 1127760 w 1680210"/>
                <a:gd name="connsiteY32" fmla="*/ 60484 h 653415"/>
                <a:gd name="connsiteX33" fmla="*/ 1036320 w 1680210"/>
                <a:gd name="connsiteY33" fmla="*/ 93345 h 653415"/>
                <a:gd name="connsiteX34" fmla="*/ 957262 w 1680210"/>
                <a:gd name="connsiteY34" fmla="*/ 97631 h 653415"/>
                <a:gd name="connsiteX35" fmla="*/ 891540 w 1680210"/>
                <a:gd name="connsiteY35" fmla="*/ 120015 h 653415"/>
                <a:gd name="connsiteX36" fmla="*/ 788670 w 1680210"/>
                <a:gd name="connsiteY36" fmla="*/ 139065 h 653415"/>
                <a:gd name="connsiteX37" fmla="*/ 697230 w 1680210"/>
                <a:gd name="connsiteY37" fmla="*/ 135255 h 653415"/>
                <a:gd name="connsiteX38" fmla="*/ 641509 w 1680210"/>
                <a:gd name="connsiteY38" fmla="*/ 141447 h 653415"/>
                <a:gd name="connsiteX39" fmla="*/ 533400 w 1680210"/>
                <a:gd name="connsiteY39" fmla="*/ 192405 h 653415"/>
                <a:gd name="connsiteX40" fmla="*/ 464820 w 1680210"/>
                <a:gd name="connsiteY40" fmla="*/ 180975 h 653415"/>
                <a:gd name="connsiteX41" fmla="*/ 422910 w 1680210"/>
                <a:gd name="connsiteY41" fmla="*/ 180975 h 653415"/>
                <a:gd name="connsiteX42" fmla="*/ 388620 w 1680210"/>
                <a:gd name="connsiteY42" fmla="*/ 188595 h 653415"/>
                <a:gd name="connsiteX43" fmla="*/ 361950 w 1680210"/>
                <a:gd name="connsiteY43" fmla="*/ 207645 h 653415"/>
                <a:gd name="connsiteX44" fmla="*/ 354330 w 1680210"/>
                <a:gd name="connsiteY44" fmla="*/ 226695 h 653415"/>
                <a:gd name="connsiteX45" fmla="*/ 415290 w 1680210"/>
                <a:gd name="connsiteY45" fmla="*/ 241935 h 653415"/>
                <a:gd name="connsiteX46" fmla="*/ 415290 w 1680210"/>
                <a:gd name="connsiteY46" fmla="*/ 241935 h 653415"/>
                <a:gd name="connsiteX47" fmla="*/ 438150 w 1680210"/>
                <a:gd name="connsiteY47" fmla="*/ 287655 h 653415"/>
                <a:gd name="connsiteX48" fmla="*/ 407670 w 1680210"/>
                <a:gd name="connsiteY48" fmla="*/ 310515 h 653415"/>
                <a:gd name="connsiteX49" fmla="*/ 365760 w 1680210"/>
                <a:gd name="connsiteY49" fmla="*/ 337185 h 653415"/>
                <a:gd name="connsiteX50" fmla="*/ 304800 w 1680210"/>
                <a:gd name="connsiteY50" fmla="*/ 371475 h 653415"/>
                <a:gd name="connsiteX51" fmla="*/ 262890 w 1680210"/>
                <a:gd name="connsiteY51" fmla="*/ 398145 h 653415"/>
                <a:gd name="connsiteX52" fmla="*/ 243840 w 1680210"/>
                <a:gd name="connsiteY52" fmla="*/ 398145 h 653415"/>
                <a:gd name="connsiteX53" fmla="*/ 175260 w 1680210"/>
                <a:gd name="connsiteY53" fmla="*/ 390525 h 653415"/>
                <a:gd name="connsiteX54" fmla="*/ 134303 w 1680210"/>
                <a:gd name="connsiteY54" fmla="*/ 372428 h 653415"/>
                <a:gd name="connsiteX55" fmla="*/ 49530 w 1680210"/>
                <a:gd name="connsiteY55" fmla="*/ 371475 h 653415"/>
                <a:gd name="connsiteX56" fmla="*/ 0 w 1680210"/>
                <a:gd name="connsiteY56" fmla="*/ 363855 h 653415"/>
                <a:gd name="connsiteX57" fmla="*/ 102394 w 1680210"/>
                <a:gd name="connsiteY57" fmla="*/ 390048 h 653415"/>
                <a:gd name="connsiteX58" fmla="*/ 182880 w 1680210"/>
                <a:gd name="connsiteY58" fmla="*/ 417195 h 653415"/>
                <a:gd name="connsiteX59" fmla="*/ 270510 w 1680210"/>
                <a:gd name="connsiteY59" fmla="*/ 443865 h 653415"/>
                <a:gd name="connsiteX60" fmla="*/ 270510 w 1680210"/>
                <a:gd name="connsiteY60" fmla="*/ 489585 h 653415"/>
                <a:gd name="connsiteX61" fmla="*/ 255270 w 1680210"/>
                <a:gd name="connsiteY61" fmla="*/ 516255 h 653415"/>
                <a:gd name="connsiteX62" fmla="*/ 209550 w 1680210"/>
                <a:gd name="connsiteY62" fmla="*/ 546735 h 653415"/>
                <a:gd name="connsiteX63" fmla="*/ 196317 w 1680210"/>
                <a:gd name="connsiteY63" fmla="*/ 594044 h 653415"/>
                <a:gd name="connsiteX64" fmla="*/ 160020 w 1680210"/>
                <a:gd name="connsiteY64" fmla="*/ 653415 h 653415"/>
                <a:gd name="connsiteX0" fmla="*/ 160020 w 1680210"/>
                <a:gd name="connsiteY0" fmla="*/ 653415 h 653415"/>
                <a:gd name="connsiteX1" fmla="*/ 266700 w 1680210"/>
                <a:gd name="connsiteY1" fmla="*/ 611505 h 653415"/>
                <a:gd name="connsiteX2" fmla="*/ 327660 w 1680210"/>
                <a:gd name="connsiteY2" fmla="*/ 573405 h 653415"/>
                <a:gd name="connsiteX3" fmla="*/ 384810 w 1680210"/>
                <a:gd name="connsiteY3" fmla="*/ 478155 h 653415"/>
                <a:gd name="connsiteX4" fmla="*/ 415290 w 1680210"/>
                <a:gd name="connsiteY4" fmla="*/ 405765 h 653415"/>
                <a:gd name="connsiteX5" fmla="*/ 499110 w 1680210"/>
                <a:gd name="connsiteY5" fmla="*/ 299085 h 653415"/>
                <a:gd name="connsiteX6" fmla="*/ 529590 w 1680210"/>
                <a:gd name="connsiteY6" fmla="*/ 276225 h 653415"/>
                <a:gd name="connsiteX7" fmla="*/ 598170 w 1680210"/>
                <a:gd name="connsiteY7" fmla="*/ 260985 h 653415"/>
                <a:gd name="connsiteX8" fmla="*/ 701040 w 1680210"/>
                <a:gd name="connsiteY8" fmla="*/ 219075 h 653415"/>
                <a:gd name="connsiteX9" fmla="*/ 750570 w 1680210"/>
                <a:gd name="connsiteY9" fmla="*/ 184785 h 653415"/>
                <a:gd name="connsiteX10" fmla="*/ 781050 w 1680210"/>
                <a:gd name="connsiteY10" fmla="*/ 177165 h 653415"/>
                <a:gd name="connsiteX11" fmla="*/ 819150 w 1680210"/>
                <a:gd name="connsiteY11" fmla="*/ 154305 h 653415"/>
                <a:gd name="connsiteX12" fmla="*/ 922020 w 1680210"/>
                <a:gd name="connsiteY12" fmla="*/ 154305 h 653415"/>
                <a:gd name="connsiteX13" fmla="*/ 990600 w 1680210"/>
                <a:gd name="connsiteY13" fmla="*/ 127635 h 653415"/>
                <a:gd name="connsiteX14" fmla="*/ 1043940 w 1680210"/>
                <a:gd name="connsiteY14" fmla="*/ 112395 h 653415"/>
                <a:gd name="connsiteX15" fmla="*/ 1120140 w 1680210"/>
                <a:gd name="connsiteY15" fmla="*/ 108585 h 653415"/>
                <a:gd name="connsiteX16" fmla="*/ 1200150 w 1680210"/>
                <a:gd name="connsiteY16" fmla="*/ 74295 h 653415"/>
                <a:gd name="connsiteX17" fmla="*/ 1299210 w 1680210"/>
                <a:gd name="connsiteY17" fmla="*/ 70485 h 653415"/>
                <a:gd name="connsiteX18" fmla="*/ 1394460 w 1680210"/>
                <a:gd name="connsiteY18" fmla="*/ 43815 h 653415"/>
                <a:gd name="connsiteX19" fmla="*/ 1474470 w 1680210"/>
                <a:gd name="connsiteY19" fmla="*/ 40005 h 653415"/>
                <a:gd name="connsiteX20" fmla="*/ 1558290 w 1680210"/>
                <a:gd name="connsiteY20" fmla="*/ 43815 h 653415"/>
                <a:gd name="connsiteX21" fmla="*/ 1569720 w 1680210"/>
                <a:gd name="connsiteY21" fmla="*/ 142875 h 653415"/>
                <a:gd name="connsiteX22" fmla="*/ 1672590 w 1680210"/>
                <a:gd name="connsiteY22" fmla="*/ 100965 h 653415"/>
                <a:gd name="connsiteX23" fmla="*/ 1653540 w 1680210"/>
                <a:gd name="connsiteY23" fmla="*/ 89535 h 653415"/>
                <a:gd name="connsiteX24" fmla="*/ 1677353 w 1680210"/>
                <a:gd name="connsiteY24" fmla="*/ 72867 h 653415"/>
                <a:gd name="connsiteX25" fmla="*/ 1642110 w 1680210"/>
                <a:gd name="connsiteY25" fmla="*/ 59055 h 653415"/>
                <a:gd name="connsiteX26" fmla="*/ 1680210 w 1680210"/>
                <a:gd name="connsiteY26" fmla="*/ 24765 h 653415"/>
                <a:gd name="connsiteX27" fmla="*/ 1630204 w 1680210"/>
                <a:gd name="connsiteY27" fmla="*/ 9048 h 653415"/>
                <a:gd name="connsiteX28" fmla="*/ 1565910 w 1680210"/>
                <a:gd name="connsiteY28" fmla="*/ 1905 h 653415"/>
                <a:gd name="connsiteX29" fmla="*/ 1504474 w 1680210"/>
                <a:gd name="connsiteY29" fmla="*/ 0 h 653415"/>
                <a:gd name="connsiteX30" fmla="*/ 1329690 w 1680210"/>
                <a:gd name="connsiteY30" fmla="*/ 28575 h 653415"/>
                <a:gd name="connsiteX31" fmla="*/ 1261110 w 1680210"/>
                <a:gd name="connsiteY31" fmla="*/ 40005 h 653415"/>
                <a:gd name="connsiteX32" fmla="*/ 1127760 w 1680210"/>
                <a:gd name="connsiteY32" fmla="*/ 60484 h 653415"/>
                <a:gd name="connsiteX33" fmla="*/ 1036320 w 1680210"/>
                <a:gd name="connsiteY33" fmla="*/ 93345 h 653415"/>
                <a:gd name="connsiteX34" fmla="*/ 957262 w 1680210"/>
                <a:gd name="connsiteY34" fmla="*/ 97631 h 653415"/>
                <a:gd name="connsiteX35" fmla="*/ 891540 w 1680210"/>
                <a:gd name="connsiteY35" fmla="*/ 120015 h 653415"/>
                <a:gd name="connsiteX36" fmla="*/ 788670 w 1680210"/>
                <a:gd name="connsiteY36" fmla="*/ 139065 h 653415"/>
                <a:gd name="connsiteX37" fmla="*/ 697230 w 1680210"/>
                <a:gd name="connsiteY37" fmla="*/ 135255 h 653415"/>
                <a:gd name="connsiteX38" fmla="*/ 641509 w 1680210"/>
                <a:gd name="connsiteY38" fmla="*/ 141447 h 653415"/>
                <a:gd name="connsiteX39" fmla="*/ 533400 w 1680210"/>
                <a:gd name="connsiteY39" fmla="*/ 192405 h 653415"/>
                <a:gd name="connsiteX40" fmla="*/ 464820 w 1680210"/>
                <a:gd name="connsiteY40" fmla="*/ 180975 h 653415"/>
                <a:gd name="connsiteX41" fmla="*/ 422910 w 1680210"/>
                <a:gd name="connsiteY41" fmla="*/ 180975 h 653415"/>
                <a:gd name="connsiteX42" fmla="*/ 388620 w 1680210"/>
                <a:gd name="connsiteY42" fmla="*/ 188595 h 653415"/>
                <a:gd name="connsiteX43" fmla="*/ 361950 w 1680210"/>
                <a:gd name="connsiteY43" fmla="*/ 207645 h 653415"/>
                <a:gd name="connsiteX44" fmla="*/ 354330 w 1680210"/>
                <a:gd name="connsiteY44" fmla="*/ 226695 h 653415"/>
                <a:gd name="connsiteX45" fmla="*/ 415290 w 1680210"/>
                <a:gd name="connsiteY45" fmla="*/ 241935 h 653415"/>
                <a:gd name="connsiteX46" fmla="*/ 415290 w 1680210"/>
                <a:gd name="connsiteY46" fmla="*/ 241935 h 653415"/>
                <a:gd name="connsiteX47" fmla="*/ 438150 w 1680210"/>
                <a:gd name="connsiteY47" fmla="*/ 287655 h 653415"/>
                <a:gd name="connsiteX48" fmla="*/ 407670 w 1680210"/>
                <a:gd name="connsiteY48" fmla="*/ 310515 h 653415"/>
                <a:gd name="connsiteX49" fmla="*/ 365760 w 1680210"/>
                <a:gd name="connsiteY49" fmla="*/ 337185 h 653415"/>
                <a:gd name="connsiteX50" fmla="*/ 304800 w 1680210"/>
                <a:gd name="connsiteY50" fmla="*/ 371475 h 653415"/>
                <a:gd name="connsiteX51" fmla="*/ 262890 w 1680210"/>
                <a:gd name="connsiteY51" fmla="*/ 398145 h 653415"/>
                <a:gd name="connsiteX52" fmla="*/ 243840 w 1680210"/>
                <a:gd name="connsiteY52" fmla="*/ 398145 h 653415"/>
                <a:gd name="connsiteX53" fmla="*/ 175260 w 1680210"/>
                <a:gd name="connsiteY53" fmla="*/ 390525 h 653415"/>
                <a:gd name="connsiteX54" fmla="*/ 134303 w 1680210"/>
                <a:gd name="connsiteY54" fmla="*/ 372428 h 653415"/>
                <a:gd name="connsiteX55" fmla="*/ 49530 w 1680210"/>
                <a:gd name="connsiteY55" fmla="*/ 371475 h 653415"/>
                <a:gd name="connsiteX56" fmla="*/ 0 w 1680210"/>
                <a:gd name="connsiteY56" fmla="*/ 363855 h 653415"/>
                <a:gd name="connsiteX57" fmla="*/ 102394 w 1680210"/>
                <a:gd name="connsiteY57" fmla="*/ 390048 h 653415"/>
                <a:gd name="connsiteX58" fmla="*/ 182880 w 1680210"/>
                <a:gd name="connsiteY58" fmla="*/ 417195 h 653415"/>
                <a:gd name="connsiteX59" fmla="*/ 270510 w 1680210"/>
                <a:gd name="connsiteY59" fmla="*/ 443865 h 653415"/>
                <a:gd name="connsiteX60" fmla="*/ 270510 w 1680210"/>
                <a:gd name="connsiteY60" fmla="*/ 489585 h 653415"/>
                <a:gd name="connsiteX61" fmla="*/ 255270 w 1680210"/>
                <a:gd name="connsiteY61" fmla="*/ 516255 h 653415"/>
                <a:gd name="connsiteX62" fmla="*/ 209550 w 1680210"/>
                <a:gd name="connsiteY62" fmla="*/ 546735 h 653415"/>
                <a:gd name="connsiteX63" fmla="*/ 179488 w 1680210"/>
                <a:gd name="connsiteY63" fmla="*/ 596849 h 653415"/>
                <a:gd name="connsiteX64" fmla="*/ 160020 w 1680210"/>
                <a:gd name="connsiteY64" fmla="*/ 653415 h 653415"/>
                <a:gd name="connsiteX0" fmla="*/ 160020 w 1680210"/>
                <a:gd name="connsiteY0" fmla="*/ 653415 h 653415"/>
                <a:gd name="connsiteX1" fmla="*/ 266700 w 1680210"/>
                <a:gd name="connsiteY1" fmla="*/ 611505 h 653415"/>
                <a:gd name="connsiteX2" fmla="*/ 327660 w 1680210"/>
                <a:gd name="connsiteY2" fmla="*/ 573405 h 653415"/>
                <a:gd name="connsiteX3" fmla="*/ 384810 w 1680210"/>
                <a:gd name="connsiteY3" fmla="*/ 478155 h 653415"/>
                <a:gd name="connsiteX4" fmla="*/ 415290 w 1680210"/>
                <a:gd name="connsiteY4" fmla="*/ 405765 h 653415"/>
                <a:gd name="connsiteX5" fmla="*/ 499110 w 1680210"/>
                <a:gd name="connsiteY5" fmla="*/ 299085 h 653415"/>
                <a:gd name="connsiteX6" fmla="*/ 529590 w 1680210"/>
                <a:gd name="connsiteY6" fmla="*/ 276225 h 653415"/>
                <a:gd name="connsiteX7" fmla="*/ 598170 w 1680210"/>
                <a:gd name="connsiteY7" fmla="*/ 260985 h 653415"/>
                <a:gd name="connsiteX8" fmla="*/ 701040 w 1680210"/>
                <a:gd name="connsiteY8" fmla="*/ 219075 h 653415"/>
                <a:gd name="connsiteX9" fmla="*/ 750570 w 1680210"/>
                <a:gd name="connsiteY9" fmla="*/ 184785 h 653415"/>
                <a:gd name="connsiteX10" fmla="*/ 781050 w 1680210"/>
                <a:gd name="connsiteY10" fmla="*/ 177165 h 653415"/>
                <a:gd name="connsiteX11" fmla="*/ 819150 w 1680210"/>
                <a:gd name="connsiteY11" fmla="*/ 154305 h 653415"/>
                <a:gd name="connsiteX12" fmla="*/ 922020 w 1680210"/>
                <a:gd name="connsiteY12" fmla="*/ 154305 h 653415"/>
                <a:gd name="connsiteX13" fmla="*/ 990600 w 1680210"/>
                <a:gd name="connsiteY13" fmla="*/ 127635 h 653415"/>
                <a:gd name="connsiteX14" fmla="*/ 1043940 w 1680210"/>
                <a:gd name="connsiteY14" fmla="*/ 112395 h 653415"/>
                <a:gd name="connsiteX15" fmla="*/ 1120140 w 1680210"/>
                <a:gd name="connsiteY15" fmla="*/ 108585 h 653415"/>
                <a:gd name="connsiteX16" fmla="*/ 1200150 w 1680210"/>
                <a:gd name="connsiteY16" fmla="*/ 74295 h 653415"/>
                <a:gd name="connsiteX17" fmla="*/ 1299210 w 1680210"/>
                <a:gd name="connsiteY17" fmla="*/ 70485 h 653415"/>
                <a:gd name="connsiteX18" fmla="*/ 1394460 w 1680210"/>
                <a:gd name="connsiteY18" fmla="*/ 43815 h 653415"/>
                <a:gd name="connsiteX19" fmla="*/ 1474470 w 1680210"/>
                <a:gd name="connsiteY19" fmla="*/ 40005 h 653415"/>
                <a:gd name="connsiteX20" fmla="*/ 1558290 w 1680210"/>
                <a:gd name="connsiteY20" fmla="*/ 43815 h 653415"/>
                <a:gd name="connsiteX21" fmla="*/ 1569720 w 1680210"/>
                <a:gd name="connsiteY21" fmla="*/ 142875 h 653415"/>
                <a:gd name="connsiteX22" fmla="*/ 1672590 w 1680210"/>
                <a:gd name="connsiteY22" fmla="*/ 100965 h 653415"/>
                <a:gd name="connsiteX23" fmla="*/ 1653540 w 1680210"/>
                <a:gd name="connsiteY23" fmla="*/ 89535 h 653415"/>
                <a:gd name="connsiteX24" fmla="*/ 1677353 w 1680210"/>
                <a:gd name="connsiteY24" fmla="*/ 72867 h 653415"/>
                <a:gd name="connsiteX25" fmla="*/ 1642110 w 1680210"/>
                <a:gd name="connsiteY25" fmla="*/ 59055 h 653415"/>
                <a:gd name="connsiteX26" fmla="*/ 1680210 w 1680210"/>
                <a:gd name="connsiteY26" fmla="*/ 24765 h 653415"/>
                <a:gd name="connsiteX27" fmla="*/ 1630204 w 1680210"/>
                <a:gd name="connsiteY27" fmla="*/ 9048 h 653415"/>
                <a:gd name="connsiteX28" fmla="*/ 1565910 w 1680210"/>
                <a:gd name="connsiteY28" fmla="*/ 1905 h 653415"/>
                <a:gd name="connsiteX29" fmla="*/ 1504474 w 1680210"/>
                <a:gd name="connsiteY29" fmla="*/ 0 h 653415"/>
                <a:gd name="connsiteX30" fmla="*/ 1329690 w 1680210"/>
                <a:gd name="connsiteY30" fmla="*/ 28575 h 653415"/>
                <a:gd name="connsiteX31" fmla="*/ 1261110 w 1680210"/>
                <a:gd name="connsiteY31" fmla="*/ 40005 h 653415"/>
                <a:gd name="connsiteX32" fmla="*/ 1127760 w 1680210"/>
                <a:gd name="connsiteY32" fmla="*/ 60484 h 653415"/>
                <a:gd name="connsiteX33" fmla="*/ 1036320 w 1680210"/>
                <a:gd name="connsiteY33" fmla="*/ 93345 h 653415"/>
                <a:gd name="connsiteX34" fmla="*/ 957262 w 1680210"/>
                <a:gd name="connsiteY34" fmla="*/ 97631 h 653415"/>
                <a:gd name="connsiteX35" fmla="*/ 891540 w 1680210"/>
                <a:gd name="connsiteY35" fmla="*/ 120015 h 653415"/>
                <a:gd name="connsiteX36" fmla="*/ 788670 w 1680210"/>
                <a:gd name="connsiteY36" fmla="*/ 139065 h 653415"/>
                <a:gd name="connsiteX37" fmla="*/ 697230 w 1680210"/>
                <a:gd name="connsiteY37" fmla="*/ 135255 h 653415"/>
                <a:gd name="connsiteX38" fmla="*/ 641509 w 1680210"/>
                <a:gd name="connsiteY38" fmla="*/ 141447 h 653415"/>
                <a:gd name="connsiteX39" fmla="*/ 533400 w 1680210"/>
                <a:gd name="connsiteY39" fmla="*/ 192405 h 653415"/>
                <a:gd name="connsiteX40" fmla="*/ 464820 w 1680210"/>
                <a:gd name="connsiteY40" fmla="*/ 180975 h 653415"/>
                <a:gd name="connsiteX41" fmla="*/ 422910 w 1680210"/>
                <a:gd name="connsiteY41" fmla="*/ 180975 h 653415"/>
                <a:gd name="connsiteX42" fmla="*/ 388620 w 1680210"/>
                <a:gd name="connsiteY42" fmla="*/ 188595 h 653415"/>
                <a:gd name="connsiteX43" fmla="*/ 361950 w 1680210"/>
                <a:gd name="connsiteY43" fmla="*/ 207645 h 653415"/>
                <a:gd name="connsiteX44" fmla="*/ 354330 w 1680210"/>
                <a:gd name="connsiteY44" fmla="*/ 226695 h 653415"/>
                <a:gd name="connsiteX45" fmla="*/ 415290 w 1680210"/>
                <a:gd name="connsiteY45" fmla="*/ 241935 h 653415"/>
                <a:gd name="connsiteX46" fmla="*/ 415290 w 1680210"/>
                <a:gd name="connsiteY46" fmla="*/ 241935 h 653415"/>
                <a:gd name="connsiteX47" fmla="*/ 438150 w 1680210"/>
                <a:gd name="connsiteY47" fmla="*/ 287655 h 653415"/>
                <a:gd name="connsiteX48" fmla="*/ 407670 w 1680210"/>
                <a:gd name="connsiteY48" fmla="*/ 310515 h 653415"/>
                <a:gd name="connsiteX49" fmla="*/ 365760 w 1680210"/>
                <a:gd name="connsiteY49" fmla="*/ 337185 h 653415"/>
                <a:gd name="connsiteX50" fmla="*/ 304800 w 1680210"/>
                <a:gd name="connsiteY50" fmla="*/ 371475 h 653415"/>
                <a:gd name="connsiteX51" fmla="*/ 262890 w 1680210"/>
                <a:gd name="connsiteY51" fmla="*/ 398145 h 653415"/>
                <a:gd name="connsiteX52" fmla="*/ 243840 w 1680210"/>
                <a:gd name="connsiteY52" fmla="*/ 398145 h 653415"/>
                <a:gd name="connsiteX53" fmla="*/ 175260 w 1680210"/>
                <a:gd name="connsiteY53" fmla="*/ 390525 h 653415"/>
                <a:gd name="connsiteX54" fmla="*/ 134303 w 1680210"/>
                <a:gd name="connsiteY54" fmla="*/ 372428 h 653415"/>
                <a:gd name="connsiteX55" fmla="*/ 49530 w 1680210"/>
                <a:gd name="connsiteY55" fmla="*/ 371475 h 653415"/>
                <a:gd name="connsiteX56" fmla="*/ 0 w 1680210"/>
                <a:gd name="connsiteY56" fmla="*/ 363855 h 653415"/>
                <a:gd name="connsiteX57" fmla="*/ 102394 w 1680210"/>
                <a:gd name="connsiteY57" fmla="*/ 390048 h 653415"/>
                <a:gd name="connsiteX58" fmla="*/ 182880 w 1680210"/>
                <a:gd name="connsiteY58" fmla="*/ 417195 h 653415"/>
                <a:gd name="connsiteX59" fmla="*/ 270510 w 1680210"/>
                <a:gd name="connsiteY59" fmla="*/ 443865 h 653415"/>
                <a:gd name="connsiteX60" fmla="*/ 270510 w 1680210"/>
                <a:gd name="connsiteY60" fmla="*/ 489585 h 653415"/>
                <a:gd name="connsiteX61" fmla="*/ 255270 w 1680210"/>
                <a:gd name="connsiteY61" fmla="*/ 516255 h 653415"/>
                <a:gd name="connsiteX62" fmla="*/ 220769 w 1680210"/>
                <a:gd name="connsiteY62" fmla="*/ 546735 h 653415"/>
                <a:gd name="connsiteX63" fmla="*/ 179488 w 1680210"/>
                <a:gd name="connsiteY63" fmla="*/ 596849 h 653415"/>
                <a:gd name="connsiteX64" fmla="*/ 160020 w 1680210"/>
                <a:gd name="connsiteY64" fmla="*/ 653415 h 653415"/>
                <a:gd name="connsiteX0" fmla="*/ 160020 w 1680210"/>
                <a:gd name="connsiteY0" fmla="*/ 653415 h 653415"/>
                <a:gd name="connsiteX1" fmla="*/ 266700 w 1680210"/>
                <a:gd name="connsiteY1" fmla="*/ 611505 h 653415"/>
                <a:gd name="connsiteX2" fmla="*/ 327660 w 1680210"/>
                <a:gd name="connsiteY2" fmla="*/ 573405 h 653415"/>
                <a:gd name="connsiteX3" fmla="*/ 384810 w 1680210"/>
                <a:gd name="connsiteY3" fmla="*/ 478155 h 653415"/>
                <a:gd name="connsiteX4" fmla="*/ 415290 w 1680210"/>
                <a:gd name="connsiteY4" fmla="*/ 405765 h 653415"/>
                <a:gd name="connsiteX5" fmla="*/ 499110 w 1680210"/>
                <a:gd name="connsiteY5" fmla="*/ 299085 h 653415"/>
                <a:gd name="connsiteX6" fmla="*/ 529590 w 1680210"/>
                <a:gd name="connsiteY6" fmla="*/ 276225 h 653415"/>
                <a:gd name="connsiteX7" fmla="*/ 598170 w 1680210"/>
                <a:gd name="connsiteY7" fmla="*/ 260985 h 653415"/>
                <a:gd name="connsiteX8" fmla="*/ 701040 w 1680210"/>
                <a:gd name="connsiteY8" fmla="*/ 219075 h 653415"/>
                <a:gd name="connsiteX9" fmla="*/ 750570 w 1680210"/>
                <a:gd name="connsiteY9" fmla="*/ 184785 h 653415"/>
                <a:gd name="connsiteX10" fmla="*/ 781050 w 1680210"/>
                <a:gd name="connsiteY10" fmla="*/ 177165 h 653415"/>
                <a:gd name="connsiteX11" fmla="*/ 819150 w 1680210"/>
                <a:gd name="connsiteY11" fmla="*/ 154305 h 653415"/>
                <a:gd name="connsiteX12" fmla="*/ 922020 w 1680210"/>
                <a:gd name="connsiteY12" fmla="*/ 154305 h 653415"/>
                <a:gd name="connsiteX13" fmla="*/ 990600 w 1680210"/>
                <a:gd name="connsiteY13" fmla="*/ 127635 h 653415"/>
                <a:gd name="connsiteX14" fmla="*/ 1043940 w 1680210"/>
                <a:gd name="connsiteY14" fmla="*/ 112395 h 653415"/>
                <a:gd name="connsiteX15" fmla="*/ 1120140 w 1680210"/>
                <a:gd name="connsiteY15" fmla="*/ 108585 h 653415"/>
                <a:gd name="connsiteX16" fmla="*/ 1200150 w 1680210"/>
                <a:gd name="connsiteY16" fmla="*/ 74295 h 653415"/>
                <a:gd name="connsiteX17" fmla="*/ 1299210 w 1680210"/>
                <a:gd name="connsiteY17" fmla="*/ 70485 h 653415"/>
                <a:gd name="connsiteX18" fmla="*/ 1394460 w 1680210"/>
                <a:gd name="connsiteY18" fmla="*/ 43815 h 653415"/>
                <a:gd name="connsiteX19" fmla="*/ 1474470 w 1680210"/>
                <a:gd name="connsiteY19" fmla="*/ 40005 h 653415"/>
                <a:gd name="connsiteX20" fmla="*/ 1558290 w 1680210"/>
                <a:gd name="connsiteY20" fmla="*/ 43815 h 653415"/>
                <a:gd name="connsiteX21" fmla="*/ 1569720 w 1680210"/>
                <a:gd name="connsiteY21" fmla="*/ 142875 h 653415"/>
                <a:gd name="connsiteX22" fmla="*/ 1672590 w 1680210"/>
                <a:gd name="connsiteY22" fmla="*/ 100965 h 653415"/>
                <a:gd name="connsiteX23" fmla="*/ 1653540 w 1680210"/>
                <a:gd name="connsiteY23" fmla="*/ 89535 h 653415"/>
                <a:gd name="connsiteX24" fmla="*/ 1677353 w 1680210"/>
                <a:gd name="connsiteY24" fmla="*/ 72867 h 653415"/>
                <a:gd name="connsiteX25" fmla="*/ 1680210 w 1680210"/>
                <a:gd name="connsiteY25" fmla="*/ 24765 h 653415"/>
                <a:gd name="connsiteX26" fmla="*/ 1630204 w 1680210"/>
                <a:gd name="connsiteY26" fmla="*/ 9048 h 653415"/>
                <a:gd name="connsiteX27" fmla="*/ 1565910 w 1680210"/>
                <a:gd name="connsiteY27" fmla="*/ 1905 h 653415"/>
                <a:gd name="connsiteX28" fmla="*/ 1504474 w 1680210"/>
                <a:gd name="connsiteY28" fmla="*/ 0 h 653415"/>
                <a:gd name="connsiteX29" fmla="*/ 1329690 w 1680210"/>
                <a:gd name="connsiteY29" fmla="*/ 28575 h 653415"/>
                <a:gd name="connsiteX30" fmla="*/ 1261110 w 1680210"/>
                <a:gd name="connsiteY30" fmla="*/ 40005 h 653415"/>
                <a:gd name="connsiteX31" fmla="*/ 1127760 w 1680210"/>
                <a:gd name="connsiteY31" fmla="*/ 60484 h 653415"/>
                <a:gd name="connsiteX32" fmla="*/ 1036320 w 1680210"/>
                <a:gd name="connsiteY32" fmla="*/ 93345 h 653415"/>
                <a:gd name="connsiteX33" fmla="*/ 957262 w 1680210"/>
                <a:gd name="connsiteY33" fmla="*/ 97631 h 653415"/>
                <a:gd name="connsiteX34" fmla="*/ 891540 w 1680210"/>
                <a:gd name="connsiteY34" fmla="*/ 120015 h 653415"/>
                <a:gd name="connsiteX35" fmla="*/ 788670 w 1680210"/>
                <a:gd name="connsiteY35" fmla="*/ 139065 h 653415"/>
                <a:gd name="connsiteX36" fmla="*/ 697230 w 1680210"/>
                <a:gd name="connsiteY36" fmla="*/ 135255 h 653415"/>
                <a:gd name="connsiteX37" fmla="*/ 641509 w 1680210"/>
                <a:gd name="connsiteY37" fmla="*/ 141447 h 653415"/>
                <a:gd name="connsiteX38" fmla="*/ 533400 w 1680210"/>
                <a:gd name="connsiteY38" fmla="*/ 192405 h 653415"/>
                <a:gd name="connsiteX39" fmla="*/ 464820 w 1680210"/>
                <a:gd name="connsiteY39" fmla="*/ 180975 h 653415"/>
                <a:gd name="connsiteX40" fmla="*/ 422910 w 1680210"/>
                <a:gd name="connsiteY40" fmla="*/ 180975 h 653415"/>
                <a:gd name="connsiteX41" fmla="*/ 388620 w 1680210"/>
                <a:gd name="connsiteY41" fmla="*/ 188595 h 653415"/>
                <a:gd name="connsiteX42" fmla="*/ 361950 w 1680210"/>
                <a:gd name="connsiteY42" fmla="*/ 207645 h 653415"/>
                <a:gd name="connsiteX43" fmla="*/ 354330 w 1680210"/>
                <a:gd name="connsiteY43" fmla="*/ 226695 h 653415"/>
                <a:gd name="connsiteX44" fmla="*/ 415290 w 1680210"/>
                <a:gd name="connsiteY44" fmla="*/ 241935 h 653415"/>
                <a:gd name="connsiteX45" fmla="*/ 415290 w 1680210"/>
                <a:gd name="connsiteY45" fmla="*/ 241935 h 653415"/>
                <a:gd name="connsiteX46" fmla="*/ 438150 w 1680210"/>
                <a:gd name="connsiteY46" fmla="*/ 287655 h 653415"/>
                <a:gd name="connsiteX47" fmla="*/ 407670 w 1680210"/>
                <a:gd name="connsiteY47" fmla="*/ 310515 h 653415"/>
                <a:gd name="connsiteX48" fmla="*/ 365760 w 1680210"/>
                <a:gd name="connsiteY48" fmla="*/ 337185 h 653415"/>
                <a:gd name="connsiteX49" fmla="*/ 304800 w 1680210"/>
                <a:gd name="connsiteY49" fmla="*/ 371475 h 653415"/>
                <a:gd name="connsiteX50" fmla="*/ 262890 w 1680210"/>
                <a:gd name="connsiteY50" fmla="*/ 398145 h 653415"/>
                <a:gd name="connsiteX51" fmla="*/ 243840 w 1680210"/>
                <a:gd name="connsiteY51" fmla="*/ 398145 h 653415"/>
                <a:gd name="connsiteX52" fmla="*/ 175260 w 1680210"/>
                <a:gd name="connsiteY52" fmla="*/ 390525 h 653415"/>
                <a:gd name="connsiteX53" fmla="*/ 134303 w 1680210"/>
                <a:gd name="connsiteY53" fmla="*/ 372428 h 653415"/>
                <a:gd name="connsiteX54" fmla="*/ 49530 w 1680210"/>
                <a:gd name="connsiteY54" fmla="*/ 371475 h 653415"/>
                <a:gd name="connsiteX55" fmla="*/ 0 w 1680210"/>
                <a:gd name="connsiteY55" fmla="*/ 363855 h 653415"/>
                <a:gd name="connsiteX56" fmla="*/ 102394 w 1680210"/>
                <a:gd name="connsiteY56" fmla="*/ 390048 h 653415"/>
                <a:gd name="connsiteX57" fmla="*/ 182880 w 1680210"/>
                <a:gd name="connsiteY57" fmla="*/ 417195 h 653415"/>
                <a:gd name="connsiteX58" fmla="*/ 270510 w 1680210"/>
                <a:gd name="connsiteY58" fmla="*/ 443865 h 653415"/>
                <a:gd name="connsiteX59" fmla="*/ 270510 w 1680210"/>
                <a:gd name="connsiteY59" fmla="*/ 489585 h 653415"/>
                <a:gd name="connsiteX60" fmla="*/ 255270 w 1680210"/>
                <a:gd name="connsiteY60" fmla="*/ 516255 h 653415"/>
                <a:gd name="connsiteX61" fmla="*/ 220769 w 1680210"/>
                <a:gd name="connsiteY61" fmla="*/ 546735 h 653415"/>
                <a:gd name="connsiteX62" fmla="*/ 179488 w 1680210"/>
                <a:gd name="connsiteY62" fmla="*/ 596849 h 653415"/>
                <a:gd name="connsiteX63" fmla="*/ 160020 w 1680210"/>
                <a:gd name="connsiteY63" fmla="*/ 653415 h 653415"/>
                <a:gd name="connsiteX0" fmla="*/ 160020 w 1680210"/>
                <a:gd name="connsiteY0" fmla="*/ 653415 h 653415"/>
                <a:gd name="connsiteX1" fmla="*/ 266700 w 1680210"/>
                <a:gd name="connsiteY1" fmla="*/ 611505 h 653415"/>
                <a:gd name="connsiteX2" fmla="*/ 327660 w 1680210"/>
                <a:gd name="connsiteY2" fmla="*/ 573405 h 653415"/>
                <a:gd name="connsiteX3" fmla="*/ 384810 w 1680210"/>
                <a:gd name="connsiteY3" fmla="*/ 478155 h 653415"/>
                <a:gd name="connsiteX4" fmla="*/ 415290 w 1680210"/>
                <a:gd name="connsiteY4" fmla="*/ 405765 h 653415"/>
                <a:gd name="connsiteX5" fmla="*/ 499110 w 1680210"/>
                <a:gd name="connsiteY5" fmla="*/ 299085 h 653415"/>
                <a:gd name="connsiteX6" fmla="*/ 529590 w 1680210"/>
                <a:gd name="connsiteY6" fmla="*/ 276225 h 653415"/>
                <a:gd name="connsiteX7" fmla="*/ 598170 w 1680210"/>
                <a:gd name="connsiteY7" fmla="*/ 260985 h 653415"/>
                <a:gd name="connsiteX8" fmla="*/ 701040 w 1680210"/>
                <a:gd name="connsiteY8" fmla="*/ 219075 h 653415"/>
                <a:gd name="connsiteX9" fmla="*/ 750570 w 1680210"/>
                <a:gd name="connsiteY9" fmla="*/ 184785 h 653415"/>
                <a:gd name="connsiteX10" fmla="*/ 781050 w 1680210"/>
                <a:gd name="connsiteY10" fmla="*/ 177165 h 653415"/>
                <a:gd name="connsiteX11" fmla="*/ 819150 w 1680210"/>
                <a:gd name="connsiteY11" fmla="*/ 154305 h 653415"/>
                <a:gd name="connsiteX12" fmla="*/ 922020 w 1680210"/>
                <a:gd name="connsiteY12" fmla="*/ 154305 h 653415"/>
                <a:gd name="connsiteX13" fmla="*/ 990600 w 1680210"/>
                <a:gd name="connsiteY13" fmla="*/ 127635 h 653415"/>
                <a:gd name="connsiteX14" fmla="*/ 1043940 w 1680210"/>
                <a:gd name="connsiteY14" fmla="*/ 112395 h 653415"/>
                <a:gd name="connsiteX15" fmla="*/ 1120140 w 1680210"/>
                <a:gd name="connsiteY15" fmla="*/ 108585 h 653415"/>
                <a:gd name="connsiteX16" fmla="*/ 1200150 w 1680210"/>
                <a:gd name="connsiteY16" fmla="*/ 74295 h 653415"/>
                <a:gd name="connsiteX17" fmla="*/ 1299210 w 1680210"/>
                <a:gd name="connsiteY17" fmla="*/ 70485 h 653415"/>
                <a:gd name="connsiteX18" fmla="*/ 1394460 w 1680210"/>
                <a:gd name="connsiteY18" fmla="*/ 43815 h 653415"/>
                <a:gd name="connsiteX19" fmla="*/ 1474470 w 1680210"/>
                <a:gd name="connsiteY19" fmla="*/ 40005 h 653415"/>
                <a:gd name="connsiteX20" fmla="*/ 1558290 w 1680210"/>
                <a:gd name="connsiteY20" fmla="*/ 43815 h 653415"/>
                <a:gd name="connsiteX21" fmla="*/ 1569720 w 1680210"/>
                <a:gd name="connsiteY21" fmla="*/ 142875 h 653415"/>
                <a:gd name="connsiteX22" fmla="*/ 1672590 w 1680210"/>
                <a:gd name="connsiteY22" fmla="*/ 100965 h 653415"/>
                <a:gd name="connsiteX23" fmla="*/ 1677353 w 1680210"/>
                <a:gd name="connsiteY23" fmla="*/ 72867 h 653415"/>
                <a:gd name="connsiteX24" fmla="*/ 1680210 w 1680210"/>
                <a:gd name="connsiteY24" fmla="*/ 24765 h 653415"/>
                <a:gd name="connsiteX25" fmla="*/ 1630204 w 1680210"/>
                <a:gd name="connsiteY25" fmla="*/ 9048 h 653415"/>
                <a:gd name="connsiteX26" fmla="*/ 1565910 w 1680210"/>
                <a:gd name="connsiteY26" fmla="*/ 1905 h 653415"/>
                <a:gd name="connsiteX27" fmla="*/ 1504474 w 1680210"/>
                <a:gd name="connsiteY27" fmla="*/ 0 h 653415"/>
                <a:gd name="connsiteX28" fmla="*/ 1329690 w 1680210"/>
                <a:gd name="connsiteY28" fmla="*/ 28575 h 653415"/>
                <a:gd name="connsiteX29" fmla="*/ 1261110 w 1680210"/>
                <a:gd name="connsiteY29" fmla="*/ 40005 h 653415"/>
                <a:gd name="connsiteX30" fmla="*/ 1127760 w 1680210"/>
                <a:gd name="connsiteY30" fmla="*/ 60484 h 653415"/>
                <a:gd name="connsiteX31" fmla="*/ 1036320 w 1680210"/>
                <a:gd name="connsiteY31" fmla="*/ 93345 h 653415"/>
                <a:gd name="connsiteX32" fmla="*/ 957262 w 1680210"/>
                <a:gd name="connsiteY32" fmla="*/ 97631 h 653415"/>
                <a:gd name="connsiteX33" fmla="*/ 891540 w 1680210"/>
                <a:gd name="connsiteY33" fmla="*/ 120015 h 653415"/>
                <a:gd name="connsiteX34" fmla="*/ 788670 w 1680210"/>
                <a:gd name="connsiteY34" fmla="*/ 139065 h 653415"/>
                <a:gd name="connsiteX35" fmla="*/ 697230 w 1680210"/>
                <a:gd name="connsiteY35" fmla="*/ 135255 h 653415"/>
                <a:gd name="connsiteX36" fmla="*/ 641509 w 1680210"/>
                <a:gd name="connsiteY36" fmla="*/ 141447 h 653415"/>
                <a:gd name="connsiteX37" fmla="*/ 533400 w 1680210"/>
                <a:gd name="connsiteY37" fmla="*/ 192405 h 653415"/>
                <a:gd name="connsiteX38" fmla="*/ 464820 w 1680210"/>
                <a:gd name="connsiteY38" fmla="*/ 180975 h 653415"/>
                <a:gd name="connsiteX39" fmla="*/ 422910 w 1680210"/>
                <a:gd name="connsiteY39" fmla="*/ 180975 h 653415"/>
                <a:gd name="connsiteX40" fmla="*/ 388620 w 1680210"/>
                <a:gd name="connsiteY40" fmla="*/ 188595 h 653415"/>
                <a:gd name="connsiteX41" fmla="*/ 361950 w 1680210"/>
                <a:gd name="connsiteY41" fmla="*/ 207645 h 653415"/>
                <a:gd name="connsiteX42" fmla="*/ 354330 w 1680210"/>
                <a:gd name="connsiteY42" fmla="*/ 226695 h 653415"/>
                <a:gd name="connsiteX43" fmla="*/ 415290 w 1680210"/>
                <a:gd name="connsiteY43" fmla="*/ 241935 h 653415"/>
                <a:gd name="connsiteX44" fmla="*/ 415290 w 1680210"/>
                <a:gd name="connsiteY44" fmla="*/ 241935 h 653415"/>
                <a:gd name="connsiteX45" fmla="*/ 438150 w 1680210"/>
                <a:gd name="connsiteY45" fmla="*/ 287655 h 653415"/>
                <a:gd name="connsiteX46" fmla="*/ 407670 w 1680210"/>
                <a:gd name="connsiteY46" fmla="*/ 310515 h 653415"/>
                <a:gd name="connsiteX47" fmla="*/ 365760 w 1680210"/>
                <a:gd name="connsiteY47" fmla="*/ 337185 h 653415"/>
                <a:gd name="connsiteX48" fmla="*/ 304800 w 1680210"/>
                <a:gd name="connsiteY48" fmla="*/ 371475 h 653415"/>
                <a:gd name="connsiteX49" fmla="*/ 262890 w 1680210"/>
                <a:gd name="connsiteY49" fmla="*/ 398145 h 653415"/>
                <a:gd name="connsiteX50" fmla="*/ 243840 w 1680210"/>
                <a:gd name="connsiteY50" fmla="*/ 398145 h 653415"/>
                <a:gd name="connsiteX51" fmla="*/ 175260 w 1680210"/>
                <a:gd name="connsiteY51" fmla="*/ 390525 h 653415"/>
                <a:gd name="connsiteX52" fmla="*/ 134303 w 1680210"/>
                <a:gd name="connsiteY52" fmla="*/ 372428 h 653415"/>
                <a:gd name="connsiteX53" fmla="*/ 49530 w 1680210"/>
                <a:gd name="connsiteY53" fmla="*/ 371475 h 653415"/>
                <a:gd name="connsiteX54" fmla="*/ 0 w 1680210"/>
                <a:gd name="connsiteY54" fmla="*/ 363855 h 653415"/>
                <a:gd name="connsiteX55" fmla="*/ 102394 w 1680210"/>
                <a:gd name="connsiteY55" fmla="*/ 390048 h 653415"/>
                <a:gd name="connsiteX56" fmla="*/ 182880 w 1680210"/>
                <a:gd name="connsiteY56" fmla="*/ 417195 h 653415"/>
                <a:gd name="connsiteX57" fmla="*/ 270510 w 1680210"/>
                <a:gd name="connsiteY57" fmla="*/ 443865 h 653415"/>
                <a:gd name="connsiteX58" fmla="*/ 270510 w 1680210"/>
                <a:gd name="connsiteY58" fmla="*/ 489585 h 653415"/>
                <a:gd name="connsiteX59" fmla="*/ 255270 w 1680210"/>
                <a:gd name="connsiteY59" fmla="*/ 516255 h 653415"/>
                <a:gd name="connsiteX60" fmla="*/ 220769 w 1680210"/>
                <a:gd name="connsiteY60" fmla="*/ 546735 h 653415"/>
                <a:gd name="connsiteX61" fmla="*/ 179488 w 1680210"/>
                <a:gd name="connsiteY61" fmla="*/ 596849 h 653415"/>
                <a:gd name="connsiteX62" fmla="*/ 160020 w 1680210"/>
                <a:gd name="connsiteY62" fmla="*/ 653415 h 653415"/>
                <a:gd name="connsiteX0" fmla="*/ 160020 w 1680210"/>
                <a:gd name="connsiteY0" fmla="*/ 653415 h 653415"/>
                <a:gd name="connsiteX1" fmla="*/ 266700 w 1680210"/>
                <a:gd name="connsiteY1" fmla="*/ 611505 h 653415"/>
                <a:gd name="connsiteX2" fmla="*/ 327660 w 1680210"/>
                <a:gd name="connsiteY2" fmla="*/ 573405 h 653415"/>
                <a:gd name="connsiteX3" fmla="*/ 384810 w 1680210"/>
                <a:gd name="connsiteY3" fmla="*/ 478155 h 653415"/>
                <a:gd name="connsiteX4" fmla="*/ 415290 w 1680210"/>
                <a:gd name="connsiteY4" fmla="*/ 405765 h 653415"/>
                <a:gd name="connsiteX5" fmla="*/ 499110 w 1680210"/>
                <a:gd name="connsiteY5" fmla="*/ 299085 h 653415"/>
                <a:gd name="connsiteX6" fmla="*/ 529590 w 1680210"/>
                <a:gd name="connsiteY6" fmla="*/ 276225 h 653415"/>
                <a:gd name="connsiteX7" fmla="*/ 598170 w 1680210"/>
                <a:gd name="connsiteY7" fmla="*/ 260985 h 653415"/>
                <a:gd name="connsiteX8" fmla="*/ 701040 w 1680210"/>
                <a:gd name="connsiteY8" fmla="*/ 219075 h 653415"/>
                <a:gd name="connsiteX9" fmla="*/ 750570 w 1680210"/>
                <a:gd name="connsiteY9" fmla="*/ 184785 h 653415"/>
                <a:gd name="connsiteX10" fmla="*/ 781050 w 1680210"/>
                <a:gd name="connsiteY10" fmla="*/ 177165 h 653415"/>
                <a:gd name="connsiteX11" fmla="*/ 819150 w 1680210"/>
                <a:gd name="connsiteY11" fmla="*/ 154305 h 653415"/>
                <a:gd name="connsiteX12" fmla="*/ 922020 w 1680210"/>
                <a:gd name="connsiteY12" fmla="*/ 154305 h 653415"/>
                <a:gd name="connsiteX13" fmla="*/ 990600 w 1680210"/>
                <a:gd name="connsiteY13" fmla="*/ 127635 h 653415"/>
                <a:gd name="connsiteX14" fmla="*/ 1043940 w 1680210"/>
                <a:gd name="connsiteY14" fmla="*/ 112395 h 653415"/>
                <a:gd name="connsiteX15" fmla="*/ 1120140 w 1680210"/>
                <a:gd name="connsiteY15" fmla="*/ 108585 h 653415"/>
                <a:gd name="connsiteX16" fmla="*/ 1200150 w 1680210"/>
                <a:gd name="connsiteY16" fmla="*/ 74295 h 653415"/>
                <a:gd name="connsiteX17" fmla="*/ 1299210 w 1680210"/>
                <a:gd name="connsiteY17" fmla="*/ 70485 h 653415"/>
                <a:gd name="connsiteX18" fmla="*/ 1394460 w 1680210"/>
                <a:gd name="connsiteY18" fmla="*/ 43815 h 653415"/>
                <a:gd name="connsiteX19" fmla="*/ 1474470 w 1680210"/>
                <a:gd name="connsiteY19" fmla="*/ 40005 h 653415"/>
                <a:gd name="connsiteX20" fmla="*/ 1558290 w 1680210"/>
                <a:gd name="connsiteY20" fmla="*/ 43815 h 653415"/>
                <a:gd name="connsiteX21" fmla="*/ 1569720 w 1680210"/>
                <a:gd name="connsiteY21" fmla="*/ 142875 h 653415"/>
                <a:gd name="connsiteX22" fmla="*/ 1650151 w 1680210"/>
                <a:gd name="connsiteY22" fmla="*/ 106575 h 653415"/>
                <a:gd name="connsiteX23" fmla="*/ 1677353 w 1680210"/>
                <a:gd name="connsiteY23" fmla="*/ 72867 h 653415"/>
                <a:gd name="connsiteX24" fmla="*/ 1680210 w 1680210"/>
                <a:gd name="connsiteY24" fmla="*/ 24765 h 653415"/>
                <a:gd name="connsiteX25" fmla="*/ 1630204 w 1680210"/>
                <a:gd name="connsiteY25" fmla="*/ 9048 h 653415"/>
                <a:gd name="connsiteX26" fmla="*/ 1565910 w 1680210"/>
                <a:gd name="connsiteY26" fmla="*/ 1905 h 653415"/>
                <a:gd name="connsiteX27" fmla="*/ 1504474 w 1680210"/>
                <a:gd name="connsiteY27" fmla="*/ 0 h 653415"/>
                <a:gd name="connsiteX28" fmla="*/ 1329690 w 1680210"/>
                <a:gd name="connsiteY28" fmla="*/ 28575 h 653415"/>
                <a:gd name="connsiteX29" fmla="*/ 1261110 w 1680210"/>
                <a:gd name="connsiteY29" fmla="*/ 40005 h 653415"/>
                <a:gd name="connsiteX30" fmla="*/ 1127760 w 1680210"/>
                <a:gd name="connsiteY30" fmla="*/ 60484 h 653415"/>
                <a:gd name="connsiteX31" fmla="*/ 1036320 w 1680210"/>
                <a:gd name="connsiteY31" fmla="*/ 93345 h 653415"/>
                <a:gd name="connsiteX32" fmla="*/ 957262 w 1680210"/>
                <a:gd name="connsiteY32" fmla="*/ 97631 h 653415"/>
                <a:gd name="connsiteX33" fmla="*/ 891540 w 1680210"/>
                <a:gd name="connsiteY33" fmla="*/ 120015 h 653415"/>
                <a:gd name="connsiteX34" fmla="*/ 788670 w 1680210"/>
                <a:gd name="connsiteY34" fmla="*/ 139065 h 653415"/>
                <a:gd name="connsiteX35" fmla="*/ 697230 w 1680210"/>
                <a:gd name="connsiteY35" fmla="*/ 135255 h 653415"/>
                <a:gd name="connsiteX36" fmla="*/ 641509 w 1680210"/>
                <a:gd name="connsiteY36" fmla="*/ 141447 h 653415"/>
                <a:gd name="connsiteX37" fmla="*/ 533400 w 1680210"/>
                <a:gd name="connsiteY37" fmla="*/ 192405 h 653415"/>
                <a:gd name="connsiteX38" fmla="*/ 464820 w 1680210"/>
                <a:gd name="connsiteY38" fmla="*/ 180975 h 653415"/>
                <a:gd name="connsiteX39" fmla="*/ 422910 w 1680210"/>
                <a:gd name="connsiteY39" fmla="*/ 180975 h 653415"/>
                <a:gd name="connsiteX40" fmla="*/ 388620 w 1680210"/>
                <a:gd name="connsiteY40" fmla="*/ 188595 h 653415"/>
                <a:gd name="connsiteX41" fmla="*/ 361950 w 1680210"/>
                <a:gd name="connsiteY41" fmla="*/ 207645 h 653415"/>
                <a:gd name="connsiteX42" fmla="*/ 354330 w 1680210"/>
                <a:gd name="connsiteY42" fmla="*/ 226695 h 653415"/>
                <a:gd name="connsiteX43" fmla="*/ 415290 w 1680210"/>
                <a:gd name="connsiteY43" fmla="*/ 241935 h 653415"/>
                <a:gd name="connsiteX44" fmla="*/ 415290 w 1680210"/>
                <a:gd name="connsiteY44" fmla="*/ 241935 h 653415"/>
                <a:gd name="connsiteX45" fmla="*/ 438150 w 1680210"/>
                <a:gd name="connsiteY45" fmla="*/ 287655 h 653415"/>
                <a:gd name="connsiteX46" fmla="*/ 407670 w 1680210"/>
                <a:gd name="connsiteY46" fmla="*/ 310515 h 653415"/>
                <a:gd name="connsiteX47" fmla="*/ 365760 w 1680210"/>
                <a:gd name="connsiteY47" fmla="*/ 337185 h 653415"/>
                <a:gd name="connsiteX48" fmla="*/ 304800 w 1680210"/>
                <a:gd name="connsiteY48" fmla="*/ 371475 h 653415"/>
                <a:gd name="connsiteX49" fmla="*/ 262890 w 1680210"/>
                <a:gd name="connsiteY49" fmla="*/ 398145 h 653415"/>
                <a:gd name="connsiteX50" fmla="*/ 243840 w 1680210"/>
                <a:gd name="connsiteY50" fmla="*/ 398145 h 653415"/>
                <a:gd name="connsiteX51" fmla="*/ 175260 w 1680210"/>
                <a:gd name="connsiteY51" fmla="*/ 390525 h 653415"/>
                <a:gd name="connsiteX52" fmla="*/ 134303 w 1680210"/>
                <a:gd name="connsiteY52" fmla="*/ 372428 h 653415"/>
                <a:gd name="connsiteX53" fmla="*/ 49530 w 1680210"/>
                <a:gd name="connsiteY53" fmla="*/ 371475 h 653415"/>
                <a:gd name="connsiteX54" fmla="*/ 0 w 1680210"/>
                <a:gd name="connsiteY54" fmla="*/ 363855 h 653415"/>
                <a:gd name="connsiteX55" fmla="*/ 102394 w 1680210"/>
                <a:gd name="connsiteY55" fmla="*/ 390048 h 653415"/>
                <a:gd name="connsiteX56" fmla="*/ 182880 w 1680210"/>
                <a:gd name="connsiteY56" fmla="*/ 417195 h 653415"/>
                <a:gd name="connsiteX57" fmla="*/ 270510 w 1680210"/>
                <a:gd name="connsiteY57" fmla="*/ 443865 h 653415"/>
                <a:gd name="connsiteX58" fmla="*/ 270510 w 1680210"/>
                <a:gd name="connsiteY58" fmla="*/ 489585 h 653415"/>
                <a:gd name="connsiteX59" fmla="*/ 255270 w 1680210"/>
                <a:gd name="connsiteY59" fmla="*/ 516255 h 653415"/>
                <a:gd name="connsiteX60" fmla="*/ 220769 w 1680210"/>
                <a:gd name="connsiteY60" fmla="*/ 546735 h 653415"/>
                <a:gd name="connsiteX61" fmla="*/ 179488 w 1680210"/>
                <a:gd name="connsiteY61" fmla="*/ 596849 h 653415"/>
                <a:gd name="connsiteX62" fmla="*/ 160020 w 1680210"/>
                <a:gd name="connsiteY62" fmla="*/ 653415 h 653415"/>
                <a:gd name="connsiteX0" fmla="*/ 160020 w 1680210"/>
                <a:gd name="connsiteY0" fmla="*/ 653415 h 653415"/>
                <a:gd name="connsiteX1" fmla="*/ 266700 w 1680210"/>
                <a:gd name="connsiteY1" fmla="*/ 611505 h 653415"/>
                <a:gd name="connsiteX2" fmla="*/ 327660 w 1680210"/>
                <a:gd name="connsiteY2" fmla="*/ 573405 h 653415"/>
                <a:gd name="connsiteX3" fmla="*/ 384810 w 1680210"/>
                <a:gd name="connsiteY3" fmla="*/ 478155 h 653415"/>
                <a:gd name="connsiteX4" fmla="*/ 415290 w 1680210"/>
                <a:gd name="connsiteY4" fmla="*/ 405765 h 653415"/>
                <a:gd name="connsiteX5" fmla="*/ 499110 w 1680210"/>
                <a:gd name="connsiteY5" fmla="*/ 299085 h 653415"/>
                <a:gd name="connsiteX6" fmla="*/ 529590 w 1680210"/>
                <a:gd name="connsiteY6" fmla="*/ 276225 h 653415"/>
                <a:gd name="connsiteX7" fmla="*/ 598170 w 1680210"/>
                <a:gd name="connsiteY7" fmla="*/ 260985 h 653415"/>
                <a:gd name="connsiteX8" fmla="*/ 701040 w 1680210"/>
                <a:gd name="connsiteY8" fmla="*/ 219075 h 653415"/>
                <a:gd name="connsiteX9" fmla="*/ 750570 w 1680210"/>
                <a:gd name="connsiteY9" fmla="*/ 184785 h 653415"/>
                <a:gd name="connsiteX10" fmla="*/ 781050 w 1680210"/>
                <a:gd name="connsiteY10" fmla="*/ 177165 h 653415"/>
                <a:gd name="connsiteX11" fmla="*/ 819150 w 1680210"/>
                <a:gd name="connsiteY11" fmla="*/ 154305 h 653415"/>
                <a:gd name="connsiteX12" fmla="*/ 922020 w 1680210"/>
                <a:gd name="connsiteY12" fmla="*/ 154305 h 653415"/>
                <a:gd name="connsiteX13" fmla="*/ 990600 w 1680210"/>
                <a:gd name="connsiteY13" fmla="*/ 127635 h 653415"/>
                <a:gd name="connsiteX14" fmla="*/ 1043940 w 1680210"/>
                <a:gd name="connsiteY14" fmla="*/ 112395 h 653415"/>
                <a:gd name="connsiteX15" fmla="*/ 1120140 w 1680210"/>
                <a:gd name="connsiteY15" fmla="*/ 108585 h 653415"/>
                <a:gd name="connsiteX16" fmla="*/ 1200150 w 1680210"/>
                <a:gd name="connsiteY16" fmla="*/ 74295 h 653415"/>
                <a:gd name="connsiteX17" fmla="*/ 1299210 w 1680210"/>
                <a:gd name="connsiteY17" fmla="*/ 70485 h 653415"/>
                <a:gd name="connsiteX18" fmla="*/ 1394460 w 1680210"/>
                <a:gd name="connsiteY18" fmla="*/ 43815 h 653415"/>
                <a:gd name="connsiteX19" fmla="*/ 1474470 w 1680210"/>
                <a:gd name="connsiteY19" fmla="*/ 40005 h 653415"/>
                <a:gd name="connsiteX20" fmla="*/ 1558290 w 1680210"/>
                <a:gd name="connsiteY20" fmla="*/ 43815 h 653415"/>
                <a:gd name="connsiteX21" fmla="*/ 1569720 w 1680210"/>
                <a:gd name="connsiteY21" fmla="*/ 142875 h 653415"/>
                <a:gd name="connsiteX22" fmla="*/ 1650151 w 1680210"/>
                <a:gd name="connsiteY22" fmla="*/ 106575 h 653415"/>
                <a:gd name="connsiteX23" fmla="*/ 1654914 w 1680210"/>
                <a:gd name="connsiteY23" fmla="*/ 75672 h 653415"/>
                <a:gd name="connsiteX24" fmla="*/ 1680210 w 1680210"/>
                <a:gd name="connsiteY24" fmla="*/ 24765 h 653415"/>
                <a:gd name="connsiteX25" fmla="*/ 1630204 w 1680210"/>
                <a:gd name="connsiteY25" fmla="*/ 9048 h 653415"/>
                <a:gd name="connsiteX26" fmla="*/ 1565910 w 1680210"/>
                <a:gd name="connsiteY26" fmla="*/ 1905 h 653415"/>
                <a:gd name="connsiteX27" fmla="*/ 1504474 w 1680210"/>
                <a:gd name="connsiteY27" fmla="*/ 0 h 653415"/>
                <a:gd name="connsiteX28" fmla="*/ 1329690 w 1680210"/>
                <a:gd name="connsiteY28" fmla="*/ 28575 h 653415"/>
                <a:gd name="connsiteX29" fmla="*/ 1261110 w 1680210"/>
                <a:gd name="connsiteY29" fmla="*/ 40005 h 653415"/>
                <a:gd name="connsiteX30" fmla="*/ 1127760 w 1680210"/>
                <a:gd name="connsiteY30" fmla="*/ 60484 h 653415"/>
                <a:gd name="connsiteX31" fmla="*/ 1036320 w 1680210"/>
                <a:gd name="connsiteY31" fmla="*/ 93345 h 653415"/>
                <a:gd name="connsiteX32" fmla="*/ 957262 w 1680210"/>
                <a:gd name="connsiteY32" fmla="*/ 97631 h 653415"/>
                <a:gd name="connsiteX33" fmla="*/ 891540 w 1680210"/>
                <a:gd name="connsiteY33" fmla="*/ 120015 h 653415"/>
                <a:gd name="connsiteX34" fmla="*/ 788670 w 1680210"/>
                <a:gd name="connsiteY34" fmla="*/ 139065 h 653415"/>
                <a:gd name="connsiteX35" fmla="*/ 697230 w 1680210"/>
                <a:gd name="connsiteY35" fmla="*/ 135255 h 653415"/>
                <a:gd name="connsiteX36" fmla="*/ 641509 w 1680210"/>
                <a:gd name="connsiteY36" fmla="*/ 141447 h 653415"/>
                <a:gd name="connsiteX37" fmla="*/ 533400 w 1680210"/>
                <a:gd name="connsiteY37" fmla="*/ 192405 h 653415"/>
                <a:gd name="connsiteX38" fmla="*/ 464820 w 1680210"/>
                <a:gd name="connsiteY38" fmla="*/ 180975 h 653415"/>
                <a:gd name="connsiteX39" fmla="*/ 422910 w 1680210"/>
                <a:gd name="connsiteY39" fmla="*/ 180975 h 653415"/>
                <a:gd name="connsiteX40" fmla="*/ 388620 w 1680210"/>
                <a:gd name="connsiteY40" fmla="*/ 188595 h 653415"/>
                <a:gd name="connsiteX41" fmla="*/ 361950 w 1680210"/>
                <a:gd name="connsiteY41" fmla="*/ 207645 h 653415"/>
                <a:gd name="connsiteX42" fmla="*/ 354330 w 1680210"/>
                <a:gd name="connsiteY42" fmla="*/ 226695 h 653415"/>
                <a:gd name="connsiteX43" fmla="*/ 415290 w 1680210"/>
                <a:gd name="connsiteY43" fmla="*/ 241935 h 653415"/>
                <a:gd name="connsiteX44" fmla="*/ 415290 w 1680210"/>
                <a:gd name="connsiteY44" fmla="*/ 241935 h 653415"/>
                <a:gd name="connsiteX45" fmla="*/ 438150 w 1680210"/>
                <a:gd name="connsiteY45" fmla="*/ 287655 h 653415"/>
                <a:gd name="connsiteX46" fmla="*/ 407670 w 1680210"/>
                <a:gd name="connsiteY46" fmla="*/ 310515 h 653415"/>
                <a:gd name="connsiteX47" fmla="*/ 365760 w 1680210"/>
                <a:gd name="connsiteY47" fmla="*/ 337185 h 653415"/>
                <a:gd name="connsiteX48" fmla="*/ 304800 w 1680210"/>
                <a:gd name="connsiteY48" fmla="*/ 371475 h 653415"/>
                <a:gd name="connsiteX49" fmla="*/ 262890 w 1680210"/>
                <a:gd name="connsiteY49" fmla="*/ 398145 h 653415"/>
                <a:gd name="connsiteX50" fmla="*/ 243840 w 1680210"/>
                <a:gd name="connsiteY50" fmla="*/ 398145 h 653415"/>
                <a:gd name="connsiteX51" fmla="*/ 175260 w 1680210"/>
                <a:gd name="connsiteY51" fmla="*/ 390525 h 653415"/>
                <a:gd name="connsiteX52" fmla="*/ 134303 w 1680210"/>
                <a:gd name="connsiteY52" fmla="*/ 372428 h 653415"/>
                <a:gd name="connsiteX53" fmla="*/ 49530 w 1680210"/>
                <a:gd name="connsiteY53" fmla="*/ 371475 h 653415"/>
                <a:gd name="connsiteX54" fmla="*/ 0 w 1680210"/>
                <a:gd name="connsiteY54" fmla="*/ 363855 h 653415"/>
                <a:gd name="connsiteX55" fmla="*/ 102394 w 1680210"/>
                <a:gd name="connsiteY55" fmla="*/ 390048 h 653415"/>
                <a:gd name="connsiteX56" fmla="*/ 182880 w 1680210"/>
                <a:gd name="connsiteY56" fmla="*/ 417195 h 653415"/>
                <a:gd name="connsiteX57" fmla="*/ 270510 w 1680210"/>
                <a:gd name="connsiteY57" fmla="*/ 443865 h 653415"/>
                <a:gd name="connsiteX58" fmla="*/ 270510 w 1680210"/>
                <a:gd name="connsiteY58" fmla="*/ 489585 h 653415"/>
                <a:gd name="connsiteX59" fmla="*/ 255270 w 1680210"/>
                <a:gd name="connsiteY59" fmla="*/ 516255 h 653415"/>
                <a:gd name="connsiteX60" fmla="*/ 220769 w 1680210"/>
                <a:gd name="connsiteY60" fmla="*/ 546735 h 653415"/>
                <a:gd name="connsiteX61" fmla="*/ 179488 w 1680210"/>
                <a:gd name="connsiteY61" fmla="*/ 596849 h 653415"/>
                <a:gd name="connsiteX62" fmla="*/ 160020 w 1680210"/>
                <a:gd name="connsiteY62" fmla="*/ 653415 h 653415"/>
                <a:gd name="connsiteX0" fmla="*/ 160020 w 1680210"/>
                <a:gd name="connsiteY0" fmla="*/ 653415 h 653415"/>
                <a:gd name="connsiteX1" fmla="*/ 266700 w 1680210"/>
                <a:gd name="connsiteY1" fmla="*/ 611505 h 653415"/>
                <a:gd name="connsiteX2" fmla="*/ 327660 w 1680210"/>
                <a:gd name="connsiteY2" fmla="*/ 573405 h 653415"/>
                <a:gd name="connsiteX3" fmla="*/ 384810 w 1680210"/>
                <a:gd name="connsiteY3" fmla="*/ 478155 h 653415"/>
                <a:gd name="connsiteX4" fmla="*/ 415290 w 1680210"/>
                <a:gd name="connsiteY4" fmla="*/ 405765 h 653415"/>
                <a:gd name="connsiteX5" fmla="*/ 499110 w 1680210"/>
                <a:gd name="connsiteY5" fmla="*/ 299085 h 653415"/>
                <a:gd name="connsiteX6" fmla="*/ 529590 w 1680210"/>
                <a:gd name="connsiteY6" fmla="*/ 276225 h 653415"/>
                <a:gd name="connsiteX7" fmla="*/ 598170 w 1680210"/>
                <a:gd name="connsiteY7" fmla="*/ 260985 h 653415"/>
                <a:gd name="connsiteX8" fmla="*/ 701040 w 1680210"/>
                <a:gd name="connsiteY8" fmla="*/ 219075 h 653415"/>
                <a:gd name="connsiteX9" fmla="*/ 750570 w 1680210"/>
                <a:gd name="connsiteY9" fmla="*/ 184785 h 653415"/>
                <a:gd name="connsiteX10" fmla="*/ 781050 w 1680210"/>
                <a:gd name="connsiteY10" fmla="*/ 177165 h 653415"/>
                <a:gd name="connsiteX11" fmla="*/ 819150 w 1680210"/>
                <a:gd name="connsiteY11" fmla="*/ 154305 h 653415"/>
                <a:gd name="connsiteX12" fmla="*/ 922020 w 1680210"/>
                <a:gd name="connsiteY12" fmla="*/ 154305 h 653415"/>
                <a:gd name="connsiteX13" fmla="*/ 990600 w 1680210"/>
                <a:gd name="connsiteY13" fmla="*/ 127635 h 653415"/>
                <a:gd name="connsiteX14" fmla="*/ 1043940 w 1680210"/>
                <a:gd name="connsiteY14" fmla="*/ 112395 h 653415"/>
                <a:gd name="connsiteX15" fmla="*/ 1120140 w 1680210"/>
                <a:gd name="connsiteY15" fmla="*/ 108585 h 653415"/>
                <a:gd name="connsiteX16" fmla="*/ 1200150 w 1680210"/>
                <a:gd name="connsiteY16" fmla="*/ 74295 h 653415"/>
                <a:gd name="connsiteX17" fmla="*/ 1299210 w 1680210"/>
                <a:gd name="connsiteY17" fmla="*/ 70485 h 653415"/>
                <a:gd name="connsiteX18" fmla="*/ 1394460 w 1680210"/>
                <a:gd name="connsiteY18" fmla="*/ 43815 h 653415"/>
                <a:gd name="connsiteX19" fmla="*/ 1474470 w 1680210"/>
                <a:gd name="connsiteY19" fmla="*/ 40005 h 653415"/>
                <a:gd name="connsiteX20" fmla="*/ 1558290 w 1680210"/>
                <a:gd name="connsiteY20" fmla="*/ 43815 h 653415"/>
                <a:gd name="connsiteX21" fmla="*/ 1569720 w 1680210"/>
                <a:gd name="connsiteY21" fmla="*/ 142875 h 653415"/>
                <a:gd name="connsiteX22" fmla="*/ 1650151 w 1680210"/>
                <a:gd name="connsiteY22" fmla="*/ 106575 h 653415"/>
                <a:gd name="connsiteX23" fmla="*/ 1654914 w 1680210"/>
                <a:gd name="connsiteY23" fmla="*/ 75672 h 653415"/>
                <a:gd name="connsiteX24" fmla="*/ 1680210 w 1680210"/>
                <a:gd name="connsiteY24" fmla="*/ 24765 h 653415"/>
                <a:gd name="connsiteX25" fmla="*/ 1630204 w 1680210"/>
                <a:gd name="connsiteY25" fmla="*/ 9048 h 653415"/>
                <a:gd name="connsiteX26" fmla="*/ 1565910 w 1680210"/>
                <a:gd name="connsiteY26" fmla="*/ 1905 h 653415"/>
                <a:gd name="connsiteX27" fmla="*/ 1504474 w 1680210"/>
                <a:gd name="connsiteY27" fmla="*/ 0 h 653415"/>
                <a:gd name="connsiteX28" fmla="*/ 1329690 w 1680210"/>
                <a:gd name="connsiteY28" fmla="*/ 28575 h 653415"/>
                <a:gd name="connsiteX29" fmla="*/ 1261110 w 1680210"/>
                <a:gd name="connsiteY29" fmla="*/ 40005 h 653415"/>
                <a:gd name="connsiteX30" fmla="*/ 1127760 w 1680210"/>
                <a:gd name="connsiteY30" fmla="*/ 60484 h 653415"/>
                <a:gd name="connsiteX31" fmla="*/ 1036320 w 1680210"/>
                <a:gd name="connsiteY31" fmla="*/ 93345 h 653415"/>
                <a:gd name="connsiteX32" fmla="*/ 957262 w 1680210"/>
                <a:gd name="connsiteY32" fmla="*/ 97631 h 653415"/>
                <a:gd name="connsiteX33" fmla="*/ 891540 w 1680210"/>
                <a:gd name="connsiteY33" fmla="*/ 120015 h 653415"/>
                <a:gd name="connsiteX34" fmla="*/ 788670 w 1680210"/>
                <a:gd name="connsiteY34" fmla="*/ 139065 h 653415"/>
                <a:gd name="connsiteX35" fmla="*/ 697230 w 1680210"/>
                <a:gd name="connsiteY35" fmla="*/ 135255 h 653415"/>
                <a:gd name="connsiteX36" fmla="*/ 641509 w 1680210"/>
                <a:gd name="connsiteY36" fmla="*/ 141447 h 653415"/>
                <a:gd name="connsiteX37" fmla="*/ 533400 w 1680210"/>
                <a:gd name="connsiteY37" fmla="*/ 192405 h 653415"/>
                <a:gd name="connsiteX38" fmla="*/ 464820 w 1680210"/>
                <a:gd name="connsiteY38" fmla="*/ 180975 h 653415"/>
                <a:gd name="connsiteX39" fmla="*/ 422910 w 1680210"/>
                <a:gd name="connsiteY39" fmla="*/ 180975 h 653415"/>
                <a:gd name="connsiteX40" fmla="*/ 388620 w 1680210"/>
                <a:gd name="connsiteY40" fmla="*/ 188595 h 653415"/>
                <a:gd name="connsiteX41" fmla="*/ 361950 w 1680210"/>
                <a:gd name="connsiteY41" fmla="*/ 207645 h 653415"/>
                <a:gd name="connsiteX42" fmla="*/ 354330 w 1680210"/>
                <a:gd name="connsiteY42" fmla="*/ 226695 h 653415"/>
                <a:gd name="connsiteX43" fmla="*/ 415290 w 1680210"/>
                <a:gd name="connsiteY43" fmla="*/ 241935 h 653415"/>
                <a:gd name="connsiteX44" fmla="*/ 415290 w 1680210"/>
                <a:gd name="connsiteY44" fmla="*/ 241935 h 653415"/>
                <a:gd name="connsiteX45" fmla="*/ 438150 w 1680210"/>
                <a:gd name="connsiteY45" fmla="*/ 287655 h 653415"/>
                <a:gd name="connsiteX46" fmla="*/ 407670 w 1680210"/>
                <a:gd name="connsiteY46" fmla="*/ 310515 h 653415"/>
                <a:gd name="connsiteX47" fmla="*/ 365760 w 1680210"/>
                <a:gd name="connsiteY47" fmla="*/ 337185 h 653415"/>
                <a:gd name="connsiteX48" fmla="*/ 304800 w 1680210"/>
                <a:gd name="connsiteY48" fmla="*/ 371475 h 653415"/>
                <a:gd name="connsiteX49" fmla="*/ 262890 w 1680210"/>
                <a:gd name="connsiteY49" fmla="*/ 398145 h 653415"/>
                <a:gd name="connsiteX50" fmla="*/ 243840 w 1680210"/>
                <a:gd name="connsiteY50" fmla="*/ 398145 h 653415"/>
                <a:gd name="connsiteX51" fmla="*/ 180022 w 1680210"/>
                <a:gd name="connsiteY51" fmla="*/ 378619 h 653415"/>
                <a:gd name="connsiteX52" fmla="*/ 134303 w 1680210"/>
                <a:gd name="connsiteY52" fmla="*/ 372428 h 653415"/>
                <a:gd name="connsiteX53" fmla="*/ 49530 w 1680210"/>
                <a:gd name="connsiteY53" fmla="*/ 371475 h 653415"/>
                <a:gd name="connsiteX54" fmla="*/ 0 w 1680210"/>
                <a:gd name="connsiteY54" fmla="*/ 363855 h 653415"/>
                <a:gd name="connsiteX55" fmla="*/ 102394 w 1680210"/>
                <a:gd name="connsiteY55" fmla="*/ 390048 h 653415"/>
                <a:gd name="connsiteX56" fmla="*/ 182880 w 1680210"/>
                <a:gd name="connsiteY56" fmla="*/ 417195 h 653415"/>
                <a:gd name="connsiteX57" fmla="*/ 270510 w 1680210"/>
                <a:gd name="connsiteY57" fmla="*/ 443865 h 653415"/>
                <a:gd name="connsiteX58" fmla="*/ 270510 w 1680210"/>
                <a:gd name="connsiteY58" fmla="*/ 489585 h 653415"/>
                <a:gd name="connsiteX59" fmla="*/ 255270 w 1680210"/>
                <a:gd name="connsiteY59" fmla="*/ 516255 h 653415"/>
                <a:gd name="connsiteX60" fmla="*/ 220769 w 1680210"/>
                <a:gd name="connsiteY60" fmla="*/ 546735 h 653415"/>
                <a:gd name="connsiteX61" fmla="*/ 179488 w 1680210"/>
                <a:gd name="connsiteY61" fmla="*/ 596849 h 653415"/>
                <a:gd name="connsiteX62" fmla="*/ 160020 w 1680210"/>
                <a:gd name="connsiteY62" fmla="*/ 653415 h 653415"/>
                <a:gd name="connsiteX0" fmla="*/ 160020 w 1680210"/>
                <a:gd name="connsiteY0" fmla="*/ 653415 h 653415"/>
                <a:gd name="connsiteX1" fmla="*/ 266700 w 1680210"/>
                <a:gd name="connsiteY1" fmla="*/ 611505 h 653415"/>
                <a:gd name="connsiteX2" fmla="*/ 327660 w 1680210"/>
                <a:gd name="connsiteY2" fmla="*/ 573405 h 653415"/>
                <a:gd name="connsiteX3" fmla="*/ 384810 w 1680210"/>
                <a:gd name="connsiteY3" fmla="*/ 478155 h 653415"/>
                <a:gd name="connsiteX4" fmla="*/ 415290 w 1680210"/>
                <a:gd name="connsiteY4" fmla="*/ 405765 h 653415"/>
                <a:gd name="connsiteX5" fmla="*/ 499110 w 1680210"/>
                <a:gd name="connsiteY5" fmla="*/ 299085 h 653415"/>
                <a:gd name="connsiteX6" fmla="*/ 529590 w 1680210"/>
                <a:gd name="connsiteY6" fmla="*/ 276225 h 653415"/>
                <a:gd name="connsiteX7" fmla="*/ 598170 w 1680210"/>
                <a:gd name="connsiteY7" fmla="*/ 260985 h 653415"/>
                <a:gd name="connsiteX8" fmla="*/ 701040 w 1680210"/>
                <a:gd name="connsiteY8" fmla="*/ 219075 h 653415"/>
                <a:gd name="connsiteX9" fmla="*/ 750570 w 1680210"/>
                <a:gd name="connsiteY9" fmla="*/ 184785 h 653415"/>
                <a:gd name="connsiteX10" fmla="*/ 781050 w 1680210"/>
                <a:gd name="connsiteY10" fmla="*/ 177165 h 653415"/>
                <a:gd name="connsiteX11" fmla="*/ 819150 w 1680210"/>
                <a:gd name="connsiteY11" fmla="*/ 154305 h 653415"/>
                <a:gd name="connsiteX12" fmla="*/ 922020 w 1680210"/>
                <a:gd name="connsiteY12" fmla="*/ 154305 h 653415"/>
                <a:gd name="connsiteX13" fmla="*/ 990600 w 1680210"/>
                <a:gd name="connsiteY13" fmla="*/ 127635 h 653415"/>
                <a:gd name="connsiteX14" fmla="*/ 1043940 w 1680210"/>
                <a:gd name="connsiteY14" fmla="*/ 112395 h 653415"/>
                <a:gd name="connsiteX15" fmla="*/ 1120140 w 1680210"/>
                <a:gd name="connsiteY15" fmla="*/ 108585 h 653415"/>
                <a:gd name="connsiteX16" fmla="*/ 1200150 w 1680210"/>
                <a:gd name="connsiteY16" fmla="*/ 74295 h 653415"/>
                <a:gd name="connsiteX17" fmla="*/ 1299210 w 1680210"/>
                <a:gd name="connsiteY17" fmla="*/ 70485 h 653415"/>
                <a:gd name="connsiteX18" fmla="*/ 1394460 w 1680210"/>
                <a:gd name="connsiteY18" fmla="*/ 43815 h 653415"/>
                <a:gd name="connsiteX19" fmla="*/ 1474470 w 1680210"/>
                <a:gd name="connsiteY19" fmla="*/ 40005 h 653415"/>
                <a:gd name="connsiteX20" fmla="*/ 1558290 w 1680210"/>
                <a:gd name="connsiteY20" fmla="*/ 43815 h 653415"/>
                <a:gd name="connsiteX21" fmla="*/ 1569720 w 1680210"/>
                <a:gd name="connsiteY21" fmla="*/ 142875 h 653415"/>
                <a:gd name="connsiteX22" fmla="*/ 1650151 w 1680210"/>
                <a:gd name="connsiteY22" fmla="*/ 106575 h 653415"/>
                <a:gd name="connsiteX23" fmla="*/ 1654914 w 1680210"/>
                <a:gd name="connsiteY23" fmla="*/ 75672 h 653415"/>
                <a:gd name="connsiteX24" fmla="*/ 1680210 w 1680210"/>
                <a:gd name="connsiteY24" fmla="*/ 24765 h 653415"/>
                <a:gd name="connsiteX25" fmla="*/ 1630204 w 1680210"/>
                <a:gd name="connsiteY25" fmla="*/ 9048 h 653415"/>
                <a:gd name="connsiteX26" fmla="*/ 1565910 w 1680210"/>
                <a:gd name="connsiteY26" fmla="*/ 1905 h 653415"/>
                <a:gd name="connsiteX27" fmla="*/ 1504474 w 1680210"/>
                <a:gd name="connsiteY27" fmla="*/ 0 h 653415"/>
                <a:gd name="connsiteX28" fmla="*/ 1329690 w 1680210"/>
                <a:gd name="connsiteY28" fmla="*/ 28575 h 653415"/>
                <a:gd name="connsiteX29" fmla="*/ 1261110 w 1680210"/>
                <a:gd name="connsiteY29" fmla="*/ 40005 h 653415"/>
                <a:gd name="connsiteX30" fmla="*/ 1127760 w 1680210"/>
                <a:gd name="connsiteY30" fmla="*/ 60484 h 653415"/>
                <a:gd name="connsiteX31" fmla="*/ 1036320 w 1680210"/>
                <a:gd name="connsiteY31" fmla="*/ 93345 h 653415"/>
                <a:gd name="connsiteX32" fmla="*/ 957262 w 1680210"/>
                <a:gd name="connsiteY32" fmla="*/ 97631 h 653415"/>
                <a:gd name="connsiteX33" fmla="*/ 891540 w 1680210"/>
                <a:gd name="connsiteY33" fmla="*/ 120015 h 653415"/>
                <a:gd name="connsiteX34" fmla="*/ 788670 w 1680210"/>
                <a:gd name="connsiteY34" fmla="*/ 139065 h 653415"/>
                <a:gd name="connsiteX35" fmla="*/ 697230 w 1680210"/>
                <a:gd name="connsiteY35" fmla="*/ 135255 h 653415"/>
                <a:gd name="connsiteX36" fmla="*/ 641509 w 1680210"/>
                <a:gd name="connsiteY36" fmla="*/ 141447 h 653415"/>
                <a:gd name="connsiteX37" fmla="*/ 533400 w 1680210"/>
                <a:gd name="connsiteY37" fmla="*/ 192405 h 653415"/>
                <a:gd name="connsiteX38" fmla="*/ 464820 w 1680210"/>
                <a:gd name="connsiteY38" fmla="*/ 180975 h 653415"/>
                <a:gd name="connsiteX39" fmla="*/ 422910 w 1680210"/>
                <a:gd name="connsiteY39" fmla="*/ 180975 h 653415"/>
                <a:gd name="connsiteX40" fmla="*/ 388620 w 1680210"/>
                <a:gd name="connsiteY40" fmla="*/ 188595 h 653415"/>
                <a:gd name="connsiteX41" fmla="*/ 361950 w 1680210"/>
                <a:gd name="connsiteY41" fmla="*/ 207645 h 653415"/>
                <a:gd name="connsiteX42" fmla="*/ 354330 w 1680210"/>
                <a:gd name="connsiteY42" fmla="*/ 226695 h 653415"/>
                <a:gd name="connsiteX43" fmla="*/ 415290 w 1680210"/>
                <a:gd name="connsiteY43" fmla="*/ 241935 h 653415"/>
                <a:gd name="connsiteX44" fmla="*/ 415290 w 1680210"/>
                <a:gd name="connsiteY44" fmla="*/ 241935 h 653415"/>
                <a:gd name="connsiteX45" fmla="*/ 438150 w 1680210"/>
                <a:gd name="connsiteY45" fmla="*/ 287655 h 653415"/>
                <a:gd name="connsiteX46" fmla="*/ 407670 w 1680210"/>
                <a:gd name="connsiteY46" fmla="*/ 310515 h 653415"/>
                <a:gd name="connsiteX47" fmla="*/ 365760 w 1680210"/>
                <a:gd name="connsiteY47" fmla="*/ 337185 h 653415"/>
                <a:gd name="connsiteX48" fmla="*/ 304800 w 1680210"/>
                <a:gd name="connsiteY48" fmla="*/ 371475 h 653415"/>
                <a:gd name="connsiteX49" fmla="*/ 262890 w 1680210"/>
                <a:gd name="connsiteY49" fmla="*/ 398145 h 653415"/>
                <a:gd name="connsiteX50" fmla="*/ 239078 w 1680210"/>
                <a:gd name="connsiteY50" fmla="*/ 386239 h 653415"/>
                <a:gd name="connsiteX51" fmla="*/ 180022 w 1680210"/>
                <a:gd name="connsiteY51" fmla="*/ 378619 h 653415"/>
                <a:gd name="connsiteX52" fmla="*/ 134303 w 1680210"/>
                <a:gd name="connsiteY52" fmla="*/ 372428 h 653415"/>
                <a:gd name="connsiteX53" fmla="*/ 49530 w 1680210"/>
                <a:gd name="connsiteY53" fmla="*/ 371475 h 653415"/>
                <a:gd name="connsiteX54" fmla="*/ 0 w 1680210"/>
                <a:gd name="connsiteY54" fmla="*/ 363855 h 653415"/>
                <a:gd name="connsiteX55" fmla="*/ 102394 w 1680210"/>
                <a:gd name="connsiteY55" fmla="*/ 390048 h 653415"/>
                <a:gd name="connsiteX56" fmla="*/ 182880 w 1680210"/>
                <a:gd name="connsiteY56" fmla="*/ 417195 h 653415"/>
                <a:gd name="connsiteX57" fmla="*/ 270510 w 1680210"/>
                <a:gd name="connsiteY57" fmla="*/ 443865 h 653415"/>
                <a:gd name="connsiteX58" fmla="*/ 270510 w 1680210"/>
                <a:gd name="connsiteY58" fmla="*/ 489585 h 653415"/>
                <a:gd name="connsiteX59" fmla="*/ 255270 w 1680210"/>
                <a:gd name="connsiteY59" fmla="*/ 516255 h 653415"/>
                <a:gd name="connsiteX60" fmla="*/ 220769 w 1680210"/>
                <a:gd name="connsiteY60" fmla="*/ 546735 h 653415"/>
                <a:gd name="connsiteX61" fmla="*/ 179488 w 1680210"/>
                <a:gd name="connsiteY61" fmla="*/ 596849 h 653415"/>
                <a:gd name="connsiteX62" fmla="*/ 160020 w 1680210"/>
                <a:gd name="connsiteY62" fmla="*/ 653415 h 653415"/>
                <a:gd name="connsiteX0" fmla="*/ 160020 w 1680210"/>
                <a:gd name="connsiteY0" fmla="*/ 653415 h 653415"/>
                <a:gd name="connsiteX1" fmla="*/ 266700 w 1680210"/>
                <a:gd name="connsiteY1" fmla="*/ 611505 h 653415"/>
                <a:gd name="connsiteX2" fmla="*/ 327660 w 1680210"/>
                <a:gd name="connsiteY2" fmla="*/ 573405 h 653415"/>
                <a:gd name="connsiteX3" fmla="*/ 384810 w 1680210"/>
                <a:gd name="connsiteY3" fmla="*/ 478155 h 653415"/>
                <a:gd name="connsiteX4" fmla="*/ 415290 w 1680210"/>
                <a:gd name="connsiteY4" fmla="*/ 405765 h 653415"/>
                <a:gd name="connsiteX5" fmla="*/ 499110 w 1680210"/>
                <a:gd name="connsiteY5" fmla="*/ 299085 h 653415"/>
                <a:gd name="connsiteX6" fmla="*/ 529590 w 1680210"/>
                <a:gd name="connsiteY6" fmla="*/ 276225 h 653415"/>
                <a:gd name="connsiteX7" fmla="*/ 598170 w 1680210"/>
                <a:gd name="connsiteY7" fmla="*/ 260985 h 653415"/>
                <a:gd name="connsiteX8" fmla="*/ 701040 w 1680210"/>
                <a:gd name="connsiteY8" fmla="*/ 219075 h 653415"/>
                <a:gd name="connsiteX9" fmla="*/ 750570 w 1680210"/>
                <a:gd name="connsiteY9" fmla="*/ 184785 h 653415"/>
                <a:gd name="connsiteX10" fmla="*/ 781050 w 1680210"/>
                <a:gd name="connsiteY10" fmla="*/ 177165 h 653415"/>
                <a:gd name="connsiteX11" fmla="*/ 819150 w 1680210"/>
                <a:gd name="connsiteY11" fmla="*/ 154305 h 653415"/>
                <a:gd name="connsiteX12" fmla="*/ 922020 w 1680210"/>
                <a:gd name="connsiteY12" fmla="*/ 154305 h 653415"/>
                <a:gd name="connsiteX13" fmla="*/ 990600 w 1680210"/>
                <a:gd name="connsiteY13" fmla="*/ 127635 h 653415"/>
                <a:gd name="connsiteX14" fmla="*/ 1043940 w 1680210"/>
                <a:gd name="connsiteY14" fmla="*/ 112395 h 653415"/>
                <a:gd name="connsiteX15" fmla="*/ 1120140 w 1680210"/>
                <a:gd name="connsiteY15" fmla="*/ 108585 h 653415"/>
                <a:gd name="connsiteX16" fmla="*/ 1200150 w 1680210"/>
                <a:gd name="connsiteY16" fmla="*/ 74295 h 653415"/>
                <a:gd name="connsiteX17" fmla="*/ 1299210 w 1680210"/>
                <a:gd name="connsiteY17" fmla="*/ 70485 h 653415"/>
                <a:gd name="connsiteX18" fmla="*/ 1394460 w 1680210"/>
                <a:gd name="connsiteY18" fmla="*/ 43815 h 653415"/>
                <a:gd name="connsiteX19" fmla="*/ 1474470 w 1680210"/>
                <a:gd name="connsiteY19" fmla="*/ 40005 h 653415"/>
                <a:gd name="connsiteX20" fmla="*/ 1558290 w 1680210"/>
                <a:gd name="connsiteY20" fmla="*/ 43815 h 653415"/>
                <a:gd name="connsiteX21" fmla="*/ 1569720 w 1680210"/>
                <a:gd name="connsiteY21" fmla="*/ 142875 h 653415"/>
                <a:gd name="connsiteX22" fmla="*/ 1650151 w 1680210"/>
                <a:gd name="connsiteY22" fmla="*/ 106575 h 653415"/>
                <a:gd name="connsiteX23" fmla="*/ 1654914 w 1680210"/>
                <a:gd name="connsiteY23" fmla="*/ 75672 h 653415"/>
                <a:gd name="connsiteX24" fmla="*/ 1680210 w 1680210"/>
                <a:gd name="connsiteY24" fmla="*/ 24765 h 653415"/>
                <a:gd name="connsiteX25" fmla="*/ 1630204 w 1680210"/>
                <a:gd name="connsiteY25" fmla="*/ 9048 h 653415"/>
                <a:gd name="connsiteX26" fmla="*/ 1565910 w 1680210"/>
                <a:gd name="connsiteY26" fmla="*/ 1905 h 653415"/>
                <a:gd name="connsiteX27" fmla="*/ 1504474 w 1680210"/>
                <a:gd name="connsiteY27" fmla="*/ 0 h 653415"/>
                <a:gd name="connsiteX28" fmla="*/ 1329690 w 1680210"/>
                <a:gd name="connsiteY28" fmla="*/ 28575 h 653415"/>
                <a:gd name="connsiteX29" fmla="*/ 1261110 w 1680210"/>
                <a:gd name="connsiteY29" fmla="*/ 40005 h 653415"/>
                <a:gd name="connsiteX30" fmla="*/ 1127760 w 1680210"/>
                <a:gd name="connsiteY30" fmla="*/ 60484 h 653415"/>
                <a:gd name="connsiteX31" fmla="*/ 1036320 w 1680210"/>
                <a:gd name="connsiteY31" fmla="*/ 93345 h 653415"/>
                <a:gd name="connsiteX32" fmla="*/ 957262 w 1680210"/>
                <a:gd name="connsiteY32" fmla="*/ 97631 h 653415"/>
                <a:gd name="connsiteX33" fmla="*/ 891540 w 1680210"/>
                <a:gd name="connsiteY33" fmla="*/ 120015 h 653415"/>
                <a:gd name="connsiteX34" fmla="*/ 788670 w 1680210"/>
                <a:gd name="connsiteY34" fmla="*/ 139065 h 653415"/>
                <a:gd name="connsiteX35" fmla="*/ 697230 w 1680210"/>
                <a:gd name="connsiteY35" fmla="*/ 135255 h 653415"/>
                <a:gd name="connsiteX36" fmla="*/ 641509 w 1680210"/>
                <a:gd name="connsiteY36" fmla="*/ 141447 h 653415"/>
                <a:gd name="connsiteX37" fmla="*/ 533400 w 1680210"/>
                <a:gd name="connsiteY37" fmla="*/ 192405 h 653415"/>
                <a:gd name="connsiteX38" fmla="*/ 464820 w 1680210"/>
                <a:gd name="connsiteY38" fmla="*/ 180975 h 653415"/>
                <a:gd name="connsiteX39" fmla="*/ 422910 w 1680210"/>
                <a:gd name="connsiteY39" fmla="*/ 180975 h 653415"/>
                <a:gd name="connsiteX40" fmla="*/ 388620 w 1680210"/>
                <a:gd name="connsiteY40" fmla="*/ 188595 h 653415"/>
                <a:gd name="connsiteX41" fmla="*/ 361950 w 1680210"/>
                <a:gd name="connsiteY41" fmla="*/ 207645 h 653415"/>
                <a:gd name="connsiteX42" fmla="*/ 354330 w 1680210"/>
                <a:gd name="connsiteY42" fmla="*/ 226695 h 653415"/>
                <a:gd name="connsiteX43" fmla="*/ 415290 w 1680210"/>
                <a:gd name="connsiteY43" fmla="*/ 241935 h 653415"/>
                <a:gd name="connsiteX44" fmla="*/ 415290 w 1680210"/>
                <a:gd name="connsiteY44" fmla="*/ 241935 h 653415"/>
                <a:gd name="connsiteX45" fmla="*/ 438150 w 1680210"/>
                <a:gd name="connsiteY45" fmla="*/ 287655 h 653415"/>
                <a:gd name="connsiteX46" fmla="*/ 407670 w 1680210"/>
                <a:gd name="connsiteY46" fmla="*/ 310515 h 653415"/>
                <a:gd name="connsiteX47" fmla="*/ 365760 w 1680210"/>
                <a:gd name="connsiteY47" fmla="*/ 337185 h 653415"/>
                <a:gd name="connsiteX48" fmla="*/ 304800 w 1680210"/>
                <a:gd name="connsiteY48" fmla="*/ 371475 h 653415"/>
                <a:gd name="connsiteX49" fmla="*/ 272415 w 1680210"/>
                <a:gd name="connsiteY49" fmla="*/ 386238 h 653415"/>
                <a:gd name="connsiteX50" fmla="*/ 239078 w 1680210"/>
                <a:gd name="connsiteY50" fmla="*/ 386239 h 653415"/>
                <a:gd name="connsiteX51" fmla="*/ 180022 w 1680210"/>
                <a:gd name="connsiteY51" fmla="*/ 378619 h 653415"/>
                <a:gd name="connsiteX52" fmla="*/ 134303 w 1680210"/>
                <a:gd name="connsiteY52" fmla="*/ 372428 h 653415"/>
                <a:gd name="connsiteX53" fmla="*/ 49530 w 1680210"/>
                <a:gd name="connsiteY53" fmla="*/ 371475 h 653415"/>
                <a:gd name="connsiteX54" fmla="*/ 0 w 1680210"/>
                <a:gd name="connsiteY54" fmla="*/ 363855 h 653415"/>
                <a:gd name="connsiteX55" fmla="*/ 102394 w 1680210"/>
                <a:gd name="connsiteY55" fmla="*/ 390048 h 653415"/>
                <a:gd name="connsiteX56" fmla="*/ 182880 w 1680210"/>
                <a:gd name="connsiteY56" fmla="*/ 417195 h 653415"/>
                <a:gd name="connsiteX57" fmla="*/ 270510 w 1680210"/>
                <a:gd name="connsiteY57" fmla="*/ 443865 h 653415"/>
                <a:gd name="connsiteX58" fmla="*/ 270510 w 1680210"/>
                <a:gd name="connsiteY58" fmla="*/ 489585 h 653415"/>
                <a:gd name="connsiteX59" fmla="*/ 255270 w 1680210"/>
                <a:gd name="connsiteY59" fmla="*/ 516255 h 653415"/>
                <a:gd name="connsiteX60" fmla="*/ 220769 w 1680210"/>
                <a:gd name="connsiteY60" fmla="*/ 546735 h 653415"/>
                <a:gd name="connsiteX61" fmla="*/ 179488 w 1680210"/>
                <a:gd name="connsiteY61" fmla="*/ 596849 h 653415"/>
                <a:gd name="connsiteX62" fmla="*/ 160020 w 1680210"/>
                <a:gd name="connsiteY62" fmla="*/ 653415 h 653415"/>
                <a:gd name="connsiteX0" fmla="*/ 160020 w 1680210"/>
                <a:gd name="connsiteY0" fmla="*/ 653415 h 653415"/>
                <a:gd name="connsiteX1" fmla="*/ 266700 w 1680210"/>
                <a:gd name="connsiteY1" fmla="*/ 611505 h 653415"/>
                <a:gd name="connsiteX2" fmla="*/ 327660 w 1680210"/>
                <a:gd name="connsiteY2" fmla="*/ 573405 h 653415"/>
                <a:gd name="connsiteX3" fmla="*/ 384810 w 1680210"/>
                <a:gd name="connsiteY3" fmla="*/ 478155 h 653415"/>
                <a:gd name="connsiteX4" fmla="*/ 415290 w 1680210"/>
                <a:gd name="connsiteY4" fmla="*/ 405765 h 653415"/>
                <a:gd name="connsiteX5" fmla="*/ 499110 w 1680210"/>
                <a:gd name="connsiteY5" fmla="*/ 299085 h 653415"/>
                <a:gd name="connsiteX6" fmla="*/ 529590 w 1680210"/>
                <a:gd name="connsiteY6" fmla="*/ 276225 h 653415"/>
                <a:gd name="connsiteX7" fmla="*/ 598170 w 1680210"/>
                <a:gd name="connsiteY7" fmla="*/ 260985 h 653415"/>
                <a:gd name="connsiteX8" fmla="*/ 701040 w 1680210"/>
                <a:gd name="connsiteY8" fmla="*/ 219075 h 653415"/>
                <a:gd name="connsiteX9" fmla="*/ 750570 w 1680210"/>
                <a:gd name="connsiteY9" fmla="*/ 184785 h 653415"/>
                <a:gd name="connsiteX10" fmla="*/ 781050 w 1680210"/>
                <a:gd name="connsiteY10" fmla="*/ 177165 h 653415"/>
                <a:gd name="connsiteX11" fmla="*/ 819150 w 1680210"/>
                <a:gd name="connsiteY11" fmla="*/ 154305 h 653415"/>
                <a:gd name="connsiteX12" fmla="*/ 922020 w 1680210"/>
                <a:gd name="connsiteY12" fmla="*/ 154305 h 653415"/>
                <a:gd name="connsiteX13" fmla="*/ 990600 w 1680210"/>
                <a:gd name="connsiteY13" fmla="*/ 127635 h 653415"/>
                <a:gd name="connsiteX14" fmla="*/ 1043940 w 1680210"/>
                <a:gd name="connsiteY14" fmla="*/ 112395 h 653415"/>
                <a:gd name="connsiteX15" fmla="*/ 1120140 w 1680210"/>
                <a:gd name="connsiteY15" fmla="*/ 108585 h 653415"/>
                <a:gd name="connsiteX16" fmla="*/ 1200150 w 1680210"/>
                <a:gd name="connsiteY16" fmla="*/ 74295 h 653415"/>
                <a:gd name="connsiteX17" fmla="*/ 1299210 w 1680210"/>
                <a:gd name="connsiteY17" fmla="*/ 70485 h 653415"/>
                <a:gd name="connsiteX18" fmla="*/ 1394460 w 1680210"/>
                <a:gd name="connsiteY18" fmla="*/ 43815 h 653415"/>
                <a:gd name="connsiteX19" fmla="*/ 1474470 w 1680210"/>
                <a:gd name="connsiteY19" fmla="*/ 40005 h 653415"/>
                <a:gd name="connsiteX20" fmla="*/ 1558290 w 1680210"/>
                <a:gd name="connsiteY20" fmla="*/ 43815 h 653415"/>
                <a:gd name="connsiteX21" fmla="*/ 1569720 w 1680210"/>
                <a:gd name="connsiteY21" fmla="*/ 142875 h 653415"/>
                <a:gd name="connsiteX22" fmla="*/ 1650151 w 1680210"/>
                <a:gd name="connsiteY22" fmla="*/ 106575 h 653415"/>
                <a:gd name="connsiteX23" fmla="*/ 1654914 w 1680210"/>
                <a:gd name="connsiteY23" fmla="*/ 75672 h 653415"/>
                <a:gd name="connsiteX24" fmla="*/ 1680210 w 1680210"/>
                <a:gd name="connsiteY24" fmla="*/ 24765 h 653415"/>
                <a:gd name="connsiteX25" fmla="*/ 1630204 w 1680210"/>
                <a:gd name="connsiteY25" fmla="*/ 9048 h 653415"/>
                <a:gd name="connsiteX26" fmla="*/ 1565910 w 1680210"/>
                <a:gd name="connsiteY26" fmla="*/ 1905 h 653415"/>
                <a:gd name="connsiteX27" fmla="*/ 1504474 w 1680210"/>
                <a:gd name="connsiteY27" fmla="*/ 0 h 653415"/>
                <a:gd name="connsiteX28" fmla="*/ 1329690 w 1680210"/>
                <a:gd name="connsiteY28" fmla="*/ 28575 h 653415"/>
                <a:gd name="connsiteX29" fmla="*/ 1261110 w 1680210"/>
                <a:gd name="connsiteY29" fmla="*/ 40005 h 653415"/>
                <a:gd name="connsiteX30" fmla="*/ 1127760 w 1680210"/>
                <a:gd name="connsiteY30" fmla="*/ 60484 h 653415"/>
                <a:gd name="connsiteX31" fmla="*/ 1036320 w 1680210"/>
                <a:gd name="connsiteY31" fmla="*/ 93345 h 653415"/>
                <a:gd name="connsiteX32" fmla="*/ 957262 w 1680210"/>
                <a:gd name="connsiteY32" fmla="*/ 97631 h 653415"/>
                <a:gd name="connsiteX33" fmla="*/ 891540 w 1680210"/>
                <a:gd name="connsiteY33" fmla="*/ 120015 h 653415"/>
                <a:gd name="connsiteX34" fmla="*/ 788670 w 1680210"/>
                <a:gd name="connsiteY34" fmla="*/ 139065 h 653415"/>
                <a:gd name="connsiteX35" fmla="*/ 697230 w 1680210"/>
                <a:gd name="connsiteY35" fmla="*/ 135255 h 653415"/>
                <a:gd name="connsiteX36" fmla="*/ 641509 w 1680210"/>
                <a:gd name="connsiteY36" fmla="*/ 141447 h 653415"/>
                <a:gd name="connsiteX37" fmla="*/ 533400 w 1680210"/>
                <a:gd name="connsiteY37" fmla="*/ 192405 h 653415"/>
                <a:gd name="connsiteX38" fmla="*/ 464820 w 1680210"/>
                <a:gd name="connsiteY38" fmla="*/ 180975 h 653415"/>
                <a:gd name="connsiteX39" fmla="*/ 422910 w 1680210"/>
                <a:gd name="connsiteY39" fmla="*/ 180975 h 653415"/>
                <a:gd name="connsiteX40" fmla="*/ 388620 w 1680210"/>
                <a:gd name="connsiteY40" fmla="*/ 188595 h 653415"/>
                <a:gd name="connsiteX41" fmla="*/ 361950 w 1680210"/>
                <a:gd name="connsiteY41" fmla="*/ 207645 h 653415"/>
                <a:gd name="connsiteX42" fmla="*/ 354330 w 1680210"/>
                <a:gd name="connsiteY42" fmla="*/ 226695 h 653415"/>
                <a:gd name="connsiteX43" fmla="*/ 415290 w 1680210"/>
                <a:gd name="connsiteY43" fmla="*/ 241935 h 653415"/>
                <a:gd name="connsiteX44" fmla="*/ 415290 w 1680210"/>
                <a:gd name="connsiteY44" fmla="*/ 241935 h 653415"/>
                <a:gd name="connsiteX45" fmla="*/ 438150 w 1680210"/>
                <a:gd name="connsiteY45" fmla="*/ 287655 h 653415"/>
                <a:gd name="connsiteX46" fmla="*/ 407670 w 1680210"/>
                <a:gd name="connsiteY46" fmla="*/ 310515 h 653415"/>
                <a:gd name="connsiteX47" fmla="*/ 365760 w 1680210"/>
                <a:gd name="connsiteY47" fmla="*/ 337185 h 653415"/>
                <a:gd name="connsiteX48" fmla="*/ 304800 w 1680210"/>
                <a:gd name="connsiteY48" fmla="*/ 371475 h 653415"/>
                <a:gd name="connsiteX49" fmla="*/ 272415 w 1680210"/>
                <a:gd name="connsiteY49" fmla="*/ 386238 h 653415"/>
                <a:gd name="connsiteX50" fmla="*/ 239078 w 1680210"/>
                <a:gd name="connsiteY50" fmla="*/ 386239 h 653415"/>
                <a:gd name="connsiteX51" fmla="*/ 180022 w 1680210"/>
                <a:gd name="connsiteY51" fmla="*/ 378619 h 653415"/>
                <a:gd name="connsiteX52" fmla="*/ 134303 w 1680210"/>
                <a:gd name="connsiteY52" fmla="*/ 372428 h 653415"/>
                <a:gd name="connsiteX53" fmla="*/ 49530 w 1680210"/>
                <a:gd name="connsiteY53" fmla="*/ 371475 h 653415"/>
                <a:gd name="connsiteX54" fmla="*/ 0 w 1680210"/>
                <a:gd name="connsiteY54" fmla="*/ 363855 h 653415"/>
                <a:gd name="connsiteX55" fmla="*/ 102394 w 1680210"/>
                <a:gd name="connsiteY55" fmla="*/ 390048 h 653415"/>
                <a:gd name="connsiteX56" fmla="*/ 182880 w 1680210"/>
                <a:gd name="connsiteY56" fmla="*/ 417195 h 653415"/>
                <a:gd name="connsiteX57" fmla="*/ 270510 w 1680210"/>
                <a:gd name="connsiteY57" fmla="*/ 443865 h 653415"/>
                <a:gd name="connsiteX58" fmla="*/ 270510 w 1680210"/>
                <a:gd name="connsiteY58" fmla="*/ 489585 h 653415"/>
                <a:gd name="connsiteX59" fmla="*/ 255270 w 1680210"/>
                <a:gd name="connsiteY59" fmla="*/ 516255 h 653415"/>
                <a:gd name="connsiteX60" fmla="*/ 216006 w 1680210"/>
                <a:gd name="connsiteY60" fmla="*/ 541972 h 653415"/>
                <a:gd name="connsiteX61" fmla="*/ 179488 w 1680210"/>
                <a:gd name="connsiteY61" fmla="*/ 596849 h 653415"/>
                <a:gd name="connsiteX62" fmla="*/ 160020 w 1680210"/>
                <a:gd name="connsiteY62" fmla="*/ 653415 h 653415"/>
                <a:gd name="connsiteX0" fmla="*/ 160020 w 1658778"/>
                <a:gd name="connsiteY0" fmla="*/ 653415 h 653415"/>
                <a:gd name="connsiteX1" fmla="*/ 266700 w 1658778"/>
                <a:gd name="connsiteY1" fmla="*/ 611505 h 653415"/>
                <a:gd name="connsiteX2" fmla="*/ 327660 w 1658778"/>
                <a:gd name="connsiteY2" fmla="*/ 573405 h 653415"/>
                <a:gd name="connsiteX3" fmla="*/ 384810 w 1658778"/>
                <a:gd name="connsiteY3" fmla="*/ 478155 h 653415"/>
                <a:gd name="connsiteX4" fmla="*/ 415290 w 1658778"/>
                <a:gd name="connsiteY4" fmla="*/ 405765 h 653415"/>
                <a:gd name="connsiteX5" fmla="*/ 499110 w 1658778"/>
                <a:gd name="connsiteY5" fmla="*/ 299085 h 653415"/>
                <a:gd name="connsiteX6" fmla="*/ 529590 w 1658778"/>
                <a:gd name="connsiteY6" fmla="*/ 276225 h 653415"/>
                <a:gd name="connsiteX7" fmla="*/ 598170 w 1658778"/>
                <a:gd name="connsiteY7" fmla="*/ 260985 h 653415"/>
                <a:gd name="connsiteX8" fmla="*/ 701040 w 1658778"/>
                <a:gd name="connsiteY8" fmla="*/ 219075 h 653415"/>
                <a:gd name="connsiteX9" fmla="*/ 750570 w 1658778"/>
                <a:gd name="connsiteY9" fmla="*/ 184785 h 653415"/>
                <a:gd name="connsiteX10" fmla="*/ 781050 w 1658778"/>
                <a:gd name="connsiteY10" fmla="*/ 177165 h 653415"/>
                <a:gd name="connsiteX11" fmla="*/ 819150 w 1658778"/>
                <a:gd name="connsiteY11" fmla="*/ 154305 h 653415"/>
                <a:gd name="connsiteX12" fmla="*/ 922020 w 1658778"/>
                <a:gd name="connsiteY12" fmla="*/ 154305 h 653415"/>
                <a:gd name="connsiteX13" fmla="*/ 990600 w 1658778"/>
                <a:gd name="connsiteY13" fmla="*/ 127635 h 653415"/>
                <a:gd name="connsiteX14" fmla="*/ 1043940 w 1658778"/>
                <a:gd name="connsiteY14" fmla="*/ 112395 h 653415"/>
                <a:gd name="connsiteX15" fmla="*/ 1120140 w 1658778"/>
                <a:gd name="connsiteY15" fmla="*/ 108585 h 653415"/>
                <a:gd name="connsiteX16" fmla="*/ 1200150 w 1658778"/>
                <a:gd name="connsiteY16" fmla="*/ 74295 h 653415"/>
                <a:gd name="connsiteX17" fmla="*/ 1299210 w 1658778"/>
                <a:gd name="connsiteY17" fmla="*/ 70485 h 653415"/>
                <a:gd name="connsiteX18" fmla="*/ 1394460 w 1658778"/>
                <a:gd name="connsiteY18" fmla="*/ 43815 h 653415"/>
                <a:gd name="connsiteX19" fmla="*/ 1474470 w 1658778"/>
                <a:gd name="connsiteY19" fmla="*/ 40005 h 653415"/>
                <a:gd name="connsiteX20" fmla="*/ 1558290 w 1658778"/>
                <a:gd name="connsiteY20" fmla="*/ 43815 h 653415"/>
                <a:gd name="connsiteX21" fmla="*/ 1569720 w 1658778"/>
                <a:gd name="connsiteY21" fmla="*/ 142875 h 653415"/>
                <a:gd name="connsiteX22" fmla="*/ 1650151 w 1658778"/>
                <a:gd name="connsiteY22" fmla="*/ 106575 h 653415"/>
                <a:gd name="connsiteX23" fmla="*/ 1654914 w 1658778"/>
                <a:gd name="connsiteY23" fmla="*/ 75672 h 653415"/>
                <a:gd name="connsiteX24" fmla="*/ 1658778 w 1658778"/>
                <a:gd name="connsiteY24" fmla="*/ 31909 h 653415"/>
                <a:gd name="connsiteX25" fmla="*/ 1630204 w 1658778"/>
                <a:gd name="connsiteY25" fmla="*/ 9048 h 653415"/>
                <a:gd name="connsiteX26" fmla="*/ 1565910 w 1658778"/>
                <a:gd name="connsiteY26" fmla="*/ 1905 h 653415"/>
                <a:gd name="connsiteX27" fmla="*/ 1504474 w 1658778"/>
                <a:gd name="connsiteY27" fmla="*/ 0 h 653415"/>
                <a:gd name="connsiteX28" fmla="*/ 1329690 w 1658778"/>
                <a:gd name="connsiteY28" fmla="*/ 28575 h 653415"/>
                <a:gd name="connsiteX29" fmla="*/ 1261110 w 1658778"/>
                <a:gd name="connsiteY29" fmla="*/ 40005 h 653415"/>
                <a:gd name="connsiteX30" fmla="*/ 1127760 w 1658778"/>
                <a:gd name="connsiteY30" fmla="*/ 60484 h 653415"/>
                <a:gd name="connsiteX31" fmla="*/ 1036320 w 1658778"/>
                <a:gd name="connsiteY31" fmla="*/ 93345 h 653415"/>
                <a:gd name="connsiteX32" fmla="*/ 957262 w 1658778"/>
                <a:gd name="connsiteY32" fmla="*/ 97631 h 653415"/>
                <a:gd name="connsiteX33" fmla="*/ 891540 w 1658778"/>
                <a:gd name="connsiteY33" fmla="*/ 120015 h 653415"/>
                <a:gd name="connsiteX34" fmla="*/ 788670 w 1658778"/>
                <a:gd name="connsiteY34" fmla="*/ 139065 h 653415"/>
                <a:gd name="connsiteX35" fmla="*/ 697230 w 1658778"/>
                <a:gd name="connsiteY35" fmla="*/ 135255 h 653415"/>
                <a:gd name="connsiteX36" fmla="*/ 641509 w 1658778"/>
                <a:gd name="connsiteY36" fmla="*/ 141447 h 653415"/>
                <a:gd name="connsiteX37" fmla="*/ 533400 w 1658778"/>
                <a:gd name="connsiteY37" fmla="*/ 192405 h 653415"/>
                <a:gd name="connsiteX38" fmla="*/ 464820 w 1658778"/>
                <a:gd name="connsiteY38" fmla="*/ 180975 h 653415"/>
                <a:gd name="connsiteX39" fmla="*/ 422910 w 1658778"/>
                <a:gd name="connsiteY39" fmla="*/ 180975 h 653415"/>
                <a:gd name="connsiteX40" fmla="*/ 388620 w 1658778"/>
                <a:gd name="connsiteY40" fmla="*/ 188595 h 653415"/>
                <a:gd name="connsiteX41" fmla="*/ 361950 w 1658778"/>
                <a:gd name="connsiteY41" fmla="*/ 207645 h 653415"/>
                <a:gd name="connsiteX42" fmla="*/ 354330 w 1658778"/>
                <a:gd name="connsiteY42" fmla="*/ 226695 h 653415"/>
                <a:gd name="connsiteX43" fmla="*/ 415290 w 1658778"/>
                <a:gd name="connsiteY43" fmla="*/ 241935 h 653415"/>
                <a:gd name="connsiteX44" fmla="*/ 415290 w 1658778"/>
                <a:gd name="connsiteY44" fmla="*/ 241935 h 653415"/>
                <a:gd name="connsiteX45" fmla="*/ 438150 w 1658778"/>
                <a:gd name="connsiteY45" fmla="*/ 287655 h 653415"/>
                <a:gd name="connsiteX46" fmla="*/ 407670 w 1658778"/>
                <a:gd name="connsiteY46" fmla="*/ 310515 h 653415"/>
                <a:gd name="connsiteX47" fmla="*/ 365760 w 1658778"/>
                <a:gd name="connsiteY47" fmla="*/ 337185 h 653415"/>
                <a:gd name="connsiteX48" fmla="*/ 304800 w 1658778"/>
                <a:gd name="connsiteY48" fmla="*/ 371475 h 653415"/>
                <a:gd name="connsiteX49" fmla="*/ 272415 w 1658778"/>
                <a:gd name="connsiteY49" fmla="*/ 386238 h 653415"/>
                <a:gd name="connsiteX50" fmla="*/ 239078 w 1658778"/>
                <a:gd name="connsiteY50" fmla="*/ 386239 h 653415"/>
                <a:gd name="connsiteX51" fmla="*/ 180022 w 1658778"/>
                <a:gd name="connsiteY51" fmla="*/ 378619 h 653415"/>
                <a:gd name="connsiteX52" fmla="*/ 134303 w 1658778"/>
                <a:gd name="connsiteY52" fmla="*/ 372428 h 653415"/>
                <a:gd name="connsiteX53" fmla="*/ 49530 w 1658778"/>
                <a:gd name="connsiteY53" fmla="*/ 371475 h 653415"/>
                <a:gd name="connsiteX54" fmla="*/ 0 w 1658778"/>
                <a:gd name="connsiteY54" fmla="*/ 363855 h 653415"/>
                <a:gd name="connsiteX55" fmla="*/ 102394 w 1658778"/>
                <a:gd name="connsiteY55" fmla="*/ 390048 h 653415"/>
                <a:gd name="connsiteX56" fmla="*/ 182880 w 1658778"/>
                <a:gd name="connsiteY56" fmla="*/ 417195 h 653415"/>
                <a:gd name="connsiteX57" fmla="*/ 270510 w 1658778"/>
                <a:gd name="connsiteY57" fmla="*/ 443865 h 653415"/>
                <a:gd name="connsiteX58" fmla="*/ 270510 w 1658778"/>
                <a:gd name="connsiteY58" fmla="*/ 489585 h 653415"/>
                <a:gd name="connsiteX59" fmla="*/ 255270 w 1658778"/>
                <a:gd name="connsiteY59" fmla="*/ 516255 h 653415"/>
                <a:gd name="connsiteX60" fmla="*/ 216006 w 1658778"/>
                <a:gd name="connsiteY60" fmla="*/ 541972 h 653415"/>
                <a:gd name="connsiteX61" fmla="*/ 179488 w 1658778"/>
                <a:gd name="connsiteY61" fmla="*/ 596849 h 653415"/>
                <a:gd name="connsiteX62" fmla="*/ 160020 w 1658778"/>
                <a:gd name="connsiteY62" fmla="*/ 653415 h 653415"/>
                <a:gd name="connsiteX0" fmla="*/ 160020 w 1688251"/>
                <a:gd name="connsiteY0" fmla="*/ 653415 h 653415"/>
                <a:gd name="connsiteX1" fmla="*/ 266700 w 1688251"/>
                <a:gd name="connsiteY1" fmla="*/ 611505 h 653415"/>
                <a:gd name="connsiteX2" fmla="*/ 327660 w 1688251"/>
                <a:gd name="connsiteY2" fmla="*/ 573405 h 653415"/>
                <a:gd name="connsiteX3" fmla="*/ 384810 w 1688251"/>
                <a:gd name="connsiteY3" fmla="*/ 478155 h 653415"/>
                <a:gd name="connsiteX4" fmla="*/ 415290 w 1688251"/>
                <a:gd name="connsiteY4" fmla="*/ 405765 h 653415"/>
                <a:gd name="connsiteX5" fmla="*/ 499110 w 1688251"/>
                <a:gd name="connsiteY5" fmla="*/ 299085 h 653415"/>
                <a:gd name="connsiteX6" fmla="*/ 529590 w 1688251"/>
                <a:gd name="connsiteY6" fmla="*/ 276225 h 653415"/>
                <a:gd name="connsiteX7" fmla="*/ 598170 w 1688251"/>
                <a:gd name="connsiteY7" fmla="*/ 260985 h 653415"/>
                <a:gd name="connsiteX8" fmla="*/ 701040 w 1688251"/>
                <a:gd name="connsiteY8" fmla="*/ 219075 h 653415"/>
                <a:gd name="connsiteX9" fmla="*/ 750570 w 1688251"/>
                <a:gd name="connsiteY9" fmla="*/ 184785 h 653415"/>
                <a:gd name="connsiteX10" fmla="*/ 781050 w 1688251"/>
                <a:gd name="connsiteY10" fmla="*/ 177165 h 653415"/>
                <a:gd name="connsiteX11" fmla="*/ 819150 w 1688251"/>
                <a:gd name="connsiteY11" fmla="*/ 154305 h 653415"/>
                <a:gd name="connsiteX12" fmla="*/ 922020 w 1688251"/>
                <a:gd name="connsiteY12" fmla="*/ 154305 h 653415"/>
                <a:gd name="connsiteX13" fmla="*/ 990600 w 1688251"/>
                <a:gd name="connsiteY13" fmla="*/ 127635 h 653415"/>
                <a:gd name="connsiteX14" fmla="*/ 1043940 w 1688251"/>
                <a:gd name="connsiteY14" fmla="*/ 112395 h 653415"/>
                <a:gd name="connsiteX15" fmla="*/ 1120140 w 1688251"/>
                <a:gd name="connsiteY15" fmla="*/ 108585 h 653415"/>
                <a:gd name="connsiteX16" fmla="*/ 1200150 w 1688251"/>
                <a:gd name="connsiteY16" fmla="*/ 74295 h 653415"/>
                <a:gd name="connsiteX17" fmla="*/ 1299210 w 1688251"/>
                <a:gd name="connsiteY17" fmla="*/ 70485 h 653415"/>
                <a:gd name="connsiteX18" fmla="*/ 1394460 w 1688251"/>
                <a:gd name="connsiteY18" fmla="*/ 43815 h 653415"/>
                <a:gd name="connsiteX19" fmla="*/ 1474470 w 1688251"/>
                <a:gd name="connsiteY19" fmla="*/ 40005 h 653415"/>
                <a:gd name="connsiteX20" fmla="*/ 1558290 w 1688251"/>
                <a:gd name="connsiteY20" fmla="*/ 43815 h 653415"/>
                <a:gd name="connsiteX21" fmla="*/ 1569720 w 1688251"/>
                <a:gd name="connsiteY21" fmla="*/ 142875 h 653415"/>
                <a:gd name="connsiteX22" fmla="*/ 1688251 w 1688251"/>
                <a:gd name="connsiteY22" fmla="*/ 92288 h 653415"/>
                <a:gd name="connsiteX23" fmla="*/ 1654914 w 1688251"/>
                <a:gd name="connsiteY23" fmla="*/ 75672 h 653415"/>
                <a:gd name="connsiteX24" fmla="*/ 1658778 w 1688251"/>
                <a:gd name="connsiteY24" fmla="*/ 31909 h 653415"/>
                <a:gd name="connsiteX25" fmla="*/ 1630204 w 1688251"/>
                <a:gd name="connsiteY25" fmla="*/ 9048 h 653415"/>
                <a:gd name="connsiteX26" fmla="*/ 1565910 w 1688251"/>
                <a:gd name="connsiteY26" fmla="*/ 1905 h 653415"/>
                <a:gd name="connsiteX27" fmla="*/ 1504474 w 1688251"/>
                <a:gd name="connsiteY27" fmla="*/ 0 h 653415"/>
                <a:gd name="connsiteX28" fmla="*/ 1329690 w 1688251"/>
                <a:gd name="connsiteY28" fmla="*/ 28575 h 653415"/>
                <a:gd name="connsiteX29" fmla="*/ 1261110 w 1688251"/>
                <a:gd name="connsiteY29" fmla="*/ 40005 h 653415"/>
                <a:gd name="connsiteX30" fmla="*/ 1127760 w 1688251"/>
                <a:gd name="connsiteY30" fmla="*/ 60484 h 653415"/>
                <a:gd name="connsiteX31" fmla="*/ 1036320 w 1688251"/>
                <a:gd name="connsiteY31" fmla="*/ 93345 h 653415"/>
                <a:gd name="connsiteX32" fmla="*/ 957262 w 1688251"/>
                <a:gd name="connsiteY32" fmla="*/ 97631 h 653415"/>
                <a:gd name="connsiteX33" fmla="*/ 891540 w 1688251"/>
                <a:gd name="connsiteY33" fmla="*/ 120015 h 653415"/>
                <a:gd name="connsiteX34" fmla="*/ 788670 w 1688251"/>
                <a:gd name="connsiteY34" fmla="*/ 139065 h 653415"/>
                <a:gd name="connsiteX35" fmla="*/ 697230 w 1688251"/>
                <a:gd name="connsiteY35" fmla="*/ 135255 h 653415"/>
                <a:gd name="connsiteX36" fmla="*/ 641509 w 1688251"/>
                <a:gd name="connsiteY36" fmla="*/ 141447 h 653415"/>
                <a:gd name="connsiteX37" fmla="*/ 533400 w 1688251"/>
                <a:gd name="connsiteY37" fmla="*/ 192405 h 653415"/>
                <a:gd name="connsiteX38" fmla="*/ 464820 w 1688251"/>
                <a:gd name="connsiteY38" fmla="*/ 180975 h 653415"/>
                <a:gd name="connsiteX39" fmla="*/ 422910 w 1688251"/>
                <a:gd name="connsiteY39" fmla="*/ 180975 h 653415"/>
                <a:gd name="connsiteX40" fmla="*/ 388620 w 1688251"/>
                <a:gd name="connsiteY40" fmla="*/ 188595 h 653415"/>
                <a:gd name="connsiteX41" fmla="*/ 361950 w 1688251"/>
                <a:gd name="connsiteY41" fmla="*/ 207645 h 653415"/>
                <a:gd name="connsiteX42" fmla="*/ 354330 w 1688251"/>
                <a:gd name="connsiteY42" fmla="*/ 226695 h 653415"/>
                <a:gd name="connsiteX43" fmla="*/ 415290 w 1688251"/>
                <a:gd name="connsiteY43" fmla="*/ 241935 h 653415"/>
                <a:gd name="connsiteX44" fmla="*/ 415290 w 1688251"/>
                <a:gd name="connsiteY44" fmla="*/ 241935 h 653415"/>
                <a:gd name="connsiteX45" fmla="*/ 438150 w 1688251"/>
                <a:gd name="connsiteY45" fmla="*/ 287655 h 653415"/>
                <a:gd name="connsiteX46" fmla="*/ 407670 w 1688251"/>
                <a:gd name="connsiteY46" fmla="*/ 310515 h 653415"/>
                <a:gd name="connsiteX47" fmla="*/ 365760 w 1688251"/>
                <a:gd name="connsiteY47" fmla="*/ 337185 h 653415"/>
                <a:gd name="connsiteX48" fmla="*/ 304800 w 1688251"/>
                <a:gd name="connsiteY48" fmla="*/ 371475 h 653415"/>
                <a:gd name="connsiteX49" fmla="*/ 272415 w 1688251"/>
                <a:gd name="connsiteY49" fmla="*/ 386238 h 653415"/>
                <a:gd name="connsiteX50" fmla="*/ 239078 w 1688251"/>
                <a:gd name="connsiteY50" fmla="*/ 386239 h 653415"/>
                <a:gd name="connsiteX51" fmla="*/ 180022 w 1688251"/>
                <a:gd name="connsiteY51" fmla="*/ 378619 h 653415"/>
                <a:gd name="connsiteX52" fmla="*/ 134303 w 1688251"/>
                <a:gd name="connsiteY52" fmla="*/ 372428 h 653415"/>
                <a:gd name="connsiteX53" fmla="*/ 49530 w 1688251"/>
                <a:gd name="connsiteY53" fmla="*/ 371475 h 653415"/>
                <a:gd name="connsiteX54" fmla="*/ 0 w 1688251"/>
                <a:gd name="connsiteY54" fmla="*/ 363855 h 653415"/>
                <a:gd name="connsiteX55" fmla="*/ 102394 w 1688251"/>
                <a:gd name="connsiteY55" fmla="*/ 390048 h 653415"/>
                <a:gd name="connsiteX56" fmla="*/ 182880 w 1688251"/>
                <a:gd name="connsiteY56" fmla="*/ 417195 h 653415"/>
                <a:gd name="connsiteX57" fmla="*/ 270510 w 1688251"/>
                <a:gd name="connsiteY57" fmla="*/ 443865 h 653415"/>
                <a:gd name="connsiteX58" fmla="*/ 270510 w 1688251"/>
                <a:gd name="connsiteY58" fmla="*/ 489585 h 653415"/>
                <a:gd name="connsiteX59" fmla="*/ 255270 w 1688251"/>
                <a:gd name="connsiteY59" fmla="*/ 516255 h 653415"/>
                <a:gd name="connsiteX60" fmla="*/ 216006 w 1688251"/>
                <a:gd name="connsiteY60" fmla="*/ 541972 h 653415"/>
                <a:gd name="connsiteX61" fmla="*/ 179488 w 1688251"/>
                <a:gd name="connsiteY61" fmla="*/ 596849 h 653415"/>
                <a:gd name="connsiteX62" fmla="*/ 160020 w 1688251"/>
                <a:gd name="connsiteY62" fmla="*/ 653415 h 653415"/>
                <a:gd name="connsiteX0" fmla="*/ 160020 w 1688251"/>
                <a:gd name="connsiteY0" fmla="*/ 653415 h 653415"/>
                <a:gd name="connsiteX1" fmla="*/ 266700 w 1688251"/>
                <a:gd name="connsiteY1" fmla="*/ 611505 h 653415"/>
                <a:gd name="connsiteX2" fmla="*/ 327660 w 1688251"/>
                <a:gd name="connsiteY2" fmla="*/ 573405 h 653415"/>
                <a:gd name="connsiteX3" fmla="*/ 384810 w 1688251"/>
                <a:gd name="connsiteY3" fmla="*/ 478155 h 653415"/>
                <a:gd name="connsiteX4" fmla="*/ 415290 w 1688251"/>
                <a:gd name="connsiteY4" fmla="*/ 405765 h 653415"/>
                <a:gd name="connsiteX5" fmla="*/ 499110 w 1688251"/>
                <a:gd name="connsiteY5" fmla="*/ 299085 h 653415"/>
                <a:gd name="connsiteX6" fmla="*/ 529590 w 1688251"/>
                <a:gd name="connsiteY6" fmla="*/ 276225 h 653415"/>
                <a:gd name="connsiteX7" fmla="*/ 598170 w 1688251"/>
                <a:gd name="connsiteY7" fmla="*/ 260985 h 653415"/>
                <a:gd name="connsiteX8" fmla="*/ 701040 w 1688251"/>
                <a:gd name="connsiteY8" fmla="*/ 219075 h 653415"/>
                <a:gd name="connsiteX9" fmla="*/ 750570 w 1688251"/>
                <a:gd name="connsiteY9" fmla="*/ 184785 h 653415"/>
                <a:gd name="connsiteX10" fmla="*/ 781050 w 1688251"/>
                <a:gd name="connsiteY10" fmla="*/ 177165 h 653415"/>
                <a:gd name="connsiteX11" fmla="*/ 819150 w 1688251"/>
                <a:gd name="connsiteY11" fmla="*/ 154305 h 653415"/>
                <a:gd name="connsiteX12" fmla="*/ 922020 w 1688251"/>
                <a:gd name="connsiteY12" fmla="*/ 154305 h 653415"/>
                <a:gd name="connsiteX13" fmla="*/ 990600 w 1688251"/>
                <a:gd name="connsiteY13" fmla="*/ 127635 h 653415"/>
                <a:gd name="connsiteX14" fmla="*/ 1043940 w 1688251"/>
                <a:gd name="connsiteY14" fmla="*/ 112395 h 653415"/>
                <a:gd name="connsiteX15" fmla="*/ 1120140 w 1688251"/>
                <a:gd name="connsiteY15" fmla="*/ 108585 h 653415"/>
                <a:gd name="connsiteX16" fmla="*/ 1200150 w 1688251"/>
                <a:gd name="connsiteY16" fmla="*/ 74295 h 653415"/>
                <a:gd name="connsiteX17" fmla="*/ 1299210 w 1688251"/>
                <a:gd name="connsiteY17" fmla="*/ 70485 h 653415"/>
                <a:gd name="connsiteX18" fmla="*/ 1394460 w 1688251"/>
                <a:gd name="connsiteY18" fmla="*/ 43815 h 653415"/>
                <a:gd name="connsiteX19" fmla="*/ 1474470 w 1688251"/>
                <a:gd name="connsiteY19" fmla="*/ 40005 h 653415"/>
                <a:gd name="connsiteX20" fmla="*/ 1558290 w 1688251"/>
                <a:gd name="connsiteY20" fmla="*/ 43815 h 653415"/>
                <a:gd name="connsiteX21" fmla="*/ 1569720 w 1688251"/>
                <a:gd name="connsiteY21" fmla="*/ 142875 h 653415"/>
                <a:gd name="connsiteX22" fmla="*/ 1688251 w 1688251"/>
                <a:gd name="connsiteY22" fmla="*/ 92288 h 653415"/>
                <a:gd name="connsiteX23" fmla="*/ 1678727 w 1688251"/>
                <a:gd name="connsiteY23" fmla="*/ 59003 h 653415"/>
                <a:gd name="connsiteX24" fmla="*/ 1658778 w 1688251"/>
                <a:gd name="connsiteY24" fmla="*/ 31909 h 653415"/>
                <a:gd name="connsiteX25" fmla="*/ 1630204 w 1688251"/>
                <a:gd name="connsiteY25" fmla="*/ 9048 h 653415"/>
                <a:gd name="connsiteX26" fmla="*/ 1565910 w 1688251"/>
                <a:gd name="connsiteY26" fmla="*/ 1905 h 653415"/>
                <a:gd name="connsiteX27" fmla="*/ 1504474 w 1688251"/>
                <a:gd name="connsiteY27" fmla="*/ 0 h 653415"/>
                <a:gd name="connsiteX28" fmla="*/ 1329690 w 1688251"/>
                <a:gd name="connsiteY28" fmla="*/ 28575 h 653415"/>
                <a:gd name="connsiteX29" fmla="*/ 1261110 w 1688251"/>
                <a:gd name="connsiteY29" fmla="*/ 40005 h 653415"/>
                <a:gd name="connsiteX30" fmla="*/ 1127760 w 1688251"/>
                <a:gd name="connsiteY30" fmla="*/ 60484 h 653415"/>
                <a:gd name="connsiteX31" fmla="*/ 1036320 w 1688251"/>
                <a:gd name="connsiteY31" fmla="*/ 93345 h 653415"/>
                <a:gd name="connsiteX32" fmla="*/ 957262 w 1688251"/>
                <a:gd name="connsiteY32" fmla="*/ 97631 h 653415"/>
                <a:gd name="connsiteX33" fmla="*/ 891540 w 1688251"/>
                <a:gd name="connsiteY33" fmla="*/ 120015 h 653415"/>
                <a:gd name="connsiteX34" fmla="*/ 788670 w 1688251"/>
                <a:gd name="connsiteY34" fmla="*/ 139065 h 653415"/>
                <a:gd name="connsiteX35" fmla="*/ 697230 w 1688251"/>
                <a:gd name="connsiteY35" fmla="*/ 135255 h 653415"/>
                <a:gd name="connsiteX36" fmla="*/ 641509 w 1688251"/>
                <a:gd name="connsiteY36" fmla="*/ 141447 h 653415"/>
                <a:gd name="connsiteX37" fmla="*/ 533400 w 1688251"/>
                <a:gd name="connsiteY37" fmla="*/ 192405 h 653415"/>
                <a:gd name="connsiteX38" fmla="*/ 464820 w 1688251"/>
                <a:gd name="connsiteY38" fmla="*/ 180975 h 653415"/>
                <a:gd name="connsiteX39" fmla="*/ 422910 w 1688251"/>
                <a:gd name="connsiteY39" fmla="*/ 180975 h 653415"/>
                <a:gd name="connsiteX40" fmla="*/ 388620 w 1688251"/>
                <a:gd name="connsiteY40" fmla="*/ 188595 h 653415"/>
                <a:gd name="connsiteX41" fmla="*/ 361950 w 1688251"/>
                <a:gd name="connsiteY41" fmla="*/ 207645 h 653415"/>
                <a:gd name="connsiteX42" fmla="*/ 354330 w 1688251"/>
                <a:gd name="connsiteY42" fmla="*/ 226695 h 653415"/>
                <a:gd name="connsiteX43" fmla="*/ 415290 w 1688251"/>
                <a:gd name="connsiteY43" fmla="*/ 241935 h 653415"/>
                <a:gd name="connsiteX44" fmla="*/ 415290 w 1688251"/>
                <a:gd name="connsiteY44" fmla="*/ 241935 h 653415"/>
                <a:gd name="connsiteX45" fmla="*/ 438150 w 1688251"/>
                <a:gd name="connsiteY45" fmla="*/ 287655 h 653415"/>
                <a:gd name="connsiteX46" fmla="*/ 407670 w 1688251"/>
                <a:gd name="connsiteY46" fmla="*/ 310515 h 653415"/>
                <a:gd name="connsiteX47" fmla="*/ 365760 w 1688251"/>
                <a:gd name="connsiteY47" fmla="*/ 337185 h 653415"/>
                <a:gd name="connsiteX48" fmla="*/ 304800 w 1688251"/>
                <a:gd name="connsiteY48" fmla="*/ 371475 h 653415"/>
                <a:gd name="connsiteX49" fmla="*/ 272415 w 1688251"/>
                <a:gd name="connsiteY49" fmla="*/ 386238 h 653415"/>
                <a:gd name="connsiteX50" fmla="*/ 239078 w 1688251"/>
                <a:gd name="connsiteY50" fmla="*/ 386239 h 653415"/>
                <a:gd name="connsiteX51" fmla="*/ 180022 w 1688251"/>
                <a:gd name="connsiteY51" fmla="*/ 378619 h 653415"/>
                <a:gd name="connsiteX52" fmla="*/ 134303 w 1688251"/>
                <a:gd name="connsiteY52" fmla="*/ 372428 h 653415"/>
                <a:gd name="connsiteX53" fmla="*/ 49530 w 1688251"/>
                <a:gd name="connsiteY53" fmla="*/ 371475 h 653415"/>
                <a:gd name="connsiteX54" fmla="*/ 0 w 1688251"/>
                <a:gd name="connsiteY54" fmla="*/ 363855 h 653415"/>
                <a:gd name="connsiteX55" fmla="*/ 102394 w 1688251"/>
                <a:gd name="connsiteY55" fmla="*/ 390048 h 653415"/>
                <a:gd name="connsiteX56" fmla="*/ 182880 w 1688251"/>
                <a:gd name="connsiteY56" fmla="*/ 417195 h 653415"/>
                <a:gd name="connsiteX57" fmla="*/ 270510 w 1688251"/>
                <a:gd name="connsiteY57" fmla="*/ 443865 h 653415"/>
                <a:gd name="connsiteX58" fmla="*/ 270510 w 1688251"/>
                <a:gd name="connsiteY58" fmla="*/ 489585 h 653415"/>
                <a:gd name="connsiteX59" fmla="*/ 255270 w 1688251"/>
                <a:gd name="connsiteY59" fmla="*/ 516255 h 653415"/>
                <a:gd name="connsiteX60" fmla="*/ 216006 w 1688251"/>
                <a:gd name="connsiteY60" fmla="*/ 541972 h 653415"/>
                <a:gd name="connsiteX61" fmla="*/ 179488 w 1688251"/>
                <a:gd name="connsiteY61" fmla="*/ 596849 h 653415"/>
                <a:gd name="connsiteX62" fmla="*/ 160020 w 1688251"/>
                <a:gd name="connsiteY62" fmla="*/ 653415 h 653415"/>
                <a:gd name="connsiteX0" fmla="*/ 160020 w 1707301"/>
                <a:gd name="connsiteY0" fmla="*/ 653415 h 653415"/>
                <a:gd name="connsiteX1" fmla="*/ 266700 w 1707301"/>
                <a:gd name="connsiteY1" fmla="*/ 611505 h 653415"/>
                <a:gd name="connsiteX2" fmla="*/ 327660 w 1707301"/>
                <a:gd name="connsiteY2" fmla="*/ 573405 h 653415"/>
                <a:gd name="connsiteX3" fmla="*/ 384810 w 1707301"/>
                <a:gd name="connsiteY3" fmla="*/ 478155 h 653415"/>
                <a:gd name="connsiteX4" fmla="*/ 415290 w 1707301"/>
                <a:gd name="connsiteY4" fmla="*/ 405765 h 653415"/>
                <a:gd name="connsiteX5" fmla="*/ 499110 w 1707301"/>
                <a:gd name="connsiteY5" fmla="*/ 299085 h 653415"/>
                <a:gd name="connsiteX6" fmla="*/ 529590 w 1707301"/>
                <a:gd name="connsiteY6" fmla="*/ 276225 h 653415"/>
                <a:gd name="connsiteX7" fmla="*/ 598170 w 1707301"/>
                <a:gd name="connsiteY7" fmla="*/ 260985 h 653415"/>
                <a:gd name="connsiteX8" fmla="*/ 701040 w 1707301"/>
                <a:gd name="connsiteY8" fmla="*/ 219075 h 653415"/>
                <a:gd name="connsiteX9" fmla="*/ 750570 w 1707301"/>
                <a:gd name="connsiteY9" fmla="*/ 184785 h 653415"/>
                <a:gd name="connsiteX10" fmla="*/ 781050 w 1707301"/>
                <a:gd name="connsiteY10" fmla="*/ 177165 h 653415"/>
                <a:gd name="connsiteX11" fmla="*/ 819150 w 1707301"/>
                <a:gd name="connsiteY11" fmla="*/ 154305 h 653415"/>
                <a:gd name="connsiteX12" fmla="*/ 922020 w 1707301"/>
                <a:gd name="connsiteY12" fmla="*/ 154305 h 653415"/>
                <a:gd name="connsiteX13" fmla="*/ 990600 w 1707301"/>
                <a:gd name="connsiteY13" fmla="*/ 127635 h 653415"/>
                <a:gd name="connsiteX14" fmla="*/ 1043940 w 1707301"/>
                <a:gd name="connsiteY14" fmla="*/ 112395 h 653415"/>
                <a:gd name="connsiteX15" fmla="*/ 1120140 w 1707301"/>
                <a:gd name="connsiteY15" fmla="*/ 108585 h 653415"/>
                <a:gd name="connsiteX16" fmla="*/ 1200150 w 1707301"/>
                <a:gd name="connsiteY16" fmla="*/ 74295 h 653415"/>
                <a:gd name="connsiteX17" fmla="*/ 1299210 w 1707301"/>
                <a:gd name="connsiteY17" fmla="*/ 70485 h 653415"/>
                <a:gd name="connsiteX18" fmla="*/ 1394460 w 1707301"/>
                <a:gd name="connsiteY18" fmla="*/ 43815 h 653415"/>
                <a:gd name="connsiteX19" fmla="*/ 1474470 w 1707301"/>
                <a:gd name="connsiteY19" fmla="*/ 40005 h 653415"/>
                <a:gd name="connsiteX20" fmla="*/ 1558290 w 1707301"/>
                <a:gd name="connsiteY20" fmla="*/ 43815 h 653415"/>
                <a:gd name="connsiteX21" fmla="*/ 1569720 w 1707301"/>
                <a:gd name="connsiteY21" fmla="*/ 142875 h 653415"/>
                <a:gd name="connsiteX22" fmla="*/ 1707301 w 1707301"/>
                <a:gd name="connsiteY22" fmla="*/ 87525 h 653415"/>
                <a:gd name="connsiteX23" fmla="*/ 1678727 w 1707301"/>
                <a:gd name="connsiteY23" fmla="*/ 59003 h 653415"/>
                <a:gd name="connsiteX24" fmla="*/ 1658778 w 1707301"/>
                <a:gd name="connsiteY24" fmla="*/ 31909 h 653415"/>
                <a:gd name="connsiteX25" fmla="*/ 1630204 w 1707301"/>
                <a:gd name="connsiteY25" fmla="*/ 9048 h 653415"/>
                <a:gd name="connsiteX26" fmla="*/ 1565910 w 1707301"/>
                <a:gd name="connsiteY26" fmla="*/ 1905 h 653415"/>
                <a:gd name="connsiteX27" fmla="*/ 1504474 w 1707301"/>
                <a:gd name="connsiteY27" fmla="*/ 0 h 653415"/>
                <a:gd name="connsiteX28" fmla="*/ 1329690 w 1707301"/>
                <a:gd name="connsiteY28" fmla="*/ 28575 h 653415"/>
                <a:gd name="connsiteX29" fmla="*/ 1261110 w 1707301"/>
                <a:gd name="connsiteY29" fmla="*/ 40005 h 653415"/>
                <a:gd name="connsiteX30" fmla="*/ 1127760 w 1707301"/>
                <a:gd name="connsiteY30" fmla="*/ 60484 h 653415"/>
                <a:gd name="connsiteX31" fmla="*/ 1036320 w 1707301"/>
                <a:gd name="connsiteY31" fmla="*/ 93345 h 653415"/>
                <a:gd name="connsiteX32" fmla="*/ 957262 w 1707301"/>
                <a:gd name="connsiteY32" fmla="*/ 97631 h 653415"/>
                <a:gd name="connsiteX33" fmla="*/ 891540 w 1707301"/>
                <a:gd name="connsiteY33" fmla="*/ 120015 h 653415"/>
                <a:gd name="connsiteX34" fmla="*/ 788670 w 1707301"/>
                <a:gd name="connsiteY34" fmla="*/ 139065 h 653415"/>
                <a:gd name="connsiteX35" fmla="*/ 697230 w 1707301"/>
                <a:gd name="connsiteY35" fmla="*/ 135255 h 653415"/>
                <a:gd name="connsiteX36" fmla="*/ 641509 w 1707301"/>
                <a:gd name="connsiteY36" fmla="*/ 141447 h 653415"/>
                <a:gd name="connsiteX37" fmla="*/ 533400 w 1707301"/>
                <a:gd name="connsiteY37" fmla="*/ 192405 h 653415"/>
                <a:gd name="connsiteX38" fmla="*/ 464820 w 1707301"/>
                <a:gd name="connsiteY38" fmla="*/ 180975 h 653415"/>
                <a:gd name="connsiteX39" fmla="*/ 422910 w 1707301"/>
                <a:gd name="connsiteY39" fmla="*/ 180975 h 653415"/>
                <a:gd name="connsiteX40" fmla="*/ 388620 w 1707301"/>
                <a:gd name="connsiteY40" fmla="*/ 188595 h 653415"/>
                <a:gd name="connsiteX41" fmla="*/ 361950 w 1707301"/>
                <a:gd name="connsiteY41" fmla="*/ 207645 h 653415"/>
                <a:gd name="connsiteX42" fmla="*/ 354330 w 1707301"/>
                <a:gd name="connsiteY42" fmla="*/ 226695 h 653415"/>
                <a:gd name="connsiteX43" fmla="*/ 415290 w 1707301"/>
                <a:gd name="connsiteY43" fmla="*/ 241935 h 653415"/>
                <a:gd name="connsiteX44" fmla="*/ 415290 w 1707301"/>
                <a:gd name="connsiteY44" fmla="*/ 241935 h 653415"/>
                <a:gd name="connsiteX45" fmla="*/ 438150 w 1707301"/>
                <a:gd name="connsiteY45" fmla="*/ 287655 h 653415"/>
                <a:gd name="connsiteX46" fmla="*/ 407670 w 1707301"/>
                <a:gd name="connsiteY46" fmla="*/ 310515 h 653415"/>
                <a:gd name="connsiteX47" fmla="*/ 365760 w 1707301"/>
                <a:gd name="connsiteY47" fmla="*/ 337185 h 653415"/>
                <a:gd name="connsiteX48" fmla="*/ 304800 w 1707301"/>
                <a:gd name="connsiteY48" fmla="*/ 371475 h 653415"/>
                <a:gd name="connsiteX49" fmla="*/ 272415 w 1707301"/>
                <a:gd name="connsiteY49" fmla="*/ 386238 h 653415"/>
                <a:gd name="connsiteX50" fmla="*/ 239078 w 1707301"/>
                <a:gd name="connsiteY50" fmla="*/ 386239 h 653415"/>
                <a:gd name="connsiteX51" fmla="*/ 180022 w 1707301"/>
                <a:gd name="connsiteY51" fmla="*/ 378619 h 653415"/>
                <a:gd name="connsiteX52" fmla="*/ 134303 w 1707301"/>
                <a:gd name="connsiteY52" fmla="*/ 372428 h 653415"/>
                <a:gd name="connsiteX53" fmla="*/ 49530 w 1707301"/>
                <a:gd name="connsiteY53" fmla="*/ 371475 h 653415"/>
                <a:gd name="connsiteX54" fmla="*/ 0 w 1707301"/>
                <a:gd name="connsiteY54" fmla="*/ 363855 h 653415"/>
                <a:gd name="connsiteX55" fmla="*/ 102394 w 1707301"/>
                <a:gd name="connsiteY55" fmla="*/ 390048 h 653415"/>
                <a:gd name="connsiteX56" fmla="*/ 182880 w 1707301"/>
                <a:gd name="connsiteY56" fmla="*/ 417195 h 653415"/>
                <a:gd name="connsiteX57" fmla="*/ 270510 w 1707301"/>
                <a:gd name="connsiteY57" fmla="*/ 443865 h 653415"/>
                <a:gd name="connsiteX58" fmla="*/ 270510 w 1707301"/>
                <a:gd name="connsiteY58" fmla="*/ 489585 h 653415"/>
                <a:gd name="connsiteX59" fmla="*/ 255270 w 1707301"/>
                <a:gd name="connsiteY59" fmla="*/ 516255 h 653415"/>
                <a:gd name="connsiteX60" fmla="*/ 216006 w 1707301"/>
                <a:gd name="connsiteY60" fmla="*/ 541972 h 653415"/>
                <a:gd name="connsiteX61" fmla="*/ 179488 w 1707301"/>
                <a:gd name="connsiteY61" fmla="*/ 596849 h 653415"/>
                <a:gd name="connsiteX62" fmla="*/ 160020 w 1707301"/>
                <a:gd name="connsiteY62" fmla="*/ 653415 h 653415"/>
                <a:gd name="connsiteX0" fmla="*/ 160020 w 1707301"/>
                <a:gd name="connsiteY0" fmla="*/ 653415 h 653415"/>
                <a:gd name="connsiteX1" fmla="*/ 266700 w 1707301"/>
                <a:gd name="connsiteY1" fmla="*/ 611505 h 653415"/>
                <a:gd name="connsiteX2" fmla="*/ 327660 w 1707301"/>
                <a:gd name="connsiteY2" fmla="*/ 573405 h 653415"/>
                <a:gd name="connsiteX3" fmla="*/ 384810 w 1707301"/>
                <a:gd name="connsiteY3" fmla="*/ 478155 h 653415"/>
                <a:gd name="connsiteX4" fmla="*/ 415290 w 1707301"/>
                <a:gd name="connsiteY4" fmla="*/ 405765 h 653415"/>
                <a:gd name="connsiteX5" fmla="*/ 499110 w 1707301"/>
                <a:gd name="connsiteY5" fmla="*/ 299085 h 653415"/>
                <a:gd name="connsiteX6" fmla="*/ 529590 w 1707301"/>
                <a:gd name="connsiteY6" fmla="*/ 276225 h 653415"/>
                <a:gd name="connsiteX7" fmla="*/ 598170 w 1707301"/>
                <a:gd name="connsiteY7" fmla="*/ 260985 h 653415"/>
                <a:gd name="connsiteX8" fmla="*/ 701040 w 1707301"/>
                <a:gd name="connsiteY8" fmla="*/ 219075 h 653415"/>
                <a:gd name="connsiteX9" fmla="*/ 750570 w 1707301"/>
                <a:gd name="connsiteY9" fmla="*/ 184785 h 653415"/>
                <a:gd name="connsiteX10" fmla="*/ 781050 w 1707301"/>
                <a:gd name="connsiteY10" fmla="*/ 177165 h 653415"/>
                <a:gd name="connsiteX11" fmla="*/ 819150 w 1707301"/>
                <a:gd name="connsiteY11" fmla="*/ 154305 h 653415"/>
                <a:gd name="connsiteX12" fmla="*/ 922020 w 1707301"/>
                <a:gd name="connsiteY12" fmla="*/ 154305 h 653415"/>
                <a:gd name="connsiteX13" fmla="*/ 990600 w 1707301"/>
                <a:gd name="connsiteY13" fmla="*/ 127635 h 653415"/>
                <a:gd name="connsiteX14" fmla="*/ 1043940 w 1707301"/>
                <a:gd name="connsiteY14" fmla="*/ 112395 h 653415"/>
                <a:gd name="connsiteX15" fmla="*/ 1120140 w 1707301"/>
                <a:gd name="connsiteY15" fmla="*/ 108585 h 653415"/>
                <a:gd name="connsiteX16" fmla="*/ 1200150 w 1707301"/>
                <a:gd name="connsiteY16" fmla="*/ 74295 h 653415"/>
                <a:gd name="connsiteX17" fmla="*/ 1299210 w 1707301"/>
                <a:gd name="connsiteY17" fmla="*/ 70485 h 653415"/>
                <a:gd name="connsiteX18" fmla="*/ 1394460 w 1707301"/>
                <a:gd name="connsiteY18" fmla="*/ 43815 h 653415"/>
                <a:gd name="connsiteX19" fmla="*/ 1474470 w 1707301"/>
                <a:gd name="connsiteY19" fmla="*/ 40005 h 653415"/>
                <a:gd name="connsiteX20" fmla="*/ 1558290 w 1707301"/>
                <a:gd name="connsiteY20" fmla="*/ 43815 h 653415"/>
                <a:gd name="connsiteX21" fmla="*/ 1569720 w 1707301"/>
                <a:gd name="connsiteY21" fmla="*/ 142875 h 653415"/>
                <a:gd name="connsiteX22" fmla="*/ 1707301 w 1707301"/>
                <a:gd name="connsiteY22" fmla="*/ 87525 h 653415"/>
                <a:gd name="connsiteX23" fmla="*/ 1669202 w 1707301"/>
                <a:gd name="connsiteY23" fmla="*/ 59003 h 653415"/>
                <a:gd name="connsiteX24" fmla="*/ 1658778 w 1707301"/>
                <a:gd name="connsiteY24" fmla="*/ 31909 h 653415"/>
                <a:gd name="connsiteX25" fmla="*/ 1630204 w 1707301"/>
                <a:gd name="connsiteY25" fmla="*/ 9048 h 653415"/>
                <a:gd name="connsiteX26" fmla="*/ 1565910 w 1707301"/>
                <a:gd name="connsiteY26" fmla="*/ 1905 h 653415"/>
                <a:gd name="connsiteX27" fmla="*/ 1504474 w 1707301"/>
                <a:gd name="connsiteY27" fmla="*/ 0 h 653415"/>
                <a:gd name="connsiteX28" fmla="*/ 1329690 w 1707301"/>
                <a:gd name="connsiteY28" fmla="*/ 28575 h 653415"/>
                <a:gd name="connsiteX29" fmla="*/ 1261110 w 1707301"/>
                <a:gd name="connsiteY29" fmla="*/ 40005 h 653415"/>
                <a:gd name="connsiteX30" fmla="*/ 1127760 w 1707301"/>
                <a:gd name="connsiteY30" fmla="*/ 60484 h 653415"/>
                <a:gd name="connsiteX31" fmla="*/ 1036320 w 1707301"/>
                <a:gd name="connsiteY31" fmla="*/ 93345 h 653415"/>
                <a:gd name="connsiteX32" fmla="*/ 957262 w 1707301"/>
                <a:gd name="connsiteY32" fmla="*/ 97631 h 653415"/>
                <a:gd name="connsiteX33" fmla="*/ 891540 w 1707301"/>
                <a:gd name="connsiteY33" fmla="*/ 120015 h 653415"/>
                <a:gd name="connsiteX34" fmla="*/ 788670 w 1707301"/>
                <a:gd name="connsiteY34" fmla="*/ 139065 h 653415"/>
                <a:gd name="connsiteX35" fmla="*/ 697230 w 1707301"/>
                <a:gd name="connsiteY35" fmla="*/ 135255 h 653415"/>
                <a:gd name="connsiteX36" fmla="*/ 641509 w 1707301"/>
                <a:gd name="connsiteY36" fmla="*/ 141447 h 653415"/>
                <a:gd name="connsiteX37" fmla="*/ 533400 w 1707301"/>
                <a:gd name="connsiteY37" fmla="*/ 192405 h 653415"/>
                <a:gd name="connsiteX38" fmla="*/ 464820 w 1707301"/>
                <a:gd name="connsiteY38" fmla="*/ 180975 h 653415"/>
                <a:gd name="connsiteX39" fmla="*/ 422910 w 1707301"/>
                <a:gd name="connsiteY39" fmla="*/ 180975 h 653415"/>
                <a:gd name="connsiteX40" fmla="*/ 388620 w 1707301"/>
                <a:gd name="connsiteY40" fmla="*/ 188595 h 653415"/>
                <a:gd name="connsiteX41" fmla="*/ 361950 w 1707301"/>
                <a:gd name="connsiteY41" fmla="*/ 207645 h 653415"/>
                <a:gd name="connsiteX42" fmla="*/ 354330 w 1707301"/>
                <a:gd name="connsiteY42" fmla="*/ 226695 h 653415"/>
                <a:gd name="connsiteX43" fmla="*/ 415290 w 1707301"/>
                <a:gd name="connsiteY43" fmla="*/ 241935 h 653415"/>
                <a:gd name="connsiteX44" fmla="*/ 415290 w 1707301"/>
                <a:gd name="connsiteY44" fmla="*/ 241935 h 653415"/>
                <a:gd name="connsiteX45" fmla="*/ 438150 w 1707301"/>
                <a:gd name="connsiteY45" fmla="*/ 287655 h 653415"/>
                <a:gd name="connsiteX46" fmla="*/ 407670 w 1707301"/>
                <a:gd name="connsiteY46" fmla="*/ 310515 h 653415"/>
                <a:gd name="connsiteX47" fmla="*/ 365760 w 1707301"/>
                <a:gd name="connsiteY47" fmla="*/ 337185 h 653415"/>
                <a:gd name="connsiteX48" fmla="*/ 304800 w 1707301"/>
                <a:gd name="connsiteY48" fmla="*/ 371475 h 653415"/>
                <a:gd name="connsiteX49" fmla="*/ 272415 w 1707301"/>
                <a:gd name="connsiteY49" fmla="*/ 386238 h 653415"/>
                <a:gd name="connsiteX50" fmla="*/ 239078 w 1707301"/>
                <a:gd name="connsiteY50" fmla="*/ 386239 h 653415"/>
                <a:gd name="connsiteX51" fmla="*/ 180022 w 1707301"/>
                <a:gd name="connsiteY51" fmla="*/ 378619 h 653415"/>
                <a:gd name="connsiteX52" fmla="*/ 134303 w 1707301"/>
                <a:gd name="connsiteY52" fmla="*/ 372428 h 653415"/>
                <a:gd name="connsiteX53" fmla="*/ 49530 w 1707301"/>
                <a:gd name="connsiteY53" fmla="*/ 371475 h 653415"/>
                <a:gd name="connsiteX54" fmla="*/ 0 w 1707301"/>
                <a:gd name="connsiteY54" fmla="*/ 363855 h 653415"/>
                <a:gd name="connsiteX55" fmla="*/ 102394 w 1707301"/>
                <a:gd name="connsiteY55" fmla="*/ 390048 h 653415"/>
                <a:gd name="connsiteX56" fmla="*/ 182880 w 1707301"/>
                <a:gd name="connsiteY56" fmla="*/ 417195 h 653415"/>
                <a:gd name="connsiteX57" fmla="*/ 270510 w 1707301"/>
                <a:gd name="connsiteY57" fmla="*/ 443865 h 653415"/>
                <a:gd name="connsiteX58" fmla="*/ 270510 w 1707301"/>
                <a:gd name="connsiteY58" fmla="*/ 489585 h 653415"/>
                <a:gd name="connsiteX59" fmla="*/ 255270 w 1707301"/>
                <a:gd name="connsiteY59" fmla="*/ 516255 h 653415"/>
                <a:gd name="connsiteX60" fmla="*/ 216006 w 1707301"/>
                <a:gd name="connsiteY60" fmla="*/ 541972 h 653415"/>
                <a:gd name="connsiteX61" fmla="*/ 179488 w 1707301"/>
                <a:gd name="connsiteY61" fmla="*/ 596849 h 653415"/>
                <a:gd name="connsiteX62" fmla="*/ 160020 w 1707301"/>
                <a:gd name="connsiteY62" fmla="*/ 653415 h 653415"/>
                <a:gd name="connsiteX0" fmla="*/ 160020 w 1707301"/>
                <a:gd name="connsiteY0" fmla="*/ 653415 h 653415"/>
                <a:gd name="connsiteX1" fmla="*/ 266700 w 1707301"/>
                <a:gd name="connsiteY1" fmla="*/ 611505 h 653415"/>
                <a:gd name="connsiteX2" fmla="*/ 327660 w 1707301"/>
                <a:gd name="connsiteY2" fmla="*/ 573405 h 653415"/>
                <a:gd name="connsiteX3" fmla="*/ 384810 w 1707301"/>
                <a:gd name="connsiteY3" fmla="*/ 478155 h 653415"/>
                <a:gd name="connsiteX4" fmla="*/ 415290 w 1707301"/>
                <a:gd name="connsiteY4" fmla="*/ 405765 h 653415"/>
                <a:gd name="connsiteX5" fmla="*/ 499110 w 1707301"/>
                <a:gd name="connsiteY5" fmla="*/ 299085 h 653415"/>
                <a:gd name="connsiteX6" fmla="*/ 529590 w 1707301"/>
                <a:gd name="connsiteY6" fmla="*/ 276225 h 653415"/>
                <a:gd name="connsiteX7" fmla="*/ 598170 w 1707301"/>
                <a:gd name="connsiteY7" fmla="*/ 260985 h 653415"/>
                <a:gd name="connsiteX8" fmla="*/ 701040 w 1707301"/>
                <a:gd name="connsiteY8" fmla="*/ 219075 h 653415"/>
                <a:gd name="connsiteX9" fmla="*/ 750570 w 1707301"/>
                <a:gd name="connsiteY9" fmla="*/ 184785 h 653415"/>
                <a:gd name="connsiteX10" fmla="*/ 781050 w 1707301"/>
                <a:gd name="connsiteY10" fmla="*/ 177165 h 653415"/>
                <a:gd name="connsiteX11" fmla="*/ 819150 w 1707301"/>
                <a:gd name="connsiteY11" fmla="*/ 154305 h 653415"/>
                <a:gd name="connsiteX12" fmla="*/ 922020 w 1707301"/>
                <a:gd name="connsiteY12" fmla="*/ 154305 h 653415"/>
                <a:gd name="connsiteX13" fmla="*/ 990600 w 1707301"/>
                <a:gd name="connsiteY13" fmla="*/ 127635 h 653415"/>
                <a:gd name="connsiteX14" fmla="*/ 1043940 w 1707301"/>
                <a:gd name="connsiteY14" fmla="*/ 112395 h 653415"/>
                <a:gd name="connsiteX15" fmla="*/ 1120140 w 1707301"/>
                <a:gd name="connsiteY15" fmla="*/ 108585 h 653415"/>
                <a:gd name="connsiteX16" fmla="*/ 1200150 w 1707301"/>
                <a:gd name="connsiteY16" fmla="*/ 74295 h 653415"/>
                <a:gd name="connsiteX17" fmla="*/ 1299210 w 1707301"/>
                <a:gd name="connsiteY17" fmla="*/ 70485 h 653415"/>
                <a:gd name="connsiteX18" fmla="*/ 1394460 w 1707301"/>
                <a:gd name="connsiteY18" fmla="*/ 43815 h 653415"/>
                <a:gd name="connsiteX19" fmla="*/ 1474470 w 1707301"/>
                <a:gd name="connsiteY19" fmla="*/ 40005 h 653415"/>
                <a:gd name="connsiteX20" fmla="*/ 1558290 w 1707301"/>
                <a:gd name="connsiteY20" fmla="*/ 43815 h 653415"/>
                <a:gd name="connsiteX21" fmla="*/ 1569720 w 1707301"/>
                <a:gd name="connsiteY21" fmla="*/ 142875 h 653415"/>
                <a:gd name="connsiteX22" fmla="*/ 1707301 w 1707301"/>
                <a:gd name="connsiteY22" fmla="*/ 87525 h 653415"/>
                <a:gd name="connsiteX23" fmla="*/ 1669202 w 1707301"/>
                <a:gd name="connsiteY23" fmla="*/ 59003 h 653415"/>
                <a:gd name="connsiteX24" fmla="*/ 1658778 w 1707301"/>
                <a:gd name="connsiteY24" fmla="*/ 31909 h 653415"/>
                <a:gd name="connsiteX25" fmla="*/ 1630204 w 1707301"/>
                <a:gd name="connsiteY25" fmla="*/ 9048 h 653415"/>
                <a:gd name="connsiteX26" fmla="*/ 1565910 w 1707301"/>
                <a:gd name="connsiteY26" fmla="*/ 1905 h 653415"/>
                <a:gd name="connsiteX27" fmla="*/ 1504474 w 1707301"/>
                <a:gd name="connsiteY27" fmla="*/ 0 h 653415"/>
                <a:gd name="connsiteX28" fmla="*/ 1329690 w 1707301"/>
                <a:gd name="connsiteY28" fmla="*/ 28575 h 653415"/>
                <a:gd name="connsiteX29" fmla="*/ 1261110 w 1707301"/>
                <a:gd name="connsiteY29" fmla="*/ 40005 h 653415"/>
                <a:gd name="connsiteX30" fmla="*/ 1127760 w 1707301"/>
                <a:gd name="connsiteY30" fmla="*/ 60484 h 653415"/>
                <a:gd name="connsiteX31" fmla="*/ 1036320 w 1707301"/>
                <a:gd name="connsiteY31" fmla="*/ 93345 h 653415"/>
                <a:gd name="connsiteX32" fmla="*/ 957262 w 1707301"/>
                <a:gd name="connsiteY32" fmla="*/ 97631 h 653415"/>
                <a:gd name="connsiteX33" fmla="*/ 891540 w 1707301"/>
                <a:gd name="connsiteY33" fmla="*/ 120015 h 653415"/>
                <a:gd name="connsiteX34" fmla="*/ 788670 w 1707301"/>
                <a:gd name="connsiteY34" fmla="*/ 139065 h 653415"/>
                <a:gd name="connsiteX35" fmla="*/ 697230 w 1707301"/>
                <a:gd name="connsiteY35" fmla="*/ 135255 h 653415"/>
                <a:gd name="connsiteX36" fmla="*/ 641509 w 1707301"/>
                <a:gd name="connsiteY36" fmla="*/ 141447 h 653415"/>
                <a:gd name="connsiteX37" fmla="*/ 533400 w 1707301"/>
                <a:gd name="connsiteY37" fmla="*/ 192405 h 653415"/>
                <a:gd name="connsiteX38" fmla="*/ 464820 w 1707301"/>
                <a:gd name="connsiteY38" fmla="*/ 180975 h 653415"/>
                <a:gd name="connsiteX39" fmla="*/ 413385 w 1707301"/>
                <a:gd name="connsiteY39" fmla="*/ 173831 h 653415"/>
                <a:gd name="connsiteX40" fmla="*/ 388620 w 1707301"/>
                <a:gd name="connsiteY40" fmla="*/ 188595 h 653415"/>
                <a:gd name="connsiteX41" fmla="*/ 361950 w 1707301"/>
                <a:gd name="connsiteY41" fmla="*/ 207645 h 653415"/>
                <a:gd name="connsiteX42" fmla="*/ 354330 w 1707301"/>
                <a:gd name="connsiteY42" fmla="*/ 226695 h 653415"/>
                <a:gd name="connsiteX43" fmla="*/ 415290 w 1707301"/>
                <a:gd name="connsiteY43" fmla="*/ 241935 h 653415"/>
                <a:gd name="connsiteX44" fmla="*/ 415290 w 1707301"/>
                <a:gd name="connsiteY44" fmla="*/ 241935 h 653415"/>
                <a:gd name="connsiteX45" fmla="*/ 438150 w 1707301"/>
                <a:gd name="connsiteY45" fmla="*/ 287655 h 653415"/>
                <a:gd name="connsiteX46" fmla="*/ 407670 w 1707301"/>
                <a:gd name="connsiteY46" fmla="*/ 310515 h 653415"/>
                <a:gd name="connsiteX47" fmla="*/ 365760 w 1707301"/>
                <a:gd name="connsiteY47" fmla="*/ 337185 h 653415"/>
                <a:gd name="connsiteX48" fmla="*/ 304800 w 1707301"/>
                <a:gd name="connsiteY48" fmla="*/ 371475 h 653415"/>
                <a:gd name="connsiteX49" fmla="*/ 272415 w 1707301"/>
                <a:gd name="connsiteY49" fmla="*/ 386238 h 653415"/>
                <a:gd name="connsiteX50" fmla="*/ 239078 w 1707301"/>
                <a:gd name="connsiteY50" fmla="*/ 386239 h 653415"/>
                <a:gd name="connsiteX51" fmla="*/ 180022 w 1707301"/>
                <a:gd name="connsiteY51" fmla="*/ 378619 h 653415"/>
                <a:gd name="connsiteX52" fmla="*/ 134303 w 1707301"/>
                <a:gd name="connsiteY52" fmla="*/ 372428 h 653415"/>
                <a:gd name="connsiteX53" fmla="*/ 49530 w 1707301"/>
                <a:gd name="connsiteY53" fmla="*/ 371475 h 653415"/>
                <a:gd name="connsiteX54" fmla="*/ 0 w 1707301"/>
                <a:gd name="connsiteY54" fmla="*/ 363855 h 653415"/>
                <a:gd name="connsiteX55" fmla="*/ 102394 w 1707301"/>
                <a:gd name="connsiteY55" fmla="*/ 390048 h 653415"/>
                <a:gd name="connsiteX56" fmla="*/ 182880 w 1707301"/>
                <a:gd name="connsiteY56" fmla="*/ 417195 h 653415"/>
                <a:gd name="connsiteX57" fmla="*/ 270510 w 1707301"/>
                <a:gd name="connsiteY57" fmla="*/ 443865 h 653415"/>
                <a:gd name="connsiteX58" fmla="*/ 270510 w 1707301"/>
                <a:gd name="connsiteY58" fmla="*/ 489585 h 653415"/>
                <a:gd name="connsiteX59" fmla="*/ 255270 w 1707301"/>
                <a:gd name="connsiteY59" fmla="*/ 516255 h 653415"/>
                <a:gd name="connsiteX60" fmla="*/ 216006 w 1707301"/>
                <a:gd name="connsiteY60" fmla="*/ 541972 h 653415"/>
                <a:gd name="connsiteX61" fmla="*/ 179488 w 1707301"/>
                <a:gd name="connsiteY61" fmla="*/ 596849 h 653415"/>
                <a:gd name="connsiteX62" fmla="*/ 160020 w 1707301"/>
                <a:gd name="connsiteY62" fmla="*/ 653415 h 653415"/>
                <a:gd name="connsiteX0" fmla="*/ 160020 w 1707301"/>
                <a:gd name="connsiteY0" fmla="*/ 653415 h 653415"/>
                <a:gd name="connsiteX1" fmla="*/ 266700 w 1707301"/>
                <a:gd name="connsiteY1" fmla="*/ 611505 h 653415"/>
                <a:gd name="connsiteX2" fmla="*/ 327660 w 1707301"/>
                <a:gd name="connsiteY2" fmla="*/ 573405 h 653415"/>
                <a:gd name="connsiteX3" fmla="*/ 384810 w 1707301"/>
                <a:gd name="connsiteY3" fmla="*/ 478155 h 653415"/>
                <a:gd name="connsiteX4" fmla="*/ 415290 w 1707301"/>
                <a:gd name="connsiteY4" fmla="*/ 405765 h 653415"/>
                <a:gd name="connsiteX5" fmla="*/ 499110 w 1707301"/>
                <a:gd name="connsiteY5" fmla="*/ 299085 h 653415"/>
                <a:gd name="connsiteX6" fmla="*/ 529590 w 1707301"/>
                <a:gd name="connsiteY6" fmla="*/ 276225 h 653415"/>
                <a:gd name="connsiteX7" fmla="*/ 598170 w 1707301"/>
                <a:gd name="connsiteY7" fmla="*/ 260985 h 653415"/>
                <a:gd name="connsiteX8" fmla="*/ 701040 w 1707301"/>
                <a:gd name="connsiteY8" fmla="*/ 219075 h 653415"/>
                <a:gd name="connsiteX9" fmla="*/ 750570 w 1707301"/>
                <a:gd name="connsiteY9" fmla="*/ 184785 h 653415"/>
                <a:gd name="connsiteX10" fmla="*/ 781050 w 1707301"/>
                <a:gd name="connsiteY10" fmla="*/ 177165 h 653415"/>
                <a:gd name="connsiteX11" fmla="*/ 819150 w 1707301"/>
                <a:gd name="connsiteY11" fmla="*/ 154305 h 653415"/>
                <a:gd name="connsiteX12" fmla="*/ 922020 w 1707301"/>
                <a:gd name="connsiteY12" fmla="*/ 154305 h 653415"/>
                <a:gd name="connsiteX13" fmla="*/ 990600 w 1707301"/>
                <a:gd name="connsiteY13" fmla="*/ 127635 h 653415"/>
                <a:gd name="connsiteX14" fmla="*/ 1043940 w 1707301"/>
                <a:gd name="connsiteY14" fmla="*/ 112395 h 653415"/>
                <a:gd name="connsiteX15" fmla="*/ 1120140 w 1707301"/>
                <a:gd name="connsiteY15" fmla="*/ 108585 h 653415"/>
                <a:gd name="connsiteX16" fmla="*/ 1200150 w 1707301"/>
                <a:gd name="connsiteY16" fmla="*/ 74295 h 653415"/>
                <a:gd name="connsiteX17" fmla="*/ 1299210 w 1707301"/>
                <a:gd name="connsiteY17" fmla="*/ 70485 h 653415"/>
                <a:gd name="connsiteX18" fmla="*/ 1394460 w 1707301"/>
                <a:gd name="connsiteY18" fmla="*/ 43815 h 653415"/>
                <a:gd name="connsiteX19" fmla="*/ 1474470 w 1707301"/>
                <a:gd name="connsiteY19" fmla="*/ 40005 h 653415"/>
                <a:gd name="connsiteX20" fmla="*/ 1558290 w 1707301"/>
                <a:gd name="connsiteY20" fmla="*/ 43815 h 653415"/>
                <a:gd name="connsiteX21" fmla="*/ 1569720 w 1707301"/>
                <a:gd name="connsiteY21" fmla="*/ 142875 h 653415"/>
                <a:gd name="connsiteX22" fmla="*/ 1707301 w 1707301"/>
                <a:gd name="connsiteY22" fmla="*/ 87525 h 653415"/>
                <a:gd name="connsiteX23" fmla="*/ 1669202 w 1707301"/>
                <a:gd name="connsiteY23" fmla="*/ 59003 h 653415"/>
                <a:gd name="connsiteX24" fmla="*/ 1658778 w 1707301"/>
                <a:gd name="connsiteY24" fmla="*/ 31909 h 653415"/>
                <a:gd name="connsiteX25" fmla="*/ 1630204 w 1707301"/>
                <a:gd name="connsiteY25" fmla="*/ 9048 h 653415"/>
                <a:gd name="connsiteX26" fmla="*/ 1565910 w 1707301"/>
                <a:gd name="connsiteY26" fmla="*/ 1905 h 653415"/>
                <a:gd name="connsiteX27" fmla="*/ 1504474 w 1707301"/>
                <a:gd name="connsiteY27" fmla="*/ 0 h 653415"/>
                <a:gd name="connsiteX28" fmla="*/ 1329690 w 1707301"/>
                <a:gd name="connsiteY28" fmla="*/ 28575 h 653415"/>
                <a:gd name="connsiteX29" fmla="*/ 1261110 w 1707301"/>
                <a:gd name="connsiteY29" fmla="*/ 40005 h 653415"/>
                <a:gd name="connsiteX30" fmla="*/ 1127760 w 1707301"/>
                <a:gd name="connsiteY30" fmla="*/ 60484 h 653415"/>
                <a:gd name="connsiteX31" fmla="*/ 1036320 w 1707301"/>
                <a:gd name="connsiteY31" fmla="*/ 93345 h 653415"/>
                <a:gd name="connsiteX32" fmla="*/ 957262 w 1707301"/>
                <a:gd name="connsiteY32" fmla="*/ 97631 h 653415"/>
                <a:gd name="connsiteX33" fmla="*/ 891540 w 1707301"/>
                <a:gd name="connsiteY33" fmla="*/ 120015 h 653415"/>
                <a:gd name="connsiteX34" fmla="*/ 788670 w 1707301"/>
                <a:gd name="connsiteY34" fmla="*/ 139065 h 653415"/>
                <a:gd name="connsiteX35" fmla="*/ 697230 w 1707301"/>
                <a:gd name="connsiteY35" fmla="*/ 135255 h 653415"/>
                <a:gd name="connsiteX36" fmla="*/ 641509 w 1707301"/>
                <a:gd name="connsiteY36" fmla="*/ 141447 h 653415"/>
                <a:gd name="connsiteX37" fmla="*/ 533400 w 1707301"/>
                <a:gd name="connsiteY37" fmla="*/ 192405 h 653415"/>
                <a:gd name="connsiteX38" fmla="*/ 464820 w 1707301"/>
                <a:gd name="connsiteY38" fmla="*/ 180975 h 653415"/>
                <a:gd name="connsiteX39" fmla="*/ 413385 w 1707301"/>
                <a:gd name="connsiteY39" fmla="*/ 173831 h 653415"/>
                <a:gd name="connsiteX40" fmla="*/ 388620 w 1707301"/>
                <a:gd name="connsiteY40" fmla="*/ 188595 h 653415"/>
                <a:gd name="connsiteX41" fmla="*/ 361950 w 1707301"/>
                <a:gd name="connsiteY41" fmla="*/ 207645 h 653415"/>
                <a:gd name="connsiteX42" fmla="*/ 354330 w 1707301"/>
                <a:gd name="connsiteY42" fmla="*/ 226695 h 653415"/>
                <a:gd name="connsiteX43" fmla="*/ 415290 w 1707301"/>
                <a:gd name="connsiteY43" fmla="*/ 241935 h 653415"/>
                <a:gd name="connsiteX44" fmla="*/ 415290 w 1707301"/>
                <a:gd name="connsiteY44" fmla="*/ 241935 h 653415"/>
                <a:gd name="connsiteX45" fmla="*/ 438150 w 1707301"/>
                <a:gd name="connsiteY45" fmla="*/ 287655 h 653415"/>
                <a:gd name="connsiteX46" fmla="*/ 407670 w 1707301"/>
                <a:gd name="connsiteY46" fmla="*/ 310515 h 653415"/>
                <a:gd name="connsiteX47" fmla="*/ 365760 w 1707301"/>
                <a:gd name="connsiteY47" fmla="*/ 337185 h 653415"/>
                <a:gd name="connsiteX48" fmla="*/ 304800 w 1707301"/>
                <a:gd name="connsiteY48" fmla="*/ 371475 h 653415"/>
                <a:gd name="connsiteX49" fmla="*/ 272415 w 1707301"/>
                <a:gd name="connsiteY49" fmla="*/ 386238 h 653415"/>
                <a:gd name="connsiteX50" fmla="*/ 239078 w 1707301"/>
                <a:gd name="connsiteY50" fmla="*/ 386239 h 653415"/>
                <a:gd name="connsiteX51" fmla="*/ 180022 w 1707301"/>
                <a:gd name="connsiteY51" fmla="*/ 378619 h 653415"/>
                <a:gd name="connsiteX52" fmla="*/ 134303 w 1707301"/>
                <a:gd name="connsiteY52" fmla="*/ 372428 h 653415"/>
                <a:gd name="connsiteX53" fmla="*/ 49530 w 1707301"/>
                <a:gd name="connsiteY53" fmla="*/ 371475 h 653415"/>
                <a:gd name="connsiteX54" fmla="*/ 0 w 1707301"/>
                <a:gd name="connsiteY54" fmla="*/ 363855 h 653415"/>
                <a:gd name="connsiteX55" fmla="*/ 102394 w 1707301"/>
                <a:gd name="connsiteY55" fmla="*/ 390048 h 653415"/>
                <a:gd name="connsiteX56" fmla="*/ 182880 w 1707301"/>
                <a:gd name="connsiteY56" fmla="*/ 417195 h 653415"/>
                <a:gd name="connsiteX57" fmla="*/ 270510 w 1707301"/>
                <a:gd name="connsiteY57" fmla="*/ 443865 h 653415"/>
                <a:gd name="connsiteX58" fmla="*/ 270510 w 1707301"/>
                <a:gd name="connsiteY58" fmla="*/ 489585 h 653415"/>
                <a:gd name="connsiteX59" fmla="*/ 255270 w 1707301"/>
                <a:gd name="connsiteY59" fmla="*/ 516255 h 653415"/>
                <a:gd name="connsiteX60" fmla="*/ 216006 w 1707301"/>
                <a:gd name="connsiteY60" fmla="*/ 541972 h 653415"/>
                <a:gd name="connsiteX61" fmla="*/ 179488 w 1707301"/>
                <a:gd name="connsiteY61" fmla="*/ 596849 h 653415"/>
                <a:gd name="connsiteX62" fmla="*/ 160020 w 1707301"/>
                <a:gd name="connsiteY62" fmla="*/ 653415 h 653415"/>
                <a:gd name="connsiteX0" fmla="*/ 160020 w 1707301"/>
                <a:gd name="connsiteY0" fmla="*/ 653415 h 653415"/>
                <a:gd name="connsiteX1" fmla="*/ 266700 w 1707301"/>
                <a:gd name="connsiteY1" fmla="*/ 611505 h 653415"/>
                <a:gd name="connsiteX2" fmla="*/ 327660 w 1707301"/>
                <a:gd name="connsiteY2" fmla="*/ 573405 h 653415"/>
                <a:gd name="connsiteX3" fmla="*/ 384810 w 1707301"/>
                <a:gd name="connsiteY3" fmla="*/ 478155 h 653415"/>
                <a:gd name="connsiteX4" fmla="*/ 415290 w 1707301"/>
                <a:gd name="connsiteY4" fmla="*/ 405765 h 653415"/>
                <a:gd name="connsiteX5" fmla="*/ 499110 w 1707301"/>
                <a:gd name="connsiteY5" fmla="*/ 299085 h 653415"/>
                <a:gd name="connsiteX6" fmla="*/ 529590 w 1707301"/>
                <a:gd name="connsiteY6" fmla="*/ 276225 h 653415"/>
                <a:gd name="connsiteX7" fmla="*/ 598170 w 1707301"/>
                <a:gd name="connsiteY7" fmla="*/ 260985 h 653415"/>
                <a:gd name="connsiteX8" fmla="*/ 661232 w 1707301"/>
                <a:gd name="connsiteY8" fmla="*/ 215266 h 653415"/>
                <a:gd name="connsiteX9" fmla="*/ 701040 w 1707301"/>
                <a:gd name="connsiteY9" fmla="*/ 219075 h 653415"/>
                <a:gd name="connsiteX10" fmla="*/ 750570 w 1707301"/>
                <a:gd name="connsiteY10" fmla="*/ 184785 h 653415"/>
                <a:gd name="connsiteX11" fmla="*/ 781050 w 1707301"/>
                <a:gd name="connsiteY11" fmla="*/ 177165 h 653415"/>
                <a:gd name="connsiteX12" fmla="*/ 819150 w 1707301"/>
                <a:gd name="connsiteY12" fmla="*/ 154305 h 653415"/>
                <a:gd name="connsiteX13" fmla="*/ 922020 w 1707301"/>
                <a:gd name="connsiteY13" fmla="*/ 154305 h 653415"/>
                <a:gd name="connsiteX14" fmla="*/ 990600 w 1707301"/>
                <a:gd name="connsiteY14" fmla="*/ 127635 h 653415"/>
                <a:gd name="connsiteX15" fmla="*/ 1043940 w 1707301"/>
                <a:gd name="connsiteY15" fmla="*/ 112395 h 653415"/>
                <a:gd name="connsiteX16" fmla="*/ 1120140 w 1707301"/>
                <a:gd name="connsiteY16" fmla="*/ 108585 h 653415"/>
                <a:gd name="connsiteX17" fmla="*/ 1200150 w 1707301"/>
                <a:gd name="connsiteY17" fmla="*/ 74295 h 653415"/>
                <a:gd name="connsiteX18" fmla="*/ 1299210 w 1707301"/>
                <a:gd name="connsiteY18" fmla="*/ 70485 h 653415"/>
                <a:gd name="connsiteX19" fmla="*/ 1394460 w 1707301"/>
                <a:gd name="connsiteY19" fmla="*/ 43815 h 653415"/>
                <a:gd name="connsiteX20" fmla="*/ 1474470 w 1707301"/>
                <a:gd name="connsiteY20" fmla="*/ 40005 h 653415"/>
                <a:gd name="connsiteX21" fmla="*/ 1558290 w 1707301"/>
                <a:gd name="connsiteY21" fmla="*/ 43815 h 653415"/>
                <a:gd name="connsiteX22" fmla="*/ 1569720 w 1707301"/>
                <a:gd name="connsiteY22" fmla="*/ 142875 h 653415"/>
                <a:gd name="connsiteX23" fmla="*/ 1707301 w 1707301"/>
                <a:gd name="connsiteY23" fmla="*/ 87525 h 653415"/>
                <a:gd name="connsiteX24" fmla="*/ 1669202 w 1707301"/>
                <a:gd name="connsiteY24" fmla="*/ 59003 h 653415"/>
                <a:gd name="connsiteX25" fmla="*/ 1658778 w 1707301"/>
                <a:gd name="connsiteY25" fmla="*/ 31909 h 653415"/>
                <a:gd name="connsiteX26" fmla="*/ 1630204 w 1707301"/>
                <a:gd name="connsiteY26" fmla="*/ 9048 h 653415"/>
                <a:gd name="connsiteX27" fmla="*/ 1565910 w 1707301"/>
                <a:gd name="connsiteY27" fmla="*/ 1905 h 653415"/>
                <a:gd name="connsiteX28" fmla="*/ 1504474 w 1707301"/>
                <a:gd name="connsiteY28" fmla="*/ 0 h 653415"/>
                <a:gd name="connsiteX29" fmla="*/ 1329690 w 1707301"/>
                <a:gd name="connsiteY29" fmla="*/ 28575 h 653415"/>
                <a:gd name="connsiteX30" fmla="*/ 1261110 w 1707301"/>
                <a:gd name="connsiteY30" fmla="*/ 40005 h 653415"/>
                <a:gd name="connsiteX31" fmla="*/ 1127760 w 1707301"/>
                <a:gd name="connsiteY31" fmla="*/ 60484 h 653415"/>
                <a:gd name="connsiteX32" fmla="*/ 1036320 w 1707301"/>
                <a:gd name="connsiteY32" fmla="*/ 93345 h 653415"/>
                <a:gd name="connsiteX33" fmla="*/ 957262 w 1707301"/>
                <a:gd name="connsiteY33" fmla="*/ 97631 h 653415"/>
                <a:gd name="connsiteX34" fmla="*/ 891540 w 1707301"/>
                <a:gd name="connsiteY34" fmla="*/ 120015 h 653415"/>
                <a:gd name="connsiteX35" fmla="*/ 788670 w 1707301"/>
                <a:gd name="connsiteY35" fmla="*/ 139065 h 653415"/>
                <a:gd name="connsiteX36" fmla="*/ 697230 w 1707301"/>
                <a:gd name="connsiteY36" fmla="*/ 135255 h 653415"/>
                <a:gd name="connsiteX37" fmla="*/ 641509 w 1707301"/>
                <a:gd name="connsiteY37" fmla="*/ 141447 h 653415"/>
                <a:gd name="connsiteX38" fmla="*/ 533400 w 1707301"/>
                <a:gd name="connsiteY38" fmla="*/ 192405 h 653415"/>
                <a:gd name="connsiteX39" fmla="*/ 464820 w 1707301"/>
                <a:gd name="connsiteY39" fmla="*/ 180975 h 653415"/>
                <a:gd name="connsiteX40" fmla="*/ 413385 w 1707301"/>
                <a:gd name="connsiteY40" fmla="*/ 173831 h 653415"/>
                <a:gd name="connsiteX41" fmla="*/ 388620 w 1707301"/>
                <a:gd name="connsiteY41" fmla="*/ 188595 h 653415"/>
                <a:gd name="connsiteX42" fmla="*/ 361950 w 1707301"/>
                <a:gd name="connsiteY42" fmla="*/ 207645 h 653415"/>
                <a:gd name="connsiteX43" fmla="*/ 354330 w 1707301"/>
                <a:gd name="connsiteY43" fmla="*/ 226695 h 653415"/>
                <a:gd name="connsiteX44" fmla="*/ 415290 w 1707301"/>
                <a:gd name="connsiteY44" fmla="*/ 241935 h 653415"/>
                <a:gd name="connsiteX45" fmla="*/ 415290 w 1707301"/>
                <a:gd name="connsiteY45" fmla="*/ 241935 h 653415"/>
                <a:gd name="connsiteX46" fmla="*/ 438150 w 1707301"/>
                <a:gd name="connsiteY46" fmla="*/ 287655 h 653415"/>
                <a:gd name="connsiteX47" fmla="*/ 407670 w 1707301"/>
                <a:gd name="connsiteY47" fmla="*/ 310515 h 653415"/>
                <a:gd name="connsiteX48" fmla="*/ 365760 w 1707301"/>
                <a:gd name="connsiteY48" fmla="*/ 337185 h 653415"/>
                <a:gd name="connsiteX49" fmla="*/ 304800 w 1707301"/>
                <a:gd name="connsiteY49" fmla="*/ 371475 h 653415"/>
                <a:gd name="connsiteX50" fmla="*/ 272415 w 1707301"/>
                <a:gd name="connsiteY50" fmla="*/ 386238 h 653415"/>
                <a:gd name="connsiteX51" fmla="*/ 239078 w 1707301"/>
                <a:gd name="connsiteY51" fmla="*/ 386239 h 653415"/>
                <a:gd name="connsiteX52" fmla="*/ 180022 w 1707301"/>
                <a:gd name="connsiteY52" fmla="*/ 378619 h 653415"/>
                <a:gd name="connsiteX53" fmla="*/ 134303 w 1707301"/>
                <a:gd name="connsiteY53" fmla="*/ 372428 h 653415"/>
                <a:gd name="connsiteX54" fmla="*/ 49530 w 1707301"/>
                <a:gd name="connsiteY54" fmla="*/ 371475 h 653415"/>
                <a:gd name="connsiteX55" fmla="*/ 0 w 1707301"/>
                <a:gd name="connsiteY55" fmla="*/ 363855 h 653415"/>
                <a:gd name="connsiteX56" fmla="*/ 102394 w 1707301"/>
                <a:gd name="connsiteY56" fmla="*/ 390048 h 653415"/>
                <a:gd name="connsiteX57" fmla="*/ 182880 w 1707301"/>
                <a:gd name="connsiteY57" fmla="*/ 417195 h 653415"/>
                <a:gd name="connsiteX58" fmla="*/ 270510 w 1707301"/>
                <a:gd name="connsiteY58" fmla="*/ 443865 h 653415"/>
                <a:gd name="connsiteX59" fmla="*/ 270510 w 1707301"/>
                <a:gd name="connsiteY59" fmla="*/ 489585 h 653415"/>
                <a:gd name="connsiteX60" fmla="*/ 255270 w 1707301"/>
                <a:gd name="connsiteY60" fmla="*/ 516255 h 653415"/>
                <a:gd name="connsiteX61" fmla="*/ 216006 w 1707301"/>
                <a:gd name="connsiteY61" fmla="*/ 541972 h 653415"/>
                <a:gd name="connsiteX62" fmla="*/ 179488 w 1707301"/>
                <a:gd name="connsiteY62" fmla="*/ 596849 h 653415"/>
                <a:gd name="connsiteX63" fmla="*/ 160020 w 1707301"/>
                <a:gd name="connsiteY63" fmla="*/ 653415 h 653415"/>
                <a:gd name="connsiteX0" fmla="*/ 160020 w 1707301"/>
                <a:gd name="connsiteY0" fmla="*/ 653415 h 653415"/>
                <a:gd name="connsiteX1" fmla="*/ 266700 w 1707301"/>
                <a:gd name="connsiteY1" fmla="*/ 611505 h 653415"/>
                <a:gd name="connsiteX2" fmla="*/ 327660 w 1707301"/>
                <a:gd name="connsiteY2" fmla="*/ 573405 h 653415"/>
                <a:gd name="connsiteX3" fmla="*/ 384810 w 1707301"/>
                <a:gd name="connsiteY3" fmla="*/ 478155 h 653415"/>
                <a:gd name="connsiteX4" fmla="*/ 415290 w 1707301"/>
                <a:gd name="connsiteY4" fmla="*/ 405765 h 653415"/>
                <a:gd name="connsiteX5" fmla="*/ 499110 w 1707301"/>
                <a:gd name="connsiteY5" fmla="*/ 299085 h 653415"/>
                <a:gd name="connsiteX6" fmla="*/ 529590 w 1707301"/>
                <a:gd name="connsiteY6" fmla="*/ 276225 h 653415"/>
                <a:gd name="connsiteX7" fmla="*/ 598170 w 1707301"/>
                <a:gd name="connsiteY7" fmla="*/ 260985 h 653415"/>
                <a:gd name="connsiteX8" fmla="*/ 661232 w 1707301"/>
                <a:gd name="connsiteY8" fmla="*/ 215266 h 653415"/>
                <a:gd name="connsiteX9" fmla="*/ 698659 w 1707301"/>
                <a:gd name="connsiteY9" fmla="*/ 200025 h 653415"/>
                <a:gd name="connsiteX10" fmla="*/ 750570 w 1707301"/>
                <a:gd name="connsiteY10" fmla="*/ 184785 h 653415"/>
                <a:gd name="connsiteX11" fmla="*/ 781050 w 1707301"/>
                <a:gd name="connsiteY11" fmla="*/ 177165 h 653415"/>
                <a:gd name="connsiteX12" fmla="*/ 819150 w 1707301"/>
                <a:gd name="connsiteY12" fmla="*/ 154305 h 653415"/>
                <a:gd name="connsiteX13" fmla="*/ 922020 w 1707301"/>
                <a:gd name="connsiteY13" fmla="*/ 154305 h 653415"/>
                <a:gd name="connsiteX14" fmla="*/ 990600 w 1707301"/>
                <a:gd name="connsiteY14" fmla="*/ 127635 h 653415"/>
                <a:gd name="connsiteX15" fmla="*/ 1043940 w 1707301"/>
                <a:gd name="connsiteY15" fmla="*/ 112395 h 653415"/>
                <a:gd name="connsiteX16" fmla="*/ 1120140 w 1707301"/>
                <a:gd name="connsiteY16" fmla="*/ 108585 h 653415"/>
                <a:gd name="connsiteX17" fmla="*/ 1200150 w 1707301"/>
                <a:gd name="connsiteY17" fmla="*/ 74295 h 653415"/>
                <a:gd name="connsiteX18" fmla="*/ 1299210 w 1707301"/>
                <a:gd name="connsiteY18" fmla="*/ 70485 h 653415"/>
                <a:gd name="connsiteX19" fmla="*/ 1394460 w 1707301"/>
                <a:gd name="connsiteY19" fmla="*/ 43815 h 653415"/>
                <a:gd name="connsiteX20" fmla="*/ 1474470 w 1707301"/>
                <a:gd name="connsiteY20" fmla="*/ 40005 h 653415"/>
                <a:gd name="connsiteX21" fmla="*/ 1558290 w 1707301"/>
                <a:gd name="connsiteY21" fmla="*/ 43815 h 653415"/>
                <a:gd name="connsiteX22" fmla="*/ 1569720 w 1707301"/>
                <a:gd name="connsiteY22" fmla="*/ 142875 h 653415"/>
                <a:gd name="connsiteX23" fmla="*/ 1707301 w 1707301"/>
                <a:gd name="connsiteY23" fmla="*/ 87525 h 653415"/>
                <a:gd name="connsiteX24" fmla="*/ 1669202 w 1707301"/>
                <a:gd name="connsiteY24" fmla="*/ 59003 h 653415"/>
                <a:gd name="connsiteX25" fmla="*/ 1658778 w 1707301"/>
                <a:gd name="connsiteY25" fmla="*/ 31909 h 653415"/>
                <a:gd name="connsiteX26" fmla="*/ 1630204 w 1707301"/>
                <a:gd name="connsiteY26" fmla="*/ 9048 h 653415"/>
                <a:gd name="connsiteX27" fmla="*/ 1565910 w 1707301"/>
                <a:gd name="connsiteY27" fmla="*/ 1905 h 653415"/>
                <a:gd name="connsiteX28" fmla="*/ 1504474 w 1707301"/>
                <a:gd name="connsiteY28" fmla="*/ 0 h 653415"/>
                <a:gd name="connsiteX29" fmla="*/ 1329690 w 1707301"/>
                <a:gd name="connsiteY29" fmla="*/ 28575 h 653415"/>
                <a:gd name="connsiteX30" fmla="*/ 1261110 w 1707301"/>
                <a:gd name="connsiteY30" fmla="*/ 40005 h 653415"/>
                <a:gd name="connsiteX31" fmla="*/ 1127760 w 1707301"/>
                <a:gd name="connsiteY31" fmla="*/ 60484 h 653415"/>
                <a:gd name="connsiteX32" fmla="*/ 1036320 w 1707301"/>
                <a:gd name="connsiteY32" fmla="*/ 93345 h 653415"/>
                <a:gd name="connsiteX33" fmla="*/ 957262 w 1707301"/>
                <a:gd name="connsiteY33" fmla="*/ 97631 h 653415"/>
                <a:gd name="connsiteX34" fmla="*/ 891540 w 1707301"/>
                <a:gd name="connsiteY34" fmla="*/ 120015 h 653415"/>
                <a:gd name="connsiteX35" fmla="*/ 788670 w 1707301"/>
                <a:gd name="connsiteY35" fmla="*/ 139065 h 653415"/>
                <a:gd name="connsiteX36" fmla="*/ 697230 w 1707301"/>
                <a:gd name="connsiteY36" fmla="*/ 135255 h 653415"/>
                <a:gd name="connsiteX37" fmla="*/ 641509 w 1707301"/>
                <a:gd name="connsiteY37" fmla="*/ 141447 h 653415"/>
                <a:gd name="connsiteX38" fmla="*/ 533400 w 1707301"/>
                <a:gd name="connsiteY38" fmla="*/ 192405 h 653415"/>
                <a:gd name="connsiteX39" fmla="*/ 464820 w 1707301"/>
                <a:gd name="connsiteY39" fmla="*/ 180975 h 653415"/>
                <a:gd name="connsiteX40" fmla="*/ 413385 w 1707301"/>
                <a:gd name="connsiteY40" fmla="*/ 173831 h 653415"/>
                <a:gd name="connsiteX41" fmla="*/ 388620 w 1707301"/>
                <a:gd name="connsiteY41" fmla="*/ 188595 h 653415"/>
                <a:gd name="connsiteX42" fmla="*/ 361950 w 1707301"/>
                <a:gd name="connsiteY42" fmla="*/ 207645 h 653415"/>
                <a:gd name="connsiteX43" fmla="*/ 354330 w 1707301"/>
                <a:gd name="connsiteY43" fmla="*/ 226695 h 653415"/>
                <a:gd name="connsiteX44" fmla="*/ 415290 w 1707301"/>
                <a:gd name="connsiteY44" fmla="*/ 241935 h 653415"/>
                <a:gd name="connsiteX45" fmla="*/ 415290 w 1707301"/>
                <a:gd name="connsiteY45" fmla="*/ 241935 h 653415"/>
                <a:gd name="connsiteX46" fmla="*/ 438150 w 1707301"/>
                <a:gd name="connsiteY46" fmla="*/ 287655 h 653415"/>
                <a:gd name="connsiteX47" fmla="*/ 407670 w 1707301"/>
                <a:gd name="connsiteY47" fmla="*/ 310515 h 653415"/>
                <a:gd name="connsiteX48" fmla="*/ 365760 w 1707301"/>
                <a:gd name="connsiteY48" fmla="*/ 337185 h 653415"/>
                <a:gd name="connsiteX49" fmla="*/ 304800 w 1707301"/>
                <a:gd name="connsiteY49" fmla="*/ 371475 h 653415"/>
                <a:gd name="connsiteX50" fmla="*/ 272415 w 1707301"/>
                <a:gd name="connsiteY50" fmla="*/ 386238 h 653415"/>
                <a:gd name="connsiteX51" fmla="*/ 239078 w 1707301"/>
                <a:gd name="connsiteY51" fmla="*/ 386239 h 653415"/>
                <a:gd name="connsiteX52" fmla="*/ 180022 w 1707301"/>
                <a:gd name="connsiteY52" fmla="*/ 378619 h 653415"/>
                <a:gd name="connsiteX53" fmla="*/ 134303 w 1707301"/>
                <a:gd name="connsiteY53" fmla="*/ 372428 h 653415"/>
                <a:gd name="connsiteX54" fmla="*/ 49530 w 1707301"/>
                <a:gd name="connsiteY54" fmla="*/ 371475 h 653415"/>
                <a:gd name="connsiteX55" fmla="*/ 0 w 1707301"/>
                <a:gd name="connsiteY55" fmla="*/ 363855 h 653415"/>
                <a:gd name="connsiteX56" fmla="*/ 102394 w 1707301"/>
                <a:gd name="connsiteY56" fmla="*/ 390048 h 653415"/>
                <a:gd name="connsiteX57" fmla="*/ 182880 w 1707301"/>
                <a:gd name="connsiteY57" fmla="*/ 417195 h 653415"/>
                <a:gd name="connsiteX58" fmla="*/ 270510 w 1707301"/>
                <a:gd name="connsiteY58" fmla="*/ 443865 h 653415"/>
                <a:gd name="connsiteX59" fmla="*/ 270510 w 1707301"/>
                <a:gd name="connsiteY59" fmla="*/ 489585 h 653415"/>
                <a:gd name="connsiteX60" fmla="*/ 255270 w 1707301"/>
                <a:gd name="connsiteY60" fmla="*/ 516255 h 653415"/>
                <a:gd name="connsiteX61" fmla="*/ 216006 w 1707301"/>
                <a:gd name="connsiteY61" fmla="*/ 541972 h 653415"/>
                <a:gd name="connsiteX62" fmla="*/ 179488 w 1707301"/>
                <a:gd name="connsiteY62" fmla="*/ 596849 h 653415"/>
                <a:gd name="connsiteX63" fmla="*/ 160020 w 1707301"/>
                <a:gd name="connsiteY63" fmla="*/ 653415 h 653415"/>
                <a:gd name="connsiteX0" fmla="*/ 160020 w 1707301"/>
                <a:gd name="connsiteY0" fmla="*/ 653415 h 653415"/>
                <a:gd name="connsiteX1" fmla="*/ 266700 w 1707301"/>
                <a:gd name="connsiteY1" fmla="*/ 611505 h 653415"/>
                <a:gd name="connsiteX2" fmla="*/ 327660 w 1707301"/>
                <a:gd name="connsiteY2" fmla="*/ 573405 h 653415"/>
                <a:gd name="connsiteX3" fmla="*/ 384810 w 1707301"/>
                <a:gd name="connsiteY3" fmla="*/ 478155 h 653415"/>
                <a:gd name="connsiteX4" fmla="*/ 415290 w 1707301"/>
                <a:gd name="connsiteY4" fmla="*/ 405765 h 653415"/>
                <a:gd name="connsiteX5" fmla="*/ 499110 w 1707301"/>
                <a:gd name="connsiteY5" fmla="*/ 299085 h 653415"/>
                <a:gd name="connsiteX6" fmla="*/ 529590 w 1707301"/>
                <a:gd name="connsiteY6" fmla="*/ 276225 h 653415"/>
                <a:gd name="connsiteX7" fmla="*/ 598170 w 1707301"/>
                <a:gd name="connsiteY7" fmla="*/ 260985 h 653415"/>
                <a:gd name="connsiteX8" fmla="*/ 639801 w 1707301"/>
                <a:gd name="connsiteY8" fmla="*/ 222409 h 653415"/>
                <a:gd name="connsiteX9" fmla="*/ 698659 w 1707301"/>
                <a:gd name="connsiteY9" fmla="*/ 200025 h 653415"/>
                <a:gd name="connsiteX10" fmla="*/ 750570 w 1707301"/>
                <a:gd name="connsiteY10" fmla="*/ 184785 h 653415"/>
                <a:gd name="connsiteX11" fmla="*/ 781050 w 1707301"/>
                <a:gd name="connsiteY11" fmla="*/ 177165 h 653415"/>
                <a:gd name="connsiteX12" fmla="*/ 819150 w 1707301"/>
                <a:gd name="connsiteY12" fmla="*/ 154305 h 653415"/>
                <a:gd name="connsiteX13" fmla="*/ 922020 w 1707301"/>
                <a:gd name="connsiteY13" fmla="*/ 154305 h 653415"/>
                <a:gd name="connsiteX14" fmla="*/ 990600 w 1707301"/>
                <a:gd name="connsiteY14" fmla="*/ 127635 h 653415"/>
                <a:gd name="connsiteX15" fmla="*/ 1043940 w 1707301"/>
                <a:gd name="connsiteY15" fmla="*/ 112395 h 653415"/>
                <a:gd name="connsiteX16" fmla="*/ 1120140 w 1707301"/>
                <a:gd name="connsiteY16" fmla="*/ 108585 h 653415"/>
                <a:gd name="connsiteX17" fmla="*/ 1200150 w 1707301"/>
                <a:gd name="connsiteY17" fmla="*/ 74295 h 653415"/>
                <a:gd name="connsiteX18" fmla="*/ 1299210 w 1707301"/>
                <a:gd name="connsiteY18" fmla="*/ 70485 h 653415"/>
                <a:gd name="connsiteX19" fmla="*/ 1394460 w 1707301"/>
                <a:gd name="connsiteY19" fmla="*/ 43815 h 653415"/>
                <a:gd name="connsiteX20" fmla="*/ 1474470 w 1707301"/>
                <a:gd name="connsiteY20" fmla="*/ 40005 h 653415"/>
                <a:gd name="connsiteX21" fmla="*/ 1558290 w 1707301"/>
                <a:gd name="connsiteY21" fmla="*/ 43815 h 653415"/>
                <a:gd name="connsiteX22" fmla="*/ 1569720 w 1707301"/>
                <a:gd name="connsiteY22" fmla="*/ 142875 h 653415"/>
                <a:gd name="connsiteX23" fmla="*/ 1707301 w 1707301"/>
                <a:gd name="connsiteY23" fmla="*/ 87525 h 653415"/>
                <a:gd name="connsiteX24" fmla="*/ 1669202 w 1707301"/>
                <a:gd name="connsiteY24" fmla="*/ 59003 h 653415"/>
                <a:gd name="connsiteX25" fmla="*/ 1658778 w 1707301"/>
                <a:gd name="connsiteY25" fmla="*/ 31909 h 653415"/>
                <a:gd name="connsiteX26" fmla="*/ 1630204 w 1707301"/>
                <a:gd name="connsiteY26" fmla="*/ 9048 h 653415"/>
                <a:gd name="connsiteX27" fmla="*/ 1565910 w 1707301"/>
                <a:gd name="connsiteY27" fmla="*/ 1905 h 653415"/>
                <a:gd name="connsiteX28" fmla="*/ 1504474 w 1707301"/>
                <a:gd name="connsiteY28" fmla="*/ 0 h 653415"/>
                <a:gd name="connsiteX29" fmla="*/ 1329690 w 1707301"/>
                <a:gd name="connsiteY29" fmla="*/ 28575 h 653415"/>
                <a:gd name="connsiteX30" fmla="*/ 1261110 w 1707301"/>
                <a:gd name="connsiteY30" fmla="*/ 40005 h 653415"/>
                <a:gd name="connsiteX31" fmla="*/ 1127760 w 1707301"/>
                <a:gd name="connsiteY31" fmla="*/ 60484 h 653415"/>
                <a:gd name="connsiteX32" fmla="*/ 1036320 w 1707301"/>
                <a:gd name="connsiteY32" fmla="*/ 93345 h 653415"/>
                <a:gd name="connsiteX33" fmla="*/ 957262 w 1707301"/>
                <a:gd name="connsiteY33" fmla="*/ 97631 h 653415"/>
                <a:gd name="connsiteX34" fmla="*/ 891540 w 1707301"/>
                <a:gd name="connsiteY34" fmla="*/ 120015 h 653415"/>
                <a:gd name="connsiteX35" fmla="*/ 788670 w 1707301"/>
                <a:gd name="connsiteY35" fmla="*/ 139065 h 653415"/>
                <a:gd name="connsiteX36" fmla="*/ 697230 w 1707301"/>
                <a:gd name="connsiteY36" fmla="*/ 135255 h 653415"/>
                <a:gd name="connsiteX37" fmla="*/ 641509 w 1707301"/>
                <a:gd name="connsiteY37" fmla="*/ 141447 h 653415"/>
                <a:gd name="connsiteX38" fmla="*/ 533400 w 1707301"/>
                <a:gd name="connsiteY38" fmla="*/ 192405 h 653415"/>
                <a:gd name="connsiteX39" fmla="*/ 464820 w 1707301"/>
                <a:gd name="connsiteY39" fmla="*/ 180975 h 653415"/>
                <a:gd name="connsiteX40" fmla="*/ 413385 w 1707301"/>
                <a:gd name="connsiteY40" fmla="*/ 173831 h 653415"/>
                <a:gd name="connsiteX41" fmla="*/ 388620 w 1707301"/>
                <a:gd name="connsiteY41" fmla="*/ 188595 h 653415"/>
                <a:gd name="connsiteX42" fmla="*/ 361950 w 1707301"/>
                <a:gd name="connsiteY42" fmla="*/ 207645 h 653415"/>
                <a:gd name="connsiteX43" fmla="*/ 354330 w 1707301"/>
                <a:gd name="connsiteY43" fmla="*/ 226695 h 653415"/>
                <a:gd name="connsiteX44" fmla="*/ 415290 w 1707301"/>
                <a:gd name="connsiteY44" fmla="*/ 241935 h 653415"/>
                <a:gd name="connsiteX45" fmla="*/ 415290 w 1707301"/>
                <a:gd name="connsiteY45" fmla="*/ 241935 h 653415"/>
                <a:gd name="connsiteX46" fmla="*/ 438150 w 1707301"/>
                <a:gd name="connsiteY46" fmla="*/ 287655 h 653415"/>
                <a:gd name="connsiteX47" fmla="*/ 407670 w 1707301"/>
                <a:gd name="connsiteY47" fmla="*/ 310515 h 653415"/>
                <a:gd name="connsiteX48" fmla="*/ 365760 w 1707301"/>
                <a:gd name="connsiteY48" fmla="*/ 337185 h 653415"/>
                <a:gd name="connsiteX49" fmla="*/ 304800 w 1707301"/>
                <a:gd name="connsiteY49" fmla="*/ 371475 h 653415"/>
                <a:gd name="connsiteX50" fmla="*/ 272415 w 1707301"/>
                <a:gd name="connsiteY50" fmla="*/ 386238 h 653415"/>
                <a:gd name="connsiteX51" fmla="*/ 239078 w 1707301"/>
                <a:gd name="connsiteY51" fmla="*/ 386239 h 653415"/>
                <a:gd name="connsiteX52" fmla="*/ 180022 w 1707301"/>
                <a:gd name="connsiteY52" fmla="*/ 378619 h 653415"/>
                <a:gd name="connsiteX53" fmla="*/ 134303 w 1707301"/>
                <a:gd name="connsiteY53" fmla="*/ 372428 h 653415"/>
                <a:gd name="connsiteX54" fmla="*/ 49530 w 1707301"/>
                <a:gd name="connsiteY54" fmla="*/ 371475 h 653415"/>
                <a:gd name="connsiteX55" fmla="*/ 0 w 1707301"/>
                <a:gd name="connsiteY55" fmla="*/ 363855 h 653415"/>
                <a:gd name="connsiteX56" fmla="*/ 102394 w 1707301"/>
                <a:gd name="connsiteY56" fmla="*/ 390048 h 653415"/>
                <a:gd name="connsiteX57" fmla="*/ 182880 w 1707301"/>
                <a:gd name="connsiteY57" fmla="*/ 417195 h 653415"/>
                <a:gd name="connsiteX58" fmla="*/ 270510 w 1707301"/>
                <a:gd name="connsiteY58" fmla="*/ 443865 h 653415"/>
                <a:gd name="connsiteX59" fmla="*/ 270510 w 1707301"/>
                <a:gd name="connsiteY59" fmla="*/ 489585 h 653415"/>
                <a:gd name="connsiteX60" fmla="*/ 255270 w 1707301"/>
                <a:gd name="connsiteY60" fmla="*/ 516255 h 653415"/>
                <a:gd name="connsiteX61" fmla="*/ 216006 w 1707301"/>
                <a:gd name="connsiteY61" fmla="*/ 541972 h 653415"/>
                <a:gd name="connsiteX62" fmla="*/ 179488 w 1707301"/>
                <a:gd name="connsiteY62" fmla="*/ 596849 h 653415"/>
                <a:gd name="connsiteX63" fmla="*/ 160020 w 1707301"/>
                <a:gd name="connsiteY63" fmla="*/ 653415 h 653415"/>
                <a:gd name="connsiteX0" fmla="*/ 160020 w 1707301"/>
                <a:gd name="connsiteY0" fmla="*/ 653415 h 653415"/>
                <a:gd name="connsiteX1" fmla="*/ 227059 w 1707301"/>
                <a:gd name="connsiteY1" fmla="*/ 611505 h 653415"/>
                <a:gd name="connsiteX2" fmla="*/ 327660 w 1707301"/>
                <a:gd name="connsiteY2" fmla="*/ 573405 h 653415"/>
                <a:gd name="connsiteX3" fmla="*/ 384810 w 1707301"/>
                <a:gd name="connsiteY3" fmla="*/ 478155 h 653415"/>
                <a:gd name="connsiteX4" fmla="*/ 415290 w 1707301"/>
                <a:gd name="connsiteY4" fmla="*/ 405765 h 653415"/>
                <a:gd name="connsiteX5" fmla="*/ 499110 w 1707301"/>
                <a:gd name="connsiteY5" fmla="*/ 299085 h 653415"/>
                <a:gd name="connsiteX6" fmla="*/ 529590 w 1707301"/>
                <a:gd name="connsiteY6" fmla="*/ 276225 h 653415"/>
                <a:gd name="connsiteX7" fmla="*/ 598170 w 1707301"/>
                <a:gd name="connsiteY7" fmla="*/ 260985 h 653415"/>
                <a:gd name="connsiteX8" fmla="*/ 639801 w 1707301"/>
                <a:gd name="connsiteY8" fmla="*/ 222409 h 653415"/>
                <a:gd name="connsiteX9" fmla="*/ 698659 w 1707301"/>
                <a:gd name="connsiteY9" fmla="*/ 200025 h 653415"/>
                <a:gd name="connsiteX10" fmla="*/ 750570 w 1707301"/>
                <a:gd name="connsiteY10" fmla="*/ 184785 h 653415"/>
                <a:gd name="connsiteX11" fmla="*/ 781050 w 1707301"/>
                <a:gd name="connsiteY11" fmla="*/ 177165 h 653415"/>
                <a:gd name="connsiteX12" fmla="*/ 819150 w 1707301"/>
                <a:gd name="connsiteY12" fmla="*/ 154305 h 653415"/>
                <a:gd name="connsiteX13" fmla="*/ 922020 w 1707301"/>
                <a:gd name="connsiteY13" fmla="*/ 154305 h 653415"/>
                <a:gd name="connsiteX14" fmla="*/ 990600 w 1707301"/>
                <a:gd name="connsiteY14" fmla="*/ 127635 h 653415"/>
                <a:gd name="connsiteX15" fmla="*/ 1043940 w 1707301"/>
                <a:gd name="connsiteY15" fmla="*/ 112395 h 653415"/>
                <a:gd name="connsiteX16" fmla="*/ 1120140 w 1707301"/>
                <a:gd name="connsiteY16" fmla="*/ 108585 h 653415"/>
                <a:gd name="connsiteX17" fmla="*/ 1200150 w 1707301"/>
                <a:gd name="connsiteY17" fmla="*/ 74295 h 653415"/>
                <a:gd name="connsiteX18" fmla="*/ 1299210 w 1707301"/>
                <a:gd name="connsiteY18" fmla="*/ 70485 h 653415"/>
                <a:gd name="connsiteX19" fmla="*/ 1394460 w 1707301"/>
                <a:gd name="connsiteY19" fmla="*/ 43815 h 653415"/>
                <a:gd name="connsiteX20" fmla="*/ 1474470 w 1707301"/>
                <a:gd name="connsiteY20" fmla="*/ 40005 h 653415"/>
                <a:gd name="connsiteX21" fmla="*/ 1558290 w 1707301"/>
                <a:gd name="connsiteY21" fmla="*/ 43815 h 653415"/>
                <a:gd name="connsiteX22" fmla="*/ 1569720 w 1707301"/>
                <a:gd name="connsiteY22" fmla="*/ 142875 h 653415"/>
                <a:gd name="connsiteX23" fmla="*/ 1707301 w 1707301"/>
                <a:gd name="connsiteY23" fmla="*/ 87525 h 653415"/>
                <a:gd name="connsiteX24" fmla="*/ 1669202 w 1707301"/>
                <a:gd name="connsiteY24" fmla="*/ 59003 h 653415"/>
                <a:gd name="connsiteX25" fmla="*/ 1658778 w 1707301"/>
                <a:gd name="connsiteY25" fmla="*/ 31909 h 653415"/>
                <a:gd name="connsiteX26" fmla="*/ 1630204 w 1707301"/>
                <a:gd name="connsiteY26" fmla="*/ 9048 h 653415"/>
                <a:gd name="connsiteX27" fmla="*/ 1565910 w 1707301"/>
                <a:gd name="connsiteY27" fmla="*/ 1905 h 653415"/>
                <a:gd name="connsiteX28" fmla="*/ 1504474 w 1707301"/>
                <a:gd name="connsiteY28" fmla="*/ 0 h 653415"/>
                <a:gd name="connsiteX29" fmla="*/ 1329690 w 1707301"/>
                <a:gd name="connsiteY29" fmla="*/ 28575 h 653415"/>
                <a:gd name="connsiteX30" fmla="*/ 1261110 w 1707301"/>
                <a:gd name="connsiteY30" fmla="*/ 40005 h 653415"/>
                <a:gd name="connsiteX31" fmla="*/ 1127760 w 1707301"/>
                <a:gd name="connsiteY31" fmla="*/ 60484 h 653415"/>
                <a:gd name="connsiteX32" fmla="*/ 1036320 w 1707301"/>
                <a:gd name="connsiteY32" fmla="*/ 93345 h 653415"/>
                <a:gd name="connsiteX33" fmla="*/ 957262 w 1707301"/>
                <a:gd name="connsiteY33" fmla="*/ 97631 h 653415"/>
                <a:gd name="connsiteX34" fmla="*/ 891540 w 1707301"/>
                <a:gd name="connsiteY34" fmla="*/ 120015 h 653415"/>
                <a:gd name="connsiteX35" fmla="*/ 788670 w 1707301"/>
                <a:gd name="connsiteY35" fmla="*/ 139065 h 653415"/>
                <a:gd name="connsiteX36" fmla="*/ 697230 w 1707301"/>
                <a:gd name="connsiteY36" fmla="*/ 135255 h 653415"/>
                <a:gd name="connsiteX37" fmla="*/ 641509 w 1707301"/>
                <a:gd name="connsiteY37" fmla="*/ 141447 h 653415"/>
                <a:gd name="connsiteX38" fmla="*/ 533400 w 1707301"/>
                <a:gd name="connsiteY38" fmla="*/ 192405 h 653415"/>
                <a:gd name="connsiteX39" fmla="*/ 464820 w 1707301"/>
                <a:gd name="connsiteY39" fmla="*/ 180975 h 653415"/>
                <a:gd name="connsiteX40" fmla="*/ 413385 w 1707301"/>
                <a:gd name="connsiteY40" fmla="*/ 173831 h 653415"/>
                <a:gd name="connsiteX41" fmla="*/ 388620 w 1707301"/>
                <a:gd name="connsiteY41" fmla="*/ 188595 h 653415"/>
                <a:gd name="connsiteX42" fmla="*/ 361950 w 1707301"/>
                <a:gd name="connsiteY42" fmla="*/ 207645 h 653415"/>
                <a:gd name="connsiteX43" fmla="*/ 354330 w 1707301"/>
                <a:gd name="connsiteY43" fmla="*/ 226695 h 653415"/>
                <a:gd name="connsiteX44" fmla="*/ 415290 w 1707301"/>
                <a:gd name="connsiteY44" fmla="*/ 241935 h 653415"/>
                <a:gd name="connsiteX45" fmla="*/ 415290 w 1707301"/>
                <a:gd name="connsiteY45" fmla="*/ 241935 h 653415"/>
                <a:gd name="connsiteX46" fmla="*/ 438150 w 1707301"/>
                <a:gd name="connsiteY46" fmla="*/ 287655 h 653415"/>
                <a:gd name="connsiteX47" fmla="*/ 407670 w 1707301"/>
                <a:gd name="connsiteY47" fmla="*/ 310515 h 653415"/>
                <a:gd name="connsiteX48" fmla="*/ 365760 w 1707301"/>
                <a:gd name="connsiteY48" fmla="*/ 337185 h 653415"/>
                <a:gd name="connsiteX49" fmla="*/ 304800 w 1707301"/>
                <a:gd name="connsiteY49" fmla="*/ 371475 h 653415"/>
                <a:gd name="connsiteX50" fmla="*/ 272415 w 1707301"/>
                <a:gd name="connsiteY50" fmla="*/ 386238 h 653415"/>
                <a:gd name="connsiteX51" fmla="*/ 239078 w 1707301"/>
                <a:gd name="connsiteY51" fmla="*/ 386239 h 653415"/>
                <a:gd name="connsiteX52" fmla="*/ 180022 w 1707301"/>
                <a:gd name="connsiteY52" fmla="*/ 378619 h 653415"/>
                <a:gd name="connsiteX53" fmla="*/ 134303 w 1707301"/>
                <a:gd name="connsiteY53" fmla="*/ 372428 h 653415"/>
                <a:gd name="connsiteX54" fmla="*/ 49530 w 1707301"/>
                <a:gd name="connsiteY54" fmla="*/ 371475 h 653415"/>
                <a:gd name="connsiteX55" fmla="*/ 0 w 1707301"/>
                <a:gd name="connsiteY55" fmla="*/ 363855 h 653415"/>
                <a:gd name="connsiteX56" fmla="*/ 102394 w 1707301"/>
                <a:gd name="connsiteY56" fmla="*/ 390048 h 653415"/>
                <a:gd name="connsiteX57" fmla="*/ 182880 w 1707301"/>
                <a:gd name="connsiteY57" fmla="*/ 417195 h 653415"/>
                <a:gd name="connsiteX58" fmla="*/ 270510 w 1707301"/>
                <a:gd name="connsiteY58" fmla="*/ 443865 h 653415"/>
                <a:gd name="connsiteX59" fmla="*/ 270510 w 1707301"/>
                <a:gd name="connsiteY59" fmla="*/ 489585 h 653415"/>
                <a:gd name="connsiteX60" fmla="*/ 255270 w 1707301"/>
                <a:gd name="connsiteY60" fmla="*/ 516255 h 653415"/>
                <a:gd name="connsiteX61" fmla="*/ 216006 w 1707301"/>
                <a:gd name="connsiteY61" fmla="*/ 541972 h 653415"/>
                <a:gd name="connsiteX62" fmla="*/ 179488 w 1707301"/>
                <a:gd name="connsiteY62" fmla="*/ 596849 h 653415"/>
                <a:gd name="connsiteX63" fmla="*/ 160020 w 1707301"/>
                <a:gd name="connsiteY63" fmla="*/ 653415 h 653415"/>
                <a:gd name="connsiteX0" fmla="*/ 160020 w 1707301"/>
                <a:gd name="connsiteY0" fmla="*/ 653415 h 653415"/>
                <a:gd name="connsiteX1" fmla="*/ 227059 w 1707301"/>
                <a:gd name="connsiteY1" fmla="*/ 611505 h 653415"/>
                <a:gd name="connsiteX2" fmla="*/ 277447 w 1707301"/>
                <a:gd name="connsiteY2" fmla="*/ 562834 h 653415"/>
                <a:gd name="connsiteX3" fmla="*/ 384810 w 1707301"/>
                <a:gd name="connsiteY3" fmla="*/ 478155 h 653415"/>
                <a:gd name="connsiteX4" fmla="*/ 415290 w 1707301"/>
                <a:gd name="connsiteY4" fmla="*/ 405765 h 653415"/>
                <a:gd name="connsiteX5" fmla="*/ 499110 w 1707301"/>
                <a:gd name="connsiteY5" fmla="*/ 299085 h 653415"/>
                <a:gd name="connsiteX6" fmla="*/ 529590 w 1707301"/>
                <a:gd name="connsiteY6" fmla="*/ 276225 h 653415"/>
                <a:gd name="connsiteX7" fmla="*/ 598170 w 1707301"/>
                <a:gd name="connsiteY7" fmla="*/ 260985 h 653415"/>
                <a:gd name="connsiteX8" fmla="*/ 639801 w 1707301"/>
                <a:gd name="connsiteY8" fmla="*/ 222409 h 653415"/>
                <a:gd name="connsiteX9" fmla="*/ 698659 w 1707301"/>
                <a:gd name="connsiteY9" fmla="*/ 200025 h 653415"/>
                <a:gd name="connsiteX10" fmla="*/ 750570 w 1707301"/>
                <a:gd name="connsiteY10" fmla="*/ 184785 h 653415"/>
                <a:gd name="connsiteX11" fmla="*/ 781050 w 1707301"/>
                <a:gd name="connsiteY11" fmla="*/ 177165 h 653415"/>
                <a:gd name="connsiteX12" fmla="*/ 819150 w 1707301"/>
                <a:gd name="connsiteY12" fmla="*/ 154305 h 653415"/>
                <a:gd name="connsiteX13" fmla="*/ 922020 w 1707301"/>
                <a:gd name="connsiteY13" fmla="*/ 154305 h 653415"/>
                <a:gd name="connsiteX14" fmla="*/ 990600 w 1707301"/>
                <a:gd name="connsiteY14" fmla="*/ 127635 h 653415"/>
                <a:gd name="connsiteX15" fmla="*/ 1043940 w 1707301"/>
                <a:gd name="connsiteY15" fmla="*/ 112395 h 653415"/>
                <a:gd name="connsiteX16" fmla="*/ 1120140 w 1707301"/>
                <a:gd name="connsiteY16" fmla="*/ 108585 h 653415"/>
                <a:gd name="connsiteX17" fmla="*/ 1200150 w 1707301"/>
                <a:gd name="connsiteY17" fmla="*/ 74295 h 653415"/>
                <a:gd name="connsiteX18" fmla="*/ 1299210 w 1707301"/>
                <a:gd name="connsiteY18" fmla="*/ 70485 h 653415"/>
                <a:gd name="connsiteX19" fmla="*/ 1394460 w 1707301"/>
                <a:gd name="connsiteY19" fmla="*/ 43815 h 653415"/>
                <a:gd name="connsiteX20" fmla="*/ 1474470 w 1707301"/>
                <a:gd name="connsiteY20" fmla="*/ 40005 h 653415"/>
                <a:gd name="connsiteX21" fmla="*/ 1558290 w 1707301"/>
                <a:gd name="connsiteY21" fmla="*/ 43815 h 653415"/>
                <a:gd name="connsiteX22" fmla="*/ 1569720 w 1707301"/>
                <a:gd name="connsiteY22" fmla="*/ 142875 h 653415"/>
                <a:gd name="connsiteX23" fmla="*/ 1707301 w 1707301"/>
                <a:gd name="connsiteY23" fmla="*/ 87525 h 653415"/>
                <a:gd name="connsiteX24" fmla="*/ 1669202 w 1707301"/>
                <a:gd name="connsiteY24" fmla="*/ 59003 h 653415"/>
                <a:gd name="connsiteX25" fmla="*/ 1658778 w 1707301"/>
                <a:gd name="connsiteY25" fmla="*/ 31909 h 653415"/>
                <a:gd name="connsiteX26" fmla="*/ 1630204 w 1707301"/>
                <a:gd name="connsiteY26" fmla="*/ 9048 h 653415"/>
                <a:gd name="connsiteX27" fmla="*/ 1565910 w 1707301"/>
                <a:gd name="connsiteY27" fmla="*/ 1905 h 653415"/>
                <a:gd name="connsiteX28" fmla="*/ 1504474 w 1707301"/>
                <a:gd name="connsiteY28" fmla="*/ 0 h 653415"/>
                <a:gd name="connsiteX29" fmla="*/ 1329690 w 1707301"/>
                <a:gd name="connsiteY29" fmla="*/ 28575 h 653415"/>
                <a:gd name="connsiteX30" fmla="*/ 1261110 w 1707301"/>
                <a:gd name="connsiteY30" fmla="*/ 40005 h 653415"/>
                <a:gd name="connsiteX31" fmla="*/ 1127760 w 1707301"/>
                <a:gd name="connsiteY31" fmla="*/ 60484 h 653415"/>
                <a:gd name="connsiteX32" fmla="*/ 1036320 w 1707301"/>
                <a:gd name="connsiteY32" fmla="*/ 93345 h 653415"/>
                <a:gd name="connsiteX33" fmla="*/ 957262 w 1707301"/>
                <a:gd name="connsiteY33" fmla="*/ 97631 h 653415"/>
                <a:gd name="connsiteX34" fmla="*/ 891540 w 1707301"/>
                <a:gd name="connsiteY34" fmla="*/ 120015 h 653415"/>
                <a:gd name="connsiteX35" fmla="*/ 788670 w 1707301"/>
                <a:gd name="connsiteY35" fmla="*/ 139065 h 653415"/>
                <a:gd name="connsiteX36" fmla="*/ 697230 w 1707301"/>
                <a:gd name="connsiteY36" fmla="*/ 135255 h 653415"/>
                <a:gd name="connsiteX37" fmla="*/ 641509 w 1707301"/>
                <a:gd name="connsiteY37" fmla="*/ 141447 h 653415"/>
                <a:gd name="connsiteX38" fmla="*/ 533400 w 1707301"/>
                <a:gd name="connsiteY38" fmla="*/ 192405 h 653415"/>
                <a:gd name="connsiteX39" fmla="*/ 464820 w 1707301"/>
                <a:gd name="connsiteY39" fmla="*/ 180975 h 653415"/>
                <a:gd name="connsiteX40" fmla="*/ 413385 w 1707301"/>
                <a:gd name="connsiteY40" fmla="*/ 173831 h 653415"/>
                <a:gd name="connsiteX41" fmla="*/ 388620 w 1707301"/>
                <a:gd name="connsiteY41" fmla="*/ 188595 h 653415"/>
                <a:gd name="connsiteX42" fmla="*/ 361950 w 1707301"/>
                <a:gd name="connsiteY42" fmla="*/ 207645 h 653415"/>
                <a:gd name="connsiteX43" fmla="*/ 354330 w 1707301"/>
                <a:gd name="connsiteY43" fmla="*/ 226695 h 653415"/>
                <a:gd name="connsiteX44" fmla="*/ 415290 w 1707301"/>
                <a:gd name="connsiteY44" fmla="*/ 241935 h 653415"/>
                <a:gd name="connsiteX45" fmla="*/ 415290 w 1707301"/>
                <a:gd name="connsiteY45" fmla="*/ 241935 h 653415"/>
                <a:gd name="connsiteX46" fmla="*/ 438150 w 1707301"/>
                <a:gd name="connsiteY46" fmla="*/ 287655 h 653415"/>
                <a:gd name="connsiteX47" fmla="*/ 407670 w 1707301"/>
                <a:gd name="connsiteY47" fmla="*/ 310515 h 653415"/>
                <a:gd name="connsiteX48" fmla="*/ 365760 w 1707301"/>
                <a:gd name="connsiteY48" fmla="*/ 337185 h 653415"/>
                <a:gd name="connsiteX49" fmla="*/ 304800 w 1707301"/>
                <a:gd name="connsiteY49" fmla="*/ 371475 h 653415"/>
                <a:gd name="connsiteX50" fmla="*/ 272415 w 1707301"/>
                <a:gd name="connsiteY50" fmla="*/ 386238 h 653415"/>
                <a:gd name="connsiteX51" fmla="*/ 239078 w 1707301"/>
                <a:gd name="connsiteY51" fmla="*/ 386239 h 653415"/>
                <a:gd name="connsiteX52" fmla="*/ 180022 w 1707301"/>
                <a:gd name="connsiteY52" fmla="*/ 378619 h 653415"/>
                <a:gd name="connsiteX53" fmla="*/ 134303 w 1707301"/>
                <a:gd name="connsiteY53" fmla="*/ 372428 h 653415"/>
                <a:gd name="connsiteX54" fmla="*/ 49530 w 1707301"/>
                <a:gd name="connsiteY54" fmla="*/ 371475 h 653415"/>
                <a:gd name="connsiteX55" fmla="*/ 0 w 1707301"/>
                <a:gd name="connsiteY55" fmla="*/ 363855 h 653415"/>
                <a:gd name="connsiteX56" fmla="*/ 102394 w 1707301"/>
                <a:gd name="connsiteY56" fmla="*/ 390048 h 653415"/>
                <a:gd name="connsiteX57" fmla="*/ 182880 w 1707301"/>
                <a:gd name="connsiteY57" fmla="*/ 417195 h 653415"/>
                <a:gd name="connsiteX58" fmla="*/ 270510 w 1707301"/>
                <a:gd name="connsiteY58" fmla="*/ 443865 h 653415"/>
                <a:gd name="connsiteX59" fmla="*/ 270510 w 1707301"/>
                <a:gd name="connsiteY59" fmla="*/ 489585 h 653415"/>
                <a:gd name="connsiteX60" fmla="*/ 255270 w 1707301"/>
                <a:gd name="connsiteY60" fmla="*/ 516255 h 653415"/>
                <a:gd name="connsiteX61" fmla="*/ 216006 w 1707301"/>
                <a:gd name="connsiteY61" fmla="*/ 541972 h 653415"/>
                <a:gd name="connsiteX62" fmla="*/ 179488 w 1707301"/>
                <a:gd name="connsiteY62" fmla="*/ 596849 h 653415"/>
                <a:gd name="connsiteX63" fmla="*/ 160020 w 1707301"/>
                <a:gd name="connsiteY63" fmla="*/ 653415 h 653415"/>
                <a:gd name="connsiteX0" fmla="*/ 160020 w 1707301"/>
                <a:gd name="connsiteY0" fmla="*/ 653415 h 653415"/>
                <a:gd name="connsiteX1" fmla="*/ 195346 w 1707301"/>
                <a:gd name="connsiteY1" fmla="*/ 632648 h 653415"/>
                <a:gd name="connsiteX2" fmla="*/ 277447 w 1707301"/>
                <a:gd name="connsiteY2" fmla="*/ 562834 h 653415"/>
                <a:gd name="connsiteX3" fmla="*/ 384810 w 1707301"/>
                <a:gd name="connsiteY3" fmla="*/ 478155 h 653415"/>
                <a:gd name="connsiteX4" fmla="*/ 415290 w 1707301"/>
                <a:gd name="connsiteY4" fmla="*/ 405765 h 653415"/>
                <a:gd name="connsiteX5" fmla="*/ 499110 w 1707301"/>
                <a:gd name="connsiteY5" fmla="*/ 299085 h 653415"/>
                <a:gd name="connsiteX6" fmla="*/ 529590 w 1707301"/>
                <a:gd name="connsiteY6" fmla="*/ 276225 h 653415"/>
                <a:gd name="connsiteX7" fmla="*/ 598170 w 1707301"/>
                <a:gd name="connsiteY7" fmla="*/ 260985 h 653415"/>
                <a:gd name="connsiteX8" fmla="*/ 639801 w 1707301"/>
                <a:gd name="connsiteY8" fmla="*/ 222409 h 653415"/>
                <a:gd name="connsiteX9" fmla="*/ 698659 w 1707301"/>
                <a:gd name="connsiteY9" fmla="*/ 200025 h 653415"/>
                <a:gd name="connsiteX10" fmla="*/ 750570 w 1707301"/>
                <a:gd name="connsiteY10" fmla="*/ 184785 h 653415"/>
                <a:gd name="connsiteX11" fmla="*/ 781050 w 1707301"/>
                <a:gd name="connsiteY11" fmla="*/ 177165 h 653415"/>
                <a:gd name="connsiteX12" fmla="*/ 819150 w 1707301"/>
                <a:gd name="connsiteY12" fmla="*/ 154305 h 653415"/>
                <a:gd name="connsiteX13" fmla="*/ 922020 w 1707301"/>
                <a:gd name="connsiteY13" fmla="*/ 154305 h 653415"/>
                <a:gd name="connsiteX14" fmla="*/ 990600 w 1707301"/>
                <a:gd name="connsiteY14" fmla="*/ 127635 h 653415"/>
                <a:gd name="connsiteX15" fmla="*/ 1043940 w 1707301"/>
                <a:gd name="connsiteY15" fmla="*/ 112395 h 653415"/>
                <a:gd name="connsiteX16" fmla="*/ 1120140 w 1707301"/>
                <a:gd name="connsiteY16" fmla="*/ 108585 h 653415"/>
                <a:gd name="connsiteX17" fmla="*/ 1200150 w 1707301"/>
                <a:gd name="connsiteY17" fmla="*/ 74295 h 653415"/>
                <a:gd name="connsiteX18" fmla="*/ 1299210 w 1707301"/>
                <a:gd name="connsiteY18" fmla="*/ 70485 h 653415"/>
                <a:gd name="connsiteX19" fmla="*/ 1394460 w 1707301"/>
                <a:gd name="connsiteY19" fmla="*/ 43815 h 653415"/>
                <a:gd name="connsiteX20" fmla="*/ 1474470 w 1707301"/>
                <a:gd name="connsiteY20" fmla="*/ 40005 h 653415"/>
                <a:gd name="connsiteX21" fmla="*/ 1558290 w 1707301"/>
                <a:gd name="connsiteY21" fmla="*/ 43815 h 653415"/>
                <a:gd name="connsiteX22" fmla="*/ 1569720 w 1707301"/>
                <a:gd name="connsiteY22" fmla="*/ 142875 h 653415"/>
                <a:gd name="connsiteX23" fmla="*/ 1707301 w 1707301"/>
                <a:gd name="connsiteY23" fmla="*/ 87525 h 653415"/>
                <a:gd name="connsiteX24" fmla="*/ 1669202 w 1707301"/>
                <a:gd name="connsiteY24" fmla="*/ 59003 h 653415"/>
                <a:gd name="connsiteX25" fmla="*/ 1658778 w 1707301"/>
                <a:gd name="connsiteY25" fmla="*/ 31909 h 653415"/>
                <a:gd name="connsiteX26" fmla="*/ 1630204 w 1707301"/>
                <a:gd name="connsiteY26" fmla="*/ 9048 h 653415"/>
                <a:gd name="connsiteX27" fmla="*/ 1565910 w 1707301"/>
                <a:gd name="connsiteY27" fmla="*/ 1905 h 653415"/>
                <a:gd name="connsiteX28" fmla="*/ 1504474 w 1707301"/>
                <a:gd name="connsiteY28" fmla="*/ 0 h 653415"/>
                <a:gd name="connsiteX29" fmla="*/ 1329690 w 1707301"/>
                <a:gd name="connsiteY29" fmla="*/ 28575 h 653415"/>
                <a:gd name="connsiteX30" fmla="*/ 1261110 w 1707301"/>
                <a:gd name="connsiteY30" fmla="*/ 40005 h 653415"/>
                <a:gd name="connsiteX31" fmla="*/ 1127760 w 1707301"/>
                <a:gd name="connsiteY31" fmla="*/ 60484 h 653415"/>
                <a:gd name="connsiteX32" fmla="*/ 1036320 w 1707301"/>
                <a:gd name="connsiteY32" fmla="*/ 93345 h 653415"/>
                <a:gd name="connsiteX33" fmla="*/ 957262 w 1707301"/>
                <a:gd name="connsiteY33" fmla="*/ 97631 h 653415"/>
                <a:gd name="connsiteX34" fmla="*/ 891540 w 1707301"/>
                <a:gd name="connsiteY34" fmla="*/ 120015 h 653415"/>
                <a:gd name="connsiteX35" fmla="*/ 788670 w 1707301"/>
                <a:gd name="connsiteY35" fmla="*/ 139065 h 653415"/>
                <a:gd name="connsiteX36" fmla="*/ 697230 w 1707301"/>
                <a:gd name="connsiteY36" fmla="*/ 135255 h 653415"/>
                <a:gd name="connsiteX37" fmla="*/ 641509 w 1707301"/>
                <a:gd name="connsiteY37" fmla="*/ 141447 h 653415"/>
                <a:gd name="connsiteX38" fmla="*/ 533400 w 1707301"/>
                <a:gd name="connsiteY38" fmla="*/ 192405 h 653415"/>
                <a:gd name="connsiteX39" fmla="*/ 464820 w 1707301"/>
                <a:gd name="connsiteY39" fmla="*/ 180975 h 653415"/>
                <a:gd name="connsiteX40" fmla="*/ 413385 w 1707301"/>
                <a:gd name="connsiteY40" fmla="*/ 173831 h 653415"/>
                <a:gd name="connsiteX41" fmla="*/ 388620 w 1707301"/>
                <a:gd name="connsiteY41" fmla="*/ 188595 h 653415"/>
                <a:gd name="connsiteX42" fmla="*/ 361950 w 1707301"/>
                <a:gd name="connsiteY42" fmla="*/ 207645 h 653415"/>
                <a:gd name="connsiteX43" fmla="*/ 354330 w 1707301"/>
                <a:gd name="connsiteY43" fmla="*/ 226695 h 653415"/>
                <a:gd name="connsiteX44" fmla="*/ 415290 w 1707301"/>
                <a:gd name="connsiteY44" fmla="*/ 241935 h 653415"/>
                <a:gd name="connsiteX45" fmla="*/ 415290 w 1707301"/>
                <a:gd name="connsiteY45" fmla="*/ 241935 h 653415"/>
                <a:gd name="connsiteX46" fmla="*/ 438150 w 1707301"/>
                <a:gd name="connsiteY46" fmla="*/ 287655 h 653415"/>
                <a:gd name="connsiteX47" fmla="*/ 407670 w 1707301"/>
                <a:gd name="connsiteY47" fmla="*/ 310515 h 653415"/>
                <a:gd name="connsiteX48" fmla="*/ 365760 w 1707301"/>
                <a:gd name="connsiteY48" fmla="*/ 337185 h 653415"/>
                <a:gd name="connsiteX49" fmla="*/ 304800 w 1707301"/>
                <a:gd name="connsiteY49" fmla="*/ 371475 h 653415"/>
                <a:gd name="connsiteX50" fmla="*/ 272415 w 1707301"/>
                <a:gd name="connsiteY50" fmla="*/ 386238 h 653415"/>
                <a:gd name="connsiteX51" fmla="*/ 239078 w 1707301"/>
                <a:gd name="connsiteY51" fmla="*/ 386239 h 653415"/>
                <a:gd name="connsiteX52" fmla="*/ 180022 w 1707301"/>
                <a:gd name="connsiteY52" fmla="*/ 378619 h 653415"/>
                <a:gd name="connsiteX53" fmla="*/ 134303 w 1707301"/>
                <a:gd name="connsiteY53" fmla="*/ 372428 h 653415"/>
                <a:gd name="connsiteX54" fmla="*/ 49530 w 1707301"/>
                <a:gd name="connsiteY54" fmla="*/ 371475 h 653415"/>
                <a:gd name="connsiteX55" fmla="*/ 0 w 1707301"/>
                <a:gd name="connsiteY55" fmla="*/ 363855 h 653415"/>
                <a:gd name="connsiteX56" fmla="*/ 102394 w 1707301"/>
                <a:gd name="connsiteY56" fmla="*/ 390048 h 653415"/>
                <a:gd name="connsiteX57" fmla="*/ 182880 w 1707301"/>
                <a:gd name="connsiteY57" fmla="*/ 417195 h 653415"/>
                <a:gd name="connsiteX58" fmla="*/ 270510 w 1707301"/>
                <a:gd name="connsiteY58" fmla="*/ 443865 h 653415"/>
                <a:gd name="connsiteX59" fmla="*/ 270510 w 1707301"/>
                <a:gd name="connsiteY59" fmla="*/ 489585 h 653415"/>
                <a:gd name="connsiteX60" fmla="*/ 255270 w 1707301"/>
                <a:gd name="connsiteY60" fmla="*/ 516255 h 653415"/>
                <a:gd name="connsiteX61" fmla="*/ 216006 w 1707301"/>
                <a:gd name="connsiteY61" fmla="*/ 541972 h 653415"/>
                <a:gd name="connsiteX62" fmla="*/ 179488 w 1707301"/>
                <a:gd name="connsiteY62" fmla="*/ 596849 h 653415"/>
                <a:gd name="connsiteX63" fmla="*/ 160020 w 1707301"/>
                <a:gd name="connsiteY63" fmla="*/ 653415 h 653415"/>
                <a:gd name="connsiteX0" fmla="*/ 160020 w 1707301"/>
                <a:gd name="connsiteY0" fmla="*/ 653415 h 653415"/>
                <a:gd name="connsiteX1" fmla="*/ 195346 w 1707301"/>
                <a:gd name="connsiteY1" fmla="*/ 632648 h 653415"/>
                <a:gd name="connsiteX2" fmla="*/ 277447 w 1707301"/>
                <a:gd name="connsiteY2" fmla="*/ 562834 h 653415"/>
                <a:gd name="connsiteX3" fmla="*/ 384810 w 1707301"/>
                <a:gd name="connsiteY3" fmla="*/ 478155 h 653415"/>
                <a:gd name="connsiteX4" fmla="*/ 415290 w 1707301"/>
                <a:gd name="connsiteY4" fmla="*/ 405765 h 653415"/>
                <a:gd name="connsiteX5" fmla="*/ 499110 w 1707301"/>
                <a:gd name="connsiteY5" fmla="*/ 299085 h 653415"/>
                <a:gd name="connsiteX6" fmla="*/ 529590 w 1707301"/>
                <a:gd name="connsiteY6" fmla="*/ 276225 h 653415"/>
                <a:gd name="connsiteX7" fmla="*/ 598170 w 1707301"/>
                <a:gd name="connsiteY7" fmla="*/ 260985 h 653415"/>
                <a:gd name="connsiteX8" fmla="*/ 639801 w 1707301"/>
                <a:gd name="connsiteY8" fmla="*/ 222409 h 653415"/>
                <a:gd name="connsiteX9" fmla="*/ 698659 w 1707301"/>
                <a:gd name="connsiteY9" fmla="*/ 200025 h 653415"/>
                <a:gd name="connsiteX10" fmla="*/ 750570 w 1707301"/>
                <a:gd name="connsiteY10" fmla="*/ 184785 h 653415"/>
                <a:gd name="connsiteX11" fmla="*/ 781050 w 1707301"/>
                <a:gd name="connsiteY11" fmla="*/ 177165 h 653415"/>
                <a:gd name="connsiteX12" fmla="*/ 819150 w 1707301"/>
                <a:gd name="connsiteY12" fmla="*/ 154305 h 653415"/>
                <a:gd name="connsiteX13" fmla="*/ 922020 w 1707301"/>
                <a:gd name="connsiteY13" fmla="*/ 154305 h 653415"/>
                <a:gd name="connsiteX14" fmla="*/ 990600 w 1707301"/>
                <a:gd name="connsiteY14" fmla="*/ 127635 h 653415"/>
                <a:gd name="connsiteX15" fmla="*/ 1043940 w 1707301"/>
                <a:gd name="connsiteY15" fmla="*/ 112395 h 653415"/>
                <a:gd name="connsiteX16" fmla="*/ 1120140 w 1707301"/>
                <a:gd name="connsiteY16" fmla="*/ 108585 h 653415"/>
                <a:gd name="connsiteX17" fmla="*/ 1200150 w 1707301"/>
                <a:gd name="connsiteY17" fmla="*/ 74295 h 653415"/>
                <a:gd name="connsiteX18" fmla="*/ 1299210 w 1707301"/>
                <a:gd name="connsiteY18" fmla="*/ 70485 h 653415"/>
                <a:gd name="connsiteX19" fmla="*/ 1394460 w 1707301"/>
                <a:gd name="connsiteY19" fmla="*/ 43815 h 653415"/>
                <a:gd name="connsiteX20" fmla="*/ 1474470 w 1707301"/>
                <a:gd name="connsiteY20" fmla="*/ 40005 h 653415"/>
                <a:gd name="connsiteX21" fmla="*/ 1558290 w 1707301"/>
                <a:gd name="connsiteY21" fmla="*/ 43815 h 653415"/>
                <a:gd name="connsiteX22" fmla="*/ 1569720 w 1707301"/>
                <a:gd name="connsiteY22" fmla="*/ 142875 h 653415"/>
                <a:gd name="connsiteX23" fmla="*/ 1707301 w 1707301"/>
                <a:gd name="connsiteY23" fmla="*/ 87525 h 653415"/>
                <a:gd name="connsiteX24" fmla="*/ 1669202 w 1707301"/>
                <a:gd name="connsiteY24" fmla="*/ 59003 h 653415"/>
                <a:gd name="connsiteX25" fmla="*/ 1658778 w 1707301"/>
                <a:gd name="connsiteY25" fmla="*/ 31909 h 653415"/>
                <a:gd name="connsiteX26" fmla="*/ 1630204 w 1707301"/>
                <a:gd name="connsiteY26" fmla="*/ 9048 h 653415"/>
                <a:gd name="connsiteX27" fmla="*/ 1565910 w 1707301"/>
                <a:gd name="connsiteY27" fmla="*/ 1905 h 653415"/>
                <a:gd name="connsiteX28" fmla="*/ 1504474 w 1707301"/>
                <a:gd name="connsiteY28" fmla="*/ 0 h 653415"/>
                <a:gd name="connsiteX29" fmla="*/ 1329690 w 1707301"/>
                <a:gd name="connsiteY29" fmla="*/ 28575 h 653415"/>
                <a:gd name="connsiteX30" fmla="*/ 1261110 w 1707301"/>
                <a:gd name="connsiteY30" fmla="*/ 40005 h 653415"/>
                <a:gd name="connsiteX31" fmla="*/ 1127760 w 1707301"/>
                <a:gd name="connsiteY31" fmla="*/ 60484 h 653415"/>
                <a:gd name="connsiteX32" fmla="*/ 1036320 w 1707301"/>
                <a:gd name="connsiteY32" fmla="*/ 93345 h 653415"/>
                <a:gd name="connsiteX33" fmla="*/ 957262 w 1707301"/>
                <a:gd name="connsiteY33" fmla="*/ 97631 h 653415"/>
                <a:gd name="connsiteX34" fmla="*/ 891540 w 1707301"/>
                <a:gd name="connsiteY34" fmla="*/ 120015 h 653415"/>
                <a:gd name="connsiteX35" fmla="*/ 788670 w 1707301"/>
                <a:gd name="connsiteY35" fmla="*/ 139065 h 653415"/>
                <a:gd name="connsiteX36" fmla="*/ 697230 w 1707301"/>
                <a:gd name="connsiteY36" fmla="*/ 135255 h 653415"/>
                <a:gd name="connsiteX37" fmla="*/ 641509 w 1707301"/>
                <a:gd name="connsiteY37" fmla="*/ 141447 h 653415"/>
                <a:gd name="connsiteX38" fmla="*/ 533400 w 1707301"/>
                <a:gd name="connsiteY38" fmla="*/ 192405 h 653415"/>
                <a:gd name="connsiteX39" fmla="*/ 464820 w 1707301"/>
                <a:gd name="connsiteY39" fmla="*/ 180975 h 653415"/>
                <a:gd name="connsiteX40" fmla="*/ 413385 w 1707301"/>
                <a:gd name="connsiteY40" fmla="*/ 173831 h 653415"/>
                <a:gd name="connsiteX41" fmla="*/ 388620 w 1707301"/>
                <a:gd name="connsiteY41" fmla="*/ 188595 h 653415"/>
                <a:gd name="connsiteX42" fmla="*/ 361950 w 1707301"/>
                <a:gd name="connsiteY42" fmla="*/ 207645 h 653415"/>
                <a:gd name="connsiteX43" fmla="*/ 354330 w 1707301"/>
                <a:gd name="connsiteY43" fmla="*/ 226695 h 653415"/>
                <a:gd name="connsiteX44" fmla="*/ 415290 w 1707301"/>
                <a:gd name="connsiteY44" fmla="*/ 241935 h 653415"/>
                <a:gd name="connsiteX45" fmla="*/ 415290 w 1707301"/>
                <a:gd name="connsiteY45" fmla="*/ 241935 h 653415"/>
                <a:gd name="connsiteX46" fmla="*/ 438150 w 1707301"/>
                <a:gd name="connsiteY46" fmla="*/ 287655 h 653415"/>
                <a:gd name="connsiteX47" fmla="*/ 407670 w 1707301"/>
                <a:gd name="connsiteY47" fmla="*/ 310515 h 653415"/>
                <a:gd name="connsiteX48" fmla="*/ 365760 w 1707301"/>
                <a:gd name="connsiteY48" fmla="*/ 337185 h 653415"/>
                <a:gd name="connsiteX49" fmla="*/ 304800 w 1707301"/>
                <a:gd name="connsiteY49" fmla="*/ 371475 h 653415"/>
                <a:gd name="connsiteX50" fmla="*/ 272415 w 1707301"/>
                <a:gd name="connsiteY50" fmla="*/ 386238 h 653415"/>
                <a:gd name="connsiteX51" fmla="*/ 239078 w 1707301"/>
                <a:gd name="connsiteY51" fmla="*/ 386239 h 653415"/>
                <a:gd name="connsiteX52" fmla="*/ 180022 w 1707301"/>
                <a:gd name="connsiteY52" fmla="*/ 378619 h 653415"/>
                <a:gd name="connsiteX53" fmla="*/ 134303 w 1707301"/>
                <a:gd name="connsiteY53" fmla="*/ 372428 h 653415"/>
                <a:gd name="connsiteX54" fmla="*/ 49530 w 1707301"/>
                <a:gd name="connsiteY54" fmla="*/ 371475 h 653415"/>
                <a:gd name="connsiteX55" fmla="*/ 0 w 1707301"/>
                <a:gd name="connsiteY55" fmla="*/ 363855 h 653415"/>
                <a:gd name="connsiteX56" fmla="*/ 102394 w 1707301"/>
                <a:gd name="connsiteY56" fmla="*/ 390048 h 653415"/>
                <a:gd name="connsiteX57" fmla="*/ 182880 w 1707301"/>
                <a:gd name="connsiteY57" fmla="*/ 417195 h 653415"/>
                <a:gd name="connsiteX58" fmla="*/ 270510 w 1707301"/>
                <a:gd name="connsiteY58" fmla="*/ 443865 h 653415"/>
                <a:gd name="connsiteX59" fmla="*/ 270510 w 1707301"/>
                <a:gd name="connsiteY59" fmla="*/ 489585 h 653415"/>
                <a:gd name="connsiteX60" fmla="*/ 255270 w 1707301"/>
                <a:gd name="connsiteY60" fmla="*/ 516255 h 653415"/>
                <a:gd name="connsiteX61" fmla="*/ 216006 w 1707301"/>
                <a:gd name="connsiteY61" fmla="*/ 541972 h 653415"/>
                <a:gd name="connsiteX62" fmla="*/ 179488 w 1707301"/>
                <a:gd name="connsiteY62" fmla="*/ 596849 h 653415"/>
                <a:gd name="connsiteX63" fmla="*/ 160020 w 1707301"/>
                <a:gd name="connsiteY63" fmla="*/ 653415 h 653415"/>
                <a:gd name="connsiteX0" fmla="*/ 160020 w 1707301"/>
                <a:gd name="connsiteY0" fmla="*/ 653415 h 653415"/>
                <a:gd name="connsiteX1" fmla="*/ 195346 w 1707301"/>
                <a:gd name="connsiteY1" fmla="*/ 632648 h 653415"/>
                <a:gd name="connsiteX2" fmla="*/ 277447 w 1707301"/>
                <a:gd name="connsiteY2" fmla="*/ 562834 h 653415"/>
                <a:gd name="connsiteX3" fmla="*/ 390096 w 1707301"/>
                <a:gd name="connsiteY3" fmla="*/ 454370 h 653415"/>
                <a:gd name="connsiteX4" fmla="*/ 415290 w 1707301"/>
                <a:gd name="connsiteY4" fmla="*/ 405765 h 653415"/>
                <a:gd name="connsiteX5" fmla="*/ 499110 w 1707301"/>
                <a:gd name="connsiteY5" fmla="*/ 299085 h 653415"/>
                <a:gd name="connsiteX6" fmla="*/ 529590 w 1707301"/>
                <a:gd name="connsiteY6" fmla="*/ 276225 h 653415"/>
                <a:gd name="connsiteX7" fmla="*/ 598170 w 1707301"/>
                <a:gd name="connsiteY7" fmla="*/ 260985 h 653415"/>
                <a:gd name="connsiteX8" fmla="*/ 639801 w 1707301"/>
                <a:gd name="connsiteY8" fmla="*/ 222409 h 653415"/>
                <a:gd name="connsiteX9" fmla="*/ 698659 w 1707301"/>
                <a:gd name="connsiteY9" fmla="*/ 200025 h 653415"/>
                <a:gd name="connsiteX10" fmla="*/ 750570 w 1707301"/>
                <a:gd name="connsiteY10" fmla="*/ 184785 h 653415"/>
                <a:gd name="connsiteX11" fmla="*/ 781050 w 1707301"/>
                <a:gd name="connsiteY11" fmla="*/ 177165 h 653415"/>
                <a:gd name="connsiteX12" fmla="*/ 819150 w 1707301"/>
                <a:gd name="connsiteY12" fmla="*/ 154305 h 653415"/>
                <a:gd name="connsiteX13" fmla="*/ 922020 w 1707301"/>
                <a:gd name="connsiteY13" fmla="*/ 154305 h 653415"/>
                <a:gd name="connsiteX14" fmla="*/ 990600 w 1707301"/>
                <a:gd name="connsiteY14" fmla="*/ 127635 h 653415"/>
                <a:gd name="connsiteX15" fmla="*/ 1043940 w 1707301"/>
                <a:gd name="connsiteY15" fmla="*/ 112395 h 653415"/>
                <a:gd name="connsiteX16" fmla="*/ 1120140 w 1707301"/>
                <a:gd name="connsiteY16" fmla="*/ 108585 h 653415"/>
                <a:gd name="connsiteX17" fmla="*/ 1200150 w 1707301"/>
                <a:gd name="connsiteY17" fmla="*/ 74295 h 653415"/>
                <a:gd name="connsiteX18" fmla="*/ 1299210 w 1707301"/>
                <a:gd name="connsiteY18" fmla="*/ 70485 h 653415"/>
                <a:gd name="connsiteX19" fmla="*/ 1394460 w 1707301"/>
                <a:gd name="connsiteY19" fmla="*/ 43815 h 653415"/>
                <a:gd name="connsiteX20" fmla="*/ 1474470 w 1707301"/>
                <a:gd name="connsiteY20" fmla="*/ 40005 h 653415"/>
                <a:gd name="connsiteX21" fmla="*/ 1558290 w 1707301"/>
                <a:gd name="connsiteY21" fmla="*/ 43815 h 653415"/>
                <a:gd name="connsiteX22" fmla="*/ 1569720 w 1707301"/>
                <a:gd name="connsiteY22" fmla="*/ 142875 h 653415"/>
                <a:gd name="connsiteX23" fmla="*/ 1707301 w 1707301"/>
                <a:gd name="connsiteY23" fmla="*/ 87525 h 653415"/>
                <a:gd name="connsiteX24" fmla="*/ 1669202 w 1707301"/>
                <a:gd name="connsiteY24" fmla="*/ 59003 h 653415"/>
                <a:gd name="connsiteX25" fmla="*/ 1658778 w 1707301"/>
                <a:gd name="connsiteY25" fmla="*/ 31909 h 653415"/>
                <a:gd name="connsiteX26" fmla="*/ 1630204 w 1707301"/>
                <a:gd name="connsiteY26" fmla="*/ 9048 h 653415"/>
                <a:gd name="connsiteX27" fmla="*/ 1565910 w 1707301"/>
                <a:gd name="connsiteY27" fmla="*/ 1905 h 653415"/>
                <a:gd name="connsiteX28" fmla="*/ 1504474 w 1707301"/>
                <a:gd name="connsiteY28" fmla="*/ 0 h 653415"/>
                <a:gd name="connsiteX29" fmla="*/ 1329690 w 1707301"/>
                <a:gd name="connsiteY29" fmla="*/ 28575 h 653415"/>
                <a:gd name="connsiteX30" fmla="*/ 1261110 w 1707301"/>
                <a:gd name="connsiteY30" fmla="*/ 40005 h 653415"/>
                <a:gd name="connsiteX31" fmla="*/ 1127760 w 1707301"/>
                <a:gd name="connsiteY31" fmla="*/ 60484 h 653415"/>
                <a:gd name="connsiteX32" fmla="*/ 1036320 w 1707301"/>
                <a:gd name="connsiteY32" fmla="*/ 93345 h 653415"/>
                <a:gd name="connsiteX33" fmla="*/ 957262 w 1707301"/>
                <a:gd name="connsiteY33" fmla="*/ 97631 h 653415"/>
                <a:gd name="connsiteX34" fmla="*/ 891540 w 1707301"/>
                <a:gd name="connsiteY34" fmla="*/ 120015 h 653415"/>
                <a:gd name="connsiteX35" fmla="*/ 788670 w 1707301"/>
                <a:gd name="connsiteY35" fmla="*/ 139065 h 653415"/>
                <a:gd name="connsiteX36" fmla="*/ 697230 w 1707301"/>
                <a:gd name="connsiteY36" fmla="*/ 135255 h 653415"/>
                <a:gd name="connsiteX37" fmla="*/ 641509 w 1707301"/>
                <a:gd name="connsiteY37" fmla="*/ 141447 h 653415"/>
                <a:gd name="connsiteX38" fmla="*/ 533400 w 1707301"/>
                <a:gd name="connsiteY38" fmla="*/ 192405 h 653415"/>
                <a:gd name="connsiteX39" fmla="*/ 464820 w 1707301"/>
                <a:gd name="connsiteY39" fmla="*/ 180975 h 653415"/>
                <a:gd name="connsiteX40" fmla="*/ 413385 w 1707301"/>
                <a:gd name="connsiteY40" fmla="*/ 173831 h 653415"/>
                <a:gd name="connsiteX41" fmla="*/ 388620 w 1707301"/>
                <a:gd name="connsiteY41" fmla="*/ 188595 h 653415"/>
                <a:gd name="connsiteX42" fmla="*/ 361950 w 1707301"/>
                <a:gd name="connsiteY42" fmla="*/ 207645 h 653415"/>
                <a:gd name="connsiteX43" fmla="*/ 354330 w 1707301"/>
                <a:gd name="connsiteY43" fmla="*/ 226695 h 653415"/>
                <a:gd name="connsiteX44" fmla="*/ 415290 w 1707301"/>
                <a:gd name="connsiteY44" fmla="*/ 241935 h 653415"/>
                <a:gd name="connsiteX45" fmla="*/ 415290 w 1707301"/>
                <a:gd name="connsiteY45" fmla="*/ 241935 h 653415"/>
                <a:gd name="connsiteX46" fmla="*/ 438150 w 1707301"/>
                <a:gd name="connsiteY46" fmla="*/ 287655 h 653415"/>
                <a:gd name="connsiteX47" fmla="*/ 407670 w 1707301"/>
                <a:gd name="connsiteY47" fmla="*/ 310515 h 653415"/>
                <a:gd name="connsiteX48" fmla="*/ 365760 w 1707301"/>
                <a:gd name="connsiteY48" fmla="*/ 337185 h 653415"/>
                <a:gd name="connsiteX49" fmla="*/ 304800 w 1707301"/>
                <a:gd name="connsiteY49" fmla="*/ 371475 h 653415"/>
                <a:gd name="connsiteX50" fmla="*/ 272415 w 1707301"/>
                <a:gd name="connsiteY50" fmla="*/ 386238 h 653415"/>
                <a:gd name="connsiteX51" fmla="*/ 239078 w 1707301"/>
                <a:gd name="connsiteY51" fmla="*/ 386239 h 653415"/>
                <a:gd name="connsiteX52" fmla="*/ 180022 w 1707301"/>
                <a:gd name="connsiteY52" fmla="*/ 378619 h 653415"/>
                <a:gd name="connsiteX53" fmla="*/ 134303 w 1707301"/>
                <a:gd name="connsiteY53" fmla="*/ 372428 h 653415"/>
                <a:gd name="connsiteX54" fmla="*/ 49530 w 1707301"/>
                <a:gd name="connsiteY54" fmla="*/ 371475 h 653415"/>
                <a:gd name="connsiteX55" fmla="*/ 0 w 1707301"/>
                <a:gd name="connsiteY55" fmla="*/ 363855 h 653415"/>
                <a:gd name="connsiteX56" fmla="*/ 102394 w 1707301"/>
                <a:gd name="connsiteY56" fmla="*/ 390048 h 653415"/>
                <a:gd name="connsiteX57" fmla="*/ 182880 w 1707301"/>
                <a:gd name="connsiteY57" fmla="*/ 417195 h 653415"/>
                <a:gd name="connsiteX58" fmla="*/ 270510 w 1707301"/>
                <a:gd name="connsiteY58" fmla="*/ 443865 h 653415"/>
                <a:gd name="connsiteX59" fmla="*/ 270510 w 1707301"/>
                <a:gd name="connsiteY59" fmla="*/ 489585 h 653415"/>
                <a:gd name="connsiteX60" fmla="*/ 255270 w 1707301"/>
                <a:gd name="connsiteY60" fmla="*/ 516255 h 653415"/>
                <a:gd name="connsiteX61" fmla="*/ 216006 w 1707301"/>
                <a:gd name="connsiteY61" fmla="*/ 541972 h 653415"/>
                <a:gd name="connsiteX62" fmla="*/ 179488 w 1707301"/>
                <a:gd name="connsiteY62" fmla="*/ 596849 h 653415"/>
                <a:gd name="connsiteX63" fmla="*/ 160020 w 1707301"/>
                <a:gd name="connsiteY63" fmla="*/ 653415 h 653415"/>
                <a:gd name="connsiteX0" fmla="*/ 160020 w 1707301"/>
                <a:gd name="connsiteY0" fmla="*/ 653415 h 653415"/>
                <a:gd name="connsiteX1" fmla="*/ 195346 w 1707301"/>
                <a:gd name="connsiteY1" fmla="*/ 632648 h 653415"/>
                <a:gd name="connsiteX2" fmla="*/ 277447 w 1707301"/>
                <a:gd name="connsiteY2" fmla="*/ 562834 h 653415"/>
                <a:gd name="connsiteX3" fmla="*/ 330995 w 1707301"/>
                <a:gd name="connsiteY3" fmla="*/ 527664 h 653415"/>
                <a:gd name="connsiteX4" fmla="*/ 390096 w 1707301"/>
                <a:gd name="connsiteY4" fmla="*/ 454370 h 653415"/>
                <a:gd name="connsiteX5" fmla="*/ 415290 w 1707301"/>
                <a:gd name="connsiteY5" fmla="*/ 405765 h 653415"/>
                <a:gd name="connsiteX6" fmla="*/ 499110 w 1707301"/>
                <a:gd name="connsiteY6" fmla="*/ 299085 h 653415"/>
                <a:gd name="connsiteX7" fmla="*/ 529590 w 1707301"/>
                <a:gd name="connsiteY7" fmla="*/ 276225 h 653415"/>
                <a:gd name="connsiteX8" fmla="*/ 598170 w 1707301"/>
                <a:gd name="connsiteY8" fmla="*/ 260985 h 653415"/>
                <a:gd name="connsiteX9" fmla="*/ 639801 w 1707301"/>
                <a:gd name="connsiteY9" fmla="*/ 222409 h 653415"/>
                <a:gd name="connsiteX10" fmla="*/ 698659 w 1707301"/>
                <a:gd name="connsiteY10" fmla="*/ 200025 h 653415"/>
                <a:gd name="connsiteX11" fmla="*/ 750570 w 1707301"/>
                <a:gd name="connsiteY11" fmla="*/ 184785 h 653415"/>
                <a:gd name="connsiteX12" fmla="*/ 781050 w 1707301"/>
                <a:gd name="connsiteY12" fmla="*/ 177165 h 653415"/>
                <a:gd name="connsiteX13" fmla="*/ 819150 w 1707301"/>
                <a:gd name="connsiteY13" fmla="*/ 154305 h 653415"/>
                <a:gd name="connsiteX14" fmla="*/ 922020 w 1707301"/>
                <a:gd name="connsiteY14" fmla="*/ 154305 h 653415"/>
                <a:gd name="connsiteX15" fmla="*/ 990600 w 1707301"/>
                <a:gd name="connsiteY15" fmla="*/ 127635 h 653415"/>
                <a:gd name="connsiteX16" fmla="*/ 1043940 w 1707301"/>
                <a:gd name="connsiteY16" fmla="*/ 112395 h 653415"/>
                <a:gd name="connsiteX17" fmla="*/ 1120140 w 1707301"/>
                <a:gd name="connsiteY17" fmla="*/ 108585 h 653415"/>
                <a:gd name="connsiteX18" fmla="*/ 1200150 w 1707301"/>
                <a:gd name="connsiteY18" fmla="*/ 74295 h 653415"/>
                <a:gd name="connsiteX19" fmla="*/ 1299210 w 1707301"/>
                <a:gd name="connsiteY19" fmla="*/ 70485 h 653415"/>
                <a:gd name="connsiteX20" fmla="*/ 1394460 w 1707301"/>
                <a:gd name="connsiteY20" fmla="*/ 43815 h 653415"/>
                <a:gd name="connsiteX21" fmla="*/ 1474470 w 1707301"/>
                <a:gd name="connsiteY21" fmla="*/ 40005 h 653415"/>
                <a:gd name="connsiteX22" fmla="*/ 1558290 w 1707301"/>
                <a:gd name="connsiteY22" fmla="*/ 43815 h 653415"/>
                <a:gd name="connsiteX23" fmla="*/ 1569720 w 1707301"/>
                <a:gd name="connsiteY23" fmla="*/ 142875 h 653415"/>
                <a:gd name="connsiteX24" fmla="*/ 1707301 w 1707301"/>
                <a:gd name="connsiteY24" fmla="*/ 87525 h 653415"/>
                <a:gd name="connsiteX25" fmla="*/ 1669202 w 1707301"/>
                <a:gd name="connsiteY25" fmla="*/ 59003 h 653415"/>
                <a:gd name="connsiteX26" fmla="*/ 1658778 w 1707301"/>
                <a:gd name="connsiteY26" fmla="*/ 31909 h 653415"/>
                <a:gd name="connsiteX27" fmla="*/ 1630204 w 1707301"/>
                <a:gd name="connsiteY27" fmla="*/ 9048 h 653415"/>
                <a:gd name="connsiteX28" fmla="*/ 1565910 w 1707301"/>
                <a:gd name="connsiteY28" fmla="*/ 1905 h 653415"/>
                <a:gd name="connsiteX29" fmla="*/ 1504474 w 1707301"/>
                <a:gd name="connsiteY29" fmla="*/ 0 h 653415"/>
                <a:gd name="connsiteX30" fmla="*/ 1329690 w 1707301"/>
                <a:gd name="connsiteY30" fmla="*/ 28575 h 653415"/>
                <a:gd name="connsiteX31" fmla="*/ 1261110 w 1707301"/>
                <a:gd name="connsiteY31" fmla="*/ 40005 h 653415"/>
                <a:gd name="connsiteX32" fmla="*/ 1127760 w 1707301"/>
                <a:gd name="connsiteY32" fmla="*/ 60484 h 653415"/>
                <a:gd name="connsiteX33" fmla="*/ 1036320 w 1707301"/>
                <a:gd name="connsiteY33" fmla="*/ 93345 h 653415"/>
                <a:gd name="connsiteX34" fmla="*/ 957262 w 1707301"/>
                <a:gd name="connsiteY34" fmla="*/ 97631 h 653415"/>
                <a:gd name="connsiteX35" fmla="*/ 891540 w 1707301"/>
                <a:gd name="connsiteY35" fmla="*/ 120015 h 653415"/>
                <a:gd name="connsiteX36" fmla="*/ 788670 w 1707301"/>
                <a:gd name="connsiteY36" fmla="*/ 139065 h 653415"/>
                <a:gd name="connsiteX37" fmla="*/ 697230 w 1707301"/>
                <a:gd name="connsiteY37" fmla="*/ 135255 h 653415"/>
                <a:gd name="connsiteX38" fmla="*/ 641509 w 1707301"/>
                <a:gd name="connsiteY38" fmla="*/ 141447 h 653415"/>
                <a:gd name="connsiteX39" fmla="*/ 533400 w 1707301"/>
                <a:gd name="connsiteY39" fmla="*/ 192405 h 653415"/>
                <a:gd name="connsiteX40" fmla="*/ 464820 w 1707301"/>
                <a:gd name="connsiteY40" fmla="*/ 180975 h 653415"/>
                <a:gd name="connsiteX41" fmla="*/ 413385 w 1707301"/>
                <a:gd name="connsiteY41" fmla="*/ 173831 h 653415"/>
                <a:gd name="connsiteX42" fmla="*/ 388620 w 1707301"/>
                <a:gd name="connsiteY42" fmla="*/ 188595 h 653415"/>
                <a:gd name="connsiteX43" fmla="*/ 361950 w 1707301"/>
                <a:gd name="connsiteY43" fmla="*/ 207645 h 653415"/>
                <a:gd name="connsiteX44" fmla="*/ 354330 w 1707301"/>
                <a:gd name="connsiteY44" fmla="*/ 226695 h 653415"/>
                <a:gd name="connsiteX45" fmla="*/ 415290 w 1707301"/>
                <a:gd name="connsiteY45" fmla="*/ 241935 h 653415"/>
                <a:gd name="connsiteX46" fmla="*/ 415290 w 1707301"/>
                <a:gd name="connsiteY46" fmla="*/ 241935 h 653415"/>
                <a:gd name="connsiteX47" fmla="*/ 438150 w 1707301"/>
                <a:gd name="connsiteY47" fmla="*/ 287655 h 653415"/>
                <a:gd name="connsiteX48" fmla="*/ 407670 w 1707301"/>
                <a:gd name="connsiteY48" fmla="*/ 310515 h 653415"/>
                <a:gd name="connsiteX49" fmla="*/ 365760 w 1707301"/>
                <a:gd name="connsiteY49" fmla="*/ 337185 h 653415"/>
                <a:gd name="connsiteX50" fmla="*/ 304800 w 1707301"/>
                <a:gd name="connsiteY50" fmla="*/ 371475 h 653415"/>
                <a:gd name="connsiteX51" fmla="*/ 272415 w 1707301"/>
                <a:gd name="connsiteY51" fmla="*/ 386238 h 653415"/>
                <a:gd name="connsiteX52" fmla="*/ 239078 w 1707301"/>
                <a:gd name="connsiteY52" fmla="*/ 386239 h 653415"/>
                <a:gd name="connsiteX53" fmla="*/ 180022 w 1707301"/>
                <a:gd name="connsiteY53" fmla="*/ 378619 h 653415"/>
                <a:gd name="connsiteX54" fmla="*/ 134303 w 1707301"/>
                <a:gd name="connsiteY54" fmla="*/ 372428 h 653415"/>
                <a:gd name="connsiteX55" fmla="*/ 49530 w 1707301"/>
                <a:gd name="connsiteY55" fmla="*/ 371475 h 653415"/>
                <a:gd name="connsiteX56" fmla="*/ 0 w 1707301"/>
                <a:gd name="connsiteY56" fmla="*/ 363855 h 653415"/>
                <a:gd name="connsiteX57" fmla="*/ 102394 w 1707301"/>
                <a:gd name="connsiteY57" fmla="*/ 390048 h 653415"/>
                <a:gd name="connsiteX58" fmla="*/ 182880 w 1707301"/>
                <a:gd name="connsiteY58" fmla="*/ 417195 h 653415"/>
                <a:gd name="connsiteX59" fmla="*/ 270510 w 1707301"/>
                <a:gd name="connsiteY59" fmla="*/ 443865 h 653415"/>
                <a:gd name="connsiteX60" fmla="*/ 270510 w 1707301"/>
                <a:gd name="connsiteY60" fmla="*/ 489585 h 653415"/>
                <a:gd name="connsiteX61" fmla="*/ 255270 w 1707301"/>
                <a:gd name="connsiteY61" fmla="*/ 516255 h 653415"/>
                <a:gd name="connsiteX62" fmla="*/ 216006 w 1707301"/>
                <a:gd name="connsiteY62" fmla="*/ 541972 h 653415"/>
                <a:gd name="connsiteX63" fmla="*/ 179488 w 1707301"/>
                <a:gd name="connsiteY63" fmla="*/ 596849 h 653415"/>
                <a:gd name="connsiteX64" fmla="*/ 160020 w 1707301"/>
                <a:gd name="connsiteY64" fmla="*/ 653415 h 653415"/>
                <a:gd name="connsiteX0" fmla="*/ 160020 w 1707301"/>
                <a:gd name="connsiteY0" fmla="*/ 653415 h 653415"/>
                <a:gd name="connsiteX1" fmla="*/ 195346 w 1707301"/>
                <a:gd name="connsiteY1" fmla="*/ 632648 h 653415"/>
                <a:gd name="connsiteX2" fmla="*/ 277447 w 1707301"/>
                <a:gd name="connsiteY2" fmla="*/ 562834 h 653415"/>
                <a:gd name="connsiteX3" fmla="*/ 330995 w 1707301"/>
                <a:gd name="connsiteY3" fmla="*/ 527664 h 653415"/>
                <a:gd name="connsiteX4" fmla="*/ 440309 w 1707301"/>
                <a:gd name="connsiteY4" fmla="*/ 446442 h 653415"/>
                <a:gd name="connsiteX5" fmla="*/ 415290 w 1707301"/>
                <a:gd name="connsiteY5" fmla="*/ 405765 h 653415"/>
                <a:gd name="connsiteX6" fmla="*/ 499110 w 1707301"/>
                <a:gd name="connsiteY6" fmla="*/ 299085 h 653415"/>
                <a:gd name="connsiteX7" fmla="*/ 529590 w 1707301"/>
                <a:gd name="connsiteY7" fmla="*/ 276225 h 653415"/>
                <a:gd name="connsiteX8" fmla="*/ 598170 w 1707301"/>
                <a:gd name="connsiteY8" fmla="*/ 260985 h 653415"/>
                <a:gd name="connsiteX9" fmla="*/ 639801 w 1707301"/>
                <a:gd name="connsiteY9" fmla="*/ 222409 h 653415"/>
                <a:gd name="connsiteX10" fmla="*/ 698659 w 1707301"/>
                <a:gd name="connsiteY10" fmla="*/ 200025 h 653415"/>
                <a:gd name="connsiteX11" fmla="*/ 750570 w 1707301"/>
                <a:gd name="connsiteY11" fmla="*/ 184785 h 653415"/>
                <a:gd name="connsiteX12" fmla="*/ 781050 w 1707301"/>
                <a:gd name="connsiteY12" fmla="*/ 177165 h 653415"/>
                <a:gd name="connsiteX13" fmla="*/ 819150 w 1707301"/>
                <a:gd name="connsiteY13" fmla="*/ 154305 h 653415"/>
                <a:gd name="connsiteX14" fmla="*/ 922020 w 1707301"/>
                <a:gd name="connsiteY14" fmla="*/ 154305 h 653415"/>
                <a:gd name="connsiteX15" fmla="*/ 990600 w 1707301"/>
                <a:gd name="connsiteY15" fmla="*/ 127635 h 653415"/>
                <a:gd name="connsiteX16" fmla="*/ 1043940 w 1707301"/>
                <a:gd name="connsiteY16" fmla="*/ 112395 h 653415"/>
                <a:gd name="connsiteX17" fmla="*/ 1120140 w 1707301"/>
                <a:gd name="connsiteY17" fmla="*/ 108585 h 653415"/>
                <a:gd name="connsiteX18" fmla="*/ 1200150 w 1707301"/>
                <a:gd name="connsiteY18" fmla="*/ 74295 h 653415"/>
                <a:gd name="connsiteX19" fmla="*/ 1299210 w 1707301"/>
                <a:gd name="connsiteY19" fmla="*/ 70485 h 653415"/>
                <a:gd name="connsiteX20" fmla="*/ 1394460 w 1707301"/>
                <a:gd name="connsiteY20" fmla="*/ 43815 h 653415"/>
                <a:gd name="connsiteX21" fmla="*/ 1474470 w 1707301"/>
                <a:gd name="connsiteY21" fmla="*/ 40005 h 653415"/>
                <a:gd name="connsiteX22" fmla="*/ 1558290 w 1707301"/>
                <a:gd name="connsiteY22" fmla="*/ 43815 h 653415"/>
                <a:gd name="connsiteX23" fmla="*/ 1569720 w 1707301"/>
                <a:gd name="connsiteY23" fmla="*/ 142875 h 653415"/>
                <a:gd name="connsiteX24" fmla="*/ 1707301 w 1707301"/>
                <a:gd name="connsiteY24" fmla="*/ 87525 h 653415"/>
                <a:gd name="connsiteX25" fmla="*/ 1669202 w 1707301"/>
                <a:gd name="connsiteY25" fmla="*/ 59003 h 653415"/>
                <a:gd name="connsiteX26" fmla="*/ 1658778 w 1707301"/>
                <a:gd name="connsiteY26" fmla="*/ 31909 h 653415"/>
                <a:gd name="connsiteX27" fmla="*/ 1630204 w 1707301"/>
                <a:gd name="connsiteY27" fmla="*/ 9048 h 653415"/>
                <a:gd name="connsiteX28" fmla="*/ 1565910 w 1707301"/>
                <a:gd name="connsiteY28" fmla="*/ 1905 h 653415"/>
                <a:gd name="connsiteX29" fmla="*/ 1504474 w 1707301"/>
                <a:gd name="connsiteY29" fmla="*/ 0 h 653415"/>
                <a:gd name="connsiteX30" fmla="*/ 1329690 w 1707301"/>
                <a:gd name="connsiteY30" fmla="*/ 28575 h 653415"/>
                <a:gd name="connsiteX31" fmla="*/ 1261110 w 1707301"/>
                <a:gd name="connsiteY31" fmla="*/ 40005 h 653415"/>
                <a:gd name="connsiteX32" fmla="*/ 1127760 w 1707301"/>
                <a:gd name="connsiteY32" fmla="*/ 60484 h 653415"/>
                <a:gd name="connsiteX33" fmla="*/ 1036320 w 1707301"/>
                <a:gd name="connsiteY33" fmla="*/ 93345 h 653415"/>
                <a:gd name="connsiteX34" fmla="*/ 957262 w 1707301"/>
                <a:gd name="connsiteY34" fmla="*/ 97631 h 653415"/>
                <a:gd name="connsiteX35" fmla="*/ 891540 w 1707301"/>
                <a:gd name="connsiteY35" fmla="*/ 120015 h 653415"/>
                <a:gd name="connsiteX36" fmla="*/ 788670 w 1707301"/>
                <a:gd name="connsiteY36" fmla="*/ 139065 h 653415"/>
                <a:gd name="connsiteX37" fmla="*/ 697230 w 1707301"/>
                <a:gd name="connsiteY37" fmla="*/ 135255 h 653415"/>
                <a:gd name="connsiteX38" fmla="*/ 641509 w 1707301"/>
                <a:gd name="connsiteY38" fmla="*/ 141447 h 653415"/>
                <a:gd name="connsiteX39" fmla="*/ 533400 w 1707301"/>
                <a:gd name="connsiteY39" fmla="*/ 192405 h 653415"/>
                <a:gd name="connsiteX40" fmla="*/ 464820 w 1707301"/>
                <a:gd name="connsiteY40" fmla="*/ 180975 h 653415"/>
                <a:gd name="connsiteX41" fmla="*/ 413385 w 1707301"/>
                <a:gd name="connsiteY41" fmla="*/ 173831 h 653415"/>
                <a:gd name="connsiteX42" fmla="*/ 388620 w 1707301"/>
                <a:gd name="connsiteY42" fmla="*/ 188595 h 653415"/>
                <a:gd name="connsiteX43" fmla="*/ 361950 w 1707301"/>
                <a:gd name="connsiteY43" fmla="*/ 207645 h 653415"/>
                <a:gd name="connsiteX44" fmla="*/ 354330 w 1707301"/>
                <a:gd name="connsiteY44" fmla="*/ 226695 h 653415"/>
                <a:gd name="connsiteX45" fmla="*/ 415290 w 1707301"/>
                <a:gd name="connsiteY45" fmla="*/ 241935 h 653415"/>
                <a:gd name="connsiteX46" fmla="*/ 415290 w 1707301"/>
                <a:gd name="connsiteY46" fmla="*/ 241935 h 653415"/>
                <a:gd name="connsiteX47" fmla="*/ 438150 w 1707301"/>
                <a:gd name="connsiteY47" fmla="*/ 287655 h 653415"/>
                <a:gd name="connsiteX48" fmla="*/ 407670 w 1707301"/>
                <a:gd name="connsiteY48" fmla="*/ 310515 h 653415"/>
                <a:gd name="connsiteX49" fmla="*/ 365760 w 1707301"/>
                <a:gd name="connsiteY49" fmla="*/ 337185 h 653415"/>
                <a:gd name="connsiteX50" fmla="*/ 304800 w 1707301"/>
                <a:gd name="connsiteY50" fmla="*/ 371475 h 653415"/>
                <a:gd name="connsiteX51" fmla="*/ 272415 w 1707301"/>
                <a:gd name="connsiteY51" fmla="*/ 386238 h 653415"/>
                <a:gd name="connsiteX52" fmla="*/ 239078 w 1707301"/>
                <a:gd name="connsiteY52" fmla="*/ 386239 h 653415"/>
                <a:gd name="connsiteX53" fmla="*/ 180022 w 1707301"/>
                <a:gd name="connsiteY53" fmla="*/ 378619 h 653415"/>
                <a:gd name="connsiteX54" fmla="*/ 134303 w 1707301"/>
                <a:gd name="connsiteY54" fmla="*/ 372428 h 653415"/>
                <a:gd name="connsiteX55" fmla="*/ 49530 w 1707301"/>
                <a:gd name="connsiteY55" fmla="*/ 371475 h 653415"/>
                <a:gd name="connsiteX56" fmla="*/ 0 w 1707301"/>
                <a:gd name="connsiteY56" fmla="*/ 363855 h 653415"/>
                <a:gd name="connsiteX57" fmla="*/ 102394 w 1707301"/>
                <a:gd name="connsiteY57" fmla="*/ 390048 h 653415"/>
                <a:gd name="connsiteX58" fmla="*/ 182880 w 1707301"/>
                <a:gd name="connsiteY58" fmla="*/ 417195 h 653415"/>
                <a:gd name="connsiteX59" fmla="*/ 270510 w 1707301"/>
                <a:gd name="connsiteY59" fmla="*/ 443865 h 653415"/>
                <a:gd name="connsiteX60" fmla="*/ 270510 w 1707301"/>
                <a:gd name="connsiteY60" fmla="*/ 489585 h 653415"/>
                <a:gd name="connsiteX61" fmla="*/ 255270 w 1707301"/>
                <a:gd name="connsiteY61" fmla="*/ 516255 h 653415"/>
                <a:gd name="connsiteX62" fmla="*/ 216006 w 1707301"/>
                <a:gd name="connsiteY62" fmla="*/ 541972 h 653415"/>
                <a:gd name="connsiteX63" fmla="*/ 179488 w 1707301"/>
                <a:gd name="connsiteY63" fmla="*/ 596849 h 653415"/>
                <a:gd name="connsiteX64" fmla="*/ 160020 w 1707301"/>
                <a:gd name="connsiteY64" fmla="*/ 653415 h 653415"/>
                <a:gd name="connsiteX0" fmla="*/ 160020 w 1707301"/>
                <a:gd name="connsiteY0" fmla="*/ 653415 h 653415"/>
                <a:gd name="connsiteX1" fmla="*/ 195346 w 1707301"/>
                <a:gd name="connsiteY1" fmla="*/ 632648 h 653415"/>
                <a:gd name="connsiteX2" fmla="*/ 277447 w 1707301"/>
                <a:gd name="connsiteY2" fmla="*/ 562834 h 653415"/>
                <a:gd name="connsiteX3" fmla="*/ 330995 w 1707301"/>
                <a:gd name="connsiteY3" fmla="*/ 527664 h 653415"/>
                <a:gd name="connsiteX4" fmla="*/ 440309 w 1707301"/>
                <a:gd name="connsiteY4" fmla="*/ 446442 h 653415"/>
                <a:gd name="connsiteX5" fmla="*/ 412647 w 1707301"/>
                <a:gd name="connsiteY5" fmla="*/ 408408 h 653415"/>
                <a:gd name="connsiteX6" fmla="*/ 499110 w 1707301"/>
                <a:gd name="connsiteY6" fmla="*/ 299085 h 653415"/>
                <a:gd name="connsiteX7" fmla="*/ 529590 w 1707301"/>
                <a:gd name="connsiteY7" fmla="*/ 276225 h 653415"/>
                <a:gd name="connsiteX8" fmla="*/ 598170 w 1707301"/>
                <a:gd name="connsiteY8" fmla="*/ 260985 h 653415"/>
                <a:gd name="connsiteX9" fmla="*/ 639801 w 1707301"/>
                <a:gd name="connsiteY9" fmla="*/ 222409 h 653415"/>
                <a:gd name="connsiteX10" fmla="*/ 698659 w 1707301"/>
                <a:gd name="connsiteY10" fmla="*/ 200025 h 653415"/>
                <a:gd name="connsiteX11" fmla="*/ 750570 w 1707301"/>
                <a:gd name="connsiteY11" fmla="*/ 184785 h 653415"/>
                <a:gd name="connsiteX12" fmla="*/ 781050 w 1707301"/>
                <a:gd name="connsiteY12" fmla="*/ 177165 h 653415"/>
                <a:gd name="connsiteX13" fmla="*/ 819150 w 1707301"/>
                <a:gd name="connsiteY13" fmla="*/ 154305 h 653415"/>
                <a:gd name="connsiteX14" fmla="*/ 922020 w 1707301"/>
                <a:gd name="connsiteY14" fmla="*/ 154305 h 653415"/>
                <a:gd name="connsiteX15" fmla="*/ 990600 w 1707301"/>
                <a:gd name="connsiteY15" fmla="*/ 127635 h 653415"/>
                <a:gd name="connsiteX16" fmla="*/ 1043940 w 1707301"/>
                <a:gd name="connsiteY16" fmla="*/ 112395 h 653415"/>
                <a:gd name="connsiteX17" fmla="*/ 1120140 w 1707301"/>
                <a:gd name="connsiteY17" fmla="*/ 108585 h 653415"/>
                <a:gd name="connsiteX18" fmla="*/ 1200150 w 1707301"/>
                <a:gd name="connsiteY18" fmla="*/ 74295 h 653415"/>
                <a:gd name="connsiteX19" fmla="*/ 1299210 w 1707301"/>
                <a:gd name="connsiteY19" fmla="*/ 70485 h 653415"/>
                <a:gd name="connsiteX20" fmla="*/ 1394460 w 1707301"/>
                <a:gd name="connsiteY20" fmla="*/ 43815 h 653415"/>
                <a:gd name="connsiteX21" fmla="*/ 1474470 w 1707301"/>
                <a:gd name="connsiteY21" fmla="*/ 40005 h 653415"/>
                <a:gd name="connsiteX22" fmla="*/ 1558290 w 1707301"/>
                <a:gd name="connsiteY22" fmla="*/ 43815 h 653415"/>
                <a:gd name="connsiteX23" fmla="*/ 1569720 w 1707301"/>
                <a:gd name="connsiteY23" fmla="*/ 142875 h 653415"/>
                <a:gd name="connsiteX24" fmla="*/ 1707301 w 1707301"/>
                <a:gd name="connsiteY24" fmla="*/ 87525 h 653415"/>
                <a:gd name="connsiteX25" fmla="*/ 1669202 w 1707301"/>
                <a:gd name="connsiteY25" fmla="*/ 59003 h 653415"/>
                <a:gd name="connsiteX26" fmla="*/ 1658778 w 1707301"/>
                <a:gd name="connsiteY26" fmla="*/ 31909 h 653415"/>
                <a:gd name="connsiteX27" fmla="*/ 1630204 w 1707301"/>
                <a:gd name="connsiteY27" fmla="*/ 9048 h 653415"/>
                <a:gd name="connsiteX28" fmla="*/ 1565910 w 1707301"/>
                <a:gd name="connsiteY28" fmla="*/ 1905 h 653415"/>
                <a:gd name="connsiteX29" fmla="*/ 1504474 w 1707301"/>
                <a:gd name="connsiteY29" fmla="*/ 0 h 653415"/>
                <a:gd name="connsiteX30" fmla="*/ 1329690 w 1707301"/>
                <a:gd name="connsiteY30" fmla="*/ 28575 h 653415"/>
                <a:gd name="connsiteX31" fmla="*/ 1261110 w 1707301"/>
                <a:gd name="connsiteY31" fmla="*/ 40005 h 653415"/>
                <a:gd name="connsiteX32" fmla="*/ 1127760 w 1707301"/>
                <a:gd name="connsiteY32" fmla="*/ 60484 h 653415"/>
                <a:gd name="connsiteX33" fmla="*/ 1036320 w 1707301"/>
                <a:gd name="connsiteY33" fmla="*/ 93345 h 653415"/>
                <a:gd name="connsiteX34" fmla="*/ 957262 w 1707301"/>
                <a:gd name="connsiteY34" fmla="*/ 97631 h 653415"/>
                <a:gd name="connsiteX35" fmla="*/ 891540 w 1707301"/>
                <a:gd name="connsiteY35" fmla="*/ 120015 h 653415"/>
                <a:gd name="connsiteX36" fmla="*/ 788670 w 1707301"/>
                <a:gd name="connsiteY36" fmla="*/ 139065 h 653415"/>
                <a:gd name="connsiteX37" fmla="*/ 697230 w 1707301"/>
                <a:gd name="connsiteY37" fmla="*/ 135255 h 653415"/>
                <a:gd name="connsiteX38" fmla="*/ 641509 w 1707301"/>
                <a:gd name="connsiteY38" fmla="*/ 141447 h 653415"/>
                <a:gd name="connsiteX39" fmla="*/ 533400 w 1707301"/>
                <a:gd name="connsiteY39" fmla="*/ 192405 h 653415"/>
                <a:gd name="connsiteX40" fmla="*/ 464820 w 1707301"/>
                <a:gd name="connsiteY40" fmla="*/ 180975 h 653415"/>
                <a:gd name="connsiteX41" fmla="*/ 413385 w 1707301"/>
                <a:gd name="connsiteY41" fmla="*/ 173831 h 653415"/>
                <a:gd name="connsiteX42" fmla="*/ 388620 w 1707301"/>
                <a:gd name="connsiteY42" fmla="*/ 188595 h 653415"/>
                <a:gd name="connsiteX43" fmla="*/ 361950 w 1707301"/>
                <a:gd name="connsiteY43" fmla="*/ 207645 h 653415"/>
                <a:gd name="connsiteX44" fmla="*/ 354330 w 1707301"/>
                <a:gd name="connsiteY44" fmla="*/ 226695 h 653415"/>
                <a:gd name="connsiteX45" fmla="*/ 415290 w 1707301"/>
                <a:gd name="connsiteY45" fmla="*/ 241935 h 653415"/>
                <a:gd name="connsiteX46" fmla="*/ 415290 w 1707301"/>
                <a:gd name="connsiteY46" fmla="*/ 241935 h 653415"/>
                <a:gd name="connsiteX47" fmla="*/ 438150 w 1707301"/>
                <a:gd name="connsiteY47" fmla="*/ 287655 h 653415"/>
                <a:gd name="connsiteX48" fmla="*/ 407670 w 1707301"/>
                <a:gd name="connsiteY48" fmla="*/ 310515 h 653415"/>
                <a:gd name="connsiteX49" fmla="*/ 365760 w 1707301"/>
                <a:gd name="connsiteY49" fmla="*/ 337185 h 653415"/>
                <a:gd name="connsiteX50" fmla="*/ 304800 w 1707301"/>
                <a:gd name="connsiteY50" fmla="*/ 371475 h 653415"/>
                <a:gd name="connsiteX51" fmla="*/ 272415 w 1707301"/>
                <a:gd name="connsiteY51" fmla="*/ 386238 h 653415"/>
                <a:gd name="connsiteX52" fmla="*/ 239078 w 1707301"/>
                <a:gd name="connsiteY52" fmla="*/ 386239 h 653415"/>
                <a:gd name="connsiteX53" fmla="*/ 180022 w 1707301"/>
                <a:gd name="connsiteY53" fmla="*/ 378619 h 653415"/>
                <a:gd name="connsiteX54" fmla="*/ 134303 w 1707301"/>
                <a:gd name="connsiteY54" fmla="*/ 372428 h 653415"/>
                <a:gd name="connsiteX55" fmla="*/ 49530 w 1707301"/>
                <a:gd name="connsiteY55" fmla="*/ 371475 h 653415"/>
                <a:gd name="connsiteX56" fmla="*/ 0 w 1707301"/>
                <a:gd name="connsiteY56" fmla="*/ 363855 h 653415"/>
                <a:gd name="connsiteX57" fmla="*/ 102394 w 1707301"/>
                <a:gd name="connsiteY57" fmla="*/ 390048 h 653415"/>
                <a:gd name="connsiteX58" fmla="*/ 182880 w 1707301"/>
                <a:gd name="connsiteY58" fmla="*/ 417195 h 653415"/>
                <a:gd name="connsiteX59" fmla="*/ 270510 w 1707301"/>
                <a:gd name="connsiteY59" fmla="*/ 443865 h 653415"/>
                <a:gd name="connsiteX60" fmla="*/ 270510 w 1707301"/>
                <a:gd name="connsiteY60" fmla="*/ 489585 h 653415"/>
                <a:gd name="connsiteX61" fmla="*/ 255270 w 1707301"/>
                <a:gd name="connsiteY61" fmla="*/ 516255 h 653415"/>
                <a:gd name="connsiteX62" fmla="*/ 216006 w 1707301"/>
                <a:gd name="connsiteY62" fmla="*/ 541972 h 653415"/>
                <a:gd name="connsiteX63" fmla="*/ 179488 w 1707301"/>
                <a:gd name="connsiteY63" fmla="*/ 596849 h 653415"/>
                <a:gd name="connsiteX64" fmla="*/ 160020 w 1707301"/>
                <a:gd name="connsiteY64" fmla="*/ 653415 h 653415"/>
                <a:gd name="connsiteX0" fmla="*/ 160020 w 1707301"/>
                <a:gd name="connsiteY0" fmla="*/ 653415 h 653415"/>
                <a:gd name="connsiteX1" fmla="*/ 195346 w 1707301"/>
                <a:gd name="connsiteY1" fmla="*/ 632648 h 653415"/>
                <a:gd name="connsiteX2" fmla="*/ 277447 w 1707301"/>
                <a:gd name="connsiteY2" fmla="*/ 562834 h 653415"/>
                <a:gd name="connsiteX3" fmla="*/ 330995 w 1707301"/>
                <a:gd name="connsiteY3" fmla="*/ 527664 h 653415"/>
                <a:gd name="connsiteX4" fmla="*/ 390097 w 1707301"/>
                <a:gd name="connsiteY4" fmla="*/ 446442 h 653415"/>
                <a:gd name="connsiteX5" fmla="*/ 412647 w 1707301"/>
                <a:gd name="connsiteY5" fmla="*/ 408408 h 653415"/>
                <a:gd name="connsiteX6" fmla="*/ 499110 w 1707301"/>
                <a:gd name="connsiteY6" fmla="*/ 299085 h 653415"/>
                <a:gd name="connsiteX7" fmla="*/ 529590 w 1707301"/>
                <a:gd name="connsiteY7" fmla="*/ 276225 h 653415"/>
                <a:gd name="connsiteX8" fmla="*/ 598170 w 1707301"/>
                <a:gd name="connsiteY8" fmla="*/ 260985 h 653415"/>
                <a:gd name="connsiteX9" fmla="*/ 639801 w 1707301"/>
                <a:gd name="connsiteY9" fmla="*/ 222409 h 653415"/>
                <a:gd name="connsiteX10" fmla="*/ 698659 w 1707301"/>
                <a:gd name="connsiteY10" fmla="*/ 200025 h 653415"/>
                <a:gd name="connsiteX11" fmla="*/ 750570 w 1707301"/>
                <a:gd name="connsiteY11" fmla="*/ 184785 h 653415"/>
                <a:gd name="connsiteX12" fmla="*/ 781050 w 1707301"/>
                <a:gd name="connsiteY12" fmla="*/ 177165 h 653415"/>
                <a:gd name="connsiteX13" fmla="*/ 819150 w 1707301"/>
                <a:gd name="connsiteY13" fmla="*/ 154305 h 653415"/>
                <a:gd name="connsiteX14" fmla="*/ 922020 w 1707301"/>
                <a:gd name="connsiteY14" fmla="*/ 154305 h 653415"/>
                <a:gd name="connsiteX15" fmla="*/ 990600 w 1707301"/>
                <a:gd name="connsiteY15" fmla="*/ 127635 h 653415"/>
                <a:gd name="connsiteX16" fmla="*/ 1043940 w 1707301"/>
                <a:gd name="connsiteY16" fmla="*/ 112395 h 653415"/>
                <a:gd name="connsiteX17" fmla="*/ 1120140 w 1707301"/>
                <a:gd name="connsiteY17" fmla="*/ 108585 h 653415"/>
                <a:gd name="connsiteX18" fmla="*/ 1200150 w 1707301"/>
                <a:gd name="connsiteY18" fmla="*/ 74295 h 653415"/>
                <a:gd name="connsiteX19" fmla="*/ 1299210 w 1707301"/>
                <a:gd name="connsiteY19" fmla="*/ 70485 h 653415"/>
                <a:gd name="connsiteX20" fmla="*/ 1394460 w 1707301"/>
                <a:gd name="connsiteY20" fmla="*/ 43815 h 653415"/>
                <a:gd name="connsiteX21" fmla="*/ 1474470 w 1707301"/>
                <a:gd name="connsiteY21" fmla="*/ 40005 h 653415"/>
                <a:gd name="connsiteX22" fmla="*/ 1558290 w 1707301"/>
                <a:gd name="connsiteY22" fmla="*/ 43815 h 653415"/>
                <a:gd name="connsiteX23" fmla="*/ 1569720 w 1707301"/>
                <a:gd name="connsiteY23" fmla="*/ 142875 h 653415"/>
                <a:gd name="connsiteX24" fmla="*/ 1707301 w 1707301"/>
                <a:gd name="connsiteY24" fmla="*/ 87525 h 653415"/>
                <a:gd name="connsiteX25" fmla="*/ 1669202 w 1707301"/>
                <a:gd name="connsiteY25" fmla="*/ 59003 h 653415"/>
                <a:gd name="connsiteX26" fmla="*/ 1658778 w 1707301"/>
                <a:gd name="connsiteY26" fmla="*/ 31909 h 653415"/>
                <a:gd name="connsiteX27" fmla="*/ 1630204 w 1707301"/>
                <a:gd name="connsiteY27" fmla="*/ 9048 h 653415"/>
                <a:gd name="connsiteX28" fmla="*/ 1565910 w 1707301"/>
                <a:gd name="connsiteY28" fmla="*/ 1905 h 653415"/>
                <a:gd name="connsiteX29" fmla="*/ 1504474 w 1707301"/>
                <a:gd name="connsiteY29" fmla="*/ 0 h 653415"/>
                <a:gd name="connsiteX30" fmla="*/ 1329690 w 1707301"/>
                <a:gd name="connsiteY30" fmla="*/ 28575 h 653415"/>
                <a:gd name="connsiteX31" fmla="*/ 1261110 w 1707301"/>
                <a:gd name="connsiteY31" fmla="*/ 40005 h 653415"/>
                <a:gd name="connsiteX32" fmla="*/ 1127760 w 1707301"/>
                <a:gd name="connsiteY32" fmla="*/ 60484 h 653415"/>
                <a:gd name="connsiteX33" fmla="*/ 1036320 w 1707301"/>
                <a:gd name="connsiteY33" fmla="*/ 93345 h 653415"/>
                <a:gd name="connsiteX34" fmla="*/ 957262 w 1707301"/>
                <a:gd name="connsiteY34" fmla="*/ 97631 h 653415"/>
                <a:gd name="connsiteX35" fmla="*/ 891540 w 1707301"/>
                <a:gd name="connsiteY35" fmla="*/ 120015 h 653415"/>
                <a:gd name="connsiteX36" fmla="*/ 788670 w 1707301"/>
                <a:gd name="connsiteY36" fmla="*/ 139065 h 653415"/>
                <a:gd name="connsiteX37" fmla="*/ 697230 w 1707301"/>
                <a:gd name="connsiteY37" fmla="*/ 135255 h 653415"/>
                <a:gd name="connsiteX38" fmla="*/ 641509 w 1707301"/>
                <a:gd name="connsiteY38" fmla="*/ 141447 h 653415"/>
                <a:gd name="connsiteX39" fmla="*/ 533400 w 1707301"/>
                <a:gd name="connsiteY39" fmla="*/ 192405 h 653415"/>
                <a:gd name="connsiteX40" fmla="*/ 464820 w 1707301"/>
                <a:gd name="connsiteY40" fmla="*/ 180975 h 653415"/>
                <a:gd name="connsiteX41" fmla="*/ 413385 w 1707301"/>
                <a:gd name="connsiteY41" fmla="*/ 173831 h 653415"/>
                <a:gd name="connsiteX42" fmla="*/ 388620 w 1707301"/>
                <a:gd name="connsiteY42" fmla="*/ 188595 h 653415"/>
                <a:gd name="connsiteX43" fmla="*/ 361950 w 1707301"/>
                <a:gd name="connsiteY43" fmla="*/ 207645 h 653415"/>
                <a:gd name="connsiteX44" fmla="*/ 354330 w 1707301"/>
                <a:gd name="connsiteY44" fmla="*/ 226695 h 653415"/>
                <a:gd name="connsiteX45" fmla="*/ 415290 w 1707301"/>
                <a:gd name="connsiteY45" fmla="*/ 241935 h 653415"/>
                <a:gd name="connsiteX46" fmla="*/ 415290 w 1707301"/>
                <a:gd name="connsiteY46" fmla="*/ 241935 h 653415"/>
                <a:gd name="connsiteX47" fmla="*/ 438150 w 1707301"/>
                <a:gd name="connsiteY47" fmla="*/ 287655 h 653415"/>
                <a:gd name="connsiteX48" fmla="*/ 407670 w 1707301"/>
                <a:gd name="connsiteY48" fmla="*/ 310515 h 653415"/>
                <a:gd name="connsiteX49" fmla="*/ 365760 w 1707301"/>
                <a:gd name="connsiteY49" fmla="*/ 337185 h 653415"/>
                <a:gd name="connsiteX50" fmla="*/ 304800 w 1707301"/>
                <a:gd name="connsiteY50" fmla="*/ 371475 h 653415"/>
                <a:gd name="connsiteX51" fmla="*/ 272415 w 1707301"/>
                <a:gd name="connsiteY51" fmla="*/ 386238 h 653415"/>
                <a:gd name="connsiteX52" fmla="*/ 239078 w 1707301"/>
                <a:gd name="connsiteY52" fmla="*/ 386239 h 653415"/>
                <a:gd name="connsiteX53" fmla="*/ 180022 w 1707301"/>
                <a:gd name="connsiteY53" fmla="*/ 378619 h 653415"/>
                <a:gd name="connsiteX54" fmla="*/ 134303 w 1707301"/>
                <a:gd name="connsiteY54" fmla="*/ 372428 h 653415"/>
                <a:gd name="connsiteX55" fmla="*/ 49530 w 1707301"/>
                <a:gd name="connsiteY55" fmla="*/ 371475 h 653415"/>
                <a:gd name="connsiteX56" fmla="*/ 0 w 1707301"/>
                <a:gd name="connsiteY56" fmla="*/ 363855 h 653415"/>
                <a:gd name="connsiteX57" fmla="*/ 102394 w 1707301"/>
                <a:gd name="connsiteY57" fmla="*/ 390048 h 653415"/>
                <a:gd name="connsiteX58" fmla="*/ 182880 w 1707301"/>
                <a:gd name="connsiteY58" fmla="*/ 417195 h 653415"/>
                <a:gd name="connsiteX59" fmla="*/ 270510 w 1707301"/>
                <a:gd name="connsiteY59" fmla="*/ 443865 h 653415"/>
                <a:gd name="connsiteX60" fmla="*/ 270510 w 1707301"/>
                <a:gd name="connsiteY60" fmla="*/ 489585 h 653415"/>
                <a:gd name="connsiteX61" fmla="*/ 255270 w 1707301"/>
                <a:gd name="connsiteY61" fmla="*/ 516255 h 653415"/>
                <a:gd name="connsiteX62" fmla="*/ 216006 w 1707301"/>
                <a:gd name="connsiteY62" fmla="*/ 541972 h 653415"/>
                <a:gd name="connsiteX63" fmla="*/ 179488 w 1707301"/>
                <a:gd name="connsiteY63" fmla="*/ 596849 h 653415"/>
                <a:gd name="connsiteX64" fmla="*/ 160020 w 1707301"/>
                <a:gd name="connsiteY64" fmla="*/ 653415 h 653415"/>
                <a:gd name="connsiteX0" fmla="*/ 160020 w 1707301"/>
                <a:gd name="connsiteY0" fmla="*/ 653415 h 653415"/>
                <a:gd name="connsiteX1" fmla="*/ 195346 w 1707301"/>
                <a:gd name="connsiteY1" fmla="*/ 632648 h 653415"/>
                <a:gd name="connsiteX2" fmla="*/ 277447 w 1707301"/>
                <a:gd name="connsiteY2" fmla="*/ 573405 h 653415"/>
                <a:gd name="connsiteX3" fmla="*/ 330995 w 1707301"/>
                <a:gd name="connsiteY3" fmla="*/ 527664 h 653415"/>
                <a:gd name="connsiteX4" fmla="*/ 390097 w 1707301"/>
                <a:gd name="connsiteY4" fmla="*/ 446442 h 653415"/>
                <a:gd name="connsiteX5" fmla="*/ 412647 w 1707301"/>
                <a:gd name="connsiteY5" fmla="*/ 408408 h 653415"/>
                <a:gd name="connsiteX6" fmla="*/ 499110 w 1707301"/>
                <a:gd name="connsiteY6" fmla="*/ 299085 h 653415"/>
                <a:gd name="connsiteX7" fmla="*/ 529590 w 1707301"/>
                <a:gd name="connsiteY7" fmla="*/ 276225 h 653415"/>
                <a:gd name="connsiteX8" fmla="*/ 598170 w 1707301"/>
                <a:gd name="connsiteY8" fmla="*/ 260985 h 653415"/>
                <a:gd name="connsiteX9" fmla="*/ 639801 w 1707301"/>
                <a:gd name="connsiteY9" fmla="*/ 222409 h 653415"/>
                <a:gd name="connsiteX10" fmla="*/ 698659 w 1707301"/>
                <a:gd name="connsiteY10" fmla="*/ 200025 h 653415"/>
                <a:gd name="connsiteX11" fmla="*/ 750570 w 1707301"/>
                <a:gd name="connsiteY11" fmla="*/ 184785 h 653415"/>
                <a:gd name="connsiteX12" fmla="*/ 781050 w 1707301"/>
                <a:gd name="connsiteY12" fmla="*/ 177165 h 653415"/>
                <a:gd name="connsiteX13" fmla="*/ 819150 w 1707301"/>
                <a:gd name="connsiteY13" fmla="*/ 154305 h 653415"/>
                <a:gd name="connsiteX14" fmla="*/ 922020 w 1707301"/>
                <a:gd name="connsiteY14" fmla="*/ 154305 h 653415"/>
                <a:gd name="connsiteX15" fmla="*/ 990600 w 1707301"/>
                <a:gd name="connsiteY15" fmla="*/ 127635 h 653415"/>
                <a:gd name="connsiteX16" fmla="*/ 1043940 w 1707301"/>
                <a:gd name="connsiteY16" fmla="*/ 112395 h 653415"/>
                <a:gd name="connsiteX17" fmla="*/ 1120140 w 1707301"/>
                <a:gd name="connsiteY17" fmla="*/ 108585 h 653415"/>
                <a:gd name="connsiteX18" fmla="*/ 1200150 w 1707301"/>
                <a:gd name="connsiteY18" fmla="*/ 74295 h 653415"/>
                <a:gd name="connsiteX19" fmla="*/ 1299210 w 1707301"/>
                <a:gd name="connsiteY19" fmla="*/ 70485 h 653415"/>
                <a:gd name="connsiteX20" fmla="*/ 1394460 w 1707301"/>
                <a:gd name="connsiteY20" fmla="*/ 43815 h 653415"/>
                <a:gd name="connsiteX21" fmla="*/ 1474470 w 1707301"/>
                <a:gd name="connsiteY21" fmla="*/ 40005 h 653415"/>
                <a:gd name="connsiteX22" fmla="*/ 1558290 w 1707301"/>
                <a:gd name="connsiteY22" fmla="*/ 43815 h 653415"/>
                <a:gd name="connsiteX23" fmla="*/ 1569720 w 1707301"/>
                <a:gd name="connsiteY23" fmla="*/ 142875 h 653415"/>
                <a:gd name="connsiteX24" fmla="*/ 1707301 w 1707301"/>
                <a:gd name="connsiteY24" fmla="*/ 87525 h 653415"/>
                <a:gd name="connsiteX25" fmla="*/ 1669202 w 1707301"/>
                <a:gd name="connsiteY25" fmla="*/ 59003 h 653415"/>
                <a:gd name="connsiteX26" fmla="*/ 1658778 w 1707301"/>
                <a:gd name="connsiteY26" fmla="*/ 31909 h 653415"/>
                <a:gd name="connsiteX27" fmla="*/ 1630204 w 1707301"/>
                <a:gd name="connsiteY27" fmla="*/ 9048 h 653415"/>
                <a:gd name="connsiteX28" fmla="*/ 1565910 w 1707301"/>
                <a:gd name="connsiteY28" fmla="*/ 1905 h 653415"/>
                <a:gd name="connsiteX29" fmla="*/ 1504474 w 1707301"/>
                <a:gd name="connsiteY29" fmla="*/ 0 h 653415"/>
                <a:gd name="connsiteX30" fmla="*/ 1329690 w 1707301"/>
                <a:gd name="connsiteY30" fmla="*/ 28575 h 653415"/>
                <a:gd name="connsiteX31" fmla="*/ 1261110 w 1707301"/>
                <a:gd name="connsiteY31" fmla="*/ 40005 h 653415"/>
                <a:gd name="connsiteX32" fmla="*/ 1127760 w 1707301"/>
                <a:gd name="connsiteY32" fmla="*/ 60484 h 653415"/>
                <a:gd name="connsiteX33" fmla="*/ 1036320 w 1707301"/>
                <a:gd name="connsiteY33" fmla="*/ 93345 h 653415"/>
                <a:gd name="connsiteX34" fmla="*/ 957262 w 1707301"/>
                <a:gd name="connsiteY34" fmla="*/ 97631 h 653415"/>
                <a:gd name="connsiteX35" fmla="*/ 891540 w 1707301"/>
                <a:gd name="connsiteY35" fmla="*/ 120015 h 653415"/>
                <a:gd name="connsiteX36" fmla="*/ 788670 w 1707301"/>
                <a:gd name="connsiteY36" fmla="*/ 139065 h 653415"/>
                <a:gd name="connsiteX37" fmla="*/ 697230 w 1707301"/>
                <a:gd name="connsiteY37" fmla="*/ 135255 h 653415"/>
                <a:gd name="connsiteX38" fmla="*/ 641509 w 1707301"/>
                <a:gd name="connsiteY38" fmla="*/ 141447 h 653415"/>
                <a:gd name="connsiteX39" fmla="*/ 533400 w 1707301"/>
                <a:gd name="connsiteY39" fmla="*/ 192405 h 653415"/>
                <a:gd name="connsiteX40" fmla="*/ 464820 w 1707301"/>
                <a:gd name="connsiteY40" fmla="*/ 180975 h 653415"/>
                <a:gd name="connsiteX41" fmla="*/ 413385 w 1707301"/>
                <a:gd name="connsiteY41" fmla="*/ 173831 h 653415"/>
                <a:gd name="connsiteX42" fmla="*/ 388620 w 1707301"/>
                <a:gd name="connsiteY42" fmla="*/ 188595 h 653415"/>
                <a:gd name="connsiteX43" fmla="*/ 361950 w 1707301"/>
                <a:gd name="connsiteY43" fmla="*/ 207645 h 653415"/>
                <a:gd name="connsiteX44" fmla="*/ 354330 w 1707301"/>
                <a:gd name="connsiteY44" fmla="*/ 226695 h 653415"/>
                <a:gd name="connsiteX45" fmla="*/ 415290 w 1707301"/>
                <a:gd name="connsiteY45" fmla="*/ 241935 h 653415"/>
                <a:gd name="connsiteX46" fmla="*/ 415290 w 1707301"/>
                <a:gd name="connsiteY46" fmla="*/ 241935 h 653415"/>
                <a:gd name="connsiteX47" fmla="*/ 438150 w 1707301"/>
                <a:gd name="connsiteY47" fmla="*/ 287655 h 653415"/>
                <a:gd name="connsiteX48" fmla="*/ 407670 w 1707301"/>
                <a:gd name="connsiteY48" fmla="*/ 310515 h 653415"/>
                <a:gd name="connsiteX49" fmla="*/ 365760 w 1707301"/>
                <a:gd name="connsiteY49" fmla="*/ 337185 h 653415"/>
                <a:gd name="connsiteX50" fmla="*/ 304800 w 1707301"/>
                <a:gd name="connsiteY50" fmla="*/ 371475 h 653415"/>
                <a:gd name="connsiteX51" fmla="*/ 272415 w 1707301"/>
                <a:gd name="connsiteY51" fmla="*/ 386238 h 653415"/>
                <a:gd name="connsiteX52" fmla="*/ 239078 w 1707301"/>
                <a:gd name="connsiteY52" fmla="*/ 386239 h 653415"/>
                <a:gd name="connsiteX53" fmla="*/ 180022 w 1707301"/>
                <a:gd name="connsiteY53" fmla="*/ 378619 h 653415"/>
                <a:gd name="connsiteX54" fmla="*/ 134303 w 1707301"/>
                <a:gd name="connsiteY54" fmla="*/ 372428 h 653415"/>
                <a:gd name="connsiteX55" fmla="*/ 49530 w 1707301"/>
                <a:gd name="connsiteY55" fmla="*/ 371475 h 653415"/>
                <a:gd name="connsiteX56" fmla="*/ 0 w 1707301"/>
                <a:gd name="connsiteY56" fmla="*/ 363855 h 653415"/>
                <a:gd name="connsiteX57" fmla="*/ 102394 w 1707301"/>
                <a:gd name="connsiteY57" fmla="*/ 390048 h 653415"/>
                <a:gd name="connsiteX58" fmla="*/ 182880 w 1707301"/>
                <a:gd name="connsiteY58" fmla="*/ 417195 h 653415"/>
                <a:gd name="connsiteX59" fmla="*/ 270510 w 1707301"/>
                <a:gd name="connsiteY59" fmla="*/ 443865 h 653415"/>
                <a:gd name="connsiteX60" fmla="*/ 270510 w 1707301"/>
                <a:gd name="connsiteY60" fmla="*/ 489585 h 653415"/>
                <a:gd name="connsiteX61" fmla="*/ 255270 w 1707301"/>
                <a:gd name="connsiteY61" fmla="*/ 516255 h 653415"/>
                <a:gd name="connsiteX62" fmla="*/ 216006 w 1707301"/>
                <a:gd name="connsiteY62" fmla="*/ 541972 h 653415"/>
                <a:gd name="connsiteX63" fmla="*/ 179488 w 1707301"/>
                <a:gd name="connsiteY63" fmla="*/ 596849 h 653415"/>
                <a:gd name="connsiteX64" fmla="*/ 160020 w 1707301"/>
                <a:gd name="connsiteY64" fmla="*/ 653415 h 653415"/>
                <a:gd name="connsiteX0" fmla="*/ 160020 w 1707301"/>
                <a:gd name="connsiteY0" fmla="*/ 653415 h 653415"/>
                <a:gd name="connsiteX1" fmla="*/ 195346 w 1707301"/>
                <a:gd name="connsiteY1" fmla="*/ 632648 h 653415"/>
                <a:gd name="connsiteX2" fmla="*/ 277447 w 1707301"/>
                <a:gd name="connsiteY2" fmla="*/ 573405 h 653415"/>
                <a:gd name="connsiteX3" fmla="*/ 330995 w 1707301"/>
                <a:gd name="connsiteY3" fmla="*/ 527664 h 653415"/>
                <a:gd name="connsiteX4" fmla="*/ 367994 w 1707301"/>
                <a:gd name="connsiteY4" fmla="*/ 488022 h 653415"/>
                <a:gd name="connsiteX5" fmla="*/ 390097 w 1707301"/>
                <a:gd name="connsiteY5" fmla="*/ 446442 h 653415"/>
                <a:gd name="connsiteX6" fmla="*/ 412647 w 1707301"/>
                <a:gd name="connsiteY6" fmla="*/ 408408 h 653415"/>
                <a:gd name="connsiteX7" fmla="*/ 499110 w 1707301"/>
                <a:gd name="connsiteY7" fmla="*/ 299085 h 653415"/>
                <a:gd name="connsiteX8" fmla="*/ 529590 w 1707301"/>
                <a:gd name="connsiteY8" fmla="*/ 276225 h 653415"/>
                <a:gd name="connsiteX9" fmla="*/ 598170 w 1707301"/>
                <a:gd name="connsiteY9" fmla="*/ 260985 h 653415"/>
                <a:gd name="connsiteX10" fmla="*/ 639801 w 1707301"/>
                <a:gd name="connsiteY10" fmla="*/ 222409 h 653415"/>
                <a:gd name="connsiteX11" fmla="*/ 698659 w 1707301"/>
                <a:gd name="connsiteY11" fmla="*/ 200025 h 653415"/>
                <a:gd name="connsiteX12" fmla="*/ 750570 w 1707301"/>
                <a:gd name="connsiteY12" fmla="*/ 184785 h 653415"/>
                <a:gd name="connsiteX13" fmla="*/ 781050 w 1707301"/>
                <a:gd name="connsiteY13" fmla="*/ 177165 h 653415"/>
                <a:gd name="connsiteX14" fmla="*/ 819150 w 1707301"/>
                <a:gd name="connsiteY14" fmla="*/ 154305 h 653415"/>
                <a:gd name="connsiteX15" fmla="*/ 922020 w 1707301"/>
                <a:gd name="connsiteY15" fmla="*/ 154305 h 653415"/>
                <a:gd name="connsiteX16" fmla="*/ 990600 w 1707301"/>
                <a:gd name="connsiteY16" fmla="*/ 127635 h 653415"/>
                <a:gd name="connsiteX17" fmla="*/ 1043940 w 1707301"/>
                <a:gd name="connsiteY17" fmla="*/ 112395 h 653415"/>
                <a:gd name="connsiteX18" fmla="*/ 1120140 w 1707301"/>
                <a:gd name="connsiteY18" fmla="*/ 108585 h 653415"/>
                <a:gd name="connsiteX19" fmla="*/ 1200150 w 1707301"/>
                <a:gd name="connsiteY19" fmla="*/ 74295 h 653415"/>
                <a:gd name="connsiteX20" fmla="*/ 1299210 w 1707301"/>
                <a:gd name="connsiteY20" fmla="*/ 70485 h 653415"/>
                <a:gd name="connsiteX21" fmla="*/ 1394460 w 1707301"/>
                <a:gd name="connsiteY21" fmla="*/ 43815 h 653415"/>
                <a:gd name="connsiteX22" fmla="*/ 1474470 w 1707301"/>
                <a:gd name="connsiteY22" fmla="*/ 40005 h 653415"/>
                <a:gd name="connsiteX23" fmla="*/ 1558290 w 1707301"/>
                <a:gd name="connsiteY23" fmla="*/ 43815 h 653415"/>
                <a:gd name="connsiteX24" fmla="*/ 1569720 w 1707301"/>
                <a:gd name="connsiteY24" fmla="*/ 142875 h 653415"/>
                <a:gd name="connsiteX25" fmla="*/ 1707301 w 1707301"/>
                <a:gd name="connsiteY25" fmla="*/ 87525 h 653415"/>
                <a:gd name="connsiteX26" fmla="*/ 1669202 w 1707301"/>
                <a:gd name="connsiteY26" fmla="*/ 59003 h 653415"/>
                <a:gd name="connsiteX27" fmla="*/ 1658778 w 1707301"/>
                <a:gd name="connsiteY27" fmla="*/ 31909 h 653415"/>
                <a:gd name="connsiteX28" fmla="*/ 1630204 w 1707301"/>
                <a:gd name="connsiteY28" fmla="*/ 9048 h 653415"/>
                <a:gd name="connsiteX29" fmla="*/ 1565910 w 1707301"/>
                <a:gd name="connsiteY29" fmla="*/ 1905 h 653415"/>
                <a:gd name="connsiteX30" fmla="*/ 1504474 w 1707301"/>
                <a:gd name="connsiteY30" fmla="*/ 0 h 653415"/>
                <a:gd name="connsiteX31" fmla="*/ 1329690 w 1707301"/>
                <a:gd name="connsiteY31" fmla="*/ 28575 h 653415"/>
                <a:gd name="connsiteX32" fmla="*/ 1261110 w 1707301"/>
                <a:gd name="connsiteY32" fmla="*/ 40005 h 653415"/>
                <a:gd name="connsiteX33" fmla="*/ 1127760 w 1707301"/>
                <a:gd name="connsiteY33" fmla="*/ 60484 h 653415"/>
                <a:gd name="connsiteX34" fmla="*/ 1036320 w 1707301"/>
                <a:gd name="connsiteY34" fmla="*/ 93345 h 653415"/>
                <a:gd name="connsiteX35" fmla="*/ 957262 w 1707301"/>
                <a:gd name="connsiteY35" fmla="*/ 97631 h 653415"/>
                <a:gd name="connsiteX36" fmla="*/ 891540 w 1707301"/>
                <a:gd name="connsiteY36" fmla="*/ 120015 h 653415"/>
                <a:gd name="connsiteX37" fmla="*/ 788670 w 1707301"/>
                <a:gd name="connsiteY37" fmla="*/ 139065 h 653415"/>
                <a:gd name="connsiteX38" fmla="*/ 697230 w 1707301"/>
                <a:gd name="connsiteY38" fmla="*/ 135255 h 653415"/>
                <a:gd name="connsiteX39" fmla="*/ 641509 w 1707301"/>
                <a:gd name="connsiteY39" fmla="*/ 141447 h 653415"/>
                <a:gd name="connsiteX40" fmla="*/ 533400 w 1707301"/>
                <a:gd name="connsiteY40" fmla="*/ 192405 h 653415"/>
                <a:gd name="connsiteX41" fmla="*/ 464820 w 1707301"/>
                <a:gd name="connsiteY41" fmla="*/ 180975 h 653415"/>
                <a:gd name="connsiteX42" fmla="*/ 413385 w 1707301"/>
                <a:gd name="connsiteY42" fmla="*/ 173831 h 653415"/>
                <a:gd name="connsiteX43" fmla="*/ 388620 w 1707301"/>
                <a:gd name="connsiteY43" fmla="*/ 188595 h 653415"/>
                <a:gd name="connsiteX44" fmla="*/ 361950 w 1707301"/>
                <a:gd name="connsiteY44" fmla="*/ 207645 h 653415"/>
                <a:gd name="connsiteX45" fmla="*/ 354330 w 1707301"/>
                <a:gd name="connsiteY45" fmla="*/ 226695 h 653415"/>
                <a:gd name="connsiteX46" fmla="*/ 415290 w 1707301"/>
                <a:gd name="connsiteY46" fmla="*/ 241935 h 653415"/>
                <a:gd name="connsiteX47" fmla="*/ 415290 w 1707301"/>
                <a:gd name="connsiteY47" fmla="*/ 241935 h 653415"/>
                <a:gd name="connsiteX48" fmla="*/ 438150 w 1707301"/>
                <a:gd name="connsiteY48" fmla="*/ 287655 h 653415"/>
                <a:gd name="connsiteX49" fmla="*/ 407670 w 1707301"/>
                <a:gd name="connsiteY49" fmla="*/ 310515 h 653415"/>
                <a:gd name="connsiteX50" fmla="*/ 365760 w 1707301"/>
                <a:gd name="connsiteY50" fmla="*/ 337185 h 653415"/>
                <a:gd name="connsiteX51" fmla="*/ 304800 w 1707301"/>
                <a:gd name="connsiteY51" fmla="*/ 371475 h 653415"/>
                <a:gd name="connsiteX52" fmla="*/ 272415 w 1707301"/>
                <a:gd name="connsiteY52" fmla="*/ 386238 h 653415"/>
                <a:gd name="connsiteX53" fmla="*/ 239078 w 1707301"/>
                <a:gd name="connsiteY53" fmla="*/ 386239 h 653415"/>
                <a:gd name="connsiteX54" fmla="*/ 180022 w 1707301"/>
                <a:gd name="connsiteY54" fmla="*/ 378619 h 653415"/>
                <a:gd name="connsiteX55" fmla="*/ 134303 w 1707301"/>
                <a:gd name="connsiteY55" fmla="*/ 372428 h 653415"/>
                <a:gd name="connsiteX56" fmla="*/ 49530 w 1707301"/>
                <a:gd name="connsiteY56" fmla="*/ 371475 h 653415"/>
                <a:gd name="connsiteX57" fmla="*/ 0 w 1707301"/>
                <a:gd name="connsiteY57" fmla="*/ 363855 h 653415"/>
                <a:gd name="connsiteX58" fmla="*/ 102394 w 1707301"/>
                <a:gd name="connsiteY58" fmla="*/ 390048 h 653415"/>
                <a:gd name="connsiteX59" fmla="*/ 182880 w 1707301"/>
                <a:gd name="connsiteY59" fmla="*/ 417195 h 653415"/>
                <a:gd name="connsiteX60" fmla="*/ 270510 w 1707301"/>
                <a:gd name="connsiteY60" fmla="*/ 443865 h 653415"/>
                <a:gd name="connsiteX61" fmla="*/ 270510 w 1707301"/>
                <a:gd name="connsiteY61" fmla="*/ 489585 h 653415"/>
                <a:gd name="connsiteX62" fmla="*/ 255270 w 1707301"/>
                <a:gd name="connsiteY62" fmla="*/ 516255 h 653415"/>
                <a:gd name="connsiteX63" fmla="*/ 216006 w 1707301"/>
                <a:gd name="connsiteY63" fmla="*/ 541972 h 653415"/>
                <a:gd name="connsiteX64" fmla="*/ 179488 w 1707301"/>
                <a:gd name="connsiteY64" fmla="*/ 596849 h 653415"/>
                <a:gd name="connsiteX65" fmla="*/ 160020 w 1707301"/>
                <a:gd name="connsiteY65" fmla="*/ 653415 h 653415"/>
                <a:gd name="connsiteX0" fmla="*/ 160020 w 1707301"/>
                <a:gd name="connsiteY0" fmla="*/ 653415 h 653415"/>
                <a:gd name="connsiteX1" fmla="*/ 195346 w 1707301"/>
                <a:gd name="connsiteY1" fmla="*/ 632648 h 653415"/>
                <a:gd name="connsiteX2" fmla="*/ 277447 w 1707301"/>
                <a:gd name="connsiteY2" fmla="*/ 573405 h 653415"/>
                <a:gd name="connsiteX3" fmla="*/ 330995 w 1707301"/>
                <a:gd name="connsiteY3" fmla="*/ 527664 h 653415"/>
                <a:gd name="connsiteX4" fmla="*/ 367994 w 1707301"/>
                <a:gd name="connsiteY4" fmla="*/ 488022 h 653415"/>
                <a:gd name="connsiteX5" fmla="*/ 390097 w 1707301"/>
                <a:gd name="connsiteY5" fmla="*/ 446442 h 653415"/>
                <a:gd name="connsiteX6" fmla="*/ 412647 w 1707301"/>
                <a:gd name="connsiteY6" fmla="*/ 408408 h 653415"/>
                <a:gd name="connsiteX7" fmla="*/ 499110 w 1707301"/>
                <a:gd name="connsiteY7" fmla="*/ 299085 h 653415"/>
                <a:gd name="connsiteX8" fmla="*/ 529590 w 1707301"/>
                <a:gd name="connsiteY8" fmla="*/ 276225 h 653415"/>
                <a:gd name="connsiteX9" fmla="*/ 598170 w 1707301"/>
                <a:gd name="connsiteY9" fmla="*/ 260985 h 653415"/>
                <a:gd name="connsiteX10" fmla="*/ 639801 w 1707301"/>
                <a:gd name="connsiteY10" fmla="*/ 222409 h 653415"/>
                <a:gd name="connsiteX11" fmla="*/ 698659 w 1707301"/>
                <a:gd name="connsiteY11" fmla="*/ 200025 h 653415"/>
                <a:gd name="connsiteX12" fmla="*/ 750570 w 1707301"/>
                <a:gd name="connsiteY12" fmla="*/ 184785 h 653415"/>
                <a:gd name="connsiteX13" fmla="*/ 781050 w 1707301"/>
                <a:gd name="connsiteY13" fmla="*/ 177165 h 653415"/>
                <a:gd name="connsiteX14" fmla="*/ 819150 w 1707301"/>
                <a:gd name="connsiteY14" fmla="*/ 154305 h 653415"/>
                <a:gd name="connsiteX15" fmla="*/ 922020 w 1707301"/>
                <a:gd name="connsiteY15" fmla="*/ 154305 h 653415"/>
                <a:gd name="connsiteX16" fmla="*/ 990600 w 1707301"/>
                <a:gd name="connsiteY16" fmla="*/ 127635 h 653415"/>
                <a:gd name="connsiteX17" fmla="*/ 1043940 w 1707301"/>
                <a:gd name="connsiteY17" fmla="*/ 112395 h 653415"/>
                <a:gd name="connsiteX18" fmla="*/ 1120140 w 1707301"/>
                <a:gd name="connsiteY18" fmla="*/ 108585 h 653415"/>
                <a:gd name="connsiteX19" fmla="*/ 1200150 w 1707301"/>
                <a:gd name="connsiteY19" fmla="*/ 74295 h 653415"/>
                <a:gd name="connsiteX20" fmla="*/ 1299210 w 1707301"/>
                <a:gd name="connsiteY20" fmla="*/ 70485 h 653415"/>
                <a:gd name="connsiteX21" fmla="*/ 1394460 w 1707301"/>
                <a:gd name="connsiteY21" fmla="*/ 43815 h 653415"/>
                <a:gd name="connsiteX22" fmla="*/ 1474470 w 1707301"/>
                <a:gd name="connsiteY22" fmla="*/ 40005 h 653415"/>
                <a:gd name="connsiteX23" fmla="*/ 1558290 w 1707301"/>
                <a:gd name="connsiteY23" fmla="*/ 43815 h 653415"/>
                <a:gd name="connsiteX24" fmla="*/ 1569720 w 1707301"/>
                <a:gd name="connsiteY24" fmla="*/ 142875 h 653415"/>
                <a:gd name="connsiteX25" fmla="*/ 1707301 w 1707301"/>
                <a:gd name="connsiteY25" fmla="*/ 87525 h 653415"/>
                <a:gd name="connsiteX26" fmla="*/ 1669202 w 1707301"/>
                <a:gd name="connsiteY26" fmla="*/ 59003 h 653415"/>
                <a:gd name="connsiteX27" fmla="*/ 1658778 w 1707301"/>
                <a:gd name="connsiteY27" fmla="*/ 31909 h 653415"/>
                <a:gd name="connsiteX28" fmla="*/ 1630204 w 1707301"/>
                <a:gd name="connsiteY28" fmla="*/ 9048 h 653415"/>
                <a:gd name="connsiteX29" fmla="*/ 1565910 w 1707301"/>
                <a:gd name="connsiteY29" fmla="*/ 1905 h 653415"/>
                <a:gd name="connsiteX30" fmla="*/ 1504474 w 1707301"/>
                <a:gd name="connsiteY30" fmla="*/ 0 h 653415"/>
                <a:gd name="connsiteX31" fmla="*/ 1329690 w 1707301"/>
                <a:gd name="connsiteY31" fmla="*/ 28575 h 653415"/>
                <a:gd name="connsiteX32" fmla="*/ 1261110 w 1707301"/>
                <a:gd name="connsiteY32" fmla="*/ 40005 h 653415"/>
                <a:gd name="connsiteX33" fmla="*/ 1127760 w 1707301"/>
                <a:gd name="connsiteY33" fmla="*/ 60484 h 653415"/>
                <a:gd name="connsiteX34" fmla="*/ 1036320 w 1707301"/>
                <a:gd name="connsiteY34" fmla="*/ 93345 h 653415"/>
                <a:gd name="connsiteX35" fmla="*/ 957262 w 1707301"/>
                <a:gd name="connsiteY35" fmla="*/ 97631 h 653415"/>
                <a:gd name="connsiteX36" fmla="*/ 891540 w 1707301"/>
                <a:gd name="connsiteY36" fmla="*/ 120015 h 653415"/>
                <a:gd name="connsiteX37" fmla="*/ 788670 w 1707301"/>
                <a:gd name="connsiteY37" fmla="*/ 139065 h 653415"/>
                <a:gd name="connsiteX38" fmla="*/ 697230 w 1707301"/>
                <a:gd name="connsiteY38" fmla="*/ 135255 h 653415"/>
                <a:gd name="connsiteX39" fmla="*/ 641509 w 1707301"/>
                <a:gd name="connsiteY39" fmla="*/ 141447 h 653415"/>
                <a:gd name="connsiteX40" fmla="*/ 533400 w 1707301"/>
                <a:gd name="connsiteY40" fmla="*/ 192405 h 653415"/>
                <a:gd name="connsiteX41" fmla="*/ 464820 w 1707301"/>
                <a:gd name="connsiteY41" fmla="*/ 180975 h 653415"/>
                <a:gd name="connsiteX42" fmla="*/ 413385 w 1707301"/>
                <a:gd name="connsiteY42" fmla="*/ 173831 h 653415"/>
                <a:gd name="connsiteX43" fmla="*/ 388620 w 1707301"/>
                <a:gd name="connsiteY43" fmla="*/ 188595 h 653415"/>
                <a:gd name="connsiteX44" fmla="*/ 361950 w 1707301"/>
                <a:gd name="connsiteY44" fmla="*/ 207645 h 653415"/>
                <a:gd name="connsiteX45" fmla="*/ 354330 w 1707301"/>
                <a:gd name="connsiteY45" fmla="*/ 226695 h 653415"/>
                <a:gd name="connsiteX46" fmla="*/ 415290 w 1707301"/>
                <a:gd name="connsiteY46" fmla="*/ 241935 h 653415"/>
                <a:gd name="connsiteX47" fmla="*/ 415290 w 1707301"/>
                <a:gd name="connsiteY47" fmla="*/ 241935 h 653415"/>
                <a:gd name="connsiteX48" fmla="*/ 438150 w 1707301"/>
                <a:gd name="connsiteY48" fmla="*/ 287655 h 653415"/>
                <a:gd name="connsiteX49" fmla="*/ 407670 w 1707301"/>
                <a:gd name="connsiteY49" fmla="*/ 310515 h 653415"/>
                <a:gd name="connsiteX50" fmla="*/ 365760 w 1707301"/>
                <a:gd name="connsiteY50" fmla="*/ 337185 h 653415"/>
                <a:gd name="connsiteX51" fmla="*/ 304800 w 1707301"/>
                <a:gd name="connsiteY51" fmla="*/ 371475 h 653415"/>
                <a:gd name="connsiteX52" fmla="*/ 272415 w 1707301"/>
                <a:gd name="connsiteY52" fmla="*/ 386238 h 653415"/>
                <a:gd name="connsiteX53" fmla="*/ 239078 w 1707301"/>
                <a:gd name="connsiteY53" fmla="*/ 386239 h 653415"/>
                <a:gd name="connsiteX54" fmla="*/ 180022 w 1707301"/>
                <a:gd name="connsiteY54" fmla="*/ 378619 h 653415"/>
                <a:gd name="connsiteX55" fmla="*/ 134303 w 1707301"/>
                <a:gd name="connsiteY55" fmla="*/ 372428 h 653415"/>
                <a:gd name="connsiteX56" fmla="*/ 49530 w 1707301"/>
                <a:gd name="connsiteY56" fmla="*/ 371475 h 653415"/>
                <a:gd name="connsiteX57" fmla="*/ 0 w 1707301"/>
                <a:gd name="connsiteY57" fmla="*/ 363855 h 653415"/>
                <a:gd name="connsiteX58" fmla="*/ 102394 w 1707301"/>
                <a:gd name="connsiteY58" fmla="*/ 390048 h 653415"/>
                <a:gd name="connsiteX59" fmla="*/ 182880 w 1707301"/>
                <a:gd name="connsiteY59" fmla="*/ 417195 h 653415"/>
                <a:gd name="connsiteX60" fmla="*/ 270510 w 1707301"/>
                <a:gd name="connsiteY60" fmla="*/ 443865 h 653415"/>
                <a:gd name="connsiteX61" fmla="*/ 230869 w 1707301"/>
                <a:gd name="connsiteY61" fmla="*/ 479014 h 653415"/>
                <a:gd name="connsiteX62" fmla="*/ 255270 w 1707301"/>
                <a:gd name="connsiteY62" fmla="*/ 516255 h 653415"/>
                <a:gd name="connsiteX63" fmla="*/ 216006 w 1707301"/>
                <a:gd name="connsiteY63" fmla="*/ 541972 h 653415"/>
                <a:gd name="connsiteX64" fmla="*/ 179488 w 1707301"/>
                <a:gd name="connsiteY64" fmla="*/ 596849 h 653415"/>
                <a:gd name="connsiteX65" fmla="*/ 160020 w 1707301"/>
                <a:gd name="connsiteY65" fmla="*/ 653415 h 653415"/>
                <a:gd name="connsiteX0" fmla="*/ 160020 w 1707301"/>
                <a:gd name="connsiteY0" fmla="*/ 653415 h 653415"/>
                <a:gd name="connsiteX1" fmla="*/ 195346 w 1707301"/>
                <a:gd name="connsiteY1" fmla="*/ 632648 h 653415"/>
                <a:gd name="connsiteX2" fmla="*/ 277447 w 1707301"/>
                <a:gd name="connsiteY2" fmla="*/ 573405 h 653415"/>
                <a:gd name="connsiteX3" fmla="*/ 330995 w 1707301"/>
                <a:gd name="connsiteY3" fmla="*/ 527664 h 653415"/>
                <a:gd name="connsiteX4" fmla="*/ 367994 w 1707301"/>
                <a:gd name="connsiteY4" fmla="*/ 488022 h 653415"/>
                <a:gd name="connsiteX5" fmla="*/ 390097 w 1707301"/>
                <a:gd name="connsiteY5" fmla="*/ 446442 h 653415"/>
                <a:gd name="connsiteX6" fmla="*/ 412647 w 1707301"/>
                <a:gd name="connsiteY6" fmla="*/ 408408 h 653415"/>
                <a:gd name="connsiteX7" fmla="*/ 499110 w 1707301"/>
                <a:gd name="connsiteY7" fmla="*/ 299085 h 653415"/>
                <a:gd name="connsiteX8" fmla="*/ 529590 w 1707301"/>
                <a:gd name="connsiteY8" fmla="*/ 276225 h 653415"/>
                <a:gd name="connsiteX9" fmla="*/ 598170 w 1707301"/>
                <a:gd name="connsiteY9" fmla="*/ 260985 h 653415"/>
                <a:gd name="connsiteX10" fmla="*/ 639801 w 1707301"/>
                <a:gd name="connsiteY10" fmla="*/ 222409 h 653415"/>
                <a:gd name="connsiteX11" fmla="*/ 698659 w 1707301"/>
                <a:gd name="connsiteY11" fmla="*/ 200025 h 653415"/>
                <a:gd name="connsiteX12" fmla="*/ 750570 w 1707301"/>
                <a:gd name="connsiteY12" fmla="*/ 184785 h 653415"/>
                <a:gd name="connsiteX13" fmla="*/ 781050 w 1707301"/>
                <a:gd name="connsiteY13" fmla="*/ 177165 h 653415"/>
                <a:gd name="connsiteX14" fmla="*/ 819150 w 1707301"/>
                <a:gd name="connsiteY14" fmla="*/ 154305 h 653415"/>
                <a:gd name="connsiteX15" fmla="*/ 922020 w 1707301"/>
                <a:gd name="connsiteY15" fmla="*/ 154305 h 653415"/>
                <a:gd name="connsiteX16" fmla="*/ 990600 w 1707301"/>
                <a:gd name="connsiteY16" fmla="*/ 127635 h 653415"/>
                <a:gd name="connsiteX17" fmla="*/ 1043940 w 1707301"/>
                <a:gd name="connsiteY17" fmla="*/ 112395 h 653415"/>
                <a:gd name="connsiteX18" fmla="*/ 1120140 w 1707301"/>
                <a:gd name="connsiteY18" fmla="*/ 108585 h 653415"/>
                <a:gd name="connsiteX19" fmla="*/ 1200150 w 1707301"/>
                <a:gd name="connsiteY19" fmla="*/ 74295 h 653415"/>
                <a:gd name="connsiteX20" fmla="*/ 1299210 w 1707301"/>
                <a:gd name="connsiteY20" fmla="*/ 70485 h 653415"/>
                <a:gd name="connsiteX21" fmla="*/ 1394460 w 1707301"/>
                <a:gd name="connsiteY21" fmla="*/ 43815 h 653415"/>
                <a:gd name="connsiteX22" fmla="*/ 1474470 w 1707301"/>
                <a:gd name="connsiteY22" fmla="*/ 40005 h 653415"/>
                <a:gd name="connsiteX23" fmla="*/ 1558290 w 1707301"/>
                <a:gd name="connsiteY23" fmla="*/ 43815 h 653415"/>
                <a:gd name="connsiteX24" fmla="*/ 1569720 w 1707301"/>
                <a:gd name="connsiteY24" fmla="*/ 142875 h 653415"/>
                <a:gd name="connsiteX25" fmla="*/ 1707301 w 1707301"/>
                <a:gd name="connsiteY25" fmla="*/ 87525 h 653415"/>
                <a:gd name="connsiteX26" fmla="*/ 1669202 w 1707301"/>
                <a:gd name="connsiteY26" fmla="*/ 59003 h 653415"/>
                <a:gd name="connsiteX27" fmla="*/ 1658778 w 1707301"/>
                <a:gd name="connsiteY27" fmla="*/ 31909 h 653415"/>
                <a:gd name="connsiteX28" fmla="*/ 1630204 w 1707301"/>
                <a:gd name="connsiteY28" fmla="*/ 9048 h 653415"/>
                <a:gd name="connsiteX29" fmla="*/ 1565910 w 1707301"/>
                <a:gd name="connsiteY29" fmla="*/ 1905 h 653415"/>
                <a:gd name="connsiteX30" fmla="*/ 1504474 w 1707301"/>
                <a:gd name="connsiteY30" fmla="*/ 0 h 653415"/>
                <a:gd name="connsiteX31" fmla="*/ 1329690 w 1707301"/>
                <a:gd name="connsiteY31" fmla="*/ 28575 h 653415"/>
                <a:gd name="connsiteX32" fmla="*/ 1261110 w 1707301"/>
                <a:gd name="connsiteY32" fmla="*/ 40005 h 653415"/>
                <a:gd name="connsiteX33" fmla="*/ 1127760 w 1707301"/>
                <a:gd name="connsiteY33" fmla="*/ 60484 h 653415"/>
                <a:gd name="connsiteX34" fmla="*/ 1036320 w 1707301"/>
                <a:gd name="connsiteY34" fmla="*/ 93345 h 653415"/>
                <a:gd name="connsiteX35" fmla="*/ 957262 w 1707301"/>
                <a:gd name="connsiteY35" fmla="*/ 97631 h 653415"/>
                <a:gd name="connsiteX36" fmla="*/ 891540 w 1707301"/>
                <a:gd name="connsiteY36" fmla="*/ 120015 h 653415"/>
                <a:gd name="connsiteX37" fmla="*/ 788670 w 1707301"/>
                <a:gd name="connsiteY37" fmla="*/ 139065 h 653415"/>
                <a:gd name="connsiteX38" fmla="*/ 697230 w 1707301"/>
                <a:gd name="connsiteY38" fmla="*/ 135255 h 653415"/>
                <a:gd name="connsiteX39" fmla="*/ 641509 w 1707301"/>
                <a:gd name="connsiteY39" fmla="*/ 141447 h 653415"/>
                <a:gd name="connsiteX40" fmla="*/ 533400 w 1707301"/>
                <a:gd name="connsiteY40" fmla="*/ 192405 h 653415"/>
                <a:gd name="connsiteX41" fmla="*/ 464820 w 1707301"/>
                <a:gd name="connsiteY41" fmla="*/ 180975 h 653415"/>
                <a:gd name="connsiteX42" fmla="*/ 413385 w 1707301"/>
                <a:gd name="connsiteY42" fmla="*/ 173831 h 653415"/>
                <a:gd name="connsiteX43" fmla="*/ 388620 w 1707301"/>
                <a:gd name="connsiteY43" fmla="*/ 188595 h 653415"/>
                <a:gd name="connsiteX44" fmla="*/ 361950 w 1707301"/>
                <a:gd name="connsiteY44" fmla="*/ 207645 h 653415"/>
                <a:gd name="connsiteX45" fmla="*/ 354330 w 1707301"/>
                <a:gd name="connsiteY45" fmla="*/ 226695 h 653415"/>
                <a:gd name="connsiteX46" fmla="*/ 415290 w 1707301"/>
                <a:gd name="connsiteY46" fmla="*/ 241935 h 653415"/>
                <a:gd name="connsiteX47" fmla="*/ 415290 w 1707301"/>
                <a:gd name="connsiteY47" fmla="*/ 241935 h 653415"/>
                <a:gd name="connsiteX48" fmla="*/ 438150 w 1707301"/>
                <a:gd name="connsiteY48" fmla="*/ 287655 h 653415"/>
                <a:gd name="connsiteX49" fmla="*/ 407670 w 1707301"/>
                <a:gd name="connsiteY49" fmla="*/ 310515 h 653415"/>
                <a:gd name="connsiteX50" fmla="*/ 365760 w 1707301"/>
                <a:gd name="connsiteY50" fmla="*/ 337185 h 653415"/>
                <a:gd name="connsiteX51" fmla="*/ 304800 w 1707301"/>
                <a:gd name="connsiteY51" fmla="*/ 371475 h 653415"/>
                <a:gd name="connsiteX52" fmla="*/ 272415 w 1707301"/>
                <a:gd name="connsiteY52" fmla="*/ 386238 h 653415"/>
                <a:gd name="connsiteX53" fmla="*/ 239078 w 1707301"/>
                <a:gd name="connsiteY53" fmla="*/ 386239 h 653415"/>
                <a:gd name="connsiteX54" fmla="*/ 180022 w 1707301"/>
                <a:gd name="connsiteY54" fmla="*/ 378619 h 653415"/>
                <a:gd name="connsiteX55" fmla="*/ 134303 w 1707301"/>
                <a:gd name="connsiteY55" fmla="*/ 372428 h 653415"/>
                <a:gd name="connsiteX56" fmla="*/ 49530 w 1707301"/>
                <a:gd name="connsiteY56" fmla="*/ 371475 h 653415"/>
                <a:gd name="connsiteX57" fmla="*/ 0 w 1707301"/>
                <a:gd name="connsiteY57" fmla="*/ 363855 h 653415"/>
                <a:gd name="connsiteX58" fmla="*/ 102394 w 1707301"/>
                <a:gd name="connsiteY58" fmla="*/ 390048 h 653415"/>
                <a:gd name="connsiteX59" fmla="*/ 182880 w 1707301"/>
                <a:gd name="connsiteY59" fmla="*/ 417195 h 653415"/>
                <a:gd name="connsiteX60" fmla="*/ 270510 w 1707301"/>
                <a:gd name="connsiteY60" fmla="*/ 443865 h 653415"/>
                <a:gd name="connsiteX61" fmla="*/ 230869 w 1707301"/>
                <a:gd name="connsiteY61" fmla="*/ 479014 h 653415"/>
                <a:gd name="connsiteX62" fmla="*/ 131059 w 1707301"/>
                <a:gd name="connsiteY62" fmla="*/ 526826 h 653415"/>
                <a:gd name="connsiteX63" fmla="*/ 216006 w 1707301"/>
                <a:gd name="connsiteY63" fmla="*/ 541972 h 653415"/>
                <a:gd name="connsiteX64" fmla="*/ 179488 w 1707301"/>
                <a:gd name="connsiteY64" fmla="*/ 596849 h 653415"/>
                <a:gd name="connsiteX65" fmla="*/ 160020 w 1707301"/>
                <a:gd name="connsiteY65" fmla="*/ 653415 h 653415"/>
                <a:gd name="connsiteX0" fmla="*/ 160020 w 1707301"/>
                <a:gd name="connsiteY0" fmla="*/ 653415 h 653415"/>
                <a:gd name="connsiteX1" fmla="*/ 195346 w 1707301"/>
                <a:gd name="connsiteY1" fmla="*/ 632648 h 653415"/>
                <a:gd name="connsiteX2" fmla="*/ 277447 w 1707301"/>
                <a:gd name="connsiteY2" fmla="*/ 573405 h 653415"/>
                <a:gd name="connsiteX3" fmla="*/ 330995 w 1707301"/>
                <a:gd name="connsiteY3" fmla="*/ 527664 h 653415"/>
                <a:gd name="connsiteX4" fmla="*/ 367994 w 1707301"/>
                <a:gd name="connsiteY4" fmla="*/ 488022 h 653415"/>
                <a:gd name="connsiteX5" fmla="*/ 390097 w 1707301"/>
                <a:gd name="connsiteY5" fmla="*/ 446442 h 653415"/>
                <a:gd name="connsiteX6" fmla="*/ 412647 w 1707301"/>
                <a:gd name="connsiteY6" fmla="*/ 408408 h 653415"/>
                <a:gd name="connsiteX7" fmla="*/ 499110 w 1707301"/>
                <a:gd name="connsiteY7" fmla="*/ 299085 h 653415"/>
                <a:gd name="connsiteX8" fmla="*/ 529590 w 1707301"/>
                <a:gd name="connsiteY8" fmla="*/ 276225 h 653415"/>
                <a:gd name="connsiteX9" fmla="*/ 598170 w 1707301"/>
                <a:gd name="connsiteY9" fmla="*/ 260985 h 653415"/>
                <a:gd name="connsiteX10" fmla="*/ 639801 w 1707301"/>
                <a:gd name="connsiteY10" fmla="*/ 222409 h 653415"/>
                <a:gd name="connsiteX11" fmla="*/ 698659 w 1707301"/>
                <a:gd name="connsiteY11" fmla="*/ 200025 h 653415"/>
                <a:gd name="connsiteX12" fmla="*/ 750570 w 1707301"/>
                <a:gd name="connsiteY12" fmla="*/ 184785 h 653415"/>
                <a:gd name="connsiteX13" fmla="*/ 781050 w 1707301"/>
                <a:gd name="connsiteY13" fmla="*/ 177165 h 653415"/>
                <a:gd name="connsiteX14" fmla="*/ 819150 w 1707301"/>
                <a:gd name="connsiteY14" fmla="*/ 154305 h 653415"/>
                <a:gd name="connsiteX15" fmla="*/ 922020 w 1707301"/>
                <a:gd name="connsiteY15" fmla="*/ 154305 h 653415"/>
                <a:gd name="connsiteX16" fmla="*/ 990600 w 1707301"/>
                <a:gd name="connsiteY16" fmla="*/ 127635 h 653415"/>
                <a:gd name="connsiteX17" fmla="*/ 1043940 w 1707301"/>
                <a:gd name="connsiteY17" fmla="*/ 112395 h 653415"/>
                <a:gd name="connsiteX18" fmla="*/ 1120140 w 1707301"/>
                <a:gd name="connsiteY18" fmla="*/ 108585 h 653415"/>
                <a:gd name="connsiteX19" fmla="*/ 1200150 w 1707301"/>
                <a:gd name="connsiteY19" fmla="*/ 74295 h 653415"/>
                <a:gd name="connsiteX20" fmla="*/ 1299210 w 1707301"/>
                <a:gd name="connsiteY20" fmla="*/ 70485 h 653415"/>
                <a:gd name="connsiteX21" fmla="*/ 1394460 w 1707301"/>
                <a:gd name="connsiteY21" fmla="*/ 43815 h 653415"/>
                <a:gd name="connsiteX22" fmla="*/ 1474470 w 1707301"/>
                <a:gd name="connsiteY22" fmla="*/ 40005 h 653415"/>
                <a:gd name="connsiteX23" fmla="*/ 1558290 w 1707301"/>
                <a:gd name="connsiteY23" fmla="*/ 43815 h 653415"/>
                <a:gd name="connsiteX24" fmla="*/ 1569720 w 1707301"/>
                <a:gd name="connsiteY24" fmla="*/ 142875 h 653415"/>
                <a:gd name="connsiteX25" fmla="*/ 1707301 w 1707301"/>
                <a:gd name="connsiteY25" fmla="*/ 87525 h 653415"/>
                <a:gd name="connsiteX26" fmla="*/ 1669202 w 1707301"/>
                <a:gd name="connsiteY26" fmla="*/ 59003 h 653415"/>
                <a:gd name="connsiteX27" fmla="*/ 1658778 w 1707301"/>
                <a:gd name="connsiteY27" fmla="*/ 31909 h 653415"/>
                <a:gd name="connsiteX28" fmla="*/ 1630204 w 1707301"/>
                <a:gd name="connsiteY28" fmla="*/ 9048 h 653415"/>
                <a:gd name="connsiteX29" fmla="*/ 1565910 w 1707301"/>
                <a:gd name="connsiteY29" fmla="*/ 1905 h 653415"/>
                <a:gd name="connsiteX30" fmla="*/ 1504474 w 1707301"/>
                <a:gd name="connsiteY30" fmla="*/ 0 h 653415"/>
                <a:gd name="connsiteX31" fmla="*/ 1329690 w 1707301"/>
                <a:gd name="connsiteY31" fmla="*/ 28575 h 653415"/>
                <a:gd name="connsiteX32" fmla="*/ 1261110 w 1707301"/>
                <a:gd name="connsiteY32" fmla="*/ 40005 h 653415"/>
                <a:gd name="connsiteX33" fmla="*/ 1127760 w 1707301"/>
                <a:gd name="connsiteY33" fmla="*/ 60484 h 653415"/>
                <a:gd name="connsiteX34" fmla="*/ 1036320 w 1707301"/>
                <a:gd name="connsiteY34" fmla="*/ 93345 h 653415"/>
                <a:gd name="connsiteX35" fmla="*/ 957262 w 1707301"/>
                <a:gd name="connsiteY35" fmla="*/ 97631 h 653415"/>
                <a:gd name="connsiteX36" fmla="*/ 891540 w 1707301"/>
                <a:gd name="connsiteY36" fmla="*/ 120015 h 653415"/>
                <a:gd name="connsiteX37" fmla="*/ 788670 w 1707301"/>
                <a:gd name="connsiteY37" fmla="*/ 139065 h 653415"/>
                <a:gd name="connsiteX38" fmla="*/ 697230 w 1707301"/>
                <a:gd name="connsiteY38" fmla="*/ 135255 h 653415"/>
                <a:gd name="connsiteX39" fmla="*/ 641509 w 1707301"/>
                <a:gd name="connsiteY39" fmla="*/ 141447 h 653415"/>
                <a:gd name="connsiteX40" fmla="*/ 533400 w 1707301"/>
                <a:gd name="connsiteY40" fmla="*/ 192405 h 653415"/>
                <a:gd name="connsiteX41" fmla="*/ 464820 w 1707301"/>
                <a:gd name="connsiteY41" fmla="*/ 180975 h 653415"/>
                <a:gd name="connsiteX42" fmla="*/ 413385 w 1707301"/>
                <a:gd name="connsiteY42" fmla="*/ 173831 h 653415"/>
                <a:gd name="connsiteX43" fmla="*/ 388620 w 1707301"/>
                <a:gd name="connsiteY43" fmla="*/ 188595 h 653415"/>
                <a:gd name="connsiteX44" fmla="*/ 361950 w 1707301"/>
                <a:gd name="connsiteY44" fmla="*/ 207645 h 653415"/>
                <a:gd name="connsiteX45" fmla="*/ 354330 w 1707301"/>
                <a:gd name="connsiteY45" fmla="*/ 226695 h 653415"/>
                <a:gd name="connsiteX46" fmla="*/ 415290 w 1707301"/>
                <a:gd name="connsiteY46" fmla="*/ 241935 h 653415"/>
                <a:gd name="connsiteX47" fmla="*/ 415290 w 1707301"/>
                <a:gd name="connsiteY47" fmla="*/ 241935 h 653415"/>
                <a:gd name="connsiteX48" fmla="*/ 438150 w 1707301"/>
                <a:gd name="connsiteY48" fmla="*/ 287655 h 653415"/>
                <a:gd name="connsiteX49" fmla="*/ 407670 w 1707301"/>
                <a:gd name="connsiteY49" fmla="*/ 310515 h 653415"/>
                <a:gd name="connsiteX50" fmla="*/ 365760 w 1707301"/>
                <a:gd name="connsiteY50" fmla="*/ 337185 h 653415"/>
                <a:gd name="connsiteX51" fmla="*/ 304800 w 1707301"/>
                <a:gd name="connsiteY51" fmla="*/ 371475 h 653415"/>
                <a:gd name="connsiteX52" fmla="*/ 272415 w 1707301"/>
                <a:gd name="connsiteY52" fmla="*/ 386238 h 653415"/>
                <a:gd name="connsiteX53" fmla="*/ 239078 w 1707301"/>
                <a:gd name="connsiteY53" fmla="*/ 386239 h 653415"/>
                <a:gd name="connsiteX54" fmla="*/ 180022 w 1707301"/>
                <a:gd name="connsiteY54" fmla="*/ 378619 h 653415"/>
                <a:gd name="connsiteX55" fmla="*/ 134303 w 1707301"/>
                <a:gd name="connsiteY55" fmla="*/ 372428 h 653415"/>
                <a:gd name="connsiteX56" fmla="*/ 49530 w 1707301"/>
                <a:gd name="connsiteY56" fmla="*/ 371475 h 653415"/>
                <a:gd name="connsiteX57" fmla="*/ 0 w 1707301"/>
                <a:gd name="connsiteY57" fmla="*/ 363855 h 653415"/>
                <a:gd name="connsiteX58" fmla="*/ 102394 w 1707301"/>
                <a:gd name="connsiteY58" fmla="*/ 390048 h 653415"/>
                <a:gd name="connsiteX59" fmla="*/ 182880 w 1707301"/>
                <a:gd name="connsiteY59" fmla="*/ 417195 h 653415"/>
                <a:gd name="connsiteX60" fmla="*/ 270510 w 1707301"/>
                <a:gd name="connsiteY60" fmla="*/ 443865 h 653415"/>
                <a:gd name="connsiteX61" fmla="*/ 230869 w 1707301"/>
                <a:gd name="connsiteY61" fmla="*/ 479014 h 653415"/>
                <a:gd name="connsiteX62" fmla="*/ 131059 w 1707301"/>
                <a:gd name="connsiteY62" fmla="*/ 526826 h 653415"/>
                <a:gd name="connsiteX63" fmla="*/ 54797 w 1707301"/>
                <a:gd name="connsiteY63" fmla="*/ 576328 h 653415"/>
                <a:gd name="connsiteX64" fmla="*/ 179488 w 1707301"/>
                <a:gd name="connsiteY64" fmla="*/ 596849 h 653415"/>
                <a:gd name="connsiteX65" fmla="*/ 160020 w 1707301"/>
                <a:gd name="connsiteY65" fmla="*/ 653415 h 653415"/>
                <a:gd name="connsiteX0" fmla="*/ 160020 w 1707301"/>
                <a:gd name="connsiteY0" fmla="*/ 653415 h 653415"/>
                <a:gd name="connsiteX1" fmla="*/ 195346 w 1707301"/>
                <a:gd name="connsiteY1" fmla="*/ 632648 h 653415"/>
                <a:gd name="connsiteX2" fmla="*/ 277447 w 1707301"/>
                <a:gd name="connsiteY2" fmla="*/ 573405 h 653415"/>
                <a:gd name="connsiteX3" fmla="*/ 330995 w 1707301"/>
                <a:gd name="connsiteY3" fmla="*/ 527664 h 653415"/>
                <a:gd name="connsiteX4" fmla="*/ 367994 w 1707301"/>
                <a:gd name="connsiteY4" fmla="*/ 488022 h 653415"/>
                <a:gd name="connsiteX5" fmla="*/ 390097 w 1707301"/>
                <a:gd name="connsiteY5" fmla="*/ 446442 h 653415"/>
                <a:gd name="connsiteX6" fmla="*/ 412647 w 1707301"/>
                <a:gd name="connsiteY6" fmla="*/ 408408 h 653415"/>
                <a:gd name="connsiteX7" fmla="*/ 499110 w 1707301"/>
                <a:gd name="connsiteY7" fmla="*/ 299085 h 653415"/>
                <a:gd name="connsiteX8" fmla="*/ 529590 w 1707301"/>
                <a:gd name="connsiteY8" fmla="*/ 276225 h 653415"/>
                <a:gd name="connsiteX9" fmla="*/ 598170 w 1707301"/>
                <a:gd name="connsiteY9" fmla="*/ 260985 h 653415"/>
                <a:gd name="connsiteX10" fmla="*/ 639801 w 1707301"/>
                <a:gd name="connsiteY10" fmla="*/ 222409 h 653415"/>
                <a:gd name="connsiteX11" fmla="*/ 698659 w 1707301"/>
                <a:gd name="connsiteY11" fmla="*/ 200025 h 653415"/>
                <a:gd name="connsiteX12" fmla="*/ 750570 w 1707301"/>
                <a:gd name="connsiteY12" fmla="*/ 184785 h 653415"/>
                <a:gd name="connsiteX13" fmla="*/ 781050 w 1707301"/>
                <a:gd name="connsiteY13" fmla="*/ 177165 h 653415"/>
                <a:gd name="connsiteX14" fmla="*/ 819150 w 1707301"/>
                <a:gd name="connsiteY14" fmla="*/ 154305 h 653415"/>
                <a:gd name="connsiteX15" fmla="*/ 922020 w 1707301"/>
                <a:gd name="connsiteY15" fmla="*/ 154305 h 653415"/>
                <a:gd name="connsiteX16" fmla="*/ 990600 w 1707301"/>
                <a:gd name="connsiteY16" fmla="*/ 127635 h 653415"/>
                <a:gd name="connsiteX17" fmla="*/ 1043940 w 1707301"/>
                <a:gd name="connsiteY17" fmla="*/ 112395 h 653415"/>
                <a:gd name="connsiteX18" fmla="*/ 1120140 w 1707301"/>
                <a:gd name="connsiteY18" fmla="*/ 108585 h 653415"/>
                <a:gd name="connsiteX19" fmla="*/ 1200150 w 1707301"/>
                <a:gd name="connsiteY19" fmla="*/ 74295 h 653415"/>
                <a:gd name="connsiteX20" fmla="*/ 1299210 w 1707301"/>
                <a:gd name="connsiteY20" fmla="*/ 70485 h 653415"/>
                <a:gd name="connsiteX21" fmla="*/ 1394460 w 1707301"/>
                <a:gd name="connsiteY21" fmla="*/ 43815 h 653415"/>
                <a:gd name="connsiteX22" fmla="*/ 1474470 w 1707301"/>
                <a:gd name="connsiteY22" fmla="*/ 40005 h 653415"/>
                <a:gd name="connsiteX23" fmla="*/ 1558290 w 1707301"/>
                <a:gd name="connsiteY23" fmla="*/ 43815 h 653415"/>
                <a:gd name="connsiteX24" fmla="*/ 1569720 w 1707301"/>
                <a:gd name="connsiteY24" fmla="*/ 142875 h 653415"/>
                <a:gd name="connsiteX25" fmla="*/ 1707301 w 1707301"/>
                <a:gd name="connsiteY25" fmla="*/ 87525 h 653415"/>
                <a:gd name="connsiteX26" fmla="*/ 1669202 w 1707301"/>
                <a:gd name="connsiteY26" fmla="*/ 59003 h 653415"/>
                <a:gd name="connsiteX27" fmla="*/ 1658778 w 1707301"/>
                <a:gd name="connsiteY27" fmla="*/ 31909 h 653415"/>
                <a:gd name="connsiteX28" fmla="*/ 1630204 w 1707301"/>
                <a:gd name="connsiteY28" fmla="*/ 9048 h 653415"/>
                <a:gd name="connsiteX29" fmla="*/ 1565910 w 1707301"/>
                <a:gd name="connsiteY29" fmla="*/ 1905 h 653415"/>
                <a:gd name="connsiteX30" fmla="*/ 1504474 w 1707301"/>
                <a:gd name="connsiteY30" fmla="*/ 0 h 653415"/>
                <a:gd name="connsiteX31" fmla="*/ 1329690 w 1707301"/>
                <a:gd name="connsiteY31" fmla="*/ 28575 h 653415"/>
                <a:gd name="connsiteX32" fmla="*/ 1261110 w 1707301"/>
                <a:gd name="connsiteY32" fmla="*/ 40005 h 653415"/>
                <a:gd name="connsiteX33" fmla="*/ 1127760 w 1707301"/>
                <a:gd name="connsiteY33" fmla="*/ 60484 h 653415"/>
                <a:gd name="connsiteX34" fmla="*/ 1036320 w 1707301"/>
                <a:gd name="connsiteY34" fmla="*/ 93345 h 653415"/>
                <a:gd name="connsiteX35" fmla="*/ 957262 w 1707301"/>
                <a:gd name="connsiteY35" fmla="*/ 97631 h 653415"/>
                <a:gd name="connsiteX36" fmla="*/ 891540 w 1707301"/>
                <a:gd name="connsiteY36" fmla="*/ 120015 h 653415"/>
                <a:gd name="connsiteX37" fmla="*/ 788670 w 1707301"/>
                <a:gd name="connsiteY37" fmla="*/ 139065 h 653415"/>
                <a:gd name="connsiteX38" fmla="*/ 697230 w 1707301"/>
                <a:gd name="connsiteY38" fmla="*/ 135255 h 653415"/>
                <a:gd name="connsiteX39" fmla="*/ 641509 w 1707301"/>
                <a:gd name="connsiteY39" fmla="*/ 141447 h 653415"/>
                <a:gd name="connsiteX40" fmla="*/ 533400 w 1707301"/>
                <a:gd name="connsiteY40" fmla="*/ 192405 h 653415"/>
                <a:gd name="connsiteX41" fmla="*/ 464820 w 1707301"/>
                <a:gd name="connsiteY41" fmla="*/ 180975 h 653415"/>
                <a:gd name="connsiteX42" fmla="*/ 413385 w 1707301"/>
                <a:gd name="connsiteY42" fmla="*/ 173831 h 653415"/>
                <a:gd name="connsiteX43" fmla="*/ 388620 w 1707301"/>
                <a:gd name="connsiteY43" fmla="*/ 188595 h 653415"/>
                <a:gd name="connsiteX44" fmla="*/ 361950 w 1707301"/>
                <a:gd name="connsiteY44" fmla="*/ 207645 h 653415"/>
                <a:gd name="connsiteX45" fmla="*/ 354330 w 1707301"/>
                <a:gd name="connsiteY45" fmla="*/ 226695 h 653415"/>
                <a:gd name="connsiteX46" fmla="*/ 415290 w 1707301"/>
                <a:gd name="connsiteY46" fmla="*/ 241935 h 653415"/>
                <a:gd name="connsiteX47" fmla="*/ 415290 w 1707301"/>
                <a:gd name="connsiteY47" fmla="*/ 241935 h 653415"/>
                <a:gd name="connsiteX48" fmla="*/ 438150 w 1707301"/>
                <a:gd name="connsiteY48" fmla="*/ 287655 h 653415"/>
                <a:gd name="connsiteX49" fmla="*/ 407670 w 1707301"/>
                <a:gd name="connsiteY49" fmla="*/ 310515 h 653415"/>
                <a:gd name="connsiteX50" fmla="*/ 365760 w 1707301"/>
                <a:gd name="connsiteY50" fmla="*/ 337185 h 653415"/>
                <a:gd name="connsiteX51" fmla="*/ 304800 w 1707301"/>
                <a:gd name="connsiteY51" fmla="*/ 371475 h 653415"/>
                <a:gd name="connsiteX52" fmla="*/ 272415 w 1707301"/>
                <a:gd name="connsiteY52" fmla="*/ 386238 h 653415"/>
                <a:gd name="connsiteX53" fmla="*/ 239078 w 1707301"/>
                <a:gd name="connsiteY53" fmla="*/ 386239 h 653415"/>
                <a:gd name="connsiteX54" fmla="*/ 180022 w 1707301"/>
                <a:gd name="connsiteY54" fmla="*/ 378619 h 653415"/>
                <a:gd name="connsiteX55" fmla="*/ 134303 w 1707301"/>
                <a:gd name="connsiteY55" fmla="*/ 372428 h 653415"/>
                <a:gd name="connsiteX56" fmla="*/ 49530 w 1707301"/>
                <a:gd name="connsiteY56" fmla="*/ 371475 h 653415"/>
                <a:gd name="connsiteX57" fmla="*/ 0 w 1707301"/>
                <a:gd name="connsiteY57" fmla="*/ 363855 h 653415"/>
                <a:gd name="connsiteX58" fmla="*/ 102394 w 1707301"/>
                <a:gd name="connsiteY58" fmla="*/ 390048 h 653415"/>
                <a:gd name="connsiteX59" fmla="*/ 182880 w 1707301"/>
                <a:gd name="connsiteY59" fmla="*/ 417195 h 653415"/>
                <a:gd name="connsiteX60" fmla="*/ 270510 w 1707301"/>
                <a:gd name="connsiteY60" fmla="*/ 443865 h 653415"/>
                <a:gd name="connsiteX61" fmla="*/ 230869 w 1707301"/>
                <a:gd name="connsiteY61" fmla="*/ 479014 h 653415"/>
                <a:gd name="connsiteX62" fmla="*/ 131059 w 1707301"/>
                <a:gd name="connsiteY62" fmla="*/ 526826 h 653415"/>
                <a:gd name="connsiteX63" fmla="*/ 54797 w 1707301"/>
                <a:gd name="connsiteY63" fmla="*/ 576328 h 653415"/>
                <a:gd name="connsiteX64" fmla="*/ 20921 w 1707301"/>
                <a:gd name="connsiteY64" fmla="*/ 628562 h 653415"/>
                <a:gd name="connsiteX65" fmla="*/ 160020 w 1707301"/>
                <a:gd name="connsiteY65" fmla="*/ 653415 h 653415"/>
                <a:gd name="connsiteX0" fmla="*/ 0 w 1758702"/>
                <a:gd name="connsiteY0" fmla="*/ 693056 h 693056"/>
                <a:gd name="connsiteX1" fmla="*/ 246747 w 1758702"/>
                <a:gd name="connsiteY1" fmla="*/ 632648 h 693056"/>
                <a:gd name="connsiteX2" fmla="*/ 328848 w 1758702"/>
                <a:gd name="connsiteY2" fmla="*/ 573405 h 693056"/>
                <a:gd name="connsiteX3" fmla="*/ 382396 w 1758702"/>
                <a:gd name="connsiteY3" fmla="*/ 527664 h 693056"/>
                <a:gd name="connsiteX4" fmla="*/ 419395 w 1758702"/>
                <a:gd name="connsiteY4" fmla="*/ 488022 h 693056"/>
                <a:gd name="connsiteX5" fmla="*/ 441498 w 1758702"/>
                <a:gd name="connsiteY5" fmla="*/ 446442 h 693056"/>
                <a:gd name="connsiteX6" fmla="*/ 464048 w 1758702"/>
                <a:gd name="connsiteY6" fmla="*/ 408408 h 693056"/>
                <a:gd name="connsiteX7" fmla="*/ 550511 w 1758702"/>
                <a:gd name="connsiteY7" fmla="*/ 299085 h 693056"/>
                <a:gd name="connsiteX8" fmla="*/ 580991 w 1758702"/>
                <a:gd name="connsiteY8" fmla="*/ 276225 h 693056"/>
                <a:gd name="connsiteX9" fmla="*/ 649571 w 1758702"/>
                <a:gd name="connsiteY9" fmla="*/ 260985 h 693056"/>
                <a:gd name="connsiteX10" fmla="*/ 691202 w 1758702"/>
                <a:gd name="connsiteY10" fmla="*/ 222409 h 693056"/>
                <a:gd name="connsiteX11" fmla="*/ 750060 w 1758702"/>
                <a:gd name="connsiteY11" fmla="*/ 200025 h 693056"/>
                <a:gd name="connsiteX12" fmla="*/ 801971 w 1758702"/>
                <a:gd name="connsiteY12" fmla="*/ 184785 h 693056"/>
                <a:gd name="connsiteX13" fmla="*/ 832451 w 1758702"/>
                <a:gd name="connsiteY13" fmla="*/ 177165 h 693056"/>
                <a:gd name="connsiteX14" fmla="*/ 870551 w 1758702"/>
                <a:gd name="connsiteY14" fmla="*/ 154305 h 693056"/>
                <a:gd name="connsiteX15" fmla="*/ 973421 w 1758702"/>
                <a:gd name="connsiteY15" fmla="*/ 154305 h 693056"/>
                <a:gd name="connsiteX16" fmla="*/ 1042001 w 1758702"/>
                <a:gd name="connsiteY16" fmla="*/ 127635 h 693056"/>
                <a:gd name="connsiteX17" fmla="*/ 1095341 w 1758702"/>
                <a:gd name="connsiteY17" fmla="*/ 112395 h 693056"/>
                <a:gd name="connsiteX18" fmla="*/ 1171541 w 1758702"/>
                <a:gd name="connsiteY18" fmla="*/ 108585 h 693056"/>
                <a:gd name="connsiteX19" fmla="*/ 1251551 w 1758702"/>
                <a:gd name="connsiteY19" fmla="*/ 74295 h 693056"/>
                <a:gd name="connsiteX20" fmla="*/ 1350611 w 1758702"/>
                <a:gd name="connsiteY20" fmla="*/ 70485 h 693056"/>
                <a:gd name="connsiteX21" fmla="*/ 1445861 w 1758702"/>
                <a:gd name="connsiteY21" fmla="*/ 43815 h 693056"/>
                <a:gd name="connsiteX22" fmla="*/ 1525871 w 1758702"/>
                <a:gd name="connsiteY22" fmla="*/ 40005 h 693056"/>
                <a:gd name="connsiteX23" fmla="*/ 1609691 w 1758702"/>
                <a:gd name="connsiteY23" fmla="*/ 43815 h 693056"/>
                <a:gd name="connsiteX24" fmla="*/ 1621121 w 1758702"/>
                <a:gd name="connsiteY24" fmla="*/ 142875 h 693056"/>
                <a:gd name="connsiteX25" fmla="*/ 1758702 w 1758702"/>
                <a:gd name="connsiteY25" fmla="*/ 87525 h 693056"/>
                <a:gd name="connsiteX26" fmla="*/ 1720603 w 1758702"/>
                <a:gd name="connsiteY26" fmla="*/ 59003 h 693056"/>
                <a:gd name="connsiteX27" fmla="*/ 1710179 w 1758702"/>
                <a:gd name="connsiteY27" fmla="*/ 31909 h 693056"/>
                <a:gd name="connsiteX28" fmla="*/ 1681605 w 1758702"/>
                <a:gd name="connsiteY28" fmla="*/ 9048 h 693056"/>
                <a:gd name="connsiteX29" fmla="*/ 1617311 w 1758702"/>
                <a:gd name="connsiteY29" fmla="*/ 1905 h 693056"/>
                <a:gd name="connsiteX30" fmla="*/ 1555875 w 1758702"/>
                <a:gd name="connsiteY30" fmla="*/ 0 h 693056"/>
                <a:gd name="connsiteX31" fmla="*/ 1381091 w 1758702"/>
                <a:gd name="connsiteY31" fmla="*/ 28575 h 693056"/>
                <a:gd name="connsiteX32" fmla="*/ 1312511 w 1758702"/>
                <a:gd name="connsiteY32" fmla="*/ 40005 h 693056"/>
                <a:gd name="connsiteX33" fmla="*/ 1179161 w 1758702"/>
                <a:gd name="connsiteY33" fmla="*/ 60484 h 693056"/>
                <a:gd name="connsiteX34" fmla="*/ 1087721 w 1758702"/>
                <a:gd name="connsiteY34" fmla="*/ 93345 h 693056"/>
                <a:gd name="connsiteX35" fmla="*/ 1008663 w 1758702"/>
                <a:gd name="connsiteY35" fmla="*/ 97631 h 693056"/>
                <a:gd name="connsiteX36" fmla="*/ 942941 w 1758702"/>
                <a:gd name="connsiteY36" fmla="*/ 120015 h 693056"/>
                <a:gd name="connsiteX37" fmla="*/ 840071 w 1758702"/>
                <a:gd name="connsiteY37" fmla="*/ 139065 h 693056"/>
                <a:gd name="connsiteX38" fmla="*/ 748631 w 1758702"/>
                <a:gd name="connsiteY38" fmla="*/ 135255 h 693056"/>
                <a:gd name="connsiteX39" fmla="*/ 692910 w 1758702"/>
                <a:gd name="connsiteY39" fmla="*/ 141447 h 693056"/>
                <a:gd name="connsiteX40" fmla="*/ 584801 w 1758702"/>
                <a:gd name="connsiteY40" fmla="*/ 192405 h 693056"/>
                <a:gd name="connsiteX41" fmla="*/ 516221 w 1758702"/>
                <a:gd name="connsiteY41" fmla="*/ 180975 h 693056"/>
                <a:gd name="connsiteX42" fmla="*/ 464786 w 1758702"/>
                <a:gd name="connsiteY42" fmla="*/ 173831 h 693056"/>
                <a:gd name="connsiteX43" fmla="*/ 440021 w 1758702"/>
                <a:gd name="connsiteY43" fmla="*/ 188595 h 693056"/>
                <a:gd name="connsiteX44" fmla="*/ 413351 w 1758702"/>
                <a:gd name="connsiteY44" fmla="*/ 207645 h 693056"/>
                <a:gd name="connsiteX45" fmla="*/ 405731 w 1758702"/>
                <a:gd name="connsiteY45" fmla="*/ 226695 h 693056"/>
                <a:gd name="connsiteX46" fmla="*/ 466691 w 1758702"/>
                <a:gd name="connsiteY46" fmla="*/ 241935 h 693056"/>
                <a:gd name="connsiteX47" fmla="*/ 466691 w 1758702"/>
                <a:gd name="connsiteY47" fmla="*/ 241935 h 693056"/>
                <a:gd name="connsiteX48" fmla="*/ 489551 w 1758702"/>
                <a:gd name="connsiteY48" fmla="*/ 287655 h 693056"/>
                <a:gd name="connsiteX49" fmla="*/ 459071 w 1758702"/>
                <a:gd name="connsiteY49" fmla="*/ 310515 h 693056"/>
                <a:gd name="connsiteX50" fmla="*/ 417161 w 1758702"/>
                <a:gd name="connsiteY50" fmla="*/ 337185 h 693056"/>
                <a:gd name="connsiteX51" fmla="*/ 356201 w 1758702"/>
                <a:gd name="connsiteY51" fmla="*/ 371475 h 693056"/>
                <a:gd name="connsiteX52" fmla="*/ 323816 w 1758702"/>
                <a:gd name="connsiteY52" fmla="*/ 386238 h 693056"/>
                <a:gd name="connsiteX53" fmla="*/ 290479 w 1758702"/>
                <a:gd name="connsiteY53" fmla="*/ 386239 h 693056"/>
                <a:gd name="connsiteX54" fmla="*/ 231423 w 1758702"/>
                <a:gd name="connsiteY54" fmla="*/ 378619 h 693056"/>
                <a:gd name="connsiteX55" fmla="*/ 185704 w 1758702"/>
                <a:gd name="connsiteY55" fmla="*/ 372428 h 693056"/>
                <a:gd name="connsiteX56" fmla="*/ 100931 w 1758702"/>
                <a:gd name="connsiteY56" fmla="*/ 371475 h 693056"/>
                <a:gd name="connsiteX57" fmla="*/ 51401 w 1758702"/>
                <a:gd name="connsiteY57" fmla="*/ 363855 h 693056"/>
                <a:gd name="connsiteX58" fmla="*/ 153795 w 1758702"/>
                <a:gd name="connsiteY58" fmla="*/ 390048 h 693056"/>
                <a:gd name="connsiteX59" fmla="*/ 234281 w 1758702"/>
                <a:gd name="connsiteY59" fmla="*/ 417195 h 693056"/>
                <a:gd name="connsiteX60" fmla="*/ 321911 w 1758702"/>
                <a:gd name="connsiteY60" fmla="*/ 443865 h 693056"/>
                <a:gd name="connsiteX61" fmla="*/ 282270 w 1758702"/>
                <a:gd name="connsiteY61" fmla="*/ 479014 h 693056"/>
                <a:gd name="connsiteX62" fmla="*/ 182460 w 1758702"/>
                <a:gd name="connsiteY62" fmla="*/ 526826 h 693056"/>
                <a:gd name="connsiteX63" fmla="*/ 106198 w 1758702"/>
                <a:gd name="connsiteY63" fmla="*/ 576328 h 693056"/>
                <a:gd name="connsiteX64" fmla="*/ 72322 w 1758702"/>
                <a:gd name="connsiteY64" fmla="*/ 628562 h 693056"/>
                <a:gd name="connsiteX65" fmla="*/ 0 w 1758702"/>
                <a:gd name="connsiteY65" fmla="*/ 693056 h 693056"/>
                <a:gd name="connsiteX0" fmla="*/ 35162 w 1793864"/>
                <a:gd name="connsiteY0" fmla="*/ 693056 h 752299"/>
                <a:gd name="connsiteX1" fmla="*/ 0 w 1793864"/>
                <a:gd name="connsiteY1" fmla="*/ 752299 h 752299"/>
                <a:gd name="connsiteX2" fmla="*/ 281909 w 1793864"/>
                <a:gd name="connsiteY2" fmla="*/ 632648 h 752299"/>
                <a:gd name="connsiteX3" fmla="*/ 364010 w 1793864"/>
                <a:gd name="connsiteY3" fmla="*/ 573405 h 752299"/>
                <a:gd name="connsiteX4" fmla="*/ 417558 w 1793864"/>
                <a:gd name="connsiteY4" fmla="*/ 527664 h 752299"/>
                <a:gd name="connsiteX5" fmla="*/ 454557 w 1793864"/>
                <a:gd name="connsiteY5" fmla="*/ 488022 h 752299"/>
                <a:gd name="connsiteX6" fmla="*/ 476660 w 1793864"/>
                <a:gd name="connsiteY6" fmla="*/ 446442 h 752299"/>
                <a:gd name="connsiteX7" fmla="*/ 499210 w 1793864"/>
                <a:gd name="connsiteY7" fmla="*/ 408408 h 752299"/>
                <a:gd name="connsiteX8" fmla="*/ 585673 w 1793864"/>
                <a:gd name="connsiteY8" fmla="*/ 299085 h 752299"/>
                <a:gd name="connsiteX9" fmla="*/ 616153 w 1793864"/>
                <a:gd name="connsiteY9" fmla="*/ 276225 h 752299"/>
                <a:gd name="connsiteX10" fmla="*/ 684733 w 1793864"/>
                <a:gd name="connsiteY10" fmla="*/ 260985 h 752299"/>
                <a:gd name="connsiteX11" fmla="*/ 726364 w 1793864"/>
                <a:gd name="connsiteY11" fmla="*/ 222409 h 752299"/>
                <a:gd name="connsiteX12" fmla="*/ 785222 w 1793864"/>
                <a:gd name="connsiteY12" fmla="*/ 200025 h 752299"/>
                <a:gd name="connsiteX13" fmla="*/ 837133 w 1793864"/>
                <a:gd name="connsiteY13" fmla="*/ 184785 h 752299"/>
                <a:gd name="connsiteX14" fmla="*/ 867613 w 1793864"/>
                <a:gd name="connsiteY14" fmla="*/ 177165 h 752299"/>
                <a:gd name="connsiteX15" fmla="*/ 905713 w 1793864"/>
                <a:gd name="connsiteY15" fmla="*/ 154305 h 752299"/>
                <a:gd name="connsiteX16" fmla="*/ 1008583 w 1793864"/>
                <a:gd name="connsiteY16" fmla="*/ 154305 h 752299"/>
                <a:gd name="connsiteX17" fmla="*/ 1077163 w 1793864"/>
                <a:gd name="connsiteY17" fmla="*/ 127635 h 752299"/>
                <a:gd name="connsiteX18" fmla="*/ 1130503 w 1793864"/>
                <a:gd name="connsiteY18" fmla="*/ 112395 h 752299"/>
                <a:gd name="connsiteX19" fmla="*/ 1206703 w 1793864"/>
                <a:gd name="connsiteY19" fmla="*/ 108585 h 752299"/>
                <a:gd name="connsiteX20" fmla="*/ 1286713 w 1793864"/>
                <a:gd name="connsiteY20" fmla="*/ 74295 h 752299"/>
                <a:gd name="connsiteX21" fmla="*/ 1385773 w 1793864"/>
                <a:gd name="connsiteY21" fmla="*/ 70485 h 752299"/>
                <a:gd name="connsiteX22" fmla="*/ 1481023 w 1793864"/>
                <a:gd name="connsiteY22" fmla="*/ 43815 h 752299"/>
                <a:gd name="connsiteX23" fmla="*/ 1561033 w 1793864"/>
                <a:gd name="connsiteY23" fmla="*/ 40005 h 752299"/>
                <a:gd name="connsiteX24" fmla="*/ 1644853 w 1793864"/>
                <a:gd name="connsiteY24" fmla="*/ 43815 h 752299"/>
                <a:gd name="connsiteX25" fmla="*/ 1656283 w 1793864"/>
                <a:gd name="connsiteY25" fmla="*/ 142875 h 752299"/>
                <a:gd name="connsiteX26" fmla="*/ 1793864 w 1793864"/>
                <a:gd name="connsiteY26" fmla="*/ 87525 h 752299"/>
                <a:gd name="connsiteX27" fmla="*/ 1755765 w 1793864"/>
                <a:gd name="connsiteY27" fmla="*/ 59003 h 752299"/>
                <a:gd name="connsiteX28" fmla="*/ 1745341 w 1793864"/>
                <a:gd name="connsiteY28" fmla="*/ 31909 h 752299"/>
                <a:gd name="connsiteX29" fmla="*/ 1716767 w 1793864"/>
                <a:gd name="connsiteY29" fmla="*/ 9048 h 752299"/>
                <a:gd name="connsiteX30" fmla="*/ 1652473 w 1793864"/>
                <a:gd name="connsiteY30" fmla="*/ 1905 h 752299"/>
                <a:gd name="connsiteX31" fmla="*/ 1591037 w 1793864"/>
                <a:gd name="connsiteY31" fmla="*/ 0 h 752299"/>
                <a:gd name="connsiteX32" fmla="*/ 1416253 w 1793864"/>
                <a:gd name="connsiteY32" fmla="*/ 28575 h 752299"/>
                <a:gd name="connsiteX33" fmla="*/ 1347673 w 1793864"/>
                <a:gd name="connsiteY33" fmla="*/ 40005 h 752299"/>
                <a:gd name="connsiteX34" fmla="*/ 1214323 w 1793864"/>
                <a:gd name="connsiteY34" fmla="*/ 60484 h 752299"/>
                <a:gd name="connsiteX35" fmla="*/ 1122883 w 1793864"/>
                <a:gd name="connsiteY35" fmla="*/ 93345 h 752299"/>
                <a:gd name="connsiteX36" fmla="*/ 1043825 w 1793864"/>
                <a:gd name="connsiteY36" fmla="*/ 97631 h 752299"/>
                <a:gd name="connsiteX37" fmla="*/ 978103 w 1793864"/>
                <a:gd name="connsiteY37" fmla="*/ 120015 h 752299"/>
                <a:gd name="connsiteX38" fmla="*/ 875233 w 1793864"/>
                <a:gd name="connsiteY38" fmla="*/ 139065 h 752299"/>
                <a:gd name="connsiteX39" fmla="*/ 783793 w 1793864"/>
                <a:gd name="connsiteY39" fmla="*/ 135255 h 752299"/>
                <a:gd name="connsiteX40" fmla="*/ 728072 w 1793864"/>
                <a:gd name="connsiteY40" fmla="*/ 141447 h 752299"/>
                <a:gd name="connsiteX41" fmla="*/ 619963 w 1793864"/>
                <a:gd name="connsiteY41" fmla="*/ 192405 h 752299"/>
                <a:gd name="connsiteX42" fmla="*/ 551383 w 1793864"/>
                <a:gd name="connsiteY42" fmla="*/ 180975 h 752299"/>
                <a:gd name="connsiteX43" fmla="*/ 499948 w 1793864"/>
                <a:gd name="connsiteY43" fmla="*/ 173831 h 752299"/>
                <a:gd name="connsiteX44" fmla="*/ 475183 w 1793864"/>
                <a:gd name="connsiteY44" fmla="*/ 188595 h 752299"/>
                <a:gd name="connsiteX45" fmla="*/ 448513 w 1793864"/>
                <a:gd name="connsiteY45" fmla="*/ 207645 h 752299"/>
                <a:gd name="connsiteX46" fmla="*/ 440893 w 1793864"/>
                <a:gd name="connsiteY46" fmla="*/ 226695 h 752299"/>
                <a:gd name="connsiteX47" fmla="*/ 501853 w 1793864"/>
                <a:gd name="connsiteY47" fmla="*/ 241935 h 752299"/>
                <a:gd name="connsiteX48" fmla="*/ 501853 w 1793864"/>
                <a:gd name="connsiteY48" fmla="*/ 241935 h 752299"/>
                <a:gd name="connsiteX49" fmla="*/ 524713 w 1793864"/>
                <a:gd name="connsiteY49" fmla="*/ 287655 h 752299"/>
                <a:gd name="connsiteX50" fmla="*/ 494233 w 1793864"/>
                <a:gd name="connsiteY50" fmla="*/ 310515 h 752299"/>
                <a:gd name="connsiteX51" fmla="*/ 452323 w 1793864"/>
                <a:gd name="connsiteY51" fmla="*/ 337185 h 752299"/>
                <a:gd name="connsiteX52" fmla="*/ 391363 w 1793864"/>
                <a:gd name="connsiteY52" fmla="*/ 371475 h 752299"/>
                <a:gd name="connsiteX53" fmla="*/ 358978 w 1793864"/>
                <a:gd name="connsiteY53" fmla="*/ 386238 h 752299"/>
                <a:gd name="connsiteX54" fmla="*/ 325641 w 1793864"/>
                <a:gd name="connsiteY54" fmla="*/ 386239 h 752299"/>
                <a:gd name="connsiteX55" fmla="*/ 266585 w 1793864"/>
                <a:gd name="connsiteY55" fmla="*/ 378619 h 752299"/>
                <a:gd name="connsiteX56" fmla="*/ 220866 w 1793864"/>
                <a:gd name="connsiteY56" fmla="*/ 372428 h 752299"/>
                <a:gd name="connsiteX57" fmla="*/ 136093 w 1793864"/>
                <a:gd name="connsiteY57" fmla="*/ 371475 h 752299"/>
                <a:gd name="connsiteX58" fmla="*/ 86563 w 1793864"/>
                <a:gd name="connsiteY58" fmla="*/ 363855 h 752299"/>
                <a:gd name="connsiteX59" fmla="*/ 188957 w 1793864"/>
                <a:gd name="connsiteY59" fmla="*/ 390048 h 752299"/>
                <a:gd name="connsiteX60" fmla="*/ 269443 w 1793864"/>
                <a:gd name="connsiteY60" fmla="*/ 417195 h 752299"/>
                <a:gd name="connsiteX61" fmla="*/ 357073 w 1793864"/>
                <a:gd name="connsiteY61" fmla="*/ 443865 h 752299"/>
                <a:gd name="connsiteX62" fmla="*/ 317432 w 1793864"/>
                <a:gd name="connsiteY62" fmla="*/ 479014 h 752299"/>
                <a:gd name="connsiteX63" fmla="*/ 217622 w 1793864"/>
                <a:gd name="connsiteY63" fmla="*/ 526826 h 752299"/>
                <a:gd name="connsiteX64" fmla="*/ 141360 w 1793864"/>
                <a:gd name="connsiteY64" fmla="*/ 576328 h 752299"/>
                <a:gd name="connsiteX65" fmla="*/ 107484 w 1793864"/>
                <a:gd name="connsiteY65" fmla="*/ 628562 h 752299"/>
                <a:gd name="connsiteX66" fmla="*/ 35162 w 1793864"/>
                <a:gd name="connsiteY66" fmla="*/ 693056 h 752299"/>
                <a:gd name="connsiteX0" fmla="*/ 35162 w 1793864"/>
                <a:gd name="connsiteY0" fmla="*/ 693056 h 752299"/>
                <a:gd name="connsiteX1" fmla="*/ 0 w 1793864"/>
                <a:gd name="connsiteY1" fmla="*/ 752299 h 752299"/>
                <a:gd name="connsiteX2" fmla="*/ 182351 w 1793864"/>
                <a:gd name="connsiteY2" fmla="*/ 691515 h 752299"/>
                <a:gd name="connsiteX3" fmla="*/ 281909 w 1793864"/>
                <a:gd name="connsiteY3" fmla="*/ 632648 h 752299"/>
                <a:gd name="connsiteX4" fmla="*/ 364010 w 1793864"/>
                <a:gd name="connsiteY4" fmla="*/ 573405 h 752299"/>
                <a:gd name="connsiteX5" fmla="*/ 417558 w 1793864"/>
                <a:gd name="connsiteY5" fmla="*/ 527664 h 752299"/>
                <a:gd name="connsiteX6" fmla="*/ 454557 w 1793864"/>
                <a:gd name="connsiteY6" fmla="*/ 488022 h 752299"/>
                <a:gd name="connsiteX7" fmla="*/ 476660 w 1793864"/>
                <a:gd name="connsiteY7" fmla="*/ 446442 h 752299"/>
                <a:gd name="connsiteX8" fmla="*/ 499210 w 1793864"/>
                <a:gd name="connsiteY8" fmla="*/ 408408 h 752299"/>
                <a:gd name="connsiteX9" fmla="*/ 585673 w 1793864"/>
                <a:gd name="connsiteY9" fmla="*/ 299085 h 752299"/>
                <a:gd name="connsiteX10" fmla="*/ 616153 w 1793864"/>
                <a:gd name="connsiteY10" fmla="*/ 276225 h 752299"/>
                <a:gd name="connsiteX11" fmla="*/ 684733 w 1793864"/>
                <a:gd name="connsiteY11" fmla="*/ 260985 h 752299"/>
                <a:gd name="connsiteX12" fmla="*/ 726364 w 1793864"/>
                <a:gd name="connsiteY12" fmla="*/ 222409 h 752299"/>
                <a:gd name="connsiteX13" fmla="*/ 785222 w 1793864"/>
                <a:gd name="connsiteY13" fmla="*/ 200025 h 752299"/>
                <a:gd name="connsiteX14" fmla="*/ 837133 w 1793864"/>
                <a:gd name="connsiteY14" fmla="*/ 184785 h 752299"/>
                <a:gd name="connsiteX15" fmla="*/ 867613 w 1793864"/>
                <a:gd name="connsiteY15" fmla="*/ 177165 h 752299"/>
                <a:gd name="connsiteX16" fmla="*/ 905713 w 1793864"/>
                <a:gd name="connsiteY16" fmla="*/ 154305 h 752299"/>
                <a:gd name="connsiteX17" fmla="*/ 1008583 w 1793864"/>
                <a:gd name="connsiteY17" fmla="*/ 154305 h 752299"/>
                <a:gd name="connsiteX18" fmla="*/ 1077163 w 1793864"/>
                <a:gd name="connsiteY18" fmla="*/ 127635 h 752299"/>
                <a:gd name="connsiteX19" fmla="*/ 1130503 w 1793864"/>
                <a:gd name="connsiteY19" fmla="*/ 112395 h 752299"/>
                <a:gd name="connsiteX20" fmla="*/ 1206703 w 1793864"/>
                <a:gd name="connsiteY20" fmla="*/ 108585 h 752299"/>
                <a:gd name="connsiteX21" fmla="*/ 1286713 w 1793864"/>
                <a:gd name="connsiteY21" fmla="*/ 74295 h 752299"/>
                <a:gd name="connsiteX22" fmla="*/ 1385773 w 1793864"/>
                <a:gd name="connsiteY22" fmla="*/ 70485 h 752299"/>
                <a:gd name="connsiteX23" fmla="*/ 1481023 w 1793864"/>
                <a:gd name="connsiteY23" fmla="*/ 43815 h 752299"/>
                <a:gd name="connsiteX24" fmla="*/ 1561033 w 1793864"/>
                <a:gd name="connsiteY24" fmla="*/ 40005 h 752299"/>
                <a:gd name="connsiteX25" fmla="*/ 1644853 w 1793864"/>
                <a:gd name="connsiteY25" fmla="*/ 43815 h 752299"/>
                <a:gd name="connsiteX26" fmla="*/ 1656283 w 1793864"/>
                <a:gd name="connsiteY26" fmla="*/ 142875 h 752299"/>
                <a:gd name="connsiteX27" fmla="*/ 1793864 w 1793864"/>
                <a:gd name="connsiteY27" fmla="*/ 87525 h 752299"/>
                <a:gd name="connsiteX28" fmla="*/ 1755765 w 1793864"/>
                <a:gd name="connsiteY28" fmla="*/ 59003 h 752299"/>
                <a:gd name="connsiteX29" fmla="*/ 1745341 w 1793864"/>
                <a:gd name="connsiteY29" fmla="*/ 31909 h 752299"/>
                <a:gd name="connsiteX30" fmla="*/ 1716767 w 1793864"/>
                <a:gd name="connsiteY30" fmla="*/ 9048 h 752299"/>
                <a:gd name="connsiteX31" fmla="*/ 1652473 w 1793864"/>
                <a:gd name="connsiteY31" fmla="*/ 1905 h 752299"/>
                <a:gd name="connsiteX32" fmla="*/ 1591037 w 1793864"/>
                <a:gd name="connsiteY32" fmla="*/ 0 h 752299"/>
                <a:gd name="connsiteX33" fmla="*/ 1416253 w 1793864"/>
                <a:gd name="connsiteY33" fmla="*/ 28575 h 752299"/>
                <a:gd name="connsiteX34" fmla="*/ 1347673 w 1793864"/>
                <a:gd name="connsiteY34" fmla="*/ 40005 h 752299"/>
                <a:gd name="connsiteX35" fmla="*/ 1214323 w 1793864"/>
                <a:gd name="connsiteY35" fmla="*/ 60484 h 752299"/>
                <a:gd name="connsiteX36" fmla="*/ 1122883 w 1793864"/>
                <a:gd name="connsiteY36" fmla="*/ 93345 h 752299"/>
                <a:gd name="connsiteX37" fmla="*/ 1043825 w 1793864"/>
                <a:gd name="connsiteY37" fmla="*/ 97631 h 752299"/>
                <a:gd name="connsiteX38" fmla="*/ 978103 w 1793864"/>
                <a:gd name="connsiteY38" fmla="*/ 120015 h 752299"/>
                <a:gd name="connsiteX39" fmla="*/ 875233 w 1793864"/>
                <a:gd name="connsiteY39" fmla="*/ 139065 h 752299"/>
                <a:gd name="connsiteX40" fmla="*/ 783793 w 1793864"/>
                <a:gd name="connsiteY40" fmla="*/ 135255 h 752299"/>
                <a:gd name="connsiteX41" fmla="*/ 728072 w 1793864"/>
                <a:gd name="connsiteY41" fmla="*/ 141447 h 752299"/>
                <a:gd name="connsiteX42" fmla="*/ 619963 w 1793864"/>
                <a:gd name="connsiteY42" fmla="*/ 192405 h 752299"/>
                <a:gd name="connsiteX43" fmla="*/ 551383 w 1793864"/>
                <a:gd name="connsiteY43" fmla="*/ 180975 h 752299"/>
                <a:gd name="connsiteX44" fmla="*/ 499948 w 1793864"/>
                <a:gd name="connsiteY44" fmla="*/ 173831 h 752299"/>
                <a:gd name="connsiteX45" fmla="*/ 475183 w 1793864"/>
                <a:gd name="connsiteY45" fmla="*/ 188595 h 752299"/>
                <a:gd name="connsiteX46" fmla="*/ 448513 w 1793864"/>
                <a:gd name="connsiteY46" fmla="*/ 207645 h 752299"/>
                <a:gd name="connsiteX47" fmla="*/ 440893 w 1793864"/>
                <a:gd name="connsiteY47" fmla="*/ 226695 h 752299"/>
                <a:gd name="connsiteX48" fmla="*/ 501853 w 1793864"/>
                <a:gd name="connsiteY48" fmla="*/ 241935 h 752299"/>
                <a:gd name="connsiteX49" fmla="*/ 501853 w 1793864"/>
                <a:gd name="connsiteY49" fmla="*/ 241935 h 752299"/>
                <a:gd name="connsiteX50" fmla="*/ 524713 w 1793864"/>
                <a:gd name="connsiteY50" fmla="*/ 287655 h 752299"/>
                <a:gd name="connsiteX51" fmla="*/ 494233 w 1793864"/>
                <a:gd name="connsiteY51" fmla="*/ 310515 h 752299"/>
                <a:gd name="connsiteX52" fmla="*/ 452323 w 1793864"/>
                <a:gd name="connsiteY52" fmla="*/ 337185 h 752299"/>
                <a:gd name="connsiteX53" fmla="*/ 391363 w 1793864"/>
                <a:gd name="connsiteY53" fmla="*/ 371475 h 752299"/>
                <a:gd name="connsiteX54" fmla="*/ 358978 w 1793864"/>
                <a:gd name="connsiteY54" fmla="*/ 386238 h 752299"/>
                <a:gd name="connsiteX55" fmla="*/ 325641 w 1793864"/>
                <a:gd name="connsiteY55" fmla="*/ 386239 h 752299"/>
                <a:gd name="connsiteX56" fmla="*/ 266585 w 1793864"/>
                <a:gd name="connsiteY56" fmla="*/ 378619 h 752299"/>
                <a:gd name="connsiteX57" fmla="*/ 220866 w 1793864"/>
                <a:gd name="connsiteY57" fmla="*/ 372428 h 752299"/>
                <a:gd name="connsiteX58" fmla="*/ 136093 w 1793864"/>
                <a:gd name="connsiteY58" fmla="*/ 371475 h 752299"/>
                <a:gd name="connsiteX59" fmla="*/ 86563 w 1793864"/>
                <a:gd name="connsiteY59" fmla="*/ 363855 h 752299"/>
                <a:gd name="connsiteX60" fmla="*/ 188957 w 1793864"/>
                <a:gd name="connsiteY60" fmla="*/ 390048 h 752299"/>
                <a:gd name="connsiteX61" fmla="*/ 269443 w 1793864"/>
                <a:gd name="connsiteY61" fmla="*/ 417195 h 752299"/>
                <a:gd name="connsiteX62" fmla="*/ 357073 w 1793864"/>
                <a:gd name="connsiteY62" fmla="*/ 443865 h 752299"/>
                <a:gd name="connsiteX63" fmla="*/ 317432 w 1793864"/>
                <a:gd name="connsiteY63" fmla="*/ 479014 h 752299"/>
                <a:gd name="connsiteX64" fmla="*/ 217622 w 1793864"/>
                <a:gd name="connsiteY64" fmla="*/ 526826 h 752299"/>
                <a:gd name="connsiteX65" fmla="*/ 141360 w 1793864"/>
                <a:gd name="connsiteY65" fmla="*/ 576328 h 752299"/>
                <a:gd name="connsiteX66" fmla="*/ 107484 w 1793864"/>
                <a:gd name="connsiteY66" fmla="*/ 628562 h 752299"/>
                <a:gd name="connsiteX67" fmla="*/ 35162 w 1793864"/>
                <a:gd name="connsiteY67" fmla="*/ 693056 h 752299"/>
                <a:gd name="connsiteX0" fmla="*/ 35162 w 1793864"/>
                <a:gd name="connsiteY0" fmla="*/ 703627 h 752299"/>
                <a:gd name="connsiteX1" fmla="*/ 0 w 1793864"/>
                <a:gd name="connsiteY1" fmla="*/ 752299 h 752299"/>
                <a:gd name="connsiteX2" fmla="*/ 182351 w 1793864"/>
                <a:gd name="connsiteY2" fmla="*/ 691515 h 752299"/>
                <a:gd name="connsiteX3" fmla="*/ 281909 w 1793864"/>
                <a:gd name="connsiteY3" fmla="*/ 632648 h 752299"/>
                <a:gd name="connsiteX4" fmla="*/ 364010 w 1793864"/>
                <a:gd name="connsiteY4" fmla="*/ 573405 h 752299"/>
                <a:gd name="connsiteX5" fmla="*/ 417558 w 1793864"/>
                <a:gd name="connsiteY5" fmla="*/ 527664 h 752299"/>
                <a:gd name="connsiteX6" fmla="*/ 454557 w 1793864"/>
                <a:gd name="connsiteY6" fmla="*/ 488022 h 752299"/>
                <a:gd name="connsiteX7" fmla="*/ 476660 w 1793864"/>
                <a:gd name="connsiteY7" fmla="*/ 446442 h 752299"/>
                <a:gd name="connsiteX8" fmla="*/ 499210 w 1793864"/>
                <a:gd name="connsiteY8" fmla="*/ 408408 h 752299"/>
                <a:gd name="connsiteX9" fmla="*/ 585673 w 1793864"/>
                <a:gd name="connsiteY9" fmla="*/ 299085 h 752299"/>
                <a:gd name="connsiteX10" fmla="*/ 616153 w 1793864"/>
                <a:gd name="connsiteY10" fmla="*/ 276225 h 752299"/>
                <a:gd name="connsiteX11" fmla="*/ 684733 w 1793864"/>
                <a:gd name="connsiteY11" fmla="*/ 260985 h 752299"/>
                <a:gd name="connsiteX12" fmla="*/ 726364 w 1793864"/>
                <a:gd name="connsiteY12" fmla="*/ 222409 h 752299"/>
                <a:gd name="connsiteX13" fmla="*/ 785222 w 1793864"/>
                <a:gd name="connsiteY13" fmla="*/ 200025 h 752299"/>
                <a:gd name="connsiteX14" fmla="*/ 837133 w 1793864"/>
                <a:gd name="connsiteY14" fmla="*/ 184785 h 752299"/>
                <a:gd name="connsiteX15" fmla="*/ 867613 w 1793864"/>
                <a:gd name="connsiteY15" fmla="*/ 177165 h 752299"/>
                <a:gd name="connsiteX16" fmla="*/ 905713 w 1793864"/>
                <a:gd name="connsiteY16" fmla="*/ 154305 h 752299"/>
                <a:gd name="connsiteX17" fmla="*/ 1008583 w 1793864"/>
                <a:gd name="connsiteY17" fmla="*/ 154305 h 752299"/>
                <a:gd name="connsiteX18" fmla="*/ 1077163 w 1793864"/>
                <a:gd name="connsiteY18" fmla="*/ 127635 h 752299"/>
                <a:gd name="connsiteX19" fmla="*/ 1130503 w 1793864"/>
                <a:gd name="connsiteY19" fmla="*/ 112395 h 752299"/>
                <a:gd name="connsiteX20" fmla="*/ 1206703 w 1793864"/>
                <a:gd name="connsiteY20" fmla="*/ 108585 h 752299"/>
                <a:gd name="connsiteX21" fmla="*/ 1286713 w 1793864"/>
                <a:gd name="connsiteY21" fmla="*/ 74295 h 752299"/>
                <a:gd name="connsiteX22" fmla="*/ 1385773 w 1793864"/>
                <a:gd name="connsiteY22" fmla="*/ 70485 h 752299"/>
                <a:gd name="connsiteX23" fmla="*/ 1481023 w 1793864"/>
                <a:gd name="connsiteY23" fmla="*/ 43815 h 752299"/>
                <a:gd name="connsiteX24" fmla="*/ 1561033 w 1793864"/>
                <a:gd name="connsiteY24" fmla="*/ 40005 h 752299"/>
                <a:gd name="connsiteX25" fmla="*/ 1644853 w 1793864"/>
                <a:gd name="connsiteY25" fmla="*/ 43815 h 752299"/>
                <a:gd name="connsiteX26" fmla="*/ 1656283 w 1793864"/>
                <a:gd name="connsiteY26" fmla="*/ 142875 h 752299"/>
                <a:gd name="connsiteX27" fmla="*/ 1793864 w 1793864"/>
                <a:gd name="connsiteY27" fmla="*/ 87525 h 752299"/>
                <a:gd name="connsiteX28" fmla="*/ 1755765 w 1793864"/>
                <a:gd name="connsiteY28" fmla="*/ 59003 h 752299"/>
                <a:gd name="connsiteX29" fmla="*/ 1745341 w 1793864"/>
                <a:gd name="connsiteY29" fmla="*/ 31909 h 752299"/>
                <a:gd name="connsiteX30" fmla="*/ 1716767 w 1793864"/>
                <a:gd name="connsiteY30" fmla="*/ 9048 h 752299"/>
                <a:gd name="connsiteX31" fmla="*/ 1652473 w 1793864"/>
                <a:gd name="connsiteY31" fmla="*/ 1905 h 752299"/>
                <a:gd name="connsiteX32" fmla="*/ 1591037 w 1793864"/>
                <a:gd name="connsiteY32" fmla="*/ 0 h 752299"/>
                <a:gd name="connsiteX33" fmla="*/ 1416253 w 1793864"/>
                <a:gd name="connsiteY33" fmla="*/ 28575 h 752299"/>
                <a:gd name="connsiteX34" fmla="*/ 1347673 w 1793864"/>
                <a:gd name="connsiteY34" fmla="*/ 40005 h 752299"/>
                <a:gd name="connsiteX35" fmla="*/ 1214323 w 1793864"/>
                <a:gd name="connsiteY35" fmla="*/ 60484 h 752299"/>
                <a:gd name="connsiteX36" fmla="*/ 1122883 w 1793864"/>
                <a:gd name="connsiteY36" fmla="*/ 93345 h 752299"/>
                <a:gd name="connsiteX37" fmla="*/ 1043825 w 1793864"/>
                <a:gd name="connsiteY37" fmla="*/ 97631 h 752299"/>
                <a:gd name="connsiteX38" fmla="*/ 978103 w 1793864"/>
                <a:gd name="connsiteY38" fmla="*/ 120015 h 752299"/>
                <a:gd name="connsiteX39" fmla="*/ 875233 w 1793864"/>
                <a:gd name="connsiteY39" fmla="*/ 139065 h 752299"/>
                <a:gd name="connsiteX40" fmla="*/ 783793 w 1793864"/>
                <a:gd name="connsiteY40" fmla="*/ 135255 h 752299"/>
                <a:gd name="connsiteX41" fmla="*/ 728072 w 1793864"/>
                <a:gd name="connsiteY41" fmla="*/ 141447 h 752299"/>
                <a:gd name="connsiteX42" fmla="*/ 619963 w 1793864"/>
                <a:gd name="connsiteY42" fmla="*/ 192405 h 752299"/>
                <a:gd name="connsiteX43" fmla="*/ 551383 w 1793864"/>
                <a:gd name="connsiteY43" fmla="*/ 180975 h 752299"/>
                <a:gd name="connsiteX44" fmla="*/ 499948 w 1793864"/>
                <a:gd name="connsiteY44" fmla="*/ 173831 h 752299"/>
                <a:gd name="connsiteX45" fmla="*/ 475183 w 1793864"/>
                <a:gd name="connsiteY45" fmla="*/ 188595 h 752299"/>
                <a:gd name="connsiteX46" fmla="*/ 448513 w 1793864"/>
                <a:gd name="connsiteY46" fmla="*/ 207645 h 752299"/>
                <a:gd name="connsiteX47" fmla="*/ 440893 w 1793864"/>
                <a:gd name="connsiteY47" fmla="*/ 226695 h 752299"/>
                <a:gd name="connsiteX48" fmla="*/ 501853 w 1793864"/>
                <a:gd name="connsiteY48" fmla="*/ 241935 h 752299"/>
                <a:gd name="connsiteX49" fmla="*/ 501853 w 1793864"/>
                <a:gd name="connsiteY49" fmla="*/ 241935 h 752299"/>
                <a:gd name="connsiteX50" fmla="*/ 524713 w 1793864"/>
                <a:gd name="connsiteY50" fmla="*/ 287655 h 752299"/>
                <a:gd name="connsiteX51" fmla="*/ 494233 w 1793864"/>
                <a:gd name="connsiteY51" fmla="*/ 310515 h 752299"/>
                <a:gd name="connsiteX52" fmla="*/ 452323 w 1793864"/>
                <a:gd name="connsiteY52" fmla="*/ 337185 h 752299"/>
                <a:gd name="connsiteX53" fmla="*/ 391363 w 1793864"/>
                <a:gd name="connsiteY53" fmla="*/ 371475 h 752299"/>
                <a:gd name="connsiteX54" fmla="*/ 358978 w 1793864"/>
                <a:gd name="connsiteY54" fmla="*/ 386238 h 752299"/>
                <a:gd name="connsiteX55" fmla="*/ 325641 w 1793864"/>
                <a:gd name="connsiteY55" fmla="*/ 386239 h 752299"/>
                <a:gd name="connsiteX56" fmla="*/ 266585 w 1793864"/>
                <a:gd name="connsiteY56" fmla="*/ 378619 h 752299"/>
                <a:gd name="connsiteX57" fmla="*/ 220866 w 1793864"/>
                <a:gd name="connsiteY57" fmla="*/ 372428 h 752299"/>
                <a:gd name="connsiteX58" fmla="*/ 136093 w 1793864"/>
                <a:gd name="connsiteY58" fmla="*/ 371475 h 752299"/>
                <a:gd name="connsiteX59" fmla="*/ 86563 w 1793864"/>
                <a:gd name="connsiteY59" fmla="*/ 363855 h 752299"/>
                <a:gd name="connsiteX60" fmla="*/ 188957 w 1793864"/>
                <a:gd name="connsiteY60" fmla="*/ 390048 h 752299"/>
                <a:gd name="connsiteX61" fmla="*/ 269443 w 1793864"/>
                <a:gd name="connsiteY61" fmla="*/ 417195 h 752299"/>
                <a:gd name="connsiteX62" fmla="*/ 357073 w 1793864"/>
                <a:gd name="connsiteY62" fmla="*/ 443865 h 752299"/>
                <a:gd name="connsiteX63" fmla="*/ 317432 w 1793864"/>
                <a:gd name="connsiteY63" fmla="*/ 479014 h 752299"/>
                <a:gd name="connsiteX64" fmla="*/ 217622 w 1793864"/>
                <a:gd name="connsiteY64" fmla="*/ 526826 h 752299"/>
                <a:gd name="connsiteX65" fmla="*/ 141360 w 1793864"/>
                <a:gd name="connsiteY65" fmla="*/ 576328 h 752299"/>
                <a:gd name="connsiteX66" fmla="*/ 107484 w 1793864"/>
                <a:gd name="connsiteY66" fmla="*/ 628562 h 752299"/>
                <a:gd name="connsiteX67" fmla="*/ 35162 w 1793864"/>
                <a:gd name="connsiteY67" fmla="*/ 703627 h 752299"/>
                <a:gd name="connsiteX0" fmla="*/ 35162 w 1793864"/>
                <a:gd name="connsiteY0" fmla="*/ 703627 h 752299"/>
                <a:gd name="connsiteX1" fmla="*/ 0 w 1793864"/>
                <a:gd name="connsiteY1" fmla="*/ 752299 h 752299"/>
                <a:gd name="connsiteX2" fmla="*/ 182351 w 1793864"/>
                <a:gd name="connsiteY2" fmla="*/ 691515 h 752299"/>
                <a:gd name="connsiteX3" fmla="*/ 281909 w 1793864"/>
                <a:gd name="connsiteY3" fmla="*/ 632648 h 752299"/>
                <a:gd name="connsiteX4" fmla="*/ 364010 w 1793864"/>
                <a:gd name="connsiteY4" fmla="*/ 573405 h 752299"/>
                <a:gd name="connsiteX5" fmla="*/ 417558 w 1793864"/>
                <a:gd name="connsiteY5" fmla="*/ 527664 h 752299"/>
                <a:gd name="connsiteX6" fmla="*/ 454557 w 1793864"/>
                <a:gd name="connsiteY6" fmla="*/ 488022 h 752299"/>
                <a:gd name="connsiteX7" fmla="*/ 476660 w 1793864"/>
                <a:gd name="connsiteY7" fmla="*/ 446442 h 752299"/>
                <a:gd name="connsiteX8" fmla="*/ 499210 w 1793864"/>
                <a:gd name="connsiteY8" fmla="*/ 408408 h 752299"/>
                <a:gd name="connsiteX9" fmla="*/ 585673 w 1793864"/>
                <a:gd name="connsiteY9" fmla="*/ 299085 h 752299"/>
                <a:gd name="connsiteX10" fmla="*/ 616153 w 1793864"/>
                <a:gd name="connsiteY10" fmla="*/ 276225 h 752299"/>
                <a:gd name="connsiteX11" fmla="*/ 684733 w 1793864"/>
                <a:gd name="connsiteY11" fmla="*/ 260985 h 752299"/>
                <a:gd name="connsiteX12" fmla="*/ 726364 w 1793864"/>
                <a:gd name="connsiteY12" fmla="*/ 222409 h 752299"/>
                <a:gd name="connsiteX13" fmla="*/ 785222 w 1793864"/>
                <a:gd name="connsiteY13" fmla="*/ 200025 h 752299"/>
                <a:gd name="connsiteX14" fmla="*/ 837133 w 1793864"/>
                <a:gd name="connsiteY14" fmla="*/ 184785 h 752299"/>
                <a:gd name="connsiteX15" fmla="*/ 867613 w 1793864"/>
                <a:gd name="connsiteY15" fmla="*/ 177165 h 752299"/>
                <a:gd name="connsiteX16" fmla="*/ 905713 w 1793864"/>
                <a:gd name="connsiteY16" fmla="*/ 154305 h 752299"/>
                <a:gd name="connsiteX17" fmla="*/ 1008583 w 1793864"/>
                <a:gd name="connsiteY17" fmla="*/ 154305 h 752299"/>
                <a:gd name="connsiteX18" fmla="*/ 1077163 w 1793864"/>
                <a:gd name="connsiteY18" fmla="*/ 127635 h 752299"/>
                <a:gd name="connsiteX19" fmla="*/ 1130503 w 1793864"/>
                <a:gd name="connsiteY19" fmla="*/ 112395 h 752299"/>
                <a:gd name="connsiteX20" fmla="*/ 1206703 w 1793864"/>
                <a:gd name="connsiteY20" fmla="*/ 108585 h 752299"/>
                <a:gd name="connsiteX21" fmla="*/ 1286713 w 1793864"/>
                <a:gd name="connsiteY21" fmla="*/ 74295 h 752299"/>
                <a:gd name="connsiteX22" fmla="*/ 1385773 w 1793864"/>
                <a:gd name="connsiteY22" fmla="*/ 70485 h 752299"/>
                <a:gd name="connsiteX23" fmla="*/ 1481023 w 1793864"/>
                <a:gd name="connsiteY23" fmla="*/ 43815 h 752299"/>
                <a:gd name="connsiteX24" fmla="*/ 1561033 w 1793864"/>
                <a:gd name="connsiteY24" fmla="*/ 40005 h 752299"/>
                <a:gd name="connsiteX25" fmla="*/ 1644853 w 1793864"/>
                <a:gd name="connsiteY25" fmla="*/ 43815 h 752299"/>
                <a:gd name="connsiteX26" fmla="*/ 1656283 w 1793864"/>
                <a:gd name="connsiteY26" fmla="*/ 142875 h 752299"/>
                <a:gd name="connsiteX27" fmla="*/ 1793864 w 1793864"/>
                <a:gd name="connsiteY27" fmla="*/ 87525 h 752299"/>
                <a:gd name="connsiteX28" fmla="*/ 1755765 w 1793864"/>
                <a:gd name="connsiteY28" fmla="*/ 59003 h 752299"/>
                <a:gd name="connsiteX29" fmla="*/ 1745341 w 1793864"/>
                <a:gd name="connsiteY29" fmla="*/ 31909 h 752299"/>
                <a:gd name="connsiteX30" fmla="*/ 1716767 w 1793864"/>
                <a:gd name="connsiteY30" fmla="*/ 9048 h 752299"/>
                <a:gd name="connsiteX31" fmla="*/ 1652473 w 1793864"/>
                <a:gd name="connsiteY31" fmla="*/ 1905 h 752299"/>
                <a:gd name="connsiteX32" fmla="*/ 1591037 w 1793864"/>
                <a:gd name="connsiteY32" fmla="*/ 0 h 752299"/>
                <a:gd name="connsiteX33" fmla="*/ 1416253 w 1793864"/>
                <a:gd name="connsiteY33" fmla="*/ 28575 h 752299"/>
                <a:gd name="connsiteX34" fmla="*/ 1347673 w 1793864"/>
                <a:gd name="connsiteY34" fmla="*/ 40005 h 752299"/>
                <a:gd name="connsiteX35" fmla="*/ 1214323 w 1793864"/>
                <a:gd name="connsiteY35" fmla="*/ 60484 h 752299"/>
                <a:gd name="connsiteX36" fmla="*/ 1122883 w 1793864"/>
                <a:gd name="connsiteY36" fmla="*/ 93345 h 752299"/>
                <a:gd name="connsiteX37" fmla="*/ 1043825 w 1793864"/>
                <a:gd name="connsiteY37" fmla="*/ 97631 h 752299"/>
                <a:gd name="connsiteX38" fmla="*/ 978103 w 1793864"/>
                <a:gd name="connsiteY38" fmla="*/ 120015 h 752299"/>
                <a:gd name="connsiteX39" fmla="*/ 875233 w 1793864"/>
                <a:gd name="connsiteY39" fmla="*/ 139065 h 752299"/>
                <a:gd name="connsiteX40" fmla="*/ 783793 w 1793864"/>
                <a:gd name="connsiteY40" fmla="*/ 135255 h 752299"/>
                <a:gd name="connsiteX41" fmla="*/ 728072 w 1793864"/>
                <a:gd name="connsiteY41" fmla="*/ 141447 h 752299"/>
                <a:gd name="connsiteX42" fmla="*/ 619963 w 1793864"/>
                <a:gd name="connsiteY42" fmla="*/ 192405 h 752299"/>
                <a:gd name="connsiteX43" fmla="*/ 551383 w 1793864"/>
                <a:gd name="connsiteY43" fmla="*/ 180975 h 752299"/>
                <a:gd name="connsiteX44" fmla="*/ 499948 w 1793864"/>
                <a:gd name="connsiteY44" fmla="*/ 173831 h 752299"/>
                <a:gd name="connsiteX45" fmla="*/ 475183 w 1793864"/>
                <a:gd name="connsiteY45" fmla="*/ 188595 h 752299"/>
                <a:gd name="connsiteX46" fmla="*/ 448513 w 1793864"/>
                <a:gd name="connsiteY46" fmla="*/ 207645 h 752299"/>
                <a:gd name="connsiteX47" fmla="*/ 440893 w 1793864"/>
                <a:gd name="connsiteY47" fmla="*/ 226695 h 752299"/>
                <a:gd name="connsiteX48" fmla="*/ 501853 w 1793864"/>
                <a:gd name="connsiteY48" fmla="*/ 241935 h 752299"/>
                <a:gd name="connsiteX49" fmla="*/ 501853 w 1793864"/>
                <a:gd name="connsiteY49" fmla="*/ 241935 h 752299"/>
                <a:gd name="connsiteX50" fmla="*/ 524713 w 1793864"/>
                <a:gd name="connsiteY50" fmla="*/ 287655 h 752299"/>
                <a:gd name="connsiteX51" fmla="*/ 494233 w 1793864"/>
                <a:gd name="connsiteY51" fmla="*/ 310515 h 752299"/>
                <a:gd name="connsiteX52" fmla="*/ 452323 w 1793864"/>
                <a:gd name="connsiteY52" fmla="*/ 337185 h 752299"/>
                <a:gd name="connsiteX53" fmla="*/ 391363 w 1793864"/>
                <a:gd name="connsiteY53" fmla="*/ 371475 h 752299"/>
                <a:gd name="connsiteX54" fmla="*/ 358978 w 1793864"/>
                <a:gd name="connsiteY54" fmla="*/ 386238 h 752299"/>
                <a:gd name="connsiteX55" fmla="*/ 325641 w 1793864"/>
                <a:gd name="connsiteY55" fmla="*/ 386239 h 752299"/>
                <a:gd name="connsiteX56" fmla="*/ 266585 w 1793864"/>
                <a:gd name="connsiteY56" fmla="*/ 378619 h 752299"/>
                <a:gd name="connsiteX57" fmla="*/ 220866 w 1793864"/>
                <a:gd name="connsiteY57" fmla="*/ 372428 h 752299"/>
                <a:gd name="connsiteX58" fmla="*/ 136093 w 1793864"/>
                <a:gd name="connsiteY58" fmla="*/ 371475 h 752299"/>
                <a:gd name="connsiteX59" fmla="*/ 86563 w 1793864"/>
                <a:gd name="connsiteY59" fmla="*/ 363855 h 752299"/>
                <a:gd name="connsiteX60" fmla="*/ 188957 w 1793864"/>
                <a:gd name="connsiteY60" fmla="*/ 390048 h 752299"/>
                <a:gd name="connsiteX61" fmla="*/ 269443 w 1793864"/>
                <a:gd name="connsiteY61" fmla="*/ 417195 h 752299"/>
                <a:gd name="connsiteX62" fmla="*/ 357073 w 1793864"/>
                <a:gd name="connsiteY62" fmla="*/ 443865 h 752299"/>
                <a:gd name="connsiteX63" fmla="*/ 317432 w 1793864"/>
                <a:gd name="connsiteY63" fmla="*/ 479014 h 752299"/>
                <a:gd name="connsiteX64" fmla="*/ 217622 w 1793864"/>
                <a:gd name="connsiteY64" fmla="*/ 526826 h 752299"/>
                <a:gd name="connsiteX65" fmla="*/ 151931 w 1793864"/>
                <a:gd name="connsiteY65" fmla="*/ 578971 h 752299"/>
                <a:gd name="connsiteX66" fmla="*/ 107484 w 1793864"/>
                <a:gd name="connsiteY66" fmla="*/ 628562 h 752299"/>
                <a:gd name="connsiteX67" fmla="*/ 35162 w 1793864"/>
                <a:gd name="connsiteY67" fmla="*/ 703627 h 752299"/>
                <a:gd name="connsiteX0" fmla="*/ 35162 w 1793864"/>
                <a:gd name="connsiteY0" fmla="*/ 703627 h 752299"/>
                <a:gd name="connsiteX1" fmla="*/ 0 w 1793864"/>
                <a:gd name="connsiteY1" fmla="*/ 752299 h 752299"/>
                <a:gd name="connsiteX2" fmla="*/ 182351 w 1793864"/>
                <a:gd name="connsiteY2" fmla="*/ 691515 h 752299"/>
                <a:gd name="connsiteX3" fmla="*/ 281909 w 1793864"/>
                <a:gd name="connsiteY3" fmla="*/ 632648 h 752299"/>
                <a:gd name="connsiteX4" fmla="*/ 364010 w 1793864"/>
                <a:gd name="connsiteY4" fmla="*/ 573405 h 752299"/>
                <a:gd name="connsiteX5" fmla="*/ 417558 w 1793864"/>
                <a:gd name="connsiteY5" fmla="*/ 527664 h 752299"/>
                <a:gd name="connsiteX6" fmla="*/ 454557 w 1793864"/>
                <a:gd name="connsiteY6" fmla="*/ 488022 h 752299"/>
                <a:gd name="connsiteX7" fmla="*/ 476660 w 1793864"/>
                <a:gd name="connsiteY7" fmla="*/ 446442 h 752299"/>
                <a:gd name="connsiteX8" fmla="*/ 499210 w 1793864"/>
                <a:gd name="connsiteY8" fmla="*/ 408408 h 752299"/>
                <a:gd name="connsiteX9" fmla="*/ 585673 w 1793864"/>
                <a:gd name="connsiteY9" fmla="*/ 299085 h 752299"/>
                <a:gd name="connsiteX10" fmla="*/ 616153 w 1793864"/>
                <a:gd name="connsiteY10" fmla="*/ 276225 h 752299"/>
                <a:gd name="connsiteX11" fmla="*/ 684733 w 1793864"/>
                <a:gd name="connsiteY11" fmla="*/ 260985 h 752299"/>
                <a:gd name="connsiteX12" fmla="*/ 726364 w 1793864"/>
                <a:gd name="connsiteY12" fmla="*/ 222409 h 752299"/>
                <a:gd name="connsiteX13" fmla="*/ 785222 w 1793864"/>
                <a:gd name="connsiteY13" fmla="*/ 200025 h 752299"/>
                <a:gd name="connsiteX14" fmla="*/ 837133 w 1793864"/>
                <a:gd name="connsiteY14" fmla="*/ 184785 h 752299"/>
                <a:gd name="connsiteX15" fmla="*/ 867613 w 1793864"/>
                <a:gd name="connsiteY15" fmla="*/ 177165 h 752299"/>
                <a:gd name="connsiteX16" fmla="*/ 905713 w 1793864"/>
                <a:gd name="connsiteY16" fmla="*/ 154305 h 752299"/>
                <a:gd name="connsiteX17" fmla="*/ 1008583 w 1793864"/>
                <a:gd name="connsiteY17" fmla="*/ 154305 h 752299"/>
                <a:gd name="connsiteX18" fmla="*/ 1077163 w 1793864"/>
                <a:gd name="connsiteY18" fmla="*/ 127635 h 752299"/>
                <a:gd name="connsiteX19" fmla="*/ 1130503 w 1793864"/>
                <a:gd name="connsiteY19" fmla="*/ 112395 h 752299"/>
                <a:gd name="connsiteX20" fmla="*/ 1206703 w 1793864"/>
                <a:gd name="connsiteY20" fmla="*/ 108585 h 752299"/>
                <a:gd name="connsiteX21" fmla="*/ 1286713 w 1793864"/>
                <a:gd name="connsiteY21" fmla="*/ 74295 h 752299"/>
                <a:gd name="connsiteX22" fmla="*/ 1385773 w 1793864"/>
                <a:gd name="connsiteY22" fmla="*/ 70485 h 752299"/>
                <a:gd name="connsiteX23" fmla="*/ 1481023 w 1793864"/>
                <a:gd name="connsiteY23" fmla="*/ 43815 h 752299"/>
                <a:gd name="connsiteX24" fmla="*/ 1561033 w 1793864"/>
                <a:gd name="connsiteY24" fmla="*/ 40005 h 752299"/>
                <a:gd name="connsiteX25" fmla="*/ 1644853 w 1793864"/>
                <a:gd name="connsiteY25" fmla="*/ 43815 h 752299"/>
                <a:gd name="connsiteX26" fmla="*/ 1656283 w 1793864"/>
                <a:gd name="connsiteY26" fmla="*/ 142875 h 752299"/>
                <a:gd name="connsiteX27" fmla="*/ 1793864 w 1793864"/>
                <a:gd name="connsiteY27" fmla="*/ 87525 h 752299"/>
                <a:gd name="connsiteX28" fmla="*/ 1755765 w 1793864"/>
                <a:gd name="connsiteY28" fmla="*/ 59003 h 752299"/>
                <a:gd name="connsiteX29" fmla="*/ 1745341 w 1793864"/>
                <a:gd name="connsiteY29" fmla="*/ 31909 h 752299"/>
                <a:gd name="connsiteX30" fmla="*/ 1716767 w 1793864"/>
                <a:gd name="connsiteY30" fmla="*/ 9048 h 752299"/>
                <a:gd name="connsiteX31" fmla="*/ 1652473 w 1793864"/>
                <a:gd name="connsiteY31" fmla="*/ 1905 h 752299"/>
                <a:gd name="connsiteX32" fmla="*/ 1591037 w 1793864"/>
                <a:gd name="connsiteY32" fmla="*/ 0 h 752299"/>
                <a:gd name="connsiteX33" fmla="*/ 1416253 w 1793864"/>
                <a:gd name="connsiteY33" fmla="*/ 28575 h 752299"/>
                <a:gd name="connsiteX34" fmla="*/ 1347673 w 1793864"/>
                <a:gd name="connsiteY34" fmla="*/ 40005 h 752299"/>
                <a:gd name="connsiteX35" fmla="*/ 1214323 w 1793864"/>
                <a:gd name="connsiteY35" fmla="*/ 60484 h 752299"/>
                <a:gd name="connsiteX36" fmla="*/ 1122883 w 1793864"/>
                <a:gd name="connsiteY36" fmla="*/ 93345 h 752299"/>
                <a:gd name="connsiteX37" fmla="*/ 1043825 w 1793864"/>
                <a:gd name="connsiteY37" fmla="*/ 97631 h 752299"/>
                <a:gd name="connsiteX38" fmla="*/ 978103 w 1793864"/>
                <a:gd name="connsiteY38" fmla="*/ 120015 h 752299"/>
                <a:gd name="connsiteX39" fmla="*/ 875233 w 1793864"/>
                <a:gd name="connsiteY39" fmla="*/ 139065 h 752299"/>
                <a:gd name="connsiteX40" fmla="*/ 783793 w 1793864"/>
                <a:gd name="connsiteY40" fmla="*/ 135255 h 752299"/>
                <a:gd name="connsiteX41" fmla="*/ 728072 w 1793864"/>
                <a:gd name="connsiteY41" fmla="*/ 141447 h 752299"/>
                <a:gd name="connsiteX42" fmla="*/ 619963 w 1793864"/>
                <a:gd name="connsiteY42" fmla="*/ 192405 h 752299"/>
                <a:gd name="connsiteX43" fmla="*/ 551383 w 1793864"/>
                <a:gd name="connsiteY43" fmla="*/ 180975 h 752299"/>
                <a:gd name="connsiteX44" fmla="*/ 499948 w 1793864"/>
                <a:gd name="connsiteY44" fmla="*/ 173831 h 752299"/>
                <a:gd name="connsiteX45" fmla="*/ 475183 w 1793864"/>
                <a:gd name="connsiteY45" fmla="*/ 188595 h 752299"/>
                <a:gd name="connsiteX46" fmla="*/ 448513 w 1793864"/>
                <a:gd name="connsiteY46" fmla="*/ 207645 h 752299"/>
                <a:gd name="connsiteX47" fmla="*/ 440893 w 1793864"/>
                <a:gd name="connsiteY47" fmla="*/ 226695 h 752299"/>
                <a:gd name="connsiteX48" fmla="*/ 501853 w 1793864"/>
                <a:gd name="connsiteY48" fmla="*/ 241935 h 752299"/>
                <a:gd name="connsiteX49" fmla="*/ 501853 w 1793864"/>
                <a:gd name="connsiteY49" fmla="*/ 241935 h 752299"/>
                <a:gd name="connsiteX50" fmla="*/ 524713 w 1793864"/>
                <a:gd name="connsiteY50" fmla="*/ 287655 h 752299"/>
                <a:gd name="connsiteX51" fmla="*/ 494233 w 1793864"/>
                <a:gd name="connsiteY51" fmla="*/ 310515 h 752299"/>
                <a:gd name="connsiteX52" fmla="*/ 452323 w 1793864"/>
                <a:gd name="connsiteY52" fmla="*/ 337185 h 752299"/>
                <a:gd name="connsiteX53" fmla="*/ 391363 w 1793864"/>
                <a:gd name="connsiteY53" fmla="*/ 371475 h 752299"/>
                <a:gd name="connsiteX54" fmla="*/ 358978 w 1793864"/>
                <a:gd name="connsiteY54" fmla="*/ 386238 h 752299"/>
                <a:gd name="connsiteX55" fmla="*/ 325641 w 1793864"/>
                <a:gd name="connsiteY55" fmla="*/ 386239 h 752299"/>
                <a:gd name="connsiteX56" fmla="*/ 266585 w 1793864"/>
                <a:gd name="connsiteY56" fmla="*/ 378619 h 752299"/>
                <a:gd name="connsiteX57" fmla="*/ 220866 w 1793864"/>
                <a:gd name="connsiteY57" fmla="*/ 372428 h 752299"/>
                <a:gd name="connsiteX58" fmla="*/ 136093 w 1793864"/>
                <a:gd name="connsiteY58" fmla="*/ 371475 h 752299"/>
                <a:gd name="connsiteX59" fmla="*/ 86563 w 1793864"/>
                <a:gd name="connsiteY59" fmla="*/ 363855 h 752299"/>
                <a:gd name="connsiteX60" fmla="*/ 188957 w 1793864"/>
                <a:gd name="connsiteY60" fmla="*/ 390048 h 752299"/>
                <a:gd name="connsiteX61" fmla="*/ 269443 w 1793864"/>
                <a:gd name="connsiteY61" fmla="*/ 417195 h 752299"/>
                <a:gd name="connsiteX62" fmla="*/ 357073 w 1793864"/>
                <a:gd name="connsiteY62" fmla="*/ 443865 h 752299"/>
                <a:gd name="connsiteX63" fmla="*/ 317432 w 1793864"/>
                <a:gd name="connsiteY63" fmla="*/ 479014 h 752299"/>
                <a:gd name="connsiteX64" fmla="*/ 261635 w 1793864"/>
                <a:gd name="connsiteY64" fmla="*/ 488021 h 752299"/>
                <a:gd name="connsiteX65" fmla="*/ 217622 w 1793864"/>
                <a:gd name="connsiteY65" fmla="*/ 526826 h 752299"/>
                <a:gd name="connsiteX66" fmla="*/ 151931 w 1793864"/>
                <a:gd name="connsiteY66" fmla="*/ 578971 h 752299"/>
                <a:gd name="connsiteX67" fmla="*/ 107484 w 1793864"/>
                <a:gd name="connsiteY67" fmla="*/ 628562 h 752299"/>
                <a:gd name="connsiteX68" fmla="*/ 35162 w 1793864"/>
                <a:gd name="connsiteY68" fmla="*/ 703627 h 752299"/>
                <a:gd name="connsiteX0" fmla="*/ 35162 w 1793864"/>
                <a:gd name="connsiteY0" fmla="*/ 703627 h 752299"/>
                <a:gd name="connsiteX1" fmla="*/ 0 w 1793864"/>
                <a:gd name="connsiteY1" fmla="*/ 752299 h 752299"/>
                <a:gd name="connsiteX2" fmla="*/ 182351 w 1793864"/>
                <a:gd name="connsiteY2" fmla="*/ 691515 h 752299"/>
                <a:gd name="connsiteX3" fmla="*/ 281909 w 1793864"/>
                <a:gd name="connsiteY3" fmla="*/ 632648 h 752299"/>
                <a:gd name="connsiteX4" fmla="*/ 364010 w 1793864"/>
                <a:gd name="connsiteY4" fmla="*/ 573405 h 752299"/>
                <a:gd name="connsiteX5" fmla="*/ 417558 w 1793864"/>
                <a:gd name="connsiteY5" fmla="*/ 527664 h 752299"/>
                <a:gd name="connsiteX6" fmla="*/ 454557 w 1793864"/>
                <a:gd name="connsiteY6" fmla="*/ 488022 h 752299"/>
                <a:gd name="connsiteX7" fmla="*/ 476660 w 1793864"/>
                <a:gd name="connsiteY7" fmla="*/ 446442 h 752299"/>
                <a:gd name="connsiteX8" fmla="*/ 499210 w 1793864"/>
                <a:gd name="connsiteY8" fmla="*/ 408408 h 752299"/>
                <a:gd name="connsiteX9" fmla="*/ 585673 w 1793864"/>
                <a:gd name="connsiteY9" fmla="*/ 299085 h 752299"/>
                <a:gd name="connsiteX10" fmla="*/ 616153 w 1793864"/>
                <a:gd name="connsiteY10" fmla="*/ 276225 h 752299"/>
                <a:gd name="connsiteX11" fmla="*/ 684733 w 1793864"/>
                <a:gd name="connsiteY11" fmla="*/ 260985 h 752299"/>
                <a:gd name="connsiteX12" fmla="*/ 726364 w 1793864"/>
                <a:gd name="connsiteY12" fmla="*/ 222409 h 752299"/>
                <a:gd name="connsiteX13" fmla="*/ 785222 w 1793864"/>
                <a:gd name="connsiteY13" fmla="*/ 200025 h 752299"/>
                <a:gd name="connsiteX14" fmla="*/ 837133 w 1793864"/>
                <a:gd name="connsiteY14" fmla="*/ 184785 h 752299"/>
                <a:gd name="connsiteX15" fmla="*/ 867613 w 1793864"/>
                <a:gd name="connsiteY15" fmla="*/ 177165 h 752299"/>
                <a:gd name="connsiteX16" fmla="*/ 905713 w 1793864"/>
                <a:gd name="connsiteY16" fmla="*/ 154305 h 752299"/>
                <a:gd name="connsiteX17" fmla="*/ 1008583 w 1793864"/>
                <a:gd name="connsiteY17" fmla="*/ 154305 h 752299"/>
                <a:gd name="connsiteX18" fmla="*/ 1077163 w 1793864"/>
                <a:gd name="connsiteY18" fmla="*/ 127635 h 752299"/>
                <a:gd name="connsiteX19" fmla="*/ 1130503 w 1793864"/>
                <a:gd name="connsiteY19" fmla="*/ 112395 h 752299"/>
                <a:gd name="connsiteX20" fmla="*/ 1206703 w 1793864"/>
                <a:gd name="connsiteY20" fmla="*/ 108585 h 752299"/>
                <a:gd name="connsiteX21" fmla="*/ 1286713 w 1793864"/>
                <a:gd name="connsiteY21" fmla="*/ 74295 h 752299"/>
                <a:gd name="connsiteX22" fmla="*/ 1385773 w 1793864"/>
                <a:gd name="connsiteY22" fmla="*/ 70485 h 752299"/>
                <a:gd name="connsiteX23" fmla="*/ 1481023 w 1793864"/>
                <a:gd name="connsiteY23" fmla="*/ 43815 h 752299"/>
                <a:gd name="connsiteX24" fmla="*/ 1561033 w 1793864"/>
                <a:gd name="connsiteY24" fmla="*/ 40005 h 752299"/>
                <a:gd name="connsiteX25" fmla="*/ 1644853 w 1793864"/>
                <a:gd name="connsiteY25" fmla="*/ 43815 h 752299"/>
                <a:gd name="connsiteX26" fmla="*/ 1656283 w 1793864"/>
                <a:gd name="connsiteY26" fmla="*/ 142875 h 752299"/>
                <a:gd name="connsiteX27" fmla="*/ 1793864 w 1793864"/>
                <a:gd name="connsiteY27" fmla="*/ 87525 h 752299"/>
                <a:gd name="connsiteX28" fmla="*/ 1755765 w 1793864"/>
                <a:gd name="connsiteY28" fmla="*/ 59003 h 752299"/>
                <a:gd name="connsiteX29" fmla="*/ 1745341 w 1793864"/>
                <a:gd name="connsiteY29" fmla="*/ 31909 h 752299"/>
                <a:gd name="connsiteX30" fmla="*/ 1716767 w 1793864"/>
                <a:gd name="connsiteY30" fmla="*/ 9048 h 752299"/>
                <a:gd name="connsiteX31" fmla="*/ 1652473 w 1793864"/>
                <a:gd name="connsiteY31" fmla="*/ 1905 h 752299"/>
                <a:gd name="connsiteX32" fmla="*/ 1591037 w 1793864"/>
                <a:gd name="connsiteY32" fmla="*/ 0 h 752299"/>
                <a:gd name="connsiteX33" fmla="*/ 1416253 w 1793864"/>
                <a:gd name="connsiteY33" fmla="*/ 28575 h 752299"/>
                <a:gd name="connsiteX34" fmla="*/ 1347673 w 1793864"/>
                <a:gd name="connsiteY34" fmla="*/ 40005 h 752299"/>
                <a:gd name="connsiteX35" fmla="*/ 1214323 w 1793864"/>
                <a:gd name="connsiteY35" fmla="*/ 60484 h 752299"/>
                <a:gd name="connsiteX36" fmla="*/ 1122883 w 1793864"/>
                <a:gd name="connsiteY36" fmla="*/ 93345 h 752299"/>
                <a:gd name="connsiteX37" fmla="*/ 1043825 w 1793864"/>
                <a:gd name="connsiteY37" fmla="*/ 97631 h 752299"/>
                <a:gd name="connsiteX38" fmla="*/ 978103 w 1793864"/>
                <a:gd name="connsiteY38" fmla="*/ 120015 h 752299"/>
                <a:gd name="connsiteX39" fmla="*/ 875233 w 1793864"/>
                <a:gd name="connsiteY39" fmla="*/ 139065 h 752299"/>
                <a:gd name="connsiteX40" fmla="*/ 783793 w 1793864"/>
                <a:gd name="connsiteY40" fmla="*/ 135255 h 752299"/>
                <a:gd name="connsiteX41" fmla="*/ 728072 w 1793864"/>
                <a:gd name="connsiteY41" fmla="*/ 141447 h 752299"/>
                <a:gd name="connsiteX42" fmla="*/ 619963 w 1793864"/>
                <a:gd name="connsiteY42" fmla="*/ 192405 h 752299"/>
                <a:gd name="connsiteX43" fmla="*/ 551383 w 1793864"/>
                <a:gd name="connsiteY43" fmla="*/ 180975 h 752299"/>
                <a:gd name="connsiteX44" fmla="*/ 499948 w 1793864"/>
                <a:gd name="connsiteY44" fmla="*/ 173831 h 752299"/>
                <a:gd name="connsiteX45" fmla="*/ 475183 w 1793864"/>
                <a:gd name="connsiteY45" fmla="*/ 188595 h 752299"/>
                <a:gd name="connsiteX46" fmla="*/ 448513 w 1793864"/>
                <a:gd name="connsiteY46" fmla="*/ 207645 h 752299"/>
                <a:gd name="connsiteX47" fmla="*/ 440893 w 1793864"/>
                <a:gd name="connsiteY47" fmla="*/ 226695 h 752299"/>
                <a:gd name="connsiteX48" fmla="*/ 501853 w 1793864"/>
                <a:gd name="connsiteY48" fmla="*/ 241935 h 752299"/>
                <a:gd name="connsiteX49" fmla="*/ 501853 w 1793864"/>
                <a:gd name="connsiteY49" fmla="*/ 241935 h 752299"/>
                <a:gd name="connsiteX50" fmla="*/ 524713 w 1793864"/>
                <a:gd name="connsiteY50" fmla="*/ 287655 h 752299"/>
                <a:gd name="connsiteX51" fmla="*/ 494233 w 1793864"/>
                <a:gd name="connsiteY51" fmla="*/ 310515 h 752299"/>
                <a:gd name="connsiteX52" fmla="*/ 452323 w 1793864"/>
                <a:gd name="connsiteY52" fmla="*/ 337185 h 752299"/>
                <a:gd name="connsiteX53" fmla="*/ 391363 w 1793864"/>
                <a:gd name="connsiteY53" fmla="*/ 371475 h 752299"/>
                <a:gd name="connsiteX54" fmla="*/ 358978 w 1793864"/>
                <a:gd name="connsiteY54" fmla="*/ 386238 h 752299"/>
                <a:gd name="connsiteX55" fmla="*/ 325641 w 1793864"/>
                <a:gd name="connsiteY55" fmla="*/ 386239 h 752299"/>
                <a:gd name="connsiteX56" fmla="*/ 266585 w 1793864"/>
                <a:gd name="connsiteY56" fmla="*/ 378619 h 752299"/>
                <a:gd name="connsiteX57" fmla="*/ 220866 w 1793864"/>
                <a:gd name="connsiteY57" fmla="*/ 372428 h 752299"/>
                <a:gd name="connsiteX58" fmla="*/ 136093 w 1793864"/>
                <a:gd name="connsiteY58" fmla="*/ 371475 h 752299"/>
                <a:gd name="connsiteX59" fmla="*/ 86563 w 1793864"/>
                <a:gd name="connsiteY59" fmla="*/ 363855 h 752299"/>
                <a:gd name="connsiteX60" fmla="*/ 188957 w 1793864"/>
                <a:gd name="connsiteY60" fmla="*/ 390048 h 752299"/>
                <a:gd name="connsiteX61" fmla="*/ 269443 w 1793864"/>
                <a:gd name="connsiteY61" fmla="*/ 417195 h 752299"/>
                <a:gd name="connsiteX62" fmla="*/ 357073 w 1793864"/>
                <a:gd name="connsiteY62" fmla="*/ 443865 h 752299"/>
                <a:gd name="connsiteX63" fmla="*/ 304219 w 1793864"/>
                <a:gd name="connsiteY63" fmla="*/ 468443 h 752299"/>
                <a:gd name="connsiteX64" fmla="*/ 261635 w 1793864"/>
                <a:gd name="connsiteY64" fmla="*/ 488021 h 752299"/>
                <a:gd name="connsiteX65" fmla="*/ 217622 w 1793864"/>
                <a:gd name="connsiteY65" fmla="*/ 526826 h 752299"/>
                <a:gd name="connsiteX66" fmla="*/ 151931 w 1793864"/>
                <a:gd name="connsiteY66" fmla="*/ 578971 h 752299"/>
                <a:gd name="connsiteX67" fmla="*/ 107484 w 1793864"/>
                <a:gd name="connsiteY67" fmla="*/ 628562 h 752299"/>
                <a:gd name="connsiteX68" fmla="*/ 35162 w 1793864"/>
                <a:gd name="connsiteY68" fmla="*/ 703627 h 752299"/>
                <a:gd name="connsiteX0" fmla="*/ 35162 w 1793864"/>
                <a:gd name="connsiteY0" fmla="*/ 703627 h 752299"/>
                <a:gd name="connsiteX1" fmla="*/ 0 w 1793864"/>
                <a:gd name="connsiteY1" fmla="*/ 752299 h 752299"/>
                <a:gd name="connsiteX2" fmla="*/ 182351 w 1793864"/>
                <a:gd name="connsiteY2" fmla="*/ 691515 h 752299"/>
                <a:gd name="connsiteX3" fmla="*/ 281909 w 1793864"/>
                <a:gd name="connsiteY3" fmla="*/ 632648 h 752299"/>
                <a:gd name="connsiteX4" fmla="*/ 364010 w 1793864"/>
                <a:gd name="connsiteY4" fmla="*/ 573405 h 752299"/>
                <a:gd name="connsiteX5" fmla="*/ 417558 w 1793864"/>
                <a:gd name="connsiteY5" fmla="*/ 527664 h 752299"/>
                <a:gd name="connsiteX6" fmla="*/ 454557 w 1793864"/>
                <a:gd name="connsiteY6" fmla="*/ 488022 h 752299"/>
                <a:gd name="connsiteX7" fmla="*/ 476660 w 1793864"/>
                <a:gd name="connsiteY7" fmla="*/ 446442 h 752299"/>
                <a:gd name="connsiteX8" fmla="*/ 499210 w 1793864"/>
                <a:gd name="connsiteY8" fmla="*/ 408408 h 752299"/>
                <a:gd name="connsiteX9" fmla="*/ 585673 w 1793864"/>
                <a:gd name="connsiteY9" fmla="*/ 299085 h 752299"/>
                <a:gd name="connsiteX10" fmla="*/ 616153 w 1793864"/>
                <a:gd name="connsiteY10" fmla="*/ 276225 h 752299"/>
                <a:gd name="connsiteX11" fmla="*/ 684733 w 1793864"/>
                <a:gd name="connsiteY11" fmla="*/ 260985 h 752299"/>
                <a:gd name="connsiteX12" fmla="*/ 726364 w 1793864"/>
                <a:gd name="connsiteY12" fmla="*/ 222409 h 752299"/>
                <a:gd name="connsiteX13" fmla="*/ 785222 w 1793864"/>
                <a:gd name="connsiteY13" fmla="*/ 200025 h 752299"/>
                <a:gd name="connsiteX14" fmla="*/ 837133 w 1793864"/>
                <a:gd name="connsiteY14" fmla="*/ 184785 h 752299"/>
                <a:gd name="connsiteX15" fmla="*/ 867613 w 1793864"/>
                <a:gd name="connsiteY15" fmla="*/ 177165 h 752299"/>
                <a:gd name="connsiteX16" fmla="*/ 905713 w 1793864"/>
                <a:gd name="connsiteY16" fmla="*/ 154305 h 752299"/>
                <a:gd name="connsiteX17" fmla="*/ 1008583 w 1793864"/>
                <a:gd name="connsiteY17" fmla="*/ 154305 h 752299"/>
                <a:gd name="connsiteX18" fmla="*/ 1077163 w 1793864"/>
                <a:gd name="connsiteY18" fmla="*/ 127635 h 752299"/>
                <a:gd name="connsiteX19" fmla="*/ 1130503 w 1793864"/>
                <a:gd name="connsiteY19" fmla="*/ 112395 h 752299"/>
                <a:gd name="connsiteX20" fmla="*/ 1206703 w 1793864"/>
                <a:gd name="connsiteY20" fmla="*/ 108585 h 752299"/>
                <a:gd name="connsiteX21" fmla="*/ 1286713 w 1793864"/>
                <a:gd name="connsiteY21" fmla="*/ 74295 h 752299"/>
                <a:gd name="connsiteX22" fmla="*/ 1385773 w 1793864"/>
                <a:gd name="connsiteY22" fmla="*/ 70485 h 752299"/>
                <a:gd name="connsiteX23" fmla="*/ 1481023 w 1793864"/>
                <a:gd name="connsiteY23" fmla="*/ 43815 h 752299"/>
                <a:gd name="connsiteX24" fmla="*/ 1561033 w 1793864"/>
                <a:gd name="connsiteY24" fmla="*/ 40005 h 752299"/>
                <a:gd name="connsiteX25" fmla="*/ 1644853 w 1793864"/>
                <a:gd name="connsiteY25" fmla="*/ 43815 h 752299"/>
                <a:gd name="connsiteX26" fmla="*/ 1656283 w 1793864"/>
                <a:gd name="connsiteY26" fmla="*/ 142875 h 752299"/>
                <a:gd name="connsiteX27" fmla="*/ 1793864 w 1793864"/>
                <a:gd name="connsiteY27" fmla="*/ 87525 h 752299"/>
                <a:gd name="connsiteX28" fmla="*/ 1755765 w 1793864"/>
                <a:gd name="connsiteY28" fmla="*/ 59003 h 752299"/>
                <a:gd name="connsiteX29" fmla="*/ 1745341 w 1793864"/>
                <a:gd name="connsiteY29" fmla="*/ 31909 h 752299"/>
                <a:gd name="connsiteX30" fmla="*/ 1716767 w 1793864"/>
                <a:gd name="connsiteY30" fmla="*/ 9048 h 752299"/>
                <a:gd name="connsiteX31" fmla="*/ 1652473 w 1793864"/>
                <a:gd name="connsiteY31" fmla="*/ 1905 h 752299"/>
                <a:gd name="connsiteX32" fmla="*/ 1591037 w 1793864"/>
                <a:gd name="connsiteY32" fmla="*/ 0 h 752299"/>
                <a:gd name="connsiteX33" fmla="*/ 1416253 w 1793864"/>
                <a:gd name="connsiteY33" fmla="*/ 28575 h 752299"/>
                <a:gd name="connsiteX34" fmla="*/ 1347673 w 1793864"/>
                <a:gd name="connsiteY34" fmla="*/ 40005 h 752299"/>
                <a:gd name="connsiteX35" fmla="*/ 1214323 w 1793864"/>
                <a:gd name="connsiteY35" fmla="*/ 60484 h 752299"/>
                <a:gd name="connsiteX36" fmla="*/ 1122883 w 1793864"/>
                <a:gd name="connsiteY36" fmla="*/ 93345 h 752299"/>
                <a:gd name="connsiteX37" fmla="*/ 1043825 w 1793864"/>
                <a:gd name="connsiteY37" fmla="*/ 97631 h 752299"/>
                <a:gd name="connsiteX38" fmla="*/ 978103 w 1793864"/>
                <a:gd name="connsiteY38" fmla="*/ 120015 h 752299"/>
                <a:gd name="connsiteX39" fmla="*/ 875233 w 1793864"/>
                <a:gd name="connsiteY39" fmla="*/ 139065 h 752299"/>
                <a:gd name="connsiteX40" fmla="*/ 783793 w 1793864"/>
                <a:gd name="connsiteY40" fmla="*/ 135255 h 752299"/>
                <a:gd name="connsiteX41" fmla="*/ 728072 w 1793864"/>
                <a:gd name="connsiteY41" fmla="*/ 141447 h 752299"/>
                <a:gd name="connsiteX42" fmla="*/ 619963 w 1793864"/>
                <a:gd name="connsiteY42" fmla="*/ 192405 h 752299"/>
                <a:gd name="connsiteX43" fmla="*/ 551383 w 1793864"/>
                <a:gd name="connsiteY43" fmla="*/ 180975 h 752299"/>
                <a:gd name="connsiteX44" fmla="*/ 499948 w 1793864"/>
                <a:gd name="connsiteY44" fmla="*/ 173831 h 752299"/>
                <a:gd name="connsiteX45" fmla="*/ 475183 w 1793864"/>
                <a:gd name="connsiteY45" fmla="*/ 188595 h 752299"/>
                <a:gd name="connsiteX46" fmla="*/ 448513 w 1793864"/>
                <a:gd name="connsiteY46" fmla="*/ 207645 h 752299"/>
                <a:gd name="connsiteX47" fmla="*/ 440893 w 1793864"/>
                <a:gd name="connsiteY47" fmla="*/ 226695 h 752299"/>
                <a:gd name="connsiteX48" fmla="*/ 501853 w 1793864"/>
                <a:gd name="connsiteY48" fmla="*/ 241935 h 752299"/>
                <a:gd name="connsiteX49" fmla="*/ 501853 w 1793864"/>
                <a:gd name="connsiteY49" fmla="*/ 241935 h 752299"/>
                <a:gd name="connsiteX50" fmla="*/ 524713 w 1793864"/>
                <a:gd name="connsiteY50" fmla="*/ 287655 h 752299"/>
                <a:gd name="connsiteX51" fmla="*/ 494233 w 1793864"/>
                <a:gd name="connsiteY51" fmla="*/ 310515 h 752299"/>
                <a:gd name="connsiteX52" fmla="*/ 452323 w 1793864"/>
                <a:gd name="connsiteY52" fmla="*/ 337185 h 752299"/>
                <a:gd name="connsiteX53" fmla="*/ 391363 w 1793864"/>
                <a:gd name="connsiteY53" fmla="*/ 371475 h 752299"/>
                <a:gd name="connsiteX54" fmla="*/ 358978 w 1793864"/>
                <a:gd name="connsiteY54" fmla="*/ 386238 h 752299"/>
                <a:gd name="connsiteX55" fmla="*/ 325641 w 1793864"/>
                <a:gd name="connsiteY55" fmla="*/ 386239 h 752299"/>
                <a:gd name="connsiteX56" fmla="*/ 266585 w 1793864"/>
                <a:gd name="connsiteY56" fmla="*/ 378619 h 752299"/>
                <a:gd name="connsiteX57" fmla="*/ 220866 w 1793864"/>
                <a:gd name="connsiteY57" fmla="*/ 372428 h 752299"/>
                <a:gd name="connsiteX58" fmla="*/ 136093 w 1793864"/>
                <a:gd name="connsiteY58" fmla="*/ 371475 h 752299"/>
                <a:gd name="connsiteX59" fmla="*/ 86563 w 1793864"/>
                <a:gd name="connsiteY59" fmla="*/ 363855 h 752299"/>
                <a:gd name="connsiteX60" fmla="*/ 188957 w 1793864"/>
                <a:gd name="connsiteY60" fmla="*/ 390048 h 752299"/>
                <a:gd name="connsiteX61" fmla="*/ 269443 w 1793864"/>
                <a:gd name="connsiteY61" fmla="*/ 417195 h 752299"/>
                <a:gd name="connsiteX62" fmla="*/ 357073 w 1793864"/>
                <a:gd name="connsiteY62" fmla="*/ 443865 h 752299"/>
                <a:gd name="connsiteX63" fmla="*/ 304219 w 1793864"/>
                <a:gd name="connsiteY63" fmla="*/ 468443 h 752299"/>
                <a:gd name="connsiteX64" fmla="*/ 261635 w 1793864"/>
                <a:gd name="connsiteY64" fmla="*/ 488021 h 752299"/>
                <a:gd name="connsiteX65" fmla="*/ 217622 w 1793864"/>
                <a:gd name="connsiteY65" fmla="*/ 526826 h 752299"/>
                <a:gd name="connsiteX66" fmla="*/ 151931 w 1793864"/>
                <a:gd name="connsiteY66" fmla="*/ 578971 h 752299"/>
                <a:gd name="connsiteX67" fmla="*/ 139197 w 1793864"/>
                <a:gd name="connsiteY67" fmla="*/ 633847 h 752299"/>
                <a:gd name="connsiteX68" fmla="*/ 35162 w 1793864"/>
                <a:gd name="connsiteY68" fmla="*/ 703627 h 752299"/>
                <a:gd name="connsiteX0" fmla="*/ 35162 w 1793864"/>
                <a:gd name="connsiteY0" fmla="*/ 703627 h 752299"/>
                <a:gd name="connsiteX1" fmla="*/ 0 w 1793864"/>
                <a:gd name="connsiteY1" fmla="*/ 752299 h 752299"/>
                <a:gd name="connsiteX2" fmla="*/ 182351 w 1793864"/>
                <a:gd name="connsiteY2" fmla="*/ 691515 h 752299"/>
                <a:gd name="connsiteX3" fmla="*/ 281909 w 1793864"/>
                <a:gd name="connsiteY3" fmla="*/ 632648 h 752299"/>
                <a:gd name="connsiteX4" fmla="*/ 364010 w 1793864"/>
                <a:gd name="connsiteY4" fmla="*/ 573405 h 752299"/>
                <a:gd name="connsiteX5" fmla="*/ 417558 w 1793864"/>
                <a:gd name="connsiteY5" fmla="*/ 527664 h 752299"/>
                <a:gd name="connsiteX6" fmla="*/ 454557 w 1793864"/>
                <a:gd name="connsiteY6" fmla="*/ 488022 h 752299"/>
                <a:gd name="connsiteX7" fmla="*/ 476660 w 1793864"/>
                <a:gd name="connsiteY7" fmla="*/ 446442 h 752299"/>
                <a:gd name="connsiteX8" fmla="*/ 499210 w 1793864"/>
                <a:gd name="connsiteY8" fmla="*/ 408408 h 752299"/>
                <a:gd name="connsiteX9" fmla="*/ 585673 w 1793864"/>
                <a:gd name="connsiteY9" fmla="*/ 299085 h 752299"/>
                <a:gd name="connsiteX10" fmla="*/ 616153 w 1793864"/>
                <a:gd name="connsiteY10" fmla="*/ 276225 h 752299"/>
                <a:gd name="connsiteX11" fmla="*/ 684733 w 1793864"/>
                <a:gd name="connsiteY11" fmla="*/ 260985 h 752299"/>
                <a:gd name="connsiteX12" fmla="*/ 726364 w 1793864"/>
                <a:gd name="connsiteY12" fmla="*/ 222409 h 752299"/>
                <a:gd name="connsiteX13" fmla="*/ 785222 w 1793864"/>
                <a:gd name="connsiteY13" fmla="*/ 200025 h 752299"/>
                <a:gd name="connsiteX14" fmla="*/ 837133 w 1793864"/>
                <a:gd name="connsiteY14" fmla="*/ 184785 h 752299"/>
                <a:gd name="connsiteX15" fmla="*/ 867613 w 1793864"/>
                <a:gd name="connsiteY15" fmla="*/ 177165 h 752299"/>
                <a:gd name="connsiteX16" fmla="*/ 905713 w 1793864"/>
                <a:gd name="connsiteY16" fmla="*/ 154305 h 752299"/>
                <a:gd name="connsiteX17" fmla="*/ 1008583 w 1793864"/>
                <a:gd name="connsiteY17" fmla="*/ 154305 h 752299"/>
                <a:gd name="connsiteX18" fmla="*/ 1077163 w 1793864"/>
                <a:gd name="connsiteY18" fmla="*/ 127635 h 752299"/>
                <a:gd name="connsiteX19" fmla="*/ 1130503 w 1793864"/>
                <a:gd name="connsiteY19" fmla="*/ 112395 h 752299"/>
                <a:gd name="connsiteX20" fmla="*/ 1206703 w 1793864"/>
                <a:gd name="connsiteY20" fmla="*/ 108585 h 752299"/>
                <a:gd name="connsiteX21" fmla="*/ 1286713 w 1793864"/>
                <a:gd name="connsiteY21" fmla="*/ 74295 h 752299"/>
                <a:gd name="connsiteX22" fmla="*/ 1385773 w 1793864"/>
                <a:gd name="connsiteY22" fmla="*/ 70485 h 752299"/>
                <a:gd name="connsiteX23" fmla="*/ 1481023 w 1793864"/>
                <a:gd name="connsiteY23" fmla="*/ 43815 h 752299"/>
                <a:gd name="connsiteX24" fmla="*/ 1561033 w 1793864"/>
                <a:gd name="connsiteY24" fmla="*/ 40005 h 752299"/>
                <a:gd name="connsiteX25" fmla="*/ 1644853 w 1793864"/>
                <a:gd name="connsiteY25" fmla="*/ 43815 h 752299"/>
                <a:gd name="connsiteX26" fmla="*/ 1656283 w 1793864"/>
                <a:gd name="connsiteY26" fmla="*/ 142875 h 752299"/>
                <a:gd name="connsiteX27" fmla="*/ 1793864 w 1793864"/>
                <a:gd name="connsiteY27" fmla="*/ 87525 h 752299"/>
                <a:gd name="connsiteX28" fmla="*/ 1755765 w 1793864"/>
                <a:gd name="connsiteY28" fmla="*/ 59003 h 752299"/>
                <a:gd name="connsiteX29" fmla="*/ 1745341 w 1793864"/>
                <a:gd name="connsiteY29" fmla="*/ 31909 h 752299"/>
                <a:gd name="connsiteX30" fmla="*/ 1716767 w 1793864"/>
                <a:gd name="connsiteY30" fmla="*/ 9048 h 752299"/>
                <a:gd name="connsiteX31" fmla="*/ 1652473 w 1793864"/>
                <a:gd name="connsiteY31" fmla="*/ 1905 h 752299"/>
                <a:gd name="connsiteX32" fmla="*/ 1591037 w 1793864"/>
                <a:gd name="connsiteY32" fmla="*/ 0 h 752299"/>
                <a:gd name="connsiteX33" fmla="*/ 1416253 w 1793864"/>
                <a:gd name="connsiteY33" fmla="*/ 28575 h 752299"/>
                <a:gd name="connsiteX34" fmla="*/ 1347673 w 1793864"/>
                <a:gd name="connsiteY34" fmla="*/ 40005 h 752299"/>
                <a:gd name="connsiteX35" fmla="*/ 1214323 w 1793864"/>
                <a:gd name="connsiteY35" fmla="*/ 60484 h 752299"/>
                <a:gd name="connsiteX36" fmla="*/ 1122883 w 1793864"/>
                <a:gd name="connsiteY36" fmla="*/ 93345 h 752299"/>
                <a:gd name="connsiteX37" fmla="*/ 1043825 w 1793864"/>
                <a:gd name="connsiteY37" fmla="*/ 97631 h 752299"/>
                <a:gd name="connsiteX38" fmla="*/ 978103 w 1793864"/>
                <a:gd name="connsiteY38" fmla="*/ 120015 h 752299"/>
                <a:gd name="connsiteX39" fmla="*/ 875233 w 1793864"/>
                <a:gd name="connsiteY39" fmla="*/ 139065 h 752299"/>
                <a:gd name="connsiteX40" fmla="*/ 783793 w 1793864"/>
                <a:gd name="connsiteY40" fmla="*/ 135255 h 752299"/>
                <a:gd name="connsiteX41" fmla="*/ 728072 w 1793864"/>
                <a:gd name="connsiteY41" fmla="*/ 141447 h 752299"/>
                <a:gd name="connsiteX42" fmla="*/ 619963 w 1793864"/>
                <a:gd name="connsiteY42" fmla="*/ 192405 h 752299"/>
                <a:gd name="connsiteX43" fmla="*/ 551383 w 1793864"/>
                <a:gd name="connsiteY43" fmla="*/ 180975 h 752299"/>
                <a:gd name="connsiteX44" fmla="*/ 499948 w 1793864"/>
                <a:gd name="connsiteY44" fmla="*/ 173831 h 752299"/>
                <a:gd name="connsiteX45" fmla="*/ 475183 w 1793864"/>
                <a:gd name="connsiteY45" fmla="*/ 188595 h 752299"/>
                <a:gd name="connsiteX46" fmla="*/ 448513 w 1793864"/>
                <a:gd name="connsiteY46" fmla="*/ 207645 h 752299"/>
                <a:gd name="connsiteX47" fmla="*/ 440893 w 1793864"/>
                <a:gd name="connsiteY47" fmla="*/ 226695 h 752299"/>
                <a:gd name="connsiteX48" fmla="*/ 501853 w 1793864"/>
                <a:gd name="connsiteY48" fmla="*/ 241935 h 752299"/>
                <a:gd name="connsiteX49" fmla="*/ 501853 w 1793864"/>
                <a:gd name="connsiteY49" fmla="*/ 241935 h 752299"/>
                <a:gd name="connsiteX50" fmla="*/ 524713 w 1793864"/>
                <a:gd name="connsiteY50" fmla="*/ 287655 h 752299"/>
                <a:gd name="connsiteX51" fmla="*/ 494233 w 1793864"/>
                <a:gd name="connsiteY51" fmla="*/ 310515 h 752299"/>
                <a:gd name="connsiteX52" fmla="*/ 452323 w 1793864"/>
                <a:gd name="connsiteY52" fmla="*/ 337185 h 752299"/>
                <a:gd name="connsiteX53" fmla="*/ 391363 w 1793864"/>
                <a:gd name="connsiteY53" fmla="*/ 371475 h 752299"/>
                <a:gd name="connsiteX54" fmla="*/ 358978 w 1793864"/>
                <a:gd name="connsiteY54" fmla="*/ 386238 h 752299"/>
                <a:gd name="connsiteX55" fmla="*/ 325641 w 1793864"/>
                <a:gd name="connsiteY55" fmla="*/ 386239 h 752299"/>
                <a:gd name="connsiteX56" fmla="*/ 266585 w 1793864"/>
                <a:gd name="connsiteY56" fmla="*/ 378619 h 752299"/>
                <a:gd name="connsiteX57" fmla="*/ 220866 w 1793864"/>
                <a:gd name="connsiteY57" fmla="*/ 372428 h 752299"/>
                <a:gd name="connsiteX58" fmla="*/ 136093 w 1793864"/>
                <a:gd name="connsiteY58" fmla="*/ 371475 h 752299"/>
                <a:gd name="connsiteX59" fmla="*/ 86563 w 1793864"/>
                <a:gd name="connsiteY59" fmla="*/ 363855 h 752299"/>
                <a:gd name="connsiteX60" fmla="*/ 188957 w 1793864"/>
                <a:gd name="connsiteY60" fmla="*/ 390048 h 752299"/>
                <a:gd name="connsiteX61" fmla="*/ 269443 w 1793864"/>
                <a:gd name="connsiteY61" fmla="*/ 417195 h 752299"/>
                <a:gd name="connsiteX62" fmla="*/ 357073 w 1793864"/>
                <a:gd name="connsiteY62" fmla="*/ 443865 h 752299"/>
                <a:gd name="connsiteX63" fmla="*/ 304219 w 1793864"/>
                <a:gd name="connsiteY63" fmla="*/ 468443 h 752299"/>
                <a:gd name="connsiteX64" fmla="*/ 261635 w 1793864"/>
                <a:gd name="connsiteY64" fmla="*/ 488021 h 752299"/>
                <a:gd name="connsiteX65" fmla="*/ 217622 w 1793864"/>
                <a:gd name="connsiteY65" fmla="*/ 526826 h 752299"/>
                <a:gd name="connsiteX66" fmla="*/ 151931 w 1793864"/>
                <a:gd name="connsiteY66" fmla="*/ 578971 h 752299"/>
                <a:gd name="connsiteX67" fmla="*/ 59913 w 1793864"/>
                <a:gd name="connsiteY67" fmla="*/ 673488 h 752299"/>
                <a:gd name="connsiteX68" fmla="*/ 35162 w 1793864"/>
                <a:gd name="connsiteY68" fmla="*/ 703627 h 752299"/>
                <a:gd name="connsiteX0" fmla="*/ 61589 w 1793864"/>
                <a:gd name="connsiteY0" fmla="*/ 703627 h 752299"/>
                <a:gd name="connsiteX1" fmla="*/ 0 w 1793864"/>
                <a:gd name="connsiteY1" fmla="*/ 752299 h 752299"/>
                <a:gd name="connsiteX2" fmla="*/ 182351 w 1793864"/>
                <a:gd name="connsiteY2" fmla="*/ 691515 h 752299"/>
                <a:gd name="connsiteX3" fmla="*/ 281909 w 1793864"/>
                <a:gd name="connsiteY3" fmla="*/ 632648 h 752299"/>
                <a:gd name="connsiteX4" fmla="*/ 364010 w 1793864"/>
                <a:gd name="connsiteY4" fmla="*/ 573405 h 752299"/>
                <a:gd name="connsiteX5" fmla="*/ 417558 w 1793864"/>
                <a:gd name="connsiteY5" fmla="*/ 527664 h 752299"/>
                <a:gd name="connsiteX6" fmla="*/ 454557 w 1793864"/>
                <a:gd name="connsiteY6" fmla="*/ 488022 h 752299"/>
                <a:gd name="connsiteX7" fmla="*/ 476660 w 1793864"/>
                <a:gd name="connsiteY7" fmla="*/ 446442 h 752299"/>
                <a:gd name="connsiteX8" fmla="*/ 499210 w 1793864"/>
                <a:gd name="connsiteY8" fmla="*/ 408408 h 752299"/>
                <a:gd name="connsiteX9" fmla="*/ 585673 w 1793864"/>
                <a:gd name="connsiteY9" fmla="*/ 299085 h 752299"/>
                <a:gd name="connsiteX10" fmla="*/ 616153 w 1793864"/>
                <a:gd name="connsiteY10" fmla="*/ 276225 h 752299"/>
                <a:gd name="connsiteX11" fmla="*/ 684733 w 1793864"/>
                <a:gd name="connsiteY11" fmla="*/ 260985 h 752299"/>
                <a:gd name="connsiteX12" fmla="*/ 726364 w 1793864"/>
                <a:gd name="connsiteY12" fmla="*/ 222409 h 752299"/>
                <a:gd name="connsiteX13" fmla="*/ 785222 w 1793864"/>
                <a:gd name="connsiteY13" fmla="*/ 200025 h 752299"/>
                <a:gd name="connsiteX14" fmla="*/ 837133 w 1793864"/>
                <a:gd name="connsiteY14" fmla="*/ 184785 h 752299"/>
                <a:gd name="connsiteX15" fmla="*/ 867613 w 1793864"/>
                <a:gd name="connsiteY15" fmla="*/ 177165 h 752299"/>
                <a:gd name="connsiteX16" fmla="*/ 905713 w 1793864"/>
                <a:gd name="connsiteY16" fmla="*/ 154305 h 752299"/>
                <a:gd name="connsiteX17" fmla="*/ 1008583 w 1793864"/>
                <a:gd name="connsiteY17" fmla="*/ 154305 h 752299"/>
                <a:gd name="connsiteX18" fmla="*/ 1077163 w 1793864"/>
                <a:gd name="connsiteY18" fmla="*/ 127635 h 752299"/>
                <a:gd name="connsiteX19" fmla="*/ 1130503 w 1793864"/>
                <a:gd name="connsiteY19" fmla="*/ 112395 h 752299"/>
                <a:gd name="connsiteX20" fmla="*/ 1206703 w 1793864"/>
                <a:gd name="connsiteY20" fmla="*/ 108585 h 752299"/>
                <a:gd name="connsiteX21" fmla="*/ 1286713 w 1793864"/>
                <a:gd name="connsiteY21" fmla="*/ 74295 h 752299"/>
                <a:gd name="connsiteX22" fmla="*/ 1385773 w 1793864"/>
                <a:gd name="connsiteY22" fmla="*/ 70485 h 752299"/>
                <a:gd name="connsiteX23" fmla="*/ 1481023 w 1793864"/>
                <a:gd name="connsiteY23" fmla="*/ 43815 h 752299"/>
                <a:gd name="connsiteX24" fmla="*/ 1561033 w 1793864"/>
                <a:gd name="connsiteY24" fmla="*/ 40005 h 752299"/>
                <a:gd name="connsiteX25" fmla="*/ 1644853 w 1793864"/>
                <a:gd name="connsiteY25" fmla="*/ 43815 h 752299"/>
                <a:gd name="connsiteX26" fmla="*/ 1656283 w 1793864"/>
                <a:gd name="connsiteY26" fmla="*/ 142875 h 752299"/>
                <a:gd name="connsiteX27" fmla="*/ 1793864 w 1793864"/>
                <a:gd name="connsiteY27" fmla="*/ 87525 h 752299"/>
                <a:gd name="connsiteX28" fmla="*/ 1755765 w 1793864"/>
                <a:gd name="connsiteY28" fmla="*/ 59003 h 752299"/>
                <a:gd name="connsiteX29" fmla="*/ 1745341 w 1793864"/>
                <a:gd name="connsiteY29" fmla="*/ 31909 h 752299"/>
                <a:gd name="connsiteX30" fmla="*/ 1716767 w 1793864"/>
                <a:gd name="connsiteY30" fmla="*/ 9048 h 752299"/>
                <a:gd name="connsiteX31" fmla="*/ 1652473 w 1793864"/>
                <a:gd name="connsiteY31" fmla="*/ 1905 h 752299"/>
                <a:gd name="connsiteX32" fmla="*/ 1591037 w 1793864"/>
                <a:gd name="connsiteY32" fmla="*/ 0 h 752299"/>
                <a:gd name="connsiteX33" fmla="*/ 1416253 w 1793864"/>
                <a:gd name="connsiteY33" fmla="*/ 28575 h 752299"/>
                <a:gd name="connsiteX34" fmla="*/ 1347673 w 1793864"/>
                <a:gd name="connsiteY34" fmla="*/ 40005 h 752299"/>
                <a:gd name="connsiteX35" fmla="*/ 1214323 w 1793864"/>
                <a:gd name="connsiteY35" fmla="*/ 60484 h 752299"/>
                <a:gd name="connsiteX36" fmla="*/ 1122883 w 1793864"/>
                <a:gd name="connsiteY36" fmla="*/ 93345 h 752299"/>
                <a:gd name="connsiteX37" fmla="*/ 1043825 w 1793864"/>
                <a:gd name="connsiteY37" fmla="*/ 97631 h 752299"/>
                <a:gd name="connsiteX38" fmla="*/ 978103 w 1793864"/>
                <a:gd name="connsiteY38" fmla="*/ 120015 h 752299"/>
                <a:gd name="connsiteX39" fmla="*/ 875233 w 1793864"/>
                <a:gd name="connsiteY39" fmla="*/ 139065 h 752299"/>
                <a:gd name="connsiteX40" fmla="*/ 783793 w 1793864"/>
                <a:gd name="connsiteY40" fmla="*/ 135255 h 752299"/>
                <a:gd name="connsiteX41" fmla="*/ 728072 w 1793864"/>
                <a:gd name="connsiteY41" fmla="*/ 141447 h 752299"/>
                <a:gd name="connsiteX42" fmla="*/ 619963 w 1793864"/>
                <a:gd name="connsiteY42" fmla="*/ 192405 h 752299"/>
                <a:gd name="connsiteX43" fmla="*/ 551383 w 1793864"/>
                <a:gd name="connsiteY43" fmla="*/ 180975 h 752299"/>
                <a:gd name="connsiteX44" fmla="*/ 499948 w 1793864"/>
                <a:gd name="connsiteY44" fmla="*/ 173831 h 752299"/>
                <a:gd name="connsiteX45" fmla="*/ 475183 w 1793864"/>
                <a:gd name="connsiteY45" fmla="*/ 188595 h 752299"/>
                <a:gd name="connsiteX46" fmla="*/ 448513 w 1793864"/>
                <a:gd name="connsiteY46" fmla="*/ 207645 h 752299"/>
                <a:gd name="connsiteX47" fmla="*/ 440893 w 1793864"/>
                <a:gd name="connsiteY47" fmla="*/ 226695 h 752299"/>
                <a:gd name="connsiteX48" fmla="*/ 501853 w 1793864"/>
                <a:gd name="connsiteY48" fmla="*/ 241935 h 752299"/>
                <a:gd name="connsiteX49" fmla="*/ 501853 w 1793864"/>
                <a:gd name="connsiteY49" fmla="*/ 241935 h 752299"/>
                <a:gd name="connsiteX50" fmla="*/ 524713 w 1793864"/>
                <a:gd name="connsiteY50" fmla="*/ 287655 h 752299"/>
                <a:gd name="connsiteX51" fmla="*/ 494233 w 1793864"/>
                <a:gd name="connsiteY51" fmla="*/ 310515 h 752299"/>
                <a:gd name="connsiteX52" fmla="*/ 452323 w 1793864"/>
                <a:gd name="connsiteY52" fmla="*/ 337185 h 752299"/>
                <a:gd name="connsiteX53" fmla="*/ 391363 w 1793864"/>
                <a:gd name="connsiteY53" fmla="*/ 371475 h 752299"/>
                <a:gd name="connsiteX54" fmla="*/ 358978 w 1793864"/>
                <a:gd name="connsiteY54" fmla="*/ 386238 h 752299"/>
                <a:gd name="connsiteX55" fmla="*/ 325641 w 1793864"/>
                <a:gd name="connsiteY55" fmla="*/ 386239 h 752299"/>
                <a:gd name="connsiteX56" fmla="*/ 266585 w 1793864"/>
                <a:gd name="connsiteY56" fmla="*/ 378619 h 752299"/>
                <a:gd name="connsiteX57" fmla="*/ 220866 w 1793864"/>
                <a:gd name="connsiteY57" fmla="*/ 372428 h 752299"/>
                <a:gd name="connsiteX58" fmla="*/ 136093 w 1793864"/>
                <a:gd name="connsiteY58" fmla="*/ 371475 h 752299"/>
                <a:gd name="connsiteX59" fmla="*/ 86563 w 1793864"/>
                <a:gd name="connsiteY59" fmla="*/ 363855 h 752299"/>
                <a:gd name="connsiteX60" fmla="*/ 188957 w 1793864"/>
                <a:gd name="connsiteY60" fmla="*/ 390048 h 752299"/>
                <a:gd name="connsiteX61" fmla="*/ 269443 w 1793864"/>
                <a:gd name="connsiteY61" fmla="*/ 417195 h 752299"/>
                <a:gd name="connsiteX62" fmla="*/ 357073 w 1793864"/>
                <a:gd name="connsiteY62" fmla="*/ 443865 h 752299"/>
                <a:gd name="connsiteX63" fmla="*/ 304219 w 1793864"/>
                <a:gd name="connsiteY63" fmla="*/ 468443 h 752299"/>
                <a:gd name="connsiteX64" fmla="*/ 261635 w 1793864"/>
                <a:gd name="connsiteY64" fmla="*/ 488021 h 752299"/>
                <a:gd name="connsiteX65" fmla="*/ 217622 w 1793864"/>
                <a:gd name="connsiteY65" fmla="*/ 526826 h 752299"/>
                <a:gd name="connsiteX66" fmla="*/ 151931 w 1793864"/>
                <a:gd name="connsiteY66" fmla="*/ 578971 h 752299"/>
                <a:gd name="connsiteX67" fmla="*/ 59913 w 1793864"/>
                <a:gd name="connsiteY67" fmla="*/ 673488 h 752299"/>
                <a:gd name="connsiteX68" fmla="*/ 61589 w 1793864"/>
                <a:gd name="connsiteY68" fmla="*/ 703627 h 752299"/>
                <a:gd name="connsiteX0" fmla="*/ 61589 w 1793864"/>
                <a:gd name="connsiteY0" fmla="*/ 703627 h 752299"/>
                <a:gd name="connsiteX1" fmla="*/ 0 w 1793864"/>
                <a:gd name="connsiteY1" fmla="*/ 752299 h 752299"/>
                <a:gd name="connsiteX2" fmla="*/ 182351 w 1793864"/>
                <a:gd name="connsiteY2" fmla="*/ 691515 h 752299"/>
                <a:gd name="connsiteX3" fmla="*/ 281909 w 1793864"/>
                <a:gd name="connsiteY3" fmla="*/ 632648 h 752299"/>
                <a:gd name="connsiteX4" fmla="*/ 364010 w 1793864"/>
                <a:gd name="connsiteY4" fmla="*/ 573405 h 752299"/>
                <a:gd name="connsiteX5" fmla="*/ 417558 w 1793864"/>
                <a:gd name="connsiteY5" fmla="*/ 527664 h 752299"/>
                <a:gd name="connsiteX6" fmla="*/ 454557 w 1793864"/>
                <a:gd name="connsiteY6" fmla="*/ 488022 h 752299"/>
                <a:gd name="connsiteX7" fmla="*/ 476660 w 1793864"/>
                <a:gd name="connsiteY7" fmla="*/ 446442 h 752299"/>
                <a:gd name="connsiteX8" fmla="*/ 499210 w 1793864"/>
                <a:gd name="connsiteY8" fmla="*/ 408408 h 752299"/>
                <a:gd name="connsiteX9" fmla="*/ 585673 w 1793864"/>
                <a:gd name="connsiteY9" fmla="*/ 299085 h 752299"/>
                <a:gd name="connsiteX10" fmla="*/ 616153 w 1793864"/>
                <a:gd name="connsiteY10" fmla="*/ 276225 h 752299"/>
                <a:gd name="connsiteX11" fmla="*/ 684733 w 1793864"/>
                <a:gd name="connsiteY11" fmla="*/ 260985 h 752299"/>
                <a:gd name="connsiteX12" fmla="*/ 726364 w 1793864"/>
                <a:gd name="connsiteY12" fmla="*/ 222409 h 752299"/>
                <a:gd name="connsiteX13" fmla="*/ 785222 w 1793864"/>
                <a:gd name="connsiteY13" fmla="*/ 200025 h 752299"/>
                <a:gd name="connsiteX14" fmla="*/ 837133 w 1793864"/>
                <a:gd name="connsiteY14" fmla="*/ 184785 h 752299"/>
                <a:gd name="connsiteX15" fmla="*/ 867613 w 1793864"/>
                <a:gd name="connsiteY15" fmla="*/ 177165 h 752299"/>
                <a:gd name="connsiteX16" fmla="*/ 905713 w 1793864"/>
                <a:gd name="connsiteY16" fmla="*/ 154305 h 752299"/>
                <a:gd name="connsiteX17" fmla="*/ 1008583 w 1793864"/>
                <a:gd name="connsiteY17" fmla="*/ 154305 h 752299"/>
                <a:gd name="connsiteX18" fmla="*/ 1077163 w 1793864"/>
                <a:gd name="connsiteY18" fmla="*/ 127635 h 752299"/>
                <a:gd name="connsiteX19" fmla="*/ 1130503 w 1793864"/>
                <a:gd name="connsiteY19" fmla="*/ 112395 h 752299"/>
                <a:gd name="connsiteX20" fmla="*/ 1206703 w 1793864"/>
                <a:gd name="connsiteY20" fmla="*/ 108585 h 752299"/>
                <a:gd name="connsiteX21" fmla="*/ 1286713 w 1793864"/>
                <a:gd name="connsiteY21" fmla="*/ 74295 h 752299"/>
                <a:gd name="connsiteX22" fmla="*/ 1385773 w 1793864"/>
                <a:gd name="connsiteY22" fmla="*/ 70485 h 752299"/>
                <a:gd name="connsiteX23" fmla="*/ 1481023 w 1793864"/>
                <a:gd name="connsiteY23" fmla="*/ 43815 h 752299"/>
                <a:gd name="connsiteX24" fmla="*/ 1561033 w 1793864"/>
                <a:gd name="connsiteY24" fmla="*/ 40005 h 752299"/>
                <a:gd name="connsiteX25" fmla="*/ 1644853 w 1793864"/>
                <a:gd name="connsiteY25" fmla="*/ 43815 h 752299"/>
                <a:gd name="connsiteX26" fmla="*/ 1656283 w 1793864"/>
                <a:gd name="connsiteY26" fmla="*/ 142875 h 752299"/>
                <a:gd name="connsiteX27" fmla="*/ 1793864 w 1793864"/>
                <a:gd name="connsiteY27" fmla="*/ 87525 h 752299"/>
                <a:gd name="connsiteX28" fmla="*/ 1755765 w 1793864"/>
                <a:gd name="connsiteY28" fmla="*/ 59003 h 752299"/>
                <a:gd name="connsiteX29" fmla="*/ 1745341 w 1793864"/>
                <a:gd name="connsiteY29" fmla="*/ 31909 h 752299"/>
                <a:gd name="connsiteX30" fmla="*/ 1716767 w 1793864"/>
                <a:gd name="connsiteY30" fmla="*/ 9048 h 752299"/>
                <a:gd name="connsiteX31" fmla="*/ 1652473 w 1793864"/>
                <a:gd name="connsiteY31" fmla="*/ 1905 h 752299"/>
                <a:gd name="connsiteX32" fmla="*/ 1591037 w 1793864"/>
                <a:gd name="connsiteY32" fmla="*/ 0 h 752299"/>
                <a:gd name="connsiteX33" fmla="*/ 1416253 w 1793864"/>
                <a:gd name="connsiteY33" fmla="*/ 28575 h 752299"/>
                <a:gd name="connsiteX34" fmla="*/ 1347673 w 1793864"/>
                <a:gd name="connsiteY34" fmla="*/ 40005 h 752299"/>
                <a:gd name="connsiteX35" fmla="*/ 1214323 w 1793864"/>
                <a:gd name="connsiteY35" fmla="*/ 60484 h 752299"/>
                <a:gd name="connsiteX36" fmla="*/ 1122883 w 1793864"/>
                <a:gd name="connsiteY36" fmla="*/ 93345 h 752299"/>
                <a:gd name="connsiteX37" fmla="*/ 1043825 w 1793864"/>
                <a:gd name="connsiteY37" fmla="*/ 97631 h 752299"/>
                <a:gd name="connsiteX38" fmla="*/ 978103 w 1793864"/>
                <a:gd name="connsiteY38" fmla="*/ 120015 h 752299"/>
                <a:gd name="connsiteX39" fmla="*/ 875233 w 1793864"/>
                <a:gd name="connsiteY39" fmla="*/ 139065 h 752299"/>
                <a:gd name="connsiteX40" fmla="*/ 783793 w 1793864"/>
                <a:gd name="connsiteY40" fmla="*/ 135255 h 752299"/>
                <a:gd name="connsiteX41" fmla="*/ 728072 w 1793864"/>
                <a:gd name="connsiteY41" fmla="*/ 141447 h 752299"/>
                <a:gd name="connsiteX42" fmla="*/ 619963 w 1793864"/>
                <a:gd name="connsiteY42" fmla="*/ 192405 h 752299"/>
                <a:gd name="connsiteX43" fmla="*/ 551383 w 1793864"/>
                <a:gd name="connsiteY43" fmla="*/ 180975 h 752299"/>
                <a:gd name="connsiteX44" fmla="*/ 499948 w 1793864"/>
                <a:gd name="connsiteY44" fmla="*/ 173831 h 752299"/>
                <a:gd name="connsiteX45" fmla="*/ 475183 w 1793864"/>
                <a:gd name="connsiteY45" fmla="*/ 188595 h 752299"/>
                <a:gd name="connsiteX46" fmla="*/ 448513 w 1793864"/>
                <a:gd name="connsiteY46" fmla="*/ 207645 h 752299"/>
                <a:gd name="connsiteX47" fmla="*/ 440893 w 1793864"/>
                <a:gd name="connsiteY47" fmla="*/ 226695 h 752299"/>
                <a:gd name="connsiteX48" fmla="*/ 501853 w 1793864"/>
                <a:gd name="connsiteY48" fmla="*/ 241935 h 752299"/>
                <a:gd name="connsiteX49" fmla="*/ 501853 w 1793864"/>
                <a:gd name="connsiteY49" fmla="*/ 241935 h 752299"/>
                <a:gd name="connsiteX50" fmla="*/ 524713 w 1793864"/>
                <a:gd name="connsiteY50" fmla="*/ 287655 h 752299"/>
                <a:gd name="connsiteX51" fmla="*/ 494233 w 1793864"/>
                <a:gd name="connsiteY51" fmla="*/ 310515 h 752299"/>
                <a:gd name="connsiteX52" fmla="*/ 452323 w 1793864"/>
                <a:gd name="connsiteY52" fmla="*/ 337185 h 752299"/>
                <a:gd name="connsiteX53" fmla="*/ 391363 w 1793864"/>
                <a:gd name="connsiteY53" fmla="*/ 371475 h 752299"/>
                <a:gd name="connsiteX54" fmla="*/ 358978 w 1793864"/>
                <a:gd name="connsiteY54" fmla="*/ 386238 h 752299"/>
                <a:gd name="connsiteX55" fmla="*/ 325641 w 1793864"/>
                <a:gd name="connsiteY55" fmla="*/ 386239 h 752299"/>
                <a:gd name="connsiteX56" fmla="*/ 266585 w 1793864"/>
                <a:gd name="connsiteY56" fmla="*/ 378619 h 752299"/>
                <a:gd name="connsiteX57" fmla="*/ 220866 w 1793864"/>
                <a:gd name="connsiteY57" fmla="*/ 372428 h 752299"/>
                <a:gd name="connsiteX58" fmla="*/ 136093 w 1793864"/>
                <a:gd name="connsiteY58" fmla="*/ 371475 h 752299"/>
                <a:gd name="connsiteX59" fmla="*/ 86563 w 1793864"/>
                <a:gd name="connsiteY59" fmla="*/ 363855 h 752299"/>
                <a:gd name="connsiteX60" fmla="*/ 188957 w 1793864"/>
                <a:gd name="connsiteY60" fmla="*/ 390048 h 752299"/>
                <a:gd name="connsiteX61" fmla="*/ 269443 w 1793864"/>
                <a:gd name="connsiteY61" fmla="*/ 417195 h 752299"/>
                <a:gd name="connsiteX62" fmla="*/ 357073 w 1793864"/>
                <a:gd name="connsiteY62" fmla="*/ 443865 h 752299"/>
                <a:gd name="connsiteX63" fmla="*/ 304219 w 1793864"/>
                <a:gd name="connsiteY63" fmla="*/ 468443 h 752299"/>
                <a:gd name="connsiteX64" fmla="*/ 261635 w 1793864"/>
                <a:gd name="connsiteY64" fmla="*/ 488021 h 752299"/>
                <a:gd name="connsiteX65" fmla="*/ 217622 w 1793864"/>
                <a:gd name="connsiteY65" fmla="*/ 526826 h 752299"/>
                <a:gd name="connsiteX66" fmla="*/ 151931 w 1793864"/>
                <a:gd name="connsiteY66" fmla="*/ 578971 h 752299"/>
                <a:gd name="connsiteX67" fmla="*/ 153281 w 1793864"/>
                <a:gd name="connsiteY67" fmla="*/ 617517 h 752299"/>
                <a:gd name="connsiteX68" fmla="*/ 59913 w 1793864"/>
                <a:gd name="connsiteY68" fmla="*/ 673488 h 752299"/>
                <a:gd name="connsiteX69" fmla="*/ 61589 w 1793864"/>
                <a:gd name="connsiteY69" fmla="*/ 703627 h 752299"/>
                <a:gd name="connsiteX0" fmla="*/ 61589 w 1793864"/>
                <a:gd name="connsiteY0" fmla="*/ 703627 h 752299"/>
                <a:gd name="connsiteX1" fmla="*/ 0 w 1793864"/>
                <a:gd name="connsiteY1" fmla="*/ 752299 h 752299"/>
                <a:gd name="connsiteX2" fmla="*/ 182351 w 1793864"/>
                <a:gd name="connsiteY2" fmla="*/ 691515 h 752299"/>
                <a:gd name="connsiteX3" fmla="*/ 281909 w 1793864"/>
                <a:gd name="connsiteY3" fmla="*/ 632648 h 752299"/>
                <a:gd name="connsiteX4" fmla="*/ 364010 w 1793864"/>
                <a:gd name="connsiteY4" fmla="*/ 573405 h 752299"/>
                <a:gd name="connsiteX5" fmla="*/ 417558 w 1793864"/>
                <a:gd name="connsiteY5" fmla="*/ 527664 h 752299"/>
                <a:gd name="connsiteX6" fmla="*/ 454557 w 1793864"/>
                <a:gd name="connsiteY6" fmla="*/ 488022 h 752299"/>
                <a:gd name="connsiteX7" fmla="*/ 476660 w 1793864"/>
                <a:gd name="connsiteY7" fmla="*/ 446442 h 752299"/>
                <a:gd name="connsiteX8" fmla="*/ 499210 w 1793864"/>
                <a:gd name="connsiteY8" fmla="*/ 408408 h 752299"/>
                <a:gd name="connsiteX9" fmla="*/ 585673 w 1793864"/>
                <a:gd name="connsiteY9" fmla="*/ 299085 h 752299"/>
                <a:gd name="connsiteX10" fmla="*/ 616153 w 1793864"/>
                <a:gd name="connsiteY10" fmla="*/ 276225 h 752299"/>
                <a:gd name="connsiteX11" fmla="*/ 684733 w 1793864"/>
                <a:gd name="connsiteY11" fmla="*/ 260985 h 752299"/>
                <a:gd name="connsiteX12" fmla="*/ 726364 w 1793864"/>
                <a:gd name="connsiteY12" fmla="*/ 222409 h 752299"/>
                <a:gd name="connsiteX13" fmla="*/ 785222 w 1793864"/>
                <a:gd name="connsiteY13" fmla="*/ 200025 h 752299"/>
                <a:gd name="connsiteX14" fmla="*/ 837133 w 1793864"/>
                <a:gd name="connsiteY14" fmla="*/ 184785 h 752299"/>
                <a:gd name="connsiteX15" fmla="*/ 867613 w 1793864"/>
                <a:gd name="connsiteY15" fmla="*/ 177165 h 752299"/>
                <a:gd name="connsiteX16" fmla="*/ 905713 w 1793864"/>
                <a:gd name="connsiteY16" fmla="*/ 154305 h 752299"/>
                <a:gd name="connsiteX17" fmla="*/ 1008583 w 1793864"/>
                <a:gd name="connsiteY17" fmla="*/ 154305 h 752299"/>
                <a:gd name="connsiteX18" fmla="*/ 1077163 w 1793864"/>
                <a:gd name="connsiteY18" fmla="*/ 127635 h 752299"/>
                <a:gd name="connsiteX19" fmla="*/ 1130503 w 1793864"/>
                <a:gd name="connsiteY19" fmla="*/ 112395 h 752299"/>
                <a:gd name="connsiteX20" fmla="*/ 1206703 w 1793864"/>
                <a:gd name="connsiteY20" fmla="*/ 108585 h 752299"/>
                <a:gd name="connsiteX21" fmla="*/ 1286713 w 1793864"/>
                <a:gd name="connsiteY21" fmla="*/ 74295 h 752299"/>
                <a:gd name="connsiteX22" fmla="*/ 1385773 w 1793864"/>
                <a:gd name="connsiteY22" fmla="*/ 70485 h 752299"/>
                <a:gd name="connsiteX23" fmla="*/ 1481023 w 1793864"/>
                <a:gd name="connsiteY23" fmla="*/ 43815 h 752299"/>
                <a:gd name="connsiteX24" fmla="*/ 1561033 w 1793864"/>
                <a:gd name="connsiteY24" fmla="*/ 40005 h 752299"/>
                <a:gd name="connsiteX25" fmla="*/ 1644853 w 1793864"/>
                <a:gd name="connsiteY25" fmla="*/ 43815 h 752299"/>
                <a:gd name="connsiteX26" fmla="*/ 1656283 w 1793864"/>
                <a:gd name="connsiteY26" fmla="*/ 142875 h 752299"/>
                <a:gd name="connsiteX27" fmla="*/ 1793864 w 1793864"/>
                <a:gd name="connsiteY27" fmla="*/ 87525 h 752299"/>
                <a:gd name="connsiteX28" fmla="*/ 1755765 w 1793864"/>
                <a:gd name="connsiteY28" fmla="*/ 59003 h 752299"/>
                <a:gd name="connsiteX29" fmla="*/ 1745341 w 1793864"/>
                <a:gd name="connsiteY29" fmla="*/ 31909 h 752299"/>
                <a:gd name="connsiteX30" fmla="*/ 1716767 w 1793864"/>
                <a:gd name="connsiteY30" fmla="*/ 9048 h 752299"/>
                <a:gd name="connsiteX31" fmla="*/ 1652473 w 1793864"/>
                <a:gd name="connsiteY31" fmla="*/ 1905 h 752299"/>
                <a:gd name="connsiteX32" fmla="*/ 1591037 w 1793864"/>
                <a:gd name="connsiteY32" fmla="*/ 0 h 752299"/>
                <a:gd name="connsiteX33" fmla="*/ 1416253 w 1793864"/>
                <a:gd name="connsiteY33" fmla="*/ 28575 h 752299"/>
                <a:gd name="connsiteX34" fmla="*/ 1347673 w 1793864"/>
                <a:gd name="connsiteY34" fmla="*/ 40005 h 752299"/>
                <a:gd name="connsiteX35" fmla="*/ 1214323 w 1793864"/>
                <a:gd name="connsiteY35" fmla="*/ 60484 h 752299"/>
                <a:gd name="connsiteX36" fmla="*/ 1122883 w 1793864"/>
                <a:gd name="connsiteY36" fmla="*/ 93345 h 752299"/>
                <a:gd name="connsiteX37" fmla="*/ 1043825 w 1793864"/>
                <a:gd name="connsiteY37" fmla="*/ 97631 h 752299"/>
                <a:gd name="connsiteX38" fmla="*/ 978103 w 1793864"/>
                <a:gd name="connsiteY38" fmla="*/ 120015 h 752299"/>
                <a:gd name="connsiteX39" fmla="*/ 875233 w 1793864"/>
                <a:gd name="connsiteY39" fmla="*/ 139065 h 752299"/>
                <a:gd name="connsiteX40" fmla="*/ 783793 w 1793864"/>
                <a:gd name="connsiteY40" fmla="*/ 135255 h 752299"/>
                <a:gd name="connsiteX41" fmla="*/ 728072 w 1793864"/>
                <a:gd name="connsiteY41" fmla="*/ 141447 h 752299"/>
                <a:gd name="connsiteX42" fmla="*/ 619963 w 1793864"/>
                <a:gd name="connsiteY42" fmla="*/ 192405 h 752299"/>
                <a:gd name="connsiteX43" fmla="*/ 551383 w 1793864"/>
                <a:gd name="connsiteY43" fmla="*/ 180975 h 752299"/>
                <a:gd name="connsiteX44" fmla="*/ 499948 w 1793864"/>
                <a:gd name="connsiteY44" fmla="*/ 173831 h 752299"/>
                <a:gd name="connsiteX45" fmla="*/ 475183 w 1793864"/>
                <a:gd name="connsiteY45" fmla="*/ 188595 h 752299"/>
                <a:gd name="connsiteX46" fmla="*/ 448513 w 1793864"/>
                <a:gd name="connsiteY46" fmla="*/ 207645 h 752299"/>
                <a:gd name="connsiteX47" fmla="*/ 440893 w 1793864"/>
                <a:gd name="connsiteY47" fmla="*/ 226695 h 752299"/>
                <a:gd name="connsiteX48" fmla="*/ 501853 w 1793864"/>
                <a:gd name="connsiteY48" fmla="*/ 241935 h 752299"/>
                <a:gd name="connsiteX49" fmla="*/ 501853 w 1793864"/>
                <a:gd name="connsiteY49" fmla="*/ 241935 h 752299"/>
                <a:gd name="connsiteX50" fmla="*/ 524713 w 1793864"/>
                <a:gd name="connsiteY50" fmla="*/ 287655 h 752299"/>
                <a:gd name="connsiteX51" fmla="*/ 494233 w 1793864"/>
                <a:gd name="connsiteY51" fmla="*/ 310515 h 752299"/>
                <a:gd name="connsiteX52" fmla="*/ 452323 w 1793864"/>
                <a:gd name="connsiteY52" fmla="*/ 337185 h 752299"/>
                <a:gd name="connsiteX53" fmla="*/ 391363 w 1793864"/>
                <a:gd name="connsiteY53" fmla="*/ 371475 h 752299"/>
                <a:gd name="connsiteX54" fmla="*/ 358978 w 1793864"/>
                <a:gd name="connsiteY54" fmla="*/ 386238 h 752299"/>
                <a:gd name="connsiteX55" fmla="*/ 325641 w 1793864"/>
                <a:gd name="connsiteY55" fmla="*/ 386239 h 752299"/>
                <a:gd name="connsiteX56" fmla="*/ 266585 w 1793864"/>
                <a:gd name="connsiteY56" fmla="*/ 378619 h 752299"/>
                <a:gd name="connsiteX57" fmla="*/ 220866 w 1793864"/>
                <a:gd name="connsiteY57" fmla="*/ 372428 h 752299"/>
                <a:gd name="connsiteX58" fmla="*/ 136093 w 1793864"/>
                <a:gd name="connsiteY58" fmla="*/ 371475 h 752299"/>
                <a:gd name="connsiteX59" fmla="*/ 86563 w 1793864"/>
                <a:gd name="connsiteY59" fmla="*/ 363855 h 752299"/>
                <a:gd name="connsiteX60" fmla="*/ 188957 w 1793864"/>
                <a:gd name="connsiteY60" fmla="*/ 390048 h 752299"/>
                <a:gd name="connsiteX61" fmla="*/ 269443 w 1793864"/>
                <a:gd name="connsiteY61" fmla="*/ 417195 h 752299"/>
                <a:gd name="connsiteX62" fmla="*/ 357073 w 1793864"/>
                <a:gd name="connsiteY62" fmla="*/ 443865 h 752299"/>
                <a:gd name="connsiteX63" fmla="*/ 304219 w 1793864"/>
                <a:gd name="connsiteY63" fmla="*/ 468443 h 752299"/>
                <a:gd name="connsiteX64" fmla="*/ 261635 w 1793864"/>
                <a:gd name="connsiteY64" fmla="*/ 488021 h 752299"/>
                <a:gd name="connsiteX65" fmla="*/ 217622 w 1793864"/>
                <a:gd name="connsiteY65" fmla="*/ 526826 h 752299"/>
                <a:gd name="connsiteX66" fmla="*/ 151931 w 1793864"/>
                <a:gd name="connsiteY66" fmla="*/ 578971 h 752299"/>
                <a:gd name="connsiteX67" fmla="*/ 142710 w 1793864"/>
                <a:gd name="connsiteY67" fmla="*/ 622803 h 752299"/>
                <a:gd name="connsiteX68" fmla="*/ 59913 w 1793864"/>
                <a:gd name="connsiteY68" fmla="*/ 673488 h 752299"/>
                <a:gd name="connsiteX69" fmla="*/ 61589 w 1793864"/>
                <a:gd name="connsiteY69" fmla="*/ 703627 h 752299"/>
                <a:gd name="connsiteX0" fmla="*/ 61589 w 1793864"/>
                <a:gd name="connsiteY0" fmla="*/ 703627 h 752299"/>
                <a:gd name="connsiteX1" fmla="*/ 0 w 1793864"/>
                <a:gd name="connsiteY1" fmla="*/ 752299 h 752299"/>
                <a:gd name="connsiteX2" fmla="*/ 182351 w 1793864"/>
                <a:gd name="connsiteY2" fmla="*/ 691515 h 752299"/>
                <a:gd name="connsiteX3" fmla="*/ 281909 w 1793864"/>
                <a:gd name="connsiteY3" fmla="*/ 632648 h 752299"/>
                <a:gd name="connsiteX4" fmla="*/ 364010 w 1793864"/>
                <a:gd name="connsiteY4" fmla="*/ 573405 h 752299"/>
                <a:gd name="connsiteX5" fmla="*/ 417558 w 1793864"/>
                <a:gd name="connsiteY5" fmla="*/ 527664 h 752299"/>
                <a:gd name="connsiteX6" fmla="*/ 454557 w 1793864"/>
                <a:gd name="connsiteY6" fmla="*/ 488022 h 752299"/>
                <a:gd name="connsiteX7" fmla="*/ 476660 w 1793864"/>
                <a:gd name="connsiteY7" fmla="*/ 446442 h 752299"/>
                <a:gd name="connsiteX8" fmla="*/ 499210 w 1793864"/>
                <a:gd name="connsiteY8" fmla="*/ 408408 h 752299"/>
                <a:gd name="connsiteX9" fmla="*/ 585673 w 1793864"/>
                <a:gd name="connsiteY9" fmla="*/ 299085 h 752299"/>
                <a:gd name="connsiteX10" fmla="*/ 616153 w 1793864"/>
                <a:gd name="connsiteY10" fmla="*/ 276225 h 752299"/>
                <a:gd name="connsiteX11" fmla="*/ 684733 w 1793864"/>
                <a:gd name="connsiteY11" fmla="*/ 260985 h 752299"/>
                <a:gd name="connsiteX12" fmla="*/ 726364 w 1793864"/>
                <a:gd name="connsiteY12" fmla="*/ 222409 h 752299"/>
                <a:gd name="connsiteX13" fmla="*/ 785222 w 1793864"/>
                <a:gd name="connsiteY13" fmla="*/ 200025 h 752299"/>
                <a:gd name="connsiteX14" fmla="*/ 837133 w 1793864"/>
                <a:gd name="connsiteY14" fmla="*/ 184785 h 752299"/>
                <a:gd name="connsiteX15" fmla="*/ 867613 w 1793864"/>
                <a:gd name="connsiteY15" fmla="*/ 177165 h 752299"/>
                <a:gd name="connsiteX16" fmla="*/ 905713 w 1793864"/>
                <a:gd name="connsiteY16" fmla="*/ 154305 h 752299"/>
                <a:gd name="connsiteX17" fmla="*/ 1008583 w 1793864"/>
                <a:gd name="connsiteY17" fmla="*/ 154305 h 752299"/>
                <a:gd name="connsiteX18" fmla="*/ 1077163 w 1793864"/>
                <a:gd name="connsiteY18" fmla="*/ 127635 h 752299"/>
                <a:gd name="connsiteX19" fmla="*/ 1130503 w 1793864"/>
                <a:gd name="connsiteY19" fmla="*/ 112395 h 752299"/>
                <a:gd name="connsiteX20" fmla="*/ 1206703 w 1793864"/>
                <a:gd name="connsiteY20" fmla="*/ 108585 h 752299"/>
                <a:gd name="connsiteX21" fmla="*/ 1286713 w 1793864"/>
                <a:gd name="connsiteY21" fmla="*/ 74295 h 752299"/>
                <a:gd name="connsiteX22" fmla="*/ 1385773 w 1793864"/>
                <a:gd name="connsiteY22" fmla="*/ 70485 h 752299"/>
                <a:gd name="connsiteX23" fmla="*/ 1481023 w 1793864"/>
                <a:gd name="connsiteY23" fmla="*/ 43815 h 752299"/>
                <a:gd name="connsiteX24" fmla="*/ 1561033 w 1793864"/>
                <a:gd name="connsiteY24" fmla="*/ 40005 h 752299"/>
                <a:gd name="connsiteX25" fmla="*/ 1644853 w 1793864"/>
                <a:gd name="connsiteY25" fmla="*/ 43815 h 752299"/>
                <a:gd name="connsiteX26" fmla="*/ 1656283 w 1793864"/>
                <a:gd name="connsiteY26" fmla="*/ 142875 h 752299"/>
                <a:gd name="connsiteX27" fmla="*/ 1793864 w 1793864"/>
                <a:gd name="connsiteY27" fmla="*/ 87525 h 752299"/>
                <a:gd name="connsiteX28" fmla="*/ 1755765 w 1793864"/>
                <a:gd name="connsiteY28" fmla="*/ 59003 h 752299"/>
                <a:gd name="connsiteX29" fmla="*/ 1745341 w 1793864"/>
                <a:gd name="connsiteY29" fmla="*/ 31909 h 752299"/>
                <a:gd name="connsiteX30" fmla="*/ 1716767 w 1793864"/>
                <a:gd name="connsiteY30" fmla="*/ 9048 h 752299"/>
                <a:gd name="connsiteX31" fmla="*/ 1652473 w 1793864"/>
                <a:gd name="connsiteY31" fmla="*/ 1905 h 752299"/>
                <a:gd name="connsiteX32" fmla="*/ 1591037 w 1793864"/>
                <a:gd name="connsiteY32" fmla="*/ 0 h 752299"/>
                <a:gd name="connsiteX33" fmla="*/ 1416253 w 1793864"/>
                <a:gd name="connsiteY33" fmla="*/ 28575 h 752299"/>
                <a:gd name="connsiteX34" fmla="*/ 1347673 w 1793864"/>
                <a:gd name="connsiteY34" fmla="*/ 40005 h 752299"/>
                <a:gd name="connsiteX35" fmla="*/ 1214323 w 1793864"/>
                <a:gd name="connsiteY35" fmla="*/ 60484 h 752299"/>
                <a:gd name="connsiteX36" fmla="*/ 1122883 w 1793864"/>
                <a:gd name="connsiteY36" fmla="*/ 93345 h 752299"/>
                <a:gd name="connsiteX37" fmla="*/ 1043825 w 1793864"/>
                <a:gd name="connsiteY37" fmla="*/ 97631 h 752299"/>
                <a:gd name="connsiteX38" fmla="*/ 978103 w 1793864"/>
                <a:gd name="connsiteY38" fmla="*/ 120015 h 752299"/>
                <a:gd name="connsiteX39" fmla="*/ 875233 w 1793864"/>
                <a:gd name="connsiteY39" fmla="*/ 139065 h 752299"/>
                <a:gd name="connsiteX40" fmla="*/ 783793 w 1793864"/>
                <a:gd name="connsiteY40" fmla="*/ 135255 h 752299"/>
                <a:gd name="connsiteX41" fmla="*/ 728072 w 1793864"/>
                <a:gd name="connsiteY41" fmla="*/ 141447 h 752299"/>
                <a:gd name="connsiteX42" fmla="*/ 619963 w 1793864"/>
                <a:gd name="connsiteY42" fmla="*/ 192405 h 752299"/>
                <a:gd name="connsiteX43" fmla="*/ 551383 w 1793864"/>
                <a:gd name="connsiteY43" fmla="*/ 180975 h 752299"/>
                <a:gd name="connsiteX44" fmla="*/ 499948 w 1793864"/>
                <a:gd name="connsiteY44" fmla="*/ 173831 h 752299"/>
                <a:gd name="connsiteX45" fmla="*/ 475183 w 1793864"/>
                <a:gd name="connsiteY45" fmla="*/ 188595 h 752299"/>
                <a:gd name="connsiteX46" fmla="*/ 448513 w 1793864"/>
                <a:gd name="connsiteY46" fmla="*/ 207645 h 752299"/>
                <a:gd name="connsiteX47" fmla="*/ 440893 w 1793864"/>
                <a:gd name="connsiteY47" fmla="*/ 226695 h 752299"/>
                <a:gd name="connsiteX48" fmla="*/ 501853 w 1793864"/>
                <a:gd name="connsiteY48" fmla="*/ 241935 h 752299"/>
                <a:gd name="connsiteX49" fmla="*/ 501853 w 1793864"/>
                <a:gd name="connsiteY49" fmla="*/ 241935 h 752299"/>
                <a:gd name="connsiteX50" fmla="*/ 524713 w 1793864"/>
                <a:gd name="connsiteY50" fmla="*/ 287655 h 752299"/>
                <a:gd name="connsiteX51" fmla="*/ 494233 w 1793864"/>
                <a:gd name="connsiteY51" fmla="*/ 310515 h 752299"/>
                <a:gd name="connsiteX52" fmla="*/ 452323 w 1793864"/>
                <a:gd name="connsiteY52" fmla="*/ 337185 h 752299"/>
                <a:gd name="connsiteX53" fmla="*/ 391363 w 1793864"/>
                <a:gd name="connsiteY53" fmla="*/ 371475 h 752299"/>
                <a:gd name="connsiteX54" fmla="*/ 358978 w 1793864"/>
                <a:gd name="connsiteY54" fmla="*/ 386238 h 752299"/>
                <a:gd name="connsiteX55" fmla="*/ 325641 w 1793864"/>
                <a:gd name="connsiteY55" fmla="*/ 386239 h 752299"/>
                <a:gd name="connsiteX56" fmla="*/ 266585 w 1793864"/>
                <a:gd name="connsiteY56" fmla="*/ 378619 h 752299"/>
                <a:gd name="connsiteX57" fmla="*/ 220866 w 1793864"/>
                <a:gd name="connsiteY57" fmla="*/ 372428 h 752299"/>
                <a:gd name="connsiteX58" fmla="*/ 136093 w 1793864"/>
                <a:gd name="connsiteY58" fmla="*/ 371475 h 752299"/>
                <a:gd name="connsiteX59" fmla="*/ 86563 w 1793864"/>
                <a:gd name="connsiteY59" fmla="*/ 363855 h 752299"/>
                <a:gd name="connsiteX60" fmla="*/ 188957 w 1793864"/>
                <a:gd name="connsiteY60" fmla="*/ 390048 h 752299"/>
                <a:gd name="connsiteX61" fmla="*/ 269443 w 1793864"/>
                <a:gd name="connsiteY61" fmla="*/ 417195 h 752299"/>
                <a:gd name="connsiteX62" fmla="*/ 357073 w 1793864"/>
                <a:gd name="connsiteY62" fmla="*/ 443865 h 752299"/>
                <a:gd name="connsiteX63" fmla="*/ 304219 w 1793864"/>
                <a:gd name="connsiteY63" fmla="*/ 468443 h 752299"/>
                <a:gd name="connsiteX64" fmla="*/ 261635 w 1793864"/>
                <a:gd name="connsiteY64" fmla="*/ 488021 h 752299"/>
                <a:gd name="connsiteX65" fmla="*/ 217622 w 1793864"/>
                <a:gd name="connsiteY65" fmla="*/ 526826 h 752299"/>
                <a:gd name="connsiteX66" fmla="*/ 151931 w 1793864"/>
                <a:gd name="connsiteY66" fmla="*/ 578971 h 752299"/>
                <a:gd name="connsiteX67" fmla="*/ 142710 w 1793864"/>
                <a:gd name="connsiteY67" fmla="*/ 622803 h 752299"/>
                <a:gd name="connsiteX68" fmla="*/ 41413 w 1793864"/>
                <a:gd name="connsiteY68" fmla="*/ 668202 h 752299"/>
                <a:gd name="connsiteX69" fmla="*/ 61589 w 1793864"/>
                <a:gd name="connsiteY69" fmla="*/ 703627 h 752299"/>
                <a:gd name="connsiteX0" fmla="*/ 85373 w 1793864"/>
                <a:gd name="connsiteY0" fmla="*/ 687770 h 752299"/>
                <a:gd name="connsiteX1" fmla="*/ 0 w 1793864"/>
                <a:gd name="connsiteY1" fmla="*/ 752299 h 752299"/>
                <a:gd name="connsiteX2" fmla="*/ 182351 w 1793864"/>
                <a:gd name="connsiteY2" fmla="*/ 691515 h 752299"/>
                <a:gd name="connsiteX3" fmla="*/ 281909 w 1793864"/>
                <a:gd name="connsiteY3" fmla="*/ 632648 h 752299"/>
                <a:gd name="connsiteX4" fmla="*/ 364010 w 1793864"/>
                <a:gd name="connsiteY4" fmla="*/ 573405 h 752299"/>
                <a:gd name="connsiteX5" fmla="*/ 417558 w 1793864"/>
                <a:gd name="connsiteY5" fmla="*/ 527664 h 752299"/>
                <a:gd name="connsiteX6" fmla="*/ 454557 w 1793864"/>
                <a:gd name="connsiteY6" fmla="*/ 488022 h 752299"/>
                <a:gd name="connsiteX7" fmla="*/ 476660 w 1793864"/>
                <a:gd name="connsiteY7" fmla="*/ 446442 h 752299"/>
                <a:gd name="connsiteX8" fmla="*/ 499210 w 1793864"/>
                <a:gd name="connsiteY8" fmla="*/ 408408 h 752299"/>
                <a:gd name="connsiteX9" fmla="*/ 585673 w 1793864"/>
                <a:gd name="connsiteY9" fmla="*/ 299085 h 752299"/>
                <a:gd name="connsiteX10" fmla="*/ 616153 w 1793864"/>
                <a:gd name="connsiteY10" fmla="*/ 276225 h 752299"/>
                <a:gd name="connsiteX11" fmla="*/ 684733 w 1793864"/>
                <a:gd name="connsiteY11" fmla="*/ 260985 h 752299"/>
                <a:gd name="connsiteX12" fmla="*/ 726364 w 1793864"/>
                <a:gd name="connsiteY12" fmla="*/ 222409 h 752299"/>
                <a:gd name="connsiteX13" fmla="*/ 785222 w 1793864"/>
                <a:gd name="connsiteY13" fmla="*/ 200025 h 752299"/>
                <a:gd name="connsiteX14" fmla="*/ 837133 w 1793864"/>
                <a:gd name="connsiteY14" fmla="*/ 184785 h 752299"/>
                <a:gd name="connsiteX15" fmla="*/ 867613 w 1793864"/>
                <a:gd name="connsiteY15" fmla="*/ 177165 h 752299"/>
                <a:gd name="connsiteX16" fmla="*/ 905713 w 1793864"/>
                <a:gd name="connsiteY16" fmla="*/ 154305 h 752299"/>
                <a:gd name="connsiteX17" fmla="*/ 1008583 w 1793864"/>
                <a:gd name="connsiteY17" fmla="*/ 154305 h 752299"/>
                <a:gd name="connsiteX18" fmla="*/ 1077163 w 1793864"/>
                <a:gd name="connsiteY18" fmla="*/ 127635 h 752299"/>
                <a:gd name="connsiteX19" fmla="*/ 1130503 w 1793864"/>
                <a:gd name="connsiteY19" fmla="*/ 112395 h 752299"/>
                <a:gd name="connsiteX20" fmla="*/ 1206703 w 1793864"/>
                <a:gd name="connsiteY20" fmla="*/ 108585 h 752299"/>
                <a:gd name="connsiteX21" fmla="*/ 1286713 w 1793864"/>
                <a:gd name="connsiteY21" fmla="*/ 74295 h 752299"/>
                <a:gd name="connsiteX22" fmla="*/ 1385773 w 1793864"/>
                <a:gd name="connsiteY22" fmla="*/ 70485 h 752299"/>
                <a:gd name="connsiteX23" fmla="*/ 1481023 w 1793864"/>
                <a:gd name="connsiteY23" fmla="*/ 43815 h 752299"/>
                <a:gd name="connsiteX24" fmla="*/ 1561033 w 1793864"/>
                <a:gd name="connsiteY24" fmla="*/ 40005 h 752299"/>
                <a:gd name="connsiteX25" fmla="*/ 1644853 w 1793864"/>
                <a:gd name="connsiteY25" fmla="*/ 43815 h 752299"/>
                <a:gd name="connsiteX26" fmla="*/ 1656283 w 1793864"/>
                <a:gd name="connsiteY26" fmla="*/ 142875 h 752299"/>
                <a:gd name="connsiteX27" fmla="*/ 1793864 w 1793864"/>
                <a:gd name="connsiteY27" fmla="*/ 87525 h 752299"/>
                <a:gd name="connsiteX28" fmla="*/ 1755765 w 1793864"/>
                <a:gd name="connsiteY28" fmla="*/ 59003 h 752299"/>
                <a:gd name="connsiteX29" fmla="*/ 1745341 w 1793864"/>
                <a:gd name="connsiteY29" fmla="*/ 31909 h 752299"/>
                <a:gd name="connsiteX30" fmla="*/ 1716767 w 1793864"/>
                <a:gd name="connsiteY30" fmla="*/ 9048 h 752299"/>
                <a:gd name="connsiteX31" fmla="*/ 1652473 w 1793864"/>
                <a:gd name="connsiteY31" fmla="*/ 1905 h 752299"/>
                <a:gd name="connsiteX32" fmla="*/ 1591037 w 1793864"/>
                <a:gd name="connsiteY32" fmla="*/ 0 h 752299"/>
                <a:gd name="connsiteX33" fmla="*/ 1416253 w 1793864"/>
                <a:gd name="connsiteY33" fmla="*/ 28575 h 752299"/>
                <a:gd name="connsiteX34" fmla="*/ 1347673 w 1793864"/>
                <a:gd name="connsiteY34" fmla="*/ 40005 h 752299"/>
                <a:gd name="connsiteX35" fmla="*/ 1214323 w 1793864"/>
                <a:gd name="connsiteY35" fmla="*/ 60484 h 752299"/>
                <a:gd name="connsiteX36" fmla="*/ 1122883 w 1793864"/>
                <a:gd name="connsiteY36" fmla="*/ 93345 h 752299"/>
                <a:gd name="connsiteX37" fmla="*/ 1043825 w 1793864"/>
                <a:gd name="connsiteY37" fmla="*/ 97631 h 752299"/>
                <a:gd name="connsiteX38" fmla="*/ 978103 w 1793864"/>
                <a:gd name="connsiteY38" fmla="*/ 120015 h 752299"/>
                <a:gd name="connsiteX39" fmla="*/ 875233 w 1793864"/>
                <a:gd name="connsiteY39" fmla="*/ 139065 h 752299"/>
                <a:gd name="connsiteX40" fmla="*/ 783793 w 1793864"/>
                <a:gd name="connsiteY40" fmla="*/ 135255 h 752299"/>
                <a:gd name="connsiteX41" fmla="*/ 728072 w 1793864"/>
                <a:gd name="connsiteY41" fmla="*/ 141447 h 752299"/>
                <a:gd name="connsiteX42" fmla="*/ 619963 w 1793864"/>
                <a:gd name="connsiteY42" fmla="*/ 192405 h 752299"/>
                <a:gd name="connsiteX43" fmla="*/ 551383 w 1793864"/>
                <a:gd name="connsiteY43" fmla="*/ 180975 h 752299"/>
                <a:gd name="connsiteX44" fmla="*/ 499948 w 1793864"/>
                <a:gd name="connsiteY44" fmla="*/ 173831 h 752299"/>
                <a:gd name="connsiteX45" fmla="*/ 475183 w 1793864"/>
                <a:gd name="connsiteY45" fmla="*/ 188595 h 752299"/>
                <a:gd name="connsiteX46" fmla="*/ 448513 w 1793864"/>
                <a:gd name="connsiteY46" fmla="*/ 207645 h 752299"/>
                <a:gd name="connsiteX47" fmla="*/ 440893 w 1793864"/>
                <a:gd name="connsiteY47" fmla="*/ 226695 h 752299"/>
                <a:gd name="connsiteX48" fmla="*/ 501853 w 1793864"/>
                <a:gd name="connsiteY48" fmla="*/ 241935 h 752299"/>
                <a:gd name="connsiteX49" fmla="*/ 501853 w 1793864"/>
                <a:gd name="connsiteY49" fmla="*/ 241935 h 752299"/>
                <a:gd name="connsiteX50" fmla="*/ 524713 w 1793864"/>
                <a:gd name="connsiteY50" fmla="*/ 287655 h 752299"/>
                <a:gd name="connsiteX51" fmla="*/ 494233 w 1793864"/>
                <a:gd name="connsiteY51" fmla="*/ 310515 h 752299"/>
                <a:gd name="connsiteX52" fmla="*/ 452323 w 1793864"/>
                <a:gd name="connsiteY52" fmla="*/ 337185 h 752299"/>
                <a:gd name="connsiteX53" fmla="*/ 391363 w 1793864"/>
                <a:gd name="connsiteY53" fmla="*/ 371475 h 752299"/>
                <a:gd name="connsiteX54" fmla="*/ 358978 w 1793864"/>
                <a:gd name="connsiteY54" fmla="*/ 386238 h 752299"/>
                <a:gd name="connsiteX55" fmla="*/ 325641 w 1793864"/>
                <a:gd name="connsiteY55" fmla="*/ 386239 h 752299"/>
                <a:gd name="connsiteX56" fmla="*/ 266585 w 1793864"/>
                <a:gd name="connsiteY56" fmla="*/ 378619 h 752299"/>
                <a:gd name="connsiteX57" fmla="*/ 220866 w 1793864"/>
                <a:gd name="connsiteY57" fmla="*/ 372428 h 752299"/>
                <a:gd name="connsiteX58" fmla="*/ 136093 w 1793864"/>
                <a:gd name="connsiteY58" fmla="*/ 371475 h 752299"/>
                <a:gd name="connsiteX59" fmla="*/ 86563 w 1793864"/>
                <a:gd name="connsiteY59" fmla="*/ 363855 h 752299"/>
                <a:gd name="connsiteX60" fmla="*/ 188957 w 1793864"/>
                <a:gd name="connsiteY60" fmla="*/ 390048 h 752299"/>
                <a:gd name="connsiteX61" fmla="*/ 269443 w 1793864"/>
                <a:gd name="connsiteY61" fmla="*/ 417195 h 752299"/>
                <a:gd name="connsiteX62" fmla="*/ 357073 w 1793864"/>
                <a:gd name="connsiteY62" fmla="*/ 443865 h 752299"/>
                <a:gd name="connsiteX63" fmla="*/ 304219 w 1793864"/>
                <a:gd name="connsiteY63" fmla="*/ 468443 h 752299"/>
                <a:gd name="connsiteX64" fmla="*/ 261635 w 1793864"/>
                <a:gd name="connsiteY64" fmla="*/ 488021 h 752299"/>
                <a:gd name="connsiteX65" fmla="*/ 217622 w 1793864"/>
                <a:gd name="connsiteY65" fmla="*/ 526826 h 752299"/>
                <a:gd name="connsiteX66" fmla="*/ 151931 w 1793864"/>
                <a:gd name="connsiteY66" fmla="*/ 578971 h 752299"/>
                <a:gd name="connsiteX67" fmla="*/ 142710 w 1793864"/>
                <a:gd name="connsiteY67" fmla="*/ 622803 h 752299"/>
                <a:gd name="connsiteX68" fmla="*/ 41413 w 1793864"/>
                <a:gd name="connsiteY68" fmla="*/ 668202 h 752299"/>
                <a:gd name="connsiteX69" fmla="*/ 85373 w 1793864"/>
                <a:gd name="connsiteY69" fmla="*/ 687770 h 752299"/>
                <a:gd name="connsiteX0" fmla="*/ 85373 w 1793864"/>
                <a:gd name="connsiteY0" fmla="*/ 687770 h 752299"/>
                <a:gd name="connsiteX1" fmla="*/ 0 w 1793864"/>
                <a:gd name="connsiteY1" fmla="*/ 752299 h 752299"/>
                <a:gd name="connsiteX2" fmla="*/ 182351 w 1793864"/>
                <a:gd name="connsiteY2" fmla="*/ 691515 h 752299"/>
                <a:gd name="connsiteX3" fmla="*/ 281909 w 1793864"/>
                <a:gd name="connsiteY3" fmla="*/ 632648 h 752299"/>
                <a:gd name="connsiteX4" fmla="*/ 364010 w 1793864"/>
                <a:gd name="connsiteY4" fmla="*/ 573405 h 752299"/>
                <a:gd name="connsiteX5" fmla="*/ 417558 w 1793864"/>
                <a:gd name="connsiteY5" fmla="*/ 527664 h 752299"/>
                <a:gd name="connsiteX6" fmla="*/ 454557 w 1793864"/>
                <a:gd name="connsiteY6" fmla="*/ 488022 h 752299"/>
                <a:gd name="connsiteX7" fmla="*/ 476660 w 1793864"/>
                <a:gd name="connsiteY7" fmla="*/ 446442 h 752299"/>
                <a:gd name="connsiteX8" fmla="*/ 499210 w 1793864"/>
                <a:gd name="connsiteY8" fmla="*/ 408408 h 752299"/>
                <a:gd name="connsiteX9" fmla="*/ 585673 w 1793864"/>
                <a:gd name="connsiteY9" fmla="*/ 299085 h 752299"/>
                <a:gd name="connsiteX10" fmla="*/ 616153 w 1793864"/>
                <a:gd name="connsiteY10" fmla="*/ 276225 h 752299"/>
                <a:gd name="connsiteX11" fmla="*/ 684733 w 1793864"/>
                <a:gd name="connsiteY11" fmla="*/ 260985 h 752299"/>
                <a:gd name="connsiteX12" fmla="*/ 726364 w 1793864"/>
                <a:gd name="connsiteY12" fmla="*/ 222409 h 752299"/>
                <a:gd name="connsiteX13" fmla="*/ 785222 w 1793864"/>
                <a:gd name="connsiteY13" fmla="*/ 200025 h 752299"/>
                <a:gd name="connsiteX14" fmla="*/ 837133 w 1793864"/>
                <a:gd name="connsiteY14" fmla="*/ 184785 h 752299"/>
                <a:gd name="connsiteX15" fmla="*/ 867613 w 1793864"/>
                <a:gd name="connsiteY15" fmla="*/ 177165 h 752299"/>
                <a:gd name="connsiteX16" fmla="*/ 905713 w 1793864"/>
                <a:gd name="connsiteY16" fmla="*/ 154305 h 752299"/>
                <a:gd name="connsiteX17" fmla="*/ 1008583 w 1793864"/>
                <a:gd name="connsiteY17" fmla="*/ 154305 h 752299"/>
                <a:gd name="connsiteX18" fmla="*/ 1077163 w 1793864"/>
                <a:gd name="connsiteY18" fmla="*/ 127635 h 752299"/>
                <a:gd name="connsiteX19" fmla="*/ 1130503 w 1793864"/>
                <a:gd name="connsiteY19" fmla="*/ 112395 h 752299"/>
                <a:gd name="connsiteX20" fmla="*/ 1206703 w 1793864"/>
                <a:gd name="connsiteY20" fmla="*/ 108585 h 752299"/>
                <a:gd name="connsiteX21" fmla="*/ 1286713 w 1793864"/>
                <a:gd name="connsiteY21" fmla="*/ 74295 h 752299"/>
                <a:gd name="connsiteX22" fmla="*/ 1385773 w 1793864"/>
                <a:gd name="connsiteY22" fmla="*/ 70485 h 752299"/>
                <a:gd name="connsiteX23" fmla="*/ 1481023 w 1793864"/>
                <a:gd name="connsiteY23" fmla="*/ 43815 h 752299"/>
                <a:gd name="connsiteX24" fmla="*/ 1561033 w 1793864"/>
                <a:gd name="connsiteY24" fmla="*/ 40005 h 752299"/>
                <a:gd name="connsiteX25" fmla="*/ 1644853 w 1793864"/>
                <a:gd name="connsiteY25" fmla="*/ 43815 h 752299"/>
                <a:gd name="connsiteX26" fmla="*/ 1656283 w 1793864"/>
                <a:gd name="connsiteY26" fmla="*/ 142875 h 752299"/>
                <a:gd name="connsiteX27" fmla="*/ 1793864 w 1793864"/>
                <a:gd name="connsiteY27" fmla="*/ 87525 h 752299"/>
                <a:gd name="connsiteX28" fmla="*/ 1755765 w 1793864"/>
                <a:gd name="connsiteY28" fmla="*/ 59003 h 752299"/>
                <a:gd name="connsiteX29" fmla="*/ 1745341 w 1793864"/>
                <a:gd name="connsiteY29" fmla="*/ 31909 h 752299"/>
                <a:gd name="connsiteX30" fmla="*/ 1716767 w 1793864"/>
                <a:gd name="connsiteY30" fmla="*/ 9048 h 752299"/>
                <a:gd name="connsiteX31" fmla="*/ 1652473 w 1793864"/>
                <a:gd name="connsiteY31" fmla="*/ 1905 h 752299"/>
                <a:gd name="connsiteX32" fmla="*/ 1591037 w 1793864"/>
                <a:gd name="connsiteY32" fmla="*/ 0 h 752299"/>
                <a:gd name="connsiteX33" fmla="*/ 1416253 w 1793864"/>
                <a:gd name="connsiteY33" fmla="*/ 28575 h 752299"/>
                <a:gd name="connsiteX34" fmla="*/ 1347673 w 1793864"/>
                <a:gd name="connsiteY34" fmla="*/ 40005 h 752299"/>
                <a:gd name="connsiteX35" fmla="*/ 1214323 w 1793864"/>
                <a:gd name="connsiteY35" fmla="*/ 60484 h 752299"/>
                <a:gd name="connsiteX36" fmla="*/ 1122883 w 1793864"/>
                <a:gd name="connsiteY36" fmla="*/ 93345 h 752299"/>
                <a:gd name="connsiteX37" fmla="*/ 1043825 w 1793864"/>
                <a:gd name="connsiteY37" fmla="*/ 97631 h 752299"/>
                <a:gd name="connsiteX38" fmla="*/ 978103 w 1793864"/>
                <a:gd name="connsiteY38" fmla="*/ 120015 h 752299"/>
                <a:gd name="connsiteX39" fmla="*/ 875233 w 1793864"/>
                <a:gd name="connsiteY39" fmla="*/ 139065 h 752299"/>
                <a:gd name="connsiteX40" fmla="*/ 783793 w 1793864"/>
                <a:gd name="connsiteY40" fmla="*/ 135255 h 752299"/>
                <a:gd name="connsiteX41" fmla="*/ 728072 w 1793864"/>
                <a:gd name="connsiteY41" fmla="*/ 141447 h 752299"/>
                <a:gd name="connsiteX42" fmla="*/ 619963 w 1793864"/>
                <a:gd name="connsiteY42" fmla="*/ 192405 h 752299"/>
                <a:gd name="connsiteX43" fmla="*/ 551383 w 1793864"/>
                <a:gd name="connsiteY43" fmla="*/ 180975 h 752299"/>
                <a:gd name="connsiteX44" fmla="*/ 499948 w 1793864"/>
                <a:gd name="connsiteY44" fmla="*/ 173831 h 752299"/>
                <a:gd name="connsiteX45" fmla="*/ 475183 w 1793864"/>
                <a:gd name="connsiteY45" fmla="*/ 188595 h 752299"/>
                <a:gd name="connsiteX46" fmla="*/ 448513 w 1793864"/>
                <a:gd name="connsiteY46" fmla="*/ 207645 h 752299"/>
                <a:gd name="connsiteX47" fmla="*/ 440893 w 1793864"/>
                <a:gd name="connsiteY47" fmla="*/ 226695 h 752299"/>
                <a:gd name="connsiteX48" fmla="*/ 501853 w 1793864"/>
                <a:gd name="connsiteY48" fmla="*/ 241935 h 752299"/>
                <a:gd name="connsiteX49" fmla="*/ 501853 w 1793864"/>
                <a:gd name="connsiteY49" fmla="*/ 241935 h 752299"/>
                <a:gd name="connsiteX50" fmla="*/ 524713 w 1793864"/>
                <a:gd name="connsiteY50" fmla="*/ 287655 h 752299"/>
                <a:gd name="connsiteX51" fmla="*/ 494233 w 1793864"/>
                <a:gd name="connsiteY51" fmla="*/ 310515 h 752299"/>
                <a:gd name="connsiteX52" fmla="*/ 452323 w 1793864"/>
                <a:gd name="connsiteY52" fmla="*/ 337185 h 752299"/>
                <a:gd name="connsiteX53" fmla="*/ 391363 w 1793864"/>
                <a:gd name="connsiteY53" fmla="*/ 371475 h 752299"/>
                <a:gd name="connsiteX54" fmla="*/ 358978 w 1793864"/>
                <a:gd name="connsiteY54" fmla="*/ 386238 h 752299"/>
                <a:gd name="connsiteX55" fmla="*/ 325641 w 1793864"/>
                <a:gd name="connsiteY55" fmla="*/ 386239 h 752299"/>
                <a:gd name="connsiteX56" fmla="*/ 266585 w 1793864"/>
                <a:gd name="connsiteY56" fmla="*/ 378619 h 752299"/>
                <a:gd name="connsiteX57" fmla="*/ 220866 w 1793864"/>
                <a:gd name="connsiteY57" fmla="*/ 372428 h 752299"/>
                <a:gd name="connsiteX58" fmla="*/ 136093 w 1793864"/>
                <a:gd name="connsiteY58" fmla="*/ 371475 h 752299"/>
                <a:gd name="connsiteX59" fmla="*/ 86563 w 1793864"/>
                <a:gd name="connsiteY59" fmla="*/ 363855 h 752299"/>
                <a:gd name="connsiteX60" fmla="*/ 188957 w 1793864"/>
                <a:gd name="connsiteY60" fmla="*/ 390048 h 752299"/>
                <a:gd name="connsiteX61" fmla="*/ 269443 w 1793864"/>
                <a:gd name="connsiteY61" fmla="*/ 417195 h 752299"/>
                <a:gd name="connsiteX62" fmla="*/ 357073 w 1793864"/>
                <a:gd name="connsiteY62" fmla="*/ 443865 h 752299"/>
                <a:gd name="connsiteX63" fmla="*/ 304219 w 1793864"/>
                <a:gd name="connsiteY63" fmla="*/ 468443 h 752299"/>
                <a:gd name="connsiteX64" fmla="*/ 261635 w 1793864"/>
                <a:gd name="connsiteY64" fmla="*/ 488021 h 752299"/>
                <a:gd name="connsiteX65" fmla="*/ 217622 w 1793864"/>
                <a:gd name="connsiteY65" fmla="*/ 526826 h 752299"/>
                <a:gd name="connsiteX66" fmla="*/ 133431 w 1793864"/>
                <a:gd name="connsiteY66" fmla="*/ 584256 h 752299"/>
                <a:gd name="connsiteX67" fmla="*/ 142710 w 1793864"/>
                <a:gd name="connsiteY67" fmla="*/ 622803 h 752299"/>
                <a:gd name="connsiteX68" fmla="*/ 41413 w 1793864"/>
                <a:gd name="connsiteY68" fmla="*/ 668202 h 752299"/>
                <a:gd name="connsiteX69" fmla="*/ 85373 w 1793864"/>
                <a:gd name="connsiteY69" fmla="*/ 687770 h 752299"/>
                <a:gd name="connsiteX0" fmla="*/ 85373 w 1793864"/>
                <a:gd name="connsiteY0" fmla="*/ 687770 h 752299"/>
                <a:gd name="connsiteX1" fmla="*/ 0 w 1793864"/>
                <a:gd name="connsiteY1" fmla="*/ 752299 h 752299"/>
                <a:gd name="connsiteX2" fmla="*/ 182351 w 1793864"/>
                <a:gd name="connsiteY2" fmla="*/ 691515 h 752299"/>
                <a:gd name="connsiteX3" fmla="*/ 281909 w 1793864"/>
                <a:gd name="connsiteY3" fmla="*/ 632648 h 752299"/>
                <a:gd name="connsiteX4" fmla="*/ 364010 w 1793864"/>
                <a:gd name="connsiteY4" fmla="*/ 573405 h 752299"/>
                <a:gd name="connsiteX5" fmla="*/ 417558 w 1793864"/>
                <a:gd name="connsiteY5" fmla="*/ 527664 h 752299"/>
                <a:gd name="connsiteX6" fmla="*/ 454557 w 1793864"/>
                <a:gd name="connsiteY6" fmla="*/ 488022 h 752299"/>
                <a:gd name="connsiteX7" fmla="*/ 476660 w 1793864"/>
                <a:gd name="connsiteY7" fmla="*/ 446442 h 752299"/>
                <a:gd name="connsiteX8" fmla="*/ 499210 w 1793864"/>
                <a:gd name="connsiteY8" fmla="*/ 408408 h 752299"/>
                <a:gd name="connsiteX9" fmla="*/ 585673 w 1793864"/>
                <a:gd name="connsiteY9" fmla="*/ 299085 h 752299"/>
                <a:gd name="connsiteX10" fmla="*/ 616153 w 1793864"/>
                <a:gd name="connsiteY10" fmla="*/ 276225 h 752299"/>
                <a:gd name="connsiteX11" fmla="*/ 684733 w 1793864"/>
                <a:gd name="connsiteY11" fmla="*/ 260985 h 752299"/>
                <a:gd name="connsiteX12" fmla="*/ 726364 w 1793864"/>
                <a:gd name="connsiteY12" fmla="*/ 222409 h 752299"/>
                <a:gd name="connsiteX13" fmla="*/ 785222 w 1793864"/>
                <a:gd name="connsiteY13" fmla="*/ 200025 h 752299"/>
                <a:gd name="connsiteX14" fmla="*/ 837133 w 1793864"/>
                <a:gd name="connsiteY14" fmla="*/ 184785 h 752299"/>
                <a:gd name="connsiteX15" fmla="*/ 867613 w 1793864"/>
                <a:gd name="connsiteY15" fmla="*/ 177165 h 752299"/>
                <a:gd name="connsiteX16" fmla="*/ 905713 w 1793864"/>
                <a:gd name="connsiteY16" fmla="*/ 154305 h 752299"/>
                <a:gd name="connsiteX17" fmla="*/ 1008583 w 1793864"/>
                <a:gd name="connsiteY17" fmla="*/ 154305 h 752299"/>
                <a:gd name="connsiteX18" fmla="*/ 1077163 w 1793864"/>
                <a:gd name="connsiteY18" fmla="*/ 127635 h 752299"/>
                <a:gd name="connsiteX19" fmla="*/ 1130503 w 1793864"/>
                <a:gd name="connsiteY19" fmla="*/ 112395 h 752299"/>
                <a:gd name="connsiteX20" fmla="*/ 1206703 w 1793864"/>
                <a:gd name="connsiteY20" fmla="*/ 108585 h 752299"/>
                <a:gd name="connsiteX21" fmla="*/ 1286713 w 1793864"/>
                <a:gd name="connsiteY21" fmla="*/ 74295 h 752299"/>
                <a:gd name="connsiteX22" fmla="*/ 1385773 w 1793864"/>
                <a:gd name="connsiteY22" fmla="*/ 70485 h 752299"/>
                <a:gd name="connsiteX23" fmla="*/ 1481023 w 1793864"/>
                <a:gd name="connsiteY23" fmla="*/ 43815 h 752299"/>
                <a:gd name="connsiteX24" fmla="*/ 1561033 w 1793864"/>
                <a:gd name="connsiteY24" fmla="*/ 40005 h 752299"/>
                <a:gd name="connsiteX25" fmla="*/ 1644853 w 1793864"/>
                <a:gd name="connsiteY25" fmla="*/ 43815 h 752299"/>
                <a:gd name="connsiteX26" fmla="*/ 1656283 w 1793864"/>
                <a:gd name="connsiteY26" fmla="*/ 142875 h 752299"/>
                <a:gd name="connsiteX27" fmla="*/ 1793864 w 1793864"/>
                <a:gd name="connsiteY27" fmla="*/ 87525 h 752299"/>
                <a:gd name="connsiteX28" fmla="*/ 1755765 w 1793864"/>
                <a:gd name="connsiteY28" fmla="*/ 59003 h 752299"/>
                <a:gd name="connsiteX29" fmla="*/ 1745341 w 1793864"/>
                <a:gd name="connsiteY29" fmla="*/ 31909 h 752299"/>
                <a:gd name="connsiteX30" fmla="*/ 1716767 w 1793864"/>
                <a:gd name="connsiteY30" fmla="*/ 9048 h 752299"/>
                <a:gd name="connsiteX31" fmla="*/ 1652473 w 1793864"/>
                <a:gd name="connsiteY31" fmla="*/ 1905 h 752299"/>
                <a:gd name="connsiteX32" fmla="*/ 1591037 w 1793864"/>
                <a:gd name="connsiteY32" fmla="*/ 0 h 752299"/>
                <a:gd name="connsiteX33" fmla="*/ 1416253 w 1793864"/>
                <a:gd name="connsiteY33" fmla="*/ 28575 h 752299"/>
                <a:gd name="connsiteX34" fmla="*/ 1347673 w 1793864"/>
                <a:gd name="connsiteY34" fmla="*/ 40005 h 752299"/>
                <a:gd name="connsiteX35" fmla="*/ 1214323 w 1793864"/>
                <a:gd name="connsiteY35" fmla="*/ 60484 h 752299"/>
                <a:gd name="connsiteX36" fmla="*/ 1122883 w 1793864"/>
                <a:gd name="connsiteY36" fmla="*/ 93345 h 752299"/>
                <a:gd name="connsiteX37" fmla="*/ 1043825 w 1793864"/>
                <a:gd name="connsiteY37" fmla="*/ 97631 h 752299"/>
                <a:gd name="connsiteX38" fmla="*/ 978103 w 1793864"/>
                <a:gd name="connsiteY38" fmla="*/ 120015 h 752299"/>
                <a:gd name="connsiteX39" fmla="*/ 875233 w 1793864"/>
                <a:gd name="connsiteY39" fmla="*/ 139065 h 752299"/>
                <a:gd name="connsiteX40" fmla="*/ 783793 w 1793864"/>
                <a:gd name="connsiteY40" fmla="*/ 135255 h 752299"/>
                <a:gd name="connsiteX41" fmla="*/ 728072 w 1793864"/>
                <a:gd name="connsiteY41" fmla="*/ 141447 h 752299"/>
                <a:gd name="connsiteX42" fmla="*/ 619963 w 1793864"/>
                <a:gd name="connsiteY42" fmla="*/ 192405 h 752299"/>
                <a:gd name="connsiteX43" fmla="*/ 551383 w 1793864"/>
                <a:gd name="connsiteY43" fmla="*/ 180975 h 752299"/>
                <a:gd name="connsiteX44" fmla="*/ 499948 w 1793864"/>
                <a:gd name="connsiteY44" fmla="*/ 173831 h 752299"/>
                <a:gd name="connsiteX45" fmla="*/ 475183 w 1793864"/>
                <a:gd name="connsiteY45" fmla="*/ 188595 h 752299"/>
                <a:gd name="connsiteX46" fmla="*/ 448513 w 1793864"/>
                <a:gd name="connsiteY46" fmla="*/ 207645 h 752299"/>
                <a:gd name="connsiteX47" fmla="*/ 440893 w 1793864"/>
                <a:gd name="connsiteY47" fmla="*/ 226695 h 752299"/>
                <a:gd name="connsiteX48" fmla="*/ 501853 w 1793864"/>
                <a:gd name="connsiteY48" fmla="*/ 241935 h 752299"/>
                <a:gd name="connsiteX49" fmla="*/ 501853 w 1793864"/>
                <a:gd name="connsiteY49" fmla="*/ 241935 h 752299"/>
                <a:gd name="connsiteX50" fmla="*/ 524713 w 1793864"/>
                <a:gd name="connsiteY50" fmla="*/ 287655 h 752299"/>
                <a:gd name="connsiteX51" fmla="*/ 494233 w 1793864"/>
                <a:gd name="connsiteY51" fmla="*/ 310515 h 752299"/>
                <a:gd name="connsiteX52" fmla="*/ 452323 w 1793864"/>
                <a:gd name="connsiteY52" fmla="*/ 337185 h 752299"/>
                <a:gd name="connsiteX53" fmla="*/ 391363 w 1793864"/>
                <a:gd name="connsiteY53" fmla="*/ 371475 h 752299"/>
                <a:gd name="connsiteX54" fmla="*/ 358978 w 1793864"/>
                <a:gd name="connsiteY54" fmla="*/ 386238 h 752299"/>
                <a:gd name="connsiteX55" fmla="*/ 325641 w 1793864"/>
                <a:gd name="connsiteY55" fmla="*/ 386239 h 752299"/>
                <a:gd name="connsiteX56" fmla="*/ 266585 w 1793864"/>
                <a:gd name="connsiteY56" fmla="*/ 378619 h 752299"/>
                <a:gd name="connsiteX57" fmla="*/ 220866 w 1793864"/>
                <a:gd name="connsiteY57" fmla="*/ 372428 h 752299"/>
                <a:gd name="connsiteX58" fmla="*/ 136093 w 1793864"/>
                <a:gd name="connsiteY58" fmla="*/ 371475 h 752299"/>
                <a:gd name="connsiteX59" fmla="*/ 86563 w 1793864"/>
                <a:gd name="connsiteY59" fmla="*/ 363855 h 752299"/>
                <a:gd name="connsiteX60" fmla="*/ 188957 w 1793864"/>
                <a:gd name="connsiteY60" fmla="*/ 390048 h 752299"/>
                <a:gd name="connsiteX61" fmla="*/ 269443 w 1793864"/>
                <a:gd name="connsiteY61" fmla="*/ 417195 h 752299"/>
                <a:gd name="connsiteX62" fmla="*/ 357073 w 1793864"/>
                <a:gd name="connsiteY62" fmla="*/ 443865 h 752299"/>
                <a:gd name="connsiteX63" fmla="*/ 304219 w 1793864"/>
                <a:gd name="connsiteY63" fmla="*/ 468443 h 752299"/>
                <a:gd name="connsiteX64" fmla="*/ 261635 w 1793864"/>
                <a:gd name="connsiteY64" fmla="*/ 488021 h 752299"/>
                <a:gd name="connsiteX65" fmla="*/ 217622 w 1793864"/>
                <a:gd name="connsiteY65" fmla="*/ 526826 h 752299"/>
                <a:gd name="connsiteX66" fmla="*/ 133431 w 1793864"/>
                <a:gd name="connsiteY66" fmla="*/ 584256 h 752299"/>
                <a:gd name="connsiteX67" fmla="*/ 171780 w 1793864"/>
                <a:gd name="connsiteY67" fmla="*/ 614875 h 752299"/>
                <a:gd name="connsiteX68" fmla="*/ 41413 w 1793864"/>
                <a:gd name="connsiteY68" fmla="*/ 668202 h 752299"/>
                <a:gd name="connsiteX69" fmla="*/ 85373 w 1793864"/>
                <a:gd name="connsiteY69" fmla="*/ 687770 h 752299"/>
                <a:gd name="connsiteX0" fmla="*/ 85373 w 1793864"/>
                <a:gd name="connsiteY0" fmla="*/ 687770 h 752299"/>
                <a:gd name="connsiteX1" fmla="*/ 0 w 1793864"/>
                <a:gd name="connsiteY1" fmla="*/ 752299 h 752299"/>
                <a:gd name="connsiteX2" fmla="*/ 182351 w 1793864"/>
                <a:gd name="connsiteY2" fmla="*/ 691515 h 752299"/>
                <a:gd name="connsiteX3" fmla="*/ 281909 w 1793864"/>
                <a:gd name="connsiteY3" fmla="*/ 632648 h 752299"/>
                <a:gd name="connsiteX4" fmla="*/ 364010 w 1793864"/>
                <a:gd name="connsiteY4" fmla="*/ 573405 h 752299"/>
                <a:gd name="connsiteX5" fmla="*/ 417558 w 1793864"/>
                <a:gd name="connsiteY5" fmla="*/ 527664 h 752299"/>
                <a:gd name="connsiteX6" fmla="*/ 454557 w 1793864"/>
                <a:gd name="connsiteY6" fmla="*/ 488022 h 752299"/>
                <a:gd name="connsiteX7" fmla="*/ 476660 w 1793864"/>
                <a:gd name="connsiteY7" fmla="*/ 446442 h 752299"/>
                <a:gd name="connsiteX8" fmla="*/ 499210 w 1793864"/>
                <a:gd name="connsiteY8" fmla="*/ 408408 h 752299"/>
                <a:gd name="connsiteX9" fmla="*/ 585673 w 1793864"/>
                <a:gd name="connsiteY9" fmla="*/ 299085 h 752299"/>
                <a:gd name="connsiteX10" fmla="*/ 616153 w 1793864"/>
                <a:gd name="connsiteY10" fmla="*/ 276225 h 752299"/>
                <a:gd name="connsiteX11" fmla="*/ 684733 w 1793864"/>
                <a:gd name="connsiteY11" fmla="*/ 260985 h 752299"/>
                <a:gd name="connsiteX12" fmla="*/ 726364 w 1793864"/>
                <a:gd name="connsiteY12" fmla="*/ 222409 h 752299"/>
                <a:gd name="connsiteX13" fmla="*/ 785222 w 1793864"/>
                <a:gd name="connsiteY13" fmla="*/ 200025 h 752299"/>
                <a:gd name="connsiteX14" fmla="*/ 837133 w 1793864"/>
                <a:gd name="connsiteY14" fmla="*/ 184785 h 752299"/>
                <a:gd name="connsiteX15" fmla="*/ 867613 w 1793864"/>
                <a:gd name="connsiteY15" fmla="*/ 177165 h 752299"/>
                <a:gd name="connsiteX16" fmla="*/ 905713 w 1793864"/>
                <a:gd name="connsiteY16" fmla="*/ 154305 h 752299"/>
                <a:gd name="connsiteX17" fmla="*/ 1008583 w 1793864"/>
                <a:gd name="connsiteY17" fmla="*/ 154305 h 752299"/>
                <a:gd name="connsiteX18" fmla="*/ 1077163 w 1793864"/>
                <a:gd name="connsiteY18" fmla="*/ 127635 h 752299"/>
                <a:gd name="connsiteX19" fmla="*/ 1130503 w 1793864"/>
                <a:gd name="connsiteY19" fmla="*/ 112395 h 752299"/>
                <a:gd name="connsiteX20" fmla="*/ 1206703 w 1793864"/>
                <a:gd name="connsiteY20" fmla="*/ 108585 h 752299"/>
                <a:gd name="connsiteX21" fmla="*/ 1286713 w 1793864"/>
                <a:gd name="connsiteY21" fmla="*/ 74295 h 752299"/>
                <a:gd name="connsiteX22" fmla="*/ 1385773 w 1793864"/>
                <a:gd name="connsiteY22" fmla="*/ 70485 h 752299"/>
                <a:gd name="connsiteX23" fmla="*/ 1481023 w 1793864"/>
                <a:gd name="connsiteY23" fmla="*/ 43815 h 752299"/>
                <a:gd name="connsiteX24" fmla="*/ 1561033 w 1793864"/>
                <a:gd name="connsiteY24" fmla="*/ 40005 h 752299"/>
                <a:gd name="connsiteX25" fmla="*/ 1644853 w 1793864"/>
                <a:gd name="connsiteY25" fmla="*/ 43815 h 752299"/>
                <a:gd name="connsiteX26" fmla="*/ 1656283 w 1793864"/>
                <a:gd name="connsiteY26" fmla="*/ 142875 h 752299"/>
                <a:gd name="connsiteX27" fmla="*/ 1793864 w 1793864"/>
                <a:gd name="connsiteY27" fmla="*/ 87525 h 752299"/>
                <a:gd name="connsiteX28" fmla="*/ 1755765 w 1793864"/>
                <a:gd name="connsiteY28" fmla="*/ 59003 h 752299"/>
                <a:gd name="connsiteX29" fmla="*/ 1745341 w 1793864"/>
                <a:gd name="connsiteY29" fmla="*/ 31909 h 752299"/>
                <a:gd name="connsiteX30" fmla="*/ 1716767 w 1793864"/>
                <a:gd name="connsiteY30" fmla="*/ 9048 h 752299"/>
                <a:gd name="connsiteX31" fmla="*/ 1652473 w 1793864"/>
                <a:gd name="connsiteY31" fmla="*/ 1905 h 752299"/>
                <a:gd name="connsiteX32" fmla="*/ 1591037 w 1793864"/>
                <a:gd name="connsiteY32" fmla="*/ 0 h 752299"/>
                <a:gd name="connsiteX33" fmla="*/ 1416253 w 1793864"/>
                <a:gd name="connsiteY33" fmla="*/ 28575 h 752299"/>
                <a:gd name="connsiteX34" fmla="*/ 1347673 w 1793864"/>
                <a:gd name="connsiteY34" fmla="*/ 40005 h 752299"/>
                <a:gd name="connsiteX35" fmla="*/ 1214323 w 1793864"/>
                <a:gd name="connsiteY35" fmla="*/ 60484 h 752299"/>
                <a:gd name="connsiteX36" fmla="*/ 1122883 w 1793864"/>
                <a:gd name="connsiteY36" fmla="*/ 93345 h 752299"/>
                <a:gd name="connsiteX37" fmla="*/ 1043825 w 1793864"/>
                <a:gd name="connsiteY37" fmla="*/ 97631 h 752299"/>
                <a:gd name="connsiteX38" fmla="*/ 978103 w 1793864"/>
                <a:gd name="connsiteY38" fmla="*/ 120015 h 752299"/>
                <a:gd name="connsiteX39" fmla="*/ 875233 w 1793864"/>
                <a:gd name="connsiteY39" fmla="*/ 139065 h 752299"/>
                <a:gd name="connsiteX40" fmla="*/ 783793 w 1793864"/>
                <a:gd name="connsiteY40" fmla="*/ 135255 h 752299"/>
                <a:gd name="connsiteX41" fmla="*/ 728072 w 1793864"/>
                <a:gd name="connsiteY41" fmla="*/ 141447 h 752299"/>
                <a:gd name="connsiteX42" fmla="*/ 619963 w 1793864"/>
                <a:gd name="connsiteY42" fmla="*/ 192405 h 752299"/>
                <a:gd name="connsiteX43" fmla="*/ 551383 w 1793864"/>
                <a:gd name="connsiteY43" fmla="*/ 180975 h 752299"/>
                <a:gd name="connsiteX44" fmla="*/ 499948 w 1793864"/>
                <a:gd name="connsiteY44" fmla="*/ 173831 h 752299"/>
                <a:gd name="connsiteX45" fmla="*/ 475183 w 1793864"/>
                <a:gd name="connsiteY45" fmla="*/ 188595 h 752299"/>
                <a:gd name="connsiteX46" fmla="*/ 448513 w 1793864"/>
                <a:gd name="connsiteY46" fmla="*/ 207645 h 752299"/>
                <a:gd name="connsiteX47" fmla="*/ 440893 w 1793864"/>
                <a:gd name="connsiteY47" fmla="*/ 226695 h 752299"/>
                <a:gd name="connsiteX48" fmla="*/ 501853 w 1793864"/>
                <a:gd name="connsiteY48" fmla="*/ 241935 h 752299"/>
                <a:gd name="connsiteX49" fmla="*/ 501853 w 1793864"/>
                <a:gd name="connsiteY49" fmla="*/ 241935 h 752299"/>
                <a:gd name="connsiteX50" fmla="*/ 524713 w 1793864"/>
                <a:gd name="connsiteY50" fmla="*/ 287655 h 752299"/>
                <a:gd name="connsiteX51" fmla="*/ 494233 w 1793864"/>
                <a:gd name="connsiteY51" fmla="*/ 310515 h 752299"/>
                <a:gd name="connsiteX52" fmla="*/ 452323 w 1793864"/>
                <a:gd name="connsiteY52" fmla="*/ 337185 h 752299"/>
                <a:gd name="connsiteX53" fmla="*/ 391363 w 1793864"/>
                <a:gd name="connsiteY53" fmla="*/ 371475 h 752299"/>
                <a:gd name="connsiteX54" fmla="*/ 358978 w 1793864"/>
                <a:gd name="connsiteY54" fmla="*/ 386238 h 752299"/>
                <a:gd name="connsiteX55" fmla="*/ 325641 w 1793864"/>
                <a:gd name="connsiteY55" fmla="*/ 386239 h 752299"/>
                <a:gd name="connsiteX56" fmla="*/ 266585 w 1793864"/>
                <a:gd name="connsiteY56" fmla="*/ 378619 h 752299"/>
                <a:gd name="connsiteX57" fmla="*/ 220866 w 1793864"/>
                <a:gd name="connsiteY57" fmla="*/ 372428 h 752299"/>
                <a:gd name="connsiteX58" fmla="*/ 136093 w 1793864"/>
                <a:gd name="connsiteY58" fmla="*/ 371475 h 752299"/>
                <a:gd name="connsiteX59" fmla="*/ 86563 w 1793864"/>
                <a:gd name="connsiteY59" fmla="*/ 363855 h 752299"/>
                <a:gd name="connsiteX60" fmla="*/ 188957 w 1793864"/>
                <a:gd name="connsiteY60" fmla="*/ 390048 h 752299"/>
                <a:gd name="connsiteX61" fmla="*/ 269443 w 1793864"/>
                <a:gd name="connsiteY61" fmla="*/ 417195 h 752299"/>
                <a:gd name="connsiteX62" fmla="*/ 357073 w 1793864"/>
                <a:gd name="connsiteY62" fmla="*/ 443865 h 752299"/>
                <a:gd name="connsiteX63" fmla="*/ 304219 w 1793864"/>
                <a:gd name="connsiteY63" fmla="*/ 468443 h 752299"/>
                <a:gd name="connsiteX64" fmla="*/ 261635 w 1793864"/>
                <a:gd name="connsiteY64" fmla="*/ 488021 h 752299"/>
                <a:gd name="connsiteX65" fmla="*/ 217622 w 1793864"/>
                <a:gd name="connsiteY65" fmla="*/ 526826 h 752299"/>
                <a:gd name="connsiteX66" fmla="*/ 122860 w 1793864"/>
                <a:gd name="connsiteY66" fmla="*/ 586899 h 752299"/>
                <a:gd name="connsiteX67" fmla="*/ 171780 w 1793864"/>
                <a:gd name="connsiteY67" fmla="*/ 614875 h 752299"/>
                <a:gd name="connsiteX68" fmla="*/ 41413 w 1793864"/>
                <a:gd name="connsiteY68" fmla="*/ 668202 h 752299"/>
                <a:gd name="connsiteX69" fmla="*/ 85373 w 1793864"/>
                <a:gd name="connsiteY69" fmla="*/ 687770 h 752299"/>
                <a:gd name="connsiteX0" fmla="*/ 85373 w 1793864"/>
                <a:gd name="connsiteY0" fmla="*/ 687770 h 752299"/>
                <a:gd name="connsiteX1" fmla="*/ 0 w 1793864"/>
                <a:gd name="connsiteY1" fmla="*/ 752299 h 752299"/>
                <a:gd name="connsiteX2" fmla="*/ 163852 w 1793864"/>
                <a:gd name="connsiteY2" fmla="*/ 680944 h 752299"/>
                <a:gd name="connsiteX3" fmla="*/ 281909 w 1793864"/>
                <a:gd name="connsiteY3" fmla="*/ 632648 h 752299"/>
                <a:gd name="connsiteX4" fmla="*/ 364010 w 1793864"/>
                <a:gd name="connsiteY4" fmla="*/ 573405 h 752299"/>
                <a:gd name="connsiteX5" fmla="*/ 417558 w 1793864"/>
                <a:gd name="connsiteY5" fmla="*/ 527664 h 752299"/>
                <a:gd name="connsiteX6" fmla="*/ 454557 w 1793864"/>
                <a:gd name="connsiteY6" fmla="*/ 488022 h 752299"/>
                <a:gd name="connsiteX7" fmla="*/ 476660 w 1793864"/>
                <a:gd name="connsiteY7" fmla="*/ 446442 h 752299"/>
                <a:gd name="connsiteX8" fmla="*/ 499210 w 1793864"/>
                <a:gd name="connsiteY8" fmla="*/ 408408 h 752299"/>
                <a:gd name="connsiteX9" fmla="*/ 585673 w 1793864"/>
                <a:gd name="connsiteY9" fmla="*/ 299085 h 752299"/>
                <a:gd name="connsiteX10" fmla="*/ 616153 w 1793864"/>
                <a:gd name="connsiteY10" fmla="*/ 276225 h 752299"/>
                <a:gd name="connsiteX11" fmla="*/ 684733 w 1793864"/>
                <a:gd name="connsiteY11" fmla="*/ 260985 h 752299"/>
                <a:gd name="connsiteX12" fmla="*/ 726364 w 1793864"/>
                <a:gd name="connsiteY12" fmla="*/ 222409 h 752299"/>
                <a:gd name="connsiteX13" fmla="*/ 785222 w 1793864"/>
                <a:gd name="connsiteY13" fmla="*/ 200025 h 752299"/>
                <a:gd name="connsiteX14" fmla="*/ 837133 w 1793864"/>
                <a:gd name="connsiteY14" fmla="*/ 184785 h 752299"/>
                <a:gd name="connsiteX15" fmla="*/ 867613 w 1793864"/>
                <a:gd name="connsiteY15" fmla="*/ 177165 h 752299"/>
                <a:gd name="connsiteX16" fmla="*/ 905713 w 1793864"/>
                <a:gd name="connsiteY16" fmla="*/ 154305 h 752299"/>
                <a:gd name="connsiteX17" fmla="*/ 1008583 w 1793864"/>
                <a:gd name="connsiteY17" fmla="*/ 154305 h 752299"/>
                <a:gd name="connsiteX18" fmla="*/ 1077163 w 1793864"/>
                <a:gd name="connsiteY18" fmla="*/ 127635 h 752299"/>
                <a:gd name="connsiteX19" fmla="*/ 1130503 w 1793864"/>
                <a:gd name="connsiteY19" fmla="*/ 112395 h 752299"/>
                <a:gd name="connsiteX20" fmla="*/ 1206703 w 1793864"/>
                <a:gd name="connsiteY20" fmla="*/ 108585 h 752299"/>
                <a:gd name="connsiteX21" fmla="*/ 1286713 w 1793864"/>
                <a:gd name="connsiteY21" fmla="*/ 74295 h 752299"/>
                <a:gd name="connsiteX22" fmla="*/ 1385773 w 1793864"/>
                <a:gd name="connsiteY22" fmla="*/ 70485 h 752299"/>
                <a:gd name="connsiteX23" fmla="*/ 1481023 w 1793864"/>
                <a:gd name="connsiteY23" fmla="*/ 43815 h 752299"/>
                <a:gd name="connsiteX24" fmla="*/ 1561033 w 1793864"/>
                <a:gd name="connsiteY24" fmla="*/ 40005 h 752299"/>
                <a:gd name="connsiteX25" fmla="*/ 1644853 w 1793864"/>
                <a:gd name="connsiteY25" fmla="*/ 43815 h 752299"/>
                <a:gd name="connsiteX26" fmla="*/ 1656283 w 1793864"/>
                <a:gd name="connsiteY26" fmla="*/ 142875 h 752299"/>
                <a:gd name="connsiteX27" fmla="*/ 1793864 w 1793864"/>
                <a:gd name="connsiteY27" fmla="*/ 87525 h 752299"/>
                <a:gd name="connsiteX28" fmla="*/ 1755765 w 1793864"/>
                <a:gd name="connsiteY28" fmla="*/ 59003 h 752299"/>
                <a:gd name="connsiteX29" fmla="*/ 1745341 w 1793864"/>
                <a:gd name="connsiteY29" fmla="*/ 31909 h 752299"/>
                <a:gd name="connsiteX30" fmla="*/ 1716767 w 1793864"/>
                <a:gd name="connsiteY30" fmla="*/ 9048 h 752299"/>
                <a:gd name="connsiteX31" fmla="*/ 1652473 w 1793864"/>
                <a:gd name="connsiteY31" fmla="*/ 1905 h 752299"/>
                <a:gd name="connsiteX32" fmla="*/ 1591037 w 1793864"/>
                <a:gd name="connsiteY32" fmla="*/ 0 h 752299"/>
                <a:gd name="connsiteX33" fmla="*/ 1416253 w 1793864"/>
                <a:gd name="connsiteY33" fmla="*/ 28575 h 752299"/>
                <a:gd name="connsiteX34" fmla="*/ 1347673 w 1793864"/>
                <a:gd name="connsiteY34" fmla="*/ 40005 h 752299"/>
                <a:gd name="connsiteX35" fmla="*/ 1214323 w 1793864"/>
                <a:gd name="connsiteY35" fmla="*/ 60484 h 752299"/>
                <a:gd name="connsiteX36" fmla="*/ 1122883 w 1793864"/>
                <a:gd name="connsiteY36" fmla="*/ 93345 h 752299"/>
                <a:gd name="connsiteX37" fmla="*/ 1043825 w 1793864"/>
                <a:gd name="connsiteY37" fmla="*/ 97631 h 752299"/>
                <a:gd name="connsiteX38" fmla="*/ 978103 w 1793864"/>
                <a:gd name="connsiteY38" fmla="*/ 120015 h 752299"/>
                <a:gd name="connsiteX39" fmla="*/ 875233 w 1793864"/>
                <a:gd name="connsiteY39" fmla="*/ 139065 h 752299"/>
                <a:gd name="connsiteX40" fmla="*/ 783793 w 1793864"/>
                <a:gd name="connsiteY40" fmla="*/ 135255 h 752299"/>
                <a:gd name="connsiteX41" fmla="*/ 728072 w 1793864"/>
                <a:gd name="connsiteY41" fmla="*/ 141447 h 752299"/>
                <a:gd name="connsiteX42" fmla="*/ 619963 w 1793864"/>
                <a:gd name="connsiteY42" fmla="*/ 192405 h 752299"/>
                <a:gd name="connsiteX43" fmla="*/ 551383 w 1793864"/>
                <a:gd name="connsiteY43" fmla="*/ 180975 h 752299"/>
                <a:gd name="connsiteX44" fmla="*/ 499948 w 1793864"/>
                <a:gd name="connsiteY44" fmla="*/ 173831 h 752299"/>
                <a:gd name="connsiteX45" fmla="*/ 475183 w 1793864"/>
                <a:gd name="connsiteY45" fmla="*/ 188595 h 752299"/>
                <a:gd name="connsiteX46" fmla="*/ 448513 w 1793864"/>
                <a:gd name="connsiteY46" fmla="*/ 207645 h 752299"/>
                <a:gd name="connsiteX47" fmla="*/ 440893 w 1793864"/>
                <a:gd name="connsiteY47" fmla="*/ 226695 h 752299"/>
                <a:gd name="connsiteX48" fmla="*/ 501853 w 1793864"/>
                <a:gd name="connsiteY48" fmla="*/ 241935 h 752299"/>
                <a:gd name="connsiteX49" fmla="*/ 501853 w 1793864"/>
                <a:gd name="connsiteY49" fmla="*/ 241935 h 752299"/>
                <a:gd name="connsiteX50" fmla="*/ 524713 w 1793864"/>
                <a:gd name="connsiteY50" fmla="*/ 287655 h 752299"/>
                <a:gd name="connsiteX51" fmla="*/ 494233 w 1793864"/>
                <a:gd name="connsiteY51" fmla="*/ 310515 h 752299"/>
                <a:gd name="connsiteX52" fmla="*/ 452323 w 1793864"/>
                <a:gd name="connsiteY52" fmla="*/ 337185 h 752299"/>
                <a:gd name="connsiteX53" fmla="*/ 391363 w 1793864"/>
                <a:gd name="connsiteY53" fmla="*/ 371475 h 752299"/>
                <a:gd name="connsiteX54" fmla="*/ 358978 w 1793864"/>
                <a:gd name="connsiteY54" fmla="*/ 386238 h 752299"/>
                <a:gd name="connsiteX55" fmla="*/ 325641 w 1793864"/>
                <a:gd name="connsiteY55" fmla="*/ 386239 h 752299"/>
                <a:gd name="connsiteX56" fmla="*/ 266585 w 1793864"/>
                <a:gd name="connsiteY56" fmla="*/ 378619 h 752299"/>
                <a:gd name="connsiteX57" fmla="*/ 220866 w 1793864"/>
                <a:gd name="connsiteY57" fmla="*/ 372428 h 752299"/>
                <a:gd name="connsiteX58" fmla="*/ 136093 w 1793864"/>
                <a:gd name="connsiteY58" fmla="*/ 371475 h 752299"/>
                <a:gd name="connsiteX59" fmla="*/ 86563 w 1793864"/>
                <a:gd name="connsiteY59" fmla="*/ 363855 h 752299"/>
                <a:gd name="connsiteX60" fmla="*/ 188957 w 1793864"/>
                <a:gd name="connsiteY60" fmla="*/ 390048 h 752299"/>
                <a:gd name="connsiteX61" fmla="*/ 269443 w 1793864"/>
                <a:gd name="connsiteY61" fmla="*/ 417195 h 752299"/>
                <a:gd name="connsiteX62" fmla="*/ 357073 w 1793864"/>
                <a:gd name="connsiteY62" fmla="*/ 443865 h 752299"/>
                <a:gd name="connsiteX63" fmla="*/ 304219 w 1793864"/>
                <a:gd name="connsiteY63" fmla="*/ 468443 h 752299"/>
                <a:gd name="connsiteX64" fmla="*/ 261635 w 1793864"/>
                <a:gd name="connsiteY64" fmla="*/ 488021 h 752299"/>
                <a:gd name="connsiteX65" fmla="*/ 217622 w 1793864"/>
                <a:gd name="connsiteY65" fmla="*/ 526826 h 752299"/>
                <a:gd name="connsiteX66" fmla="*/ 122860 w 1793864"/>
                <a:gd name="connsiteY66" fmla="*/ 586899 h 752299"/>
                <a:gd name="connsiteX67" fmla="*/ 171780 w 1793864"/>
                <a:gd name="connsiteY67" fmla="*/ 614875 h 752299"/>
                <a:gd name="connsiteX68" fmla="*/ 41413 w 1793864"/>
                <a:gd name="connsiteY68" fmla="*/ 668202 h 752299"/>
                <a:gd name="connsiteX69" fmla="*/ 85373 w 1793864"/>
                <a:gd name="connsiteY69" fmla="*/ 687770 h 752299"/>
                <a:gd name="connsiteX0" fmla="*/ 85373 w 1793864"/>
                <a:gd name="connsiteY0" fmla="*/ 687770 h 752299"/>
                <a:gd name="connsiteX1" fmla="*/ 0 w 1793864"/>
                <a:gd name="connsiteY1" fmla="*/ 752299 h 752299"/>
                <a:gd name="connsiteX2" fmla="*/ 163852 w 1793864"/>
                <a:gd name="connsiteY2" fmla="*/ 680944 h 752299"/>
                <a:gd name="connsiteX3" fmla="*/ 281909 w 1793864"/>
                <a:gd name="connsiteY3" fmla="*/ 632648 h 752299"/>
                <a:gd name="connsiteX4" fmla="*/ 261635 w 1793864"/>
                <a:gd name="connsiteY4" fmla="*/ 622803 h 752299"/>
                <a:gd name="connsiteX5" fmla="*/ 364010 w 1793864"/>
                <a:gd name="connsiteY5" fmla="*/ 573405 h 752299"/>
                <a:gd name="connsiteX6" fmla="*/ 417558 w 1793864"/>
                <a:gd name="connsiteY6" fmla="*/ 527664 h 752299"/>
                <a:gd name="connsiteX7" fmla="*/ 454557 w 1793864"/>
                <a:gd name="connsiteY7" fmla="*/ 488022 h 752299"/>
                <a:gd name="connsiteX8" fmla="*/ 476660 w 1793864"/>
                <a:gd name="connsiteY8" fmla="*/ 446442 h 752299"/>
                <a:gd name="connsiteX9" fmla="*/ 499210 w 1793864"/>
                <a:gd name="connsiteY9" fmla="*/ 408408 h 752299"/>
                <a:gd name="connsiteX10" fmla="*/ 585673 w 1793864"/>
                <a:gd name="connsiteY10" fmla="*/ 299085 h 752299"/>
                <a:gd name="connsiteX11" fmla="*/ 616153 w 1793864"/>
                <a:gd name="connsiteY11" fmla="*/ 276225 h 752299"/>
                <a:gd name="connsiteX12" fmla="*/ 684733 w 1793864"/>
                <a:gd name="connsiteY12" fmla="*/ 260985 h 752299"/>
                <a:gd name="connsiteX13" fmla="*/ 726364 w 1793864"/>
                <a:gd name="connsiteY13" fmla="*/ 222409 h 752299"/>
                <a:gd name="connsiteX14" fmla="*/ 785222 w 1793864"/>
                <a:gd name="connsiteY14" fmla="*/ 200025 h 752299"/>
                <a:gd name="connsiteX15" fmla="*/ 837133 w 1793864"/>
                <a:gd name="connsiteY15" fmla="*/ 184785 h 752299"/>
                <a:gd name="connsiteX16" fmla="*/ 867613 w 1793864"/>
                <a:gd name="connsiteY16" fmla="*/ 177165 h 752299"/>
                <a:gd name="connsiteX17" fmla="*/ 905713 w 1793864"/>
                <a:gd name="connsiteY17" fmla="*/ 154305 h 752299"/>
                <a:gd name="connsiteX18" fmla="*/ 1008583 w 1793864"/>
                <a:gd name="connsiteY18" fmla="*/ 154305 h 752299"/>
                <a:gd name="connsiteX19" fmla="*/ 1077163 w 1793864"/>
                <a:gd name="connsiteY19" fmla="*/ 127635 h 752299"/>
                <a:gd name="connsiteX20" fmla="*/ 1130503 w 1793864"/>
                <a:gd name="connsiteY20" fmla="*/ 112395 h 752299"/>
                <a:gd name="connsiteX21" fmla="*/ 1206703 w 1793864"/>
                <a:gd name="connsiteY21" fmla="*/ 108585 h 752299"/>
                <a:gd name="connsiteX22" fmla="*/ 1286713 w 1793864"/>
                <a:gd name="connsiteY22" fmla="*/ 74295 h 752299"/>
                <a:gd name="connsiteX23" fmla="*/ 1385773 w 1793864"/>
                <a:gd name="connsiteY23" fmla="*/ 70485 h 752299"/>
                <a:gd name="connsiteX24" fmla="*/ 1481023 w 1793864"/>
                <a:gd name="connsiteY24" fmla="*/ 43815 h 752299"/>
                <a:gd name="connsiteX25" fmla="*/ 1561033 w 1793864"/>
                <a:gd name="connsiteY25" fmla="*/ 40005 h 752299"/>
                <a:gd name="connsiteX26" fmla="*/ 1644853 w 1793864"/>
                <a:gd name="connsiteY26" fmla="*/ 43815 h 752299"/>
                <a:gd name="connsiteX27" fmla="*/ 1656283 w 1793864"/>
                <a:gd name="connsiteY27" fmla="*/ 142875 h 752299"/>
                <a:gd name="connsiteX28" fmla="*/ 1793864 w 1793864"/>
                <a:gd name="connsiteY28" fmla="*/ 87525 h 752299"/>
                <a:gd name="connsiteX29" fmla="*/ 1755765 w 1793864"/>
                <a:gd name="connsiteY29" fmla="*/ 59003 h 752299"/>
                <a:gd name="connsiteX30" fmla="*/ 1745341 w 1793864"/>
                <a:gd name="connsiteY30" fmla="*/ 31909 h 752299"/>
                <a:gd name="connsiteX31" fmla="*/ 1716767 w 1793864"/>
                <a:gd name="connsiteY31" fmla="*/ 9048 h 752299"/>
                <a:gd name="connsiteX32" fmla="*/ 1652473 w 1793864"/>
                <a:gd name="connsiteY32" fmla="*/ 1905 h 752299"/>
                <a:gd name="connsiteX33" fmla="*/ 1591037 w 1793864"/>
                <a:gd name="connsiteY33" fmla="*/ 0 h 752299"/>
                <a:gd name="connsiteX34" fmla="*/ 1416253 w 1793864"/>
                <a:gd name="connsiteY34" fmla="*/ 28575 h 752299"/>
                <a:gd name="connsiteX35" fmla="*/ 1347673 w 1793864"/>
                <a:gd name="connsiteY35" fmla="*/ 40005 h 752299"/>
                <a:gd name="connsiteX36" fmla="*/ 1214323 w 1793864"/>
                <a:gd name="connsiteY36" fmla="*/ 60484 h 752299"/>
                <a:gd name="connsiteX37" fmla="*/ 1122883 w 1793864"/>
                <a:gd name="connsiteY37" fmla="*/ 93345 h 752299"/>
                <a:gd name="connsiteX38" fmla="*/ 1043825 w 1793864"/>
                <a:gd name="connsiteY38" fmla="*/ 97631 h 752299"/>
                <a:gd name="connsiteX39" fmla="*/ 978103 w 1793864"/>
                <a:gd name="connsiteY39" fmla="*/ 120015 h 752299"/>
                <a:gd name="connsiteX40" fmla="*/ 875233 w 1793864"/>
                <a:gd name="connsiteY40" fmla="*/ 139065 h 752299"/>
                <a:gd name="connsiteX41" fmla="*/ 783793 w 1793864"/>
                <a:gd name="connsiteY41" fmla="*/ 135255 h 752299"/>
                <a:gd name="connsiteX42" fmla="*/ 728072 w 1793864"/>
                <a:gd name="connsiteY42" fmla="*/ 141447 h 752299"/>
                <a:gd name="connsiteX43" fmla="*/ 619963 w 1793864"/>
                <a:gd name="connsiteY43" fmla="*/ 192405 h 752299"/>
                <a:gd name="connsiteX44" fmla="*/ 551383 w 1793864"/>
                <a:gd name="connsiteY44" fmla="*/ 180975 h 752299"/>
                <a:gd name="connsiteX45" fmla="*/ 499948 w 1793864"/>
                <a:gd name="connsiteY45" fmla="*/ 173831 h 752299"/>
                <a:gd name="connsiteX46" fmla="*/ 475183 w 1793864"/>
                <a:gd name="connsiteY46" fmla="*/ 188595 h 752299"/>
                <a:gd name="connsiteX47" fmla="*/ 448513 w 1793864"/>
                <a:gd name="connsiteY47" fmla="*/ 207645 h 752299"/>
                <a:gd name="connsiteX48" fmla="*/ 440893 w 1793864"/>
                <a:gd name="connsiteY48" fmla="*/ 226695 h 752299"/>
                <a:gd name="connsiteX49" fmla="*/ 501853 w 1793864"/>
                <a:gd name="connsiteY49" fmla="*/ 241935 h 752299"/>
                <a:gd name="connsiteX50" fmla="*/ 501853 w 1793864"/>
                <a:gd name="connsiteY50" fmla="*/ 241935 h 752299"/>
                <a:gd name="connsiteX51" fmla="*/ 524713 w 1793864"/>
                <a:gd name="connsiteY51" fmla="*/ 287655 h 752299"/>
                <a:gd name="connsiteX52" fmla="*/ 494233 w 1793864"/>
                <a:gd name="connsiteY52" fmla="*/ 310515 h 752299"/>
                <a:gd name="connsiteX53" fmla="*/ 452323 w 1793864"/>
                <a:gd name="connsiteY53" fmla="*/ 337185 h 752299"/>
                <a:gd name="connsiteX54" fmla="*/ 391363 w 1793864"/>
                <a:gd name="connsiteY54" fmla="*/ 371475 h 752299"/>
                <a:gd name="connsiteX55" fmla="*/ 358978 w 1793864"/>
                <a:gd name="connsiteY55" fmla="*/ 386238 h 752299"/>
                <a:gd name="connsiteX56" fmla="*/ 325641 w 1793864"/>
                <a:gd name="connsiteY56" fmla="*/ 386239 h 752299"/>
                <a:gd name="connsiteX57" fmla="*/ 266585 w 1793864"/>
                <a:gd name="connsiteY57" fmla="*/ 378619 h 752299"/>
                <a:gd name="connsiteX58" fmla="*/ 220866 w 1793864"/>
                <a:gd name="connsiteY58" fmla="*/ 372428 h 752299"/>
                <a:gd name="connsiteX59" fmla="*/ 136093 w 1793864"/>
                <a:gd name="connsiteY59" fmla="*/ 371475 h 752299"/>
                <a:gd name="connsiteX60" fmla="*/ 86563 w 1793864"/>
                <a:gd name="connsiteY60" fmla="*/ 363855 h 752299"/>
                <a:gd name="connsiteX61" fmla="*/ 188957 w 1793864"/>
                <a:gd name="connsiteY61" fmla="*/ 390048 h 752299"/>
                <a:gd name="connsiteX62" fmla="*/ 269443 w 1793864"/>
                <a:gd name="connsiteY62" fmla="*/ 417195 h 752299"/>
                <a:gd name="connsiteX63" fmla="*/ 357073 w 1793864"/>
                <a:gd name="connsiteY63" fmla="*/ 443865 h 752299"/>
                <a:gd name="connsiteX64" fmla="*/ 304219 w 1793864"/>
                <a:gd name="connsiteY64" fmla="*/ 468443 h 752299"/>
                <a:gd name="connsiteX65" fmla="*/ 261635 w 1793864"/>
                <a:gd name="connsiteY65" fmla="*/ 488021 h 752299"/>
                <a:gd name="connsiteX66" fmla="*/ 217622 w 1793864"/>
                <a:gd name="connsiteY66" fmla="*/ 526826 h 752299"/>
                <a:gd name="connsiteX67" fmla="*/ 122860 w 1793864"/>
                <a:gd name="connsiteY67" fmla="*/ 586899 h 752299"/>
                <a:gd name="connsiteX68" fmla="*/ 171780 w 1793864"/>
                <a:gd name="connsiteY68" fmla="*/ 614875 h 752299"/>
                <a:gd name="connsiteX69" fmla="*/ 41413 w 1793864"/>
                <a:gd name="connsiteY69" fmla="*/ 668202 h 752299"/>
                <a:gd name="connsiteX70" fmla="*/ 85373 w 1793864"/>
                <a:gd name="connsiteY70" fmla="*/ 687770 h 752299"/>
                <a:gd name="connsiteX0" fmla="*/ 85373 w 1793864"/>
                <a:gd name="connsiteY0" fmla="*/ 687770 h 752299"/>
                <a:gd name="connsiteX1" fmla="*/ 0 w 1793864"/>
                <a:gd name="connsiteY1" fmla="*/ 752299 h 752299"/>
                <a:gd name="connsiteX2" fmla="*/ 163852 w 1793864"/>
                <a:gd name="connsiteY2" fmla="*/ 680944 h 752299"/>
                <a:gd name="connsiteX3" fmla="*/ 281909 w 1793864"/>
                <a:gd name="connsiteY3" fmla="*/ 632648 h 752299"/>
                <a:gd name="connsiteX4" fmla="*/ 261635 w 1793864"/>
                <a:gd name="connsiteY4" fmla="*/ 622803 h 752299"/>
                <a:gd name="connsiteX5" fmla="*/ 337582 w 1793864"/>
                <a:gd name="connsiteY5" fmla="*/ 570762 h 752299"/>
                <a:gd name="connsiteX6" fmla="*/ 417558 w 1793864"/>
                <a:gd name="connsiteY6" fmla="*/ 527664 h 752299"/>
                <a:gd name="connsiteX7" fmla="*/ 454557 w 1793864"/>
                <a:gd name="connsiteY7" fmla="*/ 488022 h 752299"/>
                <a:gd name="connsiteX8" fmla="*/ 476660 w 1793864"/>
                <a:gd name="connsiteY8" fmla="*/ 446442 h 752299"/>
                <a:gd name="connsiteX9" fmla="*/ 499210 w 1793864"/>
                <a:gd name="connsiteY9" fmla="*/ 408408 h 752299"/>
                <a:gd name="connsiteX10" fmla="*/ 585673 w 1793864"/>
                <a:gd name="connsiteY10" fmla="*/ 299085 h 752299"/>
                <a:gd name="connsiteX11" fmla="*/ 616153 w 1793864"/>
                <a:gd name="connsiteY11" fmla="*/ 276225 h 752299"/>
                <a:gd name="connsiteX12" fmla="*/ 684733 w 1793864"/>
                <a:gd name="connsiteY12" fmla="*/ 260985 h 752299"/>
                <a:gd name="connsiteX13" fmla="*/ 726364 w 1793864"/>
                <a:gd name="connsiteY13" fmla="*/ 222409 h 752299"/>
                <a:gd name="connsiteX14" fmla="*/ 785222 w 1793864"/>
                <a:gd name="connsiteY14" fmla="*/ 200025 h 752299"/>
                <a:gd name="connsiteX15" fmla="*/ 837133 w 1793864"/>
                <a:gd name="connsiteY15" fmla="*/ 184785 h 752299"/>
                <a:gd name="connsiteX16" fmla="*/ 867613 w 1793864"/>
                <a:gd name="connsiteY16" fmla="*/ 177165 h 752299"/>
                <a:gd name="connsiteX17" fmla="*/ 905713 w 1793864"/>
                <a:gd name="connsiteY17" fmla="*/ 154305 h 752299"/>
                <a:gd name="connsiteX18" fmla="*/ 1008583 w 1793864"/>
                <a:gd name="connsiteY18" fmla="*/ 154305 h 752299"/>
                <a:gd name="connsiteX19" fmla="*/ 1077163 w 1793864"/>
                <a:gd name="connsiteY19" fmla="*/ 127635 h 752299"/>
                <a:gd name="connsiteX20" fmla="*/ 1130503 w 1793864"/>
                <a:gd name="connsiteY20" fmla="*/ 112395 h 752299"/>
                <a:gd name="connsiteX21" fmla="*/ 1206703 w 1793864"/>
                <a:gd name="connsiteY21" fmla="*/ 108585 h 752299"/>
                <a:gd name="connsiteX22" fmla="*/ 1286713 w 1793864"/>
                <a:gd name="connsiteY22" fmla="*/ 74295 h 752299"/>
                <a:gd name="connsiteX23" fmla="*/ 1385773 w 1793864"/>
                <a:gd name="connsiteY23" fmla="*/ 70485 h 752299"/>
                <a:gd name="connsiteX24" fmla="*/ 1481023 w 1793864"/>
                <a:gd name="connsiteY24" fmla="*/ 43815 h 752299"/>
                <a:gd name="connsiteX25" fmla="*/ 1561033 w 1793864"/>
                <a:gd name="connsiteY25" fmla="*/ 40005 h 752299"/>
                <a:gd name="connsiteX26" fmla="*/ 1644853 w 1793864"/>
                <a:gd name="connsiteY26" fmla="*/ 43815 h 752299"/>
                <a:gd name="connsiteX27" fmla="*/ 1656283 w 1793864"/>
                <a:gd name="connsiteY27" fmla="*/ 142875 h 752299"/>
                <a:gd name="connsiteX28" fmla="*/ 1793864 w 1793864"/>
                <a:gd name="connsiteY28" fmla="*/ 87525 h 752299"/>
                <a:gd name="connsiteX29" fmla="*/ 1755765 w 1793864"/>
                <a:gd name="connsiteY29" fmla="*/ 59003 h 752299"/>
                <a:gd name="connsiteX30" fmla="*/ 1745341 w 1793864"/>
                <a:gd name="connsiteY30" fmla="*/ 31909 h 752299"/>
                <a:gd name="connsiteX31" fmla="*/ 1716767 w 1793864"/>
                <a:gd name="connsiteY31" fmla="*/ 9048 h 752299"/>
                <a:gd name="connsiteX32" fmla="*/ 1652473 w 1793864"/>
                <a:gd name="connsiteY32" fmla="*/ 1905 h 752299"/>
                <a:gd name="connsiteX33" fmla="*/ 1591037 w 1793864"/>
                <a:gd name="connsiteY33" fmla="*/ 0 h 752299"/>
                <a:gd name="connsiteX34" fmla="*/ 1416253 w 1793864"/>
                <a:gd name="connsiteY34" fmla="*/ 28575 h 752299"/>
                <a:gd name="connsiteX35" fmla="*/ 1347673 w 1793864"/>
                <a:gd name="connsiteY35" fmla="*/ 40005 h 752299"/>
                <a:gd name="connsiteX36" fmla="*/ 1214323 w 1793864"/>
                <a:gd name="connsiteY36" fmla="*/ 60484 h 752299"/>
                <a:gd name="connsiteX37" fmla="*/ 1122883 w 1793864"/>
                <a:gd name="connsiteY37" fmla="*/ 93345 h 752299"/>
                <a:gd name="connsiteX38" fmla="*/ 1043825 w 1793864"/>
                <a:gd name="connsiteY38" fmla="*/ 97631 h 752299"/>
                <a:gd name="connsiteX39" fmla="*/ 978103 w 1793864"/>
                <a:gd name="connsiteY39" fmla="*/ 120015 h 752299"/>
                <a:gd name="connsiteX40" fmla="*/ 875233 w 1793864"/>
                <a:gd name="connsiteY40" fmla="*/ 139065 h 752299"/>
                <a:gd name="connsiteX41" fmla="*/ 783793 w 1793864"/>
                <a:gd name="connsiteY41" fmla="*/ 135255 h 752299"/>
                <a:gd name="connsiteX42" fmla="*/ 728072 w 1793864"/>
                <a:gd name="connsiteY42" fmla="*/ 141447 h 752299"/>
                <a:gd name="connsiteX43" fmla="*/ 619963 w 1793864"/>
                <a:gd name="connsiteY43" fmla="*/ 192405 h 752299"/>
                <a:gd name="connsiteX44" fmla="*/ 551383 w 1793864"/>
                <a:gd name="connsiteY44" fmla="*/ 180975 h 752299"/>
                <a:gd name="connsiteX45" fmla="*/ 499948 w 1793864"/>
                <a:gd name="connsiteY45" fmla="*/ 173831 h 752299"/>
                <a:gd name="connsiteX46" fmla="*/ 475183 w 1793864"/>
                <a:gd name="connsiteY46" fmla="*/ 188595 h 752299"/>
                <a:gd name="connsiteX47" fmla="*/ 448513 w 1793864"/>
                <a:gd name="connsiteY47" fmla="*/ 207645 h 752299"/>
                <a:gd name="connsiteX48" fmla="*/ 440893 w 1793864"/>
                <a:gd name="connsiteY48" fmla="*/ 226695 h 752299"/>
                <a:gd name="connsiteX49" fmla="*/ 501853 w 1793864"/>
                <a:gd name="connsiteY49" fmla="*/ 241935 h 752299"/>
                <a:gd name="connsiteX50" fmla="*/ 501853 w 1793864"/>
                <a:gd name="connsiteY50" fmla="*/ 241935 h 752299"/>
                <a:gd name="connsiteX51" fmla="*/ 524713 w 1793864"/>
                <a:gd name="connsiteY51" fmla="*/ 287655 h 752299"/>
                <a:gd name="connsiteX52" fmla="*/ 494233 w 1793864"/>
                <a:gd name="connsiteY52" fmla="*/ 310515 h 752299"/>
                <a:gd name="connsiteX53" fmla="*/ 452323 w 1793864"/>
                <a:gd name="connsiteY53" fmla="*/ 337185 h 752299"/>
                <a:gd name="connsiteX54" fmla="*/ 391363 w 1793864"/>
                <a:gd name="connsiteY54" fmla="*/ 371475 h 752299"/>
                <a:gd name="connsiteX55" fmla="*/ 358978 w 1793864"/>
                <a:gd name="connsiteY55" fmla="*/ 386238 h 752299"/>
                <a:gd name="connsiteX56" fmla="*/ 325641 w 1793864"/>
                <a:gd name="connsiteY56" fmla="*/ 386239 h 752299"/>
                <a:gd name="connsiteX57" fmla="*/ 266585 w 1793864"/>
                <a:gd name="connsiteY57" fmla="*/ 378619 h 752299"/>
                <a:gd name="connsiteX58" fmla="*/ 220866 w 1793864"/>
                <a:gd name="connsiteY58" fmla="*/ 372428 h 752299"/>
                <a:gd name="connsiteX59" fmla="*/ 136093 w 1793864"/>
                <a:gd name="connsiteY59" fmla="*/ 371475 h 752299"/>
                <a:gd name="connsiteX60" fmla="*/ 86563 w 1793864"/>
                <a:gd name="connsiteY60" fmla="*/ 363855 h 752299"/>
                <a:gd name="connsiteX61" fmla="*/ 188957 w 1793864"/>
                <a:gd name="connsiteY61" fmla="*/ 390048 h 752299"/>
                <a:gd name="connsiteX62" fmla="*/ 269443 w 1793864"/>
                <a:gd name="connsiteY62" fmla="*/ 417195 h 752299"/>
                <a:gd name="connsiteX63" fmla="*/ 357073 w 1793864"/>
                <a:gd name="connsiteY63" fmla="*/ 443865 h 752299"/>
                <a:gd name="connsiteX64" fmla="*/ 304219 w 1793864"/>
                <a:gd name="connsiteY64" fmla="*/ 468443 h 752299"/>
                <a:gd name="connsiteX65" fmla="*/ 261635 w 1793864"/>
                <a:gd name="connsiteY65" fmla="*/ 488021 h 752299"/>
                <a:gd name="connsiteX66" fmla="*/ 217622 w 1793864"/>
                <a:gd name="connsiteY66" fmla="*/ 526826 h 752299"/>
                <a:gd name="connsiteX67" fmla="*/ 122860 w 1793864"/>
                <a:gd name="connsiteY67" fmla="*/ 586899 h 752299"/>
                <a:gd name="connsiteX68" fmla="*/ 171780 w 1793864"/>
                <a:gd name="connsiteY68" fmla="*/ 614875 h 752299"/>
                <a:gd name="connsiteX69" fmla="*/ 41413 w 1793864"/>
                <a:gd name="connsiteY69" fmla="*/ 668202 h 752299"/>
                <a:gd name="connsiteX70" fmla="*/ 85373 w 1793864"/>
                <a:gd name="connsiteY70" fmla="*/ 687770 h 752299"/>
                <a:gd name="connsiteX0" fmla="*/ 85373 w 1793864"/>
                <a:gd name="connsiteY0" fmla="*/ 687770 h 752299"/>
                <a:gd name="connsiteX1" fmla="*/ 0 w 1793864"/>
                <a:gd name="connsiteY1" fmla="*/ 752299 h 752299"/>
                <a:gd name="connsiteX2" fmla="*/ 163852 w 1793864"/>
                <a:gd name="connsiteY2" fmla="*/ 680944 h 752299"/>
                <a:gd name="connsiteX3" fmla="*/ 261635 w 1793864"/>
                <a:gd name="connsiteY3" fmla="*/ 622803 h 752299"/>
                <a:gd name="connsiteX4" fmla="*/ 337582 w 1793864"/>
                <a:gd name="connsiteY4" fmla="*/ 570762 h 752299"/>
                <a:gd name="connsiteX5" fmla="*/ 417558 w 1793864"/>
                <a:gd name="connsiteY5" fmla="*/ 527664 h 752299"/>
                <a:gd name="connsiteX6" fmla="*/ 454557 w 1793864"/>
                <a:gd name="connsiteY6" fmla="*/ 488022 h 752299"/>
                <a:gd name="connsiteX7" fmla="*/ 476660 w 1793864"/>
                <a:gd name="connsiteY7" fmla="*/ 446442 h 752299"/>
                <a:gd name="connsiteX8" fmla="*/ 499210 w 1793864"/>
                <a:gd name="connsiteY8" fmla="*/ 408408 h 752299"/>
                <a:gd name="connsiteX9" fmla="*/ 585673 w 1793864"/>
                <a:gd name="connsiteY9" fmla="*/ 299085 h 752299"/>
                <a:gd name="connsiteX10" fmla="*/ 616153 w 1793864"/>
                <a:gd name="connsiteY10" fmla="*/ 276225 h 752299"/>
                <a:gd name="connsiteX11" fmla="*/ 684733 w 1793864"/>
                <a:gd name="connsiteY11" fmla="*/ 260985 h 752299"/>
                <a:gd name="connsiteX12" fmla="*/ 726364 w 1793864"/>
                <a:gd name="connsiteY12" fmla="*/ 222409 h 752299"/>
                <a:gd name="connsiteX13" fmla="*/ 785222 w 1793864"/>
                <a:gd name="connsiteY13" fmla="*/ 200025 h 752299"/>
                <a:gd name="connsiteX14" fmla="*/ 837133 w 1793864"/>
                <a:gd name="connsiteY14" fmla="*/ 184785 h 752299"/>
                <a:gd name="connsiteX15" fmla="*/ 867613 w 1793864"/>
                <a:gd name="connsiteY15" fmla="*/ 177165 h 752299"/>
                <a:gd name="connsiteX16" fmla="*/ 905713 w 1793864"/>
                <a:gd name="connsiteY16" fmla="*/ 154305 h 752299"/>
                <a:gd name="connsiteX17" fmla="*/ 1008583 w 1793864"/>
                <a:gd name="connsiteY17" fmla="*/ 154305 h 752299"/>
                <a:gd name="connsiteX18" fmla="*/ 1077163 w 1793864"/>
                <a:gd name="connsiteY18" fmla="*/ 127635 h 752299"/>
                <a:gd name="connsiteX19" fmla="*/ 1130503 w 1793864"/>
                <a:gd name="connsiteY19" fmla="*/ 112395 h 752299"/>
                <a:gd name="connsiteX20" fmla="*/ 1206703 w 1793864"/>
                <a:gd name="connsiteY20" fmla="*/ 108585 h 752299"/>
                <a:gd name="connsiteX21" fmla="*/ 1286713 w 1793864"/>
                <a:gd name="connsiteY21" fmla="*/ 74295 h 752299"/>
                <a:gd name="connsiteX22" fmla="*/ 1385773 w 1793864"/>
                <a:gd name="connsiteY22" fmla="*/ 70485 h 752299"/>
                <a:gd name="connsiteX23" fmla="*/ 1481023 w 1793864"/>
                <a:gd name="connsiteY23" fmla="*/ 43815 h 752299"/>
                <a:gd name="connsiteX24" fmla="*/ 1561033 w 1793864"/>
                <a:gd name="connsiteY24" fmla="*/ 40005 h 752299"/>
                <a:gd name="connsiteX25" fmla="*/ 1644853 w 1793864"/>
                <a:gd name="connsiteY25" fmla="*/ 43815 h 752299"/>
                <a:gd name="connsiteX26" fmla="*/ 1656283 w 1793864"/>
                <a:gd name="connsiteY26" fmla="*/ 142875 h 752299"/>
                <a:gd name="connsiteX27" fmla="*/ 1793864 w 1793864"/>
                <a:gd name="connsiteY27" fmla="*/ 87525 h 752299"/>
                <a:gd name="connsiteX28" fmla="*/ 1755765 w 1793864"/>
                <a:gd name="connsiteY28" fmla="*/ 59003 h 752299"/>
                <a:gd name="connsiteX29" fmla="*/ 1745341 w 1793864"/>
                <a:gd name="connsiteY29" fmla="*/ 31909 h 752299"/>
                <a:gd name="connsiteX30" fmla="*/ 1716767 w 1793864"/>
                <a:gd name="connsiteY30" fmla="*/ 9048 h 752299"/>
                <a:gd name="connsiteX31" fmla="*/ 1652473 w 1793864"/>
                <a:gd name="connsiteY31" fmla="*/ 1905 h 752299"/>
                <a:gd name="connsiteX32" fmla="*/ 1591037 w 1793864"/>
                <a:gd name="connsiteY32" fmla="*/ 0 h 752299"/>
                <a:gd name="connsiteX33" fmla="*/ 1416253 w 1793864"/>
                <a:gd name="connsiteY33" fmla="*/ 28575 h 752299"/>
                <a:gd name="connsiteX34" fmla="*/ 1347673 w 1793864"/>
                <a:gd name="connsiteY34" fmla="*/ 40005 h 752299"/>
                <a:gd name="connsiteX35" fmla="*/ 1214323 w 1793864"/>
                <a:gd name="connsiteY35" fmla="*/ 60484 h 752299"/>
                <a:gd name="connsiteX36" fmla="*/ 1122883 w 1793864"/>
                <a:gd name="connsiteY36" fmla="*/ 93345 h 752299"/>
                <a:gd name="connsiteX37" fmla="*/ 1043825 w 1793864"/>
                <a:gd name="connsiteY37" fmla="*/ 97631 h 752299"/>
                <a:gd name="connsiteX38" fmla="*/ 978103 w 1793864"/>
                <a:gd name="connsiteY38" fmla="*/ 120015 h 752299"/>
                <a:gd name="connsiteX39" fmla="*/ 875233 w 1793864"/>
                <a:gd name="connsiteY39" fmla="*/ 139065 h 752299"/>
                <a:gd name="connsiteX40" fmla="*/ 783793 w 1793864"/>
                <a:gd name="connsiteY40" fmla="*/ 135255 h 752299"/>
                <a:gd name="connsiteX41" fmla="*/ 728072 w 1793864"/>
                <a:gd name="connsiteY41" fmla="*/ 141447 h 752299"/>
                <a:gd name="connsiteX42" fmla="*/ 619963 w 1793864"/>
                <a:gd name="connsiteY42" fmla="*/ 192405 h 752299"/>
                <a:gd name="connsiteX43" fmla="*/ 551383 w 1793864"/>
                <a:gd name="connsiteY43" fmla="*/ 180975 h 752299"/>
                <a:gd name="connsiteX44" fmla="*/ 499948 w 1793864"/>
                <a:gd name="connsiteY44" fmla="*/ 173831 h 752299"/>
                <a:gd name="connsiteX45" fmla="*/ 475183 w 1793864"/>
                <a:gd name="connsiteY45" fmla="*/ 188595 h 752299"/>
                <a:gd name="connsiteX46" fmla="*/ 448513 w 1793864"/>
                <a:gd name="connsiteY46" fmla="*/ 207645 h 752299"/>
                <a:gd name="connsiteX47" fmla="*/ 440893 w 1793864"/>
                <a:gd name="connsiteY47" fmla="*/ 226695 h 752299"/>
                <a:gd name="connsiteX48" fmla="*/ 501853 w 1793864"/>
                <a:gd name="connsiteY48" fmla="*/ 241935 h 752299"/>
                <a:gd name="connsiteX49" fmla="*/ 501853 w 1793864"/>
                <a:gd name="connsiteY49" fmla="*/ 241935 h 752299"/>
                <a:gd name="connsiteX50" fmla="*/ 524713 w 1793864"/>
                <a:gd name="connsiteY50" fmla="*/ 287655 h 752299"/>
                <a:gd name="connsiteX51" fmla="*/ 494233 w 1793864"/>
                <a:gd name="connsiteY51" fmla="*/ 310515 h 752299"/>
                <a:gd name="connsiteX52" fmla="*/ 452323 w 1793864"/>
                <a:gd name="connsiteY52" fmla="*/ 337185 h 752299"/>
                <a:gd name="connsiteX53" fmla="*/ 391363 w 1793864"/>
                <a:gd name="connsiteY53" fmla="*/ 371475 h 752299"/>
                <a:gd name="connsiteX54" fmla="*/ 358978 w 1793864"/>
                <a:gd name="connsiteY54" fmla="*/ 386238 h 752299"/>
                <a:gd name="connsiteX55" fmla="*/ 325641 w 1793864"/>
                <a:gd name="connsiteY55" fmla="*/ 386239 h 752299"/>
                <a:gd name="connsiteX56" fmla="*/ 266585 w 1793864"/>
                <a:gd name="connsiteY56" fmla="*/ 378619 h 752299"/>
                <a:gd name="connsiteX57" fmla="*/ 220866 w 1793864"/>
                <a:gd name="connsiteY57" fmla="*/ 372428 h 752299"/>
                <a:gd name="connsiteX58" fmla="*/ 136093 w 1793864"/>
                <a:gd name="connsiteY58" fmla="*/ 371475 h 752299"/>
                <a:gd name="connsiteX59" fmla="*/ 86563 w 1793864"/>
                <a:gd name="connsiteY59" fmla="*/ 363855 h 752299"/>
                <a:gd name="connsiteX60" fmla="*/ 188957 w 1793864"/>
                <a:gd name="connsiteY60" fmla="*/ 390048 h 752299"/>
                <a:gd name="connsiteX61" fmla="*/ 269443 w 1793864"/>
                <a:gd name="connsiteY61" fmla="*/ 417195 h 752299"/>
                <a:gd name="connsiteX62" fmla="*/ 357073 w 1793864"/>
                <a:gd name="connsiteY62" fmla="*/ 443865 h 752299"/>
                <a:gd name="connsiteX63" fmla="*/ 304219 w 1793864"/>
                <a:gd name="connsiteY63" fmla="*/ 468443 h 752299"/>
                <a:gd name="connsiteX64" fmla="*/ 261635 w 1793864"/>
                <a:gd name="connsiteY64" fmla="*/ 488021 h 752299"/>
                <a:gd name="connsiteX65" fmla="*/ 217622 w 1793864"/>
                <a:gd name="connsiteY65" fmla="*/ 526826 h 752299"/>
                <a:gd name="connsiteX66" fmla="*/ 122860 w 1793864"/>
                <a:gd name="connsiteY66" fmla="*/ 586899 h 752299"/>
                <a:gd name="connsiteX67" fmla="*/ 171780 w 1793864"/>
                <a:gd name="connsiteY67" fmla="*/ 614875 h 752299"/>
                <a:gd name="connsiteX68" fmla="*/ 41413 w 1793864"/>
                <a:gd name="connsiteY68" fmla="*/ 668202 h 752299"/>
                <a:gd name="connsiteX69" fmla="*/ 85373 w 1793864"/>
                <a:gd name="connsiteY69" fmla="*/ 687770 h 752299"/>
                <a:gd name="connsiteX0" fmla="*/ 85373 w 1793864"/>
                <a:gd name="connsiteY0" fmla="*/ 687770 h 752299"/>
                <a:gd name="connsiteX1" fmla="*/ 0 w 1793864"/>
                <a:gd name="connsiteY1" fmla="*/ 752299 h 752299"/>
                <a:gd name="connsiteX2" fmla="*/ 163852 w 1793864"/>
                <a:gd name="connsiteY2" fmla="*/ 680944 h 752299"/>
                <a:gd name="connsiteX3" fmla="*/ 261635 w 1793864"/>
                <a:gd name="connsiteY3" fmla="*/ 622803 h 752299"/>
                <a:gd name="connsiteX4" fmla="*/ 337582 w 1793864"/>
                <a:gd name="connsiteY4" fmla="*/ 570762 h 752299"/>
                <a:gd name="connsiteX5" fmla="*/ 393773 w 1793864"/>
                <a:gd name="connsiteY5" fmla="*/ 527664 h 752299"/>
                <a:gd name="connsiteX6" fmla="*/ 454557 w 1793864"/>
                <a:gd name="connsiteY6" fmla="*/ 488022 h 752299"/>
                <a:gd name="connsiteX7" fmla="*/ 476660 w 1793864"/>
                <a:gd name="connsiteY7" fmla="*/ 446442 h 752299"/>
                <a:gd name="connsiteX8" fmla="*/ 499210 w 1793864"/>
                <a:gd name="connsiteY8" fmla="*/ 408408 h 752299"/>
                <a:gd name="connsiteX9" fmla="*/ 585673 w 1793864"/>
                <a:gd name="connsiteY9" fmla="*/ 299085 h 752299"/>
                <a:gd name="connsiteX10" fmla="*/ 616153 w 1793864"/>
                <a:gd name="connsiteY10" fmla="*/ 276225 h 752299"/>
                <a:gd name="connsiteX11" fmla="*/ 684733 w 1793864"/>
                <a:gd name="connsiteY11" fmla="*/ 260985 h 752299"/>
                <a:gd name="connsiteX12" fmla="*/ 726364 w 1793864"/>
                <a:gd name="connsiteY12" fmla="*/ 222409 h 752299"/>
                <a:gd name="connsiteX13" fmla="*/ 785222 w 1793864"/>
                <a:gd name="connsiteY13" fmla="*/ 200025 h 752299"/>
                <a:gd name="connsiteX14" fmla="*/ 837133 w 1793864"/>
                <a:gd name="connsiteY14" fmla="*/ 184785 h 752299"/>
                <a:gd name="connsiteX15" fmla="*/ 867613 w 1793864"/>
                <a:gd name="connsiteY15" fmla="*/ 177165 h 752299"/>
                <a:gd name="connsiteX16" fmla="*/ 905713 w 1793864"/>
                <a:gd name="connsiteY16" fmla="*/ 154305 h 752299"/>
                <a:gd name="connsiteX17" fmla="*/ 1008583 w 1793864"/>
                <a:gd name="connsiteY17" fmla="*/ 154305 h 752299"/>
                <a:gd name="connsiteX18" fmla="*/ 1077163 w 1793864"/>
                <a:gd name="connsiteY18" fmla="*/ 127635 h 752299"/>
                <a:gd name="connsiteX19" fmla="*/ 1130503 w 1793864"/>
                <a:gd name="connsiteY19" fmla="*/ 112395 h 752299"/>
                <a:gd name="connsiteX20" fmla="*/ 1206703 w 1793864"/>
                <a:gd name="connsiteY20" fmla="*/ 108585 h 752299"/>
                <a:gd name="connsiteX21" fmla="*/ 1286713 w 1793864"/>
                <a:gd name="connsiteY21" fmla="*/ 74295 h 752299"/>
                <a:gd name="connsiteX22" fmla="*/ 1385773 w 1793864"/>
                <a:gd name="connsiteY22" fmla="*/ 70485 h 752299"/>
                <a:gd name="connsiteX23" fmla="*/ 1481023 w 1793864"/>
                <a:gd name="connsiteY23" fmla="*/ 43815 h 752299"/>
                <a:gd name="connsiteX24" fmla="*/ 1561033 w 1793864"/>
                <a:gd name="connsiteY24" fmla="*/ 40005 h 752299"/>
                <a:gd name="connsiteX25" fmla="*/ 1644853 w 1793864"/>
                <a:gd name="connsiteY25" fmla="*/ 43815 h 752299"/>
                <a:gd name="connsiteX26" fmla="*/ 1656283 w 1793864"/>
                <a:gd name="connsiteY26" fmla="*/ 142875 h 752299"/>
                <a:gd name="connsiteX27" fmla="*/ 1793864 w 1793864"/>
                <a:gd name="connsiteY27" fmla="*/ 87525 h 752299"/>
                <a:gd name="connsiteX28" fmla="*/ 1755765 w 1793864"/>
                <a:gd name="connsiteY28" fmla="*/ 59003 h 752299"/>
                <a:gd name="connsiteX29" fmla="*/ 1745341 w 1793864"/>
                <a:gd name="connsiteY29" fmla="*/ 31909 h 752299"/>
                <a:gd name="connsiteX30" fmla="*/ 1716767 w 1793864"/>
                <a:gd name="connsiteY30" fmla="*/ 9048 h 752299"/>
                <a:gd name="connsiteX31" fmla="*/ 1652473 w 1793864"/>
                <a:gd name="connsiteY31" fmla="*/ 1905 h 752299"/>
                <a:gd name="connsiteX32" fmla="*/ 1591037 w 1793864"/>
                <a:gd name="connsiteY32" fmla="*/ 0 h 752299"/>
                <a:gd name="connsiteX33" fmla="*/ 1416253 w 1793864"/>
                <a:gd name="connsiteY33" fmla="*/ 28575 h 752299"/>
                <a:gd name="connsiteX34" fmla="*/ 1347673 w 1793864"/>
                <a:gd name="connsiteY34" fmla="*/ 40005 h 752299"/>
                <a:gd name="connsiteX35" fmla="*/ 1214323 w 1793864"/>
                <a:gd name="connsiteY35" fmla="*/ 60484 h 752299"/>
                <a:gd name="connsiteX36" fmla="*/ 1122883 w 1793864"/>
                <a:gd name="connsiteY36" fmla="*/ 93345 h 752299"/>
                <a:gd name="connsiteX37" fmla="*/ 1043825 w 1793864"/>
                <a:gd name="connsiteY37" fmla="*/ 97631 h 752299"/>
                <a:gd name="connsiteX38" fmla="*/ 978103 w 1793864"/>
                <a:gd name="connsiteY38" fmla="*/ 120015 h 752299"/>
                <a:gd name="connsiteX39" fmla="*/ 875233 w 1793864"/>
                <a:gd name="connsiteY39" fmla="*/ 139065 h 752299"/>
                <a:gd name="connsiteX40" fmla="*/ 783793 w 1793864"/>
                <a:gd name="connsiteY40" fmla="*/ 135255 h 752299"/>
                <a:gd name="connsiteX41" fmla="*/ 728072 w 1793864"/>
                <a:gd name="connsiteY41" fmla="*/ 141447 h 752299"/>
                <a:gd name="connsiteX42" fmla="*/ 619963 w 1793864"/>
                <a:gd name="connsiteY42" fmla="*/ 192405 h 752299"/>
                <a:gd name="connsiteX43" fmla="*/ 551383 w 1793864"/>
                <a:gd name="connsiteY43" fmla="*/ 180975 h 752299"/>
                <a:gd name="connsiteX44" fmla="*/ 499948 w 1793864"/>
                <a:gd name="connsiteY44" fmla="*/ 173831 h 752299"/>
                <a:gd name="connsiteX45" fmla="*/ 475183 w 1793864"/>
                <a:gd name="connsiteY45" fmla="*/ 188595 h 752299"/>
                <a:gd name="connsiteX46" fmla="*/ 448513 w 1793864"/>
                <a:gd name="connsiteY46" fmla="*/ 207645 h 752299"/>
                <a:gd name="connsiteX47" fmla="*/ 440893 w 1793864"/>
                <a:gd name="connsiteY47" fmla="*/ 226695 h 752299"/>
                <a:gd name="connsiteX48" fmla="*/ 501853 w 1793864"/>
                <a:gd name="connsiteY48" fmla="*/ 241935 h 752299"/>
                <a:gd name="connsiteX49" fmla="*/ 501853 w 1793864"/>
                <a:gd name="connsiteY49" fmla="*/ 241935 h 752299"/>
                <a:gd name="connsiteX50" fmla="*/ 524713 w 1793864"/>
                <a:gd name="connsiteY50" fmla="*/ 287655 h 752299"/>
                <a:gd name="connsiteX51" fmla="*/ 494233 w 1793864"/>
                <a:gd name="connsiteY51" fmla="*/ 310515 h 752299"/>
                <a:gd name="connsiteX52" fmla="*/ 452323 w 1793864"/>
                <a:gd name="connsiteY52" fmla="*/ 337185 h 752299"/>
                <a:gd name="connsiteX53" fmla="*/ 391363 w 1793864"/>
                <a:gd name="connsiteY53" fmla="*/ 371475 h 752299"/>
                <a:gd name="connsiteX54" fmla="*/ 358978 w 1793864"/>
                <a:gd name="connsiteY54" fmla="*/ 386238 h 752299"/>
                <a:gd name="connsiteX55" fmla="*/ 325641 w 1793864"/>
                <a:gd name="connsiteY55" fmla="*/ 386239 h 752299"/>
                <a:gd name="connsiteX56" fmla="*/ 266585 w 1793864"/>
                <a:gd name="connsiteY56" fmla="*/ 378619 h 752299"/>
                <a:gd name="connsiteX57" fmla="*/ 220866 w 1793864"/>
                <a:gd name="connsiteY57" fmla="*/ 372428 h 752299"/>
                <a:gd name="connsiteX58" fmla="*/ 136093 w 1793864"/>
                <a:gd name="connsiteY58" fmla="*/ 371475 h 752299"/>
                <a:gd name="connsiteX59" fmla="*/ 86563 w 1793864"/>
                <a:gd name="connsiteY59" fmla="*/ 363855 h 752299"/>
                <a:gd name="connsiteX60" fmla="*/ 188957 w 1793864"/>
                <a:gd name="connsiteY60" fmla="*/ 390048 h 752299"/>
                <a:gd name="connsiteX61" fmla="*/ 269443 w 1793864"/>
                <a:gd name="connsiteY61" fmla="*/ 417195 h 752299"/>
                <a:gd name="connsiteX62" fmla="*/ 357073 w 1793864"/>
                <a:gd name="connsiteY62" fmla="*/ 443865 h 752299"/>
                <a:gd name="connsiteX63" fmla="*/ 304219 w 1793864"/>
                <a:gd name="connsiteY63" fmla="*/ 468443 h 752299"/>
                <a:gd name="connsiteX64" fmla="*/ 261635 w 1793864"/>
                <a:gd name="connsiteY64" fmla="*/ 488021 h 752299"/>
                <a:gd name="connsiteX65" fmla="*/ 217622 w 1793864"/>
                <a:gd name="connsiteY65" fmla="*/ 526826 h 752299"/>
                <a:gd name="connsiteX66" fmla="*/ 122860 w 1793864"/>
                <a:gd name="connsiteY66" fmla="*/ 586899 h 752299"/>
                <a:gd name="connsiteX67" fmla="*/ 171780 w 1793864"/>
                <a:gd name="connsiteY67" fmla="*/ 614875 h 752299"/>
                <a:gd name="connsiteX68" fmla="*/ 41413 w 1793864"/>
                <a:gd name="connsiteY68" fmla="*/ 668202 h 752299"/>
                <a:gd name="connsiteX69" fmla="*/ 85373 w 1793864"/>
                <a:gd name="connsiteY69" fmla="*/ 687770 h 752299"/>
                <a:gd name="connsiteX0" fmla="*/ 85373 w 1793864"/>
                <a:gd name="connsiteY0" fmla="*/ 687770 h 752299"/>
                <a:gd name="connsiteX1" fmla="*/ 0 w 1793864"/>
                <a:gd name="connsiteY1" fmla="*/ 752299 h 752299"/>
                <a:gd name="connsiteX2" fmla="*/ 163852 w 1793864"/>
                <a:gd name="connsiteY2" fmla="*/ 680944 h 752299"/>
                <a:gd name="connsiteX3" fmla="*/ 261635 w 1793864"/>
                <a:gd name="connsiteY3" fmla="*/ 622803 h 752299"/>
                <a:gd name="connsiteX4" fmla="*/ 337582 w 1793864"/>
                <a:gd name="connsiteY4" fmla="*/ 570762 h 752299"/>
                <a:gd name="connsiteX5" fmla="*/ 393773 w 1793864"/>
                <a:gd name="connsiteY5" fmla="*/ 527664 h 752299"/>
                <a:gd name="connsiteX6" fmla="*/ 476660 w 1793864"/>
                <a:gd name="connsiteY6" fmla="*/ 446442 h 752299"/>
                <a:gd name="connsiteX7" fmla="*/ 499210 w 1793864"/>
                <a:gd name="connsiteY7" fmla="*/ 408408 h 752299"/>
                <a:gd name="connsiteX8" fmla="*/ 585673 w 1793864"/>
                <a:gd name="connsiteY8" fmla="*/ 299085 h 752299"/>
                <a:gd name="connsiteX9" fmla="*/ 616153 w 1793864"/>
                <a:gd name="connsiteY9" fmla="*/ 276225 h 752299"/>
                <a:gd name="connsiteX10" fmla="*/ 684733 w 1793864"/>
                <a:gd name="connsiteY10" fmla="*/ 260985 h 752299"/>
                <a:gd name="connsiteX11" fmla="*/ 726364 w 1793864"/>
                <a:gd name="connsiteY11" fmla="*/ 222409 h 752299"/>
                <a:gd name="connsiteX12" fmla="*/ 785222 w 1793864"/>
                <a:gd name="connsiteY12" fmla="*/ 200025 h 752299"/>
                <a:gd name="connsiteX13" fmla="*/ 837133 w 1793864"/>
                <a:gd name="connsiteY13" fmla="*/ 184785 h 752299"/>
                <a:gd name="connsiteX14" fmla="*/ 867613 w 1793864"/>
                <a:gd name="connsiteY14" fmla="*/ 177165 h 752299"/>
                <a:gd name="connsiteX15" fmla="*/ 905713 w 1793864"/>
                <a:gd name="connsiteY15" fmla="*/ 154305 h 752299"/>
                <a:gd name="connsiteX16" fmla="*/ 1008583 w 1793864"/>
                <a:gd name="connsiteY16" fmla="*/ 154305 h 752299"/>
                <a:gd name="connsiteX17" fmla="*/ 1077163 w 1793864"/>
                <a:gd name="connsiteY17" fmla="*/ 127635 h 752299"/>
                <a:gd name="connsiteX18" fmla="*/ 1130503 w 1793864"/>
                <a:gd name="connsiteY18" fmla="*/ 112395 h 752299"/>
                <a:gd name="connsiteX19" fmla="*/ 1206703 w 1793864"/>
                <a:gd name="connsiteY19" fmla="*/ 108585 h 752299"/>
                <a:gd name="connsiteX20" fmla="*/ 1286713 w 1793864"/>
                <a:gd name="connsiteY20" fmla="*/ 74295 h 752299"/>
                <a:gd name="connsiteX21" fmla="*/ 1385773 w 1793864"/>
                <a:gd name="connsiteY21" fmla="*/ 70485 h 752299"/>
                <a:gd name="connsiteX22" fmla="*/ 1481023 w 1793864"/>
                <a:gd name="connsiteY22" fmla="*/ 43815 h 752299"/>
                <a:gd name="connsiteX23" fmla="*/ 1561033 w 1793864"/>
                <a:gd name="connsiteY23" fmla="*/ 40005 h 752299"/>
                <a:gd name="connsiteX24" fmla="*/ 1644853 w 1793864"/>
                <a:gd name="connsiteY24" fmla="*/ 43815 h 752299"/>
                <a:gd name="connsiteX25" fmla="*/ 1656283 w 1793864"/>
                <a:gd name="connsiteY25" fmla="*/ 142875 h 752299"/>
                <a:gd name="connsiteX26" fmla="*/ 1793864 w 1793864"/>
                <a:gd name="connsiteY26" fmla="*/ 87525 h 752299"/>
                <a:gd name="connsiteX27" fmla="*/ 1755765 w 1793864"/>
                <a:gd name="connsiteY27" fmla="*/ 59003 h 752299"/>
                <a:gd name="connsiteX28" fmla="*/ 1745341 w 1793864"/>
                <a:gd name="connsiteY28" fmla="*/ 31909 h 752299"/>
                <a:gd name="connsiteX29" fmla="*/ 1716767 w 1793864"/>
                <a:gd name="connsiteY29" fmla="*/ 9048 h 752299"/>
                <a:gd name="connsiteX30" fmla="*/ 1652473 w 1793864"/>
                <a:gd name="connsiteY30" fmla="*/ 1905 h 752299"/>
                <a:gd name="connsiteX31" fmla="*/ 1591037 w 1793864"/>
                <a:gd name="connsiteY31" fmla="*/ 0 h 752299"/>
                <a:gd name="connsiteX32" fmla="*/ 1416253 w 1793864"/>
                <a:gd name="connsiteY32" fmla="*/ 28575 h 752299"/>
                <a:gd name="connsiteX33" fmla="*/ 1347673 w 1793864"/>
                <a:gd name="connsiteY33" fmla="*/ 40005 h 752299"/>
                <a:gd name="connsiteX34" fmla="*/ 1214323 w 1793864"/>
                <a:gd name="connsiteY34" fmla="*/ 60484 h 752299"/>
                <a:gd name="connsiteX35" fmla="*/ 1122883 w 1793864"/>
                <a:gd name="connsiteY35" fmla="*/ 93345 h 752299"/>
                <a:gd name="connsiteX36" fmla="*/ 1043825 w 1793864"/>
                <a:gd name="connsiteY36" fmla="*/ 97631 h 752299"/>
                <a:gd name="connsiteX37" fmla="*/ 978103 w 1793864"/>
                <a:gd name="connsiteY37" fmla="*/ 120015 h 752299"/>
                <a:gd name="connsiteX38" fmla="*/ 875233 w 1793864"/>
                <a:gd name="connsiteY38" fmla="*/ 139065 h 752299"/>
                <a:gd name="connsiteX39" fmla="*/ 783793 w 1793864"/>
                <a:gd name="connsiteY39" fmla="*/ 135255 h 752299"/>
                <a:gd name="connsiteX40" fmla="*/ 728072 w 1793864"/>
                <a:gd name="connsiteY40" fmla="*/ 141447 h 752299"/>
                <a:gd name="connsiteX41" fmla="*/ 619963 w 1793864"/>
                <a:gd name="connsiteY41" fmla="*/ 192405 h 752299"/>
                <a:gd name="connsiteX42" fmla="*/ 551383 w 1793864"/>
                <a:gd name="connsiteY42" fmla="*/ 180975 h 752299"/>
                <a:gd name="connsiteX43" fmla="*/ 499948 w 1793864"/>
                <a:gd name="connsiteY43" fmla="*/ 173831 h 752299"/>
                <a:gd name="connsiteX44" fmla="*/ 475183 w 1793864"/>
                <a:gd name="connsiteY44" fmla="*/ 188595 h 752299"/>
                <a:gd name="connsiteX45" fmla="*/ 448513 w 1793864"/>
                <a:gd name="connsiteY45" fmla="*/ 207645 h 752299"/>
                <a:gd name="connsiteX46" fmla="*/ 440893 w 1793864"/>
                <a:gd name="connsiteY46" fmla="*/ 226695 h 752299"/>
                <a:gd name="connsiteX47" fmla="*/ 501853 w 1793864"/>
                <a:gd name="connsiteY47" fmla="*/ 241935 h 752299"/>
                <a:gd name="connsiteX48" fmla="*/ 501853 w 1793864"/>
                <a:gd name="connsiteY48" fmla="*/ 241935 h 752299"/>
                <a:gd name="connsiteX49" fmla="*/ 524713 w 1793864"/>
                <a:gd name="connsiteY49" fmla="*/ 287655 h 752299"/>
                <a:gd name="connsiteX50" fmla="*/ 494233 w 1793864"/>
                <a:gd name="connsiteY50" fmla="*/ 310515 h 752299"/>
                <a:gd name="connsiteX51" fmla="*/ 452323 w 1793864"/>
                <a:gd name="connsiteY51" fmla="*/ 337185 h 752299"/>
                <a:gd name="connsiteX52" fmla="*/ 391363 w 1793864"/>
                <a:gd name="connsiteY52" fmla="*/ 371475 h 752299"/>
                <a:gd name="connsiteX53" fmla="*/ 358978 w 1793864"/>
                <a:gd name="connsiteY53" fmla="*/ 386238 h 752299"/>
                <a:gd name="connsiteX54" fmla="*/ 325641 w 1793864"/>
                <a:gd name="connsiteY54" fmla="*/ 386239 h 752299"/>
                <a:gd name="connsiteX55" fmla="*/ 266585 w 1793864"/>
                <a:gd name="connsiteY55" fmla="*/ 378619 h 752299"/>
                <a:gd name="connsiteX56" fmla="*/ 220866 w 1793864"/>
                <a:gd name="connsiteY56" fmla="*/ 372428 h 752299"/>
                <a:gd name="connsiteX57" fmla="*/ 136093 w 1793864"/>
                <a:gd name="connsiteY57" fmla="*/ 371475 h 752299"/>
                <a:gd name="connsiteX58" fmla="*/ 86563 w 1793864"/>
                <a:gd name="connsiteY58" fmla="*/ 363855 h 752299"/>
                <a:gd name="connsiteX59" fmla="*/ 188957 w 1793864"/>
                <a:gd name="connsiteY59" fmla="*/ 390048 h 752299"/>
                <a:gd name="connsiteX60" fmla="*/ 269443 w 1793864"/>
                <a:gd name="connsiteY60" fmla="*/ 417195 h 752299"/>
                <a:gd name="connsiteX61" fmla="*/ 357073 w 1793864"/>
                <a:gd name="connsiteY61" fmla="*/ 443865 h 752299"/>
                <a:gd name="connsiteX62" fmla="*/ 304219 w 1793864"/>
                <a:gd name="connsiteY62" fmla="*/ 468443 h 752299"/>
                <a:gd name="connsiteX63" fmla="*/ 261635 w 1793864"/>
                <a:gd name="connsiteY63" fmla="*/ 488021 h 752299"/>
                <a:gd name="connsiteX64" fmla="*/ 217622 w 1793864"/>
                <a:gd name="connsiteY64" fmla="*/ 526826 h 752299"/>
                <a:gd name="connsiteX65" fmla="*/ 122860 w 1793864"/>
                <a:gd name="connsiteY65" fmla="*/ 586899 h 752299"/>
                <a:gd name="connsiteX66" fmla="*/ 171780 w 1793864"/>
                <a:gd name="connsiteY66" fmla="*/ 614875 h 752299"/>
                <a:gd name="connsiteX67" fmla="*/ 41413 w 1793864"/>
                <a:gd name="connsiteY67" fmla="*/ 668202 h 752299"/>
                <a:gd name="connsiteX68" fmla="*/ 85373 w 1793864"/>
                <a:gd name="connsiteY68" fmla="*/ 687770 h 752299"/>
                <a:gd name="connsiteX0" fmla="*/ 85373 w 1793864"/>
                <a:gd name="connsiteY0" fmla="*/ 687770 h 752299"/>
                <a:gd name="connsiteX1" fmla="*/ 0 w 1793864"/>
                <a:gd name="connsiteY1" fmla="*/ 752299 h 752299"/>
                <a:gd name="connsiteX2" fmla="*/ 163852 w 1793864"/>
                <a:gd name="connsiteY2" fmla="*/ 680944 h 752299"/>
                <a:gd name="connsiteX3" fmla="*/ 261635 w 1793864"/>
                <a:gd name="connsiteY3" fmla="*/ 622803 h 752299"/>
                <a:gd name="connsiteX4" fmla="*/ 337582 w 1793864"/>
                <a:gd name="connsiteY4" fmla="*/ 570762 h 752299"/>
                <a:gd name="connsiteX5" fmla="*/ 414916 w 1793864"/>
                <a:gd name="connsiteY5" fmla="*/ 517093 h 752299"/>
                <a:gd name="connsiteX6" fmla="*/ 476660 w 1793864"/>
                <a:gd name="connsiteY6" fmla="*/ 446442 h 752299"/>
                <a:gd name="connsiteX7" fmla="*/ 499210 w 1793864"/>
                <a:gd name="connsiteY7" fmla="*/ 408408 h 752299"/>
                <a:gd name="connsiteX8" fmla="*/ 585673 w 1793864"/>
                <a:gd name="connsiteY8" fmla="*/ 299085 h 752299"/>
                <a:gd name="connsiteX9" fmla="*/ 616153 w 1793864"/>
                <a:gd name="connsiteY9" fmla="*/ 276225 h 752299"/>
                <a:gd name="connsiteX10" fmla="*/ 684733 w 1793864"/>
                <a:gd name="connsiteY10" fmla="*/ 260985 h 752299"/>
                <a:gd name="connsiteX11" fmla="*/ 726364 w 1793864"/>
                <a:gd name="connsiteY11" fmla="*/ 222409 h 752299"/>
                <a:gd name="connsiteX12" fmla="*/ 785222 w 1793864"/>
                <a:gd name="connsiteY12" fmla="*/ 200025 h 752299"/>
                <a:gd name="connsiteX13" fmla="*/ 837133 w 1793864"/>
                <a:gd name="connsiteY13" fmla="*/ 184785 h 752299"/>
                <a:gd name="connsiteX14" fmla="*/ 867613 w 1793864"/>
                <a:gd name="connsiteY14" fmla="*/ 177165 h 752299"/>
                <a:gd name="connsiteX15" fmla="*/ 905713 w 1793864"/>
                <a:gd name="connsiteY15" fmla="*/ 154305 h 752299"/>
                <a:gd name="connsiteX16" fmla="*/ 1008583 w 1793864"/>
                <a:gd name="connsiteY16" fmla="*/ 154305 h 752299"/>
                <a:gd name="connsiteX17" fmla="*/ 1077163 w 1793864"/>
                <a:gd name="connsiteY17" fmla="*/ 127635 h 752299"/>
                <a:gd name="connsiteX18" fmla="*/ 1130503 w 1793864"/>
                <a:gd name="connsiteY18" fmla="*/ 112395 h 752299"/>
                <a:gd name="connsiteX19" fmla="*/ 1206703 w 1793864"/>
                <a:gd name="connsiteY19" fmla="*/ 108585 h 752299"/>
                <a:gd name="connsiteX20" fmla="*/ 1286713 w 1793864"/>
                <a:gd name="connsiteY20" fmla="*/ 74295 h 752299"/>
                <a:gd name="connsiteX21" fmla="*/ 1385773 w 1793864"/>
                <a:gd name="connsiteY21" fmla="*/ 70485 h 752299"/>
                <a:gd name="connsiteX22" fmla="*/ 1481023 w 1793864"/>
                <a:gd name="connsiteY22" fmla="*/ 43815 h 752299"/>
                <a:gd name="connsiteX23" fmla="*/ 1561033 w 1793864"/>
                <a:gd name="connsiteY23" fmla="*/ 40005 h 752299"/>
                <a:gd name="connsiteX24" fmla="*/ 1644853 w 1793864"/>
                <a:gd name="connsiteY24" fmla="*/ 43815 h 752299"/>
                <a:gd name="connsiteX25" fmla="*/ 1656283 w 1793864"/>
                <a:gd name="connsiteY25" fmla="*/ 142875 h 752299"/>
                <a:gd name="connsiteX26" fmla="*/ 1793864 w 1793864"/>
                <a:gd name="connsiteY26" fmla="*/ 87525 h 752299"/>
                <a:gd name="connsiteX27" fmla="*/ 1755765 w 1793864"/>
                <a:gd name="connsiteY27" fmla="*/ 59003 h 752299"/>
                <a:gd name="connsiteX28" fmla="*/ 1745341 w 1793864"/>
                <a:gd name="connsiteY28" fmla="*/ 31909 h 752299"/>
                <a:gd name="connsiteX29" fmla="*/ 1716767 w 1793864"/>
                <a:gd name="connsiteY29" fmla="*/ 9048 h 752299"/>
                <a:gd name="connsiteX30" fmla="*/ 1652473 w 1793864"/>
                <a:gd name="connsiteY30" fmla="*/ 1905 h 752299"/>
                <a:gd name="connsiteX31" fmla="*/ 1591037 w 1793864"/>
                <a:gd name="connsiteY31" fmla="*/ 0 h 752299"/>
                <a:gd name="connsiteX32" fmla="*/ 1416253 w 1793864"/>
                <a:gd name="connsiteY32" fmla="*/ 28575 h 752299"/>
                <a:gd name="connsiteX33" fmla="*/ 1347673 w 1793864"/>
                <a:gd name="connsiteY33" fmla="*/ 40005 h 752299"/>
                <a:gd name="connsiteX34" fmla="*/ 1214323 w 1793864"/>
                <a:gd name="connsiteY34" fmla="*/ 60484 h 752299"/>
                <a:gd name="connsiteX35" fmla="*/ 1122883 w 1793864"/>
                <a:gd name="connsiteY35" fmla="*/ 93345 h 752299"/>
                <a:gd name="connsiteX36" fmla="*/ 1043825 w 1793864"/>
                <a:gd name="connsiteY36" fmla="*/ 97631 h 752299"/>
                <a:gd name="connsiteX37" fmla="*/ 978103 w 1793864"/>
                <a:gd name="connsiteY37" fmla="*/ 120015 h 752299"/>
                <a:gd name="connsiteX38" fmla="*/ 875233 w 1793864"/>
                <a:gd name="connsiteY38" fmla="*/ 139065 h 752299"/>
                <a:gd name="connsiteX39" fmla="*/ 783793 w 1793864"/>
                <a:gd name="connsiteY39" fmla="*/ 135255 h 752299"/>
                <a:gd name="connsiteX40" fmla="*/ 728072 w 1793864"/>
                <a:gd name="connsiteY40" fmla="*/ 141447 h 752299"/>
                <a:gd name="connsiteX41" fmla="*/ 619963 w 1793864"/>
                <a:gd name="connsiteY41" fmla="*/ 192405 h 752299"/>
                <a:gd name="connsiteX42" fmla="*/ 551383 w 1793864"/>
                <a:gd name="connsiteY42" fmla="*/ 180975 h 752299"/>
                <a:gd name="connsiteX43" fmla="*/ 499948 w 1793864"/>
                <a:gd name="connsiteY43" fmla="*/ 173831 h 752299"/>
                <a:gd name="connsiteX44" fmla="*/ 475183 w 1793864"/>
                <a:gd name="connsiteY44" fmla="*/ 188595 h 752299"/>
                <a:gd name="connsiteX45" fmla="*/ 448513 w 1793864"/>
                <a:gd name="connsiteY45" fmla="*/ 207645 h 752299"/>
                <a:gd name="connsiteX46" fmla="*/ 440893 w 1793864"/>
                <a:gd name="connsiteY46" fmla="*/ 226695 h 752299"/>
                <a:gd name="connsiteX47" fmla="*/ 501853 w 1793864"/>
                <a:gd name="connsiteY47" fmla="*/ 241935 h 752299"/>
                <a:gd name="connsiteX48" fmla="*/ 501853 w 1793864"/>
                <a:gd name="connsiteY48" fmla="*/ 241935 h 752299"/>
                <a:gd name="connsiteX49" fmla="*/ 524713 w 1793864"/>
                <a:gd name="connsiteY49" fmla="*/ 287655 h 752299"/>
                <a:gd name="connsiteX50" fmla="*/ 494233 w 1793864"/>
                <a:gd name="connsiteY50" fmla="*/ 310515 h 752299"/>
                <a:gd name="connsiteX51" fmla="*/ 452323 w 1793864"/>
                <a:gd name="connsiteY51" fmla="*/ 337185 h 752299"/>
                <a:gd name="connsiteX52" fmla="*/ 391363 w 1793864"/>
                <a:gd name="connsiteY52" fmla="*/ 371475 h 752299"/>
                <a:gd name="connsiteX53" fmla="*/ 358978 w 1793864"/>
                <a:gd name="connsiteY53" fmla="*/ 386238 h 752299"/>
                <a:gd name="connsiteX54" fmla="*/ 325641 w 1793864"/>
                <a:gd name="connsiteY54" fmla="*/ 386239 h 752299"/>
                <a:gd name="connsiteX55" fmla="*/ 266585 w 1793864"/>
                <a:gd name="connsiteY55" fmla="*/ 378619 h 752299"/>
                <a:gd name="connsiteX56" fmla="*/ 220866 w 1793864"/>
                <a:gd name="connsiteY56" fmla="*/ 372428 h 752299"/>
                <a:gd name="connsiteX57" fmla="*/ 136093 w 1793864"/>
                <a:gd name="connsiteY57" fmla="*/ 371475 h 752299"/>
                <a:gd name="connsiteX58" fmla="*/ 86563 w 1793864"/>
                <a:gd name="connsiteY58" fmla="*/ 363855 h 752299"/>
                <a:gd name="connsiteX59" fmla="*/ 188957 w 1793864"/>
                <a:gd name="connsiteY59" fmla="*/ 390048 h 752299"/>
                <a:gd name="connsiteX60" fmla="*/ 269443 w 1793864"/>
                <a:gd name="connsiteY60" fmla="*/ 417195 h 752299"/>
                <a:gd name="connsiteX61" fmla="*/ 357073 w 1793864"/>
                <a:gd name="connsiteY61" fmla="*/ 443865 h 752299"/>
                <a:gd name="connsiteX62" fmla="*/ 304219 w 1793864"/>
                <a:gd name="connsiteY62" fmla="*/ 468443 h 752299"/>
                <a:gd name="connsiteX63" fmla="*/ 261635 w 1793864"/>
                <a:gd name="connsiteY63" fmla="*/ 488021 h 752299"/>
                <a:gd name="connsiteX64" fmla="*/ 217622 w 1793864"/>
                <a:gd name="connsiteY64" fmla="*/ 526826 h 752299"/>
                <a:gd name="connsiteX65" fmla="*/ 122860 w 1793864"/>
                <a:gd name="connsiteY65" fmla="*/ 586899 h 752299"/>
                <a:gd name="connsiteX66" fmla="*/ 171780 w 1793864"/>
                <a:gd name="connsiteY66" fmla="*/ 614875 h 752299"/>
                <a:gd name="connsiteX67" fmla="*/ 41413 w 1793864"/>
                <a:gd name="connsiteY67" fmla="*/ 668202 h 752299"/>
                <a:gd name="connsiteX68" fmla="*/ 85373 w 1793864"/>
                <a:gd name="connsiteY68" fmla="*/ 687770 h 752299"/>
                <a:gd name="connsiteX0" fmla="*/ 85373 w 1793864"/>
                <a:gd name="connsiteY0" fmla="*/ 687770 h 752299"/>
                <a:gd name="connsiteX1" fmla="*/ 0 w 1793864"/>
                <a:gd name="connsiteY1" fmla="*/ 752299 h 752299"/>
                <a:gd name="connsiteX2" fmla="*/ 163852 w 1793864"/>
                <a:gd name="connsiteY2" fmla="*/ 680944 h 752299"/>
                <a:gd name="connsiteX3" fmla="*/ 261635 w 1793864"/>
                <a:gd name="connsiteY3" fmla="*/ 622803 h 752299"/>
                <a:gd name="connsiteX4" fmla="*/ 337582 w 1793864"/>
                <a:gd name="connsiteY4" fmla="*/ 570762 h 752299"/>
                <a:gd name="connsiteX5" fmla="*/ 414916 w 1793864"/>
                <a:gd name="connsiteY5" fmla="*/ 517093 h 752299"/>
                <a:gd name="connsiteX6" fmla="*/ 499210 w 1793864"/>
                <a:gd name="connsiteY6" fmla="*/ 408408 h 752299"/>
                <a:gd name="connsiteX7" fmla="*/ 585673 w 1793864"/>
                <a:gd name="connsiteY7" fmla="*/ 299085 h 752299"/>
                <a:gd name="connsiteX8" fmla="*/ 616153 w 1793864"/>
                <a:gd name="connsiteY8" fmla="*/ 276225 h 752299"/>
                <a:gd name="connsiteX9" fmla="*/ 684733 w 1793864"/>
                <a:gd name="connsiteY9" fmla="*/ 260985 h 752299"/>
                <a:gd name="connsiteX10" fmla="*/ 726364 w 1793864"/>
                <a:gd name="connsiteY10" fmla="*/ 222409 h 752299"/>
                <a:gd name="connsiteX11" fmla="*/ 785222 w 1793864"/>
                <a:gd name="connsiteY11" fmla="*/ 200025 h 752299"/>
                <a:gd name="connsiteX12" fmla="*/ 837133 w 1793864"/>
                <a:gd name="connsiteY12" fmla="*/ 184785 h 752299"/>
                <a:gd name="connsiteX13" fmla="*/ 867613 w 1793864"/>
                <a:gd name="connsiteY13" fmla="*/ 177165 h 752299"/>
                <a:gd name="connsiteX14" fmla="*/ 905713 w 1793864"/>
                <a:gd name="connsiteY14" fmla="*/ 154305 h 752299"/>
                <a:gd name="connsiteX15" fmla="*/ 1008583 w 1793864"/>
                <a:gd name="connsiteY15" fmla="*/ 154305 h 752299"/>
                <a:gd name="connsiteX16" fmla="*/ 1077163 w 1793864"/>
                <a:gd name="connsiteY16" fmla="*/ 127635 h 752299"/>
                <a:gd name="connsiteX17" fmla="*/ 1130503 w 1793864"/>
                <a:gd name="connsiteY17" fmla="*/ 112395 h 752299"/>
                <a:gd name="connsiteX18" fmla="*/ 1206703 w 1793864"/>
                <a:gd name="connsiteY18" fmla="*/ 108585 h 752299"/>
                <a:gd name="connsiteX19" fmla="*/ 1286713 w 1793864"/>
                <a:gd name="connsiteY19" fmla="*/ 74295 h 752299"/>
                <a:gd name="connsiteX20" fmla="*/ 1385773 w 1793864"/>
                <a:gd name="connsiteY20" fmla="*/ 70485 h 752299"/>
                <a:gd name="connsiteX21" fmla="*/ 1481023 w 1793864"/>
                <a:gd name="connsiteY21" fmla="*/ 43815 h 752299"/>
                <a:gd name="connsiteX22" fmla="*/ 1561033 w 1793864"/>
                <a:gd name="connsiteY22" fmla="*/ 40005 h 752299"/>
                <a:gd name="connsiteX23" fmla="*/ 1644853 w 1793864"/>
                <a:gd name="connsiteY23" fmla="*/ 43815 h 752299"/>
                <a:gd name="connsiteX24" fmla="*/ 1656283 w 1793864"/>
                <a:gd name="connsiteY24" fmla="*/ 142875 h 752299"/>
                <a:gd name="connsiteX25" fmla="*/ 1793864 w 1793864"/>
                <a:gd name="connsiteY25" fmla="*/ 87525 h 752299"/>
                <a:gd name="connsiteX26" fmla="*/ 1755765 w 1793864"/>
                <a:gd name="connsiteY26" fmla="*/ 59003 h 752299"/>
                <a:gd name="connsiteX27" fmla="*/ 1745341 w 1793864"/>
                <a:gd name="connsiteY27" fmla="*/ 31909 h 752299"/>
                <a:gd name="connsiteX28" fmla="*/ 1716767 w 1793864"/>
                <a:gd name="connsiteY28" fmla="*/ 9048 h 752299"/>
                <a:gd name="connsiteX29" fmla="*/ 1652473 w 1793864"/>
                <a:gd name="connsiteY29" fmla="*/ 1905 h 752299"/>
                <a:gd name="connsiteX30" fmla="*/ 1591037 w 1793864"/>
                <a:gd name="connsiteY30" fmla="*/ 0 h 752299"/>
                <a:gd name="connsiteX31" fmla="*/ 1416253 w 1793864"/>
                <a:gd name="connsiteY31" fmla="*/ 28575 h 752299"/>
                <a:gd name="connsiteX32" fmla="*/ 1347673 w 1793864"/>
                <a:gd name="connsiteY32" fmla="*/ 40005 h 752299"/>
                <a:gd name="connsiteX33" fmla="*/ 1214323 w 1793864"/>
                <a:gd name="connsiteY33" fmla="*/ 60484 h 752299"/>
                <a:gd name="connsiteX34" fmla="*/ 1122883 w 1793864"/>
                <a:gd name="connsiteY34" fmla="*/ 93345 h 752299"/>
                <a:gd name="connsiteX35" fmla="*/ 1043825 w 1793864"/>
                <a:gd name="connsiteY35" fmla="*/ 97631 h 752299"/>
                <a:gd name="connsiteX36" fmla="*/ 978103 w 1793864"/>
                <a:gd name="connsiteY36" fmla="*/ 120015 h 752299"/>
                <a:gd name="connsiteX37" fmla="*/ 875233 w 1793864"/>
                <a:gd name="connsiteY37" fmla="*/ 139065 h 752299"/>
                <a:gd name="connsiteX38" fmla="*/ 783793 w 1793864"/>
                <a:gd name="connsiteY38" fmla="*/ 135255 h 752299"/>
                <a:gd name="connsiteX39" fmla="*/ 728072 w 1793864"/>
                <a:gd name="connsiteY39" fmla="*/ 141447 h 752299"/>
                <a:gd name="connsiteX40" fmla="*/ 619963 w 1793864"/>
                <a:gd name="connsiteY40" fmla="*/ 192405 h 752299"/>
                <a:gd name="connsiteX41" fmla="*/ 551383 w 1793864"/>
                <a:gd name="connsiteY41" fmla="*/ 180975 h 752299"/>
                <a:gd name="connsiteX42" fmla="*/ 499948 w 1793864"/>
                <a:gd name="connsiteY42" fmla="*/ 173831 h 752299"/>
                <a:gd name="connsiteX43" fmla="*/ 475183 w 1793864"/>
                <a:gd name="connsiteY43" fmla="*/ 188595 h 752299"/>
                <a:gd name="connsiteX44" fmla="*/ 448513 w 1793864"/>
                <a:gd name="connsiteY44" fmla="*/ 207645 h 752299"/>
                <a:gd name="connsiteX45" fmla="*/ 440893 w 1793864"/>
                <a:gd name="connsiteY45" fmla="*/ 226695 h 752299"/>
                <a:gd name="connsiteX46" fmla="*/ 501853 w 1793864"/>
                <a:gd name="connsiteY46" fmla="*/ 241935 h 752299"/>
                <a:gd name="connsiteX47" fmla="*/ 501853 w 1793864"/>
                <a:gd name="connsiteY47" fmla="*/ 241935 h 752299"/>
                <a:gd name="connsiteX48" fmla="*/ 524713 w 1793864"/>
                <a:gd name="connsiteY48" fmla="*/ 287655 h 752299"/>
                <a:gd name="connsiteX49" fmla="*/ 494233 w 1793864"/>
                <a:gd name="connsiteY49" fmla="*/ 310515 h 752299"/>
                <a:gd name="connsiteX50" fmla="*/ 452323 w 1793864"/>
                <a:gd name="connsiteY50" fmla="*/ 337185 h 752299"/>
                <a:gd name="connsiteX51" fmla="*/ 391363 w 1793864"/>
                <a:gd name="connsiteY51" fmla="*/ 371475 h 752299"/>
                <a:gd name="connsiteX52" fmla="*/ 358978 w 1793864"/>
                <a:gd name="connsiteY52" fmla="*/ 386238 h 752299"/>
                <a:gd name="connsiteX53" fmla="*/ 325641 w 1793864"/>
                <a:gd name="connsiteY53" fmla="*/ 386239 h 752299"/>
                <a:gd name="connsiteX54" fmla="*/ 266585 w 1793864"/>
                <a:gd name="connsiteY54" fmla="*/ 378619 h 752299"/>
                <a:gd name="connsiteX55" fmla="*/ 220866 w 1793864"/>
                <a:gd name="connsiteY55" fmla="*/ 372428 h 752299"/>
                <a:gd name="connsiteX56" fmla="*/ 136093 w 1793864"/>
                <a:gd name="connsiteY56" fmla="*/ 371475 h 752299"/>
                <a:gd name="connsiteX57" fmla="*/ 86563 w 1793864"/>
                <a:gd name="connsiteY57" fmla="*/ 363855 h 752299"/>
                <a:gd name="connsiteX58" fmla="*/ 188957 w 1793864"/>
                <a:gd name="connsiteY58" fmla="*/ 390048 h 752299"/>
                <a:gd name="connsiteX59" fmla="*/ 269443 w 1793864"/>
                <a:gd name="connsiteY59" fmla="*/ 417195 h 752299"/>
                <a:gd name="connsiteX60" fmla="*/ 357073 w 1793864"/>
                <a:gd name="connsiteY60" fmla="*/ 443865 h 752299"/>
                <a:gd name="connsiteX61" fmla="*/ 304219 w 1793864"/>
                <a:gd name="connsiteY61" fmla="*/ 468443 h 752299"/>
                <a:gd name="connsiteX62" fmla="*/ 261635 w 1793864"/>
                <a:gd name="connsiteY62" fmla="*/ 488021 h 752299"/>
                <a:gd name="connsiteX63" fmla="*/ 217622 w 1793864"/>
                <a:gd name="connsiteY63" fmla="*/ 526826 h 752299"/>
                <a:gd name="connsiteX64" fmla="*/ 122860 w 1793864"/>
                <a:gd name="connsiteY64" fmla="*/ 586899 h 752299"/>
                <a:gd name="connsiteX65" fmla="*/ 171780 w 1793864"/>
                <a:gd name="connsiteY65" fmla="*/ 614875 h 752299"/>
                <a:gd name="connsiteX66" fmla="*/ 41413 w 1793864"/>
                <a:gd name="connsiteY66" fmla="*/ 668202 h 752299"/>
                <a:gd name="connsiteX67" fmla="*/ 85373 w 1793864"/>
                <a:gd name="connsiteY67" fmla="*/ 687770 h 752299"/>
                <a:gd name="connsiteX0" fmla="*/ 85373 w 1793864"/>
                <a:gd name="connsiteY0" fmla="*/ 687770 h 752299"/>
                <a:gd name="connsiteX1" fmla="*/ 0 w 1793864"/>
                <a:gd name="connsiteY1" fmla="*/ 752299 h 752299"/>
                <a:gd name="connsiteX2" fmla="*/ 163852 w 1793864"/>
                <a:gd name="connsiteY2" fmla="*/ 680944 h 752299"/>
                <a:gd name="connsiteX3" fmla="*/ 261635 w 1793864"/>
                <a:gd name="connsiteY3" fmla="*/ 622803 h 752299"/>
                <a:gd name="connsiteX4" fmla="*/ 337582 w 1793864"/>
                <a:gd name="connsiteY4" fmla="*/ 570762 h 752299"/>
                <a:gd name="connsiteX5" fmla="*/ 380559 w 1793864"/>
                <a:gd name="connsiteY5" fmla="*/ 540878 h 752299"/>
                <a:gd name="connsiteX6" fmla="*/ 499210 w 1793864"/>
                <a:gd name="connsiteY6" fmla="*/ 408408 h 752299"/>
                <a:gd name="connsiteX7" fmla="*/ 585673 w 1793864"/>
                <a:gd name="connsiteY7" fmla="*/ 299085 h 752299"/>
                <a:gd name="connsiteX8" fmla="*/ 616153 w 1793864"/>
                <a:gd name="connsiteY8" fmla="*/ 276225 h 752299"/>
                <a:gd name="connsiteX9" fmla="*/ 684733 w 1793864"/>
                <a:gd name="connsiteY9" fmla="*/ 260985 h 752299"/>
                <a:gd name="connsiteX10" fmla="*/ 726364 w 1793864"/>
                <a:gd name="connsiteY10" fmla="*/ 222409 h 752299"/>
                <a:gd name="connsiteX11" fmla="*/ 785222 w 1793864"/>
                <a:gd name="connsiteY11" fmla="*/ 200025 h 752299"/>
                <a:gd name="connsiteX12" fmla="*/ 837133 w 1793864"/>
                <a:gd name="connsiteY12" fmla="*/ 184785 h 752299"/>
                <a:gd name="connsiteX13" fmla="*/ 867613 w 1793864"/>
                <a:gd name="connsiteY13" fmla="*/ 177165 h 752299"/>
                <a:gd name="connsiteX14" fmla="*/ 905713 w 1793864"/>
                <a:gd name="connsiteY14" fmla="*/ 154305 h 752299"/>
                <a:gd name="connsiteX15" fmla="*/ 1008583 w 1793864"/>
                <a:gd name="connsiteY15" fmla="*/ 154305 h 752299"/>
                <a:gd name="connsiteX16" fmla="*/ 1077163 w 1793864"/>
                <a:gd name="connsiteY16" fmla="*/ 127635 h 752299"/>
                <a:gd name="connsiteX17" fmla="*/ 1130503 w 1793864"/>
                <a:gd name="connsiteY17" fmla="*/ 112395 h 752299"/>
                <a:gd name="connsiteX18" fmla="*/ 1206703 w 1793864"/>
                <a:gd name="connsiteY18" fmla="*/ 108585 h 752299"/>
                <a:gd name="connsiteX19" fmla="*/ 1286713 w 1793864"/>
                <a:gd name="connsiteY19" fmla="*/ 74295 h 752299"/>
                <a:gd name="connsiteX20" fmla="*/ 1385773 w 1793864"/>
                <a:gd name="connsiteY20" fmla="*/ 70485 h 752299"/>
                <a:gd name="connsiteX21" fmla="*/ 1481023 w 1793864"/>
                <a:gd name="connsiteY21" fmla="*/ 43815 h 752299"/>
                <a:gd name="connsiteX22" fmla="*/ 1561033 w 1793864"/>
                <a:gd name="connsiteY22" fmla="*/ 40005 h 752299"/>
                <a:gd name="connsiteX23" fmla="*/ 1644853 w 1793864"/>
                <a:gd name="connsiteY23" fmla="*/ 43815 h 752299"/>
                <a:gd name="connsiteX24" fmla="*/ 1656283 w 1793864"/>
                <a:gd name="connsiteY24" fmla="*/ 142875 h 752299"/>
                <a:gd name="connsiteX25" fmla="*/ 1793864 w 1793864"/>
                <a:gd name="connsiteY25" fmla="*/ 87525 h 752299"/>
                <a:gd name="connsiteX26" fmla="*/ 1755765 w 1793864"/>
                <a:gd name="connsiteY26" fmla="*/ 59003 h 752299"/>
                <a:gd name="connsiteX27" fmla="*/ 1745341 w 1793864"/>
                <a:gd name="connsiteY27" fmla="*/ 31909 h 752299"/>
                <a:gd name="connsiteX28" fmla="*/ 1716767 w 1793864"/>
                <a:gd name="connsiteY28" fmla="*/ 9048 h 752299"/>
                <a:gd name="connsiteX29" fmla="*/ 1652473 w 1793864"/>
                <a:gd name="connsiteY29" fmla="*/ 1905 h 752299"/>
                <a:gd name="connsiteX30" fmla="*/ 1591037 w 1793864"/>
                <a:gd name="connsiteY30" fmla="*/ 0 h 752299"/>
                <a:gd name="connsiteX31" fmla="*/ 1416253 w 1793864"/>
                <a:gd name="connsiteY31" fmla="*/ 28575 h 752299"/>
                <a:gd name="connsiteX32" fmla="*/ 1347673 w 1793864"/>
                <a:gd name="connsiteY32" fmla="*/ 40005 h 752299"/>
                <a:gd name="connsiteX33" fmla="*/ 1214323 w 1793864"/>
                <a:gd name="connsiteY33" fmla="*/ 60484 h 752299"/>
                <a:gd name="connsiteX34" fmla="*/ 1122883 w 1793864"/>
                <a:gd name="connsiteY34" fmla="*/ 93345 h 752299"/>
                <a:gd name="connsiteX35" fmla="*/ 1043825 w 1793864"/>
                <a:gd name="connsiteY35" fmla="*/ 97631 h 752299"/>
                <a:gd name="connsiteX36" fmla="*/ 978103 w 1793864"/>
                <a:gd name="connsiteY36" fmla="*/ 120015 h 752299"/>
                <a:gd name="connsiteX37" fmla="*/ 875233 w 1793864"/>
                <a:gd name="connsiteY37" fmla="*/ 139065 h 752299"/>
                <a:gd name="connsiteX38" fmla="*/ 783793 w 1793864"/>
                <a:gd name="connsiteY38" fmla="*/ 135255 h 752299"/>
                <a:gd name="connsiteX39" fmla="*/ 728072 w 1793864"/>
                <a:gd name="connsiteY39" fmla="*/ 141447 h 752299"/>
                <a:gd name="connsiteX40" fmla="*/ 619963 w 1793864"/>
                <a:gd name="connsiteY40" fmla="*/ 192405 h 752299"/>
                <a:gd name="connsiteX41" fmla="*/ 551383 w 1793864"/>
                <a:gd name="connsiteY41" fmla="*/ 180975 h 752299"/>
                <a:gd name="connsiteX42" fmla="*/ 499948 w 1793864"/>
                <a:gd name="connsiteY42" fmla="*/ 173831 h 752299"/>
                <a:gd name="connsiteX43" fmla="*/ 475183 w 1793864"/>
                <a:gd name="connsiteY43" fmla="*/ 188595 h 752299"/>
                <a:gd name="connsiteX44" fmla="*/ 448513 w 1793864"/>
                <a:gd name="connsiteY44" fmla="*/ 207645 h 752299"/>
                <a:gd name="connsiteX45" fmla="*/ 440893 w 1793864"/>
                <a:gd name="connsiteY45" fmla="*/ 226695 h 752299"/>
                <a:gd name="connsiteX46" fmla="*/ 501853 w 1793864"/>
                <a:gd name="connsiteY46" fmla="*/ 241935 h 752299"/>
                <a:gd name="connsiteX47" fmla="*/ 501853 w 1793864"/>
                <a:gd name="connsiteY47" fmla="*/ 241935 h 752299"/>
                <a:gd name="connsiteX48" fmla="*/ 524713 w 1793864"/>
                <a:gd name="connsiteY48" fmla="*/ 287655 h 752299"/>
                <a:gd name="connsiteX49" fmla="*/ 494233 w 1793864"/>
                <a:gd name="connsiteY49" fmla="*/ 310515 h 752299"/>
                <a:gd name="connsiteX50" fmla="*/ 452323 w 1793864"/>
                <a:gd name="connsiteY50" fmla="*/ 337185 h 752299"/>
                <a:gd name="connsiteX51" fmla="*/ 391363 w 1793864"/>
                <a:gd name="connsiteY51" fmla="*/ 371475 h 752299"/>
                <a:gd name="connsiteX52" fmla="*/ 358978 w 1793864"/>
                <a:gd name="connsiteY52" fmla="*/ 386238 h 752299"/>
                <a:gd name="connsiteX53" fmla="*/ 325641 w 1793864"/>
                <a:gd name="connsiteY53" fmla="*/ 386239 h 752299"/>
                <a:gd name="connsiteX54" fmla="*/ 266585 w 1793864"/>
                <a:gd name="connsiteY54" fmla="*/ 378619 h 752299"/>
                <a:gd name="connsiteX55" fmla="*/ 220866 w 1793864"/>
                <a:gd name="connsiteY55" fmla="*/ 372428 h 752299"/>
                <a:gd name="connsiteX56" fmla="*/ 136093 w 1793864"/>
                <a:gd name="connsiteY56" fmla="*/ 371475 h 752299"/>
                <a:gd name="connsiteX57" fmla="*/ 86563 w 1793864"/>
                <a:gd name="connsiteY57" fmla="*/ 363855 h 752299"/>
                <a:gd name="connsiteX58" fmla="*/ 188957 w 1793864"/>
                <a:gd name="connsiteY58" fmla="*/ 390048 h 752299"/>
                <a:gd name="connsiteX59" fmla="*/ 269443 w 1793864"/>
                <a:gd name="connsiteY59" fmla="*/ 417195 h 752299"/>
                <a:gd name="connsiteX60" fmla="*/ 357073 w 1793864"/>
                <a:gd name="connsiteY60" fmla="*/ 443865 h 752299"/>
                <a:gd name="connsiteX61" fmla="*/ 304219 w 1793864"/>
                <a:gd name="connsiteY61" fmla="*/ 468443 h 752299"/>
                <a:gd name="connsiteX62" fmla="*/ 261635 w 1793864"/>
                <a:gd name="connsiteY62" fmla="*/ 488021 h 752299"/>
                <a:gd name="connsiteX63" fmla="*/ 217622 w 1793864"/>
                <a:gd name="connsiteY63" fmla="*/ 526826 h 752299"/>
                <a:gd name="connsiteX64" fmla="*/ 122860 w 1793864"/>
                <a:gd name="connsiteY64" fmla="*/ 586899 h 752299"/>
                <a:gd name="connsiteX65" fmla="*/ 171780 w 1793864"/>
                <a:gd name="connsiteY65" fmla="*/ 614875 h 752299"/>
                <a:gd name="connsiteX66" fmla="*/ 41413 w 1793864"/>
                <a:gd name="connsiteY66" fmla="*/ 668202 h 752299"/>
                <a:gd name="connsiteX67" fmla="*/ 85373 w 1793864"/>
                <a:gd name="connsiteY67" fmla="*/ 687770 h 752299"/>
                <a:gd name="connsiteX0" fmla="*/ 85373 w 1793864"/>
                <a:gd name="connsiteY0" fmla="*/ 687770 h 752299"/>
                <a:gd name="connsiteX1" fmla="*/ 0 w 1793864"/>
                <a:gd name="connsiteY1" fmla="*/ 752299 h 752299"/>
                <a:gd name="connsiteX2" fmla="*/ 163852 w 1793864"/>
                <a:gd name="connsiteY2" fmla="*/ 680944 h 752299"/>
                <a:gd name="connsiteX3" fmla="*/ 261635 w 1793864"/>
                <a:gd name="connsiteY3" fmla="*/ 622803 h 752299"/>
                <a:gd name="connsiteX4" fmla="*/ 337582 w 1793864"/>
                <a:gd name="connsiteY4" fmla="*/ 570762 h 752299"/>
                <a:gd name="connsiteX5" fmla="*/ 380559 w 1793864"/>
                <a:gd name="connsiteY5" fmla="*/ 540878 h 752299"/>
                <a:gd name="connsiteX6" fmla="*/ 446355 w 1793864"/>
                <a:gd name="connsiteY6" fmla="*/ 421622 h 752299"/>
                <a:gd name="connsiteX7" fmla="*/ 585673 w 1793864"/>
                <a:gd name="connsiteY7" fmla="*/ 299085 h 752299"/>
                <a:gd name="connsiteX8" fmla="*/ 616153 w 1793864"/>
                <a:gd name="connsiteY8" fmla="*/ 276225 h 752299"/>
                <a:gd name="connsiteX9" fmla="*/ 684733 w 1793864"/>
                <a:gd name="connsiteY9" fmla="*/ 260985 h 752299"/>
                <a:gd name="connsiteX10" fmla="*/ 726364 w 1793864"/>
                <a:gd name="connsiteY10" fmla="*/ 222409 h 752299"/>
                <a:gd name="connsiteX11" fmla="*/ 785222 w 1793864"/>
                <a:gd name="connsiteY11" fmla="*/ 200025 h 752299"/>
                <a:gd name="connsiteX12" fmla="*/ 837133 w 1793864"/>
                <a:gd name="connsiteY12" fmla="*/ 184785 h 752299"/>
                <a:gd name="connsiteX13" fmla="*/ 867613 w 1793864"/>
                <a:gd name="connsiteY13" fmla="*/ 177165 h 752299"/>
                <a:gd name="connsiteX14" fmla="*/ 905713 w 1793864"/>
                <a:gd name="connsiteY14" fmla="*/ 154305 h 752299"/>
                <a:gd name="connsiteX15" fmla="*/ 1008583 w 1793864"/>
                <a:gd name="connsiteY15" fmla="*/ 154305 h 752299"/>
                <a:gd name="connsiteX16" fmla="*/ 1077163 w 1793864"/>
                <a:gd name="connsiteY16" fmla="*/ 127635 h 752299"/>
                <a:gd name="connsiteX17" fmla="*/ 1130503 w 1793864"/>
                <a:gd name="connsiteY17" fmla="*/ 112395 h 752299"/>
                <a:gd name="connsiteX18" fmla="*/ 1206703 w 1793864"/>
                <a:gd name="connsiteY18" fmla="*/ 108585 h 752299"/>
                <a:gd name="connsiteX19" fmla="*/ 1286713 w 1793864"/>
                <a:gd name="connsiteY19" fmla="*/ 74295 h 752299"/>
                <a:gd name="connsiteX20" fmla="*/ 1385773 w 1793864"/>
                <a:gd name="connsiteY20" fmla="*/ 70485 h 752299"/>
                <a:gd name="connsiteX21" fmla="*/ 1481023 w 1793864"/>
                <a:gd name="connsiteY21" fmla="*/ 43815 h 752299"/>
                <a:gd name="connsiteX22" fmla="*/ 1561033 w 1793864"/>
                <a:gd name="connsiteY22" fmla="*/ 40005 h 752299"/>
                <a:gd name="connsiteX23" fmla="*/ 1644853 w 1793864"/>
                <a:gd name="connsiteY23" fmla="*/ 43815 h 752299"/>
                <a:gd name="connsiteX24" fmla="*/ 1656283 w 1793864"/>
                <a:gd name="connsiteY24" fmla="*/ 142875 h 752299"/>
                <a:gd name="connsiteX25" fmla="*/ 1793864 w 1793864"/>
                <a:gd name="connsiteY25" fmla="*/ 87525 h 752299"/>
                <a:gd name="connsiteX26" fmla="*/ 1755765 w 1793864"/>
                <a:gd name="connsiteY26" fmla="*/ 59003 h 752299"/>
                <a:gd name="connsiteX27" fmla="*/ 1745341 w 1793864"/>
                <a:gd name="connsiteY27" fmla="*/ 31909 h 752299"/>
                <a:gd name="connsiteX28" fmla="*/ 1716767 w 1793864"/>
                <a:gd name="connsiteY28" fmla="*/ 9048 h 752299"/>
                <a:gd name="connsiteX29" fmla="*/ 1652473 w 1793864"/>
                <a:gd name="connsiteY29" fmla="*/ 1905 h 752299"/>
                <a:gd name="connsiteX30" fmla="*/ 1591037 w 1793864"/>
                <a:gd name="connsiteY30" fmla="*/ 0 h 752299"/>
                <a:gd name="connsiteX31" fmla="*/ 1416253 w 1793864"/>
                <a:gd name="connsiteY31" fmla="*/ 28575 h 752299"/>
                <a:gd name="connsiteX32" fmla="*/ 1347673 w 1793864"/>
                <a:gd name="connsiteY32" fmla="*/ 40005 h 752299"/>
                <a:gd name="connsiteX33" fmla="*/ 1214323 w 1793864"/>
                <a:gd name="connsiteY33" fmla="*/ 60484 h 752299"/>
                <a:gd name="connsiteX34" fmla="*/ 1122883 w 1793864"/>
                <a:gd name="connsiteY34" fmla="*/ 93345 h 752299"/>
                <a:gd name="connsiteX35" fmla="*/ 1043825 w 1793864"/>
                <a:gd name="connsiteY35" fmla="*/ 97631 h 752299"/>
                <a:gd name="connsiteX36" fmla="*/ 978103 w 1793864"/>
                <a:gd name="connsiteY36" fmla="*/ 120015 h 752299"/>
                <a:gd name="connsiteX37" fmla="*/ 875233 w 1793864"/>
                <a:gd name="connsiteY37" fmla="*/ 139065 h 752299"/>
                <a:gd name="connsiteX38" fmla="*/ 783793 w 1793864"/>
                <a:gd name="connsiteY38" fmla="*/ 135255 h 752299"/>
                <a:gd name="connsiteX39" fmla="*/ 728072 w 1793864"/>
                <a:gd name="connsiteY39" fmla="*/ 141447 h 752299"/>
                <a:gd name="connsiteX40" fmla="*/ 619963 w 1793864"/>
                <a:gd name="connsiteY40" fmla="*/ 192405 h 752299"/>
                <a:gd name="connsiteX41" fmla="*/ 551383 w 1793864"/>
                <a:gd name="connsiteY41" fmla="*/ 180975 h 752299"/>
                <a:gd name="connsiteX42" fmla="*/ 499948 w 1793864"/>
                <a:gd name="connsiteY42" fmla="*/ 173831 h 752299"/>
                <a:gd name="connsiteX43" fmla="*/ 475183 w 1793864"/>
                <a:gd name="connsiteY43" fmla="*/ 188595 h 752299"/>
                <a:gd name="connsiteX44" fmla="*/ 448513 w 1793864"/>
                <a:gd name="connsiteY44" fmla="*/ 207645 h 752299"/>
                <a:gd name="connsiteX45" fmla="*/ 440893 w 1793864"/>
                <a:gd name="connsiteY45" fmla="*/ 226695 h 752299"/>
                <a:gd name="connsiteX46" fmla="*/ 501853 w 1793864"/>
                <a:gd name="connsiteY46" fmla="*/ 241935 h 752299"/>
                <a:gd name="connsiteX47" fmla="*/ 501853 w 1793864"/>
                <a:gd name="connsiteY47" fmla="*/ 241935 h 752299"/>
                <a:gd name="connsiteX48" fmla="*/ 524713 w 1793864"/>
                <a:gd name="connsiteY48" fmla="*/ 287655 h 752299"/>
                <a:gd name="connsiteX49" fmla="*/ 494233 w 1793864"/>
                <a:gd name="connsiteY49" fmla="*/ 310515 h 752299"/>
                <a:gd name="connsiteX50" fmla="*/ 452323 w 1793864"/>
                <a:gd name="connsiteY50" fmla="*/ 337185 h 752299"/>
                <a:gd name="connsiteX51" fmla="*/ 391363 w 1793864"/>
                <a:gd name="connsiteY51" fmla="*/ 371475 h 752299"/>
                <a:gd name="connsiteX52" fmla="*/ 358978 w 1793864"/>
                <a:gd name="connsiteY52" fmla="*/ 386238 h 752299"/>
                <a:gd name="connsiteX53" fmla="*/ 325641 w 1793864"/>
                <a:gd name="connsiteY53" fmla="*/ 386239 h 752299"/>
                <a:gd name="connsiteX54" fmla="*/ 266585 w 1793864"/>
                <a:gd name="connsiteY54" fmla="*/ 378619 h 752299"/>
                <a:gd name="connsiteX55" fmla="*/ 220866 w 1793864"/>
                <a:gd name="connsiteY55" fmla="*/ 372428 h 752299"/>
                <a:gd name="connsiteX56" fmla="*/ 136093 w 1793864"/>
                <a:gd name="connsiteY56" fmla="*/ 371475 h 752299"/>
                <a:gd name="connsiteX57" fmla="*/ 86563 w 1793864"/>
                <a:gd name="connsiteY57" fmla="*/ 363855 h 752299"/>
                <a:gd name="connsiteX58" fmla="*/ 188957 w 1793864"/>
                <a:gd name="connsiteY58" fmla="*/ 390048 h 752299"/>
                <a:gd name="connsiteX59" fmla="*/ 269443 w 1793864"/>
                <a:gd name="connsiteY59" fmla="*/ 417195 h 752299"/>
                <a:gd name="connsiteX60" fmla="*/ 357073 w 1793864"/>
                <a:gd name="connsiteY60" fmla="*/ 443865 h 752299"/>
                <a:gd name="connsiteX61" fmla="*/ 304219 w 1793864"/>
                <a:gd name="connsiteY61" fmla="*/ 468443 h 752299"/>
                <a:gd name="connsiteX62" fmla="*/ 261635 w 1793864"/>
                <a:gd name="connsiteY62" fmla="*/ 488021 h 752299"/>
                <a:gd name="connsiteX63" fmla="*/ 217622 w 1793864"/>
                <a:gd name="connsiteY63" fmla="*/ 526826 h 752299"/>
                <a:gd name="connsiteX64" fmla="*/ 122860 w 1793864"/>
                <a:gd name="connsiteY64" fmla="*/ 586899 h 752299"/>
                <a:gd name="connsiteX65" fmla="*/ 171780 w 1793864"/>
                <a:gd name="connsiteY65" fmla="*/ 614875 h 752299"/>
                <a:gd name="connsiteX66" fmla="*/ 41413 w 1793864"/>
                <a:gd name="connsiteY66" fmla="*/ 668202 h 752299"/>
                <a:gd name="connsiteX67" fmla="*/ 85373 w 1793864"/>
                <a:gd name="connsiteY67" fmla="*/ 687770 h 752299"/>
                <a:gd name="connsiteX0" fmla="*/ 85373 w 1793864"/>
                <a:gd name="connsiteY0" fmla="*/ 687770 h 752299"/>
                <a:gd name="connsiteX1" fmla="*/ 0 w 1793864"/>
                <a:gd name="connsiteY1" fmla="*/ 752299 h 752299"/>
                <a:gd name="connsiteX2" fmla="*/ 163852 w 1793864"/>
                <a:gd name="connsiteY2" fmla="*/ 680944 h 752299"/>
                <a:gd name="connsiteX3" fmla="*/ 261635 w 1793864"/>
                <a:gd name="connsiteY3" fmla="*/ 622803 h 752299"/>
                <a:gd name="connsiteX4" fmla="*/ 337582 w 1793864"/>
                <a:gd name="connsiteY4" fmla="*/ 570762 h 752299"/>
                <a:gd name="connsiteX5" fmla="*/ 380559 w 1793864"/>
                <a:gd name="connsiteY5" fmla="*/ 540878 h 752299"/>
                <a:gd name="connsiteX6" fmla="*/ 446355 w 1793864"/>
                <a:gd name="connsiteY6" fmla="*/ 442764 h 752299"/>
                <a:gd name="connsiteX7" fmla="*/ 585673 w 1793864"/>
                <a:gd name="connsiteY7" fmla="*/ 299085 h 752299"/>
                <a:gd name="connsiteX8" fmla="*/ 616153 w 1793864"/>
                <a:gd name="connsiteY8" fmla="*/ 276225 h 752299"/>
                <a:gd name="connsiteX9" fmla="*/ 684733 w 1793864"/>
                <a:gd name="connsiteY9" fmla="*/ 260985 h 752299"/>
                <a:gd name="connsiteX10" fmla="*/ 726364 w 1793864"/>
                <a:gd name="connsiteY10" fmla="*/ 222409 h 752299"/>
                <a:gd name="connsiteX11" fmla="*/ 785222 w 1793864"/>
                <a:gd name="connsiteY11" fmla="*/ 200025 h 752299"/>
                <a:gd name="connsiteX12" fmla="*/ 837133 w 1793864"/>
                <a:gd name="connsiteY12" fmla="*/ 184785 h 752299"/>
                <a:gd name="connsiteX13" fmla="*/ 867613 w 1793864"/>
                <a:gd name="connsiteY13" fmla="*/ 177165 h 752299"/>
                <a:gd name="connsiteX14" fmla="*/ 905713 w 1793864"/>
                <a:gd name="connsiteY14" fmla="*/ 154305 h 752299"/>
                <a:gd name="connsiteX15" fmla="*/ 1008583 w 1793864"/>
                <a:gd name="connsiteY15" fmla="*/ 154305 h 752299"/>
                <a:gd name="connsiteX16" fmla="*/ 1077163 w 1793864"/>
                <a:gd name="connsiteY16" fmla="*/ 127635 h 752299"/>
                <a:gd name="connsiteX17" fmla="*/ 1130503 w 1793864"/>
                <a:gd name="connsiteY17" fmla="*/ 112395 h 752299"/>
                <a:gd name="connsiteX18" fmla="*/ 1206703 w 1793864"/>
                <a:gd name="connsiteY18" fmla="*/ 108585 h 752299"/>
                <a:gd name="connsiteX19" fmla="*/ 1286713 w 1793864"/>
                <a:gd name="connsiteY19" fmla="*/ 74295 h 752299"/>
                <a:gd name="connsiteX20" fmla="*/ 1385773 w 1793864"/>
                <a:gd name="connsiteY20" fmla="*/ 70485 h 752299"/>
                <a:gd name="connsiteX21" fmla="*/ 1481023 w 1793864"/>
                <a:gd name="connsiteY21" fmla="*/ 43815 h 752299"/>
                <a:gd name="connsiteX22" fmla="*/ 1561033 w 1793864"/>
                <a:gd name="connsiteY22" fmla="*/ 40005 h 752299"/>
                <a:gd name="connsiteX23" fmla="*/ 1644853 w 1793864"/>
                <a:gd name="connsiteY23" fmla="*/ 43815 h 752299"/>
                <a:gd name="connsiteX24" fmla="*/ 1656283 w 1793864"/>
                <a:gd name="connsiteY24" fmla="*/ 142875 h 752299"/>
                <a:gd name="connsiteX25" fmla="*/ 1793864 w 1793864"/>
                <a:gd name="connsiteY25" fmla="*/ 87525 h 752299"/>
                <a:gd name="connsiteX26" fmla="*/ 1755765 w 1793864"/>
                <a:gd name="connsiteY26" fmla="*/ 59003 h 752299"/>
                <a:gd name="connsiteX27" fmla="*/ 1745341 w 1793864"/>
                <a:gd name="connsiteY27" fmla="*/ 31909 h 752299"/>
                <a:gd name="connsiteX28" fmla="*/ 1716767 w 1793864"/>
                <a:gd name="connsiteY28" fmla="*/ 9048 h 752299"/>
                <a:gd name="connsiteX29" fmla="*/ 1652473 w 1793864"/>
                <a:gd name="connsiteY29" fmla="*/ 1905 h 752299"/>
                <a:gd name="connsiteX30" fmla="*/ 1591037 w 1793864"/>
                <a:gd name="connsiteY30" fmla="*/ 0 h 752299"/>
                <a:gd name="connsiteX31" fmla="*/ 1416253 w 1793864"/>
                <a:gd name="connsiteY31" fmla="*/ 28575 h 752299"/>
                <a:gd name="connsiteX32" fmla="*/ 1347673 w 1793864"/>
                <a:gd name="connsiteY32" fmla="*/ 40005 h 752299"/>
                <a:gd name="connsiteX33" fmla="*/ 1214323 w 1793864"/>
                <a:gd name="connsiteY33" fmla="*/ 60484 h 752299"/>
                <a:gd name="connsiteX34" fmla="*/ 1122883 w 1793864"/>
                <a:gd name="connsiteY34" fmla="*/ 93345 h 752299"/>
                <a:gd name="connsiteX35" fmla="*/ 1043825 w 1793864"/>
                <a:gd name="connsiteY35" fmla="*/ 97631 h 752299"/>
                <a:gd name="connsiteX36" fmla="*/ 978103 w 1793864"/>
                <a:gd name="connsiteY36" fmla="*/ 120015 h 752299"/>
                <a:gd name="connsiteX37" fmla="*/ 875233 w 1793864"/>
                <a:gd name="connsiteY37" fmla="*/ 139065 h 752299"/>
                <a:gd name="connsiteX38" fmla="*/ 783793 w 1793864"/>
                <a:gd name="connsiteY38" fmla="*/ 135255 h 752299"/>
                <a:gd name="connsiteX39" fmla="*/ 728072 w 1793864"/>
                <a:gd name="connsiteY39" fmla="*/ 141447 h 752299"/>
                <a:gd name="connsiteX40" fmla="*/ 619963 w 1793864"/>
                <a:gd name="connsiteY40" fmla="*/ 192405 h 752299"/>
                <a:gd name="connsiteX41" fmla="*/ 551383 w 1793864"/>
                <a:gd name="connsiteY41" fmla="*/ 180975 h 752299"/>
                <a:gd name="connsiteX42" fmla="*/ 499948 w 1793864"/>
                <a:gd name="connsiteY42" fmla="*/ 173831 h 752299"/>
                <a:gd name="connsiteX43" fmla="*/ 475183 w 1793864"/>
                <a:gd name="connsiteY43" fmla="*/ 188595 h 752299"/>
                <a:gd name="connsiteX44" fmla="*/ 448513 w 1793864"/>
                <a:gd name="connsiteY44" fmla="*/ 207645 h 752299"/>
                <a:gd name="connsiteX45" fmla="*/ 440893 w 1793864"/>
                <a:gd name="connsiteY45" fmla="*/ 226695 h 752299"/>
                <a:gd name="connsiteX46" fmla="*/ 501853 w 1793864"/>
                <a:gd name="connsiteY46" fmla="*/ 241935 h 752299"/>
                <a:gd name="connsiteX47" fmla="*/ 501853 w 1793864"/>
                <a:gd name="connsiteY47" fmla="*/ 241935 h 752299"/>
                <a:gd name="connsiteX48" fmla="*/ 524713 w 1793864"/>
                <a:gd name="connsiteY48" fmla="*/ 287655 h 752299"/>
                <a:gd name="connsiteX49" fmla="*/ 494233 w 1793864"/>
                <a:gd name="connsiteY49" fmla="*/ 310515 h 752299"/>
                <a:gd name="connsiteX50" fmla="*/ 452323 w 1793864"/>
                <a:gd name="connsiteY50" fmla="*/ 337185 h 752299"/>
                <a:gd name="connsiteX51" fmla="*/ 391363 w 1793864"/>
                <a:gd name="connsiteY51" fmla="*/ 371475 h 752299"/>
                <a:gd name="connsiteX52" fmla="*/ 358978 w 1793864"/>
                <a:gd name="connsiteY52" fmla="*/ 386238 h 752299"/>
                <a:gd name="connsiteX53" fmla="*/ 325641 w 1793864"/>
                <a:gd name="connsiteY53" fmla="*/ 386239 h 752299"/>
                <a:gd name="connsiteX54" fmla="*/ 266585 w 1793864"/>
                <a:gd name="connsiteY54" fmla="*/ 378619 h 752299"/>
                <a:gd name="connsiteX55" fmla="*/ 220866 w 1793864"/>
                <a:gd name="connsiteY55" fmla="*/ 372428 h 752299"/>
                <a:gd name="connsiteX56" fmla="*/ 136093 w 1793864"/>
                <a:gd name="connsiteY56" fmla="*/ 371475 h 752299"/>
                <a:gd name="connsiteX57" fmla="*/ 86563 w 1793864"/>
                <a:gd name="connsiteY57" fmla="*/ 363855 h 752299"/>
                <a:gd name="connsiteX58" fmla="*/ 188957 w 1793864"/>
                <a:gd name="connsiteY58" fmla="*/ 390048 h 752299"/>
                <a:gd name="connsiteX59" fmla="*/ 269443 w 1793864"/>
                <a:gd name="connsiteY59" fmla="*/ 417195 h 752299"/>
                <a:gd name="connsiteX60" fmla="*/ 357073 w 1793864"/>
                <a:gd name="connsiteY60" fmla="*/ 443865 h 752299"/>
                <a:gd name="connsiteX61" fmla="*/ 304219 w 1793864"/>
                <a:gd name="connsiteY61" fmla="*/ 468443 h 752299"/>
                <a:gd name="connsiteX62" fmla="*/ 261635 w 1793864"/>
                <a:gd name="connsiteY62" fmla="*/ 488021 h 752299"/>
                <a:gd name="connsiteX63" fmla="*/ 217622 w 1793864"/>
                <a:gd name="connsiteY63" fmla="*/ 526826 h 752299"/>
                <a:gd name="connsiteX64" fmla="*/ 122860 w 1793864"/>
                <a:gd name="connsiteY64" fmla="*/ 586899 h 752299"/>
                <a:gd name="connsiteX65" fmla="*/ 171780 w 1793864"/>
                <a:gd name="connsiteY65" fmla="*/ 614875 h 752299"/>
                <a:gd name="connsiteX66" fmla="*/ 41413 w 1793864"/>
                <a:gd name="connsiteY66" fmla="*/ 668202 h 752299"/>
                <a:gd name="connsiteX67" fmla="*/ 85373 w 1793864"/>
                <a:gd name="connsiteY67" fmla="*/ 687770 h 752299"/>
                <a:gd name="connsiteX0" fmla="*/ 85373 w 1793864"/>
                <a:gd name="connsiteY0" fmla="*/ 687770 h 752299"/>
                <a:gd name="connsiteX1" fmla="*/ 0 w 1793864"/>
                <a:gd name="connsiteY1" fmla="*/ 752299 h 752299"/>
                <a:gd name="connsiteX2" fmla="*/ 163852 w 1793864"/>
                <a:gd name="connsiteY2" fmla="*/ 680944 h 752299"/>
                <a:gd name="connsiteX3" fmla="*/ 261635 w 1793864"/>
                <a:gd name="connsiteY3" fmla="*/ 622803 h 752299"/>
                <a:gd name="connsiteX4" fmla="*/ 337582 w 1793864"/>
                <a:gd name="connsiteY4" fmla="*/ 570762 h 752299"/>
                <a:gd name="connsiteX5" fmla="*/ 380559 w 1793864"/>
                <a:gd name="connsiteY5" fmla="*/ 540878 h 752299"/>
                <a:gd name="connsiteX6" fmla="*/ 446355 w 1793864"/>
                <a:gd name="connsiteY6" fmla="*/ 442764 h 752299"/>
                <a:gd name="connsiteX7" fmla="*/ 585673 w 1793864"/>
                <a:gd name="connsiteY7" fmla="*/ 299085 h 752299"/>
                <a:gd name="connsiteX8" fmla="*/ 616153 w 1793864"/>
                <a:gd name="connsiteY8" fmla="*/ 276225 h 752299"/>
                <a:gd name="connsiteX9" fmla="*/ 684733 w 1793864"/>
                <a:gd name="connsiteY9" fmla="*/ 260985 h 752299"/>
                <a:gd name="connsiteX10" fmla="*/ 726364 w 1793864"/>
                <a:gd name="connsiteY10" fmla="*/ 222409 h 752299"/>
                <a:gd name="connsiteX11" fmla="*/ 785222 w 1793864"/>
                <a:gd name="connsiteY11" fmla="*/ 200025 h 752299"/>
                <a:gd name="connsiteX12" fmla="*/ 837133 w 1793864"/>
                <a:gd name="connsiteY12" fmla="*/ 184785 h 752299"/>
                <a:gd name="connsiteX13" fmla="*/ 867613 w 1793864"/>
                <a:gd name="connsiteY13" fmla="*/ 177165 h 752299"/>
                <a:gd name="connsiteX14" fmla="*/ 905713 w 1793864"/>
                <a:gd name="connsiteY14" fmla="*/ 154305 h 752299"/>
                <a:gd name="connsiteX15" fmla="*/ 1008583 w 1793864"/>
                <a:gd name="connsiteY15" fmla="*/ 154305 h 752299"/>
                <a:gd name="connsiteX16" fmla="*/ 1077163 w 1793864"/>
                <a:gd name="connsiteY16" fmla="*/ 127635 h 752299"/>
                <a:gd name="connsiteX17" fmla="*/ 1130503 w 1793864"/>
                <a:gd name="connsiteY17" fmla="*/ 112395 h 752299"/>
                <a:gd name="connsiteX18" fmla="*/ 1206703 w 1793864"/>
                <a:gd name="connsiteY18" fmla="*/ 108585 h 752299"/>
                <a:gd name="connsiteX19" fmla="*/ 1286713 w 1793864"/>
                <a:gd name="connsiteY19" fmla="*/ 74295 h 752299"/>
                <a:gd name="connsiteX20" fmla="*/ 1385773 w 1793864"/>
                <a:gd name="connsiteY20" fmla="*/ 70485 h 752299"/>
                <a:gd name="connsiteX21" fmla="*/ 1481023 w 1793864"/>
                <a:gd name="connsiteY21" fmla="*/ 43815 h 752299"/>
                <a:gd name="connsiteX22" fmla="*/ 1561033 w 1793864"/>
                <a:gd name="connsiteY22" fmla="*/ 40005 h 752299"/>
                <a:gd name="connsiteX23" fmla="*/ 1644853 w 1793864"/>
                <a:gd name="connsiteY23" fmla="*/ 43815 h 752299"/>
                <a:gd name="connsiteX24" fmla="*/ 1656283 w 1793864"/>
                <a:gd name="connsiteY24" fmla="*/ 142875 h 752299"/>
                <a:gd name="connsiteX25" fmla="*/ 1793864 w 1793864"/>
                <a:gd name="connsiteY25" fmla="*/ 87525 h 752299"/>
                <a:gd name="connsiteX26" fmla="*/ 1755765 w 1793864"/>
                <a:gd name="connsiteY26" fmla="*/ 59003 h 752299"/>
                <a:gd name="connsiteX27" fmla="*/ 1745341 w 1793864"/>
                <a:gd name="connsiteY27" fmla="*/ 31909 h 752299"/>
                <a:gd name="connsiteX28" fmla="*/ 1716767 w 1793864"/>
                <a:gd name="connsiteY28" fmla="*/ 9048 h 752299"/>
                <a:gd name="connsiteX29" fmla="*/ 1652473 w 1793864"/>
                <a:gd name="connsiteY29" fmla="*/ 1905 h 752299"/>
                <a:gd name="connsiteX30" fmla="*/ 1591037 w 1793864"/>
                <a:gd name="connsiteY30" fmla="*/ 0 h 752299"/>
                <a:gd name="connsiteX31" fmla="*/ 1416253 w 1793864"/>
                <a:gd name="connsiteY31" fmla="*/ 28575 h 752299"/>
                <a:gd name="connsiteX32" fmla="*/ 1347673 w 1793864"/>
                <a:gd name="connsiteY32" fmla="*/ 40005 h 752299"/>
                <a:gd name="connsiteX33" fmla="*/ 1214323 w 1793864"/>
                <a:gd name="connsiteY33" fmla="*/ 60484 h 752299"/>
                <a:gd name="connsiteX34" fmla="*/ 1122883 w 1793864"/>
                <a:gd name="connsiteY34" fmla="*/ 93345 h 752299"/>
                <a:gd name="connsiteX35" fmla="*/ 1043825 w 1793864"/>
                <a:gd name="connsiteY35" fmla="*/ 97631 h 752299"/>
                <a:gd name="connsiteX36" fmla="*/ 978103 w 1793864"/>
                <a:gd name="connsiteY36" fmla="*/ 120015 h 752299"/>
                <a:gd name="connsiteX37" fmla="*/ 875233 w 1793864"/>
                <a:gd name="connsiteY37" fmla="*/ 139065 h 752299"/>
                <a:gd name="connsiteX38" fmla="*/ 783793 w 1793864"/>
                <a:gd name="connsiteY38" fmla="*/ 135255 h 752299"/>
                <a:gd name="connsiteX39" fmla="*/ 728072 w 1793864"/>
                <a:gd name="connsiteY39" fmla="*/ 141447 h 752299"/>
                <a:gd name="connsiteX40" fmla="*/ 619963 w 1793864"/>
                <a:gd name="connsiteY40" fmla="*/ 192405 h 752299"/>
                <a:gd name="connsiteX41" fmla="*/ 551383 w 1793864"/>
                <a:gd name="connsiteY41" fmla="*/ 180975 h 752299"/>
                <a:gd name="connsiteX42" fmla="*/ 499948 w 1793864"/>
                <a:gd name="connsiteY42" fmla="*/ 173831 h 752299"/>
                <a:gd name="connsiteX43" fmla="*/ 475183 w 1793864"/>
                <a:gd name="connsiteY43" fmla="*/ 188595 h 752299"/>
                <a:gd name="connsiteX44" fmla="*/ 448513 w 1793864"/>
                <a:gd name="connsiteY44" fmla="*/ 207645 h 752299"/>
                <a:gd name="connsiteX45" fmla="*/ 440893 w 1793864"/>
                <a:gd name="connsiteY45" fmla="*/ 226695 h 752299"/>
                <a:gd name="connsiteX46" fmla="*/ 501853 w 1793864"/>
                <a:gd name="connsiteY46" fmla="*/ 241935 h 752299"/>
                <a:gd name="connsiteX47" fmla="*/ 501853 w 1793864"/>
                <a:gd name="connsiteY47" fmla="*/ 241935 h 752299"/>
                <a:gd name="connsiteX48" fmla="*/ 524713 w 1793864"/>
                <a:gd name="connsiteY48" fmla="*/ 287655 h 752299"/>
                <a:gd name="connsiteX49" fmla="*/ 494233 w 1793864"/>
                <a:gd name="connsiteY49" fmla="*/ 310515 h 752299"/>
                <a:gd name="connsiteX50" fmla="*/ 452323 w 1793864"/>
                <a:gd name="connsiteY50" fmla="*/ 337185 h 752299"/>
                <a:gd name="connsiteX51" fmla="*/ 391363 w 1793864"/>
                <a:gd name="connsiteY51" fmla="*/ 371475 h 752299"/>
                <a:gd name="connsiteX52" fmla="*/ 358978 w 1793864"/>
                <a:gd name="connsiteY52" fmla="*/ 386238 h 752299"/>
                <a:gd name="connsiteX53" fmla="*/ 325641 w 1793864"/>
                <a:gd name="connsiteY53" fmla="*/ 386239 h 752299"/>
                <a:gd name="connsiteX54" fmla="*/ 266585 w 1793864"/>
                <a:gd name="connsiteY54" fmla="*/ 378619 h 752299"/>
                <a:gd name="connsiteX55" fmla="*/ 220866 w 1793864"/>
                <a:gd name="connsiteY55" fmla="*/ 372428 h 752299"/>
                <a:gd name="connsiteX56" fmla="*/ 136093 w 1793864"/>
                <a:gd name="connsiteY56" fmla="*/ 371475 h 752299"/>
                <a:gd name="connsiteX57" fmla="*/ 86563 w 1793864"/>
                <a:gd name="connsiteY57" fmla="*/ 363855 h 752299"/>
                <a:gd name="connsiteX58" fmla="*/ 188957 w 1793864"/>
                <a:gd name="connsiteY58" fmla="*/ 390048 h 752299"/>
                <a:gd name="connsiteX59" fmla="*/ 269443 w 1793864"/>
                <a:gd name="connsiteY59" fmla="*/ 417195 h 752299"/>
                <a:gd name="connsiteX60" fmla="*/ 357073 w 1793864"/>
                <a:gd name="connsiteY60" fmla="*/ 443865 h 752299"/>
                <a:gd name="connsiteX61" fmla="*/ 304219 w 1793864"/>
                <a:gd name="connsiteY61" fmla="*/ 468443 h 752299"/>
                <a:gd name="connsiteX62" fmla="*/ 261635 w 1793864"/>
                <a:gd name="connsiteY62" fmla="*/ 488021 h 752299"/>
                <a:gd name="connsiteX63" fmla="*/ 156838 w 1793864"/>
                <a:gd name="connsiteY63" fmla="*/ 497756 h 752299"/>
                <a:gd name="connsiteX64" fmla="*/ 122860 w 1793864"/>
                <a:gd name="connsiteY64" fmla="*/ 586899 h 752299"/>
                <a:gd name="connsiteX65" fmla="*/ 171780 w 1793864"/>
                <a:gd name="connsiteY65" fmla="*/ 614875 h 752299"/>
                <a:gd name="connsiteX66" fmla="*/ 41413 w 1793864"/>
                <a:gd name="connsiteY66" fmla="*/ 668202 h 752299"/>
                <a:gd name="connsiteX67" fmla="*/ 85373 w 1793864"/>
                <a:gd name="connsiteY67" fmla="*/ 687770 h 752299"/>
                <a:gd name="connsiteX0" fmla="*/ 85373 w 1793864"/>
                <a:gd name="connsiteY0" fmla="*/ 687770 h 752299"/>
                <a:gd name="connsiteX1" fmla="*/ 0 w 1793864"/>
                <a:gd name="connsiteY1" fmla="*/ 752299 h 752299"/>
                <a:gd name="connsiteX2" fmla="*/ 163852 w 1793864"/>
                <a:gd name="connsiteY2" fmla="*/ 680944 h 752299"/>
                <a:gd name="connsiteX3" fmla="*/ 261635 w 1793864"/>
                <a:gd name="connsiteY3" fmla="*/ 622803 h 752299"/>
                <a:gd name="connsiteX4" fmla="*/ 337582 w 1793864"/>
                <a:gd name="connsiteY4" fmla="*/ 570762 h 752299"/>
                <a:gd name="connsiteX5" fmla="*/ 380559 w 1793864"/>
                <a:gd name="connsiteY5" fmla="*/ 540878 h 752299"/>
                <a:gd name="connsiteX6" fmla="*/ 446355 w 1793864"/>
                <a:gd name="connsiteY6" fmla="*/ 442764 h 752299"/>
                <a:gd name="connsiteX7" fmla="*/ 585673 w 1793864"/>
                <a:gd name="connsiteY7" fmla="*/ 299085 h 752299"/>
                <a:gd name="connsiteX8" fmla="*/ 616153 w 1793864"/>
                <a:gd name="connsiteY8" fmla="*/ 276225 h 752299"/>
                <a:gd name="connsiteX9" fmla="*/ 684733 w 1793864"/>
                <a:gd name="connsiteY9" fmla="*/ 260985 h 752299"/>
                <a:gd name="connsiteX10" fmla="*/ 726364 w 1793864"/>
                <a:gd name="connsiteY10" fmla="*/ 222409 h 752299"/>
                <a:gd name="connsiteX11" fmla="*/ 785222 w 1793864"/>
                <a:gd name="connsiteY11" fmla="*/ 200025 h 752299"/>
                <a:gd name="connsiteX12" fmla="*/ 837133 w 1793864"/>
                <a:gd name="connsiteY12" fmla="*/ 184785 h 752299"/>
                <a:gd name="connsiteX13" fmla="*/ 867613 w 1793864"/>
                <a:gd name="connsiteY13" fmla="*/ 177165 h 752299"/>
                <a:gd name="connsiteX14" fmla="*/ 905713 w 1793864"/>
                <a:gd name="connsiteY14" fmla="*/ 154305 h 752299"/>
                <a:gd name="connsiteX15" fmla="*/ 1008583 w 1793864"/>
                <a:gd name="connsiteY15" fmla="*/ 154305 h 752299"/>
                <a:gd name="connsiteX16" fmla="*/ 1077163 w 1793864"/>
                <a:gd name="connsiteY16" fmla="*/ 127635 h 752299"/>
                <a:gd name="connsiteX17" fmla="*/ 1130503 w 1793864"/>
                <a:gd name="connsiteY17" fmla="*/ 112395 h 752299"/>
                <a:gd name="connsiteX18" fmla="*/ 1206703 w 1793864"/>
                <a:gd name="connsiteY18" fmla="*/ 108585 h 752299"/>
                <a:gd name="connsiteX19" fmla="*/ 1286713 w 1793864"/>
                <a:gd name="connsiteY19" fmla="*/ 74295 h 752299"/>
                <a:gd name="connsiteX20" fmla="*/ 1385773 w 1793864"/>
                <a:gd name="connsiteY20" fmla="*/ 70485 h 752299"/>
                <a:gd name="connsiteX21" fmla="*/ 1481023 w 1793864"/>
                <a:gd name="connsiteY21" fmla="*/ 43815 h 752299"/>
                <a:gd name="connsiteX22" fmla="*/ 1561033 w 1793864"/>
                <a:gd name="connsiteY22" fmla="*/ 40005 h 752299"/>
                <a:gd name="connsiteX23" fmla="*/ 1644853 w 1793864"/>
                <a:gd name="connsiteY23" fmla="*/ 43815 h 752299"/>
                <a:gd name="connsiteX24" fmla="*/ 1656283 w 1793864"/>
                <a:gd name="connsiteY24" fmla="*/ 142875 h 752299"/>
                <a:gd name="connsiteX25" fmla="*/ 1793864 w 1793864"/>
                <a:gd name="connsiteY25" fmla="*/ 87525 h 752299"/>
                <a:gd name="connsiteX26" fmla="*/ 1755765 w 1793864"/>
                <a:gd name="connsiteY26" fmla="*/ 59003 h 752299"/>
                <a:gd name="connsiteX27" fmla="*/ 1745341 w 1793864"/>
                <a:gd name="connsiteY27" fmla="*/ 31909 h 752299"/>
                <a:gd name="connsiteX28" fmla="*/ 1716767 w 1793864"/>
                <a:gd name="connsiteY28" fmla="*/ 9048 h 752299"/>
                <a:gd name="connsiteX29" fmla="*/ 1652473 w 1793864"/>
                <a:gd name="connsiteY29" fmla="*/ 1905 h 752299"/>
                <a:gd name="connsiteX30" fmla="*/ 1591037 w 1793864"/>
                <a:gd name="connsiteY30" fmla="*/ 0 h 752299"/>
                <a:gd name="connsiteX31" fmla="*/ 1416253 w 1793864"/>
                <a:gd name="connsiteY31" fmla="*/ 28575 h 752299"/>
                <a:gd name="connsiteX32" fmla="*/ 1347673 w 1793864"/>
                <a:gd name="connsiteY32" fmla="*/ 40005 h 752299"/>
                <a:gd name="connsiteX33" fmla="*/ 1214323 w 1793864"/>
                <a:gd name="connsiteY33" fmla="*/ 60484 h 752299"/>
                <a:gd name="connsiteX34" fmla="*/ 1122883 w 1793864"/>
                <a:gd name="connsiteY34" fmla="*/ 93345 h 752299"/>
                <a:gd name="connsiteX35" fmla="*/ 1043825 w 1793864"/>
                <a:gd name="connsiteY35" fmla="*/ 97631 h 752299"/>
                <a:gd name="connsiteX36" fmla="*/ 978103 w 1793864"/>
                <a:gd name="connsiteY36" fmla="*/ 120015 h 752299"/>
                <a:gd name="connsiteX37" fmla="*/ 875233 w 1793864"/>
                <a:gd name="connsiteY37" fmla="*/ 139065 h 752299"/>
                <a:gd name="connsiteX38" fmla="*/ 783793 w 1793864"/>
                <a:gd name="connsiteY38" fmla="*/ 135255 h 752299"/>
                <a:gd name="connsiteX39" fmla="*/ 728072 w 1793864"/>
                <a:gd name="connsiteY39" fmla="*/ 141447 h 752299"/>
                <a:gd name="connsiteX40" fmla="*/ 619963 w 1793864"/>
                <a:gd name="connsiteY40" fmla="*/ 192405 h 752299"/>
                <a:gd name="connsiteX41" fmla="*/ 551383 w 1793864"/>
                <a:gd name="connsiteY41" fmla="*/ 180975 h 752299"/>
                <a:gd name="connsiteX42" fmla="*/ 499948 w 1793864"/>
                <a:gd name="connsiteY42" fmla="*/ 173831 h 752299"/>
                <a:gd name="connsiteX43" fmla="*/ 475183 w 1793864"/>
                <a:gd name="connsiteY43" fmla="*/ 188595 h 752299"/>
                <a:gd name="connsiteX44" fmla="*/ 448513 w 1793864"/>
                <a:gd name="connsiteY44" fmla="*/ 207645 h 752299"/>
                <a:gd name="connsiteX45" fmla="*/ 440893 w 1793864"/>
                <a:gd name="connsiteY45" fmla="*/ 226695 h 752299"/>
                <a:gd name="connsiteX46" fmla="*/ 501853 w 1793864"/>
                <a:gd name="connsiteY46" fmla="*/ 241935 h 752299"/>
                <a:gd name="connsiteX47" fmla="*/ 501853 w 1793864"/>
                <a:gd name="connsiteY47" fmla="*/ 241935 h 752299"/>
                <a:gd name="connsiteX48" fmla="*/ 524713 w 1793864"/>
                <a:gd name="connsiteY48" fmla="*/ 287655 h 752299"/>
                <a:gd name="connsiteX49" fmla="*/ 494233 w 1793864"/>
                <a:gd name="connsiteY49" fmla="*/ 310515 h 752299"/>
                <a:gd name="connsiteX50" fmla="*/ 452323 w 1793864"/>
                <a:gd name="connsiteY50" fmla="*/ 337185 h 752299"/>
                <a:gd name="connsiteX51" fmla="*/ 391363 w 1793864"/>
                <a:gd name="connsiteY51" fmla="*/ 371475 h 752299"/>
                <a:gd name="connsiteX52" fmla="*/ 358978 w 1793864"/>
                <a:gd name="connsiteY52" fmla="*/ 386238 h 752299"/>
                <a:gd name="connsiteX53" fmla="*/ 325641 w 1793864"/>
                <a:gd name="connsiteY53" fmla="*/ 386239 h 752299"/>
                <a:gd name="connsiteX54" fmla="*/ 266585 w 1793864"/>
                <a:gd name="connsiteY54" fmla="*/ 378619 h 752299"/>
                <a:gd name="connsiteX55" fmla="*/ 220866 w 1793864"/>
                <a:gd name="connsiteY55" fmla="*/ 372428 h 752299"/>
                <a:gd name="connsiteX56" fmla="*/ 136093 w 1793864"/>
                <a:gd name="connsiteY56" fmla="*/ 371475 h 752299"/>
                <a:gd name="connsiteX57" fmla="*/ 86563 w 1793864"/>
                <a:gd name="connsiteY57" fmla="*/ 363855 h 752299"/>
                <a:gd name="connsiteX58" fmla="*/ 188957 w 1793864"/>
                <a:gd name="connsiteY58" fmla="*/ 390048 h 752299"/>
                <a:gd name="connsiteX59" fmla="*/ 269443 w 1793864"/>
                <a:gd name="connsiteY59" fmla="*/ 417195 h 752299"/>
                <a:gd name="connsiteX60" fmla="*/ 357073 w 1793864"/>
                <a:gd name="connsiteY60" fmla="*/ 443865 h 752299"/>
                <a:gd name="connsiteX61" fmla="*/ 304219 w 1793864"/>
                <a:gd name="connsiteY61" fmla="*/ 468443 h 752299"/>
                <a:gd name="connsiteX62" fmla="*/ 261635 w 1793864"/>
                <a:gd name="connsiteY62" fmla="*/ 488021 h 752299"/>
                <a:gd name="connsiteX63" fmla="*/ 156838 w 1793864"/>
                <a:gd name="connsiteY63" fmla="*/ 497756 h 752299"/>
                <a:gd name="connsiteX64" fmla="*/ 70005 w 1793864"/>
                <a:gd name="connsiteY64" fmla="*/ 541971 h 752299"/>
                <a:gd name="connsiteX65" fmla="*/ 171780 w 1793864"/>
                <a:gd name="connsiteY65" fmla="*/ 614875 h 752299"/>
                <a:gd name="connsiteX66" fmla="*/ 41413 w 1793864"/>
                <a:gd name="connsiteY66" fmla="*/ 668202 h 752299"/>
                <a:gd name="connsiteX67" fmla="*/ 85373 w 1793864"/>
                <a:gd name="connsiteY67" fmla="*/ 687770 h 752299"/>
                <a:gd name="connsiteX0" fmla="*/ 85374 w 1793865"/>
                <a:gd name="connsiteY0" fmla="*/ 687770 h 752299"/>
                <a:gd name="connsiteX1" fmla="*/ 1 w 1793865"/>
                <a:gd name="connsiteY1" fmla="*/ 752299 h 752299"/>
                <a:gd name="connsiteX2" fmla="*/ 163853 w 1793865"/>
                <a:gd name="connsiteY2" fmla="*/ 680944 h 752299"/>
                <a:gd name="connsiteX3" fmla="*/ 261636 w 1793865"/>
                <a:gd name="connsiteY3" fmla="*/ 622803 h 752299"/>
                <a:gd name="connsiteX4" fmla="*/ 337583 w 1793865"/>
                <a:gd name="connsiteY4" fmla="*/ 570762 h 752299"/>
                <a:gd name="connsiteX5" fmla="*/ 380560 w 1793865"/>
                <a:gd name="connsiteY5" fmla="*/ 540878 h 752299"/>
                <a:gd name="connsiteX6" fmla="*/ 446356 w 1793865"/>
                <a:gd name="connsiteY6" fmla="*/ 442764 h 752299"/>
                <a:gd name="connsiteX7" fmla="*/ 585674 w 1793865"/>
                <a:gd name="connsiteY7" fmla="*/ 299085 h 752299"/>
                <a:gd name="connsiteX8" fmla="*/ 616154 w 1793865"/>
                <a:gd name="connsiteY8" fmla="*/ 276225 h 752299"/>
                <a:gd name="connsiteX9" fmla="*/ 684734 w 1793865"/>
                <a:gd name="connsiteY9" fmla="*/ 260985 h 752299"/>
                <a:gd name="connsiteX10" fmla="*/ 726365 w 1793865"/>
                <a:gd name="connsiteY10" fmla="*/ 222409 h 752299"/>
                <a:gd name="connsiteX11" fmla="*/ 785223 w 1793865"/>
                <a:gd name="connsiteY11" fmla="*/ 200025 h 752299"/>
                <a:gd name="connsiteX12" fmla="*/ 837134 w 1793865"/>
                <a:gd name="connsiteY12" fmla="*/ 184785 h 752299"/>
                <a:gd name="connsiteX13" fmla="*/ 867614 w 1793865"/>
                <a:gd name="connsiteY13" fmla="*/ 177165 h 752299"/>
                <a:gd name="connsiteX14" fmla="*/ 905714 w 1793865"/>
                <a:gd name="connsiteY14" fmla="*/ 154305 h 752299"/>
                <a:gd name="connsiteX15" fmla="*/ 1008584 w 1793865"/>
                <a:gd name="connsiteY15" fmla="*/ 154305 h 752299"/>
                <a:gd name="connsiteX16" fmla="*/ 1077164 w 1793865"/>
                <a:gd name="connsiteY16" fmla="*/ 127635 h 752299"/>
                <a:gd name="connsiteX17" fmla="*/ 1130504 w 1793865"/>
                <a:gd name="connsiteY17" fmla="*/ 112395 h 752299"/>
                <a:gd name="connsiteX18" fmla="*/ 1206704 w 1793865"/>
                <a:gd name="connsiteY18" fmla="*/ 108585 h 752299"/>
                <a:gd name="connsiteX19" fmla="*/ 1286714 w 1793865"/>
                <a:gd name="connsiteY19" fmla="*/ 74295 h 752299"/>
                <a:gd name="connsiteX20" fmla="*/ 1385774 w 1793865"/>
                <a:gd name="connsiteY20" fmla="*/ 70485 h 752299"/>
                <a:gd name="connsiteX21" fmla="*/ 1481024 w 1793865"/>
                <a:gd name="connsiteY21" fmla="*/ 43815 h 752299"/>
                <a:gd name="connsiteX22" fmla="*/ 1561034 w 1793865"/>
                <a:gd name="connsiteY22" fmla="*/ 40005 h 752299"/>
                <a:gd name="connsiteX23" fmla="*/ 1644854 w 1793865"/>
                <a:gd name="connsiteY23" fmla="*/ 43815 h 752299"/>
                <a:gd name="connsiteX24" fmla="*/ 1656284 w 1793865"/>
                <a:gd name="connsiteY24" fmla="*/ 142875 h 752299"/>
                <a:gd name="connsiteX25" fmla="*/ 1793865 w 1793865"/>
                <a:gd name="connsiteY25" fmla="*/ 87525 h 752299"/>
                <a:gd name="connsiteX26" fmla="*/ 1755766 w 1793865"/>
                <a:gd name="connsiteY26" fmla="*/ 59003 h 752299"/>
                <a:gd name="connsiteX27" fmla="*/ 1745342 w 1793865"/>
                <a:gd name="connsiteY27" fmla="*/ 31909 h 752299"/>
                <a:gd name="connsiteX28" fmla="*/ 1716768 w 1793865"/>
                <a:gd name="connsiteY28" fmla="*/ 9048 h 752299"/>
                <a:gd name="connsiteX29" fmla="*/ 1652474 w 1793865"/>
                <a:gd name="connsiteY29" fmla="*/ 1905 h 752299"/>
                <a:gd name="connsiteX30" fmla="*/ 1591038 w 1793865"/>
                <a:gd name="connsiteY30" fmla="*/ 0 h 752299"/>
                <a:gd name="connsiteX31" fmla="*/ 1416254 w 1793865"/>
                <a:gd name="connsiteY31" fmla="*/ 28575 h 752299"/>
                <a:gd name="connsiteX32" fmla="*/ 1347674 w 1793865"/>
                <a:gd name="connsiteY32" fmla="*/ 40005 h 752299"/>
                <a:gd name="connsiteX33" fmla="*/ 1214324 w 1793865"/>
                <a:gd name="connsiteY33" fmla="*/ 60484 h 752299"/>
                <a:gd name="connsiteX34" fmla="*/ 1122884 w 1793865"/>
                <a:gd name="connsiteY34" fmla="*/ 93345 h 752299"/>
                <a:gd name="connsiteX35" fmla="*/ 1043826 w 1793865"/>
                <a:gd name="connsiteY35" fmla="*/ 97631 h 752299"/>
                <a:gd name="connsiteX36" fmla="*/ 978104 w 1793865"/>
                <a:gd name="connsiteY36" fmla="*/ 120015 h 752299"/>
                <a:gd name="connsiteX37" fmla="*/ 875234 w 1793865"/>
                <a:gd name="connsiteY37" fmla="*/ 139065 h 752299"/>
                <a:gd name="connsiteX38" fmla="*/ 783794 w 1793865"/>
                <a:gd name="connsiteY38" fmla="*/ 135255 h 752299"/>
                <a:gd name="connsiteX39" fmla="*/ 728073 w 1793865"/>
                <a:gd name="connsiteY39" fmla="*/ 141447 h 752299"/>
                <a:gd name="connsiteX40" fmla="*/ 619964 w 1793865"/>
                <a:gd name="connsiteY40" fmla="*/ 192405 h 752299"/>
                <a:gd name="connsiteX41" fmla="*/ 551384 w 1793865"/>
                <a:gd name="connsiteY41" fmla="*/ 180975 h 752299"/>
                <a:gd name="connsiteX42" fmla="*/ 499949 w 1793865"/>
                <a:gd name="connsiteY42" fmla="*/ 173831 h 752299"/>
                <a:gd name="connsiteX43" fmla="*/ 475184 w 1793865"/>
                <a:gd name="connsiteY43" fmla="*/ 188595 h 752299"/>
                <a:gd name="connsiteX44" fmla="*/ 448514 w 1793865"/>
                <a:gd name="connsiteY44" fmla="*/ 207645 h 752299"/>
                <a:gd name="connsiteX45" fmla="*/ 440894 w 1793865"/>
                <a:gd name="connsiteY45" fmla="*/ 226695 h 752299"/>
                <a:gd name="connsiteX46" fmla="*/ 501854 w 1793865"/>
                <a:gd name="connsiteY46" fmla="*/ 241935 h 752299"/>
                <a:gd name="connsiteX47" fmla="*/ 501854 w 1793865"/>
                <a:gd name="connsiteY47" fmla="*/ 241935 h 752299"/>
                <a:gd name="connsiteX48" fmla="*/ 524714 w 1793865"/>
                <a:gd name="connsiteY48" fmla="*/ 287655 h 752299"/>
                <a:gd name="connsiteX49" fmla="*/ 494234 w 1793865"/>
                <a:gd name="connsiteY49" fmla="*/ 310515 h 752299"/>
                <a:gd name="connsiteX50" fmla="*/ 452324 w 1793865"/>
                <a:gd name="connsiteY50" fmla="*/ 337185 h 752299"/>
                <a:gd name="connsiteX51" fmla="*/ 391364 w 1793865"/>
                <a:gd name="connsiteY51" fmla="*/ 371475 h 752299"/>
                <a:gd name="connsiteX52" fmla="*/ 358979 w 1793865"/>
                <a:gd name="connsiteY52" fmla="*/ 386238 h 752299"/>
                <a:gd name="connsiteX53" fmla="*/ 325642 w 1793865"/>
                <a:gd name="connsiteY53" fmla="*/ 386239 h 752299"/>
                <a:gd name="connsiteX54" fmla="*/ 266586 w 1793865"/>
                <a:gd name="connsiteY54" fmla="*/ 378619 h 752299"/>
                <a:gd name="connsiteX55" fmla="*/ 220867 w 1793865"/>
                <a:gd name="connsiteY55" fmla="*/ 372428 h 752299"/>
                <a:gd name="connsiteX56" fmla="*/ 136094 w 1793865"/>
                <a:gd name="connsiteY56" fmla="*/ 371475 h 752299"/>
                <a:gd name="connsiteX57" fmla="*/ 86564 w 1793865"/>
                <a:gd name="connsiteY57" fmla="*/ 363855 h 752299"/>
                <a:gd name="connsiteX58" fmla="*/ 188958 w 1793865"/>
                <a:gd name="connsiteY58" fmla="*/ 390048 h 752299"/>
                <a:gd name="connsiteX59" fmla="*/ 269444 w 1793865"/>
                <a:gd name="connsiteY59" fmla="*/ 417195 h 752299"/>
                <a:gd name="connsiteX60" fmla="*/ 357074 w 1793865"/>
                <a:gd name="connsiteY60" fmla="*/ 443865 h 752299"/>
                <a:gd name="connsiteX61" fmla="*/ 304220 w 1793865"/>
                <a:gd name="connsiteY61" fmla="*/ 468443 h 752299"/>
                <a:gd name="connsiteX62" fmla="*/ 261636 w 1793865"/>
                <a:gd name="connsiteY62" fmla="*/ 488021 h 752299"/>
                <a:gd name="connsiteX63" fmla="*/ 156839 w 1793865"/>
                <a:gd name="connsiteY63" fmla="*/ 497756 h 752299"/>
                <a:gd name="connsiteX64" fmla="*/ 70006 w 1793865"/>
                <a:gd name="connsiteY64" fmla="*/ 541971 h 752299"/>
                <a:gd name="connsiteX65" fmla="*/ 0 w 1793865"/>
                <a:gd name="connsiteY65" fmla="*/ 564663 h 752299"/>
                <a:gd name="connsiteX66" fmla="*/ 41414 w 1793865"/>
                <a:gd name="connsiteY66" fmla="*/ 668202 h 752299"/>
                <a:gd name="connsiteX67" fmla="*/ 85374 w 1793865"/>
                <a:gd name="connsiteY67" fmla="*/ 687770 h 752299"/>
                <a:gd name="connsiteX0" fmla="*/ 154957 w 1863448"/>
                <a:gd name="connsiteY0" fmla="*/ 687770 h 752299"/>
                <a:gd name="connsiteX1" fmla="*/ 69584 w 1863448"/>
                <a:gd name="connsiteY1" fmla="*/ 752299 h 752299"/>
                <a:gd name="connsiteX2" fmla="*/ 233436 w 1863448"/>
                <a:gd name="connsiteY2" fmla="*/ 680944 h 752299"/>
                <a:gd name="connsiteX3" fmla="*/ 331219 w 1863448"/>
                <a:gd name="connsiteY3" fmla="*/ 622803 h 752299"/>
                <a:gd name="connsiteX4" fmla="*/ 407166 w 1863448"/>
                <a:gd name="connsiteY4" fmla="*/ 570762 h 752299"/>
                <a:gd name="connsiteX5" fmla="*/ 450143 w 1863448"/>
                <a:gd name="connsiteY5" fmla="*/ 540878 h 752299"/>
                <a:gd name="connsiteX6" fmla="*/ 515939 w 1863448"/>
                <a:gd name="connsiteY6" fmla="*/ 442764 h 752299"/>
                <a:gd name="connsiteX7" fmla="*/ 655257 w 1863448"/>
                <a:gd name="connsiteY7" fmla="*/ 299085 h 752299"/>
                <a:gd name="connsiteX8" fmla="*/ 685737 w 1863448"/>
                <a:gd name="connsiteY8" fmla="*/ 276225 h 752299"/>
                <a:gd name="connsiteX9" fmla="*/ 754317 w 1863448"/>
                <a:gd name="connsiteY9" fmla="*/ 260985 h 752299"/>
                <a:gd name="connsiteX10" fmla="*/ 795948 w 1863448"/>
                <a:gd name="connsiteY10" fmla="*/ 222409 h 752299"/>
                <a:gd name="connsiteX11" fmla="*/ 854806 w 1863448"/>
                <a:gd name="connsiteY11" fmla="*/ 200025 h 752299"/>
                <a:gd name="connsiteX12" fmla="*/ 906717 w 1863448"/>
                <a:gd name="connsiteY12" fmla="*/ 184785 h 752299"/>
                <a:gd name="connsiteX13" fmla="*/ 937197 w 1863448"/>
                <a:gd name="connsiteY13" fmla="*/ 177165 h 752299"/>
                <a:gd name="connsiteX14" fmla="*/ 975297 w 1863448"/>
                <a:gd name="connsiteY14" fmla="*/ 154305 h 752299"/>
                <a:gd name="connsiteX15" fmla="*/ 1078167 w 1863448"/>
                <a:gd name="connsiteY15" fmla="*/ 154305 h 752299"/>
                <a:gd name="connsiteX16" fmla="*/ 1146747 w 1863448"/>
                <a:gd name="connsiteY16" fmla="*/ 127635 h 752299"/>
                <a:gd name="connsiteX17" fmla="*/ 1200087 w 1863448"/>
                <a:gd name="connsiteY17" fmla="*/ 112395 h 752299"/>
                <a:gd name="connsiteX18" fmla="*/ 1276287 w 1863448"/>
                <a:gd name="connsiteY18" fmla="*/ 108585 h 752299"/>
                <a:gd name="connsiteX19" fmla="*/ 1356297 w 1863448"/>
                <a:gd name="connsiteY19" fmla="*/ 74295 h 752299"/>
                <a:gd name="connsiteX20" fmla="*/ 1455357 w 1863448"/>
                <a:gd name="connsiteY20" fmla="*/ 70485 h 752299"/>
                <a:gd name="connsiteX21" fmla="*/ 1550607 w 1863448"/>
                <a:gd name="connsiteY21" fmla="*/ 43815 h 752299"/>
                <a:gd name="connsiteX22" fmla="*/ 1630617 w 1863448"/>
                <a:gd name="connsiteY22" fmla="*/ 40005 h 752299"/>
                <a:gd name="connsiteX23" fmla="*/ 1714437 w 1863448"/>
                <a:gd name="connsiteY23" fmla="*/ 43815 h 752299"/>
                <a:gd name="connsiteX24" fmla="*/ 1725867 w 1863448"/>
                <a:gd name="connsiteY24" fmla="*/ 142875 h 752299"/>
                <a:gd name="connsiteX25" fmla="*/ 1863448 w 1863448"/>
                <a:gd name="connsiteY25" fmla="*/ 87525 h 752299"/>
                <a:gd name="connsiteX26" fmla="*/ 1825349 w 1863448"/>
                <a:gd name="connsiteY26" fmla="*/ 59003 h 752299"/>
                <a:gd name="connsiteX27" fmla="*/ 1814925 w 1863448"/>
                <a:gd name="connsiteY27" fmla="*/ 31909 h 752299"/>
                <a:gd name="connsiteX28" fmla="*/ 1786351 w 1863448"/>
                <a:gd name="connsiteY28" fmla="*/ 9048 h 752299"/>
                <a:gd name="connsiteX29" fmla="*/ 1722057 w 1863448"/>
                <a:gd name="connsiteY29" fmla="*/ 1905 h 752299"/>
                <a:gd name="connsiteX30" fmla="*/ 1660621 w 1863448"/>
                <a:gd name="connsiteY30" fmla="*/ 0 h 752299"/>
                <a:gd name="connsiteX31" fmla="*/ 1485837 w 1863448"/>
                <a:gd name="connsiteY31" fmla="*/ 28575 h 752299"/>
                <a:gd name="connsiteX32" fmla="*/ 1417257 w 1863448"/>
                <a:gd name="connsiteY32" fmla="*/ 40005 h 752299"/>
                <a:gd name="connsiteX33" fmla="*/ 1283907 w 1863448"/>
                <a:gd name="connsiteY33" fmla="*/ 60484 h 752299"/>
                <a:gd name="connsiteX34" fmla="*/ 1192467 w 1863448"/>
                <a:gd name="connsiteY34" fmla="*/ 93345 h 752299"/>
                <a:gd name="connsiteX35" fmla="*/ 1113409 w 1863448"/>
                <a:gd name="connsiteY35" fmla="*/ 97631 h 752299"/>
                <a:gd name="connsiteX36" fmla="*/ 1047687 w 1863448"/>
                <a:gd name="connsiteY36" fmla="*/ 120015 h 752299"/>
                <a:gd name="connsiteX37" fmla="*/ 944817 w 1863448"/>
                <a:gd name="connsiteY37" fmla="*/ 139065 h 752299"/>
                <a:gd name="connsiteX38" fmla="*/ 853377 w 1863448"/>
                <a:gd name="connsiteY38" fmla="*/ 135255 h 752299"/>
                <a:gd name="connsiteX39" fmla="*/ 797656 w 1863448"/>
                <a:gd name="connsiteY39" fmla="*/ 141447 h 752299"/>
                <a:gd name="connsiteX40" fmla="*/ 689547 w 1863448"/>
                <a:gd name="connsiteY40" fmla="*/ 192405 h 752299"/>
                <a:gd name="connsiteX41" fmla="*/ 620967 w 1863448"/>
                <a:gd name="connsiteY41" fmla="*/ 180975 h 752299"/>
                <a:gd name="connsiteX42" fmla="*/ 569532 w 1863448"/>
                <a:gd name="connsiteY42" fmla="*/ 173831 h 752299"/>
                <a:gd name="connsiteX43" fmla="*/ 544767 w 1863448"/>
                <a:gd name="connsiteY43" fmla="*/ 188595 h 752299"/>
                <a:gd name="connsiteX44" fmla="*/ 518097 w 1863448"/>
                <a:gd name="connsiteY44" fmla="*/ 207645 h 752299"/>
                <a:gd name="connsiteX45" fmla="*/ 510477 w 1863448"/>
                <a:gd name="connsiteY45" fmla="*/ 226695 h 752299"/>
                <a:gd name="connsiteX46" fmla="*/ 571437 w 1863448"/>
                <a:gd name="connsiteY46" fmla="*/ 241935 h 752299"/>
                <a:gd name="connsiteX47" fmla="*/ 571437 w 1863448"/>
                <a:gd name="connsiteY47" fmla="*/ 241935 h 752299"/>
                <a:gd name="connsiteX48" fmla="*/ 594297 w 1863448"/>
                <a:gd name="connsiteY48" fmla="*/ 287655 h 752299"/>
                <a:gd name="connsiteX49" fmla="*/ 563817 w 1863448"/>
                <a:gd name="connsiteY49" fmla="*/ 310515 h 752299"/>
                <a:gd name="connsiteX50" fmla="*/ 521907 w 1863448"/>
                <a:gd name="connsiteY50" fmla="*/ 337185 h 752299"/>
                <a:gd name="connsiteX51" fmla="*/ 460947 w 1863448"/>
                <a:gd name="connsiteY51" fmla="*/ 371475 h 752299"/>
                <a:gd name="connsiteX52" fmla="*/ 428562 w 1863448"/>
                <a:gd name="connsiteY52" fmla="*/ 386238 h 752299"/>
                <a:gd name="connsiteX53" fmla="*/ 395225 w 1863448"/>
                <a:gd name="connsiteY53" fmla="*/ 386239 h 752299"/>
                <a:gd name="connsiteX54" fmla="*/ 336169 w 1863448"/>
                <a:gd name="connsiteY54" fmla="*/ 378619 h 752299"/>
                <a:gd name="connsiteX55" fmla="*/ 290450 w 1863448"/>
                <a:gd name="connsiteY55" fmla="*/ 372428 h 752299"/>
                <a:gd name="connsiteX56" fmla="*/ 205677 w 1863448"/>
                <a:gd name="connsiteY56" fmla="*/ 371475 h 752299"/>
                <a:gd name="connsiteX57" fmla="*/ 156147 w 1863448"/>
                <a:gd name="connsiteY57" fmla="*/ 363855 h 752299"/>
                <a:gd name="connsiteX58" fmla="*/ 258541 w 1863448"/>
                <a:gd name="connsiteY58" fmla="*/ 390048 h 752299"/>
                <a:gd name="connsiteX59" fmla="*/ 339027 w 1863448"/>
                <a:gd name="connsiteY59" fmla="*/ 417195 h 752299"/>
                <a:gd name="connsiteX60" fmla="*/ 426657 w 1863448"/>
                <a:gd name="connsiteY60" fmla="*/ 443865 h 752299"/>
                <a:gd name="connsiteX61" fmla="*/ 373803 w 1863448"/>
                <a:gd name="connsiteY61" fmla="*/ 468443 h 752299"/>
                <a:gd name="connsiteX62" fmla="*/ 331219 w 1863448"/>
                <a:gd name="connsiteY62" fmla="*/ 488021 h 752299"/>
                <a:gd name="connsiteX63" fmla="*/ 226422 w 1863448"/>
                <a:gd name="connsiteY63" fmla="*/ 497756 h 752299"/>
                <a:gd name="connsiteX64" fmla="*/ 139589 w 1863448"/>
                <a:gd name="connsiteY64" fmla="*/ 541971 h 752299"/>
                <a:gd name="connsiteX65" fmla="*/ 69583 w 1863448"/>
                <a:gd name="connsiteY65" fmla="*/ 564663 h 752299"/>
                <a:gd name="connsiteX66" fmla="*/ 0 w 1863448"/>
                <a:gd name="connsiteY66" fmla="*/ 628561 h 752299"/>
                <a:gd name="connsiteX67" fmla="*/ 154957 w 1863448"/>
                <a:gd name="connsiteY67" fmla="*/ 687770 h 752299"/>
                <a:gd name="connsiteX0" fmla="*/ 559 w 1917829"/>
                <a:gd name="connsiteY0" fmla="*/ 727412 h 752299"/>
                <a:gd name="connsiteX1" fmla="*/ 123965 w 1917829"/>
                <a:gd name="connsiteY1" fmla="*/ 752299 h 752299"/>
                <a:gd name="connsiteX2" fmla="*/ 287817 w 1917829"/>
                <a:gd name="connsiteY2" fmla="*/ 680944 h 752299"/>
                <a:gd name="connsiteX3" fmla="*/ 385600 w 1917829"/>
                <a:gd name="connsiteY3" fmla="*/ 622803 h 752299"/>
                <a:gd name="connsiteX4" fmla="*/ 461547 w 1917829"/>
                <a:gd name="connsiteY4" fmla="*/ 570762 h 752299"/>
                <a:gd name="connsiteX5" fmla="*/ 504524 w 1917829"/>
                <a:gd name="connsiteY5" fmla="*/ 540878 h 752299"/>
                <a:gd name="connsiteX6" fmla="*/ 570320 w 1917829"/>
                <a:gd name="connsiteY6" fmla="*/ 442764 h 752299"/>
                <a:gd name="connsiteX7" fmla="*/ 709638 w 1917829"/>
                <a:gd name="connsiteY7" fmla="*/ 299085 h 752299"/>
                <a:gd name="connsiteX8" fmla="*/ 740118 w 1917829"/>
                <a:gd name="connsiteY8" fmla="*/ 276225 h 752299"/>
                <a:gd name="connsiteX9" fmla="*/ 808698 w 1917829"/>
                <a:gd name="connsiteY9" fmla="*/ 260985 h 752299"/>
                <a:gd name="connsiteX10" fmla="*/ 850329 w 1917829"/>
                <a:gd name="connsiteY10" fmla="*/ 222409 h 752299"/>
                <a:gd name="connsiteX11" fmla="*/ 909187 w 1917829"/>
                <a:gd name="connsiteY11" fmla="*/ 200025 h 752299"/>
                <a:gd name="connsiteX12" fmla="*/ 961098 w 1917829"/>
                <a:gd name="connsiteY12" fmla="*/ 184785 h 752299"/>
                <a:gd name="connsiteX13" fmla="*/ 991578 w 1917829"/>
                <a:gd name="connsiteY13" fmla="*/ 177165 h 752299"/>
                <a:gd name="connsiteX14" fmla="*/ 1029678 w 1917829"/>
                <a:gd name="connsiteY14" fmla="*/ 154305 h 752299"/>
                <a:gd name="connsiteX15" fmla="*/ 1132548 w 1917829"/>
                <a:gd name="connsiteY15" fmla="*/ 154305 h 752299"/>
                <a:gd name="connsiteX16" fmla="*/ 1201128 w 1917829"/>
                <a:gd name="connsiteY16" fmla="*/ 127635 h 752299"/>
                <a:gd name="connsiteX17" fmla="*/ 1254468 w 1917829"/>
                <a:gd name="connsiteY17" fmla="*/ 112395 h 752299"/>
                <a:gd name="connsiteX18" fmla="*/ 1330668 w 1917829"/>
                <a:gd name="connsiteY18" fmla="*/ 108585 h 752299"/>
                <a:gd name="connsiteX19" fmla="*/ 1410678 w 1917829"/>
                <a:gd name="connsiteY19" fmla="*/ 74295 h 752299"/>
                <a:gd name="connsiteX20" fmla="*/ 1509738 w 1917829"/>
                <a:gd name="connsiteY20" fmla="*/ 70485 h 752299"/>
                <a:gd name="connsiteX21" fmla="*/ 1604988 w 1917829"/>
                <a:gd name="connsiteY21" fmla="*/ 43815 h 752299"/>
                <a:gd name="connsiteX22" fmla="*/ 1684998 w 1917829"/>
                <a:gd name="connsiteY22" fmla="*/ 40005 h 752299"/>
                <a:gd name="connsiteX23" fmla="*/ 1768818 w 1917829"/>
                <a:gd name="connsiteY23" fmla="*/ 43815 h 752299"/>
                <a:gd name="connsiteX24" fmla="*/ 1780248 w 1917829"/>
                <a:gd name="connsiteY24" fmla="*/ 142875 h 752299"/>
                <a:gd name="connsiteX25" fmla="*/ 1917829 w 1917829"/>
                <a:gd name="connsiteY25" fmla="*/ 87525 h 752299"/>
                <a:gd name="connsiteX26" fmla="*/ 1879730 w 1917829"/>
                <a:gd name="connsiteY26" fmla="*/ 59003 h 752299"/>
                <a:gd name="connsiteX27" fmla="*/ 1869306 w 1917829"/>
                <a:gd name="connsiteY27" fmla="*/ 31909 h 752299"/>
                <a:gd name="connsiteX28" fmla="*/ 1840732 w 1917829"/>
                <a:gd name="connsiteY28" fmla="*/ 9048 h 752299"/>
                <a:gd name="connsiteX29" fmla="*/ 1776438 w 1917829"/>
                <a:gd name="connsiteY29" fmla="*/ 1905 h 752299"/>
                <a:gd name="connsiteX30" fmla="*/ 1715002 w 1917829"/>
                <a:gd name="connsiteY30" fmla="*/ 0 h 752299"/>
                <a:gd name="connsiteX31" fmla="*/ 1540218 w 1917829"/>
                <a:gd name="connsiteY31" fmla="*/ 28575 h 752299"/>
                <a:gd name="connsiteX32" fmla="*/ 1471638 w 1917829"/>
                <a:gd name="connsiteY32" fmla="*/ 40005 h 752299"/>
                <a:gd name="connsiteX33" fmla="*/ 1338288 w 1917829"/>
                <a:gd name="connsiteY33" fmla="*/ 60484 h 752299"/>
                <a:gd name="connsiteX34" fmla="*/ 1246848 w 1917829"/>
                <a:gd name="connsiteY34" fmla="*/ 93345 h 752299"/>
                <a:gd name="connsiteX35" fmla="*/ 1167790 w 1917829"/>
                <a:gd name="connsiteY35" fmla="*/ 97631 h 752299"/>
                <a:gd name="connsiteX36" fmla="*/ 1102068 w 1917829"/>
                <a:gd name="connsiteY36" fmla="*/ 120015 h 752299"/>
                <a:gd name="connsiteX37" fmla="*/ 999198 w 1917829"/>
                <a:gd name="connsiteY37" fmla="*/ 139065 h 752299"/>
                <a:gd name="connsiteX38" fmla="*/ 907758 w 1917829"/>
                <a:gd name="connsiteY38" fmla="*/ 135255 h 752299"/>
                <a:gd name="connsiteX39" fmla="*/ 852037 w 1917829"/>
                <a:gd name="connsiteY39" fmla="*/ 141447 h 752299"/>
                <a:gd name="connsiteX40" fmla="*/ 743928 w 1917829"/>
                <a:gd name="connsiteY40" fmla="*/ 192405 h 752299"/>
                <a:gd name="connsiteX41" fmla="*/ 675348 w 1917829"/>
                <a:gd name="connsiteY41" fmla="*/ 180975 h 752299"/>
                <a:gd name="connsiteX42" fmla="*/ 623913 w 1917829"/>
                <a:gd name="connsiteY42" fmla="*/ 173831 h 752299"/>
                <a:gd name="connsiteX43" fmla="*/ 599148 w 1917829"/>
                <a:gd name="connsiteY43" fmla="*/ 188595 h 752299"/>
                <a:gd name="connsiteX44" fmla="*/ 572478 w 1917829"/>
                <a:gd name="connsiteY44" fmla="*/ 207645 h 752299"/>
                <a:gd name="connsiteX45" fmla="*/ 564858 w 1917829"/>
                <a:gd name="connsiteY45" fmla="*/ 226695 h 752299"/>
                <a:gd name="connsiteX46" fmla="*/ 625818 w 1917829"/>
                <a:gd name="connsiteY46" fmla="*/ 241935 h 752299"/>
                <a:gd name="connsiteX47" fmla="*/ 625818 w 1917829"/>
                <a:gd name="connsiteY47" fmla="*/ 241935 h 752299"/>
                <a:gd name="connsiteX48" fmla="*/ 648678 w 1917829"/>
                <a:gd name="connsiteY48" fmla="*/ 287655 h 752299"/>
                <a:gd name="connsiteX49" fmla="*/ 618198 w 1917829"/>
                <a:gd name="connsiteY49" fmla="*/ 310515 h 752299"/>
                <a:gd name="connsiteX50" fmla="*/ 576288 w 1917829"/>
                <a:gd name="connsiteY50" fmla="*/ 337185 h 752299"/>
                <a:gd name="connsiteX51" fmla="*/ 515328 w 1917829"/>
                <a:gd name="connsiteY51" fmla="*/ 371475 h 752299"/>
                <a:gd name="connsiteX52" fmla="*/ 482943 w 1917829"/>
                <a:gd name="connsiteY52" fmla="*/ 386238 h 752299"/>
                <a:gd name="connsiteX53" fmla="*/ 449606 w 1917829"/>
                <a:gd name="connsiteY53" fmla="*/ 386239 h 752299"/>
                <a:gd name="connsiteX54" fmla="*/ 390550 w 1917829"/>
                <a:gd name="connsiteY54" fmla="*/ 378619 h 752299"/>
                <a:gd name="connsiteX55" fmla="*/ 344831 w 1917829"/>
                <a:gd name="connsiteY55" fmla="*/ 372428 h 752299"/>
                <a:gd name="connsiteX56" fmla="*/ 260058 w 1917829"/>
                <a:gd name="connsiteY56" fmla="*/ 371475 h 752299"/>
                <a:gd name="connsiteX57" fmla="*/ 210528 w 1917829"/>
                <a:gd name="connsiteY57" fmla="*/ 363855 h 752299"/>
                <a:gd name="connsiteX58" fmla="*/ 312922 w 1917829"/>
                <a:gd name="connsiteY58" fmla="*/ 390048 h 752299"/>
                <a:gd name="connsiteX59" fmla="*/ 393408 w 1917829"/>
                <a:gd name="connsiteY59" fmla="*/ 417195 h 752299"/>
                <a:gd name="connsiteX60" fmla="*/ 481038 w 1917829"/>
                <a:gd name="connsiteY60" fmla="*/ 443865 h 752299"/>
                <a:gd name="connsiteX61" fmla="*/ 428184 w 1917829"/>
                <a:gd name="connsiteY61" fmla="*/ 468443 h 752299"/>
                <a:gd name="connsiteX62" fmla="*/ 385600 w 1917829"/>
                <a:gd name="connsiteY62" fmla="*/ 488021 h 752299"/>
                <a:gd name="connsiteX63" fmla="*/ 280803 w 1917829"/>
                <a:gd name="connsiteY63" fmla="*/ 497756 h 752299"/>
                <a:gd name="connsiteX64" fmla="*/ 193970 w 1917829"/>
                <a:gd name="connsiteY64" fmla="*/ 541971 h 752299"/>
                <a:gd name="connsiteX65" fmla="*/ 123964 w 1917829"/>
                <a:gd name="connsiteY65" fmla="*/ 564663 h 752299"/>
                <a:gd name="connsiteX66" fmla="*/ 54381 w 1917829"/>
                <a:gd name="connsiteY66" fmla="*/ 628561 h 752299"/>
                <a:gd name="connsiteX67" fmla="*/ 559 w 1917829"/>
                <a:gd name="connsiteY67" fmla="*/ 727412 h 752299"/>
                <a:gd name="connsiteX0" fmla="*/ 559 w 1917829"/>
                <a:gd name="connsiteY0" fmla="*/ 727412 h 752299"/>
                <a:gd name="connsiteX1" fmla="*/ 123965 w 1917829"/>
                <a:gd name="connsiteY1" fmla="*/ 752299 h 752299"/>
                <a:gd name="connsiteX2" fmla="*/ 287817 w 1917829"/>
                <a:gd name="connsiteY2" fmla="*/ 680944 h 752299"/>
                <a:gd name="connsiteX3" fmla="*/ 250819 w 1917829"/>
                <a:gd name="connsiteY3" fmla="*/ 580519 h 752299"/>
                <a:gd name="connsiteX4" fmla="*/ 461547 w 1917829"/>
                <a:gd name="connsiteY4" fmla="*/ 570762 h 752299"/>
                <a:gd name="connsiteX5" fmla="*/ 504524 w 1917829"/>
                <a:gd name="connsiteY5" fmla="*/ 540878 h 752299"/>
                <a:gd name="connsiteX6" fmla="*/ 570320 w 1917829"/>
                <a:gd name="connsiteY6" fmla="*/ 442764 h 752299"/>
                <a:gd name="connsiteX7" fmla="*/ 709638 w 1917829"/>
                <a:gd name="connsiteY7" fmla="*/ 299085 h 752299"/>
                <a:gd name="connsiteX8" fmla="*/ 740118 w 1917829"/>
                <a:gd name="connsiteY8" fmla="*/ 276225 h 752299"/>
                <a:gd name="connsiteX9" fmla="*/ 808698 w 1917829"/>
                <a:gd name="connsiteY9" fmla="*/ 260985 h 752299"/>
                <a:gd name="connsiteX10" fmla="*/ 850329 w 1917829"/>
                <a:gd name="connsiteY10" fmla="*/ 222409 h 752299"/>
                <a:gd name="connsiteX11" fmla="*/ 909187 w 1917829"/>
                <a:gd name="connsiteY11" fmla="*/ 200025 h 752299"/>
                <a:gd name="connsiteX12" fmla="*/ 961098 w 1917829"/>
                <a:gd name="connsiteY12" fmla="*/ 184785 h 752299"/>
                <a:gd name="connsiteX13" fmla="*/ 991578 w 1917829"/>
                <a:gd name="connsiteY13" fmla="*/ 177165 h 752299"/>
                <a:gd name="connsiteX14" fmla="*/ 1029678 w 1917829"/>
                <a:gd name="connsiteY14" fmla="*/ 154305 h 752299"/>
                <a:gd name="connsiteX15" fmla="*/ 1132548 w 1917829"/>
                <a:gd name="connsiteY15" fmla="*/ 154305 h 752299"/>
                <a:gd name="connsiteX16" fmla="*/ 1201128 w 1917829"/>
                <a:gd name="connsiteY16" fmla="*/ 127635 h 752299"/>
                <a:gd name="connsiteX17" fmla="*/ 1254468 w 1917829"/>
                <a:gd name="connsiteY17" fmla="*/ 112395 h 752299"/>
                <a:gd name="connsiteX18" fmla="*/ 1330668 w 1917829"/>
                <a:gd name="connsiteY18" fmla="*/ 108585 h 752299"/>
                <a:gd name="connsiteX19" fmla="*/ 1410678 w 1917829"/>
                <a:gd name="connsiteY19" fmla="*/ 74295 h 752299"/>
                <a:gd name="connsiteX20" fmla="*/ 1509738 w 1917829"/>
                <a:gd name="connsiteY20" fmla="*/ 70485 h 752299"/>
                <a:gd name="connsiteX21" fmla="*/ 1604988 w 1917829"/>
                <a:gd name="connsiteY21" fmla="*/ 43815 h 752299"/>
                <a:gd name="connsiteX22" fmla="*/ 1684998 w 1917829"/>
                <a:gd name="connsiteY22" fmla="*/ 40005 h 752299"/>
                <a:gd name="connsiteX23" fmla="*/ 1768818 w 1917829"/>
                <a:gd name="connsiteY23" fmla="*/ 43815 h 752299"/>
                <a:gd name="connsiteX24" fmla="*/ 1780248 w 1917829"/>
                <a:gd name="connsiteY24" fmla="*/ 142875 h 752299"/>
                <a:gd name="connsiteX25" fmla="*/ 1917829 w 1917829"/>
                <a:gd name="connsiteY25" fmla="*/ 87525 h 752299"/>
                <a:gd name="connsiteX26" fmla="*/ 1879730 w 1917829"/>
                <a:gd name="connsiteY26" fmla="*/ 59003 h 752299"/>
                <a:gd name="connsiteX27" fmla="*/ 1869306 w 1917829"/>
                <a:gd name="connsiteY27" fmla="*/ 31909 h 752299"/>
                <a:gd name="connsiteX28" fmla="*/ 1840732 w 1917829"/>
                <a:gd name="connsiteY28" fmla="*/ 9048 h 752299"/>
                <a:gd name="connsiteX29" fmla="*/ 1776438 w 1917829"/>
                <a:gd name="connsiteY29" fmla="*/ 1905 h 752299"/>
                <a:gd name="connsiteX30" fmla="*/ 1715002 w 1917829"/>
                <a:gd name="connsiteY30" fmla="*/ 0 h 752299"/>
                <a:gd name="connsiteX31" fmla="*/ 1540218 w 1917829"/>
                <a:gd name="connsiteY31" fmla="*/ 28575 h 752299"/>
                <a:gd name="connsiteX32" fmla="*/ 1471638 w 1917829"/>
                <a:gd name="connsiteY32" fmla="*/ 40005 h 752299"/>
                <a:gd name="connsiteX33" fmla="*/ 1338288 w 1917829"/>
                <a:gd name="connsiteY33" fmla="*/ 60484 h 752299"/>
                <a:gd name="connsiteX34" fmla="*/ 1246848 w 1917829"/>
                <a:gd name="connsiteY34" fmla="*/ 93345 h 752299"/>
                <a:gd name="connsiteX35" fmla="*/ 1167790 w 1917829"/>
                <a:gd name="connsiteY35" fmla="*/ 97631 h 752299"/>
                <a:gd name="connsiteX36" fmla="*/ 1102068 w 1917829"/>
                <a:gd name="connsiteY36" fmla="*/ 120015 h 752299"/>
                <a:gd name="connsiteX37" fmla="*/ 999198 w 1917829"/>
                <a:gd name="connsiteY37" fmla="*/ 139065 h 752299"/>
                <a:gd name="connsiteX38" fmla="*/ 907758 w 1917829"/>
                <a:gd name="connsiteY38" fmla="*/ 135255 h 752299"/>
                <a:gd name="connsiteX39" fmla="*/ 852037 w 1917829"/>
                <a:gd name="connsiteY39" fmla="*/ 141447 h 752299"/>
                <a:gd name="connsiteX40" fmla="*/ 743928 w 1917829"/>
                <a:gd name="connsiteY40" fmla="*/ 192405 h 752299"/>
                <a:gd name="connsiteX41" fmla="*/ 675348 w 1917829"/>
                <a:gd name="connsiteY41" fmla="*/ 180975 h 752299"/>
                <a:gd name="connsiteX42" fmla="*/ 623913 w 1917829"/>
                <a:gd name="connsiteY42" fmla="*/ 173831 h 752299"/>
                <a:gd name="connsiteX43" fmla="*/ 599148 w 1917829"/>
                <a:gd name="connsiteY43" fmla="*/ 188595 h 752299"/>
                <a:gd name="connsiteX44" fmla="*/ 572478 w 1917829"/>
                <a:gd name="connsiteY44" fmla="*/ 207645 h 752299"/>
                <a:gd name="connsiteX45" fmla="*/ 564858 w 1917829"/>
                <a:gd name="connsiteY45" fmla="*/ 226695 h 752299"/>
                <a:gd name="connsiteX46" fmla="*/ 625818 w 1917829"/>
                <a:gd name="connsiteY46" fmla="*/ 241935 h 752299"/>
                <a:gd name="connsiteX47" fmla="*/ 625818 w 1917829"/>
                <a:gd name="connsiteY47" fmla="*/ 241935 h 752299"/>
                <a:gd name="connsiteX48" fmla="*/ 648678 w 1917829"/>
                <a:gd name="connsiteY48" fmla="*/ 287655 h 752299"/>
                <a:gd name="connsiteX49" fmla="*/ 618198 w 1917829"/>
                <a:gd name="connsiteY49" fmla="*/ 310515 h 752299"/>
                <a:gd name="connsiteX50" fmla="*/ 576288 w 1917829"/>
                <a:gd name="connsiteY50" fmla="*/ 337185 h 752299"/>
                <a:gd name="connsiteX51" fmla="*/ 515328 w 1917829"/>
                <a:gd name="connsiteY51" fmla="*/ 371475 h 752299"/>
                <a:gd name="connsiteX52" fmla="*/ 482943 w 1917829"/>
                <a:gd name="connsiteY52" fmla="*/ 386238 h 752299"/>
                <a:gd name="connsiteX53" fmla="*/ 449606 w 1917829"/>
                <a:gd name="connsiteY53" fmla="*/ 386239 h 752299"/>
                <a:gd name="connsiteX54" fmla="*/ 390550 w 1917829"/>
                <a:gd name="connsiteY54" fmla="*/ 378619 h 752299"/>
                <a:gd name="connsiteX55" fmla="*/ 344831 w 1917829"/>
                <a:gd name="connsiteY55" fmla="*/ 372428 h 752299"/>
                <a:gd name="connsiteX56" fmla="*/ 260058 w 1917829"/>
                <a:gd name="connsiteY56" fmla="*/ 371475 h 752299"/>
                <a:gd name="connsiteX57" fmla="*/ 210528 w 1917829"/>
                <a:gd name="connsiteY57" fmla="*/ 363855 h 752299"/>
                <a:gd name="connsiteX58" fmla="*/ 312922 w 1917829"/>
                <a:gd name="connsiteY58" fmla="*/ 390048 h 752299"/>
                <a:gd name="connsiteX59" fmla="*/ 393408 w 1917829"/>
                <a:gd name="connsiteY59" fmla="*/ 417195 h 752299"/>
                <a:gd name="connsiteX60" fmla="*/ 481038 w 1917829"/>
                <a:gd name="connsiteY60" fmla="*/ 443865 h 752299"/>
                <a:gd name="connsiteX61" fmla="*/ 428184 w 1917829"/>
                <a:gd name="connsiteY61" fmla="*/ 468443 h 752299"/>
                <a:gd name="connsiteX62" fmla="*/ 385600 w 1917829"/>
                <a:gd name="connsiteY62" fmla="*/ 488021 h 752299"/>
                <a:gd name="connsiteX63" fmla="*/ 280803 w 1917829"/>
                <a:gd name="connsiteY63" fmla="*/ 497756 h 752299"/>
                <a:gd name="connsiteX64" fmla="*/ 193970 w 1917829"/>
                <a:gd name="connsiteY64" fmla="*/ 541971 h 752299"/>
                <a:gd name="connsiteX65" fmla="*/ 123964 w 1917829"/>
                <a:gd name="connsiteY65" fmla="*/ 564663 h 752299"/>
                <a:gd name="connsiteX66" fmla="*/ 54381 w 1917829"/>
                <a:gd name="connsiteY66" fmla="*/ 628561 h 752299"/>
                <a:gd name="connsiteX67" fmla="*/ 559 w 1917829"/>
                <a:gd name="connsiteY67" fmla="*/ 727412 h 752299"/>
                <a:gd name="connsiteX0" fmla="*/ 559 w 1917829"/>
                <a:gd name="connsiteY0" fmla="*/ 727412 h 752299"/>
                <a:gd name="connsiteX1" fmla="*/ 123965 w 1917829"/>
                <a:gd name="connsiteY1" fmla="*/ 752299 h 752299"/>
                <a:gd name="connsiteX2" fmla="*/ 287817 w 1917829"/>
                <a:gd name="connsiteY2" fmla="*/ 680944 h 752299"/>
                <a:gd name="connsiteX3" fmla="*/ 250819 w 1917829"/>
                <a:gd name="connsiteY3" fmla="*/ 580519 h 752299"/>
                <a:gd name="connsiteX4" fmla="*/ 347908 w 1917829"/>
                <a:gd name="connsiteY4" fmla="*/ 533764 h 752299"/>
                <a:gd name="connsiteX5" fmla="*/ 504524 w 1917829"/>
                <a:gd name="connsiteY5" fmla="*/ 540878 h 752299"/>
                <a:gd name="connsiteX6" fmla="*/ 570320 w 1917829"/>
                <a:gd name="connsiteY6" fmla="*/ 442764 h 752299"/>
                <a:gd name="connsiteX7" fmla="*/ 709638 w 1917829"/>
                <a:gd name="connsiteY7" fmla="*/ 299085 h 752299"/>
                <a:gd name="connsiteX8" fmla="*/ 740118 w 1917829"/>
                <a:gd name="connsiteY8" fmla="*/ 276225 h 752299"/>
                <a:gd name="connsiteX9" fmla="*/ 808698 w 1917829"/>
                <a:gd name="connsiteY9" fmla="*/ 260985 h 752299"/>
                <a:gd name="connsiteX10" fmla="*/ 850329 w 1917829"/>
                <a:gd name="connsiteY10" fmla="*/ 222409 h 752299"/>
                <a:gd name="connsiteX11" fmla="*/ 909187 w 1917829"/>
                <a:gd name="connsiteY11" fmla="*/ 200025 h 752299"/>
                <a:gd name="connsiteX12" fmla="*/ 961098 w 1917829"/>
                <a:gd name="connsiteY12" fmla="*/ 184785 h 752299"/>
                <a:gd name="connsiteX13" fmla="*/ 991578 w 1917829"/>
                <a:gd name="connsiteY13" fmla="*/ 177165 h 752299"/>
                <a:gd name="connsiteX14" fmla="*/ 1029678 w 1917829"/>
                <a:gd name="connsiteY14" fmla="*/ 154305 h 752299"/>
                <a:gd name="connsiteX15" fmla="*/ 1132548 w 1917829"/>
                <a:gd name="connsiteY15" fmla="*/ 154305 h 752299"/>
                <a:gd name="connsiteX16" fmla="*/ 1201128 w 1917829"/>
                <a:gd name="connsiteY16" fmla="*/ 127635 h 752299"/>
                <a:gd name="connsiteX17" fmla="*/ 1254468 w 1917829"/>
                <a:gd name="connsiteY17" fmla="*/ 112395 h 752299"/>
                <a:gd name="connsiteX18" fmla="*/ 1330668 w 1917829"/>
                <a:gd name="connsiteY18" fmla="*/ 108585 h 752299"/>
                <a:gd name="connsiteX19" fmla="*/ 1410678 w 1917829"/>
                <a:gd name="connsiteY19" fmla="*/ 74295 h 752299"/>
                <a:gd name="connsiteX20" fmla="*/ 1509738 w 1917829"/>
                <a:gd name="connsiteY20" fmla="*/ 70485 h 752299"/>
                <a:gd name="connsiteX21" fmla="*/ 1604988 w 1917829"/>
                <a:gd name="connsiteY21" fmla="*/ 43815 h 752299"/>
                <a:gd name="connsiteX22" fmla="*/ 1684998 w 1917829"/>
                <a:gd name="connsiteY22" fmla="*/ 40005 h 752299"/>
                <a:gd name="connsiteX23" fmla="*/ 1768818 w 1917829"/>
                <a:gd name="connsiteY23" fmla="*/ 43815 h 752299"/>
                <a:gd name="connsiteX24" fmla="*/ 1780248 w 1917829"/>
                <a:gd name="connsiteY24" fmla="*/ 142875 h 752299"/>
                <a:gd name="connsiteX25" fmla="*/ 1917829 w 1917829"/>
                <a:gd name="connsiteY25" fmla="*/ 87525 h 752299"/>
                <a:gd name="connsiteX26" fmla="*/ 1879730 w 1917829"/>
                <a:gd name="connsiteY26" fmla="*/ 59003 h 752299"/>
                <a:gd name="connsiteX27" fmla="*/ 1869306 w 1917829"/>
                <a:gd name="connsiteY27" fmla="*/ 31909 h 752299"/>
                <a:gd name="connsiteX28" fmla="*/ 1840732 w 1917829"/>
                <a:gd name="connsiteY28" fmla="*/ 9048 h 752299"/>
                <a:gd name="connsiteX29" fmla="*/ 1776438 w 1917829"/>
                <a:gd name="connsiteY29" fmla="*/ 1905 h 752299"/>
                <a:gd name="connsiteX30" fmla="*/ 1715002 w 1917829"/>
                <a:gd name="connsiteY30" fmla="*/ 0 h 752299"/>
                <a:gd name="connsiteX31" fmla="*/ 1540218 w 1917829"/>
                <a:gd name="connsiteY31" fmla="*/ 28575 h 752299"/>
                <a:gd name="connsiteX32" fmla="*/ 1471638 w 1917829"/>
                <a:gd name="connsiteY32" fmla="*/ 40005 h 752299"/>
                <a:gd name="connsiteX33" fmla="*/ 1338288 w 1917829"/>
                <a:gd name="connsiteY33" fmla="*/ 60484 h 752299"/>
                <a:gd name="connsiteX34" fmla="*/ 1246848 w 1917829"/>
                <a:gd name="connsiteY34" fmla="*/ 93345 h 752299"/>
                <a:gd name="connsiteX35" fmla="*/ 1167790 w 1917829"/>
                <a:gd name="connsiteY35" fmla="*/ 97631 h 752299"/>
                <a:gd name="connsiteX36" fmla="*/ 1102068 w 1917829"/>
                <a:gd name="connsiteY36" fmla="*/ 120015 h 752299"/>
                <a:gd name="connsiteX37" fmla="*/ 999198 w 1917829"/>
                <a:gd name="connsiteY37" fmla="*/ 139065 h 752299"/>
                <a:gd name="connsiteX38" fmla="*/ 907758 w 1917829"/>
                <a:gd name="connsiteY38" fmla="*/ 135255 h 752299"/>
                <a:gd name="connsiteX39" fmla="*/ 852037 w 1917829"/>
                <a:gd name="connsiteY39" fmla="*/ 141447 h 752299"/>
                <a:gd name="connsiteX40" fmla="*/ 743928 w 1917829"/>
                <a:gd name="connsiteY40" fmla="*/ 192405 h 752299"/>
                <a:gd name="connsiteX41" fmla="*/ 675348 w 1917829"/>
                <a:gd name="connsiteY41" fmla="*/ 180975 h 752299"/>
                <a:gd name="connsiteX42" fmla="*/ 623913 w 1917829"/>
                <a:gd name="connsiteY42" fmla="*/ 173831 h 752299"/>
                <a:gd name="connsiteX43" fmla="*/ 599148 w 1917829"/>
                <a:gd name="connsiteY43" fmla="*/ 188595 h 752299"/>
                <a:gd name="connsiteX44" fmla="*/ 572478 w 1917829"/>
                <a:gd name="connsiteY44" fmla="*/ 207645 h 752299"/>
                <a:gd name="connsiteX45" fmla="*/ 564858 w 1917829"/>
                <a:gd name="connsiteY45" fmla="*/ 226695 h 752299"/>
                <a:gd name="connsiteX46" fmla="*/ 625818 w 1917829"/>
                <a:gd name="connsiteY46" fmla="*/ 241935 h 752299"/>
                <a:gd name="connsiteX47" fmla="*/ 625818 w 1917829"/>
                <a:gd name="connsiteY47" fmla="*/ 241935 h 752299"/>
                <a:gd name="connsiteX48" fmla="*/ 648678 w 1917829"/>
                <a:gd name="connsiteY48" fmla="*/ 287655 h 752299"/>
                <a:gd name="connsiteX49" fmla="*/ 618198 w 1917829"/>
                <a:gd name="connsiteY49" fmla="*/ 310515 h 752299"/>
                <a:gd name="connsiteX50" fmla="*/ 576288 w 1917829"/>
                <a:gd name="connsiteY50" fmla="*/ 337185 h 752299"/>
                <a:gd name="connsiteX51" fmla="*/ 515328 w 1917829"/>
                <a:gd name="connsiteY51" fmla="*/ 371475 h 752299"/>
                <a:gd name="connsiteX52" fmla="*/ 482943 w 1917829"/>
                <a:gd name="connsiteY52" fmla="*/ 386238 h 752299"/>
                <a:gd name="connsiteX53" fmla="*/ 449606 w 1917829"/>
                <a:gd name="connsiteY53" fmla="*/ 386239 h 752299"/>
                <a:gd name="connsiteX54" fmla="*/ 390550 w 1917829"/>
                <a:gd name="connsiteY54" fmla="*/ 378619 h 752299"/>
                <a:gd name="connsiteX55" fmla="*/ 344831 w 1917829"/>
                <a:gd name="connsiteY55" fmla="*/ 372428 h 752299"/>
                <a:gd name="connsiteX56" fmla="*/ 260058 w 1917829"/>
                <a:gd name="connsiteY56" fmla="*/ 371475 h 752299"/>
                <a:gd name="connsiteX57" fmla="*/ 210528 w 1917829"/>
                <a:gd name="connsiteY57" fmla="*/ 363855 h 752299"/>
                <a:gd name="connsiteX58" fmla="*/ 312922 w 1917829"/>
                <a:gd name="connsiteY58" fmla="*/ 390048 h 752299"/>
                <a:gd name="connsiteX59" fmla="*/ 393408 w 1917829"/>
                <a:gd name="connsiteY59" fmla="*/ 417195 h 752299"/>
                <a:gd name="connsiteX60" fmla="*/ 481038 w 1917829"/>
                <a:gd name="connsiteY60" fmla="*/ 443865 h 752299"/>
                <a:gd name="connsiteX61" fmla="*/ 428184 w 1917829"/>
                <a:gd name="connsiteY61" fmla="*/ 468443 h 752299"/>
                <a:gd name="connsiteX62" fmla="*/ 385600 w 1917829"/>
                <a:gd name="connsiteY62" fmla="*/ 488021 h 752299"/>
                <a:gd name="connsiteX63" fmla="*/ 280803 w 1917829"/>
                <a:gd name="connsiteY63" fmla="*/ 497756 h 752299"/>
                <a:gd name="connsiteX64" fmla="*/ 193970 w 1917829"/>
                <a:gd name="connsiteY64" fmla="*/ 541971 h 752299"/>
                <a:gd name="connsiteX65" fmla="*/ 123964 w 1917829"/>
                <a:gd name="connsiteY65" fmla="*/ 564663 h 752299"/>
                <a:gd name="connsiteX66" fmla="*/ 54381 w 1917829"/>
                <a:gd name="connsiteY66" fmla="*/ 628561 h 752299"/>
                <a:gd name="connsiteX67" fmla="*/ 559 w 1917829"/>
                <a:gd name="connsiteY67" fmla="*/ 727412 h 752299"/>
                <a:gd name="connsiteX0" fmla="*/ 559 w 1917829"/>
                <a:gd name="connsiteY0" fmla="*/ 727412 h 752299"/>
                <a:gd name="connsiteX1" fmla="*/ 123965 w 1917829"/>
                <a:gd name="connsiteY1" fmla="*/ 752299 h 752299"/>
                <a:gd name="connsiteX2" fmla="*/ 287817 w 1917829"/>
                <a:gd name="connsiteY2" fmla="*/ 680944 h 752299"/>
                <a:gd name="connsiteX3" fmla="*/ 250819 w 1917829"/>
                <a:gd name="connsiteY3" fmla="*/ 580519 h 752299"/>
                <a:gd name="connsiteX4" fmla="*/ 347908 w 1917829"/>
                <a:gd name="connsiteY4" fmla="*/ 533764 h 752299"/>
                <a:gd name="connsiteX5" fmla="*/ 472810 w 1917829"/>
                <a:gd name="connsiteY5" fmla="*/ 506522 h 752299"/>
                <a:gd name="connsiteX6" fmla="*/ 570320 w 1917829"/>
                <a:gd name="connsiteY6" fmla="*/ 442764 h 752299"/>
                <a:gd name="connsiteX7" fmla="*/ 709638 w 1917829"/>
                <a:gd name="connsiteY7" fmla="*/ 299085 h 752299"/>
                <a:gd name="connsiteX8" fmla="*/ 740118 w 1917829"/>
                <a:gd name="connsiteY8" fmla="*/ 276225 h 752299"/>
                <a:gd name="connsiteX9" fmla="*/ 808698 w 1917829"/>
                <a:gd name="connsiteY9" fmla="*/ 260985 h 752299"/>
                <a:gd name="connsiteX10" fmla="*/ 850329 w 1917829"/>
                <a:gd name="connsiteY10" fmla="*/ 222409 h 752299"/>
                <a:gd name="connsiteX11" fmla="*/ 909187 w 1917829"/>
                <a:gd name="connsiteY11" fmla="*/ 200025 h 752299"/>
                <a:gd name="connsiteX12" fmla="*/ 961098 w 1917829"/>
                <a:gd name="connsiteY12" fmla="*/ 184785 h 752299"/>
                <a:gd name="connsiteX13" fmla="*/ 991578 w 1917829"/>
                <a:gd name="connsiteY13" fmla="*/ 177165 h 752299"/>
                <a:gd name="connsiteX14" fmla="*/ 1029678 w 1917829"/>
                <a:gd name="connsiteY14" fmla="*/ 154305 h 752299"/>
                <a:gd name="connsiteX15" fmla="*/ 1132548 w 1917829"/>
                <a:gd name="connsiteY15" fmla="*/ 154305 h 752299"/>
                <a:gd name="connsiteX16" fmla="*/ 1201128 w 1917829"/>
                <a:gd name="connsiteY16" fmla="*/ 127635 h 752299"/>
                <a:gd name="connsiteX17" fmla="*/ 1254468 w 1917829"/>
                <a:gd name="connsiteY17" fmla="*/ 112395 h 752299"/>
                <a:gd name="connsiteX18" fmla="*/ 1330668 w 1917829"/>
                <a:gd name="connsiteY18" fmla="*/ 108585 h 752299"/>
                <a:gd name="connsiteX19" fmla="*/ 1410678 w 1917829"/>
                <a:gd name="connsiteY19" fmla="*/ 74295 h 752299"/>
                <a:gd name="connsiteX20" fmla="*/ 1509738 w 1917829"/>
                <a:gd name="connsiteY20" fmla="*/ 70485 h 752299"/>
                <a:gd name="connsiteX21" fmla="*/ 1604988 w 1917829"/>
                <a:gd name="connsiteY21" fmla="*/ 43815 h 752299"/>
                <a:gd name="connsiteX22" fmla="*/ 1684998 w 1917829"/>
                <a:gd name="connsiteY22" fmla="*/ 40005 h 752299"/>
                <a:gd name="connsiteX23" fmla="*/ 1768818 w 1917829"/>
                <a:gd name="connsiteY23" fmla="*/ 43815 h 752299"/>
                <a:gd name="connsiteX24" fmla="*/ 1780248 w 1917829"/>
                <a:gd name="connsiteY24" fmla="*/ 142875 h 752299"/>
                <a:gd name="connsiteX25" fmla="*/ 1917829 w 1917829"/>
                <a:gd name="connsiteY25" fmla="*/ 87525 h 752299"/>
                <a:gd name="connsiteX26" fmla="*/ 1879730 w 1917829"/>
                <a:gd name="connsiteY26" fmla="*/ 59003 h 752299"/>
                <a:gd name="connsiteX27" fmla="*/ 1869306 w 1917829"/>
                <a:gd name="connsiteY27" fmla="*/ 31909 h 752299"/>
                <a:gd name="connsiteX28" fmla="*/ 1840732 w 1917829"/>
                <a:gd name="connsiteY28" fmla="*/ 9048 h 752299"/>
                <a:gd name="connsiteX29" fmla="*/ 1776438 w 1917829"/>
                <a:gd name="connsiteY29" fmla="*/ 1905 h 752299"/>
                <a:gd name="connsiteX30" fmla="*/ 1715002 w 1917829"/>
                <a:gd name="connsiteY30" fmla="*/ 0 h 752299"/>
                <a:gd name="connsiteX31" fmla="*/ 1540218 w 1917829"/>
                <a:gd name="connsiteY31" fmla="*/ 28575 h 752299"/>
                <a:gd name="connsiteX32" fmla="*/ 1471638 w 1917829"/>
                <a:gd name="connsiteY32" fmla="*/ 40005 h 752299"/>
                <a:gd name="connsiteX33" fmla="*/ 1338288 w 1917829"/>
                <a:gd name="connsiteY33" fmla="*/ 60484 h 752299"/>
                <a:gd name="connsiteX34" fmla="*/ 1246848 w 1917829"/>
                <a:gd name="connsiteY34" fmla="*/ 93345 h 752299"/>
                <a:gd name="connsiteX35" fmla="*/ 1167790 w 1917829"/>
                <a:gd name="connsiteY35" fmla="*/ 97631 h 752299"/>
                <a:gd name="connsiteX36" fmla="*/ 1102068 w 1917829"/>
                <a:gd name="connsiteY36" fmla="*/ 120015 h 752299"/>
                <a:gd name="connsiteX37" fmla="*/ 999198 w 1917829"/>
                <a:gd name="connsiteY37" fmla="*/ 139065 h 752299"/>
                <a:gd name="connsiteX38" fmla="*/ 907758 w 1917829"/>
                <a:gd name="connsiteY38" fmla="*/ 135255 h 752299"/>
                <a:gd name="connsiteX39" fmla="*/ 852037 w 1917829"/>
                <a:gd name="connsiteY39" fmla="*/ 141447 h 752299"/>
                <a:gd name="connsiteX40" fmla="*/ 743928 w 1917829"/>
                <a:gd name="connsiteY40" fmla="*/ 192405 h 752299"/>
                <a:gd name="connsiteX41" fmla="*/ 675348 w 1917829"/>
                <a:gd name="connsiteY41" fmla="*/ 180975 h 752299"/>
                <a:gd name="connsiteX42" fmla="*/ 623913 w 1917829"/>
                <a:gd name="connsiteY42" fmla="*/ 173831 h 752299"/>
                <a:gd name="connsiteX43" fmla="*/ 599148 w 1917829"/>
                <a:gd name="connsiteY43" fmla="*/ 188595 h 752299"/>
                <a:gd name="connsiteX44" fmla="*/ 572478 w 1917829"/>
                <a:gd name="connsiteY44" fmla="*/ 207645 h 752299"/>
                <a:gd name="connsiteX45" fmla="*/ 564858 w 1917829"/>
                <a:gd name="connsiteY45" fmla="*/ 226695 h 752299"/>
                <a:gd name="connsiteX46" fmla="*/ 625818 w 1917829"/>
                <a:gd name="connsiteY46" fmla="*/ 241935 h 752299"/>
                <a:gd name="connsiteX47" fmla="*/ 625818 w 1917829"/>
                <a:gd name="connsiteY47" fmla="*/ 241935 h 752299"/>
                <a:gd name="connsiteX48" fmla="*/ 648678 w 1917829"/>
                <a:gd name="connsiteY48" fmla="*/ 287655 h 752299"/>
                <a:gd name="connsiteX49" fmla="*/ 618198 w 1917829"/>
                <a:gd name="connsiteY49" fmla="*/ 310515 h 752299"/>
                <a:gd name="connsiteX50" fmla="*/ 576288 w 1917829"/>
                <a:gd name="connsiteY50" fmla="*/ 337185 h 752299"/>
                <a:gd name="connsiteX51" fmla="*/ 515328 w 1917829"/>
                <a:gd name="connsiteY51" fmla="*/ 371475 h 752299"/>
                <a:gd name="connsiteX52" fmla="*/ 482943 w 1917829"/>
                <a:gd name="connsiteY52" fmla="*/ 386238 h 752299"/>
                <a:gd name="connsiteX53" fmla="*/ 449606 w 1917829"/>
                <a:gd name="connsiteY53" fmla="*/ 386239 h 752299"/>
                <a:gd name="connsiteX54" fmla="*/ 390550 w 1917829"/>
                <a:gd name="connsiteY54" fmla="*/ 378619 h 752299"/>
                <a:gd name="connsiteX55" fmla="*/ 344831 w 1917829"/>
                <a:gd name="connsiteY55" fmla="*/ 372428 h 752299"/>
                <a:gd name="connsiteX56" fmla="*/ 260058 w 1917829"/>
                <a:gd name="connsiteY56" fmla="*/ 371475 h 752299"/>
                <a:gd name="connsiteX57" fmla="*/ 210528 w 1917829"/>
                <a:gd name="connsiteY57" fmla="*/ 363855 h 752299"/>
                <a:gd name="connsiteX58" fmla="*/ 312922 w 1917829"/>
                <a:gd name="connsiteY58" fmla="*/ 390048 h 752299"/>
                <a:gd name="connsiteX59" fmla="*/ 393408 w 1917829"/>
                <a:gd name="connsiteY59" fmla="*/ 417195 h 752299"/>
                <a:gd name="connsiteX60" fmla="*/ 481038 w 1917829"/>
                <a:gd name="connsiteY60" fmla="*/ 443865 h 752299"/>
                <a:gd name="connsiteX61" fmla="*/ 428184 w 1917829"/>
                <a:gd name="connsiteY61" fmla="*/ 468443 h 752299"/>
                <a:gd name="connsiteX62" fmla="*/ 385600 w 1917829"/>
                <a:gd name="connsiteY62" fmla="*/ 488021 h 752299"/>
                <a:gd name="connsiteX63" fmla="*/ 280803 w 1917829"/>
                <a:gd name="connsiteY63" fmla="*/ 497756 h 752299"/>
                <a:gd name="connsiteX64" fmla="*/ 193970 w 1917829"/>
                <a:gd name="connsiteY64" fmla="*/ 541971 h 752299"/>
                <a:gd name="connsiteX65" fmla="*/ 123964 w 1917829"/>
                <a:gd name="connsiteY65" fmla="*/ 564663 h 752299"/>
                <a:gd name="connsiteX66" fmla="*/ 54381 w 1917829"/>
                <a:gd name="connsiteY66" fmla="*/ 628561 h 752299"/>
                <a:gd name="connsiteX67" fmla="*/ 559 w 1917829"/>
                <a:gd name="connsiteY67" fmla="*/ 727412 h 752299"/>
                <a:gd name="connsiteX0" fmla="*/ 559 w 1917829"/>
                <a:gd name="connsiteY0" fmla="*/ 727412 h 752299"/>
                <a:gd name="connsiteX1" fmla="*/ 123965 w 1917829"/>
                <a:gd name="connsiteY1" fmla="*/ 752299 h 752299"/>
                <a:gd name="connsiteX2" fmla="*/ 287817 w 1917829"/>
                <a:gd name="connsiteY2" fmla="*/ 680944 h 752299"/>
                <a:gd name="connsiteX3" fmla="*/ 250819 w 1917829"/>
                <a:gd name="connsiteY3" fmla="*/ 580519 h 752299"/>
                <a:gd name="connsiteX4" fmla="*/ 347908 w 1917829"/>
                <a:gd name="connsiteY4" fmla="*/ 533764 h 752299"/>
                <a:gd name="connsiteX5" fmla="*/ 451668 w 1917829"/>
                <a:gd name="connsiteY5" fmla="*/ 490666 h 752299"/>
                <a:gd name="connsiteX6" fmla="*/ 570320 w 1917829"/>
                <a:gd name="connsiteY6" fmla="*/ 442764 h 752299"/>
                <a:gd name="connsiteX7" fmla="*/ 709638 w 1917829"/>
                <a:gd name="connsiteY7" fmla="*/ 299085 h 752299"/>
                <a:gd name="connsiteX8" fmla="*/ 740118 w 1917829"/>
                <a:gd name="connsiteY8" fmla="*/ 276225 h 752299"/>
                <a:gd name="connsiteX9" fmla="*/ 808698 w 1917829"/>
                <a:gd name="connsiteY9" fmla="*/ 260985 h 752299"/>
                <a:gd name="connsiteX10" fmla="*/ 850329 w 1917829"/>
                <a:gd name="connsiteY10" fmla="*/ 222409 h 752299"/>
                <a:gd name="connsiteX11" fmla="*/ 909187 w 1917829"/>
                <a:gd name="connsiteY11" fmla="*/ 200025 h 752299"/>
                <a:gd name="connsiteX12" fmla="*/ 961098 w 1917829"/>
                <a:gd name="connsiteY12" fmla="*/ 184785 h 752299"/>
                <a:gd name="connsiteX13" fmla="*/ 991578 w 1917829"/>
                <a:gd name="connsiteY13" fmla="*/ 177165 h 752299"/>
                <a:gd name="connsiteX14" fmla="*/ 1029678 w 1917829"/>
                <a:gd name="connsiteY14" fmla="*/ 154305 h 752299"/>
                <a:gd name="connsiteX15" fmla="*/ 1132548 w 1917829"/>
                <a:gd name="connsiteY15" fmla="*/ 154305 h 752299"/>
                <a:gd name="connsiteX16" fmla="*/ 1201128 w 1917829"/>
                <a:gd name="connsiteY16" fmla="*/ 127635 h 752299"/>
                <a:gd name="connsiteX17" fmla="*/ 1254468 w 1917829"/>
                <a:gd name="connsiteY17" fmla="*/ 112395 h 752299"/>
                <a:gd name="connsiteX18" fmla="*/ 1330668 w 1917829"/>
                <a:gd name="connsiteY18" fmla="*/ 108585 h 752299"/>
                <a:gd name="connsiteX19" fmla="*/ 1410678 w 1917829"/>
                <a:gd name="connsiteY19" fmla="*/ 74295 h 752299"/>
                <a:gd name="connsiteX20" fmla="*/ 1509738 w 1917829"/>
                <a:gd name="connsiteY20" fmla="*/ 70485 h 752299"/>
                <a:gd name="connsiteX21" fmla="*/ 1604988 w 1917829"/>
                <a:gd name="connsiteY21" fmla="*/ 43815 h 752299"/>
                <a:gd name="connsiteX22" fmla="*/ 1684998 w 1917829"/>
                <a:gd name="connsiteY22" fmla="*/ 40005 h 752299"/>
                <a:gd name="connsiteX23" fmla="*/ 1768818 w 1917829"/>
                <a:gd name="connsiteY23" fmla="*/ 43815 h 752299"/>
                <a:gd name="connsiteX24" fmla="*/ 1780248 w 1917829"/>
                <a:gd name="connsiteY24" fmla="*/ 142875 h 752299"/>
                <a:gd name="connsiteX25" fmla="*/ 1917829 w 1917829"/>
                <a:gd name="connsiteY25" fmla="*/ 87525 h 752299"/>
                <a:gd name="connsiteX26" fmla="*/ 1879730 w 1917829"/>
                <a:gd name="connsiteY26" fmla="*/ 59003 h 752299"/>
                <a:gd name="connsiteX27" fmla="*/ 1869306 w 1917829"/>
                <a:gd name="connsiteY27" fmla="*/ 31909 h 752299"/>
                <a:gd name="connsiteX28" fmla="*/ 1840732 w 1917829"/>
                <a:gd name="connsiteY28" fmla="*/ 9048 h 752299"/>
                <a:gd name="connsiteX29" fmla="*/ 1776438 w 1917829"/>
                <a:gd name="connsiteY29" fmla="*/ 1905 h 752299"/>
                <a:gd name="connsiteX30" fmla="*/ 1715002 w 1917829"/>
                <a:gd name="connsiteY30" fmla="*/ 0 h 752299"/>
                <a:gd name="connsiteX31" fmla="*/ 1540218 w 1917829"/>
                <a:gd name="connsiteY31" fmla="*/ 28575 h 752299"/>
                <a:gd name="connsiteX32" fmla="*/ 1471638 w 1917829"/>
                <a:gd name="connsiteY32" fmla="*/ 40005 h 752299"/>
                <a:gd name="connsiteX33" fmla="*/ 1338288 w 1917829"/>
                <a:gd name="connsiteY33" fmla="*/ 60484 h 752299"/>
                <a:gd name="connsiteX34" fmla="*/ 1246848 w 1917829"/>
                <a:gd name="connsiteY34" fmla="*/ 93345 h 752299"/>
                <a:gd name="connsiteX35" fmla="*/ 1167790 w 1917829"/>
                <a:gd name="connsiteY35" fmla="*/ 97631 h 752299"/>
                <a:gd name="connsiteX36" fmla="*/ 1102068 w 1917829"/>
                <a:gd name="connsiteY36" fmla="*/ 120015 h 752299"/>
                <a:gd name="connsiteX37" fmla="*/ 999198 w 1917829"/>
                <a:gd name="connsiteY37" fmla="*/ 139065 h 752299"/>
                <a:gd name="connsiteX38" fmla="*/ 907758 w 1917829"/>
                <a:gd name="connsiteY38" fmla="*/ 135255 h 752299"/>
                <a:gd name="connsiteX39" fmla="*/ 852037 w 1917829"/>
                <a:gd name="connsiteY39" fmla="*/ 141447 h 752299"/>
                <a:gd name="connsiteX40" fmla="*/ 743928 w 1917829"/>
                <a:gd name="connsiteY40" fmla="*/ 192405 h 752299"/>
                <a:gd name="connsiteX41" fmla="*/ 675348 w 1917829"/>
                <a:gd name="connsiteY41" fmla="*/ 180975 h 752299"/>
                <a:gd name="connsiteX42" fmla="*/ 623913 w 1917829"/>
                <a:gd name="connsiteY42" fmla="*/ 173831 h 752299"/>
                <a:gd name="connsiteX43" fmla="*/ 599148 w 1917829"/>
                <a:gd name="connsiteY43" fmla="*/ 188595 h 752299"/>
                <a:gd name="connsiteX44" fmla="*/ 572478 w 1917829"/>
                <a:gd name="connsiteY44" fmla="*/ 207645 h 752299"/>
                <a:gd name="connsiteX45" fmla="*/ 564858 w 1917829"/>
                <a:gd name="connsiteY45" fmla="*/ 226695 h 752299"/>
                <a:gd name="connsiteX46" fmla="*/ 625818 w 1917829"/>
                <a:gd name="connsiteY46" fmla="*/ 241935 h 752299"/>
                <a:gd name="connsiteX47" fmla="*/ 625818 w 1917829"/>
                <a:gd name="connsiteY47" fmla="*/ 241935 h 752299"/>
                <a:gd name="connsiteX48" fmla="*/ 648678 w 1917829"/>
                <a:gd name="connsiteY48" fmla="*/ 287655 h 752299"/>
                <a:gd name="connsiteX49" fmla="*/ 618198 w 1917829"/>
                <a:gd name="connsiteY49" fmla="*/ 310515 h 752299"/>
                <a:gd name="connsiteX50" fmla="*/ 576288 w 1917829"/>
                <a:gd name="connsiteY50" fmla="*/ 337185 h 752299"/>
                <a:gd name="connsiteX51" fmla="*/ 515328 w 1917829"/>
                <a:gd name="connsiteY51" fmla="*/ 371475 h 752299"/>
                <a:gd name="connsiteX52" fmla="*/ 482943 w 1917829"/>
                <a:gd name="connsiteY52" fmla="*/ 386238 h 752299"/>
                <a:gd name="connsiteX53" fmla="*/ 449606 w 1917829"/>
                <a:gd name="connsiteY53" fmla="*/ 386239 h 752299"/>
                <a:gd name="connsiteX54" fmla="*/ 390550 w 1917829"/>
                <a:gd name="connsiteY54" fmla="*/ 378619 h 752299"/>
                <a:gd name="connsiteX55" fmla="*/ 344831 w 1917829"/>
                <a:gd name="connsiteY55" fmla="*/ 372428 h 752299"/>
                <a:gd name="connsiteX56" fmla="*/ 260058 w 1917829"/>
                <a:gd name="connsiteY56" fmla="*/ 371475 h 752299"/>
                <a:gd name="connsiteX57" fmla="*/ 210528 w 1917829"/>
                <a:gd name="connsiteY57" fmla="*/ 363855 h 752299"/>
                <a:gd name="connsiteX58" fmla="*/ 312922 w 1917829"/>
                <a:gd name="connsiteY58" fmla="*/ 390048 h 752299"/>
                <a:gd name="connsiteX59" fmla="*/ 393408 w 1917829"/>
                <a:gd name="connsiteY59" fmla="*/ 417195 h 752299"/>
                <a:gd name="connsiteX60" fmla="*/ 481038 w 1917829"/>
                <a:gd name="connsiteY60" fmla="*/ 443865 h 752299"/>
                <a:gd name="connsiteX61" fmla="*/ 428184 w 1917829"/>
                <a:gd name="connsiteY61" fmla="*/ 468443 h 752299"/>
                <a:gd name="connsiteX62" fmla="*/ 385600 w 1917829"/>
                <a:gd name="connsiteY62" fmla="*/ 488021 h 752299"/>
                <a:gd name="connsiteX63" fmla="*/ 280803 w 1917829"/>
                <a:gd name="connsiteY63" fmla="*/ 497756 h 752299"/>
                <a:gd name="connsiteX64" fmla="*/ 193970 w 1917829"/>
                <a:gd name="connsiteY64" fmla="*/ 541971 h 752299"/>
                <a:gd name="connsiteX65" fmla="*/ 123964 w 1917829"/>
                <a:gd name="connsiteY65" fmla="*/ 564663 h 752299"/>
                <a:gd name="connsiteX66" fmla="*/ 54381 w 1917829"/>
                <a:gd name="connsiteY66" fmla="*/ 628561 h 752299"/>
                <a:gd name="connsiteX67" fmla="*/ 559 w 1917829"/>
                <a:gd name="connsiteY67" fmla="*/ 727412 h 752299"/>
                <a:gd name="connsiteX0" fmla="*/ 559 w 1917829"/>
                <a:gd name="connsiteY0" fmla="*/ 727412 h 752299"/>
                <a:gd name="connsiteX1" fmla="*/ 123965 w 1917829"/>
                <a:gd name="connsiteY1" fmla="*/ 752299 h 752299"/>
                <a:gd name="connsiteX2" fmla="*/ 287817 w 1917829"/>
                <a:gd name="connsiteY2" fmla="*/ 680944 h 752299"/>
                <a:gd name="connsiteX3" fmla="*/ 250819 w 1917829"/>
                <a:gd name="connsiteY3" fmla="*/ 580519 h 752299"/>
                <a:gd name="connsiteX4" fmla="*/ 347908 w 1917829"/>
                <a:gd name="connsiteY4" fmla="*/ 533764 h 752299"/>
                <a:gd name="connsiteX5" fmla="*/ 451668 w 1917829"/>
                <a:gd name="connsiteY5" fmla="*/ 490666 h 752299"/>
                <a:gd name="connsiteX6" fmla="*/ 570320 w 1917829"/>
                <a:gd name="connsiteY6" fmla="*/ 442764 h 752299"/>
                <a:gd name="connsiteX7" fmla="*/ 709638 w 1917829"/>
                <a:gd name="connsiteY7" fmla="*/ 299085 h 752299"/>
                <a:gd name="connsiteX8" fmla="*/ 740118 w 1917829"/>
                <a:gd name="connsiteY8" fmla="*/ 276225 h 752299"/>
                <a:gd name="connsiteX9" fmla="*/ 808698 w 1917829"/>
                <a:gd name="connsiteY9" fmla="*/ 260985 h 752299"/>
                <a:gd name="connsiteX10" fmla="*/ 850329 w 1917829"/>
                <a:gd name="connsiteY10" fmla="*/ 222409 h 752299"/>
                <a:gd name="connsiteX11" fmla="*/ 909187 w 1917829"/>
                <a:gd name="connsiteY11" fmla="*/ 200025 h 752299"/>
                <a:gd name="connsiteX12" fmla="*/ 961098 w 1917829"/>
                <a:gd name="connsiteY12" fmla="*/ 184785 h 752299"/>
                <a:gd name="connsiteX13" fmla="*/ 991578 w 1917829"/>
                <a:gd name="connsiteY13" fmla="*/ 177165 h 752299"/>
                <a:gd name="connsiteX14" fmla="*/ 1029678 w 1917829"/>
                <a:gd name="connsiteY14" fmla="*/ 154305 h 752299"/>
                <a:gd name="connsiteX15" fmla="*/ 1132548 w 1917829"/>
                <a:gd name="connsiteY15" fmla="*/ 154305 h 752299"/>
                <a:gd name="connsiteX16" fmla="*/ 1201128 w 1917829"/>
                <a:gd name="connsiteY16" fmla="*/ 127635 h 752299"/>
                <a:gd name="connsiteX17" fmla="*/ 1254468 w 1917829"/>
                <a:gd name="connsiteY17" fmla="*/ 112395 h 752299"/>
                <a:gd name="connsiteX18" fmla="*/ 1330668 w 1917829"/>
                <a:gd name="connsiteY18" fmla="*/ 108585 h 752299"/>
                <a:gd name="connsiteX19" fmla="*/ 1410678 w 1917829"/>
                <a:gd name="connsiteY19" fmla="*/ 74295 h 752299"/>
                <a:gd name="connsiteX20" fmla="*/ 1509738 w 1917829"/>
                <a:gd name="connsiteY20" fmla="*/ 70485 h 752299"/>
                <a:gd name="connsiteX21" fmla="*/ 1604988 w 1917829"/>
                <a:gd name="connsiteY21" fmla="*/ 43815 h 752299"/>
                <a:gd name="connsiteX22" fmla="*/ 1684998 w 1917829"/>
                <a:gd name="connsiteY22" fmla="*/ 40005 h 752299"/>
                <a:gd name="connsiteX23" fmla="*/ 1768818 w 1917829"/>
                <a:gd name="connsiteY23" fmla="*/ 43815 h 752299"/>
                <a:gd name="connsiteX24" fmla="*/ 1780248 w 1917829"/>
                <a:gd name="connsiteY24" fmla="*/ 142875 h 752299"/>
                <a:gd name="connsiteX25" fmla="*/ 1917829 w 1917829"/>
                <a:gd name="connsiteY25" fmla="*/ 87525 h 752299"/>
                <a:gd name="connsiteX26" fmla="*/ 1879730 w 1917829"/>
                <a:gd name="connsiteY26" fmla="*/ 59003 h 752299"/>
                <a:gd name="connsiteX27" fmla="*/ 1869306 w 1917829"/>
                <a:gd name="connsiteY27" fmla="*/ 31909 h 752299"/>
                <a:gd name="connsiteX28" fmla="*/ 1840732 w 1917829"/>
                <a:gd name="connsiteY28" fmla="*/ 9048 h 752299"/>
                <a:gd name="connsiteX29" fmla="*/ 1776438 w 1917829"/>
                <a:gd name="connsiteY29" fmla="*/ 1905 h 752299"/>
                <a:gd name="connsiteX30" fmla="*/ 1715002 w 1917829"/>
                <a:gd name="connsiteY30" fmla="*/ 0 h 752299"/>
                <a:gd name="connsiteX31" fmla="*/ 1540218 w 1917829"/>
                <a:gd name="connsiteY31" fmla="*/ 28575 h 752299"/>
                <a:gd name="connsiteX32" fmla="*/ 1471638 w 1917829"/>
                <a:gd name="connsiteY32" fmla="*/ 40005 h 752299"/>
                <a:gd name="connsiteX33" fmla="*/ 1338288 w 1917829"/>
                <a:gd name="connsiteY33" fmla="*/ 60484 h 752299"/>
                <a:gd name="connsiteX34" fmla="*/ 1246848 w 1917829"/>
                <a:gd name="connsiteY34" fmla="*/ 93345 h 752299"/>
                <a:gd name="connsiteX35" fmla="*/ 1167790 w 1917829"/>
                <a:gd name="connsiteY35" fmla="*/ 97631 h 752299"/>
                <a:gd name="connsiteX36" fmla="*/ 1102068 w 1917829"/>
                <a:gd name="connsiteY36" fmla="*/ 120015 h 752299"/>
                <a:gd name="connsiteX37" fmla="*/ 999198 w 1917829"/>
                <a:gd name="connsiteY37" fmla="*/ 139065 h 752299"/>
                <a:gd name="connsiteX38" fmla="*/ 907758 w 1917829"/>
                <a:gd name="connsiteY38" fmla="*/ 135255 h 752299"/>
                <a:gd name="connsiteX39" fmla="*/ 852037 w 1917829"/>
                <a:gd name="connsiteY39" fmla="*/ 141447 h 752299"/>
                <a:gd name="connsiteX40" fmla="*/ 743928 w 1917829"/>
                <a:gd name="connsiteY40" fmla="*/ 192405 h 752299"/>
                <a:gd name="connsiteX41" fmla="*/ 675348 w 1917829"/>
                <a:gd name="connsiteY41" fmla="*/ 180975 h 752299"/>
                <a:gd name="connsiteX42" fmla="*/ 623913 w 1917829"/>
                <a:gd name="connsiteY42" fmla="*/ 173831 h 752299"/>
                <a:gd name="connsiteX43" fmla="*/ 599148 w 1917829"/>
                <a:gd name="connsiteY43" fmla="*/ 188595 h 752299"/>
                <a:gd name="connsiteX44" fmla="*/ 572478 w 1917829"/>
                <a:gd name="connsiteY44" fmla="*/ 207645 h 752299"/>
                <a:gd name="connsiteX45" fmla="*/ 564858 w 1917829"/>
                <a:gd name="connsiteY45" fmla="*/ 226695 h 752299"/>
                <a:gd name="connsiteX46" fmla="*/ 625818 w 1917829"/>
                <a:gd name="connsiteY46" fmla="*/ 241935 h 752299"/>
                <a:gd name="connsiteX47" fmla="*/ 625818 w 1917829"/>
                <a:gd name="connsiteY47" fmla="*/ 241935 h 752299"/>
                <a:gd name="connsiteX48" fmla="*/ 648678 w 1917829"/>
                <a:gd name="connsiteY48" fmla="*/ 287655 h 752299"/>
                <a:gd name="connsiteX49" fmla="*/ 618198 w 1917829"/>
                <a:gd name="connsiteY49" fmla="*/ 310515 h 752299"/>
                <a:gd name="connsiteX50" fmla="*/ 576288 w 1917829"/>
                <a:gd name="connsiteY50" fmla="*/ 337185 h 752299"/>
                <a:gd name="connsiteX51" fmla="*/ 515328 w 1917829"/>
                <a:gd name="connsiteY51" fmla="*/ 371475 h 752299"/>
                <a:gd name="connsiteX52" fmla="*/ 482943 w 1917829"/>
                <a:gd name="connsiteY52" fmla="*/ 386238 h 752299"/>
                <a:gd name="connsiteX53" fmla="*/ 449606 w 1917829"/>
                <a:gd name="connsiteY53" fmla="*/ 386239 h 752299"/>
                <a:gd name="connsiteX54" fmla="*/ 390550 w 1917829"/>
                <a:gd name="connsiteY54" fmla="*/ 378619 h 752299"/>
                <a:gd name="connsiteX55" fmla="*/ 344831 w 1917829"/>
                <a:gd name="connsiteY55" fmla="*/ 372428 h 752299"/>
                <a:gd name="connsiteX56" fmla="*/ 260058 w 1917829"/>
                <a:gd name="connsiteY56" fmla="*/ 371475 h 752299"/>
                <a:gd name="connsiteX57" fmla="*/ 210528 w 1917829"/>
                <a:gd name="connsiteY57" fmla="*/ 363855 h 752299"/>
                <a:gd name="connsiteX58" fmla="*/ 312922 w 1917829"/>
                <a:gd name="connsiteY58" fmla="*/ 390048 h 752299"/>
                <a:gd name="connsiteX59" fmla="*/ 393408 w 1917829"/>
                <a:gd name="connsiteY59" fmla="*/ 417195 h 752299"/>
                <a:gd name="connsiteX60" fmla="*/ 436111 w 1917829"/>
                <a:gd name="connsiteY60" fmla="*/ 438579 h 752299"/>
                <a:gd name="connsiteX61" fmla="*/ 428184 w 1917829"/>
                <a:gd name="connsiteY61" fmla="*/ 468443 h 752299"/>
                <a:gd name="connsiteX62" fmla="*/ 385600 w 1917829"/>
                <a:gd name="connsiteY62" fmla="*/ 488021 h 752299"/>
                <a:gd name="connsiteX63" fmla="*/ 280803 w 1917829"/>
                <a:gd name="connsiteY63" fmla="*/ 497756 h 752299"/>
                <a:gd name="connsiteX64" fmla="*/ 193970 w 1917829"/>
                <a:gd name="connsiteY64" fmla="*/ 541971 h 752299"/>
                <a:gd name="connsiteX65" fmla="*/ 123964 w 1917829"/>
                <a:gd name="connsiteY65" fmla="*/ 564663 h 752299"/>
                <a:gd name="connsiteX66" fmla="*/ 54381 w 1917829"/>
                <a:gd name="connsiteY66" fmla="*/ 628561 h 752299"/>
                <a:gd name="connsiteX67" fmla="*/ 559 w 1917829"/>
                <a:gd name="connsiteY67" fmla="*/ 727412 h 752299"/>
                <a:gd name="connsiteX0" fmla="*/ 559 w 1917829"/>
                <a:gd name="connsiteY0" fmla="*/ 727412 h 752299"/>
                <a:gd name="connsiteX1" fmla="*/ 123965 w 1917829"/>
                <a:gd name="connsiteY1" fmla="*/ 752299 h 752299"/>
                <a:gd name="connsiteX2" fmla="*/ 287817 w 1917829"/>
                <a:gd name="connsiteY2" fmla="*/ 680944 h 752299"/>
                <a:gd name="connsiteX3" fmla="*/ 250819 w 1917829"/>
                <a:gd name="connsiteY3" fmla="*/ 580519 h 752299"/>
                <a:gd name="connsiteX4" fmla="*/ 347908 w 1917829"/>
                <a:gd name="connsiteY4" fmla="*/ 533764 h 752299"/>
                <a:gd name="connsiteX5" fmla="*/ 451668 w 1917829"/>
                <a:gd name="connsiteY5" fmla="*/ 490666 h 752299"/>
                <a:gd name="connsiteX6" fmla="*/ 570320 w 1917829"/>
                <a:gd name="connsiteY6" fmla="*/ 442764 h 752299"/>
                <a:gd name="connsiteX7" fmla="*/ 709638 w 1917829"/>
                <a:gd name="connsiteY7" fmla="*/ 299085 h 752299"/>
                <a:gd name="connsiteX8" fmla="*/ 740118 w 1917829"/>
                <a:gd name="connsiteY8" fmla="*/ 276225 h 752299"/>
                <a:gd name="connsiteX9" fmla="*/ 808698 w 1917829"/>
                <a:gd name="connsiteY9" fmla="*/ 260985 h 752299"/>
                <a:gd name="connsiteX10" fmla="*/ 850329 w 1917829"/>
                <a:gd name="connsiteY10" fmla="*/ 222409 h 752299"/>
                <a:gd name="connsiteX11" fmla="*/ 909187 w 1917829"/>
                <a:gd name="connsiteY11" fmla="*/ 200025 h 752299"/>
                <a:gd name="connsiteX12" fmla="*/ 961098 w 1917829"/>
                <a:gd name="connsiteY12" fmla="*/ 184785 h 752299"/>
                <a:gd name="connsiteX13" fmla="*/ 991578 w 1917829"/>
                <a:gd name="connsiteY13" fmla="*/ 177165 h 752299"/>
                <a:gd name="connsiteX14" fmla="*/ 1029678 w 1917829"/>
                <a:gd name="connsiteY14" fmla="*/ 154305 h 752299"/>
                <a:gd name="connsiteX15" fmla="*/ 1132548 w 1917829"/>
                <a:gd name="connsiteY15" fmla="*/ 154305 h 752299"/>
                <a:gd name="connsiteX16" fmla="*/ 1201128 w 1917829"/>
                <a:gd name="connsiteY16" fmla="*/ 127635 h 752299"/>
                <a:gd name="connsiteX17" fmla="*/ 1254468 w 1917829"/>
                <a:gd name="connsiteY17" fmla="*/ 112395 h 752299"/>
                <a:gd name="connsiteX18" fmla="*/ 1330668 w 1917829"/>
                <a:gd name="connsiteY18" fmla="*/ 108585 h 752299"/>
                <a:gd name="connsiteX19" fmla="*/ 1410678 w 1917829"/>
                <a:gd name="connsiteY19" fmla="*/ 74295 h 752299"/>
                <a:gd name="connsiteX20" fmla="*/ 1509738 w 1917829"/>
                <a:gd name="connsiteY20" fmla="*/ 70485 h 752299"/>
                <a:gd name="connsiteX21" fmla="*/ 1604988 w 1917829"/>
                <a:gd name="connsiteY21" fmla="*/ 43815 h 752299"/>
                <a:gd name="connsiteX22" fmla="*/ 1684998 w 1917829"/>
                <a:gd name="connsiteY22" fmla="*/ 40005 h 752299"/>
                <a:gd name="connsiteX23" fmla="*/ 1768818 w 1917829"/>
                <a:gd name="connsiteY23" fmla="*/ 43815 h 752299"/>
                <a:gd name="connsiteX24" fmla="*/ 1780248 w 1917829"/>
                <a:gd name="connsiteY24" fmla="*/ 142875 h 752299"/>
                <a:gd name="connsiteX25" fmla="*/ 1917829 w 1917829"/>
                <a:gd name="connsiteY25" fmla="*/ 87525 h 752299"/>
                <a:gd name="connsiteX26" fmla="*/ 1879730 w 1917829"/>
                <a:gd name="connsiteY26" fmla="*/ 59003 h 752299"/>
                <a:gd name="connsiteX27" fmla="*/ 1869306 w 1917829"/>
                <a:gd name="connsiteY27" fmla="*/ 31909 h 752299"/>
                <a:gd name="connsiteX28" fmla="*/ 1840732 w 1917829"/>
                <a:gd name="connsiteY28" fmla="*/ 9048 h 752299"/>
                <a:gd name="connsiteX29" fmla="*/ 1776438 w 1917829"/>
                <a:gd name="connsiteY29" fmla="*/ 1905 h 752299"/>
                <a:gd name="connsiteX30" fmla="*/ 1715002 w 1917829"/>
                <a:gd name="connsiteY30" fmla="*/ 0 h 752299"/>
                <a:gd name="connsiteX31" fmla="*/ 1540218 w 1917829"/>
                <a:gd name="connsiteY31" fmla="*/ 28575 h 752299"/>
                <a:gd name="connsiteX32" fmla="*/ 1471638 w 1917829"/>
                <a:gd name="connsiteY32" fmla="*/ 40005 h 752299"/>
                <a:gd name="connsiteX33" fmla="*/ 1338288 w 1917829"/>
                <a:gd name="connsiteY33" fmla="*/ 60484 h 752299"/>
                <a:gd name="connsiteX34" fmla="*/ 1246848 w 1917829"/>
                <a:gd name="connsiteY34" fmla="*/ 93345 h 752299"/>
                <a:gd name="connsiteX35" fmla="*/ 1167790 w 1917829"/>
                <a:gd name="connsiteY35" fmla="*/ 97631 h 752299"/>
                <a:gd name="connsiteX36" fmla="*/ 1102068 w 1917829"/>
                <a:gd name="connsiteY36" fmla="*/ 120015 h 752299"/>
                <a:gd name="connsiteX37" fmla="*/ 999198 w 1917829"/>
                <a:gd name="connsiteY37" fmla="*/ 139065 h 752299"/>
                <a:gd name="connsiteX38" fmla="*/ 907758 w 1917829"/>
                <a:gd name="connsiteY38" fmla="*/ 135255 h 752299"/>
                <a:gd name="connsiteX39" fmla="*/ 852037 w 1917829"/>
                <a:gd name="connsiteY39" fmla="*/ 141447 h 752299"/>
                <a:gd name="connsiteX40" fmla="*/ 743928 w 1917829"/>
                <a:gd name="connsiteY40" fmla="*/ 192405 h 752299"/>
                <a:gd name="connsiteX41" fmla="*/ 675348 w 1917829"/>
                <a:gd name="connsiteY41" fmla="*/ 180975 h 752299"/>
                <a:gd name="connsiteX42" fmla="*/ 623913 w 1917829"/>
                <a:gd name="connsiteY42" fmla="*/ 173831 h 752299"/>
                <a:gd name="connsiteX43" fmla="*/ 599148 w 1917829"/>
                <a:gd name="connsiteY43" fmla="*/ 188595 h 752299"/>
                <a:gd name="connsiteX44" fmla="*/ 572478 w 1917829"/>
                <a:gd name="connsiteY44" fmla="*/ 207645 h 752299"/>
                <a:gd name="connsiteX45" fmla="*/ 564858 w 1917829"/>
                <a:gd name="connsiteY45" fmla="*/ 226695 h 752299"/>
                <a:gd name="connsiteX46" fmla="*/ 625818 w 1917829"/>
                <a:gd name="connsiteY46" fmla="*/ 241935 h 752299"/>
                <a:gd name="connsiteX47" fmla="*/ 625818 w 1917829"/>
                <a:gd name="connsiteY47" fmla="*/ 241935 h 752299"/>
                <a:gd name="connsiteX48" fmla="*/ 648678 w 1917829"/>
                <a:gd name="connsiteY48" fmla="*/ 287655 h 752299"/>
                <a:gd name="connsiteX49" fmla="*/ 618198 w 1917829"/>
                <a:gd name="connsiteY49" fmla="*/ 310515 h 752299"/>
                <a:gd name="connsiteX50" fmla="*/ 576288 w 1917829"/>
                <a:gd name="connsiteY50" fmla="*/ 337185 h 752299"/>
                <a:gd name="connsiteX51" fmla="*/ 515328 w 1917829"/>
                <a:gd name="connsiteY51" fmla="*/ 371475 h 752299"/>
                <a:gd name="connsiteX52" fmla="*/ 482943 w 1917829"/>
                <a:gd name="connsiteY52" fmla="*/ 386238 h 752299"/>
                <a:gd name="connsiteX53" fmla="*/ 449606 w 1917829"/>
                <a:gd name="connsiteY53" fmla="*/ 386239 h 752299"/>
                <a:gd name="connsiteX54" fmla="*/ 390550 w 1917829"/>
                <a:gd name="connsiteY54" fmla="*/ 378619 h 752299"/>
                <a:gd name="connsiteX55" fmla="*/ 344831 w 1917829"/>
                <a:gd name="connsiteY55" fmla="*/ 372428 h 752299"/>
                <a:gd name="connsiteX56" fmla="*/ 260058 w 1917829"/>
                <a:gd name="connsiteY56" fmla="*/ 371475 h 752299"/>
                <a:gd name="connsiteX57" fmla="*/ 210528 w 1917829"/>
                <a:gd name="connsiteY57" fmla="*/ 363855 h 752299"/>
                <a:gd name="connsiteX58" fmla="*/ 312922 w 1917829"/>
                <a:gd name="connsiteY58" fmla="*/ 390048 h 752299"/>
                <a:gd name="connsiteX59" fmla="*/ 393408 w 1917829"/>
                <a:gd name="connsiteY59" fmla="*/ 417195 h 752299"/>
                <a:gd name="connsiteX60" fmla="*/ 436111 w 1917829"/>
                <a:gd name="connsiteY60" fmla="*/ 438579 h 752299"/>
                <a:gd name="connsiteX61" fmla="*/ 393828 w 1917829"/>
                <a:gd name="connsiteY61" fmla="*/ 455229 h 752299"/>
                <a:gd name="connsiteX62" fmla="*/ 385600 w 1917829"/>
                <a:gd name="connsiteY62" fmla="*/ 488021 h 752299"/>
                <a:gd name="connsiteX63" fmla="*/ 280803 w 1917829"/>
                <a:gd name="connsiteY63" fmla="*/ 497756 h 752299"/>
                <a:gd name="connsiteX64" fmla="*/ 193970 w 1917829"/>
                <a:gd name="connsiteY64" fmla="*/ 541971 h 752299"/>
                <a:gd name="connsiteX65" fmla="*/ 123964 w 1917829"/>
                <a:gd name="connsiteY65" fmla="*/ 564663 h 752299"/>
                <a:gd name="connsiteX66" fmla="*/ 54381 w 1917829"/>
                <a:gd name="connsiteY66" fmla="*/ 628561 h 752299"/>
                <a:gd name="connsiteX67" fmla="*/ 559 w 1917829"/>
                <a:gd name="connsiteY67" fmla="*/ 727412 h 752299"/>
                <a:gd name="connsiteX0" fmla="*/ 559 w 1917829"/>
                <a:gd name="connsiteY0" fmla="*/ 727412 h 752299"/>
                <a:gd name="connsiteX1" fmla="*/ 123965 w 1917829"/>
                <a:gd name="connsiteY1" fmla="*/ 752299 h 752299"/>
                <a:gd name="connsiteX2" fmla="*/ 287817 w 1917829"/>
                <a:gd name="connsiteY2" fmla="*/ 680944 h 752299"/>
                <a:gd name="connsiteX3" fmla="*/ 250819 w 1917829"/>
                <a:gd name="connsiteY3" fmla="*/ 580519 h 752299"/>
                <a:gd name="connsiteX4" fmla="*/ 347908 w 1917829"/>
                <a:gd name="connsiteY4" fmla="*/ 533764 h 752299"/>
                <a:gd name="connsiteX5" fmla="*/ 451668 w 1917829"/>
                <a:gd name="connsiteY5" fmla="*/ 490666 h 752299"/>
                <a:gd name="connsiteX6" fmla="*/ 570320 w 1917829"/>
                <a:gd name="connsiteY6" fmla="*/ 442764 h 752299"/>
                <a:gd name="connsiteX7" fmla="*/ 709638 w 1917829"/>
                <a:gd name="connsiteY7" fmla="*/ 299085 h 752299"/>
                <a:gd name="connsiteX8" fmla="*/ 740118 w 1917829"/>
                <a:gd name="connsiteY8" fmla="*/ 276225 h 752299"/>
                <a:gd name="connsiteX9" fmla="*/ 808698 w 1917829"/>
                <a:gd name="connsiteY9" fmla="*/ 260985 h 752299"/>
                <a:gd name="connsiteX10" fmla="*/ 850329 w 1917829"/>
                <a:gd name="connsiteY10" fmla="*/ 222409 h 752299"/>
                <a:gd name="connsiteX11" fmla="*/ 909187 w 1917829"/>
                <a:gd name="connsiteY11" fmla="*/ 200025 h 752299"/>
                <a:gd name="connsiteX12" fmla="*/ 961098 w 1917829"/>
                <a:gd name="connsiteY12" fmla="*/ 184785 h 752299"/>
                <a:gd name="connsiteX13" fmla="*/ 991578 w 1917829"/>
                <a:gd name="connsiteY13" fmla="*/ 177165 h 752299"/>
                <a:gd name="connsiteX14" fmla="*/ 1029678 w 1917829"/>
                <a:gd name="connsiteY14" fmla="*/ 154305 h 752299"/>
                <a:gd name="connsiteX15" fmla="*/ 1132548 w 1917829"/>
                <a:gd name="connsiteY15" fmla="*/ 154305 h 752299"/>
                <a:gd name="connsiteX16" fmla="*/ 1201128 w 1917829"/>
                <a:gd name="connsiteY16" fmla="*/ 127635 h 752299"/>
                <a:gd name="connsiteX17" fmla="*/ 1254468 w 1917829"/>
                <a:gd name="connsiteY17" fmla="*/ 112395 h 752299"/>
                <a:gd name="connsiteX18" fmla="*/ 1330668 w 1917829"/>
                <a:gd name="connsiteY18" fmla="*/ 108585 h 752299"/>
                <a:gd name="connsiteX19" fmla="*/ 1410678 w 1917829"/>
                <a:gd name="connsiteY19" fmla="*/ 74295 h 752299"/>
                <a:gd name="connsiteX20" fmla="*/ 1509738 w 1917829"/>
                <a:gd name="connsiteY20" fmla="*/ 70485 h 752299"/>
                <a:gd name="connsiteX21" fmla="*/ 1604988 w 1917829"/>
                <a:gd name="connsiteY21" fmla="*/ 43815 h 752299"/>
                <a:gd name="connsiteX22" fmla="*/ 1684998 w 1917829"/>
                <a:gd name="connsiteY22" fmla="*/ 40005 h 752299"/>
                <a:gd name="connsiteX23" fmla="*/ 1768818 w 1917829"/>
                <a:gd name="connsiteY23" fmla="*/ 43815 h 752299"/>
                <a:gd name="connsiteX24" fmla="*/ 1780248 w 1917829"/>
                <a:gd name="connsiteY24" fmla="*/ 142875 h 752299"/>
                <a:gd name="connsiteX25" fmla="*/ 1917829 w 1917829"/>
                <a:gd name="connsiteY25" fmla="*/ 87525 h 752299"/>
                <a:gd name="connsiteX26" fmla="*/ 1879730 w 1917829"/>
                <a:gd name="connsiteY26" fmla="*/ 59003 h 752299"/>
                <a:gd name="connsiteX27" fmla="*/ 1869306 w 1917829"/>
                <a:gd name="connsiteY27" fmla="*/ 31909 h 752299"/>
                <a:gd name="connsiteX28" fmla="*/ 1840732 w 1917829"/>
                <a:gd name="connsiteY28" fmla="*/ 9048 h 752299"/>
                <a:gd name="connsiteX29" fmla="*/ 1776438 w 1917829"/>
                <a:gd name="connsiteY29" fmla="*/ 1905 h 752299"/>
                <a:gd name="connsiteX30" fmla="*/ 1715002 w 1917829"/>
                <a:gd name="connsiteY30" fmla="*/ 0 h 752299"/>
                <a:gd name="connsiteX31" fmla="*/ 1540218 w 1917829"/>
                <a:gd name="connsiteY31" fmla="*/ 28575 h 752299"/>
                <a:gd name="connsiteX32" fmla="*/ 1471638 w 1917829"/>
                <a:gd name="connsiteY32" fmla="*/ 40005 h 752299"/>
                <a:gd name="connsiteX33" fmla="*/ 1338288 w 1917829"/>
                <a:gd name="connsiteY33" fmla="*/ 60484 h 752299"/>
                <a:gd name="connsiteX34" fmla="*/ 1246848 w 1917829"/>
                <a:gd name="connsiteY34" fmla="*/ 93345 h 752299"/>
                <a:gd name="connsiteX35" fmla="*/ 1167790 w 1917829"/>
                <a:gd name="connsiteY35" fmla="*/ 97631 h 752299"/>
                <a:gd name="connsiteX36" fmla="*/ 1102068 w 1917829"/>
                <a:gd name="connsiteY36" fmla="*/ 120015 h 752299"/>
                <a:gd name="connsiteX37" fmla="*/ 999198 w 1917829"/>
                <a:gd name="connsiteY37" fmla="*/ 139065 h 752299"/>
                <a:gd name="connsiteX38" fmla="*/ 907758 w 1917829"/>
                <a:gd name="connsiteY38" fmla="*/ 135255 h 752299"/>
                <a:gd name="connsiteX39" fmla="*/ 852037 w 1917829"/>
                <a:gd name="connsiteY39" fmla="*/ 141447 h 752299"/>
                <a:gd name="connsiteX40" fmla="*/ 743928 w 1917829"/>
                <a:gd name="connsiteY40" fmla="*/ 192405 h 752299"/>
                <a:gd name="connsiteX41" fmla="*/ 675348 w 1917829"/>
                <a:gd name="connsiteY41" fmla="*/ 180975 h 752299"/>
                <a:gd name="connsiteX42" fmla="*/ 623913 w 1917829"/>
                <a:gd name="connsiteY42" fmla="*/ 173831 h 752299"/>
                <a:gd name="connsiteX43" fmla="*/ 599148 w 1917829"/>
                <a:gd name="connsiteY43" fmla="*/ 188595 h 752299"/>
                <a:gd name="connsiteX44" fmla="*/ 572478 w 1917829"/>
                <a:gd name="connsiteY44" fmla="*/ 207645 h 752299"/>
                <a:gd name="connsiteX45" fmla="*/ 564858 w 1917829"/>
                <a:gd name="connsiteY45" fmla="*/ 226695 h 752299"/>
                <a:gd name="connsiteX46" fmla="*/ 625818 w 1917829"/>
                <a:gd name="connsiteY46" fmla="*/ 241935 h 752299"/>
                <a:gd name="connsiteX47" fmla="*/ 625818 w 1917829"/>
                <a:gd name="connsiteY47" fmla="*/ 241935 h 752299"/>
                <a:gd name="connsiteX48" fmla="*/ 648678 w 1917829"/>
                <a:gd name="connsiteY48" fmla="*/ 287655 h 752299"/>
                <a:gd name="connsiteX49" fmla="*/ 618198 w 1917829"/>
                <a:gd name="connsiteY49" fmla="*/ 310515 h 752299"/>
                <a:gd name="connsiteX50" fmla="*/ 576288 w 1917829"/>
                <a:gd name="connsiteY50" fmla="*/ 337185 h 752299"/>
                <a:gd name="connsiteX51" fmla="*/ 515328 w 1917829"/>
                <a:gd name="connsiteY51" fmla="*/ 371475 h 752299"/>
                <a:gd name="connsiteX52" fmla="*/ 482943 w 1917829"/>
                <a:gd name="connsiteY52" fmla="*/ 386238 h 752299"/>
                <a:gd name="connsiteX53" fmla="*/ 449606 w 1917829"/>
                <a:gd name="connsiteY53" fmla="*/ 386239 h 752299"/>
                <a:gd name="connsiteX54" fmla="*/ 390550 w 1917829"/>
                <a:gd name="connsiteY54" fmla="*/ 378619 h 752299"/>
                <a:gd name="connsiteX55" fmla="*/ 344831 w 1917829"/>
                <a:gd name="connsiteY55" fmla="*/ 372428 h 752299"/>
                <a:gd name="connsiteX56" fmla="*/ 260058 w 1917829"/>
                <a:gd name="connsiteY56" fmla="*/ 371475 h 752299"/>
                <a:gd name="connsiteX57" fmla="*/ 210528 w 1917829"/>
                <a:gd name="connsiteY57" fmla="*/ 363855 h 752299"/>
                <a:gd name="connsiteX58" fmla="*/ 312922 w 1917829"/>
                <a:gd name="connsiteY58" fmla="*/ 390048 h 752299"/>
                <a:gd name="connsiteX59" fmla="*/ 393408 w 1917829"/>
                <a:gd name="connsiteY59" fmla="*/ 417195 h 752299"/>
                <a:gd name="connsiteX60" fmla="*/ 436111 w 1917829"/>
                <a:gd name="connsiteY60" fmla="*/ 438579 h 752299"/>
                <a:gd name="connsiteX61" fmla="*/ 393828 w 1917829"/>
                <a:gd name="connsiteY61" fmla="*/ 455229 h 752299"/>
                <a:gd name="connsiteX62" fmla="*/ 348601 w 1917829"/>
                <a:gd name="connsiteY62" fmla="*/ 472164 h 752299"/>
                <a:gd name="connsiteX63" fmla="*/ 280803 w 1917829"/>
                <a:gd name="connsiteY63" fmla="*/ 497756 h 752299"/>
                <a:gd name="connsiteX64" fmla="*/ 193970 w 1917829"/>
                <a:gd name="connsiteY64" fmla="*/ 541971 h 752299"/>
                <a:gd name="connsiteX65" fmla="*/ 123964 w 1917829"/>
                <a:gd name="connsiteY65" fmla="*/ 564663 h 752299"/>
                <a:gd name="connsiteX66" fmla="*/ 54381 w 1917829"/>
                <a:gd name="connsiteY66" fmla="*/ 628561 h 752299"/>
                <a:gd name="connsiteX67" fmla="*/ 559 w 1917829"/>
                <a:gd name="connsiteY67" fmla="*/ 727412 h 752299"/>
                <a:gd name="connsiteX0" fmla="*/ 559 w 1917829"/>
                <a:gd name="connsiteY0" fmla="*/ 727412 h 752299"/>
                <a:gd name="connsiteX1" fmla="*/ 123965 w 1917829"/>
                <a:gd name="connsiteY1" fmla="*/ 752299 h 752299"/>
                <a:gd name="connsiteX2" fmla="*/ 287817 w 1917829"/>
                <a:gd name="connsiteY2" fmla="*/ 680944 h 752299"/>
                <a:gd name="connsiteX3" fmla="*/ 250819 w 1917829"/>
                <a:gd name="connsiteY3" fmla="*/ 580519 h 752299"/>
                <a:gd name="connsiteX4" fmla="*/ 347908 w 1917829"/>
                <a:gd name="connsiteY4" fmla="*/ 533764 h 752299"/>
                <a:gd name="connsiteX5" fmla="*/ 451668 w 1917829"/>
                <a:gd name="connsiteY5" fmla="*/ 490666 h 752299"/>
                <a:gd name="connsiteX6" fmla="*/ 570320 w 1917829"/>
                <a:gd name="connsiteY6" fmla="*/ 442764 h 752299"/>
                <a:gd name="connsiteX7" fmla="*/ 709638 w 1917829"/>
                <a:gd name="connsiteY7" fmla="*/ 299085 h 752299"/>
                <a:gd name="connsiteX8" fmla="*/ 740118 w 1917829"/>
                <a:gd name="connsiteY8" fmla="*/ 276225 h 752299"/>
                <a:gd name="connsiteX9" fmla="*/ 808698 w 1917829"/>
                <a:gd name="connsiteY9" fmla="*/ 260985 h 752299"/>
                <a:gd name="connsiteX10" fmla="*/ 850329 w 1917829"/>
                <a:gd name="connsiteY10" fmla="*/ 222409 h 752299"/>
                <a:gd name="connsiteX11" fmla="*/ 909187 w 1917829"/>
                <a:gd name="connsiteY11" fmla="*/ 200025 h 752299"/>
                <a:gd name="connsiteX12" fmla="*/ 961098 w 1917829"/>
                <a:gd name="connsiteY12" fmla="*/ 184785 h 752299"/>
                <a:gd name="connsiteX13" fmla="*/ 991578 w 1917829"/>
                <a:gd name="connsiteY13" fmla="*/ 177165 h 752299"/>
                <a:gd name="connsiteX14" fmla="*/ 1029678 w 1917829"/>
                <a:gd name="connsiteY14" fmla="*/ 154305 h 752299"/>
                <a:gd name="connsiteX15" fmla="*/ 1132548 w 1917829"/>
                <a:gd name="connsiteY15" fmla="*/ 154305 h 752299"/>
                <a:gd name="connsiteX16" fmla="*/ 1201128 w 1917829"/>
                <a:gd name="connsiteY16" fmla="*/ 127635 h 752299"/>
                <a:gd name="connsiteX17" fmla="*/ 1254468 w 1917829"/>
                <a:gd name="connsiteY17" fmla="*/ 112395 h 752299"/>
                <a:gd name="connsiteX18" fmla="*/ 1330668 w 1917829"/>
                <a:gd name="connsiteY18" fmla="*/ 108585 h 752299"/>
                <a:gd name="connsiteX19" fmla="*/ 1410678 w 1917829"/>
                <a:gd name="connsiteY19" fmla="*/ 74295 h 752299"/>
                <a:gd name="connsiteX20" fmla="*/ 1509738 w 1917829"/>
                <a:gd name="connsiteY20" fmla="*/ 70485 h 752299"/>
                <a:gd name="connsiteX21" fmla="*/ 1604988 w 1917829"/>
                <a:gd name="connsiteY21" fmla="*/ 43815 h 752299"/>
                <a:gd name="connsiteX22" fmla="*/ 1684998 w 1917829"/>
                <a:gd name="connsiteY22" fmla="*/ 40005 h 752299"/>
                <a:gd name="connsiteX23" fmla="*/ 1768818 w 1917829"/>
                <a:gd name="connsiteY23" fmla="*/ 43815 h 752299"/>
                <a:gd name="connsiteX24" fmla="*/ 1780248 w 1917829"/>
                <a:gd name="connsiteY24" fmla="*/ 142875 h 752299"/>
                <a:gd name="connsiteX25" fmla="*/ 1917829 w 1917829"/>
                <a:gd name="connsiteY25" fmla="*/ 87525 h 752299"/>
                <a:gd name="connsiteX26" fmla="*/ 1879730 w 1917829"/>
                <a:gd name="connsiteY26" fmla="*/ 59003 h 752299"/>
                <a:gd name="connsiteX27" fmla="*/ 1869306 w 1917829"/>
                <a:gd name="connsiteY27" fmla="*/ 31909 h 752299"/>
                <a:gd name="connsiteX28" fmla="*/ 1840732 w 1917829"/>
                <a:gd name="connsiteY28" fmla="*/ 9048 h 752299"/>
                <a:gd name="connsiteX29" fmla="*/ 1776438 w 1917829"/>
                <a:gd name="connsiteY29" fmla="*/ 1905 h 752299"/>
                <a:gd name="connsiteX30" fmla="*/ 1715002 w 1917829"/>
                <a:gd name="connsiteY30" fmla="*/ 0 h 752299"/>
                <a:gd name="connsiteX31" fmla="*/ 1540218 w 1917829"/>
                <a:gd name="connsiteY31" fmla="*/ 28575 h 752299"/>
                <a:gd name="connsiteX32" fmla="*/ 1471638 w 1917829"/>
                <a:gd name="connsiteY32" fmla="*/ 40005 h 752299"/>
                <a:gd name="connsiteX33" fmla="*/ 1338288 w 1917829"/>
                <a:gd name="connsiteY33" fmla="*/ 60484 h 752299"/>
                <a:gd name="connsiteX34" fmla="*/ 1246848 w 1917829"/>
                <a:gd name="connsiteY34" fmla="*/ 93345 h 752299"/>
                <a:gd name="connsiteX35" fmla="*/ 1167790 w 1917829"/>
                <a:gd name="connsiteY35" fmla="*/ 97631 h 752299"/>
                <a:gd name="connsiteX36" fmla="*/ 1102068 w 1917829"/>
                <a:gd name="connsiteY36" fmla="*/ 120015 h 752299"/>
                <a:gd name="connsiteX37" fmla="*/ 999198 w 1917829"/>
                <a:gd name="connsiteY37" fmla="*/ 139065 h 752299"/>
                <a:gd name="connsiteX38" fmla="*/ 907758 w 1917829"/>
                <a:gd name="connsiteY38" fmla="*/ 135255 h 752299"/>
                <a:gd name="connsiteX39" fmla="*/ 852037 w 1917829"/>
                <a:gd name="connsiteY39" fmla="*/ 141447 h 752299"/>
                <a:gd name="connsiteX40" fmla="*/ 743928 w 1917829"/>
                <a:gd name="connsiteY40" fmla="*/ 192405 h 752299"/>
                <a:gd name="connsiteX41" fmla="*/ 675348 w 1917829"/>
                <a:gd name="connsiteY41" fmla="*/ 180975 h 752299"/>
                <a:gd name="connsiteX42" fmla="*/ 623913 w 1917829"/>
                <a:gd name="connsiteY42" fmla="*/ 173831 h 752299"/>
                <a:gd name="connsiteX43" fmla="*/ 599148 w 1917829"/>
                <a:gd name="connsiteY43" fmla="*/ 188595 h 752299"/>
                <a:gd name="connsiteX44" fmla="*/ 572478 w 1917829"/>
                <a:gd name="connsiteY44" fmla="*/ 207645 h 752299"/>
                <a:gd name="connsiteX45" fmla="*/ 564858 w 1917829"/>
                <a:gd name="connsiteY45" fmla="*/ 226695 h 752299"/>
                <a:gd name="connsiteX46" fmla="*/ 625818 w 1917829"/>
                <a:gd name="connsiteY46" fmla="*/ 241935 h 752299"/>
                <a:gd name="connsiteX47" fmla="*/ 625818 w 1917829"/>
                <a:gd name="connsiteY47" fmla="*/ 241935 h 752299"/>
                <a:gd name="connsiteX48" fmla="*/ 648678 w 1917829"/>
                <a:gd name="connsiteY48" fmla="*/ 287655 h 752299"/>
                <a:gd name="connsiteX49" fmla="*/ 618198 w 1917829"/>
                <a:gd name="connsiteY49" fmla="*/ 310515 h 752299"/>
                <a:gd name="connsiteX50" fmla="*/ 576288 w 1917829"/>
                <a:gd name="connsiteY50" fmla="*/ 337185 h 752299"/>
                <a:gd name="connsiteX51" fmla="*/ 515328 w 1917829"/>
                <a:gd name="connsiteY51" fmla="*/ 371475 h 752299"/>
                <a:gd name="connsiteX52" fmla="*/ 482943 w 1917829"/>
                <a:gd name="connsiteY52" fmla="*/ 386238 h 752299"/>
                <a:gd name="connsiteX53" fmla="*/ 449606 w 1917829"/>
                <a:gd name="connsiteY53" fmla="*/ 386239 h 752299"/>
                <a:gd name="connsiteX54" fmla="*/ 390550 w 1917829"/>
                <a:gd name="connsiteY54" fmla="*/ 378619 h 752299"/>
                <a:gd name="connsiteX55" fmla="*/ 344831 w 1917829"/>
                <a:gd name="connsiteY55" fmla="*/ 372428 h 752299"/>
                <a:gd name="connsiteX56" fmla="*/ 260058 w 1917829"/>
                <a:gd name="connsiteY56" fmla="*/ 371475 h 752299"/>
                <a:gd name="connsiteX57" fmla="*/ 210528 w 1917829"/>
                <a:gd name="connsiteY57" fmla="*/ 363855 h 752299"/>
                <a:gd name="connsiteX58" fmla="*/ 312922 w 1917829"/>
                <a:gd name="connsiteY58" fmla="*/ 390048 h 752299"/>
                <a:gd name="connsiteX59" fmla="*/ 393408 w 1917829"/>
                <a:gd name="connsiteY59" fmla="*/ 417195 h 752299"/>
                <a:gd name="connsiteX60" fmla="*/ 436111 w 1917829"/>
                <a:gd name="connsiteY60" fmla="*/ 438579 h 752299"/>
                <a:gd name="connsiteX61" fmla="*/ 393828 w 1917829"/>
                <a:gd name="connsiteY61" fmla="*/ 455229 h 752299"/>
                <a:gd name="connsiteX62" fmla="*/ 348601 w 1917829"/>
                <a:gd name="connsiteY62" fmla="*/ 472164 h 752299"/>
                <a:gd name="connsiteX63" fmla="*/ 259660 w 1917829"/>
                <a:gd name="connsiteY63" fmla="*/ 481899 h 752299"/>
                <a:gd name="connsiteX64" fmla="*/ 193970 w 1917829"/>
                <a:gd name="connsiteY64" fmla="*/ 541971 h 752299"/>
                <a:gd name="connsiteX65" fmla="*/ 123964 w 1917829"/>
                <a:gd name="connsiteY65" fmla="*/ 564663 h 752299"/>
                <a:gd name="connsiteX66" fmla="*/ 54381 w 1917829"/>
                <a:gd name="connsiteY66" fmla="*/ 628561 h 752299"/>
                <a:gd name="connsiteX67" fmla="*/ 559 w 1917829"/>
                <a:gd name="connsiteY67" fmla="*/ 727412 h 752299"/>
                <a:gd name="connsiteX0" fmla="*/ 559 w 1917829"/>
                <a:gd name="connsiteY0" fmla="*/ 727412 h 752299"/>
                <a:gd name="connsiteX1" fmla="*/ 123965 w 1917829"/>
                <a:gd name="connsiteY1" fmla="*/ 752299 h 752299"/>
                <a:gd name="connsiteX2" fmla="*/ 287817 w 1917829"/>
                <a:gd name="connsiteY2" fmla="*/ 680944 h 752299"/>
                <a:gd name="connsiteX3" fmla="*/ 250819 w 1917829"/>
                <a:gd name="connsiteY3" fmla="*/ 580519 h 752299"/>
                <a:gd name="connsiteX4" fmla="*/ 347908 w 1917829"/>
                <a:gd name="connsiteY4" fmla="*/ 533764 h 752299"/>
                <a:gd name="connsiteX5" fmla="*/ 451668 w 1917829"/>
                <a:gd name="connsiteY5" fmla="*/ 490666 h 752299"/>
                <a:gd name="connsiteX6" fmla="*/ 570320 w 1917829"/>
                <a:gd name="connsiteY6" fmla="*/ 442764 h 752299"/>
                <a:gd name="connsiteX7" fmla="*/ 709638 w 1917829"/>
                <a:gd name="connsiteY7" fmla="*/ 299085 h 752299"/>
                <a:gd name="connsiteX8" fmla="*/ 740118 w 1917829"/>
                <a:gd name="connsiteY8" fmla="*/ 276225 h 752299"/>
                <a:gd name="connsiteX9" fmla="*/ 808698 w 1917829"/>
                <a:gd name="connsiteY9" fmla="*/ 260985 h 752299"/>
                <a:gd name="connsiteX10" fmla="*/ 850329 w 1917829"/>
                <a:gd name="connsiteY10" fmla="*/ 222409 h 752299"/>
                <a:gd name="connsiteX11" fmla="*/ 909187 w 1917829"/>
                <a:gd name="connsiteY11" fmla="*/ 200025 h 752299"/>
                <a:gd name="connsiteX12" fmla="*/ 961098 w 1917829"/>
                <a:gd name="connsiteY12" fmla="*/ 184785 h 752299"/>
                <a:gd name="connsiteX13" fmla="*/ 991578 w 1917829"/>
                <a:gd name="connsiteY13" fmla="*/ 177165 h 752299"/>
                <a:gd name="connsiteX14" fmla="*/ 1029678 w 1917829"/>
                <a:gd name="connsiteY14" fmla="*/ 154305 h 752299"/>
                <a:gd name="connsiteX15" fmla="*/ 1132548 w 1917829"/>
                <a:gd name="connsiteY15" fmla="*/ 154305 h 752299"/>
                <a:gd name="connsiteX16" fmla="*/ 1201128 w 1917829"/>
                <a:gd name="connsiteY16" fmla="*/ 127635 h 752299"/>
                <a:gd name="connsiteX17" fmla="*/ 1254468 w 1917829"/>
                <a:gd name="connsiteY17" fmla="*/ 112395 h 752299"/>
                <a:gd name="connsiteX18" fmla="*/ 1330668 w 1917829"/>
                <a:gd name="connsiteY18" fmla="*/ 108585 h 752299"/>
                <a:gd name="connsiteX19" fmla="*/ 1410678 w 1917829"/>
                <a:gd name="connsiteY19" fmla="*/ 74295 h 752299"/>
                <a:gd name="connsiteX20" fmla="*/ 1509738 w 1917829"/>
                <a:gd name="connsiteY20" fmla="*/ 70485 h 752299"/>
                <a:gd name="connsiteX21" fmla="*/ 1604988 w 1917829"/>
                <a:gd name="connsiteY21" fmla="*/ 43815 h 752299"/>
                <a:gd name="connsiteX22" fmla="*/ 1684998 w 1917829"/>
                <a:gd name="connsiteY22" fmla="*/ 40005 h 752299"/>
                <a:gd name="connsiteX23" fmla="*/ 1768818 w 1917829"/>
                <a:gd name="connsiteY23" fmla="*/ 43815 h 752299"/>
                <a:gd name="connsiteX24" fmla="*/ 1780248 w 1917829"/>
                <a:gd name="connsiteY24" fmla="*/ 142875 h 752299"/>
                <a:gd name="connsiteX25" fmla="*/ 1917829 w 1917829"/>
                <a:gd name="connsiteY25" fmla="*/ 87525 h 752299"/>
                <a:gd name="connsiteX26" fmla="*/ 1879730 w 1917829"/>
                <a:gd name="connsiteY26" fmla="*/ 59003 h 752299"/>
                <a:gd name="connsiteX27" fmla="*/ 1869306 w 1917829"/>
                <a:gd name="connsiteY27" fmla="*/ 31909 h 752299"/>
                <a:gd name="connsiteX28" fmla="*/ 1840732 w 1917829"/>
                <a:gd name="connsiteY28" fmla="*/ 9048 h 752299"/>
                <a:gd name="connsiteX29" fmla="*/ 1776438 w 1917829"/>
                <a:gd name="connsiteY29" fmla="*/ 1905 h 752299"/>
                <a:gd name="connsiteX30" fmla="*/ 1715002 w 1917829"/>
                <a:gd name="connsiteY30" fmla="*/ 0 h 752299"/>
                <a:gd name="connsiteX31" fmla="*/ 1540218 w 1917829"/>
                <a:gd name="connsiteY31" fmla="*/ 28575 h 752299"/>
                <a:gd name="connsiteX32" fmla="*/ 1471638 w 1917829"/>
                <a:gd name="connsiteY32" fmla="*/ 40005 h 752299"/>
                <a:gd name="connsiteX33" fmla="*/ 1338288 w 1917829"/>
                <a:gd name="connsiteY33" fmla="*/ 60484 h 752299"/>
                <a:gd name="connsiteX34" fmla="*/ 1246848 w 1917829"/>
                <a:gd name="connsiteY34" fmla="*/ 93345 h 752299"/>
                <a:gd name="connsiteX35" fmla="*/ 1167790 w 1917829"/>
                <a:gd name="connsiteY35" fmla="*/ 97631 h 752299"/>
                <a:gd name="connsiteX36" fmla="*/ 1102068 w 1917829"/>
                <a:gd name="connsiteY36" fmla="*/ 120015 h 752299"/>
                <a:gd name="connsiteX37" fmla="*/ 999198 w 1917829"/>
                <a:gd name="connsiteY37" fmla="*/ 139065 h 752299"/>
                <a:gd name="connsiteX38" fmla="*/ 907758 w 1917829"/>
                <a:gd name="connsiteY38" fmla="*/ 135255 h 752299"/>
                <a:gd name="connsiteX39" fmla="*/ 852037 w 1917829"/>
                <a:gd name="connsiteY39" fmla="*/ 141447 h 752299"/>
                <a:gd name="connsiteX40" fmla="*/ 743928 w 1917829"/>
                <a:gd name="connsiteY40" fmla="*/ 192405 h 752299"/>
                <a:gd name="connsiteX41" fmla="*/ 675348 w 1917829"/>
                <a:gd name="connsiteY41" fmla="*/ 180975 h 752299"/>
                <a:gd name="connsiteX42" fmla="*/ 623913 w 1917829"/>
                <a:gd name="connsiteY42" fmla="*/ 173831 h 752299"/>
                <a:gd name="connsiteX43" fmla="*/ 599148 w 1917829"/>
                <a:gd name="connsiteY43" fmla="*/ 188595 h 752299"/>
                <a:gd name="connsiteX44" fmla="*/ 572478 w 1917829"/>
                <a:gd name="connsiteY44" fmla="*/ 207645 h 752299"/>
                <a:gd name="connsiteX45" fmla="*/ 564858 w 1917829"/>
                <a:gd name="connsiteY45" fmla="*/ 226695 h 752299"/>
                <a:gd name="connsiteX46" fmla="*/ 625818 w 1917829"/>
                <a:gd name="connsiteY46" fmla="*/ 241935 h 752299"/>
                <a:gd name="connsiteX47" fmla="*/ 625818 w 1917829"/>
                <a:gd name="connsiteY47" fmla="*/ 241935 h 752299"/>
                <a:gd name="connsiteX48" fmla="*/ 648678 w 1917829"/>
                <a:gd name="connsiteY48" fmla="*/ 287655 h 752299"/>
                <a:gd name="connsiteX49" fmla="*/ 618198 w 1917829"/>
                <a:gd name="connsiteY49" fmla="*/ 310515 h 752299"/>
                <a:gd name="connsiteX50" fmla="*/ 576288 w 1917829"/>
                <a:gd name="connsiteY50" fmla="*/ 337185 h 752299"/>
                <a:gd name="connsiteX51" fmla="*/ 515328 w 1917829"/>
                <a:gd name="connsiteY51" fmla="*/ 371475 h 752299"/>
                <a:gd name="connsiteX52" fmla="*/ 482943 w 1917829"/>
                <a:gd name="connsiteY52" fmla="*/ 386238 h 752299"/>
                <a:gd name="connsiteX53" fmla="*/ 449606 w 1917829"/>
                <a:gd name="connsiteY53" fmla="*/ 386239 h 752299"/>
                <a:gd name="connsiteX54" fmla="*/ 390550 w 1917829"/>
                <a:gd name="connsiteY54" fmla="*/ 378619 h 752299"/>
                <a:gd name="connsiteX55" fmla="*/ 344831 w 1917829"/>
                <a:gd name="connsiteY55" fmla="*/ 372428 h 752299"/>
                <a:gd name="connsiteX56" fmla="*/ 260058 w 1917829"/>
                <a:gd name="connsiteY56" fmla="*/ 371475 h 752299"/>
                <a:gd name="connsiteX57" fmla="*/ 210528 w 1917829"/>
                <a:gd name="connsiteY57" fmla="*/ 363855 h 752299"/>
                <a:gd name="connsiteX58" fmla="*/ 312922 w 1917829"/>
                <a:gd name="connsiteY58" fmla="*/ 390048 h 752299"/>
                <a:gd name="connsiteX59" fmla="*/ 393408 w 1917829"/>
                <a:gd name="connsiteY59" fmla="*/ 417195 h 752299"/>
                <a:gd name="connsiteX60" fmla="*/ 436111 w 1917829"/>
                <a:gd name="connsiteY60" fmla="*/ 438579 h 752299"/>
                <a:gd name="connsiteX61" fmla="*/ 393828 w 1917829"/>
                <a:gd name="connsiteY61" fmla="*/ 455229 h 752299"/>
                <a:gd name="connsiteX62" fmla="*/ 348601 w 1917829"/>
                <a:gd name="connsiteY62" fmla="*/ 472164 h 752299"/>
                <a:gd name="connsiteX63" fmla="*/ 259660 w 1917829"/>
                <a:gd name="connsiteY63" fmla="*/ 481899 h 752299"/>
                <a:gd name="connsiteX64" fmla="*/ 193970 w 1917829"/>
                <a:gd name="connsiteY64" fmla="*/ 541971 h 752299"/>
                <a:gd name="connsiteX65" fmla="*/ 123964 w 1917829"/>
                <a:gd name="connsiteY65" fmla="*/ 564663 h 752299"/>
                <a:gd name="connsiteX66" fmla="*/ 54381 w 1917829"/>
                <a:gd name="connsiteY66" fmla="*/ 628561 h 752299"/>
                <a:gd name="connsiteX67" fmla="*/ 559 w 1917829"/>
                <a:gd name="connsiteY67" fmla="*/ 727412 h 752299"/>
                <a:gd name="connsiteX0" fmla="*/ 559 w 1917829"/>
                <a:gd name="connsiteY0" fmla="*/ 727412 h 752299"/>
                <a:gd name="connsiteX1" fmla="*/ 123965 w 1917829"/>
                <a:gd name="connsiteY1" fmla="*/ 752299 h 752299"/>
                <a:gd name="connsiteX2" fmla="*/ 287817 w 1917829"/>
                <a:gd name="connsiteY2" fmla="*/ 680944 h 752299"/>
                <a:gd name="connsiteX3" fmla="*/ 250819 w 1917829"/>
                <a:gd name="connsiteY3" fmla="*/ 580519 h 752299"/>
                <a:gd name="connsiteX4" fmla="*/ 347908 w 1917829"/>
                <a:gd name="connsiteY4" fmla="*/ 533764 h 752299"/>
                <a:gd name="connsiteX5" fmla="*/ 451668 w 1917829"/>
                <a:gd name="connsiteY5" fmla="*/ 490666 h 752299"/>
                <a:gd name="connsiteX6" fmla="*/ 570320 w 1917829"/>
                <a:gd name="connsiteY6" fmla="*/ 442764 h 752299"/>
                <a:gd name="connsiteX7" fmla="*/ 709638 w 1917829"/>
                <a:gd name="connsiteY7" fmla="*/ 299085 h 752299"/>
                <a:gd name="connsiteX8" fmla="*/ 740118 w 1917829"/>
                <a:gd name="connsiteY8" fmla="*/ 276225 h 752299"/>
                <a:gd name="connsiteX9" fmla="*/ 808698 w 1917829"/>
                <a:gd name="connsiteY9" fmla="*/ 260985 h 752299"/>
                <a:gd name="connsiteX10" fmla="*/ 850329 w 1917829"/>
                <a:gd name="connsiteY10" fmla="*/ 222409 h 752299"/>
                <a:gd name="connsiteX11" fmla="*/ 909187 w 1917829"/>
                <a:gd name="connsiteY11" fmla="*/ 200025 h 752299"/>
                <a:gd name="connsiteX12" fmla="*/ 961098 w 1917829"/>
                <a:gd name="connsiteY12" fmla="*/ 184785 h 752299"/>
                <a:gd name="connsiteX13" fmla="*/ 991578 w 1917829"/>
                <a:gd name="connsiteY13" fmla="*/ 177165 h 752299"/>
                <a:gd name="connsiteX14" fmla="*/ 1029678 w 1917829"/>
                <a:gd name="connsiteY14" fmla="*/ 154305 h 752299"/>
                <a:gd name="connsiteX15" fmla="*/ 1132548 w 1917829"/>
                <a:gd name="connsiteY15" fmla="*/ 154305 h 752299"/>
                <a:gd name="connsiteX16" fmla="*/ 1201128 w 1917829"/>
                <a:gd name="connsiteY16" fmla="*/ 127635 h 752299"/>
                <a:gd name="connsiteX17" fmla="*/ 1254468 w 1917829"/>
                <a:gd name="connsiteY17" fmla="*/ 112395 h 752299"/>
                <a:gd name="connsiteX18" fmla="*/ 1330668 w 1917829"/>
                <a:gd name="connsiteY18" fmla="*/ 108585 h 752299"/>
                <a:gd name="connsiteX19" fmla="*/ 1410678 w 1917829"/>
                <a:gd name="connsiteY19" fmla="*/ 74295 h 752299"/>
                <a:gd name="connsiteX20" fmla="*/ 1509738 w 1917829"/>
                <a:gd name="connsiteY20" fmla="*/ 70485 h 752299"/>
                <a:gd name="connsiteX21" fmla="*/ 1604988 w 1917829"/>
                <a:gd name="connsiteY21" fmla="*/ 43815 h 752299"/>
                <a:gd name="connsiteX22" fmla="*/ 1684998 w 1917829"/>
                <a:gd name="connsiteY22" fmla="*/ 40005 h 752299"/>
                <a:gd name="connsiteX23" fmla="*/ 1768818 w 1917829"/>
                <a:gd name="connsiteY23" fmla="*/ 43815 h 752299"/>
                <a:gd name="connsiteX24" fmla="*/ 1780248 w 1917829"/>
                <a:gd name="connsiteY24" fmla="*/ 142875 h 752299"/>
                <a:gd name="connsiteX25" fmla="*/ 1917829 w 1917829"/>
                <a:gd name="connsiteY25" fmla="*/ 87525 h 752299"/>
                <a:gd name="connsiteX26" fmla="*/ 1879730 w 1917829"/>
                <a:gd name="connsiteY26" fmla="*/ 59003 h 752299"/>
                <a:gd name="connsiteX27" fmla="*/ 1869306 w 1917829"/>
                <a:gd name="connsiteY27" fmla="*/ 31909 h 752299"/>
                <a:gd name="connsiteX28" fmla="*/ 1840732 w 1917829"/>
                <a:gd name="connsiteY28" fmla="*/ 9048 h 752299"/>
                <a:gd name="connsiteX29" fmla="*/ 1776438 w 1917829"/>
                <a:gd name="connsiteY29" fmla="*/ 1905 h 752299"/>
                <a:gd name="connsiteX30" fmla="*/ 1715002 w 1917829"/>
                <a:gd name="connsiteY30" fmla="*/ 0 h 752299"/>
                <a:gd name="connsiteX31" fmla="*/ 1540218 w 1917829"/>
                <a:gd name="connsiteY31" fmla="*/ 28575 h 752299"/>
                <a:gd name="connsiteX32" fmla="*/ 1471638 w 1917829"/>
                <a:gd name="connsiteY32" fmla="*/ 40005 h 752299"/>
                <a:gd name="connsiteX33" fmla="*/ 1338288 w 1917829"/>
                <a:gd name="connsiteY33" fmla="*/ 60484 h 752299"/>
                <a:gd name="connsiteX34" fmla="*/ 1246848 w 1917829"/>
                <a:gd name="connsiteY34" fmla="*/ 93345 h 752299"/>
                <a:gd name="connsiteX35" fmla="*/ 1167790 w 1917829"/>
                <a:gd name="connsiteY35" fmla="*/ 97631 h 752299"/>
                <a:gd name="connsiteX36" fmla="*/ 1102068 w 1917829"/>
                <a:gd name="connsiteY36" fmla="*/ 120015 h 752299"/>
                <a:gd name="connsiteX37" fmla="*/ 999198 w 1917829"/>
                <a:gd name="connsiteY37" fmla="*/ 139065 h 752299"/>
                <a:gd name="connsiteX38" fmla="*/ 907758 w 1917829"/>
                <a:gd name="connsiteY38" fmla="*/ 135255 h 752299"/>
                <a:gd name="connsiteX39" fmla="*/ 852037 w 1917829"/>
                <a:gd name="connsiteY39" fmla="*/ 141447 h 752299"/>
                <a:gd name="connsiteX40" fmla="*/ 743928 w 1917829"/>
                <a:gd name="connsiteY40" fmla="*/ 192405 h 752299"/>
                <a:gd name="connsiteX41" fmla="*/ 675348 w 1917829"/>
                <a:gd name="connsiteY41" fmla="*/ 180975 h 752299"/>
                <a:gd name="connsiteX42" fmla="*/ 623913 w 1917829"/>
                <a:gd name="connsiteY42" fmla="*/ 173831 h 752299"/>
                <a:gd name="connsiteX43" fmla="*/ 599148 w 1917829"/>
                <a:gd name="connsiteY43" fmla="*/ 188595 h 752299"/>
                <a:gd name="connsiteX44" fmla="*/ 572478 w 1917829"/>
                <a:gd name="connsiteY44" fmla="*/ 207645 h 752299"/>
                <a:gd name="connsiteX45" fmla="*/ 564858 w 1917829"/>
                <a:gd name="connsiteY45" fmla="*/ 226695 h 752299"/>
                <a:gd name="connsiteX46" fmla="*/ 625818 w 1917829"/>
                <a:gd name="connsiteY46" fmla="*/ 241935 h 752299"/>
                <a:gd name="connsiteX47" fmla="*/ 625818 w 1917829"/>
                <a:gd name="connsiteY47" fmla="*/ 241935 h 752299"/>
                <a:gd name="connsiteX48" fmla="*/ 648678 w 1917829"/>
                <a:gd name="connsiteY48" fmla="*/ 287655 h 752299"/>
                <a:gd name="connsiteX49" fmla="*/ 618198 w 1917829"/>
                <a:gd name="connsiteY49" fmla="*/ 310515 h 752299"/>
                <a:gd name="connsiteX50" fmla="*/ 576288 w 1917829"/>
                <a:gd name="connsiteY50" fmla="*/ 337185 h 752299"/>
                <a:gd name="connsiteX51" fmla="*/ 515328 w 1917829"/>
                <a:gd name="connsiteY51" fmla="*/ 371475 h 752299"/>
                <a:gd name="connsiteX52" fmla="*/ 482943 w 1917829"/>
                <a:gd name="connsiteY52" fmla="*/ 386238 h 752299"/>
                <a:gd name="connsiteX53" fmla="*/ 449606 w 1917829"/>
                <a:gd name="connsiteY53" fmla="*/ 386239 h 752299"/>
                <a:gd name="connsiteX54" fmla="*/ 390550 w 1917829"/>
                <a:gd name="connsiteY54" fmla="*/ 378619 h 752299"/>
                <a:gd name="connsiteX55" fmla="*/ 344831 w 1917829"/>
                <a:gd name="connsiteY55" fmla="*/ 372428 h 752299"/>
                <a:gd name="connsiteX56" fmla="*/ 260058 w 1917829"/>
                <a:gd name="connsiteY56" fmla="*/ 371475 h 752299"/>
                <a:gd name="connsiteX57" fmla="*/ 210528 w 1917829"/>
                <a:gd name="connsiteY57" fmla="*/ 363855 h 752299"/>
                <a:gd name="connsiteX58" fmla="*/ 312922 w 1917829"/>
                <a:gd name="connsiteY58" fmla="*/ 390048 h 752299"/>
                <a:gd name="connsiteX59" fmla="*/ 393408 w 1917829"/>
                <a:gd name="connsiteY59" fmla="*/ 417195 h 752299"/>
                <a:gd name="connsiteX60" fmla="*/ 436111 w 1917829"/>
                <a:gd name="connsiteY60" fmla="*/ 438579 h 752299"/>
                <a:gd name="connsiteX61" fmla="*/ 393828 w 1917829"/>
                <a:gd name="connsiteY61" fmla="*/ 455229 h 752299"/>
                <a:gd name="connsiteX62" fmla="*/ 348601 w 1917829"/>
                <a:gd name="connsiteY62" fmla="*/ 472164 h 752299"/>
                <a:gd name="connsiteX63" fmla="*/ 314247 w 1917829"/>
                <a:gd name="connsiteY63" fmla="*/ 466879 h 752299"/>
                <a:gd name="connsiteX64" fmla="*/ 259660 w 1917829"/>
                <a:gd name="connsiteY64" fmla="*/ 481899 h 752299"/>
                <a:gd name="connsiteX65" fmla="*/ 193970 w 1917829"/>
                <a:gd name="connsiteY65" fmla="*/ 541971 h 752299"/>
                <a:gd name="connsiteX66" fmla="*/ 123964 w 1917829"/>
                <a:gd name="connsiteY66" fmla="*/ 564663 h 752299"/>
                <a:gd name="connsiteX67" fmla="*/ 54381 w 1917829"/>
                <a:gd name="connsiteY67" fmla="*/ 628561 h 752299"/>
                <a:gd name="connsiteX68" fmla="*/ 559 w 1917829"/>
                <a:gd name="connsiteY68" fmla="*/ 727412 h 752299"/>
                <a:gd name="connsiteX0" fmla="*/ 559 w 1917829"/>
                <a:gd name="connsiteY0" fmla="*/ 727412 h 752299"/>
                <a:gd name="connsiteX1" fmla="*/ 123965 w 1917829"/>
                <a:gd name="connsiteY1" fmla="*/ 752299 h 752299"/>
                <a:gd name="connsiteX2" fmla="*/ 287817 w 1917829"/>
                <a:gd name="connsiteY2" fmla="*/ 680944 h 752299"/>
                <a:gd name="connsiteX3" fmla="*/ 250819 w 1917829"/>
                <a:gd name="connsiteY3" fmla="*/ 580519 h 752299"/>
                <a:gd name="connsiteX4" fmla="*/ 347908 w 1917829"/>
                <a:gd name="connsiteY4" fmla="*/ 533764 h 752299"/>
                <a:gd name="connsiteX5" fmla="*/ 451668 w 1917829"/>
                <a:gd name="connsiteY5" fmla="*/ 490666 h 752299"/>
                <a:gd name="connsiteX6" fmla="*/ 570320 w 1917829"/>
                <a:gd name="connsiteY6" fmla="*/ 442764 h 752299"/>
                <a:gd name="connsiteX7" fmla="*/ 709638 w 1917829"/>
                <a:gd name="connsiteY7" fmla="*/ 299085 h 752299"/>
                <a:gd name="connsiteX8" fmla="*/ 740118 w 1917829"/>
                <a:gd name="connsiteY8" fmla="*/ 276225 h 752299"/>
                <a:gd name="connsiteX9" fmla="*/ 808698 w 1917829"/>
                <a:gd name="connsiteY9" fmla="*/ 260985 h 752299"/>
                <a:gd name="connsiteX10" fmla="*/ 850329 w 1917829"/>
                <a:gd name="connsiteY10" fmla="*/ 222409 h 752299"/>
                <a:gd name="connsiteX11" fmla="*/ 909187 w 1917829"/>
                <a:gd name="connsiteY11" fmla="*/ 200025 h 752299"/>
                <a:gd name="connsiteX12" fmla="*/ 961098 w 1917829"/>
                <a:gd name="connsiteY12" fmla="*/ 184785 h 752299"/>
                <a:gd name="connsiteX13" fmla="*/ 991578 w 1917829"/>
                <a:gd name="connsiteY13" fmla="*/ 177165 h 752299"/>
                <a:gd name="connsiteX14" fmla="*/ 1029678 w 1917829"/>
                <a:gd name="connsiteY14" fmla="*/ 154305 h 752299"/>
                <a:gd name="connsiteX15" fmla="*/ 1132548 w 1917829"/>
                <a:gd name="connsiteY15" fmla="*/ 154305 h 752299"/>
                <a:gd name="connsiteX16" fmla="*/ 1201128 w 1917829"/>
                <a:gd name="connsiteY16" fmla="*/ 127635 h 752299"/>
                <a:gd name="connsiteX17" fmla="*/ 1254468 w 1917829"/>
                <a:gd name="connsiteY17" fmla="*/ 112395 h 752299"/>
                <a:gd name="connsiteX18" fmla="*/ 1330668 w 1917829"/>
                <a:gd name="connsiteY18" fmla="*/ 108585 h 752299"/>
                <a:gd name="connsiteX19" fmla="*/ 1410678 w 1917829"/>
                <a:gd name="connsiteY19" fmla="*/ 74295 h 752299"/>
                <a:gd name="connsiteX20" fmla="*/ 1509738 w 1917829"/>
                <a:gd name="connsiteY20" fmla="*/ 70485 h 752299"/>
                <a:gd name="connsiteX21" fmla="*/ 1604988 w 1917829"/>
                <a:gd name="connsiteY21" fmla="*/ 43815 h 752299"/>
                <a:gd name="connsiteX22" fmla="*/ 1684998 w 1917829"/>
                <a:gd name="connsiteY22" fmla="*/ 40005 h 752299"/>
                <a:gd name="connsiteX23" fmla="*/ 1768818 w 1917829"/>
                <a:gd name="connsiteY23" fmla="*/ 43815 h 752299"/>
                <a:gd name="connsiteX24" fmla="*/ 1780248 w 1917829"/>
                <a:gd name="connsiteY24" fmla="*/ 142875 h 752299"/>
                <a:gd name="connsiteX25" fmla="*/ 1917829 w 1917829"/>
                <a:gd name="connsiteY25" fmla="*/ 87525 h 752299"/>
                <a:gd name="connsiteX26" fmla="*/ 1879730 w 1917829"/>
                <a:gd name="connsiteY26" fmla="*/ 59003 h 752299"/>
                <a:gd name="connsiteX27" fmla="*/ 1869306 w 1917829"/>
                <a:gd name="connsiteY27" fmla="*/ 31909 h 752299"/>
                <a:gd name="connsiteX28" fmla="*/ 1840732 w 1917829"/>
                <a:gd name="connsiteY28" fmla="*/ 9048 h 752299"/>
                <a:gd name="connsiteX29" fmla="*/ 1776438 w 1917829"/>
                <a:gd name="connsiteY29" fmla="*/ 1905 h 752299"/>
                <a:gd name="connsiteX30" fmla="*/ 1715002 w 1917829"/>
                <a:gd name="connsiteY30" fmla="*/ 0 h 752299"/>
                <a:gd name="connsiteX31" fmla="*/ 1540218 w 1917829"/>
                <a:gd name="connsiteY31" fmla="*/ 28575 h 752299"/>
                <a:gd name="connsiteX32" fmla="*/ 1471638 w 1917829"/>
                <a:gd name="connsiteY32" fmla="*/ 40005 h 752299"/>
                <a:gd name="connsiteX33" fmla="*/ 1338288 w 1917829"/>
                <a:gd name="connsiteY33" fmla="*/ 60484 h 752299"/>
                <a:gd name="connsiteX34" fmla="*/ 1246848 w 1917829"/>
                <a:gd name="connsiteY34" fmla="*/ 93345 h 752299"/>
                <a:gd name="connsiteX35" fmla="*/ 1167790 w 1917829"/>
                <a:gd name="connsiteY35" fmla="*/ 97631 h 752299"/>
                <a:gd name="connsiteX36" fmla="*/ 1102068 w 1917829"/>
                <a:gd name="connsiteY36" fmla="*/ 120015 h 752299"/>
                <a:gd name="connsiteX37" fmla="*/ 999198 w 1917829"/>
                <a:gd name="connsiteY37" fmla="*/ 139065 h 752299"/>
                <a:gd name="connsiteX38" fmla="*/ 907758 w 1917829"/>
                <a:gd name="connsiteY38" fmla="*/ 135255 h 752299"/>
                <a:gd name="connsiteX39" fmla="*/ 852037 w 1917829"/>
                <a:gd name="connsiteY39" fmla="*/ 141447 h 752299"/>
                <a:gd name="connsiteX40" fmla="*/ 743928 w 1917829"/>
                <a:gd name="connsiteY40" fmla="*/ 192405 h 752299"/>
                <a:gd name="connsiteX41" fmla="*/ 675348 w 1917829"/>
                <a:gd name="connsiteY41" fmla="*/ 180975 h 752299"/>
                <a:gd name="connsiteX42" fmla="*/ 623913 w 1917829"/>
                <a:gd name="connsiteY42" fmla="*/ 173831 h 752299"/>
                <a:gd name="connsiteX43" fmla="*/ 599148 w 1917829"/>
                <a:gd name="connsiteY43" fmla="*/ 188595 h 752299"/>
                <a:gd name="connsiteX44" fmla="*/ 572478 w 1917829"/>
                <a:gd name="connsiteY44" fmla="*/ 207645 h 752299"/>
                <a:gd name="connsiteX45" fmla="*/ 564858 w 1917829"/>
                <a:gd name="connsiteY45" fmla="*/ 226695 h 752299"/>
                <a:gd name="connsiteX46" fmla="*/ 625818 w 1917829"/>
                <a:gd name="connsiteY46" fmla="*/ 241935 h 752299"/>
                <a:gd name="connsiteX47" fmla="*/ 625818 w 1917829"/>
                <a:gd name="connsiteY47" fmla="*/ 241935 h 752299"/>
                <a:gd name="connsiteX48" fmla="*/ 648678 w 1917829"/>
                <a:gd name="connsiteY48" fmla="*/ 287655 h 752299"/>
                <a:gd name="connsiteX49" fmla="*/ 618198 w 1917829"/>
                <a:gd name="connsiteY49" fmla="*/ 310515 h 752299"/>
                <a:gd name="connsiteX50" fmla="*/ 576288 w 1917829"/>
                <a:gd name="connsiteY50" fmla="*/ 337185 h 752299"/>
                <a:gd name="connsiteX51" fmla="*/ 515328 w 1917829"/>
                <a:gd name="connsiteY51" fmla="*/ 371475 h 752299"/>
                <a:gd name="connsiteX52" fmla="*/ 482943 w 1917829"/>
                <a:gd name="connsiteY52" fmla="*/ 386238 h 752299"/>
                <a:gd name="connsiteX53" fmla="*/ 449606 w 1917829"/>
                <a:gd name="connsiteY53" fmla="*/ 386239 h 752299"/>
                <a:gd name="connsiteX54" fmla="*/ 390550 w 1917829"/>
                <a:gd name="connsiteY54" fmla="*/ 378619 h 752299"/>
                <a:gd name="connsiteX55" fmla="*/ 344831 w 1917829"/>
                <a:gd name="connsiteY55" fmla="*/ 372428 h 752299"/>
                <a:gd name="connsiteX56" fmla="*/ 260058 w 1917829"/>
                <a:gd name="connsiteY56" fmla="*/ 371475 h 752299"/>
                <a:gd name="connsiteX57" fmla="*/ 210528 w 1917829"/>
                <a:gd name="connsiteY57" fmla="*/ 363855 h 752299"/>
                <a:gd name="connsiteX58" fmla="*/ 312922 w 1917829"/>
                <a:gd name="connsiteY58" fmla="*/ 390048 h 752299"/>
                <a:gd name="connsiteX59" fmla="*/ 393408 w 1917829"/>
                <a:gd name="connsiteY59" fmla="*/ 417195 h 752299"/>
                <a:gd name="connsiteX60" fmla="*/ 436111 w 1917829"/>
                <a:gd name="connsiteY60" fmla="*/ 438579 h 752299"/>
                <a:gd name="connsiteX61" fmla="*/ 393828 w 1917829"/>
                <a:gd name="connsiteY61" fmla="*/ 455229 h 752299"/>
                <a:gd name="connsiteX62" fmla="*/ 348601 w 1917829"/>
                <a:gd name="connsiteY62" fmla="*/ 472164 h 752299"/>
                <a:gd name="connsiteX63" fmla="*/ 314247 w 1917829"/>
                <a:gd name="connsiteY63" fmla="*/ 466879 h 752299"/>
                <a:gd name="connsiteX64" fmla="*/ 259660 w 1917829"/>
                <a:gd name="connsiteY64" fmla="*/ 481899 h 752299"/>
                <a:gd name="connsiteX65" fmla="*/ 213821 w 1917829"/>
                <a:gd name="connsiteY65" fmla="*/ 498592 h 752299"/>
                <a:gd name="connsiteX66" fmla="*/ 193970 w 1917829"/>
                <a:gd name="connsiteY66" fmla="*/ 541971 h 752299"/>
                <a:gd name="connsiteX67" fmla="*/ 123964 w 1917829"/>
                <a:gd name="connsiteY67" fmla="*/ 564663 h 752299"/>
                <a:gd name="connsiteX68" fmla="*/ 54381 w 1917829"/>
                <a:gd name="connsiteY68" fmla="*/ 628561 h 752299"/>
                <a:gd name="connsiteX69" fmla="*/ 559 w 1917829"/>
                <a:gd name="connsiteY69" fmla="*/ 727412 h 752299"/>
                <a:gd name="connsiteX0" fmla="*/ 559 w 1917829"/>
                <a:gd name="connsiteY0" fmla="*/ 727412 h 752299"/>
                <a:gd name="connsiteX1" fmla="*/ 123965 w 1917829"/>
                <a:gd name="connsiteY1" fmla="*/ 752299 h 752299"/>
                <a:gd name="connsiteX2" fmla="*/ 287817 w 1917829"/>
                <a:gd name="connsiteY2" fmla="*/ 680944 h 752299"/>
                <a:gd name="connsiteX3" fmla="*/ 250819 w 1917829"/>
                <a:gd name="connsiteY3" fmla="*/ 580519 h 752299"/>
                <a:gd name="connsiteX4" fmla="*/ 347908 w 1917829"/>
                <a:gd name="connsiteY4" fmla="*/ 533764 h 752299"/>
                <a:gd name="connsiteX5" fmla="*/ 451668 w 1917829"/>
                <a:gd name="connsiteY5" fmla="*/ 490666 h 752299"/>
                <a:gd name="connsiteX6" fmla="*/ 549178 w 1917829"/>
                <a:gd name="connsiteY6" fmla="*/ 434835 h 752299"/>
                <a:gd name="connsiteX7" fmla="*/ 709638 w 1917829"/>
                <a:gd name="connsiteY7" fmla="*/ 299085 h 752299"/>
                <a:gd name="connsiteX8" fmla="*/ 740118 w 1917829"/>
                <a:gd name="connsiteY8" fmla="*/ 276225 h 752299"/>
                <a:gd name="connsiteX9" fmla="*/ 808698 w 1917829"/>
                <a:gd name="connsiteY9" fmla="*/ 260985 h 752299"/>
                <a:gd name="connsiteX10" fmla="*/ 850329 w 1917829"/>
                <a:gd name="connsiteY10" fmla="*/ 222409 h 752299"/>
                <a:gd name="connsiteX11" fmla="*/ 909187 w 1917829"/>
                <a:gd name="connsiteY11" fmla="*/ 200025 h 752299"/>
                <a:gd name="connsiteX12" fmla="*/ 961098 w 1917829"/>
                <a:gd name="connsiteY12" fmla="*/ 184785 h 752299"/>
                <a:gd name="connsiteX13" fmla="*/ 991578 w 1917829"/>
                <a:gd name="connsiteY13" fmla="*/ 177165 h 752299"/>
                <a:gd name="connsiteX14" fmla="*/ 1029678 w 1917829"/>
                <a:gd name="connsiteY14" fmla="*/ 154305 h 752299"/>
                <a:gd name="connsiteX15" fmla="*/ 1132548 w 1917829"/>
                <a:gd name="connsiteY15" fmla="*/ 154305 h 752299"/>
                <a:gd name="connsiteX16" fmla="*/ 1201128 w 1917829"/>
                <a:gd name="connsiteY16" fmla="*/ 127635 h 752299"/>
                <a:gd name="connsiteX17" fmla="*/ 1254468 w 1917829"/>
                <a:gd name="connsiteY17" fmla="*/ 112395 h 752299"/>
                <a:gd name="connsiteX18" fmla="*/ 1330668 w 1917829"/>
                <a:gd name="connsiteY18" fmla="*/ 108585 h 752299"/>
                <a:gd name="connsiteX19" fmla="*/ 1410678 w 1917829"/>
                <a:gd name="connsiteY19" fmla="*/ 74295 h 752299"/>
                <a:gd name="connsiteX20" fmla="*/ 1509738 w 1917829"/>
                <a:gd name="connsiteY20" fmla="*/ 70485 h 752299"/>
                <a:gd name="connsiteX21" fmla="*/ 1604988 w 1917829"/>
                <a:gd name="connsiteY21" fmla="*/ 43815 h 752299"/>
                <a:gd name="connsiteX22" fmla="*/ 1684998 w 1917829"/>
                <a:gd name="connsiteY22" fmla="*/ 40005 h 752299"/>
                <a:gd name="connsiteX23" fmla="*/ 1768818 w 1917829"/>
                <a:gd name="connsiteY23" fmla="*/ 43815 h 752299"/>
                <a:gd name="connsiteX24" fmla="*/ 1780248 w 1917829"/>
                <a:gd name="connsiteY24" fmla="*/ 142875 h 752299"/>
                <a:gd name="connsiteX25" fmla="*/ 1917829 w 1917829"/>
                <a:gd name="connsiteY25" fmla="*/ 87525 h 752299"/>
                <a:gd name="connsiteX26" fmla="*/ 1879730 w 1917829"/>
                <a:gd name="connsiteY26" fmla="*/ 59003 h 752299"/>
                <a:gd name="connsiteX27" fmla="*/ 1869306 w 1917829"/>
                <a:gd name="connsiteY27" fmla="*/ 31909 h 752299"/>
                <a:gd name="connsiteX28" fmla="*/ 1840732 w 1917829"/>
                <a:gd name="connsiteY28" fmla="*/ 9048 h 752299"/>
                <a:gd name="connsiteX29" fmla="*/ 1776438 w 1917829"/>
                <a:gd name="connsiteY29" fmla="*/ 1905 h 752299"/>
                <a:gd name="connsiteX30" fmla="*/ 1715002 w 1917829"/>
                <a:gd name="connsiteY30" fmla="*/ 0 h 752299"/>
                <a:gd name="connsiteX31" fmla="*/ 1540218 w 1917829"/>
                <a:gd name="connsiteY31" fmla="*/ 28575 h 752299"/>
                <a:gd name="connsiteX32" fmla="*/ 1471638 w 1917829"/>
                <a:gd name="connsiteY32" fmla="*/ 40005 h 752299"/>
                <a:gd name="connsiteX33" fmla="*/ 1338288 w 1917829"/>
                <a:gd name="connsiteY33" fmla="*/ 60484 h 752299"/>
                <a:gd name="connsiteX34" fmla="*/ 1246848 w 1917829"/>
                <a:gd name="connsiteY34" fmla="*/ 93345 h 752299"/>
                <a:gd name="connsiteX35" fmla="*/ 1167790 w 1917829"/>
                <a:gd name="connsiteY35" fmla="*/ 97631 h 752299"/>
                <a:gd name="connsiteX36" fmla="*/ 1102068 w 1917829"/>
                <a:gd name="connsiteY36" fmla="*/ 120015 h 752299"/>
                <a:gd name="connsiteX37" fmla="*/ 999198 w 1917829"/>
                <a:gd name="connsiteY37" fmla="*/ 139065 h 752299"/>
                <a:gd name="connsiteX38" fmla="*/ 907758 w 1917829"/>
                <a:gd name="connsiteY38" fmla="*/ 135255 h 752299"/>
                <a:gd name="connsiteX39" fmla="*/ 852037 w 1917829"/>
                <a:gd name="connsiteY39" fmla="*/ 141447 h 752299"/>
                <a:gd name="connsiteX40" fmla="*/ 743928 w 1917829"/>
                <a:gd name="connsiteY40" fmla="*/ 192405 h 752299"/>
                <a:gd name="connsiteX41" fmla="*/ 675348 w 1917829"/>
                <a:gd name="connsiteY41" fmla="*/ 180975 h 752299"/>
                <a:gd name="connsiteX42" fmla="*/ 623913 w 1917829"/>
                <a:gd name="connsiteY42" fmla="*/ 173831 h 752299"/>
                <a:gd name="connsiteX43" fmla="*/ 599148 w 1917829"/>
                <a:gd name="connsiteY43" fmla="*/ 188595 h 752299"/>
                <a:gd name="connsiteX44" fmla="*/ 572478 w 1917829"/>
                <a:gd name="connsiteY44" fmla="*/ 207645 h 752299"/>
                <a:gd name="connsiteX45" fmla="*/ 564858 w 1917829"/>
                <a:gd name="connsiteY45" fmla="*/ 226695 h 752299"/>
                <a:gd name="connsiteX46" fmla="*/ 625818 w 1917829"/>
                <a:gd name="connsiteY46" fmla="*/ 241935 h 752299"/>
                <a:gd name="connsiteX47" fmla="*/ 625818 w 1917829"/>
                <a:gd name="connsiteY47" fmla="*/ 241935 h 752299"/>
                <a:gd name="connsiteX48" fmla="*/ 648678 w 1917829"/>
                <a:gd name="connsiteY48" fmla="*/ 287655 h 752299"/>
                <a:gd name="connsiteX49" fmla="*/ 618198 w 1917829"/>
                <a:gd name="connsiteY49" fmla="*/ 310515 h 752299"/>
                <a:gd name="connsiteX50" fmla="*/ 576288 w 1917829"/>
                <a:gd name="connsiteY50" fmla="*/ 337185 h 752299"/>
                <a:gd name="connsiteX51" fmla="*/ 515328 w 1917829"/>
                <a:gd name="connsiteY51" fmla="*/ 371475 h 752299"/>
                <a:gd name="connsiteX52" fmla="*/ 482943 w 1917829"/>
                <a:gd name="connsiteY52" fmla="*/ 386238 h 752299"/>
                <a:gd name="connsiteX53" fmla="*/ 449606 w 1917829"/>
                <a:gd name="connsiteY53" fmla="*/ 386239 h 752299"/>
                <a:gd name="connsiteX54" fmla="*/ 390550 w 1917829"/>
                <a:gd name="connsiteY54" fmla="*/ 378619 h 752299"/>
                <a:gd name="connsiteX55" fmla="*/ 344831 w 1917829"/>
                <a:gd name="connsiteY55" fmla="*/ 372428 h 752299"/>
                <a:gd name="connsiteX56" fmla="*/ 260058 w 1917829"/>
                <a:gd name="connsiteY56" fmla="*/ 371475 h 752299"/>
                <a:gd name="connsiteX57" fmla="*/ 210528 w 1917829"/>
                <a:gd name="connsiteY57" fmla="*/ 363855 h 752299"/>
                <a:gd name="connsiteX58" fmla="*/ 312922 w 1917829"/>
                <a:gd name="connsiteY58" fmla="*/ 390048 h 752299"/>
                <a:gd name="connsiteX59" fmla="*/ 393408 w 1917829"/>
                <a:gd name="connsiteY59" fmla="*/ 417195 h 752299"/>
                <a:gd name="connsiteX60" fmla="*/ 436111 w 1917829"/>
                <a:gd name="connsiteY60" fmla="*/ 438579 h 752299"/>
                <a:gd name="connsiteX61" fmla="*/ 393828 w 1917829"/>
                <a:gd name="connsiteY61" fmla="*/ 455229 h 752299"/>
                <a:gd name="connsiteX62" fmla="*/ 348601 w 1917829"/>
                <a:gd name="connsiteY62" fmla="*/ 472164 h 752299"/>
                <a:gd name="connsiteX63" fmla="*/ 314247 w 1917829"/>
                <a:gd name="connsiteY63" fmla="*/ 466879 h 752299"/>
                <a:gd name="connsiteX64" fmla="*/ 259660 w 1917829"/>
                <a:gd name="connsiteY64" fmla="*/ 481899 h 752299"/>
                <a:gd name="connsiteX65" fmla="*/ 213821 w 1917829"/>
                <a:gd name="connsiteY65" fmla="*/ 498592 h 752299"/>
                <a:gd name="connsiteX66" fmla="*/ 193970 w 1917829"/>
                <a:gd name="connsiteY66" fmla="*/ 541971 h 752299"/>
                <a:gd name="connsiteX67" fmla="*/ 123964 w 1917829"/>
                <a:gd name="connsiteY67" fmla="*/ 564663 h 752299"/>
                <a:gd name="connsiteX68" fmla="*/ 54381 w 1917829"/>
                <a:gd name="connsiteY68" fmla="*/ 628561 h 752299"/>
                <a:gd name="connsiteX69" fmla="*/ 559 w 1917829"/>
                <a:gd name="connsiteY69" fmla="*/ 727412 h 752299"/>
                <a:gd name="connsiteX0" fmla="*/ 559 w 1917829"/>
                <a:gd name="connsiteY0" fmla="*/ 727412 h 752299"/>
                <a:gd name="connsiteX1" fmla="*/ 123965 w 1917829"/>
                <a:gd name="connsiteY1" fmla="*/ 752299 h 752299"/>
                <a:gd name="connsiteX2" fmla="*/ 287817 w 1917829"/>
                <a:gd name="connsiteY2" fmla="*/ 680944 h 752299"/>
                <a:gd name="connsiteX3" fmla="*/ 250819 w 1917829"/>
                <a:gd name="connsiteY3" fmla="*/ 580519 h 752299"/>
                <a:gd name="connsiteX4" fmla="*/ 347908 w 1917829"/>
                <a:gd name="connsiteY4" fmla="*/ 533764 h 752299"/>
                <a:gd name="connsiteX5" fmla="*/ 425240 w 1917829"/>
                <a:gd name="connsiteY5" fmla="*/ 488023 h 752299"/>
                <a:gd name="connsiteX6" fmla="*/ 549178 w 1917829"/>
                <a:gd name="connsiteY6" fmla="*/ 434835 h 752299"/>
                <a:gd name="connsiteX7" fmla="*/ 709638 w 1917829"/>
                <a:gd name="connsiteY7" fmla="*/ 299085 h 752299"/>
                <a:gd name="connsiteX8" fmla="*/ 740118 w 1917829"/>
                <a:gd name="connsiteY8" fmla="*/ 276225 h 752299"/>
                <a:gd name="connsiteX9" fmla="*/ 808698 w 1917829"/>
                <a:gd name="connsiteY9" fmla="*/ 260985 h 752299"/>
                <a:gd name="connsiteX10" fmla="*/ 850329 w 1917829"/>
                <a:gd name="connsiteY10" fmla="*/ 222409 h 752299"/>
                <a:gd name="connsiteX11" fmla="*/ 909187 w 1917829"/>
                <a:gd name="connsiteY11" fmla="*/ 200025 h 752299"/>
                <a:gd name="connsiteX12" fmla="*/ 961098 w 1917829"/>
                <a:gd name="connsiteY12" fmla="*/ 184785 h 752299"/>
                <a:gd name="connsiteX13" fmla="*/ 991578 w 1917829"/>
                <a:gd name="connsiteY13" fmla="*/ 177165 h 752299"/>
                <a:gd name="connsiteX14" fmla="*/ 1029678 w 1917829"/>
                <a:gd name="connsiteY14" fmla="*/ 154305 h 752299"/>
                <a:gd name="connsiteX15" fmla="*/ 1132548 w 1917829"/>
                <a:gd name="connsiteY15" fmla="*/ 154305 h 752299"/>
                <a:gd name="connsiteX16" fmla="*/ 1201128 w 1917829"/>
                <a:gd name="connsiteY16" fmla="*/ 127635 h 752299"/>
                <a:gd name="connsiteX17" fmla="*/ 1254468 w 1917829"/>
                <a:gd name="connsiteY17" fmla="*/ 112395 h 752299"/>
                <a:gd name="connsiteX18" fmla="*/ 1330668 w 1917829"/>
                <a:gd name="connsiteY18" fmla="*/ 108585 h 752299"/>
                <a:gd name="connsiteX19" fmla="*/ 1410678 w 1917829"/>
                <a:gd name="connsiteY19" fmla="*/ 74295 h 752299"/>
                <a:gd name="connsiteX20" fmla="*/ 1509738 w 1917829"/>
                <a:gd name="connsiteY20" fmla="*/ 70485 h 752299"/>
                <a:gd name="connsiteX21" fmla="*/ 1604988 w 1917829"/>
                <a:gd name="connsiteY21" fmla="*/ 43815 h 752299"/>
                <a:gd name="connsiteX22" fmla="*/ 1684998 w 1917829"/>
                <a:gd name="connsiteY22" fmla="*/ 40005 h 752299"/>
                <a:gd name="connsiteX23" fmla="*/ 1768818 w 1917829"/>
                <a:gd name="connsiteY23" fmla="*/ 43815 h 752299"/>
                <a:gd name="connsiteX24" fmla="*/ 1780248 w 1917829"/>
                <a:gd name="connsiteY24" fmla="*/ 142875 h 752299"/>
                <a:gd name="connsiteX25" fmla="*/ 1917829 w 1917829"/>
                <a:gd name="connsiteY25" fmla="*/ 87525 h 752299"/>
                <a:gd name="connsiteX26" fmla="*/ 1879730 w 1917829"/>
                <a:gd name="connsiteY26" fmla="*/ 59003 h 752299"/>
                <a:gd name="connsiteX27" fmla="*/ 1869306 w 1917829"/>
                <a:gd name="connsiteY27" fmla="*/ 31909 h 752299"/>
                <a:gd name="connsiteX28" fmla="*/ 1840732 w 1917829"/>
                <a:gd name="connsiteY28" fmla="*/ 9048 h 752299"/>
                <a:gd name="connsiteX29" fmla="*/ 1776438 w 1917829"/>
                <a:gd name="connsiteY29" fmla="*/ 1905 h 752299"/>
                <a:gd name="connsiteX30" fmla="*/ 1715002 w 1917829"/>
                <a:gd name="connsiteY30" fmla="*/ 0 h 752299"/>
                <a:gd name="connsiteX31" fmla="*/ 1540218 w 1917829"/>
                <a:gd name="connsiteY31" fmla="*/ 28575 h 752299"/>
                <a:gd name="connsiteX32" fmla="*/ 1471638 w 1917829"/>
                <a:gd name="connsiteY32" fmla="*/ 40005 h 752299"/>
                <a:gd name="connsiteX33" fmla="*/ 1338288 w 1917829"/>
                <a:gd name="connsiteY33" fmla="*/ 60484 h 752299"/>
                <a:gd name="connsiteX34" fmla="*/ 1246848 w 1917829"/>
                <a:gd name="connsiteY34" fmla="*/ 93345 h 752299"/>
                <a:gd name="connsiteX35" fmla="*/ 1167790 w 1917829"/>
                <a:gd name="connsiteY35" fmla="*/ 97631 h 752299"/>
                <a:gd name="connsiteX36" fmla="*/ 1102068 w 1917829"/>
                <a:gd name="connsiteY36" fmla="*/ 120015 h 752299"/>
                <a:gd name="connsiteX37" fmla="*/ 999198 w 1917829"/>
                <a:gd name="connsiteY37" fmla="*/ 139065 h 752299"/>
                <a:gd name="connsiteX38" fmla="*/ 907758 w 1917829"/>
                <a:gd name="connsiteY38" fmla="*/ 135255 h 752299"/>
                <a:gd name="connsiteX39" fmla="*/ 852037 w 1917829"/>
                <a:gd name="connsiteY39" fmla="*/ 141447 h 752299"/>
                <a:gd name="connsiteX40" fmla="*/ 743928 w 1917829"/>
                <a:gd name="connsiteY40" fmla="*/ 192405 h 752299"/>
                <a:gd name="connsiteX41" fmla="*/ 675348 w 1917829"/>
                <a:gd name="connsiteY41" fmla="*/ 180975 h 752299"/>
                <a:gd name="connsiteX42" fmla="*/ 623913 w 1917829"/>
                <a:gd name="connsiteY42" fmla="*/ 173831 h 752299"/>
                <a:gd name="connsiteX43" fmla="*/ 599148 w 1917829"/>
                <a:gd name="connsiteY43" fmla="*/ 188595 h 752299"/>
                <a:gd name="connsiteX44" fmla="*/ 572478 w 1917829"/>
                <a:gd name="connsiteY44" fmla="*/ 207645 h 752299"/>
                <a:gd name="connsiteX45" fmla="*/ 564858 w 1917829"/>
                <a:gd name="connsiteY45" fmla="*/ 226695 h 752299"/>
                <a:gd name="connsiteX46" fmla="*/ 625818 w 1917829"/>
                <a:gd name="connsiteY46" fmla="*/ 241935 h 752299"/>
                <a:gd name="connsiteX47" fmla="*/ 625818 w 1917829"/>
                <a:gd name="connsiteY47" fmla="*/ 241935 h 752299"/>
                <a:gd name="connsiteX48" fmla="*/ 648678 w 1917829"/>
                <a:gd name="connsiteY48" fmla="*/ 287655 h 752299"/>
                <a:gd name="connsiteX49" fmla="*/ 618198 w 1917829"/>
                <a:gd name="connsiteY49" fmla="*/ 310515 h 752299"/>
                <a:gd name="connsiteX50" fmla="*/ 576288 w 1917829"/>
                <a:gd name="connsiteY50" fmla="*/ 337185 h 752299"/>
                <a:gd name="connsiteX51" fmla="*/ 515328 w 1917829"/>
                <a:gd name="connsiteY51" fmla="*/ 371475 h 752299"/>
                <a:gd name="connsiteX52" fmla="*/ 482943 w 1917829"/>
                <a:gd name="connsiteY52" fmla="*/ 386238 h 752299"/>
                <a:gd name="connsiteX53" fmla="*/ 449606 w 1917829"/>
                <a:gd name="connsiteY53" fmla="*/ 386239 h 752299"/>
                <a:gd name="connsiteX54" fmla="*/ 390550 w 1917829"/>
                <a:gd name="connsiteY54" fmla="*/ 378619 h 752299"/>
                <a:gd name="connsiteX55" fmla="*/ 344831 w 1917829"/>
                <a:gd name="connsiteY55" fmla="*/ 372428 h 752299"/>
                <a:gd name="connsiteX56" fmla="*/ 260058 w 1917829"/>
                <a:gd name="connsiteY56" fmla="*/ 371475 h 752299"/>
                <a:gd name="connsiteX57" fmla="*/ 210528 w 1917829"/>
                <a:gd name="connsiteY57" fmla="*/ 363855 h 752299"/>
                <a:gd name="connsiteX58" fmla="*/ 312922 w 1917829"/>
                <a:gd name="connsiteY58" fmla="*/ 390048 h 752299"/>
                <a:gd name="connsiteX59" fmla="*/ 393408 w 1917829"/>
                <a:gd name="connsiteY59" fmla="*/ 417195 h 752299"/>
                <a:gd name="connsiteX60" fmla="*/ 436111 w 1917829"/>
                <a:gd name="connsiteY60" fmla="*/ 438579 h 752299"/>
                <a:gd name="connsiteX61" fmla="*/ 393828 w 1917829"/>
                <a:gd name="connsiteY61" fmla="*/ 455229 h 752299"/>
                <a:gd name="connsiteX62" fmla="*/ 348601 w 1917829"/>
                <a:gd name="connsiteY62" fmla="*/ 472164 h 752299"/>
                <a:gd name="connsiteX63" fmla="*/ 314247 w 1917829"/>
                <a:gd name="connsiteY63" fmla="*/ 466879 h 752299"/>
                <a:gd name="connsiteX64" fmla="*/ 259660 w 1917829"/>
                <a:gd name="connsiteY64" fmla="*/ 481899 h 752299"/>
                <a:gd name="connsiteX65" fmla="*/ 213821 w 1917829"/>
                <a:gd name="connsiteY65" fmla="*/ 498592 h 752299"/>
                <a:gd name="connsiteX66" fmla="*/ 193970 w 1917829"/>
                <a:gd name="connsiteY66" fmla="*/ 541971 h 752299"/>
                <a:gd name="connsiteX67" fmla="*/ 123964 w 1917829"/>
                <a:gd name="connsiteY67" fmla="*/ 564663 h 752299"/>
                <a:gd name="connsiteX68" fmla="*/ 54381 w 1917829"/>
                <a:gd name="connsiteY68" fmla="*/ 628561 h 752299"/>
                <a:gd name="connsiteX69" fmla="*/ 559 w 1917829"/>
                <a:gd name="connsiteY69" fmla="*/ 727412 h 752299"/>
                <a:gd name="connsiteX0" fmla="*/ 559 w 1917829"/>
                <a:gd name="connsiteY0" fmla="*/ 727412 h 752299"/>
                <a:gd name="connsiteX1" fmla="*/ 123965 w 1917829"/>
                <a:gd name="connsiteY1" fmla="*/ 752299 h 752299"/>
                <a:gd name="connsiteX2" fmla="*/ 287817 w 1917829"/>
                <a:gd name="connsiteY2" fmla="*/ 680944 h 752299"/>
                <a:gd name="connsiteX3" fmla="*/ 250819 w 1917829"/>
                <a:gd name="connsiteY3" fmla="*/ 580519 h 752299"/>
                <a:gd name="connsiteX4" fmla="*/ 347908 w 1917829"/>
                <a:gd name="connsiteY4" fmla="*/ 533764 h 752299"/>
                <a:gd name="connsiteX5" fmla="*/ 425240 w 1917829"/>
                <a:gd name="connsiteY5" fmla="*/ 488023 h 752299"/>
                <a:gd name="connsiteX6" fmla="*/ 549178 w 1917829"/>
                <a:gd name="connsiteY6" fmla="*/ 434835 h 752299"/>
                <a:gd name="connsiteX7" fmla="*/ 709638 w 1917829"/>
                <a:gd name="connsiteY7" fmla="*/ 299085 h 752299"/>
                <a:gd name="connsiteX8" fmla="*/ 740118 w 1917829"/>
                <a:gd name="connsiteY8" fmla="*/ 276225 h 752299"/>
                <a:gd name="connsiteX9" fmla="*/ 808698 w 1917829"/>
                <a:gd name="connsiteY9" fmla="*/ 260985 h 752299"/>
                <a:gd name="connsiteX10" fmla="*/ 850329 w 1917829"/>
                <a:gd name="connsiteY10" fmla="*/ 222409 h 752299"/>
                <a:gd name="connsiteX11" fmla="*/ 909187 w 1917829"/>
                <a:gd name="connsiteY11" fmla="*/ 200025 h 752299"/>
                <a:gd name="connsiteX12" fmla="*/ 961098 w 1917829"/>
                <a:gd name="connsiteY12" fmla="*/ 184785 h 752299"/>
                <a:gd name="connsiteX13" fmla="*/ 991578 w 1917829"/>
                <a:gd name="connsiteY13" fmla="*/ 177165 h 752299"/>
                <a:gd name="connsiteX14" fmla="*/ 1029678 w 1917829"/>
                <a:gd name="connsiteY14" fmla="*/ 154305 h 752299"/>
                <a:gd name="connsiteX15" fmla="*/ 1132548 w 1917829"/>
                <a:gd name="connsiteY15" fmla="*/ 154305 h 752299"/>
                <a:gd name="connsiteX16" fmla="*/ 1201128 w 1917829"/>
                <a:gd name="connsiteY16" fmla="*/ 127635 h 752299"/>
                <a:gd name="connsiteX17" fmla="*/ 1254468 w 1917829"/>
                <a:gd name="connsiteY17" fmla="*/ 112395 h 752299"/>
                <a:gd name="connsiteX18" fmla="*/ 1330668 w 1917829"/>
                <a:gd name="connsiteY18" fmla="*/ 108585 h 752299"/>
                <a:gd name="connsiteX19" fmla="*/ 1410678 w 1917829"/>
                <a:gd name="connsiteY19" fmla="*/ 74295 h 752299"/>
                <a:gd name="connsiteX20" fmla="*/ 1509738 w 1917829"/>
                <a:gd name="connsiteY20" fmla="*/ 70485 h 752299"/>
                <a:gd name="connsiteX21" fmla="*/ 1604988 w 1917829"/>
                <a:gd name="connsiteY21" fmla="*/ 43815 h 752299"/>
                <a:gd name="connsiteX22" fmla="*/ 1684998 w 1917829"/>
                <a:gd name="connsiteY22" fmla="*/ 40005 h 752299"/>
                <a:gd name="connsiteX23" fmla="*/ 1768818 w 1917829"/>
                <a:gd name="connsiteY23" fmla="*/ 43815 h 752299"/>
                <a:gd name="connsiteX24" fmla="*/ 1780248 w 1917829"/>
                <a:gd name="connsiteY24" fmla="*/ 142875 h 752299"/>
                <a:gd name="connsiteX25" fmla="*/ 1917829 w 1917829"/>
                <a:gd name="connsiteY25" fmla="*/ 87525 h 752299"/>
                <a:gd name="connsiteX26" fmla="*/ 1879730 w 1917829"/>
                <a:gd name="connsiteY26" fmla="*/ 59003 h 752299"/>
                <a:gd name="connsiteX27" fmla="*/ 1869306 w 1917829"/>
                <a:gd name="connsiteY27" fmla="*/ 31909 h 752299"/>
                <a:gd name="connsiteX28" fmla="*/ 1840732 w 1917829"/>
                <a:gd name="connsiteY28" fmla="*/ 9048 h 752299"/>
                <a:gd name="connsiteX29" fmla="*/ 1776438 w 1917829"/>
                <a:gd name="connsiteY29" fmla="*/ 1905 h 752299"/>
                <a:gd name="connsiteX30" fmla="*/ 1715002 w 1917829"/>
                <a:gd name="connsiteY30" fmla="*/ 0 h 752299"/>
                <a:gd name="connsiteX31" fmla="*/ 1540218 w 1917829"/>
                <a:gd name="connsiteY31" fmla="*/ 28575 h 752299"/>
                <a:gd name="connsiteX32" fmla="*/ 1471638 w 1917829"/>
                <a:gd name="connsiteY32" fmla="*/ 40005 h 752299"/>
                <a:gd name="connsiteX33" fmla="*/ 1338288 w 1917829"/>
                <a:gd name="connsiteY33" fmla="*/ 60484 h 752299"/>
                <a:gd name="connsiteX34" fmla="*/ 1246848 w 1917829"/>
                <a:gd name="connsiteY34" fmla="*/ 93345 h 752299"/>
                <a:gd name="connsiteX35" fmla="*/ 1167790 w 1917829"/>
                <a:gd name="connsiteY35" fmla="*/ 97631 h 752299"/>
                <a:gd name="connsiteX36" fmla="*/ 1102068 w 1917829"/>
                <a:gd name="connsiteY36" fmla="*/ 120015 h 752299"/>
                <a:gd name="connsiteX37" fmla="*/ 999198 w 1917829"/>
                <a:gd name="connsiteY37" fmla="*/ 139065 h 752299"/>
                <a:gd name="connsiteX38" fmla="*/ 907758 w 1917829"/>
                <a:gd name="connsiteY38" fmla="*/ 135255 h 752299"/>
                <a:gd name="connsiteX39" fmla="*/ 852037 w 1917829"/>
                <a:gd name="connsiteY39" fmla="*/ 141447 h 752299"/>
                <a:gd name="connsiteX40" fmla="*/ 743928 w 1917829"/>
                <a:gd name="connsiteY40" fmla="*/ 192405 h 752299"/>
                <a:gd name="connsiteX41" fmla="*/ 675348 w 1917829"/>
                <a:gd name="connsiteY41" fmla="*/ 180975 h 752299"/>
                <a:gd name="connsiteX42" fmla="*/ 623913 w 1917829"/>
                <a:gd name="connsiteY42" fmla="*/ 173831 h 752299"/>
                <a:gd name="connsiteX43" fmla="*/ 599148 w 1917829"/>
                <a:gd name="connsiteY43" fmla="*/ 188595 h 752299"/>
                <a:gd name="connsiteX44" fmla="*/ 572478 w 1917829"/>
                <a:gd name="connsiteY44" fmla="*/ 207645 h 752299"/>
                <a:gd name="connsiteX45" fmla="*/ 564858 w 1917829"/>
                <a:gd name="connsiteY45" fmla="*/ 226695 h 752299"/>
                <a:gd name="connsiteX46" fmla="*/ 625818 w 1917829"/>
                <a:gd name="connsiteY46" fmla="*/ 241935 h 752299"/>
                <a:gd name="connsiteX47" fmla="*/ 625818 w 1917829"/>
                <a:gd name="connsiteY47" fmla="*/ 241935 h 752299"/>
                <a:gd name="connsiteX48" fmla="*/ 648678 w 1917829"/>
                <a:gd name="connsiteY48" fmla="*/ 287655 h 752299"/>
                <a:gd name="connsiteX49" fmla="*/ 618198 w 1917829"/>
                <a:gd name="connsiteY49" fmla="*/ 310515 h 752299"/>
                <a:gd name="connsiteX50" fmla="*/ 576288 w 1917829"/>
                <a:gd name="connsiteY50" fmla="*/ 337185 h 752299"/>
                <a:gd name="connsiteX51" fmla="*/ 515328 w 1917829"/>
                <a:gd name="connsiteY51" fmla="*/ 371475 h 752299"/>
                <a:gd name="connsiteX52" fmla="*/ 482943 w 1917829"/>
                <a:gd name="connsiteY52" fmla="*/ 386238 h 752299"/>
                <a:gd name="connsiteX53" fmla="*/ 449606 w 1917829"/>
                <a:gd name="connsiteY53" fmla="*/ 386239 h 752299"/>
                <a:gd name="connsiteX54" fmla="*/ 390550 w 1917829"/>
                <a:gd name="connsiteY54" fmla="*/ 378619 h 752299"/>
                <a:gd name="connsiteX55" fmla="*/ 344831 w 1917829"/>
                <a:gd name="connsiteY55" fmla="*/ 372428 h 752299"/>
                <a:gd name="connsiteX56" fmla="*/ 260058 w 1917829"/>
                <a:gd name="connsiteY56" fmla="*/ 371475 h 752299"/>
                <a:gd name="connsiteX57" fmla="*/ 210528 w 1917829"/>
                <a:gd name="connsiteY57" fmla="*/ 363855 h 752299"/>
                <a:gd name="connsiteX58" fmla="*/ 312922 w 1917829"/>
                <a:gd name="connsiteY58" fmla="*/ 390048 h 752299"/>
                <a:gd name="connsiteX59" fmla="*/ 393408 w 1917829"/>
                <a:gd name="connsiteY59" fmla="*/ 417195 h 752299"/>
                <a:gd name="connsiteX60" fmla="*/ 399112 w 1917829"/>
                <a:gd name="connsiteY60" fmla="*/ 438579 h 752299"/>
                <a:gd name="connsiteX61" fmla="*/ 393828 w 1917829"/>
                <a:gd name="connsiteY61" fmla="*/ 455229 h 752299"/>
                <a:gd name="connsiteX62" fmla="*/ 348601 w 1917829"/>
                <a:gd name="connsiteY62" fmla="*/ 472164 h 752299"/>
                <a:gd name="connsiteX63" fmla="*/ 314247 w 1917829"/>
                <a:gd name="connsiteY63" fmla="*/ 466879 h 752299"/>
                <a:gd name="connsiteX64" fmla="*/ 259660 w 1917829"/>
                <a:gd name="connsiteY64" fmla="*/ 481899 h 752299"/>
                <a:gd name="connsiteX65" fmla="*/ 213821 w 1917829"/>
                <a:gd name="connsiteY65" fmla="*/ 498592 h 752299"/>
                <a:gd name="connsiteX66" fmla="*/ 193970 w 1917829"/>
                <a:gd name="connsiteY66" fmla="*/ 541971 h 752299"/>
                <a:gd name="connsiteX67" fmla="*/ 123964 w 1917829"/>
                <a:gd name="connsiteY67" fmla="*/ 564663 h 752299"/>
                <a:gd name="connsiteX68" fmla="*/ 54381 w 1917829"/>
                <a:gd name="connsiteY68" fmla="*/ 628561 h 752299"/>
                <a:gd name="connsiteX69" fmla="*/ 559 w 1917829"/>
                <a:gd name="connsiteY69" fmla="*/ 727412 h 752299"/>
                <a:gd name="connsiteX0" fmla="*/ 559 w 1917829"/>
                <a:gd name="connsiteY0" fmla="*/ 727412 h 752299"/>
                <a:gd name="connsiteX1" fmla="*/ 123965 w 1917829"/>
                <a:gd name="connsiteY1" fmla="*/ 752299 h 752299"/>
                <a:gd name="connsiteX2" fmla="*/ 287817 w 1917829"/>
                <a:gd name="connsiteY2" fmla="*/ 680944 h 752299"/>
                <a:gd name="connsiteX3" fmla="*/ 250819 w 1917829"/>
                <a:gd name="connsiteY3" fmla="*/ 580519 h 752299"/>
                <a:gd name="connsiteX4" fmla="*/ 347908 w 1917829"/>
                <a:gd name="connsiteY4" fmla="*/ 533764 h 752299"/>
                <a:gd name="connsiteX5" fmla="*/ 425240 w 1917829"/>
                <a:gd name="connsiteY5" fmla="*/ 488023 h 752299"/>
                <a:gd name="connsiteX6" fmla="*/ 549178 w 1917829"/>
                <a:gd name="connsiteY6" fmla="*/ 434835 h 752299"/>
                <a:gd name="connsiteX7" fmla="*/ 709638 w 1917829"/>
                <a:gd name="connsiteY7" fmla="*/ 299085 h 752299"/>
                <a:gd name="connsiteX8" fmla="*/ 740118 w 1917829"/>
                <a:gd name="connsiteY8" fmla="*/ 276225 h 752299"/>
                <a:gd name="connsiteX9" fmla="*/ 808698 w 1917829"/>
                <a:gd name="connsiteY9" fmla="*/ 260985 h 752299"/>
                <a:gd name="connsiteX10" fmla="*/ 850329 w 1917829"/>
                <a:gd name="connsiteY10" fmla="*/ 222409 h 752299"/>
                <a:gd name="connsiteX11" fmla="*/ 909187 w 1917829"/>
                <a:gd name="connsiteY11" fmla="*/ 200025 h 752299"/>
                <a:gd name="connsiteX12" fmla="*/ 961098 w 1917829"/>
                <a:gd name="connsiteY12" fmla="*/ 184785 h 752299"/>
                <a:gd name="connsiteX13" fmla="*/ 991578 w 1917829"/>
                <a:gd name="connsiteY13" fmla="*/ 177165 h 752299"/>
                <a:gd name="connsiteX14" fmla="*/ 1029678 w 1917829"/>
                <a:gd name="connsiteY14" fmla="*/ 154305 h 752299"/>
                <a:gd name="connsiteX15" fmla="*/ 1132548 w 1917829"/>
                <a:gd name="connsiteY15" fmla="*/ 154305 h 752299"/>
                <a:gd name="connsiteX16" fmla="*/ 1201128 w 1917829"/>
                <a:gd name="connsiteY16" fmla="*/ 127635 h 752299"/>
                <a:gd name="connsiteX17" fmla="*/ 1254468 w 1917829"/>
                <a:gd name="connsiteY17" fmla="*/ 112395 h 752299"/>
                <a:gd name="connsiteX18" fmla="*/ 1330668 w 1917829"/>
                <a:gd name="connsiteY18" fmla="*/ 108585 h 752299"/>
                <a:gd name="connsiteX19" fmla="*/ 1410678 w 1917829"/>
                <a:gd name="connsiteY19" fmla="*/ 74295 h 752299"/>
                <a:gd name="connsiteX20" fmla="*/ 1509738 w 1917829"/>
                <a:gd name="connsiteY20" fmla="*/ 70485 h 752299"/>
                <a:gd name="connsiteX21" fmla="*/ 1604988 w 1917829"/>
                <a:gd name="connsiteY21" fmla="*/ 43815 h 752299"/>
                <a:gd name="connsiteX22" fmla="*/ 1684998 w 1917829"/>
                <a:gd name="connsiteY22" fmla="*/ 40005 h 752299"/>
                <a:gd name="connsiteX23" fmla="*/ 1768818 w 1917829"/>
                <a:gd name="connsiteY23" fmla="*/ 43815 h 752299"/>
                <a:gd name="connsiteX24" fmla="*/ 1780248 w 1917829"/>
                <a:gd name="connsiteY24" fmla="*/ 142875 h 752299"/>
                <a:gd name="connsiteX25" fmla="*/ 1917829 w 1917829"/>
                <a:gd name="connsiteY25" fmla="*/ 87525 h 752299"/>
                <a:gd name="connsiteX26" fmla="*/ 1879730 w 1917829"/>
                <a:gd name="connsiteY26" fmla="*/ 59003 h 752299"/>
                <a:gd name="connsiteX27" fmla="*/ 1869306 w 1917829"/>
                <a:gd name="connsiteY27" fmla="*/ 31909 h 752299"/>
                <a:gd name="connsiteX28" fmla="*/ 1840732 w 1917829"/>
                <a:gd name="connsiteY28" fmla="*/ 9048 h 752299"/>
                <a:gd name="connsiteX29" fmla="*/ 1776438 w 1917829"/>
                <a:gd name="connsiteY29" fmla="*/ 1905 h 752299"/>
                <a:gd name="connsiteX30" fmla="*/ 1715002 w 1917829"/>
                <a:gd name="connsiteY30" fmla="*/ 0 h 752299"/>
                <a:gd name="connsiteX31" fmla="*/ 1540218 w 1917829"/>
                <a:gd name="connsiteY31" fmla="*/ 28575 h 752299"/>
                <a:gd name="connsiteX32" fmla="*/ 1471638 w 1917829"/>
                <a:gd name="connsiteY32" fmla="*/ 40005 h 752299"/>
                <a:gd name="connsiteX33" fmla="*/ 1338288 w 1917829"/>
                <a:gd name="connsiteY33" fmla="*/ 60484 h 752299"/>
                <a:gd name="connsiteX34" fmla="*/ 1246848 w 1917829"/>
                <a:gd name="connsiteY34" fmla="*/ 93345 h 752299"/>
                <a:gd name="connsiteX35" fmla="*/ 1167790 w 1917829"/>
                <a:gd name="connsiteY35" fmla="*/ 97631 h 752299"/>
                <a:gd name="connsiteX36" fmla="*/ 1102068 w 1917829"/>
                <a:gd name="connsiteY36" fmla="*/ 120015 h 752299"/>
                <a:gd name="connsiteX37" fmla="*/ 999198 w 1917829"/>
                <a:gd name="connsiteY37" fmla="*/ 139065 h 752299"/>
                <a:gd name="connsiteX38" fmla="*/ 907758 w 1917829"/>
                <a:gd name="connsiteY38" fmla="*/ 135255 h 752299"/>
                <a:gd name="connsiteX39" fmla="*/ 852037 w 1917829"/>
                <a:gd name="connsiteY39" fmla="*/ 141447 h 752299"/>
                <a:gd name="connsiteX40" fmla="*/ 743928 w 1917829"/>
                <a:gd name="connsiteY40" fmla="*/ 192405 h 752299"/>
                <a:gd name="connsiteX41" fmla="*/ 675348 w 1917829"/>
                <a:gd name="connsiteY41" fmla="*/ 180975 h 752299"/>
                <a:gd name="connsiteX42" fmla="*/ 623913 w 1917829"/>
                <a:gd name="connsiteY42" fmla="*/ 173831 h 752299"/>
                <a:gd name="connsiteX43" fmla="*/ 599148 w 1917829"/>
                <a:gd name="connsiteY43" fmla="*/ 188595 h 752299"/>
                <a:gd name="connsiteX44" fmla="*/ 572478 w 1917829"/>
                <a:gd name="connsiteY44" fmla="*/ 207645 h 752299"/>
                <a:gd name="connsiteX45" fmla="*/ 564858 w 1917829"/>
                <a:gd name="connsiteY45" fmla="*/ 226695 h 752299"/>
                <a:gd name="connsiteX46" fmla="*/ 625818 w 1917829"/>
                <a:gd name="connsiteY46" fmla="*/ 241935 h 752299"/>
                <a:gd name="connsiteX47" fmla="*/ 625818 w 1917829"/>
                <a:gd name="connsiteY47" fmla="*/ 241935 h 752299"/>
                <a:gd name="connsiteX48" fmla="*/ 648678 w 1917829"/>
                <a:gd name="connsiteY48" fmla="*/ 287655 h 752299"/>
                <a:gd name="connsiteX49" fmla="*/ 618198 w 1917829"/>
                <a:gd name="connsiteY49" fmla="*/ 310515 h 752299"/>
                <a:gd name="connsiteX50" fmla="*/ 576288 w 1917829"/>
                <a:gd name="connsiteY50" fmla="*/ 337185 h 752299"/>
                <a:gd name="connsiteX51" fmla="*/ 515328 w 1917829"/>
                <a:gd name="connsiteY51" fmla="*/ 371475 h 752299"/>
                <a:gd name="connsiteX52" fmla="*/ 482943 w 1917829"/>
                <a:gd name="connsiteY52" fmla="*/ 386238 h 752299"/>
                <a:gd name="connsiteX53" fmla="*/ 449606 w 1917829"/>
                <a:gd name="connsiteY53" fmla="*/ 386239 h 752299"/>
                <a:gd name="connsiteX54" fmla="*/ 390550 w 1917829"/>
                <a:gd name="connsiteY54" fmla="*/ 378619 h 752299"/>
                <a:gd name="connsiteX55" fmla="*/ 344831 w 1917829"/>
                <a:gd name="connsiteY55" fmla="*/ 372428 h 752299"/>
                <a:gd name="connsiteX56" fmla="*/ 260058 w 1917829"/>
                <a:gd name="connsiteY56" fmla="*/ 371475 h 752299"/>
                <a:gd name="connsiteX57" fmla="*/ 210528 w 1917829"/>
                <a:gd name="connsiteY57" fmla="*/ 363855 h 752299"/>
                <a:gd name="connsiteX58" fmla="*/ 312922 w 1917829"/>
                <a:gd name="connsiteY58" fmla="*/ 390048 h 752299"/>
                <a:gd name="connsiteX59" fmla="*/ 364338 w 1917829"/>
                <a:gd name="connsiteY59" fmla="*/ 414553 h 752299"/>
                <a:gd name="connsiteX60" fmla="*/ 399112 w 1917829"/>
                <a:gd name="connsiteY60" fmla="*/ 438579 h 752299"/>
                <a:gd name="connsiteX61" fmla="*/ 393828 w 1917829"/>
                <a:gd name="connsiteY61" fmla="*/ 455229 h 752299"/>
                <a:gd name="connsiteX62" fmla="*/ 348601 w 1917829"/>
                <a:gd name="connsiteY62" fmla="*/ 472164 h 752299"/>
                <a:gd name="connsiteX63" fmla="*/ 314247 w 1917829"/>
                <a:gd name="connsiteY63" fmla="*/ 466879 h 752299"/>
                <a:gd name="connsiteX64" fmla="*/ 259660 w 1917829"/>
                <a:gd name="connsiteY64" fmla="*/ 481899 h 752299"/>
                <a:gd name="connsiteX65" fmla="*/ 213821 w 1917829"/>
                <a:gd name="connsiteY65" fmla="*/ 498592 h 752299"/>
                <a:gd name="connsiteX66" fmla="*/ 193970 w 1917829"/>
                <a:gd name="connsiteY66" fmla="*/ 541971 h 752299"/>
                <a:gd name="connsiteX67" fmla="*/ 123964 w 1917829"/>
                <a:gd name="connsiteY67" fmla="*/ 564663 h 752299"/>
                <a:gd name="connsiteX68" fmla="*/ 54381 w 1917829"/>
                <a:gd name="connsiteY68" fmla="*/ 628561 h 752299"/>
                <a:gd name="connsiteX69" fmla="*/ 559 w 1917829"/>
                <a:gd name="connsiteY69" fmla="*/ 727412 h 752299"/>
                <a:gd name="connsiteX0" fmla="*/ 559 w 1917829"/>
                <a:gd name="connsiteY0" fmla="*/ 727412 h 752299"/>
                <a:gd name="connsiteX1" fmla="*/ 123965 w 1917829"/>
                <a:gd name="connsiteY1" fmla="*/ 752299 h 752299"/>
                <a:gd name="connsiteX2" fmla="*/ 287817 w 1917829"/>
                <a:gd name="connsiteY2" fmla="*/ 680944 h 752299"/>
                <a:gd name="connsiteX3" fmla="*/ 250819 w 1917829"/>
                <a:gd name="connsiteY3" fmla="*/ 580519 h 752299"/>
                <a:gd name="connsiteX4" fmla="*/ 347908 w 1917829"/>
                <a:gd name="connsiteY4" fmla="*/ 533764 h 752299"/>
                <a:gd name="connsiteX5" fmla="*/ 425240 w 1917829"/>
                <a:gd name="connsiteY5" fmla="*/ 488023 h 752299"/>
                <a:gd name="connsiteX6" fmla="*/ 549178 w 1917829"/>
                <a:gd name="connsiteY6" fmla="*/ 434835 h 752299"/>
                <a:gd name="connsiteX7" fmla="*/ 709638 w 1917829"/>
                <a:gd name="connsiteY7" fmla="*/ 299085 h 752299"/>
                <a:gd name="connsiteX8" fmla="*/ 740118 w 1917829"/>
                <a:gd name="connsiteY8" fmla="*/ 276225 h 752299"/>
                <a:gd name="connsiteX9" fmla="*/ 808698 w 1917829"/>
                <a:gd name="connsiteY9" fmla="*/ 260985 h 752299"/>
                <a:gd name="connsiteX10" fmla="*/ 850329 w 1917829"/>
                <a:gd name="connsiteY10" fmla="*/ 222409 h 752299"/>
                <a:gd name="connsiteX11" fmla="*/ 909187 w 1917829"/>
                <a:gd name="connsiteY11" fmla="*/ 200025 h 752299"/>
                <a:gd name="connsiteX12" fmla="*/ 961098 w 1917829"/>
                <a:gd name="connsiteY12" fmla="*/ 184785 h 752299"/>
                <a:gd name="connsiteX13" fmla="*/ 991578 w 1917829"/>
                <a:gd name="connsiteY13" fmla="*/ 177165 h 752299"/>
                <a:gd name="connsiteX14" fmla="*/ 1029678 w 1917829"/>
                <a:gd name="connsiteY14" fmla="*/ 154305 h 752299"/>
                <a:gd name="connsiteX15" fmla="*/ 1132548 w 1917829"/>
                <a:gd name="connsiteY15" fmla="*/ 154305 h 752299"/>
                <a:gd name="connsiteX16" fmla="*/ 1201128 w 1917829"/>
                <a:gd name="connsiteY16" fmla="*/ 127635 h 752299"/>
                <a:gd name="connsiteX17" fmla="*/ 1254468 w 1917829"/>
                <a:gd name="connsiteY17" fmla="*/ 112395 h 752299"/>
                <a:gd name="connsiteX18" fmla="*/ 1330668 w 1917829"/>
                <a:gd name="connsiteY18" fmla="*/ 108585 h 752299"/>
                <a:gd name="connsiteX19" fmla="*/ 1410678 w 1917829"/>
                <a:gd name="connsiteY19" fmla="*/ 74295 h 752299"/>
                <a:gd name="connsiteX20" fmla="*/ 1509738 w 1917829"/>
                <a:gd name="connsiteY20" fmla="*/ 70485 h 752299"/>
                <a:gd name="connsiteX21" fmla="*/ 1604988 w 1917829"/>
                <a:gd name="connsiteY21" fmla="*/ 43815 h 752299"/>
                <a:gd name="connsiteX22" fmla="*/ 1684998 w 1917829"/>
                <a:gd name="connsiteY22" fmla="*/ 40005 h 752299"/>
                <a:gd name="connsiteX23" fmla="*/ 1768818 w 1917829"/>
                <a:gd name="connsiteY23" fmla="*/ 43815 h 752299"/>
                <a:gd name="connsiteX24" fmla="*/ 1780248 w 1917829"/>
                <a:gd name="connsiteY24" fmla="*/ 142875 h 752299"/>
                <a:gd name="connsiteX25" fmla="*/ 1917829 w 1917829"/>
                <a:gd name="connsiteY25" fmla="*/ 87525 h 752299"/>
                <a:gd name="connsiteX26" fmla="*/ 1879730 w 1917829"/>
                <a:gd name="connsiteY26" fmla="*/ 59003 h 752299"/>
                <a:gd name="connsiteX27" fmla="*/ 1869306 w 1917829"/>
                <a:gd name="connsiteY27" fmla="*/ 31909 h 752299"/>
                <a:gd name="connsiteX28" fmla="*/ 1840732 w 1917829"/>
                <a:gd name="connsiteY28" fmla="*/ 9048 h 752299"/>
                <a:gd name="connsiteX29" fmla="*/ 1776438 w 1917829"/>
                <a:gd name="connsiteY29" fmla="*/ 1905 h 752299"/>
                <a:gd name="connsiteX30" fmla="*/ 1715002 w 1917829"/>
                <a:gd name="connsiteY30" fmla="*/ 0 h 752299"/>
                <a:gd name="connsiteX31" fmla="*/ 1540218 w 1917829"/>
                <a:gd name="connsiteY31" fmla="*/ 28575 h 752299"/>
                <a:gd name="connsiteX32" fmla="*/ 1471638 w 1917829"/>
                <a:gd name="connsiteY32" fmla="*/ 40005 h 752299"/>
                <a:gd name="connsiteX33" fmla="*/ 1338288 w 1917829"/>
                <a:gd name="connsiteY33" fmla="*/ 60484 h 752299"/>
                <a:gd name="connsiteX34" fmla="*/ 1246848 w 1917829"/>
                <a:gd name="connsiteY34" fmla="*/ 93345 h 752299"/>
                <a:gd name="connsiteX35" fmla="*/ 1167790 w 1917829"/>
                <a:gd name="connsiteY35" fmla="*/ 97631 h 752299"/>
                <a:gd name="connsiteX36" fmla="*/ 1102068 w 1917829"/>
                <a:gd name="connsiteY36" fmla="*/ 120015 h 752299"/>
                <a:gd name="connsiteX37" fmla="*/ 999198 w 1917829"/>
                <a:gd name="connsiteY37" fmla="*/ 139065 h 752299"/>
                <a:gd name="connsiteX38" fmla="*/ 907758 w 1917829"/>
                <a:gd name="connsiteY38" fmla="*/ 135255 h 752299"/>
                <a:gd name="connsiteX39" fmla="*/ 852037 w 1917829"/>
                <a:gd name="connsiteY39" fmla="*/ 141447 h 752299"/>
                <a:gd name="connsiteX40" fmla="*/ 743928 w 1917829"/>
                <a:gd name="connsiteY40" fmla="*/ 192405 h 752299"/>
                <a:gd name="connsiteX41" fmla="*/ 675348 w 1917829"/>
                <a:gd name="connsiteY41" fmla="*/ 180975 h 752299"/>
                <a:gd name="connsiteX42" fmla="*/ 623913 w 1917829"/>
                <a:gd name="connsiteY42" fmla="*/ 173831 h 752299"/>
                <a:gd name="connsiteX43" fmla="*/ 599148 w 1917829"/>
                <a:gd name="connsiteY43" fmla="*/ 188595 h 752299"/>
                <a:gd name="connsiteX44" fmla="*/ 572478 w 1917829"/>
                <a:gd name="connsiteY44" fmla="*/ 207645 h 752299"/>
                <a:gd name="connsiteX45" fmla="*/ 564858 w 1917829"/>
                <a:gd name="connsiteY45" fmla="*/ 226695 h 752299"/>
                <a:gd name="connsiteX46" fmla="*/ 625818 w 1917829"/>
                <a:gd name="connsiteY46" fmla="*/ 241935 h 752299"/>
                <a:gd name="connsiteX47" fmla="*/ 625818 w 1917829"/>
                <a:gd name="connsiteY47" fmla="*/ 241935 h 752299"/>
                <a:gd name="connsiteX48" fmla="*/ 648678 w 1917829"/>
                <a:gd name="connsiteY48" fmla="*/ 287655 h 752299"/>
                <a:gd name="connsiteX49" fmla="*/ 618198 w 1917829"/>
                <a:gd name="connsiteY49" fmla="*/ 310515 h 752299"/>
                <a:gd name="connsiteX50" fmla="*/ 576288 w 1917829"/>
                <a:gd name="connsiteY50" fmla="*/ 337185 h 752299"/>
                <a:gd name="connsiteX51" fmla="*/ 515328 w 1917829"/>
                <a:gd name="connsiteY51" fmla="*/ 371475 h 752299"/>
                <a:gd name="connsiteX52" fmla="*/ 482943 w 1917829"/>
                <a:gd name="connsiteY52" fmla="*/ 386238 h 752299"/>
                <a:gd name="connsiteX53" fmla="*/ 449606 w 1917829"/>
                <a:gd name="connsiteY53" fmla="*/ 386239 h 752299"/>
                <a:gd name="connsiteX54" fmla="*/ 390550 w 1917829"/>
                <a:gd name="connsiteY54" fmla="*/ 378619 h 752299"/>
                <a:gd name="connsiteX55" fmla="*/ 344831 w 1917829"/>
                <a:gd name="connsiteY55" fmla="*/ 372428 h 752299"/>
                <a:gd name="connsiteX56" fmla="*/ 260058 w 1917829"/>
                <a:gd name="connsiteY56" fmla="*/ 371475 h 752299"/>
                <a:gd name="connsiteX57" fmla="*/ 210528 w 1917829"/>
                <a:gd name="connsiteY57" fmla="*/ 363855 h 752299"/>
                <a:gd name="connsiteX58" fmla="*/ 312922 w 1917829"/>
                <a:gd name="connsiteY58" fmla="*/ 390048 h 752299"/>
                <a:gd name="connsiteX59" fmla="*/ 364338 w 1917829"/>
                <a:gd name="connsiteY59" fmla="*/ 414553 h 752299"/>
                <a:gd name="connsiteX60" fmla="*/ 399112 w 1917829"/>
                <a:gd name="connsiteY60" fmla="*/ 438579 h 752299"/>
                <a:gd name="connsiteX61" fmla="*/ 372686 w 1917829"/>
                <a:gd name="connsiteY61" fmla="*/ 452586 h 752299"/>
                <a:gd name="connsiteX62" fmla="*/ 348601 w 1917829"/>
                <a:gd name="connsiteY62" fmla="*/ 472164 h 752299"/>
                <a:gd name="connsiteX63" fmla="*/ 314247 w 1917829"/>
                <a:gd name="connsiteY63" fmla="*/ 466879 h 752299"/>
                <a:gd name="connsiteX64" fmla="*/ 259660 w 1917829"/>
                <a:gd name="connsiteY64" fmla="*/ 481899 h 752299"/>
                <a:gd name="connsiteX65" fmla="*/ 213821 w 1917829"/>
                <a:gd name="connsiteY65" fmla="*/ 498592 h 752299"/>
                <a:gd name="connsiteX66" fmla="*/ 193970 w 1917829"/>
                <a:gd name="connsiteY66" fmla="*/ 541971 h 752299"/>
                <a:gd name="connsiteX67" fmla="*/ 123964 w 1917829"/>
                <a:gd name="connsiteY67" fmla="*/ 564663 h 752299"/>
                <a:gd name="connsiteX68" fmla="*/ 54381 w 1917829"/>
                <a:gd name="connsiteY68" fmla="*/ 628561 h 752299"/>
                <a:gd name="connsiteX69" fmla="*/ 559 w 1917829"/>
                <a:gd name="connsiteY69" fmla="*/ 727412 h 752299"/>
                <a:gd name="connsiteX0" fmla="*/ 559 w 1917829"/>
                <a:gd name="connsiteY0" fmla="*/ 727412 h 752299"/>
                <a:gd name="connsiteX1" fmla="*/ 123965 w 1917829"/>
                <a:gd name="connsiteY1" fmla="*/ 752299 h 752299"/>
                <a:gd name="connsiteX2" fmla="*/ 287817 w 1917829"/>
                <a:gd name="connsiteY2" fmla="*/ 680944 h 752299"/>
                <a:gd name="connsiteX3" fmla="*/ 250819 w 1917829"/>
                <a:gd name="connsiteY3" fmla="*/ 580519 h 752299"/>
                <a:gd name="connsiteX4" fmla="*/ 347908 w 1917829"/>
                <a:gd name="connsiteY4" fmla="*/ 533764 h 752299"/>
                <a:gd name="connsiteX5" fmla="*/ 425240 w 1917829"/>
                <a:gd name="connsiteY5" fmla="*/ 488023 h 752299"/>
                <a:gd name="connsiteX6" fmla="*/ 549178 w 1917829"/>
                <a:gd name="connsiteY6" fmla="*/ 434835 h 752299"/>
                <a:gd name="connsiteX7" fmla="*/ 709638 w 1917829"/>
                <a:gd name="connsiteY7" fmla="*/ 299085 h 752299"/>
                <a:gd name="connsiteX8" fmla="*/ 740118 w 1917829"/>
                <a:gd name="connsiteY8" fmla="*/ 276225 h 752299"/>
                <a:gd name="connsiteX9" fmla="*/ 808698 w 1917829"/>
                <a:gd name="connsiteY9" fmla="*/ 260985 h 752299"/>
                <a:gd name="connsiteX10" fmla="*/ 850329 w 1917829"/>
                <a:gd name="connsiteY10" fmla="*/ 222409 h 752299"/>
                <a:gd name="connsiteX11" fmla="*/ 909187 w 1917829"/>
                <a:gd name="connsiteY11" fmla="*/ 200025 h 752299"/>
                <a:gd name="connsiteX12" fmla="*/ 961098 w 1917829"/>
                <a:gd name="connsiteY12" fmla="*/ 184785 h 752299"/>
                <a:gd name="connsiteX13" fmla="*/ 991578 w 1917829"/>
                <a:gd name="connsiteY13" fmla="*/ 177165 h 752299"/>
                <a:gd name="connsiteX14" fmla="*/ 1029678 w 1917829"/>
                <a:gd name="connsiteY14" fmla="*/ 154305 h 752299"/>
                <a:gd name="connsiteX15" fmla="*/ 1132548 w 1917829"/>
                <a:gd name="connsiteY15" fmla="*/ 154305 h 752299"/>
                <a:gd name="connsiteX16" fmla="*/ 1201128 w 1917829"/>
                <a:gd name="connsiteY16" fmla="*/ 127635 h 752299"/>
                <a:gd name="connsiteX17" fmla="*/ 1254468 w 1917829"/>
                <a:gd name="connsiteY17" fmla="*/ 112395 h 752299"/>
                <a:gd name="connsiteX18" fmla="*/ 1330668 w 1917829"/>
                <a:gd name="connsiteY18" fmla="*/ 108585 h 752299"/>
                <a:gd name="connsiteX19" fmla="*/ 1410678 w 1917829"/>
                <a:gd name="connsiteY19" fmla="*/ 74295 h 752299"/>
                <a:gd name="connsiteX20" fmla="*/ 1509738 w 1917829"/>
                <a:gd name="connsiteY20" fmla="*/ 70485 h 752299"/>
                <a:gd name="connsiteX21" fmla="*/ 1604988 w 1917829"/>
                <a:gd name="connsiteY21" fmla="*/ 43815 h 752299"/>
                <a:gd name="connsiteX22" fmla="*/ 1684998 w 1917829"/>
                <a:gd name="connsiteY22" fmla="*/ 40005 h 752299"/>
                <a:gd name="connsiteX23" fmla="*/ 1768818 w 1917829"/>
                <a:gd name="connsiteY23" fmla="*/ 43815 h 752299"/>
                <a:gd name="connsiteX24" fmla="*/ 1780248 w 1917829"/>
                <a:gd name="connsiteY24" fmla="*/ 142875 h 752299"/>
                <a:gd name="connsiteX25" fmla="*/ 1917829 w 1917829"/>
                <a:gd name="connsiteY25" fmla="*/ 87525 h 752299"/>
                <a:gd name="connsiteX26" fmla="*/ 1879730 w 1917829"/>
                <a:gd name="connsiteY26" fmla="*/ 59003 h 752299"/>
                <a:gd name="connsiteX27" fmla="*/ 1869306 w 1917829"/>
                <a:gd name="connsiteY27" fmla="*/ 31909 h 752299"/>
                <a:gd name="connsiteX28" fmla="*/ 1840732 w 1917829"/>
                <a:gd name="connsiteY28" fmla="*/ 9048 h 752299"/>
                <a:gd name="connsiteX29" fmla="*/ 1776438 w 1917829"/>
                <a:gd name="connsiteY29" fmla="*/ 1905 h 752299"/>
                <a:gd name="connsiteX30" fmla="*/ 1715002 w 1917829"/>
                <a:gd name="connsiteY30" fmla="*/ 0 h 752299"/>
                <a:gd name="connsiteX31" fmla="*/ 1540218 w 1917829"/>
                <a:gd name="connsiteY31" fmla="*/ 28575 h 752299"/>
                <a:gd name="connsiteX32" fmla="*/ 1471638 w 1917829"/>
                <a:gd name="connsiteY32" fmla="*/ 40005 h 752299"/>
                <a:gd name="connsiteX33" fmla="*/ 1338288 w 1917829"/>
                <a:gd name="connsiteY33" fmla="*/ 60484 h 752299"/>
                <a:gd name="connsiteX34" fmla="*/ 1246848 w 1917829"/>
                <a:gd name="connsiteY34" fmla="*/ 93345 h 752299"/>
                <a:gd name="connsiteX35" fmla="*/ 1167790 w 1917829"/>
                <a:gd name="connsiteY35" fmla="*/ 97631 h 752299"/>
                <a:gd name="connsiteX36" fmla="*/ 1102068 w 1917829"/>
                <a:gd name="connsiteY36" fmla="*/ 120015 h 752299"/>
                <a:gd name="connsiteX37" fmla="*/ 999198 w 1917829"/>
                <a:gd name="connsiteY37" fmla="*/ 139065 h 752299"/>
                <a:gd name="connsiteX38" fmla="*/ 907758 w 1917829"/>
                <a:gd name="connsiteY38" fmla="*/ 135255 h 752299"/>
                <a:gd name="connsiteX39" fmla="*/ 852037 w 1917829"/>
                <a:gd name="connsiteY39" fmla="*/ 141447 h 752299"/>
                <a:gd name="connsiteX40" fmla="*/ 743928 w 1917829"/>
                <a:gd name="connsiteY40" fmla="*/ 192405 h 752299"/>
                <a:gd name="connsiteX41" fmla="*/ 675348 w 1917829"/>
                <a:gd name="connsiteY41" fmla="*/ 180975 h 752299"/>
                <a:gd name="connsiteX42" fmla="*/ 623913 w 1917829"/>
                <a:gd name="connsiteY42" fmla="*/ 173831 h 752299"/>
                <a:gd name="connsiteX43" fmla="*/ 599148 w 1917829"/>
                <a:gd name="connsiteY43" fmla="*/ 188595 h 752299"/>
                <a:gd name="connsiteX44" fmla="*/ 572478 w 1917829"/>
                <a:gd name="connsiteY44" fmla="*/ 207645 h 752299"/>
                <a:gd name="connsiteX45" fmla="*/ 564858 w 1917829"/>
                <a:gd name="connsiteY45" fmla="*/ 226695 h 752299"/>
                <a:gd name="connsiteX46" fmla="*/ 625818 w 1917829"/>
                <a:gd name="connsiteY46" fmla="*/ 241935 h 752299"/>
                <a:gd name="connsiteX47" fmla="*/ 625818 w 1917829"/>
                <a:gd name="connsiteY47" fmla="*/ 241935 h 752299"/>
                <a:gd name="connsiteX48" fmla="*/ 648678 w 1917829"/>
                <a:gd name="connsiteY48" fmla="*/ 287655 h 752299"/>
                <a:gd name="connsiteX49" fmla="*/ 618198 w 1917829"/>
                <a:gd name="connsiteY49" fmla="*/ 310515 h 752299"/>
                <a:gd name="connsiteX50" fmla="*/ 576288 w 1917829"/>
                <a:gd name="connsiteY50" fmla="*/ 337185 h 752299"/>
                <a:gd name="connsiteX51" fmla="*/ 515328 w 1917829"/>
                <a:gd name="connsiteY51" fmla="*/ 371475 h 752299"/>
                <a:gd name="connsiteX52" fmla="*/ 482943 w 1917829"/>
                <a:gd name="connsiteY52" fmla="*/ 386238 h 752299"/>
                <a:gd name="connsiteX53" fmla="*/ 449606 w 1917829"/>
                <a:gd name="connsiteY53" fmla="*/ 386239 h 752299"/>
                <a:gd name="connsiteX54" fmla="*/ 390550 w 1917829"/>
                <a:gd name="connsiteY54" fmla="*/ 378619 h 752299"/>
                <a:gd name="connsiteX55" fmla="*/ 344831 w 1917829"/>
                <a:gd name="connsiteY55" fmla="*/ 372428 h 752299"/>
                <a:gd name="connsiteX56" fmla="*/ 260058 w 1917829"/>
                <a:gd name="connsiteY56" fmla="*/ 371475 h 752299"/>
                <a:gd name="connsiteX57" fmla="*/ 210528 w 1917829"/>
                <a:gd name="connsiteY57" fmla="*/ 363855 h 752299"/>
                <a:gd name="connsiteX58" fmla="*/ 312922 w 1917829"/>
                <a:gd name="connsiteY58" fmla="*/ 390048 h 752299"/>
                <a:gd name="connsiteX59" fmla="*/ 364338 w 1917829"/>
                <a:gd name="connsiteY59" fmla="*/ 414553 h 752299"/>
                <a:gd name="connsiteX60" fmla="*/ 399112 w 1917829"/>
                <a:gd name="connsiteY60" fmla="*/ 438579 h 752299"/>
                <a:gd name="connsiteX61" fmla="*/ 372686 w 1917829"/>
                <a:gd name="connsiteY61" fmla="*/ 452586 h 752299"/>
                <a:gd name="connsiteX62" fmla="*/ 348601 w 1917829"/>
                <a:gd name="connsiteY62" fmla="*/ 472164 h 752299"/>
                <a:gd name="connsiteX63" fmla="*/ 314247 w 1917829"/>
                <a:gd name="connsiteY63" fmla="*/ 466879 h 752299"/>
                <a:gd name="connsiteX64" fmla="*/ 259660 w 1917829"/>
                <a:gd name="connsiteY64" fmla="*/ 481899 h 752299"/>
                <a:gd name="connsiteX65" fmla="*/ 213821 w 1917829"/>
                <a:gd name="connsiteY65" fmla="*/ 498592 h 752299"/>
                <a:gd name="connsiteX66" fmla="*/ 178113 w 1917829"/>
                <a:gd name="connsiteY66" fmla="*/ 534043 h 752299"/>
                <a:gd name="connsiteX67" fmla="*/ 123964 w 1917829"/>
                <a:gd name="connsiteY67" fmla="*/ 564663 h 752299"/>
                <a:gd name="connsiteX68" fmla="*/ 54381 w 1917829"/>
                <a:gd name="connsiteY68" fmla="*/ 628561 h 752299"/>
                <a:gd name="connsiteX69" fmla="*/ 559 w 1917829"/>
                <a:gd name="connsiteY69" fmla="*/ 727412 h 752299"/>
                <a:gd name="connsiteX0" fmla="*/ 559 w 1917829"/>
                <a:gd name="connsiteY0" fmla="*/ 727412 h 752299"/>
                <a:gd name="connsiteX1" fmla="*/ 123965 w 1917829"/>
                <a:gd name="connsiteY1" fmla="*/ 752299 h 752299"/>
                <a:gd name="connsiteX2" fmla="*/ 208534 w 1917829"/>
                <a:gd name="connsiteY2" fmla="*/ 625445 h 752299"/>
                <a:gd name="connsiteX3" fmla="*/ 250819 w 1917829"/>
                <a:gd name="connsiteY3" fmla="*/ 580519 h 752299"/>
                <a:gd name="connsiteX4" fmla="*/ 347908 w 1917829"/>
                <a:gd name="connsiteY4" fmla="*/ 533764 h 752299"/>
                <a:gd name="connsiteX5" fmla="*/ 425240 w 1917829"/>
                <a:gd name="connsiteY5" fmla="*/ 488023 h 752299"/>
                <a:gd name="connsiteX6" fmla="*/ 549178 w 1917829"/>
                <a:gd name="connsiteY6" fmla="*/ 434835 h 752299"/>
                <a:gd name="connsiteX7" fmla="*/ 709638 w 1917829"/>
                <a:gd name="connsiteY7" fmla="*/ 299085 h 752299"/>
                <a:gd name="connsiteX8" fmla="*/ 740118 w 1917829"/>
                <a:gd name="connsiteY8" fmla="*/ 276225 h 752299"/>
                <a:gd name="connsiteX9" fmla="*/ 808698 w 1917829"/>
                <a:gd name="connsiteY9" fmla="*/ 260985 h 752299"/>
                <a:gd name="connsiteX10" fmla="*/ 850329 w 1917829"/>
                <a:gd name="connsiteY10" fmla="*/ 222409 h 752299"/>
                <a:gd name="connsiteX11" fmla="*/ 909187 w 1917829"/>
                <a:gd name="connsiteY11" fmla="*/ 200025 h 752299"/>
                <a:gd name="connsiteX12" fmla="*/ 961098 w 1917829"/>
                <a:gd name="connsiteY12" fmla="*/ 184785 h 752299"/>
                <a:gd name="connsiteX13" fmla="*/ 991578 w 1917829"/>
                <a:gd name="connsiteY13" fmla="*/ 177165 h 752299"/>
                <a:gd name="connsiteX14" fmla="*/ 1029678 w 1917829"/>
                <a:gd name="connsiteY14" fmla="*/ 154305 h 752299"/>
                <a:gd name="connsiteX15" fmla="*/ 1132548 w 1917829"/>
                <a:gd name="connsiteY15" fmla="*/ 154305 h 752299"/>
                <a:gd name="connsiteX16" fmla="*/ 1201128 w 1917829"/>
                <a:gd name="connsiteY16" fmla="*/ 127635 h 752299"/>
                <a:gd name="connsiteX17" fmla="*/ 1254468 w 1917829"/>
                <a:gd name="connsiteY17" fmla="*/ 112395 h 752299"/>
                <a:gd name="connsiteX18" fmla="*/ 1330668 w 1917829"/>
                <a:gd name="connsiteY18" fmla="*/ 108585 h 752299"/>
                <a:gd name="connsiteX19" fmla="*/ 1410678 w 1917829"/>
                <a:gd name="connsiteY19" fmla="*/ 74295 h 752299"/>
                <a:gd name="connsiteX20" fmla="*/ 1509738 w 1917829"/>
                <a:gd name="connsiteY20" fmla="*/ 70485 h 752299"/>
                <a:gd name="connsiteX21" fmla="*/ 1604988 w 1917829"/>
                <a:gd name="connsiteY21" fmla="*/ 43815 h 752299"/>
                <a:gd name="connsiteX22" fmla="*/ 1684998 w 1917829"/>
                <a:gd name="connsiteY22" fmla="*/ 40005 h 752299"/>
                <a:gd name="connsiteX23" fmla="*/ 1768818 w 1917829"/>
                <a:gd name="connsiteY23" fmla="*/ 43815 h 752299"/>
                <a:gd name="connsiteX24" fmla="*/ 1780248 w 1917829"/>
                <a:gd name="connsiteY24" fmla="*/ 142875 h 752299"/>
                <a:gd name="connsiteX25" fmla="*/ 1917829 w 1917829"/>
                <a:gd name="connsiteY25" fmla="*/ 87525 h 752299"/>
                <a:gd name="connsiteX26" fmla="*/ 1879730 w 1917829"/>
                <a:gd name="connsiteY26" fmla="*/ 59003 h 752299"/>
                <a:gd name="connsiteX27" fmla="*/ 1869306 w 1917829"/>
                <a:gd name="connsiteY27" fmla="*/ 31909 h 752299"/>
                <a:gd name="connsiteX28" fmla="*/ 1840732 w 1917829"/>
                <a:gd name="connsiteY28" fmla="*/ 9048 h 752299"/>
                <a:gd name="connsiteX29" fmla="*/ 1776438 w 1917829"/>
                <a:gd name="connsiteY29" fmla="*/ 1905 h 752299"/>
                <a:gd name="connsiteX30" fmla="*/ 1715002 w 1917829"/>
                <a:gd name="connsiteY30" fmla="*/ 0 h 752299"/>
                <a:gd name="connsiteX31" fmla="*/ 1540218 w 1917829"/>
                <a:gd name="connsiteY31" fmla="*/ 28575 h 752299"/>
                <a:gd name="connsiteX32" fmla="*/ 1471638 w 1917829"/>
                <a:gd name="connsiteY32" fmla="*/ 40005 h 752299"/>
                <a:gd name="connsiteX33" fmla="*/ 1338288 w 1917829"/>
                <a:gd name="connsiteY33" fmla="*/ 60484 h 752299"/>
                <a:gd name="connsiteX34" fmla="*/ 1246848 w 1917829"/>
                <a:gd name="connsiteY34" fmla="*/ 93345 h 752299"/>
                <a:gd name="connsiteX35" fmla="*/ 1167790 w 1917829"/>
                <a:gd name="connsiteY35" fmla="*/ 97631 h 752299"/>
                <a:gd name="connsiteX36" fmla="*/ 1102068 w 1917829"/>
                <a:gd name="connsiteY36" fmla="*/ 120015 h 752299"/>
                <a:gd name="connsiteX37" fmla="*/ 999198 w 1917829"/>
                <a:gd name="connsiteY37" fmla="*/ 139065 h 752299"/>
                <a:gd name="connsiteX38" fmla="*/ 907758 w 1917829"/>
                <a:gd name="connsiteY38" fmla="*/ 135255 h 752299"/>
                <a:gd name="connsiteX39" fmla="*/ 852037 w 1917829"/>
                <a:gd name="connsiteY39" fmla="*/ 141447 h 752299"/>
                <a:gd name="connsiteX40" fmla="*/ 743928 w 1917829"/>
                <a:gd name="connsiteY40" fmla="*/ 192405 h 752299"/>
                <a:gd name="connsiteX41" fmla="*/ 675348 w 1917829"/>
                <a:gd name="connsiteY41" fmla="*/ 180975 h 752299"/>
                <a:gd name="connsiteX42" fmla="*/ 623913 w 1917829"/>
                <a:gd name="connsiteY42" fmla="*/ 173831 h 752299"/>
                <a:gd name="connsiteX43" fmla="*/ 599148 w 1917829"/>
                <a:gd name="connsiteY43" fmla="*/ 188595 h 752299"/>
                <a:gd name="connsiteX44" fmla="*/ 572478 w 1917829"/>
                <a:gd name="connsiteY44" fmla="*/ 207645 h 752299"/>
                <a:gd name="connsiteX45" fmla="*/ 564858 w 1917829"/>
                <a:gd name="connsiteY45" fmla="*/ 226695 h 752299"/>
                <a:gd name="connsiteX46" fmla="*/ 625818 w 1917829"/>
                <a:gd name="connsiteY46" fmla="*/ 241935 h 752299"/>
                <a:gd name="connsiteX47" fmla="*/ 625818 w 1917829"/>
                <a:gd name="connsiteY47" fmla="*/ 241935 h 752299"/>
                <a:gd name="connsiteX48" fmla="*/ 648678 w 1917829"/>
                <a:gd name="connsiteY48" fmla="*/ 287655 h 752299"/>
                <a:gd name="connsiteX49" fmla="*/ 618198 w 1917829"/>
                <a:gd name="connsiteY49" fmla="*/ 310515 h 752299"/>
                <a:gd name="connsiteX50" fmla="*/ 576288 w 1917829"/>
                <a:gd name="connsiteY50" fmla="*/ 337185 h 752299"/>
                <a:gd name="connsiteX51" fmla="*/ 515328 w 1917829"/>
                <a:gd name="connsiteY51" fmla="*/ 371475 h 752299"/>
                <a:gd name="connsiteX52" fmla="*/ 482943 w 1917829"/>
                <a:gd name="connsiteY52" fmla="*/ 386238 h 752299"/>
                <a:gd name="connsiteX53" fmla="*/ 449606 w 1917829"/>
                <a:gd name="connsiteY53" fmla="*/ 386239 h 752299"/>
                <a:gd name="connsiteX54" fmla="*/ 390550 w 1917829"/>
                <a:gd name="connsiteY54" fmla="*/ 378619 h 752299"/>
                <a:gd name="connsiteX55" fmla="*/ 344831 w 1917829"/>
                <a:gd name="connsiteY55" fmla="*/ 372428 h 752299"/>
                <a:gd name="connsiteX56" fmla="*/ 260058 w 1917829"/>
                <a:gd name="connsiteY56" fmla="*/ 371475 h 752299"/>
                <a:gd name="connsiteX57" fmla="*/ 210528 w 1917829"/>
                <a:gd name="connsiteY57" fmla="*/ 363855 h 752299"/>
                <a:gd name="connsiteX58" fmla="*/ 312922 w 1917829"/>
                <a:gd name="connsiteY58" fmla="*/ 390048 h 752299"/>
                <a:gd name="connsiteX59" fmla="*/ 364338 w 1917829"/>
                <a:gd name="connsiteY59" fmla="*/ 414553 h 752299"/>
                <a:gd name="connsiteX60" fmla="*/ 399112 w 1917829"/>
                <a:gd name="connsiteY60" fmla="*/ 438579 h 752299"/>
                <a:gd name="connsiteX61" fmla="*/ 372686 w 1917829"/>
                <a:gd name="connsiteY61" fmla="*/ 452586 h 752299"/>
                <a:gd name="connsiteX62" fmla="*/ 348601 w 1917829"/>
                <a:gd name="connsiteY62" fmla="*/ 472164 h 752299"/>
                <a:gd name="connsiteX63" fmla="*/ 314247 w 1917829"/>
                <a:gd name="connsiteY63" fmla="*/ 466879 h 752299"/>
                <a:gd name="connsiteX64" fmla="*/ 259660 w 1917829"/>
                <a:gd name="connsiteY64" fmla="*/ 481899 h 752299"/>
                <a:gd name="connsiteX65" fmla="*/ 213821 w 1917829"/>
                <a:gd name="connsiteY65" fmla="*/ 498592 h 752299"/>
                <a:gd name="connsiteX66" fmla="*/ 178113 w 1917829"/>
                <a:gd name="connsiteY66" fmla="*/ 534043 h 752299"/>
                <a:gd name="connsiteX67" fmla="*/ 123964 w 1917829"/>
                <a:gd name="connsiteY67" fmla="*/ 564663 h 752299"/>
                <a:gd name="connsiteX68" fmla="*/ 54381 w 1917829"/>
                <a:gd name="connsiteY68" fmla="*/ 628561 h 752299"/>
                <a:gd name="connsiteX69" fmla="*/ 559 w 1917829"/>
                <a:gd name="connsiteY69" fmla="*/ 727412 h 752299"/>
                <a:gd name="connsiteX0" fmla="*/ 559 w 1917829"/>
                <a:gd name="connsiteY0" fmla="*/ 727412 h 727412"/>
                <a:gd name="connsiteX1" fmla="*/ 108109 w 1917829"/>
                <a:gd name="connsiteY1" fmla="*/ 678301 h 727412"/>
                <a:gd name="connsiteX2" fmla="*/ 208534 w 1917829"/>
                <a:gd name="connsiteY2" fmla="*/ 625445 h 727412"/>
                <a:gd name="connsiteX3" fmla="*/ 250819 w 1917829"/>
                <a:gd name="connsiteY3" fmla="*/ 580519 h 727412"/>
                <a:gd name="connsiteX4" fmla="*/ 347908 w 1917829"/>
                <a:gd name="connsiteY4" fmla="*/ 533764 h 727412"/>
                <a:gd name="connsiteX5" fmla="*/ 425240 w 1917829"/>
                <a:gd name="connsiteY5" fmla="*/ 488023 h 727412"/>
                <a:gd name="connsiteX6" fmla="*/ 549178 w 1917829"/>
                <a:gd name="connsiteY6" fmla="*/ 434835 h 727412"/>
                <a:gd name="connsiteX7" fmla="*/ 709638 w 1917829"/>
                <a:gd name="connsiteY7" fmla="*/ 299085 h 727412"/>
                <a:gd name="connsiteX8" fmla="*/ 740118 w 1917829"/>
                <a:gd name="connsiteY8" fmla="*/ 276225 h 727412"/>
                <a:gd name="connsiteX9" fmla="*/ 808698 w 1917829"/>
                <a:gd name="connsiteY9" fmla="*/ 260985 h 727412"/>
                <a:gd name="connsiteX10" fmla="*/ 850329 w 1917829"/>
                <a:gd name="connsiteY10" fmla="*/ 222409 h 727412"/>
                <a:gd name="connsiteX11" fmla="*/ 909187 w 1917829"/>
                <a:gd name="connsiteY11" fmla="*/ 200025 h 727412"/>
                <a:gd name="connsiteX12" fmla="*/ 961098 w 1917829"/>
                <a:gd name="connsiteY12" fmla="*/ 184785 h 727412"/>
                <a:gd name="connsiteX13" fmla="*/ 991578 w 1917829"/>
                <a:gd name="connsiteY13" fmla="*/ 177165 h 727412"/>
                <a:gd name="connsiteX14" fmla="*/ 1029678 w 1917829"/>
                <a:gd name="connsiteY14" fmla="*/ 154305 h 727412"/>
                <a:gd name="connsiteX15" fmla="*/ 1132548 w 1917829"/>
                <a:gd name="connsiteY15" fmla="*/ 154305 h 727412"/>
                <a:gd name="connsiteX16" fmla="*/ 1201128 w 1917829"/>
                <a:gd name="connsiteY16" fmla="*/ 127635 h 727412"/>
                <a:gd name="connsiteX17" fmla="*/ 1254468 w 1917829"/>
                <a:gd name="connsiteY17" fmla="*/ 112395 h 727412"/>
                <a:gd name="connsiteX18" fmla="*/ 1330668 w 1917829"/>
                <a:gd name="connsiteY18" fmla="*/ 108585 h 727412"/>
                <a:gd name="connsiteX19" fmla="*/ 1410678 w 1917829"/>
                <a:gd name="connsiteY19" fmla="*/ 74295 h 727412"/>
                <a:gd name="connsiteX20" fmla="*/ 1509738 w 1917829"/>
                <a:gd name="connsiteY20" fmla="*/ 70485 h 727412"/>
                <a:gd name="connsiteX21" fmla="*/ 1604988 w 1917829"/>
                <a:gd name="connsiteY21" fmla="*/ 43815 h 727412"/>
                <a:gd name="connsiteX22" fmla="*/ 1684998 w 1917829"/>
                <a:gd name="connsiteY22" fmla="*/ 40005 h 727412"/>
                <a:gd name="connsiteX23" fmla="*/ 1768818 w 1917829"/>
                <a:gd name="connsiteY23" fmla="*/ 43815 h 727412"/>
                <a:gd name="connsiteX24" fmla="*/ 1780248 w 1917829"/>
                <a:gd name="connsiteY24" fmla="*/ 142875 h 727412"/>
                <a:gd name="connsiteX25" fmla="*/ 1917829 w 1917829"/>
                <a:gd name="connsiteY25" fmla="*/ 87525 h 727412"/>
                <a:gd name="connsiteX26" fmla="*/ 1879730 w 1917829"/>
                <a:gd name="connsiteY26" fmla="*/ 59003 h 727412"/>
                <a:gd name="connsiteX27" fmla="*/ 1869306 w 1917829"/>
                <a:gd name="connsiteY27" fmla="*/ 31909 h 727412"/>
                <a:gd name="connsiteX28" fmla="*/ 1840732 w 1917829"/>
                <a:gd name="connsiteY28" fmla="*/ 9048 h 727412"/>
                <a:gd name="connsiteX29" fmla="*/ 1776438 w 1917829"/>
                <a:gd name="connsiteY29" fmla="*/ 1905 h 727412"/>
                <a:gd name="connsiteX30" fmla="*/ 1715002 w 1917829"/>
                <a:gd name="connsiteY30" fmla="*/ 0 h 727412"/>
                <a:gd name="connsiteX31" fmla="*/ 1540218 w 1917829"/>
                <a:gd name="connsiteY31" fmla="*/ 28575 h 727412"/>
                <a:gd name="connsiteX32" fmla="*/ 1471638 w 1917829"/>
                <a:gd name="connsiteY32" fmla="*/ 40005 h 727412"/>
                <a:gd name="connsiteX33" fmla="*/ 1338288 w 1917829"/>
                <a:gd name="connsiteY33" fmla="*/ 60484 h 727412"/>
                <a:gd name="connsiteX34" fmla="*/ 1246848 w 1917829"/>
                <a:gd name="connsiteY34" fmla="*/ 93345 h 727412"/>
                <a:gd name="connsiteX35" fmla="*/ 1167790 w 1917829"/>
                <a:gd name="connsiteY35" fmla="*/ 97631 h 727412"/>
                <a:gd name="connsiteX36" fmla="*/ 1102068 w 1917829"/>
                <a:gd name="connsiteY36" fmla="*/ 120015 h 727412"/>
                <a:gd name="connsiteX37" fmla="*/ 999198 w 1917829"/>
                <a:gd name="connsiteY37" fmla="*/ 139065 h 727412"/>
                <a:gd name="connsiteX38" fmla="*/ 907758 w 1917829"/>
                <a:gd name="connsiteY38" fmla="*/ 135255 h 727412"/>
                <a:gd name="connsiteX39" fmla="*/ 852037 w 1917829"/>
                <a:gd name="connsiteY39" fmla="*/ 141447 h 727412"/>
                <a:gd name="connsiteX40" fmla="*/ 743928 w 1917829"/>
                <a:gd name="connsiteY40" fmla="*/ 192405 h 727412"/>
                <a:gd name="connsiteX41" fmla="*/ 675348 w 1917829"/>
                <a:gd name="connsiteY41" fmla="*/ 180975 h 727412"/>
                <a:gd name="connsiteX42" fmla="*/ 623913 w 1917829"/>
                <a:gd name="connsiteY42" fmla="*/ 173831 h 727412"/>
                <a:gd name="connsiteX43" fmla="*/ 599148 w 1917829"/>
                <a:gd name="connsiteY43" fmla="*/ 188595 h 727412"/>
                <a:gd name="connsiteX44" fmla="*/ 572478 w 1917829"/>
                <a:gd name="connsiteY44" fmla="*/ 207645 h 727412"/>
                <a:gd name="connsiteX45" fmla="*/ 564858 w 1917829"/>
                <a:gd name="connsiteY45" fmla="*/ 226695 h 727412"/>
                <a:gd name="connsiteX46" fmla="*/ 625818 w 1917829"/>
                <a:gd name="connsiteY46" fmla="*/ 241935 h 727412"/>
                <a:gd name="connsiteX47" fmla="*/ 625818 w 1917829"/>
                <a:gd name="connsiteY47" fmla="*/ 241935 h 727412"/>
                <a:gd name="connsiteX48" fmla="*/ 648678 w 1917829"/>
                <a:gd name="connsiteY48" fmla="*/ 287655 h 727412"/>
                <a:gd name="connsiteX49" fmla="*/ 618198 w 1917829"/>
                <a:gd name="connsiteY49" fmla="*/ 310515 h 727412"/>
                <a:gd name="connsiteX50" fmla="*/ 576288 w 1917829"/>
                <a:gd name="connsiteY50" fmla="*/ 337185 h 727412"/>
                <a:gd name="connsiteX51" fmla="*/ 515328 w 1917829"/>
                <a:gd name="connsiteY51" fmla="*/ 371475 h 727412"/>
                <a:gd name="connsiteX52" fmla="*/ 482943 w 1917829"/>
                <a:gd name="connsiteY52" fmla="*/ 386238 h 727412"/>
                <a:gd name="connsiteX53" fmla="*/ 449606 w 1917829"/>
                <a:gd name="connsiteY53" fmla="*/ 386239 h 727412"/>
                <a:gd name="connsiteX54" fmla="*/ 390550 w 1917829"/>
                <a:gd name="connsiteY54" fmla="*/ 378619 h 727412"/>
                <a:gd name="connsiteX55" fmla="*/ 344831 w 1917829"/>
                <a:gd name="connsiteY55" fmla="*/ 372428 h 727412"/>
                <a:gd name="connsiteX56" fmla="*/ 260058 w 1917829"/>
                <a:gd name="connsiteY56" fmla="*/ 371475 h 727412"/>
                <a:gd name="connsiteX57" fmla="*/ 210528 w 1917829"/>
                <a:gd name="connsiteY57" fmla="*/ 363855 h 727412"/>
                <a:gd name="connsiteX58" fmla="*/ 312922 w 1917829"/>
                <a:gd name="connsiteY58" fmla="*/ 390048 h 727412"/>
                <a:gd name="connsiteX59" fmla="*/ 364338 w 1917829"/>
                <a:gd name="connsiteY59" fmla="*/ 414553 h 727412"/>
                <a:gd name="connsiteX60" fmla="*/ 399112 w 1917829"/>
                <a:gd name="connsiteY60" fmla="*/ 438579 h 727412"/>
                <a:gd name="connsiteX61" fmla="*/ 372686 w 1917829"/>
                <a:gd name="connsiteY61" fmla="*/ 452586 h 727412"/>
                <a:gd name="connsiteX62" fmla="*/ 348601 w 1917829"/>
                <a:gd name="connsiteY62" fmla="*/ 472164 h 727412"/>
                <a:gd name="connsiteX63" fmla="*/ 314247 w 1917829"/>
                <a:gd name="connsiteY63" fmla="*/ 466879 h 727412"/>
                <a:gd name="connsiteX64" fmla="*/ 259660 w 1917829"/>
                <a:gd name="connsiteY64" fmla="*/ 481899 h 727412"/>
                <a:gd name="connsiteX65" fmla="*/ 213821 w 1917829"/>
                <a:gd name="connsiteY65" fmla="*/ 498592 h 727412"/>
                <a:gd name="connsiteX66" fmla="*/ 178113 w 1917829"/>
                <a:gd name="connsiteY66" fmla="*/ 534043 h 727412"/>
                <a:gd name="connsiteX67" fmla="*/ 123964 w 1917829"/>
                <a:gd name="connsiteY67" fmla="*/ 564663 h 727412"/>
                <a:gd name="connsiteX68" fmla="*/ 54381 w 1917829"/>
                <a:gd name="connsiteY68" fmla="*/ 628561 h 727412"/>
                <a:gd name="connsiteX69" fmla="*/ 559 w 1917829"/>
                <a:gd name="connsiteY69" fmla="*/ 727412 h 727412"/>
                <a:gd name="connsiteX0" fmla="*/ 559 w 1896687"/>
                <a:gd name="connsiteY0" fmla="*/ 740625 h 740625"/>
                <a:gd name="connsiteX1" fmla="*/ 86967 w 1896687"/>
                <a:gd name="connsiteY1" fmla="*/ 678301 h 740625"/>
                <a:gd name="connsiteX2" fmla="*/ 187392 w 1896687"/>
                <a:gd name="connsiteY2" fmla="*/ 625445 h 740625"/>
                <a:gd name="connsiteX3" fmla="*/ 229677 w 1896687"/>
                <a:gd name="connsiteY3" fmla="*/ 580519 h 740625"/>
                <a:gd name="connsiteX4" fmla="*/ 326766 w 1896687"/>
                <a:gd name="connsiteY4" fmla="*/ 533764 h 740625"/>
                <a:gd name="connsiteX5" fmla="*/ 404098 w 1896687"/>
                <a:gd name="connsiteY5" fmla="*/ 488023 h 740625"/>
                <a:gd name="connsiteX6" fmla="*/ 528036 w 1896687"/>
                <a:gd name="connsiteY6" fmla="*/ 434835 h 740625"/>
                <a:gd name="connsiteX7" fmla="*/ 688496 w 1896687"/>
                <a:gd name="connsiteY7" fmla="*/ 299085 h 740625"/>
                <a:gd name="connsiteX8" fmla="*/ 718976 w 1896687"/>
                <a:gd name="connsiteY8" fmla="*/ 276225 h 740625"/>
                <a:gd name="connsiteX9" fmla="*/ 787556 w 1896687"/>
                <a:gd name="connsiteY9" fmla="*/ 260985 h 740625"/>
                <a:gd name="connsiteX10" fmla="*/ 829187 w 1896687"/>
                <a:gd name="connsiteY10" fmla="*/ 222409 h 740625"/>
                <a:gd name="connsiteX11" fmla="*/ 888045 w 1896687"/>
                <a:gd name="connsiteY11" fmla="*/ 200025 h 740625"/>
                <a:gd name="connsiteX12" fmla="*/ 939956 w 1896687"/>
                <a:gd name="connsiteY12" fmla="*/ 184785 h 740625"/>
                <a:gd name="connsiteX13" fmla="*/ 970436 w 1896687"/>
                <a:gd name="connsiteY13" fmla="*/ 177165 h 740625"/>
                <a:gd name="connsiteX14" fmla="*/ 1008536 w 1896687"/>
                <a:gd name="connsiteY14" fmla="*/ 154305 h 740625"/>
                <a:gd name="connsiteX15" fmla="*/ 1111406 w 1896687"/>
                <a:gd name="connsiteY15" fmla="*/ 154305 h 740625"/>
                <a:gd name="connsiteX16" fmla="*/ 1179986 w 1896687"/>
                <a:gd name="connsiteY16" fmla="*/ 127635 h 740625"/>
                <a:gd name="connsiteX17" fmla="*/ 1233326 w 1896687"/>
                <a:gd name="connsiteY17" fmla="*/ 112395 h 740625"/>
                <a:gd name="connsiteX18" fmla="*/ 1309526 w 1896687"/>
                <a:gd name="connsiteY18" fmla="*/ 108585 h 740625"/>
                <a:gd name="connsiteX19" fmla="*/ 1389536 w 1896687"/>
                <a:gd name="connsiteY19" fmla="*/ 74295 h 740625"/>
                <a:gd name="connsiteX20" fmla="*/ 1488596 w 1896687"/>
                <a:gd name="connsiteY20" fmla="*/ 70485 h 740625"/>
                <a:gd name="connsiteX21" fmla="*/ 1583846 w 1896687"/>
                <a:gd name="connsiteY21" fmla="*/ 43815 h 740625"/>
                <a:gd name="connsiteX22" fmla="*/ 1663856 w 1896687"/>
                <a:gd name="connsiteY22" fmla="*/ 40005 h 740625"/>
                <a:gd name="connsiteX23" fmla="*/ 1747676 w 1896687"/>
                <a:gd name="connsiteY23" fmla="*/ 43815 h 740625"/>
                <a:gd name="connsiteX24" fmla="*/ 1759106 w 1896687"/>
                <a:gd name="connsiteY24" fmla="*/ 142875 h 740625"/>
                <a:gd name="connsiteX25" fmla="*/ 1896687 w 1896687"/>
                <a:gd name="connsiteY25" fmla="*/ 87525 h 740625"/>
                <a:gd name="connsiteX26" fmla="*/ 1858588 w 1896687"/>
                <a:gd name="connsiteY26" fmla="*/ 59003 h 740625"/>
                <a:gd name="connsiteX27" fmla="*/ 1848164 w 1896687"/>
                <a:gd name="connsiteY27" fmla="*/ 31909 h 740625"/>
                <a:gd name="connsiteX28" fmla="*/ 1819590 w 1896687"/>
                <a:gd name="connsiteY28" fmla="*/ 9048 h 740625"/>
                <a:gd name="connsiteX29" fmla="*/ 1755296 w 1896687"/>
                <a:gd name="connsiteY29" fmla="*/ 1905 h 740625"/>
                <a:gd name="connsiteX30" fmla="*/ 1693860 w 1896687"/>
                <a:gd name="connsiteY30" fmla="*/ 0 h 740625"/>
                <a:gd name="connsiteX31" fmla="*/ 1519076 w 1896687"/>
                <a:gd name="connsiteY31" fmla="*/ 28575 h 740625"/>
                <a:gd name="connsiteX32" fmla="*/ 1450496 w 1896687"/>
                <a:gd name="connsiteY32" fmla="*/ 40005 h 740625"/>
                <a:gd name="connsiteX33" fmla="*/ 1317146 w 1896687"/>
                <a:gd name="connsiteY33" fmla="*/ 60484 h 740625"/>
                <a:gd name="connsiteX34" fmla="*/ 1225706 w 1896687"/>
                <a:gd name="connsiteY34" fmla="*/ 93345 h 740625"/>
                <a:gd name="connsiteX35" fmla="*/ 1146648 w 1896687"/>
                <a:gd name="connsiteY35" fmla="*/ 97631 h 740625"/>
                <a:gd name="connsiteX36" fmla="*/ 1080926 w 1896687"/>
                <a:gd name="connsiteY36" fmla="*/ 120015 h 740625"/>
                <a:gd name="connsiteX37" fmla="*/ 978056 w 1896687"/>
                <a:gd name="connsiteY37" fmla="*/ 139065 h 740625"/>
                <a:gd name="connsiteX38" fmla="*/ 886616 w 1896687"/>
                <a:gd name="connsiteY38" fmla="*/ 135255 h 740625"/>
                <a:gd name="connsiteX39" fmla="*/ 830895 w 1896687"/>
                <a:gd name="connsiteY39" fmla="*/ 141447 h 740625"/>
                <a:gd name="connsiteX40" fmla="*/ 722786 w 1896687"/>
                <a:gd name="connsiteY40" fmla="*/ 192405 h 740625"/>
                <a:gd name="connsiteX41" fmla="*/ 654206 w 1896687"/>
                <a:gd name="connsiteY41" fmla="*/ 180975 h 740625"/>
                <a:gd name="connsiteX42" fmla="*/ 602771 w 1896687"/>
                <a:gd name="connsiteY42" fmla="*/ 173831 h 740625"/>
                <a:gd name="connsiteX43" fmla="*/ 578006 w 1896687"/>
                <a:gd name="connsiteY43" fmla="*/ 188595 h 740625"/>
                <a:gd name="connsiteX44" fmla="*/ 551336 w 1896687"/>
                <a:gd name="connsiteY44" fmla="*/ 207645 h 740625"/>
                <a:gd name="connsiteX45" fmla="*/ 543716 w 1896687"/>
                <a:gd name="connsiteY45" fmla="*/ 226695 h 740625"/>
                <a:gd name="connsiteX46" fmla="*/ 604676 w 1896687"/>
                <a:gd name="connsiteY46" fmla="*/ 241935 h 740625"/>
                <a:gd name="connsiteX47" fmla="*/ 604676 w 1896687"/>
                <a:gd name="connsiteY47" fmla="*/ 241935 h 740625"/>
                <a:gd name="connsiteX48" fmla="*/ 627536 w 1896687"/>
                <a:gd name="connsiteY48" fmla="*/ 287655 h 740625"/>
                <a:gd name="connsiteX49" fmla="*/ 597056 w 1896687"/>
                <a:gd name="connsiteY49" fmla="*/ 310515 h 740625"/>
                <a:gd name="connsiteX50" fmla="*/ 555146 w 1896687"/>
                <a:gd name="connsiteY50" fmla="*/ 337185 h 740625"/>
                <a:gd name="connsiteX51" fmla="*/ 494186 w 1896687"/>
                <a:gd name="connsiteY51" fmla="*/ 371475 h 740625"/>
                <a:gd name="connsiteX52" fmla="*/ 461801 w 1896687"/>
                <a:gd name="connsiteY52" fmla="*/ 386238 h 740625"/>
                <a:gd name="connsiteX53" fmla="*/ 428464 w 1896687"/>
                <a:gd name="connsiteY53" fmla="*/ 386239 h 740625"/>
                <a:gd name="connsiteX54" fmla="*/ 369408 w 1896687"/>
                <a:gd name="connsiteY54" fmla="*/ 378619 h 740625"/>
                <a:gd name="connsiteX55" fmla="*/ 323689 w 1896687"/>
                <a:gd name="connsiteY55" fmla="*/ 372428 h 740625"/>
                <a:gd name="connsiteX56" fmla="*/ 238916 w 1896687"/>
                <a:gd name="connsiteY56" fmla="*/ 371475 h 740625"/>
                <a:gd name="connsiteX57" fmla="*/ 189386 w 1896687"/>
                <a:gd name="connsiteY57" fmla="*/ 363855 h 740625"/>
                <a:gd name="connsiteX58" fmla="*/ 291780 w 1896687"/>
                <a:gd name="connsiteY58" fmla="*/ 390048 h 740625"/>
                <a:gd name="connsiteX59" fmla="*/ 343196 w 1896687"/>
                <a:gd name="connsiteY59" fmla="*/ 414553 h 740625"/>
                <a:gd name="connsiteX60" fmla="*/ 377970 w 1896687"/>
                <a:gd name="connsiteY60" fmla="*/ 438579 h 740625"/>
                <a:gd name="connsiteX61" fmla="*/ 351544 w 1896687"/>
                <a:gd name="connsiteY61" fmla="*/ 452586 h 740625"/>
                <a:gd name="connsiteX62" fmla="*/ 327459 w 1896687"/>
                <a:gd name="connsiteY62" fmla="*/ 472164 h 740625"/>
                <a:gd name="connsiteX63" fmla="*/ 293105 w 1896687"/>
                <a:gd name="connsiteY63" fmla="*/ 466879 h 740625"/>
                <a:gd name="connsiteX64" fmla="*/ 238518 w 1896687"/>
                <a:gd name="connsiteY64" fmla="*/ 481899 h 740625"/>
                <a:gd name="connsiteX65" fmla="*/ 192679 w 1896687"/>
                <a:gd name="connsiteY65" fmla="*/ 498592 h 740625"/>
                <a:gd name="connsiteX66" fmla="*/ 156971 w 1896687"/>
                <a:gd name="connsiteY66" fmla="*/ 534043 h 740625"/>
                <a:gd name="connsiteX67" fmla="*/ 102822 w 1896687"/>
                <a:gd name="connsiteY67" fmla="*/ 564663 h 740625"/>
                <a:gd name="connsiteX68" fmla="*/ 33239 w 1896687"/>
                <a:gd name="connsiteY68" fmla="*/ 628561 h 740625"/>
                <a:gd name="connsiteX69" fmla="*/ 559 w 1896687"/>
                <a:gd name="connsiteY69" fmla="*/ 740625 h 740625"/>
                <a:gd name="connsiteX0" fmla="*/ 559 w 1896687"/>
                <a:gd name="connsiteY0" fmla="*/ 740625 h 740625"/>
                <a:gd name="connsiteX1" fmla="*/ 86967 w 1896687"/>
                <a:gd name="connsiteY1" fmla="*/ 678301 h 740625"/>
                <a:gd name="connsiteX2" fmla="*/ 150393 w 1896687"/>
                <a:gd name="connsiteY2" fmla="*/ 630731 h 740625"/>
                <a:gd name="connsiteX3" fmla="*/ 229677 w 1896687"/>
                <a:gd name="connsiteY3" fmla="*/ 580519 h 740625"/>
                <a:gd name="connsiteX4" fmla="*/ 326766 w 1896687"/>
                <a:gd name="connsiteY4" fmla="*/ 533764 h 740625"/>
                <a:gd name="connsiteX5" fmla="*/ 404098 w 1896687"/>
                <a:gd name="connsiteY5" fmla="*/ 488023 h 740625"/>
                <a:gd name="connsiteX6" fmla="*/ 528036 w 1896687"/>
                <a:gd name="connsiteY6" fmla="*/ 434835 h 740625"/>
                <a:gd name="connsiteX7" fmla="*/ 688496 w 1896687"/>
                <a:gd name="connsiteY7" fmla="*/ 299085 h 740625"/>
                <a:gd name="connsiteX8" fmla="*/ 718976 w 1896687"/>
                <a:gd name="connsiteY8" fmla="*/ 276225 h 740625"/>
                <a:gd name="connsiteX9" fmla="*/ 787556 w 1896687"/>
                <a:gd name="connsiteY9" fmla="*/ 260985 h 740625"/>
                <a:gd name="connsiteX10" fmla="*/ 829187 w 1896687"/>
                <a:gd name="connsiteY10" fmla="*/ 222409 h 740625"/>
                <a:gd name="connsiteX11" fmla="*/ 888045 w 1896687"/>
                <a:gd name="connsiteY11" fmla="*/ 200025 h 740625"/>
                <a:gd name="connsiteX12" fmla="*/ 939956 w 1896687"/>
                <a:gd name="connsiteY12" fmla="*/ 184785 h 740625"/>
                <a:gd name="connsiteX13" fmla="*/ 970436 w 1896687"/>
                <a:gd name="connsiteY13" fmla="*/ 177165 h 740625"/>
                <a:gd name="connsiteX14" fmla="*/ 1008536 w 1896687"/>
                <a:gd name="connsiteY14" fmla="*/ 154305 h 740625"/>
                <a:gd name="connsiteX15" fmla="*/ 1111406 w 1896687"/>
                <a:gd name="connsiteY15" fmla="*/ 154305 h 740625"/>
                <a:gd name="connsiteX16" fmla="*/ 1179986 w 1896687"/>
                <a:gd name="connsiteY16" fmla="*/ 127635 h 740625"/>
                <a:gd name="connsiteX17" fmla="*/ 1233326 w 1896687"/>
                <a:gd name="connsiteY17" fmla="*/ 112395 h 740625"/>
                <a:gd name="connsiteX18" fmla="*/ 1309526 w 1896687"/>
                <a:gd name="connsiteY18" fmla="*/ 108585 h 740625"/>
                <a:gd name="connsiteX19" fmla="*/ 1389536 w 1896687"/>
                <a:gd name="connsiteY19" fmla="*/ 74295 h 740625"/>
                <a:gd name="connsiteX20" fmla="*/ 1488596 w 1896687"/>
                <a:gd name="connsiteY20" fmla="*/ 70485 h 740625"/>
                <a:gd name="connsiteX21" fmla="*/ 1583846 w 1896687"/>
                <a:gd name="connsiteY21" fmla="*/ 43815 h 740625"/>
                <a:gd name="connsiteX22" fmla="*/ 1663856 w 1896687"/>
                <a:gd name="connsiteY22" fmla="*/ 40005 h 740625"/>
                <a:gd name="connsiteX23" fmla="*/ 1747676 w 1896687"/>
                <a:gd name="connsiteY23" fmla="*/ 43815 h 740625"/>
                <a:gd name="connsiteX24" fmla="*/ 1759106 w 1896687"/>
                <a:gd name="connsiteY24" fmla="*/ 142875 h 740625"/>
                <a:gd name="connsiteX25" fmla="*/ 1896687 w 1896687"/>
                <a:gd name="connsiteY25" fmla="*/ 87525 h 740625"/>
                <a:gd name="connsiteX26" fmla="*/ 1858588 w 1896687"/>
                <a:gd name="connsiteY26" fmla="*/ 59003 h 740625"/>
                <a:gd name="connsiteX27" fmla="*/ 1848164 w 1896687"/>
                <a:gd name="connsiteY27" fmla="*/ 31909 h 740625"/>
                <a:gd name="connsiteX28" fmla="*/ 1819590 w 1896687"/>
                <a:gd name="connsiteY28" fmla="*/ 9048 h 740625"/>
                <a:gd name="connsiteX29" fmla="*/ 1755296 w 1896687"/>
                <a:gd name="connsiteY29" fmla="*/ 1905 h 740625"/>
                <a:gd name="connsiteX30" fmla="*/ 1693860 w 1896687"/>
                <a:gd name="connsiteY30" fmla="*/ 0 h 740625"/>
                <a:gd name="connsiteX31" fmla="*/ 1519076 w 1896687"/>
                <a:gd name="connsiteY31" fmla="*/ 28575 h 740625"/>
                <a:gd name="connsiteX32" fmla="*/ 1450496 w 1896687"/>
                <a:gd name="connsiteY32" fmla="*/ 40005 h 740625"/>
                <a:gd name="connsiteX33" fmla="*/ 1317146 w 1896687"/>
                <a:gd name="connsiteY33" fmla="*/ 60484 h 740625"/>
                <a:gd name="connsiteX34" fmla="*/ 1225706 w 1896687"/>
                <a:gd name="connsiteY34" fmla="*/ 93345 h 740625"/>
                <a:gd name="connsiteX35" fmla="*/ 1146648 w 1896687"/>
                <a:gd name="connsiteY35" fmla="*/ 97631 h 740625"/>
                <a:gd name="connsiteX36" fmla="*/ 1080926 w 1896687"/>
                <a:gd name="connsiteY36" fmla="*/ 120015 h 740625"/>
                <a:gd name="connsiteX37" fmla="*/ 978056 w 1896687"/>
                <a:gd name="connsiteY37" fmla="*/ 139065 h 740625"/>
                <a:gd name="connsiteX38" fmla="*/ 886616 w 1896687"/>
                <a:gd name="connsiteY38" fmla="*/ 135255 h 740625"/>
                <a:gd name="connsiteX39" fmla="*/ 830895 w 1896687"/>
                <a:gd name="connsiteY39" fmla="*/ 141447 h 740625"/>
                <a:gd name="connsiteX40" fmla="*/ 722786 w 1896687"/>
                <a:gd name="connsiteY40" fmla="*/ 192405 h 740625"/>
                <a:gd name="connsiteX41" fmla="*/ 654206 w 1896687"/>
                <a:gd name="connsiteY41" fmla="*/ 180975 h 740625"/>
                <a:gd name="connsiteX42" fmla="*/ 602771 w 1896687"/>
                <a:gd name="connsiteY42" fmla="*/ 173831 h 740625"/>
                <a:gd name="connsiteX43" fmla="*/ 578006 w 1896687"/>
                <a:gd name="connsiteY43" fmla="*/ 188595 h 740625"/>
                <a:gd name="connsiteX44" fmla="*/ 551336 w 1896687"/>
                <a:gd name="connsiteY44" fmla="*/ 207645 h 740625"/>
                <a:gd name="connsiteX45" fmla="*/ 543716 w 1896687"/>
                <a:gd name="connsiteY45" fmla="*/ 226695 h 740625"/>
                <a:gd name="connsiteX46" fmla="*/ 604676 w 1896687"/>
                <a:gd name="connsiteY46" fmla="*/ 241935 h 740625"/>
                <a:gd name="connsiteX47" fmla="*/ 604676 w 1896687"/>
                <a:gd name="connsiteY47" fmla="*/ 241935 h 740625"/>
                <a:gd name="connsiteX48" fmla="*/ 627536 w 1896687"/>
                <a:gd name="connsiteY48" fmla="*/ 287655 h 740625"/>
                <a:gd name="connsiteX49" fmla="*/ 597056 w 1896687"/>
                <a:gd name="connsiteY49" fmla="*/ 310515 h 740625"/>
                <a:gd name="connsiteX50" fmla="*/ 555146 w 1896687"/>
                <a:gd name="connsiteY50" fmla="*/ 337185 h 740625"/>
                <a:gd name="connsiteX51" fmla="*/ 494186 w 1896687"/>
                <a:gd name="connsiteY51" fmla="*/ 371475 h 740625"/>
                <a:gd name="connsiteX52" fmla="*/ 461801 w 1896687"/>
                <a:gd name="connsiteY52" fmla="*/ 386238 h 740625"/>
                <a:gd name="connsiteX53" fmla="*/ 428464 w 1896687"/>
                <a:gd name="connsiteY53" fmla="*/ 386239 h 740625"/>
                <a:gd name="connsiteX54" fmla="*/ 369408 w 1896687"/>
                <a:gd name="connsiteY54" fmla="*/ 378619 h 740625"/>
                <a:gd name="connsiteX55" fmla="*/ 323689 w 1896687"/>
                <a:gd name="connsiteY55" fmla="*/ 372428 h 740625"/>
                <a:gd name="connsiteX56" fmla="*/ 238916 w 1896687"/>
                <a:gd name="connsiteY56" fmla="*/ 371475 h 740625"/>
                <a:gd name="connsiteX57" fmla="*/ 189386 w 1896687"/>
                <a:gd name="connsiteY57" fmla="*/ 363855 h 740625"/>
                <a:gd name="connsiteX58" fmla="*/ 291780 w 1896687"/>
                <a:gd name="connsiteY58" fmla="*/ 390048 h 740625"/>
                <a:gd name="connsiteX59" fmla="*/ 343196 w 1896687"/>
                <a:gd name="connsiteY59" fmla="*/ 414553 h 740625"/>
                <a:gd name="connsiteX60" fmla="*/ 377970 w 1896687"/>
                <a:gd name="connsiteY60" fmla="*/ 438579 h 740625"/>
                <a:gd name="connsiteX61" fmla="*/ 351544 w 1896687"/>
                <a:gd name="connsiteY61" fmla="*/ 452586 h 740625"/>
                <a:gd name="connsiteX62" fmla="*/ 327459 w 1896687"/>
                <a:gd name="connsiteY62" fmla="*/ 472164 h 740625"/>
                <a:gd name="connsiteX63" fmla="*/ 293105 w 1896687"/>
                <a:gd name="connsiteY63" fmla="*/ 466879 h 740625"/>
                <a:gd name="connsiteX64" fmla="*/ 238518 w 1896687"/>
                <a:gd name="connsiteY64" fmla="*/ 481899 h 740625"/>
                <a:gd name="connsiteX65" fmla="*/ 192679 w 1896687"/>
                <a:gd name="connsiteY65" fmla="*/ 498592 h 740625"/>
                <a:gd name="connsiteX66" fmla="*/ 156971 w 1896687"/>
                <a:gd name="connsiteY66" fmla="*/ 534043 h 740625"/>
                <a:gd name="connsiteX67" fmla="*/ 102822 w 1896687"/>
                <a:gd name="connsiteY67" fmla="*/ 564663 h 740625"/>
                <a:gd name="connsiteX68" fmla="*/ 33239 w 1896687"/>
                <a:gd name="connsiteY68" fmla="*/ 628561 h 740625"/>
                <a:gd name="connsiteX69" fmla="*/ 559 w 1896687"/>
                <a:gd name="connsiteY69" fmla="*/ 740625 h 740625"/>
                <a:gd name="connsiteX0" fmla="*/ 559 w 1912544"/>
                <a:gd name="connsiteY0" fmla="*/ 724768 h 724768"/>
                <a:gd name="connsiteX1" fmla="*/ 102824 w 1912544"/>
                <a:gd name="connsiteY1" fmla="*/ 678301 h 724768"/>
                <a:gd name="connsiteX2" fmla="*/ 166250 w 1912544"/>
                <a:gd name="connsiteY2" fmla="*/ 630731 h 724768"/>
                <a:gd name="connsiteX3" fmla="*/ 245534 w 1912544"/>
                <a:gd name="connsiteY3" fmla="*/ 580519 h 724768"/>
                <a:gd name="connsiteX4" fmla="*/ 342623 w 1912544"/>
                <a:gd name="connsiteY4" fmla="*/ 533764 h 724768"/>
                <a:gd name="connsiteX5" fmla="*/ 419955 w 1912544"/>
                <a:gd name="connsiteY5" fmla="*/ 488023 h 724768"/>
                <a:gd name="connsiteX6" fmla="*/ 543893 w 1912544"/>
                <a:gd name="connsiteY6" fmla="*/ 434835 h 724768"/>
                <a:gd name="connsiteX7" fmla="*/ 704353 w 1912544"/>
                <a:gd name="connsiteY7" fmla="*/ 299085 h 724768"/>
                <a:gd name="connsiteX8" fmla="*/ 734833 w 1912544"/>
                <a:gd name="connsiteY8" fmla="*/ 276225 h 724768"/>
                <a:gd name="connsiteX9" fmla="*/ 803413 w 1912544"/>
                <a:gd name="connsiteY9" fmla="*/ 260985 h 724768"/>
                <a:gd name="connsiteX10" fmla="*/ 845044 w 1912544"/>
                <a:gd name="connsiteY10" fmla="*/ 222409 h 724768"/>
                <a:gd name="connsiteX11" fmla="*/ 903902 w 1912544"/>
                <a:gd name="connsiteY11" fmla="*/ 200025 h 724768"/>
                <a:gd name="connsiteX12" fmla="*/ 955813 w 1912544"/>
                <a:gd name="connsiteY12" fmla="*/ 184785 h 724768"/>
                <a:gd name="connsiteX13" fmla="*/ 986293 w 1912544"/>
                <a:gd name="connsiteY13" fmla="*/ 177165 h 724768"/>
                <a:gd name="connsiteX14" fmla="*/ 1024393 w 1912544"/>
                <a:gd name="connsiteY14" fmla="*/ 154305 h 724768"/>
                <a:gd name="connsiteX15" fmla="*/ 1127263 w 1912544"/>
                <a:gd name="connsiteY15" fmla="*/ 154305 h 724768"/>
                <a:gd name="connsiteX16" fmla="*/ 1195843 w 1912544"/>
                <a:gd name="connsiteY16" fmla="*/ 127635 h 724768"/>
                <a:gd name="connsiteX17" fmla="*/ 1249183 w 1912544"/>
                <a:gd name="connsiteY17" fmla="*/ 112395 h 724768"/>
                <a:gd name="connsiteX18" fmla="*/ 1325383 w 1912544"/>
                <a:gd name="connsiteY18" fmla="*/ 108585 h 724768"/>
                <a:gd name="connsiteX19" fmla="*/ 1405393 w 1912544"/>
                <a:gd name="connsiteY19" fmla="*/ 74295 h 724768"/>
                <a:gd name="connsiteX20" fmla="*/ 1504453 w 1912544"/>
                <a:gd name="connsiteY20" fmla="*/ 70485 h 724768"/>
                <a:gd name="connsiteX21" fmla="*/ 1599703 w 1912544"/>
                <a:gd name="connsiteY21" fmla="*/ 43815 h 724768"/>
                <a:gd name="connsiteX22" fmla="*/ 1679713 w 1912544"/>
                <a:gd name="connsiteY22" fmla="*/ 40005 h 724768"/>
                <a:gd name="connsiteX23" fmla="*/ 1763533 w 1912544"/>
                <a:gd name="connsiteY23" fmla="*/ 43815 h 724768"/>
                <a:gd name="connsiteX24" fmla="*/ 1774963 w 1912544"/>
                <a:gd name="connsiteY24" fmla="*/ 142875 h 724768"/>
                <a:gd name="connsiteX25" fmla="*/ 1912544 w 1912544"/>
                <a:gd name="connsiteY25" fmla="*/ 87525 h 724768"/>
                <a:gd name="connsiteX26" fmla="*/ 1874445 w 1912544"/>
                <a:gd name="connsiteY26" fmla="*/ 59003 h 724768"/>
                <a:gd name="connsiteX27" fmla="*/ 1864021 w 1912544"/>
                <a:gd name="connsiteY27" fmla="*/ 31909 h 724768"/>
                <a:gd name="connsiteX28" fmla="*/ 1835447 w 1912544"/>
                <a:gd name="connsiteY28" fmla="*/ 9048 h 724768"/>
                <a:gd name="connsiteX29" fmla="*/ 1771153 w 1912544"/>
                <a:gd name="connsiteY29" fmla="*/ 1905 h 724768"/>
                <a:gd name="connsiteX30" fmla="*/ 1709717 w 1912544"/>
                <a:gd name="connsiteY30" fmla="*/ 0 h 724768"/>
                <a:gd name="connsiteX31" fmla="*/ 1534933 w 1912544"/>
                <a:gd name="connsiteY31" fmla="*/ 28575 h 724768"/>
                <a:gd name="connsiteX32" fmla="*/ 1466353 w 1912544"/>
                <a:gd name="connsiteY32" fmla="*/ 40005 h 724768"/>
                <a:gd name="connsiteX33" fmla="*/ 1333003 w 1912544"/>
                <a:gd name="connsiteY33" fmla="*/ 60484 h 724768"/>
                <a:gd name="connsiteX34" fmla="*/ 1241563 w 1912544"/>
                <a:gd name="connsiteY34" fmla="*/ 93345 h 724768"/>
                <a:gd name="connsiteX35" fmla="*/ 1162505 w 1912544"/>
                <a:gd name="connsiteY35" fmla="*/ 97631 h 724768"/>
                <a:gd name="connsiteX36" fmla="*/ 1096783 w 1912544"/>
                <a:gd name="connsiteY36" fmla="*/ 120015 h 724768"/>
                <a:gd name="connsiteX37" fmla="*/ 993913 w 1912544"/>
                <a:gd name="connsiteY37" fmla="*/ 139065 h 724768"/>
                <a:gd name="connsiteX38" fmla="*/ 902473 w 1912544"/>
                <a:gd name="connsiteY38" fmla="*/ 135255 h 724768"/>
                <a:gd name="connsiteX39" fmla="*/ 846752 w 1912544"/>
                <a:gd name="connsiteY39" fmla="*/ 141447 h 724768"/>
                <a:gd name="connsiteX40" fmla="*/ 738643 w 1912544"/>
                <a:gd name="connsiteY40" fmla="*/ 192405 h 724768"/>
                <a:gd name="connsiteX41" fmla="*/ 670063 w 1912544"/>
                <a:gd name="connsiteY41" fmla="*/ 180975 h 724768"/>
                <a:gd name="connsiteX42" fmla="*/ 618628 w 1912544"/>
                <a:gd name="connsiteY42" fmla="*/ 173831 h 724768"/>
                <a:gd name="connsiteX43" fmla="*/ 593863 w 1912544"/>
                <a:gd name="connsiteY43" fmla="*/ 188595 h 724768"/>
                <a:gd name="connsiteX44" fmla="*/ 567193 w 1912544"/>
                <a:gd name="connsiteY44" fmla="*/ 207645 h 724768"/>
                <a:gd name="connsiteX45" fmla="*/ 559573 w 1912544"/>
                <a:gd name="connsiteY45" fmla="*/ 226695 h 724768"/>
                <a:gd name="connsiteX46" fmla="*/ 620533 w 1912544"/>
                <a:gd name="connsiteY46" fmla="*/ 241935 h 724768"/>
                <a:gd name="connsiteX47" fmla="*/ 620533 w 1912544"/>
                <a:gd name="connsiteY47" fmla="*/ 241935 h 724768"/>
                <a:gd name="connsiteX48" fmla="*/ 643393 w 1912544"/>
                <a:gd name="connsiteY48" fmla="*/ 287655 h 724768"/>
                <a:gd name="connsiteX49" fmla="*/ 612913 w 1912544"/>
                <a:gd name="connsiteY49" fmla="*/ 310515 h 724768"/>
                <a:gd name="connsiteX50" fmla="*/ 571003 w 1912544"/>
                <a:gd name="connsiteY50" fmla="*/ 337185 h 724768"/>
                <a:gd name="connsiteX51" fmla="*/ 510043 w 1912544"/>
                <a:gd name="connsiteY51" fmla="*/ 371475 h 724768"/>
                <a:gd name="connsiteX52" fmla="*/ 477658 w 1912544"/>
                <a:gd name="connsiteY52" fmla="*/ 386238 h 724768"/>
                <a:gd name="connsiteX53" fmla="*/ 444321 w 1912544"/>
                <a:gd name="connsiteY53" fmla="*/ 386239 h 724768"/>
                <a:gd name="connsiteX54" fmla="*/ 385265 w 1912544"/>
                <a:gd name="connsiteY54" fmla="*/ 378619 h 724768"/>
                <a:gd name="connsiteX55" fmla="*/ 339546 w 1912544"/>
                <a:gd name="connsiteY55" fmla="*/ 372428 h 724768"/>
                <a:gd name="connsiteX56" fmla="*/ 254773 w 1912544"/>
                <a:gd name="connsiteY56" fmla="*/ 371475 h 724768"/>
                <a:gd name="connsiteX57" fmla="*/ 205243 w 1912544"/>
                <a:gd name="connsiteY57" fmla="*/ 363855 h 724768"/>
                <a:gd name="connsiteX58" fmla="*/ 307637 w 1912544"/>
                <a:gd name="connsiteY58" fmla="*/ 390048 h 724768"/>
                <a:gd name="connsiteX59" fmla="*/ 359053 w 1912544"/>
                <a:gd name="connsiteY59" fmla="*/ 414553 h 724768"/>
                <a:gd name="connsiteX60" fmla="*/ 393827 w 1912544"/>
                <a:gd name="connsiteY60" fmla="*/ 438579 h 724768"/>
                <a:gd name="connsiteX61" fmla="*/ 367401 w 1912544"/>
                <a:gd name="connsiteY61" fmla="*/ 452586 h 724768"/>
                <a:gd name="connsiteX62" fmla="*/ 343316 w 1912544"/>
                <a:gd name="connsiteY62" fmla="*/ 472164 h 724768"/>
                <a:gd name="connsiteX63" fmla="*/ 308962 w 1912544"/>
                <a:gd name="connsiteY63" fmla="*/ 466879 h 724768"/>
                <a:gd name="connsiteX64" fmla="*/ 254375 w 1912544"/>
                <a:gd name="connsiteY64" fmla="*/ 481899 h 724768"/>
                <a:gd name="connsiteX65" fmla="*/ 208536 w 1912544"/>
                <a:gd name="connsiteY65" fmla="*/ 498592 h 724768"/>
                <a:gd name="connsiteX66" fmla="*/ 172828 w 1912544"/>
                <a:gd name="connsiteY66" fmla="*/ 534043 h 724768"/>
                <a:gd name="connsiteX67" fmla="*/ 118679 w 1912544"/>
                <a:gd name="connsiteY67" fmla="*/ 564663 h 724768"/>
                <a:gd name="connsiteX68" fmla="*/ 49096 w 1912544"/>
                <a:gd name="connsiteY68" fmla="*/ 628561 h 724768"/>
                <a:gd name="connsiteX69" fmla="*/ 559 w 1912544"/>
                <a:gd name="connsiteY69" fmla="*/ 724768 h 724768"/>
                <a:gd name="connsiteX0" fmla="*/ 559 w 1912544"/>
                <a:gd name="connsiteY0" fmla="*/ 724768 h 724768"/>
                <a:gd name="connsiteX1" fmla="*/ 63184 w 1912544"/>
                <a:gd name="connsiteY1" fmla="*/ 702086 h 724768"/>
                <a:gd name="connsiteX2" fmla="*/ 102824 w 1912544"/>
                <a:gd name="connsiteY2" fmla="*/ 678301 h 724768"/>
                <a:gd name="connsiteX3" fmla="*/ 166250 w 1912544"/>
                <a:gd name="connsiteY3" fmla="*/ 630731 h 724768"/>
                <a:gd name="connsiteX4" fmla="*/ 245534 w 1912544"/>
                <a:gd name="connsiteY4" fmla="*/ 580519 h 724768"/>
                <a:gd name="connsiteX5" fmla="*/ 342623 w 1912544"/>
                <a:gd name="connsiteY5" fmla="*/ 533764 h 724768"/>
                <a:gd name="connsiteX6" fmla="*/ 419955 w 1912544"/>
                <a:gd name="connsiteY6" fmla="*/ 488023 h 724768"/>
                <a:gd name="connsiteX7" fmla="*/ 543893 w 1912544"/>
                <a:gd name="connsiteY7" fmla="*/ 434835 h 724768"/>
                <a:gd name="connsiteX8" fmla="*/ 704353 w 1912544"/>
                <a:gd name="connsiteY8" fmla="*/ 299085 h 724768"/>
                <a:gd name="connsiteX9" fmla="*/ 734833 w 1912544"/>
                <a:gd name="connsiteY9" fmla="*/ 276225 h 724768"/>
                <a:gd name="connsiteX10" fmla="*/ 803413 w 1912544"/>
                <a:gd name="connsiteY10" fmla="*/ 260985 h 724768"/>
                <a:gd name="connsiteX11" fmla="*/ 845044 w 1912544"/>
                <a:gd name="connsiteY11" fmla="*/ 222409 h 724768"/>
                <a:gd name="connsiteX12" fmla="*/ 903902 w 1912544"/>
                <a:gd name="connsiteY12" fmla="*/ 200025 h 724768"/>
                <a:gd name="connsiteX13" fmla="*/ 955813 w 1912544"/>
                <a:gd name="connsiteY13" fmla="*/ 184785 h 724768"/>
                <a:gd name="connsiteX14" fmla="*/ 986293 w 1912544"/>
                <a:gd name="connsiteY14" fmla="*/ 177165 h 724768"/>
                <a:gd name="connsiteX15" fmla="*/ 1024393 w 1912544"/>
                <a:gd name="connsiteY15" fmla="*/ 154305 h 724768"/>
                <a:gd name="connsiteX16" fmla="*/ 1127263 w 1912544"/>
                <a:gd name="connsiteY16" fmla="*/ 154305 h 724768"/>
                <a:gd name="connsiteX17" fmla="*/ 1195843 w 1912544"/>
                <a:gd name="connsiteY17" fmla="*/ 127635 h 724768"/>
                <a:gd name="connsiteX18" fmla="*/ 1249183 w 1912544"/>
                <a:gd name="connsiteY18" fmla="*/ 112395 h 724768"/>
                <a:gd name="connsiteX19" fmla="*/ 1325383 w 1912544"/>
                <a:gd name="connsiteY19" fmla="*/ 108585 h 724768"/>
                <a:gd name="connsiteX20" fmla="*/ 1405393 w 1912544"/>
                <a:gd name="connsiteY20" fmla="*/ 74295 h 724768"/>
                <a:gd name="connsiteX21" fmla="*/ 1504453 w 1912544"/>
                <a:gd name="connsiteY21" fmla="*/ 70485 h 724768"/>
                <a:gd name="connsiteX22" fmla="*/ 1599703 w 1912544"/>
                <a:gd name="connsiteY22" fmla="*/ 43815 h 724768"/>
                <a:gd name="connsiteX23" fmla="*/ 1679713 w 1912544"/>
                <a:gd name="connsiteY23" fmla="*/ 40005 h 724768"/>
                <a:gd name="connsiteX24" fmla="*/ 1763533 w 1912544"/>
                <a:gd name="connsiteY24" fmla="*/ 43815 h 724768"/>
                <a:gd name="connsiteX25" fmla="*/ 1774963 w 1912544"/>
                <a:gd name="connsiteY25" fmla="*/ 142875 h 724768"/>
                <a:gd name="connsiteX26" fmla="*/ 1912544 w 1912544"/>
                <a:gd name="connsiteY26" fmla="*/ 87525 h 724768"/>
                <a:gd name="connsiteX27" fmla="*/ 1874445 w 1912544"/>
                <a:gd name="connsiteY27" fmla="*/ 59003 h 724768"/>
                <a:gd name="connsiteX28" fmla="*/ 1864021 w 1912544"/>
                <a:gd name="connsiteY28" fmla="*/ 31909 h 724768"/>
                <a:gd name="connsiteX29" fmla="*/ 1835447 w 1912544"/>
                <a:gd name="connsiteY29" fmla="*/ 9048 h 724768"/>
                <a:gd name="connsiteX30" fmla="*/ 1771153 w 1912544"/>
                <a:gd name="connsiteY30" fmla="*/ 1905 h 724768"/>
                <a:gd name="connsiteX31" fmla="*/ 1709717 w 1912544"/>
                <a:gd name="connsiteY31" fmla="*/ 0 h 724768"/>
                <a:gd name="connsiteX32" fmla="*/ 1534933 w 1912544"/>
                <a:gd name="connsiteY32" fmla="*/ 28575 h 724768"/>
                <a:gd name="connsiteX33" fmla="*/ 1466353 w 1912544"/>
                <a:gd name="connsiteY33" fmla="*/ 40005 h 724768"/>
                <a:gd name="connsiteX34" fmla="*/ 1333003 w 1912544"/>
                <a:gd name="connsiteY34" fmla="*/ 60484 h 724768"/>
                <a:gd name="connsiteX35" fmla="*/ 1241563 w 1912544"/>
                <a:gd name="connsiteY35" fmla="*/ 93345 h 724768"/>
                <a:gd name="connsiteX36" fmla="*/ 1162505 w 1912544"/>
                <a:gd name="connsiteY36" fmla="*/ 97631 h 724768"/>
                <a:gd name="connsiteX37" fmla="*/ 1096783 w 1912544"/>
                <a:gd name="connsiteY37" fmla="*/ 120015 h 724768"/>
                <a:gd name="connsiteX38" fmla="*/ 993913 w 1912544"/>
                <a:gd name="connsiteY38" fmla="*/ 139065 h 724768"/>
                <a:gd name="connsiteX39" fmla="*/ 902473 w 1912544"/>
                <a:gd name="connsiteY39" fmla="*/ 135255 h 724768"/>
                <a:gd name="connsiteX40" fmla="*/ 846752 w 1912544"/>
                <a:gd name="connsiteY40" fmla="*/ 141447 h 724768"/>
                <a:gd name="connsiteX41" fmla="*/ 738643 w 1912544"/>
                <a:gd name="connsiteY41" fmla="*/ 192405 h 724768"/>
                <a:gd name="connsiteX42" fmla="*/ 670063 w 1912544"/>
                <a:gd name="connsiteY42" fmla="*/ 180975 h 724768"/>
                <a:gd name="connsiteX43" fmla="*/ 618628 w 1912544"/>
                <a:gd name="connsiteY43" fmla="*/ 173831 h 724768"/>
                <a:gd name="connsiteX44" fmla="*/ 593863 w 1912544"/>
                <a:gd name="connsiteY44" fmla="*/ 188595 h 724768"/>
                <a:gd name="connsiteX45" fmla="*/ 567193 w 1912544"/>
                <a:gd name="connsiteY45" fmla="*/ 207645 h 724768"/>
                <a:gd name="connsiteX46" fmla="*/ 559573 w 1912544"/>
                <a:gd name="connsiteY46" fmla="*/ 226695 h 724768"/>
                <a:gd name="connsiteX47" fmla="*/ 620533 w 1912544"/>
                <a:gd name="connsiteY47" fmla="*/ 241935 h 724768"/>
                <a:gd name="connsiteX48" fmla="*/ 620533 w 1912544"/>
                <a:gd name="connsiteY48" fmla="*/ 241935 h 724768"/>
                <a:gd name="connsiteX49" fmla="*/ 643393 w 1912544"/>
                <a:gd name="connsiteY49" fmla="*/ 287655 h 724768"/>
                <a:gd name="connsiteX50" fmla="*/ 612913 w 1912544"/>
                <a:gd name="connsiteY50" fmla="*/ 310515 h 724768"/>
                <a:gd name="connsiteX51" fmla="*/ 571003 w 1912544"/>
                <a:gd name="connsiteY51" fmla="*/ 337185 h 724768"/>
                <a:gd name="connsiteX52" fmla="*/ 510043 w 1912544"/>
                <a:gd name="connsiteY52" fmla="*/ 371475 h 724768"/>
                <a:gd name="connsiteX53" fmla="*/ 477658 w 1912544"/>
                <a:gd name="connsiteY53" fmla="*/ 386238 h 724768"/>
                <a:gd name="connsiteX54" fmla="*/ 444321 w 1912544"/>
                <a:gd name="connsiteY54" fmla="*/ 386239 h 724768"/>
                <a:gd name="connsiteX55" fmla="*/ 385265 w 1912544"/>
                <a:gd name="connsiteY55" fmla="*/ 378619 h 724768"/>
                <a:gd name="connsiteX56" fmla="*/ 339546 w 1912544"/>
                <a:gd name="connsiteY56" fmla="*/ 372428 h 724768"/>
                <a:gd name="connsiteX57" fmla="*/ 254773 w 1912544"/>
                <a:gd name="connsiteY57" fmla="*/ 371475 h 724768"/>
                <a:gd name="connsiteX58" fmla="*/ 205243 w 1912544"/>
                <a:gd name="connsiteY58" fmla="*/ 363855 h 724768"/>
                <a:gd name="connsiteX59" fmla="*/ 307637 w 1912544"/>
                <a:gd name="connsiteY59" fmla="*/ 390048 h 724768"/>
                <a:gd name="connsiteX60" fmla="*/ 359053 w 1912544"/>
                <a:gd name="connsiteY60" fmla="*/ 414553 h 724768"/>
                <a:gd name="connsiteX61" fmla="*/ 393827 w 1912544"/>
                <a:gd name="connsiteY61" fmla="*/ 438579 h 724768"/>
                <a:gd name="connsiteX62" fmla="*/ 367401 w 1912544"/>
                <a:gd name="connsiteY62" fmla="*/ 452586 h 724768"/>
                <a:gd name="connsiteX63" fmla="*/ 343316 w 1912544"/>
                <a:gd name="connsiteY63" fmla="*/ 472164 h 724768"/>
                <a:gd name="connsiteX64" fmla="*/ 308962 w 1912544"/>
                <a:gd name="connsiteY64" fmla="*/ 466879 h 724768"/>
                <a:gd name="connsiteX65" fmla="*/ 254375 w 1912544"/>
                <a:gd name="connsiteY65" fmla="*/ 481899 h 724768"/>
                <a:gd name="connsiteX66" fmla="*/ 208536 w 1912544"/>
                <a:gd name="connsiteY66" fmla="*/ 498592 h 724768"/>
                <a:gd name="connsiteX67" fmla="*/ 172828 w 1912544"/>
                <a:gd name="connsiteY67" fmla="*/ 534043 h 724768"/>
                <a:gd name="connsiteX68" fmla="*/ 118679 w 1912544"/>
                <a:gd name="connsiteY68" fmla="*/ 564663 h 724768"/>
                <a:gd name="connsiteX69" fmla="*/ 49096 w 1912544"/>
                <a:gd name="connsiteY69" fmla="*/ 628561 h 724768"/>
                <a:gd name="connsiteX70" fmla="*/ 559 w 1912544"/>
                <a:gd name="connsiteY70" fmla="*/ 724768 h 724768"/>
                <a:gd name="connsiteX0" fmla="*/ 559 w 1912544"/>
                <a:gd name="connsiteY0" fmla="*/ 724768 h 724768"/>
                <a:gd name="connsiteX1" fmla="*/ 63184 w 1912544"/>
                <a:gd name="connsiteY1" fmla="*/ 702086 h 724768"/>
                <a:gd name="connsiteX2" fmla="*/ 102824 w 1912544"/>
                <a:gd name="connsiteY2" fmla="*/ 678301 h 724768"/>
                <a:gd name="connsiteX3" fmla="*/ 166250 w 1912544"/>
                <a:gd name="connsiteY3" fmla="*/ 630731 h 724768"/>
                <a:gd name="connsiteX4" fmla="*/ 245534 w 1912544"/>
                <a:gd name="connsiteY4" fmla="*/ 580519 h 724768"/>
                <a:gd name="connsiteX5" fmla="*/ 342623 w 1912544"/>
                <a:gd name="connsiteY5" fmla="*/ 533764 h 724768"/>
                <a:gd name="connsiteX6" fmla="*/ 419955 w 1912544"/>
                <a:gd name="connsiteY6" fmla="*/ 488023 h 724768"/>
                <a:gd name="connsiteX7" fmla="*/ 543893 w 1912544"/>
                <a:gd name="connsiteY7" fmla="*/ 434835 h 724768"/>
                <a:gd name="connsiteX8" fmla="*/ 704353 w 1912544"/>
                <a:gd name="connsiteY8" fmla="*/ 299085 h 724768"/>
                <a:gd name="connsiteX9" fmla="*/ 734833 w 1912544"/>
                <a:gd name="connsiteY9" fmla="*/ 276225 h 724768"/>
                <a:gd name="connsiteX10" fmla="*/ 803413 w 1912544"/>
                <a:gd name="connsiteY10" fmla="*/ 260985 h 724768"/>
                <a:gd name="connsiteX11" fmla="*/ 845044 w 1912544"/>
                <a:gd name="connsiteY11" fmla="*/ 222409 h 724768"/>
                <a:gd name="connsiteX12" fmla="*/ 903902 w 1912544"/>
                <a:gd name="connsiteY12" fmla="*/ 200025 h 724768"/>
                <a:gd name="connsiteX13" fmla="*/ 955813 w 1912544"/>
                <a:gd name="connsiteY13" fmla="*/ 184785 h 724768"/>
                <a:gd name="connsiteX14" fmla="*/ 986293 w 1912544"/>
                <a:gd name="connsiteY14" fmla="*/ 177165 h 724768"/>
                <a:gd name="connsiteX15" fmla="*/ 1024393 w 1912544"/>
                <a:gd name="connsiteY15" fmla="*/ 154305 h 724768"/>
                <a:gd name="connsiteX16" fmla="*/ 1127263 w 1912544"/>
                <a:gd name="connsiteY16" fmla="*/ 154305 h 724768"/>
                <a:gd name="connsiteX17" fmla="*/ 1195843 w 1912544"/>
                <a:gd name="connsiteY17" fmla="*/ 127635 h 724768"/>
                <a:gd name="connsiteX18" fmla="*/ 1249183 w 1912544"/>
                <a:gd name="connsiteY18" fmla="*/ 112395 h 724768"/>
                <a:gd name="connsiteX19" fmla="*/ 1325383 w 1912544"/>
                <a:gd name="connsiteY19" fmla="*/ 108585 h 724768"/>
                <a:gd name="connsiteX20" fmla="*/ 1405393 w 1912544"/>
                <a:gd name="connsiteY20" fmla="*/ 74295 h 724768"/>
                <a:gd name="connsiteX21" fmla="*/ 1504453 w 1912544"/>
                <a:gd name="connsiteY21" fmla="*/ 70485 h 724768"/>
                <a:gd name="connsiteX22" fmla="*/ 1599703 w 1912544"/>
                <a:gd name="connsiteY22" fmla="*/ 43815 h 724768"/>
                <a:gd name="connsiteX23" fmla="*/ 1679713 w 1912544"/>
                <a:gd name="connsiteY23" fmla="*/ 40005 h 724768"/>
                <a:gd name="connsiteX24" fmla="*/ 1763533 w 1912544"/>
                <a:gd name="connsiteY24" fmla="*/ 43815 h 724768"/>
                <a:gd name="connsiteX25" fmla="*/ 1774963 w 1912544"/>
                <a:gd name="connsiteY25" fmla="*/ 142875 h 724768"/>
                <a:gd name="connsiteX26" fmla="*/ 1912544 w 1912544"/>
                <a:gd name="connsiteY26" fmla="*/ 87525 h 724768"/>
                <a:gd name="connsiteX27" fmla="*/ 1874445 w 1912544"/>
                <a:gd name="connsiteY27" fmla="*/ 59003 h 724768"/>
                <a:gd name="connsiteX28" fmla="*/ 1864021 w 1912544"/>
                <a:gd name="connsiteY28" fmla="*/ 31909 h 724768"/>
                <a:gd name="connsiteX29" fmla="*/ 1835447 w 1912544"/>
                <a:gd name="connsiteY29" fmla="*/ 9048 h 724768"/>
                <a:gd name="connsiteX30" fmla="*/ 1771153 w 1912544"/>
                <a:gd name="connsiteY30" fmla="*/ 1905 h 724768"/>
                <a:gd name="connsiteX31" fmla="*/ 1709717 w 1912544"/>
                <a:gd name="connsiteY31" fmla="*/ 0 h 724768"/>
                <a:gd name="connsiteX32" fmla="*/ 1534933 w 1912544"/>
                <a:gd name="connsiteY32" fmla="*/ 28575 h 724768"/>
                <a:gd name="connsiteX33" fmla="*/ 1466353 w 1912544"/>
                <a:gd name="connsiteY33" fmla="*/ 40005 h 724768"/>
                <a:gd name="connsiteX34" fmla="*/ 1333003 w 1912544"/>
                <a:gd name="connsiteY34" fmla="*/ 60484 h 724768"/>
                <a:gd name="connsiteX35" fmla="*/ 1241563 w 1912544"/>
                <a:gd name="connsiteY35" fmla="*/ 93345 h 724768"/>
                <a:gd name="connsiteX36" fmla="*/ 1162505 w 1912544"/>
                <a:gd name="connsiteY36" fmla="*/ 97631 h 724768"/>
                <a:gd name="connsiteX37" fmla="*/ 1096783 w 1912544"/>
                <a:gd name="connsiteY37" fmla="*/ 120015 h 724768"/>
                <a:gd name="connsiteX38" fmla="*/ 993913 w 1912544"/>
                <a:gd name="connsiteY38" fmla="*/ 139065 h 724768"/>
                <a:gd name="connsiteX39" fmla="*/ 902473 w 1912544"/>
                <a:gd name="connsiteY39" fmla="*/ 135255 h 724768"/>
                <a:gd name="connsiteX40" fmla="*/ 846752 w 1912544"/>
                <a:gd name="connsiteY40" fmla="*/ 141447 h 724768"/>
                <a:gd name="connsiteX41" fmla="*/ 738643 w 1912544"/>
                <a:gd name="connsiteY41" fmla="*/ 192405 h 724768"/>
                <a:gd name="connsiteX42" fmla="*/ 670063 w 1912544"/>
                <a:gd name="connsiteY42" fmla="*/ 180975 h 724768"/>
                <a:gd name="connsiteX43" fmla="*/ 618628 w 1912544"/>
                <a:gd name="connsiteY43" fmla="*/ 173831 h 724768"/>
                <a:gd name="connsiteX44" fmla="*/ 593863 w 1912544"/>
                <a:gd name="connsiteY44" fmla="*/ 188595 h 724768"/>
                <a:gd name="connsiteX45" fmla="*/ 567193 w 1912544"/>
                <a:gd name="connsiteY45" fmla="*/ 207645 h 724768"/>
                <a:gd name="connsiteX46" fmla="*/ 559573 w 1912544"/>
                <a:gd name="connsiteY46" fmla="*/ 226695 h 724768"/>
                <a:gd name="connsiteX47" fmla="*/ 620533 w 1912544"/>
                <a:gd name="connsiteY47" fmla="*/ 241935 h 724768"/>
                <a:gd name="connsiteX48" fmla="*/ 620533 w 1912544"/>
                <a:gd name="connsiteY48" fmla="*/ 241935 h 724768"/>
                <a:gd name="connsiteX49" fmla="*/ 643393 w 1912544"/>
                <a:gd name="connsiteY49" fmla="*/ 287655 h 724768"/>
                <a:gd name="connsiteX50" fmla="*/ 612913 w 1912544"/>
                <a:gd name="connsiteY50" fmla="*/ 310515 h 724768"/>
                <a:gd name="connsiteX51" fmla="*/ 571003 w 1912544"/>
                <a:gd name="connsiteY51" fmla="*/ 337185 h 724768"/>
                <a:gd name="connsiteX52" fmla="*/ 510043 w 1912544"/>
                <a:gd name="connsiteY52" fmla="*/ 371475 h 724768"/>
                <a:gd name="connsiteX53" fmla="*/ 477658 w 1912544"/>
                <a:gd name="connsiteY53" fmla="*/ 386238 h 724768"/>
                <a:gd name="connsiteX54" fmla="*/ 444321 w 1912544"/>
                <a:gd name="connsiteY54" fmla="*/ 386239 h 724768"/>
                <a:gd name="connsiteX55" fmla="*/ 385265 w 1912544"/>
                <a:gd name="connsiteY55" fmla="*/ 378619 h 724768"/>
                <a:gd name="connsiteX56" fmla="*/ 339546 w 1912544"/>
                <a:gd name="connsiteY56" fmla="*/ 372428 h 724768"/>
                <a:gd name="connsiteX57" fmla="*/ 254773 w 1912544"/>
                <a:gd name="connsiteY57" fmla="*/ 371475 h 724768"/>
                <a:gd name="connsiteX58" fmla="*/ 205243 w 1912544"/>
                <a:gd name="connsiteY58" fmla="*/ 363855 h 724768"/>
                <a:gd name="connsiteX59" fmla="*/ 307637 w 1912544"/>
                <a:gd name="connsiteY59" fmla="*/ 390048 h 724768"/>
                <a:gd name="connsiteX60" fmla="*/ 359053 w 1912544"/>
                <a:gd name="connsiteY60" fmla="*/ 414553 h 724768"/>
                <a:gd name="connsiteX61" fmla="*/ 393827 w 1912544"/>
                <a:gd name="connsiteY61" fmla="*/ 438579 h 724768"/>
                <a:gd name="connsiteX62" fmla="*/ 367401 w 1912544"/>
                <a:gd name="connsiteY62" fmla="*/ 452586 h 724768"/>
                <a:gd name="connsiteX63" fmla="*/ 343316 w 1912544"/>
                <a:gd name="connsiteY63" fmla="*/ 472164 h 724768"/>
                <a:gd name="connsiteX64" fmla="*/ 308962 w 1912544"/>
                <a:gd name="connsiteY64" fmla="*/ 466879 h 724768"/>
                <a:gd name="connsiteX65" fmla="*/ 254375 w 1912544"/>
                <a:gd name="connsiteY65" fmla="*/ 481899 h 724768"/>
                <a:gd name="connsiteX66" fmla="*/ 208536 w 1912544"/>
                <a:gd name="connsiteY66" fmla="*/ 498592 h 724768"/>
                <a:gd name="connsiteX67" fmla="*/ 172828 w 1912544"/>
                <a:gd name="connsiteY67" fmla="*/ 534043 h 724768"/>
                <a:gd name="connsiteX68" fmla="*/ 118679 w 1912544"/>
                <a:gd name="connsiteY68" fmla="*/ 564663 h 724768"/>
                <a:gd name="connsiteX69" fmla="*/ 38525 w 1912544"/>
                <a:gd name="connsiteY69" fmla="*/ 625918 h 724768"/>
                <a:gd name="connsiteX70" fmla="*/ 559 w 1912544"/>
                <a:gd name="connsiteY70" fmla="*/ 724768 h 724768"/>
                <a:gd name="connsiteX0" fmla="*/ 559 w 1912544"/>
                <a:gd name="connsiteY0" fmla="*/ 724768 h 724768"/>
                <a:gd name="connsiteX1" fmla="*/ 63184 w 1912544"/>
                <a:gd name="connsiteY1" fmla="*/ 702086 h 724768"/>
                <a:gd name="connsiteX2" fmla="*/ 102824 w 1912544"/>
                <a:gd name="connsiteY2" fmla="*/ 678301 h 724768"/>
                <a:gd name="connsiteX3" fmla="*/ 166250 w 1912544"/>
                <a:gd name="connsiteY3" fmla="*/ 630731 h 724768"/>
                <a:gd name="connsiteX4" fmla="*/ 245534 w 1912544"/>
                <a:gd name="connsiteY4" fmla="*/ 580519 h 724768"/>
                <a:gd name="connsiteX5" fmla="*/ 342623 w 1912544"/>
                <a:gd name="connsiteY5" fmla="*/ 533764 h 724768"/>
                <a:gd name="connsiteX6" fmla="*/ 419955 w 1912544"/>
                <a:gd name="connsiteY6" fmla="*/ 488023 h 724768"/>
                <a:gd name="connsiteX7" fmla="*/ 543893 w 1912544"/>
                <a:gd name="connsiteY7" fmla="*/ 434835 h 724768"/>
                <a:gd name="connsiteX8" fmla="*/ 704353 w 1912544"/>
                <a:gd name="connsiteY8" fmla="*/ 299085 h 724768"/>
                <a:gd name="connsiteX9" fmla="*/ 734833 w 1912544"/>
                <a:gd name="connsiteY9" fmla="*/ 276225 h 724768"/>
                <a:gd name="connsiteX10" fmla="*/ 803413 w 1912544"/>
                <a:gd name="connsiteY10" fmla="*/ 260985 h 724768"/>
                <a:gd name="connsiteX11" fmla="*/ 845044 w 1912544"/>
                <a:gd name="connsiteY11" fmla="*/ 222409 h 724768"/>
                <a:gd name="connsiteX12" fmla="*/ 903902 w 1912544"/>
                <a:gd name="connsiteY12" fmla="*/ 200025 h 724768"/>
                <a:gd name="connsiteX13" fmla="*/ 955813 w 1912544"/>
                <a:gd name="connsiteY13" fmla="*/ 184785 h 724768"/>
                <a:gd name="connsiteX14" fmla="*/ 986293 w 1912544"/>
                <a:gd name="connsiteY14" fmla="*/ 177165 h 724768"/>
                <a:gd name="connsiteX15" fmla="*/ 1024393 w 1912544"/>
                <a:gd name="connsiteY15" fmla="*/ 154305 h 724768"/>
                <a:gd name="connsiteX16" fmla="*/ 1127263 w 1912544"/>
                <a:gd name="connsiteY16" fmla="*/ 154305 h 724768"/>
                <a:gd name="connsiteX17" fmla="*/ 1195843 w 1912544"/>
                <a:gd name="connsiteY17" fmla="*/ 127635 h 724768"/>
                <a:gd name="connsiteX18" fmla="*/ 1249183 w 1912544"/>
                <a:gd name="connsiteY18" fmla="*/ 112395 h 724768"/>
                <a:gd name="connsiteX19" fmla="*/ 1325383 w 1912544"/>
                <a:gd name="connsiteY19" fmla="*/ 108585 h 724768"/>
                <a:gd name="connsiteX20" fmla="*/ 1405393 w 1912544"/>
                <a:gd name="connsiteY20" fmla="*/ 74295 h 724768"/>
                <a:gd name="connsiteX21" fmla="*/ 1504453 w 1912544"/>
                <a:gd name="connsiteY21" fmla="*/ 70485 h 724768"/>
                <a:gd name="connsiteX22" fmla="*/ 1599703 w 1912544"/>
                <a:gd name="connsiteY22" fmla="*/ 43815 h 724768"/>
                <a:gd name="connsiteX23" fmla="*/ 1679713 w 1912544"/>
                <a:gd name="connsiteY23" fmla="*/ 40005 h 724768"/>
                <a:gd name="connsiteX24" fmla="*/ 1763533 w 1912544"/>
                <a:gd name="connsiteY24" fmla="*/ 43815 h 724768"/>
                <a:gd name="connsiteX25" fmla="*/ 1774963 w 1912544"/>
                <a:gd name="connsiteY25" fmla="*/ 142875 h 724768"/>
                <a:gd name="connsiteX26" fmla="*/ 1912544 w 1912544"/>
                <a:gd name="connsiteY26" fmla="*/ 87525 h 724768"/>
                <a:gd name="connsiteX27" fmla="*/ 1874445 w 1912544"/>
                <a:gd name="connsiteY27" fmla="*/ 59003 h 724768"/>
                <a:gd name="connsiteX28" fmla="*/ 1864021 w 1912544"/>
                <a:gd name="connsiteY28" fmla="*/ 31909 h 724768"/>
                <a:gd name="connsiteX29" fmla="*/ 1835447 w 1912544"/>
                <a:gd name="connsiteY29" fmla="*/ 9048 h 724768"/>
                <a:gd name="connsiteX30" fmla="*/ 1771153 w 1912544"/>
                <a:gd name="connsiteY30" fmla="*/ 1905 h 724768"/>
                <a:gd name="connsiteX31" fmla="*/ 1709717 w 1912544"/>
                <a:gd name="connsiteY31" fmla="*/ 0 h 724768"/>
                <a:gd name="connsiteX32" fmla="*/ 1534933 w 1912544"/>
                <a:gd name="connsiteY32" fmla="*/ 28575 h 724768"/>
                <a:gd name="connsiteX33" fmla="*/ 1466353 w 1912544"/>
                <a:gd name="connsiteY33" fmla="*/ 40005 h 724768"/>
                <a:gd name="connsiteX34" fmla="*/ 1333003 w 1912544"/>
                <a:gd name="connsiteY34" fmla="*/ 60484 h 724768"/>
                <a:gd name="connsiteX35" fmla="*/ 1241563 w 1912544"/>
                <a:gd name="connsiteY35" fmla="*/ 93345 h 724768"/>
                <a:gd name="connsiteX36" fmla="*/ 1162505 w 1912544"/>
                <a:gd name="connsiteY36" fmla="*/ 97631 h 724768"/>
                <a:gd name="connsiteX37" fmla="*/ 1096783 w 1912544"/>
                <a:gd name="connsiteY37" fmla="*/ 120015 h 724768"/>
                <a:gd name="connsiteX38" fmla="*/ 993913 w 1912544"/>
                <a:gd name="connsiteY38" fmla="*/ 139065 h 724768"/>
                <a:gd name="connsiteX39" fmla="*/ 902473 w 1912544"/>
                <a:gd name="connsiteY39" fmla="*/ 135255 h 724768"/>
                <a:gd name="connsiteX40" fmla="*/ 846752 w 1912544"/>
                <a:gd name="connsiteY40" fmla="*/ 141447 h 724768"/>
                <a:gd name="connsiteX41" fmla="*/ 738643 w 1912544"/>
                <a:gd name="connsiteY41" fmla="*/ 192405 h 724768"/>
                <a:gd name="connsiteX42" fmla="*/ 670063 w 1912544"/>
                <a:gd name="connsiteY42" fmla="*/ 180975 h 724768"/>
                <a:gd name="connsiteX43" fmla="*/ 618628 w 1912544"/>
                <a:gd name="connsiteY43" fmla="*/ 173831 h 724768"/>
                <a:gd name="connsiteX44" fmla="*/ 593863 w 1912544"/>
                <a:gd name="connsiteY44" fmla="*/ 188595 h 724768"/>
                <a:gd name="connsiteX45" fmla="*/ 567193 w 1912544"/>
                <a:gd name="connsiteY45" fmla="*/ 207645 h 724768"/>
                <a:gd name="connsiteX46" fmla="*/ 559573 w 1912544"/>
                <a:gd name="connsiteY46" fmla="*/ 226695 h 724768"/>
                <a:gd name="connsiteX47" fmla="*/ 620533 w 1912544"/>
                <a:gd name="connsiteY47" fmla="*/ 241935 h 724768"/>
                <a:gd name="connsiteX48" fmla="*/ 620533 w 1912544"/>
                <a:gd name="connsiteY48" fmla="*/ 241935 h 724768"/>
                <a:gd name="connsiteX49" fmla="*/ 643393 w 1912544"/>
                <a:gd name="connsiteY49" fmla="*/ 287655 h 724768"/>
                <a:gd name="connsiteX50" fmla="*/ 612913 w 1912544"/>
                <a:gd name="connsiteY50" fmla="*/ 310515 h 724768"/>
                <a:gd name="connsiteX51" fmla="*/ 571003 w 1912544"/>
                <a:gd name="connsiteY51" fmla="*/ 337185 h 724768"/>
                <a:gd name="connsiteX52" fmla="*/ 510043 w 1912544"/>
                <a:gd name="connsiteY52" fmla="*/ 371475 h 724768"/>
                <a:gd name="connsiteX53" fmla="*/ 477658 w 1912544"/>
                <a:gd name="connsiteY53" fmla="*/ 386238 h 724768"/>
                <a:gd name="connsiteX54" fmla="*/ 444321 w 1912544"/>
                <a:gd name="connsiteY54" fmla="*/ 386239 h 724768"/>
                <a:gd name="connsiteX55" fmla="*/ 385265 w 1912544"/>
                <a:gd name="connsiteY55" fmla="*/ 378619 h 724768"/>
                <a:gd name="connsiteX56" fmla="*/ 339546 w 1912544"/>
                <a:gd name="connsiteY56" fmla="*/ 372428 h 724768"/>
                <a:gd name="connsiteX57" fmla="*/ 254773 w 1912544"/>
                <a:gd name="connsiteY57" fmla="*/ 371475 h 724768"/>
                <a:gd name="connsiteX58" fmla="*/ 205243 w 1912544"/>
                <a:gd name="connsiteY58" fmla="*/ 363855 h 724768"/>
                <a:gd name="connsiteX59" fmla="*/ 307637 w 1912544"/>
                <a:gd name="connsiteY59" fmla="*/ 390048 h 724768"/>
                <a:gd name="connsiteX60" fmla="*/ 359053 w 1912544"/>
                <a:gd name="connsiteY60" fmla="*/ 414553 h 724768"/>
                <a:gd name="connsiteX61" fmla="*/ 393827 w 1912544"/>
                <a:gd name="connsiteY61" fmla="*/ 438579 h 724768"/>
                <a:gd name="connsiteX62" fmla="*/ 367401 w 1912544"/>
                <a:gd name="connsiteY62" fmla="*/ 452586 h 724768"/>
                <a:gd name="connsiteX63" fmla="*/ 343316 w 1912544"/>
                <a:gd name="connsiteY63" fmla="*/ 472164 h 724768"/>
                <a:gd name="connsiteX64" fmla="*/ 308962 w 1912544"/>
                <a:gd name="connsiteY64" fmla="*/ 466879 h 724768"/>
                <a:gd name="connsiteX65" fmla="*/ 254375 w 1912544"/>
                <a:gd name="connsiteY65" fmla="*/ 481899 h 724768"/>
                <a:gd name="connsiteX66" fmla="*/ 208536 w 1912544"/>
                <a:gd name="connsiteY66" fmla="*/ 498592 h 724768"/>
                <a:gd name="connsiteX67" fmla="*/ 172828 w 1912544"/>
                <a:gd name="connsiteY67" fmla="*/ 534043 h 724768"/>
                <a:gd name="connsiteX68" fmla="*/ 118679 w 1912544"/>
                <a:gd name="connsiteY68" fmla="*/ 564663 h 724768"/>
                <a:gd name="connsiteX69" fmla="*/ 20025 w 1912544"/>
                <a:gd name="connsiteY69" fmla="*/ 615347 h 724768"/>
                <a:gd name="connsiteX70" fmla="*/ 559 w 1912544"/>
                <a:gd name="connsiteY70" fmla="*/ 724768 h 724768"/>
                <a:gd name="connsiteX0" fmla="*/ 46330 w 1958315"/>
                <a:gd name="connsiteY0" fmla="*/ 724768 h 724768"/>
                <a:gd name="connsiteX1" fmla="*/ 108955 w 1958315"/>
                <a:gd name="connsiteY1" fmla="*/ 702086 h 724768"/>
                <a:gd name="connsiteX2" fmla="*/ 148595 w 1958315"/>
                <a:gd name="connsiteY2" fmla="*/ 678301 h 724768"/>
                <a:gd name="connsiteX3" fmla="*/ 212021 w 1958315"/>
                <a:gd name="connsiteY3" fmla="*/ 630731 h 724768"/>
                <a:gd name="connsiteX4" fmla="*/ 291305 w 1958315"/>
                <a:gd name="connsiteY4" fmla="*/ 580519 h 724768"/>
                <a:gd name="connsiteX5" fmla="*/ 388394 w 1958315"/>
                <a:gd name="connsiteY5" fmla="*/ 533764 h 724768"/>
                <a:gd name="connsiteX6" fmla="*/ 465726 w 1958315"/>
                <a:gd name="connsiteY6" fmla="*/ 488023 h 724768"/>
                <a:gd name="connsiteX7" fmla="*/ 589664 w 1958315"/>
                <a:gd name="connsiteY7" fmla="*/ 434835 h 724768"/>
                <a:gd name="connsiteX8" fmla="*/ 750124 w 1958315"/>
                <a:gd name="connsiteY8" fmla="*/ 299085 h 724768"/>
                <a:gd name="connsiteX9" fmla="*/ 780604 w 1958315"/>
                <a:gd name="connsiteY9" fmla="*/ 276225 h 724768"/>
                <a:gd name="connsiteX10" fmla="*/ 849184 w 1958315"/>
                <a:gd name="connsiteY10" fmla="*/ 260985 h 724768"/>
                <a:gd name="connsiteX11" fmla="*/ 890815 w 1958315"/>
                <a:gd name="connsiteY11" fmla="*/ 222409 h 724768"/>
                <a:gd name="connsiteX12" fmla="*/ 949673 w 1958315"/>
                <a:gd name="connsiteY12" fmla="*/ 200025 h 724768"/>
                <a:gd name="connsiteX13" fmla="*/ 1001584 w 1958315"/>
                <a:gd name="connsiteY13" fmla="*/ 184785 h 724768"/>
                <a:gd name="connsiteX14" fmla="*/ 1032064 w 1958315"/>
                <a:gd name="connsiteY14" fmla="*/ 177165 h 724768"/>
                <a:gd name="connsiteX15" fmla="*/ 1070164 w 1958315"/>
                <a:gd name="connsiteY15" fmla="*/ 154305 h 724768"/>
                <a:gd name="connsiteX16" fmla="*/ 1173034 w 1958315"/>
                <a:gd name="connsiteY16" fmla="*/ 154305 h 724768"/>
                <a:gd name="connsiteX17" fmla="*/ 1241614 w 1958315"/>
                <a:gd name="connsiteY17" fmla="*/ 127635 h 724768"/>
                <a:gd name="connsiteX18" fmla="*/ 1294954 w 1958315"/>
                <a:gd name="connsiteY18" fmla="*/ 112395 h 724768"/>
                <a:gd name="connsiteX19" fmla="*/ 1371154 w 1958315"/>
                <a:gd name="connsiteY19" fmla="*/ 108585 h 724768"/>
                <a:gd name="connsiteX20" fmla="*/ 1451164 w 1958315"/>
                <a:gd name="connsiteY20" fmla="*/ 74295 h 724768"/>
                <a:gd name="connsiteX21" fmla="*/ 1550224 w 1958315"/>
                <a:gd name="connsiteY21" fmla="*/ 70485 h 724768"/>
                <a:gd name="connsiteX22" fmla="*/ 1645474 w 1958315"/>
                <a:gd name="connsiteY22" fmla="*/ 43815 h 724768"/>
                <a:gd name="connsiteX23" fmla="*/ 1725484 w 1958315"/>
                <a:gd name="connsiteY23" fmla="*/ 40005 h 724768"/>
                <a:gd name="connsiteX24" fmla="*/ 1809304 w 1958315"/>
                <a:gd name="connsiteY24" fmla="*/ 43815 h 724768"/>
                <a:gd name="connsiteX25" fmla="*/ 1820734 w 1958315"/>
                <a:gd name="connsiteY25" fmla="*/ 142875 h 724768"/>
                <a:gd name="connsiteX26" fmla="*/ 1958315 w 1958315"/>
                <a:gd name="connsiteY26" fmla="*/ 87525 h 724768"/>
                <a:gd name="connsiteX27" fmla="*/ 1920216 w 1958315"/>
                <a:gd name="connsiteY27" fmla="*/ 59003 h 724768"/>
                <a:gd name="connsiteX28" fmla="*/ 1909792 w 1958315"/>
                <a:gd name="connsiteY28" fmla="*/ 31909 h 724768"/>
                <a:gd name="connsiteX29" fmla="*/ 1881218 w 1958315"/>
                <a:gd name="connsiteY29" fmla="*/ 9048 h 724768"/>
                <a:gd name="connsiteX30" fmla="*/ 1816924 w 1958315"/>
                <a:gd name="connsiteY30" fmla="*/ 1905 h 724768"/>
                <a:gd name="connsiteX31" fmla="*/ 1755488 w 1958315"/>
                <a:gd name="connsiteY31" fmla="*/ 0 h 724768"/>
                <a:gd name="connsiteX32" fmla="*/ 1580704 w 1958315"/>
                <a:gd name="connsiteY32" fmla="*/ 28575 h 724768"/>
                <a:gd name="connsiteX33" fmla="*/ 1512124 w 1958315"/>
                <a:gd name="connsiteY33" fmla="*/ 40005 h 724768"/>
                <a:gd name="connsiteX34" fmla="*/ 1378774 w 1958315"/>
                <a:gd name="connsiteY34" fmla="*/ 60484 h 724768"/>
                <a:gd name="connsiteX35" fmla="*/ 1287334 w 1958315"/>
                <a:gd name="connsiteY35" fmla="*/ 93345 h 724768"/>
                <a:gd name="connsiteX36" fmla="*/ 1208276 w 1958315"/>
                <a:gd name="connsiteY36" fmla="*/ 97631 h 724768"/>
                <a:gd name="connsiteX37" fmla="*/ 1142554 w 1958315"/>
                <a:gd name="connsiteY37" fmla="*/ 120015 h 724768"/>
                <a:gd name="connsiteX38" fmla="*/ 1039684 w 1958315"/>
                <a:gd name="connsiteY38" fmla="*/ 139065 h 724768"/>
                <a:gd name="connsiteX39" fmla="*/ 948244 w 1958315"/>
                <a:gd name="connsiteY39" fmla="*/ 135255 h 724768"/>
                <a:gd name="connsiteX40" fmla="*/ 892523 w 1958315"/>
                <a:gd name="connsiteY40" fmla="*/ 141447 h 724768"/>
                <a:gd name="connsiteX41" fmla="*/ 784414 w 1958315"/>
                <a:gd name="connsiteY41" fmla="*/ 192405 h 724768"/>
                <a:gd name="connsiteX42" fmla="*/ 715834 w 1958315"/>
                <a:gd name="connsiteY42" fmla="*/ 180975 h 724768"/>
                <a:gd name="connsiteX43" fmla="*/ 664399 w 1958315"/>
                <a:gd name="connsiteY43" fmla="*/ 173831 h 724768"/>
                <a:gd name="connsiteX44" fmla="*/ 639634 w 1958315"/>
                <a:gd name="connsiteY44" fmla="*/ 188595 h 724768"/>
                <a:gd name="connsiteX45" fmla="*/ 612964 w 1958315"/>
                <a:gd name="connsiteY45" fmla="*/ 207645 h 724768"/>
                <a:gd name="connsiteX46" fmla="*/ 605344 w 1958315"/>
                <a:gd name="connsiteY46" fmla="*/ 226695 h 724768"/>
                <a:gd name="connsiteX47" fmla="*/ 666304 w 1958315"/>
                <a:gd name="connsiteY47" fmla="*/ 241935 h 724768"/>
                <a:gd name="connsiteX48" fmla="*/ 666304 w 1958315"/>
                <a:gd name="connsiteY48" fmla="*/ 241935 h 724768"/>
                <a:gd name="connsiteX49" fmla="*/ 689164 w 1958315"/>
                <a:gd name="connsiteY49" fmla="*/ 287655 h 724768"/>
                <a:gd name="connsiteX50" fmla="*/ 658684 w 1958315"/>
                <a:gd name="connsiteY50" fmla="*/ 310515 h 724768"/>
                <a:gd name="connsiteX51" fmla="*/ 616774 w 1958315"/>
                <a:gd name="connsiteY51" fmla="*/ 337185 h 724768"/>
                <a:gd name="connsiteX52" fmla="*/ 555814 w 1958315"/>
                <a:gd name="connsiteY52" fmla="*/ 371475 h 724768"/>
                <a:gd name="connsiteX53" fmla="*/ 523429 w 1958315"/>
                <a:gd name="connsiteY53" fmla="*/ 386238 h 724768"/>
                <a:gd name="connsiteX54" fmla="*/ 490092 w 1958315"/>
                <a:gd name="connsiteY54" fmla="*/ 386239 h 724768"/>
                <a:gd name="connsiteX55" fmla="*/ 431036 w 1958315"/>
                <a:gd name="connsiteY55" fmla="*/ 378619 h 724768"/>
                <a:gd name="connsiteX56" fmla="*/ 385317 w 1958315"/>
                <a:gd name="connsiteY56" fmla="*/ 372428 h 724768"/>
                <a:gd name="connsiteX57" fmla="*/ 300544 w 1958315"/>
                <a:gd name="connsiteY57" fmla="*/ 371475 h 724768"/>
                <a:gd name="connsiteX58" fmla="*/ 251014 w 1958315"/>
                <a:gd name="connsiteY58" fmla="*/ 363855 h 724768"/>
                <a:gd name="connsiteX59" fmla="*/ 353408 w 1958315"/>
                <a:gd name="connsiteY59" fmla="*/ 390048 h 724768"/>
                <a:gd name="connsiteX60" fmla="*/ 404824 w 1958315"/>
                <a:gd name="connsiteY60" fmla="*/ 414553 h 724768"/>
                <a:gd name="connsiteX61" fmla="*/ 439598 w 1958315"/>
                <a:gd name="connsiteY61" fmla="*/ 438579 h 724768"/>
                <a:gd name="connsiteX62" fmla="*/ 413172 w 1958315"/>
                <a:gd name="connsiteY62" fmla="*/ 452586 h 724768"/>
                <a:gd name="connsiteX63" fmla="*/ 389087 w 1958315"/>
                <a:gd name="connsiteY63" fmla="*/ 472164 h 724768"/>
                <a:gd name="connsiteX64" fmla="*/ 354733 w 1958315"/>
                <a:gd name="connsiteY64" fmla="*/ 466879 h 724768"/>
                <a:gd name="connsiteX65" fmla="*/ 300146 w 1958315"/>
                <a:gd name="connsiteY65" fmla="*/ 481899 h 724768"/>
                <a:gd name="connsiteX66" fmla="*/ 254307 w 1958315"/>
                <a:gd name="connsiteY66" fmla="*/ 498592 h 724768"/>
                <a:gd name="connsiteX67" fmla="*/ 218599 w 1958315"/>
                <a:gd name="connsiteY67" fmla="*/ 534043 h 724768"/>
                <a:gd name="connsiteX68" fmla="*/ 164450 w 1958315"/>
                <a:gd name="connsiteY68" fmla="*/ 564663 h 724768"/>
                <a:gd name="connsiteX69" fmla="*/ 65796 w 1958315"/>
                <a:gd name="connsiteY69" fmla="*/ 615347 h 724768"/>
                <a:gd name="connsiteX70" fmla="*/ 3244 w 1958315"/>
                <a:gd name="connsiteY70" fmla="*/ 657159 h 724768"/>
                <a:gd name="connsiteX71" fmla="*/ 46330 w 1958315"/>
                <a:gd name="connsiteY71" fmla="*/ 724768 h 724768"/>
                <a:gd name="connsiteX0" fmla="*/ 10130 w 2009327"/>
                <a:gd name="connsiteY0" fmla="*/ 658699 h 702086"/>
                <a:gd name="connsiteX1" fmla="*/ 159967 w 2009327"/>
                <a:gd name="connsiteY1" fmla="*/ 702086 h 702086"/>
                <a:gd name="connsiteX2" fmla="*/ 199607 w 2009327"/>
                <a:gd name="connsiteY2" fmla="*/ 678301 h 702086"/>
                <a:gd name="connsiteX3" fmla="*/ 263033 w 2009327"/>
                <a:gd name="connsiteY3" fmla="*/ 630731 h 702086"/>
                <a:gd name="connsiteX4" fmla="*/ 342317 w 2009327"/>
                <a:gd name="connsiteY4" fmla="*/ 580519 h 702086"/>
                <a:gd name="connsiteX5" fmla="*/ 439406 w 2009327"/>
                <a:gd name="connsiteY5" fmla="*/ 533764 h 702086"/>
                <a:gd name="connsiteX6" fmla="*/ 516738 w 2009327"/>
                <a:gd name="connsiteY6" fmla="*/ 488023 h 702086"/>
                <a:gd name="connsiteX7" fmla="*/ 640676 w 2009327"/>
                <a:gd name="connsiteY7" fmla="*/ 434835 h 702086"/>
                <a:gd name="connsiteX8" fmla="*/ 801136 w 2009327"/>
                <a:gd name="connsiteY8" fmla="*/ 299085 h 702086"/>
                <a:gd name="connsiteX9" fmla="*/ 831616 w 2009327"/>
                <a:gd name="connsiteY9" fmla="*/ 276225 h 702086"/>
                <a:gd name="connsiteX10" fmla="*/ 900196 w 2009327"/>
                <a:gd name="connsiteY10" fmla="*/ 260985 h 702086"/>
                <a:gd name="connsiteX11" fmla="*/ 941827 w 2009327"/>
                <a:gd name="connsiteY11" fmla="*/ 222409 h 702086"/>
                <a:gd name="connsiteX12" fmla="*/ 1000685 w 2009327"/>
                <a:gd name="connsiteY12" fmla="*/ 200025 h 702086"/>
                <a:gd name="connsiteX13" fmla="*/ 1052596 w 2009327"/>
                <a:gd name="connsiteY13" fmla="*/ 184785 h 702086"/>
                <a:gd name="connsiteX14" fmla="*/ 1083076 w 2009327"/>
                <a:gd name="connsiteY14" fmla="*/ 177165 h 702086"/>
                <a:gd name="connsiteX15" fmla="*/ 1121176 w 2009327"/>
                <a:gd name="connsiteY15" fmla="*/ 154305 h 702086"/>
                <a:gd name="connsiteX16" fmla="*/ 1224046 w 2009327"/>
                <a:gd name="connsiteY16" fmla="*/ 154305 h 702086"/>
                <a:gd name="connsiteX17" fmla="*/ 1292626 w 2009327"/>
                <a:gd name="connsiteY17" fmla="*/ 127635 h 702086"/>
                <a:gd name="connsiteX18" fmla="*/ 1345966 w 2009327"/>
                <a:gd name="connsiteY18" fmla="*/ 112395 h 702086"/>
                <a:gd name="connsiteX19" fmla="*/ 1422166 w 2009327"/>
                <a:gd name="connsiteY19" fmla="*/ 108585 h 702086"/>
                <a:gd name="connsiteX20" fmla="*/ 1502176 w 2009327"/>
                <a:gd name="connsiteY20" fmla="*/ 74295 h 702086"/>
                <a:gd name="connsiteX21" fmla="*/ 1601236 w 2009327"/>
                <a:gd name="connsiteY21" fmla="*/ 70485 h 702086"/>
                <a:gd name="connsiteX22" fmla="*/ 1696486 w 2009327"/>
                <a:gd name="connsiteY22" fmla="*/ 43815 h 702086"/>
                <a:gd name="connsiteX23" fmla="*/ 1776496 w 2009327"/>
                <a:gd name="connsiteY23" fmla="*/ 40005 h 702086"/>
                <a:gd name="connsiteX24" fmla="*/ 1860316 w 2009327"/>
                <a:gd name="connsiteY24" fmla="*/ 43815 h 702086"/>
                <a:gd name="connsiteX25" fmla="*/ 1871746 w 2009327"/>
                <a:gd name="connsiteY25" fmla="*/ 142875 h 702086"/>
                <a:gd name="connsiteX26" fmla="*/ 2009327 w 2009327"/>
                <a:gd name="connsiteY26" fmla="*/ 87525 h 702086"/>
                <a:gd name="connsiteX27" fmla="*/ 1971228 w 2009327"/>
                <a:gd name="connsiteY27" fmla="*/ 59003 h 702086"/>
                <a:gd name="connsiteX28" fmla="*/ 1960804 w 2009327"/>
                <a:gd name="connsiteY28" fmla="*/ 31909 h 702086"/>
                <a:gd name="connsiteX29" fmla="*/ 1932230 w 2009327"/>
                <a:gd name="connsiteY29" fmla="*/ 9048 h 702086"/>
                <a:gd name="connsiteX30" fmla="*/ 1867936 w 2009327"/>
                <a:gd name="connsiteY30" fmla="*/ 1905 h 702086"/>
                <a:gd name="connsiteX31" fmla="*/ 1806500 w 2009327"/>
                <a:gd name="connsiteY31" fmla="*/ 0 h 702086"/>
                <a:gd name="connsiteX32" fmla="*/ 1631716 w 2009327"/>
                <a:gd name="connsiteY32" fmla="*/ 28575 h 702086"/>
                <a:gd name="connsiteX33" fmla="*/ 1563136 w 2009327"/>
                <a:gd name="connsiteY33" fmla="*/ 40005 h 702086"/>
                <a:gd name="connsiteX34" fmla="*/ 1429786 w 2009327"/>
                <a:gd name="connsiteY34" fmla="*/ 60484 h 702086"/>
                <a:gd name="connsiteX35" fmla="*/ 1338346 w 2009327"/>
                <a:gd name="connsiteY35" fmla="*/ 93345 h 702086"/>
                <a:gd name="connsiteX36" fmla="*/ 1259288 w 2009327"/>
                <a:gd name="connsiteY36" fmla="*/ 97631 h 702086"/>
                <a:gd name="connsiteX37" fmla="*/ 1193566 w 2009327"/>
                <a:gd name="connsiteY37" fmla="*/ 120015 h 702086"/>
                <a:gd name="connsiteX38" fmla="*/ 1090696 w 2009327"/>
                <a:gd name="connsiteY38" fmla="*/ 139065 h 702086"/>
                <a:gd name="connsiteX39" fmla="*/ 999256 w 2009327"/>
                <a:gd name="connsiteY39" fmla="*/ 135255 h 702086"/>
                <a:gd name="connsiteX40" fmla="*/ 943535 w 2009327"/>
                <a:gd name="connsiteY40" fmla="*/ 141447 h 702086"/>
                <a:gd name="connsiteX41" fmla="*/ 835426 w 2009327"/>
                <a:gd name="connsiteY41" fmla="*/ 192405 h 702086"/>
                <a:gd name="connsiteX42" fmla="*/ 766846 w 2009327"/>
                <a:gd name="connsiteY42" fmla="*/ 180975 h 702086"/>
                <a:gd name="connsiteX43" fmla="*/ 715411 w 2009327"/>
                <a:gd name="connsiteY43" fmla="*/ 173831 h 702086"/>
                <a:gd name="connsiteX44" fmla="*/ 690646 w 2009327"/>
                <a:gd name="connsiteY44" fmla="*/ 188595 h 702086"/>
                <a:gd name="connsiteX45" fmla="*/ 663976 w 2009327"/>
                <a:gd name="connsiteY45" fmla="*/ 207645 h 702086"/>
                <a:gd name="connsiteX46" fmla="*/ 656356 w 2009327"/>
                <a:gd name="connsiteY46" fmla="*/ 226695 h 702086"/>
                <a:gd name="connsiteX47" fmla="*/ 717316 w 2009327"/>
                <a:gd name="connsiteY47" fmla="*/ 241935 h 702086"/>
                <a:gd name="connsiteX48" fmla="*/ 717316 w 2009327"/>
                <a:gd name="connsiteY48" fmla="*/ 241935 h 702086"/>
                <a:gd name="connsiteX49" fmla="*/ 740176 w 2009327"/>
                <a:gd name="connsiteY49" fmla="*/ 287655 h 702086"/>
                <a:gd name="connsiteX50" fmla="*/ 709696 w 2009327"/>
                <a:gd name="connsiteY50" fmla="*/ 310515 h 702086"/>
                <a:gd name="connsiteX51" fmla="*/ 667786 w 2009327"/>
                <a:gd name="connsiteY51" fmla="*/ 337185 h 702086"/>
                <a:gd name="connsiteX52" fmla="*/ 606826 w 2009327"/>
                <a:gd name="connsiteY52" fmla="*/ 371475 h 702086"/>
                <a:gd name="connsiteX53" fmla="*/ 574441 w 2009327"/>
                <a:gd name="connsiteY53" fmla="*/ 386238 h 702086"/>
                <a:gd name="connsiteX54" fmla="*/ 541104 w 2009327"/>
                <a:gd name="connsiteY54" fmla="*/ 386239 h 702086"/>
                <a:gd name="connsiteX55" fmla="*/ 482048 w 2009327"/>
                <a:gd name="connsiteY55" fmla="*/ 378619 h 702086"/>
                <a:gd name="connsiteX56" fmla="*/ 436329 w 2009327"/>
                <a:gd name="connsiteY56" fmla="*/ 372428 h 702086"/>
                <a:gd name="connsiteX57" fmla="*/ 351556 w 2009327"/>
                <a:gd name="connsiteY57" fmla="*/ 371475 h 702086"/>
                <a:gd name="connsiteX58" fmla="*/ 302026 w 2009327"/>
                <a:gd name="connsiteY58" fmla="*/ 363855 h 702086"/>
                <a:gd name="connsiteX59" fmla="*/ 404420 w 2009327"/>
                <a:gd name="connsiteY59" fmla="*/ 390048 h 702086"/>
                <a:gd name="connsiteX60" fmla="*/ 455836 w 2009327"/>
                <a:gd name="connsiteY60" fmla="*/ 414553 h 702086"/>
                <a:gd name="connsiteX61" fmla="*/ 490610 w 2009327"/>
                <a:gd name="connsiteY61" fmla="*/ 438579 h 702086"/>
                <a:gd name="connsiteX62" fmla="*/ 464184 w 2009327"/>
                <a:gd name="connsiteY62" fmla="*/ 452586 h 702086"/>
                <a:gd name="connsiteX63" fmla="*/ 440099 w 2009327"/>
                <a:gd name="connsiteY63" fmla="*/ 472164 h 702086"/>
                <a:gd name="connsiteX64" fmla="*/ 405745 w 2009327"/>
                <a:gd name="connsiteY64" fmla="*/ 466879 h 702086"/>
                <a:gd name="connsiteX65" fmla="*/ 351158 w 2009327"/>
                <a:gd name="connsiteY65" fmla="*/ 481899 h 702086"/>
                <a:gd name="connsiteX66" fmla="*/ 305319 w 2009327"/>
                <a:gd name="connsiteY66" fmla="*/ 498592 h 702086"/>
                <a:gd name="connsiteX67" fmla="*/ 269611 w 2009327"/>
                <a:gd name="connsiteY67" fmla="*/ 534043 h 702086"/>
                <a:gd name="connsiteX68" fmla="*/ 215462 w 2009327"/>
                <a:gd name="connsiteY68" fmla="*/ 564663 h 702086"/>
                <a:gd name="connsiteX69" fmla="*/ 116808 w 2009327"/>
                <a:gd name="connsiteY69" fmla="*/ 615347 h 702086"/>
                <a:gd name="connsiteX70" fmla="*/ 54256 w 2009327"/>
                <a:gd name="connsiteY70" fmla="*/ 657159 h 702086"/>
                <a:gd name="connsiteX71" fmla="*/ 10130 w 2009327"/>
                <a:gd name="connsiteY71" fmla="*/ 658699 h 702086"/>
                <a:gd name="connsiteX0" fmla="*/ 66870 w 2066067"/>
                <a:gd name="connsiteY0" fmla="*/ 658699 h 725871"/>
                <a:gd name="connsiteX1" fmla="*/ 0 w 2066067"/>
                <a:gd name="connsiteY1" fmla="*/ 725871 h 725871"/>
                <a:gd name="connsiteX2" fmla="*/ 256347 w 2066067"/>
                <a:gd name="connsiteY2" fmla="*/ 678301 h 725871"/>
                <a:gd name="connsiteX3" fmla="*/ 319773 w 2066067"/>
                <a:gd name="connsiteY3" fmla="*/ 630731 h 725871"/>
                <a:gd name="connsiteX4" fmla="*/ 399057 w 2066067"/>
                <a:gd name="connsiteY4" fmla="*/ 580519 h 725871"/>
                <a:gd name="connsiteX5" fmla="*/ 496146 w 2066067"/>
                <a:gd name="connsiteY5" fmla="*/ 533764 h 725871"/>
                <a:gd name="connsiteX6" fmla="*/ 573478 w 2066067"/>
                <a:gd name="connsiteY6" fmla="*/ 488023 h 725871"/>
                <a:gd name="connsiteX7" fmla="*/ 697416 w 2066067"/>
                <a:gd name="connsiteY7" fmla="*/ 434835 h 725871"/>
                <a:gd name="connsiteX8" fmla="*/ 857876 w 2066067"/>
                <a:gd name="connsiteY8" fmla="*/ 299085 h 725871"/>
                <a:gd name="connsiteX9" fmla="*/ 888356 w 2066067"/>
                <a:gd name="connsiteY9" fmla="*/ 276225 h 725871"/>
                <a:gd name="connsiteX10" fmla="*/ 956936 w 2066067"/>
                <a:gd name="connsiteY10" fmla="*/ 260985 h 725871"/>
                <a:gd name="connsiteX11" fmla="*/ 998567 w 2066067"/>
                <a:gd name="connsiteY11" fmla="*/ 222409 h 725871"/>
                <a:gd name="connsiteX12" fmla="*/ 1057425 w 2066067"/>
                <a:gd name="connsiteY12" fmla="*/ 200025 h 725871"/>
                <a:gd name="connsiteX13" fmla="*/ 1109336 w 2066067"/>
                <a:gd name="connsiteY13" fmla="*/ 184785 h 725871"/>
                <a:gd name="connsiteX14" fmla="*/ 1139816 w 2066067"/>
                <a:gd name="connsiteY14" fmla="*/ 177165 h 725871"/>
                <a:gd name="connsiteX15" fmla="*/ 1177916 w 2066067"/>
                <a:gd name="connsiteY15" fmla="*/ 154305 h 725871"/>
                <a:gd name="connsiteX16" fmla="*/ 1280786 w 2066067"/>
                <a:gd name="connsiteY16" fmla="*/ 154305 h 725871"/>
                <a:gd name="connsiteX17" fmla="*/ 1349366 w 2066067"/>
                <a:gd name="connsiteY17" fmla="*/ 127635 h 725871"/>
                <a:gd name="connsiteX18" fmla="*/ 1402706 w 2066067"/>
                <a:gd name="connsiteY18" fmla="*/ 112395 h 725871"/>
                <a:gd name="connsiteX19" fmla="*/ 1478906 w 2066067"/>
                <a:gd name="connsiteY19" fmla="*/ 108585 h 725871"/>
                <a:gd name="connsiteX20" fmla="*/ 1558916 w 2066067"/>
                <a:gd name="connsiteY20" fmla="*/ 74295 h 725871"/>
                <a:gd name="connsiteX21" fmla="*/ 1657976 w 2066067"/>
                <a:gd name="connsiteY21" fmla="*/ 70485 h 725871"/>
                <a:gd name="connsiteX22" fmla="*/ 1753226 w 2066067"/>
                <a:gd name="connsiteY22" fmla="*/ 43815 h 725871"/>
                <a:gd name="connsiteX23" fmla="*/ 1833236 w 2066067"/>
                <a:gd name="connsiteY23" fmla="*/ 40005 h 725871"/>
                <a:gd name="connsiteX24" fmla="*/ 1917056 w 2066067"/>
                <a:gd name="connsiteY24" fmla="*/ 43815 h 725871"/>
                <a:gd name="connsiteX25" fmla="*/ 1928486 w 2066067"/>
                <a:gd name="connsiteY25" fmla="*/ 142875 h 725871"/>
                <a:gd name="connsiteX26" fmla="*/ 2066067 w 2066067"/>
                <a:gd name="connsiteY26" fmla="*/ 87525 h 725871"/>
                <a:gd name="connsiteX27" fmla="*/ 2027968 w 2066067"/>
                <a:gd name="connsiteY27" fmla="*/ 59003 h 725871"/>
                <a:gd name="connsiteX28" fmla="*/ 2017544 w 2066067"/>
                <a:gd name="connsiteY28" fmla="*/ 31909 h 725871"/>
                <a:gd name="connsiteX29" fmla="*/ 1988970 w 2066067"/>
                <a:gd name="connsiteY29" fmla="*/ 9048 h 725871"/>
                <a:gd name="connsiteX30" fmla="*/ 1924676 w 2066067"/>
                <a:gd name="connsiteY30" fmla="*/ 1905 h 725871"/>
                <a:gd name="connsiteX31" fmla="*/ 1863240 w 2066067"/>
                <a:gd name="connsiteY31" fmla="*/ 0 h 725871"/>
                <a:gd name="connsiteX32" fmla="*/ 1688456 w 2066067"/>
                <a:gd name="connsiteY32" fmla="*/ 28575 h 725871"/>
                <a:gd name="connsiteX33" fmla="*/ 1619876 w 2066067"/>
                <a:gd name="connsiteY33" fmla="*/ 40005 h 725871"/>
                <a:gd name="connsiteX34" fmla="*/ 1486526 w 2066067"/>
                <a:gd name="connsiteY34" fmla="*/ 60484 h 725871"/>
                <a:gd name="connsiteX35" fmla="*/ 1395086 w 2066067"/>
                <a:gd name="connsiteY35" fmla="*/ 93345 h 725871"/>
                <a:gd name="connsiteX36" fmla="*/ 1316028 w 2066067"/>
                <a:gd name="connsiteY36" fmla="*/ 97631 h 725871"/>
                <a:gd name="connsiteX37" fmla="*/ 1250306 w 2066067"/>
                <a:gd name="connsiteY37" fmla="*/ 120015 h 725871"/>
                <a:gd name="connsiteX38" fmla="*/ 1147436 w 2066067"/>
                <a:gd name="connsiteY38" fmla="*/ 139065 h 725871"/>
                <a:gd name="connsiteX39" fmla="*/ 1055996 w 2066067"/>
                <a:gd name="connsiteY39" fmla="*/ 135255 h 725871"/>
                <a:gd name="connsiteX40" fmla="*/ 1000275 w 2066067"/>
                <a:gd name="connsiteY40" fmla="*/ 141447 h 725871"/>
                <a:gd name="connsiteX41" fmla="*/ 892166 w 2066067"/>
                <a:gd name="connsiteY41" fmla="*/ 192405 h 725871"/>
                <a:gd name="connsiteX42" fmla="*/ 823586 w 2066067"/>
                <a:gd name="connsiteY42" fmla="*/ 180975 h 725871"/>
                <a:gd name="connsiteX43" fmla="*/ 772151 w 2066067"/>
                <a:gd name="connsiteY43" fmla="*/ 173831 h 725871"/>
                <a:gd name="connsiteX44" fmla="*/ 747386 w 2066067"/>
                <a:gd name="connsiteY44" fmla="*/ 188595 h 725871"/>
                <a:gd name="connsiteX45" fmla="*/ 720716 w 2066067"/>
                <a:gd name="connsiteY45" fmla="*/ 207645 h 725871"/>
                <a:gd name="connsiteX46" fmla="*/ 713096 w 2066067"/>
                <a:gd name="connsiteY46" fmla="*/ 226695 h 725871"/>
                <a:gd name="connsiteX47" fmla="*/ 774056 w 2066067"/>
                <a:gd name="connsiteY47" fmla="*/ 241935 h 725871"/>
                <a:gd name="connsiteX48" fmla="*/ 774056 w 2066067"/>
                <a:gd name="connsiteY48" fmla="*/ 241935 h 725871"/>
                <a:gd name="connsiteX49" fmla="*/ 796916 w 2066067"/>
                <a:gd name="connsiteY49" fmla="*/ 287655 h 725871"/>
                <a:gd name="connsiteX50" fmla="*/ 766436 w 2066067"/>
                <a:gd name="connsiteY50" fmla="*/ 310515 h 725871"/>
                <a:gd name="connsiteX51" fmla="*/ 724526 w 2066067"/>
                <a:gd name="connsiteY51" fmla="*/ 337185 h 725871"/>
                <a:gd name="connsiteX52" fmla="*/ 663566 w 2066067"/>
                <a:gd name="connsiteY52" fmla="*/ 371475 h 725871"/>
                <a:gd name="connsiteX53" fmla="*/ 631181 w 2066067"/>
                <a:gd name="connsiteY53" fmla="*/ 386238 h 725871"/>
                <a:gd name="connsiteX54" fmla="*/ 597844 w 2066067"/>
                <a:gd name="connsiteY54" fmla="*/ 386239 h 725871"/>
                <a:gd name="connsiteX55" fmla="*/ 538788 w 2066067"/>
                <a:gd name="connsiteY55" fmla="*/ 378619 h 725871"/>
                <a:gd name="connsiteX56" fmla="*/ 493069 w 2066067"/>
                <a:gd name="connsiteY56" fmla="*/ 372428 h 725871"/>
                <a:gd name="connsiteX57" fmla="*/ 408296 w 2066067"/>
                <a:gd name="connsiteY57" fmla="*/ 371475 h 725871"/>
                <a:gd name="connsiteX58" fmla="*/ 358766 w 2066067"/>
                <a:gd name="connsiteY58" fmla="*/ 363855 h 725871"/>
                <a:gd name="connsiteX59" fmla="*/ 461160 w 2066067"/>
                <a:gd name="connsiteY59" fmla="*/ 390048 h 725871"/>
                <a:gd name="connsiteX60" fmla="*/ 512576 w 2066067"/>
                <a:gd name="connsiteY60" fmla="*/ 414553 h 725871"/>
                <a:gd name="connsiteX61" fmla="*/ 547350 w 2066067"/>
                <a:gd name="connsiteY61" fmla="*/ 438579 h 725871"/>
                <a:gd name="connsiteX62" fmla="*/ 520924 w 2066067"/>
                <a:gd name="connsiteY62" fmla="*/ 452586 h 725871"/>
                <a:gd name="connsiteX63" fmla="*/ 496839 w 2066067"/>
                <a:gd name="connsiteY63" fmla="*/ 472164 h 725871"/>
                <a:gd name="connsiteX64" fmla="*/ 462485 w 2066067"/>
                <a:gd name="connsiteY64" fmla="*/ 466879 h 725871"/>
                <a:gd name="connsiteX65" fmla="*/ 407898 w 2066067"/>
                <a:gd name="connsiteY65" fmla="*/ 481899 h 725871"/>
                <a:gd name="connsiteX66" fmla="*/ 362059 w 2066067"/>
                <a:gd name="connsiteY66" fmla="*/ 498592 h 725871"/>
                <a:gd name="connsiteX67" fmla="*/ 326351 w 2066067"/>
                <a:gd name="connsiteY67" fmla="*/ 534043 h 725871"/>
                <a:gd name="connsiteX68" fmla="*/ 272202 w 2066067"/>
                <a:gd name="connsiteY68" fmla="*/ 564663 h 725871"/>
                <a:gd name="connsiteX69" fmla="*/ 173548 w 2066067"/>
                <a:gd name="connsiteY69" fmla="*/ 615347 h 725871"/>
                <a:gd name="connsiteX70" fmla="*/ 110996 w 2066067"/>
                <a:gd name="connsiteY70" fmla="*/ 657159 h 725871"/>
                <a:gd name="connsiteX71" fmla="*/ 66870 w 2066067"/>
                <a:gd name="connsiteY71" fmla="*/ 658699 h 725871"/>
                <a:gd name="connsiteX0" fmla="*/ 119728 w 2118925"/>
                <a:gd name="connsiteY0" fmla="*/ 658699 h 773441"/>
                <a:gd name="connsiteX1" fmla="*/ 52858 w 2118925"/>
                <a:gd name="connsiteY1" fmla="*/ 725871 h 773441"/>
                <a:gd name="connsiteX2" fmla="*/ 0 w 2118925"/>
                <a:gd name="connsiteY2" fmla="*/ 773441 h 773441"/>
                <a:gd name="connsiteX3" fmla="*/ 372631 w 2118925"/>
                <a:gd name="connsiteY3" fmla="*/ 630731 h 773441"/>
                <a:gd name="connsiteX4" fmla="*/ 451915 w 2118925"/>
                <a:gd name="connsiteY4" fmla="*/ 580519 h 773441"/>
                <a:gd name="connsiteX5" fmla="*/ 549004 w 2118925"/>
                <a:gd name="connsiteY5" fmla="*/ 533764 h 773441"/>
                <a:gd name="connsiteX6" fmla="*/ 626336 w 2118925"/>
                <a:gd name="connsiteY6" fmla="*/ 488023 h 773441"/>
                <a:gd name="connsiteX7" fmla="*/ 750274 w 2118925"/>
                <a:gd name="connsiteY7" fmla="*/ 434835 h 773441"/>
                <a:gd name="connsiteX8" fmla="*/ 910734 w 2118925"/>
                <a:gd name="connsiteY8" fmla="*/ 299085 h 773441"/>
                <a:gd name="connsiteX9" fmla="*/ 941214 w 2118925"/>
                <a:gd name="connsiteY9" fmla="*/ 276225 h 773441"/>
                <a:gd name="connsiteX10" fmla="*/ 1009794 w 2118925"/>
                <a:gd name="connsiteY10" fmla="*/ 260985 h 773441"/>
                <a:gd name="connsiteX11" fmla="*/ 1051425 w 2118925"/>
                <a:gd name="connsiteY11" fmla="*/ 222409 h 773441"/>
                <a:gd name="connsiteX12" fmla="*/ 1110283 w 2118925"/>
                <a:gd name="connsiteY12" fmla="*/ 200025 h 773441"/>
                <a:gd name="connsiteX13" fmla="*/ 1162194 w 2118925"/>
                <a:gd name="connsiteY13" fmla="*/ 184785 h 773441"/>
                <a:gd name="connsiteX14" fmla="*/ 1192674 w 2118925"/>
                <a:gd name="connsiteY14" fmla="*/ 177165 h 773441"/>
                <a:gd name="connsiteX15" fmla="*/ 1230774 w 2118925"/>
                <a:gd name="connsiteY15" fmla="*/ 154305 h 773441"/>
                <a:gd name="connsiteX16" fmla="*/ 1333644 w 2118925"/>
                <a:gd name="connsiteY16" fmla="*/ 154305 h 773441"/>
                <a:gd name="connsiteX17" fmla="*/ 1402224 w 2118925"/>
                <a:gd name="connsiteY17" fmla="*/ 127635 h 773441"/>
                <a:gd name="connsiteX18" fmla="*/ 1455564 w 2118925"/>
                <a:gd name="connsiteY18" fmla="*/ 112395 h 773441"/>
                <a:gd name="connsiteX19" fmla="*/ 1531764 w 2118925"/>
                <a:gd name="connsiteY19" fmla="*/ 108585 h 773441"/>
                <a:gd name="connsiteX20" fmla="*/ 1611774 w 2118925"/>
                <a:gd name="connsiteY20" fmla="*/ 74295 h 773441"/>
                <a:gd name="connsiteX21" fmla="*/ 1710834 w 2118925"/>
                <a:gd name="connsiteY21" fmla="*/ 70485 h 773441"/>
                <a:gd name="connsiteX22" fmla="*/ 1806084 w 2118925"/>
                <a:gd name="connsiteY22" fmla="*/ 43815 h 773441"/>
                <a:gd name="connsiteX23" fmla="*/ 1886094 w 2118925"/>
                <a:gd name="connsiteY23" fmla="*/ 40005 h 773441"/>
                <a:gd name="connsiteX24" fmla="*/ 1969914 w 2118925"/>
                <a:gd name="connsiteY24" fmla="*/ 43815 h 773441"/>
                <a:gd name="connsiteX25" fmla="*/ 1981344 w 2118925"/>
                <a:gd name="connsiteY25" fmla="*/ 142875 h 773441"/>
                <a:gd name="connsiteX26" fmla="*/ 2118925 w 2118925"/>
                <a:gd name="connsiteY26" fmla="*/ 87525 h 773441"/>
                <a:gd name="connsiteX27" fmla="*/ 2080826 w 2118925"/>
                <a:gd name="connsiteY27" fmla="*/ 59003 h 773441"/>
                <a:gd name="connsiteX28" fmla="*/ 2070402 w 2118925"/>
                <a:gd name="connsiteY28" fmla="*/ 31909 h 773441"/>
                <a:gd name="connsiteX29" fmla="*/ 2041828 w 2118925"/>
                <a:gd name="connsiteY29" fmla="*/ 9048 h 773441"/>
                <a:gd name="connsiteX30" fmla="*/ 1977534 w 2118925"/>
                <a:gd name="connsiteY30" fmla="*/ 1905 h 773441"/>
                <a:gd name="connsiteX31" fmla="*/ 1916098 w 2118925"/>
                <a:gd name="connsiteY31" fmla="*/ 0 h 773441"/>
                <a:gd name="connsiteX32" fmla="*/ 1741314 w 2118925"/>
                <a:gd name="connsiteY32" fmla="*/ 28575 h 773441"/>
                <a:gd name="connsiteX33" fmla="*/ 1672734 w 2118925"/>
                <a:gd name="connsiteY33" fmla="*/ 40005 h 773441"/>
                <a:gd name="connsiteX34" fmla="*/ 1539384 w 2118925"/>
                <a:gd name="connsiteY34" fmla="*/ 60484 h 773441"/>
                <a:gd name="connsiteX35" fmla="*/ 1447944 w 2118925"/>
                <a:gd name="connsiteY35" fmla="*/ 93345 h 773441"/>
                <a:gd name="connsiteX36" fmla="*/ 1368886 w 2118925"/>
                <a:gd name="connsiteY36" fmla="*/ 97631 h 773441"/>
                <a:gd name="connsiteX37" fmla="*/ 1303164 w 2118925"/>
                <a:gd name="connsiteY37" fmla="*/ 120015 h 773441"/>
                <a:gd name="connsiteX38" fmla="*/ 1200294 w 2118925"/>
                <a:gd name="connsiteY38" fmla="*/ 139065 h 773441"/>
                <a:gd name="connsiteX39" fmla="*/ 1108854 w 2118925"/>
                <a:gd name="connsiteY39" fmla="*/ 135255 h 773441"/>
                <a:gd name="connsiteX40" fmla="*/ 1053133 w 2118925"/>
                <a:gd name="connsiteY40" fmla="*/ 141447 h 773441"/>
                <a:gd name="connsiteX41" fmla="*/ 945024 w 2118925"/>
                <a:gd name="connsiteY41" fmla="*/ 192405 h 773441"/>
                <a:gd name="connsiteX42" fmla="*/ 876444 w 2118925"/>
                <a:gd name="connsiteY42" fmla="*/ 180975 h 773441"/>
                <a:gd name="connsiteX43" fmla="*/ 825009 w 2118925"/>
                <a:gd name="connsiteY43" fmla="*/ 173831 h 773441"/>
                <a:gd name="connsiteX44" fmla="*/ 800244 w 2118925"/>
                <a:gd name="connsiteY44" fmla="*/ 188595 h 773441"/>
                <a:gd name="connsiteX45" fmla="*/ 773574 w 2118925"/>
                <a:gd name="connsiteY45" fmla="*/ 207645 h 773441"/>
                <a:gd name="connsiteX46" fmla="*/ 765954 w 2118925"/>
                <a:gd name="connsiteY46" fmla="*/ 226695 h 773441"/>
                <a:gd name="connsiteX47" fmla="*/ 826914 w 2118925"/>
                <a:gd name="connsiteY47" fmla="*/ 241935 h 773441"/>
                <a:gd name="connsiteX48" fmla="*/ 826914 w 2118925"/>
                <a:gd name="connsiteY48" fmla="*/ 241935 h 773441"/>
                <a:gd name="connsiteX49" fmla="*/ 849774 w 2118925"/>
                <a:gd name="connsiteY49" fmla="*/ 287655 h 773441"/>
                <a:gd name="connsiteX50" fmla="*/ 819294 w 2118925"/>
                <a:gd name="connsiteY50" fmla="*/ 310515 h 773441"/>
                <a:gd name="connsiteX51" fmla="*/ 777384 w 2118925"/>
                <a:gd name="connsiteY51" fmla="*/ 337185 h 773441"/>
                <a:gd name="connsiteX52" fmla="*/ 716424 w 2118925"/>
                <a:gd name="connsiteY52" fmla="*/ 371475 h 773441"/>
                <a:gd name="connsiteX53" fmla="*/ 684039 w 2118925"/>
                <a:gd name="connsiteY53" fmla="*/ 386238 h 773441"/>
                <a:gd name="connsiteX54" fmla="*/ 650702 w 2118925"/>
                <a:gd name="connsiteY54" fmla="*/ 386239 h 773441"/>
                <a:gd name="connsiteX55" fmla="*/ 591646 w 2118925"/>
                <a:gd name="connsiteY55" fmla="*/ 378619 h 773441"/>
                <a:gd name="connsiteX56" fmla="*/ 545927 w 2118925"/>
                <a:gd name="connsiteY56" fmla="*/ 372428 h 773441"/>
                <a:gd name="connsiteX57" fmla="*/ 461154 w 2118925"/>
                <a:gd name="connsiteY57" fmla="*/ 371475 h 773441"/>
                <a:gd name="connsiteX58" fmla="*/ 411624 w 2118925"/>
                <a:gd name="connsiteY58" fmla="*/ 363855 h 773441"/>
                <a:gd name="connsiteX59" fmla="*/ 514018 w 2118925"/>
                <a:gd name="connsiteY59" fmla="*/ 390048 h 773441"/>
                <a:gd name="connsiteX60" fmla="*/ 565434 w 2118925"/>
                <a:gd name="connsiteY60" fmla="*/ 414553 h 773441"/>
                <a:gd name="connsiteX61" fmla="*/ 600208 w 2118925"/>
                <a:gd name="connsiteY61" fmla="*/ 438579 h 773441"/>
                <a:gd name="connsiteX62" fmla="*/ 573782 w 2118925"/>
                <a:gd name="connsiteY62" fmla="*/ 452586 h 773441"/>
                <a:gd name="connsiteX63" fmla="*/ 549697 w 2118925"/>
                <a:gd name="connsiteY63" fmla="*/ 472164 h 773441"/>
                <a:gd name="connsiteX64" fmla="*/ 515343 w 2118925"/>
                <a:gd name="connsiteY64" fmla="*/ 466879 h 773441"/>
                <a:gd name="connsiteX65" fmla="*/ 460756 w 2118925"/>
                <a:gd name="connsiteY65" fmla="*/ 481899 h 773441"/>
                <a:gd name="connsiteX66" fmla="*/ 414917 w 2118925"/>
                <a:gd name="connsiteY66" fmla="*/ 498592 h 773441"/>
                <a:gd name="connsiteX67" fmla="*/ 379209 w 2118925"/>
                <a:gd name="connsiteY67" fmla="*/ 534043 h 773441"/>
                <a:gd name="connsiteX68" fmla="*/ 325060 w 2118925"/>
                <a:gd name="connsiteY68" fmla="*/ 564663 h 773441"/>
                <a:gd name="connsiteX69" fmla="*/ 226406 w 2118925"/>
                <a:gd name="connsiteY69" fmla="*/ 615347 h 773441"/>
                <a:gd name="connsiteX70" fmla="*/ 163854 w 2118925"/>
                <a:gd name="connsiteY70" fmla="*/ 657159 h 773441"/>
                <a:gd name="connsiteX71" fmla="*/ 119728 w 2118925"/>
                <a:gd name="connsiteY71" fmla="*/ 658699 h 773441"/>
                <a:gd name="connsiteX0" fmla="*/ 119728 w 2118925"/>
                <a:gd name="connsiteY0" fmla="*/ 658699 h 791940"/>
                <a:gd name="connsiteX1" fmla="*/ 52858 w 2118925"/>
                <a:gd name="connsiteY1" fmla="*/ 725871 h 791940"/>
                <a:gd name="connsiteX2" fmla="*/ 0 w 2118925"/>
                <a:gd name="connsiteY2" fmla="*/ 773441 h 791940"/>
                <a:gd name="connsiteX3" fmla="*/ 66072 w 2118925"/>
                <a:gd name="connsiteY3" fmla="*/ 791940 h 791940"/>
                <a:gd name="connsiteX4" fmla="*/ 372631 w 2118925"/>
                <a:gd name="connsiteY4" fmla="*/ 630731 h 791940"/>
                <a:gd name="connsiteX5" fmla="*/ 451915 w 2118925"/>
                <a:gd name="connsiteY5" fmla="*/ 580519 h 791940"/>
                <a:gd name="connsiteX6" fmla="*/ 549004 w 2118925"/>
                <a:gd name="connsiteY6" fmla="*/ 533764 h 791940"/>
                <a:gd name="connsiteX7" fmla="*/ 626336 w 2118925"/>
                <a:gd name="connsiteY7" fmla="*/ 488023 h 791940"/>
                <a:gd name="connsiteX8" fmla="*/ 750274 w 2118925"/>
                <a:gd name="connsiteY8" fmla="*/ 434835 h 791940"/>
                <a:gd name="connsiteX9" fmla="*/ 910734 w 2118925"/>
                <a:gd name="connsiteY9" fmla="*/ 299085 h 791940"/>
                <a:gd name="connsiteX10" fmla="*/ 941214 w 2118925"/>
                <a:gd name="connsiteY10" fmla="*/ 276225 h 791940"/>
                <a:gd name="connsiteX11" fmla="*/ 1009794 w 2118925"/>
                <a:gd name="connsiteY11" fmla="*/ 260985 h 791940"/>
                <a:gd name="connsiteX12" fmla="*/ 1051425 w 2118925"/>
                <a:gd name="connsiteY12" fmla="*/ 222409 h 791940"/>
                <a:gd name="connsiteX13" fmla="*/ 1110283 w 2118925"/>
                <a:gd name="connsiteY13" fmla="*/ 200025 h 791940"/>
                <a:gd name="connsiteX14" fmla="*/ 1162194 w 2118925"/>
                <a:gd name="connsiteY14" fmla="*/ 184785 h 791940"/>
                <a:gd name="connsiteX15" fmla="*/ 1192674 w 2118925"/>
                <a:gd name="connsiteY15" fmla="*/ 177165 h 791940"/>
                <a:gd name="connsiteX16" fmla="*/ 1230774 w 2118925"/>
                <a:gd name="connsiteY16" fmla="*/ 154305 h 791940"/>
                <a:gd name="connsiteX17" fmla="*/ 1333644 w 2118925"/>
                <a:gd name="connsiteY17" fmla="*/ 154305 h 791940"/>
                <a:gd name="connsiteX18" fmla="*/ 1402224 w 2118925"/>
                <a:gd name="connsiteY18" fmla="*/ 127635 h 791940"/>
                <a:gd name="connsiteX19" fmla="*/ 1455564 w 2118925"/>
                <a:gd name="connsiteY19" fmla="*/ 112395 h 791940"/>
                <a:gd name="connsiteX20" fmla="*/ 1531764 w 2118925"/>
                <a:gd name="connsiteY20" fmla="*/ 108585 h 791940"/>
                <a:gd name="connsiteX21" fmla="*/ 1611774 w 2118925"/>
                <a:gd name="connsiteY21" fmla="*/ 74295 h 791940"/>
                <a:gd name="connsiteX22" fmla="*/ 1710834 w 2118925"/>
                <a:gd name="connsiteY22" fmla="*/ 70485 h 791940"/>
                <a:gd name="connsiteX23" fmla="*/ 1806084 w 2118925"/>
                <a:gd name="connsiteY23" fmla="*/ 43815 h 791940"/>
                <a:gd name="connsiteX24" fmla="*/ 1886094 w 2118925"/>
                <a:gd name="connsiteY24" fmla="*/ 40005 h 791940"/>
                <a:gd name="connsiteX25" fmla="*/ 1969914 w 2118925"/>
                <a:gd name="connsiteY25" fmla="*/ 43815 h 791940"/>
                <a:gd name="connsiteX26" fmla="*/ 1981344 w 2118925"/>
                <a:gd name="connsiteY26" fmla="*/ 142875 h 791940"/>
                <a:gd name="connsiteX27" fmla="*/ 2118925 w 2118925"/>
                <a:gd name="connsiteY27" fmla="*/ 87525 h 791940"/>
                <a:gd name="connsiteX28" fmla="*/ 2080826 w 2118925"/>
                <a:gd name="connsiteY28" fmla="*/ 59003 h 791940"/>
                <a:gd name="connsiteX29" fmla="*/ 2070402 w 2118925"/>
                <a:gd name="connsiteY29" fmla="*/ 31909 h 791940"/>
                <a:gd name="connsiteX30" fmla="*/ 2041828 w 2118925"/>
                <a:gd name="connsiteY30" fmla="*/ 9048 h 791940"/>
                <a:gd name="connsiteX31" fmla="*/ 1977534 w 2118925"/>
                <a:gd name="connsiteY31" fmla="*/ 1905 h 791940"/>
                <a:gd name="connsiteX32" fmla="*/ 1916098 w 2118925"/>
                <a:gd name="connsiteY32" fmla="*/ 0 h 791940"/>
                <a:gd name="connsiteX33" fmla="*/ 1741314 w 2118925"/>
                <a:gd name="connsiteY33" fmla="*/ 28575 h 791940"/>
                <a:gd name="connsiteX34" fmla="*/ 1672734 w 2118925"/>
                <a:gd name="connsiteY34" fmla="*/ 40005 h 791940"/>
                <a:gd name="connsiteX35" fmla="*/ 1539384 w 2118925"/>
                <a:gd name="connsiteY35" fmla="*/ 60484 h 791940"/>
                <a:gd name="connsiteX36" fmla="*/ 1447944 w 2118925"/>
                <a:gd name="connsiteY36" fmla="*/ 93345 h 791940"/>
                <a:gd name="connsiteX37" fmla="*/ 1368886 w 2118925"/>
                <a:gd name="connsiteY37" fmla="*/ 97631 h 791940"/>
                <a:gd name="connsiteX38" fmla="*/ 1303164 w 2118925"/>
                <a:gd name="connsiteY38" fmla="*/ 120015 h 791940"/>
                <a:gd name="connsiteX39" fmla="*/ 1200294 w 2118925"/>
                <a:gd name="connsiteY39" fmla="*/ 139065 h 791940"/>
                <a:gd name="connsiteX40" fmla="*/ 1108854 w 2118925"/>
                <a:gd name="connsiteY40" fmla="*/ 135255 h 791940"/>
                <a:gd name="connsiteX41" fmla="*/ 1053133 w 2118925"/>
                <a:gd name="connsiteY41" fmla="*/ 141447 h 791940"/>
                <a:gd name="connsiteX42" fmla="*/ 945024 w 2118925"/>
                <a:gd name="connsiteY42" fmla="*/ 192405 h 791940"/>
                <a:gd name="connsiteX43" fmla="*/ 876444 w 2118925"/>
                <a:gd name="connsiteY43" fmla="*/ 180975 h 791940"/>
                <a:gd name="connsiteX44" fmla="*/ 825009 w 2118925"/>
                <a:gd name="connsiteY44" fmla="*/ 173831 h 791940"/>
                <a:gd name="connsiteX45" fmla="*/ 800244 w 2118925"/>
                <a:gd name="connsiteY45" fmla="*/ 188595 h 791940"/>
                <a:gd name="connsiteX46" fmla="*/ 773574 w 2118925"/>
                <a:gd name="connsiteY46" fmla="*/ 207645 h 791940"/>
                <a:gd name="connsiteX47" fmla="*/ 765954 w 2118925"/>
                <a:gd name="connsiteY47" fmla="*/ 226695 h 791940"/>
                <a:gd name="connsiteX48" fmla="*/ 826914 w 2118925"/>
                <a:gd name="connsiteY48" fmla="*/ 241935 h 791940"/>
                <a:gd name="connsiteX49" fmla="*/ 826914 w 2118925"/>
                <a:gd name="connsiteY49" fmla="*/ 241935 h 791940"/>
                <a:gd name="connsiteX50" fmla="*/ 849774 w 2118925"/>
                <a:gd name="connsiteY50" fmla="*/ 287655 h 791940"/>
                <a:gd name="connsiteX51" fmla="*/ 819294 w 2118925"/>
                <a:gd name="connsiteY51" fmla="*/ 310515 h 791940"/>
                <a:gd name="connsiteX52" fmla="*/ 777384 w 2118925"/>
                <a:gd name="connsiteY52" fmla="*/ 337185 h 791940"/>
                <a:gd name="connsiteX53" fmla="*/ 716424 w 2118925"/>
                <a:gd name="connsiteY53" fmla="*/ 371475 h 791940"/>
                <a:gd name="connsiteX54" fmla="*/ 684039 w 2118925"/>
                <a:gd name="connsiteY54" fmla="*/ 386238 h 791940"/>
                <a:gd name="connsiteX55" fmla="*/ 650702 w 2118925"/>
                <a:gd name="connsiteY55" fmla="*/ 386239 h 791940"/>
                <a:gd name="connsiteX56" fmla="*/ 591646 w 2118925"/>
                <a:gd name="connsiteY56" fmla="*/ 378619 h 791940"/>
                <a:gd name="connsiteX57" fmla="*/ 545927 w 2118925"/>
                <a:gd name="connsiteY57" fmla="*/ 372428 h 791940"/>
                <a:gd name="connsiteX58" fmla="*/ 461154 w 2118925"/>
                <a:gd name="connsiteY58" fmla="*/ 371475 h 791940"/>
                <a:gd name="connsiteX59" fmla="*/ 411624 w 2118925"/>
                <a:gd name="connsiteY59" fmla="*/ 363855 h 791940"/>
                <a:gd name="connsiteX60" fmla="*/ 514018 w 2118925"/>
                <a:gd name="connsiteY60" fmla="*/ 390048 h 791940"/>
                <a:gd name="connsiteX61" fmla="*/ 565434 w 2118925"/>
                <a:gd name="connsiteY61" fmla="*/ 414553 h 791940"/>
                <a:gd name="connsiteX62" fmla="*/ 600208 w 2118925"/>
                <a:gd name="connsiteY62" fmla="*/ 438579 h 791940"/>
                <a:gd name="connsiteX63" fmla="*/ 573782 w 2118925"/>
                <a:gd name="connsiteY63" fmla="*/ 452586 h 791940"/>
                <a:gd name="connsiteX64" fmla="*/ 549697 w 2118925"/>
                <a:gd name="connsiteY64" fmla="*/ 472164 h 791940"/>
                <a:gd name="connsiteX65" fmla="*/ 515343 w 2118925"/>
                <a:gd name="connsiteY65" fmla="*/ 466879 h 791940"/>
                <a:gd name="connsiteX66" fmla="*/ 460756 w 2118925"/>
                <a:gd name="connsiteY66" fmla="*/ 481899 h 791940"/>
                <a:gd name="connsiteX67" fmla="*/ 414917 w 2118925"/>
                <a:gd name="connsiteY67" fmla="*/ 498592 h 791940"/>
                <a:gd name="connsiteX68" fmla="*/ 379209 w 2118925"/>
                <a:gd name="connsiteY68" fmla="*/ 534043 h 791940"/>
                <a:gd name="connsiteX69" fmla="*/ 325060 w 2118925"/>
                <a:gd name="connsiteY69" fmla="*/ 564663 h 791940"/>
                <a:gd name="connsiteX70" fmla="*/ 226406 w 2118925"/>
                <a:gd name="connsiteY70" fmla="*/ 615347 h 791940"/>
                <a:gd name="connsiteX71" fmla="*/ 163854 w 2118925"/>
                <a:gd name="connsiteY71" fmla="*/ 657159 h 791940"/>
                <a:gd name="connsiteX72" fmla="*/ 119728 w 2118925"/>
                <a:gd name="connsiteY72" fmla="*/ 658699 h 791940"/>
                <a:gd name="connsiteX0" fmla="*/ 119728 w 2118925"/>
                <a:gd name="connsiteY0" fmla="*/ 658699 h 791940"/>
                <a:gd name="connsiteX1" fmla="*/ 52858 w 2118925"/>
                <a:gd name="connsiteY1" fmla="*/ 725871 h 791940"/>
                <a:gd name="connsiteX2" fmla="*/ 0 w 2118925"/>
                <a:gd name="connsiteY2" fmla="*/ 773441 h 791940"/>
                <a:gd name="connsiteX3" fmla="*/ 66072 w 2118925"/>
                <a:gd name="connsiteY3" fmla="*/ 791940 h 791940"/>
                <a:gd name="connsiteX4" fmla="*/ 372631 w 2118925"/>
                <a:gd name="connsiteY4" fmla="*/ 630731 h 791940"/>
                <a:gd name="connsiteX5" fmla="*/ 451915 w 2118925"/>
                <a:gd name="connsiteY5" fmla="*/ 580519 h 791940"/>
                <a:gd name="connsiteX6" fmla="*/ 549004 w 2118925"/>
                <a:gd name="connsiteY6" fmla="*/ 533764 h 791940"/>
                <a:gd name="connsiteX7" fmla="*/ 626336 w 2118925"/>
                <a:gd name="connsiteY7" fmla="*/ 488023 h 791940"/>
                <a:gd name="connsiteX8" fmla="*/ 750274 w 2118925"/>
                <a:gd name="connsiteY8" fmla="*/ 434835 h 791940"/>
                <a:gd name="connsiteX9" fmla="*/ 910734 w 2118925"/>
                <a:gd name="connsiteY9" fmla="*/ 299085 h 791940"/>
                <a:gd name="connsiteX10" fmla="*/ 941214 w 2118925"/>
                <a:gd name="connsiteY10" fmla="*/ 276225 h 791940"/>
                <a:gd name="connsiteX11" fmla="*/ 1009794 w 2118925"/>
                <a:gd name="connsiteY11" fmla="*/ 260985 h 791940"/>
                <a:gd name="connsiteX12" fmla="*/ 1051425 w 2118925"/>
                <a:gd name="connsiteY12" fmla="*/ 222409 h 791940"/>
                <a:gd name="connsiteX13" fmla="*/ 1110283 w 2118925"/>
                <a:gd name="connsiteY13" fmla="*/ 200025 h 791940"/>
                <a:gd name="connsiteX14" fmla="*/ 1162194 w 2118925"/>
                <a:gd name="connsiteY14" fmla="*/ 184785 h 791940"/>
                <a:gd name="connsiteX15" fmla="*/ 1192674 w 2118925"/>
                <a:gd name="connsiteY15" fmla="*/ 177165 h 791940"/>
                <a:gd name="connsiteX16" fmla="*/ 1230774 w 2118925"/>
                <a:gd name="connsiteY16" fmla="*/ 154305 h 791940"/>
                <a:gd name="connsiteX17" fmla="*/ 1333644 w 2118925"/>
                <a:gd name="connsiteY17" fmla="*/ 154305 h 791940"/>
                <a:gd name="connsiteX18" fmla="*/ 1402224 w 2118925"/>
                <a:gd name="connsiteY18" fmla="*/ 127635 h 791940"/>
                <a:gd name="connsiteX19" fmla="*/ 1455564 w 2118925"/>
                <a:gd name="connsiteY19" fmla="*/ 112395 h 791940"/>
                <a:gd name="connsiteX20" fmla="*/ 1531764 w 2118925"/>
                <a:gd name="connsiteY20" fmla="*/ 108585 h 791940"/>
                <a:gd name="connsiteX21" fmla="*/ 1611774 w 2118925"/>
                <a:gd name="connsiteY21" fmla="*/ 74295 h 791940"/>
                <a:gd name="connsiteX22" fmla="*/ 1710834 w 2118925"/>
                <a:gd name="connsiteY22" fmla="*/ 70485 h 791940"/>
                <a:gd name="connsiteX23" fmla="*/ 1806084 w 2118925"/>
                <a:gd name="connsiteY23" fmla="*/ 43815 h 791940"/>
                <a:gd name="connsiteX24" fmla="*/ 1886094 w 2118925"/>
                <a:gd name="connsiteY24" fmla="*/ 40005 h 791940"/>
                <a:gd name="connsiteX25" fmla="*/ 1969914 w 2118925"/>
                <a:gd name="connsiteY25" fmla="*/ 43815 h 791940"/>
                <a:gd name="connsiteX26" fmla="*/ 1981344 w 2118925"/>
                <a:gd name="connsiteY26" fmla="*/ 142875 h 791940"/>
                <a:gd name="connsiteX27" fmla="*/ 2118925 w 2118925"/>
                <a:gd name="connsiteY27" fmla="*/ 87525 h 791940"/>
                <a:gd name="connsiteX28" fmla="*/ 2080826 w 2118925"/>
                <a:gd name="connsiteY28" fmla="*/ 59003 h 791940"/>
                <a:gd name="connsiteX29" fmla="*/ 2070402 w 2118925"/>
                <a:gd name="connsiteY29" fmla="*/ 31909 h 791940"/>
                <a:gd name="connsiteX30" fmla="*/ 2041828 w 2118925"/>
                <a:gd name="connsiteY30" fmla="*/ 9048 h 791940"/>
                <a:gd name="connsiteX31" fmla="*/ 1977534 w 2118925"/>
                <a:gd name="connsiteY31" fmla="*/ 1905 h 791940"/>
                <a:gd name="connsiteX32" fmla="*/ 1916098 w 2118925"/>
                <a:gd name="connsiteY32" fmla="*/ 0 h 791940"/>
                <a:gd name="connsiteX33" fmla="*/ 1741314 w 2118925"/>
                <a:gd name="connsiteY33" fmla="*/ 28575 h 791940"/>
                <a:gd name="connsiteX34" fmla="*/ 1672734 w 2118925"/>
                <a:gd name="connsiteY34" fmla="*/ 40005 h 791940"/>
                <a:gd name="connsiteX35" fmla="*/ 1539384 w 2118925"/>
                <a:gd name="connsiteY35" fmla="*/ 60484 h 791940"/>
                <a:gd name="connsiteX36" fmla="*/ 1447944 w 2118925"/>
                <a:gd name="connsiteY36" fmla="*/ 93345 h 791940"/>
                <a:gd name="connsiteX37" fmla="*/ 1368886 w 2118925"/>
                <a:gd name="connsiteY37" fmla="*/ 97631 h 791940"/>
                <a:gd name="connsiteX38" fmla="*/ 1303164 w 2118925"/>
                <a:gd name="connsiteY38" fmla="*/ 120015 h 791940"/>
                <a:gd name="connsiteX39" fmla="*/ 1200294 w 2118925"/>
                <a:gd name="connsiteY39" fmla="*/ 139065 h 791940"/>
                <a:gd name="connsiteX40" fmla="*/ 1108854 w 2118925"/>
                <a:gd name="connsiteY40" fmla="*/ 135255 h 791940"/>
                <a:gd name="connsiteX41" fmla="*/ 1053133 w 2118925"/>
                <a:gd name="connsiteY41" fmla="*/ 141447 h 791940"/>
                <a:gd name="connsiteX42" fmla="*/ 945024 w 2118925"/>
                <a:gd name="connsiteY42" fmla="*/ 192405 h 791940"/>
                <a:gd name="connsiteX43" fmla="*/ 876444 w 2118925"/>
                <a:gd name="connsiteY43" fmla="*/ 180975 h 791940"/>
                <a:gd name="connsiteX44" fmla="*/ 825009 w 2118925"/>
                <a:gd name="connsiteY44" fmla="*/ 173831 h 791940"/>
                <a:gd name="connsiteX45" fmla="*/ 800244 w 2118925"/>
                <a:gd name="connsiteY45" fmla="*/ 188595 h 791940"/>
                <a:gd name="connsiteX46" fmla="*/ 773574 w 2118925"/>
                <a:gd name="connsiteY46" fmla="*/ 207645 h 791940"/>
                <a:gd name="connsiteX47" fmla="*/ 765954 w 2118925"/>
                <a:gd name="connsiteY47" fmla="*/ 226695 h 791940"/>
                <a:gd name="connsiteX48" fmla="*/ 826914 w 2118925"/>
                <a:gd name="connsiteY48" fmla="*/ 241935 h 791940"/>
                <a:gd name="connsiteX49" fmla="*/ 826914 w 2118925"/>
                <a:gd name="connsiteY49" fmla="*/ 241935 h 791940"/>
                <a:gd name="connsiteX50" fmla="*/ 849774 w 2118925"/>
                <a:gd name="connsiteY50" fmla="*/ 287655 h 791940"/>
                <a:gd name="connsiteX51" fmla="*/ 819294 w 2118925"/>
                <a:gd name="connsiteY51" fmla="*/ 310515 h 791940"/>
                <a:gd name="connsiteX52" fmla="*/ 777384 w 2118925"/>
                <a:gd name="connsiteY52" fmla="*/ 337185 h 791940"/>
                <a:gd name="connsiteX53" fmla="*/ 716424 w 2118925"/>
                <a:gd name="connsiteY53" fmla="*/ 371475 h 791940"/>
                <a:gd name="connsiteX54" fmla="*/ 684039 w 2118925"/>
                <a:gd name="connsiteY54" fmla="*/ 386238 h 791940"/>
                <a:gd name="connsiteX55" fmla="*/ 650702 w 2118925"/>
                <a:gd name="connsiteY55" fmla="*/ 386239 h 791940"/>
                <a:gd name="connsiteX56" fmla="*/ 591646 w 2118925"/>
                <a:gd name="connsiteY56" fmla="*/ 378619 h 791940"/>
                <a:gd name="connsiteX57" fmla="*/ 545927 w 2118925"/>
                <a:gd name="connsiteY57" fmla="*/ 372428 h 791940"/>
                <a:gd name="connsiteX58" fmla="*/ 461154 w 2118925"/>
                <a:gd name="connsiteY58" fmla="*/ 371475 h 791940"/>
                <a:gd name="connsiteX59" fmla="*/ 411624 w 2118925"/>
                <a:gd name="connsiteY59" fmla="*/ 363855 h 791940"/>
                <a:gd name="connsiteX60" fmla="*/ 514018 w 2118925"/>
                <a:gd name="connsiteY60" fmla="*/ 390048 h 791940"/>
                <a:gd name="connsiteX61" fmla="*/ 565434 w 2118925"/>
                <a:gd name="connsiteY61" fmla="*/ 414553 h 791940"/>
                <a:gd name="connsiteX62" fmla="*/ 600208 w 2118925"/>
                <a:gd name="connsiteY62" fmla="*/ 438579 h 791940"/>
                <a:gd name="connsiteX63" fmla="*/ 573782 w 2118925"/>
                <a:gd name="connsiteY63" fmla="*/ 452586 h 791940"/>
                <a:gd name="connsiteX64" fmla="*/ 549697 w 2118925"/>
                <a:gd name="connsiteY64" fmla="*/ 472164 h 791940"/>
                <a:gd name="connsiteX65" fmla="*/ 515343 w 2118925"/>
                <a:gd name="connsiteY65" fmla="*/ 466879 h 791940"/>
                <a:gd name="connsiteX66" fmla="*/ 460756 w 2118925"/>
                <a:gd name="connsiteY66" fmla="*/ 481899 h 791940"/>
                <a:gd name="connsiteX67" fmla="*/ 414917 w 2118925"/>
                <a:gd name="connsiteY67" fmla="*/ 498592 h 791940"/>
                <a:gd name="connsiteX68" fmla="*/ 379209 w 2118925"/>
                <a:gd name="connsiteY68" fmla="*/ 534043 h 791940"/>
                <a:gd name="connsiteX69" fmla="*/ 325060 w 2118925"/>
                <a:gd name="connsiteY69" fmla="*/ 564663 h 791940"/>
                <a:gd name="connsiteX70" fmla="*/ 226406 w 2118925"/>
                <a:gd name="connsiteY70" fmla="*/ 615347 h 791940"/>
                <a:gd name="connsiteX71" fmla="*/ 171782 w 2118925"/>
                <a:gd name="connsiteY71" fmla="*/ 643945 h 791940"/>
                <a:gd name="connsiteX72" fmla="*/ 119728 w 2118925"/>
                <a:gd name="connsiteY72" fmla="*/ 658699 h 791940"/>
                <a:gd name="connsiteX0" fmla="*/ 135584 w 2134781"/>
                <a:gd name="connsiteY0" fmla="*/ 658699 h 791940"/>
                <a:gd name="connsiteX1" fmla="*/ 68714 w 2134781"/>
                <a:gd name="connsiteY1" fmla="*/ 725871 h 791940"/>
                <a:gd name="connsiteX2" fmla="*/ 0 w 2134781"/>
                <a:gd name="connsiteY2" fmla="*/ 773441 h 791940"/>
                <a:gd name="connsiteX3" fmla="*/ 81928 w 2134781"/>
                <a:gd name="connsiteY3" fmla="*/ 791940 h 791940"/>
                <a:gd name="connsiteX4" fmla="*/ 388487 w 2134781"/>
                <a:gd name="connsiteY4" fmla="*/ 630731 h 791940"/>
                <a:gd name="connsiteX5" fmla="*/ 467771 w 2134781"/>
                <a:gd name="connsiteY5" fmla="*/ 580519 h 791940"/>
                <a:gd name="connsiteX6" fmla="*/ 564860 w 2134781"/>
                <a:gd name="connsiteY6" fmla="*/ 533764 h 791940"/>
                <a:gd name="connsiteX7" fmla="*/ 642192 w 2134781"/>
                <a:gd name="connsiteY7" fmla="*/ 488023 h 791940"/>
                <a:gd name="connsiteX8" fmla="*/ 766130 w 2134781"/>
                <a:gd name="connsiteY8" fmla="*/ 434835 h 791940"/>
                <a:gd name="connsiteX9" fmla="*/ 926590 w 2134781"/>
                <a:gd name="connsiteY9" fmla="*/ 299085 h 791940"/>
                <a:gd name="connsiteX10" fmla="*/ 957070 w 2134781"/>
                <a:gd name="connsiteY10" fmla="*/ 276225 h 791940"/>
                <a:gd name="connsiteX11" fmla="*/ 1025650 w 2134781"/>
                <a:gd name="connsiteY11" fmla="*/ 260985 h 791940"/>
                <a:gd name="connsiteX12" fmla="*/ 1067281 w 2134781"/>
                <a:gd name="connsiteY12" fmla="*/ 222409 h 791940"/>
                <a:gd name="connsiteX13" fmla="*/ 1126139 w 2134781"/>
                <a:gd name="connsiteY13" fmla="*/ 200025 h 791940"/>
                <a:gd name="connsiteX14" fmla="*/ 1178050 w 2134781"/>
                <a:gd name="connsiteY14" fmla="*/ 184785 h 791940"/>
                <a:gd name="connsiteX15" fmla="*/ 1208530 w 2134781"/>
                <a:gd name="connsiteY15" fmla="*/ 177165 h 791940"/>
                <a:gd name="connsiteX16" fmla="*/ 1246630 w 2134781"/>
                <a:gd name="connsiteY16" fmla="*/ 154305 h 791940"/>
                <a:gd name="connsiteX17" fmla="*/ 1349500 w 2134781"/>
                <a:gd name="connsiteY17" fmla="*/ 154305 h 791940"/>
                <a:gd name="connsiteX18" fmla="*/ 1418080 w 2134781"/>
                <a:gd name="connsiteY18" fmla="*/ 127635 h 791940"/>
                <a:gd name="connsiteX19" fmla="*/ 1471420 w 2134781"/>
                <a:gd name="connsiteY19" fmla="*/ 112395 h 791940"/>
                <a:gd name="connsiteX20" fmla="*/ 1547620 w 2134781"/>
                <a:gd name="connsiteY20" fmla="*/ 108585 h 791940"/>
                <a:gd name="connsiteX21" fmla="*/ 1627630 w 2134781"/>
                <a:gd name="connsiteY21" fmla="*/ 74295 h 791940"/>
                <a:gd name="connsiteX22" fmla="*/ 1726690 w 2134781"/>
                <a:gd name="connsiteY22" fmla="*/ 70485 h 791940"/>
                <a:gd name="connsiteX23" fmla="*/ 1821940 w 2134781"/>
                <a:gd name="connsiteY23" fmla="*/ 43815 h 791940"/>
                <a:gd name="connsiteX24" fmla="*/ 1901950 w 2134781"/>
                <a:gd name="connsiteY24" fmla="*/ 40005 h 791940"/>
                <a:gd name="connsiteX25" fmla="*/ 1985770 w 2134781"/>
                <a:gd name="connsiteY25" fmla="*/ 43815 h 791940"/>
                <a:gd name="connsiteX26" fmla="*/ 1997200 w 2134781"/>
                <a:gd name="connsiteY26" fmla="*/ 142875 h 791940"/>
                <a:gd name="connsiteX27" fmla="*/ 2134781 w 2134781"/>
                <a:gd name="connsiteY27" fmla="*/ 87525 h 791940"/>
                <a:gd name="connsiteX28" fmla="*/ 2096682 w 2134781"/>
                <a:gd name="connsiteY28" fmla="*/ 59003 h 791940"/>
                <a:gd name="connsiteX29" fmla="*/ 2086258 w 2134781"/>
                <a:gd name="connsiteY29" fmla="*/ 31909 h 791940"/>
                <a:gd name="connsiteX30" fmla="*/ 2057684 w 2134781"/>
                <a:gd name="connsiteY30" fmla="*/ 9048 h 791940"/>
                <a:gd name="connsiteX31" fmla="*/ 1993390 w 2134781"/>
                <a:gd name="connsiteY31" fmla="*/ 1905 h 791940"/>
                <a:gd name="connsiteX32" fmla="*/ 1931954 w 2134781"/>
                <a:gd name="connsiteY32" fmla="*/ 0 h 791940"/>
                <a:gd name="connsiteX33" fmla="*/ 1757170 w 2134781"/>
                <a:gd name="connsiteY33" fmla="*/ 28575 h 791940"/>
                <a:gd name="connsiteX34" fmla="*/ 1688590 w 2134781"/>
                <a:gd name="connsiteY34" fmla="*/ 40005 h 791940"/>
                <a:gd name="connsiteX35" fmla="*/ 1555240 w 2134781"/>
                <a:gd name="connsiteY35" fmla="*/ 60484 h 791940"/>
                <a:gd name="connsiteX36" fmla="*/ 1463800 w 2134781"/>
                <a:gd name="connsiteY36" fmla="*/ 93345 h 791940"/>
                <a:gd name="connsiteX37" fmla="*/ 1384742 w 2134781"/>
                <a:gd name="connsiteY37" fmla="*/ 97631 h 791940"/>
                <a:gd name="connsiteX38" fmla="*/ 1319020 w 2134781"/>
                <a:gd name="connsiteY38" fmla="*/ 120015 h 791940"/>
                <a:gd name="connsiteX39" fmla="*/ 1216150 w 2134781"/>
                <a:gd name="connsiteY39" fmla="*/ 139065 h 791940"/>
                <a:gd name="connsiteX40" fmla="*/ 1124710 w 2134781"/>
                <a:gd name="connsiteY40" fmla="*/ 135255 h 791940"/>
                <a:gd name="connsiteX41" fmla="*/ 1068989 w 2134781"/>
                <a:gd name="connsiteY41" fmla="*/ 141447 h 791940"/>
                <a:gd name="connsiteX42" fmla="*/ 960880 w 2134781"/>
                <a:gd name="connsiteY42" fmla="*/ 192405 h 791940"/>
                <a:gd name="connsiteX43" fmla="*/ 892300 w 2134781"/>
                <a:gd name="connsiteY43" fmla="*/ 180975 h 791940"/>
                <a:gd name="connsiteX44" fmla="*/ 840865 w 2134781"/>
                <a:gd name="connsiteY44" fmla="*/ 173831 h 791940"/>
                <a:gd name="connsiteX45" fmla="*/ 816100 w 2134781"/>
                <a:gd name="connsiteY45" fmla="*/ 188595 h 791940"/>
                <a:gd name="connsiteX46" fmla="*/ 789430 w 2134781"/>
                <a:gd name="connsiteY46" fmla="*/ 207645 h 791940"/>
                <a:gd name="connsiteX47" fmla="*/ 781810 w 2134781"/>
                <a:gd name="connsiteY47" fmla="*/ 226695 h 791940"/>
                <a:gd name="connsiteX48" fmla="*/ 842770 w 2134781"/>
                <a:gd name="connsiteY48" fmla="*/ 241935 h 791940"/>
                <a:gd name="connsiteX49" fmla="*/ 842770 w 2134781"/>
                <a:gd name="connsiteY49" fmla="*/ 241935 h 791940"/>
                <a:gd name="connsiteX50" fmla="*/ 865630 w 2134781"/>
                <a:gd name="connsiteY50" fmla="*/ 287655 h 791940"/>
                <a:gd name="connsiteX51" fmla="*/ 835150 w 2134781"/>
                <a:gd name="connsiteY51" fmla="*/ 310515 h 791940"/>
                <a:gd name="connsiteX52" fmla="*/ 793240 w 2134781"/>
                <a:gd name="connsiteY52" fmla="*/ 337185 h 791940"/>
                <a:gd name="connsiteX53" fmla="*/ 732280 w 2134781"/>
                <a:gd name="connsiteY53" fmla="*/ 371475 h 791940"/>
                <a:gd name="connsiteX54" fmla="*/ 699895 w 2134781"/>
                <a:gd name="connsiteY54" fmla="*/ 386238 h 791940"/>
                <a:gd name="connsiteX55" fmla="*/ 666558 w 2134781"/>
                <a:gd name="connsiteY55" fmla="*/ 386239 h 791940"/>
                <a:gd name="connsiteX56" fmla="*/ 607502 w 2134781"/>
                <a:gd name="connsiteY56" fmla="*/ 378619 h 791940"/>
                <a:gd name="connsiteX57" fmla="*/ 561783 w 2134781"/>
                <a:gd name="connsiteY57" fmla="*/ 372428 h 791940"/>
                <a:gd name="connsiteX58" fmla="*/ 477010 w 2134781"/>
                <a:gd name="connsiteY58" fmla="*/ 371475 h 791940"/>
                <a:gd name="connsiteX59" fmla="*/ 427480 w 2134781"/>
                <a:gd name="connsiteY59" fmla="*/ 363855 h 791940"/>
                <a:gd name="connsiteX60" fmla="*/ 529874 w 2134781"/>
                <a:gd name="connsiteY60" fmla="*/ 390048 h 791940"/>
                <a:gd name="connsiteX61" fmla="*/ 581290 w 2134781"/>
                <a:gd name="connsiteY61" fmla="*/ 414553 h 791940"/>
                <a:gd name="connsiteX62" fmla="*/ 616064 w 2134781"/>
                <a:gd name="connsiteY62" fmla="*/ 438579 h 791940"/>
                <a:gd name="connsiteX63" fmla="*/ 589638 w 2134781"/>
                <a:gd name="connsiteY63" fmla="*/ 452586 h 791940"/>
                <a:gd name="connsiteX64" fmla="*/ 565553 w 2134781"/>
                <a:gd name="connsiteY64" fmla="*/ 472164 h 791940"/>
                <a:gd name="connsiteX65" fmla="*/ 531199 w 2134781"/>
                <a:gd name="connsiteY65" fmla="*/ 466879 h 791940"/>
                <a:gd name="connsiteX66" fmla="*/ 476612 w 2134781"/>
                <a:gd name="connsiteY66" fmla="*/ 481899 h 791940"/>
                <a:gd name="connsiteX67" fmla="*/ 430773 w 2134781"/>
                <a:gd name="connsiteY67" fmla="*/ 498592 h 791940"/>
                <a:gd name="connsiteX68" fmla="*/ 395065 w 2134781"/>
                <a:gd name="connsiteY68" fmla="*/ 534043 h 791940"/>
                <a:gd name="connsiteX69" fmla="*/ 340916 w 2134781"/>
                <a:gd name="connsiteY69" fmla="*/ 564663 h 791940"/>
                <a:gd name="connsiteX70" fmla="*/ 242262 w 2134781"/>
                <a:gd name="connsiteY70" fmla="*/ 615347 h 791940"/>
                <a:gd name="connsiteX71" fmla="*/ 187638 w 2134781"/>
                <a:gd name="connsiteY71" fmla="*/ 643945 h 791940"/>
                <a:gd name="connsiteX72" fmla="*/ 135584 w 2134781"/>
                <a:gd name="connsiteY72" fmla="*/ 658699 h 791940"/>
                <a:gd name="connsiteX0" fmla="*/ 135584 w 2134781"/>
                <a:gd name="connsiteY0" fmla="*/ 658699 h 858009"/>
                <a:gd name="connsiteX1" fmla="*/ 68714 w 2134781"/>
                <a:gd name="connsiteY1" fmla="*/ 725871 h 858009"/>
                <a:gd name="connsiteX2" fmla="*/ 0 w 2134781"/>
                <a:gd name="connsiteY2" fmla="*/ 773441 h 858009"/>
                <a:gd name="connsiteX3" fmla="*/ 81928 w 2134781"/>
                <a:gd name="connsiteY3" fmla="*/ 791940 h 858009"/>
                <a:gd name="connsiteX4" fmla="*/ 5288 w 2134781"/>
                <a:gd name="connsiteY4" fmla="*/ 858009 h 858009"/>
                <a:gd name="connsiteX5" fmla="*/ 388487 w 2134781"/>
                <a:gd name="connsiteY5" fmla="*/ 630731 h 858009"/>
                <a:gd name="connsiteX6" fmla="*/ 467771 w 2134781"/>
                <a:gd name="connsiteY6" fmla="*/ 580519 h 858009"/>
                <a:gd name="connsiteX7" fmla="*/ 564860 w 2134781"/>
                <a:gd name="connsiteY7" fmla="*/ 533764 h 858009"/>
                <a:gd name="connsiteX8" fmla="*/ 642192 w 2134781"/>
                <a:gd name="connsiteY8" fmla="*/ 488023 h 858009"/>
                <a:gd name="connsiteX9" fmla="*/ 766130 w 2134781"/>
                <a:gd name="connsiteY9" fmla="*/ 434835 h 858009"/>
                <a:gd name="connsiteX10" fmla="*/ 926590 w 2134781"/>
                <a:gd name="connsiteY10" fmla="*/ 299085 h 858009"/>
                <a:gd name="connsiteX11" fmla="*/ 957070 w 2134781"/>
                <a:gd name="connsiteY11" fmla="*/ 276225 h 858009"/>
                <a:gd name="connsiteX12" fmla="*/ 1025650 w 2134781"/>
                <a:gd name="connsiteY12" fmla="*/ 260985 h 858009"/>
                <a:gd name="connsiteX13" fmla="*/ 1067281 w 2134781"/>
                <a:gd name="connsiteY13" fmla="*/ 222409 h 858009"/>
                <a:gd name="connsiteX14" fmla="*/ 1126139 w 2134781"/>
                <a:gd name="connsiteY14" fmla="*/ 200025 h 858009"/>
                <a:gd name="connsiteX15" fmla="*/ 1178050 w 2134781"/>
                <a:gd name="connsiteY15" fmla="*/ 184785 h 858009"/>
                <a:gd name="connsiteX16" fmla="*/ 1208530 w 2134781"/>
                <a:gd name="connsiteY16" fmla="*/ 177165 h 858009"/>
                <a:gd name="connsiteX17" fmla="*/ 1246630 w 2134781"/>
                <a:gd name="connsiteY17" fmla="*/ 154305 h 858009"/>
                <a:gd name="connsiteX18" fmla="*/ 1349500 w 2134781"/>
                <a:gd name="connsiteY18" fmla="*/ 154305 h 858009"/>
                <a:gd name="connsiteX19" fmla="*/ 1418080 w 2134781"/>
                <a:gd name="connsiteY19" fmla="*/ 127635 h 858009"/>
                <a:gd name="connsiteX20" fmla="*/ 1471420 w 2134781"/>
                <a:gd name="connsiteY20" fmla="*/ 112395 h 858009"/>
                <a:gd name="connsiteX21" fmla="*/ 1547620 w 2134781"/>
                <a:gd name="connsiteY21" fmla="*/ 108585 h 858009"/>
                <a:gd name="connsiteX22" fmla="*/ 1627630 w 2134781"/>
                <a:gd name="connsiteY22" fmla="*/ 74295 h 858009"/>
                <a:gd name="connsiteX23" fmla="*/ 1726690 w 2134781"/>
                <a:gd name="connsiteY23" fmla="*/ 70485 h 858009"/>
                <a:gd name="connsiteX24" fmla="*/ 1821940 w 2134781"/>
                <a:gd name="connsiteY24" fmla="*/ 43815 h 858009"/>
                <a:gd name="connsiteX25" fmla="*/ 1901950 w 2134781"/>
                <a:gd name="connsiteY25" fmla="*/ 40005 h 858009"/>
                <a:gd name="connsiteX26" fmla="*/ 1985770 w 2134781"/>
                <a:gd name="connsiteY26" fmla="*/ 43815 h 858009"/>
                <a:gd name="connsiteX27" fmla="*/ 1997200 w 2134781"/>
                <a:gd name="connsiteY27" fmla="*/ 142875 h 858009"/>
                <a:gd name="connsiteX28" fmla="*/ 2134781 w 2134781"/>
                <a:gd name="connsiteY28" fmla="*/ 87525 h 858009"/>
                <a:gd name="connsiteX29" fmla="*/ 2096682 w 2134781"/>
                <a:gd name="connsiteY29" fmla="*/ 59003 h 858009"/>
                <a:gd name="connsiteX30" fmla="*/ 2086258 w 2134781"/>
                <a:gd name="connsiteY30" fmla="*/ 31909 h 858009"/>
                <a:gd name="connsiteX31" fmla="*/ 2057684 w 2134781"/>
                <a:gd name="connsiteY31" fmla="*/ 9048 h 858009"/>
                <a:gd name="connsiteX32" fmla="*/ 1993390 w 2134781"/>
                <a:gd name="connsiteY32" fmla="*/ 1905 h 858009"/>
                <a:gd name="connsiteX33" fmla="*/ 1931954 w 2134781"/>
                <a:gd name="connsiteY33" fmla="*/ 0 h 858009"/>
                <a:gd name="connsiteX34" fmla="*/ 1757170 w 2134781"/>
                <a:gd name="connsiteY34" fmla="*/ 28575 h 858009"/>
                <a:gd name="connsiteX35" fmla="*/ 1688590 w 2134781"/>
                <a:gd name="connsiteY35" fmla="*/ 40005 h 858009"/>
                <a:gd name="connsiteX36" fmla="*/ 1555240 w 2134781"/>
                <a:gd name="connsiteY36" fmla="*/ 60484 h 858009"/>
                <a:gd name="connsiteX37" fmla="*/ 1463800 w 2134781"/>
                <a:gd name="connsiteY37" fmla="*/ 93345 h 858009"/>
                <a:gd name="connsiteX38" fmla="*/ 1384742 w 2134781"/>
                <a:gd name="connsiteY38" fmla="*/ 97631 h 858009"/>
                <a:gd name="connsiteX39" fmla="*/ 1319020 w 2134781"/>
                <a:gd name="connsiteY39" fmla="*/ 120015 h 858009"/>
                <a:gd name="connsiteX40" fmla="*/ 1216150 w 2134781"/>
                <a:gd name="connsiteY40" fmla="*/ 139065 h 858009"/>
                <a:gd name="connsiteX41" fmla="*/ 1124710 w 2134781"/>
                <a:gd name="connsiteY41" fmla="*/ 135255 h 858009"/>
                <a:gd name="connsiteX42" fmla="*/ 1068989 w 2134781"/>
                <a:gd name="connsiteY42" fmla="*/ 141447 h 858009"/>
                <a:gd name="connsiteX43" fmla="*/ 960880 w 2134781"/>
                <a:gd name="connsiteY43" fmla="*/ 192405 h 858009"/>
                <a:gd name="connsiteX44" fmla="*/ 892300 w 2134781"/>
                <a:gd name="connsiteY44" fmla="*/ 180975 h 858009"/>
                <a:gd name="connsiteX45" fmla="*/ 840865 w 2134781"/>
                <a:gd name="connsiteY45" fmla="*/ 173831 h 858009"/>
                <a:gd name="connsiteX46" fmla="*/ 816100 w 2134781"/>
                <a:gd name="connsiteY46" fmla="*/ 188595 h 858009"/>
                <a:gd name="connsiteX47" fmla="*/ 789430 w 2134781"/>
                <a:gd name="connsiteY47" fmla="*/ 207645 h 858009"/>
                <a:gd name="connsiteX48" fmla="*/ 781810 w 2134781"/>
                <a:gd name="connsiteY48" fmla="*/ 226695 h 858009"/>
                <a:gd name="connsiteX49" fmla="*/ 842770 w 2134781"/>
                <a:gd name="connsiteY49" fmla="*/ 241935 h 858009"/>
                <a:gd name="connsiteX50" fmla="*/ 842770 w 2134781"/>
                <a:gd name="connsiteY50" fmla="*/ 241935 h 858009"/>
                <a:gd name="connsiteX51" fmla="*/ 865630 w 2134781"/>
                <a:gd name="connsiteY51" fmla="*/ 287655 h 858009"/>
                <a:gd name="connsiteX52" fmla="*/ 835150 w 2134781"/>
                <a:gd name="connsiteY52" fmla="*/ 310515 h 858009"/>
                <a:gd name="connsiteX53" fmla="*/ 793240 w 2134781"/>
                <a:gd name="connsiteY53" fmla="*/ 337185 h 858009"/>
                <a:gd name="connsiteX54" fmla="*/ 732280 w 2134781"/>
                <a:gd name="connsiteY54" fmla="*/ 371475 h 858009"/>
                <a:gd name="connsiteX55" fmla="*/ 699895 w 2134781"/>
                <a:gd name="connsiteY55" fmla="*/ 386238 h 858009"/>
                <a:gd name="connsiteX56" fmla="*/ 666558 w 2134781"/>
                <a:gd name="connsiteY56" fmla="*/ 386239 h 858009"/>
                <a:gd name="connsiteX57" fmla="*/ 607502 w 2134781"/>
                <a:gd name="connsiteY57" fmla="*/ 378619 h 858009"/>
                <a:gd name="connsiteX58" fmla="*/ 561783 w 2134781"/>
                <a:gd name="connsiteY58" fmla="*/ 372428 h 858009"/>
                <a:gd name="connsiteX59" fmla="*/ 477010 w 2134781"/>
                <a:gd name="connsiteY59" fmla="*/ 371475 h 858009"/>
                <a:gd name="connsiteX60" fmla="*/ 427480 w 2134781"/>
                <a:gd name="connsiteY60" fmla="*/ 363855 h 858009"/>
                <a:gd name="connsiteX61" fmla="*/ 529874 w 2134781"/>
                <a:gd name="connsiteY61" fmla="*/ 390048 h 858009"/>
                <a:gd name="connsiteX62" fmla="*/ 581290 w 2134781"/>
                <a:gd name="connsiteY62" fmla="*/ 414553 h 858009"/>
                <a:gd name="connsiteX63" fmla="*/ 616064 w 2134781"/>
                <a:gd name="connsiteY63" fmla="*/ 438579 h 858009"/>
                <a:gd name="connsiteX64" fmla="*/ 589638 w 2134781"/>
                <a:gd name="connsiteY64" fmla="*/ 452586 h 858009"/>
                <a:gd name="connsiteX65" fmla="*/ 565553 w 2134781"/>
                <a:gd name="connsiteY65" fmla="*/ 472164 h 858009"/>
                <a:gd name="connsiteX66" fmla="*/ 531199 w 2134781"/>
                <a:gd name="connsiteY66" fmla="*/ 466879 h 858009"/>
                <a:gd name="connsiteX67" fmla="*/ 476612 w 2134781"/>
                <a:gd name="connsiteY67" fmla="*/ 481899 h 858009"/>
                <a:gd name="connsiteX68" fmla="*/ 430773 w 2134781"/>
                <a:gd name="connsiteY68" fmla="*/ 498592 h 858009"/>
                <a:gd name="connsiteX69" fmla="*/ 395065 w 2134781"/>
                <a:gd name="connsiteY69" fmla="*/ 534043 h 858009"/>
                <a:gd name="connsiteX70" fmla="*/ 340916 w 2134781"/>
                <a:gd name="connsiteY70" fmla="*/ 564663 h 858009"/>
                <a:gd name="connsiteX71" fmla="*/ 242262 w 2134781"/>
                <a:gd name="connsiteY71" fmla="*/ 615347 h 858009"/>
                <a:gd name="connsiteX72" fmla="*/ 187638 w 2134781"/>
                <a:gd name="connsiteY72" fmla="*/ 643945 h 858009"/>
                <a:gd name="connsiteX73" fmla="*/ 135584 w 2134781"/>
                <a:gd name="connsiteY73" fmla="*/ 658699 h 858009"/>
                <a:gd name="connsiteX0" fmla="*/ 135584 w 2134781"/>
                <a:gd name="connsiteY0" fmla="*/ 658699 h 858009"/>
                <a:gd name="connsiteX1" fmla="*/ 68714 w 2134781"/>
                <a:gd name="connsiteY1" fmla="*/ 725871 h 858009"/>
                <a:gd name="connsiteX2" fmla="*/ 0 w 2134781"/>
                <a:gd name="connsiteY2" fmla="*/ 773441 h 858009"/>
                <a:gd name="connsiteX3" fmla="*/ 81928 w 2134781"/>
                <a:gd name="connsiteY3" fmla="*/ 791940 h 858009"/>
                <a:gd name="connsiteX4" fmla="*/ 5288 w 2134781"/>
                <a:gd name="connsiteY4" fmla="*/ 858009 h 858009"/>
                <a:gd name="connsiteX5" fmla="*/ 182353 w 2134781"/>
                <a:gd name="connsiteY5" fmla="*/ 799868 h 858009"/>
                <a:gd name="connsiteX6" fmla="*/ 388487 w 2134781"/>
                <a:gd name="connsiteY6" fmla="*/ 630731 h 858009"/>
                <a:gd name="connsiteX7" fmla="*/ 467771 w 2134781"/>
                <a:gd name="connsiteY7" fmla="*/ 580519 h 858009"/>
                <a:gd name="connsiteX8" fmla="*/ 564860 w 2134781"/>
                <a:gd name="connsiteY8" fmla="*/ 533764 h 858009"/>
                <a:gd name="connsiteX9" fmla="*/ 642192 w 2134781"/>
                <a:gd name="connsiteY9" fmla="*/ 488023 h 858009"/>
                <a:gd name="connsiteX10" fmla="*/ 766130 w 2134781"/>
                <a:gd name="connsiteY10" fmla="*/ 434835 h 858009"/>
                <a:gd name="connsiteX11" fmla="*/ 926590 w 2134781"/>
                <a:gd name="connsiteY11" fmla="*/ 299085 h 858009"/>
                <a:gd name="connsiteX12" fmla="*/ 957070 w 2134781"/>
                <a:gd name="connsiteY12" fmla="*/ 276225 h 858009"/>
                <a:gd name="connsiteX13" fmla="*/ 1025650 w 2134781"/>
                <a:gd name="connsiteY13" fmla="*/ 260985 h 858009"/>
                <a:gd name="connsiteX14" fmla="*/ 1067281 w 2134781"/>
                <a:gd name="connsiteY14" fmla="*/ 222409 h 858009"/>
                <a:gd name="connsiteX15" fmla="*/ 1126139 w 2134781"/>
                <a:gd name="connsiteY15" fmla="*/ 200025 h 858009"/>
                <a:gd name="connsiteX16" fmla="*/ 1178050 w 2134781"/>
                <a:gd name="connsiteY16" fmla="*/ 184785 h 858009"/>
                <a:gd name="connsiteX17" fmla="*/ 1208530 w 2134781"/>
                <a:gd name="connsiteY17" fmla="*/ 177165 h 858009"/>
                <a:gd name="connsiteX18" fmla="*/ 1246630 w 2134781"/>
                <a:gd name="connsiteY18" fmla="*/ 154305 h 858009"/>
                <a:gd name="connsiteX19" fmla="*/ 1349500 w 2134781"/>
                <a:gd name="connsiteY19" fmla="*/ 154305 h 858009"/>
                <a:gd name="connsiteX20" fmla="*/ 1418080 w 2134781"/>
                <a:gd name="connsiteY20" fmla="*/ 127635 h 858009"/>
                <a:gd name="connsiteX21" fmla="*/ 1471420 w 2134781"/>
                <a:gd name="connsiteY21" fmla="*/ 112395 h 858009"/>
                <a:gd name="connsiteX22" fmla="*/ 1547620 w 2134781"/>
                <a:gd name="connsiteY22" fmla="*/ 108585 h 858009"/>
                <a:gd name="connsiteX23" fmla="*/ 1627630 w 2134781"/>
                <a:gd name="connsiteY23" fmla="*/ 74295 h 858009"/>
                <a:gd name="connsiteX24" fmla="*/ 1726690 w 2134781"/>
                <a:gd name="connsiteY24" fmla="*/ 70485 h 858009"/>
                <a:gd name="connsiteX25" fmla="*/ 1821940 w 2134781"/>
                <a:gd name="connsiteY25" fmla="*/ 43815 h 858009"/>
                <a:gd name="connsiteX26" fmla="*/ 1901950 w 2134781"/>
                <a:gd name="connsiteY26" fmla="*/ 40005 h 858009"/>
                <a:gd name="connsiteX27" fmla="*/ 1985770 w 2134781"/>
                <a:gd name="connsiteY27" fmla="*/ 43815 h 858009"/>
                <a:gd name="connsiteX28" fmla="*/ 1997200 w 2134781"/>
                <a:gd name="connsiteY28" fmla="*/ 142875 h 858009"/>
                <a:gd name="connsiteX29" fmla="*/ 2134781 w 2134781"/>
                <a:gd name="connsiteY29" fmla="*/ 87525 h 858009"/>
                <a:gd name="connsiteX30" fmla="*/ 2096682 w 2134781"/>
                <a:gd name="connsiteY30" fmla="*/ 59003 h 858009"/>
                <a:gd name="connsiteX31" fmla="*/ 2086258 w 2134781"/>
                <a:gd name="connsiteY31" fmla="*/ 31909 h 858009"/>
                <a:gd name="connsiteX32" fmla="*/ 2057684 w 2134781"/>
                <a:gd name="connsiteY32" fmla="*/ 9048 h 858009"/>
                <a:gd name="connsiteX33" fmla="*/ 1993390 w 2134781"/>
                <a:gd name="connsiteY33" fmla="*/ 1905 h 858009"/>
                <a:gd name="connsiteX34" fmla="*/ 1931954 w 2134781"/>
                <a:gd name="connsiteY34" fmla="*/ 0 h 858009"/>
                <a:gd name="connsiteX35" fmla="*/ 1757170 w 2134781"/>
                <a:gd name="connsiteY35" fmla="*/ 28575 h 858009"/>
                <a:gd name="connsiteX36" fmla="*/ 1688590 w 2134781"/>
                <a:gd name="connsiteY36" fmla="*/ 40005 h 858009"/>
                <a:gd name="connsiteX37" fmla="*/ 1555240 w 2134781"/>
                <a:gd name="connsiteY37" fmla="*/ 60484 h 858009"/>
                <a:gd name="connsiteX38" fmla="*/ 1463800 w 2134781"/>
                <a:gd name="connsiteY38" fmla="*/ 93345 h 858009"/>
                <a:gd name="connsiteX39" fmla="*/ 1384742 w 2134781"/>
                <a:gd name="connsiteY39" fmla="*/ 97631 h 858009"/>
                <a:gd name="connsiteX40" fmla="*/ 1319020 w 2134781"/>
                <a:gd name="connsiteY40" fmla="*/ 120015 h 858009"/>
                <a:gd name="connsiteX41" fmla="*/ 1216150 w 2134781"/>
                <a:gd name="connsiteY41" fmla="*/ 139065 h 858009"/>
                <a:gd name="connsiteX42" fmla="*/ 1124710 w 2134781"/>
                <a:gd name="connsiteY42" fmla="*/ 135255 h 858009"/>
                <a:gd name="connsiteX43" fmla="*/ 1068989 w 2134781"/>
                <a:gd name="connsiteY43" fmla="*/ 141447 h 858009"/>
                <a:gd name="connsiteX44" fmla="*/ 960880 w 2134781"/>
                <a:gd name="connsiteY44" fmla="*/ 192405 h 858009"/>
                <a:gd name="connsiteX45" fmla="*/ 892300 w 2134781"/>
                <a:gd name="connsiteY45" fmla="*/ 180975 h 858009"/>
                <a:gd name="connsiteX46" fmla="*/ 840865 w 2134781"/>
                <a:gd name="connsiteY46" fmla="*/ 173831 h 858009"/>
                <a:gd name="connsiteX47" fmla="*/ 816100 w 2134781"/>
                <a:gd name="connsiteY47" fmla="*/ 188595 h 858009"/>
                <a:gd name="connsiteX48" fmla="*/ 789430 w 2134781"/>
                <a:gd name="connsiteY48" fmla="*/ 207645 h 858009"/>
                <a:gd name="connsiteX49" fmla="*/ 781810 w 2134781"/>
                <a:gd name="connsiteY49" fmla="*/ 226695 h 858009"/>
                <a:gd name="connsiteX50" fmla="*/ 842770 w 2134781"/>
                <a:gd name="connsiteY50" fmla="*/ 241935 h 858009"/>
                <a:gd name="connsiteX51" fmla="*/ 842770 w 2134781"/>
                <a:gd name="connsiteY51" fmla="*/ 241935 h 858009"/>
                <a:gd name="connsiteX52" fmla="*/ 865630 w 2134781"/>
                <a:gd name="connsiteY52" fmla="*/ 287655 h 858009"/>
                <a:gd name="connsiteX53" fmla="*/ 835150 w 2134781"/>
                <a:gd name="connsiteY53" fmla="*/ 310515 h 858009"/>
                <a:gd name="connsiteX54" fmla="*/ 793240 w 2134781"/>
                <a:gd name="connsiteY54" fmla="*/ 337185 h 858009"/>
                <a:gd name="connsiteX55" fmla="*/ 732280 w 2134781"/>
                <a:gd name="connsiteY55" fmla="*/ 371475 h 858009"/>
                <a:gd name="connsiteX56" fmla="*/ 699895 w 2134781"/>
                <a:gd name="connsiteY56" fmla="*/ 386238 h 858009"/>
                <a:gd name="connsiteX57" fmla="*/ 666558 w 2134781"/>
                <a:gd name="connsiteY57" fmla="*/ 386239 h 858009"/>
                <a:gd name="connsiteX58" fmla="*/ 607502 w 2134781"/>
                <a:gd name="connsiteY58" fmla="*/ 378619 h 858009"/>
                <a:gd name="connsiteX59" fmla="*/ 561783 w 2134781"/>
                <a:gd name="connsiteY59" fmla="*/ 372428 h 858009"/>
                <a:gd name="connsiteX60" fmla="*/ 477010 w 2134781"/>
                <a:gd name="connsiteY60" fmla="*/ 371475 h 858009"/>
                <a:gd name="connsiteX61" fmla="*/ 427480 w 2134781"/>
                <a:gd name="connsiteY61" fmla="*/ 363855 h 858009"/>
                <a:gd name="connsiteX62" fmla="*/ 529874 w 2134781"/>
                <a:gd name="connsiteY62" fmla="*/ 390048 h 858009"/>
                <a:gd name="connsiteX63" fmla="*/ 581290 w 2134781"/>
                <a:gd name="connsiteY63" fmla="*/ 414553 h 858009"/>
                <a:gd name="connsiteX64" fmla="*/ 616064 w 2134781"/>
                <a:gd name="connsiteY64" fmla="*/ 438579 h 858009"/>
                <a:gd name="connsiteX65" fmla="*/ 589638 w 2134781"/>
                <a:gd name="connsiteY65" fmla="*/ 452586 h 858009"/>
                <a:gd name="connsiteX66" fmla="*/ 565553 w 2134781"/>
                <a:gd name="connsiteY66" fmla="*/ 472164 h 858009"/>
                <a:gd name="connsiteX67" fmla="*/ 531199 w 2134781"/>
                <a:gd name="connsiteY67" fmla="*/ 466879 h 858009"/>
                <a:gd name="connsiteX68" fmla="*/ 476612 w 2134781"/>
                <a:gd name="connsiteY68" fmla="*/ 481899 h 858009"/>
                <a:gd name="connsiteX69" fmla="*/ 430773 w 2134781"/>
                <a:gd name="connsiteY69" fmla="*/ 498592 h 858009"/>
                <a:gd name="connsiteX70" fmla="*/ 395065 w 2134781"/>
                <a:gd name="connsiteY70" fmla="*/ 534043 h 858009"/>
                <a:gd name="connsiteX71" fmla="*/ 340916 w 2134781"/>
                <a:gd name="connsiteY71" fmla="*/ 564663 h 858009"/>
                <a:gd name="connsiteX72" fmla="*/ 242262 w 2134781"/>
                <a:gd name="connsiteY72" fmla="*/ 615347 h 858009"/>
                <a:gd name="connsiteX73" fmla="*/ 187638 w 2134781"/>
                <a:gd name="connsiteY73" fmla="*/ 643945 h 858009"/>
                <a:gd name="connsiteX74" fmla="*/ 135584 w 2134781"/>
                <a:gd name="connsiteY74" fmla="*/ 658699 h 858009"/>
                <a:gd name="connsiteX0" fmla="*/ 135584 w 2134781"/>
                <a:gd name="connsiteY0" fmla="*/ 658699 h 858009"/>
                <a:gd name="connsiteX1" fmla="*/ 68714 w 2134781"/>
                <a:gd name="connsiteY1" fmla="*/ 725871 h 858009"/>
                <a:gd name="connsiteX2" fmla="*/ 0 w 2134781"/>
                <a:gd name="connsiteY2" fmla="*/ 773441 h 858009"/>
                <a:gd name="connsiteX3" fmla="*/ 81928 w 2134781"/>
                <a:gd name="connsiteY3" fmla="*/ 791940 h 858009"/>
                <a:gd name="connsiteX4" fmla="*/ 5288 w 2134781"/>
                <a:gd name="connsiteY4" fmla="*/ 858009 h 858009"/>
                <a:gd name="connsiteX5" fmla="*/ 182353 w 2134781"/>
                <a:gd name="connsiteY5" fmla="*/ 799868 h 858009"/>
                <a:gd name="connsiteX6" fmla="*/ 332992 w 2134781"/>
                <a:gd name="connsiteY6" fmla="*/ 717942 h 858009"/>
                <a:gd name="connsiteX7" fmla="*/ 388487 w 2134781"/>
                <a:gd name="connsiteY7" fmla="*/ 630731 h 858009"/>
                <a:gd name="connsiteX8" fmla="*/ 467771 w 2134781"/>
                <a:gd name="connsiteY8" fmla="*/ 580519 h 858009"/>
                <a:gd name="connsiteX9" fmla="*/ 564860 w 2134781"/>
                <a:gd name="connsiteY9" fmla="*/ 533764 h 858009"/>
                <a:gd name="connsiteX10" fmla="*/ 642192 w 2134781"/>
                <a:gd name="connsiteY10" fmla="*/ 488023 h 858009"/>
                <a:gd name="connsiteX11" fmla="*/ 766130 w 2134781"/>
                <a:gd name="connsiteY11" fmla="*/ 434835 h 858009"/>
                <a:gd name="connsiteX12" fmla="*/ 926590 w 2134781"/>
                <a:gd name="connsiteY12" fmla="*/ 299085 h 858009"/>
                <a:gd name="connsiteX13" fmla="*/ 957070 w 2134781"/>
                <a:gd name="connsiteY13" fmla="*/ 276225 h 858009"/>
                <a:gd name="connsiteX14" fmla="*/ 1025650 w 2134781"/>
                <a:gd name="connsiteY14" fmla="*/ 260985 h 858009"/>
                <a:gd name="connsiteX15" fmla="*/ 1067281 w 2134781"/>
                <a:gd name="connsiteY15" fmla="*/ 222409 h 858009"/>
                <a:gd name="connsiteX16" fmla="*/ 1126139 w 2134781"/>
                <a:gd name="connsiteY16" fmla="*/ 200025 h 858009"/>
                <a:gd name="connsiteX17" fmla="*/ 1178050 w 2134781"/>
                <a:gd name="connsiteY17" fmla="*/ 184785 h 858009"/>
                <a:gd name="connsiteX18" fmla="*/ 1208530 w 2134781"/>
                <a:gd name="connsiteY18" fmla="*/ 177165 h 858009"/>
                <a:gd name="connsiteX19" fmla="*/ 1246630 w 2134781"/>
                <a:gd name="connsiteY19" fmla="*/ 154305 h 858009"/>
                <a:gd name="connsiteX20" fmla="*/ 1349500 w 2134781"/>
                <a:gd name="connsiteY20" fmla="*/ 154305 h 858009"/>
                <a:gd name="connsiteX21" fmla="*/ 1418080 w 2134781"/>
                <a:gd name="connsiteY21" fmla="*/ 127635 h 858009"/>
                <a:gd name="connsiteX22" fmla="*/ 1471420 w 2134781"/>
                <a:gd name="connsiteY22" fmla="*/ 112395 h 858009"/>
                <a:gd name="connsiteX23" fmla="*/ 1547620 w 2134781"/>
                <a:gd name="connsiteY23" fmla="*/ 108585 h 858009"/>
                <a:gd name="connsiteX24" fmla="*/ 1627630 w 2134781"/>
                <a:gd name="connsiteY24" fmla="*/ 74295 h 858009"/>
                <a:gd name="connsiteX25" fmla="*/ 1726690 w 2134781"/>
                <a:gd name="connsiteY25" fmla="*/ 70485 h 858009"/>
                <a:gd name="connsiteX26" fmla="*/ 1821940 w 2134781"/>
                <a:gd name="connsiteY26" fmla="*/ 43815 h 858009"/>
                <a:gd name="connsiteX27" fmla="*/ 1901950 w 2134781"/>
                <a:gd name="connsiteY27" fmla="*/ 40005 h 858009"/>
                <a:gd name="connsiteX28" fmla="*/ 1985770 w 2134781"/>
                <a:gd name="connsiteY28" fmla="*/ 43815 h 858009"/>
                <a:gd name="connsiteX29" fmla="*/ 1997200 w 2134781"/>
                <a:gd name="connsiteY29" fmla="*/ 142875 h 858009"/>
                <a:gd name="connsiteX30" fmla="*/ 2134781 w 2134781"/>
                <a:gd name="connsiteY30" fmla="*/ 87525 h 858009"/>
                <a:gd name="connsiteX31" fmla="*/ 2096682 w 2134781"/>
                <a:gd name="connsiteY31" fmla="*/ 59003 h 858009"/>
                <a:gd name="connsiteX32" fmla="*/ 2086258 w 2134781"/>
                <a:gd name="connsiteY32" fmla="*/ 31909 h 858009"/>
                <a:gd name="connsiteX33" fmla="*/ 2057684 w 2134781"/>
                <a:gd name="connsiteY33" fmla="*/ 9048 h 858009"/>
                <a:gd name="connsiteX34" fmla="*/ 1993390 w 2134781"/>
                <a:gd name="connsiteY34" fmla="*/ 1905 h 858009"/>
                <a:gd name="connsiteX35" fmla="*/ 1931954 w 2134781"/>
                <a:gd name="connsiteY35" fmla="*/ 0 h 858009"/>
                <a:gd name="connsiteX36" fmla="*/ 1757170 w 2134781"/>
                <a:gd name="connsiteY36" fmla="*/ 28575 h 858009"/>
                <a:gd name="connsiteX37" fmla="*/ 1688590 w 2134781"/>
                <a:gd name="connsiteY37" fmla="*/ 40005 h 858009"/>
                <a:gd name="connsiteX38" fmla="*/ 1555240 w 2134781"/>
                <a:gd name="connsiteY38" fmla="*/ 60484 h 858009"/>
                <a:gd name="connsiteX39" fmla="*/ 1463800 w 2134781"/>
                <a:gd name="connsiteY39" fmla="*/ 93345 h 858009"/>
                <a:gd name="connsiteX40" fmla="*/ 1384742 w 2134781"/>
                <a:gd name="connsiteY40" fmla="*/ 97631 h 858009"/>
                <a:gd name="connsiteX41" fmla="*/ 1319020 w 2134781"/>
                <a:gd name="connsiteY41" fmla="*/ 120015 h 858009"/>
                <a:gd name="connsiteX42" fmla="*/ 1216150 w 2134781"/>
                <a:gd name="connsiteY42" fmla="*/ 139065 h 858009"/>
                <a:gd name="connsiteX43" fmla="*/ 1124710 w 2134781"/>
                <a:gd name="connsiteY43" fmla="*/ 135255 h 858009"/>
                <a:gd name="connsiteX44" fmla="*/ 1068989 w 2134781"/>
                <a:gd name="connsiteY44" fmla="*/ 141447 h 858009"/>
                <a:gd name="connsiteX45" fmla="*/ 960880 w 2134781"/>
                <a:gd name="connsiteY45" fmla="*/ 192405 h 858009"/>
                <a:gd name="connsiteX46" fmla="*/ 892300 w 2134781"/>
                <a:gd name="connsiteY46" fmla="*/ 180975 h 858009"/>
                <a:gd name="connsiteX47" fmla="*/ 840865 w 2134781"/>
                <a:gd name="connsiteY47" fmla="*/ 173831 h 858009"/>
                <a:gd name="connsiteX48" fmla="*/ 816100 w 2134781"/>
                <a:gd name="connsiteY48" fmla="*/ 188595 h 858009"/>
                <a:gd name="connsiteX49" fmla="*/ 789430 w 2134781"/>
                <a:gd name="connsiteY49" fmla="*/ 207645 h 858009"/>
                <a:gd name="connsiteX50" fmla="*/ 781810 w 2134781"/>
                <a:gd name="connsiteY50" fmla="*/ 226695 h 858009"/>
                <a:gd name="connsiteX51" fmla="*/ 842770 w 2134781"/>
                <a:gd name="connsiteY51" fmla="*/ 241935 h 858009"/>
                <a:gd name="connsiteX52" fmla="*/ 842770 w 2134781"/>
                <a:gd name="connsiteY52" fmla="*/ 241935 h 858009"/>
                <a:gd name="connsiteX53" fmla="*/ 865630 w 2134781"/>
                <a:gd name="connsiteY53" fmla="*/ 287655 h 858009"/>
                <a:gd name="connsiteX54" fmla="*/ 835150 w 2134781"/>
                <a:gd name="connsiteY54" fmla="*/ 310515 h 858009"/>
                <a:gd name="connsiteX55" fmla="*/ 793240 w 2134781"/>
                <a:gd name="connsiteY55" fmla="*/ 337185 h 858009"/>
                <a:gd name="connsiteX56" fmla="*/ 732280 w 2134781"/>
                <a:gd name="connsiteY56" fmla="*/ 371475 h 858009"/>
                <a:gd name="connsiteX57" fmla="*/ 699895 w 2134781"/>
                <a:gd name="connsiteY57" fmla="*/ 386238 h 858009"/>
                <a:gd name="connsiteX58" fmla="*/ 666558 w 2134781"/>
                <a:gd name="connsiteY58" fmla="*/ 386239 h 858009"/>
                <a:gd name="connsiteX59" fmla="*/ 607502 w 2134781"/>
                <a:gd name="connsiteY59" fmla="*/ 378619 h 858009"/>
                <a:gd name="connsiteX60" fmla="*/ 561783 w 2134781"/>
                <a:gd name="connsiteY60" fmla="*/ 372428 h 858009"/>
                <a:gd name="connsiteX61" fmla="*/ 477010 w 2134781"/>
                <a:gd name="connsiteY61" fmla="*/ 371475 h 858009"/>
                <a:gd name="connsiteX62" fmla="*/ 427480 w 2134781"/>
                <a:gd name="connsiteY62" fmla="*/ 363855 h 858009"/>
                <a:gd name="connsiteX63" fmla="*/ 529874 w 2134781"/>
                <a:gd name="connsiteY63" fmla="*/ 390048 h 858009"/>
                <a:gd name="connsiteX64" fmla="*/ 581290 w 2134781"/>
                <a:gd name="connsiteY64" fmla="*/ 414553 h 858009"/>
                <a:gd name="connsiteX65" fmla="*/ 616064 w 2134781"/>
                <a:gd name="connsiteY65" fmla="*/ 438579 h 858009"/>
                <a:gd name="connsiteX66" fmla="*/ 589638 w 2134781"/>
                <a:gd name="connsiteY66" fmla="*/ 452586 h 858009"/>
                <a:gd name="connsiteX67" fmla="*/ 565553 w 2134781"/>
                <a:gd name="connsiteY67" fmla="*/ 472164 h 858009"/>
                <a:gd name="connsiteX68" fmla="*/ 531199 w 2134781"/>
                <a:gd name="connsiteY68" fmla="*/ 466879 h 858009"/>
                <a:gd name="connsiteX69" fmla="*/ 476612 w 2134781"/>
                <a:gd name="connsiteY69" fmla="*/ 481899 h 858009"/>
                <a:gd name="connsiteX70" fmla="*/ 430773 w 2134781"/>
                <a:gd name="connsiteY70" fmla="*/ 498592 h 858009"/>
                <a:gd name="connsiteX71" fmla="*/ 395065 w 2134781"/>
                <a:gd name="connsiteY71" fmla="*/ 534043 h 858009"/>
                <a:gd name="connsiteX72" fmla="*/ 340916 w 2134781"/>
                <a:gd name="connsiteY72" fmla="*/ 564663 h 858009"/>
                <a:gd name="connsiteX73" fmla="*/ 242262 w 2134781"/>
                <a:gd name="connsiteY73" fmla="*/ 615347 h 858009"/>
                <a:gd name="connsiteX74" fmla="*/ 187638 w 2134781"/>
                <a:gd name="connsiteY74" fmla="*/ 643945 h 858009"/>
                <a:gd name="connsiteX75" fmla="*/ 135584 w 2134781"/>
                <a:gd name="connsiteY75" fmla="*/ 658699 h 858009"/>
                <a:gd name="connsiteX0" fmla="*/ 135584 w 2134781"/>
                <a:gd name="connsiteY0" fmla="*/ 658699 h 858009"/>
                <a:gd name="connsiteX1" fmla="*/ 68714 w 2134781"/>
                <a:gd name="connsiteY1" fmla="*/ 725871 h 858009"/>
                <a:gd name="connsiteX2" fmla="*/ 0 w 2134781"/>
                <a:gd name="connsiteY2" fmla="*/ 773441 h 858009"/>
                <a:gd name="connsiteX3" fmla="*/ 81928 w 2134781"/>
                <a:gd name="connsiteY3" fmla="*/ 791940 h 858009"/>
                <a:gd name="connsiteX4" fmla="*/ 5288 w 2134781"/>
                <a:gd name="connsiteY4" fmla="*/ 858009 h 858009"/>
                <a:gd name="connsiteX5" fmla="*/ 182353 w 2134781"/>
                <a:gd name="connsiteY5" fmla="*/ 799868 h 858009"/>
                <a:gd name="connsiteX6" fmla="*/ 293350 w 2134781"/>
                <a:gd name="connsiteY6" fmla="*/ 715299 h 858009"/>
                <a:gd name="connsiteX7" fmla="*/ 388487 w 2134781"/>
                <a:gd name="connsiteY7" fmla="*/ 630731 h 858009"/>
                <a:gd name="connsiteX8" fmla="*/ 467771 w 2134781"/>
                <a:gd name="connsiteY8" fmla="*/ 580519 h 858009"/>
                <a:gd name="connsiteX9" fmla="*/ 564860 w 2134781"/>
                <a:gd name="connsiteY9" fmla="*/ 533764 h 858009"/>
                <a:gd name="connsiteX10" fmla="*/ 642192 w 2134781"/>
                <a:gd name="connsiteY10" fmla="*/ 488023 h 858009"/>
                <a:gd name="connsiteX11" fmla="*/ 766130 w 2134781"/>
                <a:gd name="connsiteY11" fmla="*/ 434835 h 858009"/>
                <a:gd name="connsiteX12" fmla="*/ 926590 w 2134781"/>
                <a:gd name="connsiteY12" fmla="*/ 299085 h 858009"/>
                <a:gd name="connsiteX13" fmla="*/ 957070 w 2134781"/>
                <a:gd name="connsiteY13" fmla="*/ 276225 h 858009"/>
                <a:gd name="connsiteX14" fmla="*/ 1025650 w 2134781"/>
                <a:gd name="connsiteY14" fmla="*/ 260985 h 858009"/>
                <a:gd name="connsiteX15" fmla="*/ 1067281 w 2134781"/>
                <a:gd name="connsiteY15" fmla="*/ 222409 h 858009"/>
                <a:gd name="connsiteX16" fmla="*/ 1126139 w 2134781"/>
                <a:gd name="connsiteY16" fmla="*/ 200025 h 858009"/>
                <a:gd name="connsiteX17" fmla="*/ 1178050 w 2134781"/>
                <a:gd name="connsiteY17" fmla="*/ 184785 h 858009"/>
                <a:gd name="connsiteX18" fmla="*/ 1208530 w 2134781"/>
                <a:gd name="connsiteY18" fmla="*/ 177165 h 858009"/>
                <a:gd name="connsiteX19" fmla="*/ 1246630 w 2134781"/>
                <a:gd name="connsiteY19" fmla="*/ 154305 h 858009"/>
                <a:gd name="connsiteX20" fmla="*/ 1349500 w 2134781"/>
                <a:gd name="connsiteY20" fmla="*/ 154305 h 858009"/>
                <a:gd name="connsiteX21" fmla="*/ 1418080 w 2134781"/>
                <a:gd name="connsiteY21" fmla="*/ 127635 h 858009"/>
                <a:gd name="connsiteX22" fmla="*/ 1471420 w 2134781"/>
                <a:gd name="connsiteY22" fmla="*/ 112395 h 858009"/>
                <a:gd name="connsiteX23" fmla="*/ 1547620 w 2134781"/>
                <a:gd name="connsiteY23" fmla="*/ 108585 h 858009"/>
                <a:gd name="connsiteX24" fmla="*/ 1627630 w 2134781"/>
                <a:gd name="connsiteY24" fmla="*/ 74295 h 858009"/>
                <a:gd name="connsiteX25" fmla="*/ 1726690 w 2134781"/>
                <a:gd name="connsiteY25" fmla="*/ 70485 h 858009"/>
                <a:gd name="connsiteX26" fmla="*/ 1821940 w 2134781"/>
                <a:gd name="connsiteY26" fmla="*/ 43815 h 858009"/>
                <a:gd name="connsiteX27" fmla="*/ 1901950 w 2134781"/>
                <a:gd name="connsiteY27" fmla="*/ 40005 h 858009"/>
                <a:gd name="connsiteX28" fmla="*/ 1985770 w 2134781"/>
                <a:gd name="connsiteY28" fmla="*/ 43815 h 858009"/>
                <a:gd name="connsiteX29" fmla="*/ 1997200 w 2134781"/>
                <a:gd name="connsiteY29" fmla="*/ 142875 h 858009"/>
                <a:gd name="connsiteX30" fmla="*/ 2134781 w 2134781"/>
                <a:gd name="connsiteY30" fmla="*/ 87525 h 858009"/>
                <a:gd name="connsiteX31" fmla="*/ 2096682 w 2134781"/>
                <a:gd name="connsiteY31" fmla="*/ 59003 h 858009"/>
                <a:gd name="connsiteX32" fmla="*/ 2086258 w 2134781"/>
                <a:gd name="connsiteY32" fmla="*/ 31909 h 858009"/>
                <a:gd name="connsiteX33" fmla="*/ 2057684 w 2134781"/>
                <a:gd name="connsiteY33" fmla="*/ 9048 h 858009"/>
                <a:gd name="connsiteX34" fmla="*/ 1993390 w 2134781"/>
                <a:gd name="connsiteY34" fmla="*/ 1905 h 858009"/>
                <a:gd name="connsiteX35" fmla="*/ 1931954 w 2134781"/>
                <a:gd name="connsiteY35" fmla="*/ 0 h 858009"/>
                <a:gd name="connsiteX36" fmla="*/ 1757170 w 2134781"/>
                <a:gd name="connsiteY36" fmla="*/ 28575 h 858009"/>
                <a:gd name="connsiteX37" fmla="*/ 1688590 w 2134781"/>
                <a:gd name="connsiteY37" fmla="*/ 40005 h 858009"/>
                <a:gd name="connsiteX38" fmla="*/ 1555240 w 2134781"/>
                <a:gd name="connsiteY38" fmla="*/ 60484 h 858009"/>
                <a:gd name="connsiteX39" fmla="*/ 1463800 w 2134781"/>
                <a:gd name="connsiteY39" fmla="*/ 93345 h 858009"/>
                <a:gd name="connsiteX40" fmla="*/ 1384742 w 2134781"/>
                <a:gd name="connsiteY40" fmla="*/ 97631 h 858009"/>
                <a:gd name="connsiteX41" fmla="*/ 1319020 w 2134781"/>
                <a:gd name="connsiteY41" fmla="*/ 120015 h 858009"/>
                <a:gd name="connsiteX42" fmla="*/ 1216150 w 2134781"/>
                <a:gd name="connsiteY42" fmla="*/ 139065 h 858009"/>
                <a:gd name="connsiteX43" fmla="*/ 1124710 w 2134781"/>
                <a:gd name="connsiteY43" fmla="*/ 135255 h 858009"/>
                <a:gd name="connsiteX44" fmla="*/ 1068989 w 2134781"/>
                <a:gd name="connsiteY44" fmla="*/ 141447 h 858009"/>
                <a:gd name="connsiteX45" fmla="*/ 960880 w 2134781"/>
                <a:gd name="connsiteY45" fmla="*/ 192405 h 858009"/>
                <a:gd name="connsiteX46" fmla="*/ 892300 w 2134781"/>
                <a:gd name="connsiteY46" fmla="*/ 180975 h 858009"/>
                <a:gd name="connsiteX47" fmla="*/ 840865 w 2134781"/>
                <a:gd name="connsiteY47" fmla="*/ 173831 h 858009"/>
                <a:gd name="connsiteX48" fmla="*/ 816100 w 2134781"/>
                <a:gd name="connsiteY48" fmla="*/ 188595 h 858009"/>
                <a:gd name="connsiteX49" fmla="*/ 789430 w 2134781"/>
                <a:gd name="connsiteY49" fmla="*/ 207645 h 858009"/>
                <a:gd name="connsiteX50" fmla="*/ 781810 w 2134781"/>
                <a:gd name="connsiteY50" fmla="*/ 226695 h 858009"/>
                <a:gd name="connsiteX51" fmla="*/ 842770 w 2134781"/>
                <a:gd name="connsiteY51" fmla="*/ 241935 h 858009"/>
                <a:gd name="connsiteX52" fmla="*/ 842770 w 2134781"/>
                <a:gd name="connsiteY52" fmla="*/ 241935 h 858009"/>
                <a:gd name="connsiteX53" fmla="*/ 865630 w 2134781"/>
                <a:gd name="connsiteY53" fmla="*/ 287655 h 858009"/>
                <a:gd name="connsiteX54" fmla="*/ 835150 w 2134781"/>
                <a:gd name="connsiteY54" fmla="*/ 310515 h 858009"/>
                <a:gd name="connsiteX55" fmla="*/ 793240 w 2134781"/>
                <a:gd name="connsiteY55" fmla="*/ 337185 h 858009"/>
                <a:gd name="connsiteX56" fmla="*/ 732280 w 2134781"/>
                <a:gd name="connsiteY56" fmla="*/ 371475 h 858009"/>
                <a:gd name="connsiteX57" fmla="*/ 699895 w 2134781"/>
                <a:gd name="connsiteY57" fmla="*/ 386238 h 858009"/>
                <a:gd name="connsiteX58" fmla="*/ 666558 w 2134781"/>
                <a:gd name="connsiteY58" fmla="*/ 386239 h 858009"/>
                <a:gd name="connsiteX59" fmla="*/ 607502 w 2134781"/>
                <a:gd name="connsiteY59" fmla="*/ 378619 h 858009"/>
                <a:gd name="connsiteX60" fmla="*/ 561783 w 2134781"/>
                <a:gd name="connsiteY60" fmla="*/ 372428 h 858009"/>
                <a:gd name="connsiteX61" fmla="*/ 477010 w 2134781"/>
                <a:gd name="connsiteY61" fmla="*/ 371475 h 858009"/>
                <a:gd name="connsiteX62" fmla="*/ 427480 w 2134781"/>
                <a:gd name="connsiteY62" fmla="*/ 363855 h 858009"/>
                <a:gd name="connsiteX63" fmla="*/ 529874 w 2134781"/>
                <a:gd name="connsiteY63" fmla="*/ 390048 h 858009"/>
                <a:gd name="connsiteX64" fmla="*/ 581290 w 2134781"/>
                <a:gd name="connsiteY64" fmla="*/ 414553 h 858009"/>
                <a:gd name="connsiteX65" fmla="*/ 616064 w 2134781"/>
                <a:gd name="connsiteY65" fmla="*/ 438579 h 858009"/>
                <a:gd name="connsiteX66" fmla="*/ 589638 w 2134781"/>
                <a:gd name="connsiteY66" fmla="*/ 452586 h 858009"/>
                <a:gd name="connsiteX67" fmla="*/ 565553 w 2134781"/>
                <a:gd name="connsiteY67" fmla="*/ 472164 h 858009"/>
                <a:gd name="connsiteX68" fmla="*/ 531199 w 2134781"/>
                <a:gd name="connsiteY68" fmla="*/ 466879 h 858009"/>
                <a:gd name="connsiteX69" fmla="*/ 476612 w 2134781"/>
                <a:gd name="connsiteY69" fmla="*/ 481899 h 858009"/>
                <a:gd name="connsiteX70" fmla="*/ 430773 w 2134781"/>
                <a:gd name="connsiteY70" fmla="*/ 498592 h 858009"/>
                <a:gd name="connsiteX71" fmla="*/ 395065 w 2134781"/>
                <a:gd name="connsiteY71" fmla="*/ 534043 h 858009"/>
                <a:gd name="connsiteX72" fmla="*/ 340916 w 2134781"/>
                <a:gd name="connsiteY72" fmla="*/ 564663 h 858009"/>
                <a:gd name="connsiteX73" fmla="*/ 242262 w 2134781"/>
                <a:gd name="connsiteY73" fmla="*/ 615347 h 858009"/>
                <a:gd name="connsiteX74" fmla="*/ 187638 w 2134781"/>
                <a:gd name="connsiteY74" fmla="*/ 643945 h 858009"/>
                <a:gd name="connsiteX75" fmla="*/ 135584 w 2134781"/>
                <a:gd name="connsiteY75" fmla="*/ 658699 h 858009"/>
                <a:gd name="connsiteX0" fmla="*/ 135584 w 2134781"/>
                <a:gd name="connsiteY0" fmla="*/ 658699 h 858009"/>
                <a:gd name="connsiteX1" fmla="*/ 68714 w 2134781"/>
                <a:gd name="connsiteY1" fmla="*/ 725871 h 858009"/>
                <a:gd name="connsiteX2" fmla="*/ 0 w 2134781"/>
                <a:gd name="connsiteY2" fmla="*/ 773441 h 858009"/>
                <a:gd name="connsiteX3" fmla="*/ 81928 w 2134781"/>
                <a:gd name="connsiteY3" fmla="*/ 791940 h 858009"/>
                <a:gd name="connsiteX4" fmla="*/ 5288 w 2134781"/>
                <a:gd name="connsiteY4" fmla="*/ 858009 h 858009"/>
                <a:gd name="connsiteX5" fmla="*/ 182353 w 2134781"/>
                <a:gd name="connsiteY5" fmla="*/ 799868 h 858009"/>
                <a:gd name="connsiteX6" fmla="*/ 293350 w 2134781"/>
                <a:gd name="connsiteY6" fmla="*/ 715299 h 858009"/>
                <a:gd name="connsiteX7" fmla="*/ 412272 w 2134781"/>
                <a:gd name="connsiteY7" fmla="*/ 643945 h 858009"/>
                <a:gd name="connsiteX8" fmla="*/ 467771 w 2134781"/>
                <a:gd name="connsiteY8" fmla="*/ 580519 h 858009"/>
                <a:gd name="connsiteX9" fmla="*/ 564860 w 2134781"/>
                <a:gd name="connsiteY9" fmla="*/ 533764 h 858009"/>
                <a:gd name="connsiteX10" fmla="*/ 642192 w 2134781"/>
                <a:gd name="connsiteY10" fmla="*/ 488023 h 858009"/>
                <a:gd name="connsiteX11" fmla="*/ 766130 w 2134781"/>
                <a:gd name="connsiteY11" fmla="*/ 434835 h 858009"/>
                <a:gd name="connsiteX12" fmla="*/ 926590 w 2134781"/>
                <a:gd name="connsiteY12" fmla="*/ 299085 h 858009"/>
                <a:gd name="connsiteX13" fmla="*/ 957070 w 2134781"/>
                <a:gd name="connsiteY13" fmla="*/ 276225 h 858009"/>
                <a:gd name="connsiteX14" fmla="*/ 1025650 w 2134781"/>
                <a:gd name="connsiteY14" fmla="*/ 260985 h 858009"/>
                <a:gd name="connsiteX15" fmla="*/ 1067281 w 2134781"/>
                <a:gd name="connsiteY15" fmla="*/ 222409 h 858009"/>
                <a:gd name="connsiteX16" fmla="*/ 1126139 w 2134781"/>
                <a:gd name="connsiteY16" fmla="*/ 200025 h 858009"/>
                <a:gd name="connsiteX17" fmla="*/ 1178050 w 2134781"/>
                <a:gd name="connsiteY17" fmla="*/ 184785 h 858009"/>
                <a:gd name="connsiteX18" fmla="*/ 1208530 w 2134781"/>
                <a:gd name="connsiteY18" fmla="*/ 177165 h 858009"/>
                <a:gd name="connsiteX19" fmla="*/ 1246630 w 2134781"/>
                <a:gd name="connsiteY19" fmla="*/ 154305 h 858009"/>
                <a:gd name="connsiteX20" fmla="*/ 1349500 w 2134781"/>
                <a:gd name="connsiteY20" fmla="*/ 154305 h 858009"/>
                <a:gd name="connsiteX21" fmla="*/ 1418080 w 2134781"/>
                <a:gd name="connsiteY21" fmla="*/ 127635 h 858009"/>
                <a:gd name="connsiteX22" fmla="*/ 1471420 w 2134781"/>
                <a:gd name="connsiteY22" fmla="*/ 112395 h 858009"/>
                <a:gd name="connsiteX23" fmla="*/ 1547620 w 2134781"/>
                <a:gd name="connsiteY23" fmla="*/ 108585 h 858009"/>
                <a:gd name="connsiteX24" fmla="*/ 1627630 w 2134781"/>
                <a:gd name="connsiteY24" fmla="*/ 74295 h 858009"/>
                <a:gd name="connsiteX25" fmla="*/ 1726690 w 2134781"/>
                <a:gd name="connsiteY25" fmla="*/ 70485 h 858009"/>
                <a:gd name="connsiteX26" fmla="*/ 1821940 w 2134781"/>
                <a:gd name="connsiteY26" fmla="*/ 43815 h 858009"/>
                <a:gd name="connsiteX27" fmla="*/ 1901950 w 2134781"/>
                <a:gd name="connsiteY27" fmla="*/ 40005 h 858009"/>
                <a:gd name="connsiteX28" fmla="*/ 1985770 w 2134781"/>
                <a:gd name="connsiteY28" fmla="*/ 43815 h 858009"/>
                <a:gd name="connsiteX29" fmla="*/ 1997200 w 2134781"/>
                <a:gd name="connsiteY29" fmla="*/ 142875 h 858009"/>
                <a:gd name="connsiteX30" fmla="*/ 2134781 w 2134781"/>
                <a:gd name="connsiteY30" fmla="*/ 87525 h 858009"/>
                <a:gd name="connsiteX31" fmla="*/ 2096682 w 2134781"/>
                <a:gd name="connsiteY31" fmla="*/ 59003 h 858009"/>
                <a:gd name="connsiteX32" fmla="*/ 2086258 w 2134781"/>
                <a:gd name="connsiteY32" fmla="*/ 31909 h 858009"/>
                <a:gd name="connsiteX33" fmla="*/ 2057684 w 2134781"/>
                <a:gd name="connsiteY33" fmla="*/ 9048 h 858009"/>
                <a:gd name="connsiteX34" fmla="*/ 1993390 w 2134781"/>
                <a:gd name="connsiteY34" fmla="*/ 1905 h 858009"/>
                <a:gd name="connsiteX35" fmla="*/ 1931954 w 2134781"/>
                <a:gd name="connsiteY35" fmla="*/ 0 h 858009"/>
                <a:gd name="connsiteX36" fmla="*/ 1757170 w 2134781"/>
                <a:gd name="connsiteY36" fmla="*/ 28575 h 858009"/>
                <a:gd name="connsiteX37" fmla="*/ 1688590 w 2134781"/>
                <a:gd name="connsiteY37" fmla="*/ 40005 h 858009"/>
                <a:gd name="connsiteX38" fmla="*/ 1555240 w 2134781"/>
                <a:gd name="connsiteY38" fmla="*/ 60484 h 858009"/>
                <a:gd name="connsiteX39" fmla="*/ 1463800 w 2134781"/>
                <a:gd name="connsiteY39" fmla="*/ 93345 h 858009"/>
                <a:gd name="connsiteX40" fmla="*/ 1384742 w 2134781"/>
                <a:gd name="connsiteY40" fmla="*/ 97631 h 858009"/>
                <a:gd name="connsiteX41" fmla="*/ 1319020 w 2134781"/>
                <a:gd name="connsiteY41" fmla="*/ 120015 h 858009"/>
                <a:gd name="connsiteX42" fmla="*/ 1216150 w 2134781"/>
                <a:gd name="connsiteY42" fmla="*/ 139065 h 858009"/>
                <a:gd name="connsiteX43" fmla="*/ 1124710 w 2134781"/>
                <a:gd name="connsiteY43" fmla="*/ 135255 h 858009"/>
                <a:gd name="connsiteX44" fmla="*/ 1068989 w 2134781"/>
                <a:gd name="connsiteY44" fmla="*/ 141447 h 858009"/>
                <a:gd name="connsiteX45" fmla="*/ 960880 w 2134781"/>
                <a:gd name="connsiteY45" fmla="*/ 192405 h 858009"/>
                <a:gd name="connsiteX46" fmla="*/ 892300 w 2134781"/>
                <a:gd name="connsiteY46" fmla="*/ 180975 h 858009"/>
                <a:gd name="connsiteX47" fmla="*/ 840865 w 2134781"/>
                <a:gd name="connsiteY47" fmla="*/ 173831 h 858009"/>
                <a:gd name="connsiteX48" fmla="*/ 816100 w 2134781"/>
                <a:gd name="connsiteY48" fmla="*/ 188595 h 858009"/>
                <a:gd name="connsiteX49" fmla="*/ 789430 w 2134781"/>
                <a:gd name="connsiteY49" fmla="*/ 207645 h 858009"/>
                <a:gd name="connsiteX50" fmla="*/ 781810 w 2134781"/>
                <a:gd name="connsiteY50" fmla="*/ 226695 h 858009"/>
                <a:gd name="connsiteX51" fmla="*/ 842770 w 2134781"/>
                <a:gd name="connsiteY51" fmla="*/ 241935 h 858009"/>
                <a:gd name="connsiteX52" fmla="*/ 842770 w 2134781"/>
                <a:gd name="connsiteY52" fmla="*/ 241935 h 858009"/>
                <a:gd name="connsiteX53" fmla="*/ 865630 w 2134781"/>
                <a:gd name="connsiteY53" fmla="*/ 287655 h 858009"/>
                <a:gd name="connsiteX54" fmla="*/ 835150 w 2134781"/>
                <a:gd name="connsiteY54" fmla="*/ 310515 h 858009"/>
                <a:gd name="connsiteX55" fmla="*/ 793240 w 2134781"/>
                <a:gd name="connsiteY55" fmla="*/ 337185 h 858009"/>
                <a:gd name="connsiteX56" fmla="*/ 732280 w 2134781"/>
                <a:gd name="connsiteY56" fmla="*/ 371475 h 858009"/>
                <a:gd name="connsiteX57" fmla="*/ 699895 w 2134781"/>
                <a:gd name="connsiteY57" fmla="*/ 386238 h 858009"/>
                <a:gd name="connsiteX58" fmla="*/ 666558 w 2134781"/>
                <a:gd name="connsiteY58" fmla="*/ 386239 h 858009"/>
                <a:gd name="connsiteX59" fmla="*/ 607502 w 2134781"/>
                <a:gd name="connsiteY59" fmla="*/ 378619 h 858009"/>
                <a:gd name="connsiteX60" fmla="*/ 561783 w 2134781"/>
                <a:gd name="connsiteY60" fmla="*/ 372428 h 858009"/>
                <a:gd name="connsiteX61" fmla="*/ 477010 w 2134781"/>
                <a:gd name="connsiteY61" fmla="*/ 371475 h 858009"/>
                <a:gd name="connsiteX62" fmla="*/ 427480 w 2134781"/>
                <a:gd name="connsiteY62" fmla="*/ 363855 h 858009"/>
                <a:gd name="connsiteX63" fmla="*/ 529874 w 2134781"/>
                <a:gd name="connsiteY63" fmla="*/ 390048 h 858009"/>
                <a:gd name="connsiteX64" fmla="*/ 581290 w 2134781"/>
                <a:gd name="connsiteY64" fmla="*/ 414553 h 858009"/>
                <a:gd name="connsiteX65" fmla="*/ 616064 w 2134781"/>
                <a:gd name="connsiteY65" fmla="*/ 438579 h 858009"/>
                <a:gd name="connsiteX66" fmla="*/ 589638 w 2134781"/>
                <a:gd name="connsiteY66" fmla="*/ 452586 h 858009"/>
                <a:gd name="connsiteX67" fmla="*/ 565553 w 2134781"/>
                <a:gd name="connsiteY67" fmla="*/ 472164 h 858009"/>
                <a:gd name="connsiteX68" fmla="*/ 531199 w 2134781"/>
                <a:gd name="connsiteY68" fmla="*/ 466879 h 858009"/>
                <a:gd name="connsiteX69" fmla="*/ 476612 w 2134781"/>
                <a:gd name="connsiteY69" fmla="*/ 481899 h 858009"/>
                <a:gd name="connsiteX70" fmla="*/ 430773 w 2134781"/>
                <a:gd name="connsiteY70" fmla="*/ 498592 h 858009"/>
                <a:gd name="connsiteX71" fmla="*/ 395065 w 2134781"/>
                <a:gd name="connsiteY71" fmla="*/ 534043 h 858009"/>
                <a:gd name="connsiteX72" fmla="*/ 340916 w 2134781"/>
                <a:gd name="connsiteY72" fmla="*/ 564663 h 858009"/>
                <a:gd name="connsiteX73" fmla="*/ 242262 w 2134781"/>
                <a:gd name="connsiteY73" fmla="*/ 615347 h 858009"/>
                <a:gd name="connsiteX74" fmla="*/ 187638 w 2134781"/>
                <a:gd name="connsiteY74" fmla="*/ 643945 h 858009"/>
                <a:gd name="connsiteX75" fmla="*/ 135584 w 2134781"/>
                <a:gd name="connsiteY75" fmla="*/ 658699 h 858009"/>
                <a:gd name="connsiteX0" fmla="*/ 135584 w 2134781"/>
                <a:gd name="connsiteY0" fmla="*/ 658699 h 858009"/>
                <a:gd name="connsiteX1" fmla="*/ 68714 w 2134781"/>
                <a:gd name="connsiteY1" fmla="*/ 725871 h 858009"/>
                <a:gd name="connsiteX2" fmla="*/ 0 w 2134781"/>
                <a:gd name="connsiteY2" fmla="*/ 773441 h 858009"/>
                <a:gd name="connsiteX3" fmla="*/ 81928 w 2134781"/>
                <a:gd name="connsiteY3" fmla="*/ 791940 h 858009"/>
                <a:gd name="connsiteX4" fmla="*/ 5288 w 2134781"/>
                <a:gd name="connsiteY4" fmla="*/ 858009 h 858009"/>
                <a:gd name="connsiteX5" fmla="*/ 182353 w 2134781"/>
                <a:gd name="connsiteY5" fmla="*/ 799868 h 858009"/>
                <a:gd name="connsiteX6" fmla="*/ 293350 w 2134781"/>
                <a:gd name="connsiteY6" fmla="*/ 715299 h 858009"/>
                <a:gd name="connsiteX7" fmla="*/ 375273 w 2134781"/>
                <a:gd name="connsiteY7" fmla="*/ 643945 h 858009"/>
                <a:gd name="connsiteX8" fmla="*/ 467771 w 2134781"/>
                <a:gd name="connsiteY8" fmla="*/ 580519 h 858009"/>
                <a:gd name="connsiteX9" fmla="*/ 564860 w 2134781"/>
                <a:gd name="connsiteY9" fmla="*/ 533764 h 858009"/>
                <a:gd name="connsiteX10" fmla="*/ 642192 w 2134781"/>
                <a:gd name="connsiteY10" fmla="*/ 488023 h 858009"/>
                <a:gd name="connsiteX11" fmla="*/ 766130 w 2134781"/>
                <a:gd name="connsiteY11" fmla="*/ 434835 h 858009"/>
                <a:gd name="connsiteX12" fmla="*/ 926590 w 2134781"/>
                <a:gd name="connsiteY12" fmla="*/ 299085 h 858009"/>
                <a:gd name="connsiteX13" fmla="*/ 957070 w 2134781"/>
                <a:gd name="connsiteY13" fmla="*/ 276225 h 858009"/>
                <a:gd name="connsiteX14" fmla="*/ 1025650 w 2134781"/>
                <a:gd name="connsiteY14" fmla="*/ 260985 h 858009"/>
                <a:gd name="connsiteX15" fmla="*/ 1067281 w 2134781"/>
                <a:gd name="connsiteY15" fmla="*/ 222409 h 858009"/>
                <a:gd name="connsiteX16" fmla="*/ 1126139 w 2134781"/>
                <a:gd name="connsiteY16" fmla="*/ 200025 h 858009"/>
                <a:gd name="connsiteX17" fmla="*/ 1178050 w 2134781"/>
                <a:gd name="connsiteY17" fmla="*/ 184785 h 858009"/>
                <a:gd name="connsiteX18" fmla="*/ 1208530 w 2134781"/>
                <a:gd name="connsiteY18" fmla="*/ 177165 h 858009"/>
                <a:gd name="connsiteX19" fmla="*/ 1246630 w 2134781"/>
                <a:gd name="connsiteY19" fmla="*/ 154305 h 858009"/>
                <a:gd name="connsiteX20" fmla="*/ 1349500 w 2134781"/>
                <a:gd name="connsiteY20" fmla="*/ 154305 h 858009"/>
                <a:gd name="connsiteX21" fmla="*/ 1418080 w 2134781"/>
                <a:gd name="connsiteY21" fmla="*/ 127635 h 858009"/>
                <a:gd name="connsiteX22" fmla="*/ 1471420 w 2134781"/>
                <a:gd name="connsiteY22" fmla="*/ 112395 h 858009"/>
                <a:gd name="connsiteX23" fmla="*/ 1547620 w 2134781"/>
                <a:gd name="connsiteY23" fmla="*/ 108585 h 858009"/>
                <a:gd name="connsiteX24" fmla="*/ 1627630 w 2134781"/>
                <a:gd name="connsiteY24" fmla="*/ 74295 h 858009"/>
                <a:gd name="connsiteX25" fmla="*/ 1726690 w 2134781"/>
                <a:gd name="connsiteY25" fmla="*/ 70485 h 858009"/>
                <a:gd name="connsiteX26" fmla="*/ 1821940 w 2134781"/>
                <a:gd name="connsiteY26" fmla="*/ 43815 h 858009"/>
                <a:gd name="connsiteX27" fmla="*/ 1901950 w 2134781"/>
                <a:gd name="connsiteY27" fmla="*/ 40005 h 858009"/>
                <a:gd name="connsiteX28" fmla="*/ 1985770 w 2134781"/>
                <a:gd name="connsiteY28" fmla="*/ 43815 h 858009"/>
                <a:gd name="connsiteX29" fmla="*/ 1997200 w 2134781"/>
                <a:gd name="connsiteY29" fmla="*/ 142875 h 858009"/>
                <a:gd name="connsiteX30" fmla="*/ 2134781 w 2134781"/>
                <a:gd name="connsiteY30" fmla="*/ 87525 h 858009"/>
                <a:gd name="connsiteX31" fmla="*/ 2096682 w 2134781"/>
                <a:gd name="connsiteY31" fmla="*/ 59003 h 858009"/>
                <a:gd name="connsiteX32" fmla="*/ 2086258 w 2134781"/>
                <a:gd name="connsiteY32" fmla="*/ 31909 h 858009"/>
                <a:gd name="connsiteX33" fmla="*/ 2057684 w 2134781"/>
                <a:gd name="connsiteY33" fmla="*/ 9048 h 858009"/>
                <a:gd name="connsiteX34" fmla="*/ 1993390 w 2134781"/>
                <a:gd name="connsiteY34" fmla="*/ 1905 h 858009"/>
                <a:gd name="connsiteX35" fmla="*/ 1931954 w 2134781"/>
                <a:gd name="connsiteY35" fmla="*/ 0 h 858009"/>
                <a:gd name="connsiteX36" fmla="*/ 1757170 w 2134781"/>
                <a:gd name="connsiteY36" fmla="*/ 28575 h 858009"/>
                <a:gd name="connsiteX37" fmla="*/ 1688590 w 2134781"/>
                <a:gd name="connsiteY37" fmla="*/ 40005 h 858009"/>
                <a:gd name="connsiteX38" fmla="*/ 1555240 w 2134781"/>
                <a:gd name="connsiteY38" fmla="*/ 60484 h 858009"/>
                <a:gd name="connsiteX39" fmla="*/ 1463800 w 2134781"/>
                <a:gd name="connsiteY39" fmla="*/ 93345 h 858009"/>
                <a:gd name="connsiteX40" fmla="*/ 1384742 w 2134781"/>
                <a:gd name="connsiteY40" fmla="*/ 97631 h 858009"/>
                <a:gd name="connsiteX41" fmla="*/ 1319020 w 2134781"/>
                <a:gd name="connsiteY41" fmla="*/ 120015 h 858009"/>
                <a:gd name="connsiteX42" fmla="*/ 1216150 w 2134781"/>
                <a:gd name="connsiteY42" fmla="*/ 139065 h 858009"/>
                <a:gd name="connsiteX43" fmla="*/ 1124710 w 2134781"/>
                <a:gd name="connsiteY43" fmla="*/ 135255 h 858009"/>
                <a:gd name="connsiteX44" fmla="*/ 1068989 w 2134781"/>
                <a:gd name="connsiteY44" fmla="*/ 141447 h 858009"/>
                <a:gd name="connsiteX45" fmla="*/ 960880 w 2134781"/>
                <a:gd name="connsiteY45" fmla="*/ 192405 h 858009"/>
                <a:gd name="connsiteX46" fmla="*/ 892300 w 2134781"/>
                <a:gd name="connsiteY46" fmla="*/ 180975 h 858009"/>
                <a:gd name="connsiteX47" fmla="*/ 840865 w 2134781"/>
                <a:gd name="connsiteY47" fmla="*/ 173831 h 858009"/>
                <a:gd name="connsiteX48" fmla="*/ 816100 w 2134781"/>
                <a:gd name="connsiteY48" fmla="*/ 188595 h 858009"/>
                <a:gd name="connsiteX49" fmla="*/ 789430 w 2134781"/>
                <a:gd name="connsiteY49" fmla="*/ 207645 h 858009"/>
                <a:gd name="connsiteX50" fmla="*/ 781810 w 2134781"/>
                <a:gd name="connsiteY50" fmla="*/ 226695 h 858009"/>
                <a:gd name="connsiteX51" fmla="*/ 842770 w 2134781"/>
                <a:gd name="connsiteY51" fmla="*/ 241935 h 858009"/>
                <a:gd name="connsiteX52" fmla="*/ 842770 w 2134781"/>
                <a:gd name="connsiteY52" fmla="*/ 241935 h 858009"/>
                <a:gd name="connsiteX53" fmla="*/ 865630 w 2134781"/>
                <a:gd name="connsiteY53" fmla="*/ 287655 h 858009"/>
                <a:gd name="connsiteX54" fmla="*/ 835150 w 2134781"/>
                <a:gd name="connsiteY54" fmla="*/ 310515 h 858009"/>
                <a:gd name="connsiteX55" fmla="*/ 793240 w 2134781"/>
                <a:gd name="connsiteY55" fmla="*/ 337185 h 858009"/>
                <a:gd name="connsiteX56" fmla="*/ 732280 w 2134781"/>
                <a:gd name="connsiteY56" fmla="*/ 371475 h 858009"/>
                <a:gd name="connsiteX57" fmla="*/ 699895 w 2134781"/>
                <a:gd name="connsiteY57" fmla="*/ 386238 h 858009"/>
                <a:gd name="connsiteX58" fmla="*/ 666558 w 2134781"/>
                <a:gd name="connsiteY58" fmla="*/ 386239 h 858009"/>
                <a:gd name="connsiteX59" fmla="*/ 607502 w 2134781"/>
                <a:gd name="connsiteY59" fmla="*/ 378619 h 858009"/>
                <a:gd name="connsiteX60" fmla="*/ 561783 w 2134781"/>
                <a:gd name="connsiteY60" fmla="*/ 372428 h 858009"/>
                <a:gd name="connsiteX61" fmla="*/ 477010 w 2134781"/>
                <a:gd name="connsiteY61" fmla="*/ 371475 h 858009"/>
                <a:gd name="connsiteX62" fmla="*/ 427480 w 2134781"/>
                <a:gd name="connsiteY62" fmla="*/ 363855 h 858009"/>
                <a:gd name="connsiteX63" fmla="*/ 529874 w 2134781"/>
                <a:gd name="connsiteY63" fmla="*/ 390048 h 858009"/>
                <a:gd name="connsiteX64" fmla="*/ 581290 w 2134781"/>
                <a:gd name="connsiteY64" fmla="*/ 414553 h 858009"/>
                <a:gd name="connsiteX65" fmla="*/ 616064 w 2134781"/>
                <a:gd name="connsiteY65" fmla="*/ 438579 h 858009"/>
                <a:gd name="connsiteX66" fmla="*/ 589638 w 2134781"/>
                <a:gd name="connsiteY66" fmla="*/ 452586 h 858009"/>
                <a:gd name="connsiteX67" fmla="*/ 565553 w 2134781"/>
                <a:gd name="connsiteY67" fmla="*/ 472164 h 858009"/>
                <a:gd name="connsiteX68" fmla="*/ 531199 w 2134781"/>
                <a:gd name="connsiteY68" fmla="*/ 466879 h 858009"/>
                <a:gd name="connsiteX69" fmla="*/ 476612 w 2134781"/>
                <a:gd name="connsiteY69" fmla="*/ 481899 h 858009"/>
                <a:gd name="connsiteX70" fmla="*/ 430773 w 2134781"/>
                <a:gd name="connsiteY70" fmla="*/ 498592 h 858009"/>
                <a:gd name="connsiteX71" fmla="*/ 395065 w 2134781"/>
                <a:gd name="connsiteY71" fmla="*/ 534043 h 858009"/>
                <a:gd name="connsiteX72" fmla="*/ 340916 w 2134781"/>
                <a:gd name="connsiteY72" fmla="*/ 564663 h 858009"/>
                <a:gd name="connsiteX73" fmla="*/ 242262 w 2134781"/>
                <a:gd name="connsiteY73" fmla="*/ 615347 h 858009"/>
                <a:gd name="connsiteX74" fmla="*/ 187638 w 2134781"/>
                <a:gd name="connsiteY74" fmla="*/ 643945 h 858009"/>
                <a:gd name="connsiteX75" fmla="*/ 135584 w 2134781"/>
                <a:gd name="connsiteY75" fmla="*/ 658699 h 858009"/>
                <a:gd name="connsiteX0" fmla="*/ 135584 w 2134781"/>
                <a:gd name="connsiteY0" fmla="*/ 658699 h 858009"/>
                <a:gd name="connsiteX1" fmla="*/ 68714 w 2134781"/>
                <a:gd name="connsiteY1" fmla="*/ 725871 h 858009"/>
                <a:gd name="connsiteX2" fmla="*/ 0 w 2134781"/>
                <a:gd name="connsiteY2" fmla="*/ 773441 h 858009"/>
                <a:gd name="connsiteX3" fmla="*/ 81928 w 2134781"/>
                <a:gd name="connsiteY3" fmla="*/ 791940 h 858009"/>
                <a:gd name="connsiteX4" fmla="*/ 5288 w 2134781"/>
                <a:gd name="connsiteY4" fmla="*/ 858009 h 858009"/>
                <a:gd name="connsiteX5" fmla="*/ 182353 w 2134781"/>
                <a:gd name="connsiteY5" fmla="*/ 799868 h 858009"/>
                <a:gd name="connsiteX6" fmla="*/ 293350 w 2134781"/>
                <a:gd name="connsiteY6" fmla="*/ 715299 h 858009"/>
                <a:gd name="connsiteX7" fmla="*/ 375273 w 2134781"/>
                <a:gd name="connsiteY7" fmla="*/ 643945 h 858009"/>
                <a:gd name="connsiteX8" fmla="*/ 467771 w 2134781"/>
                <a:gd name="connsiteY8" fmla="*/ 580519 h 858009"/>
                <a:gd name="connsiteX9" fmla="*/ 564860 w 2134781"/>
                <a:gd name="connsiteY9" fmla="*/ 533764 h 858009"/>
                <a:gd name="connsiteX10" fmla="*/ 642192 w 2134781"/>
                <a:gd name="connsiteY10" fmla="*/ 488023 h 858009"/>
                <a:gd name="connsiteX11" fmla="*/ 747630 w 2134781"/>
                <a:gd name="connsiteY11" fmla="*/ 426906 h 858009"/>
                <a:gd name="connsiteX12" fmla="*/ 926590 w 2134781"/>
                <a:gd name="connsiteY12" fmla="*/ 299085 h 858009"/>
                <a:gd name="connsiteX13" fmla="*/ 957070 w 2134781"/>
                <a:gd name="connsiteY13" fmla="*/ 276225 h 858009"/>
                <a:gd name="connsiteX14" fmla="*/ 1025650 w 2134781"/>
                <a:gd name="connsiteY14" fmla="*/ 260985 h 858009"/>
                <a:gd name="connsiteX15" fmla="*/ 1067281 w 2134781"/>
                <a:gd name="connsiteY15" fmla="*/ 222409 h 858009"/>
                <a:gd name="connsiteX16" fmla="*/ 1126139 w 2134781"/>
                <a:gd name="connsiteY16" fmla="*/ 200025 h 858009"/>
                <a:gd name="connsiteX17" fmla="*/ 1178050 w 2134781"/>
                <a:gd name="connsiteY17" fmla="*/ 184785 h 858009"/>
                <a:gd name="connsiteX18" fmla="*/ 1208530 w 2134781"/>
                <a:gd name="connsiteY18" fmla="*/ 177165 h 858009"/>
                <a:gd name="connsiteX19" fmla="*/ 1246630 w 2134781"/>
                <a:gd name="connsiteY19" fmla="*/ 154305 h 858009"/>
                <a:gd name="connsiteX20" fmla="*/ 1349500 w 2134781"/>
                <a:gd name="connsiteY20" fmla="*/ 154305 h 858009"/>
                <a:gd name="connsiteX21" fmla="*/ 1418080 w 2134781"/>
                <a:gd name="connsiteY21" fmla="*/ 127635 h 858009"/>
                <a:gd name="connsiteX22" fmla="*/ 1471420 w 2134781"/>
                <a:gd name="connsiteY22" fmla="*/ 112395 h 858009"/>
                <a:gd name="connsiteX23" fmla="*/ 1547620 w 2134781"/>
                <a:gd name="connsiteY23" fmla="*/ 108585 h 858009"/>
                <a:gd name="connsiteX24" fmla="*/ 1627630 w 2134781"/>
                <a:gd name="connsiteY24" fmla="*/ 74295 h 858009"/>
                <a:gd name="connsiteX25" fmla="*/ 1726690 w 2134781"/>
                <a:gd name="connsiteY25" fmla="*/ 70485 h 858009"/>
                <a:gd name="connsiteX26" fmla="*/ 1821940 w 2134781"/>
                <a:gd name="connsiteY26" fmla="*/ 43815 h 858009"/>
                <a:gd name="connsiteX27" fmla="*/ 1901950 w 2134781"/>
                <a:gd name="connsiteY27" fmla="*/ 40005 h 858009"/>
                <a:gd name="connsiteX28" fmla="*/ 1985770 w 2134781"/>
                <a:gd name="connsiteY28" fmla="*/ 43815 h 858009"/>
                <a:gd name="connsiteX29" fmla="*/ 1997200 w 2134781"/>
                <a:gd name="connsiteY29" fmla="*/ 142875 h 858009"/>
                <a:gd name="connsiteX30" fmla="*/ 2134781 w 2134781"/>
                <a:gd name="connsiteY30" fmla="*/ 87525 h 858009"/>
                <a:gd name="connsiteX31" fmla="*/ 2096682 w 2134781"/>
                <a:gd name="connsiteY31" fmla="*/ 59003 h 858009"/>
                <a:gd name="connsiteX32" fmla="*/ 2086258 w 2134781"/>
                <a:gd name="connsiteY32" fmla="*/ 31909 h 858009"/>
                <a:gd name="connsiteX33" fmla="*/ 2057684 w 2134781"/>
                <a:gd name="connsiteY33" fmla="*/ 9048 h 858009"/>
                <a:gd name="connsiteX34" fmla="*/ 1993390 w 2134781"/>
                <a:gd name="connsiteY34" fmla="*/ 1905 h 858009"/>
                <a:gd name="connsiteX35" fmla="*/ 1931954 w 2134781"/>
                <a:gd name="connsiteY35" fmla="*/ 0 h 858009"/>
                <a:gd name="connsiteX36" fmla="*/ 1757170 w 2134781"/>
                <a:gd name="connsiteY36" fmla="*/ 28575 h 858009"/>
                <a:gd name="connsiteX37" fmla="*/ 1688590 w 2134781"/>
                <a:gd name="connsiteY37" fmla="*/ 40005 h 858009"/>
                <a:gd name="connsiteX38" fmla="*/ 1555240 w 2134781"/>
                <a:gd name="connsiteY38" fmla="*/ 60484 h 858009"/>
                <a:gd name="connsiteX39" fmla="*/ 1463800 w 2134781"/>
                <a:gd name="connsiteY39" fmla="*/ 93345 h 858009"/>
                <a:gd name="connsiteX40" fmla="*/ 1384742 w 2134781"/>
                <a:gd name="connsiteY40" fmla="*/ 97631 h 858009"/>
                <a:gd name="connsiteX41" fmla="*/ 1319020 w 2134781"/>
                <a:gd name="connsiteY41" fmla="*/ 120015 h 858009"/>
                <a:gd name="connsiteX42" fmla="*/ 1216150 w 2134781"/>
                <a:gd name="connsiteY42" fmla="*/ 139065 h 858009"/>
                <a:gd name="connsiteX43" fmla="*/ 1124710 w 2134781"/>
                <a:gd name="connsiteY43" fmla="*/ 135255 h 858009"/>
                <a:gd name="connsiteX44" fmla="*/ 1068989 w 2134781"/>
                <a:gd name="connsiteY44" fmla="*/ 141447 h 858009"/>
                <a:gd name="connsiteX45" fmla="*/ 960880 w 2134781"/>
                <a:gd name="connsiteY45" fmla="*/ 192405 h 858009"/>
                <a:gd name="connsiteX46" fmla="*/ 892300 w 2134781"/>
                <a:gd name="connsiteY46" fmla="*/ 180975 h 858009"/>
                <a:gd name="connsiteX47" fmla="*/ 840865 w 2134781"/>
                <a:gd name="connsiteY47" fmla="*/ 173831 h 858009"/>
                <a:gd name="connsiteX48" fmla="*/ 816100 w 2134781"/>
                <a:gd name="connsiteY48" fmla="*/ 188595 h 858009"/>
                <a:gd name="connsiteX49" fmla="*/ 789430 w 2134781"/>
                <a:gd name="connsiteY49" fmla="*/ 207645 h 858009"/>
                <a:gd name="connsiteX50" fmla="*/ 781810 w 2134781"/>
                <a:gd name="connsiteY50" fmla="*/ 226695 h 858009"/>
                <a:gd name="connsiteX51" fmla="*/ 842770 w 2134781"/>
                <a:gd name="connsiteY51" fmla="*/ 241935 h 858009"/>
                <a:gd name="connsiteX52" fmla="*/ 842770 w 2134781"/>
                <a:gd name="connsiteY52" fmla="*/ 241935 h 858009"/>
                <a:gd name="connsiteX53" fmla="*/ 865630 w 2134781"/>
                <a:gd name="connsiteY53" fmla="*/ 287655 h 858009"/>
                <a:gd name="connsiteX54" fmla="*/ 835150 w 2134781"/>
                <a:gd name="connsiteY54" fmla="*/ 310515 h 858009"/>
                <a:gd name="connsiteX55" fmla="*/ 793240 w 2134781"/>
                <a:gd name="connsiteY55" fmla="*/ 337185 h 858009"/>
                <a:gd name="connsiteX56" fmla="*/ 732280 w 2134781"/>
                <a:gd name="connsiteY56" fmla="*/ 371475 h 858009"/>
                <a:gd name="connsiteX57" fmla="*/ 699895 w 2134781"/>
                <a:gd name="connsiteY57" fmla="*/ 386238 h 858009"/>
                <a:gd name="connsiteX58" fmla="*/ 666558 w 2134781"/>
                <a:gd name="connsiteY58" fmla="*/ 386239 h 858009"/>
                <a:gd name="connsiteX59" fmla="*/ 607502 w 2134781"/>
                <a:gd name="connsiteY59" fmla="*/ 378619 h 858009"/>
                <a:gd name="connsiteX60" fmla="*/ 561783 w 2134781"/>
                <a:gd name="connsiteY60" fmla="*/ 372428 h 858009"/>
                <a:gd name="connsiteX61" fmla="*/ 477010 w 2134781"/>
                <a:gd name="connsiteY61" fmla="*/ 371475 h 858009"/>
                <a:gd name="connsiteX62" fmla="*/ 427480 w 2134781"/>
                <a:gd name="connsiteY62" fmla="*/ 363855 h 858009"/>
                <a:gd name="connsiteX63" fmla="*/ 529874 w 2134781"/>
                <a:gd name="connsiteY63" fmla="*/ 390048 h 858009"/>
                <a:gd name="connsiteX64" fmla="*/ 581290 w 2134781"/>
                <a:gd name="connsiteY64" fmla="*/ 414553 h 858009"/>
                <a:gd name="connsiteX65" fmla="*/ 616064 w 2134781"/>
                <a:gd name="connsiteY65" fmla="*/ 438579 h 858009"/>
                <a:gd name="connsiteX66" fmla="*/ 589638 w 2134781"/>
                <a:gd name="connsiteY66" fmla="*/ 452586 h 858009"/>
                <a:gd name="connsiteX67" fmla="*/ 565553 w 2134781"/>
                <a:gd name="connsiteY67" fmla="*/ 472164 h 858009"/>
                <a:gd name="connsiteX68" fmla="*/ 531199 w 2134781"/>
                <a:gd name="connsiteY68" fmla="*/ 466879 h 858009"/>
                <a:gd name="connsiteX69" fmla="*/ 476612 w 2134781"/>
                <a:gd name="connsiteY69" fmla="*/ 481899 h 858009"/>
                <a:gd name="connsiteX70" fmla="*/ 430773 w 2134781"/>
                <a:gd name="connsiteY70" fmla="*/ 498592 h 858009"/>
                <a:gd name="connsiteX71" fmla="*/ 395065 w 2134781"/>
                <a:gd name="connsiteY71" fmla="*/ 534043 h 858009"/>
                <a:gd name="connsiteX72" fmla="*/ 340916 w 2134781"/>
                <a:gd name="connsiteY72" fmla="*/ 564663 h 858009"/>
                <a:gd name="connsiteX73" fmla="*/ 242262 w 2134781"/>
                <a:gd name="connsiteY73" fmla="*/ 615347 h 858009"/>
                <a:gd name="connsiteX74" fmla="*/ 187638 w 2134781"/>
                <a:gd name="connsiteY74" fmla="*/ 643945 h 858009"/>
                <a:gd name="connsiteX75" fmla="*/ 135584 w 2134781"/>
                <a:gd name="connsiteY75" fmla="*/ 658699 h 858009"/>
                <a:gd name="connsiteX0" fmla="*/ 135584 w 2134781"/>
                <a:gd name="connsiteY0" fmla="*/ 658699 h 858009"/>
                <a:gd name="connsiteX1" fmla="*/ 68714 w 2134781"/>
                <a:gd name="connsiteY1" fmla="*/ 725871 h 858009"/>
                <a:gd name="connsiteX2" fmla="*/ 0 w 2134781"/>
                <a:gd name="connsiteY2" fmla="*/ 773441 h 858009"/>
                <a:gd name="connsiteX3" fmla="*/ 81928 w 2134781"/>
                <a:gd name="connsiteY3" fmla="*/ 791940 h 858009"/>
                <a:gd name="connsiteX4" fmla="*/ 5288 w 2134781"/>
                <a:gd name="connsiteY4" fmla="*/ 858009 h 858009"/>
                <a:gd name="connsiteX5" fmla="*/ 182353 w 2134781"/>
                <a:gd name="connsiteY5" fmla="*/ 799868 h 858009"/>
                <a:gd name="connsiteX6" fmla="*/ 293350 w 2134781"/>
                <a:gd name="connsiteY6" fmla="*/ 715299 h 858009"/>
                <a:gd name="connsiteX7" fmla="*/ 375273 w 2134781"/>
                <a:gd name="connsiteY7" fmla="*/ 643945 h 858009"/>
                <a:gd name="connsiteX8" fmla="*/ 467771 w 2134781"/>
                <a:gd name="connsiteY8" fmla="*/ 580519 h 858009"/>
                <a:gd name="connsiteX9" fmla="*/ 564860 w 2134781"/>
                <a:gd name="connsiteY9" fmla="*/ 533764 h 858009"/>
                <a:gd name="connsiteX10" fmla="*/ 628978 w 2134781"/>
                <a:gd name="connsiteY10" fmla="*/ 482738 h 858009"/>
                <a:gd name="connsiteX11" fmla="*/ 747630 w 2134781"/>
                <a:gd name="connsiteY11" fmla="*/ 426906 h 858009"/>
                <a:gd name="connsiteX12" fmla="*/ 926590 w 2134781"/>
                <a:gd name="connsiteY12" fmla="*/ 299085 h 858009"/>
                <a:gd name="connsiteX13" fmla="*/ 957070 w 2134781"/>
                <a:gd name="connsiteY13" fmla="*/ 276225 h 858009"/>
                <a:gd name="connsiteX14" fmla="*/ 1025650 w 2134781"/>
                <a:gd name="connsiteY14" fmla="*/ 260985 h 858009"/>
                <a:gd name="connsiteX15" fmla="*/ 1067281 w 2134781"/>
                <a:gd name="connsiteY15" fmla="*/ 222409 h 858009"/>
                <a:gd name="connsiteX16" fmla="*/ 1126139 w 2134781"/>
                <a:gd name="connsiteY16" fmla="*/ 200025 h 858009"/>
                <a:gd name="connsiteX17" fmla="*/ 1178050 w 2134781"/>
                <a:gd name="connsiteY17" fmla="*/ 184785 h 858009"/>
                <a:gd name="connsiteX18" fmla="*/ 1208530 w 2134781"/>
                <a:gd name="connsiteY18" fmla="*/ 177165 h 858009"/>
                <a:gd name="connsiteX19" fmla="*/ 1246630 w 2134781"/>
                <a:gd name="connsiteY19" fmla="*/ 154305 h 858009"/>
                <a:gd name="connsiteX20" fmla="*/ 1349500 w 2134781"/>
                <a:gd name="connsiteY20" fmla="*/ 154305 h 858009"/>
                <a:gd name="connsiteX21" fmla="*/ 1418080 w 2134781"/>
                <a:gd name="connsiteY21" fmla="*/ 127635 h 858009"/>
                <a:gd name="connsiteX22" fmla="*/ 1471420 w 2134781"/>
                <a:gd name="connsiteY22" fmla="*/ 112395 h 858009"/>
                <a:gd name="connsiteX23" fmla="*/ 1547620 w 2134781"/>
                <a:gd name="connsiteY23" fmla="*/ 108585 h 858009"/>
                <a:gd name="connsiteX24" fmla="*/ 1627630 w 2134781"/>
                <a:gd name="connsiteY24" fmla="*/ 74295 h 858009"/>
                <a:gd name="connsiteX25" fmla="*/ 1726690 w 2134781"/>
                <a:gd name="connsiteY25" fmla="*/ 70485 h 858009"/>
                <a:gd name="connsiteX26" fmla="*/ 1821940 w 2134781"/>
                <a:gd name="connsiteY26" fmla="*/ 43815 h 858009"/>
                <a:gd name="connsiteX27" fmla="*/ 1901950 w 2134781"/>
                <a:gd name="connsiteY27" fmla="*/ 40005 h 858009"/>
                <a:gd name="connsiteX28" fmla="*/ 1985770 w 2134781"/>
                <a:gd name="connsiteY28" fmla="*/ 43815 h 858009"/>
                <a:gd name="connsiteX29" fmla="*/ 1997200 w 2134781"/>
                <a:gd name="connsiteY29" fmla="*/ 142875 h 858009"/>
                <a:gd name="connsiteX30" fmla="*/ 2134781 w 2134781"/>
                <a:gd name="connsiteY30" fmla="*/ 87525 h 858009"/>
                <a:gd name="connsiteX31" fmla="*/ 2096682 w 2134781"/>
                <a:gd name="connsiteY31" fmla="*/ 59003 h 858009"/>
                <a:gd name="connsiteX32" fmla="*/ 2086258 w 2134781"/>
                <a:gd name="connsiteY32" fmla="*/ 31909 h 858009"/>
                <a:gd name="connsiteX33" fmla="*/ 2057684 w 2134781"/>
                <a:gd name="connsiteY33" fmla="*/ 9048 h 858009"/>
                <a:gd name="connsiteX34" fmla="*/ 1993390 w 2134781"/>
                <a:gd name="connsiteY34" fmla="*/ 1905 h 858009"/>
                <a:gd name="connsiteX35" fmla="*/ 1931954 w 2134781"/>
                <a:gd name="connsiteY35" fmla="*/ 0 h 858009"/>
                <a:gd name="connsiteX36" fmla="*/ 1757170 w 2134781"/>
                <a:gd name="connsiteY36" fmla="*/ 28575 h 858009"/>
                <a:gd name="connsiteX37" fmla="*/ 1688590 w 2134781"/>
                <a:gd name="connsiteY37" fmla="*/ 40005 h 858009"/>
                <a:gd name="connsiteX38" fmla="*/ 1555240 w 2134781"/>
                <a:gd name="connsiteY38" fmla="*/ 60484 h 858009"/>
                <a:gd name="connsiteX39" fmla="*/ 1463800 w 2134781"/>
                <a:gd name="connsiteY39" fmla="*/ 93345 h 858009"/>
                <a:gd name="connsiteX40" fmla="*/ 1384742 w 2134781"/>
                <a:gd name="connsiteY40" fmla="*/ 97631 h 858009"/>
                <a:gd name="connsiteX41" fmla="*/ 1319020 w 2134781"/>
                <a:gd name="connsiteY41" fmla="*/ 120015 h 858009"/>
                <a:gd name="connsiteX42" fmla="*/ 1216150 w 2134781"/>
                <a:gd name="connsiteY42" fmla="*/ 139065 h 858009"/>
                <a:gd name="connsiteX43" fmla="*/ 1124710 w 2134781"/>
                <a:gd name="connsiteY43" fmla="*/ 135255 h 858009"/>
                <a:gd name="connsiteX44" fmla="*/ 1068989 w 2134781"/>
                <a:gd name="connsiteY44" fmla="*/ 141447 h 858009"/>
                <a:gd name="connsiteX45" fmla="*/ 960880 w 2134781"/>
                <a:gd name="connsiteY45" fmla="*/ 192405 h 858009"/>
                <a:gd name="connsiteX46" fmla="*/ 892300 w 2134781"/>
                <a:gd name="connsiteY46" fmla="*/ 180975 h 858009"/>
                <a:gd name="connsiteX47" fmla="*/ 840865 w 2134781"/>
                <a:gd name="connsiteY47" fmla="*/ 173831 h 858009"/>
                <a:gd name="connsiteX48" fmla="*/ 816100 w 2134781"/>
                <a:gd name="connsiteY48" fmla="*/ 188595 h 858009"/>
                <a:gd name="connsiteX49" fmla="*/ 789430 w 2134781"/>
                <a:gd name="connsiteY49" fmla="*/ 207645 h 858009"/>
                <a:gd name="connsiteX50" fmla="*/ 781810 w 2134781"/>
                <a:gd name="connsiteY50" fmla="*/ 226695 h 858009"/>
                <a:gd name="connsiteX51" fmla="*/ 842770 w 2134781"/>
                <a:gd name="connsiteY51" fmla="*/ 241935 h 858009"/>
                <a:gd name="connsiteX52" fmla="*/ 842770 w 2134781"/>
                <a:gd name="connsiteY52" fmla="*/ 241935 h 858009"/>
                <a:gd name="connsiteX53" fmla="*/ 865630 w 2134781"/>
                <a:gd name="connsiteY53" fmla="*/ 287655 h 858009"/>
                <a:gd name="connsiteX54" fmla="*/ 835150 w 2134781"/>
                <a:gd name="connsiteY54" fmla="*/ 310515 h 858009"/>
                <a:gd name="connsiteX55" fmla="*/ 793240 w 2134781"/>
                <a:gd name="connsiteY55" fmla="*/ 337185 h 858009"/>
                <a:gd name="connsiteX56" fmla="*/ 732280 w 2134781"/>
                <a:gd name="connsiteY56" fmla="*/ 371475 h 858009"/>
                <a:gd name="connsiteX57" fmla="*/ 699895 w 2134781"/>
                <a:gd name="connsiteY57" fmla="*/ 386238 h 858009"/>
                <a:gd name="connsiteX58" fmla="*/ 666558 w 2134781"/>
                <a:gd name="connsiteY58" fmla="*/ 386239 h 858009"/>
                <a:gd name="connsiteX59" fmla="*/ 607502 w 2134781"/>
                <a:gd name="connsiteY59" fmla="*/ 378619 h 858009"/>
                <a:gd name="connsiteX60" fmla="*/ 561783 w 2134781"/>
                <a:gd name="connsiteY60" fmla="*/ 372428 h 858009"/>
                <a:gd name="connsiteX61" fmla="*/ 477010 w 2134781"/>
                <a:gd name="connsiteY61" fmla="*/ 371475 h 858009"/>
                <a:gd name="connsiteX62" fmla="*/ 427480 w 2134781"/>
                <a:gd name="connsiteY62" fmla="*/ 363855 h 858009"/>
                <a:gd name="connsiteX63" fmla="*/ 529874 w 2134781"/>
                <a:gd name="connsiteY63" fmla="*/ 390048 h 858009"/>
                <a:gd name="connsiteX64" fmla="*/ 581290 w 2134781"/>
                <a:gd name="connsiteY64" fmla="*/ 414553 h 858009"/>
                <a:gd name="connsiteX65" fmla="*/ 616064 w 2134781"/>
                <a:gd name="connsiteY65" fmla="*/ 438579 h 858009"/>
                <a:gd name="connsiteX66" fmla="*/ 589638 w 2134781"/>
                <a:gd name="connsiteY66" fmla="*/ 452586 h 858009"/>
                <a:gd name="connsiteX67" fmla="*/ 565553 w 2134781"/>
                <a:gd name="connsiteY67" fmla="*/ 472164 h 858009"/>
                <a:gd name="connsiteX68" fmla="*/ 531199 w 2134781"/>
                <a:gd name="connsiteY68" fmla="*/ 466879 h 858009"/>
                <a:gd name="connsiteX69" fmla="*/ 476612 w 2134781"/>
                <a:gd name="connsiteY69" fmla="*/ 481899 h 858009"/>
                <a:gd name="connsiteX70" fmla="*/ 430773 w 2134781"/>
                <a:gd name="connsiteY70" fmla="*/ 498592 h 858009"/>
                <a:gd name="connsiteX71" fmla="*/ 395065 w 2134781"/>
                <a:gd name="connsiteY71" fmla="*/ 534043 h 858009"/>
                <a:gd name="connsiteX72" fmla="*/ 340916 w 2134781"/>
                <a:gd name="connsiteY72" fmla="*/ 564663 h 858009"/>
                <a:gd name="connsiteX73" fmla="*/ 242262 w 2134781"/>
                <a:gd name="connsiteY73" fmla="*/ 615347 h 858009"/>
                <a:gd name="connsiteX74" fmla="*/ 187638 w 2134781"/>
                <a:gd name="connsiteY74" fmla="*/ 643945 h 858009"/>
                <a:gd name="connsiteX75" fmla="*/ 135584 w 2134781"/>
                <a:gd name="connsiteY75" fmla="*/ 658699 h 858009"/>
                <a:gd name="connsiteX0" fmla="*/ 135584 w 2134781"/>
                <a:gd name="connsiteY0" fmla="*/ 658699 h 858009"/>
                <a:gd name="connsiteX1" fmla="*/ 68714 w 2134781"/>
                <a:gd name="connsiteY1" fmla="*/ 725871 h 858009"/>
                <a:gd name="connsiteX2" fmla="*/ 0 w 2134781"/>
                <a:gd name="connsiteY2" fmla="*/ 773441 h 858009"/>
                <a:gd name="connsiteX3" fmla="*/ 81928 w 2134781"/>
                <a:gd name="connsiteY3" fmla="*/ 791940 h 858009"/>
                <a:gd name="connsiteX4" fmla="*/ 5288 w 2134781"/>
                <a:gd name="connsiteY4" fmla="*/ 858009 h 858009"/>
                <a:gd name="connsiteX5" fmla="*/ 182353 w 2134781"/>
                <a:gd name="connsiteY5" fmla="*/ 799868 h 858009"/>
                <a:gd name="connsiteX6" fmla="*/ 293350 w 2134781"/>
                <a:gd name="connsiteY6" fmla="*/ 715299 h 858009"/>
                <a:gd name="connsiteX7" fmla="*/ 375273 w 2134781"/>
                <a:gd name="connsiteY7" fmla="*/ 643945 h 858009"/>
                <a:gd name="connsiteX8" fmla="*/ 467771 w 2134781"/>
                <a:gd name="connsiteY8" fmla="*/ 580519 h 858009"/>
                <a:gd name="connsiteX9" fmla="*/ 525219 w 2134781"/>
                <a:gd name="connsiteY9" fmla="*/ 531121 h 858009"/>
                <a:gd name="connsiteX10" fmla="*/ 628978 w 2134781"/>
                <a:gd name="connsiteY10" fmla="*/ 482738 h 858009"/>
                <a:gd name="connsiteX11" fmla="*/ 747630 w 2134781"/>
                <a:gd name="connsiteY11" fmla="*/ 426906 h 858009"/>
                <a:gd name="connsiteX12" fmla="*/ 926590 w 2134781"/>
                <a:gd name="connsiteY12" fmla="*/ 299085 h 858009"/>
                <a:gd name="connsiteX13" fmla="*/ 957070 w 2134781"/>
                <a:gd name="connsiteY13" fmla="*/ 276225 h 858009"/>
                <a:gd name="connsiteX14" fmla="*/ 1025650 w 2134781"/>
                <a:gd name="connsiteY14" fmla="*/ 260985 h 858009"/>
                <a:gd name="connsiteX15" fmla="*/ 1067281 w 2134781"/>
                <a:gd name="connsiteY15" fmla="*/ 222409 h 858009"/>
                <a:gd name="connsiteX16" fmla="*/ 1126139 w 2134781"/>
                <a:gd name="connsiteY16" fmla="*/ 200025 h 858009"/>
                <a:gd name="connsiteX17" fmla="*/ 1178050 w 2134781"/>
                <a:gd name="connsiteY17" fmla="*/ 184785 h 858009"/>
                <a:gd name="connsiteX18" fmla="*/ 1208530 w 2134781"/>
                <a:gd name="connsiteY18" fmla="*/ 177165 h 858009"/>
                <a:gd name="connsiteX19" fmla="*/ 1246630 w 2134781"/>
                <a:gd name="connsiteY19" fmla="*/ 154305 h 858009"/>
                <a:gd name="connsiteX20" fmla="*/ 1349500 w 2134781"/>
                <a:gd name="connsiteY20" fmla="*/ 154305 h 858009"/>
                <a:gd name="connsiteX21" fmla="*/ 1418080 w 2134781"/>
                <a:gd name="connsiteY21" fmla="*/ 127635 h 858009"/>
                <a:gd name="connsiteX22" fmla="*/ 1471420 w 2134781"/>
                <a:gd name="connsiteY22" fmla="*/ 112395 h 858009"/>
                <a:gd name="connsiteX23" fmla="*/ 1547620 w 2134781"/>
                <a:gd name="connsiteY23" fmla="*/ 108585 h 858009"/>
                <a:gd name="connsiteX24" fmla="*/ 1627630 w 2134781"/>
                <a:gd name="connsiteY24" fmla="*/ 74295 h 858009"/>
                <a:gd name="connsiteX25" fmla="*/ 1726690 w 2134781"/>
                <a:gd name="connsiteY25" fmla="*/ 70485 h 858009"/>
                <a:gd name="connsiteX26" fmla="*/ 1821940 w 2134781"/>
                <a:gd name="connsiteY26" fmla="*/ 43815 h 858009"/>
                <a:gd name="connsiteX27" fmla="*/ 1901950 w 2134781"/>
                <a:gd name="connsiteY27" fmla="*/ 40005 h 858009"/>
                <a:gd name="connsiteX28" fmla="*/ 1985770 w 2134781"/>
                <a:gd name="connsiteY28" fmla="*/ 43815 h 858009"/>
                <a:gd name="connsiteX29" fmla="*/ 1997200 w 2134781"/>
                <a:gd name="connsiteY29" fmla="*/ 142875 h 858009"/>
                <a:gd name="connsiteX30" fmla="*/ 2134781 w 2134781"/>
                <a:gd name="connsiteY30" fmla="*/ 87525 h 858009"/>
                <a:gd name="connsiteX31" fmla="*/ 2096682 w 2134781"/>
                <a:gd name="connsiteY31" fmla="*/ 59003 h 858009"/>
                <a:gd name="connsiteX32" fmla="*/ 2086258 w 2134781"/>
                <a:gd name="connsiteY32" fmla="*/ 31909 h 858009"/>
                <a:gd name="connsiteX33" fmla="*/ 2057684 w 2134781"/>
                <a:gd name="connsiteY33" fmla="*/ 9048 h 858009"/>
                <a:gd name="connsiteX34" fmla="*/ 1993390 w 2134781"/>
                <a:gd name="connsiteY34" fmla="*/ 1905 h 858009"/>
                <a:gd name="connsiteX35" fmla="*/ 1931954 w 2134781"/>
                <a:gd name="connsiteY35" fmla="*/ 0 h 858009"/>
                <a:gd name="connsiteX36" fmla="*/ 1757170 w 2134781"/>
                <a:gd name="connsiteY36" fmla="*/ 28575 h 858009"/>
                <a:gd name="connsiteX37" fmla="*/ 1688590 w 2134781"/>
                <a:gd name="connsiteY37" fmla="*/ 40005 h 858009"/>
                <a:gd name="connsiteX38" fmla="*/ 1555240 w 2134781"/>
                <a:gd name="connsiteY38" fmla="*/ 60484 h 858009"/>
                <a:gd name="connsiteX39" fmla="*/ 1463800 w 2134781"/>
                <a:gd name="connsiteY39" fmla="*/ 93345 h 858009"/>
                <a:gd name="connsiteX40" fmla="*/ 1384742 w 2134781"/>
                <a:gd name="connsiteY40" fmla="*/ 97631 h 858009"/>
                <a:gd name="connsiteX41" fmla="*/ 1319020 w 2134781"/>
                <a:gd name="connsiteY41" fmla="*/ 120015 h 858009"/>
                <a:gd name="connsiteX42" fmla="*/ 1216150 w 2134781"/>
                <a:gd name="connsiteY42" fmla="*/ 139065 h 858009"/>
                <a:gd name="connsiteX43" fmla="*/ 1124710 w 2134781"/>
                <a:gd name="connsiteY43" fmla="*/ 135255 h 858009"/>
                <a:gd name="connsiteX44" fmla="*/ 1068989 w 2134781"/>
                <a:gd name="connsiteY44" fmla="*/ 141447 h 858009"/>
                <a:gd name="connsiteX45" fmla="*/ 960880 w 2134781"/>
                <a:gd name="connsiteY45" fmla="*/ 192405 h 858009"/>
                <a:gd name="connsiteX46" fmla="*/ 892300 w 2134781"/>
                <a:gd name="connsiteY46" fmla="*/ 180975 h 858009"/>
                <a:gd name="connsiteX47" fmla="*/ 840865 w 2134781"/>
                <a:gd name="connsiteY47" fmla="*/ 173831 h 858009"/>
                <a:gd name="connsiteX48" fmla="*/ 816100 w 2134781"/>
                <a:gd name="connsiteY48" fmla="*/ 188595 h 858009"/>
                <a:gd name="connsiteX49" fmla="*/ 789430 w 2134781"/>
                <a:gd name="connsiteY49" fmla="*/ 207645 h 858009"/>
                <a:gd name="connsiteX50" fmla="*/ 781810 w 2134781"/>
                <a:gd name="connsiteY50" fmla="*/ 226695 h 858009"/>
                <a:gd name="connsiteX51" fmla="*/ 842770 w 2134781"/>
                <a:gd name="connsiteY51" fmla="*/ 241935 h 858009"/>
                <a:gd name="connsiteX52" fmla="*/ 842770 w 2134781"/>
                <a:gd name="connsiteY52" fmla="*/ 241935 h 858009"/>
                <a:gd name="connsiteX53" fmla="*/ 865630 w 2134781"/>
                <a:gd name="connsiteY53" fmla="*/ 287655 h 858009"/>
                <a:gd name="connsiteX54" fmla="*/ 835150 w 2134781"/>
                <a:gd name="connsiteY54" fmla="*/ 310515 h 858009"/>
                <a:gd name="connsiteX55" fmla="*/ 793240 w 2134781"/>
                <a:gd name="connsiteY55" fmla="*/ 337185 h 858009"/>
                <a:gd name="connsiteX56" fmla="*/ 732280 w 2134781"/>
                <a:gd name="connsiteY56" fmla="*/ 371475 h 858009"/>
                <a:gd name="connsiteX57" fmla="*/ 699895 w 2134781"/>
                <a:gd name="connsiteY57" fmla="*/ 386238 h 858009"/>
                <a:gd name="connsiteX58" fmla="*/ 666558 w 2134781"/>
                <a:gd name="connsiteY58" fmla="*/ 386239 h 858009"/>
                <a:gd name="connsiteX59" fmla="*/ 607502 w 2134781"/>
                <a:gd name="connsiteY59" fmla="*/ 378619 h 858009"/>
                <a:gd name="connsiteX60" fmla="*/ 561783 w 2134781"/>
                <a:gd name="connsiteY60" fmla="*/ 372428 h 858009"/>
                <a:gd name="connsiteX61" fmla="*/ 477010 w 2134781"/>
                <a:gd name="connsiteY61" fmla="*/ 371475 h 858009"/>
                <a:gd name="connsiteX62" fmla="*/ 427480 w 2134781"/>
                <a:gd name="connsiteY62" fmla="*/ 363855 h 858009"/>
                <a:gd name="connsiteX63" fmla="*/ 529874 w 2134781"/>
                <a:gd name="connsiteY63" fmla="*/ 390048 h 858009"/>
                <a:gd name="connsiteX64" fmla="*/ 581290 w 2134781"/>
                <a:gd name="connsiteY64" fmla="*/ 414553 h 858009"/>
                <a:gd name="connsiteX65" fmla="*/ 616064 w 2134781"/>
                <a:gd name="connsiteY65" fmla="*/ 438579 h 858009"/>
                <a:gd name="connsiteX66" fmla="*/ 589638 w 2134781"/>
                <a:gd name="connsiteY66" fmla="*/ 452586 h 858009"/>
                <a:gd name="connsiteX67" fmla="*/ 565553 w 2134781"/>
                <a:gd name="connsiteY67" fmla="*/ 472164 h 858009"/>
                <a:gd name="connsiteX68" fmla="*/ 531199 w 2134781"/>
                <a:gd name="connsiteY68" fmla="*/ 466879 h 858009"/>
                <a:gd name="connsiteX69" fmla="*/ 476612 w 2134781"/>
                <a:gd name="connsiteY69" fmla="*/ 481899 h 858009"/>
                <a:gd name="connsiteX70" fmla="*/ 430773 w 2134781"/>
                <a:gd name="connsiteY70" fmla="*/ 498592 h 858009"/>
                <a:gd name="connsiteX71" fmla="*/ 395065 w 2134781"/>
                <a:gd name="connsiteY71" fmla="*/ 534043 h 858009"/>
                <a:gd name="connsiteX72" fmla="*/ 340916 w 2134781"/>
                <a:gd name="connsiteY72" fmla="*/ 564663 h 858009"/>
                <a:gd name="connsiteX73" fmla="*/ 242262 w 2134781"/>
                <a:gd name="connsiteY73" fmla="*/ 615347 h 858009"/>
                <a:gd name="connsiteX74" fmla="*/ 187638 w 2134781"/>
                <a:gd name="connsiteY74" fmla="*/ 643945 h 858009"/>
                <a:gd name="connsiteX75" fmla="*/ 135584 w 2134781"/>
                <a:gd name="connsiteY75" fmla="*/ 658699 h 858009"/>
                <a:gd name="connsiteX0" fmla="*/ 135584 w 2134781"/>
                <a:gd name="connsiteY0" fmla="*/ 658699 h 858009"/>
                <a:gd name="connsiteX1" fmla="*/ 68714 w 2134781"/>
                <a:gd name="connsiteY1" fmla="*/ 725871 h 858009"/>
                <a:gd name="connsiteX2" fmla="*/ 0 w 2134781"/>
                <a:gd name="connsiteY2" fmla="*/ 773441 h 858009"/>
                <a:gd name="connsiteX3" fmla="*/ 81928 w 2134781"/>
                <a:gd name="connsiteY3" fmla="*/ 791940 h 858009"/>
                <a:gd name="connsiteX4" fmla="*/ 5288 w 2134781"/>
                <a:gd name="connsiteY4" fmla="*/ 858009 h 858009"/>
                <a:gd name="connsiteX5" fmla="*/ 182353 w 2134781"/>
                <a:gd name="connsiteY5" fmla="*/ 799868 h 858009"/>
                <a:gd name="connsiteX6" fmla="*/ 293350 w 2134781"/>
                <a:gd name="connsiteY6" fmla="*/ 715299 h 858009"/>
                <a:gd name="connsiteX7" fmla="*/ 375273 w 2134781"/>
                <a:gd name="connsiteY7" fmla="*/ 643945 h 858009"/>
                <a:gd name="connsiteX8" fmla="*/ 467771 w 2134781"/>
                <a:gd name="connsiteY8" fmla="*/ 580519 h 858009"/>
                <a:gd name="connsiteX9" fmla="*/ 525219 w 2134781"/>
                <a:gd name="connsiteY9" fmla="*/ 531121 h 858009"/>
                <a:gd name="connsiteX10" fmla="*/ 628978 w 2134781"/>
                <a:gd name="connsiteY10" fmla="*/ 482738 h 858009"/>
                <a:gd name="connsiteX11" fmla="*/ 789914 w 2134781"/>
                <a:gd name="connsiteY11" fmla="*/ 384621 h 858009"/>
                <a:gd name="connsiteX12" fmla="*/ 926590 w 2134781"/>
                <a:gd name="connsiteY12" fmla="*/ 299085 h 858009"/>
                <a:gd name="connsiteX13" fmla="*/ 957070 w 2134781"/>
                <a:gd name="connsiteY13" fmla="*/ 276225 h 858009"/>
                <a:gd name="connsiteX14" fmla="*/ 1025650 w 2134781"/>
                <a:gd name="connsiteY14" fmla="*/ 260985 h 858009"/>
                <a:gd name="connsiteX15" fmla="*/ 1067281 w 2134781"/>
                <a:gd name="connsiteY15" fmla="*/ 222409 h 858009"/>
                <a:gd name="connsiteX16" fmla="*/ 1126139 w 2134781"/>
                <a:gd name="connsiteY16" fmla="*/ 200025 h 858009"/>
                <a:gd name="connsiteX17" fmla="*/ 1178050 w 2134781"/>
                <a:gd name="connsiteY17" fmla="*/ 184785 h 858009"/>
                <a:gd name="connsiteX18" fmla="*/ 1208530 w 2134781"/>
                <a:gd name="connsiteY18" fmla="*/ 177165 h 858009"/>
                <a:gd name="connsiteX19" fmla="*/ 1246630 w 2134781"/>
                <a:gd name="connsiteY19" fmla="*/ 154305 h 858009"/>
                <a:gd name="connsiteX20" fmla="*/ 1349500 w 2134781"/>
                <a:gd name="connsiteY20" fmla="*/ 154305 h 858009"/>
                <a:gd name="connsiteX21" fmla="*/ 1418080 w 2134781"/>
                <a:gd name="connsiteY21" fmla="*/ 127635 h 858009"/>
                <a:gd name="connsiteX22" fmla="*/ 1471420 w 2134781"/>
                <a:gd name="connsiteY22" fmla="*/ 112395 h 858009"/>
                <a:gd name="connsiteX23" fmla="*/ 1547620 w 2134781"/>
                <a:gd name="connsiteY23" fmla="*/ 108585 h 858009"/>
                <a:gd name="connsiteX24" fmla="*/ 1627630 w 2134781"/>
                <a:gd name="connsiteY24" fmla="*/ 74295 h 858009"/>
                <a:gd name="connsiteX25" fmla="*/ 1726690 w 2134781"/>
                <a:gd name="connsiteY25" fmla="*/ 70485 h 858009"/>
                <a:gd name="connsiteX26" fmla="*/ 1821940 w 2134781"/>
                <a:gd name="connsiteY26" fmla="*/ 43815 h 858009"/>
                <a:gd name="connsiteX27" fmla="*/ 1901950 w 2134781"/>
                <a:gd name="connsiteY27" fmla="*/ 40005 h 858009"/>
                <a:gd name="connsiteX28" fmla="*/ 1985770 w 2134781"/>
                <a:gd name="connsiteY28" fmla="*/ 43815 h 858009"/>
                <a:gd name="connsiteX29" fmla="*/ 1997200 w 2134781"/>
                <a:gd name="connsiteY29" fmla="*/ 142875 h 858009"/>
                <a:gd name="connsiteX30" fmla="*/ 2134781 w 2134781"/>
                <a:gd name="connsiteY30" fmla="*/ 87525 h 858009"/>
                <a:gd name="connsiteX31" fmla="*/ 2096682 w 2134781"/>
                <a:gd name="connsiteY31" fmla="*/ 59003 h 858009"/>
                <a:gd name="connsiteX32" fmla="*/ 2086258 w 2134781"/>
                <a:gd name="connsiteY32" fmla="*/ 31909 h 858009"/>
                <a:gd name="connsiteX33" fmla="*/ 2057684 w 2134781"/>
                <a:gd name="connsiteY33" fmla="*/ 9048 h 858009"/>
                <a:gd name="connsiteX34" fmla="*/ 1993390 w 2134781"/>
                <a:gd name="connsiteY34" fmla="*/ 1905 h 858009"/>
                <a:gd name="connsiteX35" fmla="*/ 1931954 w 2134781"/>
                <a:gd name="connsiteY35" fmla="*/ 0 h 858009"/>
                <a:gd name="connsiteX36" fmla="*/ 1757170 w 2134781"/>
                <a:gd name="connsiteY36" fmla="*/ 28575 h 858009"/>
                <a:gd name="connsiteX37" fmla="*/ 1688590 w 2134781"/>
                <a:gd name="connsiteY37" fmla="*/ 40005 h 858009"/>
                <a:gd name="connsiteX38" fmla="*/ 1555240 w 2134781"/>
                <a:gd name="connsiteY38" fmla="*/ 60484 h 858009"/>
                <a:gd name="connsiteX39" fmla="*/ 1463800 w 2134781"/>
                <a:gd name="connsiteY39" fmla="*/ 93345 h 858009"/>
                <a:gd name="connsiteX40" fmla="*/ 1384742 w 2134781"/>
                <a:gd name="connsiteY40" fmla="*/ 97631 h 858009"/>
                <a:gd name="connsiteX41" fmla="*/ 1319020 w 2134781"/>
                <a:gd name="connsiteY41" fmla="*/ 120015 h 858009"/>
                <a:gd name="connsiteX42" fmla="*/ 1216150 w 2134781"/>
                <a:gd name="connsiteY42" fmla="*/ 139065 h 858009"/>
                <a:gd name="connsiteX43" fmla="*/ 1124710 w 2134781"/>
                <a:gd name="connsiteY43" fmla="*/ 135255 h 858009"/>
                <a:gd name="connsiteX44" fmla="*/ 1068989 w 2134781"/>
                <a:gd name="connsiteY44" fmla="*/ 141447 h 858009"/>
                <a:gd name="connsiteX45" fmla="*/ 960880 w 2134781"/>
                <a:gd name="connsiteY45" fmla="*/ 192405 h 858009"/>
                <a:gd name="connsiteX46" fmla="*/ 892300 w 2134781"/>
                <a:gd name="connsiteY46" fmla="*/ 180975 h 858009"/>
                <a:gd name="connsiteX47" fmla="*/ 840865 w 2134781"/>
                <a:gd name="connsiteY47" fmla="*/ 173831 h 858009"/>
                <a:gd name="connsiteX48" fmla="*/ 816100 w 2134781"/>
                <a:gd name="connsiteY48" fmla="*/ 188595 h 858009"/>
                <a:gd name="connsiteX49" fmla="*/ 789430 w 2134781"/>
                <a:gd name="connsiteY49" fmla="*/ 207645 h 858009"/>
                <a:gd name="connsiteX50" fmla="*/ 781810 w 2134781"/>
                <a:gd name="connsiteY50" fmla="*/ 226695 h 858009"/>
                <a:gd name="connsiteX51" fmla="*/ 842770 w 2134781"/>
                <a:gd name="connsiteY51" fmla="*/ 241935 h 858009"/>
                <a:gd name="connsiteX52" fmla="*/ 842770 w 2134781"/>
                <a:gd name="connsiteY52" fmla="*/ 241935 h 858009"/>
                <a:gd name="connsiteX53" fmla="*/ 865630 w 2134781"/>
                <a:gd name="connsiteY53" fmla="*/ 287655 h 858009"/>
                <a:gd name="connsiteX54" fmla="*/ 835150 w 2134781"/>
                <a:gd name="connsiteY54" fmla="*/ 310515 h 858009"/>
                <a:gd name="connsiteX55" fmla="*/ 793240 w 2134781"/>
                <a:gd name="connsiteY55" fmla="*/ 337185 h 858009"/>
                <a:gd name="connsiteX56" fmla="*/ 732280 w 2134781"/>
                <a:gd name="connsiteY56" fmla="*/ 371475 h 858009"/>
                <a:gd name="connsiteX57" fmla="*/ 699895 w 2134781"/>
                <a:gd name="connsiteY57" fmla="*/ 386238 h 858009"/>
                <a:gd name="connsiteX58" fmla="*/ 666558 w 2134781"/>
                <a:gd name="connsiteY58" fmla="*/ 386239 h 858009"/>
                <a:gd name="connsiteX59" fmla="*/ 607502 w 2134781"/>
                <a:gd name="connsiteY59" fmla="*/ 378619 h 858009"/>
                <a:gd name="connsiteX60" fmla="*/ 561783 w 2134781"/>
                <a:gd name="connsiteY60" fmla="*/ 372428 h 858009"/>
                <a:gd name="connsiteX61" fmla="*/ 477010 w 2134781"/>
                <a:gd name="connsiteY61" fmla="*/ 371475 h 858009"/>
                <a:gd name="connsiteX62" fmla="*/ 427480 w 2134781"/>
                <a:gd name="connsiteY62" fmla="*/ 363855 h 858009"/>
                <a:gd name="connsiteX63" fmla="*/ 529874 w 2134781"/>
                <a:gd name="connsiteY63" fmla="*/ 390048 h 858009"/>
                <a:gd name="connsiteX64" fmla="*/ 581290 w 2134781"/>
                <a:gd name="connsiteY64" fmla="*/ 414553 h 858009"/>
                <a:gd name="connsiteX65" fmla="*/ 616064 w 2134781"/>
                <a:gd name="connsiteY65" fmla="*/ 438579 h 858009"/>
                <a:gd name="connsiteX66" fmla="*/ 589638 w 2134781"/>
                <a:gd name="connsiteY66" fmla="*/ 452586 h 858009"/>
                <a:gd name="connsiteX67" fmla="*/ 565553 w 2134781"/>
                <a:gd name="connsiteY67" fmla="*/ 472164 h 858009"/>
                <a:gd name="connsiteX68" fmla="*/ 531199 w 2134781"/>
                <a:gd name="connsiteY68" fmla="*/ 466879 h 858009"/>
                <a:gd name="connsiteX69" fmla="*/ 476612 w 2134781"/>
                <a:gd name="connsiteY69" fmla="*/ 481899 h 858009"/>
                <a:gd name="connsiteX70" fmla="*/ 430773 w 2134781"/>
                <a:gd name="connsiteY70" fmla="*/ 498592 h 858009"/>
                <a:gd name="connsiteX71" fmla="*/ 395065 w 2134781"/>
                <a:gd name="connsiteY71" fmla="*/ 534043 h 858009"/>
                <a:gd name="connsiteX72" fmla="*/ 340916 w 2134781"/>
                <a:gd name="connsiteY72" fmla="*/ 564663 h 858009"/>
                <a:gd name="connsiteX73" fmla="*/ 242262 w 2134781"/>
                <a:gd name="connsiteY73" fmla="*/ 615347 h 858009"/>
                <a:gd name="connsiteX74" fmla="*/ 187638 w 2134781"/>
                <a:gd name="connsiteY74" fmla="*/ 643945 h 858009"/>
                <a:gd name="connsiteX75" fmla="*/ 135584 w 2134781"/>
                <a:gd name="connsiteY75" fmla="*/ 658699 h 858009"/>
                <a:gd name="connsiteX0" fmla="*/ 135584 w 2134781"/>
                <a:gd name="connsiteY0" fmla="*/ 658699 h 858009"/>
                <a:gd name="connsiteX1" fmla="*/ 68714 w 2134781"/>
                <a:gd name="connsiteY1" fmla="*/ 725871 h 858009"/>
                <a:gd name="connsiteX2" fmla="*/ 0 w 2134781"/>
                <a:gd name="connsiteY2" fmla="*/ 773441 h 858009"/>
                <a:gd name="connsiteX3" fmla="*/ 81928 w 2134781"/>
                <a:gd name="connsiteY3" fmla="*/ 791940 h 858009"/>
                <a:gd name="connsiteX4" fmla="*/ 5288 w 2134781"/>
                <a:gd name="connsiteY4" fmla="*/ 858009 h 858009"/>
                <a:gd name="connsiteX5" fmla="*/ 182353 w 2134781"/>
                <a:gd name="connsiteY5" fmla="*/ 799868 h 858009"/>
                <a:gd name="connsiteX6" fmla="*/ 293350 w 2134781"/>
                <a:gd name="connsiteY6" fmla="*/ 715299 h 858009"/>
                <a:gd name="connsiteX7" fmla="*/ 375273 w 2134781"/>
                <a:gd name="connsiteY7" fmla="*/ 643945 h 858009"/>
                <a:gd name="connsiteX8" fmla="*/ 467771 w 2134781"/>
                <a:gd name="connsiteY8" fmla="*/ 580519 h 858009"/>
                <a:gd name="connsiteX9" fmla="*/ 525219 w 2134781"/>
                <a:gd name="connsiteY9" fmla="*/ 531121 h 858009"/>
                <a:gd name="connsiteX10" fmla="*/ 628978 w 2134781"/>
                <a:gd name="connsiteY10" fmla="*/ 482738 h 858009"/>
                <a:gd name="connsiteX11" fmla="*/ 710908 w 2134781"/>
                <a:gd name="connsiteY11" fmla="*/ 448379 h 858009"/>
                <a:gd name="connsiteX12" fmla="*/ 789914 w 2134781"/>
                <a:gd name="connsiteY12" fmla="*/ 384621 h 858009"/>
                <a:gd name="connsiteX13" fmla="*/ 926590 w 2134781"/>
                <a:gd name="connsiteY13" fmla="*/ 299085 h 858009"/>
                <a:gd name="connsiteX14" fmla="*/ 957070 w 2134781"/>
                <a:gd name="connsiteY14" fmla="*/ 276225 h 858009"/>
                <a:gd name="connsiteX15" fmla="*/ 1025650 w 2134781"/>
                <a:gd name="connsiteY15" fmla="*/ 260985 h 858009"/>
                <a:gd name="connsiteX16" fmla="*/ 1067281 w 2134781"/>
                <a:gd name="connsiteY16" fmla="*/ 222409 h 858009"/>
                <a:gd name="connsiteX17" fmla="*/ 1126139 w 2134781"/>
                <a:gd name="connsiteY17" fmla="*/ 200025 h 858009"/>
                <a:gd name="connsiteX18" fmla="*/ 1178050 w 2134781"/>
                <a:gd name="connsiteY18" fmla="*/ 184785 h 858009"/>
                <a:gd name="connsiteX19" fmla="*/ 1208530 w 2134781"/>
                <a:gd name="connsiteY19" fmla="*/ 177165 h 858009"/>
                <a:gd name="connsiteX20" fmla="*/ 1246630 w 2134781"/>
                <a:gd name="connsiteY20" fmla="*/ 154305 h 858009"/>
                <a:gd name="connsiteX21" fmla="*/ 1349500 w 2134781"/>
                <a:gd name="connsiteY21" fmla="*/ 154305 h 858009"/>
                <a:gd name="connsiteX22" fmla="*/ 1418080 w 2134781"/>
                <a:gd name="connsiteY22" fmla="*/ 127635 h 858009"/>
                <a:gd name="connsiteX23" fmla="*/ 1471420 w 2134781"/>
                <a:gd name="connsiteY23" fmla="*/ 112395 h 858009"/>
                <a:gd name="connsiteX24" fmla="*/ 1547620 w 2134781"/>
                <a:gd name="connsiteY24" fmla="*/ 108585 h 858009"/>
                <a:gd name="connsiteX25" fmla="*/ 1627630 w 2134781"/>
                <a:gd name="connsiteY25" fmla="*/ 74295 h 858009"/>
                <a:gd name="connsiteX26" fmla="*/ 1726690 w 2134781"/>
                <a:gd name="connsiteY26" fmla="*/ 70485 h 858009"/>
                <a:gd name="connsiteX27" fmla="*/ 1821940 w 2134781"/>
                <a:gd name="connsiteY27" fmla="*/ 43815 h 858009"/>
                <a:gd name="connsiteX28" fmla="*/ 1901950 w 2134781"/>
                <a:gd name="connsiteY28" fmla="*/ 40005 h 858009"/>
                <a:gd name="connsiteX29" fmla="*/ 1985770 w 2134781"/>
                <a:gd name="connsiteY29" fmla="*/ 43815 h 858009"/>
                <a:gd name="connsiteX30" fmla="*/ 1997200 w 2134781"/>
                <a:gd name="connsiteY30" fmla="*/ 142875 h 858009"/>
                <a:gd name="connsiteX31" fmla="*/ 2134781 w 2134781"/>
                <a:gd name="connsiteY31" fmla="*/ 87525 h 858009"/>
                <a:gd name="connsiteX32" fmla="*/ 2096682 w 2134781"/>
                <a:gd name="connsiteY32" fmla="*/ 59003 h 858009"/>
                <a:gd name="connsiteX33" fmla="*/ 2086258 w 2134781"/>
                <a:gd name="connsiteY33" fmla="*/ 31909 h 858009"/>
                <a:gd name="connsiteX34" fmla="*/ 2057684 w 2134781"/>
                <a:gd name="connsiteY34" fmla="*/ 9048 h 858009"/>
                <a:gd name="connsiteX35" fmla="*/ 1993390 w 2134781"/>
                <a:gd name="connsiteY35" fmla="*/ 1905 h 858009"/>
                <a:gd name="connsiteX36" fmla="*/ 1931954 w 2134781"/>
                <a:gd name="connsiteY36" fmla="*/ 0 h 858009"/>
                <a:gd name="connsiteX37" fmla="*/ 1757170 w 2134781"/>
                <a:gd name="connsiteY37" fmla="*/ 28575 h 858009"/>
                <a:gd name="connsiteX38" fmla="*/ 1688590 w 2134781"/>
                <a:gd name="connsiteY38" fmla="*/ 40005 h 858009"/>
                <a:gd name="connsiteX39" fmla="*/ 1555240 w 2134781"/>
                <a:gd name="connsiteY39" fmla="*/ 60484 h 858009"/>
                <a:gd name="connsiteX40" fmla="*/ 1463800 w 2134781"/>
                <a:gd name="connsiteY40" fmla="*/ 93345 h 858009"/>
                <a:gd name="connsiteX41" fmla="*/ 1384742 w 2134781"/>
                <a:gd name="connsiteY41" fmla="*/ 97631 h 858009"/>
                <a:gd name="connsiteX42" fmla="*/ 1319020 w 2134781"/>
                <a:gd name="connsiteY42" fmla="*/ 120015 h 858009"/>
                <a:gd name="connsiteX43" fmla="*/ 1216150 w 2134781"/>
                <a:gd name="connsiteY43" fmla="*/ 139065 h 858009"/>
                <a:gd name="connsiteX44" fmla="*/ 1124710 w 2134781"/>
                <a:gd name="connsiteY44" fmla="*/ 135255 h 858009"/>
                <a:gd name="connsiteX45" fmla="*/ 1068989 w 2134781"/>
                <a:gd name="connsiteY45" fmla="*/ 141447 h 858009"/>
                <a:gd name="connsiteX46" fmla="*/ 960880 w 2134781"/>
                <a:gd name="connsiteY46" fmla="*/ 192405 h 858009"/>
                <a:gd name="connsiteX47" fmla="*/ 892300 w 2134781"/>
                <a:gd name="connsiteY47" fmla="*/ 180975 h 858009"/>
                <a:gd name="connsiteX48" fmla="*/ 840865 w 2134781"/>
                <a:gd name="connsiteY48" fmla="*/ 173831 h 858009"/>
                <a:gd name="connsiteX49" fmla="*/ 816100 w 2134781"/>
                <a:gd name="connsiteY49" fmla="*/ 188595 h 858009"/>
                <a:gd name="connsiteX50" fmla="*/ 789430 w 2134781"/>
                <a:gd name="connsiteY50" fmla="*/ 207645 h 858009"/>
                <a:gd name="connsiteX51" fmla="*/ 781810 w 2134781"/>
                <a:gd name="connsiteY51" fmla="*/ 226695 h 858009"/>
                <a:gd name="connsiteX52" fmla="*/ 842770 w 2134781"/>
                <a:gd name="connsiteY52" fmla="*/ 241935 h 858009"/>
                <a:gd name="connsiteX53" fmla="*/ 842770 w 2134781"/>
                <a:gd name="connsiteY53" fmla="*/ 241935 h 858009"/>
                <a:gd name="connsiteX54" fmla="*/ 865630 w 2134781"/>
                <a:gd name="connsiteY54" fmla="*/ 287655 h 858009"/>
                <a:gd name="connsiteX55" fmla="*/ 835150 w 2134781"/>
                <a:gd name="connsiteY55" fmla="*/ 310515 h 858009"/>
                <a:gd name="connsiteX56" fmla="*/ 793240 w 2134781"/>
                <a:gd name="connsiteY56" fmla="*/ 337185 h 858009"/>
                <a:gd name="connsiteX57" fmla="*/ 732280 w 2134781"/>
                <a:gd name="connsiteY57" fmla="*/ 371475 h 858009"/>
                <a:gd name="connsiteX58" fmla="*/ 699895 w 2134781"/>
                <a:gd name="connsiteY58" fmla="*/ 386238 h 858009"/>
                <a:gd name="connsiteX59" fmla="*/ 666558 w 2134781"/>
                <a:gd name="connsiteY59" fmla="*/ 386239 h 858009"/>
                <a:gd name="connsiteX60" fmla="*/ 607502 w 2134781"/>
                <a:gd name="connsiteY60" fmla="*/ 378619 h 858009"/>
                <a:gd name="connsiteX61" fmla="*/ 561783 w 2134781"/>
                <a:gd name="connsiteY61" fmla="*/ 372428 h 858009"/>
                <a:gd name="connsiteX62" fmla="*/ 477010 w 2134781"/>
                <a:gd name="connsiteY62" fmla="*/ 371475 h 858009"/>
                <a:gd name="connsiteX63" fmla="*/ 427480 w 2134781"/>
                <a:gd name="connsiteY63" fmla="*/ 363855 h 858009"/>
                <a:gd name="connsiteX64" fmla="*/ 529874 w 2134781"/>
                <a:gd name="connsiteY64" fmla="*/ 390048 h 858009"/>
                <a:gd name="connsiteX65" fmla="*/ 581290 w 2134781"/>
                <a:gd name="connsiteY65" fmla="*/ 414553 h 858009"/>
                <a:gd name="connsiteX66" fmla="*/ 616064 w 2134781"/>
                <a:gd name="connsiteY66" fmla="*/ 438579 h 858009"/>
                <a:gd name="connsiteX67" fmla="*/ 589638 w 2134781"/>
                <a:gd name="connsiteY67" fmla="*/ 452586 h 858009"/>
                <a:gd name="connsiteX68" fmla="*/ 565553 w 2134781"/>
                <a:gd name="connsiteY68" fmla="*/ 472164 h 858009"/>
                <a:gd name="connsiteX69" fmla="*/ 531199 w 2134781"/>
                <a:gd name="connsiteY69" fmla="*/ 466879 h 858009"/>
                <a:gd name="connsiteX70" fmla="*/ 476612 w 2134781"/>
                <a:gd name="connsiteY70" fmla="*/ 481899 h 858009"/>
                <a:gd name="connsiteX71" fmla="*/ 430773 w 2134781"/>
                <a:gd name="connsiteY71" fmla="*/ 498592 h 858009"/>
                <a:gd name="connsiteX72" fmla="*/ 395065 w 2134781"/>
                <a:gd name="connsiteY72" fmla="*/ 534043 h 858009"/>
                <a:gd name="connsiteX73" fmla="*/ 340916 w 2134781"/>
                <a:gd name="connsiteY73" fmla="*/ 564663 h 858009"/>
                <a:gd name="connsiteX74" fmla="*/ 242262 w 2134781"/>
                <a:gd name="connsiteY74" fmla="*/ 615347 h 858009"/>
                <a:gd name="connsiteX75" fmla="*/ 187638 w 2134781"/>
                <a:gd name="connsiteY75" fmla="*/ 643945 h 858009"/>
                <a:gd name="connsiteX76" fmla="*/ 135584 w 2134781"/>
                <a:gd name="connsiteY76" fmla="*/ 658699 h 858009"/>
                <a:gd name="connsiteX0" fmla="*/ 135584 w 2134781"/>
                <a:gd name="connsiteY0" fmla="*/ 658699 h 858009"/>
                <a:gd name="connsiteX1" fmla="*/ 68714 w 2134781"/>
                <a:gd name="connsiteY1" fmla="*/ 725871 h 858009"/>
                <a:gd name="connsiteX2" fmla="*/ 0 w 2134781"/>
                <a:gd name="connsiteY2" fmla="*/ 773441 h 858009"/>
                <a:gd name="connsiteX3" fmla="*/ 66071 w 2134781"/>
                <a:gd name="connsiteY3" fmla="*/ 778726 h 858009"/>
                <a:gd name="connsiteX4" fmla="*/ 5288 w 2134781"/>
                <a:gd name="connsiteY4" fmla="*/ 858009 h 858009"/>
                <a:gd name="connsiteX5" fmla="*/ 182353 w 2134781"/>
                <a:gd name="connsiteY5" fmla="*/ 799868 h 858009"/>
                <a:gd name="connsiteX6" fmla="*/ 293350 w 2134781"/>
                <a:gd name="connsiteY6" fmla="*/ 715299 h 858009"/>
                <a:gd name="connsiteX7" fmla="*/ 375273 w 2134781"/>
                <a:gd name="connsiteY7" fmla="*/ 643945 h 858009"/>
                <a:gd name="connsiteX8" fmla="*/ 467771 w 2134781"/>
                <a:gd name="connsiteY8" fmla="*/ 580519 h 858009"/>
                <a:gd name="connsiteX9" fmla="*/ 525219 w 2134781"/>
                <a:gd name="connsiteY9" fmla="*/ 531121 h 858009"/>
                <a:gd name="connsiteX10" fmla="*/ 628978 w 2134781"/>
                <a:gd name="connsiteY10" fmla="*/ 482738 h 858009"/>
                <a:gd name="connsiteX11" fmla="*/ 710908 w 2134781"/>
                <a:gd name="connsiteY11" fmla="*/ 448379 h 858009"/>
                <a:gd name="connsiteX12" fmla="*/ 789914 w 2134781"/>
                <a:gd name="connsiteY12" fmla="*/ 384621 h 858009"/>
                <a:gd name="connsiteX13" fmla="*/ 926590 w 2134781"/>
                <a:gd name="connsiteY13" fmla="*/ 299085 h 858009"/>
                <a:gd name="connsiteX14" fmla="*/ 957070 w 2134781"/>
                <a:gd name="connsiteY14" fmla="*/ 276225 h 858009"/>
                <a:gd name="connsiteX15" fmla="*/ 1025650 w 2134781"/>
                <a:gd name="connsiteY15" fmla="*/ 260985 h 858009"/>
                <a:gd name="connsiteX16" fmla="*/ 1067281 w 2134781"/>
                <a:gd name="connsiteY16" fmla="*/ 222409 h 858009"/>
                <a:gd name="connsiteX17" fmla="*/ 1126139 w 2134781"/>
                <a:gd name="connsiteY17" fmla="*/ 200025 h 858009"/>
                <a:gd name="connsiteX18" fmla="*/ 1178050 w 2134781"/>
                <a:gd name="connsiteY18" fmla="*/ 184785 h 858009"/>
                <a:gd name="connsiteX19" fmla="*/ 1208530 w 2134781"/>
                <a:gd name="connsiteY19" fmla="*/ 177165 h 858009"/>
                <a:gd name="connsiteX20" fmla="*/ 1246630 w 2134781"/>
                <a:gd name="connsiteY20" fmla="*/ 154305 h 858009"/>
                <a:gd name="connsiteX21" fmla="*/ 1349500 w 2134781"/>
                <a:gd name="connsiteY21" fmla="*/ 154305 h 858009"/>
                <a:gd name="connsiteX22" fmla="*/ 1418080 w 2134781"/>
                <a:gd name="connsiteY22" fmla="*/ 127635 h 858009"/>
                <a:gd name="connsiteX23" fmla="*/ 1471420 w 2134781"/>
                <a:gd name="connsiteY23" fmla="*/ 112395 h 858009"/>
                <a:gd name="connsiteX24" fmla="*/ 1547620 w 2134781"/>
                <a:gd name="connsiteY24" fmla="*/ 108585 h 858009"/>
                <a:gd name="connsiteX25" fmla="*/ 1627630 w 2134781"/>
                <a:gd name="connsiteY25" fmla="*/ 74295 h 858009"/>
                <a:gd name="connsiteX26" fmla="*/ 1726690 w 2134781"/>
                <a:gd name="connsiteY26" fmla="*/ 70485 h 858009"/>
                <a:gd name="connsiteX27" fmla="*/ 1821940 w 2134781"/>
                <a:gd name="connsiteY27" fmla="*/ 43815 h 858009"/>
                <a:gd name="connsiteX28" fmla="*/ 1901950 w 2134781"/>
                <a:gd name="connsiteY28" fmla="*/ 40005 h 858009"/>
                <a:gd name="connsiteX29" fmla="*/ 1985770 w 2134781"/>
                <a:gd name="connsiteY29" fmla="*/ 43815 h 858009"/>
                <a:gd name="connsiteX30" fmla="*/ 1997200 w 2134781"/>
                <a:gd name="connsiteY30" fmla="*/ 142875 h 858009"/>
                <a:gd name="connsiteX31" fmla="*/ 2134781 w 2134781"/>
                <a:gd name="connsiteY31" fmla="*/ 87525 h 858009"/>
                <a:gd name="connsiteX32" fmla="*/ 2096682 w 2134781"/>
                <a:gd name="connsiteY32" fmla="*/ 59003 h 858009"/>
                <a:gd name="connsiteX33" fmla="*/ 2086258 w 2134781"/>
                <a:gd name="connsiteY33" fmla="*/ 31909 h 858009"/>
                <a:gd name="connsiteX34" fmla="*/ 2057684 w 2134781"/>
                <a:gd name="connsiteY34" fmla="*/ 9048 h 858009"/>
                <a:gd name="connsiteX35" fmla="*/ 1993390 w 2134781"/>
                <a:gd name="connsiteY35" fmla="*/ 1905 h 858009"/>
                <a:gd name="connsiteX36" fmla="*/ 1931954 w 2134781"/>
                <a:gd name="connsiteY36" fmla="*/ 0 h 858009"/>
                <a:gd name="connsiteX37" fmla="*/ 1757170 w 2134781"/>
                <a:gd name="connsiteY37" fmla="*/ 28575 h 858009"/>
                <a:gd name="connsiteX38" fmla="*/ 1688590 w 2134781"/>
                <a:gd name="connsiteY38" fmla="*/ 40005 h 858009"/>
                <a:gd name="connsiteX39" fmla="*/ 1555240 w 2134781"/>
                <a:gd name="connsiteY39" fmla="*/ 60484 h 858009"/>
                <a:gd name="connsiteX40" fmla="*/ 1463800 w 2134781"/>
                <a:gd name="connsiteY40" fmla="*/ 93345 h 858009"/>
                <a:gd name="connsiteX41" fmla="*/ 1384742 w 2134781"/>
                <a:gd name="connsiteY41" fmla="*/ 97631 h 858009"/>
                <a:gd name="connsiteX42" fmla="*/ 1319020 w 2134781"/>
                <a:gd name="connsiteY42" fmla="*/ 120015 h 858009"/>
                <a:gd name="connsiteX43" fmla="*/ 1216150 w 2134781"/>
                <a:gd name="connsiteY43" fmla="*/ 139065 h 858009"/>
                <a:gd name="connsiteX44" fmla="*/ 1124710 w 2134781"/>
                <a:gd name="connsiteY44" fmla="*/ 135255 h 858009"/>
                <a:gd name="connsiteX45" fmla="*/ 1068989 w 2134781"/>
                <a:gd name="connsiteY45" fmla="*/ 141447 h 858009"/>
                <a:gd name="connsiteX46" fmla="*/ 960880 w 2134781"/>
                <a:gd name="connsiteY46" fmla="*/ 192405 h 858009"/>
                <a:gd name="connsiteX47" fmla="*/ 892300 w 2134781"/>
                <a:gd name="connsiteY47" fmla="*/ 180975 h 858009"/>
                <a:gd name="connsiteX48" fmla="*/ 840865 w 2134781"/>
                <a:gd name="connsiteY48" fmla="*/ 173831 h 858009"/>
                <a:gd name="connsiteX49" fmla="*/ 816100 w 2134781"/>
                <a:gd name="connsiteY49" fmla="*/ 188595 h 858009"/>
                <a:gd name="connsiteX50" fmla="*/ 789430 w 2134781"/>
                <a:gd name="connsiteY50" fmla="*/ 207645 h 858009"/>
                <a:gd name="connsiteX51" fmla="*/ 781810 w 2134781"/>
                <a:gd name="connsiteY51" fmla="*/ 226695 h 858009"/>
                <a:gd name="connsiteX52" fmla="*/ 842770 w 2134781"/>
                <a:gd name="connsiteY52" fmla="*/ 241935 h 858009"/>
                <a:gd name="connsiteX53" fmla="*/ 842770 w 2134781"/>
                <a:gd name="connsiteY53" fmla="*/ 241935 h 858009"/>
                <a:gd name="connsiteX54" fmla="*/ 865630 w 2134781"/>
                <a:gd name="connsiteY54" fmla="*/ 287655 h 858009"/>
                <a:gd name="connsiteX55" fmla="*/ 835150 w 2134781"/>
                <a:gd name="connsiteY55" fmla="*/ 310515 h 858009"/>
                <a:gd name="connsiteX56" fmla="*/ 793240 w 2134781"/>
                <a:gd name="connsiteY56" fmla="*/ 337185 h 858009"/>
                <a:gd name="connsiteX57" fmla="*/ 732280 w 2134781"/>
                <a:gd name="connsiteY57" fmla="*/ 371475 h 858009"/>
                <a:gd name="connsiteX58" fmla="*/ 699895 w 2134781"/>
                <a:gd name="connsiteY58" fmla="*/ 386238 h 858009"/>
                <a:gd name="connsiteX59" fmla="*/ 666558 w 2134781"/>
                <a:gd name="connsiteY59" fmla="*/ 386239 h 858009"/>
                <a:gd name="connsiteX60" fmla="*/ 607502 w 2134781"/>
                <a:gd name="connsiteY60" fmla="*/ 378619 h 858009"/>
                <a:gd name="connsiteX61" fmla="*/ 561783 w 2134781"/>
                <a:gd name="connsiteY61" fmla="*/ 372428 h 858009"/>
                <a:gd name="connsiteX62" fmla="*/ 477010 w 2134781"/>
                <a:gd name="connsiteY62" fmla="*/ 371475 h 858009"/>
                <a:gd name="connsiteX63" fmla="*/ 427480 w 2134781"/>
                <a:gd name="connsiteY63" fmla="*/ 363855 h 858009"/>
                <a:gd name="connsiteX64" fmla="*/ 529874 w 2134781"/>
                <a:gd name="connsiteY64" fmla="*/ 390048 h 858009"/>
                <a:gd name="connsiteX65" fmla="*/ 581290 w 2134781"/>
                <a:gd name="connsiteY65" fmla="*/ 414553 h 858009"/>
                <a:gd name="connsiteX66" fmla="*/ 616064 w 2134781"/>
                <a:gd name="connsiteY66" fmla="*/ 438579 h 858009"/>
                <a:gd name="connsiteX67" fmla="*/ 589638 w 2134781"/>
                <a:gd name="connsiteY67" fmla="*/ 452586 h 858009"/>
                <a:gd name="connsiteX68" fmla="*/ 565553 w 2134781"/>
                <a:gd name="connsiteY68" fmla="*/ 472164 h 858009"/>
                <a:gd name="connsiteX69" fmla="*/ 531199 w 2134781"/>
                <a:gd name="connsiteY69" fmla="*/ 466879 h 858009"/>
                <a:gd name="connsiteX70" fmla="*/ 476612 w 2134781"/>
                <a:gd name="connsiteY70" fmla="*/ 481899 h 858009"/>
                <a:gd name="connsiteX71" fmla="*/ 430773 w 2134781"/>
                <a:gd name="connsiteY71" fmla="*/ 498592 h 858009"/>
                <a:gd name="connsiteX72" fmla="*/ 395065 w 2134781"/>
                <a:gd name="connsiteY72" fmla="*/ 534043 h 858009"/>
                <a:gd name="connsiteX73" fmla="*/ 340916 w 2134781"/>
                <a:gd name="connsiteY73" fmla="*/ 564663 h 858009"/>
                <a:gd name="connsiteX74" fmla="*/ 242262 w 2134781"/>
                <a:gd name="connsiteY74" fmla="*/ 615347 h 858009"/>
                <a:gd name="connsiteX75" fmla="*/ 187638 w 2134781"/>
                <a:gd name="connsiteY75" fmla="*/ 643945 h 858009"/>
                <a:gd name="connsiteX76" fmla="*/ 135584 w 2134781"/>
                <a:gd name="connsiteY76" fmla="*/ 658699 h 858009"/>
                <a:gd name="connsiteX0" fmla="*/ 135584 w 2134781"/>
                <a:gd name="connsiteY0" fmla="*/ 658699 h 858009"/>
                <a:gd name="connsiteX1" fmla="*/ 68714 w 2134781"/>
                <a:gd name="connsiteY1" fmla="*/ 725871 h 858009"/>
                <a:gd name="connsiteX2" fmla="*/ 0 w 2134781"/>
                <a:gd name="connsiteY2" fmla="*/ 773441 h 858009"/>
                <a:gd name="connsiteX3" fmla="*/ 66071 w 2134781"/>
                <a:gd name="connsiteY3" fmla="*/ 778726 h 858009"/>
                <a:gd name="connsiteX4" fmla="*/ 5288 w 2134781"/>
                <a:gd name="connsiteY4" fmla="*/ 858009 h 858009"/>
                <a:gd name="connsiteX5" fmla="*/ 137425 w 2134781"/>
                <a:gd name="connsiteY5" fmla="*/ 789297 h 858009"/>
                <a:gd name="connsiteX6" fmla="*/ 293350 w 2134781"/>
                <a:gd name="connsiteY6" fmla="*/ 715299 h 858009"/>
                <a:gd name="connsiteX7" fmla="*/ 375273 w 2134781"/>
                <a:gd name="connsiteY7" fmla="*/ 643945 h 858009"/>
                <a:gd name="connsiteX8" fmla="*/ 467771 w 2134781"/>
                <a:gd name="connsiteY8" fmla="*/ 580519 h 858009"/>
                <a:gd name="connsiteX9" fmla="*/ 525219 w 2134781"/>
                <a:gd name="connsiteY9" fmla="*/ 531121 h 858009"/>
                <a:gd name="connsiteX10" fmla="*/ 628978 w 2134781"/>
                <a:gd name="connsiteY10" fmla="*/ 482738 h 858009"/>
                <a:gd name="connsiteX11" fmla="*/ 710908 w 2134781"/>
                <a:gd name="connsiteY11" fmla="*/ 448379 h 858009"/>
                <a:gd name="connsiteX12" fmla="*/ 789914 w 2134781"/>
                <a:gd name="connsiteY12" fmla="*/ 384621 h 858009"/>
                <a:gd name="connsiteX13" fmla="*/ 926590 w 2134781"/>
                <a:gd name="connsiteY13" fmla="*/ 299085 h 858009"/>
                <a:gd name="connsiteX14" fmla="*/ 957070 w 2134781"/>
                <a:gd name="connsiteY14" fmla="*/ 276225 h 858009"/>
                <a:gd name="connsiteX15" fmla="*/ 1025650 w 2134781"/>
                <a:gd name="connsiteY15" fmla="*/ 260985 h 858009"/>
                <a:gd name="connsiteX16" fmla="*/ 1067281 w 2134781"/>
                <a:gd name="connsiteY16" fmla="*/ 222409 h 858009"/>
                <a:gd name="connsiteX17" fmla="*/ 1126139 w 2134781"/>
                <a:gd name="connsiteY17" fmla="*/ 200025 h 858009"/>
                <a:gd name="connsiteX18" fmla="*/ 1178050 w 2134781"/>
                <a:gd name="connsiteY18" fmla="*/ 184785 h 858009"/>
                <a:gd name="connsiteX19" fmla="*/ 1208530 w 2134781"/>
                <a:gd name="connsiteY19" fmla="*/ 177165 h 858009"/>
                <a:gd name="connsiteX20" fmla="*/ 1246630 w 2134781"/>
                <a:gd name="connsiteY20" fmla="*/ 154305 h 858009"/>
                <a:gd name="connsiteX21" fmla="*/ 1349500 w 2134781"/>
                <a:gd name="connsiteY21" fmla="*/ 154305 h 858009"/>
                <a:gd name="connsiteX22" fmla="*/ 1418080 w 2134781"/>
                <a:gd name="connsiteY22" fmla="*/ 127635 h 858009"/>
                <a:gd name="connsiteX23" fmla="*/ 1471420 w 2134781"/>
                <a:gd name="connsiteY23" fmla="*/ 112395 h 858009"/>
                <a:gd name="connsiteX24" fmla="*/ 1547620 w 2134781"/>
                <a:gd name="connsiteY24" fmla="*/ 108585 h 858009"/>
                <a:gd name="connsiteX25" fmla="*/ 1627630 w 2134781"/>
                <a:gd name="connsiteY25" fmla="*/ 74295 h 858009"/>
                <a:gd name="connsiteX26" fmla="*/ 1726690 w 2134781"/>
                <a:gd name="connsiteY26" fmla="*/ 70485 h 858009"/>
                <a:gd name="connsiteX27" fmla="*/ 1821940 w 2134781"/>
                <a:gd name="connsiteY27" fmla="*/ 43815 h 858009"/>
                <a:gd name="connsiteX28" fmla="*/ 1901950 w 2134781"/>
                <a:gd name="connsiteY28" fmla="*/ 40005 h 858009"/>
                <a:gd name="connsiteX29" fmla="*/ 1985770 w 2134781"/>
                <a:gd name="connsiteY29" fmla="*/ 43815 h 858009"/>
                <a:gd name="connsiteX30" fmla="*/ 1997200 w 2134781"/>
                <a:gd name="connsiteY30" fmla="*/ 142875 h 858009"/>
                <a:gd name="connsiteX31" fmla="*/ 2134781 w 2134781"/>
                <a:gd name="connsiteY31" fmla="*/ 87525 h 858009"/>
                <a:gd name="connsiteX32" fmla="*/ 2096682 w 2134781"/>
                <a:gd name="connsiteY32" fmla="*/ 59003 h 858009"/>
                <a:gd name="connsiteX33" fmla="*/ 2086258 w 2134781"/>
                <a:gd name="connsiteY33" fmla="*/ 31909 h 858009"/>
                <a:gd name="connsiteX34" fmla="*/ 2057684 w 2134781"/>
                <a:gd name="connsiteY34" fmla="*/ 9048 h 858009"/>
                <a:gd name="connsiteX35" fmla="*/ 1993390 w 2134781"/>
                <a:gd name="connsiteY35" fmla="*/ 1905 h 858009"/>
                <a:gd name="connsiteX36" fmla="*/ 1931954 w 2134781"/>
                <a:gd name="connsiteY36" fmla="*/ 0 h 858009"/>
                <a:gd name="connsiteX37" fmla="*/ 1757170 w 2134781"/>
                <a:gd name="connsiteY37" fmla="*/ 28575 h 858009"/>
                <a:gd name="connsiteX38" fmla="*/ 1688590 w 2134781"/>
                <a:gd name="connsiteY38" fmla="*/ 40005 h 858009"/>
                <a:gd name="connsiteX39" fmla="*/ 1555240 w 2134781"/>
                <a:gd name="connsiteY39" fmla="*/ 60484 h 858009"/>
                <a:gd name="connsiteX40" fmla="*/ 1463800 w 2134781"/>
                <a:gd name="connsiteY40" fmla="*/ 93345 h 858009"/>
                <a:gd name="connsiteX41" fmla="*/ 1384742 w 2134781"/>
                <a:gd name="connsiteY41" fmla="*/ 97631 h 858009"/>
                <a:gd name="connsiteX42" fmla="*/ 1319020 w 2134781"/>
                <a:gd name="connsiteY42" fmla="*/ 120015 h 858009"/>
                <a:gd name="connsiteX43" fmla="*/ 1216150 w 2134781"/>
                <a:gd name="connsiteY43" fmla="*/ 139065 h 858009"/>
                <a:gd name="connsiteX44" fmla="*/ 1124710 w 2134781"/>
                <a:gd name="connsiteY44" fmla="*/ 135255 h 858009"/>
                <a:gd name="connsiteX45" fmla="*/ 1068989 w 2134781"/>
                <a:gd name="connsiteY45" fmla="*/ 141447 h 858009"/>
                <a:gd name="connsiteX46" fmla="*/ 960880 w 2134781"/>
                <a:gd name="connsiteY46" fmla="*/ 192405 h 858009"/>
                <a:gd name="connsiteX47" fmla="*/ 892300 w 2134781"/>
                <a:gd name="connsiteY47" fmla="*/ 180975 h 858009"/>
                <a:gd name="connsiteX48" fmla="*/ 840865 w 2134781"/>
                <a:gd name="connsiteY48" fmla="*/ 173831 h 858009"/>
                <a:gd name="connsiteX49" fmla="*/ 816100 w 2134781"/>
                <a:gd name="connsiteY49" fmla="*/ 188595 h 858009"/>
                <a:gd name="connsiteX50" fmla="*/ 789430 w 2134781"/>
                <a:gd name="connsiteY50" fmla="*/ 207645 h 858009"/>
                <a:gd name="connsiteX51" fmla="*/ 781810 w 2134781"/>
                <a:gd name="connsiteY51" fmla="*/ 226695 h 858009"/>
                <a:gd name="connsiteX52" fmla="*/ 842770 w 2134781"/>
                <a:gd name="connsiteY52" fmla="*/ 241935 h 858009"/>
                <a:gd name="connsiteX53" fmla="*/ 842770 w 2134781"/>
                <a:gd name="connsiteY53" fmla="*/ 241935 h 858009"/>
                <a:gd name="connsiteX54" fmla="*/ 865630 w 2134781"/>
                <a:gd name="connsiteY54" fmla="*/ 287655 h 858009"/>
                <a:gd name="connsiteX55" fmla="*/ 835150 w 2134781"/>
                <a:gd name="connsiteY55" fmla="*/ 310515 h 858009"/>
                <a:gd name="connsiteX56" fmla="*/ 793240 w 2134781"/>
                <a:gd name="connsiteY56" fmla="*/ 337185 h 858009"/>
                <a:gd name="connsiteX57" fmla="*/ 732280 w 2134781"/>
                <a:gd name="connsiteY57" fmla="*/ 371475 h 858009"/>
                <a:gd name="connsiteX58" fmla="*/ 699895 w 2134781"/>
                <a:gd name="connsiteY58" fmla="*/ 386238 h 858009"/>
                <a:gd name="connsiteX59" fmla="*/ 666558 w 2134781"/>
                <a:gd name="connsiteY59" fmla="*/ 386239 h 858009"/>
                <a:gd name="connsiteX60" fmla="*/ 607502 w 2134781"/>
                <a:gd name="connsiteY60" fmla="*/ 378619 h 858009"/>
                <a:gd name="connsiteX61" fmla="*/ 561783 w 2134781"/>
                <a:gd name="connsiteY61" fmla="*/ 372428 h 858009"/>
                <a:gd name="connsiteX62" fmla="*/ 477010 w 2134781"/>
                <a:gd name="connsiteY62" fmla="*/ 371475 h 858009"/>
                <a:gd name="connsiteX63" fmla="*/ 427480 w 2134781"/>
                <a:gd name="connsiteY63" fmla="*/ 363855 h 858009"/>
                <a:gd name="connsiteX64" fmla="*/ 529874 w 2134781"/>
                <a:gd name="connsiteY64" fmla="*/ 390048 h 858009"/>
                <a:gd name="connsiteX65" fmla="*/ 581290 w 2134781"/>
                <a:gd name="connsiteY65" fmla="*/ 414553 h 858009"/>
                <a:gd name="connsiteX66" fmla="*/ 616064 w 2134781"/>
                <a:gd name="connsiteY66" fmla="*/ 438579 h 858009"/>
                <a:gd name="connsiteX67" fmla="*/ 589638 w 2134781"/>
                <a:gd name="connsiteY67" fmla="*/ 452586 h 858009"/>
                <a:gd name="connsiteX68" fmla="*/ 565553 w 2134781"/>
                <a:gd name="connsiteY68" fmla="*/ 472164 h 858009"/>
                <a:gd name="connsiteX69" fmla="*/ 531199 w 2134781"/>
                <a:gd name="connsiteY69" fmla="*/ 466879 h 858009"/>
                <a:gd name="connsiteX70" fmla="*/ 476612 w 2134781"/>
                <a:gd name="connsiteY70" fmla="*/ 481899 h 858009"/>
                <a:gd name="connsiteX71" fmla="*/ 430773 w 2134781"/>
                <a:gd name="connsiteY71" fmla="*/ 498592 h 858009"/>
                <a:gd name="connsiteX72" fmla="*/ 395065 w 2134781"/>
                <a:gd name="connsiteY72" fmla="*/ 534043 h 858009"/>
                <a:gd name="connsiteX73" fmla="*/ 340916 w 2134781"/>
                <a:gd name="connsiteY73" fmla="*/ 564663 h 858009"/>
                <a:gd name="connsiteX74" fmla="*/ 242262 w 2134781"/>
                <a:gd name="connsiteY74" fmla="*/ 615347 h 858009"/>
                <a:gd name="connsiteX75" fmla="*/ 187638 w 2134781"/>
                <a:gd name="connsiteY75" fmla="*/ 643945 h 858009"/>
                <a:gd name="connsiteX76" fmla="*/ 135584 w 2134781"/>
                <a:gd name="connsiteY76" fmla="*/ 658699 h 858009"/>
                <a:gd name="connsiteX0" fmla="*/ 135584 w 2134781"/>
                <a:gd name="connsiteY0" fmla="*/ 658699 h 858009"/>
                <a:gd name="connsiteX1" fmla="*/ 68714 w 2134781"/>
                <a:gd name="connsiteY1" fmla="*/ 725871 h 858009"/>
                <a:gd name="connsiteX2" fmla="*/ 0 w 2134781"/>
                <a:gd name="connsiteY2" fmla="*/ 773441 h 858009"/>
                <a:gd name="connsiteX3" fmla="*/ 66071 w 2134781"/>
                <a:gd name="connsiteY3" fmla="*/ 778726 h 858009"/>
                <a:gd name="connsiteX4" fmla="*/ 5288 w 2134781"/>
                <a:gd name="connsiteY4" fmla="*/ 858009 h 858009"/>
                <a:gd name="connsiteX5" fmla="*/ 87212 w 2134781"/>
                <a:gd name="connsiteY5" fmla="*/ 826296 h 858009"/>
                <a:gd name="connsiteX6" fmla="*/ 293350 w 2134781"/>
                <a:gd name="connsiteY6" fmla="*/ 715299 h 858009"/>
                <a:gd name="connsiteX7" fmla="*/ 375273 w 2134781"/>
                <a:gd name="connsiteY7" fmla="*/ 643945 h 858009"/>
                <a:gd name="connsiteX8" fmla="*/ 467771 w 2134781"/>
                <a:gd name="connsiteY8" fmla="*/ 580519 h 858009"/>
                <a:gd name="connsiteX9" fmla="*/ 525219 w 2134781"/>
                <a:gd name="connsiteY9" fmla="*/ 531121 h 858009"/>
                <a:gd name="connsiteX10" fmla="*/ 628978 w 2134781"/>
                <a:gd name="connsiteY10" fmla="*/ 482738 h 858009"/>
                <a:gd name="connsiteX11" fmla="*/ 710908 w 2134781"/>
                <a:gd name="connsiteY11" fmla="*/ 448379 h 858009"/>
                <a:gd name="connsiteX12" fmla="*/ 789914 w 2134781"/>
                <a:gd name="connsiteY12" fmla="*/ 384621 h 858009"/>
                <a:gd name="connsiteX13" fmla="*/ 926590 w 2134781"/>
                <a:gd name="connsiteY13" fmla="*/ 299085 h 858009"/>
                <a:gd name="connsiteX14" fmla="*/ 957070 w 2134781"/>
                <a:gd name="connsiteY14" fmla="*/ 276225 h 858009"/>
                <a:gd name="connsiteX15" fmla="*/ 1025650 w 2134781"/>
                <a:gd name="connsiteY15" fmla="*/ 260985 h 858009"/>
                <a:gd name="connsiteX16" fmla="*/ 1067281 w 2134781"/>
                <a:gd name="connsiteY16" fmla="*/ 222409 h 858009"/>
                <a:gd name="connsiteX17" fmla="*/ 1126139 w 2134781"/>
                <a:gd name="connsiteY17" fmla="*/ 200025 h 858009"/>
                <a:gd name="connsiteX18" fmla="*/ 1178050 w 2134781"/>
                <a:gd name="connsiteY18" fmla="*/ 184785 h 858009"/>
                <a:gd name="connsiteX19" fmla="*/ 1208530 w 2134781"/>
                <a:gd name="connsiteY19" fmla="*/ 177165 h 858009"/>
                <a:gd name="connsiteX20" fmla="*/ 1246630 w 2134781"/>
                <a:gd name="connsiteY20" fmla="*/ 154305 h 858009"/>
                <a:gd name="connsiteX21" fmla="*/ 1349500 w 2134781"/>
                <a:gd name="connsiteY21" fmla="*/ 154305 h 858009"/>
                <a:gd name="connsiteX22" fmla="*/ 1418080 w 2134781"/>
                <a:gd name="connsiteY22" fmla="*/ 127635 h 858009"/>
                <a:gd name="connsiteX23" fmla="*/ 1471420 w 2134781"/>
                <a:gd name="connsiteY23" fmla="*/ 112395 h 858009"/>
                <a:gd name="connsiteX24" fmla="*/ 1547620 w 2134781"/>
                <a:gd name="connsiteY24" fmla="*/ 108585 h 858009"/>
                <a:gd name="connsiteX25" fmla="*/ 1627630 w 2134781"/>
                <a:gd name="connsiteY25" fmla="*/ 74295 h 858009"/>
                <a:gd name="connsiteX26" fmla="*/ 1726690 w 2134781"/>
                <a:gd name="connsiteY26" fmla="*/ 70485 h 858009"/>
                <a:gd name="connsiteX27" fmla="*/ 1821940 w 2134781"/>
                <a:gd name="connsiteY27" fmla="*/ 43815 h 858009"/>
                <a:gd name="connsiteX28" fmla="*/ 1901950 w 2134781"/>
                <a:gd name="connsiteY28" fmla="*/ 40005 h 858009"/>
                <a:gd name="connsiteX29" fmla="*/ 1985770 w 2134781"/>
                <a:gd name="connsiteY29" fmla="*/ 43815 h 858009"/>
                <a:gd name="connsiteX30" fmla="*/ 1997200 w 2134781"/>
                <a:gd name="connsiteY30" fmla="*/ 142875 h 858009"/>
                <a:gd name="connsiteX31" fmla="*/ 2134781 w 2134781"/>
                <a:gd name="connsiteY31" fmla="*/ 87525 h 858009"/>
                <a:gd name="connsiteX32" fmla="*/ 2096682 w 2134781"/>
                <a:gd name="connsiteY32" fmla="*/ 59003 h 858009"/>
                <a:gd name="connsiteX33" fmla="*/ 2086258 w 2134781"/>
                <a:gd name="connsiteY33" fmla="*/ 31909 h 858009"/>
                <a:gd name="connsiteX34" fmla="*/ 2057684 w 2134781"/>
                <a:gd name="connsiteY34" fmla="*/ 9048 h 858009"/>
                <a:gd name="connsiteX35" fmla="*/ 1993390 w 2134781"/>
                <a:gd name="connsiteY35" fmla="*/ 1905 h 858009"/>
                <a:gd name="connsiteX36" fmla="*/ 1931954 w 2134781"/>
                <a:gd name="connsiteY36" fmla="*/ 0 h 858009"/>
                <a:gd name="connsiteX37" fmla="*/ 1757170 w 2134781"/>
                <a:gd name="connsiteY37" fmla="*/ 28575 h 858009"/>
                <a:gd name="connsiteX38" fmla="*/ 1688590 w 2134781"/>
                <a:gd name="connsiteY38" fmla="*/ 40005 h 858009"/>
                <a:gd name="connsiteX39" fmla="*/ 1555240 w 2134781"/>
                <a:gd name="connsiteY39" fmla="*/ 60484 h 858009"/>
                <a:gd name="connsiteX40" fmla="*/ 1463800 w 2134781"/>
                <a:gd name="connsiteY40" fmla="*/ 93345 h 858009"/>
                <a:gd name="connsiteX41" fmla="*/ 1384742 w 2134781"/>
                <a:gd name="connsiteY41" fmla="*/ 97631 h 858009"/>
                <a:gd name="connsiteX42" fmla="*/ 1319020 w 2134781"/>
                <a:gd name="connsiteY42" fmla="*/ 120015 h 858009"/>
                <a:gd name="connsiteX43" fmla="*/ 1216150 w 2134781"/>
                <a:gd name="connsiteY43" fmla="*/ 139065 h 858009"/>
                <a:gd name="connsiteX44" fmla="*/ 1124710 w 2134781"/>
                <a:gd name="connsiteY44" fmla="*/ 135255 h 858009"/>
                <a:gd name="connsiteX45" fmla="*/ 1068989 w 2134781"/>
                <a:gd name="connsiteY45" fmla="*/ 141447 h 858009"/>
                <a:gd name="connsiteX46" fmla="*/ 960880 w 2134781"/>
                <a:gd name="connsiteY46" fmla="*/ 192405 h 858009"/>
                <a:gd name="connsiteX47" fmla="*/ 892300 w 2134781"/>
                <a:gd name="connsiteY47" fmla="*/ 180975 h 858009"/>
                <a:gd name="connsiteX48" fmla="*/ 840865 w 2134781"/>
                <a:gd name="connsiteY48" fmla="*/ 173831 h 858009"/>
                <a:gd name="connsiteX49" fmla="*/ 816100 w 2134781"/>
                <a:gd name="connsiteY49" fmla="*/ 188595 h 858009"/>
                <a:gd name="connsiteX50" fmla="*/ 789430 w 2134781"/>
                <a:gd name="connsiteY50" fmla="*/ 207645 h 858009"/>
                <a:gd name="connsiteX51" fmla="*/ 781810 w 2134781"/>
                <a:gd name="connsiteY51" fmla="*/ 226695 h 858009"/>
                <a:gd name="connsiteX52" fmla="*/ 842770 w 2134781"/>
                <a:gd name="connsiteY52" fmla="*/ 241935 h 858009"/>
                <a:gd name="connsiteX53" fmla="*/ 842770 w 2134781"/>
                <a:gd name="connsiteY53" fmla="*/ 241935 h 858009"/>
                <a:gd name="connsiteX54" fmla="*/ 865630 w 2134781"/>
                <a:gd name="connsiteY54" fmla="*/ 287655 h 858009"/>
                <a:gd name="connsiteX55" fmla="*/ 835150 w 2134781"/>
                <a:gd name="connsiteY55" fmla="*/ 310515 h 858009"/>
                <a:gd name="connsiteX56" fmla="*/ 793240 w 2134781"/>
                <a:gd name="connsiteY56" fmla="*/ 337185 h 858009"/>
                <a:gd name="connsiteX57" fmla="*/ 732280 w 2134781"/>
                <a:gd name="connsiteY57" fmla="*/ 371475 h 858009"/>
                <a:gd name="connsiteX58" fmla="*/ 699895 w 2134781"/>
                <a:gd name="connsiteY58" fmla="*/ 386238 h 858009"/>
                <a:gd name="connsiteX59" fmla="*/ 666558 w 2134781"/>
                <a:gd name="connsiteY59" fmla="*/ 386239 h 858009"/>
                <a:gd name="connsiteX60" fmla="*/ 607502 w 2134781"/>
                <a:gd name="connsiteY60" fmla="*/ 378619 h 858009"/>
                <a:gd name="connsiteX61" fmla="*/ 561783 w 2134781"/>
                <a:gd name="connsiteY61" fmla="*/ 372428 h 858009"/>
                <a:gd name="connsiteX62" fmla="*/ 477010 w 2134781"/>
                <a:gd name="connsiteY62" fmla="*/ 371475 h 858009"/>
                <a:gd name="connsiteX63" fmla="*/ 427480 w 2134781"/>
                <a:gd name="connsiteY63" fmla="*/ 363855 h 858009"/>
                <a:gd name="connsiteX64" fmla="*/ 529874 w 2134781"/>
                <a:gd name="connsiteY64" fmla="*/ 390048 h 858009"/>
                <a:gd name="connsiteX65" fmla="*/ 581290 w 2134781"/>
                <a:gd name="connsiteY65" fmla="*/ 414553 h 858009"/>
                <a:gd name="connsiteX66" fmla="*/ 616064 w 2134781"/>
                <a:gd name="connsiteY66" fmla="*/ 438579 h 858009"/>
                <a:gd name="connsiteX67" fmla="*/ 589638 w 2134781"/>
                <a:gd name="connsiteY67" fmla="*/ 452586 h 858009"/>
                <a:gd name="connsiteX68" fmla="*/ 565553 w 2134781"/>
                <a:gd name="connsiteY68" fmla="*/ 472164 h 858009"/>
                <a:gd name="connsiteX69" fmla="*/ 531199 w 2134781"/>
                <a:gd name="connsiteY69" fmla="*/ 466879 h 858009"/>
                <a:gd name="connsiteX70" fmla="*/ 476612 w 2134781"/>
                <a:gd name="connsiteY70" fmla="*/ 481899 h 858009"/>
                <a:gd name="connsiteX71" fmla="*/ 430773 w 2134781"/>
                <a:gd name="connsiteY71" fmla="*/ 498592 h 858009"/>
                <a:gd name="connsiteX72" fmla="*/ 395065 w 2134781"/>
                <a:gd name="connsiteY72" fmla="*/ 534043 h 858009"/>
                <a:gd name="connsiteX73" fmla="*/ 340916 w 2134781"/>
                <a:gd name="connsiteY73" fmla="*/ 564663 h 858009"/>
                <a:gd name="connsiteX74" fmla="*/ 242262 w 2134781"/>
                <a:gd name="connsiteY74" fmla="*/ 615347 h 858009"/>
                <a:gd name="connsiteX75" fmla="*/ 187638 w 2134781"/>
                <a:gd name="connsiteY75" fmla="*/ 643945 h 858009"/>
                <a:gd name="connsiteX76" fmla="*/ 135584 w 2134781"/>
                <a:gd name="connsiteY76" fmla="*/ 658699 h 858009"/>
                <a:gd name="connsiteX0" fmla="*/ 135584 w 2134781"/>
                <a:gd name="connsiteY0" fmla="*/ 658699 h 858009"/>
                <a:gd name="connsiteX1" fmla="*/ 68714 w 2134781"/>
                <a:gd name="connsiteY1" fmla="*/ 725871 h 858009"/>
                <a:gd name="connsiteX2" fmla="*/ 0 w 2134781"/>
                <a:gd name="connsiteY2" fmla="*/ 773441 h 858009"/>
                <a:gd name="connsiteX3" fmla="*/ 66071 w 2134781"/>
                <a:gd name="connsiteY3" fmla="*/ 778726 h 858009"/>
                <a:gd name="connsiteX4" fmla="*/ 5288 w 2134781"/>
                <a:gd name="connsiteY4" fmla="*/ 858009 h 858009"/>
                <a:gd name="connsiteX5" fmla="*/ 87212 w 2134781"/>
                <a:gd name="connsiteY5" fmla="*/ 826296 h 858009"/>
                <a:gd name="connsiteX6" fmla="*/ 195567 w 2134781"/>
                <a:gd name="connsiteY6" fmla="*/ 760226 h 858009"/>
                <a:gd name="connsiteX7" fmla="*/ 293350 w 2134781"/>
                <a:gd name="connsiteY7" fmla="*/ 715299 h 858009"/>
                <a:gd name="connsiteX8" fmla="*/ 375273 w 2134781"/>
                <a:gd name="connsiteY8" fmla="*/ 643945 h 858009"/>
                <a:gd name="connsiteX9" fmla="*/ 467771 w 2134781"/>
                <a:gd name="connsiteY9" fmla="*/ 580519 h 858009"/>
                <a:gd name="connsiteX10" fmla="*/ 525219 w 2134781"/>
                <a:gd name="connsiteY10" fmla="*/ 531121 h 858009"/>
                <a:gd name="connsiteX11" fmla="*/ 628978 w 2134781"/>
                <a:gd name="connsiteY11" fmla="*/ 482738 h 858009"/>
                <a:gd name="connsiteX12" fmla="*/ 710908 w 2134781"/>
                <a:gd name="connsiteY12" fmla="*/ 448379 h 858009"/>
                <a:gd name="connsiteX13" fmla="*/ 789914 w 2134781"/>
                <a:gd name="connsiteY13" fmla="*/ 384621 h 858009"/>
                <a:gd name="connsiteX14" fmla="*/ 926590 w 2134781"/>
                <a:gd name="connsiteY14" fmla="*/ 299085 h 858009"/>
                <a:gd name="connsiteX15" fmla="*/ 957070 w 2134781"/>
                <a:gd name="connsiteY15" fmla="*/ 276225 h 858009"/>
                <a:gd name="connsiteX16" fmla="*/ 1025650 w 2134781"/>
                <a:gd name="connsiteY16" fmla="*/ 260985 h 858009"/>
                <a:gd name="connsiteX17" fmla="*/ 1067281 w 2134781"/>
                <a:gd name="connsiteY17" fmla="*/ 222409 h 858009"/>
                <a:gd name="connsiteX18" fmla="*/ 1126139 w 2134781"/>
                <a:gd name="connsiteY18" fmla="*/ 200025 h 858009"/>
                <a:gd name="connsiteX19" fmla="*/ 1178050 w 2134781"/>
                <a:gd name="connsiteY19" fmla="*/ 184785 h 858009"/>
                <a:gd name="connsiteX20" fmla="*/ 1208530 w 2134781"/>
                <a:gd name="connsiteY20" fmla="*/ 177165 h 858009"/>
                <a:gd name="connsiteX21" fmla="*/ 1246630 w 2134781"/>
                <a:gd name="connsiteY21" fmla="*/ 154305 h 858009"/>
                <a:gd name="connsiteX22" fmla="*/ 1349500 w 2134781"/>
                <a:gd name="connsiteY22" fmla="*/ 154305 h 858009"/>
                <a:gd name="connsiteX23" fmla="*/ 1418080 w 2134781"/>
                <a:gd name="connsiteY23" fmla="*/ 127635 h 858009"/>
                <a:gd name="connsiteX24" fmla="*/ 1471420 w 2134781"/>
                <a:gd name="connsiteY24" fmla="*/ 112395 h 858009"/>
                <a:gd name="connsiteX25" fmla="*/ 1547620 w 2134781"/>
                <a:gd name="connsiteY25" fmla="*/ 108585 h 858009"/>
                <a:gd name="connsiteX26" fmla="*/ 1627630 w 2134781"/>
                <a:gd name="connsiteY26" fmla="*/ 74295 h 858009"/>
                <a:gd name="connsiteX27" fmla="*/ 1726690 w 2134781"/>
                <a:gd name="connsiteY27" fmla="*/ 70485 h 858009"/>
                <a:gd name="connsiteX28" fmla="*/ 1821940 w 2134781"/>
                <a:gd name="connsiteY28" fmla="*/ 43815 h 858009"/>
                <a:gd name="connsiteX29" fmla="*/ 1901950 w 2134781"/>
                <a:gd name="connsiteY29" fmla="*/ 40005 h 858009"/>
                <a:gd name="connsiteX30" fmla="*/ 1985770 w 2134781"/>
                <a:gd name="connsiteY30" fmla="*/ 43815 h 858009"/>
                <a:gd name="connsiteX31" fmla="*/ 1997200 w 2134781"/>
                <a:gd name="connsiteY31" fmla="*/ 142875 h 858009"/>
                <a:gd name="connsiteX32" fmla="*/ 2134781 w 2134781"/>
                <a:gd name="connsiteY32" fmla="*/ 87525 h 858009"/>
                <a:gd name="connsiteX33" fmla="*/ 2096682 w 2134781"/>
                <a:gd name="connsiteY33" fmla="*/ 59003 h 858009"/>
                <a:gd name="connsiteX34" fmla="*/ 2086258 w 2134781"/>
                <a:gd name="connsiteY34" fmla="*/ 31909 h 858009"/>
                <a:gd name="connsiteX35" fmla="*/ 2057684 w 2134781"/>
                <a:gd name="connsiteY35" fmla="*/ 9048 h 858009"/>
                <a:gd name="connsiteX36" fmla="*/ 1993390 w 2134781"/>
                <a:gd name="connsiteY36" fmla="*/ 1905 h 858009"/>
                <a:gd name="connsiteX37" fmla="*/ 1931954 w 2134781"/>
                <a:gd name="connsiteY37" fmla="*/ 0 h 858009"/>
                <a:gd name="connsiteX38" fmla="*/ 1757170 w 2134781"/>
                <a:gd name="connsiteY38" fmla="*/ 28575 h 858009"/>
                <a:gd name="connsiteX39" fmla="*/ 1688590 w 2134781"/>
                <a:gd name="connsiteY39" fmla="*/ 40005 h 858009"/>
                <a:gd name="connsiteX40" fmla="*/ 1555240 w 2134781"/>
                <a:gd name="connsiteY40" fmla="*/ 60484 h 858009"/>
                <a:gd name="connsiteX41" fmla="*/ 1463800 w 2134781"/>
                <a:gd name="connsiteY41" fmla="*/ 93345 h 858009"/>
                <a:gd name="connsiteX42" fmla="*/ 1384742 w 2134781"/>
                <a:gd name="connsiteY42" fmla="*/ 97631 h 858009"/>
                <a:gd name="connsiteX43" fmla="*/ 1319020 w 2134781"/>
                <a:gd name="connsiteY43" fmla="*/ 120015 h 858009"/>
                <a:gd name="connsiteX44" fmla="*/ 1216150 w 2134781"/>
                <a:gd name="connsiteY44" fmla="*/ 139065 h 858009"/>
                <a:gd name="connsiteX45" fmla="*/ 1124710 w 2134781"/>
                <a:gd name="connsiteY45" fmla="*/ 135255 h 858009"/>
                <a:gd name="connsiteX46" fmla="*/ 1068989 w 2134781"/>
                <a:gd name="connsiteY46" fmla="*/ 141447 h 858009"/>
                <a:gd name="connsiteX47" fmla="*/ 960880 w 2134781"/>
                <a:gd name="connsiteY47" fmla="*/ 192405 h 858009"/>
                <a:gd name="connsiteX48" fmla="*/ 892300 w 2134781"/>
                <a:gd name="connsiteY48" fmla="*/ 180975 h 858009"/>
                <a:gd name="connsiteX49" fmla="*/ 840865 w 2134781"/>
                <a:gd name="connsiteY49" fmla="*/ 173831 h 858009"/>
                <a:gd name="connsiteX50" fmla="*/ 816100 w 2134781"/>
                <a:gd name="connsiteY50" fmla="*/ 188595 h 858009"/>
                <a:gd name="connsiteX51" fmla="*/ 789430 w 2134781"/>
                <a:gd name="connsiteY51" fmla="*/ 207645 h 858009"/>
                <a:gd name="connsiteX52" fmla="*/ 781810 w 2134781"/>
                <a:gd name="connsiteY52" fmla="*/ 226695 h 858009"/>
                <a:gd name="connsiteX53" fmla="*/ 842770 w 2134781"/>
                <a:gd name="connsiteY53" fmla="*/ 241935 h 858009"/>
                <a:gd name="connsiteX54" fmla="*/ 842770 w 2134781"/>
                <a:gd name="connsiteY54" fmla="*/ 241935 h 858009"/>
                <a:gd name="connsiteX55" fmla="*/ 865630 w 2134781"/>
                <a:gd name="connsiteY55" fmla="*/ 287655 h 858009"/>
                <a:gd name="connsiteX56" fmla="*/ 835150 w 2134781"/>
                <a:gd name="connsiteY56" fmla="*/ 310515 h 858009"/>
                <a:gd name="connsiteX57" fmla="*/ 793240 w 2134781"/>
                <a:gd name="connsiteY57" fmla="*/ 337185 h 858009"/>
                <a:gd name="connsiteX58" fmla="*/ 732280 w 2134781"/>
                <a:gd name="connsiteY58" fmla="*/ 371475 h 858009"/>
                <a:gd name="connsiteX59" fmla="*/ 699895 w 2134781"/>
                <a:gd name="connsiteY59" fmla="*/ 386238 h 858009"/>
                <a:gd name="connsiteX60" fmla="*/ 666558 w 2134781"/>
                <a:gd name="connsiteY60" fmla="*/ 386239 h 858009"/>
                <a:gd name="connsiteX61" fmla="*/ 607502 w 2134781"/>
                <a:gd name="connsiteY61" fmla="*/ 378619 h 858009"/>
                <a:gd name="connsiteX62" fmla="*/ 561783 w 2134781"/>
                <a:gd name="connsiteY62" fmla="*/ 372428 h 858009"/>
                <a:gd name="connsiteX63" fmla="*/ 477010 w 2134781"/>
                <a:gd name="connsiteY63" fmla="*/ 371475 h 858009"/>
                <a:gd name="connsiteX64" fmla="*/ 427480 w 2134781"/>
                <a:gd name="connsiteY64" fmla="*/ 363855 h 858009"/>
                <a:gd name="connsiteX65" fmla="*/ 529874 w 2134781"/>
                <a:gd name="connsiteY65" fmla="*/ 390048 h 858009"/>
                <a:gd name="connsiteX66" fmla="*/ 581290 w 2134781"/>
                <a:gd name="connsiteY66" fmla="*/ 414553 h 858009"/>
                <a:gd name="connsiteX67" fmla="*/ 616064 w 2134781"/>
                <a:gd name="connsiteY67" fmla="*/ 438579 h 858009"/>
                <a:gd name="connsiteX68" fmla="*/ 589638 w 2134781"/>
                <a:gd name="connsiteY68" fmla="*/ 452586 h 858009"/>
                <a:gd name="connsiteX69" fmla="*/ 565553 w 2134781"/>
                <a:gd name="connsiteY69" fmla="*/ 472164 h 858009"/>
                <a:gd name="connsiteX70" fmla="*/ 531199 w 2134781"/>
                <a:gd name="connsiteY70" fmla="*/ 466879 h 858009"/>
                <a:gd name="connsiteX71" fmla="*/ 476612 w 2134781"/>
                <a:gd name="connsiteY71" fmla="*/ 481899 h 858009"/>
                <a:gd name="connsiteX72" fmla="*/ 430773 w 2134781"/>
                <a:gd name="connsiteY72" fmla="*/ 498592 h 858009"/>
                <a:gd name="connsiteX73" fmla="*/ 395065 w 2134781"/>
                <a:gd name="connsiteY73" fmla="*/ 534043 h 858009"/>
                <a:gd name="connsiteX74" fmla="*/ 340916 w 2134781"/>
                <a:gd name="connsiteY74" fmla="*/ 564663 h 858009"/>
                <a:gd name="connsiteX75" fmla="*/ 242262 w 2134781"/>
                <a:gd name="connsiteY75" fmla="*/ 615347 h 858009"/>
                <a:gd name="connsiteX76" fmla="*/ 187638 w 2134781"/>
                <a:gd name="connsiteY76" fmla="*/ 643945 h 858009"/>
                <a:gd name="connsiteX77" fmla="*/ 135584 w 2134781"/>
                <a:gd name="connsiteY77" fmla="*/ 658699 h 858009"/>
                <a:gd name="connsiteX0" fmla="*/ 135584 w 2134781"/>
                <a:gd name="connsiteY0" fmla="*/ 658699 h 858009"/>
                <a:gd name="connsiteX1" fmla="*/ 68714 w 2134781"/>
                <a:gd name="connsiteY1" fmla="*/ 725871 h 858009"/>
                <a:gd name="connsiteX2" fmla="*/ 0 w 2134781"/>
                <a:gd name="connsiteY2" fmla="*/ 773441 h 858009"/>
                <a:gd name="connsiteX3" fmla="*/ 66071 w 2134781"/>
                <a:gd name="connsiteY3" fmla="*/ 778726 h 858009"/>
                <a:gd name="connsiteX4" fmla="*/ 5288 w 2134781"/>
                <a:gd name="connsiteY4" fmla="*/ 858009 h 858009"/>
                <a:gd name="connsiteX5" fmla="*/ 87212 w 2134781"/>
                <a:gd name="connsiteY5" fmla="*/ 826296 h 858009"/>
                <a:gd name="connsiteX6" fmla="*/ 195567 w 2134781"/>
                <a:gd name="connsiteY6" fmla="*/ 760226 h 858009"/>
                <a:gd name="connsiteX7" fmla="*/ 274851 w 2134781"/>
                <a:gd name="connsiteY7" fmla="*/ 707371 h 858009"/>
                <a:gd name="connsiteX8" fmla="*/ 375273 w 2134781"/>
                <a:gd name="connsiteY8" fmla="*/ 643945 h 858009"/>
                <a:gd name="connsiteX9" fmla="*/ 467771 w 2134781"/>
                <a:gd name="connsiteY9" fmla="*/ 580519 h 858009"/>
                <a:gd name="connsiteX10" fmla="*/ 525219 w 2134781"/>
                <a:gd name="connsiteY10" fmla="*/ 531121 h 858009"/>
                <a:gd name="connsiteX11" fmla="*/ 628978 w 2134781"/>
                <a:gd name="connsiteY11" fmla="*/ 482738 h 858009"/>
                <a:gd name="connsiteX12" fmla="*/ 710908 w 2134781"/>
                <a:gd name="connsiteY12" fmla="*/ 448379 h 858009"/>
                <a:gd name="connsiteX13" fmla="*/ 789914 w 2134781"/>
                <a:gd name="connsiteY13" fmla="*/ 384621 h 858009"/>
                <a:gd name="connsiteX14" fmla="*/ 926590 w 2134781"/>
                <a:gd name="connsiteY14" fmla="*/ 299085 h 858009"/>
                <a:gd name="connsiteX15" fmla="*/ 957070 w 2134781"/>
                <a:gd name="connsiteY15" fmla="*/ 276225 h 858009"/>
                <a:gd name="connsiteX16" fmla="*/ 1025650 w 2134781"/>
                <a:gd name="connsiteY16" fmla="*/ 260985 h 858009"/>
                <a:gd name="connsiteX17" fmla="*/ 1067281 w 2134781"/>
                <a:gd name="connsiteY17" fmla="*/ 222409 h 858009"/>
                <a:gd name="connsiteX18" fmla="*/ 1126139 w 2134781"/>
                <a:gd name="connsiteY18" fmla="*/ 200025 h 858009"/>
                <a:gd name="connsiteX19" fmla="*/ 1178050 w 2134781"/>
                <a:gd name="connsiteY19" fmla="*/ 184785 h 858009"/>
                <a:gd name="connsiteX20" fmla="*/ 1208530 w 2134781"/>
                <a:gd name="connsiteY20" fmla="*/ 177165 h 858009"/>
                <a:gd name="connsiteX21" fmla="*/ 1246630 w 2134781"/>
                <a:gd name="connsiteY21" fmla="*/ 154305 h 858009"/>
                <a:gd name="connsiteX22" fmla="*/ 1349500 w 2134781"/>
                <a:gd name="connsiteY22" fmla="*/ 154305 h 858009"/>
                <a:gd name="connsiteX23" fmla="*/ 1418080 w 2134781"/>
                <a:gd name="connsiteY23" fmla="*/ 127635 h 858009"/>
                <a:gd name="connsiteX24" fmla="*/ 1471420 w 2134781"/>
                <a:gd name="connsiteY24" fmla="*/ 112395 h 858009"/>
                <a:gd name="connsiteX25" fmla="*/ 1547620 w 2134781"/>
                <a:gd name="connsiteY25" fmla="*/ 108585 h 858009"/>
                <a:gd name="connsiteX26" fmla="*/ 1627630 w 2134781"/>
                <a:gd name="connsiteY26" fmla="*/ 74295 h 858009"/>
                <a:gd name="connsiteX27" fmla="*/ 1726690 w 2134781"/>
                <a:gd name="connsiteY27" fmla="*/ 70485 h 858009"/>
                <a:gd name="connsiteX28" fmla="*/ 1821940 w 2134781"/>
                <a:gd name="connsiteY28" fmla="*/ 43815 h 858009"/>
                <a:gd name="connsiteX29" fmla="*/ 1901950 w 2134781"/>
                <a:gd name="connsiteY29" fmla="*/ 40005 h 858009"/>
                <a:gd name="connsiteX30" fmla="*/ 1985770 w 2134781"/>
                <a:gd name="connsiteY30" fmla="*/ 43815 h 858009"/>
                <a:gd name="connsiteX31" fmla="*/ 1997200 w 2134781"/>
                <a:gd name="connsiteY31" fmla="*/ 142875 h 858009"/>
                <a:gd name="connsiteX32" fmla="*/ 2134781 w 2134781"/>
                <a:gd name="connsiteY32" fmla="*/ 87525 h 858009"/>
                <a:gd name="connsiteX33" fmla="*/ 2096682 w 2134781"/>
                <a:gd name="connsiteY33" fmla="*/ 59003 h 858009"/>
                <a:gd name="connsiteX34" fmla="*/ 2086258 w 2134781"/>
                <a:gd name="connsiteY34" fmla="*/ 31909 h 858009"/>
                <a:gd name="connsiteX35" fmla="*/ 2057684 w 2134781"/>
                <a:gd name="connsiteY35" fmla="*/ 9048 h 858009"/>
                <a:gd name="connsiteX36" fmla="*/ 1993390 w 2134781"/>
                <a:gd name="connsiteY36" fmla="*/ 1905 h 858009"/>
                <a:gd name="connsiteX37" fmla="*/ 1931954 w 2134781"/>
                <a:gd name="connsiteY37" fmla="*/ 0 h 858009"/>
                <a:gd name="connsiteX38" fmla="*/ 1757170 w 2134781"/>
                <a:gd name="connsiteY38" fmla="*/ 28575 h 858009"/>
                <a:gd name="connsiteX39" fmla="*/ 1688590 w 2134781"/>
                <a:gd name="connsiteY39" fmla="*/ 40005 h 858009"/>
                <a:gd name="connsiteX40" fmla="*/ 1555240 w 2134781"/>
                <a:gd name="connsiteY40" fmla="*/ 60484 h 858009"/>
                <a:gd name="connsiteX41" fmla="*/ 1463800 w 2134781"/>
                <a:gd name="connsiteY41" fmla="*/ 93345 h 858009"/>
                <a:gd name="connsiteX42" fmla="*/ 1384742 w 2134781"/>
                <a:gd name="connsiteY42" fmla="*/ 97631 h 858009"/>
                <a:gd name="connsiteX43" fmla="*/ 1319020 w 2134781"/>
                <a:gd name="connsiteY43" fmla="*/ 120015 h 858009"/>
                <a:gd name="connsiteX44" fmla="*/ 1216150 w 2134781"/>
                <a:gd name="connsiteY44" fmla="*/ 139065 h 858009"/>
                <a:gd name="connsiteX45" fmla="*/ 1124710 w 2134781"/>
                <a:gd name="connsiteY45" fmla="*/ 135255 h 858009"/>
                <a:gd name="connsiteX46" fmla="*/ 1068989 w 2134781"/>
                <a:gd name="connsiteY46" fmla="*/ 141447 h 858009"/>
                <a:gd name="connsiteX47" fmla="*/ 960880 w 2134781"/>
                <a:gd name="connsiteY47" fmla="*/ 192405 h 858009"/>
                <a:gd name="connsiteX48" fmla="*/ 892300 w 2134781"/>
                <a:gd name="connsiteY48" fmla="*/ 180975 h 858009"/>
                <a:gd name="connsiteX49" fmla="*/ 840865 w 2134781"/>
                <a:gd name="connsiteY49" fmla="*/ 173831 h 858009"/>
                <a:gd name="connsiteX50" fmla="*/ 816100 w 2134781"/>
                <a:gd name="connsiteY50" fmla="*/ 188595 h 858009"/>
                <a:gd name="connsiteX51" fmla="*/ 789430 w 2134781"/>
                <a:gd name="connsiteY51" fmla="*/ 207645 h 858009"/>
                <a:gd name="connsiteX52" fmla="*/ 781810 w 2134781"/>
                <a:gd name="connsiteY52" fmla="*/ 226695 h 858009"/>
                <a:gd name="connsiteX53" fmla="*/ 842770 w 2134781"/>
                <a:gd name="connsiteY53" fmla="*/ 241935 h 858009"/>
                <a:gd name="connsiteX54" fmla="*/ 842770 w 2134781"/>
                <a:gd name="connsiteY54" fmla="*/ 241935 h 858009"/>
                <a:gd name="connsiteX55" fmla="*/ 865630 w 2134781"/>
                <a:gd name="connsiteY55" fmla="*/ 287655 h 858009"/>
                <a:gd name="connsiteX56" fmla="*/ 835150 w 2134781"/>
                <a:gd name="connsiteY56" fmla="*/ 310515 h 858009"/>
                <a:gd name="connsiteX57" fmla="*/ 793240 w 2134781"/>
                <a:gd name="connsiteY57" fmla="*/ 337185 h 858009"/>
                <a:gd name="connsiteX58" fmla="*/ 732280 w 2134781"/>
                <a:gd name="connsiteY58" fmla="*/ 371475 h 858009"/>
                <a:gd name="connsiteX59" fmla="*/ 699895 w 2134781"/>
                <a:gd name="connsiteY59" fmla="*/ 386238 h 858009"/>
                <a:gd name="connsiteX60" fmla="*/ 666558 w 2134781"/>
                <a:gd name="connsiteY60" fmla="*/ 386239 h 858009"/>
                <a:gd name="connsiteX61" fmla="*/ 607502 w 2134781"/>
                <a:gd name="connsiteY61" fmla="*/ 378619 h 858009"/>
                <a:gd name="connsiteX62" fmla="*/ 561783 w 2134781"/>
                <a:gd name="connsiteY62" fmla="*/ 372428 h 858009"/>
                <a:gd name="connsiteX63" fmla="*/ 477010 w 2134781"/>
                <a:gd name="connsiteY63" fmla="*/ 371475 h 858009"/>
                <a:gd name="connsiteX64" fmla="*/ 427480 w 2134781"/>
                <a:gd name="connsiteY64" fmla="*/ 363855 h 858009"/>
                <a:gd name="connsiteX65" fmla="*/ 529874 w 2134781"/>
                <a:gd name="connsiteY65" fmla="*/ 390048 h 858009"/>
                <a:gd name="connsiteX66" fmla="*/ 581290 w 2134781"/>
                <a:gd name="connsiteY66" fmla="*/ 414553 h 858009"/>
                <a:gd name="connsiteX67" fmla="*/ 616064 w 2134781"/>
                <a:gd name="connsiteY67" fmla="*/ 438579 h 858009"/>
                <a:gd name="connsiteX68" fmla="*/ 589638 w 2134781"/>
                <a:gd name="connsiteY68" fmla="*/ 452586 h 858009"/>
                <a:gd name="connsiteX69" fmla="*/ 565553 w 2134781"/>
                <a:gd name="connsiteY69" fmla="*/ 472164 h 858009"/>
                <a:gd name="connsiteX70" fmla="*/ 531199 w 2134781"/>
                <a:gd name="connsiteY70" fmla="*/ 466879 h 858009"/>
                <a:gd name="connsiteX71" fmla="*/ 476612 w 2134781"/>
                <a:gd name="connsiteY71" fmla="*/ 481899 h 858009"/>
                <a:gd name="connsiteX72" fmla="*/ 430773 w 2134781"/>
                <a:gd name="connsiteY72" fmla="*/ 498592 h 858009"/>
                <a:gd name="connsiteX73" fmla="*/ 395065 w 2134781"/>
                <a:gd name="connsiteY73" fmla="*/ 534043 h 858009"/>
                <a:gd name="connsiteX74" fmla="*/ 340916 w 2134781"/>
                <a:gd name="connsiteY74" fmla="*/ 564663 h 858009"/>
                <a:gd name="connsiteX75" fmla="*/ 242262 w 2134781"/>
                <a:gd name="connsiteY75" fmla="*/ 615347 h 858009"/>
                <a:gd name="connsiteX76" fmla="*/ 187638 w 2134781"/>
                <a:gd name="connsiteY76" fmla="*/ 643945 h 858009"/>
                <a:gd name="connsiteX77" fmla="*/ 135584 w 2134781"/>
                <a:gd name="connsiteY77" fmla="*/ 658699 h 858009"/>
                <a:gd name="connsiteX0" fmla="*/ 135584 w 2134781"/>
                <a:gd name="connsiteY0" fmla="*/ 658699 h 858009"/>
                <a:gd name="connsiteX1" fmla="*/ 68714 w 2134781"/>
                <a:gd name="connsiteY1" fmla="*/ 725871 h 858009"/>
                <a:gd name="connsiteX2" fmla="*/ 0 w 2134781"/>
                <a:gd name="connsiteY2" fmla="*/ 773441 h 858009"/>
                <a:gd name="connsiteX3" fmla="*/ 66071 w 2134781"/>
                <a:gd name="connsiteY3" fmla="*/ 778726 h 858009"/>
                <a:gd name="connsiteX4" fmla="*/ 5288 w 2134781"/>
                <a:gd name="connsiteY4" fmla="*/ 858009 h 858009"/>
                <a:gd name="connsiteX5" fmla="*/ 87212 w 2134781"/>
                <a:gd name="connsiteY5" fmla="*/ 826296 h 858009"/>
                <a:gd name="connsiteX6" fmla="*/ 195567 w 2134781"/>
                <a:gd name="connsiteY6" fmla="*/ 760226 h 858009"/>
                <a:gd name="connsiteX7" fmla="*/ 274851 w 2134781"/>
                <a:gd name="connsiteY7" fmla="*/ 707371 h 858009"/>
                <a:gd name="connsiteX8" fmla="*/ 359416 w 2134781"/>
                <a:gd name="connsiteY8" fmla="*/ 641302 h 858009"/>
                <a:gd name="connsiteX9" fmla="*/ 467771 w 2134781"/>
                <a:gd name="connsiteY9" fmla="*/ 580519 h 858009"/>
                <a:gd name="connsiteX10" fmla="*/ 525219 w 2134781"/>
                <a:gd name="connsiteY10" fmla="*/ 531121 h 858009"/>
                <a:gd name="connsiteX11" fmla="*/ 628978 w 2134781"/>
                <a:gd name="connsiteY11" fmla="*/ 482738 h 858009"/>
                <a:gd name="connsiteX12" fmla="*/ 710908 w 2134781"/>
                <a:gd name="connsiteY12" fmla="*/ 448379 h 858009"/>
                <a:gd name="connsiteX13" fmla="*/ 789914 w 2134781"/>
                <a:gd name="connsiteY13" fmla="*/ 384621 h 858009"/>
                <a:gd name="connsiteX14" fmla="*/ 926590 w 2134781"/>
                <a:gd name="connsiteY14" fmla="*/ 299085 h 858009"/>
                <a:gd name="connsiteX15" fmla="*/ 957070 w 2134781"/>
                <a:gd name="connsiteY15" fmla="*/ 276225 h 858009"/>
                <a:gd name="connsiteX16" fmla="*/ 1025650 w 2134781"/>
                <a:gd name="connsiteY16" fmla="*/ 260985 h 858009"/>
                <a:gd name="connsiteX17" fmla="*/ 1067281 w 2134781"/>
                <a:gd name="connsiteY17" fmla="*/ 222409 h 858009"/>
                <a:gd name="connsiteX18" fmla="*/ 1126139 w 2134781"/>
                <a:gd name="connsiteY18" fmla="*/ 200025 h 858009"/>
                <a:gd name="connsiteX19" fmla="*/ 1178050 w 2134781"/>
                <a:gd name="connsiteY19" fmla="*/ 184785 h 858009"/>
                <a:gd name="connsiteX20" fmla="*/ 1208530 w 2134781"/>
                <a:gd name="connsiteY20" fmla="*/ 177165 h 858009"/>
                <a:gd name="connsiteX21" fmla="*/ 1246630 w 2134781"/>
                <a:gd name="connsiteY21" fmla="*/ 154305 h 858009"/>
                <a:gd name="connsiteX22" fmla="*/ 1349500 w 2134781"/>
                <a:gd name="connsiteY22" fmla="*/ 154305 h 858009"/>
                <a:gd name="connsiteX23" fmla="*/ 1418080 w 2134781"/>
                <a:gd name="connsiteY23" fmla="*/ 127635 h 858009"/>
                <a:gd name="connsiteX24" fmla="*/ 1471420 w 2134781"/>
                <a:gd name="connsiteY24" fmla="*/ 112395 h 858009"/>
                <a:gd name="connsiteX25" fmla="*/ 1547620 w 2134781"/>
                <a:gd name="connsiteY25" fmla="*/ 108585 h 858009"/>
                <a:gd name="connsiteX26" fmla="*/ 1627630 w 2134781"/>
                <a:gd name="connsiteY26" fmla="*/ 74295 h 858009"/>
                <a:gd name="connsiteX27" fmla="*/ 1726690 w 2134781"/>
                <a:gd name="connsiteY27" fmla="*/ 70485 h 858009"/>
                <a:gd name="connsiteX28" fmla="*/ 1821940 w 2134781"/>
                <a:gd name="connsiteY28" fmla="*/ 43815 h 858009"/>
                <a:gd name="connsiteX29" fmla="*/ 1901950 w 2134781"/>
                <a:gd name="connsiteY29" fmla="*/ 40005 h 858009"/>
                <a:gd name="connsiteX30" fmla="*/ 1985770 w 2134781"/>
                <a:gd name="connsiteY30" fmla="*/ 43815 h 858009"/>
                <a:gd name="connsiteX31" fmla="*/ 1997200 w 2134781"/>
                <a:gd name="connsiteY31" fmla="*/ 142875 h 858009"/>
                <a:gd name="connsiteX32" fmla="*/ 2134781 w 2134781"/>
                <a:gd name="connsiteY32" fmla="*/ 87525 h 858009"/>
                <a:gd name="connsiteX33" fmla="*/ 2096682 w 2134781"/>
                <a:gd name="connsiteY33" fmla="*/ 59003 h 858009"/>
                <a:gd name="connsiteX34" fmla="*/ 2086258 w 2134781"/>
                <a:gd name="connsiteY34" fmla="*/ 31909 h 858009"/>
                <a:gd name="connsiteX35" fmla="*/ 2057684 w 2134781"/>
                <a:gd name="connsiteY35" fmla="*/ 9048 h 858009"/>
                <a:gd name="connsiteX36" fmla="*/ 1993390 w 2134781"/>
                <a:gd name="connsiteY36" fmla="*/ 1905 h 858009"/>
                <a:gd name="connsiteX37" fmla="*/ 1931954 w 2134781"/>
                <a:gd name="connsiteY37" fmla="*/ 0 h 858009"/>
                <a:gd name="connsiteX38" fmla="*/ 1757170 w 2134781"/>
                <a:gd name="connsiteY38" fmla="*/ 28575 h 858009"/>
                <a:gd name="connsiteX39" fmla="*/ 1688590 w 2134781"/>
                <a:gd name="connsiteY39" fmla="*/ 40005 h 858009"/>
                <a:gd name="connsiteX40" fmla="*/ 1555240 w 2134781"/>
                <a:gd name="connsiteY40" fmla="*/ 60484 h 858009"/>
                <a:gd name="connsiteX41" fmla="*/ 1463800 w 2134781"/>
                <a:gd name="connsiteY41" fmla="*/ 93345 h 858009"/>
                <a:gd name="connsiteX42" fmla="*/ 1384742 w 2134781"/>
                <a:gd name="connsiteY42" fmla="*/ 97631 h 858009"/>
                <a:gd name="connsiteX43" fmla="*/ 1319020 w 2134781"/>
                <a:gd name="connsiteY43" fmla="*/ 120015 h 858009"/>
                <a:gd name="connsiteX44" fmla="*/ 1216150 w 2134781"/>
                <a:gd name="connsiteY44" fmla="*/ 139065 h 858009"/>
                <a:gd name="connsiteX45" fmla="*/ 1124710 w 2134781"/>
                <a:gd name="connsiteY45" fmla="*/ 135255 h 858009"/>
                <a:gd name="connsiteX46" fmla="*/ 1068989 w 2134781"/>
                <a:gd name="connsiteY46" fmla="*/ 141447 h 858009"/>
                <a:gd name="connsiteX47" fmla="*/ 960880 w 2134781"/>
                <a:gd name="connsiteY47" fmla="*/ 192405 h 858009"/>
                <a:gd name="connsiteX48" fmla="*/ 892300 w 2134781"/>
                <a:gd name="connsiteY48" fmla="*/ 180975 h 858009"/>
                <a:gd name="connsiteX49" fmla="*/ 840865 w 2134781"/>
                <a:gd name="connsiteY49" fmla="*/ 173831 h 858009"/>
                <a:gd name="connsiteX50" fmla="*/ 816100 w 2134781"/>
                <a:gd name="connsiteY50" fmla="*/ 188595 h 858009"/>
                <a:gd name="connsiteX51" fmla="*/ 789430 w 2134781"/>
                <a:gd name="connsiteY51" fmla="*/ 207645 h 858009"/>
                <a:gd name="connsiteX52" fmla="*/ 781810 w 2134781"/>
                <a:gd name="connsiteY52" fmla="*/ 226695 h 858009"/>
                <a:gd name="connsiteX53" fmla="*/ 842770 w 2134781"/>
                <a:gd name="connsiteY53" fmla="*/ 241935 h 858009"/>
                <a:gd name="connsiteX54" fmla="*/ 842770 w 2134781"/>
                <a:gd name="connsiteY54" fmla="*/ 241935 h 858009"/>
                <a:gd name="connsiteX55" fmla="*/ 865630 w 2134781"/>
                <a:gd name="connsiteY55" fmla="*/ 287655 h 858009"/>
                <a:gd name="connsiteX56" fmla="*/ 835150 w 2134781"/>
                <a:gd name="connsiteY56" fmla="*/ 310515 h 858009"/>
                <a:gd name="connsiteX57" fmla="*/ 793240 w 2134781"/>
                <a:gd name="connsiteY57" fmla="*/ 337185 h 858009"/>
                <a:gd name="connsiteX58" fmla="*/ 732280 w 2134781"/>
                <a:gd name="connsiteY58" fmla="*/ 371475 h 858009"/>
                <a:gd name="connsiteX59" fmla="*/ 699895 w 2134781"/>
                <a:gd name="connsiteY59" fmla="*/ 386238 h 858009"/>
                <a:gd name="connsiteX60" fmla="*/ 666558 w 2134781"/>
                <a:gd name="connsiteY60" fmla="*/ 386239 h 858009"/>
                <a:gd name="connsiteX61" fmla="*/ 607502 w 2134781"/>
                <a:gd name="connsiteY61" fmla="*/ 378619 h 858009"/>
                <a:gd name="connsiteX62" fmla="*/ 561783 w 2134781"/>
                <a:gd name="connsiteY62" fmla="*/ 372428 h 858009"/>
                <a:gd name="connsiteX63" fmla="*/ 477010 w 2134781"/>
                <a:gd name="connsiteY63" fmla="*/ 371475 h 858009"/>
                <a:gd name="connsiteX64" fmla="*/ 427480 w 2134781"/>
                <a:gd name="connsiteY64" fmla="*/ 363855 h 858009"/>
                <a:gd name="connsiteX65" fmla="*/ 529874 w 2134781"/>
                <a:gd name="connsiteY65" fmla="*/ 390048 h 858009"/>
                <a:gd name="connsiteX66" fmla="*/ 581290 w 2134781"/>
                <a:gd name="connsiteY66" fmla="*/ 414553 h 858009"/>
                <a:gd name="connsiteX67" fmla="*/ 616064 w 2134781"/>
                <a:gd name="connsiteY67" fmla="*/ 438579 h 858009"/>
                <a:gd name="connsiteX68" fmla="*/ 589638 w 2134781"/>
                <a:gd name="connsiteY68" fmla="*/ 452586 h 858009"/>
                <a:gd name="connsiteX69" fmla="*/ 565553 w 2134781"/>
                <a:gd name="connsiteY69" fmla="*/ 472164 h 858009"/>
                <a:gd name="connsiteX70" fmla="*/ 531199 w 2134781"/>
                <a:gd name="connsiteY70" fmla="*/ 466879 h 858009"/>
                <a:gd name="connsiteX71" fmla="*/ 476612 w 2134781"/>
                <a:gd name="connsiteY71" fmla="*/ 481899 h 858009"/>
                <a:gd name="connsiteX72" fmla="*/ 430773 w 2134781"/>
                <a:gd name="connsiteY72" fmla="*/ 498592 h 858009"/>
                <a:gd name="connsiteX73" fmla="*/ 395065 w 2134781"/>
                <a:gd name="connsiteY73" fmla="*/ 534043 h 858009"/>
                <a:gd name="connsiteX74" fmla="*/ 340916 w 2134781"/>
                <a:gd name="connsiteY74" fmla="*/ 564663 h 858009"/>
                <a:gd name="connsiteX75" fmla="*/ 242262 w 2134781"/>
                <a:gd name="connsiteY75" fmla="*/ 615347 h 858009"/>
                <a:gd name="connsiteX76" fmla="*/ 187638 w 2134781"/>
                <a:gd name="connsiteY76" fmla="*/ 643945 h 858009"/>
                <a:gd name="connsiteX77" fmla="*/ 135584 w 2134781"/>
                <a:gd name="connsiteY77" fmla="*/ 658699 h 858009"/>
                <a:gd name="connsiteX0" fmla="*/ 135584 w 2134781"/>
                <a:gd name="connsiteY0" fmla="*/ 658699 h 858009"/>
                <a:gd name="connsiteX1" fmla="*/ 68714 w 2134781"/>
                <a:gd name="connsiteY1" fmla="*/ 725871 h 858009"/>
                <a:gd name="connsiteX2" fmla="*/ 0 w 2134781"/>
                <a:gd name="connsiteY2" fmla="*/ 773441 h 858009"/>
                <a:gd name="connsiteX3" fmla="*/ 66071 w 2134781"/>
                <a:gd name="connsiteY3" fmla="*/ 778726 h 858009"/>
                <a:gd name="connsiteX4" fmla="*/ 5288 w 2134781"/>
                <a:gd name="connsiteY4" fmla="*/ 858009 h 858009"/>
                <a:gd name="connsiteX5" fmla="*/ 87212 w 2134781"/>
                <a:gd name="connsiteY5" fmla="*/ 826296 h 858009"/>
                <a:gd name="connsiteX6" fmla="*/ 195567 w 2134781"/>
                <a:gd name="connsiteY6" fmla="*/ 760226 h 858009"/>
                <a:gd name="connsiteX7" fmla="*/ 274851 w 2134781"/>
                <a:gd name="connsiteY7" fmla="*/ 707371 h 858009"/>
                <a:gd name="connsiteX8" fmla="*/ 388487 w 2134781"/>
                <a:gd name="connsiteY8" fmla="*/ 638659 h 858009"/>
                <a:gd name="connsiteX9" fmla="*/ 467771 w 2134781"/>
                <a:gd name="connsiteY9" fmla="*/ 580519 h 858009"/>
                <a:gd name="connsiteX10" fmla="*/ 525219 w 2134781"/>
                <a:gd name="connsiteY10" fmla="*/ 531121 h 858009"/>
                <a:gd name="connsiteX11" fmla="*/ 628978 w 2134781"/>
                <a:gd name="connsiteY11" fmla="*/ 482738 h 858009"/>
                <a:gd name="connsiteX12" fmla="*/ 710908 w 2134781"/>
                <a:gd name="connsiteY12" fmla="*/ 448379 h 858009"/>
                <a:gd name="connsiteX13" fmla="*/ 789914 w 2134781"/>
                <a:gd name="connsiteY13" fmla="*/ 384621 h 858009"/>
                <a:gd name="connsiteX14" fmla="*/ 926590 w 2134781"/>
                <a:gd name="connsiteY14" fmla="*/ 299085 h 858009"/>
                <a:gd name="connsiteX15" fmla="*/ 957070 w 2134781"/>
                <a:gd name="connsiteY15" fmla="*/ 276225 h 858009"/>
                <a:gd name="connsiteX16" fmla="*/ 1025650 w 2134781"/>
                <a:gd name="connsiteY16" fmla="*/ 260985 h 858009"/>
                <a:gd name="connsiteX17" fmla="*/ 1067281 w 2134781"/>
                <a:gd name="connsiteY17" fmla="*/ 222409 h 858009"/>
                <a:gd name="connsiteX18" fmla="*/ 1126139 w 2134781"/>
                <a:gd name="connsiteY18" fmla="*/ 200025 h 858009"/>
                <a:gd name="connsiteX19" fmla="*/ 1178050 w 2134781"/>
                <a:gd name="connsiteY19" fmla="*/ 184785 h 858009"/>
                <a:gd name="connsiteX20" fmla="*/ 1208530 w 2134781"/>
                <a:gd name="connsiteY20" fmla="*/ 177165 h 858009"/>
                <a:gd name="connsiteX21" fmla="*/ 1246630 w 2134781"/>
                <a:gd name="connsiteY21" fmla="*/ 154305 h 858009"/>
                <a:gd name="connsiteX22" fmla="*/ 1349500 w 2134781"/>
                <a:gd name="connsiteY22" fmla="*/ 154305 h 858009"/>
                <a:gd name="connsiteX23" fmla="*/ 1418080 w 2134781"/>
                <a:gd name="connsiteY23" fmla="*/ 127635 h 858009"/>
                <a:gd name="connsiteX24" fmla="*/ 1471420 w 2134781"/>
                <a:gd name="connsiteY24" fmla="*/ 112395 h 858009"/>
                <a:gd name="connsiteX25" fmla="*/ 1547620 w 2134781"/>
                <a:gd name="connsiteY25" fmla="*/ 108585 h 858009"/>
                <a:gd name="connsiteX26" fmla="*/ 1627630 w 2134781"/>
                <a:gd name="connsiteY26" fmla="*/ 74295 h 858009"/>
                <a:gd name="connsiteX27" fmla="*/ 1726690 w 2134781"/>
                <a:gd name="connsiteY27" fmla="*/ 70485 h 858009"/>
                <a:gd name="connsiteX28" fmla="*/ 1821940 w 2134781"/>
                <a:gd name="connsiteY28" fmla="*/ 43815 h 858009"/>
                <a:gd name="connsiteX29" fmla="*/ 1901950 w 2134781"/>
                <a:gd name="connsiteY29" fmla="*/ 40005 h 858009"/>
                <a:gd name="connsiteX30" fmla="*/ 1985770 w 2134781"/>
                <a:gd name="connsiteY30" fmla="*/ 43815 h 858009"/>
                <a:gd name="connsiteX31" fmla="*/ 1997200 w 2134781"/>
                <a:gd name="connsiteY31" fmla="*/ 142875 h 858009"/>
                <a:gd name="connsiteX32" fmla="*/ 2134781 w 2134781"/>
                <a:gd name="connsiteY32" fmla="*/ 87525 h 858009"/>
                <a:gd name="connsiteX33" fmla="*/ 2096682 w 2134781"/>
                <a:gd name="connsiteY33" fmla="*/ 59003 h 858009"/>
                <a:gd name="connsiteX34" fmla="*/ 2086258 w 2134781"/>
                <a:gd name="connsiteY34" fmla="*/ 31909 h 858009"/>
                <a:gd name="connsiteX35" fmla="*/ 2057684 w 2134781"/>
                <a:gd name="connsiteY35" fmla="*/ 9048 h 858009"/>
                <a:gd name="connsiteX36" fmla="*/ 1993390 w 2134781"/>
                <a:gd name="connsiteY36" fmla="*/ 1905 h 858009"/>
                <a:gd name="connsiteX37" fmla="*/ 1931954 w 2134781"/>
                <a:gd name="connsiteY37" fmla="*/ 0 h 858009"/>
                <a:gd name="connsiteX38" fmla="*/ 1757170 w 2134781"/>
                <a:gd name="connsiteY38" fmla="*/ 28575 h 858009"/>
                <a:gd name="connsiteX39" fmla="*/ 1688590 w 2134781"/>
                <a:gd name="connsiteY39" fmla="*/ 40005 h 858009"/>
                <a:gd name="connsiteX40" fmla="*/ 1555240 w 2134781"/>
                <a:gd name="connsiteY40" fmla="*/ 60484 h 858009"/>
                <a:gd name="connsiteX41" fmla="*/ 1463800 w 2134781"/>
                <a:gd name="connsiteY41" fmla="*/ 93345 h 858009"/>
                <a:gd name="connsiteX42" fmla="*/ 1384742 w 2134781"/>
                <a:gd name="connsiteY42" fmla="*/ 97631 h 858009"/>
                <a:gd name="connsiteX43" fmla="*/ 1319020 w 2134781"/>
                <a:gd name="connsiteY43" fmla="*/ 120015 h 858009"/>
                <a:gd name="connsiteX44" fmla="*/ 1216150 w 2134781"/>
                <a:gd name="connsiteY44" fmla="*/ 139065 h 858009"/>
                <a:gd name="connsiteX45" fmla="*/ 1124710 w 2134781"/>
                <a:gd name="connsiteY45" fmla="*/ 135255 h 858009"/>
                <a:gd name="connsiteX46" fmla="*/ 1068989 w 2134781"/>
                <a:gd name="connsiteY46" fmla="*/ 141447 h 858009"/>
                <a:gd name="connsiteX47" fmla="*/ 960880 w 2134781"/>
                <a:gd name="connsiteY47" fmla="*/ 192405 h 858009"/>
                <a:gd name="connsiteX48" fmla="*/ 892300 w 2134781"/>
                <a:gd name="connsiteY48" fmla="*/ 180975 h 858009"/>
                <a:gd name="connsiteX49" fmla="*/ 840865 w 2134781"/>
                <a:gd name="connsiteY49" fmla="*/ 173831 h 858009"/>
                <a:gd name="connsiteX50" fmla="*/ 816100 w 2134781"/>
                <a:gd name="connsiteY50" fmla="*/ 188595 h 858009"/>
                <a:gd name="connsiteX51" fmla="*/ 789430 w 2134781"/>
                <a:gd name="connsiteY51" fmla="*/ 207645 h 858009"/>
                <a:gd name="connsiteX52" fmla="*/ 781810 w 2134781"/>
                <a:gd name="connsiteY52" fmla="*/ 226695 h 858009"/>
                <a:gd name="connsiteX53" fmla="*/ 842770 w 2134781"/>
                <a:gd name="connsiteY53" fmla="*/ 241935 h 858009"/>
                <a:gd name="connsiteX54" fmla="*/ 842770 w 2134781"/>
                <a:gd name="connsiteY54" fmla="*/ 241935 h 858009"/>
                <a:gd name="connsiteX55" fmla="*/ 865630 w 2134781"/>
                <a:gd name="connsiteY55" fmla="*/ 287655 h 858009"/>
                <a:gd name="connsiteX56" fmla="*/ 835150 w 2134781"/>
                <a:gd name="connsiteY56" fmla="*/ 310515 h 858009"/>
                <a:gd name="connsiteX57" fmla="*/ 793240 w 2134781"/>
                <a:gd name="connsiteY57" fmla="*/ 337185 h 858009"/>
                <a:gd name="connsiteX58" fmla="*/ 732280 w 2134781"/>
                <a:gd name="connsiteY58" fmla="*/ 371475 h 858009"/>
                <a:gd name="connsiteX59" fmla="*/ 699895 w 2134781"/>
                <a:gd name="connsiteY59" fmla="*/ 386238 h 858009"/>
                <a:gd name="connsiteX60" fmla="*/ 666558 w 2134781"/>
                <a:gd name="connsiteY60" fmla="*/ 386239 h 858009"/>
                <a:gd name="connsiteX61" fmla="*/ 607502 w 2134781"/>
                <a:gd name="connsiteY61" fmla="*/ 378619 h 858009"/>
                <a:gd name="connsiteX62" fmla="*/ 561783 w 2134781"/>
                <a:gd name="connsiteY62" fmla="*/ 372428 h 858009"/>
                <a:gd name="connsiteX63" fmla="*/ 477010 w 2134781"/>
                <a:gd name="connsiteY63" fmla="*/ 371475 h 858009"/>
                <a:gd name="connsiteX64" fmla="*/ 427480 w 2134781"/>
                <a:gd name="connsiteY64" fmla="*/ 363855 h 858009"/>
                <a:gd name="connsiteX65" fmla="*/ 529874 w 2134781"/>
                <a:gd name="connsiteY65" fmla="*/ 390048 h 858009"/>
                <a:gd name="connsiteX66" fmla="*/ 581290 w 2134781"/>
                <a:gd name="connsiteY66" fmla="*/ 414553 h 858009"/>
                <a:gd name="connsiteX67" fmla="*/ 616064 w 2134781"/>
                <a:gd name="connsiteY67" fmla="*/ 438579 h 858009"/>
                <a:gd name="connsiteX68" fmla="*/ 589638 w 2134781"/>
                <a:gd name="connsiteY68" fmla="*/ 452586 h 858009"/>
                <a:gd name="connsiteX69" fmla="*/ 565553 w 2134781"/>
                <a:gd name="connsiteY69" fmla="*/ 472164 h 858009"/>
                <a:gd name="connsiteX70" fmla="*/ 531199 w 2134781"/>
                <a:gd name="connsiteY70" fmla="*/ 466879 h 858009"/>
                <a:gd name="connsiteX71" fmla="*/ 476612 w 2134781"/>
                <a:gd name="connsiteY71" fmla="*/ 481899 h 858009"/>
                <a:gd name="connsiteX72" fmla="*/ 430773 w 2134781"/>
                <a:gd name="connsiteY72" fmla="*/ 498592 h 858009"/>
                <a:gd name="connsiteX73" fmla="*/ 395065 w 2134781"/>
                <a:gd name="connsiteY73" fmla="*/ 534043 h 858009"/>
                <a:gd name="connsiteX74" fmla="*/ 340916 w 2134781"/>
                <a:gd name="connsiteY74" fmla="*/ 564663 h 858009"/>
                <a:gd name="connsiteX75" fmla="*/ 242262 w 2134781"/>
                <a:gd name="connsiteY75" fmla="*/ 615347 h 858009"/>
                <a:gd name="connsiteX76" fmla="*/ 187638 w 2134781"/>
                <a:gd name="connsiteY76" fmla="*/ 643945 h 858009"/>
                <a:gd name="connsiteX77" fmla="*/ 135584 w 2134781"/>
                <a:gd name="connsiteY77" fmla="*/ 658699 h 858009"/>
                <a:gd name="connsiteX0" fmla="*/ 135584 w 2134781"/>
                <a:gd name="connsiteY0" fmla="*/ 658699 h 858009"/>
                <a:gd name="connsiteX1" fmla="*/ 68714 w 2134781"/>
                <a:gd name="connsiteY1" fmla="*/ 725871 h 858009"/>
                <a:gd name="connsiteX2" fmla="*/ 0 w 2134781"/>
                <a:gd name="connsiteY2" fmla="*/ 773441 h 858009"/>
                <a:gd name="connsiteX3" fmla="*/ 66071 w 2134781"/>
                <a:gd name="connsiteY3" fmla="*/ 778726 h 858009"/>
                <a:gd name="connsiteX4" fmla="*/ 5288 w 2134781"/>
                <a:gd name="connsiteY4" fmla="*/ 858009 h 858009"/>
                <a:gd name="connsiteX5" fmla="*/ 87212 w 2134781"/>
                <a:gd name="connsiteY5" fmla="*/ 826296 h 858009"/>
                <a:gd name="connsiteX6" fmla="*/ 195567 w 2134781"/>
                <a:gd name="connsiteY6" fmla="*/ 760226 h 858009"/>
                <a:gd name="connsiteX7" fmla="*/ 274851 w 2134781"/>
                <a:gd name="connsiteY7" fmla="*/ 707371 h 858009"/>
                <a:gd name="connsiteX8" fmla="*/ 388487 w 2134781"/>
                <a:gd name="connsiteY8" fmla="*/ 638659 h 858009"/>
                <a:gd name="connsiteX9" fmla="*/ 467771 w 2134781"/>
                <a:gd name="connsiteY9" fmla="*/ 591090 h 858009"/>
                <a:gd name="connsiteX10" fmla="*/ 525219 w 2134781"/>
                <a:gd name="connsiteY10" fmla="*/ 531121 h 858009"/>
                <a:gd name="connsiteX11" fmla="*/ 628978 w 2134781"/>
                <a:gd name="connsiteY11" fmla="*/ 482738 h 858009"/>
                <a:gd name="connsiteX12" fmla="*/ 710908 w 2134781"/>
                <a:gd name="connsiteY12" fmla="*/ 448379 h 858009"/>
                <a:gd name="connsiteX13" fmla="*/ 789914 w 2134781"/>
                <a:gd name="connsiteY13" fmla="*/ 384621 h 858009"/>
                <a:gd name="connsiteX14" fmla="*/ 926590 w 2134781"/>
                <a:gd name="connsiteY14" fmla="*/ 299085 h 858009"/>
                <a:gd name="connsiteX15" fmla="*/ 957070 w 2134781"/>
                <a:gd name="connsiteY15" fmla="*/ 276225 h 858009"/>
                <a:gd name="connsiteX16" fmla="*/ 1025650 w 2134781"/>
                <a:gd name="connsiteY16" fmla="*/ 260985 h 858009"/>
                <a:gd name="connsiteX17" fmla="*/ 1067281 w 2134781"/>
                <a:gd name="connsiteY17" fmla="*/ 222409 h 858009"/>
                <a:gd name="connsiteX18" fmla="*/ 1126139 w 2134781"/>
                <a:gd name="connsiteY18" fmla="*/ 200025 h 858009"/>
                <a:gd name="connsiteX19" fmla="*/ 1178050 w 2134781"/>
                <a:gd name="connsiteY19" fmla="*/ 184785 h 858009"/>
                <a:gd name="connsiteX20" fmla="*/ 1208530 w 2134781"/>
                <a:gd name="connsiteY20" fmla="*/ 177165 h 858009"/>
                <a:gd name="connsiteX21" fmla="*/ 1246630 w 2134781"/>
                <a:gd name="connsiteY21" fmla="*/ 154305 h 858009"/>
                <a:gd name="connsiteX22" fmla="*/ 1349500 w 2134781"/>
                <a:gd name="connsiteY22" fmla="*/ 154305 h 858009"/>
                <a:gd name="connsiteX23" fmla="*/ 1418080 w 2134781"/>
                <a:gd name="connsiteY23" fmla="*/ 127635 h 858009"/>
                <a:gd name="connsiteX24" fmla="*/ 1471420 w 2134781"/>
                <a:gd name="connsiteY24" fmla="*/ 112395 h 858009"/>
                <a:gd name="connsiteX25" fmla="*/ 1547620 w 2134781"/>
                <a:gd name="connsiteY25" fmla="*/ 108585 h 858009"/>
                <a:gd name="connsiteX26" fmla="*/ 1627630 w 2134781"/>
                <a:gd name="connsiteY26" fmla="*/ 74295 h 858009"/>
                <a:gd name="connsiteX27" fmla="*/ 1726690 w 2134781"/>
                <a:gd name="connsiteY27" fmla="*/ 70485 h 858009"/>
                <a:gd name="connsiteX28" fmla="*/ 1821940 w 2134781"/>
                <a:gd name="connsiteY28" fmla="*/ 43815 h 858009"/>
                <a:gd name="connsiteX29" fmla="*/ 1901950 w 2134781"/>
                <a:gd name="connsiteY29" fmla="*/ 40005 h 858009"/>
                <a:gd name="connsiteX30" fmla="*/ 1985770 w 2134781"/>
                <a:gd name="connsiteY30" fmla="*/ 43815 h 858009"/>
                <a:gd name="connsiteX31" fmla="*/ 1997200 w 2134781"/>
                <a:gd name="connsiteY31" fmla="*/ 142875 h 858009"/>
                <a:gd name="connsiteX32" fmla="*/ 2134781 w 2134781"/>
                <a:gd name="connsiteY32" fmla="*/ 87525 h 858009"/>
                <a:gd name="connsiteX33" fmla="*/ 2096682 w 2134781"/>
                <a:gd name="connsiteY33" fmla="*/ 59003 h 858009"/>
                <a:gd name="connsiteX34" fmla="*/ 2086258 w 2134781"/>
                <a:gd name="connsiteY34" fmla="*/ 31909 h 858009"/>
                <a:gd name="connsiteX35" fmla="*/ 2057684 w 2134781"/>
                <a:gd name="connsiteY35" fmla="*/ 9048 h 858009"/>
                <a:gd name="connsiteX36" fmla="*/ 1993390 w 2134781"/>
                <a:gd name="connsiteY36" fmla="*/ 1905 h 858009"/>
                <a:gd name="connsiteX37" fmla="*/ 1931954 w 2134781"/>
                <a:gd name="connsiteY37" fmla="*/ 0 h 858009"/>
                <a:gd name="connsiteX38" fmla="*/ 1757170 w 2134781"/>
                <a:gd name="connsiteY38" fmla="*/ 28575 h 858009"/>
                <a:gd name="connsiteX39" fmla="*/ 1688590 w 2134781"/>
                <a:gd name="connsiteY39" fmla="*/ 40005 h 858009"/>
                <a:gd name="connsiteX40" fmla="*/ 1555240 w 2134781"/>
                <a:gd name="connsiteY40" fmla="*/ 60484 h 858009"/>
                <a:gd name="connsiteX41" fmla="*/ 1463800 w 2134781"/>
                <a:gd name="connsiteY41" fmla="*/ 93345 h 858009"/>
                <a:gd name="connsiteX42" fmla="*/ 1384742 w 2134781"/>
                <a:gd name="connsiteY42" fmla="*/ 97631 h 858009"/>
                <a:gd name="connsiteX43" fmla="*/ 1319020 w 2134781"/>
                <a:gd name="connsiteY43" fmla="*/ 120015 h 858009"/>
                <a:gd name="connsiteX44" fmla="*/ 1216150 w 2134781"/>
                <a:gd name="connsiteY44" fmla="*/ 139065 h 858009"/>
                <a:gd name="connsiteX45" fmla="*/ 1124710 w 2134781"/>
                <a:gd name="connsiteY45" fmla="*/ 135255 h 858009"/>
                <a:gd name="connsiteX46" fmla="*/ 1068989 w 2134781"/>
                <a:gd name="connsiteY46" fmla="*/ 141447 h 858009"/>
                <a:gd name="connsiteX47" fmla="*/ 960880 w 2134781"/>
                <a:gd name="connsiteY47" fmla="*/ 192405 h 858009"/>
                <a:gd name="connsiteX48" fmla="*/ 892300 w 2134781"/>
                <a:gd name="connsiteY48" fmla="*/ 180975 h 858009"/>
                <a:gd name="connsiteX49" fmla="*/ 840865 w 2134781"/>
                <a:gd name="connsiteY49" fmla="*/ 173831 h 858009"/>
                <a:gd name="connsiteX50" fmla="*/ 816100 w 2134781"/>
                <a:gd name="connsiteY50" fmla="*/ 188595 h 858009"/>
                <a:gd name="connsiteX51" fmla="*/ 789430 w 2134781"/>
                <a:gd name="connsiteY51" fmla="*/ 207645 h 858009"/>
                <a:gd name="connsiteX52" fmla="*/ 781810 w 2134781"/>
                <a:gd name="connsiteY52" fmla="*/ 226695 h 858009"/>
                <a:gd name="connsiteX53" fmla="*/ 842770 w 2134781"/>
                <a:gd name="connsiteY53" fmla="*/ 241935 h 858009"/>
                <a:gd name="connsiteX54" fmla="*/ 842770 w 2134781"/>
                <a:gd name="connsiteY54" fmla="*/ 241935 h 858009"/>
                <a:gd name="connsiteX55" fmla="*/ 865630 w 2134781"/>
                <a:gd name="connsiteY55" fmla="*/ 287655 h 858009"/>
                <a:gd name="connsiteX56" fmla="*/ 835150 w 2134781"/>
                <a:gd name="connsiteY56" fmla="*/ 310515 h 858009"/>
                <a:gd name="connsiteX57" fmla="*/ 793240 w 2134781"/>
                <a:gd name="connsiteY57" fmla="*/ 337185 h 858009"/>
                <a:gd name="connsiteX58" fmla="*/ 732280 w 2134781"/>
                <a:gd name="connsiteY58" fmla="*/ 371475 h 858009"/>
                <a:gd name="connsiteX59" fmla="*/ 699895 w 2134781"/>
                <a:gd name="connsiteY59" fmla="*/ 386238 h 858009"/>
                <a:gd name="connsiteX60" fmla="*/ 666558 w 2134781"/>
                <a:gd name="connsiteY60" fmla="*/ 386239 h 858009"/>
                <a:gd name="connsiteX61" fmla="*/ 607502 w 2134781"/>
                <a:gd name="connsiteY61" fmla="*/ 378619 h 858009"/>
                <a:gd name="connsiteX62" fmla="*/ 561783 w 2134781"/>
                <a:gd name="connsiteY62" fmla="*/ 372428 h 858009"/>
                <a:gd name="connsiteX63" fmla="*/ 477010 w 2134781"/>
                <a:gd name="connsiteY63" fmla="*/ 371475 h 858009"/>
                <a:gd name="connsiteX64" fmla="*/ 427480 w 2134781"/>
                <a:gd name="connsiteY64" fmla="*/ 363855 h 858009"/>
                <a:gd name="connsiteX65" fmla="*/ 529874 w 2134781"/>
                <a:gd name="connsiteY65" fmla="*/ 390048 h 858009"/>
                <a:gd name="connsiteX66" fmla="*/ 581290 w 2134781"/>
                <a:gd name="connsiteY66" fmla="*/ 414553 h 858009"/>
                <a:gd name="connsiteX67" fmla="*/ 616064 w 2134781"/>
                <a:gd name="connsiteY67" fmla="*/ 438579 h 858009"/>
                <a:gd name="connsiteX68" fmla="*/ 589638 w 2134781"/>
                <a:gd name="connsiteY68" fmla="*/ 452586 h 858009"/>
                <a:gd name="connsiteX69" fmla="*/ 565553 w 2134781"/>
                <a:gd name="connsiteY69" fmla="*/ 472164 h 858009"/>
                <a:gd name="connsiteX70" fmla="*/ 531199 w 2134781"/>
                <a:gd name="connsiteY70" fmla="*/ 466879 h 858009"/>
                <a:gd name="connsiteX71" fmla="*/ 476612 w 2134781"/>
                <a:gd name="connsiteY71" fmla="*/ 481899 h 858009"/>
                <a:gd name="connsiteX72" fmla="*/ 430773 w 2134781"/>
                <a:gd name="connsiteY72" fmla="*/ 498592 h 858009"/>
                <a:gd name="connsiteX73" fmla="*/ 395065 w 2134781"/>
                <a:gd name="connsiteY73" fmla="*/ 534043 h 858009"/>
                <a:gd name="connsiteX74" fmla="*/ 340916 w 2134781"/>
                <a:gd name="connsiteY74" fmla="*/ 564663 h 858009"/>
                <a:gd name="connsiteX75" fmla="*/ 242262 w 2134781"/>
                <a:gd name="connsiteY75" fmla="*/ 615347 h 858009"/>
                <a:gd name="connsiteX76" fmla="*/ 187638 w 2134781"/>
                <a:gd name="connsiteY76" fmla="*/ 643945 h 858009"/>
                <a:gd name="connsiteX77" fmla="*/ 135584 w 2134781"/>
                <a:gd name="connsiteY77" fmla="*/ 658699 h 858009"/>
                <a:gd name="connsiteX0" fmla="*/ 151441 w 2134781"/>
                <a:gd name="connsiteY0" fmla="*/ 669270 h 858009"/>
                <a:gd name="connsiteX1" fmla="*/ 68714 w 2134781"/>
                <a:gd name="connsiteY1" fmla="*/ 725871 h 858009"/>
                <a:gd name="connsiteX2" fmla="*/ 0 w 2134781"/>
                <a:gd name="connsiteY2" fmla="*/ 773441 h 858009"/>
                <a:gd name="connsiteX3" fmla="*/ 66071 w 2134781"/>
                <a:gd name="connsiteY3" fmla="*/ 778726 h 858009"/>
                <a:gd name="connsiteX4" fmla="*/ 5288 w 2134781"/>
                <a:gd name="connsiteY4" fmla="*/ 858009 h 858009"/>
                <a:gd name="connsiteX5" fmla="*/ 87212 w 2134781"/>
                <a:gd name="connsiteY5" fmla="*/ 826296 h 858009"/>
                <a:gd name="connsiteX6" fmla="*/ 195567 w 2134781"/>
                <a:gd name="connsiteY6" fmla="*/ 760226 h 858009"/>
                <a:gd name="connsiteX7" fmla="*/ 274851 w 2134781"/>
                <a:gd name="connsiteY7" fmla="*/ 707371 h 858009"/>
                <a:gd name="connsiteX8" fmla="*/ 388487 w 2134781"/>
                <a:gd name="connsiteY8" fmla="*/ 638659 h 858009"/>
                <a:gd name="connsiteX9" fmla="*/ 467771 w 2134781"/>
                <a:gd name="connsiteY9" fmla="*/ 591090 h 858009"/>
                <a:gd name="connsiteX10" fmla="*/ 525219 w 2134781"/>
                <a:gd name="connsiteY10" fmla="*/ 531121 h 858009"/>
                <a:gd name="connsiteX11" fmla="*/ 628978 w 2134781"/>
                <a:gd name="connsiteY11" fmla="*/ 482738 h 858009"/>
                <a:gd name="connsiteX12" fmla="*/ 710908 w 2134781"/>
                <a:gd name="connsiteY12" fmla="*/ 448379 h 858009"/>
                <a:gd name="connsiteX13" fmla="*/ 789914 w 2134781"/>
                <a:gd name="connsiteY13" fmla="*/ 384621 h 858009"/>
                <a:gd name="connsiteX14" fmla="*/ 926590 w 2134781"/>
                <a:gd name="connsiteY14" fmla="*/ 299085 h 858009"/>
                <a:gd name="connsiteX15" fmla="*/ 957070 w 2134781"/>
                <a:gd name="connsiteY15" fmla="*/ 276225 h 858009"/>
                <a:gd name="connsiteX16" fmla="*/ 1025650 w 2134781"/>
                <a:gd name="connsiteY16" fmla="*/ 260985 h 858009"/>
                <a:gd name="connsiteX17" fmla="*/ 1067281 w 2134781"/>
                <a:gd name="connsiteY17" fmla="*/ 222409 h 858009"/>
                <a:gd name="connsiteX18" fmla="*/ 1126139 w 2134781"/>
                <a:gd name="connsiteY18" fmla="*/ 200025 h 858009"/>
                <a:gd name="connsiteX19" fmla="*/ 1178050 w 2134781"/>
                <a:gd name="connsiteY19" fmla="*/ 184785 h 858009"/>
                <a:gd name="connsiteX20" fmla="*/ 1208530 w 2134781"/>
                <a:gd name="connsiteY20" fmla="*/ 177165 h 858009"/>
                <a:gd name="connsiteX21" fmla="*/ 1246630 w 2134781"/>
                <a:gd name="connsiteY21" fmla="*/ 154305 h 858009"/>
                <a:gd name="connsiteX22" fmla="*/ 1349500 w 2134781"/>
                <a:gd name="connsiteY22" fmla="*/ 154305 h 858009"/>
                <a:gd name="connsiteX23" fmla="*/ 1418080 w 2134781"/>
                <a:gd name="connsiteY23" fmla="*/ 127635 h 858009"/>
                <a:gd name="connsiteX24" fmla="*/ 1471420 w 2134781"/>
                <a:gd name="connsiteY24" fmla="*/ 112395 h 858009"/>
                <a:gd name="connsiteX25" fmla="*/ 1547620 w 2134781"/>
                <a:gd name="connsiteY25" fmla="*/ 108585 h 858009"/>
                <a:gd name="connsiteX26" fmla="*/ 1627630 w 2134781"/>
                <a:gd name="connsiteY26" fmla="*/ 74295 h 858009"/>
                <a:gd name="connsiteX27" fmla="*/ 1726690 w 2134781"/>
                <a:gd name="connsiteY27" fmla="*/ 70485 h 858009"/>
                <a:gd name="connsiteX28" fmla="*/ 1821940 w 2134781"/>
                <a:gd name="connsiteY28" fmla="*/ 43815 h 858009"/>
                <a:gd name="connsiteX29" fmla="*/ 1901950 w 2134781"/>
                <a:gd name="connsiteY29" fmla="*/ 40005 h 858009"/>
                <a:gd name="connsiteX30" fmla="*/ 1985770 w 2134781"/>
                <a:gd name="connsiteY30" fmla="*/ 43815 h 858009"/>
                <a:gd name="connsiteX31" fmla="*/ 1997200 w 2134781"/>
                <a:gd name="connsiteY31" fmla="*/ 142875 h 858009"/>
                <a:gd name="connsiteX32" fmla="*/ 2134781 w 2134781"/>
                <a:gd name="connsiteY32" fmla="*/ 87525 h 858009"/>
                <a:gd name="connsiteX33" fmla="*/ 2096682 w 2134781"/>
                <a:gd name="connsiteY33" fmla="*/ 59003 h 858009"/>
                <a:gd name="connsiteX34" fmla="*/ 2086258 w 2134781"/>
                <a:gd name="connsiteY34" fmla="*/ 31909 h 858009"/>
                <a:gd name="connsiteX35" fmla="*/ 2057684 w 2134781"/>
                <a:gd name="connsiteY35" fmla="*/ 9048 h 858009"/>
                <a:gd name="connsiteX36" fmla="*/ 1993390 w 2134781"/>
                <a:gd name="connsiteY36" fmla="*/ 1905 h 858009"/>
                <a:gd name="connsiteX37" fmla="*/ 1931954 w 2134781"/>
                <a:gd name="connsiteY37" fmla="*/ 0 h 858009"/>
                <a:gd name="connsiteX38" fmla="*/ 1757170 w 2134781"/>
                <a:gd name="connsiteY38" fmla="*/ 28575 h 858009"/>
                <a:gd name="connsiteX39" fmla="*/ 1688590 w 2134781"/>
                <a:gd name="connsiteY39" fmla="*/ 40005 h 858009"/>
                <a:gd name="connsiteX40" fmla="*/ 1555240 w 2134781"/>
                <a:gd name="connsiteY40" fmla="*/ 60484 h 858009"/>
                <a:gd name="connsiteX41" fmla="*/ 1463800 w 2134781"/>
                <a:gd name="connsiteY41" fmla="*/ 93345 h 858009"/>
                <a:gd name="connsiteX42" fmla="*/ 1384742 w 2134781"/>
                <a:gd name="connsiteY42" fmla="*/ 97631 h 858009"/>
                <a:gd name="connsiteX43" fmla="*/ 1319020 w 2134781"/>
                <a:gd name="connsiteY43" fmla="*/ 120015 h 858009"/>
                <a:gd name="connsiteX44" fmla="*/ 1216150 w 2134781"/>
                <a:gd name="connsiteY44" fmla="*/ 139065 h 858009"/>
                <a:gd name="connsiteX45" fmla="*/ 1124710 w 2134781"/>
                <a:gd name="connsiteY45" fmla="*/ 135255 h 858009"/>
                <a:gd name="connsiteX46" fmla="*/ 1068989 w 2134781"/>
                <a:gd name="connsiteY46" fmla="*/ 141447 h 858009"/>
                <a:gd name="connsiteX47" fmla="*/ 960880 w 2134781"/>
                <a:gd name="connsiteY47" fmla="*/ 192405 h 858009"/>
                <a:gd name="connsiteX48" fmla="*/ 892300 w 2134781"/>
                <a:gd name="connsiteY48" fmla="*/ 180975 h 858009"/>
                <a:gd name="connsiteX49" fmla="*/ 840865 w 2134781"/>
                <a:gd name="connsiteY49" fmla="*/ 173831 h 858009"/>
                <a:gd name="connsiteX50" fmla="*/ 816100 w 2134781"/>
                <a:gd name="connsiteY50" fmla="*/ 188595 h 858009"/>
                <a:gd name="connsiteX51" fmla="*/ 789430 w 2134781"/>
                <a:gd name="connsiteY51" fmla="*/ 207645 h 858009"/>
                <a:gd name="connsiteX52" fmla="*/ 781810 w 2134781"/>
                <a:gd name="connsiteY52" fmla="*/ 226695 h 858009"/>
                <a:gd name="connsiteX53" fmla="*/ 842770 w 2134781"/>
                <a:gd name="connsiteY53" fmla="*/ 241935 h 858009"/>
                <a:gd name="connsiteX54" fmla="*/ 842770 w 2134781"/>
                <a:gd name="connsiteY54" fmla="*/ 241935 h 858009"/>
                <a:gd name="connsiteX55" fmla="*/ 865630 w 2134781"/>
                <a:gd name="connsiteY55" fmla="*/ 287655 h 858009"/>
                <a:gd name="connsiteX56" fmla="*/ 835150 w 2134781"/>
                <a:gd name="connsiteY56" fmla="*/ 310515 h 858009"/>
                <a:gd name="connsiteX57" fmla="*/ 793240 w 2134781"/>
                <a:gd name="connsiteY57" fmla="*/ 337185 h 858009"/>
                <a:gd name="connsiteX58" fmla="*/ 732280 w 2134781"/>
                <a:gd name="connsiteY58" fmla="*/ 371475 h 858009"/>
                <a:gd name="connsiteX59" fmla="*/ 699895 w 2134781"/>
                <a:gd name="connsiteY59" fmla="*/ 386238 h 858009"/>
                <a:gd name="connsiteX60" fmla="*/ 666558 w 2134781"/>
                <a:gd name="connsiteY60" fmla="*/ 386239 h 858009"/>
                <a:gd name="connsiteX61" fmla="*/ 607502 w 2134781"/>
                <a:gd name="connsiteY61" fmla="*/ 378619 h 858009"/>
                <a:gd name="connsiteX62" fmla="*/ 561783 w 2134781"/>
                <a:gd name="connsiteY62" fmla="*/ 372428 h 858009"/>
                <a:gd name="connsiteX63" fmla="*/ 477010 w 2134781"/>
                <a:gd name="connsiteY63" fmla="*/ 371475 h 858009"/>
                <a:gd name="connsiteX64" fmla="*/ 427480 w 2134781"/>
                <a:gd name="connsiteY64" fmla="*/ 363855 h 858009"/>
                <a:gd name="connsiteX65" fmla="*/ 529874 w 2134781"/>
                <a:gd name="connsiteY65" fmla="*/ 390048 h 858009"/>
                <a:gd name="connsiteX66" fmla="*/ 581290 w 2134781"/>
                <a:gd name="connsiteY66" fmla="*/ 414553 h 858009"/>
                <a:gd name="connsiteX67" fmla="*/ 616064 w 2134781"/>
                <a:gd name="connsiteY67" fmla="*/ 438579 h 858009"/>
                <a:gd name="connsiteX68" fmla="*/ 589638 w 2134781"/>
                <a:gd name="connsiteY68" fmla="*/ 452586 h 858009"/>
                <a:gd name="connsiteX69" fmla="*/ 565553 w 2134781"/>
                <a:gd name="connsiteY69" fmla="*/ 472164 h 858009"/>
                <a:gd name="connsiteX70" fmla="*/ 531199 w 2134781"/>
                <a:gd name="connsiteY70" fmla="*/ 466879 h 858009"/>
                <a:gd name="connsiteX71" fmla="*/ 476612 w 2134781"/>
                <a:gd name="connsiteY71" fmla="*/ 481899 h 858009"/>
                <a:gd name="connsiteX72" fmla="*/ 430773 w 2134781"/>
                <a:gd name="connsiteY72" fmla="*/ 498592 h 858009"/>
                <a:gd name="connsiteX73" fmla="*/ 395065 w 2134781"/>
                <a:gd name="connsiteY73" fmla="*/ 534043 h 858009"/>
                <a:gd name="connsiteX74" fmla="*/ 340916 w 2134781"/>
                <a:gd name="connsiteY74" fmla="*/ 564663 h 858009"/>
                <a:gd name="connsiteX75" fmla="*/ 242262 w 2134781"/>
                <a:gd name="connsiteY75" fmla="*/ 615347 h 858009"/>
                <a:gd name="connsiteX76" fmla="*/ 187638 w 2134781"/>
                <a:gd name="connsiteY76" fmla="*/ 643945 h 858009"/>
                <a:gd name="connsiteX77" fmla="*/ 151441 w 2134781"/>
                <a:gd name="connsiteY77" fmla="*/ 669270 h 858009"/>
                <a:gd name="connsiteX0" fmla="*/ 151441 w 2134781"/>
                <a:gd name="connsiteY0" fmla="*/ 669270 h 858009"/>
                <a:gd name="connsiteX1" fmla="*/ 68714 w 2134781"/>
                <a:gd name="connsiteY1" fmla="*/ 725871 h 858009"/>
                <a:gd name="connsiteX2" fmla="*/ 0 w 2134781"/>
                <a:gd name="connsiteY2" fmla="*/ 773441 h 858009"/>
                <a:gd name="connsiteX3" fmla="*/ 66071 w 2134781"/>
                <a:gd name="connsiteY3" fmla="*/ 778726 h 858009"/>
                <a:gd name="connsiteX4" fmla="*/ 5288 w 2134781"/>
                <a:gd name="connsiteY4" fmla="*/ 858009 h 858009"/>
                <a:gd name="connsiteX5" fmla="*/ 87212 w 2134781"/>
                <a:gd name="connsiteY5" fmla="*/ 826296 h 858009"/>
                <a:gd name="connsiteX6" fmla="*/ 195567 w 2134781"/>
                <a:gd name="connsiteY6" fmla="*/ 760226 h 858009"/>
                <a:gd name="connsiteX7" fmla="*/ 274851 w 2134781"/>
                <a:gd name="connsiteY7" fmla="*/ 707371 h 858009"/>
                <a:gd name="connsiteX8" fmla="*/ 388487 w 2134781"/>
                <a:gd name="connsiteY8" fmla="*/ 638659 h 858009"/>
                <a:gd name="connsiteX9" fmla="*/ 467771 w 2134781"/>
                <a:gd name="connsiteY9" fmla="*/ 591090 h 858009"/>
                <a:gd name="connsiteX10" fmla="*/ 525219 w 2134781"/>
                <a:gd name="connsiteY10" fmla="*/ 531121 h 858009"/>
                <a:gd name="connsiteX11" fmla="*/ 628978 w 2134781"/>
                <a:gd name="connsiteY11" fmla="*/ 482738 h 858009"/>
                <a:gd name="connsiteX12" fmla="*/ 710908 w 2134781"/>
                <a:gd name="connsiteY12" fmla="*/ 448379 h 858009"/>
                <a:gd name="connsiteX13" fmla="*/ 789914 w 2134781"/>
                <a:gd name="connsiteY13" fmla="*/ 384621 h 858009"/>
                <a:gd name="connsiteX14" fmla="*/ 926590 w 2134781"/>
                <a:gd name="connsiteY14" fmla="*/ 299085 h 858009"/>
                <a:gd name="connsiteX15" fmla="*/ 957070 w 2134781"/>
                <a:gd name="connsiteY15" fmla="*/ 276225 h 858009"/>
                <a:gd name="connsiteX16" fmla="*/ 1025650 w 2134781"/>
                <a:gd name="connsiteY16" fmla="*/ 260985 h 858009"/>
                <a:gd name="connsiteX17" fmla="*/ 1067281 w 2134781"/>
                <a:gd name="connsiteY17" fmla="*/ 222409 h 858009"/>
                <a:gd name="connsiteX18" fmla="*/ 1126139 w 2134781"/>
                <a:gd name="connsiteY18" fmla="*/ 200025 h 858009"/>
                <a:gd name="connsiteX19" fmla="*/ 1178050 w 2134781"/>
                <a:gd name="connsiteY19" fmla="*/ 184785 h 858009"/>
                <a:gd name="connsiteX20" fmla="*/ 1208530 w 2134781"/>
                <a:gd name="connsiteY20" fmla="*/ 177165 h 858009"/>
                <a:gd name="connsiteX21" fmla="*/ 1246630 w 2134781"/>
                <a:gd name="connsiteY21" fmla="*/ 154305 h 858009"/>
                <a:gd name="connsiteX22" fmla="*/ 1349500 w 2134781"/>
                <a:gd name="connsiteY22" fmla="*/ 154305 h 858009"/>
                <a:gd name="connsiteX23" fmla="*/ 1418080 w 2134781"/>
                <a:gd name="connsiteY23" fmla="*/ 127635 h 858009"/>
                <a:gd name="connsiteX24" fmla="*/ 1471420 w 2134781"/>
                <a:gd name="connsiteY24" fmla="*/ 112395 h 858009"/>
                <a:gd name="connsiteX25" fmla="*/ 1547620 w 2134781"/>
                <a:gd name="connsiteY25" fmla="*/ 108585 h 858009"/>
                <a:gd name="connsiteX26" fmla="*/ 1627630 w 2134781"/>
                <a:gd name="connsiteY26" fmla="*/ 74295 h 858009"/>
                <a:gd name="connsiteX27" fmla="*/ 1726690 w 2134781"/>
                <a:gd name="connsiteY27" fmla="*/ 70485 h 858009"/>
                <a:gd name="connsiteX28" fmla="*/ 1821940 w 2134781"/>
                <a:gd name="connsiteY28" fmla="*/ 43815 h 858009"/>
                <a:gd name="connsiteX29" fmla="*/ 1901950 w 2134781"/>
                <a:gd name="connsiteY29" fmla="*/ 40005 h 858009"/>
                <a:gd name="connsiteX30" fmla="*/ 1985770 w 2134781"/>
                <a:gd name="connsiteY30" fmla="*/ 43815 h 858009"/>
                <a:gd name="connsiteX31" fmla="*/ 1997200 w 2134781"/>
                <a:gd name="connsiteY31" fmla="*/ 142875 h 858009"/>
                <a:gd name="connsiteX32" fmla="*/ 2134781 w 2134781"/>
                <a:gd name="connsiteY32" fmla="*/ 87525 h 858009"/>
                <a:gd name="connsiteX33" fmla="*/ 2096682 w 2134781"/>
                <a:gd name="connsiteY33" fmla="*/ 59003 h 858009"/>
                <a:gd name="connsiteX34" fmla="*/ 2086258 w 2134781"/>
                <a:gd name="connsiteY34" fmla="*/ 31909 h 858009"/>
                <a:gd name="connsiteX35" fmla="*/ 2057684 w 2134781"/>
                <a:gd name="connsiteY35" fmla="*/ 9048 h 858009"/>
                <a:gd name="connsiteX36" fmla="*/ 1993390 w 2134781"/>
                <a:gd name="connsiteY36" fmla="*/ 1905 h 858009"/>
                <a:gd name="connsiteX37" fmla="*/ 1931954 w 2134781"/>
                <a:gd name="connsiteY37" fmla="*/ 0 h 858009"/>
                <a:gd name="connsiteX38" fmla="*/ 1757170 w 2134781"/>
                <a:gd name="connsiteY38" fmla="*/ 28575 h 858009"/>
                <a:gd name="connsiteX39" fmla="*/ 1688590 w 2134781"/>
                <a:gd name="connsiteY39" fmla="*/ 40005 h 858009"/>
                <a:gd name="connsiteX40" fmla="*/ 1555240 w 2134781"/>
                <a:gd name="connsiteY40" fmla="*/ 60484 h 858009"/>
                <a:gd name="connsiteX41" fmla="*/ 1463800 w 2134781"/>
                <a:gd name="connsiteY41" fmla="*/ 93345 h 858009"/>
                <a:gd name="connsiteX42" fmla="*/ 1384742 w 2134781"/>
                <a:gd name="connsiteY42" fmla="*/ 97631 h 858009"/>
                <a:gd name="connsiteX43" fmla="*/ 1319020 w 2134781"/>
                <a:gd name="connsiteY43" fmla="*/ 120015 h 858009"/>
                <a:gd name="connsiteX44" fmla="*/ 1216150 w 2134781"/>
                <a:gd name="connsiteY44" fmla="*/ 139065 h 858009"/>
                <a:gd name="connsiteX45" fmla="*/ 1124710 w 2134781"/>
                <a:gd name="connsiteY45" fmla="*/ 135255 h 858009"/>
                <a:gd name="connsiteX46" fmla="*/ 1068989 w 2134781"/>
                <a:gd name="connsiteY46" fmla="*/ 141447 h 858009"/>
                <a:gd name="connsiteX47" fmla="*/ 960880 w 2134781"/>
                <a:gd name="connsiteY47" fmla="*/ 192405 h 858009"/>
                <a:gd name="connsiteX48" fmla="*/ 892300 w 2134781"/>
                <a:gd name="connsiteY48" fmla="*/ 180975 h 858009"/>
                <a:gd name="connsiteX49" fmla="*/ 840865 w 2134781"/>
                <a:gd name="connsiteY49" fmla="*/ 173831 h 858009"/>
                <a:gd name="connsiteX50" fmla="*/ 816100 w 2134781"/>
                <a:gd name="connsiteY50" fmla="*/ 188595 h 858009"/>
                <a:gd name="connsiteX51" fmla="*/ 789430 w 2134781"/>
                <a:gd name="connsiteY51" fmla="*/ 207645 h 858009"/>
                <a:gd name="connsiteX52" fmla="*/ 781810 w 2134781"/>
                <a:gd name="connsiteY52" fmla="*/ 226695 h 858009"/>
                <a:gd name="connsiteX53" fmla="*/ 842770 w 2134781"/>
                <a:gd name="connsiteY53" fmla="*/ 241935 h 858009"/>
                <a:gd name="connsiteX54" fmla="*/ 842770 w 2134781"/>
                <a:gd name="connsiteY54" fmla="*/ 241935 h 858009"/>
                <a:gd name="connsiteX55" fmla="*/ 865630 w 2134781"/>
                <a:gd name="connsiteY55" fmla="*/ 287655 h 858009"/>
                <a:gd name="connsiteX56" fmla="*/ 835150 w 2134781"/>
                <a:gd name="connsiteY56" fmla="*/ 310515 h 858009"/>
                <a:gd name="connsiteX57" fmla="*/ 793240 w 2134781"/>
                <a:gd name="connsiteY57" fmla="*/ 337185 h 858009"/>
                <a:gd name="connsiteX58" fmla="*/ 732280 w 2134781"/>
                <a:gd name="connsiteY58" fmla="*/ 371475 h 858009"/>
                <a:gd name="connsiteX59" fmla="*/ 699895 w 2134781"/>
                <a:gd name="connsiteY59" fmla="*/ 386238 h 858009"/>
                <a:gd name="connsiteX60" fmla="*/ 666558 w 2134781"/>
                <a:gd name="connsiteY60" fmla="*/ 386239 h 858009"/>
                <a:gd name="connsiteX61" fmla="*/ 607502 w 2134781"/>
                <a:gd name="connsiteY61" fmla="*/ 378619 h 858009"/>
                <a:gd name="connsiteX62" fmla="*/ 561783 w 2134781"/>
                <a:gd name="connsiteY62" fmla="*/ 372428 h 858009"/>
                <a:gd name="connsiteX63" fmla="*/ 477010 w 2134781"/>
                <a:gd name="connsiteY63" fmla="*/ 371475 h 858009"/>
                <a:gd name="connsiteX64" fmla="*/ 427480 w 2134781"/>
                <a:gd name="connsiteY64" fmla="*/ 363855 h 858009"/>
                <a:gd name="connsiteX65" fmla="*/ 529874 w 2134781"/>
                <a:gd name="connsiteY65" fmla="*/ 390048 h 858009"/>
                <a:gd name="connsiteX66" fmla="*/ 581290 w 2134781"/>
                <a:gd name="connsiteY66" fmla="*/ 414553 h 858009"/>
                <a:gd name="connsiteX67" fmla="*/ 616064 w 2134781"/>
                <a:gd name="connsiteY67" fmla="*/ 438579 h 858009"/>
                <a:gd name="connsiteX68" fmla="*/ 589638 w 2134781"/>
                <a:gd name="connsiteY68" fmla="*/ 452586 h 858009"/>
                <a:gd name="connsiteX69" fmla="*/ 565553 w 2134781"/>
                <a:gd name="connsiteY69" fmla="*/ 472164 h 858009"/>
                <a:gd name="connsiteX70" fmla="*/ 531199 w 2134781"/>
                <a:gd name="connsiteY70" fmla="*/ 466879 h 858009"/>
                <a:gd name="connsiteX71" fmla="*/ 476612 w 2134781"/>
                <a:gd name="connsiteY71" fmla="*/ 481899 h 858009"/>
                <a:gd name="connsiteX72" fmla="*/ 430773 w 2134781"/>
                <a:gd name="connsiteY72" fmla="*/ 498592 h 858009"/>
                <a:gd name="connsiteX73" fmla="*/ 395065 w 2134781"/>
                <a:gd name="connsiteY73" fmla="*/ 534043 h 858009"/>
                <a:gd name="connsiteX74" fmla="*/ 340916 w 2134781"/>
                <a:gd name="connsiteY74" fmla="*/ 564663 h 858009"/>
                <a:gd name="connsiteX75" fmla="*/ 242262 w 2134781"/>
                <a:gd name="connsiteY75" fmla="*/ 615347 h 858009"/>
                <a:gd name="connsiteX76" fmla="*/ 211423 w 2134781"/>
                <a:gd name="connsiteY76" fmla="*/ 654516 h 858009"/>
                <a:gd name="connsiteX77" fmla="*/ 151441 w 2134781"/>
                <a:gd name="connsiteY77" fmla="*/ 669270 h 858009"/>
                <a:gd name="connsiteX0" fmla="*/ 151441 w 2134781"/>
                <a:gd name="connsiteY0" fmla="*/ 669270 h 858009"/>
                <a:gd name="connsiteX1" fmla="*/ 68714 w 2134781"/>
                <a:gd name="connsiteY1" fmla="*/ 725871 h 858009"/>
                <a:gd name="connsiteX2" fmla="*/ 0 w 2134781"/>
                <a:gd name="connsiteY2" fmla="*/ 773441 h 858009"/>
                <a:gd name="connsiteX3" fmla="*/ 66071 w 2134781"/>
                <a:gd name="connsiteY3" fmla="*/ 778726 h 858009"/>
                <a:gd name="connsiteX4" fmla="*/ 5288 w 2134781"/>
                <a:gd name="connsiteY4" fmla="*/ 858009 h 858009"/>
                <a:gd name="connsiteX5" fmla="*/ 87212 w 2134781"/>
                <a:gd name="connsiteY5" fmla="*/ 826296 h 858009"/>
                <a:gd name="connsiteX6" fmla="*/ 195567 w 2134781"/>
                <a:gd name="connsiteY6" fmla="*/ 760226 h 858009"/>
                <a:gd name="connsiteX7" fmla="*/ 274851 w 2134781"/>
                <a:gd name="connsiteY7" fmla="*/ 707371 h 858009"/>
                <a:gd name="connsiteX8" fmla="*/ 388487 w 2134781"/>
                <a:gd name="connsiteY8" fmla="*/ 638659 h 858009"/>
                <a:gd name="connsiteX9" fmla="*/ 467771 w 2134781"/>
                <a:gd name="connsiteY9" fmla="*/ 591090 h 858009"/>
                <a:gd name="connsiteX10" fmla="*/ 525219 w 2134781"/>
                <a:gd name="connsiteY10" fmla="*/ 531121 h 858009"/>
                <a:gd name="connsiteX11" fmla="*/ 628978 w 2134781"/>
                <a:gd name="connsiteY11" fmla="*/ 482738 h 858009"/>
                <a:gd name="connsiteX12" fmla="*/ 710908 w 2134781"/>
                <a:gd name="connsiteY12" fmla="*/ 448379 h 858009"/>
                <a:gd name="connsiteX13" fmla="*/ 789914 w 2134781"/>
                <a:gd name="connsiteY13" fmla="*/ 384621 h 858009"/>
                <a:gd name="connsiteX14" fmla="*/ 926590 w 2134781"/>
                <a:gd name="connsiteY14" fmla="*/ 299085 h 858009"/>
                <a:gd name="connsiteX15" fmla="*/ 957070 w 2134781"/>
                <a:gd name="connsiteY15" fmla="*/ 276225 h 858009"/>
                <a:gd name="connsiteX16" fmla="*/ 1025650 w 2134781"/>
                <a:gd name="connsiteY16" fmla="*/ 260985 h 858009"/>
                <a:gd name="connsiteX17" fmla="*/ 1067281 w 2134781"/>
                <a:gd name="connsiteY17" fmla="*/ 222409 h 858009"/>
                <a:gd name="connsiteX18" fmla="*/ 1126139 w 2134781"/>
                <a:gd name="connsiteY18" fmla="*/ 200025 h 858009"/>
                <a:gd name="connsiteX19" fmla="*/ 1178050 w 2134781"/>
                <a:gd name="connsiteY19" fmla="*/ 184785 h 858009"/>
                <a:gd name="connsiteX20" fmla="*/ 1208530 w 2134781"/>
                <a:gd name="connsiteY20" fmla="*/ 177165 h 858009"/>
                <a:gd name="connsiteX21" fmla="*/ 1246630 w 2134781"/>
                <a:gd name="connsiteY21" fmla="*/ 154305 h 858009"/>
                <a:gd name="connsiteX22" fmla="*/ 1349500 w 2134781"/>
                <a:gd name="connsiteY22" fmla="*/ 154305 h 858009"/>
                <a:gd name="connsiteX23" fmla="*/ 1418080 w 2134781"/>
                <a:gd name="connsiteY23" fmla="*/ 127635 h 858009"/>
                <a:gd name="connsiteX24" fmla="*/ 1471420 w 2134781"/>
                <a:gd name="connsiteY24" fmla="*/ 112395 h 858009"/>
                <a:gd name="connsiteX25" fmla="*/ 1547620 w 2134781"/>
                <a:gd name="connsiteY25" fmla="*/ 108585 h 858009"/>
                <a:gd name="connsiteX26" fmla="*/ 1627630 w 2134781"/>
                <a:gd name="connsiteY26" fmla="*/ 74295 h 858009"/>
                <a:gd name="connsiteX27" fmla="*/ 1726690 w 2134781"/>
                <a:gd name="connsiteY27" fmla="*/ 70485 h 858009"/>
                <a:gd name="connsiteX28" fmla="*/ 1821940 w 2134781"/>
                <a:gd name="connsiteY28" fmla="*/ 43815 h 858009"/>
                <a:gd name="connsiteX29" fmla="*/ 1901950 w 2134781"/>
                <a:gd name="connsiteY29" fmla="*/ 40005 h 858009"/>
                <a:gd name="connsiteX30" fmla="*/ 1985770 w 2134781"/>
                <a:gd name="connsiteY30" fmla="*/ 43815 h 858009"/>
                <a:gd name="connsiteX31" fmla="*/ 1997200 w 2134781"/>
                <a:gd name="connsiteY31" fmla="*/ 142875 h 858009"/>
                <a:gd name="connsiteX32" fmla="*/ 2134781 w 2134781"/>
                <a:gd name="connsiteY32" fmla="*/ 87525 h 858009"/>
                <a:gd name="connsiteX33" fmla="*/ 2096682 w 2134781"/>
                <a:gd name="connsiteY33" fmla="*/ 59003 h 858009"/>
                <a:gd name="connsiteX34" fmla="*/ 2086258 w 2134781"/>
                <a:gd name="connsiteY34" fmla="*/ 31909 h 858009"/>
                <a:gd name="connsiteX35" fmla="*/ 2057684 w 2134781"/>
                <a:gd name="connsiteY35" fmla="*/ 9048 h 858009"/>
                <a:gd name="connsiteX36" fmla="*/ 1993390 w 2134781"/>
                <a:gd name="connsiteY36" fmla="*/ 1905 h 858009"/>
                <a:gd name="connsiteX37" fmla="*/ 1931954 w 2134781"/>
                <a:gd name="connsiteY37" fmla="*/ 0 h 858009"/>
                <a:gd name="connsiteX38" fmla="*/ 1757170 w 2134781"/>
                <a:gd name="connsiteY38" fmla="*/ 28575 h 858009"/>
                <a:gd name="connsiteX39" fmla="*/ 1688590 w 2134781"/>
                <a:gd name="connsiteY39" fmla="*/ 40005 h 858009"/>
                <a:gd name="connsiteX40" fmla="*/ 1555240 w 2134781"/>
                <a:gd name="connsiteY40" fmla="*/ 60484 h 858009"/>
                <a:gd name="connsiteX41" fmla="*/ 1463800 w 2134781"/>
                <a:gd name="connsiteY41" fmla="*/ 93345 h 858009"/>
                <a:gd name="connsiteX42" fmla="*/ 1384742 w 2134781"/>
                <a:gd name="connsiteY42" fmla="*/ 97631 h 858009"/>
                <a:gd name="connsiteX43" fmla="*/ 1319020 w 2134781"/>
                <a:gd name="connsiteY43" fmla="*/ 120015 h 858009"/>
                <a:gd name="connsiteX44" fmla="*/ 1216150 w 2134781"/>
                <a:gd name="connsiteY44" fmla="*/ 139065 h 858009"/>
                <a:gd name="connsiteX45" fmla="*/ 1124710 w 2134781"/>
                <a:gd name="connsiteY45" fmla="*/ 135255 h 858009"/>
                <a:gd name="connsiteX46" fmla="*/ 1068989 w 2134781"/>
                <a:gd name="connsiteY46" fmla="*/ 141447 h 858009"/>
                <a:gd name="connsiteX47" fmla="*/ 960880 w 2134781"/>
                <a:gd name="connsiteY47" fmla="*/ 192405 h 858009"/>
                <a:gd name="connsiteX48" fmla="*/ 892300 w 2134781"/>
                <a:gd name="connsiteY48" fmla="*/ 180975 h 858009"/>
                <a:gd name="connsiteX49" fmla="*/ 840865 w 2134781"/>
                <a:gd name="connsiteY49" fmla="*/ 173831 h 858009"/>
                <a:gd name="connsiteX50" fmla="*/ 816100 w 2134781"/>
                <a:gd name="connsiteY50" fmla="*/ 188595 h 858009"/>
                <a:gd name="connsiteX51" fmla="*/ 789430 w 2134781"/>
                <a:gd name="connsiteY51" fmla="*/ 207645 h 858009"/>
                <a:gd name="connsiteX52" fmla="*/ 781810 w 2134781"/>
                <a:gd name="connsiteY52" fmla="*/ 226695 h 858009"/>
                <a:gd name="connsiteX53" fmla="*/ 842770 w 2134781"/>
                <a:gd name="connsiteY53" fmla="*/ 241935 h 858009"/>
                <a:gd name="connsiteX54" fmla="*/ 842770 w 2134781"/>
                <a:gd name="connsiteY54" fmla="*/ 241935 h 858009"/>
                <a:gd name="connsiteX55" fmla="*/ 865630 w 2134781"/>
                <a:gd name="connsiteY55" fmla="*/ 287655 h 858009"/>
                <a:gd name="connsiteX56" fmla="*/ 835150 w 2134781"/>
                <a:gd name="connsiteY56" fmla="*/ 310515 h 858009"/>
                <a:gd name="connsiteX57" fmla="*/ 793240 w 2134781"/>
                <a:gd name="connsiteY57" fmla="*/ 337185 h 858009"/>
                <a:gd name="connsiteX58" fmla="*/ 732280 w 2134781"/>
                <a:gd name="connsiteY58" fmla="*/ 371475 h 858009"/>
                <a:gd name="connsiteX59" fmla="*/ 699895 w 2134781"/>
                <a:gd name="connsiteY59" fmla="*/ 386238 h 858009"/>
                <a:gd name="connsiteX60" fmla="*/ 666558 w 2134781"/>
                <a:gd name="connsiteY60" fmla="*/ 386239 h 858009"/>
                <a:gd name="connsiteX61" fmla="*/ 607502 w 2134781"/>
                <a:gd name="connsiteY61" fmla="*/ 378619 h 858009"/>
                <a:gd name="connsiteX62" fmla="*/ 561783 w 2134781"/>
                <a:gd name="connsiteY62" fmla="*/ 372428 h 858009"/>
                <a:gd name="connsiteX63" fmla="*/ 477010 w 2134781"/>
                <a:gd name="connsiteY63" fmla="*/ 371475 h 858009"/>
                <a:gd name="connsiteX64" fmla="*/ 427480 w 2134781"/>
                <a:gd name="connsiteY64" fmla="*/ 363855 h 858009"/>
                <a:gd name="connsiteX65" fmla="*/ 529874 w 2134781"/>
                <a:gd name="connsiteY65" fmla="*/ 390048 h 858009"/>
                <a:gd name="connsiteX66" fmla="*/ 581290 w 2134781"/>
                <a:gd name="connsiteY66" fmla="*/ 414553 h 858009"/>
                <a:gd name="connsiteX67" fmla="*/ 616064 w 2134781"/>
                <a:gd name="connsiteY67" fmla="*/ 438579 h 858009"/>
                <a:gd name="connsiteX68" fmla="*/ 589638 w 2134781"/>
                <a:gd name="connsiteY68" fmla="*/ 452586 h 858009"/>
                <a:gd name="connsiteX69" fmla="*/ 565553 w 2134781"/>
                <a:gd name="connsiteY69" fmla="*/ 472164 h 858009"/>
                <a:gd name="connsiteX70" fmla="*/ 531199 w 2134781"/>
                <a:gd name="connsiteY70" fmla="*/ 466879 h 858009"/>
                <a:gd name="connsiteX71" fmla="*/ 476612 w 2134781"/>
                <a:gd name="connsiteY71" fmla="*/ 481899 h 858009"/>
                <a:gd name="connsiteX72" fmla="*/ 430773 w 2134781"/>
                <a:gd name="connsiteY72" fmla="*/ 498592 h 858009"/>
                <a:gd name="connsiteX73" fmla="*/ 395065 w 2134781"/>
                <a:gd name="connsiteY73" fmla="*/ 534043 h 858009"/>
                <a:gd name="connsiteX74" fmla="*/ 340916 w 2134781"/>
                <a:gd name="connsiteY74" fmla="*/ 564663 h 858009"/>
                <a:gd name="connsiteX75" fmla="*/ 289832 w 2134781"/>
                <a:gd name="connsiteY75" fmla="*/ 610061 h 858009"/>
                <a:gd name="connsiteX76" fmla="*/ 211423 w 2134781"/>
                <a:gd name="connsiteY76" fmla="*/ 654516 h 858009"/>
                <a:gd name="connsiteX77" fmla="*/ 151441 w 2134781"/>
                <a:gd name="connsiteY77" fmla="*/ 669270 h 858009"/>
                <a:gd name="connsiteX0" fmla="*/ 151441 w 2134781"/>
                <a:gd name="connsiteY0" fmla="*/ 669270 h 858009"/>
                <a:gd name="connsiteX1" fmla="*/ 68714 w 2134781"/>
                <a:gd name="connsiteY1" fmla="*/ 725871 h 858009"/>
                <a:gd name="connsiteX2" fmla="*/ 0 w 2134781"/>
                <a:gd name="connsiteY2" fmla="*/ 773441 h 858009"/>
                <a:gd name="connsiteX3" fmla="*/ 66071 w 2134781"/>
                <a:gd name="connsiteY3" fmla="*/ 778726 h 858009"/>
                <a:gd name="connsiteX4" fmla="*/ 5288 w 2134781"/>
                <a:gd name="connsiteY4" fmla="*/ 858009 h 858009"/>
                <a:gd name="connsiteX5" fmla="*/ 87212 w 2134781"/>
                <a:gd name="connsiteY5" fmla="*/ 826296 h 858009"/>
                <a:gd name="connsiteX6" fmla="*/ 195567 w 2134781"/>
                <a:gd name="connsiteY6" fmla="*/ 760226 h 858009"/>
                <a:gd name="connsiteX7" fmla="*/ 274851 w 2134781"/>
                <a:gd name="connsiteY7" fmla="*/ 707371 h 858009"/>
                <a:gd name="connsiteX8" fmla="*/ 388487 w 2134781"/>
                <a:gd name="connsiteY8" fmla="*/ 638659 h 858009"/>
                <a:gd name="connsiteX9" fmla="*/ 467771 w 2134781"/>
                <a:gd name="connsiteY9" fmla="*/ 591090 h 858009"/>
                <a:gd name="connsiteX10" fmla="*/ 525219 w 2134781"/>
                <a:gd name="connsiteY10" fmla="*/ 531121 h 858009"/>
                <a:gd name="connsiteX11" fmla="*/ 628978 w 2134781"/>
                <a:gd name="connsiteY11" fmla="*/ 482738 h 858009"/>
                <a:gd name="connsiteX12" fmla="*/ 710908 w 2134781"/>
                <a:gd name="connsiteY12" fmla="*/ 448379 h 858009"/>
                <a:gd name="connsiteX13" fmla="*/ 789914 w 2134781"/>
                <a:gd name="connsiteY13" fmla="*/ 384621 h 858009"/>
                <a:gd name="connsiteX14" fmla="*/ 926590 w 2134781"/>
                <a:gd name="connsiteY14" fmla="*/ 299085 h 858009"/>
                <a:gd name="connsiteX15" fmla="*/ 957070 w 2134781"/>
                <a:gd name="connsiteY15" fmla="*/ 276225 h 858009"/>
                <a:gd name="connsiteX16" fmla="*/ 1025650 w 2134781"/>
                <a:gd name="connsiteY16" fmla="*/ 260985 h 858009"/>
                <a:gd name="connsiteX17" fmla="*/ 1067281 w 2134781"/>
                <a:gd name="connsiteY17" fmla="*/ 222409 h 858009"/>
                <a:gd name="connsiteX18" fmla="*/ 1126139 w 2134781"/>
                <a:gd name="connsiteY18" fmla="*/ 200025 h 858009"/>
                <a:gd name="connsiteX19" fmla="*/ 1178050 w 2134781"/>
                <a:gd name="connsiteY19" fmla="*/ 184785 h 858009"/>
                <a:gd name="connsiteX20" fmla="*/ 1208530 w 2134781"/>
                <a:gd name="connsiteY20" fmla="*/ 177165 h 858009"/>
                <a:gd name="connsiteX21" fmla="*/ 1246630 w 2134781"/>
                <a:gd name="connsiteY21" fmla="*/ 154305 h 858009"/>
                <a:gd name="connsiteX22" fmla="*/ 1349500 w 2134781"/>
                <a:gd name="connsiteY22" fmla="*/ 154305 h 858009"/>
                <a:gd name="connsiteX23" fmla="*/ 1418080 w 2134781"/>
                <a:gd name="connsiteY23" fmla="*/ 127635 h 858009"/>
                <a:gd name="connsiteX24" fmla="*/ 1471420 w 2134781"/>
                <a:gd name="connsiteY24" fmla="*/ 112395 h 858009"/>
                <a:gd name="connsiteX25" fmla="*/ 1547620 w 2134781"/>
                <a:gd name="connsiteY25" fmla="*/ 108585 h 858009"/>
                <a:gd name="connsiteX26" fmla="*/ 1627630 w 2134781"/>
                <a:gd name="connsiteY26" fmla="*/ 74295 h 858009"/>
                <a:gd name="connsiteX27" fmla="*/ 1726690 w 2134781"/>
                <a:gd name="connsiteY27" fmla="*/ 70485 h 858009"/>
                <a:gd name="connsiteX28" fmla="*/ 1821940 w 2134781"/>
                <a:gd name="connsiteY28" fmla="*/ 43815 h 858009"/>
                <a:gd name="connsiteX29" fmla="*/ 1901950 w 2134781"/>
                <a:gd name="connsiteY29" fmla="*/ 40005 h 858009"/>
                <a:gd name="connsiteX30" fmla="*/ 1985770 w 2134781"/>
                <a:gd name="connsiteY30" fmla="*/ 43815 h 858009"/>
                <a:gd name="connsiteX31" fmla="*/ 1997200 w 2134781"/>
                <a:gd name="connsiteY31" fmla="*/ 142875 h 858009"/>
                <a:gd name="connsiteX32" fmla="*/ 2134781 w 2134781"/>
                <a:gd name="connsiteY32" fmla="*/ 87525 h 858009"/>
                <a:gd name="connsiteX33" fmla="*/ 2096682 w 2134781"/>
                <a:gd name="connsiteY33" fmla="*/ 59003 h 858009"/>
                <a:gd name="connsiteX34" fmla="*/ 2086258 w 2134781"/>
                <a:gd name="connsiteY34" fmla="*/ 31909 h 858009"/>
                <a:gd name="connsiteX35" fmla="*/ 2057684 w 2134781"/>
                <a:gd name="connsiteY35" fmla="*/ 9048 h 858009"/>
                <a:gd name="connsiteX36" fmla="*/ 1993390 w 2134781"/>
                <a:gd name="connsiteY36" fmla="*/ 1905 h 858009"/>
                <a:gd name="connsiteX37" fmla="*/ 1931954 w 2134781"/>
                <a:gd name="connsiteY37" fmla="*/ 0 h 858009"/>
                <a:gd name="connsiteX38" fmla="*/ 1757170 w 2134781"/>
                <a:gd name="connsiteY38" fmla="*/ 28575 h 858009"/>
                <a:gd name="connsiteX39" fmla="*/ 1688590 w 2134781"/>
                <a:gd name="connsiteY39" fmla="*/ 40005 h 858009"/>
                <a:gd name="connsiteX40" fmla="*/ 1555240 w 2134781"/>
                <a:gd name="connsiteY40" fmla="*/ 60484 h 858009"/>
                <a:gd name="connsiteX41" fmla="*/ 1463800 w 2134781"/>
                <a:gd name="connsiteY41" fmla="*/ 93345 h 858009"/>
                <a:gd name="connsiteX42" fmla="*/ 1384742 w 2134781"/>
                <a:gd name="connsiteY42" fmla="*/ 97631 h 858009"/>
                <a:gd name="connsiteX43" fmla="*/ 1319020 w 2134781"/>
                <a:gd name="connsiteY43" fmla="*/ 120015 h 858009"/>
                <a:gd name="connsiteX44" fmla="*/ 1216150 w 2134781"/>
                <a:gd name="connsiteY44" fmla="*/ 139065 h 858009"/>
                <a:gd name="connsiteX45" fmla="*/ 1124710 w 2134781"/>
                <a:gd name="connsiteY45" fmla="*/ 135255 h 858009"/>
                <a:gd name="connsiteX46" fmla="*/ 1068989 w 2134781"/>
                <a:gd name="connsiteY46" fmla="*/ 141447 h 858009"/>
                <a:gd name="connsiteX47" fmla="*/ 960880 w 2134781"/>
                <a:gd name="connsiteY47" fmla="*/ 192405 h 858009"/>
                <a:gd name="connsiteX48" fmla="*/ 892300 w 2134781"/>
                <a:gd name="connsiteY48" fmla="*/ 180975 h 858009"/>
                <a:gd name="connsiteX49" fmla="*/ 840865 w 2134781"/>
                <a:gd name="connsiteY49" fmla="*/ 173831 h 858009"/>
                <a:gd name="connsiteX50" fmla="*/ 816100 w 2134781"/>
                <a:gd name="connsiteY50" fmla="*/ 188595 h 858009"/>
                <a:gd name="connsiteX51" fmla="*/ 789430 w 2134781"/>
                <a:gd name="connsiteY51" fmla="*/ 207645 h 858009"/>
                <a:gd name="connsiteX52" fmla="*/ 781810 w 2134781"/>
                <a:gd name="connsiteY52" fmla="*/ 226695 h 858009"/>
                <a:gd name="connsiteX53" fmla="*/ 842770 w 2134781"/>
                <a:gd name="connsiteY53" fmla="*/ 241935 h 858009"/>
                <a:gd name="connsiteX54" fmla="*/ 842770 w 2134781"/>
                <a:gd name="connsiteY54" fmla="*/ 241935 h 858009"/>
                <a:gd name="connsiteX55" fmla="*/ 865630 w 2134781"/>
                <a:gd name="connsiteY55" fmla="*/ 287655 h 858009"/>
                <a:gd name="connsiteX56" fmla="*/ 835150 w 2134781"/>
                <a:gd name="connsiteY56" fmla="*/ 310515 h 858009"/>
                <a:gd name="connsiteX57" fmla="*/ 793240 w 2134781"/>
                <a:gd name="connsiteY57" fmla="*/ 337185 h 858009"/>
                <a:gd name="connsiteX58" fmla="*/ 732280 w 2134781"/>
                <a:gd name="connsiteY58" fmla="*/ 371475 h 858009"/>
                <a:gd name="connsiteX59" fmla="*/ 699895 w 2134781"/>
                <a:gd name="connsiteY59" fmla="*/ 386238 h 858009"/>
                <a:gd name="connsiteX60" fmla="*/ 666558 w 2134781"/>
                <a:gd name="connsiteY60" fmla="*/ 386239 h 858009"/>
                <a:gd name="connsiteX61" fmla="*/ 607502 w 2134781"/>
                <a:gd name="connsiteY61" fmla="*/ 378619 h 858009"/>
                <a:gd name="connsiteX62" fmla="*/ 561783 w 2134781"/>
                <a:gd name="connsiteY62" fmla="*/ 372428 h 858009"/>
                <a:gd name="connsiteX63" fmla="*/ 477010 w 2134781"/>
                <a:gd name="connsiteY63" fmla="*/ 371475 h 858009"/>
                <a:gd name="connsiteX64" fmla="*/ 427480 w 2134781"/>
                <a:gd name="connsiteY64" fmla="*/ 363855 h 858009"/>
                <a:gd name="connsiteX65" fmla="*/ 529874 w 2134781"/>
                <a:gd name="connsiteY65" fmla="*/ 390048 h 858009"/>
                <a:gd name="connsiteX66" fmla="*/ 581290 w 2134781"/>
                <a:gd name="connsiteY66" fmla="*/ 414553 h 858009"/>
                <a:gd name="connsiteX67" fmla="*/ 616064 w 2134781"/>
                <a:gd name="connsiteY67" fmla="*/ 438579 h 858009"/>
                <a:gd name="connsiteX68" fmla="*/ 589638 w 2134781"/>
                <a:gd name="connsiteY68" fmla="*/ 452586 h 858009"/>
                <a:gd name="connsiteX69" fmla="*/ 565553 w 2134781"/>
                <a:gd name="connsiteY69" fmla="*/ 472164 h 858009"/>
                <a:gd name="connsiteX70" fmla="*/ 531199 w 2134781"/>
                <a:gd name="connsiteY70" fmla="*/ 466879 h 858009"/>
                <a:gd name="connsiteX71" fmla="*/ 476612 w 2134781"/>
                <a:gd name="connsiteY71" fmla="*/ 481899 h 858009"/>
                <a:gd name="connsiteX72" fmla="*/ 430773 w 2134781"/>
                <a:gd name="connsiteY72" fmla="*/ 498592 h 858009"/>
                <a:gd name="connsiteX73" fmla="*/ 395065 w 2134781"/>
                <a:gd name="connsiteY73" fmla="*/ 534043 h 858009"/>
                <a:gd name="connsiteX74" fmla="*/ 369987 w 2134781"/>
                <a:gd name="connsiteY74" fmla="*/ 569949 h 858009"/>
                <a:gd name="connsiteX75" fmla="*/ 289832 w 2134781"/>
                <a:gd name="connsiteY75" fmla="*/ 610061 h 858009"/>
                <a:gd name="connsiteX76" fmla="*/ 211423 w 2134781"/>
                <a:gd name="connsiteY76" fmla="*/ 654516 h 858009"/>
                <a:gd name="connsiteX77" fmla="*/ 151441 w 2134781"/>
                <a:gd name="connsiteY77" fmla="*/ 669270 h 858009"/>
                <a:gd name="connsiteX0" fmla="*/ 151441 w 2134781"/>
                <a:gd name="connsiteY0" fmla="*/ 669270 h 858009"/>
                <a:gd name="connsiteX1" fmla="*/ 68714 w 2134781"/>
                <a:gd name="connsiteY1" fmla="*/ 725871 h 858009"/>
                <a:gd name="connsiteX2" fmla="*/ 0 w 2134781"/>
                <a:gd name="connsiteY2" fmla="*/ 773441 h 858009"/>
                <a:gd name="connsiteX3" fmla="*/ 113641 w 2134781"/>
                <a:gd name="connsiteY3" fmla="*/ 773440 h 858009"/>
                <a:gd name="connsiteX4" fmla="*/ 5288 w 2134781"/>
                <a:gd name="connsiteY4" fmla="*/ 858009 h 858009"/>
                <a:gd name="connsiteX5" fmla="*/ 87212 w 2134781"/>
                <a:gd name="connsiteY5" fmla="*/ 826296 h 858009"/>
                <a:gd name="connsiteX6" fmla="*/ 195567 w 2134781"/>
                <a:gd name="connsiteY6" fmla="*/ 760226 h 858009"/>
                <a:gd name="connsiteX7" fmla="*/ 274851 w 2134781"/>
                <a:gd name="connsiteY7" fmla="*/ 707371 h 858009"/>
                <a:gd name="connsiteX8" fmla="*/ 388487 w 2134781"/>
                <a:gd name="connsiteY8" fmla="*/ 638659 h 858009"/>
                <a:gd name="connsiteX9" fmla="*/ 467771 w 2134781"/>
                <a:gd name="connsiteY9" fmla="*/ 591090 h 858009"/>
                <a:gd name="connsiteX10" fmla="*/ 525219 w 2134781"/>
                <a:gd name="connsiteY10" fmla="*/ 531121 h 858009"/>
                <a:gd name="connsiteX11" fmla="*/ 628978 w 2134781"/>
                <a:gd name="connsiteY11" fmla="*/ 482738 h 858009"/>
                <a:gd name="connsiteX12" fmla="*/ 710908 w 2134781"/>
                <a:gd name="connsiteY12" fmla="*/ 448379 h 858009"/>
                <a:gd name="connsiteX13" fmla="*/ 789914 w 2134781"/>
                <a:gd name="connsiteY13" fmla="*/ 384621 h 858009"/>
                <a:gd name="connsiteX14" fmla="*/ 926590 w 2134781"/>
                <a:gd name="connsiteY14" fmla="*/ 299085 h 858009"/>
                <a:gd name="connsiteX15" fmla="*/ 957070 w 2134781"/>
                <a:gd name="connsiteY15" fmla="*/ 276225 h 858009"/>
                <a:gd name="connsiteX16" fmla="*/ 1025650 w 2134781"/>
                <a:gd name="connsiteY16" fmla="*/ 260985 h 858009"/>
                <a:gd name="connsiteX17" fmla="*/ 1067281 w 2134781"/>
                <a:gd name="connsiteY17" fmla="*/ 222409 h 858009"/>
                <a:gd name="connsiteX18" fmla="*/ 1126139 w 2134781"/>
                <a:gd name="connsiteY18" fmla="*/ 200025 h 858009"/>
                <a:gd name="connsiteX19" fmla="*/ 1178050 w 2134781"/>
                <a:gd name="connsiteY19" fmla="*/ 184785 h 858009"/>
                <a:gd name="connsiteX20" fmla="*/ 1208530 w 2134781"/>
                <a:gd name="connsiteY20" fmla="*/ 177165 h 858009"/>
                <a:gd name="connsiteX21" fmla="*/ 1246630 w 2134781"/>
                <a:gd name="connsiteY21" fmla="*/ 154305 h 858009"/>
                <a:gd name="connsiteX22" fmla="*/ 1349500 w 2134781"/>
                <a:gd name="connsiteY22" fmla="*/ 154305 h 858009"/>
                <a:gd name="connsiteX23" fmla="*/ 1418080 w 2134781"/>
                <a:gd name="connsiteY23" fmla="*/ 127635 h 858009"/>
                <a:gd name="connsiteX24" fmla="*/ 1471420 w 2134781"/>
                <a:gd name="connsiteY24" fmla="*/ 112395 h 858009"/>
                <a:gd name="connsiteX25" fmla="*/ 1547620 w 2134781"/>
                <a:gd name="connsiteY25" fmla="*/ 108585 h 858009"/>
                <a:gd name="connsiteX26" fmla="*/ 1627630 w 2134781"/>
                <a:gd name="connsiteY26" fmla="*/ 74295 h 858009"/>
                <a:gd name="connsiteX27" fmla="*/ 1726690 w 2134781"/>
                <a:gd name="connsiteY27" fmla="*/ 70485 h 858009"/>
                <a:gd name="connsiteX28" fmla="*/ 1821940 w 2134781"/>
                <a:gd name="connsiteY28" fmla="*/ 43815 h 858009"/>
                <a:gd name="connsiteX29" fmla="*/ 1901950 w 2134781"/>
                <a:gd name="connsiteY29" fmla="*/ 40005 h 858009"/>
                <a:gd name="connsiteX30" fmla="*/ 1985770 w 2134781"/>
                <a:gd name="connsiteY30" fmla="*/ 43815 h 858009"/>
                <a:gd name="connsiteX31" fmla="*/ 1997200 w 2134781"/>
                <a:gd name="connsiteY31" fmla="*/ 142875 h 858009"/>
                <a:gd name="connsiteX32" fmla="*/ 2134781 w 2134781"/>
                <a:gd name="connsiteY32" fmla="*/ 87525 h 858009"/>
                <a:gd name="connsiteX33" fmla="*/ 2096682 w 2134781"/>
                <a:gd name="connsiteY33" fmla="*/ 59003 h 858009"/>
                <a:gd name="connsiteX34" fmla="*/ 2086258 w 2134781"/>
                <a:gd name="connsiteY34" fmla="*/ 31909 h 858009"/>
                <a:gd name="connsiteX35" fmla="*/ 2057684 w 2134781"/>
                <a:gd name="connsiteY35" fmla="*/ 9048 h 858009"/>
                <a:gd name="connsiteX36" fmla="*/ 1993390 w 2134781"/>
                <a:gd name="connsiteY36" fmla="*/ 1905 h 858009"/>
                <a:gd name="connsiteX37" fmla="*/ 1931954 w 2134781"/>
                <a:gd name="connsiteY37" fmla="*/ 0 h 858009"/>
                <a:gd name="connsiteX38" fmla="*/ 1757170 w 2134781"/>
                <a:gd name="connsiteY38" fmla="*/ 28575 h 858009"/>
                <a:gd name="connsiteX39" fmla="*/ 1688590 w 2134781"/>
                <a:gd name="connsiteY39" fmla="*/ 40005 h 858009"/>
                <a:gd name="connsiteX40" fmla="*/ 1555240 w 2134781"/>
                <a:gd name="connsiteY40" fmla="*/ 60484 h 858009"/>
                <a:gd name="connsiteX41" fmla="*/ 1463800 w 2134781"/>
                <a:gd name="connsiteY41" fmla="*/ 93345 h 858009"/>
                <a:gd name="connsiteX42" fmla="*/ 1384742 w 2134781"/>
                <a:gd name="connsiteY42" fmla="*/ 97631 h 858009"/>
                <a:gd name="connsiteX43" fmla="*/ 1319020 w 2134781"/>
                <a:gd name="connsiteY43" fmla="*/ 120015 h 858009"/>
                <a:gd name="connsiteX44" fmla="*/ 1216150 w 2134781"/>
                <a:gd name="connsiteY44" fmla="*/ 139065 h 858009"/>
                <a:gd name="connsiteX45" fmla="*/ 1124710 w 2134781"/>
                <a:gd name="connsiteY45" fmla="*/ 135255 h 858009"/>
                <a:gd name="connsiteX46" fmla="*/ 1068989 w 2134781"/>
                <a:gd name="connsiteY46" fmla="*/ 141447 h 858009"/>
                <a:gd name="connsiteX47" fmla="*/ 960880 w 2134781"/>
                <a:gd name="connsiteY47" fmla="*/ 192405 h 858009"/>
                <a:gd name="connsiteX48" fmla="*/ 892300 w 2134781"/>
                <a:gd name="connsiteY48" fmla="*/ 180975 h 858009"/>
                <a:gd name="connsiteX49" fmla="*/ 840865 w 2134781"/>
                <a:gd name="connsiteY49" fmla="*/ 173831 h 858009"/>
                <a:gd name="connsiteX50" fmla="*/ 816100 w 2134781"/>
                <a:gd name="connsiteY50" fmla="*/ 188595 h 858009"/>
                <a:gd name="connsiteX51" fmla="*/ 789430 w 2134781"/>
                <a:gd name="connsiteY51" fmla="*/ 207645 h 858009"/>
                <a:gd name="connsiteX52" fmla="*/ 781810 w 2134781"/>
                <a:gd name="connsiteY52" fmla="*/ 226695 h 858009"/>
                <a:gd name="connsiteX53" fmla="*/ 842770 w 2134781"/>
                <a:gd name="connsiteY53" fmla="*/ 241935 h 858009"/>
                <a:gd name="connsiteX54" fmla="*/ 842770 w 2134781"/>
                <a:gd name="connsiteY54" fmla="*/ 241935 h 858009"/>
                <a:gd name="connsiteX55" fmla="*/ 865630 w 2134781"/>
                <a:gd name="connsiteY55" fmla="*/ 287655 h 858009"/>
                <a:gd name="connsiteX56" fmla="*/ 835150 w 2134781"/>
                <a:gd name="connsiteY56" fmla="*/ 310515 h 858009"/>
                <a:gd name="connsiteX57" fmla="*/ 793240 w 2134781"/>
                <a:gd name="connsiteY57" fmla="*/ 337185 h 858009"/>
                <a:gd name="connsiteX58" fmla="*/ 732280 w 2134781"/>
                <a:gd name="connsiteY58" fmla="*/ 371475 h 858009"/>
                <a:gd name="connsiteX59" fmla="*/ 699895 w 2134781"/>
                <a:gd name="connsiteY59" fmla="*/ 386238 h 858009"/>
                <a:gd name="connsiteX60" fmla="*/ 666558 w 2134781"/>
                <a:gd name="connsiteY60" fmla="*/ 386239 h 858009"/>
                <a:gd name="connsiteX61" fmla="*/ 607502 w 2134781"/>
                <a:gd name="connsiteY61" fmla="*/ 378619 h 858009"/>
                <a:gd name="connsiteX62" fmla="*/ 561783 w 2134781"/>
                <a:gd name="connsiteY62" fmla="*/ 372428 h 858009"/>
                <a:gd name="connsiteX63" fmla="*/ 477010 w 2134781"/>
                <a:gd name="connsiteY63" fmla="*/ 371475 h 858009"/>
                <a:gd name="connsiteX64" fmla="*/ 427480 w 2134781"/>
                <a:gd name="connsiteY64" fmla="*/ 363855 h 858009"/>
                <a:gd name="connsiteX65" fmla="*/ 529874 w 2134781"/>
                <a:gd name="connsiteY65" fmla="*/ 390048 h 858009"/>
                <a:gd name="connsiteX66" fmla="*/ 581290 w 2134781"/>
                <a:gd name="connsiteY66" fmla="*/ 414553 h 858009"/>
                <a:gd name="connsiteX67" fmla="*/ 616064 w 2134781"/>
                <a:gd name="connsiteY67" fmla="*/ 438579 h 858009"/>
                <a:gd name="connsiteX68" fmla="*/ 589638 w 2134781"/>
                <a:gd name="connsiteY68" fmla="*/ 452586 h 858009"/>
                <a:gd name="connsiteX69" fmla="*/ 565553 w 2134781"/>
                <a:gd name="connsiteY69" fmla="*/ 472164 h 858009"/>
                <a:gd name="connsiteX70" fmla="*/ 531199 w 2134781"/>
                <a:gd name="connsiteY70" fmla="*/ 466879 h 858009"/>
                <a:gd name="connsiteX71" fmla="*/ 476612 w 2134781"/>
                <a:gd name="connsiteY71" fmla="*/ 481899 h 858009"/>
                <a:gd name="connsiteX72" fmla="*/ 430773 w 2134781"/>
                <a:gd name="connsiteY72" fmla="*/ 498592 h 858009"/>
                <a:gd name="connsiteX73" fmla="*/ 395065 w 2134781"/>
                <a:gd name="connsiteY73" fmla="*/ 534043 h 858009"/>
                <a:gd name="connsiteX74" fmla="*/ 369987 w 2134781"/>
                <a:gd name="connsiteY74" fmla="*/ 569949 h 858009"/>
                <a:gd name="connsiteX75" fmla="*/ 289832 w 2134781"/>
                <a:gd name="connsiteY75" fmla="*/ 610061 h 858009"/>
                <a:gd name="connsiteX76" fmla="*/ 211423 w 2134781"/>
                <a:gd name="connsiteY76" fmla="*/ 654516 h 858009"/>
                <a:gd name="connsiteX77" fmla="*/ 151441 w 2134781"/>
                <a:gd name="connsiteY77" fmla="*/ 669270 h 858009"/>
                <a:gd name="connsiteX0" fmla="*/ 146153 w 2129493"/>
                <a:gd name="connsiteY0" fmla="*/ 669270 h 858009"/>
                <a:gd name="connsiteX1" fmla="*/ 63426 w 2129493"/>
                <a:gd name="connsiteY1" fmla="*/ 725871 h 858009"/>
                <a:gd name="connsiteX2" fmla="*/ 79281 w 2129493"/>
                <a:gd name="connsiteY2" fmla="*/ 741727 h 858009"/>
                <a:gd name="connsiteX3" fmla="*/ 108353 w 2129493"/>
                <a:gd name="connsiteY3" fmla="*/ 773440 h 858009"/>
                <a:gd name="connsiteX4" fmla="*/ 0 w 2129493"/>
                <a:gd name="connsiteY4" fmla="*/ 858009 h 858009"/>
                <a:gd name="connsiteX5" fmla="*/ 81924 w 2129493"/>
                <a:gd name="connsiteY5" fmla="*/ 826296 h 858009"/>
                <a:gd name="connsiteX6" fmla="*/ 190279 w 2129493"/>
                <a:gd name="connsiteY6" fmla="*/ 760226 h 858009"/>
                <a:gd name="connsiteX7" fmla="*/ 269563 w 2129493"/>
                <a:gd name="connsiteY7" fmla="*/ 707371 h 858009"/>
                <a:gd name="connsiteX8" fmla="*/ 383199 w 2129493"/>
                <a:gd name="connsiteY8" fmla="*/ 638659 h 858009"/>
                <a:gd name="connsiteX9" fmla="*/ 462483 w 2129493"/>
                <a:gd name="connsiteY9" fmla="*/ 591090 h 858009"/>
                <a:gd name="connsiteX10" fmla="*/ 519931 w 2129493"/>
                <a:gd name="connsiteY10" fmla="*/ 531121 h 858009"/>
                <a:gd name="connsiteX11" fmla="*/ 623690 w 2129493"/>
                <a:gd name="connsiteY11" fmla="*/ 482738 h 858009"/>
                <a:gd name="connsiteX12" fmla="*/ 705620 w 2129493"/>
                <a:gd name="connsiteY12" fmla="*/ 448379 h 858009"/>
                <a:gd name="connsiteX13" fmla="*/ 784626 w 2129493"/>
                <a:gd name="connsiteY13" fmla="*/ 384621 h 858009"/>
                <a:gd name="connsiteX14" fmla="*/ 921302 w 2129493"/>
                <a:gd name="connsiteY14" fmla="*/ 299085 h 858009"/>
                <a:gd name="connsiteX15" fmla="*/ 951782 w 2129493"/>
                <a:gd name="connsiteY15" fmla="*/ 276225 h 858009"/>
                <a:gd name="connsiteX16" fmla="*/ 1020362 w 2129493"/>
                <a:gd name="connsiteY16" fmla="*/ 260985 h 858009"/>
                <a:gd name="connsiteX17" fmla="*/ 1061993 w 2129493"/>
                <a:gd name="connsiteY17" fmla="*/ 222409 h 858009"/>
                <a:gd name="connsiteX18" fmla="*/ 1120851 w 2129493"/>
                <a:gd name="connsiteY18" fmla="*/ 200025 h 858009"/>
                <a:gd name="connsiteX19" fmla="*/ 1172762 w 2129493"/>
                <a:gd name="connsiteY19" fmla="*/ 184785 h 858009"/>
                <a:gd name="connsiteX20" fmla="*/ 1203242 w 2129493"/>
                <a:gd name="connsiteY20" fmla="*/ 177165 h 858009"/>
                <a:gd name="connsiteX21" fmla="*/ 1241342 w 2129493"/>
                <a:gd name="connsiteY21" fmla="*/ 154305 h 858009"/>
                <a:gd name="connsiteX22" fmla="*/ 1344212 w 2129493"/>
                <a:gd name="connsiteY22" fmla="*/ 154305 h 858009"/>
                <a:gd name="connsiteX23" fmla="*/ 1412792 w 2129493"/>
                <a:gd name="connsiteY23" fmla="*/ 127635 h 858009"/>
                <a:gd name="connsiteX24" fmla="*/ 1466132 w 2129493"/>
                <a:gd name="connsiteY24" fmla="*/ 112395 h 858009"/>
                <a:gd name="connsiteX25" fmla="*/ 1542332 w 2129493"/>
                <a:gd name="connsiteY25" fmla="*/ 108585 h 858009"/>
                <a:gd name="connsiteX26" fmla="*/ 1622342 w 2129493"/>
                <a:gd name="connsiteY26" fmla="*/ 74295 h 858009"/>
                <a:gd name="connsiteX27" fmla="*/ 1721402 w 2129493"/>
                <a:gd name="connsiteY27" fmla="*/ 70485 h 858009"/>
                <a:gd name="connsiteX28" fmla="*/ 1816652 w 2129493"/>
                <a:gd name="connsiteY28" fmla="*/ 43815 h 858009"/>
                <a:gd name="connsiteX29" fmla="*/ 1896662 w 2129493"/>
                <a:gd name="connsiteY29" fmla="*/ 40005 h 858009"/>
                <a:gd name="connsiteX30" fmla="*/ 1980482 w 2129493"/>
                <a:gd name="connsiteY30" fmla="*/ 43815 h 858009"/>
                <a:gd name="connsiteX31" fmla="*/ 1991912 w 2129493"/>
                <a:gd name="connsiteY31" fmla="*/ 142875 h 858009"/>
                <a:gd name="connsiteX32" fmla="*/ 2129493 w 2129493"/>
                <a:gd name="connsiteY32" fmla="*/ 87525 h 858009"/>
                <a:gd name="connsiteX33" fmla="*/ 2091394 w 2129493"/>
                <a:gd name="connsiteY33" fmla="*/ 59003 h 858009"/>
                <a:gd name="connsiteX34" fmla="*/ 2080970 w 2129493"/>
                <a:gd name="connsiteY34" fmla="*/ 31909 h 858009"/>
                <a:gd name="connsiteX35" fmla="*/ 2052396 w 2129493"/>
                <a:gd name="connsiteY35" fmla="*/ 9048 h 858009"/>
                <a:gd name="connsiteX36" fmla="*/ 1988102 w 2129493"/>
                <a:gd name="connsiteY36" fmla="*/ 1905 h 858009"/>
                <a:gd name="connsiteX37" fmla="*/ 1926666 w 2129493"/>
                <a:gd name="connsiteY37" fmla="*/ 0 h 858009"/>
                <a:gd name="connsiteX38" fmla="*/ 1751882 w 2129493"/>
                <a:gd name="connsiteY38" fmla="*/ 28575 h 858009"/>
                <a:gd name="connsiteX39" fmla="*/ 1683302 w 2129493"/>
                <a:gd name="connsiteY39" fmla="*/ 40005 h 858009"/>
                <a:gd name="connsiteX40" fmla="*/ 1549952 w 2129493"/>
                <a:gd name="connsiteY40" fmla="*/ 60484 h 858009"/>
                <a:gd name="connsiteX41" fmla="*/ 1458512 w 2129493"/>
                <a:gd name="connsiteY41" fmla="*/ 93345 h 858009"/>
                <a:gd name="connsiteX42" fmla="*/ 1379454 w 2129493"/>
                <a:gd name="connsiteY42" fmla="*/ 97631 h 858009"/>
                <a:gd name="connsiteX43" fmla="*/ 1313732 w 2129493"/>
                <a:gd name="connsiteY43" fmla="*/ 120015 h 858009"/>
                <a:gd name="connsiteX44" fmla="*/ 1210862 w 2129493"/>
                <a:gd name="connsiteY44" fmla="*/ 139065 h 858009"/>
                <a:gd name="connsiteX45" fmla="*/ 1119422 w 2129493"/>
                <a:gd name="connsiteY45" fmla="*/ 135255 h 858009"/>
                <a:gd name="connsiteX46" fmla="*/ 1063701 w 2129493"/>
                <a:gd name="connsiteY46" fmla="*/ 141447 h 858009"/>
                <a:gd name="connsiteX47" fmla="*/ 955592 w 2129493"/>
                <a:gd name="connsiteY47" fmla="*/ 192405 h 858009"/>
                <a:gd name="connsiteX48" fmla="*/ 887012 w 2129493"/>
                <a:gd name="connsiteY48" fmla="*/ 180975 h 858009"/>
                <a:gd name="connsiteX49" fmla="*/ 835577 w 2129493"/>
                <a:gd name="connsiteY49" fmla="*/ 173831 h 858009"/>
                <a:gd name="connsiteX50" fmla="*/ 810812 w 2129493"/>
                <a:gd name="connsiteY50" fmla="*/ 188595 h 858009"/>
                <a:gd name="connsiteX51" fmla="*/ 784142 w 2129493"/>
                <a:gd name="connsiteY51" fmla="*/ 207645 h 858009"/>
                <a:gd name="connsiteX52" fmla="*/ 776522 w 2129493"/>
                <a:gd name="connsiteY52" fmla="*/ 226695 h 858009"/>
                <a:gd name="connsiteX53" fmla="*/ 837482 w 2129493"/>
                <a:gd name="connsiteY53" fmla="*/ 241935 h 858009"/>
                <a:gd name="connsiteX54" fmla="*/ 837482 w 2129493"/>
                <a:gd name="connsiteY54" fmla="*/ 241935 h 858009"/>
                <a:gd name="connsiteX55" fmla="*/ 860342 w 2129493"/>
                <a:gd name="connsiteY55" fmla="*/ 287655 h 858009"/>
                <a:gd name="connsiteX56" fmla="*/ 829862 w 2129493"/>
                <a:gd name="connsiteY56" fmla="*/ 310515 h 858009"/>
                <a:gd name="connsiteX57" fmla="*/ 787952 w 2129493"/>
                <a:gd name="connsiteY57" fmla="*/ 337185 h 858009"/>
                <a:gd name="connsiteX58" fmla="*/ 726992 w 2129493"/>
                <a:gd name="connsiteY58" fmla="*/ 371475 h 858009"/>
                <a:gd name="connsiteX59" fmla="*/ 694607 w 2129493"/>
                <a:gd name="connsiteY59" fmla="*/ 386238 h 858009"/>
                <a:gd name="connsiteX60" fmla="*/ 661270 w 2129493"/>
                <a:gd name="connsiteY60" fmla="*/ 386239 h 858009"/>
                <a:gd name="connsiteX61" fmla="*/ 602214 w 2129493"/>
                <a:gd name="connsiteY61" fmla="*/ 378619 h 858009"/>
                <a:gd name="connsiteX62" fmla="*/ 556495 w 2129493"/>
                <a:gd name="connsiteY62" fmla="*/ 372428 h 858009"/>
                <a:gd name="connsiteX63" fmla="*/ 471722 w 2129493"/>
                <a:gd name="connsiteY63" fmla="*/ 371475 h 858009"/>
                <a:gd name="connsiteX64" fmla="*/ 422192 w 2129493"/>
                <a:gd name="connsiteY64" fmla="*/ 363855 h 858009"/>
                <a:gd name="connsiteX65" fmla="*/ 524586 w 2129493"/>
                <a:gd name="connsiteY65" fmla="*/ 390048 h 858009"/>
                <a:gd name="connsiteX66" fmla="*/ 576002 w 2129493"/>
                <a:gd name="connsiteY66" fmla="*/ 414553 h 858009"/>
                <a:gd name="connsiteX67" fmla="*/ 610776 w 2129493"/>
                <a:gd name="connsiteY67" fmla="*/ 438579 h 858009"/>
                <a:gd name="connsiteX68" fmla="*/ 584350 w 2129493"/>
                <a:gd name="connsiteY68" fmla="*/ 452586 h 858009"/>
                <a:gd name="connsiteX69" fmla="*/ 560265 w 2129493"/>
                <a:gd name="connsiteY69" fmla="*/ 472164 h 858009"/>
                <a:gd name="connsiteX70" fmla="*/ 525911 w 2129493"/>
                <a:gd name="connsiteY70" fmla="*/ 466879 h 858009"/>
                <a:gd name="connsiteX71" fmla="*/ 471324 w 2129493"/>
                <a:gd name="connsiteY71" fmla="*/ 481899 h 858009"/>
                <a:gd name="connsiteX72" fmla="*/ 425485 w 2129493"/>
                <a:gd name="connsiteY72" fmla="*/ 498592 h 858009"/>
                <a:gd name="connsiteX73" fmla="*/ 389777 w 2129493"/>
                <a:gd name="connsiteY73" fmla="*/ 534043 h 858009"/>
                <a:gd name="connsiteX74" fmla="*/ 364699 w 2129493"/>
                <a:gd name="connsiteY74" fmla="*/ 569949 h 858009"/>
                <a:gd name="connsiteX75" fmla="*/ 284544 w 2129493"/>
                <a:gd name="connsiteY75" fmla="*/ 610061 h 858009"/>
                <a:gd name="connsiteX76" fmla="*/ 206135 w 2129493"/>
                <a:gd name="connsiteY76" fmla="*/ 654516 h 858009"/>
                <a:gd name="connsiteX77" fmla="*/ 146153 w 2129493"/>
                <a:gd name="connsiteY77" fmla="*/ 669270 h 858009"/>
                <a:gd name="connsiteX0" fmla="*/ 146153 w 2129493"/>
                <a:gd name="connsiteY0" fmla="*/ 669270 h 858009"/>
                <a:gd name="connsiteX1" fmla="*/ 63426 w 2129493"/>
                <a:gd name="connsiteY1" fmla="*/ 725871 h 858009"/>
                <a:gd name="connsiteX2" fmla="*/ 60782 w 2129493"/>
                <a:gd name="connsiteY2" fmla="*/ 762870 h 858009"/>
                <a:gd name="connsiteX3" fmla="*/ 108353 w 2129493"/>
                <a:gd name="connsiteY3" fmla="*/ 773440 h 858009"/>
                <a:gd name="connsiteX4" fmla="*/ 0 w 2129493"/>
                <a:gd name="connsiteY4" fmla="*/ 858009 h 858009"/>
                <a:gd name="connsiteX5" fmla="*/ 81924 w 2129493"/>
                <a:gd name="connsiteY5" fmla="*/ 826296 h 858009"/>
                <a:gd name="connsiteX6" fmla="*/ 190279 w 2129493"/>
                <a:gd name="connsiteY6" fmla="*/ 760226 h 858009"/>
                <a:gd name="connsiteX7" fmla="*/ 269563 w 2129493"/>
                <a:gd name="connsiteY7" fmla="*/ 707371 h 858009"/>
                <a:gd name="connsiteX8" fmla="*/ 383199 w 2129493"/>
                <a:gd name="connsiteY8" fmla="*/ 638659 h 858009"/>
                <a:gd name="connsiteX9" fmla="*/ 462483 w 2129493"/>
                <a:gd name="connsiteY9" fmla="*/ 591090 h 858009"/>
                <a:gd name="connsiteX10" fmla="*/ 519931 w 2129493"/>
                <a:gd name="connsiteY10" fmla="*/ 531121 h 858009"/>
                <a:gd name="connsiteX11" fmla="*/ 623690 w 2129493"/>
                <a:gd name="connsiteY11" fmla="*/ 482738 h 858009"/>
                <a:gd name="connsiteX12" fmla="*/ 705620 w 2129493"/>
                <a:gd name="connsiteY12" fmla="*/ 448379 h 858009"/>
                <a:gd name="connsiteX13" fmla="*/ 784626 w 2129493"/>
                <a:gd name="connsiteY13" fmla="*/ 384621 h 858009"/>
                <a:gd name="connsiteX14" fmla="*/ 921302 w 2129493"/>
                <a:gd name="connsiteY14" fmla="*/ 299085 h 858009"/>
                <a:gd name="connsiteX15" fmla="*/ 951782 w 2129493"/>
                <a:gd name="connsiteY15" fmla="*/ 276225 h 858009"/>
                <a:gd name="connsiteX16" fmla="*/ 1020362 w 2129493"/>
                <a:gd name="connsiteY16" fmla="*/ 260985 h 858009"/>
                <a:gd name="connsiteX17" fmla="*/ 1061993 w 2129493"/>
                <a:gd name="connsiteY17" fmla="*/ 222409 h 858009"/>
                <a:gd name="connsiteX18" fmla="*/ 1120851 w 2129493"/>
                <a:gd name="connsiteY18" fmla="*/ 200025 h 858009"/>
                <a:gd name="connsiteX19" fmla="*/ 1172762 w 2129493"/>
                <a:gd name="connsiteY19" fmla="*/ 184785 h 858009"/>
                <a:gd name="connsiteX20" fmla="*/ 1203242 w 2129493"/>
                <a:gd name="connsiteY20" fmla="*/ 177165 h 858009"/>
                <a:gd name="connsiteX21" fmla="*/ 1241342 w 2129493"/>
                <a:gd name="connsiteY21" fmla="*/ 154305 h 858009"/>
                <a:gd name="connsiteX22" fmla="*/ 1344212 w 2129493"/>
                <a:gd name="connsiteY22" fmla="*/ 154305 h 858009"/>
                <a:gd name="connsiteX23" fmla="*/ 1412792 w 2129493"/>
                <a:gd name="connsiteY23" fmla="*/ 127635 h 858009"/>
                <a:gd name="connsiteX24" fmla="*/ 1466132 w 2129493"/>
                <a:gd name="connsiteY24" fmla="*/ 112395 h 858009"/>
                <a:gd name="connsiteX25" fmla="*/ 1542332 w 2129493"/>
                <a:gd name="connsiteY25" fmla="*/ 108585 h 858009"/>
                <a:gd name="connsiteX26" fmla="*/ 1622342 w 2129493"/>
                <a:gd name="connsiteY26" fmla="*/ 74295 h 858009"/>
                <a:gd name="connsiteX27" fmla="*/ 1721402 w 2129493"/>
                <a:gd name="connsiteY27" fmla="*/ 70485 h 858009"/>
                <a:gd name="connsiteX28" fmla="*/ 1816652 w 2129493"/>
                <a:gd name="connsiteY28" fmla="*/ 43815 h 858009"/>
                <a:gd name="connsiteX29" fmla="*/ 1896662 w 2129493"/>
                <a:gd name="connsiteY29" fmla="*/ 40005 h 858009"/>
                <a:gd name="connsiteX30" fmla="*/ 1980482 w 2129493"/>
                <a:gd name="connsiteY30" fmla="*/ 43815 h 858009"/>
                <a:gd name="connsiteX31" fmla="*/ 1991912 w 2129493"/>
                <a:gd name="connsiteY31" fmla="*/ 142875 h 858009"/>
                <a:gd name="connsiteX32" fmla="*/ 2129493 w 2129493"/>
                <a:gd name="connsiteY32" fmla="*/ 87525 h 858009"/>
                <a:gd name="connsiteX33" fmla="*/ 2091394 w 2129493"/>
                <a:gd name="connsiteY33" fmla="*/ 59003 h 858009"/>
                <a:gd name="connsiteX34" fmla="*/ 2080970 w 2129493"/>
                <a:gd name="connsiteY34" fmla="*/ 31909 h 858009"/>
                <a:gd name="connsiteX35" fmla="*/ 2052396 w 2129493"/>
                <a:gd name="connsiteY35" fmla="*/ 9048 h 858009"/>
                <a:gd name="connsiteX36" fmla="*/ 1988102 w 2129493"/>
                <a:gd name="connsiteY36" fmla="*/ 1905 h 858009"/>
                <a:gd name="connsiteX37" fmla="*/ 1926666 w 2129493"/>
                <a:gd name="connsiteY37" fmla="*/ 0 h 858009"/>
                <a:gd name="connsiteX38" fmla="*/ 1751882 w 2129493"/>
                <a:gd name="connsiteY38" fmla="*/ 28575 h 858009"/>
                <a:gd name="connsiteX39" fmla="*/ 1683302 w 2129493"/>
                <a:gd name="connsiteY39" fmla="*/ 40005 h 858009"/>
                <a:gd name="connsiteX40" fmla="*/ 1549952 w 2129493"/>
                <a:gd name="connsiteY40" fmla="*/ 60484 h 858009"/>
                <a:gd name="connsiteX41" fmla="*/ 1458512 w 2129493"/>
                <a:gd name="connsiteY41" fmla="*/ 93345 h 858009"/>
                <a:gd name="connsiteX42" fmla="*/ 1379454 w 2129493"/>
                <a:gd name="connsiteY42" fmla="*/ 97631 h 858009"/>
                <a:gd name="connsiteX43" fmla="*/ 1313732 w 2129493"/>
                <a:gd name="connsiteY43" fmla="*/ 120015 h 858009"/>
                <a:gd name="connsiteX44" fmla="*/ 1210862 w 2129493"/>
                <a:gd name="connsiteY44" fmla="*/ 139065 h 858009"/>
                <a:gd name="connsiteX45" fmla="*/ 1119422 w 2129493"/>
                <a:gd name="connsiteY45" fmla="*/ 135255 h 858009"/>
                <a:gd name="connsiteX46" fmla="*/ 1063701 w 2129493"/>
                <a:gd name="connsiteY46" fmla="*/ 141447 h 858009"/>
                <a:gd name="connsiteX47" fmla="*/ 955592 w 2129493"/>
                <a:gd name="connsiteY47" fmla="*/ 192405 h 858009"/>
                <a:gd name="connsiteX48" fmla="*/ 887012 w 2129493"/>
                <a:gd name="connsiteY48" fmla="*/ 180975 h 858009"/>
                <a:gd name="connsiteX49" fmla="*/ 835577 w 2129493"/>
                <a:gd name="connsiteY49" fmla="*/ 173831 h 858009"/>
                <a:gd name="connsiteX50" fmla="*/ 810812 w 2129493"/>
                <a:gd name="connsiteY50" fmla="*/ 188595 h 858009"/>
                <a:gd name="connsiteX51" fmla="*/ 784142 w 2129493"/>
                <a:gd name="connsiteY51" fmla="*/ 207645 h 858009"/>
                <a:gd name="connsiteX52" fmla="*/ 776522 w 2129493"/>
                <a:gd name="connsiteY52" fmla="*/ 226695 h 858009"/>
                <a:gd name="connsiteX53" fmla="*/ 837482 w 2129493"/>
                <a:gd name="connsiteY53" fmla="*/ 241935 h 858009"/>
                <a:gd name="connsiteX54" fmla="*/ 837482 w 2129493"/>
                <a:gd name="connsiteY54" fmla="*/ 241935 h 858009"/>
                <a:gd name="connsiteX55" fmla="*/ 860342 w 2129493"/>
                <a:gd name="connsiteY55" fmla="*/ 287655 h 858009"/>
                <a:gd name="connsiteX56" fmla="*/ 829862 w 2129493"/>
                <a:gd name="connsiteY56" fmla="*/ 310515 h 858009"/>
                <a:gd name="connsiteX57" fmla="*/ 787952 w 2129493"/>
                <a:gd name="connsiteY57" fmla="*/ 337185 h 858009"/>
                <a:gd name="connsiteX58" fmla="*/ 726992 w 2129493"/>
                <a:gd name="connsiteY58" fmla="*/ 371475 h 858009"/>
                <a:gd name="connsiteX59" fmla="*/ 694607 w 2129493"/>
                <a:gd name="connsiteY59" fmla="*/ 386238 h 858009"/>
                <a:gd name="connsiteX60" fmla="*/ 661270 w 2129493"/>
                <a:gd name="connsiteY60" fmla="*/ 386239 h 858009"/>
                <a:gd name="connsiteX61" fmla="*/ 602214 w 2129493"/>
                <a:gd name="connsiteY61" fmla="*/ 378619 h 858009"/>
                <a:gd name="connsiteX62" fmla="*/ 556495 w 2129493"/>
                <a:gd name="connsiteY62" fmla="*/ 372428 h 858009"/>
                <a:gd name="connsiteX63" fmla="*/ 471722 w 2129493"/>
                <a:gd name="connsiteY63" fmla="*/ 371475 h 858009"/>
                <a:gd name="connsiteX64" fmla="*/ 422192 w 2129493"/>
                <a:gd name="connsiteY64" fmla="*/ 363855 h 858009"/>
                <a:gd name="connsiteX65" fmla="*/ 524586 w 2129493"/>
                <a:gd name="connsiteY65" fmla="*/ 390048 h 858009"/>
                <a:gd name="connsiteX66" fmla="*/ 576002 w 2129493"/>
                <a:gd name="connsiteY66" fmla="*/ 414553 h 858009"/>
                <a:gd name="connsiteX67" fmla="*/ 610776 w 2129493"/>
                <a:gd name="connsiteY67" fmla="*/ 438579 h 858009"/>
                <a:gd name="connsiteX68" fmla="*/ 584350 w 2129493"/>
                <a:gd name="connsiteY68" fmla="*/ 452586 h 858009"/>
                <a:gd name="connsiteX69" fmla="*/ 560265 w 2129493"/>
                <a:gd name="connsiteY69" fmla="*/ 472164 h 858009"/>
                <a:gd name="connsiteX70" fmla="*/ 525911 w 2129493"/>
                <a:gd name="connsiteY70" fmla="*/ 466879 h 858009"/>
                <a:gd name="connsiteX71" fmla="*/ 471324 w 2129493"/>
                <a:gd name="connsiteY71" fmla="*/ 481899 h 858009"/>
                <a:gd name="connsiteX72" fmla="*/ 425485 w 2129493"/>
                <a:gd name="connsiteY72" fmla="*/ 498592 h 858009"/>
                <a:gd name="connsiteX73" fmla="*/ 389777 w 2129493"/>
                <a:gd name="connsiteY73" fmla="*/ 534043 h 858009"/>
                <a:gd name="connsiteX74" fmla="*/ 364699 w 2129493"/>
                <a:gd name="connsiteY74" fmla="*/ 569949 h 858009"/>
                <a:gd name="connsiteX75" fmla="*/ 284544 w 2129493"/>
                <a:gd name="connsiteY75" fmla="*/ 610061 h 858009"/>
                <a:gd name="connsiteX76" fmla="*/ 206135 w 2129493"/>
                <a:gd name="connsiteY76" fmla="*/ 654516 h 858009"/>
                <a:gd name="connsiteX77" fmla="*/ 146153 w 2129493"/>
                <a:gd name="connsiteY77" fmla="*/ 669270 h 858009"/>
                <a:gd name="connsiteX0" fmla="*/ 146153 w 2129493"/>
                <a:gd name="connsiteY0" fmla="*/ 669270 h 858009"/>
                <a:gd name="connsiteX1" fmla="*/ 60782 w 2129493"/>
                <a:gd name="connsiteY1" fmla="*/ 762870 h 858009"/>
                <a:gd name="connsiteX2" fmla="*/ 108353 w 2129493"/>
                <a:gd name="connsiteY2" fmla="*/ 773440 h 858009"/>
                <a:gd name="connsiteX3" fmla="*/ 0 w 2129493"/>
                <a:gd name="connsiteY3" fmla="*/ 858009 h 858009"/>
                <a:gd name="connsiteX4" fmla="*/ 81924 w 2129493"/>
                <a:gd name="connsiteY4" fmla="*/ 826296 h 858009"/>
                <a:gd name="connsiteX5" fmla="*/ 190279 w 2129493"/>
                <a:gd name="connsiteY5" fmla="*/ 760226 h 858009"/>
                <a:gd name="connsiteX6" fmla="*/ 269563 w 2129493"/>
                <a:gd name="connsiteY6" fmla="*/ 707371 h 858009"/>
                <a:gd name="connsiteX7" fmla="*/ 383199 w 2129493"/>
                <a:gd name="connsiteY7" fmla="*/ 638659 h 858009"/>
                <a:gd name="connsiteX8" fmla="*/ 462483 w 2129493"/>
                <a:gd name="connsiteY8" fmla="*/ 591090 h 858009"/>
                <a:gd name="connsiteX9" fmla="*/ 519931 w 2129493"/>
                <a:gd name="connsiteY9" fmla="*/ 531121 h 858009"/>
                <a:gd name="connsiteX10" fmla="*/ 623690 w 2129493"/>
                <a:gd name="connsiteY10" fmla="*/ 482738 h 858009"/>
                <a:gd name="connsiteX11" fmla="*/ 705620 w 2129493"/>
                <a:gd name="connsiteY11" fmla="*/ 448379 h 858009"/>
                <a:gd name="connsiteX12" fmla="*/ 784626 w 2129493"/>
                <a:gd name="connsiteY12" fmla="*/ 384621 h 858009"/>
                <a:gd name="connsiteX13" fmla="*/ 921302 w 2129493"/>
                <a:gd name="connsiteY13" fmla="*/ 299085 h 858009"/>
                <a:gd name="connsiteX14" fmla="*/ 951782 w 2129493"/>
                <a:gd name="connsiteY14" fmla="*/ 276225 h 858009"/>
                <a:gd name="connsiteX15" fmla="*/ 1020362 w 2129493"/>
                <a:gd name="connsiteY15" fmla="*/ 260985 h 858009"/>
                <a:gd name="connsiteX16" fmla="*/ 1061993 w 2129493"/>
                <a:gd name="connsiteY16" fmla="*/ 222409 h 858009"/>
                <a:gd name="connsiteX17" fmla="*/ 1120851 w 2129493"/>
                <a:gd name="connsiteY17" fmla="*/ 200025 h 858009"/>
                <a:gd name="connsiteX18" fmla="*/ 1172762 w 2129493"/>
                <a:gd name="connsiteY18" fmla="*/ 184785 h 858009"/>
                <a:gd name="connsiteX19" fmla="*/ 1203242 w 2129493"/>
                <a:gd name="connsiteY19" fmla="*/ 177165 h 858009"/>
                <a:gd name="connsiteX20" fmla="*/ 1241342 w 2129493"/>
                <a:gd name="connsiteY20" fmla="*/ 154305 h 858009"/>
                <a:gd name="connsiteX21" fmla="*/ 1344212 w 2129493"/>
                <a:gd name="connsiteY21" fmla="*/ 154305 h 858009"/>
                <a:gd name="connsiteX22" fmla="*/ 1412792 w 2129493"/>
                <a:gd name="connsiteY22" fmla="*/ 127635 h 858009"/>
                <a:gd name="connsiteX23" fmla="*/ 1466132 w 2129493"/>
                <a:gd name="connsiteY23" fmla="*/ 112395 h 858009"/>
                <a:gd name="connsiteX24" fmla="*/ 1542332 w 2129493"/>
                <a:gd name="connsiteY24" fmla="*/ 108585 h 858009"/>
                <a:gd name="connsiteX25" fmla="*/ 1622342 w 2129493"/>
                <a:gd name="connsiteY25" fmla="*/ 74295 h 858009"/>
                <a:gd name="connsiteX26" fmla="*/ 1721402 w 2129493"/>
                <a:gd name="connsiteY26" fmla="*/ 70485 h 858009"/>
                <a:gd name="connsiteX27" fmla="*/ 1816652 w 2129493"/>
                <a:gd name="connsiteY27" fmla="*/ 43815 h 858009"/>
                <a:gd name="connsiteX28" fmla="*/ 1896662 w 2129493"/>
                <a:gd name="connsiteY28" fmla="*/ 40005 h 858009"/>
                <a:gd name="connsiteX29" fmla="*/ 1980482 w 2129493"/>
                <a:gd name="connsiteY29" fmla="*/ 43815 h 858009"/>
                <a:gd name="connsiteX30" fmla="*/ 1991912 w 2129493"/>
                <a:gd name="connsiteY30" fmla="*/ 142875 h 858009"/>
                <a:gd name="connsiteX31" fmla="*/ 2129493 w 2129493"/>
                <a:gd name="connsiteY31" fmla="*/ 87525 h 858009"/>
                <a:gd name="connsiteX32" fmla="*/ 2091394 w 2129493"/>
                <a:gd name="connsiteY32" fmla="*/ 59003 h 858009"/>
                <a:gd name="connsiteX33" fmla="*/ 2080970 w 2129493"/>
                <a:gd name="connsiteY33" fmla="*/ 31909 h 858009"/>
                <a:gd name="connsiteX34" fmla="*/ 2052396 w 2129493"/>
                <a:gd name="connsiteY34" fmla="*/ 9048 h 858009"/>
                <a:gd name="connsiteX35" fmla="*/ 1988102 w 2129493"/>
                <a:gd name="connsiteY35" fmla="*/ 1905 h 858009"/>
                <a:gd name="connsiteX36" fmla="*/ 1926666 w 2129493"/>
                <a:gd name="connsiteY36" fmla="*/ 0 h 858009"/>
                <a:gd name="connsiteX37" fmla="*/ 1751882 w 2129493"/>
                <a:gd name="connsiteY37" fmla="*/ 28575 h 858009"/>
                <a:gd name="connsiteX38" fmla="*/ 1683302 w 2129493"/>
                <a:gd name="connsiteY38" fmla="*/ 40005 h 858009"/>
                <a:gd name="connsiteX39" fmla="*/ 1549952 w 2129493"/>
                <a:gd name="connsiteY39" fmla="*/ 60484 h 858009"/>
                <a:gd name="connsiteX40" fmla="*/ 1458512 w 2129493"/>
                <a:gd name="connsiteY40" fmla="*/ 93345 h 858009"/>
                <a:gd name="connsiteX41" fmla="*/ 1379454 w 2129493"/>
                <a:gd name="connsiteY41" fmla="*/ 97631 h 858009"/>
                <a:gd name="connsiteX42" fmla="*/ 1313732 w 2129493"/>
                <a:gd name="connsiteY42" fmla="*/ 120015 h 858009"/>
                <a:gd name="connsiteX43" fmla="*/ 1210862 w 2129493"/>
                <a:gd name="connsiteY43" fmla="*/ 139065 h 858009"/>
                <a:gd name="connsiteX44" fmla="*/ 1119422 w 2129493"/>
                <a:gd name="connsiteY44" fmla="*/ 135255 h 858009"/>
                <a:gd name="connsiteX45" fmla="*/ 1063701 w 2129493"/>
                <a:gd name="connsiteY45" fmla="*/ 141447 h 858009"/>
                <a:gd name="connsiteX46" fmla="*/ 955592 w 2129493"/>
                <a:gd name="connsiteY46" fmla="*/ 192405 h 858009"/>
                <a:gd name="connsiteX47" fmla="*/ 887012 w 2129493"/>
                <a:gd name="connsiteY47" fmla="*/ 180975 h 858009"/>
                <a:gd name="connsiteX48" fmla="*/ 835577 w 2129493"/>
                <a:gd name="connsiteY48" fmla="*/ 173831 h 858009"/>
                <a:gd name="connsiteX49" fmla="*/ 810812 w 2129493"/>
                <a:gd name="connsiteY49" fmla="*/ 188595 h 858009"/>
                <a:gd name="connsiteX50" fmla="*/ 784142 w 2129493"/>
                <a:gd name="connsiteY50" fmla="*/ 207645 h 858009"/>
                <a:gd name="connsiteX51" fmla="*/ 776522 w 2129493"/>
                <a:gd name="connsiteY51" fmla="*/ 226695 h 858009"/>
                <a:gd name="connsiteX52" fmla="*/ 837482 w 2129493"/>
                <a:gd name="connsiteY52" fmla="*/ 241935 h 858009"/>
                <a:gd name="connsiteX53" fmla="*/ 837482 w 2129493"/>
                <a:gd name="connsiteY53" fmla="*/ 241935 h 858009"/>
                <a:gd name="connsiteX54" fmla="*/ 860342 w 2129493"/>
                <a:gd name="connsiteY54" fmla="*/ 287655 h 858009"/>
                <a:gd name="connsiteX55" fmla="*/ 829862 w 2129493"/>
                <a:gd name="connsiteY55" fmla="*/ 310515 h 858009"/>
                <a:gd name="connsiteX56" fmla="*/ 787952 w 2129493"/>
                <a:gd name="connsiteY56" fmla="*/ 337185 h 858009"/>
                <a:gd name="connsiteX57" fmla="*/ 726992 w 2129493"/>
                <a:gd name="connsiteY57" fmla="*/ 371475 h 858009"/>
                <a:gd name="connsiteX58" fmla="*/ 694607 w 2129493"/>
                <a:gd name="connsiteY58" fmla="*/ 386238 h 858009"/>
                <a:gd name="connsiteX59" fmla="*/ 661270 w 2129493"/>
                <a:gd name="connsiteY59" fmla="*/ 386239 h 858009"/>
                <a:gd name="connsiteX60" fmla="*/ 602214 w 2129493"/>
                <a:gd name="connsiteY60" fmla="*/ 378619 h 858009"/>
                <a:gd name="connsiteX61" fmla="*/ 556495 w 2129493"/>
                <a:gd name="connsiteY61" fmla="*/ 372428 h 858009"/>
                <a:gd name="connsiteX62" fmla="*/ 471722 w 2129493"/>
                <a:gd name="connsiteY62" fmla="*/ 371475 h 858009"/>
                <a:gd name="connsiteX63" fmla="*/ 422192 w 2129493"/>
                <a:gd name="connsiteY63" fmla="*/ 363855 h 858009"/>
                <a:gd name="connsiteX64" fmla="*/ 524586 w 2129493"/>
                <a:gd name="connsiteY64" fmla="*/ 390048 h 858009"/>
                <a:gd name="connsiteX65" fmla="*/ 576002 w 2129493"/>
                <a:gd name="connsiteY65" fmla="*/ 414553 h 858009"/>
                <a:gd name="connsiteX66" fmla="*/ 610776 w 2129493"/>
                <a:gd name="connsiteY66" fmla="*/ 438579 h 858009"/>
                <a:gd name="connsiteX67" fmla="*/ 584350 w 2129493"/>
                <a:gd name="connsiteY67" fmla="*/ 452586 h 858009"/>
                <a:gd name="connsiteX68" fmla="*/ 560265 w 2129493"/>
                <a:gd name="connsiteY68" fmla="*/ 472164 h 858009"/>
                <a:gd name="connsiteX69" fmla="*/ 525911 w 2129493"/>
                <a:gd name="connsiteY69" fmla="*/ 466879 h 858009"/>
                <a:gd name="connsiteX70" fmla="*/ 471324 w 2129493"/>
                <a:gd name="connsiteY70" fmla="*/ 481899 h 858009"/>
                <a:gd name="connsiteX71" fmla="*/ 425485 w 2129493"/>
                <a:gd name="connsiteY71" fmla="*/ 498592 h 858009"/>
                <a:gd name="connsiteX72" fmla="*/ 389777 w 2129493"/>
                <a:gd name="connsiteY72" fmla="*/ 534043 h 858009"/>
                <a:gd name="connsiteX73" fmla="*/ 364699 w 2129493"/>
                <a:gd name="connsiteY73" fmla="*/ 569949 h 858009"/>
                <a:gd name="connsiteX74" fmla="*/ 284544 w 2129493"/>
                <a:gd name="connsiteY74" fmla="*/ 610061 h 858009"/>
                <a:gd name="connsiteX75" fmla="*/ 206135 w 2129493"/>
                <a:gd name="connsiteY75" fmla="*/ 654516 h 858009"/>
                <a:gd name="connsiteX76" fmla="*/ 146153 w 2129493"/>
                <a:gd name="connsiteY76" fmla="*/ 669270 h 858009"/>
                <a:gd name="connsiteX0" fmla="*/ 146153 w 2129493"/>
                <a:gd name="connsiteY0" fmla="*/ 669270 h 858009"/>
                <a:gd name="connsiteX1" fmla="*/ 105711 w 2129493"/>
                <a:gd name="connsiteY1" fmla="*/ 694157 h 858009"/>
                <a:gd name="connsiteX2" fmla="*/ 60782 w 2129493"/>
                <a:gd name="connsiteY2" fmla="*/ 762870 h 858009"/>
                <a:gd name="connsiteX3" fmla="*/ 108353 w 2129493"/>
                <a:gd name="connsiteY3" fmla="*/ 773440 h 858009"/>
                <a:gd name="connsiteX4" fmla="*/ 0 w 2129493"/>
                <a:gd name="connsiteY4" fmla="*/ 858009 h 858009"/>
                <a:gd name="connsiteX5" fmla="*/ 81924 w 2129493"/>
                <a:gd name="connsiteY5" fmla="*/ 826296 h 858009"/>
                <a:gd name="connsiteX6" fmla="*/ 190279 w 2129493"/>
                <a:gd name="connsiteY6" fmla="*/ 760226 h 858009"/>
                <a:gd name="connsiteX7" fmla="*/ 269563 w 2129493"/>
                <a:gd name="connsiteY7" fmla="*/ 707371 h 858009"/>
                <a:gd name="connsiteX8" fmla="*/ 383199 w 2129493"/>
                <a:gd name="connsiteY8" fmla="*/ 638659 h 858009"/>
                <a:gd name="connsiteX9" fmla="*/ 462483 w 2129493"/>
                <a:gd name="connsiteY9" fmla="*/ 591090 h 858009"/>
                <a:gd name="connsiteX10" fmla="*/ 519931 w 2129493"/>
                <a:gd name="connsiteY10" fmla="*/ 531121 h 858009"/>
                <a:gd name="connsiteX11" fmla="*/ 623690 w 2129493"/>
                <a:gd name="connsiteY11" fmla="*/ 482738 h 858009"/>
                <a:gd name="connsiteX12" fmla="*/ 705620 w 2129493"/>
                <a:gd name="connsiteY12" fmla="*/ 448379 h 858009"/>
                <a:gd name="connsiteX13" fmla="*/ 784626 w 2129493"/>
                <a:gd name="connsiteY13" fmla="*/ 384621 h 858009"/>
                <a:gd name="connsiteX14" fmla="*/ 921302 w 2129493"/>
                <a:gd name="connsiteY14" fmla="*/ 299085 h 858009"/>
                <a:gd name="connsiteX15" fmla="*/ 951782 w 2129493"/>
                <a:gd name="connsiteY15" fmla="*/ 276225 h 858009"/>
                <a:gd name="connsiteX16" fmla="*/ 1020362 w 2129493"/>
                <a:gd name="connsiteY16" fmla="*/ 260985 h 858009"/>
                <a:gd name="connsiteX17" fmla="*/ 1061993 w 2129493"/>
                <a:gd name="connsiteY17" fmla="*/ 222409 h 858009"/>
                <a:gd name="connsiteX18" fmla="*/ 1120851 w 2129493"/>
                <a:gd name="connsiteY18" fmla="*/ 200025 h 858009"/>
                <a:gd name="connsiteX19" fmla="*/ 1172762 w 2129493"/>
                <a:gd name="connsiteY19" fmla="*/ 184785 h 858009"/>
                <a:gd name="connsiteX20" fmla="*/ 1203242 w 2129493"/>
                <a:gd name="connsiteY20" fmla="*/ 177165 h 858009"/>
                <a:gd name="connsiteX21" fmla="*/ 1241342 w 2129493"/>
                <a:gd name="connsiteY21" fmla="*/ 154305 h 858009"/>
                <a:gd name="connsiteX22" fmla="*/ 1344212 w 2129493"/>
                <a:gd name="connsiteY22" fmla="*/ 154305 h 858009"/>
                <a:gd name="connsiteX23" fmla="*/ 1412792 w 2129493"/>
                <a:gd name="connsiteY23" fmla="*/ 127635 h 858009"/>
                <a:gd name="connsiteX24" fmla="*/ 1466132 w 2129493"/>
                <a:gd name="connsiteY24" fmla="*/ 112395 h 858009"/>
                <a:gd name="connsiteX25" fmla="*/ 1542332 w 2129493"/>
                <a:gd name="connsiteY25" fmla="*/ 108585 h 858009"/>
                <a:gd name="connsiteX26" fmla="*/ 1622342 w 2129493"/>
                <a:gd name="connsiteY26" fmla="*/ 74295 h 858009"/>
                <a:gd name="connsiteX27" fmla="*/ 1721402 w 2129493"/>
                <a:gd name="connsiteY27" fmla="*/ 70485 h 858009"/>
                <a:gd name="connsiteX28" fmla="*/ 1816652 w 2129493"/>
                <a:gd name="connsiteY28" fmla="*/ 43815 h 858009"/>
                <a:gd name="connsiteX29" fmla="*/ 1896662 w 2129493"/>
                <a:gd name="connsiteY29" fmla="*/ 40005 h 858009"/>
                <a:gd name="connsiteX30" fmla="*/ 1980482 w 2129493"/>
                <a:gd name="connsiteY30" fmla="*/ 43815 h 858009"/>
                <a:gd name="connsiteX31" fmla="*/ 1991912 w 2129493"/>
                <a:gd name="connsiteY31" fmla="*/ 142875 h 858009"/>
                <a:gd name="connsiteX32" fmla="*/ 2129493 w 2129493"/>
                <a:gd name="connsiteY32" fmla="*/ 87525 h 858009"/>
                <a:gd name="connsiteX33" fmla="*/ 2091394 w 2129493"/>
                <a:gd name="connsiteY33" fmla="*/ 59003 h 858009"/>
                <a:gd name="connsiteX34" fmla="*/ 2080970 w 2129493"/>
                <a:gd name="connsiteY34" fmla="*/ 31909 h 858009"/>
                <a:gd name="connsiteX35" fmla="*/ 2052396 w 2129493"/>
                <a:gd name="connsiteY35" fmla="*/ 9048 h 858009"/>
                <a:gd name="connsiteX36" fmla="*/ 1988102 w 2129493"/>
                <a:gd name="connsiteY36" fmla="*/ 1905 h 858009"/>
                <a:gd name="connsiteX37" fmla="*/ 1926666 w 2129493"/>
                <a:gd name="connsiteY37" fmla="*/ 0 h 858009"/>
                <a:gd name="connsiteX38" fmla="*/ 1751882 w 2129493"/>
                <a:gd name="connsiteY38" fmla="*/ 28575 h 858009"/>
                <a:gd name="connsiteX39" fmla="*/ 1683302 w 2129493"/>
                <a:gd name="connsiteY39" fmla="*/ 40005 h 858009"/>
                <a:gd name="connsiteX40" fmla="*/ 1549952 w 2129493"/>
                <a:gd name="connsiteY40" fmla="*/ 60484 h 858009"/>
                <a:gd name="connsiteX41" fmla="*/ 1458512 w 2129493"/>
                <a:gd name="connsiteY41" fmla="*/ 93345 h 858009"/>
                <a:gd name="connsiteX42" fmla="*/ 1379454 w 2129493"/>
                <a:gd name="connsiteY42" fmla="*/ 97631 h 858009"/>
                <a:gd name="connsiteX43" fmla="*/ 1313732 w 2129493"/>
                <a:gd name="connsiteY43" fmla="*/ 120015 h 858009"/>
                <a:gd name="connsiteX44" fmla="*/ 1210862 w 2129493"/>
                <a:gd name="connsiteY44" fmla="*/ 139065 h 858009"/>
                <a:gd name="connsiteX45" fmla="*/ 1119422 w 2129493"/>
                <a:gd name="connsiteY45" fmla="*/ 135255 h 858009"/>
                <a:gd name="connsiteX46" fmla="*/ 1063701 w 2129493"/>
                <a:gd name="connsiteY46" fmla="*/ 141447 h 858009"/>
                <a:gd name="connsiteX47" fmla="*/ 955592 w 2129493"/>
                <a:gd name="connsiteY47" fmla="*/ 192405 h 858009"/>
                <a:gd name="connsiteX48" fmla="*/ 887012 w 2129493"/>
                <a:gd name="connsiteY48" fmla="*/ 180975 h 858009"/>
                <a:gd name="connsiteX49" fmla="*/ 835577 w 2129493"/>
                <a:gd name="connsiteY49" fmla="*/ 173831 h 858009"/>
                <a:gd name="connsiteX50" fmla="*/ 810812 w 2129493"/>
                <a:gd name="connsiteY50" fmla="*/ 188595 h 858009"/>
                <a:gd name="connsiteX51" fmla="*/ 784142 w 2129493"/>
                <a:gd name="connsiteY51" fmla="*/ 207645 h 858009"/>
                <a:gd name="connsiteX52" fmla="*/ 776522 w 2129493"/>
                <a:gd name="connsiteY52" fmla="*/ 226695 h 858009"/>
                <a:gd name="connsiteX53" fmla="*/ 837482 w 2129493"/>
                <a:gd name="connsiteY53" fmla="*/ 241935 h 858009"/>
                <a:gd name="connsiteX54" fmla="*/ 837482 w 2129493"/>
                <a:gd name="connsiteY54" fmla="*/ 241935 h 858009"/>
                <a:gd name="connsiteX55" fmla="*/ 860342 w 2129493"/>
                <a:gd name="connsiteY55" fmla="*/ 287655 h 858009"/>
                <a:gd name="connsiteX56" fmla="*/ 829862 w 2129493"/>
                <a:gd name="connsiteY56" fmla="*/ 310515 h 858009"/>
                <a:gd name="connsiteX57" fmla="*/ 787952 w 2129493"/>
                <a:gd name="connsiteY57" fmla="*/ 337185 h 858009"/>
                <a:gd name="connsiteX58" fmla="*/ 726992 w 2129493"/>
                <a:gd name="connsiteY58" fmla="*/ 371475 h 858009"/>
                <a:gd name="connsiteX59" fmla="*/ 694607 w 2129493"/>
                <a:gd name="connsiteY59" fmla="*/ 386238 h 858009"/>
                <a:gd name="connsiteX60" fmla="*/ 661270 w 2129493"/>
                <a:gd name="connsiteY60" fmla="*/ 386239 h 858009"/>
                <a:gd name="connsiteX61" fmla="*/ 602214 w 2129493"/>
                <a:gd name="connsiteY61" fmla="*/ 378619 h 858009"/>
                <a:gd name="connsiteX62" fmla="*/ 556495 w 2129493"/>
                <a:gd name="connsiteY62" fmla="*/ 372428 h 858009"/>
                <a:gd name="connsiteX63" fmla="*/ 471722 w 2129493"/>
                <a:gd name="connsiteY63" fmla="*/ 371475 h 858009"/>
                <a:gd name="connsiteX64" fmla="*/ 422192 w 2129493"/>
                <a:gd name="connsiteY64" fmla="*/ 363855 h 858009"/>
                <a:gd name="connsiteX65" fmla="*/ 524586 w 2129493"/>
                <a:gd name="connsiteY65" fmla="*/ 390048 h 858009"/>
                <a:gd name="connsiteX66" fmla="*/ 576002 w 2129493"/>
                <a:gd name="connsiteY66" fmla="*/ 414553 h 858009"/>
                <a:gd name="connsiteX67" fmla="*/ 610776 w 2129493"/>
                <a:gd name="connsiteY67" fmla="*/ 438579 h 858009"/>
                <a:gd name="connsiteX68" fmla="*/ 584350 w 2129493"/>
                <a:gd name="connsiteY68" fmla="*/ 452586 h 858009"/>
                <a:gd name="connsiteX69" fmla="*/ 560265 w 2129493"/>
                <a:gd name="connsiteY69" fmla="*/ 472164 h 858009"/>
                <a:gd name="connsiteX70" fmla="*/ 525911 w 2129493"/>
                <a:gd name="connsiteY70" fmla="*/ 466879 h 858009"/>
                <a:gd name="connsiteX71" fmla="*/ 471324 w 2129493"/>
                <a:gd name="connsiteY71" fmla="*/ 481899 h 858009"/>
                <a:gd name="connsiteX72" fmla="*/ 425485 w 2129493"/>
                <a:gd name="connsiteY72" fmla="*/ 498592 h 858009"/>
                <a:gd name="connsiteX73" fmla="*/ 389777 w 2129493"/>
                <a:gd name="connsiteY73" fmla="*/ 534043 h 858009"/>
                <a:gd name="connsiteX74" fmla="*/ 364699 w 2129493"/>
                <a:gd name="connsiteY74" fmla="*/ 569949 h 858009"/>
                <a:gd name="connsiteX75" fmla="*/ 284544 w 2129493"/>
                <a:gd name="connsiteY75" fmla="*/ 610061 h 858009"/>
                <a:gd name="connsiteX76" fmla="*/ 206135 w 2129493"/>
                <a:gd name="connsiteY76" fmla="*/ 654516 h 858009"/>
                <a:gd name="connsiteX77" fmla="*/ 146153 w 2129493"/>
                <a:gd name="connsiteY77" fmla="*/ 669270 h 858009"/>
                <a:gd name="connsiteX0" fmla="*/ 146153 w 2129493"/>
                <a:gd name="connsiteY0" fmla="*/ 669270 h 858009"/>
                <a:gd name="connsiteX1" fmla="*/ 105711 w 2129493"/>
                <a:gd name="connsiteY1" fmla="*/ 694157 h 858009"/>
                <a:gd name="connsiteX2" fmla="*/ 63425 w 2129493"/>
                <a:gd name="connsiteY2" fmla="*/ 736442 h 858009"/>
                <a:gd name="connsiteX3" fmla="*/ 108353 w 2129493"/>
                <a:gd name="connsiteY3" fmla="*/ 773440 h 858009"/>
                <a:gd name="connsiteX4" fmla="*/ 0 w 2129493"/>
                <a:gd name="connsiteY4" fmla="*/ 858009 h 858009"/>
                <a:gd name="connsiteX5" fmla="*/ 81924 w 2129493"/>
                <a:gd name="connsiteY5" fmla="*/ 826296 h 858009"/>
                <a:gd name="connsiteX6" fmla="*/ 190279 w 2129493"/>
                <a:gd name="connsiteY6" fmla="*/ 760226 h 858009"/>
                <a:gd name="connsiteX7" fmla="*/ 269563 w 2129493"/>
                <a:gd name="connsiteY7" fmla="*/ 707371 h 858009"/>
                <a:gd name="connsiteX8" fmla="*/ 383199 w 2129493"/>
                <a:gd name="connsiteY8" fmla="*/ 638659 h 858009"/>
                <a:gd name="connsiteX9" fmla="*/ 462483 w 2129493"/>
                <a:gd name="connsiteY9" fmla="*/ 591090 h 858009"/>
                <a:gd name="connsiteX10" fmla="*/ 519931 w 2129493"/>
                <a:gd name="connsiteY10" fmla="*/ 531121 h 858009"/>
                <a:gd name="connsiteX11" fmla="*/ 623690 w 2129493"/>
                <a:gd name="connsiteY11" fmla="*/ 482738 h 858009"/>
                <a:gd name="connsiteX12" fmla="*/ 705620 w 2129493"/>
                <a:gd name="connsiteY12" fmla="*/ 448379 h 858009"/>
                <a:gd name="connsiteX13" fmla="*/ 784626 w 2129493"/>
                <a:gd name="connsiteY13" fmla="*/ 384621 h 858009"/>
                <a:gd name="connsiteX14" fmla="*/ 921302 w 2129493"/>
                <a:gd name="connsiteY14" fmla="*/ 299085 h 858009"/>
                <a:gd name="connsiteX15" fmla="*/ 951782 w 2129493"/>
                <a:gd name="connsiteY15" fmla="*/ 276225 h 858009"/>
                <a:gd name="connsiteX16" fmla="*/ 1020362 w 2129493"/>
                <a:gd name="connsiteY16" fmla="*/ 260985 h 858009"/>
                <a:gd name="connsiteX17" fmla="*/ 1061993 w 2129493"/>
                <a:gd name="connsiteY17" fmla="*/ 222409 h 858009"/>
                <a:gd name="connsiteX18" fmla="*/ 1120851 w 2129493"/>
                <a:gd name="connsiteY18" fmla="*/ 200025 h 858009"/>
                <a:gd name="connsiteX19" fmla="*/ 1172762 w 2129493"/>
                <a:gd name="connsiteY19" fmla="*/ 184785 h 858009"/>
                <a:gd name="connsiteX20" fmla="*/ 1203242 w 2129493"/>
                <a:gd name="connsiteY20" fmla="*/ 177165 h 858009"/>
                <a:gd name="connsiteX21" fmla="*/ 1241342 w 2129493"/>
                <a:gd name="connsiteY21" fmla="*/ 154305 h 858009"/>
                <a:gd name="connsiteX22" fmla="*/ 1344212 w 2129493"/>
                <a:gd name="connsiteY22" fmla="*/ 154305 h 858009"/>
                <a:gd name="connsiteX23" fmla="*/ 1412792 w 2129493"/>
                <a:gd name="connsiteY23" fmla="*/ 127635 h 858009"/>
                <a:gd name="connsiteX24" fmla="*/ 1466132 w 2129493"/>
                <a:gd name="connsiteY24" fmla="*/ 112395 h 858009"/>
                <a:gd name="connsiteX25" fmla="*/ 1542332 w 2129493"/>
                <a:gd name="connsiteY25" fmla="*/ 108585 h 858009"/>
                <a:gd name="connsiteX26" fmla="*/ 1622342 w 2129493"/>
                <a:gd name="connsiteY26" fmla="*/ 74295 h 858009"/>
                <a:gd name="connsiteX27" fmla="*/ 1721402 w 2129493"/>
                <a:gd name="connsiteY27" fmla="*/ 70485 h 858009"/>
                <a:gd name="connsiteX28" fmla="*/ 1816652 w 2129493"/>
                <a:gd name="connsiteY28" fmla="*/ 43815 h 858009"/>
                <a:gd name="connsiteX29" fmla="*/ 1896662 w 2129493"/>
                <a:gd name="connsiteY29" fmla="*/ 40005 h 858009"/>
                <a:gd name="connsiteX30" fmla="*/ 1980482 w 2129493"/>
                <a:gd name="connsiteY30" fmla="*/ 43815 h 858009"/>
                <a:gd name="connsiteX31" fmla="*/ 1991912 w 2129493"/>
                <a:gd name="connsiteY31" fmla="*/ 142875 h 858009"/>
                <a:gd name="connsiteX32" fmla="*/ 2129493 w 2129493"/>
                <a:gd name="connsiteY32" fmla="*/ 87525 h 858009"/>
                <a:gd name="connsiteX33" fmla="*/ 2091394 w 2129493"/>
                <a:gd name="connsiteY33" fmla="*/ 59003 h 858009"/>
                <a:gd name="connsiteX34" fmla="*/ 2080970 w 2129493"/>
                <a:gd name="connsiteY34" fmla="*/ 31909 h 858009"/>
                <a:gd name="connsiteX35" fmla="*/ 2052396 w 2129493"/>
                <a:gd name="connsiteY35" fmla="*/ 9048 h 858009"/>
                <a:gd name="connsiteX36" fmla="*/ 1988102 w 2129493"/>
                <a:gd name="connsiteY36" fmla="*/ 1905 h 858009"/>
                <a:gd name="connsiteX37" fmla="*/ 1926666 w 2129493"/>
                <a:gd name="connsiteY37" fmla="*/ 0 h 858009"/>
                <a:gd name="connsiteX38" fmla="*/ 1751882 w 2129493"/>
                <a:gd name="connsiteY38" fmla="*/ 28575 h 858009"/>
                <a:gd name="connsiteX39" fmla="*/ 1683302 w 2129493"/>
                <a:gd name="connsiteY39" fmla="*/ 40005 h 858009"/>
                <a:gd name="connsiteX40" fmla="*/ 1549952 w 2129493"/>
                <a:gd name="connsiteY40" fmla="*/ 60484 h 858009"/>
                <a:gd name="connsiteX41" fmla="*/ 1458512 w 2129493"/>
                <a:gd name="connsiteY41" fmla="*/ 93345 h 858009"/>
                <a:gd name="connsiteX42" fmla="*/ 1379454 w 2129493"/>
                <a:gd name="connsiteY42" fmla="*/ 97631 h 858009"/>
                <a:gd name="connsiteX43" fmla="*/ 1313732 w 2129493"/>
                <a:gd name="connsiteY43" fmla="*/ 120015 h 858009"/>
                <a:gd name="connsiteX44" fmla="*/ 1210862 w 2129493"/>
                <a:gd name="connsiteY44" fmla="*/ 139065 h 858009"/>
                <a:gd name="connsiteX45" fmla="*/ 1119422 w 2129493"/>
                <a:gd name="connsiteY45" fmla="*/ 135255 h 858009"/>
                <a:gd name="connsiteX46" fmla="*/ 1063701 w 2129493"/>
                <a:gd name="connsiteY46" fmla="*/ 141447 h 858009"/>
                <a:gd name="connsiteX47" fmla="*/ 955592 w 2129493"/>
                <a:gd name="connsiteY47" fmla="*/ 192405 h 858009"/>
                <a:gd name="connsiteX48" fmla="*/ 887012 w 2129493"/>
                <a:gd name="connsiteY48" fmla="*/ 180975 h 858009"/>
                <a:gd name="connsiteX49" fmla="*/ 835577 w 2129493"/>
                <a:gd name="connsiteY49" fmla="*/ 173831 h 858009"/>
                <a:gd name="connsiteX50" fmla="*/ 810812 w 2129493"/>
                <a:gd name="connsiteY50" fmla="*/ 188595 h 858009"/>
                <a:gd name="connsiteX51" fmla="*/ 784142 w 2129493"/>
                <a:gd name="connsiteY51" fmla="*/ 207645 h 858009"/>
                <a:gd name="connsiteX52" fmla="*/ 776522 w 2129493"/>
                <a:gd name="connsiteY52" fmla="*/ 226695 h 858009"/>
                <a:gd name="connsiteX53" fmla="*/ 837482 w 2129493"/>
                <a:gd name="connsiteY53" fmla="*/ 241935 h 858009"/>
                <a:gd name="connsiteX54" fmla="*/ 837482 w 2129493"/>
                <a:gd name="connsiteY54" fmla="*/ 241935 h 858009"/>
                <a:gd name="connsiteX55" fmla="*/ 860342 w 2129493"/>
                <a:gd name="connsiteY55" fmla="*/ 287655 h 858009"/>
                <a:gd name="connsiteX56" fmla="*/ 829862 w 2129493"/>
                <a:gd name="connsiteY56" fmla="*/ 310515 h 858009"/>
                <a:gd name="connsiteX57" fmla="*/ 787952 w 2129493"/>
                <a:gd name="connsiteY57" fmla="*/ 337185 h 858009"/>
                <a:gd name="connsiteX58" fmla="*/ 726992 w 2129493"/>
                <a:gd name="connsiteY58" fmla="*/ 371475 h 858009"/>
                <a:gd name="connsiteX59" fmla="*/ 694607 w 2129493"/>
                <a:gd name="connsiteY59" fmla="*/ 386238 h 858009"/>
                <a:gd name="connsiteX60" fmla="*/ 661270 w 2129493"/>
                <a:gd name="connsiteY60" fmla="*/ 386239 h 858009"/>
                <a:gd name="connsiteX61" fmla="*/ 602214 w 2129493"/>
                <a:gd name="connsiteY61" fmla="*/ 378619 h 858009"/>
                <a:gd name="connsiteX62" fmla="*/ 556495 w 2129493"/>
                <a:gd name="connsiteY62" fmla="*/ 372428 h 858009"/>
                <a:gd name="connsiteX63" fmla="*/ 471722 w 2129493"/>
                <a:gd name="connsiteY63" fmla="*/ 371475 h 858009"/>
                <a:gd name="connsiteX64" fmla="*/ 422192 w 2129493"/>
                <a:gd name="connsiteY64" fmla="*/ 363855 h 858009"/>
                <a:gd name="connsiteX65" fmla="*/ 524586 w 2129493"/>
                <a:gd name="connsiteY65" fmla="*/ 390048 h 858009"/>
                <a:gd name="connsiteX66" fmla="*/ 576002 w 2129493"/>
                <a:gd name="connsiteY66" fmla="*/ 414553 h 858009"/>
                <a:gd name="connsiteX67" fmla="*/ 610776 w 2129493"/>
                <a:gd name="connsiteY67" fmla="*/ 438579 h 858009"/>
                <a:gd name="connsiteX68" fmla="*/ 584350 w 2129493"/>
                <a:gd name="connsiteY68" fmla="*/ 452586 h 858009"/>
                <a:gd name="connsiteX69" fmla="*/ 560265 w 2129493"/>
                <a:gd name="connsiteY69" fmla="*/ 472164 h 858009"/>
                <a:gd name="connsiteX70" fmla="*/ 525911 w 2129493"/>
                <a:gd name="connsiteY70" fmla="*/ 466879 h 858009"/>
                <a:gd name="connsiteX71" fmla="*/ 471324 w 2129493"/>
                <a:gd name="connsiteY71" fmla="*/ 481899 h 858009"/>
                <a:gd name="connsiteX72" fmla="*/ 425485 w 2129493"/>
                <a:gd name="connsiteY72" fmla="*/ 498592 h 858009"/>
                <a:gd name="connsiteX73" fmla="*/ 389777 w 2129493"/>
                <a:gd name="connsiteY73" fmla="*/ 534043 h 858009"/>
                <a:gd name="connsiteX74" fmla="*/ 364699 w 2129493"/>
                <a:gd name="connsiteY74" fmla="*/ 569949 h 858009"/>
                <a:gd name="connsiteX75" fmla="*/ 284544 w 2129493"/>
                <a:gd name="connsiteY75" fmla="*/ 610061 h 858009"/>
                <a:gd name="connsiteX76" fmla="*/ 206135 w 2129493"/>
                <a:gd name="connsiteY76" fmla="*/ 654516 h 858009"/>
                <a:gd name="connsiteX77" fmla="*/ 146153 w 2129493"/>
                <a:gd name="connsiteY77" fmla="*/ 669270 h 858009"/>
                <a:gd name="connsiteX0" fmla="*/ 146153 w 2129493"/>
                <a:gd name="connsiteY0" fmla="*/ 669270 h 858009"/>
                <a:gd name="connsiteX1" fmla="*/ 105711 w 2129493"/>
                <a:gd name="connsiteY1" fmla="*/ 694157 h 858009"/>
                <a:gd name="connsiteX2" fmla="*/ 63425 w 2129493"/>
                <a:gd name="connsiteY2" fmla="*/ 736442 h 858009"/>
                <a:gd name="connsiteX3" fmla="*/ 121567 w 2129493"/>
                <a:gd name="connsiteY3" fmla="*/ 754941 h 858009"/>
                <a:gd name="connsiteX4" fmla="*/ 0 w 2129493"/>
                <a:gd name="connsiteY4" fmla="*/ 858009 h 858009"/>
                <a:gd name="connsiteX5" fmla="*/ 81924 w 2129493"/>
                <a:gd name="connsiteY5" fmla="*/ 826296 h 858009"/>
                <a:gd name="connsiteX6" fmla="*/ 190279 w 2129493"/>
                <a:gd name="connsiteY6" fmla="*/ 760226 h 858009"/>
                <a:gd name="connsiteX7" fmla="*/ 269563 w 2129493"/>
                <a:gd name="connsiteY7" fmla="*/ 707371 h 858009"/>
                <a:gd name="connsiteX8" fmla="*/ 383199 w 2129493"/>
                <a:gd name="connsiteY8" fmla="*/ 638659 h 858009"/>
                <a:gd name="connsiteX9" fmla="*/ 462483 w 2129493"/>
                <a:gd name="connsiteY9" fmla="*/ 591090 h 858009"/>
                <a:gd name="connsiteX10" fmla="*/ 519931 w 2129493"/>
                <a:gd name="connsiteY10" fmla="*/ 531121 h 858009"/>
                <a:gd name="connsiteX11" fmla="*/ 623690 w 2129493"/>
                <a:gd name="connsiteY11" fmla="*/ 482738 h 858009"/>
                <a:gd name="connsiteX12" fmla="*/ 705620 w 2129493"/>
                <a:gd name="connsiteY12" fmla="*/ 448379 h 858009"/>
                <a:gd name="connsiteX13" fmla="*/ 784626 w 2129493"/>
                <a:gd name="connsiteY13" fmla="*/ 384621 h 858009"/>
                <a:gd name="connsiteX14" fmla="*/ 921302 w 2129493"/>
                <a:gd name="connsiteY14" fmla="*/ 299085 h 858009"/>
                <a:gd name="connsiteX15" fmla="*/ 951782 w 2129493"/>
                <a:gd name="connsiteY15" fmla="*/ 276225 h 858009"/>
                <a:gd name="connsiteX16" fmla="*/ 1020362 w 2129493"/>
                <a:gd name="connsiteY16" fmla="*/ 260985 h 858009"/>
                <a:gd name="connsiteX17" fmla="*/ 1061993 w 2129493"/>
                <a:gd name="connsiteY17" fmla="*/ 222409 h 858009"/>
                <a:gd name="connsiteX18" fmla="*/ 1120851 w 2129493"/>
                <a:gd name="connsiteY18" fmla="*/ 200025 h 858009"/>
                <a:gd name="connsiteX19" fmla="*/ 1172762 w 2129493"/>
                <a:gd name="connsiteY19" fmla="*/ 184785 h 858009"/>
                <a:gd name="connsiteX20" fmla="*/ 1203242 w 2129493"/>
                <a:gd name="connsiteY20" fmla="*/ 177165 h 858009"/>
                <a:gd name="connsiteX21" fmla="*/ 1241342 w 2129493"/>
                <a:gd name="connsiteY21" fmla="*/ 154305 h 858009"/>
                <a:gd name="connsiteX22" fmla="*/ 1344212 w 2129493"/>
                <a:gd name="connsiteY22" fmla="*/ 154305 h 858009"/>
                <a:gd name="connsiteX23" fmla="*/ 1412792 w 2129493"/>
                <a:gd name="connsiteY23" fmla="*/ 127635 h 858009"/>
                <a:gd name="connsiteX24" fmla="*/ 1466132 w 2129493"/>
                <a:gd name="connsiteY24" fmla="*/ 112395 h 858009"/>
                <a:gd name="connsiteX25" fmla="*/ 1542332 w 2129493"/>
                <a:gd name="connsiteY25" fmla="*/ 108585 h 858009"/>
                <a:gd name="connsiteX26" fmla="*/ 1622342 w 2129493"/>
                <a:gd name="connsiteY26" fmla="*/ 74295 h 858009"/>
                <a:gd name="connsiteX27" fmla="*/ 1721402 w 2129493"/>
                <a:gd name="connsiteY27" fmla="*/ 70485 h 858009"/>
                <a:gd name="connsiteX28" fmla="*/ 1816652 w 2129493"/>
                <a:gd name="connsiteY28" fmla="*/ 43815 h 858009"/>
                <a:gd name="connsiteX29" fmla="*/ 1896662 w 2129493"/>
                <a:gd name="connsiteY29" fmla="*/ 40005 h 858009"/>
                <a:gd name="connsiteX30" fmla="*/ 1980482 w 2129493"/>
                <a:gd name="connsiteY30" fmla="*/ 43815 h 858009"/>
                <a:gd name="connsiteX31" fmla="*/ 1991912 w 2129493"/>
                <a:gd name="connsiteY31" fmla="*/ 142875 h 858009"/>
                <a:gd name="connsiteX32" fmla="*/ 2129493 w 2129493"/>
                <a:gd name="connsiteY32" fmla="*/ 87525 h 858009"/>
                <a:gd name="connsiteX33" fmla="*/ 2091394 w 2129493"/>
                <a:gd name="connsiteY33" fmla="*/ 59003 h 858009"/>
                <a:gd name="connsiteX34" fmla="*/ 2080970 w 2129493"/>
                <a:gd name="connsiteY34" fmla="*/ 31909 h 858009"/>
                <a:gd name="connsiteX35" fmla="*/ 2052396 w 2129493"/>
                <a:gd name="connsiteY35" fmla="*/ 9048 h 858009"/>
                <a:gd name="connsiteX36" fmla="*/ 1988102 w 2129493"/>
                <a:gd name="connsiteY36" fmla="*/ 1905 h 858009"/>
                <a:gd name="connsiteX37" fmla="*/ 1926666 w 2129493"/>
                <a:gd name="connsiteY37" fmla="*/ 0 h 858009"/>
                <a:gd name="connsiteX38" fmla="*/ 1751882 w 2129493"/>
                <a:gd name="connsiteY38" fmla="*/ 28575 h 858009"/>
                <a:gd name="connsiteX39" fmla="*/ 1683302 w 2129493"/>
                <a:gd name="connsiteY39" fmla="*/ 40005 h 858009"/>
                <a:gd name="connsiteX40" fmla="*/ 1549952 w 2129493"/>
                <a:gd name="connsiteY40" fmla="*/ 60484 h 858009"/>
                <a:gd name="connsiteX41" fmla="*/ 1458512 w 2129493"/>
                <a:gd name="connsiteY41" fmla="*/ 93345 h 858009"/>
                <a:gd name="connsiteX42" fmla="*/ 1379454 w 2129493"/>
                <a:gd name="connsiteY42" fmla="*/ 97631 h 858009"/>
                <a:gd name="connsiteX43" fmla="*/ 1313732 w 2129493"/>
                <a:gd name="connsiteY43" fmla="*/ 120015 h 858009"/>
                <a:gd name="connsiteX44" fmla="*/ 1210862 w 2129493"/>
                <a:gd name="connsiteY44" fmla="*/ 139065 h 858009"/>
                <a:gd name="connsiteX45" fmla="*/ 1119422 w 2129493"/>
                <a:gd name="connsiteY45" fmla="*/ 135255 h 858009"/>
                <a:gd name="connsiteX46" fmla="*/ 1063701 w 2129493"/>
                <a:gd name="connsiteY46" fmla="*/ 141447 h 858009"/>
                <a:gd name="connsiteX47" fmla="*/ 955592 w 2129493"/>
                <a:gd name="connsiteY47" fmla="*/ 192405 h 858009"/>
                <a:gd name="connsiteX48" fmla="*/ 887012 w 2129493"/>
                <a:gd name="connsiteY48" fmla="*/ 180975 h 858009"/>
                <a:gd name="connsiteX49" fmla="*/ 835577 w 2129493"/>
                <a:gd name="connsiteY49" fmla="*/ 173831 h 858009"/>
                <a:gd name="connsiteX50" fmla="*/ 810812 w 2129493"/>
                <a:gd name="connsiteY50" fmla="*/ 188595 h 858009"/>
                <a:gd name="connsiteX51" fmla="*/ 784142 w 2129493"/>
                <a:gd name="connsiteY51" fmla="*/ 207645 h 858009"/>
                <a:gd name="connsiteX52" fmla="*/ 776522 w 2129493"/>
                <a:gd name="connsiteY52" fmla="*/ 226695 h 858009"/>
                <a:gd name="connsiteX53" fmla="*/ 837482 w 2129493"/>
                <a:gd name="connsiteY53" fmla="*/ 241935 h 858009"/>
                <a:gd name="connsiteX54" fmla="*/ 837482 w 2129493"/>
                <a:gd name="connsiteY54" fmla="*/ 241935 h 858009"/>
                <a:gd name="connsiteX55" fmla="*/ 860342 w 2129493"/>
                <a:gd name="connsiteY55" fmla="*/ 287655 h 858009"/>
                <a:gd name="connsiteX56" fmla="*/ 829862 w 2129493"/>
                <a:gd name="connsiteY56" fmla="*/ 310515 h 858009"/>
                <a:gd name="connsiteX57" fmla="*/ 787952 w 2129493"/>
                <a:gd name="connsiteY57" fmla="*/ 337185 h 858009"/>
                <a:gd name="connsiteX58" fmla="*/ 726992 w 2129493"/>
                <a:gd name="connsiteY58" fmla="*/ 371475 h 858009"/>
                <a:gd name="connsiteX59" fmla="*/ 694607 w 2129493"/>
                <a:gd name="connsiteY59" fmla="*/ 386238 h 858009"/>
                <a:gd name="connsiteX60" fmla="*/ 661270 w 2129493"/>
                <a:gd name="connsiteY60" fmla="*/ 386239 h 858009"/>
                <a:gd name="connsiteX61" fmla="*/ 602214 w 2129493"/>
                <a:gd name="connsiteY61" fmla="*/ 378619 h 858009"/>
                <a:gd name="connsiteX62" fmla="*/ 556495 w 2129493"/>
                <a:gd name="connsiteY62" fmla="*/ 372428 h 858009"/>
                <a:gd name="connsiteX63" fmla="*/ 471722 w 2129493"/>
                <a:gd name="connsiteY63" fmla="*/ 371475 h 858009"/>
                <a:gd name="connsiteX64" fmla="*/ 422192 w 2129493"/>
                <a:gd name="connsiteY64" fmla="*/ 363855 h 858009"/>
                <a:gd name="connsiteX65" fmla="*/ 524586 w 2129493"/>
                <a:gd name="connsiteY65" fmla="*/ 390048 h 858009"/>
                <a:gd name="connsiteX66" fmla="*/ 576002 w 2129493"/>
                <a:gd name="connsiteY66" fmla="*/ 414553 h 858009"/>
                <a:gd name="connsiteX67" fmla="*/ 610776 w 2129493"/>
                <a:gd name="connsiteY67" fmla="*/ 438579 h 858009"/>
                <a:gd name="connsiteX68" fmla="*/ 584350 w 2129493"/>
                <a:gd name="connsiteY68" fmla="*/ 452586 h 858009"/>
                <a:gd name="connsiteX69" fmla="*/ 560265 w 2129493"/>
                <a:gd name="connsiteY69" fmla="*/ 472164 h 858009"/>
                <a:gd name="connsiteX70" fmla="*/ 525911 w 2129493"/>
                <a:gd name="connsiteY70" fmla="*/ 466879 h 858009"/>
                <a:gd name="connsiteX71" fmla="*/ 471324 w 2129493"/>
                <a:gd name="connsiteY71" fmla="*/ 481899 h 858009"/>
                <a:gd name="connsiteX72" fmla="*/ 425485 w 2129493"/>
                <a:gd name="connsiteY72" fmla="*/ 498592 h 858009"/>
                <a:gd name="connsiteX73" fmla="*/ 389777 w 2129493"/>
                <a:gd name="connsiteY73" fmla="*/ 534043 h 858009"/>
                <a:gd name="connsiteX74" fmla="*/ 364699 w 2129493"/>
                <a:gd name="connsiteY74" fmla="*/ 569949 h 858009"/>
                <a:gd name="connsiteX75" fmla="*/ 284544 w 2129493"/>
                <a:gd name="connsiteY75" fmla="*/ 610061 h 858009"/>
                <a:gd name="connsiteX76" fmla="*/ 206135 w 2129493"/>
                <a:gd name="connsiteY76" fmla="*/ 654516 h 858009"/>
                <a:gd name="connsiteX77" fmla="*/ 146153 w 2129493"/>
                <a:gd name="connsiteY77" fmla="*/ 669270 h 858009"/>
                <a:gd name="connsiteX0" fmla="*/ 146153 w 2129493"/>
                <a:gd name="connsiteY0" fmla="*/ 669270 h 858009"/>
                <a:gd name="connsiteX1" fmla="*/ 105711 w 2129493"/>
                <a:gd name="connsiteY1" fmla="*/ 694157 h 858009"/>
                <a:gd name="connsiteX2" fmla="*/ 63425 w 2129493"/>
                <a:gd name="connsiteY2" fmla="*/ 736442 h 858009"/>
                <a:gd name="connsiteX3" fmla="*/ 0 w 2129493"/>
                <a:gd name="connsiteY3" fmla="*/ 858009 h 858009"/>
                <a:gd name="connsiteX4" fmla="*/ 81924 w 2129493"/>
                <a:gd name="connsiteY4" fmla="*/ 826296 h 858009"/>
                <a:gd name="connsiteX5" fmla="*/ 190279 w 2129493"/>
                <a:gd name="connsiteY5" fmla="*/ 760226 h 858009"/>
                <a:gd name="connsiteX6" fmla="*/ 269563 w 2129493"/>
                <a:gd name="connsiteY6" fmla="*/ 707371 h 858009"/>
                <a:gd name="connsiteX7" fmla="*/ 383199 w 2129493"/>
                <a:gd name="connsiteY7" fmla="*/ 638659 h 858009"/>
                <a:gd name="connsiteX8" fmla="*/ 462483 w 2129493"/>
                <a:gd name="connsiteY8" fmla="*/ 591090 h 858009"/>
                <a:gd name="connsiteX9" fmla="*/ 519931 w 2129493"/>
                <a:gd name="connsiteY9" fmla="*/ 531121 h 858009"/>
                <a:gd name="connsiteX10" fmla="*/ 623690 w 2129493"/>
                <a:gd name="connsiteY10" fmla="*/ 482738 h 858009"/>
                <a:gd name="connsiteX11" fmla="*/ 705620 w 2129493"/>
                <a:gd name="connsiteY11" fmla="*/ 448379 h 858009"/>
                <a:gd name="connsiteX12" fmla="*/ 784626 w 2129493"/>
                <a:gd name="connsiteY12" fmla="*/ 384621 h 858009"/>
                <a:gd name="connsiteX13" fmla="*/ 921302 w 2129493"/>
                <a:gd name="connsiteY13" fmla="*/ 299085 h 858009"/>
                <a:gd name="connsiteX14" fmla="*/ 951782 w 2129493"/>
                <a:gd name="connsiteY14" fmla="*/ 276225 h 858009"/>
                <a:gd name="connsiteX15" fmla="*/ 1020362 w 2129493"/>
                <a:gd name="connsiteY15" fmla="*/ 260985 h 858009"/>
                <a:gd name="connsiteX16" fmla="*/ 1061993 w 2129493"/>
                <a:gd name="connsiteY16" fmla="*/ 222409 h 858009"/>
                <a:gd name="connsiteX17" fmla="*/ 1120851 w 2129493"/>
                <a:gd name="connsiteY17" fmla="*/ 200025 h 858009"/>
                <a:gd name="connsiteX18" fmla="*/ 1172762 w 2129493"/>
                <a:gd name="connsiteY18" fmla="*/ 184785 h 858009"/>
                <a:gd name="connsiteX19" fmla="*/ 1203242 w 2129493"/>
                <a:gd name="connsiteY19" fmla="*/ 177165 h 858009"/>
                <a:gd name="connsiteX20" fmla="*/ 1241342 w 2129493"/>
                <a:gd name="connsiteY20" fmla="*/ 154305 h 858009"/>
                <a:gd name="connsiteX21" fmla="*/ 1344212 w 2129493"/>
                <a:gd name="connsiteY21" fmla="*/ 154305 h 858009"/>
                <a:gd name="connsiteX22" fmla="*/ 1412792 w 2129493"/>
                <a:gd name="connsiteY22" fmla="*/ 127635 h 858009"/>
                <a:gd name="connsiteX23" fmla="*/ 1466132 w 2129493"/>
                <a:gd name="connsiteY23" fmla="*/ 112395 h 858009"/>
                <a:gd name="connsiteX24" fmla="*/ 1542332 w 2129493"/>
                <a:gd name="connsiteY24" fmla="*/ 108585 h 858009"/>
                <a:gd name="connsiteX25" fmla="*/ 1622342 w 2129493"/>
                <a:gd name="connsiteY25" fmla="*/ 74295 h 858009"/>
                <a:gd name="connsiteX26" fmla="*/ 1721402 w 2129493"/>
                <a:gd name="connsiteY26" fmla="*/ 70485 h 858009"/>
                <a:gd name="connsiteX27" fmla="*/ 1816652 w 2129493"/>
                <a:gd name="connsiteY27" fmla="*/ 43815 h 858009"/>
                <a:gd name="connsiteX28" fmla="*/ 1896662 w 2129493"/>
                <a:gd name="connsiteY28" fmla="*/ 40005 h 858009"/>
                <a:gd name="connsiteX29" fmla="*/ 1980482 w 2129493"/>
                <a:gd name="connsiteY29" fmla="*/ 43815 h 858009"/>
                <a:gd name="connsiteX30" fmla="*/ 1991912 w 2129493"/>
                <a:gd name="connsiteY30" fmla="*/ 142875 h 858009"/>
                <a:gd name="connsiteX31" fmla="*/ 2129493 w 2129493"/>
                <a:gd name="connsiteY31" fmla="*/ 87525 h 858009"/>
                <a:gd name="connsiteX32" fmla="*/ 2091394 w 2129493"/>
                <a:gd name="connsiteY32" fmla="*/ 59003 h 858009"/>
                <a:gd name="connsiteX33" fmla="*/ 2080970 w 2129493"/>
                <a:gd name="connsiteY33" fmla="*/ 31909 h 858009"/>
                <a:gd name="connsiteX34" fmla="*/ 2052396 w 2129493"/>
                <a:gd name="connsiteY34" fmla="*/ 9048 h 858009"/>
                <a:gd name="connsiteX35" fmla="*/ 1988102 w 2129493"/>
                <a:gd name="connsiteY35" fmla="*/ 1905 h 858009"/>
                <a:gd name="connsiteX36" fmla="*/ 1926666 w 2129493"/>
                <a:gd name="connsiteY36" fmla="*/ 0 h 858009"/>
                <a:gd name="connsiteX37" fmla="*/ 1751882 w 2129493"/>
                <a:gd name="connsiteY37" fmla="*/ 28575 h 858009"/>
                <a:gd name="connsiteX38" fmla="*/ 1683302 w 2129493"/>
                <a:gd name="connsiteY38" fmla="*/ 40005 h 858009"/>
                <a:gd name="connsiteX39" fmla="*/ 1549952 w 2129493"/>
                <a:gd name="connsiteY39" fmla="*/ 60484 h 858009"/>
                <a:gd name="connsiteX40" fmla="*/ 1458512 w 2129493"/>
                <a:gd name="connsiteY40" fmla="*/ 93345 h 858009"/>
                <a:gd name="connsiteX41" fmla="*/ 1379454 w 2129493"/>
                <a:gd name="connsiteY41" fmla="*/ 97631 h 858009"/>
                <a:gd name="connsiteX42" fmla="*/ 1313732 w 2129493"/>
                <a:gd name="connsiteY42" fmla="*/ 120015 h 858009"/>
                <a:gd name="connsiteX43" fmla="*/ 1210862 w 2129493"/>
                <a:gd name="connsiteY43" fmla="*/ 139065 h 858009"/>
                <a:gd name="connsiteX44" fmla="*/ 1119422 w 2129493"/>
                <a:gd name="connsiteY44" fmla="*/ 135255 h 858009"/>
                <a:gd name="connsiteX45" fmla="*/ 1063701 w 2129493"/>
                <a:gd name="connsiteY45" fmla="*/ 141447 h 858009"/>
                <a:gd name="connsiteX46" fmla="*/ 955592 w 2129493"/>
                <a:gd name="connsiteY46" fmla="*/ 192405 h 858009"/>
                <a:gd name="connsiteX47" fmla="*/ 887012 w 2129493"/>
                <a:gd name="connsiteY47" fmla="*/ 180975 h 858009"/>
                <a:gd name="connsiteX48" fmla="*/ 835577 w 2129493"/>
                <a:gd name="connsiteY48" fmla="*/ 173831 h 858009"/>
                <a:gd name="connsiteX49" fmla="*/ 810812 w 2129493"/>
                <a:gd name="connsiteY49" fmla="*/ 188595 h 858009"/>
                <a:gd name="connsiteX50" fmla="*/ 784142 w 2129493"/>
                <a:gd name="connsiteY50" fmla="*/ 207645 h 858009"/>
                <a:gd name="connsiteX51" fmla="*/ 776522 w 2129493"/>
                <a:gd name="connsiteY51" fmla="*/ 226695 h 858009"/>
                <a:gd name="connsiteX52" fmla="*/ 837482 w 2129493"/>
                <a:gd name="connsiteY52" fmla="*/ 241935 h 858009"/>
                <a:gd name="connsiteX53" fmla="*/ 837482 w 2129493"/>
                <a:gd name="connsiteY53" fmla="*/ 241935 h 858009"/>
                <a:gd name="connsiteX54" fmla="*/ 860342 w 2129493"/>
                <a:gd name="connsiteY54" fmla="*/ 287655 h 858009"/>
                <a:gd name="connsiteX55" fmla="*/ 829862 w 2129493"/>
                <a:gd name="connsiteY55" fmla="*/ 310515 h 858009"/>
                <a:gd name="connsiteX56" fmla="*/ 787952 w 2129493"/>
                <a:gd name="connsiteY56" fmla="*/ 337185 h 858009"/>
                <a:gd name="connsiteX57" fmla="*/ 726992 w 2129493"/>
                <a:gd name="connsiteY57" fmla="*/ 371475 h 858009"/>
                <a:gd name="connsiteX58" fmla="*/ 694607 w 2129493"/>
                <a:gd name="connsiteY58" fmla="*/ 386238 h 858009"/>
                <a:gd name="connsiteX59" fmla="*/ 661270 w 2129493"/>
                <a:gd name="connsiteY59" fmla="*/ 386239 h 858009"/>
                <a:gd name="connsiteX60" fmla="*/ 602214 w 2129493"/>
                <a:gd name="connsiteY60" fmla="*/ 378619 h 858009"/>
                <a:gd name="connsiteX61" fmla="*/ 556495 w 2129493"/>
                <a:gd name="connsiteY61" fmla="*/ 372428 h 858009"/>
                <a:gd name="connsiteX62" fmla="*/ 471722 w 2129493"/>
                <a:gd name="connsiteY62" fmla="*/ 371475 h 858009"/>
                <a:gd name="connsiteX63" fmla="*/ 422192 w 2129493"/>
                <a:gd name="connsiteY63" fmla="*/ 363855 h 858009"/>
                <a:gd name="connsiteX64" fmla="*/ 524586 w 2129493"/>
                <a:gd name="connsiteY64" fmla="*/ 390048 h 858009"/>
                <a:gd name="connsiteX65" fmla="*/ 576002 w 2129493"/>
                <a:gd name="connsiteY65" fmla="*/ 414553 h 858009"/>
                <a:gd name="connsiteX66" fmla="*/ 610776 w 2129493"/>
                <a:gd name="connsiteY66" fmla="*/ 438579 h 858009"/>
                <a:gd name="connsiteX67" fmla="*/ 584350 w 2129493"/>
                <a:gd name="connsiteY67" fmla="*/ 452586 h 858009"/>
                <a:gd name="connsiteX68" fmla="*/ 560265 w 2129493"/>
                <a:gd name="connsiteY68" fmla="*/ 472164 h 858009"/>
                <a:gd name="connsiteX69" fmla="*/ 525911 w 2129493"/>
                <a:gd name="connsiteY69" fmla="*/ 466879 h 858009"/>
                <a:gd name="connsiteX70" fmla="*/ 471324 w 2129493"/>
                <a:gd name="connsiteY70" fmla="*/ 481899 h 858009"/>
                <a:gd name="connsiteX71" fmla="*/ 425485 w 2129493"/>
                <a:gd name="connsiteY71" fmla="*/ 498592 h 858009"/>
                <a:gd name="connsiteX72" fmla="*/ 389777 w 2129493"/>
                <a:gd name="connsiteY72" fmla="*/ 534043 h 858009"/>
                <a:gd name="connsiteX73" fmla="*/ 364699 w 2129493"/>
                <a:gd name="connsiteY73" fmla="*/ 569949 h 858009"/>
                <a:gd name="connsiteX74" fmla="*/ 284544 w 2129493"/>
                <a:gd name="connsiteY74" fmla="*/ 610061 h 858009"/>
                <a:gd name="connsiteX75" fmla="*/ 206135 w 2129493"/>
                <a:gd name="connsiteY75" fmla="*/ 654516 h 858009"/>
                <a:gd name="connsiteX76" fmla="*/ 146153 w 2129493"/>
                <a:gd name="connsiteY76" fmla="*/ 669270 h 858009"/>
                <a:gd name="connsiteX0" fmla="*/ 146153 w 2129493"/>
                <a:gd name="connsiteY0" fmla="*/ 669270 h 858009"/>
                <a:gd name="connsiteX1" fmla="*/ 105711 w 2129493"/>
                <a:gd name="connsiteY1" fmla="*/ 694157 h 858009"/>
                <a:gd name="connsiteX2" fmla="*/ 63425 w 2129493"/>
                <a:gd name="connsiteY2" fmla="*/ 736442 h 858009"/>
                <a:gd name="connsiteX3" fmla="*/ 0 w 2129493"/>
                <a:gd name="connsiteY3" fmla="*/ 858009 h 858009"/>
                <a:gd name="connsiteX4" fmla="*/ 81924 w 2129493"/>
                <a:gd name="connsiteY4" fmla="*/ 826296 h 858009"/>
                <a:gd name="connsiteX5" fmla="*/ 190279 w 2129493"/>
                <a:gd name="connsiteY5" fmla="*/ 760226 h 858009"/>
                <a:gd name="connsiteX6" fmla="*/ 269563 w 2129493"/>
                <a:gd name="connsiteY6" fmla="*/ 707371 h 858009"/>
                <a:gd name="connsiteX7" fmla="*/ 383199 w 2129493"/>
                <a:gd name="connsiteY7" fmla="*/ 638659 h 858009"/>
                <a:gd name="connsiteX8" fmla="*/ 462483 w 2129493"/>
                <a:gd name="connsiteY8" fmla="*/ 591090 h 858009"/>
                <a:gd name="connsiteX9" fmla="*/ 493504 w 2129493"/>
                <a:gd name="connsiteY9" fmla="*/ 525835 h 858009"/>
                <a:gd name="connsiteX10" fmla="*/ 623690 w 2129493"/>
                <a:gd name="connsiteY10" fmla="*/ 482738 h 858009"/>
                <a:gd name="connsiteX11" fmla="*/ 705620 w 2129493"/>
                <a:gd name="connsiteY11" fmla="*/ 448379 h 858009"/>
                <a:gd name="connsiteX12" fmla="*/ 784626 w 2129493"/>
                <a:gd name="connsiteY12" fmla="*/ 384621 h 858009"/>
                <a:gd name="connsiteX13" fmla="*/ 921302 w 2129493"/>
                <a:gd name="connsiteY13" fmla="*/ 299085 h 858009"/>
                <a:gd name="connsiteX14" fmla="*/ 951782 w 2129493"/>
                <a:gd name="connsiteY14" fmla="*/ 276225 h 858009"/>
                <a:gd name="connsiteX15" fmla="*/ 1020362 w 2129493"/>
                <a:gd name="connsiteY15" fmla="*/ 260985 h 858009"/>
                <a:gd name="connsiteX16" fmla="*/ 1061993 w 2129493"/>
                <a:gd name="connsiteY16" fmla="*/ 222409 h 858009"/>
                <a:gd name="connsiteX17" fmla="*/ 1120851 w 2129493"/>
                <a:gd name="connsiteY17" fmla="*/ 200025 h 858009"/>
                <a:gd name="connsiteX18" fmla="*/ 1172762 w 2129493"/>
                <a:gd name="connsiteY18" fmla="*/ 184785 h 858009"/>
                <a:gd name="connsiteX19" fmla="*/ 1203242 w 2129493"/>
                <a:gd name="connsiteY19" fmla="*/ 177165 h 858009"/>
                <a:gd name="connsiteX20" fmla="*/ 1241342 w 2129493"/>
                <a:gd name="connsiteY20" fmla="*/ 154305 h 858009"/>
                <a:gd name="connsiteX21" fmla="*/ 1344212 w 2129493"/>
                <a:gd name="connsiteY21" fmla="*/ 154305 h 858009"/>
                <a:gd name="connsiteX22" fmla="*/ 1412792 w 2129493"/>
                <a:gd name="connsiteY22" fmla="*/ 127635 h 858009"/>
                <a:gd name="connsiteX23" fmla="*/ 1466132 w 2129493"/>
                <a:gd name="connsiteY23" fmla="*/ 112395 h 858009"/>
                <a:gd name="connsiteX24" fmla="*/ 1542332 w 2129493"/>
                <a:gd name="connsiteY24" fmla="*/ 108585 h 858009"/>
                <a:gd name="connsiteX25" fmla="*/ 1622342 w 2129493"/>
                <a:gd name="connsiteY25" fmla="*/ 74295 h 858009"/>
                <a:gd name="connsiteX26" fmla="*/ 1721402 w 2129493"/>
                <a:gd name="connsiteY26" fmla="*/ 70485 h 858009"/>
                <a:gd name="connsiteX27" fmla="*/ 1816652 w 2129493"/>
                <a:gd name="connsiteY27" fmla="*/ 43815 h 858009"/>
                <a:gd name="connsiteX28" fmla="*/ 1896662 w 2129493"/>
                <a:gd name="connsiteY28" fmla="*/ 40005 h 858009"/>
                <a:gd name="connsiteX29" fmla="*/ 1980482 w 2129493"/>
                <a:gd name="connsiteY29" fmla="*/ 43815 h 858009"/>
                <a:gd name="connsiteX30" fmla="*/ 1991912 w 2129493"/>
                <a:gd name="connsiteY30" fmla="*/ 142875 h 858009"/>
                <a:gd name="connsiteX31" fmla="*/ 2129493 w 2129493"/>
                <a:gd name="connsiteY31" fmla="*/ 87525 h 858009"/>
                <a:gd name="connsiteX32" fmla="*/ 2091394 w 2129493"/>
                <a:gd name="connsiteY32" fmla="*/ 59003 h 858009"/>
                <a:gd name="connsiteX33" fmla="*/ 2080970 w 2129493"/>
                <a:gd name="connsiteY33" fmla="*/ 31909 h 858009"/>
                <a:gd name="connsiteX34" fmla="*/ 2052396 w 2129493"/>
                <a:gd name="connsiteY34" fmla="*/ 9048 h 858009"/>
                <a:gd name="connsiteX35" fmla="*/ 1988102 w 2129493"/>
                <a:gd name="connsiteY35" fmla="*/ 1905 h 858009"/>
                <a:gd name="connsiteX36" fmla="*/ 1926666 w 2129493"/>
                <a:gd name="connsiteY36" fmla="*/ 0 h 858009"/>
                <a:gd name="connsiteX37" fmla="*/ 1751882 w 2129493"/>
                <a:gd name="connsiteY37" fmla="*/ 28575 h 858009"/>
                <a:gd name="connsiteX38" fmla="*/ 1683302 w 2129493"/>
                <a:gd name="connsiteY38" fmla="*/ 40005 h 858009"/>
                <a:gd name="connsiteX39" fmla="*/ 1549952 w 2129493"/>
                <a:gd name="connsiteY39" fmla="*/ 60484 h 858009"/>
                <a:gd name="connsiteX40" fmla="*/ 1458512 w 2129493"/>
                <a:gd name="connsiteY40" fmla="*/ 93345 h 858009"/>
                <a:gd name="connsiteX41" fmla="*/ 1379454 w 2129493"/>
                <a:gd name="connsiteY41" fmla="*/ 97631 h 858009"/>
                <a:gd name="connsiteX42" fmla="*/ 1313732 w 2129493"/>
                <a:gd name="connsiteY42" fmla="*/ 120015 h 858009"/>
                <a:gd name="connsiteX43" fmla="*/ 1210862 w 2129493"/>
                <a:gd name="connsiteY43" fmla="*/ 139065 h 858009"/>
                <a:gd name="connsiteX44" fmla="*/ 1119422 w 2129493"/>
                <a:gd name="connsiteY44" fmla="*/ 135255 h 858009"/>
                <a:gd name="connsiteX45" fmla="*/ 1063701 w 2129493"/>
                <a:gd name="connsiteY45" fmla="*/ 141447 h 858009"/>
                <a:gd name="connsiteX46" fmla="*/ 955592 w 2129493"/>
                <a:gd name="connsiteY46" fmla="*/ 192405 h 858009"/>
                <a:gd name="connsiteX47" fmla="*/ 887012 w 2129493"/>
                <a:gd name="connsiteY47" fmla="*/ 180975 h 858009"/>
                <a:gd name="connsiteX48" fmla="*/ 835577 w 2129493"/>
                <a:gd name="connsiteY48" fmla="*/ 173831 h 858009"/>
                <a:gd name="connsiteX49" fmla="*/ 810812 w 2129493"/>
                <a:gd name="connsiteY49" fmla="*/ 188595 h 858009"/>
                <a:gd name="connsiteX50" fmla="*/ 784142 w 2129493"/>
                <a:gd name="connsiteY50" fmla="*/ 207645 h 858009"/>
                <a:gd name="connsiteX51" fmla="*/ 776522 w 2129493"/>
                <a:gd name="connsiteY51" fmla="*/ 226695 h 858009"/>
                <a:gd name="connsiteX52" fmla="*/ 837482 w 2129493"/>
                <a:gd name="connsiteY52" fmla="*/ 241935 h 858009"/>
                <a:gd name="connsiteX53" fmla="*/ 837482 w 2129493"/>
                <a:gd name="connsiteY53" fmla="*/ 241935 h 858009"/>
                <a:gd name="connsiteX54" fmla="*/ 860342 w 2129493"/>
                <a:gd name="connsiteY54" fmla="*/ 287655 h 858009"/>
                <a:gd name="connsiteX55" fmla="*/ 829862 w 2129493"/>
                <a:gd name="connsiteY55" fmla="*/ 310515 h 858009"/>
                <a:gd name="connsiteX56" fmla="*/ 787952 w 2129493"/>
                <a:gd name="connsiteY56" fmla="*/ 337185 h 858009"/>
                <a:gd name="connsiteX57" fmla="*/ 726992 w 2129493"/>
                <a:gd name="connsiteY57" fmla="*/ 371475 h 858009"/>
                <a:gd name="connsiteX58" fmla="*/ 694607 w 2129493"/>
                <a:gd name="connsiteY58" fmla="*/ 386238 h 858009"/>
                <a:gd name="connsiteX59" fmla="*/ 661270 w 2129493"/>
                <a:gd name="connsiteY59" fmla="*/ 386239 h 858009"/>
                <a:gd name="connsiteX60" fmla="*/ 602214 w 2129493"/>
                <a:gd name="connsiteY60" fmla="*/ 378619 h 858009"/>
                <a:gd name="connsiteX61" fmla="*/ 556495 w 2129493"/>
                <a:gd name="connsiteY61" fmla="*/ 372428 h 858009"/>
                <a:gd name="connsiteX62" fmla="*/ 471722 w 2129493"/>
                <a:gd name="connsiteY62" fmla="*/ 371475 h 858009"/>
                <a:gd name="connsiteX63" fmla="*/ 422192 w 2129493"/>
                <a:gd name="connsiteY63" fmla="*/ 363855 h 858009"/>
                <a:gd name="connsiteX64" fmla="*/ 524586 w 2129493"/>
                <a:gd name="connsiteY64" fmla="*/ 390048 h 858009"/>
                <a:gd name="connsiteX65" fmla="*/ 576002 w 2129493"/>
                <a:gd name="connsiteY65" fmla="*/ 414553 h 858009"/>
                <a:gd name="connsiteX66" fmla="*/ 610776 w 2129493"/>
                <a:gd name="connsiteY66" fmla="*/ 438579 h 858009"/>
                <a:gd name="connsiteX67" fmla="*/ 584350 w 2129493"/>
                <a:gd name="connsiteY67" fmla="*/ 452586 h 858009"/>
                <a:gd name="connsiteX68" fmla="*/ 560265 w 2129493"/>
                <a:gd name="connsiteY68" fmla="*/ 472164 h 858009"/>
                <a:gd name="connsiteX69" fmla="*/ 525911 w 2129493"/>
                <a:gd name="connsiteY69" fmla="*/ 466879 h 858009"/>
                <a:gd name="connsiteX70" fmla="*/ 471324 w 2129493"/>
                <a:gd name="connsiteY70" fmla="*/ 481899 h 858009"/>
                <a:gd name="connsiteX71" fmla="*/ 425485 w 2129493"/>
                <a:gd name="connsiteY71" fmla="*/ 498592 h 858009"/>
                <a:gd name="connsiteX72" fmla="*/ 389777 w 2129493"/>
                <a:gd name="connsiteY72" fmla="*/ 534043 h 858009"/>
                <a:gd name="connsiteX73" fmla="*/ 364699 w 2129493"/>
                <a:gd name="connsiteY73" fmla="*/ 569949 h 858009"/>
                <a:gd name="connsiteX74" fmla="*/ 284544 w 2129493"/>
                <a:gd name="connsiteY74" fmla="*/ 610061 h 858009"/>
                <a:gd name="connsiteX75" fmla="*/ 206135 w 2129493"/>
                <a:gd name="connsiteY75" fmla="*/ 654516 h 858009"/>
                <a:gd name="connsiteX76" fmla="*/ 146153 w 2129493"/>
                <a:gd name="connsiteY76" fmla="*/ 669270 h 858009"/>
                <a:gd name="connsiteX0" fmla="*/ 146153 w 2129493"/>
                <a:gd name="connsiteY0" fmla="*/ 669270 h 858009"/>
                <a:gd name="connsiteX1" fmla="*/ 105711 w 2129493"/>
                <a:gd name="connsiteY1" fmla="*/ 694157 h 858009"/>
                <a:gd name="connsiteX2" fmla="*/ 63425 w 2129493"/>
                <a:gd name="connsiteY2" fmla="*/ 736442 h 858009"/>
                <a:gd name="connsiteX3" fmla="*/ 0 w 2129493"/>
                <a:gd name="connsiteY3" fmla="*/ 858009 h 858009"/>
                <a:gd name="connsiteX4" fmla="*/ 81924 w 2129493"/>
                <a:gd name="connsiteY4" fmla="*/ 826296 h 858009"/>
                <a:gd name="connsiteX5" fmla="*/ 190279 w 2129493"/>
                <a:gd name="connsiteY5" fmla="*/ 760226 h 858009"/>
                <a:gd name="connsiteX6" fmla="*/ 269563 w 2129493"/>
                <a:gd name="connsiteY6" fmla="*/ 707371 h 858009"/>
                <a:gd name="connsiteX7" fmla="*/ 383199 w 2129493"/>
                <a:gd name="connsiteY7" fmla="*/ 638659 h 858009"/>
                <a:gd name="connsiteX8" fmla="*/ 462483 w 2129493"/>
                <a:gd name="connsiteY8" fmla="*/ 591090 h 858009"/>
                <a:gd name="connsiteX9" fmla="*/ 485575 w 2129493"/>
                <a:gd name="connsiteY9" fmla="*/ 536406 h 858009"/>
                <a:gd name="connsiteX10" fmla="*/ 623690 w 2129493"/>
                <a:gd name="connsiteY10" fmla="*/ 482738 h 858009"/>
                <a:gd name="connsiteX11" fmla="*/ 705620 w 2129493"/>
                <a:gd name="connsiteY11" fmla="*/ 448379 h 858009"/>
                <a:gd name="connsiteX12" fmla="*/ 784626 w 2129493"/>
                <a:gd name="connsiteY12" fmla="*/ 384621 h 858009"/>
                <a:gd name="connsiteX13" fmla="*/ 921302 w 2129493"/>
                <a:gd name="connsiteY13" fmla="*/ 299085 h 858009"/>
                <a:gd name="connsiteX14" fmla="*/ 951782 w 2129493"/>
                <a:gd name="connsiteY14" fmla="*/ 276225 h 858009"/>
                <a:gd name="connsiteX15" fmla="*/ 1020362 w 2129493"/>
                <a:gd name="connsiteY15" fmla="*/ 260985 h 858009"/>
                <a:gd name="connsiteX16" fmla="*/ 1061993 w 2129493"/>
                <a:gd name="connsiteY16" fmla="*/ 222409 h 858009"/>
                <a:gd name="connsiteX17" fmla="*/ 1120851 w 2129493"/>
                <a:gd name="connsiteY17" fmla="*/ 200025 h 858009"/>
                <a:gd name="connsiteX18" fmla="*/ 1172762 w 2129493"/>
                <a:gd name="connsiteY18" fmla="*/ 184785 h 858009"/>
                <a:gd name="connsiteX19" fmla="*/ 1203242 w 2129493"/>
                <a:gd name="connsiteY19" fmla="*/ 177165 h 858009"/>
                <a:gd name="connsiteX20" fmla="*/ 1241342 w 2129493"/>
                <a:gd name="connsiteY20" fmla="*/ 154305 h 858009"/>
                <a:gd name="connsiteX21" fmla="*/ 1344212 w 2129493"/>
                <a:gd name="connsiteY21" fmla="*/ 154305 h 858009"/>
                <a:gd name="connsiteX22" fmla="*/ 1412792 w 2129493"/>
                <a:gd name="connsiteY22" fmla="*/ 127635 h 858009"/>
                <a:gd name="connsiteX23" fmla="*/ 1466132 w 2129493"/>
                <a:gd name="connsiteY23" fmla="*/ 112395 h 858009"/>
                <a:gd name="connsiteX24" fmla="*/ 1542332 w 2129493"/>
                <a:gd name="connsiteY24" fmla="*/ 108585 h 858009"/>
                <a:gd name="connsiteX25" fmla="*/ 1622342 w 2129493"/>
                <a:gd name="connsiteY25" fmla="*/ 74295 h 858009"/>
                <a:gd name="connsiteX26" fmla="*/ 1721402 w 2129493"/>
                <a:gd name="connsiteY26" fmla="*/ 70485 h 858009"/>
                <a:gd name="connsiteX27" fmla="*/ 1816652 w 2129493"/>
                <a:gd name="connsiteY27" fmla="*/ 43815 h 858009"/>
                <a:gd name="connsiteX28" fmla="*/ 1896662 w 2129493"/>
                <a:gd name="connsiteY28" fmla="*/ 40005 h 858009"/>
                <a:gd name="connsiteX29" fmla="*/ 1980482 w 2129493"/>
                <a:gd name="connsiteY29" fmla="*/ 43815 h 858009"/>
                <a:gd name="connsiteX30" fmla="*/ 1991912 w 2129493"/>
                <a:gd name="connsiteY30" fmla="*/ 142875 h 858009"/>
                <a:gd name="connsiteX31" fmla="*/ 2129493 w 2129493"/>
                <a:gd name="connsiteY31" fmla="*/ 87525 h 858009"/>
                <a:gd name="connsiteX32" fmla="*/ 2091394 w 2129493"/>
                <a:gd name="connsiteY32" fmla="*/ 59003 h 858009"/>
                <a:gd name="connsiteX33" fmla="*/ 2080970 w 2129493"/>
                <a:gd name="connsiteY33" fmla="*/ 31909 h 858009"/>
                <a:gd name="connsiteX34" fmla="*/ 2052396 w 2129493"/>
                <a:gd name="connsiteY34" fmla="*/ 9048 h 858009"/>
                <a:gd name="connsiteX35" fmla="*/ 1988102 w 2129493"/>
                <a:gd name="connsiteY35" fmla="*/ 1905 h 858009"/>
                <a:gd name="connsiteX36" fmla="*/ 1926666 w 2129493"/>
                <a:gd name="connsiteY36" fmla="*/ 0 h 858009"/>
                <a:gd name="connsiteX37" fmla="*/ 1751882 w 2129493"/>
                <a:gd name="connsiteY37" fmla="*/ 28575 h 858009"/>
                <a:gd name="connsiteX38" fmla="*/ 1683302 w 2129493"/>
                <a:gd name="connsiteY38" fmla="*/ 40005 h 858009"/>
                <a:gd name="connsiteX39" fmla="*/ 1549952 w 2129493"/>
                <a:gd name="connsiteY39" fmla="*/ 60484 h 858009"/>
                <a:gd name="connsiteX40" fmla="*/ 1458512 w 2129493"/>
                <a:gd name="connsiteY40" fmla="*/ 93345 h 858009"/>
                <a:gd name="connsiteX41" fmla="*/ 1379454 w 2129493"/>
                <a:gd name="connsiteY41" fmla="*/ 97631 h 858009"/>
                <a:gd name="connsiteX42" fmla="*/ 1313732 w 2129493"/>
                <a:gd name="connsiteY42" fmla="*/ 120015 h 858009"/>
                <a:gd name="connsiteX43" fmla="*/ 1210862 w 2129493"/>
                <a:gd name="connsiteY43" fmla="*/ 139065 h 858009"/>
                <a:gd name="connsiteX44" fmla="*/ 1119422 w 2129493"/>
                <a:gd name="connsiteY44" fmla="*/ 135255 h 858009"/>
                <a:gd name="connsiteX45" fmla="*/ 1063701 w 2129493"/>
                <a:gd name="connsiteY45" fmla="*/ 141447 h 858009"/>
                <a:gd name="connsiteX46" fmla="*/ 955592 w 2129493"/>
                <a:gd name="connsiteY46" fmla="*/ 192405 h 858009"/>
                <a:gd name="connsiteX47" fmla="*/ 887012 w 2129493"/>
                <a:gd name="connsiteY47" fmla="*/ 180975 h 858009"/>
                <a:gd name="connsiteX48" fmla="*/ 835577 w 2129493"/>
                <a:gd name="connsiteY48" fmla="*/ 173831 h 858009"/>
                <a:gd name="connsiteX49" fmla="*/ 810812 w 2129493"/>
                <a:gd name="connsiteY49" fmla="*/ 188595 h 858009"/>
                <a:gd name="connsiteX50" fmla="*/ 784142 w 2129493"/>
                <a:gd name="connsiteY50" fmla="*/ 207645 h 858009"/>
                <a:gd name="connsiteX51" fmla="*/ 776522 w 2129493"/>
                <a:gd name="connsiteY51" fmla="*/ 226695 h 858009"/>
                <a:gd name="connsiteX52" fmla="*/ 837482 w 2129493"/>
                <a:gd name="connsiteY52" fmla="*/ 241935 h 858009"/>
                <a:gd name="connsiteX53" fmla="*/ 837482 w 2129493"/>
                <a:gd name="connsiteY53" fmla="*/ 241935 h 858009"/>
                <a:gd name="connsiteX54" fmla="*/ 860342 w 2129493"/>
                <a:gd name="connsiteY54" fmla="*/ 287655 h 858009"/>
                <a:gd name="connsiteX55" fmla="*/ 829862 w 2129493"/>
                <a:gd name="connsiteY55" fmla="*/ 310515 h 858009"/>
                <a:gd name="connsiteX56" fmla="*/ 787952 w 2129493"/>
                <a:gd name="connsiteY56" fmla="*/ 337185 h 858009"/>
                <a:gd name="connsiteX57" fmla="*/ 726992 w 2129493"/>
                <a:gd name="connsiteY57" fmla="*/ 371475 h 858009"/>
                <a:gd name="connsiteX58" fmla="*/ 694607 w 2129493"/>
                <a:gd name="connsiteY58" fmla="*/ 386238 h 858009"/>
                <a:gd name="connsiteX59" fmla="*/ 661270 w 2129493"/>
                <a:gd name="connsiteY59" fmla="*/ 386239 h 858009"/>
                <a:gd name="connsiteX60" fmla="*/ 602214 w 2129493"/>
                <a:gd name="connsiteY60" fmla="*/ 378619 h 858009"/>
                <a:gd name="connsiteX61" fmla="*/ 556495 w 2129493"/>
                <a:gd name="connsiteY61" fmla="*/ 372428 h 858009"/>
                <a:gd name="connsiteX62" fmla="*/ 471722 w 2129493"/>
                <a:gd name="connsiteY62" fmla="*/ 371475 h 858009"/>
                <a:gd name="connsiteX63" fmla="*/ 422192 w 2129493"/>
                <a:gd name="connsiteY63" fmla="*/ 363855 h 858009"/>
                <a:gd name="connsiteX64" fmla="*/ 524586 w 2129493"/>
                <a:gd name="connsiteY64" fmla="*/ 390048 h 858009"/>
                <a:gd name="connsiteX65" fmla="*/ 576002 w 2129493"/>
                <a:gd name="connsiteY65" fmla="*/ 414553 h 858009"/>
                <a:gd name="connsiteX66" fmla="*/ 610776 w 2129493"/>
                <a:gd name="connsiteY66" fmla="*/ 438579 h 858009"/>
                <a:gd name="connsiteX67" fmla="*/ 584350 w 2129493"/>
                <a:gd name="connsiteY67" fmla="*/ 452586 h 858009"/>
                <a:gd name="connsiteX68" fmla="*/ 560265 w 2129493"/>
                <a:gd name="connsiteY68" fmla="*/ 472164 h 858009"/>
                <a:gd name="connsiteX69" fmla="*/ 525911 w 2129493"/>
                <a:gd name="connsiteY69" fmla="*/ 466879 h 858009"/>
                <a:gd name="connsiteX70" fmla="*/ 471324 w 2129493"/>
                <a:gd name="connsiteY70" fmla="*/ 481899 h 858009"/>
                <a:gd name="connsiteX71" fmla="*/ 425485 w 2129493"/>
                <a:gd name="connsiteY71" fmla="*/ 498592 h 858009"/>
                <a:gd name="connsiteX72" fmla="*/ 389777 w 2129493"/>
                <a:gd name="connsiteY72" fmla="*/ 534043 h 858009"/>
                <a:gd name="connsiteX73" fmla="*/ 364699 w 2129493"/>
                <a:gd name="connsiteY73" fmla="*/ 569949 h 858009"/>
                <a:gd name="connsiteX74" fmla="*/ 284544 w 2129493"/>
                <a:gd name="connsiteY74" fmla="*/ 610061 h 858009"/>
                <a:gd name="connsiteX75" fmla="*/ 206135 w 2129493"/>
                <a:gd name="connsiteY75" fmla="*/ 654516 h 858009"/>
                <a:gd name="connsiteX76" fmla="*/ 146153 w 2129493"/>
                <a:gd name="connsiteY76" fmla="*/ 669270 h 858009"/>
                <a:gd name="connsiteX0" fmla="*/ 146153 w 2129493"/>
                <a:gd name="connsiteY0" fmla="*/ 669270 h 858009"/>
                <a:gd name="connsiteX1" fmla="*/ 105711 w 2129493"/>
                <a:gd name="connsiteY1" fmla="*/ 694157 h 858009"/>
                <a:gd name="connsiteX2" fmla="*/ 63425 w 2129493"/>
                <a:gd name="connsiteY2" fmla="*/ 736442 h 858009"/>
                <a:gd name="connsiteX3" fmla="*/ 0 w 2129493"/>
                <a:gd name="connsiteY3" fmla="*/ 858009 h 858009"/>
                <a:gd name="connsiteX4" fmla="*/ 81924 w 2129493"/>
                <a:gd name="connsiteY4" fmla="*/ 826296 h 858009"/>
                <a:gd name="connsiteX5" fmla="*/ 190279 w 2129493"/>
                <a:gd name="connsiteY5" fmla="*/ 760226 h 858009"/>
                <a:gd name="connsiteX6" fmla="*/ 269563 w 2129493"/>
                <a:gd name="connsiteY6" fmla="*/ 707371 h 858009"/>
                <a:gd name="connsiteX7" fmla="*/ 383199 w 2129493"/>
                <a:gd name="connsiteY7" fmla="*/ 638659 h 858009"/>
                <a:gd name="connsiteX8" fmla="*/ 462483 w 2129493"/>
                <a:gd name="connsiteY8" fmla="*/ 591090 h 858009"/>
                <a:gd name="connsiteX9" fmla="*/ 517288 w 2129493"/>
                <a:gd name="connsiteY9" fmla="*/ 512621 h 858009"/>
                <a:gd name="connsiteX10" fmla="*/ 623690 w 2129493"/>
                <a:gd name="connsiteY10" fmla="*/ 482738 h 858009"/>
                <a:gd name="connsiteX11" fmla="*/ 705620 w 2129493"/>
                <a:gd name="connsiteY11" fmla="*/ 448379 h 858009"/>
                <a:gd name="connsiteX12" fmla="*/ 784626 w 2129493"/>
                <a:gd name="connsiteY12" fmla="*/ 384621 h 858009"/>
                <a:gd name="connsiteX13" fmla="*/ 921302 w 2129493"/>
                <a:gd name="connsiteY13" fmla="*/ 299085 h 858009"/>
                <a:gd name="connsiteX14" fmla="*/ 951782 w 2129493"/>
                <a:gd name="connsiteY14" fmla="*/ 276225 h 858009"/>
                <a:gd name="connsiteX15" fmla="*/ 1020362 w 2129493"/>
                <a:gd name="connsiteY15" fmla="*/ 260985 h 858009"/>
                <a:gd name="connsiteX16" fmla="*/ 1061993 w 2129493"/>
                <a:gd name="connsiteY16" fmla="*/ 222409 h 858009"/>
                <a:gd name="connsiteX17" fmla="*/ 1120851 w 2129493"/>
                <a:gd name="connsiteY17" fmla="*/ 200025 h 858009"/>
                <a:gd name="connsiteX18" fmla="*/ 1172762 w 2129493"/>
                <a:gd name="connsiteY18" fmla="*/ 184785 h 858009"/>
                <a:gd name="connsiteX19" fmla="*/ 1203242 w 2129493"/>
                <a:gd name="connsiteY19" fmla="*/ 177165 h 858009"/>
                <a:gd name="connsiteX20" fmla="*/ 1241342 w 2129493"/>
                <a:gd name="connsiteY20" fmla="*/ 154305 h 858009"/>
                <a:gd name="connsiteX21" fmla="*/ 1344212 w 2129493"/>
                <a:gd name="connsiteY21" fmla="*/ 154305 h 858009"/>
                <a:gd name="connsiteX22" fmla="*/ 1412792 w 2129493"/>
                <a:gd name="connsiteY22" fmla="*/ 127635 h 858009"/>
                <a:gd name="connsiteX23" fmla="*/ 1466132 w 2129493"/>
                <a:gd name="connsiteY23" fmla="*/ 112395 h 858009"/>
                <a:gd name="connsiteX24" fmla="*/ 1542332 w 2129493"/>
                <a:gd name="connsiteY24" fmla="*/ 108585 h 858009"/>
                <a:gd name="connsiteX25" fmla="*/ 1622342 w 2129493"/>
                <a:gd name="connsiteY25" fmla="*/ 74295 h 858009"/>
                <a:gd name="connsiteX26" fmla="*/ 1721402 w 2129493"/>
                <a:gd name="connsiteY26" fmla="*/ 70485 h 858009"/>
                <a:gd name="connsiteX27" fmla="*/ 1816652 w 2129493"/>
                <a:gd name="connsiteY27" fmla="*/ 43815 h 858009"/>
                <a:gd name="connsiteX28" fmla="*/ 1896662 w 2129493"/>
                <a:gd name="connsiteY28" fmla="*/ 40005 h 858009"/>
                <a:gd name="connsiteX29" fmla="*/ 1980482 w 2129493"/>
                <a:gd name="connsiteY29" fmla="*/ 43815 h 858009"/>
                <a:gd name="connsiteX30" fmla="*/ 1991912 w 2129493"/>
                <a:gd name="connsiteY30" fmla="*/ 142875 h 858009"/>
                <a:gd name="connsiteX31" fmla="*/ 2129493 w 2129493"/>
                <a:gd name="connsiteY31" fmla="*/ 87525 h 858009"/>
                <a:gd name="connsiteX32" fmla="*/ 2091394 w 2129493"/>
                <a:gd name="connsiteY32" fmla="*/ 59003 h 858009"/>
                <a:gd name="connsiteX33" fmla="*/ 2080970 w 2129493"/>
                <a:gd name="connsiteY33" fmla="*/ 31909 h 858009"/>
                <a:gd name="connsiteX34" fmla="*/ 2052396 w 2129493"/>
                <a:gd name="connsiteY34" fmla="*/ 9048 h 858009"/>
                <a:gd name="connsiteX35" fmla="*/ 1988102 w 2129493"/>
                <a:gd name="connsiteY35" fmla="*/ 1905 h 858009"/>
                <a:gd name="connsiteX36" fmla="*/ 1926666 w 2129493"/>
                <a:gd name="connsiteY36" fmla="*/ 0 h 858009"/>
                <a:gd name="connsiteX37" fmla="*/ 1751882 w 2129493"/>
                <a:gd name="connsiteY37" fmla="*/ 28575 h 858009"/>
                <a:gd name="connsiteX38" fmla="*/ 1683302 w 2129493"/>
                <a:gd name="connsiteY38" fmla="*/ 40005 h 858009"/>
                <a:gd name="connsiteX39" fmla="*/ 1549952 w 2129493"/>
                <a:gd name="connsiteY39" fmla="*/ 60484 h 858009"/>
                <a:gd name="connsiteX40" fmla="*/ 1458512 w 2129493"/>
                <a:gd name="connsiteY40" fmla="*/ 93345 h 858009"/>
                <a:gd name="connsiteX41" fmla="*/ 1379454 w 2129493"/>
                <a:gd name="connsiteY41" fmla="*/ 97631 h 858009"/>
                <a:gd name="connsiteX42" fmla="*/ 1313732 w 2129493"/>
                <a:gd name="connsiteY42" fmla="*/ 120015 h 858009"/>
                <a:gd name="connsiteX43" fmla="*/ 1210862 w 2129493"/>
                <a:gd name="connsiteY43" fmla="*/ 139065 h 858009"/>
                <a:gd name="connsiteX44" fmla="*/ 1119422 w 2129493"/>
                <a:gd name="connsiteY44" fmla="*/ 135255 h 858009"/>
                <a:gd name="connsiteX45" fmla="*/ 1063701 w 2129493"/>
                <a:gd name="connsiteY45" fmla="*/ 141447 h 858009"/>
                <a:gd name="connsiteX46" fmla="*/ 955592 w 2129493"/>
                <a:gd name="connsiteY46" fmla="*/ 192405 h 858009"/>
                <a:gd name="connsiteX47" fmla="*/ 887012 w 2129493"/>
                <a:gd name="connsiteY47" fmla="*/ 180975 h 858009"/>
                <a:gd name="connsiteX48" fmla="*/ 835577 w 2129493"/>
                <a:gd name="connsiteY48" fmla="*/ 173831 h 858009"/>
                <a:gd name="connsiteX49" fmla="*/ 810812 w 2129493"/>
                <a:gd name="connsiteY49" fmla="*/ 188595 h 858009"/>
                <a:gd name="connsiteX50" fmla="*/ 784142 w 2129493"/>
                <a:gd name="connsiteY50" fmla="*/ 207645 h 858009"/>
                <a:gd name="connsiteX51" fmla="*/ 776522 w 2129493"/>
                <a:gd name="connsiteY51" fmla="*/ 226695 h 858009"/>
                <a:gd name="connsiteX52" fmla="*/ 837482 w 2129493"/>
                <a:gd name="connsiteY52" fmla="*/ 241935 h 858009"/>
                <a:gd name="connsiteX53" fmla="*/ 837482 w 2129493"/>
                <a:gd name="connsiteY53" fmla="*/ 241935 h 858009"/>
                <a:gd name="connsiteX54" fmla="*/ 860342 w 2129493"/>
                <a:gd name="connsiteY54" fmla="*/ 287655 h 858009"/>
                <a:gd name="connsiteX55" fmla="*/ 829862 w 2129493"/>
                <a:gd name="connsiteY55" fmla="*/ 310515 h 858009"/>
                <a:gd name="connsiteX56" fmla="*/ 787952 w 2129493"/>
                <a:gd name="connsiteY56" fmla="*/ 337185 h 858009"/>
                <a:gd name="connsiteX57" fmla="*/ 726992 w 2129493"/>
                <a:gd name="connsiteY57" fmla="*/ 371475 h 858009"/>
                <a:gd name="connsiteX58" fmla="*/ 694607 w 2129493"/>
                <a:gd name="connsiteY58" fmla="*/ 386238 h 858009"/>
                <a:gd name="connsiteX59" fmla="*/ 661270 w 2129493"/>
                <a:gd name="connsiteY59" fmla="*/ 386239 h 858009"/>
                <a:gd name="connsiteX60" fmla="*/ 602214 w 2129493"/>
                <a:gd name="connsiteY60" fmla="*/ 378619 h 858009"/>
                <a:gd name="connsiteX61" fmla="*/ 556495 w 2129493"/>
                <a:gd name="connsiteY61" fmla="*/ 372428 h 858009"/>
                <a:gd name="connsiteX62" fmla="*/ 471722 w 2129493"/>
                <a:gd name="connsiteY62" fmla="*/ 371475 h 858009"/>
                <a:gd name="connsiteX63" fmla="*/ 422192 w 2129493"/>
                <a:gd name="connsiteY63" fmla="*/ 363855 h 858009"/>
                <a:gd name="connsiteX64" fmla="*/ 524586 w 2129493"/>
                <a:gd name="connsiteY64" fmla="*/ 390048 h 858009"/>
                <a:gd name="connsiteX65" fmla="*/ 576002 w 2129493"/>
                <a:gd name="connsiteY65" fmla="*/ 414553 h 858009"/>
                <a:gd name="connsiteX66" fmla="*/ 610776 w 2129493"/>
                <a:gd name="connsiteY66" fmla="*/ 438579 h 858009"/>
                <a:gd name="connsiteX67" fmla="*/ 584350 w 2129493"/>
                <a:gd name="connsiteY67" fmla="*/ 452586 h 858009"/>
                <a:gd name="connsiteX68" fmla="*/ 560265 w 2129493"/>
                <a:gd name="connsiteY68" fmla="*/ 472164 h 858009"/>
                <a:gd name="connsiteX69" fmla="*/ 525911 w 2129493"/>
                <a:gd name="connsiteY69" fmla="*/ 466879 h 858009"/>
                <a:gd name="connsiteX70" fmla="*/ 471324 w 2129493"/>
                <a:gd name="connsiteY70" fmla="*/ 481899 h 858009"/>
                <a:gd name="connsiteX71" fmla="*/ 425485 w 2129493"/>
                <a:gd name="connsiteY71" fmla="*/ 498592 h 858009"/>
                <a:gd name="connsiteX72" fmla="*/ 389777 w 2129493"/>
                <a:gd name="connsiteY72" fmla="*/ 534043 h 858009"/>
                <a:gd name="connsiteX73" fmla="*/ 364699 w 2129493"/>
                <a:gd name="connsiteY73" fmla="*/ 569949 h 858009"/>
                <a:gd name="connsiteX74" fmla="*/ 284544 w 2129493"/>
                <a:gd name="connsiteY74" fmla="*/ 610061 h 858009"/>
                <a:gd name="connsiteX75" fmla="*/ 206135 w 2129493"/>
                <a:gd name="connsiteY75" fmla="*/ 654516 h 858009"/>
                <a:gd name="connsiteX76" fmla="*/ 146153 w 2129493"/>
                <a:gd name="connsiteY76" fmla="*/ 669270 h 858009"/>
                <a:gd name="connsiteX0" fmla="*/ 146153 w 2129493"/>
                <a:gd name="connsiteY0" fmla="*/ 669270 h 858009"/>
                <a:gd name="connsiteX1" fmla="*/ 105711 w 2129493"/>
                <a:gd name="connsiteY1" fmla="*/ 694157 h 858009"/>
                <a:gd name="connsiteX2" fmla="*/ 63425 w 2129493"/>
                <a:gd name="connsiteY2" fmla="*/ 736442 h 858009"/>
                <a:gd name="connsiteX3" fmla="*/ 0 w 2129493"/>
                <a:gd name="connsiteY3" fmla="*/ 858009 h 858009"/>
                <a:gd name="connsiteX4" fmla="*/ 81924 w 2129493"/>
                <a:gd name="connsiteY4" fmla="*/ 826296 h 858009"/>
                <a:gd name="connsiteX5" fmla="*/ 190279 w 2129493"/>
                <a:gd name="connsiteY5" fmla="*/ 760226 h 858009"/>
                <a:gd name="connsiteX6" fmla="*/ 269563 w 2129493"/>
                <a:gd name="connsiteY6" fmla="*/ 707371 h 858009"/>
                <a:gd name="connsiteX7" fmla="*/ 383199 w 2129493"/>
                <a:gd name="connsiteY7" fmla="*/ 638659 h 858009"/>
                <a:gd name="connsiteX8" fmla="*/ 462483 w 2129493"/>
                <a:gd name="connsiteY8" fmla="*/ 591090 h 858009"/>
                <a:gd name="connsiteX9" fmla="*/ 517288 w 2129493"/>
                <a:gd name="connsiteY9" fmla="*/ 512621 h 858009"/>
                <a:gd name="connsiteX10" fmla="*/ 623690 w 2129493"/>
                <a:gd name="connsiteY10" fmla="*/ 482738 h 858009"/>
                <a:gd name="connsiteX11" fmla="*/ 705620 w 2129493"/>
                <a:gd name="connsiteY11" fmla="*/ 448379 h 858009"/>
                <a:gd name="connsiteX12" fmla="*/ 784626 w 2129493"/>
                <a:gd name="connsiteY12" fmla="*/ 384621 h 858009"/>
                <a:gd name="connsiteX13" fmla="*/ 921302 w 2129493"/>
                <a:gd name="connsiteY13" fmla="*/ 299085 h 858009"/>
                <a:gd name="connsiteX14" fmla="*/ 951782 w 2129493"/>
                <a:gd name="connsiteY14" fmla="*/ 276225 h 858009"/>
                <a:gd name="connsiteX15" fmla="*/ 1020362 w 2129493"/>
                <a:gd name="connsiteY15" fmla="*/ 260985 h 858009"/>
                <a:gd name="connsiteX16" fmla="*/ 1061993 w 2129493"/>
                <a:gd name="connsiteY16" fmla="*/ 222409 h 858009"/>
                <a:gd name="connsiteX17" fmla="*/ 1120851 w 2129493"/>
                <a:gd name="connsiteY17" fmla="*/ 200025 h 858009"/>
                <a:gd name="connsiteX18" fmla="*/ 1172762 w 2129493"/>
                <a:gd name="connsiteY18" fmla="*/ 184785 h 858009"/>
                <a:gd name="connsiteX19" fmla="*/ 1203242 w 2129493"/>
                <a:gd name="connsiteY19" fmla="*/ 177165 h 858009"/>
                <a:gd name="connsiteX20" fmla="*/ 1241342 w 2129493"/>
                <a:gd name="connsiteY20" fmla="*/ 154305 h 858009"/>
                <a:gd name="connsiteX21" fmla="*/ 1344212 w 2129493"/>
                <a:gd name="connsiteY21" fmla="*/ 154305 h 858009"/>
                <a:gd name="connsiteX22" fmla="*/ 1412792 w 2129493"/>
                <a:gd name="connsiteY22" fmla="*/ 127635 h 858009"/>
                <a:gd name="connsiteX23" fmla="*/ 1466132 w 2129493"/>
                <a:gd name="connsiteY23" fmla="*/ 112395 h 858009"/>
                <a:gd name="connsiteX24" fmla="*/ 1542332 w 2129493"/>
                <a:gd name="connsiteY24" fmla="*/ 108585 h 858009"/>
                <a:gd name="connsiteX25" fmla="*/ 1622342 w 2129493"/>
                <a:gd name="connsiteY25" fmla="*/ 74295 h 858009"/>
                <a:gd name="connsiteX26" fmla="*/ 1721402 w 2129493"/>
                <a:gd name="connsiteY26" fmla="*/ 70485 h 858009"/>
                <a:gd name="connsiteX27" fmla="*/ 1816652 w 2129493"/>
                <a:gd name="connsiteY27" fmla="*/ 43815 h 858009"/>
                <a:gd name="connsiteX28" fmla="*/ 1896662 w 2129493"/>
                <a:gd name="connsiteY28" fmla="*/ 40005 h 858009"/>
                <a:gd name="connsiteX29" fmla="*/ 1980482 w 2129493"/>
                <a:gd name="connsiteY29" fmla="*/ 43815 h 858009"/>
                <a:gd name="connsiteX30" fmla="*/ 1991912 w 2129493"/>
                <a:gd name="connsiteY30" fmla="*/ 142875 h 858009"/>
                <a:gd name="connsiteX31" fmla="*/ 2129493 w 2129493"/>
                <a:gd name="connsiteY31" fmla="*/ 87525 h 858009"/>
                <a:gd name="connsiteX32" fmla="*/ 2091394 w 2129493"/>
                <a:gd name="connsiteY32" fmla="*/ 59003 h 858009"/>
                <a:gd name="connsiteX33" fmla="*/ 2080970 w 2129493"/>
                <a:gd name="connsiteY33" fmla="*/ 31909 h 858009"/>
                <a:gd name="connsiteX34" fmla="*/ 2052396 w 2129493"/>
                <a:gd name="connsiteY34" fmla="*/ 9048 h 858009"/>
                <a:gd name="connsiteX35" fmla="*/ 1988102 w 2129493"/>
                <a:gd name="connsiteY35" fmla="*/ 1905 h 858009"/>
                <a:gd name="connsiteX36" fmla="*/ 1926666 w 2129493"/>
                <a:gd name="connsiteY36" fmla="*/ 0 h 858009"/>
                <a:gd name="connsiteX37" fmla="*/ 1751882 w 2129493"/>
                <a:gd name="connsiteY37" fmla="*/ 28575 h 858009"/>
                <a:gd name="connsiteX38" fmla="*/ 1683302 w 2129493"/>
                <a:gd name="connsiteY38" fmla="*/ 40005 h 858009"/>
                <a:gd name="connsiteX39" fmla="*/ 1549952 w 2129493"/>
                <a:gd name="connsiteY39" fmla="*/ 60484 h 858009"/>
                <a:gd name="connsiteX40" fmla="*/ 1458512 w 2129493"/>
                <a:gd name="connsiteY40" fmla="*/ 93345 h 858009"/>
                <a:gd name="connsiteX41" fmla="*/ 1379454 w 2129493"/>
                <a:gd name="connsiteY41" fmla="*/ 97631 h 858009"/>
                <a:gd name="connsiteX42" fmla="*/ 1313732 w 2129493"/>
                <a:gd name="connsiteY42" fmla="*/ 120015 h 858009"/>
                <a:gd name="connsiteX43" fmla="*/ 1210862 w 2129493"/>
                <a:gd name="connsiteY43" fmla="*/ 139065 h 858009"/>
                <a:gd name="connsiteX44" fmla="*/ 1119422 w 2129493"/>
                <a:gd name="connsiteY44" fmla="*/ 135255 h 858009"/>
                <a:gd name="connsiteX45" fmla="*/ 1063701 w 2129493"/>
                <a:gd name="connsiteY45" fmla="*/ 141447 h 858009"/>
                <a:gd name="connsiteX46" fmla="*/ 955592 w 2129493"/>
                <a:gd name="connsiteY46" fmla="*/ 192405 h 858009"/>
                <a:gd name="connsiteX47" fmla="*/ 887012 w 2129493"/>
                <a:gd name="connsiteY47" fmla="*/ 180975 h 858009"/>
                <a:gd name="connsiteX48" fmla="*/ 835577 w 2129493"/>
                <a:gd name="connsiteY48" fmla="*/ 173831 h 858009"/>
                <a:gd name="connsiteX49" fmla="*/ 810812 w 2129493"/>
                <a:gd name="connsiteY49" fmla="*/ 188595 h 858009"/>
                <a:gd name="connsiteX50" fmla="*/ 784142 w 2129493"/>
                <a:gd name="connsiteY50" fmla="*/ 207645 h 858009"/>
                <a:gd name="connsiteX51" fmla="*/ 776522 w 2129493"/>
                <a:gd name="connsiteY51" fmla="*/ 226695 h 858009"/>
                <a:gd name="connsiteX52" fmla="*/ 837482 w 2129493"/>
                <a:gd name="connsiteY52" fmla="*/ 241935 h 858009"/>
                <a:gd name="connsiteX53" fmla="*/ 837482 w 2129493"/>
                <a:gd name="connsiteY53" fmla="*/ 241935 h 858009"/>
                <a:gd name="connsiteX54" fmla="*/ 860342 w 2129493"/>
                <a:gd name="connsiteY54" fmla="*/ 287655 h 858009"/>
                <a:gd name="connsiteX55" fmla="*/ 829862 w 2129493"/>
                <a:gd name="connsiteY55" fmla="*/ 310515 h 858009"/>
                <a:gd name="connsiteX56" fmla="*/ 787952 w 2129493"/>
                <a:gd name="connsiteY56" fmla="*/ 337185 h 858009"/>
                <a:gd name="connsiteX57" fmla="*/ 726992 w 2129493"/>
                <a:gd name="connsiteY57" fmla="*/ 371475 h 858009"/>
                <a:gd name="connsiteX58" fmla="*/ 694607 w 2129493"/>
                <a:gd name="connsiteY58" fmla="*/ 386238 h 858009"/>
                <a:gd name="connsiteX59" fmla="*/ 661270 w 2129493"/>
                <a:gd name="connsiteY59" fmla="*/ 386239 h 858009"/>
                <a:gd name="connsiteX60" fmla="*/ 602214 w 2129493"/>
                <a:gd name="connsiteY60" fmla="*/ 378619 h 858009"/>
                <a:gd name="connsiteX61" fmla="*/ 556495 w 2129493"/>
                <a:gd name="connsiteY61" fmla="*/ 372428 h 858009"/>
                <a:gd name="connsiteX62" fmla="*/ 471722 w 2129493"/>
                <a:gd name="connsiteY62" fmla="*/ 371475 h 858009"/>
                <a:gd name="connsiteX63" fmla="*/ 422192 w 2129493"/>
                <a:gd name="connsiteY63" fmla="*/ 363855 h 858009"/>
                <a:gd name="connsiteX64" fmla="*/ 524586 w 2129493"/>
                <a:gd name="connsiteY64" fmla="*/ 390048 h 858009"/>
                <a:gd name="connsiteX65" fmla="*/ 576002 w 2129493"/>
                <a:gd name="connsiteY65" fmla="*/ 414553 h 858009"/>
                <a:gd name="connsiteX66" fmla="*/ 610776 w 2129493"/>
                <a:gd name="connsiteY66" fmla="*/ 438579 h 858009"/>
                <a:gd name="connsiteX67" fmla="*/ 584350 w 2129493"/>
                <a:gd name="connsiteY67" fmla="*/ 452586 h 858009"/>
                <a:gd name="connsiteX68" fmla="*/ 560265 w 2129493"/>
                <a:gd name="connsiteY68" fmla="*/ 472164 h 858009"/>
                <a:gd name="connsiteX69" fmla="*/ 525911 w 2129493"/>
                <a:gd name="connsiteY69" fmla="*/ 466879 h 858009"/>
                <a:gd name="connsiteX70" fmla="*/ 458111 w 2129493"/>
                <a:gd name="connsiteY70" fmla="*/ 481899 h 858009"/>
                <a:gd name="connsiteX71" fmla="*/ 425485 w 2129493"/>
                <a:gd name="connsiteY71" fmla="*/ 498592 h 858009"/>
                <a:gd name="connsiteX72" fmla="*/ 389777 w 2129493"/>
                <a:gd name="connsiteY72" fmla="*/ 534043 h 858009"/>
                <a:gd name="connsiteX73" fmla="*/ 364699 w 2129493"/>
                <a:gd name="connsiteY73" fmla="*/ 569949 h 858009"/>
                <a:gd name="connsiteX74" fmla="*/ 284544 w 2129493"/>
                <a:gd name="connsiteY74" fmla="*/ 610061 h 858009"/>
                <a:gd name="connsiteX75" fmla="*/ 206135 w 2129493"/>
                <a:gd name="connsiteY75" fmla="*/ 654516 h 858009"/>
                <a:gd name="connsiteX76" fmla="*/ 146153 w 2129493"/>
                <a:gd name="connsiteY76" fmla="*/ 669270 h 858009"/>
                <a:gd name="connsiteX0" fmla="*/ 146153 w 2129493"/>
                <a:gd name="connsiteY0" fmla="*/ 669270 h 858009"/>
                <a:gd name="connsiteX1" fmla="*/ 105711 w 2129493"/>
                <a:gd name="connsiteY1" fmla="*/ 694157 h 858009"/>
                <a:gd name="connsiteX2" fmla="*/ 63425 w 2129493"/>
                <a:gd name="connsiteY2" fmla="*/ 736442 h 858009"/>
                <a:gd name="connsiteX3" fmla="*/ 0 w 2129493"/>
                <a:gd name="connsiteY3" fmla="*/ 858009 h 858009"/>
                <a:gd name="connsiteX4" fmla="*/ 81924 w 2129493"/>
                <a:gd name="connsiteY4" fmla="*/ 826296 h 858009"/>
                <a:gd name="connsiteX5" fmla="*/ 190279 w 2129493"/>
                <a:gd name="connsiteY5" fmla="*/ 760226 h 858009"/>
                <a:gd name="connsiteX6" fmla="*/ 269563 w 2129493"/>
                <a:gd name="connsiteY6" fmla="*/ 707371 h 858009"/>
                <a:gd name="connsiteX7" fmla="*/ 383199 w 2129493"/>
                <a:gd name="connsiteY7" fmla="*/ 638659 h 858009"/>
                <a:gd name="connsiteX8" fmla="*/ 462483 w 2129493"/>
                <a:gd name="connsiteY8" fmla="*/ 591090 h 858009"/>
                <a:gd name="connsiteX9" fmla="*/ 533145 w 2129493"/>
                <a:gd name="connsiteY9" fmla="*/ 520549 h 858009"/>
                <a:gd name="connsiteX10" fmla="*/ 623690 w 2129493"/>
                <a:gd name="connsiteY10" fmla="*/ 482738 h 858009"/>
                <a:gd name="connsiteX11" fmla="*/ 705620 w 2129493"/>
                <a:gd name="connsiteY11" fmla="*/ 448379 h 858009"/>
                <a:gd name="connsiteX12" fmla="*/ 784626 w 2129493"/>
                <a:gd name="connsiteY12" fmla="*/ 384621 h 858009"/>
                <a:gd name="connsiteX13" fmla="*/ 921302 w 2129493"/>
                <a:gd name="connsiteY13" fmla="*/ 299085 h 858009"/>
                <a:gd name="connsiteX14" fmla="*/ 951782 w 2129493"/>
                <a:gd name="connsiteY14" fmla="*/ 276225 h 858009"/>
                <a:gd name="connsiteX15" fmla="*/ 1020362 w 2129493"/>
                <a:gd name="connsiteY15" fmla="*/ 260985 h 858009"/>
                <a:gd name="connsiteX16" fmla="*/ 1061993 w 2129493"/>
                <a:gd name="connsiteY16" fmla="*/ 222409 h 858009"/>
                <a:gd name="connsiteX17" fmla="*/ 1120851 w 2129493"/>
                <a:gd name="connsiteY17" fmla="*/ 200025 h 858009"/>
                <a:gd name="connsiteX18" fmla="*/ 1172762 w 2129493"/>
                <a:gd name="connsiteY18" fmla="*/ 184785 h 858009"/>
                <a:gd name="connsiteX19" fmla="*/ 1203242 w 2129493"/>
                <a:gd name="connsiteY19" fmla="*/ 177165 h 858009"/>
                <a:gd name="connsiteX20" fmla="*/ 1241342 w 2129493"/>
                <a:gd name="connsiteY20" fmla="*/ 154305 h 858009"/>
                <a:gd name="connsiteX21" fmla="*/ 1344212 w 2129493"/>
                <a:gd name="connsiteY21" fmla="*/ 154305 h 858009"/>
                <a:gd name="connsiteX22" fmla="*/ 1412792 w 2129493"/>
                <a:gd name="connsiteY22" fmla="*/ 127635 h 858009"/>
                <a:gd name="connsiteX23" fmla="*/ 1466132 w 2129493"/>
                <a:gd name="connsiteY23" fmla="*/ 112395 h 858009"/>
                <a:gd name="connsiteX24" fmla="*/ 1542332 w 2129493"/>
                <a:gd name="connsiteY24" fmla="*/ 108585 h 858009"/>
                <a:gd name="connsiteX25" fmla="*/ 1622342 w 2129493"/>
                <a:gd name="connsiteY25" fmla="*/ 74295 h 858009"/>
                <a:gd name="connsiteX26" fmla="*/ 1721402 w 2129493"/>
                <a:gd name="connsiteY26" fmla="*/ 70485 h 858009"/>
                <a:gd name="connsiteX27" fmla="*/ 1816652 w 2129493"/>
                <a:gd name="connsiteY27" fmla="*/ 43815 h 858009"/>
                <a:gd name="connsiteX28" fmla="*/ 1896662 w 2129493"/>
                <a:gd name="connsiteY28" fmla="*/ 40005 h 858009"/>
                <a:gd name="connsiteX29" fmla="*/ 1980482 w 2129493"/>
                <a:gd name="connsiteY29" fmla="*/ 43815 h 858009"/>
                <a:gd name="connsiteX30" fmla="*/ 1991912 w 2129493"/>
                <a:gd name="connsiteY30" fmla="*/ 142875 h 858009"/>
                <a:gd name="connsiteX31" fmla="*/ 2129493 w 2129493"/>
                <a:gd name="connsiteY31" fmla="*/ 87525 h 858009"/>
                <a:gd name="connsiteX32" fmla="*/ 2091394 w 2129493"/>
                <a:gd name="connsiteY32" fmla="*/ 59003 h 858009"/>
                <a:gd name="connsiteX33" fmla="*/ 2080970 w 2129493"/>
                <a:gd name="connsiteY33" fmla="*/ 31909 h 858009"/>
                <a:gd name="connsiteX34" fmla="*/ 2052396 w 2129493"/>
                <a:gd name="connsiteY34" fmla="*/ 9048 h 858009"/>
                <a:gd name="connsiteX35" fmla="*/ 1988102 w 2129493"/>
                <a:gd name="connsiteY35" fmla="*/ 1905 h 858009"/>
                <a:gd name="connsiteX36" fmla="*/ 1926666 w 2129493"/>
                <a:gd name="connsiteY36" fmla="*/ 0 h 858009"/>
                <a:gd name="connsiteX37" fmla="*/ 1751882 w 2129493"/>
                <a:gd name="connsiteY37" fmla="*/ 28575 h 858009"/>
                <a:gd name="connsiteX38" fmla="*/ 1683302 w 2129493"/>
                <a:gd name="connsiteY38" fmla="*/ 40005 h 858009"/>
                <a:gd name="connsiteX39" fmla="*/ 1549952 w 2129493"/>
                <a:gd name="connsiteY39" fmla="*/ 60484 h 858009"/>
                <a:gd name="connsiteX40" fmla="*/ 1458512 w 2129493"/>
                <a:gd name="connsiteY40" fmla="*/ 93345 h 858009"/>
                <a:gd name="connsiteX41" fmla="*/ 1379454 w 2129493"/>
                <a:gd name="connsiteY41" fmla="*/ 97631 h 858009"/>
                <a:gd name="connsiteX42" fmla="*/ 1313732 w 2129493"/>
                <a:gd name="connsiteY42" fmla="*/ 120015 h 858009"/>
                <a:gd name="connsiteX43" fmla="*/ 1210862 w 2129493"/>
                <a:gd name="connsiteY43" fmla="*/ 139065 h 858009"/>
                <a:gd name="connsiteX44" fmla="*/ 1119422 w 2129493"/>
                <a:gd name="connsiteY44" fmla="*/ 135255 h 858009"/>
                <a:gd name="connsiteX45" fmla="*/ 1063701 w 2129493"/>
                <a:gd name="connsiteY45" fmla="*/ 141447 h 858009"/>
                <a:gd name="connsiteX46" fmla="*/ 955592 w 2129493"/>
                <a:gd name="connsiteY46" fmla="*/ 192405 h 858009"/>
                <a:gd name="connsiteX47" fmla="*/ 887012 w 2129493"/>
                <a:gd name="connsiteY47" fmla="*/ 180975 h 858009"/>
                <a:gd name="connsiteX48" fmla="*/ 835577 w 2129493"/>
                <a:gd name="connsiteY48" fmla="*/ 173831 h 858009"/>
                <a:gd name="connsiteX49" fmla="*/ 810812 w 2129493"/>
                <a:gd name="connsiteY49" fmla="*/ 188595 h 858009"/>
                <a:gd name="connsiteX50" fmla="*/ 784142 w 2129493"/>
                <a:gd name="connsiteY50" fmla="*/ 207645 h 858009"/>
                <a:gd name="connsiteX51" fmla="*/ 776522 w 2129493"/>
                <a:gd name="connsiteY51" fmla="*/ 226695 h 858009"/>
                <a:gd name="connsiteX52" fmla="*/ 837482 w 2129493"/>
                <a:gd name="connsiteY52" fmla="*/ 241935 h 858009"/>
                <a:gd name="connsiteX53" fmla="*/ 837482 w 2129493"/>
                <a:gd name="connsiteY53" fmla="*/ 241935 h 858009"/>
                <a:gd name="connsiteX54" fmla="*/ 860342 w 2129493"/>
                <a:gd name="connsiteY54" fmla="*/ 287655 h 858009"/>
                <a:gd name="connsiteX55" fmla="*/ 829862 w 2129493"/>
                <a:gd name="connsiteY55" fmla="*/ 310515 h 858009"/>
                <a:gd name="connsiteX56" fmla="*/ 787952 w 2129493"/>
                <a:gd name="connsiteY56" fmla="*/ 337185 h 858009"/>
                <a:gd name="connsiteX57" fmla="*/ 726992 w 2129493"/>
                <a:gd name="connsiteY57" fmla="*/ 371475 h 858009"/>
                <a:gd name="connsiteX58" fmla="*/ 694607 w 2129493"/>
                <a:gd name="connsiteY58" fmla="*/ 386238 h 858009"/>
                <a:gd name="connsiteX59" fmla="*/ 661270 w 2129493"/>
                <a:gd name="connsiteY59" fmla="*/ 386239 h 858009"/>
                <a:gd name="connsiteX60" fmla="*/ 602214 w 2129493"/>
                <a:gd name="connsiteY60" fmla="*/ 378619 h 858009"/>
                <a:gd name="connsiteX61" fmla="*/ 556495 w 2129493"/>
                <a:gd name="connsiteY61" fmla="*/ 372428 h 858009"/>
                <a:gd name="connsiteX62" fmla="*/ 471722 w 2129493"/>
                <a:gd name="connsiteY62" fmla="*/ 371475 h 858009"/>
                <a:gd name="connsiteX63" fmla="*/ 422192 w 2129493"/>
                <a:gd name="connsiteY63" fmla="*/ 363855 h 858009"/>
                <a:gd name="connsiteX64" fmla="*/ 524586 w 2129493"/>
                <a:gd name="connsiteY64" fmla="*/ 390048 h 858009"/>
                <a:gd name="connsiteX65" fmla="*/ 576002 w 2129493"/>
                <a:gd name="connsiteY65" fmla="*/ 414553 h 858009"/>
                <a:gd name="connsiteX66" fmla="*/ 610776 w 2129493"/>
                <a:gd name="connsiteY66" fmla="*/ 438579 h 858009"/>
                <a:gd name="connsiteX67" fmla="*/ 584350 w 2129493"/>
                <a:gd name="connsiteY67" fmla="*/ 452586 h 858009"/>
                <a:gd name="connsiteX68" fmla="*/ 560265 w 2129493"/>
                <a:gd name="connsiteY68" fmla="*/ 472164 h 858009"/>
                <a:gd name="connsiteX69" fmla="*/ 525911 w 2129493"/>
                <a:gd name="connsiteY69" fmla="*/ 466879 h 858009"/>
                <a:gd name="connsiteX70" fmla="*/ 458111 w 2129493"/>
                <a:gd name="connsiteY70" fmla="*/ 481899 h 858009"/>
                <a:gd name="connsiteX71" fmla="*/ 425485 w 2129493"/>
                <a:gd name="connsiteY71" fmla="*/ 498592 h 858009"/>
                <a:gd name="connsiteX72" fmla="*/ 389777 w 2129493"/>
                <a:gd name="connsiteY72" fmla="*/ 534043 h 858009"/>
                <a:gd name="connsiteX73" fmla="*/ 364699 w 2129493"/>
                <a:gd name="connsiteY73" fmla="*/ 569949 h 858009"/>
                <a:gd name="connsiteX74" fmla="*/ 284544 w 2129493"/>
                <a:gd name="connsiteY74" fmla="*/ 610061 h 858009"/>
                <a:gd name="connsiteX75" fmla="*/ 206135 w 2129493"/>
                <a:gd name="connsiteY75" fmla="*/ 654516 h 858009"/>
                <a:gd name="connsiteX76" fmla="*/ 146153 w 2129493"/>
                <a:gd name="connsiteY76" fmla="*/ 669270 h 858009"/>
                <a:gd name="connsiteX0" fmla="*/ 82728 w 2066068"/>
                <a:gd name="connsiteY0" fmla="*/ 669270 h 826296"/>
                <a:gd name="connsiteX1" fmla="*/ 42286 w 2066068"/>
                <a:gd name="connsiteY1" fmla="*/ 694157 h 826296"/>
                <a:gd name="connsiteX2" fmla="*/ 0 w 2066068"/>
                <a:gd name="connsiteY2" fmla="*/ 736442 h 826296"/>
                <a:gd name="connsiteX3" fmla="*/ 18499 w 2066068"/>
                <a:gd name="connsiteY3" fmla="*/ 826296 h 826296"/>
                <a:gd name="connsiteX4" fmla="*/ 126854 w 2066068"/>
                <a:gd name="connsiteY4" fmla="*/ 760226 h 826296"/>
                <a:gd name="connsiteX5" fmla="*/ 206138 w 2066068"/>
                <a:gd name="connsiteY5" fmla="*/ 707371 h 826296"/>
                <a:gd name="connsiteX6" fmla="*/ 319774 w 2066068"/>
                <a:gd name="connsiteY6" fmla="*/ 638659 h 826296"/>
                <a:gd name="connsiteX7" fmla="*/ 399058 w 2066068"/>
                <a:gd name="connsiteY7" fmla="*/ 591090 h 826296"/>
                <a:gd name="connsiteX8" fmla="*/ 469720 w 2066068"/>
                <a:gd name="connsiteY8" fmla="*/ 520549 h 826296"/>
                <a:gd name="connsiteX9" fmla="*/ 560265 w 2066068"/>
                <a:gd name="connsiteY9" fmla="*/ 482738 h 826296"/>
                <a:gd name="connsiteX10" fmla="*/ 642195 w 2066068"/>
                <a:gd name="connsiteY10" fmla="*/ 448379 h 826296"/>
                <a:gd name="connsiteX11" fmla="*/ 721201 w 2066068"/>
                <a:gd name="connsiteY11" fmla="*/ 384621 h 826296"/>
                <a:gd name="connsiteX12" fmla="*/ 857877 w 2066068"/>
                <a:gd name="connsiteY12" fmla="*/ 299085 h 826296"/>
                <a:gd name="connsiteX13" fmla="*/ 888357 w 2066068"/>
                <a:gd name="connsiteY13" fmla="*/ 276225 h 826296"/>
                <a:gd name="connsiteX14" fmla="*/ 956937 w 2066068"/>
                <a:gd name="connsiteY14" fmla="*/ 260985 h 826296"/>
                <a:gd name="connsiteX15" fmla="*/ 998568 w 2066068"/>
                <a:gd name="connsiteY15" fmla="*/ 222409 h 826296"/>
                <a:gd name="connsiteX16" fmla="*/ 1057426 w 2066068"/>
                <a:gd name="connsiteY16" fmla="*/ 200025 h 826296"/>
                <a:gd name="connsiteX17" fmla="*/ 1109337 w 2066068"/>
                <a:gd name="connsiteY17" fmla="*/ 184785 h 826296"/>
                <a:gd name="connsiteX18" fmla="*/ 1139817 w 2066068"/>
                <a:gd name="connsiteY18" fmla="*/ 177165 h 826296"/>
                <a:gd name="connsiteX19" fmla="*/ 1177917 w 2066068"/>
                <a:gd name="connsiteY19" fmla="*/ 154305 h 826296"/>
                <a:gd name="connsiteX20" fmla="*/ 1280787 w 2066068"/>
                <a:gd name="connsiteY20" fmla="*/ 154305 h 826296"/>
                <a:gd name="connsiteX21" fmla="*/ 1349367 w 2066068"/>
                <a:gd name="connsiteY21" fmla="*/ 127635 h 826296"/>
                <a:gd name="connsiteX22" fmla="*/ 1402707 w 2066068"/>
                <a:gd name="connsiteY22" fmla="*/ 112395 h 826296"/>
                <a:gd name="connsiteX23" fmla="*/ 1478907 w 2066068"/>
                <a:gd name="connsiteY23" fmla="*/ 108585 h 826296"/>
                <a:gd name="connsiteX24" fmla="*/ 1558917 w 2066068"/>
                <a:gd name="connsiteY24" fmla="*/ 74295 h 826296"/>
                <a:gd name="connsiteX25" fmla="*/ 1657977 w 2066068"/>
                <a:gd name="connsiteY25" fmla="*/ 70485 h 826296"/>
                <a:gd name="connsiteX26" fmla="*/ 1753227 w 2066068"/>
                <a:gd name="connsiteY26" fmla="*/ 43815 h 826296"/>
                <a:gd name="connsiteX27" fmla="*/ 1833237 w 2066068"/>
                <a:gd name="connsiteY27" fmla="*/ 40005 h 826296"/>
                <a:gd name="connsiteX28" fmla="*/ 1917057 w 2066068"/>
                <a:gd name="connsiteY28" fmla="*/ 43815 h 826296"/>
                <a:gd name="connsiteX29" fmla="*/ 1928487 w 2066068"/>
                <a:gd name="connsiteY29" fmla="*/ 142875 h 826296"/>
                <a:gd name="connsiteX30" fmla="*/ 2066068 w 2066068"/>
                <a:gd name="connsiteY30" fmla="*/ 87525 h 826296"/>
                <a:gd name="connsiteX31" fmla="*/ 2027969 w 2066068"/>
                <a:gd name="connsiteY31" fmla="*/ 59003 h 826296"/>
                <a:gd name="connsiteX32" fmla="*/ 2017545 w 2066068"/>
                <a:gd name="connsiteY32" fmla="*/ 31909 h 826296"/>
                <a:gd name="connsiteX33" fmla="*/ 1988971 w 2066068"/>
                <a:gd name="connsiteY33" fmla="*/ 9048 h 826296"/>
                <a:gd name="connsiteX34" fmla="*/ 1924677 w 2066068"/>
                <a:gd name="connsiteY34" fmla="*/ 1905 h 826296"/>
                <a:gd name="connsiteX35" fmla="*/ 1863241 w 2066068"/>
                <a:gd name="connsiteY35" fmla="*/ 0 h 826296"/>
                <a:gd name="connsiteX36" fmla="*/ 1688457 w 2066068"/>
                <a:gd name="connsiteY36" fmla="*/ 28575 h 826296"/>
                <a:gd name="connsiteX37" fmla="*/ 1619877 w 2066068"/>
                <a:gd name="connsiteY37" fmla="*/ 40005 h 826296"/>
                <a:gd name="connsiteX38" fmla="*/ 1486527 w 2066068"/>
                <a:gd name="connsiteY38" fmla="*/ 60484 h 826296"/>
                <a:gd name="connsiteX39" fmla="*/ 1395087 w 2066068"/>
                <a:gd name="connsiteY39" fmla="*/ 93345 h 826296"/>
                <a:gd name="connsiteX40" fmla="*/ 1316029 w 2066068"/>
                <a:gd name="connsiteY40" fmla="*/ 97631 h 826296"/>
                <a:gd name="connsiteX41" fmla="*/ 1250307 w 2066068"/>
                <a:gd name="connsiteY41" fmla="*/ 120015 h 826296"/>
                <a:gd name="connsiteX42" fmla="*/ 1147437 w 2066068"/>
                <a:gd name="connsiteY42" fmla="*/ 139065 h 826296"/>
                <a:gd name="connsiteX43" fmla="*/ 1055997 w 2066068"/>
                <a:gd name="connsiteY43" fmla="*/ 135255 h 826296"/>
                <a:gd name="connsiteX44" fmla="*/ 1000276 w 2066068"/>
                <a:gd name="connsiteY44" fmla="*/ 141447 h 826296"/>
                <a:gd name="connsiteX45" fmla="*/ 892167 w 2066068"/>
                <a:gd name="connsiteY45" fmla="*/ 192405 h 826296"/>
                <a:gd name="connsiteX46" fmla="*/ 823587 w 2066068"/>
                <a:gd name="connsiteY46" fmla="*/ 180975 h 826296"/>
                <a:gd name="connsiteX47" fmla="*/ 772152 w 2066068"/>
                <a:gd name="connsiteY47" fmla="*/ 173831 h 826296"/>
                <a:gd name="connsiteX48" fmla="*/ 747387 w 2066068"/>
                <a:gd name="connsiteY48" fmla="*/ 188595 h 826296"/>
                <a:gd name="connsiteX49" fmla="*/ 720717 w 2066068"/>
                <a:gd name="connsiteY49" fmla="*/ 207645 h 826296"/>
                <a:gd name="connsiteX50" fmla="*/ 713097 w 2066068"/>
                <a:gd name="connsiteY50" fmla="*/ 226695 h 826296"/>
                <a:gd name="connsiteX51" fmla="*/ 774057 w 2066068"/>
                <a:gd name="connsiteY51" fmla="*/ 241935 h 826296"/>
                <a:gd name="connsiteX52" fmla="*/ 774057 w 2066068"/>
                <a:gd name="connsiteY52" fmla="*/ 241935 h 826296"/>
                <a:gd name="connsiteX53" fmla="*/ 796917 w 2066068"/>
                <a:gd name="connsiteY53" fmla="*/ 287655 h 826296"/>
                <a:gd name="connsiteX54" fmla="*/ 766437 w 2066068"/>
                <a:gd name="connsiteY54" fmla="*/ 310515 h 826296"/>
                <a:gd name="connsiteX55" fmla="*/ 724527 w 2066068"/>
                <a:gd name="connsiteY55" fmla="*/ 337185 h 826296"/>
                <a:gd name="connsiteX56" fmla="*/ 663567 w 2066068"/>
                <a:gd name="connsiteY56" fmla="*/ 371475 h 826296"/>
                <a:gd name="connsiteX57" fmla="*/ 631182 w 2066068"/>
                <a:gd name="connsiteY57" fmla="*/ 386238 h 826296"/>
                <a:gd name="connsiteX58" fmla="*/ 597845 w 2066068"/>
                <a:gd name="connsiteY58" fmla="*/ 386239 h 826296"/>
                <a:gd name="connsiteX59" fmla="*/ 538789 w 2066068"/>
                <a:gd name="connsiteY59" fmla="*/ 378619 h 826296"/>
                <a:gd name="connsiteX60" fmla="*/ 493070 w 2066068"/>
                <a:gd name="connsiteY60" fmla="*/ 372428 h 826296"/>
                <a:gd name="connsiteX61" fmla="*/ 408297 w 2066068"/>
                <a:gd name="connsiteY61" fmla="*/ 371475 h 826296"/>
                <a:gd name="connsiteX62" fmla="*/ 358767 w 2066068"/>
                <a:gd name="connsiteY62" fmla="*/ 363855 h 826296"/>
                <a:gd name="connsiteX63" fmla="*/ 461161 w 2066068"/>
                <a:gd name="connsiteY63" fmla="*/ 390048 h 826296"/>
                <a:gd name="connsiteX64" fmla="*/ 512577 w 2066068"/>
                <a:gd name="connsiteY64" fmla="*/ 414553 h 826296"/>
                <a:gd name="connsiteX65" fmla="*/ 547351 w 2066068"/>
                <a:gd name="connsiteY65" fmla="*/ 438579 h 826296"/>
                <a:gd name="connsiteX66" fmla="*/ 520925 w 2066068"/>
                <a:gd name="connsiteY66" fmla="*/ 452586 h 826296"/>
                <a:gd name="connsiteX67" fmla="*/ 496840 w 2066068"/>
                <a:gd name="connsiteY67" fmla="*/ 472164 h 826296"/>
                <a:gd name="connsiteX68" fmla="*/ 462486 w 2066068"/>
                <a:gd name="connsiteY68" fmla="*/ 466879 h 826296"/>
                <a:gd name="connsiteX69" fmla="*/ 394686 w 2066068"/>
                <a:gd name="connsiteY69" fmla="*/ 481899 h 826296"/>
                <a:gd name="connsiteX70" fmla="*/ 362060 w 2066068"/>
                <a:gd name="connsiteY70" fmla="*/ 498592 h 826296"/>
                <a:gd name="connsiteX71" fmla="*/ 326352 w 2066068"/>
                <a:gd name="connsiteY71" fmla="*/ 534043 h 826296"/>
                <a:gd name="connsiteX72" fmla="*/ 301274 w 2066068"/>
                <a:gd name="connsiteY72" fmla="*/ 569949 h 826296"/>
                <a:gd name="connsiteX73" fmla="*/ 221119 w 2066068"/>
                <a:gd name="connsiteY73" fmla="*/ 610061 h 826296"/>
                <a:gd name="connsiteX74" fmla="*/ 142710 w 2066068"/>
                <a:gd name="connsiteY74" fmla="*/ 654516 h 826296"/>
                <a:gd name="connsiteX75" fmla="*/ 82728 w 2066068"/>
                <a:gd name="connsiteY75" fmla="*/ 669270 h 826296"/>
                <a:gd name="connsiteX0" fmla="*/ 82728 w 2066068"/>
                <a:gd name="connsiteY0" fmla="*/ 669270 h 760226"/>
                <a:gd name="connsiteX1" fmla="*/ 42286 w 2066068"/>
                <a:gd name="connsiteY1" fmla="*/ 694157 h 760226"/>
                <a:gd name="connsiteX2" fmla="*/ 0 w 2066068"/>
                <a:gd name="connsiteY2" fmla="*/ 736442 h 760226"/>
                <a:gd name="connsiteX3" fmla="*/ 126854 w 2066068"/>
                <a:gd name="connsiteY3" fmla="*/ 760226 h 760226"/>
                <a:gd name="connsiteX4" fmla="*/ 206138 w 2066068"/>
                <a:gd name="connsiteY4" fmla="*/ 707371 h 760226"/>
                <a:gd name="connsiteX5" fmla="*/ 319774 w 2066068"/>
                <a:gd name="connsiteY5" fmla="*/ 638659 h 760226"/>
                <a:gd name="connsiteX6" fmla="*/ 399058 w 2066068"/>
                <a:gd name="connsiteY6" fmla="*/ 591090 h 760226"/>
                <a:gd name="connsiteX7" fmla="*/ 469720 w 2066068"/>
                <a:gd name="connsiteY7" fmla="*/ 520549 h 760226"/>
                <a:gd name="connsiteX8" fmla="*/ 560265 w 2066068"/>
                <a:gd name="connsiteY8" fmla="*/ 482738 h 760226"/>
                <a:gd name="connsiteX9" fmla="*/ 642195 w 2066068"/>
                <a:gd name="connsiteY9" fmla="*/ 448379 h 760226"/>
                <a:gd name="connsiteX10" fmla="*/ 721201 w 2066068"/>
                <a:gd name="connsiteY10" fmla="*/ 384621 h 760226"/>
                <a:gd name="connsiteX11" fmla="*/ 857877 w 2066068"/>
                <a:gd name="connsiteY11" fmla="*/ 299085 h 760226"/>
                <a:gd name="connsiteX12" fmla="*/ 888357 w 2066068"/>
                <a:gd name="connsiteY12" fmla="*/ 276225 h 760226"/>
                <a:gd name="connsiteX13" fmla="*/ 956937 w 2066068"/>
                <a:gd name="connsiteY13" fmla="*/ 260985 h 760226"/>
                <a:gd name="connsiteX14" fmla="*/ 998568 w 2066068"/>
                <a:gd name="connsiteY14" fmla="*/ 222409 h 760226"/>
                <a:gd name="connsiteX15" fmla="*/ 1057426 w 2066068"/>
                <a:gd name="connsiteY15" fmla="*/ 200025 h 760226"/>
                <a:gd name="connsiteX16" fmla="*/ 1109337 w 2066068"/>
                <a:gd name="connsiteY16" fmla="*/ 184785 h 760226"/>
                <a:gd name="connsiteX17" fmla="*/ 1139817 w 2066068"/>
                <a:gd name="connsiteY17" fmla="*/ 177165 h 760226"/>
                <a:gd name="connsiteX18" fmla="*/ 1177917 w 2066068"/>
                <a:gd name="connsiteY18" fmla="*/ 154305 h 760226"/>
                <a:gd name="connsiteX19" fmla="*/ 1280787 w 2066068"/>
                <a:gd name="connsiteY19" fmla="*/ 154305 h 760226"/>
                <a:gd name="connsiteX20" fmla="*/ 1349367 w 2066068"/>
                <a:gd name="connsiteY20" fmla="*/ 127635 h 760226"/>
                <a:gd name="connsiteX21" fmla="*/ 1402707 w 2066068"/>
                <a:gd name="connsiteY21" fmla="*/ 112395 h 760226"/>
                <a:gd name="connsiteX22" fmla="*/ 1478907 w 2066068"/>
                <a:gd name="connsiteY22" fmla="*/ 108585 h 760226"/>
                <a:gd name="connsiteX23" fmla="*/ 1558917 w 2066068"/>
                <a:gd name="connsiteY23" fmla="*/ 74295 h 760226"/>
                <a:gd name="connsiteX24" fmla="*/ 1657977 w 2066068"/>
                <a:gd name="connsiteY24" fmla="*/ 70485 h 760226"/>
                <a:gd name="connsiteX25" fmla="*/ 1753227 w 2066068"/>
                <a:gd name="connsiteY25" fmla="*/ 43815 h 760226"/>
                <a:gd name="connsiteX26" fmla="*/ 1833237 w 2066068"/>
                <a:gd name="connsiteY26" fmla="*/ 40005 h 760226"/>
                <a:gd name="connsiteX27" fmla="*/ 1917057 w 2066068"/>
                <a:gd name="connsiteY27" fmla="*/ 43815 h 760226"/>
                <a:gd name="connsiteX28" fmla="*/ 1928487 w 2066068"/>
                <a:gd name="connsiteY28" fmla="*/ 142875 h 760226"/>
                <a:gd name="connsiteX29" fmla="*/ 2066068 w 2066068"/>
                <a:gd name="connsiteY29" fmla="*/ 87525 h 760226"/>
                <a:gd name="connsiteX30" fmla="*/ 2027969 w 2066068"/>
                <a:gd name="connsiteY30" fmla="*/ 59003 h 760226"/>
                <a:gd name="connsiteX31" fmla="*/ 2017545 w 2066068"/>
                <a:gd name="connsiteY31" fmla="*/ 31909 h 760226"/>
                <a:gd name="connsiteX32" fmla="*/ 1988971 w 2066068"/>
                <a:gd name="connsiteY32" fmla="*/ 9048 h 760226"/>
                <a:gd name="connsiteX33" fmla="*/ 1924677 w 2066068"/>
                <a:gd name="connsiteY33" fmla="*/ 1905 h 760226"/>
                <a:gd name="connsiteX34" fmla="*/ 1863241 w 2066068"/>
                <a:gd name="connsiteY34" fmla="*/ 0 h 760226"/>
                <a:gd name="connsiteX35" fmla="*/ 1688457 w 2066068"/>
                <a:gd name="connsiteY35" fmla="*/ 28575 h 760226"/>
                <a:gd name="connsiteX36" fmla="*/ 1619877 w 2066068"/>
                <a:gd name="connsiteY36" fmla="*/ 40005 h 760226"/>
                <a:gd name="connsiteX37" fmla="*/ 1486527 w 2066068"/>
                <a:gd name="connsiteY37" fmla="*/ 60484 h 760226"/>
                <a:gd name="connsiteX38" fmla="*/ 1395087 w 2066068"/>
                <a:gd name="connsiteY38" fmla="*/ 93345 h 760226"/>
                <a:gd name="connsiteX39" fmla="*/ 1316029 w 2066068"/>
                <a:gd name="connsiteY39" fmla="*/ 97631 h 760226"/>
                <a:gd name="connsiteX40" fmla="*/ 1250307 w 2066068"/>
                <a:gd name="connsiteY40" fmla="*/ 120015 h 760226"/>
                <a:gd name="connsiteX41" fmla="*/ 1147437 w 2066068"/>
                <a:gd name="connsiteY41" fmla="*/ 139065 h 760226"/>
                <a:gd name="connsiteX42" fmla="*/ 1055997 w 2066068"/>
                <a:gd name="connsiteY42" fmla="*/ 135255 h 760226"/>
                <a:gd name="connsiteX43" fmla="*/ 1000276 w 2066068"/>
                <a:gd name="connsiteY43" fmla="*/ 141447 h 760226"/>
                <a:gd name="connsiteX44" fmla="*/ 892167 w 2066068"/>
                <a:gd name="connsiteY44" fmla="*/ 192405 h 760226"/>
                <a:gd name="connsiteX45" fmla="*/ 823587 w 2066068"/>
                <a:gd name="connsiteY45" fmla="*/ 180975 h 760226"/>
                <a:gd name="connsiteX46" fmla="*/ 772152 w 2066068"/>
                <a:gd name="connsiteY46" fmla="*/ 173831 h 760226"/>
                <a:gd name="connsiteX47" fmla="*/ 747387 w 2066068"/>
                <a:gd name="connsiteY47" fmla="*/ 188595 h 760226"/>
                <a:gd name="connsiteX48" fmla="*/ 720717 w 2066068"/>
                <a:gd name="connsiteY48" fmla="*/ 207645 h 760226"/>
                <a:gd name="connsiteX49" fmla="*/ 713097 w 2066068"/>
                <a:gd name="connsiteY49" fmla="*/ 226695 h 760226"/>
                <a:gd name="connsiteX50" fmla="*/ 774057 w 2066068"/>
                <a:gd name="connsiteY50" fmla="*/ 241935 h 760226"/>
                <a:gd name="connsiteX51" fmla="*/ 774057 w 2066068"/>
                <a:gd name="connsiteY51" fmla="*/ 241935 h 760226"/>
                <a:gd name="connsiteX52" fmla="*/ 796917 w 2066068"/>
                <a:gd name="connsiteY52" fmla="*/ 287655 h 760226"/>
                <a:gd name="connsiteX53" fmla="*/ 766437 w 2066068"/>
                <a:gd name="connsiteY53" fmla="*/ 310515 h 760226"/>
                <a:gd name="connsiteX54" fmla="*/ 724527 w 2066068"/>
                <a:gd name="connsiteY54" fmla="*/ 337185 h 760226"/>
                <a:gd name="connsiteX55" fmla="*/ 663567 w 2066068"/>
                <a:gd name="connsiteY55" fmla="*/ 371475 h 760226"/>
                <a:gd name="connsiteX56" fmla="*/ 631182 w 2066068"/>
                <a:gd name="connsiteY56" fmla="*/ 386238 h 760226"/>
                <a:gd name="connsiteX57" fmla="*/ 597845 w 2066068"/>
                <a:gd name="connsiteY57" fmla="*/ 386239 h 760226"/>
                <a:gd name="connsiteX58" fmla="*/ 538789 w 2066068"/>
                <a:gd name="connsiteY58" fmla="*/ 378619 h 760226"/>
                <a:gd name="connsiteX59" fmla="*/ 493070 w 2066068"/>
                <a:gd name="connsiteY59" fmla="*/ 372428 h 760226"/>
                <a:gd name="connsiteX60" fmla="*/ 408297 w 2066068"/>
                <a:gd name="connsiteY60" fmla="*/ 371475 h 760226"/>
                <a:gd name="connsiteX61" fmla="*/ 358767 w 2066068"/>
                <a:gd name="connsiteY61" fmla="*/ 363855 h 760226"/>
                <a:gd name="connsiteX62" fmla="*/ 461161 w 2066068"/>
                <a:gd name="connsiteY62" fmla="*/ 390048 h 760226"/>
                <a:gd name="connsiteX63" fmla="*/ 512577 w 2066068"/>
                <a:gd name="connsiteY63" fmla="*/ 414553 h 760226"/>
                <a:gd name="connsiteX64" fmla="*/ 547351 w 2066068"/>
                <a:gd name="connsiteY64" fmla="*/ 438579 h 760226"/>
                <a:gd name="connsiteX65" fmla="*/ 520925 w 2066068"/>
                <a:gd name="connsiteY65" fmla="*/ 452586 h 760226"/>
                <a:gd name="connsiteX66" fmla="*/ 496840 w 2066068"/>
                <a:gd name="connsiteY66" fmla="*/ 472164 h 760226"/>
                <a:gd name="connsiteX67" fmla="*/ 462486 w 2066068"/>
                <a:gd name="connsiteY67" fmla="*/ 466879 h 760226"/>
                <a:gd name="connsiteX68" fmla="*/ 394686 w 2066068"/>
                <a:gd name="connsiteY68" fmla="*/ 481899 h 760226"/>
                <a:gd name="connsiteX69" fmla="*/ 362060 w 2066068"/>
                <a:gd name="connsiteY69" fmla="*/ 498592 h 760226"/>
                <a:gd name="connsiteX70" fmla="*/ 326352 w 2066068"/>
                <a:gd name="connsiteY70" fmla="*/ 534043 h 760226"/>
                <a:gd name="connsiteX71" fmla="*/ 301274 w 2066068"/>
                <a:gd name="connsiteY71" fmla="*/ 569949 h 760226"/>
                <a:gd name="connsiteX72" fmla="*/ 221119 w 2066068"/>
                <a:gd name="connsiteY72" fmla="*/ 610061 h 760226"/>
                <a:gd name="connsiteX73" fmla="*/ 142710 w 2066068"/>
                <a:gd name="connsiteY73" fmla="*/ 654516 h 760226"/>
                <a:gd name="connsiteX74" fmla="*/ 82728 w 2066068"/>
                <a:gd name="connsiteY74" fmla="*/ 669270 h 760226"/>
                <a:gd name="connsiteX0" fmla="*/ 82728 w 2066068"/>
                <a:gd name="connsiteY0" fmla="*/ 669270 h 736442"/>
                <a:gd name="connsiteX1" fmla="*/ 42286 w 2066068"/>
                <a:gd name="connsiteY1" fmla="*/ 694157 h 736442"/>
                <a:gd name="connsiteX2" fmla="*/ 0 w 2066068"/>
                <a:gd name="connsiteY2" fmla="*/ 736442 h 736442"/>
                <a:gd name="connsiteX3" fmla="*/ 140068 w 2066068"/>
                <a:gd name="connsiteY3" fmla="*/ 707370 h 736442"/>
                <a:gd name="connsiteX4" fmla="*/ 206138 w 2066068"/>
                <a:gd name="connsiteY4" fmla="*/ 707371 h 736442"/>
                <a:gd name="connsiteX5" fmla="*/ 319774 w 2066068"/>
                <a:gd name="connsiteY5" fmla="*/ 638659 h 736442"/>
                <a:gd name="connsiteX6" fmla="*/ 399058 w 2066068"/>
                <a:gd name="connsiteY6" fmla="*/ 591090 h 736442"/>
                <a:gd name="connsiteX7" fmla="*/ 469720 w 2066068"/>
                <a:gd name="connsiteY7" fmla="*/ 520549 h 736442"/>
                <a:gd name="connsiteX8" fmla="*/ 560265 w 2066068"/>
                <a:gd name="connsiteY8" fmla="*/ 482738 h 736442"/>
                <a:gd name="connsiteX9" fmla="*/ 642195 w 2066068"/>
                <a:gd name="connsiteY9" fmla="*/ 448379 h 736442"/>
                <a:gd name="connsiteX10" fmla="*/ 721201 w 2066068"/>
                <a:gd name="connsiteY10" fmla="*/ 384621 h 736442"/>
                <a:gd name="connsiteX11" fmla="*/ 857877 w 2066068"/>
                <a:gd name="connsiteY11" fmla="*/ 299085 h 736442"/>
                <a:gd name="connsiteX12" fmla="*/ 888357 w 2066068"/>
                <a:gd name="connsiteY12" fmla="*/ 276225 h 736442"/>
                <a:gd name="connsiteX13" fmla="*/ 956937 w 2066068"/>
                <a:gd name="connsiteY13" fmla="*/ 260985 h 736442"/>
                <a:gd name="connsiteX14" fmla="*/ 998568 w 2066068"/>
                <a:gd name="connsiteY14" fmla="*/ 222409 h 736442"/>
                <a:gd name="connsiteX15" fmla="*/ 1057426 w 2066068"/>
                <a:gd name="connsiteY15" fmla="*/ 200025 h 736442"/>
                <a:gd name="connsiteX16" fmla="*/ 1109337 w 2066068"/>
                <a:gd name="connsiteY16" fmla="*/ 184785 h 736442"/>
                <a:gd name="connsiteX17" fmla="*/ 1139817 w 2066068"/>
                <a:gd name="connsiteY17" fmla="*/ 177165 h 736442"/>
                <a:gd name="connsiteX18" fmla="*/ 1177917 w 2066068"/>
                <a:gd name="connsiteY18" fmla="*/ 154305 h 736442"/>
                <a:gd name="connsiteX19" fmla="*/ 1280787 w 2066068"/>
                <a:gd name="connsiteY19" fmla="*/ 154305 h 736442"/>
                <a:gd name="connsiteX20" fmla="*/ 1349367 w 2066068"/>
                <a:gd name="connsiteY20" fmla="*/ 127635 h 736442"/>
                <a:gd name="connsiteX21" fmla="*/ 1402707 w 2066068"/>
                <a:gd name="connsiteY21" fmla="*/ 112395 h 736442"/>
                <a:gd name="connsiteX22" fmla="*/ 1478907 w 2066068"/>
                <a:gd name="connsiteY22" fmla="*/ 108585 h 736442"/>
                <a:gd name="connsiteX23" fmla="*/ 1558917 w 2066068"/>
                <a:gd name="connsiteY23" fmla="*/ 74295 h 736442"/>
                <a:gd name="connsiteX24" fmla="*/ 1657977 w 2066068"/>
                <a:gd name="connsiteY24" fmla="*/ 70485 h 736442"/>
                <a:gd name="connsiteX25" fmla="*/ 1753227 w 2066068"/>
                <a:gd name="connsiteY25" fmla="*/ 43815 h 736442"/>
                <a:gd name="connsiteX26" fmla="*/ 1833237 w 2066068"/>
                <a:gd name="connsiteY26" fmla="*/ 40005 h 736442"/>
                <a:gd name="connsiteX27" fmla="*/ 1917057 w 2066068"/>
                <a:gd name="connsiteY27" fmla="*/ 43815 h 736442"/>
                <a:gd name="connsiteX28" fmla="*/ 1928487 w 2066068"/>
                <a:gd name="connsiteY28" fmla="*/ 142875 h 736442"/>
                <a:gd name="connsiteX29" fmla="*/ 2066068 w 2066068"/>
                <a:gd name="connsiteY29" fmla="*/ 87525 h 736442"/>
                <a:gd name="connsiteX30" fmla="*/ 2027969 w 2066068"/>
                <a:gd name="connsiteY30" fmla="*/ 59003 h 736442"/>
                <a:gd name="connsiteX31" fmla="*/ 2017545 w 2066068"/>
                <a:gd name="connsiteY31" fmla="*/ 31909 h 736442"/>
                <a:gd name="connsiteX32" fmla="*/ 1988971 w 2066068"/>
                <a:gd name="connsiteY32" fmla="*/ 9048 h 736442"/>
                <a:gd name="connsiteX33" fmla="*/ 1924677 w 2066068"/>
                <a:gd name="connsiteY33" fmla="*/ 1905 h 736442"/>
                <a:gd name="connsiteX34" fmla="*/ 1863241 w 2066068"/>
                <a:gd name="connsiteY34" fmla="*/ 0 h 736442"/>
                <a:gd name="connsiteX35" fmla="*/ 1688457 w 2066068"/>
                <a:gd name="connsiteY35" fmla="*/ 28575 h 736442"/>
                <a:gd name="connsiteX36" fmla="*/ 1619877 w 2066068"/>
                <a:gd name="connsiteY36" fmla="*/ 40005 h 736442"/>
                <a:gd name="connsiteX37" fmla="*/ 1486527 w 2066068"/>
                <a:gd name="connsiteY37" fmla="*/ 60484 h 736442"/>
                <a:gd name="connsiteX38" fmla="*/ 1395087 w 2066068"/>
                <a:gd name="connsiteY38" fmla="*/ 93345 h 736442"/>
                <a:gd name="connsiteX39" fmla="*/ 1316029 w 2066068"/>
                <a:gd name="connsiteY39" fmla="*/ 97631 h 736442"/>
                <a:gd name="connsiteX40" fmla="*/ 1250307 w 2066068"/>
                <a:gd name="connsiteY40" fmla="*/ 120015 h 736442"/>
                <a:gd name="connsiteX41" fmla="*/ 1147437 w 2066068"/>
                <a:gd name="connsiteY41" fmla="*/ 139065 h 736442"/>
                <a:gd name="connsiteX42" fmla="*/ 1055997 w 2066068"/>
                <a:gd name="connsiteY42" fmla="*/ 135255 h 736442"/>
                <a:gd name="connsiteX43" fmla="*/ 1000276 w 2066068"/>
                <a:gd name="connsiteY43" fmla="*/ 141447 h 736442"/>
                <a:gd name="connsiteX44" fmla="*/ 892167 w 2066068"/>
                <a:gd name="connsiteY44" fmla="*/ 192405 h 736442"/>
                <a:gd name="connsiteX45" fmla="*/ 823587 w 2066068"/>
                <a:gd name="connsiteY45" fmla="*/ 180975 h 736442"/>
                <a:gd name="connsiteX46" fmla="*/ 772152 w 2066068"/>
                <a:gd name="connsiteY46" fmla="*/ 173831 h 736442"/>
                <a:gd name="connsiteX47" fmla="*/ 747387 w 2066068"/>
                <a:gd name="connsiteY47" fmla="*/ 188595 h 736442"/>
                <a:gd name="connsiteX48" fmla="*/ 720717 w 2066068"/>
                <a:gd name="connsiteY48" fmla="*/ 207645 h 736442"/>
                <a:gd name="connsiteX49" fmla="*/ 713097 w 2066068"/>
                <a:gd name="connsiteY49" fmla="*/ 226695 h 736442"/>
                <a:gd name="connsiteX50" fmla="*/ 774057 w 2066068"/>
                <a:gd name="connsiteY50" fmla="*/ 241935 h 736442"/>
                <a:gd name="connsiteX51" fmla="*/ 774057 w 2066068"/>
                <a:gd name="connsiteY51" fmla="*/ 241935 h 736442"/>
                <a:gd name="connsiteX52" fmla="*/ 796917 w 2066068"/>
                <a:gd name="connsiteY52" fmla="*/ 287655 h 736442"/>
                <a:gd name="connsiteX53" fmla="*/ 766437 w 2066068"/>
                <a:gd name="connsiteY53" fmla="*/ 310515 h 736442"/>
                <a:gd name="connsiteX54" fmla="*/ 724527 w 2066068"/>
                <a:gd name="connsiteY54" fmla="*/ 337185 h 736442"/>
                <a:gd name="connsiteX55" fmla="*/ 663567 w 2066068"/>
                <a:gd name="connsiteY55" fmla="*/ 371475 h 736442"/>
                <a:gd name="connsiteX56" fmla="*/ 631182 w 2066068"/>
                <a:gd name="connsiteY56" fmla="*/ 386238 h 736442"/>
                <a:gd name="connsiteX57" fmla="*/ 597845 w 2066068"/>
                <a:gd name="connsiteY57" fmla="*/ 386239 h 736442"/>
                <a:gd name="connsiteX58" fmla="*/ 538789 w 2066068"/>
                <a:gd name="connsiteY58" fmla="*/ 378619 h 736442"/>
                <a:gd name="connsiteX59" fmla="*/ 493070 w 2066068"/>
                <a:gd name="connsiteY59" fmla="*/ 372428 h 736442"/>
                <a:gd name="connsiteX60" fmla="*/ 408297 w 2066068"/>
                <a:gd name="connsiteY60" fmla="*/ 371475 h 736442"/>
                <a:gd name="connsiteX61" fmla="*/ 358767 w 2066068"/>
                <a:gd name="connsiteY61" fmla="*/ 363855 h 736442"/>
                <a:gd name="connsiteX62" fmla="*/ 461161 w 2066068"/>
                <a:gd name="connsiteY62" fmla="*/ 390048 h 736442"/>
                <a:gd name="connsiteX63" fmla="*/ 512577 w 2066068"/>
                <a:gd name="connsiteY63" fmla="*/ 414553 h 736442"/>
                <a:gd name="connsiteX64" fmla="*/ 547351 w 2066068"/>
                <a:gd name="connsiteY64" fmla="*/ 438579 h 736442"/>
                <a:gd name="connsiteX65" fmla="*/ 520925 w 2066068"/>
                <a:gd name="connsiteY65" fmla="*/ 452586 h 736442"/>
                <a:gd name="connsiteX66" fmla="*/ 496840 w 2066068"/>
                <a:gd name="connsiteY66" fmla="*/ 472164 h 736442"/>
                <a:gd name="connsiteX67" fmla="*/ 462486 w 2066068"/>
                <a:gd name="connsiteY67" fmla="*/ 466879 h 736442"/>
                <a:gd name="connsiteX68" fmla="*/ 394686 w 2066068"/>
                <a:gd name="connsiteY68" fmla="*/ 481899 h 736442"/>
                <a:gd name="connsiteX69" fmla="*/ 362060 w 2066068"/>
                <a:gd name="connsiteY69" fmla="*/ 498592 h 736442"/>
                <a:gd name="connsiteX70" fmla="*/ 326352 w 2066068"/>
                <a:gd name="connsiteY70" fmla="*/ 534043 h 736442"/>
                <a:gd name="connsiteX71" fmla="*/ 301274 w 2066068"/>
                <a:gd name="connsiteY71" fmla="*/ 569949 h 736442"/>
                <a:gd name="connsiteX72" fmla="*/ 221119 w 2066068"/>
                <a:gd name="connsiteY72" fmla="*/ 610061 h 736442"/>
                <a:gd name="connsiteX73" fmla="*/ 142710 w 2066068"/>
                <a:gd name="connsiteY73" fmla="*/ 654516 h 736442"/>
                <a:gd name="connsiteX74" fmla="*/ 82728 w 2066068"/>
                <a:gd name="connsiteY74" fmla="*/ 669270 h 736442"/>
                <a:gd name="connsiteX0" fmla="*/ 82728 w 2066068"/>
                <a:gd name="connsiteY0" fmla="*/ 669270 h 736442"/>
                <a:gd name="connsiteX1" fmla="*/ 42286 w 2066068"/>
                <a:gd name="connsiteY1" fmla="*/ 694157 h 736442"/>
                <a:gd name="connsiteX2" fmla="*/ 0 w 2066068"/>
                <a:gd name="connsiteY2" fmla="*/ 736442 h 736442"/>
                <a:gd name="connsiteX3" fmla="*/ 140068 w 2066068"/>
                <a:gd name="connsiteY3" fmla="*/ 707370 h 736442"/>
                <a:gd name="connsiteX4" fmla="*/ 253708 w 2066068"/>
                <a:gd name="connsiteY4" fmla="*/ 665086 h 736442"/>
                <a:gd name="connsiteX5" fmla="*/ 319774 w 2066068"/>
                <a:gd name="connsiteY5" fmla="*/ 638659 h 736442"/>
                <a:gd name="connsiteX6" fmla="*/ 399058 w 2066068"/>
                <a:gd name="connsiteY6" fmla="*/ 591090 h 736442"/>
                <a:gd name="connsiteX7" fmla="*/ 469720 w 2066068"/>
                <a:gd name="connsiteY7" fmla="*/ 520549 h 736442"/>
                <a:gd name="connsiteX8" fmla="*/ 560265 w 2066068"/>
                <a:gd name="connsiteY8" fmla="*/ 482738 h 736442"/>
                <a:gd name="connsiteX9" fmla="*/ 642195 w 2066068"/>
                <a:gd name="connsiteY9" fmla="*/ 448379 h 736442"/>
                <a:gd name="connsiteX10" fmla="*/ 721201 w 2066068"/>
                <a:gd name="connsiteY10" fmla="*/ 384621 h 736442"/>
                <a:gd name="connsiteX11" fmla="*/ 857877 w 2066068"/>
                <a:gd name="connsiteY11" fmla="*/ 299085 h 736442"/>
                <a:gd name="connsiteX12" fmla="*/ 888357 w 2066068"/>
                <a:gd name="connsiteY12" fmla="*/ 276225 h 736442"/>
                <a:gd name="connsiteX13" fmla="*/ 956937 w 2066068"/>
                <a:gd name="connsiteY13" fmla="*/ 260985 h 736442"/>
                <a:gd name="connsiteX14" fmla="*/ 998568 w 2066068"/>
                <a:gd name="connsiteY14" fmla="*/ 222409 h 736442"/>
                <a:gd name="connsiteX15" fmla="*/ 1057426 w 2066068"/>
                <a:gd name="connsiteY15" fmla="*/ 200025 h 736442"/>
                <a:gd name="connsiteX16" fmla="*/ 1109337 w 2066068"/>
                <a:gd name="connsiteY16" fmla="*/ 184785 h 736442"/>
                <a:gd name="connsiteX17" fmla="*/ 1139817 w 2066068"/>
                <a:gd name="connsiteY17" fmla="*/ 177165 h 736442"/>
                <a:gd name="connsiteX18" fmla="*/ 1177917 w 2066068"/>
                <a:gd name="connsiteY18" fmla="*/ 154305 h 736442"/>
                <a:gd name="connsiteX19" fmla="*/ 1280787 w 2066068"/>
                <a:gd name="connsiteY19" fmla="*/ 154305 h 736442"/>
                <a:gd name="connsiteX20" fmla="*/ 1349367 w 2066068"/>
                <a:gd name="connsiteY20" fmla="*/ 127635 h 736442"/>
                <a:gd name="connsiteX21" fmla="*/ 1402707 w 2066068"/>
                <a:gd name="connsiteY21" fmla="*/ 112395 h 736442"/>
                <a:gd name="connsiteX22" fmla="*/ 1478907 w 2066068"/>
                <a:gd name="connsiteY22" fmla="*/ 108585 h 736442"/>
                <a:gd name="connsiteX23" fmla="*/ 1558917 w 2066068"/>
                <a:gd name="connsiteY23" fmla="*/ 74295 h 736442"/>
                <a:gd name="connsiteX24" fmla="*/ 1657977 w 2066068"/>
                <a:gd name="connsiteY24" fmla="*/ 70485 h 736442"/>
                <a:gd name="connsiteX25" fmla="*/ 1753227 w 2066068"/>
                <a:gd name="connsiteY25" fmla="*/ 43815 h 736442"/>
                <a:gd name="connsiteX26" fmla="*/ 1833237 w 2066068"/>
                <a:gd name="connsiteY26" fmla="*/ 40005 h 736442"/>
                <a:gd name="connsiteX27" fmla="*/ 1917057 w 2066068"/>
                <a:gd name="connsiteY27" fmla="*/ 43815 h 736442"/>
                <a:gd name="connsiteX28" fmla="*/ 1928487 w 2066068"/>
                <a:gd name="connsiteY28" fmla="*/ 142875 h 736442"/>
                <a:gd name="connsiteX29" fmla="*/ 2066068 w 2066068"/>
                <a:gd name="connsiteY29" fmla="*/ 87525 h 736442"/>
                <a:gd name="connsiteX30" fmla="*/ 2027969 w 2066068"/>
                <a:gd name="connsiteY30" fmla="*/ 59003 h 736442"/>
                <a:gd name="connsiteX31" fmla="*/ 2017545 w 2066068"/>
                <a:gd name="connsiteY31" fmla="*/ 31909 h 736442"/>
                <a:gd name="connsiteX32" fmla="*/ 1988971 w 2066068"/>
                <a:gd name="connsiteY32" fmla="*/ 9048 h 736442"/>
                <a:gd name="connsiteX33" fmla="*/ 1924677 w 2066068"/>
                <a:gd name="connsiteY33" fmla="*/ 1905 h 736442"/>
                <a:gd name="connsiteX34" fmla="*/ 1863241 w 2066068"/>
                <a:gd name="connsiteY34" fmla="*/ 0 h 736442"/>
                <a:gd name="connsiteX35" fmla="*/ 1688457 w 2066068"/>
                <a:gd name="connsiteY35" fmla="*/ 28575 h 736442"/>
                <a:gd name="connsiteX36" fmla="*/ 1619877 w 2066068"/>
                <a:gd name="connsiteY36" fmla="*/ 40005 h 736442"/>
                <a:gd name="connsiteX37" fmla="*/ 1486527 w 2066068"/>
                <a:gd name="connsiteY37" fmla="*/ 60484 h 736442"/>
                <a:gd name="connsiteX38" fmla="*/ 1395087 w 2066068"/>
                <a:gd name="connsiteY38" fmla="*/ 93345 h 736442"/>
                <a:gd name="connsiteX39" fmla="*/ 1316029 w 2066068"/>
                <a:gd name="connsiteY39" fmla="*/ 97631 h 736442"/>
                <a:gd name="connsiteX40" fmla="*/ 1250307 w 2066068"/>
                <a:gd name="connsiteY40" fmla="*/ 120015 h 736442"/>
                <a:gd name="connsiteX41" fmla="*/ 1147437 w 2066068"/>
                <a:gd name="connsiteY41" fmla="*/ 139065 h 736442"/>
                <a:gd name="connsiteX42" fmla="*/ 1055997 w 2066068"/>
                <a:gd name="connsiteY42" fmla="*/ 135255 h 736442"/>
                <a:gd name="connsiteX43" fmla="*/ 1000276 w 2066068"/>
                <a:gd name="connsiteY43" fmla="*/ 141447 h 736442"/>
                <a:gd name="connsiteX44" fmla="*/ 892167 w 2066068"/>
                <a:gd name="connsiteY44" fmla="*/ 192405 h 736442"/>
                <a:gd name="connsiteX45" fmla="*/ 823587 w 2066068"/>
                <a:gd name="connsiteY45" fmla="*/ 180975 h 736442"/>
                <a:gd name="connsiteX46" fmla="*/ 772152 w 2066068"/>
                <a:gd name="connsiteY46" fmla="*/ 173831 h 736442"/>
                <a:gd name="connsiteX47" fmla="*/ 747387 w 2066068"/>
                <a:gd name="connsiteY47" fmla="*/ 188595 h 736442"/>
                <a:gd name="connsiteX48" fmla="*/ 720717 w 2066068"/>
                <a:gd name="connsiteY48" fmla="*/ 207645 h 736442"/>
                <a:gd name="connsiteX49" fmla="*/ 713097 w 2066068"/>
                <a:gd name="connsiteY49" fmla="*/ 226695 h 736442"/>
                <a:gd name="connsiteX50" fmla="*/ 774057 w 2066068"/>
                <a:gd name="connsiteY50" fmla="*/ 241935 h 736442"/>
                <a:gd name="connsiteX51" fmla="*/ 774057 w 2066068"/>
                <a:gd name="connsiteY51" fmla="*/ 241935 h 736442"/>
                <a:gd name="connsiteX52" fmla="*/ 796917 w 2066068"/>
                <a:gd name="connsiteY52" fmla="*/ 287655 h 736442"/>
                <a:gd name="connsiteX53" fmla="*/ 766437 w 2066068"/>
                <a:gd name="connsiteY53" fmla="*/ 310515 h 736442"/>
                <a:gd name="connsiteX54" fmla="*/ 724527 w 2066068"/>
                <a:gd name="connsiteY54" fmla="*/ 337185 h 736442"/>
                <a:gd name="connsiteX55" fmla="*/ 663567 w 2066068"/>
                <a:gd name="connsiteY55" fmla="*/ 371475 h 736442"/>
                <a:gd name="connsiteX56" fmla="*/ 631182 w 2066068"/>
                <a:gd name="connsiteY56" fmla="*/ 386238 h 736442"/>
                <a:gd name="connsiteX57" fmla="*/ 597845 w 2066068"/>
                <a:gd name="connsiteY57" fmla="*/ 386239 h 736442"/>
                <a:gd name="connsiteX58" fmla="*/ 538789 w 2066068"/>
                <a:gd name="connsiteY58" fmla="*/ 378619 h 736442"/>
                <a:gd name="connsiteX59" fmla="*/ 493070 w 2066068"/>
                <a:gd name="connsiteY59" fmla="*/ 372428 h 736442"/>
                <a:gd name="connsiteX60" fmla="*/ 408297 w 2066068"/>
                <a:gd name="connsiteY60" fmla="*/ 371475 h 736442"/>
                <a:gd name="connsiteX61" fmla="*/ 358767 w 2066068"/>
                <a:gd name="connsiteY61" fmla="*/ 363855 h 736442"/>
                <a:gd name="connsiteX62" fmla="*/ 461161 w 2066068"/>
                <a:gd name="connsiteY62" fmla="*/ 390048 h 736442"/>
                <a:gd name="connsiteX63" fmla="*/ 512577 w 2066068"/>
                <a:gd name="connsiteY63" fmla="*/ 414553 h 736442"/>
                <a:gd name="connsiteX64" fmla="*/ 547351 w 2066068"/>
                <a:gd name="connsiteY64" fmla="*/ 438579 h 736442"/>
                <a:gd name="connsiteX65" fmla="*/ 520925 w 2066068"/>
                <a:gd name="connsiteY65" fmla="*/ 452586 h 736442"/>
                <a:gd name="connsiteX66" fmla="*/ 496840 w 2066068"/>
                <a:gd name="connsiteY66" fmla="*/ 472164 h 736442"/>
                <a:gd name="connsiteX67" fmla="*/ 462486 w 2066068"/>
                <a:gd name="connsiteY67" fmla="*/ 466879 h 736442"/>
                <a:gd name="connsiteX68" fmla="*/ 394686 w 2066068"/>
                <a:gd name="connsiteY68" fmla="*/ 481899 h 736442"/>
                <a:gd name="connsiteX69" fmla="*/ 362060 w 2066068"/>
                <a:gd name="connsiteY69" fmla="*/ 498592 h 736442"/>
                <a:gd name="connsiteX70" fmla="*/ 326352 w 2066068"/>
                <a:gd name="connsiteY70" fmla="*/ 534043 h 736442"/>
                <a:gd name="connsiteX71" fmla="*/ 301274 w 2066068"/>
                <a:gd name="connsiteY71" fmla="*/ 569949 h 736442"/>
                <a:gd name="connsiteX72" fmla="*/ 221119 w 2066068"/>
                <a:gd name="connsiteY72" fmla="*/ 610061 h 736442"/>
                <a:gd name="connsiteX73" fmla="*/ 142710 w 2066068"/>
                <a:gd name="connsiteY73" fmla="*/ 654516 h 736442"/>
                <a:gd name="connsiteX74" fmla="*/ 82728 w 2066068"/>
                <a:gd name="connsiteY74" fmla="*/ 669270 h 736442"/>
                <a:gd name="connsiteX0" fmla="*/ 82728 w 2066068"/>
                <a:gd name="connsiteY0" fmla="*/ 669270 h 736442"/>
                <a:gd name="connsiteX1" fmla="*/ 42286 w 2066068"/>
                <a:gd name="connsiteY1" fmla="*/ 694157 h 736442"/>
                <a:gd name="connsiteX2" fmla="*/ 0 w 2066068"/>
                <a:gd name="connsiteY2" fmla="*/ 736442 h 736442"/>
                <a:gd name="connsiteX3" fmla="*/ 195567 w 2066068"/>
                <a:gd name="connsiteY3" fmla="*/ 691513 h 736442"/>
                <a:gd name="connsiteX4" fmla="*/ 253708 w 2066068"/>
                <a:gd name="connsiteY4" fmla="*/ 665086 h 736442"/>
                <a:gd name="connsiteX5" fmla="*/ 319774 w 2066068"/>
                <a:gd name="connsiteY5" fmla="*/ 638659 h 736442"/>
                <a:gd name="connsiteX6" fmla="*/ 399058 w 2066068"/>
                <a:gd name="connsiteY6" fmla="*/ 591090 h 736442"/>
                <a:gd name="connsiteX7" fmla="*/ 469720 w 2066068"/>
                <a:gd name="connsiteY7" fmla="*/ 520549 h 736442"/>
                <a:gd name="connsiteX8" fmla="*/ 560265 w 2066068"/>
                <a:gd name="connsiteY8" fmla="*/ 482738 h 736442"/>
                <a:gd name="connsiteX9" fmla="*/ 642195 w 2066068"/>
                <a:gd name="connsiteY9" fmla="*/ 448379 h 736442"/>
                <a:gd name="connsiteX10" fmla="*/ 721201 w 2066068"/>
                <a:gd name="connsiteY10" fmla="*/ 384621 h 736442"/>
                <a:gd name="connsiteX11" fmla="*/ 857877 w 2066068"/>
                <a:gd name="connsiteY11" fmla="*/ 299085 h 736442"/>
                <a:gd name="connsiteX12" fmla="*/ 888357 w 2066068"/>
                <a:gd name="connsiteY12" fmla="*/ 276225 h 736442"/>
                <a:gd name="connsiteX13" fmla="*/ 956937 w 2066068"/>
                <a:gd name="connsiteY13" fmla="*/ 260985 h 736442"/>
                <a:gd name="connsiteX14" fmla="*/ 998568 w 2066068"/>
                <a:gd name="connsiteY14" fmla="*/ 222409 h 736442"/>
                <a:gd name="connsiteX15" fmla="*/ 1057426 w 2066068"/>
                <a:gd name="connsiteY15" fmla="*/ 200025 h 736442"/>
                <a:gd name="connsiteX16" fmla="*/ 1109337 w 2066068"/>
                <a:gd name="connsiteY16" fmla="*/ 184785 h 736442"/>
                <a:gd name="connsiteX17" fmla="*/ 1139817 w 2066068"/>
                <a:gd name="connsiteY17" fmla="*/ 177165 h 736442"/>
                <a:gd name="connsiteX18" fmla="*/ 1177917 w 2066068"/>
                <a:gd name="connsiteY18" fmla="*/ 154305 h 736442"/>
                <a:gd name="connsiteX19" fmla="*/ 1280787 w 2066068"/>
                <a:gd name="connsiteY19" fmla="*/ 154305 h 736442"/>
                <a:gd name="connsiteX20" fmla="*/ 1349367 w 2066068"/>
                <a:gd name="connsiteY20" fmla="*/ 127635 h 736442"/>
                <a:gd name="connsiteX21" fmla="*/ 1402707 w 2066068"/>
                <a:gd name="connsiteY21" fmla="*/ 112395 h 736442"/>
                <a:gd name="connsiteX22" fmla="*/ 1478907 w 2066068"/>
                <a:gd name="connsiteY22" fmla="*/ 108585 h 736442"/>
                <a:gd name="connsiteX23" fmla="*/ 1558917 w 2066068"/>
                <a:gd name="connsiteY23" fmla="*/ 74295 h 736442"/>
                <a:gd name="connsiteX24" fmla="*/ 1657977 w 2066068"/>
                <a:gd name="connsiteY24" fmla="*/ 70485 h 736442"/>
                <a:gd name="connsiteX25" fmla="*/ 1753227 w 2066068"/>
                <a:gd name="connsiteY25" fmla="*/ 43815 h 736442"/>
                <a:gd name="connsiteX26" fmla="*/ 1833237 w 2066068"/>
                <a:gd name="connsiteY26" fmla="*/ 40005 h 736442"/>
                <a:gd name="connsiteX27" fmla="*/ 1917057 w 2066068"/>
                <a:gd name="connsiteY27" fmla="*/ 43815 h 736442"/>
                <a:gd name="connsiteX28" fmla="*/ 1928487 w 2066068"/>
                <a:gd name="connsiteY28" fmla="*/ 142875 h 736442"/>
                <a:gd name="connsiteX29" fmla="*/ 2066068 w 2066068"/>
                <a:gd name="connsiteY29" fmla="*/ 87525 h 736442"/>
                <a:gd name="connsiteX30" fmla="*/ 2027969 w 2066068"/>
                <a:gd name="connsiteY30" fmla="*/ 59003 h 736442"/>
                <a:gd name="connsiteX31" fmla="*/ 2017545 w 2066068"/>
                <a:gd name="connsiteY31" fmla="*/ 31909 h 736442"/>
                <a:gd name="connsiteX32" fmla="*/ 1988971 w 2066068"/>
                <a:gd name="connsiteY32" fmla="*/ 9048 h 736442"/>
                <a:gd name="connsiteX33" fmla="*/ 1924677 w 2066068"/>
                <a:gd name="connsiteY33" fmla="*/ 1905 h 736442"/>
                <a:gd name="connsiteX34" fmla="*/ 1863241 w 2066068"/>
                <a:gd name="connsiteY34" fmla="*/ 0 h 736442"/>
                <a:gd name="connsiteX35" fmla="*/ 1688457 w 2066068"/>
                <a:gd name="connsiteY35" fmla="*/ 28575 h 736442"/>
                <a:gd name="connsiteX36" fmla="*/ 1619877 w 2066068"/>
                <a:gd name="connsiteY36" fmla="*/ 40005 h 736442"/>
                <a:gd name="connsiteX37" fmla="*/ 1486527 w 2066068"/>
                <a:gd name="connsiteY37" fmla="*/ 60484 h 736442"/>
                <a:gd name="connsiteX38" fmla="*/ 1395087 w 2066068"/>
                <a:gd name="connsiteY38" fmla="*/ 93345 h 736442"/>
                <a:gd name="connsiteX39" fmla="*/ 1316029 w 2066068"/>
                <a:gd name="connsiteY39" fmla="*/ 97631 h 736442"/>
                <a:gd name="connsiteX40" fmla="*/ 1250307 w 2066068"/>
                <a:gd name="connsiteY40" fmla="*/ 120015 h 736442"/>
                <a:gd name="connsiteX41" fmla="*/ 1147437 w 2066068"/>
                <a:gd name="connsiteY41" fmla="*/ 139065 h 736442"/>
                <a:gd name="connsiteX42" fmla="*/ 1055997 w 2066068"/>
                <a:gd name="connsiteY42" fmla="*/ 135255 h 736442"/>
                <a:gd name="connsiteX43" fmla="*/ 1000276 w 2066068"/>
                <a:gd name="connsiteY43" fmla="*/ 141447 h 736442"/>
                <a:gd name="connsiteX44" fmla="*/ 892167 w 2066068"/>
                <a:gd name="connsiteY44" fmla="*/ 192405 h 736442"/>
                <a:gd name="connsiteX45" fmla="*/ 823587 w 2066068"/>
                <a:gd name="connsiteY45" fmla="*/ 180975 h 736442"/>
                <a:gd name="connsiteX46" fmla="*/ 772152 w 2066068"/>
                <a:gd name="connsiteY46" fmla="*/ 173831 h 736442"/>
                <a:gd name="connsiteX47" fmla="*/ 747387 w 2066068"/>
                <a:gd name="connsiteY47" fmla="*/ 188595 h 736442"/>
                <a:gd name="connsiteX48" fmla="*/ 720717 w 2066068"/>
                <a:gd name="connsiteY48" fmla="*/ 207645 h 736442"/>
                <a:gd name="connsiteX49" fmla="*/ 713097 w 2066068"/>
                <a:gd name="connsiteY49" fmla="*/ 226695 h 736442"/>
                <a:gd name="connsiteX50" fmla="*/ 774057 w 2066068"/>
                <a:gd name="connsiteY50" fmla="*/ 241935 h 736442"/>
                <a:gd name="connsiteX51" fmla="*/ 774057 w 2066068"/>
                <a:gd name="connsiteY51" fmla="*/ 241935 h 736442"/>
                <a:gd name="connsiteX52" fmla="*/ 796917 w 2066068"/>
                <a:gd name="connsiteY52" fmla="*/ 287655 h 736442"/>
                <a:gd name="connsiteX53" fmla="*/ 766437 w 2066068"/>
                <a:gd name="connsiteY53" fmla="*/ 310515 h 736442"/>
                <a:gd name="connsiteX54" fmla="*/ 724527 w 2066068"/>
                <a:gd name="connsiteY54" fmla="*/ 337185 h 736442"/>
                <a:gd name="connsiteX55" fmla="*/ 663567 w 2066068"/>
                <a:gd name="connsiteY55" fmla="*/ 371475 h 736442"/>
                <a:gd name="connsiteX56" fmla="*/ 631182 w 2066068"/>
                <a:gd name="connsiteY56" fmla="*/ 386238 h 736442"/>
                <a:gd name="connsiteX57" fmla="*/ 597845 w 2066068"/>
                <a:gd name="connsiteY57" fmla="*/ 386239 h 736442"/>
                <a:gd name="connsiteX58" fmla="*/ 538789 w 2066068"/>
                <a:gd name="connsiteY58" fmla="*/ 378619 h 736442"/>
                <a:gd name="connsiteX59" fmla="*/ 493070 w 2066068"/>
                <a:gd name="connsiteY59" fmla="*/ 372428 h 736442"/>
                <a:gd name="connsiteX60" fmla="*/ 408297 w 2066068"/>
                <a:gd name="connsiteY60" fmla="*/ 371475 h 736442"/>
                <a:gd name="connsiteX61" fmla="*/ 358767 w 2066068"/>
                <a:gd name="connsiteY61" fmla="*/ 363855 h 736442"/>
                <a:gd name="connsiteX62" fmla="*/ 461161 w 2066068"/>
                <a:gd name="connsiteY62" fmla="*/ 390048 h 736442"/>
                <a:gd name="connsiteX63" fmla="*/ 512577 w 2066068"/>
                <a:gd name="connsiteY63" fmla="*/ 414553 h 736442"/>
                <a:gd name="connsiteX64" fmla="*/ 547351 w 2066068"/>
                <a:gd name="connsiteY64" fmla="*/ 438579 h 736442"/>
                <a:gd name="connsiteX65" fmla="*/ 520925 w 2066068"/>
                <a:gd name="connsiteY65" fmla="*/ 452586 h 736442"/>
                <a:gd name="connsiteX66" fmla="*/ 496840 w 2066068"/>
                <a:gd name="connsiteY66" fmla="*/ 472164 h 736442"/>
                <a:gd name="connsiteX67" fmla="*/ 462486 w 2066068"/>
                <a:gd name="connsiteY67" fmla="*/ 466879 h 736442"/>
                <a:gd name="connsiteX68" fmla="*/ 394686 w 2066068"/>
                <a:gd name="connsiteY68" fmla="*/ 481899 h 736442"/>
                <a:gd name="connsiteX69" fmla="*/ 362060 w 2066068"/>
                <a:gd name="connsiteY69" fmla="*/ 498592 h 736442"/>
                <a:gd name="connsiteX70" fmla="*/ 326352 w 2066068"/>
                <a:gd name="connsiteY70" fmla="*/ 534043 h 736442"/>
                <a:gd name="connsiteX71" fmla="*/ 301274 w 2066068"/>
                <a:gd name="connsiteY71" fmla="*/ 569949 h 736442"/>
                <a:gd name="connsiteX72" fmla="*/ 221119 w 2066068"/>
                <a:gd name="connsiteY72" fmla="*/ 610061 h 736442"/>
                <a:gd name="connsiteX73" fmla="*/ 142710 w 2066068"/>
                <a:gd name="connsiteY73" fmla="*/ 654516 h 736442"/>
                <a:gd name="connsiteX74" fmla="*/ 82728 w 2066068"/>
                <a:gd name="connsiteY74" fmla="*/ 669270 h 736442"/>
                <a:gd name="connsiteX0" fmla="*/ 58943 w 2042283"/>
                <a:gd name="connsiteY0" fmla="*/ 669270 h 762870"/>
                <a:gd name="connsiteX1" fmla="*/ 18501 w 2042283"/>
                <a:gd name="connsiteY1" fmla="*/ 694157 h 762870"/>
                <a:gd name="connsiteX2" fmla="*/ 0 w 2042283"/>
                <a:gd name="connsiteY2" fmla="*/ 762870 h 762870"/>
                <a:gd name="connsiteX3" fmla="*/ 171782 w 2042283"/>
                <a:gd name="connsiteY3" fmla="*/ 691513 h 762870"/>
                <a:gd name="connsiteX4" fmla="*/ 229923 w 2042283"/>
                <a:gd name="connsiteY4" fmla="*/ 665086 h 762870"/>
                <a:gd name="connsiteX5" fmla="*/ 295989 w 2042283"/>
                <a:gd name="connsiteY5" fmla="*/ 638659 h 762870"/>
                <a:gd name="connsiteX6" fmla="*/ 375273 w 2042283"/>
                <a:gd name="connsiteY6" fmla="*/ 591090 h 762870"/>
                <a:gd name="connsiteX7" fmla="*/ 445935 w 2042283"/>
                <a:gd name="connsiteY7" fmla="*/ 520549 h 762870"/>
                <a:gd name="connsiteX8" fmla="*/ 536480 w 2042283"/>
                <a:gd name="connsiteY8" fmla="*/ 482738 h 762870"/>
                <a:gd name="connsiteX9" fmla="*/ 618410 w 2042283"/>
                <a:gd name="connsiteY9" fmla="*/ 448379 h 762870"/>
                <a:gd name="connsiteX10" fmla="*/ 697416 w 2042283"/>
                <a:gd name="connsiteY10" fmla="*/ 384621 h 762870"/>
                <a:gd name="connsiteX11" fmla="*/ 834092 w 2042283"/>
                <a:gd name="connsiteY11" fmla="*/ 299085 h 762870"/>
                <a:gd name="connsiteX12" fmla="*/ 864572 w 2042283"/>
                <a:gd name="connsiteY12" fmla="*/ 276225 h 762870"/>
                <a:gd name="connsiteX13" fmla="*/ 933152 w 2042283"/>
                <a:gd name="connsiteY13" fmla="*/ 260985 h 762870"/>
                <a:gd name="connsiteX14" fmla="*/ 974783 w 2042283"/>
                <a:gd name="connsiteY14" fmla="*/ 222409 h 762870"/>
                <a:gd name="connsiteX15" fmla="*/ 1033641 w 2042283"/>
                <a:gd name="connsiteY15" fmla="*/ 200025 h 762870"/>
                <a:gd name="connsiteX16" fmla="*/ 1085552 w 2042283"/>
                <a:gd name="connsiteY16" fmla="*/ 184785 h 762870"/>
                <a:gd name="connsiteX17" fmla="*/ 1116032 w 2042283"/>
                <a:gd name="connsiteY17" fmla="*/ 177165 h 762870"/>
                <a:gd name="connsiteX18" fmla="*/ 1154132 w 2042283"/>
                <a:gd name="connsiteY18" fmla="*/ 154305 h 762870"/>
                <a:gd name="connsiteX19" fmla="*/ 1257002 w 2042283"/>
                <a:gd name="connsiteY19" fmla="*/ 154305 h 762870"/>
                <a:gd name="connsiteX20" fmla="*/ 1325582 w 2042283"/>
                <a:gd name="connsiteY20" fmla="*/ 127635 h 762870"/>
                <a:gd name="connsiteX21" fmla="*/ 1378922 w 2042283"/>
                <a:gd name="connsiteY21" fmla="*/ 112395 h 762870"/>
                <a:gd name="connsiteX22" fmla="*/ 1455122 w 2042283"/>
                <a:gd name="connsiteY22" fmla="*/ 108585 h 762870"/>
                <a:gd name="connsiteX23" fmla="*/ 1535132 w 2042283"/>
                <a:gd name="connsiteY23" fmla="*/ 74295 h 762870"/>
                <a:gd name="connsiteX24" fmla="*/ 1634192 w 2042283"/>
                <a:gd name="connsiteY24" fmla="*/ 70485 h 762870"/>
                <a:gd name="connsiteX25" fmla="*/ 1729442 w 2042283"/>
                <a:gd name="connsiteY25" fmla="*/ 43815 h 762870"/>
                <a:gd name="connsiteX26" fmla="*/ 1809452 w 2042283"/>
                <a:gd name="connsiteY26" fmla="*/ 40005 h 762870"/>
                <a:gd name="connsiteX27" fmla="*/ 1893272 w 2042283"/>
                <a:gd name="connsiteY27" fmla="*/ 43815 h 762870"/>
                <a:gd name="connsiteX28" fmla="*/ 1904702 w 2042283"/>
                <a:gd name="connsiteY28" fmla="*/ 142875 h 762870"/>
                <a:gd name="connsiteX29" fmla="*/ 2042283 w 2042283"/>
                <a:gd name="connsiteY29" fmla="*/ 87525 h 762870"/>
                <a:gd name="connsiteX30" fmla="*/ 2004184 w 2042283"/>
                <a:gd name="connsiteY30" fmla="*/ 59003 h 762870"/>
                <a:gd name="connsiteX31" fmla="*/ 1993760 w 2042283"/>
                <a:gd name="connsiteY31" fmla="*/ 31909 h 762870"/>
                <a:gd name="connsiteX32" fmla="*/ 1965186 w 2042283"/>
                <a:gd name="connsiteY32" fmla="*/ 9048 h 762870"/>
                <a:gd name="connsiteX33" fmla="*/ 1900892 w 2042283"/>
                <a:gd name="connsiteY33" fmla="*/ 1905 h 762870"/>
                <a:gd name="connsiteX34" fmla="*/ 1839456 w 2042283"/>
                <a:gd name="connsiteY34" fmla="*/ 0 h 762870"/>
                <a:gd name="connsiteX35" fmla="*/ 1664672 w 2042283"/>
                <a:gd name="connsiteY35" fmla="*/ 28575 h 762870"/>
                <a:gd name="connsiteX36" fmla="*/ 1596092 w 2042283"/>
                <a:gd name="connsiteY36" fmla="*/ 40005 h 762870"/>
                <a:gd name="connsiteX37" fmla="*/ 1462742 w 2042283"/>
                <a:gd name="connsiteY37" fmla="*/ 60484 h 762870"/>
                <a:gd name="connsiteX38" fmla="*/ 1371302 w 2042283"/>
                <a:gd name="connsiteY38" fmla="*/ 93345 h 762870"/>
                <a:gd name="connsiteX39" fmla="*/ 1292244 w 2042283"/>
                <a:gd name="connsiteY39" fmla="*/ 97631 h 762870"/>
                <a:gd name="connsiteX40" fmla="*/ 1226522 w 2042283"/>
                <a:gd name="connsiteY40" fmla="*/ 120015 h 762870"/>
                <a:gd name="connsiteX41" fmla="*/ 1123652 w 2042283"/>
                <a:gd name="connsiteY41" fmla="*/ 139065 h 762870"/>
                <a:gd name="connsiteX42" fmla="*/ 1032212 w 2042283"/>
                <a:gd name="connsiteY42" fmla="*/ 135255 h 762870"/>
                <a:gd name="connsiteX43" fmla="*/ 976491 w 2042283"/>
                <a:gd name="connsiteY43" fmla="*/ 141447 h 762870"/>
                <a:gd name="connsiteX44" fmla="*/ 868382 w 2042283"/>
                <a:gd name="connsiteY44" fmla="*/ 192405 h 762870"/>
                <a:gd name="connsiteX45" fmla="*/ 799802 w 2042283"/>
                <a:gd name="connsiteY45" fmla="*/ 180975 h 762870"/>
                <a:gd name="connsiteX46" fmla="*/ 748367 w 2042283"/>
                <a:gd name="connsiteY46" fmla="*/ 173831 h 762870"/>
                <a:gd name="connsiteX47" fmla="*/ 723602 w 2042283"/>
                <a:gd name="connsiteY47" fmla="*/ 188595 h 762870"/>
                <a:gd name="connsiteX48" fmla="*/ 696932 w 2042283"/>
                <a:gd name="connsiteY48" fmla="*/ 207645 h 762870"/>
                <a:gd name="connsiteX49" fmla="*/ 689312 w 2042283"/>
                <a:gd name="connsiteY49" fmla="*/ 226695 h 762870"/>
                <a:gd name="connsiteX50" fmla="*/ 750272 w 2042283"/>
                <a:gd name="connsiteY50" fmla="*/ 241935 h 762870"/>
                <a:gd name="connsiteX51" fmla="*/ 750272 w 2042283"/>
                <a:gd name="connsiteY51" fmla="*/ 241935 h 762870"/>
                <a:gd name="connsiteX52" fmla="*/ 773132 w 2042283"/>
                <a:gd name="connsiteY52" fmla="*/ 287655 h 762870"/>
                <a:gd name="connsiteX53" fmla="*/ 742652 w 2042283"/>
                <a:gd name="connsiteY53" fmla="*/ 310515 h 762870"/>
                <a:gd name="connsiteX54" fmla="*/ 700742 w 2042283"/>
                <a:gd name="connsiteY54" fmla="*/ 337185 h 762870"/>
                <a:gd name="connsiteX55" fmla="*/ 639782 w 2042283"/>
                <a:gd name="connsiteY55" fmla="*/ 371475 h 762870"/>
                <a:gd name="connsiteX56" fmla="*/ 607397 w 2042283"/>
                <a:gd name="connsiteY56" fmla="*/ 386238 h 762870"/>
                <a:gd name="connsiteX57" fmla="*/ 574060 w 2042283"/>
                <a:gd name="connsiteY57" fmla="*/ 386239 h 762870"/>
                <a:gd name="connsiteX58" fmla="*/ 515004 w 2042283"/>
                <a:gd name="connsiteY58" fmla="*/ 378619 h 762870"/>
                <a:gd name="connsiteX59" fmla="*/ 469285 w 2042283"/>
                <a:gd name="connsiteY59" fmla="*/ 372428 h 762870"/>
                <a:gd name="connsiteX60" fmla="*/ 384512 w 2042283"/>
                <a:gd name="connsiteY60" fmla="*/ 371475 h 762870"/>
                <a:gd name="connsiteX61" fmla="*/ 334982 w 2042283"/>
                <a:gd name="connsiteY61" fmla="*/ 363855 h 762870"/>
                <a:gd name="connsiteX62" fmla="*/ 437376 w 2042283"/>
                <a:gd name="connsiteY62" fmla="*/ 390048 h 762870"/>
                <a:gd name="connsiteX63" fmla="*/ 488792 w 2042283"/>
                <a:gd name="connsiteY63" fmla="*/ 414553 h 762870"/>
                <a:gd name="connsiteX64" fmla="*/ 523566 w 2042283"/>
                <a:gd name="connsiteY64" fmla="*/ 438579 h 762870"/>
                <a:gd name="connsiteX65" fmla="*/ 497140 w 2042283"/>
                <a:gd name="connsiteY65" fmla="*/ 452586 h 762870"/>
                <a:gd name="connsiteX66" fmla="*/ 473055 w 2042283"/>
                <a:gd name="connsiteY66" fmla="*/ 472164 h 762870"/>
                <a:gd name="connsiteX67" fmla="*/ 438701 w 2042283"/>
                <a:gd name="connsiteY67" fmla="*/ 466879 h 762870"/>
                <a:gd name="connsiteX68" fmla="*/ 370901 w 2042283"/>
                <a:gd name="connsiteY68" fmla="*/ 481899 h 762870"/>
                <a:gd name="connsiteX69" fmla="*/ 338275 w 2042283"/>
                <a:gd name="connsiteY69" fmla="*/ 498592 h 762870"/>
                <a:gd name="connsiteX70" fmla="*/ 302567 w 2042283"/>
                <a:gd name="connsiteY70" fmla="*/ 534043 h 762870"/>
                <a:gd name="connsiteX71" fmla="*/ 277489 w 2042283"/>
                <a:gd name="connsiteY71" fmla="*/ 569949 h 762870"/>
                <a:gd name="connsiteX72" fmla="*/ 197334 w 2042283"/>
                <a:gd name="connsiteY72" fmla="*/ 610061 h 762870"/>
                <a:gd name="connsiteX73" fmla="*/ 118925 w 2042283"/>
                <a:gd name="connsiteY73" fmla="*/ 654516 h 762870"/>
                <a:gd name="connsiteX74" fmla="*/ 58943 w 2042283"/>
                <a:gd name="connsiteY74" fmla="*/ 669270 h 762870"/>
                <a:gd name="connsiteX0" fmla="*/ 53657 w 2036997"/>
                <a:gd name="connsiteY0" fmla="*/ 669270 h 776084"/>
                <a:gd name="connsiteX1" fmla="*/ 13215 w 2036997"/>
                <a:gd name="connsiteY1" fmla="*/ 694157 h 776084"/>
                <a:gd name="connsiteX2" fmla="*/ 0 w 2036997"/>
                <a:gd name="connsiteY2" fmla="*/ 776084 h 776084"/>
                <a:gd name="connsiteX3" fmla="*/ 166496 w 2036997"/>
                <a:gd name="connsiteY3" fmla="*/ 691513 h 776084"/>
                <a:gd name="connsiteX4" fmla="*/ 224637 w 2036997"/>
                <a:gd name="connsiteY4" fmla="*/ 665086 h 776084"/>
                <a:gd name="connsiteX5" fmla="*/ 290703 w 2036997"/>
                <a:gd name="connsiteY5" fmla="*/ 638659 h 776084"/>
                <a:gd name="connsiteX6" fmla="*/ 369987 w 2036997"/>
                <a:gd name="connsiteY6" fmla="*/ 591090 h 776084"/>
                <a:gd name="connsiteX7" fmla="*/ 440649 w 2036997"/>
                <a:gd name="connsiteY7" fmla="*/ 520549 h 776084"/>
                <a:gd name="connsiteX8" fmla="*/ 531194 w 2036997"/>
                <a:gd name="connsiteY8" fmla="*/ 482738 h 776084"/>
                <a:gd name="connsiteX9" fmla="*/ 613124 w 2036997"/>
                <a:gd name="connsiteY9" fmla="*/ 448379 h 776084"/>
                <a:gd name="connsiteX10" fmla="*/ 692130 w 2036997"/>
                <a:gd name="connsiteY10" fmla="*/ 384621 h 776084"/>
                <a:gd name="connsiteX11" fmla="*/ 828806 w 2036997"/>
                <a:gd name="connsiteY11" fmla="*/ 299085 h 776084"/>
                <a:gd name="connsiteX12" fmla="*/ 859286 w 2036997"/>
                <a:gd name="connsiteY12" fmla="*/ 276225 h 776084"/>
                <a:gd name="connsiteX13" fmla="*/ 927866 w 2036997"/>
                <a:gd name="connsiteY13" fmla="*/ 260985 h 776084"/>
                <a:gd name="connsiteX14" fmla="*/ 969497 w 2036997"/>
                <a:gd name="connsiteY14" fmla="*/ 222409 h 776084"/>
                <a:gd name="connsiteX15" fmla="*/ 1028355 w 2036997"/>
                <a:gd name="connsiteY15" fmla="*/ 200025 h 776084"/>
                <a:gd name="connsiteX16" fmla="*/ 1080266 w 2036997"/>
                <a:gd name="connsiteY16" fmla="*/ 184785 h 776084"/>
                <a:gd name="connsiteX17" fmla="*/ 1110746 w 2036997"/>
                <a:gd name="connsiteY17" fmla="*/ 177165 h 776084"/>
                <a:gd name="connsiteX18" fmla="*/ 1148846 w 2036997"/>
                <a:gd name="connsiteY18" fmla="*/ 154305 h 776084"/>
                <a:gd name="connsiteX19" fmla="*/ 1251716 w 2036997"/>
                <a:gd name="connsiteY19" fmla="*/ 154305 h 776084"/>
                <a:gd name="connsiteX20" fmla="*/ 1320296 w 2036997"/>
                <a:gd name="connsiteY20" fmla="*/ 127635 h 776084"/>
                <a:gd name="connsiteX21" fmla="*/ 1373636 w 2036997"/>
                <a:gd name="connsiteY21" fmla="*/ 112395 h 776084"/>
                <a:gd name="connsiteX22" fmla="*/ 1449836 w 2036997"/>
                <a:gd name="connsiteY22" fmla="*/ 108585 h 776084"/>
                <a:gd name="connsiteX23" fmla="*/ 1529846 w 2036997"/>
                <a:gd name="connsiteY23" fmla="*/ 74295 h 776084"/>
                <a:gd name="connsiteX24" fmla="*/ 1628906 w 2036997"/>
                <a:gd name="connsiteY24" fmla="*/ 70485 h 776084"/>
                <a:gd name="connsiteX25" fmla="*/ 1724156 w 2036997"/>
                <a:gd name="connsiteY25" fmla="*/ 43815 h 776084"/>
                <a:gd name="connsiteX26" fmla="*/ 1804166 w 2036997"/>
                <a:gd name="connsiteY26" fmla="*/ 40005 h 776084"/>
                <a:gd name="connsiteX27" fmla="*/ 1887986 w 2036997"/>
                <a:gd name="connsiteY27" fmla="*/ 43815 h 776084"/>
                <a:gd name="connsiteX28" fmla="*/ 1899416 w 2036997"/>
                <a:gd name="connsiteY28" fmla="*/ 142875 h 776084"/>
                <a:gd name="connsiteX29" fmla="*/ 2036997 w 2036997"/>
                <a:gd name="connsiteY29" fmla="*/ 87525 h 776084"/>
                <a:gd name="connsiteX30" fmla="*/ 1998898 w 2036997"/>
                <a:gd name="connsiteY30" fmla="*/ 59003 h 776084"/>
                <a:gd name="connsiteX31" fmla="*/ 1988474 w 2036997"/>
                <a:gd name="connsiteY31" fmla="*/ 31909 h 776084"/>
                <a:gd name="connsiteX32" fmla="*/ 1959900 w 2036997"/>
                <a:gd name="connsiteY32" fmla="*/ 9048 h 776084"/>
                <a:gd name="connsiteX33" fmla="*/ 1895606 w 2036997"/>
                <a:gd name="connsiteY33" fmla="*/ 1905 h 776084"/>
                <a:gd name="connsiteX34" fmla="*/ 1834170 w 2036997"/>
                <a:gd name="connsiteY34" fmla="*/ 0 h 776084"/>
                <a:gd name="connsiteX35" fmla="*/ 1659386 w 2036997"/>
                <a:gd name="connsiteY35" fmla="*/ 28575 h 776084"/>
                <a:gd name="connsiteX36" fmla="*/ 1590806 w 2036997"/>
                <a:gd name="connsiteY36" fmla="*/ 40005 h 776084"/>
                <a:gd name="connsiteX37" fmla="*/ 1457456 w 2036997"/>
                <a:gd name="connsiteY37" fmla="*/ 60484 h 776084"/>
                <a:gd name="connsiteX38" fmla="*/ 1366016 w 2036997"/>
                <a:gd name="connsiteY38" fmla="*/ 93345 h 776084"/>
                <a:gd name="connsiteX39" fmla="*/ 1286958 w 2036997"/>
                <a:gd name="connsiteY39" fmla="*/ 97631 h 776084"/>
                <a:gd name="connsiteX40" fmla="*/ 1221236 w 2036997"/>
                <a:gd name="connsiteY40" fmla="*/ 120015 h 776084"/>
                <a:gd name="connsiteX41" fmla="*/ 1118366 w 2036997"/>
                <a:gd name="connsiteY41" fmla="*/ 139065 h 776084"/>
                <a:gd name="connsiteX42" fmla="*/ 1026926 w 2036997"/>
                <a:gd name="connsiteY42" fmla="*/ 135255 h 776084"/>
                <a:gd name="connsiteX43" fmla="*/ 971205 w 2036997"/>
                <a:gd name="connsiteY43" fmla="*/ 141447 h 776084"/>
                <a:gd name="connsiteX44" fmla="*/ 863096 w 2036997"/>
                <a:gd name="connsiteY44" fmla="*/ 192405 h 776084"/>
                <a:gd name="connsiteX45" fmla="*/ 794516 w 2036997"/>
                <a:gd name="connsiteY45" fmla="*/ 180975 h 776084"/>
                <a:gd name="connsiteX46" fmla="*/ 743081 w 2036997"/>
                <a:gd name="connsiteY46" fmla="*/ 173831 h 776084"/>
                <a:gd name="connsiteX47" fmla="*/ 718316 w 2036997"/>
                <a:gd name="connsiteY47" fmla="*/ 188595 h 776084"/>
                <a:gd name="connsiteX48" fmla="*/ 691646 w 2036997"/>
                <a:gd name="connsiteY48" fmla="*/ 207645 h 776084"/>
                <a:gd name="connsiteX49" fmla="*/ 684026 w 2036997"/>
                <a:gd name="connsiteY49" fmla="*/ 226695 h 776084"/>
                <a:gd name="connsiteX50" fmla="*/ 744986 w 2036997"/>
                <a:gd name="connsiteY50" fmla="*/ 241935 h 776084"/>
                <a:gd name="connsiteX51" fmla="*/ 744986 w 2036997"/>
                <a:gd name="connsiteY51" fmla="*/ 241935 h 776084"/>
                <a:gd name="connsiteX52" fmla="*/ 767846 w 2036997"/>
                <a:gd name="connsiteY52" fmla="*/ 287655 h 776084"/>
                <a:gd name="connsiteX53" fmla="*/ 737366 w 2036997"/>
                <a:gd name="connsiteY53" fmla="*/ 310515 h 776084"/>
                <a:gd name="connsiteX54" fmla="*/ 695456 w 2036997"/>
                <a:gd name="connsiteY54" fmla="*/ 337185 h 776084"/>
                <a:gd name="connsiteX55" fmla="*/ 634496 w 2036997"/>
                <a:gd name="connsiteY55" fmla="*/ 371475 h 776084"/>
                <a:gd name="connsiteX56" fmla="*/ 602111 w 2036997"/>
                <a:gd name="connsiteY56" fmla="*/ 386238 h 776084"/>
                <a:gd name="connsiteX57" fmla="*/ 568774 w 2036997"/>
                <a:gd name="connsiteY57" fmla="*/ 386239 h 776084"/>
                <a:gd name="connsiteX58" fmla="*/ 509718 w 2036997"/>
                <a:gd name="connsiteY58" fmla="*/ 378619 h 776084"/>
                <a:gd name="connsiteX59" fmla="*/ 463999 w 2036997"/>
                <a:gd name="connsiteY59" fmla="*/ 372428 h 776084"/>
                <a:gd name="connsiteX60" fmla="*/ 379226 w 2036997"/>
                <a:gd name="connsiteY60" fmla="*/ 371475 h 776084"/>
                <a:gd name="connsiteX61" fmla="*/ 329696 w 2036997"/>
                <a:gd name="connsiteY61" fmla="*/ 363855 h 776084"/>
                <a:gd name="connsiteX62" fmla="*/ 432090 w 2036997"/>
                <a:gd name="connsiteY62" fmla="*/ 390048 h 776084"/>
                <a:gd name="connsiteX63" fmla="*/ 483506 w 2036997"/>
                <a:gd name="connsiteY63" fmla="*/ 414553 h 776084"/>
                <a:gd name="connsiteX64" fmla="*/ 518280 w 2036997"/>
                <a:gd name="connsiteY64" fmla="*/ 438579 h 776084"/>
                <a:gd name="connsiteX65" fmla="*/ 491854 w 2036997"/>
                <a:gd name="connsiteY65" fmla="*/ 452586 h 776084"/>
                <a:gd name="connsiteX66" fmla="*/ 467769 w 2036997"/>
                <a:gd name="connsiteY66" fmla="*/ 472164 h 776084"/>
                <a:gd name="connsiteX67" fmla="*/ 433415 w 2036997"/>
                <a:gd name="connsiteY67" fmla="*/ 466879 h 776084"/>
                <a:gd name="connsiteX68" fmla="*/ 365615 w 2036997"/>
                <a:gd name="connsiteY68" fmla="*/ 481899 h 776084"/>
                <a:gd name="connsiteX69" fmla="*/ 332989 w 2036997"/>
                <a:gd name="connsiteY69" fmla="*/ 498592 h 776084"/>
                <a:gd name="connsiteX70" fmla="*/ 297281 w 2036997"/>
                <a:gd name="connsiteY70" fmla="*/ 534043 h 776084"/>
                <a:gd name="connsiteX71" fmla="*/ 272203 w 2036997"/>
                <a:gd name="connsiteY71" fmla="*/ 569949 h 776084"/>
                <a:gd name="connsiteX72" fmla="*/ 192048 w 2036997"/>
                <a:gd name="connsiteY72" fmla="*/ 610061 h 776084"/>
                <a:gd name="connsiteX73" fmla="*/ 113639 w 2036997"/>
                <a:gd name="connsiteY73" fmla="*/ 654516 h 776084"/>
                <a:gd name="connsiteX74" fmla="*/ 53657 w 2036997"/>
                <a:gd name="connsiteY74" fmla="*/ 669270 h 776084"/>
                <a:gd name="connsiteX0" fmla="*/ 40442 w 2023782"/>
                <a:gd name="connsiteY0" fmla="*/ 669270 h 694157"/>
                <a:gd name="connsiteX1" fmla="*/ 0 w 2023782"/>
                <a:gd name="connsiteY1" fmla="*/ 694157 h 694157"/>
                <a:gd name="connsiteX2" fmla="*/ 153281 w 2023782"/>
                <a:gd name="connsiteY2" fmla="*/ 691513 h 694157"/>
                <a:gd name="connsiteX3" fmla="*/ 211422 w 2023782"/>
                <a:gd name="connsiteY3" fmla="*/ 665086 h 694157"/>
                <a:gd name="connsiteX4" fmla="*/ 277488 w 2023782"/>
                <a:gd name="connsiteY4" fmla="*/ 638659 h 694157"/>
                <a:gd name="connsiteX5" fmla="*/ 356772 w 2023782"/>
                <a:gd name="connsiteY5" fmla="*/ 591090 h 694157"/>
                <a:gd name="connsiteX6" fmla="*/ 427434 w 2023782"/>
                <a:gd name="connsiteY6" fmla="*/ 520549 h 694157"/>
                <a:gd name="connsiteX7" fmla="*/ 517979 w 2023782"/>
                <a:gd name="connsiteY7" fmla="*/ 482738 h 694157"/>
                <a:gd name="connsiteX8" fmla="*/ 599909 w 2023782"/>
                <a:gd name="connsiteY8" fmla="*/ 448379 h 694157"/>
                <a:gd name="connsiteX9" fmla="*/ 678915 w 2023782"/>
                <a:gd name="connsiteY9" fmla="*/ 384621 h 694157"/>
                <a:gd name="connsiteX10" fmla="*/ 815591 w 2023782"/>
                <a:gd name="connsiteY10" fmla="*/ 299085 h 694157"/>
                <a:gd name="connsiteX11" fmla="*/ 846071 w 2023782"/>
                <a:gd name="connsiteY11" fmla="*/ 276225 h 694157"/>
                <a:gd name="connsiteX12" fmla="*/ 914651 w 2023782"/>
                <a:gd name="connsiteY12" fmla="*/ 260985 h 694157"/>
                <a:gd name="connsiteX13" fmla="*/ 956282 w 2023782"/>
                <a:gd name="connsiteY13" fmla="*/ 222409 h 694157"/>
                <a:gd name="connsiteX14" fmla="*/ 1015140 w 2023782"/>
                <a:gd name="connsiteY14" fmla="*/ 200025 h 694157"/>
                <a:gd name="connsiteX15" fmla="*/ 1067051 w 2023782"/>
                <a:gd name="connsiteY15" fmla="*/ 184785 h 694157"/>
                <a:gd name="connsiteX16" fmla="*/ 1097531 w 2023782"/>
                <a:gd name="connsiteY16" fmla="*/ 177165 h 694157"/>
                <a:gd name="connsiteX17" fmla="*/ 1135631 w 2023782"/>
                <a:gd name="connsiteY17" fmla="*/ 154305 h 694157"/>
                <a:gd name="connsiteX18" fmla="*/ 1238501 w 2023782"/>
                <a:gd name="connsiteY18" fmla="*/ 154305 h 694157"/>
                <a:gd name="connsiteX19" fmla="*/ 1307081 w 2023782"/>
                <a:gd name="connsiteY19" fmla="*/ 127635 h 694157"/>
                <a:gd name="connsiteX20" fmla="*/ 1360421 w 2023782"/>
                <a:gd name="connsiteY20" fmla="*/ 112395 h 694157"/>
                <a:gd name="connsiteX21" fmla="*/ 1436621 w 2023782"/>
                <a:gd name="connsiteY21" fmla="*/ 108585 h 694157"/>
                <a:gd name="connsiteX22" fmla="*/ 1516631 w 2023782"/>
                <a:gd name="connsiteY22" fmla="*/ 74295 h 694157"/>
                <a:gd name="connsiteX23" fmla="*/ 1615691 w 2023782"/>
                <a:gd name="connsiteY23" fmla="*/ 70485 h 694157"/>
                <a:gd name="connsiteX24" fmla="*/ 1710941 w 2023782"/>
                <a:gd name="connsiteY24" fmla="*/ 43815 h 694157"/>
                <a:gd name="connsiteX25" fmla="*/ 1790951 w 2023782"/>
                <a:gd name="connsiteY25" fmla="*/ 40005 h 694157"/>
                <a:gd name="connsiteX26" fmla="*/ 1874771 w 2023782"/>
                <a:gd name="connsiteY26" fmla="*/ 43815 h 694157"/>
                <a:gd name="connsiteX27" fmla="*/ 1886201 w 2023782"/>
                <a:gd name="connsiteY27" fmla="*/ 142875 h 694157"/>
                <a:gd name="connsiteX28" fmla="*/ 2023782 w 2023782"/>
                <a:gd name="connsiteY28" fmla="*/ 87525 h 694157"/>
                <a:gd name="connsiteX29" fmla="*/ 1985683 w 2023782"/>
                <a:gd name="connsiteY29" fmla="*/ 59003 h 694157"/>
                <a:gd name="connsiteX30" fmla="*/ 1975259 w 2023782"/>
                <a:gd name="connsiteY30" fmla="*/ 31909 h 694157"/>
                <a:gd name="connsiteX31" fmla="*/ 1946685 w 2023782"/>
                <a:gd name="connsiteY31" fmla="*/ 9048 h 694157"/>
                <a:gd name="connsiteX32" fmla="*/ 1882391 w 2023782"/>
                <a:gd name="connsiteY32" fmla="*/ 1905 h 694157"/>
                <a:gd name="connsiteX33" fmla="*/ 1820955 w 2023782"/>
                <a:gd name="connsiteY33" fmla="*/ 0 h 694157"/>
                <a:gd name="connsiteX34" fmla="*/ 1646171 w 2023782"/>
                <a:gd name="connsiteY34" fmla="*/ 28575 h 694157"/>
                <a:gd name="connsiteX35" fmla="*/ 1577591 w 2023782"/>
                <a:gd name="connsiteY35" fmla="*/ 40005 h 694157"/>
                <a:gd name="connsiteX36" fmla="*/ 1444241 w 2023782"/>
                <a:gd name="connsiteY36" fmla="*/ 60484 h 694157"/>
                <a:gd name="connsiteX37" fmla="*/ 1352801 w 2023782"/>
                <a:gd name="connsiteY37" fmla="*/ 93345 h 694157"/>
                <a:gd name="connsiteX38" fmla="*/ 1273743 w 2023782"/>
                <a:gd name="connsiteY38" fmla="*/ 97631 h 694157"/>
                <a:gd name="connsiteX39" fmla="*/ 1208021 w 2023782"/>
                <a:gd name="connsiteY39" fmla="*/ 120015 h 694157"/>
                <a:gd name="connsiteX40" fmla="*/ 1105151 w 2023782"/>
                <a:gd name="connsiteY40" fmla="*/ 139065 h 694157"/>
                <a:gd name="connsiteX41" fmla="*/ 1013711 w 2023782"/>
                <a:gd name="connsiteY41" fmla="*/ 135255 h 694157"/>
                <a:gd name="connsiteX42" fmla="*/ 957990 w 2023782"/>
                <a:gd name="connsiteY42" fmla="*/ 141447 h 694157"/>
                <a:gd name="connsiteX43" fmla="*/ 849881 w 2023782"/>
                <a:gd name="connsiteY43" fmla="*/ 192405 h 694157"/>
                <a:gd name="connsiteX44" fmla="*/ 781301 w 2023782"/>
                <a:gd name="connsiteY44" fmla="*/ 180975 h 694157"/>
                <a:gd name="connsiteX45" fmla="*/ 729866 w 2023782"/>
                <a:gd name="connsiteY45" fmla="*/ 173831 h 694157"/>
                <a:gd name="connsiteX46" fmla="*/ 705101 w 2023782"/>
                <a:gd name="connsiteY46" fmla="*/ 188595 h 694157"/>
                <a:gd name="connsiteX47" fmla="*/ 678431 w 2023782"/>
                <a:gd name="connsiteY47" fmla="*/ 207645 h 694157"/>
                <a:gd name="connsiteX48" fmla="*/ 670811 w 2023782"/>
                <a:gd name="connsiteY48" fmla="*/ 226695 h 694157"/>
                <a:gd name="connsiteX49" fmla="*/ 731771 w 2023782"/>
                <a:gd name="connsiteY49" fmla="*/ 241935 h 694157"/>
                <a:gd name="connsiteX50" fmla="*/ 731771 w 2023782"/>
                <a:gd name="connsiteY50" fmla="*/ 241935 h 694157"/>
                <a:gd name="connsiteX51" fmla="*/ 754631 w 2023782"/>
                <a:gd name="connsiteY51" fmla="*/ 287655 h 694157"/>
                <a:gd name="connsiteX52" fmla="*/ 724151 w 2023782"/>
                <a:gd name="connsiteY52" fmla="*/ 310515 h 694157"/>
                <a:gd name="connsiteX53" fmla="*/ 682241 w 2023782"/>
                <a:gd name="connsiteY53" fmla="*/ 337185 h 694157"/>
                <a:gd name="connsiteX54" fmla="*/ 621281 w 2023782"/>
                <a:gd name="connsiteY54" fmla="*/ 371475 h 694157"/>
                <a:gd name="connsiteX55" fmla="*/ 588896 w 2023782"/>
                <a:gd name="connsiteY55" fmla="*/ 386238 h 694157"/>
                <a:gd name="connsiteX56" fmla="*/ 555559 w 2023782"/>
                <a:gd name="connsiteY56" fmla="*/ 386239 h 694157"/>
                <a:gd name="connsiteX57" fmla="*/ 496503 w 2023782"/>
                <a:gd name="connsiteY57" fmla="*/ 378619 h 694157"/>
                <a:gd name="connsiteX58" fmla="*/ 450784 w 2023782"/>
                <a:gd name="connsiteY58" fmla="*/ 372428 h 694157"/>
                <a:gd name="connsiteX59" fmla="*/ 366011 w 2023782"/>
                <a:gd name="connsiteY59" fmla="*/ 371475 h 694157"/>
                <a:gd name="connsiteX60" fmla="*/ 316481 w 2023782"/>
                <a:gd name="connsiteY60" fmla="*/ 363855 h 694157"/>
                <a:gd name="connsiteX61" fmla="*/ 418875 w 2023782"/>
                <a:gd name="connsiteY61" fmla="*/ 390048 h 694157"/>
                <a:gd name="connsiteX62" fmla="*/ 470291 w 2023782"/>
                <a:gd name="connsiteY62" fmla="*/ 414553 h 694157"/>
                <a:gd name="connsiteX63" fmla="*/ 505065 w 2023782"/>
                <a:gd name="connsiteY63" fmla="*/ 438579 h 694157"/>
                <a:gd name="connsiteX64" fmla="*/ 478639 w 2023782"/>
                <a:gd name="connsiteY64" fmla="*/ 452586 h 694157"/>
                <a:gd name="connsiteX65" fmla="*/ 454554 w 2023782"/>
                <a:gd name="connsiteY65" fmla="*/ 472164 h 694157"/>
                <a:gd name="connsiteX66" fmla="*/ 420200 w 2023782"/>
                <a:gd name="connsiteY66" fmla="*/ 466879 h 694157"/>
                <a:gd name="connsiteX67" fmla="*/ 352400 w 2023782"/>
                <a:gd name="connsiteY67" fmla="*/ 481899 h 694157"/>
                <a:gd name="connsiteX68" fmla="*/ 319774 w 2023782"/>
                <a:gd name="connsiteY68" fmla="*/ 498592 h 694157"/>
                <a:gd name="connsiteX69" fmla="*/ 284066 w 2023782"/>
                <a:gd name="connsiteY69" fmla="*/ 534043 h 694157"/>
                <a:gd name="connsiteX70" fmla="*/ 258988 w 2023782"/>
                <a:gd name="connsiteY70" fmla="*/ 569949 h 694157"/>
                <a:gd name="connsiteX71" fmla="*/ 178833 w 2023782"/>
                <a:gd name="connsiteY71" fmla="*/ 610061 h 694157"/>
                <a:gd name="connsiteX72" fmla="*/ 100424 w 2023782"/>
                <a:gd name="connsiteY72" fmla="*/ 654516 h 694157"/>
                <a:gd name="connsiteX73" fmla="*/ 40442 w 2023782"/>
                <a:gd name="connsiteY73" fmla="*/ 669270 h 694157"/>
                <a:gd name="connsiteX0" fmla="*/ 40442 w 2023782"/>
                <a:gd name="connsiteY0" fmla="*/ 669270 h 702084"/>
                <a:gd name="connsiteX1" fmla="*/ 0 w 2023782"/>
                <a:gd name="connsiteY1" fmla="*/ 694157 h 702084"/>
                <a:gd name="connsiteX2" fmla="*/ 147995 w 2023782"/>
                <a:gd name="connsiteY2" fmla="*/ 702084 h 702084"/>
                <a:gd name="connsiteX3" fmla="*/ 211422 w 2023782"/>
                <a:gd name="connsiteY3" fmla="*/ 665086 h 702084"/>
                <a:gd name="connsiteX4" fmla="*/ 277488 w 2023782"/>
                <a:gd name="connsiteY4" fmla="*/ 638659 h 702084"/>
                <a:gd name="connsiteX5" fmla="*/ 356772 w 2023782"/>
                <a:gd name="connsiteY5" fmla="*/ 591090 h 702084"/>
                <a:gd name="connsiteX6" fmla="*/ 427434 w 2023782"/>
                <a:gd name="connsiteY6" fmla="*/ 520549 h 702084"/>
                <a:gd name="connsiteX7" fmla="*/ 517979 w 2023782"/>
                <a:gd name="connsiteY7" fmla="*/ 482738 h 702084"/>
                <a:gd name="connsiteX8" fmla="*/ 599909 w 2023782"/>
                <a:gd name="connsiteY8" fmla="*/ 448379 h 702084"/>
                <a:gd name="connsiteX9" fmla="*/ 678915 w 2023782"/>
                <a:gd name="connsiteY9" fmla="*/ 384621 h 702084"/>
                <a:gd name="connsiteX10" fmla="*/ 815591 w 2023782"/>
                <a:gd name="connsiteY10" fmla="*/ 299085 h 702084"/>
                <a:gd name="connsiteX11" fmla="*/ 846071 w 2023782"/>
                <a:gd name="connsiteY11" fmla="*/ 276225 h 702084"/>
                <a:gd name="connsiteX12" fmla="*/ 914651 w 2023782"/>
                <a:gd name="connsiteY12" fmla="*/ 260985 h 702084"/>
                <a:gd name="connsiteX13" fmla="*/ 956282 w 2023782"/>
                <a:gd name="connsiteY13" fmla="*/ 222409 h 702084"/>
                <a:gd name="connsiteX14" fmla="*/ 1015140 w 2023782"/>
                <a:gd name="connsiteY14" fmla="*/ 200025 h 702084"/>
                <a:gd name="connsiteX15" fmla="*/ 1067051 w 2023782"/>
                <a:gd name="connsiteY15" fmla="*/ 184785 h 702084"/>
                <a:gd name="connsiteX16" fmla="*/ 1097531 w 2023782"/>
                <a:gd name="connsiteY16" fmla="*/ 177165 h 702084"/>
                <a:gd name="connsiteX17" fmla="*/ 1135631 w 2023782"/>
                <a:gd name="connsiteY17" fmla="*/ 154305 h 702084"/>
                <a:gd name="connsiteX18" fmla="*/ 1238501 w 2023782"/>
                <a:gd name="connsiteY18" fmla="*/ 154305 h 702084"/>
                <a:gd name="connsiteX19" fmla="*/ 1307081 w 2023782"/>
                <a:gd name="connsiteY19" fmla="*/ 127635 h 702084"/>
                <a:gd name="connsiteX20" fmla="*/ 1360421 w 2023782"/>
                <a:gd name="connsiteY20" fmla="*/ 112395 h 702084"/>
                <a:gd name="connsiteX21" fmla="*/ 1436621 w 2023782"/>
                <a:gd name="connsiteY21" fmla="*/ 108585 h 702084"/>
                <a:gd name="connsiteX22" fmla="*/ 1516631 w 2023782"/>
                <a:gd name="connsiteY22" fmla="*/ 74295 h 702084"/>
                <a:gd name="connsiteX23" fmla="*/ 1615691 w 2023782"/>
                <a:gd name="connsiteY23" fmla="*/ 70485 h 702084"/>
                <a:gd name="connsiteX24" fmla="*/ 1710941 w 2023782"/>
                <a:gd name="connsiteY24" fmla="*/ 43815 h 702084"/>
                <a:gd name="connsiteX25" fmla="*/ 1790951 w 2023782"/>
                <a:gd name="connsiteY25" fmla="*/ 40005 h 702084"/>
                <a:gd name="connsiteX26" fmla="*/ 1874771 w 2023782"/>
                <a:gd name="connsiteY26" fmla="*/ 43815 h 702084"/>
                <a:gd name="connsiteX27" fmla="*/ 1886201 w 2023782"/>
                <a:gd name="connsiteY27" fmla="*/ 142875 h 702084"/>
                <a:gd name="connsiteX28" fmla="*/ 2023782 w 2023782"/>
                <a:gd name="connsiteY28" fmla="*/ 87525 h 702084"/>
                <a:gd name="connsiteX29" fmla="*/ 1985683 w 2023782"/>
                <a:gd name="connsiteY29" fmla="*/ 59003 h 702084"/>
                <a:gd name="connsiteX30" fmla="*/ 1975259 w 2023782"/>
                <a:gd name="connsiteY30" fmla="*/ 31909 h 702084"/>
                <a:gd name="connsiteX31" fmla="*/ 1946685 w 2023782"/>
                <a:gd name="connsiteY31" fmla="*/ 9048 h 702084"/>
                <a:gd name="connsiteX32" fmla="*/ 1882391 w 2023782"/>
                <a:gd name="connsiteY32" fmla="*/ 1905 h 702084"/>
                <a:gd name="connsiteX33" fmla="*/ 1820955 w 2023782"/>
                <a:gd name="connsiteY33" fmla="*/ 0 h 702084"/>
                <a:gd name="connsiteX34" fmla="*/ 1646171 w 2023782"/>
                <a:gd name="connsiteY34" fmla="*/ 28575 h 702084"/>
                <a:gd name="connsiteX35" fmla="*/ 1577591 w 2023782"/>
                <a:gd name="connsiteY35" fmla="*/ 40005 h 702084"/>
                <a:gd name="connsiteX36" fmla="*/ 1444241 w 2023782"/>
                <a:gd name="connsiteY36" fmla="*/ 60484 h 702084"/>
                <a:gd name="connsiteX37" fmla="*/ 1352801 w 2023782"/>
                <a:gd name="connsiteY37" fmla="*/ 93345 h 702084"/>
                <a:gd name="connsiteX38" fmla="*/ 1273743 w 2023782"/>
                <a:gd name="connsiteY38" fmla="*/ 97631 h 702084"/>
                <a:gd name="connsiteX39" fmla="*/ 1208021 w 2023782"/>
                <a:gd name="connsiteY39" fmla="*/ 120015 h 702084"/>
                <a:gd name="connsiteX40" fmla="*/ 1105151 w 2023782"/>
                <a:gd name="connsiteY40" fmla="*/ 139065 h 702084"/>
                <a:gd name="connsiteX41" fmla="*/ 1013711 w 2023782"/>
                <a:gd name="connsiteY41" fmla="*/ 135255 h 702084"/>
                <a:gd name="connsiteX42" fmla="*/ 957990 w 2023782"/>
                <a:gd name="connsiteY42" fmla="*/ 141447 h 702084"/>
                <a:gd name="connsiteX43" fmla="*/ 849881 w 2023782"/>
                <a:gd name="connsiteY43" fmla="*/ 192405 h 702084"/>
                <a:gd name="connsiteX44" fmla="*/ 781301 w 2023782"/>
                <a:gd name="connsiteY44" fmla="*/ 180975 h 702084"/>
                <a:gd name="connsiteX45" fmla="*/ 729866 w 2023782"/>
                <a:gd name="connsiteY45" fmla="*/ 173831 h 702084"/>
                <a:gd name="connsiteX46" fmla="*/ 705101 w 2023782"/>
                <a:gd name="connsiteY46" fmla="*/ 188595 h 702084"/>
                <a:gd name="connsiteX47" fmla="*/ 678431 w 2023782"/>
                <a:gd name="connsiteY47" fmla="*/ 207645 h 702084"/>
                <a:gd name="connsiteX48" fmla="*/ 670811 w 2023782"/>
                <a:gd name="connsiteY48" fmla="*/ 226695 h 702084"/>
                <a:gd name="connsiteX49" fmla="*/ 731771 w 2023782"/>
                <a:gd name="connsiteY49" fmla="*/ 241935 h 702084"/>
                <a:gd name="connsiteX50" fmla="*/ 731771 w 2023782"/>
                <a:gd name="connsiteY50" fmla="*/ 241935 h 702084"/>
                <a:gd name="connsiteX51" fmla="*/ 754631 w 2023782"/>
                <a:gd name="connsiteY51" fmla="*/ 287655 h 702084"/>
                <a:gd name="connsiteX52" fmla="*/ 724151 w 2023782"/>
                <a:gd name="connsiteY52" fmla="*/ 310515 h 702084"/>
                <a:gd name="connsiteX53" fmla="*/ 682241 w 2023782"/>
                <a:gd name="connsiteY53" fmla="*/ 337185 h 702084"/>
                <a:gd name="connsiteX54" fmla="*/ 621281 w 2023782"/>
                <a:gd name="connsiteY54" fmla="*/ 371475 h 702084"/>
                <a:gd name="connsiteX55" fmla="*/ 588896 w 2023782"/>
                <a:gd name="connsiteY55" fmla="*/ 386238 h 702084"/>
                <a:gd name="connsiteX56" fmla="*/ 555559 w 2023782"/>
                <a:gd name="connsiteY56" fmla="*/ 386239 h 702084"/>
                <a:gd name="connsiteX57" fmla="*/ 496503 w 2023782"/>
                <a:gd name="connsiteY57" fmla="*/ 378619 h 702084"/>
                <a:gd name="connsiteX58" fmla="*/ 450784 w 2023782"/>
                <a:gd name="connsiteY58" fmla="*/ 372428 h 702084"/>
                <a:gd name="connsiteX59" fmla="*/ 366011 w 2023782"/>
                <a:gd name="connsiteY59" fmla="*/ 371475 h 702084"/>
                <a:gd name="connsiteX60" fmla="*/ 316481 w 2023782"/>
                <a:gd name="connsiteY60" fmla="*/ 363855 h 702084"/>
                <a:gd name="connsiteX61" fmla="*/ 418875 w 2023782"/>
                <a:gd name="connsiteY61" fmla="*/ 390048 h 702084"/>
                <a:gd name="connsiteX62" fmla="*/ 470291 w 2023782"/>
                <a:gd name="connsiteY62" fmla="*/ 414553 h 702084"/>
                <a:gd name="connsiteX63" fmla="*/ 505065 w 2023782"/>
                <a:gd name="connsiteY63" fmla="*/ 438579 h 702084"/>
                <a:gd name="connsiteX64" fmla="*/ 478639 w 2023782"/>
                <a:gd name="connsiteY64" fmla="*/ 452586 h 702084"/>
                <a:gd name="connsiteX65" fmla="*/ 454554 w 2023782"/>
                <a:gd name="connsiteY65" fmla="*/ 472164 h 702084"/>
                <a:gd name="connsiteX66" fmla="*/ 420200 w 2023782"/>
                <a:gd name="connsiteY66" fmla="*/ 466879 h 702084"/>
                <a:gd name="connsiteX67" fmla="*/ 352400 w 2023782"/>
                <a:gd name="connsiteY67" fmla="*/ 481899 h 702084"/>
                <a:gd name="connsiteX68" fmla="*/ 319774 w 2023782"/>
                <a:gd name="connsiteY68" fmla="*/ 498592 h 702084"/>
                <a:gd name="connsiteX69" fmla="*/ 284066 w 2023782"/>
                <a:gd name="connsiteY69" fmla="*/ 534043 h 702084"/>
                <a:gd name="connsiteX70" fmla="*/ 258988 w 2023782"/>
                <a:gd name="connsiteY70" fmla="*/ 569949 h 702084"/>
                <a:gd name="connsiteX71" fmla="*/ 178833 w 2023782"/>
                <a:gd name="connsiteY71" fmla="*/ 610061 h 702084"/>
                <a:gd name="connsiteX72" fmla="*/ 100424 w 2023782"/>
                <a:gd name="connsiteY72" fmla="*/ 654516 h 702084"/>
                <a:gd name="connsiteX73" fmla="*/ 40442 w 2023782"/>
                <a:gd name="connsiteY73" fmla="*/ 669270 h 702084"/>
                <a:gd name="connsiteX0" fmla="*/ 0 w 1983340"/>
                <a:gd name="connsiteY0" fmla="*/ 669270 h 702084"/>
                <a:gd name="connsiteX1" fmla="*/ 107553 w 1983340"/>
                <a:gd name="connsiteY1" fmla="*/ 702084 h 702084"/>
                <a:gd name="connsiteX2" fmla="*/ 170980 w 1983340"/>
                <a:gd name="connsiteY2" fmla="*/ 665086 h 702084"/>
                <a:gd name="connsiteX3" fmla="*/ 237046 w 1983340"/>
                <a:gd name="connsiteY3" fmla="*/ 638659 h 702084"/>
                <a:gd name="connsiteX4" fmla="*/ 316330 w 1983340"/>
                <a:gd name="connsiteY4" fmla="*/ 591090 h 702084"/>
                <a:gd name="connsiteX5" fmla="*/ 386992 w 1983340"/>
                <a:gd name="connsiteY5" fmla="*/ 520549 h 702084"/>
                <a:gd name="connsiteX6" fmla="*/ 477537 w 1983340"/>
                <a:gd name="connsiteY6" fmla="*/ 482738 h 702084"/>
                <a:gd name="connsiteX7" fmla="*/ 559467 w 1983340"/>
                <a:gd name="connsiteY7" fmla="*/ 448379 h 702084"/>
                <a:gd name="connsiteX8" fmla="*/ 638473 w 1983340"/>
                <a:gd name="connsiteY8" fmla="*/ 384621 h 702084"/>
                <a:gd name="connsiteX9" fmla="*/ 775149 w 1983340"/>
                <a:gd name="connsiteY9" fmla="*/ 299085 h 702084"/>
                <a:gd name="connsiteX10" fmla="*/ 805629 w 1983340"/>
                <a:gd name="connsiteY10" fmla="*/ 276225 h 702084"/>
                <a:gd name="connsiteX11" fmla="*/ 874209 w 1983340"/>
                <a:gd name="connsiteY11" fmla="*/ 260985 h 702084"/>
                <a:gd name="connsiteX12" fmla="*/ 915840 w 1983340"/>
                <a:gd name="connsiteY12" fmla="*/ 222409 h 702084"/>
                <a:gd name="connsiteX13" fmla="*/ 974698 w 1983340"/>
                <a:gd name="connsiteY13" fmla="*/ 200025 h 702084"/>
                <a:gd name="connsiteX14" fmla="*/ 1026609 w 1983340"/>
                <a:gd name="connsiteY14" fmla="*/ 184785 h 702084"/>
                <a:gd name="connsiteX15" fmla="*/ 1057089 w 1983340"/>
                <a:gd name="connsiteY15" fmla="*/ 177165 h 702084"/>
                <a:gd name="connsiteX16" fmla="*/ 1095189 w 1983340"/>
                <a:gd name="connsiteY16" fmla="*/ 154305 h 702084"/>
                <a:gd name="connsiteX17" fmla="*/ 1198059 w 1983340"/>
                <a:gd name="connsiteY17" fmla="*/ 154305 h 702084"/>
                <a:gd name="connsiteX18" fmla="*/ 1266639 w 1983340"/>
                <a:gd name="connsiteY18" fmla="*/ 127635 h 702084"/>
                <a:gd name="connsiteX19" fmla="*/ 1319979 w 1983340"/>
                <a:gd name="connsiteY19" fmla="*/ 112395 h 702084"/>
                <a:gd name="connsiteX20" fmla="*/ 1396179 w 1983340"/>
                <a:gd name="connsiteY20" fmla="*/ 108585 h 702084"/>
                <a:gd name="connsiteX21" fmla="*/ 1476189 w 1983340"/>
                <a:gd name="connsiteY21" fmla="*/ 74295 h 702084"/>
                <a:gd name="connsiteX22" fmla="*/ 1575249 w 1983340"/>
                <a:gd name="connsiteY22" fmla="*/ 70485 h 702084"/>
                <a:gd name="connsiteX23" fmla="*/ 1670499 w 1983340"/>
                <a:gd name="connsiteY23" fmla="*/ 43815 h 702084"/>
                <a:gd name="connsiteX24" fmla="*/ 1750509 w 1983340"/>
                <a:gd name="connsiteY24" fmla="*/ 40005 h 702084"/>
                <a:gd name="connsiteX25" fmla="*/ 1834329 w 1983340"/>
                <a:gd name="connsiteY25" fmla="*/ 43815 h 702084"/>
                <a:gd name="connsiteX26" fmla="*/ 1845759 w 1983340"/>
                <a:gd name="connsiteY26" fmla="*/ 142875 h 702084"/>
                <a:gd name="connsiteX27" fmla="*/ 1983340 w 1983340"/>
                <a:gd name="connsiteY27" fmla="*/ 87525 h 702084"/>
                <a:gd name="connsiteX28" fmla="*/ 1945241 w 1983340"/>
                <a:gd name="connsiteY28" fmla="*/ 59003 h 702084"/>
                <a:gd name="connsiteX29" fmla="*/ 1934817 w 1983340"/>
                <a:gd name="connsiteY29" fmla="*/ 31909 h 702084"/>
                <a:gd name="connsiteX30" fmla="*/ 1906243 w 1983340"/>
                <a:gd name="connsiteY30" fmla="*/ 9048 h 702084"/>
                <a:gd name="connsiteX31" fmla="*/ 1841949 w 1983340"/>
                <a:gd name="connsiteY31" fmla="*/ 1905 h 702084"/>
                <a:gd name="connsiteX32" fmla="*/ 1780513 w 1983340"/>
                <a:gd name="connsiteY32" fmla="*/ 0 h 702084"/>
                <a:gd name="connsiteX33" fmla="*/ 1605729 w 1983340"/>
                <a:gd name="connsiteY33" fmla="*/ 28575 h 702084"/>
                <a:gd name="connsiteX34" fmla="*/ 1537149 w 1983340"/>
                <a:gd name="connsiteY34" fmla="*/ 40005 h 702084"/>
                <a:gd name="connsiteX35" fmla="*/ 1403799 w 1983340"/>
                <a:gd name="connsiteY35" fmla="*/ 60484 h 702084"/>
                <a:gd name="connsiteX36" fmla="*/ 1312359 w 1983340"/>
                <a:gd name="connsiteY36" fmla="*/ 93345 h 702084"/>
                <a:gd name="connsiteX37" fmla="*/ 1233301 w 1983340"/>
                <a:gd name="connsiteY37" fmla="*/ 97631 h 702084"/>
                <a:gd name="connsiteX38" fmla="*/ 1167579 w 1983340"/>
                <a:gd name="connsiteY38" fmla="*/ 120015 h 702084"/>
                <a:gd name="connsiteX39" fmla="*/ 1064709 w 1983340"/>
                <a:gd name="connsiteY39" fmla="*/ 139065 h 702084"/>
                <a:gd name="connsiteX40" fmla="*/ 973269 w 1983340"/>
                <a:gd name="connsiteY40" fmla="*/ 135255 h 702084"/>
                <a:gd name="connsiteX41" fmla="*/ 917548 w 1983340"/>
                <a:gd name="connsiteY41" fmla="*/ 141447 h 702084"/>
                <a:gd name="connsiteX42" fmla="*/ 809439 w 1983340"/>
                <a:gd name="connsiteY42" fmla="*/ 192405 h 702084"/>
                <a:gd name="connsiteX43" fmla="*/ 740859 w 1983340"/>
                <a:gd name="connsiteY43" fmla="*/ 180975 h 702084"/>
                <a:gd name="connsiteX44" fmla="*/ 689424 w 1983340"/>
                <a:gd name="connsiteY44" fmla="*/ 173831 h 702084"/>
                <a:gd name="connsiteX45" fmla="*/ 664659 w 1983340"/>
                <a:gd name="connsiteY45" fmla="*/ 188595 h 702084"/>
                <a:gd name="connsiteX46" fmla="*/ 637989 w 1983340"/>
                <a:gd name="connsiteY46" fmla="*/ 207645 h 702084"/>
                <a:gd name="connsiteX47" fmla="*/ 630369 w 1983340"/>
                <a:gd name="connsiteY47" fmla="*/ 226695 h 702084"/>
                <a:gd name="connsiteX48" fmla="*/ 691329 w 1983340"/>
                <a:gd name="connsiteY48" fmla="*/ 241935 h 702084"/>
                <a:gd name="connsiteX49" fmla="*/ 691329 w 1983340"/>
                <a:gd name="connsiteY49" fmla="*/ 241935 h 702084"/>
                <a:gd name="connsiteX50" fmla="*/ 714189 w 1983340"/>
                <a:gd name="connsiteY50" fmla="*/ 287655 h 702084"/>
                <a:gd name="connsiteX51" fmla="*/ 683709 w 1983340"/>
                <a:gd name="connsiteY51" fmla="*/ 310515 h 702084"/>
                <a:gd name="connsiteX52" fmla="*/ 641799 w 1983340"/>
                <a:gd name="connsiteY52" fmla="*/ 337185 h 702084"/>
                <a:gd name="connsiteX53" fmla="*/ 580839 w 1983340"/>
                <a:gd name="connsiteY53" fmla="*/ 371475 h 702084"/>
                <a:gd name="connsiteX54" fmla="*/ 548454 w 1983340"/>
                <a:gd name="connsiteY54" fmla="*/ 386238 h 702084"/>
                <a:gd name="connsiteX55" fmla="*/ 515117 w 1983340"/>
                <a:gd name="connsiteY55" fmla="*/ 386239 h 702084"/>
                <a:gd name="connsiteX56" fmla="*/ 456061 w 1983340"/>
                <a:gd name="connsiteY56" fmla="*/ 378619 h 702084"/>
                <a:gd name="connsiteX57" fmla="*/ 410342 w 1983340"/>
                <a:gd name="connsiteY57" fmla="*/ 372428 h 702084"/>
                <a:gd name="connsiteX58" fmla="*/ 325569 w 1983340"/>
                <a:gd name="connsiteY58" fmla="*/ 371475 h 702084"/>
                <a:gd name="connsiteX59" fmla="*/ 276039 w 1983340"/>
                <a:gd name="connsiteY59" fmla="*/ 363855 h 702084"/>
                <a:gd name="connsiteX60" fmla="*/ 378433 w 1983340"/>
                <a:gd name="connsiteY60" fmla="*/ 390048 h 702084"/>
                <a:gd name="connsiteX61" fmla="*/ 429849 w 1983340"/>
                <a:gd name="connsiteY61" fmla="*/ 414553 h 702084"/>
                <a:gd name="connsiteX62" fmla="*/ 464623 w 1983340"/>
                <a:gd name="connsiteY62" fmla="*/ 438579 h 702084"/>
                <a:gd name="connsiteX63" fmla="*/ 438197 w 1983340"/>
                <a:gd name="connsiteY63" fmla="*/ 452586 h 702084"/>
                <a:gd name="connsiteX64" fmla="*/ 414112 w 1983340"/>
                <a:gd name="connsiteY64" fmla="*/ 472164 h 702084"/>
                <a:gd name="connsiteX65" fmla="*/ 379758 w 1983340"/>
                <a:gd name="connsiteY65" fmla="*/ 466879 h 702084"/>
                <a:gd name="connsiteX66" fmla="*/ 311958 w 1983340"/>
                <a:gd name="connsiteY66" fmla="*/ 481899 h 702084"/>
                <a:gd name="connsiteX67" fmla="*/ 279332 w 1983340"/>
                <a:gd name="connsiteY67" fmla="*/ 498592 h 702084"/>
                <a:gd name="connsiteX68" fmla="*/ 243624 w 1983340"/>
                <a:gd name="connsiteY68" fmla="*/ 534043 h 702084"/>
                <a:gd name="connsiteX69" fmla="*/ 218546 w 1983340"/>
                <a:gd name="connsiteY69" fmla="*/ 569949 h 702084"/>
                <a:gd name="connsiteX70" fmla="*/ 138391 w 1983340"/>
                <a:gd name="connsiteY70" fmla="*/ 610061 h 702084"/>
                <a:gd name="connsiteX71" fmla="*/ 59982 w 1983340"/>
                <a:gd name="connsiteY71" fmla="*/ 654516 h 702084"/>
                <a:gd name="connsiteX72" fmla="*/ 0 w 1983340"/>
                <a:gd name="connsiteY72" fmla="*/ 669270 h 702084"/>
                <a:gd name="connsiteX0" fmla="*/ 5140 w 1928498"/>
                <a:gd name="connsiteY0" fmla="*/ 654516 h 702084"/>
                <a:gd name="connsiteX1" fmla="*/ 52711 w 1928498"/>
                <a:gd name="connsiteY1" fmla="*/ 702084 h 702084"/>
                <a:gd name="connsiteX2" fmla="*/ 116138 w 1928498"/>
                <a:gd name="connsiteY2" fmla="*/ 665086 h 702084"/>
                <a:gd name="connsiteX3" fmla="*/ 182204 w 1928498"/>
                <a:gd name="connsiteY3" fmla="*/ 638659 h 702084"/>
                <a:gd name="connsiteX4" fmla="*/ 261488 w 1928498"/>
                <a:gd name="connsiteY4" fmla="*/ 591090 h 702084"/>
                <a:gd name="connsiteX5" fmla="*/ 332150 w 1928498"/>
                <a:gd name="connsiteY5" fmla="*/ 520549 h 702084"/>
                <a:gd name="connsiteX6" fmla="*/ 422695 w 1928498"/>
                <a:gd name="connsiteY6" fmla="*/ 482738 h 702084"/>
                <a:gd name="connsiteX7" fmla="*/ 504625 w 1928498"/>
                <a:gd name="connsiteY7" fmla="*/ 448379 h 702084"/>
                <a:gd name="connsiteX8" fmla="*/ 583631 w 1928498"/>
                <a:gd name="connsiteY8" fmla="*/ 384621 h 702084"/>
                <a:gd name="connsiteX9" fmla="*/ 720307 w 1928498"/>
                <a:gd name="connsiteY9" fmla="*/ 299085 h 702084"/>
                <a:gd name="connsiteX10" fmla="*/ 750787 w 1928498"/>
                <a:gd name="connsiteY10" fmla="*/ 276225 h 702084"/>
                <a:gd name="connsiteX11" fmla="*/ 819367 w 1928498"/>
                <a:gd name="connsiteY11" fmla="*/ 260985 h 702084"/>
                <a:gd name="connsiteX12" fmla="*/ 860998 w 1928498"/>
                <a:gd name="connsiteY12" fmla="*/ 222409 h 702084"/>
                <a:gd name="connsiteX13" fmla="*/ 919856 w 1928498"/>
                <a:gd name="connsiteY13" fmla="*/ 200025 h 702084"/>
                <a:gd name="connsiteX14" fmla="*/ 971767 w 1928498"/>
                <a:gd name="connsiteY14" fmla="*/ 184785 h 702084"/>
                <a:gd name="connsiteX15" fmla="*/ 1002247 w 1928498"/>
                <a:gd name="connsiteY15" fmla="*/ 177165 h 702084"/>
                <a:gd name="connsiteX16" fmla="*/ 1040347 w 1928498"/>
                <a:gd name="connsiteY16" fmla="*/ 154305 h 702084"/>
                <a:gd name="connsiteX17" fmla="*/ 1143217 w 1928498"/>
                <a:gd name="connsiteY17" fmla="*/ 154305 h 702084"/>
                <a:gd name="connsiteX18" fmla="*/ 1211797 w 1928498"/>
                <a:gd name="connsiteY18" fmla="*/ 127635 h 702084"/>
                <a:gd name="connsiteX19" fmla="*/ 1265137 w 1928498"/>
                <a:gd name="connsiteY19" fmla="*/ 112395 h 702084"/>
                <a:gd name="connsiteX20" fmla="*/ 1341337 w 1928498"/>
                <a:gd name="connsiteY20" fmla="*/ 108585 h 702084"/>
                <a:gd name="connsiteX21" fmla="*/ 1421347 w 1928498"/>
                <a:gd name="connsiteY21" fmla="*/ 74295 h 702084"/>
                <a:gd name="connsiteX22" fmla="*/ 1520407 w 1928498"/>
                <a:gd name="connsiteY22" fmla="*/ 70485 h 702084"/>
                <a:gd name="connsiteX23" fmla="*/ 1615657 w 1928498"/>
                <a:gd name="connsiteY23" fmla="*/ 43815 h 702084"/>
                <a:gd name="connsiteX24" fmla="*/ 1695667 w 1928498"/>
                <a:gd name="connsiteY24" fmla="*/ 40005 h 702084"/>
                <a:gd name="connsiteX25" fmla="*/ 1779487 w 1928498"/>
                <a:gd name="connsiteY25" fmla="*/ 43815 h 702084"/>
                <a:gd name="connsiteX26" fmla="*/ 1790917 w 1928498"/>
                <a:gd name="connsiteY26" fmla="*/ 142875 h 702084"/>
                <a:gd name="connsiteX27" fmla="*/ 1928498 w 1928498"/>
                <a:gd name="connsiteY27" fmla="*/ 87525 h 702084"/>
                <a:gd name="connsiteX28" fmla="*/ 1890399 w 1928498"/>
                <a:gd name="connsiteY28" fmla="*/ 59003 h 702084"/>
                <a:gd name="connsiteX29" fmla="*/ 1879975 w 1928498"/>
                <a:gd name="connsiteY29" fmla="*/ 31909 h 702084"/>
                <a:gd name="connsiteX30" fmla="*/ 1851401 w 1928498"/>
                <a:gd name="connsiteY30" fmla="*/ 9048 h 702084"/>
                <a:gd name="connsiteX31" fmla="*/ 1787107 w 1928498"/>
                <a:gd name="connsiteY31" fmla="*/ 1905 h 702084"/>
                <a:gd name="connsiteX32" fmla="*/ 1725671 w 1928498"/>
                <a:gd name="connsiteY32" fmla="*/ 0 h 702084"/>
                <a:gd name="connsiteX33" fmla="*/ 1550887 w 1928498"/>
                <a:gd name="connsiteY33" fmla="*/ 28575 h 702084"/>
                <a:gd name="connsiteX34" fmla="*/ 1482307 w 1928498"/>
                <a:gd name="connsiteY34" fmla="*/ 40005 h 702084"/>
                <a:gd name="connsiteX35" fmla="*/ 1348957 w 1928498"/>
                <a:gd name="connsiteY35" fmla="*/ 60484 h 702084"/>
                <a:gd name="connsiteX36" fmla="*/ 1257517 w 1928498"/>
                <a:gd name="connsiteY36" fmla="*/ 93345 h 702084"/>
                <a:gd name="connsiteX37" fmla="*/ 1178459 w 1928498"/>
                <a:gd name="connsiteY37" fmla="*/ 97631 h 702084"/>
                <a:gd name="connsiteX38" fmla="*/ 1112737 w 1928498"/>
                <a:gd name="connsiteY38" fmla="*/ 120015 h 702084"/>
                <a:gd name="connsiteX39" fmla="*/ 1009867 w 1928498"/>
                <a:gd name="connsiteY39" fmla="*/ 139065 h 702084"/>
                <a:gd name="connsiteX40" fmla="*/ 918427 w 1928498"/>
                <a:gd name="connsiteY40" fmla="*/ 135255 h 702084"/>
                <a:gd name="connsiteX41" fmla="*/ 862706 w 1928498"/>
                <a:gd name="connsiteY41" fmla="*/ 141447 h 702084"/>
                <a:gd name="connsiteX42" fmla="*/ 754597 w 1928498"/>
                <a:gd name="connsiteY42" fmla="*/ 192405 h 702084"/>
                <a:gd name="connsiteX43" fmla="*/ 686017 w 1928498"/>
                <a:gd name="connsiteY43" fmla="*/ 180975 h 702084"/>
                <a:gd name="connsiteX44" fmla="*/ 634582 w 1928498"/>
                <a:gd name="connsiteY44" fmla="*/ 173831 h 702084"/>
                <a:gd name="connsiteX45" fmla="*/ 609817 w 1928498"/>
                <a:gd name="connsiteY45" fmla="*/ 188595 h 702084"/>
                <a:gd name="connsiteX46" fmla="*/ 583147 w 1928498"/>
                <a:gd name="connsiteY46" fmla="*/ 207645 h 702084"/>
                <a:gd name="connsiteX47" fmla="*/ 575527 w 1928498"/>
                <a:gd name="connsiteY47" fmla="*/ 226695 h 702084"/>
                <a:gd name="connsiteX48" fmla="*/ 636487 w 1928498"/>
                <a:gd name="connsiteY48" fmla="*/ 241935 h 702084"/>
                <a:gd name="connsiteX49" fmla="*/ 636487 w 1928498"/>
                <a:gd name="connsiteY49" fmla="*/ 241935 h 702084"/>
                <a:gd name="connsiteX50" fmla="*/ 659347 w 1928498"/>
                <a:gd name="connsiteY50" fmla="*/ 287655 h 702084"/>
                <a:gd name="connsiteX51" fmla="*/ 628867 w 1928498"/>
                <a:gd name="connsiteY51" fmla="*/ 310515 h 702084"/>
                <a:gd name="connsiteX52" fmla="*/ 586957 w 1928498"/>
                <a:gd name="connsiteY52" fmla="*/ 337185 h 702084"/>
                <a:gd name="connsiteX53" fmla="*/ 525997 w 1928498"/>
                <a:gd name="connsiteY53" fmla="*/ 371475 h 702084"/>
                <a:gd name="connsiteX54" fmla="*/ 493612 w 1928498"/>
                <a:gd name="connsiteY54" fmla="*/ 386238 h 702084"/>
                <a:gd name="connsiteX55" fmla="*/ 460275 w 1928498"/>
                <a:gd name="connsiteY55" fmla="*/ 386239 h 702084"/>
                <a:gd name="connsiteX56" fmla="*/ 401219 w 1928498"/>
                <a:gd name="connsiteY56" fmla="*/ 378619 h 702084"/>
                <a:gd name="connsiteX57" fmla="*/ 355500 w 1928498"/>
                <a:gd name="connsiteY57" fmla="*/ 372428 h 702084"/>
                <a:gd name="connsiteX58" fmla="*/ 270727 w 1928498"/>
                <a:gd name="connsiteY58" fmla="*/ 371475 h 702084"/>
                <a:gd name="connsiteX59" fmla="*/ 221197 w 1928498"/>
                <a:gd name="connsiteY59" fmla="*/ 363855 h 702084"/>
                <a:gd name="connsiteX60" fmla="*/ 323591 w 1928498"/>
                <a:gd name="connsiteY60" fmla="*/ 390048 h 702084"/>
                <a:gd name="connsiteX61" fmla="*/ 375007 w 1928498"/>
                <a:gd name="connsiteY61" fmla="*/ 414553 h 702084"/>
                <a:gd name="connsiteX62" fmla="*/ 409781 w 1928498"/>
                <a:gd name="connsiteY62" fmla="*/ 438579 h 702084"/>
                <a:gd name="connsiteX63" fmla="*/ 383355 w 1928498"/>
                <a:gd name="connsiteY63" fmla="*/ 452586 h 702084"/>
                <a:gd name="connsiteX64" fmla="*/ 359270 w 1928498"/>
                <a:gd name="connsiteY64" fmla="*/ 472164 h 702084"/>
                <a:gd name="connsiteX65" fmla="*/ 324916 w 1928498"/>
                <a:gd name="connsiteY65" fmla="*/ 466879 h 702084"/>
                <a:gd name="connsiteX66" fmla="*/ 257116 w 1928498"/>
                <a:gd name="connsiteY66" fmla="*/ 481899 h 702084"/>
                <a:gd name="connsiteX67" fmla="*/ 224490 w 1928498"/>
                <a:gd name="connsiteY67" fmla="*/ 498592 h 702084"/>
                <a:gd name="connsiteX68" fmla="*/ 188782 w 1928498"/>
                <a:gd name="connsiteY68" fmla="*/ 534043 h 702084"/>
                <a:gd name="connsiteX69" fmla="*/ 163704 w 1928498"/>
                <a:gd name="connsiteY69" fmla="*/ 569949 h 702084"/>
                <a:gd name="connsiteX70" fmla="*/ 83549 w 1928498"/>
                <a:gd name="connsiteY70" fmla="*/ 610061 h 702084"/>
                <a:gd name="connsiteX71" fmla="*/ 5140 w 1928498"/>
                <a:gd name="connsiteY71" fmla="*/ 654516 h 702084"/>
                <a:gd name="connsiteX0" fmla="*/ 23784 w 1894287"/>
                <a:gd name="connsiteY0" fmla="*/ 636016 h 702084"/>
                <a:gd name="connsiteX1" fmla="*/ 18500 w 1894287"/>
                <a:gd name="connsiteY1" fmla="*/ 702084 h 702084"/>
                <a:gd name="connsiteX2" fmla="*/ 81927 w 1894287"/>
                <a:gd name="connsiteY2" fmla="*/ 665086 h 702084"/>
                <a:gd name="connsiteX3" fmla="*/ 147993 w 1894287"/>
                <a:gd name="connsiteY3" fmla="*/ 638659 h 702084"/>
                <a:gd name="connsiteX4" fmla="*/ 227277 w 1894287"/>
                <a:gd name="connsiteY4" fmla="*/ 591090 h 702084"/>
                <a:gd name="connsiteX5" fmla="*/ 297939 w 1894287"/>
                <a:gd name="connsiteY5" fmla="*/ 520549 h 702084"/>
                <a:gd name="connsiteX6" fmla="*/ 388484 w 1894287"/>
                <a:gd name="connsiteY6" fmla="*/ 482738 h 702084"/>
                <a:gd name="connsiteX7" fmla="*/ 470414 w 1894287"/>
                <a:gd name="connsiteY7" fmla="*/ 448379 h 702084"/>
                <a:gd name="connsiteX8" fmla="*/ 549420 w 1894287"/>
                <a:gd name="connsiteY8" fmla="*/ 384621 h 702084"/>
                <a:gd name="connsiteX9" fmla="*/ 686096 w 1894287"/>
                <a:gd name="connsiteY9" fmla="*/ 299085 h 702084"/>
                <a:gd name="connsiteX10" fmla="*/ 716576 w 1894287"/>
                <a:gd name="connsiteY10" fmla="*/ 276225 h 702084"/>
                <a:gd name="connsiteX11" fmla="*/ 785156 w 1894287"/>
                <a:gd name="connsiteY11" fmla="*/ 260985 h 702084"/>
                <a:gd name="connsiteX12" fmla="*/ 826787 w 1894287"/>
                <a:gd name="connsiteY12" fmla="*/ 222409 h 702084"/>
                <a:gd name="connsiteX13" fmla="*/ 885645 w 1894287"/>
                <a:gd name="connsiteY13" fmla="*/ 200025 h 702084"/>
                <a:gd name="connsiteX14" fmla="*/ 937556 w 1894287"/>
                <a:gd name="connsiteY14" fmla="*/ 184785 h 702084"/>
                <a:gd name="connsiteX15" fmla="*/ 968036 w 1894287"/>
                <a:gd name="connsiteY15" fmla="*/ 177165 h 702084"/>
                <a:gd name="connsiteX16" fmla="*/ 1006136 w 1894287"/>
                <a:gd name="connsiteY16" fmla="*/ 154305 h 702084"/>
                <a:gd name="connsiteX17" fmla="*/ 1109006 w 1894287"/>
                <a:gd name="connsiteY17" fmla="*/ 154305 h 702084"/>
                <a:gd name="connsiteX18" fmla="*/ 1177586 w 1894287"/>
                <a:gd name="connsiteY18" fmla="*/ 127635 h 702084"/>
                <a:gd name="connsiteX19" fmla="*/ 1230926 w 1894287"/>
                <a:gd name="connsiteY19" fmla="*/ 112395 h 702084"/>
                <a:gd name="connsiteX20" fmla="*/ 1307126 w 1894287"/>
                <a:gd name="connsiteY20" fmla="*/ 108585 h 702084"/>
                <a:gd name="connsiteX21" fmla="*/ 1387136 w 1894287"/>
                <a:gd name="connsiteY21" fmla="*/ 74295 h 702084"/>
                <a:gd name="connsiteX22" fmla="*/ 1486196 w 1894287"/>
                <a:gd name="connsiteY22" fmla="*/ 70485 h 702084"/>
                <a:gd name="connsiteX23" fmla="*/ 1581446 w 1894287"/>
                <a:gd name="connsiteY23" fmla="*/ 43815 h 702084"/>
                <a:gd name="connsiteX24" fmla="*/ 1661456 w 1894287"/>
                <a:gd name="connsiteY24" fmla="*/ 40005 h 702084"/>
                <a:gd name="connsiteX25" fmla="*/ 1745276 w 1894287"/>
                <a:gd name="connsiteY25" fmla="*/ 43815 h 702084"/>
                <a:gd name="connsiteX26" fmla="*/ 1756706 w 1894287"/>
                <a:gd name="connsiteY26" fmla="*/ 142875 h 702084"/>
                <a:gd name="connsiteX27" fmla="*/ 1894287 w 1894287"/>
                <a:gd name="connsiteY27" fmla="*/ 87525 h 702084"/>
                <a:gd name="connsiteX28" fmla="*/ 1856188 w 1894287"/>
                <a:gd name="connsiteY28" fmla="*/ 59003 h 702084"/>
                <a:gd name="connsiteX29" fmla="*/ 1845764 w 1894287"/>
                <a:gd name="connsiteY29" fmla="*/ 31909 h 702084"/>
                <a:gd name="connsiteX30" fmla="*/ 1817190 w 1894287"/>
                <a:gd name="connsiteY30" fmla="*/ 9048 h 702084"/>
                <a:gd name="connsiteX31" fmla="*/ 1752896 w 1894287"/>
                <a:gd name="connsiteY31" fmla="*/ 1905 h 702084"/>
                <a:gd name="connsiteX32" fmla="*/ 1691460 w 1894287"/>
                <a:gd name="connsiteY32" fmla="*/ 0 h 702084"/>
                <a:gd name="connsiteX33" fmla="*/ 1516676 w 1894287"/>
                <a:gd name="connsiteY33" fmla="*/ 28575 h 702084"/>
                <a:gd name="connsiteX34" fmla="*/ 1448096 w 1894287"/>
                <a:gd name="connsiteY34" fmla="*/ 40005 h 702084"/>
                <a:gd name="connsiteX35" fmla="*/ 1314746 w 1894287"/>
                <a:gd name="connsiteY35" fmla="*/ 60484 h 702084"/>
                <a:gd name="connsiteX36" fmla="*/ 1223306 w 1894287"/>
                <a:gd name="connsiteY36" fmla="*/ 93345 h 702084"/>
                <a:gd name="connsiteX37" fmla="*/ 1144248 w 1894287"/>
                <a:gd name="connsiteY37" fmla="*/ 97631 h 702084"/>
                <a:gd name="connsiteX38" fmla="*/ 1078526 w 1894287"/>
                <a:gd name="connsiteY38" fmla="*/ 120015 h 702084"/>
                <a:gd name="connsiteX39" fmla="*/ 975656 w 1894287"/>
                <a:gd name="connsiteY39" fmla="*/ 139065 h 702084"/>
                <a:gd name="connsiteX40" fmla="*/ 884216 w 1894287"/>
                <a:gd name="connsiteY40" fmla="*/ 135255 h 702084"/>
                <a:gd name="connsiteX41" fmla="*/ 828495 w 1894287"/>
                <a:gd name="connsiteY41" fmla="*/ 141447 h 702084"/>
                <a:gd name="connsiteX42" fmla="*/ 720386 w 1894287"/>
                <a:gd name="connsiteY42" fmla="*/ 192405 h 702084"/>
                <a:gd name="connsiteX43" fmla="*/ 651806 w 1894287"/>
                <a:gd name="connsiteY43" fmla="*/ 180975 h 702084"/>
                <a:gd name="connsiteX44" fmla="*/ 600371 w 1894287"/>
                <a:gd name="connsiteY44" fmla="*/ 173831 h 702084"/>
                <a:gd name="connsiteX45" fmla="*/ 575606 w 1894287"/>
                <a:gd name="connsiteY45" fmla="*/ 188595 h 702084"/>
                <a:gd name="connsiteX46" fmla="*/ 548936 w 1894287"/>
                <a:gd name="connsiteY46" fmla="*/ 207645 h 702084"/>
                <a:gd name="connsiteX47" fmla="*/ 541316 w 1894287"/>
                <a:gd name="connsiteY47" fmla="*/ 226695 h 702084"/>
                <a:gd name="connsiteX48" fmla="*/ 602276 w 1894287"/>
                <a:gd name="connsiteY48" fmla="*/ 241935 h 702084"/>
                <a:gd name="connsiteX49" fmla="*/ 602276 w 1894287"/>
                <a:gd name="connsiteY49" fmla="*/ 241935 h 702084"/>
                <a:gd name="connsiteX50" fmla="*/ 625136 w 1894287"/>
                <a:gd name="connsiteY50" fmla="*/ 287655 h 702084"/>
                <a:gd name="connsiteX51" fmla="*/ 594656 w 1894287"/>
                <a:gd name="connsiteY51" fmla="*/ 310515 h 702084"/>
                <a:gd name="connsiteX52" fmla="*/ 552746 w 1894287"/>
                <a:gd name="connsiteY52" fmla="*/ 337185 h 702084"/>
                <a:gd name="connsiteX53" fmla="*/ 491786 w 1894287"/>
                <a:gd name="connsiteY53" fmla="*/ 371475 h 702084"/>
                <a:gd name="connsiteX54" fmla="*/ 459401 w 1894287"/>
                <a:gd name="connsiteY54" fmla="*/ 386238 h 702084"/>
                <a:gd name="connsiteX55" fmla="*/ 426064 w 1894287"/>
                <a:gd name="connsiteY55" fmla="*/ 386239 h 702084"/>
                <a:gd name="connsiteX56" fmla="*/ 367008 w 1894287"/>
                <a:gd name="connsiteY56" fmla="*/ 378619 h 702084"/>
                <a:gd name="connsiteX57" fmla="*/ 321289 w 1894287"/>
                <a:gd name="connsiteY57" fmla="*/ 372428 h 702084"/>
                <a:gd name="connsiteX58" fmla="*/ 236516 w 1894287"/>
                <a:gd name="connsiteY58" fmla="*/ 371475 h 702084"/>
                <a:gd name="connsiteX59" fmla="*/ 186986 w 1894287"/>
                <a:gd name="connsiteY59" fmla="*/ 363855 h 702084"/>
                <a:gd name="connsiteX60" fmla="*/ 289380 w 1894287"/>
                <a:gd name="connsiteY60" fmla="*/ 390048 h 702084"/>
                <a:gd name="connsiteX61" fmla="*/ 340796 w 1894287"/>
                <a:gd name="connsiteY61" fmla="*/ 414553 h 702084"/>
                <a:gd name="connsiteX62" fmla="*/ 375570 w 1894287"/>
                <a:gd name="connsiteY62" fmla="*/ 438579 h 702084"/>
                <a:gd name="connsiteX63" fmla="*/ 349144 w 1894287"/>
                <a:gd name="connsiteY63" fmla="*/ 452586 h 702084"/>
                <a:gd name="connsiteX64" fmla="*/ 325059 w 1894287"/>
                <a:gd name="connsiteY64" fmla="*/ 472164 h 702084"/>
                <a:gd name="connsiteX65" fmla="*/ 290705 w 1894287"/>
                <a:gd name="connsiteY65" fmla="*/ 466879 h 702084"/>
                <a:gd name="connsiteX66" fmla="*/ 222905 w 1894287"/>
                <a:gd name="connsiteY66" fmla="*/ 481899 h 702084"/>
                <a:gd name="connsiteX67" fmla="*/ 190279 w 1894287"/>
                <a:gd name="connsiteY67" fmla="*/ 498592 h 702084"/>
                <a:gd name="connsiteX68" fmla="*/ 154571 w 1894287"/>
                <a:gd name="connsiteY68" fmla="*/ 534043 h 702084"/>
                <a:gd name="connsiteX69" fmla="*/ 129493 w 1894287"/>
                <a:gd name="connsiteY69" fmla="*/ 569949 h 702084"/>
                <a:gd name="connsiteX70" fmla="*/ 49338 w 1894287"/>
                <a:gd name="connsiteY70" fmla="*/ 610061 h 702084"/>
                <a:gd name="connsiteX71" fmla="*/ 23784 w 1894287"/>
                <a:gd name="connsiteY71" fmla="*/ 636016 h 702084"/>
                <a:gd name="connsiteX0" fmla="*/ 23784 w 1894287"/>
                <a:gd name="connsiteY0" fmla="*/ 636016 h 702084"/>
                <a:gd name="connsiteX1" fmla="*/ 18500 w 1894287"/>
                <a:gd name="connsiteY1" fmla="*/ 702084 h 702084"/>
                <a:gd name="connsiteX2" fmla="*/ 81927 w 1894287"/>
                <a:gd name="connsiteY2" fmla="*/ 665086 h 702084"/>
                <a:gd name="connsiteX3" fmla="*/ 147993 w 1894287"/>
                <a:gd name="connsiteY3" fmla="*/ 638659 h 702084"/>
                <a:gd name="connsiteX4" fmla="*/ 227277 w 1894287"/>
                <a:gd name="connsiteY4" fmla="*/ 591090 h 702084"/>
                <a:gd name="connsiteX5" fmla="*/ 297939 w 1894287"/>
                <a:gd name="connsiteY5" fmla="*/ 520549 h 702084"/>
                <a:gd name="connsiteX6" fmla="*/ 388484 w 1894287"/>
                <a:gd name="connsiteY6" fmla="*/ 482738 h 702084"/>
                <a:gd name="connsiteX7" fmla="*/ 470414 w 1894287"/>
                <a:gd name="connsiteY7" fmla="*/ 448379 h 702084"/>
                <a:gd name="connsiteX8" fmla="*/ 549420 w 1894287"/>
                <a:gd name="connsiteY8" fmla="*/ 384621 h 702084"/>
                <a:gd name="connsiteX9" fmla="*/ 686096 w 1894287"/>
                <a:gd name="connsiteY9" fmla="*/ 299085 h 702084"/>
                <a:gd name="connsiteX10" fmla="*/ 716576 w 1894287"/>
                <a:gd name="connsiteY10" fmla="*/ 276225 h 702084"/>
                <a:gd name="connsiteX11" fmla="*/ 785156 w 1894287"/>
                <a:gd name="connsiteY11" fmla="*/ 260985 h 702084"/>
                <a:gd name="connsiteX12" fmla="*/ 826787 w 1894287"/>
                <a:gd name="connsiteY12" fmla="*/ 222409 h 702084"/>
                <a:gd name="connsiteX13" fmla="*/ 885645 w 1894287"/>
                <a:gd name="connsiteY13" fmla="*/ 200025 h 702084"/>
                <a:gd name="connsiteX14" fmla="*/ 937556 w 1894287"/>
                <a:gd name="connsiteY14" fmla="*/ 184785 h 702084"/>
                <a:gd name="connsiteX15" fmla="*/ 968036 w 1894287"/>
                <a:gd name="connsiteY15" fmla="*/ 177165 h 702084"/>
                <a:gd name="connsiteX16" fmla="*/ 1006136 w 1894287"/>
                <a:gd name="connsiteY16" fmla="*/ 154305 h 702084"/>
                <a:gd name="connsiteX17" fmla="*/ 1109006 w 1894287"/>
                <a:gd name="connsiteY17" fmla="*/ 154305 h 702084"/>
                <a:gd name="connsiteX18" fmla="*/ 1177586 w 1894287"/>
                <a:gd name="connsiteY18" fmla="*/ 127635 h 702084"/>
                <a:gd name="connsiteX19" fmla="*/ 1230926 w 1894287"/>
                <a:gd name="connsiteY19" fmla="*/ 112395 h 702084"/>
                <a:gd name="connsiteX20" fmla="*/ 1307126 w 1894287"/>
                <a:gd name="connsiteY20" fmla="*/ 108585 h 702084"/>
                <a:gd name="connsiteX21" fmla="*/ 1387136 w 1894287"/>
                <a:gd name="connsiteY21" fmla="*/ 74295 h 702084"/>
                <a:gd name="connsiteX22" fmla="*/ 1486196 w 1894287"/>
                <a:gd name="connsiteY22" fmla="*/ 70485 h 702084"/>
                <a:gd name="connsiteX23" fmla="*/ 1581446 w 1894287"/>
                <a:gd name="connsiteY23" fmla="*/ 43815 h 702084"/>
                <a:gd name="connsiteX24" fmla="*/ 1661456 w 1894287"/>
                <a:gd name="connsiteY24" fmla="*/ 40005 h 702084"/>
                <a:gd name="connsiteX25" fmla="*/ 1745276 w 1894287"/>
                <a:gd name="connsiteY25" fmla="*/ 43815 h 702084"/>
                <a:gd name="connsiteX26" fmla="*/ 1756706 w 1894287"/>
                <a:gd name="connsiteY26" fmla="*/ 142875 h 702084"/>
                <a:gd name="connsiteX27" fmla="*/ 1894287 w 1894287"/>
                <a:gd name="connsiteY27" fmla="*/ 87525 h 702084"/>
                <a:gd name="connsiteX28" fmla="*/ 1856188 w 1894287"/>
                <a:gd name="connsiteY28" fmla="*/ 59003 h 702084"/>
                <a:gd name="connsiteX29" fmla="*/ 1845764 w 1894287"/>
                <a:gd name="connsiteY29" fmla="*/ 31909 h 702084"/>
                <a:gd name="connsiteX30" fmla="*/ 1817190 w 1894287"/>
                <a:gd name="connsiteY30" fmla="*/ 9048 h 702084"/>
                <a:gd name="connsiteX31" fmla="*/ 1752896 w 1894287"/>
                <a:gd name="connsiteY31" fmla="*/ 1905 h 702084"/>
                <a:gd name="connsiteX32" fmla="*/ 1691460 w 1894287"/>
                <a:gd name="connsiteY32" fmla="*/ 0 h 702084"/>
                <a:gd name="connsiteX33" fmla="*/ 1516676 w 1894287"/>
                <a:gd name="connsiteY33" fmla="*/ 28575 h 702084"/>
                <a:gd name="connsiteX34" fmla="*/ 1448096 w 1894287"/>
                <a:gd name="connsiteY34" fmla="*/ 40005 h 702084"/>
                <a:gd name="connsiteX35" fmla="*/ 1314746 w 1894287"/>
                <a:gd name="connsiteY35" fmla="*/ 60484 h 702084"/>
                <a:gd name="connsiteX36" fmla="*/ 1223306 w 1894287"/>
                <a:gd name="connsiteY36" fmla="*/ 93345 h 702084"/>
                <a:gd name="connsiteX37" fmla="*/ 1144248 w 1894287"/>
                <a:gd name="connsiteY37" fmla="*/ 97631 h 702084"/>
                <a:gd name="connsiteX38" fmla="*/ 1078526 w 1894287"/>
                <a:gd name="connsiteY38" fmla="*/ 120015 h 702084"/>
                <a:gd name="connsiteX39" fmla="*/ 975656 w 1894287"/>
                <a:gd name="connsiteY39" fmla="*/ 139065 h 702084"/>
                <a:gd name="connsiteX40" fmla="*/ 884216 w 1894287"/>
                <a:gd name="connsiteY40" fmla="*/ 135255 h 702084"/>
                <a:gd name="connsiteX41" fmla="*/ 828495 w 1894287"/>
                <a:gd name="connsiteY41" fmla="*/ 141447 h 702084"/>
                <a:gd name="connsiteX42" fmla="*/ 720386 w 1894287"/>
                <a:gd name="connsiteY42" fmla="*/ 192405 h 702084"/>
                <a:gd name="connsiteX43" fmla="*/ 651806 w 1894287"/>
                <a:gd name="connsiteY43" fmla="*/ 180975 h 702084"/>
                <a:gd name="connsiteX44" fmla="*/ 600371 w 1894287"/>
                <a:gd name="connsiteY44" fmla="*/ 173831 h 702084"/>
                <a:gd name="connsiteX45" fmla="*/ 575606 w 1894287"/>
                <a:gd name="connsiteY45" fmla="*/ 188595 h 702084"/>
                <a:gd name="connsiteX46" fmla="*/ 548936 w 1894287"/>
                <a:gd name="connsiteY46" fmla="*/ 207645 h 702084"/>
                <a:gd name="connsiteX47" fmla="*/ 541316 w 1894287"/>
                <a:gd name="connsiteY47" fmla="*/ 226695 h 702084"/>
                <a:gd name="connsiteX48" fmla="*/ 602276 w 1894287"/>
                <a:gd name="connsiteY48" fmla="*/ 241935 h 702084"/>
                <a:gd name="connsiteX49" fmla="*/ 602276 w 1894287"/>
                <a:gd name="connsiteY49" fmla="*/ 241935 h 702084"/>
                <a:gd name="connsiteX50" fmla="*/ 625136 w 1894287"/>
                <a:gd name="connsiteY50" fmla="*/ 287655 h 702084"/>
                <a:gd name="connsiteX51" fmla="*/ 594656 w 1894287"/>
                <a:gd name="connsiteY51" fmla="*/ 310515 h 702084"/>
                <a:gd name="connsiteX52" fmla="*/ 552746 w 1894287"/>
                <a:gd name="connsiteY52" fmla="*/ 337185 h 702084"/>
                <a:gd name="connsiteX53" fmla="*/ 491786 w 1894287"/>
                <a:gd name="connsiteY53" fmla="*/ 371475 h 702084"/>
                <a:gd name="connsiteX54" fmla="*/ 459401 w 1894287"/>
                <a:gd name="connsiteY54" fmla="*/ 386238 h 702084"/>
                <a:gd name="connsiteX55" fmla="*/ 426064 w 1894287"/>
                <a:gd name="connsiteY55" fmla="*/ 386239 h 702084"/>
                <a:gd name="connsiteX56" fmla="*/ 367008 w 1894287"/>
                <a:gd name="connsiteY56" fmla="*/ 378619 h 702084"/>
                <a:gd name="connsiteX57" fmla="*/ 321289 w 1894287"/>
                <a:gd name="connsiteY57" fmla="*/ 372428 h 702084"/>
                <a:gd name="connsiteX58" fmla="*/ 236516 w 1894287"/>
                <a:gd name="connsiteY58" fmla="*/ 371475 h 702084"/>
                <a:gd name="connsiteX59" fmla="*/ 186986 w 1894287"/>
                <a:gd name="connsiteY59" fmla="*/ 363855 h 702084"/>
                <a:gd name="connsiteX60" fmla="*/ 289380 w 1894287"/>
                <a:gd name="connsiteY60" fmla="*/ 390048 h 702084"/>
                <a:gd name="connsiteX61" fmla="*/ 340796 w 1894287"/>
                <a:gd name="connsiteY61" fmla="*/ 414553 h 702084"/>
                <a:gd name="connsiteX62" fmla="*/ 375570 w 1894287"/>
                <a:gd name="connsiteY62" fmla="*/ 438579 h 702084"/>
                <a:gd name="connsiteX63" fmla="*/ 349144 w 1894287"/>
                <a:gd name="connsiteY63" fmla="*/ 452586 h 702084"/>
                <a:gd name="connsiteX64" fmla="*/ 325059 w 1894287"/>
                <a:gd name="connsiteY64" fmla="*/ 472164 h 702084"/>
                <a:gd name="connsiteX65" fmla="*/ 290705 w 1894287"/>
                <a:gd name="connsiteY65" fmla="*/ 466879 h 702084"/>
                <a:gd name="connsiteX66" fmla="*/ 222905 w 1894287"/>
                <a:gd name="connsiteY66" fmla="*/ 481899 h 702084"/>
                <a:gd name="connsiteX67" fmla="*/ 190279 w 1894287"/>
                <a:gd name="connsiteY67" fmla="*/ 498592 h 702084"/>
                <a:gd name="connsiteX68" fmla="*/ 154571 w 1894287"/>
                <a:gd name="connsiteY68" fmla="*/ 534043 h 702084"/>
                <a:gd name="connsiteX69" fmla="*/ 129493 w 1894287"/>
                <a:gd name="connsiteY69" fmla="*/ 569949 h 702084"/>
                <a:gd name="connsiteX70" fmla="*/ 86337 w 1894287"/>
                <a:gd name="connsiteY70" fmla="*/ 580991 h 702084"/>
                <a:gd name="connsiteX71" fmla="*/ 23784 w 1894287"/>
                <a:gd name="connsiteY71" fmla="*/ 636016 h 702084"/>
                <a:gd name="connsiteX0" fmla="*/ 39641 w 1894287"/>
                <a:gd name="connsiteY0" fmla="*/ 636016 h 702084"/>
                <a:gd name="connsiteX1" fmla="*/ 18500 w 1894287"/>
                <a:gd name="connsiteY1" fmla="*/ 702084 h 702084"/>
                <a:gd name="connsiteX2" fmla="*/ 81927 w 1894287"/>
                <a:gd name="connsiteY2" fmla="*/ 665086 h 702084"/>
                <a:gd name="connsiteX3" fmla="*/ 147993 w 1894287"/>
                <a:gd name="connsiteY3" fmla="*/ 638659 h 702084"/>
                <a:gd name="connsiteX4" fmla="*/ 227277 w 1894287"/>
                <a:gd name="connsiteY4" fmla="*/ 591090 h 702084"/>
                <a:gd name="connsiteX5" fmla="*/ 297939 w 1894287"/>
                <a:gd name="connsiteY5" fmla="*/ 520549 h 702084"/>
                <a:gd name="connsiteX6" fmla="*/ 388484 w 1894287"/>
                <a:gd name="connsiteY6" fmla="*/ 482738 h 702084"/>
                <a:gd name="connsiteX7" fmla="*/ 470414 w 1894287"/>
                <a:gd name="connsiteY7" fmla="*/ 448379 h 702084"/>
                <a:gd name="connsiteX8" fmla="*/ 549420 w 1894287"/>
                <a:gd name="connsiteY8" fmla="*/ 384621 h 702084"/>
                <a:gd name="connsiteX9" fmla="*/ 686096 w 1894287"/>
                <a:gd name="connsiteY9" fmla="*/ 299085 h 702084"/>
                <a:gd name="connsiteX10" fmla="*/ 716576 w 1894287"/>
                <a:gd name="connsiteY10" fmla="*/ 276225 h 702084"/>
                <a:gd name="connsiteX11" fmla="*/ 785156 w 1894287"/>
                <a:gd name="connsiteY11" fmla="*/ 260985 h 702084"/>
                <a:gd name="connsiteX12" fmla="*/ 826787 w 1894287"/>
                <a:gd name="connsiteY12" fmla="*/ 222409 h 702084"/>
                <a:gd name="connsiteX13" fmla="*/ 885645 w 1894287"/>
                <a:gd name="connsiteY13" fmla="*/ 200025 h 702084"/>
                <a:gd name="connsiteX14" fmla="*/ 937556 w 1894287"/>
                <a:gd name="connsiteY14" fmla="*/ 184785 h 702084"/>
                <a:gd name="connsiteX15" fmla="*/ 968036 w 1894287"/>
                <a:gd name="connsiteY15" fmla="*/ 177165 h 702084"/>
                <a:gd name="connsiteX16" fmla="*/ 1006136 w 1894287"/>
                <a:gd name="connsiteY16" fmla="*/ 154305 h 702084"/>
                <a:gd name="connsiteX17" fmla="*/ 1109006 w 1894287"/>
                <a:gd name="connsiteY17" fmla="*/ 154305 h 702084"/>
                <a:gd name="connsiteX18" fmla="*/ 1177586 w 1894287"/>
                <a:gd name="connsiteY18" fmla="*/ 127635 h 702084"/>
                <a:gd name="connsiteX19" fmla="*/ 1230926 w 1894287"/>
                <a:gd name="connsiteY19" fmla="*/ 112395 h 702084"/>
                <a:gd name="connsiteX20" fmla="*/ 1307126 w 1894287"/>
                <a:gd name="connsiteY20" fmla="*/ 108585 h 702084"/>
                <a:gd name="connsiteX21" fmla="*/ 1387136 w 1894287"/>
                <a:gd name="connsiteY21" fmla="*/ 74295 h 702084"/>
                <a:gd name="connsiteX22" fmla="*/ 1486196 w 1894287"/>
                <a:gd name="connsiteY22" fmla="*/ 70485 h 702084"/>
                <a:gd name="connsiteX23" fmla="*/ 1581446 w 1894287"/>
                <a:gd name="connsiteY23" fmla="*/ 43815 h 702084"/>
                <a:gd name="connsiteX24" fmla="*/ 1661456 w 1894287"/>
                <a:gd name="connsiteY24" fmla="*/ 40005 h 702084"/>
                <a:gd name="connsiteX25" fmla="*/ 1745276 w 1894287"/>
                <a:gd name="connsiteY25" fmla="*/ 43815 h 702084"/>
                <a:gd name="connsiteX26" fmla="*/ 1756706 w 1894287"/>
                <a:gd name="connsiteY26" fmla="*/ 142875 h 702084"/>
                <a:gd name="connsiteX27" fmla="*/ 1894287 w 1894287"/>
                <a:gd name="connsiteY27" fmla="*/ 87525 h 702084"/>
                <a:gd name="connsiteX28" fmla="*/ 1856188 w 1894287"/>
                <a:gd name="connsiteY28" fmla="*/ 59003 h 702084"/>
                <a:gd name="connsiteX29" fmla="*/ 1845764 w 1894287"/>
                <a:gd name="connsiteY29" fmla="*/ 31909 h 702084"/>
                <a:gd name="connsiteX30" fmla="*/ 1817190 w 1894287"/>
                <a:gd name="connsiteY30" fmla="*/ 9048 h 702084"/>
                <a:gd name="connsiteX31" fmla="*/ 1752896 w 1894287"/>
                <a:gd name="connsiteY31" fmla="*/ 1905 h 702084"/>
                <a:gd name="connsiteX32" fmla="*/ 1691460 w 1894287"/>
                <a:gd name="connsiteY32" fmla="*/ 0 h 702084"/>
                <a:gd name="connsiteX33" fmla="*/ 1516676 w 1894287"/>
                <a:gd name="connsiteY33" fmla="*/ 28575 h 702084"/>
                <a:gd name="connsiteX34" fmla="*/ 1448096 w 1894287"/>
                <a:gd name="connsiteY34" fmla="*/ 40005 h 702084"/>
                <a:gd name="connsiteX35" fmla="*/ 1314746 w 1894287"/>
                <a:gd name="connsiteY35" fmla="*/ 60484 h 702084"/>
                <a:gd name="connsiteX36" fmla="*/ 1223306 w 1894287"/>
                <a:gd name="connsiteY36" fmla="*/ 93345 h 702084"/>
                <a:gd name="connsiteX37" fmla="*/ 1144248 w 1894287"/>
                <a:gd name="connsiteY37" fmla="*/ 97631 h 702084"/>
                <a:gd name="connsiteX38" fmla="*/ 1078526 w 1894287"/>
                <a:gd name="connsiteY38" fmla="*/ 120015 h 702084"/>
                <a:gd name="connsiteX39" fmla="*/ 975656 w 1894287"/>
                <a:gd name="connsiteY39" fmla="*/ 139065 h 702084"/>
                <a:gd name="connsiteX40" fmla="*/ 884216 w 1894287"/>
                <a:gd name="connsiteY40" fmla="*/ 135255 h 702084"/>
                <a:gd name="connsiteX41" fmla="*/ 828495 w 1894287"/>
                <a:gd name="connsiteY41" fmla="*/ 141447 h 702084"/>
                <a:gd name="connsiteX42" fmla="*/ 720386 w 1894287"/>
                <a:gd name="connsiteY42" fmla="*/ 192405 h 702084"/>
                <a:gd name="connsiteX43" fmla="*/ 651806 w 1894287"/>
                <a:gd name="connsiteY43" fmla="*/ 180975 h 702084"/>
                <a:gd name="connsiteX44" fmla="*/ 600371 w 1894287"/>
                <a:gd name="connsiteY44" fmla="*/ 173831 h 702084"/>
                <a:gd name="connsiteX45" fmla="*/ 575606 w 1894287"/>
                <a:gd name="connsiteY45" fmla="*/ 188595 h 702084"/>
                <a:gd name="connsiteX46" fmla="*/ 548936 w 1894287"/>
                <a:gd name="connsiteY46" fmla="*/ 207645 h 702084"/>
                <a:gd name="connsiteX47" fmla="*/ 541316 w 1894287"/>
                <a:gd name="connsiteY47" fmla="*/ 226695 h 702084"/>
                <a:gd name="connsiteX48" fmla="*/ 602276 w 1894287"/>
                <a:gd name="connsiteY48" fmla="*/ 241935 h 702084"/>
                <a:gd name="connsiteX49" fmla="*/ 602276 w 1894287"/>
                <a:gd name="connsiteY49" fmla="*/ 241935 h 702084"/>
                <a:gd name="connsiteX50" fmla="*/ 625136 w 1894287"/>
                <a:gd name="connsiteY50" fmla="*/ 287655 h 702084"/>
                <a:gd name="connsiteX51" fmla="*/ 594656 w 1894287"/>
                <a:gd name="connsiteY51" fmla="*/ 310515 h 702084"/>
                <a:gd name="connsiteX52" fmla="*/ 552746 w 1894287"/>
                <a:gd name="connsiteY52" fmla="*/ 337185 h 702084"/>
                <a:gd name="connsiteX53" fmla="*/ 491786 w 1894287"/>
                <a:gd name="connsiteY53" fmla="*/ 371475 h 702084"/>
                <a:gd name="connsiteX54" fmla="*/ 459401 w 1894287"/>
                <a:gd name="connsiteY54" fmla="*/ 386238 h 702084"/>
                <a:gd name="connsiteX55" fmla="*/ 426064 w 1894287"/>
                <a:gd name="connsiteY55" fmla="*/ 386239 h 702084"/>
                <a:gd name="connsiteX56" fmla="*/ 367008 w 1894287"/>
                <a:gd name="connsiteY56" fmla="*/ 378619 h 702084"/>
                <a:gd name="connsiteX57" fmla="*/ 321289 w 1894287"/>
                <a:gd name="connsiteY57" fmla="*/ 372428 h 702084"/>
                <a:gd name="connsiteX58" fmla="*/ 236516 w 1894287"/>
                <a:gd name="connsiteY58" fmla="*/ 371475 h 702084"/>
                <a:gd name="connsiteX59" fmla="*/ 186986 w 1894287"/>
                <a:gd name="connsiteY59" fmla="*/ 363855 h 702084"/>
                <a:gd name="connsiteX60" fmla="*/ 289380 w 1894287"/>
                <a:gd name="connsiteY60" fmla="*/ 390048 h 702084"/>
                <a:gd name="connsiteX61" fmla="*/ 340796 w 1894287"/>
                <a:gd name="connsiteY61" fmla="*/ 414553 h 702084"/>
                <a:gd name="connsiteX62" fmla="*/ 375570 w 1894287"/>
                <a:gd name="connsiteY62" fmla="*/ 438579 h 702084"/>
                <a:gd name="connsiteX63" fmla="*/ 349144 w 1894287"/>
                <a:gd name="connsiteY63" fmla="*/ 452586 h 702084"/>
                <a:gd name="connsiteX64" fmla="*/ 325059 w 1894287"/>
                <a:gd name="connsiteY64" fmla="*/ 472164 h 702084"/>
                <a:gd name="connsiteX65" fmla="*/ 290705 w 1894287"/>
                <a:gd name="connsiteY65" fmla="*/ 466879 h 702084"/>
                <a:gd name="connsiteX66" fmla="*/ 222905 w 1894287"/>
                <a:gd name="connsiteY66" fmla="*/ 481899 h 702084"/>
                <a:gd name="connsiteX67" fmla="*/ 190279 w 1894287"/>
                <a:gd name="connsiteY67" fmla="*/ 498592 h 702084"/>
                <a:gd name="connsiteX68" fmla="*/ 154571 w 1894287"/>
                <a:gd name="connsiteY68" fmla="*/ 534043 h 702084"/>
                <a:gd name="connsiteX69" fmla="*/ 129493 w 1894287"/>
                <a:gd name="connsiteY69" fmla="*/ 569949 h 702084"/>
                <a:gd name="connsiteX70" fmla="*/ 86337 w 1894287"/>
                <a:gd name="connsiteY70" fmla="*/ 580991 h 702084"/>
                <a:gd name="connsiteX71" fmla="*/ 39641 w 1894287"/>
                <a:gd name="connsiteY71" fmla="*/ 636016 h 702084"/>
                <a:gd name="connsiteX0" fmla="*/ 39641 w 1894287"/>
                <a:gd name="connsiteY0" fmla="*/ 636016 h 702084"/>
                <a:gd name="connsiteX1" fmla="*/ 18500 w 1894287"/>
                <a:gd name="connsiteY1" fmla="*/ 702084 h 702084"/>
                <a:gd name="connsiteX2" fmla="*/ 81927 w 1894287"/>
                <a:gd name="connsiteY2" fmla="*/ 665086 h 702084"/>
                <a:gd name="connsiteX3" fmla="*/ 147993 w 1894287"/>
                <a:gd name="connsiteY3" fmla="*/ 638659 h 702084"/>
                <a:gd name="connsiteX4" fmla="*/ 227277 w 1894287"/>
                <a:gd name="connsiteY4" fmla="*/ 591090 h 702084"/>
                <a:gd name="connsiteX5" fmla="*/ 297939 w 1894287"/>
                <a:gd name="connsiteY5" fmla="*/ 520549 h 702084"/>
                <a:gd name="connsiteX6" fmla="*/ 388484 w 1894287"/>
                <a:gd name="connsiteY6" fmla="*/ 482738 h 702084"/>
                <a:gd name="connsiteX7" fmla="*/ 470414 w 1894287"/>
                <a:gd name="connsiteY7" fmla="*/ 448379 h 702084"/>
                <a:gd name="connsiteX8" fmla="*/ 549420 w 1894287"/>
                <a:gd name="connsiteY8" fmla="*/ 384621 h 702084"/>
                <a:gd name="connsiteX9" fmla="*/ 686096 w 1894287"/>
                <a:gd name="connsiteY9" fmla="*/ 299085 h 702084"/>
                <a:gd name="connsiteX10" fmla="*/ 716576 w 1894287"/>
                <a:gd name="connsiteY10" fmla="*/ 276225 h 702084"/>
                <a:gd name="connsiteX11" fmla="*/ 785156 w 1894287"/>
                <a:gd name="connsiteY11" fmla="*/ 260985 h 702084"/>
                <a:gd name="connsiteX12" fmla="*/ 826787 w 1894287"/>
                <a:gd name="connsiteY12" fmla="*/ 222409 h 702084"/>
                <a:gd name="connsiteX13" fmla="*/ 885645 w 1894287"/>
                <a:gd name="connsiteY13" fmla="*/ 200025 h 702084"/>
                <a:gd name="connsiteX14" fmla="*/ 937556 w 1894287"/>
                <a:gd name="connsiteY14" fmla="*/ 184785 h 702084"/>
                <a:gd name="connsiteX15" fmla="*/ 968036 w 1894287"/>
                <a:gd name="connsiteY15" fmla="*/ 177165 h 702084"/>
                <a:gd name="connsiteX16" fmla="*/ 1006136 w 1894287"/>
                <a:gd name="connsiteY16" fmla="*/ 154305 h 702084"/>
                <a:gd name="connsiteX17" fmla="*/ 1109006 w 1894287"/>
                <a:gd name="connsiteY17" fmla="*/ 154305 h 702084"/>
                <a:gd name="connsiteX18" fmla="*/ 1177586 w 1894287"/>
                <a:gd name="connsiteY18" fmla="*/ 127635 h 702084"/>
                <a:gd name="connsiteX19" fmla="*/ 1230926 w 1894287"/>
                <a:gd name="connsiteY19" fmla="*/ 112395 h 702084"/>
                <a:gd name="connsiteX20" fmla="*/ 1307126 w 1894287"/>
                <a:gd name="connsiteY20" fmla="*/ 108585 h 702084"/>
                <a:gd name="connsiteX21" fmla="*/ 1387136 w 1894287"/>
                <a:gd name="connsiteY21" fmla="*/ 74295 h 702084"/>
                <a:gd name="connsiteX22" fmla="*/ 1486196 w 1894287"/>
                <a:gd name="connsiteY22" fmla="*/ 70485 h 702084"/>
                <a:gd name="connsiteX23" fmla="*/ 1581446 w 1894287"/>
                <a:gd name="connsiteY23" fmla="*/ 43815 h 702084"/>
                <a:gd name="connsiteX24" fmla="*/ 1661456 w 1894287"/>
                <a:gd name="connsiteY24" fmla="*/ 40005 h 702084"/>
                <a:gd name="connsiteX25" fmla="*/ 1745276 w 1894287"/>
                <a:gd name="connsiteY25" fmla="*/ 43815 h 702084"/>
                <a:gd name="connsiteX26" fmla="*/ 1780519 w 1894287"/>
                <a:gd name="connsiteY26" fmla="*/ 57150 h 702084"/>
                <a:gd name="connsiteX27" fmla="*/ 1894287 w 1894287"/>
                <a:gd name="connsiteY27" fmla="*/ 87525 h 702084"/>
                <a:gd name="connsiteX28" fmla="*/ 1856188 w 1894287"/>
                <a:gd name="connsiteY28" fmla="*/ 59003 h 702084"/>
                <a:gd name="connsiteX29" fmla="*/ 1845764 w 1894287"/>
                <a:gd name="connsiteY29" fmla="*/ 31909 h 702084"/>
                <a:gd name="connsiteX30" fmla="*/ 1817190 w 1894287"/>
                <a:gd name="connsiteY30" fmla="*/ 9048 h 702084"/>
                <a:gd name="connsiteX31" fmla="*/ 1752896 w 1894287"/>
                <a:gd name="connsiteY31" fmla="*/ 1905 h 702084"/>
                <a:gd name="connsiteX32" fmla="*/ 1691460 w 1894287"/>
                <a:gd name="connsiteY32" fmla="*/ 0 h 702084"/>
                <a:gd name="connsiteX33" fmla="*/ 1516676 w 1894287"/>
                <a:gd name="connsiteY33" fmla="*/ 28575 h 702084"/>
                <a:gd name="connsiteX34" fmla="*/ 1448096 w 1894287"/>
                <a:gd name="connsiteY34" fmla="*/ 40005 h 702084"/>
                <a:gd name="connsiteX35" fmla="*/ 1314746 w 1894287"/>
                <a:gd name="connsiteY35" fmla="*/ 60484 h 702084"/>
                <a:gd name="connsiteX36" fmla="*/ 1223306 w 1894287"/>
                <a:gd name="connsiteY36" fmla="*/ 93345 h 702084"/>
                <a:gd name="connsiteX37" fmla="*/ 1144248 w 1894287"/>
                <a:gd name="connsiteY37" fmla="*/ 97631 h 702084"/>
                <a:gd name="connsiteX38" fmla="*/ 1078526 w 1894287"/>
                <a:gd name="connsiteY38" fmla="*/ 120015 h 702084"/>
                <a:gd name="connsiteX39" fmla="*/ 975656 w 1894287"/>
                <a:gd name="connsiteY39" fmla="*/ 139065 h 702084"/>
                <a:gd name="connsiteX40" fmla="*/ 884216 w 1894287"/>
                <a:gd name="connsiteY40" fmla="*/ 135255 h 702084"/>
                <a:gd name="connsiteX41" fmla="*/ 828495 w 1894287"/>
                <a:gd name="connsiteY41" fmla="*/ 141447 h 702084"/>
                <a:gd name="connsiteX42" fmla="*/ 720386 w 1894287"/>
                <a:gd name="connsiteY42" fmla="*/ 192405 h 702084"/>
                <a:gd name="connsiteX43" fmla="*/ 651806 w 1894287"/>
                <a:gd name="connsiteY43" fmla="*/ 180975 h 702084"/>
                <a:gd name="connsiteX44" fmla="*/ 600371 w 1894287"/>
                <a:gd name="connsiteY44" fmla="*/ 173831 h 702084"/>
                <a:gd name="connsiteX45" fmla="*/ 575606 w 1894287"/>
                <a:gd name="connsiteY45" fmla="*/ 188595 h 702084"/>
                <a:gd name="connsiteX46" fmla="*/ 548936 w 1894287"/>
                <a:gd name="connsiteY46" fmla="*/ 207645 h 702084"/>
                <a:gd name="connsiteX47" fmla="*/ 541316 w 1894287"/>
                <a:gd name="connsiteY47" fmla="*/ 226695 h 702084"/>
                <a:gd name="connsiteX48" fmla="*/ 602276 w 1894287"/>
                <a:gd name="connsiteY48" fmla="*/ 241935 h 702084"/>
                <a:gd name="connsiteX49" fmla="*/ 602276 w 1894287"/>
                <a:gd name="connsiteY49" fmla="*/ 241935 h 702084"/>
                <a:gd name="connsiteX50" fmla="*/ 625136 w 1894287"/>
                <a:gd name="connsiteY50" fmla="*/ 287655 h 702084"/>
                <a:gd name="connsiteX51" fmla="*/ 594656 w 1894287"/>
                <a:gd name="connsiteY51" fmla="*/ 310515 h 702084"/>
                <a:gd name="connsiteX52" fmla="*/ 552746 w 1894287"/>
                <a:gd name="connsiteY52" fmla="*/ 337185 h 702084"/>
                <a:gd name="connsiteX53" fmla="*/ 491786 w 1894287"/>
                <a:gd name="connsiteY53" fmla="*/ 371475 h 702084"/>
                <a:gd name="connsiteX54" fmla="*/ 459401 w 1894287"/>
                <a:gd name="connsiteY54" fmla="*/ 386238 h 702084"/>
                <a:gd name="connsiteX55" fmla="*/ 426064 w 1894287"/>
                <a:gd name="connsiteY55" fmla="*/ 386239 h 702084"/>
                <a:gd name="connsiteX56" fmla="*/ 367008 w 1894287"/>
                <a:gd name="connsiteY56" fmla="*/ 378619 h 702084"/>
                <a:gd name="connsiteX57" fmla="*/ 321289 w 1894287"/>
                <a:gd name="connsiteY57" fmla="*/ 372428 h 702084"/>
                <a:gd name="connsiteX58" fmla="*/ 236516 w 1894287"/>
                <a:gd name="connsiteY58" fmla="*/ 371475 h 702084"/>
                <a:gd name="connsiteX59" fmla="*/ 186986 w 1894287"/>
                <a:gd name="connsiteY59" fmla="*/ 363855 h 702084"/>
                <a:gd name="connsiteX60" fmla="*/ 289380 w 1894287"/>
                <a:gd name="connsiteY60" fmla="*/ 390048 h 702084"/>
                <a:gd name="connsiteX61" fmla="*/ 340796 w 1894287"/>
                <a:gd name="connsiteY61" fmla="*/ 414553 h 702084"/>
                <a:gd name="connsiteX62" fmla="*/ 375570 w 1894287"/>
                <a:gd name="connsiteY62" fmla="*/ 438579 h 702084"/>
                <a:gd name="connsiteX63" fmla="*/ 349144 w 1894287"/>
                <a:gd name="connsiteY63" fmla="*/ 452586 h 702084"/>
                <a:gd name="connsiteX64" fmla="*/ 325059 w 1894287"/>
                <a:gd name="connsiteY64" fmla="*/ 472164 h 702084"/>
                <a:gd name="connsiteX65" fmla="*/ 290705 w 1894287"/>
                <a:gd name="connsiteY65" fmla="*/ 466879 h 702084"/>
                <a:gd name="connsiteX66" fmla="*/ 222905 w 1894287"/>
                <a:gd name="connsiteY66" fmla="*/ 481899 h 702084"/>
                <a:gd name="connsiteX67" fmla="*/ 190279 w 1894287"/>
                <a:gd name="connsiteY67" fmla="*/ 498592 h 702084"/>
                <a:gd name="connsiteX68" fmla="*/ 154571 w 1894287"/>
                <a:gd name="connsiteY68" fmla="*/ 534043 h 702084"/>
                <a:gd name="connsiteX69" fmla="*/ 129493 w 1894287"/>
                <a:gd name="connsiteY69" fmla="*/ 569949 h 702084"/>
                <a:gd name="connsiteX70" fmla="*/ 86337 w 1894287"/>
                <a:gd name="connsiteY70" fmla="*/ 580991 h 702084"/>
                <a:gd name="connsiteX71" fmla="*/ 39641 w 1894287"/>
                <a:gd name="connsiteY71" fmla="*/ 636016 h 702084"/>
                <a:gd name="connsiteX0" fmla="*/ 39641 w 1910956"/>
                <a:gd name="connsiteY0" fmla="*/ 636016 h 702084"/>
                <a:gd name="connsiteX1" fmla="*/ 18500 w 1910956"/>
                <a:gd name="connsiteY1" fmla="*/ 702084 h 702084"/>
                <a:gd name="connsiteX2" fmla="*/ 81927 w 1910956"/>
                <a:gd name="connsiteY2" fmla="*/ 665086 h 702084"/>
                <a:gd name="connsiteX3" fmla="*/ 147993 w 1910956"/>
                <a:gd name="connsiteY3" fmla="*/ 638659 h 702084"/>
                <a:gd name="connsiteX4" fmla="*/ 227277 w 1910956"/>
                <a:gd name="connsiteY4" fmla="*/ 591090 h 702084"/>
                <a:gd name="connsiteX5" fmla="*/ 297939 w 1910956"/>
                <a:gd name="connsiteY5" fmla="*/ 520549 h 702084"/>
                <a:gd name="connsiteX6" fmla="*/ 388484 w 1910956"/>
                <a:gd name="connsiteY6" fmla="*/ 482738 h 702084"/>
                <a:gd name="connsiteX7" fmla="*/ 470414 w 1910956"/>
                <a:gd name="connsiteY7" fmla="*/ 448379 h 702084"/>
                <a:gd name="connsiteX8" fmla="*/ 549420 w 1910956"/>
                <a:gd name="connsiteY8" fmla="*/ 384621 h 702084"/>
                <a:gd name="connsiteX9" fmla="*/ 686096 w 1910956"/>
                <a:gd name="connsiteY9" fmla="*/ 299085 h 702084"/>
                <a:gd name="connsiteX10" fmla="*/ 716576 w 1910956"/>
                <a:gd name="connsiteY10" fmla="*/ 276225 h 702084"/>
                <a:gd name="connsiteX11" fmla="*/ 785156 w 1910956"/>
                <a:gd name="connsiteY11" fmla="*/ 260985 h 702084"/>
                <a:gd name="connsiteX12" fmla="*/ 826787 w 1910956"/>
                <a:gd name="connsiteY12" fmla="*/ 222409 h 702084"/>
                <a:gd name="connsiteX13" fmla="*/ 885645 w 1910956"/>
                <a:gd name="connsiteY13" fmla="*/ 200025 h 702084"/>
                <a:gd name="connsiteX14" fmla="*/ 937556 w 1910956"/>
                <a:gd name="connsiteY14" fmla="*/ 184785 h 702084"/>
                <a:gd name="connsiteX15" fmla="*/ 968036 w 1910956"/>
                <a:gd name="connsiteY15" fmla="*/ 177165 h 702084"/>
                <a:gd name="connsiteX16" fmla="*/ 1006136 w 1910956"/>
                <a:gd name="connsiteY16" fmla="*/ 154305 h 702084"/>
                <a:gd name="connsiteX17" fmla="*/ 1109006 w 1910956"/>
                <a:gd name="connsiteY17" fmla="*/ 154305 h 702084"/>
                <a:gd name="connsiteX18" fmla="*/ 1177586 w 1910956"/>
                <a:gd name="connsiteY18" fmla="*/ 127635 h 702084"/>
                <a:gd name="connsiteX19" fmla="*/ 1230926 w 1910956"/>
                <a:gd name="connsiteY19" fmla="*/ 112395 h 702084"/>
                <a:gd name="connsiteX20" fmla="*/ 1307126 w 1910956"/>
                <a:gd name="connsiteY20" fmla="*/ 108585 h 702084"/>
                <a:gd name="connsiteX21" fmla="*/ 1387136 w 1910956"/>
                <a:gd name="connsiteY21" fmla="*/ 74295 h 702084"/>
                <a:gd name="connsiteX22" fmla="*/ 1486196 w 1910956"/>
                <a:gd name="connsiteY22" fmla="*/ 70485 h 702084"/>
                <a:gd name="connsiteX23" fmla="*/ 1581446 w 1910956"/>
                <a:gd name="connsiteY23" fmla="*/ 43815 h 702084"/>
                <a:gd name="connsiteX24" fmla="*/ 1661456 w 1910956"/>
                <a:gd name="connsiteY24" fmla="*/ 40005 h 702084"/>
                <a:gd name="connsiteX25" fmla="*/ 1745276 w 1910956"/>
                <a:gd name="connsiteY25" fmla="*/ 43815 h 702084"/>
                <a:gd name="connsiteX26" fmla="*/ 1780519 w 1910956"/>
                <a:gd name="connsiteY26" fmla="*/ 57150 h 702084"/>
                <a:gd name="connsiteX27" fmla="*/ 1910956 w 1910956"/>
                <a:gd name="connsiteY27" fmla="*/ 37519 h 702084"/>
                <a:gd name="connsiteX28" fmla="*/ 1856188 w 1910956"/>
                <a:gd name="connsiteY28" fmla="*/ 59003 h 702084"/>
                <a:gd name="connsiteX29" fmla="*/ 1845764 w 1910956"/>
                <a:gd name="connsiteY29" fmla="*/ 31909 h 702084"/>
                <a:gd name="connsiteX30" fmla="*/ 1817190 w 1910956"/>
                <a:gd name="connsiteY30" fmla="*/ 9048 h 702084"/>
                <a:gd name="connsiteX31" fmla="*/ 1752896 w 1910956"/>
                <a:gd name="connsiteY31" fmla="*/ 1905 h 702084"/>
                <a:gd name="connsiteX32" fmla="*/ 1691460 w 1910956"/>
                <a:gd name="connsiteY32" fmla="*/ 0 h 702084"/>
                <a:gd name="connsiteX33" fmla="*/ 1516676 w 1910956"/>
                <a:gd name="connsiteY33" fmla="*/ 28575 h 702084"/>
                <a:gd name="connsiteX34" fmla="*/ 1448096 w 1910956"/>
                <a:gd name="connsiteY34" fmla="*/ 40005 h 702084"/>
                <a:gd name="connsiteX35" fmla="*/ 1314746 w 1910956"/>
                <a:gd name="connsiteY35" fmla="*/ 60484 h 702084"/>
                <a:gd name="connsiteX36" fmla="*/ 1223306 w 1910956"/>
                <a:gd name="connsiteY36" fmla="*/ 93345 h 702084"/>
                <a:gd name="connsiteX37" fmla="*/ 1144248 w 1910956"/>
                <a:gd name="connsiteY37" fmla="*/ 97631 h 702084"/>
                <a:gd name="connsiteX38" fmla="*/ 1078526 w 1910956"/>
                <a:gd name="connsiteY38" fmla="*/ 120015 h 702084"/>
                <a:gd name="connsiteX39" fmla="*/ 975656 w 1910956"/>
                <a:gd name="connsiteY39" fmla="*/ 139065 h 702084"/>
                <a:gd name="connsiteX40" fmla="*/ 884216 w 1910956"/>
                <a:gd name="connsiteY40" fmla="*/ 135255 h 702084"/>
                <a:gd name="connsiteX41" fmla="*/ 828495 w 1910956"/>
                <a:gd name="connsiteY41" fmla="*/ 141447 h 702084"/>
                <a:gd name="connsiteX42" fmla="*/ 720386 w 1910956"/>
                <a:gd name="connsiteY42" fmla="*/ 192405 h 702084"/>
                <a:gd name="connsiteX43" fmla="*/ 651806 w 1910956"/>
                <a:gd name="connsiteY43" fmla="*/ 180975 h 702084"/>
                <a:gd name="connsiteX44" fmla="*/ 600371 w 1910956"/>
                <a:gd name="connsiteY44" fmla="*/ 173831 h 702084"/>
                <a:gd name="connsiteX45" fmla="*/ 575606 w 1910956"/>
                <a:gd name="connsiteY45" fmla="*/ 188595 h 702084"/>
                <a:gd name="connsiteX46" fmla="*/ 548936 w 1910956"/>
                <a:gd name="connsiteY46" fmla="*/ 207645 h 702084"/>
                <a:gd name="connsiteX47" fmla="*/ 541316 w 1910956"/>
                <a:gd name="connsiteY47" fmla="*/ 226695 h 702084"/>
                <a:gd name="connsiteX48" fmla="*/ 602276 w 1910956"/>
                <a:gd name="connsiteY48" fmla="*/ 241935 h 702084"/>
                <a:gd name="connsiteX49" fmla="*/ 602276 w 1910956"/>
                <a:gd name="connsiteY49" fmla="*/ 241935 h 702084"/>
                <a:gd name="connsiteX50" fmla="*/ 625136 w 1910956"/>
                <a:gd name="connsiteY50" fmla="*/ 287655 h 702084"/>
                <a:gd name="connsiteX51" fmla="*/ 594656 w 1910956"/>
                <a:gd name="connsiteY51" fmla="*/ 310515 h 702084"/>
                <a:gd name="connsiteX52" fmla="*/ 552746 w 1910956"/>
                <a:gd name="connsiteY52" fmla="*/ 337185 h 702084"/>
                <a:gd name="connsiteX53" fmla="*/ 491786 w 1910956"/>
                <a:gd name="connsiteY53" fmla="*/ 371475 h 702084"/>
                <a:gd name="connsiteX54" fmla="*/ 459401 w 1910956"/>
                <a:gd name="connsiteY54" fmla="*/ 386238 h 702084"/>
                <a:gd name="connsiteX55" fmla="*/ 426064 w 1910956"/>
                <a:gd name="connsiteY55" fmla="*/ 386239 h 702084"/>
                <a:gd name="connsiteX56" fmla="*/ 367008 w 1910956"/>
                <a:gd name="connsiteY56" fmla="*/ 378619 h 702084"/>
                <a:gd name="connsiteX57" fmla="*/ 321289 w 1910956"/>
                <a:gd name="connsiteY57" fmla="*/ 372428 h 702084"/>
                <a:gd name="connsiteX58" fmla="*/ 236516 w 1910956"/>
                <a:gd name="connsiteY58" fmla="*/ 371475 h 702084"/>
                <a:gd name="connsiteX59" fmla="*/ 186986 w 1910956"/>
                <a:gd name="connsiteY59" fmla="*/ 363855 h 702084"/>
                <a:gd name="connsiteX60" fmla="*/ 289380 w 1910956"/>
                <a:gd name="connsiteY60" fmla="*/ 390048 h 702084"/>
                <a:gd name="connsiteX61" fmla="*/ 340796 w 1910956"/>
                <a:gd name="connsiteY61" fmla="*/ 414553 h 702084"/>
                <a:gd name="connsiteX62" fmla="*/ 375570 w 1910956"/>
                <a:gd name="connsiteY62" fmla="*/ 438579 h 702084"/>
                <a:gd name="connsiteX63" fmla="*/ 349144 w 1910956"/>
                <a:gd name="connsiteY63" fmla="*/ 452586 h 702084"/>
                <a:gd name="connsiteX64" fmla="*/ 325059 w 1910956"/>
                <a:gd name="connsiteY64" fmla="*/ 472164 h 702084"/>
                <a:gd name="connsiteX65" fmla="*/ 290705 w 1910956"/>
                <a:gd name="connsiteY65" fmla="*/ 466879 h 702084"/>
                <a:gd name="connsiteX66" fmla="*/ 222905 w 1910956"/>
                <a:gd name="connsiteY66" fmla="*/ 481899 h 702084"/>
                <a:gd name="connsiteX67" fmla="*/ 190279 w 1910956"/>
                <a:gd name="connsiteY67" fmla="*/ 498592 h 702084"/>
                <a:gd name="connsiteX68" fmla="*/ 154571 w 1910956"/>
                <a:gd name="connsiteY68" fmla="*/ 534043 h 702084"/>
                <a:gd name="connsiteX69" fmla="*/ 129493 w 1910956"/>
                <a:gd name="connsiteY69" fmla="*/ 569949 h 702084"/>
                <a:gd name="connsiteX70" fmla="*/ 86337 w 1910956"/>
                <a:gd name="connsiteY70" fmla="*/ 580991 h 702084"/>
                <a:gd name="connsiteX71" fmla="*/ 39641 w 1910956"/>
                <a:gd name="connsiteY71" fmla="*/ 636016 h 702084"/>
                <a:gd name="connsiteX0" fmla="*/ 39641 w 1910956"/>
                <a:gd name="connsiteY0" fmla="*/ 636016 h 702084"/>
                <a:gd name="connsiteX1" fmla="*/ 18500 w 1910956"/>
                <a:gd name="connsiteY1" fmla="*/ 702084 h 702084"/>
                <a:gd name="connsiteX2" fmla="*/ 81927 w 1910956"/>
                <a:gd name="connsiteY2" fmla="*/ 665086 h 702084"/>
                <a:gd name="connsiteX3" fmla="*/ 147993 w 1910956"/>
                <a:gd name="connsiteY3" fmla="*/ 638659 h 702084"/>
                <a:gd name="connsiteX4" fmla="*/ 227277 w 1910956"/>
                <a:gd name="connsiteY4" fmla="*/ 591090 h 702084"/>
                <a:gd name="connsiteX5" fmla="*/ 297939 w 1910956"/>
                <a:gd name="connsiteY5" fmla="*/ 520549 h 702084"/>
                <a:gd name="connsiteX6" fmla="*/ 388484 w 1910956"/>
                <a:gd name="connsiteY6" fmla="*/ 482738 h 702084"/>
                <a:gd name="connsiteX7" fmla="*/ 470414 w 1910956"/>
                <a:gd name="connsiteY7" fmla="*/ 448379 h 702084"/>
                <a:gd name="connsiteX8" fmla="*/ 549420 w 1910956"/>
                <a:gd name="connsiteY8" fmla="*/ 384621 h 702084"/>
                <a:gd name="connsiteX9" fmla="*/ 686096 w 1910956"/>
                <a:gd name="connsiteY9" fmla="*/ 299085 h 702084"/>
                <a:gd name="connsiteX10" fmla="*/ 716576 w 1910956"/>
                <a:gd name="connsiteY10" fmla="*/ 276225 h 702084"/>
                <a:gd name="connsiteX11" fmla="*/ 785156 w 1910956"/>
                <a:gd name="connsiteY11" fmla="*/ 260985 h 702084"/>
                <a:gd name="connsiteX12" fmla="*/ 826787 w 1910956"/>
                <a:gd name="connsiteY12" fmla="*/ 222409 h 702084"/>
                <a:gd name="connsiteX13" fmla="*/ 885645 w 1910956"/>
                <a:gd name="connsiteY13" fmla="*/ 200025 h 702084"/>
                <a:gd name="connsiteX14" fmla="*/ 937556 w 1910956"/>
                <a:gd name="connsiteY14" fmla="*/ 184785 h 702084"/>
                <a:gd name="connsiteX15" fmla="*/ 968036 w 1910956"/>
                <a:gd name="connsiteY15" fmla="*/ 177165 h 702084"/>
                <a:gd name="connsiteX16" fmla="*/ 1006136 w 1910956"/>
                <a:gd name="connsiteY16" fmla="*/ 154305 h 702084"/>
                <a:gd name="connsiteX17" fmla="*/ 1109006 w 1910956"/>
                <a:gd name="connsiteY17" fmla="*/ 154305 h 702084"/>
                <a:gd name="connsiteX18" fmla="*/ 1177586 w 1910956"/>
                <a:gd name="connsiteY18" fmla="*/ 127635 h 702084"/>
                <a:gd name="connsiteX19" fmla="*/ 1230926 w 1910956"/>
                <a:gd name="connsiteY19" fmla="*/ 112395 h 702084"/>
                <a:gd name="connsiteX20" fmla="*/ 1307126 w 1910956"/>
                <a:gd name="connsiteY20" fmla="*/ 108585 h 702084"/>
                <a:gd name="connsiteX21" fmla="*/ 1387136 w 1910956"/>
                <a:gd name="connsiteY21" fmla="*/ 74295 h 702084"/>
                <a:gd name="connsiteX22" fmla="*/ 1486196 w 1910956"/>
                <a:gd name="connsiteY22" fmla="*/ 70485 h 702084"/>
                <a:gd name="connsiteX23" fmla="*/ 1581446 w 1910956"/>
                <a:gd name="connsiteY23" fmla="*/ 43815 h 702084"/>
                <a:gd name="connsiteX24" fmla="*/ 1661456 w 1910956"/>
                <a:gd name="connsiteY24" fmla="*/ 40005 h 702084"/>
                <a:gd name="connsiteX25" fmla="*/ 1745276 w 1910956"/>
                <a:gd name="connsiteY25" fmla="*/ 43815 h 702084"/>
                <a:gd name="connsiteX26" fmla="*/ 1780519 w 1910956"/>
                <a:gd name="connsiteY26" fmla="*/ 57150 h 702084"/>
                <a:gd name="connsiteX27" fmla="*/ 1910956 w 1910956"/>
                <a:gd name="connsiteY27" fmla="*/ 37519 h 702084"/>
                <a:gd name="connsiteX28" fmla="*/ 1870476 w 1910956"/>
                <a:gd name="connsiteY28" fmla="*/ 18522 h 702084"/>
                <a:gd name="connsiteX29" fmla="*/ 1845764 w 1910956"/>
                <a:gd name="connsiteY29" fmla="*/ 31909 h 702084"/>
                <a:gd name="connsiteX30" fmla="*/ 1817190 w 1910956"/>
                <a:gd name="connsiteY30" fmla="*/ 9048 h 702084"/>
                <a:gd name="connsiteX31" fmla="*/ 1752896 w 1910956"/>
                <a:gd name="connsiteY31" fmla="*/ 1905 h 702084"/>
                <a:gd name="connsiteX32" fmla="*/ 1691460 w 1910956"/>
                <a:gd name="connsiteY32" fmla="*/ 0 h 702084"/>
                <a:gd name="connsiteX33" fmla="*/ 1516676 w 1910956"/>
                <a:gd name="connsiteY33" fmla="*/ 28575 h 702084"/>
                <a:gd name="connsiteX34" fmla="*/ 1448096 w 1910956"/>
                <a:gd name="connsiteY34" fmla="*/ 40005 h 702084"/>
                <a:gd name="connsiteX35" fmla="*/ 1314746 w 1910956"/>
                <a:gd name="connsiteY35" fmla="*/ 60484 h 702084"/>
                <a:gd name="connsiteX36" fmla="*/ 1223306 w 1910956"/>
                <a:gd name="connsiteY36" fmla="*/ 93345 h 702084"/>
                <a:gd name="connsiteX37" fmla="*/ 1144248 w 1910956"/>
                <a:gd name="connsiteY37" fmla="*/ 97631 h 702084"/>
                <a:gd name="connsiteX38" fmla="*/ 1078526 w 1910956"/>
                <a:gd name="connsiteY38" fmla="*/ 120015 h 702084"/>
                <a:gd name="connsiteX39" fmla="*/ 975656 w 1910956"/>
                <a:gd name="connsiteY39" fmla="*/ 139065 h 702084"/>
                <a:gd name="connsiteX40" fmla="*/ 884216 w 1910956"/>
                <a:gd name="connsiteY40" fmla="*/ 135255 h 702084"/>
                <a:gd name="connsiteX41" fmla="*/ 828495 w 1910956"/>
                <a:gd name="connsiteY41" fmla="*/ 141447 h 702084"/>
                <a:gd name="connsiteX42" fmla="*/ 720386 w 1910956"/>
                <a:gd name="connsiteY42" fmla="*/ 192405 h 702084"/>
                <a:gd name="connsiteX43" fmla="*/ 651806 w 1910956"/>
                <a:gd name="connsiteY43" fmla="*/ 180975 h 702084"/>
                <a:gd name="connsiteX44" fmla="*/ 600371 w 1910956"/>
                <a:gd name="connsiteY44" fmla="*/ 173831 h 702084"/>
                <a:gd name="connsiteX45" fmla="*/ 575606 w 1910956"/>
                <a:gd name="connsiteY45" fmla="*/ 188595 h 702084"/>
                <a:gd name="connsiteX46" fmla="*/ 548936 w 1910956"/>
                <a:gd name="connsiteY46" fmla="*/ 207645 h 702084"/>
                <a:gd name="connsiteX47" fmla="*/ 541316 w 1910956"/>
                <a:gd name="connsiteY47" fmla="*/ 226695 h 702084"/>
                <a:gd name="connsiteX48" fmla="*/ 602276 w 1910956"/>
                <a:gd name="connsiteY48" fmla="*/ 241935 h 702084"/>
                <a:gd name="connsiteX49" fmla="*/ 602276 w 1910956"/>
                <a:gd name="connsiteY49" fmla="*/ 241935 h 702084"/>
                <a:gd name="connsiteX50" fmla="*/ 625136 w 1910956"/>
                <a:gd name="connsiteY50" fmla="*/ 287655 h 702084"/>
                <a:gd name="connsiteX51" fmla="*/ 594656 w 1910956"/>
                <a:gd name="connsiteY51" fmla="*/ 310515 h 702084"/>
                <a:gd name="connsiteX52" fmla="*/ 552746 w 1910956"/>
                <a:gd name="connsiteY52" fmla="*/ 337185 h 702084"/>
                <a:gd name="connsiteX53" fmla="*/ 491786 w 1910956"/>
                <a:gd name="connsiteY53" fmla="*/ 371475 h 702084"/>
                <a:gd name="connsiteX54" fmla="*/ 459401 w 1910956"/>
                <a:gd name="connsiteY54" fmla="*/ 386238 h 702084"/>
                <a:gd name="connsiteX55" fmla="*/ 426064 w 1910956"/>
                <a:gd name="connsiteY55" fmla="*/ 386239 h 702084"/>
                <a:gd name="connsiteX56" fmla="*/ 367008 w 1910956"/>
                <a:gd name="connsiteY56" fmla="*/ 378619 h 702084"/>
                <a:gd name="connsiteX57" fmla="*/ 321289 w 1910956"/>
                <a:gd name="connsiteY57" fmla="*/ 372428 h 702084"/>
                <a:gd name="connsiteX58" fmla="*/ 236516 w 1910956"/>
                <a:gd name="connsiteY58" fmla="*/ 371475 h 702084"/>
                <a:gd name="connsiteX59" fmla="*/ 186986 w 1910956"/>
                <a:gd name="connsiteY59" fmla="*/ 363855 h 702084"/>
                <a:gd name="connsiteX60" fmla="*/ 289380 w 1910956"/>
                <a:gd name="connsiteY60" fmla="*/ 390048 h 702084"/>
                <a:gd name="connsiteX61" fmla="*/ 340796 w 1910956"/>
                <a:gd name="connsiteY61" fmla="*/ 414553 h 702084"/>
                <a:gd name="connsiteX62" fmla="*/ 375570 w 1910956"/>
                <a:gd name="connsiteY62" fmla="*/ 438579 h 702084"/>
                <a:gd name="connsiteX63" fmla="*/ 349144 w 1910956"/>
                <a:gd name="connsiteY63" fmla="*/ 452586 h 702084"/>
                <a:gd name="connsiteX64" fmla="*/ 325059 w 1910956"/>
                <a:gd name="connsiteY64" fmla="*/ 472164 h 702084"/>
                <a:gd name="connsiteX65" fmla="*/ 290705 w 1910956"/>
                <a:gd name="connsiteY65" fmla="*/ 466879 h 702084"/>
                <a:gd name="connsiteX66" fmla="*/ 222905 w 1910956"/>
                <a:gd name="connsiteY66" fmla="*/ 481899 h 702084"/>
                <a:gd name="connsiteX67" fmla="*/ 190279 w 1910956"/>
                <a:gd name="connsiteY67" fmla="*/ 498592 h 702084"/>
                <a:gd name="connsiteX68" fmla="*/ 154571 w 1910956"/>
                <a:gd name="connsiteY68" fmla="*/ 534043 h 702084"/>
                <a:gd name="connsiteX69" fmla="*/ 129493 w 1910956"/>
                <a:gd name="connsiteY69" fmla="*/ 569949 h 702084"/>
                <a:gd name="connsiteX70" fmla="*/ 86337 w 1910956"/>
                <a:gd name="connsiteY70" fmla="*/ 580991 h 702084"/>
                <a:gd name="connsiteX71" fmla="*/ 39641 w 1910956"/>
                <a:gd name="connsiteY71" fmla="*/ 636016 h 702084"/>
                <a:gd name="connsiteX0" fmla="*/ 39641 w 1896668"/>
                <a:gd name="connsiteY0" fmla="*/ 636016 h 702084"/>
                <a:gd name="connsiteX1" fmla="*/ 18500 w 1896668"/>
                <a:gd name="connsiteY1" fmla="*/ 702084 h 702084"/>
                <a:gd name="connsiteX2" fmla="*/ 81927 w 1896668"/>
                <a:gd name="connsiteY2" fmla="*/ 665086 h 702084"/>
                <a:gd name="connsiteX3" fmla="*/ 147993 w 1896668"/>
                <a:gd name="connsiteY3" fmla="*/ 638659 h 702084"/>
                <a:gd name="connsiteX4" fmla="*/ 227277 w 1896668"/>
                <a:gd name="connsiteY4" fmla="*/ 591090 h 702084"/>
                <a:gd name="connsiteX5" fmla="*/ 297939 w 1896668"/>
                <a:gd name="connsiteY5" fmla="*/ 520549 h 702084"/>
                <a:gd name="connsiteX6" fmla="*/ 388484 w 1896668"/>
                <a:gd name="connsiteY6" fmla="*/ 482738 h 702084"/>
                <a:gd name="connsiteX7" fmla="*/ 470414 w 1896668"/>
                <a:gd name="connsiteY7" fmla="*/ 448379 h 702084"/>
                <a:gd name="connsiteX8" fmla="*/ 549420 w 1896668"/>
                <a:gd name="connsiteY8" fmla="*/ 384621 h 702084"/>
                <a:gd name="connsiteX9" fmla="*/ 686096 w 1896668"/>
                <a:gd name="connsiteY9" fmla="*/ 299085 h 702084"/>
                <a:gd name="connsiteX10" fmla="*/ 716576 w 1896668"/>
                <a:gd name="connsiteY10" fmla="*/ 276225 h 702084"/>
                <a:gd name="connsiteX11" fmla="*/ 785156 w 1896668"/>
                <a:gd name="connsiteY11" fmla="*/ 260985 h 702084"/>
                <a:gd name="connsiteX12" fmla="*/ 826787 w 1896668"/>
                <a:gd name="connsiteY12" fmla="*/ 222409 h 702084"/>
                <a:gd name="connsiteX13" fmla="*/ 885645 w 1896668"/>
                <a:gd name="connsiteY13" fmla="*/ 200025 h 702084"/>
                <a:gd name="connsiteX14" fmla="*/ 937556 w 1896668"/>
                <a:gd name="connsiteY14" fmla="*/ 184785 h 702084"/>
                <a:gd name="connsiteX15" fmla="*/ 968036 w 1896668"/>
                <a:gd name="connsiteY15" fmla="*/ 177165 h 702084"/>
                <a:gd name="connsiteX16" fmla="*/ 1006136 w 1896668"/>
                <a:gd name="connsiteY16" fmla="*/ 154305 h 702084"/>
                <a:gd name="connsiteX17" fmla="*/ 1109006 w 1896668"/>
                <a:gd name="connsiteY17" fmla="*/ 154305 h 702084"/>
                <a:gd name="connsiteX18" fmla="*/ 1177586 w 1896668"/>
                <a:gd name="connsiteY18" fmla="*/ 127635 h 702084"/>
                <a:gd name="connsiteX19" fmla="*/ 1230926 w 1896668"/>
                <a:gd name="connsiteY19" fmla="*/ 112395 h 702084"/>
                <a:gd name="connsiteX20" fmla="*/ 1307126 w 1896668"/>
                <a:gd name="connsiteY20" fmla="*/ 108585 h 702084"/>
                <a:gd name="connsiteX21" fmla="*/ 1387136 w 1896668"/>
                <a:gd name="connsiteY21" fmla="*/ 74295 h 702084"/>
                <a:gd name="connsiteX22" fmla="*/ 1486196 w 1896668"/>
                <a:gd name="connsiteY22" fmla="*/ 70485 h 702084"/>
                <a:gd name="connsiteX23" fmla="*/ 1581446 w 1896668"/>
                <a:gd name="connsiteY23" fmla="*/ 43815 h 702084"/>
                <a:gd name="connsiteX24" fmla="*/ 1661456 w 1896668"/>
                <a:gd name="connsiteY24" fmla="*/ 40005 h 702084"/>
                <a:gd name="connsiteX25" fmla="*/ 1745276 w 1896668"/>
                <a:gd name="connsiteY25" fmla="*/ 43815 h 702084"/>
                <a:gd name="connsiteX26" fmla="*/ 1780519 w 1896668"/>
                <a:gd name="connsiteY26" fmla="*/ 57150 h 702084"/>
                <a:gd name="connsiteX27" fmla="*/ 1896668 w 1896668"/>
                <a:gd name="connsiteY27" fmla="*/ 47044 h 702084"/>
                <a:gd name="connsiteX28" fmla="*/ 1870476 w 1896668"/>
                <a:gd name="connsiteY28" fmla="*/ 18522 h 702084"/>
                <a:gd name="connsiteX29" fmla="*/ 1845764 w 1896668"/>
                <a:gd name="connsiteY29" fmla="*/ 31909 h 702084"/>
                <a:gd name="connsiteX30" fmla="*/ 1817190 w 1896668"/>
                <a:gd name="connsiteY30" fmla="*/ 9048 h 702084"/>
                <a:gd name="connsiteX31" fmla="*/ 1752896 w 1896668"/>
                <a:gd name="connsiteY31" fmla="*/ 1905 h 702084"/>
                <a:gd name="connsiteX32" fmla="*/ 1691460 w 1896668"/>
                <a:gd name="connsiteY32" fmla="*/ 0 h 702084"/>
                <a:gd name="connsiteX33" fmla="*/ 1516676 w 1896668"/>
                <a:gd name="connsiteY33" fmla="*/ 28575 h 702084"/>
                <a:gd name="connsiteX34" fmla="*/ 1448096 w 1896668"/>
                <a:gd name="connsiteY34" fmla="*/ 40005 h 702084"/>
                <a:gd name="connsiteX35" fmla="*/ 1314746 w 1896668"/>
                <a:gd name="connsiteY35" fmla="*/ 60484 h 702084"/>
                <a:gd name="connsiteX36" fmla="*/ 1223306 w 1896668"/>
                <a:gd name="connsiteY36" fmla="*/ 93345 h 702084"/>
                <a:gd name="connsiteX37" fmla="*/ 1144248 w 1896668"/>
                <a:gd name="connsiteY37" fmla="*/ 97631 h 702084"/>
                <a:gd name="connsiteX38" fmla="*/ 1078526 w 1896668"/>
                <a:gd name="connsiteY38" fmla="*/ 120015 h 702084"/>
                <a:gd name="connsiteX39" fmla="*/ 975656 w 1896668"/>
                <a:gd name="connsiteY39" fmla="*/ 139065 h 702084"/>
                <a:gd name="connsiteX40" fmla="*/ 884216 w 1896668"/>
                <a:gd name="connsiteY40" fmla="*/ 135255 h 702084"/>
                <a:gd name="connsiteX41" fmla="*/ 828495 w 1896668"/>
                <a:gd name="connsiteY41" fmla="*/ 141447 h 702084"/>
                <a:gd name="connsiteX42" fmla="*/ 720386 w 1896668"/>
                <a:gd name="connsiteY42" fmla="*/ 192405 h 702084"/>
                <a:gd name="connsiteX43" fmla="*/ 651806 w 1896668"/>
                <a:gd name="connsiteY43" fmla="*/ 180975 h 702084"/>
                <a:gd name="connsiteX44" fmla="*/ 600371 w 1896668"/>
                <a:gd name="connsiteY44" fmla="*/ 173831 h 702084"/>
                <a:gd name="connsiteX45" fmla="*/ 575606 w 1896668"/>
                <a:gd name="connsiteY45" fmla="*/ 188595 h 702084"/>
                <a:gd name="connsiteX46" fmla="*/ 548936 w 1896668"/>
                <a:gd name="connsiteY46" fmla="*/ 207645 h 702084"/>
                <a:gd name="connsiteX47" fmla="*/ 541316 w 1896668"/>
                <a:gd name="connsiteY47" fmla="*/ 226695 h 702084"/>
                <a:gd name="connsiteX48" fmla="*/ 602276 w 1896668"/>
                <a:gd name="connsiteY48" fmla="*/ 241935 h 702084"/>
                <a:gd name="connsiteX49" fmla="*/ 602276 w 1896668"/>
                <a:gd name="connsiteY49" fmla="*/ 241935 h 702084"/>
                <a:gd name="connsiteX50" fmla="*/ 625136 w 1896668"/>
                <a:gd name="connsiteY50" fmla="*/ 287655 h 702084"/>
                <a:gd name="connsiteX51" fmla="*/ 594656 w 1896668"/>
                <a:gd name="connsiteY51" fmla="*/ 310515 h 702084"/>
                <a:gd name="connsiteX52" fmla="*/ 552746 w 1896668"/>
                <a:gd name="connsiteY52" fmla="*/ 337185 h 702084"/>
                <a:gd name="connsiteX53" fmla="*/ 491786 w 1896668"/>
                <a:gd name="connsiteY53" fmla="*/ 371475 h 702084"/>
                <a:gd name="connsiteX54" fmla="*/ 459401 w 1896668"/>
                <a:gd name="connsiteY54" fmla="*/ 386238 h 702084"/>
                <a:gd name="connsiteX55" fmla="*/ 426064 w 1896668"/>
                <a:gd name="connsiteY55" fmla="*/ 386239 h 702084"/>
                <a:gd name="connsiteX56" fmla="*/ 367008 w 1896668"/>
                <a:gd name="connsiteY56" fmla="*/ 378619 h 702084"/>
                <a:gd name="connsiteX57" fmla="*/ 321289 w 1896668"/>
                <a:gd name="connsiteY57" fmla="*/ 372428 h 702084"/>
                <a:gd name="connsiteX58" fmla="*/ 236516 w 1896668"/>
                <a:gd name="connsiteY58" fmla="*/ 371475 h 702084"/>
                <a:gd name="connsiteX59" fmla="*/ 186986 w 1896668"/>
                <a:gd name="connsiteY59" fmla="*/ 363855 h 702084"/>
                <a:gd name="connsiteX60" fmla="*/ 289380 w 1896668"/>
                <a:gd name="connsiteY60" fmla="*/ 390048 h 702084"/>
                <a:gd name="connsiteX61" fmla="*/ 340796 w 1896668"/>
                <a:gd name="connsiteY61" fmla="*/ 414553 h 702084"/>
                <a:gd name="connsiteX62" fmla="*/ 375570 w 1896668"/>
                <a:gd name="connsiteY62" fmla="*/ 438579 h 702084"/>
                <a:gd name="connsiteX63" fmla="*/ 349144 w 1896668"/>
                <a:gd name="connsiteY63" fmla="*/ 452586 h 702084"/>
                <a:gd name="connsiteX64" fmla="*/ 325059 w 1896668"/>
                <a:gd name="connsiteY64" fmla="*/ 472164 h 702084"/>
                <a:gd name="connsiteX65" fmla="*/ 290705 w 1896668"/>
                <a:gd name="connsiteY65" fmla="*/ 466879 h 702084"/>
                <a:gd name="connsiteX66" fmla="*/ 222905 w 1896668"/>
                <a:gd name="connsiteY66" fmla="*/ 481899 h 702084"/>
                <a:gd name="connsiteX67" fmla="*/ 190279 w 1896668"/>
                <a:gd name="connsiteY67" fmla="*/ 498592 h 702084"/>
                <a:gd name="connsiteX68" fmla="*/ 154571 w 1896668"/>
                <a:gd name="connsiteY68" fmla="*/ 534043 h 702084"/>
                <a:gd name="connsiteX69" fmla="*/ 129493 w 1896668"/>
                <a:gd name="connsiteY69" fmla="*/ 569949 h 702084"/>
                <a:gd name="connsiteX70" fmla="*/ 86337 w 1896668"/>
                <a:gd name="connsiteY70" fmla="*/ 580991 h 702084"/>
                <a:gd name="connsiteX71" fmla="*/ 39641 w 1896668"/>
                <a:gd name="connsiteY71" fmla="*/ 636016 h 702084"/>
                <a:gd name="connsiteX0" fmla="*/ 39641 w 1896668"/>
                <a:gd name="connsiteY0" fmla="*/ 636016 h 702084"/>
                <a:gd name="connsiteX1" fmla="*/ 18500 w 1896668"/>
                <a:gd name="connsiteY1" fmla="*/ 702084 h 702084"/>
                <a:gd name="connsiteX2" fmla="*/ 81927 w 1896668"/>
                <a:gd name="connsiteY2" fmla="*/ 665086 h 702084"/>
                <a:gd name="connsiteX3" fmla="*/ 147993 w 1896668"/>
                <a:gd name="connsiteY3" fmla="*/ 638659 h 702084"/>
                <a:gd name="connsiteX4" fmla="*/ 227277 w 1896668"/>
                <a:gd name="connsiteY4" fmla="*/ 591090 h 702084"/>
                <a:gd name="connsiteX5" fmla="*/ 297939 w 1896668"/>
                <a:gd name="connsiteY5" fmla="*/ 520549 h 702084"/>
                <a:gd name="connsiteX6" fmla="*/ 388484 w 1896668"/>
                <a:gd name="connsiteY6" fmla="*/ 482738 h 702084"/>
                <a:gd name="connsiteX7" fmla="*/ 470414 w 1896668"/>
                <a:gd name="connsiteY7" fmla="*/ 448379 h 702084"/>
                <a:gd name="connsiteX8" fmla="*/ 549420 w 1896668"/>
                <a:gd name="connsiteY8" fmla="*/ 384621 h 702084"/>
                <a:gd name="connsiteX9" fmla="*/ 686096 w 1896668"/>
                <a:gd name="connsiteY9" fmla="*/ 299085 h 702084"/>
                <a:gd name="connsiteX10" fmla="*/ 716576 w 1896668"/>
                <a:gd name="connsiteY10" fmla="*/ 276225 h 702084"/>
                <a:gd name="connsiteX11" fmla="*/ 785156 w 1896668"/>
                <a:gd name="connsiteY11" fmla="*/ 260985 h 702084"/>
                <a:gd name="connsiteX12" fmla="*/ 826787 w 1896668"/>
                <a:gd name="connsiteY12" fmla="*/ 222409 h 702084"/>
                <a:gd name="connsiteX13" fmla="*/ 885645 w 1896668"/>
                <a:gd name="connsiteY13" fmla="*/ 200025 h 702084"/>
                <a:gd name="connsiteX14" fmla="*/ 937556 w 1896668"/>
                <a:gd name="connsiteY14" fmla="*/ 184785 h 702084"/>
                <a:gd name="connsiteX15" fmla="*/ 968036 w 1896668"/>
                <a:gd name="connsiteY15" fmla="*/ 177165 h 702084"/>
                <a:gd name="connsiteX16" fmla="*/ 1006136 w 1896668"/>
                <a:gd name="connsiteY16" fmla="*/ 154305 h 702084"/>
                <a:gd name="connsiteX17" fmla="*/ 1109006 w 1896668"/>
                <a:gd name="connsiteY17" fmla="*/ 154305 h 702084"/>
                <a:gd name="connsiteX18" fmla="*/ 1177586 w 1896668"/>
                <a:gd name="connsiteY18" fmla="*/ 127635 h 702084"/>
                <a:gd name="connsiteX19" fmla="*/ 1230926 w 1896668"/>
                <a:gd name="connsiteY19" fmla="*/ 112395 h 702084"/>
                <a:gd name="connsiteX20" fmla="*/ 1307126 w 1896668"/>
                <a:gd name="connsiteY20" fmla="*/ 108585 h 702084"/>
                <a:gd name="connsiteX21" fmla="*/ 1387136 w 1896668"/>
                <a:gd name="connsiteY21" fmla="*/ 74295 h 702084"/>
                <a:gd name="connsiteX22" fmla="*/ 1486196 w 1896668"/>
                <a:gd name="connsiteY22" fmla="*/ 70485 h 702084"/>
                <a:gd name="connsiteX23" fmla="*/ 1581446 w 1896668"/>
                <a:gd name="connsiteY23" fmla="*/ 43815 h 702084"/>
                <a:gd name="connsiteX24" fmla="*/ 1661456 w 1896668"/>
                <a:gd name="connsiteY24" fmla="*/ 40005 h 702084"/>
                <a:gd name="connsiteX25" fmla="*/ 1745276 w 1896668"/>
                <a:gd name="connsiteY25" fmla="*/ 43815 h 702084"/>
                <a:gd name="connsiteX26" fmla="*/ 1780519 w 1896668"/>
                <a:gd name="connsiteY26" fmla="*/ 57150 h 702084"/>
                <a:gd name="connsiteX27" fmla="*/ 1896668 w 1896668"/>
                <a:gd name="connsiteY27" fmla="*/ 47044 h 702084"/>
                <a:gd name="connsiteX28" fmla="*/ 1870476 w 1896668"/>
                <a:gd name="connsiteY28" fmla="*/ 18522 h 702084"/>
                <a:gd name="connsiteX29" fmla="*/ 1845764 w 1896668"/>
                <a:gd name="connsiteY29" fmla="*/ 24765 h 702084"/>
                <a:gd name="connsiteX30" fmla="*/ 1817190 w 1896668"/>
                <a:gd name="connsiteY30" fmla="*/ 9048 h 702084"/>
                <a:gd name="connsiteX31" fmla="*/ 1752896 w 1896668"/>
                <a:gd name="connsiteY31" fmla="*/ 1905 h 702084"/>
                <a:gd name="connsiteX32" fmla="*/ 1691460 w 1896668"/>
                <a:gd name="connsiteY32" fmla="*/ 0 h 702084"/>
                <a:gd name="connsiteX33" fmla="*/ 1516676 w 1896668"/>
                <a:gd name="connsiteY33" fmla="*/ 28575 h 702084"/>
                <a:gd name="connsiteX34" fmla="*/ 1448096 w 1896668"/>
                <a:gd name="connsiteY34" fmla="*/ 40005 h 702084"/>
                <a:gd name="connsiteX35" fmla="*/ 1314746 w 1896668"/>
                <a:gd name="connsiteY35" fmla="*/ 60484 h 702084"/>
                <a:gd name="connsiteX36" fmla="*/ 1223306 w 1896668"/>
                <a:gd name="connsiteY36" fmla="*/ 93345 h 702084"/>
                <a:gd name="connsiteX37" fmla="*/ 1144248 w 1896668"/>
                <a:gd name="connsiteY37" fmla="*/ 97631 h 702084"/>
                <a:gd name="connsiteX38" fmla="*/ 1078526 w 1896668"/>
                <a:gd name="connsiteY38" fmla="*/ 120015 h 702084"/>
                <a:gd name="connsiteX39" fmla="*/ 975656 w 1896668"/>
                <a:gd name="connsiteY39" fmla="*/ 139065 h 702084"/>
                <a:gd name="connsiteX40" fmla="*/ 884216 w 1896668"/>
                <a:gd name="connsiteY40" fmla="*/ 135255 h 702084"/>
                <a:gd name="connsiteX41" fmla="*/ 828495 w 1896668"/>
                <a:gd name="connsiteY41" fmla="*/ 141447 h 702084"/>
                <a:gd name="connsiteX42" fmla="*/ 720386 w 1896668"/>
                <a:gd name="connsiteY42" fmla="*/ 192405 h 702084"/>
                <a:gd name="connsiteX43" fmla="*/ 651806 w 1896668"/>
                <a:gd name="connsiteY43" fmla="*/ 180975 h 702084"/>
                <a:gd name="connsiteX44" fmla="*/ 600371 w 1896668"/>
                <a:gd name="connsiteY44" fmla="*/ 173831 h 702084"/>
                <a:gd name="connsiteX45" fmla="*/ 575606 w 1896668"/>
                <a:gd name="connsiteY45" fmla="*/ 188595 h 702084"/>
                <a:gd name="connsiteX46" fmla="*/ 548936 w 1896668"/>
                <a:gd name="connsiteY46" fmla="*/ 207645 h 702084"/>
                <a:gd name="connsiteX47" fmla="*/ 541316 w 1896668"/>
                <a:gd name="connsiteY47" fmla="*/ 226695 h 702084"/>
                <a:gd name="connsiteX48" fmla="*/ 602276 w 1896668"/>
                <a:gd name="connsiteY48" fmla="*/ 241935 h 702084"/>
                <a:gd name="connsiteX49" fmla="*/ 602276 w 1896668"/>
                <a:gd name="connsiteY49" fmla="*/ 241935 h 702084"/>
                <a:gd name="connsiteX50" fmla="*/ 625136 w 1896668"/>
                <a:gd name="connsiteY50" fmla="*/ 287655 h 702084"/>
                <a:gd name="connsiteX51" fmla="*/ 594656 w 1896668"/>
                <a:gd name="connsiteY51" fmla="*/ 310515 h 702084"/>
                <a:gd name="connsiteX52" fmla="*/ 552746 w 1896668"/>
                <a:gd name="connsiteY52" fmla="*/ 337185 h 702084"/>
                <a:gd name="connsiteX53" fmla="*/ 491786 w 1896668"/>
                <a:gd name="connsiteY53" fmla="*/ 371475 h 702084"/>
                <a:gd name="connsiteX54" fmla="*/ 459401 w 1896668"/>
                <a:gd name="connsiteY54" fmla="*/ 386238 h 702084"/>
                <a:gd name="connsiteX55" fmla="*/ 426064 w 1896668"/>
                <a:gd name="connsiteY55" fmla="*/ 386239 h 702084"/>
                <a:gd name="connsiteX56" fmla="*/ 367008 w 1896668"/>
                <a:gd name="connsiteY56" fmla="*/ 378619 h 702084"/>
                <a:gd name="connsiteX57" fmla="*/ 321289 w 1896668"/>
                <a:gd name="connsiteY57" fmla="*/ 372428 h 702084"/>
                <a:gd name="connsiteX58" fmla="*/ 236516 w 1896668"/>
                <a:gd name="connsiteY58" fmla="*/ 371475 h 702084"/>
                <a:gd name="connsiteX59" fmla="*/ 186986 w 1896668"/>
                <a:gd name="connsiteY59" fmla="*/ 363855 h 702084"/>
                <a:gd name="connsiteX60" fmla="*/ 289380 w 1896668"/>
                <a:gd name="connsiteY60" fmla="*/ 390048 h 702084"/>
                <a:gd name="connsiteX61" fmla="*/ 340796 w 1896668"/>
                <a:gd name="connsiteY61" fmla="*/ 414553 h 702084"/>
                <a:gd name="connsiteX62" fmla="*/ 375570 w 1896668"/>
                <a:gd name="connsiteY62" fmla="*/ 438579 h 702084"/>
                <a:gd name="connsiteX63" fmla="*/ 349144 w 1896668"/>
                <a:gd name="connsiteY63" fmla="*/ 452586 h 702084"/>
                <a:gd name="connsiteX64" fmla="*/ 325059 w 1896668"/>
                <a:gd name="connsiteY64" fmla="*/ 472164 h 702084"/>
                <a:gd name="connsiteX65" fmla="*/ 290705 w 1896668"/>
                <a:gd name="connsiteY65" fmla="*/ 466879 h 702084"/>
                <a:gd name="connsiteX66" fmla="*/ 222905 w 1896668"/>
                <a:gd name="connsiteY66" fmla="*/ 481899 h 702084"/>
                <a:gd name="connsiteX67" fmla="*/ 190279 w 1896668"/>
                <a:gd name="connsiteY67" fmla="*/ 498592 h 702084"/>
                <a:gd name="connsiteX68" fmla="*/ 154571 w 1896668"/>
                <a:gd name="connsiteY68" fmla="*/ 534043 h 702084"/>
                <a:gd name="connsiteX69" fmla="*/ 129493 w 1896668"/>
                <a:gd name="connsiteY69" fmla="*/ 569949 h 702084"/>
                <a:gd name="connsiteX70" fmla="*/ 86337 w 1896668"/>
                <a:gd name="connsiteY70" fmla="*/ 580991 h 702084"/>
                <a:gd name="connsiteX71" fmla="*/ 39641 w 1896668"/>
                <a:gd name="connsiteY71" fmla="*/ 636016 h 702084"/>
                <a:gd name="connsiteX0" fmla="*/ 39641 w 1896668"/>
                <a:gd name="connsiteY0" fmla="*/ 636016 h 702084"/>
                <a:gd name="connsiteX1" fmla="*/ 18500 w 1896668"/>
                <a:gd name="connsiteY1" fmla="*/ 702084 h 702084"/>
                <a:gd name="connsiteX2" fmla="*/ 81927 w 1896668"/>
                <a:gd name="connsiteY2" fmla="*/ 665086 h 702084"/>
                <a:gd name="connsiteX3" fmla="*/ 147993 w 1896668"/>
                <a:gd name="connsiteY3" fmla="*/ 638659 h 702084"/>
                <a:gd name="connsiteX4" fmla="*/ 227277 w 1896668"/>
                <a:gd name="connsiteY4" fmla="*/ 591090 h 702084"/>
                <a:gd name="connsiteX5" fmla="*/ 297939 w 1896668"/>
                <a:gd name="connsiteY5" fmla="*/ 520549 h 702084"/>
                <a:gd name="connsiteX6" fmla="*/ 388484 w 1896668"/>
                <a:gd name="connsiteY6" fmla="*/ 482738 h 702084"/>
                <a:gd name="connsiteX7" fmla="*/ 470414 w 1896668"/>
                <a:gd name="connsiteY7" fmla="*/ 448379 h 702084"/>
                <a:gd name="connsiteX8" fmla="*/ 549420 w 1896668"/>
                <a:gd name="connsiteY8" fmla="*/ 384621 h 702084"/>
                <a:gd name="connsiteX9" fmla="*/ 686096 w 1896668"/>
                <a:gd name="connsiteY9" fmla="*/ 299085 h 702084"/>
                <a:gd name="connsiteX10" fmla="*/ 716576 w 1896668"/>
                <a:gd name="connsiteY10" fmla="*/ 276225 h 702084"/>
                <a:gd name="connsiteX11" fmla="*/ 785156 w 1896668"/>
                <a:gd name="connsiteY11" fmla="*/ 260985 h 702084"/>
                <a:gd name="connsiteX12" fmla="*/ 826787 w 1896668"/>
                <a:gd name="connsiteY12" fmla="*/ 222409 h 702084"/>
                <a:gd name="connsiteX13" fmla="*/ 885645 w 1896668"/>
                <a:gd name="connsiteY13" fmla="*/ 200025 h 702084"/>
                <a:gd name="connsiteX14" fmla="*/ 937556 w 1896668"/>
                <a:gd name="connsiteY14" fmla="*/ 184785 h 702084"/>
                <a:gd name="connsiteX15" fmla="*/ 968036 w 1896668"/>
                <a:gd name="connsiteY15" fmla="*/ 177165 h 702084"/>
                <a:gd name="connsiteX16" fmla="*/ 1006136 w 1896668"/>
                <a:gd name="connsiteY16" fmla="*/ 154305 h 702084"/>
                <a:gd name="connsiteX17" fmla="*/ 1109006 w 1896668"/>
                <a:gd name="connsiteY17" fmla="*/ 154305 h 702084"/>
                <a:gd name="connsiteX18" fmla="*/ 1177586 w 1896668"/>
                <a:gd name="connsiteY18" fmla="*/ 127635 h 702084"/>
                <a:gd name="connsiteX19" fmla="*/ 1230926 w 1896668"/>
                <a:gd name="connsiteY19" fmla="*/ 112395 h 702084"/>
                <a:gd name="connsiteX20" fmla="*/ 1307126 w 1896668"/>
                <a:gd name="connsiteY20" fmla="*/ 108585 h 702084"/>
                <a:gd name="connsiteX21" fmla="*/ 1387136 w 1896668"/>
                <a:gd name="connsiteY21" fmla="*/ 74295 h 702084"/>
                <a:gd name="connsiteX22" fmla="*/ 1486196 w 1896668"/>
                <a:gd name="connsiteY22" fmla="*/ 70485 h 702084"/>
                <a:gd name="connsiteX23" fmla="*/ 1581446 w 1896668"/>
                <a:gd name="connsiteY23" fmla="*/ 43815 h 702084"/>
                <a:gd name="connsiteX24" fmla="*/ 1661456 w 1896668"/>
                <a:gd name="connsiteY24" fmla="*/ 40005 h 702084"/>
                <a:gd name="connsiteX25" fmla="*/ 1745276 w 1896668"/>
                <a:gd name="connsiteY25" fmla="*/ 43815 h 702084"/>
                <a:gd name="connsiteX26" fmla="*/ 1740038 w 1896668"/>
                <a:gd name="connsiteY26" fmla="*/ 71437 h 702084"/>
                <a:gd name="connsiteX27" fmla="*/ 1896668 w 1896668"/>
                <a:gd name="connsiteY27" fmla="*/ 47044 h 702084"/>
                <a:gd name="connsiteX28" fmla="*/ 1870476 w 1896668"/>
                <a:gd name="connsiteY28" fmla="*/ 18522 h 702084"/>
                <a:gd name="connsiteX29" fmla="*/ 1845764 w 1896668"/>
                <a:gd name="connsiteY29" fmla="*/ 24765 h 702084"/>
                <a:gd name="connsiteX30" fmla="*/ 1817190 w 1896668"/>
                <a:gd name="connsiteY30" fmla="*/ 9048 h 702084"/>
                <a:gd name="connsiteX31" fmla="*/ 1752896 w 1896668"/>
                <a:gd name="connsiteY31" fmla="*/ 1905 h 702084"/>
                <a:gd name="connsiteX32" fmla="*/ 1691460 w 1896668"/>
                <a:gd name="connsiteY32" fmla="*/ 0 h 702084"/>
                <a:gd name="connsiteX33" fmla="*/ 1516676 w 1896668"/>
                <a:gd name="connsiteY33" fmla="*/ 28575 h 702084"/>
                <a:gd name="connsiteX34" fmla="*/ 1448096 w 1896668"/>
                <a:gd name="connsiteY34" fmla="*/ 40005 h 702084"/>
                <a:gd name="connsiteX35" fmla="*/ 1314746 w 1896668"/>
                <a:gd name="connsiteY35" fmla="*/ 60484 h 702084"/>
                <a:gd name="connsiteX36" fmla="*/ 1223306 w 1896668"/>
                <a:gd name="connsiteY36" fmla="*/ 93345 h 702084"/>
                <a:gd name="connsiteX37" fmla="*/ 1144248 w 1896668"/>
                <a:gd name="connsiteY37" fmla="*/ 97631 h 702084"/>
                <a:gd name="connsiteX38" fmla="*/ 1078526 w 1896668"/>
                <a:gd name="connsiteY38" fmla="*/ 120015 h 702084"/>
                <a:gd name="connsiteX39" fmla="*/ 975656 w 1896668"/>
                <a:gd name="connsiteY39" fmla="*/ 139065 h 702084"/>
                <a:gd name="connsiteX40" fmla="*/ 884216 w 1896668"/>
                <a:gd name="connsiteY40" fmla="*/ 135255 h 702084"/>
                <a:gd name="connsiteX41" fmla="*/ 828495 w 1896668"/>
                <a:gd name="connsiteY41" fmla="*/ 141447 h 702084"/>
                <a:gd name="connsiteX42" fmla="*/ 720386 w 1896668"/>
                <a:gd name="connsiteY42" fmla="*/ 192405 h 702084"/>
                <a:gd name="connsiteX43" fmla="*/ 651806 w 1896668"/>
                <a:gd name="connsiteY43" fmla="*/ 180975 h 702084"/>
                <a:gd name="connsiteX44" fmla="*/ 600371 w 1896668"/>
                <a:gd name="connsiteY44" fmla="*/ 173831 h 702084"/>
                <a:gd name="connsiteX45" fmla="*/ 575606 w 1896668"/>
                <a:gd name="connsiteY45" fmla="*/ 188595 h 702084"/>
                <a:gd name="connsiteX46" fmla="*/ 548936 w 1896668"/>
                <a:gd name="connsiteY46" fmla="*/ 207645 h 702084"/>
                <a:gd name="connsiteX47" fmla="*/ 541316 w 1896668"/>
                <a:gd name="connsiteY47" fmla="*/ 226695 h 702084"/>
                <a:gd name="connsiteX48" fmla="*/ 602276 w 1896668"/>
                <a:gd name="connsiteY48" fmla="*/ 241935 h 702084"/>
                <a:gd name="connsiteX49" fmla="*/ 602276 w 1896668"/>
                <a:gd name="connsiteY49" fmla="*/ 241935 h 702084"/>
                <a:gd name="connsiteX50" fmla="*/ 625136 w 1896668"/>
                <a:gd name="connsiteY50" fmla="*/ 287655 h 702084"/>
                <a:gd name="connsiteX51" fmla="*/ 594656 w 1896668"/>
                <a:gd name="connsiteY51" fmla="*/ 310515 h 702084"/>
                <a:gd name="connsiteX52" fmla="*/ 552746 w 1896668"/>
                <a:gd name="connsiteY52" fmla="*/ 337185 h 702084"/>
                <a:gd name="connsiteX53" fmla="*/ 491786 w 1896668"/>
                <a:gd name="connsiteY53" fmla="*/ 371475 h 702084"/>
                <a:gd name="connsiteX54" fmla="*/ 459401 w 1896668"/>
                <a:gd name="connsiteY54" fmla="*/ 386238 h 702084"/>
                <a:gd name="connsiteX55" fmla="*/ 426064 w 1896668"/>
                <a:gd name="connsiteY55" fmla="*/ 386239 h 702084"/>
                <a:gd name="connsiteX56" fmla="*/ 367008 w 1896668"/>
                <a:gd name="connsiteY56" fmla="*/ 378619 h 702084"/>
                <a:gd name="connsiteX57" fmla="*/ 321289 w 1896668"/>
                <a:gd name="connsiteY57" fmla="*/ 372428 h 702084"/>
                <a:gd name="connsiteX58" fmla="*/ 236516 w 1896668"/>
                <a:gd name="connsiteY58" fmla="*/ 371475 h 702084"/>
                <a:gd name="connsiteX59" fmla="*/ 186986 w 1896668"/>
                <a:gd name="connsiteY59" fmla="*/ 363855 h 702084"/>
                <a:gd name="connsiteX60" fmla="*/ 289380 w 1896668"/>
                <a:gd name="connsiteY60" fmla="*/ 390048 h 702084"/>
                <a:gd name="connsiteX61" fmla="*/ 340796 w 1896668"/>
                <a:gd name="connsiteY61" fmla="*/ 414553 h 702084"/>
                <a:gd name="connsiteX62" fmla="*/ 375570 w 1896668"/>
                <a:gd name="connsiteY62" fmla="*/ 438579 h 702084"/>
                <a:gd name="connsiteX63" fmla="*/ 349144 w 1896668"/>
                <a:gd name="connsiteY63" fmla="*/ 452586 h 702084"/>
                <a:gd name="connsiteX64" fmla="*/ 325059 w 1896668"/>
                <a:gd name="connsiteY64" fmla="*/ 472164 h 702084"/>
                <a:gd name="connsiteX65" fmla="*/ 290705 w 1896668"/>
                <a:gd name="connsiteY65" fmla="*/ 466879 h 702084"/>
                <a:gd name="connsiteX66" fmla="*/ 222905 w 1896668"/>
                <a:gd name="connsiteY66" fmla="*/ 481899 h 702084"/>
                <a:gd name="connsiteX67" fmla="*/ 190279 w 1896668"/>
                <a:gd name="connsiteY67" fmla="*/ 498592 h 702084"/>
                <a:gd name="connsiteX68" fmla="*/ 154571 w 1896668"/>
                <a:gd name="connsiteY68" fmla="*/ 534043 h 702084"/>
                <a:gd name="connsiteX69" fmla="*/ 129493 w 1896668"/>
                <a:gd name="connsiteY69" fmla="*/ 569949 h 702084"/>
                <a:gd name="connsiteX70" fmla="*/ 86337 w 1896668"/>
                <a:gd name="connsiteY70" fmla="*/ 580991 h 702084"/>
                <a:gd name="connsiteX71" fmla="*/ 39641 w 1896668"/>
                <a:gd name="connsiteY71" fmla="*/ 636016 h 702084"/>
                <a:gd name="connsiteX0" fmla="*/ 39641 w 1896668"/>
                <a:gd name="connsiteY0" fmla="*/ 636016 h 702084"/>
                <a:gd name="connsiteX1" fmla="*/ 18500 w 1896668"/>
                <a:gd name="connsiteY1" fmla="*/ 702084 h 702084"/>
                <a:gd name="connsiteX2" fmla="*/ 81927 w 1896668"/>
                <a:gd name="connsiteY2" fmla="*/ 665086 h 702084"/>
                <a:gd name="connsiteX3" fmla="*/ 147993 w 1896668"/>
                <a:gd name="connsiteY3" fmla="*/ 638659 h 702084"/>
                <a:gd name="connsiteX4" fmla="*/ 227277 w 1896668"/>
                <a:gd name="connsiteY4" fmla="*/ 591090 h 702084"/>
                <a:gd name="connsiteX5" fmla="*/ 297939 w 1896668"/>
                <a:gd name="connsiteY5" fmla="*/ 520549 h 702084"/>
                <a:gd name="connsiteX6" fmla="*/ 388484 w 1896668"/>
                <a:gd name="connsiteY6" fmla="*/ 482738 h 702084"/>
                <a:gd name="connsiteX7" fmla="*/ 470414 w 1896668"/>
                <a:gd name="connsiteY7" fmla="*/ 448379 h 702084"/>
                <a:gd name="connsiteX8" fmla="*/ 549420 w 1896668"/>
                <a:gd name="connsiteY8" fmla="*/ 384621 h 702084"/>
                <a:gd name="connsiteX9" fmla="*/ 686096 w 1896668"/>
                <a:gd name="connsiteY9" fmla="*/ 299085 h 702084"/>
                <a:gd name="connsiteX10" fmla="*/ 716576 w 1896668"/>
                <a:gd name="connsiteY10" fmla="*/ 276225 h 702084"/>
                <a:gd name="connsiteX11" fmla="*/ 785156 w 1896668"/>
                <a:gd name="connsiteY11" fmla="*/ 260985 h 702084"/>
                <a:gd name="connsiteX12" fmla="*/ 826787 w 1896668"/>
                <a:gd name="connsiteY12" fmla="*/ 222409 h 702084"/>
                <a:gd name="connsiteX13" fmla="*/ 885645 w 1896668"/>
                <a:gd name="connsiteY13" fmla="*/ 200025 h 702084"/>
                <a:gd name="connsiteX14" fmla="*/ 937556 w 1896668"/>
                <a:gd name="connsiteY14" fmla="*/ 184785 h 702084"/>
                <a:gd name="connsiteX15" fmla="*/ 968036 w 1896668"/>
                <a:gd name="connsiteY15" fmla="*/ 177165 h 702084"/>
                <a:gd name="connsiteX16" fmla="*/ 1006136 w 1896668"/>
                <a:gd name="connsiteY16" fmla="*/ 154305 h 702084"/>
                <a:gd name="connsiteX17" fmla="*/ 1109006 w 1896668"/>
                <a:gd name="connsiteY17" fmla="*/ 154305 h 702084"/>
                <a:gd name="connsiteX18" fmla="*/ 1177586 w 1896668"/>
                <a:gd name="connsiteY18" fmla="*/ 127635 h 702084"/>
                <a:gd name="connsiteX19" fmla="*/ 1230926 w 1896668"/>
                <a:gd name="connsiteY19" fmla="*/ 112395 h 702084"/>
                <a:gd name="connsiteX20" fmla="*/ 1307126 w 1896668"/>
                <a:gd name="connsiteY20" fmla="*/ 108585 h 702084"/>
                <a:gd name="connsiteX21" fmla="*/ 1387136 w 1896668"/>
                <a:gd name="connsiteY21" fmla="*/ 74295 h 702084"/>
                <a:gd name="connsiteX22" fmla="*/ 1486196 w 1896668"/>
                <a:gd name="connsiteY22" fmla="*/ 70485 h 702084"/>
                <a:gd name="connsiteX23" fmla="*/ 1581446 w 1896668"/>
                <a:gd name="connsiteY23" fmla="*/ 43815 h 702084"/>
                <a:gd name="connsiteX24" fmla="*/ 1661456 w 1896668"/>
                <a:gd name="connsiteY24" fmla="*/ 40005 h 702084"/>
                <a:gd name="connsiteX25" fmla="*/ 1698324 w 1896668"/>
                <a:gd name="connsiteY25" fmla="*/ 60483 h 702084"/>
                <a:gd name="connsiteX26" fmla="*/ 1745276 w 1896668"/>
                <a:gd name="connsiteY26" fmla="*/ 43815 h 702084"/>
                <a:gd name="connsiteX27" fmla="*/ 1740038 w 1896668"/>
                <a:gd name="connsiteY27" fmla="*/ 71437 h 702084"/>
                <a:gd name="connsiteX28" fmla="*/ 1896668 w 1896668"/>
                <a:gd name="connsiteY28" fmla="*/ 47044 h 702084"/>
                <a:gd name="connsiteX29" fmla="*/ 1870476 w 1896668"/>
                <a:gd name="connsiteY29" fmla="*/ 18522 h 702084"/>
                <a:gd name="connsiteX30" fmla="*/ 1845764 w 1896668"/>
                <a:gd name="connsiteY30" fmla="*/ 24765 h 702084"/>
                <a:gd name="connsiteX31" fmla="*/ 1817190 w 1896668"/>
                <a:gd name="connsiteY31" fmla="*/ 9048 h 702084"/>
                <a:gd name="connsiteX32" fmla="*/ 1752896 w 1896668"/>
                <a:gd name="connsiteY32" fmla="*/ 1905 h 702084"/>
                <a:gd name="connsiteX33" fmla="*/ 1691460 w 1896668"/>
                <a:gd name="connsiteY33" fmla="*/ 0 h 702084"/>
                <a:gd name="connsiteX34" fmla="*/ 1516676 w 1896668"/>
                <a:gd name="connsiteY34" fmla="*/ 28575 h 702084"/>
                <a:gd name="connsiteX35" fmla="*/ 1448096 w 1896668"/>
                <a:gd name="connsiteY35" fmla="*/ 40005 h 702084"/>
                <a:gd name="connsiteX36" fmla="*/ 1314746 w 1896668"/>
                <a:gd name="connsiteY36" fmla="*/ 60484 h 702084"/>
                <a:gd name="connsiteX37" fmla="*/ 1223306 w 1896668"/>
                <a:gd name="connsiteY37" fmla="*/ 93345 h 702084"/>
                <a:gd name="connsiteX38" fmla="*/ 1144248 w 1896668"/>
                <a:gd name="connsiteY38" fmla="*/ 97631 h 702084"/>
                <a:gd name="connsiteX39" fmla="*/ 1078526 w 1896668"/>
                <a:gd name="connsiteY39" fmla="*/ 120015 h 702084"/>
                <a:gd name="connsiteX40" fmla="*/ 975656 w 1896668"/>
                <a:gd name="connsiteY40" fmla="*/ 139065 h 702084"/>
                <a:gd name="connsiteX41" fmla="*/ 884216 w 1896668"/>
                <a:gd name="connsiteY41" fmla="*/ 135255 h 702084"/>
                <a:gd name="connsiteX42" fmla="*/ 828495 w 1896668"/>
                <a:gd name="connsiteY42" fmla="*/ 141447 h 702084"/>
                <a:gd name="connsiteX43" fmla="*/ 720386 w 1896668"/>
                <a:gd name="connsiteY43" fmla="*/ 192405 h 702084"/>
                <a:gd name="connsiteX44" fmla="*/ 651806 w 1896668"/>
                <a:gd name="connsiteY44" fmla="*/ 180975 h 702084"/>
                <a:gd name="connsiteX45" fmla="*/ 600371 w 1896668"/>
                <a:gd name="connsiteY45" fmla="*/ 173831 h 702084"/>
                <a:gd name="connsiteX46" fmla="*/ 575606 w 1896668"/>
                <a:gd name="connsiteY46" fmla="*/ 188595 h 702084"/>
                <a:gd name="connsiteX47" fmla="*/ 548936 w 1896668"/>
                <a:gd name="connsiteY47" fmla="*/ 207645 h 702084"/>
                <a:gd name="connsiteX48" fmla="*/ 541316 w 1896668"/>
                <a:gd name="connsiteY48" fmla="*/ 226695 h 702084"/>
                <a:gd name="connsiteX49" fmla="*/ 602276 w 1896668"/>
                <a:gd name="connsiteY49" fmla="*/ 241935 h 702084"/>
                <a:gd name="connsiteX50" fmla="*/ 602276 w 1896668"/>
                <a:gd name="connsiteY50" fmla="*/ 241935 h 702084"/>
                <a:gd name="connsiteX51" fmla="*/ 625136 w 1896668"/>
                <a:gd name="connsiteY51" fmla="*/ 287655 h 702084"/>
                <a:gd name="connsiteX52" fmla="*/ 594656 w 1896668"/>
                <a:gd name="connsiteY52" fmla="*/ 310515 h 702084"/>
                <a:gd name="connsiteX53" fmla="*/ 552746 w 1896668"/>
                <a:gd name="connsiteY53" fmla="*/ 337185 h 702084"/>
                <a:gd name="connsiteX54" fmla="*/ 491786 w 1896668"/>
                <a:gd name="connsiteY54" fmla="*/ 371475 h 702084"/>
                <a:gd name="connsiteX55" fmla="*/ 459401 w 1896668"/>
                <a:gd name="connsiteY55" fmla="*/ 386238 h 702084"/>
                <a:gd name="connsiteX56" fmla="*/ 426064 w 1896668"/>
                <a:gd name="connsiteY56" fmla="*/ 386239 h 702084"/>
                <a:gd name="connsiteX57" fmla="*/ 367008 w 1896668"/>
                <a:gd name="connsiteY57" fmla="*/ 378619 h 702084"/>
                <a:gd name="connsiteX58" fmla="*/ 321289 w 1896668"/>
                <a:gd name="connsiteY58" fmla="*/ 372428 h 702084"/>
                <a:gd name="connsiteX59" fmla="*/ 236516 w 1896668"/>
                <a:gd name="connsiteY59" fmla="*/ 371475 h 702084"/>
                <a:gd name="connsiteX60" fmla="*/ 186986 w 1896668"/>
                <a:gd name="connsiteY60" fmla="*/ 363855 h 702084"/>
                <a:gd name="connsiteX61" fmla="*/ 289380 w 1896668"/>
                <a:gd name="connsiteY61" fmla="*/ 390048 h 702084"/>
                <a:gd name="connsiteX62" fmla="*/ 340796 w 1896668"/>
                <a:gd name="connsiteY62" fmla="*/ 414553 h 702084"/>
                <a:gd name="connsiteX63" fmla="*/ 375570 w 1896668"/>
                <a:gd name="connsiteY63" fmla="*/ 438579 h 702084"/>
                <a:gd name="connsiteX64" fmla="*/ 349144 w 1896668"/>
                <a:gd name="connsiteY64" fmla="*/ 452586 h 702084"/>
                <a:gd name="connsiteX65" fmla="*/ 325059 w 1896668"/>
                <a:gd name="connsiteY65" fmla="*/ 472164 h 702084"/>
                <a:gd name="connsiteX66" fmla="*/ 290705 w 1896668"/>
                <a:gd name="connsiteY66" fmla="*/ 466879 h 702084"/>
                <a:gd name="connsiteX67" fmla="*/ 222905 w 1896668"/>
                <a:gd name="connsiteY67" fmla="*/ 481899 h 702084"/>
                <a:gd name="connsiteX68" fmla="*/ 190279 w 1896668"/>
                <a:gd name="connsiteY68" fmla="*/ 498592 h 702084"/>
                <a:gd name="connsiteX69" fmla="*/ 154571 w 1896668"/>
                <a:gd name="connsiteY69" fmla="*/ 534043 h 702084"/>
                <a:gd name="connsiteX70" fmla="*/ 129493 w 1896668"/>
                <a:gd name="connsiteY70" fmla="*/ 569949 h 702084"/>
                <a:gd name="connsiteX71" fmla="*/ 86337 w 1896668"/>
                <a:gd name="connsiteY71" fmla="*/ 580991 h 702084"/>
                <a:gd name="connsiteX72" fmla="*/ 39641 w 1896668"/>
                <a:gd name="connsiteY72" fmla="*/ 636016 h 702084"/>
                <a:gd name="connsiteX0" fmla="*/ 39641 w 1896668"/>
                <a:gd name="connsiteY0" fmla="*/ 636016 h 702084"/>
                <a:gd name="connsiteX1" fmla="*/ 18500 w 1896668"/>
                <a:gd name="connsiteY1" fmla="*/ 702084 h 702084"/>
                <a:gd name="connsiteX2" fmla="*/ 81927 w 1896668"/>
                <a:gd name="connsiteY2" fmla="*/ 665086 h 702084"/>
                <a:gd name="connsiteX3" fmla="*/ 147993 w 1896668"/>
                <a:gd name="connsiteY3" fmla="*/ 638659 h 702084"/>
                <a:gd name="connsiteX4" fmla="*/ 227277 w 1896668"/>
                <a:gd name="connsiteY4" fmla="*/ 591090 h 702084"/>
                <a:gd name="connsiteX5" fmla="*/ 297939 w 1896668"/>
                <a:gd name="connsiteY5" fmla="*/ 520549 h 702084"/>
                <a:gd name="connsiteX6" fmla="*/ 388484 w 1896668"/>
                <a:gd name="connsiteY6" fmla="*/ 482738 h 702084"/>
                <a:gd name="connsiteX7" fmla="*/ 470414 w 1896668"/>
                <a:gd name="connsiteY7" fmla="*/ 448379 h 702084"/>
                <a:gd name="connsiteX8" fmla="*/ 549420 w 1896668"/>
                <a:gd name="connsiteY8" fmla="*/ 384621 h 702084"/>
                <a:gd name="connsiteX9" fmla="*/ 686096 w 1896668"/>
                <a:gd name="connsiteY9" fmla="*/ 299085 h 702084"/>
                <a:gd name="connsiteX10" fmla="*/ 716576 w 1896668"/>
                <a:gd name="connsiteY10" fmla="*/ 276225 h 702084"/>
                <a:gd name="connsiteX11" fmla="*/ 785156 w 1896668"/>
                <a:gd name="connsiteY11" fmla="*/ 260985 h 702084"/>
                <a:gd name="connsiteX12" fmla="*/ 826787 w 1896668"/>
                <a:gd name="connsiteY12" fmla="*/ 222409 h 702084"/>
                <a:gd name="connsiteX13" fmla="*/ 885645 w 1896668"/>
                <a:gd name="connsiteY13" fmla="*/ 200025 h 702084"/>
                <a:gd name="connsiteX14" fmla="*/ 937556 w 1896668"/>
                <a:gd name="connsiteY14" fmla="*/ 184785 h 702084"/>
                <a:gd name="connsiteX15" fmla="*/ 968036 w 1896668"/>
                <a:gd name="connsiteY15" fmla="*/ 177165 h 702084"/>
                <a:gd name="connsiteX16" fmla="*/ 1006136 w 1896668"/>
                <a:gd name="connsiteY16" fmla="*/ 154305 h 702084"/>
                <a:gd name="connsiteX17" fmla="*/ 1109006 w 1896668"/>
                <a:gd name="connsiteY17" fmla="*/ 154305 h 702084"/>
                <a:gd name="connsiteX18" fmla="*/ 1177586 w 1896668"/>
                <a:gd name="connsiteY18" fmla="*/ 127635 h 702084"/>
                <a:gd name="connsiteX19" fmla="*/ 1230926 w 1896668"/>
                <a:gd name="connsiteY19" fmla="*/ 112395 h 702084"/>
                <a:gd name="connsiteX20" fmla="*/ 1307126 w 1896668"/>
                <a:gd name="connsiteY20" fmla="*/ 108585 h 702084"/>
                <a:gd name="connsiteX21" fmla="*/ 1387136 w 1896668"/>
                <a:gd name="connsiteY21" fmla="*/ 74295 h 702084"/>
                <a:gd name="connsiteX22" fmla="*/ 1486196 w 1896668"/>
                <a:gd name="connsiteY22" fmla="*/ 70485 h 702084"/>
                <a:gd name="connsiteX23" fmla="*/ 1581446 w 1896668"/>
                <a:gd name="connsiteY23" fmla="*/ 43815 h 702084"/>
                <a:gd name="connsiteX24" fmla="*/ 1620975 w 1896668"/>
                <a:gd name="connsiteY24" fmla="*/ 42386 h 702084"/>
                <a:gd name="connsiteX25" fmla="*/ 1698324 w 1896668"/>
                <a:gd name="connsiteY25" fmla="*/ 60483 h 702084"/>
                <a:gd name="connsiteX26" fmla="*/ 1745276 w 1896668"/>
                <a:gd name="connsiteY26" fmla="*/ 43815 h 702084"/>
                <a:gd name="connsiteX27" fmla="*/ 1740038 w 1896668"/>
                <a:gd name="connsiteY27" fmla="*/ 71437 h 702084"/>
                <a:gd name="connsiteX28" fmla="*/ 1896668 w 1896668"/>
                <a:gd name="connsiteY28" fmla="*/ 47044 h 702084"/>
                <a:gd name="connsiteX29" fmla="*/ 1870476 w 1896668"/>
                <a:gd name="connsiteY29" fmla="*/ 18522 h 702084"/>
                <a:gd name="connsiteX30" fmla="*/ 1845764 w 1896668"/>
                <a:gd name="connsiteY30" fmla="*/ 24765 h 702084"/>
                <a:gd name="connsiteX31" fmla="*/ 1817190 w 1896668"/>
                <a:gd name="connsiteY31" fmla="*/ 9048 h 702084"/>
                <a:gd name="connsiteX32" fmla="*/ 1752896 w 1896668"/>
                <a:gd name="connsiteY32" fmla="*/ 1905 h 702084"/>
                <a:gd name="connsiteX33" fmla="*/ 1691460 w 1896668"/>
                <a:gd name="connsiteY33" fmla="*/ 0 h 702084"/>
                <a:gd name="connsiteX34" fmla="*/ 1516676 w 1896668"/>
                <a:gd name="connsiteY34" fmla="*/ 28575 h 702084"/>
                <a:gd name="connsiteX35" fmla="*/ 1448096 w 1896668"/>
                <a:gd name="connsiteY35" fmla="*/ 40005 h 702084"/>
                <a:gd name="connsiteX36" fmla="*/ 1314746 w 1896668"/>
                <a:gd name="connsiteY36" fmla="*/ 60484 h 702084"/>
                <a:gd name="connsiteX37" fmla="*/ 1223306 w 1896668"/>
                <a:gd name="connsiteY37" fmla="*/ 93345 h 702084"/>
                <a:gd name="connsiteX38" fmla="*/ 1144248 w 1896668"/>
                <a:gd name="connsiteY38" fmla="*/ 97631 h 702084"/>
                <a:gd name="connsiteX39" fmla="*/ 1078526 w 1896668"/>
                <a:gd name="connsiteY39" fmla="*/ 120015 h 702084"/>
                <a:gd name="connsiteX40" fmla="*/ 975656 w 1896668"/>
                <a:gd name="connsiteY40" fmla="*/ 139065 h 702084"/>
                <a:gd name="connsiteX41" fmla="*/ 884216 w 1896668"/>
                <a:gd name="connsiteY41" fmla="*/ 135255 h 702084"/>
                <a:gd name="connsiteX42" fmla="*/ 828495 w 1896668"/>
                <a:gd name="connsiteY42" fmla="*/ 141447 h 702084"/>
                <a:gd name="connsiteX43" fmla="*/ 720386 w 1896668"/>
                <a:gd name="connsiteY43" fmla="*/ 192405 h 702084"/>
                <a:gd name="connsiteX44" fmla="*/ 651806 w 1896668"/>
                <a:gd name="connsiteY44" fmla="*/ 180975 h 702084"/>
                <a:gd name="connsiteX45" fmla="*/ 600371 w 1896668"/>
                <a:gd name="connsiteY45" fmla="*/ 173831 h 702084"/>
                <a:gd name="connsiteX46" fmla="*/ 575606 w 1896668"/>
                <a:gd name="connsiteY46" fmla="*/ 188595 h 702084"/>
                <a:gd name="connsiteX47" fmla="*/ 548936 w 1896668"/>
                <a:gd name="connsiteY47" fmla="*/ 207645 h 702084"/>
                <a:gd name="connsiteX48" fmla="*/ 541316 w 1896668"/>
                <a:gd name="connsiteY48" fmla="*/ 226695 h 702084"/>
                <a:gd name="connsiteX49" fmla="*/ 602276 w 1896668"/>
                <a:gd name="connsiteY49" fmla="*/ 241935 h 702084"/>
                <a:gd name="connsiteX50" fmla="*/ 602276 w 1896668"/>
                <a:gd name="connsiteY50" fmla="*/ 241935 h 702084"/>
                <a:gd name="connsiteX51" fmla="*/ 625136 w 1896668"/>
                <a:gd name="connsiteY51" fmla="*/ 287655 h 702084"/>
                <a:gd name="connsiteX52" fmla="*/ 594656 w 1896668"/>
                <a:gd name="connsiteY52" fmla="*/ 310515 h 702084"/>
                <a:gd name="connsiteX53" fmla="*/ 552746 w 1896668"/>
                <a:gd name="connsiteY53" fmla="*/ 337185 h 702084"/>
                <a:gd name="connsiteX54" fmla="*/ 491786 w 1896668"/>
                <a:gd name="connsiteY54" fmla="*/ 371475 h 702084"/>
                <a:gd name="connsiteX55" fmla="*/ 459401 w 1896668"/>
                <a:gd name="connsiteY55" fmla="*/ 386238 h 702084"/>
                <a:gd name="connsiteX56" fmla="*/ 426064 w 1896668"/>
                <a:gd name="connsiteY56" fmla="*/ 386239 h 702084"/>
                <a:gd name="connsiteX57" fmla="*/ 367008 w 1896668"/>
                <a:gd name="connsiteY57" fmla="*/ 378619 h 702084"/>
                <a:gd name="connsiteX58" fmla="*/ 321289 w 1896668"/>
                <a:gd name="connsiteY58" fmla="*/ 372428 h 702084"/>
                <a:gd name="connsiteX59" fmla="*/ 236516 w 1896668"/>
                <a:gd name="connsiteY59" fmla="*/ 371475 h 702084"/>
                <a:gd name="connsiteX60" fmla="*/ 186986 w 1896668"/>
                <a:gd name="connsiteY60" fmla="*/ 363855 h 702084"/>
                <a:gd name="connsiteX61" fmla="*/ 289380 w 1896668"/>
                <a:gd name="connsiteY61" fmla="*/ 390048 h 702084"/>
                <a:gd name="connsiteX62" fmla="*/ 340796 w 1896668"/>
                <a:gd name="connsiteY62" fmla="*/ 414553 h 702084"/>
                <a:gd name="connsiteX63" fmla="*/ 375570 w 1896668"/>
                <a:gd name="connsiteY63" fmla="*/ 438579 h 702084"/>
                <a:gd name="connsiteX64" fmla="*/ 349144 w 1896668"/>
                <a:gd name="connsiteY64" fmla="*/ 452586 h 702084"/>
                <a:gd name="connsiteX65" fmla="*/ 325059 w 1896668"/>
                <a:gd name="connsiteY65" fmla="*/ 472164 h 702084"/>
                <a:gd name="connsiteX66" fmla="*/ 290705 w 1896668"/>
                <a:gd name="connsiteY66" fmla="*/ 466879 h 702084"/>
                <a:gd name="connsiteX67" fmla="*/ 222905 w 1896668"/>
                <a:gd name="connsiteY67" fmla="*/ 481899 h 702084"/>
                <a:gd name="connsiteX68" fmla="*/ 190279 w 1896668"/>
                <a:gd name="connsiteY68" fmla="*/ 498592 h 702084"/>
                <a:gd name="connsiteX69" fmla="*/ 154571 w 1896668"/>
                <a:gd name="connsiteY69" fmla="*/ 534043 h 702084"/>
                <a:gd name="connsiteX70" fmla="*/ 129493 w 1896668"/>
                <a:gd name="connsiteY70" fmla="*/ 569949 h 702084"/>
                <a:gd name="connsiteX71" fmla="*/ 86337 w 1896668"/>
                <a:gd name="connsiteY71" fmla="*/ 580991 h 702084"/>
                <a:gd name="connsiteX72" fmla="*/ 39641 w 1896668"/>
                <a:gd name="connsiteY72" fmla="*/ 636016 h 702084"/>
                <a:gd name="connsiteX0" fmla="*/ 39641 w 1896668"/>
                <a:gd name="connsiteY0" fmla="*/ 636016 h 702084"/>
                <a:gd name="connsiteX1" fmla="*/ 18500 w 1896668"/>
                <a:gd name="connsiteY1" fmla="*/ 702084 h 702084"/>
                <a:gd name="connsiteX2" fmla="*/ 81927 w 1896668"/>
                <a:gd name="connsiteY2" fmla="*/ 665086 h 702084"/>
                <a:gd name="connsiteX3" fmla="*/ 147993 w 1896668"/>
                <a:gd name="connsiteY3" fmla="*/ 638659 h 702084"/>
                <a:gd name="connsiteX4" fmla="*/ 227277 w 1896668"/>
                <a:gd name="connsiteY4" fmla="*/ 591090 h 702084"/>
                <a:gd name="connsiteX5" fmla="*/ 297939 w 1896668"/>
                <a:gd name="connsiteY5" fmla="*/ 520549 h 702084"/>
                <a:gd name="connsiteX6" fmla="*/ 388484 w 1896668"/>
                <a:gd name="connsiteY6" fmla="*/ 482738 h 702084"/>
                <a:gd name="connsiteX7" fmla="*/ 470414 w 1896668"/>
                <a:gd name="connsiteY7" fmla="*/ 448379 h 702084"/>
                <a:gd name="connsiteX8" fmla="*/ 549420 w 1896668"/>
                <a:gd name="connsiteY8" fmla="*/ 384621 h 702084"/>
                <a:gd name="connsiteX9" fmla="*/ 686096 w 1896668"/>
                <a:gd name="connsiteY9" fmla="*/ 299085 h 702084"/>
                <a:gd name="connsiteX10" fmla="*/ 716576 w 1896668"/>
                <a:gd name="connsiteY10" fmla="*/ 276225 h 702084"/>
                <a:gd name="connsiteX11" fmla="*/ 785156 w 1896668"/>
                <a:gd name="connsiteY11" fmla="*/ 260985 h 702084"/>
                <a:gd name="connsiteX12" fmla="*/ 826787 w 1896668"/>
                <a:gd name="connsiteY12" fmla="*/ 222409 h 702084"/>
                <a:gd name="connsiteX13" fmla="*/ 885645 w 1896668"/>
                <a:gd name="connsiteY13" fmla="*/ 200025 h 702084"/>
                <a:gd name="connsiteX14" fmla="*/ 937556 w 1896668"/>
                <a:gd name="connsiteY14" fmla="*/ 184785 h 702084"/>
                <a:gd name="connsiteX15" fmla="*/ 968036 w 1896668"/>
                <a:gd name="connsiteY15" fmla="*/ 177165 h 702084"/>
                <a:gd name="connsiteX16" fmla="*/ 1006136 w 1896668"/>
                <a:gd name="connsiteY16" fmla="*/ 154305 h 702084"/>
                <a:gd name="connsiteX17" fmla="*/ 1109006 w 1896668"/>
                <a:gd name="connsiteY17" fmla="*/ 154305 h 702084"/>
                <a:gd name="connsiteX18" fmla="*/ 1177586 w 1896668"/>
                <a:gd name="connsiteY18" fmla="*/ 127635 h 702084"/>
                <a:gd name="connsiteX19" fmla="*/ 1230926 w 1896668"/>
                <a:gd name="connsiteY19" fmla="*/ 112395 h 702084"/>
                <a:gd name="connsiteX20" fmla="*/ 1307126 w 1896668"/>
                <a:gd name="connsiteY20" fmla="*/ 108585 h 702084"/>
                <a:gd name="connsiteX21" fmla="*/ 1387136 w 1896668"/>
                <a:gd name="connsiteY21" fmla="*/ 74295 h 702084"/>
                <a:gd name="connsiteX22" fmla="*/ 1486196 w 1896668"/>
                <a:gd name="connsiteY22" fmla="*/ 70485 h 702084"/>
                <a:gd name="connsiteX23" fmla="*/ 1581446 w 1896668"/>
                <a:gd name="connsiteY23" fmla="*/ 43815 h 702084"/>
                <a:gd name="connsiteX24" fmla="*/ 1620975 w 1896668"/>
                <a:gd name="connsiteY24" fmla="*/ 42386 h 702084"/>
                <a:gd name="connsiteX25" fmla="*/ 1698324 w 1896668"/>
                <a:gd name="connsiteY25" fmla="*/ 60483 h 702084"/>
                <a:gd name="connsiteX26" fmla="*/ 1745276 w 1896668"/>
                <a:gd name="connsiteY26" fmla="*/ 43815 h 702084"/>
                <a:gd name="connsiteX27" fmla="*/ 1740038 w 1896668"/>
                <a:gd name="connsiteY27" fmla="*/ 71437 h 702084"/>
                <a:gd name="connsiteX28" fmla="*/ 1896668 w 1896668"/>
                <a:gd name="connsiteY28" fmla="*/ 47044 h 702084"/>
                <a:gd name="connsiteX29" fmla="*/ 1870476 w 1896668"/>
                <a:gd name="connsiteY29" fmla="*/ 18522 h 702084"/>
                <a:gd name="connsiteX30" fmla="*/ 1845764 w 1896668"/>
                <a:gd name="connsiteY30" fmla="*/ 24765 h 702084"/>
                <a:gd name="connsiteX31" fmla="*/ 1817190 w 1896668"/>
                <a:gd name="connsiteY31" fmla="*/ 9048 h 702084"/>
                <a:gd name="connsiteX32" fmla="*/ 1752896 w 1896668"/>
                <a:gd name="connsiteY32" fmla="*/ 1905 h 702084"/>
                <a:gd name="connsiteX33" fmla="*/ 1691460 w 1896668"/>
                <a:gd name="connsiteY33" fmla="*/ 0 h 702084"/>
                <a:gd name="connsiteX34" fmla="*/ 1516676 w 1896668"/>
                <a:gd name="connsiteY34" fmla="*/ 28575 h 702084"/>
                <a:gd name="connsiteX35" fmla="*/ 1448096 w 1896668"/>
                <a:gd name="connsiteY35" fmla="*/ 40005 h 702084"/>
                <a:gd name="connsiteX36" fmla="*/ 1314746 w 1896668"/>
                <a:gd name="connsiteY36" fmla="*/ 60484 h 702084"/>
                <a:gd name="connsiteX37" fmla="*/ 1223306 w 1896668"/>
                <a:gd name="connsiteY37" fmla="*/ 93345 h 702084"/>
                <a:gd name="connsiteX38" fmla="*/ 1144248 w 1896668"/>
                <a:gd name="connsiteY38" fmla="*/ 97631 h 702084"/>
                <a:gd name="connsiteX39" fmla="*/ 1078526 w 1896668"/>
                <a:gd name="connsiteY39" fmla="*/ 120015 h 702084"/>
                <a:gd name="connsiteX40" fmla="*/ 975656 w 1896668"/>
                <a:gd name="connsiteY40" fmla="*/ 139065 h 702084"/>
                <a:gd name="connsiteX41" fmla="*/ 884216 w 1896668"/>
                <a:gd name="connsiteY41" fmla="*/ 135255 h 702084"/>
                <a:gd name="connsiteX42" fmla="*/ 828495 w 1896668"/>
                <a:gd name="connsiteY42" fmla="*/ 141447 h 702084"/>
                <a:gd name="connsiteX43" fmla="*/ 720386 w 1896668"/>
                <a:gd name="connsiteY43" fmla="*/ 192405 h 702084"/>
                <a:gd name="connsiteX44" fmla="*/ 651806 w 1896668"/>
                <a:gd name="connsiteY44" fmla="*/ 180975 h 702084"/>
                <a:gd name="connsiteX45" fmla="*/ 600371 w 1896668"/>
                <a:gd name="connsiteY45" fmla="*/ 173831 h 702084"/>
                <a:gd name="connsiteX46" fmla="*/ 575606 w 1896668"/>
                <a:gd name="connsiteY46" fmla="*/ 188595 h 702084"/>
                <a:gd name="connsiteX47" fmla="*/ 548936 w 1896668"/>
                <a:gd name="connsiteY47" fmla="*/ 207645 h 702084"/>
                <a:gd name="connsiteX48" fmla="*/ 541316 w 1896668"/>
                <a:gd name="connsiteY48" fmla="*/ 226695 h 702084"/>
                <a:gd name="connsiteX49" fmla="*/ 602276 w 1896668"/>
                <a:gd name="connsiteY49" fmla="*/ 241935 h 702084"/>
                <a:gd name="connsiteX50" fmla="*/ 602276 w 1896668"/>
                <a:gd name="connsiteY50" fmla="*/ 241935 h 702084"/>
                <a:gd name="connsiteX51" fmla="*/ 625136 w 1896668"/>
                <a:gd name="connsiteY51" fmla="*/ 287655 h 702084"/>
                <a:gd name="connsiteX52" fmla="*/ 594656 w 1896668"/>
                <a:gd name="connsiteY52" fmla="*/ 310515 h 702084"/>
                <a:gd name="connsiteX53" fmla="*/ 552746 w 1896668"/>
                <a:gd name="connsiteY53" fmla="*/ 337185 h 702084"/>
                <a:gd name="connsiteX54" fmla="*/ 491786 w 1896668"/>
                <a:gd name="connsiteY54" fmla="*/ 371475 h 702084"/>
                <a:gd name="connsiteX55" fmla="*/ 459401 w 1896668"/>
                <a:gd name="connsiteY55" fmla="*/ 386238 h 702084"/>
                <a:gd name="connsiteX56" fmla="*/ 426064 w 1896668"/>
                <a:gd name="connsiteY56" fmla="*/ 386239 h 702084"/>
                <a:gd name="connsiteX57" fmla="*/ 367008 w 1896668"/>
                <a:gd name="connsiteY57" fmla="*/ 378619 h 702084"/>
                <a:gd name="connsiteX58" fmla="*/ 321289 w 1896668"/>
                <a:gd name="connsiteY58" fmla="*/ 372428 h 702084"/>
                <a:gd name="connsiteX59" fmla="*/ 236516 w 1896668"/>
                <a:gd name="connsiteY59" fmla="*/ 371475 h 702084"/>
                <a:gd name="connsiteX60" fmla="*/ 186986 w 1896668"/>
                <a:gd name="connsiteY60" fmla="*/ 363855 h 702084"/>
                <a:gd name="connsiteX61" fmla="*/ 289380 w 1896668"/>
                <a:gd name="connsiteY61" fmla="*/ 390048 h 702084"/>
                <a:gd name="connsiteX62" fmla="*/ 340796 w 1896668"/>
                <a:gd name="connsiteY62" fmla="*/ 414553 h 702084"/>
                <a:gd name="connsiteX63" fmla="*/ 375570 w 1896668"/>
                <a:gd name="connsiteY63" fmla="*/ 438579 h 702084"/>
                <a:gd name="connsiteX64" fmla="*/ 349144 w 1896668"/>
                <a:gd name="connsiteY64" fmla="*/ 452586 h 702084"/>
                <a:gd name="connsiteX65" fmla="*/ 325059 w 1896668"/>
                <a:gd name="connsiteY65" fmla="*/ 472164 h 702084"/>
                <a:gd name="connsiteX66" fmla="*/ 290705 w 1896668"/>
                <a:gd name="connsiteY66" fmla="*/ 466879 h 702084"/>
                <a:gd name="connsiteX67" fmla="*/ 222905 w 1896668"/>
                <a:gd name="connsiteY67" fmla="*/ 481899 h 702084"/>
                <a:gd name="connsiteX68" fmla="*/ 190279 w 1896668"/>
                <a:gd name="connsiteY68" fmla="*/ 498592 h 702084"/>
                <a:gd name="connsiteX69" fmla="*/ 154571 w 1896668"/>
                <a:gd name="connsiteY69" fmla="*/ 534043 h 702084"/>
                <a:gd name="connsiteX70" fmla="*/ 129493 w 1896668"/>
                <a:gd name="connsiteY70" fmla="*/ 569949 h 702084"/>
                <a:gd name="connsiteX71" fmla="*/ 86337 w 1896668"/>
                <a:gd name="connsiteY71" fmla="*/ 580991 h 702084"/>
                <a:gd name="connsiteX72" fmla="*/ 39641 w 1896668"/>
                <a:gd name="connsiteY72" fmla="*/ 636016 h 702084"/>
                <a:gd name="connsiteX0" fmla="*/ 39641 w 1896668"/>
                <a:gd name="connsiteY0" fmla="*/ 636016 h 702084"/>
                <a:gd name="connsiteX1" fmla="*/ 18500 w 1896668"/>
                <a:gd name="connsiteY1" fmla="*/ 702084 h 702084"/>
                <a:gd name="connsiteX2" fmla="*/ 81927 w 1896668"/>
                <a:gd name="connsiteY2" fmla="*/ 665086 h 702084"/>
                <a:gd name="connsiteX3" fmla="*/ 147993 w 1896668"/>
                <a:gd name="connsiteY3" fmla="*/ 638659 h 702084"/>
                <a:gd name="connsiteX4" fmla="*/ 227277 w 1896668"/>
                <a:gd name="connsiteY4" fmla="*/ 591090 h 702084"/>
                <a:gd name="connsiteX5" fmla="*/ 297939 w 1896668"/>
                <a:gd name="connsiteY5" fmla="*/ 520549 h 702084"/>
                <a:gd name="connsiteX6" fmla="*/ 388484 w 1896668"/>
                <a:gd name="connsiteY6" fmla="*/ 482738 h 702084"/>
                <a:gd name="connsiteX7" fmla="*/ 470414 w 1896668"/>
                <a:gd name="connsiteY7" fmla="*/ 448379 h 702084"/>
                <a:gd name="connsiteX8" fmla="*/ 549420 w 1896668"/>
                <a:gd name="connsiteY8" fmla="*/ 384621 h 702084"/>
                <a:gd name="connsiteX9" fmla="*/ 686096 w 1896668"/>
                <a:gd name="connsiteY9" fmla="*/ 299085 h 702084"/>
                <a:gd name="connsiteX10" fmla="*/ 716576 w 1896668"/>
                <a:gd name="connsiteY10" fmla="*/ 276225 h 702084"/>
                <a:gd name="connsiteX11" fmla="*/ 785156 w 1896668"/>
                <a:gd name="connsiteY11" fmla="*/ 260985 h 702084"/>
                <a:gd name="connsiteX12" fmla="*/ 826787 w 1896668"/>
                <a:gd name="connsiteY12" fmla="*/ 222409 h 702084"/>
                <a:gd name="connsiteX13" fmla="*/ 885645 w 1896668"/>
                <a:gd name="connsiteY13" fmla="*/ 200025 h 702084"/>
                <a:gd name="connsiteX14" fmla="*/ 937556 w 1896668"/>
                <a:gd name="connsiteY14" fmla="*/ 184785 h 702084"/>
                <a:gd name="connsiteX15" fmla="*/ 968036 w 1896668"/>
                <a:gd name="connsiteY15" fmla="*/ 177165 h 702084"/>
                <a:gd name="connsiteX16" fmla="*/ 1006136 w 1896668"/>
                <a:gd name="connsiteY16" fmla="*/ 154305 h 702084"/>
                <a:gd name="connsiteX17" fmla="*/ 1109006 w 1896668"/>
                <a:gd name="connsiteY17" fmla="*/ 154305 h 702084"/>
                <a:gd name="connsiteX18" fmla="*/ 1177586 w 1896668"/>
                <a:gd name="connsiteY18" fmla="*/ 127635 h 702084"/>
                <a:gd name="connsiteX19" fmla="*/ 1230926 w 1896668"/>
                <a:gd name="connsiteY19" fmla="*/ 112395 h 702084"/>
                <a:gd name="connsiteX20" fmla="*/ 1307126 w 1896668"/>
                <a:gd name="connsiteY20" fmla="*/ 108585 h 702084"/>
                <a:gd name="connsiteX21" fmla="*/ 1387136 w 1896668"/>
                <a:gd name="connsiteY21" fmla="*/ 74295 h 702084"/>
                <a:gd name="connsiteX22" fmla="*/ 1486196 w 1896668"/>
                <a:gd name="connsiteY22" fmla="*/ 70485 h 702084"/>
                <a:gd name="connsiteX23" fmla="*/ 1581446 w 1896668"/>
                <a:gd name="connsiteY23" fmla="*/ 43815 h 702084"/>
                <a:gd name="connsiteX24" fmla="*/ 1620975 w 1896668"/>
                <a:gd name="connsiteY24" fmla="*/ 42386 h 702084"/>
                <a:gd name="connsiteX25" fmla="*/ 1698324 w 1896668"/>
                <a:gd name="connsiteY25" fmla="*/ 60483 h 702084"/>
                <a:gd name="connsiteX26" fmla="*/ 1738132 w 1896668"/>
                <a:gd name="connsiteY26" fmla="*/ 65247 h 702084"/>
                <a:gd name="connsiteX27" fmla="*/ 1740038 w 1896668"/>
                <a:gd name="connsiteY27" fmla="*/ 71437 h 702084"/>
                <a:gd name="connsiteX28" fmla="*/ 1896668 w 1896668"/>
                <a:gd name="connsiteY28" fmla="*/ 47044 h 702084"/>
                <a:gd name="connsiteX29" fmla="*/ 1870476 w 1896668"/>
                <a:gd name="connsiteY29" fmla="*/ 18522 h 702084"/>
                <a:gd name="connsiteX30" fmla="*/ 1845764 w 1896668"/>
                <a:gd name="connsiteY30" fmla="*/ 24765 h 702084"/>
                <a:gd name="connsiteX31" fmla="*/ 1817190 w 1896668"/>
                <a:gd name="connsiteY31" fmla="*/ 9048 h 702084"/>
                <a:gd name="connsiteX32" fmla="*/ 1752896 w 1896668"/>
                <a:gd name="connsiteY32" fmla="*/ 1905 h 702084"/>
                <a:gd name="connsiteX33" fmla="*/ 1691460 w 1896668"/>
                <a:gd name="connsiteY33" fmla="*/ 0 h 702084"/>
                <a:gd name="connsiteX34" fmla="*/ 1516676 w 1896668"/>
                <a:gd name="connsiteY34" fmla="*/ 28575 h 702084"/>
                <a:gd name="connsiteX35" fmla="*/ 1448096 w 1896668"/>
                <a:gd name="connsiteY35" fmla="*/ 40005 h 702084"/>
                <a:gd name="connsiteX36" fmla="*/ 1314746 w 1896668"/>
                <a:gd name="connsiteY36" fmla="*/ 60484 h 702084"/>
                <a:gd name="connsiteX37" fmla="*/ 1223306 w 1896668"/>
                <a:gd name="connsiteY37" fmla="*/ 93345 h 702084"/>
                <a:gd name="connsiteX38" fmla="*/ 1144248 w 1896668"/>
                <a:gd name="connsiteY38" fmla="*/ 97631 h 702084"/>
                <a:gd name="connsiteX39" fmla="*/ 1078526 w 1896668"/>
                <a:gd name="connsiteY39" fmla="*/ 120015 h 702084"/>
                <a:gd name="connsiteX40" fmla="*/ 975656 w 1896668"/>
                <a:gd name="connsiteY40" fmla="*/ 139065 h 702084"/>
                <a:gd name="connsiteX41" fmla="*/ 884216 w 1896668"/>
                <a:gd name="connsiteY41" fmla="*/ 135255 h 702084"/>
                <a:gd name="connsiteX42" fmla="*/ 828495 w 1896668"/>
                <a:gd name="connsiteY42" fmla="*/ 141447 h 702084"/>
                <a:gd name="connsiteX43" fmla="*/ 720386 w 1896668"/>
                <a:gd name="connsiteY43" fmla="*/ 192405 h 702084"/>
                <a:gd name="connsiteX44" fmla="*/ 651806 w 1896668"/>
                <a:gd name="connsiteY44" fmla="*/ 180975 h 702084"/>
                <a:gd name="connsiteX45" fmla="*/ 600371 w 1896668"/>
                <a:gd name="connsiteY45" fmla="*/ 173831 h 702084"/>
                <a:gd name="connsiteX46" fmla="*/ 575606 w 1896668"/>
                <a:gd name="connsiteY46" fmla="*/ 188595 h 702084"/>
                <a:gd name="connsiteX47" fmla="*/ 548936 w 1896668"/>
                <a:gd name="connsiteY47" fmla="*/ 207645 h 702084"/>
                <a:gd name="connsiteX48" fmla="*/ 541316 w 1896668"/>
                <a:gd name="connsiteY48" fmla="*/ 226695 h 702084"/>
                <a:gd name="connsiteX49" fmla="*/ 602276 w 1896668"/>
                <a:gd name="connsiteY49" fmla="*/ 241935 h 702084"/>
                <a:gd name="connsiteX50" fmla="*/ 602276 w 1896668"/>
                <a:gd name="connsiteY50" fmla="*/ 241935 h 702084"/>
                <a:gd name="connsiteX51" fmla="*/ 625136 w 1896668"/>
                <a:gd name="connsiteY51" fmla="*/ 287655 h 702084"/>
                <a:gd name="connsiteX52" fmla="*/ 594656 w 1896668"/>
                <a:gd name="connsiteY52" fmla="*/ 310515 h 702084"/>
                <a:gd name="connsiteX53" fmla="*/ 552746 w 1896668"/>
                <a:gd name="connsiteY53" fmla="*/ 337185 h 702084"/>
                <a:gd name="connsiteX54" fmla="*/ 491786 w 1896668"/>
                <a:gd name="connsiteY54" fmla="*/ 371475 h 702084"/>
                <a:gd name="connsiteX55" fmla="*/ 459401 w 1896668"/>
                <a:gd name="connsiteY55" fmla="*/ 386238 h 702084"/>
                <a:gd name="connsiteX56" fmla="*/ 426064 w 1896668"/>
                <a:gd name="connsiteY56" fmla="*/ 386239 h 702084"/>
                <a:gd name="connsiteX57" fmla="*/ 367008 w 1896668"/>
                <a:gd name="connsiteY57" fmla="*/ 378619 h 702084"/>
                <a:gd name="connsiteX58" fmla="*/ 321289 w 1896668"/>
                <a:gd name="connsiteY58" fmla="*/ 372428 h 702084"/>
                <a:gd name="connsiteX59" fmla="*/ 236516 w 1896668"/>
                <a:gd name="connsiteY59" fmla="*/ 371475 h 702084"/>
                <a:gd name="connsiteX60" fmla="*/ 186986 w 1896668"/>
                <a:gd name="connsiteY60" fmla="*/ 363855 h 702084"/>
                <a:gd name="connsiteX61" fmla="*/ 289380 w 1896668"/>
                <a:gd name="connsiteY61" fmla="*/ 390048 h 702084"/>
                <a:gd name="connsiteX62" fmla="*/ 340796 w 1896668"/>
                <a:gd name="connsiteY62" fmla="*/ 414553 h 702084"/>
                <a:gd name="connsiteX63" fmla="*/ 375570 w 1896668"/>
                <a:gd name="connsiteY63" fmla="*/ 438579 h 702084"/>
                <a:gd name="connsiteX64" fmla="*/ 349144 w 1896668"/>
                <a:gd name="connsiteY64" fmla="*/ 452586 h 702084"/>
                <a:gd name="connsiteX65" fmla="*/ 325059 w 1896668"/>
                <a:gd name="connsiteY65" fmla="*/ 472164 h 702084"/>
                <a:gd name="connsiteX66" fmla="*/ 290705 w 1896668"/>
                <a:gd name="connsiteY66" fmla="*/ 466879 h 702084"/>
                <a:gd name="connsiteX67" fmla="*/ 222905 w 1896668"/>
                <a:gd name="connsiteY67" fmla="*/ 481899 h 702084"/>
                <a:gd name="connsiteX68" fmla="*/ 190279 w 1896668"/>
                <a:gd name="connsiteY68" fmla="*/ 498592 h 702084"/>
                <a:gd name="connsiteX69" fmla="*/ 154571 w 1896668"/>
                <a:gd name="connsiteY69" fmla="*/ 534043 h 702084"/>
                <a:gd name="connsiteX70" fmla="*/ 129493 w 1896668"/>
                <a:gd name="connsiteY70" fmla="*/ 569949 h 702084"/>
                <a:gd name="connsiteX71" fmla="*/ 86337 w 1896668"/>
                <a:gd name="connsiteY71" fmla="*/ 580991 h 702084"/>
                <a:gd name="connsiteX72" fmla="*/ 39641 w 1896668"/>
                <a:gd name="connsiteY72" fmla="*/ 636016 h 702084"/>
                <a:gd name="connsiteX0" fmla="*/ 39641 w 1896668"/>
                <a:gd name="connsiteY0" fmla="*/ 636016 h 702084"/>
                <a:gd name="connsiteX1" fmla="*/ 18500 w 1896668"/>
                <a:gd name="connsiteY1" fmla="*/ 702084 h 702084"/>
                <a:gd name="connsiteX2" fmla="*/ 81927 w 1896668"/>
                <a:gd name="connsiteY2" fmla="*/ 665086 h 702084"/>
                <a:gd name="connsiteX3" fmla="*/ 147993 w 1896668"/>
                <a:gd name="connsiteY3" fmla="*/ 638659 h 702084"/>
                <a:gd name="connsiteX4" fmla="*/ 227277 w 1896668"/>
                <a:gd name="connsiteY4" fmla="*/ 591090 h 702084"/>
                <a:gd name="connsiteX5" fmla="*/ 297939 w 1896668"/>
                <a:gd name="connsiteY5" fmla="*/ 520549 h 702084"/>
                <a:gd name="connsiteX6" fmla="*/ 388484 w 1896668"/>
                <a:gd name="connsiteY6" fmla="*/ 482738 h 702084"/>
                <a:gd name="connsiteX7" fmla="*/ 470414 w 1896668"/>
                <a:gd name="connsiteY7" fmla="*/ 448379 h 702084"/>
                <a:gd name="connsiteX8" fmla="*/ 549420 w 1896668"/>
                <a:gd name="connsiteY8" fmla="*/ 384621 h 702084"/>
                <a:gd name="connsiteX9" fmla="*/ 686096 w 1896668"/>
                <a:gd name="connsiteY9" fmla="*/ 299085 h 702084"/>
                <a:gd name="connsiteX10" fmla="*/ 716576 w 1896668"/>
                <a:gd name="connsiteY10" fmla="*/ 276225 h 702084"/>
                <a:gd name="connsiteX11" fmla="*/ 785156 w 1896668"/>
                <a:gd name="connsiteY11" fmla="*/ 260985 h 702084"/>
                <a:gd name="connsiteX12" fmla="*/ 826787 w 1896668"/>
                <a:gd name="connsiteY12" fmla="*/ 222409 h 702084"/>
                <a:gd name="connsiteX13" fmla="*/ 885645 w 1896668"/>
                <a:gd name="connsiteY13" fmla="*/ 200025 h 702084"/>
                <a:gd name="connsiteX14" fmla="*/ 937556 w 1896668"/>
                <a:gd name="connsiteY14" fmla="*/ 184785 h 702084"/>
                <a:gd name="connsiteX15" fmla="*/ 968036 w 1896668"/>
                <a:gd name="connsiteY15" fmla="*/ 177165 h 702084"/>
                <a:gd name="connsiteX16" fmla="*/ 1006136 w 1896668"/>
                <a:gd name="connsiteY16" fmla="*/ 154305 h 702084"/>
                <a:gd name="connsiteX17" fmla="*/ 1109006 w 1896668"/>
                <a:gd name="connsiteY17" fmla="*/ 154305 h 702084"/>
                <a:gd name="connsiteX18" fmla="*/ 1177586 w 1896668"/>
                <a:gd name="connsiteY18" fmla="*/ 127635 h 702084"/>
                <a:gd name="connsiteX19" fmla="*/ 1230926 w 1896668"/>
                <a:gd name="connsiteY19" fmla="*/ 112395 h 702084"/>
                <a:gd name="connsiteX20" fmla="*/ 1307126 w 1896668"/>
                <a:gd name="connsiteY20" fmla="*/ 108585 h 702084"/>
                <a:gd name="connsiteX21" fmla="*/ 1387136 w 1896668"/>
                <a:gd name="connsiteY21" fmla="*/ 74295 h 702084"/>
                <a:gd name="connsiteX22" fmla="*/ 1486196 w 1896668"/>
                <a:gd name="connsiteY22" fmla="*/ 70485 h 702084"/>
                <a:gd name="connsiteX23" fmla="*/ 1581446 w 1896668"/>
                <a:gd name="connsiteY23" fmla="*/ 43815 h 702084"/>
                <a:gd name="connsiteX24" fmla="*/ 1620975 w 1896668"/>
                <a:gd name="connsiteY24" fmla="*/ 42386 h 702084"/>
                <a:gd name="connsiteX25" fmla="*/ 1698324 w 1896668"/>
                <a:gd name="connsiteY25" fmla="*/ 60483 h 702084"/>
                <a:gd name="connsiteX26" fmla="*/ 1738132 w 1896668"/>
                <a:gd name="connsiteY26" fmla="*/ 65247 h 702084"/>
                <a:gd name="connsiteX27" fmla="*/ 1740038 w 1896668"/>
                <a:gd name="connsiteY27" fmla="*/ 71437 h 702084"/>
                <a:gd name="connsiteX28" fmla="*/ 1896668 w 1896668"/>
                <a:gd name="connsiteY28" fmla="*/ 47044 h 702084"/>
                <a:gd name="connsiteX29" fmla="*/ 1860951 w 1896668"/>
                <a:gd name="connsiteY29" fmla="*/ 32809 h 702084"/>
                <a:gd name="connsiteX30" fmla="*/ 1845764 w 1896668"/>
                <a:gd name="connsiteY30" fmla="*/ 24765 h 702084"/>
                <a:gd name="connsiteX31" fmla="*/ 1817190 w 1896668"/>
                <a:gd name="connsiteY31" fmla="*/ 9048 h 702084"/>
                <a:gd name="connsiteX32" fmla="*/ 1752896 w 1896668"/>
                <a:gd name="connsiteY32" fmla="*/ 1905 h 702084"/>
                <a:gd name="connsiteX33" fmla="*/ 1691460 w 1896668"/>
                <a:gd name="connsiteY33" fmla="*/ 0 h 702084"/>
                <a:gd name="connsiteX34" fmla="*/ 1516676 w 1896668"/>
                <a:gd name="connsiteY34" fmla="*/ 28575 h 702084"/>
                <a:gd name="connsiteX35" fmla="*/ 1448096 w 1896668"/>
                <a:gd name="connsiteY35" fmla="*/ 40005 h 702084"/>
                <a:gd name="connsiteX36" fmla="*/ 1314746 w 1896668"/>
                <a:gd name="connsiteY36" fmla="*/ 60484 h 702084"/>
                <a:gd name="connsiteX37" fmla="*/ 1223306 w 1896668"/>
                <a:gd name="connsiteY37" fmla="*/ 93345 h 702084"/>
                <a:gd name="connsiteX38" fmla="*/ 1144248 w 1896668"/>
                <a:gd name="connsiteY38" fmla="*/ 97631 h 702084"/>
                <a:gd name="connsiteX39" fmla="*/ 1078526 w 1896668"/>
                <a:gd name="connsiteY39" fmla="*/ 120015 h 702084"/>
                <a:gd name="connsiteX40" fmla="*/ 975656 w 1896668"/>
                <a:gd name="connsiteY40" fmla="*/ 139065 h 702084"/>
                <a:gd name="connsiteX41" fmla="*/ 884216 w 1896668"/>
                <a:gd name="connsiteY41" fmla="*/ 135255 h 702084"/>
                <a:gd name="connsiteX42" fmla="*/ 828495 w 1896668"/>
                <a:gd name="connsiteY42" fmla="*/ 141447 h 702084"/>
                <a:gd name="connsiteX43" fmla="*/ 720386 w 1896668"/>
                <a:gd name="connsiteY43" fmla="*/ 192405 h 702084"/>
                <a:gd name="connsiteX44" fmla="*/ 651806 w 1896668"/>
                <a:gd name="connsiteY44" fmla="*/ 180975 h 702084"/>
                <a:gd name="connsiteX45" fmla="*/ 600371 w 1896668"/>
                <a:gd name="connsiteY45" fmla="*/ 173831 h 702084"/>
                <a:gd name="connsiteX46" fmla="*/ 575606 w 1896668"/>
                <a:gd name="connsiteY46" fmla="*/ 188595 h 702084"/>
                <a:gd name="connsiteX47" fmla="*/ 548936 w 1896668"/>
                <a:gd name="connsiteY47" fmla="*/ 207645 h 702084"/>
                <a:gd name="connsiteX48" fmla="*/ 541316 w 1896668"/>
                <a:gd name="connsiteY48" fmla="*/ 226695 h 702084"/>
                <a:gd name="connsiteX49" fmla="*/ 602276 w 1896668"/>
                <a:gd name="connsiteY49" fmla="*/ 241935 h 702084"/>
                <a:gd name="connsiteX50" fmla="*/ 602276 w 1896668"/>
                <a:gd name="connsiteY50" fmla="*/ 241935 h 702084"/>
                <a:gd name="connsiteX51" fmla="*/ 625136 w 1896668"/>
                <a:gd name="connsiteY51" fmla="*/ 287655 h 702084"/>
                <a:gd name="connsiteX52" fmla="*/ 594656 w 1896668"/>
                <a:gd name="connsiteY52" fmla="*/ 310515 h 702084"/>
                <a:gd name="connsiteX53" fmla="*/ 552746 w 1896668"/>
                <a:gd name="connsiteY53" fmla="*/ 337185 h 702084"/>
                <a:gd name="connsiteX54" fmla="*/ 491786 w 1896668"/>
                <a:gd name="connsiteY54" fmla="*/ 371475 h 702084"/>
                <a:gd name="connsiteX55" fmla="*/ 459401 w 1896668"/>
                <a:gd name="connsiteY55" fmla="*/ 386238 h 702084"/>
                <a:gd name="connsiteX56" fmla="*/ 426064 w 1896668"/>
                <a:gd name="connsiteY56" fmla="*/ 386239 h 702084"/>
                <a:gd name="connsiteX57" fmla="*/ 367008 w 1896668"/>
                <a:gd name="connsiteY57" fmla="*/ 378619 h 702084"/>
                <a:gd name="connsiteX58" fmla="*/ 321289 w 1896668"/>
                <a:gd name="connsiteY58" fmla="*/ 372428 h 702084"/>
                <a:gd name="connsiteX59" fmla="*/ 236516 w 1896668"/>
                <a:gd name="connsiteY59" fmla="*/ 371475 h 702084"/>
                <a:gd name="connsiteX60" fmla="*/ 186986 w 1896668"/>
                <a:gd name="connsiteY60" fmla="*/ 363855 h 702084"/>
                <a:gd name="connsiteX61" fmla="*/ 289380 w 1896668"/>
                <a:gd name="connsiteY61" fmla="*/ 390048 h 702084"/>
                <a:gd name="connsiteX62" fmla="*/ 340796 w 1896668"/>
                <a:gd name="connsiteY62" fmla="*/ 414553 h 702084"/>
                <a:gd name="connsiteX63" fmla="*/ 375570 w 1896668"/>
                <a:gd name="connsiteY63" fmla="*/ 438579 h 702084"/>
                <a:gd name="connsiteX64" fmla="*/ 349144 w 1896668"/>
                <a:gd name="connsiteY64" fmla="*/ 452586 h 702084"/>
                <a:gd name="connsiteX65" fmla="*/ 325059 w 1896668"/>
                <a:gd name="connsiteY65" fmla="*/ 472164 h 702084"/>
                <a:gd name="connsiteX66" fmla="*/ 290705 w 1896668"/>
                <a:gd name="connsiteY66" fmla="*/ 466879 h 702084"/>
                <a:gd name="connsiteX67" fmla="*/ 222905 w 1896668"/>
                <a:gd name="connsiteY67" fmla="*/ 481899 h 702084"/>
                <a:gd name="connsiteX68" fmla="*/ 190279 w 1896668"/>
                <a:gd name="connsiteY68" fmla="*/ 498592 h 702084"/>
                <a:gd name="connsiteX69" fmla="*/ 154571 w 1896668"/>
                <a:gd name="connsiteY69" fmla="*/ 534043 h 702084"/>
                <a:gd name="connsiteX70" fmla="*/ 129493 w 1896668"/>
                <a:gd name="connsiteY70" fmla="*/ 569949 h 702084"/>
                <a:gd name="connsiteX71" fmla="*/ 86337 w 1896668"/>
                <a:gd name="connsiteY71" fmla="*/ 580991 h 702084"/>
                <a:gd name="connsiteX72" fmla="*/ 39641 w 1896668"/>
                <a:gd name="connsiteY72" fmla="*/ 636016 h 702084"/>
                <a:gd name="connsiteX0" fmla="*/ 39641 w 1877618"/>
                <a:gd name="connsiteY0" fmla="*/ 636016 h 702084"/>
                <a:gd name="connsiteX1" fmla="*/ 18500 w 1877618"/>
                <a:gd name="connsiteY1" fmla="*/ 702084 h 702084"/>
                <a:gd name="connsiteX2" fmla="*/ 81927 w 1877618"/>
                <a:gd name="connsiteY2" fmla="*/ 665086 h 702084"/>
                <a:gd name="connsiteX3" fmla="*/ 147993 w 1877618"/>
                <a:gd name="connsiteY3" fmla="*/ 638659 h 702084"/>
                <a:gd name="connsiteX4" fmla="*/ 227277 w 1877618"/>
                <a:gd name="connsiteY4" fmla="*/ 591090 h 702084"/>
                <a:gd name="connsiteX5" fmla="*/ 297939 w 1877618"/>
                <a:gd name="connsiteY5" fmla="*/ 520549 h 702084"/>
                <a:gd name="connsiteX6" fmla="*/ 388484 w 1877618"/>
                <a:gd name="connsiteY6" fmla="*/ 482738 h 702084"/>
                <a:gd name="connsiteX7" fmla="*/ 470414 w 1877618"/>
                <a:gd name="connsiteY7" fmla="*/ 448379 h 702084"/>
                <a:gd name="connsiteX8" fmla="*/ 549420 w 1877618"/>
                <a:gd name="connsiteY8" fmla="*/ 384621 h 702084"/>
                <a:gd name="connsiteX9" fmla="*/ 686096 w 1877618"/>
                <a:gd name="connsiteY9" fmla="*/ 299085 h 702084"/>
                <a:gd name="connsiteX10" fmla="*/ 716576 w 1877618"/>
                <a:gd name="connsiteY10" fmla="*/ 276225 h 702084"/>
                <a:gd name="connsiteX11" fmla="*/ 785156 w 1877618"/>
                <a:gd name="connsiteY11" fmla="*/ 260985 h 702084"/>
                <a:gd name="connsiteX12" fmla="*/ 826787 w 1877618"/>
                <a:gd name="connsiteY12" fmla="*/ 222409 h 702084"/>
                <a:gd name="connsiteX13" fmla="*/ 885645 w 1877618"/>
                <a:gd name="connsiteY13" fmla="*/ 200025 h 702084"/>
                <a:gd name="connsiteX14" fmla="*/ 937556 w 1877618"/>
                <a:gd name="connsiteY14" fmla="*/ 184785 h 702084"/>
                <a:gd name="connsiteX15" fmla="*/ 968036 w 1877618"/>
                <a:gd name="connsiteY15" fmla="*/ 177165 h 702084"/>
                <a:gd name="connsiteX16" fmla="*/ 1006136 w 1877618"/>
                <a:gd name="connsiteY16" fmla="*/ 154305 h 702084"/>
                <a:gd name="connsiteX17" fmla="*/ 1109006 w 1877618"/>
                <a:gd name="connsiteY17" fmla="*/ 154305 h 702084"/>
                <a:gd name="connsiteX18" fmla="*/ 1177586 w 1877618"/>
                <a:gd name="connsiteY18" fmla="*/ 127635 h 702084"/>
                <a:gd name="connsiteX19" fmla="*/ 1230926 w 1877618"/>
                <a:gd name="connsiteY19" fmla="*/ 112395 h 702084"/>
                <a:gd name="connsiteX20" fmla="*/ 1307126 w 1877618"/>
                <a:gd name="connsiteY20" fmla="*/ 108585 h 702084"/>
                <a:gd name="connsiteX21" fmla="*/ 1387136 w 1877618"/>
                <a:gd name="connsiteY21" fmla="*/ 74295 h 702084"/>
                <a:gd name="connsiteX22" fmla="*/ 1486196 w 1877618"/>
                <a:gd name="connsiteY22" fmla="*/ 70485 h 702084"/>
                <a:gd name="connsiteX23" fmla="*/ 1581446 w 1877618"/>
                <a:gd name="connsiteY23" fmla="*/ 43815 h 702084"/>
                <a:gd name="connsiteX24" fmla="*/ 1620975 w 1877618"/>
                <a:gd name="connsiteY24" fmla="*/ 42386 h 702084"/>
                <a:gd name="connsiteX25" fmla="*/ 1698324 w 1877618"/>
                <a:gd name="connsiteY25" fmla="*/ 60483 h 702084"/>
                <a:gd name="connsiteX26" fmla="*/ 1738132 w 1877618"/>
                <a:gd name="connsiteY26" fmla="*/ 65247 h 702084"/>
                <a:gd name="connsiteX27" fmla="*/ 1740038 w 1877618"/>
                <a:gd name="connsiteY27" fmla="*/ 71437 h 702084"/>
                <a:gd name="connsiteX28" fmla="*/ 1877618 w 1877618"/>
                <a:gd name="connsiteY28" fmla="*/ 54188 h 702084"/>
                <a:gd name="connsiteX29" fmla="*/ 1860951 w 1877618"/>
                <a:gd name="connsiteY29" fmla="*/ 32809 h 702084"/>
                <a:gd name="connsiteX30" fmla="*/ 1845764 w 1877618"/>
                <a:gd name="connsiteY30" fmla="*/ 24765 h 702084"/>
                <a:gd name="connsiteX31" fmla="*/ 1817190 w 1877618"/>
                <a:gd name="connsiteY31" fmla="*/ 9048 h 702084"/>
                <a:gd name="connsiteX32" fmla="*/ 1752896 w 1877618"/>
                <a:gd name="connsiteY32" fmla="*/ 1905 h 702084"/>
                <a:gd name="connsiteX33" fmla="*/ 1691460 w 1877618"/>
                <a:gd name="connsiteY33" fmla="*/ 0 h 702084"/>
                <a:gd name="connsiteX34" fmla="*/ 1516676 w 1877618"/>
                <a:gd name="connsiteY34" fmla="*/ 28575 h 702084"/>
                <a:gd name="connsiteX35" fmla="*/ 1448096 w 1877618"/>
                <a:gd name="connsiteY35" fmla="*/ 40005 h 702084"/>
                <a:gd name="connsiteX36" fmla="*/ 1314746 w 1877618"/>
                <a:gd name="connsiteY36" fmla="*/ 60484 h 702084"/>
                <a:gd name="connsiteX37" fmla="*/ 1223306 w 1877618"/>
                <a:gd name="connsiteY37" fmla="*/ 93345 h 702084"/>
                <a:gd name="connsiteX38" fmla="*/ 1144248 w 1877618"/>
                <a:gd name="connsiteY38" fmla="*/ 97631 h 702084"/>
                <a:gd name="connsiteX39" fmla="*/ 1078526 w 1877618"/>
                <a:gd name="connsiteY39" fmla="*/ 120015 h 702084"/>
                <a:gd name="connsiteX40" fmla="*/ 975656 w 1877618"/>
                <a:gd name="connsiteY40" fmla="*/ 139065 h 702084"/>
                <a:gd name="connsiteX41" fmla="*/ 884216 w 1877618"/>
                <a:gd name="connsiteY41" fmla="*/ 135255 h 702084"/>
                <a:gd name="connsiteX42" fmla="*/ 828495 w 1877618"/>
                <a:gd name="connsiteY42" fmla="*/ 141447 h 702084"/>
                <a:gd name="connsiteX43" fmla="*/ 720386 w 1877618"/>
                <a:gd name="connsiteY43" fmla="*/ 192405 h 702084"/>
                <a:gd name="connsiteX44" fmla="*/ 651806 w 1877618"/>
                <a:gd name="connsiteY44" fmla="*/ 180975 h 702084"/>
                <a:gd name="connsiteX45" fmla="*/ 600371 w 1877618"/>
                <a:gd name="connsiteY45" fmla="*/ 173831 h 702084"/>
                <a:gd name="connsiteX46" fmla="*/ 575606 w 1877618"/>
                <a:gd name="connsiteY46" fmla="*/ 188595 h 702084"/>
                <a:gd name="connsiteX47" fmla="*/ 548936 w 1877618"/>
                <a:gd name="connsiteY47" fmla="*/ 207645 h 702084"/>
                <a:gd name="connsiteX48" fmla="*/ 541316 w 1877618"/>
                <a:gd name="connsiteY48" fmla="*/ 226695 h 702084"/>
                <a:gd name="connsiteX49" fmla="*/ 602276 w 1877618"/>
                <a:gd name="connsiteY49" fmla="*/ 241935 h 702084"/>
                <a:gd name="connsiteX50" fmla="*/ 602276 w 1877618"/>
                <a:gd name="connsiteY50" fmla="*/ 241935 h 702084"/>
                <a:gd name="connsiteX51" fmla="*/ 625136 w 1877618"/>
                <a:gd name="connsiteY51" fmla="*/ 287655 h 702084"/>
                <a:gd name="connsiteX52" fmla="*/ 594656 w 1877618"/>
                <a:gd name="connsiteY52" fmla="*/ 310515 h 702084"/>
                <a:gd name="connsiteX53" fmla="*/ 552746 w 1877618"/>
                <a:gd name="connsiteY53" fmla="*/ 337185 h 702084"/>
                <a:gd name="connsiteX54" fmla="*/ 491786 w 1877618"/>
                <a:gd name="connsiteY54" fmla="*/ 371475 h 702084"/>
                <a:gd name="connsiteX55" fmla="*/ 459401 w 1877618"/>
                <a:gd name="connsiteY55" fmla="*/ 386238 h 702084"/>
                <a:gd name="connsiteX56" fmla="*/ 426064 w 1877618"/>
                <a:gd name="connsiteY56" fmla="*/ 386239 h 702084"/>
                <a:gd name="connsiteX57" fmla="*/ 367008 w 1877618"/>
                <a:gd name="connsiteY57" fmla="*/ 378619 h 702084"/>
                <a:gd name="connsiteX58" fmla="*/ 321289 w 1877618"/>
                <a:gd name="connsiteY58" fmla="*/ 372428 h 702084"/>
                <a:gd name="connsiteX59" fmla="*/ 236516 w 1877618"/>
                <a:gd name="connsiteY59" fmla="*/ 371475 h 702084"/>
                <a:gd name="connsiteX60" fmla="*/ 186986 w 1877618"/>
                <a:gd name="connsiteY60" fmla="*/ 363855 h 702084"/>
                <a:gd name="connsiteX61" fmla="*/ 289380 w 1877618"/>
                <a:gd name="connsiteY61" fmla="*/ 390048 h 702084"/>
                <a:gd name="connsiteX62" fmla="*/ 340796 w 1877618"/>
                <a:gd name="connsiteY62" fmla="*/ 414553 h 702084"/>
                <a:gd name="connsiteX63" fmla="*/ 375570 w 1877618"/>
                <a:gd name="connsiteY63" fmla="*/ 438579 h 702084"/>
                <a:gd name="connsiteX64" fmla="*/ 349144 w 1877618"/>
                <a:gd name="connsiteY64" fmla="*/ 452586 h 702084"/>
                <a:gd name="connsiteX65" fmla="*/ 325059 w 1877618"/>
                <a:gd name="connsiteY65" fmla="*/ 472164 h 702084"/>
                <a:gd name="connsiteX66" fmla="*/ 290705 w 1877618"/>
                <a:gd name="connsiteY66" fmla="*/ 466879 h 702084"/>
                <a:gd name="connsiteX67" fmla="*/ 222905 w 1877618"/>
                <a:gd name="connsiteY67" fmla="*/ 481899 h 702084"/>
                <a:gd name="connsiteX68" fmla="*/ 190279 w 1877618"/>
                <a:gd name="connsiteY68" fmla="*/ 498592 h 702084"/>
                <a:gd name="connsiteX69" fmla="*/ 154571 w 1877618"/>
                <a:gd name="connsiteY69" fmla="*/ 534043 h 702084"/>
                <a:gd name="connsiteX70" fmla="*/ 129493 w 1877618"/>
                <a:gd name="connsiteY70" fmla="*/ 569949 h 702084"/>
                <a:gd name="connsiteX71" fmla="*/ 86337 w 1877618"/>
                <a:gd name="connsiteY71" fmla="*/ 580991 h 702084"/>
                <a:gd name="connsiteX72" fmla="*/ 39641 w 1877618"/>
                <a:gd name="connsiteY72" fmla="*/ 636016 h 702084"/>
                <a:gd name="connsiteX0" fmla="*/ 39641 w 1877618"/>
                <a:gd name="connsiteY0" fmla="*/ 636016 h 702084"/>
                <a:gd name="connsiteX1" fmla="*/ 18500 w 1877618"/>
                <a:gd name="connsiteY1" fmla="*/ 702084 h 702084"/>
                <a:gd name="connsiteX2" fmla="*/ 81927 w 1877618"/>
                <a:gd name="connsiteY2" fmla="*/ 665086 h 702084"/>
                <a:gd name="connsiteX3" fmla="*/ 147993 w 1877618"/>
                <a:gd name="connsiteY3" fmla="*/ 638659 h 702084"/>
                <a:gd name="connsiteX4" fmla="*/ 227277 w 1877618"/>
                <a:gd name="connsiteY4" fmla="*/ 591090 h 702084"/>
                <a:gd name="connsiteX5" fmla="*/ 297939 w 1877618"/>
                <a:gd name="connsiteY5" fmla="*/ 520549 h 702084"/>
                <a:gd name="connsiteX6" fmla="*/ 388484 w 1877618"/>
                <a:gd name="connsiteY6" fmla="*/ 482738 h 702084"/>
                <a:gd name="connsiteX7" fmla="*/ 470414 w 1877618"/>
                <a:gd name="connsiteY7" fmla="*/ 448379 h 702084"/>
                <a:gd name="connsiteX8" fmla="*/ 549420 w 1877618"/>
                <a:gd name="connsiteY8" fmla="*/ 384621 h 702084"/>
                <a:gd name="connsiteX9" fmla="*/ 686096 w 1877618"/>
                <a:gd name="connsiteY9" fmla="*/ 299085 h 702084"/>
                <a:gd name="connsiteX10" fmla="*/ 716576 w 1877618"/>
                <a:gd name="connsiteY10" fmla="*/ 276225 h 702084"/>
                <a:gd name="connsiteX11" fmla="*/ 785156 w 1877618"/>
                <a:gd name="connsiteY11" fmla="*/ 260985 h 702084"/>
                <a:gd name="connsiteX12" fmla="*/ 826787 w 1877618"/>
                <a:gd name="connsiteY12" fmla="*/ 222409 h 702084"/>
                <a:gd name="connsiteX13" fmla="*/ 885645 w 1877618"/>
                <a:gd name="connsiteY13" fmla="*/ 200025 h 702084"/>
                <a:gd name="connsiteX14" fmla="*/ 937556 w 1877618"/>
                <a:gd name="connsiteY14" fmla="*/ 184785 h 702084"/>
                <a:gd name="connsiteX15" fmla="*/ 968036 w 1877618"/>
                <a:gd name="connsiteY15" fmla="*/ 177165 h 702084"/>
                <a:gd name="connsiteX16" fmla="*/ 1006136 w 1877618"/>
                <a:gd name="connsiteY16" fmla="*/ 154305 h 702084"/>
                <a:gd name="connsiteX17" fmla="*/ 1109006 w 1877618"/>
                <a:gd name="connsiteY17" fmla="*/ 154305 h 702084"/>
                <a:gd name="connsiteX18" fmla="*/ 1177586 w 1877618"/>
                <a:gd name="connsiteY18" fmla="*/ 127635 h 702084"/>
                <a:gd name="connsiteX19" fmla="*/ 1230926 w 1877618"/>
                <a:gd name="connsiteY19" fmla="*/ 112395 h 702084"/>
                <a:gd name="connsiteX20" fmla="*/ 1307126 w 1877618"/>
                <a:gd name="connsiteY20" fmla="*/ 108585 h 702084"/>
                <a:gd name="connsiteX21" fmla="*/ 1387136 w 1877618"/>
                <a:gd name="connsiteY21" fmla="*/ 74295 h 702084"/>
                <a:gd name="connsiteX22" fmla="*/ 1486196 w 1877618"/>
                <a:gd name="connsiteY22" fmla="*/ 70485 h 702084"/>
                <a:gd name="connsiteX23" fmla="*/ 1581446 w 1877618"/>
                <a:gd name="connsiteY23" fmla="*/ 43815 h 702084"/>
                <a:gd name="connsiteX24" fmla="*/ 1620975 w 1877618"/>
                <a:gd name="connsiteY24" fmla="*/ 42386 h 702084"/>
                <a:gd name="connsiteX25" fmla="*/ 1672131 w 1877618"/>
                <a:gd name="connsiteY25" fmla="*/ 43814 h 702084"/>
                <a:gd name="connsiteX26" fmla="*/ 1698324 w 1877618"/>
                <a:gd name="connsiteY26" fmla="*/ 60483 h 702084"/>
                <a:gd name="connsiteX27" fmla="*/ 1738132 w 1877618"/>
                <a:gd name="connsiteY27" fmla="*/ 65247 h 702084"/>
                <a:gd name="connsiteX28" fmla="*/ 1740038 w 1877618"/>
                <a:gd name="connsiteY28" fmla="*/ 71437 h 702084"/>
                <a:gd name="connsiteX29" fmla="*/ 1877618 w 1877618"/>
                <a:gd name="connsiteY29" fmla="*/ 54188 h 702084"/>
                <a:gd name="connsiteX30" fmla="*/ 1860951 w 1877618"/>
                <a:gd name="connsiteY30" fmla="*/ 32809 h 702084"/>
                <a:gd name="connsiteX31" fmla="*/ 1845764 w 1877618"/>
                <a:gd name="connsiteY31" fmla="*/ 24765 h 702084"/>
                <a:gd name="connsiteX32" fmla="*/ 1817190 w 1877618"/>
                <a:gd name="connsiteY32" fmla="*/ 9048 h 702084"/>
                <a:gd name="connsiteX33" fmla="*/ 1752896 w 1877618"/>
                <a:gd name="connsiteY33" fmla="*/ 1905 h 702084"/>
                <a:gd name="connsiteX34" fmla="*/ 1691460 w 1877618"/>
                <a:gd name="connsiteY34" fmla="*/ 0 h 702084"/>
                <a:gd name="connsiteX35" fmla="*/ 1516676 w 1877618"/>
                <a:gd name="connsiteY35" fmla="*/ 28575 h 702084"/>
                <a:gd name="connsiteX36" fmla="*/ 1448096 w 1877618"/>
                <a:gd name="connsiteY36" fmla="*/ 40005 h 702084"/>
                <a:gd name="connsiteX37" fmla="*/ 1314746 w 1877618"/>
                <a:gd name="connsiteY37" fmla="*/ 60484 h 702084"/>
                <a:gd name="connsiteX38" fmla="*/ 1223306 w 1877618"/>
                <a:gd name="connsiteY38" fmla="*/ 93345 h 702084"/>
                <a:gd name="connsiteX39" fmla="*/ 1144248 w 1877618"/>
                <a:gd name="connsiteY39" fmla="*/ 97631 h 702084"/>
                <a:gd name="connsiteX40" fmla="*/ 1078526 w 1877618"/>
                <a:gd name="connsiteY40" fmla="*/ 120015 h 702084"/>
                <a:gd name="connsiteX41" fmla="*/ 975656 w 1877618"/>
                <a:gd name="connsiteY41" fmla="*/ 139065 h 702084"/>
                <a:gd name="connsiteX42" fmla="*/ 884216 w 1877618"/>
                <a:gd name="connsiteY42" fmla="*/ 135255 h 702084"/>
                <a:gd name="connsiteX43" fmla="*/ 828495 w 1877618"/>
                <a:gd name="connsiteY43" fmla="*/ 141447 h 702084"/>
                <a:gd name="connsiteX44" fmla="*/ 720386 w 1877618"/>
                <a:gd name="connsiteY44" fmla="*/ 192405 h 702084"/>
                <a:gd name="connsiteX45" fmla="*/ 651806 w 1877618"/>
                <a:gd name="connsiteY45" fmla="*/ 180975 h 702084"/>
                <a:gd name="connsiteX46" fmla="*/ 600371 w 1877618"/>
                <a:gd name="connsiteY46" fmla="*/ 173831 h 702084"/>
                <a:gd name="connsiteX47" fmla="*/ 575606 w 1877618"/>
                <a:gd name="connsiteY47" fmla="*/ 188595 h 702084"/>
                <a:gd name="connsiteX48" fmla="*/ 548936 w 1877618"/>
                <a:gd name="connsiteY48" fmla="*/ 207645 h 702084"/>
                <a:gd name="connsiteX49" fmla="*/ 541316 w 1877618"/>
                <a:gd name="connsiteY49" fmla="*/ 226695 h 702084"/>
                <a:gd name="connsiteX50" fmla="*/ 602276 w 1877618"/>
                <a:gd name="connsiteY50" fmla="*/ 241935 h 702084"/>
                <a:gd name="connsiteX51" fmla="*/ 602276 w 1877618"/>
                <a:gd name="connsiteY51" fmla="*/ 241935 h 702084"/>
                <a:gd name="connsiteX52" fmla="*/ 625136 w 1877618"/>
                <a:gd name="connsiteY52" fmla="*/ 287655 h 702084"/>
                <a:gd name="connsiteX53" fmla="*/ 594656 w 1877618"/>
                <a:gd name="connsiteY53" fmla="*/ 310515 h 702084"/>
                <a:gd name="connsiteX54" fmla="*/ 552746 w 1877618"/>
                <a:gd name="connsiteY54" fmla="*/ 337185 h 702084"/>
                <a:gd name="connsiteX55" fmla="*/ 491786 w 1877618"/>
                <a:gd name="connsiteY55" fmla="*/ 371475 h 702084"/>
                <a:gd name="connsiteX56" fmla="*/ 459401 w 1877618"/>
                <a:gd name="connsiteY56" fmla="*/ 386238 h 702084"/>
                <a:gd name="connsiteX57" fmla="*/ 426064 w 1877618"/>
                <a:gd name="connsiteY57" fmla="*/ 386239 h 702084"/>
                <a:gd name="connsiteX58" fmla="*/ 367008 w 1877618"/>
                <a:gd name="connsiteY58" fmla="*/ 378619 h 702084"/>
                <a:gd name="connsiteX59" fmla="*/ 321289 w 1877618"/>
                <a:gd name="connsiteY59" fmla="*/ 372428 h 702084"/>
                <a:gd name="connsiteX60" fmla="*/ 236516 w 1877618"/>
                <a:gd name="connsiteY60" fmla="*/ 371475 h 702084"/>
                <a:gd name="connsiteX61" fmla="*/ 186986 w 1877618"/>
                <a:gd name="connsiteY61" fmla="*/ 363855 h 702084"/>
                <a:gd name="connsiteX62" fmla="*/ 289380 w 1877618"/>
                <a:gd name="connsiteY62" fmla="*/ 390048 h 702084"/>
                <a:gd name="connsiteX63" fmla="*/ 340796 w 1877618"/>
                <a:gd name="connsiteY63" fmla="*/ 414553 h 702084"/>
                <a:gd name="connsiteX64" fmla="*/ 375570 w 1877618"/>
                <a:gd name="connsiteY64" fmla="*/ 438579 h 702084"/>
                <a:gd name="connsiteX65" fmla="*/ 349144 w 1877618"/>
                <a:gd name="connsiteY65" fmla="*/ 452586 h 702084"/>
                <a:gd name="connsiteX66" fmla="*/ 325059 w 1877618"/>
                <a:gd name="connsiteY66" fmla="*/ 472164 h 702084"/>
                <a:gd name="connsiteX67" fmla="*/ 290705 w 1877618"/>
                <a:gd name="connsiteY67" fmla="*/ 466879 h 702084"/>
                <a:gd name="connsiteX68" fmla="*/ 222905 w 1877618"/>
                <a:gd name="connsiteY68" fmla="*/ 481899 h 702084"/>
                <a:gd name="connsiteX69" fmla="*/ 190279 w 1877618"/>
                <a:gd name="connsiteY69" fmla="*/ 498592 h 702084"/>
                <a:gd name="connsiteX70" fmla="*/ 154571 w 1877618"/>
                <a:gd name="connsiteY70" fmla="*/ 534043 h 702084"/>
                <a:gd name="connsiteX71" fmla="*/ 129493 w 1877618"/>
                <a:gd name="connsiteY71" fmla="*/ 569949 h 702084"/>
                <a:gd name="connsiteX72" fmla="*/ 86337 w 1877618"/>
                <a:gd name="connsiteY72" fmla="*/ 580991 h 702084"/>
                <a:gd name="connsiteX73" fmla="*/ 39641 w 1877618"/>
                <a:gd name="connsiteY73" fmla="*/ 636016 h 702084"/>
                <a:gd name="connsiteX0" fmla="*/ 39641 w 1877618"/>
                <a:gd name="connsiteY0" fmla="*/ 636016 h 702084"/>
                <a:gd name="connsiteX1" fmla="*/ 18500 w 1877618"/>
                <a:gd name="connsiteY1" fmla="*/ 702084 h 702084"/>
                <a:gd name="connsiteX2" fmla="*/ 81927 w 1877618"/>
                <a:gd name="connsiteY2" fmla="*/ 665086 h 702084"/>
                <a:gd name="connsiteX3" fmla="*/ 147993 w 1877618"/>
                <a:gd name="connsiteY3" fmla="*/ 638659 h 702084"/>
                <a:gd name="connsiteX4" fmla="*/ 227277 w 1877618"/>
                <a:gd name="connsiteY4" fmla="*/ 591090 h 702084"/>
                <a:gd name="connsiteX5" fmla="*/ 297939 w 1877618"/>
                <a:gd name="connsiteY5" fmla="*/ 520549 h 702084"/>
                <a:gd name="connsiteX6" fmla="*/ 388484 w 1877618"/>
                <a:gd name="connsiteY6" fmla="*/ 482738 h 702084"/>
                <a:gd name="connsiteX7" fmla="*/ 470414 w 1877618"/>
                <a:gd name="connsiteY7" fmla="*/ 448379 h 702084"/>
                <a:gd name="connsiteX8" fmla="*/ 549420 w 1877618"/>
                <a:gd name="connsiteY8" fmla="*/ 384621 h 702084"/>
                <a:gd name="connsiteX9" fmla="*/ 686096 w 1877618"/>
                <a:gd name="connsiteY9" fmla="*/ 299085 h 702084"/>
                <a:gd name="connsiteX10" fmla="*/ 716576 w 1877618"/>
                <a:gd name="connsiteY10" fmla="*/ 276225 h 702084"/>
                <a:gd name="connsiteX11" fmla="*/ 785156 w 1877618"/>
                <a:gd name="connsiteY11" fmla="*/ 260985 h 702084"/>
                <a:gd name="connsiteX12" fmla="*/ 826787 w 1877618"/>
                <a:gd name="connsiteY12" fmla="*/ 222409 h 702084"/>
                <a:gd name="connsiteX13" fmla="*/ 885645 w 1877618"/>
                <a:gd name="connsiteY13" fmla="*/ 200025 h 702084"/>
                <a:gd name="connsiteX14" fmla="*/ 937556 w 1877618"/>
                <a:gd name="connsiteY14" fmla="*/ 184785 h 702084"/>
                <a:gd name="connsiteX15" fmla="*/ 968036 w 1877618"/>
                <a:gd name="connsiteY15" fmla="*/ 177165 h 702084"/>
                <a:gd name="connsiteX16" fmla="*/ 1006136 w 1877618"/>
                <a:gd name="connsiteY16" fmla="*/ 154305 h 702084"/>
                <a:gd name="connsiteX17" fmla="*/ 1109006 w 1877618"/>
                <a:gd name="connsiteY17" fmla="*/ 154305 h 702084"/>
                <a:gd name="connsiteX18" fmla="*/ 1177586 w 1877618"/>
                <a:gd name="connsiteY18" fmla="*/ 127635 h 702084"/>
                <a:gd name="connsiteX19" fmla="*/ 1230926 w 1877618"/>
                <a:gd name="connsiteY19" fmla="*/ 112395 h 702084"/>
                <a:gd name="connsiteX20" fmla="*/ 1307126 w 1877618"/>
                <a:gd name="connsiteY20" fmla="*/ 108585 h 702084"/>
                <a:gd name="connsiteX21" fmla="*/ 1387136 w 1877618"/>
                <a:gd name="connsiteY21" fmla="*/ 74295 h 702084"/>
                <a:gd name="connsiteX22" fmla="*/ 1486196 w 1877618"/>
                <a:gd name="connsiteY22" fmla="*/ 70485 h 702084"/>
                <a:gd name="connsiteX23" fmla="*/ 1581446 w 1877618"/>
                <a:gd name="connsiteY23" fmla="*/ 43815 h 702084"/>
                <a:gd name="connsiteX24" fmla="*/ 1620975 w 1877618"/>
                <a:gd name="connsiteY24" fmla="*/ 42386 h 702084"/>
                <a:gd name="connsiteX25" fmla="*/ 1660225 w 1877618"/>
                <a:gd name="connsiteY25" fmla="*/ 50958 h 702084"/>
                <a:gd name="connsiteX26" fmla="*/ 1698324 w 1877618"/>
                <a:gd name="connsiteY26" fmla="*/ 60483 h 702084"/>
                <a:gd name="connsiteX27" fmla="*/ 1738132 w 1877618"/>
                <a:gd name="connsiteY27" fmla="*/ 65247 h 702084"/>
                <a:gd name="connsiteX28" fmla="*/ 1740038 w 1877618"/>
                <a:gd name="connsiteY28" fmla="*/ 71437 h 702084"/>
                <a:gd name="connsiteX29" fmla="*/ 1877618 w 1877618"/>
                <a:gd name="connsiteY29" fmla="*/ 54188 h 702084"/>
                <a:gd name="connsiteX30" fmla="*/ 1860951 w 1877618"/>
                <a:gd name="connsiteY30" fmla="*/ 32809 h 702084"/>
                <a:gd name="connsiteX31" fmla="*/ 1845764 w 1877618"/>
                <a:gd name="connsiteY31" fmla="*/ 24765 h 702084"/>
                <a:gd name="connsiteX32" fmla="*/ 1817190 w 1877618"/>
                <a:gd name="connsiteY32" fmla="*/ 9048 h 702084"/>
                <a:gd name="connsiteX33" fmla="*/ 1752896 w 1877618"/>
                <a:gd name="connsiteY33" fmla="*/ 1905 h 702084"/>
                <a:gd name="connsiteX34" fmla="*/ 1691460 w 1877618"/>
                <a:gd name="connsiteY34" fmla="*/ 0 h 702084"/>
                <a:gd name="connsiteX35" fmla="*/ 1516676 w 1877618"/>
                <a:gd name="connsiteY35" fmla="*/ 28575 h 702084"/>
                <a:gd name="connsiteX36" fmla="*/ 1448096 w 1877618"/>
                <a:gd name="connsiteY36" fmla="*/ 40005 h 702084"/>
                <a:gd name="connsiteX37" fmla="*/ 1314746 w 1877618"/>
                <a:gd name="connsiteY37" fmla="*/ 60484 h 702084"/>
                <a:gd name="connsiteX38" fmla="*/ 1223306 w 1877618"/>
                <a:gd name="connsiteY38" fmla="*/ 93345 h 702084"/>
                <a:gd name="connsiteX39" fmla="*/ 1144248 w 1877618"/>
                <a:gd name="connsiteY39" fmla="*/ 97631 h 702084"/>
                <a:gd name="connsiteX40" fmla="*/ 1078526 w 1877618"/>
                <a:gd name="connsiteY40" fmla="*/ 120015 h 702084"/>
                <a:gd name="connsiteX41" fmla="*/ 975656 w 1877618"/>
                <a:gd name="connsiteY41" fmla="*/ 139065 h 702084"/>
                <a:gd name="connsiteX42" fmla="*/ 884216 w 1877618"/>
                <a:gd name="connsiteY42" fmla="*/ 135255 h 702084"/>
                <a:gd name="connsiteX43" fmla="*/ 828495 w 1877618"/>
                <a:gd name="connsiteY43" fmla="*/ 141447 h 702084"/>
                <a:gd name="connsiteX44" fmla="*/ 720386 w 1877618"/>
                <a:gd name="connsiteY44" fmla="*/ 192405 h 702084"/>
                <a:gd name="connsiteX45" fmla="*/ 651806 w 1877618"/>
                <a:gd name="connsiteY45" fmla="*/ 180975 h 702084"/>
                <a:gd name="connsiteX46" fmla="*/ 600371 w 1877618"/>
                <a:gd name="connsiteY46" fmla="*/ 173831 h 702084"/>
                <a:gd name="connsiteX47" fmla="*/ 575606 w 1877618"/>
                <a:gd name="connsiteY47" fmla="*/ 188595 h 702084"/>
                <a:gd name="connsiteX48" fmla="*/ 548936 w 1877618"/>
                <a:gd name="connsiteY48" fmla="*/ 207645 h 702084"/>
                <a:gd name="connsiteX49" fmla="*/ 541316 w 1877618"/>
                <a:gd name="connsiteY49" fmla="*/ 226695 h 702084"/>
                <a:gd name="connsiteX50" fmla="*/ 602276 w 1877618"/>
                <a:gd name="connsiteY50" fmla="*/ 241935 h 702084"/>
                <a:gd name="connsiteX51" fmla="*/ 602276 w 1877618"/>
                <a:gd name="connsiteY51" fmla="*/ 241935 h 702084"/>
                <a:gd name="connsiteX52" fmla="*/ 625136 w 1877618"/>
                <a:gd name="connsiteY52" fmla="*/ 287655 h 702084"/>
                <a:gd name="connsiteX53" fmla="*/ 594656 w 1877618"/>
                <a:gd name="connsiteY53" fmla="*/ 310515 h 702084"/>
                <a:gd name="connsiteX54" fmla="*/ 552746 w 1877618"/>
                <a:gd name="connsiteY54" fmla="*/ 337185 h 702084"/>
                <a:gd name="connsiteX55" fmla="*/ 491786 w 1877618"/>
                <a:gd name="connsiteY55" fmla="*/ 371475 h 702084"/>
                <a:gd name="connsiteX56" fmla="*/ 459401 w 1877618"/>
                <a:gd name="connsiteY56" fmla="*/ 386238 h 702084"/>
                <a:gd name="connsiteX57" fmla="*/ 426064 w 1877618"/>
                <a:gd name="connsiteY57" fmla="*/ 386239 h 702084"/>
                <a:gd name="connsiteX58" fmla="*/ 367008 w 1877618"/>
                <a:gd name="connsiteY58" fmla="*/ 378619 h 702084"/>
                <a:gd name="connsiteX59" fmla="*/ 321289 w 1877618"/>
                <a:gd name="connsiteY59" fmla="*/ 372428 h 702084"/>
                <a:gd name="connsiteX60" fmla="*/ 236516 w 1877618"/>
                <a:gd name="connsiteY60" fmla="*/ 371475 h 702084"/>
                <a:gd name="connsiteX61" fmla="*/ 186986 w 1877618"/>
                <a:gd name="connsiteY61" fmla="*/ 363855 h 702084"/>
                <a:gd name="connsiteX62" fmla="*/ 289380 w 1877618"/>
                <a:gd name="connsiteY62" fmla="*/ 390048 h 702084"/>
                <a:gd name="connsiteX63" fmla="*/ 340796 w 1877618"/>
                <a:gd name="connsiteY63" fmla="*/ 414553 h 702084"/>
                <a:gd name="connsiteX64" fmla="*/ 375570 w 1877618"/>
                <a:gd name="connsiteY64" fmla="*/ 438579 h 702084"/>
                <a:gd name="connsiteX65" fmla="*/ 349144 w 1877618"/>
                <a:gd name="connsiteY65" fmla="*/ 452586 h 702084"/>
                <a:gd name="connsiteX66" fmla="*/ 325059 w 1877618"/>
                <a:gd name="connsiteY66" fmla="*/ 472164 h 702084"/>
                <a:gd name="connsiteX67" fmla="*/ 290705 w 1877618"/>
                <a:gd name="connsiteY67" fmla="*/ 466879 h 702084"/>
                <a:gd name="connsiteX68" fmla="*/ 222905 w 1877618"/>
                <a:gd name="connsiteY68" fmla="*/ 481899 h 702084"/>
                <a:gd name="connsiteX69" fmla="*/ 190279 w 1877618"/>
                <a:gd name="connsiteY69" fmla="*/ 498592 h 702084"/>
                <a:gd name="connsiteX70" fmla="*/ 154571 w 1877618"/>
                <a:gd name="connsiteY70" fmla="*/ 534043 h 702084"/>
                <a:gd name="connsiteX71" fmla="*/ 129493 w 1877618"/>
                <a:gd name="connsiteY71" fmla="*/ 569949 h 702084"/>
                <a:gd name="connsiteX72" fmla="*/ 86337 w 1877618"/>
                <a:gd name="connsiteY72" fmla="*/ 580991 h 702084"/>
                <a:gd name="connsiteX73" fmla="*/ 39641 w 1877618"/>
                <a:gd name="connsiteY73" fmla="*/ 636016 h 702084"/>
                <a:gd name="connsiteX0" fmla="*/ 39641 w 1877618"/>
                <a:gd name="connsiteY0" fmla="*/ 636016 h 702084"/>
                <a:gd name="connsiteX1" fmla="*/ 18500 w 1877618"/>
                <a:gd name="connsiteY1" fmla="*/ 702084 h 702084"/>
                <a:gd name="connsiteX2" fmla="*/ 81927 w 1877618"/>
                <a:gd name="connsiteY2" fmla="*/ 665086 h 702084"/>
                <a:gd name="connsiteX3" fmla="*/ 147993 w 1877618"/>
                <a:gd name="connsiteY3" fmla="*/ 638659 h 702084"/>
                <a:gd name="connsiteX4" fmla="*/ 227277 w 1877618"/>
                <a:gd name="connsiteY4" fmla="*/ 591090 h 702084"/>
                <a:gd name="connsiteX5" fmla="*/ 297939 w 1877618"/>
                <a:gd name="connsiteY5" fmla="*/ 520549 h 702084"/>
                <a:gd name="connsiteX6" fmla="*/ 388484 w 1877618"/>
                <a:gd name="connsiteY6" fmla="*/ 482738 h 702084"/>
                <a:gd name="connsiteX7" fmla="*/ 470414 w 1877618"/>
                <a:gd name="connsiteY7" fmla="*/ 448379 h 702084"/>
                <a:gd name="connsiteX8" fmla="*/ 549420 w 1877618"/>
                <a:gd name="connsiteY8" fmla="*/ 384621 h 702084"/>
                <a:gd name="connsiteX9" fmla="*/ 686096 w 1877618"/>
                <a:gd name="connsiteY9" fmla="*/ 299085 h 702084"/>
                <a:gd name="connsiteX10" fmla="*/ 716576 w 1877618"/>
                <a:gd name="connsiteY10" fmla="*/ 276225 h 702084"/>
                <a:gd name="connsiteX11" fmla="*/ 785156 w 1877618"/>
                <a:gd name="connsiteY11" fmla="*/ 260985 h 702084"/>
                <a:gd name="connsiteX12" fmla="*/ 826787 w 1877618"/>
                <a:gd name="connsiteY12" fmla="*/ 222409 h 702084"/>
                <a:gd name="connsiteX13" fmla="*/ 885645 w 1877618"/>
                <a:gd name="connsiteY13" fmla="*/ 200025 h 702084"/>
                <a:gd name="connsiteX14" fmla="*/ 937556 w 1877618"/>
                <a:gd name="connsiteY14" fmla="*/ 184785 h 702084"/>
                <a:gd name="connsiteX15" fmla="*/ 968036 w 1877618"/>
                <a:gd name="connsiteY15" fmla="*/ 177165 h 702084"/>
                <a:gd name="connsiteX16" fmla="*/ 1006136 w 1877618"/>
                <a:gd name="connsiteY16" fmla="*/ 154305 h 702084"/>
                <a:gd name="connsiteX17" fmla="*/ 1109006 w 1877618"/>
                <a:gd name="connsiteY17" fmla="*/ 154305 h 702084"/>
                <a:gd name="connsiteX18" fmla="*/ 1177586 w 1877618"/>
                <a:gd name="connsiteY18" fmla="*/ 127635 h 702084"/>
                <a:gd name="connsiteX19" fmla="*/ 1230926 w 1877618"/>
                <a:gd name="connsiteY19" fmla="*/ 112395 h 702084"/>
                <a:gd name="connsiteX20" fmla="*/ 1307126 w 1877618"/>
                <a:gd name="connsiteY20" fmla="*/ 108585 h 702084"/>
                <a:gd name="connsiteX21" fmla="*/ 1387136 w 1877618"/>
                <a:gd name="connsiteY21" fmla="*/ 74295 h 702084"/>
                <a:gd name="connsiteX22" fmla="*/ 1486196 w 1877618"/>
                <a:gd name="connsiteY22" fmla="*/ 70485 h 702084"/>
                <a:gd name="connsiteX23" fmla="*/ 1581446 w 1877618"/>
                <a:gd name="connsiteY23" fmla="*/ 43815 h 702084"/>
                <a:gd name="connsiteX24" fmla="*/ 1620975 w 1877618"/>
                <a:gd name="connsiteY24" fmla="*/ 42386 h 702084"/>
                <a:gd name="connsiteX25" fmla="*/ 1660225 w 1877618"/>
                <a:gd name="connsiteY25" fmla="*/ 50958 h 702084"/>
                <a:gd name="connsiteX26" fmla="*/ 1698324 w 1877618"/>
                <a:gd name="connsiteY26" fmla="*/ 60483 h 702084"/>
                <a:gd name="connsiteX27" fmla="*/ 1738132 w 1877618"/>
                <a:gd name="connsiteY27" fmla="*/ 65247 h 702084"/>
                <a:gd name="connsiteX28" fmla="*/ 1740038 w 1877618"/>
                <a:gd name="connsiteY28" fmla="*/ 71437 h 702084"/>
                <a:gd name="connsiteX29" fmla="*/ 1877618 w 1877618"/>
                <a:gd name="connsiteY29" fmla="*/ 54188 h 702084"/>
                <a:gd name="connsiteX30" fmla="*/ 1860951 w 1877618"/>
                <a:gd name="connsiteY30" fmla="*/ 32809 h 702084"/>
                <a:gd name="connsiteX31" fmla="*/ 1848146 w 1877618"/>
                <a:gd name="connsiteY31" fmla="*/ 12859 h 702084"/>
                <a:gd name="connsiteX32" fmla="*/ 1817190 w 1877618"/>
                <a:gd name="connsiteY32" fmla="*/ 9048 h 702084"/>
                <a:gd name="connsiteX33" fmla="*/ 1752896 w 1877618"/>
                <a:gd name="connsiteY33" fmla="*/ 1905 h 702084"/>
                <a:gd name="connsiteX34" fmla="*/ 1691460 w 1877618"/>
                <a:gd name="connsiteY34" fmla="*/ 0 h 702084"/>
                <a:gd name="connsiteX35" fmla="*/ 1516676 w 1877618"/>
                <a:gd name="connsiteY35" fmla="*/ 28575 h 702084"/>
                <a:gd name="connsiteX36" fmla="*/ 1448096 w 1877618"/>
                <a:gd name="connsiteY36" fmla="*/ 40005 h 702084"/>
                <a:gd name="connsiteX37" fmla="*/ 1314746 w 1877618"/>
                <a:gd name="connsiteY37" fmla="*/ 60484 h 702084"/>
                <a:gd name="connsiteX38" fmla="*/ 1223306 w 1877618"/>
                <a:gd name="connsiteY38" fmla="*/ 93345 h 702084"/>
                <a:gd name="connsiteX39" fmla="*/ 1144248 w 1877618"/>
                <a:gd name="connsiteY39" fmla="*/ 97631 h 702084"/>
                <a:gd name="connsiteX40" fmla="*/ 1078526 w 1877618"/>
                <a:gd name="connsiteY40" fmla="*/ 120015 h 702084"/>
                <a:gd name="connsiteX41" fmla="*/ 975656 w 1877618"/>
                <a:gd name="connsiteY41" fmla="*/ 139065 h 702084"/>
                <a:gd name="connsiteX42" fmla="*/ 884216 w 1877618"/>
                <a:gd name="connsiteY42" fmla="*/ 135255 h 702084"/>
                <a:gd name="connsiteX43" fmla="*/ 828495 w 1877618"/>
                <a:gd name="connsiteY43" fmla="*/ 141447 h 702084"/>
                <a:gd name="connsiteX44" fmla="*/ 720386 w 1877618"/>
                <a:gd name="connsiteY44" fmla="*/ 192405 h 702084"/>
                <a:gd name="connsiteX45" fmla="*/ 651806 w 1877618"/>
                <a:gd name="connsiteY45" fmla="*/ 180975 h 702084"/>
                <a:gd name="connsiteX46" fmla="*/ 600371 w 1877618"/>
                <a:gd name="connsiteY46" fmla="*/ 173831 h 702084"/>
                <a:gd name="connsiteX47" fmla="*/ 575606 w 1877618"/>
                <a:gd name="connsiteY47" fmla="*/ 188595 h 702084"/>
                <a:gd name="connsiteX48" fmla="*/ 548936 w 1877618"/>
                <a:gd name="connsiteY48" fmla="*/ 207645 h 702084"/>
                <a:gd name="connsiteX49" fmla="*/ 541316 w 1877618"/>
                <a:gd name="connsiteY49" fmla="*/ 226695 h 702084"/>
                <a:gd name="connsiteX50" fmla="*/ 602276 w 1877618"/>
                <a:gd name="connsiteY50" fmla="*/ 241935 h 702084"/>
                <a:gd name="connsiteX51" fmla="*/ 602276 w 1877618"/>
                <a:gd name="connsiteY51" fmla="*/ 241935 h 702084"/>
                <a:gd name="connsiteX52" fmla="*/ 625136 w 1877618"/>
                <a:gd name="connsiteY52" fmla="*/ 287655 h 702084"/>
                <a:gd name="connsiteX53" fmla="*/ 594656 w 1877618"/>
                <a:gd name="connsiteY53" fmla="*/ 310515 h 702084"/>
                <a:gd name="connsiteX54" fmla="*/ 552746 w 1877618"/>
                <a:gd name="connsiteY54" fmla="*/ 337185 h 702084"/>
                <a:gd name="connsiteX55" fmla="*/ 491786 w 1877618"/>
                <a:gd name="connsiteY55" fmla="*/ 371475 h 702084"/>
                <a:gd name="connsiteX56" fmla="*/ 459401 w 1877618"/>
                <a:gd name="connsiteY56" fmla="*/ 386238 h 702084"/>
                <a:gd name="connsiteX57" fmla="*/ 426064 w 1877618"/>
                <a:gd name="connsiteY57" fmla="*/ 386239 h 702084"/>
                <a:gd name="connsiteX58" fmla="*/ 367008 w 1877618"/>
                <a:gd name="connsiteY58" fmla="*/ 378619 h 702084"/>
                <a:gd name="connsiteX59" fmla="*/ 321289 w 1877618"/>
                <a:gd name="connsiteY59" fmla="*/ 372428 h 702084"/>
                <a:gd name="connsiteX60" fmla="*/ 236516 w 1877618"/>
                <a:gd name="connsiteY60" fmla="*/ 371475 h 702084"/>
                <a:gd name="connsiteX61" fmla="*/ 186986 w 1877618"/>
                <a:gd name="connsiteY61" fmla="*/ 363855 h 702084"/>
                <a:gd name="connsiteX62" fmla="*/ 289380 w 1877618"/>
                <a:gd name="connsiteY62" fmla="*/ 390048 h 702084"/>
                <a:gd name="connsiteX63" fmla="*/ 340796 w 1877618"/>
                <a:gd name="connsiteY63" fmla="*/ 414553 h 702084"/>
                <a:gd name="connsiteX64" fmla="*/ 375570 w 1877618"/>
                <a:gd name="connsiteY64" fmla="*/ 438579 h 702084"/>
                <a:gd name="connsiteX65" fmla="*/ 349144 w 1877618"/>
                <a:gd name="connsiteY65" fmla="*/ 452586 h 702084"/>
                <a:gd name="connsiteX66" fmla="*/ 325059 w 1877618"/>
                <a:gd name="connsiteY66" fmla="*/ 472164 h 702084"/>
                <a:gd name="connsiteX67" fmla="*/ 290705 w 1877618"/>
                <a:gd name="connsiteY67" fmla="*/ 466879 h 702084"/>
                <a:gd name="connsiteX68" fmla="*/ 222905 w 1877618"/>
                <a:gd name="connsiteY68" fmla="*/ 481899 h 702084"/>
                <a:gd name="connsiteX69" fmla="*/ 190279 w 1877618"/>
                <a:gd name="connsiteY69" fmla="*/ 498592 h 702084"/>
                <a:gd name="connsiteX70" fmla="*/ 154571 w 1877618"/>
                <a:gd name="connsiteY70" fmla="*/ 534043 h 702084"/>
                <a:gd name="connsiteX71" fmla="*/ 129493 w 1877618"/>
                <a:gd name="connsiteY71" fmla="*/ 569949 h 702084"/>
                <a:gd name="connsiteX72" fmla="*/ 86337 w 1877618"/>
                <a:gd name="connsiteY72" fmla="*/ 580991 h 702084"/>
                <a:gd name="connsiteX73" fmla="*/ 39641 w 1877618"/>
                <a:gd name="connsiteY73" fmla="*/ 636016 h 702084"/>
                <a:gd name="connsiteX0" fmla="*/ 39641 w 1877618"/>
                <a:gd name="connsiteY0" fmla="*/ 636016 h 702084"/>
                <a:gd name="connsiteX1" fmla="*/ 18500 w 1877618"/>
                <a:gd name="connsiteY1" fmla="*/ 702084 h 702084"/>
                <a:gd name="connsiteX2" fmla="*/ 81927 w 1877618"/>
                <a:gd name="connsiteY2" fmla="*/ 665086 h 702084"/>
                <a:gd name="connsiteX3" fmla="*/ 147993 w 1877618"/>
                <a:gd name="connsiteY3" fmla="*/ 638659 h 702084"/>
                <a:gd name="connsiteX4" fmla="*/ 227277 w 1877618"/>
                <a:gd name="connsiteY4" fmla="*/ 591090 h 702084"/>
                <a:gd name="connsiteX5" fmla="*/ 297939 w 1877618"/>
                <a:gd name="connsiteY5" fmla="*/ 520549 h 702084"/>
                <a:gd name="connsiteX6" fmla="*/ 388484 w 1877618"/>
                <a:gd name="connsiteY6" fmla="*/ 482738 h 702084"/>
                <a:gd name="connsiteX7" fmla="*/ 470414 w 1877618"/>
                <a:gd name="connsiteY7" fmla="*/ 448379 h 702084"/>
                <a:gd name="connsiteX8" fmla="*/ 549420 w 1877618"/>
                <a:gd name="connsiteY8" fmla="*/ 384621 h 702084"/>
                <a:gd name="connsiteX9" fmla="*/ 686096 w 1877618"/>
                <a:gd name="connsiteY9" fmla="*/ 299085 h 702084"/>
                <a:gd name="connsiteX10" fmla="*/ 716576 w 1877618"/>
                <a:gd name="connsiteY10" fmla="*/ 264318 h 702084"/>
                <a:gd name="connsiteX11" fmla="*/ 785156 w 1877618"/>
                <a:gd name="connsiteY11" fmla="*/ 260985 h 702084"/>
                <a:gd name="connsiteX12" fmla="*/ 826787 w 1877618"/>
                <a:gd name="connsiteY12" fmla="*/ 222409 h 702084"/>
                <a:gd name="connsiteX13" fmla="*/ 885645 w 1877618"/>
                <a:gd name="connsiteY13" fmla="*/ 200025 h 702084"/>
                <a:gd name="connsiteX14" fmla="*/ 937556 w 1877618"/>
                <a:gd name="connsiteY14" fmla="*/ 184785 h 702084"/>
                <a:gd name="connsiteX15" fmla="*/ 968036 w 1877618"/>
                <a:gd name="connsiteY15" fmla="*/ 177165 h 702084"/>
                <a:gd name="connsiteX16" fmla="*/ 1006136 w 1877618"/>
                <a:gd name="connsiteY16" fmla="*/ 154305 h 702084"/>
                <a:gd name="connsiteX17" fmla="*/ 1109006 w 1877618"/>
                <a:gd name="connsiteY17" fmla="*/ 154305 h 702084"/>
                <a:gd name="connsiteX18" fmla="*/ 1177586 w 1877618"/>
                <a:gd name="connsiteY18" fmla="*/ 127635 h 702084"/>
                <a:gd name="connsiteX19" fmla="*/ 1230926 w 1877618"/>
                <a:gd name="connsiteY19" fmla="*/ 112395 h 702084"/>
                <a:gd name="connsiteX20" fmla="*/ 1307126 w 1877618"/>
                <a:gd name="connsiteY20" fmla="*/ 108585 h 702084"/>
                <a:gd name="connsiteX21" fmla="*/ 1387136 w 1877618"/>
                <a:gd name="connsiteY21" fmla="*/ 74295 h 702084"/>
                <a:gd name="connsiteX22" fmla="*/ 1486196 w 1877618"/>
                <a:gd name="connsiteY22" fmla="*/ 70485 h 702084"/>
                <a:gd name="connsiteX23" fmla="*/ 1581446 w 1877618"/>
                <a:gd name="connsiteY23" fmla="*/ 43815 h 702084"/>
                <a:gd name="connsiteX24" fmla="*/ 1620975 w 1877618"/>
                <a:gd name="connsiteY24" fmla="*/ 42386 h 702084"/>
                <a:gd name="connsiteX25" fmla="*/ 1660225 w 1877618"/>
                <a:gd name="connsiteY25" fmla="*/ 50958 h 702084"/>
                <a:gd name="connsiteX26" fmla="*/ 1698324 w 1877618"/>
                <a:gd name="connsiteY26" fmla="*/ 60483 h 702084"/>
                <a:gd name="connsiteX27" fmla="*/ 1738132 w 1877618"/>
                <a:gd name="connsiteY27" fmla="*/ 65247 h 702084"/>
                <a:gd name="connsiteX28" fmla="*/ 1740038 w 1877618"/>
                <a:gd name="connsiteY28" fmla="*/ 71437 h 702084"/>
                <a:gd name="connsiteX29" fmla="*/ 1877618 w 1877618"/>
                <a:gd name="connsiteY29" fmla="*/ 54188 h 702084"/>
                <a:gd name="connsiteX30" fmla="*/ 1860951 w 1877618"/>
                <a:gd name="connsiteY30" fmla="*/ 32809 h 702084"/>
                <a:gd name="connsiteX31" fmla="*/ 1848146 w 1877618"/>
                <a:gd name="connsiteY31" fmla="*/ 12859 h 702084"/>
                <a:gd name="connsiteX32" fmla="*/ 1817190 w 1877618"/>
                <a:gd name="connsiteY32" fmla="*/ 9048 h 702084"/>
                <a:gd name="connsiteX33" fmla="*/ 1752896 w 1877618"/>
                <a:gd name="connsiteY33" fmla="*/ 1905 h 702084"/>
                <a:gd name="connsiteX34" fmla="*/ 1691460 w 1877618"/>
                <a:gd name="connsiteY34" fmla="*/ 0 h 702084"/>
                <a:gd name="connsiteX35" fmla="*/ 1516676 w 1877618"/>
                <a:gd name="connsiteY35" fmla="*/ 28575 h 702084"/>
                <a:gd name="connsiteX36" fmla="*/ 1448096 w 1877618"/>
                <a:gd name="connsiteY36" fmla="*/ 40005 h 702084"/>
                <a:gd name="connsiteX37" fmla="*/ 1314746 w 1877618"/>
                <a:gd name="connsiteY37" fmla="*/ 60484 h 702084"/>
                <a:gd name="connsiteX38" fmla="*/ 1223306 w 1877618"/>
                <a:gd name="connsiteY38" fmla="*/ 93345 h 702084"/>
                <a:gd name="connsiteX39" fmla="*/ 1144248 w 1877618"/>
                <a:gd name="connsiteY39" fmla="*/ 97631 h 702084"/>
                <a:gd name="connsiteX40" fmla="*/ 1078526 w 1877618"/>
                <a:gd name="connsiteY40" fmla="*/ 120015 h 702084"/>
                <a:gd name="connsiteX41" fmla="*/ 975656 w 1877618"/>
                <a:gd name="connsiteY41" fmla="*/ 139065 h 702084"/>
                <a:gd name="connsiteX42" fmla="*/ 884216 w 1877618"/>
                <a:gd name="connsiteY42" fmla="*/ 135255 h 702084"/>
                <a:gd name="connsiteX43" fmla="*/ 828495 w 1877618"/>
                <a:gd name="connsiteY43" fmla="*/ 141447 h 702084"/>
                <a:gd name="connsiteX44" fmla="*/ 720386 w 1877618"/>
                <a:gd name="connsiteY44" fmla="*/ 192405 h 702084"/>
                <a:gd name="connsiteX45" fmla="*/ 651806 w 1877618"/>
                <a:gd name="connsiteY45" fmla="*/ 180975 h 702084"/>
                <a:gd name="connsiteX46" fmla="*/ 600371 w 1877618"/>
                <a:gd name="connsiteY46" fmla="*/ 173831 h 702084"/>
                <a:gd name="connsiteX47" fmla="*/ 575606 w 1877618"/>
                <a:gd name="connsiteY47" fmla="*/ 188595 h 702084"/>
                <a:gd name="connsiteX48" fmla="*/ 548936 w 1877618"/>
                <a:gd name="connsiteY48" fmla="*/ 207645 h 702084"/>
                <a:gd name="connsiteX49" fmla="*/ 541316 w 1877618"/>
                <a:gd name="connsiteY49" fmla="*/ 226695 h 702084"/>
                <a:gd name="connsiteX50" fmla="*/ 602276 w 1877618"/>
                <a:gd name="connsiteY50" fmla="*/ 241935 h 702084"/>
                <a:gd name="connsiteX51" fmla="*/ 602276 w 1877618"/>
                <a:gd name="connsiteY51" fmla="*/ 241935 h 702084"/>
                <a:gd name="connsiteX52" fmla="*/ 625136 w 1877618"/>
                <a:gd name="connsiteY52" fmla="*/ 287655 h 702084"/>
                <a:gd name="connsiteX53" fmla="*/ 594656 w 1877618"/>
                <a:gd name="connsiteY53" fmla="*/ 310515 h 702084"/>
                <a:gd name="connsiteX54" fmla="*/ 552746 w 1877618"/>
                <a:gd name="connsiteY54" fmla="*/ 337185 h 702084"/>
                <a:gd name="connsiteX55" fmla="*/ 491786 w 1877618"/>
                <a:gd name="connsiteY55" fmla="*/ 371475 h 702084"/>
                <a:gd name="connsiteX56" fmla="*/ 459401 w 1877618"/>
                <a:gd name="connsiteY56" fmla="*/ 386238 h 702084"/>
                <a:gd name="connsiteX57" fmla="*/ 426064 w 1877618"/>
                <a:gd name="connsiteY57" fmla="*/ 386239 h 702084"/>
                <a:gd name="connsiteX58" fmla="*/ 367008 w 1877618"/>
                <a:gd name="connsiteY58" fmla="*/ 378619 h 702084"/>
                <a:gd name="connsiteX59" fmla="*/ 321289 w 1877618"/>
                <a:gd name="connsiteY59" fmla="*/ 372428 h 702084"/>
                <a:gd name="connsiteX60" fmla="*/ 236516 w 1877618"/>
                <a:gd name="connsiteY60" fmla="*/ 371475 h 702084"/>
                <a:gd name="connsiteX61" fmla="*/ 186986 w 1877618"/>
                <a:gd name="connsiteY61" fmla="*/ 363855 h 702084"/>
                <a:gd name="connsiteX62" fmla="*/ 289380 w 1877618"/>
                <a:gd name="connsiteY62" fmla="*/ 390048 h 702084"/>
                <a:gd name="connsiteX63" fmla="*/ 340796 w 1877618"/>
                <a:gd name="connsiteY63" fmla="*/ 414553 h 702084"/>
                <a:gd name="connsiteX64" fmla="*/ 375570 w 1877618"/>
                <a:gd name="connsiteY64" fmla="*/ 438579 h 702084"/>
                <a:gd name="connsiteX65" fmla="*/ 349144 w 1877618"/>
                <a:gd name="connsiteY65" fmla="*/ 452586 h 702084"/>
                <a:gd name="connsiteX66" fmla="*/ 325059 w 1877618"/>
                <a:gd name="connsiteY66" fmla="*/ 472164 h 702084"/>
                <a:gd name="connsiteX67" fmla="*/ 290705 w 1877618"/>
                <a:gd name="connsiteY67" fmla="*/ 466879 h 702084"/>
                <a:gd name="connsiteX68" fmla="*/ 222905 w 1877618"/>
                <a:gd name="connsiteY68" fmla="*/ 481899 h 702084"/>
                <a:gd name="connsiteX69" fmla="*/ 190279 w 1877618"/>
                <a:gd name="connsiteY69" fmla="*/ 498592 h 702084"/>
                <a:gd name="connsiteX70" fmla="*/ 154571 w 1877618"/>
                <a:gd name="connsiteY70" fmla="*/ 534043 h 702084"/>
                <a:gd name="connsiteX71" fmla="*/ 129493 w 1877618"/>
                <a:gd name="connsiteY71" fmla="*/ 569949 h 702084"/>
                <a:gd name="connsiteX72" fmla="*/ 86337 w 1877618"/>
                <a:gd name="connsiteY72" fmla="*/ 580991 h 702084"/>
                <a:gd name="connsiteX73" fmla="*/ 39641 w 1877618"/>
                <a:gd name="connsiteY73" fmla="*/ 636016 h 70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1877618" h="702084">
                  <a:moveTo>
                    <a:pt x="39641" y="636016"/>
                  </a:moveTo>
                  <a:cubicBezTo>
                    <a:pt x="28335" y="656198"/>
                    <a:pt x="0" y="700322"/>
                    <a:pt x="18500" y="702084"/>
                  </a:cubicBezTo>
                  <a:lnTo>
                    <a:pt x="81927" y="665086"/>
                  </a:lnTo>
                  <a:lnTo>
                    <a:pt x="147993" y="638659"/>
                  </a:lnTo>
                  <a:lnTo>
                    <a:pt x="227277" y="591090"/>
                  </a:lnTo>
                  <a:cubicBezTo>
                    <a:pt x="236556" y="580776"/>
                    <a:pt x="278118" y="536846"/>
                    <a:pt x="297939" y="520549"/>
                  </a:cubicBezTo>
                  <a:lnTo>
                    <a:pt x="388484" y="482738"/>
                  </a:lnTo>
                  <a:lnTo>
                    <a:pt x="470414" y="448379"/>
                  </a:lnTo>
                  <a:lnTo>
                    <a:pt x="549420" y="384621"/>
                  </a:lnTo>
                  <a:lnTo>
                    <a:pt x="686096" y="299085"/>
                  </a:lnTo>
                  <a:lnTo>
                    <a:pt x="716576" y="264318"/>
                  </a:lnTo>
                  <a:lnTo>
                    <a:pt x="785156" y="260985"/>
                  </a:lnTo>
                  <a:cubicBezTo>
                    <a:pt x="809081" y="253603"/>
                    <a:pt x="810039" y="232569"/>
                    <a:pt x="826787" y="222409"/>
                  </a:cubicBezTo>
                  <a:cubicBezTo>
                    <a:pt x="843535" y="212249"/>
                    <a:pt x="872740" y="207883"/>
                    <a:pt x="885645" y="200025"/>
                  </a:cubicBezTo>
                  <a:lnTo>
                    <a:pt x="937556" y="184785"/>
                  </a:lnTo>
                  <a:lnTo>
                    <a:pt x="968036" y="177165"/>
                  </a:lnTo>
                  <a:lnTo>
                    <a:pt x="1006136" y="154305"/>
                  </a:lnTo>
                  <a:lnTo>
                    <a:pt x="1109006" y="154305"/>
                  </a:lnTo>
                  <a:lnTo>
                    <a:pt x="1177586" y="127635"/>
                  </a:lnTo>
                  <a:lnTo>
                    <a:pt x="1230926" y="112395"/>
                  </a:lnTo>
                  <a:lnTo>
                    <a:pt x="1307126" y="108585"/>
                  </a:lnTo>
                  <a:lnTo>
                    <a:pt x="1387136" y="74295"/>
                  </a:lnTo>
                  <a:lnTo>
                    <a:pt x="1486196" y="70485"/>
                  </a:lnTo>
                  <a:lnTo>
                    <a:pt x="1581446" y="43815"/>
                  </a:lnTo>
                  <a:lnTo>
                    <a:pt x="1620975" y="42386"/>
                  </a:lnTo>
                  <a:cubicBezTo>
                    <a:pt x="1636089" y="42783"/>
                    <a:pt x="1647334" y="47942"/>
                    <a:pt x="1660225" y="50958"/>
                  </a:cubicBezTo>
                  <a:cubicBezTo>
                    <a:pt x="1673116" y="53974"/>
                    <a:pt x="1687324" y="57308"/>
                    <a:pt x="1698324" y="60483"/>
                  </a:cubicBezTo>
                  <a:lnTo>
                    <a:pt x="1738132" y="65247"/>
                  </a:lnTo>
                  <a:lnTo>
                    <a:pt x="1740038" y="71437"/>
                  </a:lnTo>
                  <a:lnTo>
                    <a:pt x="1877618" y="54188"/>
                  </a:lnTo>
                  <a:lnTo>
                    <a:pt x="1860951" y="32809"/>
                  </a:lnTo>
                  <a:lnTo>
                    <a:pt x="1848146" y="12859"/>
                  </a:lnTo>
                  <a:lnTo>
                    <a:pt x="1817190" y="9048"/>
                  </a:lnTo>
                  <a:lnTo>
                    <a:pt x="1752896" y="1905"/>
                  </a:lnTo>
                  <a:lnTo>
                    <a:pt x="1691460" y="0"/>
                  </a:lnTo>
                  <a:lnTo>
                    <a:pt x="1516676" y="28575"/>
                  </a:lnTo>
                  <a:lnTo>
                    <a:pt x="1448096" y="40005"/>
                  </a:lnTo>
                  <a:lnTo>
                    <a:pt x="1314746" y="60484"/>
                  </a:lnTo>
                  <a:lnTo>
                    <a:pt x="1223306" y="93345"/>
                  </a:lnTo>
                  <a:lnTo>
                    <a:pt x="1144248" y="97631"/>
                  </a:lnTo>
                  <a:lnTo>
                    <a:pt x="1078526" y="120015"/>
                  </a:lnTo>
                  <a:lnTo>
                    <a:pt x="975656" y="139065"/>
                  </a:lnTo>
                  <a:lnTo>
                    <a:pt x="884216" y="135255"/>
                  </a:lnTo>
                  <a:lnTo>
                    <a:pt x="828495" y="141447"/>
                  </a:lnTo>
                  <a:lnTo>
                    <a:pt x="720386" y="192405"/>
                  </a:lnTo>
                  <a:lnTo>
                    <a:pt x="651806" y="180975"/>
                  </a:lnTo>
                  <a:lnTo>
                    <a:pt x="600371" y="173831"/>
                  </a:lnTo>
                  <a:lnTo>
                    <a:pt x="575606" y="188595"/>
                  </a:lnTo>
                  <a:lnTo>
                    <a:pt x="548936" y="207645"/>
                  </a:lnTo>
                  <a:lnTo>
                    <a:pt x="541316" y="226695"/>
                  </a:lnTo>
                  <a:lnTo>
                    <a:pt x="602276" y="241935"/>
                  </a:lnTo>
                  <a:lnTo>
                    <a:pt x="602276" y="241935"/>
                  </a:lnTo>
                  <a:lnTo>
                    <a:pt x="625136" y="287655"/>
                  </a:lnTo>
                  <a:lnTo>
                    <a:pt x="594656" y="310515"/>
                  </a:lnTo>
                  <a:lnTo>
                    <a:pt x="552746" y="337185"/>
                  </a:lnTo>
                  <a:lnTo>
                    <a:pt x="491786" y="371475"/>
                  </a:lnTo>
                  <a:lnTo>
                    <a:pt x="459401" y="386238"/>
                  </a:lnTo>
                  <a:lnTo>
                    <a:pt x="426064" y="386239"/>
                  </a:lnTo>
                  <a:lnTo>
                    <a:pt x="367008" y="378619"/>
                  </a:lnTo>
                  <a:lnTo>
                    <a:pt x="321289" y="372428"/>
                  </a:lnTo>
                  <a:lnTo>
                    <a:pt x="236516" y="371475"/>
                  </a:lnTo>
                  <a:lnTo>
                    <a:pt x="186986" y="363855"/>
                  </a:lnTo>
                  <a:lnTo>
                    <a:pt x="289380" y="390048"/>
                  </a:lnTo>
                  <a:cubicBezTo>
                    <a:pt x="309065" y="387191"/>
                    <a:pt x="313967" y="405504"/>
                    <a:pt x="340796" y="414553"/>
                  </a:cubicBezTo>
                  <a:lnTo>
                    <a:pt x="375570" y="438579"/>
                  </a:lnTo>
                  <a:lnTo>
                    <a:pt x="349144" y="452586"/>
                  </a:lnTo>
                  <a:lnTo>
                    <a:pt x="325059" y="472164"/>
                  </a:lnTo>
                  <a:lnTo>
                    <a:pt x="290705" y="466879"/>
                  </a:lnTo>
                  <a:lnTo>
                    <a:pt x="222905" y="481899"/>
                  </a:lnTo>
                  <a:cubicBezTo>
                    <a:pt x="207929" y="488065"/>
                    <a:pt x="201668" y="489901"/>
                    <a:pt x="190279" y="498592"/>
                  </a:cubicBezTo>
                  <a:cubicBezTo>
                    <a:pt x="178890" y="507283"/>
                    <a:pt x="171309" y="523912"/>
                    <a:pt x="154571" y="534043"/>
                  </a:cubicBezTo>
                  <a:lnTo>
                    <a:pt x="129493" y="569949"/>
                  </a:lnTo>
                  <a:lnTo>
                    <a:pt x="86337" y="580991"/>
                  </a:lnTo>
                  <a:cubicBezTo>
                    <a:pt x="66957" y="602573"/>
                    <a:pt x="50947" y="615834"/>
                    <a:pt x="39641" y="636016"/>
                  </a:cubicBezTo>
                  <a:close/>
                </a:path>
              </a:pathLst>
            </a:custGeom>
            <a:solidFill>
              <a:srgbClr val="9966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165" name="Freeform 164"/>
            <p:cNvSpPr/>
            <p:nvPr/>
          </p:nvSpPr>
          <p:spPr>
            <a:xfrm>
              <a:off x="7337425" y="2879725"/>
              <a:ext cx="1009650" cy="901700"/>
            </a:xfrm>
            <a:custGeom>
              <a:avLst/>
              <a:gdLst>
                <a:gd name="connsiteX0" fmla="*/ 962025 w 962025"/>
                <a:gd name="connsiteY0" fmla="*/ 796925 h 895350"/>
                <a:gd name="connsiteX1" fmla="*/ 930275 w 962025"/>
                <a:gd name="connsiteY1" fmla="*/ 730250 h 895350"/>
                <a:gd name="connsiteX2" fmla="*/ 908050 w 962025"/>
                <a:gd name="connsiteY2" fmla="*/ 695325 h 895350"/>
                <a:gd name="connsiteX3" fmla="*/ 847725 w 962025"/>
                <a:gd name="connsiteY3" fmla="*/ 654050 h 895350"/>
                <a:gd name="connsiteX4" fmla="*/ 819150 w 962025"/>
                <a:gd name="connsiteY4" fmla="*/ 612775 h 895350"/>
                <a:gd name="connsiteX5" fmla="*/ 784225 w 962025"/>
                <a:gd name="connsiteY5" fmla="*/ 527050 h 895350"/>
                <a:gd name="connsiteX6" fmla="*/ 736600 w 962025"/>
                <a:gd name="connsiteY6" fmla="*/ 454025 h 895350"/>
                <a:gd name="connsiteX7" fmla="*/ 688975 w 962025"/>
                <a:gd name="connsiteY7" fmla="*/ 396875 h 895350"/>
                <a:gd name="connsiteX8" fmla="*/ 625475 w 962025"/>
                <a:gd name="connsiteY8" fmla="*/ 381000 h 895350"/>
                <a:gd name="connsiteX9" fmla="*/ 577850 w 962025"/>
                <a:gd name="connsiteY9" fmla="*/ 365125 h 895350"/>
                <a:gd name="connsiteX10" fmla="*/ 558800 w 962025"/>
                <a:gd name="connsiteY10" fmla="*/ 361950 h 895350"/>
                <a:gd name="connsiteX11" fmla="*/ 533400 w 962025"/>
                <a:gd name="connsiteY11" fmla="*/ 320675 h 895350"/>
                <a:gd name="connsiteX12" fmla="*/ 479425 w 962025"/>
                <a:gd name="connsiteY12" fmla="*/ 209550 h 895350"/>
                <a:gd name="connsiteX13" fmla="*/ 454025 w 962025"/>
                <a:gd name="connsiteY13" fmla="*/ 196850 h 895350"/>
                <a:gd name="connsiteX14" fmla="*/ 406400 w 962025"/>
                <a:gd name="connsiteY14" fmla="*/ 196850 h 895350"/>
                <a:gd name="connsiteX15" fmla="*/ 342900 w 962025"/>
                <a:gd name="connsiteY15" fmla="*/ 187325 h 895350"/>
                <a:gd name="connsiteX16" fmla="*/ 292100 w 962025"/>
                <a:gd name="connsiteY16" fmla="*/ 171450 h 895350"/>
                <a:gd name="connsiteX17" fmla="*/ 263525 w 962025"/>
                <a:gd name="connsiteY17" fmla="*/ 171450 h 895350"/>
                <a:gd name="connsiteX18" fmla="*/ 219075 w 962025"/>
                <a:gd name="connsiteY18" fmla="*/ 171450 h 895350"/>
                <a:gd name="connsiteX19" fmla="*/ 187325 w 962025"/>
                <a:gd name="connsiteY19" fmla="*/ 152400 h 895350"/>
                <a:gd name="connsiteX20" fmla="*/ 177800 w 962025"/>
                <a:gd name="connsiteY20" fmla="*/ 120650 h 895350"/>
                <a:gd name="connsiteX21" fmla="*/ 177800 w 962025"/>
                <a:gd name="connsiteY21" fmla="*/ 120650 h 895350"/>
                <a:gd name="connsiteX22" fmla="*/ 149225 w 962025"/>
                <a:gd name="connsiteY22" fmla="*/ 92075 h 895350"/>
                <a:gd name="connsiteX23" fmla="*/ 136525 w 962025"/>
                <a:gd name="connsiteY23" fmla="*/ 53975 h 895350"/>
                <a:gd name="connsiteX24" fmla="*/ 120650 w 962025"/>
                <a:gd name="connsiteY24" fmla="*/ 3175 h 895350"/>
                <a:gd name="connsiteX25" fmla="*/ 0 w 962025"/>
                <a:gd name="connsiteY25" fmla="*/ 0 h 895350"/>
                <a:gd name="connsiteX26" fmla="*/ 9525 w 962025"/>
                <a:gd name="connsiteY26" fmla="*/ 38100 h 895350"/>
                <a:gd name="connsiteX27" fmla="*/ 19050 w 962025"/>
                <a:gd name="connsiteY27" fmla="*/ 85725 h 895350"/>
                <a:gd name="connsiteX28" fmla="*/ 19050 w 962025"/>
                <a:gd name="connsiteY28" fmla="*/ 130175 h 895350"/>
                <a:gd name="connsiteX29" fmla="*/ 12700 w 962025"/>
                <a:gd name="connsiteY29" fmla="*/ 177800 h 895350"/>
                <a:gd name="connsiteX30" fmla="*/ 31750 w 962025"/>
                <a:gd name="connsiteY30" fmla="*/ 219075 h 895350"/>
                <a:gd name="connsiteX31" fmla="*/ 88900 w 962025"/>
                <a:gd name="connsiteY31" fmla="*/ 241300 h 895350"/>
                <a:gd name="connsiteX32" fmla="*/ 155575 w 962025"/>
                <a:gd name="connsiteY32" fmla="*/ 247650 h 895350"/>
                <a:gd name="connsiteX33" fmla="*/ 215900 w 962025"/>
                <a:gd name="connsiteY33" fmla="*/ 222250 h 895350"/>
                <a:gd name="connsiteX34" fmla="*/ 238125 w 962025"/>
                <a:gd name="connsiteY34" fmla="*/ 222250 h 895350"/>
                <a:gd name="connsiteX35" fmla="*/ 244475 w 962025"/>
                <a:gd name="connsiteY35" fmla="*/ 247650 h 895350"/>
                <a:gd name="connsiteX36" fmla="*/ 247650 w 962025"/>
                <a:gd name="connsiteY36" fmla="*/ 282575 h 895350"/>
                <a:gd name="connsiteX37" fmla="*/ 260350 w 962025"/>
                <a:gd name="connsiteY37" fmla="*/ 327025 h 895350"/>
                <a:gd name="connsiteX38" fmla="*/ 279400 w 962025"/>
                <a:gd name="connsiteY38" fmla="*/ 374650 h 895350"/>
                <a:gd name="connsiteX39" fmla="*/ 304800 w 962025"/>
                <a:gd name="connsiteY39" fmla="*/ 403225 h 895350"/>
                <a:gd name="connsiteX40" fmla="*/ 371475 w 962025"/>
                <a:gd name="connsiteY40" fmla="*/ 412750 h 895350"/>
                <a:gd name="connsiteX41" fmla="*/ 441325 w 962025"/>
                <a:gd name="connsiteY41" fmla="*/ 431800 h 895350"/>
                <a:gd name="connsiteX42" fmla="*/ 492125 w 962025"/>
                <a:gd name="connsiteY42" fmla="*/ 447675 h 895350"/>
                <a:gd name="connsiteX43" fmla="*/ 501650 w 962025"/>
                <a:gd name="connsiteY43" fmla="*/ 479425 h 895350"/>
                <a:gd name="connsiteX44" fmla="*/ 520700 w 962025"/>
                <a:gd name="connsiteY44" fmla="*/ 581025 h 895350"/>
                <a:gd name="connsiteX45" fmla="*/ 520700 w 962025"/>
                <a:gd name="connsiteY45" fmla="*/ 628650 h 895350"/>
                <a:gd name="connsiteX46" fmla="*/ 542925 w 962025"/>
                <a:gd name="connsiteY46" fmla="*/ 673100 h 895350"/>
                <a:gd name="connsiteX47" fmla="*/ 584200 w 962025"/>
                <a:gd name="connsiteY47" fmla="*/ 714375 h 895350"/>
                <a:gd name="connsiteX48" fmla="*/ 609600 w 962025"/>
                <a:gd name="connsiteY48" fmla="*/ 723900 h 895350"/>
                <a:gd name="connsiteX49" fmla="*/ 628650 w 962025"/>
                <a:gd name="connsiteY49" fmla="*/ 758825 h 895350"/>
                <a:gd name="connsiteX50" fmla="*/ 666750 w 962025"/>
                <a:gd name="connsiteY50" fmla="*/ 841375 h 895350"/>
                <a:gd name="connsiteX51" fmla="*/ 704850 w 962025"/>
                <a:gd name="connsiteY51" fmla="*/ 876300 h 895350"/>
                <a:gd name="connsiteX52" fmla="*/ 736600 w 962025"/>
                <a:gd name="connsiteY52" fmla="*/ 863600 h 895350"/>
                <a:gd name="connsiteX53" fmla="*/ 723900 w 962025"/>
                <a:gd name="connsiteY53" fmla="*/ 895350 h 895350"/>
                <a:gd name="connsiteX54" fmla="*/ 774700 w 962025"/>
                <a:gd name="connsiteY54" fmla="*/ 873125 h 895350"/>
                <a:gd name="connsiteX55" fmla="*/ 873125 w 962025"/>
                <a:gd name="connsiteY55" fmla="*/ 838200 h 895350"/>
                <a:gd name="connsiteX56" fmla="*/ 962025 w 962025"/>
                <a:gd name="connsiteY56" fmla="*/ 796925 h 895350"/>
                <a:gd name="connsiteX0" fmla="*/ 962025 w 962025"/>
                <a:gd name="connsiteY0" fmla="*/ 796925 h 895350"/>
                <a:gd name="connsiteX1" fmla="*/ 930275 w 962025"/>
                <a:gd name="connsiteY1" fmla="*/ 730250 h 895350"/>
                <a:gd name="connsiteX2" fmla="*/ 908050 w 962025"/>
                <a:gd name="connsiteY2" fmla="*/ 695325 h 895350"/>
                <a:gd name="connsiteX3" fmla="*/ 847725 w 962025"/>
                <a:gd name="connsiteY3" fmla="*/ 654050 h 895350"/>
                <a:gd name="connsiteX4" fmla="*/ 819150 w 962025"/>
                <a:gd name="connsiteY4" fmla="*/ 612775 h 895350"/>
                <a:gd name="connsiteX5" fmla="*/ 784225 w 962025"/>
                <a:gd name="connsiteY5" fmla="*/ 527050 h 895350"/>
                <a:gd name="connsiteX6" fmla="*/ 736600 w 962025"/>
                <a:gd name="connsiteY6" fmla="*/ 454025 h 895350"/>
                <a:gd name="connsiteX7" fmla="*/ 723900 w 962025"/>
                <a:gd name="connsiteY7" fmla="*/ 406400 h 895350"/>
                <a:gd name="connsiteX8" fmla="*/ 688975 w 962025"/>
                <a:gd name="connsiteY8" fmla="*/ 396875 h 895350"/>
                <a:gd name="connsiteX9" fmla="*/ 625475 w 962025"/>
                <a:gd name="connsiteY9" fmla="*/ 381000 h 895350"/>
                <a:gd name="connsiteX10" fmla="*/ 577850 w 962025"/>
                <a:gd name="connsiteY10" fmla="*/ 365125 h 895350"/>
                <a:gd name="connsiteX11" fmla="*/ 558800 w 962025"/>
                <a:gd name="connsiteY11" fmla="*/ 361950 h 895350"/>
                <a:gd name="connsiteX12" fmla="*/ 533400 w 962025"/>
                <a:gd name="connsiteY12" fmla="*/ 320675 h 895350"/>
                <a:gd name="connsiteX13" fmla="*/ 479425 w 962025"/>
                <a:gd name="connsiteY13" fmla="*/ 209550 h 895350"/>
                <a:gd name="connsiteX14" fmla="*/ 454025 w 962025"/>
                <a:gd name="connsiteY14" fmla="*/ 196850 h 895350"/>
                <a:gd name="connsiteX15" fmla="*/ 406400 w 962025"/>
                <a:gd name="connsiteY15" fmla="*/ 196850 h 895350"/>
                <a:gd name="connsiteX16" fmla="*/ 342900 w 962025"/>
                <a:gd name="connsiteY16" fmla="*/ 187325 h 895350"/>
                <a:gd name="connsiteX17" fmla="*/ 292100 w 962025"/>
                <a:gd name="connsiteY17" fmla="*/ 171450 h 895350"/>
                <a:gd name="connsiteX18" fmla="*/ 263525 w 962025"/>
                <a:gd name="connsiteY18" fmla="*/ 171450 h 895350"/>
                <a:gd name="connsiteX19" fmla="*/ 219075 w 962025"/>
                <a:gd name="connsiteY19" fmla="*/ 171450 h 895350"/>
                <a:gd name="connsiteX20" fmla="*/ 187325 w 962025"/>
                <a:gd name="connsiteY20" fmla="*/ 152400 h 895350"/>
                <a:gd name="connsiteX21" fmla="*/ 177800 w 962025"/>
                <a:gd name="connsiteY21" fmla="*/ 120650 h 895350"/>
                <a:gd name="connsiteX22" fmla="*/ 177800 w 962025"/>
                <a:gd name="connsiteY22" fmla="*/ 120650 h 895350"/>
                <a:gd name="connsiteX23" fmla="*/ 149225 w 962025"/>
                <a:gd name="connsiteY23" fmla="*/ 92075 h 895350"/>
                <a:gd name="connsiteX24" fmla="*/ 136525 w 962025"/>
                <a:gd name="connsiteY24" fmla="*/ 53975 h 895350"/>
                <a:gd name="connsiteX25" fmla="*/ 120650 w 962025"/>
                <a:gd name="connsiteY25" fmla="*/ 3175 h 895350"/>
                <a:gd name="connsiteX26" fmla="*/ 0 w 962025"/>
                <a:gd name="connsiteY26" fmla="*/ 0 h 895350"/>
                <a:gd name="connsiteX27" fmla="*/ 9525 w 962025"/>
                <a:gd name="connsiteY27" fmla="*/ 38100 h 895350"/>
                <a:gd name="connsiteX28" fmla="*/ 19050 w 962025"/>
                <a:gd name="connsiteY28" fmla="*/ 85725 h 895350"/>
                <a:gd name="connsiteX29" fmla="*/ 19050 w 962025"/>
                <a:gd name="connsiteY29" fmla="*/ 130175 h 895350"/>
                <a:gd name="connsiteX30" fmla="*/ 12700 w 962025"/>
                <a:gd name="connsiteY30" fmla="*/ 177800 h 895350"/>
                <a:gd name="connsiteX31" fmla="*/ 31750 w 962025"/>
                <a:gd name="connsiteY31" fmla="*/ 219075 h 895350"/>
                <a:gd name="connsiteX32" fmla="*/ 88900 w 962025"/>
                <a:gd name="connsiteY32" fmla="*/ 241300 h 895350"/>
                <a:gd name="connsiteX33" fmla="*/ 155575 w 962025"/>
                <a:gd name="connsiteY33" fmla="*/ 247650 h 895350"/>
                <a:gd name="connsiteX34" fmla="*/ 215900 w 962025"/>
                <a:gd name="connsiteY34" fmla="*/ 222250 h 895350"/>
                <a:gd name="connsiteX35" fmla="*/ 238125 w 962025"/>
                <a:gd name="connsiteY35" fmla="*/ 222250 h 895350"/>
                <a:gd name="connsiteX36" fmla="*/ 244475 w 962025"/>
                <a:gd name="connsiteY36" fmla="*/ 247650 h 895350"/>
                <a:gd name="connsiteX37" fmla="*/ 247650 w 962025"/>
                <a:gd name="connsiteY37" fmla="*/ 282575 h 895350"/>
                <a:gd name="connsiteX38" fmla="*/ 260350 w 962025"/>
                <a:gd name="connsiteY38" fmla="*/ 327025 h 895350"/>
                <a:gd name="connsiteX39" fmla="*/ 279400 w 962025"/>
                <a:gd name="connsiteY39" fmla="*/ 374650 h 895350"/>
                <a:gd name="connsiteX40" fmla="*/ 304800 w 962025"/>
                <a:gd name="connsiteY40" fmla="*/ 403225 h 895350"/>
                <a:gd name="connsiteX41" fmla="*/ 371475 w 962025"/>
                <a:gd name="connsiteY41" fmla="*/ 412750 h 895350"/>
                <a:gd name="connsiteX42" fmla="*/ 441325 w 962025"/>
                <a:gd name="connsiteY42" fmla="*/ 431800 h 895350"/>
                <a:gd name="connsiteX43" fmla="*/ 492125 w 962025"/>
                <a:gd name="connsiteY43" fmla="*/ 447675 h 895350"/>
                <a:gd name="connsiteX44" fmla="*/ 501650 w 962025"/>
                <a:gd name="connsiteY44" fmla="*/ 479425 h 895350"/>
                <a:gd name="connsiteX45" fmla="*/ 520700 w 962025"/>
                <a:gd name="connsiteY45" fmla="*/ 581025 h 895350"/>
                <a:gd name="connsiteX46" fmla="*/ 520700 w 962025"/>
                <a:gd name="connsiteY46" fmla="*/ 628650 h 895350"/>
                <a:gd name="connsiteX47" fmla="*/ 542925 w 962025"/>
                <a:gd name="connsiteY47" fmla="*/ 673100 h 895350"/>
                <a:gd name="connsiteX48" fmla="*/ 584200 w 962025"/>
                <a:gd name="connsiteY48" fmla="*/ 714375 h 895350"/>
                <a:gd name="connsiteX49" fmla="*/ 609600 w 962025"/>
                <a:gd name="connsiteY49" fmla="*/ 723900 h 895350"/>
                <a:gd name="connsiteX50" fmla="*/ 628650 w 962025"/>
                <a:gd name="connsiteY50" fmla="*/ 758825 h 895350"/>
                <a:gd name="connsiteX51" fmla="*/ 666750 w 962025"/>
                <a:gd name="connsiteY51" fmla="*/ 841375 h 895350"/>
                <a:gd name="connsiteX52" fmla="*/ 704850 w 962025"/>
                <a:gd name="connsiteY52" fmla="*/ 876300 h 895350"/>
                <a:gd name="connsiteX53" fmla="*/ 736600 w 962025"/>
                <a:gd name="connsiteY53" fmla="*/ 863600 h 895350"/>
                <a:gd name="connsiteX54" fmla="*/ 723900 w 962025"/>
                <a:gd name="connsiteY54" fmla="*/ 895350 h 895350"/>
                <a:gd name="connsiteX55" fmla="*/ 774700 w 962025"/>
                <a:gd name="connsiteY55" fmla="*/ 873125 h 895350"/>
                <a:gd name="connsiteX56" fmla="*/ 873125 w 962025"/>
                <a:gd name="connsiteY56" fmla="*/ 838200 h 895350"/>
                <a:gd name="connsiteX57" fmla="*/ 962025 w 962025"/>
                <a:gd name="connsiteY57" fmla="*/ 796925 h 895350"/>
                <a:gd name="connsiteX0" fmla="*/ 962025 w 962025"/>
                <a:gd name="connsiteY0" fmla="*/ 796925 h 895350"/>
                <a:gd name="connsiteX1" fmla="*/ 930275 w 962025"/>
                <a:gd name="connsiteY1" fmla="*/ 730250 h 895350"/>
                <a:gd name="connsiteX2" fmla="*/ 908050 w 962025"/>
                <a:gd name="connsiteY2" fmla="*/ 695325 h 895350"/>
                <a:gd name="connsiteX3" fmla="*/ 847725 w 962025"/>
                <a:gd name="connsiteY3" fmla="*/ 654050 h 895350"/>
                <a:gd name="connsiteX4" fmla="*/ 819150 w 962025"/>
                <a:gd name="connsiteY4" fmla="*/ 612775 h 895350"/>
                <a:gd name="connsiteX5" fmla="*/ 784225 w 962025"/>
                <a:gd name="connsiteY5" fmla="*/ 527050 h 895350"/>
                <a:gd name="connsiteX6" fmla="*/ 736600 w 962025"/>
                <a:gd name="connsiteY6" fmla="*/ 454025 h 895350"/>
                <a:gd name="connsiteX7" fmla="*/ 723900 w 962025"/>
                <a:gd name="connsiteY7" fmla="*/ 406400 h 895350"/>
                <a:gd name="connsiteX8" fmla="*/ 688975 w 962025"/>
                <a:gd name="connsiteY8" fmla="*/ 396875 h 895350"/>
                <a:gd name="connsiteX9" fmla="*/ 625475 w 962025"/>
                <a:gd name="connsiteY9" fmla="*/ 381000 h 895350"/>
                <a:gd name="connsiteX10" fmla="*/ 577850 w 962025"/>
                <a:gd name="connsiteY10" fmla="*/ 365125 h 895350"/>
                <a:gd name="connsiteX11" fmla="*/ 558800 w 962025"/>
                <a:gd name="connsiteY11" fmla="*/ 361950 h 895350"/>
                <a:gd name="connsiteX12" fmla="*/ 533400 w 962025"/>
                <a:gd name="connsiteY12" fmla="*/ 320675 h 895350"/>
                <a:gd name="connsiteX13" fmla="*/ 479425 w 962025"/>
                <a:gd name="connsiteY13" fmla="*/ 209550 h 895350"/>
                <a:gd name="connsiteX14" fmla="*/ 454025 w 962025"/>
                <a:gd name="connsiteY14" fmla="*/ 196850 h 895350"/>
                <a:gd name="connsiteX15" fmla="*/ 406400 w 962025"/>
                <a:gd name="connsiteY15" fmla="*/ 196850 h 895350"/>
                <a:gd name="connsiteX16" fmla="*/ 342900 w 962025"/>
                <a:gd name="connsiteY16" fmla="*/ 187325 h 895350"/>
                <a:gd name="connsiteX17" fmla="*/ 292100 w 962025"/>
                <a:gd name="connsiteY17" fmla="*/ 171450 h 895350"/>
                <a:gd name="connsiteX18" fmla="*/ 263525 w 962025"/>
                <a:gd name="connsiteY18" fmla="*/ 171450 h 895350"/>
                <a:gd name="connsiteX19" fmla="*/ 219075 w 962025"/>
                <a:gd name="connsiteY19" fmla="*/ 171450 h 895350"/>
                <a:gd name="connsiteX20" fmla="*/ 187325 w 962025"/>
                <a:gd name="connsiteY20" fmla="*/ 152400 h 895350"/>
                <a:gd name="connsiteX21" fmla="*/ 177800 w 962025"/>
                <a:gd name="connsiteY21" fmla="*/ 120650 h 895350"/>
                <a:gd name="connsiteX22" fmla="*/ 177800 w 962025"/>
                <a:gd name="connsiteY22" fmla="*/ 120650 h 895350"/>
                <a:gd name="connsiteX23" fmla="*/ 149225 w 962025"/>
                <a:gd name="connsiteY23" fmla="*/ 92075 h 895350"/>
                <a:gd name="connsiteX24" fmla="*/ 136525 w 962025"/>
                <a:gd name="connsiteY24" fmla="*/ 53975 h 895350"/>
                <a:gd name="connsiteX25" fmla="*/ 120650 w 962025"/>
                <a:gd name="connsiteY25" fmla="*/ 3175 h 895350"/>
                <a:gd name="connsiteX26" fmla="*/ 0 w 962025"/>
                <a:gd name="connsiteY26" fmla="*/ 0 h 895350"/>
                <a:gd name="connsiteX27" fmla="*/ 9525 w 962025"/>
                <a:gd name="connsiteY27" fmla="*/ 38100 h 895350"/>
                <a:gd name="connsiteX28" fmla="*/ 19050 w 962025"/>
                <a:gd name="connsiteY28" fmla="*/ 85725 h 895350"/>
                <a:gd name="connsiteX29" fmla="*/ 19050 w 962025"/>
                <a:gd name="connsiteY29" fmla="*/ 130175 h 895350"/>
                <a:gd name="connsiteX30" fmla="*/ 12700 w 962025"/>
                <a:gd name="connsiteY30" fmla="*/ 177800 h 895350"/>
                <a:gd name="connsiteX31" fmla="*/ 31750 w 962025"/>
                <a:gd name="connsiteY31" fmla="*/ 219075 h 895350"/>
                <a:gd name="connsiteX32" fmla="*/ 88900 w 962025"/>
                <a:gd name="connsiteY32" fmla="*/ 241300 h 895350"/>
                <a:gd name="connsiteX33" fmla="*/ 155575 w 962025"/>
                <a:gd name="connsiteY33" fmla="*/ 247650 h 895350"/>
                <a:gd name="connsiteX34" fmla="*/ 215900 w 962025"/>
                <a:gd name="connsiteY34" fmla="*/ 222250 h 895350"/>
                <a:gd name="connsiteX35" fmla="*/ 238125 w 962025"/>
                <a:gd name="connsiteY35" fmla="*/ 222250 h 895350"/>
                <a:gd name="connsiteX36" fmla="*/ 244475 w 962025"/>
                <a:gd name="connsiteY36" fmla="*/ 247650 h 895350"/>
                <a:gd name="connsiteX37" fmla="*/ 244475 w 962025"/>
                <a:gd name="connsiteY37" fmla="*/ 298450 h 895350"/>
                <a:gd name="connsiteX38" fmla="*/ 260350 w 962025"/>
                <a:gd name="connsiteY38" fmla="*/ 327025 h 895350"/>
                <a:gd name="connsiteX39" fmla="*/ 279400 w 962025"/>
                <a:gd name="connsiteY39" fmla="*/ 374650 h 895350"/>
                <a:gd name="connsiteX40" fmla="*/ 304800 w 962025"/>
                <a:gd name="connsiteY40" fmla="*/ 403225 h 895350"/>
                <a:gd name="connsiteX41" fmla="*/ 371475 w 962025"/>
                <a:gd name="connsiteY41" fmla="*/ 412750 h 895350"/>
                <a:gd name="connsiteX42" fmla="*/ 441325 w 962025"/>
                <a:gd name="connsiteY42" fmla="*/ 431800 h 895350"/>
                <a:gd name="connsiteX43" fmla="*/ 492125 w 962025"/>
                <a:gd name="connsiteY43" fmla="*/ 447675 h 895350"/>
                <a:gd name="connsiteX44" fmla="*/ 501650 w 962025"/>
                <a:gd name="connsiteY44" fmla="*/ 479425 h 895350"/>
                <a:gd name="connsiteX45" fmla="*/ 520700 w 962025"/>
                <a:gd name="connsiteY45" fmla="*/ 581025 h 895350"/>
                <a:gd name="connsiteX46" fmla="*/ 520700 w 962025"/>
                <a:gd name="connsiteY46" fmla="*/ 628650 h 895350"/>
                <a:gd name="connsiteX47" fmla="*/ 542925 w 962025"/>
                <a:gd name="connsiteY47" fmla="*/ 673100 h 895350"/>
                <a:gd name="connsiteX48" fmla="*/ 584200 w 962025"/>
                <a:gd name="connsiteY48" fmla="*/ 714375 h 895350"/>
                <a:gd name="connsiteX49" fmla="*/ 609600 w 962025"/>
                <a:gd name="connsiteY49" fmla="*/ 723900 h 895350"/>
                <a:gd name="connsiteX50" fmla="*/ 628650 w 962025"/>
                <a:gd name="connsiteY50" fmla="*/ 758825 h 895350"/>
                <a:gd name="connsiteX51" fmla="*/ 666750 w 962025"/>
                <a:gd name="connsiteY51" fmla="*/ 841375 h 895350"/>
                <a:gd name="connsiteX52" fmla="*/ 704850 w 962025"/>
                <a:gd name="connsiteY52" fmla="*/ 876300 h 895350"/>
                <a:gd name="connsiteX53" fmla="*/ 736600 w 962025"/>
                <a:gd name="connsiteY53" fmla="*/ 863600 h 895350"/>
                <a:gd name="connsiteX54" fmla="*/ 723900 w 962025"/>
                <a:gd name="connsiteY54" fmla="*/ 895350 h 895350"/>
                <a:gd name="connsiteX55" fmla="*/ 774700 w 962025"/>
                <a:gd name="connsiteY55" fmla="*/ 873125 h 895350"/>
                <a:gd name="connsiteX56" fmla="*/ 873125 w 962025"/>
                <a:gd name="connsiteY56" fmla="*/ 838200 h 895350"/>
                <a:gd name="connsiteX57" fmla="*/ 962025 w 962025"/>
                <a:gd name="connsiteY57" fmla="*/ 796925 h 895350"/>
                <a:gd name="connsiteX0" fmla="*/ 962025 w 962025"/>
                <a:gd name="connsiteY0" fmla="*/ 796925 h 914400"/>
                <a:gd name="connsiteX1" fmla="*/ 930275 w 962025"/>
                <a:gd name="connsiteY1" fmla="*/ 730250 h 914400"/>
                <a:gd name="connsiteX2" fmla="*/ 908050 w 962025"/>
                <a:gd name="connsiteY2" fmla="*/ 695325 h 914400"/>
                <a:gd name="connsiteX3" fmla="*/ 847725 w 962025"/>
                <a:gd name="connsiteY3" fmla="*/ 654050 h 914400"/>
                <a:gd name="connsiteX4" fmla="*/ 819150 w 962025"/>
                <a:gd name="connsiteY4" fmla="*/ 612775 h 914400"/>
                <a:gd name="connsiteX5" fmla="*/ 784225 w 962025"/>
                <a:gd name="connsiteY5" fmla="*/ 527050 h 914400"/>
                <a:gd name="connsiteX6" fmla="*/ 736600 w 962025"/>
                <a:gd name="connsiteY6" fmla="*/ 454025 h 914400"/>
                <a:gd name="connsiteX7" fmla="*/ 723900 w 962025"/>
                <a:gd name="connsiteY7" fmla="*/ 406400 h 914400"/>
                <a:gd name="connsiteX8" fmla="*/ 688975 w 962025"/>
                <a:gd name="connsiteY8" fmla="*/ 396875 h 914400"/>
                <a:gd name="connsiteX9" fmla="*/ 625475 w 962025"/>
                <a:gd name="connsiteY9" fmla="*/ 381000 h 914400"/>
                <a:gd name="connsiteX10" fmla="*/ 577850 w 962025"/>
                <a:gd name="connsiteY10" fmla="*/ 365125 h 914400"/>
                <a:gd name="connsiteX11" fmla="*/ 558800 w 962025"/>
                <a:gd name="connsiteY11" fmla="*/ 361950 h 914400"/>
                <a:gd name="connsiteX12" fmla="*/ 533400 w 962025"/>
                <a:gd name="connsiteY12" fmla="*/ 320675 h 914400"/>
                <a:gd name="connsiteX13" fmla="*/ 479425 w 962025"/>
                <a:gd name="connsiteY13" fmla="*/ 209550 h 914400"/>
                <a:gd name="connsiteX14" fmla="*/ 454025 w 962025"/>
                <a:gd name="connsiteY14" fmla="*/ 196850 h 914400"/>
                <a:gd name="connsiteX15" fmla="*/ 406400 w 962025"/>
                <a:gd name="connsiteY15" fmla="*/ 196850 h 914400"/>
                <a:gd name="connsiteX16" fmla="*/ 342900 w 962025"/>
                <a:gd name="connsiteY16" fmla="*/ 187325 h 914400"/>
                <a:gd name="connsiteX17" fmla="*/ 292100 w 962025"/>
                <a:gd name="connsiteY17" fmla="*/ 171450 h 914400"/>
                <a:gd name="connsiteX18" fmla="*/ 263525 w 962025"/>
                <a:gd name="connsiteY18" fmla="*/ 171450 h 914400"/>
                <a:gd name="connsiteX19" fmla="*/ 219075 w 962025"/>
                <a:gd name="connsiteY19" fmla="*/ 171450 h 914400"/>
                <a:gd name="connsiteX20" fmla="*/ 187325 w 962025"/>
                <a:gd name="connsiteY20" fmla="*/ 152400 h 914400"/>
                <a:gd name="connsiteX21" fmla="*/ 177800 w 962025"/>
                <a:gd name="connsiteY21" fmla="*/ 120650 h 914400"/>
                <a:gd name="connsiteX22" fmla="*/ 177800 w 962025"/>
                <a:gd name="connsiteY22" fmla="*/ 120650 h 914400"/>
                <a:gd name="connsiteX23" fmla="*/ 149225 w 962025"/>
                <a:gd name="connsiteY23" fmla="*/ 92075 h 914400"/>
                <a:gd name="connsiteX24" fmla="*/ 136525 w 962025"/>
                <a:gd name="connsiteY24" fmla="*/ 53975 h 914400"/>
                <a:gd name="connsiteX25" fmla="*/ 120650 w 962025"/>
                <a:gd name="connsiteY25" fmla="*/ 3175 h 914400"/>
                <a:gd name="connsiteX26" fmla="*/ 0 w 962025"/>
                <a:gd name="connsiteY26" fmla="*/ 0 h 914400"/>
                <a:gd name="connsiteX27" fmla="*/ 9525 w 962025"/>
                <a:gd name="connsiteY27" fmla="*/ 38100 h 914400"/>
                <a:gd name="connsiteX28" fmla="*/ 19050 w 962025"/>
                <a:gd name="connsiteY28" fmla="*/ 85725 h 914400"/>
                <a:gd name="connsiteX29" fmla="*/ 19050 w 962025"/>
                <a:gd name="connsiteY29" fmla="*/ 130175 h 914400"/>
                <a:gd name="connsiteX30" fmla="*/ 12700 w 962025"/>
                <a:gd name="connsiteY30" fmla="*/ 177800 h 914400"/>
                <a:gd name="connsiteX31" fmla="*/ 31750 w 962025"/>
                <a:gd name="connsiteY31" fmla="*/ 219075 h 914400"/>
                <a:gd name="connsiteX32" fmla="*/ 88900 w 962025"/>
                <a:gd name="connsiteY32" fmla="*/ 241300 h 914400"/>
                <a:gd name="connsiteX33" fmla="*/ 155575 w 962025"/>
                <a:gd name="connsiteY33" fmla="*/ 247650 h 914400"/>
                <a:gd name="connsiteX34" fmla="*/ 215900 w 962025"/>
                <a:gd name="connsiteY34" fmla="*/ 222250 h 914400"/>
                <a:gd name="connsiteX35" fmla="*/ 238125 w 962025"/>
                <a:gd name="connsiteY35" fmla="*/ 222250 h 914400"/>
                <a:gd name="connsiteX36" fmla="*/ 244475 w 962025"/>
                <a:gd name="connsiteY36" fmla="*/ 247650 h 914400"/>
                <a:gd name="connsiteX37" fmla="*/ 244475 w 962025"/>
                <a:gd name="connsiteY37" fmla="*/ 298450 h 914400"/>
                <a:gd name="connsiteX38" fmla="*/ 260350 w 962025"/>
                <a:gd name="connsiteY38" fmla="*/ 327025 h 914400"/>
                <a:gd name="connsiteX39" fmla="*/ 279400 w 962025"/>
                <a:gd name="connsiteY39" fmla="*/ 374650 h 914400"/>
                <a:gd name="connsiteX40" fmla="*/ 304800 w 962025"/>
                <a:gd name="connsiteY40" fmla="*/ 403225 h 914400"/>
                <a:gd name="connsiteX41" fmla="*/ 371475 w 962025"/>
                <a:gd name="connsiteY41" fmla="*/ 412750 h 914400"/>
                <a:gd name="connsiteX42" fmla="*/ 441325 w 962025"/>
                <a:gd name="connsiteY42" fmla="*/ 431800 h 914400"/>
                <a:gd name="connsiteX43" fmla="*/ 492125 w 962025"/>
                <a:gd name="connsiteY43" fmla="*/ 447675 h 914400"/>
                <a:gd name="connsiteX44" fmla="*/ 501650 w 962025"/>
                <a:gd name="connsiteY44" fmla="*/ 479425 h 914400"/>
                <a:gd name="connsiteX45" fmla="*/ 520700 w 962025"/>
                <a:gd name="connsiteY45" fmla="*/ 581025 h 914400"/>
                <a:gd name="connsiteX46" fmla="*/ 520700 w 962025"/>
                <a:gd name="connsiteY46" fmla="*/ 628650 h 914400"/>
                <a:gd name="connsiteX47" fmla="*/ 542925 w 962025"/>
                <a:gd name="connsiteY47" fmla="*/ 673100 h 914400"/>
                <a:gd name="connsiteX48" fmla="*/ 584200 w 962025"/>
                <a:gd name="connsiteY48" fmla="*/ 714375 h 914400"/>
                <a:gd name="connsiteX49" fmla="*/ 609600 w 962025"/>
                <a:gd name="connsiteY49" fmla="*/ 723900 h 914400"/>
                <a:gd name="connsiteX50" fmla="*/ 628650 w 962025"/>
                <a:gd name="connsiteY50" fmla="*/ 758825 h 914400"/>
                <a:gd name="connsiteX51" fmla="*/ 666750 w 962025"/>
                <a:gd name="connsiteY51" fmla="*/ 841375 h 914400"/>
                <a:gd name="connsiteX52" fmla="*/ 704850 w 962025"/>
                <a:gd name="connsiteY52" fmla="*/ 876300 h 914400"/>
                <a:gd name="connsiteX53" fmla="*/ 736600 w 962025"/>
                <a:gd name="connsiteY53" fmla="*/ 863600 h 914400"/>
                <a:gd name="connsiteX54" fmla="*/ 739775 w 962025"/>
                <a:gd name="connsiteY54" fmla="*/ 914400 h 914400"/>
                <a:gd name="connsiteX55" fmla="*/ 774700 w 962025"/>
                <a:gd name="connsiteY55" fmla="*/ 873125 h 914400"/>
                <a:gd name="connsiteX56" fmla="*/ 873125 w 962025"/>
                <a:gd name="connsiteY56" fmla="*/ 838200 h 914400"/>
                <a:gd name="connsiteX57" fmla="*/ 962025 w 962025"/>
                <a:gd name="connsiteY57" fmla="*/ 796925 h 914400"/>
                <a:gd name="connsiteX0" fmla="*/ 962025 w 962025"/>
                <a:gd name="connsiteY0" fmla="*/ 796925 h 914400"/>
                <a:gd name="connsiteX1" fmla="*/ 930275 w 962025"/>
                <a:gd name="connsiteY1" fmla="*/ 730250 h 914400"/>
                <a:gd name="connsiteX2" fmla="*/ 908050 w 962025"/>
                <a:gd name="connsiteY2" fmla="*/ 695325 h 914400"/>
                <a:gd name="connsiteX3" fmla="*/ 847725 w 962025"/>
                <a:gd name="connsiteY3" fmla="*/ 654050 h 914400"/>
                <a:gd name="connsiteX4" fmla="*/ 819150 w 962025"/>
                <a:gd name="connsiteY4" fmla="*/ 612775 h 914400"/>
                <a:gd name="connsiteX5" fmla="*/ 784225 w 962025"/>
                <a:gd name="connsiteY5" fmla="*/ 527050 h 914400"/>
                <a:gd name="connsiteX6" fmla="*/ 736600 w 962025"/>
                <a:gd name="connsiteY6" fmla="*/ 454025 h 914400"/>
                <a:gd name="connsiteX7" fmla="*/ 723900 w 962025"/>
                <a:gd name="connsiteY7" fmla="*/ 406400 h 914400"/>
                <a:gd name="connsiteX8" fmla="*/ 688975 w 962025"/>
                <a:gd name="connsiteY8" fmla="*/ 396875 h 914400"/>
                <a:gd name="connsiteX9" fmla="*/ 625475 w 962025"/>
                <a:gd name="connsiteY9" fmla="*/ 381000 h 914400"/>
                <a:gd name="connsiteX10" fmla="*/ 577850 w 962025"/>
                <a:gd name="connsiteY10" fmla="*/ 365125 h 914400"/>
                <a:gd name="connsiteX11" fmla="*/ 558800 w 962025"/>
                <a:gd name="connsiteY11" fmla="*/ 361950 h 914400"/>
                <a:gd name="connsiteX12" fmla="*/ 533400 w 962025"/>
                <a:gd name="connsiteY12" fmla="*/ 320675 h 914400"/>
                <a:gd name="connsiteX13" fmla="*/ 479425 w 962025"/>
                <a:gd name="connsiteY13" fmla="*/ 209550 h 914400"/>
                <a:gd name="connsiteX14" fmla="*/ 454025 w 962025"/>
                <a:gd name="connsiteY14" fmla="*/ 196850 h 914400"/>
                <a:gd name="connsiteX15" fmla="*/ 406400 w 962025"/>
                <a:gd name="connsiteY15" fmla="*/ 196850 h 914400"/>
                <a:gd name="connsiteX16" fmla="*/ 342900 w 962025"/>
                <a:gd name="connsiteY16" fmla="*/ 187325 h 914400"/>
                <a:gd name="connsiteX17" fmla="*/ 292100 w 962025"/>
                <a:gd name="connsiteY17" fmla="*/ 171450 h 914400"/>
                <a:gd name="connsiteX18" fmla="*/ 263525 w 962025"/>
                <a:gd name="connsiteY18" fmla="*/ 171450 h 914400"/>
                <a:gd name="connsiteX19" fmla="*/ 219075 w 962025"/>
                <a:gd name="connsiteY19" fmla="*/ 171450 h 914400"/>
                <a:gd name="connsiteX20" fmla="*/ 187325 w 962025"/>
                <a:gd name="connsiteY20" fmla="*/ 152400 h 914400"/>
                <a:gd name="connsiteX21" fmla="*/ 177800 w 962025"/>
                <a:gd name="connsiteY21" fmla="*/ 120650 h 914400"/>
                <a:gd name="connsiteX22" fmla="*/ 177800 w 962025"/>
                <a:gd name="connsiteY22" fmla="*/ 120650 h 914400"/>
                <a:gd name="connsiteX23" fmla="*/ 149225 w 962025"/>
                <a:gd name="connsiteY23" fmla="*/ 92075 h 914400"/>
                <a:gd name="connsiteX24" fmla="*/ 136525 w 962025"/>
                <a:gd name="connsiteY24" fmla="*/ 53975 h 914400"/>
                <a:gd name="connsiteX25" fmla="*/ 120650 w 962025"/>
                <a:gd name="connsiteY25" fmla="*/ 3175 h 914400"/>
                <a:gd name="connsiteX26" fmla="*/ 0 w 962025"/>
                <a:gd name="connsiteY26" fmla="*/ 0 h 914400"/>
                <a:gd name="connsiteX27" fmla="*/ 9525 w 962025"/>
                <a:gd name="connsiteY27" fmla="*/ 38100 h 914400"/>
                <a:gd name="connsiteX28" fmla="*/ 19050 w 962025"/>
                <a:gd name="connsiteY28" fmla="*/ 85725 h 914400"/>
                <a:gd name="connsiteX29" fmla="*/ 19050 w 962025"/>
                <a:gd name="connsiteY29" fmla="*/ 130175 h 914400"/>
                <a:gd name="connsiteX30" fmla="*/ 12700 w 962025"/>
                <a:gd name="connsiteY30" fmla="*/ 177800 h 914400"/>
                <a:gd name="connsiteX31" fmla="*/ 31750 w 962025"/>
                <a:gd name="connsiteY31" fmla="*/ 219075 h 914400"/>
                <a:gd name="connsiteX32" fmla="*/ 88900 w 962025"/>
                <a:gd name="connsiteY32" fmla="*/ 241300 h 914400"/>
                <a:gd name="connsiteX33" fmla="*/ 155575 w 962025"/>
                <a:gd name="connsiteY33" fmla="*/ 247650 h 914400"/>
                <a:gd name="connsiteX34" fmla="*/ 215900 w 962025"/>
                <a:gd name="connsiteY34" fmla="*/ 222250 h 914400"/>
                <a:gd name="connsiteX35" fmla="*/ 238125 w 962025"/>
                <a:gd name="connsiteY35" fmla="*/ 222250 h 914400"/>
                <a:gd name="connsiteX36" fmla="*/ 244475 w 962025"/>
                <a:gd name="connsiteY36" fmla="*/ 247650 h 914400"/>
                <a:gd name="connsiteX37" fmla="*/ 244475 w 962025"/>
                <a:gd name="connsiteY37" fmla="*/ 298450 h 914400"/>
                <a:gd name="connsiteX38" fmla="*/ 260350 w 962025"/>
                <a:gd name="connsiteY38" fmla="*/ 327025 h 914400"/>
                <a:gd name="connsiteX39" fmla="*/ 279400 w 962025"/>
                <a:gd name="connsiteY39" fmla="*/ 374650 h 914400"/>
                <a:gd name="connsiteX40" fmla="*/ 304800 w 962025"/>
                <a:gd name="connsiteY40" fmla="*/ 403225 h 914400"/>
                <a:gd name="connsiteX41" fmla="*/ 371475 w 962025"/>
                <a:gd name="connsiteY41" fmla="*/ 412750 h 914400"/>
                <a:gd name="connsiteX42" fmla="*/ 441325 w 962025"/>
                <a:gd name="connsiteY42" fmla="*/ 431800 h 914400"/>
                <a:gd name="connsiteX43" fmla="*/ 492125 w 962025"/>
                <a:gd name="connsiteY43" fmla="*/ 447675 h 914400"/>
                <a:gd name="connsiteX44" fmla="*/ 501650 w 962025"/>
                <a:gd name="connsiteY44" fmla="*/ 479425 h 914400"/>
                <a:gd name="connsiteX45" fmla="*/ 520700 w 962025"/>
                <a:gd name="connsiteY45" fmla="*/ 581025 h 914400"/>
                <a:gd name="connsiteX46" fmla="*/ 520700 w 962025"/>
                <a:gd name="connsiteY46" fmla="*/ 628650 h 914400"/>
                <a:gd name="connsiteX47" fmla="*/ 542925 w 962025"/>
                <a:gd name="connsiteY47" fmla="*/ 673100 h 914400"/>
                <a:gd name="connsiteX48" fmla="*/ 584200 w 962025"/>
                <a:gd name="connsiteY48" fmla="*/ 714375 h 914400"/>
                <a:gd name="connsiteX49" fmla="*/ 609600 w 962025"/>
                <a:gd name="connsiteY49" fmla="*/ 723900 h 914400"/>
                <a:gd name="connsiteX50" fmla="*/ 628650 w 962025"/>
                <a:gd name="connsiteY50" fmla="*/ 758825 h 914400"/>
                <a:gd name="connsiteX51" fmla="*/ 666750 w 962025"/>
                <a:gd name="connsiteY51" fmla="*/ 841375 h 914400"/>
                <a:gd name="connsiteX52" fmla="*/ 704850 w 962025"/>
                <a:gd name="connsiteY52" fmla="*/ 876300 h 914400"/>
                <a:gd name="connsiteX53" fmla="*/ 739775 w 962025"/>
                <a:gd name="connsiteY53" fmla="*/ 914400 h 914400"/>
                <a:gd name="connsiteX54" fmla="*/ 774700 w 962025"/>
                <a:gd name="connsiteY54" fmla="*/ 873125 h 914400"/>
                <a:gd name="connsiteX55" fmla="*/ 873125 w 962025"/>
                <a:gd name="connsiteY55" fmla="*/ 838200 h 914400"/>
                <a:gd name="connsiteX56" fmla="*/ 962025 w 962025"/>
                <a:gd name="connsiteY56" fmla="*/ 796925 h 914400"/>
                <a:gd name="connsiteX0" fmla="*/ 962025 w 962025"/>
                <a:gd name="connsiteY0" fmla="*/ 796925 h 914400"/>
                <a:gd name="connsiteX1" fmla="*/ 930275 w 962025"/>
                <a:gd name="connsiteY1" fmla="*/ 730250 h 914400"/>
                <a:gd name="connsiteX2" fmla="*/ 908050 w 962025"/>
                <a:gd name="connsiteY2" fmla="*/ 695325 h 914400"/>
                <a:gd name="connsiteX3" fmla="*/ 847725 w 962025"/>
                <a:gd name="connsiteY3" fmla="*/ 654050 h 914400"/>
                <a:gd name="connsiteX4" fmla="*/ 819150 w 962025"/>
                <a:gd name="connsiteY4" fmla="*/ 612775 h 914400"/>
                <a:gd name="connsiteX5" fmla="*/ 784225 w 962025"/>
                <a:gd name="connsiteY5" fmla="*/ 527050 h 914400"/>
                <a:gd name="connsiteX6" fmla="*/ 736600 w 962025"/>
                <a:gd name="connsiteY6" fmla="*/ 454025 h 914400"/>
                <a:gd name="connsiteX7" fmla="*/ 723900 w 962025"/>
                <a:gd name="connsiteY7" fmla="*/ 406400 h 914400"/>
                <a:gd name="connsiteX8" fmla="*/ 688975 w 962025"/>
                <a:gd name="connsiteY8" fmla="*/ 396875 h 914400"/>
                <a:gd name="connsiteX9" fmla="*/ 625475 w 962025"/>
                <a:gd name="connsiteY9" fmla="*/ 381000 h 914400"/>
                <a:gd name="connsiteX10" fmla="*/ 577850 w 962025"/>
                <a:gd name="connsiteY10" fmla="*/ 365125 h 914400"/>
                <a:gd name="connsiteX11" fmla="*/ 558800 w 962025"/>
                <a:gd name="connsiteY11" fmla="*/ 361950 h 914400"/>
                <a:gd name="connsiteX12" fmla="*/ 533400 w 962025"/>
                <a:gd name="connsiteY12" fmla="*/ 320675 h 914400"/>
                <a:gd name="connsiteX13" fmla="*/ 479425 w 962025"/>
                <a:gd name="connsiteY13" fmla="*/ 209550 h 914400"/>
                <a:gd name="connsiteX14" fmla="*/ 454025 w 962025"/>
                <a:gd name="connsiteY14" fmla="*/ 196850 h 914400"/>
                <a:gd name="connsiteX15" fmla="*/ 406400 w 962025"/>
                <a:gd name="connsiteY15" fmla="*/ 196850 h 914400"/>
                <a:gd name="connsiteX16" fmla="*/ 342900 w 962025"/>
                <a:gd name="connsiteY16" fmla="*/ 187325 h 914400"/>
                <a:gd name="connsiteX17" fmla="*/ 292100 w 962025"/>
                <a:gd name="connsiteY17" fmla="*/ 171450 h 914400"/>
                <a:gd name="connsiteX18" fmla="*/ 263525 w 962025"/>
                <a:gd name="connsiteY18" fmla="*/ 171450 h 914400"/>
                <a:gd name="connsiteX19" fmla="*/ 219075 w 962025"/>
                <a:gd name="connsiteY19" fmla="*/ 171450 h 914400"/>
                <a:gd name="connsiteX20" fmla="*/ 187325 w 962025"/>
                <a:gd name="connsiteY20" fmla="*/ 152400 h 914400"/>
                <a:gd name="connsiteX21" fmla="*/ 177800 w 962025"/>
                <a:gd name="connsiteY21" fmla="*/ 120650 h 914400"/>
                <a:gd name="connsiteX22" fmla="*/ 177800 w 962025"/>
                <a:gd name="connsiteY22" fmla="*/ 120650 h 914400"/>
                <a:gd name="connsiteX23" fmla="*/ 149225 w 962025"/>
                <a:gd name="connsiteY23" fmla="*/ 92075 h 914400"/>
                <a:gd name="connsiteX24" fmla="*/ 136525 w 962025"/>
                <a:gd name="connsiteY24" fmla="*/ 53975 h 914400"/>
                <a:gd name="connsiteX25" fmla="*/ 120650 w 962025"/>
                <a:gd name="connsiteY25" fmla="*/ 3175 h 914400"/>
                <a:gd name="connsiteX26" fmla="*/ 0 w 962025"/>
                <a:gd name="connsiteY26" fmla="*/ 0 h 914400"/>
                <a:gd name="connsiteX27" fmla="*/ 9525 w 962025"/>
                <a:gd name="connsiteY27" fmla="*/ 38100 h 914400"/>
                <a:gd name="connsiteX28" fmla="*/ 19050 w 962025"/>
                <a:gd name="connsiteY28" fmla="*/ 85725 h 914400"/>
                <a:gd name="connsiteX29" fmla="*/ 19050 w 962025"/>
                <a:gd name="connsiteY29" fmla="*/ 130175 h 914400"/>
                <a:gd name="connsiteX30" fmla="*/ 12700 w 962025"/>
                <a:gd name="connsiteY30" fmla="*/ 177800 h 914400"/>
                <a:gd name="connsiteX31" fmla="*/ 31750 w 962025"/>
                <a:gd name="connsiteY31" fmla="*/ 219075 h 914400"/>
                <a:gd name="connsiteX32" fmla="*/ 88900 w 962025"/>
                <a:gd name="connsiteY32" fmla="*/ 241300 h 914400"/>
                <a:gd name="connsiteX33" fmla="*/ 155575 w 962025"/>
                <a:gd name="connsiteY33" fmla="*/ 247650 h 914400"/>
                <a:gd name="connsiteX34" fmla="*/ 215900 w 962025"/>
                <a:gd name="connsiteY34" fmla="*/ 222250 h 914400"/>
                <a:gd name="connsiteX35" fmla="*/ 238125 w 962025"/>
                <a:gd name="connsiteY35" fmla="*/ 222250 h 914400"/>
                <a:gd name="connsiteX36" fmla="*/ 244475 w 962025"/>
                <a:gd name="connsiteY36" fmla="*/ 247650 h 914400"/>
                <a:gd name="connsiteX37" fmla="*/ 244475 w 962025"/>
                <a:gd name="connsiteY37" fmla="*/ 298450 h 914400"/>
                <a:gd name="connsiteX38" fmla="*/ 260350 w 962025"/>
                <a:gd name="connsiteY38" fmla="*/ 327025 h 914400"/>
                <a:gd name="connsiteX39" fmla="*/ 279400 w 962025"/>
                <a:gd name="connsiteY39" fmla="*/ 374650 h 914400"/>
                <a:gd name="connsiteX40" fmla="*/ 304800 w 962025"/>
                <a:gd name="connsiteY40" fmla="*/ 403225 h 914400"/>
                <a:gd name="connsiteX41" fmla="*/ 371475 w 962025"/>
                <a:gd name="connsiteY41" fmla="*/ 412750 h 914400"/>
                <a:gd name="connsiteX42" fmla="*/ 441325 w 962025"/>
                <a:gd name="connsiteY42" fmla="*/ 431800 h 914400"/>
                <a:gd name="connsiteX43" fmla="*/ 492125 w 962025"/>
                <a:gd name="connsiteY43" fmla="*/ 447675 h 914400"/>
                <a:gd name="connsiteX44" fmla="*/ 501650 w 962025"/>
                <a:gd name="connsiteY44" fmla="*/ 479425 h 914400"/>
                <a:gd name="connsiteX45" fmla="*/ 520700 w 962025"/>
                <a:gd name="connsiteY45" fmla="*/ 581025 h 914400"/>
                <a:gd name="connsiteX46" fmla="*/ 520700 w 962025"/>
                <a:gd name="connsiteY46" fmla="*/ 628650 h 914400"/>
                <a:gd name="connsiteX47" fmla="*/ 542925 w 962025"/>
                <a:gd name="connsiteY47" fmla="*/ 673100 h 914400"/>
                <a:gd name="connsiteX48" fmla="*/ 584200 w 962025"/>
                <a:gd name="connsiteY48" fmla="*/ 714375 h 914400"/>
                <a:gd name="connsiteX49" fmla="*/ 609600 w 962025"/>
                <a:gd name="connsiteY49" fmla="*/ 723900 h 914400"/>
                <a:gd name="connsiteX50" fmla="*/ 628650 w 962025"/>
                <a:gd name="connsiteY50" fmla="*/ 758825 h 914400"/>
                <a:gd name="connsiteX51" fmla="*/ 666750 w 962025"/>
                <a:gd name="connsiteY51" fmla="*/ 841375 h 914400"/>
                <a:gd name="connsiteX52" fmla="*/ 704850 w 962025"/>
                <a:gd name="connsiteY52" fmla="*/ 876300 h 914400"/>
                <a:gd name="connsiteX53" fmla="*/ 739775 w 962025"/>
                <a:gd name="connsiteY53" fmla="*/ 914400 h 914400"/>
                <a:gd name="connsiteX54" fmla="*/ 790575 w 962025"/>
                <a:gd name="connsiteY54" fmla="*/ 889000 h 914400"/>
                <a:gd name="connsiteX55" fmla="*/ 873125 w 962025"/>
                <a:gd name="connsiteY55" fmla="*/ 838200 h 914400"/>
                <a:gd name="connsiteX56" fmla="*/ 962025 w 962025"/>
                <a:gd name="connsiteY56" fmla="*/ 796925 h 914400"/>
                <a:gd name="connsiteX0" fmla="*/ 962025 w 962025"/>
                <a:gd name="connsiteY0" fmla="*/ 796925 h 914400"/>
                <a:gd name="connsiteX1" fmla="*/ 930275 w 962025"/>
                <a:gd name="connsiteY1" fmla="*/ 730250 h 914400"/>
                <a:gd name="connsiteX2" fmla="*/ 908050 w 962025"/>
                <a:gd name="connsiteY2" fmla="*/ 695325 h 914400"/>
                <a:gd name="connsiteX3" fmla="*/ 847725 w 962025"/>
                <a:gd name="connsiteY3" fmla="*/ 654050 h 914400"/>
                <a:gd name="connsiteX4" fmla="*/ 819150 w 962025"/>
                <a:gd name="connsiteY4" fmla="*/ 612775 h 914400"/>
                <a:gd name="connsiteX5" fmla="*/ 784225 w 962025"/>
                <a:gd name="connsiteY5" fmla="*/ 527050 h 914400"/>
                <a:gd name="connsiteX6" fmla="*/ 736600 w 962025"/>
                <a:gd name="connsiteY6" fmla="*/ 454025 h 914400"/>
                <a:gd name="connsiteX7" fmla="*/ 723900 w 962025"/>
                <a:gd name="connsiteY7" fmla="*/ 406400 h 914400"/>
                <a:gd name="connsiteX8" fmla="*/ 688975 w 962025"/>
                <a:gd name="connsiteY8" fmla="*/ 396875 h 914400"/>
                <a:gd name="connsiteX9" fmla="*/ 625475 w 962025"/>
                <a:gd name="connsiteY9" fmla="*/ 381000 h 914400"/>
                <a:gd name="connsiteX10" fmla="*/ 577850 w 962025"/>
                <a:gd name="connsiteY10" fmla="*/ 365125 h 914400"/>
                <a:gd name="connsiteX11" fmla="*/ 558800 w 962025"/>
                <a:gd name="connsiteY11" fmla="*/ 361950 h 914400"/>
                <a:gd name="connsiteX12" fmla="*/ 533400 w 962025"/>
                <a:gd name="connsiteY12" fmla="*/ 320675 h 914400"/>
                <a:gd name="connsiteX13" fmla="*/ 479425 w 962025"/>
                <a:gd name="connsiteY13" fmla="*/ 209550 h 914400"/>
                <a:gd name="connsiteX14" fmla="*/ 454025 w 962025"/>
                <a:gd name="connsiteY14" fmla="*/ 196850 h 914400"/>
                <a:gd name="connsiteX15" fmla="*/ 406400 w 962025"/>
                <a:gd name="connsiteY15" fmla="*/ 196850 h 914400"/>
                <a:gd name="connsiteX16" fmla="*/ 342900 w 962025"/>
                <a:gd name="connsiteY16" fmla="*/ 187325 h 914400"/>
                <a:gd name="connsiteX17" fmla="*/ 292100 w 962025"/>
                <a:gd name="connsiteY17" fmla="*/ 171450 h 914400"/>
                <a:gd name="connsiteX18" fmla="*/ 263525 w 962025"/>
                <a:gd name="connsiteY18" fmla="*/ 171450 h 914400"/>
                <a:gd name="connsiteX19" fmla="*/ 219075 w 962025"/>
                <a:gd name="connsiteY19" fmla="*/ 171450 h 914400"/>
                <a:gd name="connsiteX20" fmla="*/ 187325 w 962025"/>
                <a:gd name="connsiteY20" fmla="*/ 152400 h 914400"/>
                <a:gd name="connsiteX21" fmla="*/ 177800 w 962025"/>
                <a:gd name="connsiteY21" fmla="*/ 120650 h 914400"/>
                <a:gd name="connsiteX22" fmla="*/ 177800 w 962025"/>
                <a:gd name="connsiteY22" fmla="*/ 120650 h 914400"/>
                <a:gd name="connsiteX23" fmla="*/ 149225 w 962025"/>
                <a:gd name="connsiteY23" fmla="*/ 92075 h 914400"/>
                <a:gd name="connsiteX24" fmla="*/ 136525 w 962025"/>
                <a:gd name="connsiteY24" fmla="*/ 53975 h 914400"/>
                <a:gd name="connsiteX25" fmla="*/ 120650 w 962025"/>
                <a:gd name="connsiteY25" fmla="*/ 3175 h 914400"/>
                <a:gd name="connsiteX26" fmla="*/ 0 w 962025"/>
                <a:gd name="connsiteY26" fmla="*/ 0 h 914400"/>
                <a:gd name="connsiteX27" fmla="*/ 9525 w 962025"/>
                <a:gd name="connsiteY27" fmla="*/ 38100 h 914400"/>
                <a:gd name="connsiteX28" fmla="*/ 19050 w 962025"/>
                <a:gd name="connsiteY28" fmla="*/ 85725 h 914400"/>
                <a:gd name="connsiteX29" fmla="*/ 19050 w 962025"/>
                <a:gd name="connsiteY29" fmla="*/ 130175 h 914400"/>
                <a:gd name="connsiteX30" fmla="*/ 12700 w 962025"/>
                <a:gd name="connsiteY30" fmla="*/ 177800 h 914400"/>
                <a:gd name="connsiteX31" fmla="*/ 31750 w 962025"/>
                <a:gd name="connsiteY31" fmla="*/ 219075 h 914400"/>
                <a:gd name="connsiteX32" fmla="*/ 88900 w 962025"/>
                <a:gd name="connsiteY32" fmla="*/ 241300 h 914400"/>
                <a:gd name="connsiteX33" fmla="*/ 155575 w 962025"/>
                <a:gd name="connsiteY33" fmla="*/ 247650 h 914400"/>
                <a:gd name="connsiteX34" fmla="*/ 215900 w 962025"/>
                <a:gd name="connsiteY34" fmla="*/ 222250 h 914400"/>
                <a:gd name="connsiteX35" fmla="*/ 238125 w 962025"/>
                <a:gd name="connsiteY35" fmla="*/ 222250 h 914400"/>
                <a:gd name="connsiteX36" fmla="*/ 244475 w 962025"/>
                <a:gd name="connsiteY36" fmla="*/ 247650 h 914400"/>
                <a:gd name="connsiteX37" fmla="*/ 244475 w 962025"/>
                <a:gd name="connsiteY37" fmla="*/ 298450 h 914400"/>
                <a:gd name="connsiteX38" fmla="*/ 260350 w 962025"/>
                <a:gd name="connsiteY38" fmla="*/ 327025 h 914400"/>
                <a:gd name="connsiteX39" fmla="*/ 279400 w 962025"/>
                <a:gd name="connsiteY39" fmla="*/ 374650 h 914400"/>
                <a:gd name="connsiteX40" fmla="*/ 304800 w 962025"/>
                <a:gd name="connsiteY40" fmla="*/ 403225 h 914400"/>
                <a:gd name="connsiteX41" fmla="*/ 371475 w 962025"/>
                <a:gd name="connsiteY41" fmla="*/ 412750 h 914400"/>
                <a:gd name="connsiteX42" fmla="*/ 441325 w 962025"/>
                <a:gd name="connsiteY42" fmla="*/ 431800 h 914400"/>
                <a:gd name="connsiteX43" fmla="*/ 492125 w 962025"/>
                <a:gd name="connsiteY43" fmla="*/ 447675 h 914400"/>
                <a:gd name="connsiteX44" fmla="*/ 501650 w 962025"/>
                <a:gd name="connsiteY44" fmla="*/ 479425 h 914400"/>
                <a:gd name="connsiteX45" fmla="*/ 520700 w 962025"/>
                <a:gd name="connsiteY45" fmla="*/ 581025 h 914400"/>
                <a:gd name="connsiteX46" fmla="*/ 520700 w 962025"/>
                <a:gd name="connsiteY46" fmla="*/ 628650 h 914400"/>
                <a:gd name="connsiteX47" fmla="*/ 542925 w 962025"/>
                <a:gd name="connsiteY47" fmla="*/ 673100 h 914400"/>
                <a:gd name="connsiteX48" fmla="*/ 584200 w 962025"/>
                <a:gd name="connsiteY48" fmla="*/ 714375 h 914400"/>
                <a:gd name="connsiteX49" fmla="*/ 609600 w 962025"/>
                <a:gd name="connsiteY49" fmla="*/ 723900 h 914400"/>
                <a:gd name="connsiteX50" fmla="*/ 628650 w 962025"/>
                <a:gd name="connsiteY50" fmla="*/ 758825 h 914400"/>
                <a:gd name="connsiteX51" fmla="*/ 666750 w 962025"/>
                <a:gd name="connsiteY51" fmla="*/ 841375 h 914400"/>
                <a:gd name="connsiteX52" fmla="*/ 727075 w 962025"/>
                <a:gd name="connsiteY52" fmla="*/ 863600 h 914400"/>
                <a:gd name="connsiteX53" fmla="*/ 739775 w 962025"/>
                <a:gd name="connsiteY53" fmla="*/ 914400 h 914400"/>
                <a:gd name="connsiteX54" fmla="*/ 790575 w 962025"/>
                <a:gd name="connsiteY54" fmla="*/ 889000 h 914400"/>
                <a:gd name="connsiteX55" fmla="*/ 873125 w 962025"/>
                <a:gd name="connsiteY55" fmla="*/ 838200 h 914400"/>
                <a:gd name="connsiteX56" fmla="*/ 962025 w 962025"/>
                <a:gd name="connsiteY56" fmla="*/ 796925 h 914400"/>
                <a:gd name="connsiteX0" fmla="*/ 962025 w 962025"/>
                <a:gd name="connsiteY0" fmla="*/ 796925 h 921544"/>
                <a:gd name="connsiteX1" fmla="*/ 930275 w 962025"/>
                <a:gd name="connsiteY1" fmla="*/ 730250 h 921544"/>
                <a:gd name="connsiteX2" fmla="*/ 908050 w 962025"/>
                <a:gd name="connsiteY2" fmla="*/ 695325 h 921544"/>
                <a:gd name="connsiteX3" fmla="*/ 847725 w 962025"/>
                <a:gd name="connsiteY3" fmla="*/ 654050 h 921544"/>
                <a:gd name="connsiteX4" fmla="*/ 819150 w 962025"/>
                <a:gd name="connsiteY4" fmla="*/ 612775 h 921544"/>
                <a:gd name="connsiteX5" fmla="*/ 784225 w 962025"/>
                <a:gd name="connsiteY5" fmla="*/ 527050 h 921544"/>
                <a:gd name="connsiteX6" fmla="*/ 736600 w 962025"/>
                <a:gd name="connsiteY6" fmla="*/ 454025 h 921544"/>
                <a:gd name="connsiteX7" fmla="*/ 723900 w 962025"/>
                <a:gd name="connsiteY7" fmla="*/ 406400 h 921544"/>
                <a:gd name="connsiteX8" fmla="*/ 688975 w 962025"/>
                <a:gd name="connsiteY8" fmla="*/ 396875 h 921544"/>
                <a:gd name="connsiteX9" fmla="*/ 625475 w 962025"/>
                <a:gd name="connsiteY9" fmla="*/ 381000 h 921544"/>
                <a:gd name="connsiteX10" fmla="*/ 577850 w 962025"/>
                <a:gd name="connsiteY10" fmla="*/ 365125 h 921544"/>
                <a:gd name="connsiteX11" fmla="*/ 558800 w 962025"/>
                <a:gd name="connsiteY11" fmla="*/ 361950 h 921544"/>
                <a:gd name="connsiteX12" fmla="*/ 533400 w 962025"/>
                <a:gd name="connsiteY12" fmla="*/ 320675 h 921544"/>
                <a:gd name="connsiteX13" fmla="*/ 479425 w 962025"/>
                <a:gd name="connsiteY13" fmla="*/ 209550 h 921544"/>
                <a:gd name="connsiteX14" fmla="*/ 454025 w 962025"/>
                <a:gd name="connsiteY14" fmla="*/ 196850 h 921544"/>
                <a:gd name="connsiteX15" fmla="*/ 406400 w 962025"/>
                <a:gd name="connsiteY15" fmla="*/ 196850 h 921544"/>
                <a:gd name="connsiteX16" fmla="*/ 342900 w 962025"/>
                <a:gd name="connsiteY16" fmla="*/ 187325 h 921544"/>
                <a:gd name="connsiteX17" fmla="*/ 292100 w 962025"/>
                <a:gd name="connsiteY17" fmla="*/ 171450 h 921544"/>
                <a:gd name="connsiteX18" fmla="*/ 263525 w 962025"/>
                <a:gd name="connsiteY18" fmla="*/ 171450 h 921544"/>
                <a:gd name="connsiteX19" fmla="*/ 219075 w 962025"/>
                <a:gd name="connsiteY19" fmla="*/ 171450 h 921544"/>
                <a:gd name="connsiteX20" fmla="*/ 187325 w 962025"/>
                <a:gd name="connsiteY20" fmla="*/ 152400 h 921544"/>
                <a:gd name="connsiteX21" fmla="*/ 177800 w 962025"/>
                <a:gd name="connsiteY21" fmla="*/ 120650 h 921544"/>
                <a:gd name="connsiteX22" fmla="*/ 177800 w 962025"/>
                <a:gd name="connsiteY22" fmla="*/ 120650 h 921544"/>
                <a:gd name="connsiteX23" fmla="*/ 149225 w 962025"/>
                <a:gd name="connsiteY23" fmla="*/ 92075 h 921544"/>
                <a:gd name="connsiteX24" fmla="*/ 136525 w 962025"/>
                <a:gd name="connsiteY24" fmla="*/ 53975 h 921544"/>
                <a:gd name="connsiteX25" fmla="*/ 120650 w 962025"/>
                <a:gd name="connsiteY25" fmla="*/ 3175 h 921544"/>
                <a:gd name="connsiteX26" fmla="*/ 0 w 962025"/>
                <a:gd name="connsiteY26" fmla="*/ 0 h 921544"/>
                <a:gd name="connsiteX27" fmla="*/ 9525 w 962025"/>
                <a:gd name="connsiteY27" fmla="*/ 38100 h 921544"/>
                <a:gd name="connsiteX28" fmla="*/ 19050 w 962025"/>
                <a:gd name="connsiteY28" fmla="*/ 85725 h 921544"/>
                <a:gd name="connsiteX29" fmla="*/ 19050 w 962025"/>
                <a:gd name="connsiteY29" fmla="*/ 130175 h 921544"/>
                <a:gd name="connsiteX30" fmla="*/ 12700 w 962025"/>
                <a:gd name="connsiteY30" fmla="*/ 177800 h 921544"/>
                <a:gd name="connsiteX31" fmla="*/ 31750 w 962025"/>
                <a:gd name="connsiteY31" fmla="*/ 219075 h 921544"/>
                <a:gd name="connsiteX32" fmla="*/ 88900 w 962025"/>
                <a:gd name="connsiteY32" fmla="*/ 241300 h 921544"/>
                <a:gd name="connsiteX33" fmla="*/ 155575 w 962025"/>
                <a:gd name="connsiteY33" fmla="*/ 247650 h 921544"/>
                <a:gd name="connsiteX34" fmla="*/ 215900 w 962025"/>
                <a:gd name="connsiteY34" fmla="*/ 222250 h 921544"/>
                <a:gd name="connsiteX35" fmla="*/ 238125 w 962025"/>
                <a:gd name="connsiteY35" fmla="*/ 222250 h 921544"/>
                <a:gd name="connsiteX36" fmla="*/ 244475 w 962025"/>
                <a:gd name="connsiteY36" fmla="*/ 247650 h 921544"/>
                <a:gd name="connsiteX37" fmla="*/ 244475 w 962025"/>
                <a:gd name="connsiteY37" fmla="*/ 298450 h 921544"/>
                <a:gd name="connsiteX38" fmla="*/ 260350 w 962025"/>
                <a:gd name="connsiteY38" fmla="*/ 327025 h 921544"/>
                <a:gd name="connsiteX39" fmla="*/ 279400 w 962025"/>
                <a:gd name="connsiteY39" fmla="*/ 374650 h 921544"/>
                <a:gd name="connsiteX40" fmla="*/ 304800 w 962025"/>
                <a:gd name="connsiteY40" fmla="*/ 403225 h 921544"/>
                <a:gd name="connsiteX41" fmla="*/ 371475 w 962025"/>
                <a:gd name="connsiteY41" fmla="*/ 412750 h 921544"/>
                <a:gd name="connsiteX42" fmla="*/ 441325 w 962025"/>
                <a:gd name="connsiteY42" fmla="*/ 431800 h 921544"/>
                <a:gd name="connsiteX43" fmla="*/ 492125 w 962025"/>
                <a:gd name="connsiteY43" fmla="*/ 447675 h 921544"/>
                <a:gd name="connsiteX44" fmla="*/ 501650 w 962025"/>
                <a:gd name="connsiteY44" fmla="*/ 479425 h 921544"/>
                <a:gd name="connsiteX45" fmla="*/ 520700 w 962025"/>
                <a:gd name="connsiteY45" fmla="*/ 581025 h 921544"/>
                <a:gd name="connsiteX46" fmla="*/ 520700 w 962025"/>
                <a:gd name="connsiteY46" fmla="*/ 628650 h 921544"/>
                <a:gd name="connsiteX47" fmla="*/ 542925 w 962025"/>
                <a:gd name="connsiteY47" fmla="*/ 673100 h 921544"/>
                <a:gd name="connsiteX48" fmla="*/ 584200 w 962025"/>
                <a:gd name="connsiteY48" fmla="*/ 714375 h 921544"/>
                <a:gd name="connsiteX49" fmla="*/ 609600 w 962025"/>
                <a:gd name="connsiteY49" fmla="*/ 723900 h 921544"/>
                <a:gd name="connsiteX50" fmla="*/ 628650 w 962025"/>
                <a:gd name="connsiteY50" fmla="*/ 758825 h 921544"/>
                <a:gd name="connsiteX51" fmla="*/ 666750 w 962025"/>
                <a:gd name="connsiteY51" fmla="*/ 841375 h 921544"/>
                <a:gd name="connsiteX52" fmla="*/ 727075 w 962025"/>
                <a:gd name="connsiteY52" fmla="*/ 863600 h 921544"/>
                <a:gd name="connsiteX53" fmla="*/ 739775 w 962025"/>
                <a:gd name="connsiteY53" fmla="*/ 921544 h 921544"/>
                <a:gd name="connsiteX54" fmla="*/ 790575 w 962025"/>
                <a:gd name="connsiteY54" fmla="*/ 889000 h 921544"/>
                <a:gd name="connsiteX55" fmla="*/ 873125 w 962025"/>
                <a:gd name="connsiteY55" fmla="*/ 838200 h 921544"/>
                <a:gd name="connsiteX56" fmla="*/ 962025 w 962025"/>
                <a:gd name="connsiteY56" fmla="*/ 796925 h 921544"/>
                <a:gd name="connsiteX0" fmla="*/ 962025 w 962025"/>
                <a:gd name="connsiteY0" fmla="*/ 796925 h 921544"/>
                <a:gd name="connsiteX1" fmla="*/ 930275 w 962025"/>
                <a:gd name="connsiteY1" fmla="*/ 730250 h 921544"/>
                <a:gd name="connsiteX2" fmla="*/ 908050 w 962025"/>
                <a:gd name="connsiteY2" fmla="*/ 695325 h 921544"/>
                <a:gd name="connsiteX3" fmla="*/ 847725 w 962025"/>
                <a:gd name="connsiteY3" fmla="*/ 654050 h 921544"/>
                <a:gd name="connsiteX4" fmla="*/ 819150 w 962025"/>
                <a:gd name="connsiteY4" fmla="*/ 612775 h 921544"/>
                <a:gd name="connsiteX5" fmla="*/ 784225 w 962025"/>
                <a:gd name="connsiteY5" fmla="*/ 527050 h 921544"/>
                <a:gd name="connsiteX6" fmla="*/ 736600 w 962025"/>
                <a:gd name="connsiteY6" fmla="*/ 454025 h 921544"/>
                <a:gd name="connsiteX7" fmla="*/ 723900 w 962025"/>
                <a:gd name="connsiteY7" fmla="*/ 406400 h 921544"/>
                <a:gd name="connsiteX8" fmla="*/ 688975 w 962025"/>
                <a:gd name="connsiteY8" fmla="*/ 396875 h 921544"/>
                <a:gd name="connsiteX9" fmla="*/ 625475 w 962025"/>
                <a:gd name="connsiteY9" fmla="*/ 381000 h 921544"/>
                <a:gd name="connsiteX10" fmla="*/ 577850 w 962025"/>
                <a:gd name="connsiteY10" fmla="*/ 365125 h 921544"/>
                <a:gd name="connsiteX11" fmla="*/ 558800 w 962025"/>
                <a:gd name="connsiteY11" fmla="*/ 361950 h 921544"/>
                <a:gd name="connsiteX12" fmla="*/ 533400 w 962025"/>
                <a:gd name="connsiteY12" fmla="*/ 320675 h 921544"/>
                <a:gd name="connsiteX13" fmla="*/ 479425 w 962025"/>
                <a:gd name="connsiteY13" fmla="*/ 209550 h 921544"/>
                <a:gd name="connsiteX14" fmla="*/ 454025 w 962025"/>
                <a:gd name="connsiteY14" fmla="*/ 196850 h 921544"/>
                <a:gd name="connsiteX15" fmla="*/ 406400 w 962025"/>
                <a:gd name="connsiteY15" fmla="*/ 196850 h 921544"/>
                <a:gd name="connsiteX16" fmla="*/ 342900 w 962025"/>
                <a:gd name="connsiteY16" fmla="*/ 187325 h 921544"/>
                <a:gd name="connsiteX17" fmla="*/ 292100 w 962025"/>
                <a:gd name="connsiteY17" fmla="*/ 171450 h 921544"/>
                <a:gd name="connsiteX18" fmla="*/ 263525 w 962025"/>
                <a:gd name="connsiteY18" fmla="*/ 171450 h 921544"/>
                <a:gd name="connsiteX19" fmla="*/ 219075 w 962025"/>
                <a:gd name="connsiteY19" fmla="*/ 171450 h 921544"/>
                <a:gd name="connsiteX20" fmla="*/ 187325 w 962025"/>
                <a:gd name="connsiteY20" fmla="*/ 152400 h 921544"/>
                <a:gd name="connsiteX21" fmla="*/ 177800 w 962025"/>
                <a:gd name="connsiteY21" fmla="*/ 120650 h 921544"/>
                <a:gd name="connsiteX22" fmla="*/ 177800 w 962025"/>
                <a:gd name="connsiteY22" fmla="*/ 120650 h 921544"/>
                <a:gd name="connsiteX23" fmla="*/ 149225 w 962025"/>
                <a:gd name="connsiteY23" fmla="*/ 92075 h 921544"/>
                <a:gd name="connsiteX24" fmla="*/ 136525 w 962025"/>
                <a:gd name="connsiteY24" fmla="*/ 53975 h 921544"/>
                <a:gd name="connsiteX25" fmla="*/ 120650 w 962025"/>
                <a:gd name="connsiteY25" fmla="*/ 3175 h 921544"/>
                <a:gd name="connsiteX26" fmla="*/ 0 w 962025"/>
                <a:gd name="connsiteY26" fmla="*/ 0 h 921544"/>
                <a:gd name="connsiteX27" fmla="*/ 9525 w 962025"/>
                <a:gd name="connsiteY27" fmla="*/ 38100 h 921544"/>
                <a:gd name="connsiteX28" fmla="*/ 19050 w 962025"/>
                <a:gd name="connsiteY28" fmla="*/ 85725 h 921544"/>
                <a:gd name="connsiteX29" fmla="*/ 19050 w 962025"/>
                <a:gd name="connsiteY29" fmla="*/ 130175 h 921544"/>
                <a:gd name="connsiteX30" fmla="*/ 12700 w 962025"/>
                <a:gd name="connsiteY30" fmla="*/ 177800 h 921544"/>
                <a:gd name="connsiteX31" fmla="*/ 31750 w 962025"/>
                <a:gd name="connsiteY31" fmla="*/ 219075 h 921544"/>
                <a:gd name="connsiteX32" fmla="*/ 88900 w 962025"/>
                <a:gd name="connsiteY32" fmla="*/ 241300 h 921544"/>
                <a:gd name="connsiteX33" fmla="*/ 155575 w 962025"/>
                <a:gd name="connsiteY33" fmla="*/ 247650 h 921544"/>
                <a:gd name="connsiteX34" fmla="*/ 215900 w 962025"/>
                <a:gd name="connsiteY34" fmla="*/ 222250 h 921544"/>
                <a:gd name="connsiteX35" fmla="*/ 238125 w 962025"/>
                <a:gd name="connsiteY35" fmla="*/ 222250 h 921544"/>
                <a:gd name="connsiteX36" fmla="*/ 244475 w 962025"/>
                <a:gd name="connsiteY36" fmla="*/ 247650 h 921544"/>
                <a:gd name="connsiteX37" fmla="*/ 244475 w 962025"/>
                <a:gd name="connsiteY37" fmla="*/ 298450 h 921544"/>
                <a:gd name="connsiteX38" fmla="*/ 260350 w 962025"/>
                <a:gd name="connsiteY38" fmla="*/ 327025 h 921544"/>
                <a:gd name="connsiteX39" fmla="*/ 279400 w 962025"/>
                <a:gd name="connsiteY39" fmla="*/ 374650 h 921544"/>
                <a:gd name="connsiteX40" fmla="*/ 304800 w 962025"/>
                <a:gd name="connsiteY40" fmla="*/ 403225 h 921544"/>
                <a:gd name="connsiteX41" fmla="*/ 371475 w 962025"/>
                <a:gd name="connsiteY41" fmla="*/ 412750 h 921544"/>
                <a:gd name="connsiteX42" fmla="*/ 441325 w 962025"/>
                <a:gd name="connsiteY42" fmla="*/ 431800 h 921544"/>
                <a:gd name="connsiteX43" fmla="*/ 492125 w 962025"/>
                <a:gd name="connsiteY43" fmla="*/ 447675 h 921544"/>
                <a:gd name="connsiteX44" fmla="*/ 501650 w 962025"/>
                <a:gd name="connsiteY44" fmla="*/ 479425 h 921544"/>
                <a:gd name="connsiteX45" fmla="*/ 520700 w 962025"/>
                <a:gd name="connsiteY45" fmla="*/ 581025 h 921544"/>
                <a:gd name="connsiteX46" fmla="*/ 520700 w 962025"/>
                <a:gd name="connsiteY46" fmla="*/ 628650 h 921544"/>
                <a:gd name="connsiteX47" fmla="*/ 542925 w 962025"/>
                <a:gd name="connsiteY47" fmla="*/ 673100 h 921544"/>
                <a:gd name="connsiteX48" fmla="*/ 584200 w 962025"/>
                <a:gd name="connsiteY48" fmla="*/ 714375 h 921544"/>
                <a:gd name="connsiteX49" fmla="*/ 609600 w 962025"/>
                <a:gd name="connsiteY49" fmla="*/ 723900 h 921544"/>
                <a:gd name="connsiteX50" fmla="*/ 628650 w 962025"/>
                <a:gd name="connsiteY50" fmla="*/ 758825 h 921544"/>
                <a:gd name="connsiteX51" fmla="*/ 666750 w 962025"/>
                <a:gd name="connsiteY51" fmla="*/ 841375 h 921544"/>
                <a:gd name="connsiteX52" fmla="*/ 727075 w 962025"/>
                <a:gd name="connsiteY52" fmla="*/ 863600 h 921544"/>
                <a:gd name="connsiteX53" fmla="*/ 719138 w 962025"/>
                <a:gd name="connsiteY53" fmla="*/ 913606 h 921544"/>
                <a:gd name="connsiteX54" fmla="*/ 739775 w 962025"/>
                <a:gd name="connsiteY54" fmla="*/ 921544 h 921544"/>
                <a:gd name="connsiteX55" fmla="*/ 790575 w 962025"/>
                <a:gd name="connsiteY55" fmla="*/ 889000 h 921544"/>
                <a:gd name="connsiteX56" fmla="*/ 873125 w 962025"/>
                <a:gd name="connsiteY56" fmla="*/ 838200 h 921544"/>
                <a:gd name="connsiteX57" fmla="*/ 962025 w 962025"/>
                <a:gd name="connsiteY57" fmla="*/ 796925 h 921544"/>
                <a:gd name="connsiteX0" fmla="*/ 962025 w 962025"/>
                <a:gd name="connsiteY0" fmla="*/ 796925 h 921544"/>
                <a:gd name="connsiteX1" fmla="*/ 930275 w 962025"/>
                <a:gd name="connsiteY1" fmla="*/ 730250 h 921544"/>
                <a:gd name="connsiteX2" fmla="*/ 908050 w 962025"/>
                <a:gd name="connsiteY2" fmla="*/ 695325 h 921544"/>
                <a:gd name="connsiteX3" fmla="*/ 847725 w 962025"/>
                <a:gd name="connsiteY3" fmla="*/ 654050 h 921544"/>
                <a:gd name="connsiteX4" fmla="*/ 819150 w 962025"/>
                <a:gd name="connsiteY4" fmla="*/ 612775 h 921544"/>
                <a:gd name="connsiteX5" fmla="*/ 784225 w 962025"/>
                <a:gd name="connsiteY5" fmla="*/ 527050 h 921544"/>
                <a:gd name="connsiteX6" fmla="*/ 736600 w 962025"/>
                <a:gd name="connsiteY6" fmla="*/ 454025 h 921544"/>
                <a:gd name="connsiteX7" fmla="*/ 723900 w 962025"/>
                <a:gd name="connsiteY7" fmla="*/ 406400 h 921544"/>
                <a:gd name="connsiteX8" fmla="*/ 688975 w 962025"/>
                <a:gd name="connsiteY8" fmla="*/ 396875 h 921544"/>
                <a:gd name="connsiteX9" fmla="*/ 625475 w 962025"/>
                <a:gd name="connsiteY9" fmla="*/ 381000 h 921544"/>
                <a:gd name="connsiteX10" fmla="*/ 577850 w 962025"/>
                <a:gd name="connsiteY10" fmla="*/ 365125 h 921544"/>
                <a:gd name="connsiteX11" fmla="*/ 558800 w 962025"/>
                <a:gd name="connsiteY11" fmla="*/ 361950 h 921544"/>
                <a:gd name="connsiteX12" fmla="*/ 533400 w 962025"/>
                <a:gd name="connsiteY12" fmla="*/ 320675 h 921544"/>
                <a:gd name="connsiteX13" fmla="*/ 479425 w 962025"/>
                <a:gd name="connsiteY13" fmla="*/ 209550 h 921544"/>
                <a:gd name="connsiteX14" fmla="*/ 454025 w 962025"/>
                <a:gd name="connsiteY14" fmla="*/ 196850 h 921544"/>
                <a:gd name="connsiteX15" fmla="*/ 406400 w 962025"/>
                <a:gd name="connsiteY15" fmla="*/ 196850 h 921544"/>
                <a:gd name="connsiteX16" fmla="*/ 342900 w 962025"/>
                <a:gd name="connsiteY16" fmla="*/ 187325 h 921544"/>
                <a:gd name="connsiteX17" fmla="*/ 292100 w 962025"/>
                <a:gd name="connsiteY17" fmla="*/ 171450 h 921544"/>
                <a:gd name="connsiteX18" fmla="*/ 263525 w 962025"/>
                <a:gd name="connsiteY18" fmla="*/ 171450 h 921544"/>
                <a:gd name="connsiteX19" fmla="*/ 219075 w 962025"/>
                <a:gd name="connsiteY19" fmla="*/ 171450 h 921544"/>
                <a:gd name="connsiteX20" fmla="*/ 187325 w 962025"/>
                <a:gd name="connsiteY20" fmla="*/ 152400 h 921544"/>
                <a:gd name="connsiteX21" fmla="*/ 177800 w 962025"/>
                <a:gd name="connsiteY21" fmla="*/ 120650 h 921544"/>
                <a:gd name="connsiteX22" fmla="*/ 177800 w 962025"/>
                <a:gd name="connsiteY22" fmla="*/ 120650 h 921544"/>
                <a:gd name="connsiteX23" fmla="*/ 149225 w 962025"/>
                <a:gd name="connsiteY23" fmla="*/ 92075 h 921544"/>
                <a:gd name="connsiteX24" fmla="*/ 136525 w 962025"/>
                <a:gd name="connsiteY24" fmla="*/ 53975 h 921544"/>
                <a:gd name="connsiteX25" fmla="*/ 120650 w 962025"/>
                <a:gd name="connsiteY25" fmla="*/ 3175 h 921544"/>
                <a:gd name="connsiteX26" fmla="*/ 0 w 962025"/>
                <a:gd name="connsiteY26" fmla="*/ 0 h 921544"/>
                <a:gd name="connsiteX27" fmla="*/ 9525 w 962025"/>
                <a:gd name="connsiteY27" fmla="*/ 38100 h 921544"/>
                <a:gd name="connsiteX28" fmla="*/ 19050 w 962025"/>
                <a:gd name="connsiteY28" fmla="*/ 85725 h 921544"/>
                <a:gd name="connsiteX29" fmla="*/ 19050 w 962025"/>
                <a:gd name="connsiteY29" fmla="*/ 130175 h 921544"/>
                <a:gd name="connsiteX30" fmla="*/ 12700 w 962025"/>
                <a:gd name="connsiteY30" fmla="*/ 177800 h 921544"/>
                <a:gd name="connsiteX31" fmla="*/ 31750 w 962025"/>
                <a:gd name="connsiteY31" fmla="*/ 219075 h 921544"/>
                <a:gd name="connsiteX32" fmla="*/ 88900 w 962025"/>
                <a:gd name="connsiteY32" fmla="*/ 241300 h 921544"/>
                <a:gd name="connsiteX33" fmla="*/ 155575 w 962025"/>
                <a:gd name="connsiteY33" fmla="*/ 247650 h 921544"/>
                <a:gd name="connsiteX34" fmla="*/ 215900 w 962025"/>
                <a:gd name="connsiteY34" fmla="*/ 222250 h 921544"/>
                <a:gd name="connsiteX35" fmla="*/ 238125 w 962025"/>
                <a:gd name="connsiteY35" fmla="*/ 222250 h 921544"/>
                <a:gd name="connsiteX36" fmla="*/ 244475 w 962025"/>
                <a:gd name="connsiteY36" fmla="*/ 247650 h 921544"/>
                <a:gd name="connsiteX37" fmla="*/ 244475 w 962025"/>
                <a:gd name="connsiteY37" fmla="*/ 298450 h 921544"/>
                <a:gd name="connsiteX38" fmla="*/ 260350 w 962025"/>
                <a:gd name="connsiteY38" fmla="*/ 327025 h 921544"/>
                <a:gd name="connsiteX39" fmla="*/ 279400 w 962025"/>
                <a:gd name="connsiteY39" fmla="*/ 374650 h 921544"/>
                <a:gd name="connsiteX40" fmla="*/ 304800 w 962025"/>
                <a:gd name="connsiteY40" fmla="*/ 403225 h 921544"/>
                <a:gd name="connsiteX41" fmla="*/ 371475 w 962025"/>
                <a:gd name="connsiteY41" fmla="*/ 412750 h 921544"/>
                <a:gd name="connsiteX42" fmla="*/ 441325 w 962025"/>
                <a:gd name="connsiteY42" fmla="*/ 431800 h 921544"/>
                <a:gd name="connsiteX43" fmla="*/ 492125 w 962025"/>
                <a:gd name="connsiteY43" fmla="*/ 447675 h 921544"/>
                <a:gd name="connsiteX44" fmla="*/ 501650 w 962025"/>
                <a:gd name="connsiteY44" fmla="*/ 479425 h 921544"/>
                <a:gd name="connsiteX45" fmla="*/ 520700 w 962025"/>
                <a:gd name="connsiteY45" fmla="*/ 581025 h 921544"/>
                <a:gd name="connsiteX46" fmla="*/ 520700 w 962025"/>
                <a:gd name="connsiteY46" fmla="*/ 628650 h 921544"/>
                <a:gd name="connsiteX47" fmla="*/ 542925 w 962025"/>
                <a:gd name="connsiteY47" fmla="*/ 673100 h 921544"/>
                <a:gd name="connsiteX48" fmla="*/ 584200 w 962025"/>
                <a:gd name="connsiteY48" fmla="*/ 714375 h 921544"/>
                <a:gd name="connsiteX49" fmla="*/ 609600 w 962025"/>
                <a:gd name="connsiteY49" fmla="*/ 723900 h 921544"/>
                <a:gd name="connsiteX50" fmla="*/ 628650 w 962025"/>
                <a:gd name="connsiteY50" fmla="*/ 758825 h 921544"/>
                <a:gd name="connsiteX51" fmla="*/ 666750 w 962025"/>
                <a:gd name="connsiteY51" fmla="*/ 841375 h 921544"/>
                <a:gd name="connsiteX52" fmla="*/ 738981 w 962025"/>
                <a:gd name="connsiteY52" fmla="*/ 882650 h 921544"/>
                <a:gd name="connsiteX53" fmla="*/ 719138 w 962025"/>
                <a:gd name="connsiteY53" fmla="*/ 913606 h 921544"/>
                <a:gd name="connsiteX54" fmla="*/ 739775 w 962025"/>
                <a:gd name="connsiteY54" fmla="*/ 921544 h 921544"/>
                <a:gd name="connsiteX55" fmla="*/ 790575 w 962025"/>
                <a:gd name="connsiteY55" fmla="*/ 889000 h 921544"/>
                <a:gd name="connsiteX56" fmla="*/ 873125 w 962025"/>
                <a:gd name="connsiteY56" fmla="*/ 838200 h 921544"/>
                <a:gd name="connsiteX57" fmla="*/ 962025 w 962025"/>
                <a:gd name="connsiteY57" fmla="*/ 796925 h 921544"/>
                <a:gd name="connsiteX0" fmla="*/ 962025 w 962025"/>
                <a:gd name="connsiteY0" fmla="*/ 796925 h 921544"/>
                <a:gd name="connsiteX1" fmla="*/ 930275 w 962025"/>
                <a:gd name="connsiteY1" fmla="*/ 730250 h 921544"/>
                <a:gd name="connsiteX2" fmla="*/ 908050 w 962025"/>
                <a:gd name="connsiteY2" fmla="*/ 695325 h 921544"/>
                <a:gd name="connsiteX3" fmla="*/ 847725 w 962025"/>
                <a:gd name="connsiteY3" fmla="*/ 654050 h 921544"/>
                <a:gd name="connsiteX4" fmla="*/ 819150 w 962025"/>
                <a:gd name="connsiteY4" fmla="*/ 612775 h 921544"/>
                <a:gd name="connsiteX5" fmla="*/ 784225 w 962025"/>
                <a:gd name="connsiteY5" fmla="*/ 527050 h 921544"/>
                <a:gd name="connsiteX6" fmla="*/ 736600 w 962025"/>
                <a:gd name="connsiteY6" fmla="*/ 454025 h 921544"/>
                <a:gd name="connsiteX7" fmla="*/ 723900 w 962025"/>
                <a:gd name="connsiteY7" fmla="*/ 406400 h 921544"/>
                <a:gd name="connsiteX8" fmla="*/ 688975 w 962025"/>
                <a:gd name="connsiteY8" fmla="*/ 396875 h 921544"/>
                <a:gd name="connsiteX9" fmla="*/ 625475 w 962025"/>
                <a:gd name="connsiteY9" fmla="*/ 381000 h 921544"/>
                <a:gd name="connsiteX10" fmla="*/ 577850 w 962025"/>
                <a:gd name="connsiteY10" fmla="*/ 365125 h 921544"/>
                <a:gd name="connsiteX11" fmla="*/ 558800 w 962025"/>
                <a:gd name="connsiteY11" fmla="*/ 361950 h 921544"/>
                <a:gd name="connsiteX12" fmla="*/ 533400 w 962025"/>
                <a:gd name="connsiteY12" fmla="*/ 320675 h 921544"/>
                <a:gd name="connsiteX13" fmla="*/ 479425 w 962025"/>
                <a:gd name="connsiteY13" fmla="*/ 209550 h 921544"/>
                <a:gd name="connsiteX14" fmla="*/ 454025 w 962025"/>
                <a:gd name="connsiteY14" fmla="*/ 196850 h 921544"/>
                <a:gd name="connsiteX15" fmla="*/ 406400 w 962025"/>
                <a:gd name="connsiteY15" fmla="*/ 196850 h 921544"/>
                <a:gd name="connsiteX16" fmla="*/ 342900 w 962025"/>
                <a:gd name="connsiteY16" fmla="*/ 187325 h 921544"/>
                <a:gd name="connsiteX17" fmla="*/ 292100 w 962025"/>
                <a:gd name="connsiteY17" fmla="*/ 171450 h 921544"/>
                <a:gd name="connsiteX18" fmla="*/ 263525 w 962025"/>
                <a:gd name="connsiteY18" fmla="*/ 171450 h 921544"/>
                <a:gd name="connsiteX19" fmla="*/ 219075 w 962025"/>
                <a:gd name="connsiteY19" fmla="*/ 171450 h 921544"/>
                <a:gd name="connsiteX20" fmla="*/ 187325 w 962025"/>
                <a:gd name="connsiteY20" fmla="*/ 152400 h 921544"/>
                <a:gd name="connsiteX21" fmla="*/ 177800 w 962025"/>
                <a:gd name="connsiteY21" fmla="*/ 120650 h 921544"/>
                <a:gd name="connsiteX22" fmla="*/ 177800 w 962025"/>
                <a:gd name="connsiteY22" fmla="*/ 120650 h 921544"/>
                <a:gd name="connsiteX23" fmla="*/ 149225 w 962025"/>
                <a:gd name="connsiteY23" fmla="*/ 92075 h 921544"/>
                <a:gd name="connsiteX24" fmla="*/ 136525 w 962025"/>
                <a:gd name="connsiteY24" fmla="*/ 53975 h 921544"/>
                <a:gd name="connsiteX25" fmla="*/ 120650 w 962025"/>
                <a:gd name="connsiteY25" fmla="*/ 3175 h 921544"/>
                <a:gd name="connsiteX26" fmla="*/ 0 w 962025"/>
                <a:gd name="connsiteY26" fmla="*/ 0 h 921544"/>
                <a:gd name="connsiteX27" fmla="*/ 9525 w 962025"/>
                <a:gd name="connsiteY27" fmla="*/ 38100 h 921544"/>
                <a:gd name="connsiteX28" fmla="*/ 19050 w 962025"/>
                <a:gd name="connsiteY28" fmla="*/ 85725 h 921544"/>
                <a:gd name="connsiteX29" fmla="*/ 19050 w 962025"/>
                <a:gd name="connsiteY29" fmla="*/ 130175 h 921544"/>
                <a:gd name="connsiteX30" fmla="*/ 12700 w 962025"/>
                <a:gd name="connsiteY30" fmla="*/ 177800 h 921544"/>
                <a:gd name="connsiteX31" fmla="*/ 31750 w 962025"/>
                <a:gd name="connsiteY31" fmla="*/ 219075 h 921544"/>
                <a:gd name="connsiteX32" fmla="*/ 88900 w 962025"/>
                <a:gd name="connsiteY32" fmla="*/ 241300 h 921544"/>
                <a:gd name="connsiteX33" fmla="*/ 155575 w 962025"/>
                <a:gd name="connsiteY33" fmla="*/ 247650 h 921544"/>
                <a:gd name="connsiteX34" fmla="*/ 215900 w 962025"/>
                <a:gd name="connsiteY34" fmla="*/ 222250 h 921544"/>
                <a:gd name="connsiteX35" fmla="*/ 238125 w 962025"/>
                <a:gd name="connsiteY35" fmla="*/ 222250 h 921544"/>
                <a:gd name="connsiteX36" fmla="*/ 244475 w 962025"/>
                <a:gd name="connsiteY36" fmla="*/ 247650 h 921544"/>
                <a:gd name="connsiteX37" fmla="*/ 244475 w 962025"/>
                <a:gd name="connsiteY37" fmla="*/ 298450 h 921544"/>
                <a:gd name="connsiteX38" fmla="*/ 260350 w 962025"/>
                <a:gd name="connsiteY38" fmla="*/ 327025 h 921544"/>
                <a:gd name="connsiteX39" fmla="*/ 279400 w 962025"/>
                <a:gd name="connsiteY39" fmla="*/ 374650 h 921544"/>
                <a:gd name="connsiteX40" fmla="*/ 304800 w 962025"/>
                <a:gd name="connsiteY40" fmla="*/ 403225 h 921544"/>
                <a:gd name="connsiteX41" fmla="*/ 371475 w 962025"/>
                <a:gd name="connsiteY41" fmla="*/ 412750 h 921544"/>
                <a:gd name="connsiteX42" fmla="*/ 441325 w 962025"/>
                <a:gd name="connsiteY42" fmla="*/ 431800 h 921544"/>
                <a:gd name="connsiteX43" fmla="*/ 492125 w 962025"/>
                <a:gd name="connsiteY43" fmla="*/ 447675 h 921544"/>
                <a:gd name="connsiteX44" fmla="*/ 501650 w 962025"/>
                <a:gd name="connsiteY44" fmla="*/ 479425 h 921544"/>
                <a:gd name="connsiteX45" fmla="*/ 520700 w 962025"/>
                <a:gd name="connsiteY45" fmla="*/ 581025 h 921544"/>
                <a:gd name="connsiteX46" fmla="*/ 520700 w 962025"/>
                <a:gd name="connsiteY46" fmla="*/ 628650 h 921544"/>
                <a:gd name="connsiteX47" fmla="*/ 542925 w 962025"/>
                <a:gd name="connsiteY47" fmla="*/ 673100 h 921544"/>
                <a:gd name="connsiteX48" fmla="*/ 584200 w 962025"/>
                <a:gd name="connsiteY48" fmla="*/ 714375 h 921544"/>
                <a:gd name="connsiteX49" fmla="*/ 609600 w 962025"/>
                <a:gd name="connsiteY49" fmla="*/ 723900 h 921544"/>
                <a:gd name="connsiteX50" fmla="*/ 628650 w 962025"/>
                <a:gd name="connsiteY50" fmla="*/ 758825 h 921544"/>
                <a:gd name="connsiteX51" fmla="*/ 666750 w 962025"/>
                <a:gd name="connsiteY51" fmla="*/ 841375 h 921544"/>
                <a:gd name="connsiteX52" fmla="*/ 738981 w 962025"/>
                <a:gd name="connsiteY52" fmla="*/ 882650 h 921544"/>
                <a:gd name="connsiteX53" fmla="*/ 719138 w 962025"/>
                <a:gd name="connsiteY53" fmla="*/ 913606 h 921544"/>
                <a:gd name="connsiteX54" fmla="*/ 739775 w 962025"/>
                <a:gd name="connsiteY54" fmla="*/ 921544 h 921544"/>
                <a:gd name="connsiteX55" fmla="*/ 790575 w 962025"/>
                <a:gd name="connsiteY55" fmla="*/ 889000 h 921544"/>
                <a:gd name="connsiteX56" fmla="*/ 873125 w 962025"/>
                <a:gd name="connsiteY56" fmla="*/ 838200 h 921544"/>
                <a:gd name="connsiteX57" fmla="*/ 962025 w 962025"/>
                <a:gd name="connsiteY57" fmla="*/ 796925 h 921544"/>
                <a:gd name="connsiteX0" fmla="*/ 962025 w 962025"/>
                <a:gd name="connsiteY0" fmla="*/ 796925 h 921544"/>
                <a:gd name="connsiteX1" fmla="*/ 930275 w 962025"/>
                <a:gd name="connsiteY1" fmla="*/ 730250 h 921544"/>
                <a:gd name="connsiteX2" fmla="*/ 908050 w 962025"/>
                <a:gd name="connsiteY2" fmla="*/ 695325 h 921544"/>
                <a:gd name="connsiteX3" fmla="*/ 847725 w 962025"/>
                <a:gd name="connsiteY3" fmla="*/ 654050 h 921544"/>
                <a:gd name="connsiteX4" fmla="*/ 819150 w 962025"/>
                <a:gd name="connsiteY4" fmla="*/ 612775 h 921544"/>
                <a:gd name="connsiteX5" fmla="*/ 784225 w 962025"/>
                <a:gd name="connsiteY5" fmla="*/ 527050 h 921544"/>
                <a:gd name="connsiteX6" fmla="*/ 736600 w 962025"/>
                <a:gd name="connsiteY6" fmla="*/ 454025 h 921544"/>
                <a:gd name="connsiteX7" fmla="*/ 723900 w 962025"/>
                <a:gd name="connsiteY7" fmla="*/ 406400 h 921544"/>
                <a:gd name="connsiteX8" fmla="*/ 688975 w 962025"/>
                <a:gd name="connsiteY8" fmla="*/ 396875 h 921544"/>
                <a:gd name="connsiteX9" fmla="*/ 625475 w 962025"/>
                <a:gd name="connsiteY9" fmla="*/ 381000 h 921544"/>
                <a:gd name="connsiteX10" fmla="*/ 577850 w 962025"/>
                <a:gd name="connsiteY10" fmla="*/ 365125 h 921544"/>
                <a:gd name="connsiteX11" fmla="*/ 558800 w 962025"/>
                <a:gd name="connsiteY11" fmla="*/ 361950 h 921544"/>
                <a:gd name="connsiteX12" fmla="*/ 533400 w 962025"/>
                <a:gd name="connsiteY12" fmla="*/ 320675 h 921544"/>
                <a:gd name="connsiteX13" fmla="*/ 479425 w 962025"/>
                <a:gd name="connsiteY13" fmla="*/ 209550 h 921544"/>
                <a:gd name="connsiteX14" fmla="*/ 454025 w 962025"/>
                <a:gd name="connsiteY14" fmla="*/ 196850 h 921544"/>
                <a:gd name="connsiteX15" fmla="*/ 406400 w 962025"/>
                <a:gd name="connsiteY15" fmla="*/ 196850 h 921544"/>
                <a:gd name="connsiteX16" fmla="*/ 342900 w 962025"/>
                <a:gd name="connsiteY16" fmla="*/ 187325 h 921544"/>
                <a:gd name="connsiteX17" fmla="*/ 292100 w 962025"/>
                <a:gd name="connsiteY17" fmla="*/ 171450 h 921544"/>
                <a:gd name="connsiteX18" fmla="*/ 263525 w 962025"/>
                <a:gd name="connsiteY18" fmla="*/ 171450 h 921544"/>
                <a:gd name="connsiteX19" fmla="*/ 219075 w 962025"/>
                <a:gd name="connsiteY19" fmla="*/ 171450 h 921544"/>
                <a:gd name="connsiteX20" fmla="*/ 187325 w 962025"/>
                <a:gd name="connsiteY20" fmla="*/ 152400 h 921544"/>
                <a:gd name="connsiteX21" fmla="*/ 177800 w 962025"/>
                <a:gd name="connsiteY21" fmla="*/ 120650 h 921544"/>
                <a:gd name="connsiteX22" fmla="*/ 177800 w 962025"/>
                <a:gd name="connsiteY22" fmla="*/ 120650 h 921544"/>
                <a:gd name="connsiteX23" fmla="*/ 149225 w 962025"/>
                <a:gd name="connsiteY23" fmla="*/ 92075 h 921544"/>
                <a:gd name="connsiteX24" fmla="*/ 136525 w 962025"/>
                <a:gd name="connsiteY24" fmla="*/ 53975 h 921544"/>
                <a:gd name="connsiteX25" fmla="*/ 120650 w 962025"/>
                <a:gd name="connsiteY25" fmla="*/ 3175 h 921544"/>
                <a:gd name="connsiteX26" fmla="*/ 0 w 962025"/>
                <a:gd name="connsiteY26" fmla="*/ 0 h 921544"/>
                <a:gd name="connsiteX27" fmla="*/ 9525 w 962025"/>
                <a:gd name="connsiteY27" fmla="*/ 38100 h 921544"/>
                <a:gd name="connsiteX28" fmla="*/ 19050 w 962025"/>
                <a:gd name="connsiteY28" fmla="*/ 85725 h 921544"/>
                <a:gd name="connsiteX29" fmla="*/ 19050 w 962025"/>
                <a:gd name="connsiteY29" fmla="*/ 130175 h 921544"/>
                <a:gd name="connsiteX30" fmla="*/ 12700 w 962025"/>
                <a:gd name="connsiteY30" fmla="*/ 177800 h 921544"/>
                <a:gd name="connsiteX31" fmla="*/ 31750 w 962025"/>
                <a:gd name="connsiteY31" fmla="*/ 219075 h 921544"/>
                <a:gd name="connsiteX32" fmla="*/ 88900 w 962025"/>
                <a:gd name="connsiteY32" fmla="*/ 241300 h 921544"/>
                <a:gd name="connsiteX33" fmla="*/ 155575 w 962025"/>
                <a:gd name="connsiteY33" fmla="*/ 247650 h 921544"/>
                <a:gd name="connsiteX34" fmla="*/ 215900 w 962025"/>
                <a:gd name="connsiteY34" fmla="*/ 222250 h 921544"/>
                <a:gd name="connsiteX35" fmla="*/ 238125 w 962025"/>
                <a:gd name="connsiteY35" fmla="*/ 222250 h 921544"/>
                <a:gd name="connsiteX36" fmla="*/ 244475 w 962025"/>
                <a:gd name="connsiteY36" fmla="*/ 247650 h 921544"/>
                <a:gd name="connsiteX37" fmla="*/ 244475 w 962025"/>
                <a:gd name="connsiteY37" fmla="*/ 298450 h 921544"/>
                <a:gd name="connsiteX38" fmla="*/ 260350 w 962025"/>
                <a:gd name="connsiteY38" fmla="*/ 327025 h 921544"/>
                <a:gd name="connsiteX39" fmla="*/ 279400 w 962025"/>
                <a:gd name="connsiteY39" fmla="*/ 374650 h 921544"/>
                <a:gd name="connsiteX40" fmla="*/ 304800 w 962025"/>
                <a:gd name="connsiteY40" fmla="*/ 403225 h 921544"/>
                <a:gd name="connsiteX41" fmla="*/ 371475 w 962025"/>
                <a:gd name="connsiteY41" fmla="*/ 412750 h 921544"/>
                <a:gd name="connsiteX42" fmla="*/ 441325 w 962025"/>
                <a:gd name="connsiteY42" fmla="*/ 431800 h 921544"/>
                <a:gd name="connsiteX43" fmla="*/ 492125 w 962025"/>
                <a:gd name="connsiteY43" fmla="*/ 447675 h 921544"/>
                <a:gd name="connsiteX44" fmla="*/ 501650 w 962025"/>
                <a:gd name="connsiteY44" fmla="*/ 479425 h 921544"/>
                <a:gd name="connsiteX45" fmla="*/ 520700 w 962025"/>
                <a:gd name="connsiteY45" fmla="*/ 581025 h 921544"/>
                <a:gd name="connsiteX46" fmla="*/ 520700 w 962025"/>
                <a:gd name="connsiteY46" fmla="*/ 628650 h 921544"/>
                <a:gd name="connsiteX47" fmla="*/ 542925 w 962025"/>
                <a:gd name="connsiteY47" fmla="*/ 673100 h 921544"/>
                <a:gd name="connsiteX48" fmla="*/ 584200 w 962025"/>
                <a:gd name="connsiteY48" fmla="*/ 714375 h 921544"/>
                <a:gd name="connsiteX49" fmla="*/ 609600 w 962025"/>
                <a:gd name="connsiteY49" fmla="*/ 723900 h 921544"/>
                <a:gd name="connsiteX50" fmla="*/ 628650 w 962025"/>
                <a:gd name="connsiteY50" fmla="*/ 758825 h 921544"/>
                <a:gd name="connsiteX51" fmla="*/ 666750 w 962025"/>
                <a:gd name="connsiteY51" fmla="*/ 841375 h 921544"/>
                <a:gd name="connsiteX52" fmla="*/ 688181 w 962025"/>
                <a:gd name="connsiteY52" fmla="*/ 873125 h 921544"/>
                <a:gd name="connsiteX53" fmla="*/ 738981 w 962025"/>
                <a:gd name="connsiteY53" fmla="*/ 882650 h 921544"/>
                <a:gd name="connsiteX54" fmla="*/ 719138 w 962025"/>
                <a:gd name="connsiteY54" fmla="*/ 913606 h 921544"/>
                <a:gd name="connsiteX55" fmla="*/ 739775 w 962025"/>
                <a:gd name="connsiteY55" fmla="*/ 921544 h 921544"/>
                <a:gd name="connsiteX56" fmla="*/ 790575 w 962025"/>
                <a:gd name="connsiteY56" fmla="*/ 889000 h 921544"/>
                <a:gd name="connsiteX57" fmla="*/ 873125 w 962025"/>
                <a:gd name="connsiteY57" fmla="*/ 838200 h 921544"/>
                <a:gd name="connsiteX58" fmla="*/ 962025 w 962025"/>
                <a:gd name="connsiteY58" fmla="*/ 796925 h 921544"/>
                <a:gd name="connsiteX0" fmla="*/ 962025 w 962025"/>
                <a:gd name="connsiteY0" fmla="*/ 796925 h 913606"/>
                <a:gd name="connsiteX1" fmla="*/ 930275 w 962025"/>
                <a:gd name="connsiteY1" fmla="*/ 730250 h 913606"/>
                <a:gd name="connsiteX2" fmla="*/ 908050 w 962025"/>
                <a:gd name="connsiteY2" fmla="*/ 695325 h 913606"/>
                <a:gd name="connsiteX3" fmla="*/ 847725 w 962025"/>
                <a:gd name="connsiteY3" fmla="*/ 654050 h 913606"/>
                <a:gd name="connsiteX4" fmla="*/ 819150 w 962025"/>
                <a:gd name="connsiteY4" fmla="*/ 612775 h 913606"/>
                <a:gd name="connsiteX5" fmla="*/ 784225 w 962025"/>
                <a:gd name="connsiteY5" fmla="*/ 527050 h 913606"/>
                <a:gd name="connsiteX6" fmla="*/ 736600 w 962025"/>
                <a:gd name="connsiteY6" fmla="*/ 454025 h 913606"/>
                <a:gd name="connsiteX7" fmla="*/ 723900 w 962025"/>
                <a:gd name="connsiteY7" fmla="*/ 406400 h 913606"/>
                <a:gd name="connsiteX8" fmla="*/ 688975 w 962025"/>
                <a:gd name="connsiteY8" fmla="*/ 396875 h 913606"/>
                <a:gd name="connsiteX9" fmla="*/ 625475 w 962025"/>
                <a:gd name="connsiteY9" fmla="*/ 381000 h 913606"/>
                <a:gd name="connsiteX10" fmla="*/ 577850 w 962025"/>
                <a:gd name="connsiteY10" fmla="*/ 365125 h 913606"/>
                <a:gd name="connsiteX11" fmla="*/ 558800 w 962025"/>
                <a:gd name="connsiteY11" fmla="*/ 361950 h 913606"/>
                <a:gd name="connsiteX12" fmla="*/ 533400 w 962025"/>
                <a:gd name="connsiteY12" fmla="*/ 320675 h 913606"/>
                <a:gd name="connsiteX13" fmla="*/ 479425 w 962025"/>
                <a:gd name="connsiteY13" fmla="*/ 209550 h 913606"/>
                <a:gd name="connsiteX14" fmla="*/ 454025 w 962025"/>
                <a:gd name="connsiteY14" fmla="*/ 196850 h 913606"/>
                <a:gd name="connsiteX15" fmla="*/ 406400 w 962025"/>
                <a:gd name="connsiteY15" fmla="*/ 196850 h 913606"/>
                <a:gd name="connsiteX16" fmla="*/ 342900 w 962025"/>
                <a:gd name="connsiteY16" fmla="*/ 187325 h 913606"/>
                <a:gd name="connsiteX17" fmla="*/ 292100 w 962025"/>
                <a:gd name="connsiteY17" fmla="*/ 171450 h 913606"/>
                <a:gd name="connsiteX18" fmla="*/ 263525 w 962025"/>
                <a:gd name="connsiteY18" fmla="*/ 171450 h 913606"/>
                <a:gd name="connsiteX19" fmla="*/ 219075 w 962025"/>
                <a:gd name="connsiteY19" fmla="*/ 171450 h 913606"/>
                <a:gd name="connsiteX20" fmla="*/ 187325 w 962025"/>
                <a:gd name="connsiteY20" fmla="*/ 152400 h 913606"/>
                <a:gd name="connsiteX21" fmla="*/ 177800 w 962025"/>
                <a:gd name="connsiteY21" fmla="*/ 120650 h 913606"/>
                <a:gd name="connsiteX22" fmla="*/ 177800 w 962025"/>
                <a:gd name="connsiteY22" fmla="*/ 120650 h 913606"/>
                <a:gd name="connsiteX23" fmla="*/ 149225 w 962025"/>
                <a:gd name="connsiteY23" fmla="*/ 92075 h 913606"/>
                <a:gd name="connsiteX24" fmla="*/ 136525 w 962025"/>
                <a:gd name="connsiteY24" fmla="*/ 53975 h 913606"/>
                <a:gd name="connsiteX25" fmla="*/ 120650 w 962025"/>
                <a:gd name="connsiteY25" fmla="*/ 3175 h 913606"/>
                <a:gd name="connsiteX26" fmla="*/ 0 w 962025"/>
                <a:gd name="connsiteY26" fmla="*/ 0 h 913606"/>
                <a:gd name="connsiteX27" fmla="*/ 9525 w 962025"/>
                <a:gd name="connsiteY27" fmla="*/ 38100 h 913606"/>
                <a:gd name="connsiteX28" fmla="*/ 19050 w 962025"/>
                <a:gd name="connsiteY28" fmla="*/ 85725 h 913606"/>
                <a:gd name="connsiteX29" fmla="*/ 19050 w 962025"/>
                <a:gd name="connsiteY29" fmla="*/ 130175 h 913606"/>
                <a:gd name="connsiteX30" fmla="*/ 12700 w 962025"/>
                <a:gd name="connsiteY30" fmla="*/ 177800 h 913606"/>
                <a:gd name="connsiteX31" fmla="*/ 31750 w 962025"/>
                <a:gd name="connsiteY31" fmla="*/ 219075 h 913606"/>
                <a:gd name="connsiteX32" fmla="*/ 88900 w 962025"/>
                <a:gd name="connsiteY32" fmla="*/ 241300 h 913606"/>
                <a:gd name="connsiteX33" fmla="*/ 155575 w 962025"/>
                <a:gd name="connsiteY33" fmla="*/ 247650 h 913606"/>
                <a:gd name="connsiteX34" fmla="*/ 215900 w 962025"/>
                <a:gd name="connsiteY34" fmla="*/ 222250 h 913606"/>
                <a:gd name="connsiteX35" fmla="*/ 238125 w 962025"/>
                <a:gd name="connsiteY35" fmla="*/ 222250 h 913606"/>
                <a:gd name="connsiteX36" fmla="*/ 244475 w 962025"/>
                <a:gd name="connsiteY36" fmla="*/ 247650 h 913606"/>
                <a:gd name="connsiteX37" fmla="*/ 244475 w 962025"/>
                <a:gd name="connsiteY37" fmla="*/ 298450 h 913606"/>
                <a:gd name="connsiteX38" fmla="*/ 260350 w 962025"/>
                <a:gd name="connsiteY38" fmla="*/ 327025 h 913606"/>
                <a:gd name="connsiteX39" fmla="*/ 279400 w 962025"/>
                <a:gd name="connsiteY39" fmla="*/ 374650 h 913606"/>
                <a:gd name="connsiteX40" fmla="*/ 304800 w 962025"/>
                <a:gd name="connsiteY40" fmla="*/ 403225 h 913606"/>
                <a:gd name="connsiteX41" fmla="*/ 371475 w 962025"/>
                <a:gd name="connsiteY41" fmla="*/ 412750 h 913606"/>
                <a:gd name="connsiteX42" fmla="*/ 441325 w 962025"/>
                <a:gd name="connsiteY42" fmla="*/ 431800 h 913606"/>
                <a:gd name="connsiteX43" fmla="*/ 492125 w 962025"/>
                <a:gd name="connsiteY43" fmla="*/ 447675 h 913606"/>
                <a:gd name="connsiteX44" fmla="*/ 501650 w 962025"/>
                <a:gd name="connsiteY44" fmla="*/ 479425 h 913606"/>
                <a:gd name="connsiteX45" fmla="*/ 520700 w 962025"/>
                <a:gd name="connsiteY45" fmla="*/ 581025 h 913606"/>
                <a:gd name="connsiteX46" fmla="*/ 520700 w 962025"/>
                <a:gd name="connsiteY46" fmla="*/ 628650 h 913606"/>
                <a:gd name="connsiteX47" fmla="*/ 542925 w 962025"/>
                <a:gd name="connsiteY47" fmla="*/ 673100 h 913606"/>
                <a:gd name="connsiteX48" fmla="*/ 584200 w 962025"/>
                <a:gd name="connsiteY48" fmla="*/ 714375 h 913606"/>
                <a:gd name="connsiteX49" fmla="*/ 609600 w 962025"/>
                <a:gd name="connsiteY49" fmla="*/ 723900 h 913606"/>
                <a:gd name="connsiteX50" fmla="*/ 628650 w 962025"/>
                <a:gd name="connsiteY50" fmla="*/ 758825 h 913606"/>
                <a:gd name="connsiteX51" fmla="*/ 666750 w 962025"/>
                <a:gd name="connsiteY51" fmla="*/ 841375 h 913606"/>
                <a:gd name="connsiteX52" fmla="*/ 688181 w 962025"/>
                <a:gd name="connsiteY52" fmla="*/ 873125 h 913606"/>
                <a:gd name="connsiteX53" fmla="*/ 738981 w 962025"/>
                <a:gd name="connsiteY53" fmla="*/ 882650 h 913606"/>
                <a:gd name="connsiteX54" fmla="*/ 719138 w 962025"/>
                <a:gd name="connsiteY54" fmla="*/ 913606 h 913606"/>
                <a:gd name="connsiteX55" fmla="*/ 790575 w 962025"/>
                <a:gd name="connsiteY55" fmla="*/ 889000 h 913606"/>
                <a:gd name="connsiteX56" fmla="*/ 873125 w 962025"/>
                <a:gd name="connsiteY56" fmla="*/ 838200 h 913606"/>
                <a:gd name="connsiteX57" fmla="*/ 962025 w 962025"/>
                <a:gd name="connsiteY57" fmla="*/ 796925 h 913606"/>
                <a:gd name="connsiteX0" fmla="*/ 962025 w 962025"/>
                <a:gd name="connsiteY0" fmla="*/ 796925 h 913606"/>
                <a:gd name="connsiteX1" fmla="*/ 930275 w 962025"/>
                <a:gd name="connsiteY1" fmla="*/ 730250 h 913606"/>
                <a:gd name="connsiteX2" fmla="*/ 908050 w 962025"/>
                <a:gd name="connsiteY2" fmla="*/ 695325 h 913606"/>
                <a:gd name="connsiteX3" fmla="*/ 847725 w 962025"/>
                <a:gd name="connsiteY3" fmla="*/ 654050 h 913606"/>
                <a:gd name="connsiteX4" fmla="*/ 819150 w 962025"/>
                <a:gd name="connsiteY4" fmla="*/ 612775 h 913606"/>
                <a:gd name="connsiteX5" fmla="*/ 784225 w 962025"/>
                <a:gd name="connsiteY5" fmla="*/ 527050 h 913606"/>
                <a:gd name="connsiteX6" fmla="*/ 736600 w 962025"/>
                <a:gd name="connsiteY6" fmla="*/ 454025 h 913606"/>
                <a:gd name="connsiteX7" fmla="*/ 723900 w 962025"/>
                <a:gd name="connsiteY7" fmla="*/ 406400 h 913606"/>
                <a:gd name="connsiteX8" fmla="*/ 688975 w 962025"/>
                <a:gd name="connsiteY8" fmla="*/ 396875 h 913606"/>
                <a:gd name="connsiteX9" fmla="*/ 625475 w 962025"/>
                <a:gd name="connsiteY9" fmla="*/ 381000 h 913606"/>
                <a:gd name="connsiteX10" fmla="*/ 577850 w 962025"/>
                <a:gd name="connsiteY10" fmla="*/ 365125 h 913606"/>
                <a:gd name="connsiteX11" fmla="*/ 558800 w 962025"/>
                <a:gd name="connsiteY11" fmla="*/ 361950 h 913606"/>
                <a:gd name="connsiteX12" fmla="*/ 533400 w 962025"/>
                <a:gd name="connsiteY12" fmla="*/ 320675 h 913606"/>
                <a:gd name="connsiteX13" fmla="*/ 479425 w 962025"/>
                <a:gd name="connsiteY13" fmla="*/ 209550 h 913606"/>
                <a:gd name="connsiteX14" fmla="*/ 454025 w 962025"/>
                <a:gd name="connsiteY14" fmla="*/ 196850 h 913606"/>
                <a:gd name="connsiteX15" fmla="*/ 406400 w 962025"/>
                <a:gd name="connsiteY15" fmla="*/ 196850 h 913606"/>
                <a:gd name="connsiteX16" fmla="*/ 342900 w 962025"/>
                <a:gd name="connsiteY16" fmla="*/ 187325 h 913606"/>
                <a:gd name="connsiteX17" fmla="*/ 292100 w 962025"/>
                <a:gd name="connsiteY17" fmla="*/ 171450 h 913606"/>
                <a:gd name="connsiteX18" fmla="*/ 263525 w 962025"/>
                <a:gd name="connsiteY18" fmla="*/ 171450 h 913606"/>
                <a:gd name="connsiteX19" fmla="*/ 219075 w 962025"/>
                <a:gd name="connsiteY19" fmla="*/ 171450 h 913606"/>
                <a:gd name="connsiteX20" fmla="*/ 187325 w 962025"/>
                <a:gd name="connsiteY20" fmla="*/ 152400 h 913606"/>
                <a:gd name="connsiteX21" fmla="*/ 177800 w 962025"/>
                <a:gd name="connsiteY21" fmla="*/ 120650 h 913606"/>
                <a:gd name="connsiteX22" fmla="*/ 177800 w 962025"/>
                <a:gd name="connsiteY22" fmla="*/ 120650 h 913606"/>
                <a:gd name="connsiteX23" fmla="*/ 149225 w 962025"/>
                <a:gd name="connsiteY23" fmla="*/ 92075 h 913606"/>
                <a:gd name="connsiteX24" fmla="*/ 136525 w 962025"/>
                <a:gd name="connsiteY24" fmla="*/ 53975 h 913606"/>
                <a:gd name="connsiteX25" fmla="*/ 120650 w 962025"/>
                <a:gd name="connsiteY25" fmla="*/ 3175 h 913606"/>
                <a:gd name="connsiteX26" fmla="*/ 0 w 962025"/>
                <a:gd name="connsiteY26" fmla="*/ 0 h 913606"/>
                <a:gd name="connsiteX27" fmla="*/ 9525 w 962025"/>
                <a:gd name="connsiteY27" fmla="*/ 38100 h 913606"/>
                <a:gd name="connsiteX28" fmla="*/ 19050 w 962025"/>
                <a:gd name="connsiteY28" fmla="*/ 85725 h 913606"/>
                <a:gd name="connsiteX29" fmla="*/ 19050 w 962025"/>
                <a:gd name="connsiteY29" fmla="*/ 130175 h 913606"/>
                <a:gd name="connsiteX30" fmla="*/ 12700 w 962025"/>
                <a:gd name="connsiteY30" fmla="*/ 177800 h 913606"/>
                <a:gd name="connsiteX31" fmla="*/ 31750 w 962025"/>
                <a:gd name="connsiteY31" fmla="*/ 219075 h 913606"/>
                <a:gd name="connsiteX32" fmla="*/ 88900 w 962025"/>
                <a:gd name="connsiteY32" fmla="*/ 241300 h 913606"/>
                <a:gd name="connsiteX33" fmla="*/ 155575 w 962025"/>
                <a:gd name="connsiteY33" fmla="*/ 247650 h 913606"/>
                <a:gd name="connsiteX34" fmla="*/ 215900 w 962025"/>
                <a:gd name="connsiteY34" fmla="*/ 222250 h 913606"/>
                <a:gd name="connsiteX35" fmla="*/ 238125 w 962025"/>
                <a:gd name="connsiteY35" fmla="*/ 222250 h 913606"/>
                <a:gd name="connsiteX36" fmla="*/ 244475 w 962025"/>
                <a:gd name="connsiteY36" fmla="*/ 247650 h 913606"/>
                <a:gd name="connsiteX37" fmla="*/ 244475 w 962025"/>
                <a:gd name="connsiteY37" fmla="*/ 298450 h 913606"/>
                <a:gd name="connsiteX38" fmla="*/ 260350 w 962025"/>
                <a:gd name="connsiteY38" fmla="*/ 327025 h 913606"/>
                <a:gd name="connsiteX39" fmla="*/ 279400 w 962025"/>
                <a:gd name="connsiteY39" fmla="*/ 374650 h 913606"/>
                <a:gd name="connsiteX40" fmla="*/ 304800 w 962025"/>
                <a:gd name="connsiteY40" fmla="*/ 403225 h 913606"/>
                <a:gd name="connsiteX41" fmla="*/ 371475 w 962025"/>
                <a:gd name="connsiteY41" fmla="*/ 412750 h 913606"/>
                <a:gd name="connsiteX42" fmla="*/ 441325 w 962025"/>
                <a:gd name="connsiteY42" fmla="*/ 431800 h 913606"/>
                <a:gd name="connsiteX43" fmla="*/ 492125 w 962025"/>
                <a:gd name="connsiteY43" fmla="*/ 447675 h 913606"/>
                <a:gd name="connsiteX44" fmla="*/ 501650 w 962025"/>
                <a:gd name="connsiteY44" fmla="*/ 479425 h 913606"/>
                <a:gd name="connsiteX45" fmla="*/ 520700 w 962025"/>
                <a:gd name="connsiteY45" fmla="*/ 581025 h 913606"/>
                <a:gd name="connsiteX46" fmla="*/ 520700 w 962025"/>
                <a:gd name="connsiteY46" fmla="*/ 628650 h 913606"/>
                <a:gd name="connsiteX47" fmla="*/ 542925 w 962025"/>
                <a:gd name="connsiteY47" fmla="*/ 673100 h 913606"/>
                <a:gd name="connsiteX48" fmla="*/ 584200 w 962025"/>
                <a:gd name="connsiteY48" fmla="*/ 714375 h 913606"/>
                <a:gd name="connsiteX49" fmla="*/ 609600 w 962025"/>
                <a:gd name="connsiteY49" fmla="*/ 723900 h 913606"/>
                <a:gd name="connsiteX50" fmla="*/ 628650 w 962025"/>
                <a:gd name="connsiteY50" fmla="*/ 758825 h 913606"/>
                <a:gd name="connsiteX51" fmla="*/ 666750 w 962025"/>
                <a:gd name="connsiteY51" fmla="*/ 841375 h 913606"/>
                <a:gd name="connsiteX52" fmla="*/ 688181 w 962025"/>
                <a:gd name="connsiteY52" fmla="*/ 873125 h 913606"/>
                <a:gd name="connsiteX53" fmla="*/ 738981 w 962025"/>
                <a:gd name="connsiteY53" fmla="*/ 882650 h 913606"/>
                <a:gd name="connsiteX54" fmla="*/ 719138 w 962025"/>
                <a:gd name="connsiteY54" fmla="*/ 913606 h 913606"/>
                <a:gd name="connsiteX55" fmla="*/ 778669 w 962025"/>
                <a:gd name="connsiteY55" fmla="*/ 877094 h 913606"/>
                <a:gd name="connsiteX56" fmla="*/ 873125 w 962025"/>
                <a:gd name="connsiteY56" fmla="*/ 838200 h 913606"/>
                <a:gd name="connsiteX57" fmla="*/ 962025 w 962025"/>
                <a:gd name="connsiteY57" fmla="*/ 796925 h 913606"/>
                <a:gd name="connsiteX0" fmla="*/ 962025 w 962025"/>
                <a:gd name="connsiteY0" fmla="*/ 796925 h 913606"/>
                <a:gd name="connsiteX1" fmla="*/ 930275 w 962025"/>
                <a:gd name="connsiteY1" fmla="*/ 730250 h 913606"/>
                <a:gd name="connsiteX2" fmla="*/ 908050 w 962025"/>
                <a:gd name="connsiteY2" fmla="*/ 695325 h 913606"/>
                <a:gd name="connsiteX3" fmla="*/ 847725 w 962025"/>
                <a:gd name="connsiteY3" fmla="*/ 654050 h 913606"/>
                <a:gd name="connsiteX4" fmla="*/ 819150 w 962025"/>
                <a:gd name="connsiteY4" fmla="*/ 612775 h 913606"/>
                <a:gd name="connsiteX5" fmla="*/ 784225 w 962025"/>
                <a:gd name="connsiteY5" fmla="*/ 527050 h 913606"/>
                <a:gd name="connsiteX6" fmla="*/ 736600 w 962025"/>
                <a:gd name="connsiteY6" fmla="*/ 454025 h 913606"/>
                <a:gd name="connsiteX7" fmla="*/ 723900 w 962025"/>
                <a:gd name="connsiteY7" fmla="*/ 406400 h 913606"/>
                <a:gd name="connsiteX8" fmla="*/ 688975 w 962025"/>
                <a:gd name="connsiteY8" fmla="*/ 396875 h 913606"/>
                <a:gd name="connsiteX9" fmla="*/ 632656 w 962025"/>
                <a:gd name="connsiteY9" fmla="*/ 371425 h 913606"/>
                <a:gd name="connsiteX10" fmla="*/ 577850 w 962025"/>
                <a:gd name="connsiteY10" fmla="*/ 365125 h 913606"/>
                <a:gd name="connsiteX11" fmla="*/ 558800 w 962025"/>
                <a:gd name="connsiteY11" fmla="*/ 361950 h 913606"/>
                <a:gd name="connsiteX12" fmla="*/ 533400 w 962025"/>
                <a:gd name="connsiteY12" fmla="*/ 320675 h 913606"/>
                <a:gd name="connsiteX13" fmla="*/ 479425 w 962025"/>
                <a:gd name="connsiteY13" fmla="*/ 209550 h 913606"/>
                <a:gd name="connsiteX14" fmla="*/ 454025 w 962025"/>
                <a:gd name="connsiteY14" fmla="*/ 196850 h 913606"/>
                <a:gd name="connsiteX15" fmla="*/ 406400 w 962025"/>
                <a:gd name="connsiteY15" fmla="*/ 196850 h 913606"/>
                <a:gd name="connsiteX16" fmla="*/ 342900 w 962025"/>
                <a:gd name="connsiteY16" fmla="*/ 187325 h 913606"/>
                <a:gd name="connsiteX17" fmla="*/ 292100 w 962025"/>
                <a:gd name="connsiteY17" fmla="*/ 171450 h 913606"/>
                <a:gd name="connsiteX18" fmla="*/ 263525 w 962025"/>
                <a:gd name="connsiteY18" fmla="*/ 171450 h 913606"/>
                <a:gd name="connsiteX19" fmla="*/ 219075 w 962025"/>
                <a:gd name="connsiteY19" fmla="*/ 171450 h 913606"/>
                <a:gd name="connsiteX20" fmla="*/ 187325 w 962025"/>
                <a:gd name="connsiteY20" fmla="*/ 152400 h 913606"/>
                <a:gd name="connsiteX21" fmla="*/ 177800 w 962025"/>
                <a:gd name="connsiteY21" fmla="*/ 120650 h 913606"/>
                <a:gd name="connsiteX22" fmla="*/ 177800 w 962025"/>
                <a:gd name="connsiteY22" fmla="*/ 120650 h 913606"/>
                <a:gd name="connsiteX23" fmla="*/ 149225 w 962025"/>
                <a:gd name="connsiteY23" fmla="*/ 92075 h 913606"/>
                <a:gd name="connsiteX24" fmla="*/ 136525 w 962025"/>
                <a:gd name="connsiteY24" fmla="*/ 53975 h 913606"/>
                <a:gd name="connsiteX25" fmla="*/ 120650 w 962025"/>
                <a:gd name="connsiteY25" fmla="*/ 3175 h 913606"/>
                <a:gd name="connsiteX26" fmla="*/ 0 w 962025"/>
                <a:gd name="connsiteY26" fmla="*/ 0 h 913606"/>
                <a:gd name="connsiteX27" fmla="*/ 9525 w 962025"/>
                <a:gd name="connsiteY27" fmla="*/ 38100 h 913606"/>
                <a:gd name="connsiteX28" fmla="*/ 19050 w 962025"/>
                <a:gd name="connsiteY28" fmla="*/ 85725 h 913606"/>
                <a:gd name="connsiteX29" fmla="*/ 19050 w 962025"/>
                <a:gd name="connsiteY29" fmla="*/ 130175 h 913606"/>
                <a:gd name="connsiteX30" fmla="*/ 12700 w 962025"/>
                <a:gd name="connsiteY30" fmla="*/ 177800 h 913606"/>
                <a:gd name="connsiteX31" fmla="*/ 31750 w 962025"/>
                <a:gd name="connsiteY31" fmla="*/ 219075 h 913606"/>
                <a:gd name="connsiteX32" fmla="*/ 88900 w 962025"/>
                <a:gd name="connsiteY32" fmla="*/ 241300 h 913606"/>
                <a:gd name="connsiteX33" fmla="*/ 155575 w 962025"/>
                <a:gd name="connsiteY33" fmla="*/ 247650 h 913606"/>
                <a:gd name="connsiteX34" fmla="*/ 215900 w 962025"/>
                <a:gd name="connsiteY34" fmla="*/ 222250 h 913606"/>
                <a:gd name="connsiteX35" fmla="*/ 238125 w 962025"/>
                <a:gd name="connsiteY35" fmla="*/ 222250 h 913606"/>
                <a:gd name="connsiteX36" fmla="*/ 244475 w 962025"/>
                <a:gd name="connsiteY36" fmla="*/ 247650 h 913606"/>
                <a:gd name="connsiteX37" fmla="*/ 244475 w 962025"/>
                <a:gd name="connsiteY37" fmla="*/ 298450 h 913606"/>
                <a:gd name="connsiteX38" fmla="*/ 260350 w 962025"/>
                <a:gd name="connsiteY38" fmla="*/ 327025 h 913606"/>
                <a:gd name="connsiteX39" fmla="*/ 279400 w 962025"/>
                <a:gd name="connsiteY39" fmla="*/ 374650 h 913606"/>
                <a:gd name="connsiteX40" fmla="*/ 304800 w 962025"/>
                <a:gd name="connsiteY40" fmla="*/ 403225 h 913606"/>
                <a:gd name="connsiteX41" fmla="*/ 371475 w 962025"/>
                <a:gd name="connsiteY41" fmla="*/ 412750 h 913606"/>
                <a:gd name="connsiteX42" fmla="*/ 441325 w 962025"/>
                <a:gd name="connsiteY42" fmla="*/ 431800 h 913606"/>
                <a:gd name="connsiteX43" fmla="*/ 492125 w 962025"/>
                <a:gd name="connsiteY43" fmla="*/ 447675 h 913606"/>
                <a:gd name="connsiteX44" fmla="*/ 501650 w 962025"/>
                <a:gd name="connsiteY44" fmla="*/ 479425 h 913606"/>
                <a:gd name="connsiteX45" fmla="*/ 520700 w 962025"/>
                <a:gd name="connsiteY45" fmla="*/ 581025 h 913606"/>
                <a:gd name="connsiteX46" fmla="*/ 520700 w 962025"/>
                <a:gd name="connsiteY46" fmla="*/ 628650 h 913606"/>
                <a:gd name="connsiteX47" fmla="*/ 542925 w 962025"/>
                <a:gd name="connsiteY47" fmla="*/ 673100 h 913606"/>
                <a:gd name="connsiteX48" fmla="*/ 584200 w 962025"/>
                <a:gd name="connsiteY48" fmla="*/ 714375 h 913606"/>
                <a:gd name="connsiteX49" fmla="*/ 609600 w 962025"/>
                <a:gd name="connsiteY49" fmla="*/ 723900 h 913606"/>
                <a:gd name="connsiteX50" fmla="*/ 628650 w 962025"/>
                <a:gd name="connsiteY50" fmla="*/ 758825 h 913606"/>
                <a:gd name="connsiteX51" fmla="*/ 666750 w 962025"/>
                <a:gd name="connsiteY51" fmla="*/ 841375 h 913606"/>
                <a:gd name="connsiteX52" fmla="*/ 688181 w 962025"/>
                <a:gd name="connsiteY52" fmla="*/ 873125 h 913606"/>
                <a:gd name="connsiteX53" fmla="*/ 738981 w 962025"/>
                <a:gd name="connsiteY53" fmla="*/ 882650 h 913606"/>
                <a:gd name="connsiteX54" fmla="*/ 719138 w 962025"/>
                <a:gd name="connsiteY54" fmla="*/ 913606 h 913606"/>
                <a:gd name="connsiteX55" fmla="*/ 778669 w 962025"/>
                <a:gd name="connsiteY55" fmla="*/ 877094 h 913606"/>
                <a:gd name="connsiteX56" fmla="*/ 873125 w 962025"/>
                <a:gd name="connsiteY56" fmla="*/ 838200 h 913606"/>
                <a:gd name="connsiteX57" fmla="*/ 962025 w 962025"/>
                <a:gd name="connsiteY57" fmla="*/ 796925 h 913606"/>
                <a:gd name="connsiteX0" fmla="*/ 962025 w 962025"/>
                <a:gd name="connsiteY0" fmla="*/ 796925 h 913606"/>
                <a:gd name="connsiteX1" fmla="*/ 930275 w 962025"/>
                <a:gd name="connsiteY1" fmla="*/ 730250 h 913606"/>
                <a:gd name="connsiteX2" fmla="*/ 908050 w 962025"/>
                <a:gd name="connsiteY2" fmla="*/ 695325 h 913606"/>
                <a:gd name="connsiteX3" fmla="*/ 847725 w 962025"/>
                <a:gd name="connsiteY3" fmla="*/ 654050 h 913606"/>
                <a:gd name="connsiteX4" fmla="*/ 819150 w 962025"/>
                <a:gd name="connsiteY4" fmla="*/ 612775 h 913606"/>
                <a:gd name="connsiteX5" fmla="*/ 784225 w 962025"/>
                <a:gd name="connsiteY5" fmla="*/ 527050 h 913606"/>
                <a:gd name="connsiteX6" fmla="*/ 736600 w 962025"/>
                <a:gd name="connsiteY6" fmla="*/ 454025 h 913606"/>
                <a:gd name="connsiteX7" fmla="*/ 723900 w 962025"/>
                <a:gd name="connsiteY7" fmla="*/ 406400 h 913606"/>
                <a:gd name="connsiteX8" fmla="*/ 688975 w 962025"/>
                <a:gd name="connsiteY8" fmla="*/ 387301 h 913606"/>
                <a:gd name="connsiteX9" fmla="*/ 632656 w 962025"/>
                <a:gd name="connsiteY9" fmla="*/ 371425 h 913606"/>
                <a:gd name="connsiteX10" fmla="*/ 577850 w 962025"/>
                <a:gd name="connsiteY10" fmla="*/ 365125 h 913606"/>
                <a:gd name="connsiteX11" fmla="*/ 558800 w 962025"/>
                <a:gd name="connsiteY11" fmla="*/ 361950 h 913606"/>
                <a:gd name="connsiteX12" fmla="*/ 533400 w 962025"/>
                <a:gd name="connsiteY12" fmla="*/ 320675 h 913606"/>
                <a:gd name="connsiteX13" fmla="*/ 479425 w 962025"/>
                <a:gd name="connsiteY13" fmla="*/ 209550 h 913606"/>
                <a:gd name="connsiteX14" fmla="*/ 454025 w 962025"/>
                <a:gd name="connsiteY14" fmla="*/ 196850 h 913606"/>
                <a:gd name="connsiteX15" fmla="*/ 406400 w 962025"/>
                <a:gd name="connsiteY15" fmla="*/ 196850 h 913606"/>
                <a:gd name="connsiteX16" fmla="*/ 342900 w 962025"/>
                <a:gd name="connsiteY16" fmla="*/ 187325 h 913606"/>
                <a:gd name="connsiteX17" fmla="*/ 292100 w 962025"/>
                <a:gd name="connsiteY17" fmla="*/ 171450 h 913606"/>
                <a:gd name="connsiteX18" fmla="*/ 263525 w 962025"/>
                <a:gd name="connsiteY18" fmla="*/ 171450 h 913606"/>
                <a:gd name="connsiteX19" fmla="*/ 219075 w 962025"/>
                <a:gd name="connsiteY19" fmla="*/ 171450 h 913606"/>
                <a:gd name="connsiteX20" fmla="*/ 187325 w 962025"/>
                <a:gd name="connsiteY20" fmla="*/ 152400 h 913606"/>
                <a:gd name="connsiteX21" fmla="*/ 177800 w 962025"/>
                <a:gd name="connsiteY21" fmla="*/ 120650 h 913606"/>
                <a:gd name="connsiteX22" fmla="*/ 177800 w 962025"/>
                <a:gd name="connsiteY22" fmla="*/ 120650 h 913606"/>
                <a:gd name="connsiteX23" fmla="*/ 149225 w 962025"/>
                <a:gd name="connsiteY23" fmla="*/ 92075 h 913606"/>
                <a:gd name="connsiteX24" fmla="*/ 136525 w 962025"/>
                <a:gd name="connsiteY24" fmla="*/ 53975 h 913606"/>
                <a:gd name="connsiteX25" fmla="*/ 120650 w 962025"/>
                <a:gd name="connsiteY25" fmla="*/ 3175 h 913606"/>
                <a:gd name="connsiteX26" fmla="*/ 0 w 962025"/>
                <a:gd name="connsiteY26" fmla="*/ 0 h 913606"/>
                <a:gd name="connsiteX27" fmla="*/ 9525 w 962025"/>
                <a:gd name="connsiteY27" fmla="*/ 38100 h 913606"/>
                <a:gd name="connsiteX28" fmla="*/ 19050 w 962025"/>
                <a:gd name="connsiteY28" fmla="*/ 85725 h 913606"/>
                <a:gd name="connsiteX29" fmla="*/ 19050 w 962025"/>
                <a:gd name="connsiteY29" fmla="*/ 130175 h 913606"/>
                <a:gd name="connsiteX30" fmla="*/ 12700 w 962025"/>
                <a:gd name="connsiteY30" fmla="*/ 177800 h 913606"/>
                <a:gd name="connsiteX31" fmla="*/ 31750 w 962025"/>
                <a:gd name="connsiteY31" fmla="*/ 219075 h 913606"/>
                <a:gd name="connsiteX32" fmla="*/ 88900 w 962025"/>
                <a:gd name="connsiteY32" fmla="*/ 241300 h 913606"/>
                <a:gd name="connsiteX33" fmla="*/ 155575 w 962025"/>
                <a:gd name="connsiteY33" fmla="*/ 247650 h 913606"/>
                <a:gd name="connsiteX34" fmla="*/ 215900 w 962025"/>
                <a:gd name="connsiteY34" fmla="*/ 222250 h 913606"/>
                <a:gd name="connsiteX35" fmla="*/ 238125 w 962025"/>
                <a:gd name="connsiteY35" fmla="*/ 222250 h 913606"/>
                <a:gd name="connsiteX36" fmla="*/ 244475 w 962025"/>
                <a:gd name="connsiteY36" fmla="*/ 247650 h 913606"/>
                <a:gd name="connsiteX37" fmla="*/ 244475 w 962025"/>
                <a:gd name="connsiteY37" fmla="*/ 298450 h 913606"/>
                <a:gd name="connsiteX38" fmla="*/ 260350 w 962025"/>
                <a:gd name="connsiteY38" fmla="*/ 327025 h 913606"/>
                <a:gd name="connsiteX39" fmla="*/ 279400 w 962025"/>
                <a:gd name="connsiteY39" fmla="*/ 374650 h 913606"/>
                <a:gd name="connsiteX40" fmla="*/ 304800 w 962025"/>
                <a:gd name="connsiteY40" fmla="*/ 403225 h 913606"/>
                <a:gd name="connsiteX41" fmla="*/ 371475 w 962025"/>
                <a:gd name="connsiteY41" fmla="*/ 412750 h 913606"/>
                <a:gd name="connsiteX42" fmla="*/ 441325 w 962025"/>
                <a:gd name="connsiteY42" fmla="*/ 431800 h 913606"/>
                <a:gd name="connsiteX43" fmla="*/ 492125 w 962025"/>
                <a:gd name="connsiteY43" fmla="*/ 447675 h 913606"/>
                <a:gd name="connsiteX44" fmla="*/ 501650 w 962025"/>
                <a:gd name="connsiteY44" fmla="*/ 479425 h 913606"/>
                <a:gd name="connsiteX45" fmla="*/ 520700 w 962025"/>
                <a:gd name="connsiteY45" fmla="*/ 581025 h 913606"/>
                <a:gd name="connsiteX46" fmla="*/ 520700 w 962025"/>
                <a:gd name="connsiteY46" fmla="*/ 628650 h 913606"/>
                <a:gd name="connsiteX47" fmla="*/ 542925 w 962025"/>
                <a:gd name="connsiteY47" fmla="*/ 673100 h 913606"/>
                <a:gd name="connsiteX48" fmla="*/ 584200 w 962025"/>
                <a:gd name="connsiteY48" fmla="*/ 714375 h 913606"/>
                <a:gd name="connsiteX49" fmla="*/ 609600 w 962025"/>
                <a:gd name="connsiteY49" fmla="*/ 723900 h 913606"/>
                <a:gd name="connsiteX50" fmla="*/ 628650 w 962025"/>
                <a:gd name="connsiteY50" fmla="*/ 758825 h 913606"/>
                <a:gd name="connsiteX51" fmla="*/ 666750 w 962025"/>
                <a:gd name="connsiteY51" fmla="*/ 841375 h 913606"/>
                <a:gd name="connsiteX52" fmla="*/ 688181 w 962025"/>
                <a:gd name="connsiteY52" fmla="*/ 873125 h 913606"/>
                <a:gd name="connsiteX53" fmla="*/ 738981 w 962025"/>
                <a:gd name="connsiteY53" fmla="*/ 882650 h 913606"/>
                <a:gd name="connsiteX54" fmla="*/ 719138 w 962025"/>
                <a:gd name="connsiteY54" fmla="*/ 913606 h 913606"/>
                <a:gd name="connsiteX55" fmla="*/ 778669 w 962025"/>
                <a:gd name="connsiteY55" fmla="*/ 877094 h 913606"/>
                <a:gd name="connsiteX56" fmla="*/ 873125 w 962025"/>
                <a:gd name="connsiteY56" fmla="*/ 838200 h 913606"/>
                <a:gd name="connsiteX57" fmla="*/ 962025 w 962025"/>
                <a:gd name="connsiteY57" fmla="*/ 796925 h 913606"/>
                <a:gd name="connsiteX0" fmla="*/ 962025 w 962025"/>
                <a:gd name="connsiteY0" fmla="*/ 796925 h 913606"/>
                <a:gd name="connsiteX1" fmla="*/ 930275 w 962025"/>
                <a:gd name="connsiteY1" fmla="*/ 730250 h 913606"/>
                <a:gd name="connsiteX2" fmla="*/ 908050 w 962025"/>
                <a:gd name="connsiteY2" fmla="*/ 695325 h 913606"/>
                <a:gd name="connsiteX3" fmla="*/ 847725 w 962025"/>
                <a:gd name="connsiteY3" fmla="*/ 654050 h 913606"/>
                <a:gd name="connsiteX4" fmla="*/ 819150 w 962025"/>
                <a:gd name="connsiteY4" fmla="*/ 612775 h 913606"/>
                <a:gd name="connsiteX5" fmla="*/ 784225 w 962025"/>
                <a:gd name="connsiteY5" fmla="*/ 527050 h 913606"/>
                <a:gd name="connsiteX6" fmla="*/ 736600 w 962025"/>
                <a:gd name="connsiteY6" fmla="*/ 454025 h 913606"/>
                <a:gd name="connsiteX7" fmla="*/ 723900 w 962025"/>
                <a:gd name="connsiteY7" fmla="*/ 406400 h 913606"/>
                <a:gd name="connsiteX8" fmla="*/ 688975 w 962025"/>
                <a:gd name="connsiteY8" fmla="*/ 387301 h 913606"/>
                <a:gd name="connsiteX9" fmla="*/ 632656 w 962025"/>
                <a:gd name="connsiteY9" fmla="*/ 371425 h 913606"/>
                <a:gd name="connsiteX10" fmla="*/ 577850 w 962025"/>
                <a:gd name="connsiteY10" fmla="*/ 365125 h 913606"/>
                <a:gd name="connsiteX11" fmla="*/ 558800 w 962025"/>
                <a:gd name="connsiteY11" fmla="*/ 361950 h 913606"/>
                <a:gd name="connsiteX12" fmla="*/ 533400 w 962025"/>
                <a:gd name="connsiteY12" fmla="*/ 320675 h 913606"/>
                <a:gd name="connsiteX13" fmla="*/ 479425 w 962025"/>
                <a:gd name="connsiteY13" fmla="*/ 209550 h 913606"/>
                <a:gd name="connsiteX14" fmla="*/ 454025 w 962025"/>
                <a:gd name="connsiteY14" fmla="*/ 196850 h 913606"/>
                <a:gd name="connsiteX15" fmla="*/ 406400 w 962025"/>
                <a:gd name="connsiteY15" fmla="*/ 196850 h 913606"/>
                <a:gd name="connsiteX16" fmla="*/ 342900 w 962025"/>
                <a:gd name="connsiteY16" fmla="*/ 187325 h 913606"/>
                <a:gd name="connsiteX17" fmla="*/ 292100 w 962025"/>
                <a:gd name="connsiteY17" fmla="*/ 171450 h 913606"/>
                <a:gd name="connsiteX18" fmla="*/ 263525 w 962025"/>
                <a:gd name="connsiteY18" fmla="*/ 171450 h 913606"/>
                <a:gd name="connsiteX19" fmla="*/ 219075 w 962025"/>
                <a:gd name="connsiteY19" fmla="*/ 171450 h 913606"/>
                <a:gd name="connsiteX20" fmla="*/ 187325 w 962025"/>
                <a:gd name="connsiteY20" fmla="*/ 152400 h 913606"/>
                <a:gd name="connsiteX21" fmla="*/ 177800 w 962025"/>
                <a:gd name="connsiteY21" fmla="*/ 120650 h 913606"/>
                <a:gd name="connsiteX22" fmla="*/ 177800 w 962025"/>
                <a:gd name="connsiteY22" fmla="*/ 120650 h 913606"/>
                <a:gd name="connsiteX23" fmla="*/ 149225 w 962025"/>
                <a:gd name="connsiteY23" fmla="*/ 92075 h 913606"/>
                <a:gd name="connsiteX24" fmla="*/ 136525 w 962025"/>
                <a:gd name="connsiteY24" fmla="*/ 53975 h 913606"/>
                <a:gd name="connsiteX25" fmla="*/ 120650 w 962025"/>
                <a:gd name="connsiteY25" fmla="*/ 3175 h 913606"/>
                <a:gd name="connsiteX26" fmla="*/ 0 w 962025"/>
                <a:gd name="connsiteY26" fmla="*/ 0 h 913606"/>
                <a:gd name="connsiteX27" fmla="*/ 9525 w 962025"/>
                <a:gd name="connsiteY27" fmla="*/ 38100 h 913606"/>
                <a:gd name="connsiteX28" fmla="*/ 19050 w 962025"/>
                <a:gd name="connsiteY28" fmla="*/ 85725 h 913606"/>
                <a:gd name="connsiteX29" fmla="*/ 19050 w 962025"/>
                <a:gd name="connsiteY29" fmla="*/ 130175 h 913606"/>
                <a:gd name="connsiteX30" fmla="*/ 12700 w 962025"/>
                <a:gd name="connsiteY30" fmla="*/ 177800 h 913606"/>
                <a:gd name="connsiteX31" fmla="*/ 31750 w 962025"/>
                <a:gd name="connsiteY31" fmla="*/ 219075 h 913606"/>
                <a:gd name="connsiteX32" fmla="*/ 88900 w 962025"/>
                <a:gd name="connsiteY32" fmla="*/ 241300 h 913606"/>
                <a:gd name="connsiteX33" fmla="*/ 155575 w 962025"/>
                <a:gd name="connsiteY33" fmla="*/ 247650 h 913606"/>
                <a:gd name="connsiteX34" fmla="*/ 215900 w 962025"/>
                <a:gd name="connsiteY34" fmla="*/ 222250 h 913606"/>
                <a:gd name="connsiteX35" fmla="*/ 238125 w 962025"/>
                <a:gd name="connsiteY35" fmla="*/ 222250 h 913606"/>
                <a:gd name="connsiteX36" fmla="*/ 244475 w 962025"/>
                <a:gd name="connsiteY36" fmla="*/ 247650 h 913606"/>
                <a:gd name="connsiteX37" fmla="*/ 244475 w 962025"/>
                <a:gd name="connsiteY37" fmla="*/ 298450 h 913606"/>
                <a:gd name="connsiteX38" fmla="*/ 260350 w 962025"/>
                <a:gd name="connsiteY38" fmla="*/ 327025 h 913606"/>
                <a:gd name="connsiteX39" fmla="*/ 279400 w 962025"/>
                <a:gd name="connsiteY39" fmla="*/ 374650 h 913606"/>
                <a:gd name="connsiteX40" fmla="*/ 304800 w 962025"/>
                <a:gd name="connsiteY40" fmla="*/ 403225 h 913606"/>
                <a:gd name="connsiteX41" fmla="*/ 371475 w 962025"/>
                <a:gd name="connsiteY41" fmla="*/ 412750 h 913606"/>
                <a:gd name="connsiteX42" fmla="*/ 441325 w 962025"/>
                <a:gd name="connsiteY42" fmla="*/ 431800 h 913606"/>
                <a:gd name="connsiteX43" fmla="*/ 492125 w 962025"/>
                <a:gd name="connsiteY43" fmla="*/ 447675 h 913606"/>
                <a:gd name="connsiteX44" fmla="*/ 501650 w 962025"/>
                <a:gd name="connsiteY44" fmla="*/ 479425 h 913606"/>
                <a:gd name="connsiteX45" fmla="*/ 520700 w 962025"/>
                <a:gd name="connsiteY45" fmla="*/ 581025 h 913606"/>
                <a:gd name="connsiteX46" fmla="*/ 520700 w 962025"/>
                <a:gd name="connsiteY46" fmla="*/ 628650 h 913606"/>
                <a:gd name="connsiteX47" fmla="*/ 542925 w 962025"/>
                <a:gd name="connsiteY47" fmla="*/ 673100 h 913606"/>
                <a:gd name="connsiteX48" fmla="*/ 584200 w 962025"/>
                <a:gd name="connsiteY48" fmla="*/ 714375 h 913606"/>
                <a:gd name="connsiteX49" fmla="*/ 609600 w 962025"/>
                <a:gd name="connsiteY49" fmla="*/ 723900 h 913606"/>
                <a:gd name="connsiteX50" fmla="*/ 628650 w 962025"/>
                <a:gd name="connsiteY50" fmla="*/ 758825 h 913606"/>
                <a:gd name="connsiteX51" fmla="*/ 666750 w 962025"/>
                <a:gd name="connsiteY51" fmla="*/ 841375 h 913606"/>
                <a:gd name="connsiteX52" fmla="*/ 688181 w 962025"/>
                <a:gd name="connsiteY52" fmla="*/ 873125 h 913606"/>
                <a:gd name="connsiteX53" fmla="*/ 710535 w 962025"/>
                <a:gd name="connsiteY53" fmla="*/ 885592 h 913606"/>
                <a:gd name="connsiteX54" fmla="*/ 738981 w 962025"/>
                <a:gd name="connsiteY54" fmla="*/ 882650 h 913606"/>
                <a:gd name="connsiteX55" fmla="*/ 719138 w 962025"/>
                <a:gd name="connsiteY55" fmla="*/ 913606 h 913606"/>
                <a:gd name="connsiteX56" fmla="*/ 778669 w 962025"/>
                <a:gd name="connsiteY56" fmla="*/ 877094 h 913606"/>
                <a:gd name="connsiteX57" fmla="*/ 873125 w 962025"/>
                <a:gd name="connsiteY57" fmla="*/ 838200 h 913606"/>
                <a:gd name="connsiteX58" fmla="*/ 962025 w 962025"/>
                <a:gd name="connsiteY58" fmla="*/ 796925 h 913606"/>
                <a:gd name="connsiteX0" fmla="*/ 1009650 w 1009650"/>
                <a:gd name="connsiteY0" fmla="*/ 773113 h 913606"/>
                <a:gd name="connsiteX1" fmla="*/ 930275 w 1009650"/>
                <a:gd name="connsiteY1" fmla="*/ 730250 h 913606"/>
                <a:gd name="connsiteX2" fmla="*/ 908050 w 1009650"/>
                <a:gd name="connsiteY2" fmla="*/ 695325 h 913606"/>
                <a:gd name="connsiteX3" fmla="*/ 847725 w 1009650"/>
                <a:gd name="connsiteY3" fmla="*/ 654050 h 913606"/>
                <a:gd name="connsiteX4" fmla="*/ 819150 w 1009650"/>
                <a:gd name="connsiteY4" fmla="*/ 612775 h 913606"/>
                <a:gd name="connsiteX5" fmla="*/ 784225 w 1009650"/>
                <a:gd name="connsiteY5" fmla="*/ 527050 h 913606"/>
                <a:gd name="connsiteX6" fmla="*/ 736600 w 1009650"/>
                <a:gd name="connsiteY6" fmla="*/ 454025 h 913606"/>
                <a:gd name="connsiteX7" fmla="*/ 723900 w 1009650"/>
                <a:gd name="connsiteY7" fmla="*/ 406400 h 913606"/>
                <a:gd name="connsiteX8" fmla="*/ 688975 w 1009650"/>
                <a:gd name="connsiteY8" fmla="*/ 387301 h 913606"/>
                <a:gd name="connsiteX9" fmla="*/ 632656 w 1009650"/>
                <a:gd name="connsiteY9" fmla="*/ 371425 h 913606"/>
                <a:gd name="connsiteX10" fmla="*/ 577850 w 1009650"/>
                <a:gd name="connsiteY10" fmla="*/ 365125 h 913606"/>
                <a:gd name="connsiteX11" fmla="*/ 558800 w 1009650"/>
                <a:gd name="connsiteY11" fmla="*/ 361950 h 913606"/>
                <a:gd name="connsiteX12" fmla="*/ 533400 w 1009650"/>
                <a:gd name="connsiteY12" fmla="*/ 320675 h 913606"/>
                <a:gd name="connsiteX13" fmla="*/ 479425 w 1009650"/>
                <a:gd name="connsiteY13" fmla="*/ 209550 h 913606"/>
                <a:gd name="connsiteX14" fmla="*/ 454025 w 1009650"/>
                <a:gd name="connsiteY14" fmla="*/ 196850 h 913606"/>
                <a:gd name="connsiteX15" fmla="*/ 406400 w 1009650"/>
                <a:gd name="connsiteY15" fmla="*/ 196850 h 913606"/>
                <a:gd name="connsiteX16" fmla="*/ 342900 w 1009650"/>
                <a:gd name="connsiteY16" fmla="*/ 187325 h 913606"/>
                <a:gd name="connsiteX17" fmla="*/ 292100 w 1009650"/>
                <a:gd name="connsiteY17" fmla="*/ 171450 h 913606"/>
                <a:gd name="connsiteX18" fmla="*/ 263525 w 1009650"/>
                <a:gd name="connsiteY18" fmla="*/ 171450 h 913606"/>
                <a:gd name="connsiteX19" fmla="*/ 219075 w 1009650"/>
                <a:gd name="connsiteY19" fmla="*/ 171450 h 913606"/>
                <a:gd name="connsiteX20" fmla="*/ 187325 w 1009650"/>
                <a:gd name="connsiteY20" fmla="*/ 152400 h 913606"/>
                <a:gd name="connsiteX21" fmla="*/ 177800 w 1009650"/>
                <a:gd name="connsiteY21" fmla="*/ 120650 h 913606"/>
                <a:gd name="connsiteX22" fmla="*/ 177800 w 1009650"/>
                <a:gd name="connsiteY22" fmla="*/ 120650 h 913606"/>
                <a:gd name="connsiteX23" fmla="*/ 149225 w 1009650"/>
                <a:gd name="connsiteY23" fmla="*/ 92075 h 913606"/>
                <a:gd name="connsiteX24" fmla="*/ 136525 w 1009650"/>
                <a:gd name="connsiteY24" fmla="*/ 53975 h 913606"/>
                <a:gd name="connsiteX25" fmla="*/ 120650 w 1009650"/>
                <a:gd name="connsiteY25" fmla="*/ 3175 h 913606"/>
                <a:gd name="connsiteX26" fmla="*/ 0 w 1009650"/>
                <a:gd name="connsiteY26" fmla="*/ 0 h 913606"/>
                <a:gd name="connsiteX27" fmla="*/ 9525 w 1009650"/>
                <a:gd name="connsiteY27" fmla="*/ 38100 h 913606"/>
                <a:gd name="connsiteX28" fmla="*/ 19050 w 1009650"/>
                <a:gd name="connsiteY28" fmla="*/ 85725 h 913606"/>
                <a:gd name="connsiteX29" fmla="*/ 19050 w 1009650"/>
                <a:gd name="connsiteY29" fmla="*/ 130175 h 913606"/>
                <a:gd name="connsiteX30" fmla="*/ 12700 w 1009650"/>
                <a:gd name="connsiteY30" fmla="*/ 177800 h 913606"/>
                <a:gd name="connsiteX31" fmla="*/ 31750 w 1009650"/>
                <a:gd name="connsiteY31" fmla="*/ 219075 h 913606"/>
                <a:gd name="connsiteX32" fmla="*/ 88900 w 1009650"/>
                <a:gd name="connsiteY32" fmla="*/ 241300 h 913606"/>
                <a:gd name="connsiteX33" fmla="*/ 155575 w 1009650"/>
                <a:gd name="connsiteY33" fmla="*/ 247650 h 913606"/>
                <a:gd name="connsiteX34" fmla="*/ 215900 w 1009650"/>
                <a:gd name="connsiteY34" fmla="*/ 222250 h 913606"/>
                <a:gd name="connsiteX35" fmla="*/ 238125 w 1009650"/>
                <a:gd name="connsiteY35" fmla="*/ 222250 h 913606"/>
                <a:gd name="connsiteX36" fmla="*/ 244475 w 1009650"/>
                <a:gd name="connsiteY36" fmla="*/ 247650 h 913606"/>
                <a:gd name="connsiteX37" fmla="*/ 244475 w 1009650"/>
                <a:gd name="connsiteY37" fmla="*/ 298450 h 913606"/>
                <a:gd name="connsiteX38" fmla="*/ 260350 w 1009650"/>
                <a:gd name="connsiteY38" fmla="*/ 327025 h 913606"/>
                <a:gd name="connsiteX39" fmla="*/ 279400 w 1009650"/>
                <a:gd name="connsiteY39" fmla="*/ 374650 h 913606"/>
                <a:gd name="connsiteX40" fmla="*/ 304800 w 1009650"/>
                <a:gd name="connsiteY40" fmla="*/ 403225 h 913606"/>
                <a:gd name="connsiteX41" fmla="*/ 371475 w 1009650"/>
                <a:gd name="connsiteY41" fmla="*/ 412750 h 913606"/>
                <a:gd name="connsiteX42" fmla="*/ 441325 w 1009650"/>
                <a:gd name="connsiteY42" fmla="*/ 431800 h 913606"/>
                <a:gd name="connsiteX43" fmla="*/ 492125 w 1009650"/>
                <a:gd name="connsiteY43" fmla="*/ 447675 h 913606"/>
                <a:gd name="connsiteX44" fmla="*/ 501650 w 1009650"/>
                <a:gd name="connsiteY44" fmla="*/ 479425 h 913606"/>
                <a:gd name="connsiteX45" fmla="*/ 520700 w 1009650"/>
                <a:gd name="connsiteY45" fmla="*/ 581025 h 913606"/>
                <a:gd name="connsiteX46" fmla="*/ 520700 w 1009650"/>
                <a:gd name="connsiteY46" fmla="*/ 628650 h 913606"/>
                <a:gd name="connsiteX47" fmla="*/ 542925 w 1009650"/>
                <a:gd name="connsiteY47" fmla="*/ 673100 h 913606"/>
                <a:gd name="connsiteX48" fmla="*/ 584200 w 1009650"/>
                <a:gd name="connsiteY48" fmla="*/ 714375 h 913606"/>
                <a:gd name="connsiteX49" fmla="*/ 609600 w 1009650"/>
                <a:gd name="connsiteY49" fmla="*/ 723900 h 913606"/>
                <a:gd name="connsiteX50" fmla="*/ 628650 w 1009650"/>
                <a:gd name="connsiteY50" fmla="*/ 758825 h 913606"/>
                <a:gd name="connsiteX51" fmla="*/ 666750 w 1009650"/>
                <a:gd name="connsiteY51" fmla="*/ 841375 h 913606"/>
                <a:gd name="connsiteX52" fmla="*/ 688181 w 1009650"/>
                <a:gd name="connsiteY52" fmla="*/ 873125 h 913606"/>
                <a:gd name="connsiteX53" fmla="*/ 710535 w 1009650"/>
                <a:gd name="connsiteY53" fmla="*/ 885592 h 913606"/>
                <a:gd name="connsiteX54" fmla="*/ 738981 w 1009650"/>
                <a:gd name="connsiteY54" fmla="*/ 882650 h 913606"/>
                <a:gd name="connsiteX55" fmla="*/ 719138 w 1009650"/>
                <a:gd name="connsiteY55" fmla="*/ 913606 h 913606"/>
                <a:gd name="connsiteX56" fmla="*/ 778669 w 1009650"/>
                <a:gd name="connsiteY56" fmla="*/ 877094 h 913606"/>
                <a:gd name="connsiteX57" fmla="*/ 873125 w 1009650"/>
                <a:gd name="connsiteY57" fmla="*/ 838200 h 913606"/>
                <a:gd name="connsiteX58" fmla="*/ 1009650 w 1009650"/>
                <a:gd name="connsiteY58" fmla="*/ 773113 h 913606"/>
                <a:gd name="connsiteX0" fmla="*/ 1009650 w 1009650"/>
                <a:gd name="connsiteY0" fmla="*/ 773113 h 913606"/>
                <a:gd name="connsiteX1" fmla="*/ 930275 w 1009650"/>
                <a:gd name="connsiteY1" fmla="*/ 730250 h 913606"/>
                <a:gd name="connsiteX2" fmla="*/ 908050 w 1009650"/>
                <a:gd name="connsiteY2" fmla="*/ 695325 h 913606"/>
                <a:gd name="connsiteX3" fmla="*/ 847725 w 1009650"/>
                <a:gd name="connsiteY3" fmla="*/ 654050 h 913606"/>
                <a:gd name="connsiteX4" fmla="*/ 819150 w 1009650"/>
                <a:gd name="connsiteY4" fmla="*/ 612775 h 913606"/>
                <a:gd name="connsiteX5" fmla="*/ 784225 w 1009650"/>
                <a:gd name="connsiteY5" fmla="*/ 527050 h 913606"/>
                <a:gd name="connsiteX6" fmla="*/ 736600 w 1009650"/>
                <a:gd name="connsiteY6" fmla="*/ 454025 h 913606"/>
                <a:gd name="connsiteX7" fmla="*/ 723900 w 1009650"/>
                <a:gd name="connsiteY7" fmla="*/ 406400 h 913606"/>
                <a:gd name="connsiteX8" fmla="*/ 688975 w 1009650"/>
                <a:gd name="connsiteY8" fmla="*/ 387301 h 913606"/>
                <a:gd name="connsiteX9" fmla="*/ 632656 w 1009650"/>
                <a:gd name="connsiteY9" fmla="*/ 371425 h 913606"/>
                <a:gd name="connsiteX10" fmla="*/ 577850 w 1009650"/>
                <a:gd name="connsiteY10" fmla="*/ 365125 h 913606"/>
                <a:gd name="connsiteX11" fmla="*/ 558800 w 1009650"/>
                <a:gd name="connsiteY11" fmla="*/ 361950 h 913606"/>
                <a:gd name="connsiteX12" fmla="*/ 533400 w 1009650"/>
                <a:gd name="connsiteY12" fmla="*/ 320675 h 913606"/>
                <a:gd name="connsiteX13" fmla="*/ 479425 w 1009650"/>
                <a:gd name="connsiteY13" fmla="*/ 209550 h 913606"/>
                <a:gd name="connsiteX14" fmla="*/ 454025 w 1009650"/>
                <a:gd name="connsiteY14" fmla="*/ 196850 h 913606"/>
                <a:gd name="connsiteX15" fmla="*/ 406400 w 1009650"/>
                <a:gd name="connsiteY15" fmla="*/ 196850 h 913606"/>
                <a:gd name="connsiteX16" fmla="*/ 342900 w 1009650"/>
                <a:gd name="connsiteY16" fmla="*/ 187325 h 913606"/>
                <a:gd name="connsiteX17" fmla="*/ 292100 w 1009650"/>
                <a:gd name="connsiteY17" fmla="*/ 171450 h 913606"/>
                <a:gd name="connsiteX18" fmla="*/ 263525 w 1009650"/>
                <a:gd name="connsiteY18" fmla="*/ 171450 h 913606"/>
                <a:gd name="connsiteX19" fmla="*/ 219075 w 1009650"/>
                <a:gd name="connsiteY19" fmla="*/ 171450 h 913606"/>
                <a:gd name="connsiteX20" fmla="*/ 187325 w 1009650"/>
                <a:gd name="connsiteY20" fmla="*/ 152400 h 913606"/>
                <a:gd name="connsiteX21" fmla="*/ 177800 w 1009650"/>
                <a:gd name="connsiteY21" fmla="*/ 120650 h 913606"/>
                <a:gd name="connsiteX22" fmla="*/ 177800 w 1009650"/>
                <a:gd name="connsiteY22" fmla="*/ 120650 h 913606"/>
                <a:gd name="connsiteX23" fmla="*/ 149225 w 1009650"/>
                <a:gd name="connsiteY23" fmla="*/ 92075 h 913606"/>
                <a:gd name="connsiteX24" fmla="*/ 136525 w 1009650"/>
                <a:gd name="connsiteY24" fmla="*/ 53975 h 913606"/>
                <a:gd name="connsiteX25" fmla="*/ 120650 w 1009650"/>
                <a:gd name="connsiteY25" fmla="*/ 3175 h 913606"/>
                <a:gd name="connsiteX26" fmla="*/ 0 w 1009650"/>
                <a:gd name="connsiteY26" fmla="*/ 0 h 913606"/>
                <a:gd name="connsiteX27" fmla="*/ 9525 w 1009650"/>
                <a:gd name="connsiteY27" fmla="*/ 38100 h 913606"/>
                <a:gd name="connsiteX28" fmla="*/ 19050 w 1009650"/>
                <a:gd name="connsiteY28" fmla="*/ 85725 h 913606"/>
                <a:gd name="connsiteX29" fmla="*/ 19050 w 1009650"/>
                <a:gd name="connsiteY29" fmla="*/ 130175 h 913606"/>
                <a:gd name="connsiteX30" fmla="*/ 12700 w 1009650"/>
                <a:gd name="connsiteY30" fmla="*/ 177800 h 913606"/>
                <a:gd name="connsiteX31" fmla="*/ 31750 w 1009650"/>
                <a:gd name="connsiteY31" fmla="*/ 219075 h 913606"/>
                <a:gd name="connsiteX32" fmla="*/ 88900 w 1009650"/>
                <a:gd name="connsiteY32" fmla="*/ 241300 h 913606"/>
                <a:gd name="connsiteX33" fmla="*/ 155575 w 1009650"/>
                <a:gd name="connsiteY33" fmla="*/ 247650 h 913606"/>
                <a:gd name="connsiteX34" fmla="*/ 215900 w 1009650"/>
                <a:gd name="connsiteY34" fmla="*/ 222250 h 913606"/>
                <a:gd name="connsiteX35" fmla="*/ 238125 w 1009650"/>
                <a:gd name="connsiteY35" fmla="*/ 222250 h 913606"/>
                <a:gd name="connsiteX36" fmla="*/ 244475 w 1009650"/>
                <a:gd name="connsiteY36" fmla="*/ 247650 h 913606"/>
                <a:gd name="connsiteX37" fmla="*/ 244475 w 1009650"/>
                <a:gd name="connsiteY37" fmla="*/ 298450 h 913606"/>
                <a:gd name="connsiteX38" fmla="*/ 260350 w 1009650"/>
                <a:gd name="connsiteY38" fmla="*/ 327025 h 913606"/>
                <a:gd name="connsiteX39" fmla="*/ 279400 w 1009650"/>
                <a:gd name="connsiteY39" fmla="*/ 374650 h 913606"/>
                <a:gd name="connsiteX40" fmla="*/ 304800 w 1009650"/>
                <a:gd name="connsiteY40" fmla="*/ 403225 h 913606"/>
                <a:gd name="connsiteX41" fmla="*/ 371475 w 1009650"/>
                <a:gd name="connsiteY41" fmla="*/ 412750 h 913606"/>
                <a:gd name="connsiteX42" fmla="*/ 441325 w 1009650"/>
                <a:gd name="connsiteY42" fmla="*/ 431800 h 913606"/>
                <a:gd name="connsiteX43" fmla="*/ 492125 w 1009650"/>
                <a:gd name="connsiteY43" fmla="*/ 447675 h 913606"/>
                <a:gd name="connsiteX44" fmla="*/ 501650 w 1009650"/>
                <a:gd name="connsiteY44" fmla="*/ 479425 h 913606"/>
                <a:gd name="connsiteX45" fmla="*/ 520700 w 1009650"/>
                <a:gd name="connsiteY45" fmla="*/ 581025 h 913606"/>
                <a:gd name="connsiteX46" fmla="*/ 520700 w 1009650"/>
                <a:gd name="connsiteY46" fmla="*/ 628650 h 913606"/>
                <a:gd name="connsiteX47" fmla="*/ 542925 w 1009650"/>
                <a:gd name="connsiteY47" fmla="*/ 673100 h 913606"/>
                <a:gd name="connsiteX48" fmla="*/ 584200 w 1009650"/>
                <a:gd name="connsiteY48" fmla="*/ 714375 h 913606"/>
                <a:gd name="connsiteX49" fmla="*/ 609600 w 1009650"/>
                <a:gd name="connsiteY49" fmla="*/ 723900 h 913606"/>
                <a:gd name="connsiteX50" fmla="*/ 628650 w 1009650"/>
                <a:gd name="connsiteY50" fmla="*/ 758825 h 913606"/>
                <a:gd name="connsiteX51" fmla="*/ 666750 w 1009650"/>
                <a:gd name="connsiteY51" fmla="*/ 841375 h 913606"/>
                <a:gd name="connsiteX52" fmla="*/ 688181 w 1009650"/>
                <a:gd name="connsiteY52" fmla="*/ 873125 h 913606"/>
                <a:gd name="connsiteX53" fmla="*/ 710535 w 1009650"/>
                <a:gd name="connsiteY53" fmla="*/ 885592 h 913606"/>
                <a:gd name="connsiteX54" fmla="*/ 738981 w 1009650"/>
                <a:gd name="connsiteY54" fmla="*/ 882650 h 913606"/>
                <a:gd name="connsiteX55" fmla="*/ 719138 w 1009650"/>
                <a:gd name="connsiteY55" fmla="*/ 913606 h 913606"/>
                <a:gd name="connsiteX56" fmla="*/ 778669 w 1009650"/>
                <a:gd name="connsiteY56" fmla="*/ 877094 h 913606"/>
                <a:gd name="connsiteX57" fmla="*/ 873125 w 1009650"/>
                <a:gd name="connsiteY57" fmla="*/ 838200 h 913606"/>
                <a:gd name="connsiteX58" fmla="*/ 948410 w 1009650"/>
                <a:gd name="connsiteY58" fmla="*/ 813594 h 913606"/>
                <a:gd name="connsiteX59" fmla="*/ 1009650 w 1009650"/>
                <a:gd name="connsiteY59" fmla="*/ 773113 h 913606"/>
                <a:gd name="connsiteX0" fmla="*/ 1009650 w 1009650"/>
                <a:gd name="connsiteY0" fmla="*/ 773113 h 913606"/>
                <a:gd name="connsiteX1" fmla="*/ 942181 w 1009650"/>
                <a:gd name="connsiteY1" fmla="*/ 730250 h 913606"/>
                <a:gd name="connsiteX2" fmla="*/ 908050 w 1009650"/>
                <a:gd name="connsiteY2" fmla="*/ 695325 h 913606"/>
                <a:gd name="connsiteX3" fmla="*/ 847725 w 1009650"/>
                <a:gd name="connsiteY3" fmla="*/ 654050 h 913606"/>
                <a:gd name="connsiteX4" fmla="*/ 819150 w 1009650"/>
                <a:gd name="connsiteY4" fmla="*/ 612775 h 913606"/>
                <a:gd name="connsiteX5" fmla="*/ 784225 w 1009650"/>
                <a:gd name="connsiteY5" fmla="*/ 527050 h 913606"/>
                <a:gd name="connsiteX6" fmla="*/ 736600 w 1009650"/>
                <a:gd name="connsiteY6" fmla="*/ 454025 h 913606"/>
                <a:gd name="connsiteX7" fmla="*/ 723900 w 1009650"/>
                <a:gd name="connsiteY7" fmla="*/ 406400 h 913606"/>
                <a:gd name="connsiteX8" fmla="*/ 688975 w 1009650"/>
                <a:gd name="connsiteY8" fmla="*/ 387301 h 913606"/>
                <a:gd name="connsiteX9" fmla="*/ 632656 w 1009650"/>
                <a:gd name="connsiteY9" fmla="*/ 371425 h 913606"/>
                <a:gd name="connsiteX10" fmla="*/ 577850 w 1009650"/>
                <a:gd name="connsiteY10" fmla="*/ 365125 h 913606"/>
                <a:gd name="connsiteX11" fmla="*/ 558800 w 1009650"/>
                <a:gd name="connsiteY11" fmla="*/ 361950 h 913606"/>
                <a:gd name="connsiteX12" fmla="*/ 533400 w 1009650"/>
                <a:gd name="connsiteY12" fmla="*/ 320675 h 913606"/>
                <a:gd name="connsiteX13" fmla="*/ 479425 w 1009650"/>
                <a:gd name="connsiteY13" fmla="*/ 209550 h 913606"/>
                <a:gd name="connsiteX14" fmla="*/ 454025 w 1009650"/>
                <a:gd name="connsiteY14" fmla="*/ 196850 h 913606"/>
                <a:gd name="connsiteX15" fmla="*/ 406400 w 1009650"/>
                <a:gd name="connsiteY15" fmla="*/ 196850 h 913606"/>
                <a:gd name="connsiteX16" fmla="*/ 342900 w 1009650"/>
                <a:gd name="connsiteY16" fmla="*/ 187325 h 913606"/>
                <a:gd name="connsiteX17" fmla="*/ 292100 w 1009650"/>
                <a:gd name="connsiteY17" fmla="*/ 171450 h 913606"/>
                <a:gd name="connsiteX18" fmla="*/ 263525 w 1009650"/>
                <a:gd name="connsiteY18" fmla="*/ 171450 h 913606"/>
                <a:gd name="connsiteX19" fmla="*/ 219075 w 1009650"/>
                <a:gd name="connsiteY19" fmla="*/ 171450 h 913606"/>
                <a:gd name="connsiteX20" fmla="*/ 187325 w 1009650"/>
                <a:gd name="connsiteY20" fmla="*/ 152400 h 913606"/>
                <a:gd name="connsiteX21" fmla="*/ 177800 w 1009650"/>
                <a:gd name="connsiteY21" fmla="*/ 120650 h 913606"/>
                <a:gd name="connsiteX22" fmla="*/ 177800 w 1009650"/>
                <a:gd name="connsiteY22" fmla="*/ 120650 h 913606"/>
                <a:gd name="connsiteX23" fmla="*/ 149225 w 1009650"/>
                <a:gd name="connsiteY23" fmla="*/ 92075 h 913606"/>
                <a:gd name="connsiteX24" fmla="*/ 136525 w 1009650"/>
                <a:gd name="connsiteY24" fmla="*/ 53975 h 913606"/>
                <a:gd name="connsiteX25" fmla="*/ 120650 w 1009650"/>
                <a:gd name="connsiteY25" fmla="*/ 3175 h 913606"/>
                <a:gd name="connsiteX26" fmla="*/ 0 w 1009650"/>
                <a:gd name="connsiteY26" fmla="*/ 0 h 913606"/>
                <a:gd name="connsiteX27" fmla="*/ 9525 w 1009650"/>
                <a:gd name="connsiteY27" fmla="*/ 38100 h 913606"/>
                <a:gd name="connsiteX28" fmla="*/ 19050 w 1009650"/>
                <a:gd name="connsiteY28" fmla="*/ 85725 h 913606"/>
                <a:gd name="connsiteX29" fmla="*/ 19050 w 1009650"/>
                <a:gd name="connsiteY29" fmla="*/ 130175 h 913606"/>
                <a:gd name="connsiteX30" fmla="*/ 12700 w 1009650"/>
                <a:gd name="connsiteY30" fmla="*/ 177800 h 913606"/>
                <a:gd name="connsiteX31" fmla="*/ 31750 w 1009650"/>
                <a:gd name="connsiteY31" fmla="*/ 219075 h 913606"/>
                <a:gd name="connsiteX32" fmla="*/ 88900 w 1009650"/>
                <a:gd name="connsiteY32" fmla="*/ 241300 h 913606"/>
                <a:gd name="connsiteX33" fmla="*/ 155575 w 1009650"/>
                <a:gd name="connsiteY33" fmla="*/ 247650 h 913606"/>
                <a:gd name="connsiteX34" fmla="*/ 215900 w 1009650"/>
                <a:gd name="connsiteY34" fmla="*/ 222250 h 913606"/>
                <a:gd name="connsiteX35" fmla="*/ 238125 w 1009650"/>
                <a:gd name="connsiteY35" fmla="*/ 222250 h 913606"/>
                <a:gd name="connsiteX36" fmla="*/ 244475 w 1009650"/>
                <a:gd name="connsiteY36" fmla="*/ 247650 h 913606"/>
                <a:gd name="connsiteX37" fmla="*/ 244475 w 1009650"/>
                <a:gd name="connsiteY37" fmla="*/ 298450 h 913606"/>
                <a:gd name="connsiteX38" fmla="*/ 260350 w 1009650"/>
                <a:gd name="connsiteY38" fmla="*/ 327025 h 913606"/>
                <a:gd name="connsiteX39" fmla="*/ 279400 w 1009650"/>
                <a:gd name="connsiteY39" fmla="*/ 374650 h 913606"/>
                <a:gd name="connsiteX40" fmla="*/ 304800 w 1009650"/>
                <a:gd name="connsiteY40" fmla="*/ 403225 h 913606"/>
                <a:gd name="connsiteX41" fmla="*/ 371475 w 1009650"/>
                <a:gd name="connsiteY41" fmla="*/ 412750 h 913606"/>
                <a:gd name="connsiteX42" fmla="*/ 441325 w 1009650"/>
                <a:gd name="connsiteY42" fmla="*/ 431800 h 913606"/>
                <a:gd name="connsiteX43" fmla="*/ 492125 w 1009650"/>
                <a:gd name="connsiteY43" fmla="*/ 447675 h 913606"/>
                <a:gd name="connsiteX44" fmla="*/ 501650 w 1009650"/>
                <a:gd name="connsiteY44" fmla="*/ 479425 h 913606"/>
                <a:gd name="connsiteX45" fmla="*/ 520700 w 1009650"/>
                <a:gd name="connsiteY45" fmla="*/ 581025 h 913606"/>
                <a:gd name="connsiteX46" fmla="*/ 520700 w 1009650"/>
                <a:gd name="connsiteY46" fmla="*/ 628650 h 913606"/>
                <a:gd name="connsiteX47" fmla="*/ 542925 w 1009650"/>
                <a:gd name="connsiteY47" fmla="*/ 673100 h 913606"/>
                <a:gd name="connsiteX48" fmla="*/ 584200 w 1009650"/>
                <a:gd name="connsiteY48" fmla="*/ 714375 h 913606"/>
                <a:gd name="connsiteX49" fmla="*/ 609600 w 1009650"/>
                <a:gd name="connsiteY49" fmla="*/ 723900 h 913606"/>
                <a:gd name="connsiteX50" fmla="*/ 628650 w 1009650"/>
                <a:gd name="connsiteY50" fmla="*/ 758825 h 913606"/>
                <a:gd name="connsiteX51" fmla="*/ 666750 w 1009650"/>
                <a:gd name="connsiteY51" fmla="*/ 841375 h 913606"/>
                <a:gd name="connsiteX52" fmla="*/ 688181 w 1009650"/>
                <a:gd name="connsiteY52" fmla="*/ 873125 h 913606"/>
                <a:gd name="connsiteX53" fmla="*/ 710535 w 1009650"/>
                <a:gd name="connsiteY53" fmla="*/ 885592 h 913606"/>
                <a:gd name="connsiteX54" fmla="*/ 738981 w 1009650"/>
                <a:gd name="connsiteY54" fmla="*/ 882650 h 913606"/>
                <a:gd name="connsiteX55" fmla="*/ 719138 w 1009650"/>
                <a:gd name="connsiteY55" fmla="*/ 913606 h 913606"/>
                <a:gd name="connsiteX56" fmla="*/ 778669 w 1009650"/>
                <a:gd name="connsiteY56" fmla="*/ 877094 h 913606"/>
                <a:gd name="connsiteX57" fmla="*/ 873125 w 1009650"/>
                <a:gd name="connsiteY57" fmla="*/ 838200 h 913606"/>
                <a:gd name="connsiteX58" fmla="*/ 948410 w 1009650"/>
                <a:gd name="connsiteY58" fmla="*/ 813594 h 913606"/>
                <a:gd name="connsiteX59" fmla="*/ 1009650 w 1009650"/>
                <a:gd name="connsiteY59" fmla="*/ 773113 h 913606"/>
                <a:gd name="connsiteX0" fmla="*/ 1009650 w 1009650"/>
                <a:gd name="connsiteY0" fmla="*/ 773113 h 913606"/>
                <a:gd name="connsiteX1" fmla="*/ 942181 w 1009650"/>
                <a:gd name="connsiteY1" fmla="*/ 730250 h 913606"/>
                <a:gd name="connsiteX2" fmla="*/ 908050 w 1009650"/>
                <a:gd name="connsiteY2" fmla="*/ 695325 h 913606"/>
                <a:gd name="connsiteX3" fmla="*/ 847725 w 1009650"/>
                <a:gd name="connsiteY3" fmla="*/ 654050 h 913606"/>
                <a:gd name="connsiteX4" fmla="*/ 819150 w 1009650"/>
                <a:gd name="connsiteY4" fmla="*/ 612775 h 913606"/>
                <a:gd name="connsiteX5" fmla="*/ 784225 w 1009650"/>
                <a:gd name="connsiteY5" fmla="*/ 527050 h 913606"/>
                <a:gd name="connsiteX6" fmla="*/ 736600 w 1009650"/>
                <a:gd name="connsiteY6" fmla="*/ 454025 h 913606"/>
                <a:gd name="connsiteX7" fmla="*/ 723900 w 1009650"/>
                <a:gd name="connsiteY7" fmla="*/ 406400 h 913606"/>
                <a:gd name="connsiteX8" fmla="*/ 688975 w 1009650"/>
                <a:gd name="connsiteY8" fmla="*/ 387301 h 913606"/>
                <a:gd name="connsiteX9" fmla="*/ 632656 w 1009650"/>
                <a:gd name="connsiteY9" fmla="*/ 371425 h 913606"/>
                <a:gd name="connsiteX10" fmla="*/ 577850 w 1009650"/>
                <a:gd name="connsiteY10" fmla="*/ 365125 h 913606"/>
                <a:gd name="connsiteX11" fmla="*/ 558800 w 1009650"/>
                <a:gd name="connsiteY11" fmla="*/ 361950 h 913606"/>
                <a:gd name="connsiteX12" fmla="*/ 533400 w 1009650"/>
                <a:gd name="connsiteY12" fmla="*/ 320675 h 913606"/>
                <a:gd name="connsiteX13" fmla="*/ 479425 w 1009650"/>
                <a:gd name="connsiteY13" fmla="*/ 209550 h 913606"/>
                <a:gd name="connsiteX14" fmla="*/ 454025 w 1009650"/>
                <a:gd name="connsiteY14" fmla="*/ 196850 h 913606"/>
                <a:gd name="connsiteX15" fmla="*/ 406400 w 1009650"/>
                <a:gd name="connsiteY15" fmla="*/ 196850 h 913606"/>
                <a:gd name="connsiteX16" fmla="*/ 342900 w 1009650"/>
                <a:gd name="connsiteY16" fmla="*/ 187325 h 913606"/>
                <a:gd name="connsiteX17" fmla="*/ 292100 w 1009650"/>
                <a:gd name="connsiteY17" fmla="*/ 171450 h 913606"/>
                <a:gd name="connsiteX18" fmla="*/ 263525 w 1009650"/>
                <a:gd name="connsiteY18" fmla="*/ 171450 h 913606"/>
                <a:gd name="connsiteX19" fmla="*/ 219075 w 1009650"/>
                <a:gd name="connsiteY19" fmla="*/ 171450 h 913606"/>
                <a:gd name="connsiteX20" fmla="*/ 187325 w 1009650"/>
                <a:gd name="connsiteY20" fmla="*/ 152400 h 913606"/>
                <a:gd name="connsiteX21" fmla="*/ 177800 w 1009650"/>
                <a:gd name="connsiteY21" fmla="*/ 120650 h 913606"/>
                <a:gd name="connsiteX22" fmla="*/ 177800 w 1009650"/>
                <a:gd name="connsiteY22" fmla="*/ 120650 h 913606"/>
                <a:gd name="connsiteX23" fmla="*/ 149225 w 1009650"/>
                <a:gd name="connsiteY23" fmla="*/ 92075 h 913606"/>
                <a:gd name="connsiteX24" fmla="*/ 136525 w 1009650"/>
                <a:gd name="connsiteY24" fmla="*/ 53975 h 913606"/>
                <a:gd name="connsiteX25" fmla="*/ 120650 w 1009650"/>
                <a:gd name="connsiteY25" fmla="*/ 3175 h 913606"/>
                <a:gd name="connsiteX26" fmla="*/ 0 w 1009650"/>
                <a:gd name="connsiteY26" fmla="*/ 0 h 913606"/>
                <a:gd name="connsiteX27" fmla="*/ 9525 w 1009650"/>
                <a:gd name="connsiteY27" fmla="*/ 38100 h 913606"/>
                <a:gd name="connsiteX28" fmla="*/ 19050 w 1009650"/>
                <a:gd name="connsiteY28" fmla="*/ 85725 h 913606"/>
                <a:gd name="connsiteX29" fmla="*/ 19050 w 1009650"/>
                <a:gd name="connsiteY29" fmla="*/ 130175 h 913606"/>
                <a:gd name="connsiteX30" fmla="*/ 12700 w 1009650"/>
                <a:gd name="connsiteY30" fmla="*/ 177800 h 913606"/>
                <a:gd name="connsiteX31" fmla="*/ 31750 w 1009650"/>
                <a:gd name="connsiteY31" fmla="*/ 219075 h 913606"/>
                <a:gd name="connsiteX32" fmla="*/ 88900 w 1009650"/>
                <a:gd name="connsiteY32" fmla="*/ 241300 h 913606"/>
                <a:gd name="connsiteX33" fmla="*/ 155575 w 1009650"/>
                <a:gd name="connsiteY33" fmla="*/ 247650 h 913606"/>
                <a:gd name="connsiteX34" fmla="*/ 215900 w 1009650"/>
                <a:gd name="connsiteY34" fmla="*/ 222250 h 913606"/>
                <a:gd name="connsiteX35" fmla="*/ 238125 w 1009650"/>
                <a:gd name="connsiteY35" fmla="*/ 222250 h 913606"/>
                <a:gd name="connsiteX36" fmla="*/ 244475 w 1009650"/>
                <a:gd name="connsiteY36" fmla="*/ 247650 h 913606"/>
                <a:gd name="connsiteX37" fmla="*/ 244475 w 1009650"/>
                <a:gd name="connsiteY37" fmla="*/ 298450 h 913606"/>
                <a:gd name="connsiteX38" fmla="*/ 260350 w 1009650"/>
                <a:gd name="connsiteY38" fmla="*/ 327025 h 913606"/>
                <a:gd name="connsiteX39" fmla="*/ 279400 w 1009650"/>
                <a:gd name="connsiteY39" fmla="*/ 374650 h 913606"/>
                <a:gd name="connsiteX40" fmla="*/ 304800 w 1009650"/>
                <a:gd name="connsiteY40" fmla="*/ 403225 h 913606"/>
                <a:gd name="connsiteX41" fmla="*/ 371475 w 1009650"/>
                <a:gd name="connsiteY41" fmla="*/ 412750 h 913606"/>
                <a:gd name="connsiteX42" fmla="*/ 441325 w 1009650"/>
                <a:gd name="connsiteY42" fmla="*/ 431800 h 913606"/>
                <a:gd name="connsiteX43" fmla="*/ 492125 w 1009650"/>
                <a:gd name="connsiteY43" fmla="*/ 447675 h 913606"/>
                <a:gd name="connsiteX44" fmla="*/ 501650 w 1009650"/>
                <a:gd name="connsiteY44" fmla="*/ 479425 h 913606"/>
                <a:gd name="connsiteX45" fmla="*/ 520700 w 1009650"/>
                <a:gd name="connsiteY45" fmla="*/ 581025 h 913606"/>
                <a:gd name="connsiteX46" fmla="*/ 520700 w 1009650"/>
                <a:gd name="connsiteY46" fmla="*/ 628650 h 913606"/>
                <a:gd name="connsiteX47" fmla="*/ 542925 w 1009650"/>
                <a:gd name="connsiteY47" fmla="*/ 673100 h 913606"/>
                <a:gd name="connsiteX48" fmla="*/ 584200 w 1009650"/>
                <a:gd name="connsiteY48" fmla="*/ 714375 h 913606"/>
                <a:gd name="connsiteX49" fmla="*/ 609600 w 1009650"/>
                <a:gd name="connsiteY49" fmla="*/ 723900 h 913606"/>
                <a:gd name="connsiteX50" fmla="*/ 628650 w 1009650"/>
                <a:gd name="connsiteY50" fmla="*/ 758825 h 913606"/>
                <a:gd name="connsiteX51" fmla="*/ 666750 w 1009650"/>
                <a:gd name="connsiteY51" fmla="*/ 841375 h 913606"/>
                <a:gd name="connsiteX52" fmla="*/ 688181 w 1009650"/>
                <a:gd name="connsiteY52" fmla="*/ 873125 h 913606"/>
                <a:gd name="connsiteX53" fmla="*/ 710535 w 1009650"/>
                <a:gd name="connsiteY53" fmla="*/ 885592 h 913606"/>
                <a:gd name="connsiteX54" fmla="*/ 738981 w 1009650"/>
                <a:gd name="connsiteY54" fmla="*/ 882650 h 913606"/>
                <a:gd name="connsiteX55" fmla="*/ 719138 w 1009650"/>
                <a:gd name="connsiteY55" fmla="*/ 913606 h 913606"/>
                <a:gd name="connsiteX56" fmla="*/ 776093 w 1009650"/>
                <a:gd name="connsiteY56" fmla="*/ 892549 h 913606"/>
                <a:gd name="connsiteX57" fmla="*/ 873125 w 1009650"/>
                <a:gd name="connsiteY57" fmla="*/ 838200 h 913606"/>
                <a:gd name="connsiteX58" fmla="*/ 948410 w 1009650"/>
                <a:gd name="connsiteY58" fmla="*/ 813594 h 913606"/>
                <a:gd name="connsiteX59" fmla="*/ 1009650 w 1009650"/>
                <a:gd name="connsiteY59" fmla="*/ 773113 h 913606"/>
                <a:gd name="connsiteX0" fmla="*/ 1009650 w 1009650"/>
                <a:gd name="connsiteY0" fmla="*/ 773113 h 913606"/>
                <a:gd name="connsiteX1" fmla="*/ 942181 w 1009650"/>
                <a:gd name="connsiteY1" fmla="*/ 730250 h 913606"/>
                <a:gd name="connsiteX2" fmla="*/ 908050 w 1009650"/>
                <a:gd name="connsiteY2" fmla="*/ 695325 h 913606"/>
                <a:gd name="connsiteX3" fmla="*/ 847725 w 1009650"/>
                <a:gd name="connsiteY3" fmla="*/ 654050 h 913606"/>
                <a:gd name="connsiteX4" fmla="*/ 819150 w 1009650"/>
                <a:gd name="connsiteY4" fmla="*/ 612775 h 913606"/>
                <a:gd name="connsiteX5" fmla="*/ 784225 w 1009650"/>
                <a:gd name="connsiteY5" fmla="*/ 527050 h 913606"/>
                <a:gd name="connsiteX6" fmla="*/ 736600 w 1009650"/>
                <a:gd name="connsiteY6" fmla="*/ 454025 h 913606"/>
                <a:gd name="connsiteX7" fmla="*/ 723900 w 1009650"/>
                <a:gd name="connsiteY7" fmla="*/ 406400 h 913606"/>
                <a:gd name="connsiteX8" fmla="*/ 688975 w 1009650"/>
                <a:gd name="connsiteY8" fmla="*/ 387301 h 913606"/>
                <a:gd name="connsiteX9" fmla="*/ 632656 w 1009650"/>
                <a:gd name="connsiteY9" fmla="*/ 371425 h 913606"/>
                <a:gd name="connsiteX10" fmla="*/ 577850 w 1009650"/>
                <a:gd name="connsiteY10" fmla="*/ 365125 h 913606"/>
                <a:gd name="connsiteX11" fmla="*/ 558800 w 1009650"/>
                <a:gd name="connsiteY11" fmla="*/ 361950 h 913606"/>
                <a:gd name="connsiteX12" fmla="*/ 533400 w 1009650"/>
                <a:gd name="connsiteY12" fmla="*/ 320675 h 913606"/>
                <a:gd name="connsiteX13" fmla="*/ 479425 w 1009650"/>
                <a:gd name="connsiteY13" fmla="*/ 209550 h 913606"/>
                <a:gd name="connsiteX14" fmla="*/ 454025 w 1009650"/>
                <a:gd name="connsiteY14" fmla="*/ 196850 h 913606"/>
                <a:gd name="connsiteX15" fmla="*/ 406400 w 1009650"/>
                <a:gd name="connsiteY15" fmla="*/ 196850 h 913606"/>
                <a:gd name="connsiteX16" fmla="*/ 342900 w 1009650"/>
                <a:gd name="connsiteY16" fmla="*/ 187325 h 913606"/>
                <a:gd name="connsiteX17" fmla="*/ 292100 w 1009650"/>
                <a:gd name="connsiteY17" fmla="*/ 171450 h 913606"/>
                <a:gd name="connsiteX18" fmla="*/ 263525 w 1009650"/>
                <a:gd name="connsiteY18" fmla="*/ 171450 h 913606"/>
                <a:gd name="connsiteX19" fmla="*/ 219075 w 1009650"/>
                <a:gd name="connsiteY19" fmla="*/ 171450 h 913606"/>
                <a:gd name="connsiteX20" fmla="*/ 187325 w 1009650"/>
                <a:gd name="connsiteY20" fmla="*/ 152400 h 913606"/>
                <a:gd name="connsiteX21" fmla="*/ 177800 w 1009650"/>
                <a:gd name="connsiteY21" fmla="*/ 120650 h 913606"/>
                <a:gd name="connsiteX22" fmla="*/ 177800 w 1009650"/>
                <a:gd name="connsiteY22" fmla="*/ 120650 h 913606"/>
                <a:gd name="connsiteX23" fmla="*/ 149225 w 1009650"/>
                <a:gd name="connsiteY23" fmla="*/ 92075 h 913606"/>
                <a:gd name="connsiteX24" fmla="*/ 136525 w 1009650"/>
                <a:gd name="connsiteY24" fmla="*/ 53975 h 913606"/>
                <a:gd name="connsiteX25" fmla="*/ 120650 w 1009650"/>
                <a:gd name="connsiteY25" fmla="*/ 3175 h 913606"/>
                <a:gd name="connsiteX26" fmla="*/ 0 w 1009650"/>
                <a:gd name="connsiteY26" fmla="*/ 0 h 913606"/>
                <a:gd name="connsiteX27" fmla="*/ 9525 w 1009650"/>
                <a:gd name="connsiteY27" fmla="*/ 38100 h 913606"/>
                <a:gd name="connsiteX28" fmla="*/ 19050 w 1009650"/>
                <a:gd name="connsiteY28" fmla="*/ 85725 h 913606"/>
                <a:gd name="connsiteX29" fmla="*/ 19050 w 1009650"/>
                <a:gd name="connsiteY29" fmla="*/ 130175 h 913606"/>
                <a:gd name="connsiteX30" fmla="*/ 12700 w 1009650"/>
                <a:gd name="connsiteY30" fmla="*/ 177800 h 913606"/>
                <a:gd name="connsiteX31" fmla="*/ 31750 w 1009650"/>
                <a:gd name="connsiteY31" fmla="*/ 219075 h 913606"/>
                <a:gd name="connsiteX32" fmla="*/ 88900 w 1009650"/>
                <a:gd name="connsiteY32" fmla="*/ 241300 h 913606"/>
                <a:gd name="connsiteX33" fmla="*/ 155575 w 1009650"/>
                <a:gd name="connsiteY33" fmla="*/ 247650 h 913606"/>
                <a:gd name="connsiteX34" fmla="*/ 215900 w 1009650"/>
                <a:gd name="connsiteY34" fmla="*/ 222250 h 913606"/>
                <a:gd name="connsiteX35" fmla="*/ 238125 w 1009650"/>
                <a:gd name="connsiteY35" fmla="*/ 222250 h 913606"/>
                <a:gd name="connsiteX36" fmla="*/ 244475 w 1009650"/>
                <a:gd name="connsiteY36" fmla="*/ 247650 h 913606"/>
                <a:gd name="connsiteX37" fmla="*/ 244475 w 1009650"/>
                <a:gd name="connsiteY37" fmla="*/ 298450 h 913606"/>
                <a:gd name="connsiteX38" fmla="*/ 260350 w 1009650"/>
                <a:gd name="connsiteY38" fmla="*/ 327025 h 913606"/>
                <a:gd name="connsiteX39" fmla="*/ 279400 w 1009650"/>
                <a:gd name="connsiteY39" fmla="*/ 374650 h 913606"/>
                <a:gd name="connsiteX40" fmla="*/ 304800 w 1009650"/>
                <a:gd name="connsiteY40" fmla="*/ 403225 h 913606"/>
                <a:gd name="connsiteX41" fmla="*/ 371475 w 1009650"/>
                <a:gd name="connsiteY41" fmla="*/ 412750 h 913606"/>
                <a:gd name="connsiteX42" fmla="*/ 441325 w 1009650"/>
                <a:gd name="connsiteY42" fmla="*/ 431800 h 913606"/>
                <a:gd name="connsiteX43" fmla="*/ 492125 w 1009650"/>
                <a:gd name="connsiteY43" fmla="*/ 447675 h 913606"/>
                <a:gd name="connsiteX44" fmla="*/ 501650 w 1009650"/>
                <a:gd name="connsiteY44" fmla="*/ 479425 h 913606"/>
                <a:gd name="connsiteX45" fmla="*/ 520700 w 1009650"/>
                <a:gd name="connsiteY45" fmla="*/ 581025 h 913606"/>
                <a:gd name="connsiteX46" fmla="*/ 520700 w 1009650"/>
                <a:gd name="connsiteY46" fmla="*/ 628650 h 913606"/>
                <a:gd name="connsiteX47" fmla="*/ 542925 w 1009650"/>
                <a:gd name="connsiteY47" fmla="*/ 673100 h 913606"/>
                <a:gd name="connsiteX48" fmla="*/ 584200 w 1009650"/>
                <a:gd name="connsiteY48" fmla="*/ 714375 h 913606"/>
                <a:gd name="connsiteX49" fmla="*/ 609600 w 1009650"/>
                <a:gd name="connsiteY49" fmla="*/ 723900 h 913606"/>
                <a:gd name="connsiteX50" fmla="*/ 628650 w 1009650"/>
                <a:gd name="connsiteY50" fmla="*/ 758825 h 913606"/>
                <a:gd name="connsiteX51" fmla="*/ 666750 w 1009650"/>
                <a:gd name="connsiteY51" fmla="*/ 841375 h 913606"/>
                <a:gd name="connsiteX52" fmla="*/ 688181 w 1009650"/>
                <a:gd name="connsiteY52" fmla="*/ 873125 h 913606"/>
                <a:gd name="connsiteX53" fmla="*/ 710535 w 1009650"/>
                <a:gd name="connsiteY53" fmla="*/ 885592 h 913606"/>
                <a:gd name="connsiteX54" fmla="*/ 723526 w 1009650"/>
                <a:gd name="connsiteY54" fmla="*/ 898105 h 913606"/>
                <a:gd name="connsiteX55" fmla="*/ 719138 w 1009650"/>
                <a:gd name="connsiteY55" fmla="*/ 913606 h 913606"/>
                <a:gd name="connsiteX56" fmla="*/ 776093 w 1009650"/>
                <a:gd name="connsiteY56" fmla="*/ 892549 h 913606"/>
                <a:gd name="connsiteX57" fmla="*/ 873125 w 1009650"/>
                <a:gd name="connsiteY57" fmla="*/ 838200 h 913606"/>
                <a:gd name="connsiteX58" fmla="*/ 948410 w 1009650"/>
                <a:gd name="connsiteY58" fmla="*/ 813594 h 913606"/>
                <a:gd name="connsiteX59" fmla="*/ 1009650 w 1009650"/>
                <a:gd name="connsiteY59" fmla="*/ 773113 h 913606"/>
                <a:gd name="connsiteX0" fmla="*/ 1009650 w 1009650"/>
                <a:gd name="connsiteY0" fmla="*/ 773113 h 900727"/>
                <a:gd name="connsiteX1" fmla="*/ 942181 w 1009650"/>
                <a:gd name="connsiteY1" fmla="*/ 730250 h 900727"/>
                <a:gd name="connsiteX2" fmla="*/ 908050 w 1009650"/>
                <a:gd name="connsiteY2" fmla="*/ 695325 h 900727"/>
                <a:gd name="connsiteX3" fmla="*/ 847725 w 1009650"/>
                <a:gd name="connsiteY3" fmla="*/ 654050 h 900727"/>
                <a:gd name="connsiteX4" fmla="*/ 819150 w 1009650"/>
                <a:gd name="connsiteY4" fmla="*/ 612775 h 900727"/>
                <a:gd name="connsiteX5" fmla="*/ 784225 w 1009650"/>
                <a:gd name="connsiteY5" fmla="*/ 527050 h 900727"/>
                <a:gd name="connsiteX6" fmla="*/ 736600 w 1009650"/>
                <a:gd name="connsiteY6" fmla="*/ 454025 h 900727"/>
                <a:gd name="connsiteX7" fmla="*/ 723900 w 1009650"/>
                <a:gd name="connsiteY7" fmla="*/ 406400 h 900727"/>
                <a:gd name="connsiteX8" fmla="*/ 688975 w 1009650"/>
                <a:gd name="connsiteY8" fmla="*/ 387301 h 900727"/>
                <a:gd name="connsiteX9" fmla="*/ 632656 w 1009650"/>
                <a:gd name="connsiteY9" fmla="*/ 371425 h 900727"/>
                <a:gd name="connsiteX10" fmla="*/ 577850 w 1009650"/>
                <a:gd name="connsiteY10" fmla="*/ 365125 h 900727"/>
                <a:gd name="connsiteX11" fmla="*/ 558800 w 1009650"/>
                <a:gd name="connsiteY11" fmla="*/ 361950 h 900727"/>
                <a:gd name="connsiteX12" fmla="*/ 533400 w 1009650"/>
                <a:gd name="connsiteY12" fmla="*/ 320675 h 900727"/>
                <a:gd name="connsiteX13" fmla="*/ 479425 w 1009650"/>
                <a:gd name="connsiteY13" fmla="*/ 209550 h 900727"/>
                <a:gd name="connsiteX14" fmla="*/ 454025 w 1009650"/>
                <a:gd name="connsiteY14" fmla="*/ 196850 h 900727"/>
                <a:gd name="connsiteX15" fmla="*/ 406400 w 1009650"/>
                <a:gd name="connsiteY15" fmla="*/ 196850 h 900727"/>
                <a:gd name="connsiteX16" fmla="*/ 342900 w 1009650"/>
                <a:gd name="connsiteY16" fmla="*/ 187325 h 900727"/>
                <a:gd name="connsiteX17" fmla="*/ 292100 w 1009650"/>
                <a:gd name="connsiteY17" fmla="*/ 171450 h 900727"/>
                <a:gd name="connsiteX18" fmla="*/ 263525 w 1009650"/>
                <a:gd name="connsiteY18" fmla="*/ 171450 h 900727"/>
                <a:gd name="connsiteX19" fmla="*/ 219075 w 1009650"/>
                <a:gd name="connsiteY19" fmla="*/ 171450 h 900727"/>
                <a:gd name="connsiteX20" fmla="*/ 187325 w 1009650"/>
                <a:gd name="connsiteY20" fmla="*/ 152400 h 900727"/>
                <a:gd name="connsiteX21" fmla="*/ 177800 w 1009650"/>
                <a:gd name="connsiteY21" fmla="*/ 120650 h 900727"/>
                <a:gd name="connsiteX22" fmla="*/ 177800 w 1009650"/>
                <a:gd name="connsiteY22" fmla="*/ 120650 h 900727"/>
                <a:gd name="connsiteX23" fmla="*/ 149225 w 1009650"/>
                <a:gd name="connsiteY23" fmla="*/ 92075 h 900727"/>
                <a:gd name="connsiteX24" fmla="*/ 136525 w 1009650"/>
                <a:gd name="connsiteY24" fmla="*/ 53975 h 900727"/>
                <a:gd name="connsiteX25" fmla="*/ 120650 w 1009650"/>
                <a:gd name="connsiteY25" fmla="*/ 3175 h 900727"/>
                <a:gd name="connsiteX26" fmla="*/ 0 w 1009650"/>
                <a:gd name="connsiteY26" fmla="*/ 0 h 900727"/>
                <a:gd name="connsiteX27" fmla="*/ 9525 w 1009650"/>
                <a:gd name="connsiteY27" fmla="*/ 38100 h 900727"/>
                <a:gd name="connsiteX28" fmla="*/ 19050 w 1009650"/>
                <a:gd name="connsiteY28" fmla="*/ 85725 h 900727"/>
                <a:gd name="connsiteX29" fmla="*/ 19050 w 1009650"/>
                <a:gd name="connsiteY29" fmla="*/ 130175 h 900727"/>
                <a:gd name="connsiteX30" fmla="*/ 12700 w 1009650"/>
                <a:gd name="connsiteY30" fmla="*/ 177800 h 900727"/>
                <a:gd name="connsiteX31" fmla="*/ 31750 w 1009650"/>
                <a:gd name="connsiteY31" fmla="*/ 219075 h 900727"/>
                <a:gd name="connsiteX32" fmla="*/ 88900 w 1009650"/>
                <a:gd name="connsiteY32" fmla="*/ 241300 h 900727"/>
                <a:gd name="connsiteX33" fmla="*/ 155575 w 1009650"/>
                <a:gd name="connsiteY33" fmla="*/ 247650 h 900727"/>
                <a:gd name="connsiteX34" fmla="*/ 215900 w 1009650"/>
                <a:gd name="connsiteY34" fmla="*/ 222250 h 900727"/>
                <a:gd name="connsiteX35" fmla="*/ 238125 w 1009650"/>
                <a:gd name="connsiteY35" fmla="*/ 222250 h 900727"/>
                <a:gd name="connsiteX36" fmla="*/ 244475 w 1009650"/>
                <a:gd name="connsiteY36" fmla="*/ 247650 h 900727"/>
                <a:gd name="connsiteX37" fmla="*/ 244475 w 1009650"/>
                <a:gd name="connsiteY37" fmla="*/ 298450 h 900727"/>
                <a:gd name="connsiteX38" fmla="*/ 260350 w 1009650"/>
                <a:gd name="connsiteY38" fmla="*/ 327025 h 900727"/>
                <a:gd name="connsiteX39" fmla="*/ 279400 w 1009650"/>
                <a:gd name="connsiteY39" fmla="*/ 374650 h 900727"/>
                <a:gd name="connsiteX40" fmla="*/ 304800 w 1009650"/>
                <a:gd name="connsiteY40" fmla="*/ 403225 h 900727"/>
                <a:gd name="connsiteX41" fmla="*/ 371475 w 1009650"/>
                <a:gd name="connsiteY41" fmla="*/ 412750 h 900727"/>
                <a:gd name="connsiteX42" fmla="*/ 441325 w 1009650"/>
                <a:gd name="connsiteY42" fmla="*/ 431800 h 900727"/>
                <a:gd name="connsiteX43" fmla="*/ 492125 w 1009650"/>
                <a:gd name="connsiteY43" fmla="*/ 447675 h 900727"/>
                <a:gd name="connsiteX44" fmla="*/ 501650 w 1009650"/>
                <a:gd name="connsiteY44" fmla="*/ 479425 h 900727"/>
                <a:gd name="connsiteX45" fmla="*/ 520700 w 1009650"/>
                <a:gd name="connsiteY45" fmla="*/ 581025 h 900727"/>
                <a:gd name="connsiteX46" fmla="*/ 520700 w 1009650"/>
                <a:gd name="connsiteY46" fmla="*/ 628650 h 900727"/>
                <a:gd name="connsiteX47" fmla="*/ 542925 w 1009650"/>
                <a:gd name="connsiteY47" fmla="*/ 673100 h 900727"/>
                <a:gd name="connsiteX48" fmla="*/ 584200 w 1009650"/>
                <a:gd name="connsiteY48" fmla="*/ 714375 h 900727"/>
                <a:gd name="connsiteX49" fmla="*/ 609600 w 1009650"/>
                <a:gd name="connsiteY49" fmla="*/ 723900 h 900727"/>
                <a:gd name="connsiteX50" fmla="*/ 628650 w 1009650"/>
                <a:gd name="connsiteY50" fmla="*/ 758825 h 900727"/>
                <a:gd name="connsiteX51" fmla="*/ 666750 w 1009650"/>
                <a:gd name="connsiteY51" fmla="*/ 841375 h 900727"/>
                <a:gd name="connsiteX52" fmla="*/ 688181 w 1009650"/>
                <a:gd name="connsiteY52" fmla="*/ 873125 h 900727"/>
                <a:gd name="connsiteX53" fmla="*/ 710535 w 1009650"/>
                <a:gd name="connsiteY53" fmla="*/ 885592 h 900727"/>
                <a:gd name="connsiteX54" fmla="*/ 723526 w 1009650"/>
                <a:gd name="connsiteY54" fmla="*/ 898105 h 900727"/>
                <a:gd name="connsiteX55" fmla="*/ 747472 w 1009650"/>
                <a:gd name="connsiteY55" fmla="*/ 900727 h 900727"/>
                <a:gd name="connsiteX56" fmla="*/ 776093 w 1009650"/>
                <a:gd name="connsiteY56" fmla="*/ 892549 h 900727"/>
                <a:gd name="connsiteX57" fmla="*/ 873125 w 1009650"/>
                <a:gd name="connsiteY57" fmla="*/ 838200 h 900727"/>
                <a:gd name="connsiteX58" fmla="*/ 948410 w 1009650"/>
                <a:gd name="connsiteY58" fmla="*/ 813594 h 900727"/>
                <a:gd name="connsiteX59" fmla="*/ 1009650 w 1009650"/>
                <a:gd name="connsiteY59" fmla="*/ 773113 h 900727"/>
                <a:gd name="connsiteX0" fmla="*/ 1009650 w 1009650"/>
                <a:gd name="connsiteY0" fmla="*/ 773113 h 900727"/>
                <a:gd name="connsiteX1" fmla="*/ 942181 w 1009650"/>
                <a:gd name="connsiteY1" fmla="*/ 730250 h 900727"/>
                <a:gd name="connsiteX2" fmla="*/ 908050 w 1009650"/>
                <a:gd name="connsiteY2" fmla="*/ 695325 h 900727"/>
                <a:gd name="connsiteX3" fmla="*/ 847725 w 1009650"/>
                <a:gd name="connsiteY3" fmla="*/ 654050 h 900727"/>
                <a:gd name="connsiteX4" fmla="*/ 819150 w 1009650"/>
                <a:gd name="connsiteY4" fmla="*/ 612775 h 900727"/>
                <a:gd name="connsiteX5" fmla="*/ 784225 w 1009650"/>
                <a:gd name="connsiteY5" fmla="*/ 527050 h 900727"/>
                <a:gd name="connsiteX6" fmla="*/ 736600 w 1009650"/>
                <a:gd name="connsiteY6" fmla="*/ 454025 h 900727"/>
                <a:gd name="connsiteX7" fmla="*/ 723900 w 1009650"/>
                <a:gd name="connsiteY7" fmla="*/ 406400 h 900727"/>
                <a:gd name="connsiteX8" fmla="*/ 688975 w 1009650"/>
                <a:gd name="connsiteY8" fmla="*/ 387301 h 900727"/>
                <a:gd name="connsiteX9" fmla="*/ 632656 w 1009650"/>
                <a:gd name="connsiteY9" fmla="*/ 371425 h 900727"/>
                <a:gd name="connsiteX10" fmla="*/ 577850 w 1009650"/>
                <a:gd name="connsiteY10" fmla="*/ 365125 h 900727"/>
                <a:gd name="connsiteX11" fmla="*/ 558800 w 1009650"/>
                <a:gd name="connsiteY11" fmla="*/ 361950 h 900727"/>
                <a:gd name="connsiteX12" fmla="*/ 533400 w 1009650"/>
                <a:gd name="connsiteY12" fmla="*/ 320675 h 900727"/>
                <a:gd name="connsiteX13" fmla="*/ 479425 w 1009650"/>
                <a:gd name="connsiteY13" fmla="*/ 209550 h 900727"/>
                <a:gd name="connsiteX14" fmla="*/ 454025 w 1009650"/>
                <a:gd name="connsiteY14" fmla="*/ 196850 h 900727"/>
                <a:gd name="connsiteX15" fmla="*/ 406400 w 1009650"/>
                <a:gd name="connsiteY15" fmla="*/ 196850 h 900727"/>
                <a:gd name="connsiteX16" fmla="*/ 342900 w 1009650"/>
                <a:gd name="connsiteY16" fmla="*/ 187325 h 900727"/>
                <a:gd name="connsiteX17" fmla="*/ 292100 w 1009650"/>
                <a:gd name="connsiteY17" fmla="*/ 171450 h 900727"/>
                <a:gd name="connsiteX18" fmla="*/ 263525 w 1009650"/>
                <a:gd name="connsiteY18" fmla="*/ 171450 h 900727"/>
                <a:gd name="connsiteX19" fmla="*/ 219075 w 1009650"/>
                <a:gd name="connsiteY19" fmla="*/ 171450 h 900727"/>
                <a:gd name="connsiteX20" fmla="*/ 187325 w 1009650"/>
                <a:gd name="connsiteY20" fmla="*/ 152400 h 900727"/>
                <a:gd name="connsiteX21" fmla="*/ 177800 w 1009650"/>
                <a:gd name="connsiteY21" fmla="*/ 120650 h 900727"/>
                <a:gd name="connsiteX22" fmla="*/ 177800 w 1009650"/>
                <a:gd name="connsiteY22" fmla="*/ 120650 h 900727"/>
                <a:gd name="connsiteX23" fmla="*/ 149225 w 1009650"/>
                <a:gd name="connsiteY23" fmla="*/ 92075 h 900727"/>
                <a:gd name="connsiteX24" fmla="*/ 136525 w 1009650"/>
                <a:gd name="connsiteY24" fmla="*/ 53975 h 900727"/>
                <a:gd name="connsiteX25" fmla="*/ 120650 w 1009650"/>
                <a:gd name="connsiteY25" fmla="*/ 3175 h 900727"/>
                <a:gd name="connsiteX26" fmla="*/ 0 w 1009650"/>
                <a:gd name="connsiteY26" fmla="*/ 0 h 900727"/>
                <a:gd name="connsiteX27" fmla="*/ 9525 w 1009650"/>
                <a:gd name="connsiteY27" fmla="*/ 38100 h 900727"/>
                <a:gd name="connsiteX28" fmla="*/ 19050 w 1009650"/>
                <a:gd name="connsiteY28" fmla="*/ 85725 h 900727"/>
                <a:gd name="connsiteX29" fmla="*/ 19050 w 1009650"/>
                <a:gd name="connsiteY29" fmla="*/ 130175 h 900727"/>
                <a:gd name="connsiteX30" fmla="*/ 12700 w 1009650"/>
                <a:gd name="connsiteY30" fmla="*/ 177800 h 900727"/>
                <a:gd name="connsiteX31" fmla="*/ 31750 w 1009650"/>
                <a:gd name="connsiteY31" fmla="*/ 219075 h 900727"/>
                <a:gd name="connsiteX32" fmla="*/ 88900 w 1009650"/>
                <a:gd name="connsiteY32" fmla="*/ 241300 h 900727"/>
                <a:gd name="connsiteX33" fmla="*/ 155575 w 1009650"/>
                <a:gd name="connsiteY33" fmla="*/ 247650 h 900727"/>
                <a:gd name="connsiteX34" fmla="*/ 215900 w 1009650"/>
                <a:gd name="connsiteY34" fmla="*/ 222250 h 900727"/>
                <a:gd name="connsiteX35" fmla="*/ 238125 w 1009650"/>
                <a:gd name="connsiteY35" fmla="*/ 222250 h 900727"/>
                <a:gd name="connsiteX36" fmla="*/ 244475 w 1009650"/>
                <a:gd name="connsiteY36" fmla="*/ 247650 h 900727"/>
                <a:gd name="connsiteX37" fmla="*/ 244475 w 1009650"/>
                <a:gd name="connsiteY37" fmla="*/ 298450 h 900727"/>
                <a:gd name="connsiteX38" fmla="*/ 260350 w 1009650"/>
                <a:gd name="connsiteY38" fmla="*/ 327025 h 900727"/>
                <a:gd name="connsiteX39" fmla="*/ 279400 w 1009650"/>
                <a:gd name="connsiteY39" fmla="*/ 374650 h 900727"/>
                <a:gd name="connsiteX40" fmla="*/ 304800 w 1009650"/>
                <a:gd name="connsiteY40" fmla="*/ 403225 h 900727"/>
                <a:gd name="connsiteX41" fmla="*/ 371475 w 1009650"/>
                <a:gd name="connsiteY41" fmla="*/ 412750 h 900727"/>
                <a:gd name="connsiteX42" fmla="*/ 441325 w 1009650"/>
                <a:gd name="connsiteY42" fmla="*/ 431800 h 900727"/>
                <a:gd name="connsiteX43" fmla="*/ 492125 w 1009650"/>
                <a:gd name="connsiteY43" fmla="*/ 447675 h 900727"/>
                <a:gd name="connsiteX44" fmla="*/ 501650 w 1009650"/>
                <a:gd name="connsiteY44" fmla="*/ 479425 h 900727"/>
                <a:gd name="connsiteX45" fmla="*/ 520700 w 1009650"/>
                <a:gd name="connsiteY45" fmla="*/ 581025 h 900727"/>
                <a:gd name="connsiteX46" fmla="*/ 520700 w 1009650"/>
                <a:gd name="connsiteY46" fmla="*/ 628650 h 900727"/>
                <a:gd name="connsiteX47" fmla="*/ 542925 w 1009650"/>
                <a:gd name="connsiteY47" fmla="*/ 673100 h 900727"/>
                <a:gd name="connsiteX48" fmla="*/ 584200 w 1009650"/>
                <a:gd name="connsiteY48" fmla="*/ 714375 h 900727"/>
                <a:gd name="connsiteX49" fmla="*/ 609600 w 1009650"/>
                <a:gd name="connsiteY49" fmla="*/ 723900 h 900727"/>
                <a:gd name="connsiteX50" fmla="*/ 628650 w 1009650"/>
                <a:gd name="connsiteY50" fmla="*/ 758825 h 900727"/>
                <a:gd name="connsiteX51" fmla="*/ 666750 w 1009650"/>
                <a:gd name="connsiteY51" fmla="*/ 841375 h 900727"/>
                <a:gd name="connsiteX52" fmla="*/ 688181 w 1009650"/>
                <a:gd name="connsiteY52" fmla="*/ 873125 h 900727"/>
                <a:gd name="connsiteX53" fmla="*/ 710535 w 1009650"/>
                <a:gd name="connsiteY53" fmla="*/ 885592 h 900727"/>
                <a:gd name="connsiteX54" fmla="*/ 747472 w 1009650"/>
                <a:gd name="connsiteY54" fmla="*/ 900727 h 900727"/>
                <a:gd name="connsiteX55" fmla="*/ 776093 w 1009650"/>
                <a:gd name="connsiteY55" fmla="*/ 892549 h 900727"/>
                <a:gd name="connsiteX56" fmla="*/ 873125 w 1009650"/>
                <a:gd name="connsiteY56" fmla="*/ 838200 h 900727"/>
                <a:gd name="connsiteX57" fmla="*/ 948410 w 1009650"/>
                <a:gd name="connsiteY57" fmla="*/ 813594 h 900727"/>
                <a:gd name="connsiteX58" fmla="*/ 1009650 w 1009650"/>
                <a:gd name="connsiteY58" fmla="*/ 773113 h 900727"/>
                <a:gd name="connsiteX0" fmla="*/ 1009650 w 1009650"/>
                <a:gd name="connsiteY0" fmla="*/ 773113 h 900727"/>
                <a:gd name="connsiteX1" fmla="*/ 942181 w 1009650"/>
                <a:gd name="connsiteY1" fmla="*/ 730250 h 900727"/>
                <a:gd name="connsiteX2" fmla="*/ 908050 w 1009650"/>
                <a:gd name="connsiteY2" fmla="*/ 695325 h 900727"/>
                <a:gd name="connsiteX3" fmla="*/ 847725 w 1009650"/>
                <a:gd name="connsiteY3" fmla="*/ 654050 h 900727"/>
                <a:gd name="connsiteX4" fmla="*/ 819150 w 1009650"/>
                <a:gd name="connsiteY4" fmla="*/ 612775 h 900727"/>
                <a:gd name="connsiteX5" fmla="*/ 784225 w 1009650"/>
                <a:gd name="connsiteY5" fmla="*/ 527050 h 900727"/>
                <a:gd name="connsiteX6" fmla="*/ 753269 w 1009650"/>
                <a:gd name="connsiteY6" fmla="*/ 446889 h 900727"/>
                <a:gd name="connsiteX7" fmla="*/ 723900 w 1009650"/>
                <a:gd name="connsiteY7" fmla="*/ 406400 h 900727"/>
                <a:gd name="connsiteX8" fmla="*/ 688975 w 1009650"/>
                <a:gd name="connsiteY8" fmla="*/ 387301 h 900727"/>
                <a:gd name="connsiteX9" fmla="*/ 632656 w 1009650"/>
                <a:gd name="connsiteY9" fmla="*/ 371425 h 900727"/>
                <a:gd name="connsiteX10" fmla="*/ 577850 w 1009650"/>
                <a:gd name="connsiteY10" fmla="*/ 365125 h 900727"/>
                <a:gd name="connsiteX11" fmla="*/ 558800 w 1009650"/>
                <a:gd name="connsiteY11" fmla="*/ 361950 h 900727"/>
                <a:gd name="connsiteX12" fmla="*/ 533400 w 1009650"/>
                <a:gd name="connsiteY12" fmla="*/ 320675 h 900727"/>
                <a:gd name="connsiteX13" fmla="*/ 479425 w 1009650"/>
                <a:gd name="connsiteY13" fmla="*/ 209550 h 900727"/>
                <a:gd name="connsiteX14" fmla="*/ 454025 w 1009650"/>
                <a:gd name="connsiteY14" fmla="*/ 196850 h 900727"/>
                <a:gd name="connsiteX15" fmla="*/ 406400 w 1009650"/>
                <a:gd name="connsiteY15" fmla="*/ 196850 h 900727"/>
                <a:gd name="connsiteX16" fmla="*/ 342900 w 1009650"/>
                <a:gd name="connsiteY16" fmla="*/ 187325 h 900727"/>
                <a:gd name="connsiteX17" fmla="*/ 292100 w 1009650"/>
                <a:gd name="connsiteY17" fmla="*/ 171450 h 900727"/>
                <a:gd name="connsiteX18" fmla="*/ 263525 w 1009650"/>
                <a:gd name="connsiteY18" fmla="*/ 171450 h 900727"/>
                <a:gd name="connsiteX19" fmla="*/ 219075 w 1009650"/>
                <a:gd name="connsiteY19" fmla="*/ 171450 h 900727"/>
                <a:gd name="connsiteX20" fmla="*/ 187325 w 1009650"/>
                <a:gd name="connsiteY20" fmla="*/ 152400 h 900727"/>
                <a:gd name="connsiteX21" fmla="*/ 177800 w 1009650"/>
                <a:gd name="connsiteY21" fmla="*/ 120650 h 900727"/>
                <a:gd name="connsiteX22" fmla="*/ 177800 w 1009650"/>
                <a:gd name="connsiteY22" fmla="*/ 120650 h 900727"/>
                <a:gd name="connsiteX23" fmla="*/ 149225 w 1009650"/>
                <a:gd name="connsiteY23" fmla="*/ 92075 h 900727"/>
                <a:gd name="connsiteX24" fmla="*/ 136525 w 1009650"/>
                <a:gd name="connsiteY24" fmla="*/ 53975 h 900727"/>
                <a:gd name="connsiteX25" fmla="*/ 120650 w 1009650"/>
                <a:gd name="connsiteY25" fmla="*/ 3175 h 900727"/>
                <a:gd name="connsiteX26" fmla="*/ 0 w 1009650"/>
                <a:gd name="connsiteY26" fmla="*/ 0 h 900727"/>
                <a:gd name="connsiteX27" fmla="*/ 9525 w 1009650"/>
                <a:gd name="connsiteY27" fmla="*/ 38100 h 900727"/>
                <a:gd name="connsiteX28" fmla="*/ 19050 w 1009650"/>
                <a:gd name="connsiteY28" fmla="*/ 85725 h 900727"/>
                <a:gd name="connsiteX29" fmla="*/ 19050 w 1009650"/>
                <a:gd name="connsiteY29" fmla="*/ 130175 h 900727"/>
                <a:gd name="connsiteX30" fmla="*/ 12700 w 1009650"/>
                <a:gd name="connsiteY30" fmla="*/ 177800 h 900727"/>
                <a:gd name="connsiteX31" fmla="*/ 31750 w 1009650"/>
                <a:gd name="connsiteY31" fmla="*/ 219075 h 900727"/>
                <a:gd name="connsiteX32" fmla="*/ 88900 w 1009650"/>
                <a:gd name="connsiteY32" fmla="*/ 241300 h 900727"/>
                <a:gd name="connsiteX33" fmla="*/ 155575 w 1009650"/>
                <a:gd name="connsiteY33" fmla="*/ 247650 h 900727"/>
                <a:gd name="connsiteX34" fmla="*/ 215900 w 1009650"/>
                <a:gd name="connsiteY34" fmla="*/ 222250 h 900727"/>
                <a:gd name="connsiteX35" fmla="*/ 238125 w 1009650"/>
                <a:gd name="connsiteY35" fmla="*/ 222250 h 900727"/>
                <a:gd name="connsiteX36" fmla="*/ 244475 w 1009650"/>
                <a:gd name="connsiteY36" fmla="*/ 247650 h 900727"/>
                <a:gd name="connsiteX37" fmla="*/ 244475 w 1009650"/>
                <a:gd name="connsiteY37" fmla="*/ 298450 h 900727"/>
                <a:gd name="connsiteX38" fmla="*/ 260350 w 1009650"/>
                <a:gd name="connsiteY38" fmla="*/ 327025 h 900727"/>
                <a:gd name="connsiteX39" fmla="*/ 279400 w 1009650"/>
                <a:gd name="connsiteY39" fmla="*/ 374650 h 900727"/>
                <a:gd name="connsiteX40" fmla="*/ 304800 w 1009650"/>
                <a:gd name="connsiteY40" fmla="*/ 403225 h 900727"/>
                <a:gd name="connsiteX41" fmla="*/ 371475 w 1009650"/>
                <a:gd name="connsiteY41" fmla="*/ 412750 h 900727"/>
                <a:gd name="connsiteX42" fmla="*/ 441325 w 1009650"/>
                <a:gd name="connsiteY42" fmla="*/ 431800 h 900727"/>
                <a:gd name="connsiteX43" fmla="*/ 492125 w 1009650"/>
                <a:gd name="connsiteY43" fmla="*/ 447675 h 900727"/>
                <a:gd name="connsiteX44" fmla="*/ 501650 w 1009650"/>
                <a:gd name="connsiteY44" fmla="*/ 479425 h 900727"/>
                <a:gd name="connsiteX45" fmla="*/ 520700 w 1009650"/>
                <a:gd name="connsiteY45" fmla="*/ 581025 h 900727"/>
                <a:gd name="connsiteX46" fmla="*/ 520700 w 1009650"/>
                <a:gd name="connsiteY46" fmla="*/ 628650 h 900727"/>
                <a:gd name="connsiteX47" fmla="*/ 542925 w 1009650"/>
                <a:gd name="connsiteY47" fmla="*/ 673100 h 900727"/>
                <a:gd name="connsiteX48" fmla="*/ 584200 w 1009650"/>
                <a:gd name="connsiteY48" fmla="*/ 714375 h 900727"/>
                <a:gd name="connsiteX49" fmla="*/ 609600 w 1009650"/>
                <a:gd name="connsiteY49" fmla="*/ 723900 h 900727"/>
                <a:gd name="connsiteX50" fmla="*/ 628650 w 1009650"/>
                <a:gd name="connsiteY50" fmla="*/ 758825 h 900727"/>
                <a:gd name="connsiteX51" fmla="*/ 666750 w 1009650"/>
                <a:gd name="connsiteY51" fmla="*/ 841375 h 900727"/>
                <a:gd name="connsiteX52" fmla="*/ 688181 w 1009650"/>
                <a:gd name="connsiteY52" fmla="*/ 873125 h 900727"/>
                <a:gd name="connsiteX53" fmla="*/ 710535 w 1009650"/>
                <a:gd name="connsiteY53" fmla="*/ 885592 h 900727"/>
                <a:gd name="connsiteX54" fmla="*/ 747472 w 1009650"/>
                <a:gd name="connsiteY54" fmla="*/ 900727 h 900727"/>
                <a:gd name="connsiteX55" fmla="*/ 776093 w 1009650"/>
                <a:gd name="connsiteY55" fmla="*/ 892549 h 900727"/>
                <a:gd name="connsiteX56" fmla="*/ 873125 w 1009650"/>
                <a:gd name="connsiteY56" fmla="*/ 838200 h 900727"/>
                <a:gd name="connsiteX57" fmla="*/ 948410 w 1009650"/>
                <a:gd name="connsiteY57" fmla="*/ 813594 h 900727"/>
                <a:gd name="connsiteX58" fmla="*/ 1009650 w 1009650"/>
                <a:gd name="connsiteY58" fmla="*/ 773113 h 900727"/>
                <a:gd name="connsiteX0" fmla="*/ 1009650 w 1009650"/>
                <a:gd name="connsiteY0" fmla="*/ 773113 h 900727"/>
                <a:gd name="connsiteX1" fmla="*/ 942181 w 1009650"/>
                <a:gd name="connsiteY1" fmla="*/ 730250 h 900727"/>
                <a:gd name="connsiteX2" fmla="*/ 908050 w 1009650"/>
                <a:gd name="connsiteY2" fmla="*/ 695325 h 900727"/>
                <a:gd name="connsiteX3" fmla="*/ 847725 w 1009650"/>
                <a:gd name="connsiteY3" fmla="*/ 654050 h 900727"/>
                <a:gd name="connsiteX4" fmla="*/ 819150 w 1009650"/>
                <a:gd name="connsiteY4" fmla="*/ 612775 h 900727"/>
                <a:gd name="connsiteX5" fmla="*/ 784225 w 1009650"/>
                <a:gd name="connsiteY5" fmla="*/ 527050 h 900727"/>
                <a:gd name="connsiteX6" fmla="*/ 753269 w 1009650"/>
                <a:gd name="connsiteY6" fmla="*/ 446889 h 900727"/>
                <a:gd name="connsiteX7" fmla="*/ 723900 w 1009650"/>
                <a:gd name="connsiteY7" fmla="*/ 406400 h 900727"/>
                <a:gd name="connsiteX8" fmla="*/ 688975 w 1009650"/>
                <a:gd name="connsiteY8" fmla="*/ 387301 h 900727"/>
                <a:gd name="connsiteX9" fmla="*/ 632656 w 1009650"/>
                <a:gd name="connsiteY9" fmla="*/ 371425 h 900727"/>
                <a:gd name="connsiteX10" fmla="*/ 577850 w 1009650"/>
                <a:gd name="connsiteY10" fmla="*/ 365125 h 900727"/>
                <a:gd name="connsiteX11" fmla="*/ 558800 w 1009650"/>
                <a:gd name="connsiteY11" fmla="*/ 361950 h 900727"/>
                <a:gd name="connsiteX12" fmla="*/ 533400 w 1009650"/>
                <a:gd name="connsiteY12" fmla="*/ 320675 h 900727"/>
                <a:gd name="connsiteX13" fmla="*/ 479425 w 1009650"/>
                <a:gd name="connsiteY13" fmla="*/ 209550 h 900727"/>
                <a:gd name="connsiteX14" fmla="*/ 454025 w 1009650"/>
                <a:gd name="connsiteY14" fmla="*/ 196850 h 900727"/>
                <a:gd name="connsiteX15" fmla="*/ 406400 w 1009650"/>
                <a:gd name="connsiteY15" fmla="*/ 196850 h 900727"/>
                <a:gd name="connsiteX16" fmla="*/ 352425 w 1009650"/>
                <a:gd name="connsiteY16" fmla="*/ 182568 h 900727"/>
                <a:gd name="connsiteX17" fmla="*/ 292100 w 1009650"/>
                <a:gd name="connsiteY17" fmla="*/ 171450 h 900727"/>
                <a:gd name="connsiteX18" fmla="*/ 263525 w 1009650"/>
                <a:gd name="connsiteY18" fmla="*/ 171450 h 900727"/>
                <a:gd name="connsiteX19" fmla="*/ 219075 w 1009650"/>
                <a:gd name="connsiteY19" fmla="*/ 171450 h 900727"/>
                <a:gd name="connsiteX20" fmla="*/ 187325 w 1009650"/>
                <a:gd name="connsiteY20" fmla="*/ 152400 h 900727"/>
                <a:gd name="connsiteX21" fmla="*/ 177800 w 1009650"/>
                <a:gd name="connsiteY21" fmla="*/ 120650 h 900727"/>
                <a:gd name="connsiteX22" fmla="*/ 177800 w 1009650"/>
                <a:gd name="connsiteY22" fmla="*/ 120650 h 900727"/>
                <a:gd name="connsiteX23" fmla="*/ 149225 w 1009650"/>
                <a:gd name="connsiteY23" fmla="*/ 92075 h 900727"/>
                <a:gd name="connsiteX24" fmla="*/ 136525 w 1009650"/>
                <a:gd name="connsiteY24" fmla="*/ 53975 h 900727"/>
                <a:gd name="connsiteX25" fmla="*/ 120650 w 1009650"/>
                <a:gd name="connsiteY25" fmla="*/ 3175 h 900727"/>
                <a:gd name="connsiteX26" fmla="*/ 0 w 1009650"/>
                <a:gd name="connsiteY26" fmla="*/ 0 h 900727"/>
                <a:gd name="connsiteX27" fmla="*/ 9525 w 1009650"/>
                <a:gd name="connsiteY27" fmla="*/ 38100 h 900727"/>
                <a:gd name="connsiteX28" fmla="*/ 19050 w 1009650"/>
                <a:gd name="connsiteY28" fmla="*/ 85725 h 900727"/>
                <a:gd name="connsiteX29" fmla="*/ 19050 w 1009650"/>
                <a:gd name="connsiteY29" fmla="*/ 130175 h 900727"/>
                <a:gd name="connsiteX30" fmla="*/ 12700 w 1009650"/>
                <a:gd name="connsiteY30" fmla="*/ 177800 h 900727"/>
                <a:gd name="connsiteX31" fmla="*/ 31750 w 1009650"/>
                <a:gd name="connsiteY31" fmla="*/ 219075 h 900727"/>
                <a:gd name="connsiteX32" fmla="*/ 88900 w 1009650"/>
                <a:gd name="connsiteY32" fmla="*/ 241300 h 900727"/>
                <a:gd name="connsiteX33" fmla="*/ 155575 w 1009650"/>
                <a:gd name="connsiteY33" fmla="*/ 247650 h 900727"/>
                <a:gd name="connsiteX34" fmla="*/ 215900 w 1009650"/>
                <a:gd name="connsiteY34" fmla="*/ 222250 h 900727"/>
                <a:gd name="connsiteX35" fmla="*/ 238125 w 1009650"/>
                <a:gd name="connsiteY35" fmla="*/ 222250 h 900727"/>
                <a:gd name="connsiteX36" fmla="*/ 244475 w 1009650"/>
                <a:gd name="connsiteY36" fmla="*/ 247650 h 900727"/>
                <a:gd name="connsiteX37" fmla="*/ 244475 w 1009650"/>
                <a:gd name="connsiteY37" fmla="*/ 298450 h 900727"/>
                <a:gd name="connsiteX38" fmla="*/ 260350 w 1009650"/>
                <a:gd name="connsiteY38" fmla="*/ 327025 h 900727"/>
                <a:gd name="connsiteX39" fmla="*/ 279400 w 1009650"/>
                <a:gd name="connsiteY39" fmla="*/ 374650 h 900727"/>
                <a:gd name="connsiteX40" fmla="*/ 304800 w 1009650"/>
                <a:gd name="connsiteY40" fmla="*/ 403225 h 900727"/>
                <a:gd name="connsiteX41" fmla="*/ 371475 w 1009650"/>
                <a:gd name="connsiteY41" fmla="*/ 412750 h 900727"/>
                <a:gd name="connsiteX42" fmla="*/ 441325 w 1009650"/>
                <a:gd name="connsiteY42" fmla="*/ 431800 h 900727"/>
                <a:gd name="connsiteX43" fmla="*/ 492125 w 1009650"/>
                <a:gd name="connsiteY43" fmla="*/ 447675 h 900727"/>
                <a:gd name="connsiteX44" fmla="*/ 501650 w 1009650"/>
                <a:gd name="connsiteY44" fmla="*/ 479425 h 900727"/>
                <a:gd name="connsiteX45" fmla="*/ 520700 w 1009650"/>
                <a:gd name="connsiteY45" fmla="*/ 581025 h 900727"/>
                <a:gd name="connsiteX46" fmla="*/ 520700 w 1009650"/>
                <a:gd name="connsiteY46" fmla="*/ 628650 h 900727"/>
                <a:gd name="connsiteX47" fmla="*/ 542925 w 1009650"/>
                <a:gd name="connsiteY47" fmla="*/ 673100 h 900727"/>
                <a:gd name="connsiteX48" fmla="*/ 584200 w 1009650"/>
                <a:gd name="connsiteY48" fmla="*/ 714375 h 900727"/>
                <a:gd name="connsiteX49" fmla="*/ 609600 w 1009650"/>
                <a:gd name="connsiteY49" fmla="*/ 723900 h 900727"/>
                <a:gd name="connsiteX50" fmla="*/ 628650 w 1009650"/>
                <a:gd name="connsiteY50" fmla="*/ 758825 h 900727"/>
                <a:gd name="connsiteX51" fmla="*/ 666750 w 1009650"/>
                <a:gd name="connsiteY51" fmla="*/ 841375 h 900727"/>
                <a:gd name="connsiteX52" fmla="*/ 688181 w 1009650"/>
                <a:gd name="connsiteY52" fmla="*/ 873125 h 900727"/>
                <a:gd name="connsiteX53" fmla="*/ 710535 w 1009650"/>
                <a:gd name="connsiteY53" fmla="*/ 885592 h 900727"/>
                <a:gd name="connsiteX54" fmla="*/ 747472 w 1009650"/>
                <a:gd name="connsiteY54" fmla="*/ 900727 h 900727"/>
                <a:gd name="connsiteX55" fmla="*/ 776093 w 1009650"/>
                <a:gd name="connsiteY55" fmla="*/ 892549 h 900727"/>
                <a:gd name="connsiteX56" fmla="*/ 873125 w 1009650"/>
                <a:gd name="connsiteY56" fmla="*/ 838200 h 900727"/>
                <a:gd name="connsiteX57" fmla="*/ 948410 w 1009650"/>
                <a:gd name="connsiteY57" fmla="*/ 813594 h 900727"/>
                <a:gd name="connsiteX58" fmla="*/ 1009650 w 1009650"/>
                <a:gd name="connsiteY58" fmla="*/ 773113 h 900727"/>
                <a:gd name="connsiteX0" fmla="*/ 1009650 w 1009650"/>
                <a:gd name="connsiteY0" fmla="*/ 773113 h 900727"/>
                <a:gd name="connsiteX1" fmla="*/ 942181 w 1009650"/>
                <a:gd name="connsiteY1" fmla="*/ 730250 h 900727"/>
                <a:gd name="connsiteX2" fmla="*/ 908050 w 1009650"/>
                <a:gd name="connsiteY2" fmla="*/ 695325 h 900727"/>
                <a:gd name="connsiteX3" fmla="*/ 847725 w 1009650"/>
                <a:gd name="connsiteY3" fmla="*/ 654050 h 900727"/>
                <a:gd name="connsiteX4" fmla="*/ 819150 w 1009650"/>
                <a:gd name="connsiteY4" fmla="*/ 612775 h 900727"/>
                <a:gd name="connsiteX5" fmla="*/ 784225 w 1009650"/>
                <a:gd name="connsiteY5" fmla="*/ 527050 h 900727"/>
                <a:gd name="connsiteX6" fmla="*/ 753269 w 1009650"/>
                <a:gd name="connsiteY6" fmla="*/ 446889 h 900727"/>
                <a:gd name="connsiteX7" fmla="*/ 723900 w 1009650"/>
                <a:gd name="connsiteY7" fmla="*/ 406400 h 900727"/>
                <a:gd name="connsiteX8" fmla="*/ 688975 w 1009650"/>
                <a:gd name="connsiteY8" fmla="*/ 387301 h 900727"/>
                <a:gd name="connsiteX9" fmla="*/ 632656 w 1009650"/>
                <a:gd name="connsiteY9" fmla="*/ 371425 h 900727"/>
                <a:gd name="connsiteX10" fmla="*/ 577850 w 1009650"/>
                <a:gd name="connsiteY10" fmla="*/ 365125 h 900727"/>
                <a:gd name="connsiteX11" fmla="*/ 558800 w 1009650"/>
                <a:gd name="connsiteY11" fmla="*/ 361950 h 900727"/>
                <a:gd name="connsiteX12" fmla="*/ 533400 w 1009650"/>
                <a:gd name="connsiteY12" fmla="*/ 320675 h 900727"/>
                <a:gd name="connsiteX13" fmla="*/ 479425 w 1009650"/>
                <a:gd name="connsiteY13" fmla="*/ 209550 h 900727"/>
                <a:gd name="connsiteX14" fmla="*/ 454025 w 1009650"/>
                <a:gd name="connsiteY14" fmla="*/ 196850 h 900727"/>
                <a:gd name="connsiteX15" fmla="*/ 406400 w 1009650"/>
                <a:gd name="connsiteY15" fmla="*/ 196850 h 900727"/>
                <a:gd name="connsiteX16" fmla="*/ 352425 w 1009650"/>
                <a:gd name="connsiteY16" fmla="*/ 182568 h 900727"/>
                <a:gd name="connsiteX17" fmla="*/ 292100 w 1009650"/>
                <a:gd name="connsiteY17" fmla="*/ 171450 h 900727"/>
                <a:gd name="connsiteX18" fmla="*/ 263525 w 1009650"/>
                <a:gd name="connsiteY18" fmla="*/ 171450 h 900727"/>
                <a:gd name="connsiteX19" fmla="*/ 219075 w 1009650"/>
                <a:gd name="connsiteY19" fmla="*/ 171450 h 900727"/>
                <a:gd name="connsiteX20" fmla="*/ 187325 w 1009650"/>
                <a:gd name="connsiteY20" fmla="*/ 152400 h 900727"/>
                <a:gd name="connsiteX21" fmla="*/ 177800 w 1009650"/>
                <a:gd name="connsiteY21" fmla="*/ 120650 h 900727"/>
                <a:gd name="connsiteX22" fmla="*/ 175419 w 1009650"/>
                <a:gd name="connsiteY22" fmla="*/ 106378 h 900727"/>
                <a:gd name="connsiteX23" fmla="*/ 149225 w 1009650"/>
                <a:gd name="connsiteY23" fmla="*/ 92075 h 900727"/>
                <a:gd name="connsiteX24" fmla="*/ 136525 w 1009650"/>
                <a:gd name="connsiteY24" fmla="*/ 53975 h 900727"/>
                <a:gd name="connsiteX25" fmla="*/ 120650 w 1009650"/>
                <a:gd name="connsiteY25" fmla="*/ 3175 h 900727"/>
                <a:gd name="connsiteX26" fmla="*/ 0 w 1009650"/>
                <a:gd name="connsiteY26" fmla="*/ 0 h 900727"/>
                <a:gd name="connsiteX27" fmla="*/ 9525 w 1009650"/>
                <a:gd name="connsiteY27" fmla="*/ 38100 h 900727"/>
                <a:gd name="connsiteX28" fmla="*/ 19050 w 1009650"/>
                <a:gd name="connsiteY28" fmla="*/ 85725 h 900727"/>
                <a:gd name="connsiteX29" fmla="*/ 19050 w 1009650"/>
                <a:gd name="connsiteY29" fmla="*/ 130175 h 900727"/>
                <a:gd name="connsiteX30" fmla="*/ 12700 w 1009650"/>
                <a:gd name="connsiteY30" fmla="*/ 177800 h 900727"/>
                <a:gd name="connsiteX31" fmla="*/ 31750 w 1009650"/>
                <a:gd name="connsiteY31" fmla="*/ 219075 h 900727"/>
                <a:gd name="connsiteX32" fmla="*/ 88900 w 1009650"/>
                <a:gd name="connsiteY32" fmla="*/ 241300 h 900727"/>
                <a:gd name="connsiteX33" fmla="*/ 155575 w 1009650"/>
                <a:gd name="connsiteY33" fmla="*/ 247650 h 900727"/>
                <a:gd name="connsiteX34" fmla="*/ 215900 w 1009650"/>
                <a:gd name="connsiteY34" fmla="*/ 222250 h 900727"/>
                <a:gd name="connsiteX35" fmla="*/ 238125 w 1009650"/>
                <a:gd name="connsiteY35" fmla="*/ 222250 h 900727"/>
                <a:gd name="connsiteX36" fmla="*/ 244475 w 1009650"/>
                <a:gd name="connsiteY36" fmla="*/ 247650 h 900727"/>
                <a:gd name="connsiteX37" fmla="*/ 244475 w 1009650"/>
                <a:gd name="connsiteY37" fmla="*/ 298450 h 900727"/>
                <a:gd name="connsiteX38" fmla="*/ 260350 w 1009650"/>
                <a:gd name="connsiteY38" fmla="*/ 327025 h 900727"/>
                <a:gd name="connsiteX39" fmla="*/ 279400 w 1009650"/>
                <a:gd name="connsiteY39" fmla="*/ 374650 h 900727"/>
                <a:gd name="connsiteX40" fmla="*/ 304800 w 1009650"/>
                <a:gd name="connsiteY40" fmla="*/ 403225 h 900727"/>
                <a:gd name="connsiteX41" fmla="*/ 371475 w 1009650"/>
                <a:gd name="connsiteY41" fmla="*/ 412750 h 900727"/>
                <a:gd name="connsiteX42" fmla="*/ 441325 w 1009650"/>
                <a:gd name="connsiteY42" fmla="*/ 431800 h 900727"/>
                <a:gd name="connsiteX43" fmla="*/ 492125 w 1009650"/>
                <a:gd name="connsiteY43" fmla="*/ 447675 h 900727"/>
                <a:gd name="connsiteX44" fmla="*/ 501650 w 1009650"/>
                <a:gd name="connsiteY44" fmla="*/ 479425 h 900727"/>
                <a:gd name="connsiteX45" fmla="*/ 520700 w 1009650"/>
                <a:gd name="connsiteY45" fmla="*/ 581025 h 900727"/>
                <a:gd name="connsiteX46" fmla="*/ 520700 w 1009650"/>
                <a:gd name="connsiteY46" fmla="*/ 628650 h 900727"/>
                <a:gd name="connsiteX47" fmla="*/ 542925 w 1009650"/>
                <a:gd name="connsiteY47" fmla="*/ 673100 h 900727"/>
                <a:gd name="connsiteX48" fmla="*/ 584200 w 1009650"/>
                <a:gd name="connsiteY48" fmla="*/ 714375 h 900727"/>
                <a:gd name="connsiteX49" fmla="*/ 609600 w 1009650"/>
                <a:gd name="connsiteY49" fmla="*/ 723900 h 900727"/>
                <a:gd name="connsiteX50" fmla="*/ 628650 w 1009650"/>
                <a:gd name="connsiteY50" fmla="*/ 758825 h 900727"/>
                <a:gd name="connsiteX51" fmla="*/ 666750 w 1009650"/>
                <a:gd name="connsiteY51" fmla="*/ 841375 h 900727"/>
                <a:gd name="connsiteX52" fmla="*/ 688181 w 1009650"/>
                <a:gd name="connsiteY52" fmla="*/ 873125 h 900727"/>
                <a:gd name="connsiteX53" fmla="*/ 710535 w 1009650"/>
                <a:gd name="connsiteY53" fmla="*/ 885592 h 900727"/>
                <a:gd name="connsiteX54" fmla="*/ 747472 w 1009650"/>
                <a:gd name="connsiteY54" fmla="*/ 900727 h 900727"/>
                <a:gd name="connsiteX55" fmla="*/ 776093 w 1009650"/>
                <a:gd name="connsiteY55" fmla="*/ 892549 h 900727"/>
                <a:gd name="connsiteX56" fmla="*/ 873125 w 1009650"/>
                <a:gd name="connsiteY56" fmla="*/ 838200 h 900727"/>
                <a:gd name="connsiteX57" fmla="*/ 948410 w 1009650"/>
                <a:gd name="connsiteY57" fmla="*/ 813594 h 900727"/>
                <a:gd name="connsiteX58" fmla="*/ 1009650 w 1009650"/>
                <a:gd name="connsiteY58" fmla="*/ 773113 h 900727"/>
                <a:gd name="connsiteX0" fmla="*/ 1009650 w 1009650"/>
                <a:gd name="connsiteY0" fmla="*/ 773113 h 900727"/>
                <a:gd name="connsiteX1" fmla="*/ 942181 w 1009650"/>
                <a:gd name="connsiteY1" fmla="*/ 730250 h 900727"/>
                <a:gd name="connsiteX2" fmla="*/ 908050 w 1009650"/>
                <a:gd name="connsiteY2" fmla="*/ 695325 h 900727"/>
                <a:gd name="connsiteX3" fmla="*/ 847725 w 1009650"/>
                <a:gd name="connsiteY3" fmla="*/ 654050 h 900727"/>
                <a:gd name="connsiteX4" fmla="*/ 819150 w 1009650"/>
                <a:gd name="connsiteY4" fmla="*/ 612775 h 900727"/>
                <a:gd name="connsiteX5" fmla="*/ 784225 w 1009650"/>
                <a:gd name="connsiteY5" fmla="*/ 527050 h 900727"/>
                <a:gd name="connsiteX6" fmla="*/ 753269 w 1009650"/>
                <a:gd name="connsiteY6" fmla="*/ 446889 h 900727"/>
                <a:gd name="connsiteX7" fmla="*/ 723900 w 1009650"/>
                <a:gd name="connsiteY7" fmla="*/ 406400 h 900727"/>
                <a:gd name="connsiteX8" fmla="*/ 688975 w 1009650"/>
                <a:gd name="connsiteY8" fmla="*/ 387301 h 900727"/>
                <a:gd name="connsiteX9" fmla="*/ 632656 w 1009650"/>
                <a:gd name="connsiteY9" fmla="*/ 371425 h 900727"/>
                <a:gd name="connsiteX10" fmla="*/ 577850 w 1009650"/>
                <a:gd name="connsiteY10" fmla="*/ 365125 h 900727"/>
                <a:gd name="connsiteX11" fmla="*/ 558800 w 1009650"/>
                <a:gd name="connsiteY11" fmla="*/ 361950 h 900727"/>
                <a:gd name="connsiteX12" fmla="*/ 533400 w 1009650"/>
                <a:gd name="connsiteY12" fmla="*/ 320675 h 900727"/>
                <a:gd name="connsiteX13" fmla="*/ 479425 w 1009650"/>
                <a:gd name="connsiteY13" fmla="*/ 209550 h 900727"/>
                <a:gd name="connsiteX14" fmla="*/ 454025 w 1009650"/>
                <a:gd name="connsiteY14" fmla="*/ 196850 h 900727"/>
                <a:gd name="connsiteX15" fmla="*/ 406400 w 1009650"/>
                <a:gd name="connsiteY15" fmla="*/ 196850 h 900727"/>
                <a:gd name="connsiteX16" fmla="*/ 352425 w 1009650"/>
                <a:gd name="connsiteY16" fmla="*/ 182568 h 900727"/>
                <a:gd name="connsiteX17" fmla="*/ 292100 w 1009650"/>
                <a:gd name="connsiteY17" fmla="*/ 171450 h 900727"/>
                <a:gd name="connsiteX18" fmla="*/ 263525 w 1009650"/>
                <a:gd name="connsiteY18" fmla="*/ 171450 h 900727"/>
                <a:gd name="connsiteX19" fmla="*/ 219075 w 1009650"/>
                <a:gd name="connsiteY19" fmla="*/ 171450 h 900727"/>
                <a:gd name="connsiteX20" fmla="*/ 187325 w 1009650"/>
                <a:gd name="connsiteY20" fmla="*/ 152400 h 900727"/>
                <a:gd name="connsiteX21" fmla="*/ 177800 w 1009650"/>
                <a:gd name="connsiteY21" fmla="*/ 120650 h 900727"/>
                <a:gd name="connsiteX22" fmla="*/ 175419 w 1009650"/>
                <a:gd name="connsiteY22" fmla="*/ 106378 h 900727"/>
                <a:gd name="connsiteX23" fmla="*/ 149225 w 1009650"/>
                <a:gd name="connsiteY23" fmla="*/ 92075 h 900727"/>
                <a:gd name="connsiteX24" fmla="*/ 136525 w 1009650"/>
                <a:gd name="connsiteY24" fmla="*/ 53975 h 900727"/>
                <a:gd name="connsiteX25" fmla="*/ 134937 w 1009650"/>
                <a:gd name="connsiteY25" fmla="*/ 3176 h 900727"/>
                <a:gd name="connsiteX26" fmla="*/ 0 w 1009650"/>
                <a:gd name="connsiteY26" fmla="*/ 0 h 900727"/>
                <a:gd name="connsiteX27" fmla="*/ 9525 w 1009650"/>
                <a:gd name="connsiteY27" fmla="*/ 38100 h 900727"/>
                <a:gd name="connsiteX28" fmla="*/ 19050 w 1009650"/>
                <a:gd name="connsiteY28" fmla="*/ 85725 h 900727"/>
                <a:gd name="connsiteX29" fmla="*/ 19050 w 1009650"/>
                <a:gd name="connsiteY29" fmla="*/ 130175 h 900727"/>
                <a:gd name="connsiteX30" fmla="*/ 12700 w 1009650"/>
                <a:gd name="connsiteY30" fmla="*/ 177800 h 900727"/>
                <a:gd name="connsiteX31" fmla="*/ 31750 w 1009650"/>
                <a:gd name="connsiteY31" fmla="*/ 219075 h 900727"/>
                <a:gd name="connsiteX32" fmla="*/ 88900 w 1009650"/>
                <a:gd name="connsiteY32" fmla="*/ 241300 h 900727"/>
                <a:gd name="connsiteX33" fmla="*/ 155575 w 1009650"/>
                <a:gd name="connsiteY33" fmla="*/ 247650 h 900727"/>
                <a:gd name="connsiteX34" fmla="*/ 215900 w 1009650"/>
                <a:gd name="connsiteY34" fmla="*/ 222250 h 900727"/>
                <a:gd name="connsiteX35" fmla="*/ 238125 w 1009650"/>
                <a:gd name="connsiteY35" fmla="*/ 222250 h 900727"/>
                <a:gd name="connsiteX36" fmla="*/ 244475 w 1009650"/>
                <a:gd name="connsiteY36" fmla="*/ 247650 h 900727"/>
                <a:gd name="connsiteX37" fmla="*/ 244475 w 1009650"/>
                <a:gd name="connsiteY37" fmla="*/ 298450 h 900727"/>
                <a:gd name="connsiteX38" fmla="*/ 260350 w 1009650"/>
                <a:gd name="connsiteY38" fmla="*/ 327025 h 900727"/>
                <a:gd name="connsiteX39" fmla="*/ 279400 w 1009650"/>
                <a:gd name="connsiteY39" fmla="*/ 374650 h 900727"/>
                <a:gd name="connsiteX40" fmla="*/ 304800 w 1009650"/>
                <a:gd name="connsiteY40" fmla="*/ 403225 h 900727"/>
                <a:gd name="connsiteX41" fmla="*/ 371475 w 1009650"/>
                <a:gd name="connsiteY41" fmla="*/ 412750 h 900727"/>
                <a:gd name="connsiteX42" fmla="*/ 441325 w 1009650"/>
                <a:gd name="connsiteY42" fmla="*/ 431800 h 900727"/>
                <a:gd name="connsiteX43" fmla="*/ 492125 w 1009650"/>
                <a:gd name="connsiteY43" fmla="*/ 447675 h 900727"/>
                <a:gd name="connsiteX44" fmla="*/ 501650 w 1009650"/>
                <a:gd name="connsiteY44" fmla="*/ 479425 h 900727"/>
                <a:gd name="connsiteX45" fmla="*/ 520700 w 1009650"/>
                <a:gd name="connsiteY45" fmla="*/ 581025 h 900727"/>
                <a:gd name="connsiteX46" fmla="*/ 520700 w 1009650"/>
                <a:gd name="connsiteY46" fmla="*/ 628650 h 900727"/>
                <a:gd name="connsiteX47" fmla="*/ 542925 w 1009650"/>
                <a:gd name="connsiteY47" fmla="*/ 673100 h 900727"/>
                <a:gd name="connsiteX48" fmla="*/ 584200 w 1009650"/>
                <a:gd name="connsiteY48" fmla="*/ 714375 h 900727"/>
                <a:gd name="connsiteX49" fmla="*/ 609600 w 1009650"/>
                <a:gd name="connsiteY49" fmla="*/ 723900 h 900727"/>
                <a:gd name="connsiteX50" fmla="*/ 628650 w 1009650"/>
                <a:gd name="connsiteY50" fmla="*/ 758825 h 900727"/>
                <a:gd name="connsiteX51" fmla="*/ 666750 w 1009650"/>
                <a:gd name="connsiteY51" fmla="*/ 841375 h 900727"/>
                <a:gd name="connsiteX52" fmla="*/ 688181 w 1009650"/>
                <a:gd name="connsiteY52" fmla="*/ 873125 h 900727"/>
                <a:gd name="connsiteX53" fmla="*/ 710535 w 1009650"/>
                <a:gd name="connsiteY53" fmla="*/ 885592 h 900727"/>
                <a:gd name="connsiteX54" fmla="*/ 747472 w 1009650"/>
                <a:gd name="connsiteY54" fmla="*/ 900727 h 900727"/>
                <a:gd name="connsiteX55" fmla="*/ 776093 w 1009650"/>
                <a:gd name="connsiteY55" fmla="*/ 892549 h 900727"/>
                <a:gd name="connsiteX56" fmla="*/ 873125 w 1009650"/>
                <a:gd name="connsiteY56" fmla="*/ 838200 h 900727"/>
                <a:gd name="connsiteX57" fmla="*/ 948410 w 1009650"/>
                <a:gd name="connsiteY57" fmla="*/ 813594 h 900727"/>
                <a:gd name="connsiteX58" fmla="*/ 1009650 w 1009650"/>
                <a:gd name="connsiteY58" fmla="*/ 773113 h 900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09650" h="900727">
                  <a:moveTo>
                    <a:pt x="1009650" y="773113"/>
                  </a:moveTo>
                  <a:lnTo>
                    <a:pt x="942181" y="730250"/>
                  </a:lnTo>
                  <a:lnTo>
                    <a:pt x="908050" y="695325"/>
                  </a:lnTo>
                  <a:lnTo>
                    <a:pt x="847725" y="654050"/>
                  </a:lnTo>
                  <a:lnTo>
                    <a:pt x="819150" y="612775"/>
                  </a:lnTo>
                  <a:lnTo>
                    <a:pt x="784225" y="527050"/>
                  </a:lnTo>
                  <a:lnTo>
                    <a:pt x="753269" y="446889"/>
                  </a:lnTo>
                  <a:lnTo>
                    <a:pt x="723900" y="406400"/>
                  </a:lnTo>
                  <a:lnTo>
                    <a:pt x="688975" y="387301"/>
                  </a:lnTo>
                  <a:lnTo>
                    <a:pt x="632656" y="371425"/>
                  </a:lnTo>
                  <a:lnTo>
                    <a:pt x="577850" y="365125"/>
                  </a:lnTo>
                  <a:lnTo>
                    <a:pt x="558800" y="361950"/>
                  </a:lnTo>
                  <a:lnTo>
                    <a:pt x="533400" y="320675"/>
                  </a:lnTo>
                  <a:lnTo>
                    <a:pt x="479425" y="209550"/>
                  </a:lnTo>
                  <a:lnTo>
                    <a:pt x="454025" y="196850"/>
                  </a:lnTo>
                  <a:lnTo>
                    <a:pt x="406400" y="196850"/>
                  </a:lnTo>
                  <a:lnTo>
                    <a:pt x="352425" y="182568"/>
                  </a:lnTo>
                  <a:lnTo>
                    <a:pt x="292100" y="171450"/>
                  </a:lnTo>
                  <a:lnTo>
                    <a:pt x="263525" y="171450"/>
                  </a:lnTo>
                  <a:lnTo>
                    <a:pt x="219075" y="171450"/>
                  </a:lnTo>
                  <a:lnTo>
                    <a:pt x="187325" y="152400"/>
                  </a:lnTo>
                  <a:lnTo>
                    <a:pt x="177800" y="120650"/>
                  </a:lnTo>
                  <a:lnTo>
                    <a:pt x="175419" y="106378"/>
                  </a:lnTo>
                  <a:lnTo>
                    <a:pt x="149225" y="92075"/>
                  </a:lnTo>
                  <a:lnTo>
                    <a:pt x="136525" y="53975"/>
                  </a:lnTo>
                  <a:cubicBezTo>
                    <a:pt x="135996" y="37042"/>
                    <a:pt x="135466" y="20109"/>
                    <a:pt x="134937" y="3176"/>
                  </a:cubicBezTo>
                  <a:lnTo>
                    <a:pt x="0" y="0"/>
                  </a:lnTo>
                  <a:lnTo>
                    <a:pt x="9525" y="38100"/>
                  </a:lnTo>
                  <a:lnTo>
                    <a:pt x="19050" y="85725"/>
                  </a:lnTo>
                  <a:lnTo>
                    <a:pt x="19050" y="130175"/>
                  </a:lnTo>
                  <a:lnTo>
                    <a:pt x="12700" y="177800"/>
                  </a:lnTo>
                  <a:lnTo>
                    <a:pt x="31750" y="219075"/>
                  </a:lnTo>
                  <a:lnTo>
                    <a:pt x="88900" y="241300"/>
                  </a:lnTo>
                  <a:lnTo>
                    <a:pt x="155575" y="247650"/>
                  </a:lnTo>
                  <a:lnTo>
                    <a:pt x="215900" y="222250"/>
                  </a:lnTo>
                  <a:lnTo>
                    <a:pt x="238125" y="222250"/>
                  </a:lnTo>
                  <a:lnTo>
                    <a:pt x="244475" y="247650"/>
                  </a:lnTo>
                  <a:lnTo>
                    <a:pt x="244475" y="298450"/>
                  </a:lnTo>
                  <a:lnTo>
                    <a:pt x="260350" y="327025"/>
                  </a:lnTo>
                  <a:lnTo>
                    <a:pt x="279400" y="374650"/>
                  </a:lnTo>
                  <a:lnTo>
                    <a:pt x="304800" y="403225"/>
                  </a:lnTo>
                  <a:lnTo>
                    <a:pt x="371475" y="412750"/>
                  </a:lnTo>
                  <a:lnTo>
                    <a:pt x="441325" y="431800"/>
                  </a:lnTo>
                  <a:lnTo>
                    <a:pt x="492125" y="447675"/>
                  </a:lnTo>
                  <a:lnTo>
                    <a:pt x="501650" y="479425"/>
                  </a:lnTo>
                  <a:lnTo>
                    <a:pt x="520700" y="581025"/>
                  </a:lnTo>
                  <a:lnTo>
                    <a:pt x="520700" y="628650"/>
                  </a:lnTo>
                  <a:lnTo>
                    <a:pt x="542925" y="673100"/>
                  </a:lnTo>
                  <a:lnTo>
                    <a:pt x="584200" y="714375"/>
                  </a:lnTo>
                  <a:lnTo>
                    <a:pt x="609600" y="723900"/>
                  </a:lnTo>
                  <a:lnTo>
                    <a:pt x="628650" y="758825"/>
                  </a:lnTo>
                  <a:lnTo>
                    <a:pt x="666750" y="841375"/>
                  </a:lnTo>
                  <a:cubicBezTo>
                    <a:pt x="678259" y="859234"/>
                    <a:pt x="676143" y="866246"/>
                    <a:pt x="688181" y="873125"/>
                  </a:cubicBezTo>
                  <a:cubicBezTo>
                    <a:pt x="695877" y="878899"/>
                    <a:pt x="700653" y="880992"/>
                    <a:pt x="710535" y="885592"/>
                  </a:cubicBezTo>
                  <a:cubicBezTo>
                    <a:pt x="720417" y="890192"/>
                    <a:pt x="736546" y="899568"/>
                    <a:pt x="747472" y="900727"/>
                  </a:cubicBezTo>
                  <a:lnTo>
                    <a:pt x="776093" y="892549"/>
                  </a:lnTo>
                  <a:lnTo>
                    <a:pt x="873125" y="838200"/>
                  </a:lnTo>
                  <a:lnTo>
                    <a:pt x="948410" y="813594"/>
                  </a:lnTo>
                  <a:lnTo>
                    <a:pt x="1009650" y="773113"/>
                  </a:lnTo>
                  <a:close/>
                </a:path>
              </a:pathLst>
            </a:custGeom>
            <a:solidFill>
              <a:srgbClr val="FFC0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166" name="Freeform 165"/>
            <p:cNvSpPr/>
            <p:nvPr/>
          </p:nvSpPr>
          <p:spPr>
            <a:xfrm>
              <a:off x="6843713" y="2870200"/>
              <a:ext cx="1257300" cy="1370013"/>
            </a:xfrm>
            <a:custGeom>
              <a:avLst/>
              <a:gdLst>
                <a:gd name="connsiteX0" fmla="*/ 490537 w 1252537"/>
                <a:gd name="connsiteY0" fmla="*/ 1347787 h 1347787"/>
                <a:gd name="connsiteX1" fmla="*/ 647700 w 1252537"/>
                <a:gd name="connsiteY1" fmla="*/ 1290637 h 1347787"/>
                <a:gd name="connsiteX2" fmla="*/ 842962 w 1252537"/>
                <a:gd name="connsiteY2" fmla="*/ 1204912 h 1347787"/>
                <a:gd name="connsiteX3" fmla="*/ 1000125 w 1252537"/>
                <a:gd name="connsiteY3" fmla="*/ 1109662 h 1347787"/>
                <a:gd name="connsiteX4" fmla="*/ 1100137 w 1252537"/>
                <a:gd name="connsiteY4" fmla="*/ 1014412 h 1347787"/>
                <a:gd name="connsiteX5" fmla="*/ 1252537 w 1252537"/>
                <a:gd name="connsiteY5" fmla="*/ 876300 h 1347787"/>
                <a:gd name="connsiteX6" fmla="*/ 1200150 w 1252537"/>
                <a:gd name="connsiteY6" fmla="*/ 890587 h 1347787"/>
                <a:gd name="connsiteX7" fmla="*/ 1181100 w 1252537"/>
                <a:gd name="connsiteY7" fmla="*/ 866775 h 1347787"/>
                <a:gd name="connsiteX8" fmla="*/ 1152525 w 1252537"/>
                <a:gd name="connsiteY8" fmla="*/ 838200 h 1347787"/>
                <a:gd name="connsiteX9" fmla="*/ 1138237 w 1252537"/>
                <a:gd name="connsiteY9" fmla="*/ 795337 h 1347787"/>
                <a:gd name="connsiteX10" fmla="*/ 1109662 w 1252537"/>
                <a:gd name="connsiteY10" fmla="*/ 738187 h 1347787"/>
                <a:gd name="connsiteX11" fmla="*/ 1085850 w 1252537"/>
                <a:gd name="connsiteY11" fmla="*/ 714375 h 1347787"/>
                <a:gd name="connsiteX12" fmla="*/ 1052512 w 1252537"/>
                <a:gd name="connsiteY12" fmla="*/ 671512 h 1347787"/>
                <a:gd name="connsiteX13" fmla="*/ 1023937 w 1252537"/>
                <a:gd name="connsiteY13" fmla="*/ 638175 h 1347787"/>
                <a:gd name="connsiteX14" fmla="*/ 990600 w 1252537"/>
                <a:gd name="connsiteY14" fmla="*/ 614362 h 1347787"/>
                <a:gd name="connsiteX15" fmla="*/ 1000125 w 1252537"/>
                <a:gd name="connsiteY15" fmla="*/ 557212 h 1347787"/>
                <a:gd name="connsiteX16" fmla="*/ 1000125 w 1252537"/>
                <a:gd name="connsiteY16" fmla="*/ 504825 h 1347787"/>
                <a:gd name="connsiteX17" fmla="*/ 981075 w 1252537"/>
                <a:gd name="connsiteY17" fmla="*/ 452437 h 1347787"/>
                <a:gd name="connsiteX18" fmla="*/ 928687 w 1252537"/>
                <a:gd name="connsiteY18" fmla="*/ 433387 h 1347787"/>
                <a:gd name="connsiteX19" fmla="*/ 876300 w 1252537"/>
                <a:gd name="connsiteY19" fmla="*/ 409575 h 1347787"/>
                <a:gd name="connsiteX20" fmla="*/ 823912 w 1252537"/>
                <a:gd name="connsiteY20" fmla="*/ 404812 h 1347787"/>
                <a:gd name="connsiteX21" fmla="*/ 823912 w 1252537"/>
                <a:gd name="connsiteY21" fmla="*/ 404812 h 1347787"/>
                <a:gd name="connsiteX22" fmla="*/ 766762 w 1252537"/>
                <a:gd name="connsiteY22" fmla="*/ 385762 h 1347787"/>
                <a:gd name="connsiteX23" fmla="*/ 752475 w 1252537"/>
                <a:gd name="connsiteY23" fmla="*/ 342900 h 1347787"/>
                <a:gd name="connsiteX24" fmla="*/ 728662 w 1252537"/>
                <a:gd name="connsiteY24" fmla="*/ 295275 h 1347787"/>
                <a:gd name="connsiteX25" fmla="*/ 728662 w 1252537"/>
                <a:gd name="connsiteY25" fmla="*/ 257175 h 1347787"/>
                <a:gd name="connsiteX26" fmla="*/ 728662 w 1252537"/>
                <a:gd name="connsiteY26" fmla="*/ 257175 h 1347787"/>
                <a:gd name="connsiteX27" fmla="*/ 714375 w 1252537"/>
                <a:gd name="connsiteY27" fmla="*/ 228600 h 1347787"/>
                <a:gd name="connsiteX28" fmla="*/ 681037 w 1252537"/>
                <a:gd name="connsiteY28" fmla="*/ 228600 h 1347787"/>
                <a:gd name="connsiteX29" fmla="*/ 666750 w 1252537"/>
                <a:gd name="connsiteY29" fmla="*/ 238125 h 1347787"/>
                <a:gd name="connsiteX30" fmla="*/ 619125 w 1252537"/>
                <a:gd name="connsiteY30" fmla="*/ 242887 h 1347787"/>
                <a:gd name="connsiteX31" fmla="*/ 571500 w 1252537"/>
                <a:gd name="connsiteY31" fmla="*/ 233362 h 1347787"/>
                <a:gd name="connsiteX32" fmla="*/ 528637 w 1252537"/>
                <a:gd name="connsiteY32" fmla="*/ 223837 h 1347787"/>
                <a:gd name="connsiteX33" fmla="*/ 528637 w 1252537"/>
                <a:gd name="connsiteY33" fmla="*/ 223837 h 1347787"/>
                <a:gd name="connsiteX34" fmla="*/ 495300 w 1252537"/>
                <a:gd name="connsiteY34" fmla="*/ 147637 h 1347787"/>
                <a:gd name="connsiteX35" fmla="*/ 495300 w 1252537"/>
                <a:gd name="connsiteY35" fmla="*/ 80962 h 1347787"/>
                <a:gd name="connsiteX36" fmla="*/ 495300 w 1252537"/>
                <a:gd name="connsiteY36" fmla="*/ 19050 h 1347787"/>
                <a:gd name="connsiteX37" fmla="*/ 485775 w 1252537"/>
                <a:gd name="connsiteY37" fmla="*/ 0 h 1347787"/>
                <a:gd name="connsiteX38" fmla="*/ 395287 w 1252537"/>
                <a:gd name="connsiteY38" fmla="*/ 0 h 1347787"/>
                <a:gd name="connsiteX39" fmla="*/ 304800 w 1252537"/>
                <a:gd name="connsiteY39" fmla="*/ 0 h 1347787"/>
                <a:gd name="connsiteX40" fmla="*/ 209550 w 1252537"/>
                <a:gd name="connsiteY40" fmla="*/ 0 h 1347787"/>
                <a:gd name="connsiteX41" fmla="*/ 90487 w 1252537"/>
                <a:gd name="connsiteY41" fmla="*/ 23812 h 1347787"/>
                <a:gd name="connsiteX42" fmla="*/ 47625 w 1252537"/>
                <a:gd name="connsiteY42" fmla="*/ 109537 h 1347787"/>
                <a:gd name="connsiteX43" fmla="*/ 23812 w 1252537"/>
                <a:gd name="connsiteY43" fmla="*/ 185737 h 1347787"/>
                <a:gd name="connsiteX44" fmla="*/ 4762 w 1252537"/>
                <a:gd name="connsiteY44" fmla="*/ 266700 h 1347787"/>
                <a:gd name="connsiteX45" fmla="*/ 0 w 1252537"/>
                <a:gd name="connsiteY45" fmla="*/ 333375 h 1347787"/>
                <a:gd name="connsiteX46" fmla="*/ 14287 w 1252537"/>
                <a:gd name="connsiteY46" fmla="*/ 390525 h 1347787"/>
                <a:gd name="connsiteX47" fmla="*/ 42862 w 1252537"/>
                <a:gd name="connsiteY47" fmla="*/ 442912 h 1347787"/>
                <a:gd name="connsiteX48" fmla="*/ 85725 w 1252537"/>
                <a:gd name="connsiteY48" fmla="*/ 457200 h 1347787"/>
                <a:gd name="connsiteX49" fmla="*/ 90487 w 1252537"/>
                <a:gd name="connsiteY49" fmla="*/ 476250 h 1347787"/>
                <a:gd name="connsiteX50" fmla="*/ 76200 w 1252537"/>
                <a:gd name="connsiteY50" fmla="*/ 528637 h 1347787"/>
                <a:gd name="connsiteX51" fmla="*/ 76200 w 1252537"/>
                <a:gd name="connsiteY51" fmla="*/ 595312 h 1347787"/>
                <a:gd name="connsiteX52" fmla="*/ 95250 w 1252537"/>
                <a:gd name="connsiteY52" fmla="*/ 685800 h 1347787"/>
                <a:gd name="connsiteX53" fmla="*/ 147637 w 1252537"/>
                <a:gd name="connsiteY53" fmla="*/ 723900 h 1347787"/>
                <a:gd name="connsiteX54" fmla="*/ 219075 w 1252537"/>
                <a:gd name="connsiteY54" fmla="*/ 752475 h 1347787"/>
                <a:gd name="connsiteX55" fmla="*/ 233362 w 1252537"/>
                <a:gd name="connsiteY55" fmla="*/ 781050 h 1347787"/>
                <a:gd name="connsiteX56" fmla="*/ 219075 w 1252537"/>
                <a:gd name="connsiteY56" fmla="*/ 814387 h 1347787"/>
                <a:gd name="connsiteX57" fmla="*/ 214312 w 1252537"/>
                <a:gd name="connsiteY57" fmla="*/ 857250 h 1347787"/>
                <a:gd name="connsiteX58" fmla="*/ 233362 w 1252537"/>
                <a:gd name="connsiteY58" fmla="*/ 900112 h 1347787"/>
                <a:gd name="connsiteX59" fmla="*/ 280987 w 1252537"/>
                <a:gd name="connsiteY59" fmla="*/ 938212 h 1347787"/>
                <a:gd name="connsiteX60" fmla="*/ 338137 w 1252537"/>
                <a:gd name="connsiteY60" fmla="*/ 962025 h 1347787"/>
                <a:gd name="connsiteX61" fmla="*/ 342900 w 1252537"/>
                <a:gd name="connsiteY61" fmla="*/ 976312 h 1347787"/>
                <a:gd name="connsiteX62" fmla="*/ 323850 w 1252537"/>
                <a:gd name="connsiteY62" fmla="*/ 1014412 h 1347787"/>
                <a:gd name="connsiteX63" fmla="*/ 319087 w 1252537"/>
                <a:gd name="connsiteY63" fmla="*/ 1090612 h 1347787"/>
                <a:gd name="connsiteX64" fmla="*/ 333375 w 1252537"/>
                <a:gd name="connsiteY64" fmla="*/ 1143000 h 1347787"/>
                <a:gd name="connsiteX65" fmla="*/ 395287 w 1252537"/>
                <a:gd name="connsiteY65" fmla="*/ 1228725 h 1347787"/>
                <a:gd name="connsiteX66" fmla="*/ 442912 w 1252537"/>
                <a:gd name="connsiteY66" fmla="*/ 1319212 h 1347787"/>
                <a:gd name="connsiteX67" fmla="*/ 490537 w 1252537"/>
                <a:gd name="connsiteY67" fmla="*/ 1347787 h 1347787"/>
                <a:gd name="connsiteX0" fmla="*/ 490537 w 1252537"/>
                <a:gd name="connsiteY0" fmla="*/ 1347787 h 1347787"/>
                <a:gd name="connsiteX1" fmla="*/ 647700 w 1252537"/>
                <a:gd name="connsiteY1" fmla="*/ 1290637 h 1347787"/>
                <a:gd name="connsiteX2" fmla="*/ 842962 w 1252537"/>
                <a:gd name="connsiteY2" fmla="*/ 1204912 h 1347787"/>
                <a:gd name="connsiteX3" fmla="*/ 1000125 w 1252537"/>
                <a:gd name="connsiteY3" fmla="*/ 1109662 h 1347787"/>
                <a:gd name="connsiteX4" fmla="*/ 1100137 w 1252537"/>
                <a:gd name="connsiteY4" fmla="*/ 1014412 h 1347787"/>
                <a:gd name="connsiteX5" fmla="*/ 1252537 w 1252537"/>
                <a:gd name="connsiteY5" fmla="*/ 876300 h 1347787"/>
                <a:gd name="connsiteX6" fmla="*/ 1200150 w 1252537"/>
                <a:gd name="connsiteY6" fmla="*/ 890587 h 1347787"/>
                <a:gd name="connsiteX7" fmla="*/ 1181100 w 1252537"/>
                <a:gd name="connsiteY7" fmla="*/ 866775 h 1347787"/>
                <a:gd name="connsiteX8" fmla="*/ 1152525 w 1252537"/>
                <a:gd name="connsiteY8" fmla="*/ 838200 h 1347787"/>
                <a:gd name="connsiteX9" fmla="*/ 1138237 w 1252537"/>
                <a:gd name="connsiteY9" fmla="*/ 795337 h 1347787"/>
                <a:gd name="connsiteX10" fmla="*/ 1109662 w 1252537"/>
                <a:gd name="connsiteY10" fmla="*/ 738187 h 1347787"/>
                <a:gd name="connsiteX11" fmla="*/ 1085850 w 1252537"/>
                <a:gd name="connsiteY11" fmla="*/ 714375 h 1347787"/>
                <a:gd name="connsiteX12" fmla="*/ 1052512 w 1252537"/>
                <a:gd name="connsiteY12" fmla="*/ 671512 h 1347787"/>
                <a:gd name="connsiteX13" fmla="*/ 1023937 w 1252537"/>
                <a:gd name="connsiteY13" fmla="*/ 638175 h 1347787"/>
                <a:gd name="connsiteX14" fmla="*/ 990600 w 1252537"/>
                <a:gd name="connsiteY14" fmla="*/ 614362 h 1347787"/>
                <a:gd name="connsiteX15" fmla="*/ 1000125 w 1252537"/>
                <a:gd name="connsiteY15" fmla="*/ 557212 h 1347787"/>
                <a:gd name="connsiteX16" fmla="*/ 1000125 w 1252537"/>
                <a:gd name="connsiteY16" fmla="*/ 504825 h 1347787"/>
                <a:gd name="connsiteX17" fmla="*/ 981075 w 1252537"/>
                <a:gd name="connsiteY17" fmla="*/ 452437 h 1347787"/>
                <a:gd name="connsiteX18" fmla="*/ 928687 w 1252537"/>
                <a:gd name="connsiteY18" fmla="*/ 433387 h 1347787"/>
                <a:gd name="connsiteX19" fmla="*/ 876300 w 1252537"/>
                <a:gd name="connsiteY19" fmla="*/ 409575 h 1347787"/>
                <a:gd name="connsiteX20" fmla="*/ 823912 w 1252537"/>
                <a:gd name="connsiteY20" fmla="*/ 404812 h 1347787"/>
                <a:gd name="connsiteX21" fmla="*/ 823912 w 1252537"/>
                <a:gd name="connsiteY21" fmla="*/ 404812 h 1347787"/>
                <a:gd name="connsiteX22" fmla="*/ 766762 w 1252537"/>
                <a:gd name="connsiteY22" fmla="*/ 385762 h 1347787"/>
                <a:gd name="connsiteX23" fmla="*/ 752475 w 1252537"/>
                <a:gd name="connsiteY23" fmla="*/ 342900 h 1347787"/>
                <a:gd name="connsiteX24" fmla="*/ 728662 w 1252537"/>
                <a:gd name="connsiteY24" fmla="*/ 295275 h 1347787"/>
                <a:gd name="connsiteX25" fmla="*/ 728662 w 1252537"/>
                <a:gd name="connsiteY25" fmla="*/ 257175 h 1347787"/>
                <a:gd name="connsiteX26" fmla="*/ 728662 w 1252537"/>
                <a:gd name="connsiteY26" fmla="*/ 257175 h 1347787"/>
                <a:gd name="connsiteX27" fmla="*/ 714375 w 1252537"/>
                <a:gd name="connsiteY27" fmla="*/ 228600 h 1347787"/>
                <a:gd name="connsiteX28" fmla="*/ 681037 w 1252537"/>
                <a:gd name="connsiteY28" fmla="*/ 228600 h 1347787"/>
                <a:gd name="connsiteX29" fmla="*/ 666750 w 1252537"/>
                <a:gd name="connsiteY29" fmla="*/ 238125 h 1347787"/>
                <a:gd name="connsiteX30" fmla="*/ 619125 w 1252537"/>
                <a:gd name="connsiteY30" fmla="*/ 242887 h 1347787"/>
                <a:gd name="connsiteX31" fmla="*/ 571500 w 1252537"/>
                <a:gd name="connsiteY31" fmla="*/ 233362 h 1347787"/>
                <a:gd name="connsiteX32" fmla="*/ 528637 w 1252537"/>
                <a:gd name="connsiteY32" fmla="*/ 223837 h 1347787"/>
                <a:gd name="connsiteX33" fmla="*/ 528637 w 1252537"/>
                <a:gd name="connsiteY33" fmla="*/ 223837 h 1347787"/>
                <a:gd name="connsiteX34" fmla="*/ 495300 w 1252537"/>
                <a:gd name="connsiteY34" fmla="*/ 147637 h 1347787"/>
                <a:gd name="connsiteX35" fmla="*/ 495300 w 1252537"/>
                <a:gd name="connsiteY35" fmla="*/ 80962 h 1347787"/>
                <a:gd name="connsiteX36" fmla="*/ 495300 w 1252537"/>
                <a:gd name="connsiteY36" fmla="*/ 19050 h 1347787"/>
                <a:gd name="connsiteX37" fmla="*/ 485775 w 1252537"/>
                <a:gd name="connsiteY37" fmla="*/ 0 h 1347787"/>
                <a:gd name="connsiteX38" fmla="*/ 395287 w 1252537"/>
                <a:gd name="connsiteY38" fmla="*/ 0 h 1347787"/>
                <a:gd name="connsiteX39" fmla="*/ 304800 w 1252537"/>
                <a:gd name="connsiteY39" fmla="*/ 0 h 1347787"/>
                <a:gd name="connsiteX40" fmla="*/ 209550 w 1252537"/>
                <a:gd name="connsiteY40" fmla="*/ 0 h 1347787"/>
                <a:gd name="connsiteX41" fmla="*/ 90487 w 1252537"/>
                <a:gd name="connsiteY41" fmla="*/ 23812 h 1347787"/>
                <a:gd name="connsiteX42" fmla="*/ 47625 w 1252537"/>
                <a:gd name="connsiteY42" fmla="*/ 109537 h 1347787"/>
                <a:gd name="connsiteX43" fmla="*/ 23812 w 1252537"/>
                <a:gd name="connsiteY43" fmla="*/ 185737 h 1347787"/>
                <a:gd name="connsiteX44" fmla="*/ 4762 w 1252537"/>
                <a:gd name="connsiteY44" fmla="*/ 266700 h 1347787"/>
                <a:gd name="connsiteX45" fmla="*/ 0 w 1252537"/>
                <a:gd name="connsiteY45" fmla="*/ 333375 h 1347787"/>
                <a:gd name="connsiteX46" fmla="*/ 14287 w 1252537"/>
                <a:gd name="connsiteY46" fmla="*/ 390525 h 1347787"/>
                <a:gd name="connsiteX47" fmla="*/ 42862 w 1252537"/>
                <a:gd name="connsiteY47" fmla="*/ 442912 h 1347787"/>
                <a:gd name="connsiteX48" fmla="*/ 85725 w 1252537"/>
                <a:gd name="connsiteY48" fmla="*/ 457200 h 1347787"/>
                <a:gd name="connsiteX49" fmla="*/ 90487 w 1252537"/>
                <a:gd name="connsiteY49" fmla="*/ 476250 h 1347787"/>
                <a:gd name="connsiteX50" fmla="*/ 76200 w 1252537"/>
                <a:gd name="connsiteY50" fmla="*/ 528637 h 1347787"/>
                <a:gd name="connsiteX51" fmla="*/ 76200 w 1252537"/>
                <a:gd name="connsiteY51" fmla="*/ 595312 h 1347787"/>
                <a:gd name="connsiteX52" fmla="*/ 95250 w 1252537"/>
                <a:gd name="connsiteY52" fmla="*/ 685800 h 1347787"/>
                <a:gd name="connsiteX53" fmla="*/ 147637 w 1252537"/>
                <a:gd name="connsiteY53" fmla="*/ 723900 h 1347787"/>
                <a:gd name="connsiteX54" fmla="*/ 197531 w 1252537"/>
                <a:gd name="connsiteY54" fmla="*/ 762050 h 1347787"/>
                <a:gd name="connsiteX55" fmla="*/ 233362 w 1252537"/>
                <a:gd name="connsiteY55" fmla="*/ 781050 h 1347787"/>
                <a:gd name="connsiteX56" fmla="*/ 219075 w 1252537"/>
                <a:gd name="connsiteY56" fmla="*/ 814387 h 1347787"/>
                <a:gd name="connsiteX57" fmla="*/ 214312 w 1252537"/>
                <a:gd name="connsiteY57" fmla="*/ 857250 h 1347787"/>
                <a:gd name="connsiteX58" fmla="*/ 233362 w 1252537"/>
                <a:gd name="connsiteY58" fmla="*/ 900112 h 1347787"/>
                <a:gd name="connsiteX59" fmla="*/ 280987 w 1252537"/>
                <a:gd name="connsiteY59" fmla="*/ 938212 h 1347787"/>
                <a:gd name="connsiteX60" fmla="*/ 338137 w 1252537"/>
                <a:gd name="connsiteY60" fmla="*/ 962025 h 1347787"/>
                <a:gd name="connsiteX61" fmla="*/ 342900 w 1252537"/>
                <a:gd name="connsiteY61" fmla="*/ 976312 h 1347787"/>
                <a:gd name="connsiteX62" fmla="*/ 323850 w 1252537"/>
                <a:gd name="connsiteY62" fmla="*/ 1014412 h 1347787"/>
                <a:gd name="connsiteX63" fmla="*/ 319087 w 1252537"/>
                <a:gd name="connsiteY63" fmla="*/ 1090612 h 1347787"/>
                <a:gd name="connsiteX64" fmla="*/ 333375 w 1252537"/>
                <a:gd name="connsiteY64" fmla="*/ 1143000 h 1347787"/>
                <a:gd name="connsiteX65" fmla="*/ 395287 w 1252537"/>
                <a:gd name="connsiteY65" fmla="*/ 1228725 h 1347787"/>
                <a:gd name="connsiteX66" fmla="*/ 442912 w 1252537"/>
                <a:gd name="connsiteY66" fmla="*/ 1319212 h 1347787"/>
                <a:gd name="connsiteX67" fmla="*/ 490537 w 1252537"/>
                <a:gd name="connsiteY67" fmla="*/ 1347787 h 1347787"/>
                <a:gd name="connsiteX0" fmla="*/ 490537 w 1252537"/>
                <a:gd name="connsiteY0" fmla="*/ 1347787 h 1347787"/>
                <a:gd name="connsiteX1" fmla="*/ 647700 w 1252537"/>
                <a:gd name="connsiteY1" fmla="*/ 1290637 h 1347787"/>
                <a:gd name="connsiteX2" fmla="*/ 842962 w 1252537"/>
                <a:gd name="connsiteY2" fmla="*/ 1204912 h 1347787"/>
                <a:gd name="connsiteX3" fmla="*/ 1000125 w 1252537"/>
                <a:gd name="connsiteY3" fmla="*/ 1109662 h 1347787"/>
                <a:gd name="connsiteX4" fmla="*/ 1100137 w 1252537"/>
                <a:gd name="connsiteY4" fmla="*/ 1014412 h 1347787"/>
                <a:gd name="connsiteX5" fmla="*/ 1252537 w 1252537"/>
                <a:gd name="connsiteY5" fmla="*/ 876300 h 1347787"/>
                <a:gd name="connsiteX6" fmla="*/ 1200150 w 1252537"/>
                <a:gd name="connsiteY6" fmla="*/ 890587 h 1347787"/>
                <a:gd name="connsiteX7" fmla="*/ 1181100 w 1252537"/>
                <a:gd name="connsiteY7" fmla="*/ 866775 h 1347787"/>
                <a:gd name="connsiteX8" fmla="*/ 1152525 w 1252537"/>
                <a:gd name="connsiteY8" fmla="*/ 838200 h 1347787"/>
                <a:gd name="connsiteX9" fmla="*/ 1138237 w 1252537"/>
                <a:gd name="connsiteY9" fmla="*/ 795337 h 1347787"/>
                <a:gd name="connsiteX10" fmla="*/ 1109662 w 1252537"/>
                <a:gd name="connsiteY10" fmla="*/ 738187 h 1347787"/>
                <a:gd name="connsiteX11" fmla="*/ 1085850 w 1252537"/>
                <a:gd name="connsiteY11" fmla="*/ 714375 h 1347787"/>
                <a:gd name="connsiteX12" fmla="*/ 1052512 w 1252537"/>
                <a:gd name="connsiteY12" fmla="*/ 671512 h 1347787"/>
                <a:gd name="connsiteX13" fmla="*/ 1023937 w 1252537"/>
                <a:gd name="connsiteY13" fmla="*/ 638175 h 1347787"/>
                <a:gd name="connsiteX14" fmla="*/ 990600 w 1252537"/>
                <a:gd name="connsiteY14" fmla="*/ 614362 h 1347787"/>
                <a:gd name="connsiteX15" fmla="*/ 1000125 w 1252537"/>
                <a:gd name="connsiteY15" fmla="*/ 557212 h 1347787"/>
                <a:gd name="connsiteX16" fmla="*/ 1000125 w 1252537"/>
                <a:gd name="connsiteY16" fmla="*/ 504825 h 1347787"/>
                <a:gd name="connsiteX17" fmla="*/ 981075 w 1252537"/>
                <a:gd name="connsiteY17" fmla="*/ 452437 h 1347787"/>
                <a:gd name="connsiteX18" fmla="*/ 928687 w 1252537"/>
                <a:gd name="connsiteY18" fmla="*/ 433387 h 1347787"/>
                <a:gd name="connsiteX19" fmla="*/ 876300 w 1252537"/>
                <a:gd name="connsiteY19" fmla="*/ 409575 h 1347787"/>
                <a:gd name="connsiteX20" fmla="*/ 823912 w 1252537"/>
                <a:gd name="connsiteY20" fmla="*/ 404812 h 1347787"/>
                <a:gd name="connsiteX21" fmla="*/ 823912 w 1252537"/>
                <a:gd name="connsiteY21" fmla="*/ 404812 h 1347787"/>
                <a:gd name="connsiteX22" fmla="*/ 766762 w 1252537"/>
                <a:gd name="connsiteY22" fmla="*/ 385762 h 1347787"/>
                <a:gd name="connsiteX23" fmla="*/ 752475 w 1252537"/>
                <a:gd name="connsiteY23" fmla="*/ 342900 h 1347787"/>
                <a:gd name="connsiteX24" fmla="*/ 728662 w 1252537"/>
                <a:gd name="connsiteY24" fmla="*/ 295275 h 1347787"/>
                <a:gd name="connsiteX25" fmla="*/ 728662 w 1252537"/>
                <a:gd name="connsiteY25" fmla="*/ 257175 h 1347787"/>
                <a:gd name="connsiteX26" fmla="*/ 728662 w 1252537"/>
                <a:gd name="connsiteY26" fmla="*/ 257175 h 1347787"/>
                <a:gd name="connsiteX27" fmla="*/ 714375 w 1252537"/>
                <a:gd name="connsiteY27" fmla="*/ 228600 h 1347787"/>
                <a:gd name="connsiteX28" fmla="*/ 681037 w 1252537"/>
                <a:gd name="connsiteY28" fmla="*/ 228600 h 1347787"/>
                <a:gd name="connsiteX29" fmla="*/ 666750 w 1252537"/>
                <a:gd name="connsiteY29" fmla="*/ 238125 h 1347787"/>
                <a:gd name="connsiteX30" fmla="*/ 619125 w 1252537"/>
                <a:gd name="connsiteY30" fmla="*/ 242887 h 1347787"/>
                <a:gd name="connsiteX31" fmla="*/ 571500 w 1252537"/>
                <a:gd name="connsiteY31" fmla="*/ 233362 h 1347787"/>
                <a:gd name="connsiteX32" fmla="*/ 528637 w 1252537"/>
                <a:gd name="connsiteY32" fmla="*/ 223837 h 1347787"/>
                <a:gd name="connsiteX33" fmla="*/ 528637 w 1252537"/>
                <a:gd name="connsiteY33" fmla="*/ 223837 h 1347787"/>
                <a:gd name="connsiteX34" fmla="*/ 495300 w 1252537"/>
                <a:gd name="connsiteY34" fmla="*/ 147637 h 1347787"/>
                <a:gd name="connsiteX35" fmla="*/ 495300 w 1252537"/>
                <a:gd name="connsiteY35" fmla="*/ 80962 h 1347787"/>
                <a:gd name="connsiteX36" fmla="*/ 495300 w 1252537"/>
                <a:gd name="connsiteY36" fmla="*/ 19050 h 1347787"/>
                <a:gd name="connsiteX37" fmla="*/ 485775 w 1252537"/>
                <a:gd name="connsiteY37" fmla="*/ 0 h 1347787"/>
                <a:gd name="connsiteX38" fmla="*/ 395287 w 1252537"/>
                <a:gd name="connsiteY38" fmla="*/ 0 h 1347787"/>
                <a:gd name="connsiteX39" fmla="*/ 304800 w 1252537"/>
                <a:gd name="connsiteY39" fmla="*/ 0 h 1347787"/>
                <a:gd name="connsiteX40" fmla="*/ 209550 w 1252537"/>
                <a:gd name="connsiteY40" fmla="*/ 0 h 1347787"/>
                <a:gd name="connsiteX41" fmla="*/ 90487 w 1252537"/>
                <a:gd name="connsiteY41" fmla="*/ 23812 h 1347787"/>
                <a:gd name="connsiteX42" fmla="*/ 47625 w 1252537"/>
                <a:gd name="connsiteY42" fmla="*/ 109537 h 1347787"/>
                <a:gd name="connsiteX43" fmla="*/ 23812 w 1252537"/>
                <a:gd name="connsiteY43" fmla="*/ 185737 h 1347787"/>
                <a:gd name="connsiteX44" fmla="*/ 4762 w 1252537"/>
                <a:gd name="connsiteY44" fmla="*/ 266700 h 1347787"/>
                <a:gd name="connsiteX45" fmla="*/ 0 w 1252537"/>
                <a:gd name="connsiteY45" fmla="*/ 333375 h 1347787"/>
                <a:gd name="connsiteX46" fmla="*/ 14287 w 1252537"/>
                <a:gd name="connsiteY46" fmla="*/ 390525 h 1347787"/>
                <a:gd name="connsiteX47" fmla="*/ 42862 w 1252537"/>
                <a:gd name="connsiteY47" fmla="*/ 442912 h 1347787"/>
                <a:gd name="connsiteX48" fmla="*/ 85725 w 1252537"/>
                <a:gd name="connsiteY48" fmla="*/ 457200 h 1347787"/>
                <a:gd name="connsiteX49" fmla="*/ 90487 w 1252537"/>
                <a:gd name="connsiteY49" fmla="*/ 476250 h 1347787"/>
                <a:gd name="connsiteX50" fmla="*/ 76200 w 1252537"/>
                <a:gd name="connsiteY50" fmla="*/ 528637 h 1347787"/>
                <a:gd name="connsiteX51" fmla="*/ 76200 w 1252537"/>
                <a:gd name="connsiteY51" fmla="*/ 595312 h 1347787"/>
                <a:gd name="connsiteX52" fmla="*/ 95250 w 1252537"/>
                <a:gd name="connsiteY52" fmla="*/ 685800 h 1347787"/>
                <a:gd name="connsiteX53" fmla="*/ 147637 w 1252537"/>
                <a:gd name="connsiteY53" fmla="*/ 723900 h 1347787"/>
                <a:gd name="connsiteX54" fmla="*/ 150230 w 1252537"/>
                <a:gd name="connsiteY54" fmla="*/ 742775 h 1347787"/>
                <a:gd name="connsiteX55" fmla="*/ 197531 w 1252537"/>
                <a:gd name="connsiteY55" fmla="*/ 762050 h 1347787"/>
                <a:gd name="connsiteX56" fmla="*/ 233362 w 1252537"/>
                <a:gd name="connsiteY56" fmla="*/ 781050 h 1347787"/>
                <a:gd name="connsiteX57" fmla="*/ 219075 w 1252537"/>
                <a:gd name="connsiteY57" fmla="*/ 814387 h 1347787"/>
                <a:gd name="connsiteX58" fmla="*/ 214312 w 1252537"/>
                <a:gd name="connsiteY58" fmla="*/ 857250 h 1347787"/>
                <a:gd name="connsiteX59" fmla="*/ 233362 w 1252537"/>
                <a:gd name="connsiteY59" fmla="*/ 900112 h 1347787"/>
                <a:gd name="connsiteX60" fmla="*/ 280987 w 1252537"/>
                <a:gd name="connsiteY60" fmla="*/ 938212 h 1347787"/>
                <a:gd name="connsiteX61" fmla="*/ 338137 w 1252537"/>
                <a:gd name="connsiteY61" fmla="*/ 962025 h 1347787"/>
                <a:gd name="connsiteX62" fmla="*/ 342900 w 1252537"/>
                <a:gd name="connsiteY62" fmla="*/ 976312 h 1347787"/>
                <a:gd name="connsiteX63" fmla="*/ 323850 w 1252537"/>
                <a:gd name="connsiteY63" fmla="*/ 1014412 h 1347787"/>
                <a:gd name="connsiteX64" fmla="*/ 319087 w 1252537"/>
                <a:gd name="connsiteY64" fmla="*/ 1090612 h 1347787"/>
                <a:gd name="connsiteX65" fmla="*/ 333375 w 1252537"/>
                <a:gd name="connsiteY65" fmla="*/ 1143000 h 1347787"/>
                <a:gd name="connsiteX66" fmla="*/ 395287 w 1252537"/>
                <a:gd name="connsiteY66" fmla="*/ 1228725 h 1347787"/>
                <a:gd name="connsiteX67" fmla="*/ 442912 w 1252537"/>
                <a:gd name="connsiteY67" fmla="*/ 1319212 h 1347787"/>
                <a:gd name="connsiteX68" fmla="*/ 490537 w 1252537"/>
                <a:gd name="connsiteY68" fmla="*/ 1347787 h 1347787"/>
                <a:gd name="connsiteX0" fmla="*/ 490537 w 1252537"/>
                <a:gd name="connsiteY0" fmla="*/ 1347787 h 1347787"/>
                <a:gd name="connsiteX1" fmla="*/ 647700 w 1252537"/>
                <a:gd name="connsiteY1" fmla="*/ 1290637 h 1347787"/>
                <a:gd name="connsiteX2" fmla="*/ 842962 w 1252537"/>
                <a:gd name="connsiteY2" fmla="*/ 1204912 h 1347787"/>
                <a:gd name="connsiteX3" fmla="*/ 1000125 w 1252537"/>
                <a:gd name="connsiteY3" fmla="*/ 1109662 h 1347787"/>
                <a:gd name="connsiteX4" fmla="*/ 1100137 w 1252537"/>
                <a:gd name="connsiteY4" fmla="*/ 1014412 h 1347787"/>
                <a:gd name="connsiteX5" fmla="*/ 1252537 w 1252537"/>
                <a:gd name="connsiteY5" fmla="*/ 876300 h 1347787"/>
                <a:gd name="connsiteX6" fmla="*/ 1200150 w 1252537"/>
                <a:gd name="connsiteY6" fmla="*/ 890587 h 1347787"/>
                <a:gd name="connsiteX7" fmla="*/ 1181100 w 1252537"/>
                <a:gd name="connsiteY7" fmla="*/ 866775 h 1347787"/>
                <a:gd name="connsiteX8" fmla="*/ 1152525 w 1252537"/>
                <a:gd name="connsiteY8" fmla="*/ 838200 h 1347787"/>
                <a:gd name="connsiteX9" fmla="*/ 1138237 w 1252537"/>
                <a:gd name="connsiteY9" fmla="*/ 795337 h 1347787"/>
                <a:gd name="connsiteX10" fmla="*/ 1109662 w 1252537"/>
                <a:gd name="connsiteY10" fmla="*/ 738187 h 1347787"/>
                <a:gd name="connsiteX11" fmla="*/ 1085850 w 1252537"/>
                <a:gd name="connsiteY11" fmla="*/ 714375 h 1347787"/>
                <a:gd name="connsiteX12" fmla="*/ 1052512 w 1252537"/>
                <a:gd name="connsiteY12" fmla="*/ 671512 h 1347787"/>
                <a:gd name="connsiteX13" fmla="*/ 1023937 w 1252537"/>
                <a:gd name="connsiteY13" fmla="*/ 638175 h 1347787"/>
                <a:gd name="connsiteX14" fmla="*/ 990600 w 1252537"/>
                <a:gd name="connsiteY14" fmla="*/ 614362 h 1347787"/>
                <a:gd name="connsiteX15" fmla="*/ 1000125 w 1252537"/>
                <a:gd name="connsiteY15" fmla="*/ 557212 h 1347787"/>
                <a:gd name="connsiteX16" fmla="*/ 1000125 w 1252537"/>
                <a:gd name="connsiteY16" fmla="*/ 504825 h 1347787"/>
                <a:gd name="connsiteX17" fmla="*/ 981075 w 1252537"/>
                <a:gd name="connsiteY17" fmla="*/ 452437 h 1347787"/>
                <a:gd name="connsiteX18" fmla="*/ 928687 w 1252537"/>
                <a:gd name="connsiteY18" fmla="*/ 433387 h 1347787"/>
                <a:gd name="connsiteX19" fmla="*/ 876300 w 1252537"/>
                <a:gd name="connsiteY19" fmla="*/ 409575 h 1347787"/>
                <a:gd name="connsiteX20" fmla="*/ 823912 w 1252537"/>
                <a:gd name="connsiteY20" fmla="*/ 404812 h 1347787"/>
                <a:gd name="connsiteX21" fmla="*/ 823912 w 1252537"/>
                <a:gd name="connsiteY21" fmla="*/ 404812 h 1347787"/>
                <a:gd name="connsiteX22" fmla="*/ 766762 w 1252537"/>
                <a:gd name="connsiteY22" fmla="*/ 385762 h 1347787"/>
                <a:gd name="connsiteX23" fmla="*/ 752475 w 1252537"/>
                <a:gd name="connsiteY23" fmla="*/ 342900 h 1347787"/>
                <a:gd name="connsiteX24" fmla="*/ 728662 w 1252537"/>
                <a:gd name="connsiteY24" fmla="*/ 295275 h 1347787"/>
                <a:gd name="connsiteX25" fmla="*/ 728662 w 1252537"/>
                <a:gd name="connsiteY25" fmla="*/ 257175 h 1347787"/>
                <a:gd name="connsiteX26" fmla="*/ 728662 w 1252537"/>
                <a:gd name="connsiteY26" fmla="*/ 257175 h 1347787"/>
                <a:gd name="connsiteX27" fmla="*/ 714375 w 1252537"/>
                <a:gd name="connsiteY27" fmla="*/ 228600 h 1347787"/>
                <a:gd name="connsiteX28" fmla="*/ 681037 w 1252537"/>
                <a:gd name="connsiteY28" fmla="*/ 228600 h 1347787"/>
                <a:gd name="connsiteX29" fmla="*/ 666750 w 1252537"/>
                <a:gd name="connsiteY29" fmla="*/ 238125 h 1347787"/>
                <a:gd name="connsiteX30" fmla="*/ 619125 w 1252537"/>
                <a:gd name="connsiteY30" fmla="*/ 242887 h 1347787"/>
                <a:gd name="connsiteX31" fmla="*/ 571500 w 1252537"/>
                <a:gd name="connsiteY31" fmla="*/ 233362 h 1347787"/>
                <a:gd name="connsiteX32" fmla="*/ 528637 w 1252537"/>
                <a:gd name="connsiteY32" fmla="*/ 223837 h 1347787"/>
                <a:gd name="connsiteX33" fmla="*/ 528637 w 1252537"/>
                <a:gd name="connsiteY33" fmla="*/ 223837 h 1347787"/>
                <a:gd name="connsiteX34" fmla="*/ 495300 w 1252537"/>
                <a:gd name="connsiteY34" fmla="*/ 147637 h 1347787"/>
                <a:gd name="connsiteX35" fmla="*/ 495300 w 1252537"/>
                <a:gd name="connsiteY35" fmla="*/ 80962 h 1347787"/>
                <a:gd name="connsiteX36" fmla="*/ 495300 w 1252537"/>
                <a:gd name="connsiteY36" fmla="*/ 19050 h 1347787"/>
                <a:gd name="connsiteX37" fmla="*/ 485775 w 1252537"/>
                <a:gd name="connsiteY37" fmla="*/ 0 h 1347787"/>
                <a:gd name="connsiteX38" fmla="*/ 395287 w 1252537"/>
                <a:gd name="connsiteY38" fmla="*/ 0 h 1347787"/>
                <a:gd name="connsiteX39" fmla="*/ 304800 w 1252537"/>
                <a:gd name="connsiteY39" fmla="*/ 0 h 1347787"/>
                <a:gd name="connsiteX40" fmla="*/ 209550 w 1252537"/>
                <a:gd name="connsiteY40" fmla="*/ 0 h 1347787"/>
                <a:gd name="connsiteX41" fmla="*/ 90487 w 1252537"/>
                <a:gd name="connsiteY41" fmla="*/ 23812 h 1347787"/>
                <a:gd name="connsiteX42" fmla="*/ 47625 w 1252537"/>
                <a:gd name="connsiteY42" fmla="*/ 109537 h 1347787"/>
                <a:gd name="connsiteX43" fmla="*/ 23812 w 1252537"/>
                <a:gd name="connsiteY43" fmla="*/ 185737 h 1347787"/>
                <a:gd name="connsiteX44" fmla="*/ 4762 w 1252537"/>
                <a:gd name="connsiteY44" fmla="*/ 266700 h 1347787"/>
                <a:gd name="connsiteX45" fmla="*/ 0 w 1252537"/>
                <a:gd name="connsiteY45" fmla="*/ 333375 h 1347787"/>
                <a:gd name="connsiteX46" fmla="*/ 14287 w 1252537"/>
                <a:gd name="connsiteY46" fmla="*/ 390525 h 1347787"/>
                <a:gd name="connsiteX47" fmla="*/ 42862 w 1252537"/>
                <a:gd name="connsiteY47" fmla="*/ 442912 h 1347787"/>
                <a:gd name="connsiteX48" fmla="*/ 85725 w 1252537"/>
                <a:gd name="connsiteY48" fmla="*/ 457200 h 1347787"/>
                <a:gd name="connsiteX49" fmla="*/ 90487 w 1252537"/>
                <a:gd name="connsiteY49" fmla="*/ 476250 h 1347787"/>
                <a:gd name="connsiteX50" fmla="*/ 76200 w 1252537"/>
                <a:gd name="connsiteY50" fmla="*/ 528637 h 1347787"/>
                <a:gd name="connsiteX51" fmla="*/ 64231 w 1252537"/>
                <a:gd name="connsiteY51" fmla="*/ 607281 h 1347787"/>
                <a:gd name="connsiteX52" fmla="*/ 95250 w 1252537"/>
                <a:gd name="connsiteY52" fmla="*/ 685800 h 1347787"/>
                <a:gd name="connsiteX53" fmla="*/ 147637 w 1252537"/>
                <a:gd name="connsiteY53" fmla="*/ 723900 h 1347787"/>
                <a:gd name="connsiteX54" fmla="*/ 150230 w 1252537"/>
                <a:gd name="connsiteY54" fmla="*/ 742775 h 1347787"/>
                <a:gd name="connsiteX55" fmla="*/ 197531 w 1252537"/>
                <a:gd name="connsiteY55" fmla="*/ 762050 h 1347787"/>
                <a:gd name="connsiteX56" fmla="*/ 233362 w 1252537"/>
                <a:gd name="connsiteY56" fmla="*/ 781050 h 1347787"/>
                <a:gd name="connsiteX57" fmla="*/ 219075 w 1252537"/>
                <a:gd name="connsiteY57" fmla="*/ 814387 h 1347787"/>
                <a:gd name="connsiteX58" fmla="*/ 214312 w 1252537"/>
                <a:gd name="connsiteY58" fmla="*/ 857250 h 1347787"/>
                <a:gd name="connsiteX59" fmla="*/ 233362 w 1252537"/>
                <a:gd name="connsiteY59" fmla="*/ 900112 h 1347787"/>
                <a:gd name="connsiteX60" fmla="*/ 280987 w 1252537"/>
                <a:gd name="connsiteY60" fmla="*/ 938212 h 1347787"/>
                <a:gd name="connsiteX61" fmla="*/ 338137 w 1252537"/>
                <a:gd name="connsiteY61" fmla="*/ 962025 h 1347787"/>
                <a:gd name="connsiteX62" fmla="*/ 342900 w 1252537"/>
                <a:gd name="connsiteY62" fmla="*/ 976312 h 1347787"/>
                <a:gd name="connsiteX63" fmla="*/ 323850 w 1252537"/>
                <a:gd name="connsiteY63" fmla="*/ 1014412 h 1347787"/>
                <a:gd name="connsiteX64" fmla="*/ 319087 w 1252537"/>
                <a:gd name="connsiteY64" fmla="*/ 1090612 h 1347787"/>
                <a:gd name="connsiteX65" fmla="*/ 333375 w 1252537"/>
                <a:gd name="connsiteY65" fmla="*/ 1143000 h 1347787"/>
                <a:gd name="connsiteX66" fmla="*/ 395287 w 1252537"/>
                <a:gd name="connsiteY66" fmla="*/ 1228725 h 1347787"/>
                <a:gd name="connsiteX67" fmla="*/ 442912 w 1252537"/>
                <a:gd name="connsiteY67" fmla="*/ 1319212 h 1347787"/>
                <a:gd name="connsiteX68" fmla="*/ 490537 w 1252537"/>
                <a:gd name="connsiteY68" fmla="*/ 1347787 h 1347787"/>
                <a:gd name="connsiteX0" fmla="*/ 490537 w 1252537"/>
                <a:gd name="connsiteY0" fmla="*/ 1347787 h 1347787"/>
                <a:gd name="connsiteX1" fmla="*/ 647700 w 1252537"/>
                <a:gd name="connsiteY1" fmla="*/ 1290637 h 1347787"/>
                <a:gd name="connsiteX2" fmla="*/ 842962 w 1252537"/>
                <a:gd name="connsiteY2" fmla="*/ 1204912 h 1347787"/>
                <a:gd name="connsiteX3" fmla="*/ 1000125 w 1252537"/>
                <a:gd name="connsiteY3" fmla="*/ 1109662 h 1347787"/>
                <a:gd name="connsiteX4" fmla="*/ 1100137 w 1252537"/>
                <a:gd name="connsiteY4" fmla="*/ 1014412 h 1347787"/>
                <a:gd name="connsiteX5" fmla="*/ 1252537 w 1252537"/>
                <a:gd name="connsiteY5" fmla="*/ 876300 h 1347787"/>
                <a:gd name="connsiteX6" fmla="*/ 1200150 w 1252537"/>
                <a:gd name="connsiteY6" fmla="*/ 890587 h 1347787"/>
                <a:gd name="connsiteX7" fmla="*/ 1181100 w 1252537"/>
                <a:gd name="connsiteY7" fmla="*/ 866775 h 1347787"/>
                <a:gd name="connsiteX8" fmla="*/ 1152525 w 1252537"/>
                <a:gd name="connsiteY8" fmla="*/ 838200 h 1347787"/>
                <a:gd name="connsiteX9" fmla="*/ 1138237 w 1252537"/>
                <a:gd name="connsiteY9" fmla="*/ 795337 h 1347787"/>
                <a:gd name="connsiteX10" fmla="*/ 1109662 w 1252537"/>
                <a:gd name="connsiteY10" fmla="*/ 738187 h 1347787"/>
                <a:gd name="connsiteX11" fmla="*/ 1085850 w 1252537"/>
                <a:gd name="connsiteY11" fmla="*/ 714375 h 1347787"/>
                <a:gd name="connsiteX12" fmla="*/ 1052512 w 1252537"/>
                <a:gd name="connsiteY12" fmla="*/ 671512 h 1347787"/>
                <a:gd name="connsiteX13" fmla="*/ 1023937 w 1252537"/>
                <a:gd name="connsiteY13" fmla="*/ 638175 h 1347787"/>
                <a:gd name="connsiteX14" fmla="*/ 990600 w 1252537"/>
                <a:gd name="connsiteY14" fmla="*/ 614362 h 1347787"/>
                <a:gd name="connsiteX15" fmla="*/ 1000125 w 1252537"/>
                <a:gd name="connsiteY15" fmla="*/ 557212 h 1347787"/>
                <a:gd name="connsiteX16" fmla="*/ 1000125 w 1252537"/>
                <a:gd name="connsiteY16" fmla="*/ 504825 h 1347787"/>
                <a:gd name="connsiteX17" fmla="*/ 981075 w 1252537"/>
                <a:gd name="connsiteY17" fmla="*/ 452437 h 1347787"/>
                <a:gd name="connsiteX18" fmla="*/ 928687 w 1252537"/>
                <a:gd name="connsiteY18" fmla="*/ 433387 h 1347787"/>
                <a:gd name="connsiteX19" fmla="*/ 876300 w 1252537"/>
                <a:gd name="connsiteY19" fmla="*/ 409575 h 1347787"/>
                <a:gd name="connsiteX20" fmla="*/ 823912 w 1252537"/>
                <a:gd name="connsiteY20" fmla="*/ 404812 h 1347787"/>
                <a:gd name="connsiteX21" fmla="*/ 823912 w 1252537"/>
                <a:gd name="connsiteY21" fmla="*/ 404812 h 1347787"/>
                <a:gd name="connsiteX22" fmla="*/ 766762 w 1252537"/>
                <a:gd name="connsiteY22" fmla="*/ 385762 h 1347787"/>
                <a:gd name="connsiteX23" fmla="*/ 752475 w 1252537"/>
                <a:gd name="connsiteY23" fmla="*/ 342900 h 1347787"/>
                <a:gd name="connsiteX24" fmla="*/ 728662 w 1252537"/>
                <a:gd name="connsiteY24" fmla="*/ 295275 h 1347787"/>
                <a:gd name="connsiteX25" fmla="*/ 728662 w 1252537"/>
                <a:gd name="connsiteY25" fmla="*/ 257175 h 1347787"/>
                <a:gd name="connsiteX26" fmla="*/ 728662 w 1252537"/>
                <a:gd name="connsiteY26" fmla="*/ 257175 h 1347787"/>
                <a:gd name="connsiteX27" fmla="*/ 714375 w 1252537"/>
                <a:gd name="connsiteY27" fmla="*/ 228600 h 1347787"/>
                <a:gd name="connsiteX28" fmla="*/ 681037 w 1252537"/>
                <a:gd name="connsiteY28" fmla="*/ 228600 h 1347787"/>
                <a:gd name="connsiteX29" fmla="*/ 666750 w 1252537"/>
                <a:gd name="connsiteY29" fmla="*/ 238125 h 1347787"/>
                <a:gd name="connsiteX30" fmla="*/ 619125 w 1252537"/>
                <a:gd name="connsiteY30" fmla="*/ 242887 h 1347787"/>
                <a:gd name="connsiteX31" fmla="*/ 571500 w 1252537"/>
                <a:gd name="connsiteY31" fmla="*/ 233362 h 1347787"/>
                <a:gd name="connsiteX32" fmla="*/ 528637 w 1252537"/>
                <a:gd name="connsiteY32" fmla="*/ 223837 h 1347787"/>
                <a:gd name="connsiteX33" fmla="*/ 528637 w 1252537"/>
                <a:gd name="connsiteY33" fmla="*/ 223837 h 1347787"/>
                <a:gd name="connsiteX34" fmla="*/ 495300 w 1252537"/>
                <a:gd name="connsiteY34" fmla="*/ 147637 h 1347787"/>
                <a:gd name="connsiteX35" fmla="*/ 495300 w 1252537"/>
                <a:gd name="connsiteY35" fmla="*/ 80962 h 1347787"/>
                <a:gd name="connsiteX36" fmla="*/ 495300 w 1252537"/>
                <a:gd name="connsiteY36" fmla="*/ 19050 h 1347787"/>
                <a:gd name="connsiteX37" fmla="*/ 485775 w 1252537"/>
                <a:gd name="connsiteY37" fmla="*/ 0 h 1347787"/>
                <a:gd name="connsiteX38" fmla="*/ 395287 w 1252537"/>
                <a:gd name="connsiteY38" fmla="*/ 0 h 1347787"/>
                <a:gd name="connsiteX39" fmla="*/ 304800 w 1252537"/>
                <a:gd name="connsiteY39" fmla="*/ 0 h 1347787"/>
                <a:gd name="connsiteX40" fmla="*/ 209550 w 1252537"/>
                <a:gd name="connsiteY40" fmla="*/ 0 h 1347787"/>
                <a:gd name="connsiteX41" fmla="*/ 90487 w 1252537"/>
                <a:gd name="connsiteY41" fmla="*/ 23812 h 1347787"/>
                <a:gd name="connsiteX42" fmla="*/ 47625 w 1252537"/>
                <a:gd name="connsiteY42" fmla="*/ 109537 h 1347787"/>
                <a:gd name="connsiteX43" fmla="*/ 23812 w 1252537"/>
                <a:gd name="connsiteY43" fmla="*/ 185737 h 1347787"/>
                <a:gd name="connsiteX44" fmla="*/ 4762 w 1252537"/>
                <a:gd name="connsiteY44" fmla="*/ 266700 h 1347787"/>
                <a:gd name="connsiteX45" fmla="*/ 0 w 1252537"/>
                <a:gd name="connsiteY45" fmla="*/ 333375 h 1347787"/>
                <a:gd name="connsiteX46" fmla="*/ 14287 w 1252537"/>
                <a:gd name="connsiteY46" fmla="*/ 390525 h 1347787"/>
                <a:gd name="connsiteX47" fmla="*/ 42862 w 1252537"/>
                <a:gd name="connsiteY47" fmla="*/ 442912 h 1347787"/>
                <a:gd name="connsiteX48" fmla="*/ 85725 w 1252537"/>
                <a:gd name="connsiteY48" fmla="*/ 457200 h 1347787"/>
                <a:gd name="connsiteX49" fmla="*/ 90487 w 1252537"/>
                <a:gd name="connsiteY49" fmla="*/ 476250 h 1347787"/>
                <a:gd name="connsiteX50" fmla="*/ 59444 w 1252537"/>
                <a:gd name="connsiteY50" fmla="*/ 540606 h 1347787"/>
                <a:gd name="connsiteX51" fmla="*/ 64231 w 1252537"/>
                <a:gd name="connsiteY51" fmla="*/ 607281 h 1347787"/>
                <a:gd name="connsiteX52" fmla="*/ 95250 w 1252537"/>
                <a:gd name="connsiteY52" fmla="*/ 685800 h 1347787"/>
                <a:gd name="connsiteX53" fmla="*/ 147637 w 1252537"/>
                <a:gd name="connsiteY53" fmla="*/ 723900 h 1347787"/>
                <a:gd name="connsiteX54" fmla="*/ 150230 w 1252537"/>
                <a:gd name="connsiteY54" fmla="*/ 742775 h 1347787"/>
                <a:gd name="connsiteX55" fmla="*/ 197531 w 1252537"/>
                <a:gd name="connsiteY55" fmla="*/ 762050 h 1347787"/>
                <a:gd name="connsiteX56" fmla="*/ 233362 w 1252537"/>
                <a:gd name="connsiteY56" fmla="*/ 781050 h 1347787"/>
                <a:gd name="connsiteX57" fmla="*/ 219075 w 1252537"/>
                <a:gd name="connsiteY57" fmla="*/ 814387 h 1347787"/>
                <a:gd name="connsiteX58" fmla="*/ 214312 w 1252537"/>
                <a:gd name="connsiteY58" fmla="*/ 857250 h 1347787"/>
                <a:gd name="connsiteX59" fmla="*/ 233362 w 1252537"/>
                <a:gd name="connsiteY59" fmla="*/ 900112 h 1347787"/>
                <a:gd name="connsiteX60" fmla="*/ 280987 w 1252537"/>
                <a:gd name="connsiteY60" fmla="*/ 938212 h 1347787"/>
                <a:gd name="connsiteX61" fmla="*/ 338137 w 1252537"/>
                <a:gd name="connsiteY61" fmla="*/ 962025 h 1347787"/>
                <a:gd name="connsiteX62" fmla="*/ 342900 w 1252537"/>
                <a:gd name="connsiteY62" fmla="*/ 976312 h 1347787"/>
                <a:gd name="connsiteX63" fmla="*/ 323850 w 1252537"/>
                <a:gd name="connsiteY63" fmla="*/ 1014412 h 1347787"/>
                <a:gd name="connsiteX64" fmla="*/ 319087 w 1252537"/>
                <a:gd name="connsiteY64" fmla="*/ 1090612 h 1347787"/>
                <a:gd name="connsiteX65" fmla="*/ 333375 w 1252537"/>
                <a:gd name="connsiteY65" fmla="*/ 1143000 h 1347787"/>
                <a:gd name="connsiteX66" fmla="*/ 395287 w 1252537"/>
                <a:gd name="connsiteY66" fmla="*/ 1228725 h 1347787"/>
                <a:gd name="connsiteX67" fmla="*/ 442912 w 1252537"/>
                <a:gd name="connsiteY67" fmla="*/ 1319212 h 1347787"/>
                <a:gd name="connsiteX68" fmla="*/ 490537 w 1252537"/>
                <a:gd name="connsiteY68" fmla="*/ 1347787 h 1347787"/>
                <a:gd name="connsiteX0" fmla="*/ 490537 w 1252537"/>
                <a:gd name="connsiteY0" fmla="*/ 1347787 h 1347787"/>
                <a:gd name="connsiteX1" fmla="*/ 647700 w 1252537"/>
                <a:gd name="connsiteY1" fmla="*/ 1290637 h 1347787"/>
                <a:gd name="connsiteX2" fmla="*/ 842962 w 1252537"/>
                <a:gd name="connsiteY2" fmla="*/ 1204912 h 1347787"/>
                <a:gd name="connsiteX3" fmla="*/ 1000125 w 1252537"/>
                <a:gd name="connsiteY3" fmla="*/ 1109662 h 1347787"/>
                <a:gd name="connsiteX4" fmla="*/ 1100137 w 1252537"/>
                <a:gd name="connsiteY4" fmla="*/ 1014412 h 1347787"/>
                <a:gd name="connsiteX5" fmla="*/ 1252537 w 1252537"/>
                <a:gd name="connsiteY5" fmla="*/ 876300 h 1347787"/>
                <a:gd name="connsiteX6" fmla="*/ 1200150 w 1252537"/>
                <a:gd name="connsiteY6" fmla="*/ 890587 h 1347787"/>
                <a:gd name="connsiteX7" fmla="*/ 1181100 w 1252537"/>
                <a:gd name="connsiteY7" fmla="*/ 866775 h 1347787"/>
                <a:gd name="connsiteX8" fmla="*/ 1152525 w 1252537"/>
                <a:gd name="connsiteY8" fmla="*/ 838200 h 1347787"/>
                <a:gd name="connsiteX9" fmla="*/ 1138237 w 1252537"/>
                <a:gd name="connsiteY9" fmla="*/ 795337 h 1347787"/>
                <a:gd name="connsiteX10" fmla="*/ 1109662 w 1252537"/>
                <a:gd name="connsiteY10" fmla="*/ 738187 h 1347787"/>
                <a:gd name="connsiteX11" fmla="*/ 1085850 w 1252537"/>
                <a:gd name="connsiteY11" fmla="*/ 714375 h 1347787"/>
                <a:gd name="connsiteX12" fmla="*/ 1052512 w 1252537"/>
                <a:gd name="connsiteY12" fmla="*/ 671512 h 1347787"/>
                <a:gd name="connsiteX13" fmla="*/ 1023937 w 1252537"/>
                <a:gd name="connsiteY13" fmla="*/ 638175 h 1347787"/>
                <a:gd name="connsiteX14" fmla="*/ 990600 w 1252537"/>
                <a:gd name="connsiteY14" fmla="*/ 614362 h 1347787"/>
                <a:gd name="connsiteX15" fmla="*/ 1000125 w 1252537"/>
                <a:gd name="connsiteY15" fmla="*/ 557212 h 1347787"/>
                <a:gd name="connsiteX16" fmla="*/ 1000125 w 1252537"/>
                <a:gd name="connsiteY16" fmla="*/ 504825 h 1347787"/>
                <a:gd name="connsiteX17" fmla="*/ 981075 w 1252537"/>
                <a:gd name="connsiteY17" fmla="*/ 452437 h 1347787"/>
                <a:gd name="connsiteX18" fmla="*/ 928687 w 1252537"/>
                <a:gd name="connsiteY18" fmla="*/ 433387 h 1347787"/>
                <a:gd name="connsiteX19" fmla="*/ 876300 w 1252537"/>
                <a:gd name="connsiteY19" fmla="*/ 409575 h 1347787"/>
                <a:gd name="connsiteX20" fmla="*/ 823912 w 1252537"/>
                <a:gd name="connsiteY20" fmla="*/ 404812 h 1347787"/>
                <a:gd name="connsiteX21" fmla="*/ 823912 w 1252537"/>
                <a:gd name="connsiteY21" fmla="*/ 404812 h 1347787"/>
                <a:gd name="connsiteX22" fmla="*/ 766762 w 1252537"/>
                <a:gd name="connsiteY22" fmla="*/ 385762 h 1347787"/>
                <a:gd name="connsiteX23" fmla="*/ 752475 w 1252537"/>
                <a:gd name="connsiteY23" fmla="*/ 342900 h 1347787"/>
                <a:gd name="connsiteX24" fmla="*/ 728662 w 1252537"/>
                <a:gd name="connsiteY24" fmla="*/ 295275 h 1347787"/>
                <a:gd name="connsiteX25" fmla="*/ 728662 w 1252537"/>
                <a:gd name="connsiteY25" fmla="*/ 257175 h 1347787"/>
                <a:gd name="connsiteX26" fmla="*/ 728662 w 1252537"/>
                <a:gd name="connsiteY26" fmla="*/ 257175 h 1347787"/>
                <a:gd name="connsiteX27" fmla="*/ 714375 w 1252537"/>
                <a:gd name="connsiteY27" fmla="*/ 228600 h 1347787"/>
                <a:gd name="connsiteX28" fmla="*/ 681037 w 1252537"/>
                <a:gd name="connsiteY28" fmla="*/ 228600 h 1347787"/>
                <a:gd name="connsiteX29" fmla="*/ 666750 w 1252537"/>
                <a:gd name="connsiteY29" fmla="*/ 238125 h 1347787"/>
                <a:gd name="connsiteX30" fmla="*/ 619125 w 1252537"/>
                <a:gd name="connsiteY30" fmla="*/ 242887 h 1347787"/>
                <a:gd name="connsiteX31" fmla="*/ 571500 w 1252537"/>
                <a:gd name="connsiteY31" fmla="*/ 233362 h 1347787"/>
                <a:gd name="connsiteX32" fmla="*/ 528637 w 1252537"/>
                <a:gd name="connsiteY32" fmla="*/ 223837 h 1347787"/>
                <a:gd name="connsiteX33" fmla="*/ 528637 w 1252537"/>
                <a:gd name="connsiteY33" fmla="*/ 223837 h 1347787"/>
                <a:gd name="connsiteX34" fmla="*/ 495300 w 1252537"/>
                <a:gd name="connsiteY34" fmla="*/ 147637 h 1347787"/>
                <a:gd name="connsiteX35" fmla="*/ 495300 w 1252537"/>
                <a:gd name="connsiteY35" fmla="*/ 80962 h 1347787"/>
                <a:gd name="connsiteX36" fmla="*/ 495300 w 1252537"/>
                <a:gd name="connsiteY36" fmla="*/ 19050 h 1347787"/>
                <a:gd name="connsiteX37" fmla="*/ 485775 w 1252537"/>
                <a:gd name="connsiteY37" fmla="*/ 0 h 1347787"/>
                <a:gd name="connsiteX38" fmla="*/ 395287 w 1252537"/>
                <a:gd name="connsiteY38" fmla="*/ 0 h 1347787"/>
                <a:gd name="connsiteX39" fmla="*/ 304800 w 1252537"/>
                <a:gd name="connsiteY39" fmla="*/ 0 h 1347787"/>
                <a:gd name="connsiteX40" fmla="*/ 209550 w 1252537"/>
                <a:gd name="connsiteY40" fmla="*/ 0 h 1347787"/>
                <a:gd name="connsiteX41" fmla="*/ 90487 w 1252537"/>
                <a:gd name="connsiteY41" fmla="*/ 23812 h 1347787"/>
                <a:gd name="connsiteX42" fmla="*/ 47625 w 1252537"/>
                <a:gd name="connsiteY42" fmla="*/ 109537 h 1347787"/>
                <a:gd name="connsiteX43" fmla="*/ 23812 w 1252537"/>
                <a:gd name="connsiteY43" fmla="*/ 185737 h 1347787"/>
                <a:gd name="connsiteX44" fmla="*/ 4762 w 1252537"/>
                <a:gd name="connsiteY44" fmla="*/ 266700 h 1347787"/>
                <a:gd name="connsiteX45" fmla="*/ 0 w 1252537"/>
                <a:gd name="connsiteY45" fmla="*/ 333375 h 1347787"/>
                <a:gd name="connsiteX46" fmla="*/ 14287 w 1252537"/>
                <a:gd name="connsiteY46" fmla="*/ 390525 h 1347787"/>
                <a:gd name="connsiteX47" fmla="*/ 38075 w 1252537"/>
                <a:gd name="connsiteY47" fmla="*/ 454880 h 1347787"/>
                <a:gd name="connsiteX48" fmla="*/ 85725 w 1252537"/>
                <a:gd name="connsiteY48" fmla="*/ 457200 h 1347787"/>
                <a:gd name="connsiteX49" fmla="*/ 90487 w 1252537"/>
                <a:gd name="connsiteY49" fmla="*/ 476250 h 1347787"/>
                <a:gd name="connsiteX50" fmla="*/ 59444 w 1252537"/>
                <a:gd name="connsiteY50" fmla="*/ 540606 h 1347787"/>
                <a:gd name="connsiteX51" fmla="*/ 64231 w 1252537"/>
                <a:gd name="connsiteY51" fmla="*/ 607281 h 1347787"/>
                <a:gd name="connsiteX52" fmla="*/ 95250 w 1252537"/>
                <a:gd name="connsiteY52" fmla="*/ 685800 h 1347787"/>
                <a:gd name="connsiteX53" fmla="*/ 147637 w 1252537"/>
                <a:gd name="connsiteY53" fmla="*/ 723900 h 1347787"/>
                <a:gd name="connsiteX54" fmla="*/ 150230 w 1252537"/>
                <a:gd name="connsiteY54" fmla="*/ 742775 h 1347787"/>
                <a:gd name="connsiteX55" fmla="*/ 197531 w 1252537"/>
                <a:gd name="connsiteY55" fmla="*/ 762050 h 1347787"/>
                <a:gd name="connsiteX56" fmla="*/ 233362 w 1252537"/>
                <a:gd name="connsiteY56" fmla="*/ 781050 h 1347787"/>
                <a:gd name="connsiteX57" fmla="*/ 219075 w 1252537"/>
                <a:gd name="connsiteY57" fmla="*/ 814387 h 1347787"/>
                <a:gd name="connsiteX58" fmla="*/ 214312 w 1252537"/>
                <a:gd name="connsiteY58" fmla="*/ 857250 h 1347787"/>
                <a:gd name="connsiteX59" fmla="*/ 233362 w 1252537"/>
                <a:gd name="connsiteY59" fmla="*/ 900112 h 1347787"/>
                <a:gd name="connsiteX60" fmla="*/ 280987 w 1252537"/>
                <a:gd name="connsiteY60" fmla="*/ 938212 h 1347787"/>
                <a:gd name="connsiteX61" fmla="*/ 338137 w 1252537"/>
                <a:gd name="connsiteY61" fmla="*/ 962025 h 1347787"/>
                <a:gd name="connsiteX62" fmla="*/ 342900 w 1252537"/>
                <a:gd name="connsiteY62" fmla="*/ 976312 h 1347787"/>
                <a:gd name="connsiteX63" fmla="*/ 323850 w 1252537"/>
                <a:gd name="connsiteY63" fmla="*/ 1014412 h 1347787"/>
                <a:gd name="connsiteX64" fmla="*/ 319087 w 1252537"/>
                <a:gd name="connsiteY64" fmla="*/ 1090612 h 1347787"/>
                <a:gd name="connsiteX65" fmla="*/ 333375 w 1252537"/>
                <a:gd name="connsiteY65" fmla="*/ 1143000 h 1347787"/>
                <a:gd name="connsiteX66" fmla="*/ 395287 w 1252537"/>
                <a:gd name="connsiteY66" fmla="*/ 1228725 h 1347787"/>
                <a:gd name="connsiteX67" fmla="*/ 442912 w 1252537"/>
                <a:gd name="connsiteY67" fmla="*/ 1319212 h 1347787"/>
                <a:gd name="connsiteX68" fmla="*/ 490537 w 1252537"/>
                <a:gd name="connsiteY68" fmla="*/ 1347787 h 1347787"/>
                <a:gd name="connsiteX0" fmla="*/ 497794 w 1259794"/>
                <a:gd name="connsiteY0" fmla="*/ 1347787 h 1347787"/>
                <a:gd name="connsiteX1" fmla="*/ 654957 w 1259794"/>
                <a:gd name="connsiteY1" fmla="*/ 1290637 h 1347787"/>
                <a:gd name="connsiteX2" fmla="*/ 850219 w 1259794"/>
                <a:gd name="connsiteY2" fmla="*/ 1204912 h 1347787"/>
                <a:gd name="connsiteX3" fmla="*/ 1007382 w 1259794"/>
                <a:gd name="connsiteY3" fmla="*/ 1109662 h 1347787"/>
                <a:gd name="connsiteX4" fmla="*/ 1107394 w 1259794"/>
                <a:gd name="connsiteY4" fmla="*/ 1014412 h 1347787"/>
                <a:gd name="connsiteX5" fmla="*/ 1259794 w 1259794"/>
                <a:gd name="connsiteY5" fmla="*/ 876300 h 1347787"/>
                <a:gd name="connsiteX6" fmla="*/ 1207407 w 1259794"/>
                <a:gd name="connsiteY6" fmla="*/ 890587 h 1347787"/>
                <a:gd name="connsiteX7" fmla="*/ 1188357 w 1259794"/>
                <a:gd name="connsiteY7" fmla="*/ 866775 h 1347787"/>
                <a:gd name="connsiteX8" fmla="*/ 1159782 w 1259794"/>
                <a:gd name="connsiteY8" fmla="*/ 838200 h 1347787"/>
                <a:gd name="connsiteX9" fmla="*/ 1145494 w 1259794"/>
                <a:gd name="connsiteY9" fmla="*/ 795337 h 1347787"/>
                <a:gd name="connsiteX10" fmla="*/ 1116919 w 1259794"/>
                <a:gd name="connsiteY10" fmla="*/ 738187 h 1347787"/>
                <a:gd name="connsiteX11" fmla="*/ 1093107 w 1259794"/>
                <a:gd name="connsiteY11" fmla="*/ 714375 h 1347787"/>
                <a:gd name="connsiteX12" fmla="*/ 1059769 w 1259794"/>
                <a:gd name="connsiteY12" fmla="*/ 671512 h 1347787"/>
                <a:gd name="connsiteX13" fmla="*/ 1031194 w 1259794"/>
                <a:gd name="connsiteY13" fmla="*/ 638175 h 1347787"/>
                <a:gd name="connsiteX14" fmla="*/ 997857 w 1259794"/>
                <a:gd name="connsiteY14" fmla="*/ 614362 h 1347787"/>
                <a:gd name="connsiteX15" fmla="*/ 1007382 w 1259794"/>
                <a:gd name="connsiteY15" fmla="*/ 557212 h 1347787"/>
                <a:gd name="connsiteX16" fmla="*/ 1007382 w 1259794"/>
                <a:gd name="connsiteY16" fmla="*/ 504825 h 1347787"/>
                <a:gd name="connsiteX17" fmla="*/ 988332 w 1259794"/>
                <a:gd name="connsiteY17" fmla="*/ 452437 h 1347787"/>
                <a:gd name="connsiteX18" fmla="*/ 935944 w 1259794"/>
                <a:gd name="connsiteY18" fmla="*/ 433387 h 1347787"/>
                <a:gd name="connsiteX19" fmla="*/ 883557 w 1259794"/>
                <a:gd name="connsiteY19" fmla="*/ 409575 h 1347787"/>
                <a:gd name="connsiteX20" fmla="*/ 831169 w 1259794"/>
                <a:gd name="connsiteY20" fmla="*/ 404812 h 1347787"/>
                <a:gd name="connsiteX21" fmla="*/ 831169 w 1259794"/>
                <a:gd name="connsiteY21" fmla="*/ 404812 h 1347787"/>
                <a:gd name="connsiteX22" fmla="*/ 774019 w 1259794"/>
                <a:gd name="connsiteY22" fmla="*/ 385762 h 1347787"/>
                <a:gd name="connsiteX23" fmla="*/ 759732 w 1259794"/>
                <a:gd name="connsiteY23" fmla="*/ 342900 h 1347787"/>
                <a:gd name="connsiteX24" fmla="*/ 735919 w 1259794"/>
                <a:gd name="connsiteY24" fmla="*/ 295275 h 1347787"/>
                <a:gd name="connsiteX25" fmla="*/ 735919 w 1259794"/>
                <a:gd name="connsiteY25" fmla="*/ 257175 h 1347787"/>
                <a:gd name="connsiteX26" fmla="*/ 735919 w 1259794"/>
                <a:gd name="connsiteY26" fmla="*/ 257175 h 1347787"/>
                <a:gd name="connsiteX27" fmla="*/ 721632 w 1259794"/>
                <a:gd name="connsiteY27" fmla="*/ 228600 h 1347787"/>
                <a:gd name="connsiteX28" fmla="*/ 688294 w 1259794"/>
                <a:gd name="connsiteY28" fmla="*/ 228600 h 1347787"/>
                <a:gd name="connsiteX29" fmla="*/ 674007 w 1259794"/>
                <a:gd name="connsiteY29" fmla="*/ 238125 h 1347787"/>
                <a:gd name="connsiteX30" fmla="*/ 626382 w 1259794"/>
                <a:gd name="connsiteY30" fmla="*/ 242887 h 1347787"/>
                <a:gd name="connsiteX31" fmla="*/ 578757 w 1259794"/>
                <a:gd name="connsiteY31" fmla="*/ 233362 h 1347787"/>
                <a:gd name="connsiteX32" fmla="*/ 535894 w 1259794"/>
                <a:gd name="connsiteY32" fmla="*/ 223837 h 1347787"/>
                <a:gd name="connsiteX33" fmla="*/ 535894 w 1259794"/>
                <a:gd name="connsiteY33" fmla="*/ 223837 h 1347787"/>
                <a:gd name="connsiteX34" fmla="*/ 502557 w 1259794"/>
                <a:gd name="connsiteY34" fmla="*/ 147637 h 1347787"/>
                <a:gd name="connsiteX35" fmla="*/ 502557 w 1259794"/>
                <a:gd name="connsiteY35" fmla="*/ 80962 h 1347787"/>
                <a:gd name="connsiteX36" fmla="*/ 502557 w 1259794"/>
                <a:gd name="connsiteY36" fmla="*/ 19050 h 1347787"/>
                <a:gd name="connsiteX37" fmla="*/ 493032 w 1259794"/>
                <a:gd name="connsiteY37" fmla="*/ 0 h 1347787"/>
                <a:gd name="connsiteX38" fmla="*/ 402544 w 1259794"/>
                <a:gd name="connsiteY38" fmla="*/ 0 h 1347787"/>
                <a:gd name="connsiteX39" fmla="*/ 312057 w 1259794"/>
                <a:gd name="connsiteY39" fmla="*/ 0 h 1347787"/>
                <a:gd name="connsiteX40" fmla="*/ 216807 w 1259794"/>
                <a:gd name="connsiteY40" fmla="*/ 0 h 1347787"/>
                <a:gd name="connsiteX41" fmla="*/ 97744 w 1259794"/>
                <a:gd name="connsiteY41" fmla="*/ 23812 h 1347787"/>
                <a:gd name="connsiteX42" fmla="*/ 54882 w 1259794"/>
                <a:gd name="connsiteY42" fmla="*/ 109537 h 1347787"/>
                <a:gd name="connsiteX43" fmla="*/ 31069 w 1259794"/>
                <a:gd name="connsiteY43" fmla="*/ 185737 h 1347787"/>
                <a:gd name="connsiteX44" fmla="*/ 12019 w 1259794"/>
                <a:gd name="connsiteY44" fmla="*/ 266700 h 1347787"/>
                <a:gd name="connsiteX45" fmla="*/ 7257 w 1259794"/>
                <a:gd name="connsiteY45" fmla="*/ 333375 h 1347787"/>
                <a:gd name="connsiteX46" fmla="*/ 0 w 1259794"/>
                <a:gd name="connsiteY46" fmla="*/ 395312 h 1347787"/>
                <a:gd name="connsiteX47" fmla="*/ 45332 w 1259794"/>
                <a:gd name="connsiteY47" fmla="*/ 454880 h 1347787"/>
                <a:gd name="connsiteX48" fmla="*/ 92982 w 1259794"/>
                <a:gd name="connsiteY48" fmla="*/ 457200 h 1347787"/>
                <a:gd name="connsiteX49" fmla="*/ 97744 w 1259794"/>
                <a:gd name="connsiteY49" fmla="*/ 476250 h 1347787"/>
                <a:gd name="connsiteX50" fmla="*/ 66701 w 1259794"/>
                <a:gd name="connsiteY50" fmla="*/ 540606 h 1347787"/>
                <a:gd name="connsiteX51" fmla="*/ 71488 w 1259794"/>
                <a:gd name="connsiteY51" fmla="*/ 607281 h 1347787"/>
                <a:gd name="connsiteX52" fmla="*/ 102507 w 1259794"/>
                <a:gd name="connsiteY52" fmla="*/ 685800 h 1347787"/>
                <a:gd name="connsiteX53" fmla="*/ 154894 w 1259794"/>
                <a:gd name="connsiteY53" fmla="*/ 723900 h 1347787"/>
                <a:gd name="connsiteX54" fmla="*/ 157487 w 1259794"/>
                <a:gd name="connsiteY54" fmla="*/ 742775 h 1347787"/>
                <a:gd name="connsiteX55" fmla="*/ 204788 w 1259794"/>
                <a:gd name="connsiteY55" fmla="*/ 762050 h 1347787"/>
                <a:gd name="connsiteX56" fmla="*/ 240619 w 1259794"/>
                <a:gd name="connsiteY56" fmla="*/ 781050 h 1347787"/>
                <a:gd name="connsiteX57" fmla="*/ 226332 w 1259794"/>
                <a:gd name="connsiteY57" fmla="*/ 814387 h 1347787"/>
                <a:gd name="connsiteX58" fmla="*/ 221569 w 1259794"/>
                <a:gd name="connsiteY58" fmla="*/ 857250 h 1347787"/>
                <a:gd name="connsiteX59" fmla="*/ 240619 w 1259794"/>
                <a:gd name="connsiteY59" fmla="*/ 900112 h 1347787"/>
                <a:gd name="connsiteX60" fmla="*/ 288244 w 1259794"/>
                <a:gd name="connsiteY60" fmla="*/ 938212 h 1347787"/>
                <a:gd name="connsiteX61" fmla="*/ 345394 w 1259794"/>
                <a:gd name="connsiteY61" fmla="*/ 962025 h 1347787"/>
                <a:gd name="connsiteX62" fmla="*/ 350157 w 1259794"/>
                <a:gd name="connsiteY62" fmla="*/ 976312 h 1347787"/>
                <a:gd name="connsiteX63" fmla="*/ 331107 w 1259794"/>
                <a:gd name="connsiteY63" fmla="*/ 1014412 h 1347787"/>
                <a:gd name="connsiteX64" fmla="*/ 326344 w 1259794"/>
                <a:gd name="connsiteY64" fmla="*/ 1090612 h 1347787"/>
                <a:gd name="connsiteX65" fmla="*/ 340632 w 1259794"/>
                <a:gd name="connsiteY65" fmla="*/ 1143000 h 1347787"/>
                <a:gd name="connsiteX66" fmla="*/ 402544 w 1259794"/>
                <a:gd name="connsiteY66" fmla="*/ 1228725 h 1347787"/>
                <a:gd name="connsiteX67" fmla="*/ 450169 w 1259794"/>
                <a:gd name="connsiteY67" fmla="*/ 1319212 h 1347787"/>
                <a:gd name="connsiteX68" fmla="*/ 497794 w 1259794"/>
                <a:gd name="connsiteY68" fmla="*/ 1347787 h 1347787"/>
                <a:gd name="connsiteX0" fmla="*/ 497794 w 1259794"/>
                <a:gd name="connsiteY0" fmla="*/ 1347787 h 1347787"/>
                <a:gd name="connsiteX1" fmla="*/ 654957 w 1259794"/>
                <a:gd name="connsiteY1" fmla="*/ 1290637 h 1347787"/>
                <a:gd name="connsiteX2" fmla="*/ 850219 w 1259794"/>
                <a:gd name="connsiteY2" fmla="*/ 1204912 h 1347787"/>
                <a:gd name="connsiteX3" fmla="*/ 1007382 w 1259794"/>
                <a:gd name="connsiteY3" fmla="*/ 1109662 h 1347787"/>
                <a:gd name="connsiteX4" fmla="*/ 1107394 w 1259794"/>
                <a:gd name="connsiteY4" fmla="*/ 1014412 h 1347787"/>
                <a:gd name="connsiteX5" fmla="*/ 1259794 w 1259794"/>
                <a:gd name="connsiteY5" fmla="*/ 876300 h 1347787"/>
                <a:gd name="connsiteX6" fmla="*/ 1207407 w 1259794"/>
                <a:gd name="connsiteY6" fmla="*/ 890587 h 1347787"/>
                <a:gd name="connsiteX7" fmla="*/ 1188357 w 1259794"/>
                <a:gd name="connsiteY7" fmla="*/ 866775 h 1347787"/>
                <a:gd name="connsiteX8" fmla="*/ 1159782 w 1259794"/>
                <a:gd name="connsiteY8" fmla="*/ 838200 h 1347787"/>
                <a:gd name="connsiteX9" fmla="*/ 1145494 w 1259794"/>
                <a:gd name="connsiteY9" fmla="*/ 795337 h 1347787"/>
                <a:gd name="connsiteX10" fmla="*/ 1116919 w 1259794"/>
                <a:gd name="connsiteY10" fmla="*/ 738187 h 1347787"/>
                <a:gd name="connsiteX11" fmla="*/ 1093107 w 1259794"/>
                <a:gd name="connsiteY11" fmla="*/ 714375 h 1347787"/>
                <a:gd name="connsiteX12" fmla="*/ 1059769 w 1259794"/>
                <a:gd name="connsiteY12" fmla="*/ 671512 h 1347787"/>
                <a:gd name="connsiteX13" fmla="*/ 1031194 w 1259794"/>
                <a:gd name="connsiteY13" fmla="*/ 638175 h 1347787"/>
                <a:gd name="connsiteX14" fmla="*/ 997857 w 1259794"/>
                <a:gd name="connsiteY14" fmla="*/ 614362 h 1347787"/>
                <a:gd name="connsiteX15" fmla="*/ 1007382 w 1259794"/>
                <a:gd name="connsiteY15" fmla="*/ 557212 h 1347787"/>
                <a:gd name="connsiteX16" fmla="*/ 1007382 w 1259794"/>
                <a:gd name="connsiteY16" fmla="*/ 504825 h 1347787"/>
                <a:gd name="connsiteX17" fmla="*/ 988332 w 1259794"/>
                <a:gd name="connsiteY17" fmla="*/ 452437 h 1347787"/>
                <a:gd name="connsiteX18" fmla="*/ 935944 w 1259794"/>
                <a:gd name="connsiteY18" fmla="*/ 433387 h 1347787"/>
                <a:gd name="connsiteX19" fmla="*/ 883557 w 1259794"/>
                <a:gd name="connsiteY19" fmla="*/ 409575 h 1347787"/>
                <a:gd name="connsiteX20" fmla="*/ 831169 w 1259794"/>
                <a:gd name="connsiteY20" fmla="*/ 404812 h 1347787"/>
                <a:gd name="connsiteX21" fmla="*/ 831169 w 1259794"/>
                <a:gd name="connsiteY21" fmla="*/ 404812 h 1347787"/>
                <a:gd name="connsiteX22" fmla="*/ 774019 w 1259794"/>
                <a:gd name="connsiteY22" fmla="*/ 385762 h 1347787"/>
                <a:gd name="connsiteX23" fmla="*/ 759732 w 1259794"/>
                <a:gd name="connsiteY23" fmla="*/ 342900 h 1347787"/>
                <a:gd name="connsiteX24" fmla="*/ 735919 w 1259794"/>
                <a:gd name="connsiteY24" fmla="*/ 295275 h 1347787"/>
                <a:gd name="connsiteX25" fmla="*/ 735919 w 1259794"/>
                <a:gd name="connsiteY25" fmla="*/ 257175 h 1347787"/>
                <a:gd name="connsiteX26" fmla="*/ 735919 w 1259794"/>
                <a:gd name="connsiteY26" fmla="*/ 257175 h 1347787"/>
                <a:gd name="connsiteX27" fmla="*/ 721632 w 1259794"/>
                <a:gd name="connsiteY27" fmla="*/ 228600 h 1347787"/>
                <a:gd name="connsiteX28" fmla="*/ 688294 w 1259794"/>
                <a:gd name="connsiteY28" fmla="*/ 228600 h 1347787"/>
                <a:gd name="connsiteX29" fmla="*/ 674007 w 1259794"/>
                <a:gd name="connsiteY29" fmla="*/ 238125 h 1347787"/>
                <a:gd name="connsiteX30" fmla="*/ 626382 w 1259794"/>
                <a:gd name="connsiteY30" fmla="*/ 242887 h 1347787"/>
                <a:gd name="connsiteX31" fmla="*/ 578757 w 1259794"/>
                <a:gd name="connsiteY31" fmla="*/ 233362 h 1347787"/>
                <a:gd name="connsiteX32" fmla="*/ 535894 w 1259794"/>
                <a:gd name="connsiteY32" fmla="*/ 223837 h 1347787"/>
                <a:gd name="connsiteX33" fmla="*/ 535894 w 1259794"/>
                <a:gd name="connsiteY33" fmla="*/ 223837 h 1347787"/>
                <a:gd name="connsiteX34" fmla="*/ 502557 w 1259794"/>
                <a:gd name="connsiteY34" fmla="*/ 147637 h 1347787"/>
                <a:gd name="connsiteX35" fmla="*/ 502557 w 1259794"/>
                <a:gd name="connsiteY35" fmla="*/ 80962 h 1347787"/>
                <a:gd name="connsiteX36" fmla="*/ 502557 w 1259794"/>
                <a:gd name="connsiteY36" fmla="*/ 19050 h 1347787"/>
                <a:gd name="connsiteX37" fmla="*/ 493032 w 1259794"/>
                <a:gd name="connsiteY37" fmla="*/ 0 h 1347787"/>
                <a:gd name="connsiteX38" fmla="*/ 402544 w 1259794"/>
                <a:gd name="connsiteY38" fmla="*/ 0 h 1347787"/>
                <a:gd name="connsiteX39" fmla="*/ 312057 w 1259794"/>
                <a:gd name="connsiteY39" fmla="*/ 0 h 1347787"/>
                <a:gd name="connsiteX40" fmla="*/ 216807 w 1259794"/>
                <a:gd name="connsiteY40" fmla="*/ 0 h 1347787"/>
                <a:gd name="connsiteX41" fmla="*/ 97744 w 1259794"/>
                <a:gd name="connsiteY41" fmla="*/ 23812 h 1347787"/>
                <a:gd name="connsiteX42" fmla="*/ 54882 w 1259794"/>
                <a:gd name="connsiteY42" fmla="*/ 109537 h 1347787"/>
                <a:gd name="connsiteX43" fmla="*/ 31069 w 1259794"/>
                <a:gd name="connsiteY43" fmla="*/ 185737 h 1347787"/>
                <a:gd name="connsiteX44" fmla="*/ 12019 w 1259794"/>
                <a:gd name="connsiteY44" fmla="*/ 266700 h 1347787"/>
                <a:gd name="connsiteX45" fmla="*/ 76 w 1259794"/>
                <a:gd name="connsiteY45" fmla="*/ 307044 h 1347787"/>
                <a:gd name="connsiteX46" fmla="*/ 0 w 1259794"/>
                <a:gd name="connsiteY46" fmla="*/ 395312 h 1347787"/>
                <a:gd name="connsiteX47" fmla="*/ 45332 w 1259794"/>
                <a:gd name="connsiteY47" fmla="*/ 454880 h 1347787"/>
                <a:gd name="connsiteX48" fmla="*/ 92982 w 1259794"/>
                <a:gd name="connsiteY48" fmla="*/ 457200 h 1347787"/>
                <a:gd name="connsiteX49" fmla="*/ 97744 w 1259794"/>
                <a:gd name="connsiteY49" fmla="*/ 476250 h 1347787"/>
                <a:gd name="connsiteX50" fmla="*/ 66701 w 1259794"/>
                <a:gd name="connsiteY50" fmla="*/ 540606 h 1347787"/>
                <a:gd name="connsiteX51" fmla="*/ 71488 w 1259794"/>
                <a:gd name="connsiteY51" fmla="*/ 607281 h 1347787"/>
                <a:gd name="connsiteX52" fmla="*/ 102507 w 1259794"/>
                <a:gd name="connsiteY52" fmla="*/ 685800 h 1347787"/>
                <a:gd name="connsiteX53" fmla="*/ 154894 w 1259794"/>
                <a:gd name="connsiteY53" fmla="*/ 723900 h 1347787"/>
                <a:gd name="connsiteX54" fmla="*/ 157487 w 1259794"/>
                <a:gd name="connsiteY54" fmla="*/ 742775 h 1347787"/>
                <a:gd name="connsiteX55" fmla="*/ 204788 w 1259794"/>
                <a:gd name="connsiteY55" fmla="*/ 762050 h 1347787"/>
                <a:gd name="connsiteX56" fmla="*/ 240619 w 1259794"/>
                <a:gd name="connsiteY56" fmla="*/ 781050 h 1347787"/>
                <a:gd name="connsiteX57" fmla="*/ 226332 w 1259794"/>
                <a:gd name="connsiteY57" fmla="*/ 814387 h 1347787"/>
                <a:gd name="connsiteX58" fmla="*/ 221569 w 1259794"/>
                <a:gd name="connsiteY58" fmla="*/ 857250 h 1347787"/>
                <a:gd name="connsiteX59" fmla="*/ 240619 w 1259794"/>
                <a:gd name="connsiteY59" fmla="*/ 900112 h 1347787"/>
                <a:gd name="connsiteX60" fmla="*/ 288244 w 1259794"/>
                <a:gd name="connsiteY60" fmla="*/ 938212 h 1347787"/>
                <a:gd name="connsiteX61" fmla="*/ 345394 w 1259794"/>
                <a:gd name="connsiteY61" fmla="*/ 962025 h 1347787"/>
                <a:gd name="connsiteX62" fmla="*/ 350157 w 1259794"/>
                <a:gd name="connsiteY62" fmla="*/ 976312 h 1347787"/>
                <a:gd name="connsiteX63" fmla="*/ 331107 w 1259794"/>
                <a:gd name="connsiteY63" fmla="*/ 1014412 h 1347787"/>
                <a:gd name="connsiteX64" fmla="*/ 326344 w 1259794"/>
                <a:gd name="connsiteY64" fmla="*/ 1090612 h 1347787"/>
                <a:gd name="connsiteX65" fmla="*/ 340632 w 1259794"/>
                <a:gd name="connsiteY65" fmla="*/ 1143000 h 1347787"/>
                <a:gd name="connsiteX66" fmla="*/ 402544 w 1259794"/>
                <a:gd name="connsiteY66" fmla="*/ 1228725 h 1347787"/>
                <a:gd name="connsiteX67" fmla="*/ 450169 w 1259794"/>
                <a:gd name="connsiteY67" fmla="*/ 1319212 h 1347787"/>
                <a:gd name="connsiteX68" fmla="*/ 497794 w 1259794"/>
                <a:gd name="connsiteY68" fmla="*/ 1347787 h 1347787"/>
                <a:gd name="connsiteX0" fmla="*/ 497794 w 1259794"/>
                <a:gd name="connsiteY0" fmla="*/ 1359756 h 1359756"/>
                <a:gd name="connsiteX1" fmla="*/ 654957 w 1259794"/>
                <a:gd name="connsiteY1" fmla="*/ 1302606 h 1359756"/>
                <a:gd name="connsiteX2" fmla="*/ 850219 w 1259794"/>
                <a:gd name="connsiteY2" fmla="*/ 1216881 h 1359756"/>
                <a:gd name="connsiteX3" fmla="*/ 1007382 w 1259794"/>
                <a:gd name="connsiteY3" fmla="*/ 1121631 h 1359756"/>
                <a:gd name="connsiteX4" fmla="*/ 1107394 w 1259794"/>
                <a:gd name="connsiteY4" fmla="*/ 1026381 h 1359756"/>
                <a:gd name="connsiteX5" fmla="*/ 1259794 w 1259794"/>
                <a:gd name="connsiteY5" fmla="*/ 888269 h 1359756"/>
                <a:gd name="connsiteX6" fmla="*/ 1207407 w 1259794"/>
                <a:gd name="connsiteY6" fmla="*/ 902556 h 1359756"/>
                <a:gd name="connsiteX7" fmla="*/ 1188357 w 1259794"/>
                <a:gd name="connsiteY7" fmla="*/ 878744 h 1359756"/>
                <a:gd name="connsiteX8" fmla="*/ 1159782 w 1259794"/>
                <a:gd name="connsiteY8" fmla="*/ 850169 h 1359756"/>
                <a:gd name="connsiteX9" fmla="*/ 1145494 w 1259794"/>
                <a:gd name="connsiteY9" fmla="*/ 807306 h 1359756"/>
                <a:gd name="connsiteX10" fmla="*/ 1116919 w 1259794"/>
                <a:gd name="connsiteY10" fmla="*/ 750156 h 1359756"/>
                <a:gd name="connsiteX11" fmla="*/ 1093107 w 1259794"/>
                <a:gd name="connsiteY11" fmla="*/ 726344 h 1359756"/>
                <a:gd name="connsiteX12" fmla="*/ 1059769 w 1259794"/>
                <a:gd name="connsiteY12" fmla="*/ 683481 h 1359756"/>
                <a:gd name="connsiteX13" fmla="*/ 1031194 w 1259794"/>
                <a:gd name="connsiteY13" fmla="*/ 650144 h 1359756"/>
                <a:gd name="connsiteX14" fmla="*/ 997857 w 1259794"/>
                <a:gd name="connsiteY14" fmla="*/ 626331 h 1359756"/>
                <a:gd name="connsiteX15" fmla="*/ 1007382 w 1259794"/>
                <a:gd name="connsiteY15" fmla="*/ 569181 h 1359756"/>
                <a:gd name="connsiteX16" fmla="*/ 1007382 w 1259794"/>
                <a:gd name="connsiteY16" fmla="*/ 516794 h 1359756"/>
                <a:gd name="connsiteX17" fmla="*/ 988332 w 1259794"/>
                <a:gd name="connsiteY17" fmla="*/ 464406 h 1359756"/>
                <a:gd name="connsiteX18" fmla="*/ 935944 w 1259794"/>
                <a:gd name="connsiteY18" fmla="*/ 445356 h 1359756"/>
                <a:gd name="connsiteX19" fmla="*/ 883557 w 1259794"/>
                <a:gd name="connsiteY19" fmla="*/ 421544 h 1359756"/>
                <a:gd name="connsiteX20" fmla="*/ 831169 w 1259794"/>
                <a:gd name="connsiteY20" fmla="*/ 416781 h 1359756"/>
                <a:gd name="connsiteX21" fmla="*/ 831169 w 1259794"/>
                <a:gd name="connsiteY21" fmla="*/ 416781 h 1359756"/>
                <a:gd name="connsiteX22" fmla="*/ 774019 w 1259794"/>
                <a:gd name="connsiteY22" fmla="*/ 397731 h 1359756"/>
                <a:gd name="connsiteX23" fmla="*/ 759732 w 1259794"/>
                <a:gd name="connsiteY23" fmla="*/ 354869 h 1359756"/>
                <a:gd name="connsiteX24" fmla="*/ 735919 w 1259794"/>
                <a:gd name="connsiteY24" fmla="*/ 307244 h 1359756"/>
                <a:gd name="connsiteX25" fmla="*/ 735919 w 1259794"/>
                <a:gd name="connsiteY25" fmla="*/ 269144 h 1359756"/>
                <a:gd name="connsiteX26" fmla="*/ 735919 w 1259794"/>
                <a:gd name="connsiteY26" fmla="*/ 269144 h 1359756"/>
                <a:gd name="connsiteX27" fmla="*/ 721632 w 1259794"/>
                <a:gd name="connsiteY27" fmla="*/ 240569 h 1359756"/>
                <a:gd name="connsiteX28" fmla="*/ 688294 w 1259794"/>
                <a:gd name="connsiteY28" fmla="*/ 240569 h 1359756"/>
                <a:gd name="connsiteX29" fmla="*/ 674007 w 1259794"/>
                <a:gd name="connsiteY29" fmla="*/ 250094 h 1359756"/>
                <a:gd name="connsiteX30" fmla="*/ 626382 w 1259794"/>
                <a:gd name="connsiteY30" fmla="*/ 254856 h 1359756"/>
                <a:gd name="connsiteX31" fmla="*/ 578757 w 1259794"/>
                <a:gd name="connsiteY31" fmla="*/ 245331 h 1359756"/>
                <a:gd name="connsiteX32" fmla="*/ 535894 w 1259794"/>
                <a:gd name="connsiteY32" fmla="*/ 235806 h 1359756"/>
                <a:gd name="connsiteX33" fmla="*/ 535894 w 1259794"/>
                <a:gd name="connsiteY33" fmla="*/ 235806 h 1359756"/>
                <a:gd name="connsiteX34" fmla="*/ 502557 w 1259794"/>
                <a:gd name="connsiteY34" fmla="*/ 159606 h 1359756"/>
                <a:gd name="connsiteX35" fmla="*/ 502557 w 1259794"/>
                <a:gd name="connsiteY35" fmla="*/ 92931 h 1359756"/>
                <a:gd name="connsiteX36" fmla="*/ 502557 w 1259794"/>
                <a:gd name="connsiteY36" fmla="*/ 31019 h 1359756"/>
                <a:gd name="connsiteX37" fmla="*/ 493032 w 1259794"/>
                <a:gd name="connsiteY37" fmla="*/ 11969 h 1359756"/>
                <a:gd name="connsiteX38" fmla="*/ 402544 w 1259794"/>
                <a:gd name="connsiteY38" fmla="*/ 11969 h 1359756"/>
                <a:gd name="connsiteX39" fmla="*/ 331207 w 1259794"/>
                <a:gd name="connsiteY39" fmla="*/ 0 h 1359756"/>
                <a:gd name="connsiteX40" fmla="*/ 216807 w 1259794"/>
                <a:gd name="connsiteY40" fmla="*/ 11969 h 1359756"/>
                <a:gd name="connsiteX41" fmla="*/ 97744 w 1259794"/>
                <a:gd name="connsiteY41" fmla="*/ 35781 h 1359756"/>
                <a:gd name="connsiteX42" fmla="*/ 54882 w 1259794"/>
                <a:gd name="connsiteY42" fmla="*/ 121506 h 1359756"/>
                <a:gd name="connsiteX43" fmla="*/ 31069 w 1259794"/>
                <a:gd name="connsiteY43" fmla="*/ 197706 h 1359756"/>
                <a:gd name="connsiteX44" fmla="*/ 12019 w 1259794"/>
                <a:gd name="connsiteY44" fmla="*/ 278669 h 1359756"/>
                <a:gd name="connsiteX45" fmla="*/ 76 w 1259794"/>
                <a:gd name="connsiteY45" fmla="*/ 319013 h 1359756"/>
                <a:gd name="connsiteX46" fmla="*/ 0 w 1259794"/>
                <a:gd name="connsiteY46" fmla="*/ 407281 h 1359756"/>
                <a:gd name="connsiteX47" fmla="*/ 45332 w 1259794"/>
                <a:gd name="connsiteY47" fmla="*/ 466849 h 1359756"/>
                <a:gd name="connsiteX48" fmla="*/ 92982 w 1259794"/>
                <a:gd name="connsiteY48" fmla="*/ 469169 h 1359756"/>
                <a:gd name="connsiteX49" fmla="*/ 97744 w 1259794"/>
                <a:gd name="connsiteY49" fmla="*/ 488219 h 1359756"/>
                <a:gd name="connsiteX50" fmla="*/ 66701 w 1259794"/>
                <a:gd name="connsiteY50" fmla="*/ 552575 h 1359756"/>
                <a:gd name="connsiteX51" fmla="*/ 71488 w 1259794"/>
                <a:gd name="connsiteY51" fmla="*/ 619250 h 1359756"/>
                <a:gd name="connsiteX52" fmla="*/ 102507 w 1259794"/>
                <a:gd name="connsiteY52" fmla="*/ 697769 h 1359756"/>
                <a:gd name="connsiteX53" fmla="*/ 154894 w 1259794"/>
                <a:gd name="connsiteY53" fmla="*/ 735869 h 1359756"/>
                <a:gd name="connsiteX54" fmla="*/ 157487 w 1259794"/>
                <a:gd name="connsiteY54" fmla="*/ 754744 h 1359756"/>
                <a:gd name="connsiteX55" fmla="*/ 204788 w 1259794"/>
                <a:gd name="connsiteY55" fmla="*/ 774019 h 1359756"/>
                <a:gd name="connsiteX56" fmla="*/ 240619 w 1259794"/>
                <a:gd name="connsiteY56" fmla="*/ 793019 h 1359756"/>
                <a:gd name="connsiteX57" fmla="*/ 226332 w 1259794"/>
                <a:gd name="connsiteY57" fmla="*/ 826356 h 1359756"/>
                <a:gd name="connsiteX58" fmla="*/ 221569 w 1259794"/>
                <a:gd name="connsiteY58" fmla="*/ 869219 h 1359756"/>
                <a:gd name="connsiteX59" fmla="*/ 240619 w 1259794"/>
                <a:gd name="connsiteY59" fmla="*/ 912081 h 1359756"/>
                <a:gd name="connsiteX60" fmla="*/ 288244 w 1259794"/>
                <a:gd name="connsiteY60" fmla="*/ 950181 h 1359756"/>
                <a:gd name="connsiteX61" fmla="*/ 345394 w 1259794"/>
                <a:gd name="connsiteY61" fmla="*/ 973994 h 1359756"/>
                <a:gd name="connsiteX62" fmla="*/ 350157 w 1259794"/>
                <a:gd name="connsiteY62" fmla="*/ 988281 h 1359756"/>
                <a:gd name="connsiteX63" fmla="*/ 331107 w 1259794"/>
                <a:gd name="connsiteY63" fmla="*/ 1026381 h 1359756"/>
                <a:gd name="connsiteX64" fmla="*/ 326344 w 1259794"/>
                <a:gd name="connsiteY64" fmla="*/ 1102581 h 1359756"/>
                <a:gd name="connsiteX65" fmla="*/ 340632 w 1259794"/>
                <a:gd name="connsiteY65" fmla="*/ 1154969 h 1359756"/>
                <a:gd name="connsiteX66" fmla="*/ 402544 w 1259794"/>
                <a:gd name="connsiteY66" fmla="*/ 1240694 h 1359756"/>
                <a:gd name="connsiteX67" fmla="*/ 450169 w 1259794"/>
                <a:gd name="connsiteY67" fmla="*/ 1331181 h 1359756"/>
                <a:gd name="connsiteX68" fmla="*/ 497794 w 1259794"/>
                <a:gd name="connsiteY68" fmla="*/ 1359756 h 1359756"/>
                <a:gd name="connsiteX0" fmla="*/ 497794 w 1259794"/>
                <a:gd name="connsiteY0" fmla="*/ 1359756 h 1359756"/>
                <a:gd name="connsiteX1" fmla="*/ 654957 w 1259794"/>
                <a:gd name="connsiteY1" fmla="*/ 1302606 h 1359756"/>
                <a:gd name="connsiteX2" fmla="*/ 850219 w 1259794"/>
                <a:gd name="connsiteY2" fmla="*/ 1216881 h 1359756"/>
                <a:gd name="connsiteX3" fmla="*/ 1007382 w 1259794"/>
                <a:gd name="connsiteY3" fmla="*/ 1121631 h 1359756"/>
                <a:gd name="connsiteX4" fmla="*/ 1107394 w 1259794"/>
                <a:gd name="connsiteY4" fmla="*/ 1026381 h 1359756"/>
                <a:gd name="connsiteX5" fmla="*/ 1259794 w 1259794"/>
                <a:gd name="connsiteY5" fmla="*/ 888269 h 1359756"/>
                <a:gd name="connsiteX6" fmla="*/ 1207407 w 1259794"/>
                <a:gd name="connsiteY6" fmla="*/ 902556 h 1359756"/>
                <a:gd name="connsiteX7" fmla="*/ 1188357 w 1259794"/>
                <a:gd name="connsiteY7" fmla="*/ 878744 h 1359756"/>
                <a:gd name="connsiteX8" fmla="*/ 1159782 w 1259794"/>
                <a:gd name="connsiteY8" fmla="*/ 850169 h 1359756"/>
                <a:gd name="connsiteX9" fmla="*/ 1145494 w 1259794"/>
                <a:gd name="connsiteY9" fmla="*/ 807306 h 1359756"/>
                <a:gd name="connsiteX10" fmla="*/ 1116919 w 1259794"/>
                <a:gd name="connsiteY10" fmla="*/ 750156 h 1359756"/>
                <a:gd name="connsiteX11" fmla="*/ 1093107 w 1259794"/>
                <a:gd name="connsiteY11" fmla="*/ 726344 h 1359756"/>
                <a:gd name="connsiteX12" fmla="*/ 1059769 w 1259794"/>
                <a:gd name="connsiteY12" fmla="*/ 683481 h 1359756"/>
                <a:gd name="connsiteX13" fmla="*/ 1031194 w 1259794"/>
                <a:gd name="connsiteY13" fmla="*/ 650144 h 1359756"/>
                <a:gd name="connsiteX14" fmla="*/ 997857 w 1259794"/>
                <a:gd name="connsiteY14" fmla="*/ 626331 h 1359756"/>
                <a:gd name="connsiteX15" fmla="*/ 1007382 w 1259794"/>
                <a:gd name="connsiteY15" fmla="*/ 569181 h 1359756"/>
                <a:gd name="connsiteX16" fmla="*/ 1007382 w 1259794"/>
                <a:gd name="connsiteY16" fmla="*/ 516794 h 1359756"/>
                <a:gd name="connsiteX17" fmla="*/ 988332 w 1259794"/>
                <a:gd name="connsiteY17" fmla="*/ 464406 h 1359756"/>
                <a:gd name="connsiteX18" fmla="*/ 935944 w 1259794"/>
                <a:gd name="connsiteY18" fmla="*/ 445356 h 1359756"/>
                <a:gd name="connsiteX19" fmla="*/ 883557 w 1259794"/>
                <a:gd name="connsiteY19" fmla="*/ 421544 h 1359756"/>
                <a:gd name="connsiteX20" fmla="*/ 831169 w 1259794"/>
                <a:gd name="connsiteY20" fmla="*/ 416781 h 1359756"/>
                <a:gd name="connsiteX21" fmla="*/ 831169 w 1259794"/>
                <a:gd name="connsiteY21" fmla="*/ 416781 h 1359756"/>
                <a:gd name="connsiteX22" fmla="*/ 774019 w 1259794"/>
                <a:gd name="connsiteY22" fmla="*/ 397731 h 1359756"/>
                <a:gd name="connsiteX23" fmla="*/ 759732 w 1259794"/>
                <a:gd name="connsiteY23" fmla="*/ 354869 h 1359756"/>
                <a:gd name="connsiteX24" fmla="*/ 735919 w 1259794"/>
                <a:gd name="connsiteY24" fmla="*/ 307244 h 1359756"/>
                <a:gd name="connsiteX25" fmla="*/ 735919 w 1259794"/>
                <a:gd name="connsiteY25" fmla="*/ 269144 h 1359756"/>
                <a:gd name="connsiteX26" fmla="*/ 735919 w 1259794"/>
                <a:gd name="connsiteY26" fmla="*/ 269144 h 1359756"/>
                <a:gd name="connsiteX27" fmla="*/ 721632 w 1259794"/>
                <a:gd name="connsiteY27" fmla="*/ 240569 h 1359756"/>
                <a:gd name="connsiteX28" fmla="*/ 688294 w 1259794"/>
                <a:gd name="connsiteY28" fmla="*/ 240569 h 1359756"/>
                <a:gd name="connsiteX29" fmla="*/ 674007 w 1259794"/>
                <a:gd name="connsiteY29" fmla="*/ 250094 h 1359756"/>
                <a:gd name="connsiteX30" fmla="*/ 626382 w 1259794"/>
                <a:gd name="connsiteY30" fmla="*/ 254856 h 1359756"/>
                <a:gd name="connsiteX31" fmla="*/ 578757 w 1259794"/>
                <a:gd name="connsiteY31" fmla="*/ 245331 h 1359756"/>
                <a:gd name="connsiteX32" fmla="*/ 535894 w 1259794"/>
                <a:gd name="connsiteY32" fmla="*/ 235806 h 1359756"/>
                <a:gd name="connsiteX33" fmla="*/ 535894 w 1259794"/>
                <a:gd name="connsiteY33" fmla="*/ 235806 h 1359756"/>
                <a:gd name="connsiteX34" fmla="*/ 502557 w 1259794"/>
                <a:gd name="connsiteY34" fmla="*/ 159606 h 1359756"/>
                <a:gd name="connsiteX35" fmla="*/ 516919 w 1259794"/>
                <a:gd name="connsiteY35" fmla="*/ 104899 h 1359756"/>
                <a:gd name="connsiteX36" fmla="*/ 502557 w 1259794"/>
                <a:gd name="connsiteY36" fmla="*/ 31019 h 1359756"/>
                <a:gd name="connsiteX37" fmla="*/ 493032 w 1259794"/>
                <a:gd name="connsiteY37" fmla="*/ 11969 h 1359756"/>
                <a:gd name="connsiteX38" fmla="*/ 402544 w 1259794"/>
                <a:gd name="connsiteY38" fmla="*/ 11969 h 1359756"/>
                <a:gd name="connsiteX39" fmla="*/ 331207 w 1259794"/>
                <a:gd name="connsiteY39" fmla="*/ 0 h 1359756"/>
                <a:gd name="connsiteX40" fmla="*/ 216807 w 1259794"/>
                <a:gd name="connsiteY40" fmla="*/ 11969 h 1359756"/>
                <a:gd name="connsiteX41" fmla="*/ 97744 w 1259794"/>
                <a:gd name="connsiteY41" fmla="*/ 35781 h 1359756"/>
                <a:gd name="connsiteX42" fmla="*/ 54882 w 1259794"/>
                <a:gd name="connsiteY42" fmla="*/ 121506 h 1359756"/>
                <a:gd name="connsiteX43" fmla="*/ 31069 w 1259794"/>
                <a:gd name="connsiteY43" fmla="*/ 197706 h 1359756"/>
                <a:gd name="connsiteX44" fmla="*/ 12019 w 1259794"/>
                <a:gd name="connsiteY44" fmla="*/ 278669 h 1359756"/>
                <a:gd name="connsiteX45" fmla="*/ 76 w 1259794"/>
                <a:gd name="connsiteY45" fmla="*/ 319013 h 1359756"/>
                <a:gd name="connsiteX46" fmla="*/ 0 w 1259794"/>
                <a:gd name="connsiteY46" fmla="*/ 407281 h 1359756"/>
                <a:gd name="connsiteX47" fmla="*/ 45332 w 1259794"/>
                <a:gd name="connsiteY47" fmla="*/ 466849 h 1359756"/>
                <a:gd name="connsiteX48" fmla="*/ 92982 w 1259794"/>
                <a:gd name="connsiteY48" fmla="*/ 469169 h 1359756"/>
                <a:gd name="connsiteX49" fmla="*/ 97744 w 1259794"/>
                <a:gd name="connsiteY49" fmla="*/ 488219 h 1359756"/>
                <a:gd name="connsiteX50" fmla="*/ 66701 w 1259794"/>
                <a:gd name="connsiteY50" fmla="*/ 552575 h 1359756"/>
                <a:gd name="connsiteX51" fmla="*/ 71488 w 1259794"/>
                <a:gd name="connsiteY51" fmla="*/ 619250 h 1359756"/>
                <a:gd name="connsiteX52" fmla="*/ 102507 w 1259794"/>
                <a:gd name="connsiteY52" fmla="*/ 697769 h 1359756"/>
                <a:gd name="connsiteX53" fmla="*/ 154894 w 1259794"/>
                <a:gd name="connsiteY53" fmla="*/ 735869 h 1359756"/>
                <a:gd name="connsiteX54" fmla="*/ 157487 w 1259794"/>
                <a:gd name="connsiteY54" fmla="*/ 754744 h 1359756"/>
                <a:gd name="connsiteX55" fmla="*/ 204788 w 1259794"/>
                <a:gd name="connsiteY55" fmla="*/ 774019 h 1359756"/>
                <a:gd name="connsiteX56" fmla="*/ 240619 w 1259794"/>
                <a:gd name="connsiteY56" fmla="*/ 793019 h 1359756"/>
                <a:gd name="connsiteX57" fmla="*/ 226332 w 1259794"/>
                <a:gd name="connsiteY57" fmla="*/ 826356 h 1359756"/>
                <a:gd name="connsiteX58" fmla="*/ 221569 w 1259794"/>
                <a:gd name="connsiteY58" fmla="*/ 869219 h 1359756"/>
                <a:gd name="connsiteX59" fmla="*/ 240619 w 1259794"/>
                <a:gd name="connsiteY59" fmla="*/ 912081 h 1359756"/>
                <a:gd name="connsiteX60" fmla="*/ 288244 w 1259794"/>
                <a:gd name="connsiteY60" fmla="*/ 950181 h 1359756"/>
                <a:gd name="connsiteX61" fmla="*/ 345394 w 1259794"/>
                <a:gd name="connsiteY61" fmla="*/ 973994 h 1359756"/>
                <a:gd name="connsiteX62" fmla="*/ 350157 w 1259794"/>
                <a:gd name="connsiteY62" fmla="*/ 988281 h 1359756"/>
                <a:gd name="connsiteX63" fmla="*/ 331107 w 1259794"/>
                <a:gd name="connsiteY63" fmla="*/ 1026381 h 1359756"/>
                <a:gd name="connsiteX64" fmla="*/ 326344 w 1259794"/>
                <a:gd name="connsiteY64" fmla="*/ 1102581 h 1359756"/>
                <a:gd name="connsiteX65" fmla="*/ 340632 w 1259794"/>
                <a:gd name="connsiteY65" fmla="*/ 1154969 h 1359756"/>
                <a:gd name="connsiteX66" fmla="*/ 402544 w 1259794"/>
                <a:gd name="connsiteY66" fmla="*/ 1240694 h 1359756"/>
                <a:gd name="connsiteX67" fmla="*/ 450169 w 1259794"/>
                <a:gd name="connsiteY67" fmla="*/ 1331181 h 1359756"/>
                <a:gd name="connsiteX68" fmla="*/ 497794 w 1259794"/>
                <a:gd name="connsiteY68" fmla="*/ 1359756 h 1359756"/>
                <a:gd name="connsiteX0" fmla="*/ 497794 w 1259794"/>
                <a:gd name="connsiteY0" fmla="*/ 1359756 h 1359756"/>
                <a:gd name="connsiteX1" fmla="*/ 654957 w 1259794"/>
                <a:gd name="connsiteY1" fmla="*/ 1302606 h 1359756"/>
                <a:gd name="connsiteX2" fmla="*/ 850219 w 1259794"/>
                <a:gd name="connsiteY2" fmla="*/ 1216881 h 1359756"/>
                <a:gd name="connsiteX3" fmla="*/ 1007382 w 1259794"/>
                <a:gd name="connsiteY3" fmla="*/ 1121631 h 1359756"/>
                <a:gd name="connsiteX4" fmla="*/ 1107394 w 1259794"/>
                <a:gd name="connsiteY4" fmla="*/ 1026381 h 1359756"/>
                <a:gd name="connsiteX5" fmla="*/ 1259794 w 1259794"/>
                <a:gd name="connsiteY5" fmla="*/ 888269 h 1359756"/>
                <a:gd name="connsiteX6" fmla="*/ 1207407 w 1259794"/>
                <a:gd name="connsiteY6" fmla="*/ 902556 h 1359756"/>
                <a:gd name="connsiteX7" fmla="*/ 1188357 w 1259794"/>
                <a:gd name="connsiteY7" fmla="*/ 878744 h 1359756"/>
                <a:gd name="connsiteX8" fmla="*/ 1159782 w 1259794"/>
                <a:gd name="connsiteY8" fmla="*/ 850169 h 1359756"/>
                <a:gd name="connsiteX9" fmla="*/ 1145494 w 1259794"/>
                <a:gd name="connsiteY9" fmla="*/ 807306 h 1359756"/>
                <a:gd name="connsiteX10" fmla="*/ 1116919 w 1259794"/>
                <a:gd name="connsiteY10" fmla="*/ 750156 h 1359756"/>
                <a:gd name="connsiteX11" fmla="*/ 1093107 w 1259794"/>
                <a:gd name="connsiteY11" fmla="*/ 726344 h 1359756"/>
                <a:gd name="connsiteX12" fmla="*/ 1059769 w 1259794"/>
                <a:gd name="connsiteY12" fmla="*/ 683481 h 1359756"/>
                <a:gd name="connsiteX13" fmla="*/ 1031194 w 1259794"/>
                <a:gd name="connsiteY13" fmla="*/ 650144 h 1359756"/>
                <a:gd name="connsiteX14" fmla="*/ 997857 w 1259794"/>
                <a:gd name="connsiteY14" fmla="*/ 626331 h 1359756"/>
                <a:gd name="connsiteX15" fmla="*/ 1007382 w 1259794"/>
                <a:gd name="connsiteY15" fmla="*/ 569181 h 1359756"/>
                <a:gd name="connsiteX16" fmla="*/ 1007382 w 1259794"/>
                <a:gd name="connsiteY16" fmla="*/ 516794 h 1359756"/>
                <a:gd name="connsiteX17" fmla="*/ 988332 w 1259794"/>
                <a:gd name="connsiteY17" fmla="*/ 464406 h 1359756"/>
                <a:gd name="connsiteX18" fmla="*/ 935944 w 1259794"/>
                <a:gd name="connsiteY18" fmla="*/ 445356 h 1359756"/>
                <a:gd name="connsiteX19" fmla="*/ 883557 w 1259794"/>
                <a:gd name="connsiteY19" fmla="*/ 421544 h 1359756"/>
                <a:gd name="connsiteX20" fmla="*/ 831169 w 1259794"/>
                <a:gd name="connsiteY20" fmla="*/ 416781 h 1359756"/>
                <a:gd name="connsiteX21" fmla="*/ 831169 w 1259794"/>
                <a:gd name="connsiteY21" fmla="*/ 416781 h 1359756"/>
                <a:gd name="connsiteX22" fmla="*/ 774019 w 1259794"/>
                <a:gd name="connsiteY22" fmla="*/ 397731 h 1359756"/>
                <a:gd name="connsiteX23" fmla="*/ 759732 w 1259794"/>
                <a:gd name="connsiteY23" fmla="*/ 354869 h 1359756"/>
                <a:gd name="connsiteX24" fmla="*/ 735919 w 1259794"/>
                <a:gd name="connsiteY24" fmla="*/ 307244 h 1359756"/>
                <a:gd name="connsiteX25" fmla="*/ 735919 w 1259794"/>
                <a:gd name="connsiteY25" fmla="*/ 269144 h 1359756"/>
                <a:gd name="connsiteX26" fmla="*/ 735919 w 1259794"/>
                <a:gd name="connsiteY26" fmla="*/ 269144 h 1359756"/>
                <a:gd name="connsiteX27" fmla="*/ 728813 w 1259794"/>
                <a:gd name="connsiteY27" fmla="*/ 240569 h 1359756"/>
                <a:gd name="connsiteX28" fmla="*/ 688294 w 1259794"/>
                <a:gd name="connsiteY28" fmla="*/ 240569 h 1359756"/>
                <a:gd name="connsiteX29" fmla="*/ 674007 w 1259794"/>
                <a:gd name="connsiteY29" fmla="*/ 250094 h 1359756"/>
                <a:gd name="connsiteX30" fmla="*/ 626382 w 1259794"/>
                <a:gd name="connsiteY30" fmla="*/ 254856 h 1359756"/>
                <a:gd name="connsiteX31" fmla="*/ 578757 w 1259794"/>
                <a:gd name="connsiteY31" fmla="*/ 245331 h 1359756"/>
                <a:gd name="connsiteX32" fmla="*/ 535894 w 1259794"/>
                <a:gd name="connsiteY32" fmla="*/ 235806 h 1359756"/>
                <a:gd name="connsiteX33" fmla="*/ 535894 w 1259794"/>
                <a:gd name="connsiteY33" fmla="*/ 235806 h 1359756"/>
                <a:gd name="connsiteX34" fmla="*/ 502557 w 1259794"/>
                <a:gd name="connsiteY34" fmla="*/ 159606 h 1359756"/>
                <a:gd name="connsiteX35" fmla="*/ 516919 w 1259794"/>
                <a:gd name="connsiteY35" fmla="*/ 104899 h 1359756"/>
                <a:gd name="connsiteX36" fmla="*/ 502557 w 1259794"/>
                <a:gd name="connsiteY36" fmla="*/ 31019 h 1359756"/>
                <a:gd name="connsiteX37" fmla="*/ 493032 w 1259794"/>
                <a:gd name="connsiteY37" fmla="*/ 11969 h 1359756"/>
                <a:gd name="connsiteX38" fmla="*/ 402544 w 1259794"/>
                <a:gd name="connsiteY38" fmla="*/ 11969 h 1359756"/>
                <a:gd name="connsiteX39" fmla="*/ 331207 w 1259794"/>
                <a:gd name="connsiteY39" fmla="*/ 0 h 1359756"/>
                <a:gd name="connsiteX40" fmla="*/ 216807 w 1259794"/>
                <a:gd name="connsiteY40" fmla="*/ 11969 h 1359756"/>
                <a:gd name="connsiteX41" fmla="*/ 97744 w 1259794"/>
                <a:gd name="connsiteY41" fmla="*/ 35781 h 1359756"/>
                <a:gd name="connsiteX42" fmla="*/ 54882 w 1259794"/>
                <a:gd name="connsiteY42" fmla="*/ 121506 h 1359756"/>
                <a:gd name="connsiteX43" fmla="*/ 31069 w 1259794"/>
                <a:gd name="connsiteY43" fmla="*/ 197706 h 1359756"/>
                <a:gd name="connsiteX44" fmla="*/ 12019 w 1259794"/>
                <a:gd name="connsiteY44" fmla="*/ 278669 h 1359756"/>
                <a:gd name="connsiteX45" fmla="*/ 76 w 1259794"/>
                <a:gd name="connsiteY45" fmla="*/ 319013 h 1359756"/>
                <a:gd name="connsiteX46" fmla="*/ 0 w 1259794"/>
                <a:gd name="connsiteY46" fmla="*/ 407281 h 1359756"/>
                <a:gd name="connsiteX47" fmla="*/ 45332 w 1259794"/>
                <a:gd name="connsiteY47" fmla="*/ 466849 h 1359756"/>
                <a:gd name="connsiteX48" fmla="*/ 92982 w 1259794"/>
                <a:gd name="connsiteY48" fmla="*/ 469169 h 1359756"/>
                <a:gd name="connsiteX49" fmla="*/ 97744 w 1259794"/>
                <a:gd name="connsiteY49" fmla="*/ 488219 h 1359756"/>
                <a:gd name="connsiteX50" fmla="*/ 66701 w 1259794"/>
                <a:gd name="connsiteY50" fmla="*/ 552575 h 1359756"/>
                <a:gd name="connsiteX51" fmla="*/ 71488 w 1259794"/>
                <a:gd name="connsiteY51" fmla="*/ 619250 h 1359756"/>
                <a:gd name="connsiteX52" fmla="*/ 102507 w 1259794"/>
                <a:gd name="connsiteY52" fmla="*/ 697769 h 1359756"/>
                <a:gd name="connsiteX53" fmla="*/ 154894 w 1259794"/>
                <a:gd name="connsiteY53" fmla="*/ 735869 h 1359756"/>
                <a:gd name="connsiteX54" fmla="*/ 157487 w 1259794"/>
                <a:gd name="connsiteY54" fmla="*/ 754744 h 1359756"/>
                <a:gd name="connsiteX55" fmla="*/ 204788 w 1259794"/>
                <a:gd name="connsiteY55" fmla="*/ 774019 h 1359756"/>
                <a:gd name="connsiteX56" fmla="*/ 240619 w 1259794"/>
                <a:gd name="connsiteY56" fmla="*/ 793019 h 1359756"/>
                <a:gd name="connsiteX57" fmla="*/ 226332 w 1259794"/>
                <a:gd name="connsiteY57" fmla="*/ 826356 h 1359756"/>
                <a:gd name="connsiteX58" fmla="*/ 221569 w 1259794"/>
                <a:gd name="connsiteY58" fmla="*/ 869219 h 1359756"/>
                <a:gd name="connsiteX59" fmla="*/ 240619 w 1259794"/>
                <a:gd name="connsiteY59" fmla="*/ 912081 h 1359756"/>
                <a:gd name="connsiteX60" fmla="*/ 288244 w 1259794"/>
                <a:gd name="connsiteY60" fmla="*/ 950181 h 1359756"/>
                <a:gd name="connsiteX61" fmla="*/ 345394 w 1259794"/>
                <a:gd name="connsiteY61" fmla="*/ 973994 h 1359756"/>
                <a:gd name="connsiteX62" fmla="*/ 350157 w 1259794"/>
                <a:gd name="connsiteY62" fmla="*/ 988281 h 1359756"/>
                <a:gd name="connsiteX63" fmla="*/ 331107 w 1259794"/>
                <a:gd name="connsiteY63" fmla="*/ 1026381 h 1359756"/>
                <a:gd name="connsiteX64" fmla="*/ 326344 w 1259794"/>
                <a:gd name="connsiteY64" fmla="*/ 1102581 h 1359756"/>
                <a:gd name="connsiteX65" fmla="*/ 340632 w 1259794"/>
                <a:gd name="connsiteY65" fmla="*/ 1154969 h 1359756"/>
                <a:gd name="connsiteX66" fmla="*/ 402544 w 1259794"/>
                <a:gd name="connsiteY66" fmla="*/ 1240694 h 1359756"/>
                <a:gd name="connsiteX67" fmla="*/ 450169 w 1259794"/>
                <a:gd name="connsiteY67" fmla="*/ 1331181 h 1359756"/>
                <a:gd name="connsiteX68" fmla="*/ 497794 w 1259794"/>
                <a:gd name="connsiteY68" fmla="*/ 1359756 h 1359756"/>
                <a:gd name="connsiteX0" fmla="*/ 497794 w 1259794"/>
                <a:gd name="connsiteY0" fmla="*/ 1359756 h 1359756"/>
                <a:gd name="connsiteX1" fmla="*/ 654957 w 1259794"/>
                <a:gd name="connsiteY1" fmla="*/ 1302606 h 1359756"/>
                <a:gd name="connsiteX2" fmla="*/ 850219 w 1259794"/>
                <a:gd name="connsiteY2" fmla="*/ 1216881 h 1359756"/>
                <a:gd name="connsiteX3" fmla="*/ 1007382 w 1259794"/>
                <a:gd name="connsiteY3" fmla="*/ 1121631 h 1359756"/>
                <a:gd name="connsiteX4" fmla="*/ 1107394 w 1259794"/>
                <a:gd name="connsiteY4" fmla="*/ 1026381 h 1359756"/>
                <a:gd name="connsiteX5" fmla="*/ 1259794 w 1259794"/>
                <a:gd name="connsiteY5" fmla="*/ 888269 h 1359756"/>
                <a:gd name="connsiteX6" fmla="*/ 1207407 w 1259794"/>
                <a:gd name="connsiteY6" fmla="*/ 902556 h 1359756"/>
                <a:gd name="connsiteX7" fmla="*/ 1188357 w 1259794"/>
                <a:gd name="connsiteY7" fmla="*/ 878744 h 1359756"/>
                <a:gd name="connsiteX8" fmla="*/ 1159782 w 1259794"/>
                <a:gd name="connsiteY8" fmla="*/ 850169 h 1359756"/>
                <a:gd name="connsiteX9" fmla="*/ 1145494 w 1259794"/>
                <a:gd name="connsiteY9" fmla="*/ 807306 h 1359756"/>
                <a:gd name="connsiteX10" fmla="*/ 1116919 w 1259794"/>
                <a:gd name="connsiteY10" fmla="*/ 750156 h 1359756"/>
                <a:gd name="connsiteX11" fmla="*/ 1093107 w 1259794"/>
                <a:gd name="connsiteY11" fmla="*/ 726344 h 1359756"/>
                <a:gd name="connsiteX12" fmla="*/ 1059769 w 1259794"/>
                <a:gd name="connsiteY12" fmla="*/ 683481 h 1359756"/>
                <a:gd name="connsiteX13" fmla="*/ 1031194 w 1259794"/>
                <a:gd name="connsiteY13" fmla="*/ 650144 h 1359756"/>
                <a:gd name="connsiteX14" fmla="*/ 1019400 w 1259794"/>
                <a:gd name="connsiteY14" fmla="*/ 621543 h 1359756"/>
                <a:gd name="connsiteX15" fmla="*/ 1007382 w 1259794"/>
                <a:gd name="connsiteY15" fmla="*/ 569181 h 1359756"/>
                <a:gd name="connsiteX16" fmla="*/ 1007382 w 1259794"/>
                <a:gd name="connsiteY16" fmla="*/ 516794 h 1359756"/>
                <a:gd name="connsiteX17" fmla="*/ 988332 w 1259794"/>
                <a:gd name="connsiteY17" fmla="*/ 464406 h 1359756"/>
                <a:gd name="connsiteX18" fmla="*/ 935944 w 1259794"/>
                <a:gd name="connsiteY18" fmla="*/ 445356 h 1359756"/>
                <a:gd name="connsiteX19" fmla="*/ 883557 w 1259794"/>
                <a:gd name="connsiteY19" fmla="*/ 421544 h 1359756"/>
                <a:gd name="connsiteX20" fmla="*/ 831169 w 1259794"/>
                <a:gd name="connsiteY20" fmla="*/ 416781 h 1359756"/>
                <a:gd name="connsiteX21" fmla="*/ 831169 w 1259794"/>
                <a:gd name="connsiteY21" fmla="*/ 416781 h 1359756"/>
                <a:gd name="connsiteX22" fmla="*/ 774019 w 1259794"/>
                <a:gd name="connsiteY22" fmla="*/ 397731 h 1359756"/>
                <a:gd name="connsiteX23" fmla="*/ 759732 w 1259794"/>
                <a:gd name="connsiteY23" fmla="*/ 354869 h 1359756"/>
                <a:gd name="connsiteX24" fmla="*/ 735919 w 1259794"/>
                <a:gd name="connsiteY24" fmla="*/ 307244 h 1359756"/>
                <a:gd name="connsiteX25" fmla="*/ 735919 w 1259794"/>
                <a:gd name="connsiteY25" fmla="*/ 269144 h 1359756"/>
                <a:gd name="connsiteX26" fmla="*/ 735919 w 1259794"/>
                <a:gd name="connsiteY26" fmla="*/ 269144 h 1359756"/>
                <a:gd name="connsiteX27" fmla="*/ 728813 w 1259794"/>
                <a:gd name="connsiteY27" fmla="*/ 240569 h 1359756"/>
                <a:gd name="connsiteX28" fmla="*/ 688294 w 1259794"/>
                <a:gd name="connsiteY28" fmla="*/ 240569 h 1359756"/>
                <a:gd name="connsiteX29" fmla="*/ 674007 w 1259794"/>
                <a:gd name="connsiteY29" fmla="*/ 250094 h 1359756"/>
                <a:gd name="connsiteX30" fmla="*/ 626382 w 1259794"/>
                <a:gd name="connsiteY30" fmla="*/ 254856 h 1359756"/>
                <a:gd name="connsiteX31" fmla="*/ 578757 w 1259794"/>
                <a:gd name="connsiteY31" fmla="*/ 245331 h 1359756"/>
                <a:gd name="connsiteX32" fmla="*/ 535894 w 1259794"/>
                <a:gd name="connsiteY32" fmla="*/ 235806 h 1359756"/>
                <a:gd name="connsiteX33" fmla="*/ 535894 w 1259794"/>
                <a:gd name="connsiteY33" fmla="*/ 235806 h 1359756"/>
                <a:gd name="connsiteX34" fmla="*/ 502557 w 1259794"/>
                <a:gd name="connsiteY34" fmla="*/ 159606 h 1359756"/>
                <a:gd name="connsiteX35" fmla="*/ 516919 w 1259794"/>
                <a:gd name="connsiteY35" fmla="*/ 104899 h 1359756"/>
                <a:gd name="connsiteX36" fmla="*/ 502557 w 1259794"/>
                <a:gd name="connsiteY36" fmla="*/ 31019 h 1359756"/>
                <a:gd name="connsiteX37" fmla="*/ 493032 w 1259794"/>
                <a:gd name="connsiteY37" fmla="*/ 11969 h 1359756"/>
                <a:gd name="connsiteX38" fmla="*/ 402544 w 1259794"/>
                <a:gd name="connsiteY38" fmla="*/ 11969 h 1359756"/>
                <a:gd name="connsiteX39" fmla="*/ 331207 w 1259794"/>
                <a:gd name="connsiteY39" fmla="*/ 0 h 1359756"/>
                <a:gd name="connsiteX40" fmla="*/ 216807 w 1259794"/>
                <a:gd name="connsiteY40" fmla="*/ 11969 h 1359756"/>
                <a:gd name="connsiteX41" fmla="*/ 97744 w 1259794"/>
                <a:gd name="connsiteY41" fmla="*/ 35781 h 1359756"/>
                <a:gd name="connsiteX42" fmla="*/ 54882 w 1259794"/>
                <a:gd name="connsiteY42" fmla="*/ 121506 h 1359756"/>
                <a:gd name="connsiteX43" fmla="*/ 31069 w 1259794"/>
                <a:gd name="connsiteY43" fmla="*/ 197706 h 1359756"/>
                <a:gd name="connsiteX44" fmla="*/ 12019 w 1259794"/>
                <a:gd name="connsiteY44" fmla="*/ 278669 h 1359756"/>
                <a:gd name="connsiteX45" fmla="*/ 76 w 1259794"/>
                <a:gd name="connsiteY45" fmla="*/ 319013 h 1359756"/>
                <a:gd name="connsiteX46" fmla="*/ 0 w 1259794"/>
                <a:gd name="connsiteY46" fmla="*/ 407281 h 1359756"/>
                <a:gd name="connsiteX47" fmla="*/ 45332 w 1259794"/>
                <a:gd name="connsiteY47" fmla="*/ 466849 h 1359756"/>
                <a:gd name="connsiteX48" fmla="*/ 92982 w 1259794"/>
                <a:gd name="connsiteY48" fmla="*/ 469169 h 1359756"/>
                <a:gd name="connsiteX49" fmla="*/ 97744 w 1259794"/>
                <a:gd name="connsiteY49" fmla="*/ 488219 h 1359756"/>
                <a:gd name="connsiteX50" fmla="*/ 66701 w 1259794"/>
                <a:gd name="connsiteY50" fmla="*/ 552575 h 1359756"/>
                <a:gd name="connsiteX51" fmla="*/ 71488 w 1259794"/>
                <a:gd name="connsiteY51" fmla="*/ 619250 h 1359756"/>
                <a:gd name="connsiteX52" fmla="*/ 102507 w 1259794"/>
                <a:gd name="connsiteY52" fmla="*/ 697769 h 1359756"/>
                <a:gd name="connsiteX53" fmla="*/ 154894 w 1259794"/>
                <a:gd name="connsiteY53" fmla="*/ 735869 h 1359756"/>
                <a:gd name="connsiteX54" fmla="*/ 157487 w 1259794"/>
                <a:gd name="connsiteY54" fmla="*/ 754744 h 1359756"/>
                <a:gd name="connsiteX55" fmla="*/ 204788 w 1259794"/>
                <a:gd name="connsiteY55" fmla="*/ 774019 h 1359756"/>
                <a:gd name="connsiteX56" fmla="*/ 240619 w 1259794"/>
                <a:gd name="connsiteY56" fmla="*/ 793019 h 1359756"/>
                <a:gd name="connsiteX57" fmla="*/ 226332 w 1259794"/>
                <a:gd name="connsiteY57" fmla="*/ 826356 h 1359756"/>
                <a:gd name="connsiteX58" fmla="*/ 221569 w 1259794"/>
                <a:gd name="connsiteY58" fmla="*/ 869219 h 1359756"/>
                <a:gd name="connsiteX59" fmla="*/ 240619 w 1259794"/>
                <a:gd name="connsiteY59" fmla="*/ 912081 h 1359756"/>
                <a:gd name="connsiteX60" fmla="*/ 288244 w 1259794"/>
                <a:gd name="connsiteY60" fmla="*/ 950181 h 1359756"/>
                <a:gd name="connsiteX61" fmla="*/ 345394 w 1259794"/>
                <a:gd name="connsiteY61" fmla="*/ 973994 h 1359756"/>
                <a:gd name="connsiteX62" fmla="*/ 350157 w 1259794"/>
                <a:gd name="connsiteY62" fmla="*/ 988281 h 1359756"/>
                <a:gd name="connsiteX63" fmla="*/ 331107 w 1259794"/>
                <a:gd name="connsiteY63" fmla="*/ 1026381 h 1359756"/>
                <a:gd name="connsiteX64" fmla="*/ 326344 w 1259794"/>
                <a:gd name="connsiteY64" fmla="*/ 1102581 h 1359756"/>
                <a:gd name="connsiteX65" fmla="*/ 340632 w 1259794"/>
                <a:gd name="connsiteY65" fmla="*/ 1154969 h 1359756"/>
                <a:gd name="connsiteX66" fmla="*/ 402544 w 1259794"/>
                <a:gd name="connsiteY66" fmla="*/ 1240694 h 1359756"/>
                <a:gd name="connsiteX67" fmla="*/ 450169 w 1259794"/>
                <a:gd name="connsiteY67" fmla="*/ 1331181 h 1359756"/>
                <a:gd name="connsiteX68" fmla="*/ 497794 w 1259794"/>
                <a:gd name="connsiteY68" fmla="*/ 1359756 h 1359756"/>
                <a:gd name="connsiteX0" fmla="*/ 497794 w 1259794"/>
                <a:gd name="connsiteY0" fmla="*/ 1359756 h 1359756"/>
                <a:gd name="connsiteX1" fmla="*/ 654957 w 1259794"/>
                <a:gd name="connsiteY1" fmla="*/ 1302606 h 1359756"/>
                <a:gd name="connsiteX2" fmla="*/ 850219 w 1259794"/>
                <a:gd name="connsiteY2" fmla="*/ 1216881 h 1359756"/>
                <a:gd name="connsiteX3" fmla="*/ 1007382 w 1259794"/>
                <a:gd name="connsiteY3" fmla="*/ 1121631 h 1359756"/>
                <a:gd name="connsiteX4" fmla="*/ 1107394 w 1259794"/>
                <a:gd name="connsiteY4" fmla="*/ 1026381 h 1359756"/>
                <a:gd name="connsiteX5" fmla="*/ 1259794 w 1259794"/>
                <a:gd name="connsiteY5" fmla="*/ 888269 h 1359756"/>
                <a:gd name="connsiteX6" fmla="*/ 1207407 w 1259794"/>
                <a:gd name="connsiteY6" fmla="*/ 902556 h 1359756"/>
                <a:gd name="connsiteX7" fmla="*/ 1188357 w 1259794"/>
                <a:gd name="connsiteY7" fmla="*/ 878744 h 1359756"/>
                <a:gd name="connsiteX8" fmla="*/ 1159782 w 1259794"/>
                <a:gd name="connsiteY8" fmla="*/ 850169 h 1359756"/>
                <a:gd name="connsiteX9" fmla="*/ 1145494 w 1259794"/>
                <a:gd name="connsiteY9" fmla="*/ 807306 h 1359756"/>
                <a:gd name="connsiteX10" fmla="*/ 1116919 w 1259794"/>
                <a:gd name="connsiteY10" fmla="*/ 750156 h 1359756"/>
                <a:gd name="connsiteX11" fmla="*/ 1093107 w 1259794"/>
                <a:gd name="connsiteY11" fmla="*/ 726344 h 1359756"/>
                <a:gd name="connsiteX12" fmla="*/ 1059769 w 1259794"/>
                <a:gd name="connsiteY12" fmla="*/ 683481 h 1359756"/>
                <a:gd name="connsiteX13" fmla="*/ 1031194 w 1259794"/>
                <a:gd name="connsiteY13" fmla="*/ 650144 h 1359756"/>
                <a:gd name="connsiteX14" fmla="*/ 1019400 w 1259794"/>
                <a:gd name="connsiteY14" fmla="*/ 621543 h 1359756"/>
                <a:gd name="connsiteX15" fmla="*/ 1007382 w 1259794"/>
                <a:gd name="connsiteY15" fmla="*/ 569181 h 1359756"/>
                <a:gd name="connsiteX16" fmla="*/ 1007382 w 1259794"/>
                <a:gd name="connsiteY16" fmla="*/ 516794 h 1359756"/>
                <a:gd name="connsiteX17" fmla="*/ 988332 w 1259794"/>
                <a:gd name="connsiteY17" fmla="*/ 464406 h 1359756"/>
                <a:gd name="connsiteX18" fmla="*/ 952700 w 1259794"/>
                <a:gd name="connsiteY18" fmla="*/ 445356 h 1359756"/>
                <a:gd name="connsiteX19" fmla="*/ 883557 w 1259794"/>
                <a:gd name="connsiteY19" fmla="*/ 421544 h 1359756"/>
                <a:gd name="connsiteX20" fmla="*/ 831169 w 1259794"/>
                <a:gd name="connsiteY20" fmla="*/ 416781 h 1359756"/>
                <a:gd name="connsiteX21" fmla="*/ 831169 w 1259794"/>
                <a:gd name="connsiteY21" fmla="*/ 416781 h 1359756"/>
                <a:gd name="connsiteX22" fmla="*/ 774019 w 1259794"/>
                <a:gd name="connsiteY22" fmla="*/ 397731 h 1359756"/>
                <a:gd name="connsiteX23" fmla="*/ 759732 w 1259794"/>
                <a:gd name="connsiteY23" fmla="*/ 354869 h 1359756"/>
                <a:gd name="connsiteX24" fmla="*/ 735919 w 1259794"/>
                <a:gd name="connsiteY24" fmla="*/ 307244 h 1359756"/>
                <a:gd name="connsiteX25" fmla="*/ 735919 w 1259794"/>
                <a:gd name="connsiteY25" fmla="*/ 269144 h 1359756"/>
                <a:gd name="connsiteX26" fmla="*/ 735919 w 1259794"/>
                <a:gd name="connsiteY26" fmla="*/ 269144 h 1359756"/>
                <a:gd name="connsiteX27" fmla="*/ 728813 w 1259794"/>
                <a:gd name="connsiteY27" fmla="*/ 240569 h 1359756"/>
                <a:gd name="connsiteX28" fmla="*/ 688294 w 1259794"/>
                <a:gd name="connsiteY28" fmla="*/ 240569 h 1359756"/>
                <a:gd name="connsiteX29" fmla="*/ 674007 w 1259794"/>
                <a:gd name="connsiteY29" fmla="*/ 250094 h 1359756"/>
                <a:gd name="connsiteX30" fmla="*/ 626382 w 1259794"/>
                <a:gd name="connsiteY30" fmla="*/ 254856 h 1359756"/>
                <a:gd name="connsiteX31" fmla="*/ 578757 w 1259794"/>
                <a:gd name="connsiteY31" fmla="*/ 245331 h 1359756"/>
                <a:gd name="connsiteX32" fmla="*/ 535894 w 1259794"/>
                <a:gd name="connsiteY32" fmla="*/ 235806 h 1359756"/>
                <a:gd name="connsiteX33" fmla="*/ 535894 w 1259794"/>
                <a:gd name="connsiteY33" fmla="*/ 235806 h 1359756"/>
                <a:gd name="connsiteX34" fmla="*/ 502557 w 1259794"/>
                <a:gd name="connsiteY34" fmla="*/ 159606 h 1359756"/>
                <a:gd name="connsiteX35" fmla="*/ 516919 w 1259794"/>
                <a:gd name="connsiteY35" fmla="*/ 104899 h 1359756"/>
                <a:gd name="connsiteX36" fmla="*/ 502557 w 1259794"/>
                <a:gd name="connsiteY36" fmla="*/ 31019 h 1359756"/>
                <a:gd name="connsiteX37" fmla="*/ 493032 w 1259794"/>
                <a:gd name="connsiteY37" fmla="*/ 11969 h 1359756"/>
                <a:gd name="connsiteX38" fmla="*/ 402544 w 1259794"/>
                <a:gd name="connsiteY38" fmla="*/ 11969 h 1359756"/>
                <a:gd name="connsiteX39" fmla="*/ 331207 w 1259794"/>
                <a:gd name="connsiteY39" fmla="*/ 0 h 1359756"/>
                <a:gd name="connsiteX40" fmla="*/ 216807 w 1259794"/>
                <a:gd name="connsiteY40" fmla="*/ 11969 h 1359756"/>
                <a:gd name="connsiteX41" fmla="*/ 97744 w 1259794"/>
                <a:gd name="connsiteY41" fmla="*/ 35781 h 1359756"/>
                <a:gd name="connsiteX42" fmla="*/ 54882 w 1259794"/>
                <a:gd name="connsiteY42" fmla="*/ 121506 h 1359756"/>
                <a:gd name="connsiteX43" fmla="*/ 31069 w 1259794"/>
                <a:gd name="connsiteY43" fmla="*/ 197706 h 1359756"/>
                <a:gd name="connsiteX44" fmla="*/ 12019 w 1259794"/>
                <a:gd name="connsiteY44" fmla="*/ 278669 h 1359756"/>
                <a:gd name="connsiteX45" fmla="*/ 76 w 1259794"/>
                <a:gd name="connsiteY45" fmla="*/ 319013 h 1359756"/>
                <a:gd name="connsiteX46" fmla="*/ 0 w 1259794"/>
                <a:gd name="connsiteY46" fmla="*/ 407281 h 1359756"/>
                <a:gd name="connsiteX47" fmla="*/ 45332 w 1259794"/>
                <a:gd name="connsiteY47" fmla="*/ 466849 h 1359756"/>
                <a:gd name="connsiteX48" fmla="*/ 92982 w 1259794"/>
                <a:gd name="connsiteY48" fmla="*/ 469169 h 1359756"/>
                <a:gd name="connsiteX49" fmla="*/ 97744 w 1259794"/>
                <a:gd name="connsiteY49" fmla="*/ 488219 h 1359756"/>
                <a:gd name="connsiteX50" fmla="*/ 66701 w 1259794"/>
                <a:gd name="connsiteY50" fmla="*/ 552575 h 1359756"/>
                <a:gd name="connsiteX51" fmla="*/ 71488 w 1259794"/>
                <a:gd name="connsiteY51" fmla="*/ 619250 h 1359756"/>
                <a:gd name="connsiteX52" fmla="*/ 102507 w 1259794"/>
                <a:gd name="connsiteY52" fmla="*/ 697769 h 1359756"/>
                <a:gd name="connsiteX53" fmla="*/ 154894 w 1259794"/>
                <a:gd name="connsiteY53" fmla="*/ 735869 h 1359756"/>
                <a:gd name="connsiteX54" fmla="*/ 157487 w 1259794"/>
                <a:gd name="connsiteY54" fmla="*/ 754744 h 1359756"/>
                <a:gd name="connsiteX55" fmla="*/ 204788 w 1259794"/>
                <a:gd name="connsiteY55" fmla="*/ 774019 h 1359756"/>
                <a:gd name="connsiteX56" fmla="*/ 240619 w 1259794"/>
                <a:gd name="connsiteY56" fmla="*/ 793019 h 1359756"/>
                <a:gd name="connsiteX57" fmla="*/ 226332 w 1259794"/>
                <a:gd name="connsiteY57" fmla="*/ 826356 h 1359756"/>
                <a:gd name="connsiteX58" fmla="*/ 221569 w 1259794"/>
                <a:gd name="connsiteY58" fmla="*/ 869219 h 1359756"/>
                <a:gd name="connsiteX59" fmla="*/ 240619 w 1259794"/>
                <a:gd name="connsiteY59" fmla="*/ 912081 h 1359756"/>
                <a:gd name="connsiteX60" fmla="*/ 288244 w 1259794"/>
                <a:gd name="connsiteY60" fmla="*/ 950181 h 1359756"/>
                <a:gd name="connsiteX61" fmla="*/ 345394 w 1259794"/>
                <a:gd name="connsiteY61" fmla="*/ 973994 h 1359756"/>
                <a:gd name="connsiteX62" fmla="*/ 350157 w 1259794"/>
                <a:gd name="connsiteY62" fmla="*/ 988281 h 1359756"/>
                <a:gd name="connsiteX63" fmla="*/ 331107 w 1259794"/>
                <a:gd name="connsiteY63" fmla="*/ 1026381 h 1359756"/>
                <a:gd name="connsiteX64" fmla="*/ 326344 w 1259794"/>
                <a:gd name="connsiteY64" fmla="*/ 1102581 h 1359756"/>
                <a:gd name="connsiteX65" fmla="*/ 340632 w 1259794"/>
                <a:gd name="connsiteY65" fmla="*/ 1154969 h 1359756"/>
                <a:gd name="connsiteX66" fmla="*/ 402544 w 1259794"/>
                <a:gd name="connsiteY66" fmla="*/ 1240694 h 1359756"/>
                <a:gd name="connsiteX67" fmla="*/ 450169 w 1259794"/>
                <a:gd name="connsiteY67" fmla="*/ 1331181 h 1359756"/>
                <a:gd name="connsiteX68" fmla="*/ 497794 w 1259794"/>
                <a:gd name="connsiteY68" fmla="*/ 1359756 h 1359756"/>
                <a:gd name="connsiteX0" fmla="*/ 497794 w 1259794"/>
                <a:gd name="connsiteY0" fmla="*/ 1359756 h 1359756"/>
                <a:gd name="connsiteX1" fmla="*/ 654957 w 1259794"/>
                <a:gd name="connsiteY1" fmla="*/ 1302606 h 1359756"/>
                <a:gd name="connsiteX2" fmla="*/ 850219 w 1259794"/>
                <a:gd name="connsiteY2" fmla="*/ 1216881 h 1359756"/>
                <a:gd name="connsiteX3" fmla="*/ 1007382 w 1259794"/>
                <a:gd name="connsiteY3" fmla="*/ 1121631 h 1359756"/>
                <a:gd name="connsiteX4" fmla="*/ 1107394 w 1259794"/>
                <a:gd name="connsiteY4" fmla="*/ 1026381 h 1359756"/>
                <a:gd name="connsiteX5" fmla="*/ 1259794 w 1259794"/>
                <a:gd name="connsiteY5" fmla="*/ 888269 h 1359756"/>
                <a:gd name="connsiteX6" fmla="*/ 1214588 w 1259794"/>
                <a:gd name="connsiteY6" fmla="*/ 883406 h 1359756"/>
                <a:gd name="connsiteX7" fmla="*/ 1188357 w 1259794"/>
                <a:gd name="connsiteY7" fmla="*/ 878744 h 1359756"/>
                <a:gd name="connsiteX8" fmla="*/ 1159782 w 1259794"/>
                <a:gd name="connsiteY8" fmla="*/ 850169 h 1359756"/>
                <a:gd name="connsiteX9" fmla="*/ 1145494 w 1259794"/>
                <a:gd name="connsiteY9" fmla="*/ 807306 h 1359756"/>
                <a:gd name="connsiteX10" fmla="*/ 1116919 w 1259794"/>
                <a:gd name="connsiteY10" fmla="*/ 750156 h 1359756"/>
                <a:gd name="connsiteX11" fmla="*/ 1093107 w 1259794"/>
                <a:gd name="connsiteY11" fmla="*/ 726344 h 1359756"/>
                <a:gd name="connsiteX12" fmla="*/ 1059769 w 1259794"/>
                <a:gd name="connsiteY12" fmla="*/ 683481 h 1359756"/>
                <a:gd name="connsiteX13" fmla="*/ 1031194 w 1259794"/>
                <a:gd name="connsiteY13" fmla="*/ 650144 h 1359756"/>
                <a:gd name="connsiteX14" fmla="*/ 1019400 w 1259794"/>
                <a:gd name="connsiteY14" fmla="*/ 621543 h 1359756"/>
                <a:gd name="connsiteX15" fmla="*/ 1007382 w 1259794"/>
                <a:gd name="connsiteY15" fmla="*/ 569181 h 1359756"/>
                <a:gd name="connsiteX16" fmla="*/ 1007382 w 1259794"/>
                <a:gd name="connsiteY16" fmla="*/ 516794 h 1359756"/>
                <a:gd name="connsiteX17" fmla="*/ 988332 w 1259794"/>
                <a:gd name="connsiteY17" fmla="*/ 464406 h 1359756"/>
                <a:gd name="connsiteX18" fmla="*/ 952700 w 1259794"/>
                <a:gd name="connsiteY18" fmla="*/ 445356 h 1359756"/>
                <a:gd name="connsiteX19" fmla="*/ 883557 w 1259794"/>
                <a:gd name="connsiteY19" fmla="*/ 421544 h 1359756"/>
                <a:gd name="connsiteX20" fmla="*/ 831169 w 1259794"/>
                <a:gd name="connsiteY20" fmla="*/ 416781 h 1359756"/>
                <a:gd name="connsiteX21" fmla="*/ 831169 w 1259794"/>
                <a:gd name="connsiteY21" fmla="*/ 416781 h 1359756"/>
                <a:gd name="connsiteX22" fmla="*/ 774019 w 1259794"/>
                <a:gd name="connsiteY22" fmla="*/ 397731 h 1359756"/>
                <a:gd name="connsiteX23" fmla="*/ 759732 w 1259794"/>
                <a:gd name="connsiteY23" fmla="*/ 354869 h 1359756"/>
                <a:gd name="connsiteX24" fmla="*/ 735919 w 1259794"/>
                <a:gd name="connsiteY24" fmla="*/ 307244 h 1359756"/>
                <a:gd name="connsiteX25" fmla="*/ 735919 w 1259794"/>
                <a:gd name="connsiteY25" fmla="*/ 269144 h 1359756"/>
                <a:gd name="connsiteX26" fmla="*/ 735919 w 1259794"/>
                <a:gd name="connsiteY26" fmla="*/ 269144 h 1359756"/>
                <a:gd name="connsiteX27" fmla="*/ 728813 w 1259794"/>
                <a:gd name="connsiteY27" fmla="*/ 240569 h 1359756"/>
                <a:gd name="connsiteX28" fmla="*/ 688294 w 1259794"/>
                <a:gd name="connsiteY28" fmla="*/ 240569 h 1359756"/>
                <a:gd name="connsiteX29" fmla="*/ 674007 w 1259794"/>
                <a:gd name="connsiteY29" fmla="*/ 250094 h 1359756"/>
                <a:gd name="connsiteX30" fmla="*/ 626382 w 1259794"/>
                <a:gd name="connsiteY30" fmla="*/ 254856 h 1359756"/>
                <a:gd name="connsiteX31" fmla="*/ 578757 w 1259794"/>
                <a:gd name="connsiteY31" fmla="*/ 245331 h 1359756"/>
                <a:gd name="connsiteX32" fmla="*/ 535894 w 1259794"/>
                <a:gd name="connsiteY32" fmla="*/ 235806 h 1359756"/>
                <a:gd name="connsiteX33" fmla="*/ 535894 w 1259794"/>
                <a:gd name="connsiteY33" fmla="*/ 235806 h 1359756"/>
                <a:gd name="connsiteX34" fmla="*/ 502557 w 1259794"/>
                <a:gd name="connsiteY34" fmla="*/ 159606 h 1359756"/>
                <a:gd name="connsiteX35" fmla="*/ 516919 w 1259794"/>
                <a:gd name="connsiteY35" fmla="*/ 104899 h 1359756"/>
                <a:gd name="connsiteX36" fmla="*/ 502557 w 1259794"/>
                <a:gd name="connsiteY36" fmla="*/ 31019 h 1359756"/>
                <a:gd name="connsiteX37" fmla="*/ 493032 w 1259794"/>
                <a:gd name="connsiteY37" fmla="*/ 11969 h 1359756"/>
                <a:gd name="connsiteX38" fmla="*/ 402544 w 1259794"/>
                <a:gd name="connsiteY38" fmla="*/ 11969 h 1359756"/>
                <a:gd name="connsiteX39" fmla="*/ 331207 w 1259794"/>
                <a:gd name="connsiteY39" fmla="*/ 0 h 1359756"/>
                <a:gd name="connsiteX40" fmla="*/ 216807 w 1259794"/>
                <a:gd name="connsiteY40" fmla="*/ 11969 h 1359756"/>
                <a:gd name="connsiteX41" fmla="*/ 97744 w 1259794"/>
                <a:gd name="connsiteY41" fmla="*/ 35781 h 1359756"/>
                <a:gd name="connsiteX42" fmla="*/ 54882 w 1259794"/>
                <a:gd name="connsiteY42" fmla="*/ 121506 h 1359756"/>
                <a:gd name="connsiteX43" fmla="*/ 31069 w 1259794"/>
                <a:gd name="connsiteY43" fmla="*/ 197706 h 1359756"/>
                <a:gd name="connsiteX44" fmla="*/ 12019 w 1259794"/>
                <a:gd name="connsiteY44" fmla="*/ 278669 h 1359756"/>
                <a:gd name="connsiteX45" fmla="*/ 76 w 1259794"/>
                <a:gd name="connsiteY45" fmla="*/ 319013 h 1359756"/>
                <a:gd name="connsiteX46" fmla="*/ 0 w 1259794"/>
                <a:gd name="connsiteY46" fmla="*/ 407281 h 1359756"/>
                <a:gd name="connsiteX47" fmla="*/ 45332 w 1259794"/>
                <a:gd name="connsiteY47" fmla="*/ 466849 h 1359756"/>
                <a:gd name="connsiteX48" fmla="*/ 92982 w 1259794"/>
                <a:gd name="connsiteY48" fmla="*/ 469169 h 1359756"/>
                <a:gd name="connsiteX49" fmla="*/ 97744 w 1259794"/>
                <a:gd name="connsiteY49" fmla="*/ 488219 h 1359756"/>
                <a:gd name="connsiteX50" fmla="*/ 66701 w 1259794"/>
                <a:gd name="connsiteY50" fmla="*/ 552575 h 1359756"/>
                <a:gd name="connsiteX51" fmla="*/ 71488 w 1259794"/>
                <a:gd name="connsiteY51" fmla="*/ 619250 h 1359756"/>
                <a:gd name="connsiteX52" fmla="*/ 102507 w 1259794"/>
                <a:gd name="connsiteY52" fmla="*/ 697769 h 1359756"/>
                <a:gd name="connsiteX53" fmla="*/ 154894 w 1259794"/>
                <a:gd name="connsiteY53" fmla="*/ 735869 h 1359756"/>
                <a:gd name="connsiteX54" fmla="*/ 157487 w 1259794"/>
                <a:gd name="connsiteY54" fmla="*/ 754744 h 1359756"/>
                <a:gd name="connsiteX55" fmla="*/ 204788 w 1259794"/>
                <a:gd name="connsiteY55" fmla="*/ 774019 h 1359756"/>
                <a:gd name="connsiteX56" fmla="*/ 240619 w 1259794"/>
                <a:gd name="connsiteY56" fmla="*/ 793019 h 1359756"/>
                <a:gd name="connsiteX57" fmla="*/ 226332 w 1259794"/>
                <a:gd name="connsiteY57" fmla="*/ 826356 h 1359756"/>
                <a:gd name="connsiteX58" fmla="*/ 221569 w 1259794"/>
                <a:gd name="connsiteY58" fmla="*/ 869219 h 1359756"/>
                <a:gd name="connsiteX59" fmla="*/ 240619 w 1259794"/>
                <a:gd name="connsiteY59" fmla="*/ 912081 h 1359756"/>
                <a:gd name="connsiteX60" fmla="*/ 288244 w 1259794"/>
                <a:gd name="connsiteY60" fmla="*/ 950181 h 1359756"/>
                <a:gd name="connsiteX61" fmla="*/ 345394 w 1259794"/>
                <a:gd name="connsiteY61" fmla="*/ 973994 h 1359756"/>
                <a:gd name="connsiteX62" fmla="*/ 350157 w 1259794"/>
                <a:gd name="connsiteY62" fmla="*/ 988281 h 1359756"/>
                <a:gd name="connsiteX63" fmla="*/ 331107 w 1259794"/>
                <a:gd name="connsiteY63" fmla="*/ 1026381 h 1359756"/>
                <a:gd name="connsiteX64" fmla="*/ 326344 w 1259794"/>
                <a:gd name="connsiteY64" fmla="*/ 1102581 h 1359756"/>
                <a:gd name="connsiteX65" fmla="*/ 340632 w 1259794"/>
                <a:gd name="connsiteY65" fmla="*/ 1154969 h 1359756"/>
                <a:gd name="connsiteX66" fmla="*/ 402544 w 1259794"/>
                <a:gd name="connsiteY66" fmla="*/ 1240694 h 1359756"/>
                <a:gd name="connsiteX67" fmla="*/ 450169 w 1259794"/>
                <a:gd name="connsiteY67" fmla="*/ 1331181 h 1359756"/>
                <a:gd name="connsiteX68" fmla="*/ 497794 w 1259794"/>
                <a:gd name="connsiteY68" fmla="*/ 1359756 h 1359756"/>
                <a:gd name="connsiteX0" fmla="*/ 497794 w 1259794"/>
                <a:gd name="connsiteY0" fmla="*/ 1359756 h 1359756"/>
                <a:gd name="connsiteX1" fmla="*/ 654957 w 1259794"/>
                <a:gd name="connsiteY1" fmla="*/ 1302606 h 1359756"/>
                <a:gd name="connsiteX2" fmla="*/ 850219 w 1259794"/>
                <a:gd name="connsiteY2" fmla="*/ 1216881 h 1359756"/>
                <a:gd name="connsiteX3" fmla="*/ 1007382 w 1259794"/>
                <a:gd name="connsiteY3" fmla="*/ 1121631 h 1359756"/>
                <a:gd name="connsiteX4" fmla="*/ 1107394 w 1259794"/>
                <a:gd name="connsiteY4" fmla="*/ 1026381 h 1359756"/>
                <a:gd name="connsiteX5" fmla="*/ 1259794 w 1259794"/>
                <a:gd name="connsiteY5" fmla="*/ 888269 h 1359756"/>
                <a:gd name="connsiteX6" fmla="*/ 1207407 w 1259794"/>
                <a:gd name="connsiteY6" fmla="*/ 897769 h 1359756"/>
                <a:gd name="connsiteX7" fmla="*/ 1188357 w 1259794"/>
                <a:gd name="connsiteY7" fmla="*/ 878744 h 1359756"/>
                <a:gd name="connsiteX8" fmla="*/ 1159782 w 1259794"/>
                <a:gd name="connsiteY8" fmla="*/ 850169 h 1359756"/>
                <a:gd name="connsiteX9" fmla="*/ 1145494 w 1259794"/>
                <a:gd name="connsiteY9" fmla="*/ 807306 h 1359756"/>
                <a:gd name="connsiteX10" fmla="*/ 1116919 w 1259794"/>
                <a:gd name="connsiteY10" fmla="*/ 750156 h 1359756"/>
                <a:gd name="connsiteX11" fmla="*/ 1093107 w 1259794"/>
                <a:gd name="connsiteY11" fmla="*/ 726344 h 1359756"/>
                <a:gd name="connsiteX12" fmla="*/ 1059769 w 1259794"/>
                <a:gd name="connsiteY12" fmla="*/ 683481 h 1359756"/>
                <a:gd name="connsiteX13" fmla="*/ 1031194 w 1259794"/>
                <a:gd name="connsiteY13" fmla="*/ 650144 h 1359756"/>
                <a:gd name="connsiteX14" fmla="*/ 1019400 w 1259794"/>
                <a:gd name="connsiteY14" fmla="*/ 621543 h 1359756"/>
                <a:gd name="connsiteX15" fmla="*/ 1007382 w 1259794"/>
                <a:gd name="connsiteY15" fmla="*/ 569181 h 1359756"/>
                <a:gd name="connsiteX16" fmla="*/ 1007382 w 1259794"/>
                <a:gd name="connsiteY16" fmla="*/ 516794 h 1359756"/>
                <a:gd name="connsiteX17" fmla="*/ 988332 w 1259794"/>
                <a:gd name="connsiteY17" fmla="*/ 464406 h 1359756"/>
                <a:gd name="connsiteX18" fmla="*/ 952700 w 1259794"/>
                <a:gd name="connsiteY18" fmla="*/ 445356 h 1359756"/>
                <a:gd name="connsiteX19" fmla="*/ 883557 w 1259794"/>
                <a:gd name="connsiteY19" fmla="*/ 421544 h 1359756"/>
                <a:gd name="connsiteX20" fmla="*/ 831169 w 1259794"/>
                <a:gd name="connsiteY20" fmla="*/ 416781 h 1359756"/>
                <a:gd name="connsiteX21" fmla="*/ 831169 w 1259794"/>
                <a:gd name="connsiteY21" fmla="*/ 416781 h 1359756"/>
                <a:gd name="connsiteX22" fmla="*/ 774019 w 1259794"/>
                <a:gd name="connsiteY22" fmla="*/ 397731 h 1359756"/>
                <a:gd name="connsiteX23" fmla="*/ 759732 w 1259794"/>
                <a:gd name="connsiteY23" fmla="*/ 354869 h 1359756"/>
                <a:gd name="connsiteX24" fmla="*/ 735919 w 1259794"/>
                <a:gd name="connsiteY24" fmla="*/ 307244 h 1359756"/>
                <a:gd name="connsiteX25" fmla="*/ 735919 w 1259794"/>
                <a:gd name="connsiteY25" fmla="*/ 269144 h 1359756"/>
                <a:gd name="connsiteX26" fmla="*/ 735919 w 1259794"/>
                <a:gd name="connsiteY26" fmla="*/ 269144 h 1359756"/>
                <a:gd name="connsiteX27" fmla="*/ 728813 w 1259794"/>
                <a:gd name="connsiteY27" fmla="*/ 240569 h 1359756"/>
                <a:gd name="connsiteX28" fmla="*/ 688294 w 1259794"/>
                <a:gd name="connsiteY28" fmla="*/ 240569 h 1359756"/>
                <a:gd name="connsiteX29" fmla="*/ 674007 w 1259794"/>
                <a:gd name="connsiteY29" fmla="*/ 250094 h 1359756"/>
                <a:gd name="connsiteX30" fmla="*/ 626382 w 1259794"/>
                <a:gd name="connsiteY30" fmla="*/ 254856 h 1359756"/>
                <a:gd name="connsiteX31" fmla="*/ 578757 w 1259794"/>
                <a:gd name="connsiteY31" fmla="*/ 245331 h 1359756"/>
                <a:gd name="connsiteX32" fmla="*/ 535894 w 1259794"/>
                <a:gd name="connsiteY32" fmla="*/ 235806 h 1359756"/>
                <a:gd name="connsiteX33" fmla="*/ 535894 w 1259794"/>
                <a:gd name="connsiteY33" fmla="*/ 235806 h 1359756"/>
                <a:gd name="connsiteX34" fmla="*/ 502557 w 1259794"/>
                <a:gd name="connsiteY34" fmla="*/ 159606 h 1359756"/>
                <a:gd name="connsiteX35" fmla="*/ 516919 w 1259794"/>
                <a:gd name="connsiteY35" fmla="*/ 104899 h 1359756"/>
                <a:gd name="connsiteX36" fmla="*/ 502557 w 1259794"/>
                <a:gd name="connsiteY36" fmla="*/ 31019 h 1359756"/>
                <a:gd name="connsiteX37" fmla="*/ 493032 w 1259794"/>
                <a:gd name="connsiteY37" fmla="*/ 11969 h 1359756"/>
                <a:gd name="connsiteX38" fmla="*/ 402544 w 1259794"/>
                <a:gd name="connsiteY38" fmla="*/ 11969 h 1359756"/>
                <a:gd name="connsiteX39" fmla="*/ 331207 w 1259794"/>
                <a:gd name="connsiteY39" fmla="*/ 0 h 1359756"/>
                <a:gd name="connsiteX40" fmla="*/ 216807 w 1259794"/>
                <a:gd name="connsiteY40" fmla="*/ 11969 h 1359756"/>
                <a:gd name="connsiteX41" fmla="*/ 97744 w 1259794"/>
                <a:gd name="connsiteY41" fmla="*/ 35781 h 1359756"/>
                <a:gd name="connsiteX42" fmla="*/ 54882 w 1259794"/>
                <a:gd name="connsiteY42" fmla="*/ 121506 h 1359756"/>
                <a:gd name="connsiteX43" fmla="*/ 31069 w 1259794"/>
                <a:gd name="connsiteY43" fmla="*/ 197706 h 1359756"/>
                <a:gd name="connsiteX44" fmla="*/ 12019 w 1259794"/>
                <a:gd name="connsiteY44" fmla="*/ 278669 h 1359756"/>
                <a:gd name="connsiteX45" fmla="*/ 76 w 1259794"/>
                <a:gd name="connsiteY45" fmla="*/ 319013 h 1359756"/>
                <a:gd name="connsiteX46" fmla="*/ 0 w 1259794"/>
                <a:gd name="connsiteY46" fmla="*/ 407281 h 1359756"/>
                <a:gd name="connsiteX47" fmla="*/ 45332 w 1259794"/>
                <a:gd name="connsiteY47" fmla="*/ 466849 h 1359756"/>
                <a:gd name="connsiteX48" fmla="*/ 92982 w 1259794"/>
                <a:gd name="connsiteY48" fmla="*/ 469169 h 1359756"/>
                <a:gd name="connsiteX49" fmla="*/ 97744 w 1259794"/>
                <a:gd name="connsiteY49" fmla="*/ 488219 h 1359756"/>
                <a:gd name="connsiteX50" fmla="*/ 66701 w 1259794"/>
                <a:gd name="connsiteY50" fmla="*/ 552575 h 1359756"/>
                <a:gd name="connsiteX51" fmla="*/ 71488 w 1259794"/>
                <a:gd name="connsiteY51" fmla="*/ 619250 h 1359756"/>
                <a:gd name="connsiteX52" fmla="*/ 102507 w 1259794"/>
                <a:gd name="connsiteY52" fmla="*/ 697769 h 1359756"/>
                <a:gd name="connsiteX53" fmla="*/ 154894 w 1259794"/>
                <a:gd name="connsiteY53" fmla="*/ 735869 h 1359756"/>
                <a:gd name="connsiteX54" fmla="*/ 157487 w 1259794"/>
                <a:gd name="connsiteY54" fmla="*/ 754744 h 1359756"/>
                <a:gd name="connsiteX55" fmla="*/ 204788 w 1259794"/>
                <a:gd name="connsiteY55" fmla="*/ 774019 h 1359756"/>
                <a:gd name="connsiteX56" fmla="*/ 240619 w 1259794"/>
                <a:gd name="connsiteY56" fmla="*/ 793019 h 1359756"/>
                <a:gd name="connsiteX57" fmla="*/ 226332 w 1259794"/>
                <a:gd name="connsiteY57" fmla="*/ 826356 h 1359756"/>
                <a:gd name="connsiteX58" fmla="*/ 221569 w 1259794"/>
                <a:gd name="connsiteY58" fmla="*/ 869219 h 1359756"/>
                <a:gd name="connsiteX59" fmla="*/ 240619 w 1259794"/>
                <a:gd name="connsiteY59" fmla="*/ 912081 h 1359756"/>
                <a:gd name="connsiteX60" fmla="*/ 288244 w 1259794"/>
                <a:gd name="connsiteY60" fmla="*/ 950181 h 1359756"/>
                <a:gd name="connsiteX61" fmla="*/ 345394 w 1259794"/>
                <a:gd name="connsiteY61" fmla="*/ 973994 h 1359756"/>
                <a:gd name="connsiteX62" fmla="*/ 350157 w 1259794"/>
                <a:gd name="connsiteY62" fmla="*/ 988281 h 1359756"/>
                <a:gd name="connsiteX63" fmla="*/ 331107 w 1259794"/>
                <a:gd name="connsiteY63" fmla="*/ 1026381 h 1359756"/>
                <a:gd name="connsiteX64" fmla="*/ 326344 w 1259794"/>
                <a:gd name="connsiteY64" fmla="*/ 1102581 h 1359756"/>
                <a:gd name="connsiteX65" fmla="*/ 340632 w 1259794"/>
                <a:gd name="connsiteY65" fmla="*/ 1154969 h 1359756"/>
                <a:gd name="connsiteX66" fmla="*/ 402544 w 1259794"/>
                <a:gd name="connsiteY66" fmla="*/ 1240694 h 1359756"/>
                <a:gd name="connsiteX67" fmla="*/ 450169 w 1259794"/>
                <a:gd name="connsiteY67" fmla="*/ 1331181 h 1359756"/>
                <a:gd name="connsiteX68" fmla="*/ 497794 w 1259794"/>
                <a:gd name="connsiteY68" fmla="*/ 1359756 h 1359756"/>
                <a:gd name="connsiteX0" fmla="*/ 497794 w 1259794"/>
                <a:gd name="connsiteY0" fmla="*/ 1359756 h 1359756"/>
                <a:gd name="connsiteX1" fmla="*/ 654957 w 1259794"/>
                <a:gd name="connsiteY1" fmla="*/ 1302606 h 1359756"/>
                <a:gd name="connsiteX2" fmla="*/ 850219 w 1259794"/>
                <a:gd name="connsiteY2" fmla="*/ 1216881 h 1359756"/>
                <a:gd name="connsiteX3" fmla="*/ 1007382 w 1259794"/>
                <a:gd name="connsiteY3" fmla="*/ 1121631 h 1359756"/>
                <a:gd name="connsiteX4" fmla="*/ 1107394 w 1259794"/>
                <a:gd name="connsiteY4" fmla="*/ 1026381 h 1359756"/>
                <a:gd name="connsiteX5" fmla="*/ 1259794 w 1259794"/>
                <a:gd name="connsiteY5" fmla="*/ 888269 h 1359756"/>
                <a:gd name="connsiteX6" fmla="*/ 1207407 w 1259794"/>
                <a:gd name="connsiteY6" fmla="*/ 897769 h 1359756"/>
                <a:gd name="connsiteX7" fmla="*/ 1188357 w 1259794"/>
                <a:gd name="connsiteY7" fmla="*/ 878744 h 1359756"/>
                <a:gd name="connsiteX8" fmla="*/ 1159782 w 1259794"/>
                <a:gd name="connsiteY8" fmla="*/ 850169 h 1359756"/>
                <a:gd name="connsiteX9" fmla="*/ 1145494 w 1259794"/>
                <a:gd name="connsiteY9" fmla="*/ 807306 h 1359756"/>
                <a:gd name="connsiteX10" fmla="*/ 1116919 w 1259794"/>
                <a:gd name="connsiteY10" fmla="*/ 750156 h 1359756"/>
                <a:gd name="connsiteX11" fmla="*/ 1093107 w 1259794"/>
                <a:gd name="connsiteY11" fmla="*/ 726344 h 1359756"/>
                <a:gd name="connsiteX12" fmla="*/ 1059769 w 1259794"/>
                <a:gd name="connsiteY12" fmla="*/ 683481 h 1359756"/>
                <a:gd name="connsiteX13" fmla="*/ 1031194 w 1259794"/>
                <a:gd name="connsiteY13" fmla="*/ 650144 h 1359756"/>
                <a:gd name="connsiteX14" fmla="*/ 1019400 w 1259794"/>
                <a:gd name="connsiteY14" fmla="*/ 621543 h 1359756"/>
                <a:gd name="connsiteX15" fmla="*/ 1007382 w 1259794"/>
                <a:gd name="connsiteY15" fmla="*/ 569181 h 1359756"/>
                <a:gd name="connsiteX16" fmla="*/ 1007382 w 1259794"/>
                <a:gd name="connsiteY16" fmla="*/ 516794 h 1359756"/>
                <a:gd name="connsiteX17" fmla="*/ 988332 w 1259794"/>
                <a:gd name="connsiteY17" fmla="*/ 464406 h 1359756"/>
                <a:gd name="connsiteX18" fmla="*/ 952700 w 1259794"/>
                <a:gd name="connsiteY18" fmla="*/ 445356 h 1359756"/>
                <a:gd name="connsiteX19" fmla="*/ 883557 w 1259794"/>
                <a:gd name="connsiteY19" fmla="*/ 421544 h 1359756"/>
                <a:gd name="connsiteX20" fmla="*/ 831169 w 1259794"/>
                <a:gd name="connsiteY20" fmla="*/ 416781 h 1359756"/>
                <a:gd name="connsiteX21" fmla="*/ 831169 w 1259794"/>
                <a:gd name="connsiteY21" fmla="*/ 416781 h 1359756"/>
                <a:gd name="connsiteX22" fmla="*/ 774019 w 1259794"/>
                <a:gd name="connsiteY22" fmla="*/ 397731 h 1359756"/>
                <a:gd name="connsiteX23" fmla="*/ 759732 w 1259794"/>
                <a:gd name="connsiteY23" fmla="*/ 354869 h 1359756"/>
                <a:gd name="connsiteX24" fmla="*/ 735919 w 1259794"/>
                <a:gd name="connsiteY24" fmla="*/ 307244 h 1359756"/>
                <a:gd name="connsiteX25" fmla="*/ 735919 w 1259794"/>
                <a:gd name="connsiteY25" fmla="*/ 269144 h 1359756"/>
                <a:gd name="connsiteX26" fmla="*/ 735919 w 1259794"/>
                <a:gd name="connsiteY26" fmla="*/ 269144 h 1359756"/>
                <a:gd name="connsiteX27" fmla="*/ 731207 w 1259794"/>
                <a:gd name="connsiteY27" fmla="*/ 233388 h 1359756"/>
                <a:gd name="connsiteX28" fmla="*/ 688294 w 1259794"/>
                <a:gd name="connsiteY28" fmla="*/ 240569 h 1359756"/>
                <a:gd name="connsiteX29" fmla="*/ 674007 w 1259794"/>
                <a:gd name="connsiteY29" fmla="*/ 250094 h 1359756"/>
                <a:gd name="connsiteX30" fmla="*/ 626382 w 1259794"/>
                <a:gd name="connsiteY30" fmla="*/ 254856 h 1359756"/>
                <a:gd name="connsiteX31" fmla="*/ 578757 w 1259794"/>
                <a:gd name="connsiteY31" fmla="*/ 245331 h 1359756"/>
                <a:gd name="connsiteX32" fmla="*/ 535894 w 1259794"/>
                <a:gd name="connsiteY32" fmla="*/ 235806 h 1359756"/>
                <a:gd name="connsiteX33" fmla="*/ 535894 w 1259794"/>
                <a:gd name="connsiteY33" fmla="*/ 235806 h 1359756"/>
                <a:gd name="connsiteX34" fmla="*/ 502557 w 1259794"/>
                <a:gd name="connsiteY34" fmla="*/ 159606 h 1359756"/>
                <a:gd name="connsiteX35" fmla="*/ 516919 w 1259794"/>
                <a:gd name="connsiteY35" fmla="*/ 104899 h 1359756"/>
                <a:gd name="connsiteX36" fmla="*/ 502557 w 1259794"/>
                <a:gd name="connsiteY36" fmla="*/ 31019 h 1359756"/>
                <a:gd name="connsiteX37" fmla="*/ 493032 w 1259794"/>
                <a:gd name="connsiteY37" fmla="*/ 11969 h 1359756"/>
                <a:gd name="connsiteX38" fmla="*/ 402544 w 1259794"/>
                <a:gd name="connsiteY38" fmla="*/ 11969 h 1359756"/>
                <a:gd name="connsiteX39" fmla="*/ 331207 w 1259794"/>
                <a:gd name="connsiteY39" fmla="*/ 0 h 1359756"/>
                <a:gd name="connsiteX40" fmla="*/ 216807 w 1259794"/>
                <a:gd name="connsiteY40" fmla="*/ 11969 h 1359756"/>
                <a:gd name="connsiteX41" fmla="*/ 97744 w 1259794"/>
                <a:gd name="connsiteY41" fmla="*/ 35781 h 1359756"/>
                <a:gd name="connsiteX42" fmla="*/ 54882 w 1259794"/>
                <a:gd name="connsiteY42" fmla="*/ 121506 h 1359756"/>
                <a:gd name="connsiteX43" fmla="*/ 31069 w 1259794"/>
                <a:gd name="connsiteY43" fmla="*/ 197706 h 1359756"/>
                <a:gd name="connsiteX44" fmla="*/ 12019 w 1259794"/>
                <a:gd name="connsiteY44" fmla="*/ 278669 h 1359756"/>
                <a:gd name="connsiteX45" fmla="*/ 76 w 1259794"/>
                <a:gd name="connsiteY45" fmla="*/ 319013 h 1359756"/>
                <a:gd name="connsiteX46" fmla="*/ 0 w 1259794"/>
                <a:gd name="connsiteY46" fmla="*/ 407281 h 1359756"/>
                <a:gd name="connsiteX47" fmla="*/ 45332 w 1259794"/>
                <a:gd name="connsiteY47" fmla="*/ 466849 h 1359756"/>
                <a:gd name="connsiteX48" fmla="*/ 92982 w 1259794"/>
                <a:gd name="connsiteY48" fmla="*/ 469169 h 1359756"/>
                <a:gd name="connsiteX49" fmla="*/ 97744 w 1259794"/>
                <a:gd name="connsiteY49" fmla="*/ 488219 h 1359756"/>
                <a:gd name="connsiteX50" fmla="*/ 66701 w 1259794"/>
                <a:gd name="connsiteY50" fmla="*/ 552575 h 1359756"/>
                <a:gd name="connsiteX51" fmla="*/ 71488 w 1259794"/>
                <a:gd name="connsiteY51" fmla="*/ 619250 h 1359756"/>
                <a:gd name="connsiteX52" fmla="*/ 102507 w 1259794"/>
                <a:gd name="connsiteY52" fmla="*/ 697769 h 1359756"/>
                <a:gd name="connsiteX53" fmla="*/ 154894 w 1259794"/>
                <a:gd name="connsiteY53" fmla="*/ 735869 h 1359756"/>
                <a:gd name="connsiteX54" fmla="*/ 157487 w 1259794"/>
                <a:gd name="connsiteY54" fmla="*/ 754744 h 1359756"/>
                <a:gd name="connsiteX55" fmla="*/ 204788 w 1259794"/>
                <a:gd name="connsiteY55" fmla="*/ 774019 h 1359756"/>
                <a:gd name="connsiteX56" fmla="*/ 240619 w 1259794"/>
                <a:gd name="connsiteY56" fmla="*/ 793019 h 1359756"/>
                <a:gd name="connsiteX57" fmla="*/ 226332 w 1259794"/>
                <a:gd name="connsiteY57" fmla="*/ 826356 h 1359756"/>
                <a:gd name="connsiteX58" fmla="*/ 221569 w 1259794"/>
                <a:gd name="connsiteY58" fmla="*/ 869219 h 1359756"/>
                <a:gd name="connsiteX59" fmla="*/ 240619 w 1259794"/>
                <a:gd name="connsiteY59" fmla="*/ 912081 h 1359756"/>
                <a:gd name="connsiteX60" fmla="*/ 288244 w 1259794"/>
                <a:gd name="connsiteY60" fmla="*/ 950181 h 1359756"/>
                <a:gd name="connsiteX61" fmla="*/ 345394 w 1259794"/>
                <a:gd name="connsiteY61" fmla="*/ 973994 h 1359756"/>
                <a:gd name="connsiteX62" fmla="*/ 350157 w 1259794"/>
                <a:gd name="connsiteY62" fmla="*/ 988281 h 1359756"/>
                <a:gd name="connsiteX63" fmla="*/ 331107 w 1259794"/>
                <a:gd name="connsiteY63" fmla="*/ 1026381 h 1359756"/>
                <a:gd name="connsiteX64" fmla="*/ 326344 w 1259794"/>
                <a:gd name="connsiteY64" fmla="*/ 1102581 h 1359756"/>
                <a:gd name="connsiteX65" fmla="*/ 340632 w 1259794"/>
                <a:gd name="connsiteY65" fmla="*/ 1154969 h 1359756"/>
                <a:gd name="connsiteX66" fmla="*/ 402544 w 1259794"/>
                <a:gd name="connsiteY66" fmla="*/ 1240694 h 1359756"/>
                <a:gd name="connsiteX67" fmla="*/ 450169 w 1259794"/>
                <a:gd name="connsiteY67" fmla="*/ 1331181 h 1359756"/>
                <a:gd name="connsiteX68" fmla="*/ 497794 w 1259794"/>
                <a:gd name="connsiteY68" fmla="*/ 1359756 h 1359756"/>
                <a:gd name="connsiteX0" fmla="*/ 497794 w 1259794"/>
                <a:gd name="connsiteY0" fmla="*/ 1359756 h 1359756"/>
                <a:gd name="connsiteX1" fmla="*/ 654957 w 1259794"/>
                <a:gd name="connsiteY1" fmla="*/ 1302606 h 1359756"/>
                <a:gd name="connsiteX2" fmla="*/ 850219 w 1259794"/>
                <a:gd name="connsiteY2" fmla="*/ 1216881 h 1359756"/>
                <a:gd name="connsiteX3" fmla="*/ 1007382 w 1259794"/>
                <a:gd name="connsiteY3" fmla="*/ 1121631 h 1359756"/>
                <a:gd name="connsiteX4" fmla="*/ 1107394 w 1259794"/>
                <a:gd name="connsiteY4" fmla="*/ 1026381 h 1359756"/>
                <a:gd name="connsiteX5" fmla="*/ 1259794 w 1259794"/>
                <a:gd name="connsiteY5" fmla="*/ 888269 h 1359756"/>
                <a:gd name="connsiteX6" fmla="*/ 1207407 w 1259794"/>
                <a:gd name="connsiteY6" fmla="*/ 897769 h 1359756"/>
                <a:gd name="connsiteX7" fmla="*/ 1188357 w 1259794"/>
                <a:gd name="connsiteY7" fmla="*/ 878744 h 1359756"/>
                <a:gd name="connsiteX8" fmla="*/ 1159782 w 1259794"/>
                <a:gd name="connsiteY8" fmla="*/ 850169 h 1359756"/>
                <a:gd name="connsiteX9" fmla="*/ 1145494 w 1259794"/>
                <a:gd name="connsiteY9" fmla="*/ 807306 h 1359756"/>
                <a:gd name="connsiteX10" fmla="*/ 1116919 w 1259794"/>
                <a:gd name="connsiteY10" fmla="*/ 750156 h 1359756"/>
                <a:gd name="connsiteX11" fmla="*/ 1093107 w 1259794"/>
                <a:gd name="connsiteY11" fmla="*/ 726344 h 1359756"/>
                <a:gd name="connsiteX12" fmla="*/ 1059769 w 1259794"/>
                <a:gd name="connsiteY12" fmla="*/ 683481 h 1359756"/>
                <a:gd name="connsiteX13" fmla="*/ 1031194 w 1259794"/>
                <a:gd name="connsiteY13" fmla="*/ 650144 h 1359756"/>
                <a:gd name="connsiteX14" fmla="*/ 1019400 w 1259794"/>
                <a:gd name="connsiteY14" fmla="*/ 621543 h 1359756"/>
                <a:gd name="connsiteX15" fmla="*/ 1007382 w 1259794"/>
                <a:gd name="connsiteY15" fmla="*/ 569181 h 1359756"/>
                <a:gd name="connsiteX16" fmla="*/ 1007382 w 1259794"/>
                <a:gd name="connsiteY16" fmla="*/ 516794 h 1359756"/>
                <a:gd name="connsiteX17" fmla="*/ 988332 w 1259794"/>
                <a:gd name="connsiteY17" fmla="*/ 464406 h 1359756"/>
                <a:gd name="connsiteX18" fmla="*/ 952700 w 1259794"/>
                <a:gd name="connsiteY18" fmla="*/ 445356 h 1359756"/>
                <a:gd name="connsiteX19" fmla="*/ 883557 w 1259794"/>
                <a:gd name="connsiteY19" fmla="*/ 421544 h 1359756"/>
                <a:gd name="connsiteX20" fmla="*/ 831169 w 1259794"/>
                <a:gd name="connsiteY20" fmla="*/ 416781 h 1359756"/>
                <a:gd name="connsiteX21" fmla="*/ 831169 w 1259794"/>
                <a:gd name="connsiteY21" fmla="*/ 416781 h 1359756"/>
                <a:gd name="connsiteX22" fmla="*/ 774019 w 1259794"/>
                <a:gd name="connsiteY22" fmla="*/ 397731 h 1359756"/>
                <a:gd name="connsiteX23" fmla="*/ 759732 w 1259794"/>
                <a:gd name="connsiteY23" fmla="*/ 354869 h 1359756"/>
                <a:gd name="connsiteX24" fmla="*/ 735919 w 1259794"/>
                <a:gd name="connsiteY24" fmla="*/ 307244 h 1359756"/>
                <a:gd name="connsiteX25" fmla="*/ 735919 w 1259794"/>
                <a:gd name="connsiteY25" fmla="*/ 269144 h 1359756"/>
                <a:gd name="connsiteX26" fmla="*/ 735919 w 1259794"/>
                <a:gd name="connsiteY26" fmla="*/ 269144 h 1359756"/>
                <a:gd name="connsiteX27" fmla="*/ 731207 w 1259794"/>
                <a:gd name="connsiteY27" fmla="*/ 233388 h 1359756"/>
                <a:gd name="connsiteX28" fmla="*/ 688294 w 1259794"/>
                <a:gd name="connsiteY28" fmla="*/ 240569 h 1359756"/>
                <a:gd name="connsiteX29" fmla="*/ 674007 w 1259794"/>
                <a:gd name="connsiteY29" fmla="*/ 250094 h 1359756"/>
                <a:gd name="connsiteX30" fmla="*/ 626382 w 1259794"/>
                <a:gd name="connsiteY30" fmla="*/ 254856 h 1359756"/>
                <a:gd name="connsiteX31" fmla="*/ 578757 w 1259794"/>
                <a:gd name="connsiteY31" fmla="*/ 245331 h 1359756"/>
                <a:gd name="connsiteX32" fmla="*/ 535894 w 1259794"/>
                <a:gd name="connsiteY32" fmla="*/ 235806 h 1359756"/>
                <a:gd name="connsiteX33" fmla="*/ 535894 w 1259794"/>
                <a:gd name="connsiteY33" fmla="*/ 235806 h 1359756"/>
                <a:gd name="connsiteX34" fmla="*/ 516919 w 1259794"/>
                <a:gd name="connsiteY34" fmla="*/ 159606 h 1359756"/>
                <a:gd name="connsiteX35" fmla="*/ 516919 w 1259794"/>
                <a:gd name="connsiteY35" fmla="*/ 104899 h 1359756"/>
                <a:gd name="connsiteX36" fmla="*/ 502557 w 1259794"/>
                <a:gd name="connsiteY36" fmla="*/ 31019 h 1359756"/>
                <a:gd name="connsiteX37" fmla="*/ 493032 w 1259794"/>
                <a:gd name="connsiteY37" fmla="*/ 11969 h 1359756"/>
                <a:gd name="connsiteX38" fmla="*/ 402544 w 1259794"/>
                <a:gd name="connsiteY38" fmla="*/ 11969 h 1359756"/>
                <a:gd name="connsiteX39" fmla="*/ 331207 w 1259794"/>
                <a:gd name="connsiteY39" fmla="*/ 0 h 1359756"/>
                <a:gd name="connsiteX40" fmla="*/ 216807 w 1259794"/>
                <a:gd name="connsiteY40" fmla="*/ 11969 h 1359756"/>
                <a:gd name="connsiteX41" fmla="*/ 97744 w 1259794"/>
                <a:gd name="connsiteY41" fmla="*/ 35781 h 1359756"/>
                <a:gd name="connsiteX42" fmla="*/ 54882 w 1259794"/>
                <a:gd name="connsiteY42" fmla="*/ 121506 h 1359756"/>
                <a:gd name="connsiteX43" fmla="*/ 31069 w 1259794"/>
                <a:gd name="connsiteY43" fmla="*/ 197706 h 1359756"/>
                <a:gd name="connsiteX44" fmla="*/ 12019 w 1259794"/>
                <a:gd name="connsiteY44" fmla="*/ 278669 h 1359756"/>
                <a:gd name="connsiteX45" fmla="*/ 76 w 1259794"/>
                <a:gd name="connsiteY45" fmla="*/ 319013 h 1359756"/>
                <a:gd name="connsiteX46" fmla="*/ 0 w 1259794"/>
                <a:gd name="connsiteY46" fmla="*/ 407281 h 1359756"/>
                <a:gd name="connsiteX47" fmla="*/ 45332 w 1259794"/>
                <a:gd name="connsiteY47" fmla="*/ 466849 h 1359756"/>
                <a:gd name="connsiteX48" fmla="*/ 92982 w 1259794"/>
                <a:gd name="connsiteY48" fmla="*/ 469169 h 1359756"/>
                <a:gd name="connsiteX49" fmla="*/ 97744 w 1259794"/>
                <a:gd name="connsiteY49" fmla="*/ 488219 h 1359756"/>
                <a:gd name="connsiteX50" fmla="*/ 66701 w 1259794"/>
                <a:gd name="connsiteY50" fmla="*/ 552575 h 1359756"/>
                <a:gd name="connsiteX51" fmla="*/ 71488 w 1259794"/>
                <a:gd name="connsiteY51" fmla="*/ 619250 h 1359756"/>
                <a:gd name="connsiteX52" fmla="*/ 102507 w 1259794"/>
                <a:gd name="connsiteY52" fmla="*/ 697769 h 1359756"/>
                <a:gd name="connsiteX53" fmla="*/ 154894 w 1259794"/>
                <a:gd name="connsiteY53" fmla="*/ 735869 h 1359756"/>
                <a:gd name="connsiteX54" fmla="*/ 157487 w 1259794"/>
                <a:gd name="connsiteY54" fmla="*/ 754744 h 1359756"/>
                <a:gd name="connsiteX55" fmla="*/ 204788 w 1259794"/>
                <a:gd name="connsiteY55" fmla="*/ 774019 h 1359756"/>
                <a:gd name="connsiteX56" fmla="*/ 240619 w 1259794"/>
                <a:gd name="connsiteY56" fmla="*/ 793019 h 1359756"/>
                <a:gd name="connsiteX57" fmla="*/ 226332 w 1259794"/>
                <a:gd name="connsiteY57" fmla="*/ 826356 h 1359756"/>
                <a:gd name="connsiteX58" fmla="*/ 221569 w 1259794"/>
                <a:gd name="connsiteY58" fmla="*/ 869219 h 1359756"/>
                <a:gd name="connsiteX59" fmla="*/ 240619 w 1259794"/>
                <a:gd name="connsiteY59" fmla="*/ 912081 h 1359756"/>
                <a:gd name="connsiteX60" fmla="*/ 288244 w 1259794"/>
                <a:gd name="connsiteY60" fmla="*/ 950181 h 1359756"/>
                <a:gd name="connsiteX61" fmla="*/ 345394 w 1259794"/>
                <a:gd name="connsiteY61" fmla="*/ 973994 h 1359756"/>
                <a:gd name="connsiteX62" fmla="*/ 350157 w 1259794"/>
                <a:gd name="connsiteY62" fmla="*/ 988281 h 1359756"/>
                <a:gd name="connsiteX63" fmla="*/ 331107 w 1259794"/>
                <a:gd name="connsiteY63" fmla="*/ 1026381 h 1359756"/>
                <a:gd name="connsiteX64" fmla="*/ 326344 w 1259794"/>
                <a:gd name="connsiteY64" fmla="*/ 1102581 h 1359756"/>
                <a:gd name="connsiteX65" fmla="*/ 340632 w 1259794"/>
                <a:gd name="connsiteY65" fmla="*/ 1154969 h 1359756"/>
                <a:gd name="connsiteX66" fmla="*/ 402544 w 1259794"/>
                <a:gd name="connsiteY66" fmla="*/ 1240694 h 1359756"/>
                <a:gd name="connsiteX67" fmla="*/ 450169 w 1259794"/>
                <a:gd name="connsiteY67" fmla="*/ 1331181 h 1359756"/>
                <a:gd name="connsiteX68" fmla="*/ 497794 w 1259794"/>
                <a:gd name="connsiteY68" fmla="*/ 1359756 h 1359756"/>
                <a:gd name="connsiteX0" fmla="*/ 497794 w 1259794"/>
                <a:gd name="connsiteY0" fmla="*/ 1359756 h 1359756"/>
                <a:gd name="connsiteX1" fmla="*/ 654957 w 1259794"/>
                <a:gd name="connsiteY1" fmla="*/ 1302606 h 1359756"/>
                <a:gd name="connsiteX2" fmla="*/ 850219 w 1259794"/>
                <a:gd name="connsiteY2" fmla="*/ 1216881 h 1359756"/>
                <a:gd name="connsiteX3" fmla="*/ 1007382 w 1259794"/>
                <a:gd name="connsiteY3" fmla="*/ 1121631 h 1359756"/>
                <a:gd name="connsiteX4" fmla="*/ 1107394 w 1259794"/>
                <a:gd name="connsiteY4" fmla="*/ 1026381 h 1359756"/>
                <a:gd name="connsiteX5" fmla="*/ 1259794 w 1259794"/>
                <a:gd name="connsiteY5" fmla="*/ 888269 h 1359756"/>
                <a:gd name="connsiteX6" fmla="*/ 1207407 w 1259794"/>
                <a:gd name="connsiteY6" fmla="*/ 897769 h 1359756"/>
                <a:gd name="connsiteX7" fmla="*/ 1188357 w 1259794"/>
                <a:gd name="connsiteY7" fmla="*/ 878744 h 1359756"/>
                <a:gd name="connsiteX8" fmla="*/ 1159782 w 1259794"/>
                <a:gd name="connsiteY8" fmla="*/ 850169 h 1359756"/>
                <a:gd name="connsiteX9" fmla="*/ 1145494 w 1259794"/>
                <a:gd name="connsiteY9" fmla="*/ 807306 h 1359756"/>
                <a:gd name="connsiteX10" fmla="*/ 1116919 w 1259794"/>
                <a:gd name="connsiteY10" fmla="*/ 750156 h 1359756"/>
                <a:gd name="connsiteX11" fmla="*/ 1093107 w 1259794"/>
                <a:gd name="connsiteY11" fmla="*/ 726344 h 1359756"/>
                <a:gd name="connsiteX12" fmla="*/ 1059769 w 1259794"/>
                <a:gd name="connsiteY12" fmla="*/ 683481 h 1359756"/>
                <a:gd name="connsiteX13" fmla="*/ 1031194 w 1259794"/>
                <a:gd name="connsiteY13" fmla="*/ 650144 h 1359756"/>
                <a:gd name="connsiteX14" fmla="*/ 1019400 w 1259794"/>
                <a:gd name="connsiteY14" fmla="*/ 621543 h 1359756"/>
                <a:gd name="connsiteX15" fmla="*/ 1007382 w 1259794"/>
                <a:gd name="connsiteY15" fmla="*/ 569181 h 1359756"/>
                <a:gd name="connsiteX16" fmla="*/ 1007382 w 1259794"/>
                <a:gd name="connsiteY16" fmla="*/ 516794 h 1359756"/>
                <a:gd name="connsiteX17" fmla="*/ 988332 w 1259794"/>
                <a:gd name="connsiteY17" fmla="*/ 464406 h 1359756"/>
                <a:gd name="connsiteX18" fmla="*/ 952700 w 1259794"/>
                <a:gd name="connsiteY18" fmla="*/ 445356 h 1359756"/>
                <a:gd name="connsiteX19" fmla="*/ 883557 w 1259794"/>
                <a:gd name="connsiteY19" fmla="*/ 421544 h 1359756"/>
                <a:gd name="connsiteX20" fmla="*/ 831169 w 1259794"/>
                <a:gd name="connsiteY20" fmla="*/ 416781 h 1359756"/>
                <a:gd name="connsiteX21" fmla="*/ 831169 w 1259794"/>
                <a:gd name="connsiteY21" fmla="*/ 416781 h 1359756"/>
                <a:gd name="connsiteX22" fmla="*/ 774019 w 1259794"/>
                <a:gd name="connsiteY22" fmla="*/ 397731 h 1359756"/>
                <a:gd name="connsiteX23" fmla="*/ 759732 w 1259794"/>
                <a:gd name="connsiteY23" fmla="*/ 354869 h 1359756"/>
                <a:gd name="connsiteX24" fmla="*/ 735919 w 1259794"/>
                <a:gd name="connsiteY24" fmla="*/ 307244 h 1359756"/>
                <a:gd name="connsiteX25" fmla="*/ 735919 w 1259794"/>
                <a:gd name="connsiteY25" fmla="*/ 269144 h 1359756"/>
                <a:gd name="connsiteX26" fmla="*/ 735919 w 1259794"/>
                <a:gd name="connsiteY26" fmla="*/ 269144 h 1359756"/>
                <a:gd name="connsiteX27" fmla="*/ 731207 w 1259794"/>
                <a:gd name="connsiteY27" fmla="*/ 233388 h 1359756"/>
                <a:gd name="connsiteX28" fmla="*/ 688294 w 1259794"/>
                <a:gd name="connsiteY28" fmla="*/ 240569 h 1359756"/>
                <a:gd name="connsiteX29" fmla="*/ 674007 w 1259794"/>
                <a:gd name="connsiteY29" fmla="*/ 250094 h 1359756"/>
                <a:gd name="connsiteX30" fmla="*/ 626382 w 1259794"/>
                <a:gd name="connsiteY30" fmla="*/ 254856 h 1359756"/>
                <a:gd name="connsiteX31" fmla="*/ 578757 w 1259794"/>
                <a:gd name="connsiteY31" fmla="*/ 245331 h 1359756"/>
                <a:gd name="connsiteX32" fmla="*/ 535894 w 1259794"/>
                <a:gd name="connsiteY32" fmla="*/ 235806 h 1359756"/>
                <a:gd name="connsiteX33" fmla="*/ 535894 w 1259794"/>
                <a:gd name="connsiteY33" fmla="*/ 235806 h 1359756"/>
                <a:gd name="connsiteX34" fmla="*/ 516919 w 1259794"/>
                <a:gd name="connsiteY34" fmla="*/ 159606 h 1359756"/>
                <a:gd name="connsiteX35" fmla="*/ 516919 w 1259794"/>
                <a:gd name="connsiteY35" fmla="*/ 104899 h 1359756"/>
                <a:gd name="connsiteX36" fmla="*/ 502557 w 1259794"/>
                <a:gd name="connsiteY36" fmla="*/ 31019 h 1359756"/>
                <a:gd name="connsiteX37" fmla="*/ 493032 w 1259794"/>
                <a:gd name="connsiteY37" fmla="*/ 11969 h 1359756"/>
                <a:gd name="connsiteX38" fmla="*/ 402544 w 1259794"/>
                <a:gd name="connsiteY38" fmla="*/ 11969 h 1359756"/>
                <a:gd name="connsiteX39" fmla="*/ 331207 w 1259794"/>
                <a:gd name="connsiteY39" fmla="*/ 0 h 1359756"/>
                <a:gd name="connsiteX40" fmla="*/ 216807 w 1259794"/>
                <a:gd name="connsiteY40" fmla="*/ 11969 h 1359756"/>
                <a:gd name="connsiteX41" fmla="*/ 97744 w 1259794"/>
                <a:gd name="connsiteY41" fmla="*/ 35781 h 1359756"/>
                <a:gd name="connsiteX42" fmla="*/ 54882 w 1259794"/>
                <a:gd name="connsiteY42" fmla="*/ 121506 h 1359756"/>
                <a:gd name="connsiteX43" fmla="*/ 31069 w 1259794"/>
                <a:gd name="connsiteY43" fmla="*/ 197706 h 1359756"/>
                <a:gd name="connsiteX44" fmla="*/ 12019 w 1259794"/>
                <a:gd name="connsiteY44" fmla="*/ 278669 h 1359756"/>
                <a:gd name="connsiteX45" fmla="*/ 76 w 1259794"/>
                <a:gd name="connsiteY45" fmla="*/ 319013 h 1359756"/>
                <a:gd name="connsiteX46" fmla="*/ 0 w 1259794"/>
                <a:gd name="connsiteY46" fmla="*/ 407281 h 1359756"/>
                <a:gd name="connsiteX47" fmla="*/ 45332 w 1259794"/>
                <a:gd name="connsiteY47" fmla="*/ 466849 h 1359756"/>
                <a:gd name="connsiteX48" fmla="*/ 92982 w 1259794"/>
                <a:gd name="connsiteY48" fmla="*/ 469169 h 1359756"/>
                <a:gd name="connsiteX49" fmla="*/ 97744 w 1259794"/>
                <a:gd name="connsiteY49" fmla="*/ 488219 h 1359756"/>
                <a:gd name="connsiteX50" fmla="*/ 66701 w 1259794"/>
                <a:gd name="connsiteY50" fmla="*/ 552575 h 1359756"/>
                <a:gd name="connsiteX51" fmla="*/ 71488 w 1259794"/>
                <a:gd name="connsiteY51" fmla="*/ 619250 h 1359756"/>
                <a:gd name="connsiteX52" fmla="*/ 102507 w 1259794"/>
                <a:gd name="connsiteY52" fmla="*/ 697769 h 1359756"/>
                <a:gd name="connsiteX53" fmla="*/ 154894 w 1259794"/>
                <a:gd name="connsiteY53" fmla="*/ 735869 h 1359756"/>
                <a:gd name="connsiteX54" fmla="*/ 157487 w 1259794"/>
                <a:gd name="connsiteY54" fmla="*/ 754744 h 1359756"/>
                <a:gd name="connsiteX55" fmla="*/ 204788 w 1259794"/>
                <a:gd name="connsiteY55" fmla="*/ 774019 h 1359756"/>
                <a:gd name="connsiteX56" fmla="*/ 240619 w 1259794"/>
                <a:gd name="connsiteY56" fmla="*/ 793019 h 1359756"/>
                <a:gd name="connsiteX57" fmla="*/ 226332 w 1259794"/>
                <a:gd name="connsiteY57" fmla="*/ 826356 h 1359756"/>
                <a:gd name="connsiteX58" fmla="*/ 221569 w 1259794"/>
                <a:gd name="connsiteY58" fmla="*/ 869219 h 1359756"/>
                <a:gd name="connsiteX59" fmla="*/ 240619 w 1259794"/>
                <a:gd name="connsiteY59" fmla="*/ 912081 h 1359756"/>
                <a:gd name="connsiteX60" fmla="*/ 285851 w 1259794"/>
                <a:gd name="connsiteY60" fmla="*/ 969331 h 1359756"/>
                <a:gd name="connsiteX61" fmla="*/ 345394 w 1259794"/>
                <a:gd name="connsiteY61" fmla="*/ 973994 h 1359756"/>
                <a:gd name="connsiteX62" fmla="*/ 350157 w 1259794"/>
                <a:gd name="connsiteY62" fmla="*/ 988281 h 1359756"/>
                <a:gd name="connsiteX63" fmla="*/ 331107 w 1259794"/>
                <a:gd name="connsiteY63" fmla="*/ 1026381 h 1359756"/>
                <a:gd name="connsiteX64" fmla="*/ 326344 w 1259794"/>
                <a:gd name="connsiteY64" fmla="*/ 1102581 h 1359756"/>
                <a:gd name="connsiteX65" fmla="*/ 340632 w 1259794"/>
                <a:gd name="connsiteY65" fmla="*/ 1154969 h 1359756"/>
                <a:gd name="connsiteX66" fmla="*/ 402544 w 1259794"/>
                <a:gd name="connsiteY66" fmla="*/ 1240694 h 1359756"/>
                <a:gd name="connsiteX67" fmla="*/ 450169 w 1259794"/>
                <a:gd name="connsiteY67" fmla="*/ 1331181 h 1359756"/>
                <a:gd name="connsiteX68" fmla="*/ 497794 w 1259794"/>
                <a:gd name="connsiteY68" fmla="*/ 1359756 h 1359756"/>
                <a:gd name="connsiteX0" fmla="*/ 497794 w 1259794"/>
                <a:gd name="connsiteY0" fmla="*/ 1359756 h 1359756"/>
                <a:gd name="connsiteX1" fmla="*/ 654957 w 1259794"/>
                <a:gd name="connsiteY1" fmla="*/ 1302606 h 1359756"/>
                <a:gd name="connsiteX2" fmla="*/ 850219 w 1259794"/>
                <a:gd name="connsiteY2" fmla="*/ 1216881 h 1359756"/>
                <a:gd name="connsiteX3" fmla="*/ 1007382 w 1259794"/>
                <a:gd name="connsiteY3" fmla="*/ 1121631 h 1359756"/>
                <a:gd name="connsiteX4" fmla="*/ 1107394 w 1259794"/>
                <a:gd name="connsiteY4" fmla="*/ 1026381 h 1359756"/>
                <a:gd name="connsiteX5" fmla="*/ 1259794 w 1259794"/>
                <a:gd name="connsiteY5" fmla="*/ 888269 h 1359756"/>
                <a:gd name="connsiteX6" fmla="*/ 1207407 w 1259794"/>
                <a:gd name="connsiteY6" fmla="*/ 897769 h 1359756"/>
                <a:gd name="connsiteX7" fmla="*/ 1188357 w 1259794"/>
                <a:gd name="connsiteY7" fmla="*/ 878744 h 1359756"/>
                <a:gd name="connsiteX8" fmla="*/ 1159782 w 1259794"/>
                <a:gd name="connsiteY8" fmla="*/ 850169 h 1359756"/>
                <a:gd name="connsiteX9" fmla="*/ 1145494 w 1259794"/>
                <a:gd name="connsiteY9" fmla="*/ 807306 h 1359756"/>
                <a:gd name="connsiteX10" fmla="*/ 1116919 w 1259794"/>
                <a:gd name="connsiteY10" fmla="*/ 750156 h 1359756"/>
                <a:gd name="connsiteX11" fmla="*/ 1093107 w 1259794"/>
                <a:gd name="connsiteY11" fmla="*/ 726344 h 1359756"/>
                <a:gd name="connsiteX12" fmla="*/ 1059769 w 1259794"/>
                <a:gd name="connsiteY12" fmla="*/ 683481 h 1359756"/>
                <a:gd name="connsiteX13" fmla="*/ 1031194 w 1259794"/>
                <a:gd name="connsiteY13" fmla="*/ 650144 h 1359756"/>
                <a:gd name="connsiteX14" fmla="*/ 1019400 w 1259794"/>
                <a:gd name="connsiteY14" fmla="*/ 621543 h 1359756"/>
                <a:gd name="connsiteX15" fmla="*/ 1007382 w 1259794"/>
                <a:gd name="connsiteY15" fmla="*/ 569181 h 1359756"/>
                <a:gd name="connsiteX16" fmla="*/ 1007382 w 1259794"/>
                <a:gd name="connsiteY16" fmla="*/ 516794 h 1359756"/>
                <a:gd name="connsiteX17" fmla="*/ 988332 w 1259794"/>
                <a:gd name="connsiteY17" fmla="*/ 464406 h 1359756"/>
                <a:gd name="connsiteX18" fmla="*/ 952700 w 1259794"/>
                <a:gd name="connsiteY18" fmla="*/ 445356 h 1359756"/>
                <a:gd name="connsiteX19" fmla="*/ 883557 w 1259794"/>
                <a:gd name="connsiteY19" fmla="*/ 421544 h 1359756"/>
                <a:gd name="connsiteX20" fmla="*/ 831169 w 1259794"/>
                <a:gd name="connsiteY20" fmla="*/ 416781 h 1359756"/>
                <a:gd name="connsiteX21" fmla="*/ 831169 w 1259794"/>
                <a:gd name="connsiteY21" fmla="*/ 416781 h 1359756"/>
                <a:gd name="connsiteX22" fmla="*/ 774019 w 1259794"/>
                <a:gd name="connsiteY22" fmla="*/ 397731 h 1359756"/>
                <a:gd name="connsiteX23" fmla="*/ 759732 w 1259794"/>
                <a:gd name="connsiteY23" fmla="*/ 354869 h 1359756"/>
                <a:gd name="connsiteX24" fmla="*/ 735919 w 1259794"/>
                <a:gd name="connsiteY24" fmla="*/ 307244 h 1359756"/>
                <a:gd name="connsiteX25" fmla="*/ 735919 w 1259794"/>
                <a:gd name="connsiteY25" fmla="*/ 269144 h 1359756"/>
                <a:gd name="connsiteX26" fmla="*/ 735919 w 1259794"/>
                <a:gd name="connsiteY26" fmla="*/ 269144 h 1359756"/>
                <a:gd name="connsiteX27" fmla="*/ 731207 w 1259794"/>
                <a:gd name="connsiteY27" fmla="*/ 233388 h 1359756"/>
                <a:gd name="connsiteX28" fmla="*/ 688294 w 1259794"/>
                <a:gd name="connsiteY28" fmla="*/ 240569 h 1359756"/>
                <a:gd name="connsiteX29" fmla="*/ 674007 w 1259794"/>
                <a:gd name="connsiteY29" fmla="*/ 250094 h 1359756"/>
                <a:gd name="connsiteX30" fmla="*/ 626382 w 1259794"/>
                <a:gd name="connsiteY30" fmla="*/ 254856 h 1359756"/>
                <a:gd name="connsiteX31" fmla="*/ 578757 w 1259794"/>
                <a:gd name="connsiteY31" fmla="*/ 245331 h 1359756"/>
                <a:gd name="connsiteX32" fmla="*/ 535894 w 1259794"/>
                <a:gd name="connsiteY32" fmla="*/ 235806 h 1359756"/>
                <a:gd name="connsiteX33" fmla="*/ 535894 w 1259794"/>
                <a:gd name="connsiteY33" fmla="*/ 235806 h 1359756"/>
                <a:gd name="connsiteX34" fmla="*/ 516919 w 1259794"/>
                <a:gd name="connsiteY34" fmla="*/ 159606 h 1359756"/>
                <a:gd name="connsiteX35" fmla="*/ 516919 w 1259794"/>
                <a:gd name="connsiteY35" fmla="*/ 104899 h 1359756"/>
                <a:gd name="connsiteX36" fmla="*/ 502557 w 1259794"/>
                <a:gd name="connsiteY36" fmla="*/ 31019 h 1359756"/>
                <a:gd name="connsiteX37" fmla="*/ 493032 w 1259794"/>
                <a:gd name="connsiteY37" fmla="*/ 11969 h 1359756"/>
                <a:gd name="connsiteX38" fmla="*/ 402544 w 1259794"/>
                <a:gd name="connsiteY38" fmla="*/ 11969 h 1359756"/>
                <a:gd name="connsiteX39" fmla="*/ 331207 w 1259794"/>
                <a:gd name="connsiteY39" fmla="*/ 0 h 1359756"/>
                <a:gd name="connsiteX40" fmla="*/ 216807 w 1259794"/>
                <a:gd name="connsiteY40" fmla="*/ 11969 h 1359756"/>
                <a:gd name="connsiteX41" fmla="*/ 97744 w 1259794"/>
                <a:gd name="connsiteY41" fmla="*/ 35781 h 1359756"/>
                <a:gd name="connsiteX42" fmla="*/ 54882 w 1259794"/>
                <a:gd name="connsiteY42" fmla="*/ 121506 h 1359756"/>
                <a:gd name="connsiteX43" fmla="*/ 31069 w 1259794"/>
                <a:gd name="connsiteY43" fmla="*/ 197706 h 1359756"/>
                <a:gd name="connsiteX44" fmla="*/ 12019 w 1259794"/>
                <a:gd name="connsiteY44" fmla="*/ 278669 h 1359756"/>
                <a:gd name="connsiteX45" fmla="*/ 76 w 1259794"/>
                <a:gd name="connsiteY45" fmla="*/ 319013 h 1359756"/>
                <a:gd name="connsiteX46" fmla="*/ 0 w 1259794"/>
                <a:gd name="connsiteY46" fmla="*/ 407281 h 1359756"/>
                <a:gd name="connsiteX47" fmla="*/ 45332 w 1259794"/>
                <a:gd name="connsiteY47" fmla="*/ 466849 h 1359756"/>
                <a:gd name="connsiteX48" fmla="*/ 92982 w 1259794"/>
                <a:gd name="connsiteY48" fmla="*/ 469169 h 1359756"/>
                <a:gd name="connsiteX49" fmla="*/ 97744 w 1259794"/>
                <a:gd name="connsiteY49" fmla="*/ 488219 h 1359756"/>
                <a:gd name="connsiteX50" fmla="*/ 66701 w 1259794"/>
                <a:gd name="connsiteY50" fmla="*/ 552575 h 1359756"/>
                <a:gd name="connsiteX51" fmla="*/ 71488 w 1259794"/>
                <a:gd name="connsiteY51" fmla="*/ 619250 h 1359756"/>
                <a:gd name="connsiteX52" fmla="*/ 102507 w 1259794"/>
                <a:gd name="connsiteY52" fmla="*/ 697769 h 1359756"/>
                <a:gd name="connsiteX53" fmla="*/ 154894 w 1259794"/>
                <a:gd name="connsiteY53" fmla="*/ 735869 h 1359756"/>
                <a:gd name="connsiteX54" fmla="*/ 157487 w 1259794"/>
                <a:gd name="connsiteY54" fmla="*/ 754744 h 1359756"/>
                <a:gd name="connsiteX55" fmla="*/ 204788 w 1259794"/>
                <a:gd name="connsiteY55" fmla="*/ 774019 h 1359756"/>
                <a:gd name="connsiteX56" fmla="*/ 240619 w 1259794"/>
                <a:gd name="connsiteY56" fmla="*/ 793019 h 1359756"/>
                <a:gd name="connsiteX57" fmla="*/ 226332 w 1259794"/>
                <a:gd name="connsiteY57" fmla="*/ 826356 h 1359756"/>
                <a:gd name="connsiteX58" fmla="*/ 221569 w 1259794"/>
                <a:gd name="connsiteY58" fmla="*/ 869219 h 1359756"/>
                <a:gd name="connsiteX59" fmla="*/ 233438 w 1259794"/>
                <a:gd name="connsiteY59" fmla="*/ 924049 h 1359756"/>
                <a:gd name="connsiteX60" fmla="*/ 285851 w 1259794"/>
                <a:gd name="connsiteY60" fmla="*/ 969331 h 1359756"/>
                <a:gd name="connsiteX61" fmla="*/ 345394 w 1259794"/>
                <a:gd name="connsiteY61" fmla="*/ 973994 h 1359756"/>
                <a:gd name="connsiteX62" fmla="*/ 350157 w 1259794"/>
                <a:gd name="connsiteY62" fmla="*/ 988281 h 1359756"/>
                <a:gd name="connsiteX63" fmla="*/ 331107 w 1259794"/>
                <a:gd name="connsiteY63" fmla="*/ 1026381 h 1359756"/>
                <a:gd name="connsiteX64" fmla="*/ 326344 w 1259794"/>
                <a:gd name="connsiteY64" fmla="*/ 1102581 h 1359756"/>
                <a:gd name="connsiteX65" fmla="*/ 340632 w 1259794"/>
                <a:gd name="connsiteY65" fmla="*/ 1154969 h 1359756"/>
                <a:gd name="connsiteX66" fmla="*/ 402544 w 1259794"/>
                <a:gd name="connsiteY66" fmla="*/ 1240694 h 1359756"/>
                <a:gd name="connsiteX67" fmla="*/ 450169 w 1259794"/>
                <a:gd name="connsiteY67" fmla="*/ 1331181 h 1359756"/>
                <a:gd name="connsiteX68" fmla="*/ 497794 w 1259794"/>
                <a:gd name="connsiteY68" fmla="*/ 1359756 h 1359756"/>
                <a:gd name="connsiteX0" fmla="*/ 497794 w 1259794"/>
                <a:gd name="connsiteY0" fmla="*/ 1359756 h 1359756"/>
                <a:gd name="connsiteX1" fmla="*/ 654957 w 1259794"/>
                <a:gd name="connsiteY1" fmla="*/ 1302606 h 1359756"/>
                <a:gd name="connsiteX2" fmla="*/ 850219 w 1259794"/>
                <a:gd name="connsiteY2" fmla="*/ 1216881 h 1359756"/>
                <a:gd name="connsiteX3" fmla="*/ 1007382 w 1259794"/>
                <a:gd name="connsiteY3" fmla="*/ 1121631 h 1359756"/>
                <a:gd name="connsiteX4" fmla="*/ 1107394 w 1259794"/>
                <a:gd name="connsiteY4" fmla="*/ 1026381 h 1359756"/>
                <a:gd name="connsiteX5" fmla="*/ 1259794 w 1259794"/>
                <a:gd name="connsiteY5" fmla="*/ 888269 h 1359756"/>
                <a:gd name="connsiteX6" fmla="*/ 1207407 w 1259794"/>
                <a:gd name="connsiteY6" fmla="*/ 897769 h 1359756"/>
                <a:gd name="connsiteX7" fmla="*/ 1188357 w 1259794"/>
                <a:gd name="connsiteY7" fmla="*/ 878744 h 1359756"/>
                <a:gd name="connsiteX8" fmla="*/ 1159782 w 1259794"/>
                <a:gd name="connsiteY8" fmla="*/ 850169 h 1359756"/>
                <a:gd name="connsiteX9" fmla="*/ 1145494 w 1259794"/>
                <a:gd name="connsiteY9" fmla="*/ 807306 h 1359756"/>
                <a:gd name="connsiteX10" fmla="*/ 1116919 w 1259794"/>
                <a:gd name="connsiteY10" fmla="*/ 750156 h 1359756"/>
                <a:gd name="connsiteX11" fmla="*/ 1093107 w 1259794"/>
                <a:gd name="connsiteY11" fmla="*/ 726344 h 1359756"/>
                <a:gd name="connsiteX12" fmla="*/ 1059769 w 1259794"/>
                <a:gd name="connsiteY12" fmla="*/ 683481 h 1359756"/>
                <a:gd name="connsiteX13" fmla="*/ 1031194 w 1259794"/>
                <a:gd name="connsiteY13" fmla="*/ 650144 h 1359756"/>
                <a:gd name="connsiteX14" fmla="*/ 1019400 w 1259794"/>
                <a:gd name="connsiteY14" fmla="*/ 621543 h 1359756"/>
                <a:gd name="connsiteX15" fmla="*/ 1007382 w 1259794"/>
                <a:gd name="connsiteY15" fmla="*/ 569181 h 1359756"/>
                <a:gd name="connsiteX16" fmla="*/ 1007382 w 1259794"/>
                <a:gd name="connsiteY16" fmla="*/ 516794 h 1359756"/>
                <a:gd name="connsiteX17" fmla="*/ 988332 w 1259794"/>
                <a:gd name="connsiteY17" fmla="*/ 464406 h 1359756"/>
                <a:gd name="connsiteX18" fmla="*/ 952700 w 1259794"/>
                <a:gd name="connsiteY18" fmla="*/ 445356 h 1359756"/>
                <a:gd name="connsiteX19" fmla="*/ 883557 w 1259794"/>
                <a:gd name="connsiteY19" fmla="*/ 421544 h 1359756"/>
                <a:gd name="connsiteX20" fmla="*/ 831169 w 1259794"/>
                <a:gd name="connsiteY20" fmla="*/ 416781 h 1359756"/>
                <a:gd name="connsiteX21" fmla="*/ 831169 w 1259794"/>
                <a:gd name="connsiteY21" fmla="*/ 416781 h 1359756"/>
                <a:gd name="connsiteX22" fmla="*/ 774019 w 1259794"/>
                <a:gd name="connsiteY22" fmla="*/ 397731 h 1359756"/>
                <a:gd name="connsiteX23" fmla="*/ 759732 w 1259794"/>
                <a:gd name="connsiteY23" fmla="*/ 354869 h 1359756"/>
                <a:gd name="connsiteX24" fmla="*/ 735919 w 1259794"/>
                <a:gd name="connsiteY24" fmla="*/ 307244 h 1359756"/>
                <a:gd name="connsiteX25" fmla="*/ 735919 w 1259794"/>
                <a:gd name="connsiteY25" fmla="*/ 269144 h 1359756"/>
                <a:gd name="connsiteX26" fmla="*/ 735919 w 1259794"/>
                <a:gd name="connsiteY26" fmla="*/ 269144 h 1359756"/>
                <a:gd name="connsiteX27" fmla="*/ 731207 w 1259794"/>
                <a:gd name="connsiteY27" fmla="*/ 233388 h 1359756"/>
                <a:gd name="connsiteX28" fmla="*/ 688294 w 1259794"/>
                <a:gd name="connsiteY28" fmla="*/ 240569 h 1359756"/>
                <a:gd name="connsiteX29" fmla="*/ 674007 w 1259794"/>
                <a:gd name="connsiteY29" fmla="*/ 250094 h 1359756"/>
                <a:gd name="connsiteX30" fmla="*/ 626382 w 1259794"/>
                <a:gd name="connsiteY30" fmla="*/ 254856 h 1359756"/>
                <a:gd name="connsiteX31" fmla="*/ 578757 w 1259794"/>
                <a:gd name="connsiteY31" fmla="*/ 245331 h 1359756"/>
                <a:gd name="connsiteX32" fmla="*/ 535894 w 1259794"/>
                <a:gd name="connsiteY32" fmla="*/ 235806 h 1359756"/>
                <a:gd name="connsiteX33" fmla="*/ 535894 w 1259794"/>
                <a:gd name="connsiteY33" fmla="*/ 235806 h 1359756"/>
                <a:gd name="connsiteX34" fmla="*/ 516919 w 1259794"/>
                <a:gd name="connsiteY34" fmla="*/ 159606 h 1359756"/>
                <a:gd name="connsiteX35" fmla="*/ 516919 w 1259794"/>
                <a:gd name="connsiteY35" fmla="*/ 104899 h 1359756"/>
                <a:gd name="connsiteX36" fmla="*/ 502557 w 1259794"/>
                <a:gd name="connsiteY36" fmla="*/ 31019 h 1359756"/>
                <a:gd name="connsiteX37" fmla="*/ 493032 w 1259794"/>
                <a:gd name="connsiteY37" fmla="*/ 11969 h 1359756"/>
                <a:gd name="connsiteX38" fmla="*/ 402544 w 1259794"/>
                <a:gd name="connsiteY38" fmla="*/ 11969 h 1359756"/>
                <a:gd name="connsiteX39" fmla="*/ 331207 w 1259794"/>
                <a:gd name="connsiteY39" fmla="*/ 0 h 1359756"/>
                <a:gd name="connsiteX40" fmla="*/ 216807 w 1259794"/>
                <a:gd name="connsiteY40" fmla="*/ 11969 h 1359756"/>
                <a:gd name="connsiteX41" fmla="*/ 97744 w 1259794"/>
                <a:gd name="connsiteY41" fmla="*/ 35781 h 1359756"/>
                <a:gd name="connsiteX42" fmla="*/ 54882 w 1259794"/>
                <a:gd name="connsiteY42" fmla="*/ 121506 h 1359756"/>
                <a:gd name="connsiteX43" fmla="*/ 31069 w 1259794"/>
                <a:gd name="connsiteY43" fmla="*/ 197706 h 1359756"/>
                <a:gd name="connsiteX44" fmla="*/ 12019 w 1259794"/>
                <a:gd name="connsiteY44" fmla="*/ 278669 h 1359756"/>
                <a:gd name="connsiteX45" fmla="*/ 76 w 1259794"/>
                <a:gd name="connsiteY45" fmla="*/ 319013 h 1359756"/>
                <a:gd name="connsiteX46" fmla="*/ 0 w 1259794"/>
                <a:gd name="connsiteY46" fmla="*/ 407281 h 1359756"/>
                <a:gd name="connsiteX47" fmla="*/ 45332 w 1259794"/>
                <a:gd name="connsiteY47" fmla="*/ 466849 h 1359756"/>
                <a:gd name="connsiteX48" fmla="*/ 92982 w 1259794"/>
                <a:gd name="connsiteY48" fmla="*/ 469169 h 1359756"/>
                <a:gd name="connsiteX49" fmla="*/ 97744 w 1259794"/>
                <a:gd name="connsiteY49" fmla="*/ 488219 h 1359756"/>
                <a:gd name="connsiteX50" fmla="*/ 66701 w 1259794"/>
                <a:gd name="connsiteY50" fmla="*/ 552575 h 1359756"/>
                <a:gd name="connsiteX51" fmla="*/ 71488 w 1259794"/>
                <a:gd name="connsiteY51" fmla="*/ 619250 h 1359756"/>
                <a:gd name="connsiteX52" fmla="*/ 102507 w 1259794"/>
                <a:gd name="connsiteY52" fmla="*/ 697769 h 1359756"/>
                <a:gd name="connsiteX53" fmla="*/ 130957 w 1259794"/>
                <a:gd name="connsiteY53" fmla="*/ 740657 h 1359756"/>
                <a:gd name="connsiteX54" fmla="*/ 157487 w 1259794"/>
                <a:gd name="connsiteY54" fmla="*/ 754744 h 1359756"/>
                <a:gd name="connsiteX55" fmla="*/ 204788 w 1259794"/>
                <a:gd name="connsiteY55" fmla="*/ 774019 h 1359756"/>
                <a:gd name="connsiteX56" fmla="*/ 240619 w 1259794"/>
                <a:gd name="connsiteY56" fmla="*/ 793019 h 1359756"/>
                <a:gd name="connsiteX57" fmla="*/ 226332 w 1259794"/>
                <a:gd name="connsiteY57" fmla="*/ 826356 h 1359756"/>
                <a:gd name="connsiteX58" fmla="*/ 221569 w 1259794"/>
                <a:gd name="connsiteY58" fmla="*/ 869219 h 1359756"/>
                <a:gd name="connsiteX59" fmla="*/ 233438 w 1259794"/>
                <a:gd name="connsiteY59" fmla="*/ 924049 h 1359756"/>
                <a:gd name="connsiteX60" fmla="*/ 285851 w 1259794"/>
                <a:gd name="connsiteY60" fmla="*/ 969331 h 1359756"/>
                <a:gd name="connsiteX61" fmla="*/ 345394 w 1259794"/>
                <a:gd name="connsiteY61" fmla="*/ 973994 h 1359756"/>
                <a:gd name="connsiteX62" fmla="*/ 350157 w 1259794"/>
                <a:gd name="connsiteY62" fmla="*/ 988281 h 1359756"/>
                <a:gd name="connsiteX63" fmla="*/ 331107 w 1259794"/>
                <a:gd name="connsiteY63" fmla="*/ 1026381 h 1359756"/>
                <a:gd name="connsiteX64" fmla="*/ 326344 w 1259794"/>
                <a:gd name="connsiteY64" fmla="*/ 1102581 h 1359756"/>
                <a:gd name="connsiteX65" fmla="*/ 340632 w 1259794"/>
                <a:gd name="connsiteY65" fmla="*/ 1154969 h 1359756"/>
                <a:gd name="connsiteX66" fmla="*/ 402544 w 1259794"/>
                <a:gd name="connsiteY66" fmla="*/ 1240694 h 1359756"/>
                <a:gd name="connsiteX67" fmla="*/ 450169 w 1259794"/>
                <a:gd name="connsiteY67" fmla="*/ 1331181 h 1359756"/>
                <a:gd name="connsiteX68" fmla="*/ 497794 w 1259794"/>
                <a:gd name="connsiteY68" fmla="*/ 1359756 h 1359756"/>
                <a:gd name="connsiteX0" fmla="*/ 522286 w 1259794"/>
                <a:gd name="connsiteY0" fmla="*/ 1370642 h 1370642"/>
                <a:gd name="connsiteX1" fmla="*/ 654957 w 1259794"/>
                <a:gd name="connsiteY1" fmla="*/ 1302606 h 1370642"/>
                <a:gd name="connsiteX2" fmla="*/ 850219 w 1259794"/>
                <a:gd name="connsiteY2" fmla="*/ 1216881 h 1370642"/>
                <a:gd name="connsiteX3" fmla="*/ 1007382 w 1259794"/>
                <a:gd name="connsiteY3" fmla="*/ 1121631 h 1370642"/>
                <a:gd name="connsiteX4" fmla="*/ 1107394 w 1259794"/>
                <a:gd name="connsiteY4" fmla="*/ 1026381 h 1370642"/>
                <a:gd name="connsiteX5" fmla="*/ 1259794 w 1259794"/>
                <a:gd name="connsiteY5" fmla="*/ 888269 h 1370642"/>
                <a:gd name="connsiteX6" fmla="*/ 1207407 w 1259794"/>
                <a:gd name="connsiteY6" fmla="*/ 897769 h 1370642"/>
                <a:gd name="connsiteX7" fmla="*/ 1188357 w 1259794"/>
                <a:gd name="connsiteY7" fmla="*/ 878744 h 1370642"/>
                <a:gd name="connsiteX8" fmla="*/ 1159782 w 1259794"/>
                <a:gd name="connsiteY8" fmla="*/ 850169 h 1370642"/>
                <a:gd name="connsiteX9" fmla="*/ 1145494 w 1259794"/>
                <a:gd name="connsiteY9" fmla="*/ 807306 h 1370642"/>
                <a:gd name="connsiteX10" fmla="*/ 1116919 w 1259794"/>
                <a:gd name="connsiteY10" fmla="*/ 750156 h 1370642"/>
                <a:gd name="connsiteX11" fmla="*/ 1093107 w 1259794"/>
                <a:gd name="connsiteY11" fmla="*/ 726344 h 1370642"/>
                <a:gd name="connsiteX12" fmla="*/ 1059769 w 1259794"/>
                <a:gd name="connsiteY12" fmla="*/ 683481 h 1370642"/>
                <a:gd name="connsiteX13" fmla="*/ 1031194 w 1259794"/>
                <a:gd name="connsiteY13" fmla="*/ 650144 h 1370642"/>
                <a:gd name="connsiteX14" fmla="*/ 1019400 w 1259794"/>
                <a:gd name="connsiteY14" fmla="*/ 621543 h 1370642"/>
                <a:gd name="connsiteX15" fmla="*/ 1007382 w 1259794"/>
                <a:gd name="connsiteY15" fmla="*/ 569181 h 1370642"/>
                <a:gd name="connsiteX16" fmla="*/ 1007382 w 1259794"/>
                <a:gd name="connsiteY16" fmla="*/ 516794 h 1370642"/>
                <a:gd name="connsiteX17" fmla="*/ 988332 w 1259794"/>
                <a:gd name="connsiteY17" fmla="*/ 464406 h 1370642"/>
                <a:gd name="connsiteX18" fmla="*/ 952700 w 1259794"/>
                <a:gd name="connsiteY18" fmla="*/ 445356 h 1370642"/>
                <a:gd name="connsiteX19" fmla="*/ 883557 w 1259794"/>
                <a:gd name="connsiteY19" fmla="*/ 421544 h 1370642"/>
                <a:gd name="connsiteX20" fmla="*/ 831169 w 1259794"/>
                <a:gd name="connsiteY20" fmla="*/ 416781 h 1370642"/>
                <a:gd name="connsiteX21" fmla="*/ 831169 w 1259794"/>
                <a:gd name="connsiteY21" fmla="*/ 416781 h 1370642"/>
                <a:gd name="connsiteX22" fmla="*/ 774019 w 1259794"/>
                <a:gd name="connsiteY22" fmla="*/ 397731 h 1370642"/>
                <a:gd name="connsiteX23" fmla="*/ 759732 w 1259794"/>
                <a:gd name="connsiteY23" fmla="*/ 354869 h 1370642"/>
                <a:gd name="connsiteX24" fmla="*/ 735919 w 1259794"/>
                <a:gd name="connsiteY24" fmla="*/ 307244 h 1370642"/>
                <a:gd name="connsiteX25" fmla="*/ 735919 w 1259794"/>
                <a:gd name="connsiteY25" fmla="*/ 269144 h 1370642"/>
                <a:gd name="connsiteX26" fmla="*/ 735919 w 1259794"/>
                <a:gd name="connsiteY26" fmla="*/ 269144 h 1370642"/>
                <a:gd name="connsiteX27" fmla="*/ 731207 w 1259794"/>
                <a:gd name="connsiteY27" fmla="*/ 233388 h 1370642"/>
                <a:gd name="connsiteX28" fmla="*/ 688294 w 1259794"/>
                <a:gd name="connsiteY28" fmla="*/ 240569 h 1370642"/>
                <a:gd name="connsiteX29" fmla="*/ 674007 w 1259794"/>
                <a:gd name="connsiteY29" fmla="*/ 250094 h 1370642"/>
                <a:gd name="connsiteX30" fmla="*/ 626382 w 1259794"/>
                <a:gd name="connsiteY30" fmla="*/ 254856 h 1370642"/>
                <a:gd name="connsiteX31" fmla="*/ 578757 w 1259794"/>
                <a:gd name="connsiteY31" fmla="*/ 245331 h 1370642"/>
                <a:gd name="connsiteX32" fmla="*/ 535894 w 1259794"/>
                <a:gd name="connsiteY32" fmla="*/ 235806 h 1370642"/>
                <a:gd name="connsiteX33" fmla="*/ 535894 w 1259794"/>
                <a:gd name="connsiteY33" fmla="*/ 235806 h 1370642"/>
                <a:gd name="connsiteX34" fmla="*/ 516919 w 1259794"/>
                <a:gd name="connsiteY34" fmla="*/ 159606 h 1370642"/>
                <a:gd name="connsiteX35" fmla="*/ 516919 w 1259794"/>
                <a:gd name="connsiteY35" fmla="*/ 104899 h 1370642"/>
                <a:gd name="connsiteX36" fmla="*/ 502557 w 1259794"/>
                <a:gd name="connsiteY36" fmla="*/ 31019 h 1370642"/>
                <a:gd name="connsiteX37" fmla="*/ 493032 w 1259794"/>
                <a:gd name="connsiteY37" fmla="*/ 11969 h 1370642"/>
                <a:gd name="connsiteX38" fmla="*/ 402544 w 1259794"/>
                <a:gd name="connsiteY38" fmla="*/ 11969 h 1370642"/>
                <a:gd name="connsiteX39" fmla="*/ 331207 w 1259794"/>
                <a:gd name="connsiteY39" fmla="*/ 0 h 1370642"/>
                <a:gd name="connsiteX40" fmla="*/ 216807 w 1259794"/>
                <a:gd name="connsiteY40" fmla="*/ 11969 h 1370642"/>
                <a:gd name="connsiteX41" fmla="*/ 97744 w 1259794"/>
                <a:gd name="connsiteY41" fmla="*/ 35781 h 1370642"/>
                <a:gd name="connsiteX42" fmla="*/ 54882 w 1259794"/>
                <a:gd name="connsiteY42" fmla="*/ 121506 h 1370642"/>
                <a:gd name="connsiteX43" fmla="*/ 31069 w 1259794"/>
                <a:gd name="connsiteY43" fmla="*/ 197706 h 1370642"/>
                <a:gd name="connsiteX44" fmla="*/ 12019 w 1259794"/>
                <a:gd name="connsiteY44" fmla="*/ 278669 h 1370642"/>
                <a:gd name="connsiteX45" fmla="*/ 76 w 1259794"/>
                <a:gd name="connsiteY45" fmla="*/ 319013 h 1370642"/>
                <a:gd name="connsiteX46" fmla="*/ 0 w 1259794"/>
                <a:gd name="connsiteY46" fmla="*/ 407281 h 1370642"/>
                <a:gd name="connsiteX47" fmla="*/ 45332 w 1259794"/>
                <a:gd name="connsiteY47" fmla="*/ 466849 h 1370642"/>
                <a:gd name="connsiteX48" fmla="*/ 92982 w 1259794"/>
                <a:gd name="connsiteY48" fmla="*/ 469169 h 1370642"/>
                <a:gd name="connsiteX49" fmla="*/ 97744 w 1259794"/>
                <a:gd name="connsiteY49" fmla="*/ 488219 h 1370642"/>
                <a:gd name="connsiteX50" fmla="*/ 66701 w 1259794"/>
                <a:gd name="connsiteY50" fmla="*/ 552575 h 1370642"/>
                <a:gd name="connsiteX51" fmla="*/ 71488 w 1259794"/>
                <a:gd name="connsiteY51" fmla="*/ 619250 h 1370642"/>
                <a:gd name="connsiteX52" fmla="*/ 102507 w 1259794"/>
                <a:gd name="connsiteY52" fmla="*/ 697769 h 1370642"/>
                <a:gd name="connsiteX53" fmla="*/ 130957 w 1259794"/>
                <a:gd name="connsiteY53" fmla="*/ 740657 h 1370642"/>
                <a:gd name="connsiteX54" fmla="*/ 157487 w 1259794"/>
                <a:gd name="connsiteY54" fmla="*/ 754744 h 1370642"/>
                <a:gd name="connsiteX55" fmla="*/ 204788 w 1259794"/>
                <a:gd name="connsiteY55" fmla="*/ 774019 h 1370642"/>
                <a:gd name="connsiteX56" fmla="*/ 240619 w 1259794"/>
                <a:gd name="connsiteY56" fmla="*/ 793019 h 1370642"/>
                <a:gd name="connsiteX57" fmla="*/ 226332 w 1259794"/>
                <a:gd name="connsiteY57" fmla="*/ 826356 h 1370642"/>
                <a:gd name="connsiteX58" fmla="*/ 221569 w 1259794"/>
                <a:gd name="connsiteY58" fmla="*/ 869219 h 1370642"/>
                <a:gd name="connsiteX59" fmla="*/ 233438 w 1259794"/>
                <a:gd name="connsiteY59" fmla="*/ 924049 h 1370642"/>
                <a:gd name="connsiteX60" fmla="*/ 285851 w 1259794"/>
                <a:gd name="connsiteY60" fmla="*/ 969331 h 1370642"/>
                <a:gd name="connsiteX61" fmla="*/ 345394 w 1259794"/>
                <a:gd name="connsiteY61" fmla="*/ 973994 h 1370642"/>
                <a:gd name="connsiteX62" fmla="*/ 350157 w 1259794"/>
                <a:gd name="connsiteY62" fmla="*/ 988281 h 1370642"/>
                <a:gd name="connsiteX63" fmla="*/ 331107 w 1259794"/>
                <a:gd name="connsiteY63" fmla="*/ 1026381 h 1370642"/>
                <a:gd name="connsiteX64" fmla="*/ 326344 w 1259794"/>
                <a:gd name="connsiteY64" fmla="*/ 1102581 h 1370642"/>
                <a:gd name="connsiteX65" fmla="*/ 340632 w 1259794"/>
                <a:gd name="connsiteY65" fmla="*/ 1154969 h 1370642"/>
                <a:gd name="connsiteX66" fmla="*/ 402544 w 1259794"/>
                <a:gd name="connsiteY66" fmla="*/ 1240694 h 1370642"/>
                <a:gd name="connsiteX67" fmla="*/ 450169 w 1259794"/>
                <a:gd name="connsiteY67" fmla="*/ 1331181 h 1370642"/>
                <a:gd name="connsiteX68" fmla="*/ 522286 w 1259794"/>
                <a:gd name="connsiteY68" fmla="*/ 1370642 h 1370642"/>
                <a:gd name="connsiteX0" fmla="*/ 522286 w 1259794"/>
                <a:gd name="connsiteY0" fmla="*/ 1370642 h 1370642"/>
                <a:gd name="connsiteX1" fmla="*/ 668564 w 1259794"/>
                <a:gd name="connsiteY1" fmla="*/ 1340706 h 1370642"/>
                <a:gd name="connsiteX2" fmla="*/ 850219 w 1259794"/>
                <a:gd name="connsiteY2" fmla="*/ 1216881 h 1370642"/>
                <a:gd name="connsiteX3" fmla="*/ 1007382 w 1259794"/>
                <a:gd name="connsiteY3" fmla="*/ 1121631 h 1370642"/>
                <a:gd name="connsiteX4" fmla="*/ 1107394 w 1259794"/>
                <a:gd name="connsiteY4" fmla="*/ 1026381 h 1370642"/>
                <a:gd name="connsiteX5" fmla="*/ 1259794 w 1259794"/>
                <a:gd name="connsiteY5" fmla="*/ 888269 h 1370642"/>
                <a:gd name="connsiteX6" fmla="*/ 1207407 w 1259794"/>
                <a:gd name="connsiteY6" fmla="*/ 897769 h 1370642"/>
                <a:gd name="connsiteX7" fmla="*/ 1188357 w 1259794"/>
                <a:gd name="connsiteY7" fmla="*/ 878744 h 1370642"/>
                <a:gd name="connsiteX8" fmla="*/ 1159782 w 1259794"/>
                <a:gd name="connsiteY8" fmla="*/ 850169 h 1370642"/>
                <a:gd name="connsiteX9" fmla="*/ 1145494 w 1259794"/>
                <a:gd name="connsiteY9" fmla="*/ 807306 h 1370642"/>
                <a:gd name="connsiteX10" fmla="*/ 1116919 w 1259794"/>
                <a:gd name="connsiteY10" fmla="*/ 750156 h 1370642"/>
                <a:gd name="connsiteX11" fmla="*/ 1093107 w 1259794"/>
                <a:gd name="connsiteY11" fmla="*/ 726344 h 1370642"/>
                <a:gd name="connsiteX12" fmla="*/ 1059769 w 1259794"/>
                <a:gd name="connsiteY12" fmla="*/ 683481 h 1370642"/>
                <a:gd name="connsiteX13" fmla="*/ 1031194 w 1259794"/>
                <a:gd name="connsiteY13" fmla="*/ 650144 h 1370642"/>
                <a:gd name="connsiteX14" fmla="*/ 1019400 w 1259794"/>
                <a:gd name="connsiteY14" fmla="*/ 621543 h 1370642"/>
                <a:gd name="connsiteX15" fmla="*/ 1007382 w 1259794"/>
                <a:gd name="connsiteY15" fmla="*/ 569181 h 1370642"/>
                <a:gd name="connsiteX16" fmla="*/ 1007382 w 1259794"/>
                <a:gd name="connsiteY16" fmla="*/ 516794 h 1370642"/>
                <a:gd name="connsiteX17" fmla="*/ 988332 w 1259794"/>
                <a:gd name="connsiteY17" fmla="*/ 464406 h 1370642"/>
                <a:gd name="connsiteX18" fmla="*/ 952700 w 1259794"/>
                <a:gd name="connsiteY18" fmla="*/ 445356 h 1370642"/>
                <a:gd name="connsiteX19" fmla="*/ 883557 w 1259794"/>
                <a:gd name="connsiteY19" fmla="*/ 421544 h 1370642"/>
                <a:gd name="connsiteX20" fmla="*/ 831169 w 1259794"/>
                <a:gd name="connsiteY20" fmla="*/ 416781 h 1370642"/>
                <a:gd name="connsiteX21" fmla="*/ 831169 w 1259794"/>
                <a:gd name="connsiteY21" fmla="*/ 416781 h 1370642"/>
                <a:gd name="connsiteX22" fmla="*/ 774019 w 1259794"/>
                <a:gd name="connsiteY22" fmla="*/ 397731 h 1370642"/>
                <a:gd name="connsiteX23" fmla="*/ 759732 w 1259794"/>
                <a:gd name="connsiteY23" fmla="*/ 354869 h 1370642"/>
                <a:gd name="connsiteX24" fmla="*/ 735919 w 1259794"/>
                <a:gd name="connsiteY24" fmla="*/ 307244 h 1370642"/>
                <a:gd name="connsiteX25" fmla="*/ 735919 w 1259794"/>
                <a:gd name="connsiteY25" fmla="*/ 269144 h 1370642"/>
                <a:gd name="connsiteX26" fmla="*/ 735919 w 1259794"/>
                <a:gd name="connsiteY26" fmla="*/ 269144 h 1370642"/>
                <a:gd name="connsiteX27" fmla="*/ 731207 w 1259794"/>
                <a:gd name="connsiteY27" fmla="*/ 233388 h 1370642"/>
                <a:gd name="connsiteX28" fmla="*/ 688294 w 1259794"/>
                <a:gd name="connsiteY28" fmla="*/ 240569 h 1370642"/>
                <a:gd name="connsiteX29" fmla="*/ 674007 w 1259794"/>
                <a:gd name="connsiteY29" fmla="*/ 250094 h 1370642"/>
                <a:gd name="connsiteX30" fmla="*/ 626382 w 1259794"/>
                <a:gd name="connsiteY30" fmla="*/ 254856 h 1370642"/>
                <a:gd name="connsiteX31" fmla="*/ 578757 w 1259794"/>
                <a:gd name="connsiteY31" fmla="*/ 245331 h 1370642"/>
                <a:gd name="connsiteX32" fmla="*/ 535894 w 1259794"/>
                <a:gd name="connsiteY32" fmla="*/ 235806 h 1370642"/>
                <a:gd name="connsiteX33" fmla="*/ 535894 w 1259794"/>
                <a:gd name="connsiteY33" fmla="*/ 235806 h 1370642"/>
                <a:gd name="connsiteX34" fmla="*/ 516919 w 1259794"/>
                <a:gd name="connsiteY34" fmla="*/ 159606 h 1370642"/>
                <a:gd name="connsiteX35" fmla="*/ 516919 w 1259794"/>
                <a:gd name="connsiteY35" fmla="*/ 104899 h 1370642"/>
                <a:gd name="connsiteX36" fmla="*/ 502557 w 1259794"/>
                <a:gd name="connsiteY36" fmla="*/ 31019 h 1370642"/>
                <a:gd name="connsiteX37" fmla="*/ 493032 w 1259794"/>
                <a:gd name="connsiteY37" fmla="*/ 11969 h 1370642"/>
                <a:gd name="connsiteX38" fmla="*/ 402544 w 1259794"/>
                <a:gd name="connsiteY38" fmla="*/ 11969 h 1370642"/>
                <a:gd name="connsiteX39" fmla="*/ 331207 w 1259794"/>
                <a:gd name="connsiteY39" fmla="*/ 0 h 1370642"/>
                <a:gd name="connsiteX40" fmla="*/ 216807 w 1259794"/>
                <a:gd name="connsiteY40" fmla="*/ 11969 h 1370642"/>
                <a:gd name="connsiteX41" fmla="*/ 97744 w 1259794"/>
                <a:gd name="connsiteY41" fmla="*/ 35781 h 1370642"/>
                <a:gd name="connsiteX42" fmla="*/ 54882 w 1259794"/>
                <a:gd name="connsiteY42" fmla="*/ 121506 h 1370642"/>
                <a:gd name="connsiteX43" fmla="*/ 31069 w 1259794"/>
                <a:gd name="connsiteY43" fmla="*/ 197706 h 1370642"/>
                <a:gd name="connsiteX44" fmla="*/ 12019 w 1259794"/>
                <a:gd name="connsiteY44" fmla="*/ 278669 h 1370642"/>
                <a:gd name="connsiteX45" fmla="*/ 76 w 1259794"/>
                <a:gd name="connsiteY45" fmla="*/ 319013 h 1370642"/>
                <a:gd name="connsiteX46" fmla="*/ 0 w 1259794"/>
                <a:gd name="connsiteY46" fmla="*/ 407281 h 1370642"/>
                <a:gd name="connsiteX47" fmla="*/ 45332 w 1259794"/>
                <a:gd name="connsiteY47" fmla="*/ 466849 h 1370642"/>
                <a:gd name="connsiteX48" fmla="*/ 92982 w 1259794"/>
                <a:gd name="connsiteY48" fmla="*/ 469169 h 1370642"/>
                <a:gd name="connsiteX49" fmla="*/ 97744 w 1259794"/>
                <a:gd name="connsiteY49" fmla="*/ 488219 h 1370642"/>
                <a:gd name="connsiteX50" fmla="*/ 66701 w 1259794"/>
                <a:gd name="connsiteY50" fmla="*/ 552575 h 1370642"/>
                <a:gd name="connsiteX51" fmla="*/ 71488 w 1259794"/>
                <a:gd name="connsiteY51" fmla="*/ 619250 h 1370642"/>
                <a:gd name="connsiteX52" fmla="*/ 102507 w 1259794"/>
                <a:gd name="connsiteY52" fmla="*/ 697769 h 1370642"/>
                <a:gd name="connsiteX53" fmla="*/ 130957 w 1259794"/>
                <a:gd name="connsiteY53" fmla="*/ 740657 h 1370642"/>
                <a:gd name="connsiteX54" fmla="*/ 157487 w 1259794"/>
                <a:gd name="connsiteY54" fmla="*/ 754744 h 1370642"/>
                <a:gd name="connsiteX55" fmla="*/ 204788 w 1259794"/>
                <a:gd name="connsiteY55" fmla="*/ 774019 h 1370642"/>
                <a:gd name="connsiteX56" fmla="*/ 240619 w 1259794"/>
                <a:gd name="connsiteY56" fmla="*/ 793019 h 1370642"/>
                <a:gd name="connsiteX57" fmla="*/ 226332 w 1259794"/>
                <a:gd name="connsiteY57" fmla="*/ 826356 h 1370642"/>
                <a:gd name="connsiteX58" fmla="*/ 221569 w 1259794"/>
                <a:gd name="connsiteY58" fmla="*/ 869219 h 1370642"/>
                <a:gd name="connsiteX59" fmla="*/ 233438 w 1259794"/>
                <a:gd name="connsiteY59" fmla="*/ 924049 h 1370642"/>
                <a:gd name="connsiteX60" fmla="*/ 285851 w 1259794"/>
                <a:gd name="connsiteY60" fmla="*/ 969331 h 1370642"/>
                <a:gd name="connsiteX61" fmla="*/ 345394 w 1259794"/>
                <a:gd name="connsiteY61" fmla="*/ 973994 h 1370642"/>
                <a:gd name="connsiteX62" fmla="*/ 350157 w 1259794"/>
                <a:gd name="connsiteY62" fmla="*/ 988281 h 1370642"/>
                <a:gd name="connsiteX63" fmla="*/ 331107 w 1259794"/>
                <a:gd name="connsiteY63" fmla="*/ 1026381 h 1370642"/>
                <a:gd name="connsiteX64" fmla="*/ 326344 w 1259794"/>
                <a:gd name="connsiteY64" fmla="*/ 1102581 h 1370642"/>
                <a:gd name="connsiteX65" fmla="*/ 340632 w 1259794"/>
                <a:gd name="connsiteY65" fmla="*/ 1154969 h 1370642"/>
                <a:gd name="connsiteX66" fmla="*/ 402544 w 1259794"/>
                <a:gd name="connsiteY66" fmla="*/ 1240694 h 1370642"/>
                <a:gd name="connsiteX67" fmla="*/ 450169 w 1259794"/>
                <a:gd name="connsiteY67" fmla="*/ 1331181 h 1370642"/>
                <a:gd name="connsiteX68" fmla="*/ 522286 w 1259794"/>
                <a:gd name="connsiteY68" fmla="*/ 1370642 h 1370642"/>
                <a:gd name="connsiteX0" fmla="*/ 522286 w 1259794"/>
                <a:gd name="connsiteY0" fmla="*/ 1370642 h 1370642"/>
                <a:gd name="connsiteX1" fmla="*/ 674007 w 1259794"/>
                <a:gd name="connsiteY1" fmla="*/ 1327098 h 1370642"/>
                <a:gd name="connsiteX2" fmla="*/ 850219 w 1259794"/>
                <a:gd name="connsiteY2" fmla="*/ 1216881 h 1370642"/>
                <a:gd name="connsiteX3" fmla="*/ 1007382 w 1259794"/>
                <a:gd name="connsiteY3" fmla="*/ 1121631 h 1370642"/>
                <a:gd name="connsiteX4" fmla="*/ 1107394 w 1259794"/>
                <a:gd name="connsiteY4" fmla="*/ 1026381 h 1370642"/>
                <a:gd name="connsiteX5" fmla="*/ 1259794 w 1259794"/>
                <a:gd name="connsiteY5" fmla="*/ 888269 h 1370642"/>
                <a:gd name="connsiteX6" fmla="*/ 1207407 w 1259794"/>
                <a:gd name="connsiteY6" fmla="*/ 897769 h 1370642"/>
                <a:gd name="connsiteX7" fmla="*/ 1188357 w 1259794"/>
                <a:gd name="connsiteY7" fmla="*/ 878744 h 1370642"/>
                <a:gd name="connsiteX8" fmla="*/ 1159782 w 1259794"/>
                <a:gd name="connsiteY8" fmla="*/ 850169 h 1370642"/>
                <a:gd name="connsiteX9" fmla="*/ 1145494 w 1259794"/>
                <a:gd name="connsiteY9" fmla="*/ 807306 h 1370642"/>
                <a:gd name="connsiteX10" fmla="*/ 1116919 w 1259794"/>
                <a:gd name="connsiteY10" fmla="*/ 750156 h 1370642"/>
                <a:gd name="connsiteX11" fmla="*/ 1093107 w 1259794"/>
                <a:gd name="connsiteY11" fmla="*/ 726344 h 1370642"/>
                <a:gd name="connsiteX12" fmla="*/ 1059769 w 1259794"/>
                <a:gd name="connsiteY12" fmla="*/ 683481 h 1370642"/>
                <a:gd name="connsiteX13" fmla="*/ 1031194 w 1259794"/>
                <a:gd name="connsiteY13" fmla="*/ 650144 h 1370642"/>
                <a:gd name="connsiteX14" fmla="*/ 1019400 w 1259794"/>
                <a:gd name="connsiteY14" fmla="*/ 621543 h 1370642"/>
                <a:gd name="connsiteX15" fmla="*/ 1007382 w 1259794"/>
                <a:gd name="connsiteY15" fmla="*/ 569181 h 1370642"/>
                <a:gd name="connsiteX16" fmla="*/ 1007382 w 1259794"/>
                <a:gd name="connsiteY16" fmla="*/ 516794 h 1370642"/>
                <a:gd name="connsiteX17" fmla="*/ 988332 w 1259794"/>
                <a:gd name="connsiteY17" fmla="*/ 464406 h 1370642"/>
                <a:gd name="connsiteX18" fmla="*/ 952700 w 1259794"/>
                <a:gd name="connsiteY18" fmla="*/ 445356 h 1370642"/>
                <a:gd name="connsiteX19" fmla="*/ 883557 w 1259794"/>
                <a:gd name="connsiteY19" fmla="*/ 421544 h 1370642"/>
                <a:gd name="connsiteX20" fmla="*/ 831169 w 1259794"/>
                <a:gd name="connsiteY20" fmla="*/ 416781 h 1370642"/>
                <a:gd name="connsiteX21" fmla="*/ 831169 w 1259794"/>
                <a:gd name="connsiteY21" fmla="*/ 416781 h 1370642"/>
                <a:gd name="connsiteX22" fmla="*/ 774019 w 1259794"/>
                <a:gd name="connsiteY22" fmla="*/ 397731 h 1370642"/>
                <a:gd name="connsiteX23" fmla="*/ 759732 w 1259794"/>
                <a:gd name="connsiteY23" fmla="*/ 354869 h 1370642"/>
                <a:gd name="connsiteX24" fmla="*/ 735919 w 1259794"/>
                <a:gd name="connsiteY24" fmla="*/ 307244 h 1370642"/>
                <a:gd name="connsiteX25" fmla="*/ 735919 w 1259794"/>
                <a:gd name="connsiteY25" fmla="*/ 269144 h 1370642"/>
                <a:gd name="connsiteX26" fmla="*/ 735919 w 1259794"/>
                <a:gd name="connsiteY26" fmla="*/ 269144 h 1370642"/>
                <a:gd name="connsiteX27" fmla="*/ 731207 w 1259794"/>
                <a:gd name="connsiteY27" fmla="*/ 233388 h 1370642"/>
                <a:gd name="connsiteX28" fmla="*/ 688294 w 1259794"/>
                <a:gd name="connsiteY28" fmla="*/ 240569 h 1370642"/>
                <a:gd name="connsiteX29" fmla="*/ 674007 w 1259794"/>
                <a:gd name="connsiteY29" fmla="*/ 250094 h 1370642"/>
                <a:gd name="connsiteX30" fmla="*/ 626382 w 1259794"/>
                <a:gd name="connsiteY30" fmla="*/ 254856 h 1370642"/>
                <a:gd name="connsiteX31" fmla="*/ 578757 w 1259794"/>
                <a:gd name="connsiteY31" fmla="*/ 245331 h 1370642"/>
                <a:gd name="connsiteX32" fmla="*/ 535894 w 1259794"/>
                <a:gd name="connsiteY32" fmla="*/ 235806 h 1370642"/>
                <a:gd name="connsiteX33" fmla="*/ 535894 w 1259794"/>
                <a:gd name="connsiteY33" fmla="*/ 235806 h 1370642"/>
                <a:gd name="connsiteX34" fmla="*/ 516919 w 1259794"/>
                <a:gd name="connsiteY34" fmla="*/ 159606 h 1370642"/>
                <a:gd name="connsiteX35" fmla="*/ 516919 w 1259794"/>
                <a:gd name="connsiteY35" fmla="*/ 104899 h 1370642"/>
                <a:gd name="connsiteX36" fmla="*/ 502557 w 1259794"/>
                <a:gd name="connsiteY36" fmla="*/ 31019 h 1370642"/>
                <a:gd name="connsiteX37" fmla="*/ 493032 w 1259794"/>
                <a:gd name="connsiteY37" fmla="*/ 11969 h 1370642"/>
                <a:gd name="connsiteX38" fmla="*/ 402544 w 1259794"/>
                <a:gd name="connsiteY38" fmla="*/ 11969 h 1370642"/>
                <a:gd name="connsiteX39" fmla="*/ 331207 w 1259794"/>
                <a:gd name="connsiteY39" fmla="*/ 0 h 1370642"/>
                <a:gd name="connsiteX40" fmla="*/ 216807 w 1259794"/>
                <a:gd name="connsiteY40" fmla="*/ 11969 h 1370642"/>
                <a:gd name="connsiteX41" fmla="*/ 97744 w 1259794"/>
                <a:gd name="connsiteY41" fmla="*/ 35781 h 1370642"/>
                <a:gd name="connsiteX42" fmla="*/ 54882 w 1259794"/>
                <a:gd name="connsiteY42" fmla="*/ 121506 h 1370642"/>
                <a:gd name="connsiteX43" fmla="*/ 31069 w 1259794"/>
                <a:gd name="connsiteY43" fmla="*/ 197706 h 1370642"/>
                <a:gd name="connsiteX44" fmla="*/ 12019 w 1259794"/>
                <a:gd name="connsiteY44" fmla="*/ 278669 h 1370642"/>
                <a:gd name="connsiteX45" fmla="*/ 76 w 1259794"/>
                <a:gd name="connsiteY45" fmla="*/ 319013 h 1370642"/>
                <a:gd name="connsiteX46" fmla="*/ 0 w 1259794"/>
                <a:gd name="connsiteY46" fmla="*/ 407281 h 1370642"/>
                <a:gd name="connsiteX47" fmla="*/ 45332 w 1259794"/>
                <a:gd name="connsiteY47" fmla="*/ 466849 h 1370642"/>
                <a:gd name="connsiteX48" fmla="*/ 92982 w 1259794"/>
                <a:gd name="connsiteY48" fmla="*/ 469169 h 1370642"/>
                <a:gd name="connsiteX49" fmla="*/ 97744 w 1259794"/>
                <a:gd name="connsiteY49" fmla="*/ 488219 h 1370642"/>
                <a:gd name="connsiteX50" fmla="*/ 66701 w 1259794"/>
                <a:gd name="connsiteY50" fmla="*/ 552575 h 1370642"/>
                <a:gd name="connsiteX51" fmla="*/ 71488 w 1259794"/>
                <a:gd name="connsiteY51" fmla="*/ 619250 h 1370642"/>
                <a:gd name="connsiteX52" fmla="*/ 102507 w 1259794"/>
                <a:gd name="connsiteY52" fmla="*/ 697769 h 1370642"/>
                <a:gd name="connsiteX53" fmla="*/ 130957 w 1259794"/>
                <a:gd name="connsiteY53" fmla="*/ 740657 h 1370642"/>
                <a:gd name="connsiteX54" fmla="*/ 157487 w 1259794"/>
                <a:gd name="connsiteY54" fmla="*/ 754744 h 1370642"/>
                <a:gd name="connsiteX55" fmla="*/ 204788 w 1259794"/>
                <a:gd name="connsiteY55" fmla="*/ 774019 h 1370642"/>
                <a:gd name="connsiteX56" fmla="*/ 240619 w 1259794"/>
                <a:gd name="connsiteY56" fmla="*/ 793019 h 1370642"/>
                <a:gd name="connsiteX57" fmla="*/ 226332 w 1259794"/>
                <a:gd name="connsiteY57" fmla="*/ 826356 h 1370642"/>
                <a:gd name="connsiteX58" fmla="*/ 221569 w 1259794"/>
                <a:gd name="connsiteY58" fmla="*/ 869219 h 1370642"/>
                <a:gd name="connsiteX59" fmla="*/ 233438 w 1259794"/>
                <a:gd name="connsiteY59" fmla="*/ 924049 h 1370642"/>
                <a:gd name="connsiteX60" fmla="*/ 285851 w 1259794"/>
                <a:gd name="connsiteY60" fmla="*/ 969331 h 1370642"/>
                <a:gd name="connsiteX61" fmla="*/ 345394 w 1259794"/>
                <a:gd name="connsiteY61" fmla="*/ 973994 h 1370642"/>
                <a:gd name="connsiteX62" fmla="*/ 350157 w 1259794"/>
                <a:gd name="connsiteY62" fmla="*/ 988281 h 1370642"/>
                <a:gd name="connsiteX63" fmla="*/ 331107 w 1259794"/>
                <a:gd name="connsiteY63" fmla="*/ 1026381 h 1370642"/>
                <a:gd name="connsiteX64" fmla="*/ 326344 w 1259794"/>
                <a:gd name="connsiteY64" fmla="*/ 1102581 h 1370642"/>
                <a:gd name="connsiteX65" fmla="*/ 340632 w 1259794"/>
                <a:gd name="connsiteY65" fmla="*/ 1154969 h 1370642"/>
                <a:gd name="connsiteX66" fmla="*/ 402544 w 1259794"/>
                <a:gd name="connsiteY66" fmla="*/ 1240694 h 1370642"/>
                <a:gd name="connsiteX67" fmla="*/ 450169 w 1259794"/>
                <a:gd name="connsiteY67" fmla="*/ 1331181 h 1370642"/>
                <a:gd name="connsiteX68" fmla="*/ 522286 w 1259794"/>
                <a:gd name="connsiteY68" fmla="*/ 1370642 h 1370642"/>
                <a:gd name="connsiteX0" fmla="*/ 522286 w 1259794"/>
                <a:gd name="connsiteY0" fmla="*/ 1370642 h 1370642"/>
                <a:gd name="connsiteX1" fmla="*/ 674007 w 1259794"/>
                <a:gd name="connsiteY1" fmla="*/ 1327098 h 1370642"/>
                <a:gd name="connsiteX2" fmla="*/ 858383 w 1259794"/>
                <a:gd name="connsiteY2" fmla="*/ 1252260 h 1370642"/>
                <a:gd name="connsiteX3" fmla="*/ 1007382 w 1259794"/>
                <a:gd name="connsiteY3" fmla="*/ 1121631 h 1370642"/>
                <a:gd name="connsiteX4" fmla="*/ 1107394 w 1259794"/>
                <a:gd name="connsiteY4" fmla="*/ 1026381 h 1370642"/>
                <a:gd name="connsiteX5" fmla="*/ 1259794 w 1259794"/>
                <a:gd name="connsiteY5" fmla="*/ 888269 h 1370642"/>
                <a:gd name="connsiteX6" fmla="*/ 1207407 w 1259794"/>
                <a:gd name="connsiteY6" fmla="*/ 897769 h 1370642"/>
                <a:gd name="connsiteX7" fmla="*/ 1188357 w 1259794"/>
                <a:gd name="connsiteY7" fmla="*/ 878744 h 1370642"/>
                <a:gd name="connsiteX8" fmla="*/ 1159782 w 1259794"/>
                <a:gd name="connsiteY8" fmla="*/ 850169 h 1370642"/>
                <a:gd name="connsiteX9" fmla="*/ 1145494 w 1259794"/>
                <a:gd name="connsiteY9" fmla="*/ 807306 h 1370642"/>
                <a:gd name="connsiteX10" fmla="*/ 1116919 w 1259794"/>
                <a:gd name="connsiteY10" fmla="*/ 750156 h 1370642"/>
                <a:gd name="connsiteX11" fmla="*/ 1093107 w 1259794"/>
                <a:gd name="connsiteY11" fmla="*/ 726344 h 1370642"/>
                <a:gd name="connsiteX12" fmla="*/ 1059769 w 1259794"/>
                <a:gd name="connsiteY12" fmla="*/ 683481 h 1370642"/>
                <a:gd name="connsiteX13" fmla="*/ 1031194 w 1259794"/>
                <a:gd name="connsiteY13" fmla="*/ 650144 h 1370642"/>
                <a:gd name="connsiteX14" fmla="*/ 1019400 w 1259794"/>
                <a:gd name="connsiteY14" fmla="*/ 621543 h 1370642"/>
                <a:gd name="connsiteX15" fmla="*/ 1007382 w 1259794"/>
                <a:gd name="connsiteY15" fmla="*/ 569181 h 1370642"/>
                <a:gd name="connsiteX16" fmla="*/ 1007382 w 1259794"/>
                <a:gd name="connsiteY16" fmla="*/ 516794 h 1370642"/>
                <a:gd name="connsiteX17" fmla="*/ 988332 w 1259794"/>
                <a:gd name="connsiteY17" fmla="*/ 464406 h 1370642"/>
                <a:gd name="connsiteX18" fmla="*/ 952700 w 1259794"/>
                <a:gd name="connsiteY18" fmla="*/ 445356 h 1370642"/>
                <a:gd name="connsiteX19" fmla="*/ 883557 w 1259794"/>
                <a:gd name="connsiteY19" fmla="*/ 421544 h 1370642"/>
                <a:gd name="connsiteX20" fmla="*/ 831169 w 1259794"/>
                <a:gd name="connsiteY20" fmla="*/ 416781 h 1370642"/>
                <a:gd name="connsiteX21" fmla="*/ 831169 w 1259794"/>
                <a:gd name="connsiteY21" fmla="*/ 416781 h 1370642"/>
                <a:gd name="connsiteX22" fmla="*/ 774019 w 1259794"/>
                <a:gd name="connsiteY22" fmla="*/ 397731 h 1370642"/>
                <a:gd name="connsiteX23" fmla="*/ 759732 w 1259794"/>
                <a:gd name="connsiteY23" fmla="*/ 354869 h 1370642"/>
                <a:gd name="connsiteX24" fmla="*/ 735919 w 1259794"/>
                <a:gd name="connsiteY24" fmla="*/ 307244 h 1370642"/>
                <a:gd name="connsiteX25" fmla="*/ 735919 w 1259794"/>
                <a:gd name="connsiteY25" fmla="*/ 269144 h 1370642"/>
                <a:gd name="connsiteX26" fmla="*/ 735919 w 1259794"/>
                <a:gd name="connsiteY26" fmla="*/ 269144 h 1370642"/>
                <a:gd name="connsiteX27" fmla="*/ 731207 w 1259794"/>
                <a:gd name="connsiteY27" fmla="*/ 233388 h 1370642"/>
                <a:gd name="connsiteX28" fmla="*/ 688294 w 1259794"/>
                <a:gd name="connsiteY28" fmla="*/ 240569 h 1370642"/>
                <a:gd name="connsiteX29" fmla="*/ 674007 w 1259794"/>
                <a:gd name="connsiteY29" fmla="*/ 250094 h 1370642"/>
                <a:gd name="connsiteX30" fmla="*/ 626382 w 1259794"/>
                <a:gd name="connsiteY30" fmla="*/ 254856 h 1370642"/>
                <a:gd name="connsiteX31" fmla="*/ 578757 w 1259794"/>
                <a:gd name="connsiteY31" fmla="*/ 245331 h 1370642"/>
                <a:gd name="connsiteX32" fmla="*/ 535894 w 1259794"/>
                <a:gd name="connsiteY32" fmla="*/ 235806 h 1370642"/>
                <a:gd name="connsiteX33" fmla="*/ 535894 w 1259794"/>
                <a:gd name="connsiteY33" fmla="*/ 235806 h 1370642"/>
                <a:gd name="connsiteX34" fmla="*/ 516919 w 1259794"/>
                <a:gd name="connsiteY34" fmla="*/ 159606 h 1370642"/>
                <a:gd name="connsiteX35" fmla="*/ 516919 w 1259794"/>
                <a:gd name="connsiteY35" fmla="*/ 104899 h 1370642"/>
                <a:gd name="connsiteX36" fmla="*/ 502557 w 1259794"/>
                <a:gd name="connsiteY36" fmla="*/ 31019 h 1370642"/>
                <a:gd name="connsiteX37" fmla="*/ 493032 w 1259794"/>
                <a:gd name="connsiteY37" fmla="*/ 11969 h 1370642"/>
                <a:gd name="connsiteX38" fmla="*/ 402544 w 1259794"/>
                <a:gd name="connsiteY38" fmla="*/ 11969 h 1370642"/>
                <a:gd name="connsiteX39" fmla="*/ 331207 w 1259794"/>
                <a:gd name="connsiteY39" fmla="*/ 0 h 1370642"/>
                <a:gd name="connsiteX40" fmla="*/ 216807 w 1259794"/>
                <a:gd name="connsiteY40" fmla="*/ 11969 h 1370642"/>
                <a:gd name="connsiteX41" fmla="*/ 97744 w 1259794"/>
                <a:gd name="connsiteY41" fmla="*/ 35781 h 1370642"/>
                <a:gd name="connsiteX42" fmla="*/ 54882 w 1259794"/>
                <a:gd name="connsiteY42" fmla="*/ 121506 h 1370642"/>
                <a:gd name="connsiteX43" fmla="*/ 31069 w 1259794"/>
                <a:gd name="connsiteY43" fmla="*/ 197706 h 1370642"/>
                <a:gd name="connsiteX44" fmla="*/ 12019 w 1259794"/>
                <a:gd name="connsiteY44" fmla="*/ 278669 h 1370642"/>
                <a:gd name="connsiteX45" fmla="*/ 76 w 1259794"/>
                <a:gd name="connsiteY45" fmla="*/ 319013 h 1370642"/>
                <a:gd name="connsiteX46" fmla="*/ 0 w 1259794"/>
                <a:gd name="connsiteY46" fmla="*/ 407281 h 1370642"/>
                <a:gd name="connsiteX47" fmla="*/ 45332 w 1259794"/>
                <a:gd name="connsiteY47" fmla="*/ 466849 h 1370642"/>
                <a:gd name="connsiteX48" fmla="*/ 92982 w 1259794"/>
                <a:gd name="connsiteY48" fmla="*/ 469169 h 1370642"/>
                <a:gd name="connsiteX49" fmla="*/ 97744 w 1259794"/>
                <a:gd name="connsiteY49" fmla="*/ 488219 h 1370642"/>
                <a:gd name="connsiteX50" fmla="*/ 66701 w 1259794"/>
                <a:gd name="connsiteY50" fmla="*/ 552575 h 1370642"/>
                <a:gd name="connsiteX51" fmla="*/ 71488 w 1259794"/>
                <a:gd name="connsiteY51" fmla="*/ 619250 h 1370642"/>
                <a:gd name="connsiteX52" fmla="*/ 102507 w 1259794"/>
                <a:gd name="connsiteY52" fmla="*/ 697769 h 1370642"/>
                <a:gd name="connsiteX53" fmla="*/ 130957 w 1259794"/>
                <a:gd name="connsiteY53" fmla="*/ 740657 h 1370642"/>
                <a:gd name="connsiteX54" fmla="*/ 157487 w 1259794"/>
                <a:gd name="connsiteY54" fmla="*/ 754744 h 1370642"/>
                <a:gd name="connsiteX55" fmla="*/ 204788 w 1259794"/>
                <a:gd name="connsiteY55" fmla="*/ 774019 h 1370642"/>
                <a:gd name="connsiteX56" fmla="*/ 240619 w 1259794"/>
                <a:gd name="connsiteY56" fmla="*/ 793019 h 1370642"/>
                <a:gd name="connsiteX57" fmla="*/ 226332 w 1259794"/>
                <a:gd name="connsiteY57" fmla="*/ 826356 h 1370642"/>
                <a:gd name="connsiteX58" fmla="*/ 221569 w 1259794"/>
                <a:gd name="connsiteY58" fmla="*/ 869219 h 1370642"/>
                <a:gd name="connsiteX59" fmla="*/ 233438 w 1259794"/>
                <a:gd name="connsiteY59" fmla="*/ 924049 h 1370642"/>
                <a:gd name="connsiteX60" fmla="*/ 285851 w 1259794"/>
                <a:gd name="connsiteY60" fmla="*/ 969331 h 1370642"/>
                <a:gd name="connsiteX61" fmla="*/ 345394 w 1259794"/>
                <a:gd name="connsiteY61" fmla="*/ 973994 h 1370642"/>
                <a:gd name="connsiteX62" fmla="*/ 350157 w 1259794"/>
                <a:gd name="connsiteY62" fmla="*/ 988281 h 1370642"/>
                <a:gd name="connsiteX63" fmla="*/ 331107 w 1259794"/>
                <a:gd name="connsiteY63" fmla="*/ 1026381 h 1370642"/>
                <a:gd name="connsiteX64" fmla="*/ 326344 w 1259794"/>
                <a:gd name="connsiteY64" fmla="*/ 1102581 h 1370642"/>
                <a:gd name="connsiteX65" fmla="*/ 340632 w 1259794"/>
                <a:gd name="connsiteY65" fmla="*/ 1154969 h 1370642"/>
                <a:gd name="connsiteX66" fmla="*/ 402544 w 1259794"/>
                <a:gd name="connsiteY66" fmla="*/ 1240694 h 1370642"/>
                <a:gd name="connsiteX67" fmla="*/ 450169 w 1259794"/>
                <a:gd name="connsiteY67" fmla="*/ 1331181 h 1370642"/>
                <a:gd name="connsiteX68" fmla="*/ 522286 w 1259794"/>
                <a:gd name="connsiteY68" fmla="*/ 1370642 h 1370642"/>
                <a:gd name="connsiteX0" fmla="*/ 522286 w 1259794"/>
                <a:gd name="connsiteY0" fmla="*/ 1370642 h 1370642"/>
                <a:gd name="connsiteX1" fmla="*/ 674007 w 1259794"/>
                <a:gd name="connsiteY1" fmla="*/ 1327098 h 1370642"/>
                <a:gd name="connsiteX2" fmla="*/ 858383 w 1259794"/>
                <a:gd name="connsiteY2" fmla="*/ 1252260 h 1370642"/>
                <a:gd name="connsiteX3" fmla="*/ 1004661 w 1259794"/>
                <a:gd name="connsiteY3" fmla="*/ 1162452 h 1370642"/>
                <a:gd name="connsiteX4" fmla="*/ 1107394 w 1259794"/>
                <a:gd name="connsiteY4" fmla="*/ 1026381 h 1370642"/>
                <a:gd name="connsiteX5" fmla="*/ 1259794 w 1259794"/>
                <a:gd name="connsiteY5" fmla="*/ 888269 h 1370642"/>
                <a:gd name="connsiteX6" fmla="*/ 1207407 w 1259794"/>
                <a:gd name="connsiteY6" fmla="*/ 897769 h 1370642"/>
                <a:gd name="connsiteX7" fmla="*/ 1188357 w 1259794"/>
                <a:gd name="connsiteY7" fmla="*/ 878744 h 1370642"/>
                <a:gd name="connsiteX8" fmla="*/ 1159782 w 1259794"/>
                <a:gd name="connsiteY8" fmla="*/ 850169 h 1370642"/>
                <a:gd name="connsiteX9" fmla="*/ 1145494 w 1259794"/>
                <a:gd name="connsiteY9" fmla="*/ 807306 h 1370642"/>
                <a:gd name="connsiteX10" fmla="*/ 1116919 w 1259794"/>
                <a:gd name="connsiteY10" fmla="*/ 750156 h 1370642"/>
                <a:gd name="connsiteX11" fmla="*/ 1093107 w 1259794"/>
                <a:gd name="connsiteY11" fmla="*/ 726344 h 1370642"/>
                <a:gd name="connsiteX12" fmla="*/ 1059769 w 1259794"/>
                <a:gd name="connsiteY12" fmla="*/ 683481 h 1370642"/>
                <a:gd name="connsiteX13" fmla="*/ 1031194 w 1259794"/>
                <a:gd name="connsiteY13" fmla="*/ 650144 h 1370642"/>
                <a:gd name="connsiteX14" fmla="*/ 1019400 w 1259794"/>
                <a:gd name="connsiteY14" fmla="*/ 621543 h 1370642"/>
                <a:gd name="connsiteX15" fmla="*/ 1007382 w 1259794"/>
                <a:gd name="connsiteY15" fmla="*/ 569181 h 1370642"/>
                <a:gd name="connsiteX16" fmla="*/ 1007382 w 1259794"/>
                <a:gd name="connsiteY16" fmla="*/ 516794 h 1370642"/>
                <a:gd name="connsiteX17" fmla="*/ 988332 w 1259794"/>
                <a:gd name="connsiteY17" fmla="*/ 464406 h 1370642"/>
                <a:gd name="connsiteX18" fmla="*/ 952700 w 1259794"/>
                <a:gd name="connsiteY18" fmla="*/ 445356 h 1370642"/>
                <a:gd name="connsiteX19" fmla="*/ 883557 w 1259794"/>
                <a:gd name="connsiteY19" fmla="*/ 421544 h 1370642"/>
                <a:gd name="connsiteX20" fmla="*/ 831169 w 1259794"/>
                <a:gd name="connsiteY20" fmla="*/ 416781 h 1370642"/>
                <a:gd name="connsiteX21" fmla="*/ 831169 w 1259794"/>
                <a:gd name="connsiteY21" fmla="*/ 416781 h 1370642"/>
                <a:gd name="connsiteX22" fmla="*/ 774019 w 1259794"/>
                <a:gd name="connsiteY22" fmla="*/ 397731 h 1370642"/>
                <a:gd name="connsiteX23" fmla="*/ 759732 w 1259794"/>
                <a:gd name="connsiteY23" fmla="*/ 354869 h 1370642"/>
                <a:gd name="connsiteX24" fmla="*/ 735919 w 1259794"/>
                <a:gd name="connsiteY24" fmla="*/ 307244 h 1370642"/>
                <a:gd name="connsiteX25" fmla="*/ 735919 w 1259794"/>
                <a:gd name="connsiteY25" fmla="*/ 269144 h 1370642"/>
                <a:gd name="connsiteX26" fmla="*/ 735919 w 1259794"/>
                <a:gd name="connsiteY26" fmla="*/ 269144 h 1370642"/>
                <a:gd name="connsiteX27" fmla="*/ 731207 w 1259794"/>
                <a:gd name="connsiteY27" fmla="*/ 233388 h 1370642"/>
                <a:gd name="connsiteX28" fmla="*/ 688294 w 1259794"/>
                <a:gd name="connsiteY28" fmla="*/ 240569 h 1370642"/>
                <a:gd name="connsiteX29" fmla="*/ 674007 w 1259794"/>
                <a:gd name="connsiteY29" fmla="*/ 250094 h 1370642"/>
                <a:gd name="connsiteX30" fmla="*/ 626382 w 1259794"/>
                <a:gd name="connsiteY30" fmla="*/ 254856 h 1370642"/>
                <a:gd name="connsiteX31" fmla="*/ 578757 w 1259794"/>
                <a:gd name="connsiteY31" fmla="*/ 245331 h 1370642"/>
                <a:gd name="connsiteX32" fmla="*/ 535894 w 1259794"/>
                <a:gd name="connsiteY32" fmla="*/ 235806 h 1370642"/>
                <a:gd name="connsiteX33" fmla="*/ 535894 w 1259794"/>
                <a:gd name="connsiteY33" fmla="*/ 235806 h 1370642"/>
                <a:gd name="connsiteX34" fmla="*/ 516919 w 1259794"/>
                <a:gd name="connsiteY34" fmla="*/ 159606 h 1370642"/>
                <a:gd name="connsiteX35" fmla="*/ 516919 w 1259794"/>
                <a:gd name="connsiteY35" fmla="*/ 104899 h 1370642"/>
                <a:gd name="connsiteX36" fmla="*/ 502557 w 1259794"/>
                <a:gd name="connsiteY36" fmla="*/ 31019 h 1370642"/>
                <a:gd name="connsiteX37" fmla="*/ 493032 w 1259794"/>
                <a:gd name="connsiteY37" fmla="*/ 11969 h 1370642"/>
                <a:gd name="connsiteX38" fmla="*/ 402544 w 1259794"/>
                <a:gd name="connsiteY38" fmla="*/ 11969 h 1370642"/>
                <a:gd name="connsiteX39" fmla="*/ 331207 w 1259794"/>
                <a:gd name="connsiteY39" fmla="*/ 0 h 1370642"/>
                <a:gd name="connsiteX40" fmla="*/ 216807 w 1259794"/>
                <a:gd name="connsiteY40" fmla="*/ 11969 h 1370642"/>
                <a:gd name="connsiteX41" fmla="*/ 97744 w 1259794"/>
                <a:gd name="connsiteY41" fmla="*/ 35781 h 1370642"/>
                <a:gd name="connsiteX42" fmla="*/ 54882 w 1259794"/>
                <a:gd name="connsiteY42" fmla="*/ 121506 h 1370642"/>
                <a:gd name="connsiteX43" fmla="*/ 31069 w 1259794"/>
                <a:gd name="connsiteY43" fmla="*/ 197706 h 1370642"/>
                <a:gd name="connsiteX44" fmla="*/ 12019 w 1259794"/>
                <a:gd name="connsiteY44" fmla="*/ 278669 h 1370642"/>
                <a:gd name="connsiteX45" fmla="*/ 76 w 1259794"/>
                <a:gd name="connsiteY45" fmla="*/ 319013 h 1370642"/>
                <a:gd name="connsiteX46" fmla="*/ 0 w 1259794"/>
                <a:gd name="connsiteY46" fmla="*/ 407281 h 1370642"/>
                <a:gd name="connsiteX47" fmla="*/ 45332 w 1259794"/>
                <a:gd name="connsiteY47" fmla="*/ 466849 h 1370642"/>
                <a:gd name="connsiteX48" fmla="*/ 92982 w 1259794"/>
                <a:gd name="connsiteY48" fmla="*/ 469169 h 1370642"/>
                <a:gd name="connsiteX49" fmla="*/ 97744 w 1259794"/>
                <a:gd name="connsiteY49" fmla="*/ 488219 h 1370642"/>
                <a:gd name="connsiteX50" fmla="*/ 66701 w 1259794"/>
                <a:gd name="connsiteY50" fmla="*/ 552575 h 1370642"/>
                <a:gd name="connsiteX51" fmla="*/ 71488 w 1259794"/>
                <a:gd name="connsiteY51" fmla="*/ 619250 h 1370642"/>
                <a:gd name="connsiteX52" fmla="*/ 102507 w 1259794"/>
                <a:gd name="connsiteY52" fmla="*/ 697769 h 1370642"/>
                <a:gd name="connsiteX53" fmla="*/ 130957 w 1259794"/>
                <a:gd name="connsiteY53" fmla="*/ 740657 h 1370642"/>
                <a:gd name="connsiteX54" fmla="*/ 157487 w 1259794"/>
                <a:gd name="connsiteY54" fmla="*/ 754744 h 1370642"/>
                <a:gd name="connsiteX55" fmla="*/ 204788 w 1259794"/>
                <a:gd name="connsiteY55" fmla="*/ 774019 h 1370642"/>
                <a:gd name="connsiteX56" fmla="*/ 240619 w 1259794"/>
                <a:gd name="connsiteY56" fmla="*/ 793019 h 1370642"/>
                <a:gd name="connsiteX57" fmla="*/ 226332 w 1259794"/>
                <a:gd name="connsiteY57" fmla="*/ 826356 h 1370642"/>
                <a:gd name="connsiteX58" fmla="*/ 221569 w 1259794"/>
                <a:gd name="connsiteY58" fmla="*/ 869219 h 1370642"/>
                <a:gd name="connsiteX59" fmla="*/ 233438 w 1259794"/>
                <a:gd name="connsiteY59" fmla="*/ 924049 h 1370642"/>
                <a:gd name="connsiteX60" fmla="*/ 285851 w 1259794"/>
                <a:gd name="connsiteY60" fmla="*/ 969331 h 1370642"/>
                <a:gd name="connsiteX61" fmla="*/ 345394 w 1259794"/>
                <a:gd name="connsiteY61" fmla="*/ 973994 h 1370642"/>
                <a:gd name="connsiteX62" fmla="*/ 350157 w 1259794"/>
                <a:gd name="connsiteY62" fmla="*/ 988281 h 1370642"/>
                <a:gd name="connsiteX63" fmla="*/ 331107 w 1259794"/>
                <a:gd name="connsiteY63" fmla="*/ 1026381 h 1370642"/>
                <a:gd name="connsiteX64" fmla="*/ 326344 w 1259794"/>
                <a:gd name="connsiteY64" fmla="*/ 1102581 h 1370642"/>
                <a:gd name="connsiteX65" fmla="*/ 340632 w 1259794"/>
                <a:gd name="connsiteY65" fmla="*/ 1154969 h 1370642"/>
                <a:gd name="connsiteX66" fmla="*/ 402544 w 1259794"/>
                <a:gd name="connsiteY66" fmla="*/ 1240694 h 1370642"/>
                <a:gd name="connsiteX67" fmla="*/ 450169 w 1259794"/>
                <a:gd name="connsiteY67" fmla="*/ 1331181 h 1370642"/>
                <a:gd name="connsiteX68" fmla="*/ 522286 w 1259794"/>
                <a:gd name="connsiteY68" fmla="*/ 1370642 h 1370642"/>
                <a:gd name="connsiteX0" fmla="*/ 522286 w 1259794"/>
                <a:gd name="connsiteY0" fmla="*/ 1370642 h 1370642"/>
                <a:gd name="connsiteX1" fmla="*/ 674007 w 1259794"/>
                <a:gd name="connsiteY1" fmla="*/ 1327098 h 1370642"/>
                <a:gd name="connsiteX2" fmla="*/ 858383 w 1259794"/>
                <a:gd name="connsiteY2" fmla="*/ 1252260 h 1370642"/>
                <a:gd name="connsiteX3" fmla="*/ 1004661 w 1259794"/>
                <a:gd name="connsiteY3" fmla="*/ 1162452 h 1370642"/>
                <a:gd name="connsiteX4" fmla="*/ 1137329 w 1259794"/>
                <a:gd name="connsiteY4" fmla="*/ 1031823 h 1370642"/>
                <a:gd name="connsiteX5" fmla="*/ 1259794 w 1259794"/>
                <a:gd name="connsiteY5" fmla="*/ 888269 h 1370642"/>
                <a:gd name="connsiteX6" fmla="*/ 1207407 w 1259794"/>
                <a:gd name="connsiteY6" fmla="*/ 897769 h 1370642"/>
                <a:gd name="connsiteX7" fmla="*/ 1188357 w 1259794"/>
                <a:gd name="connsiteY7" fmla="*/ 878744 h 1370642"/>
                <a:gd name="connsiteX8" fmla="*/ 1159782 w 1259794"/>
                <a:gd name="connsiteY8" fmla="*/ 850169 h 1370642"/>
                <a:gd name="connsiteX9" fmla="*/ 1145494 w 1259794"/>
                <a:gd name="connsiteY9" fmla="*/ 807306 h 1370642"/>
                <a:gd name="connsiteX10" fmla="*/ 1116919 w 1259794"/>
                <a:gd name="connsiteY10" fmla="*/ 750156 h 1370642"/>
                <a:gd name="connsiteX11" fmla="*/ 1093107 w 1259794"/>
                <a:gd name="connsiteY11" fmla="*/ 726344 h 1370642"/>
                <a:gd name="connsiteX12" fmla="*/ 1059769 w 1259794"/>
                <a:gd name="connsiteY12" fmla="*/ 683481 h 1370642"/>
                <a:gd name="connsiteX13" fmla="*/ 1031194 w 1259794"/>
                <a:gd name="connsiteY13" fmla="*/ 650144 h 1370642"/>
                <a:gd name="connsiteX14" fmla="*/ 1019400 w 1259794"/>
                <a:gd name="connsiteY14" fmla="*/ 621543 h 1370642"/>
                <a:gd name="connsiteX15" fmla="*/ 1007382 w 1259794"/>
                <a:gd name="connsiteY15" fmla="*/ 569181 h 1370642"/>
                <a:gd name="connsiteX16" fmla="*/ 1007382 w 1259794"/>
                <a:gd name="connsiteY16" fmla="*/ 516794 h 1370642"/>
                <a:gd name="connsiteX17" fmla="*/ 988332 w 1259794"/>
                <a:gd name="connsiteY17" fmla="*/ 464406 h 1370642"/>
                <a:gd name="connsiteX18" fmla="*/ 952700 w 1259794"/>
                <a:gd name="connsiteY18" fmla="*/ 445356 h 1370642"/>
                <a:gd name="connsiteX19" fmla="*/ 883557 w 1259794"/>
                <a:gd name="connsiteY19" fmla="*/ 421544 h 1370642"/>
                <a:gd name="connsiteX20" fmla="*/ 831169 w 1259794"/>
                <a:gd name="connsiteY20" fmla="*/ 416781 h 1370642"/>
                <a:gd name="connsiteX21" fmla="*/ 831169 w 1259794"/>
                <a:gd name="connsiteY21" fmla="*/ 416781 h 1370642"/>
                <a:gd name="connsiteX22" fmla="*/ 774019 w 1259794"/>
                <a:gd name="connsiteY22" fmla="*/ 397731 h 1370642"/>
                <a:gd name="connsiteX23" fmla="*/ 759732 w 1259794"/>
                <a:gd name="connsiteY23" fmla="*/ 354869 h 1370642"/>
                <a:gd name="connsiteX24" fmla="*/ 735919 w 1259794"/>
                <a:gd name="connsiteY24" fmla="*/ 307244 h 1370642"/>
                <a:gd name="connsiteX25" fmla="*/ 735919 w 1259794"/>
                <a:gd name="connsiteY25" fmla="*/ 269144 h 1370642"/>
                <a:gd name="connsiteX26" fmla="*/ 735919 w 1259794"/>
                <a:gd name="connsiteY26" fmla="*/ 269144 h 1370642"/>
                <a:gd name="connsiteX27" fmla="*/ 731207 w 1259794"/>
                <a:gd name="connsiteY27" fmla="*/ 233388 h 1370642"/>
                <a:gd name="connsiteX28" fmla="*/ 688294 w 1259794"/>
                <a:gd name="connsiteY28" fmla="*/ 240569 h 1370642"/>
                <a:gd name="connsiteX29" fmla="*/ 674007 w 1259794"/>
                <a:gd name="connsiteY29" fmla="*/ 250094 h 1370642"/>
                <a:gd name="connsiteX30" fmla="*/ 626382 w 1259794"/>
                <a:gd name="connsiteY30" fmla="*/ 254856 h 1370642"/>
                <a:gd name="connsiteX31" fmla="*/ 578757 w 1259794"/>
                <a:gd name="connsiteY31" fmla="*/ 245331 h 1370642"/>
                <a:gd name="connsiteX32" fmla="*/ 535894 w 1259794"/>
                <a:gd name="connsiteY32" fmla="*/ 235806 h 1370642"/>
                <a:gd name="connsiteX33" fmla="*/ 535894 w 1259794"/>
                <a:gd name="connsiteY33" fmla="*/ 235806 h 1370642"/>
                <a:gd name="connsiteX34" fmla="*/ 516919 w 1259794"/>
                <a:gd name="connsiteY34" fmla="*/ 159606 h 1370642"/>
                <a:gd name="connsiteX35" fmla="*/ 516919 w 1259794"/>
                <a:gd name="connsiteY35" fmla="*/ 104899 h 1370642"/>
                <a:gd name="connsiteX36" fmla="*/ 502557 w 1259794"/>
                <a:gd name="connsiteY36" fmla="*/ 31019 h 1370642"/>
                <a:gd name="connsiteX37" fmla="*/ 493032 w 1259794"/>
                <a:gd name="connsiteY37" fmla="*/ 11969 h 1370642"/>
                <a:gd name="connsiteX38" fmla="*/ 402544 w 1259794"/>
                <a:gd name="connsiteY38" fmla="*/ 11969 h 1370642"/>
                <a:gd name="connsiteX39" fmla="*/ 331207 w 1259794"/>
                <a:gd name="connsiteY39" fmla="*/ 0 h 1370642"/>
                <a:gd name="connsiteX40" fmla="*/ 216807 w 1259794"/>
                <a:gd name="connsiteY40" fmla="*/ 11969 h 1370642"/>
                <a:gd name="connsiteX41" fmla="*/ 97744 w 1259794"/>
                <a:gd name="connsiteY41" fmla="*/ 35781 h 1370642"/>
                <a:gd name="connsiteX42" fmla="*/ 54882 w 1259794"/>
                <a:gd name="connsiteY42" fmla="*/ 121506 h 1370642"/>
                <a:gd name="connsiteX43" fmla="*/ 31069 w 1259794"/>
                <a:gd name="connsiteY43" fmla="*/ 197706 h 1370642"/>
                <a:gd name="connsiteX44" fmla="*/ 12019 w 1259794"/>
                <a:gd name="connsiteY44" fmla="*/ 278669 h 1370642"/>
                <a:gd name="connsiteX45" fmla="*/ 76 w 1259794"/>
                <a:gd name="connsiteY45" fmla="*/ 319013 h 1370642"/>
                <a:gd name="connsiteX46" fmla="*/ 0 w 1259794"/>
                <a:gd name="connsiteY46" fmla="*/ 407281 h 1370642"/>
                <a:gd name="connsiteX47" fmla="*/ 45332 w 1259794"/>
                <a:gd name="connsiteY47" fmla="*/ 466849 h 1370642"/>
                <a:gd name="connsiteX48" fmla="*/ 92982 w 1259794"/>
                <a:gd name="connsiteY48" fmla="*/ 469169 h 1370642"/>
                <a:gd name="connsiteX49" fmla="*/ 97744 w 1259794"/>
                <a:gd name="connsiteY49" fmla="*/ 488219 h 1370642"/>
                <a:gd name="connsiteX50" fmla="*/ 66701 w 1259794"/>
                <a:gd name="connsiteY50" fmla="*/ 552575 h 1370642"/>
                <a:gd name="connsiteX51" fmla="*/ 71488 w 1259794"/>
                <a:gd name="connsiteY51" fmla="*/ 619250 h 1370642"/>
                <a:gd name="connsiteX52" fmla="*/ 102507 w 1259794"/>
                <a:gd name="connsiteY52" fmla="*/ 697769 h 1370642"/>
                <a:gd name="connsiteX53" fmla="*/ 130957 w 1259794"/>
                <a:gd name="connsiteY53" fmla="*/ 740657 h 1370642"/>
                <a:gd name="connsiteX54" fmla="*/ 157487 w 1259794"/>
                <a:gd name="connsiteY54" fmla="*/ 754744 h 1370642"/>
                <a:gd name="connsiteX55" fmla="*/ 204788 w 1259794"/>
                <a:gd name="connsiteY55" fmla="*/ 774019 h 1370642"/>
                <a:gd name="connsiteX56" fmla="*/ 240619 w 1259794"/>
                <a:gd name="connsiteY56" fmla="*/ 793019 h 1370642"/>
                <a:gd name="connsiteX57" fmla="*/ 226332 w 1259794"/>
                <a:gd name="connsiteY57" fmla="*/ 826356 h 1370642"/>
                <a:gd name="connsiteX58" fmla="*/ 221569 w 1259794"/>
                <a:gd name="connsiteY58" fmla="*/ 869219 h 1370642"/>
                <a:gd name="connsiteX59" fmla="*/ 233438 w 1259794"/>
                <a:gd name="connsiteY59" fmla="*/ 924049 h 1370642"/>
                <a:gd name="connsiteX60" fmla="*/ 285851 w 1259794"/>
                <a:gd name="connsiteY60" fmla="*/ 969331 h 1370642"/>
                <a:gd name="connsiteX61" fmla="*/ 345394 w 1259794"/>
                <a:gd name="connsiteY61" fmla="*/ 973994 h 1370642"/>
                <a:gd name="connsiteX62" fmla="*/ 350157 w 1259794"/>
                <a:gd name="connsiteY62" fmla="*/ 988281 h 1370642"/>
                <a:gd name="connsiteX63" fmla="*/ 331107 w 1259794"/>
                <a:gd name="connsiteY63" fmla="*/ 1026381 h 1370642"/>
                <a:gd name="connsiteX64" fmla="*/ 326344 w 1259794"/>
                <a:gd name="connsiteY64" fmla="*/ 1102581 h 1370642"/>
                <a:gd name="connsiteX65" fmla="*/ 340632 w 1259794"/>
                <a:gd name="connsiteY65" fmla="*/ 1154969 h 1370642"/>
                <a:gd name="connsiteX66" fmla="*/ 402544 w 1259794"/>
                <a:gd name="connsiteY66" fmla="*/ 1240694 h 1370642"/>
                <a:gd name="connsiteX67" fmla="*/ 450169 w 1259794"/>
                <a:gd name="connsiteY67" fmla="*/ 1331181 h 1370642"/>
                <a:gd name="connsiteX68" fmla="*/ 522286 w 1259794"/>
                <a:gd name="connsiteY68" fmla="*/ 1370642 h 1370642"/>
                <a:gd name="connsiteX0" fmla="*/ 522286 w 1259794"/>
                <a:gd name="connsiteY0" fmla="*/ 1370642 h 1370642"/>
                <a:gd name="connsiteX1" fmla="*/ 674007 w 1259794"/>
                <a:gd name="connsiteY1" fmla="*/ 1327098 h 1370642"/>
                <a:gd name="connsiteX2" fmla="*/ 858383 w 1259794"/>
                <a:gd name="connsiteY2" fmla="*/ 1252260 h 1370642"/>
                <a:gd name="connsiteX3" fmla="*/ 1012389 w 1259794"/>
                <a:gd name="connsiteY3" fmla="*/ 1167604 h 1370642"/>
                <a:gd name="connsiteX4" fmla="*/ 1137329 w 1259794"/>
                <a:gd name="connsiteY4" fmla="*/ 1031823 h 1370642"/>
                <a:gd name="connsiteX5" fmla="*/ 1259794 w 1259794"/>
                <a:gd name="connsiteY5" fmla="*/ 888269 h 1370642"/>
                <a:gd name="connsiteX6" fmla="*/ 1207407 w 1259794"/>
                <a:gd name="connsiteY6" fmla="*/ 897769 h 1370642"/>
                <a:gd name="connsiteX7" fmla="*/ 1188357 w 1259794"/>
                <a:gd name="connsiteY7" fmla="*/ 878744 h 1370642"/>
                <a:gd name="connsiteX8" fmla="*/ 1159782 w 1259794"/>
                <a:gd name="connsiteY8" fmla="*/ 850169 h 1370642"/>
                <a:gd name="connsiteX9" fmla="*/ 1145494 w 1259794"/>
                <a:gd name="connsiteY9" fmla="*/ 807306 h 1370642"/>
                <a:gd name="connsiteX10" fmla="*/ 1116919 w 1259794"/>
                <a:gd name="connsiteY10" fmla="*/ 750156 h 1370642"/>
                <a:gd name="connsiteX11" fmla="*/ 1093107 w 1259794"/>
                <a:gd name="connsiteY11" fmla="*/ 726344 h 1370642"/>
                <a:gd name="connsiteX12" fmla="*/ 1059769 w 1259794"/>
                <a:gd name="connsiteY12" fmla="*/ 683481 h 1370642"/>
                <a:gd name="connsiteX13" fmla="*/ 1031194 w 1259794"/>
                <a:gd name="connsiteY13" fmla="*/ 650144 h 1370642"/>
                <a:gd name="connsiteX14" fmla="*/ 1019400 w 1259794"/>
                <a:gd name="connsiteY14" fmla="*/ 621543 h 1370642"/>
                <a:gd name="connsiteX15" fmla="*/ 1007382 w 1259794"/>
                <a:gd name="connsiteY15" fmla="*/ 569181 h 1370642"/>
                <a:gd name="connsiteX16" fmla="*/ 1007382 w 1259794"/>
                <a:gd name="connsiteY16" fmla="*/ 516794 h 1370642"/>
                <a:gd name="connsiteX17" fmla="*/ 988332 w 1259794"/>
                <a:gd name="connsiteY17" fmla="*/ 464406 h 1370642"/>
                <a:gd name="connsiteX18" fmla="*/ 952700 w 1259794"/>
                <a:gd name="connsiteY18" fmla="*/ 445356 h 1370642"/>
                <a:gd name="connsiteX19" fmla="*/ 883557 w 1259794"/>
                <a:gd name="connsiteY19" fmla="*/ 421544 h 1370642"/>
                <a:gd name="connsiteX20" fmla="*/ 831169 w 1259794"/>
                <a:gd name="connsiteY20" fmla="*/ 416781 h 1370642"/>
                <a:gd name="connsiteX21" fmla="*/ 831169 w 1259794"/>
                <a:gd name="connsiteY21" fmla="*/ 416781 h 1370642"/>
                <a:gd name="connsiteX22" fmla="*/ 774019 w 1259794"/>
                <a:gd name="connsiteY22" fmla="*/ 397731 h 1370642"/>
                <a:gd name="connsiteX23" fmla="*/ 759732 w 1259794"/>
                <a:gd name="connsiteY23" fmla="*/ 354869 h 1370642"/>
                <a:gd name="connsiteX24" fmla="*/ 735919 w 1259794"/>
                <a:gd name="connsiteY24" fmla="*/ 307244 h 1370642"/>
                <a:gd name="connsiteX25" fmla="*/ 735919 w 1259794"/>
                <a:gd name="connsiteY25" fmla="*/ 269144 h 1370642"/>
                <a:gd name="connsiteX26" fmla="*/ 735919 w 1259794"/>
                <a:gd name="connsiteY26" fmla="*/ 269144 h 1370642"/>
                <a:gd name="connsiteX27" fmla="*/ 731207 w 1259794"/>
                <a:gd name="connsiteY27" fmla="*/ 233388 h 1370642"/>
                <a:gd name="connsiteX28" fmla="*/ 688294 w 1259794"/>
                <a:gd name="connsiteY28" fmla="*/ 240569 h 1370642"/>
                <a:gd name="connsiteX29" fmla="*/ 674007 w 1259794"/>
                <a:gd name="connsiteY29" fmla="*/ 250094 h 1370642"/>
                <a:gd name="connsiteX30" fmla="*/ 626382 w 1259794"/>
                <a:gd name="connsiteY30" fmla="*/ 254856 h 1370642"/>
                <a:gd name="connsiteX31" fmla="*/ 578757 w 1259794"/>
                <a:gd name="connsiteY31" fmla="*/ 245331 h 1370642"/>
                <a:gd name="connsiteX32" fmla="*/ 535894 w 1259794"/>
                <a:gd name="connsiteY32" fmla="*/ 235806 h 1370642"/>
                <a:gd name="connsiteX33" fmla="*/ 535894 w 1259794"/>
                <a:gd name="connsiteY33" fmla="*/ 235806 h 1370642"/>
                <a:gd name="connsiteX34" fmla="*/ 516919 w 1259794"/>
                <a:gd name="connsiteY34" fmla="*/ 159606 h 1370642"/>
                <a:gd name="connsiteX35" fmla="*/ 516919 w 1259794"/>
                <a:gd name="connsiteY35" fmla="*/ 104899 h 1370642"/>
                <a:gd name="connsiteX36" fmla="*/ 502557 w 1259794"/>
                <a:gd name="connsiteY36" fmla="*/ 31019 h 1370642"/>
                <a:gd name="connsiteX37" fmla="*/ 493032 w 1259794"/>
                <a:gd name="connsiteY37" fmla="*/ 11969 h 1370642"/>
                <a:gd name="connsiteX38" fmla="*/ 402544 w 1259794"/>
                <a:gd name="connsiteY38" fmla="*/ 11969 h 1370642"/>
                <a:gd name="connsiteX39" fmla="*/ 331207 w 1259794"/>
                <a:gd name="connsiteY39" fmla="*/ 0 h 1370642"/>
                <a:gd name="connsiteX40" fmla="*/ 216807 w 1259794"/>
                <a:gd name="connsiteY40" fmla="*/ 11969 h 1370642"/>
                <a:gd name="connsiteX41" fmla="*/ 97744 w 1259794"/>
                <a:gd name="connsiteY41" fmla="*/ 35781 h 1370642"/>
                <a:gd name="connsiteX42" fmla="*/ 54882 w 1259794"/>
                <a:gd name="connsiteY42" fmla="*/ 121506 h 1370642"/>
                <a:gd name="connsiteX43" fmla="*/ 31069 w 1259794"/>
                <a:gd name="connsiteY43" fmla="*/ 197706 h 1370642"/>
                <a:gd name="connsiteX44" fmla="*/ 12019 w 1259794"/>
                <a:gd name="connsiteY44" fmla="*/ 278669 h 1370642"/>
                <a:gd name="connsiteX45" fmla="*/ 76 w 1259794"/>
                <a:gd name="connsiteY45" fmla="*/ 319013 h 1370642"/>
                <a:gd name="connsiteX46" fmla="*/ 0 w 1259794"/>
                <a:gd name="connsiteY46" fmla="*/ 407281 h 1370642"/>
                <a:gd name="connsiteX47" fmla="*/ 45332 w 1259794"/>
                <a:gd name="connsiteY47" fmla="*/ 466849 h 1370642"/>
                <a:gd name="connsiteX48" fmla="*/ 92982 w 1259794"/>
                <a:gd name="connsiteY48" fmla="*/ 469169 h 1370642"/>
                <a:gd name="connsiteX49" fmla="*/ 97744 w 1259794"/>
                <a:gd name="connsiteY49" fmla="*/ 488219 h 1370642"/>
                <a:gd name="connsiteX50" fmla="*/ 66701 w 1259794"/>
                <a:gd name="connsiteY50" fmla="*/ 552575 h 1370642"/>
                <a:gd name="connsiteX51" fmla="*/ 71488 w 1259794"/>
                <a:gd name="connsiteY51" fmla="*/ 619250 h 1370642"/>
                <a:gd name="connsiteX52" fmla="*/ 102507 w 1259794"/>
                <a:gd name="connsiteY52" fmla="*/ 697769 h 1370642"/>
                <a:gd name="connsiteX53" fmla="*/ 130957 w 1259794"/>
                <a:gd name="connsiteY53" fmla="*/ 740657 h 1370642"/>
                <a:gd name="connsiteX54" fmla="*/ 157487 w 1259794"/>
                <a:gd name="connsiteY54" fmla="*/ 754744 h 1370642"/>
                <a:gd name="connsiteX55" fmla="*/ 204788 w 1259794"/>
                <a:gd name="connsiteY55" fmla="*/ 774019 h 1370642"/>
                <a:gd name="connsiteX56" fmla="*/ 240619 w 1259794"/>
                <a:gd name="connsiteY56" fmla="*/ 793019 h 1370642"/>
                <a:gd name="connsiteX57" fmla="*/ 226332 w 1259794"/>
                <a:gd name="connsiteY57" fmla="*/ 826356 h 1370642"/>
                <a:gd name="connsiteX58" fmla="*/ 221569 w 1259794"/>
                <a:gd name="connsiteY58" fmla="*/ 869219 h 1370642"/>
                <a:gd name="connsiteX59" fmla="*/ 233438 w 1259794"/>
                <a:gd name="connsiteY59" fmla="*/ 924049 h 1370642"/>
                <a:gd name="connsiteX60" fmla="*/ 285851 w 1259794"/>
                <a:gd name="connsiteY60" fmla="*/ 969331 h 1370642"/>
                <a:gd name="connsiteX61" fmla="*/ 345394 w 1259794"/>
                <a:gd name="connsiteY61" fmla="*/ 973994 h 1370642"/>
                <a:gd name="connsiteX62" fmla="*/ 350157 w 1259794"/>
                <a:gd name="connsiteY62" fmla="*/ 988281 h 1370642"/>
                <a:gd name="connsiteX63" fmla="*/ 331107 w 1259794"/>
                <a:gd name="connsiteY63" fmla="*/ 1026381 h 1370642"/>
                <a:gd name="connsiteX64" fmla="*/ 326344 w 1259794"/>
                <a:gd name="connsiteY64" fmla="*/ 1102581 h 1370642"/>
                <a:gd name="connsiteX65" fmla="*/ 340632 w 1259794"/>
                <a:gd name="connsiteY65" fmla="*/ 1154969 h 1370642"/>
                <a:gd name="connsiteX66" fmla="*/ 402544 w 1259794"/>
                <a:gd name="connsiteY66" fmla="*/ 1240694 h 1370642"/>
                <a:gd name="connsiteX67" fmla="*/ 450169 w 1259794"/>
                <a:gd name="connsiteY67" fmla="*/ 1331181 h 1370642"/>
                <a:gd name="connsiteX68" fmla="*/ 522286 w 1259794"/>
                <a:gd name="connsiteY68" fmla="*/ 1370642 h 1370642"/>
                <a:gd name="connsiteX0" fmla="*/ 522286 w 1259794"/>
                <a:gd name="connsiteY0" fmla="*/ 1370642 h 1370642"/>
                <a:gd name="connsiteX1" fmla="*/ 674007 w 1259794"/>
                <a:gd name="connsiteY1" fmla="*/ 1327098 h 1370642"/>
                <a:gd name="connsiteX2" fmla="*/ 858383 w 1259794"/>
                <a:gd name="connsiteY2" fmla="*/ 1252260 h 1370642"/>
                <a:gd name="connsiteX3" fmla="*/ 1012389 w 1259794"/>
                <a:gd name="connsiteY3" fmla="*/ 1167604 h 1370642"/>
                <a:gd name="connsiteX4" fmla="*/ 1145056 w 1259794"/>
                <a:gd name="connsiteY4" fmla="*/ 1034398 h 1370642"/>
                <a:gd name="connsiteX5" fmla="*/ 1259794 w 1259794"/>
                <a:gd name="connsiteY5" fmla="*/ 888269 h 1370642"/>
                <a:gd name="connsiteX6" fmla="*/ 1207407 w 1259794"/>
                <a:gd name="connsiteY6" fmla="*/ 897769 h 1370642"/>
                <a:gd name="connsiteX7" fmla="*/ 1188357 w 1259794"/>
                <a:gd name="connsiteY7" fmla="*/ 878744 h 1370642"/>
                <a:gd name="connsiteX8" fmla="*/ 1159782 w 1259794"/>
                <a:gd name="connsiteY8" fmla="*/ 850169 h 1370642"/>
                <a:gd name="connsiteX9" fmla="*/ 1145494 w 1259794"/>
                <a:gd name="connsiteY9" fmla="*/ 807306 h 1370642"/>
                <a:gd name="connsiteX10" fmla="*/ 1116919 w 1259794"/>
                <a:gd name="connsiteY10" fmla="*/ 750156 h 1370642"/>
                <a:gd name="connsiteX11" fmla="*/ 1093107 w 1259794"/>
                <a:gd name="connsiteY11" fmla="*/ 726344 h 1370642"/>
                <a:gd name="connsiteX12" fmla="*/ 1059769 w 1259794"/>
                <a:gd name="connsiteY12" fmla="*/ 683481 h 1370642"/>
                <a:gd name="connsiteX13" fmla="*/ 1031194 w 1259794"/>
                <a:gd name="connsiteY13" fmla="*/ 650144 h 1370642"/>
                <a:gd name="connsiteX14" fmla="*/ 1019400 w 1259794"/>
                <a:gd name="connsiteY14" fmla="*/ 621543 h 1370642"/>
                <a:gd name="connsiteX15" fmla="*/ 1007382 w 1259794"/>
                <a:gd name="connsiteY15" fmla="*/ 569181 h 1370642"/>
                <a:gd name="connsiteX16" fmla="*/ 1007382 w 1259794"/>
                <a:gd name="connsiteY16" fmla="*/ 516794 h 1370642"/>
                <a:gd name="connsiteX17" fmla="*/ 988332 w 1259794"/>
                <a:gd name="connsiteY17" fmla="*/ 464406 h 1370642"/>
                <a:gd name="connsiteX18" fmla="*/ 952700 w 1259794"/>
                <a:gd name="connsiteY18" fmla="*/ 445356 h 1370642"/>
                <a:gd name="connsiteX19" fmla="*/ 883557 w 1259794"/>
                <a:gd name="connsiteY19" fmla="*/ 421544 h 1370642"/>
                <a:gd name="connsiteX20" fmla="*/ 831169 w 1259794"/>
                <a:gd name="connsiteY20" fmla="*/ 416781 h 1370642"/>
                <a:gd name="connsiteX21" fmla="*/ 831169 w 1259794"/>
                <a:gd name="connsiteY21" fmla="*/ 416781 h 1370642"/>
                <a:gd name="connsiteX22" fmla="*/ 774019 w 1259794"/>
                <a:gd name="connsiteY22" fmla="*/ 397731 h 1370642"/>
                <a:gd name="connsiteX23" fmla="*/ 759732 w 1259794"/>
                <a:gd name="connsiteY23" fmla="*/ 354869 h 1370642"/>
                <a:gd name="connsiteX24" fmla="*/ 735919 w 1259794"/>
                <a:gd name="connsiteY24" fmla="*/ 307244 h 1370642"/>
                <a:gd name="connsiteX25" fmla="*/ 735919 w 1259794"/>
                <a:gd name="connsiteY25" fmla="*/ 269144 h 1370642"/>
                <a:gd name="connsiteX26" fmla="*/ 735919 w 1259794"/>
                <a:gd name="connsiteY26" fmla="*/ 269144 h 1370642"/>
                <a:gd name="connsiteX27" fmla="*/ 731207 w 1259794"/>
                <a:gd name="connsiteY27" fmla="*/ 233388 h 1370642"/>
                <a:gd name="connsiteX28" fmla="*/ 688294 w 1259794"/>
                <a:gd name="connsiteY28" fmla="*/ 240569 h 1370642"/>
                <a:gd name="connsiteX29" fmla="*/ 674007 w 1259794"/>
                <a:gd name="connsiteY29" fmla="*/ 250094 h 1370642"/>
                <a:gd name="connsiteX30" fmla="*/ 626382 w 1259794"/>
                <a:gd name="connsiteY30" fmla="*/ 254856 h 1370642"/>
                <a:gd name="connsiteX31" fmla="*/ 578757 w 1259794"/>
                <a:gd name="connsiteY31" fmla="*/ 245331 h 1370642"/>
                <a:gd name="connsiteX32" fmla="*/ 535894 w 1259794"/>
                <a:gd name="connsiteY32" fmla="*/ 235806 h 1370642"/>
                <a:gd name="connsiteX33" fmla="*/ 535894 w 1259794"/>
                <a:gd name="connsiteY33" fmla="*/ 235806 h 1370642"/>
                <a:gd name="connsiteX34" fmla="*/ 516919 w 1259794"/>
                <a:gd name="connsiteY34" fmla="*/ 159606 h 1370642"/>
                <a:gd name="connsiteX35" fmla="*/ 516919 w 1259794"/>
                <a:gd name="connsiteY35" fmla="*/ 104899 h 1370642"/>
                <a:gd name="connsiteX36" fmla="*/ 502557 w 1259794"/>
                <a:gd name="connsiteY36" fmla="*/ 31019 h 1370642"/>
                <a:gd name="connsiteX37" fmla="*/ 493032 w 1259794"/>
                <a:gd name="connsiteY37" fmla="*/ 11969 h 1370642"/>
                <a:gd name="connsiteX38" fmla="*/ 402544 w 1259794"/>
                <a:gd name="connsiteY38" fmla="*/ 11969 h 1370642"/>
                <a:gd name="connsiteX39" fmla="*/ 331207 w 1259794"/>
                <a:gd name="connsiteY39" fmla="*/ 0 h 1370642"/>
                <a:gd name="connsiteX40" fmla="*/ 216807 w 1259794"/>
                <a:gd name="connsiteY40" fmla="*/ 11969 h 1370642"/>
                <a:gd name="connsiteX41" fmla="*/ 97744 w 1259794"/>
                <a:gd name="connsiteY41" fmla="*/ 35781 h 1370642"/>
                <a:gd name="connsiteX42" fmla="*/ 54882 w 1259794"/>
                <a:gd name="connsiteY42" fmla="*/ 121506 h 1370642"/>
                <a:gd name="connsiteX43" fmla="*/ 31069 w 1259794"/>
                <a:gd name="connsiteY43" fmla="*/ 197706 h 1370642"/>
                <a:gd name="connsiteX44" fmla="*/ 12019 w 1259794"/>
                <a:gd name="connsiteY44" fmla="*/ 278669 h 1370642"/>
                <a:gd name="connsiteX45" fmla="*/ 76 w 1259794"/>
                <a:gd name="connsiteY45" fmla="*/ 319013 h 1370642"/>
                <a:gd name="connsiteX46" fmla="*/ 0 w 1259794"/>
                <a:gd name="connsiteY46" fmla="*/ 407281 h 1370642"/>
                <a:gd name="connsiteX47" fmla="*/ 45332 w 1259794"/>
                <a:gd name="connsiteY47" fmla="*/ 466849 h 1370642"/>
                <a:gd name="connsiteX48" fmla="*/ 92982 w 1259794"/>
                <a:gd name="connsiteY48" fmla="*/ 469169 h 1370642"/>
                <a:gd name="connsiteX49" fmla="*/ 97744 w 1259794"/>
                <a:gd name="connsiteY49" fmla="*/ 488219 h 1370642"/>
                <a:gd name="connsiteX50" fmla="*/ 66701 w 1259794"/>
                <a:gd name="connsiteY50" fmla="*/ 552575 h 1370642"/>
                <a:gd name="connsiteX51" fmla="*/ 71488 w 1259794"/>
                <a:gd name="connsiteY51" fmla="*/ 619250 h 1370642"/>
                <a:gd name="connsiteX52" fmla="*/ 102507 w 1259794"/>
                <a:gd name="connsiteY52" fmla="*/ 697769 h 1370642"/>
                <a:gd name="connsiteX53" fmla="*/ 130957 w 1259794"/>
                <a:gd name="connsiteY53" fmla="*/ 740657 h 1370642"/>
                <a:gd name="connsiteX54" fmla="*/ 157487 w 1259794"/>
                <a:gd name="connsiteY54" fmla="*/ 754744 h 1370642"/>
                <a:gd name="connsiteX55" fmla="*/ 204788 w 1259794"/>
                <a:gd name="connsiteY55" fmla="*/ 774019 h 1370642"/>
                <a:gd name="connsiteX56" fmla="*/ 240619 w 1259794"/>
                <a:gd name="connsiteY56" fmla="*/ 793019 h 1370642"/>
                <a:gd name="connsiteX57" fmla="*/ 226332 w 1259794"/>
                <a:gd name="connsiteY57" fmla="*/ 826356 h 1370642"/>
                <a:gd name="connsiteX58" fmla="*/ 221569 w 1259794"/>
                <a:gd name="connsiteY58" fmla="*/ 869219 h 1370642"/>
                <a:gd name="connsiteX59" fmla="*/ 233438 w 1259794"/>
                <a:gd name="connsiteY59" fmla="*/ 924049 h 1370642"/>
                <a:gd name="connsiteX60" fmla="*/ 285851 w 1259794"/>
                <a:gd name="connsiteY60" fmla="*/ 969331 h 1370642"/>
                <a:gd name="connsiteX61" fmla="*/ 345394 w 1259794"/>
                <a:gd name="connsiteY61" fmla="*/ 973994 h 1370642"/>
                <a:gd name="connsiteX62" fmla="*/ 350157 w 1259794"/>
                <a:gd name="connsiteY62" fmla="*/ 988281 h 1370642"/>
                <a:gd name="connsiteX63" fmla="*/ 331107 w 1259794"/>
                <a:gd name="connsiteY63" fmla="*/ 1026381 h 1370642"/>
                <a:gd name="connsiteX64" fmla="*/ 326344 w 1259794"/>
                <a:gd name="connsiteY64" fmla="*/ 1102581 h 1370642"/>
                <a:gd name="connsiteX65" fmla="*/ 340632 w 1259794"/>
                <a:gd name="connsiteY65" fmla="*/ 1154969 h 1370642"/>
                <a:gd name="connsiteX66" fmla="*/ 402544 w 1259794"/>
                <a:gd name="connsiteY66" fmla="*/ 1240694 h 1370642"/>
                <a:gd name="connsiteX67" fmla="*/ 450169 w 1259794"/>
                <a:gd name="connsiteY67" fmla="*/ 1331181 h 1370642"/>
                <a:gd name="connsiteX68" fmla="*/ 522286 w 1259794"/>
                <a:gd name="connsiteY68" fmla="*/ 1370642 h 1370642"/>
                <a:gd name="connsiteX0" fmla="*/ 522286 w 1257218"/>
                <a:gd name="connsiteY0" fmla="*/ 1370642 h 1370642"/>
                <a:gd name="connsiteX1" fmla="*/ 674007 w 1257218"/>
                <a:gd name="connsiteY1" fmla="*/ 1327098 h 1370642"/>
                <a:gd name="connsiteX2" fmla="*/ 858383 w 1257218"/>
                <a:gd name="connsiteY2" fmla="*/ 1252260 h 1370642"/>
                <a:gd name="connsiteX3" fmla="*/ 1012389 w 1257218"/>
                <a:gd name="connsiteY3" fmla="*/ 1167604 h 1370642"/>
                <a:gd name="connsiteX4" fmla="*/ 1145056 w 1257218"/>
                <a:gd name="connsiteY4" fmla="*/ 1034398 h 1370642"/>
                <a:gd name="connsiteX5" fmla="*/ 1257218 w 1257218"/>
                <a:gd name="connsiteY5" fmla="*/ 903724 h 1370642"/>
                <a:gd name="connsiteX6" fmla="*/ 1207407 w 1257218"/>
                <a:gd name="connsiteY6" fmla="*/ 897769 h 1370642"/>
                <a:gd name="connsiteX7" fmla="*/ 1188357 w 1257218"/>
                <a:gd name="connsiteY7" fmla="*/ 878744 h 1370642"/>
                <a:gd name="connsiteX8" fmla="*/ 1159782 w 1257218"/>
                <a:gd name="connsiteY8" fmla="*/ 850169 h 1370642"/>
                <a:gd name="connsiteX9" fmla="*/ 1145494 w 1257218"/>
                <a:gd name="connsiteY9" fmla="*/ 807306 h 1370642"/>
                <a:gd name="connsiteX10" fmla="*/ 1116919 w 1257218"/>
                <a:gd name="connsiteY10" fmla="*/ 750156 h 1370642"/>
                <a:gd name="connsiteX11" fmla="*/ 1093107 w 1257218"/>
                <a:gd name="connsiteY11" fmla="*/ 726344 h 1370642"/>
                <a:gd name="connsiteX12" fmla="*/ 1059769 w 1257218"/>
                <a:gd name="connsiteY12" fmla="*/ 683481 h 1370642"/>
                <a:gd name="connsiteX13" fmla="*/ 1031194 w 1257218"/>
                <a:gd name="connsiteY13" fmla="*/ 650144 h 1370642"/>
                <a:gd name="connsiteX14" fmla="*/ 1019400 w 1257218"/>
                <a:gd name="connsiteY14" fmla="*/ 621543 h 1370642"/>
                <a:gd name="connsiteX15" fmla="*/ 1007382 w 1257218"/>
                <a:gd name="connsiteY15" fmla="*/ 569181 h 1370642"/>
                <a:gd name="connsiteX16" fmla="*/ 1007382 w 1257218"/>
                <a:gd name="connsiteY16" fmla="*/ 516794 h 1370642"/>
                <a:gd name="connsiteX17" fmla="*/ 988332 w 1257218"/>
                <a:gd name="connsiteY17" fmla="*/ 464406 h 1370642"/>
                <a:gd name="connsiteX18" fmla="*/ 952700 w 1257218"/>
                <a:gd name="connsiteY18" fmla="*/ 445356 h 1370642"/>
                <a:gd name="connsiteX19" fmla="*/ 883557 w 1257218"/>
                <a:gd name="connsiteY19" fmla="*/ 421544 h 1370642"/>
                <a:gd name="connsiteX20" fmla="*/ 831169 w 1257218"/>
                <a:gd name="connsiteY20" fmla="*/ 416781 h 1370642"/>
                <a:gd name="connsiteX21" fmla="*/ 831169 w 1257218"/>
                <a:gd name="connsiteY21" fmla="*/ 416781 h 1370642"/>
                <a:gd name="connsiteX22" fmla="*/ 774019 w 1257218"/>
                <a:gd name="connsiteY22" fmla="*/ 397731 h 1370642"/>
                <a:gd name="connsiteX23" fmla="*/ 759732 w 1257218"/>
                <a:gd name="connsiteY23" fmla="*/ 354869 h 1370642"/>
                <a:gd name="connsiteX24" fmla="*/ 735919 w 1257218"/>
                <a:gd name="connsiteY24" fmla="*/ 307244 h 1370642"/>
                <a:gd name="connsiteX25" fmla="*/ 735919 w 1257218"/>
                <a:gd name="connsiteY25" fmla="*/ 269144 h 1370642"/>
                <a:gd name="connsiteX26" fmla="*/ 735919 w 1257218"/>
                <a:gd name="connsiteY26" fmla="*/ 269144 h 1370642"/>
                <a:gd name="connsiteX27" fmla="*/ 731207 w 1257218"/>
                <a:gd name="connsiteY27" fmla="*/ 233388 h 1370642"/>
                <a:gd name="connsiteX28" fmla="*/ 688294 w 1257218"/>
                <a:gd name="connsiteY28" fmla="*/ 240569 h 1370642"/>
                <a:gd name="connsiteX29" fmla="*/ 674007 w 1257218"/>
                <a:gd name="connsiteY29" fmla="*/ 250094 h 1370642"/>
                <a:gd name="connsiteX30" fmla="*/ 626382 w 1257218"/>
                <a:gd name="connsiteY30" fmla="*/ 254856 h 1370642"/>
                <a:gd name="connsiteX31" fmla="*/ 578757 w 1257218"/>
                <a:gd name="connsiteY31" fmla="*/ 245331 h 1370642"/>
                <a:gd name="connsiteX32" fmla="*/ 535894 w 1257218"/>
                <a:gd name="connsiteY32" fmla="*/ 235806 h 1370642"/>
                <a:gd name="connsiteX33" fmla="*/ 535894 w 1257218"/>
                <a:gd name="connsiteY33" fmla="*/ 235806 h 1370642"/>
                <a:gd name="connsiteX34" fmla="*/ 516919 w 1257218"/>
                <a:gd name="connsiteY34" fmla="*/ 159606 h 1370642"/>
                <a:gd name="connsiteX35" fmla="*/ 516919 w 1257218"/>
                <a:gd name="connsiteY35" fmla="*/ 104899 h 1370642"/>
                <a:gd name="connsiteX36" fmla="*/ 502557 w 1257218"/>
                <a:gd name="connsiteY36" fmla="*/ 31019 h 1370642"/>
                <a:gd name="connsiteX37" fmla="*/ 493032 w 1257218"/>
                <a:gd name="connsiteY37" fmla="*/ 11969 h 1370642"/>
                <a:gd name="connsiteX38" fmla="*/ 402544 w 1257218"/>
                <a:gd name="connsiteY38" fmla="*/ 11969 h 1370642"/>
                <a:gd name="connsiteX39" fmla="*/ 331207 w 1257218"/>
                <a:gd name="connsiteY39" fmla="*/ 0 h 1370642"/>
                <a:gd name="connsiteX40" fmla="*/ 216807 w 1257218"/>
                <a:gd name="connsiteY40" fmla="*/ 11969 h 1370642"/>
                <a:gd name="connsiteX41" fmla="*/ 97744 w 1257218"/>
                <a:gd name="connsiteY41" fmla="*/ 35781 h 1370642"/>
                <a:gd name="connsiteX42" fmla="*/ 54882 w 1257218"/>
                <a:gd name="connsiteY42" fmla="*/ 121506 h 1370642"/>
                <a:gd name="connsiteX43" fmla="*/ 31069 w 1257218"/>
                <a:gd name="connsiteY43" fmla="*/ 197706 h 1370642"/>
                <a:gd name="connsiteX44" fmla="*/ 12019 w 1257218"/>
                <a:gd name="connsiteY44" fmla="*/ 278669 h 1370642"/>
                <a:gd name="connsiteX45" fmla="*/ 76 w 1257218"/>
                <a:gd name="connsiteY45" fmla="*/ 319013 h 1370642"/>
                <a:gd name="connsiteX46" fmla="*/ 0 w 1257218"/>
                <a:gd name="connsiteY46" fmla="*/ 407281 h 1370642"/>
                <a:gd name="connsiteX47" fmla="*/ 45332 w 1257218"/>
                <a:gd name="connsiteY47" fmla="*/ 466849 h 1370642"/>
                <a:gd name="connsiteX48" fmla="*/ 92982 w 1257218"/>
                <a:gd name="connsiteY48" fmla="*/ 469169 h 1370642"/>
                <a:gd name="connsiteX49" fmla="*/ 97744 w 1257218"/>
                <a:gd name="connsiteY49" fmla="*/ 488219 h 1370642"/>
                <a:gd name="connsiteX50" fmla="*/ 66701 w 1257218"/>
                <a:gd name="connsiteY50" fmla="*/ 552575 h 1370642"/>
                <a:gd name="connsiteX51" fmla="*/ 71488 w 1257218"/>
                <a:gd name="connsiteY51" fmla="*/ 619250 h 1370642"/>
                <a:gd name="connsiteX52" fmla="*/ 102507 w 1257218"/>
                <a:gd name="connsiteY52" fmla="*/ 697769 h 1370642"/>
                <a:gd name="connsiteX53" fmla="*/ 130957 w 1257218"/>
                <a:gd name="connsiteY53" fmla="*/ 740657 h 1370642"/>
                <a:gd name="connsiteX54" fmla="*/ 157487 w 1257218"/>
                <a:gd name="connsiteY54" fmla="*/ 754744 h 1370642"/>
                <a:gd name="connsiteX55" fmla="*/ 204788 w 1257218"/>
                <a:gd name="connsiteY55" fmla="*/ 774019 h 1370642"/>
                <a:gd name="connsiteX56" fmla="*/ 240619 w 1257218"/>
                <a:gd name="connsiteY56" fmla="*/ 793019 h 1370642"/>
                <a:gd name="connsiteX57" fmla="*/ 226332 w 1257218"/>
                <a:gd name="connsiteY57" fmla="*/ 826356 h 1370642"/>
                <a:gd name="connsiteX58" fmla="*/ 221569 w 1257218"/>
                <a:gd name="connsiteY58" fmla="*/ 869219 h 1370642"/>
                <a:gd name="connsiteX59" fmla="*/ 233438 w 1257218"/>
                <a:gd name="connsiteY59" fmla="*/ 924049 h 1370642"/>
                <a:gd name="connsiteX60" fmla="*/ 285851 w 1257218"/>
                <a:gd name="connsiteY60" fmla="*/ 969331 h 1370642"/>
                <a:gd name="connsiteX61" fmla="*/ 345394 w 1257218"/>
                <a:gd name="connsiteY61" fmla="*/ 973994 h 1370642"/>
                <a:gd name="connsiteX62" fmla="*/ 350157 w 1257218"/>
                <a:gd name="connsiteY62" fmla="*/ 988281 h 1370642"/>
                <a:gd name="connsiteX63" fmla="*/ 331107 w 1257218"/>
                <a:gd name="connsiteY63" fmla="*/ 1026381 h 1370642"/>
                <a:gd name="connsiteX64" fmla="*/ 326344 w 1257218"/>
                <a:gd name="connsiteY64" fmla="*/ 1102581 h 1370642"/>
                <a:gd name="connsiteX65" fmla="*/ 340632 w 1257218"/>
                <a:gd name="connsiteY65" fmla="*/ 1154969 h 1370642"/>
                <a:gd name="connsiteX66" fmla="*/ 402544 w 1257218"/>
                <a:gd name="connsiteY66" fmla="*/ 1240694 h 1370642"/>
                <a:gd name="connsiteX67" fmla="*/ 450169 w 1257218"/>
                <a:gd name="connsiteY67" fmla="*/ 1331181 h 1370642"/>
                <a:gd name="connsiteX68" fmla="*/ 522286 w 1257218"/>
                <a:gd name="connsiteY68" fmla="*/ 1370642 h 1370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1257218" h="1370642">
                  <a:moveTo>
                    <a:pt x="522286" y="1370642"/>
                  </a:moveTo>
                  <a:lnTo>
                    <a:pt x="674007" y="1327098"/>
                  </a:lnTo>
                  <a:lnTo>
                    <a:pt x="858383" y="1252260"/>
                  </a:lnTo>
                  <a:lnTo>
                    <a:pt x="1012389" y="1167604"/>
                  </a:lnTo>
                  <a:lnTo>
                    <a:pt x="1145056" y="1034398"/>
                  </a:lnTo>
                  <a:lnTo>
                    <a:pt x="1257218" y="903724"/>
                  </a:lnTo>
                  <a:lnTo>
                    <a:pt x="1207407" y="897769"/>
                  </a:lnTo>
                  <a:lnTo>
                    <a:pt x="1188357" y="878744"/>
                  </a:lnTo>
                  <a:lnTo>
                    <a:pt x="1159782" y="850169"/>
                  </a:lnTo>
                  <a:lnTo>
                    <a:pt x="1145494" y="807306"/>
                  </a:lnTo>
                  <a:lnTo>
                    <a:pt x="1116919" y="750156"/>
                  </a:lnTo>
                  <a:lnTo>
                    <a:pt x="1093107" y="726344"/>
                  </a:lnTo>
                  <a:lnTo>
                    <a:pt x="1059769" y="683481"/>
                  </a:lnTo>
                  <a:lnTo>
                    <a:pt x="1031194" y="650144"/>
                  </a:lnTo>
                  <a:lnTo>
                    <a:pt x="1019400" y="621543"/>
                  </a:lnTo>
                  <a:lnTo>
                    <a:pt x="1007382" y="569181"/>
                  </a:lnTo>
                  <a:lnTo>
                    <a:pt x="1007382" y="516794"/>
                  </a:lnTo>
                  <a:lnTo>
                    <a:pt x="988332" y="464406"/>
                  </a:lnTo>
                  <a:lnTo>
                    <a:pt x="952700" y="445356"/>
                  </a:lnTo>
                  <a:lnTo>
                    <a:pt x="883557" y="421544"/>
                  </a:lnTo>
                  <a:lnTo>
                    <a:pt x="831169" y="416781"/>
                  </a:lnTo>
                  <a:lnTo>
                    <a:pt x="831169" y="416781"/>
                  </a:lnTo>
                  <a:lnTo>
                    <a:pt x="774019" y="397731"/>
                  </a:lnTo>
                  <a:lnTo>
                    <a:pt x="759732" y="354869"/>
                  </a:lnTo>
                  <a:lnTo>
                    <a:pt x="735919" y="307244"/>
                  </a:lnTo>
                  <a:lnTo>
                    <a:pt x="735919" y="269144"/>
                  </a:lnTo>
                  <a:lnTo>
                    <a:pt x="735919" y="269144"/>
                  </a:lnTo>
                  <a:lnTo>
                    <a:pt x="731207" y="233388"/>
                  </a:lnTo>
                  <a:lnTo>
                    <a:pt x="688294" y="240569"/>
                  </a:lnTo>
                  <a:lnTo>
                    <a:pt x="674007" y="250094"/>
                  </a:lnTo>
                  <a:lnTo>
                    <a:pt x="626382" y="254856"/>
                  </a:lnTo>
                  <a:lnTo>
                    <a:pt x="578757" y="245331"/>
                  </a:lnTo>
                  <a:lnTo>
                    <a:pt x="535894" y="235806"/>
                  </a:lnTo>
                  <a:lnTo>
                    <a:pt x="535894" y="235806"/>
                  </a:lnTo>
                  <a:lnTo>
                    <a:pt x="516919" y="159606"/>
                  </a:lnTo>
                  <a:lnTo>
                    <a:pt x="516919" y="104899"/>
                  </a:lnTo>
                  <a:lnTo>
                    <a:pt x="502557" y="31019"/>
                  </a:lnTo>
                  <a:lnTo>
                    <a:pt x="493032" y="11969"/>
                  </a:lnTo>
                  <a:cubicBezTo>
                    <a:pt x="462869" y="11969"/>
                    <a:pt x="429515" y="13964"/>
                    <a:pt x="402544" y="11969"/>
                  </a:cubicBezTo>
                  <a:cubicBezTo>
                    <a:pt x="375573" y="9974"/>
                    <a:pt x="354986" y="3990"/>
                    <a:pt x="331207" y="0"/>
                  </a:cubicBezTo>
                  <a:lnTo>
                    <a:pt x="216807" y="11969"/>
                  </a:lnTo>
                  <a:lnTo>
                    <a:pt x="97744" y="35781"/>
                  </a:lnTo>
                  <a:lnTo>
                    <a:pt x="54882" y="121506"/>
                  </a:lnTo>
                  <a:lnTo>
                    <a:pt x="31069" y="197706"/>
                  </a:lnTo>
                  <a:lnTo>
                    <a:pt x="12019" y="278669"/>
                  </a:lnTo>
                  <a:lnTo>
                    <a:pt x="76" y="319013"/>
                  </a:lnTo>
                  <a:cubicBezTo>
                    <a:pt x="51" y="348436"/>
                    <a:pt x="25" y="377858"/>
                    <a:pt x="0" y="407281"/>
                  </a:cubicBezTo>
                  <a:lnTo>
                    <a:pt x="45332" y="466849"/>
                  </a:lnTo>
                  <a:lnTo>
                    <a:pt x="92982" y="469169"/>
                  </a:lnTo>
                  <a:lnTo>
                    <a:pt x="97744" y="488219"/>
                  </a:lnTo>
                  <a:lnTo>
                    <a:pt x="66701" y="552575"/>
                  </a:lnTo>
                  <a:lnTo>
                    <a:pt x="71488" y="619250"/>
                  </a:lnTo>
                  <a:lnTo>
                    <a:pt x="102507" y="697769"/>
                  </a:lnTo>
                  <a:lnTo>
                    <a:pt x="130957" y="740657"/>
                  </a:lnTo>
                  <a:lnTo>
                    <a:pt x="157487" y="754744"/>
                  </a:lnTo>
                  <a:lnTo>
                    <a:pt x="204788" y="774019"/>
                  </a:lnTo>
                  <a:lnTo>
                    <a:pt x="240619" y="793019"/>
                  </a:lnTo>
                  <a:lnTo>
                    <a:pt x="226332" y="826356"/>
                  </a:lnTo>
                  <a:lnTo>
                    <a:pt x="221569" y="869219"/>
                  </a:lnTo>
                  <a:lnTo>
                    <a:pt x="233438" y="924049"/>
                  </a:lnTo>
                  <a:lnTo>
                    <a:pt x="285851" y="969331"/>
                  </a:lnTo>
                  <a:lnTo>
                    <a:pt x="345394" y="973994"/>
                  </a:lnTo>
                  <a:lnTo>
                    <a:pt x="350157" y="988281"/>
                  </a:lnTo>
                  <a:lnTo>
                    <a:pt x="331107" y="1026381"/>
                  </a:lnTo>
                  <a:lnTo>
                    <a:pt x="326344" y="1102581"/>
                  </a:lnTo>
                  <a:lnTo>
                    <a:pt x="340632" y="1154969"/>
                  </a:lnTo>
                  <a:lnTo>
                    <a:pt x="402544" y="1240694"/>
                  </a:lnTo>
                  <a:lnTo>
                    <a:pt x="450169" y="1331181"/>
                  </a:lnTo>
                  <a:lnTo>
                    <a:pt x="522286" y="1370642"/>
                  </a:lnTo>
                  <a:close/>
                </a:path>
              </a:pathLst>
            </a:custGeom>
            <a:solidFill>
              <a:srgbClr val="FF5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167" name="Freeform 166"/>
            <p:cNvSpPr/>
            <p:nvPr/>
          </p:nvSpPr>
          <p:spPr>
            <a:xfrm>
              <a:off x="8177213" y="3249613"/>
              <a:ext cx="671512" cy="690562"/>
            </a:xfrm>
            <a:custGeom>
              <a:avLst/>
              <a:gdLst>
                <a:gd name="connsiteX0" fmla="*/ 550554 w 550554"/>
                <a:gd name="connsiteY0" fmla="*/ 691785 h 691785"/>
                <a:gd name="connsiteX1" fmla="*/ 548161 w 550554"/>
                <a:gd name="connsiteY1" fmla="*/ 0 h 691785"/>
                <a:gd name="connsiteX2" fmla="*/ 529011 w 550554"/>
                <a:gd name="connsiteY2" fmla="*/ 7181 h 691785"/>
                <a:gd name="connsiteX3" fmla="*/ 478743 w 550554"/>
                <a:gd name="connsiteY3" fmla="*/ 43087 h 691785"/>
                <a:gd name="connsiteX4" fmla="*/ 447625 w 550554"/>
                <a:gd name="connsiteY4" fmla="*/ 78993 h 691785"/>
                <a:gd name="connsiteX5" fmla="*/ 406931 w 550554"/>
                <a:gd name="connsiteY5" fmla="*/ 102930 h 691785"/>
                <a:gd name="connsiteX6" fmla="*/ 325545 w 550554"/>
                <a:gd name="connsiteY6" fmla="*/ 131655 h 691785"/>
                <a:gd name="connsiteX7" fmla="*/ 263308 w 550554"/>
                <a:gd name="connsiteY7" fmla="*/ 160379 h 691785"/>
                <a:gd name="connsiteX8" fmla="*/ 213040 w 550554"/>
                <a:gd name="connsiteY8" fmla="*/ 184317 h 691785"/>
                <a:gd name="connsiteX9" fmla="*/ 167560 w 550554"/>
                <a:gd name="connsiteY9" fmla="*/ 213041 h 691785"/>
                <a:gd name="connsiteX10" fmla="*/ 143623 w 550554"/>
                <a:gd name="connsiteY10" fmla="*/ 241766 h 691785"/>
                <a:gd name="connsiteX11" fmla="*/ 122079 w 550554"/>
                <a:gd name="connsiteY11" fmla="*/ 289640 h 691785"/>
                <a:gd name="connsiteX12" fmla="*/ 100536 w 550554"/>
                <a:gd name="connsiteY12" fmla="*/ 337514 h 691785"/>
                <a:gd name="connsiteX13" fmla="*/ 88567 w 550554"/>
                <a:gd name="connsiteY13" fmla="*/ 373420 h 691785"/>
                <a:gd name="connsiteX14" fmla="*/ 45480 w 550554"/>
                <a:gd name="connsiteY14" fmla="*/ 406932 h 691785"/>
                <a:gd name="connsiteX15" fmla="*/ 0 w 550554"/>
                <a:gd name="connsiteY15" fmla="*/ 433263 h 691785"/>
                <a:gd name="connsiteX16" fmla="*/ 98142 w 550554"/>
                <a:gd name="connsiteY16" fmla="*/ 478744 h 691785"/>
                <a:gd name="connsiteX17" fmla="*/ 260915 w 550554"/>
                <a:gd name="connsiteY17" fmla="*/ 560130 h 691785"/>
                <a:gd name="connsiteX18" fmla="*/ 402144 w 550554"/>
                <a:gd name="connsiteY18" fmla="*/ 624761 h 691785"/>
                <a:gd name="connsiteX19" fmla="*/ 550554 w 550554"/>
                <a:gd name="connsiteY19" fmla="*/ 691785 h 691785"/>
                <a:gd name="connsiteX0" fmla="*/ 671703 w 671703"/>
                <a:gd name="connsiteY0" fmla="*/ 691785 h 691785"/>
                <a:gd name="connsiteX1" fmla="*/ 669310 w 671703"/>
                <a:gd name="connsiteY1" fmla="*/ 0 h 691785"/>
                <a:gd name="connsiteX2" fmla="*/ 650160 w 671703"/>
                <a:gd name="connsiteY2" fmla="*/ 7181 h 691785"/>
                <a:gd name="connsiteX3" fmla="*/ 599892 w 671703"/>
                <a:gd name="connsiteY3" fmla="*/ 43087 h 691785"/>
                <a:gd name="connsiteX4" fmla="*/ 568774 w 671703"/>
                <a:gd name="connsiteY4" fmla="*/ 78993 h 691785"/>
                <a:gd name="connsiteX5" fmla="*/ 528080 w 671703"/>
                <a:gd name="connsiteY5" fmla="*/ 102930 h 691785"/>
                <a:gd name="connsiteX6" fmla="*/ 446694 w 671703"/>
                <a:gd name="connsiteY6" fmla="*/ 131655 h 691785"/>
                <a:gd name="connsiteX7" fmla="*/ 384457 w 671703"/>
                <a:gd name="connsiteY7" fmla="*/ 160379 h 691785"/>
                <a:gd name="connsiteX8" fmla="*/ 334189 w 671703"/>
                <a:gd name="connsiteY8" fmla="*/ 184317 h 691785"/>
                <a:gd name="connsiteX9" fmla="*/ 288709 w 671703"/>
                <a:gd name="connsiteY9" fmla="*/ 213041 h 691785"/>
                <a:gd name="connsiteX10" fmla="*/ 264772 w 671703"/>
                <a:gd name="connsiteY10" fmla="*/ 241766 h 691785"/>
                <a:gd name="connsiteX11" fmla="*/ 243228 w 671703"/>
                <a:gd name="connsiteY11" fmla="*/ 289640 h 691785"/>
                <a:gd name="connsiteX12" fmla="*/ 221685 w 671703"/>
                <a:gd name="connsiteY12" fmla="*/ 337514 h 691785"/>
                <a:gd name="connsiteX13" fmla="*/ 209716 w 671703"/>
                <a:gd name="connsiteY13" fmla="*/ 373420 h 691785"/>
                <a:gd name="connsiteX14" fmla="*/ 166629 w 671703"/>
                <a:gd name="connsiteY14" fmla="*/ 406932 h 691785"/>
                <a:gd name="connsiteX15" fmla="*/ 121149 w 671703"/>
                <a:gd name="connsiteY15" fmla="*/ 433263 h 691785"/>
                <a:gd name="connsiteX16" fmla="*/ 0 w 671703"/>
                <a:gd name="connsiteY16" fmla="*/ 499432 h 691785"/>
                <a:gd name="connsiteX17" fmla="*/ 382064 w 671703"/>
                <a:gd name="connsiteY17" fmla="*/ 560130 h 691785"/>
                <a:gd name="connsiteX18" fmla="*/ 523293 w 671703"/>
                <a:gd name="connsiteY18" fmla="*/ 624761 h 691785"/>
                <a:gd name="connsiteX19" fmla="*/ 671703 w 671703"/>
                <a:gd name="connsiteY19" fmla="*/ 691785 h 691785"/>
                <a:gd name="connsiteX0" fmla="*/ 671703 w 671703"/>
                <a:gd name="connsiteY0" fmla="*/ 691785 h 691785"/>
                <a:gd name="connsiteX1" fmla="*/ 669310 w 671703"/>
                <a:gd name="connsiteY1" fmla="*/ 0 h 691785"/>
                <a:gd name="connsiteX2" fmla="*/ 650160 w 671703"/>
                <a:gd name="connsiteY2" fmla="*/ 7181 h 691785"/>
                <a:gd name="connsiteX3" fmla="*/ 599892 w 671703"/>
                <a:gd name="connsiteY3" fmla="*/ 43087 h 691785"/>
                <a:gd name="connsiteX4" fmla="*/ 568774 w 671703"/>
                <a:gd name="connsiteY4" fmla="*/ 78993 h 691785"/>
                <a:gd name="connsiteX5" fmla="*/ 528080 w 671703"/>
                <a:gd name="connsiteY5" fmla="*/ 102930 h 691785"/>
                <a:gd name="connsiteX6" fmla="*/ 446694 w 671703"/>
                <a:gd name="connsiteY6" fmla="*/ 131655 h 691785"/>
                <a:gd name="connsiteX7" fmla="*/ 384457 w 671703"/>
                <a:gd name="connsiteY7" fmla="*/ 160379 h 691785"/>
                <a:gd name="connsiteX8" fmla="*/ 334189 w 671703"/>
                <a:gd name="connsiteY8" fmla="*/ 184317 h 691785"/>
                <a:gd name="connsiteX9" fmla="*/ 288709 w 671703"/>
                <a:gd name="connsiteY9" fmla="*/ 213041 h 691785"/>
                <a:gd name="connsiteX10" fmla="*/ 264772 w 671703"/>
                <a:gd name="connsiteY10" fmla="*/ 241766 h 691785"/>
                <a:gd name="connsiteX11" fmla="*/ 243228 w 671703"/>
                <a:gd name="connsiteY11" fmla="*/ 289640 h 691785"/>
                <a:gd name="connsiteX12" fmla="*/ 221685 w 671703"/>
                <a:gd name="connsiteY12" fmla="*/ 337514 h 691785"/>
                <a:gd name="connsiteX13" fmla="*/ 209716 w 671703"/>
                <a:gd name="connsiteY13" fmla="*/ 373420 h 691785"/>
                <a:gd name="connsiteX14" fmla="*/ 166629 w 671703"/>
                <a:gd name="connsiteY14" fmla="*/ 406932 h 691785"/>
                <a:gd name="connsiteX15" fmla="*/ 121149 w 671703"/>
                <a:gd name="connsiteY15" fmla="*/ 433263 h 691785"/>
                <a:gd name="connsiteX16" fmla="*/ 0 w 671703"/>
                <a:gd name="connsiteY16" fmla="*/ 499432 h 691785"/>
                <a:gd name="connsiteX17" fmla="*/ 386201 w 671703"/>
                <a:gd name="connsiteY17" fmla="*/ 613918 h 691785"/>
                <a:gd name="connsiteX18" fmla="*/ 523293 w 671703"/>
                <a:gd name="connsiteY18" fmla="*/ 624761 h 691785"/>
                <a:gd name="connsiteX19" fmla="*/ 671703 w 671703"/>
                <a:gd name="connsiteY19" fmla="*/ 691785 h 691785"/>
                <a:gd name="connsiteX0" fmla="*/ 671703 w 671703"/>
                <a:gd name="connsiteY0" fmla="*/ 691785 h 691785"/>
                <a:gd name="connsiteX1" fmla="*/ 669310 w 671703"/>
                <a:gd name="connsiteY1" fmla="*/ 0 h 691785"/>
                <a:gd name="connsiteX2" fmla="*/ 650160 w 671703"/>
                <a:gd name="connsiteY2" fmla="*/ 7181 h 691785"/>
                <a:gd name="connsiteX3" fmla="*/ 599892 w 671703"/>
                <a:gd name="connsiteY3" fmla="*/ 43087 h 691785"/>
                <a:gd name="connsiteX4" fmla="*/ 568774 w 671703"/>
                <a:gd name="connsiteY4" fmla="*/ 78993 h 691785"/>
                <a:gd name="connsiteX5" fmla="*/ 528080 w 671703"/>
                <a:gd name="connsiteY5" fmla="*/ 102930 h 691785"/>
                <a:gd name="connsiteX6" fmla="*/ 446694 w 671703"/>
                <a:gd name="connsiteY6" fmla="*/ 131655 h 691785"/>
                <a:gd name="connsiteX7" fmla="*/ 384457 w 671703"/>
                <a:gd name="connsiteY7" fmla="*/ 160379 h 691785"/>
                <a:gd name="connsiteX8" fmla="*/ 334189 w 671703"/>
                <a:gd name="connsiteY8" fmla="*/ 184317 h 691785"/>
                <a:gd name="connsiteX9" fmla="*/ 288709 w 671703"/>
                <a:gd name="connsiteY9" fmla="*/ 213041 h 691785"/>
                <a:gd name="connsiteX10" fmla="*/ 264772 w 671703"/>
                <a:gd name="connsiteY10" fmla="*/ 241766 h 691785"/>
                <a:gd name="connsiteX11" fmla="*/ 243228 w 671703"/>
                <a:gd name="connsiteY11" fmla="*/ 289640 h 691785"/>
                <a:gd name="connsiteX12" fmla="*/ 221685 w 671703"/>
                <a:gd name="connsiteY12" fmla="*/ 337514 h 691785"/>
                <a:gd name="connsiteX13" fmla="*/ 209716 w 671703"/>
                <a:gd name="connsiteY13" fmla="*/ 373420 h 691785"/>
                <a:gd name="connsiteX14" fmla="*/ 166629 w 671703"/>
                <a:gd name="connsiteY14" fmla="*/ 406932 h 691785"/>
                <a:gd name="connsiteX15" fmla="*/ 121149 w 671703"/>
                <a:gd name="connsiteY15" fmla="*/ 433263 h 691785"/>
                <a:gd name="connsiteX16" fmla="*/ 0 w 671703"/>
                <a:gd name="connsiteY16" fmla="*/ 499432 h 691785"/>
                <a:gd name="connsiteX17" fmla="*/ 386201 w 671703"/>
                <a:gd name="connsiteY17" fmla="*/ 613918 h 691785"/>
                <a:gd name="connsiteX18" fmla="*/ 543980 w 671703"/>
                <a:gd name="connsiteY18" fmla="*/ 653724 h 691785"/>
                <a:gd name="connsiteX19" fmla="*/ 671703 w 671703"/>
                <a:gd name="connsiteY19" fmla="*/ 691785 h 691785"/>
                <a:gd name="connsiteX0" fmla="*/ 671703 w 671703"/>
                <a:gd name="connsiteY0" fmla="*/ 691785 h 691785"/>
                <a:gd name="connsiteX1" fmla="*/ 669310 w 671703"/>
                <a:gd name="connsiteY1" fmla="*/ 0 h 691785"/>
                <a:gd name="connsiteX2" fmla="*/ 650160 w 671703"/>
                <a:gd name="connsiteY2" fmla="*/ 7181 h 691785"/>
                <a:gd name="connsiteX3" fmla="*/ 599892 w 671703"/>
                <a:gd name="connsiteY3" fmla="*/ 43087 h 691785"/>
                <a:gd name="connsiteX4" fmla="*/ 568774 w 671703"/>
                <a:gd name="connsiteY4" fmla="*/ 78993 h 691785"/>
                <a:gd name="connsiteX5" fmla="*/ 528080 w 671703"/>
                <a:gd name="connsiteY5" fmla="*/ 102930 h 691785"/>
                <a:gd name="connsiteX6" fmla="*/ 446694 w 671703"/>
                <a:gd name="connsiteY6" fmla="*/ 131655 h 691785"/>
                <a:gd name="connsiteX7" fmla="*/ 384457 w 671703"/>
                <a:gd name="connsiteY7" fmla="*/ 160379 h 691785"/>
                <a:gd name="connsiteX8" fmla="*/ 334189 w 671703"/>
                <a:gd name="connsiteY8" fmla="*/ 184317 h 691785"/>
                <a:gd name="connsiteX9" fmla="*/ 288709 w 671703"/>
                <a:gd name="connsiteY9" fmla="*/ 213041 h 691785"/>
                <a:gd name="connsiteX10" fmla="*/ 264772 w 671703"/>
                <a:gd name="connsiteY10" fmla="*/ 241766 h 691785"/>
                <a:gd name="connsiteX11" fmla="*/ 243228 w 671703"/>
                <a:gd name="connsiteY11" fmla="*/ 289640 h 691785"/>
                <a:gd name="connsiteX12" fmla="*/ 221685 w 671703"/>
                <a:gd name="connsiteY12" fmla="*/ 337514 h 691785"/>
                <a:gd name="connsiteX13" fmla="*/ 209716 w 671703"/>
                <a:gd name="connsiteY13" fmla="*/ 373420 h 691785"/>
                <a:gd name="connsiteX14" fmla="*/ 166629 w 671703"/>
                <a:gd name="connsiteY14" fmla="*/ 406932 h 691785"/>
                <a:gd name="connsiteX15" fmla="*/ 121149 w 671703"/>
                <a:gd name="connsiteY15" fmla="*/ 433263 h 691785"/>
                <a:gd name="connsiteX16" fmla="*/ 0 w 671703"/>
                <a:gd name="connsiteY16" fmla="*/ 499432 h 691785"/>
                <a:gd name="connsiteX17" fmla="*/ 373788 w 671703"/>
                <a:gd name="connsiteY17" fmla="*/ 626330 h 691785"/>
                <a:gd name="connsiteX18" fmla="*/ 543980 w 671703"/>
                <a:gd name="connsiteY18" fmla="*/ 653724 h 691785"/>
                <a:gd name="connsiteX19" fmla="*/ 671703 w 671703"/>
                <a:gd name="connsiteY19" fmla="*/ 691785 h 691785"/>
                <a:gd name="connsiteX0" fmla="*/ 671703 w 671703"/>
                <a:gd name="connsiteY0" fmla="*/ 691785 h 691785"/>
                <a:gd name="connsiteX1" fmla="*/ 669310 w 671703"/>
                <a:gd name="connsiteY1" fmla="*/ 0 h 691785"/>
                <a:gd name="connsiteX2" fmla="*/ 650160 w 671703"/>
                <a:gd name="connsiteY2" fmla="*/ 7181 h 691785"/>
                <a:gd name="connsiteX3" fmla="*/ 599892 w 671703"/>
                <a:gd name="connsiteY3" fmla="*/ 43087 h 691785"/>
                <a:gd name="connsiteX4" fmla="*/ 568774 w 671703"/>
                <a:gd name="connsiteY4" fmla="*/ 78993 h 691785"/>
                <a:gd name="connsiteX5" fmla="*/ 528080 w 671703"/>
                <a:gd name="connsiteY5" fmla="*/ 102930 h 691785"/>
                <a:gd name="connsiteX6" fmla="*/ 446694 w 671703"/>
                <a:gd name="connsiteY6" fmla="*/ 131655 h 691785"/>
                <a:gd name="connsiteX7" fmla="*/ 384457 w 671703"/>
                <a:gd name="connsiteY7" fmla="*/ 160379 h 691785"/>
                <a:gd name="connsiteX8" fmla="*/ 334189 w 671703"/>
                <a:gd name="connsiteY8" fmla="*/ 184317 h 691785"/>
                <a:gd name="connsiteX9" fmla="*/ 288709 w 671703"/>
                <a:gd name="connsiteY9" fmla="*/ 213041 h 691785"/>
                <a:gd name="connsiteX10" fmla="*/ 264772 w 671703"/>
                <a:gd name="connsiteY10" fmla="*/ 241766 h 691785"/>
                <a:gd name="connsiteX11" fmla="*/ 243228 w 671703"/>
                <a:gd name="connsiteY11" fmla="*/ 289640 h 691785"/>
                <a:gd name="connsiteX12" fmla="*/ 221685 w 671703"/>
                <a:gd name="connsiteY12" fmla="*/ 337514 h 691785"/>
                <a:gd name="connsiteX13" fmla="*/ 209716 w 671703"/>
                <a:gd name="connsiteY13" fmla="*/ 373420 h 691785"/>
                <a:gd name="connsiteX14" fmla="*/ 166629 w 671703"/>
                <a:gd name="connsiteY14" fmla="*/ 406932 h 691785"/>
                <a:gd name="connsiteX15" fmla="*/ 121149 w 671703"/>
                <a:gd name="connsiteY15" fmla="*/ 433263 h 691785"/>
                <a:gd name="connsiteX16" fmla="*/ 0 w 671703"/>
                <a:gd name="connsiteY16" fmla="*/ 499432 h 691785"/>
                <a:gd name="connsiteX17" fmla="*/ 163430 w 671703"/>
                <a:gd name="connsiteY17" fmla="*/ 570691 h 691785"/>
                <a:gd name="connsiteX18" fmla="*/ 373788 w 671703"/>
                <a:gd name="connsiteY18" fmla="*/ 626330 h 691785"/>
                <a:gd name="connsiteX19" fmla="*/ 543980 w 671703"/>
                <a:gd name="connsiteY19" fmla="*/ 653724 h 691785"/>
                <a:gd name="connsiteX20" fmla="*/ 671703 w 671703"/>
                <a:gd name="connsiteY20" fmla="*/ 691785 h 691785"/>
                <a:gd name="connsiteX0" fmla="*/ 671703 w 671703"/>
                <a:gd name="connsiteY0" fmla="*/ 691785 h 691785"/>
                <a:gd name="connsiteX1" fmla="*/ 669310 w 671703"/>
                <a:gd name="connsiteY1" fmla="*/ 0 h 691785"/>
                <a:gd name="connsiteX2" fmla="*/ 650160 w 671703"/>
                <a:gd name="connsiteY2" fmla="*/ 7181 h 691785"/>
                <a:gd name="connsiteX3" fmla="*/ 599892 w 671703"/>
                <a:gd name="connsiteY3" fmla="*/ 43087 h 691785"/>
                <a:gd name="connsiteX4" fmla="*/ 568774 w 671703"/>
                <a:gd name="connsiteY4" fmla="*/ 78993 h 691785"/>
                <a:gd name="connsiteX5" fmla="*/ 528080 w 671703"/>
                <a:gd name="connsiteY5" fmla="*/ 102930 h 691785"/>
                <a:gd name="connsiteX6" fmla="*/ 446694 w 671703"/>
                <a:gd name="connsiteY6" fmla="*/ 131655 h 691785"/>
                <a:gd name="connsiteX7" fmla="*/ 384457 w 671703"/>
                <a:gd name="connsiteY7" fmla="*/ 160379 h 691785"/>
                <a:gd name="connsiteX8" fmla="*/ 334189 w 671703"/>
                <a:gd name="connsiteY8" fmla="*/ 184317 h 691785"/>
                <a:gd name="connsiteX9" fmla="*/ 288709 w 671703"/>
                <a:gd name="connsiteY9" fmla="*/ 213041 h 691785"/>
                <a:gd name="connsiteX10" fmla="*/ 264772 w 671703"/>
                <a:gd name="connsiteY10" fmla="*/ 241766 h 691785"/>
                <a:gd name="connsiteX11" fmla="*/ 243228 w 671703"/>
                <a:gd name="connsiteY11" fmla="*/ 289640 h 691785"/>
                <a:gd name="connsiteX12" fmla="*/ 221685 w 671703"/>
                <a:gd name="connsiteY12" fmla="*/ 337514 h 691785"/>
                <a:gd name="connsiteX13" fmla="*/ 209716 w 671703"/>
                <a:gd name="connsiteY13" fmla="*/ 373420 h 691785"/>
                <a:gd name="connsiteX14" fmla="*/ 166629 w 671703"/>
                <a:gd name="connsiteY14" fmla="*/ 406932 h 691785"/>
                <a:gd name="connsiteX15" fmla="*/ 121149 w 671703"/>
                <a:gd name="connsiteY15" fmla="*/ 433263 h 691785"/>
                <a:gd name="connsiteX16" fmla="*/ 0 w 671703"/>
                <a:gd name="connsiteY16" fmla="*/ 499432 h 691785"/>
                <a:gd name="connsiteX17" fmla="*/ 163430 w 671703"/>
                <a:gd name="connsiteY17" fmla="*/ 570691 h 691785"/>
                <a:gd name="connsiteX18" fmla="*/ 373788 w 671703"/>
                <a:gd name="connsiteY18" fmla="*/ 626330 h 691785"/>
                <a:gd name="connsiteX19" fmla="*/ 543980 w 671703"/>
                <a:gd name="connsiteY19" fmla="*/ 666136 h 691785"/>
                <a:gd name="connsiteX20" fmla="*/ 671703 w 671703"/>
                <a:gd name="connsiteY20" fmla="*/ 691785 h 691785"/>
                <a:gd name="connsiteX0" fmla="*/ 671703 w 671703"/>
                <a:gd name="connsiteY0" fmla="*/ 691785 h 691785"/>
                <a:gd name="connsiteX1" fmla="*/ 669310 w 671703"/>
                <a:gd name="connsiteY1" fmla="*/ 0 h 691785"/>
                <a:gd name="connsiteX2" fmla="*/ 650160 w 671703"/>
                <a:gd name="connsiteY2" fmla="*/ 7181 h 691785"/>
                <a:gd name="connsiteX3" fmla="*/ 599892 w 671703"/>
                <a:gd name="connsiteY3" fmla="*/ 43087 h 691785"/>
                <a:gd name="connsiteX4" fmla="*/ 568774 w 671703"/>
                <a:gd name="connsiteY4" fmla="*/ 78993 h 691785"/>
                <a:gd name="connsiteX5" fmla="*/ 528080 w 671703"/>
                <a:gd name="connsiteY5" fmla="*/ 102930 h 691785"/>
                <a:gd name="connsiteX6" fmla="*/ 446694 w 671703"/>
                <a:gd name="connsiteY6" fmla="*/ 131655 h 691785"/>
                <a:gd name="connsiteX7" fmla="*/ 384457 w 671703"/>
                <a:gd name="connsiteY7" fmla="*/ 160379 h 691785"/>
                <a:gd name="connsiteX8" fmla="*/ 334189 w 671703"/>
                <a:gd name="connsiteY8" fmla="*/ 184317 h 691785"/>
                <a:gd name="connsiteX9" fmla="*/ 288709 w 671703"/>
                <a:gd name="connsiteY9" fmla="*/ 213041 h 691785"/>
                <a:gd name="connsiteX10" fmla="*/ 264772 w 671703"/>
                <a:gd name="connsiteY10" fmla="*/ 241766 h 691785"/>
                <a:gd name="connsiteX11" fmla="*/ 243228 w 671703"/>
                <a:gd name="connsiteY11" fmla="*/ 289640 h 691785"/>
                <a:gd name="connsiteX12" fmla="*/ 221685 w 671703"/>
                <a:gd name="connsiteY12" fmla="*/ 337514 h 691785"/>
                <a:gd name="connsiteX13" fmla="*/ 209716 w 671703"/>
                <a:gd name="connsiteY13" fmla="*/ 373420 h 691785"/>
                <a:gd name="connsiteX14" fmla="*/ 166629 w 671703"/>
                <a:gd name="connsiteY14" fmla="*/ 406932 h 691785"/>
                <a:gd name="connsiteX15" fmla="*/ 121149 w 671703"/>
                <a:gd name="connsiteY15" fmla="*/ 433263 h 691785"/>
                <a:gd name="connsiteX16" fmla="*/ 0 w 671703"/>
                <a:gd name="connsiteY16" fmla="*/ 499432 h 691785"/>
                <a:gd name="connsiteX17" fmla="*/ 163430 w 671703"/>
                <a:gd name="connsiteY17" fmla="*/ 570691 h 691785"/>
                <a:gd name="connsiteX18" fmla="*/ 373788 w 671703"/>
                <a:gd name="connsiteY18" fmla="*/ 626330 h 691785"/>
                <a:gd name="connsiteX19" fmla="*/ 543980 w 671703"/>
                <a:gd name="connsiteY19" fmla="*/ 666136 h 691785"/>
                <a:gd name="connsiteX20" fmla="*/ 671703 w 671703"/>
                <a:gd name="connsiteY20" fmla="*/ 691785 h 691785"/>
                <a:gd name="connsiteX0" fmla="*/ 671703 w 671703"/>
                <a:gd name="connsiteY0" fmla="*/ 691785 h 691785"/>
                <a:gd name="connsiteX1" fmla="*/ 669310 w 671703"/>
                <a:gd name="connsiteY1" fmla="*/ 0 h 691785"/>
                <a:gd name="connsiteX2" fmla="*/ 650160 w 671703"/>
                <a:gd name="connsiteY2" fmla="*/ 7181 h 691785"/>
                <a:gd name="connsiteX3" fmla="*/ 599892 w 671703"/>
                <a:gd name="connsiteY3" fmla="*/ 43087 h 691785"/>
                <a:gd name="connsiteX4" fmla="*/ 568774 w 671703"/>
                <a:gd name="connsiteY4" fmla="*/ 78993 h 691785"/>
                <a:gd name="connsiteX5" fmla="*/ 528080 w 671703"/>
                <a:gd name="connsiteY5" fmla="*/ 102930 h 691785"/>
                <a:gd name="connsiteX6" fmla="*/ 446694 w 671703"/>
                <a:gd name="connsiteY6" fmla="*/ 131655 h 691785"/>
                <a:gd name="connsiteX7" fmla="*/ 384457 w 671703"/>
                <a:gd name="connsiteY7" fmla="*/ 160379 h 691785"/>
                <a:gd name="connsiteX8" fmla="*/ 334189 w 671703"/>
                <a:gd name="connsiteY8" fmla="*/ 184317 h 691785"/>
                <a:gd name="connsiteX9" fmla="*/ 288709 w 671703"/>
                <a:gd name="connsiteY9" fmla="*/ 213041 h 691785"/>
                <a:gd name="connsiteX10" fmla="*/ 264772 w 671703"/>
                <a:gd name="connsiteY10" fmla="*/ 241766 h 691785"/>
                <a:gd name="connsiteX11" fmla="*/ 252753 w 671703"/>
                <a:gd name="connsiteY11" fmla="*/ 315834 h 691785"/>
                <a:gd name="connsiteX12" fmla="*/ 221685 w 671703"/>
                <a:gd name="connsiteY12" fmla="*/ 337514 h 691785"/>
                <a:gd name="connsiteX13" fmla="*/ 209716 w 671703"/>
                <a:gd name="connsiteY13" fmla="*/ 373420 h 691785"/>
                <a:gd name="connsiteX14" fmla="*/ 166629 w 671703"/>
                <a:gd name="connsiteY14" fmla="*/ 406932 h 691785"/>
                <a:gd name="connsiteX15" fmla="*/ 121149 w 671703"/>
                <a:gd name="connsiteY15" fmla="*/ 433263 h 691785"/>
                <a:gd name="connsiteX16" fmla="*/ 0 w 671703"/>
                <a:gd name="connsiteY16" fmla="*/ 499432 h 691785"/>
                <a:gd name="connsiteX17" fmla="*/ 163430 w 671703"/>
                <a:gd name="connsiteY17" fmla="*/ 570691 h 691785"/>
                <a:gd name="connsiteX18" fmla="*/ 373788 w 671703"/>
                <a:gd name="connsiteY18" fmla="*/ 626330 h 691785"/>
                <a:gd name="connsiteX19" fmla="*/ 543980 w 671703"/>
                <a:gd name="connsiteY19" fmla="*/ 666136 h 691785"/>
                <a:gd name="connsiteX20" fmla="*/ 671703 w 671703"/>
                <a:gd name="connsiteY20" fmla="*/ 691785 h 691785"/>
                <a:gd name="connsiteX0" fmla="*/ 671703 w 671703"/>
                <a:gd name="connsiteY0" fmla="*/ 691785 h 691785"/>
                <a:gd name="connsiteX1" fmla="*/ 669310 w 671703"/>
                <a:gd name="connsiteY1" fmla="*/ 0 h 691785"/>
                <a:gd name="connsiteX2" fmla="*/ 650160 w 671703"/>
                <a:gd name="connsiteY2" fmla="*/ 7181 h 691785"/>
                <a:gd name="connsiteX3" fmla="*/ 599892 w 671703"/>
                <a:gd name="connsiteY3" fmla="*/ 43087 h 691785"/>
                <a:gd name="connsiteX4" fmla="*/ 568774 w 671703"/>
                <a:gd name="connsiteY4" fmla="*/ 78993 h 691785"/>
                <a:gd name="connsiteX5" fmla="*/ 528080 w 671703"/>
                <a:gd name="connsiteY5" fmla="*/ 102930 h 691785"/>
                <a:gd name="connsiteX6" fmla="*/ 446694 w 671703"/>
                <a:gd name="connsiteY6" fmla="*/ 131655 h 691785"/>
                <a:gd name="connsiteX7" fmla="*/ 384457 w 671703"/>
                <a:gd name="connsiteY7" fmla="*/ 160379 h 691785"/>
                <a:gd name="connsiteX8" fmla="*/ 334189 w 671703"/>
                <a:gd name="connsiteY8" fmla="*/ 184317 h 691785"/>
                <a:gd name="connsiteX9" fmla="*/ 288709 w 671703"/>
                <a:gd name="connsiteY9" fmla="*/ 213041 h 691785"/>
                <a:gd name="connsiteX10" fmla="*/ 264772 w 671703"/>
                <a:gd name="connsiteY10" fmla="*/ 241766 h 691785"/>
                <a:gd name="connsiteX11" fmla="*/ 252753 w 671703"/>
                <a:gd name="connsiteY11" fmla="*/ 315834 h 691785"/>
                <a:gd name="connsiteX12" fmla="*/ 240735 w 671703"/>
                <a:gd name="connsiteY12" fmla="*/ 344658 h 691785"/>
                <a:gd name="connsiteX13" fmla="*/ 209716 w 671703"/>
                <a:gd name="connsiteY13" fmla="*/ 373420 h 691785"/>
                <a:gd name="connsiteX14" fmla="*/ 166629 w 671703"/>
                <a:gd name="connsiteY14" fmla="*/ 406932 h 691785"/>
                <a:gd name="connsiteX15" fmla="*/ 121149 w 671703"/>
                <a:gd name="connsiteY15" fmla="*/ 433263 h 691785"/>
                <a:gd name="connsiteX16" fmla="*/ 0 w 671703"/>
                <a:gd name="connsiteY16" fmla="*/ 499432 h 691785"/>
                <a:gd name="connsiteX17" fmla="*/ 163430 w 671703"/>
                <a:gd name="connsiteY17" fmla="*/ 570691 h 691785"/>
                <a:gd name="connsiteX18" fmla="*/ 373788 w 671703"/>
                <a:gd name="connsiteY18" fmla="*/ 626330 h 691785"/>
                <a:gd name="connsiteX19" fmla="*/ 543980 w 671703"/>
                <a:gd name="connsiteY19" fmla="*/ 666136 h 691785"/>
                <a:gd name="connsiteX20" fmla="*/ 671703 w 671703"/>
                <a:gd name="connsiteY20" fmla="*/ 691785 h 691785"/>
                <a:gd name="connsiteX0" fmla="*/ 671703 w 671703"/>
                <a:gd name="connsiteY0" fmla="*/ 691785 h 691785"/>
                <a:gd name="connsiteX1" fmla="*/ 669310 w 671703"/>
                <a:gd name="connsiteY1" fmla="*/ 0 h 691785"/>
                <a:gd name="connsiteX2" fmla="*/ 650160 w 671703"/>
                <a:gd name="connsiteY2" fmla="*/ 7181 h 691785"/>
                <a:gd name="connsiteX3" fmla="*/ 599892 w 671703"/>
                <a:gd name="connsiteY3" fmla="*/ 43087 h 691785"/>
                <a:gd name="connsiteX4" fmla="*/ 568774 w 671703"/>
                <a:gd name="connsiteY4" fmla="*/ 78993 h 691785"/>
                <a:gd name="connsiteX5" fmla="*/ 528080 w 671703"/>
                <a:gd name="connsiteY5" fmla="*/ 102930 h 691785"/>
                <a:gd name="connsiteX6" fmla="*/ 446694 w 671703"/>
                <a:gd name="connsiteY6" fmla="*/ 131655 h 691785"/>
                <a:gd name="connsiteX7" fmla="*/ 384457 w 671703"/>
                <a:gd name="connsiteY7" fmla="*/ 160379 h 691785"/>
                <a:gd name="connsiteX8" fmla="*/ 334189 w 671703"/>
                <a:gd name="connsiteY8" fmla="*/ 184317 h 691785"/>
                <a:gd name="connsiteX9" fmla="*/ 288709 w 671703"/>
                <a:gd name="connsiteY9" fmla="*/ 213041 h 691785"/>
                <a:gd name="connsiteX10" fmla="*/ 288585 w 671703"/>
                <a:gd name="connsiteY10" fmla="*/ 248909 h 691785"/>
                <a:gd name="connsiteX11" fmla="*/ 252753 w 671703"/>
                <a:gd name="connsiteY11" fmla="*/ 315834 h 691785"/>
                <a:gd name="connsiteX12" fmla="*/ 240735 w 671703"/>
                <a:gd name="connsiteY12" fmla="*/ 344658 h 691785"/>
                <a:gd name="connsiteX13" fmla="*/ 209716 w 671703"/>
                <a:gd name="connsiteY13" fmla="*/ 373420 h 691785"/>
                <a:gd name="connsiteX14" fmla="*/ 166629 w 671703"/>
                <a:gd name="connsiteY14" fmla="*/ 406932 h 691785"/>
                <a:gd name="connsiteX15" fmla="*/ 121149 w 671703"/>
                <a:gd name="connsiteY15" fmla="*/ 433263 h 691785"/>
                <a:gd name="connsiteX16" fmla="*/ 0 w 671703"/>
                <a:gd name="connsiteY16" fmla="*/ 499432 h 691785"/>
                <a:gd name="connsiteX17" fmla="*/ 163430 w 671703"/>
                <a:gd name="connsiteY17" fmla="*/ 570691 h 691785"/>
                <a:gd name="connsiteX18" fmla="*/ 373788 w 671703"/>
                <a:gd name="connsiteY18" fmla="*/ 626330 h 691785"/>
                <a:gd name="connsiteX19" fmla="*/ 543980 w 671703"/>
                <a:gd name="connsiteY19" fmla="*/ 666136 h 691785"/>
                <a:gd name="connsiteX20" fmla="*/ 671703 w 671703"/>
                <a:gd name="connsiteY20" fmla="*/ 691785 h 691785"/>
                <a:gd name="connsiteX0" fmla="*/ 671703 w 671703"/>
                <a:gd name="connsiteY0" fmla="*/ 691785 h 691785"/>
                <a:gd name="connsiteX1" fmla="*/ 669310 w 671703"/>
                <a:gd name="connsiteY1" fmla="*/ 0 h 691785"/>
                <a:gd name="connsiteX2" fmla="*/ 650160 w 671703"/>
                <a:gd name="connsiteY2" fmla="*/ 7181 h 691785"/>
                <a:gd name="connsiteX3" fmla="*/ 599892 w 671703"/>
                <a:gd name="connsiteY3" fmla="*/ 43087 h 691785"/>
                <a:gd name="connsiteX4" fmla="*/ 568774 w 671703"/>
                <a:gd name="connsiteY4" fmla="*/ 78993 h 691785"/>
                <a:gd name="connsiteX5" fmla="*/ 528080 w 671703"/>
                <a:gd name="connsiteY5" fmla="*/ 102930 h 691785"/>
                <a:gd name="connsiteX6" fmla="*/ 446694 w 671703"/>
                <a:gd name="connsiteY6" fmla="*/ 131655 h 691785"/>
                <a:gd name="connsiteX7" fmla="*/ 384457 w 671703"/>
                <a:gd name="connsiteY7" fmla="*/ 160379 h 691785"/>
                <a:gd name="connsiteX8" fmla="*/ 334189 w 671703"/>
                <a:gd name="connsiteY8" fmla="*/ 184317 h 691785"/>
                <a:gd name="connsiteX9" fmla="*/ 310141 w 671703"/>
                <a:gd name="connsiteY9" fmla="*/ 208278 h 691785"/>
                <a:gd name="connsiteX10" fmla="*/ 288585 w 671703"/>
                <a:gd name="connsiteY10" fmla="*/ 248909 h 691785"/>
                <a:gd name="connsiteX11" fmla="*/ 252753 w 671703"/>
                <a:gd name="connsiteY11" fmla="*/ 315834 h 691785"/>
                <a:gd name="connsiteX12" fmla="*/ 240735 w 671703"/>
                <a:gd name="connsiteY12" fmla="*/ 344658 h 691785"/>
                <a:gd name="connsiteX13" fmla="*/ 209716 w 671703"/>
                <a:gd name="connsiteY13" fmla="*/ 373420 h 691785"/>
                <a:gd name="connsiteX14" fmla="*/ 166629 w 671703"/>
                <a:gd name="connsiteY14" fmla="*/ 406932 h 691785"/>
                <a:gd name="connsiteX15" fmla="*/ 121149 w 671703"/>
                <a:gd name="connsiteY15" fmla="*/ 433263 h 691785"/>
                <a:gd name="connsiteX16" fmla="*/ 0 w 671703"/>
                <a:gd name="connsiteY16" fmla="*/ 499432 h 691785"/>
                <a:gd name="connsiteX17" fmla="*/ 163430 w 671703"/>
                <a:gd name="connsiteY17" fmla="*/ 570691 h 691785"/>
                <a:gd name="connsiteX18" fmla="*/ 373788 w 671703"/>
                <a:gd name="connsiteY18" fmla="*/ 626330 h 691785"/>
                <a:gd name="connsiteX19" fmla="*/ 543980 w 671703"/>
                <a:gd name="connsiteY19" fmla="*/ 666136 h 691785"/>
                <a:gd name="connsiteX20" fmla="*/ 671703 w 671703"/>
                <a:gd name="connsiteY20" fmla="*/ 691785 h 691785"/>
                <a:gd name="connsiteX0" fmla="*/ 671703 w 671703"/>
                <a:gd name="connsiteY0" fmla="*/ 691785 h 691785"/>
                <a:gd name="connsiteX1" fmla="*/ 669310 w 671703"/>
                <a:gd name="connsiteY1" fmla="*/ 0 h 691785"/>
                <a:gd name="connsiteX2" fmla="*/ 650160 w 671703"/>
                <a:gd name="connsiteY2" fmla="*/ 7181 h 691785"/>
                <a:gd name="connsiteX3" fmla="*/ 599892 w 671703"/>
                <a:gd name="connsiteY3" fmla="*/ 43087 h 691785"/>
                <a:gd name="connsiteX4" fmla="*/ 568774 w 671703"/>
                <a:gd name="connsiteY4" fmla="*/ 78993 h 691785"/>
                <a:gd name="connsiteX5" fmla="*/ 528080 w 671703"/>
                <a:gd name="connsiteY5" fmla="*/ 102930 h 691785"/>
                <a:gd name="connsiteX6" fmla="*/ 446694 w 671703"/>
                <a:gd name="connsiteY6" fmla="*/ 131655 h 691785"/>
                <a:gd name="connsiteX7" fmla="*/ 384457 w 671703"/>
                <a:gd name="connsiteY7" fmla="*/ 160379 h 691785"/>
                <a:gd name="connsiteX8" fmla="*/ 341333 w 671703"/>
                <a:gd name="connsiteY8" fmla="*/ 184317 h 691785"/>
                <a:gd name="connsiteX9" fmla="*/ 310141 w 671703"/>
                <a:gd name="connsiteY9" fmla="*/ 208278 h 691785"/>
                <a:gd name="connsiteX10" fmla="*/ 288585 w 671703"/>
                <a:gd name="connsiteY10" fmla="*/ 248909 h 691785"/>
                <a:gd name="connsiteX11" fmla="*/ 252753 w 671703"/>
                <a:gd name="connsiteY11" fmla="*/ 315834 h 691785"/>
                <a:gd name="connsiteX12" fmla="*/ 240735 w 671703"/>
                <a:gd name="connsiteY12" fmla="*/ 344658 h 691785"/>
                <a:gd name="connsiteX13" fmla="*/ 209716 w 671703"/>
                <a:gd name="connsiteY13" fmla="*/ 373420 h 691785"/>
                <a:gd name="connsiteX14" fmla="*/ 166629 w 671703"/>
                <a:gd name="connsiteY14" fmla="*/ 406932 h 691785"/>
                <a:gd name="connsiteX15" fmla="*/ 121149 w 671703"/>
                <a:gd name="connsiteY15" fmla="*/ 433263 h 691785"/>
                <a:gd name="connsiteX16" fmla="*/ 0 w 671703"/>
                <a:gd name="connsiteY16" fmla="*/ 499432 h 691785"/>
                <a:gd name="connsiteX17" fmla="*/ 163430 w 671703"/>
                <a:gd name="connsiteY17" fmla="*/ 570691 h 691785"/>
                <a:gd name="connsiteX18" fmla="*/ 373788 w 671703"/>
                <a:gd name="connsiteY18" fmla="*/ 626330 h 691785"/>
                <a:gd name="connsiteX19" fmla="*/ 543980 w 671703"/>
                <a:gd name="connsiteY19" fmla="*/ 666136 h 691785"/>
                <a:gd name="connsiteX20" fmla="*/ 671703 w 671703"/>
                <a:gd name="connsiteY20" fmla="*/ 691785 h 691785"/>
                <a:gd name="connsiteX0" fmla="*/ 671703 w 671703"/>
                <a:gd name="connsiteY0" fmla="*/ 691785 h 691785"/>
                <a:gd name="connsiteX1" fmla="*/ 669310 w 671703"/>
                <a:gd name="connsiteY1" fmla="*/ 0 h 691785"/>
                <a:gd name="connsiteX2" fmla="*/ 650160 w 671703"/>
                <a:gd name="connsiteY2" fmla="*/ 7181 h 691785"/>
                <a:gd name="connsiteX3" fmla="*/ 599892 w 671703"/>
                <a:gd name="connsiteY3" fmla="*/ 43087 h 691785"/>
                <a:gd name="connsiteX4" fmla="*/ 568774 w 671703"/>
                <a:gd name="connsiteY4" fmla="*/ 78993 h 691785"/>
                <a:gd name="connsiteX5" fmla="*/ 528080 w 671703"/>
                <a:gd name="connsiteY5" fmla="*/ 102930 h 691785"/>
                <a:gd name="connsiteX6" fmla="*/ 446694 w 671703"/>
                <a:gd name="connsiteY6" fmla="*/ 131655 h 691785"/>
                <a:gd name="connsiteX7" fmla="*/ 384457 w 671703"/>
                <a:gd name="connsiteY7" fmla="*/ 160379 h 691785"/>
                <a:gd name="connsiteX8" fmla="*/ 341333 w 671703"/>
                <a:gd name="connsiteY8" fmla="*/ 184317 h 691785"/>
                <a:gd name="connsiteX9" fmla="*/ 310141 w 671703"/>
                <a:gd name="connsiteY9" fmla="*/ 208278 h 691785"/>
                <a:gd name="connsiteX10" fmla="*/ 288585 w 671703"/>
                <a:gd name="connsiteY10" fmla="*/ 248909 h 691785"/>
                <a:gd name="connsiteX11" fmla="*/ 274184 w 671703"/>
                <a:gd name="connsiteY11" fmla="*/ 287259 h 691785"/>
                <a:gd name="connsiteX12" fmla="*/ 240735 w 671703"/>
                <a:gd name="connsiteY12" fmla="*/ 344658 h 691785"/>
                <a:gd name="connsiteX13" fmla="*/ 209716 w 671703"/>
                <a:gd name="connsiteY13" fmla="*/ 373420 h 691785"/>
                <a:gd name="connsiteX14" fmla="*/ 166629 w 671703"/>
                <a:gd name="connsiteY14" fmla="*/ 406932 h 691785"/>
                <a:gd name="connsiteX15" fmla="*/ 121149 w 671703"/>
                <a:gd name="connsiteY15" fmla="*/ 433263 h 691785"/>
                <a:gd name="connsiteX16" fmla="*/ 0 w 671703"/>
                <a:gd name="connsiteY16" fmla="*/ 499432 h 691785"/>
                <a:gd name="connsiteX17" fmla="*/ 163430 w 671703"/>
                <a:gd name="connsiteY17" fmla="*/ 570691 h 691785"/>
                <a:gd name="connsiteX18" fmla="*/ 373788 w 671703"/>
                <a:gd name="connsiteY18" fmla="*/ 626330 h 691785"/>
                <a:gd name="connsiteX19" fmla="*/ 543980 w 671703"/>
                <a:gd name="connsiteY19" fmla="*/ 666136 h 691785"/>
                <a:gd name="connsiteX20" fmla="*/ 671703 w 671703"/>
                <a:gd name="connsiteY20" fmla="*/ 691785 h 691785"/>
                <a:gd name="connsiteX0" fmla="*/ 671703 w 671703"/>
                <a:gd name="connsiteY0" fmla="*/ 691785 h 691785"/>
                <a:gd name="connsiteX1" fmla="*/ 669310 w 671703"/>
                <a:gd name="connsiteY1" fmla="*/ 0 h 691785"/>
                <a:gd name="connsiteX2" fmla="*/ 650160 w 671703"/>
                <a:gd name="connsiteY2" fmla="*/ 7181 h 691785"/>
                <a:gd name="connsiteX3" fmla="*/ 599892 w 671703"/>
                <a:gd name="connsiteY3" fmla="*/ 43087 h 691785"/>
                <a:gd name="connsiteX4" fmla="*/ 568774 w 671703"/>
                <a:gd name="connsiteY4" fmla="*/ 78993 h 691785"/>
                <a:gd name="connsiteX5" fmla="*/ 528080 w 671703"/>
                <a:gd name="connsiteY5" fmla="*/ 102930 h 691785"/>
                <a:gd name="connsiteX6" fmla="*/ 446694 w 671703"/>
                <a:gd name="connsiteY6" fmla="*/ 131655 h 691785"/>
                <a:gd name="connsiteX7" fmla="*/ 384457 w 671703"/>
                <a:gd name="connsiteY7" fmla="*/ 160379 h 691785"/>
                <a:gd name="connsiteX8" fmla="*/ 341333 w 671703"/>
                <a:gd name="connsiteY8" fmla="*/ 184317 h 691785"/>
                <a:gd name="connsiteX9" fmla="*/ 310141 w 671703"/>
                <a:gd name="connsiteY9" fmla="*/ 208278 h 691785"/>
                <a:gd name="connsiteX10" fmla="*/ 288585 w 671703"/>
                <a:gd name="connsiteY10" fmla="*/ 248909 h 691785"/>
                <a:gd name="connsiteX11" fmla="*/ 274184 w 671703"/>
                <a:gd name="connsiteY11" fmla="*/ 287259 h 691785"/>
                <a:gd name="connsiteX12" fmla="*/ 257404 w 671703"/>
                <a:gd name="connsiteY12" fmla="*/ 311320 h 691785"/>
                <a:gd name="connsiteX13" fmla="*/ 209716 w 671703"/>
                <a:gd name="connsiteY13" fmla="*/ 373420 h 691785"/>
                <a:gd name="connsiteX14" fmla="*/ 166629 w 671703"/>
                <a:gd name="connsiteY14" fmla="*/ 406932 h 691785"/>
                <a:gd name="connsiteX15" fmla="*/ 121149 w 671703"/>
                <a:gd name="connsiteY15" fmla="*/ 433263 h 691785"/>
                <a:gd name="connsiteX16" fmla="*/ 0 w 671703"/>
                <a:gd name="connsiteY16" fmla="*/ 499432 h 691785"/>
                <a:gd name="connsiteX17" fmla="*/ 163430 w 671703"/>
                <a:gd name="connsiteY17" fmla="*/ 570691 h 691785"/>
                <a:gd name="connsiteX18" fmla="*/ 373788 w 671703"/>
                <a:gd name="connsiteY18" fmla="*/ 626330 h 691785"/>
                <a:gd name="connsiteX19" fmla="*/ 543980 w 671703"/>
                <a:gd name="connsiteY19" fmla="*/ 666136 h 691785"/>
                <a:gd name="connsiteX20" fmla="*/ 671703 w 671703"/>
                <a:gd name="connsiteY20" fmla="*/ 691785 h 691785"/>
                <a:gd name="connsiteX0" fmla="*/ 671703 w 671703"/>
                <a:gd name="connsiteY0" fmla="*/ 691785 h 691785"/>
                <a:gd name="connsiteX1" fmla="*/ 669310 w 671703"/>
                <a:gd name="connsiteY1" fmla="*/ 0 h 691785"/>
                <a:gd name="connsiteX2" fmla="*/ 650160 w 671703"/>
                <a:gd name="connsiteY2" fmla="*/ 7181 h 691785"/>
                <a:gd name="connsiteX3" fmla="*/ 599892 w 671703"/>
                <a:gd name="connsiteY3" fmla="*/ 43087 h 691785"/>
                <a:gd name="connsiteX4" fmla="*/ 568774 w 671703"/>
                <a:gd name="connsiteY4" fmla="*/ 78993 h 691785"/>
                <a:gd name="connsiteX5" fmla="*/ 528080 w 671703"/>
                <a:gd name="connsiteY5" fmla="*/ 102930 h 691785"/>
                <a:gd name="connsiteX6" fmla="*/ 446694 w 671703"/>
                <a:gd name="connsiteY6" fmla="*/ 131655 h 691785"/>
                <a:gd name="connsiteX7" fmla="*/ 384457 w 671703"/>
                <a:gd name="connsiteY7" fmla="*/ 160379 h 691785"/>
                <a:gd name="connsiteX8" fmla="*/ 341333 w 671703"/>
                <a:gd name="connsiteY8" fmla="*/ 184317 h 691785"/>
                <a:gd name="connsiteX9" fmla="*/ 310141 w 671703"/>
                <a:gd name="connsiteY9" fmla="*/ 208278 h 691785"/>
                <a:gd name="connsiteX10" fmla="*/ 288585 w 671703"/>
                <a:gd name="connsiteY10" fmla="*/ 248909 h 691785"/>
                <a:gd name="connsiteX11" fmla="*/ 267040 w 671703"/>
                <a:gd name="connsiteY11" fmla="*/ 282497 h 691785"/>
                <a:gd name="connsiteX12" fmla="*/ 257404 w 671703"/>
                <a:gd name="connsiteY12" fmla="*/ 311320 h 691785"/>
                <a:gd name="connsiteX13" fmla="*/ 209716 w 671703"/>
                <a:gd name="connsiteY13" fmla="*/ 373420 h 691785"/>
                <a:gd name="connsiteX14" fmla="*/ 166629 w 671703"/>
                <a:gd name="connsiteY14" fmla="*/ 406932 h 691785"/>
                <a:gd name="connsiteX15" fmla="*/ 121149 w 671703"/>
                <a:gd name="connsiteY15" fmla="*/ 433263 h 691785"/>
                <a:gd name="connsiteX16" fmla="*/ 0 w 671703"/>
                <a:gd name="connsiteY16" fmla="*/ 499432 h 691785"/>
                <a:gd name="connsiteX17" fmla="*/ 163430 w 671703"/>
                <a:gd name="connsiteY17" fmla="*/ 570691 h 691785"/>
                <a:gd name="connsiteX18" fmla="*/ 373788 w 671703"/>
                <a:gd name="connsiteY18" fmla="*/ 626330 h 691785"/>
                <a:gd name="connsiteX19" fmla="*/ 543980 w 671703"/>
                <a:gd name="connsiteY19" fmla="*/ 666136 h 691785"/>
                <a:gd name="connsiteX20" fmla="*/ 671703 w 671703"/>
                <a:gd name="connsiteY20" fmla="*/ 691785 h 691785"/>
                <a:gd name="connsiteX0" fmla="*/ 671703 w 671703"/>
                <a:gd name="connsiteY0" fmla="*/ 691785 h 691785"/>
                <a:gd name="connsiteX1" fmla="*/ 669310 w 671703"/>
                <a:gd name="connsiteY1" fmla="*/ 0 h 691785"/>
                <a:gd name="connsiteX2" fmla="*/ 650160 w 671703"/>
                <a:gd name="connsiteY2" fmla="*/ 7181 h 691785"/>
                <a:gd name="connsiteX3" fmla="*/ 599892 w 671703"/>
                <a:gd name="connsiteY3" fmla="*/ 43087 h 691785"/>
                <a:gd name="connsiteX4" fmla="*/ 568774 w 671703"/>
                <a:gd name="connsiteY4" fmla="*/ 78993 h 691785"/>
                <a:gd name="connsiteX5" fmla="*/ 528080 w 671703"/>
                <a:gd name="connsiteY5" fmla="*/ 102930 h 691785"/>
                <a:gd name="connsiteX6" fmla="*/ 446694 w 671703"/>
                <a:gd name="connsiteY6" fmla="*/ 131655 h 691785"/>
                <a:gd name="connsiteX7" fmla="*/ 384457 w 671703"/>
                <a:gd name="connsiteY7" fmla="*/ 160379 h 691785"/>
                <a:gd name="connsiteX8" fmla="*/ 341333 w 671703"/>
                <a:gd name="connsiteY8" fmla="*/ 184317 h 691785"/>
                <a:gd name="connsiteX9" fmla="*/ 310141 w 671703"/>
                <a:gd name="connsiteY9" fmla="*/ 208278 h 691785"/>
                <a:gd name="connsiteX10" fmla="*/ 286204 w 671703"/>
                <a:gd name="connsiteY10" fmla="*/ 241766 h 691785"/>
                <a:gd name="connsiteX11" fmla="*/ 267040 w 671703"/>
                <a:gd name="connsiteY11" fmla="*/ 282497 h 691785"/>
                <a:gd name="connsiteX12" fmla="*/ 257404 w 671703"/>
                <a:gd name="connsiteY12" fmla="*/ 311320 h 691785"/>
                <a:gd name="connsiteX13" fmla="*/ 209716 w 671703"/>
                <a:gd name="connsiteY13" fmla="*/ 373420 h 691785"/>
                <a:gd name="connsiteX14" fmla="*/ 166629 w 671703"/>
                <a:gd name="connsiteY14" fmla="*/ 406932 h 691785"/>
                <a:gd name="connsiteX15" fmla="*/ 121149 w 671703"/>
                <a:gd name="connsiteY15" fmla="*/ 433263 h 691785"/>
                <a:gd name="connsiteX16" fmla="*/ 0 w 671703"/>
                <a:gd name="connsiteY16" fmla="*/ 499432 h 691785"/>
                <a:gd name="connsiteX17" fmla="*/ 163430 w 671703"/>
                <a:gd name="connsiteY17" fmla="*/ 570691 h 691785"/>
                <a:gd name="connsiteX18" fmla="*/ 373788 w 671703"/>
                <a:gd name="connsiteY18" fmla="*/ 626330 h 691785"/>
                <a:gd name="connsiteX19" fmla="*/ 543980 w 671703"/>
                <a:gd name="connsiteY19" fmla="*/ 666136 h 691785"/>
                <a:gd name="connsiteX20" fmla="*/ 671703 w 671703"/>
                <a:gd name="connsiteY20" fmla="*/ 691785 h 691785"/>
                <a:gd name="connsiteX0" fmla="*/ 671703 w 671703"/>
                <a:gd name="connsiteY0" fmla="*/ 691785 h 691785"/>
                <a:gd name="connsiteX1" fmla="*/ 669310 w 671703"/>
                <a:gd name="connsiteY1" fmla="*/ 0 h 691785"/>
                <a:gd name="connsiteX2" fmla="*/ 650160 w 671703"/>
                <a:gd name="connsiteY2" fmla="*/ 7181 h 691785"/>
                <a:gd name="connsiteX3" fmla="*/ 599892 w 671703"/>
                <a:gd name="connsiteY3" fmla="*/ 43087 h 691785"/>
                <a:gd name="connsiteX4" fmla="*/ 568774 w 671703"/>
                <a:gd name="connsiteY4" fmla="*/ 78993 h 691785"/>
                <a:gd name="connsiteX5" fmla="*/ 528080 w 671703"/>
                <a:gd name="connsiteY5" fmla="*/ 102930 h 691785"/>
                <a:gd name="connsiteX6" fmla="*/ 446694 w 671703"/>
                <a:gd name="connsiteY6" fmla="*/ 131655 h 691785"/>
                <a:gd name="connsiteX7" fmla="*/ 384457 w 671703"/>
                <a:gd name="connsiteY7" fmla="*/ 160379 h 691785"/>
                <a:gd name="connsiteX8" fmla="*/ 341333 w 671703"/>
                <a:gd name="connsiteY8" fmla="*/ 184317 h 691785"/>
                <a:gd name="connsiteX9" fmla="*/ 310141 w 671703"/>
                <a:gd name="connsiteY9" fmla="*/ 208278 h 691785"/>
                <a:gd name="connsiteX10" fmla="*/ 307635 w 671703"/>
                <a:gd name="connsiteY10" fmla="*/ 248909 h 691785"/>
                <a:gd name="connsiteX11" fmla="*/ 267040 w 671703"/>
                <a:gd name="connsiteY11" fmla="*/ 282497 h 691785"/>
                <a:gd name="connsiteX12" fmla="*/ 257404 w 671703"/>
                <a:gd name="connsiteY12" fmla="*/ 311320 h 691785"/>
                <a:gd name="connsiteX13" fmla="*/ 209716 w 671703"/>
                <a:gd name="connsiteY13" fmla="*/ 373420 h 691785"/>
                <a:gd name="connsiteX14" fmla="*/ 166629 w 671703"/>
                <a:gd name="connsiteY14" fmla="*/ 406932 h 691785"/>
                <a:gd name="connsiteX15" fmla="*/ 121149 w 671703"/>
                <a:gd name="connsiteY15" fmla="*/ 433263 h 691785"/>
                <a:gd name="connsiteX16" fmla="*/ 0 w 671703"/>
                <a:gd name="connsiteY16" fmla="*/ 499432 h 691785"/>
                <a:gd name="connsiteX17" fmla="*/ 163430 w 671703"/>
                <a:gd name="connsiteY17" fmla="*/ 570691 h 691785"/>
                <a:gd name="connsiteX18" fmla="*/ 373788 w 671703"/>
                <a:gd name="connsiteY18" fmla="*/ 626330 h 691785"/>
                <a:gd name="connsiteX19" fmla="*/ 543980 w 671703"/>
                <a:gd name="connsiteY19" fmla="*/ 666136 h 691785"/>
                <a:gd name="connsiteX20" fmla="*/ 671703 w 671703"/>
                <a:gd name="connsiteY20" fmla="*/ 691785 h 691785"/>
                <a:gd name="connsiteX0" fmla="*/ 671703 w 671703"/>
                <a:gd name="connsiteY0" fmla="*/ 691785 h 691785"/>
                <a:gd name="connsiteX1" fmla="*/ 669310 w 671703"/>
                <a:gd name="connsiteY1" fmla="*/ 0 h 691785"/>
                <a:gd name="connsiteX2" fmla="*/ 650160 w 671703"/>
                <a:gd name="connsiteY2" fmla="*/ 7181 h 691785"/>
                <a:gd name="connsiteX3" fmla="*/ 599892 w 671703"/>
                <a:gd name="connsiteY3" fmla="*/ 43087 h 691785"/>
                <a:gd name="connsiteX4" fmla="*/ 568774 w 671703"/>
                <a:gd name="connsiteY4" fmla="*/ 78993 h 691785"/>
                <a:gd name="connsiteX5" fmla="*/ 528080 w 671703"/>
                <a:gd name="connsiteY5" fmla="*/ 102930 h 691785"/>
                <a:gd name="connsiteX6" fmla="*/ 446694 w 671703"/>
                <a:gd name="connsiteY6" fmla="*/ 131655 h 691785"/>
                <a:gd name="connsiteX7" fmla="*/ 384457 w 671703"/>
                <a:gd name="connsiteY7" fmla="*/ 160379 h 691785"/>
                <a:gd name="connsiteX8" fmla="*/ 341333 w 671703"/>
                <a:gd name="connsiteY8" fmla="*/ 184317 h 691785"/>
                <a:gd name="connsiteX9" fmla="*/ 310141 w 671703"/>
                <a:gd name="connsiteY9" fmla="*/ 208278 h 691785"/>
                <a:gd name="connsiteX10" fmla="*/ 307635 w 671703"/>
                <a:gd name="connsiteY10" fmla="*/ 248909 h 691785"/>
                <a:gd name="connsiteX11" fmla="*/ 276565 w 671703"/>
                <a:gd name="connsiteY11" fmla="*/ 282497 h 691785"/>
                <a:gd name="connsiteX12" fmla="*/ 257404 w 671703"/>
                <a:gd name="connsiteY12" fmla="*/ 311320 h 691785"/>
                <a:gd name="connsiteX13" fmla="*/ 209716 w 671703"/>
                <a:gd name="connsiteY13" fmla="*/ 373420 h 691785"/>
                <a:gd name="connsiteX14" fmla="*/ 166629 w 671703"/>
                <a:gd name="connsiteY14" fmla="*/ 406932 h 691785"/>
                <a:gd name="connsiteX15" fmla="*/ 121149 w 671703"/>
                <a:gd name="connsiteY15" fmla="*/ 433263 h 691785"/>
                <a:gd name="connsiteX16" fmla="*/ 0 w 671703"/>
                <a:gd name="connsiteY16" fmla="*/ 499432 h 691785"/>
                <a:gd name="connsiteX17" fmla="*/ 163430 w 671703"/>
                <a:gd name="connsiteY17" fmla="*/ 570691 h 691785"/>
                <a:gd name="connsiteX18" fmla="*/ 373788 w 671703"/>
                <a:gd name="connsiteY18" fmla="*/ 626330 h 691785"/>
                <a:gd name="connsiteX19" fmla="*/ 543980 w 671703"/>
                <a:gd name="connsiteY19" fmla="*/ 666136 h 691785"/>
                <a:gd name="connsiteX20" fmla="*/ 671703 w 671703"/>
                <a:gd name="connsiteY20" fmla="*/ 691785 h 691785"/>
                <a:gd name="connsiteX0" fmla="*/ 671703 w 671703"/>
                <a:gd name="connsiteY0" fmla="*/ 691785 h 691785"/>
                <a:gd name="connsiteX1" fmla="*/ 669310 w 671703"/>
                <a:gd name="connsiteY1" fmla="*/ 0 h 691785"/>
                <a:gd name="connsiteX2" fmla="*/ 650160 w 671703"/>
                <a:gd name="connsiteY2" fmla="*/ 7181 h 691785"/>
                <a:gd name="connsiteX3" fmla="*/ 599892 w 671703"/>
                <a:gd name="connsiteY3" fmla="*/ 43087 h 691785"/>
                <a:gd name="connsiteX4" fmla="*/ 568774 w 671703"/>
                <a:gd name="connsiteY4" fmla="*/ 78993 h 691785"/>
                <a:gd name="connsiteX5" fmla="*/ 528080 w 671703"/>
                <a:gd name="connsiteY5" fmla="*/ 102930 h 691785"/>
                <a:gd name="connsiteX6" fmla="*/ 446694 w 671703"/>
                <a:gd name="connsiteY6" fmla="*/ 131655 h 691785"/>
                <a:gd name="connsiteX7" fmla="*/ 384457 w 671703"/>
                <a:gd name="connsiteY7" fmla="*/ 160379 h 691785"/>
                <a:gd name="connsiteX8" fmla="*/ 341333 w 671703"/>
                <a:gd name="connsiteY8" fmla="*/ 184317 h 691785"/>
                <a:gd name="connsiteX9" fmla="*/ 341097 w 671703"/>
                <a:gd name="connsiteY9" fmla="*/ 220184 h 691785"/>
                <a:gd name="connsiteX10" fmla="*/ 307635 w 671703"/>
                <a:gd name="connsiteY10" fmla="*/ 248909 h 691785"/>
                <a:gd name="connsiteX11" fmla="*/ 276565 w 671703"/>
                <a:gd name="connsiteY11" fmla="*/ 282497 h 691785"/>
                <a:gd name="connsiteX12" fmla="*/ 257404 w 671703"/>
                <a:gd name="connsiteY12" fmla="*/ 311320 h 691785"/>
                <a:gd name="connsiteX13" fmla="*/ 209716 w 671703"/>
                <a:gd name="connsiteY13" fmla="*/ 373420 h 691785"/>
                <a:gd name="connsiteX14" fmla="*/ 166629 w 671703"/>
                <a:gd name="connsiteY14" fmla="*/ 406932 h 691785"/>
                <a:gd name="connsiteX15" fmla="*/ 121149 w 671703"/>
                <a:gd name="connsiteY15" fmla="*/ 433263 h 691785"/>
                <a:gd name="connsiteX16" fmla="*/ 0 w 671703"/>
                <a:gd name="connsiteY16" fmla="*/ 499432 h 691785"/>
                <a:gd name="connsiteX17" fmla="*/ 163430 w 671703"/>
                <a:gd name="connsiteY17" fmla="*/ 570691 h 691785"/>
                <a:gd name="connsiteX18" fmla="*/ 373788 w 671703"/>
                <a:gd name="connsiteY18" fmla="*/ 626330 h 691785"/>
                <a:gd name="connsiteX19" fmla="*/ 543980 w 671703"/>
                <a:gd name="connsiteY19" fmla="*/ 666136 h 691785"/>
                <a:gd name="connsiteX20" fmla="*/ 671703 w 671703"/>
                <a:gd name="connsiteY20" fmla="*/ 691785 h 691785"/>
                <a:gd name="connsiteX0" fmla="*/ 671703 w 671703"/>
                <a:gd name="connsiteY0" fmla="*/ 691785 h 691785"/>
                <a:gd name="connsiteX1" fmla="*/ 669310 w 671703"/>
                <a:gd name="connsiteY1" fmla="*/ 0 h 691785"/>
                <a:gd name="connsiteX2" fmla="*/ 650160 w 671703"/>
                <a:gd name="connsiteY2" fmla="*/ 7181 h 691785"/>
                <a:gd name="connsiteX3" fmla="*/ 599892 w 671703"/>
                <a:gd name="connsiteY3" fmla="*/ 43087 h 691785"/>
                <a:gd name="connsiteX4" fmla="*/ 568774 w 671703"/>
                <a:gd name="connsiteY4" fmla="*/ 78993 h 691785"/>
                <a:gd name="connsiteX5" fmla="*/ 528080 w 671703"/>
                <a:gd name="connsiteY5" fmla="*/ 102930 h 691785"/>
                <a:gd name="connsiteX6" fmla="*/ 446694 w 671703"/>
                <a:gd name="connsiteY6" fmla="*/ 131655 h 691785"/>
                <a:gd name="connsiteX7" fmla="*/ 384457 w 671703"/>
                <a:gd name="connsiteY7" fmla="*/ 160379 h 691785"/>
                <a:gd name="connsiteX8" fmla="*/ 369908 w 671703"/>
                <a:gd name="connsiteY8" fmla="*/ 184317 h 691785"/>
                <a:gd name="connsiteX9" fmla="*/ 341097 w 671703"/>
                <a:gd name="connsiteY9" fmla="*/ 220184 h 691785"/>
                <a:gd name="connsiteX10" fmla="*/ 307635 w 671703"/>
                <a:gd name="connsiteY10" fmla="*/ 248909 h 691785"/>
                <a:gd name="connsiteX11" fmla="*/ 276565 w 671703"/>
                <a:gd name="connsiteY11" fmla="*/ 282497 h 691785"/>
                <a:gd name="connsiteX12" fmla="*/ 257404 w 671703"/>
                <a:gd name="connsiteY12" fmla="*/ 311320 h 691785"/>
                <a:gd name="connsiteX13" fmla="*/ 209716 w 671703"/>
                <a:gd name="connsiteY13" fmla="*/ 373420 h 691785"/>
                <a:gd name="connsiteX14" fmla="*/ 166629 w 671703"/>
                <a:gd name="connsiteY14" fmla="*/ 406932 h 691785"/>
                <a:gd name="connsiteX15" fmla="*/ 121149 w 671703"/>
                <a:gd name="connsiteY15" fmla="*/ 433263 h 691785"/>
                <a:gd name="connsiteX16" fmla="*/ 0 w 671703"/>
                <a:gd name="connsiteY16" fmla="*/ 499432 h 691785"/>
                <a:gd name="connsiteX17" fmla="*/ 163430 w 671703"/>
                <a:gd name="connsiteY17" fmla="*/ 570691 h 691785"/>
                <a:gd name="connsiteX18" fmla="*/ 373788 w 671703"/>
                <a:gd name="connsiteY18" fmla="*/ 626330 h 691785"/>
                <a:gd name="connsiteX19" fmla="*/ 543980 w 671703"/>
                <a:gd name="connsiteY19" fmla="*/ 666136 h 691785"/>
                <a:gd name="connsiteX20" fmla="*/ 671703 w 671703"/>
                <a:gd name="connsiteY20" fmla="*/ 691785 h 691785"/>
                <a:gd name="connsiteX0" fmla="*/ 671703 w 671703"/>
                <a:gd name="connsiteY0" fmla="*/ 691785 h 691785"/>
                <a:gd name="connsiteX1" fmla="*/ 669310 w 671703"/>
                <a:gd name="connsiteY1" fmla="*/ 0 h 691785"/>
                <a:gd name="connsiteX2" fmla="*/ 650160 w 671703"/>
                <a:gd name="connsiteY2" fmla="*/ 7181 h 691785"/>
                <a:gd name="connsiteX3" fmla="*/ 599892 w 671703"/>
                <a:gd name="connsiteY3" fmla="*/ 43087 h 691785"/>
                <a:gd name="connsiteX4" fmla="*/ 568774 w 671703"/>
                <a:gd name="connsiteY4" fmla="*/ 78993 h 691785"/>
                <a:gd name="connsiteX5" fmla="*/ 528080 w 671703"/>
                <a:gd name="connsiteY5" fmla="*/ 102930 h 691785"/>
                <a:gd name="connsiteX6" fmla="*/ 446694 w 671703"/>
                <a:gd name="connsiteY6" fmla="*/ 131655 h 691785"/>
                <a:gd name="connsiteX7" fmla="*/ 408270 w 671703"/>
                <a:gd name="connsiteY7" fmla="*/ 157998 h 691785"/>
                <a:gd name="connsiteX8" fmla="*/ 369908 w 671703"/>
                <a:gd name="connsiteY8" fmla="*/ 184317 h 691785"/>
                <a:gd name="connsiteX9" fmla="*/ 341097 w 671703"/>
                <a:gd name="connsiteY9" fmla="*/ 220184 h 691785"/>
                <a:gd name="connsiteX10" fmla="*/ 307635 w 671703"/>
                <a:gd name="connsiteY10" fmla="*/ 248909 h 691785"/>
                <a:gd name="connsiteX11" fmla="*/ 276565 w 671703"/>
                <a:gd name="connsiteY11" fmla="*/ 282497 h 691785"/>
                <a:gd name="connsiteX12" fmla="*/ 257404 w 671703"/>
                <a:gd name="connsiteY12" fmla="*/ 311320 h 691785"/>
                <a:gd name="connsiteX13" fmla="*/ 209716 w 671703"/>
                <a:gd name="connsiteY13" fmla="*/ 373420 h 691785"/>
                <a:gd name="connsiteX14" fmla="*/ 166629 w 671703"/>
                <a:gd name="connsiteY14" fmla="*/ 406932 h 691785"/>
                <a:gd name="connsiteX15" fmla="*/ 121149 w 671703"/>
                <a:gd name="connsiteY15" fmla="*/ 433263 h 691785"/>
                <a:gd name="connsiteX16" fmla="*/ 0 w 671703"/>
                <a:gd name="connsiteY16" fmla="*/ 499432 h 691785"/>
                <a:gd name="connsiteX17" fmla="*/ 163430 w 671703"/>
                <a:gd name="connsiteY17" fmla="*/ 570691 h 691785"/>
                <a:gd name="connsiteX18" fmla="*/ 373788 w 671703"/>
                <a:gd name="connsiteY18" fmla="*/ 626330 h 691785"/>
                <a:gd name="connsiteX19" fmla="*/ 543980 w 671703"/>
                <a:gd name="connsiteY19" fmla="*/ 666136 h 691785"/>
                <a:gd name="connsiteX20" fmla="*/ 671703 w 671703"/>
                <a:gd name="connsiteY20" fmla="*/ 691785 h 691785"/>
                <a:gd name="connsiteX0" fmla="*/ 671703 w 671703"/>
                <a:gd name="connsiteY0" fmla="*/ 691785 h 691785"/>
                <a:gd name="connsiteX1" fmla="*/ 669310 w 671703"/>
                <a:gd name="connsiteY1" fmla="*/ 0 h 691785"/>
                <a:gd name="connsiteX2" fmla="*/ 650160 w 671703"/>
                <a:gd name="connsiteY2" fmla="*/ 7181 h 691785"/>
                <a:gd name="connsiteX3" fmla="*/ 599892 w 671703"/>
                <a:gd name="connsiteY3" fmla="*/ 43087 h 691785"/>
                <a:gd name="connsiteX4" fmla="*/ 568774 w 671703"/>
                <a:gd name="connsiteY4" fmla="*/ 78993 h 691785"/>
                <a:gd name="connsiteX5" fmla="*/ 528080 w 671703"/>
                <a:gd name="connsiteY5" fmla="*/ 102930 h 691785"/>
                <a:gd name="connsiteX6" fmla="*/ 446694 w 671703"/>
                <a:gd name="connsiteY6" fmla="*/ 131655 h 691785"/>
                <a:gd name="connsiteX7" fmla="*/ 408270 w 671703"/>
                <a:gd name="connsiteY7" fmla="*/ 157998 h 691785"/>
                <a:gd name="connsiteX8" fmla="*/ 369908 w 671703"/>
                <a:gd name="connsiteY8" fmla="*/ 184317 h 691785"/>
                <a:gd name="connsiteX9" fmla="*/ 326810 w 671703"/>
                <a:gd name="connsiteY9" fmla="*/ 217803 h 691785"/>
                <a:gd name="connsiteX10" fmla="*/ 307635 w 671703"/>
                <a:gd name="connsiteY10" fmla="*/ 248909 h 691785"/>
                <a:gd name="connsiteX11" fmla="*/ 276565 w 671703"/>
                <a:gd name="connsiteY11" fmla="*/ 282497 h 691785"/>
                <a:gd name="connsiteX12" fmla="*/ 257404 w 671703"/>
                <a:gd name="connsiteY12" fmla="*/ 311320 h 691785"/>
                <a:gd name="connsiteX13" fmla="*/ 209716 w 671703"/>
                <a:gd name="connsiteY13" fmla="*/ 373420 h 691785"/>
                <a:gd name="connsiteX14" fmla="*/ 166629 w 671703"/>
                <a:gd name="connsiteY14" fmla="*/ 406932 h 691785"/>
                <a:gd name="connsiteX15" fmla="*/ 121149 w 671703"/>
                <a:gd name="connsiteY15" fmla="*/ 433263 h 691785"/>
                <a:gd name="connsiteX16" fmla="*/ 0 w 671703"/>
                <a:gd name="connsiteY16" fmla="*/ 499432 h 691785"/>
                <a:gd name="connsiteX17" fmla="*/ 163430 w 671703"/>
                <a:gd name="connsiteY17" fmla="*/ 570691 h 691785"/>
                <a:gd name="connsiteX18" fmla="*/ 373788 w 671703"/>
                <a:gd name="connsiteY18" fmla="*/ 626330 h 691785"/>
                <a:gd name="connsiteX19" fmla="*/ 543980 w 671703"/>
                <a:gd name="connsiteY19" fmla="*/ 666136 h 691785"/>
                <a:gd name="connsiteX20" fmla="*/ 671703 w 671703"/>
                <a:gd name="connsiteY20" fmla="*/ 691785 h 691785"/>
                <a:gd name="connsiteX0" fmla="*/ 671703 w 671703"/>
                <a:gd name="connsiteY0" fmla="*/ 691785 h 691785"/>
                <a:gd name="connsiteX1" fmla="*/ 669310 w 671703"/>
                <a:gd name="connsiteY1" fmla="*/ 0 h 691785"/>
                <a:gd name="connsiteX2" fmla="*/ 650160 w 671703"/>
                <a:gd name="connsiteY2" fmla="*/ 7181 h 691785"/>
                <a:gd name="connsiteX3" fmla="*/ 599892 w 671703"/>
                <a:gd name="connsiteY3" fmla="*/ 43087 h 691785"/>
                <a:gd name="connsiteX4" fmla="*/ 568774 w 671703"/>
                <a:gd name="connsiteY4" fmla="*/ 78993 h 691785"/>
                <a:gd name="connsiteX5" fmla="*/ 528080 w 671703"/>
                <a:gd name="connsiteY5" fmla="*/ 102930 h 691785"/>
                <a:gd name="connsiteX6" fmla="*/ 446694 w 671703"/>
                <a:gd name="connsiteY6" fmla="*/ 131655 h 691785"/>
                <a:gd name="connsiteX7" fmla="*/ 408270 w 671703"/>
                <a:gd name="connsiteY7" fmla="*/ 157998 h 691785"/>
                <a:gd name="connsiteX8" fmla="*/ 369908 w 671703"/>
                <a:gd name="connsiteY8" fmla="*/ 184317 h 691785"/>
                <a:gd name="connsiteX9" fmla="*/ 341097 w 671703"/>
                <a:gd name="connsiteY9" fmla="*/ 203515 h 691785"/>
                <a:gd name="connsiteX10" fmla="*/ 307635 w 671703"/>
                <a:gd name="connsiteY10" fmla="*/ 248909 h 691785"/>
                <a:gd name="connsiteX11" fmla="*/ 276565 w 671703"/>
                <a:gd name="connsiteY11" fmla="*/ 282497 h 691785"/>
                <a:gd name="connsiteX12" fmla="*/ 257404 w 671703"/>
                <a:gd name="connsiteY12" fmla="*/ 311320 h 691785"/>
                <a:gd name="connsiteX13" fmla="*/ 209716 w 671703"/>
                <a:gd name="connsiteY13" fmla="*/ 373420 h 691785"/>
                <a:gd name="connsiteX14" fmla="*/ 166629 w 671703"/>
                <a:gd name="connsiteY14" fmla="*/ 406932 h 691785"/>
                <a:gd name="connsiteX15" fmla="*/ 121149 w 671703"/>
                <a:gd name="connsiteY15" fmla="*/ 433263 h 691785"/>
                <a:gd name="connsiteX16" fmla="*/ 0 w 671703"/>
                <a:gd name="connsiteY16" fmla="*/ 499432 h 691785"/>
                <a:gd name="connsiteX17" fmla="*/ 163430 w 671703"/>
                <a:gd name="connsiteY17" fmla="*/ 570691 h 691785"/>
                <a:gd name="connsiteX18" fmla="*/ 373788 w 671703"/>
                <a:gd name="connsiteY18" fmla="*/ 626330 h 691785"/>
                <a:gd name="connsiteX19" fmla="*/ 543980 w 671703"/>
                <a:gd name="connsiteY19" fmla="*/ 666136 h 691785"/>
                <a:gd name="connsiteX20" fmla="*/ 671703 w 671703"/>
                <a:gd name="connsiteY20" fmla="*/ 691785 h 691785"/>
                <a:gd name="connsiteX0" fmla="*/ 671703 w 671703"/>
                <a:gd name="connsiteY0" fmla="*/ 691785 h 691785"/>
                <a:gd name="connsiteX1" fmla="*/ 669310 w 671703"/>
                <a:gd name="connsiteY1" fmla="*/ 0 h 691785"/>
                <a:gd name="connsiteX2" fmla="*/ 650160 w 671703"/>
                <a:gd name="connsiteY2" fmla="*/ 7181 h 691785"/>
                <a:gd name="connsiteX3" fmla="*/ 599892 w 671703"/>
                <a:gd name="connsiteY3" fmla="*/ 43087 h 691785"/>
                <a:gd name="connsiteX4" fmla="*/ 568774 w 671703"/>
                <a:gd name="connsiteY4" fmla="*/ 78993 h 691785"/>
                <a:gd name="connsiteX5" fmla="*/ 528080 w 671703"/>
                <a:gd name="connsiteY5" fmla="*/ 102930 h 691785"/>
                <a:gd name="connsiteX6" fmla="*/ 446694 w 671703"/>
                <a:gd name="connsiteY6" fmla="*/ 131655 h 691785"/>
                <a:gd name="connsiteX7" fmla="*/ 408270 w 671703"/>
                <a:gd name="connsiteY7" fmla="*/ 157998 h 691785"/>
                <a:gd name="connsiteX8" fmla="*/ 341097 w 671703"/>
                <a:gd name="connsiteY8" fmla="*/ 203515 h 691785"/>
                <a:gd name="connsiteX9" fmla="*/ 307635 w 671703"/>
                <a:gd name="connsiteY9" fmla="*/ 248909 h 691785"/>
                <a:gd name="connsiteX10" fmla="*/ 276565 w 671703"/>
                <a:gd name="connsiteY10" fmla="*/ 282497 h 691785"/>
                <a:gd name="connsiteX11" fmla="*/ 257404 w 671703"/>
                <a:gd name="connsiteY11" fmla="*/ 311320 h 691785"/>
                <a:gd name="connsiteX12" fmla="*/ 209716 w 671703"/>
                <a:gd name="connsiteY12" fmla="*/ 373420 h 691785"/>
                <a:gd name="connsiteX13" fmla="*/ 166629 w 671703"/>
                <a:gd name="connsiteY13" fmla="*/ 406932 h 691785"/>
                <a:gd name="connsiteX14" fmla="*/ 121149 w 671703"/>
                <a:gd name="connsiteY14" fmla="*/ 433263 h 691785"/>
                <a:gd name="connsiteX15" fmla="*/ 0 w 671703"/>
                <a:gd name="connsiteY15" fmla="*/ 499432 h 691785"/>
                <a:gd name="connsiteX16" fmla="*/ 163430 w 671703"/>
                <a:gd name="connsiteY16" fmla="*/ 570691 h 691785"/>
                <a:gd name="connsiteX17" fmla="*/ 373788 w 671703"/>
                <a:gd name="connsiteY17" fmla="*/ 626330 h 691785"/>
                <a:gd name="connsiteX18" fmla="*/ 543980 w 671703"/>
                <a:gd name="connsiteY18" fmla="*/ 666136 h 691785"/>
                <a:gd name="connsiteX19" fmla="*/ 671703 w 671703"/>
                <a:gd name="connsiteY19" fmla="*/ 691785 h 691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71703" h="691785">
                  <a:moveTo>
                    <a:pt x="671703" y="691785"/>
                  </a:moveTo>
                  <a:cubicBezTo>
                    <a:pt x="670905" y="461190"/>
                    <a:pt x="670108" y="230595"/>
                    <a:pt x="669310" y="0"/>
                  </a:cubicBezTo>
                  <a:lnTo>
                    <a:pt x="650160" y="7181"/>
                  </a:lnTo>
                  <a:lnTo>
                    <a:pt x="599892" y="43087"/>
                  </a:lnTo>
                  <a:lnTo>
                    <a:pt x="568774" y="78993"/>
                  </a:lnTo>
                  <a:lnTo>
                    <a:pt x="528080" y="102930"/>
                  </a:lnTo>
                  <a:lnTo>
                    <a:pt x="446694" y="131655"/>
                  </a:lnTo>
                  <a:lnTo>
                    <a:pt x="408270" y="157998"/>
                  </a:lnTo>
                  <a:lnTo>
                    <a:pt x="341097" y="203515"/>
                  </a:lnTo>
                  <a:cubicBezTo>
                    <a:pt x="341056" y="215471"/>
                    <a:pt x="307676" y="236953"/>
                    <a:pt x="307635" y="248909"/>
                  </a:cubicBezTo>
                  <a:lnTo>
                    <a:pt x="276565" y="282497"/>
                  </a:lnTo>
                  <a:lnTo>
                    <a:pt x="257404" y="311320"/>
                  </a:lnTo>
                  <a:lnTo>
                    <a:pt x="209716" y="373420"/>
                  </a:lnTo>
                  <a:lnTo>
                    <a:pt x="166629" y="406932"/>
                  </a:lnTo>
                  <a:lnTo>
                    <a:pt x="121149" y="433263"/>
                  </a:lnTo>
                  <a:cubicBezTo>
                    <a:pt x="66478" y="455319"/>
                    <a:pt x="40383" y="477376"/>
                    <a:pt x="0" y="499432"/>
                  </a:cubicBezTo>
                  <a:lnTo>
                    <a:pt x="163430" y="570691"/>
                  </a:lnTo>
                  <a:lnTo>
                    <a:pt x="373788" y="626330"/>
                  </a:lnTo>
                  <a:lnTo>
                    <a:pt x="543980" y="666136"/>
                  </a:lnTo>
                  <a:lnTo>
                    <a:pt x="671703" y="691785"/>
                  </a:lnTo>
                  <a:close/>
                </a:path>
              </a:pathLst>
            </a:custGeom>
            <a:solidFill>
              <a:srgbClr val="6633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168" name="Freeform 167"/>
            <p:cNvSpPr/>
            <p:nvPr/>
          </p:nvSpPr>
          <p:spPr>
            <a:xfrm>
              <a:off x="1803400" y="2536825"/>
              <a:ext cx="4949825" cy="3016250"/>
            </a:xfrm>
            <a:custGeom>
              <a:avLst/>
              <a:gdLst>
                <a:gd name="connsiteX0" fmla="*/ 4703197 w 4949687"/>
                <a:gd name="connsiteY0" fmla="*/ 0 h 3029447"/>
                <a:gd name="connsiteX1" fmla="*/ 4599830 w 4949687"/>
                <a:gd name="connsiteY1" fmla="*/ 51684 h 3029447"/>
                <a:gd name="connsiteX2" fmla="*/ 4420925 w 4949687"/>
                <a:gd name="connsiteY2" fmla="*/ 143124 h 3029447"/>
                <a:gd name="connsiteX3" fmla="*/ 4285753 w 4949687"/>
                <a:gd name="connsiteY3" fmla="*/ 202758 h 3029447"/>
                <a:gd name="connsiteX4" fmla="*/ 4154557 w 4949687"/>
                <a:gd name="connsiteY4" fmla="*/ 282271 h 3029447"/>
                <a:gd name="connsiteX5" fmla="*/ 3927944 w 4949687"/>
                <a:gd name="connsiteY5" fmla="*/ 385638 h 3029447"/>
                <a:gd name="connsiteX6" fmla="*/ 3812651 w 4949687"/>
                <a:gd name="connsiteY6" fmla="*/ 441297 h 3029447"/>
                <a:gd name="connsiteX7" fmla="*/ 3673503 w 4949687"/>
                <a:gd name="connsiteY7" fmla="*/ 496957 h 3029447"/>
                <a:gd name="connsiteX8" fmla="*/ 3637722 w 4949687"/>
                <a:gd name="connsiteY8" fmla="*/ 512859 h 3029447"/>
                <a:gd name="connsiteX9" fmla="*/ 3593990 w 4949687"/>
                <a:gd name="connsiteY9" fmla="*/ 536713 h 3029447"/>
                <a:gd name="connsiteX10" fmla="*/ 3558209 w 4949687"/>
                <a:gd name="connsiteY10" fmla="*/ 556591 h 3029447"/>
                <a:gd name="connsiteX11" fmla="*/ 3522428 w 4949687"/>
                <a:gd name="connsiteY11" fmla="*/ 560567 h 3029447"/>
                <a:gd name="connsiteX12" fmla="*/ 3427012 w 4949687"/>
                <a:gd name="connsiteY12" fmla="*/ 580445 h 3029447"/>
                <a:gd name="connsiteX13" fmla="*/ 3315694 w 4949687"/>
                <a:gd name="connsiteY13" fmla="*/ 628153 h 3029447"/>
                <a:gd name="connsiteX14" fmla="*/ 3164619 w 4949687"/>
                <a:gd name="connsiteY14" fmla="*/ 683812 h 3029447"/>
                <a:gd name="connsiteX15" fmla="*/ 3041374 w 4949687"/>
                <a:gd name="connsiteY15" fmla="*/ 723569 h 3029447"/>
                <a:gd name="connsiteX16" fmla="*/ 2934031 w 4949687"/>
                <a:gd name="connsiteY16" fmla="*/ 759350 h 3029447"/>
                <a:gd name="connsiteX17" fmla="*/ 2834640 w 4949687"/>
                <a:gd name="connsiteY17" fmla="*/ 787179 h 3029447"/>
                <a:gd name="connsiteX18" fmla="*/ 2814762 w 4949687"/>
                <a:gd name="connsiteY18" fmla="*/ 799106 h 3029447"/>
                <a:gd name="connsiteX19" fmla="*/ 2743200 w 4949687"/>
                <a:gd name="connsiteY19" fmla="*/ 838863 h 3029447"/>
                <a:gd name="connsiteX20" fmla="*/ 2643809 w 4949687"/>
                <a:gd name="connsiteY20" fmla="*/ 838863 h 3029447"/>
                <a:gd name="connsiteX21" fmla="*/ 2584174 w 4949687"/>
                <a:gd name="connsiteY21" fmla="*/ 846814 h 3029447"/>
                <a:gd name="connsiteX22" fmla="*/ 2492734 w 4949687"/>
                <a:gd name="connsiteY22" fmla="*/ 898497 h 3029447"/>
                <a:gd name="connsiteX23" fmla="*/ 2401294 w 4949687"/>
                <a:gd name="connsiteY23" fmla="*/ 958132 h 3029447"/>
                <a:gd name="connsiteX24" fmla="*/ 2282024 w 4949687"/>
                <a:gd name="connsiteY24" fmla="*/ 1037645 h 3029447"/>
                <a:gd name="connsiteX25" fmla="*/ 2194560 w 4949687"/>
                <a:gd name="connsiteY25" fmla="*/ 1085353 h 3029447"/>
                <a:gd name="connsiteX26" fmla="*/ 2150828 w 4949687"/>
                <a:gd name="connsiteY26" fmla="*/ 1141012 h 3029447"/>
                <a:gd name="connsiteX27" fmla="*/ 2150828 w 4949687"/>
                <a:gd name="connsiteY27" fmla="*/ 1192696 h 3029447"/>
                <a:gd name="connsiteX28" fmla="*/ 2162755 w 4949687"/>
                <a:gd name="connsiteY28" fmla="*/ 1252331 h 3029447"/>
                <a:gd name="connsiteX29" fmla="*/ 2146852 w 4949687"/>
                <a:gd name="connsiteY29" fmla="*/ 1288111 h 3029447"/>
                <a:gd name="connsiteX30" fmla="*/ 2111071 w 4949687"/>
                <a:gd name="connsiteY30" fmla="*/ 1335819 h 3029447"/>
                <a:gd name="connsiteX31" fmla="*/ 2063364 w 4949687"/>
                <a:gd name="connsiteY31" fmla="*/ 1375576 h 3029447"/>
                <a:gd name="connsiteX32" fmla="*/ 1983851 w 4949687"/>
                <a:gd name="connsiteY32" fmla="*/ 1399430 h 3029447"/>
                <a:gd name="connsiteX33" fmla="*/ 1812898 w 4949687"/>
                <a:gd name="connsiteY33" fmla="*/ 1391478 h 3029447"/>
                <a:gd name="connsiteX34" fmla="*/ 1673750 w 4949687"/>
                <a:gd name="connsiteY34" fmla="*/ 1379551 h 3029447"/>
                <a:gd name="connsiteX35" fmla="*/ 1482918 w 4949687"/>
                <a:gd name="connsiteY35" fmla="*/ 1379551 h 3029447"/>
                <a:gd name="connsiteX36" fmla="*/ 1375576 w 4949687"/>
                <a:gd name="connsiteY36" fmla="*/ 1387503 h 3029447"/>
                <a:gd name="connsiteX37" fmla="*/ 1284136 w 4949687"/>
                <a:gd name="connsiteY37" fmla="*/ 1399430 h 3029447"/>
                <a:gd name="connsiteX38" fmla="*/ 1133061 w 4949687"/>
                <a:gd name="connsiteY38" fmla="*/ 1447137 h 3029447"/>
                <a:gd name="connsiteX39" fmla="*/ 1025718 w 4949687"/>
                <a:gd name="connsiteY39" fmla="*/ 1494845 h 3029447"/>
                <a:gd name="connsiteX40" fmla="*/ 838863 w 4949687"/>
                <a:gd name="connsiteY40" fmla="*/ 1562431 h 3029447"/>
                <a:gd name="connsiteX41" fmla="*/ 795131 w 4949687"/>
                <a:gd name="connsiteY41" fmla="*/ 1586285 h 3029447"/>
                <a:gd name="connsiteX42" fmla="*/ 763325 w 4949687"/>
                <a:gd name="connsiteY42" fmla="*/ 1614115 h 3029447"/>
                <a:gd name="connsiteX43" fmla="*/ 735496 w 4949687"/>
                <a:gd name="connsiteY43" fmla="*/ 1626042 h 3029447"/>
                <a:gd name="connsiteX44" fmla="*/ 691764 w 4949687"/>
                <a:gd name="connsiteY44" fmla="*/ 1630017 h 3029447"/>
                <a:gd name="connsiteX45" fmla="*/ 612251 w 4949687"/>
                <a:gd name="connsiteY45" fmla="*/ 1641944 h 3029447"/>
                <a:gd name="connsiteX46" fmla="*/ 473103 w 4949687"/>
                <a:gd name="connsiteY46" fmla="*/ 1693628 h 3029447"/>
                <a:gd name="connsiteX47" fmla="*/ 377687 w 4949687"/>
                <a:gd name="connsiteY47" fmla="*/ 1745311 h 3029447"/>
                <a:gd name="connsiteX48" fmla="*/ 278296 w 4949687"/>
                <a:gd name="connsiteY48" fmla="*/ 1804946 h 3029447"/>
                <a:gd name="connsiteX49" fmla="*/ 143124 w 4949687"/>
                <a:gd name="connsiteY49" fmla="*/ 1944094 h 3029447"/>
                <a:gd name="connsiteX50" fmla="*/ 79513 w 4949687"/>
                <a:gd name="connsiteY50" fmla="*/ 2007704 h 3029447"/>
                <a:gd name="connsiteX51" fmla="*/ 11927 w 4949687"/>
                <a:gd name="connsiteY51" fmla="*/ 2111071 h 3029447"/>
                <a:gd name="connsiteX52" fmla="*/ 0 w 4949687"/>
                <a:gd name="connsiteY52" fmla="*/ 2186609 h 3029447"/>
                <a:gd name="connsiteX53" fmla="*/ 0 w 4949687"/>
                <a:gd name="connsiteY53" fmla="*/ 2258171 h 3029447"/>
                <a:gd name="connsiteX54" fmla="*/ 43732 w 4949687"/>
                <a:gd name="connsiteY54" fmla="*/ 2357562 h 3029447"/>
                <a:gd name="connsiteX55" fmla="*/ 127221 w 4949687"/>
                <a:gd name="connsiteY55" fmla="*/ 2445026 h 3029447"/>
                <a:gd name="connsiteX56" fmla="*/ 222637 w 4949687"/>
                <a:gd name="connsiteY56" fmla="*/ 2516588 h 3029447"/>
                <a:gd name="connsiteX57" fmla="*/ 250466 w 4949687"/>
                <a:gd name="connsiteY57" fmla="*/ 2544417 h 3029447"/>
                <a:gd name="connsiteX58" fmla="*/ 278296 w 4949687"/>
                <a:gd name="connsiteY58" fmla="*/ 2576223 h 3029447"/>
                <a:gd name="connsiteX59" fmla="*/ 365760 w 4949687"/>
                <a:gd name="connsiteY59" fmla="*/ 2560320 h 3029447"/>
                <a:gd name="connsiteX60" fmla="*/ 425395 w 4949687"/>
                <a:gd name="connsiteY60" fmla="*/ 2560320 h 3029447"/>
                <a:gd name="connsiteX61" fmla="*/ 572494 w 4949687"/>
                <a:gd name="connsiteY61" fmla="*/ 2596101 h 3029447"/>
                <a:gd name="connsiteX62" fmla="*/ 671885 w 4949687"/>
                <a:gd name="connsiteY62" fmla="*/ 2615979 h 3029447"/>
                <a:gd name="connsiteX63" fmla="*/ 822960 w 4949687"/>
                <a:gd name="connsiteY63" fmla="*/ 2651760 h 3029447"/>
                <a:gd name="connsiteX64" fmla="*/ 981986 w 4949687"/>
                <a:gd name="connsiteY64" fmla="*/ 2675614 h 3029447"/>
                <a:gd name="connsiteX65" fmla="*/ 1105231 w 4949687"/>
                <a:gd name="connsiteY65" fmla="*/ 2699468 h 3029447"/>
                <a:gd name="connsiteX66" fmla="*/ 1208598 w 4949687"/>
                <a:gd name="connsiteY66" fmla="*/ 2727297 h 3029447"/>
                <a:gd name="connsiteX67" fmla="*/ 1319917 w 4949687"/>
                <a:gd name="connsiteY67" fmla="*/ 2767054 h 3029447"/>
                <a:gd name="connsiteX68" fmla="*/ 1399430 w 4949687"/>
                <a:gd name="connsiteY68" fmla="*/ 2802835 h 3029447"/>
                <a:gd name="connsiteX69" fmla="*/ 1470991 w 4949687"/>
                <a:gd name="connsiteY69" fmla="*/ 2894275 h 3029447"/>
                <a:gd name="connsiteX70" fmla="*/ 1518699 w 4949687"/>
                <a:gd name="connsiteY70" fmla="*/ 2941983 h 3029447"/>
                <a:gd name="connsiteX71" fmla="*/ 1566407 w 4949687"/>
                <a:gd name="connsiteY71" fmla="*/ 2965837 h 3029447"/>
                <a:gd name="connsiteX72" fmla="*/ 1526651 w 4949687"/>
                <a:gd name="connsiteY72" fmla="*/ 2985715 h 3029447"/>
                <a:gd name="connsiteX73" fmla="*/ 1566407 w 4949687"/>
                <a:gd name="connsiteY73" fmla="*/ 3029447 h 3029447"/>
                <a:gd name="connsiteX74" fmla="*/ 1701579 w 4949687"/>
                <a:gd name="connsiteY74" fmla="*/ 3017520 h 3029447"/>
                <a:gd name="connsiteX75" fmla="*/ 1661823 w 4949687"/>
                <a:gd name="connsiteY75" fmla="*/ 2997642 h 3029447"/>
                <a:gd name="connsiteX76" fmla="*/ 1633993 w 4949687"/>
                <a:gd name="connsiteY76" fmla="*/ 2969812 h 3029447"/>
                <a:gd name="connsiteX77" fmla="*/ 1610139 w 4949687"/>
                <a:gd name="connsiteY77" fmla="*/ 2930056 h 3029447"/>
                <a:gd name="connsiteX78" fmla="*/ 1570383 w 4949687"/>
                <a:gd name="connsiteY78" fmla="*/ 2882348 h 3029447"/>
                <a:gd name="connsiteX79" fmla="*/ 1502797 w 4949687"/>
                <a:gd name="connsiteY79" fmla="*/ 2838616 h 3029447"/>
                <a:gd name="connsiteX80" fmla="*/ 1391478 w 4949687"/>
                <a:gd name="connsiteY80" fmla="*/ 2771030 h 3029447"/>
                <a:gd name="connsiteX81" fmla="*/ 1315941 w 4949687"/>
                <a:gd name="connsiteY81" fmla="*/ 2727297 h 3029447"/>
                <a:gd name="connsiteX82" fmla="*/ 1252331 w 4949687"/>
                <a:gd name="connsiteY82" fmla="*/ 2687541 h 3029447"/>
                <a:gd name="connsiteX83" fmla="*/ 1105231 w 4949687"/>
                <a:gd name="connsiteY83" fmla="*/ 2647784 h 3029447"/>
                <a:gd name="connsiteX84" fmla="*/ 1105231 w 4949687"/>
                <a:gd name="connsiteY84" fmla="*/ 2647784 h 3029447"/>
                <a:gd name="connsiteX85" fmla="*/ 1045597 w 4949687"/>
                <a:gd name="connsiteY85" fmla="*/ 2655736 h 3029447"/>
                <a:gd name="connsiteX86" fmla="*/ 1025718 w 4949687"/>
                <a:gd name="connsiteY86" fmla="*/ 2647784 h 3029447"/>
                <a:gd name="connsiteX87" fmla="*/ 970059 w 4949687"/>
                <a:gd name="connsiteY87" fmla="*/ 2639833 h 3029447"/>
                <a:gd name="connsiteX88" fmla="*/ 930303 w 4949687"/>
                <a:gd name="connsiteY88" fmla="*/ 2635857 h 3029447"/>
                <a:gd name="connsiteX89" fmla="*/ 898498 w 4949687"/>
                <a:gd name="connsiteY89" fmla="*/ 2615979 h 3029447"/>
                <a:gd name="connsiteX90" fmla="*/ 767301 w 4949687"/>
                <a:gd name="connsiteY90" fmla="*/ 2592125 h 3029447"/>
                <a:gd name="connsiteX91" fmla="*/ 671885 w 4949687"/>
                <a:gd name="connsiteY91" fmla="*/ 2552369 h 3029447"/>
                <a:gd name="connsiteX92" fmla="*/ 616226 w 4949687"/>
                <a:gd name="connsiteY92" fmla="*/ 2528515 h 3029447"/>
                <a:gd name="connsiteX93" fmla="*/ 492981 w 4949687"/>
                <a:gd name="connsiteY93" fmla="*/ 2492734 h 3029447"/>
                <a:gd name="connsiteX94" fmla="*/ 441298 w 4949687"/>
                <a:gd name="connsiteY94" fmla="*/ 2449002 h 3029447"/>
                <a:gd name="connsiteX95" fmla="*/ 385638 w 4949687"/>
                <a:gd name="connsiteY95" fmla="*/ 2345635 h 3029447"/>
                <a:gd name="connsiteX96" fmla="*/ 341906 w 4949687"/>
                <a:gd name="connsiteY96" fmla="*/ 2329732 h 3029447"/>
                <a:gd name="connsiteX97" fmla="*/ 310101 w 4949687"/>
                <a:gd name="connsiteY97" fmla="*/ 2210463 h 3029447"/>
                <a:gd name="connsiteX98" fmla="*/ 278296 w 4949687"/>
                <a:gd name="connsiteY98" fmla="*/ 2182633 h 3029447"/>
                <a:gd name="connsiteX99" fmla="*/ 298174 w 4949687"/>
                <a:gd name="connsiteY99" fmla="*/ 2130950 h 3029447"/>
                <a:gd name="connsiteX100" fmla="*/ 333955 w 4949687"/>
                <a:gd name="connsiteY100" fmla="*/ 2079266 h 3029447"/>
                <a:gd name="connsiteX101" fmla="*/ 373711 w 4949687"/>
                <a:gd name="connsiteY101" fmla="*/ 2059388 h 3029447"/>
                <a:gd name="connsiteX102" fmla="*/ 417444 w 4949687"/>
                <a:gd name="connsiteY102" fmla="*/ 2051437 h 3029447"/>
                <a:gd name="connsiteX103" fmla="*/ 528762 w 4949687"/>
                <a:gd name="connsiteY103" fmla="*/ 1983851 h 3029447"/>
                <a:gd name="connsiteX104" fmla="*/ 671885 w 4949687"/>
                <a:gd name="connsiteY104" fmla="*/ 1896386 h 3029447"/>
                <a:gd name="connsiteX105" fmla="*/ 767301 w 4949687"/>
                <a:gd name="connsiteY105" fmla="*/ 1844703 h 3029447"/>
                <a:gd name="connsiteX106" fmla="*/ 811033 w 4949687"/>
                <a:gd name="connsiteY106" fmla="*/ 1812897 h 3029447"/>
                <a:gd name="connsiteX107" fmla="*/ 858741 w 4949687"/>
                <a:gd name="connsiteY107" fmla="*/ 1808922 h 3029447"/>
                <a:gd name="connsiteX108" fmla="*/ 918376 w 4949687"/>
                <a:gd name="connsiteY108" fmla="*/ 1820849 h 3029447"/>
                <a:gd name="connsiteX109" fmla="*/ 1005840 w 4949687"/>
                <a:gd name="connsiteY109" fmla="*/ 1789044 h 3029447"/>
                <a:gd name="connsiteX110" fmla="*/ 1069451 w 4949687"/>
                <a:gd name="connsiteY110" fmla="*/ 1785068 h 3029447"/>
                <a:gd name="connsiteX111" fmla="*/ 1196671 w 4949687"/>
                <a:gd name="connsiteY111" fmla="*/ 1757238 h 3029447"/>
                <a:gd name="connsiteX112" fmla="*/ 1363649 w 4949687"/>
                <a:gd name="connsiteY112" fmla="*/ 1701579 h 3029447"/>
                <a:gd name="connsiteX113" fmla="*/ 1399430 w 4949687"/>
                <a:gd name="connsiteY113" fmla="*/ 1701579 h 3029447"/>
                <a:gd name="connsiteX114" fmla="*/ 1514724 w 4949687"/>
                <a:gd name="connsiteY114" fmla="*/ 1693628 h 3029447"/>
                <a:gd name="connsiteX115" fmla="*/ 1562431 w 4949687"/>
                <a:gd name="connsiteY115" fmla="*/ 1677725 h 3029447"/>
                <a:gd name="connsiteX116" fmla="*/ 1558456 w 4949687"/>
                <a:gd name="connsiteY116" fmla="*/ 1661823 h 3029447"/>
                <a:gd name="connsiteX117" fmla="*/ 1626042 w 4949687"/>
                <a:gd name="connsiteY117" fmla="*/ 1649896 h 3029447"/>
                <a:gd name="connsiteX118" fmla="*/ 1665798 w 4949687"/>
                <a:gd name="connsiteY118" fmla="*/ 1649896 h 3029447"/>
                <a:gd name="connsiteX119" fmla="*/ 1681701 w 4949687"/>
                <a:gd name="connsiteY119" fmla="*/ 1661823 h 3029447"/>
                <a:gd name="connsiteX120" fmla="*/ 1681701 w 4949687"/>
                <a:gd name="connsiteY120" fmla="*/ 1661823 h 3029447"/>
                <a:gd name="connsiteX121" fmla="*/ 1729409 w 4949687"/>
                <a:gd name="connsiteY121" fmla="*/ 1693628 h 3029447"/>
                <a:gd name="connsiteX122" fmla="*/ 1880484 w 4949687"/>
                <a:gd name="connsiteY122" fmla="*/ 1709531 h 3029447"/>
                <a:gd name="connsiteX123" fmla="*/ 1975899 w 4949687"/>
                <a:gd name="connsiteY123" fmla="*/ 1697604 h 3029447"/>
                <a:gd name="connsiteX124" fmla="*/ 2107096 w 4949687"/>
                <a:gd name="connsiteY124" fmla="*/ 1661823 h 3029447"/>
                <a:gd name="connsiteX125" fmla="*/ 2222390 w 4949687"/>
                <a:gd name="connsiteY125" fmla="*/ 1578334 h 3029447"/>
                <a:gd name="connsiteX126" fmla="*/ 2329732 w 4949687"/>
                <a:gd name="connsiteY126" fmla="*/ 1522675 h 3029447"/>
                <a:gd name="connsiteX127" fmla="*/ 2496710 w 4949687"/>
                <a:gd name="connsiteY127" fmla="*/ 1391478 h 3029447"/>
                <a:gd name="connsiteX128" fmla="*/ 2560320 w 4949687"/>
                <a:gd name="connsiteY128" fmla="*/ 1319917 h 3029447"/>
                <a:gd name="connsiteX129" fmla="*/ 2564296 w 4949687"/>
                <a:gd name="connsiteY129" fmla="*/ 1292087 h 3029447"/>
                <a:gd name="connsiteX130" fmla="*/ 2540442 w 4949687"/>
                <a:gd name="connsiteY130" fmla="*/ 1256306 h 3029447"/>
                <a:gd name="connsiteX131" fmla="*/ 2520564 w 4949687"/>
                <a:gd name="connsiteY131" fmla="*/ 1224501 h 3029447"/>
                <a:gd name="connsiteX132" fmla="*/ 2520564 w 4949687"/>
                <a:gd name="connsiteY132" fmla="*/ 1192696 h 3029447"/>
                <a:gd name="connsiteX133" fmla="*/ 2568271 w 4949687"/>
                <a:gd name="connsiteY133" fmla="*/ 1160891 h 3029447"/>
                <a:gd name="connsiteX134" fmla="*/ 2600077 w 4949687"/>
                <a:gd name="connsiteY134" fmla="*/ 1137037 h 3029447"/>
                <a:gd name="connsiteX135" fmla="*/ 2655736 w 4949687"/>
                <a:gd name="connsiteY135" fmla="*/ 1141012 h 3029447"/>
                <a:gd name="connsiteX136" fmla="*/ 2719346 w 4949687"/>
                <a:gd name="connsiteY136" fmla="*/ 1164866 h 3029447"/>
                <a:gd name="connsiteX137" fmla="*/ 2743200 w 4949687"/>
                <a:gd name="connsiteY137" fmla="*/ 1164866 h 3029447"/>
                <a:gd name="connsiteX138" fmla="*/ 2802835 w 4949687"/>
                <a:gd name="connsiteY138" fmla="*/ 1152939 h 3029447"/>
                <a:gd name="connsiteX139" fmla="*/ 2846567 w 4949687"/>
                <a:gd name="connsiteY139" fmla="*/ 1125110 h 3029447"/>
                <a:gd name="connsiteX140" fmla="*/ 2894275 w 4949687"/>
                <a:gd name="connsiteY140" fmla="*/ 1085353 h 3029447"/>
                <a:gd name="connsiteX141" fmla="*/ 2914153 w 4949687"/>
                <a:gd name="connsiteY141" fmla="*/ 1061499 h 3029447"/>
                <a:gd name="connsiteX142" fmla="*/ 2914153 w 4949687"/>
                <a:gd name="connsiteY142" fmla="*/ 1061499 h 3029447"/>
                <a:gd name="connsiteX143" fmla="*/ 3009569 w 4949687"/>
                <a:gd name="connsiteY143" fmla="*/ 1069451 h 3029447"/>
                <a:gd name="connsiteX144" fmla="*/ 3077155 w 4949687"/>
                <a:gd name="connsiteY144" fmla="*/ 1073426 h 3029447"/>
                <a:gd name="connsiteX145" fmla="*/ 3192449 w 4949687"/>
                <a:gd name="connsiteY145" fmla="*/ 1041621 h 3029447"/>
                <a:gd name="connsiteX146" fmla="*/ 3319670 w 4949687"/>
                <a:gd name="connsiteY146" fmla="*/ 974035 h 3029447"/>
                <a:gd name="connsiteX147" fmla="*/ 3490623 w 4949687"/>
                <a:gd name="connsiteY147" fmla="*/ 910424 h 3029447"/>
                <a:gd name="connsiteX148" fmla="*/ 3657600 w 4949687"/>
                <a:gd name="connsiteY148" fmla="*/ 862717 h 3029447"/>
                <a:gd name="connsiteX149" fmla="*/ 3689405 w 4949687"/>
                <a:gd name="connsiteY149" fmla="*/ 822960 h 3029447"/>
                <a:gd name="connsiteX150" fmla="*/ 3721211 w 4949687"/>
                <a:gd name="connsiteY150" fmla="*/ 803082 h 3029447"/>
                <a:gd name="connsiteX151" fmla="*/ 3776870 w 4949687"/>
                <a:gd name="connsiteY151" fmla="*/ 803082 h 3029447"/>
                <a:gd name="connsiteX152" fmla="*/ 3860358 w 4949687"/>
                <a:gd name="connsiteY152" fmla="*/ 811033 h 3029447"/>
                <a:gd name="connsiteX153" fmla="*/ 3904091 w 4949687"/>
                <a:gd name="connsiteY153" fmla="*/ 775252 h 3029447"/>
                <a:gd name="connsiteX154" fmla="*/ 3995531 w 4949687"/>
                <a:gd name="connsiteY154" fmla="*/ 743447 h 3029447"/>
                <a:gd name="connsiteX155" fmla="*/ 4178411 w 4949687"/>
                <a:gd name="connsiteY155" fmla="*/ 691764 h 3029447"/>
                <a:gd name="connsiteX156" fmla="*/ 4257924 w 4949687"/>
                <a:gd name="connsiteY156" fmla="*/ 640080 h 3029447"/>
                <a:gd name="connsiteX157" fmla="*/ 4373218 w 4949687"/>
                <a:gd name="connsiteY157" fmla="*/ 576470 h 3029447"/>
                <a:gd name="connsiteX158" fmla="*/ 4456706 w 4949687"/>
                <a:gd name="connsiteY158" fmla="*/ 532737 h 3029447"/>
                <a:gd name="connsiteX159" fmla="*/ 4560073 w 4949687"/>
                <a:gd name="connsiteY159" fmla="*/ 473103 h 3029447"/>
                <a:gd name="connsiteX160" fmla="*/ 4643562 w 4949687"/>
                <a:gd name="connsiteY160" fmla="*/ 433346 h 3029447"/>
                <a:gd name="connsiteX161" fmla="*/ 4738978 w 4949687"/>
                <a:gd name="connsiteY161" fmla="*/ 401541 h 3029447"/>
                <a:gd name="connsiteX162" fmla="*/ 4810539 w 4949687"/>
                <a:gd name="connsiteY162" fmla="*/ 381663 h 3029447"/>
                <a:gd name="connsiteX163" fmla="*/ 4894028 w 4949687"/>
                <a:gd name="connsiteY163" fmla="*/ 333955 h 3029447"/>
                <a:gd name="connsiteX164" fmla="*/ 4949687 w 4949687"/>
                <a:gd name="connsiteY164" fmla="*/ 298174 h 3029447"/>
                <a:gd name="connsiteX165" fmla="*/ 4933784 w 4949687"/>
                <a:gd name="connsiteY165" fmla="*/ 282271 h 3029447"/>
                <a:gd name="connsiteX166" fmla="*/ 4878125 w 4949687"/>
                <a:gd name="connsiteY166" fmla="*/ 222637 h 3029447"/>
                <a:gd name="connsiteX167" fmla="*/ 4822466 w 4949687"/>
                <a:gd name="connsiteY167" fmla="*/ 127221 h 3029447"/>
                <a:gd name="connsiteX168" fmla="*/ 4758856 w 4949687"/>
                <a:gd name="connsiteY168" fmla="*/ 63611 h 3029447"/>
                <a:gd name="connsiteX169" fmla="*/ 4703197 w 4949687"/>
                <a:gd name="connsiteY169" fmla="*/ 0 h 3029447"/>
                <a:gd name="connsiteX0" fmla="*/ 4703197 w 4949687"/>
                <a:gd name="connsiteY0" fmla="*/ 0 h 3029447"/>
                <a:gd name="connsiteX1" fmla="*/ 4599830 w 4949687"/>
                <a:gd name="connsiteY1" fmla="*/ 51684 h 3029447"/>
                <a:gd name="connsiteX2" fmla="*/ 4420925 w 4949687"/>
                <a:gd name="connsiteY2" fmla="*/ 143124 h 3029447"/>
                <a:gd name="connsiteX3" fmla="*/ 4285753 w 4949687"/>
                <a:gd name="connsiteY3" fmla="*/ 202758 h 3029447"/>
                <a:gd name="connsiteX4" fmla="*/ 4154557 w 4949687"/>
                <a:gd name="connsiteY4" fmla="*/ 282271 h 3029447"/>
                <a:gd name="connsiteX5" fmla="*/ 3927944 w 4949687"/>
                <a:gd name="connsiteY5" fmla="*/ 385638 h 3029447"/>
                <a:gd name="connsiteX6" fmla="*/ 3780845 w 4949687"/>
                <a:gd name="connsiteY6" fmla="*/ 437321 h 3029447"/>
                <a:gd name="connsiteX7" fmla="*/ 3673503 w 4949687"/>
                <a:gd name="connsiteY7" fmla="*/ 496957 h 3029447"/>
                <a:gd name="connsiteX8" fmla="*/ 3637722 w 4949687"/>
                <a:gd name="connsiteY8" fmla="*/ 512859 h 3029447"/>
                <a:gd name="connsiteX9" fmla="*/ 3593990 w 4949687"/>
                <a:gd name="connsiteY9" fmla="*/ 536713 h 3029447"/>
                <a:gd name="connsiteX10" fmla="*/ 3558209 w 4949687"/>
                <a:gd name="connsiteY10" fmla="*/ 556591 h 3029447"/>
                <a:gd name="connsiteX11" fmla="*/ 3522428 w 4949687"/>
                <a:gd name="connsiteY11" fmla="*/ 560567 h 3029447"/>
                <a:gd name="connsiteX12" fmla="*/ 3427012 w 4949687"/>
                <a:gd name="connsiteY12" fmla="*/ 580445 h 3029447"/>
                <a:gd name="connsiteX13" fmla="*/ 3315694 w 4949687"/>
                <a:gd name="connsiteY13" fmla="*/ 628153 h 3029447"/>
                <a:gd name="connsiteX14" fmla="*/ 3164619 w 4949687"/>
                <a:gd name="connsiteY14" fmla="*/ 683812 h 3029447"/>
                <a:gd name="connsiteX15" fmla="*/ 3041374 w 4949687"/>
                <a:gd name="connsiteY15" fmla="*/ 723569 h 3029447"/>
                <a:gd name="connsiteX16" fmla="*/ 2934031 w 4949687"/>
                <a:gd name="connsiteY16" fmla="*/ 759350 h 3029447"/>
                <a:gd name="connsiteX17" fmla="*/ 2834640 w 4949687"/>
                <a:gd name="connsiteY17" fmla="*/ 787179 h 3029447"/>
                <a:gd name="connsiteX18" fmla="*/ 2814762 w 4949687"/>
                <a:gd name="connsiteY18" fmla="*/ 799106 h 3029447"/>
                <a:gd name="connsiteX19" fmla="*/ 2743200 w 4949687"/>
                <a:gd name="connsiteY19" fmla="*/ 838863 h 3029447"/>
                <a:gd name="connsiteX20" fmla="*/ 2643809 w 4949687"/>
                <a:gd name="connsiteY20" fmla="*/ 838863 h 3029447"/>
                <a:gd name="connsiteX21" fmla="*/ 2584174 w 4949687"/>
                <a:gd name="connsiteY21" fmla="*/ 846814 h 3029447"/>
                <a:gd name="connsiteX22" fmla="*/ 2492734 w 4949687"/>
                <a:gd name="connsiteY22" fmla="*/ 898497 h 3029447"/>
                <a:gd name="connsiteX23" fmla="*/ 2401294 w 4949687"/>
                <a:gd name="connsiteY23" fmla="*/ 958132 h 3029447"/>
                <a:gd name="connsiteX24" fmla="*/ 2282024 w 4949687"/>
                <a:gd name="connsiteY24" fmla="*/ 1037645 h 3029447"/>
                <a:gd name="connsiteX25" fmla="*/ 2194560 w 4949687"/>
                <a:gd name="connsiteY25" fmla="*/ 1085353 h 3029447"/>
                <a:gd name="connsiteX26" fmla="*/ 2150828 w 4949687"/>
                <a:gd name="connsiteY26" fmla="*/ 1141012 h 3029447"/>
                <a:gd name="connsiteX27" fmla="*/ 2150828 w 4949687"/>
                <a:gd name="connsiteY27" fmla="*/ 1192696 h 3029447"/>
                <a:gd name="connsiteX28" fmla="*/ 2162755 w 4949687"/>
                <a:gd name="connsiteY28" fmla="*/ 1252331 h 3029447"/>
                <a:gd name="connsiteX29" fmla="*/ 2146852 w 4949687"/>
                <a:gd name="connsiteY29" fmla="*/ 1288111 h 3029447"/>
                <a:gd name="connsiteX30" fmla="*/ 2111071 w 4949687"/>
                <a:gd name="connsiteY30" fmla="*/ 1335819 h 3029447"/>
                <a:gd name="connsiteX31" fmla="*/ 2063364 w 4949687"/>
                <a:gd name="connsiteY31" fmla="*/ 1375576 h 3029447"/>
                <a:gd name="connsiteX32" fmla="*/ 1983851 w 4949687"/>
                <a:gd name="connsiteY32" fmla="*/ 1399430 h 3029447"/>
                <a:gd name="connsiteX33" fmla="*/ 1812898 w 4949687"/>
                <a:gd name="connsiteY33" fmla="*/ 1391478 h 3029447"/>
                <a:gd name="connsiteX34" fmla="*/ 1673750 w 4949687"/>
                <a:gd name="connsiteY34" fmla="*/ 1379551 h 3029447"/>
                <a:gd name="connsiteX35" fmla="*/ 1482918 w 4949687"/>
                <a:gd name="connsiteY35" fmla="*/ 1379551 h 3029447"/>
                <a:gd name="connsiteX36" fmla="*/ 1375576 w 4949687"/>
                <a:gd name="connsiteY36" fmla="*/ 1387503 h 3029447"/>
                <a:gd name="connsiteX37" fmla="*/ 1284136 w 4949687"/>
                <a:gd name="connsiteY37" fmla="*/ 1399430 h 3029447"/>
                <a:gd name="connsiteX38" fmla="*/ 1133061 w 4949687"/>
                <a:gd name="connsiteY38" fmla="*/ 1447137 h 3029447"/>
                <a:gd name="connsiteX39" fmla="*/ 1025718 w 4949687"/>
                <a:gd name="connsiteY39" fmla="*/ 1494845 h 3029447"/>
                <a:gd name="connsiteX40" fmla="*/ 838863 w 4949687"/>
                <a:gd name="connsiteY40" fmla="*/ 1562431 h 3029447"/>
                <a:gd name="connsiteX41" fmla="*/ 795131 w 4949687"/>
                <a:gd name="connsiteY41" fmla="*/ 1586285 h 3029447"/>
                <a:gd name="connsiteX42" fmla="*/ 763325 w 4949687"/>
                <a:gd name="connsiteY42" fmla="*/ 1614115 h 3029447"/>
                <a:gd name="connsiteX43" fmla="*/ 735496 w 4949687"/>
                <a:gd name="connsiteY43" fmla="*/ 1626042 h 3029447"/>
                <a:gd name="connsiteX44" fmla="*/ 691764 w 4949687"/>
                <a:gd name="connsiteY44" fmla="*/ 1630017 h 3029447"/>
                <a:gd name="connsiteX45" fmla="*/ 612251 w 4949687"/>
                <a:gd name="connsiteY45" fmla="*/ 1641944 h 3029447"/>
                <a:gd name="connsiteX46" fmla="*/ 473103 w 4949687"/>
                <a:gd name="connsiteY46" fmla="*/ 1693628 h 3029447"/>
                <a:gd name="connsiteX47" fmla="*/ 377687 w 4949687"/>
                <a:gd name="connsiteY47" fmla="*/ 1745311 h 3029447"/>
                <a:gd name="connsiteX48" fmla="*/ 278296 w 4949687"/>
                <a:gd name="connsiteY48" fmla="*/ 1804946 h 3029447"/>
                <a:gd name="connsiteX49" fmla="*/ 143124 w 4949687"/>
                <a:gd name="connsiteY49" fmla="*/ 1944094 h 3029447"/>
                <a:gd name="connsiteX50" fmla="*/ 79513 w 4949687"/>
                <a:gd name="connsiteY50" fmla="*/ 2007704 h 3029447"/>
                <a:gd name="connsiteX51" fmla="*/ 11927 w 4949687"/>
                <a:gd name="connsiteY51" fmla="*/ 2111071 h 3029447"/>
                <a:gd name="connsiteX52" fmla="*/ 0 w 4949687"/>
                <a:gd name="connsiteY52" fmla="*/ 2186609 h 3029447"/>
                <a:gd name="connsiteX53" fmla="*/ 0 w 4949687"/>
                <a:gd name="connsiteY53" fmla="*/ 2258171 h 3029447"/>
                <a:gd name="connsiteX54" fmla="*/ 43732 w 4949687"/>
                <a:gd name="connsiteY54" fmla="*/ 2357562 h 3029447"/>
                <a:gd name="connsiteX55" fmla="*/ 127221 w 4949687"/>
                <a:gd name="connsiteY55" fmla="*/ 2445026 h 3029447"/>
                <a:gd name="connsiteX56" fmla="*/ 222637 w 4949687"/>
                <a:gd name="connsiteY56" fmla="*/ 2516588 h 3029447"/>
                <a:gd name="connsiteX57" fmla="*/ 250466 w 4949687"/>
                <a:gd name="connsiteY57" fmla="*/ 2544417 h 3029447"/>
                <a:gd name="connsiteX58" fmla="*/ 278296 w 4949687"/>
                <a:gd name="connsiteY58" fmla="*/ 2576223 h 3029447"/>
                <a:gd name="connsiteX59" fmla="*/ 365760 w 4949687"/>
                <a:gd name="connsiteY59" fmla="*/ 2560320 h 3029447"/>
                <a:gd name="connsiteX60" fmla="*/ 425395 w 4949687"/>
                <a:gd name="connsiteY60" fmla="*/ 2560320 h 3029447"/>
                <a:gd name="connsiteX61" fmla="*/ 572494 w 4949687"/>
                <a:gd name="connsiteY61" fmla="*/ 2596101 h 3029447"/>
                <a:gd name="connsiteX62" fmla="*/ 671885 w 4949687"/>
                <a:gd name="connsiteY62" fmla="*/ 2615979 h 3029447"/>
                <a:gd name="connsiteX63" fmla="*/ 822960 w 4949687"/>
                <a:gd name="connsiteY63" fmla="*/ 2651760 h 3029447"/>
                <a:gd name="connsiteX64" fmla="*/ 981986 w 4949687"/>
                <a:gd name="connsiteY64" fmla="*/ 2675614 h 3029447"/>
                <a:gd name="connsiteX65" fmla="*/ 1105231 w 4949687"/>
                <a:gd name="connsiteY65" fmla="*/ 2699468 h 3029447"/>
                <a:gd name="connsiteX66" fmla="*/ 1208598 w 4949687"/>
                <a:gd name="connsiteY66" fmla="*/ 2727297 h 3029447"/>
                <a:gd name="connsiteX67" fmla="*/ 1319917 w 4949687"/>
                <a:gd name="connsiteY67" fmla="*/ 2767054 h 3029447"/>
                <a:gd name="connsiteX68" fmla="*/ 1399430 w 4949687"/>
                <a:gd name="connsiteY68" fmla="*/ 2802835 h 3029447"/>
                <a:gd name="connsiteX69" fmla="*/ 1470991 w 4949687"/>
                <a:gd name="connsiteY69" fmla="*/ 2894275 h 3029447"/>
                <a:gd name="connsiteX70" fmla="*/ 1518699 w 4949687"/>
                <a:gd name="connsiteY70" fmla="*/ 2941983 h 3029447"/>
                <a:gd name="connsiteX71" fmla="*/ 1566407 w 4949687"/>
                <a:gd name="connsiteY71" fmla="*/ 2965837 h 3029447"/>
                <a:gd name="connsiteX72" fmla="*/ 1526651 w 4949687"/>
                <a:gd name="connsiteY72" fmla="*/ 2985715 h 3029447"/>
                <a:gd name="connsiteX73" fmla="*/ 1566407 w 4949687"/>
                <a:gd name="connsiteY73" fmla="*/ 3029447 h 3029447"/>
                <a:gd name="connsiteX74" fmla="*/ 1701579 w 4949687"/>
                <a:gd name="connsiteY74" fmla="*/ 3017520 h 3029447"/>
                <a:gd name="connsiteX75" fmla="*/ 1661823 w 4949687"/>
                <a:gd name="connsiteY75" fmla="*/ 2997642 h 3029447"/>
                <a:gd name="connsiteX76" fmla="*/ 1633993 w 4949687"/>
                <a:gd name="connsiteY76" fmla="*/ 2969812 h 3029447"/>
                <a:gd name="connsiteX77" fmla="*/ 1610139 w 4949687"/>
                <a:gd name="connsiteY77" fmla="*/ 2930056 h 3029447"/>
                <a:gd name="connsiteX78" fmla="*/ 1570383 w 4949687"/>
                <a:gd name="connsiteY78" fmla="*/ 2882348 h 3029447"/>
                <a:gd name="connsiteX79" fmla="*/ 1502797 w 4949687"/>
                <a:gd name="connsiteY79" fmla="*/ 2838616 h 3029447"/>
                <a:gd name="connsiteX80" fmla="*/ 1391478 w 4949687"/>
                <a:gd name="connsiteY80" fmla="*/ 2771030 h 3029447"/>
                <a:gd name="connsiteX81" fmla="*/ 1315941 w 4949687"/>
                <a:gd name="connsiteY81" fmla="*/ 2727297 h 3029447"/>
                <a:gd name="connsiteX82" fmla="*/ 1252331 w 4949687"/>
                <a:gd name="connsiteY82" fmla="*/ 2687541 h 3029447"/>
                <a:gd name="connsiteX83" fmla="*/ 1105231 w 4949687"/>
                <a:gd name="connsiteY83" fmla="*/ 2647784 h 3029447"/>
                <a:gd name="connsiteX84" fmla="*/ 1105231 w 4949687"/>
                <a:gd name="connsiteY84" fmla="*/ 2647784 h 3029447"/>
                <a:gd name="connsiteX85" fmla="*/ 1045597 w 4949687"/>
                <a:gd name="connsiteY85" fmla="*/ 2655736 h 3029447"/>
                <a:gd name="connsiteX86" fmla="*/ 1025718 w 4949687"/>
                <a:gd name="connsiteY86" fmla="*/ 2647784 h 3029447"/>
                <a:gd name="connsiteX87" fmla="*/ 970059 w 4949687"/>
                <a:gd name="connsiteY87" fmla="*/ 2639833 h 3029447"/>
                <a:gd name="connsiteX88" fmla="*/ 930303 w 4949687"/>
                <a:gd name="connsiteY88" fmla="*/ 2635857 h 3029447"/>
                <a:gd name="connsiteX89" fmla="*/ 898498 w 4949687"/>
                <a:gd name="connsiteY89" fmla="*/ 2615979 h 3029447"/>
                <a:gd name="connsiteX90" fmla="*/ 767301 w 4949687"/>
                <a:gd name="connsiteY90" fmla="*/ 2592125 h 3029447"/>
                <a:gd name="connsiteX91" fmla="*/ 671885 w 4949687"/>
                <a:gd name="connsiteY91" fmla="*/ 2552369 h 3029447"/>
                <a:gd name="connsiteX92" fmla="*/ 616226 w 4949687"/>
                <a:gd name="connsiteY92" fmla="*/ 2528515 h 3029447"/>
                <a:gd name="connsiteX93" fmla="*/ 492981 w 4949687"/>
                <a:gd name="connsiteY93" fmla="*/ 2492734 h 3029447"/>
                <a:gd name="connsiteX94" fmla="*/ 441298 w 4949687"/>
                <a:gd name="connsiteY94" fmla="*/ 2449002 h 3029447"/>
                <a:gd name="connsiteX95" fmla="*/ 385638 w 4949687"/>
                <a:gd name="connsiteY95" fmla="*/ 2345635 h 3029447"/>
                <a:gd name="connsiteX96" fmla="*/ 341906 w 4949687"/>
                <a:gd name="connsiteY96" fmla="*/ 2329732 h 3029447"/>
                <a:gd name="connsiteX97" fmla="*/ 310101 w 4949687"/>
                <a:gd name="connsiteY97" fmla="*/ 2210463 h 3029447"/>
                <a:gd name="connsiteX98" fmla="*/ 278296 w 4949687"/>
                <a:gd name="connsiteY98" fmla="*/ 2182633 h 3029447"/>
                <a:gd name="connsiteX99" fmla="*/ 298174 w 4949687"/>
                <a:gd name="connsiteY99" fmla="*/ 2130950 h 3029447"/>
                <a:gd name="connsiteX100" fmla="*/ 333955 w 4949687"/>
                <a:gd name="connsiteY100" fmla="*/ 2079266 h 3029447"/>
                <a:gd name="connsiteX101" fmla="*/ 373711 w 4949687"/>
                <a:gd name="connsiteY101" fmla="*/ 2059388 h 3029447"/>
                <a:gd name="connsiteX102" fmla="*/ 417444 w 4949687"/>
                <a:gd name="connsiteY102" fmla="*/ 2051437 h 3029447"/>
                <a:gd name="connsiteX103" fmla="*/ 528762 w 4949687"/>
                <a:gd name="connsiteY103" fmla="*/ 1983851 h 3029447"/>
                <a:gd name="connsiteX104" fmla="*/ 671885 w 4949687"/>
                <a:gd name="connsiteY104" fmla="*/ 1896386 h 3029447"/>
                <a:gd name="connsiteX105" fmla="*/ 767301 w 4949687"/>
                <a:gd name="connsiteY105" fmla="*/ 1844703 h 3029447"/>
                <a:gd name="connsiteX106" fmla="*/ 811033 w 4949687"/>
                <a:gd name="connsiteY106" fmla="*/ 1812897 h 3029447"/>
                <a:gd name="connsiteX107" fmla="*/ 858741 w 4949687"/>
                <a:gd name="connsiteY107" fmla="*/ 1808922 h 3029447"/>
                <a:gd name="connsiteX108" fmla="*/ 918376 w 4949687"/>
                <a:gd name="connsiteY108" fmla="*/ 1820849 h 3029447"/>
                <a:gd name="connsiteX109" fmla="*/ 1005840 w 4949687"/>
                <a:gd name="connsiteY109" fmla="*/ 1789044 h 3029447"/>
                <a:gd name="connsiteX110" fmla="*/ 1069451 w 4949687"/>
                <a:gd name="connsiteY110" fmla="*/ 1785068 h 3029447"/>
                <a:gd name="connsiteX111" fmla="*/ 1196671 w 4949687"/>
                <a:gd name="connsiteY111" fmla="*/ 1757238 h 3029447"/>
                <a:gd name="connsiteX112" fmla="*/ 1363649 w 4949687"/>
                <a:gd name="connsiteY112" fmla="*/ 1701579 h 3029447"/>
                <a:gd name="connsiteX113" fmla="*/ 1399430 w 4949687"/>
                <a:gd name="connsiteY113" fmla="*/ 1701579 h 3029447"/>
                <a:gd name="connsiteX114" fmla="*/ 1514724 w 4949687"/>
                <a:gd name="connsiteY114" fmla="*/ 1693628 h 3029447"/>
                <a:gd name="connsiteX115" fmla="*/ 1562431 w 4949687"/>
                <a:gd name="connsiteY115" fmla="*/ 1677725 h 3029447"/>
                <a:gd name="connsiteX116" fmla="*/ 1558456 w 4949687"/>
                <a:gd name="connsiteY116" fmla="*/ 1661823 h 3029447"/>
                <a:gd name="connsiteX117" fmla="*/ 1626042 w 4949687"/>
                <a:gd name="connsiteY117" fmla="*/ 1649896 h 3029447"/>
                <a:gd name="connsiteX118" fmla="*/ 1665798 w 4949687"/>
                <a:gd name="connsiteY118" fmla="*/ 1649896 h 3029447"/>
                <a:gd name="connsiteX119" fmla="*/ 1681701 w 4949687"/>
                <a:gd name="connsiteY119" fmla="*/ 1661823 h 3029447"/>
                <a:gd name="connsiteX120" fmla="*/ 1681701 w 4949687"/>
                <a:gd name="connsiteY120" fmla="*/ 1661823 h 3029447"/>
                <a:gd name="connsiteX121" fmla="*/ 1729409 w 4949687"/>
                <a:gd name="connsiteY121" fmla="*/ 1693628 h 3029447"/>
                <a:gd name="connsiteX122" fmla="*/ 1880484 w 4949687"/>
                <a:gd name="connsiteY122" fmla="*/ 1709531 h 3029447"/>
                <a:gd name="connsiteX123" fmla="*/ 1975899 w 4949687"/>
                <a:gd name="connsiteY123" fmla="*/ 1697604 h 3029447"/>
                <a:gd name="connsiteX124" fmla="*/ 2107096 w 4949687"/>
                <a:gd name="connsiteY124" fmla="*/ 1661823 h 3029447"/>
                <a:gd name="connsiteX125" fmla="*/ 2222390 w 4949687"/>
                <a:gd name="connsiteY125" fmla="*/ 1578334 h 3029447"/>
                <a:gd name="connsiteX126" fmla="*/ 2329732 w 4949687"/>
                <a:gd name="connsiteY126" fmla="*/ 1522675 h 3029447"/>
                <a:gd name="connsiteX127" fmla="*/ 2496710 w 4949687"/>
                <a:gd name="connsiteY127" fmla="*/ 1391478 h 3029447"/>
                <a:gd name="connsiteX128" fmla="*/ 2560320 w 4949687"/>
                <a:gd name="connsiteY128" fmla="*/ 1319917 h 3029447"/>
                <a:gd name="connsiteX129" fmla="*/ 2564296 w 4949687"/>
                <a:gd name="connsiteY129" fmla="*/ 1292087 h 3029447"/>
                <a:gd name="connsiteX130" fmla="*/ 2540442 w 4949687"/>
                <a:gd name="connsiteY130" fmla="*/ 1256306 h 3029447"/>
                <a:gd name="connsiteX131" fmla="*/ 2520564 w 4949687"/>
                <a:gd name="connsiteY131" fmla="*/ 1224501 h 3029447"/>
                <a:gd name="connsiteX132" fmla="*/ 2520564 w 4949687"/>
                <a:gd name="connsiteY132" fmla="*/ 1192696 h 3029447"/>
                <a:gd name="connsiteX133" fmla="*/ 2568271 w 4949687"/>
                <a:gd name="connsiteY133" fmla="*/ 1160891 h 3029447"/>
                <a:gd name="connsiteX134" fmla="*/ 2600077 w 4949687"/>
                <a:gd name="connsiteY134" fmla="*/ 1137037 h 3029447"/>
                <a:gd name="connsiteX135" fmla="*/ 2655736 w 4949687"/>
                <a:gd name="connsiteY135" fmla="*/ 1141012 h 3029447"/>
                <a:gd name="connsiteX136" fmla="*/ 2719346 w 4949687"/>
                <a:gd name="connsiteY136" fmla="*/ 1164866 h 3029447"/>
                <a:gd name="connsiteX137" fmla="*/ 2743200 w 4949687"/>
                <a:gd name="connsiteY137" fmla="*/ 1164866 h 3029447"/>
                <a:gd name="connsiteX138" fmla="*/ 2802835 w 4949687"/>
                <a:gd name="connsiteY138" fmla="*/ 1152939 h 3029447"/>
                <a:gd name="connsiteX139" fmla="*/ 2846567 w 4949687"/>
                <a:gd name="connsiteY139" fmla="*/ 1125110 h 3029447"/>
                <a:gd name="connsiteX140" fmla="*/ 2894275 w 4949687"/>
                <a:gd name="connsiteY140" fmla="*/ 1085353 h 3029447"/>
                <a:gd name="connsiteX141" fmla="*/ 2914153 w 4949687"/>
                <a:gd name="connsiteY141" fmla="*/ 1061499 h 3029447"/>
                <a:gd name="connsiteX142" fmla="*/ 2914153 w 4949687"/>
                <a:gd name="connsiteY142" fmla="*/ 1061499 h 3029447"/>
                <a:gd name="connsiteX143" fmla="*/ 3009569 w 4949687"/>
                <a:gd name="connsiteY143" fmla="*/ 1069451 h 3029447"/>
                <a:gd name="connsiteX144" fmla="*/ 3077155 w 4949687"/>
                <a:gd name="connsiteY144" fmla="*/ 1073426 h 3029447"/>
                <a:gd name="connsiteX145" fmla="*/ 3192449 w 4949687"/>
                <a:gd name="connsiteY145" fmla="*/ 1041621 h 3029447"/>
                <a:gd name="connsiteX146" fmla="*/ 3319670 w 4949687"/>
                <a:gd name="connsiteY146" fmla="*/ 974035 h 3029447"/>
                <a:gd name="connsiteX147" fmla="*/ 3490623 w 4949687"/>
                <a:gd name="connsiteY147" fmla="*/ 910424 h 3029447"/>
                <a:gd name="connsiteX148" fmla="*/ 3657600 w 4949687"/>
                <a:gd name="connsiteY148" fmla="*/ 862717 h 3029447"/>
                <a:gd name="connsiteX149" fmla="*/ 3689405 w 4949687"/>
                <a:gd name="connsiteY149" fmla="*/ 822960 h 3029447"/>
                <a:gd name="connsiteX150" fmla="*/ 3721211 w 4949687"/>
                <a:gd name="connsiteY150" fmla="*/ 803082 h 3029447"/>
                <a:gd name="connsiteX151" fmla="*/ 3776870 w 4949687"/>
                <a:gd name="connsiteY151" fmla="*/ 803082 h 3029447"/>
                <a:gd name="connsiteX152" fmla="*/ 3860358 w 4949687"/>
                <a:gd name="connsiteY152" fmla="*/ 811033 h 3029447"/>
                <a:gd name="connsiteX153" fmla="*/ 3904091 w 4949687"/>
                <a:gd name="connsiteY153" fmla="*/ 775252 h 3029447"/>
                <a:gd name="connsiteX154" fmla="*/ 3995531 w 4949687"/>
                <a:gd name="connsiteY154" fmla="*/ 743447 h 3029447"/>
                <a:gd name="connsiteX155" fmla="*/ 4178411 w 4949687"/>
                <a:gd name="connsiteY155" fmla="*/ 691764 h 3029447"/>
                <a:gd name="connsiteX156" fmla="*/ 4257924 w 4949687"/>
                <a:gd name="connsiteY156" fmla="*/ 640080 h 3029447"/>
                <a:gd name="connsiteX157" fmla="*/ 4373218 w 4949687"/>
                <a:gd name="connsiteY157" fmla="*/ 576470 h 3029447"/>
                <a:gd name="connsiteX158" fmla="*/ 4456706 w 4949687"/>
                <a:gd name="connsiteY158" fmla="*/ 532737 h 3029447"/>
                <a:gd name="connsiteX159" fmla="*/ 4560073 w 4949687"/>
                <a:gd name="connsiteY159" fmla="*/ 473103 h 3029447"/>
                <a:gd name="connsiteX160" fmla="*/ 4643562 w 4949687"/>
                <a:gd name="connsiteY160" fmla="*/ 433346 h 3029447"/>
                <a:gd name="connsiteX161" fmla="*/ 4738978 w 4949687"/>
                <a:gd name="connsiteY161" fmla="*/ 401541 h 3029447"/>
                <a:gd name="connsiteX162" fmla="*/ 4810539 w 4949687"/>
                <a:gd name="connsiteY162" fmla="*/ 381663 h 3029447"/>
                <a:gd name="connsiteX163" fmla="*/ 4894028 w 4949687"/>
                <a:gd name="connsiteY163" fmla="*/ 333955 h 3029447"/>
                <a:gd name="connsiteX164" fmla="*/ 4949687 w 4949687"/>
                <a:gd name="connsiteY164" fmla="*/ 298174 h 3029447"/>
                <a:gd name="connsiteX165" fmla="*/ 4933784 w 4949687"/>
                <a:gd name="connsiteY165" fmla="*/ 282271 h 3029447"/>
                <a:gd name="connsiteX166" fmla="*/ 4878125 w 4949687"/>
                <a:gd name="connsiteY166" fmla="*/ 222637 h 3029447"/>
                <a:gd name="connsiteX167" fmla="*/ 4822466 w 4949687"/>
                <a:gd name="connsiteY167" fmla="*/ 127221 h 3029447"/>
                <a:gd name="connsiteX168" fmla="*/ 4758856 w 4949687"/>
                <a:gd name="connsiteY168" fmla="*/ 63611 h 3029447"/>
                <a:gd name="connsiteX169" fmla="*/ 4703197 w 4949687"/>
                <a:gd name="connsiteY169" fmla="*/ 0 h 3029447"/>
                <a:gd name="connsiteX0" fmla="*/ 4703197 w 4949687"/>
                <a:gd name="connsiteY0" fmla="*/ 0 h 3029447"/>
                <a:gd name="connsiteX1" fmla="*/ 4599830 w 4949687"/>
                <a:gd name="connsiteY1" fmla="*/ 51684 h 3029447"/>
                <a:gd name="connsiteX2" fmla="*/ 4420925 w 4949687"/>
                <a:gd name="connsiteY2" fmla="*/ 143124 h 3029447"/>
                <a:gd name="connsiteX3" fmla="*/ 4285753 w 4949687"/>
                <a:gd name="connsiteY3" fmla="*/ 202758 h 3029447"/>
                <a:gd name="connsiteX4" fmla="*/ 4154557 w 4949687"/>
                <a:gd name="connsiteY4" fmla="*/ 282271 h 3029447"/>
                <a:gd name="connsiteX5" fmla="*/ 3927944 w 4949687"/>
                <a:gd name="connsiteY5" fmla="*/ 385638 h 3029447"/>
                <a:gd name="connsiteX6" fmla="*/ 3780845 w 4949687"/>
                <a:gd name="connsiteY6" fmla="*/ 437321 h 3029447"/>
                <a:gd name="connsiteX7" fmla="*/ 3673503 w 4949687"/>
                <a:gd name="connsiteY7" fmla="*/ 496957 h 3029447"/>
                <a:gd name="connsiteX8" fmla="*/ 3637722 w 4949687"/>
                <a:gd name="connsiteY8" fmla="*/ 512859 h 3029447"/>
                <a:gd name="connsiteX9" fmla="*/ 3593990 w 4949687"/>
                <a:gd name="connsiteY9" fmla="*/ 536713 h 3029447"/>
                <a:gd name="connsiteX10" fmla="*/ 3558209 w 4949687"/>
                <a:gd name="connsiteY10" fmla="*/ 556591 h 3029447"/>
                <a:gd name="connsiteX11" fmla="*/ 3522428 w 4949687"/>
                <a:gd name="connsiteY11" fmla="*/ 560567 h 3029447"/>
                <a:gd name="connsiteX12" fmla="*/ 3427012 w 4949687"/>
                <a:gd name="connsiteY12" fmla="*/ 580445 h 3029447"/>
                <a:gd name="connsiteX13" fmla="*/ 3315694 w 4949687"/>
                <a:gd name="connsiteY13" fmla="*/ 628153 h 3029447"/>
                <a:gd name="connsiteX14" fmla="*/ 3164619 w 4949687"/>
                <a:gd name="connsiteY14" fmla="*/ 683812 h 3029447"/>
                <a:gd name="connsiteX15" fmla="*/ 3041374 w 4949687"/>
                <a:gd name="connsiteY15" fmla="*/ 723569 h 3029447"/>
                <a:gd name="connsiteX16" fmla="*/ 2934031 w 4949687"/>
                <a:gd name="connsiteY16" fmla="*/ 759350 h 3029447"/>
                <a:gd name="connsiteX17" fmla="*/ 2834640 w 4949687"/>
                <a:gd name="connsiteY17" fmla="*/ 787179 h 3029447"/>
                <a:gd name="connsiteX18" fmla="*/ 2814762 w 4949687"/>
                <a:gd name="connsiteY18" fmla="*/ 799106 h 3029447"/>
                <a:gd name="connsiteX19" fmla="*/ 2743200 w 4949687"/>
                <a:gd name="connsiteY19" fmla="*/ 838863 h 3029447"/>
                <a:gd name="connsiteX20" fmla="*/ 2643809 w 4949687"/>
                <a:gd name="connsiteY20" fmla="*/ 838863 h 3029447"/>
                <a:gd name="connsiteX21" fmla="*/ 2584174 w 4949687"/>
                <a:gd name="connsiteY21" fmla="*/ 846814 h 3029447"/>
                <a:gd name="connsiteX22" fmla="*/ 2492734 w 4949687"/>
                <a:gd name="connsiteY22" fmla="*/ 898497 h 3029447"/>
                <a:gd name="connsiteX23" fmla="*/ 2401294 w 4949687"/>
                <a:gd name="connsiteY23" fmla="*/ 958132 h 3029447"/>
                <a:gd name="connsiteX24" fmla="*/ 2282024 w 4949687"/>
                <a:gd name="connsiteY24" fmla="*/ 1037645 h 3029447"/>
                <a:gd name="connsiteX25" fmla="*/ 2194560 w 4949687"/>
                <a:gd name="connsiteY25" fmla="*/ 1085353 h 3029447"/>
                <a:gd name="connsiteX26" fmla="*/ 2150828 w 4949687"/>
                <a:gd name="connsiteY26" fmla="*/ 1141012 h 3029447"/>
                <a:gd name="connsiteX27" fmla="*/ 2150828 w 4949687"/>
                <a:gd name="connsiteY27" fmla="*/ 1192696 h 3029447"/>
                <a:gd name="connsiteX28" fmla="*/ 2162755 w 4949687"/>
                <a:gd name="connsiteY28" fmla="*/ 1252331 h 3029447"/>
                <a:gd name="connsiteX29" fmla="*/ 2146852 w 4949687"/>
                <a:gd name="connsiteY29" fmla="*/ 1288111 h 3029447"/>
                <a:gd name="connsiteX30" fmla="*/ 2111071 w 4949687"/>
                <a:gd name="connsiteY30" fmla="*/ 1335819 h 3029447"/>
                <a:gd name="connsiteX31" fmla="*/ 2063364 w 4949687"/>
                <a:gd name="connsiteY31" fmla="*/ 1375576 h 3029447"/>
                <a:gd name="connsiteX32" fmla="*/ 1983851 w 4949687"/>
                <a:gd name="connsiteY32" fmla="*/ 1399430 h 3029447"/>
                <a:gd name="connsiteX33" fmla="*/ 1812898 w 4949687"/>
                <a:gd name="connsiteY33" fmla="*/ 1391478 h 3029447"/>
                <a:gd name="connsiteX34" fmla="*/ 1673750 w 4949687"/>
                <a:gd name="connsiteY34" fmla="*/ 1379551 h 3029447"/>
                <a:gd name="connsiteX35" fmla="*/ 1482918 w 4949687"/>
                <a:gd name="connsiteY35" fmla="*/ 1379551 h 3029447"/>
                <a:gd name="connsiteX36" fmla="*/ 1375576 w 4949687"/>
                <a:gd name="connsiteY36" fmla="*/ 1387503 h 3029447"/>
                <a:gd name="connsiteX37" fmla="*/ 1284136 w 4949687"/>
                <a:gd name="connsiteY37" fmla="*/ 1399430 h 3029447"/>
                <a:gd name="connsiteX38" fmla="*/ 1133061 w 4949687"/>
                <a:gd name="connsiteY38" fmla="*/ 1447137 h 3029447"/>
                <a:gd name="connsiteX39" fmla="*/ 1025718 w 4949687"/>
                <a:gd name="connsiteY39" fmla="*/ 1494845 h 3029447"/>
                <a:gd name="connsiteX40" fmla="*/ 838863 w 4949687"/>
                <a:gd name="connsiteY40" fmla="*/ 1562431 h 3029447"/>
                <a:gd name="connsiteX41" fmla="*/ 795131 w 4949687"/>
                <a:gd name="connsiteY41" fmla="*/ 1586285 h 3029447"/>
                <a:gd name="connsiteX42" fmla="*/ 763325 w 4949687"/>
                <a:gd name="connsiteY42" fmla="*/ 1614115 h 3029447"/>
                <a:gd name="connsiteX43" fmla="*/ 735496 w 4949687"/>
                <a:gd name="connsiteY43" fmla="*/ 1626042 h 3029447"/>
                <a:gd name="connsiteX44" fmla="*/ 691764 w 4949687"/>
                <a:gd name="connsiteY44" fmla="*/ 1630017 h 3029447"/>
                <a:gd name="connsiteX45" fmla="*/ 612251 w 4949687"/>
                <a:gd name="connsiteY45" fmla="*/ 1641944 h 3029447"/>
                <a:gd name="connsiteX46" fmla="*/ 473103 w 4949687"/>
                <a:gd name="connsiteY46" fmla="*/ 1693628 h 3029447"/>
                <a:gd name="connsiteX47" fmla="*/ 377687 w 4949687"/>
                <a:gd name="connsiteY47" fmla="*/ 1745311 h 3029447"/>
                <a:gd name="connsiteX48" fmla="*/ 278296 w 4949687"/>
                <a:gd name="connsiteY48" fmla="*/ 1804946 h 3029447"/>
                <a:gd name="connsiteX49" fmla="*/ 143124 w 4949687"/>
                <a:gd name="connsiteY49" fmla="*/ 1944094 h 3029447"/>
                <a:gd name="connsiteX50" fmla="*/ 79513 w 4949687"/>
                <a:gd name="connsiteY50" fmla="*/ 2007704 h 3029447"/>
                <a:gd name="connsiteX51" fmla="*/ 11927 w 4949687"/>
                <a:gd name="connsiteY51" fmla="*/ 2111071 h 3029447"/>
                <a:gd name="connsiteX52" fmla="*/ 0 w 4949687"/>
                <a:gd name="connsiteY52" fmla="*/ 2186609 h 3029447"/>
                <a:gd name="connsiteX53" fmla="*/ 0 w 4949687"/>
                <a:gd name="connsiteY53" fmla="*/ 2258171 h 3029447"/>
                <a:gd name="connsiteX54" fmla="*/ 43732 w 4949687"/>
                <a:gd name="connsiteY54" fmla="*/ 2357562 h 3029447"/>
                <a:gd name="connsiteX55" fmla="*/ 127221 w 4949687"/>
                <a:gd name="connsiteY55" fmla="*/ 2445026 h 3029447"/>
                <a:gd name="connsiteX56" fmla="*/ 222637 w 4949687"/>
                <a:gd name="connsiteY56" fmla="*/ 2516588 h 3029447"/>
                <a:gd name="connsiteX57" fmla="*/ 250466 w 4949687"/>
                <a:gd name="connsiteY57" fmla="*/ 2544417 h 3029447"/>
                <a:gd name="connsiteX58" fmla="*/ 278296 w 4949687"/>
                <a:gd name="connsiteY58" fmla="*/ 2576223 h 3029447"/>
                <a:gd name="connsiteX59" fmla="*/ 365760 w 4949687"/>
                <a:gd name="connsiteY59" fmla="*/ 2560320 h 3029447"/>
                <a:gd name="connsiteX60" fmla="*/ 425395 w 4949687"/>
                <a:gd name="connsiteY60" fmla="*/ 2560320 h 3029447"/>
                <a:gd name="connsiteX61" fmla="*/ 572494 w 4949687"/>
                <a:gd name="connsiteY61" fmla="*/ 2596101 h 3029447"/>
                <a:gd name="connsiteX62" fmla="*/ 671885 w 4949687"/>
                <a:gd name="connsiteY62" fmla="*/ 2615979 h 3029447"/>
                <a:gd name="connsiteX63" fmla="*/ 822960 w 4949687"/>
                <a:gd name="connsiteY63" fmla="*/ 2651760 h 3029447"/>
                <a:gd name="connsiteX64" fmla="*/ 981986 w 4949687"/>
                <a:gd name="connsiteY64" fmla="*/ 2675614 h 3029447"/>
                <a:gd name="connsiteX65" fmla="*/ 1105231 w 4949687"/>
                <a:gd name="connsiteY65" fmla="*/ 2699468 h 3029447"/>
                <a:gd name="connsiteX66" fmla="*/ 1208598 w 4949687"/>
                <a:gd name="connsiteY66" fmla="*/ 2727297 h 3029447"/>
                <a:gd name="connsiteX67" fmla="*/ 1319917 w 4949687"/>
                <a:gd name="connsiteY67" fmla="*/ 2767054 h 3029447"/>
                <a:gd name="connsiteX68" fmla="*/ 1399430 w 4949687"/>
                <a:gd name="connsiteY68" fmla="*/ 2802835 h 3029447"/>
                <a:gd name="connsiteX69" fmla="*/ 1459064 w 4949687"/>
                <a:gd name="connsiteY69" fmla="*/ 2898250 h 3029447"/>
                <a:gd name="connsiteX70" fmla="*/ 1518699 w 4949687"/>
                <a:gd name="connsiteY70" fmla="*/ 2941983 h 3029447"/>
                <a:gd name="connsiteX71" fmla="*/ 1566407 w 4949687"/>
                <a:gd name="connsiteY71" fmla="*/ 2965837 h 3029447"/>
                <a:gd name="connsiteX72" fmla="*/ 1526651 w 4949687"/>
                <a:gd name="connsiteY72" fmla="*/ 2985715 h 3029447"/>
                <a:gd name="connsiteX73" fmla="*/ 1566407 w 4949687"/>
                <a:gd name="connsiteY73" fmla="*/ 3029447 h 3029447"/>
                <a:gd name="connsiteX74" fmla="*/ 1701579 w 4949687"/>
                <a:gd name="connsiteY74" fmla="*/ 3017520 h 3029447"/>
                <a:gd name="connsiteX75" fmla="*/ 1661823 w 4949687"/>
                <a:gd name="connsiteY75" fmla="*/ 2997642 h 3029447"/>
                <a:gd name="connsiteX76" fmla="*/ 1633993 w 4949687"/>
                <a:gd name="connsiteY76" fmla="*/ 2969812 h 3029447"/>
                <a:gd name="connsiteX77" fmla="*/ 1610139 w 4949687"/>
                <a:gd name="connsiteY77" fmla="*/ 2930056 h 3029447"/>
                <a:gd name="connsiteX78" fmla="*/ 1570383 w 4949687"/>
                <a:gd name="connsiteY78" fmla="*/ 2882348 h 3029447"/>
                <a:gd name="connsiteX79" fmla="*/ 1502797 w 4949687"/>
                <a:gd name="connsiteY79" fmla="*/ 2838616 h 3029447"/>
                <a:gd name="connsiteX80" fmla="*/ 1391478 w 4949687"/>
                <a:gd name="connsiteY80" fmla="*/ 2771030 h 3029447"/>
                <a:gd name="connsiteX81" fmla="*/ 1315941 w 4949687"/>
                <a:gd name="connsiteY81" fmla="*/ 2727297 h 3029447"/>
                <a:gd name="connsiteX82" fmla="*/ 1252331 w 4949687"/>
                <a:gd name="connsiteY82" fmla="*/ 2687541 h 3029447"/>
                <a:gd name="connsiteX83" fmla="*/ 1105231 w 4949687"/>
                <a:gd name="connsiteY83" fmla="*/ 2647784 h 3029447"/>
                <a:gd name="connsiteX84" fmla="*/ 1105231 w 4949687"/>
                <a:gd name="connsiteY84" fmla="*/ 2647784 h 3029447"/>
                <a:gd name="connsiteX85" fmla="*/ 1045597 w 4949687"/>
                <a:gd name="connsiteY85" fmla="*/ 2655736 h 3029447"/>
                <a:gd name="connsiteX86" fmla="*/ 1025718 w 4949687"/>
                <a:gd name="connsiteY86" fmla="*/ 2647784 h 3029447"/>
                <a:gd name="connsiteX87" fmla="*/ 970059 w 4949687"/>
                <a:gd name="connsiteY87" fmla="*/ 2639833 h 3029447"/>
                <a:gd name="connsiteX88" fmla="*/ 930303 w 4949687"/>
                <a:gd name="connsiteY88" fmla="*/ 2635857 h 3029447"/>
                <a:gd name="connsiteX89" fmla="*/ 898498 w 4949687"/>
                <a:gd name="connsiteY89" fmla="*/ 2615979 h 3029447"/>
                <a:gd name="connsiteX90" fmla="*/ 767301 w 4949687"/>
                <a:gd name="connsiteY90" fmla="*/ 2592125 h 3029447"/>
                <a:gd name="connsiteX91" fmla="*/ 671885 w 4949687"/>
                <a:gd name="connsiteY91" fmla="*/ 2552369 h 3029447"/>
                <a:gd name="connsiteX92" fmla="*/ 616226 w 4949687"/>
                <a:gd name="connsiteY92" fmla="*/ 2528515 h 3029447"/>
                <a:gd name="connsiteX93" fmla="*/ 492981 w 4949687"/>
                <a:gd name="connsiteY93" fmla="*/ 2492734 h 3029447"/>
                <a:gd name="connsiteX94" fmla="*/ 441298 w 4949687"/>
                <a:gd name="connsiteY94" fmla="*/ 2449002 h 3029447"/>
                <a:gd name="connsiteX95" fmla="*/ 385638 w 4949687"/>
                <a:gd name="connsiteY95" fmla="*/ 2345635 h 3029447"/>
                <a:gd name="connsiteX96" fmla="*/ 341906 w 4949687"/>
                <a:gd name="connsiteY96" fmla="*/ 2329732 h 3029447"/>
                <a:gd name="connsiteX97" fmla="*/ 310101 w 4949687"/>
                <a:gd name="connsiteY97" fmla="*/ 2210463 h 3029447"/>
                <a:gd name="connsiteX98" fmla="*/ 278296 w 4949687"/>
                <a:gd name="connsiteY98" fmla="*/ 2182633 h 3029447"/>
                <a:gd name="connsiteX99" fmla="*/ 298174 w 4949687"/>
                <a:gd name="connsiteY99" fmla="*/ 2130950 h 3029447"/>
                <a:gd name="connsiteX100" fmla="*/ 333955 w 4949687"/>
                <a:gd name="connsiteY100" fmla="*/ 2079266 h 3029447"/>
                <a:gd name="connsiteX101" fmla="*/ 373711 w 4949687"/>
                <a:gd name="connsiteY101" fmla="*/ 2059388 h 3029447"/>
                <a:gd name="connsiteX102" fmla="*/ 417444 w 4949687"/>
                <a:gd name="connsiteY102" fmla="*/ 2051437 h 3029447"/>
                <a:gd name="connsiteX103" fmla="*/ 528762 w 4949687"/>
                <a:gd name="connsiteY103" fmla="*/ 1983851 h 3029447"/>
                <a:gd name="connsiteX104" fmla="*/ 671885 w 4949687"/>
                <a:gd name="connsiteY104" fmla="*/ 1896386 h 3029447"/>
                <a:gd name="connsiteX105" fmla="*/ 767301 w 4949687"/>
                <a:gd name="connsiteY105" fmla="*/ 1844703 h 3029447"/>
                <a:gd name="connsiteX106" fmla="*/ 811033 w 4949687"/>
                <a:gd name="connsiteY106" fmla="*/ 1812897 h 3029447"/>
                <a:gd name="connsiteX107" fmla="*/ 858741 w 4949687"/>
                <a:gd name="connsiteY107" fmla="*/ 1808922 h 3029447"/>
                <a:gd name="connsiteX108" fmla="*/ 918376 w 4949687"/>
                <a:gd name="connsiteY108" fmla="*/ 1820849 h 3029447"/>
                <a:gd name="connsiteX109" fmla="*/ 1005840 w 4949687"/>
                <a:gd name="connsiteY109" fmla="*/ 1789044 h 3029447"/>
                <a:gd name="connsiteX110" fmla="*/ 1069451 w 4949687"/>
                <a:gd name="connsiteY110" fmla="*/ 1785068 h 3029447"/>
                <a:gd name="connsiteX111" fmla="*/ 1196671 w 4949687"/>
                <a:gd name="connsiteY111" fmla="*/ 1757238 h 3029447"/>
                <a:gd name="connsiteX112" fmla="*/ 1363649 w 4949687"/>
                <a:gd name="connsiteY112" fmla="*/ 1701579 h 3029447"/>
                <a:gd name="connsiteX113" fmla="*/ 1399430 w 4949687"/>
                <a:gd name="connsiteY113" fmla="*/ 1701579 h 3029447"/>
                <a:gd name="connsiteX114" fmla="*/ 1514724 w 4949687"/>
                <a:gd name="connsiteY114" fmla="*/ 1693628 h 3029447"/>
                <a:gd name="connsiteX115" fmla="*/ 1562431 w 4949687"/>
                <a:gd name="connsiteY115" fmla="*/ 1677725 h 3029447"/>
                <a:gd name="connsiteX116" fmla="*/ 1558456 w 4949687"/>
                <a:gd name="connsiteY116" fmla="*/ 1661823 h 3029447"/>
                <a:gd name="connsiteX117" fmla="*/ 1626042 w 4949687"/>
                <a:gd name="connsiteY117" fmla="*/ 1649896 h 3029447"/>
                <a:gd name="connsiteX118" fmla="*/ 1665798 w 4949687"/>
                <a:gd name="connsiteY118" fmla="*/ 1649896 h 3029447"/>
                <a:gd name="connsiteX119" fmla="*/ 1681701 w 4949687"/>
                <a:gd name="connsiteY119" fmla="*/ 1661823 h 3029447"/>
                <a:gd name="connsiteX120" fmla="*/ 1681701 w 4949687"/>
                <a:gd name="connsiteY120" fmla="*/ 1661823 h 3029447"/>
                <a:gd name="connsiteX121" fmla="*/ 1729409 w 4949687"/>
                <a:gd name="connsiteY121" fmla="*/ 1693628 h 3029447"/>
                <a:gd name="connsiteX122" fmla="*/ 1880484 w 4949687"/>
                <a:gd name="connsiteY122" fmla="*/ 1709531 h 3029447"/>
                <a:gd name="connsiteX123" fmla="*/ 1975899 w 4949687"/>
                <a:gd name="connsiteY123" fmla="*/ 1697604 h 3029447"/>
                <a:gd name="connsiteX124" fmla="*/ 2107096 w 4949687"/>
                <a:gd name="connsiteY124" fmla="*/ 1661823 h 3029447"/>
                <a:gd name="connsiteX125" fmla="*/ 2222390 w 4949687"/>
                <a:gd name="connsiteY125" fmla="*/ 1578334 h 3029447"/>
                <a:gd name="connsiteX126" fmla="*/ 2329732 w 4949687"/>
                <a:gd name="connsiteY126" fmla="*/ 1522675 h 3029447"/>
                <a:gd name="connsiteX127" fmla="*/ 2496710 w 4949687"/>
                <a:gd name="connsiteY127" fmla="*/ 1391478 h 3029447"/>
                <a:gd name="connsiteX128" fmla="*/ 2560320 w 4949687"/>
                <a:gd name="connsiteY128" fmla="*/ 1319917 h 3029447"/>
                <a:gd name="connsiteX129" fmla="*/ 2564296 w 4949687"/>
                <a:gd name="connsiteY129" fmla="*/ 1292087 h 3029447"/>
                <a:gd name="connsiteX130" fmla="*/ 2540442 w 4949687"/>
                <a:gd name="connsiteY130" fmla="*/ 1256306 h 3029447"/>
                <a:gd name="connsiteX131" fmla="*/ 2520564 w 4949687"/>
                <a:gd name="connsiteY131" fmla="*/ 1224501 h 3029447"/>
                <a:gd name="connsiteX132" fmla="*/ 2520564 w 4949687"/>
                <a:gd name="connsiteY132" fmla="*/ 1192696 h 3029447"/>
                <a:gd name="connsiteX133" fmla="*/ 2568271 w 4949687"/>
                <a:gd name="connsiteY133" fmla="*/ 1160891 h 3029447"/>
                <a:gd name="connsiteX134" fmla="*/ 2600077 w 4949687"/>
                <a:gd name="connsiteY134" fmla="*/ 1137037 h 3029447"/>
                <a:gd name="connsiteX135" fmla="*/ 2655736 w 4949687"/>
                <a:gd name="connsiteY135" fmla="*/ 1141012 h 3029447"/>
                <a:gd name="connsiteX136" fmla="*/ 2719346 w 4949687"/>
                <a:gd name="connsiteY136" fmla="*/ 1164866 h 3029447"/>
                <a:gd name="connsiteX137" fmla="*/ 2743200 w 4949687"/>
                <a:gd name="connsiteY137" fmla="*/ 1164866 h 3029447"/>
                <a:gd name="connsiteX138" fmla="*/ 2802835 w 4949687"/>
                <a:gd name="connsiteY138" fmla="*/ 1152939 h 3029447"/>
                <a:gd name="connsiteX139" fmla="*/ 2846567 w 4949687"/>
                <a:gd name="connsiteY139" fmla="*/ 1125110 h 3029447"/>
                <a:gd name="connsiteX140" fmla="*/ 2894275 w 4949687"/>
                <a:gd name="connsiteY140" fmla="*/ 1085353 h 3029447"/>
                <a:gd name="connsiteX141" fmla="*/ 2914153 w 4949687"/>
                <a:gd name="connsiteY141" fmla="*/ 1061499 h 3029447"/>
                <a:gd name="connsiteX142" fmla="*/ 2914153 w 4949687"/>
                <a:gd name="connsiteY142" fmla="*/ 1061499 h 3029447"/>
                <a:gd name="connsiteX143" fmla="*/ 3009569 w 4949687"/>
                <a:gd name="connsiteY143" fmla="*/ 1069451 h 3029447"/>
                <a:gd name="connsiteX144" fmla="*/ 3077155 w 4949687"/>
                <a:gd name="connsiteY144" fmla="*/ 1073426 h 3029447"/>
                <a:gd name="connsiteX145" fmla="*/ 3192449 w 4949687"/>
                <a:gd name="connsiteY145" fmla="*/ 1041621 h 3029447"/>
                <a:gd name="connsiteX146" fmla="*/ 3319670 w 4949687"/>
                <a:gd name="connsiteY146" fmla="*/ 974035 h 3029447"/>
                <a:gd name="connsiteX147" fmla="*/ 3490623 w 4949687"/>
                <a:gd name="connsiteY147" fmla="*/ 910424 h 3029447"/>
                <a:gd name="connsiteX148" fmla="*/ 3657600 w 4949687"/>
                <a:gd name="connsiteY148" fmla="*/ 862717 h 3029447"/>
                <a:gd name="connsiteX149" fmla="*/ 3689405 w 4949687"/>
                <a:gd name="connsiteY149" fmla="*/ 822960 h 3029447"/>
                <a:gd name="connsiteX150" fmla="*/ 3721211 w 4949687"/>
                <a:gd name="connsiteY150" fmla="*/ 803082 h 3029447"/>
                <a:gd name="connsiteX151" fmla="*/ 3776870 w 4949687"/>
                <a:gd name="connsiteY151" fmla="*/ 803082 h 3029447"/>
                <a:gd name="connsiteX152" fmla="*/ 3860358 w 4949687"/>
                <a:gd name="connsiteY152" fmla="*/ 811033 h 3029447"/>
                <a:gd name="connsiteX153" fmla="*/ 3904091 w 4949687"/>
                <a:gd name="connsiteY153" fmla="*/ 775252 h 3029447"/>
                <a:gd name="connsiteX154" fmla="*/ 3995531 w 4949687"/>
                <a:gd name="connsiteY154" fmla="*/ 743447 h 3029447"/>
                <a:gd name="connsiteX155" fmla="*/ 4178411 w 4949687"/>
                <a:gd name="connsiteY155" fmla="*/ 691764 h 3029447"/>
                <a:gd name="connsiteX156" fmla="*/ 4257924 w 4949687"/>
                <a:gd name="connsiteY156" fmla="*/ 640080 h 3029447"/>
                <a:gd name="connsiteX157" fmla="*/ 4373218 w 4949687"/>
                <a:gd name="connsiteY157" fmla="*/ 576470 h 3029447"/>
                <a:gd name="connsiteX158" fmla="*/ 4456706 w 4949687"/>
                <a:gd name="connsiteY158" fmla="*/ 532737 h 3029447"/>
                <a:gd name="connsiteX159" fmla="*/ 4560073 w 4949687"/>
                <a:gd name="connsiteY159" fmla="*/ 473103 h 3029447"/>
                <a:gd name="connsiteX160" fmla="*/ 4643562 w 4949687"/>
                <a:gd name="connsiteY160" fmla="*/ 433346 h 3029447"/>
                <a:gd name="connsiteX161" fmla="*/ 4738978 w 4949687"/>
                <a:gd name="connsiteY161" fmla="*/ 401541 h 3029447"/>
                <a:gd name="connsiteX162" fmla="*/ 4810539 w 4949687"/>
                <a:gd name="connsiteY162" fmla="*/ 381663 h 3029447"/>
                <a:gd name="connsiteX163" fmla="*/ 4894028 w 4949687"/>
                <a:gd name="connsiteY163" fmla="*/ 333955 h 3029447"/>
                <a:gd name="connsiteX164" fmla="*/ 4949687 w 4949687"/>
                <a:gd name="connsiteY164" fmla="*/ 298174 h 3029447"/>
                <a:gd name="connsiteX165" fmla="*/ 4933784 w 4949687"/>
                <a:gd name="connsiteY165" fmla="*/ 282271 h 3029447"/>
                <a:gd name="connsiteX166" fmla="*/ 4878125 w 4949687"/>
                <a:gd name="connsiteY166" fmla="*/ 222637 h 3029447"/>
                <a:gd name="connsiteX167" fmla="*/ 4822466 w 4949687"/>
                <a:gd name="connsiteY167" fmla="*/ 127221 h 3029447"/>
                <a:gd name="connsiteX168" fmla="*/ 4758856 w 4949687"/>
                <a:gd name="connsiteY168" fmla="*/ 63611 h 3029447"/>
                <a:gd name="connsiteX169" fmla="*/ 4703197 w 4949687"/>
                <a:gd name="connsiteY169" fmla="*/ 0 h 3029447"/>
                <a:gd name="connsiteX0" fmla="*/ 4703197 w 4949687"/>
                <a:gd name="connsiteY0" fmla="*/ 0 h 3029447"/>
                <a:gd name="connsiteX1" fmla="*/ 4599830 w 4949687"/>
                <a:gd name="connsiteY1" fmla="*/ 51684 h 3029447"/>
                <a:gd name="connsiteX2" fmla="*/ 4420925 w 4949687"/>
                <a:gd name="connsiteY2" fmla="*/ 143124 h 3029447"/>
                <a:gd name="connsiteX3" fmla="*/ 4285753 w 4949687"/>
                <a:gd name="connsiteY3" fmla="*/ 202758 h 3029447"/>
                <a:gd name="connsiteX4" fmla="*/ 4154557 w 4949687"/>
                <a:gd name="connsiteY4" fmla="*/ 282271 h 3029447"/>
                <a:gd name="connsiteX5" fmla="*/ 3927944 w 4949687"/>
                <a:gd name="connsiteY5" fmla="*/ 385638 h 3029447"/>
                <a:gd name="connsiteX6" fmla="*/ 3780845 w 4949687"/>
                <a:gd name="connsiteY6" fmla="*/ 437321 h 3029447"/>
                <a:gd name="connsiteX7" fmla="*/ 3673503 w 4949687"/>
                <a:gd name="connsiteY7" fmla="*/ 496957 h 3029447"/>
                <a:gd name="connsiteX8" fmla="*/ 3637722 w 4949687"/>
                <a:gd name="connsiteY8" fmla="*/ 512859 h 3029447"/>
                <a:gd name="connsiteX9" fmla="*/ 3593990 w 4949687"/>
                <a:gd name="connsiteY9" fmla="*/ 536713 h 3029447"/>
                <a:gd name="connsiteX10" fmla="*/ 3558209 w 4949687"/>
                <a:gd name="connsiteY10" fmla="*/ 556591 h 3029447"/>
                <a:gd name="connsiteX11" fmla="*/ 3522428 w 4949687"/>
                <a:gd name="connsiteY11" fmla="*/ 560567 h 3029447"/>
                <a:gd name="connsiteX12" fmla="*/ 3427012 w 4949687"/>
                <a:gd name="connsiteY12" fmla="*/ 580445 h 3029447"/>
                <a:gd name="connsiteX13" fmla="*/ 3315694 w 4949687"/>
                <a:gd name="connsiteY13" fmla="*/ 628153 h 3029447"/>
                <a:gd name="connsiteX14" fmla="*/ 3164619 w 4949687"/>
                <a:gd name="connsiteY14" fmla="*/ 683812 h 3029447"/>
                <a:gd name="connsiteX15" fmla="*/ 3041374 w 4949687"/>
                <a:gd name="connsiteY15" fmla="*/ 723569 h 3029447"/>
                <a:gd name="connsiteX16" fmla="*/ 2934031 w 4949687"/>
                <a:gd name="connsiteY16" fmla="*/ 759350 h 3029447"/>
                <a:gd name="connsiteX17" fmla="*/ 2834640 w 4949687"/>
                <a:gd name="connsiteY17" fmla="*/ 787179 h 3029447"/>
                <a:gd name="connsiteX18" fmla="*/ 2814762 w 4949687"/>
                <a:gd name="connsiteY18" fmla="*/ 799106 h 3029447"/>
                <a:gd name="connsiteX19" fmla="*/ 2743200 w 4949687"/>
                <a:gd name="connsiteY19" fmla="*/ 838863 h 3029447"/>
                <a:gd name="connsiteX20" fmla="*/ 2643809 w 4949687"/>
                <a:gd name="connsiteY20" fmla="*/ 838863 h 3029447"/>
                <a:gd name="connsiteX21" fmla="*/ 2584174 w 4949687"/>
                <a:gd name="connsiteY21" fmla="*/ 846814 h 3029447"/>
                <a:gd name="connsiteX22" fmla="*/ 2492734 w 4949687"/>
                <a:gd name="connsiteY22" fmla="*/ 898497 h 3029447"/>
                <a:gd name="connsiteX23" fmla="*/ 2401294 w 4949687"/>
                <a:gd name="connsiteY23" fmla="*/ 958132 h 3029447"/>
                <a:gd name="connsiteX24" fmla="*/ 2282024 w 4949687"/>
                <a:gd name="connsiteY24" fmla="*/ 1037645 h 3029447"/>
                <a:gd name="connsiteX25" fmla="*/ 2194560 w 4949687"/>
                <a:gd name="connsiteY25" fmla="*/ 1085353 h 3029447"/>
                <a:gd name="connsiteX26" fmla="*/ 2150828 w 4949687"/>
                <a:gd name="connsiteY26" fmla="*/ 1141012 h 3029447"/>
                <a:gd name="connsiteX27" fmla="*/ 2150828 w 4949687"/>
                <a:gd name="connsiteY27" fmla="*/ 1192696 h 3029447"/>
                <a:gd name="connsiteX28" fmla="*/ 2162755 w 4949687"/>
                <a:gd name="connsiteY28" fmla="*/ 1252331 h 3029447"/>
                <a:gd name="connsiteX29" fmla="*/ 2146852 w 4949687"/>
                <a:gd name="connsiteY29" fmla="*/ 1288111 h 3029447"/>
                <a:gd name="connsiteX30" fmla="*/ 2111071 w 4949687"/>
                <a:gd name="connsiteY30" fmla="*/ 1335819 h 3029447"/>
                <a:gd name="connsiteX31" fmla="*/ 2063364 w 4949687"/>
                <a:gd name="connsiteY31" fmla="*/ 1375576 h 3029447"/>
                <a:gd name="connsiteX32" fmla="*/ 1983851 w 4949687"/>
                <a:gd name="connsiteY32" fmla="*/ 1399430 h 3029447"/>
                <a:gd name="connsiteX33" fmla="*/ 1812898 w 4949687"/>
                <a:gd name="connsiteY33" fmla="*/ 1391478 h 3029447"/>
                <a:gd name="connsiteX34" fmla="*/ 1673750 w 4949687"/>
                <a:gd name="connsiteY34" fmla="*/ 1379551 h 3029447"/>
                <a:gd name="connsiteX35" fmla="*/ 1482918 w 4949687"/>
                <a:gd name="connsiteY35" fmla="*/ 1379551 h 3029447"/>
                <a:gd name="connsiteX36" fmla="*/ 1375576 w 4949687"/>
                <a:gd name="connsiteY36" fmla="*/ 1387503 h 3029447"/>
                <a:gd name="connsiteX37" fmla="*/ 1284136 w 4949687"/>
                <a:gd name="connsiteY37" fmla="*/ 1399430 h 3029447"/>
                <a:gd name="connsiteX38" fmla="*/ 1133061 w 4949687"/>
                <a:gd name="connsiteY38" fmla="*/ 1447137 h 3029447"/>
                <a:gd name="connsiteX39" fmla="*/ 1025718 w 4949687"/>
                <a:gd name="connsiteY39" fmla="*/ 1494845 h 3029447"/>
                <a:gd name="connsiteX40" fmla="*/ 838863 w 4949687"/>
                <a:gd name="connsiteY40" fmla="*/ 1562431 h 3029447"/>
                <a:gd name="connsiteX41" fmla="*/ 795131 w 4949687"/>
                <a:gd name="connsiteY41" fmla="*/ 1586285 h 3029447"/>
                <a:gd name="connsiteX42" fmla="*/ 763325 w 4949687"/>
                <a:gd name="connsiteY42" fmla="*/ 1614115 h 3029447"/>
                <a:gd name="connsiteX43" fmla="*/ 735496 w 4949687"/>
                <a:gd name="connsiteY43" fmla="*/ 1626042 h 3029447"/>
                <a:gd name="connsiteX44" fmla="*/ 691764 w 4949687"/>
                <a:gd name="connsiteY44" fmla="*/ 1630017 h 3029447"/>
                <a:gd name="connsiteX45" fmla="*/ 612251 w 4949687"/>
                <a:gd name="connsiteY45" fmla="*/ 1641944 h 3029447"/>
                <a:gd name="connsiteX46" fmla="*/ 473103 w 4949687"/>
                <a:gd name="connsiteY46" fmla="*/ 1693628 h 3029447"/>
                <a:gd name="connsiteX47" fmla="*/ 377687 w 4949687"/>
                <a:gd name="connsiteY47" fmla="*/ 1745311 h 3029447"/>
                <a:gd name="connsiteX48" fmla="*/ 278296 w 4949687"/>
                <a:gd name="connsiteY48" fmla="*/ 1804946 h 3029447"/>
                <a:gd name="connsiteX49" fmla="*/ 143124 w 4949687"/>
                <a:gd name="connsiteY49" fmla="*/ 1944094 h 3029447"/>
                <a:gd name="connsiteX50" fmla="*/ 79513 w 4949687"/>
                <a:gd name="connsiteY50" fmla="*/ 2007704 h 3029447"/>
                <a:gd name="connsiteX51" fmla="*/ 11927 w 4949687"/>
                <a:gd name="connsiteY51" fmla="*/ 2111071 h 3029447"/>
                <a:gd name="connsiteX52" fmla="*/ 0 w 4949687"/>
                <a:gd name="connsiteY52" fmla="*/ 2186609 h 3029447"/>
                <a:gd name="connsiteX53" fmla="*/ 0 w 4949687"/>
                <a:gd name="connsiteY53" fmla="*/ 2258171 h 3029447"/>
                <a:gd name="connsiteX54" fmla="*/ 43732 w 4949687"/>
                <a:gd name="connsiteY54" fmla="*/ 2357562 h 3029447"/>
                <a:gd name="connsiteX55" fmla="*/ 127221 w 4949687"/>
                <a:gd name="connsiteY55" fmla="*/ 2445026 h 3029447"/>
                <a:gd name="connsiteX56" fmla="*/ 222637 w 4949687"/>
                <a:gd name="connsiteY56" fmla="*/ 2516588 h 3029447"/>
                <a:gd name="connsiteX57" fmla="*/ 250466 w 4949687"/>
                <a:gd name="connsiteY57" fmla="*/ 2544417 h 3029447"/>
                <a:gd name="connsiteX58" fmla="*/ 278296 w 4949687"/>
                <a:gd name="connsiteY58" fmla="*/ 2576223 h 3029447"/>
                <a:gd name="connsiteX59" fmla="*/ 365760 w 4949687"/>
                <a:gd name="connsiteY59" fmla="*/ 2560320 h 3029447"/>
                <a:gd name="connsiteX60" fmla="*/ 425395 w 4949687"/>
                <a:gd name="connsiteY60" fmla="*/ 2560320 h 3029447"/>
                <a:gd name="connsiteX61" fmla="*/ 572494 w 4949687"/>
                <a:gd name="connsiteY61" fmla="*/ 2596101 h 3029447"/>
                <a:gd name="connsiteX62" fmla="*/ 671885 w 4949687"/>
                <a:gd name="connsiteY62" fmla="*/ 2615979 h 3029447"/>
                <a:gd name="connsiteX63" fmla="*/ 822960 w 4949687"/>
                <a:gd name="connsiteY63" fmla="*/ 2651760 h 3029447"/>
                <a:gd name="connsiteX64" fmla="*/ 981986 w 4949687"/>
                <a:gd name="connsiteY64" fmla="*/ 2675614 h 3029447"/>
                <a:gd name="connsiteX65" fmla="*/ 1105231 w 4949687"/>
                <a:gd name="connsiteY65" fmla="*/ 2699468 h 3029447"/>
                <a:gd name="connsiteX66" fmla="*/ 1208598 w 4949687"/>
                <a:gd name="connsiteY66" fmla="*/ 2727297 h 3029447"/>
                <a:gd name="connsiteX67" fmla="*/ 1319917 w 4949687"/>
                <a:gd name="connsiteY67" fmla="*/ 2767054 h 3029447"/>
                <a:gd name="connsiteX68" fmla="*/ 1383528 w 4949687"/>
                <a:gd name="connsiteY68" fmla="*/ 2806811 h 3029447"/>
                <a:gd name="connsiteX69" fmla="*/ 1459064 w 4949687"/>
                <a:gd name="connsiteY69" fmla="*/ 2898250 h 3029447"/>
                <a:gd name="connsiteX70" fmla="*/ 1518699 w 4949687"/>
                <a:gd name="connsiteY70" fmla="*/ 2941983 h 3029447"/>
                <a:gd name="connsiteX71" fmla="*/ 1566407 w 4949687"/>
                <a:gd name="connsiteY71" fmla="*/ 2965837 h 3029447"/>
                <a:gd name="connsiteX72" fmla="*/ 1526651 w 4949687"/>
                <a:gd name="connsiteY72" fmla="*/ 2985715 h 3029447"/>
                <a:gd name="connsiteX73" fmla="*/ 1566407 w 4949687"/>
                <a:gd name="connsiteY73" fmla="*/ 3029447 h 3029447"/>
                <a:gd name="connsiteX74" fmla="*/ 1701579 w 4949687"/>
                <a:gd name="connsiteY74" fmla="*/ 3017520 h 3029447"/>
                <a:gd name="connsiteX75" fmla="*/ 1661823 w 4949687"/>
                <a:gd name="connsiteY75" fmla="*/ 2997642 h 3029447"/>
                <a:gd name="connsiteX76" fmla="*/ 1633993 w 4949687"/>
                <a:gd name="connsiteY76" fmla="*/ 2969812 h 3029447"/>
                <a:gd name="connsiteX77" fmla="*/ 1610139 w 4949687"/>
                <a:gd name="connsiteY77" fmla="*/ 2930056 h 3029447"/>
                <a:gd name="connsiteX78" fmla="*/ 1570383 w 4949687"/>
                <a:gd name="connsiteY78" fmla="*/ 2882348 h 3029447"/>
                <a:gd name="connsiteX79" fmla="*/ 1502797 w 4949687"/>
                <a:gd name="connsiteY79" fmla="*/ 2838616 h 3029447"/>
                <a:gd name="connsiteX80" fmla="*/ 1391478 w 4949687"/>
                <a:gd name="connsiteY80" fmla="*/ 2771030 h 3029447"/>
                <a:gd name="connsiteX81" fmla="*/ 1315941 w 4949687"/>
                <a:gd name="connsiteY81" fmla="*/ 2727297 h 3029447"/>
                <a:gd name="connsiteX82" fmla="*/ 1252331 w 4949687"/>
                <a:gd name="connsiteY82" fmla="*/ 2687541 h 3029447"/>
                <a:gd name="connsiteX83" fmla="*/ 1105231 w 4949687"/>
                <a:gd name="connsiteY83" fmla="*/ 2647784 h 3029447"/>
                <a:gd name="connsiteX84" fmla="*/ 1105231 w 4949687"/>
                <a:gd name="connsiteY84" fmla="*/ 2647784 h 3029447"/>
                <a:gd name="connsiteX85" fmla="*/ 1045597 w 4949687"/>
                <a:gd name="connsiteY85" fmla="*/ 2655736 h 3029447"/>
                <a:gd name="connsiteX86" fmla="*/ 1025718 w 4949687"/>
                <a:gd name="connsiteY86" fmla="*/ 2647784 h 3029447"/>
                <a:gd name="connsiteX87" fmla="*/ 970059 w 4949687"/>
                <a:gd name="connsiteY87" fmla="*/ 2639833 h 3029447"/>
                <a:gd name="connsiteX88" fmla="*/ 930303 w 4949687"/>
                <a:gd name="connsiteY88" fmla="*/ 2635857 h 3029447"/>
                <a:gd name="connsiteX89" fmla="*/ 898498 w 4949687"/>
                <a:gd name="connsiteY89" fmla="*/ 2615979 h 3029447"/>
                <a:gd name="connsiteX90" fmla="*/ 767301 w 4949687"/>
                <a:gd name="connsiteY90" fmla="*/ 2592125 h 3029447"/>
                <a:gd name="connsiteX91" fmla="*/ 671885 w 4949687"/>
                <a:gd name="connsiteY91" fmla="*/ 2552369 h 3029447"/>
                <a:gd name="connsiteX92" fmla="*/ 616226 w 4949687"/>
                <a:gd name="connsiteY92" fmla="*/ 2528515 h 3029447"/>
                <a:gd name="connsiteX93" fmla="*/ 492981 w 4949687"/>
                <a:gd name="connsiteY93" fmla="*/ 2492734 h 3029447"/>
                <a:gd name="connsiteX94" fmla="*/ 441298 w 4949687"/>
                <a:gd name="connsiteY94" fmla="*/ 2449002 h 3029447"/>
                <a:gd name="connsiteX95" fmla="*/ 385638 w 4949687"/>
                <a:gd name="connsiteY95" fmla="*/ 2345635 h 3029447"/>
                <a:gd name="connsiteX96" fmla="*/ 341906 w 4949687"/>
                <a:gd name="connsiteY96" fmla="*/ 2329732 h 3029447"/>
                <a:gd name="connsiteX97" fmla="*/ 310101 w 4949687"/>
                <a:gd name="connsiteY97" fmla="*/ 2210463 h 3029447"/>
                <a:gd name="connsiteX98" fmla="*/ 278296 w 4949687"/>
                <a:gd name="connsiteY98" fmla="*/ 2182633 h 3029447"/>
                <a:gd name="connsiteX99" fmla="*/ 298174 w 4949687"/>
                <a:gd name="connsiteY99" fmla="*/ 2130950 h 3029447"/>
                <a:gd name="connsiteX100" fmla="*/ 333955 w 4949687"/>
                <a:gd name="connsiteY100" fmla="*/ 2079266 h 3029447"/>
                <a:gd name="connsiteX101" fmla="*/ 373711 w 4949687"/>
                <a:gd name="connsiteY101" fmla="*/ 2059388 h 3029447"/>
                <a:gd name="connsiteX102" fmla="*/ 417444 w 4949687"/>
                <a:gd name="connsiteY102" fmla="*/ 2051437 h 3029447"/>
                <a:gd name="connsiteX103" fmla="*/ 528762 w 4949687"/>
                <a:gd name="connsiteY103" fmla="*/ 1983851 h 3029447"/>
                <a:gd name="connsiteX104" fmla="*/ 671885 w 4949687"/>
                <a:gd name="connsiteY104" fmla="*/ 1896386 h 3029447"/>
                <a:gd name="connsiteX105" fmla="*/ 767301 w 4949687"/>
                <a:gd name="connsiteY105" fmla="*/ 1844703 h 3029447"/>
                <a:gd name="connsiteX106" fmla="*/ 811033 w 4949687"/>
                <a:gd name="connsiteY106" fmla="*/ 1812897 h 3029447"/>
                <a:gd name="connsiteX107" fmla="*/ 858741 w 4949687"/>
                <a:gd name="connsiteY107" fmla="*/ 1808922 h 3029447"/>
                <a:gd name="connsiteX108" fmla="*/ 918376 w 4949687"/>
                <a:gd name="connsiteY108" fmla="*/ 1820849 h 3029447"/>
                <a:gd name="connsiteX109" fmla="*/ 1005840 w 4949687"/>
                <a:gd name="connsiteY109" fmla="*/ 1789044 h 3029447"/>
                <a:gd name="connsiteX110" fmla="*/ 1069451 w 4949687"/>
                <a:gd name="connsiteY110" fmla="*/ 1785068 h 3029447"/>
                <a:gd name="connsiteX111" fmla="*/ 1196671 w 4949687"/>
                <a:gd name="connsiteY111" fmla="*/ 1757238 h 3029447"/>
                <a:gd name="connsiteX112" fmla="*/ 1363649 w 4949687"/>
                <a:gd name="connsiteY112" fmla="*/ 1701579 h 3029447"/>
                <a:gd name="connsiteX113" fmla="*/ 1399430 w 4949687"/>
                <a:gd name="connsiteY113" fmla="*/ 1701579 h 3029447"/>
                <a:gd name="connsiteX114" fmla="*/ 1514724 w 4949687"/>
                <a:gd name="connsiteY114" fmla="*/ 1693628 h 3029447"/>
                <a:gd name="connsiteX115" fmla="*/ 1562431 w 4949687"/>
                <a:gd name="connsiteY115" fmla="*/ 1677725 h 3029447"/>
                <a:gd name="connsiteX116" fmla="*/ 1558456 w 4949687"/>
                <a:gd name="connsiteY116" fmla="*/ 1661823 h 3029447"/>
                <a:gd name="connsiteX117" fmla="*/ 1626042 w 4949687"/>
                <a:gd name="connsiteY117" fmla="*/ 1649896 h 3029447"/>
                <a:gd name="connsiteX118" fmla="*/ 1665798 w 4949687"/>
                <a:gd name="connsiteY118" fmla="*/ 1649896 h 3029447"/>
                <a:gd name="connsiteX119" fmla="*/ 1681701 w 4949687"/>
                <a:gd name="connsiteY119" fmla="*/ 1661823 h 3029447"/>
                <a:gd name="connsiteX120" fmla="*/ 1681701 w 4949687"/>
                <a:gd name="connsiteY120" fmla="*/ 1661823 h 3029447"/>
                <a:gd name="connsiteX121" fmla="*/ 1729409 w 4949687"/>
                <a:gd name="connsiteY121" fmla="*/ 1693628 h 3029447"/>
                <a:gd name="connsiteX122" fmla="*/ 1880484 w 4949687"/>
                <a:gd name="connsiteY122" fmla="*/ 1709531 h 3029447"/>
                <a:gd name="connsiteX123" fmla="*/ 1975899 w 4949687"/>
                <a:gd name="connsiteY123" fmla="*/ 1697604 h 3029447"/>
                <a:gd name="connsiteX124" fmla="*/ 2107096 w 4949687"/>
                <a:gd name="connsiteY124" fmla="*/ 1661823 h 3029447"/>
                <a:gd name="connsiteX125" fmla="*/ 2222390 w 4949687"/>
                <a:gd name="connsiteY125" fmla="*/ 1578334 h 3029447"/>
                <a:gd name="connsiteX126" fmla="*/ 2329732 w 4949687"/>
                <a:gd name="connsiteY126" fmla="*/ 1522675 h 3029447"/>
                <a:gd name="connsiteX127" fmla="*/ 2496710 w 4949687"/>
                <a:gd name="connsiteY127" fmla="*/ 1391478 h 3029447"/>
                <a:gd name="connsiteX128" fmla="*/ 2560320 w 4949687"/>
                <a:gd name="connsiteY128" fmla="*/ 1319917 h 3029447"/>
                <a:gd name="connsiteX129" fmla="*/ 2564296 w 4949687"/>
                <a:gd name="connsiteY129" fmla="*/ 1292087 h 3029447"/>
                <a:gd name="connsiteX130" fmla="*/ 2540442 w 4949687"/>
                <a:gd name="connsiteY130" fmla="*/ 1256306 h 3029447"/>
                <a:gd name="connsiteX131" fmla="*/ 2520564 w 4949687"/>
                <a:gd name="connsiteY131" fmla="*/ 1224501 h 3029447"/>
                <a:gd name="connsiteX132" fmla="*/ 2520564 w 4949687"/>
                <a:gd name="connsiteY132" fmla="*/ 1192696 h 3029447"/>
                <a:gd name="connsiteX133" fmla="*/ 2568271 w 4949687"/>
                <a:gd name="connsiteY133" fmla="*/ 1160891 h 3029447"/>
                <a:gd name="connsiteX134" fmla="*/ 2600077 w 4949687"/>
                <a:gd name="connsiteY134" fmla="*/ 1137037 h 3029447"/>
                <a:gd name="connsiteX135" fmla="*/ 2655736 w 4949687"/>
                <a:gd name="connsiteY135" fmla="*/ 1141012 h 3029447"/>
                <a:gd name="connsiteX136" fmla="*/ 2719346 w 4949687"/>
                <a:gd name="connsiteY136" fmla="*/ 1164866 h 3029447"/>
                <a:gd name="connsiteX137" fmla="*/ 2743200 w 4949687"/>
                <a:gd name="connsiteY137" fmla="*/ 1164866 h 3029447"/>
                <a:gd name="connsiteX138" fmla="*/ 2802835 w 4949687"/>
                <a:gd name="connsiteY138" fmla="*/ 1152939 h 3029447"/>
                <a:gd name="connsiteX139" fmla="*/ 2846567 w 4949687"/>
                <a:gd name="connsiteY139" fmla="*/ 1125110 h 3029447"/>
                <a:gd name="connsiteX140" fmla="*/ 2894275 w 4949687"/>
                <a:gd name="connsiteY140" fmla="*/ 1085353 h 3029447"/>
                <a:gd name="connsiteX141" fmla="*/ 2914153 w 4949687"/>
                <a:gd name="connsiteY141" fmla="*/ 1061499 h 3029447"/>
                <a:gd name="connsiteX142" fmla="*/ 2914153 w 4949687"/>
                <a:gd name="connsiteY142" fmla="*/ 1061499 h 3029447"/>
                <a:gd name="connsiteX143" fmla="*/ 3009569 w 4949687"/>
                <a:gd name="connsiteY143" fmla="*/ 1069451 h 3029447"/>
                <a:gd name="connsiteX144" fmla="*/ 3077155 w 4949687"/>
                <a:gd name="connsiteY144" fmla="*/ 1073426 h 3029447"/>
                <a:gd name="connsiteX145" fmla="*/ 3192449 w 4949687"/>
                <a:gd name="connsiteY145" fmla="*/ 1041621 h 3029447"/>
                <a:gd name="connsiteX146" fmla="*/ 3319670 w 4949687"/>
                <a:gd name="connsiteY146" fmla="*/ 974035 h 3029447"/>
                <a:gd name="connsiteX147" fmla="*/ 3490623 w 4949687"/>
                <a:gd name="connsiteY147" fmla="*/ 910424 h 3029447"/>
                <a:gd name="connsiteX148" fmla="*/ 3657600 w 4949687"/>
                <a:gd name="connsiteY148" fmla="*/ 862717 h 3029447"/>
                <a:gd name="connsiteX149" fmla="*/ 3689405 w 4949687"/>
                <a:gd name="connsiteY149" fmla="*/ 822960 h 3029447"/>
                <a:gd name="connsiteX150" fmla="*/ 3721211 w 4949687"/>
                <a:gd name="connsiteY150" fmla="*/ 803082 h 3029447"/>
                <a:gd name="connsiteX151" fmla="*/ 3776870 w 4949687"/>
                <a:gd name="connsiteY151" fmla="*/ 803082 h 3029447"/>
                <a:gd name="connsiteX152" fmla="*/ 3860358 w 4949687"/>
                <a:gd name="connsiteY152" fmla="*/ 811033 h 3029447"/>
                <a:gd name="connsiteX153" fmla="*/ 3904091 w 4949687"/>
                <a:gd name="connsiteY153" fmla="*/ 775252 h 3029447"/>
                <a:gd name="connsiteX154" fmla="*/ 3995531 w 4949687"/>
                <a:gd name="connsiteY154" fmla="*/ 743447 h 3029447"/>
                <a:gd name="connsiteX155" fmla="*/ 4178411 w 4949687"/>
                <a:gd name="connsiteY155" fmla="*/ 691764 h 3029447"/>
                <a:gd name="connsiteX156" fmla="*/ 4257924 w 4949687"/>
                <a:gd name="connsiteY156" fmla="*/ 640080 h 3029447"/>
                <a:gd name="connsiteX157" fmla="*/ 4373218 w 4949687"/>
                <a:gd name="connsiteY157" fmla="*/ 576470 h 3029447"/>
                <a:gd name="connsiteX158" fmla="*/ 4456706 w 4949687"/>
                <a:gd name="connsiteY158" fmla="*/ 532737 h 3029447"/>
                <a:gd name="connsiteX159" fmla="*/ 4560073 w 4949687"/>
                <a:gd name="connsiteY159" fmla="*/ 473103 h 3029447"/>
                <a:gd name="connsiteX160" fmla="*/ 4643562 w 4949687"/>
                <a:gd name="connsiteY160" fmla="*/ 433346 h 3029447"/>
                <a:gd name="connsiteX161" fmla="*/ 4738978 w 4949687"/>
                <a:gd name="connsiteY161" fmla="*/ 401541 h 3029447"/>
                <a:gd name="connsiteX162" fmla="*/ 4810539 w 4949687"/>
                <a:gd name="connsiteY162" fmla="*/ 381663 h 3029447"/>
                <a:gd name="connsiteX163" fmla="*/ 4894028 w 4949687"/>
                <a:gd name="connsiteY163" fmla="*/ 333955 h 3029447"/>
                <a:gd name="connsiteX164" fmla="*/ 4949687 w 4949687"/>
                <a:gd name="connsiteY164" fmla="*/ 298174 h 3029447"/>
                <a:gd name="connsiteX165" fmla="*/ 4933784 w 4949687"/>
                <a:gd name="connsiteY165" fmla="*/ 282271 h 3029447"/>
                <a:gd name="connsiteX166" fmla="*/ 4878125 w 4949687"/>
                <a:gd name="connsiteY166" fmla="*/ 222637 h 3029447"/>
                <a:gd name="connsiteX167" fmla="*/ 4822466 w 4949687"/>
                <a:gd name="connsiteY167" fmla="*/ 127221 h 3029447"/>
                <a:gd name="connsiteX168" fmla="*/ 4758856 w 4949687"/>
                <a:gd name="connsiteY168" fmla="*/ 63611 h 3029447"/>
                <a:gd name="connsiteX169" fmla="*/ 4703197 w 4949687"/>
                <a:gd name="connsiteY169" fmla="*/ 0 h 3029447"/>
                <a:gd name="connsiteX0" fmla="*/ 4703197 w 4949687"/>
                <a:gd name="connsiteY0" fmla="*/ 0 h 3029447"/>
                <a:gd name="connsiteX1" fmla="*/ 4599830 w 4949687"/>
                <a:gd name="connsiteY1" fmla="*/ 51684 h 3029447"/>
                <a:gd name="connsiteX2" fmla="*/ 4420925 w 4949687"/>
                <a:gd name="connsiteY2" fmla="*/ 143124 h 3029447"/>
                <a:gd name="connsiteX3" fmla="*/ 4285753 w 4949687"/>
                <a:gd name="connsiteY3" fmla="*/ 202758 h 3029447"/>
                <a:gd name="connsiteX4" fmla="*/ 4154557 w 4949687"/>
                <a:gd name="connsiteY4" fmla="*/ 282271 h 3029447"/>
                <a:gd name="connsiteX5" fmla="*/ 3927944 w 4949687"/>
                <a:gd name="connsiteY5" fmla="*/ 385638 h 3029447"/>
                <a:gd name="connsiteX6" fmla="*/ 3780845 w 4949687"/>
                <a:gd name="connsiteY6" fmla="*/ 437321 h 3029447"/>
                <a:gd name="connsiteX7" fmla="*/ 3673503 w 4949687"/>
                <a:gd name="connsiteY7" fmla="*/ 496957 h 3029447"/>
                <a:gd name="connsiteX8" fmla="*/ 3637722 w 4949687"/>
                <a:gd name="connsiteY8" fmla="*/ 512859 h 3029447"/>
                <a:gd name="connsiteX9" fmla="*/ 3593990 w 4949687"/>
                <a:gd name="connsiteY9" fmla="*/ 536713 h 3029447"/>
                <a:gd name="connsiteX10" fmla="*/ 3558209 w 4949687"/>
                <a:gd name="connsiteY10" fmla="*/ 556591 h 3029447"/>
                <a:gd name="connsiteX11" fmla="*/ 3522428 w 4949687"/>
                <a:gd name="connsiteY11" fmla="*/ 560567 h 3029447"/>
                <a:gd name="connsiteX12" fmla="*/ 3427012 w 4949687"/>
                <a:gd name="connsiteY12" fmla="*/ 580445 h 3029447"/>
                <a:gd name="connsiteX13" fmla="*/ 3315694 w 4949687"/>
                <a:gd name="connsiteY13" fmla="*/ 628153 h 3029447"/>
                <a:gd name="connsiteX14" fmla="*/ 3164619 w 4949687"/>
                <a:gd name="connsiteY14" fmla="*/ 683812 h 3029447"/>
                <a:gd name="connsiteX15" fmla="*/ 3041374 w 4949687"/>
                <a:gd name="connsiteY15" fmla="*/ 723569 h 3029447"/>
                <a:gd name="connsiteX16" fmla="*/ 2934031 w 4949687"/>
                <a:gd name="connsiteY16" fmla="*/ 759350 h 3029447"/>
                <a:gd name="connsiteX17" fmla="*/ 2834640 w 4949687"/>
                <a:gd name="connsiteY17" fmla="*/ 787179 h 3029447"/>
                <a:gd name="connsiteX18" fmla="*/ 2814762 w 4949687"/>
                <a:gd name="connsiteY18" fmla="*/ 799106 h 3029447"/>
                <a:gd name="connsiteX19" fmla="*/ 2743200 w 4949687"/>
                <a:gd name="connsiteY19" fmla="*/ 838863 h 3029447"/>
                <a:gd name="connsiteX20" fmla="*/ 2643809 w 4949687"/>
                <a:gd name="connsiteY20" fmla="*/ 838863 h 3029447"/>
                <a:gd name="connsiteX21" fmla="*/ 2584174 w 4949687"/>
                <a:gd name="connsiteY21" fmla="*/ 846814 h 3029447"/>
                <a:gd name="connsiteX22" fmla="*/ 2492734 w 4949687"/>
                <a:gd name="connsiteY22" fmla="*/ 898497 h 3029447"/>
                <a:gd name="connsiteX23" fmla="*/ 2401294 w 4949687"/>
                <a:gd name="connsiteY23" fmla="*/ 958132 h 3029447"/>
                <a:gd name="connsiteX24" fmla="*/ 2282024 w 4949687"/>
                <a:gd name="connsiteY24" fmla="*/ 1037645 h 3029447"/>
                <a:gd name="connsiteX25" fmla="*/ 2194560 w 4949687"/>
                <a:gd name="connsiteY25" fmla="*/ 1085353 h 3029447"/>
                <a:gd name="connsiteX26" fmla="*/ 2150828 w 4949687"/>
                <a:gd name="connsiteY26" fmla="*/ 1141012 h 3029447"/>
                <a:gd name="connsiteX27" fmla="*/ 2150828 w 4949687"/>
                <a:gd name="connsiteY27" fmla="*/ 1192696 h 3029447"/>
                <a:gd name="connsiteX28" fmla="*/ 2162755 w 4949687"/>
                <a:gd name="connsiteY28" fmla="*/ 1252331 h 3029447"/>
                <a:gd name="connsiteX29" fmla="*/ 2146852 w 4949687"/>
                <a:gd name="connsiteY29" fmla="*/ 1288111 h 3029447"/>
                <a:gd name="connsiteX30" fmla="*/ 2111071 w 4949687"/>
                <a:gd name="connsiteY30" fmla="*/ 1335819 h 3029447"/>
                <a:gd name="connsiteX31" fmla="*/ 2063364 w 4949687"/>
                <a:gd name="connsiteY31" fmla="*/ 1375576 h 3029447"/>
                <a:gd name="connsiteX32" fmla="*/ 1983851 w 4949687"/>
                <a:gd name="connsiteY32" fmla="*/ 1399430 h 3029447"/>
                <a:gd name="connsiteX33" fmla="*/ 1812898 w 4949687"/>
                <a:gd name="connsiteY33" fmla="*/ 1391478 h 3029447"/>
                <a:gd name="connsiteX34" fmla="*/ 1673750 w 4949687"/>
                <a:gd name="connsiteY34" fmla="*/ 1379551 h 3029447"/>
                <a:gd name="connsiteX35" fmla="*/ 1482918 w 4949687"/>
                <a:gd name="connsiteY35" fmla="*/ 1379551 h 3029447"/>
                <a:gd name="connsiteX36" fmla="*/ 1375576 w 4949687"/>
                <a:gd name="connsiteY36" fmla="*/ 1387503 h 3029447"/>
                <a:gd name="connsiteX37" fmla="*/ 1284136 w 4949687"/>
                <a:gd name="connsiteY37" fmla="*/ 1399430 h 3029447"/>
                <a:gd name="connsiteX38" fmla="*/ 1133061 w 4949687"/>
                <a:gd name="connsiteY38" fmla="*/ 1447137 h 3029447"/>
                <a:gd name="connsiteX39" fmla="*/ 1025718 w 4949687"/>
                <a:gd name="connsiteY39" fmla="*/ 1494845 h 3029447"/>
                <a:gd name="connsiteX40" fmla="*/ 838863 w 4949687"/>
                <a:gd name="connsiteY40" fmla="*/ 1562431 h 3029447"/>
                <a:gd name="connsiteX41" fmla="*/ 795131 w 4949687"/>
                <a:gd name="connsiteY41" fmla="*/ 1586285 h 3029447"/>
                <a:gd name="connsiteX42" fmla="*/ 763325 w 4949687"/>
                <a:gd name="connsiteY42" fmla="*/ 1614115 h 3029447"/>
                <a:gd name="connsiteX43" fmla="*/ 735496 w 4949687"/>
                <a:gd name="connsiteY43" fmla="*/ 1626042 h 3029447"/>
                <a:gd name="connsiteX44" fmla="*/ 691764 w 4949687"/>
                <a:gd name="connsiteY44" fmla="*/ 1630017 h 3029447"/>
                <a:gd name="connsiteX45" fmla="*/ 612251 w 4949687"/>
                <a:gd name="connsiteY45" fmla="*/ 1641944 h 3029447"/>
                <a:gd name="connsiteX46" fmla="*/ 473103 w 4949687"/>
                <a:gd name="connsiteY46" fmla="*/ 1693628 h 3029447"/>
                <a:gd name="connsiteX47" fmla="*/ 377687 w 4949687"/>
                <a:gd name="connsiteY47" fmla="*/ 1745311 h 3029447"/>
                <a:gd name="connsiteX48" fmla="*/ 278296 w 4949687"/>
                <a:gd name="connsiteY48" fmla="*/ 1804946 h 3029447"/>
                <a:gd name="connsiteX49" fmla="*/ 143124 w 4949687"/>
                <a:gd name="connsiteY49" fmla="*/ 1944094 h 3029447"/>
                <a:gd name="connsiteX50" fmla="*/ 79513 w 4949687"/>
                <a:gd name="connsiteY50" fmla="*/ 2007704 h 3029447"/>
                <a:gd name="connsiteX51" fmla="*/ 11927 w 4949687"/>
                <a:gd name="connsiteY51" fmla="*/ 2111071 h 3029447"/>
                <a:gd name="connsiteX52" fmla="*/ 0 w 4949687"/>
                <a:gd name="connsiteY52" fmla="*/ 2186609 h 3029447"/>
                <a:gd name="connsiteX53" fmla="*/ 0 w 4949687"/>
                <a:gd name="connsiteY53" fmla="*/ 2258171 h 3029447"/>
                <a:gd name="connsiteX54" fmla="*/ 39756 w 4949687"/>
                <a:gd name="connsiteY54" fmla="*/ 2373465 h 3029447"/>
                <a:gd name="connsiteX55" fmla="*/ 127221 w 4949687"/>
                <a:gd name="connsiteY55" fmla="*/ 2445026 h 3029447"/>
                <a:gd name="connsiteX56" fmla="*/ 222637 w 4949687"/>
                <a:gd name="connsiteY56" fmla="*/ 2516588 h 3029447"/>
                <a:gd name="connsiteX57" fmla="*/ 250466 w 4949687"/>
                <a:gd name="connsiteY57" fmla="*/ 2544417 h 3029447"/>
                <a:gd name="connsiteX58" fmla="*/ 278296 w 4949687"/>
                <a:gd name="connsiteY58" fmla="*/ 2576223 h 3029447"/>
                <a:gd name="connsiteX59" fmla="*/ 365760 w 4949687"/>
                <a:gd name="connsiteY59" fmla="*/ 2560320 h 3029447"/>
                <a:gd name="connsiteX60" fmla="*/ 425395 w 4949687"/>
                <a:gd name="connsiteY60" fmla="*/ 2560320 h 3029447"/>
                <a:gd name="connsiteX61" fmla="*/ 572494 w 4949687"/>
                <a:gd name="connsiteY61" fmla="*/ 2596101 h 3029447"/>
                <a:gd name="connsiteX62" fmla="*/ 671885 w 4949687"/>
                <a:gd name="connsiteY62" fmla="*/ 2615979 h 3029447"/>
                <a:gd name="connsiteX63" fmla="*/ 822960 w 4949687"/>
                <a:gd name="connsiteY63" fmla="*/ 2651760 h 3029447"/>
                <a:gd name="connsiteX64" fmla="*/ 981986 w 4949687"/>
                <a:gd name="connsiteY64" fmla="*/ 2675614 h 3029447"/>
                <a:gd name="connsiteX65" fmla="*/ 1105231 w 4949687"/>
                <a:gd name="connsiteY65" fmla="*/ 2699468 h 3029447"/>
                <a:gd name="connsiteX66" fmla="*/ 1208598 w 4949687"/>
                <a:gd name="connsiteY66" fmla="*/ 2727297 h 3029447"/>
                <a:gd name="connsiteX67" fmla="*/ 1319917 w 4949687"/>
                <a:gd name="connsiteY67" fmla="*/ 2767054 h 3029447"/>
                <a:gd name="connsiteX68" fmla="*/ 1383528 w 4949687"/>
                <a:gd name="connsiteY68" fmla="*/ 2806811 h 3029447"/>
                <a:gd name="connsiteX69" fmla="*/ 1459064 w 4949687"/>
                <a:gd name="connsiteY69" fmla="*/ 2898250 h 3029447"/>
                <a:gd name="connsiteX70" fmla="*/ 1518699 w 4949687"/>
                <a:gd name="connsiteY70" fmla="*/ 2941983 h 3029447"/>
                <a:gd name="connsiteX71" fmla="*/ 1566407 w 4949687"/>
                <a:gd name="connsiteY71" fmla="*/ 2965837 h 3029447"/>
                <a:gd name="connsiteX72" fmla="*/ 1526651 w 4949687"/>
                <a:gd name="connsiteY72" fmla="*/ 2985715 h 3029447"/>
                <a:gd name="connsiteX73" fmla="*/ 1566407 w 4949687"/>
                <a:gd name="connsiteY73" fmla="*/ 3029447 h 3029447"/>
                <a:gd name="connsiteX74" fmla="*/ 1701579 w 4949687"/>
                <a:gd name="connsiteY74" fmla="*/ 3017520 h 3029447"/>
                <a:gd name="connsiteX75" fmla="*/ 1661823 w 4949687"/>
                <a:gd name="connsiteY75" fmla="*/ 2997642 h 3029447"/>
                <a:gd name="connsiteX76" fmla="*/ 1633993 w 4949687"/>
                <a:gd name="connsiteY76" fmla="*/ 2969812 h 3029447"/>
                <a:gd name="connsiteX77" fmla="*/ 1610139 w 4949687"/>
                <a:gd name="connsiteY77" fmla="*/ 2930056 h 3029447"/>
                <a:gd name="connsiteX78" fmla="*/ 1570383 w 4949687"/>
                <a:gd name="connsiteY78" fmla="*/ 2882348 h 3029447"/>
                <a:gd name="connsiteX79" fmla="*/ 1502797 w 4949687"/>
                <a:gd name="connsiteY79" fmla="*/ 2838616 h 3029447"/>
                <a:gd name="connsiteX80" fmla="*/ 1391478 w 4949687"/>
                <a:gd name="connsiteY80" fmla="*/ 2771030 h 3029447"/>
                <a:gd name="connsiteX81" fmla="*/ 1315941 w 4949687"/>
                <a:gd name="connsiteY81" fmla="*/ 2727297 h 3029447"/>
                <a:gd name="connsiteX82" fmla="*/ 1252331 w 4949687"/>
                <a:gd name="connsiteY82" fmla="*/ 2687541 h 3029447"/>
                <a:gd name="connsiteX83" fmla="*/ 1105231 w 4949687"/>
                <a:gd name="connsiteY83" fmla="*/ 2647784 h 3029447"/>
                <a:gd name="connsiteX84" fmla="*/ 1105231 w 4949687"/>
                <a:gd name="connsiteY84" fmla="*/ 2647784 h 3029447"/>
                <a:gd name="connsiteX85" fmla="*/ 1045597 w 4949687"/>
                <a:gd name="connsiteY85" fmla="*/ 2655736 h 3029447"/>
                <a:gd name="connsiteX86" fmla="*/ 1025718 w 4949687"/>
                <a:gd name="connsiteY86" fmla="*/ 2647784 h 3029447"/>
                <a:gd name="connsiteX87" fmla="*/ 970059 w 4949687"/>
                <a:gd name="connsiteY87" fmla="*/ 2639833 h 3029447"/>
                <a:gd name="connsiteX88" fmla="*/ 930303 w 4949687"/>
                <a:gd name="connsiteY88" fmla="*/ 2635857 h 3029447"/>
                <a:gd name="connsiteX89" fmla="*/ 898498 w 4949687"/>
                <a:gd name="connsiteY89" fmla="*/ 2615979 h 3029447"/>
                <a:gd name="connsiteX90" fmla="*/ 767301 w 4949687"/>
                <a:gd name="connsiteY90" fmla="*/ 2592125 h 3029447"/>
                <a:gd name="connsiteX91" fmla="*/ 671885 w 4949687"/>
                <a:gd name="connsiteY91" fmla="*/ 2552369 h 3029447"/>
                <a:gd name="connsiteX92" fmla="*/ 616226 w 4949687"/>
                <a:gd name="connsiteY92" fmla="*/ 2528515 h 3029447"/>
                <a:gd name="connsiteX93" fmla="*/ 492981 w 4949687"/>
                <a:gd name="connsiteY93" fmla="*/ 2492734 h 3029447"/>
                <a:gd name="connsiteX94" fmla="*/ 441298 w 4949687"/>
                <a:gd name="connsiteY94" fmla="*/ 2449002 h 3029447"/>
                <a:gd name="connsiteX95" fmla="*/ 385638 w 4949687"/>
                <a:gd name="connsiteY95" fmla="*/ 2345635 h 3029447"/>
                <a:gd name="connsiteX96" fmla="*/ 341906 w 4949687"/>
                <a:gd name="connsiteY96" fmla="*/ 2329732 h 3029447"/>
                <a:gd name="connsiteX97" fmla="*/ 310101 w 4949687"/>
                <a:gd name="connsiteY97" fmla="*/ 2210463 h 3029447"/>
                <a:gd name="connsiteX98" fmla="*/ 278296 w 4949687"/>
                <a:gd name="connsiteY98" fmla="*/ 2182633 h 3029447"/>
                <a:gd name="connsiteX99" fmla="*/ 298174 w 4949687"/>
                <a:gd name="connsiteY99" fmla="*/ 2130950 h 3029447"/>
                <a:gd name="connsiteX100" fmla="*/ 333955 w 4949687"/>
                <a:gd name="connsiteY100" fmla="*/ 2079266 h 3029447"/>
                <a:gd name="connsiteX101" fmla="*/ 373711 w 4949687"/>
                <a:gd name="connsiteY101" fmla="*/ 2059388 h 3029447"/>
                <a:gd name="connsiteX102" fmla="*/ 417444 w 4949687"/>
                <a:gd name="connsiteY102" fmla="*/ 2051437 h 3029447"/>
                <a:gd name="connsiteX103" fmla="*/ 528762 w 4949687"/>
                <a:gd name="connsiteY103" fmla="*/ 1983851 h 3029447"/>
                <a:gd name="connsiteX104" fmla="*/ 671885 w 4949687"/>
                <a:gd name="connsiteY104" fmla="*/ 1896386 h 3029447"/>
                <a:gd name="connsiteX105" fmla="*/ 767301 w 4949687"/>
                <a:gd name="connsiteY105" fmla="*/ 1844703 h 3029447"/>
                <a:gd name="connsiteX106" fmla="*/ 811033 w 4949687"/>
                <a:gd name="connsiteY106" fmla="*/ 1812897 h 3029447"/>
                <a:gd name="connsiteX107" fmla="*/ 858741 w 4949687"/>
                <a:gd name="connsiteY107" fmla="*/ 1808922 h 3029447"/>
                <a:gd name="connsiteX108" fmla="*/ 918376 w 4949687"/>
                <a:gd name="connsiteY108" fmla="*/ 1820849 h 3029447"/>
                <a:gd name="connsiteX109" fmla="*/ 1005840 w 4949687"/>
                <a:gd name="connsiteY109" fmla="*/ 1789044 h 3029447"/>
                <a:gd name="connsiteX110" fmla="*/ 1069451 w 4949687"/>
                <a:gd name="connsiteY110" fmla="*/ 1785068 h 3029447"/>
                <a:gd name="connsiteX111" fmla="*/ 1196671 w 4949687"/>
                <a:gd name="connsiteY111" fmla="*/ 1757238 h 3029447"/>
                <a:gd name="connsiteX112" fmla="*/ 1363649 w 4949687"/>
                <a:gd name="connsiteY112" fmla="*/ 1701579 h 3029447"/>
                <a:gd name="connsiteX113" fmla="*/ 1399430 w 4949687"/>
                <a:gd name="connsiteY113" fmla="*/ 1701579 h 3029447"/>
                <a:gd name="connsiteX114" fmla="*/ 1514724 w 4949687"/>
                <a:gd name="connsiteY114" fmla="*/ 1693628 h 3029447"/>
                <a:gd name="connsiteX115" fmla="*/ 1562431 w 4949687"/>
                <a:gd name="connsiteY115" fmla="*/ 1677725 h 3029447"/>
                <a:gd name="connsiteX116" fmla="*/ 1558456 w 4949687"/>
                <a:gd name="connsiteY116" fmla="*/ 1661823 h 3029447"/>
                <a:gd name="connsiteX117" fmla="*/ 1626042 w 4949687"/>
                <a:gd name="connsiteY117" fmla="*/ 1649896 h 3029447"/>
                <a:gd name="connsiteX118" fmla="*/ 1665798 w 4949687"/>
                <a:gd name="connsiteY118" fmla="*/ 1649896 h 3029447"/>
                <a:gd name="connsiteX119" fmla="*/ 1681701 w 4949687"/>
                <a:gd name="connsiteY119" fmla="*/ 1661823 h 3029447"/>
                <a:gd name="connsiteX120" fmla="*/ 1681701 w 4949687"/>
                <a:gd name="connsiteY120" fmla="*/ 1661823 h 3029447"/>
                <a:gd name="connsiteX121" fmla="*/ 1729409 w 4949687"/>
                <a:gd name="connsiteY121" fmla="*/ 1693628 h 3029447"/>
                <a:gd name="connsiteX122" fmla="*/ 1880484 w 4949687"/>
                <a:gd name="connsiteY122" fmla="*/ 1709531 h 3029447"/>
                <a:gd name="connsiteX123" fmla="*/ 1975899 w 4949687"/>
                <a:gd name="connsiteY123" fmla="*/ 1697604 h 3029447"/>
                <a:gd name="connsiteX124" fmla="*/ 2107096 w 4949687"/>
                <a:gd name="connsiteY124" fmla="*/ 1661823 h 3029447"/>
                <a:gd name="connsiteX125" fmla="*/ 2222390 w 4949687"/>
                <a:gd name="connsiteY125" fmla="*/ 1578334 h 3029447"/>
                <a:gd name="connsiteX126" fmla="*/ 2329732 w 4949687"/>
                <a:gd name="connsiteY126" fmla="*/ 1522675 h 3029447"/>
                <a:gd name="connsiteX127" fmla="*/ 2496710 w 4949687"/>
                <a:gd name="connsiteY127" fmla="*/ 1391478 h 3029447"/>
                <a:gd name="connsiteX128" fmla="*/ 2560320 w 4949687"/>
                <a:gd name="connsiteY128" fmla="*/ 1319917 h 3029447"/>
                <a:gd name="connsiteX129" fmla="*/ 2564296 w 4949687"/>
                <a:gd name="connsiteY129" fmla="*/ 1292087 h 3029447"/>
                <a:gd name="connsiteX130" fmla="*/ 2540442 w 4949687"/>
                <a:gd name="connsiteY130" fmla="*/ 1256306 h 3029447"/>
                <a:gd name="connsiteX131" fmla="*/ 2520564 w 4949687"/>
                <a:gd name="connsiteY131" fmla="*/ 1224501 h 3029447"/>
                <a:gd name="connsiteX132" fmla="*/ 2520564 w 4949687"/>
                <a:gd name="connsiteY132" fmla="*/ 1192696 h 3029447"/>
                <a:gd name="connsiteX133" fmla="*/ 2568271 w 4949687"/>
                <a:gd name="connsiteY133" fmla="*/ 1160891 h 3029447"/>
                <a:gd name="connsiteX134" fmla="*/ 2600077 w 4949687"/>
                <a:gd name="connsiteY134" fmla="*/ 1137037 h 3029447"/>
                <a:gd name="connsiteX135" fmla="*/ 2655736 w 4949687"/>
                <a:gd name="connsiteY135" fmla="*/ 1141012 h 3029447"/>
                <a:gd name="connsiteX136" fmla="*/ 2719346 w 4949687"/>
                <a:gd name="connsiteY136" fmla="*/ 1164866 h 3029447"/>
                <a:gd name="connsiteX137" fmla="*/ 2743200 w 4949687"/>
                <a:gd name="connsiteY137" fmla="*/ 1164866 h 3029447"/>
                <a:gd name="connsiteX138" fmla="*/ 2802835 w 4949687"/>
                <a:gd name="connsiteY138" fmla="*/ 1152939 h 3029447"/>
                <a:gd name="connsiteX139" fmla="*/ 2846567 w 4949687"/>
                <a:gd name="connsiteY139" fmla="*/ 1125110 h 3029447"/>
                <a:gd name="connsiteX140" fmla="*/ 2894275 w 4949687"/>
                <a:gd name="connsiteY140" fmla="*/ 1085353 h 3029447"/>
                <a:gd name="connsiteX141" fmla="*/ 2914153 w 4949687"/>
                <a:gd name="connsiteY141" fmla="*/ 1061499 h 3029447"/>
                <a:gd name="connsiteX142" fmla="*/ 2914153 w 4949687"/>
                <a:gd name="connsiteY142" fmla="*/ 1061499 h 3029447"/>
                <a:gd name="connsiteX143" fmla="*/ 3009569 w 4949687"/>
                <a:gd name="connsiteY143" fmla="*/ 1069451 h 3029447"/>
                <a:gd name="connsiteX144" fmla="*/ 3077155 w 4949687"/>
                <a:gd name="connsiteY144" fmla="*/ 1073426 h 3029447"/>
                <a:gd name="connsiteX145" fmla="*/ 3192449 w 4949687"/>
                <a:gd name="connsiteY145" fmla="*/ 1041621 h 3029447"/>
                <a:gd name="connsiteX146" fmla="*/ 3319670 w 4949687"/>
                <a:gd name="connsiteY146" fmla="*/ 974035 h 3029447"/>
                <a:gd name="connsiteX147" fmla="*/ 3490623 w 4949687"/>
                <a:gd name="connsiteY147" fmla="*/ 910424 h 3029447"/>
                <a:gd name="connsiteX148" fmla="*/ 3657600 w 4949687"/>
                <a:gd name="connsiteY148" fmla="*/ 862717 h 3029447"/>
                <a:gd name="connsiteX149" fmla="*/ 3689405 w 4949687"/>
                <a:gd name="connsiteY149" fmla="*/ 822960 h 3029447"/>
                <a:gd name="connsiteX150" fmla="*/ 3721211 w 4949687"/>
                <a:gd name="connsiteY150" fmla="*/ 803082 h 3029447"/>
                <a:gd name="connsiteX151" fmla="*/ 3776870 w 4949687"/>
                <a:gd name="connsiteY151" fmla="*/ 803082 h 3029447"/>
                <a:gd name="connsiteX152" fmla="*/ 3860358 w 4949687"/>
                <a:gd name="connsiteY152" fmla="*/ 811033 h 3029447"/>
                <a:gd name="connsiteX153" fmla="*/ 3904091 w 4949687"/>
                <a:gd name="connsiteY153" fmla="*/ 775252 h 3029447"/>
                <a:gd name="connsiteX154" fmla="*/ 3995531 w 4949687"/>
                <a:gd name="connsiteY154" fmla="*/ 743447 h 3029447"/>
                <a:gd name="connsiteX155" fmla="*/ 4178411 w 4949687"/>
                <a:gd name="connsiteY155" fmla="*/ 691764 h 3029447"/>
                <a:gd name="connsiteX156" fmla="*/ 4257924 w 4949687"/>
                <a:gd name="connsiteY156" fmla="*/ 640080 h 3029447"/>
                <a:gd name="connsiteX157" fmla="*/ 4373218 w 4949687"/>
                <a:gd name="connsiteY157" fmla="*/ 576470 h 3029447"/>
                <a:gd name="connsiteX158" fmla="*/ 4456706 w 4949687"/>
                <a:gd name="connsiteY158" fmla="*/ 532737 h 3029447"/>
                <a:gd name="connsiteX159" fmla="*/ 4560073 w 4949687"/>
                <a:gd name="connsiteY159" fmla="*/ 473103 h 3029447"/>
                <a:gd name="connsiteX160" fmla="*/ 4643562 w 4949687"/>
                <a:gd name="connsiteY160" fmla="*/ 433346 h 3029447"/>
                <a:gd name="connsiteX161" fmla="*/ 4738978 w 4949687"/>
                <a:gd name="connsiteY161" fmla="*/ 401541 h 3029447"/>
                <a:gd name="connsiteX162" fmla="*/ 4810539 w 4949687"/>
                <a:gd name="connsiteY162" fmla="*/ 381663 h 3029447"/>
                <a:gd name="connsiteX163" fmla="*/ 4894028 w 4949687"/>
                <a:gd name="connsiteY163" fmla="*/ 333955 h 3029447"/>
                <a:gd name="connsiteX164" fmla="*/ 4949687 w 4949687"/>
                <a:gd name="connsiteY164" fmla="*/ 298174 h 3029447"/>
                <a:gd name="connsiteX165" fmla="*/ 4933784 w 4949687"/>
                <a:gd name="connsiteY165" fmla="*/ 282271 h 3029447"/>
                <a:gd name="connsiteX166" fmla="*/ 4878125 w 4949687"/>
                <a:gd name="connsiteY166" fmla="*/ 222637 h 3029447"/>
                <a:gd name="connsiteX167" fmla="*/ 4822466 w 4949687"/>
                <a:gd name="connsiteY167" fmla="*/ 127221 h 3029447"/>
                <a:gd name="connsiteX168" fmla="*/ 4758856 w 4949687"/>
                <a:gd name="connsiteY168" fmla="*/ 63611 h 3029447"/>
                <a:gd name="connsiteX169" fmla="*/ 4703197 w 4949687"/>
                <a:gd name="connsiteY169" fmla="*/ 0 h 3029447"/>
                <a:gd name="connsiteX0" fmla="*/ 4703197 w 4949687"/>
                <a:gd name="connsiteY0" fmla="*/ 0 h 3029447"/>
                <a:gd name="connsiteX1" fmla="*/ 4599830 w 4949687"/>
                <a:gd name="connsiteY1" fmla="*/ 51684 h 3029447"/>
                <a:gd name="connsiteX2" fmla="*/ 4420925 w 4949687"/>
                <a:gd name="connsiteY2" fmla="*/ 143124 h 3029447"/>
                <a:gd name="connsiteX3" fmla="*/ 4285753 w 4949687"/>
                <a:gd name="connsiteY3" fmla="*/ 202758 h 3029447"/>
                <a:gd name="connsiteX4" fmla="*/ 4154557 w 4949687"/>
                <a:gd name="connsiteY4" fmla="*/ 282271 h 3029447"/>
                <a:gd name="connsiteX5" fmla="*/ 3927944 w 4949687"/>
                <a:gd name="connsiteY5" fmla="*/ 385638 h 3029447"/>
                <a:gd name="connsiteX6" fmla="*/ 3780845 w 4949687"/>
                <a:gd name="connsiteY6" fmla="*/ 437321 h 3029447"/>
                <a:gd name="connsiteX7" fmla="*/ 3673503 w 4949687"/>
                <a:gd name="connsiteY7" fmla="*/ 496957 h 3029447"/>
                <a:gd name="connsiteX8" fmla="*/ 3637722 w 4949687"/>
                <a:gd name="connsiteY8" fmla="*/ 512859 h 3029447"/>
                <a:gd name="connsiteX9" fmla="*/ 3593990 w 4949687"/>
                <a:gd name="connsiteY9" fmla="*/ 536713 h 3029447"/>
                <a:gd name="connsiteX10" fmla="*/ 3558209 w 4949687"/>
                <a:gd name="connsiteY10" fmla="*/ 556591 h 3029447"/>
                <a:gd name="connsiteX11" fmla="*/ 3522428 w 4949687"/>
                <a:gd name="connsiteY11" fmla="*/ 560567 h 3029447"/>
                <a:gd name="connsiteX12" fmla="*/ 3427012 w 4949687"/>
                <a:gd name="connsiteY12" fmla="*/ 580445 h 3029447"/>
                <a:gd name="connsiteX13" fmla="*/ 3315694 w 4949687"/>
                <a:gd name="connsiteY13" fmla="*/ 628153 h 3029447"/>
                <a:gd name="connsiteX14" fmla="*/ 3164619 w 4949687"/>
                <a:gd name="connsiteY14" fmla="*/ 683812 h 3029447"/>
                <a:gd name="connsiteX15" fmla="*/ 3041374 w 4949687"/>
                <a:gd name="connsiteY15" fmla="*/ 723569 h 3029447"/>
                <a:gd name="connsiteX16" fmla="*/ 2934031 w 4949687"/>
                <a:gd name="connsiteY16" fmla="*/ 759350 h 3029447"/>
                <a:gd name="connsiteX17" fmla="*/ 2834640 w 4949687"/>
                <a:gd name="connsiteY17" fmla="*/ 787179 h 3029447"/>
                <a:gd name="connsiteX18" fmla="*/ 2814762 w 4949687"/>
                <a:gd name="connsiteY18" fmla="*/ 799106 h 3029447"/>
                <a:gd name="connsiteX19" fmla="*/ 2743200 w 4949687"/>
                <a:gd name="connsiteY19" fmla="*/ 838863 h 3029447"/>
                <a:gd name="connsiteX20" fmla="*/ 2643809 w 4949687"/>
                <a:gd name="connsiteY20" fmla="*/ 838863 h 3029447"/>
                <a:gd name="connsiteX21" fmla="*/ 2584174 w 4949687"/>
                <a:gd name="connsiteY21" fmla="*/ 846814 h 3029447"/>
                <a:gd name="connsiteX22" fmla="*/ 2492734 w 4949687"/>
                <a:gd name="connsiteY22" fmla="*/ 898497 h 3029447"/>
                <a:gd name="connsiteX23" fmla="*/ 2401294 w 4949687"/>
                <a:gd name="connsiteY23" fmla="*/ 958132 h 3029447"/>
                <a:gd name="connsiteX24" fmla="*/ 2282024 w 4949687"/>
                <a:gd name="connsiteY24" fmla="*/ 1037645 h 3029447"/>
                <a:gd name="connsiteX25" fmla="*/ 2194560 w 4949687"/>
                <a:gd name="connsiteY25" fmla="*/ 1085353 h 3029447"/>
                <a:gd name="connsiteX26" fmla="*/ 2150828 w 4949687"/>
                <a:gd name="connsiteY26" fmla="*/ 1141012 h 3029447"/>
                <a:gd name="connsiteX27" fmla="*/ 2150828 w 4949687"/>
                <a:gd name="connsiteY27" fmla="*/ 1192696 h 3029447"/>
                <a:gd name="connsiteX28" fmla="*/ 2162755 w 4949687"/>
                <a:gd name="connsiteY28" fmla="*/ 1252331 h 3029447"/>
                <a:gd name="connsiteX29" fmla="*/ 2146852 w 4949687"/>
                <a:gd name="connsiteY29" fmla="*/ 1288111 h 3029447"/>
                <a:gd name="connsiteX30" fmla="*/ 2111071 w 4949687"/>
                <a:gd name="connsiteY30" fmla="*/ 1335819 h 3029447"/>
                <a:gd name="connsiteX31" fmla="*/ 2063364 w 4949687"/>
                <a:gd name="connsiteY31" fmla="*/ 1375576 h 3029447"/>
                <a:gd name="connsiteX32" fmla="*/ 1983851 w 4949687"/>
                <a:gd name="connsiteY32" fmla="*/ 1399430 h 3029447"/>
                <a:gd name="connsiteX33" fmla="*/ 1812898 w 4949687"/>
                <a:gd name="connsiteY33" fmla="*/ 1391478 h 3029447"/>
                <a:gd name="connsiteX34" fmla="*/ 1673750 w 4949687"/>
                <a:gd name="connsiteY34" fmla="*/ 1379551 h 3029447"/>
                <a:gd name="connsiteX35" fmla="*/ 1482918 w 4949687"/>
                <a:gd name="connsiteY35" fmla="*/ 1379551 h 3029447"/>
                <a:gd name="connsiteX36" fmla="*/ 1375576 w 4949687"/>
                <a:gd name="connsiteY36" fmla="*/ 1387503 h 3029447"/>
                <a:gd name="connsiteX37" fmla="*/ 1284136 w 4949687"/>
                <a:gd name="connsiteY37" fmla="*/ 1399430 h 3029447"/>
                <a:gd name="connsiteX38" fmla="*/ 1133061 w 4949687"/>
                <a:gd name="connsiteY38" fmla="*/ 1447137 h 3029447"/>
                <a:gd name="connsiteX39" fmla="*/ 1025718 w 4949687"/>
                <a:gd name="connsiteY39" fmla="*/ 1494845 h 3029447"/>
                <a:gd name="connsiteX40" fmla="*/ 838863 w 4949687"/>
                <a:gd name="connsiteY40" fmla="*/ 1562431 h 3029447"/>
                <a:gd name="connsiteX41" fmla="*/ 795131 w 4949687"/>
                <a:gd name="connsiteY41" fmla="*/ 1586285 h 3029447"/>
                <a:gd name="connsiteX42" fmla="*/ 763325 w 4949687"/>
                <a:gd name="connsiteY42" fmla="*/ 1614115 h 3029447"/>
                <a:gd name="connsiteX43" fmla="*/ 735496 w 4949687"/>
                <a:gd name="connsiteY43" fmla="*/ 1626042 h 3029447"/>
                <a:gd name="connsiteX44" fmla="*/ 691764 w 4949687"/>
                <a:gd name="connsiteY44" fmla="*/ 1630017 h 3029447"/>
                <a:gd name="connsiteX45" fmla="*/ 612251 w 4949687"/>
                <a:gd name="connsiteY45" fmla="*/ 1641944 h 3029447"/>
                <a:gd name="connsiteX46" fmla="*/ 548640 w 4949687"/>
                <a:gd name="connsiteY46" fmla="*/ 1645920 h 3029447"/>
                <a:gd name="connsiteX47" fmla="*/ 473103 w 4949687"/>
                <a:gd name="connsiteY47" fmla="*/ 1693628 h 3029447"/>
                <a:gd name="connsiteX48" fmla="*/ 377687 w 4949687"/>
                <a:gd name="connsiteY48" fmla="*/ 1745311 h 3029447"/>
                <a:gd name="connsiteX49" fmla="*/ 278296 w 4949687"/>
                <a:gd name="connsiteY49" fmla="*/ 1804946 h 3029447"/>
                <a:gd name="connsiteX50" fmla="*/ 143124 w 4949687"/>
                <a:gd name="connsiteY50" fmla="*/ 1944094 h 3029447"/>
                <a:gd name="connsiteX51" fmla="*/ 79513 w 4949687"/>
                <a:gd name="connsiteY51" fmla="*/ 2007704 h 3029447"/>
                <a:gd name="connsiteX52" fmla="*/ 11927 w 4949687"/>
                <a:gd name="connsiteY52" fmla="*/ 2111071 h 3029447"/>
                <a:gd name="connsiteX53" fmla="*/ 0 w 4949687"/>
                <a:gd name="connsiteY53" fmla="*/ 2186609 h 3029447"/>
                <a:gd name="connsiteX54" fmla="*/ 0 w 4949687"/>
                <a:gd name="connsiteY54" fmla="*/ 2258171 h 3029447"/>
                <a:gd name="connsiteX55" fmla="*/ 39756 w 4949687"/>
                <a:gd name="connsiteY55" fmla="*/ 2373465 h 3029447"/>
                <a:gd name="connsiteX56" fmla="*/ 127221 w 4949687"/>
                <a:gd name="connsiteY56" fmla="*/ 2445026 h 3029447"/>
                <a:gd name="connsiteX57" fmla="*/ 222637 w 4949687"/>
                <a:gd name="connsiteY57" fmla="*/ 2516588 h 3029447"/>
                <a:gd name="connsiteX58" fmla="*/ 250466 w 4949687"/>
                <a:gd name="connsiteY58" fmla="*/ 2544417 h 3029447"/>
                <a:gd name="connsiteX59" fmla="*/ 278296 w 4949687"/>
                <a:gd name="connsiteY59" fmla="*/ 2576223 h 3029447"/>
                <a:gd name="connsiteX60" fmla="*/ 365760 w 4949687"/>
                <a:gd name="connsiteY60" fmla="*/ 2560320 h 3029447"/>
                <a:gd name="connsiteX61" fmla="*/ 425395 w 4949687"/>
                <a:gd name="connsiteY61" fmla="*/ 2560320 h 3029447"/>
                <a:gd name="connsiteX62" fmla="*/ 572494 w 4949687"/>
                <a:gd name="connsiteY62" fmla="*/ 2596101 h 3029447"/>
                <a:gd name="connsiteX63" fmla="*/ 671885 w 4949687"/>
                <a:gd name="connsiteY63" fmla="*/ 2615979 h 3029447"/>
                <a:gd name="connsiteX64" fmla="*/ 822960 w 4949687"/>
                <a:gd name="connsiteY64" fmla="*/ 2651760 h 3029447"/>
                <a:gd name="connsiteX65" fmla="*/ 981986 w 4949687"/>
                <a:gd name="connsiteY65" fmla="*/ 2675614 h 3029447"/>
                <a:gd name="connsiteX66" fmla="*/ 1105231 w 4949687"/>
                <a:gd name="connsiteY66" fmla="*/ 2699468 h 3029447"/>
                <a:gd name="connsiteX67" fmla="*/ 1208598 w 4949687"/>
                <a:gd name="connsiteY67" fmla="*/ 2727297 h 3029447"/>
                <a:gd name="connsiteX68" fmla="*/ 1319917 w 4949687"/>
                <a:gd name="connsiteY68" fmla="*/ 2767054 h 3029447"/>
                <a:gd name="connsiteX69" fmla="*/ 1383528 w 4949687"/>
                <a:gd name="connsiteY69" fmla="*/ 2806811 h 3029447"/>
                <a:gd name="connsiteX70" fmla="*/ 1459064 w 4949687"/>
                <a:gd name="connsiteY70" fmla="*/ 2898250 h 3029447"/>
                <a:gd name="connsiteX71" fmla="*/ 1518699 w 4949687"/>
                <a:gd name="connsiteY71" fmla="*/ 2941983 h 3029447"/>
                <a:gd name="connsiteX72" fmla="*/ 1566407 w 4949687"/>
                <a:gd name="connsiteY72" fmla="*/ 2965837 h 3029447"/>
                <a:gd name="connsiteX73" fmla="*/ 1526651 w 4949687"/>
                <a:gd name="connsiteY73" fmla="*/ 2985715 h 3029447"/>
                <a:gd name="connsiteX74" fmla="*/ 1566407 w 4949687"/>
                <a:gd name="connsiteY74" fmla="*/ 3029447 h 3029447"/>
                <a:gd name="connsiteX75" fmla="*/ 1701579 w 4949687"/>
                <a:gd name="connsiteY75" fmla="*/ 3017520 h 3029447"/>
                <a:gd name="connsiteX76" fmla="*/ 1661823 w 4949687"/>
                <a:gd name="connsiteY76" fmla="*/ 2997642 h 3029447"/>
                <a:gd name="connsiteX77" fmla="*/ 1633993 w 4949687"/>
                <a:gd name="connsiteY77" fmla="*/ 2969812 h 3029447"/>
                <a:gd name="connsiteX78" fmla="*/ 1610139 w 4949687"/>
                <a:gd name="connsiteY78" fmla="*/ 2930056 h 3029447"/>
                <a:gd name="connsiteX79" fmla="*/ 1570383 w 4949687"/>
                <a:gd name="connsiteY79" fmla="*/ 2882348 h 3029447"/>
                <a:gd name="connsiteX80" fmla="*/ 1502797 w 4949687"/>
                <a:gd name="connsiteY80" fmla="*/ 2838616 h 3029447"/>
                <a:gd name="connsiteX81" fmla="*/ 1391478 w 4949687"/>
                <a:gd name="connsiteY81" fmla="*/ 2771030 h 3029447"/>
                <a:gd name="connsiteX82" fmla="*/ 1315941 w 4949687"/>
                <a:gd name="connsiteY82" fmla="*/ 2727297 h 3029447"/>
                <a:gd name="connsiteX83" fmla="*/ 1252331 w 4949687"/>
                <a:gd name="connsiteY83" fmla="*/ 2687541 h 3029447"/>
                <a:gd name="connsiteX84" fmla="*/ 1105231 w 4949687"/>
                <a:gd name="connsiteY84" fmla="*/ 2647784 h 3029447"/>
                <a:gd name="connsiteX85" fmla="*/ 1105231 w 4949687"/>
                <a:gd name="connsiteY85" fmla="*/ 2647784 h 3029447"/>
                <a:gd name="connsiteX86" fmla="*/ 1045597 w 4949687"/>
                <a:gd name="connsiteY86" fmla="*/ 2655736 h 3029447"/>
                <a:gd name="connsiteX87" fmla="*/ 1025718 w 4949687"/>
                <a:gd name="connsiteY87" fmla="*/ 2647784 h 3029447"/>
                <a:gd name="connsiteX88" fmla="*/ 970059 w 4949687"/>
                <a:gd name="connsiteY88" fmla="*/ 2639833 h 3029447"/>
                <a:gd name="connsiteX89" fmla="*/ 930303 w 4949687"/>
                <a:gd name="connsiteY89" fmla="*/ 2635857 h 3029447"/>
                <a:gd name="connsiteX90" fmla="*/ 898498 w 4949687"/>
                <a:gd name="connsiteY90" fmla="*/ 2615979 h 3029447"/>
                <a:gd name="connsiteX91" fmla="*/ 767301 w 4949687"/>
                <a:gd name="connsiteY91" fmla="*/ 2592125 h 3029447"/>
                <a:gd name="connsiteX92" fmla="*/ 671885 w 4949687"/>
                <a:gd name="connsiteY92" fmla="*/ 2552369 h 3029447"/>
                <a:gd name="connsiteX93" fmla="*/ 616226 w 4949687"/>
                <a:gd name="connsiteY93" fmla="*/ 2528515 h 3029447"/>
                <a:gd name="connsiteX94" fmla="*/ 492981 w 4949687"/>
                <a:gd name="connsiteY94" fmla="*/ 2492734 h 3029447"/>
                <a:gd name="connsiteX95" fmla="*/ 441298 w 4949687"/>
                <a:gd name="connsiteY95" fmla="*/ 2449002 h 3029447"/>
                <a:gd name="connsiteX96" fmla="*/ 385638 w 4949687"/>
                <a:gd name="connsiteY96" fmla="*/ 2345635 h 3029447"/>
                <a:gd name="connsiteX97" fmla="*/ 341906 w 4949687"/>
                <a:gd name="connsiteY97" fmla="*/ 2329732 h 3029447"/>
                <a:gd name="connsiteX98" fmla="*/ 310101 w 4949687"/>
                <a:gd name="connsiteY98" fmla="*/ 2210463 h 3029447"/>
                <a:gd name="connsiteX99" fmla="*/ 278296 w 4949687"/>
                <a:gd name="connsiteY99" fmla="*/ 2182633 h 3029447"/>
                <a:gd name="connsiteX100" fmla="*/ 298174 w 4949687"/>
                <a:gd name="connsiteY100" fmla="*/ 2130950 h 3029447"/>
                <a:gd name="connsiteX101" fmla="*/ 333955 w 4949687"/>
                <a:gd name="connsiteY101" fmla="*/ 2079266 h 3029447"/>
                <a:gd name="connsiteX102" fmla="*/ 373711 w 4949687"/>
                <a:gd name="connsiteY102" fmla="*/ 2059388 h 3029447"/>
                <a:gd name="connsiteX103" fmla="*/ 417444 w 4949687"/>
                <a:gd name="connsiteY103" fmla="*/ 2051437 h 3029447"/>
                <a:gd name="connsiteX104" fmla="*/ 528762 w 4949687"/>
                <a:gd name="connsiteY104" fmla="*/ 1983851 h 3029447"/>
                <a:gd name="connsiteX105" fmla="*/ 671885 w 4949687"/>
                <a:gd name="connsiteY105" fmla="*/ 1896386 h 3029447"/>
                <a:gd name="connsiteX106" fmla="*/ 767301 w 4949687"/>
                <a:gd name="connsiteY106" fmla="*/ 1844703 h 3029447"/>
                <a:gd name="connsiteX107" fmla="*/ 811033 w 4949687"/>
                <a:gd name="connsiteY107" fmla="*/ 1812897 h 3029447"/>
                <a:gd name="connsiteX108" fmla="*/ 858741 w 4949687"/>
                <a:gd name="connsiteY108" fmla="*/ 1808922 h 3029447"/>
                <a:gd name="connsiteX109" fmla="*/ 918376 w 4949687"/>
                <a:gd name="connsiteY109" fmla="*/ 1820849 h 3029447"/>
                <a:gd name="connsiteX110" fmla="*/ 1005840 w 4949687"/>
                <a:gd name="connsiteY110" fmla="*/ 1789044 h 3029447"/>
                <a:gd name="connsiteX111" fmla="*/ 1069451 w 4949687"/>
                <a:gd name="connsiteY111" fmla="*/ 1785068 h 3029447"/>
                <a:gd name="connsiteX112" fmla="*/ 1196671 w 4949687"/>
                <a:gd name="connsiteY112" fmla="*/ 1757238 h 3029447"/>
                <a:gd name="connsiteX113" fmla="*/ 1363649 w 4949687"/>
                <a:gd name="connsiteY113" fmla="*/ 1701579 h 3029447"/>
                <a:gd name="connsiteX114" fmla="*/ 1399430 w 4949687"/>
                <a:gd name="connsiteY114" fmla="*/ 1701579 h 3029447"/>
                <a:gd name="connsiteX115" fmla="*/ 1514724 w 4949687"/>
                <a:gd name="connsiteY115" fmla="*/ 1693628 h 3029447"/>
                <a:gd name="connsiteX116" fmla="*/ 1562431 w 4949687"/>
                <a:gd name="connsiteY116" fmla="*/ 1677725 h 3029447"/>
                <a:gd name="connsiteX117" fmla="*/ 1558456 w 4949687"/>
                <a:gd name="connsiteY117" fmla="*/ 1661823 h 3029447"/>
                <a:gd name="connsiteX118" fmla="*/ 1626042 w 4949687"/>
                <a:gd name="connsiteY118" fmla="*/ 1649896 h 3029447"/>
                <a:gd name="connsiteX119" fmla="*/ 1665798 w 4949687"/>
                <a:gd name="connsiteY119" fmla="*/ 1649896 h 3029447"/>
                <a:gd name="connsiteX120" fmla="*/ 1681701 w 4949687"/>
                <a:gd name="connsiteY120" fmla="*/ 1661823 h 3029447"/>
                <a:gd name="connsiteX121" fmla="*/ 1681701 w 4949687"/>
                <a:gd name="connsiteY121" fmla="*/ 1661823 h 3029447"/>
                <a:gd name="connsiteX122" fmla="*/ 1729409 w 4949687"/>
                <a:gd name="connsiteY122" fmla="*/ 1693628 h 3029447"/>
                <a:gd name="connsiteX123" fmla="*/ 1880484 w 4949687"/>
                <a:gd name="connsiteY123" fmla="*/ 1709531 h 3029447"/>
                <a:gd name="connsiteX124" fmla="*/ 1975899 w 4949687"/>
                <a:gd name="connsiteY124" fmla="*/ 1697604 h 3029447"/>
                <a:gd name="connsiteX125" fmla="*/ 2107096 w 4949687"/>
                <a:gd name="connsiteY125" fmla="*/ 1661823 h 3029447"/>
                <a:gd name="connsiteX126" fmla="*/ 2222390 w 4949687"/>
                <a:gd name="connsiteY126" fmla="*/ 1578334 h 3029447"/>
                <a:gd name="connsiteX127" fmla="*/ 2329732 w 4949687"/>
                <a:gd name="connsiteY127" fmla="*/ 1522675 h 3029447"/>
                <a:gd name="connsiteX128" fmla="*/ 2496710 w 4949687"/>
                <a:gd name="connsiteY128" fmla="*/ 1391478 h 3029447"/>
                <a:gd name="connsiteX129" fmla="*/ 2560320 w 4949687"/>
                <a:gd name="connsiteY129" fmla="*/ 1319917 h 3029447"/>
                <a:gd name="connsiteX130" fmla="*/ 2564296 w 4949687"/>
                <a:gd name="connsiteY130" fmla="*/ 1292087 h 3029447"/>
                <a:gd name="connsiteX131" fmla="*/ 2540442 w 4949687"/>
                <a:gd name="connsiteY131" fmla="*/ 1256306 h 3029447"/>
                <a:gd name="connsiteX132" fmla="*/ 2520564 w 4949687"/>
                <a:gd name="connsiteY132" fmla="*/ 1224501 h 3029447"/>
                <a:gd name="connsiteX133" fmla="*/ 2520564 w 4949687"/>
                <a:gd name="connsiteY133" fmla="*/ 1192696 h 3029447"/>
                <a:gd name="connsiteX134" fmla="*/ 2568271 w 4949687"/>
                <a:gd name="connsiteY134" fmla="*/ 1160891 h 3029447"/>
                <a:gd name="connsiteX135" fmla="*/ 2600077 w 4949687"/>
                <a:gd name="connsiteY135" fmla="*/ 1137037 h 3029447"/>
                <a:gd name="connsiteX136" fmla="*/ 2655736 w 4949687"/>
                <a:gd name="connsiteY136" fmla="*/ 1141012 h 3029447"/>
                <a:gd name="connsiteX137" fmla="*/ 2719346 w 4949687"/>
                <a:gd name="connsiteY137" fmla="*/ 1164866 h 3029447"/>
                <a:gd name="connsiteX138" fmla="*/ 2743200 w 4949687"/>
                <a:gd name="connsiteY138" fmla="*/ 1164866 h 3029447"/>
                <a:gd name="connsiteX139" fmla="*/ 2802835 w 4949687"/>
                <a:gd name="connsiteY139" fmla="*/ 1152939 h 3029447"/>
                <a:gd name="connsiteX140" fmla="*/ 2846567 w 4949687"/>
                <a:gd name="connsiteY140" fmla="*/ 1125110 h 3029447"/>
                <a:gd name="connsiteX141" fmla="*/ 2894275 w 4949687"/>
                <a:gd name="connsiteY141" fmla="*/ 1085353 h 3029447"/>
                <a:gd name="connsiteX142" fmla="*/ 2914153 w 4949687"/>
                <a:gd name="connsiteY142" fmla="*/ 1061499 h 3029447"/>
                <a:gd name="connsiteX143" fmla="*/ 2914153 w 4949687"/>
                <a:gd name="connsiteY143" fmla="*/ 1061499 h 3029447"/>
                <a:gd name="connsiteX144" fmla="*/ 3009569 w 4949687"/>
                <a:gd name="connsiteY144" fmla="*/ 1069451 h 3029447"/>
                <a:gd name="connsiteX145" fmla="*/ 3077155 w 4949687"/>
                <a:gd name="connsiteY145" fmla="*/ 1073426 h 3029447"/>
                <a:gd name="connsiteX146" fmla="*/ 3192449 w 4949687"/>
                <a:gd name="connsiteY146" fmla="*/ 1041621 h 3029447"/>
                <a:gd name="connsiteX147" fmla="*/ 3319670 w 4949687"/>
                <a:gd name="connsiteY147" fmla="*/ 974035 h 3029447"/>
                <a:gd name="connsiteX148" fmla="*/ 3490623 w 4949687"/>
                <a:gd name="connsiteY148" fmla="*/ 910424 h 3029447"/>
                <a:gd name="connsiteX149" fmla="*/ 3657600 w 4949687"/>
                <a:gd name="connsiteY149" fmla="*/ 862717 h 3029447"/>
                <a:gd name="connsiteX150" fmla="*/ 3689405 w 4949687"/>
                <a:gd name="connsiteY150" fmla="*/ 822960 h 3029447"/>
                <a:gd name="connsiteX151" fmla="*/ 3721211 w 4949687"/>
                <a:gd name="connsiteY151" fmla="*/ 803082 h 3029447"/>
                <a:gd name="connsiteX152" fmla="*/ 3776870 w 4949687"/>
                <a:gd name="connsiteY152" fmla="*/ 803082 h 3029447"/>
                <a:gd name="connsiteX153" fmla="*/ 3860358 w 4949687"/>
                <a:gd name="connsiteY153" fmla="*/ 811033 h 3029447"/>
                <a:gd name="connsiteX154" fmla="*/ 3904091 w 4949687"/>
                <a:gd name="connsiteY154" fmla="*/ 775252 h 3029447"/>
                <a:gd name="connsiteX155" fmla="*/ 3995531 w 4949687"/>
                <a:gd name="connsiteY155" fmla="*/ 743447 h 3029447"/>
                <a:gd name="connsiteX156" fmla="*/ 4178411 w 4949687"/>
                <a:gd name="connsiteY156" fmla="*/ 691764 h 3029447"/>
                <a:gd name="connsiteX157" fmla="*/ 4257924 w 4949687"/>
                <a:gd name="connsiteY157" fmla="*/ 640080 h 3029447"/>
                <a:gd name="connsiteX158" fmla="*/ 4373218 w 4949687"/>
                <a:gd name="connsiteY158" fmla="*/ 576470 h 3029447"/>
                <a:gd name="connsiteX159" fmla="*/ 4456706 w 4949687"/>
                <a:gd name="connsiteY159" fmla="*/ 532737 h 3029447"/>
                <a:gd name="connsiteX160" fmla="*/ 4560073 w 4949687"/>
                <a:gd name="connsiteY160" fmla="*/ 473103 h 3029447"/>
                <a:gd name="connsiteX161" fmla="*/ 4643562 w 4949687"/>
                <a:gd name="connsiteY161" fmla="*/ 433346 h 3029447"/>
                <a:gd name="connsiteX162" fmla="*/ 4738978 w 4949687"/>
                <a:gd name="connsiteY162" fmla="*/ 401541 h 3029447"/>
                <a:gd name="connsiteX163" fmla="*/ 4810539 w 4949687"/>
                <a:gd name="connsiteY163" fmla="*/ 381663 h 3029447"/>
                <a:gd name="connsiteX164" fmla="*/ 4894028 w 4949687"/>
                <a:gd name="connsiteY164" fmla="*/ 333955 h 3029447"/>
                <a:gd name="connsiteX165" fmla="*/ 4949687 w 4949687"/>
                <a:gd name="connsiteY165" fmla="*/ 298174 h 3029447"/>
                <a:gd name="connsiteX166" fmla="*/ 4933784 w 4949687"/>
                <a:gd name="connsiteY166" fmla="*/ 282271 h 3029447"/>
                <a:gd name="connsiteX167" fmla="*/ 4878125 w 4949687"/>
                <a:gd name="connsiteY167" fmla="*/ 222637 h 3029447"/>
                <a:gd name="connsiteX168" fmla="*/ 4822466 w 4949687"/>
                <a:gd name="connsiteY168" fmla="*/ 127221 h 3029447"/>
                <a:gd name="connsiteX169" fmla="*/ 4758856 w 4949687"/>
                <a:gd name="connsiteY169" fmla="*/ 63611 h 3029447"/>
                <a:gd name="connsiteX170" fmla="*/ 4703197 w 4949687"/>
                <a:gd name="connsiteY170" fmla="*/ 0 h 3029447"/>
                <a:gd name="connsiteX0" fmla="*/ 4703197 w 4949687"/>
                <a:gd name="connsiteY0" fmla="*/ 0 h 3029447"/>
                <a:gd name="connsiteX1" fmla="*/ 4599830 w 4949687"/>
                <a:gd name="connsiteY1" fmla="*/ 51684 h 3029447"/>
                <a:gd name="connsiteX2" fmla="*/ 4420925 w 4949687"/>
                <a:gd name="connsiteY2" fmla="*/ 143124 h 3029447"/>
                <a:gd name="connsiteX3" fmla="*/ 4285753 w 4949687"/>
                <a:gd name="connsiteY3" fmla="*/ 202758 h 3029447"/>
                <a:gd name="connsiteX4" fmla="*/ 4154557 w 4949687"/>
                <a:gd name="connsiteY4" fmla="*/ 282271 h 3029447"/>
                <a:gd name="connsiteX5" fmla="*/ 3927944 w 4949687"/>
                <a:gd name="connsiteY5" fmla="*/ 385638 h 3029447"/>
                <a:gd name="connsiteX6" fmla="*/ 3780845 w 4949687"/>
                <a:gd name="connsiteY6" fmla="*/ 437321 h 3029447"/>
                <a:gd name="connsiteX7" fmla="*/ 3673503 w 4949687"/>
                <a:gd name="connsiteY7" fmla="*/ 496957 h 3029447"/>
                <a:gd name="connsiteX8" fmla="*/ 3637722 w 4949687"/>
                <a:gd name="connsiteY8" fmla="*/ 512859 h 3029447"/>
                <a:gd name="connsiteX9" fmla="*/ 3593990 w 4949687"/>
                <a:gd name="connsiteY9" fmla="*/ 536713 h 3029447"/>
                <a:gd name="connsiteX10" fmla="*/ 3558209 w 4949687"/>
                <a:gd name="connsiteY10" fmla="*/ 556591 h 3029447"/>
                <a:gd name="connsiteX11" fmla="*/ 3522428 w 4949687"/>
                <a:gd name="connsiteY11" fmla="*/ 560567 h 3029447"/>
                <a:gd name="connsiteX12" fmla="*/ 3427012 w 4949687"/>
                <a:gd name="connsiteY12" fmla="*/ 580445 h 3029447"/>
                <a:gd name="connsiteX13" fmla="*/ 3315694 w 4949687"/>
                <a:gd name="connsiteY13" fmla="*/ 628153 h 3029447"/>
                <a:gd name="connsiteX14" fmla="*/ 3164619 w 4949687"/>
                <a:gd name="connsiteY14" fmla="*/ 683812 h 3029447"/>
                <a:gd name="connsiteX15" fmla="*/ 3041374 w 4949687"/>
                <a:gd name="connsiteY15" fmla="*/ 723569 h 3029447"/>
                <a:gd name="connsiteX16" fmla="*/ 2934031 w 4949687"/>
                <a:gd name="connsiteY16" fmla="*/ 759350 h 3029447"/>
                <a:gd name="connsiteX17" fmla="*/ 2834640 w 4949687"/>
                <a:gd name="connsiteY17" fmla="*/ 787179 h 3029447"/>
                <a:gd name="connsiteX18" fmla="*/ 2814762 w 4949687"/>
                <a:gd name="connsiteY18" fmla="*/ 799106 h 3029447"/>
                <a:gd name="connsiteX19" fmla="*/ 2743200 w 4949687"/>
                <a:gd name="connsiteY19" fmla="*/ 838863 h 3029447"/>
                <a:gd name="connsiteX20" fmla="*/ 2643809 w 4949687"/>
                <a:gd name="connsiteY20" fmla="*/ 838863 h 3029447"/>
                <a:gd name="connsiteX21" fmla="*/ 2584174 w 4949687"/>
                <a:gd name="connsiteY21" fmla="*/ 846814 h 3029447"/>
                <a:gd name="connsiteX22" fmla="*/ 2492734 w 4949687"/>
                <a:gd name="connsiteY22" fmla="*/ 898497 h 3029447"/>
                <a:gd name="connsiteX23" fmla="*/ 2401294 w 4949687"/>
                <a:gd name="connsiteY23" fmla="*/ 958132 h 3029447"/>
                <a:gd name="connsiteX24" fmla="*/ 2282024 w 4949687"/>
                <a:gd name="connsiteY24" fmla="*/ 1037645 h 3029447"/>
                <a:gd name="connsiteX25" fmla="*/ 2194560 w 4949687"/>
                <a:gd name="connsiteY25" fmla="*/ 1085353 h 3029447"/>
                <a:gd name="connsiteX26" fmla="*/ 2150828 w 4949687"/>
                <a:gd name="connsiteY26" fmla="*/ 1141012 h 3029447"/>
                <a:gd name="connsiteX27" fmla="*/ 2150828 w 4949687"/>
                <a:gd name="connsiteY27" fmla="*/ 1192696 h 3029447"/>
                <a:gd name="connsiteX28" fmla="*/ 2162755 w 4949687"/>
                <a:gd name="connsiteY28" fmla="*/ 1252331 h 3029447"/>
                <a:gd name="connsiteX29" fmla="*/ 2146852 w 4949687"/>
                <a:gd name="connsiteY29" fmla="*/ 1288111 h 3029447"/>
                <a:gd name="connsiteX30" fmla="*/ 2111071 w 4949687"/>
                <a:gd name="connsiteY30" fmla="*/ 1335819 h 3029447"/>
                <a:gd name="connsiteX31" fmla="*/ 2063364 w 4949687"/>
                <a:gd name="connsiteY31" fmla="*/ 1375576 h 3029447"/>
                <a:gd name="connsiteX32" fmla="*/ 1983851 w 4949687"/>
                <a:gd name="connsiteY32" fmla="*/ 1399430 h 3029447"/>
                <a:gd name="connsiteX33" fmla="*/ 1812898 w 4949687"/>
                <a:gd name="connsiteY33" fmla="*/ 1391478 h 3029447"/>
                <a:gd name="connsiteX34" fmla="*/ 1689653 w 4949687"/>
                <a:gd name="connsiteY34" fmla="*/ 1375576 h 3029447"/>
                <a:gd name="connsiteX35" fmla="*/ 1482918 w 4949687"/>
                <a:gd name="connsiteY35" fmla="*/ 1379551 h 3029447"/>
                <a:gd name="connsiteX36" fmla="*/ 1375576 w 4949687"/>
                <a:gd name="connsiteY36" fmla="*/ 1387503 h 3029447"/>
                <a:gd name="connsiteX37" fmla="*/ 1284136 w 4949687"/>
                <a:gd name="connsiteY37" fmla="*/ 1399430 h 3029447"/>
                <a:gd name="connsiteX38" fmla="*/ 1133061 w 4949687"/>
                <a:gd name="connsiteY38" fmla="*/ 1447137 h 3029447"/>
                <a:gd name="connsiteX39" fmla="*/ 1025718 w 4949687"/>
                <a:gd name="connsiteY39" fmla="*/ 1494845 h 3029447"/>
                <a:gd name="connsiteX40" fmla="*/ 838863 w 4949687"/>
                <a:gd name="connsiteY40" fmla="*/ 1562431 h 3029447"/>
                <a:gd name="connsiteX41" fmla="*/ 795131 w 4949687"/>
                <a:gd name="connsiteY41" fmla="*/ 1586285 h 3029447"/>
                <a:gd name="connsiteX42" fmla="*/ 763325 w 4949687"/>
                <a:gd name="connsiteY42" fmla="*/ 1614115 h 3029447"/>
                <a:gd name="connsiteX43" fmla="*/ 735496 w 4949687"/>
                <a:gd name="connsiteY43" fmla="*/ 1626042 h 3029447"/>
                <a:gd name="connsiteX44" fmla="*/ 691764 w 4949687"/>
                <a:gd name="connsiteY44" fmla="*/ 1630017 h 3029447"/>
                <a:gd name="connsiteX45" fmla="*/ 612251 w 4949687"/>
                <a:gd name="connsiteY45" fmla="*/ 1641944 h 3029447"/>
                <a:gd name="connsiteX46" fmla="*/ 548640 w 4949687"/>
                <a:gd name="connsiteY46" fmla="*/ 1645920 h 3029447"/>
                <a:gd name="connsiteX47" fmla="*/ 473103 w 4949687"/>
                <a:gd name="connsiteY47" fmla="*/ 1693628 h 3029447"/>
                <a:gd name="connsiteX48" fmla="*/ 377687 w 4949687"/>
                <a:gd name="connsiteY48" fmla="*/ 1745311 h 3029447"/>
                <a:gd name="connsiteX49" fmla="*/ 278296 w 4949687"/>
                <a:gd name="connsiteY49" fmla="*/ 1804946 h 3029447"/>
                <a:gd name="connsiteX50" fmla="*/ 143124 w 4949687"/>
                <a:gd name="connsiteY50" fmla="*/ 1944094 h 3029447"/>
                <a:gd name="connsiteX51" fmla="*/ 79513 w 4949687"/>
                <a:gd name="connsiteY51" fmla="*/ 2007704 h 3029447"/>
                <a:gd name="connsiteX52" fmla="*/ 11927 w 4949687"/>
                <a:gd name="connsiteY52" fmla="*/ 2111071 h 3029447"/>
                <a:gd name="connsiteX53" fmla="*/ 0 w 4949687"/>
                <a:gd name="connsiteY53" fmla="*/ 2186609 h 3029447"/>
                <a:gd name="connsiteX54" fmla="*/ 0 w 4949687"/>
                <a:gd name="connsiteY54" fmla="*/ 2258171 h 3029447"/>
                <a:gd name="connsiteX55" fmla="*/ 39756 w 4949687"/>
                <a:gd name="connsiteY55" fmla="*/ 2373465 h 3029447"/>
                <a:gd name="connsiteX56" fmla="*/ 127221 w 4949687"/>
                <a:gd name="connsiteY56" fmla="*/ 2445026 h 3029447"/>
                <a:gd name="connsiteX57" fmla="*/ 222637 w 4949687"/>
                <a:gd name="connsiteY57" fmla="*/ 2516588 h 3029447"/>
                <a:gd name="connsiteX58" fmla="*/ 250466 w 4949687"/>
                <a:gd name="connsiteY58" fmla="*/ 2544417 h 3029447"/>
                <a:gd name="connsiteX59" fmla="*/ 278296 w 4949687"/>
                <a:gd name="connsiteY59" fmla="*/ 2576223 h 3029447"/>
                <a:gd name="connsiteX60" fmla="*/ 365760 w 4949687"/>
                <a:gd name="connsiteY60" fmla="*/ 2560320 h 3029447"/>
                <a:gd name="connsiteX61" fmla="*/ 425395 w 4949687"/>
                <a:gd name="connsiteY61" fmla="*/ 2560320 h 3029447"/>
                <a:gd name="connsiteX62" fmla="*/ 572494 w 4949687"/>
                <a:gd name="connsiteY62" fmla="*/ 2596101 h 3029447"/>
                <a:gd name="connsiteX63" fmla="*/ 671885 w 4949687"/>
                <a:gd name="connsiteY63" fmla="*/ 2615979 h 3029447"/>
                <a:gd name="connsiteX64" fmla="*/ 822960 w 4949687"/>
                <a:gd name="connsiteY64" fmla="*/ 2651760 h 3029447"/>
                <a:gd name="connsiteX65" fmla="*/ 981986 w 4949687"/>
                <a:gd name="connsiteY65" fmla="*/ 2675614 h 3029447"/>
                <a:gd name="connsiteX66" fmla="*/ 1105231 w 4949687"/>
                <a:gd name="connsiteY66" fmla="*/ 2699468 h 3029447"/>
                <a:gd name="connsiteX67" fmla="*/ 1208598 w 4949687"/>
                <a:gd name="connsiteY67" fmla="*/ 2727297 h 3029447"/>
                <a:gd name="connsiteX68" fmla="*/ 1319917 w 4949687"/>
                <a:gd name="connsiteY68" fmla="*/ 2767054 h 3029447"/>
                <a:gd name="connsiteX69" fmla="*/ 1383528 w 4949687"/>
                <a:gd name="connsiteY69" fmla="*/ 2806811 h 3029447"/>
                <a:gd name="connsiteX70" fmla="*/ 1459064 w 4949687"/>
                <a:gd name="connsiteY70" fmla="*/ 2898250 h 3029447"/>
                <a:gd name="connsiteX71" fmla="*/ 1518699 w 4949687"/>
                <a:gd name="connsiteY71" fmla="*/ 2941983 h 3029447"/>
                <a:gd name="connsiteX72" fmla="*/ 1566407 w 4949687"/>
                <a:gd name="connsiteY72" fmla="*/ 2965837 h 3029447"/>
                <a:gd name="connsiteX73" fmla="*/ 1526651 w 4949687"/>
                <a:gd name="connsiteY73" fmla="*/ 2985715 h 3029447"/>
                <a:gd name="connsiteX74" fmla="*/ 1566407 w 4949687"/>
                <a:gd name="connsiteY74" fmla="*/ 3029447 h 3029447"/>
                <a:gd name="connsiteX75" fmla="*/ 1701579 w 4949687"/>
                <a:gd name="connsiteY75" fmla="*/ 3017520 h 3029447"/>
                <a:gd name="connsiteX76" fmla="*/ 1661823 w 4949687"/>
                <a:gd name="connsiteY76" fmla="*/ 2997642 h 3029447"/>
                <a:gd name="connsiteX77" fmla="*/ 1633993 w 4949687"/>
                <a:gd name="connsiteY77" fmla="*/ 2969812 h 3029447"/>
                <a:gd name="connsiteX78" fmla="*/ 1610139 w 4949687"/>
                <a:gd name="connsiteY78" fmla="*/ 2930056 h 3029447"/>
                <a:gd name="connsiteX79" fmla="*/ 1570383 w 4949687"/>
                <a:gd name="connsiteY79" fmla="*/ 2882348 h 3029447"/>
                <a:gd name="connsiteX80" fmla="*/ 1502797 w 4949687"/>
                <a:gd name="connsiteY80" fmla="*/ 2838616 h 3029447"/>
                <a:gd name="connsiteX81" fmla="*/ 1391478 w 4949687"/>
                <a:gd name="connsiteY81" fmla="*/ 2771030 h 3029447"/>
                <a:gd name="connsiteX82" fmla="*/ 1315941 w 4949687"/>
                <a:gd name="connsiteY82" fmla="*/ 2727297 h 3029447"/>
                <a:gd name="connsiteX83" fmla="*/ 1252331 w 4949687"/>
                <a:gd name="connsiteY83" fmla="*/ 2687541 h 3029447"/>
                <a:gd name="connsiteX84" fmla="*/ 1105231 w 4949687"/>
                <a:gd name="connsiteY84" fmla="*/ 2647784 h 3029447"/>
                <a:gd name="connsiteX85" fmla="*/ 1105231 w 4949687"/>
                <a:gd name="connsiteY85" fmla="*/ 2647784 h 3029447"/>
                <a:gd name="connsiteX86" fmla="*/ 1045597 w 4949687"/>
                <a:gd name="connsiteY86" fmla="*/ 2655736 h 3029447"/>
                <a:gd name="connsiteX87" fmla="*/ 1025718 w 4949687"/>
                <a:gd name="connsiteY87" fmla="*/ 2647784 h 3029447"/>
                <a:gd name="connsiteX88" fmla="*/ 970059 w 4949687"/>
                <a:gd name="connsiteY88" fmla="*/ 2639833 h 3029447"/>
                <a:gd name="connsiteX89" fmla="*/ 930303 w 4949687"/>
                <a:gd name="connsiteY89" fmla="*/ 2635857 h 3029447"/>
                <a:gd name="connsiteX90" fmla="*/ 898498 w 4949687"/>
                <a:gd name="connsiteY90" fmla="*/ 2615979 h 3029447"/>
                <a:gd name="connsiteX91" fmla="*/ 767301 w 4949687"/>
                <a:gd name="connsiteY91" fmla="*/ 2592125 h 3029447"/>
                <a:gd name="connsiteX92" fmla="*/ 671885 w 4949687"/>
                <a:gd name="connsiteY92" fmla="*/ 2552369 h 3029447"/>
                <a:gd name="connsiteX93" fmla="*/ 616226 w 4949687"/>
                <a:gd name="connsiteY93" fmla="*/ 2528515 h 3029447"/>
                <a:gd name="connsiteX94" fmla="*/ 492981 w 4949687"/>
                <a:gd name="connsiteY94" fmla="*/ 2492734 h 3029447"/>
                <a:gd name="connsiteX95" fmla="*/ 441298 w 4949687"/>
                <a:gd name="connsiteY95" fmla="*/ 2449002 h 3029447"/>
                <a:gd name="connsiteX96" fmla="*/ 385638 w 4949687"/>
                <a:gd name="connsiteY96" fmla="*/ 2345635 h 3029447"/>
                <a:gd name="connsiteX97" fmla="*/ 341906 w 4949687"/>
                <a:gd name="connsiteY97" fmla="*/ 2329732 h 3029447"/>
                <a:gd name="connsiteX98" fmla="*/ 310101 w 4949687"/>
                <a:gd name="connsiteY98" fmla="*/ 2210463 h 3029447"/>
                <a:gd name="connsiteX99" fmla="*/ 278296 w 4949687"/>
                <a:gd name="connsiteY99" fmla="*/ 2182633 h 3029447"/>
                <a:gd name="connsiteX100" fmla="*/ 298174 w 4949687"/>
                <a:gd name="connsiteY100" fmla="*/ 2130950 h 3029447"/>
                <a:gd name="connsiteX101" fmla="*/ 333955 w 4949687"/>
                <a:gd name="connsiteY101" fmla="*/ 2079266 h 3029447"/>
                <a:gd name="connsiteX102" fmla="*/ 373711 w 4949687"/>
                <a:gd name="connsiteY102" fmla="*/ 2059388 h 3029447"/>
                <a:gd name="connsiteX103" fmla="*/ 417444 w 4949687"/>
                <a:gd name="connsiteY103" fmla="*/ 2051437 h 3029447"/>
                <a:gd name="connsiteX104" fmla="*/ 528762 w 4949687"/>
                <a:gd name="connsiteY104" fmla="*/ 1983851 h 3029447"/>
                <a:gd name="connsiteX105" fmla="*/ 671885 w 4949687"/>
                <a:gd name="connsiteY105" fmla="*/ 1896386 h 3029447"/>
                <a:gd name="connsiteX106" fmla="*/ 767301 w 4949687"/>
                <a:gd name="connsiteY106" fmla="*/ 1844703 h 3029447"/>
                <a:gd name="connsiteX107" fmla="*/ 811033 w 4949687"/>
                <a:gd name="connsiteY107" fmla="*/ 1812897 h 3029447"/>
                <a:gd name="connsiteX108" fmla="*/ 858741 w 4949687"/>
                <a:gd name="connsiteY108" fmla="*/ 1808922 h 3029447"/>
                <a:gd name="connsiteX109" fmla="*/ 918376 w 4949687"/>
                <a:gd name="connsiteY109" fmla="*/ 1820849 h 3029447"/>
                <a:gd name="connsiteX110" fmla="*/ 1005840 w 4949687"/>
                <a:gd name="connsiteY110" fmla="*/ 1789044 h 3029447"/>
                <a:gd name="connsiteX111" fmla="*/ 1069451 w 4949687"/>
                <a:gd name="connsiteY111" fmla="*/ 1785068 h 3029447"/>
                <a:gd name="connsiteX112" fmla="*/ 1196671 w 4949687"/>
                <a:gd name="connsiteY112" fmla="*/ 1757238 h 3029447"/>
                <a:gd name="connsiteX113" fmla="*/ 1363649 w 4949687"/>
                <a:gd name="connsiteY113" fmla="*/ 1701579 h 3029447"/>
                <a:gd name="connsiteX114" fmla="*/ 1399430 w 4949687"/>
                <a:gd name="connsiteY114" fmla="*/ 1701579 h 3029447"/>
                <a:gd name="connsiteX115" fmla="*/ 1514724 w 4949687"/>
                <a:gd name="connsiteY115" fmla="*/ 1693628 h 3029447"/>
                <a:gd name="connsiteX116" fmla="*/ 1562431 w 4949687"/>
                <a:gd name="connsiteY116" fmla="*/ 1677725 h 3029447"/>
                <a:gd name="connsiteX117" fmla="*/ 1558456 w 4949687"/>
                <a:gd name="connsiteY117" fmla="*/ 1661823 h 3029447"/>
                <a:gd name="connsiteX118" fmla="*/ 1626042 w 4949687"/>
                <a:gd name="connsiteY118" fmla="*/ 1649896 h 3029447"/>
                <a:gd name="connsiteX119" fmla="*/ 1665798 w 4949687"/>
                <a:gd name="connsiteY119" fmla="*/ 1649896 h 3029447"/>
                <a:gd name="connsiteX120" fmla="*/ 1681701 w 4949687"/>
                <a:gd name="connsiteY120" fmla="*/ 1661823 h 3029447"/>
                <a:gd name="connsiteX121" fmla="*/ 1681701 w 4949687"/>
                <a:gd name="connsiteY121" fmla="*/ 1661823 h 3029447"/>
                <a:gd name="connsiteX122" fmla="*/ 1729409 w 4949687"/>
                <a:gd name="connsiteY122" fmla="*/ 1693628 h 3029447"/>
                <a:gd name="connsiteX123" fmla="*/ 1880484 w 4949687"/>
                <a:gd name="connsiteY123" fmla="*/ 1709531 h 3029447"/>
                <a:gd name="connsiteX124" fmla="*/ 1975899 w 4949687"/>
                <a:gd name="connsiteY124" fmla="*/ 1697604 h 3029447"/>
                <a:gd name="connsiteX125" fmla="*/ 2107096 w 4949687"/>
                <a:gd name="connsiteY125" fmla="*/ 1661823 h 3029447"/>
                <a:gd name="connsiteX126" fmla="*/ 2222390 w 4949687"/>
                <a:gd name="connsiteY126" fmla="*/ 1578334 h 3029447"/>
                <a:gd name="connsiteX127" fmla="*/ 2329732 w 4949687"/>
                <a:gd name="connsiteY127" fmla="*/ 1522675 h 3029447"/>
                <a:gd name="connsiteX128" fmla="*/ 2496710 w 4949687"/>
                <a:gd name="connsiteY128" fmla="*/ 1391478 h 3029447"/>
                <a:gd name="connsiteX129" fmla="*/ 2560320 w 4949687"/>
                <a:gd name="connsiteY129" fmla="*/ 1319917 h 3029447"/>
                <a:gd name="connsiteX130" fmla="*/ 2564296 w 4949687"/>
                <a:gd name="connsiteY130" fmla="*/ 1292087 h 3029447"/>
                <a:gd name="connsiteX131" fmla="*/ 2540442 w 4949687"/>
                <a:gd name="connsiteY131" fmla="*/ 1256306 h 3029447"/>
                <a:gd name="connsiteX132" fmla="*/ 2520564 w 4949687"/>
                <a:gd name="connsiteY132" fmla="*/ 1224501 h 3029447"/>
                <a:gd name="connsiteX133" fmla="*/ 2520564 w 4949687"/>
                <a:gd name="connsiteY133" fmla="*/ 1192696 h 3029447"/>
                <a:gd name="connsiteX134" fmla="*/ 2568271 w 4949687"/>
                <a:gd name="connsiteY134" fmla="*/ 1160891 h 3029447"/>
                <a:gd name="connsiteX135" fmla="*/ 2600077 w 4949687"/>
                <a:gd name="connsiteY135" fmla="*/ 1137037 h 3029447"/>
                <a:gd name="connsiteX136" fmla="*/ 2655736 w 4949687"/>
                <a:gd name="connsiteY136" fmla="*/ 1141012 h 3029447"/>
                <a:gd name="connsiteX137" fmla="*/ 2719346 w 4949687"/>
                <a:gd name="connsiteY137" fmla="*/ 1164866 h 3029447"/>
                <a:gd name="connsiteX138" fmla="*/ 2743200 w 4949687"/>
                <a:gd name="connsiteY138" fmla="*/ 1164866 h 3029447"/>
                <a:gd name="connsiteX139" fmla="*/ 2802835 w 4949687"/>
                <a:gd name="connsiteY139" fmla="*/ 1152939 h 3029447"/>
                <a:gd name="connsiteX140" fmla="*/ 2846567 w 4949687"/>
                <a:gd name="connsiteY140" fmla="*/ 1125110 h 3029447"/>
                <a:gd name="connsiteX141" fmla="*/ 2894275 w 4949687"/>
                <a:gd name="connsiteY141" fmla="*/ 1085353 h 3029447"/>
                <a:gd name="connsiteX142" fmla="*/ 2914153 w 4949687"/>
                <a:gd name="connsiteY142" fmla="*/ 1061499 h 3029447"/>
                <a:gd name="connsiteX143" fmla="*/ 2914153 w 4949687"/>
                <a:gd name="connsiteY143" fmla="*/ 1061499 h 3029447"/>
                <a:gd name="connsiteX144" fmla="*/ 3009569 w 4949687"/>
                <a:gd name="connsiteY144" fmla="*/ 1069451 h 3029447"/>
                <a:gd name="connsiteX145" fmla="*/ 3077155 w 4949687"/>
                <a:gd name="connsiteY145" fmla="*/ 1073426 h 3029447"/>
                <a:gd name="connsiteX146" fmla="*/ 3192449 w 4949687"/>
                <a:gd name="connsiteY146" fmla="*/ 1041621 h 3029447"/>
                <a:gd name="connsiteX147" fmla="*/ 3319670 w 4949687"/>
                <a:gd name="connsiteY147" fmla="*/ 974035 h 3029447"/>
                <a:gd name="connsiteX148" fmla="*/ 3490623 w 4949687"/>
                <a:gd name="connsiteY148" fmla="*/ 910424 h 3029447"/>
                <a:gd name="connsiteX149" fmla="*/ 3657600 w 4949687"/>
                <a:gd name="connsiteY149" fmla="*/ 862717 h 3029447"/>
                <a:gd name="connsiteX150" fmla="*/ 3689405 w 4949687"/>
                <a:gd name="connsiteY150" fmla="*/ 822960 h 3029447"/>
                <a:gd name="connsiteX151" fmla="*/ 3721211 w 4949687"/>
                <a:gd name="connsiteY151" fmla="*/ 803082 h 3029447"/>
                <a:gd name="connsiteX152" fmla="*/ 3776870 w 4949687"/>
                <a:gd name="connsiteY152" fmla="*/ 803082 h 3029447"/>
                <a:gd name="connsiteX153" fmla="*/ 3860358 w 4949687"/>
                <a:gd name="connsiteY153" fmla="*/ 811033 h 3029447"/>
                <a:gd name="connsiteX154" fmla="*/ 3904091 w 4949687"/>
                <a:gd name="connsiteY154" fmla="*/ 775252 h 3029447"/>
                <a:gd name="connsiteX155" fmla="*/ 3995531 w 4949687"/>
                <a:gd name="connsiteY155" fmla="*/ 743447 h 3029447"/>
                <a:gd name="connsiteX156" fmla="*/ 4178411 w 4949687"/>
                <a:gd name="connsiteY156" fmla="*/ 691764 h 3029447"/>
                <a:gd name="connsiteX157" fmla="*/ 4257924 w 4949687"/>
                <a:gd name="connsiteY157" fmla="*/ 640080 h 3029447"/>
                <a:gd name="connsiteX158" fmla="*/ 4373218 w 4949687"/>
                <a:gd name="connsiteY158" fmla="*/ 576470 h 3029447"/>
                <a:gd name="connsiteX159" fmla="*/ 4456706 w 4949687"/>
                <a:gd name="connsiteY159" fmla="*/ 532737 h 3029447"/>
                <a:gd name="connsiteX160" fmla="*/ 4560073 w 4949687"/>
                <a:gd name="connsiteY160" fmla="*/ 473103 h 3029447"/>
                <a:gd name="connsiteX161" fmla="*/ 4643562 w 4949687"/>
                <a:gd name="connsiteY161" fmla="*/ 433346 h 3029447"/>
                <a:gd name="connsiteX162" fmla="*/ 4738978 w 4949687"/>
                <a:gd name="connsiteY162" fmla="*/ 401541 h 3029447"/>
                <a:gd name="connsiteX163" fmla="*/ 4810539 w 4949687"/>
                <a:gd name="connsiteY163" fmla="*/ 381663 h 3029447"/>
                <a:gd name="connsiteX164" fmla="*/ 4894028 w 4949687"/>
                <a:gd name="connsiteY164" fmla="*/ 333955 h 3029447"/>
                <a:gd name="connsiteX165" fmla="*/ 4949687 w 4949687"/>
                <a:gd name="connsiteY165" fmla="*/ 298174 h 3029447"/>
                <a:gd name="connsiteX166" fmla="*/ 4933784 w 4949687"/>
                <a:gd name="connsiteY166" fmla="*/ 282271 h 3029447"/>
                <a:gd name="connsiteX167" fmla="*/ 4878125 w 4949687"/>
                <a:gd name="connsiteY167" fmla="*/ 222637 h 3029447"/>
                <a:gd name="connsiteX168" fmla="*/ 4822466 w 4949687"/>
                <a:gd name="connsiteY168" fmla="*/ 127221 h 3029447"/>
                <a:gd name="connsiteX169" fmla="*/ 4758856 w 4949687"/>
                <a:gd name="connsiteY169" fmla="*/ 63611 h 3029447"/>
                <a:gd name="connsiteX170" fmla="*/ 4703197 w 4949687"/>
                <a:gd name="connsiteY170" fmla="*/ 0 h 3029447"/>
                <a:gd name="connsiteX0" fmla="*/ 4703197 w 4949687"/>
                <a:gd name="connsiteY0" fmla="*/ 0 h 3029447"/>
                <a:gd name="connsiteX1" fmla="*/ 4599830 w 4949687"/>
                <a:gd name="connsiteY1" fmla="*/ 51684 h 3029447"/>
                <a:gd name="connsiteX2" fmla="*/ 4420925 w 4949687"/>
                <a:gd name="connsiteY2" fmla="*/ 143124 h 3029447"/>
                <a:gd name="connsiteX3" fmla="*/ 4285753 w 4949687"/>
                <a:gd name="connsiteY3" fmla="*/ 202758 h 3029447"/>
                <a:gd name="connsiteX4" fmla="*/ 4154557 w 4949687"/>
                <a:gd name="connsiteY4" fmla="*/ 282271 h 3029447"/>
                <a:gd name="connsiteX5" fmla="*/ 3927944 w 4949687"/>
                <a:gd name="connsiteY5" fmla="*/ 385638 h 3029447"/>
                <a:gd name="connsiteX6" fmla="*/ 3780845 w 4949687"/>
                <a:gd name="connsiteY6" fmla="*/ 437321 h 3029447"/>
                <a:gd name="connsiteX7" fmla="*/ 3673503 w 4949687"/>
                <a:gd name="connsiteY7" fmla="*/ 496957 h 3029447"/>
                <a:gd name="connsiteX8" fmla="*/ 3637722 w 4949687"/>
                <a:gd name="connsiteY8" fmla="*/ 512859 h 3029447"/>
                <a:gd name="connsiteX9" fmla="*/ 3593990 w 4949687"/>
                <a:gd name="connsiteY9" fmla="*/ 536713 h 3029447"/>
                <a:gd name="connsiteX10" fmla="*/ 3558209 w 4949687"/>
                <a:gd name="connsiteY10" fmla="*/ 556591 h 3029447"/>
                <a:gd name="connsiteX11" fmla="*/ 3522428 w 4949687"/>
                <a:gd name="connsiteY11" fmla="*/ 560567 h 3029447"/>
                <a:gd name="connsiteX12" fmla="*/ 3427012 w 4949687"/>
                <a:gd name="connsiteY12" fmla="*/ 580445 h 3029447"/>
                <a:gd name="connsiteX13" fmla="*/ 3315694 w 4949687"/>
                <a:gd name="connsiteY13" fmla="*/ 628153 h 3029447"/>
                <a:gd name="connsiteX14" fmla="*/ 3164619 w 4949687"/>
                <a:gd name="connsiteY14" fmla="*/ 683812 h 3029447"/>
                <a:gd name="connsiteX15" fmla="*/ 3041374 w 4949687"/>
                <a:gd name="connsiteY15" fmla="*/ 723569 h 3029447"/>
                <a:gd name="connsiteX16" fmla="*/ 2934031 w 4949687"/>
                <a:gd name="connsiteY16" fmla="*/ 759350 h 3029447"/>
                <a:gd name="connsiteX17" fmla="*/ 2834640 w 4949687"/>
                <a:gd name="connsiteY17" fmla="*/ 787179 h 3029447"/>
                <a:gd name="connsiteX18" fmla="*/ 2814762 w 4949687"/>
                <a:gd name="connsiteY18" fmla="*/ 799106 h 3029447"/>
                <a:gd name="connsiteX19" fmla="*/ 2743200 w 4949687"/>
                <a:gd name="connsiteY19" fmla="*/ 838863 h 3029447"/>
                <a:gd name="connsiteX20" fmla="*/ 2643809 w 4949687"/>
                <a:gd name="connsiteY20" fmla="*/ 838863 h 3029447"/>
                <a:gd name="connsiteX21" fmla="*/ 2584174 w 4949687"/>
                <a:gd name="connsiteY21" fmla="*/ 846814 h 3029447"/>
                <a:gd name="connsiteX22" fmla="*/ 2492734 w 4949687"/>
                <a:gd name="connsiteY22" fmla="*/ 898497 h 3029447"/>
                <a:gd name="connsiteX23" fmla="*/ 2401294 w 4949687"/>
                <a:gd name="connsiteY23" fmla="*/ 958132 h 3029447"/>
                <a:gd name="connsiteX24" fmla="*/ 2282024 w 4949687"/>
                <a:gd name="connsiteY24" fmla="*/ 1037645 h 3029447"/>
                <a:gd name="connsiteX25" fmla="*/ 2194560 w 4949687"/>
                <a:gd name="connsiteY25" fmla="*/ 1085353 h 3029447"/>
                <a:gd name="connsiteX26" fmla="*/ 2150828 w 4949687"/>
                <a:gd name="connsiteY26" fmla="*/ 1141012 h 3029447"/>
                <a:gd name="connsiteX27" fmla="*/ 2150828 w 4949687"/>
                <a:gd name="connsiteY27" fmla="*/ 1192696 h 3029447"/>
                <a:gd name="connsiteX28" fmla="*/ 2162755 w 4949687"/>
                <a:gd name="connsiteY28" fmla="*/ 1252331 h 3029447"/>
                <a:gd name="connsiteX29" fmla="*/ 2146852 w 4949687"/>
                <a:gd name="connsiteY29" fmla="*/ 1288111 h 3029447"/>
                <a:gd name="connsiteX30" fmla="*/ 2111071 w 4949687"/>
                <a:gd name="connsiteY30" fmla="*/ 1335819 h 3029447"/>
                <a:gd name="connsiteX31" fmla="*/ 2063364 w 4949687"/>
                <a:gd name="connsiteY31" fmla="*/ 1375576 h 3029447"/>
                <a:gd name="connsiteX32" fmla="*/ 1983851 w 4949687"/>
                <a:gd name="connsiteY32" fmla="*/ 1399430 h 3029447"/>
                <a:gd name="connsiteX33" fmla="*/ 1812898 w 4949687"/>
                <a:gd name="connsiteY33" fmla="*/ 1391478 h 3029447"/>
                <a:gd name="connsiteX34" fmla="*/ 1689653 w 4949687"/>
                <a:gd name="connsiteY34" fmla="*/ 1375576 h 3029447"/>
                <a:gd name="connsiteX35" fmla="*/ 1482918 w 4949687"/>
                <a:gd name="connsiteY35" fmla="*/ 1379551 h 3029447"/>
                <a:gd name="connsiteX36" fmla="*/ 1375576 w 4949687"/>
                <a:gd name="connsiteY36" fmla="*/ 1387503 h 3029447"/>
                <a:gd name="connsiteX37" fmla="*/ 1284136 w 4949687"/>
                <a:gd name="connsiteY37" fmla="*/ 1399430 h 3029447"/>
                <a:gd name="connsiteX38" fmla="*/ 1133061 w 4949687"/>
                <a:gd name="connsiteY38" fmla="*/ 1447137 h 3029447"/>
                <a:gd name="connsiteX39" fmla="*/ 1025718 w 4949687"/>
                <a:gd name="connsiteY39" fmla="*/ 1494845 h 3029447"/>
                <a:gd name="connsiteX40" fmla="*/ 838863 w 4949687"/>
                <a:gd name="connsiteY40" fmla="*/ 1562431 h 3029447"/>
                <a:gd name="connsiteX41" fmla="*/ 795131 w 4949687"/>
                <a:gd name="connsiteY41" fmla="*/ 1586285 h 3029447"/>
                <a:gd name="connsiteX42" fmla="*/ 763325 w 4949687"/>
                <a:gd name="connsiteY42" fmla="*/ 1614115 h 3029447"/>
                <a:gd name="connsiteX43" fmla="*/ 735496 w 4949687"/>
                <a:gd name="connsiteY43" fmla="*/ 1626042 h 3029447"/>
                <a:gd name="connsiteX44" fmla="*/ 691764 w 4949687"/>
                <a:gd name="connsiteY44" fmla="*/ 1630017 h 3029447"/>
                <a:gd name="connsiteX45" fmla="*/ 612251 w 4949687"/>
                <a:gd name="connsiteY45" fmla="*/ 1641944 h 3029447"/>
                <a:gd name="connsiteX46" fmla="*/ 548640 w 4949687"/>
                <a:gd name="connsiteY46" fmla="*/ 1645920 h 3029447"/>
                <a:gd name="connsiteX47" fmla="*/ 473103 w 4949687"/>
                <a:gd name="connsiteY47" fmla="*/ 1693628 h 3029447"/>
                <a:gd name="connsiteX48" fmla="*/ 377687 w 4949687"/>
                <a:gd name="connsiteY48" fmla="*/ 1745311 h 3029447"/>
                <a:gd name="connsiteX49" fmla="*/ 278296 w 4949687"/>
                <a:gd name="connsiteY49" fmla="*/ 1804946 h 3029447"/>
                <a:gd name="connsiteX50" fmla="*/ 143124 w 4949687"/>
                <a:gd name="connsiteY50" fmla="*/ 1944094 h 3029447"/>
                <a:gd name="connsiteX51" fmla="*/ 79513 w 4949687"/>
                <a:gd name="connsiteY51" fmla="*/ 2007704 h 3029447"/>
                <a:gd name="connsiteX52" fmla="*/ 11927 w 4949687"/>
                <a:gd name="connsiteY52" fmla="*/ 2111071 h 3029447"/>
                <a:gd name="connsiteX53" fmla="*/ 0 w 4949687"/>
                <a:gd name="connsiteY53" fmla="*/ 2186609 h 3029447"/>
                <a:gd name="connsiteX54" fmla="*/ 0 w 4949687"/>
                <a:gd name="connsiteY54" fmla="*/ 2258171 h 3029447"/>
                <a:gd name="connsiteX55" fmla="*/ 39756 w 4949687"/>
                <a:gd name="connsiteY55" fmla="*/ 2373465 h 3029447"/>
                <a:gd name="connsiteX56" fmla="*/ 127221 w 4949687"/>
                <a:gd name="connsiteY56" fmla="*/ 2445026 h 3029447"/>
                <a:gd name="connsiteX57" fmla="*/ 222637 w 4949687"/>
                <a:gd name="connsiteY57" fmla="*/ 2516588 h 3029447"/>
                <a:gd name="connsiteX58" fmla="*/ 250466 w 4949687"/>
                <a:gd name="connsiteY58" fmla="*/ 2544417 h 3029447"/>
                <a:gd name="connsiteX59" fmla="*/ 278296 w 4949687"/>
                <a:gd name="connsiteY59" fmla="*/ 2576223 h 3029447"/>
                <a:gd name="connsiteX60" fmla="*/ 365760 w 4949687"/>
                <a:gd name="connsiteY60" fmla="*/ 2560320 h 3029447"/>
                <a:gd name="connsiteX61" fmla="*/ 425395 w 4949687"/>
                <a:gd name="connsiteY61" fmla="*/ 2560320 h 3029447"/>
                <a:gd name="connsiteX62" fmla="*/ 572494 w 4949687"/>
                <a:gd name="connsiteY62" fmla="*/ 2596101 h 3029447"/>
                <a:gd name="connsiteX63" fmla="*/ 671885 w 4949687"/>
                <a:gd name="connsiteY63" fmla="*/ 2615979 h 3029447"/>
                <a:gd name="connsiteX64" fmla="*/ 822960 w 4949687"/>
                <a:gd name="connsiteY64" fmla="*/ 2651760 h 3029447"/>
                <a:gd name="connsiteX65" fmla="*/ 981986 w 4949687"/>
                <a:gd name="connsiteY65" fmla="*/ 2675614 h 3029447"/>
                <a:gd name="connsiteX66" fmla="*/ 1105231 w 4949687"/>
                <a:gd name="connsiteY66" fmla="*/ 2699468 h 3029447"/>
                <a:gd name="connsiteX67" fmla="*/ 1208598 w 4949687"/>
                <a:gd name="connsiteY67" fmla="*/ 2727297 h 3029447"/>
                <a:gd name="connsiteX68" fmla="*/ 1319917 w 4949687"/>
                <a:gd name="connsiteY68" fmla="*/ 2767054 h 3029447"/>
                <a:gd name="connsiteX69" fmla="*/ 1383528 w 4949687"/>
                <a:gd name="connsiteY69" fmla="*/ 2806811 h 3029447"/>
                <a:gd name="connsiteX70" fmla="*/ 1459064 w 4949687"/>
                <a:gd name="connsiteY70" fmla="*/ 2898250 h 3029447"/>
                <a:gd name="connsiteX71" fmla="*/ 1518699 w 4949687"/>
                <a:gd name="connsiteY71" fmla="*/ 2941983 h 3029447"/>
                <a:gd name="connsiteX72" fmla="*/ 1554480 w 4949687"/>
                <a:gd name="connsiteY72" fmla="*/ 2961861 h 3029447"/>
                <a:gd name="connsiteX73" fmla="*/ 1526651 w 4949687"/>
                <a:gd name="connsiteY73" fmla="*/ 2985715 h 3029447"/>
                <a:gd name="connsiteX74" fmla="*/ 1566407 w 4949687"/>
                <a:gd name="connsiteY74" fmla="*/ 3029447 h 3029447"/>
                <a:gd name="connsiteX75" fmla="*/ 1701579 w 4949687"/>
                <a:gd name="connsiteY75" fmla="*/ 3017520 h 3029447"/>
                <a:gd name="connsiteX76" fmla="*/ 1661823 w 4949687"/>
                <a:gd name="connsiteY76" fmla="*/ 2997642 h 3029447"/>
                <a:gd name="connsiteX77" fmla="*/ 1633993 w 4949687"/>
                <a:gd name="connsiteY77" fmla="*/ 2969812 h 3029447"/>
                <a:gd name="connsiteX78" fmla="*/ 1610139 w 4949687"/>
                <a:gd name="connsiteY78" fmla="*/ 2930056 h 3029447"/>
                <a:gd name="connsiteX79" fmla="*/ 1570383 w 4949687"/>
                <a:gd name="connsiteY79" fmla="*/ 2882348 h 3029447"/>
                <a:gd name="connsiteX80" fmla="*/ 1502797 w 4949687"/>
                <a:gd name="connsiteY80" fmla="*/ 2838616 h 3029447"/>
                <a:gd name="connsiteX81" fmla="*/ 1391478 w 4949687"/>
                <a:gd name="connsiteY81" fmla="*/ 2771030 h 3029447"/>
                <a:gd name="connsiteX82" fmla="*/ 1315941 w 4949687"/>
                <a:gd name="connsiteY82" fmla="*/ 2727297 h 3029447"/>
                <a:gd name="connsiteX83" fmla="*/ 1252331 w 4949687"/>
                <a:gd name="connsiteY83" fmla="*/ 2687541 h 3029447"/>
                <a:gd name="connsiteX84" fmla="*/ 1105231 w 4949687"/>
                <a:gd name="connsiteY84" fmla="*/ 2647784 h 3029447"/>
                <a:gd name="connsiteX85" fmla="*/ 1105231 w 4949687"/>
                <a:gd name="connsiteY85" fmla="*/ 2647784 h 3029447"/>
                <a:gd name="connsiteX86" fmla="*/ 1045597 w 4949687"/>
                <a:gd name="connsiteY86" fmla="*/ 2655736 h 3029447"/>
                <a:gd name="connsiteX87" fmla="*/ 1025718 w 4949687"/>
                <a:gd name="connsiteY87" fmla="*/ 2647784 h 3029447"/>
                <a:gd name="connsiteX88" fmla="*/ 970059 w 4949687"/>
                <a:gd name="connsiteY88" fmla="*/ 2639833 h 3029447"/>
                <a:gd name="connsiteX89" fmla="*/ 930303 w 4949687"/>
                <a:gd name="connsiteY89" fmla="*/ 2635857 h 3029447"/>
                <a:gd name="connsiteX90" fmla="*/ 898498 w 4949687"/>
                <a:gd name="connsiteY90" fmla="*/ 2615979 h 3029447"/>
                <a:gd name="connsiteX91" fmla="*/ 767301 w 4949687"/>
                <a:gd name="connsiteY91" fmla="*/ 2592125 h 3029447"/>
                <a:gd name="connsiteX92" fmla="*/ 671885 w 4949687"/>
                <a:gd name="connsiteY92" fmla="*/ 2552369 h 3029447"/>
                <a:gd name="connsiteX93" fmla="*/ 616226 w 4949687"/>
                <a:gd name="connsiteY93" fmla="*/ 2528515 h 3029447"/>
                <a:gd name="connsiteX94" fmla="*/ 492981 w 4949687"/>
                <a:gd name="connsiteY94" fmla="*/ 2492734 h 3029447"/>
                <a:gd name="connsiteX95" fmla="*/ 441298 w 4949687"/>
                <a:gd name="connsiteY95" fmla="*/ 2449002 h 3029447"/>
                <a:gd name="connsiteX96" fmla="*/ 385638 w 4949687"/>
                <a:gd name="connsiteY96" fmla="*/ 2345635 h 3029447"/>
                <a:gd name="connsiteX97" fmla="*/ 341906 w 4949687"/>
                <a:gd name="connsiteY97" fmla="*/ 2329732 h 3029447"/>
                <a:gd name="connsiteX98" fmla="*/ 310101 w 4949687"/>
                <a:gd name="connsiteY98" fmla="*/ 2210463 h 3029447"/>
                <a:gd name="connsiteX99" fmla="*/ 278296 w 4949687"/>
                <a:gd name="connsiteY99" fmla="*/ 2182633 h 3029447"/>
                <a:gd name="connsiteX100" fmla="*/ 298174 w 4949687"/>
                <a:gd name="connsiteY100" fmla="*/ 2130950 h 3029447"/>
                <a:gd name="connsiteX101" fmla="*/ 333955 w 4949687"/>
                <a:gd name="connsiteY101" fmla="*/ 2079266 h 3029447"/>
                <a:gd name="connsiteX102" fmla="*/ 373711 w 4949687"/>
                <a:gd name="connsiteY102" fmla="*/ 2059388 h 3029447"/>
                <a:gd name="connsiteX103" fmla="*/ 417444 w 4949687"/>
                <a:gd name="connsiteY103" fmla="*/ 2051437 h 3029447"/>
                <a:gd name="connsiteX104" fmla="*/ 528762 w 4949687"/>
                <a:gd name="connsiteY104" fmla="*/ 1983851 h 3029447"/>
                <a:gd name="connsiteX105" fmla="*/ 671885 w 4949687"/>
                <a:gd name="connsiteY105" fmla="*/ 1896386 h 3029447"/>
                <a:gd name="connsiteX106" fmla="*/ 767301 w 4949687"/>
                <a:gd name="connsiteY106" fmla="*/ 1844703 h 3029447"/>
                <a:gd name="connsiteX107" fmla="*/ 811033 w 4949687"/>
                <a:gd name="connsiteY107" fmla="*/ 1812897 h 3029447"/>
                <a:gd name="connsiteX108" fmla="*/ 858741 w 4949687"/>
                <a:gd name="connsiteY108" fmla="*/ 1808922 h 3029447"/>
                <a:gd name="connsiteX109" fmla="*/ 918376 w 4949687"/>
                <a:gd name="connsiteY109" fmla="*/ 1820849 h 3029447"/>
                <a:gd name="connsiteX110" fmla="*/ 1005840 w 4949687"/>
                <a:gd name="connsiteY110" fmla="*/ 1789044 h 3029447"/>
                <a:gd name="connsiteX111" fmla="*/ 1069451 w 4949687"/>
                <a:gd name="connsiteY111" fmla="*/ 1785068 h 3029447"/>
                <a:gd name="connsiteX112" fmla="*/ 1196671 w 4949687"/>
                <a:gd name="connsiteY112" fmla="*/ 1757238 h 3029447"/>
                <a:gd name="connsiteX113" fmla="*/ 1363649 w 4949687"/>
                <a:gd name="connsiteY113" fmla="*/ 1701579 h 3029447"/>
                <a:gd name="connsiteX114" fmla="*/ 1399430 w 4949687"/>
                <a:gd name="connsiteY114" fmla="*/ 1701579 h 3029447"/>
                <a:gd name="connsiteX115" fmla="*/ 1514724 w 4949687"/>
                <a:gd name="connsiteY115" fmla="*/ 1693628 h 3029447"/>
                <a:gd name="connsiteX116" fmla="*/ 1562431 w 4949687"/>
                <a:gd name="connsiteY116" fmla="*/ 1677725 h 3029447"/>
                <a:gd name="connsiteX117" fmla="*/ 1558456 w 4949687"/>
                <a:gd name="connsiteY117" fmla="*/ 1661823 h 3029447"/>
                <a:gd name="connsiteX118" fmla="*/ 1626042 w 4949687"/>
                <a:gd name="connsiteY118" fmla="*/ 1649896 h 3029447"/>
                <a:gd name="connsiteX119" fmla="*/ 1665798 w 4949687"/>
                <a:gd name="connsiteY119" fmla="*/ 1649896 h 3029447"/>
                <a:gd name="connsiteX120" fmla="*/ 1681701 w 4949687"/>
                <a:gd name="connsiteY120" fmla="*/ 1661823 h 3029447"/>
                <a:gd name="connsiteX121" fmla="*/ 1681701 w 4949687"/>
                <a:gd name="connsiteY121" fmla="*/ 1661823 h 3029447"/>
                <a:gd name="connsiteX122" fmla="*/ 1729409 w 4949687"/>
                <a:gd name="connsiteY122" fmla="*/ 1693628 h 3029447"/>
                <a:gd name="connsiteX123" fmla="*/ 1880484 w 4949687"/>
                <a:gd name="connsiteY123" fmla="*/ 1709531 h 3029447"/>
                <a:gd name="connsiteX124" fmla="*/ 1975899 w 4949687"/>
                <a:gd name="connsiteY124" fmla="*/ 1697604 h 3029447"/>
                <a:gd name="connsiteX125" fmla="*/ 2107096 w 4949687"/>
                <a:gd name="connsiteY125" fmla="*/ 1661823 h 3029447"/>
                <a:gd name="connsiteX126" fmla="*/ 2222390 w 4949687"/>
                <a:gd name="connsiteY126" fmla="*/ 1578334 h 3029447"/>
                <a:gd name="connsiteX127" fmla="*/ 2329732 w 4949687"/>
                <a:gd name="connsiteY127" fmla="*/ 1522675 h 3029447"/>
                <a:gd name="connsiteX128" fmla="*/ 2496710 w 4949687"/>
                <a:gd name="connsiteY128" fmla="*/ 1391478 h 3029447"/>
                <a:gd name="connsiteX129" fmla="*/ 2560320 w 4949687"/>
                <a:gd name="connsiteY129" fmla="*/ 1319917 h 3029447"/>
                <a:gd name="connsiteX130" fmla="*/ 2564296 w 4949687"/>
                <a:gd name="connsiteY130" fmla="*/ 1292087 h 3029447"/>
                <a:gd name="connsiteX131" fmla="*/ 2540442 w 4949687"/>
                <a:gd name="connsiteY131" fmla="*/ 1256306 h 3029447"/>
                <a:gd name="connsiteX132" fmla="*/ 2520564 w 4949687"/>
                <a:gd name="connsiteY132" fmla="*/ 1224501 h 3029447"/>
                <a:gd name="connsiteX133" fmla="*/ 2520564 w 4949687"/>
                <a:gd name="connsiteY133" fmla="*/ 1192696 h 3029447"/>
                <a:gd name="connsiteX134" fmla="*/ 2568271 w 4949687"/>
                <a:gd name="connsiteY134" fmla="*/ 1160891 h 3029447"/>
                <a:gd name="connsiteX135" fmla="*/ 2600077 w 4949687"/>
                <a:gd name="connsiteY135" fmla="*/ 1137037 h 3029447"/>
                <a:gd name="connsiteX136" fmla="*/ 2655736 w 4949687"/>
                <a:gd name="connsiteY136" fmla="*/ 1141012 h 3029447"/>
                <a:gd name="connsiteX137" fmla="*/ 2719346 w 4949687"/>
                <a:gd name="connsiteY137" fmla="*/ 1164866 h 3029447"/>
                <a:gd name="connsiteX138" fmla="*/ 2743200 w 4949687"/>
                <a:gd name="connsiteY138" fmla="*/ 1164866 h 3029447"/>
                <a:gd name="connsiteX139" fmla="*/ 2802835 w 4949687"/>
                <a:gd name="connsiteY139" fmla="*/ 1152939 h 3029447"/>
                <a:gd name="connsiteX140" fmla="*/ 2846567 w 4949687"/>
                <a:gd name="connsiteY140" fmla="*/ 1125110 h 3029447"/>
                <a:gd name="connsiteX141" fmla="*/ 2894275 w 4949687"/>
                <a:gd name="connsiteY141" fmla="*/ 1085353 h 3029447"/>
                <a:gd name="connsiteX142" fmla="*/ 2914153 w 4949687"/>
                <a:gd name="connsiteY142" fmla="*/ 1061499 h 3029447"/>
                <a:gd name="connsiteX143" fmla="*/ 2914153 w 4949687"/>
                <a:gd name="connsiteY143" fmla="*/ 1061499 h 3029447"/>
                <a:gd name="connsiteX144" fmla="*/ 3009569 w 4949687"/>
                <a:gd name="connsiteY144" fmla="*/ 1069451 h 3029447"/>
                <a:gd name="connsiteX145" fmla="*/ 3077155 w 4949687"/>
                <a:gd name="connsiteY145" fmla="*/ 1073426 h 3029447"/>
                <a:gd name="connsiteX146" fmla="*/ 3192449 w 4949687"/>
                <a:gd name="connsiteY146" fmla="*/ 1041621 h 3029447"/>
                <a:gd name="connsiteX147" fmla="*/ 3319670 w 4949687"/>
                <a:gd name="connsiteY147" fmla="*/ 974035 h 3029447"/>
                <a:gd name="connsiteX148" fmla="*/ 3490623 w 4949687"/>
                <a:gd name="connsiteY148" fmla="*/ 910424 h 3029447"/>
                <a:gd name="connsiteX149" fmla="*/ 3657600 w 4949687"/>
                <a:gd name="connsiteY149" fmla="*/ 862717 h 3029447"/>
                <a:gd name="connsiteX150" fmla="*/ 3689405 w 4949687"/>
                <a:gd name="connsiteY150" fmla="*/ 822960 h 3029447"/>
                <a:gd name="connsiteX151" fmla="*/ 3721211 w 4949687"/>
                <a:gd name="connsiteY151" fmla="*/ 803082 h 3029447"/>
                <a:gd name="connsiteX152" fmla="*/ 3776870 w 4949687"/>
                <a:gd name="connsiteY152" fmla="*/ 803082 h 3029447"/>
                <a:gd name="connsiteX153" fmla="*/ 3860358 w 4949687"/>
                <a:gd name="connsiteY153" fmla="*/ 811033 h 3029447"/>
                <a:gd name="connsiteX154" fmla="*/ 3904091 w 4949687"/>
                <a:gd name="connsiteY154" fmla="*/ 775252 h 3029447"/>
                <a:gd name="connsiteX155" fmla="*/ 3995531 w 4949687"/>
                <a:gd name="connsiteY155" fmla="*/ 743447 h 3029447"/>
                <a:gd name="connsiteX156" fmla="*/ 4178411 w 4949687"/>
                <a:gd name="connsiteY156" fmla="*/ 691764 h 3029447"/>
                <a:gd name="connsiteX157" fmla="*/ 4257924 w 4949687"/>
                <a:gd name="connsiteY157" fmla="*/ 640080 h 3029447"/>
                <a:gd name="connsiteX158" fmla="*/ 4373218 w 4949687"/>
                <a:gd name="connsiteY158" fmla="*/ 576470 h 3029447"/>
                <a:gd name="connsiteX159" fmla="*/ 4456706 w 4949687"/>
                <a:gd name="connsiteY159" fmla="*/ 532737 h 3029447"/>
                <a:gd name="connsiteX160" fmla="*/ 4560073 w 4949687"/>
                <a:gd name="connsiteY160" fmla="*/ 473103 h 3029447"/>
                <a:gd name="connsiteX161" fmla="*/ 4643562 w 4949687"/>
                <a:gd name="connsiteY161" fmla="*/ 433346 h 3029447"/>
                <a:gd name="connsiteX162" fmla="*/ 4738978 w 4949687"/>
                <a:gd name="connsiteY162" fmla="*/ 401541 h 3029447"/>
                <a:gd name="connsiteX163" fmla="*/ 4810539 w 4949687"/>
                <a:gd name="connsiteY163" fmla="*/ 381663 h 3029447"/>
                <a:gd name="connsiteX164" fmla="*/ 4894028 w 4949687"/>
                <a:gd name="connsiteY164" fmla="*/ 333955 h 3029447"/>
                <a:gd name="connsiteX165" fmla="*/ 4949687 w 4949687"/>
                <a:gd name="connsiteY165" fmla="*/ 298174 h 3029447"/>
                <a:gd name="connsiteX166" fmla="*/ 4933784 w 4949687"/>
                <a:gd name="connsiteY166" fmla="*/ 282271 h 3029447"/>
                <a:gd name="connsiteX167" fmla="*/ 4878125 w 4949687"/>
                <a:gd name="connsiteY167" fmla="*/ 222637 h 3029447"/>
                <a:gd name="connsiteX168" fmla="*/ 4822466 w 4949687"/>
                <a:gd name="connsiteY168" fmla="*/ 127221 h 3029447"/>
                <a:gd name="connsiteX169" fmla="*/ 4758856 w 4949687"/>
                <a:gd name="connsiteY169" fmla="*/ 63611 h 3029447"/>
                <a:gd name="connsiteX170" fmla="*/ 4703197 w 4949687"/>
                <a:gd name="connsiteY170" fmla="*/ 0 h 3029447"/>
                <a:gd name="connsiteX0" fmla="*/ 4703197 w 4949687"/>
                <a:gd name="connsiteY0" fmla="*/ 0 h 3029447"/>
                <a:gd name="connsiteX1" fmla="*/ 4599830 w 4949687"/>
                <a:gd name="connsiteY1" fmla="*/ 51684 h 3029447"/>
                <a:gd name="connsiteX2" fmla="*/ 4420925 w 4949687"/>
                <a:gd name="connsiteY2" fmla="*/ 143124 h 3029447"/>
                <a:gd name="connsiteX3" fmla="*/ 4285753 w 4949687"/>
                <a:gd name="connsiteY3" fmla="*/ 202758 h 3029447"/>
                <a:gd name="connsiteX4" fmla="*/ 4154557 w 4949687"/>
                <a:gd name="connsiteY4" fmla="*/ 282271 h 3029447"/>
                <a:gd name="connsiteX5" fmla="*/ 3927944 w 4949687"/>
                <a:gd name="connsiteY5" fmla="*/ 385638 h 3029447"/>
                <a:gd name="connsiteX6" fmla="*/ 3780845 w 4949687"/>
                <a:gd name="connsiteY6" fmla="*/ 437321 h 3029447"/>
                <a:gd name="connsiteX7" fmla="*/ 3673503 w 4949687"/>
                <a:gd name="connsiteY7" fmla="*/ 496957 h 3029447"/>
                <a:gd name="connsiteX8" fmla="*/ 3637722 w 4949687"/>
                <a:gd name="connsiteY8" fmla="*/ 512859 h 3029447"/>
                <a:gd name="connsiteX9" fmla="*/ 3593990 w 4949687"/>
                <a:gd name="connsiteY9" fmla="*/ 536713 h 3029447"/>
                <a:gd name="connsiteX10" fmla="*/ 3558209 w 4949687"/>
                <a:gd name="connsiteY10" fmla="*/ 556591 h 3029447"/>
                <a:gd name="connsiteX11" fmla="*/ 3522428 w 4949687"/>
                <a:gd name="connsiteY11" fmla="*/ 560567 h 3029447"/>
                <a:gd name="connsiteX12" fmla="*/ 3427012 w 4949687"/>
                <a:gd name="connsiteY12" fmla="*/ 580445 h 3029447"/>
                <a:gd name="connsiteX13" fmla="*/ 3315694 w 4949687"/>
                <a:gd name="connsiteY13" fmla="*/ 628153 h 3029447"/>
                <a:gd name="connsiteX14" fmla="*/ 3164619 w 4949687"/>
                <a:gd name="connsiteY14" fmla="*/ 683812 h 3029447"/>
                <a:gd name="connsiteX15" fmla="*/ 3041374 w 4949687"/>
                <a:gd name="connsiteY15" fmla="*/ 723569 h 3029447"/>
                <a:gd name="connsiteX16" fmla="*/ 2934031 w 4949687"/>
                <a:gd name="connsiteY16" fmla="*/ 759350 h 3029447"/>
                <a:gd name="connsiteX17" fmla="*/ 2834640 w 4949687"/>
                <a:gd name="connsiteY17" fmla="*/ 787179 h 3029447"/>
                <a:gd name="connsiteX18" fmla="*/ 2814762 w 4949687"/>
                <a:gd name="connsiteY18" fmla="*/ 799106 h 3029447"/>
                <a:gd name="connsiteX19" fmla="*/ 2743200 w 4949687"/>
                <a:gd name="connsiteY19" fmla="*/ 838863 h 3029447"/>
                <a:gd name="connsiteX20" fmla="*/ 2643809 w 4949687"/>
                <a:gd name="connsiteY20" fmla="*/ 838863 h 3029447"/>
                <a:gd name="connsiteX21" fmla="*/ 2584174 w 4949687"/>
                <a:gd name="connsiteY21" fmla="*/ 846814 h 3029447"/>
                <a:gd name="connsiteX22" fmla="*/ 2492734 w 4949687"/>
                <a:gd name="connsiteY22" fmla="*/ 898497 h 3029447"/>
                <a:gd name="connsiteX23" fmla="*/ 2401294 w 4949687"/>
                <a:gd name="connsiteY23" fmla="*/ 958132 h 3029447"/>
                <a:gd name="connsiteX24" fmla="*/ 2282024 w 4949687"/>
                <a:gd name="connsiteY24" fmla="*/ 1037645 h 3029447"/>
                <a:gd name="connsiteX25" fmla="*/ 2194560 w 4949687"/>
                <a:gd name="connsiteY25" fmla="*/ 1085353 h 3029447"/>
                <a:gd name="connsiteX26" fmla="*/ 2150828 w 4949687"/>
                <a:gd name="connsiteY26" fmla="*/ 1141012 h 3029447"/>
                <a:gd name="connsiteX27" fmla="*/ 2150828 w 4949687"/>
                <a:gd name="connsiteY27" fmla="*/ 1192696 h 3029447"/>
                <a:gd name="connsiteX28" fmla="*/ 2162755 w 4949687"/>
                <a:gd name="connsiteY28" fmla="*/ 1252331 h 3029447"/>
                <a:gd name="connsiteX29" fmla="*/ 2146852 w 4949687"/>
                <a:gd name="connsiteY29" fmla="*/ 1288111 h 3029447"/>
                <a:gd name="connsiteX30" fmla="*/ 2111071 w 4949687"/>
                <a:gd name="connsiteY30" fmla="*/ 1335819 h 3029447"/>
                <a:gd name="connsiteX31" fmla="*/ 2063364 w 4949687"/>
                <a:gd name="connsiteY31" fmla="*/ 1375576 h 3029447"/>
                <a:gd name="connsiteX32" fmla="*/ 1983851 w 4949687"/>
                <a:gd name="connsiteY32" fmla="*/ 1399430 h 3029447"/>
                <a:gd name="connsiteX33" fmla="*/ 1812898 w 4949687"/>
                <a:gd name="connsiteY33" fmla="*/ 1391478 h 3029447"/>
                <a:gd name="connsiteX34" fmla="*/ 1689653 w 4949687"/>
                <a:gd name="connsiteY34" fmla="*/ 1375576 h 3029447"/>
                <a:gd name="connsiteX35" fmla="*/ 1482918 w 4949687"/>
                <a:gd name="connsiteY35" fmla="*/ 1379551 h 3029447"/>
                <a:gd name="connsiteX36" fmla="*/ 1375576 w 4949687"/>
                <a:gd name="connsiteY36" fmla="*/ 1387503 h 3029447"/>
                <a:gd name="connsiteX37" fmla="*/ 1284136 w 4949687"/>
                <a:gd name="connsiteY37" fmla="*/ 1399430 h 3029447"/>
                <a:gd name="connsiteX38" fmla="*/ 1133061 w 4949687"/>
                <a:gd name="connsiteY38" fmla="*/ 1447137 h 3029447"/>
                <a:gd name="connsiteX39" fmla="*/ 1025718 w 4949687"/>
                <a:gd name="connsiteY39" fmla="*/ 1494845 h 3029447"/>
                <a:gd name="connsiteX40" fmla="*/ 838863 w 4949687"/>
                <a:gd name="connsiteY40" fmla="*/ 1562431 h 3029447"/>
                <a:gd name="connsiteX41" fmla="*/ 795131 w 4949687"/>
                <a:gd name="connsiteY41" fmla="*/ 1586285 h 3029447"/>
                <a:gd name="connsiteX42" fmla="*/ 763325 w 4949687"/>
                <a:gd name="connsiteY42" fmla="*/ 1614115 h 3029447"/>
                <a:gd name="connsiteX43" fmla="*/ 735496 w 4949687"/>
                <a:gd name="connsiteY43" fmla="*/ 1626042 h 3029447"/>
                <a:gd name="connsiteX44" fmla="*/ 691764 w 4949687"/>
                <a:gd name="connsiteY44" fmla="*/ 1630017 h 3029447"/>
                <a:gd name="connsiteX45" fmla="*/ 612251 w 4949687"/>
                <a:gd name="connsiteY45" fmla="*/ 1641944 h 3029447"/>
                <a:gd name="connsiteX46" fmla="*/ 548640 w 4949687"/>
                <a:gd name="connsiteY46" fmla="*/ 1645920 h 3029447"/>
                <a:gd name="connsiteX47" fmla="*/ 473103 w 4949687"/>
                <a:gd name="connsiteY47" fmla="*/ 1693628 h 3029447"/>
                <a:gd name="connsiteX48" fmla="*/ 377687 w 4949687"/>
                <a:gd name="connsiteY48" fmla="*/ 1745311 h 3029447"/>
                <a:gd name="connsiteX49" fmla="*/ 278296 w 4949687"/>
                <a:gd name="connsiteY49" fmla="*/ 1804946 h 3029447"/>
                <a:gd name="connsiteX50" fmla="*/ 143124 w 4949687"/>
                <a:gd name="connsiteY50" fmla="*/ 1944094 h 3029447"/>
                <a:gd name="connsiteX51" fmla="*/ 79513 w 4949687"/>
                <a:gd name="connsiteY51" fmla="*/ 2007704 h 3029447"/>
                <a:gd name="connsiteX52" fmla="*/ 11927 w 4949687"/>
                <a:gd name="connsiteY52" fmla="*/ 2111071 h 3029447"/>
                <a:gd name="connsiteX53" fmla="*/ 0 w 4949687"/>
                <a:gd name="connsiteY53" fmla="*/ 2186609 h 3029447"/>
                <a:gd name="connsiteX54" fmla="*/ 0 w 4949687"/>
                <a:gd name="connsiteY54" fmla="*/ 2258171 h 3029447"/>
                <a:gd name="connsiteX55" fmla="*/ 39756 w 4949687"/>
                <a:gd name="connsiteY55" fmla="*/ 2373465 h 3029447"/>
                <a:gd name="connsiteX56" fmla="*/ 127221 w 4949687"/>
                <a:gd name="connsiteY56" fmla="*/ 2445026 h 3029447"/>
                <a:gd name="connsiteX57" fmla="*/ 222637 w 4949687"/>
                <a:gd name="connsiteY57" fmla="*/ 2516588 h 3029447"/>
                <a:gd name="connsiteX58" fmla="*/ 250466 w 4949687"/>
                <a:gd name="connsiteY58" fmla="*/ 2544417 h 3029447"/>
                <a:gd name="connsiteX59" fmla="*/ 278296 w 4949687"/>
                <a:gd name="connsiteY59" fmla="*/ 2576223 h 3029447"/>
                <a:gd name="connsiteX60" fmla="*/ 365760 w 4949687"/>
                <a:gd name="connsiteY60" fmla="*/ 2560320 h 3029447"/>
                <a:gd name="connsiteX61" fmla="*/ 425395 w 4949687"/>
                <a:gd name="connsiteY61" fmla="*/ 2560320 h 3029447"/>
                <a:gd name="connsiteX62" fmla="*/ 572494 w 4949687"/>
                <a:gd name="connsiteY62" fmla="*/ 2596101 h 3029447"/>
                <a:gd name="connsiteX63" fmla="*/ 671885 w 4949687"/>
                <a:gd name="connsiteY63" fmla="*/ 2615979 h 3029447"/>
                <a:gd name="connsiteX64" fmla="*/ 822960 w 4949687"/>
                <a:gd name="connsiteY64" fmla="*/ 2651760 h 3029447"/>
                <a:gd name="connsiteX65" fmla="*/ 981986 w 4949687"/>
                <a:gd name="connsiteY65" fmla="*/ 2675614 h 3029447"/>
                <a:gd name="connsiteX66" fmla="*/ 1105231 w 4949687"/>
                <a:gd name="connsiteY66" fmla="*/ 2699468 h 3029447"/>
                <a:gd name="connsiteX67" fmla="*/ 1208598 w 4949687"/>
                <a:gd name="connsiteY67" fmla="*/ 2727297 h 3029447"/>
                <a:gd name="connsiteX68" fmla="*/ 1319917 w 4949687"/>
                <a:gd name="connsiteY68" fmla="*/ 2767054 h 3029447"/>
                <a:gd name="connsiteX69" fmla="*/ 1383528 w 4949687"/>
                <a:gd name="connsiteY69" fmla="*/ 2806811 h 3029447"/>
                <a:gd name="connsiteX70" fmla="*/ 1459064 w 4949687"/>
                <a:gd name="connsiteY70" fmla="*/ 2898250 h 3029447"/>
                <a:gd name="connsiteX71" fmla="*/ 1518699 w 4949687"/>
                <a:gd name="connsiteY71" fmla="*/ 2941983 h 3029447"/>
                <a:gd name="connsiteX72" fmla="*/ 1554480 w 4949687"/>
                <a:gd name="connsiteY72" fmla="*/ 2961861 h 3029447"/>
                <a:gd name="connsiteX73" fmla="*/ 1526651 w 4949687"/>
                <a:gd name="connsiteY73" fmla="*/ 2985715 h 3029447"/>
                <a:gd name="connsiteX74" fmla="*/ 1566407 w 4949687"/>
                <a:gd name="connsiteY74" fmla="*/ 3029447 h 3029447"/>
                <a:gd name="connsiteX75" fmla="*/ 1701579 w 4949687"/>
                <a:gd name="connsiteY75" fmla="*/ 3017520 h 3029447"/>
                <a:gd name="connsiteX76" fmla="*/ 1661823 w 4949687"/>
                <a:gd name="connsiteY76" fmla="*/ 2997642 h 3029447"/>
                <a:gd name="connsiteX77" fmla="*/ 1633993 w 4949687"/>
                <a:gd name="connsiteY77" fmla="*/ 2969812 h 3029447"/>
                <a:gd name="connsiteX78" fmla="*/ 1626042 w 4949687"/>
                <a:gd name="connsiteY78" fmla="*/ 2918129 h 3029447"/>
                <a:gd name="connsiteX79" fmla="*/ 1570383 w 4949687"/>
                <a:gd name="connsiteY79" fmla="*/ 2882348 h 3029447"/>
                <a:gd name="connsiteX80" fmla="*/ 1502797 w 4949687"/>
                <a:gd name="connsiteY80" fmla="*/ 2838616 h 3029447"/>
                <a:gd name="connsiteX81" fmla="*/ 1391478 w 4949687"/>
                <a:gd name="connsiteY81" fmla="*/ 2771030 h 3029447"/>
                <a:gd name="connsiteX82" fmla="*/ 1315941 w 4949687"/>
                <a:gd name="connsiteY82" fmla="*/ 2727297 h 3029447"/>
                <a:gd name="connsiteX83" fmla="*/ 1252331 w 4949687"/>
                <a:gd name="connsiteY83" fmla="*/ 2687541 h 3029447"/>
                <a:gd name="connsiteX84" fmla="*/ 1105231 w 4949687"/>
                <a:gd name="connsiteY84" fmla="*/ 2647784 h 3029447"/>
                <a:gd name="connsiteX85" fmla="*/ 1105231 w 4949687"/>
                <a:gd name="connsiteY85" fmla="*/ 2647784 h 3029447"/>
                <a:gd name="connsiteX86" fmla="*/ 1045597 w 4949687"/>
                <a:gd name="connsiteY86" fmla="*/ 2655736 h 3029447"/>
                <a:gd name="connsiteX87" fmla="*/ 1025718 w 4949687"/>
                <a:gd name="connsiteY87" fmla="*/ 2647784 h 3029447"/>
                <a:gd name="connsiteX88" fmla="*/ 970059 w 4949687"/>
                <a:gd name="connsiteY88" fmla="*/ 2639833 h 3029447"/>
                <a:gd name="connsiteX89" fmla="*/ 930303 w 4949687"/>
                <a:gd name="connsiteY89" fmla="*/ 2635857 h 3029447"/>
                <a:gd name="connsiteX90" fmla="*/ 898498 w 4949687"/>
                <a:gd name="connsiteY90" fmla="*/ 2615979 h 3029447"/>
                <a:gd name="connsiteX91" fmla="*/ 767301 w 4949687"/>
                <a:gd name="connsiteY91" fmla="*/ 2592125 h 3029447"/>
                <a:gd name="connsiteX92" fmla="*/ 671885 w 4949687"/>
                <a:gd name="connsiteY92" fmla="*/ 2552369 h 3029447"/>
                <a:gd name="connsiteX93" fmla="*/ 616226 w 4949687"/>
                <a:gd name="connsiteY93" fmla="*/ 2528515 h 3029447"/>
                <a:gd name="connsiteX94" fmla="*/ 492981 w 4949687"/>
                <a:gd name="connsiteY94" fmla="*/ 2492734 h 3029447"/>
                <a:gd name="connsiteX95" fmla="*/ 441298 w 4949687"/>
                <a:gd name="connsiteY95" fmla="*/ 2449002 h 3029447"/>
                <a:gd name="connsiteX96" fmla="*/ 385638 w 4949687"/>
                <a:gd name="connsiteY96" fmla="*/ 2345635 h 3029447"/>
                <a:gd name="connsiteX97" fmla="*/ 341906 w 4949687"/>
                <a:gd name="connsiteY97" fmla="*/ 2329732 h 3029447"/>
                <a:gd name="connsiteX98" fmla="*/ 310101 w 4949687"/>
                <a:gd name="connsiteY98" fmla="*/ 2210463 h 3029447"/>
                <a:gd name="connsiteX99" fmla="*/ 278296 w 4949687"/>
                <a:gd name="connsiteY99" fmla="*/ 2182633 h 3029447"/>
                <a:gd name="connsiteX100" fmla="*/ 298174 w 4949687"/>
                <a:gd name="connsiteY100" fmla="*/ 2130950 h 3029447"/>
                <a:gd name="connsiteX101" fmla="*/ 333955 w 4949687"/>
                <a:gd name="connsiteY101" fmla="*/ 2079266 h 3029447"/>
                <a:gd name="connsiteX102" fmla="*/ 373711 w 4949687"/>
                <a:gd name="connsiteY102" fmla="*/ 2059388 h 3029447"/>
                <a:gd name="connsiteX103" fmla="*/ 417444 w 4949687"/>
                <a:gd name="connsiteY103" fmla="*/ 2051437 h 3029447"/>
                <a:gd name="connsiteX104" fmla="*/ 528762 w 4949687"/>
                <a:gd name="connsiteY104" fmla="*/ 1983851 h 3029447"/>
                <a:gd name="connsiteX105" fmla="*/ 671885 w 4949687"/>
                <a:gd name="connsiteY105" fmla="*/ 1896386 h 3029447"/>
                <a:gd name="connsiteX106" fmla="*/ 767301 w 4949687"/>
                <a:gd name="connsiteY106" fmla="*/ 1844703 h 3029447"/>
                <a:gd name="connsiteX107" fmla="*/ 811033 w 4949687"/>
                <a:gd name="connsiteY107" fmla="*/ 1812897 h 3029447"/>
                <a:gd name="connsiteX108" fmla="*/ 858741 w 4949687"/>
                <a:gd name="connsiteY108" fmla="*/ 1808922 h 3029447"/>
                <a:gd name="connsiteX109" fmla="*/ 918376 w 4949687"/>
                <a:gd name="connsiteY109" fmla="*/ 1820849 h 3029447"/>
                <a:gd name="connsiteX110" fmla="*/ 1005840 w 4949687"/>
                <a:gd name="connsiteY110" fmla="*/ 1789044 h 3029447"/>
                <a:gd name="connsiteX111" fmla="*/ 1069451 w 4949687"/>
                <a:gd name="connsiteY111" fmla="*/ 1785068 h 3029447"/>
                <a:gd name="connsiteX112" fmla="*/ 1196671 w 4949687"/>
                <a:gd name="connsiteY112" fmla="*/ 1757238 h 3029447"/>
                <a:gd name="connsiteX113" fmla="*/ 1363649 w 4949687"/>
                <a:gd name="connsiteY113" fmla="*/ 1701579 h 3029447"/>
                <a:gd name="connsiteX114" fmla="*/ 1399430 w 4949687"/>
                <a:gd name="connsiteY114" fmla="*/ 1701579 h 3029447"/>
                <a:gd name="connsiteX115" fmla="*/ 1514724 w 4949687"/>
                <a:gd name="connsiteY115" fmla="*/ 1693628 h 3029447"/>
                <a:gd name="connsiteX116" fmla="*/ 1562431 w 4949687"/>
                <a:gd name="connsiteY116" fmla="*/ 1677725 h 3029447"/>
                <a:gd name="connsiteX117" fmla="*/ 1558456 w 4949687"/>
                <a:gd name="connsiteY117" fmla="*/ 1661823 h 3029447"/>
                <a:gd name="connsiteX118" fmla="*/ 1626042 w 4949687"/>
                <a:gd name="connsiteY118" fmla="*/ 1649896 h 3029447"/>
                <a:gd name="connsiteX119" fmla="*/ 1665798 w 4949687"/>
                <a:gd name="connsiteY119" fmla="*/ 1649896 h 3029447"/>
                <a:gd name="connsiteX120" fmla="*/ 1681701 w 4949687"/>
                <a:gd name="connsiteY120" fmla="*/ 1661823 h 3029447"/>
                <a:gd name="connsiteX121" fmla="*/ 1681701 w 4949687"/>
                <a:gd name="connsiteY121" fmla="*/ 1661823 h 3029447"/>
                <a:gd name="connsiteX122" fmla="*/ 1729409 w 4949687"/>
                <a:gd name="connsiteY122" fmla="*/ 1693628 h 3029447"/>
                <a:gd name="connsiteX123" fmla="*/ 1880484 w 4949687"/>
                <a:gd name="connsiteY123" fmla="*/ 1709531 h 3029447"/>
                <a:gd name="connsiteX124" fmla="*/ 1975899 w 4949687"/>
                <a:gd name="connsiteY124" fmla="*/ 1697604 h 3029447"/>
                <a:gd name="connsiteX125" fmla="*/ 2107096 w 4949687"/>
                <a:gd name="connsiteY125" fmla="*/ 1661823 h 3029447"/>
                <a:gd name="connsiteX126" fmla="*/ 2222390 w 4949687"/>
                <a:gd name="connsiteY126" fmla="*/ 1578334 h 3029447"/>
                <a:gd name="connsiteX127" fmla="*/ 2329732 w 4949687"/>
                <a:gd name="connsiteY127" fmla="*/ 1522675 h 3029447"/>
                <a:gd name="connsiteX128" fmla="*/ 2496710 w 4949687"/>
                <a:gd name="connsiteY128" fmla="*/ 1391478 h 3029447"/>
                <a:gd name="connsiteX129" fmla="*/ 2560320 w 4949687"/>
                <a:gd name="connsiteY129" fmla="*/ 1319917 h 3029447"/>
                <a:gd name="connsiteX130" fmla="*/ 2564296 w 4949687"/>
                <a:gd name="connsiteY130" fmla="*/ 1292087 h 3029447"/>
                <a:gd name="connsiteX131" fmla="*/ 2540442 w 4949687"/>
                <a:gd name="connsiteY131" fmla="*/ 1256306 h 3029447"/>
                <a:gd name="connsiteX132" fmla="*/ 2520564 w 4949687"/>
                <a:gd name="connsiteY132" fmla="*/ 1224501 h 3029447"/>
                <a:gd name="connsiteX133" fmla="*/ 2520564 w 4949687"/>
                <a:gd name="connsiteY133" fmla="*/ 1192696 h 3029447"/>
                <a:gd name="connsiteX134" fmla="*/ 2568271 w 4949687"/>
                <a:gd name="connsiteY134" fmla="*/ 1160891 h 3029447"/>
                <a:gd name="connsiteX135" fmla="*/ 2600077 w 4949687"/>
                <a:gd name="connsiteY135" fmla="*/ 1137037 h 3029447"/>
                <a:gd name="connsiteX136" fmla="*/ 2655736 w 4949687"/>
                <a:gd name="connsiteY136" fmla="*/ 1141012 h 3029447"/>
                <a:gd name="connsiteX137" fmla="*/ 2719346 w 4949687"/>
                <a:gd name="connsiteY137" fmla="*/ 1164866 h 3029447"/>
                <a:gd name="connsiteX138" fmla="*/ 2743200 w 4949687"/>
                <a:gd name="connsiteY138" fmla="*/ 1164866 h 3029447"/>
                <a:gd name="connsiteX139" fmla="*/ 2802835 w 4949687"/>
                <a:gd name="connsiteY139" fmla="*/ 1152939 h 3029447"/>
                <a:gd name="connsiteX140" fmla="*/ 2846567 w 4949687"/>
                <a:gd name="connsiteY140" fmla="*/ 1125110 h 3029447"/>
                <a:gd name="connsiteX141" fmla="*/ 2894275 w 4949687"/>
                <a:gd name="connsiteY141" fmla="*/ 1085353 h 3029447"/>
                <a:gd name="connsiteX142" fmla="*/ 2914153 w 4949687"/>
                <a:gd name="connsiteY142" fmla="*/ 1061499 h 3029447"/>
                <a:gd name="connsiteX143" fmla="*/ 2914153 w 4949687"/>
                <a:gd name="connsiteY143" fmla="*/ 1061499 h 3029447"/>
                <a:gd name="connsiteX144" fmla="*/ 3009569 w 4949687"/>
                <a:gd name="connsiteY144" fmla="*/ 1069451 h 3029447"/>
                <a:gd name="connsiteX145" fmla="*/ 3077155 w 4949687"/>
                <a:gd name="connsiteY145" fmla="*/ 1073426 h 3029447"/>
                <a:gd name="connsiteX146" fmla="*/ 3192449 w 4949687"/>
                <a:gd name="connsiteY146" fmla="*/ 1041621 h 3029447"/>
                <a:gd name="connsiteX147" fmla="*/ 3319670 w 4949687"/>
                <a:gd name="connsiteY147" fmla="*/ 974035 h 3029447"/>
                <a:gd name="connsiteX148" fmla="*/ 3490623 w 4949687"/>
                <a:gd name="connsiteY148" fmla="*/ 910424 h 3029447"/>
                <a:gd name="connsiteX149" fmla="*/ 3657600 w 4949687"/>
                <a:gd name="connsiteY149" fmla="*/ 862717 h 3029447"/>
                <a:gd name="connsiteX150" fmla="*/ 3689405 w 4949687"/>
                <a:gd name="connsiteY150" fmla="*/ 822960 h 3029447"/>
                <a:gd name="connsiteX151" fmla="*/ 3721211 w 4949687"/>
                <a:gd name="connsiteY151" fmla="*/ 803082 h 3029447"/>
                <a:gd name="connsiteX152" fmla="*/ 3776870 w 4949687"/>
                <a:gd name="connsiteY152" fmla="*/ 803082 h 3029447"/>
                <a:gd name="connsiteX153" fmla="*/ 3860358 w 4949687"/>
                <a:gd name="connsiteY153" fmla="*/ 811033 h 3029447"/>
                <a:gd name="connsiteX154" fmla="*/ 3904091 w 4949687"/>
                <a:gd name="connsiteY154" fmla="*/ 775252 h 3029447"/>
                <a:gd name="connsiteX155" fmla="*/ 3995531 w 4949687"/>
                <a:gd name="connsiteY155" fmla="*/ 743447 h 3029447"/>
                <a:gd name="connsiteX156" fmla="*/ 4178411 w 4949687"/>
                <a:gd name="connsiteY156" fmla="*/ 691764 h 3029447"/>
                <a:gd name="connsiteX157" fmla="*/ 4257924 w 4949687"/>
                <a:gd name="connsiteY157" fmla="*/ 640080 h 3029447"/>
                <a:gd name="connsiteX158" fmla="*/ 4373218 w 4949687"/>
                <a:gd name="connsiteY158" fmla="*/ 576470 h 3029447"/>
                <a:gd name="connsiteX159" fmla="*/ 4456706 w 4949687"/>
                <a:gd name="connsiteY159" fmla="*/ 532737 h 3029447"/>
                <a:gd name="connsiteX160" fmla="*/ 4560073 w 4949687"/>
                <a:gd name="connsiteY160" fmla="*/ 473103 h 3029447"/>
                <a:gd name="connsiteX161" fmla="*/ 4643562 w 4949687"/>
                <a:gd name="connsiteY161" fmla="*/ 433346 h 3029447"/>
                <a:gd name="connsiteX162" fmla="*/ 4738978 w 4949687"/>
                <a:gd name="connsiteY162" fmla="*/ 401541 h 3029447"/>
                <a:gd name="connsiteX163" fmla="*/ 4810539 w 4949687"/>
                <a:gd name="connsiteY163" fmla="*/ 381663 h 3029447"/>
                <a:gd name="connsiteX164" fmla="*/ 4894028 w 4949687"/>
                <a:gd name="connsiteY164" fmla="*/ 333955 h 3029447"/>
                <a:gd name="connsiteX165" fmla="*/ 4949687 w 4949687"/>
                <a:gd name="connsiteY165" fmla="*/ 298174 h 3029447"/>
                <a:gd name="connsiteX166" fmla="*/ 4933784 w 4949687"/>
                <a:gd name="connsiteY166" fmla="*/ 282271 h 3029447"/>
                <a:gd name="connsiteX167" fmla="*/ 4878125 w 4949687"/>
                <a:gd name="connsiteY167" fmla="*/ 222637 h 3029447"/>
                <a:gd name="connsiteX168" fmla="*/ 4822466 w 4949687"/>
                <a:gd name="connsiteY168" fmla="*/ 127221 h 3029447"/>
                <a:gd name="connsiteX169" fmla="*/ 4758856 w 4949687"/>
                <a:gd name="connsiteY169" fmla="*/ 63611 h 3029447"/>
                <a:gd name="connsiteX170" fmla="*/ 4703197 w 4949687"/>
                <a:gd name="connsiteY170" fmla="*/ 0 h 3029447"/>
                <a:gd name="connsiteX0" fmla="*/ 4703197 w 4949687"/>
                <a:gd name="connsiteY0" fmla="*/ 0 h 3029447"/>
                <a:gd name="connsiteX1" fmla="*/ 4599830 w 4949687"/>
                <a:gd name="connsiteY1" fmla="*/ 51684 h 3029447"/>
                <a:gd name="connsiteX2" fmla="*/ 4420925 w 4949687"/>
                <a:gd name="connsiteY2" fmla="*/ 143124 h 3029447"/>
                <a:gd name="connsiteX3" fmla="*/ 4285753 w 4949687"/>
                <a:gd name="connsiteY3" fmla="*/ 202758 h 3029447"/>
                <a:gd name="connsiteX4" fmla="*/ 4154557 w 4949687"/>
                <a:gd name="connsiteY4" fmla="*/ 282271 h 3029447"/>
                <a:gd name="connsiteX5" fmla="*/ 3927944 w 4949687"/>
                <a:gd name="connsiteY5" fmla="*/ 385638 h 3029447"/>
                <a:gd name="connsiteX6" fmla="*/ 3780845 w 4949687"/>
                <a:gd name="connsiteY6" fmla="*/ 437321 h 3029447"/>
                <a:gd name="connsiteX7" fmla="*/ 3673503 w 4949687"/>
                <a:gd name="connsiteY7" fmla="*/ 496957 h 3029447"/>
                <a:gd name="connsiteX8" fmla="*/ 3637722 w 4949687"/>
                <a:gd name="connsiteY8" fmla="*/ 512859 h 3029447"/>
                <a:gd name="connsiteX9" fmla="*/ 3593990 w 4949687"/>
                <a:gd name="connsiteY9" fmla="*/ 536713 h 3029447"/>
                <a:gd name="connsiteX10" fmla="*/ 3558209 w 4949687"/>
                <a:gd name="connsiteY10" fmla="*/ 556591 h 3029447"/>
                <a:gd name="connsiteX11" fmla="*/ 3522428 w 4949687"/>
                <a:gd name="connsiteY11" fmla="*/ 560567 h 3029447"/>
                <a:gd name="connsiteX12" fmla="*/ 3427012 w 4949687"/>
                <a:gd name="connsiteY12" fmla="*/ 580445 h 3029447"/>
                <a:gd name="connsiteX13" fmla="*/ 3315694 w 4949687"/>
                <a:gd name="connsiteY13" fmla="*/ 628153 h 3029447"/>
                <a:gd name="connsiteX14" fmla="*/ 3164619 w 4949687"/>
                <a:gd name="connsiteY14" fmla="*/ 683812 h 3029447"/>
                <a:gd name="connsiteX15" fmla="*/ 3041374 w 4949687"/>
                <a:gd name="connsiteY15" fmla="*/ 723569 h 3029447"/>
                <a:gd name="connsiteX16" fmla="*/ 2934031 w 4949687"/>
                <a:gd name="connsiteY16" fmla="*/ 759350 h 3029447"/>
                <a:gd name="connsiteX17" fmla="*/ 2834640 w 4949687"/>
                <a:gd name="connsiteY17" fmla="*/ 787179 h 3029447"/>
                <a:gd name="connsiteX18" fmla="*/ 2814762 w 4949687"/>
                <a:gd name="connsiteY18" fmla="*/ 799106 h 3029447"/>
                <a:gd name="connsiteX19" fmla="*/ 2743200 w 4949687"/>
                <a:gd name="connsiteY19" fmla="*/ 838863 h 3029447"/>
                <a:gd name="connsiteX20" fmla="*/ 2643809 w 4949687"/>
                <a:gd name="connsiteY20" fmla="*/ 838863 h 3029447"/>
                <a:gd name="connsiteX21" fmla="*/ 2584174 w 4949687"/>
                <a:gd name="connsiteY21" fmla="*/ 846814 h 3029447"/>
                <a:gd name="connsiteX22" fmla="*/ 2492734 w 4949687"/>
                <a:gd name="connsiteY22" fmla="*/ 898497 h 3029447"/>
                <a:gd name="connsiteX23" fmla="*/ 2401294 w 4949687"/>
                <a:gd name="connsiteY23" fmla="*/ 958132 h 3029447"/>
                <a:gd name="connsiteX24" fmla="*/ 2282024 w 4949687"/>
                <a:gd name="connsiteY24" fmla="*/ 1037645 h 3029447"/>
                <a:gd name="connsiteX25" fmla="*/ 2194560 w 4949687"/>
                <a:gd name="connsiteY25" fmla="*/ 1085353 h 3029447"/>
                <a:gd name="connsiteX26" fmla="*/ 2150828 w 4949687"/>
                <a:gd name="connsiteY26" fmla="*/ 1141012 h 3029447"/>
                <a:gd name="connsiteX27" fmla="*/ 2150828 w 4949687"/>
                <a:gd name="connsiteY27" fmla="*/ 1192696 h 3029447"/>
                <a:gd name="connsiteX28" fmla="*/ 2162755 w 4949687"/>
                <a:gd name="connsiteY28" fmla="*/ 1252331 h 3029447"/>
                <a:gd name="connsiteX29" fmla="*/ 2146852 w 4949687"/>
                <a:gd name="connsiteY29" fmla="*/ 1288111 h 3029447"/>
                <a:gd name="connsiteX30" fmla="*/ 2111071 w 4949687"/>
                <a:gd name="connsiteY30" fmla="*/ 1335819 h 3029447"/>
                <a:gd name="connsiteX31" fmla="*/ 2063364 w 4949687"/>
                <a:gd name="connsiteY31" fmla="*/ 1375576 h 3029447"/>
                <a:gd name="connsiteX32" fmla="*/ 1983851 w 4949687"/>
                <a:gd name="connsiteY32" fmla="*/ 1399430 h 3029447"/>
                <a:gd name="connsiteX33" fmla="*/ 1812898 w 4949687"/>
                <a:gd name="connsiteY33" fmla="*/ 1391478 h 3029447"/>
                <a:gd name="connsiteX34" fmla="*/ 1689653 w 4949687"/>
                <a:gd name="connsiteY34" fmla="*/ 1375576 h 3029447"/>
                <a:gd name="connsiteX35" fmla="*/ 1482918 w 4949687"/>
                <a:gd name="connsiteY35" fmla="*/ 1379551 h 3029447"/>
                <a:gd name="connsiteX36" fmla="*/ 1375576 w 4949687"/>
                <a:gd name="connsiteY36" fmla="*/ 1387503 h 3029447"/>
                <a:gd name="connsiteX37" fmla="*/ 1284136 w 4949687"/>
                <a:gd name="connsiteY37" fmla="*/ 1399430 h 3029447"/>
                <a:gd name="connsiteX38" fmla="*/ 1133061 w 4949687"/>
                <a:gd name="connsiteY38" fmla="*/ 1447137 h 3029447"/>
                <a:gd name="connsiteX39" fmla="*/ 1025718 w 4949687"/>
                <a:gd name="connsiteY39" fmla="*/ 1494845 h 3029447"/>
                <a:gd name="connsiteX40" fmla="*/ 838863 w 4949687"/>
                <a:gd name="connsiteY40" fmla="*/ 1562431 h 3029447"/>
                <a:gd name="connsiteX41" fmla="*/ 795131 w 4949687"/>
                <a:gd name="connsiteY41" fmla="*/ 1586285 h 3029447"/>
                <a:gd name="connsiteX42" fmla="*/ 763325 w 4949687"/>
                <a:gd name="connsiteY42" fmla="*/ 1614115 h 3029447"/>
                <a:gd name="connsiteX43" fmla="*/ 735496 w 4949687"/>
                <a:gd name="connsiteY43" fmla="*/ 1626042 h 3029447"/>
                <a:gd name="connsiteX44" fmla="*/ 691764 w 4949687"/>
                <a:gd name="connsiteY44" fmla="*/ 1630017 h 3029447"/>
                <a:gd name="connsiteX45" fmla="*/ 612251 w 4949687"/>
                <a:gd name="connsiteY45" fmla="*/ 1641944 h 3029447"/>
                <a:gd name="connsiteX46" fmla="*/ 548640 w 4949687"/>
                <a:gd name="connsiteY46" fmla="*/ 1645920 h 3029447"/>
                <a:gd name="connsiteX47" fmla="*/ 473103 w 4949687"/>
                <a:gd name="connsiteY47" fmla="*/ 1693628 h 3029447"/>
                <a:gd name="connsiteX48" fmla="*/ 377687 w 4949687"/>
                <a:gd name="connsiteY48" fmla="*/ 1745311 h 3029447"/>
                <a:gd name="connsiteX49" fmla="*/ 278296 w 4949687"/>
                <a:gd name="connsiteY49" fmla="*/ 1804946 h 3029447"/>
                <a:gd name="connsiteX50" fmla="*/ 143124 w 4949687"/>
                <a:gd name="connsiteY50" fmla="*/ 1944094 h 3029447"/>
                <a:gd name="connsiteX51" fmla="*/ 79513 w 4949687"/>
                <a:gd name="connsiteY51" fmla="*/ 2007704 h 3029447"/>
                <a:gd name="connsiteX52" fmla="*/ 11927 w 4949687"/>
                <a:gd name="connsiteY52" fmla="*/ 2111071 h 3029447"/>
                <a:gd name="connsiteX53" fmla="*/ 0 w 4949687"/>
                <a:gd name="connsiteY53" fmla="*/ 2186609 h 3029447"/>
                <a:gd name="connsiteX54" fmla="*/ 0 w 4949687"/>
                <a:gd name="connsiteY54" fmla="*/ 2258171 h 3029447"/>
                <a:gd name="connsiteX55" fmla="*/ 39756 w 4949687"/>
                <a:gd name="connsiteY55" fmla="*/ 2373465 h 3029447"/>
                <a:gd name="connsiteX56" fmla="*/ 127221 w 4949687"/>
                <a:gd name="connsiteY56" fmla="*/ 2445026 h 3029447"/>
                <a:gd name="connsiteX57" fmla="*/ 222637 w 4949687"/>
                <a:gd name="connsiteY57" fmla="*/ 2516588 h 3029447"/>
                <a:gd name="connsiteX58" fmla="*/ 250466 w 4949687"/>
                <a:gd name="connsiteY58" fmla="*/ 2544417 h 3029447"/>
                <a:gd name="connsiteX59" fmla="*/ 278296 w 4949687"/>
                <a:gd name="connsiteY59" fmla="*/ 2576223 h 3029447"/>
                <a:gd name="connsiteX60" fmla="*/ 365760 w 4949687"/>
                <a:gd name="connsiteY60" fmla="*/ 2560320 h 3029447"/>
                <a:gd name="connsiteX61" fmla="*/ 425395 w 4949687"/>
                <a:gd name="connsiteY61" fmla="*/ 2560320 h 3029447"/>
                <a:gd name="connsiteX62" fmla="*/ 572494 w 4949687"/>
                <a:gd name="connsiteY62" fmla="*/ 2596101 h 3029447"/>
                <a:gd name="connsiteX63" fmla="*/ 671885 w 4949687"/>
                <a:gd name="connsiteY63" fmla="*/ 2615979 h 3029447"/>
                <a:gd name="connsiteX64" fmla="*/ 822960 w 4949687"/>
                <a:gd name="connsiteY64" fmla="*/ 2651760 h 3029447"/>
                <a:gd name="connsiteX65" fmla="*/ 981986 w 4949687"/>
                <a:gd name="connsiteY65" fmla="*/ 2675614 h 3029447"/>
                <a:gd name="connsiteX66" fmla="*/ 1105231 w 4949687"/>
                <a:gd name="connsiteY66" fmla="*/ 2699468 h 3029447"/>
                <a:gd name="connsiteX67" fmla="*/ 1208598 w 4949687"/>
                <a:gd name="connsiteY67" fmla="*/ 2727297 h 3029447"/>
                <a:gd name="connsiteX68" fmla="*/ 1319917 w 4949687"/>
                <a:gd name="connsiteY68" fmla="*/ 2767054 h 3029447"/>
                <a:gd name="connsiteX69" fmla="*/ 1383528 w 4949687"/>
                <a:gd name="connsiteY69" fmla="*/ 2806811 h 3029447"/>
                <a:gd name="connsiteX70" fmla="*/ 1459064 w 4949687"/>
                <a:gd name="connsiteY70" fmla="*/ 2898250 h 3029447"/>
                <a:gd name="connsiteX71" fmla="*/ 1518699 w 4949687"/>
                <a:gd name="connsiteY71" fmla="*/ 2941983 h 3029447"/>
                <a:gd name="connsiteX72" fmla="*/ 1554480 w 4949687"/>
                <a:gd name="connsiteY72" fmla="*/ 2961861 h 3029447"/>
                <a:gd name="connsiteX73" fmla="*/ 1526651 w 4949687"/>
                <a:gd name="connsiteY73" fmla="*/ 2985715 h 3029447"/>
                <a:gd name="connsiteX74" fmla="*/ 1566407 w 4949687"/>
                <a:gd name="connsiteY74" fmla="*/ 3029447 h 3029447"/>
                <a:gd name="connsiteX75" fmla="*/ 1701579 w 4949687"/>
                <a:gd name="connsiteY75" fmla="*/ 3017520 h 3029447"/>
                <a:gd name="connsiteX76" fmla="*/ 1661823 w 4949687"/>
                <a:gd name="connsiteY76" fmla="*/ 2997642 h 3029447"/>
                <a:gd name="connsiteX77" fmla="*/ 1649896 w 4949687"/>
                <a:gd name="connsiteY77" fmla="*/ 2965836 h 3029447"/>
                <a:gd name="connsiteX78" fmla="*/ 1626042 w 4949687"/>
                <a:gd name="connsiteY78" fmla="*/ 2918129 h 3029447"/>
                <a:gd name="connsiteX79" fmla="*/ 1570383 w 4949687"/>
                <a:gd name="connsiteY79" fmla="*/ 2882348 h 3029447"/>
                <a:gd name="connsiteX80" fmla="*/ 1502797 w 4949687"/>
                <a:gd name="connsiteY80" fmla="*/ 2838616 h 3029447"/>
                <a:gd name="connsiteX81" fmla="*/ 1391478 w 4949687"/>
                <a:gd name="connsiteY81" fmla="*/ 2771030 h 3029447"/>
                <a:gd name="connsiteX82" fmla="*/ 1315941 w 4949687"/>
                <a:gd name="connsiteY82" fmla="*/ 2727297 h 3029447"/>
                <a:gd name="connsiteX83" fmla="*/ 1252331 w 4949687"/>
                <a:gd name="connsiteY83" fmla="*/ 2687541 h 3029447"/>
                <a:gd name="connsiteX84" fmla="*/ 1105231 w 4949687"/>
                <a:gd name="connsiteY84" fmla="*/ 2647784 h 3029447"/>
                <a:gd name="connsiteX85" fmla="*/ 1105231 w 4949687"/>
                <a:gd name="connsiteY85" fmla="*/ 2647784 h 3029447"/>
                <a:gd name="connsiteX86" fmla="*/ 1045597 w 4949687"/>
                <a:gd name="connsiteY86" fmla="*/ 2655736 h 3029447"/>
                <a:gd name="connsiteX87" fmla="*/ 1025718 w 4949687"/>
                <a:gd name="connsiteY87" fmla="*/ 2647784 h 3029447"/>
                <a:gd name="connsiteX88" fmla="*/ 970059 w 4949687"/>
                <a:gd name="connsiteY88" fmla="*/ 2639833 h 3029447"/>
                <a:gd name="connsiteX89" fmla="*/ 930303 w 4949687"/>
                <a:gd name="connsiteY89" fmla="*/ 2635857 h 3029447"/>
                <a:gd name="connsiteX90" fmla="*/ 898498 w 4949687"/>
                <a:gd name="connsiteY90" fmla="*/ 2615979 h 3029447"/>
                <a:gd name="connsiteX91" fmla="*/ 767301 w 4949687"/>
                <a:gd name="connsiteY91" fmla="*/ 2592125 h 3029447"/>
                <a:gd name="connsiteX92" fmla="*/ 671885 w 4949687"/>
                <a:gd name="connsiteY92" fmla="*/ 2552369 h 3029447"/>
                <a:gd name="connsiteX93" fmla="*/ 616226 w 4949687"/>
                <a:gd name="connsiteY93" fmla="*/ 2528515 h 3029447"/>
                <a:gd name="connsiteX94" fmla="*/ 492981 w 4949687"/>
                <a:gd name="connsiteY94" fmla="*/ 2492734 h 3029447"/>
                <a:gd name="connsiteX95" fmla="*/ 441298 w 4949687"/>
                <a:gd name="connsiteY95" fmla="*/ 2449002 h 3029447"/>
                <a:gd name="connsiteX96" fmla="*/ 385638 w 4949687"/>
                <a:gd name="connsiteY96" fmla="*/ 2345635 h 3029447"/>
                <a:gd name="connsiteX97" fmla="*/ 341906 w 4949687"/>
                <a:gd name="connsiteY97" fmla="*/ 2329732 h 3029447"/>
                <a:gd name="connsiteX98" fmla="*/ 310101 w 4949687"/>
                <a:gd name="connsiteY98" fmla="*/ 2210463 h 3029447"/>
                <a:gd name="connsiteX99" fmla="*/ 278296 w 4949687"/>
                <a:gd name="connsiteY99" fmla="*/ 2182633 h 3029447"/>
                <a:gd name="connsiteX100" fmla="*/ 298174 w 4949687"/>
                <a:gd name="connsiteY100" fmla="*/ 2130950 h 3029447"/>
                <a:gd name="connsiteX101" fmla="*/ 333955 w 4949687"/>
                <a:gd name="connsiteY101" fmla="*/ 2079266 h 3029447"/>
                <a:gd name="connsiteX102" fmla="*/ 373711 w 4949687"/>
                <a:gd name="connsiteY102" fmla="*/ 2059388 h 3029447"/>
                <a:gd name="connsiteX103" fmla="*/ 417444 w 4949687"/>
                <a:gd name="connsiteY103" fmla="*/ 2051437 h 3029447"/>
                <a:gd name="connsiteX104" fmla="*/ 528762 w 4949687"/>
                <a:gd name="connsiteY104" fmla="*/ 1983851 h 3029447"/>
                <a:gd name="connsiteX105" fmla="*/ 671885 w 4949687"/>
                <a:gd name="connsiteY105" fmla="*/ 1896386 h 3029447"/>
                <a:gd name="connsiteX106" fmla="*/ 767301 w 4949687"/>
                <a:gd name="connsiteY106" fmla="*/ 1844703 h 3029447"/>
                <a:gd name="connsiteX107" fmla="*/ 811033 w 4949687"/>
                <a:gd name="connsiteY107" fmla="*/ 1812897 h 3029447"/>
                <a:gd name="connsiteX108" fmla="*/ 858741 w 4949687"/>
                <a:gd name="connsiteY108" fmla="*/ 1808922 h 3029447"/>
                <a:gd name="connsiteX109" fmla="*/ 918376 w 4949687"/>
                <a:gd name="connsiteY109" fmla="*/ 1820849 h 3029447"/>
                <a:gd name="connsiteX110" fmla="*/ 1005840 w 4949687"/>
                <a:gd name="connsiteY110" fmla="*/ 1789044 h 3029447"/>
                <a:gd name="connsiteX111" fmla="*/ 1069451 w 4949687"/>
                <a:gd name="connsiteY111" fmla="*/ 1785068 h 3029447"/>
                <a:gd name="connsiteX112" fmla="*/ 1196671 w 4949687"/>
                <a:gd name="connsiteY112" fmla="*/ 1757238 h 3029447"/>
                <a:gd name="connsiteX113" fmla="*/ 1363649 w 4949687"/>
                <a:gd name="connsiteY113" fmla="*/ 1701579 h 3029447"/>
                <a:gd name="connsiteX114" fmla="*/ 1399430 w 4949687"/>
                <a:gd name="connsiteY114" fmla="*/ 1701579 h 3029447"/>
                <a:gd name="connsiteX115" fmla="*/ 1514724 w 4949687"/>
                <a:gd name="connsiteY115" fmla="*/ 1693628 h 3029447"/>
                <a:gd name="connsiteX116" fmla="*/ 1562431 w 4949687"/>
                <a:gd name="connsiteY116" fmla="*/ 1677725 h 3029447"/>
                <a:gd name="connsiteX117" fmla="*/ 1558456 w 4949687"/>
                <a:gd name="connsiteY117" fmla="*/ 1661823 h 3029447"/>
                <a:gd name="connsiteX118" fmla="*/ 1626042 w 4949687"/>
                <a:gd name="connsiteY118" fmla="*/ 1649896 h 3029447"/>
                <a:gd name="connsiteX119" fmla="*/ 1665798 w 4949687"/>
                <a:gd name="connsiteY119" fmla="*/ 1649896 h 3029447"/>
                <a:gd name="connsiteX120" fmla="*/ 1681701 w 4949687"/>
                <a:gd name="connsiteY120" fmla="*/ 1661823 h 3029447"/>
                <a:gd name="connsiteX121" fmla="*/ 1681701 w 4949687"/>
                <a:gd name="connsiteY121" fmla="*/ 1661823 h 3029447"/>
                <a:gd name="connsiteX122" fmla="*/ 1729409 w 4949687"/>
                <a:gd name="connsiteY122" fmla="*/ 1693628 h 3029447"/>
                <a:gd name="connsiteX123" fmla="*/ 1880484 w 4949687"/>
                <a:gd name="connsiteY123" fmla="*/ 1709531 h 3029447"/>
                <a:gd name="connsiteX124" fmla="*/ 1975899 w 4949687"/>
                <a:gd name="connsiteY124" fmla="*/ 1697604 h 3029447"/>
                <a:gd name="connsiteX125" fmla="*/ 2107096 w 4949687"/>
                <a:gd name="connsiteY125" fmla="*/ 1661823 h 3029447"/>
                <a:gd name="connsiteX126" fmla="*/ 2222390 w 4949687"/>
                <a:gd name="connsiteY126" fmla="*/ 1578334 h 3029447"/>
                <a:gd name="connsiteX127" fmla="*/ 2329732 w 4949687"/>
                <a:gd name="connsiteY127" fmla="*/ 1522675 h 3029447"/>
                <a:gd name="connsiteX128" fmla="*/ 2496710 w 4949687"/>
                <a:gd name="connsiteY128" fmla="*/ 1391478 h 3029447"/>
                <a:gd name="connsiteX129" fmla="*/ 2560320 w 4949687"/>
                <a:gd name="connsiteY129" fmla="*/ 1319917 h 3029447"/>
                <a:gd name="connsiteX130" fmla="*/ 2564296 w 4949687"/>
                <a:gd name="connsiteY130" fmla="*/ 1292087 h 3029447"/>
                <a:gd name="connsiteX131" fmla="*/ 2540442 w 4949687"/>
                <a:gd name="connsiteY131" fmla="*/ 1256306 h 3029447"/>
                <a:gd name="connsiteX132" fmla="*/ 2520564 w 4949687"/>
                <a:gd name="connsiteY132" fmla="*/ 1224501 h 3029447"/>
                <a:gd name="connsiteX133" fmla="*/ 2520564 w 4949687"/>
                <a:gd name="connsiteY133" fmla="*/ 1192696 h 3029447"/>
                <a:gd name="connsiteX134" fmla="*/ 2568271 w 4949687"/>
                <a:gd name="connsiteY134" fmla="*/ 1160891 h 3029447"/>
                <a:gd name="connsiteX135" fmla="*/ 2600077 w 4949687"/>
                <a:gd name="connsiteY135" fmla="*/ 1137037 h 3029447"/>
                <a:gd name="connsiteX136" fmla="*/ 2655736 w 4949687"/>
                <a:gd name="connsiteY136" fmla="*/ 1141012 h 3029447"/>
                <a:gd name="connsiteX137" fmla="*/ 2719346 w 4949687"/>
                <a:gd name="connsiteY137" fmla="*/ 1164866 h 3029447"/>
                <a:gd name="connsiteX138" fmla="*/ 2743200 w 4949687"/>
                <a:gd name="connsiteY138" fmla="*/ 1164866 h 3029447"/>
                <a:gd name="connsiteX139" fmla="*/ 2802835 w 4949687"/>
                <a:gd name="connsiteY139" fmla="*/ 1152939 h 3029447"/>
                <a:gd name="connsiteX140" fmla="*/ 2846567 w 4949687"/>
                <a:gd name="connsiteY140" fmla="*/ 1125110 h 3029447"/>
                <a:gd name="connsiteX141" fmla="*/ 2894275 w 4949687"/>
                <a:gd name="connsiteY141" fmla="*/ 1085353 h 3029447"/>
                <a:gd name="connsiteX142" fmla="*/ 2914153 w 4949687"/>
                <a:gd name="connsiteY142" fmla="*/ 1061499 h 3029447"/>
                <a:gd name="connsiteX143" fmla="*/ 2914153 w 4949687"/>
                <a:gd name="connsiteY143" fmla="*/ 1061499 h 3029447"/>
                <a:gd name="connsiteX144" fmla="*/ 3009569 w 4949687"/>
                <a:gd name="connsiteY144" fmla="*/ 1069451 h 3029447"/>
                <a:gd name="connsiteX145" fmla="*/ 3077155 w 4949687"/>
                <a:gd name="connsiteY145" fmla="*/ 1073426 h 3029447"/>
                <a:gd name="connsiteX146" fmla="*/ 3192449 w 4949687"/>
                <a:gd name="connsiteY146" fmla="*/ 1041621 h 3029447"/>
                <a:gd name="connsiteX147" fmla="*/ 3319670 w 4949687"/>
                <a:gd name="connsiteY147" fmla="*/ 974035 h 3029447"/>
                <a:gd name="connsiteX148" fmla="*/ 3490623 w 4949687"/>
                <a:gd name="connsiteY148" fmla="*/ 910424 h 3029447"/>
                <a:gd name="connsiteX149" fmla="*/ 3657600 w 4949687"/>
                <a:gd name="connsiteY149" fmla="*/ 862717 h 3029447"/>
                <a:gd name="connsiteX150" fmla="*/ 3689405 w 4949687"/>
                <a:gd name="connsiteY150" fmla="*/ 822960 h 3029447"/>
                <a:gd name="connsiteX151" fmla="*/ 3721211 w 4949687"/>
                <a:gd name="connsiteY151" fmla="*/ 803082 h 3029447"/>
                <a:gd name="connsiteX152" fmla="*/ 3776870 w 4949687"/>
                <a:gd name="connsiteY152" fmla="*/ 803082 h 3029447"/>
                <a:gd name="connsiteX153" fmla="*/ 3860358 w 4949687"/>
                <a:gd name="connsiteY153" fmla="*/ 811033 h 3029447"/>
                <a:gd name="connsiteX154" fmla="*/ 3904091 w 4949687"/>
                <a:gd name="connsiteY154" fmla="*/ 775252 h 3029447"/>
                <a:gd name="connsiteX155" fmla="*/ 3995531 w 4949687"/>
                <a:gd name="connsiteY155" fmla="*/ 743447 h 3029447"/>
                <a:gd name="connsiteX156" fmla="*/ 4178411 w 4949687"/>
                <a:gd name="connsiteY156" fmla="*/ 691764 h 3029447"/>
                <a:gd name="connsiteX157" fmla="*/ 4257924 w 4949687"/>
                <a:gd name="connsiteY157" fmla="*/ 640080 h 3029447"/>
                <a:gd name="connsiteX158" fmla="*/ 4373218 w 4949687"/>
                <a:gd name="connsiteY158" fmla="*/ 576470 h 3029447"/>
                <a:gd name="connsiteX159" fmla="*/ 4456706 w 4949687"/>
                <a:gd name="connsiteY159" fmla="*/ 532737 h 3029447"/>
                <a:gd name="connsiteX160" fmla="*/ 4560073 w 4949687"/>
                <a:gd name="connsiteY160" fmla="*/ 473103 h 3029447"/>
                <a:gd name="connsiteX161" fmla="*/ 4643562 w 4949687"/>
                <a:gd name="connsiteY161" fmla="*/ 433346 h 3029447"/>
                <a:gd name="connsiteX162" fmla="*/ 4738978 w 4949687"/>
                <a:gd name="connsiteY162" fmla="*/ 401541 h 3029447"/>
                <a:gd name="connsiteX163" fmla="*/ 4810539 w 4949687"/>
                <a:gd name="connsiteY163" fmla="*/ 381663 h 3029447"/>
                <a:gd name="connsiteX164" fmla="*/ 4894028 w 4949687"/>
                <a:gd name="connsiteY164" fmla="*/ 333955 h 3029447"/>
                <a:gd name="connsiteX165" fmla="*/ 4949687 w 4949687"/>
                <a:gd name="connsiteY165" fmla="*/ 298174 h 3029447"/>
                <a:gd name="connsiteX166" fmla="*/ 4933784 w 4949687"/>
                <a:gd name="connsiteY166" fmla="*/ 282271 h 3029447"/>
                <a:gd name="connsiteX167" fmla="*/ 4878125 w 4949687"/>
                <a:gd name="connsiteY167" fmla="*/ 222637 h 3029447"/>
                <a:gd name="connsiteX168" fmla="*/ 4822466 w 4949687"/>
                <a:gd name="connsiteY168" fmla="*/ 127221 h 3029447"/>
                <a:gd name="connsiteX169" fmla="*/ 4758856 w 4949687"/>
                <a:gd name="connsiteY169" fmla="*/ 63611 h 3029447"/>
                <a:gd name="connsiteX170" fmla="*/ 4703197 w 4949687"/>
                <a:gd name="connsiteY170" fmla="*/ 0 h 3029447"/>
                <a:gd name="connsiteX0" fmla="*/ 4703197 w 4949687"/>
                <a:gd name="connsiteY0" fmla="*/ 0 h 3029447"/>
                <a:gd name="connsiteX1" fmla="*/ 4599830 w 4949687"/>
                <a:gd name="connsiteY1" fmla="*/ 51684 h 3029447"/>
                <a:gd name="connsiteX2" fmla="*/ 4420925 w 4949687"/>
                <a:gd name="connsiteY2" fmla="*/ 143124 h 3029447"/>
                <a:gd name="connsiteX3" fmla="*/ 4285753 w 4949687"/>
                <a:gd name="connsiteY3" fmla="*/ 202758 h 3029447"/>
                <a:gd name="connsiteX4" fmla="*/ 4154557 w 4949687"/>
                <a:gd name="connsiteY4" fmla="*/ 282271 h 3029447"/>
                <a:gd name="connsiteX5" fmla="*/ 3927944 w 4949687"/>
                <a:gd name="connsiteY5" fmla="*/ 385638 h 3029447"/>
                <a:gd name="connsiteX6" fmla="*/ 3780845 w 4949687"/>
                <a:gd name="connsiteY6" fmla="*/ 437321 h 3029447"/>
                <a:gd name="connsiteX7" fmla="*/ 3673503 w 4949687"/>
                <a:gd name="connsiteY7" fmla="*/ 496957 h 3029447"/>
                <a:gd name="connsiteX8" fmla="*/ 3637722 w 4949687"/>
                <a:gd name="connsiteY8" fmla="*/ 512859 h 3029447"/>
                <a:gd name="connsiteX9" fmla="*/ 3593990 w 4949687"/>
                <a:gd name="connsiteY9" fmla="*/ 536713 h 3029447"/>
                <a:gd name="connsiteX10" fmla="*/ 3558209 w 4949687"/>
                <a:gd name="connsiteY10" fmla="*/ 556591 h 3029447"/>
                <a:gd name="connsiteX11" fmla="*/ 3522428 w 4949687"/>
                <a:gd name="connsiteY11" fmla="*/ 560567 h 3029447"/>
                <a:gd name="connsiteX12" fmla="*/ 3427012 w 4949687"/>
                <a:gd name="connsiteY12" fmla="*/ 580445 h 3029447"/>
                <a:gd name="connsiteX13" fmla="*/ 3315694 w 4949687"/>
                <a:gd name="connsiteY13" fmla="*/ 628153 h 3029447"/>
                <a:gd name="connsiteX14" fmla="*/ 3164619 w 4949687"/>
                <a:gd name="connsiteY14" fmla="*/ 683812 h 3029447"/>
                <a:gd name="connsiteX15" fmla="*/ 3041374 w 4949687"/>
                <a:gd name="connsiteY15" fmla="*/ 723569 h 3029447"/>
                <a:gd name="connsiteX16" fmla="*/ 2934031 w 4949687"/>
                <a:gd name="connsiteY16" fmla="*/ 759350 h 3029447"/>
                <a:gd name="connsiteX17" fmla="*/ 2834640 w 4949687"/>
                <a:gd name="connsiteY17" fmla="*/ 787179 h 3029447"/>
                <a:gd name="connsiteX18" fmla="*/ 2814762 w 4949687"/>
                <a:gd name="connsiteY18" fmla="*/ 799106 h 3029447"/>
                <a:gd name="connsiteX19" fmla="*/ 2743200 w 4949687"/>
                <a:gd name="connsiteY19" fmla="*/ 838863 h 3029447"/>
                <a:gd name="connsiteX20" fmla="*/ 2643809 w 4949687"/>
                <a:gd name="connsiteY20" fmla="*/ 838863 h 3029447"/>
                <a:gd name="connsiteX21" fmla="*/ 2584174 w 4949687"/>
                <a:gd name="connsiteY21" fmla="*/ 846814 h 3029447"/>
                <a:gd name="connsiteX22" fmla="*/ 2492734 w 4949687"/>
                <a:gd name="connsiteY22" fmla="*/ 898497 h 3029447"/>
                <a:gd name="connsiteX23" fmla="*/ 2401294 w 4949687"/>
                <a:gd name="connsiteY23" fmla="*/ 958132 h 3029447"/>
                <a:gd name="connsiteX24" fmla="*/ 2282024 w 4949687"/>
                <a:gd name="connsiteY24" fmla="*/ 1037645 h 3029447"/>
                <a:gd name="connsiteX25" fmla="*/ 2194560 w 4949687"/>
                <a:gd name="connsiteY25" fmla="*/ 1085353 h 3029447"/>
                <a:gd name="connsiteX26" fmla="*/ 2150828 w 4949687"/>
                <a:gd name="connsiteY26" fmla="*/ 1141012 h 3029447"/>
                <a:gd name="connsiteX27" fmla="*/ 2150828 w 4949687"/>
                <a:gd name="connsiteY27" fmla="*/ 1192696 h 3029447"/>
                <a:gd name="connsiteX28" fmla="*/ 2162755 w 4949687"/>
                <a:gd name="connsiteY28" fmla="*/ 1252331 h 3029447"/>
                <a:gd name="connsiteX29" fmla="*/ 2146852 w 4949687"/>
                <a:gd name="connsiteY29" fmla="*/ 1288111 h 3029447"/>
                <a:gd name="connsiteX30" fmla="*/ 2111071 w 4949687"/>
                <a:gd name="connsiteY30" fmla="*/ 1335819 h 3029447"/>
                <a:gd name="connsiteX31" fmla="*/ 2063364 w 4949687"/>
                <a:gd name="connsiteY31" fmla="*/ 1375576 h 3029447"/>
                <a:gd name="connsiteX32" fmla="*/ 1983851 w 4949687"/>
                <a:gd name="connsiteY32" fmla="*/ 1399430 h 3029447"/>
                <a:gd name="connsiteX33" fmla="*/ 1812898 w 4949687"/>
                <a:gd name="connsiteY33" fmla="*/ 1391478 h 3029447"/>
                <a:gd name="connsiteX34" fmla="*/ 1689653 w 4949687"/>
                <a:gd name="connsiteY34" fmla="*/ 1375576 h 3029447"/>
                <a:gd name="connsiteX35" fmla="*/ 1482918 w 4949687"/>
                <a:gd name="connsiteY35" fmla="*/ 1379551 h 3029447"/>
                <a:gd name="connsiteX36" fmla="*/ 1375576 w 4949687"/>
                <a:gd name="connsiteY36" fmla="*/ 1387503 h 3029447"/>
                <a:gd name="connsiteX37" fmla="*/ 1284136 w 4949687"/>
                <a:gd name="connsiteY37" fmla="*/ 1399430 h 3029447"/>
                <a:gd name="connsiteX38" fmla="*/ 1133061 w 4949687"/>
                <a:gd name="connsiteY38" fmla="*/ 1447137 h 3029447"/>
                <a:gd name="connsiteX39" fmla="*/ 1025718 w 4949687"/>
                <a:gd name="connsiteY39" fmla="*/ 1494845 h 3029447"/>
                <a:gd name="connsiteX40" fmla="*/ 838863 w 4949687"/>
                <a:gd name="connsiteY40" fmla="*/ 1562431 h 3029447"/>
                <a:gd name="connsiteX41" fmla="*/ 795131 w 4949687"/>
                <a:gd name="connsiteY41" fmla="*/ 1586285 h 3029447"/>
                <a:gd name="connsiteX42" fmla="*/ 763325 w 4949687"/>
                <a:gd name="connsiteY42" fmla="*/ 1614115 h 3029447"/>
                <a:gd name="connsiteX43" fmla="*/ 735496 w 4949687"/>
                <a:gd name="connsiteY43" fmla="*/ 1626042 h 3029447"/>
                <a:gd name="connsiteX44" fmla="*/ 691764 w 4949687"/>
                <a:gd name="connsiteY44" fmla="*/ 1630017 h 3029447"/>
                <a:gd name="connsiteX45" fmla="*/ 612251 w 4949687"/>
                <a:gd name="connsiteY45" fmla="*/ 1641944 h 3029447"/>
                <a:gd name="connsiteX46" fmla="*/ 548640 w 4949687"/>
                <a:gd name="connsiteY46" fmla="*/ 1645920 h 3029447"/>
                <a:gd name="connsiteX47" fmla="*/ 473103 w 4949687"/>
                <a:gd name="connsiteY47" fmla="*/ 1693628 h 3029447"/>
                <a:gd name="connsiteX48" fmla="*/ 377687 w 4949687"/>
                <a:gd name="connsiteY48" fmla="*/ 1745311 h 3029447"/>
                <a:gd name="connsiteX49" fmla="*/ 278296 w 4949687"/>
                <a:gd name="connsiteY49" fmla="*/ 1804946 h 3029447"/>
                <a:gd name="connsiteX50" fmla="*/ 143124 w 4949687"/>
                <a:gd name="connsiteY50" fmla="*/ 1944094 h 3029447"/>
                <a:gd name="connsiteX51" fmla="*/ 79513 w 4949687"/>
                <a:gd name="connsiteY51" fmla="*/ 2007704 h 3029447"/>
                <a:gd name="connsiteX52" fmla="*/ 11927 w 4949687"/>
                <a:gd name="connsiteY52" fmla="*/ 2111071 h 3029447"/>
                <a:gd name="connsiteX53" fmla="*/ 0 w 4949687"/>
                <a:gd name="connsiteY53" fmla="*/ 2186609 h 3029447"/>
                <a:gd name="connsiteX54" fmla="*/ 0 w 4949687"/>
                <a:gd name="connsiteY54" fmla="*/ 2258171 h 3029447"/>
                <a:gd name="connsiteX55" fmla="*/ 39756 w 4949687"/>
                <a:gd name="connsiteY55" fmla="*/ 2373465 h 3029447"/>
                <a:gd name="connsiteX56" fmla="*/ 127221 w 4949687"/>
                <a:gd name="connsiteY56" fmla="*/ 2445026 h 3029447"/>
                <a:gd name="connsiteX57" fmla="*/ 222637 w 4949687"/>
                <a:gd name="connsiteY57" fmla="*/ 2516588 h 3029447"/>
                <a:gd name="connsiteX58" fmla="*/ 250466 w 4949687"/>
                <a:gd name="connsiteY58" fmla="*/ 2544417 h 3029447"/>
                <a:gd name="connsiteX59" fmla="*/ 278296 w 4949687"/>
                <a:gd name="connsiteY59" fmla="*/ 2576223 h 3029447"/>
                <a:gd name="connsiteX60" fmla="*/ 365760 w 4949687"/>
                <a:gd name="connsiteY60" fmla="*/ 2560320 h 3029447"/>
                <a:gd name="connsiteX61" fmla="*/ 425395 w 4949687"/>
                <a:gd name="connsiteY61" fmla="*/ 2560320 h 3029447"/>
                <a:gd name="connsiteX62" fmla="*/ 572494 w 4949687"/>
                <a:gd name="connsiteY62" fmla="*/ 2596101 h 3029447"/>
                <a:gd name="connsiteX63" fmla="*/ 671885 w 4949687"/>
                <a:gd name="connsiteY63" fmla="*/ 2615979 h 3029447"/>
                <a:gd name="connsiteX64" fmla="*/ 822960 w 4949687"/>
                <a:gd name="connsiteY64" fmla="*/ 2651760 h 3029447"/>
                <a:gd name="connsiteX65" fmla="*/ 981986 w 4949687"/>
                <a:gd name="connsiteY65" fmla="*/ 2675614 h 3029447"/>
                <a:gd name="connsiteX66" fmla="*/ 1105231 w 4949687"/>
                <a:gd name="connsiteY66" fmla="*/ 2699468 h 3029447"/>
                <a:gd name="connsiteX67" fmla="*/ 1208598 w 4949687"/>
                <a:gd name="connsiteY67" fmla="*/ 2727297 h 3029447"/>
                <a:gd name="connsiteX68" fmla="*/ 1319917 w 4949687"/>
                <a:gd name="connsiteY68" fmla="*/ 2767054 h 3029447"/>
                <a:gd name="connsiteX69" fmla="*/ 1383528 w 4949687"/>
                <a:gd name="connsiteY69" fmla="*/ 2806811 h 3029447"/>
                <a:gd name="connsiteX70" fmla="*/ 1459064 w 4949687"/>
                <a:gd name="connsiteY70" fmla="*/ 2898250 h 3029447"/>
                <a:gd name="connsiteX71" fmla="*/ 1518699 w 4949687"/>
                <a:gd name="connsiteY71" fmla="*/ 2941983 h 3029447"/>
                <a:gd name="connsiteX72" fmla="*/ 1554480 w 4949687"/>
                <a:gd name="connsiteY72" fmla="*/ 2961861 h 3029447"/>
                <a:gd name="connsiteX73" fmla="*/ 1526651 w 4949687"/>
                <a:gd name="connsiteY73" fmla="*/ 2985715 h 3029447"/>
                <a:gd name="connsiteX74" fmla="*/ 1566407 w 4949687"/>
                <a:gd name="connsiteY74" fmla="*/ 3029447 h 3029447"/>
                <a:gd name="connsiteX75" fmla="*/ 1701579 w 4949687"/>
                <a:gd name="connsiteY75" fmla="*/ 3017520 h 3029447"/>
                <a:gd name="connsiteX76" fmla="*/ 1661823 w 4949687"/>
                <a:gd name="connsiteY76" fmla="*/ 2997642 h 3029447"/>
                <a:gd name="connsiteX77" fmla="*/ 1649896 w 4949687"/>
                <a:gd name="connsiteY77" fmla="*/ 2965836 h 3029447"/>
                <a:gd name="connsiteX78" fmla="*/ 1626042 w 4949687"/>
                <a:gd name="connsiteY78" fmla="*/ 2918129 h 3029447"/>
                <a:gd name="connsiteX79" fmla="*/ 1570383 w 4949687"/>
                <a:gd name="connsiteY79" fmla="*/ 2882348 h 3029447"/>
                <a:gd name="connsiteX80" fmla="*/ 1502797 w 4949687"/>
                <a:gd name="connsiteY80" fmla="*/ 2838616 h 3029447"/>
                <a:gd name="connsiteX81" fmla="*/ 1391478 w 4949687"/>
                <a:gd name="connsiteY81" fmla="*/ 2771030 h 3029447"/>
                <a:gd name="connsiteX82" fmla="*/ 1315941 w 4949687"/>
                <a:gd name="connsiteY82" fmla="*/ 2727297 h 3029447"/>
                <a:gd name="connsiteX83" fmla="*/ 1252331 w 4949687"/>
                <a:gd name="connsiteY83" fmla="*/ 2687541 h 3029447"/>
                <a:gd name="connsiteX84" fmla="*/ 1105231 w 4949687"/>
                <a:gd name="connsiteY84" fmla="*/ 2647784 h 3029447"/>
                <a:gd name="connsiteX85" fmla="*/ 1105231 w 4949687"/>
                <a:gd name="connsiteY85" fmla="*/ 2647784 h 3029447"/>
                <a:gd name="connsiteX86" fmla="*/ 1045597 w 4949687"/>
                <a:gd name="connsiteY86" fmla="*/ 2655736 h 3029447"/>
                <a:gd name="connsiteX87" fmla="*/ 1025718 w 4949687"/>
                <a:gd name="connsiteY87" fmla="*/ 2647784 h 3029447"/>
                <a:gd name="connsiteX88" fmla="*/ 970059 w 4949687"/>
                <a:gd name="connsiteY88" fmla="*/ 2639833 h 3029447"/>
                <a:gd name="connsiteX89" fmla="*/ 930303 w 4949687"/>
                <a:gd name="connsiteY89" fmla="*/ 2635857 h 3029447"/>
                <a:gd name="connsiteX90" fmla="*/ 898498 w 4949687"/>
                <a:gd name="connsiteY90" fmla="*/ 2615979 h 3029447"/>
                <a:gd name="connsiteX91" fmla="*/ 884459 w 4949687"/>
                <a:gd name="connsiteY91" fmla="*/ 2602272 h 3029447"/>
                <a:gd name="connsiteX92" fmla="*/ 767301 w 4949687"/>
                <a:gd name="connsiteY92" fmla="*/ 2592125 h 3029447"/>
                <a:gd name="connsiteX93" fmla="*/ 671885 w 4949687"/>
                <a:gd name="connsiteY93" fmla="*/ 2552369 h 3029447"/>
                <a:gd name="connsiteX94" fmla="*/ 616226 w 4949687"/>
                <a:gd name="connsiteY94" fmla="*/ 2528515 h 3029447"/>
                <a:gd name="connsiteX95" fmla="*/ 492981 w 4949687"/>
                <a:gd name="connsiteY95" fmla="*/ 2492734 h 3029447"/>
                <a:gd name="connsiteX96" fmla="*/ 441298 w 4949687"/>
                <a:gd name="connsiteY96" fmla="*/ 2449002 h 3029447"/>
                <a:gd name="connsiteX97" fmla="*/ 385638 w 4949687"/>
                <a:gd name="connsiteY97" fmla="*/ 2345635 h 3029447"/>
                <a:gd name="connsiteX98" fmla="*/ 341906 w 4949687"/>
                <a:gd name="connsiteY98" fmla="*/ 2329732 h 3029447"/>
                <a:gd name="connsiteX99" fmla="*/ 310101 w 4949687"/>
                <a:gd name="connsiteY99" fmla="*/ 2210463 h 3029447"/>
                <a:gd name="connsiteX100" fmla="*/ 278296 w 4949687"/>
                <a:gd name="connsiteY100" fmla="*/ 2182633 h 3029447"/>
                <a:gd name="connsiteX101" fmla="*/ 298174 w 4949687"/>
                <a:gd name="connsiteY101" fmla="*/ 2130950 h 3029447"/>
                <a:gd name="connsiteX102" fmla="*/ 333955 w 4949687"/>
                <a:gd name="connsiteY102" fmla="*/ 2079266 h 3029447"/>
                <a:gd name="connsiteX103" fmla="*/ 373711 w 4949687"/>
                <a:gd name="connsiteY103" fmla="*/ 2059388 h 3029447"/>
                <a:gd name="connsiteX104" fmla="*/ 417444 w 4949687"/>
                <a:gd name="connsiteY104" fmla="*/ 2051437 h 3029447"/>
                <a:gd name="connsiteX105" fmla="*/ 528762 w 4949687"/>
                <a:gd name="connsiteY105" fmla="*/ 1983851 h 3029447"/>
                <a:gd name="connsiteX106" fmla="*/ 671885 w 4949687"/>
                <a:gd name="connsiteY106" fmla="*/ 1896386 h 3029447"/>
                <a:gd name="connsiteX107" fmla="*/ 767301 w 4949687"/>
                <a:gd name="connsiteY107" fmla="*/ 1844703 h 3029447"/>
                <a:gd name="connsiteX108" fmla="*/ 811033 w 4949687"/>
                <a:gd name="connsiteY108" fmla="*/ 1812897 h 3029447"/>
                <a:gd name="connsiteX109" fmla="*/ 858741 w 4949687"/>
                <a:gd name="connsiteY109" fmla="*/ 1808922 h 3029447"/>
                <a:gd name="connsiteX110" fmla="*/ 918376 w 4949687"/>
                <a:gd name="connsiteY110" fmla="*/ 1820849 h 3029447"/>
                <a:gd name="connsiteX111" fmla="*/ 1005840 w 4949687"/>
                <a:gd name="connsiteY111" fmla="*/ 1789044 h 3029447"/>
                <a:gd name="connsiteX112" fmla="*/ 1069451 w 4949687"/>
                <a:gd name="connsiteY112" fmla="*/ 1785068 h 3029447"/>
                <a:gd name="connsiteX113" fmla="*/ 1196671 w 4949687"/>
                <a:gd name="connsiteY113" fmla="*/ 1757238 h 3029447"/>
                <a:gd name="connsiteX114" fmla="*/ 1363649 w 4949687"/>
                <a:gd name="connsiteY114" fmla="*/ 1701579 h 3029447"/>
                <a:gd name="connsiteX115" fmla="*/ 1399430 w 4949687"/>
                <a:gd name="connsiteY115" fmla="*/ 1701579 h 3029447"/>
                <a:gd name="connsiteX116" fmla="*/ 1514724 w 4949687"/>
                <a:gd name="connsiteY116" fmla="*/ 1693628 h 3029447"/>
                <a:gd name="connsiteX117" fmla="*/ 1562431 w 4949687"/>
                <a:gd name="connsiteY117" fmla="*/ 1677725 h 3029447"/>
                <a:gd name="connsiteX118" fmla="*/ 1558456 w 4949687"/>
                <a:gd name="connsiteY118" fmla="*/ 1661823 h 3029447"/>
                <a:gd name="connsiteX119" fmla="*/ 1626042 w 4949687"/>
                <a:gd name="connsiteY119" fmla="*/ 1649896 h 3029447"/>
                <a:gd name="connsiteX120" fmla="*/ 1665798 w 4949687"/>
                <a:gd name="connsiteY120" fmla="*/ 1649896 h 3029447"/>
                <a:gd name="connsiteX121" fmla="*/ 1681701 w 4949687"/>
                <a:gd name="connsiteY121" fmla="*/ 1661823 h 3029447"/>
                <a:gd name="connsiteX122" fmla="*/ 1681701 w 4949687"/>
                <a:gd name="connsiteY122" fmla="*/ 1661823 h 3029447"/>
                <a:gd name="connsiteX123" fmla="*/ 1729409 w 4949687"/>
                <a:gd name="connsiteY123" fmla="*/ 1693628 h 3029447"/>
                <a:gd name="connsiteX124" fmla="*/ 1880484 w 4949687"/>
                <a:gd name="connsiteY124" fmla="*/ 1709531 h 3029447"/>
                <a:gd name="connsiteX125" fmla="*/ 1975899 w 4949687"/>
                <a:gd name="connsiteY125" fmla="*/ 1697604 h 3029447"/>
                <a:gd name="connsiteX126" fmla="*/ 2107096 w 4949687"/>
                <a:gd name="connsiteY126" fmla="*/ 1661823 h 3029447"/>
                <a:gd name="connsiteX127" fmla="*/ 2222390 w 4949687"/>
                <a:gd name="connsiteY127" fmla="*/ 1578334 h 3029447"/>
                <a:gd name="connsiteX128" fmla="*/ 2329732 w 4949687"/>
                <a:gd name="connsiteY128" fmla="*/ 1522675 h 3029447"/>
                <a:gd name="connsiteX129" fmla="*/ 2496710 w 4949687"/>
                <a:gd name="connsiteY129" fmla="*/ 1391478 h 3029447"/>
                <a:gd name="connsiteX130" fmla="*/ 2560320 w 4949687"/>
                <a:gd name="connsiteY130" fmla="*/ 1319917 h 3029447"/>
                <a:gd name="connsiteX131" fmla="*/ 2564296 w 4949687"/>
                <a:gd name="connsiteY131" fmla="*/ 1292087 h 3029447"/>
                <a:gd name="connsiteX132" fmla="*/ 2540442 w 4949687"/>
                <a:gd name="connsiteY132" fmla="*/ 1256306 h 3029447"/>
                <a:gd name="connsiteX133" fmla="*/ 2520564 w 4949687"/>
                <a:gd name="connsiteY133" fmla="*/ 1224501 h 3029447"/>
                <a:gd name="connsiteX134" fmla="*/ 2520564 w 4949687"/>
                <a:gd name="connsiteY134" fmla="*/ 1192696 h 3029447"/>
                <a:gd name="connsiteX135" fmla="*/ 2568271 w 4949687"/>
                <a:gd name="connsiteY135" fmla="*/ 1160891 h 3029447"/>
                <a:gd name="connsiteX136" fmla="*/ 2600077 w 4949687"/>
                <a:gd name="connsiteY136" fmla="*/ 1137037 h 3029447"/>
                <a:gd name="connsiteX137" fmla="*/ 2655736 w 4949687"/>
                <a:gd name="connsiteY137" fmla="*/ 1141012 h 3029447"/>
                <a:gd name="connsiteX138" fmla="*/ 2719346 w 4949687"/>
                <a:gd name="connsiteY138" fmla="*/ 1164866 h 3029447"/>
                <a:gd name="connsiteX139" fmla="*/ 2743200 w 4949687"/>
                <a:gd name="connsiteY139" fmla="*/ 1164866 h 3029447"/>
                <a:gd name="connsiteX140" fmla="*/ 2802835 w 4949687"/>
                <a:gd name="connsiteY140" fmla="*/ 1152939 h 3029447"/>
                <a:gd name="connsiteX141" fmla="*/ 2846567 w 4949687"/>
                <a:gd name="connsiteY141" fmla="*/ 1125110 h 3029447"/>
                <a:gd name="connsiteX142" fmla="*/ 2894275 w 4949687"/>
                <a:gd name="connsiteY142" fmla="*/ 1085353 h 3029447"/>
                <a:gd name="connsiteX143" fmla="*/ 2914153 w 4949687"/>
                <a:gd name="connsiteY143" fmla="*/ 1061499 h 3029447"/>
                <a:gd name="connsiteX144" fmla="*/ 2914153 w 4949687"/>
                <a:gd name="connsiteY144" fmla="*/ 1061499 h 3029447"/>
                <a:gd name="connsiteX145" fmla="*/ 3009569 w 4949687"/>
                <a:gd name="connsiteY145" fmla="*/ 1069451 h 3029447"/>
                <a:gd name="connsiteX146" fmla="*/ 3077155 w 4949687"/>
                <a:gd name="connsiteY146" fmla="*/ 1073426 h 3029447"/>
                <a:gd name="connsiteX147" fmla="*/ 3192449 w 4949687"/>
                <a:gd name="connsiteY147" fmla="*/ 1041621 h 3029447"/>
                <a:gd name="connsiteX148" fmla="*/ 3319670 w 4949687"/>
                <a:gd name="connsiteY148" fmla="*/ 974035 h 3029447"/>
                <a:gd name="connsiteX149" fmla="*/ 3490623 w 4949687"/>
                <a:gd name="connsiteY149" fmla="*/ 910424 h 3029447"/>
                <a:gd name="connsiteX150" fmla="*/ 3657600 w 4949687"/>
                <a:gd name="connsiteY150" fmla="*/ 862717 h 3029447"/>
                <a:gd name="connsiteX151" fmla="*/ 3689405 w 4949687"/>
                <a:gd name="connsiteY151" fmla="*/ 822960 h 3029447"/>
                <a:gd name="connsiteX152" fmla="*/ 3721211 w 4949687"/>
                <a:gd name="connsiteY152" fmla="*/ 803082 h 3029447"/>
                <a:gd name="connsiteX153" fmla="*/ 3776870 w 4949687"/>
                <a:gd name="connsiteY153" fmla="*/ 803082 h 3029447"/>
                <a:gd name="connsiteX154" fmla="*/ 3860358 w 4949687"/>
                <a:gd name="connsiteY154" fmla="*/ 811033 h 3029447"/>
                <a:gd name="connsiteX155" fmla="*/ 3904091 w 4949687"/>
                <a:gd name="connsiteY155" fmla="*/ 775252 h 3029447"/>
                <a:gd name="connsiteX156" fmla="*/ 3995531 w 4949687"/>
                <a:gd name="connsiteY156" fmla="*/ 743447 h 3029447"/>
                <a:gd name="connsiteX157" fmla="*/ 4178411 w 4949687"/>
                <a:gd name="connsiteY157" fmla="*/ 691764 h 3029447"/>
                <a:gd name="connsiteX158" fmla="*/ 4257924 w 4949687"/>
                <a:gd name="connsiteY158" fmla="*/ 640080 h 3029447"/>
                <a:gd name="connsiteX159" fmla="*/ 4373218 w 4949687"/>
                <a:gd name="connsiteY159" fmla="*/ 576470 h 3029447"/>
                <a:gd name="connsiteX160" fmla="*/ 4456706 w 4949687"/>
                <a:gd name="connsiteY160" fmla="*/ 532737 h 3029447"/>
                <a:gd name="connsiteX161" fmla="*/ 4560073 w 4949687"/>
                <a:gd name="connsiteY161" fmla="*/ 473103 h 3029447"/>
                <a:gd name="connsiteX162" fmla="*/ 4643562 w 4949687"/>
                <a:gd name="connsiteY162" fmla="*/ 433346 h 3029447"/>
                <a:gd name="connsiteX163" fmla="*/ 4738978 w 4949687"/>
                <a:gd name="connsiteY163" fmla="*/ 401541 h 3029447"/>
                <a:gd name="connsiteX164" fmla="*/ 4810539 w 4949687"/>
                <a:gd name="connsiteY164" fmla="*/ 381663 h 3029447"/>
                <a:gd name="connsiteX165" fmla="*/ 4894028 w 4949687"/>
                <a:gd name="connsiteY165" fmla="*/ 333955 h 3029447"/>
                <a:gd name="connsiteX166" fmla="*/ 4949687 w 4949687"/>
                <a:gd name="connsiteY166" fmla="*/ 298174 h 3029447"/>
                <a:gd name="connsiteX167" fmla="*/ 4933784 w 4949687"/>
                <a:gd name="connsiteY167" fmla="*/ 282271 h 3029447"/>
                <a:gd name="connsiteX168" fmla="*/ 4878125 w 4949687"/>
                <a:gd name="connsiteY168" fmla="*/ 222637 h 3029447"/>
                <a:gd name="connsiteX169" fmla="*/ 4822466 w 4949687"/>
                <a:gd name="connsiteY169" fmla="*/ 127221 h 3029447"/>
                <a:gd name="connsiteX170" fmla="*/ 4758856 w 4949687"/>
                <a:gd name="connsiteY170" fmla="*/ 63611 h 3029447"/>
                <a:gd name="connsiteX171" fmla="*/ 4703197 w 4949687"/>
                <a:gd name="connsiteY171" fmla="*/ 0 h 3029447"/>
                <a:gd name="connsiteX0" fmla="*/ 4703197 w 4949687"/>
                <a:gd name="connsiteY0" fmla="*/ 0 h 3029447"/>
                <a:gd name="connsiteX1" fmla="*/ 4599830 w 4949687"/>
                <a:gd name="connsiteY1" fmla="*/ 51684 h 3029447"/>
                <a:gd name="connsiteX2" fmla="*/ 4420925 w 4949687"/>
                <a:gd name="connsiteY2" fmla="*/ 143124 h 3029447"/>
                <a:gd name="connsiteX3" fmla="*/ 4285753 w 4949687"/>
                <a:gd name="connsiteY3" fmla="*/ 202758 h 3029447"/>
                <a:gd name="connsiteX4" fmla="*/ 4154557 w 4949687"/>
                <a:gd name="connsiteY4" fmla="*/ 282271 h 3029447"/>
                <a:gd name="connsiteX5" fmla="*/ 3927944 w 4949687"/>
                <a:gd name="connsiteY5" fmla="*/ 385638 h 3029447"/>
                <a:gd name="connsiteX6" fmla="*/ 3780845 w 4949687"/>
                <a:gd name="connsiteY6" fmla="*/ 437321 h 3029447"/>
                <a:gd name="connsiteX7" fmla="*/ 3673503 w 4949687"/>
                <a:gd name="connsiteY7" fmla="*/ 496957 h 3029447"/>
                <a:gd name="connsiteX8" fmla="*/ 3637722 w 4949687"/>
                <a:gd name="connsiteY8" fmla="*/ 512859 h 3029447"/>
                <a:gd name="connsiteX9" fmla="*/ 3593990 w 4949687"/>
                <a:gd name="connsiteY9" fmla="*/ 536713 h 3029447"/>
                <a:gd name="connsiteX10" fmla="*/ 3558209 w 4949687"/>
                <a:gd name="connsiteY10" fmla="*/ 556591 h 3029447"/>
                <a:gd name="connsiteX11" fmla="*/ 3522428 w 4949687"/>
                <a:gd name="connsiteY11" fmla="*/ 560567 h 3029447"/>
                <a:gd name="connsiteX12" fmla="*/ 3427012 w 4949687"/>
                <a:gd name="connsiteY12" fmla="*/ 580445 h 3029447"/>
                <a:gd name="connsiteX13" fmla="*/ 3315694 w 4949687"/>
                <a:gd name="connsiteY13" fmla="*/ 628153 h 3029447"/>
                <a:gd name="connsiteX14" fmla="*/ 3164619 w 4949687"/>
                <a:gd name="connsiteY14" fmla="*/ 683812 h 3029447"/>
                <a:gd name="connsiteX15" fmla="*/ 3041374 w 4949687"/>
                <a:gd name="connsiteY15" fmla="*/ 723569 h 3029447"/>
                <a:gd name="connsiteX16" fmla="*/ 2934031 w 4949687"/>
                <a:gd name="connsiteY16" fmla="*/ 759350 h 3029447"/>
                <a:gd name="connsiteX17" fmla="*/ 2834640 w 4949687"/>
                <a:gd name="connsiteY17" fmla="*/ 787179 h 3029447"/>
                <a:gd name="connsiteX18" fmla="*/ 2814762 w 4949687"/>
                <a:gd name="connsiteY18" fmla="*/ 799106 h 3029447"/>
                <a:gd name="connsiteX19" fmla="*/ 2743200 w 4949687"/>
                <a:gd name="connsiteY19" fmla="*/ 838863 h 3029447"/>
                <a:gd name="connsiteX20" fmla="*/ 2643809 w 4949687"/>
                <a:gd name="connsiteY20" fmla="*/ 838863 h 3029447"/>
                <a:gd name="connsiteX21" fmla="*/ 2584174 w 4949687"/>
                <a:gd name="connsiteY21" fmla="*/ 846814 h 3029447"/>
                <a:gd name="connsiteX22" fmla="*/ 2492734 w 4949687"/>
                <a:gd name="connsiteY22" fmla="*/ 898497 h 3029447"/>
                <a:gd name="connsiteX23" fmla="*/ 2401294 w 4949687"/>
                <a:gd name="connsiteY23" fmla="*/ 958132 h 3029447"/>
                <a:gd name="connsiteX24" fmla="*/ 2282024 w 4949687"/>
                <a:gd name="connsiteY24" fmla="*/ 1037645 h 3029447"/>
                <a:gd name="connsiteX25" fmla="*/ 2194560 w 4949687"/>
                <a:gd name="connsiteY25" fmla="*/ 1085353 h 3029447"/>
                <a:gd name="connsiteX26" fmla="*/ 2150828 w 4949687"/>
                <a:gd name="connsiteY26" fmla="*/ 1141012 h 3029447"/>
                <a:gd name="connsiteX27" fmla="*/ 2150828 w 4949687"/>
                <a:gd name="connsiteY27" fmla="*/ 1192696 h 3029447"/>
                <a:gd name="connsiteX28" fmla="*/ 2162755 w 4949687"/>
                <a:gd name="connsiteY28" fmla="*/ 1252331 h 3029447"/>
                <a:gd name="connsiteX29" fmla="*/ 2146852 w 4949687"/>
                <a:gd name="connsiteY29" fmla="*/ 1288111 h 3029447"/>
                <a:gd name="connsiteX30" fmla="*/ 2111071 w 4949687"/>
                <a:gd name="connsiteY30" fmla="*/ 1335819 h 3029447"/>
                <a:gd name="connsiteX31" fmla="*/ 2063364 w 4949687"/>
                <a:gd name="connsiteY31" fmla="*/ 1375576 h 3029447"/>
                <a:gd name="connsiteX32" fmla="*/ 1983851 w 4949687"/>
                <a:gd name="connsiteY32" fmla="*/ 1399430 h 3029447"/>
                <a:gd name="connsiteX33" fmla="*/ 1812898 w 4949687"/>
                <a:gd name="connsiteY33" fmla="*/ 1391478 h 3029447"/>
                <a:gd name="connsiteX34" fmla="*/ 1689653 w 4949687"/>
                <a:gd name="connsiteY34" fmla="*/ 1375576 h 3029447"/>
                <a:gd name="connsiteX35" fmla="*/ 1482918 w 4949687"/>
                <a:gd name="connsiteY35" fmla="*/ 1379551 h 3029447"/>
                <a:gd name="connsiteX36" fmla="*/ 1375576 w 4949687"/>
                <a:gd name="connsiteY36" fmla="*/ 1387503 h 3029447"/>
                <a:gd name="connsiteX37" fmla="*/ 1284136 w 4949687"/>
                <a:gd name="connsiteY37" fmla="*/ 1399430 h 3029447"/>
                <a:gd name="connsiteX38" fmla="*/ 1133061 w 4949687"/>
                <a:gd name="connsiteY38" fmla="*/ 1447137 h 3029447"/>
                <a:gd name="connsiteX39" fmla="*/ 1025718 w 4949687"/>
                <a:gd name="connsiteY39" fmla="*/ 1494845 h 3029447"/>
                <a:gd name="connsiteX40" fmla="*/ 838863 w 4949687"/>
                <a:gd name="connsiteY40" fmla="*/ 1562431 h 3029447"/>
                <a:gd name="connsiteX41" fmla="*/ 795131 w 4949687"/>
                <a:gd name="connsiteY41" fmla="*/ 1586285 h 3029447"/>
                <a:gd name="connsiteX42" fmla="*/ 763325 w 4949687"/>
                <a:gd name="connsiteY42" fmla="*/ 1614115 h 3029447"/>
                <a:gd name="connsiteX43" fmla="*/ 735496 w 4949687"/>
                <a:gd name="connsiteY43" fmla="*/ 1626042 h 3029447"/>
                <a:gd name="connsiteX44" fmla="*/ 691764 w 4949687"/>
                <a:gd name="connsiteY44" fmla="*/ 1630017 h 3029447"/>
                <a:gd name="connsiteX45" fmla="*/ 612251 w 4949687"/>
                <a:gd name="connsiteY45" fmla="*/ 1641944 h 3029447"/>
                <a:gd name="connsiteX46" fmla="*/ 548640 w 4949687"/>
                <a:gd name="connsiteY46" fmla="*/ 1645920 h 3029447"/>
                <a:gd name="connsiteX47" fmla="*/ 473103 w 4949687"/>
                <a:gd name="connsiteY47" fmla="*/ 1693628 h 3029447"/>
                <a:gd name="connsiteX48" fmla="*/ 377687 w 4949687"/>
                <a:gd name="connsiteY48" fmla="*/ 1745311 h 3029447"/>
                <a:gd name="connsiteX49" fmla="*/ 278296 w 4949687"/>
                <a:gd name="connsiteY49" fmla="*/ 1804946 h 3029447"/>
                <a:gd name="connsiteX50" fmla="*/ 143124 w 4949687"/>
                <a:gd name="connsiteY50" fmla="*/ 1944094 h 3029447"/>
                <a:gd name="connsiteX51" fmla="*/ 79513 w 4949687"/>
                <a:gd name="connsiteY51" fmla="*/ 2007704 h 3029447"/>
                <a:gd name="connsiteX52" fmla="*/ 11927 w 4949687"/>
                <a:gd name="connsiteY52" fmla="*/ 2111071 h 3029447"/>
                <a:gd name="connsiteX53" fmla="*/ 0 w 4949687"/>
                <a:gd name="connsiteY53" fmla="*/ 2186609 h 3029447"/>
                <a:gd name="connsiteX54" fmla="*/ 0 w 4949687"/>
                <a:gd name="connsiteY54" fmla="*/ 2258171 h 3029447"/>
                <a:gd name="connsiteX55" fmla="*/ 39756 w 4949687"/>
                <a:gd name="connsiteY55" fmla="*/ 2373465 h 3029447"/>
                <a:gd name="connsiteX56" fmla="*/ 127221 w 4949687"/>
                <a:gd name="connsiteY56" fmla="*/ 2445026 h 3029447"/>
                <a:gd name="connsiteX57" fmla="*/ 222637 w 4949687"/>
                <a:gd name="connsiteY57" fmla="*/ 2516588 h 3029447"/>
                <a:gd name="connsiteX58" fmla="*/ 250466 w 4949687"/>
                <a:gd name="connsiteY58" fmla="*/ 2544417 h 3029447"/>
                <a:gd name="connsiteX59" fmla="*/ 278296 w 4949687"/>
                <a:gd name="connsiteY59" fmla="*/ 2576223 h 3029447"/>
                <a:gd name="connsiteX60" fmla="*/ 365760 w 4949687"/>
                <a:gd name="connsiteY60" fmla="*/ 2560320 h 3029447"/>
                <a:gd name="connsiteX61" fmla="*/ 425395 w 4949687"/>
                <a:gd name="connsiteY61" fmla="*/ 2560320 h 3029447"/>
                <a:gd name="connsiteX62" fmla="*/ 572494 w 4949687"/>
                <a:gd name="connsiteY62" fmla="*/ 2596101 h 3029447"/>
                <a:gd name="connsiteX63" fmla="*/ 671885 w 4949687"/>
                <a:gd name="connsiteY63" fmla="*/ 2615979 h 3029447"/>
                <a:gd name="connsiteX64" fmla="*/ 822960 w 4949687"/>
                <a:gd name="connsiteY64" fmla="*/ 2651760 h 3029447"/>
                <a:gd name="connsiteX65" fmla="*/ 981986 w 4949687"/>
                <a:gd name="connsiteY65" fmla="*/ 2675614 h 3029447"/>
                <a:gd name="connsiteX66" fmla="*/ 1105231 w 4949687"/>
                <a:gd name="connsiteY66" fmla="*/ 2699468 h 3029447"/>
                <a:gd name="connsiteX67" fmla="*/ 1208598 w 4949687"/>
                <a:gd name="connsiteY67" fmla="*/ 2727297 h 3029447"/>
                <a:gd name="connsiteX68" fmla="*/ 1319917 w 4949687"/>
                <a:gd name="connsiteY68" fmla="*/ 2767054 h 3029447"/>
                <a:gd name="connsiteX69" fmla="*/ 1383528 w 4949687"/>
                <a:gd name="connsiteY69" fmla="*/ 2806811 h 3029447"/>
                <a:gd name="connsiteX70" fmla="*/ 1459064 w 4949687"/>
                <a:gd name="connsiteY70" fmla="*/ 2898250 h 3029447"/>
                <a:gd name="connsiteX71" fmla="*/ 1518699 w 4949687"/>
                <a:gd name="connsiteY71" fmla="*/ 2941983 h 3029447"/>
                <a:gd name="connsiteX72" fmla="*/ 1554480 w 4949687"/>
                <a:gd name="connsiteY72" fmla="*/ 2961861 h 3029447"/>
                <a:gd name="connsiteX73" fmla="*/ 1526651 w 4949687"/>
                <a:gd name="connsiteY73" fmla="*/ 2985715 h 3029447"/>
                <a:gd name="connsiteX74" fmla="*/ 1566407 w 4949687"/>
                <a:gd name="connsiteY74" fmla="*/ 3029447 h 3029447"/>
                <a:gd name="connsiteX75" fmla="*/ 1701579 w 4949687"/>
                <a:gd name="connsiteY75" fmla="*/ 3017520 h 3029447"/>
                <a:gd name="connsiteX76" fmla="*/ 1661823 w 4949687"/>
                <a:gd name="connsiteY76" fmla="*/ 2997642 h 3029447"/>
                <a:gd name="connsiteX77" fmla="*/ 1649896 w 4949687"/>
                <a:gd name="connsiteY77" fmla="*/ 2965836 h 3029447"/>
                <a:gd name="connsiteX78" fmla="*/ 1626042 w 4949687"/>
                <a:gd name="connsiteY78" fmla="*/ 2918129 h 3029447"/>
                <a:gd name="connsiteX79" fmla="*/ 1570383 w 4949687"/>
                <a:gd name="connsiteY79" fmla="*/ 2882348 h 3029447"/>
                <a:gd name="connsiteX80" fmla="*/ 1502797 w 4949687"/>
                <a:gd name="connsiteY80" fmla="*/ 2838616 h 3029447"/>
                <a:gd name="connsiteX81" fmla="*/ 1391478 w 4949687"/>
                <a:gd name="connsiteY81" fmla="*/ 2771030 h 3029447"/>
                <a:gd name="connsiteX82" fmla="*/ 1315941 w 4949687"/>
                <a:gd name="connsiteY82" fmla="*/ 2727297 h 3029447"/>
                <a:gd name="connsiteX83" fmla="*/ 1252331 w 4949687"/>
                <a:gd name="connsiteY83" fmla="*/ 2687541 h 3029447"/>
                <a:gd name="connsiteX84" fmla="*/ 1105231 w 4949687"/>
                <a:gd name="connsiteY84" fmla="*/ 2647784 h 3029447"/>
                <a:gd name="connsiteX85" fmla="*/ 1105231 w 4949687"/>
                <a:gd name="connsiteY85" fmla="*/ 2647784 h 3029447"/>
                <a:gd name="connsiteX86" fmla="*/ 1045597 w 4949687"/>
                <a:gd name="connsiteY86" fmla="*/ 2655736 h 3029447"/>
                <a:gd name="connsiteX87" fmla="*/ 1025718 w 4949687"/>
                <a:gd name="connsiteY87" fmla="*/ 2647784 h 3029447"/>
                <a:gd name="connsiteX88" fmla="*/ 970059 w 4949687"/>
                <a:gd name="connsiteY88" fmla="*/ 2639833 h 3029447"/>
                <a:gd name="connsiteX89" fmla="*/ 930303 w 4949687"/>
                <a:gd name="connsiteY89" fmla="*/ 2635857 h 3029447"/>
                <a:gd name="connsiteX90" fmla="*/ 898498 w 4949687"/>
                <a:gd name="connsiteY90" fmla="*/ 2615979 h 3029447"/>
                <a:gd name="connsiteX91" fmla="*/ 884459 w 4949687"/>
                <a:gd name="connsiteY91" fmla="*/ 2602272 h 3029447"/>
                <a:gd name="connsiteX92" fmla="*/ 767301 w 4949687"/>
                <a:gd name="connsiteY92" fmla="*/ 2592125 h 3029447"/>
                <a:gd name="connsiteX93" fmla="*/ 671885 w 4949687"/>
                <a:gd name="connsiteY93" fmla="*/ 2552369 h 3029447"/>
                <a:gd name="connsiteX94" fmla="*/ 616226 w 4949687"/>
                <a:gd name="connsiteY94" fmla="*/ 2528515 h 3029447"/>
                <a:gd name="connsiteX95" fmla="*/ 492981 w 4949687"/>
                <a:gd name="connsiteY95" fmla="*/ 2492734 h 3029447"/>
                <a:gd name="connsiteX96" fmla="*/ 441298 w 4949687"/>
                <a:gd name="connsiteY96" fmla="*/ 2449002 h 3029447"/>
                <a:gd name="connsiteX97" fmla="*/ 427259 w 4949687"/>
                <a:gd name="connsiteY97" fmla="*/ 2392722 h 3029447"/>
                <a:gd name="connsiteX98" fmla="*/ 385638 w 4949687"/>
                <a:gd name="connsiteY98" fmla="*/ 2345635 h 3029447"/>
                <a:gd name="connsiteX99" fmla="*/ 341906 w 4949687"/>
                <a:gd name="connsiteY99" fmla="*/ 2329732 h 3029447"/>
                <a:gd name="connsiteX100" fmla="*/ 310101 w 4949687"/>
                <a:gd name="connsiteY100" fmla="*/ 2210463 h 3029447"/>
                <a:gd name="connsiteX101" fmla="*/ 278296 w 4949687"/>
                <a:gd name="connsiteY101" fmla="*/ 2182633 h 3029447"/>
                <a:gd name="connsiteX102" fmla="*/ 298174 w 4949687"/>
                <a:gd name="connsiteY102" fmla="*/ 2130950 h 3029447"/>
                <a:gd name="connsiteX103" fmla="*/ 333955 w 4949687"/>
                <a:gd name="connsiteY103" fmla="*/ 2079266 h 3029447"/>
                <a:gd name="connsiteX104" fmla="*/ 373711 w 4949687"/>
                <a:gd name="connsiteY104" fmla="*/ 2059388 h 3029447"/>
                <a:gd name="connsiteX105" fmla="*/ 417444 w 4949687"/>
                <a:gd name="connsiteY105" fmla="*/ 2051437 h 3029447"/>
                <a:gd name="connsiteX106" fmla="*/ 528762 w 4949687"/>
                <a:gd name="connsiteY106" fmla="*/ 1983851 h 3029447"/>
                <a:gd name="connsiteX107" fmla="*/ 671885 w 4949687"/>
                <a:gd name="connsiteY107" fmla="*/ 1896386 h 3029447"/>
                <a:gd name="connsiteX108" fmla="*/ 767301 w 4949687"/>
                <a:gd name="connsiteY108" fmla="*/ 1844703 h 3029447"/>
                <a:gd name="connsiteX109" fmla="*/ 811033 w 4949687"/>
                <a:gd name="connsiteY109" fmla="*/ 1812897 h 3029447"/>
                <a:gd name="connsiteX110" fmla="*/ 858741 w 4949687"/>
                <a:gd name="connsiteY110" fmla="*/ 1808922 h 3029447"/>
                <a:gd name="connsiteX111" fmla="*/ 918376 w 4949687"/>
                <a:gd name="connsiteY111" fmla="*/ 1820849 h 3029447"/>
                <a:gd name="connsiteX112" fmla="*/ 1005840 w 4949687"/>
                <a:gd name="connsiteY112" fmla="*/ 1789044 h 3029447"/>
                <a:gd name="connsiteX113" fmla="*/ 1069451 w 4949687"/>
                <a:gd name="connsiteY113" fmla="*/ 1785068 h 3029447"/>
                <a:gd name="connsiteX114" fmla="*/ 1196671 w 4949687"/>
                <a:gd name="connsiteY114" fmla="*/ 1757238 h 3029447"/>
                <a:gd name="connsiteX115" fmla="*/ 1363649 w 4949687"/>
                <a:gd name="connsiteY115" fmla="*/ 1701579 h 3029447"/>
                <a:gd name="connsiteX116" fmla="*/ 1399430 w 4949687"/>
                <a:gd name="connsiteY116" fmla="*/ 1701579 h 3029447"/>
                <a:gd name="connsiteX117" fmla="*/ 1514724 w 4949687"/>
                <a:gd name="connsiteY117" fmla="*/ 1693628 h 3029447"/>
                <a:gd name="connsiteX118" fmla="*/ 1562431 w 4949687"/>
                <a:gd name="connsiteY118" fmla="*/ 1677725 h 3029447"/>
                <a:gd name="connsiteX119" fmla="*/ 1558456 w 4949687"/>
                <a:gd name="connsiteY119" fmla="*/ 1661823 h 3029447"/>
                <a:gd name="connsiteX120" fmla="*/ 1626042 w 4949687"/>
                <a:gd name="connsiteY120" fmla="*/ 1649896 h 3029447"/>
                <a:gd name="connsiteX121" fmla="*/ 1665798 w 4949687"/>
                <a:gd name="connsiteY121" fmla="*/ 1649896 h 3029447"/>
                <a:gd name="connsiteX122" fmla="*/ 1681701 w 4949687"/>
                <a:gd name="connsiteY122" fmla="*/ 1661823 h 3029447"/>
                <a:gd name="connsiteX123" fmla="*/ 1681701 w 4949687"/>
                <a:gd name="connsiteY123" fmla="*/ 1661823 h 3029447"/>
                <a:gd name="connsiteX124" fmla="*/ 1729409 w 4949687"/>
                <a:gd name="connsiteY124" fmla="*/ 1693628 h 3029447"/>
                <a:gd name="connsiteX125" fmla="*/ 1880484 w 4949687"/>
                <a:gd name="connsiteY125" fmla="*/ 1709531 h 3029447"/>
                <a:gd name="connsiteX126" fmla="*/ 1975899 w 4949687"/>
                <a:gd name="connsiteY126" fmla="*/ 1697604 h 3029447"/>
                <a:gd name="connsiteX127" fmla="*/ 2107096 w 4949687"/>
                <a:gd name="connsiteY127" fmla="*/ 1661823 h 3029447"/>
                <a:gd name="connsiteX128" fmla="*/ 2222390 w 4949687"/>
                <a:gd name="connsiteY128" fmla="*/ 1578334 h 3029447"/>
                <a:gd name="connsiteX129" fmla="*/ 2329732 w 4949687"/>
                <a:gd name="connsiteY129" fmla="*/ 1522675 h 3029447"/>
                <a:gd name="connsiteX130" fmla="*/ 2496710 w 4949687"/>
                <a:gd name="connsiteY130" fmla="*/ 1391478 h 3029447"/>
                <a:gd name="connsiteX131" fmla="*/ 2560320 w 4949687"/>
                <a:gd name="connsiteY131" fmla="*/ 1319917 h 3029447"/>
                <a:gd name="connsiteX132" fmla="*/ 2564296 w 4949687"/>
                <a:gd name="connsiteY132" fmla="*/ 1292087 h 3029447"/>
                <a:gd name="connsiteX133" fmla="*/ 2540442 w 4949687"/>
                <a:gd name="connsiteY133" fmla="*/ 1256306 h 3029447"/>
                <a:gd name="connsiteX134" fmla="*/ 2520564 w 4949687"/>
                <a:gd name="connsiteY134" fmla="*/ 1224501 h 3029447"/>
                <a:gd name="connsiteX135" fmla="*/ 2520564 w 4949687"/>
                <a:gd name="connsiteY135" fmla="*/ 1192696 h 3029447"/>
                <a:gd name="connsiteX136" fmla="*/ 2568271 w 4949687"/>
                <a:gd name="connsiteY136" fmla="*/ 1160891 h 3029447"/>
                <a:gd name="connsiteX137" fmla="*/ 2600077 w 4949687"/>
                <a:gd name="connsiteY137" fmla="*/ 1137037 h 3029447"/>
                <a:gd name="connsiteX138" fmla="*/ 2655736 w 4949687"/>
                <a:gd name="connsiteY138" fmla="*/ 1141012 h 3029447"/>
                <a:gd name="connsiteX139" fmla="*/ 2719346 w 4949687"/>
                <a:gd name="connsiteY139" fmla="*/ 1164866 h 3029447"/>
                <a:gd name="connsiteX140" fmla="*/ 2743200 w 4949687"/>
                <a:gd name="connsiteY140" fmla="*/ 1164866 h 3029447"/>
                <a:gd name="connsiteX141" fmla="*/ 2802835 w 4949687"/>
                <a:gd name="connsiteY141" fmla="*/ 1152939 h 3029447"/>
                <a:gd name="connsiteX142" fmla="*/ 2846567 w 4949687"/>
                <a:gd name="connsiteY142" fmla="*/ 1125110 h 3029447"/>
                <a:gd name="connsiteX143" fmla="*/ 2894275 w 4949687"/>
                <a:gd name="connsiteY143" fmla="*/ 1085353 h 3029447"/>
                <a:gd name="connsiteX144" fmla="*/ 2914153 w 4949687"/>
                <a:gd name="connsiteY144" fmla="*/ 1061499 h 3029447"/>
                <a:gd name="connsiteX145" fmla="*/ 2914153 w 4949687"/>
                <a:gd name="connsiteY145" fmla="*/ 1061499 h 3029447"/>
                <a:gd name="connsiteX146" fmla="*/ 3009569 w 4949687"/>
                <a:gd name="connsiteY146" fmla="*/ 1069451 h 3029447"/>
                <a:gd name="connsiteX147" fmla="*/ 3077155 w 4949687"/>
                <a:gd name="connsiteY147" fmla="*/ 1073426 h 3029447"/>
                <a:gd name="connsiteX148" fmla="*/ 3192449 w 4949687"/>
                <a:gd name="connsiteY148" fmla="*/ 1041621 h 3029447"/>
                <a:gd name="connsiteX149" fmla="*/ 3319670 w 4949687"/>
                <a:gd name="connsiteY149" fmla="*/ 974035 h 3029447"/>
                <a:gd name="connsiteX150" fmla="*/ 3490623 w 4949687"/>
                <a:gd name="connsiteY150" fmla="*/ 910424 h 3029447"/>
                <a:gd name="connsiteX151" fmla="*/ 3657600 w 4949687"/>
                <a:gd name="connsiteY151" fmla="*/ 862717 h 3029447"/>
                <a:gd name="connsiteX152" fmla="*/ 3689405 w 4949687"/>
                <a:gd name="connsiteY152" fmla="*/ 822960 h 3029447"/>
                <a:gd name="connsiteX153" fmla="*/ 3721211 w 4949687"/>
                <a:gd name="connsiteY153" fmla="*/ 803082 h 3029447"/>
                <a:gd name="connsiteX154" fmla="*/ 3776870 w 4949687"/>
                <a:gd name="connsiteY154" fmla="*/ 803082 h 3029447"/>
                <a:gd name="connsiteX155" fmla="*/ 3860358 w 4949687"/>
                <a:gd name="connsiteY155" fmla="*/ 811033 h 3029447"/>
                <a:gd name="connsiteX156" fmla="*/ 3904091 w 4949687"/>
                <a:gd name="connsiteY156" fmla="*/ 775252 h 3029447"/>
                <a:gd name="connsiteX157" fmla="*/ 3995531 w 4949687"/>
                <a:gd name="connsiteY157" fmla="*/ 743447 h 3029447"/>
                <a:gd name="connsiteX158" fmla="*/ 4178411 w 4949687"/>
                <a:gd name="connsiteY158" fmla="*/ 691764 h 3029447"/>
                <a:gd name="connsiteX159" fmla="*/ 4257924 w 4949687"/>
                <a:gd name="connsiteY159" fmla="*/ 640080 h 3029447"/>
                <a:gd name="connsiteX160" fmla="*/ 4373218 w 4949687"/>
                <a:gd name="connsiteY160" fmla="*/ 576470 h 3029447"/>
                <a:gd name="connsiteX161" fmla="*/ 4456706 w 4949687"/>
                <a:gd name="connsiteY161" fmla="*/ 532737 h 3029447"/>
                <a:gd name="connsiteX162" fmla="*/ 4560073 w 4949687"/>
                <a:gd name="connsiteY162" fmla="*/ 473103 h 3029447"/>
                <a:gd name="connsiteX163" fmla="*/ 4643562 w 4949687"/>
                <a:gd name="connsiteY163" fmla="*/ 433346 h 3029447"/>
                <a:gd name="connsiteX164" fmla="*/ 4738978 w 4949687"/>
                <a:gd name="connsiteY164" fmla="*/ 401541 h 3029447"/>
                <a:gd name="connsiteX165" fmla="*/ 4810539 w 4949687"/>
                <a:gd name="connsiteY165" fmla="*/ 381663 h 3029447"/>
                <a:gd name="connsiteX166" fmla="*/ 4894028 w 4949687"/>
                <a:gd name="connsiteY166" fmla="*/ 333955 h 3029447"/>
                <a:gd name="connsiteX167" fmla="*/ 4949687 w 4949687"/>
                <a:gd name="connsiteY167" fmla="*/ 298174 h 3029447"/>
                <a:gd name="connsiteX168" fmla="*/ 4933784 w 4949687"/>
                <a:gd name="connsiteY168" fmla="*/ 282271 h 3029447"/>
                <a:gd name="connsiteX169" fmla="*/ 4878125 w 4949687"/>
                <a:gd name="connsiteY169" fmla="*/ 222637 h 3029447"/>
                <a:gd name="connsiteX170" fmla="*/ 4822466 w 4949687"/>
                <a:gd name="connsiteY170" fmla="*/ 127221 h 3029447"/>
                <a:gd name="connsiteX171" fmla="*/ 4758856 w 4949687"/>
                <a:gd name="connsiteY171" fmla="*/ 63611 h 3029447"/>
                <a:gd name="connsiteX172" fmla="*/ 4703197 w 4949687"/>
                <a:gd name="connsiteY172" fmla="*/ 0 h 3029447"/>
                <a:gd name="connsiteX0" fmla="*/ 4703197 w 4949687"/>
                <a:gd name="connsiteY0" fmla="*/ 0 h 3029447"/>
                <a:gd name="connsiteX1" fmla="*/ 4599830 w 4949687"/>
                <a:gd name="connsiteY1" fmla="*/ 51684 h 3029447"/>
                <a:gd name="connsiteX2" fmla="*/ 4420925 w 4949687"/>
                <a:gd name="connsiteY2" fmla="*/ 143124 h 3029447"/>
                <a:gd name="connsiteX3" fmla="*/ 4285753 w 4949687"/>
                <a:gd name="connsiteY3" fmla="*/ 202758 h 3029447"/>
                <a:gd name="connsiteX4" fmla="*/ 4154557 w 4949687"/>
                <a:gd name="connsiteY4" fmla="*/ 282271 h 3029447"/>
                <a:gd name="connsiteX5" fmla="*/ 3927944 w 4949687"/>
                <a:gd name="connsiteY5" fmla="*/ 385638 h 3029447"/>
                <a:gd name="connsiteX6" fmla="*/ 3780845 w 4949687"/>
                <a:gd name="connsiteY6" fmla="*/ 437321 h 3029447"/>
                <a:gd name="connsiteX7" fmla="*/ 3673503 w 4949687"/>
                <a:gd name="connsiteY7" fmla="*/ 496957 h 3029447"/>
                <a:gd name="connsiteX8" fmla="*/ 3637722 w 4949687"/>
                <a:gd name="connsiteY8" fmla="*/ 512859 h 3029447"/>
                <a:gd name="connsiteX9" fmla="*/ 3593990 w 4949687"/>
                <a:gd name="connsiteY9" fmla="*/ 536713 h 3029447"/>
                <a:gd name="connsiteX10" fmla="*/ 3558209 w 4949687"/>
                <a:gd name="connsiteY10" fmla="*/ 556591 h 3029447"/>
                <a:gd name="connsiteX11" fmla="*/ 3522428 w 4949687"/>
                <a:gd name="connsiteY11" fmla="*/ 560567 h 3029447"/>
                <a:gd name="connsiteX12" fmla="*/ 3427012 w 4949687"/>
                <a:gd name="connsiteY12" fmla="*/ 580445 h 3029447"/>
                <a:gd name="connsiteX13" fmla="*/ 3315694 w 4949687"/>
                <a:gd name="connsiteY13" fmla="*/ 628153 h 3029447"/>
                <a:gd name="connsiteX14" fmla="*/ 3164619 w 4949687"/>
                <a:gd name="connsiteY14" fmla="*/ 683812 h 3029447"/>
                <a:gd name="connsiteX15" fmla="*/ 3041374 w 4949687"/>
                <a:gd name="connsiteY15" fmla="*/ 723569 h 3029447"/>
                <a:gd name="connsiteX16" fmla="*/ 2934031 w 4949687"/>
                <a:gd name="connsiteY16" fmla="*/ 759350 h 3029447"/>
                <a:gd name="connsiteX17" fmla="*/ 2834640 w 4949687"/>
                <a:gd name="connsiteY17" fmla="*/ 787179 h 3029447"/>
                <a:gd name="connsiteX18" fmla="*/ 2814762 w 4949687"/>
                <a:gd name="connsiteY18" fmla="*/ 799106 h 3029447"/>
                <a:gd name="connsiteX19" fmla="*/ 2743200 w 4949687"/>
                <a:gd name="connsiteY19" fmla="*/ 838863 h 3029447"/>
                <a:gd name="connsiteX20" fmla="*/ 2643809 w 4949687"/>
                <a:gd name="connsiteY20" fmla="*/ 838863 h 3029447"/>
                <a:gd name="connsiteX21" fmla="*/ 2584174 w 4949687"/>
                <a:gd name="connsiteY21" fmla="*/ 846814 h 3029447"/>
                <a:gd name="connsiteX22" fmla="*/ 2492734 w 4949687"/>
                <a:gd name="connsiteY22" fmla="*/ 898497 h 3029447"/>
                <a:gd name="connsiteX23" fmla="*/ 2401294 w 4949687"/>
                <a:gd name="connsiteY23" fmla="*/ 958132 h 3029447"/>
                <a:gd name="connsiteX24" fmla="*/ 2282024 w 4949687"/>
                <a:gd name="connsiteY24" fmla="*/ 1037645 h 3029447"/>
                <a:gd name="connsiteX25" fmla="*/ 2194560 w 4949687"/>
                <a:gd name="connsiteY25" fmla="*/ 1085353 h 3029447"/>
                <a:gd name="connsiteX26" fmla="*/ 2150828 w 4949687"/>
                <a:gd name="connsiteY26" fmla="*/ 1141012 h 3029447"/>
                <a:gd name="connsiteX27" fmla="*/ 2150828 w 4949687"/>
                <a:gd name="connsiteY27" fmla="*/ 1192696 h 3029447"/>
                <a:gd name="connsiteX28" fmla="*/ 2162755 w 4949687"/>
                <a:gd name="connsiteY28" fmla="*/ 1252331 h 3029447"/>
                <a:gd name="connsiteX29" fmla="*/ 2146852 w 4949687"/>
                <a:gd name="connsiteY29" fmla="*/ 1288111 h 3029447"/>
                <a:gd name="connsiteX30" fmla="*/ 2111071 w 4949687"/>
                <a:gd name="connsiteY30" fmla="*/ 1335819 h 3029447"/>
                <a:gd name="connsiteX31" fmla="*/ 2063364 w 4949687"/>
                <a:gd name="connsiteY31" fmla="*/ 1375576 h 3029447"/>
                <a:gd name="connsiteX32" fmla="*/ 1983851 w 4949687"/>
                <a:gd name="connsiteY32" fmla="*/ 1399430 h 3029447"/>
                <a:gd name="connsiteX33" fmla="*/ 1812898 w 4949687"/>
                <a:gd name="connsiteY33" fmla="*/ 1391478 h 3029447"/>
                <a:gd name="connsiteX34" fmla="*/ 1689653 w 4949687"/>
                <a:gd name="connsiteY34" fmla="*/ 1375576 h 3029447"/>
                <a:gd name="connsiteX35" fmla="*/ 1482918 w 4949687"/>
                <a:gd name="connsiteY35" fmla="*/ 1379551 h 3029447"/>
                <a:gd name="connsiteX36" fmla="*/ 1375576 w 4949687"/>
                <a:gd name="connsiteY36" fmla="*/ 1387503 h 3029447"/>
                <a:gd name="connsiteX37" fmla="*/ 1284136 w 4949687"/>
                <a:gd name="connsiteY37" fmla="*/ 1399430 h 3029447"/>
                <a:gd name="connsiteX38" fmla="*/ 1133061 w 4949687"/>
                <a:gd name="connsiteY38" fmla="*/ 1447137 h 3029447"/>
                <a:gd name="connsiteX39" fmla="*/ 1025718 w 4949687"/>
                <a:gd name="connsiteY39" fmla="*/ 1494845 h 3029447"/>
                <a:gd name="connsiteX40" fmla="*/ 838863 w 4949687"/>
                <a:gd name="connsiteY40" fmla="*/ 1562431 h 3029447"/>
                <a:gd name="connsiteX41" fmla="*/ 795131 w 4949687"/>
                <a:gd name="connsiteY41" fmla="*/ 1586285 h 3029447"/>
                <a:gd name="connsiteX42" fmla="*/ 763325 w 4949687"/>
                <a:gd name="connsiteY42" fmla="*/ 1614115 h 3029447"/>
                <a:gd name="connsiteX43" fmla="*/ 735496 w 4949687"/>
                <a:gd name="connsiteY43" fmla="*/ 1626042 h 3029447"/>
                <a:gd name="connsiteX44" fmla="*/ 691764 w 4949687"/>
                <a:gd name="connsiteY44" fmla="*/ 1630017 h 3029447"/>
                <a:gd name="connsiteX45" fmla="*/ 612251 w 4949687"/>
                <a:gd name="connsiteY45" fmla="*/ 1641944 h 3029447"/>
                <a:gd name="connsiteX46" fmla="*/ 548640 w 4949687"/>
                <a:gd name="connsiteY46" fmla="*/ 1645920 h 3029447"/>
                <a:gd name="connsiteX47" fmla="*/ 473103 w 4949687"/>
                <a:gd name="connsiteY47" fmla="*/ 1693628 h 3029447"/>
                <a:gd name="connsiteX48" fmla="*/ 377687 w 4949687"/>
                <a:gd name="connsiteY48" fmla="*/ 1745311 h 3029447"/>
                <a:gd name="connsiteX49" fmla="*/ 278296 w 4949687"/>
                <a:gd name="connsiteY49" fmla="*/ 1804946 h 3029447"/>
                <a:gd name="connsiteX50" fmla="*/ 143124 w 4949687"/>
                <a:gd name="connsiteY50" fmla="*/ 1944094 h 3029447"/>
                <a:gd name="connsiteX51" fmla="*/ 79513 w 4949687"/>
                <a:gd name="connsiteY51" fmla="*/ 2007704 h 3029447"/>
                <a:gd name="connsiteX52" fmla="*/ 11927 w 4949687"/>
                <a:gd name="connsiteY52" fmla="*/ 2111071 h 3029447"/>
                <a:gd name="connsiteX53" fmla="*/ 0 w 4949687"/>
                <a:gd name="connsiteY53" fmla="*/ 2186609 h 3029447"/>
                <a:gd name="connsiteX54" fmla="*/ 0 w 4949687"/>
                <a:gd name="connsiteY54" fmla="*/ 2258171 h 3029447"/>
                <a:gd name="connsiteX55" fmla="*/ 39756 w 4949687"/>
                <a:gd name="connsiteY55" fmla="*/ 2373465 h 3029447"/>
                <a:gd name="connsiteX56" fmla="*/ 127221 w 4949687"/>
                <a:gd name="connsiteY56" fmla="*/ 2445026 h 3029447"/>
                <a:gd name="connsiteX57" fmla="*/ 222637 w 4949687"/>
                <a:gd name="connsiteY57" fmla="*/ 2516588 h 3029447"/>
                <a:gd name="connsiteX58" fmla="*/ 250466 w 4949687"/>
                <a:gd name="connsiteY58" fmla="*/ 2544417 h 3029447"/>
                <a:gd name="connsiteX59" fmla="*/ 278296 w 4949687"/>
                <a:gd name="connsiteY59" fmla="*/ 2576223 h 3029447"/>
                <a:gd name="connsiteX60" fmla="*/ 365760 w 4949687"/>
                <a:gd name="connsiteY60" fmla="*/ 2560320 h 3029447"/>
                <a:gd name="connsiteX61" fmla="*/ 425395 w 4949687"/>
                <a:gd name="connsiteY61" fmla="*/ 2560320 h 3029447"/>
                <a:gd name="connsiteX62" fmla="*/ 572494 w 4949687"/>
                <a:gd name="connsiteY62" fmla="*/ 2596101 h 3029447"/>
                <a:gd name="connsiteX63" fmla="*/ 671885 w 4949687"/>
                <a:gd name="connsiteY63" fmla="*/ 2615979 h 3029447"/>
                <a:gd name="connsiteX64" fmla="*/ 822960 w 4949687"/>
                <a:gd name="connsiteY64" fmla="*/ 2651760 h 3029447"/>
                <a:gd name="connsiteX65" fmla="*/ 981986 w 4949687"/>
                <a:gd name="connsiteY65" fmla="*/ 2675614 h 3029447"/>
                <a:gd name="connsiteX66" fmla="*/ 1105231 w 4949687"/>
                <a:gd name="connsiteY66" fmla="*/ 2699468 h 3029447"/>
                <a:gd name="connsiteX67" fmla="*/ 1208598 w 4949687"/>
                <a:gd name="connsiteY67" fmla="*/ 2727297 h 3029447"/>
                <a:gd name="connsiteX68" fmla="*/ 1319917 w 4949687"/>
                <a:gd name="connsiteY68" fmla="*/ 2767054 h 3029447"/>
                <a:gd name="connsiteX69" fmla="*/ 1383528 w 4949687"/>
                <a:gd name="connsiteY69" fmla="*/ 2806811 h 3029447"/>
                <a:gd name="connsiteX70" fmla="*/ 1459064 w 4949687"/>
                <a:gd name="connsiteY70" fmla="*/ 2898250 h 3029447"/>
                <a:gd name="connsiteX71" fmla="*/ 1518699 w 4949687"/>
                <a:gd name="connsiteY71" fmla="*/ 2941983 h 3029447"/>
                <a:gd name="connsiteX72" fmla="*/ 1554480 w 4949687"/>
                <a:gd name="connsiteY72" fmla="*/ 2961861 h 3029447"/>
                <a:gd name="connsiteX73" fmla="*/ 1526651 w 4949687"/>
                <a:gd name="connsiteY73" fmla="*/ 2985715 h 3029447"/>
                <a:gd name="connsiteX74" fmla="*/ 1566407 w 4949687"/>
                <a:gd name="connsiteY74" fmla="*/ 3029447 h 3029447"/>
                <a:gd name="connsiteX75" fmla="*/ 1701579 w 4949687"/>
                <a:gd name="connsiteY75" fmla="*/ 3017520 h 3029447"/>
                <a:gd name="connsiteX76" fmla="*/ 1661823 w 4949687"/>
                <a:gd name="connsiteY76" fmla="*/ 2997642 h 3029447"/>
                <a:gd name="connsiteX77" fmla="*/ 1649896 w 4949687"/>
                <a:gd name="connsiteY77" fmla="*/ 2965836 h 3029447"/>
                <a:gd name="connsiteX78" fmla="*/ 1626042 w 4949687"/>
                <a:gd name="connsiteY78" fmla="*/ 2918129 h 3029447"/>
                <a:gd name="connsiteX79" fmla="*/ 1570383 w 4949687"/>
                <a:gd name="connsiteY79" fmla="*/ 2882348 h 3029447"/>
                <a:gd name="connsiteX80" fmla="*/ 1502797 w 4949687"/>
                <a:gd name="connsiteY80" fmla="*/ 2838616 h 3029447"/>
                <a:gd name="connsiteX81" fmla="*/ 1391478 w 4949687"/>
                <a:gd name="connsiteY81" fmla="*/ 2771030 h 3029447"/>
                <a:gd name="connsiteX82" fmla="*/ 1315941 w 4949687"/>
                <a:gd name="connsiteY82" fmla="*/ 2727297 h 3029447"/>
                <a:gd name="connsiteX83" fmla="*/ 1252331 w 4949687"/>
                <a:gd name="connsiteY83" fmla="*/ 2687541 h 3029447"/>
                <a:gd name="connsiteX84" fmla="*/ 1105231 w 4949687"/>
                <a:gd name="connsiteY84" fmla="*/ 2647784 h 3029447"/>
                <a:gd name="connsiteX85" fmla="*/ 1105231 w 4949687"/>
                <a:gd name="connsiteY85" fmla="*/ 2647784 h 3029447"/>
                <a:gd name="connsiteX86" fmla="*/ 1045597 w 4949687"/>
                <a:gd name="connsiteY86" fmla="*/ 2655736 h 3029447"/>
                <a:gd name="connsiteX87" fmla="*/ 1025718 w 4949687"/>
                <a:gd name="connsiteY87" fmla="*/ 2647784 h 3029447"/>
                <a:gd name="connsiteX88" fmla="*/ 970059 w 4949687"/>
                <a:gd name="connsiteY88" fmla="*/ 2639833 h 3029447"/>
                <a:gd name="connsiteX89" fmla="*/ 930303 w 4949687"/>
                <a:gd name="connsiteY89" fmla="*/ 2635857 h 3029447"/>
                <a:gd name="connsiteX90" fmla="*/ 898498 w 4949687"/>
                <a:gd name="connsiteY90" fmla="*/ 2615979 h 3029447"/>
                <a:gd name="connsiteX91" fmla="*/ 884459 w 4949687"/>
                <a:gd name="connsiteY91" fmla="*/ 2602272 h 3029447"/>
                <a:gd name="connsiteX92" fmla="*/ 767301 w 4949687"/>
                <a:gd name="connsiteY92" fmla="*/ 2592125 h 3029447"/>
                <a:gd name="connsiteX93" fmla="*/ 671885 w 4949687"/>
                <a:gd name="connsiteY93" fmla="*/ 2552369 h 3029447"/>
                <a:gd name="connsiteX94" fmla="*/ 616226 w 4949687"/>
                <a:gd name="connsiteY94" fmla="*/ 2528515 h 3029447"/>
                <a:gd name="connsiteX95" fmla="*/ 492981 w 4949687"/>
                <a:gd name="connsiteY95" fmla="*/ 2492734 h 3029447"/>
                <a:gd name="connsiteX96" fmla="*/ 441298 w 4949687"/>
                <a:gd name="connsiteY96" fmla="*/ 2449002 h 3029447"/>
                <a:gd name="connsiteX97" fmla="*/ 427259 w 4949687"/>
                <a:gd name="connsiteY97" fmla="*/ 2392722 h 3029447"/>
                <a:gd name="connsiteX98" fmla="*/ 385638 w 4949687"/>
                <a:gd name="connsiteY98" fmla="*/ 2345635 h 3029447"/>
                <a:gd name="connsiteX99" fmla="*/ 341906 w 4949687"/>
                <a:gd name="connsiteY99" fmla="*/ 2329732 h 3029447"/>
                <a:gd name="connsiteX100" fmla="*/ 310577 w 4949687"/>
                <a:gd name="connsiteY100" fmla="*/ 2283184 h 3029447"/>
                <a:gd name="connsiteX101" fmla="*/ 310101 w 4949687"/>
                <a:gd name="connsiteY101" fmla="*/ 2210463 h 3029447"/>
                <a:gd name="connsiteX102" fmla="*/ 278296 w 4949687"/>
                <a:gd name="connsiteY102" fmla="*/ 2182633 h 3029447"/>
                <a:gd name="connsiteX103" fmla="*/ 298174 w 4949687"/>
                <a:gd name="connsiteY103" fmla="*/ 2130950 h 3029447"/>
                <a:gd name="connsiteX104" fmla="*/ 333955 w 4949687"/>
                <a:gd name="connsiteY104" fmla="*/ 2079266 h 3029447"/>
                <a:gd name="connsiteX105" fmla="*/ 373711 w 4949687"/>
                <a:gd name="connsiteY105" fmla="*/ 2059388 h 3029447"/>
                <a:gd name="connsiteX106" fmla="*/ 417444 w 4949687"/>
                <a:gd name="connsiteY106" fmla="*/ 2051437 h 3029447"/>
                <a:gd name="connsiteX107" fmla="*/ 528762 w 4949687"/>
                <a:gd name="connsiteY107" fmla="*/ 1983851 h 3029447"/>
                <a:gd name="connsiteX108" fmla="*/ 671885 w 4949687"/>
                <a:gd name="connsiteY108" fmla="*/ 1896386 h 3029447"/>
                <a:gd name="connsiteX109" fmla="*/ 767301 w 4949687"/>
                <a:gd name="connsiteY109" fmla="*/ 1844703 h 3029447"/>
                <a:gd name="connsiteX110" fmla="*/ 811033 w 4949687"/>
                <a:gd name="connsiteY110" fmla="*/ 1812897 h 3029447"/>
                <a:gd name="connsiteX111" fmla="*/ 858741 w 4949687"/>
                <a:gd name="connsiteY111" fmla="*/ 1808922 h 3029447"/>
                <a:gd name="connsiteX112" fmla="*/ 918376 w 4949687"/>
                <a:gd name="connsiteY112" fmla="*/ 1820849 h 3029447"/>
                <a:gd name="connsiteX113" fmla="*/ 1005840 w 4949687"/>
                <a:gd name="connsiteY113" fmla="*/ 1789044 h 3029447"/>
                <a:gd name="connsiteX114" fmla="*/ 1069451 w 4949687"/>
                <a:gd name="connsiteY114" fmla="*/ 1785068 h 3029447"/>
                <a:gd name="connsiteX115" fmla="*/ 1196671 w 4949687"/>
                <a:gd name="connsiteY115" fmla="*/ 1757238 h 3029447"/>
                <a:gd name="connsiteX116" fmla="*/ 1363649 w 4949687"/>
                <a:gd name="connsiteY116" fmla="*/ 1701579 h 3029447"/>
                <a:gd name="connsiteX117" fmla="*/ 1399430 w 4949687"/>
                <a:gd name="connsiteY117" fmla="*/ 1701579 h 3029447"/>
                <a:gd name="connsiteX118" fmla="*/ 1514724 w 4949687"/>
                <a:gd name="connsiteY118" fmla="*/ 1693628 h 3029447"/>
                <a:gd name="connsiteX119" fmla="*/ 1562431 w 4949687"/>
                <a:gd name="connsiteY119" fmla="*/ 1677725 h 3029447"/>
                <a:gd name="connsiteX120" fmla="*/ 1558456 w 4949687"/>
                <a:gd name="connsiteY120" fmla="*/ 1661823 h 3029447"/>
                <a:gd name="connsiteX121" fmla="*/ 1626042 w 4949687"/>
                <a:gd name="connsiteY121" fmla="*/ 1649896 h 3029447"/>
                <a:gd name="connsiteX122" fmla="*/ 1665798 w 4949687"/>
                <a:gd name="connsiteY122" fmla="*/ 1649896 h 3029447"/>
                <a:gd name="connsiteX123" fmla="*/ 1681701 w 4949687"/>
                <a:gd name="connsiteY123" fmla="*/ 1661823 h 3029447"/>
                <a:gd name="connsiteX124" fmla="*/ 1681701 w 4949687"/>
                <a:gd name="connsiteY124" fmla="*/ 1661823 h 3029447"/>
                <a:gd name="connsiteX125" fmla="*/ 1729409 w 4949687"/>
                <a:gd name="connsiteY125" fmla="*/ 1693628 h 3029447"/>
                <a:gd name="connsiteX126" fmla="*/ 1880484 w 4949687"/>
                <a:gd name="connsiteY126" fmla="*/ 1709531 h 3029447"/>
                <a:gd name="connsiteX127" fmla="*/ 1975899 w 4949687"/>
                <a:gd name="connsiteY127" fmla="*/ 1697604 h 3029447"/>
                <a:gd name="connsiteX128" fmla="*/ 2107096 w 4949687"/>
                <a:gd name="connsiteY128" fmla="*/ 1661823 h 3029447"/>
                <a:gd name="connsiteX129" fmla="*/ 2222390 w 4949687"/>
                <a:gd name="connsiteY129" fmla="*/ 1578334 h 3029447"/>
                <a:gd name="connsiteX130" fmla="*/ 2329732 w 4949687"/>
                <a:gd name="connsiteY130" fmla="*/ 1522675 h 3029447"/>
                <a:gd name="connsiteX131" fmla="*/ 2496710 w 4949687"/>
                <a:gd name="connsiteY131" fmla="*/ 1391478 h 3029447"/>
                <a:gd name="connsiteX132" fmla="*/ 2560320 w 4949687"/>
                <a:gd name="connsiteY132" fmla="*/ 1319917 h 3029447"/>
                <a:gd name="connsiteX133" fmla="*/ 2564296 w 4949687"/>
                <a:gd name="connsiteY133" fmla="*/ 1292087 h 3029447"/>
                <a:gd name="connsiteX134" fmla="*/ 2540442 w 4949687"/>
                <a:gd name="connsiteY134" fmla="*/ 1256306 h 3029447"/>
                <a:gd name="connsiteX135" fmla="*/ 2520564 w 4949687"/>
                <a:gd name="connsiteY135" fmla="*/ 1224501 h 3029447"/>
                <a:gd name="connsiteX136" fmla="*/ 2520564 w 4949687"/>
                <a:gd name="connsiteY136" fmla="*/ 1192696 h 3029447"/>
                <a:gd name="connsiteX137" fmla="*/ 2568271 w 4949687"/>
                <a:gd name="connsiteY137" fmla="*/ 1160891 h 3029447"/>
                <a:gd name="connsiteX138" fmla="*/ 2600077 w 4949687"/>
                <a:gd name="connsiteY138" fmla="*/ 1137037 h 3029447"/>
                <a:gd name="connsiteX139" fmla="*/ 2655736 w 4949687"/>
                <a:gd name="connsiteY139" fmla="*/ 1141012 h 3029447"/>
                <a:gd name="connsiteX140" fmla="*/ 2719346 w 4949687"/>
                <a:gd name="connsiteY140" fmla="*/ 1164866 h 3029447"/>
                <a:gd name="connsiteX141" fmla="*/ 2743200 w 4949687"/>
                <a:gd name="connsiteY141" fmla="*/ 1164866 h 3029447"/>
                <a:gd name="connsiteX142" fmla="*/ 2802835 w 4949687"/>
                <a:gd name="connsiteY142" fmla="*/ 1152939 h 3029447"/>
                <a:gd name="connsiteX143" fmla="*/ 2846567 w 4949687"/>
                <a:gd name="connsiteY143" fmla="*/ 1125110 h 3029447"/>
                <a:gd name="connsiteX144" fmla="*/ 2894275 w 4949687"/>
                <a:gd name="connsiteY144" fmla="*/ 1085353 h 3029447"/>
                <a:gd name="connsiteX145" fmla="*/ 2914153 w 4949687"/>
                <a:gd name="connsiteY145" fmla="*/ 1061499 h 3029447"/>
                <a:gd name="connsiteX146" fmla="*/ 2914153 w 4949687"/>
                <a:gd name="connsiteY146" fmla="*/ 1061499 h 3029447"/>
                <a:gd name="connsiteX147" fmla="*/ 3009569 w 4949687"/>
                <a:gd name="connsiteY147" fmla="*/ 1069451 h 3029447"/>
                <a:gd name="connsiteX148" fmla="*/ 3077155 w 4949687"/>
                <a:gd name="connsiteY148" fmla="*/ 1073426 h 3029447"/>
                <a:gd name="connsiteX149" fmla="*/ 3192449 w 4949687"/>
                <a:gd name="connsiteY149" fmla="*/ 1041621 h 3029447"/>
                <a:gd name="connsiteX150" fmla="*/ 3319670 w 4949687"/>
                <a:gd name="connsiteY150" fmla="*/ 974035 h 3029447"/>
                <a:gd name="connsiteX151" fmla="*/ 3490623 w 4949687"/>
                <a:gd name="connsiteY151" fmla="*/ 910424 h 3029447"/>
                <a:gd name="connsiteX152" fmla="*/ 3657600 w 4949687"/>
                <a:gd name="connsiteY152" fmla="*/ 862717 h 3029447"/>
                <a:gd name="connsiteX153" fmla="*/ 3689405 w 4949687"/>
                <a:gd name="connsiteY153" fmla="*/ 822960 h 3029447"/>
                <a:gd name="connsiteX154" fmla="*/ 3721211 w 4949687"/>
                <a:gd name="connsiteY154" fmla="*/ 803082 h 3029447"/>
                <a:gd name="connsiteX155" fmla="*/ 3776870 w 4949687"/>
                <a:gd name="connsiteY155" fmla="*/ 803082 h 3029447"/>
                <a:gd name="connsiteX156" fmla="*/ 3860358 w 4949687"/>
                <a:gd name="connsiteY156" fmla="*/ 811033 h 3029447"/>
                <a:gd name="connsiteX157" fmla="*/ 3904091 w 4949687"/>
                <a:gd name="connsiteY157" fmla="*/ 775252 h 3029447"/>
                <a:gd name="connsiteX158" fmla="*/ 3995531 w 4949687"/>
                <a:gd name="connsiteY158" fmla="*/ 743447 h 3029447"/>
                <a:gd name="connsiteX159" fmla="*/ 4178411 w 4949687"/>
                <a:gd name="connsiteY159" fmla="*/ 691764 h 3029447"/>
                <a:gd name="connsiteX160" fmla="*/ 4257924 w 4949687"/>
                <a:gd name="connsiteY160" fmla="*/ 640080 h 3029447"/>
                <a:gd name="connsiteX161" fmla="*/ 4373218 w 4949687"/>
                <a:gd name="connsiteY161" fmla="*/ 576470 h 3029447"/>
                <a:gd name="connsiteX162" fmla="*/ 4456706 w 4949687"/>
                <a:gd name="connsiteY162" fmla="*/ 532737 h 3029447"/>
                <a:gd name="connsiteX163" fmla="*/ 4560073 w 4949687"/>
                <a:gd name="connsiteY163" fmla="*/ 473103 h 3029447"/>
                <a:gd name="connsiteX164" fmla="*/ 4643562 w 4949687"/>
                <a:gd name="connsiteY164" fmla="*/ 433346 h 3029447"/>
                <a:gd name="connsiteX165" fmla="*/ 4738978 w 4949687"/>
                <a:gd name="connsiteY165" fmla="*/ 401541 h 3029447"/>
                <a:gd name="connsiteX166" fmla="*/ 4810539 w 4949687"/>
                <a:gd name="connsiteY166" fmla="*/ 381663 h 3029447"/>
                <a:gd name="connsiteX167" fmla="*/ 4894028 w 4949687"/>
                <a:gd name="connsiteY167" fmla="*/ 333955 h 3029447"/>
                <a:gd name="connsiteX168" fmla="*/ 4949687 w 4949687"/>
                <a:gd name="connsiteY168" fmla="*/ 298174 h 3029447"/>
                <a:gd name="connsiteX169" fmla="*/ 4933784 w 4949687"/>
                <a:gd name="connsiteY169" fmla="*/ 282271 h 3029447"/>
                <a:gd name="connsiteX170" fmla="*/ 4878125 w 4949687"/>
                <a:gd name="connsiteY170" fmla="*/ 222637 h 3029447"/>
                <a:gd name="connsiteX171" fmla="*/ 4822466 w 4949687"/>
                <a:gd name="connsiteY171" fmla="*/ 127221 h 3029447"/>
                <a:gd name="connsiteX172" fmla="*/ 4758856 w 4949687"/>
                <a:gd name="connsiteY172" fmla="*/ 63611 h 3029447"/>
                <a:gd name="connsiteX173" fmla="*/ 4703197 w 4949687"/>
                <a:gd name="connsiteY173" fmla="*/ 0 h 3029447"/>
                <a:gd name="connsiteX0" fmla="*/ 4703197 w 4949687"/>
                <a:gd name="connsiteY0" fmla="*/ 0 h 3029447"/>
                <a:gd name="connsiteX1" fmla="*/ 4599830 w 4949687"/>
                <a:gd name="connsiteY1" fmla="*/ 51684 h 3029447"/>
                <a:gd name="connsiteX2" fmla="*/ 4420925 w 4949687"/>
                <a:gd name="connsiteY2" fmla="*/ 143124 h 3029447"/>
                <a:gd name="connsiteX3" fmla="*/ 4285753 w 4949687"/>
                <a:gd name="connsiteY3" fmla="*/ 202758 h 3029447"/>
                <a:gd name="connsiteX4" fmla="*/ 4154557 w 4949687"/>
                <a:gd name="connsiteY4" fmla="*/ 282271 h 3029447"/>
                <a:gd name="connsiteX5" fmla="*/ 3927944 w 4949687"/>
                <a:gd name="connsiteY5" fmla="*/ 385638 h 3029447"/>
                <a:gd name="connsiteX6" fmla="*/ 3780845 w 4949687"/>
                <a:gd name="connsiteY6" fmla="*/ 437321 h 3029447"/>
                <a:gd name="connsiteX7" fmla="*/ 3673503 w 4949687"/>
                <a:gd name="connsiteY7" fmla="*/ 496957 h 3029447"/>
                <a:gd name="connsiteX8" fmla="*/ 3637722 w 4949687"/>
                <a:gd name="connsiteY8" fmla="*/ 512859 h 3029447"/>
                <a:gd name="connsiteX9" fmla="*/ 3593990 w 4949687"/>
                <a:gd name="connsiteY9" fmla="*/ 536713 h 3029447"/>
                <a:gd name="connsiteX10" fmla="*/ 3558209 w 4949687"/>
                <a:gd name="connsiteY10" fmla="*/ 556591 h 3029447"/>
                <a:gd name="connsiteX11" fmla="*/ 3522428 w 4949687"/>
                <a:gd name="connsiteY11" fmla="*/ 560567 h 3029447"/>
                <a:gd name="connsiteX12" fmla="*/ 3427012 w 4949687"/>
                <a:gd name="connsiteY12" fmla="*/ 580445 h 3029447"/>
                <a:gd name="connsiteX13" fmla="*/ 3315694 w 4949687"/>
                <a:gd name="connsiteY13" fmla="*/ 628153 h 3029447"/>
                <a:gd name="connsiteX14" fmla="*/ 3164619 w 4949687"/>
                <a:gd name="connsiteY14" fmla="*/ 683812 h 3029447"/>
                <a:gd name="connsiteX15" fmla="*/ 3041374 w 4949687"/>
                <a:gd name="connsiteY15" fmla="*/ 723569 h 3029447"/>
                <a:gd name="connsiteX16" fmla="*/ 2934031 w 4949687"/>
                <a:gd name="connsiteY16" fmla="*/ 759350 h 3029447"/>
                <a:gd name="connsiteX17" fmla="*/ 2834640 w 4949687"/>
                <a:gd name="connsiteY17" fmla="*/ 787179 h 3029447"/>
                <a:gd name="connsiteX18" fmla="*/ 2814762 w 4949687"/>
                <a:gd name="connsiteY18" fmla="*/ 799106 h 3029447"/>
                <a:gd name="connsiteX19" fmla="*/ 2743200 w 4949687"/>
                <a:gd name="connsiteY19" fmla="*/ 838863 h 3029447"/>
                <a:gd name="connsiteX20" fmla="*/ 2643809 w 4949687"/>
                <a:gd name="connsiteY20" fmla="*/ 838863 h 3029447"/>
                <a:gd name="connsiteX21" fmla="*/ 2584174 w 4949687"/>
                <a:gd name="connsiteY21" fmla="*/ 846814 h 3029447"/>
                <a:gd name="connsiteX22" fmla="*/ 2492734 w 4949687"/>
                <a:gd name="connsiteY22" fmla="*/ 898497 h 3029447"/>
                <a:gd name="connsiteX23" fmla="*/ 2401294 w 4949687"/>
                <a:gd name="connsiteY23" fmla="*/ 958132 h 3029447"/>
                <a:gd name="connsiteX24" fmla="*/ 2282024 w 4949687"/>
                <a:gd name="connsiteY24" fmla="*/ 1037645 h 3029447"/>
                <a:gd name="connsiteX25" fmla="*/ 2194560 w 4949687"/>
                <a:gd name="connsiteY25" fmla="*/ 1085353 h 3029447"/>
                <a:gd name="connsiteX26" fmla="*/ 2150828 w 4949687"/>
                <a:gd name="connsiteY26" fmla="*/ 1141012 h 3029447"/>
                <a:gd name="connsiteX27" fmla="*/ 2150828 w 4949687"/>
                <a:gd name="connsiteY27" fmla="*/ 1192696 h 3029447"/>
                <a:gd name="connsiteX28" fmla="*/ 2162755 w 4949687"/>
                <a:gd name="connsiteY28" fmla="*/ 1252331 h 3029447"/>
                <a:gd name="connsiteX29" fmla="*/ 2146852 w 4949687"/>
                <a:gd name="connsiteY29" fmla="*/ 1288111 h 3029447"/>
                <a:gd name="connsiteX30" fmla="*/ 2111071 w 4949687"/>
                <a:gd name="connsiteY30" fmla="*/ 1335819 h 3029447"/>
                <a:gd name="connsiteX31" fmla="*/ 2063364 w 4949687"/>
                <a:gd name="connsiteY31" fmla="*/ 1375576 h 3029447"/>
                <a:gd name="connsiteX32" fmla="*/ 1983851 w 4949687"/>
                <a:gd name="connsiteY32" fmla="*/ 1399430 h 3029447"/>
                <a:gd name="connsiteX33" fmla="*/ 1812898 w 4949687"/>
                <a:gd name="connsiteY33" fmla="*/ 1391478 h 3029447"/>
                <a:gd name="connsiteX34" fmla="*/ 1689653 w 4949687"/>
                <a:gd name="connsiteY34" fmla="*/ 1375576 h 3029447"/>
                <a:gd name="connsiteX35" fmla="*/ 1482918 w 4949687"/>
                <a:gd name="connsiteY35" fmla="*/ 1379551 h 3029447"/>
                <a:gd name="connsiteX36" fmla="*/ 1375576 w 4949687"/>
                <a:gd name="connsiteY36" fmla="*/ 1387503 h 3029447"/>
                <a:gd name="connsiteX37" fmla="*/ 1284136 w 4949687"/>
                <a:gd name="connsiteY37" fmla="*/ 1399430 h 3029447"/>
                <a:gd name="connsiteX38" fmla="*/ 1133061 w 4949687"/>
                <a:gd name="connsiteY38" fmla="*/ 1447137 h 3029447"/>
                <a:gd name="connsiteX39" fmla="*/ 1025718 w 4949687"/>
                <a:gd name="connsiteY39" fmla="*/ 1494845 h 3029447"/>
                <a:gd name="connsiteX40" fmla="*/ 838863 w 4949687"/>
                <a:gd name="connsiteY40" fmla="*/ 1562431 h 3029447"/>
                <a:gd name="connsiteX41" fmla="*/ 795131 w 4949687"/>
                <a:gd name="connsiteY41" fmla="*/ 1586285 h 3029447"/>
                <a:gd name="connsiteX42" fmla="*/ 763325 w 4949687"/>
                <a:gd name="connsiteY42" fmla="*/ 1614115 h 3029447"/>
                <a:gd name="connsiteX43" fmla="*/ 735496 w 4949687"/>
                <a:gd name="connsiteY43" fmla="*/ 1626042 h 3029447"/>
                <a:gd name="connsiteX44" fmla="*/ 691764 w 4949687"/>
                <a:gd name="connsiteY44" fmla="*/ 1630017 h 3029447"/>
                <a:gd name="connsiteX45" fmla="*/ 612251 w 4949687"/>
                <a:gd name="connsiteY45" fmla="*/ 1641944 h 3029447"/>
                <a:gd name="connsiteX46" fmla="*/ 548640 w 4949687"/>
                <a:gd name="connsiteY46" fmla="*/ 1645920 h 3029447"/>
                <a:gd name="connsiteX47" fmla="*/ 473103 w 4949687"/>
                <a:gd name="connsiteY47" fmla="*/ 1693628 h 3029447"/>
                <a:gd name="connsiteX48" fmla="*/ 377687 w 4949687"/>
                <a:gd name="connsiteY48" fmla="*/ 1745311 h 3029447"/>
                <a:gd name="connsiteX49" fmla="*/ 278296 w 4949687"/>
                <a:gd name="connsiteY49" fmla="*/ 1804946 h 3029447"/>
                <a:gd name="connsiteX50" fmla="*/ 143124 w 4949687"/>
                <a:gd name="connsiteY50" fmla="*/ 1944094 h 3029447"/>
                <a:gd name="connsiteX51" fmla="*/ 79513 w 4949687"/>
                <a:gd name="connsiteY51" fmla="*/ 2007704 h 3029447"/>
                <a:gd name="connsiteX52" fmla="*/ 11927 w 4949687"/>
                <a:gd name="connsiteY52" fmla="*/ 2111071 h 3029447"/>
                <a:gd name="connsiteX53" fmla="*/ 0 w 4949687"/>
                <a:gd name="connsiteY53" fmla="*/ 2186609 h 3029447"/>
                <a:gd name="connsiteX54" fmla="*/ 0 w 4949687"/>
                <a:gd name="connsiteY54" fmla="*/ 2258171 h 3029447"/>
                <a:gd name="connsiteX55" fmla="*/ 39756 w 4949687"/>
                <a:gd name="connsiteY55" fmla="*/ 2373465 h 3029447"/>
                <a:gd name="connsiteX56" fmla="*/ 127221 w 4949687"/>
                <a:gd name="connsiteY56" fmla="*/ 2445026 h 3029447"/>
                <a:gd name="connsiteX57" fmla="*/ 222637 w 4949687"/>
                <a:gd name="connsiteY57" fmla="*/ 2516588 h 3029447"/>
                <a:gd name="connsiteX58" fmla="*/ 250466 w 4949687"/>
                <a:gd name="connsiteY58" fmla="*/ 2544417 h 3029447"/>
                <a:gd name="connsiteX59" fmla="*/ 278296 w 4949687"/>
                <a:gd name="connsiteY59" fmla="*/ 2576223 h 3029447"/>
                <a:gd name="connsiteX60" fmla="*/ 365760 w 4949687"/>
                <a:gd name="connsiteY60" fmla="*/ 2560320 h 3029447"/>
                <a:gd name="connsiteX61" fmla="*/ 425395 w 4949687"/>
                <a:gd name="connsiteY61" fmla="*/ 2560320 h 3029447"/>
                <a:gd name="connsiteX62" fmla="*/ 572494 w 4949687"/>
                <a:gd name="connsiteY62" fmla="*/ 2596101 h 3029447"/>
                <a:gd name="connsiteX63" fmla="*/ 671885 w 4949687"/>
                <a:gd name="connsiteY63" fmla="*/ 2615979 h 3029447"/>
                <a:gd name="connsiteX64" fmla="*/ 822960 w 4949687"/>
                <a:gd name="connsiteY64" fmla="*/ 2651760 h 3029447"/>
                <a:gd name="connsiteX65" fmla="*/ 981986 w 4949687"/>
                <a:gd name="connsiteY65" fmla="*/ 2675614 h 3029447"/>
                <a:gd name="connsiteX66" fmla="*/ 1105231 w 4949687"/>
                <a:gd name="connsiteY66" fmla="*/ 2699468 h 3029447"/>
                <a:gd name="connsiteX67" fmla="*/ 1208598 w 4949687"/>
                <a:gd name="connsiteY67" fmla="*/ 2727297 h 3029447"/>
                <a:gd name="connsiteX68" fmla="*/ 1319917 w 4949687"/>
                <a:gd name="connsiteY68" fmla="*/ 2767054 h 3029447"/>
                <a:gd name="connsiteX69" fmla="*/ 1383528 w 4949687"/>
                <a:gd name="connsiteY69" fmla="*/ 2806811 h 3029447"/>
                <a:gd name="connsiteX70" fmla="*/ 1459064 w 4949687"/>
                <a:gd name="connsiteY70" fmla="*/ 2898250 h 3029447"/>
                <a:gd name="connsiteX71" fmla="*/ 1518699 w 4949687"/>
                <a:gd name="connsiteY71" fmla="*/ 2941983 h 3029447"/>
                <a:gd name="connsiteX72" fmla="*/ 1554480 w 4949687"/>
                <a:gd name="connsiteY72" fmla="*/ 2961861 h 3029447"/>
                <a:gd name="connsiteX73" fmla="*/ 1526651 w 4949687"/>
                <a:gd name="connsiteY73" fmla="*/ 2985715 h 3029447"/>
                <a:gd name="connsiteX74" fmla="*/ 1566407 w 4949687"/>
                <a:gd name="connsiteY74" fmla="*/ 3029447 h 3029447"/>
                <a:gd name="connsiteX75" fmla="*/ 1701579 w 4949687"/>
                <a:gd name="connsiteY75" fmla="*/ 3017520 h 3029447"/>
                <a:gd name="connsiteX76" fmla="*/ 1661823 w 4949687"/>
                <a:gd name="connsiteY76" fmla="*/ 2997642 h 3029447"/>
                <a:gd name="connsiteX77" fmla="*/ 1649896 w 4949687"/>
                <a:gd name="connsiteY77" fmla="*/ 2965836 h 3029447"/>
                <a:gd name="connsiteX78" fmla="*/ 1626042 w 4949687"/>
                <a:gd name="connsiteY78" fmla="*/ 2918129 h 3029447"/>
                <a:gd name="connsiteX79" fmla="*/ 1570383 w 4949687"/>
                <a:gd name="connsiteY79" fmla="*/ 2882348 h 3029447"/>
                <a:gd name="connsiteX80" fmla="*/ 1502797 w 4949687"/>
                <a:gd name="connsiteY80" fmla="*/ 2838616 h 3029447"/>
                <a:gd name="connsiteX81" fmla="*/ 1391478 w 4949687"/>
                <a:gd name="connsiteY81" fmla="*/ 2771030 h 3029447"/>
                <a:gd name="connsiteX82" fmla="*/ 1315941 w 4949687"/>
                <a:gd name="connsiteY82" fmla="*/ 2727297 h 3029447"/>
                <a:gd name="connsiteX83" fmla="*/ 1252331 w 4949687"/>
                <a:gd name="connsiteY83" fmla="*/ 2687541 h 3029447"/>
                <a:gd name="connsiteX84" fmla="*/ 1105231 w 4949687"/>
                <a:gd name="connsiteY84" fmla="*/ 2647784 h 3029447"/>
                <a:gd name="connsiteX85" fmla="*/ 1105231 w 4949687"/>
                <a:gd name="connsiteY85" fmla="*/ 2647784 h 3029447"/>
                <a:gd name="connsiteX86" fmla="*/ 1045597 w 4949687"/>
                <a:gd name="connsiteY86" fmla="*/ 2655736 h 3029447"/>
                <a:gd name="connsiteX87" fmla="*/ 1025718 w 4949687"/>
                <a:gd name="connsiteY87" fmla="*/ 2647784 h 3029447"/>
                <a:gd name="connsiteX88" fmla="*/ 970059 w 4949687"/>
                <a:gd name="connsiteY88" fmla="*/ 2639833 h 3029447"/>
                <a:gd name="connsiteX89" fmla="*/ 930303 w 4949687"/>
                <a:gd name="connsiteY89" fmla="*/ 2635857 h 3029447"/>
                <a:gd name="connsiteX90" fmla="*/ 898498 w 4949687"/>
                <a:gd name="connsiteY90" fmla="*/ 2615979 h 3029447"/>
                <a:gd name="connsiteX91" fmla="*/ 884459 w 4949687"/>
                <a:gd name="connsiteY91" fmla="*/ 2602272 h 3029447"/>
                <a:gd name="connsiteX92" fmla="*/ 767301 w 4949687"/>
                <a:gd name="connsiteY92" fmla="*/ 2592125 h 3029447"/>
                <a:gd name="connsiteX93" fmla="*/ 671885 w 4949687"/>
                <a:gd name="connsiteY93" fmla="*/ 2552369 h 3029447"/>
                <a:gd name="connsiteX94" fmla="*/ 616226 w 4949687"/>
                <a:gd name="connsiteY94" fmla="*/ 2528515 h 3029447"/>
                <a:gd name="connsiteX95" fmla="*/ 492981 w 4949687"/>
                <a:gd name="connsiteY95" fmla="*/ 2492734 h 3029447"/>
                <a:gd name="connsiteX96" fmla="*/ 441298 w 4949687"/>
                <a:gd name="connsiteY96" fmla="*/ 2449002 h 3029447"/>
                <a:gd name="connsiteX97" fmla="*/ 427259 w 4949687"/>
                <a:gd name="connsiteY97" fmla="*/ 2392722 h 3029447"/>
                <a:gd name="connsiteX98" fmla="*/ 393921 w 4949687"/>
                <a:gd name="connsiteY98" fmla="*/ 2376053 h 3029447"/>
                <a:gd name="connsiteX99" fmla="*/ 385638 w 4949687"/>
                <a:gd name="connsiteY99" fmla="*/ 2345635 h 3029447"/>
                <a:gd name="connsiteX100" fmla="*/ 341906 w 4949687"/>
                <a:gd name="connsiteY100" fmla="*/ 2329732 h 3029447"/>
                <a:gd name="connsiteX101" fmla="*/ 310577 w 4949687"/>
                <a:gd name="connsiteY101" fmla="*/ 2283184 h 3029447"/>
                <a:gd name="connsiteX102" fmla="*/ 310101 w 4949687"/>
                <a:gd name="connsiteY102" fmla="*/ 2210463 h 3029447"/>
                <a:gd name="connsiteX103" fmla="*/ 278296 w 4949687"/>
                <a:gd name="connsiteY103" fmla="*/ 2182633 h 3029447"/>
                <a:gd name="connsiteX104" fmla="*/ 298174 w 4949687"/>
                <a:gd name="connsiteY104" fmla="*/ 2130950 h 3029447"/>
                <a:gd name="connsiteX105" fmla="*/ 333955 w 4949687"/>
                <a:gd name="connsiteY105" fmla="*/ 2079266 h 3029447"/>
                <a:gd name="connsiteX106" fmla="*/ 373711 w 4949687"/>
                <a:gd name="connsiteY106" fmla="*/ 2059388 h 3029447"/>
                <a:gd name="connsiteX107" fmla="*/ 417444 w 4949687"/>
                <a:gd name="connsiteY107" fmla="*/ 2051437 h 3029447"/>
                <a:gd name="connsiteX108" fmla="*/ 528762 w 4949687"/>
                <a:gd name="connsiteY108" fmla="*/ 1983851 h 3029447"/>
                <a:gd name="connsiteX109" fmla="*/ 671885 w 4949687"/>
                <a:gd name="connsiteY109" fmla="*/ 1896386 h 3029447"/>
                <a:gd name="connsiteX110" fmla="*/ 767301 w 4949687"/>
                <a:gd name="connsiteY110" fmla="*/ 1844703 h 3029447"/>
                <a:gd name="connsiteX111" fmla="*/ 811033 w 4949687"/>
                <a:gd name="connsiteY111" fmla="*/ 1812897 h 3029447"/>
                <a:gd name="connsiteX112" fmla="*/ 858741 w 4949687"/>
                <a:gd name="connsiteY112" fmla="*/ 1808922 h 3029447"/>
                <a:gd name="connsiteX113" fmla="*/ 918376 w 4949687"/>
                <a:gd name="connsiteY113" fmla="*/ 1820849 h 3029447"/>
                <a:gd name="connsiteX114" fmla="*/ 1005840 w 4949687"/>
                <a:gd name="connsiteY114" fmla="*/ 1789044 h 3029447"/>
                <a:gd name="connsiteX115" fmla="*/ 1069451 w 4949687"/>
                <a:gd name="connsiteY115" fmla="*/ 1785068 h 3029447"/>
                <a:gd name="connsiteX116" fmla="*/ 1196671 w 4949687"/>
                <a:gd name="connsiteY116" fmla="*/ 1757238 h 3029447"/>
                <a:gd name="connsiteX117" fmla="*/ 1363649 w 4949687"/>
                <a:gd name="connsiteY117" fmla="*/ 1701579 h 3029447"/>
                <a:gd name="connsiteX118" fmla="*/ 1399430 w 4949687"/>
                <a:gd name="connsiteY118" fmla="*/ 1701579 h 3029447"/>
                <a:gd name="connsiteX119" fmla="*/ 1514724 w 4949687"/>
                <a:gd name="connsiteY119" fmla="*/ 1693628 h 3029447"/>
                <a:gd name="connsiteX120" fmla="*/ 1562431 w 4949687"/>
                <a:gd name="connsiteY120" fmla="*/ 1677725 h 3029447"/>
                <a:gd name="connsiteX121" fmla="*/ 1558456 w 4949687"/>
                <a:gd name="connsiteY121" fmla="*/ 1661823 h 3029447"/>
                <a:gd name="connsiteX122" fmla="*/ 1626042 w 4949687"/>
                <a:gd name="connsiteY122" fmla="*/ 1649896 h 3029447"/>
                <a:gd name="connsiteX123" fmla="*/ 1665798 w 4949687"/>
                <a:gd name="connsiteY123" fmla="*/ 1649896 h 3029447"/>
                <a:gd name="connsiteX124" fmla="*/ 1681701 w 4949687"/>
                <a:gd name="connsiteY124" fmla="*/ 1661823 h 3029447"/>
                <a:gd name="connsiteX125" fmla="*/ 1681701 w 4949687"/>
                <a:gd name="connsiteY125" fmla="*/ 1661823 h 3029447"/>
                <a:gd name="connsiteX126" fmla="*/ 1729409 w 4949687"/>
                <a:gd name="connsiteY126" fmla="*/ 1693628 h 3029447"/>
                <a:gd name="connsiteX127" fmla="*/ 1880484 w 4949687"/>
                <a:gd name="connsiteY127" fmla="*/ 1709531 h 3029447"/>
                <a:gd name="connsiteX128" fmla="*/ 1975899 w 4949687"/>
                <a:gd name="connsiteY128" fmla="*/ 1697604 h 3029447"/>
                <a:gd name="connsiteX129" fmla="*/ 2107096 w 4949687"/>
                <a:gd name="connsiteY129" fmla="*/ 1661823 h 3029447"/>
                <a:gd name="connsiteX130" fmla="*/ 2222390 w 4949687"/>
                <a:gd name="connsiteY130" fmla="*/ 1578334 h 3029447"/>
                <a:gd name="connsiteX131" fmla="*/ 2329732 w 4949687"/>
                <a:gd name="connsiteY131" fmla="*/ 1522675 h 3029447"/>
                <a:gd name="connsiteX132" fmla="*/ 2496710 w 4949687"/>
                <a:gd name="connsiteY132" fmla="*/ 1391478 h 3029447"/>
                <a:gd name="connsiteX133" fmla="*/ 2560320 w 4949687"/>
                <a:gd name="connsiteY133" fmla="*/ 1319917 h 3029447"/>
                <a:gd name="connsiteX134" fmla="*/ 2564296 w 4949687"/>
                <a:gd name="connsiteY134" fmla="*/ 1292087 h 3029447"/>
                <a:gd name="connsiteX135" fmla="*/ 2540442 w 4949687"/>
                <a:gd name="connsiteY135" fmla="*/ 1256306 h 3029447"/>
                <a:gd name="connsiteX136" fmla="*/ 2520564 w 4949687"/>
                <a:gd name="connsiteY136" fmla="*/ 1224501 h 3029447"/>
                <a:gd name="connsiteX137" fmla="*/ 2520564 w 4949687"/>
                <a:gd name="connsiteY137" fmla="*/ 1192696 h 3029447"/>
                <a:gd name="connsiteX138" fmla="*/ 2568271 w 4949687"/>
                <a:gd name="connsiteY138" fmla="*/ 1160891 h 3029447"/>
                <a:gd name="connsiteX139" fmla="*/ 2600077 w 4949687"/>
                <a:gd name="connsiteY139" fmla="*/ 1137037 h 3029447"/>
                <a:gd name="connsiteX140" fmla="*/ 2655736 w 4949687"/>
                <a:gd name="connsiteY140" fmla="*/ 1141012 h 3029447"/>
                <a:gd name="connsiteX141" fmla="*/ 2719346 w 4949687"/>
                <a:gd name="connsiteY141" fmla="*/ 1164866 h 3029447"/>
                <a:gd name="connsiteX142" fmla="*/ 2743200 w 4949687"/>
                <a:gd name="connsiteY142" fmla="*/ 1164866 h 3029447"/>
                <a:gd name="connsiteX143" fmla="*/ 2802835 w 4949687"/>
                <a:gd name="connsiteY143" fmla="*/ 1152939 h 3029447"/>
                <a:gd name="connsiteX144" fmla="*/ 2846567 w 4949687"/>
                <a:gd name="connsiteY144" fmla="*/ 1125110 h 3029447"/>
                <a:gd name="connsiteX145" fmla="*/ 2894275 w 4949687"/>
                <a:gd name="connsiteY145" fmla="*/ 1085353 h 3029447"/>
                <a:gd name="connsiteX146" fmla="*/ 2914153 w 4949687"/>
                <a:gd name="connsiteY146" fmla="*/ 1061499 h 3029447"/>
                <a:gd name="connsiteX147" fmla="*/ 2914153 w 4949687"/>
                <a:gd name="connsiteY147" fmla="*/ 1061499 h 3029447"/>
                <a:gd name="connsiteX148" fmla="*/ 3009569 w 4949687"/>
                <a:gd name="connsiteY148" fmla="*/ 1069451 h 3029447"/>
                <a:gd name="connsiteX149" fmla="*/ 3077155 w 4949687"/>
                <a:gd name="connsiteY149" fmla="*/ 1073426 h 3029447"/>
                <a:gd name="connsiteX150" fmla="*/ 3192449 w 4949687"/>
                <a:gd name="connsiteY150" fmla="*/ 1041621 h 3029447"/>
                <a:gd name="connsiteX151" fmla="*/ 3319670 w 4949687"/>
                <a:gd name="connsiteY151" fmla="*/ 974035 h 3029447"/>
                <a:gd name="connsiteX152" fmla="*/ 3490623 w 4949687"/>
                <a:gd name="connsiteY152" fmla="*/ 910424 h 3029447"/>
                <a:gd name="connsiteX153" fmla="*/ 3657600 w 4949687"/>
                <a:gd name="connsiteY153" fmla="*/ 862717 h 3029447"/>
                <a:gd name="connsiteX154" fmla="*/ 3689405 w 4949687"/>
                <a:gd name="connsiteY154" fmla="*/ 822960 h 3029447"/>
                <a:gd name="connsiteX155" fmla="*/ 3721211 w 4949687"/>
                <a:gd name="connsiteY155" fmla="*/ 803082 h 3029447"/>
                <a:gd name="connsiteX156" fmla="*/ 3776870 w 4949687"/>
                <a:gd name="connsiteY156" fmla="*/ 803082 h 3029447"/>
                <a:gd name="connsiteX157" fmla="*/ 3860358 w 4949687"/>
                <a:gd name="connsiteY157" fmla="*/ 811033 h 3029447"/>
                <a:gd name="connsiteX158" fmla="*/ 3904091 w 4949687"/>
                <a:gd name="connsiteY158" fmla="*/ 775252 h 3029447"/>
                <a:gd name="connsiteX159" fmla="*/ 3995531 w 4949687"/>
                <a:gd name="connsiteY159" fmla="*/ 743447 h 3029447"/>
                <a:gd name="connsiteX160" fmla="*/ 4178411 w 4949687"/>
                <a:gd name="connsiteY160" fmla="*/ 691764 h 3029447"/>
                <a:gd name="connsiteX161" fmla="*/ 4257924 w 4949687"/>
                <a:gd name="connsiteY161" fmla="*/ 640080 h 3029447"/>
                <a:gd name="connsiteX162" fmla="*/ 4373218 w 4949687"/>
                <a:gd name="connsiteY162" fmla="*/ 576470 h 3029447"/>
                <a:gd name="connsiteX163" fmla="*/ 4456706 w 4949687"/>
                <a:gd name="connsiteY163" fmla="*/ 532737 h 3029447"/>
                <a:gd name="connsiteX164" fmla="*/ 4560073 w 4949687"/>
                <a:gd name="connsiteY164" fmla="*/ 473103 h 3029447"/>
                <a:gd name="connsiteX165" fmla="*/ 4643562 w 4949687"/>
                <a:gd name="connsiteY165" fmla="*/ 433346 h 3029447"/>
                <a:gd name="connsiteX166" fmla="*/ 4738978 w 4949687"/>
                <a:gd name="connsiteY166" fmla="*/ 401541 h 3029447"/>
                <a:gd name="connsiteX167" fmla="*/ 4810539 w 4949687"/>
                <a:gd name="connsiteY167" fmla="*/ 381663 h 3029447"/>
                <a:gd name="connsiteX168" fmla="*/ 4894028 w 4949687"/>
                <a:gd name="connsiteY168" fmla="*/ 333955 h 3029447"/>
                <a:gd name="connsiteX169" fmla="*/ 4949687 w 4949687"/>
                <a:gd name="connsiteY169" fmla="*/ 298174 h 3029447"/>
                <a:gd name="connsiteX170" fmla="*/ 4933784 w 4949687"/>
                <a:gd name="connsiteY170" fmla="*/ 282271 h 3029447"/>
                <a:gd name="connsiteX171" fmla="*/ 4878125 w 4949687"/>
                <a:gd name="connsiteY171" fmla="*/ 222637 h 3029447"/>
                <a:gd name="connsiteX172" fmla="*/ 4822466 w 4949687"/>
                <a:gd name="connsiteY172" fmla="*/ 127221 h 3029447"/>
                <a:gd name="connsiteX173" fmla="*/ 4758856 w 4949687"/>
                <a:gd name="connsiteY173" fmla="*/ 63611 h 3029447"/>
                <a:gd name="connsiteX174" fmla="*/ 4703197 w 4949687"/>
                <a:gd name="connsiteY174" fmla="*/ 0 h 3029447"/>
                <a:gd name="connsiteX0" fmla="*/ 4703197 w 4949687"/>
                <a:gd name="connsiteY0" fmla="*/ 0 h 3029447"/>
                <a:gd name="connsiteX1" fmla="*/ 4599830 w 4949687"/>
                <a:gd name="connsiteY1" fmla="*/ 51684 h 3029447"/>
                <a:gd name="connsiteX2" fmla="*/ 4420925 w 4949687"/>
                <a:gd name="connsiteY2" fmla="*/ 143124 h 3029447"/>
                <a:gd name="connsiteX3" fmla="*/ 4285753 w 4949687"/>
                <a:gd name="connsiteY3" fmla="*/ 202758 h 3029447"/>
                <a:gd name="connsiteX4" fmla="*/ 4154557 w 4949687"/>
                <a:gd name="connsiteY4" fmla="*/ 282271 h 3029447"/>
                <a:gd name="connsiteX5" fmla="*/ 3927944 w 4949687"/>
                <a:gd name="connsiteY5" fmla="*/ 385638 h 3029447"/>
                <a:gd name="connsiteX6" fmla="*/ 3780845 w 4949687"/>
                <a:gd name="connsiteY6" fmla="*/ 437321 h 3029447"/>
                <a:gd name="connsiteX7" fmla="*/ 3673503 w 4949687"/>
                <a:gd name="connsiteY7" fmla="*/ 496957 h 3029447"/>
                <a:gd name="connsiteX8" fmla="*/ 3637722 w 4949687"/>
                <a:gd name="connsiteY8" fmla="*/ 512859 h 3029447"/>
                <a:gd name="connsiteX9" fmla="*/ 3593990 w 4949687"/>
                <a:gd name="connsiteY9" fmla="*/ 536713 h 3029447"/>
                <a:gd name="connsiteX10" fmla="*/ 3558209 w 4949687"/>
                <a:gd name="connsiteY10" fmla="*/ 556591 h 3029447"/>
                <a:gd name="connsiteX11" fmla="*/ 3522428 w 4949687"/>
                <a:gd name="connsiteY11" fmla="*/ 560567 h 3029447"/>
                <a:gd name="connsiteX12" fmla="*/ 3427012 w 4949687"/>
                <a:gd name="connsiteY12" fmla="*/ 580445 h 3029447"/>
                <a:gd name="connsiteX13" fmla="*/ 3315694 w 4949687"/>
                <a:gd name="connsiteY13" fmla="*/ 628153 h 3029447"/>
                <a:gd name="connsiteX14" fmla="*/ 3164619 w 4949687"/>
                <a:gd name="connsiteY14" fmla="*/ 683812 h 3029447"/>
                <a:gd name="connsiteX15" fmla="*/ 3041374 w 4949687"/>
                <a:gd name="connsiteY15" fmla="*/ 723569 h 3029447"/>
                <a:gd name="connsiteX16" fmla="*/ 2934031 w 4949687"/>
                <a:gd name="connsiteY16" fmla="*/ 759350 h 3029447"/>
                <a:gd name="connsiteX17" fmla="*/ 2834640 w 4949687"/>
                <a:gd name="connsiteY17" fmla="*/ 787179 h 3029447"/>
                <a:gd name="connsiteX18" fmla="*/ 2814762 w 4949687"/>
                <a:gd name="connsiteY18" fmla="*/ 799106 h 3029447"/>
                <a:gd name="connsiteX19" fmla="*/ 2743200 w 4949687"/>
                <a:gd name="connsiteY19" fmla="*/ 838863 h 3029447"/>
                <a:gd name="connsiteX20" fmla="*/ 2643809 w 4949687"/>
                <a:gd name="connsiteY20" fmla="*/ 838863 h 3029447"/>
                <a:gd name="connsiteX21" fmla="*/ 2584174 w 4949687"/>
                <a:gd name="connsiteY21" fmla="*/ 846814 h 3029447"/>
                <a:gd name="connsiteX22" fmla="*/ 2492734 w 4949687"/>
                <a:gd name="connsiteY22" fmla="*/ 898497 h 3029447"/>
                <a:gd name="connsiteX23" fmla="*/ 2401294 w 4949687"/>
                <a:gd name="connsiteY23" fmla="*/ 958132 h 3029447"/>
                <a:gd name="connsiteX24" fmla="*/ 2282024 w 4949687"/>
                <a:gd name="connsiteY24" fmla="*/ 1037645 h 3029447"/>
                <a:gd name="connsiteX25" fmla="*/ 2194560 w 4949687"/>
                <a:gd name="connsiteY25" fmla="*/ 1085353 h 3029447"/>
                <a:gd name="connsiteX26" fmla="*/ 2150828 w 4949687"/>
                <a:gd name="connsiteY26" fmla="*/ 1141012 h 3029447"/>
                <a:gd name="connsiteX27" fmla="*/ 2150828 w 4949687"/>
                <a:gd name="connsiteY27" fmla="*/ 1192696 h 3029447"/>
                <a:gd name="connsiteX28" fmla="*/ 2162755 w 4949687"/>
                <a:gd name="connsiteY28" fmla="*/ 1252331 h 3029447"/>
                <a:gd name="connsiteX29" fmla="*/ 2146852 w 4949687"/>
                <a:gd name="connsiteY29" fmla="*/ 1288111 h 3029447"/>
                <a:gd name="connsiteX30" fmla="*/ 2111071 w 4949687"/>
                <a:gd name="connsiteY30" fmla="*/ 1335819 h 3029447"/>
                <a:gd name="connsiteX31" fmla="*/ 2063364 w 4949687"/>
                <a:gd name="connsiteY31" fmla="*/ 1375576 h 3029447"/>
                <a:gd name="connsiteX32" fmla="*/ 1983851 w 4949687"/>
                <a:gd name="connsiteY32" fmla="*/ 1399430 h 3029447"/>
                <a:gd name="connsiteX33" fmla="*/ 1812898 w 4949687"/>
                <a:gd name="connsiteY33" fmla="*/ 1391478 h 3029447"/>
                <a:gd name="connsiteX34" fmla="*/ 1689653 w 4949687"/>
                <a:gd name="connsiteY34" fmla="*/ 1375576 h 3029447"/>
                <a:gd name="connsiteX35" fmla="*/ 1482918 w 4949687"/>
                <a:gd name="connsiteY35" fmla="*/ 1379551 h 3029447"/>
                <a:gd name="connsiteX36" fmla="*/ 1375576 w 4949687"/>
                <a:gd name="connsiteY36" fmla="*/ 1387503 h 3029447"/>
                <a:gd name="connsiteX37" fmla="*/ 1284136 w 4949687"/>
                <a:gd name="connsiteY37" fmla="*/ 1399430 h 3029447"/>
                <a:gd name="connsiteX38" fmla="*/ 1133061 w 4949687"/>
                <a:gd name="connsiteY38" fmla="*/ 1447137 h 3029447"/>
                <a:gd name="connsiteX39" fmla="*/ 1025718 w 4949687"/>
                <a:gd name="connsiteY39" fmla="*/ 1494845 h 3029447"/>
                <a:gd name="connsiteX40" fmla="*/ 838863 w 4949687"/>
                <a:gd name="connsiteY40" fmla="*/ 1562431 h 3029447"/>
                <a:gd name="connsiteX41" fmla="*/ 795131 w 4949687"/>
                <a:gd name="connsiteY41" fmla="*/ 1586285 h 3029447"/>
                <a:gd name="connsiteX42" fmla="*/ 763325 w 4949687"/>
                <a:gd name="connsiteY42" fmla="*/ 1614115 h 3029447"/>
                <a:gd name="connsiteX43" fmla="*/ 735496 w 4949687"/>
                <a:gd name="connsiteY43" fmla="*/ 1626042 h 3029447"/>
                <a:gd name="connsiteX44" fmla="*/ 691764 w 4949687"/>
                <a:gd name="connsiteY44" fmla="*/ 1630017 h 3029447"/>
                <a:gd name="connsiteX45" fmla="*/ 612251 w 4949687"/>
                <a:gd name="connsiteY45" fmla="*/ 1641944 h 3029447"/>
                <a:gd name="connsiteX46" fmla="*/ 548640 w 4949687"/>
                <a:gd name="connsiteY46" fmla="*/ 1645920 h 3029447"/>
                <a:gd name="connsiteX47" fmla="*/ 473103 w 4949687"/>
                <a:gd name="connsiteY47" fmla="*/ 1693628 h 3029447"/>
                <a:gd name="connsiteX48" fmla="*/ 377687 w 4949687"/>
                <a:gd name="connsiteY48" fmla="*/ 1745311 h 3029447"/>
                <a:gd name="connsiteX49" fmla="*/ 278296 w 4949687"/>
                <a:gd name="connsiteY49" fmla="*/ 1804946 h 3029447"/>
                <a:gd name="connsiteX50" fmla="*/ 143124 w 4949687"/>
                <a:gd name="connsiteY50" fmla="*/ 1944094 h 3029447"/>
                <a:gd name="connsiteX51" fmla="*/ 79513 w 4949687"/>
                <a:gd name="connsiteY51" fmla="*/ 2007704 h 3029447"/>
                <a:gd name="connsiteX52" fmla="*/ 11927 w 4949687"/>
                <a:gd name="connsiteY52" fmla="*/ 2111071 h 3029447"/>
                <a:gd name="connsiteX53" fmla="*/ 0 w 4949687"/>
                <a:gd name="connsiteY53" fmla="*/ 2186609 h 3029447"/>
                <a:gd name="connsiteX54" fmla="*/ 0 w 4949687"/>
                <a:gd name="connsiteY54" fmla="*/ 2258171 h 3029447"/>
                <a:gd name="connsiteX55" fmla="*/ 39756 w 4949687"/>
                <a:gd name="connsiteY55" fmla="*/ 2373465 h 3029447"/>
                <a:gd name="connsiteX56" fmla="*/ 127221 w 4949687"/>
                <a:gd name="connsiteY56" fmla="*/ 2445026 h 3029447"/>
                <a:gd name="connsiteX57" fmla="*/ 222637 w 4949687"/>
                <a:gd name="connsiteY57" fmla="*/ 2516588 h 3029447"/>
                <a:gd name="connsiteX58" fmla="*/ 250466 w 4949687"/>
                <a:gd name="connsiteY58" fmla="*/ 2544417 h 3029447"/>
                <a:gd name="connsiteX59" fmla="*/ 278296 w 4949687"/>
                <a:gd name="connsiteY59" fmla="*/ 2576223 h 3029447"/>
                <a:gd name="connsiteX60" fmla="*/ 365760 w 4949687"/>
                <a:gd name="connsiteY60" fmla="*/ 2560320 h 3029447"/>
                <a:gd name="connsiteX61" fmla="*/ 425395 w 4949687"/>
                <a:gd name="connsiteY61" fmla="*/ 2560320 h 3029447"/>
                <a:gd name="connsiteX62" fmla="*/ 572494 w 4949687"/>
                <a:gd name="connsiteY62" fmla="*/ 2596101 h 3029447"/>
                <a:gd name="connsiteX63" fmla="*/ 671885 w 4949687"/>
                <a:gd name="connsiteY63" fmla="*/ 2615979 h 3029447"/>
                <a:gd name="connsiteX64" fmla="*/ 822960 w 4949687"/>
                <a:gd name="connsiteY64" fmla="*/ 2651760 h 3029447"/>
                <a:gd name="connsiteX65" fmla="*/ 981986 w 4949687"/>
                <a:gd name="connsiteY65" fmla="*/ 2675614 h 3029447"/>
                <a:gd name="connsiteX66" fmla="*/ 1105231 w 4949687"/>
                <a:gd name="connsiteY66" fmla="*/ 2699468 h 3029447"/>
                <a:gd name="connsiteX67" fmla="*/ 1208598 w 4949687"/>
                <a:gd name="connsiteY67" fmla="*/ 2727297 h 3029447"/>
                <a:gd name="connsiteX68" fmla="*/ 1319917 w 4949687"/>
                <a:gd name="connsiteY68" fmla="*/ 2767054 h 3029447"/>
                <a:gd name="connsiteX69" fmla="*/ 1383528 w 4949687"/>
                <a:gd name="connsiteY69" fmla="*/ 2806811 h 3029447"/>
                <a:gd name="connsiteX70" fmla="*/ 1459064 w 4949687"/>
                <a:gd name="connsiteY70" fmla="*/ 2898250 h 3029447"/>
                <a:gd name="connsiteX71" fmla="*/ 1518699 w 4949687"/>
                <a:gd name="connsiteY71" fmla="*/ 2941983 h 3029447"/>
                <a:gd name="connsiteX72" fmla="*/ 1554480 w 4949687"/>
                <a:gd name="connsiteY72" fmla="*/ 2961861 h 3029447"/>
                <a:gd name="connsiteX73" fmla="*/ 1526651 w 4949687"/>
                <a:gd name="connsiteY73" fmla="*/ 2985715 h 3029447"/>
                <a:gd name="connsiteX74" fmla="*/ 1566407 w 4949687"/>
                <a:gd name="connsiteY74" fmla="*/ 3029447 h 3029447"/>
                <a:gd name="connsiteX75" fmla="*/ 1701579 w 4949687"/>
                <a:gd name="connsiteY75" fmla="*/ 3017520 h 3029447"/>
                <a:gd name="connsiteX76" fmla="*/ 1661823 w 4949687"/>
                <a:gd name="connsiteY76" fmla="*/ 2997642 h 3029447"/>
                <a:gd name="connsiteX77" fmla="*/ 1649896 w 4949687"/>
                <a:gd name="connsiteY77" fmla="*/ 2965836 h 3029447"/>
                <a:gd name="connsiteX78" fmla="*/ 1626042 w 4949687"/>
                <a:gd name="connsiteY78" fmla="*/ 2918129 h 3029447"/>
                <a:gd name="connsiteX79" fmla="*/ 1570383 w 4949687"/>
                <a:gd name="connsiteY79" fmla="*/ 2882348 h 3029447"/>
                <a:gd name="connsiteX80" fmla="*/ 1502797 w 4949687"/>
                <a:gd name="connsiteY80" fmla="*/ 2838616 h 3029447"/>
                <a:gd name="connsiteX81" fmla="*/ 1391478 w 4949687"/>
                <a:gd name="connsiteY81" fmla="*/ 2771030 h 3029447"/>
                <a:gd name="connsiteX82" fmla="*/ 1315941 w 4949687"/>
                <a:gd name="connsiteY82" fmla="*/ 2727297 h 3029447"/>
                <a:gd name="connsiteX83" fmla="*/ 1252331 w 4949687"/>
                <a:gd name="connsiteY83" fmla="*/ 2687541 h 3029447"/>
                <a:gd name="connsiteX84" fmla="*/ 1105231 w 4949687"/>
                <a:gd name="connsiteY84" fmla="*/ 2647784 h 3029447"/>
                <a:gd name="connsiteX85" fmla="*/ 1105231 w 4949687"/>
                <a:gd name="connsiteY85" fmla="*/ 2647784 h 3029447"/>
                <a:gd name="connsiteX86" fmla="*/ 1045597 w 4949687"/>
                <a:gd name="connsiteY86" fmla="*/ 2655736 h 3029447"/>
                <a:gd name="connsiteX87" fmla="*/ 1025718 w 4949687"/>
                <a:gd name="connsiteY87" fmla="*/ 2647784 h 3029447"/>
                <a:gd name="connsiteX88" fmla="*/ 970059 w 4949687"/>
                <a:gd name="connsiteY88" fmla="*/ 2639833 h 3029447"/>
                <a:gd name="connsiteX89" fmla="*/ 930303 w 4949687"/>
                <a:gd name="connsiteY89" fmla="*/ 2635857 h 3029447"/>
                <a:gd name="connsiteX90" fmla="*/ 898498 w 4949687"/>
                <a:gd name="connsiteY90" fmla="*/ 2615979 h 3029447"/>
                <a:gd name="connsiteX91" fmla="*/ 884459 w 4949687"/>
                <a:gd name="connsiteY91" fmla="*/ 2602272 h 3029447"/>
                <a:gd name="connsiteX92" fmla="*/ 767301 w 4949687"/>
                <a:gd name="connsiteY92" fmla="*/ 2592125 h 3029447"/>
                <a:gd name="connsiteX93" fmla="*/ 671885 w 4949687"/>
                <a:gd name="connsiteY93" fmla="*/ 2552369 h 3029447"/>
                <a:gd name="connsiteX94" fmla="*/ 616226 w 4949687"/>
                <a:gd name="connsiteY94" fmla="*/ 2528515 h 3029447"/>
                <a:gd name="connsiteX95" fmla="*/ 492981 w 4949687"/>
                <a:gd name="connsiteY95" fmla="*/ 2492734 h 3029447"/>
                <a:gd name="connsiteX96" fmla="*/ 441298 w 4949687"/>
                <a:gd name="connsiteY96" fmla="*/ 2449002 h 3029447"/>
                <a:gd name="connsiteX97" fmla="*/ 412971 w 4949687"/>
                <a:gd name="connsiteY97" fmla="*/ 2411772 h 3029447"/>
                <a:gd name="connsiteX98" fmla="*/ 393921 w 4949687"/>
                <a:gd name="connsiteY98" fmla="*/ 2376053 h 3029447"/>
                <a:gd name="connsiteX99" fmla="*/ 385638 w 4949687"/>
                <a:gd name="connsiteY99" fmla="*/ 2345635 h 3029447"/>
                <a:gd name="connsiteX100" fmla="*/ 341906 w 4949687"/>
                <a:gd name="connsiteY100" fmla="*/ 2329732 h 3029447"/>
                <a:gd name="connsiteX101" fmla="*/ 310577 w 4949687"/>
                <a:gd name="connsiteY101" fmla="*/ 2283184 h 3029447"/>
                <a:gd name="connsiteX102" fmla="*/ 310101 w 4949687"/>
                <a:gd name="connsiteY102" fmla="*/ 2210463 h 3029447"/>
                <a:gd name="connsiteX103" fmla="*/ 278296 w 4949687"/>
                <a:gd name="connsiteY103" fmla="*/ 2182633 h 3029447"/>
                <a:gd name="connsiteX104" fmla="*/ 298174 w 4949687"/>
                <a:gd name="connsiteY104" fmla="*/ 2130950 h 3029447"/>
                <a:gd name="connsiteX105" fmla="*/ 333955 w 4949687"/>
                <a:gd name="connsiteY105" fmla="*/ 2079266 h 3029447"/>
                <a:gd name="connsiteX106" fmla="*/ 373711 w 4949687"/>
                <a:gd name="connsiteY106" fmla="*/ 2059388 h 3029447"/>
                <a:gd name="connsiteX107" fmla="*/ 417444 w 4949687"/>
                <a:gd name="connsiteY107" fmla="*/ 2051437 h 3029447"/>
                <a:gd name="connsiteX108" fmla="*/ 528762 w 4949687"/>
                <a:gd name="connsiteY108" fmla="*/ 1983851 h 3029447"/>
                <a:gd name="connsiteX109" fmla="*/ 671885 w 4949687"/>
                <a:gd name="connsiteY109" fmla="*/ 1896386 h 3029447"/>
                <a:gd name="connsiteX110" fmla="*/ 767301 w 4949687"/>
                <a:gd name="connsiteY110" fmla="*/ 1844703 h 3029447"/>
                <a:gd name="connsiteX111" fmla="*/ 811033 w 4949687"/>
                <a:gd name="connsiteY111" fmla="*/ 1812897 h 3029447"/>
                <a:gd name="connsiteX112" fmla="*/ 858741 w 4949687"/>
                <a:gd name="connsiteY112" fmla="*/ 1808922 h 3029447"/>
                <a:gd name="connsiteX113" fmla="*/ 918376 w 4949687"/>
                <a:gd name="connsiteY113" fmla="*/ 1820849 h 3029447"/>
                <a:gd name="connsiteX114" fmla="*/ 1005840 w 4949687"/>
                <a:gd name="connsiteY114" fmla="*/ 1789044 h 3029447"/>
                <a:gd name="connsiteX115" fmla="*/ 1069451 w 4949687"/>
                <a:gd name="connsiteY115" fmla="*/ 1785068 h 3029447"/>
                <a:gd name="connsiteX116" fmla="*/ 1196671 w 4949687"/>
                <a:gd name="connsiteY116" fmla="*/ 1757238 h 3029447"/>
                <a:gd name="connsiteX117" fmla="*/ 1363649 w 4949687"/>
                <a:gd name="connsiteY117" fmla="*/ 1701579 h 3029447"/>
                <a:gd name="connsiteX118" fmla="*/ 1399430 w 4949687"/>
                <a:gd name="connsiteY118" fmla="*/ 1701579 h 3029447"/>
                <a:gd name="connsiteX119" fmla="*/ 1514724 w 4949687"/>
                <a:gd name="connsiteY119" fmla="*/ 1693628 h 3029447"/>
                <a:gd name="connsiteX120" fmla="*/ 1562431 w 4949687"/>
                <a:gd name="connsiteY120" fmla="*/ 1677725 h 3029447"/>
                <a:gd name="connsiteX121" fmla="*/ 1558456 w 4949687"/>
                <a:gd name="connsiteY121" fmla="*/ 1661823 h 3029447"/>
                <a:gd name="connsiteX122" fmla="*/ 1626042 w 4949687"/>
                <a:gd name="connsiteY122" fmla="*/ 1649896 h 3029447"/>
                <a:gd name="connsiteX123" fmla="*/ 1665798 w 4949687"/>
                <a:gd name="connsiteY123" fmla="*/ 1649896 h 3029447"/>
                <a:gd name="connsiteX124" fmla="*/ 1681701 w 4949687"/>
                <a:gd name="connsiteY124" fmla="*/ 1661823 h 3029447"/>
                <a:gd name="connsiteX125" fmla="*/ 1681701 w 4949687"/>
                <a:gd name="connsiteY125" fmla="*/ 1661823 h 3029447"/>
                <a:gd name="connsiteX126" fmla="*/ 1729409 w 4949687"/>
                <a:gd name="connsiteY126" fmla="*/ 1693628 h 3029447"/>
                <a:gd name="connsiteX127" fmla="*/ 1880484 w 4949687"/>
                <a:gd name="connsiteY127" fmla="*/ 1709531 h 3029447"/>
                <a:gd name="connsiteX128" fmla="*/ 1975899 w 4949687"/>
                <a:gd name="connsiteY128" fmla="*/ 1697604 h 3029447"/>
                <a:gd name="connsiteX129" fmla="*/ 2107096 w 4949687"/>
                <a:gd name="connsiteY129" fmla="*/ 1661823 h 3029447"/>
                <a:gd name="connsiteX130" fmla="*/ 2222390 w 4949687"/>
                <a:gd name="connsiteY130" fmla="*/ 1578334 h 3029447"/>
                <a:gd name="connsiteX131" fmla="*/ 2329732 w 4949687"/>
                <a:gd name="connsiteY131" fmla="*/ 1522675 h 3029447"/>
                <a:gd name="connsiteX132" fmla="*/ 2496710 w 4949687"/>
                <a:gd name="connsiteY132" fmla="*/ 1391478 h 3029447"/>
                <a:gd name="connsiteX133" fmla="*/ 2560320 w 4949687"/>
                <a:gd name="connsiteY133" fmla="*/ 1319917 h 3029447"/>
                <a:gd name="connsiteX134" fmla="*/ 2564296 w 4949687"/>
                <a:gd name="connsiteY134" fmla="*/ 1292087 h 3029447"/>
                <a:gd name="connsiteX135" fmla="*/ 2540442 w 4949687"/>
                <a:gd name="connsiteY135" fmla="*/ 1256306 h 3029447"/>
                <a:gd name="connsiteX136" fmla="*/ 2520564 w 4949687"/>
                <a:gd name="connsiteY136" fmla="*/ 1224501 h 3029447"/>
                <a:gd name="connsiteX137" fmla="*/ 2520564 w 4949687"/>
                <a:gd name="connsiteY137" fmla="*/ 1192696 h 3029447"/>
                <a:gd name="connsiteX138" fmla="*/ 2568271 w 4949687"/>
                <a:gd name="connsiteY138" fmla="*/ 1160891 h 3029447"/>
                <a:gd name="connsiteX139" fmla="*/ 2600077 w 4949687"/>
                <a:gd name="connsiteY139" fmla="*/ 1137037 h 3029447"/>
                <a:gd name="connsiteX140" fmla="*/ 2655736 w 4949687"/>
                <a:gd name="connsiteY140" fmla="*/ 1141012 h 3029447"/>
                <a:gd name="connsiteX141" fmla="*/ 2719346 w 4949687"/>
                <a:gd name="connsiteY141" fmla="*/ 1164866 h 3029447"/>
                <a:gd name="connsiteX142" fmla="*/ 2743200 w 4949687"/>
                <a:gd name="connsiteY142" fmla="*/ 1164866 h 3029447"/>
                <a:gd name="connsiteX143" fmla="*/ 2802835 w 4949687"/>
                <a:gd name="connsiteY143" fmla="*/ 1152939 h 3029447"/>
                <a:gd name="connsiteX144" fmla="*/ 2846567 w 4949687"/>
                <a:gd name="connsiteY144" fmla="*/ 1125110 h 3029447"/>
                <a:gd name="connsiteX145" fmla="*/ 2894275 w 4949687"/>
                <a:gd name="connsiteY145" fmla="*/ 1085353 h 3029447"/>
                <a:gd name="connsiteX146" fmla="*/ 2914153 w 4949687"/>
                <a:gd name="connsiteY146" fmla="*/ 1061499 h 3029447"/>
                <a:gd name="connsiteX147" fmla="*/ 2914153 w 4949687"/>
                <a:gd name="connsiteY147" fmla="*/ 1061499 h 3029447"/>
                <a:gd name="connsiteX148" fmla="*/ 3009569 w 4949687"/>
                <a:gd name="connsiteY148" fmla="*/ 1069451 h 3029447"/>
                <a:gd name="connsiteX149" fmla="*/ 3077155 w 4949687"/>
                <a:gd name="connsiteY149" fmla="*/ 1073426 h 3029447"/>
                <a:gd name="connsiteX150" fmla="*/ 3192449 w 4949687"/>
                <a:gd name="connsiteY150" fmla="*/ 1041621 h 3029447"/>
                <a:gd name="connsiteX151" fmla="*/ 3319670 w 4949687"/>
                <a:gd name="connsiteY151" fmla="*/ 974035 h 3029447"/>
                <a:gd name="connsiteX152" fmla="*/ 3490623 w 4949687"/>
                <a:gd name="connsiteY152" fmla="*/ 910424 h 3029447"/>
                <a:gd name="connsiteX153" fmla="*/ 3657600 w 4949687"/>
                <a:gd name="connsiteY153" fmla="*/ 862717 h 3029447"/>
                <a:gd name="connsiteX154" fmla="*/ 3689405 w 4949687"/>
                <a:gd name="connsiteY154" fmla="*/ 822960 h 3029447"/>
                <a:gd name="connsiteX155" fmla="*/ 3721211 w 4949687"/>
                <a:gd name="connsiteY155" fmla="*/ 803082 h 3029447"/>
                <a:gd name="connsiteX156" fmla="*/ 3776870 w 4949687"/>
                <a:gd name="connsiteY156" fmla="*/ 803082 h 3029447"/>
                <a:gd name="connsiteX157" fmla="*/ 3860358 w 4949687"/>
                <a:gd name="connsiteY157" fmla="*/ 811033 h 3029447"/>
                <a:gd name="connsiteX158" fmla="*/ 3904091 w 4949687"/>
                <a:gd name="connsiteY158" fmla="*/ 775252 h 3029447"/>
                <a:gd name="connsiteX159" fmla="*/ 3995531 w 4949687"/>
                <a:gd name="connsiteY159" fmla="*/ 743447 h 3029447"/>
                <a:gd name="connsiteX160" fmla="*/ 4178411 w 4949687"/>
                <a:gd name="connsiteY160" fmla="*/ 691764 h 3029447"/>
                <a:gd name="connsiteX161" fmla="*/ 4257924 w 4949687"/>
                <a:gd name="connsiteY161" fmla="*/ 640080 h 3029447"/>
                <a:gd name="connsiteX162" fmla="*/ 4373218 w 4949687"/>
                <a:gd name="connsiteY162" fmla="*/ 576470 h 3029447"/>
                <a:gd name="connsiteX163" fmla="*/ 4456706 w 4949687"/>
                <a:gd name="connsiteY163" fmla="*/ 532737 h 3029447"/>
                <a:gd name="connsiteX164" fmla="*/ 4560073 w 4949687"/>
                <a:gd name="connsiteY164" fmla="*/ 473103 h 3029447"/>
                <a:gd name="connsiteX165" fmla="*/ 4643562 w 4949687"/>
                <a:gd name="connsiteY165" fmla="*/ 433346 h 3029447"/>
                <a:gd name="connsiteX166" fmla="*/ 4738978 w 4949687"/>
                <a:gd name="connsiteY166" fmla="*/ 401541 h 3029447"/>
                <a:gd name="connsiteX167" fmla="*/ 4810539 w 4949687"/>
                <a:gd name="connsiteY167" fmla="*/ 381663 h 3029447"/>
                <a:gd name="connsiteX168" fmla="*/ 4894028 w 4949687"/>
                <a:gd name="connsiteY168" fmla="*/ 333955 h 3029447"/>
                <a:gd name="connsiteX169" fmla="*/ 4949687 w 4949687"/>
                <a:gd name="connsiteY169" fmla="*/ 298174 h 3029447"/>
                <a:gd name="connsiteX170" fmla="*/ 4933784 w 4949687"/>
                <a:gd name="connsiteY170" fmla="*/ 282271 h 3029447"/>
                <a:gd name="connsiteX171" fmla="*/ 4878125 w 4949687"/>
                <a:gd name="connsiteY171" fmla="*/ 222637 h 3029447"/>
                <a:gd name="connsiteX172" fmla="*/ 4822466 w 4949687"/>
                <a:gd name="connsiteY172" fmla="*/ 127221 h 3029447"/>
                <a:gd name="connsiteX173" fmla="*/ 4758856 w 4949687"/>
                <a:gd name="connsiteY173" fmla="*/ 63611 h 3029447"/>
                <a:gd name="connsiteX174" fmla="*/ 4703197 w 4949687"/>
                <a:gd name="connsiteY174" fmla="*/ 0 h 3029447"/>
                <a:gd name="connsiteX0" fmla="*/ 4703197 w 4949687"/>
                <a:gd name="connsiteY0" fmla="*/ 0 h 3029447"/>
                <a:gd name="connsiteX1" fmla="*/ 4599830 w 4949687"/>
                <a:gd name="connsiteY1" fmla="*/ 51684 h 3029447"/>
                <a:gd name="connsiteX2" fmla="*/ 4420925 w 4949687"/>
                <a:gd name="connsiteY2" fmla="*/ 143124 h 3029447"/>
                <a:gd name="connsiteX3" fmla="*/ 4285753 w 4949687"/>
                <a:gd name="connsiteY3" fmla="*/ 202758 h 3029447"/>
                <a:gd name="connsiteX4" fmla="*/ 4154557 w 4949687"/>
                <a:gd name="connsiteY4" fmla="*/ 282271 h 3029447"/>
                <a:gd name="connsiteX5" fmla="*/ 3927944 w 4949687"/>
                <a:gd name="connsiteY5" fmla="*/ 385638 h 3029447"/>
                <a:gd name="connsiteX6" fmla="*/ 3780845 w 4949687"/>
                <a:gd name="connsiteY6" fmla="*/ 437321 h 3029447"/>
                <a:gd name="connsiteX7" fmla="*/ 3673503 w 4949687"/>
                <a:gd name="connsiteY7" fmla="*/ 496957 h 3029447"/>
                <a:gd name="connsiteX8" fmla="*/ 3637722 w 4949687"/>
                <a:gd name="connsiteY8" fmla="*/ 512859 h 3029447"/>
                <a:gd name="connsiteX9" fmla="*/ 3593990 w 4949687"/>
                <a:gd name="connsiteY9" fmla="*/ 536713 h 3029447"/>
                <a:gd name="connsiteX10" fmla="*/ 3558209 w 4949687"/>
                <a:gd name="connsiteY10" fmla="*/ 556591 h 3029447"/>
                <a:gd name="connsiteX11" fmla="*/ 3522428 w 4949687"/>
                <a:gd name="connsiteY11" fmla="*/ 560567 h 3029447"/>
                <a:gd name="connsiteX12" fmla="*/ 3427012 w 4949687"/>
                <a:gd name="connsiteY12" fmla="*/ 580445 h 3029447"/>
                <a:gd name="connsiteX13" fmla="*/ 3315694 w 4949687"/>
                <a:gd name="connsiteY13" fmla="*/ 628153 h 3029447"/>
                <a:gd name="connsiteX14" fmla="*/ 3164619 w 4949687"/>
                <a:gd name="connsiteY14" fmla="*/ 683812 h 3029447"/>
                <a:gd name="connsiteX15" fmla="*/ 3041374 w 4949687"/>
                <a:gd name="connsiteY15" fmla="*/ 723569 h 3029447"/>
                <a:gd name="connsiteX16" fmla="*/ 2934031 w 4949687"/>
                <a:gd name="connsiteY16" fmla="*/ 759350 h 3029447"/>
                <a:gd name="connsiteX17" fmla="*/ 2834640 w 4949687"/>
                <a:gd name="connsiteY17" fmla="*/ 787179 h 3029447"/>
                <a:gd name="connsiteX18" fmla="*/ 2814762 w 4949687"/>
                <a:gd name="connsiteY18" fmla="*/ 799106 h 3029447"/>
                <a:gd name="connsiteX19" fmla="*/ 2743200 w 4949687"/>
                <a:gd name="connsiteY19" fmla="*/ 838863 h 3029447"/>
                <a:gd name="connsiteX20" fmla="*/ 2643809 w 4949687"/>
                <a:gd name="connsiteY20" fmla="*/ 838863 h 3029447"/>
                <a:gd name="connsiteX21" fmla="*/ 2584174 w 4949687"/>
                <a:gd name="connsiteY21" fmla="*/ 846814 h 3029447"/>
                <a:gd name="connsiteX22" fmla="*/ 2492734 w 4949687"/>
                <a:gd name="connsiteY22" fmla="*/ 898497 h 3029447"/>
                <a:gd name="connsiteX23" fmla="*/ 2401294 w 4949687"/>
                <a:gd name="connsiteY23" fmla="*/ 958132 h 3029447"/>
                <a:gd name="connsiteX24" fmla="*/ 2282024 w 4949687"/>
                <a:gd name="connsiteY24" fmla="*/ 1037645 h 3029447"/>
                <a:gd name="connsiteX25" fmla="*/ 2194560 w 4949687"/>
                <a:gd name="connsiteY25" fmla="*/ 1085353 h 3029447"/>
                <a:gd name="connsiteX26" fmla="*/ 2150828 w 4949687"/>
                <a:gd name="connsiteY26" fmla="*/ 1141012 h 3029447"/>
                <a:gd name="connsiteX27" fmla="*/ 2150828 w 4949687"/>
                <a:gd name="connsiteY27" fmla="*/ 1192696 h 3029447"/>
                <a:gd name="connsiteX28" fmla="*/ 2162755 w 4949687"/>
                <a:gd name="connsiteY28" fmla="*/ 1252331 h 3029447"/>
                <a:gd name="connsiteX29" fmla="*/ 2146852 w 4949687"/>
                <a:gd name="connsiteY29" fmla="*/ 1288111 h 3029447"/>
                <a:gd name="connsiteX30" fmla="*/ 2111071 w 4949687"/>
                <a:gd name="connsiteY30" fmla="*/ 1335819 h 3029447"/>
                <a:gd name="connsiteX31" fmla="*/ 2063364 w 4949687"/>
                <a:gd name="connsiteY31" fmla="*/ 1375576 h 3029447"/>
                <a:gd name="connsiteX32" fmla="*/ 1983851 w 4949687"/>
                <a:gd name="connsiteY32" fmla="*/ 1399430 h 3029447"/>
                <a:gd name="connsiteX33" fmla="*/ 1812898 w 4949687"/>
                <a:gd name="connsiteY33" fmla="*/ 1391478 h 3029447"/>
                <a:gd name="connsiteX34" fmla="*/ 1689653 w 4949687"/>
                <a:gd name="connsiteY34" fmla="*/ 1375576 h 3029447"/>
                <a:gd name="connsiteX35" fmla="*/ 1482918 w 4949687"/>
                <a:gd name="connsiteY35" fmla="*/ 1379551 h 3029447"/>
                <a:gd name="connsiteX36" fmla="*/ 1375576 w 4949687"/>
                <a:gd name="connsiteY36" fmla="*/ 1387503 h 3029447"/>
                <a:gd name="connsiteX37" fmla="*/ 1284136 w 4949687"/>
                <a:gd name="connsiteY37" fmla="*/ 1399430 h 3029447"/>
                <a:gd name="connsiteX38" fmla="*/ 1133061 w 4949687"/>
                <a:gd name="connsiteY38" fmla="*/ 1447137 h 3029447"/>
                <a:gd name="connsiteX39" fmla="*/ 1025718 w 4949687"/>
                <a:gd name="connsiteY39" fmla="*/ 1494845 h 3029447"/>
                <a:gd name="connsiteX40" fmla="*/ 838863 w 4949687"/>
                <a:gd name="connsiteY40" fmla="*/ 1562431 h 3029447"/>
                <a:gd name="connsiteX41" fmla="*/ 795131 w 4949687"/>
                <a:gd name="connsiteY41" fmla="*/ 1586285 h 3029447"/>
                <a:gd name="connsiteX42" fmla="*/ 763325 w 4949687"/>
                <a:gd name="connsiteY42" fmla="*/ 1614115 h 3029447"/>
                <a:gd name="connsiteX43" fmla="*/ 735496 w 4949687"/>
                <a:gd name="connsiteY43" fmla="*/ 1626042 h 3029447"/>
                <a:gd name="connsiteX44" fmla="*/ 691764 w 4949687"/>
                <a:gd name="connsiteY44" fmla="*/ 1630017 h 3029447"/>
                <a:gd name="connsiteX45" fmla="*/ 612251 w 4949687"/>
                <a:gd name="connsiteY45" fmla="*/ 1641944 h 3029447"/>
                <a:gd name="connsiteX46" fmla="*/ 548640 w 4949687"/>
                <a:gd name="connsiteY46" fmla="*/ 1645920 h 3029447"/>
                <a:gd name="connsiteX47" fmla="*/ 473103 w 4949687"/>
                <a:gd name="connsiteY47" fmla="*/ 1693628 h 3029447"/>
                <a:gd name="connsiteX48" fmla="*/ 377687 w 4949687"/>
                <a:gd name="connsiteY48" fmla="*/ 1745311 h 3029447"/>
                <a:gd name="connsiteX49" fmla="*/ 278296 w 4949687"/>
                <a:gd name="connsiteY49" fmla="*/ 1804946 h 3029447"/>
                <a:gd name="connsiteX50" fmla="*/ 143124 w 4949687"/>
                <a:gd name="connsiteY50" fmla="*/ 1944094 h 3029447"/>
                <a:gd name="connsiteX51" fmla="*/ 79513 w 4949687"/>
                <a:gd name="connsiteY51" fmla="*/ 2007704 h 3029447"/>
                <a:gd name="connsiteX52" fmla="*/ 11927 w 4949687"/>
                <a:gd name="connsiteY52" fmla="*/ 2111071 h 3029447"/>
                <a:gd name="connsiteX53" fmla="*/ 0 w 4949687"/>
                <a:gd name="connsiteY53" fmla="*/ 2186609 h 3029447"/>
                <a:gd name="connsiteX54" fmla="*/ 0 w 4949687"/>
                <a:gd name="connsiteY54" fmla="*/ 2258171 h 3029447"/>
                <a:gd name="connsiteX55" fmla="*/ 39756 w 4949687"/>
                <a:gd name="connsiteY55" fmla="*/ 2373465 h 3029447"/>
                <a:gd name="connsiteX56" fmla="*/ 127221 w 4949687"/>
                <a:gd name="connsiteY56" fmla="*/ 2445026 h 3029447"/>
                <a:gd name="connsiteX57" fmla="*/ 222637 w 4949687"/>
                <a:gd name="connsiteY57" fmla="*/ 2516588 h 3029447"/>
                <a:gd name="connsiteX58" fmla="*/ 250466 w 4949687"/>
                <a:gd name="connsiteY58" fmla="*/ 2544417 h 3029447"/>
                <a:gd name="connsiteX59" fmla="*/ 278296 w 4949687"/>
                <a:gd name="connsiteY59" fmla="*/ 2576223 h 3029447"/>
                <a:gd name="connsiteX60" fmla="*/ 365760 w 4949687"/>
                <a:gd name="connsiteY60" fmla="*/ 2560320 h 3029447"/>
                <a:gd name="connsiteX61" fmla="*/ 425395 w 4949687"/>
                <a:gd name="connsiteY61" fmla="*/ 2560320 h 3029447"/>
                <a:gd name="connsiteX62" fmla="*/ 572494 w 4949687"/>
                <a:gd name="connsiteY62" fmla="*/ 2596101 h 3029447"/>
                <a:gd name="connsiteX63" fmla="*/ 671885 w 4949687"/>
                <a:gd name="connsiteY63" fmla="*/ 2615979 h 3029447"/>
                <a:gd name="connsiteX64" fmla="*/ 822960 w 4949687"/>
                <a:gd name="connsiteY64" fmla="*/ 2651760 h 3029447"/>
                <a:gd name="connsiteX65" fmla="*/ 981986 w 4949687"/>
                <a:gd name="connsiteY65" fmla="*/ 2675614 h 3029447"/>
                <a:gd name="connsiteX66" fmla="*/ 1105231 w 4949687"/>
                <a:gd name="connsiteY66" fmla="*/ 2699468 h 3029447"/>
                <a:gd name="connsiteX67" fmla="*/ 1208598 w 4949687"/>
                <a:gd name="connsiteY67" fmla="*/ 2727297 h 3029447"/>
                <a:gd name="connsiteX68" fmla="*/ 1319917 w 4949687"/>
                <a:gd name="connsiteY68" fmla="*/ 2767054 h 3029447"/>
                <a:gd name="connsiteX69" fmla="*/ 1383528 w 4949687"/>
                <a:gd name="connsiteY69" fmla="*/ 2806811 h 3029447"/>
                <a:gd name="connsiteX70" fmla="*/ 1459064 w 4949687"/>
                <a:gd name="connsiteY70" fmla="*/ 2898250 h 3029447"/>
                <a:gd name="connsiteX71" fmla="*/ 1518699 w 4949687"/>
                <a:gd name="connsiteY71" fmla="*/ 2941983 h 3029447"/>
                <a:gd name="connsiteX72" fmla="*/ 1554480 w 4949687"/>
                <a:gd name="connsiteY72" fmla="*/ 2961861 h 3029447"/>
                <a:gd name="connsiteX73" fmla="*/ 1526651 w 4949687"/>
                <a:gd name="connsiteY73" fmla="*/ 2985715 h 3029447"/>
                <a:gd name="connsiteX74" fmla="*/ 1566407 w 4949687"/>
                <a:gd name="connsiteY74" fmla="*/ 3029447 h 3029447"/>
                <a:gd name="connsiteX75" fmla="*/ 1701579 w 4949687"/>
                <a:gd name="connsiteY75" fmla="*/ 3017520 h 3029447"/>
                <a:gd name="connsiteX76" fmla="*/ 1661823 w 4949687"/>
                <a:gd name="connsiteY76" fmla="*/ 2997642 h 3029447"/>
                <a:gd name="connsiteX77" fmla="*/ 1649896 w 4949687"/>
                <a:gd name="connsiteY77" fmla="*/ 2965836 h 3029447"/>
                <a:gd name="connsiteX78" fmla="*/ 1626042 w 4949687"/>
                <a:gd name="connsiteY78" fmla="*/ 2918129 h 3029447"/>
                <a:gd name="connsiteX79" fmla="*/ 1570383 w 4949687"/>
                <a:gd name="connsiteY79" fmla="*/ 2882348 h 3029447"/>
                <a:gd name="connsiteX80" fmla="*/ 1502797 w 4949687"/>
                <a:gd name="connsiteY80" fmla="*/ 2838616 h 3029447"/>
                <a:gd name="connsiteX81" fmla="*/ 1391478 w 4949687"/>
                <a:gd name="connsiteY81" fmla="*/ 2771030 h 3029447"/>
                <a:gd name="connsiteX82" fmla="*/ 1315941 w 4949687"/>
                <a:gd name="connsiteY82" fmla="*/ 2727297 h 3029447"/>
                <a:gd name="connsiteX83" fmla="*/ 1252331 w 4949687"/>
                <a:gd name="connsiteY83" fmla="*/ 2687541 h 3029447"/>
                <a:gd name="connsiteX84" fmla="*/ 1105231 w 4949687"/>
                <a:gd name="connsiteY84" fmla="*/ 2647784 h 3029447"/>
                <a:gd name="connsiteX85" fmla="*/ 1105231 w 4949687"/>
                <a:gd name="connsiteY85" fmla="*/ 2647784 h 3029447"/>
                <a:gd name="connsiteX86" fmla="*/ 1045597 w 4949687"/>
                <a:gd name="connsiteY86" fmla="*/ 2655736 h 3029447"/>
                <a:gd name="connsiteX87" fmla="*/ 1025718 w 4949687"/>
                <a:gd name="connsiteY87" fmla="*/ 2647784 h 3029447"/>
                <a:gd name="connsiteX88" fmla="*/ 970059 w 4949687"/>
                <a:gd name="connsiteY88" fmla="*/ 2639833 h 3029447"/>
                <a:gd name="connsiteX89" fmla="*/ 930303 w 4949687"/>
                <a:gd name="connsiteY89" fmla="*/ 2635857 h 3029447"/>
                <a:gd name="connsiteX90" fmla="*/ 898498 w 4949687"/>
                <a:gd name="connsiteY90" fmla="*/ 2615979 h 3029447"/>
                <a:gd name="connsiteX91" fmla="*/ 884459 w 4949687"/>
                <a:gd name="connsiteY91" fmla="*/ 2602272 h 3029447"/>
                <a:gd name="connsiteX92" fmla="*/ 767301 w 4949687"/>
                <a:gd name="connsiteY92" fmla="*/ 2592125 h 3029447"/>
                <a:gd name="connsiteX93" fmla="*/ 671885 w 4949687"/>
                <a:gd name="connsiteY93" fmla="*/ 2552369 h 3029447"/>
                <a:gd name="connsiteX94" fmla="*/ 616226 w 4949687"/>
                <a:gd name="connsiteY94" fmla="*/ 2528515 h 3029447"/>
                <a:gd name="connsiteX95" fmla="*/ 492981 w 4949687"/>
                <a:gd name="connsiteY95" fmla="*/ 2492734 h 3029447"/>
                <a:gd name="connsiteX96" fmla="*/ 441298 w 4949687"/>
                <a:gd name="connsiteY96" fmla="*/ 2449002 h 3029447"/>
                <a:gd name="connsiteX97" fmla="*/ 412971 w 4949687"/>
                <a:gd name="connsiteY97" fmla="*/ 2411772 h 3029447"/>
                <a:gd name="connsiteX98" fmla="*/ 393921 w 4949687"/>
                <a:gd name="connsiteY98" fmla="*/ 2376053 h 3029447"/>
                <a:gd name="connsiteX99" fmla="*/ 364207 w 4949687"/>
                <a:gd name="connsiteY99" fmla="*/ 2348016 h 3029447"/>
                <a:gd name="connsiteX100" fmla="*/ 341906 w 4949687"/>
                <a:gd name="connsiteY100" fmla="*/ 2329732 h 3029447"/>
                <a:gd name="connsiteX101" fmla="*/ 310577 w 4949687"/>
                <a:gd name="connsiteY101" fmla="*/ 2283184 h 3029447"/>
                <a:gd name="connsiteX102" fmla="*/ 310101 w 4949687"/>
                <a:gd name="connsiteY102" fmla="*/ 2210463 h 3029447"/>
                <a:gd name="connsiteX103" fmla="*/ 278296 w 4949687"/>
                <a:gd name="connsiteY103" fmla="*/ 2182633 h 3029447"/>
                <a:gd name="connsiteX104" fmla="*/ 298174 w 4949687"/>
                <a:gd name="connsiteY104" fmla="*/ 2130950 h 3029447"/>
                <a:gd name="connsiteX105" fmla="*/ 333955 w 4949687"/>
                <a:gd name="connsiteY105" fmla="*/ 2079266 h 3029447"/>
                <a:gd name="connsiteX106" fmla="*/ 373711 w 4949687"/>
                <a:gd name="connsiteY106" fmla="*/ 2059388 h 3029447"/>
                <a:gd name="connsiteX107" fmla="*/ 417444 w 4949687"/>
                <a:gd name="connsiteY107" fmla="*/ 2051437 h 3029447"/>
                <a:gd name="connsiteX108" fmla="*/ 528762 w 4949687"/>
                <a:gd name="connsiteY108" fmla="*/ 1983851 h 3029447"/>
                <a:gd name="connsiteX109" fmla="*/ 671885 w 4949687"/>
                <a:gd name="connsiteY109" fmla="*/ 1896386 h 3029447"/>
                <a:gd name="connsiteX110" fmla="*/ 767301 w 4949687"/>
                <a:gd name="connsiteY110" fmla="*/ 1844703 h 3029447"/>
                <a:gd name="connsiteX111" fmla="*/ 811033 w 4949687"/>
                <a:gd name="connsiteY111" fmla="*/ 1812897 h 3029447"/>
                <a:gd name="connsiteX112" fmla="*/ 858741 w 4949687"/>
                <a:gd name="connsiteY112" fmla="*/ 1808922 h 3029447"/>
                <a:gd name="connsiteX113" fmla="*/ 918376 w 4949687"/>
                <a:gd name="connsiteY113" fmla="*/ 1820849 h 3029447"/>
                <a:gd name="connsiteX114" fmla="*/ 1005840 w 4949687"/>
                <a:gd name="connsiteY114" fmla="*/ 1789044 h 3029447"/>
                <a:gd name="connsiteX115" fmla="*/ 1069451 w 4949687"/>
                <a:gd name="connsiteY115" fmla="*/ 1785068 h 3029447"/>
                <a:gd name="connsiteX116" fmla="*/ 1196671 w 4949687"/>
                <a:gd name="connsiteY116" fmla="*/ 1757238 h 3029447"/>
                <a:gd name="connsiteX117" fmla="*/ 1363649 w 4949687"/>
                <a:gd name="connsiteY117" fmla="*/ 1701579 h 3029447"/>
                <a:gd name="connsiteX118" fmla="*/ 1399430 w 4949687"/>
                <a:gd name="connsiteY118" fmla="*/ 1701579 h 3029447"/>
                <a:gd name="connsiteX119" fmla="*/ 1514724 w 4949687"/>
                <a:gd name="connsiteY119" fmla="*/ 1693628 h 3029447"/>
                <a:gd name="connsiteX120" fmla="*/ 1562431 w 4949687"/>
                <a:gd name="connsiteY120" fmla="*/ 1677725 h 3029447"/>
                <a:gd name="connsiteX121" fmla="*/ 1558456 w 4949687"/>
                <a:gd name="connsiteY121" fmla="*/ 1661823 h 3029447"/>
                <a:gd name="connsiteX122" fmla="*/ 1626042 w 4949687"/>
                <a:gd name="connsiteY122" fmla="*/ 1649896 h 3029447"/>
                <a:gd name="connsiteX123" fmla="*/ 1665798 w 4949687"/>
                <a:gd name="connsiteY123" fmla="*/ 1649896 h 3029447"/>
                <a:gd name="connsiteX124" fmla="*/ 1681701 w 4949687"/>
                <a:gd name="connsiteY124" fmla="*/ 1661823 h 3029447"/>
                <a:gd name="connsiteX125" fmla="*/ 1681701 w 4949687"/>
                <a:gd name="connsiteY125" fmla="*/ 1661823 h 3029447"/>
                <a:gd name="connsiteX126" fmla="*/ 1729409 w 4949687"/>
                <a:gd name="connsiteY126" fmla="*/ 1693628 h 3029447"/>
                <a:gd name="connsiteX127" fmla="*/ 1880484 w 4949687"/>
                <a:gd name="connsiteY127" fmla="*/ 1709531 h 3029447"/>
                <a:gd name="connsiteX128" fmla="*/ 1975899 w 4949687"/>
                <a:gd name="connsiteY128" fmla="*/ 1697604 h 3029447"/>
                <a:gd name="connsiteX129" fmla="*/ 2107096 w 4949687"/>
                <a:gd name="connsiteY129" fmla="*/ 1661823 h 3029447"/>
                <a:gd name="connsiteX130" fmla="*/ 2222390 w 4949687"/>
                <a:gd name="connsiteY130" fmla="*/ 1578334 h 3029447"/>
                <a:gd name="connsiteX131" fmla="*/ 2329732 w 4949687"/>
                <a:gd name="connsiteY131" fmla="*/ 1522675 h 3029447"/>
                <a:gd name="connsiteX132" fmla="*/ 2496710 w 4949687"/>
                <a:gd name="connsiteY132" fmla="*/ 1391478 h 3029447"/>
                <a:gd name="connsiteX133" fmla="*/ 2560320 w 4949687"/>
                <a:gd name="connsiteY133" fmla="*/ 1319917 h 3029447"/>
                <a:gd name="connsiteX134" fmla="*/ 2564296 w 4949687"/>
                <a:gd name="connsiteY134" fmla="*/ 1292087 h 3029447"/>
                <a:gd name="connsiteX135" fmla="*/ 2540442 w 4949687"/>
                <a:gd name="connsiteY135" fmla="*/ 1256306 h 3029447"/>
                <a:gd name="connsiteX136" fmla="*/ 2520564 w 4949687"/>
                <a:gd name="connsiteY136" fmla="*/ 1224501 h 3029447"/>
                <a:gd name="connsiteX137" fmla="*/ 2520564 w 4949687"/>
                <a:gd name="connsiteY137" fmla="*/ 1192696 h 3029447"/>
                <a:gd name="connsiteX138" fmla="*/ 2568271 w 4949687"/>
                <a:gd name="connsiteY138" fmla="*/ 1160891 h 3029447"/>
                <a:gd name="connsiteX139" fmla="*/ 2600077 w 4949687"/>
                <a:gd name="connsiteY139" fmla="*/ 1137037 h 3029447"/>
                <a:gd name="connsiteX140" fmla="*/ 2655736 w 4949687"/>
                <a:gd name="connsiteY140" fmla="*/ 1141012 h 3029447"/>
                <a:gd name="connsiteX141" fmla="*/ 2719346 w 4949687"/>
                <a:gd name="connsiteY141" fmla="*/ 1164866 h 3029447"/>
                <a:gd name="connsiteX142" fmla="*/ 2743200 w 4949687"/>
                <a:gd name="connsiteY142" fmla="*/ 1164866 h 3029447"/>
                <a:gd name="connsiteX143" fmla="*/ 2802835 w 4949687"/>
                <a:gd name="connsiteY143" fmla="*/ 1152939 h 3029447"/>
                <a:gd name="connsiteX144" fmla="*/ 2846567 w 4949687"/>
                <a:gd name="connsiteY144" fmla="*/ 1125110 h 3029447"/>
                <a:gd name="connsiteX145" fmla="*/ 2894275 w 4949687"/>
                <a:gd name="connsiteY145" fmla="*/ 1085353 h 3029447"/>
                <a:gd name="connsiteX146" fmla="*/ 2914153 w 4949687"/>
                <a:gd name="connsiteY146" fmla="*/ 1061499 h 3029447"/>
                <a:gd name="connsiteX147" fmla="*/ 2914153 w 4949687"/>
                <a:gd name="connsiteY147" fmla="*/ 1061499 h 3029447"/>
                <a:gd name="connsiteX148" fmla="*/ 3009569 w 4949687"/>
                <a:gd name="connsiteY148" fmla="*/ 1069451 h 3029447"/>
                <a:gd name="connsiteX149" fmla="*/ 3077155 w 4949687"/>
                <a:gd name="connsiteY149" fmla="*/ 1073426 h 3029447"/>
                <a:gd name="connsiteX150" fmla="*/ 3192449 w 4949687"/>
                <a:gd name="connsiteY150" fmla="*/ 1041621 h 3029447"/>
                <a:gd name="connsiteX151" fmla="*/ 3319670 w 4949687"/>
                <a:gd name="connsiteY151" fmla="*/ 974035 h 3029447"/>
                <a:gd name="connsiteX152" fmla="*/ 3490623 w 4949687"/>
                <a:gd name="connsiteY152" fmla="*/ 910424 h 3029447"/>
                <a:gd name="connsiteX153" fmla="*/ 3657600 w 4949687"/>
                <a:gd name="connsiteY153" fmla="*/ 862717 h 3029447"/>
                <a:gd name="connsiteX154" fmla="*/ 3689405 w 4949687"/>
                <a:gd name="connsiteY154" fmla="*/ 822960 h 3029447"/>
                <a:gd name="connsiteX155" fmla="*/ 3721211 w 4949687"/>
                <a:gd name="connsiteY155" fmla="*/ 803082 h 3029447"/>
                <a:gd name="connsiteX156" fmla="*/ 3776870 w 4949687"/>
                <a:gd name="connsiteY156" fmla="*/ 803082 h 3029447"/>
                <a:gd name="connsiteX157" fmla="*/ 3860358 w 4949687"/>
                <a:gd name="connsiteY157" fmla="*/ 811033 h 3029447"/>
                <a:gd name="connsiteX158" fmla="*/ 3904091 w 4949687"/>
                <a:gd name="connsiteY158" fmla="*/ 775252 h 3029447"/>
                <a:gd name="connsiteX159" fmla="*/ 3995531 w 4949687"/>
                <a:gd name="connsiteY159" fmla="*/ 743447 h 3029447"/>
                <a:gd name="connsiteX160" fmla="*/ 4178411 w 4949687"/>
                <a:gd name="connsiteY160" fmla="*/ 691764 h 3029447"/>
                <a:gd name="connsiteX161" fmla="*/ 4257924 w 4949687"/>
                <a:gd name="connsiteY161" fmla="*/ 640080 h 3029447"/>
                <a:gd name="connsiteX162" fmla="*/ 4373218 w 4949687"/>
                <a:gd name="connsiteY162" fmla="*/ 576470 h 3029447"/>
                <a:gd name="connsiteX163" fmla="*/ 4456706 w 4949687"/>
                <a:gd name="connsiteY163" fmla="*/ 532737 h 3029447"/>
                <a:gd name="connsiteX164" fmla="*/ 4560073 w 4949687"/>
                <a:gd name="connsiteY164" fmla="*/ 473103 h 3029447"/>
                <a:gd name="connsiteX165" fmla="*/ 4643562 w 4949687"/>
                <a:gd name="connsiteY165" fmla="*/ 433346 h 3029447"/>
                <a:gd name="connsiteX166" fmla="*/ 4738978 w 4949687"/>
                <a:gd name="connsiteY166" fmla="*/ 401541 h 3029447"/>
                <a:gd name="connsiteX167" fmla="*/ 4810539 w 4949687"/>
                <a:gd name="connsiteY167" fmla="*/ 381663 h 3029447"/>
                <a:gd name="connsiteX168" fmla="*/ 4894028 w 4949687"/>
                <a:gd name="connsiteY168" fmla="*/ 333955 h 3029447"/>
                <a:gd name="connsiteX169" fmla="*/ 4949687 w 4949687"/>
                <a:gd name="connsiteY169" fmla="*/ 298174 h 3029447"/>
                <a:gd name="connsiteX170" fmla="*/ 4933784 w 4949687"/>
                <a:gd name="connsiteY170" fmla="*/ 282271 h 3029447"/>
                <a:gd name="connsiteX171" fmla="*/ 4878125 w 4949687"/>
                <a:gd name="connsiteY171" fmla="*/ 222637 h 3029447"/>
                <a:gd name="connsiteX172" fmla="*/ 4822466 w 4949687"/>
                <a:gd name="connsiteY172" fmla="*/ 127221 h 3029447"/>
                <a:gd name="connsiteX173" fmla="*/ 4758856 w 4949687"/>
                <a:gd name="connsiteY173" fmla="*/ 63611 h 3029447"/>
                <a:gd name="connsiteX174" fmla="*/ 4703197 w 4949687"/>
                <a:gd name="connsiteY174" fmla="*/ 0 h 3029447"/>
                <a:gd name="connsiteX0" fmla="*/ 4703197 w 4949687"/>
                <a:gd name="connsiteY0" fmla="*/ 0 h 3029447"/>
                <a:gd name="connsiteX1" fmla="*/ 4599830 w 4949687"/>
                <a:gd name="connsiteY1" fmla="*/ 51684 h 3029447"/>
                <a:gd name="connsiteX2" fmla="*/ 4420925 w 4949687"/>
                <a:gd name="connsiteY2" fmla="*/ 143124 h 3029447"/>
                <a:gd name="connsiteX3" fmla="*/ 4285753 w 4949687"/>
                <a:gd name="connsiteY3" fmla="*/ 202758 h 3029447"/>
                <a:gd name="connsiteX4" fmla="*/ 4154557 w 4949687"/>
                <a:gd name="connsiteY4" fmla="*/ 282271 h 3029447"/>
                <a:gd name="connsiteX5" fmla="*/ 3927944 w 4949687"/>
                <a:gd name="connsiteY5" fmla="*/ 385638 h 3029447"/>
                <a:gd name="connsiteX6" fmla="*/ 3780845 w 4949687"/>
                <a:gd name="connsiteY6" fmla="*/ 437321 h 3029447"/>
                <a:gd name="connsiteX7" fmla="*/ 3673503 w 4949687"/>
                <a:gd name="connsiteY7" fmla="*/ 496957 h 3029447"/>
                <a:gd name="connsiteX8" fmla="*/ 3637722 w 4949687"/>
                <a:gd name="connsiteY8" fmla="*/ 512859 h 3029447"/>
                <a:gd name="connsiteX9" fmla="*/ 3593990 w 4949687"/>
                <a:gd name="connsiteY9" fmla="*/ 536713 h 3029447"/>
                <a:gd name="connsiteX10" fmla="*/ 3558209 w 4949687"/>
                <a:gd name="connsiteY10" fmla="*/ 556591 h 3029447"/>
                <a:gd name="connsiteX11" fmla="*/ 3522428 w 4949687"/>
                <a:gd name="connsiteY11" fmla="*/ 560567 h 3029447"/>
                <a:gd name="connsiteX12" fmla="*/ 3427012 w 4949687"/>
                <a:gd name="connsiteY12" fmla="*/ 580445 h 3029447"/>
                <a:gd name="connsiteX13" fmla="*/ 3315694 w 4949687"/>
                <a:gd name="connsiteY13" fmla="*/ 628153 h 3029447"/>
                <a:gd name="connsiteX14" fmla="*/ 3164619 w 4949687"/>
                <a:gd name="connsiteY14" fmla="*/ 683812 h 3029447"/>
                <a:gd name="connsiteX15" fmla="*/ 3041374 w 4949687"/>
                <a:gd name="connsiteY15" fmla="*/ 723569 h 3029447"/>
                <a:gd name="connsiteX16" fmla="*/ 2934031 w 4949687"/>
                <a:gd name="connsiteY16" fmla="*/ 759350 h 3029447"/>
                <a:gd name="connsiteX17" fmla="*/ 2834640 w 4949687"/>
                <a:gd name="connsiteY17" fmla="*/ 787179 h 3029447"/>
                <a:gd name="connsiteX18" fmla="*/ 2814762 w 4949687"/>
                <a:gd name="connsiteY18" fmla="*/ 799106 h 3029447"/>
                <a:gd name="connsiteX19" fmla="*/ 2743200 w 4949687"/>
                <a:gd name="connsiteY19" fmla="*/ 838863 h 3029447"/>
                <a:gd name="connsiteX20" fmla="*/ 2643809 w 4949687"/>
                <a:gd name="connsiteY20" fmla="*/ 838863 h 3029447"/>
                <a:gd name="connsiteX21" fmla="*/ 2584174 w 4949687"/>
                <a:gd name="connsiteY21" fmla="*/ 846814 h 3029447"/>
                <a:gd name="connsiteX22" fmla="*/ 2492734 w 4949687"/>
                <a:gd name="connsiteY22" fmla="*/ 898497 h 3029447"/>
                <a:gd name="connsiteX23" fmla="*/ 2401294 w 4949687"/>
                <a:gd name="connsiteY23" fmla="*/ 958132 h 3029447"/>
                <a:gd name="connsiteX24" fmla="*/ 2282024 w 4949687"/>
                <a:gd name="connsiteY24" fmla="*/ 1037645 h 3029447"/>
                <a:gd name="connsiteX25" fmla="*/ 2194560 w 4949687"/>
                <a:gd name="connsiteY25" fmla="*/ 1085353 h 3029447"/>
                <a:gd name="connsiteX26" fmla="*/ 2150828 w 4949687"/>
                <a:gd name="connsiteY26" fmla="*/ 1141012 h 3029447"/>
                <a:gd name="connsiteX27" fmla="*/ 2150828 w 4949687"/>
                <a:gd name="connsiteY27" fmla="*/ 1192696 h 3029447"/>
                <a:gd name="connsiteX28" fmla="*/ 2162755 w 4949687"/>
                <a:gd name="connsiteY28" fmla="*/ 1252331 h 3029447"/>
                <a:gd name="connsiteX29" fmla="*/ 2146852 w 4949687"/>
                <a:gd name="connsiteY29" fmla="*/ 1288111 h 3029447"/>
                <a:gd name="connsiteX30" fmla="*/ 2111071 w 4949687"/>
                <a:gd name="connsiteY30" fmla="*/ 1335819 h 3029447"/>
                <a:gd name="connsiteX31" fmla="*/ 2063364 w 4949687"/>
                <a:gd name="connsiteY31" fmla="*/ 1375576 h 3029447"/>
                <a:gd name="connsiteX32" fmla="*/ 1983851 w 4949687"/>
                <a:gd name="connsiteY32" fmla="*/ 1399430 h 3029447"/>
                <a:gd name="connsiteX33" fmla="*/ 1812898 w 4949687"/>
                <a:gd name="connsiteY33" fmla="*/ 1391478 h 3029447"/>
                <a:gd name="connsiteX34" fmla="*/ 1689653 w 4949687"/>
                <a:gd name="connsiteY34" fmla="*/ 1375576 h 3029447"/>
                <a:gd name="connsiteX35" fmla="*/ 1482918 w 4949687"/>
                <a:gd name="connsiteY35" fmla="*/ 1379551 h 3029447"/>
                <a:gd name="connsiteX36" fmla="*/ 1375576 w 4949687"/>
                <a:gd name="connsiteY36" fmla="*/ 1387503 h 3029447"/>
                <a:gd name="connsiteX37" fmla="*/ 1284136 w 4949687"/>
                <a:gd name="connsiteY37" fmla="*/ 1399430 h 3029447"/>
                <a:gd name="connsiteX38" fmla="*/ 1133061 w 4949687"/>
                <a:gd name="connsiteY38" fmla="*/ 1447137 h 3029447"/>
                <a:gd name="connsiteX39" fmla="*/ 1025718 w 4949687"/>
                <a:gd name="connsiteY39" fmla="*/ 1494845 h 3029447"/>
                <a:gd name="connsiteX40" fmla="*/ 838863 w 4949687"/>
                <a:gd name="connsiteY40" fmla="*/ 1562431 h 3029447"/>
                <a:gd name="connsiteX41" fmla="*/ 795131 w 4949687"/>
                <a:gd name="connsiteY41" fmla="*/ 1586285 h 3029447"/>
                <a:gd name="connsiteX42" fmla="*/ 763325 w 4949687"/>
                <a:gd name="connsiteY42" fmla="*/ 1614115 h 3029447"/>
                <a:gd name="connsiteX43" fmla="*/ 735496 w 4949687"/>
                <a:gd name="connsiteY43" fmla="*/ 1626042 h 3029447"/>
                <a:gd name="connsiteX44" fmla="*/ 691764 w 4949687"/>
                <a:gd name="connsiteY44" fmla="*/ 1630017 h 3029447"/>
                <a:gd name="connsiteX45" fmla="*/ 612251 w 4949687"/>
                <a:gd name="connsiteY45" fmla="*/ 1641944 h 3029447"/>
                <a:gd name="connsiteX46" fmla="*/ 548640 w 4949687"/>
                <a:gd name="connsiteY46" fmla="*/ 1645920 h 3029447"/>
                <a:gd name="connsiteX47" fmla="*/ 473103 w 4949687"/>
                <a:gd name="connsiteY47" fmla="*/ 1693628 h 3029447"/>
                <a:gd name="connsiteX48" fmla="*/ 377687 w 4949687"/>
                <a:gd name="connsiteY48" fmla="*/ 1745311 h 3029447"/>
                <a:gd name="connsiteX49" fmla="*/ 278296 w 4949687"/>
                <a:gd name="connsiteY49" fmla="*/ 1804946 h 3029447"/>
                <a:gd name="connsiteX50" fmla="*/ 143124 w 4949687"/>
                <a:gd name="connsiteY50" fmla="*/ 1944094 h 3029447"/>
                <a:gd name="connsiteX51" fmla="*/ 79513 w 4949687"/>
                <a:gd name="connsiteY51" fmla="*/ 2007704 h 3029447"/>
                <a:gd name="connsiteX52" fmla="*/ 11927 w 4949687"/>
                <a:gd name="connsiteY52" fmla="*/ 2111071 h 3029447"/>
                <a:gd name="connsiteX53" fmla="*/ 0 w 4949687"/>
                <a:gd name="connsiteY53" fmla="*/ 2186609 h 3029447"/>
                <a:gd name="connsiteX54" fmla="*/ 0 w 4949687"/>
                <a:gd name="connsiteY54" fmla="*/ 2258171 h 3029447"/>
                <a:gd name="connsiteX55" fmla="*/ 39756 w 4949687"/>
                <a:gd name="connsiteY55" fmla="*/ 2373465 h 3029447"/>
                <a:gd name="connsiteX56" fmla="*/ 127221 w 4949687"/>
                <a:gd name="connsiteY56" fmla="*/ 2445026 h 3029447"/>
                <a:gd name="connsiteX57" fmla="*/ 222637 w 4949687"/>
                <a:gd name="connsiteY57" fmla="*/ 2516588 h 3029447"/>
                <a:gd name="connsiteX58" fmla="*/ 250466 w 4949687"/>
                <a:gd name="connsiteY58" fmla="*/ 2544417 h 3029447"/>
                <a:gd name="connsiteX59" fmla="*/ 278296 w 4949687"/>
                <a:gd name="connsiteY59" fmla="*/ 2576223 h 3029447"/>
                <a:gd name="connsiteX60" fmla="*/ 365760 w 4949687"/>
                <a:gd name="connsiteY60" fmla="*/ 2560320 h 3029447"/>
                <a:gd name="connsiteX61" fmla="*/ 425395 w 4949687"/>
                <a:gd name="connsiteY61" fmla="*/ 2560320 h 3029447"/>
                <a:gd name="connsiteX62" fmla="*/ 572494 w 4949687"/>
                <a:gd name="connsiteY62" fmla="*/ 2596101 h 3029447"/>
                <a:gd name="connsiteX63" fmla="*/ 671885 w 4949687"/>
                <a:gd name="connsiteY63" fmla="*/ 2615979 h 3029447"/>
                <a:gd name="connsiteX64" fmla="*/ 822960 w 4949687"/>
                <a:gd name="connsiteY64" fmla="*/ 2651760 h 3029447"/>
                <a:gd name="connsiteX65" fmla="*/ 981986 w 4949687"/>
                <a:gd name="connsiteY65" fmla="*/ 2675614 h 3029447"/>
                <a:gd name="connsiteX66" fmla="*/ 1105231 w 4949687"/>
                <a:gd name="connsiteY66" fmla="*/ 2699468 h 3029447"/>
                <a:gd name="connsiteX67" fmla="*/ 1208598 w 4949687"/>
                <a:gd name="connsiteY67" fmla="*/ 2727297 h 3029447"/>
                <a:gd name="connsiteX68" fmla="*/ 1319917 w 4949687"/>
                <a:gd name="connsiteY68" fmla="*/ 2767054 h 3029447"/>
                <a:gd name="connsiteX69" fmla="*/ 1383528 w 4949687"/>
                <a:gd name="connsiteY69" fmla="*/ 2806811 h 3029447"/>
                <a:gd name="connsiteX70" fmla="*/ 1459064 w 4949687"/>
                <a:gd name="connsiteY70" fmla="*/ 2898250 h 3029447"/>
                <a:gd name="connsiteX71" fmla="*/ 1518699 w 4949687"/>
                <a:gd name="connsiteY71" fmla="*/ 2941983 h 3029447"/>
                <a:gd name="connsiteX72" fmla="*/ 1554480 w 4949687"/>
                <a:gd name="connsiteY72" fmla="*/ 2961861 h 3029447"/>
                <a:gd name="connsiteX73" fmla="*/ 1526651 w 4949687"/>
                <a:gd name="connsiteY73" fmla="*/ 2985715 h 3029447"/>
                <a:gd name="connsiteX74" fmla="*/ 1566407 w 4949687"/>
                <a:gd name="connsiteY74" fmla="*/ 3029447 h 3029447"/>
                <a:gd name="connsiteX75" fmla="*/ 1701579 w 4949687"/>
                <a:gd name="connsiteY75" fmla="*/ 3017520 h 3029447"/>
                <a:gd name="connsiteX76" fmla="*/ 1661823 w 4949687"/>
                <a:gd name="connsiteY76" fmla="*/ 2997642 h 3029447"/>
                <a:gd name="connsiteX77" fmla="*/ 1649896 w 4949687"/>
                <a:gd name="connsiteY77" fmla="*/ 2965836 h 3029447"/>
                <a:gd name="connsiteX78" fmla="*/ 1626042 w 4949687"/>
                <a:gd name="connsiteY78" fmla="*/ 2918129 h 3029447"/>
                <a:gd name="connsiteX79" fmla="*/ 1570383 w 4949687"/>
                <a:gd name="connsiteY79" fmla="*/ 2882348 h 3029447"/>
                <a:gd name="connsiteX80" fmla="*/ 1502797 w 4949687"/>
                <a:gd name="connsiteY80" fmla="*/ 2838616 h 3029447"/>
                <a:gd name="connsiteX81" fmla="*/ 1391478 w 4949687"/>
                <a:gd name="connsiteY81" fmla="*/ 2771030 h 3029447"/>
                <a:gd name="connsiteX82" fmla="*/ 1315941 w 4949687"/>
                <a:gd name="connsiteY82" fmla="*/ 2727297 h 3029447"/>
                <a:gd name="connsiteX83" fmla="*/ 1252331 w 4949687"/>
                <a:gd name="connsiteY83" fmla="*/ 2687541 h 3029447"/>
                <a:gd name="connsiteX84" fmla="*/ 1105231 w 4949687"/>
                <a:gd name="connsiteY84" fmla="*/ 2647784 h 3029447"/>
                <a:gd name="connsiteX85" fmla="*/ 1105231 w 4949687"/>
                <a:gd name="connsiteY85" fmla="*/ 2647784 h 3029447"/>
                <a:gd name="connsiteX86" fmla="*/ 1045597 w 4949687"/>
                <a:gd name="connsiteY86" fmla="*/ 2655736 h 3029447"/>
                <a:gd name="connsiteX87" fmla="*/ 1025718 w 4949687"/>
                <a:gd name="connsiteY87" fmla="*/ 2647784 h 3029447"/>
                <a:gd name="connsiteX88" fmla="*/ 970059 w 4949687"/>
                <a:gd name="connsiteY88" fmla="*/ 2639833 h 3029447"/>
                <a:gd name="connsiteX89" fmla="*/ 930303 w 4949687"/>
                <a:gd name="connsiteY89" fmla="*/ 2635857 h 3029447"/>
                <a:gd name="connsiteX90" fmla="*/ 898498 w 4949687"/>
                <a:gd name="connsiteY90" fmla="*/ 2615979 h 3029447"/>
                <a:gd name="connsiteX91" fmla="*/ 884459 w 4949687"/>
                <a:gd name="connsiteY91" fmla="*/ 2602272 h 3029447"/>
                <a:gd name="connsiteX92" fmla="*/ 767301 w 4949687"/>
                <a:gd name="connsiteY92" fmla="*/ 2592125 h 3029447"/>
                <a:gd name="connsiteX93" fmla="*/ 671885 w 4949687"/>
                <a:gd name="connsiteY93" fmla="*/ 2552369 h 3029447"/>
                <a:gd name="connsiteX94" fmla="*/ 616226 w 4949687"/>
                <a:gd name="connsiteY94" fmla="*/ 2528515 h 3029447"/>
                <a:gd name="connsiteX95" fmla="*/ 492981 w 4949687"/>
                <a:gd name="connsiteY95" fmla="*/ 2492734 h 3029447"/>
                <a:gd name="connsiteX96" fmla="*/ 441298 w 4949687"/>
                <a:gd name="connsiteY96" fmla="*/ 2449002 h 3029447"/>
                <a:gd name="connsiteX97" fmla="*/ 389158 w 4949687"/>
                <a:gd name="connsiteY97" fmla="*/ 2416535 h 3029447"/>
                <a:gd name="connsiteX98" fmla="*/ 393921 w 4949687"/>
                <a:gd name="connsiteY98" fmla="*/ 2376053 h 3029447"/>
                <a:gd name="connsiteX99" fmla="*/ 364207 w 4949687"/>
                <a:gd name="connsiteY99" fmla="*/ 2348016 h 3029447"/>
                <a:gd name="connsiteX100" fmla="*/ 341906 w 4949687"/>
                <a:gd name="connsiteY100" fmla="*/ 2329732 h 3029447"/>
                <a:gd name="connsiteX101" fmla="*/ 310577 w 4949687"/>
                <a:gd name="connsiteY101" fmla="*/ 2283184 h 3029447"/>
                <a:gd name="connsiteX102" fmla="*/ 310101 w 4949687"/>
                <a:gd name="connsiteY102" fmla="*/ 2210463 h 3029447"/>
                <a:gd name="connsiteX103" fmla="*/ 278296 w 4949687"/>
                <a:gd name="connsiteY103" fmla="*/ 2182633 h 3029447"/>
                <a:gd name="connsiteX104" fmla="*/ 298174 w 4949687"/>
                <a:gd name="connsiteY104" fmla="*/ 2130950 h 3029447"/>
                <a:gd name="connsiteX105" fmla="*/ 333955 w 4949687"/>
                <a:gd name="connsiteY105" fmla="*/ 2079266 h 3029447"/>
                <a:gd name="connsiteX106" fmla="*/ 373711 w 4949687"/>
                <a:gd name="connsiteY106" fmla="*/ 2059388 h 3029447"/>
                <a:gd name="connsiteX107" fmla="*/ 417444 w 4949687"/>
                <a:gd name="connsiteY107" fmla="*/ 2051437 h 3029447"/>
                <a:gd name="connsiteX108" fmla="*/ 528762 w 4949687"/>
                <a:gd name="connsiteY108" fmla="*/ 1983851 h 3029447"/>
                <a:gd name="connsiteX109" fmla="*/ 671885 w 4949687"/>
                <a:gd name="connsiteY109" fmla="*/ 1896386 h 3029447"/>
                <a:gd name="connsiteX110" fmla="*/ 767301 w 4949687"/>
                <a:gd name="connsiteY110" fmla="*/ 1844703 h 3029447"/>
                <a:gd name="connsiteX111" fmla="*/ 811033 w 4949687"/>
                <a:gd name="connsiteY111" fmla="*/ 1812897 h 3029447"/>
                <a:gd name="connsiteX112" fmla="*/ 858741 w 4949687"/>
                <a:gd name="connsiteY112" fmla="*/ 1808922 h 3029447"/>
                <a:gd name="connsiteX113" fmla="*/ 918376 w 4949687"/>
                <a:gd name="connsiteY113" fmla="*/ 1820849 h 3029447"/>
                <a:gd name="connsiteX114" fmla="*/ 1005840 w 4949687"/>
                <a:gd name="connsiteY114" fmla="*/ 1789044 h 3029447"/>
                <a:gd name="connsiteX115" fmla="*/ 1069451 w 4949687"/>
                <a:gd name="connsiteY115" fmla="*/ 1785068 h 3029447"/>
                <a:gd name="connsiteX116" fmla="*/ 1196671 w 4949687"/>
                <a:gd name="connsiteY116" fmla="*/ 1757238 h 3029447"/>
                <a:gd name="connsiteX117" fmla="*/ 1363649 w 4949687"/>
                <a:gd name="connsiteY117" fmla="*/ 1701579 h 3029447"/>
                <a:gd name="connsiteX118" fmla="*/ 1399430 w 4949687"/>
                <a:gd name="connsiteY118" fmla="*/ 1701579 h 3029447"/>
                <a:gd name="connsiteX119" fmla="*/ 1514724 w 4949687"/>
                <a:gd name="connsiteY119" fmla="*/ 1693628 h 3029447"/>
                <a:gd name="connsiteX120" fmla="*/ 1562431 w 4949687"/>
                <a:gd name="connsiteY120" fmla="*/ 1677725 h 3029447"/>
                <a:gd name="connsiteX121" fmla="*/ 1558456 w 4949687"/>
                <a:gd name="connsiteY121" fmla="*/ 1661823 h 3029447"/>
                <a:gd name="connsiteX122" fmla="*/ 1626042 w 4949687"/>
                <a:gd name="connsiteY122" fmla="*/ 1649896 h 3029447"/>
                <a:gd name="connsiteX123" fmla="*/ 1665798 w 4949687"/>
                <a:gd name="connsiteY123" fmla="*/ 1649896 h 3029447"/>
                <a:gd name="connsiteX124" fmla="*/ 1681701 w 4949687"/>
                <a:gd name="connsiteY124" fmla="*/ 1661823 h 3029447"/>
                <a:gd name="connsiteX125" fmla="*/ 1681701 w 4949687"/>
                <a:gd name="connsiteY125" fmla="*/ 1661823 h 3029447"/>
                <a:gd name="connsiteX126" fmla="*/ 1729409 w 4949687"/>
                <a:gd name="connsiteY126" fmla="*/ 1693628 h 3029447"/>
                <a:gd name="connsiteX127" fmla="*/ 1880484 w 4949687"/>
                <a:gd name="connsiteY127" fmla="*/ 1709531 h 3029447"/>
                <a:gd name="connsiteX128" fmla="*/ 1975899 w 4949687"/>
                <a:gd name="connsiteY128" fmla="*/ 1697604 h 3029447"/>
                <a:gd name="connsiteX129" fmla="*/ 2107096 w 4949687"/>
                <a:gd name="connsiteY129" fmla="*/ 1661823 h 3029447"/>
                <a:gd name="connsiteX130" fmla="*/ 2222390 w 4949687"/>
                <a:gd name="connsiteY130" fmla="*/ 1578334 h 3029447"/>
                <a:gd name="connsiteX131" fmla="*/ 2329732 w 4949687"/>
                <a:gd name="connsiteY131" fmla="*/ 1522675 h 3029447"/>
                <a:gd name="connsiteX132" fmla="*/ 2496710 w 4949687"/>
                <a:gd name="connsiteY132" fmla="*/ 1391478 h 3029447"/>
                <a:gd name="connsiteX133" fmla="*/ 2560320 w 4949687"/>
                <a:gd name="connsiteY133" fmla="*/ 1319917 h 3029447"/>
                <a:gd name="connsiteX134" fmla="*/ 2564296 w 4949687"/>
                <a:gd name="connsiteY134" fmla="*/ 1292087 h 3029447"/>
                <a:gd name="connsiteX135" fmla="*/ 2540442 w 4949687"/>
                <a:gd name="connsiteY135" fmla="*/ 1256306 h 3029447"/>
                <a:gd name="connsiteX136" fmla="*/ 2520564 w 4949687"/>
                <a:gd name="connsiteY136" fmla="*/ 1224501 h 3029447"/>
                <a:gd name="connsiteX137" fmla="*/ 2520564 w 4949687"/>
                <a:gd name="connsiteY137" fmla="*/ 1192696 h 3029447"/>
                <a:gd name="connsiteX138" fmla="*/ 2568271 w 4949687"/>
                <a:gd name="connsiteY138" fmla="*/ 1160891 h 3029447"/>
                <a:gd name="connsiteX139" fmla="*/ 2600077 w 4949687"/>
                <a:gd name="connsiteY139" fmla="*/ 1137037 h 3029447"/>
                <a:gd name="connsiteX140" fmla="*/ 2655736 w 4949687"/>
                <a:gd name="connsiteY140" fmla="*/ 1141012 h 3029447"/>
                <a:gd name="connsiteX141" fmla="*/ 2719346 w 4949687"/>
                <a:gd name="connsiteY141" fmla="*/ 1164866 h 3029447"/>
                <a:gd name="connsiteX142" fmla="*/ 2743200 w 4949687"/>
                <a:gd name="connsiteY142" fmla="*/ 1164866 h 3029447"/>
                <a:gd name="connsiteX143" fmla="*/ 2802835 w 4949687"/>
                <a:gd name="connsiteY143" fmla="*/ 1152939 h 3029447"/>
                <a:gd name="connsiteX144" fmla="*/ 2846567 w 4949687"/>
                <a:gd name="connsiteY144" fmla="*/ 1125110 h 3029447"/>
                <a:gd name="connsiteX145" fmla="*/ 2894275 w 4949687"/>
                <a:gd name="connsiteY145" fmla="*/ 1085353 h 3029447"/>
                <a:gd name="connsiteX146" fmla="*/ 2914153 w 4949687"/>
                <a:gd name="connsiteY146" fmla="*/ 1061499 h 3029447"/>
                <a:gd name="connsiteX147" fmla="*/ 2914153 w 4949687"/>
                <a:gd name="connsiteY147" fmla="*/ 1061499 h 3029447"/>
                <a:gd name="connsiteX148" fmla="*/ 3009569 w 4949687"/>
                <a:gd name="connsiteY148" fmla="*/ 1069451 h 3029447"/>
                <a:gd name="connsiteX149" fmla="*/ 3077155 w 4949687"/>
                <a:gd name="connsiteY149" fmla="*/ 1073426 h 3029447"/>
                <a:gd name="connsiteX150" fmla="*/ 3192449 w 4949687"/>
                <a:gd name="connsiteY150" fmla="*/ 1041621 h 3029447"/>
                <a:gd name="connsiteX151" fmla="*/ 3319670 w 4949687"/>
                <a:gd name="connsiteY151" fmla="*/ 974035 h 3029447"/>
                <a:gd name="connsiteX152" fmla="*/ 3490623 w 4949687"/>
                <a:gd name="connsiteY152" fmla="*/ 910424 h 3029447"/>
                <a:gd name="connsiteX153" fmla="*/ 3657600 w 4949687"/>
                <a:gd name="connsiteY153" fmla="*/ 862717 h 3029447"/>
                <a:gd name="connsiteX154" fmla="*/ 3689405 w 4949687"/>
                <a:gd name="connsiteY154" fmla="*/ 822960 h 3029447"/>
                <a:gd name="connsiteX155" fmla="*/ 3721211 w 4949687"/>
                <a:gd name="connsiteY155" fmla="*/ 803082 h 3029447"/>
                <a:gd name="connsiteX156" fmla="*/ 3776870 w 4949687"/>
                <a:gd name="connsiteY156" fmla="*/ 803082 h 3029447"/>
                <a:gd name="connsiteX157" fmla="*/ 3860358 w 4949687"/>
                <a:gd name="connsiteY157" fmla="*/ 811033 h 3029447"/>
                <a:gd name="connsiteX158" fmla="*/ 3904091 w 4949687"/>
                <a:gd name="connsiteY158" fmla="*/ 775252 h 3029447"/>
                <a:gd name="connsiteX159" fmla="*/ 3995531 w 4949687"/>
                <a:gd name="connsiteY159" fmla="*/ 743447 h 3029447"/>
                <a:gd name="connsiteX160" fmla="*/ 4178411 w 4949687"/>
                <a:gd name="connsiteY160" fmla="*/ 691764 h 3029447"/>
                <a:gd name="connsiteX161" fmla="*/ 4257924 w 4949687"/>
                <a:gd name="connsiteY161" fmla="*/ 640080 h 3029447"/>
                <a:gd name="connsiteX162" fmla="*/ 4373218 w 4949687"/>
                <a:gd name="connsiteY162" fmla="*/ 576470 h 3029447"/>
                <a:gd name="connsiteX163" fmla="*/ 4456706 w 4949687"/>
                <a:gd name="connsiteY163" fmla="*/ 532737 h 3029447"/>
                <a:gd name="connsiteX164" fmla="*/ 4560073 w 4949687"/>
                <a:gd name="connsiteY164" fmla="*/ 473103 h 3029447"/>
                <a:gd name="connsiteX165" fmla="*/ 4643562 w 4949687"/>
                <a:gd name="connsiteY165" fmla="*/ 433346 h 3029447"/>
                <a:gd name="connsiteX166" fmla="*/ 4738978 w 4949687"/>
                <a:gd name="connsiteY166" fmla="*/ 401541 h 3029447"/>
                <a:gd name="connsiteX167" fmla="*/ 4810539 w 4949687"/>
                <a:gd name="connsiteY167" fmla="*/ 381663 h 3029447"/>
                <a:gd name="connsiteX168" fmla="*/ 4894028 w 4949687"/>
                <a:gd name="connsiteY168" fmla="*/ 333955 h 3029447"/>
                <a:gd name="connsiteX169" fmla="*/ 4949687 w 4949687"/>
                <a:gd name="connsiteY169" fmla="*/ 298174 h 3029447"/>
                <a:gd name="connsiteX170" fmla="*/ 4933784 w 4949687"/>
                <a:gd name="connsiteY170" fmla="*/ 282271 h 3029447"/>
                <a:gd name="connsiteX171" fmla="*/ 4878125 w 4949687"/>
                <a:gd name="connsiteY171" fmla="*/ 222637 h 3029447"/>
                <a:gd name="connsiteX172" fmla="*/ 4822466 w 4949687"/>
                <a:gd name="connsiteY172" fmla="*/ 127221 h 3029447"/>
                <a:gd name="connsiteX173" fmla="*/ 4758856 w 4949687"/>
                <a:gd name="connsiteY173" fmla="*/ 63611 h 3029447"/>
                <a:gd name="connsiteX174" fmla="*/ 4703197 w 4949687"/>
                <a:gd name="connsiteY174" fmla="*/ 0 h 3029447"/>
                <a:gd name="connsiteX0" fmla="*/ 4703197 w 4949687"/>
                <a:gd name="connsiteY0" fmla="*/ 0 h 3029447"/>
                <a:gd name="connsiteX1" fmla="*/ 4599830 w 4949687"/>
                <a:gd name="connsiteY1" fmla="*/ 51684 h 3029447"/>
                <a:gd name="connsiteX2" fmla="*/ 4420925 w 4949687"/>
                <a:gd name="connsiteY2" fmla="*/ 143124 h 3029447"/>
                <a:gd name="connsiteX3" fmla="*/ 4285753 w 4949687"/>
                <a:gd name="connsiteY3" fmla="*/ 202758 h 3029447"/>
                <a:gd name="connsiteX4" fmla="*/ 4154557 w 4949687"/>
                <a:gd name="connsiteY4" fmla="*/ 282271 h 3029447"/>
                <a:gd name="connsiteX5" fmla="*/ 3927944 w 4949687"/>
                <a:gd name="connsiteY5" fmla="*/ 385638 h 3029447"/>
                <a:gd name="connsiteX6" fmla="*/ 3780845 w 4949687"/>
                <a:gd name="connsiteY6" fmla="*/ 437321 h 3029447"/>
                <a:gd name="connsiteX7" fmla="*/ 3673503 w 4949687"/>
                <a:gd name="connsiteY7" fmla="*/ 496957 h 3029447"/>
                <a:gd name="connsiteX8" fmla="*/ 3637722 w 4949687"/>
                <a:gd name="connsiteY8" fmla="*/ 512859 h 3029447"/>
                <a:gd name="connsiteX9" fmla="*/ 3593990 w 4949687"/>
                <a:gd name="connsiteY9" fmla="*/ 536713 h 3029447"/>
                <a:gd name="connsiteX10" fmla="*/ 3558209 w 4949687"/>
                <a:gd name="connsiteY10" fmla="*/ 556591 h 3029447"/>
                <a:gd name="connsiteX11" fmla="*/ 3522428 w 4949687"/>
                <a:gd name="connsiteY11" fmla="*/ 560567 h 3029447"/>
                <a:gd name="connsiteX12" fmla="*/ 3427012 w 4949687"/>
                <a:gd name="connsiteY12" fmla="*/ 580445 h 3029447"/>
                <a:gd name="connsiteX13" fmla="*/ 3315694 w 4949687"/>
                <a:gd name="connsiteY13" fmla="*/ 628153 h 3029447"/>
                <a:gd name="connsiteX14" fmla="*/ 3164619 w 4949687"/>
                <a:gd name="connsiteY14" fmla="*/ 683812 h 3029447"/>
                <a:gd name="connsiteX15" fmla="*/ 3041374 w 4949687"/>
                <a:gd name="connsiteY15" fmla="*/ 723569 h 3029447"/>
                <a:gd name="connsiteX16" fmla="*/ 2934031 w 4949687"/>
                <a:gd name="connsiteY16" fmla="*/ 759350 h 3029447"/>
                <a:gd name="connsiteX17" fmla="*/ 2834640 w 4949687"/>
                <a:gd name="connsiteY17" fmla="*/ 787179 h 3029447"/>
                <a:gd name="connsiteX18" fmla="*/ 2814762 w 4949687"/>
                <a:gd name="connsiteY18" fmla="*/ 799106 h 3029447"/>
                <a:gd name="connsiteX19" fmla="*/ 2743200 w 4949687"/>
                <a:gd name="connsiteY19" fmla="*/ 838863 h 3029447"/>
                <a:gd name="connsiteX20" fmla="*/ 2643809 w 4949687"/>
                <a:gd name="connsiteY20" fmla="*/ 838863 h 3029447"/>
                <a:gd name="connsiteX21" fmla="*/ 2584174 w 4949687"/>
                <a:gd name="connsiteY21" fmla="*/ 846814 h 3029447"/>
                <a:gd name="connsiteX22" fmla="*/ 2492734 w 4949687"/>
                <a:gd name="connsiteY22" fmla="*/ 898497 h 3029447"/>
                <a:gd name="connsiteX23" fmla="*/ 2401294 w 4949687"/>
                <a:gd name="connsiteY23" fmla="*/ 958132 h 3029447"/>
                <a:gd name="connsiteX24" fmla="*/ 2282024 w 4949687"/>
                <a:gd name="connsiteY24" fmla="*/ 1037645 h 3029447"/>
                <a:gd name="connsiteX25" fmla="*/ 2194560 w 4949687"/>
                <a:gd name="connsiteY25" fmla="*/ 1085353 h 3029447"/>
                <a:gd name="connsiteX26" fmla="*/ 2150828 w 4949687"/>
                <a:gd name="connsiteY26" fmla="*/ 1141012 h 3029447"/>
                <a:gd name="connsiteX27" fmla="*/ 2150828 w 4949687"/>
                <a:gd name="connsiteY27" fmla="*/ 1192696 h 3029447"/>
                <a:gd name="connsiteX28" fmla="*/ 2162755 w 4949687"/>
                <a:gd name="connsiteY28" fmla="*/ 1252331 h 3029447"/>
                <a:gd name="connsiteX29" fmla="*/ 2146852 w 4949687"/>
                <a:gd name="connsiteY29" fmla="*/ 1288111 h 3029447"/>
                <a:gd name="connsiteX30" fmla="*/ 2111071 w 4949687"/>
                <a:gd name="connsiteY30" fmla="*/ 1335819 h 3029447"/>
                <a:gd name="connsiteX31" fmla="*/ 2063364 w 4949687"/>
                <a:gd name="connsiteY31" fmla="*/ 1375576 h 3029447"/>
                <a:gd name="connsiteX32" fmla="*/ 1983851 w 4949687"/>
                <a:gd name="connsiteY32" fmla="*/ 1399430 h 3029447"/>
                <a:gd name="connsiteX33" fmla="*/ 1812898 w 4949687"/>
                <a:gd name="connsiteY33" fmla="*/ 1391478 h 3029447"/>
                <a:gd name="connsiteX34" fmla="*/ 1689653 w 4949687"/>
                <a:gd name="connsiteY34" fmla="*/ 1375576 h 3029447"/>
                <a:gd name="connsiteX35" fmla="*/ 1482918 w 4949687"/>
                <a:gd name="connsiteY35" fmla="*/ 1379551 h 3029447"/>
                <a:gd name="connsiteX36" fmla="*/ 1375576 w 4949687"/>
                <a:gd name="connsiteY36" fmla="*/ 1387503 h 3029447"/>
                <a:gd name="connsiteX37" fmla="*/ 1284136 w 4949687"/>
                <a:gd name="connsiteY37" fmla="*/ 1399430 h 3029447"/>
                <a:gd name="connsiteX38" fmla="*/ 1133061 w 4949687"/>
                <a:gd name="connsiteY38" fmla="*/ 1447137 h 3029447"/>
                <a:gd name="connsiteX39" fmla="*/ 1025718 w 4949687"/>
                <a:gd name="connsiteY39" fmla="*/ 1494845 h 3029447"/>
                <a:gd name="connsiteX40" fmla="*/ 838863 w 4949687"/>
                <a:gd name="connsiteY40" fmla="*/ 1562431 h 3029447"/>
                <a:gd name="connsiteX41" fmla="*/ 795131 w 4949687"/>
                <a:gd name="connsiteY41" fmla="*/ 1586285 h 3029447"/>
                <a:gd name="connsiteX42" fmla="*/ 763325 w 4949687"/>
                <a:gd name="connsiteY42" fmla="*/ 1614115 h 3029447"/>
                <a:gd name="connsiteX43" fmla="*/ 735496 w 4949687"/>
                <a:gd name="connsiteY43" fmla="*/ 1626042 h 3029447"/>
                <a:gd name="connsiteX44" fmla="*/ 691764 w 4949687"/>
                <a:gd name="connsiteY44" fmla="*/ 1630017 h 3029447"/>
                <a:gd name="connsiteX45" fmla="*/ 612251 w 4949687"/>
                <a:gd name="connsiteY45" fmla="*/ 1641944 h 3029447"/>
                <a:gd name="connsiteX46" fmla="*/ 548640 w 4949687"/>
                <a:gd name="connsiteY46" fmla="*/ 1645920 h 3029447"/>
                <a:gd name="connsiteX47" fmla="*/ 473103 w 4949687"/>
                <a:gd name="connsiteY47" fmla="*/ 1693628 h 3029447"/>
                <a:gd name="connsiteX48" fmla="*/ 377687 w 4949687"/>
                <a:gd name="connsiteY48" fmla="*/ 1745311 h 3029447"/>
                <a:gd name="connsiteX49" fmla="*/ 278296 w 4949687"/>
                <a:gd name="connsiteY49" fmla="*/ 1804946 h 3029447"/>
                <a:gd name="connsiteX50" fmla="*/ 143124 w 4949687"/>
                <a:gd name="connsiteY50" fmla="*/ 1944094 h 3029447"/>
                <a:gd name="connsiteX51" fmla="*/ 79513 w 4949687"/>
                <a:gd name="connsiteY51" fmla="*/ 2007704 h 3029447"/>
                <a:gd name="connsiteX52" fmla="*/ 11927 w 4949687"/>
                <a:gd name="connsiteY52" fmla="*/ 2111071 h 3029447"/>
                <a:gd name="connsiteX53" fmla="*/ 0 w 4949687"/>
                <a:gd name="connsiteY53" fmla="*/ 2186609 h 3029447"/>
                <a:gd name="connsiteX54" fmla="*/ 0 w 4949687"/>
                <a:gd name="connsiteY54" fmla="*/ 2258171 h 3029447"/>
                <a:gd name="connsiteX55" fmla="*/ 39756 w 4949687"/>
                <a:gd name="connsiteY55" fmla="*/ 2373465 h 3029447"/>
                <a:gd name="connsiteX56" fmla="*/ 127221 w 4949687"/>
                <a:gd name="connsiteY56" fmla="*/ 2445026 h 3029447"/>
                <a:gd name="connsiteX57" fmla="*/ 222637 w 4949687"/>
                <a:gd name="connsiteY57" fmla="*/ 2516588 h 3029447"/>
                <a:gd name="connsiteX58" fmla="*/ 250466 w 4949687"/>
                <a:gd name="connsiteY58" fmla="*/ 2544417 h 3029447"/>
                <a:gd name="connsiteX59" fmla="*/ 278296 w 4949687"/>
                <a:gd name="connsiteY59" fmla="*/ 2576223 h 3029447"/>
                <a:gd name="connsiteX60" fmla="*/ 365760 w 4949687"/>
                <a:gd name="connsiteY60" fmla="*/ 2560320 h 3029447"/>
                <a:gd name="connsiteX61" fmla="*/ 425395 w 4949687"/>
                <a:gd name="connsiteY61" fmla="*/ 2560320 h 3029447"/>
                <a:gd name="connsiteX62" fmla="*/ 572494 w 4949687"/>
                <a:gd name="connsiteY62" fmla="*/ 2596101 h 3029447"/>
                <a:gd name="connsiteX63" fmla="*/ 671885 w 4949687"/>
                <a:gd name="connsiteY63" fmla="*/ 2615979 h 3029447"/>
                <a:gd name="connsiteX64" fmla="*/ 822960 w 4949687"/>
                <a:gd name="connsiteY64" fmla="*/ 2651760 h 3029447"/>
                <a:gd name="connsiteX65" fmla="*/ 981986 w 4949687"/>
                <a:gd name="connsiteY65" fmla="*/ 2675614 h 3029447"/>
                <a:gd name="connsiteX66" fmla="*/ 1105231 w 4949687"/>
                <a:gd name="connsiteY66" fmla="*/ 2699468 h 3029447"/>
                <a:gd name="connsiteX67" fmla="*/ 1208598 w 4949687"/>
                <a:gd name="connsiteY67" fmla="*/ 2727297 h 3029447"/>
                <a:gd name="connsiteX68" fmla="*/ 1319917 w 4949687"/>
                <a:gd name="connsiteY68" fmla="*/ 2767054 h 3029447"/>
                <a:gd name="connsiteX69" fmla="*/ 1383528 w 4949687"/>
                <a:gd name="connsiteY69" fmla="*/ 2806811 h 3029447"/>
                <a:gd name="connsiteX70" fmla="*/ 1459064 w 4949687"/>
                <a:gd name="connsiteY70" fmla="*/ 2898250 h 3029447"/>
                <a:gd name="connsiteX71" fmla="*/ 1518699 w 4949687"/>
                <a:gd name="connsiteY71" fmla="*/ 2941983 h 3029447"/>
                <a:gd name="connsiteX72" fmla="*/ 1554480 w 4949687"/>
                <a:gd name="connsiteY72" fmla="*/ 2961861 h 3029447"/>
                <a:gd name="connsiteX73" fmla="*/ 1526651 w 4949687"/>
                <a:gd name="connsiteY73" fmla="*/ 2985715 h 3029447"/>
                <a:gd name="connsiteX74" fmla="*/ 1566407 w 4949687"/>
                <a:gd name="connsiteY74" fmla="*/ 3029447 h 3029447"/>
                <a:gd name="connsiteX75" fmla="*/ 1701579 w 4949687"/>
                <a:gd name="connsiteY75" fmla="*/ 3017520 h 3029447"/>
                <a:gd name="connsiteX76" fmla="*/ 1661823 w 4949687"/>
                <a:gd name="connsiteY76" fmla="*/ 2997642 h 3029447"/>
                <a:gd name="connsiteX77" fmla="*/ 1649896 w 4949687"/>
                <a:gd name="connsiteY77" fmla="*/ 2965836 h 3029447"/>
                <a:gd name="connsiteX78" fmla="*/ 1626042 w 4949687"/>
                <a:gd name="connsiteY78" fmla="*/ 2918129 h 3029447"/>
                <a:gd name="connsiteX79" fmla="*/ 1570383 w 4949687"/>
                <a:gd name="connsiteY79" fmla="*/ 2882348 h 3029447"/>
                <a:gd name="connsiteX80" fmla="*/ 1502797 w 4949687"/>
                <a:gd name="connsiteY80" fmla="*/ 2838616 h 3029447"/>
                <a:gd name="connsiteX81" fmla="*/ 1391478 w 4949687"/>
                <a:gd name="connsiteY81" fmla="*/ 2771030 h 3029447"/>
                <a:gd name="connsiteX82" fmla="*/ 1315941 w 4949687"/>
                <a:gd name="connsiteY82" fmla="*/ 2727297 h 3029447"/>
                <a:gd name="connsiteX83" fmla="*/ 1252331 w 4949687"/>
                <a:gd name="connsiteY83" fmla="*/ 2687541 h 3029447"/>
                <a:gd name="connsiteX84" fmla="*/ 1105231 w 4949687"/>
                <a:gd name="connsiteY84" fmla="*/ 2647784 h 3029447"/>
                <a:gd name="connsiteX85" fmla="*/ 1105231 w 4949687"/>
                <a:gd name="connsiteY85" fmla="*/ 2647784 h 3029447"/>
                <a:gd name="connsiteX86" fmla="*/ 1045597 w 4949687"/>
                <a:gd name="connsiteY86" fmla="*/ 2655736 h 3029447"/>
                <a:gd name="connsiteX87" fmla="*/ 1025718 w 4949687"/>
                <a:gd name="connsiteY87" fmla="*/ 2647784 h 3029447"/>
                <a:gd name="connsiteX88" fmla="*/ 970059 w 4949687"/>
                <a:gd name="connsiteY88" fmla="*/ 2639833 h 3029447"/>
                <a:gd name="connsiteX89" fmla="*/ 930303 w 4949687"/>
                <a:gd name="connsiteY89" fmla="*/ 2635857 h 3029447"/>
                <a:gd name="connsiteX90" fmla="*/ 898498 w 4949687"/>
                <a:gd name="connsiteY90" fmla="*/ 2615979 h 3029447"/>
                <a:gd name="connsiteX91" fmla="*/ 884459 w 4949687"/>
                <a:gd name="connsiteY91" fmla="*/ 2602272 h 3029447"/>
                <a:gd name="connsiteX92" fmla="*/ 767301 w 4949687"/>
                <a:gd name="connsiteY92" fmla="*/ 2592125 h 3029447"/>
                <a:gd name="connsiteX93" fmla="*/ 671885 w 4949687"/>
                <a:gd name="connsiteY93" fmla="*/ 2552369 h 3029447"/>
                <a:gd name="connsiteX94" fmla="*/ 616226 w 4949687"/>
                <a:gd name="connsiteY94" fmla="*/ 2528515 h 3029447"/>
                <a:gd name="connsiteX95" fmla="*/ 492981 w 4949687"/>
                <a:gd name="connsiteY95" fmla="*/ 2492734 h 3029447"/>
                <a:gd name="connsiteX96" fmla="*/ 441298 w 4949687"/>
                <a:gd name="connsiteY96" fmla="*/ 2449002 h 3029447"/>
                <a:gd name="connsiteX97" fmla="*/ 389158 w 4949687"/>
                <a:gd name="connsiteY97" fmla="*/ 2416535 h 3029447"/>
                <a:gd name="connsiteX98" fmla="*/ 384396 w 4949687"/>
                <a:gd name="connsiteY98" fmla="*/ 2373672 h 3029447"/>
                <a:gd name="connsiteX99" fmla="*/ 364207 w 4949687"/>
                <a:gd name="connsiteY99" fmla="*/ 2348016 h 3029447"/>
                <a:gd name="connsiteX100" fmla="*/ 341906 w 4949687"/>
                <a:gd name="connsiteY100" fmla="*/ 2329732 h 3029447"/>
                <a:gd name="connsiteX101" fmla="*/ 310577 w 4949687"/>
                <a:gd name="connsiteY101" fmla="*/ 2283184 h 3029447"/>
                <a:gd name="connsiteX102" fmla="*/ 310101 w 4949687"/>
                <a:gd name="connsiteY102" fmla="*/ 2210463 h 3029447"/>
                <a:gd name="connsiteX103" fmla="*/ 278296 w 4949687"/>
                <a:gd name="connsiteY103" fmla="*/ 2182633 h 3029447"/>
                <a:gd name="connsiteX104" fmla="*/ 298174 w 4949687"/>
                <a:gd name="connsiteY104" fmla="*/ 2130950 h 3029447"/>
                <a:gd name="connsiteX105" fmla="*/ 333955 w 4949687"/>
                <a:gd name="connsiteY105" fmla="*/ 2079266 h 3029447"/>
                <a:gd name="connsiteX106" fmla="*/ 373711 w 4949687"/>
                <a:gd name="connsiteY106" fmla="*/ 2059388 h 3029447"/>
                <a:gd name="connsiteX107" fmla="*/ 417444 w 4949687"/>
                <a:gd name="connsiteY107" fmla="*/ 2051437 h 3029447"/>
                <a:gd name="connsiteX108" fmla="*/ 528762 w 4949687"/>
                <a:gd name="connsiteY108" fmla="*/ 1983851 h 3029447"/>
                <a:gd name="connsiteX109" fmla="*/ 671885 w 4949687"/>
                <a:gd name="connsiteY109" fmla="*/ 1896386 h 3029447"/>
                <a:gd name="connsiteX110" fmla="*/ 767301 w 4949687"/>
                <a:gd name="connsiteY110" fmla="*/ 1844703 h 3029447"/>
                <a:gd name="connsiteX111" fmla="*/ 811033 w 4949687"/>
                <a:gd name="connsiteY111" fmla="*/ 1812897 h 3029447"/>
                <a:gd name="connsiteX112" fmla="*/ 858741 w 4949687"/>
                <a:gd name="connsiteY112" fmla="*/ 1808922 h 3029447"/>
                <a:gd name="connsiteX113" fmla="*/ 918376 w 4949687"/>
                <a:gd name="connsiteY113" fmla="*/ 1820849 h 3029447"/>
                <a:gd name="connsiteX114" fmla="*/ 1005840 w 4949687"/>
                <a:gd name="connsiteY114" fmla="*/ 1789044 h 3029447"/>
                <a:gd name="connsiteX115" fmla="*/ 1069451 w 4949687"/>
                <a:gd name="connsiteY115" fmla="*/ 1785068 h 3029447"/>
                <a:gd name="connsiteX116" fmla="*/ 1196671 w 4949687"/>
                <a:gd name="connsiteY116" fmla="*/ 1757238 h 3029447"/>
                <a:gd name="connsiteX117" fmla="*/ 1363649 w 4949687"/>
                <a:gd name="connsiteY117" fmla="*/ 1701579 h 3029447"/>
                <a:gd name="connsiteX118" fmla="*/ 1399430 w 4949687"/>
                <a:gd name="connsiteY118" fmla="*/ 1701579 h 3029447"/>
                <a:gd name="connsiteX119" fmla="*/ 1514724 w 4949687"/>
                <a:gd name="connsiteY119" fmla="*/ 1693628 h 3029447"/>
                <a:gd name="connsiteX120" fmla="*/ 1562431 w 4949687"/>
                <a:gd name="connsiteY120" fmla="*/ 1677725 h 3029447"/>
                <a:gd name="connsiteX121" fmla="*/ 1558456 w 4949687"/>
                <a:gd name="connsiteY121" fmla="*/ 1661823 h 3029447"/>
                <a:gd name="connsiteX122" fmla="*/ 1626042 w 4949687"/>
                <a:gd name="connsiteY122" fmla="*/ 1649896 h 3029447"/>
                <a:gd name="connsiteX123" fmla="*/ 1665798 w 4949687"/>
                <a:gd name="connsiteY123" fmla="*/ 1649896 h 3029447"/>
                <a:gd name="connsiteX124" fmla="*/ 1681701 w 4949687"/>
                <a:gd name="connsiteY124" fmla="*/ 1661823 h 3029447"/>
                <a:gd name="connsiteX125" fmla="*/ 1681701 w 4949687"/>
                <a:gd name="connsiteY125" fmla="*/ 1661823 h 3029447"/>
                <a:gd name="connsiteX126" fmla="*/ 1729409 w 4949687"/>
                <a:gd name="connsiteY126" fmla="*/ 1693628 h 3029447"/>
                <a:gd name="connsiteX127" fmla="*/ 1880484 w 4949687"/>
                <a:gd name="connsiteY127" fmla="*/ 1709531 h 3029447"/>
                <a:gd name="connsiteX128" fmla="*/ 1975899 w 4949687"/>
                <a:gd name="connsiteY128" fmla="*/ 1697604 h 3029447"/>
                <a:gd name="connsiteX129" fmla="*/ 2107096 w 4949687"/>
                <a:gd name="connsiteY129" fmla="*/ 1661823 h 3029447"/>
                <a:gd name="connsiteX130" fmla="*/ 2222390 w 4949687"/>
                <a:gd name="connsiteY130" fmla="*/ 1578334 h 3029447"/>
                <a:gd name="connsiteX131" fmla="*/ 2329732 w 4949687"/>
                <a:gd name="connsiteY131" fmla="*/ 1522675 h 3029447"/>
                <a:gd name="connsiteX132" fmla="*/ 2496710 w 4949687"/>
                <a:gd name="connsiteY132" fmla="*/ 1391478 h 3029447"/>
                <a:gd name="connsiteX133" fmla="*/ 2560320 w 4949687"/>
                <a:gd name="connsiteY133" fmla="*/ 1319917 h 3029447"/>
                <a:gd name="connsiteX134" fmla="*/ 2564296 w 4949687"/>
                <a:gd name="connsiteY134" fmla="*/ 1292087 h 3029447"/>
                <a:gd name="connsiteX135" fmla="*/ 2540442 w 4949687"/>
                <a:gd name="connsiteY135" fmla="*/ 1256306 h 3029447"/>
                <a:gd name="connsiteX136" fmla="*/ 2520564 w 4949687"/>
                <a:gd name="connsiteY136" fmla="*/ 1224501 h 3029447"/>
                <a:gd name="connsiteX137" fmla="*/ 2520564 w 4949687"/>
                <a:gd name="connsiteY137" fmla="*/ 1192696 h 3029447"/>
                <a:gd name="connsiteX138" fmla="*/ 2568271 w 4949687"/>
                <a:gd name="connsiteY138" fmla="*/ 1160891 h 3029447"/>
                <a:gd name="connsiteX139" fmla="*/ 2600077 w 4949687"/>
                <a:gd name="connsiteY139" fmla="*/ 1137037 h 3029447"/>
                <a:gd name="connsiteX140" fmla="*/ 2655736 w 4949687"/>
                <a:gd name="connsiteY140" fmla="*/ 1141012 h 3029447"/>
                <a:gd name="connsiteX141" fmla="*/ 2719346 w 4949687"/>
                <a:gd name="connsiteY141" fmla="*/ 1164866 h 3029447"/>
                <a:gd name="connsiteX142" fmla="*/ 2743200 w 4949687"/>
                <a:gd name="connsiteY142" fmla="*/ 1164866 h 3029447"/>
                <a:gd name="connsiteX143" fmla="*/ 2802835 w 4949687"/>
                <a:gd name="connsiteY143" fmla="*/ 1152939 h 3029447"/>
                <a:gd name="connsiteX144" fmla="*/ 2846567 w 4949687"/>
                <a:gd name="connsiteY144" fmla="*/ 1125110 h 3029447"/>
                <a:gd name="connsiteX145" fmla="*/ 2894275 w 4949687"/>
                <a:gd name="connsiteY145" fmla="*/ 1085353 h 3029447"/>
                <a:gd name="connsiteX146" fmla="*/ 2914153 w 4949687"/>
                <a:gd name="connsiteY146" fmla="*/ 1061499 h 3029447"/>
                <a:gd name="connsiteX147" fmla="*/ 2914153 w 4949687"/>
                <a:gd name="connsiteY147" fmla="*/ 1061499 h 3029447"/>
                <a:gd name="connsiteX148" fmla="*/ 3009569 w 4949687"/>
                <a:gd name="connsiteY148" fmla="*/ 1069451 h 3029447"/>
                <a:gd name="connsiteX149" fmla="*/ 3077155 w 4949687"/>
                <a:gd name="connsiteY149" fmla="*/ 1073426 h 3029447"/>
                <a:gd name="connsiteX150" fmla="*/ 3192449 w 4949687"/>
                <a:gd name="connsiteY150" fmla="*/ 1041621 h 3029447"/>
                <a:gd name="connsiteX151" fmla="*/ 3319670 w 4949687"/>
                <a:gd name="connsiteY151" fmla="*/ 974035 h 3029447"/>
                <a:gd name="connsiteX152" fmla="*/ 3490623 w 4949687"/>
                <a:gd name="connsiteY152" fmla="*/ 910424 h 3029447"/>
                <a:gd name="connsiteX153" fmla="*/ 3657600 w 4949687"/>
                <a:gd name="connsiteY153" fmla="*/ 862717 h 3029447"/>
                <a:gd name="connsiteX154" fmla="*/ 3689405 w 4949687"/>
                <a:gd name="connsiteY154" fmla="*/ 822960 h 3029447"/>
                <a:gd name="connsiteX155" fmla="*/ 3721211 w 4949687"/>
                <a:gd name="connsiteY155" fmla="*/ 803082 h 3029447"/>
                <a:gd name="connsiteX156" fmla="*/ 3776870 w 4949687"/>
                <a:gd name="connsiteY156" fmla="*/ 803082 h 3029447"/>
                <a:gd name="connsiteX157" fmla="*/ 3860358 w 4949687"/>
                <a:gd name="connsiteY157" fmla="*/ 811033 h 3029447"/>
                <a:gd name="connsiteX158" fmla="*/ 3904091 w 4949687"/>
                <a:gd name="connsiteY158" fmla="*/ 775252 h 3029447"/>
                <a:gd name="connsiteX159" fmla="*/ 3995531 w 4949687"/>
                <a:gd name="connsiteY159" fmla="*/ 743447 h 3029447"/>
                <a:gd name="connsiteX160" fmla="*/ 4178411 w 4949687"/>
                <a:gd name="connsiteY160" fmla="*/ 691764 h 3029447"/>
                <a:gd name="connsiteX161" fmla="*/ 4257924 w 4949687"/>
                <a:gd name="connsiteY161" fmla="*/ 640080 h 3029447"/>
                <a:gd name="connsiteX162" fmla="*/ 4373218 w 4949687"/>
                <a:gd name="connsiteY162" fmla="*/ 576470 h 3029447"/>
                <a:gd name="connsiteX163" fmla="*/ 4456706 w 4949687"/>
                <a:gd name="connsiteY163" fmla="*/ 532737 h 3029447"/>
                <a:gd name="connsiteX164" fmla="*/ 4560073 w 4949687"/>
                <a:gd name="connsiteY164" fmla="*/ 473103 h 3029447"/>
                <a:gd name="connsiteX165" fmla="*/ 4643562 w 4949687"/>
                <a:gd name="connsiteY165" fmla="*/ 433346 h 3029447"/>
                <a:gd name="connsiteX166" fmla="*/ 4738978 w 4949687"/>
                <a:gd name="connsiteY166" fmla="*/ 401541 h 3029447"/>
                <a:gd name="connsiteX167" fmla="*/ 4810539 w 4949687"/>
                <a:gd name="connsiteY167" fmla="*/ 381663 h 3029447"/>
                <a:gd name="connsiteX168" fmla="*/ 4894028 w 4949687"/>
                <a:gd name="connsiteY168" fmla="*/ 333955 h 3029447"/>
                <a:gd name="connsiteX169" fmla="*/ 4949687 w 4949687"/>
                <a:gd name="connsiteY169" fmla="*/ 298174 h 3029447"/>
                <a:gd name="connsiteX170" fmla="*/ 4933784 w 4949687"/>
                <a:gd name="connsiteY170" fmla="*/ 282271 h 3029447"/>
                <a:gd name="connsiteX171" fmla="*/ 4878125 w 4949687"/>
                <a:gd name="connsiteY171" fmla="*/ 222637 h 3029447"/>
                <a:gd name="connsiteX172" fmla="*/ 4822466 w 4949687"/>
                <a:gd name="connsiteY172" fmla="*/ 127221 h 3029447"/>
                <a:gd name="connsiteX173" fmla="*/ 4758856 w 4949687"/>
                <a:gd name="connsiteY173" fmla="*/ 63611 h 3029447"/>
                <a:gd name="connsiteX174" fmla="*/ 4703197 w 4949687"/>
                <a:gd name="connsiteY174" fmla="*/ 0 h 3029447"/>
                <a:gd name="connsiteX0" fmla="*/ 4703197 w 4949687"/>
                <a:gd name="connsiteY0" fmla="*/ 0 h 3029447"/>
                <a:gd name="connsiteX1" fmla="*/ 4599830 w 4949687"/>
                <a:gd name="connsiteY1" fmla="*/ 51684 h 3029447"/>
                <a:gd name="connsiteX2" fmla="*/ 4420925 w 4949687"/>
                <a:gd name="connsiteY2" fmla="*/ 143124 h 3029447"/>
                <a:gd name="connsiteX3" fmla="*/ 4285753 w 4949687"/>
                <a:gd name="connsiteY3" fmla="*/ 202758 h 3029447"/>
                <a:gd name="connsiteX4" fmla="*/ 4154557 w 4949687"/>
                <a:gd name="connsiteY4" fmla="*/ 282271 h 3029447"/>
                <a:gd name="connsiteX5" fmla="*/ 3927944 w 4949687"/>
                <a:gd name="connsiteY5" fmla="*/ 385638 h 3029447"/>
                <a:gd name="connsiteX6" fmla="*/ 3780845 w 4949687"/>
                <a:gd name="connsiteY6" fmla="*/ 437321 h 3029447"/>
                <a:gd name="connsiteX7" fmla="*/ 3673503 w 4949687"/>
                <a:gd name="connsiteY7" fmla="*/ 496957 h 3029447"/>
                <a:gd name="connsiteX8" fmla="*/ 3637722 w 4949687"/>
                <a:gd name="connsiteY8" fmla="*/ 512859 h 3029447"/>
                <a:gd name="connsiteX9" fmla="*/ 3593990 w 4949687"/>
                <a:gd name="connsiteY9" fmla="*/ 536713 h 3029447"/>
                <a:gd name="connsiteX10" fmla="*/ 3558209 w 4949687"/>
                <a:gd name="connsiteY10" fmla="*/ 556591 h 3029447"/>
                <a:gd name="connsiteX11" fmla="*/ 3522428 w 4949687"/>
                <a:gd name="connsiteY11" fmla="*/ 560567 h 3029447"/>
                <a:gd name="connsiteX12" fmla="*/ 3427012 w 4949687"/>
                <a:gd name="connsiteY12" fmla="*/ 580445 h 3029447"/>
                <a:gd name="connsiteX13" fmla="*/ 3315694 w 4949687"/>
                <a:gd name="connsiteY13" fmla="*/ 628153 h 3029447"/>
                <a:gd name="connsiteX14" fmla="*/ 3164619 w 4949687"/>
                <a:gd name="connsiteY14" fmla="*/ 683812 h 3029447"/>
                <a:gd name="connsiteX15" fmla="*/ 3041374 w 4949687"/>
                <a:gd name="connsiteY15" fmla="*/ 723569 h 3029447"/>
                <a:gd name="connsiteX16" fmla="*/ 2934031 w 4949687"/>
                <a:gd name="connsiteY16" fmla="*/ 759350 h 3029447"/>
                <a:gd name="connsiteX17" fmla="*/ 2834640 w 4949687"/>
                <a:gd name="connsiteY17" fmla="*/ 787179 h 3029447"/>
                <a:gd name="connsiteX18" fmla="*/ 2814762 w 4949687"/>
                <a:gd name="connsiteY18" fmla="*/ 799106 h 3029447"/>
                <a:gd name="connsiteX19" fmla="*/ 2743200 w 4949687"/>
                <a:gd name="connsiteY19" fmla="*/ 838863 h 3029447"/>
                <a:gd name="connsiteX20" fmla="*/ 2643809 w 4949687"/>
                <a:gd name="connsiteY20" fmla="*/ 838863 h 3029447"/>
                <a:gd name="connsiteX21" fmla="*/ 2584174 w 4949687"/>
                <a:gd name="connsiteY21" fmla="*/ 846814 h 3029447"/>
                <a:gd name="connsiteX22" fmla="*/ 2492734 w 4949687"/>
                <a:gd name="connsiteY22" fmla="*/ 898497 h 3029447"/>
                <a:gd name="connsiteX23" fmla="*/ 2401294 w 4949687"/>
                <a:gd name="connsiteY23" fmla="*/ 958132 h 3029447"/>
                <a:gd name="connsiteX24" fmla="*/ 2282024 w 4949687"/>
                <a:gd name="connsiteY24" fmla="*/ 1037645 h 3029447"/>
                <a:gd name="connsiteX25" fmla="*/ 2194560 w 4949687"/>
                <a:gd name="connsiteY25" fmla="*/ 1085353 h 3029447"/>
                <a:gd name="connsiteX26" fmla="*/ 2150828 w 4949687"/>
                <a:gd name="connsiteY26" fmla="*/ 1141012 h 3029447"/>
                <a:gd name="connsiteX27" fmla="*/ 2150828 w 4949687"/>
                <a:gd name="connsiteY27" fmla="*/ 1192696 h 3029447"/>
                <a:gd name="connsiteX28" fmla="*/ 2162755 w 4949687"/>
                <a:gd name="connsiteY28" fmla="*/ 1252331 h 3029447"/>
                <a:gd name="connsiteX29" fmla="*/ 2146852 w 4949687"/>
                <a:gd name="connsiteY29" fmla="*/ 1288111 h 3029447"/>
                <a:gd name="connsiteX30" fmla="*/ 2111071 w 4949687"/>
                <a:gd name="connsiteY30" fmla="*/ 1335819 h 3029447"/>
                <a:gd name="connsiteX31" fmla="*/ 2063364 w 4949687"/>
                <a:gd name="connsiteY31" fmla="*/ 1375576 h 3029447"/>
                <a:gd name="connsiteX32" fmla="*/ 1983851 w 4949687"/>
                <a:gd name="connsiteY32" fmla="*/ 1399430 h 3029447"/>
                <a:gd name="connsiteX33" fmla="*/ 1812898 w 4949687"/>
                <a:gd name="connsiteY33" fmla="*/ 1391478 h 3029447"/>
                <a:gd name="connsiteX34" fmla="*/ 1689653 w 4949687"/>
                <a:gd name="connsiteY34" fmla="*/ 1375576 h 3029447"/>
                <a:gd name="connsiteX35" fmla="*/ 1482918 w 4949687"/>
                <a:gd name="connsiteY35" fmla="*/ 1379551 h 3029447"/>
                <a:gd name="connsiteX36" fmla="*/ 1375576 w 4949687"/>
                <a:gd name="connsiteY36" fmla="*/ 1387503 h 3029447"/>
                <a:gd name="connsiteX37" fmla="*/ 1284136 w 4949687"/>
                <a:gd name="connsiteY37" fmla="*/ 1399430 h 3029447"/>
                <a:gd name="connsiteX38" fmla="*/ 1133061 w 4949687"/>
                <a:gd name="connsiteY38" fmla="*/ 1447137 h 3029447"/>
                <a:gd name="connsiteX39" fmla="*/ 1025718 w 4949687"/>
                <a:gd name="connsiteY39" fmla="*/ 1494845 h 3029447"/>
                <a:gd name="connsiteX40" fmla="*/ 838863 w 4949687"/>
                <a:gd name="connsiteY40" fmla="*/ 1562431 h 3029447"/>
                <a:gd name="connsiteX41" fmla="*/ 795131 w 4949687"/>
                <a:gd name="connsiteY41" fmla="*/ 1586285 h 3029447"/>
                <a:gd name="connsiteX42" fmla="*/ 763325 w 4949687"/>
                <a:gd name="connsiteY42" fmla="*/ 1614115 h 3029447"/>
                <a:gd name="connsiteX43" fmla="*/ 735496 w 4949687"/>
                <a:gd name="connsiteY43" fmla="*/ 1626042 h 3029447"/>
                <a:gd name="connsiteX44" fmla="*/ 691764 w 4949687"/>
                <a:gd name="connsiteY44" fmla="*/ 1630017 h 3029447"/>
                <a:gd name="connsiteX45" fmla="*/ 612251 w 4949687"/>
                <a:gd name="connsiteY45" fmla="*/ 1641944 h 3029447"/>
                <a:gd name="connsiteX46" fmla="*/ 548640 w 4949687"/>
                <a:gd name="connsiteY46" fmla="*/ 1645920 h 3029447"/>
                <a:gd name="connsiteX47" fmla="*/ 473103 w 4949687"/>
                <a:gd name="connsiteY47" fmla="*/ 1693628 h 3029447"/>
                <a:gd name="connsiteX48" fmla="*/ 377687 w 4949687"/>
                <a:gd name="connsiteY48" fmla="*/ 1745311 h 3029447"/>
                <a:gd name="connsiteX49" fmla="*/ 278296 w 4949687"/>
                <a:gd name="connsiteY49" fmla="*/ 1804946 h 3029447"/>
                <a:gd name="connsiteX50" fmla="*/ 143124 w 4949687"/>
                <a:gd name="connsiteY50" fmla="*/ 1944094 h 3029447"/>
                <a:gd name="connsiteX51" fmla="*/ 79513 w 4949687"/>
                <a:gd name="connsiteY51" fmla="*/ 2007704 h 3029447"/>
                <a:gd name="connsiteX52" fmla="*/ 11927 w 4949687"/>
                <a:gd name="connsiteY52" fmla="*/ 2111071 h 3029447"/>
                <a:gd name="connsiteX53" fmla="*/ 0 w 4949687"/>
                <a:gd name="connsiteY53" fmla="*/ 2186609 h 3029447"/>
                <a:gd name="connsiteX54" fmla="*/ 0 w 4949687"/>
                <a:gd name="connsiteY54" fmla="*/ 2258171 h 3029447"/>
                <a:gd name="connsiteX55" fmla="*/ 39756 w 4949687"/>
                <a:gd name="connsiteY55" fmla="*/ 2373465 h 3029447"/>
                <a:gd name="connsiteX56" fmla="*/ 127221 w 4949687"/>
                <a:gd name="connsiteY56" fmla="*/ 2445026 h 3029447"/>
                <a:gd name="connsiteX57" fmla="*/ 222637 w 4949687"/>
                <a:gd name="connsiteY57" fmla="*/ 2516588 h 3029447"/>
                <a:gd name="connsiteX58" fmla="*/ 238560 w 4949687"/>
                <a:gd name="connsiteY58" fmla="*/ 2546798 h 3029447"/>
                <a:gd name="connsiteX59" fmla="*/ 278296 w 4949687"/>
                <a:gd name="connsiteY59" fmla="*/ 2576223 h 3029447"/>
                <a:gd name="connsiteX60" fmla="*/ 365760 w 4949687"/>
                <a:gd name="connsiteY60" fmla="*/ 2560320 h 3029447"/>
                <a:gd name="connsiteX61" fmla="*/ 425395 w 4949687"/>
                <a:gd name="connsiteY61" fmla="*/ 2560320 h 3029447"/>
                <a:gd name="connsiteX62" fmla="*/ 572494 w 4949687"/>
                <a:gd name="connsiteY62" fmla="*/ 2596101 h 3029447"/>
                <a:gd name="connsiteX63" fmla="*/ 671885 w 4949687"/>
                <a:gd name="connsiteY63" fmla="*/ 2615979 h 3029447"/>
                <a:gd name="connsiteX64" fmla="*/ 822960 w 4949687"/>
                <a:gd name="connsiteY64" fmla="*/ 2651760 h 3029447"/>
                <a:gd name="connsiteX65" fmla="*/ 981986 w 4949687"/>
                <a:gd name="connsiteY65" fmla="*/ 2675614 h 3029447"/>
                <a:gd name="connsiteX66" fmla="*/ 1105231 w 4949687"/>
                <a:gd name="connsiteY66" fmla="*/ 2699468 h 3029447"/>
                <a:gd name="connsiteX67" fmla="*/ 1208598 w 4949687"/>
                <a:gd name="connsiteY67" fmla="*/ 2727297 h 3029447"/>
                <a:gd name="connsiteX68" fmla="*/ 1319917 w 4949687"/>
                <a:gd name="connsiteY68" fmla="*/ 2767054 h 3029447"/>
                <a:gd name="connsiteX69" fmla="*/ 1383528 w 4949687"/>
                <a:gd name="connsiteY69" fmla="*/ 2806811 h 3029447"/>
                <a:gd name="connsiteX70" fmla="*/ 1459064 w 4949687"/>
                <a:gd name="connsiteY70" fmla="*/ 2898250 h 3029447"/>
                <a:gd name="connsiteX71" fmla="*/ 1518699 w 4949687"/>
                <a:gd name="connsiteY71" fmla="*/ 2941983 h 3029447"/>
                <a:gd name="connsiteX72" fmla="*/ 1554480 w 4949687"/>
                <a:gd name="connsiteY72" fmla="*/ 2961861 h 3029447"/>
                <a:gd name="connsiteX73" fmla="*/ 1526651 w 4949687"/>
                <a:gd name="connsiteY73" fmla="*/ 2985715 h 3029447"/>
                <a:gd name="connsiteX74" fmla="*/ 1566407 w 4949687"/>
                <a:gd name="connsiteY74" fmla="*/ 3029447 h 3029447"/>
                <a:gd name="connsiteX75" fmla="*/ 1701579 w 4949687"/>
                <a:gd name="connsiteY75" fmla="*/ 3017520 h 3029447"/>
                <a:gd name="connsiteX76" fmla="*/ 1661823 w 4949687"/>
                <a:gd name="connsiteY76" fmla="*/ 2997642 h 3029447"/>
                <a:gd name="connsiteX77" fmla="*/ 1649896 w 4949687"/>
                <a:gd name="connsiteY77" fmla="*/ 2965836 h 3029447"/>
                <a:gd name="connsiteX78" fmla="*/ 1626042 w 4949687"/>
                <a:gd name="connsiteY78" fmla="*/ 2918129 h 3029447"/>
                <a:gd name="connsiteX79" fmla="*/ 1570383 w 4949687"/>
                <a:gd name="connsiteY79" fmla="*/ 2882348 h 3029447"/>
                <a:gd name="connsiteX80" fmla="*/ 1502797 w 4949687"/>
                <a:gd name="connsiteY80" fmla="*/ 2838616 h 3029447"/>
                <a:gd name="connsiteX81" fmla="*/ 1391478 w 4949687"/>
                <a:gd name="connsiteY81" fmla="*/ 2771030 h 3029447"/>
                <a:gd name="connsiteX82" fmla="*/ 1315941 w 4949687"/>
                <a:gd name="connsiteY82" fmla="*/ 2727297 h 3029447"/>
                <a:gd name="connsiteX83" fmla="*/ 1252331 w 4949687"/>
                <a:gd name="connsiteY83" fmla="*/ 2687541 h 3029447"/>
                <a:gd name="connsiteX84" fmla="*/ 1105231 w 4949687"/>
                <a:gd name="connsiteY84" fmla="*/ 2647784 h 3029447"/>
                <a:gd name="connsiteX85" fmla="*/ 1105231 w 4949687"/>
                <a:gd name="connsiteY85" fmla="*/ 2647784 h 3029447"/>
                <a:gd name="connsiteX86" fmla="*/ 1045597 w 4949687"/>
                <a:gd name="connsiteY86" fmla="*/ 2655736 h 3029447"/>
                <a:gd name="connsiteX87" fmla="*/ 1025718 w 4949687"/>
                <a:gd name="connsiteY87" fmla="*/ 2647784 h 3029447"/>
                <a:gd name="connsiteX88" fmla="*/ 970059 w 4949687"/>
                <a:gd name="connsiteY88" fmla="*/ 2639833 h 3029447"/>
                <a:gd name="connsiteX89" fmla="*/ 930303 w 4949687"/>
                <a:gd name="connsiteY89" fmla="*/ 2635857 h 3029447"/>
                <a:gd name="connsiteX90" fmla="*/ 898498 w 4949687"/>
                <a:gd name="connsiteY90" fmla="*/ 2615979 h 3029447"/>
                <a:gd name="connsiteX91" fmla="*/ 884459 w 4949687"/>
                <a:gd name="connsiteY91" fmla="*/ 2602272 h 3029447"/>
                <a:gd name="connsiteX92" fmla="*/ 767301 w 4949687"/>
                <a:gd name="connsiteY92" fmla="*/ 2592125 h 3029447"/>
                <a:gd name="connsiteX93" fmla="*/ 671885 w 4949687"/>
                <a:gd name="connsiteY93" fmla="*/ 2552369 h 3029447"/>
                <a:gd name="connsiteX94" fmla="*/ 616226 w 4949687"/>
                <a:gd name="connsiteY94" fmla="*/ 2528515 h 3029447"/>
                <a:gd name="connsiteX95" fmla="*/ 492981 w 4949687"/>
                <a:gd name="connsiteY95" fmla="*/ 2492734 h 3029447"/>
                <a:gd name="connsiteX96" fmla="*/ 441298 w 4949687"/>
                <a:gd name="connsiteY96" fmla="*/ 2449002 h 3029447"/>
                <a:gd name="connsiteX97" fmla="*/ 389158 w 4949687"/>
                <a:gd name="connsiteY97" fmla="*/ 2416535 h 3029447"/>
                <a:gd name="connsiteX98" fmla="*/ 384396 w 4949687"/>
                <a:gd name="connsiteY98" fmla="*/ 2373672 h 3029447"/>
                <a:gd name="connsiteX99" fmla="*/ 364207 w 4949687"/>
                <a:gd name="connsiteY99" fmla="*/ 2348016 h 3029447"/>
                <a:gd name="connsiteX100" fmla="*/ 341906 w 4949687"/>
                <a:gd name="connsiteY100" fmla="*/ 2329732 h 3029447"/>
                <a:gd name="connsiteX101" fmla="*/ 310577 w 4949687"/>
                <a:gd name="connsiteY101" fmla="*/ 2283184 h 3029447"/>
                <a:gd name="connsiteX102" fmla="*/ 310101 w 4949687"/>
                <a:gd name="connsiteY102" fmla="*/ 2210463 h 3029447"/>
                <a:gd name="connsiteX103" fmla="*/ 278296 w 4949687"/>
                <a:gd name="connsiteY103" fmla="*/ 2182633 h 3029447"/>
                <a:gd name="connsiteX104" fmla="*/ 298174 w 4949687"/>
                <a:gd name="connsiteY104" fmla="*/ 2130950 h 3029447"/>
                <a:gd name="connsiteX105" fmla="*/ 333955 w 4949687"/>
                <a:gd name="connsiteY105" fmla="*/ 2079266 h 3029447"/>
                <a:gd name="connsiteX106" fmla="*/ 373711 w 4949687"/>
                <a:gd name="connsiteY106" fmla="*/ 2059388 h 3029447"/>
                <a:gd name="connsiteX107" fmla="*/ 417444 w 4949687"/>
                <a:gd name="connsiteY107" fmla="*/ 2051437 h 3029447"/>
                <a:gd name="connsiteX108" fmla="*/ 528762 w 4949687"/>
                <a:gd name="connsiteY108" fmla="*/ 1983851 h 3029447"/>
                <a:gd name="connsiteX109" fmla="*/ 671885 w 4949687"/>
                <a:gd name="connsiteY109" fmla="*/ 1896386 h 3029447"/>
                <a:gd name="connsiteX110" fmla="*/ 767301 w 4949687"/>
                <a:gd name="connsiteY110" fmla="*/ 1844703 h 3029447"/>
                <a:gd name="connsiteX111" fmla="*/ 811033 w 4949687"/>
                <a:gd name="connsiteY111" fmla="*/ 1812897 h 3029447"/>
                <a:gd name="connsiteX112" fmla="*/ 858741 w 4949687"/>
                <a:gd name="connsiteY112" fmla="*/ 1808922 h 3029447"/>
                <a:gd name="connsiteX113" fmla="*/ 918376 w 4949687"/>
                <a:gd name="connsiteY113" fmla="*/ 1820849 h 3029447"/>
                <a:gd name="connsiteX114" fmla="*/ 1005840 w 4949687"/>
                <a:gd name="connsiteY114" fmla="*/ 1789044 h 3029447"/>
                <a:gd name="connsiteX115" fmla="*/ 1069451 w 4949687"/>
                <a:gd name="connsiteY115" fmla="*/ 1785068 h 3029447"/>
                <a:gd name="connsiteX116" fmla="*/ 1196671 w 4949687"/>
                <a:gd name="connsiteY116" fmla="*/ 1757238 h 3029447"/>
                <a:gd name="connsiteX117" fmla="*/ 1363649 w 4949687"/>
                <a:gd name="connsiteY117" fmla="*/ 1701579 h 3029447"/>
                <a:gd name="connsiteX118" fmla="*/ 1399430 w 4949687"/>
                <a:gd name="connsiteY118" fmla="*/ 1701579 h 3029447"/>
                <a:gd name="connsiteX119" fmla="*/ 1514724 w 4949687"/>
                <a:gd name="connsiteY119" fmla="*/ 1693628 h 3029447"/>
                <a:gd name="connsiteX120" fmla="*/ 1562431 w 4949687"/>
                <a:gd name="connsiteY120" fmla="*/ 1677725 h 3029447"/>
                <a:gd name="connsiteX121" fmla="*/ 1558456 w 4949687"/>
                <a:gd name="connsiteY121" fmla="*/ 1661823 h 3029447"/>
                <a:gd name="connsiteX122" fmla="*/ 1626042 w 4949687"/>
                <a:gd name="connsiteY122" fmla="*/ 1649896 h 3029447"/>
                <a:gd name="connsiteX123" fmla="*/ 1665798 w 4949687"/>
                <a:gd name="connsiteY123" fmla="*/ 1649896 h 3029447"/>
                <a:gd name="connsiteX124" fmla="*/ 1681701 w 4949687"/>
                <a:gd name="connsiteY124" fmla="*/ 1661823 h 3029447"/>
                <a:gd name="connsiteX125" fmla="*/ 1681701 w 4949687"/>
                <a:gd name="connsiteY125" fmla="*/ 1661823 h 3029447"/>
                <a:gd name="connsiteX126" fmla="*/ 1729409 w 4949687"/>
                <a:gd name="connsiteY126" fmla="*/ 1693628 h 3029447"/>
                <a:gd name="connsiteX127" fmla="*/ 1880484 w 4949687"/>
                <a:gd name="connsiteY127" fmla="*/ 1709531 h 3029447"/>
                <a:gd name="connsiteX128" fmla="*/ 1975899 w 4949687"/>
                <a:gd name="connsiteY128" fmla="*/ 1697604 h 3029447"/>
                <a:gd name="connsiteX129" fmla="*/ 2107096 w 4949687"/>
                <a:gd name="connsiteY129" fmla="*/ 1661823 h 3029447"/>
                <a:gd name="connsiteX130" fmla="*/ 2222390 w 4949687"/>
                <a:gd name="connsiteY130" fmla="*/ 1578334 h 3029447"/>
                <a:gd name="connsiteX131" fmla="*/ 2329732 w 4949687"/>
                <a:gd name="connsiteY131" fmla="*/ 1522675 h 3029447"/>
                <a:gd name="connsiteX132" fmla="*/ 2496710 w 4949687"/>
                <a:gd name="connsiteY132" fmla="*/ 1391478 h 3029447"/>
                <a:gd name="connsiteX133" fmla="*/ 2560320 w 4949687"/>
                <a:gd name="connsiteY133" fmla="*/ 1319917 h 3029447"/>
                <a:gd name="connsiteX134" fmla="*/ 2564296 w 4949687"/>
                <a:gd name="connsiteY134" fmla="*/ 1292087 h 3029447"/>
                <a:gd name="connsiteX135" fmla="*/ 2540442 w 4949687"/>
                <a:gd name="connsiteY135" fmla="*/ 1256306 h 3029447"/>
                <a:gd name="connsiteX136" fmla="*/ 2520564 w 4949687"/>
                <a:gd name="connsiteY136" fmla="*/ 1224501 h 3029447"/>
                <a:gd name="connsiteX137" fmla="*/ 2520564 w 4949687"/>
                <a:gd name="connsiteY137" fmla="*/ 1192696 h 3029447"/>
                <a:gd name="connsiteX138" fmla="*/ 2568271 w 4949687"/>
                <a:gd name="connsiteY138" fmla="*/ 1160891 h 3029447"/>
                <a:gd name="connsiteX139" fmla="*/ 2600077 w 4949687"/>
                <a:gd name="connsiteY139" fmla="*/ 1137037 h 3029447"/>
                <a:gd name="connsiteX140" fmla="*/ 2655736 w 4949687"/>
                <a:gd name="connsiteY140" fmla="*/ 1141012 h 3029447"/>
                <a:gd name="connsiteX141" fmla="*/ 2719346 w 4949687"/>
                <a:gd name="connsiteY141" fmla="*/ 1164866 h 3029447"/>
                <a:gd name="connsiteX142" fmla="*/ 2743200 w 4949687"/>
                <a:gd name="connsiteY142" fmla="*/ 1164866 h 3029447"/>
                <a:gd name="connsiteX143" fmla="*/ 2802835 w 4949687"/>
                <a:gd name="connsiteY143" fmla="*/ 1152939 h 3029447"/>
                <a:gd name="connsiteX144" fmla="*/ 2846567 w 4949687"/>
                <a:gd name="connsiteY144" fmla="*/ 1125110 h 3029447"/>
                <a:gd name="connsiteX145" fmla="*/ 2894275 w 4949687"/>
                <a:gd name="connsiteY145" fmla="*/ 1085353 h 3029447"/>
                <a:gd name="connsiteX146" fmla="*/ 2914153 w 4949687"/>
                <a:gd name="connsiteY146" fmla="*/ 1061499 h 3029447"/>
                <a:gd name="connsiteX147" fmla="*/ 2914153 w 4949687"/>
                <a:gd name="connsiteY147" fmla="*/ 1061499 h 3029447"/>
                <a:gd name="connsiteX148" fmla="*/ 3009569 w 4949687"/>
                <a:gd name="connsiteY148" fmla="*/ 1069451 h 3029447"/>
                <a:gd name="connsiteX149" fmla="*/ 3077155 w 4949687"/>
                <a:gd name="connsiteY149" fmla="*/ 1073426 h 3029447"/>
                <a:gd name="connsiteX150" fmla="*/ 3192449 w 4949687"/>
                <a:gd name="connsiteY150" fmla="*/ 1041621 h 3029447"/>
                <a:gd name="connsiteX151" fmla="*/ 3319670 w 4949687"/>
                <a:gd name="connsiteY151" fmla="*/ 974035 h 3029447"/>
                <a:gd name="connsiteX152" fmla="*/ 3490623 w 4949687"/>
                <a:gd name="connsiteY152" fmla="*/ 910424 h 3029447"/>
                <a:gd name="connsiteX153" fmla="*/ 3657600 w 4949687"/>
                <a:gd name="connsiteY153" fmla="*/ 862717 h 3029447"/>
                <a:gd name="connsiteX154" fmla="*/ 3689405 w 4949687"/>
                <a:gd name="connsiteY154" fmla="*/ 822960 h 3029447"/>
                <a:gd name="connsiteX155" fmla="*/ 3721211 w 4949687"/>
                <a:gd name="connsiteY155" fmla="*/ 803082 h 3029447"/>
                <a:gd name="connsiteX156" fmla="*/ 3776870 w 4949687"/>
                <a:gd name="connsiteY156" fmla="*/ 803082 h 3029447"/>
                <a:gd name="connsiteX157" fmla="*/ 3860358 w 4949687"/>
                <a:gd name="connsiteY157" fmla="*/ 811033 h 3029447"/>
                <a:gd name="connsiteX158" fmla="*/ 3904091 w 4949687"/>
                <a:gd name="connsiteY158" fmla="*/ 775252 h 3029447"/>
                <a:gd name="connsiteX159" fmla="*/ 3995531 w 4949687"/>
                <a:gd name="connsiteY159" fmla="*/ 743447 h 3029447"/>
                <a:gd name="connsiteX160" fmla="*/ 4178411 w 4949687"/>
                <a:gd name="connsiteY160" fmla="*/ 691764 h 3029447"/>
                <a:gd name="connsiteX161" fmla="*/ 4257924 w 4949687"/>
                <a:gd name="connsiteY161" fmla="*/ 640080 h 3029447"/>
                <a:gd name="connsiteX162" fmla="*/ 4373218 w 4949687"/>
                <a:gd name="connsiteY162" fmla="*/ 576470 h 3029447"/>
                <a:gd name="connsiteX163" fmla="*/ 4456706 w 4949687"/>
                <a:gd name="connsiteY163" fmla="*/ 532737 h 3029447"/>
                <a:gd name="connsiteX164" fmla="*/ 4560073 w 4949687"/>
                <a:gd name="connsiteY164" fmla="*/ 473103 h 3029447"/>
                <a:gd name="connsiteX165" fmla="*/ 4643562 w 4949687"/>
                <a:gd name="connsiteY165" fmla="*/ 433346 h 3029447"/>
                <a:gd name="connsiteX166" fmla="*/ 4738978 w 4949687"/>
                <a:gd name="connsiteY166" fmla="*/ 401541 h 3029447"/>
                <a:gd name="connsiteX167" fmla="*/ 4810539 w 4949687"/>
                <a:gd name="connsiteY167" fmla="*/ 381663 h 3029447"/>
                <a:gd name="connsiteX168" fmla="*/ 4894028 w 4949687"/>
                <a:gd name="connsiteY168" fmla="*/ 333955 h 3029447"/>
                <a:gd name="connsiteX169" fmla="*/ 4949687 w 4949687"/>
                <a:gd name="connsiteY169" fmla="*/ 298174 h 3029447"/>
                <a:gd name="connsiteX170" fmla="*/ 4933784 w 4949687"/>
                <a:gd name="connsiteY170" fmla="*/ 282271 h 3029447"/>
                <a:gd name="connsiteX171" fmla="*/ 4878125 w 4949687"/>
                <a:gd name="connsiteY171" fmla="*/ 222637 h 3029447"/>
                <a:gd name="connsiteX172" fmla="*/ 4822466 w 4949687"/>
                <a:gd name="connsiteY172" fmla="*/ 127221 h 3029447"/>
                <a:gd name="connsiteX173" fmla="*/ 4758856 w 4949687"/>
                <a:gd name="connsiteY173" fmla="*/ 63611 h 3029447"/>
                <a:gd name="connsiteX174" fmla="*/ 4703197 w 4949687"/>
                <a:gd name="connsiteY174" fmla="*/ 0 h 3029447"/>
                <a:gd name="connsiteX0" fmla="*/ 4703197 w 4949687"/>
                <a:gd name="connsiteY0" fmla="*/ 0 h 3029447"/>
                <a:gd name="connsiteX1" fmla="*/ 4599830 w 4949687"/>
                <a:gd name="connsiteY1" fmla="*/ 51684 h 3029447"/>
                <a:gd name="connsiteX2" fmla="*/ 4420925 w 4949687"/>
                <a:gd name="connsiteY2" fmla="*/ 143124 h 3029447"/>
                <a:gd name="connsiteX3" fmla="*/ 4285753 w 4949687"/>
                <a:gd name="connsiteY3" fmla="*/ 202758 h 3029447"/>
                <a:gd name="connsiteX4" fmla="*/ 4154557 w 4949687"/>
                <a:gd name="connsiteY4" fmla="*/ 282271 h 3029447"/>
                <a:gd name="connsiteX5" fmla="*/ 3927944 w 4949687"/>
                <a:gd name="connsiteY5" fmla="*/ 385638 h 3029447"/>
                <a:gd name="connsiteX6" fmla="*/ 3780845 w 4949687"/>
                <a:gd name="connsiteY6" fmla="*/ 437321 h 3029447"/>
                <a:gd name="connsiteX7" fmla="*/ 3673503 w 4949687"/>
                <a:gd name="connsiteY7" fmla="*/ 496957 h 3029447"/>
                <a:gd name="connsiteX8" fmla="*/ 3637722 w 4949687"/>
                <a:gd name="connsiteY8" fmla="*/ 512859 h 3029447"/>
                <a:gd name="connsiteX9" fmla="*/ 3593990 w 4949687"/>
                <a:gd name="connsiteY9" fmla="*/ 536713 h 3029447"/>
                <a:gd name="connsiteX10" fmla="*/ 3558209 w 4949687"/>
                <a:gd name="connsiteY10" fmla="*/ 556591 h 3029447"/>
                <a:gd name="connsiteX11" fmla="*/ 3522428 w 4949687"/>
                <a:gd name="connsiteY11" fmla="*/ 560567 h 3029447"/>
                <a:gd name="connsiteX12" fmla="*/ 3427012 w 4949687"/>
                <a:gd name="connsiteY12" fmla="*/ 580445 h 3029447"/>
                <a:gd name="connsiteX13" fmla="*/ 3315694 w 4949687"/>
                <a:gd name="connsiteY13" fmla="*/ 628153 h 3029447"/>
                <a:gd name="connsiteX14" fmla="*/ 3164619 w 4949687"/>
                <a:gd name="connsiteY14" fmla="*/ 683812 h 3029447"/>
                <a:gd name="connsiteX15" fmla="*/ 3041374 w 4949687"/>
                <a:gd name="connsiteY15" fmla="*/ 723569 h 3029447"/>
                <a:gd name="connsiteX16" fmla="*/ 2934031 w 4949687"/>
                <a:gd name="connsiteY16" fmla="*/ 759350 h 3029447"/>
                <a:gd name="connsiteX17" fmla="*/ 2834640 w 4949687"/>
                <a:gd name="connsiteY17" fmla="*/ 787179 h 3029447"/>
                <a:gd name="connsiteX18" fmla="*/ 2814762 w 4949687"/>
                <a:gd name="connsiteY18" fmla="*/ 799106 h 3029447"/>
                <a:gd name="connsiteX19" fmla="*/ 2743200 w 4949687"/>
                <a:gd name="connsiteY19" fmla="*/ 838863 h 3029447"/>
                <a:gd name="connsiteX20" fmla="*/ 2643809 w 4949687"/>
                <a:gd name="connsiteY20" fmla="*/ 838863 h 3029447"/>
                <a:gd name="connsiteX21" fmla="*/ 2584174 w 4949687"/>
                <a:gd name="connsiteY21" fmla="*/ 846814 h 3029447"/>
                <a:gd name="connsiteX22" fmla="*/ 2492734 w 4949687"/>
                <a:gd name="connsiteY22" fmla="*/ 898497 h 3029447"/>
                <a:gd name="connsiteX23" fmla="*/ 2401294 w 4949687"/>
                <a:gd name="connsiteY23" fmla="*/ 958132 h 3029447"/>
                <a:gd name="connsiteX24" fmla="*/ 2282024 w 4949687"/>
                <a:gd name="connsiteY24" fmla="*/ 1037645 h 3029447"/>
                <a:gd name="connsiteX25" fmla="*/ 2194560 w 4949687"/>
                <a:gd name="connsiteY25" fmla="*/ 1085353 h 3029447"/>
                <a:gd name="connsiteX26" fmla="*/ 2150828 w 4949687"/>
                <a:gd name="connsiteY26" fmla="*/ 1141012 h 3029447"/>
                <a:gd name="connsiteX27" fmla="*/ 2150828 w 4949687"/>
                <a:gd name="connsiteY27" fmla="*/ 1192696 h 3029447"/>
                <a:gd name="connsiteX28" fmla="*/ 2162755 w 4949687"/>
                <a:gd name="connsiteY28" fmla="*/ 1252331 h 3029447"/>
                <a:gd name="connsiteX29" fmla="*/ 2146852 w 4949687"/>
                <a:gd name="connsiteY29" fmla="*/ 1288111 h 3029447"/>
                <a:gd name="connsiteX30" fmla="*/ 2111071 w 4949687"/>
                <a:gd name="connsiteY30" fmla="*/ 1335819 h 3029447"/>
                <a:gd name="connsiteX31" fmla="*/ 2063364 w 4949687"/>
                <a:gd name="connsiteY31" fmla="*/ 1375576 h 3029447"/>
                <a:gd name="connsiteX32" fmla="*/ 1983851 w 4949687"/>
                <a:gd name="connsiteY32" fmla="*/ 1399430 h 3029447"/>
                <a:gd name="connsiteX33" fmla="*/ 1812898 w 4949687"/>
                <a:gd name="connsiteY33" fmla="*/ 1391478 h 3029447"/>
                <a:gd name="connsiteX34" fmla="*/ 1689653 w 4949687"/>
                <a:gd name="connsiteY34" fmla="*/ 1375576 h 3029447"/>
                <a:gd name="connsiteX35" fmla="*/ 1482918 w 4949687"/>
                <a:gd name="connsiteY35" fmla="*/ 1379551 h 3029447"/>
                <a:gd name="connsiteX36" fmla="*/ 1375576 w 4949687"/>
                <a:gd name="connsiteY36" fmla="*/ 1387503 h 3029447"/>
                <a:gd name="connsiteX37" fmla="*/ 1284136 w 4949687"/>
                <a:gd name="connsiteY37" fmla="*/ 1399430 h 3029447"/>
                <a:gd name="connsiteX38" fmla="*/ 1133061 w 4949687"/>
                <a:gd name="connsiteY38" fmla="*/ 1447137 h 3029447"/>
                <a:gd name="connsiteX39" fmla="*/ 1025718 w 4949687"/>
                <a:gd name="connsiteY39" fmla="*/ 1494845 h 3029447"/>
                <a:gd name="connsiteX40" fmla="*/ 838863 w 4949687"/>
                <a:gd name="connsiteY40" fmla="*/ 1562431 h 3029447"/>
                <a:gd name="connsiteX41" fmla="*/ 795131 w 4949687"/>
                <a:gd name="connsiteY41" fmla="*/ 1586285 h 3029447"/>
                <a:gd name="connsiteX42" fmla="*/ 763325 w 4949687"/>
                <a:gd name="connsiteY42" fmla="*/ 1614115 h 3029447"/>
                <a:gd name="connsiteX43" fmla="*/ 735496 w 4949687"/>
                <a:gd name="connsiteY43" fmla="*/ 1626042 h 3029447"/>
                <a:gd name="connsiteX44" fmla="*/ 691764 w 4949687"/>
                <a:gd name="connsiteY44" fmla="*/ 1630017 h 3029447"/>
                <a:gd name="connsiteX45" fmla="*/ 612251 w 4949687"/>
                <a:gd name="connsiteY45" fmla="*/ 1641944 h 3029447"/>
                <a:gd name="connsiteX46" fmla="*/ 548640 w 4949687"/>
                <a:gd name="connsiteY46" fmla="*/ 1645920 h 3029447"/>
                <a:gd name="connsiteX47" fmla="*/ 473103 w 4949687"/>
                <a:gd name="connsiteY47" fmla="*/ 1693628 h 3029447"/>
                <a:gd name="connsiteX48" fmla="*/ 377687 w 4949687"/>
                <a:gd name="connsiteY48" fmla="*/ 1745311 h 3029447"/>
                <a:gd name="connsiteX49" fmla="*/ 278296 w 4949687"/>
                <a:gd name="connsiteY49" fmla="*/ 1804946 h 3029447"/>
                <a:gd name="connsiteX50" fmla="*/ 143124 w 4949687"/>
                <a:gd name="connsiteY50" fmla="*/ 1944094 h 3029447"/>
                <a:gd name="connsiteX51" fmla="*/ 79513 w 4949687"/>
                <a:gd name="connsiteY51" fmla="*/ 2007704 h 3029447"/>
                <a:gd name="connsiteX52" fmla="*/ 11927 w 4949687"/>
                <a:gd name="connsiteY52" fmla="*/ 2111071 h 3029447"/>
                <a:gd name="connsiteX53" fmla="*/ 0 w 4949687"/>
                <a:gd name="connsiteY53" fmla="*/ 2186609 h 3029447"/>
                <a:gd name="connsiteX54" fmla="*/ 0 w 4949687"/>
                <a:gd name="connsiteY54" fmla="*/ 2258171 h 3029447"/>
                <a:gd name="connsiteX55" fmla="*/ 39756 w 4949687"/>
                <a:gd name="connsiteY55" fmla="*/ 2373465 h 3029447"/>
                <a:gd name="connsiteX56" fmla="*/ 127221 w 4949687"/>
                <a:gd name="connsiteY56" fmla="*/ 2445026 h 3029447"/>
                <a:gd name="connsiteX57" fmla="*/ 222637 w 4949687"/>
                <a:gd name="connsiteY57" fmla="*/ 2516588 h 3029447"/>
                <a:gd name="connsiteX58" fmla="*/ 238560 w 4949687"/>
                <a:gd name="connsiteY58" fmla="*/ 2546798 h 3029447"/>
                <a:gd name="connsiteX59" fmla="*/ 278296 w 4949687"/>
                <a:gd name="connsiteY59" fmla="*/ 2576223 h 3029447"/>
                <a:gd name="connsiteX60" fmla="*/ 365760 w 4949687"/>
                <a:gd name="connsiteY60" fmla="*/ 2560320 h 3029447"/>
                <a:gd name="connsiteX61" fmla="*/ 425395 w 4949687"/>
                <a:gd name="connsiteY61" fmla="*/ 2560320 h 3029447"/>
                <a:gd name="connsiteX62" fmla="*/ 572494 w 4949687"/>
                <a:gd name="connsiteY62" fmla="*/ 2596101 h 3029447"/>
                <a:gd name="connsiteX63" fmla="*/ 671885 w 4949687"/>
                <a:gd name="connsiteY63" fmla="*/ 2615979 h 3029447"/>
                <a:gd name="connsiteX64" fmla="*/ 822960 w 4949687"/>
                <a:gd name="connsiteY64" fmla="*/ 2651760 h 3029447"/>
                <a:gd name="connsiteX65" fmla="*/ 981986 w 4949687"/>
                <a:gd name="connsiteY65" fmla="*/ 2675614 h 3029447"/>
                <a:gd name="connsiteX66" fmla="*/ 1105231 w 4949687"/>
                <a:gd name="connsiteY66" fmla="*/ 2699468 h 3029447"/>
                <a:gd name="connsiteX67" fmla="*/ 1208598 w 4949687"/>
                <a:gd name="connsiteY67" fmla="*/ 2727297 h 3029447"/>
                <a:gd name="connsiteX68" fmla="*/ 1319917 w 4949687"/>
                <a:gd name="connsiteY68" fmla="*/ 2767054 h 3029447"/>
                <a:gd name="connsiteX69" fmla="*/ 1383528 w 4949687"/>
                <a:gd name="connsiteY69" fmla="*/ 2806811 h 3029447"/>
                <a:gd name="connsiteX70" fmla="*/ 1459064 w 4949687"/>
                <a:gd name="connsiteY70" fmla="*/ 2898250 h 3029447"/>
                <a:gd name="connsiteX71" fmla="*/ 1518699 w 4949687"/>
                <a:gd name="connsiteY71" fmla="*/ 2941983 h 3029447"/>
                <a:gd name="connsiteX72" fmla="*/ 1554480 w 4949687"/>
                <a:gd name="connsiteY72" fmla="*/ 2961861 h 3029447"/>
                <a:gd name="connsiteX73" fmla="*/ 1526651 w 4949687"/>
                <a:gd name="connsiteY73" fmla="*/ 2985715 h 3029447"/>
                <a:gd name="connsiteX74" fmla="*/ 1566407 w 4949687"/>
                <a:gd name="connsiteY74" fmla="*/ 3029447 h 3029447"/>
                <a:gd name="connsiteX75" fmla="*/ 1701579 w 4949687"/>
                <a:gd name="connsiteY75" fmla="*/ 3017520 h 3029447"/>
                <a:gd name="connsiteX76" fmla="*/ 1661823 w 4949687"/>
                <a:gd name="connsiteY76" fmla="*/ 2997642 h 3029447"/>
                <a:gd name="connsiteX77" fmla="*/ 1649896 w 4949687"/>
                <a:gd name="connsiteY77" fmla="*/ 2965836 h 3029447"/>
                <a:gd name="connsiteX78" fmla="*/ 1626042 w 4949687"/>
                <a:gd name="connsiteY78" fmla="*/ 2918129 h 3029447"/>
                <a:gd name="connsiteX79" fmla="*/ 1570383 w 4949687"/>
                <a:gd name="connsiteY79" fmla="*/ 2882348 h 3029447"/>
                <a:gd name="connsiteX80" fmla="*/ 1502797 w 4949687"/>
                <a:gd name="connsiteY80" fmla="*/ 2838616 h 3029447"/>
                <a:gd name="connsiteX81" fmla="*/ 1391478 w 4949687"/>
                <a:gd name="connsiteY81" fmla="*/ 2771030 h 3029447"/>
                <a:gd name="connsiteX82" fmla="*/ 1315941 w 4949687"/>
                <a:gd name="connsiteY82" fmla="*/ 2727297 h 3029447"/>
                <a:gd name="connsiteX83" fmla="*/ 1252331 w 4949687"/>
                <a:gd name="connsiteY83" fmla="*/ 2687541 h 3029447"/>
                <a:gd name="connsiteX84" fmla="*/ 1105231 w 4949687"/>
                <a:gd name="connsiteY84" fmla="*/ 2647784 h 3029447"/>
                <a:gd name="connsiteX85" fmla="*/ 1105231 w 4949687"/>
                <a:gd name="connsiteY85" fmla="*/ 2647784 h 3029447"/>
                <a:gd name="connsiteX86" fmla="*/ 1045597 w 4949687"/>
                <a:gd name="connsiteY86" fmla="*/ 2655736 h 3029447"/>
                <a:gd name="connsiteX87" fmla="*/ 1025718 w 4949687"/>
                <a:gd name="connsiteY87" fmla="*/ 2647784 h 3029447"/>
                <a:gd name="connsiteX88" fmla="*/ 970059 w 4949687"/>
                <a:gd name="connsiteY88" fmla="*/ 2639833 h 3029447"/>
                <a:gd name="connsiteX89" fmla="*/ 930303 w 4949687"/>
                <a:gd name="connsiteY89" fmla="*/ 2635857 h 3029447"/>
                <a:gd name="connsiteX90" fmla="*/ 898498 w 4949687"/>
                <a:gd name="connsiteY90" fmla="*/ 2615979 h 3029447"/>
                <a:gd name="connsiteX91" fmla="*/ 884459 w 4949687"/>
                <a:gd name="connsiteY91" fmla="*/ 2602272 h 3029447"/>
                <a:gd name="connsiteX92" fmla="*/ 767301 w 4949687"/>
                <a:gd name="connsiteY92" fmla="*/ 2592125 h 3029447"/>
                <a:gd name="connsiteX93" fmla="*/ 671885 w 4949687"/>
                <a:gd name="connsiteY93" fmla="*/ 2552369 h 3029447"/>
                <a:gd name="connsiteX94" fmla="*/ 616226 w 4949687"/>
                <a:gd name="connsiteY94" fmla="*/ 2528515 h 3029447"/>
                <a:gd name="connsiteX95" fmla="*/ 577277 w 4949687"/>
                <a:gd name="connsiteY95" fmla="*/ 2499878 h 3029447"/>
                <a:gd name="connsiteX96" fmla="*/ 492981 w 4949687"/>
                <a:gd name="connsiteY96" fmla="*/ 2492734 h 3029447"/>
                <a:gd name="connsiteX97" fmla="*/ 441298 w 4949687"/>
                <a:gd name="connsiteY97" fmla="*/ 2449002 h 3029447"/>
                <a:gd name="connsiteX98" fmla="*/ 389158 w 4949687"/>
                <a:gd name="connsiteY98" fmla="*/ 2416535 h 3029447"/>
                <a:gd name="connsiteX99" fmla="*/ 384396 w 4949687"/>
                <a:gd name="connsiteY99" fmla="*/ 2373672 h 3029447"/>
                <a:gd name="connsiteX100" fmla="*/ 364207 w 4949687"/>
                <a:gd name="connsiteY100" fmla="*/ 2348016 h 3029447"/>
                <a:gd name="connsiteX101" fmla="*/ 341906 w 4949687"/>
                <a:gd name="connsiteY101" fmla="*/ 2329732 h 3029447"/>
                <a:gd name="connsiteX102" fmla="*/ 310577 w 4949687"/>
                <a:gd name="connsiteY102" fmla="*/ 2283184 h 3029447"/>
                <a:gd name="connsiteX103" fmla="*/ 310101 w 4949687"/>
                <a:gd name="connsiteY103" fmla="*/ 2210463 h 3029447"/>
                <a:gd name="connsiteX104" fmla="*/ 278296 w 4949687"/>
                <a:gd name="connsiteY104" fmla="*/ 2182633 h 3029447"/>
                <a:gd name="connsiteX105" fmla="*/ 298174 w 4949687"/>
                <a:gd name="connsiteY105" fmla="*/ 2130950 h 3029447"/>
                <a:gd name="connsiteX106" fmla="*/ 333955 w 4949687"/>
                <a:gd name="connsiteY106" fmla="*/ 2079266 h 3029447"/>
                <a:gd name="connsiteX107" fmla="*/ 373711 w 4949687"/>
                <a:gd name="connsiteY107" fmla="*/ 2059388 h 3029447"/>
                <a:gd name="connsiteX108" fmla="*/ 417444 w 4949687"/>
                <a:gd name="connsiteY108" fmla="*/ 2051437 h 3029447"/>
                <a:gd name="connsiteX109" fmla="*/ 528762 w 4949687"/>
                <a:gd name="connsiteY109" fmla="*/ 1983851 h 3029447"/>
                <a:gd name="connsiteX110" fmla="*/ 671885 w 4949687"/>
                <a:gd name="connsiteY110" fmla="*/ 1896386 h 3029447"/>
                <a:gd name="connsiteX111" fmla="*/ 767301 w 4949687"/>
                <a:gd name="connsiteY111" fmla="*/ 1844703 h 3029447"/>
                <a:gd name="connsiteX112" fmla="*/ 811033 w 4949687"/>
                <a:gd name="connsiteY112" fmla="*/ 1812897 h 3029447"/>
                <a:gd name="connsiteX113" fmla="*/ 858741 w 4949687"/>
                <a:gd name="connsiteY113" fmla="*/ 1808922 h 3029447"/>
                <a:gd name="connsiteX114" fmla="*/ 918376 w 4949687"/>
                <a:gd name="connsiteY114" fmla="*/ 1820849 h 3029447"/>
                <a:gd name="connsiteX115" fmla="*/ 1005840 w 4949687"/>
                <a:gd name="connsiteY115" fmla="*/ 1789044 h 3029447"/>
                <a:gd name="connsiteX116" fmla="*/ 1069451 w 4949687"/>
                <a:gd name="connsiteY116" fmla="*/ 1785068 h 3029447"/>
                <a:gd name="connsiteX117" fmla="*/ 1196671 w 4949687"/>
                <a:gd name="connsiteY117" fmla="*/ 1757238 h 3029447"/>
                <a:gd name="connsiteX118" fmla="*/ 1363649 w 4949687"/>
                <a:gd name="connsiteY118" fmla="*/ 1701579 h 3029447"/>
                <a:gd name="connsiteX119" fmla="*/ 1399430 w 4949687"/>
                <a:gd name="connsiteY119" fmla="*/ 1701579 h 3029447"/>
                <a:gd name="connsiteX120" fmla="*/ 1514724 w 4949687"/>
                <a:gd name="connsiteY120" fmla="*/ 1693628 h 3029447"/>
                <a:gd name="connsiteX121" fmla="*/ 1562431 w 4949687"/>
                <a:gd name="connsiteY121" fmla="*/ 1677725 h 3029447"/>
                <a:gd name="connsiteX122" fmla="*/ 1558456 w 4949687"/>
                <a:gd name="connsiteY122" fmla="*/ 1661823 h 3029447"/>
                <a:gd name="connsiteX123" fmla="*/ 1626042 w 4949687"/>
                <a:gd name="connsiteY123" fmla="*/ 1649896 h 3029447"/>
                <a:gd name="connsiteX124" fmla="*/ 1665798 w 4949687"/>
                <a:gd name="connsiteY124" fmla="*/ 1649896 h 3029447"/>
                <a:gd name="connsiteX125" fmla="*/ 1681701 w 4949687"/>
                <a:gd name="connsiteY125" fmla="*/ 1661823 h 3029447"/>
                <a:gd name="connsiteX126" fmla="*/ 1681701 w 4949687"/>
                <a:gd name="connsiteY126" fmla="*/ 1661823 h 3029447"/>
                <a:gd name="connsiteX127" fmla="*/ 1729409 w 4949687"/>
                <a:gd name="connsiteY127" fmla="*/ 1693628 h 3029447"/>
                <a:gd name="connsiteX128" fmla="*/ 1880484 w 4949687"/>
                <a:gd name="connsiteY128" fmla="*/ 1709531 h 3029447"/>
                <a:gd name="connsiteX129" fmla="*/ 1975899 w 4949687"/>
                <a:gd name="connsiteY129" fmla="*/ 1697604 h 3029447"/>
                <a:gd name="connsiteX130" fmla="*/ 2107096 w 4949687"/>
                <a:gd name="connsiteY130" fmla="*/ 1661823 h 3029447"/>
                <a:gd name="connsiteX131" fmla="*/ 2222390 w 4949687"/>
                <a:gd name="connsiteY131" fmla="*/ 1578334 h 3029447"/>
                <a:gd name="connsiteX132" fmla="*/ 2329732 w 4949687"/>
                <a:gd name="connsiteY132" fmla="*/ 1522675 h 3029447"/>
                <a:gd name="connsiteX133" fmla="*/ 2496710 w 4949687"/>
                <a:gd name="connsiteY133" fmla="*/ 1391478 h 3029447"/>
                <a:gd name="connsiteX134" fmla="*/ 2560320 w 4949687"/>
                <a:gd name="connsiteY134" fmla="*/ 1319917 h 3029447"/>
                <a:gd name="connsiteX135" fmla="*/ 2564296 w 4949687"/>
                <a:gd name="connsiteY135" fmla="*/ 1292087 h 3029447"/>
                <a:gd name="connsiteX136" fmla="*/ 2540442 w 4949687"/>
                <a:gd name="connsiteY136" fmla="*/ 1256306 h 3029447"/>
                <a:gd name="connsiteX137" fmla="*/ 2520564 w 4949687"/>
                <a:gd name="connsiteY137" fmla="*/ 1224501 h 3029447"/>
                <a:gd name="connsiteX138" fmla="*/ 2520564 w 4949687"/>
                <a:gd name="connsiteY138" fmla="*/ 1192696 h 3029447"/>
                <a:gd name="connsiteX139" fmla="*/ 2568271 w 4949687"/>
                <a:gd name="connsiteY139" fmla="*/ 1160891 h 3029447"/>
                <a:gd name="connsiteX140" fmla="*/ 2600077 w 4949687"/>
                <a:gd name="connsiteY140" fmla="*/ 1137037 h 3029447"/>
                <a:gd name="connsiteX141" fmla="*/ 2655736 w 4949687"/>
                <a:gd name="connsiteY141" fmla="*/ 1141012 h 3029447"/>
                <a:gd name="connsiteX142" fmla="*/ 2719346 w 4949687"/>
                <a:gd name="connsiteY142" fmla="*/ 1164866 h 3029447"/>
                <a:gd name="connsiteX143" fmla="*/ 2743200 w 4949687"/>
                <a:gd name="connsiteY143" fmla="*/ 1164866 h 3029447"/>
                <a:gd name="connsiteX144" fmla="*/ 2802835 w 4949687"/>
                <a:gd name="connsiteY144" fmla="*/ 1152939 h 3029447"/>
                <a:gd name="connsiteX145" fmla="*/ 2846567 w 4949687"/>
                <a:gd name="connsiteY145" fmla="*/ 1125110 h 3029447"/>
                <a:gd name="connsiteX146" fmla="*/ 2894275 w 4949687"/>
                <a:gd name="connsiteY146" fmla="*/ 1085353 h 3029447"/>
                <a:gd name="connsiteX147" fmla="*/ 2914153 w 4949687"/>
                <a:gd name="connsiteY147" fmla="*/ 1061499 h 3029447"/>
                <a:gd name="connsiteX148" fmla="*/ 2914153 w 4949687"/>
                <a:gd name="connsiteY148" fmla="*/ 1061499 h 3029447"/>
                <a:gd name="connsiteX149" fmla="*/ 3009569 w 4949687"/>
                <a:gd name="connsiteY149" fmla="*/ 1069451 h 3029447"/>
                <a:gd name="connsiteX150" fmla="*/ 3077155 w 4949687"/>
                <a:gd name="connsiteY150" fmla="*/ 1073426 h 3029447"/>
                <a:gd name="connsiteX151" fmla="*/ 3192449 w 4949687"/>
                <a:gd name="connsiteY151" fmla="*/ 1041621 h 3029447"/>
                <a:gd name="connsiteX152" fmla="*/ 3319670 w 4949687"/>
                <a:gd name="connsiteY152" fmla="*/ 974035 h 3029447"/>
                <a:gd name="connsiteX153" fmla="*/ 3490623 w 4949687"/>
                <a:gd name="connsiteY153" fmla="*/ 910424 h 3029447"/>
                <a:gd name="connsiteX154" fmla="*/ 3657600 w 4949687"/>
                <a:gd name="connsiteY154" fmla="*/ 862717 h 3029447"/>
                <a:gd name="connsiteX155" fmla="*/ 3689405 w 4949687"/>
                <a:gd name="connsiteY155" fmla="*/ 822960 h 3029447"/>
                <a:gd name="connsiteX156" fmla="*/ 3721211 w 4949687"/>
                <a:gd name="connsiteY156" fmla="*/ 803082 h 3029447"/>
                <a:gd name="connsiteX157" fmla="*/ 3776870 w 4949687"/>
                <a:gd name="connsiteY157" fmla="*/ 803082 h 3029447"/>
                <a:gd name="connsiteX158" fmla="*/ 3860358 w 4949687"/>
                <a:gd name="connsiteY158" fmla="*/ 811033 h 3029447"/>
                <a:gd name="connsiteX159" fmla="*/ 3904091 w 4949687"/>
                <a:gd name="connsiteY159" fmla="*/ 775252 h 3029447"/>
                <a:gd name="connsiteX160" fmla="*/ 3995531 w 4949687"/>
                <a:gd name="connsiteY160" fmla="*/ 743447 h 3029447"/>
                <a:gd name="connsiteX161" fmla="*/ 4178411 w 4949687"/>
                <a:gd name="connsiteY161" fmla="*/ 691764 h 3029447"/>
                <a:gd name="connsiteX162" fmla="*/ 4257924 w 4949687"/>
                <a:gd name="connsiteY162" fmla="*/ 640080 h 3029447"/>
                <a:gd name="connsiteX163" fmla="*/ 4373218 w 4949687"/>
                <a:gd name="connsiteY163" fmla="*/ 576470 h 3029447"/>
                <a:gd name="connsiteX164" fmla="*/ 4456706 w 4949687"/>
                <a:gd name="connsiteY164" fmla="*/ 532737 h 3029447"/>
                <a:gd name="connsiteX165" fmla="*/ 4560073 w 4949687"/>
                <a:gd name="connsiteY165" fmla="*/ 473103 h 3029447"/>
                <a:gd name="connsiteX166" fmla="*/ 4643562 w 4949687"/>
                <a:gd name="connsiteY166" fmla="*/ 433346 h 3029447"/>
                <a:gd name="connsiteX167" fmla="*/ 4738978 w 4949687"/>
                <a:gd name="connsiteY167" fmla="*/ 401541 h 3029447"/>
                <a:gd name="connsiteX168" fmla="*/ 4810539 w 4949687"/>
                <a:gd name="connsiteY168" fmla="*/ 381663 h 3029447"/>
                <a:gd name="connsiteX169" fmla="*/ 4894028 w 4949687"/>
                <a:gd name="connsiteY169" fmla="*/ 333955 h 3029447"/>
                <a:gd name="connsiteX170" fmla="*/ 4949687 w 4949687"/>
                <a:gd name="connsiteY170" fmla="*/ 298174 h 3029447"/>
                <a:gd name="connsiteX171" fmla="*/ 4933784 w 4949687"/>
                <a:gd name="connsiteY171" fmla="*/ 282271 h 3029447"/>
                <a:gd name="connsiteX172" fmla="*/ 4878125 w 4949687"/>
                <a:gd name="connsiteY172" fmla="*/ 222637 h 3029447"/>
                <a:gd name="connsiteX173" fmla="*/ 4822466 w 4949687"/>
                <a:gd name="connsiteY173" fmla="*/ 127221 h 3029447"/>
                <a:gd name="connsiteX174" fmla="*/ 4758856 w 4949687"/>
                <a:gd name="connsiteY174" fmla="*/ 63611 h 3029447"/>
                <a:gd name="connsiteX175" fmla="*/ 4703197 w 4949687"/>
                <a:gd name="connsiteY175" fmla="*/ 0 h 3029447"/>
                <a:gd name="connsiteX0" fmla="*/ 4703197 w 4949687"/>
                <a:gd name="connsiteY0" fmla="*/ 0 h 3029447"/>
                <a:gd name="connsiteX1" fmla="*/ 4599830 w 4949687"/>
                <a:gd name="connsiteY1" fmla="*/ 51684 h 3029447"/>
                <a:gd name="connsiteX2" fmla="*/ 4420925 w 4949687"/>
                <a:gd name="connsiteY2" fmla="*/ 143124 h 3029447"/>
                <a:gd name="connsiteX3" fmla="*/ 4285753 w 4949687"/>
                <a:gd name="connsiteY3" fmla="*/ 202758 h 3029447"/>
                <a:gd name="connsiteX4" fmla="*/ 4154557 w 4949687"/>
                <a:gd name="connsiteY4" fmla="*/ 282271 h 3029447"/>
                <a:gd name="connsiteX5" fmla="*/ 3927944 w 4949687"/>
                <a:gd name="connsiteY5" fmla="*/ 385638 h 3029447"/>
                <a:gd name="connsiteX6" fmla="*/ 3780845 w 4949687"/>
                <a:gd name="connsiteY6" fmla="*/ 437321 h 3029447"/>
                <a:gd name="connsiteX7" fmla="*/ 3673503 w 4949687"/>
                <a:gd name="connsiteY7" fmla="*/ 496957 h 3029447"/>
                <a:gd name="connsiteX8" fmla="*/ 3637722 w 4949687"/>
                <a:gd name="connsiteY8" fmla="*/ 512859 h 3029447"/>
                <a:gd name="connsiteX9" fmla="*/ 3593990 w 4949687"/>
                <a:gd name="connsiteY9" fmla="*/ 536713 h 3029447"/>
                <a:gd name="connsiteX10" fmla="*/ 3558209 w 4949687"/>
                <a:gd name="connsiteY10" fmla="*/ 556591 h 3029447"/>
                <a:gd name="connsiteX11" fmla="*/ 3522428 w 4949687"/>
                <a:gd name="connsiteY11" fmla="*/ 560567 h 3029447"/>
                <a:gd name="connsiteX12" fmla="*/ 3427012 w 4949687"/>
                <a:gd name="connsiteY12" fmla="*/ 580445 h 3029447"/>
                <a:gd name="connsiteX13" fmla="*/ 3315694 w 4949687"/>
                <a:gd name="connsiteY13" fmla="*/ 628153 h 3029447"/>
                <a:gd name="connsiteX14" fmla="*/ 3164619 w 4949687"/>
                <a:gd name="connsiteY14" fmla="*/ 683812 h 3029447"/>
                <a:gd name="connsiteX15" fmla="*/ 3041374 w 4949687"/>
                <a:gd name="connsiteY15" fmla="*/ 723569 h 3029447"/>
                <a:gd name="connsiteX16" fmla="*/ 2934031 w 4949687"/>
                <a:gd name="connsiteY16" fmla="*/ 759350 h 3029447"/>
                <a:gd name="connsiteX17" fmla="*/ 2834640 w 4949687"/>
                <a:gd name="connsiteY17" fmla="*/ 787179 h 3029447"/>
                <a:gd name="connsiteX18" fmla="*/ 2814762 w 4949687"/>
                <a:gd name="connsiteY18" fmla="*/ 799106 h 3029447"/>
                <a:gd name="connsiteX19" fmla="*/ 2743200 w 4949687"/>
                <a:gd name="connsiteY19" fmla="*/ 838863 h 3029447"/>
                <a:gd name="connsiteX20" fmla="*/ 2643809 w 4949687"/>
                <a:gd name="connsiteY20" fmla="*/ 838863 h 3029447"/>
                <a:gd name="connsiteX21" fmla="*/ 2584174 w 4949687"/>
                <a:gd name="connsiteY21" fmla="*/ 846814 h 3029447"/>
                <a:gd name="connsiteX22" fmla="*/ 2492734 w 4949687"/>
                <a:gd name="connsiteY22" fmla="*/ 898497 h 3029447"/>
                <a:gd name="connsiteX23" fmla="*/ 2401294 w 4949687"/>
                <a:gd name="connsiteY23" fmla="*/ 958132 h 3029447"/>
                <a:gd name="connsiteX24" fmla="*/ 2282024 w 4949687"/>
                <a:gd name="connsiteY24" fmla="*/ 1037645 h 3029447"/>
                <a:gd name="connsiteX25" fmla="*/ 2194560 w 4949687"/>
                <a:gd name="connsiteY25" fmla="*/ 1085353 h 3029447"/>
                <a:gd name="connsiteX26" fmla="*/ 2150828 w 4949687"/>
                <a:gd name="connsiteY26" fmla="*/ 1141012 h 3029447"/>
                <a:gd name="connsiteX27" fmla="*/ 2150828 w 4949687"/>
                <a:gd name="connsiteY27" fmla="*/ 1192696 h 3029447"/>
                <a:gd name="connsiteX28" fmla="*/ 2162755 w 4949687"/>
                <a:gd name="connsiteY28" fmla="*/ 1252331 h 3029447"/>
                <a:gd name="connsiteX29" fmla="*/ 2146852 w 4949687"/>
                <a:gd name="connsiteY29" fmla="*/ 1288111 h 3029447"/>
                <a:gd name="connsiteX30" fmla="*/ 2111071 w 4949687"/>
                <a:gd name="connsiteY30" fmla="*/ 1335819 h 3029447"/>
                <a:gd name="connsiteX31" fmla="*/ 2063364 w 4949687"/>
                <a:gd name="connsiteY31" fmla="*/ 1375576 h 3029447"/>
                <a:gd name="connsiteX32" fmla="*/ 1983851 w 4949687"/>
                <a:gd name="connsiteY32" fmla="*/ 1399430 h 3029447"/>
                <a:gd name="connsiteX33" fmla="*/ 1812898 w 4949687"/>
                <a:gd name="connsiteY33" fmla="*/ 1391478 h 3029447"/>
                <a:gd name="connsiteX34" fmla="*/ 1689653 w 4949687"/>
                <a:gd name="connsiteY34" fmla="*/ 1375576 h 3029447"/>
                <a:gd name="connsiteX35" fmla="*/ 1482918 w 4949687"/>
                <a:gd name="connsiteY35" fmla="*/ 1379551 h 3029447"/>
                <a:gd name="connsiteX36" fmla="*/ 1375576 w 4949687"/>
                <a:gd name="connsiteY36" fmla="*/ 1387503 h 3029447"/>
                <a:gd name="connsiteX37" fmla="*/ 1284136 w 4949687"/>
                <a:gd name="connsiteY37" fmla="*/ 1399430 h 3029447"/>
                <a:gd name="connsiteX38" fmla="*/ 1133061 w 4949687"/>
                <a:gd name="connsiteY38" fmla="*/ 1447137 h 3029447"/>
                <a:gd name="connsiteX39" fmla="*/ 1025718 w 4949687"/>
                <a:gd name="connsiteY39" fmla="*/ 1494845 h 3029447"/>
                <a:gd name="connsiteX40" fmla="*/ 838863 w 4949687"/>
                <a:gd name="connsiteY40" fmla="*/ 1562431 h 3029447"/>
                <a:gd name="connsiteX41" fmla="*/ 795131 w 4949687"/>
                <a:gd name="connsiteY41" fmla="*/ 1586285 h 3029447"/>
                <a:gd name="connsiteX42" fmla="*/ 763325 w 4949687"/>
                <a:gd name="connsiteY42" fmla="*/ 1614115 h 3029447"/>
                <a:gd name="connsiteX43" fmla="*/ 735496 w 4949687"/>
                <a:gd name="connsiteY43" fmla="*/ 1626042 h 3029447"/>
                <a:gd name="connsiteX44" fmla="*/ 691764 w 4949687"/>
                <a:gd name="connsiteY44" fmla="*/ 1630017 h 3029447"/>
                <a:gd name="connsiteX45" fmla="*/ 612251 w 4949687"/>
                <a:gd name="connsiteY45" fmla="*/ 1641944 h 3029447"/>
                <a:gd name="connsiteX46" fmla="*/ 548640 w 4949687"/>
                <a:gd name="connsiteY46" fmla="*/ 1645920 h 3029447"/>
                <a:gd name="connsiteX47" fmla="*/ 473103 w 4949687"/>
                <a:gd name="connsiteY47" fmla="*/ 1693628 h 3029447"/>
                <a:gd name="connsiteX48" fmla="*/ 377687 w 4949687"/>
                <a:gd name="connsiteY48" fmla="*/ 1745311 h 3029447"/>
                <a:gd name="connsiteX49" fmla="*/ 278296 w 4949687"/>
                <a:gd name="connsiteY49" fmla="*/ 1804946 h 3029447"/>
                <a:gd name="connsiteX50" fmla="*/ 143124 w 4949687"/>
                <a:gd name="connsiteY50" fmla="*/ 1944094 h 3029447"/>
                <a:gd name="connsiteX51" fmla="*/ 79513 w 4949687"/>
                <a:gd name="connsiteY51" fmla="*/ 2007704 h 3029447"/>
                <a:gd name="connsiteX52" fmla="*/ 11927 w 4949687"/>
                <a:gd name="connsiteY52" fmla="*/ 2111071 h 3029447"/>
                <a:gd name="connsiteX53" fmla="*/ 0 w 4949687"/>
                <a:gd name="connsiteY53" fmla="*/ 2186609 h 3029447"/>
                <a:gd name="connsiteX54" fmla="*/ 0 w 4949687"/>
                <a:gd name="connsiteY54" fmla="*/ 2258171 h 3029447"/>
                <a:gd name="connsiteX55" fmla="*/ 39756 w 4949687"/>
                <a:gd name="connsiteY55" fmla="*/ 2373465 h 3029447"/>
                <a:gd name="connsiteX56" fmla="*/ 127221 w 4949687"/>
                <a:gd name="connsiteY56" fmla="*/ 2445026 h 3029447"/>
                <a:gd name="connsiteX57" fmla="*/ 222637 w 4949687"/>
                <a:gd name="connsiteY57" fmla="*/ 2516588 h 3029447"/>
                <a:gd name="connsiteX58" fmla="*/ 238560 w 4949687"/>
                <a:gd name="connsiteY58" fmla="*/ 2546798 h 3029447"/>
                <a:gd name="connsiteX59" fmla="*/ 278296 w 4949687"/>
                <a:gd name="connsiteY59" fmla="*/ 2576223 h 3029447"/>
                <a:gd name="connsiteX60" fmla="*/ 365760 w 4949687"/>
                <a:gd name="connsiteY60" fmla="*/ 2560320 h 3029447"/>
                <a:gd name="connsiteX61" fmla="*/ 425395 w 4949687"/>
                <a:gd name="connsiteY61" fmla="*/ 2560320 h 3029447"/>
                <a:gd name="connsiteX62" fmla="*/ 572494 w 4949687"/>
                <a:gd name="connsiteY62" fmla="*/ 2596101 h 3029447"/>
                <a:gd name="connsiteX63" fmla="*/ 671885 w 4949687"/>
                <a:gd name="connsiteY63" fmla="*/ 2615979 h 3029447"/>
                <a:gd name="connsiteX64" fmla="*/ 822960 w 4949687"/>
                <a:gd name="connsiteY64" fmla="*/ 2651760 h 3029447"/>
                <a:gd name="connsiteX65" fmla="*/ 981986 w 4949687"/>
                <a:gd name="connsiteY65" fmla="*/ 2675614 h 3029447"/>
                <a:gd name="connsiteX66" fmla="*/ 1105231 w 4949687"/>
                <a:gd name="connsiteY66" fmla="*/ 2699468 h 3029447"/>
                <a:gd name="connsiteX67" fmla="*/ 1208598 w 4949687"/>
                <a:gd name="connsiteY67" fmla="*/ 2727297 h 3029447"/>
                <a:gd name="connsiteX68" fmla="*/ 1319917 w 4949687"/>
                <a:gd name="connsiteY68" fmla="*/ 2767054 h 3029447"/>
                <a:gd name="connsiteX69" fmla="*/ 1383528 w 4949687"/>
                <a:gd name="connsiteY69" fmla="*/ 2806811 h 3029447"/>
                <a:gd name="connsiteX70" fmla="*/ 1459064 w 4949687"/>
                <a:gd name="connsiteY70" fmla="*/ 2898250 h 3029447"/>
                <a:gd name="connsiteX71" fmla="*/ 1518699 w 4949687"/>
                <a:gd name="connsiteY71" fmla="*/ 2941983 h 3029447"/>
                <a:gd name="connsiteX72" fmla="*/ 1554480 w 4949687"/>
                <a:gd name="connsiteY72" fmla="*/ 2961861 h 3029447"/>
                <a:gd name="connsiteX73" fmla="*/ 1526651 w 4949687"/>
                <a:gd name="connsiteY73" fmla="*/ 2985715 h 3029447"/>
                <a:gd name="connsiteX74" fmla="*/ 1566407 w 4949687"/>
                <a:gd name="connsiteY74" fmla="*/ 3029447 h 3029447"/>
                <a:gd name="connsiteX75" fmla="*/ 1701579 w 4949687"/>
                <a:gd name="connsiteY75" fmla="*/ 3017520 h 3029447"/>
                <a:gd name="connsiteX76" fmla="*/ 1661823 w 4949687"/>
                <a:gd name="connsiteY76" fmla="*/ 2997642 h 3029447"/>
                <a:gd name="connsiteX77" fmla="*/ 1649896 w 4949687"/>
                <a:gd name="connsiteY77" fmla="*/ 2965836 h 3029447"/>
                <a:gd name="connsiteX78" fmla="*/ 1626042 w 4949687"/>
                <a:gd name="connsiteY78" fmla="*/ 2918129 h 3029447"/>
                <a:gd name="connsiteX79" fmla="*/ 1570383 w 4949687"/>
                <a:gd name="connsiteY79" fmla="*/ 2882348 h 3029447"/>
                <a:gd name="connsiteX80" fmla="*/ 1502797 w 4949687"/>
                <a:gd name="connsiteY80" fmla="*/ 2838616 h 3029447"/>
                <a:gd name="connsiteX81" fmla="*/ 1391478 w 4949687"/>
                <a:gd name="connsiteY81" fmla="*/ 2771030 h 3029447"/>
                <a:gd name="connsiteX82" fmla="*/ 1315941 w 4949687"/>
                <a:gd name="connsiteY82" fmla="*/ 2727297 h 3029447"/>
                <a:gd name="connsiteX83" fmla="*/ 1252331 w 4949687"/>
                <a:gd name="connsiteY83" fmla="*/ 2687541 h 3029447"/>
                <a:gd name="connsiteX84" fmla="*/ 1105231 w 4949687"/>
                <a:gd name="connsiteY84" fmla="*/ 2647784 h 3029447"/>
                <a:gd name="connsiteX85" fmla="*/ 1105231 w 4949687"/>
                <a:gd name="connsiteY85" fmla="*/ 2647784 h 3029447"/>
                <a:gd name="connsiteX86" fmla="*/ 1045597 w 4949687"/>
                <a:gd name="connsiteY86" fmla="*/ 2655736 h 3029447"/>
                <a:gd name="connsiteX87" fmla="*/ 1025718 w 4949687"/>
                <a:gd name="connsiteY87" fmla="*/ 2647784 h 3029447"/>
                <a:gd name="connsiteX88" fmla="*/ 970059 w 4949687"/>
                <a:gd name="connsiteY88" fmla="*/ 2639833 h 3029447"/>
                <a:gd name="connsiteX89" fmla="*/ 930303 w 4949687"/>
                <a:gd name="connsiteY89" fmla="*/ 2635857 h 3029447"/>
                <a:gd name="connsiteX90" fmla="*/ 898498 w 4949687"/>
                <a:gd name="connsiteY90" fmla="*/ 2615979 h 3029447"/>
                <a:gd name="connsiteX91" fmla="*/ 884459 w 4949687"/>
                <a:gd name="connsiteY91" fmla="*/ 2602272 h 3029447"/>
                <a:gd name="connsiteX92" fmla="*/ 767301 w 4949687"/>
                <a:gd name="connsiteY92" fmla="*/ 2592125 h 3029447"/>
                <a:gd name="connsiteX93" fmla="*/ 671885 w 4949687"/>
                <a:gd name="connsiteY93" fmla="*/ 2552369 h 3029447"/>
                <a:gd name="connsiteX94" fmla="*/ 616226 w 4949687"/>
                <a:gd name="connsiteY94" fmla="*/ 2518990 h 3029447"/>
                <a:gd name="connsiteX95" fmla="*/ 577277 w 4949687"/>
                <a:gd name="connsiteY95" fmla="*/ 2499878 h 3029447"/>
                <a:gd name="connsiteX96" fmla="*/ 492981 w 4949687"/>
                <a:gd name="connsiteY96" fmla="*/ 2492734 h 3029447"/>
                <a:gd name="connsiteX97" fmla="*/ 441298 w 4949687"/>
                <a:gd name="connsiteY97" fmla="*/ 2449002 h 3029447"/>
                <a:gd name="connsiteX98" fmla="*/ 389158 w 4949687"/>
                <a:gd name="connsiteY98" fmla="*/ 2416535 h 3029447"/>
                <a:gd name="connsiteX99" fmla="*/ 384396 w 4949687"/>
                <a:gd name="connsiteY99" fmla="*/ 2373672 h 3029447"/>
                <a:gd name="connsiteX100" fmla="*/ 364207 w 4949687"/>
                <a:gd name="connsiteY100" fmla="*/ 2348016 h 3029447"/>
                <a:gd name="connsiteX101" fmla="*/ 341906 w 4949687"/>
                <a:gd name="connsiteY101" fmla="*/ 2329732 h 3029447"/>
                <a:gd name="connsiteX102" fmla="*/ 310577 w 4949687"/>
                <a:gd name="connsiteY102" fmla="*/ 2283184 h 3029447"/>
                <a:gd name="connsiteX103" fmla="*/ 310101 w 4949687"/>
                <a:gd name="connsiteY103" fmla="*/ 2210463 h 3029447"/>
                <a:gd name="connsiteX104" fmla="*/ 278296 w 4949687"/>
                <a:gd name="connsiteY104" fmla="*/ 2182633 h 3029447"/>
                <a:gd name="connsiteX105" fmla="*/ 298174 w 4949687"/>
                <a:gd name="connsiteY105" fmla="*/ 2130950 h 3029447"/>
                <a:gd name="connsiteX106" fmla="*/ 333955 w 4949687"/>
                <a:gd name="connsiteY106" fmla="*/ 2079266 h 3029447"/>
                <a:gd name="connsiteX107" fmla="*/ 373711 w 4949687"/>
                <a:gd name="connsiteY107" fmla="*/ 2059388 h 3029447"/>
                <a:gd name="connsiteX108" fmla="*/ 417444 w 4949687"/>
                <a:gd name="connsiteY108" fmla="*/ 2051437 h 3029447"/>
                <a:gd name="connsiteX109" fmla="*/ 528762 w 4949687"/>
                <a:gd name="connsiteY109" fmla="*/ 1983851 h 3029447"/>
                <a:gd name="connsiteX110" fmla="*/ 671885 w 4949687"/>
                <a:gd name="connsiteY110" fmla="*/ 1896386 h 3029447"/>
                <a:gd name="connsiteX111" fmla="*/ 767301 w 4949687"/>
                <a:gd name="connsiteY111" fmla="*/ 1844703 h 3029447"/>
                <a:gd name="connsiteX112" fmla="*/ 811033 w 4949687"/>
                <a:gd name="connsiteY112" fmla="*/ 1812897 h 3029447"/>
                <a:gd name="connsiteX113" fmla="*/ 858741 w 4949687"/>
                <a:gd name="connsiteY113" fmla="*/ 1808922 h 3029447"/>
                <a:gd name="connsiteX114" fmla="*/ 918376 w 4949687"/>
                <a:gd name="connsiteY114" fmla="*/ 1820849 h 3029447"/>
                <a:gd name="connsiteX115" fmla="*/ 1005840 w 4949687"/>
                <a:gd name="connsiteY115" fmla="*/ 1789044 h 3029447"/>
                <a:gd name="connsiteX116" fmla="*/ 1069451 w 4949687"/>
                <a:gd name="connsiteY116" fmla="*/ 1785068 h 3029447"/>
                <a:gd name="connsiteX117" fmla="*/ 1196671 w 4949687"/>
                <a:gd name="connsiteY117" fmla="*/ 1757238 h 3029447"/>
                <a:gd name="connsiteX118" fmla="*/ 1363649 w 4949687"/>
                <a:gd name="connsiteY118" fmla="*/ 1701579 h 3029447"/>
                <a:gd name="connsiteX119" fmla="*/ 1399430 w 4949687"/>
                <a:gd name="connsiteY119" fmla="*/ 1701579 h 3029447"/>
                <a:gd name="connsiteX120" fmla="*/ 1514724 w 4949687"/>
                <a:gd name="connsiteY120" fmla="*/ 1693628 h 3029447"/>
                <a:gd name="connsiteX121" fmla="*/ 1562431 w 4949687"/>
                <a:gd name="connsiteY121" fmla="*/ 1677725 h 3029447"/>
                <a:gd name="connsiteX122" fmla="*/ 1558456 w 4949687"/>
                <a:gd name="connsiteY122" fmla="*/ 1661823 h 3029447"/>
                <a:gd name="connsiteX123" fmla="*/ 1626042 w 4949687"/>
                <a:gd name="connsiteY123" fmla="*/ 1649896 h 3029447"/>
                <a:gd name="connsiteX124" fmla="*/ 1665798 w 4949687"/>
                <a:gd name="connsiteY124" fmla="*/ 1649896 h 3029447"/>
                <a:gd name="connsiteX125" fmla="*/ 1681701 w 4949687"/>
                <a:gd name="connsiteY125" fmla="*/ 1661823 h 3029447"/>
                <a:gd name="connsiteX126" fmla="*/ 1681701 w 4949687"/>
                <a:gd name="connsiteY126" fmla="*/ 1661823 h 3029447"/>
                <a:gd name="connsiteX127" fmla="*/ 1729409 w 4949687"/>
                <a:gd name="connsiteY127" fmla="*/ 1693628 h 3029447"/>
                <a:gd name="connsiteX128" fmla="*/ 1880484 w 4949687"/>
                <a:gd name="connsiteY128" fmla="*/ 1709531 h 3029447"/>
                <a:gd name="connsiteX129" fmla="*/ 1975899 w 4949687"/>
                <a:gd name="connsiteY129" fmla="*/ 1697604 h 3029447"/>
                <a:gd name="connsiteX130" fmla="*/ 2107096 w 4949687"/>
                <a:gd name="connsiteY130" fmla="*/ 1661823 h 3029447"/>
                <a:gd name="connsiteX131" fmla="*/ 2222390 w 4949687"/>
                <a:gd name="connsiteY131" fmla="*/ 1578334 h 3029447"/>
                <a:gd name="connsiteX132" fmla="*/ 2329732 w 4949687"/>
                <a:gd name="connsiteY132" fmla="*/ 1522675 h 3029447"/>
                <a:gd name="connsiteX133" fmla="*/ 2496710 w 4949687"/>
                <a:gd name="connsiteY133" fmla="*/ 1391478 h 3029447"/>
                <a:gd name="connsiteX134" fmla="*/ 2560320 w 4949687"/>
                <a:gd name="connsiteY134" fmla="*/ 1319917 h 3029447"/>
                <a:gd name="connsiteX135" fmla="*/ 2564296 w 4949687"/>
                <a:gd name="connsiteY135" fmla="*/ 1292087 h 3029447"/>
                <a:gd name="connsiteX136" fmla="*/ 2540442 w 4949687"/>
                <a:gd name="connsiteY136" fmla="*/ 1256306 h 3029447"/>
                <a:gd name="connsiteX137" fmla="*/ 2520564 w 4949687"/>
                <a:gd name="connsiteY137" fmla="*/ 1224501 h 3029447"/>
                <a:gd name="connsiteX138" fmla="*/ 2520564 w 4949687"/>
                <a:gd name="connsiteY138" fmla="*/ 1192696 h 3029447"/>
                <a:gd name="connsiteX139" fmla="*/ 2568271 w 4949687"/>
                <a:gd name="connsiteY139" fmla="*/ 1160891 h 3029447"/>
                <a:gd name="connsiteX140" fmla="*/ 2600077 w 4949687"/>
                <a:gd name="connsiteY140" fmla="*/ 1137037 h 3029447"/>
                <a:gd name="connsiteX141" fmla="*/ 2655736 w 4949687"/>
                <a:gd name="connsiteY141" fmla="*/ 1141012 h 3029447"/>
                <a:gd name="connsiteX142" fmla="*/ 2719346 w 4949687"/>
                <a:gd name="connsiteY142" fmla="*/ 1164866 h 3029447"/>
                <a:gd name="connsiteX143" fmla="*/ 2743200 w 4949687"/>
                <a:gd name="connsiteY143" fmla="*/ 1164866 h 3029447"/>
                <a:gd name="connsiteX144" fmla="*/ 2802835 w 4949687"/>
                <a:gd name="connsiteY144" fmla="*/ 1152939 h 3029447"/>
                <a:gd name="connsiteX145" fmla="*/ 2846567 w 4949687"/>
                <a:gd name="connsiteY145" fmla="*/ 1125110 h 3029447"/>
                <a:gd name="connsiteX146" fmla="*/ 2894275 w 4949687"/>
                <a:gd name="connsiteY146" fmla="*/ 1085353 h 3029447"/>
                <a:gd name="connsiteX147" fmla="*/ 2914153 w 4949687"/>
                <a:gd name="connsiteY147" fmla="*/ 1061499 h 3029447"/>
                <a:gd name="connsiteX148" fmla="*/ 2914153 w 4949687"/>
                <a:gd name="connsiteY148" fmla="*/ 1061499 h 3029447"/>
                <a:gd name="connsiteX149" fmla="*/ 3009569 w 4949687"/>
                <a:gd name="connsiteY149" fmla="*/ 1069451 h 3029447"/>
                <a:gd name="connsiteX150" fmla="*/ 3077155 w 4949687"/>
                <a:gd name="connsiteY150" fmla="*/ 1073426 h 3029447"/>
                <a:gd name="connsiteX151" fmla="*/ 3192449 w 4949687"/>
                <a:gd name="connsiteY151" fmla="*/ 1041621 h 3029447"/>
                <a:gd name="connsiteX152" fmla="*/ 3319670 w 4949687"/>
                <a:gd name="connsiteY152" fmla="*/ 974035 h 3029447"/>
                <a:gd name="connsiteX153" fmla="*/ 3490623 w 4949687"/>
                <a:gd name="connsiteY153" fmla="*/ 910424 h 3029447"/>
                <a:gd name="connsiteX154" fmla="*/ 3657600 w 4949687"/>
                <a:gd name="connsiteY154" fmla="*/ 862717 h 3029447"/>
                <a:gd name="connsiteX155" fmla="*/ 3689405 w 4949687"/>
                <a:gd name="connsiteY155" fmla="*/ 822960 h 3029447"/>
                <a:gd name="connsiteX156" fmla="*/ 3721211 w 4949687"/>
                <a:gd name="connsiteY156" fmla="*/ 803082 h 3029447"/>
                <a:gd name="connsiteX157" fmla="*/ 3776870 w 4949687"/>
                <a:gd name="connsiteY157" fmla="*/ 803082 h 3029447"/>
                <a:gd name="connsiteX158" fmla="*/ 3860358 w 4949687"/>
                <a:gd name="connsiteY158" fmla="*/ 811033 h 3029447"/>
                <a:gd name="connsiteX159" fmla="*/ 3904091 w 4949687"/>
                <a:gd name="connsiteY159" fmla="*/ 775252 h 3029447"/>
                <a:gd name="connsiteX160" fmla="*/ 3995531 w 4949687"/>
                <a:gd name="connsiteY160" fmla="*/ 743447 h 3029447"/>
                <a:gd name="connsiteX161" fmla="*/ 4178411 w 4949687"/>
                <a:gd name="connsiteY161" fmla="*/ 691764 h 3029447"/>
                <a:gd name="connsiteX162" fmla="*/ 4257924 w 4949687"/>
                <a:gd name="connsiteY162" fmla="*/ 640080 h 3029447"/>
                <a:gd name="connsiteX163" fmla="*/ 4373218 w 4949687"/>
                <a:gd name="connsiteY163" fmla="*/ 576470 h 3029447"/>
                <a:gd name="connsiteX164" fmla="*/ 4456706 w 4949687"/>
                <a:gd name="connsiteY164" fmla="*/ 532737 h 3029447"/>
                <a:gd name="connsiteX165" fmla="*/ 4560073 w 4949687"/>
                <a:gd name="connsiteY165" fmla="*/ 473103 h 3029447"/>
                <a:gd name="connsiteX166" fmla="*/ 4643562 w 4949687"/>
                <a:gd name="connsiteY166" fmla="*/ 433346 h 3029447"/>
                <a:gd name="connsiteX167" fmla="*/ 4738978 w 4949687"/>
                <a:gd name="connsiteY167" fmla="*/ 401541 h 3029447"/>
                <a:gd name="connsiteX168" fmla="*/ 4810539 w 4949687"/>
                <a:gd name="connsiteY168" fmla="*/ 381663 h 3029447"/>
                <a:gd name="connsiteX169" fmla="*/ 4894028 w 4949687"/>
                <a:gd name="connsiteY169" fmla="*/ 333955 h 3029447"/>
                <a:gd name="connsiteX170" fmla="*/ 4949687 w 4949687"/>
                <a:gd name="connsiteY170" fmla="*/ 298174 h 3029447"/>
                <a:gd name="connsiteX171" fmla="*/ 4933784 w 4949687"/>
                <a:gd name="connsiteY171" fmla="*/ 282271 h 3029447"/>
                <a:gd name="connsiteX172" fmla="*/ 4878125 w 4949687"/>
                <a:gd name="connsiteY172" fmla="*/ 222637 h 3029447"/>
                <a:gd name="connsiteX173" fmla="*/ 4822466 w 4949687"/>
                <a:gd name="connsiteY173" fmla="*/ 127221 h 3029447"/>
                <a:gd name="connsiteX174" fmla="*/ 4758856 w 4949687"/>
                <a:gd name="connsiteY174" fmla="*/ 63611 h 3029447"/>
                <a:gd name="connsiteX175" fmla="*/ 4703197 w 4949687"/>
                <a:gd name="connsiteY175" fmla="*/ 0 h 3029447"/>
                <a:gd name="connsiteX0" fmla="*/ 4703197 w 4949687"/>
                <a:gd name="connsiteY0" fmla="*/ 0 h 3029447"/>
                <a:gd name="connsiteX1" fmla="*/ 4599830 w 4949687"/>
                <a:gd name="connsiteY1" fmla="*/ 51684 h 3029447"/>
                <a:gd name="connsiteX2" fmla="*/ 4420925 w 4949687"/>
                <a:gd name="connsiteY2" fmla="*/ 143124 h 3029447"/>
                <a:gd name="connsiteX3" fmla="*/ 4285753 w 4949687"/>
                <a:gd name="connsiteY3" fmla="*/ 202758 h 3029447"/>
                <a:gd name="connsiteX4" fmla="*/ 4154557 w 4949687"/>
                <a:gd name="connsiteY4" fmla="*/ 282271 h 3029447"/>
                <a:gd name="connsiteX5" fmla="*/ 3927944 w 4949687"/>
                <a:gd name="connsiteY5" fmla="*/ 385638 h 3029447"/>
                <a:gd name="connsiteX6" fmla="*/ 3780845 w 4949687"/>
                <a:gd name="connsiteY6" fmla="*/ 437321 h 3029447"/>
                <a:gd name="connsiteX7" fmla="*/ 3673503 w 4949687"/>
                <a:gd name="connsiteY7" fmla="*/ 496957 h 3029447"/>
                <a:gd name="connsiteX8" fmla="*/ 3637722 w 4949687"/>
                <a:gd name="connsiteY8" fmla="*/ 512859 h 3029447"/>
                <a:gd name="connsiteX9" fmla="*/ 3593990 w 4949687"/>
                <a:gd name="connsiteY9" fmla="*/ 536713 h 3029447"/>
                <a:gd name="connsiteX10" fmla="*/ 3558209 w 4949687"/>
                <a:gd name="connsiteY10" fmla="*/ 556591 h 3029447"/>
                <a:gd name="connsiteX11" fmla="*/ 3522428 w 4949687"/>
                <a:gd name="connsiteY11" fmla="*/ 560567 h 3029447"/>
                <a:gd name="connsiteX12" fmla="*/ 3427012 w 4949687"/>
                <a:gd name="connsiteY12" fmla="*/ 580445 h 3029447"/>
                <a:gd name="connsiteX13" fmla="*/ 3315694 w 4949687"/>
                <a:gd name="connsiteY13" fmla="*/ 628153 h 3029447"/>
                <a:gd name="connsiteX14" fmla="*/ 3164619 w 4949687"/>
                <a:gd name="connsiteY14" fmla="*/ 683812 h 3029447"/>
                <a:gd name="connsiteX15" fmla="*/ 3041374 w 4949687"/>
                <a:gd name="connsiteY15" fmla="*/ 723569 h 3029447"/>
                <a:gd name="connsiteX16" fmla="*/ 2934031 w 4949687"/>
                <a:gd name="connsiteY16" fmla="*/ 759350 h 3029447"/>
                <a:gd name="connsiteX17" fmla="*/ 2834640 w 4949687"/>
                <a:gd name="connsiteY17" fmla="*/ 787179 h 3029447"/>
                <a:gd name="connsiteX18" fmla="*/ 2814762 w 4949687"/>
                <a:gd name="connsiteY18" fmla="*/ 799106 h 3029447"/>
                <a:gd name="connsiteX19" fmla="*/ 2743200 w 4949687"/>
                <a:gd name="connsiteY19" fmla="*/ 838863 h 3029447"/>
                <a:gd name="connsiteX20" fmla="*/ 2643809 w 4949687"/>
                <a:gd name="connsiteY20" fmla="*/ 838863 h 3029447"/>
                <a:gd name="connsiteX21" fmla="*/ 2584174 w 4949687"/>
                <a:gd name="connsiteY21" fmla="*/ 846814 h 3029447"/>
                <a:gd name="connsiteX22" fmla="*/ 2492734 w 4949687"/>
                <a:gd name="connsiteY22" fmla="*/ 898497 h 3029447"/>
                <a:gd name="connsiteX23" fmla="*/ 2401294 w 4949687"/>
                <a:gd name="connsiteY23" fmla="*/ 958132 h 3029447"/>
                <a:gd name="connsiteX24" fmla="*/ 2282024 w 4949687"/>
                <a:gd name="connsiteY24" fmla="*/ 1037645 h 3029447"/>
                <a:gd name="connsiteX25" fmla="*/ 2194560 w 4949687"/>
                <a:gd name="connsiteY25" fmla="*/ 1085353 h 3029447"/>
                <a:gd name="connsiteX26" fmla="*/ 2150828 w 4949687"/>
                <a:gd name="connsiteY26" fmla="*/ 1141012 h 3029447"/>
                <a:gd name="connsiteX27" fmla="*/ 2150828 w 4949687"/>
                <a:gd name="connsiteY27" fmla="*/ 1192696 h 3029447"/>
                <a:gd name="connsiteX28" fmla="*/ 2162755 w 4949687"/>
                <a:gd name="connsiteY28" fmla="*/ 1252331 h 3029447"/>
                <a:gd name="connsiteX29" fmla="*/ 2146852 w 4949687"/>
                <a:gd name="connsiteY29" fmla="*/ 1288111 h 3029447"/>
                <a:gd name="connsiteX30" fmla="*/ 2111071 w 4949687"/>
                <a:gd name="connsiteY30" fmla="*/ 1335819 h 3029447"/>
                <a:gd name="connsiteX31" fmla="*/ 2063364 w 4949687"/>
                <a:gd name="connsiteY31" fmla="*/ 1375576 h 3029447"/>
                <a:gd name="connsiteX32" fmla="*/ 1983851 w 4949687"/>
                <a:gd name="connsiteY32" fmla="*/ 1399430 h 3029447"/>
                <a:gd name="connsiteX33" fmla="*/ 1812898 w 4949687"/>
                <a:gd name="connsiteY33" fmla="*/ 1391478 h 3029447"/>
                <a:gd name="connsiteX34" fmla="*/ 1689653 w 4949687"/>
                <a:gd name="connsiteY34" fmla="*/ 1375576 h 3029447"/>
                <a:gd name="connsiteX35" fmla="*/ 1482918 w 4949687"/>
                <a:gd name="connsiteY35" fmla="*/ 1379551 h 3029447"/>
                <a:gd name="connsiteX36" fmla="*/ 1375576 w 4949687"/>
                <a:gd name="connsiteY36" fmla="*/ 1387503 h 3029447"/>
                <a:gd name="connsiteX37" fmla="*/ 1284136 w 4949687"/>
                <a:gd name="connsiteY37" fmla="*/ 1399430 h 3029447"/>
                <a:gd name="connsiteX38" fmla="*/ 1133061 w 4949687"/>
                <a:gd name="connsiteY38" fmla="*/ 1447137 h 3029447"/>
                <a:gd name="connsiteX39" fmla="*/ 1025718 w 4949687"/>
                <a:gd name="connsiteY39" fmla="*/ 1494845 h 3029447"/>
                <a:gd name="connsiteX40" fmla="*/ 838863 w 4949687"/>
                <a:gd name="connsiteY40" fmla="*/ 1562431 h 3029447"/>
                <a:gd name="connsiteX41" fmla="*/ 795131 w 4949687"/>
                <a:gd name="connsiteY41" fmla="*/ 1586285 h 3029447"/>
                <a:gd name="connsiteX42" fmla="*/ 763325 w 4949687"/>
                <a:gd name="connsiteY42" fmla="*/ 1614115 h 3029447"/>
                <a:gd name="connsiteX43" fmla="*/ 735496 w 4949687"/>
                <a:gd name="connsiteY43" fmla="*/ 1626042 h 3029447"/>
                <a:gd name="connsiteX44" fmla="*/ 691764 w 4949687"/>
                <a:gd name="connsiteY44" fmla="*/ 1630017 h 3029447"/>
                <a:gd name="connsiteX45" fmla="*/ 612251 w 4949687"/>
                <a:gd name="connsiteY45" fmla="*/ 1641944 h 3029447"/>
                <a:gd name="connsiteX46" fmla="*/ 548640 w 4949687"/>
                <a:gd name="connsiteY46" fmla="*/ 1645920 h 3029447"/>
                <a:gd name="connsiteX47" fmla="*/ 473103 w 4949687"/>
                <a:gd name="connsiteY47" fmla="*/ 1693628 h 3029447"/>
                <a:gd name="connsiteX48" fmla="*/ 377687 w 4949687"/>
                <a:gd name="connsiteY48" fmla="*/ 1745311 h 3029447"/>
                <a:gd name="connsiteX49" fmla="*/ 278296 w 4949687"/>
                <a:gd name="connsiteY49" fmla="*/ 1804946 h 3029447"/>
                <a:gd name="connsiteX50" fmla="*/ 143124 w 4949687"/>
                <a:gd name="connsiteY50" fmla="*/ 1944094 h 3029447"/>
                <a:gd name="connsiteX51" fmla="*/ 79513 w 4949687"/>
                <a:gd name="connsiteY51" fmla="*/ 2007704 h 3029447"/>
                <a:gd name="connsiteX52" fmla="*/ 11927 w 4949687"/>
                <a:gd name="connsiteY52" fmla="*/ 2111071 h 3029447"/>
                <a:gd name="connsiteX53" fmla="*/ 0 w 4949687"/>
                <a:gd name="connsiteY53" fmla="*/ 2186609 h 3029447"/>
                <a:gd name="connsiteX54" fmla="*/ 0 w 4949687"/>
                <a:gd name="connsiteY54" fmla="*/ 2258171 h 3029447"/>
                <a:gd name="connsiteX55" fmla="*/ 39756 w 4949687"/>
                <a:gd name="connsiteY55" fmla="*/ 2373465 h 3029447"/>
                <a:gd name="connsiteX56" fmla="*/ 127221 w 4949687"/>
                <a:gd name="connsiteY56" fmla="*/ 2445026 h 3029447"/>
                <a:gd name="connsiteX57" fmla="*/ 222637 w 4949687"/>
                <a:gd name="connsiteY57" fmla="*/ 2516588 h 3029447"/>
                <a:gd name="connsiteX58" fmla="*/ 238560 w 4949687"/>
                <a:gd name="connsiteY58" fmla="*/ 2546798 h 3029447"/>
                <a:gd name="connsiteX59" fmla="*/ 278296 w 4949687"/>
                <a:gd name="connsiteY59" fmla="*/ 2576223 h 3029447"/>
                <a:gd name="connsiteX60" fmla="*/ 365760 w 4949687"/>
                <a:gd name="connsiteY60" fmla="*/ 2560320 h 3029447"/>
                <a:gd name="connsiteX61" fmla="*/ 425395 w 4949687"/>
                <a:gd name="connsiteY61" fmla="*/ 2560320 h 3029447"/>
                <a:gd name="connsiteX62" fmla="*/ 572494 w 4949687"/>
                <a:gd name="connsiteY62" fmla="*/ 2596101 h 3029447"/>
                <a:gd name="connsiteX63" fmla="*/ 671885 w 4949687"/>
                <a:gd name="connsiteY63" fmla="*/ 2615979 h 3029447"/>
                <a:gd name="connsiteX64" fmla="*/ 822960 w 4949687"/>
                <a:gd name="connsiteY64" fmla="*/ 2651760 h 3029447"/>
                <a:gd name="connsiteX65" fmla="*/ 981986 w 4949687"/>
                <a:gd name="connsiteY65" fmla="*/ 2675614 h 3029447"/>
                <a:gd name="connsiteX66" fmla="*/ 1105231 w 4949687"/>
                <a:gd name="connsiteY66" fmla="*/ 2699468 h 3029447"/>
                <a:gd name="connsiteX67" fmla="*/ 1208598 w 4949687"/>
                <a:gd name="connsiteY67" fmla="*/ 2727297 h 3029447"/>
                <a:gd name="connsiteX68" fmla="*/ 1319917 w 4949687"/>
                <a:gd name="connsiteY68" fmla="*/ 2767054 h 3029447"/>
                <a:gd name="connsiteX69" fmla="*/ 1383528 w 4949687"/>
                <a:gd name="connsiteY69" fmla="*/ 2806811 h 3029447"/>
                <a:gd name="connsiteX70" fmla="*/ 1459064 w 4949687"/>
                <a:gd name="connsiteY70" fmla="*/ 2898250 h 3029447"/>
                <a:gd name="connsiteX71" fmla="*/ 1518699 w 4949687"/>
                <a:gd name="connsiteY71" fmla="*/ 2941983 h 3029447"/>
                <a:gd name="connsiteX72" fmla="*/ 1554480 w 4949687"/>
                <a:gd name="connsiteY72" fmla="*/ 2961861 h 3029447"/>
                <a:gd name="connsiteX73" fmla="*/ 1526651 w 4949687"/>
                <a:gd name="connsiteY73" fmla="*/ 2985715 h 3029447"/>
                <a:gd name="connsiteX74" fmla="*/ 1566407 w 4949687"/>
                <a:gd name="connsiteY74" fmla="*/ 3029447 h 3029447"/>
                <a:gd name="connsiteX75" fmla="*/ 1701579 w 4949687"/>
                <a:gd name="connsiteY75" fmla="*/ 3017520 h 3029447"/>
                <a:gd name="connsiteX76" fmla="*/ 1661823 w 4949687"/>
                <a:gd name="connsiteY76" fmla="*/ 2997642 h 3029447"/>
                <a:gd name="connsiteX77" fmla="*/ 1649896 w 4949687"/>
                <a:gd name="connsiteY77" fmla="*/ 2965836 h 3029447"/>
                <a:gd name="connsiteX78" fmla="*/ 1626042 w 4949687"/>
                <a:gd name="connsiteY78" fmla="*/ 2918129 h 3029447"/>
                <a:gd name="connsiteX79" fmla="*/ 1570383 w 4949687"/>
                <a:gd name="connsiteY79" fmla="*/ 2882348 h 3029447"/>
                <a:gd name="connsiteX80" fmla="*/ 1502797 w 4949687"/>
                <a:gd name="connsiteY80" fmla="*/ 2838616 h 3029447"/>
                <a:gd name="connsiteX81" fmla="*/ 1391478 w 4949687"/>
                <a:gd name="connsiteY81" fmla="*/ 2771030 h 3029447"/>
                <a:gd name="connsiteX82" fmla="*/ 1315941 w 4949687"/>
                <a:gd name="connsiteY82" fmla="*/ 2727297 h 3029447"/>
                <a:gd name="connsiteX83" fmla="*/ 1252331 w 4949687"/>
                <a:gd name="connsiteY83" fmla="*/ 2687541 h 3029447"/>
                <a:gd name="connsiteX84" fmla="*/ 1105231 w 4949687"/>
                <a:gd name="connsiteY84" fmla="*/ 2647784 h 3029447"/>
                <a:gd name="connsiteX85" fmla="*/ 1105231 w 4949687"/>
                <a:gd name="connsiteY85" fmla="*/ 2647784 h 3029447"/>
                <a:gd name="connsiteX86" fmla="*/ 1045597 w 4949687"/>
                <a:gd name="connsiteY86" fmla="*/ 2655736 h 3029447"/>
                <a:gd name="connsiteX87" fmla="*/ 1025718 w 4949687"/>
                <a:gd name="connsiteY87" fmla="*/ 2647784 h 3029447"/>
                <a:gd name="connsiteX88" fmla="*/ 970059 w 4949687"/>
                <a:gd name="connsiteY88" fmla="*/ 2639833 h 3029447"/>
                <a:gd name="connsiteX89" fmla="*/ 930303 w 4949687"/>
                <a:gd name="connsiteY89" fmla="*/ 2635857 h 3029447"/>
                <a:gd name="connsiteX90" fmla="*/ 898498 w 4949687"/>
                <a:gd name="connsiteY90" fmla="*/ 2615979 h 3029447"/>
                <a:gd name="connsiteX91" fmla="*/ 884459 w 4949687"/>
                <a:gd name="connsiteY91" fmla="*/ 2602272 h 3029447"/>
                <a:gd name="connsiteX92" fmla="*/ 767301 w 4949687"/>
                <a:gd name="connsiteY92" fmla="*/ 2592125 h 3029447"/>
                <a:gd name="connsiteX93" fmla="*/ 671885 w 4949687"/>
                <a:gd name="connsiteY93" fmla="*/ 2552369 h 3029447"/>
                <a:gd name="connsiteX94" fmla="*/ 616226 w 4949687"/>
                <a:gd name="connsiteY94" fmla="*/ 2518990 h 3029447"/>
                <a:gd name="connsiteX95" fmla="*/ 577277 w 4949687"/>
                <a:gd name="connsiteY95" fmla="*/ 2499878 h 3029447"/>
                <a:gd name="connsiteX96" fmla="*/ 492981 w 4949687"/>
                <a:gd name="connsiteY96" fmla="*/ 2492734 h 3029447"/>
                <a:gd name="connsiteX97" fmla="*/ 441298 w 4949687"/>
                <a:gd name="connsiteY97" fmla="*/ 2449002 h 3029447"/>
                <a:gd name="connsiteX98" fmla="*/ 389158 w 4949687"/>
                <a:gd name="connsiteY98" fmla="*/ 2416535 h 3029447"/>
                <a:gd name="connsiteX99" fmla="*/ 384396 w 4949687"/>
                <a:gd name="connsiteY99" fmla="*/ 2373672 h 3029447"/>
                <a:gd name="connsiteX100" fmla="*/ 364207 w 4949687"/>
                <a:gd name="connsiteY100" fmla="*/ 2348016 h 3029447"/>
                <a:gd name="connsiteX101" fmla="*/ 341906 w 4949687"/>
                <a:gd name="connsiteY101" fmla="*/ 2329732 h 3029447"/>
                <a:gd name="connsiteX102" fmla="*/ 310577 w 4949687"/>
                <a:gd name="connsiteY102" fmla="*/ 2283184 h 3029447"/>
                <a:gd name="connsiteX103" fmla="*/ 310101 w 4949687"/>
                <a:gd name="connsiteY103" fmla="*/ 2210463 h 3029447"/>
                <a:gd name="connsiteX104" fmla="*/ 278296 w 4949687"/>
                <a:gd name="connsiteY104" fmla="*/ 2182633 h 3029447"/>
                <a:gd name="connsiteX105" fmla="*/ 298174 w 4949687"/>
                <a:gd name="connsiteY105" fmla="*/ 2130950 h 3029447"/>
                <a:gd name="connsiteX106" fmla="*/ 333955 w 4949687"/>
                <a:gd name="connsiteY106" fmla="*/ 2079266 h 3029447"/>
                <a:gd name="connsiteX107" fmla="*/ 373711 w 4949687"/>
                <a:gd name="connsiteY107" fmla="*/ 2059388 h 3029447"/>
                <a:gd name="connsiteX108" fmla="*/ 417444 w 4949687"/>
                <a:gd name="connsiteY108" fmla="*/ 2051437 h 3029447"/>
                <a:gd name="connsiteX109" fmla="*/ 528762 w 4949687"/>
                <a:gd name="connsiteY109" fmla="*/ 1983851 h 3029447"/>
                <a:gd name="connsiteX110" fmla="*/ 601090 w 4949687"/>
                <a:gd name="connsiteY110" fmla="*/ 1954572 h 3029447"/>
                <a:gd name="connsiteX111" fmla="*/ 671885 w 4949687"/>
                <a:gd name="connsiteY111" fmla="*/ 1896386 h 3029447"/>
                <a:gd name="connsiteX112" fmla="*/ 767301 w 4949687"/>
                <a:gd name="connsiteY112" fmla="*/ 1844703 h 3029447"/>
                <a:gd name="connsiteX113" fmla="*/ 811033 w 4949687"/>
                <a:gd name="connsiteY113" fmla="*/ 1812897 h 3029447"/>
                <a:gd name="connsiteX114" fmla="*/ 858741 w 4949687"/>
                <a:gd name="connsiteY114" fmla="*/ 1808922 h 3029447"/>
                <a:gd name="connsiteX115" fmla="*/ 918376 w 4949687"/>
                <a:gd name="connsiteY115" fmla="*/ 1820849 h 3029447"/>
                <a:gd name="connsiteX116" fmla="*/ 1005840 w 4949687"/>
                <a:gd name="connsiteY116" fmla="*/ 1789044 h 3029447"/>
                <a:gd name="connsiteX117" fmla="*/ 1069451 w 4949687"/>
                <a:gd name="connsiteY117" fmla="*/ 1785068 h 3029447"/>
                <a:gd name="connsiteX118" fmla="*/ 1196671 w 4949687"/>
                <a:gd name="connsiteY118" fmla="*/ 1757238 h 3029447"/>
                <a:gd name="connsiteX119" fmla="*/ 1363649 w 4949687"/>
                <a:gd name="connsiteY119" fmla="*/ 1701579 h 3029447"/>
                <a:gd name="connsiteX120" fmla="*/ 1399430 w 4949687"/>
                <a:gd name="connsiteY120" fmla="*/ 1701579 h 3029447"/>
                <a:gd name="connsiteX121" fmla="*/ 1514724 w 4949687"/>
                <a:gd name="connsiteY121" fmla="*/ 1693628 h 3029447"/>
                <a:gd name="connsiteX122" fmla="*/ 1562431 w 4949687"/>
                <a:gd name="connsiteY122" fmla="*/ 1677725 h 3029447"/>
                <a:gd name="connsiteX123" fmla="*/ 1558456 w 4949687"/>
                <a:gd name="connsiteY123" fmla="*/ 1661823 h 3029447"/>
                <a:gd name="connsiteX124" fmla="*/ 1626042 w 4949687"/>
                <a:gd name="connsiteY124" fmla="*/ 1649896 h 3029447"/>
                <a:gd name="connsiteX125" fmla="*/ 1665798 w 4949687"/>
                <a:gd name="connsiteY125" fmla="*/ 1649896 h 3029447"/>
                <a:gd name="connsiteX126" fmla="*/ 1681701 w 4949687"/>
                <a:gd name="connsiteY126" fmla="*/ 1661823 h 3029447"/>
                <a:gd name="connsiteX127" fmla="*/ 1681701 w 4949687"/>
                <a:gd name="connsiteY127" fmla="*/ 1661823 h 3029447"/>
                <a:gd name="connsiteX128" fmla="*/ 1729409 w 4949687"/>
                <a:gd name="connsiteY128" fmla="*/ 1693628 h 3029447"/>
                <a:gd name="connsiteX129" fmla="*/ 1880484 w 4949687"/>
                <a:gd name="connsiteY129" fmla="*/ 1709531 h 3029447"/>
                <a:gd name="connsiteX130" fmla="*/ 1975899 w 4949687"/>
                <a:gd name="connsiteY130" fmla="*/ 1697604 h 3029447"/>
                <a:gd name="connsiteX131" fmla="*/ 2107096 w 4949687"/>
                <a:gd name="connsiteY131" fmla="*/ 1661823 h 3029447"/>
                <a:gd name="connsiteX132" fmla="*/ 2222390 w 4949687"/>
                <a:gd name="connsiteY132" fmla="*/ 1578334 h 3029447"/>
                <a:gd name="connsiteX133" fmla="*/ 2329732 w 4949687"/>
                <a:gd name="connsiteY133" fmla="*/ 1522675 h 3029447"/>
                <a:gd name="connsiteX134" fmla="*/ 2496710 w 4949687"/>
                <a:gd name="connsiteY134" fmla="*/ 1391478 h 3029447"/>
                <a:gd name="connsiteX135" fmla="*/ 2560320 w 4949687"/>
                <a:gd name="connsiteY135" fmla="*/ 1319917 h 3029447"/>
                <a:gd name="connsiteX136" fmla="*/ 2564296 w 4949687"/>
                <a:gd name="connsiteY136" fmla="*/ 1292087 h 3029447"/>
                <a:gd name="connsiteX137" fmla="*/ 2540442 w 4949687"/>
                <a:gd name="connsiteY137" fmla="*/ 1256306 h 3029447"/>
                <a:gd name="connsiteX138" fmla="*/ 2520564 w 4949687"/>
                <a:gd name="connsiteY138" fmla="*/ 1224501 h 3029447"/>
                <a:gd name="connsiteX139" fmla="*/ 2520564 w 4949687"/>
                <a:gd name="connsiteY139" fmla="*/ 1192696 h 3029447"/>
                <a:gd name="connsiteX140" fmla="*/ 2568271 w 4949687"/>
                <a:gd name="connsiteY140" fmla="*/ 1160891 h 3029447"/>
                <a:gd name="connsiteX141" fmla="*/ 2600077 w 4949687"/>
                <a:gd name="connsiteY141" fmla="*/ 1137037 h 3029447"/>
                <a:gd name="connsiteX142" fmla="*/ 2655736 w 4949687"/>
                <a:gd name="connsiteY142" fmla="*/ 1141012 h 3029447"/>
                <a:gd name="connsiteX143" fmla="*/ 2719346 w 4949687"/>
                <a:gd name="connsiteY143" fmla="*/ 1164866 h 3029447"/>
                <a:gd name="connsiteX144" fmla="*/ 2743200 w 4949687"/>
                <a:gd name="connsiteY144" fmla="*/ 1164866 h 3029447"/>
                <a:gd name="connsiteX145" fmla="*/ 2802835 w 4949687"/>
                <a:gd name="connsiteY145" fmla="*/ 1152939 h 3029447"/>
                <a:gd name="connsiteX146" fmla="*/ 2846567 w 4949687"/>
                <a:gd name="connsiteY146" fmla="*/ 1125110 h 3029447"/>
                <a:gd name="connsiteX147" fmla="*/ 2894275 w 4949687"/>
                <a:gd name="connsiteY147" fmla="*/ 1085353 h 3029447"/>
                <a:gd name="connsiteX148" fmla="*/ 2914153 w 4949687"/>
                <a:gd name="connsiteY148" fmla="*/ 1061499 h 3029447"/>
                <a:gd name="connsiteX149" fmla="*/ 2914153 w 4949687"/>
                <a:gd name="connsiteY149" fmla="*/ 1061499 h 3029447"/>
                <a:gd name="connsiteX150" fmla="*/ 3009569 w 4949687"/>
                <a:gd name="connsiteY150" fmla="*/ 1069451 h 3029447"/>
                <a:gd name="connsiteX151" fmla="*/ 3077155 w 4949687"/>
                <a:gd name="connsiteY151" fmla="*/ 1073426 h 3029447"/>
                <a:gd name="connsiteX152" fmla="*/ 3192449 w 4949687"/>
                <a:gd name="connsiteY152" fmla="*/ 1041621 h 3029447"/>
                <a:gd name="connsiteX153" fmla="*/ 3319670 w 4949687"/>
                <a:gd name="connsiteY153" fmla="*/ 974035 h 3029447"/>
                <a:gd name="connsiteX154" fmla="*/ 3490623 w 4949687"/>
                <a:gd name="connsiteY154" fmla="*/ 910424 h 3029447"/>
                <a:gd name="connsiteX155" fmla="*/ 3657600 w 4949687"/>
                <a:gd name="connsiteY155" fmla="*/ 862717 h 3029447"/>
                <a:gd name="connsiteX156" fmla="*/ 3689405 w 4949687"/>
                <a:gd name="connsiteY156" fmla="*/ 822960 h 3029447"/>
                <a:gd name="connsiteX157" fmla="*/ 3721211 w 4949687"/>
                <a:gd name="connsiteY157" fmla="*/ 803082 h 3029447"/>
                <a:gd name="connsiteX158" fmla="*/ 3776870 w 4949687"/>
                <a:gd name="connsiteY158" fmla="*/ 803082 h 3029447"/>
                <a:gd name="connsiteX159" fmla="*/ 3860358 w 4949687"/>
                <a:gd name="connsiteY159" fmla="*/ 811033 h 3029447"/>
                <a:gd name="connsiteX160" fmla="*/ 3904091 w 4949687"/>
                <a:gd name="connsiteY160" fmla="*/ 775252 h 3029447"/>
                <a:gd name="connsiteX161" fmla="*/ 3995531 w 4949687"/>
                <a:gd name="connsiteY161" fmla="*/ 743447 h 3029447"/>
                <a:gd name="connsiteX162" fmla="*/ 4178411 w 4949687"/>
                <a:gd name="connsiteY162" fmla="*/ 691764 h 3029447"/>
                <a:gd name="connsiteX163" fmla="*/ 4257924 w 4949687"/>
                <a:gd name="connsiteY163" fmla="*/ 640080 h 3029447"/>
                <a:gd name="connsiteX164" fmla="*/ 4373218 w 4949687"/>
                <a:gd name="connsiteY164" fmla="*/ 576470 h 3029447"/>
                <a:gd name="connsiteX165" fmla="*/ 4456706 w 4949687"/>
                <a:gd name="connsiteY165" fmla="*/ 532737 h 3029447"/>
                <a:gd name="connsiteX166" fmla="*/ 4560073 w 4949687"/>
                <a:gd name="connsiteY166" fmla="*/ 473103 h 3029447"/>
                <a:gd name="connsiteX167" fmla="*/ 4643562 w 4949687"/>
                <a:gd name="connsiteY167" fmla="*/ 433346 h 3029447"/>
                <a:gd name="connsiteX168" fmla="*/ 4738978 w 4949687"/>
                <a:gd name="connsiteY168" fmla="*/ 401541 h 3029447"/>
                <a:gd name="connsiteX169" fmla="*/ 4810539 w 4949687"/>
                <a:gd name="connsiteY169" fmla="*/ 381663 h 3029447"/>
                <a:gd name="connsiteX170" fmla="*/ 4894028 w 4949687"/>
                <a:gd name="connsiteY170" fmla="*/ 333955 h 3029447"/>
                <a:gd name="connsiteX171" fmla="*/ 4949687 w 4949687"/>
                <a:gd name="connsiteY171" fmla="*/ 298174 h 3029447"/>
                <a:gd name="connsiteX172" fmla="*/ 4933784 w 4949687"/>
                <a:gd name="connsiteY172" fmla="*/ 282271 h 3029447"/>
                <a:gd name="connsiteX173" fmla="*/ 4878125 w 4949687"/>
                <a:gd name="connsiteY173" fmla="*/ 222637 h 3029447"/>
                <a:gd name="connsiteX174" fmla="*/ 4822466 w 4949687"/>
                <a:gd name="connsiteY174" fmla="*/ 127221 h 3029447"/>
                <a:gd name="connsiteX175" fmla="*/ 4758856 w 4949687"/>
                <a:gd name="connsiteY175" fmla="*/ 63611 h 3029447"/>
                <a:gd name="connsiteX176" fmla="*/ 4703197 w 4949687"/>
                <a:gd name="connsiteY176" fmla="*/ 0 h 3029447"/>
                <a:gd name="connsiteX0" fmla="*/ 4703197 w 4949687"/>
                <a:gd name="connsiteY0" fmla="*/ 0 h 3029447"/>
                <a:gd name="connsiteX1" fmla="*/ 4599830 w 4949687"/>
                <a:gd name="connsiteY1" fmla="*/ 51684 h 3029447"/>
                <a:gd name="connsiteX2" fmla="*/ 4420925 w 4949687"/>
                <a:gd name="connsiteY2" fmla="*/ 143124 h 3029447"/>
                <a:gd name="connsiteX3" fmla="*/ 4285753 w 4949687"/>
                <a:gd name="connsiteY3" fmla="*/ 202758 h 3029447"/>
                <a:gd name="connsiteX4" fmla="*/ 4154557 w 4949687"/>
                <a:gd name="connsiteY4" fmla="*/ 282271 h 3029447"/>
                <a:gd name="connsiteX5" fmla="*/ 3927944 w 4949687"/>
                <a:gd name="connsiteY5" fmla="*/ 385638 h 3029447"/>
                <a:gd name="connsiteX6" fmla="*/ 3780845 w 4949687"/>
                <a:gd name="connsiteY6" fmla="*/ 437321 h 3029447"/>
                <a:gd name="connsiteX7" fmla="*/ 3673503 w 4949687"/>
                <a:gd name="connsiteY7" fmla="*/ 496957 h 3029447"/>
                <a:gd name="connsiteX8" fmla="*/ 3637722 w 4949687"/>
                <a:gd name="connsiteY8" fmla="*/ 512859 h 3029447"/>
                <a:gd name="connsiteX9" fmla="*/ 3593990 w 4949687"/>
                <a:gd name="connsiteY9" fmla="*/ 536713 h 3029447"/>
                <a:gd name="connsiteX10" fmla="*/ 3558209 w 4949687"/>
                <a:gd name="connsiteY10" fmla="*/ 556591 h 3029447"/>
                <a:gd name="connsiteX11" fmla="*/ 3522428 w 4949687"/>
                <a:gd name="connsiteY11" fmla="*/ 560567 h 3029447"/>
                <a:gd name="connsiteX12" fmla="*/ 3427012 w 4949687"/>
                <a:gd name="connsiteY12" fmla="*/ 580445 h 3029447"/>
                <a:gd name="connsiteX13" fmla="*/ 3315694 w 4949687"/>
                <a:gd name="connsiteY13" fmla="*/ 628153 h 3029447"/>
                <a:gd name="connsiteX14" fmla="*/ 3164619 w 4949687"/>
                <a:gd name="connsiteY14" fmla="*/ 683812 h 3029447"/>
                <a:gd name="connsiteX15" fmla="*/ 3041374 w 4949687"/>
                <a:gd name="connsiteY15" fmla="*/ 723569 h 3029447"/>
                <a:gd name="connsiteX16" fmla="*/ 2934031 w 4949687"/>
                <a:gd name="connsiteY16" fmla="*/ 759350 h 3029447"/>
                <a:gd name="connsiteX17" fmla="*/ 2834640 w 4949687"/>
                <a:gd name="connsiteY17" fmla="*/ 787179 h 3029447"/>
                <a:gd name="connsiteX18" fmla="*/ 2814762 w 4949687"/>
                <a:gd name="connsiteY18" fmla="*/ 799106 h 3029447"/>
                <a:gd name="connsiteX19" fmla="*/ 2743200 w 4949687"/>
                <a:gd name="connsiteY19" fmla="*/ 838863 h 3029447"/>
                <a:gd name="connsiteX20" fmla="*/ 2643809 w 4949687"/>
                <a:gd name="connsiteY20" fmla="*/ 838863 h 3029447"/>
                <a:gd name="connsiteX21" fmla="*/ 2584174 w 4949687"/>
                <a:gd name="connsiteY21" fmla="*/ 846814 h 3029447"/>
                <a:gd name="connsiteX22" fmla="*/ 2492734 w 4949687"/>
                <a:gd name="connsiteY22" fmla="*/ 898497 h 3029447"/>
                <a:gd name="connsiteX23" fmla="*/ 2401294 w 4949687"/>
                <a:gd name="connsiteY23" fmla="*/ 958132 h 3029447"/>
                <a:gd name="connsiteX24" fmla="*/ 2282024 w 4949687"/>
                <a:gd name="connsiteY24" fmla="*/ 1037645 h 3029447"/>
                <a:gd name="connsiteX25" fmla="*/ 2194560 w 4949687"/>
                <a:gd name="connsiteY25" fmla="*/ 1085353 h 3029447"/>
                <a:gd name="connsiteX26" fmla="*/ 2150828 w 4949687"/>
                <a:gd name="connsiteY26" fmla="*/ 1141012 h 3029447"/>
                <a:gd name="connsiteX27" fmla="*/ 2150828 w 4949687"/>
                <a:gd name="connsiteY27" fmla="*/ 1192696 h 3029447"/>
                <a:gd name="connsiteX28" fmla="*/ 2162755 w 4949687"/>
                <a:gd name="connsiteY28" fmla="*/ 1252331 h 3029447"/>
                <a:gd name="connsiteX29" fmla="*/ 2146852 w 4949687"/>
                <a:gd name="connsiteY29" fmla="*/ 1288111 h 3029447"/>
                <a:gd name="connsiteX30" fmla="*/ 2111071 w 4949687"/>
                <a:gd name="connsiteY30" fmla="*/ 1335819 h 3029447"/>
                <a:gd name="connsiteX31" fmla="*/ 2063364 w 4949687"/>
                <a:gd name="connsiteY31" fmla="*/ 1375576 h 3029447"/>
                <a:gd name="connsiteX32" fmla="*/ 1983851 w 4949687"/>
                <a:gd name="connsiteY32" fmla="*/ 1399430 h 3029447"/>
                <a:gd name="connsiteX33" fmla="*/ 1812898 w 4949687"/>
                <a:gd name="connsiteY33" fmla="*/ 1391478 h 3029447"/>
                <a:gd name="connsiteX34" fmla="*/ 1689653 w 4949687"/>
                <a:gd name="connsiteY34" fmla="*/ 1375576 h 3029447"/>
                <a:gd name="connsiteX35" fmla="*/ 1482918 w 4949687"/>
                <a:gd name="connsiteY35" fmla="*/ 1379551 h 3029447"/>
                <a:gd name="connsiteX36" fmla="*/ 1375576 w 4949687"/>
                <a:gd name="connsiteY36" fmla="*/ 1387503 h 3029447"/>
                <a:gd name="connsiteX37" fmla="*/ 1284136 w 4949687"/>
                <a:gd name="connsiteY37" fmla="*/ 1399430 h 3029447"/>
                <a:gd name="connsiteX38" fmla="*/ 1133061 w 4949687"/>
                <a:gd name="connsiteY38" fmla="*/ 1447137 h 3029447"/>
                <a:gd name="connsiteX39" fmla="*/ 1025718 w 4949687"/>
                <a:gd name="connsiteY39" fmla="*/ 1494845 h 3029447"/>
                <a:gd name="connsiteX40" fmla="*/ 838863 w 4949687"/>
                <a:gd name="connsiteY40" fmla="*/ 1562431 h 3029447"/>
                <a:gd name="connsiteX41" fmla="*/ 795131 w 4949687"/>
                <a:gd name="connsiteY41" fmla="*/ 1586285 h 3029447"/>
                <a:gd name="connsiteX42" fmla="*/ 763325 w 4949687"/>
                <a:gd name="connsiteY42" fmla="*/ 1614115 h 3029447"/>
                <a:gd name="connsiteX43" fmla="*/ 735496 w 4949687"/>
                <a:gd name="connsiteY43" fmla="*/ 1626042 h 3029447"/>
                <a:gd name="connsiteX44" fmla="*/ 691764 w 4949687"/>
                <a:gd name="connsiteY44" fmla="*/ 1630017 h 3029447"/>
                <a:gd name="connsiteX45" fmla="*/ 612251 w 4949687"/>
                <a:gd name="connsiteY45" fmla="*/ 1641944 h 3029447"/>
                <a:gd name="connsiteX46" fmla="*/ 548640 w 4949687"/>
                <a:gd name="connsiteY46" fmla="*/ 1645920 h 3029447"/>
                <a:gd name="connsiteX47" fmla="*/ 473103 w 4949687"/>
                <a:gd name="connsiteY47" fmla="*/ 1693628 h 3029447"/>
                <a:gd name="connsiteX48" fmla="*/ 377687 w 4949687"/>
                <a:gd name="connsiteY48" fmla="*/ 1745311 h 3029447"/>
                <a:gd name="connsiteX49" fmla="*/ 278296 w 4949687"/>
                <a:gd name="connsiteY49" fmla="*/ 1804946 h 3029447"/>
                <a:gd name="connsiteX50" fmla="*/ 143124 w 4949687"/>
                <a:gd name="connsiteY50" fmla="*/ 1944094 h 3029447"/>
                <a:gd name="connsiteX51" fmla="*/ 79513 w 4949687"/>
                <a:gd name="connsiteY51" fmla="*/ 2007704 h 3029447"/>
                <a:gd name="connsiteX52" fmla="*/ 11927 w 4949687"/>
                <a:gd name="connsiteY52" fmla="*/ 2111071 h 3029447"/>
                <a:gd name="connsiteX53" fmla="*/ 0 w 4949687"/>
                <a:gd name="connsiteY53" fmla="*/ 2186609 h 3029447"/>
                <a:gd name="connsiteX54" fmla="*/ 0 w 4949687"/>
                <a:gd name="connsiteY54" fmla="*/ 2258171 h 3029447"/>
                <a:gd name="connsiteX55" fmla="*/ 39756 w 4949687"/>
                <a:gd name="connsiteY55" fmla="*/ 2373465 h 3029447"/>
                <a:gd name="connsiteX56" fmla="*/ 127221 w 4949687"/>
                <a:gd name="connsiteY56" fmla="*/ 2445026 h 3029447"/>
                <a:gd name="connsiteX57" fmla="*/ 222637 w 4949687"/>
                <a:gd name="connsiteY57" fmla="*/ 2516588 h 3029447"/>
                <a:gd name="connsiteX58" fmla="*/ 238560 w 4949687"/>
                <a:gd name="connsiteY58" fmla="*/ 2546798 h 3029447"/>
                <a:gd name="connsiteX59" fmla="*/ 278296 w 4949687"/>
                <a:gd name="connsiteY59" fmla="*/ 2576223 h 3029447"/>
                <a:gd name="connsiteX60" fmla="*/ 365760 w 4949687"/>
                <a:gd name="connsiteY60" fmla="*/ 2560320 h 3029447"/>
                <a:gd name="connsiteX61" fmla="*/ 425395 w 4949687"/>
                <a:gd name="connsiteY61" fmla="*/ 2560320 h 3029447"/>
                <a:gd name="connsiteX62" fmla="*/ 572494 w 4949687"/>
                <a:gd name="connsiteY62" fmla="*/ 2596101 h 3029447"/>
                <a:gd name="connsiteX63" fmla="*/ 671885 w 4949687"/>
                <a:gd name="connsiteY63" fmla="*/ 2615979 h 3029447"/>
                <a:gd name="connsiteX64" fmla="*/ 822960 w 4949687"/>
                <a:gd name="connsiteY64" fmla="*/ 2651760 h 3029447"/>
                <a:gd name="connsiteX65" fmla="*/ 981986 w 4949687"/>
                <a:gd name="connsiteY65" fmla="*/ 2675614 h 3029447"/>
                <a:gd name="connsiteX66" fmla="*/ 1105231 w 4949687"/>
                <a:gd name="connsiteY66" fmla="*/ 2699468 h 3029447"/>
                <a:gd name="connsiteX67" fmla="*/ 1208598 w 4949687"/>
                <a:gd name="connsiteY67" fmla="*/ 2727297 h 3029447"/>
                <a:gd name="connsiteX68" fmla="*/ 1319917 w 4949687"/>
                <a:gd name="connsiteY68" fmla="*/ 2767054 h 3029447"/>
                <a:gd name="connsiteX69" fmla="*/ 1383528 w 4949687"/>
                <a:gd name="connsiteY69" fmla="*/ 2806811 h 3029447"/>
                <a:gd name="connsiteX70" fmla="*/ 1459064 w 4949687"/>
                <a:gd name="connsiteY70" fmla="*/ 2898250 h 3029447"/>
                <a:gd name="connsiteX71" fmla="*/ 1518699 w 4949687"/>
                <a:gd name="connsiteY71" fmla="*/ 2941983 h 3029447"/>
                <a:gd name="connsiteX72" fmla="*/ 1554480 w 4949687"/>
                <a:gd name="connsiteY72" fmla="*/ 2961861 h 3029447"/>
                <a:gd name="connsiteX73" fmla="*/ 1526651 w 4949687"/>
                <a:gd name="connsiteY73" fmla="*/ 2985715 h 3029447"/>
                <a:gd name="connsiteX74" fmla="*/ 1566407 w 4949687"/>
                <a:gd name="connsiteY74" fmla="*/ 3029447 h 3029447"/>
                <a:gd name="connsiteX75" fmla="*/ 1701579 w 4949687"/>
                <a:gd name="connsiteY75" fmla="*/ 3017520 h 3029447"/>
                <a:gd name="connsiteX76" fmla="*/ 1661823 w 4949687"/>
                <a:gd name="connsiteY76" fmla="*/ 2997642 h 3029447"/>
                <a:gd name="connsiteX77" fmla="*/ 1649896 w 4949687"/>
                <a:gd name="connsiteY77" fmla="*/ 2965836 h 3029447"/>
                <a:gd name="connsiteX78" fmla="*/ 1626042 w 4949687"/>
                <a:gd name="connsiteY78" fmla="*/ 2918129 h 3029447"/>
                <a:gd name="connsiteX79" fmla="*/ 1570383 w 4949687"/>
                <a:gd name="connsiteY79" fmla="*/ 2882348 h 3029447"/>
                <a:gd name="connsiteX80" fmla="*/ 1502797 w 4949687"/>
                <a:gd name="connsiteY80" fmla="*/ 2838616 h 3029447"/>
                <a:gd name="connsiteX81" fmla="*/ 1391478 w 4949687"/>
                <a:gd name="connsiteY81" fmla="*/ 2771030 h 3029447"/>
                <a:gd name="connsiteX82" fmla="*/ 1315941 w 4949687"/>
                <a:gd name="connsiteY82" fmla="*/ 2727297 h 3029447"/>
                <a:gd name="connsiteX83" fmla="*/ 1252331 w 4949687"/>
                <a:gd name="connsiteY83" fmla="*/ 2687541 h 3029447"/>
                <a:gd name="connsiteX84" fmla="*/ 1105231 w 4949687"/>
                <a:gd name="connsiteY84" fmla="*/ 2647784 h 3029447"/>
                <a:gd name="connsiteX85" fmla="*/ 1105231 w 4949687"/>
                <a:gd name="connsiteY85" fmla="*/ 2647784 h 3029447"/>
                <a:gd name="connsiteX86" fmla="*/ 1045597 w 4949687"/>
                <a:gd name="connsiteY86" fmla="*/ 2655736 h 3029447"/>
                <a:gd name="connsiteX87" fmla="*/ 1025718 w 4949687"/>
                <a:gd name="connsiteY87" fmla="*/ 2647784 h 3029447"/>
                <a:gd name="connsiteX88" fmla="*/ 970059 w 4949687"/>
                <a:gd name="connsiteY88" fmla="*/ 2639833 h 3029447"/>
                <a:gd name="connsiteX89" fmla="*/ 930303 w 4949687"/>
                <a:gd name="connsiteY89" fmla="*/ 2635857 h 3029447"/>
                <a:gd name="connsiteX90" fmla="*/ 898498 w 4949687"/>
                <a:gd name="connsiteY90" fmla="*/ 2615979 h 3029447"/>
                <a:gd name="connsiteX91" fmla="*/ 884459 w 4949687"/>
                <a:gd name="connsiteY91" fmla="*/ 2602272 h 3029447"/>
                <a:gd name="connsiteX92" fmla="*/ 767301 w 4949687"/>
                <a:gd name="connsiteY92" fmla="*/ 2592125 h 3029447"/>
                <a:gd name="connsiteX93" fmla="*/ 671885 w 4949687"/>
                <a:gd name="connsiteY93" fmla="*/ 2552369 h 3029447"/>
                <a:gd name="connsiteX94" fmla="*/ 616226 w 4949687"/>
                <a:gd name="connsiteY94" fmla="*/ 2518990 h 3029447"/>
                <a:gd name="connsiteX95" fmla="*/ 577277 w 4949687"/>
                <a:gd name="connsiteY95" fmla="*/ 2499878 h 3029447"/>
                <a:gd name="connsiteX96" fmla="*/ 492981 w 4949687"/>
                <a:gd name="connsiteY96" fmla="*/ 2492734 h 3029447"/>
                <a:gd name="connsiteX97" fmla="*/ 441298 w 4949687"/>
                <a:gd name="connsiteY97" fmla="*/ 2449002 h 3029447"/>
                <a:gd name="connsiteX98" fmla="*/ 389158 w 4949687"/>
                <a:gd name="connsiteY98" fmla="*/ 2416535 h 3029447"/>
                <a:gd name="connsiteX99" fmla="*/ 384396 w 4949687"/>
                <a:gd name="connsiteY99" fmla="*/ 2373672 h 3029447"/>
                <a:gd name="connsiteX100" fmla="*/ 364207 w 4949687"/>
                <a:gd name="connsiteY100" fmla="*/ 2348016 h 3029447"/>
                <a:gd name="connsiteX101" fmla="*/ 341906 w 4949687"/>
                <a:gd name="connsiteY101" fmla="*/ 2329732 h 3029447"/>
                <a:gd name="connsiteX102" fmla="*/ 310577 w 4949687"/>
                <a:gd name="connsiteY102" fmla="*/ 2283184 h 3029447"/>
                <a:gd name="connsiteX103" fmla="*/ 310101 w 4949687"/>
                <a:gd name="connsiteY103" fmla="*/ 2210463 h 3029447"/>
                <a:gd name="connsiteX104" fmla="*/ 278296 w 4949687"/>
                <a:gd name="connsiteY104" fmla="*/ 2182633 h 3029447"/>
                <a:gd name="connsiteX105" fmla="*/ 298174 w 4949687"/>
                <a:gd name="connsiteY105" fmla="*/ 2130950 h 3029447"/>
                <a:gd name="connsiteX106" fmla="*/ 333955 w 4949687"/>
                <a:gd name="connsiteY106" fmla="*/ 2079266 h 3029447"/>
                <a:gd name="connsiteX107" fmla="*/ 373711 w 4949687"/>
                <a:gd name="connsiteY107" fmla="*/ 2059388 h 3029447"/>
                <a:gd name="connsiteX108" fmla="*/ 417444 w 4949687"/>
                <a:gd name="connsiteY108" fmla="*/ 2051437 h 3029447"/>
                <a:gd name="connsiteX109" fmla="*/ 528762 w 4949687"/>
                <a:gd name="connsiteY109" fmla="*/ 1983851 h 3029447"/>
                <a:gd name="connsiteX110" fmla="*/ 601090 w 4949687"/>
                <a:gd name="connsiteY110" fmla="*/ 1954572 h 3029447"/>
                <a:gd name="connsiteX111" fmla="*/ 671885 w 4949687"/>
                <a:gd name="connsiteY111" fmla="*/ 1896386 h 3029447"/>
                <a:gd name="connsiteX112" fmla="*/ 767301 w 4949687"/>
                <a:gd name="connsiteY112" fmla="*/ 1844703 h 3029447"/>
                <a:gd name="connsiteX113" fmla="*/ 811033 w 4949687"/>
                <a:gd name="connsiteY113" fmla="*/ 1812897 h 3029447"/>
                <a:gd name="connsiteX114" fmla="*/ 858741 w 4949687"/>
                <a:gd name="connsiteY114" fmla="*/ 1808922 h 3029447"/>
                <a:gd name="connsiteX115" fmla="*/ 918376 w 4949687"/>
                <a:gd name="connsiteY115" fmla="*/ 1820849 h 3029447"/>
                <a:gd name="connsiteX116" fmla="*/ 1005840 w 4949687"/>
                <a:gd name="connsiteY116" fmla="*/ 1789044 h 3029447"/>
                <a:gd name="connsiteX117" fmla="*/ 1069451 w 4949687"/>
                <a:gd name="connsiteY117" fmla="*/ 1785068 h 3029447"/>
                <a:gd name="connsiteX118" fmla="*/ 1196671 w 4949687"/>
                <a:gd name="connsiteY118" fmla="*/ 1757238 h 3029447"/>
                <a:gd name="connsiteX119" fmla="*/ 1363649 w 4949687"/>
                <a:gd name="connsiteY119" fmla="*/ 1701579 h 3029447"/>
                <a:gd name="connsiteX120" fmla="*/ 1399430 w 4949687"/>
                <a:gd name="connsiteY120" fmla="*/ 1701579 h 3029447"/>
                <a:gd name="connsiteX121" fmla="*/ 1514724 w 4949687"/>
                <a:gd name="connsiteY121" fmla="*/ 1693628 h 3029447"/>
                <a:gd name="connsiteX122" fmla="*/ 1562431 w 4949687"/>
                <a:gd name="connsiteY122" fmla="*/ 1677725 h 3029447"/>
                <a:gd name="connsiteX123" fmla="*/ 1558456 w 4949687"/>
                <a:gd name="connsiteY123" fmla="*/ 1661823 h 3029447"/>
                <a:gd name="connsiteX124" fmla="*/ 1626042 w 4949687"/>
                <a:gd name="connsiteY124" fmla="*/ 1649896 h 3029447"/>
                <a:gd name="connsiteX125" fmla="*/ 1665798 w 4949687"/>
                <a:gd name="connsiteY125" fmla="*/ 1649896 h 3029447"/>
                <a:gd name="connsiteX126" fmla="*/ 1681701 w 4949687"/>
                <a:gd name="connsiteY126" fmla="*/ 1661823 h 3029447"/>
                <a:gd name="connsiteX127" fmla="*/ 1681701 w 4949687"/>
                <a:gd name="connsiteY127" fmla="*/ 1661823 h 3029447"/>
                <a:gd name="connsiteX128" fmla="*/ 1729409 w 4949687"/>
                <a:gd name="connsiteY128" fmla="*/ 1693628 h 3029447"/>
                <a:gd name="connsiteX129" fmla="*/ 1880484 w 4949687"/>
                <a:gd name="connsiteY129" fmla="*/ 1709531 h 3029447"/>
                <a:gd name="connsiteX130" fmla="*/ 1975899 w 4949687"/>
                <a:gd name="connsiteY130" fmla="*/ 1697604 h 3029447"/>
                <a:gd name="connsiteX131" fmla="*/ 2107096 w 4949687"/>
                <a:gd name="connsiteY131" fmla="*/ 1661823 h 3029447"/>
                <a:gd name="connsiteX132" fmla="*/ 2222390 w 4949687"/>
                <a:gd name="connsiteY132" fmla="*/ 1578334 h 3029447"/>
                <a:gd name="connsiteX133" fmla="*/ 2329732 w 4949687"/>
                <a:gd name="connsiteY133" fmla="*/ 1522675 h 3029447"/>
                <a:gd name="connsiteX134" fmla="*/ 2496710 w 4949687"/>
                <a:gd name="connsiteY134" fmla="*/ 1391478 h 3029447"/>
                <a:gd name="connsiteX135" fmla="*/ 2560320 w 4949687"/>
                <a:gd name="connsiteY135" fmla="*/ 1319917 h 3029447"/>
                <a:gd name="connsiteX136" fmla="*/ 2564296 w 4949687"/>
                <a:gd name="connsiteY136" fmla="*/ 1292087 h 3029447"/>
                <a:gd name="connsiteX137" fmla="*/ 2540442 w 4949687"/>
                <a:gd name="connsiteY137" fmla="*/ 1256306 h 3029447"/>
                <a:gd name="connsiteX138" fmla="*/ 2520564 w 4949687"/>
                <a:gd name="connsiteY138" fmla="*/ 1224501 h 3029447"/>
                <a:gd name="connsiteX139" fmla="*/ 2520564 w 4949687"/>
                <a:gd name="connsiteY139" fmla="*/ 1192696 h 3029447"/>
                <a:gd name="connsiteX140" fmla="*/ 2568271 w 4949687"/>
                <a:gd name="connsiteY140" fmla="*/ 1160891 h 3029447"/>
                <a:gd name="connsiteX141" fmla="*/ 2600077 w 4949687"/>
                <a:gd name="connsiteY141" fmla="*/ 1137037 h 3029447"/>
                <a:gd name="connsiteX142" fmla="*/ 2655736 w 4949687"/>
                <a:gd name="connsiteY142" fmla="*/ 1141012 h 3029447"/>
                <a:gd name="connsiteX143" fmla="*/ 2719346 w 4949687"/>
                <a:gd name="connsiteY143" fmla="*/ 1164866 h 3029447"/>
                <a:gd name="connsiteX144" fmla="*/ 2743200 w 4949687"/>
                <a:gd name="connsiteY144" fmla="*/ 1164866 h 3029447"/>
                <a:gd name="connsiteX145" fmla="*/ 2802835 w 4949687"/>
                <a:gd name="connsiteY145" fmla="*/ 1152939 h 3029447"/>
                <a:gd name="connsiteX146" fmla="*/ 2846567 w 4949687"/>
                <a:gd name="connsiteY146" fmla="*/ 1125110 h 3029447"/>
                <a:gd name="connsiteX147" fmla="*/ 2894275 w 4949687"/>
                <a:gd name="connsiteY147" fmla="*/ 1085353 h 3029447"/>
                <a:gd name="connsiteX148" fmla="*/ 2914153 w 4949687"/>
                <a:gd name="connsiteY148" fmla="*/ 1061499 h 3029447"/>
                <a:gd name="connsiteX149" fmla="*/ 2914153 w 4949687"/>
                <a:gd name="connsiteY149" fmla="*/ 1061499 h 3029447"/>
                <a:gd name="connsiteX150" fmla="*/ 3009569 w 4949687"/>
                <a:gd name="connsiteY150" fmla="*/ 1069451 h 3029447"/>
                <a:gd name="connsiteX151" fmla="*/ 3077155 w 4949687"/>
                <a:gd name="connsiteY151" fmla="*/ 1073426 h 3029447"/>
                <a:gd name="connsiteX152" fmla="*/ 3192449 w 4949687"/>
                <a:gd name="connsiteY152" fmla="*/ 1041621 h 3029447"/>
                <a:gd name="connsiteX153" fmla="*/ 3319670 w 4949687"/>
                <a:gd name="connsiteY153" fmla="*/ 974035 h 3029447"/>
                <a:gd name="connsiteX154" fmla="*/ 3490623 w 4949687"/>
                <a:gd name="connsiteY154" fmla="*/ 910424 h 3029447"/>
                <a:gd name="connsiteX155" fmla="*/ 3657600 w 4949687"/>
                <a:gd name="connsiteY155" fmla="*/ 862717 h 3029447"/>
                <a:gd name="connsiteX156" fmla="*/ 3689405 w 4949687"/>
                <a:gd name="connsiteY156" fmla="*/ 822960 h 3029447"/>
                <a:gd name="connsiteX157" fmla="*/ 3721211 w 4949687"/>
                <a:gd name="connsiteY157" fmla="*/ 803082 h 3029447"/>
                <a:gd name="connsiteX158" fmla="*/ 3776870 w 4949687"/>
                <a:gd name="connsiteY158" fmla="*/ 803082 h 3029447"/>
                <a:gd name="connsiteX159" fmla="*/ 3860358 w 4949687"/>
                <a:gd name="connsiteY159" fmla="*/ 811033 h 3029447"/>
                <a:gd name="connsiteX160" fmla="*/ 3904091 w 4949687"/>
                <a:gd name="connsiteY160" fmla="*/ 775252 h 3029447"/>
                <a:gd name="connsiteX161" fmla="*/ 3995531 w 4949687"/>
                <a:gd name="connsiteY161" fmla="*/ 743447 h 3029447"/>
                <a:gd name="connsiteX162" fmla="*/ 4178411 w 4949687"/>
                <a:gd name="connsiteY162" fmla="*/ 691764 h 3029447"/>
                <a:gd name="connsiteX163" fmla="*/ 4257924 w 4949687"/>
                <a:gd name="connsiteY163" fmla="*/ 640080 h 3029447"/>
                <a:gd name="connsiteX164" fmla="*/ 4373218 w 4949687"/>
                <a:gd name="connsiteY164" fmla="*/ 576470 h 3029447"/>
                <a:gd name="connsiteX165" fmla="*/ 4456706 w 4949687"/>
                <a:gd name="connsiteY165" fmla="*/ 532737 h 3029447"/>
                <a:gd name="connsiteX166" fmla="*/ 4560073 w 4949687"/>
                <a:gd name="connsiteY166" fmla="*/ 473103 h 3029447"/>
                <a:gd name="connsiteX167" fmla="*/ 4643562 w 4949687"/>
                <a:gd name="connsiteY167" fmla="*/ 433346 h 3029447"/>
                <a:gd name="connsiteX168" fmla="*/ 4738978 w 4949687"/>
                <a:gd name="connsiteY168" fmla="*/ 401541 h 3029447"/>
                <a:gd name="connsiteX169" fmla="*/ 4810539 w 4949687"/>
                <a:gd name="connsiteY169" fmla="*/ 381663 h 3029447"/>
                <a:gd name="connsiteX170" fmla="*/ 4894028 w 4949687"/>
                <a:gd name="connsiteY170" fmla="*/ 333955 h 3029447"/>
                <a:gd name="connsiteX171" fmla="*/ 4949687 w 4949687"/>
                <a:gd name="connsiteY171" fmla="*/ 298174 h 3029447"/>
                <a:gd name="connsiteX172" fmla="*/ 4933784 w 4949687"/>
                <a:gd name="connsiteY172" fmla="*/ 282271 h 3029447"/>
                <a:gd name="connsiteX173" fmla="*/ 4878125 w 4949687"/>
                <a:gd name="connsiteY173" fmla="*/ 222637 h 3029447"/>
                <a:gd name="connsiteX174" fmla="*/ 4822466 w 4949687"/>
                <a:gd name="connsiteY174" fmla="*/ 127221 h 3029447"/>
                <a:gd name="connsiteX175" fmla="*/ 4758856 w 4949687"/>
                <a:gd name="connsiteY175" fmla="*/ 63611 h 3029447"/>
                <a:gd name="connsiteX176" fmla="*/ 4703197 w 4949687"/>
                <a:gd name="connsiteY176" fmla="*/ 0 h 3029447"/>
                <a:gd name="connsiteX0" fmla="*/ 4703197 w 4949687"/>
                <a:gd name="connsiteY0" fmla="*/ 0 h 3029447"/>
                <a:gd name="connsiteX1" fmla="*/ 4599830 w 4949687"/>
                <a:gd name="connsiteY1" fmla="*/ 51684 h 3029447"/>
                <a:gd name="connsiteX2" fmla="*/ 4420925 w 4949687"/>
                <a:gd name="connsiteY2" fmla="*/ 143124 h 3029447"/>
                <a:gd name="connsiteX3" fmla="*/ 4285753 w 4949687"/>
                <a:gd name="connsiteY3" fmla="*/ 202758 h 3029447"/>
                <a:gd name="connsiteX4" fmla="*/ 4154557 w 4949687"/>
                <a:gd name="connsiteY4" fmla="*/ 282271 h 3029447"/>
                <a:gd name="connsiteX5" fmla="*/ 3927944 w 4949687"/>
                <a:gd name="connsiteY5" fmla="*/ 385638 h 3029447"/>
                <a:gd name="connsiteX6" fmla="*/ 3780845 w 4949687"/>
                <a:gd name="connsiteY6" fmla="*/ 437321 h 3029447"/>
                <a:gd name="connsiteX7" fmla="*/ 3673503 w 4949687"/>
                <a:gd name="connsiteY7" fmla="*/ 496957 h 3029447"/>
                <a:gd name="connsiteX8" fmla="*/ 3637722 w 4949687"/>
                <a:gd name="connsiteY8" fmla="*/ 512859 h 3029447"/>
                <a:gd name="connsiteX9" fmla="*/ 3593990 w 4949687"/>
                <a:gd name="connsiteY9" fmla="*/ 536713 h 3029447"/>
                <a:gd name="connsiteX10" fmla="*/ 3558209 w 4949687"/>
                <a:gd name="connsiteY10" fmla="*/ 556591 h 3029447"/>
                <a:gd name="connsiteX11" fmla="*/ 3522428 w 4949687"/>
                <a:gd name="connsiteY11" fmla="*/ 560567 h 3029447"/>
                <a:gd name="connsiteX12" fmla="*/ 3427012 w 4949687"/>
                <a:gd name="connsiteY12" fmla="*/ 580445 h 3029447"/>
                <a:gd name="connsiteX13" fmla="*/ 3315694 w 4949687"/>
                <a:gd name="connsiteY13" fmla="*/ 628153 h 3029447"/>
                <a:gd name="connsiteX14" fmla="*/ 3164619 w 4949687"/>
                <a:gd name="connsiteY14" fmla="*/ 683812 h 3029447"/>
                <a:gd name="connsiteX15" fmla="*/ 3041374 w 4949687"/>
                <a:gd name="connsiteY15" fmla="*/ 723569 h 3029447"/>
                <a:gd name="connsiteX16" fmla="*/ 2934031 w 4949687"/>
                <a:gd name="connsiteY16" fmla="*/ 759350 h 3029447"/>
                <a:gd name="connsiteX17" fmla="*/ 2834640 w 4949687"/>
                <a:gd name="connsiteY17" fmla="*/ 787179 h 3029447"/>
                <a:gd name="connsiteX18" fmla="*/ 2814762 w 4949687"/>
                <a:gd name="connsiteY18" fmla="*/ 799106 h 3029447"/>
                <a:gd name="connsiteX19" fmla="*/ 2743200 w 4949687"/>
                <a:gd name="connsiteY19" fmla="*/ 838863 h 3029447"/>
                <a:gd name="connsiteX20" fmla="*/ 2643809 w 4949687"/>
                <a:gd name="connsiteY20" fmla="*/ 838863 h 3029447"/>
                <a:gd name="connsiteX21" fmla="*/ 2584174 w 4949687"/>
                <a:gd name="connsiteY21" fmla="*/ 846814 h 3029447"/>
                <a:gd name="connsiteX22" fmla="*/ 2492734 w 4949687"/>
                <a:gd name="connsiteY22" fmla="*/ 898497 h 3029447"/>
                <a:gd name="connsiteX23" fmla="*/ 2401294 w 4949687"/>
                <a:gd name="connsiteY23" fmla="*/ 958132 h 3029447"/>
                <a:gd name="connsiteX24" fmla="*/ 2282024 w 4949687"/>
                <a:gd name="connsiteY24" fmla="*/ 1037645 h 3029447"/>
                <a:gd name="connsiteX25" fmla="*/ 2194560 w 4949687"/>
                <a:gd name="connsiteY25" fmla="*/ 1085353 h 3029447"/>
                <a:gd name="connsiteX26" fmla="*/ 2150828 w 4949687"/>
                <a:gd name="connsiteY26" fmla="*/ 1141012 h 3029447"/>
                <a:gd name="connsiteX27" fmla="*/ 2150828 w 4949687"/>
                <a:gd name="connsiteY27" fmla="*/ 1192696 h 3029447"/>
                <a:gd name="connsiteX28" fmla="*/ 2162755 w 4949687"/>
                <a:gd name="connsiteY28" fmla="*/ 1252331 h 3029447"/>
                <a:gd name="connsiteX29" fmla="*/ 2146852 w 4949687"/>
                <a:gd name="connsiteY29" fmla="*/ 1288111 h 3029447"/>
                <a:gd name="connsiteX30" fmla="*/ 2111071 w 4949687"/>
                <a:gd name="connsiteY30" fmla="*/ 1335819 h 3029447"/>
                <a:gd name="connsiteX31" fmla="*/ 2063364 w 4949687"/>
                <a:gd name="connsiteY31" fmla="*/ 1375576 h 3029447"/>
                <a:gd name="connsiteX32" fmla="*/ 1983851 w 4949687"/>
                <a:gd name="connsiteY32" fmla="*/ 1399430 h 3029447"/>
                <a:gd name="connsiteX33" fmla="*/ 1812898 w 4949687"/>
                <a:gd name="connsiteY33" fmla="*/ 1391478 h 3029447"/>
                <a:gd name="connsiteX34" fmla="*/ 1689653 w 4949687"/>
                <a:gd name="connsiteY34" fmla="*/ 1375576 h 3029447"/>
                <a:gd name="connsiteX35" fmla="*/ 1482918 w 4949687"/>
                <a:gd name="connsiteY35" fmla="*/ 1379551 h 3029447"/>
                <a:gd name="connsiteX36" fmla="*/ 1375576 w 4949687"/>
                <a:gd name="connsiteY36" fmla="*/ 1387503 h 3029447"/>
                <a:gd name="connsiteX37" fmla="*/ 1284136 w 4949687"/>
                <a:gd name="connsiteY37" fmla="*/ 1399430 h 3029447"/>
                <a:gd name="connsiteX38" fmla="*/ 1133061 w 4949687"/>
                <a:gd name="connsiteY38" fmla="*/ 1447137 h 3029447"/>
                <a:gd name="connsiteX39" fmla="*/ 1025718 w 4949687"/>
                <a:gd name="connsiteY39" fmla="*/ 1494845 h 3029447"/>
                <a:gd name="connsiteX40" fmla="*/ 838863 w 4949687"/>
                <a:gd name="connsiteY40" fmla="*/ 1562431 h 3029447"/>
                <a:gd name="connsiteX41" fmla="*/ 795131 w 4949687"/>
                <a:gd name="connsiteY41" fmla="*/ 1586285 h 3029447"/>
                <a:gd name="connsiteX42" fmla="*/ 763325 w 4949687"/>
                <a:gd name="connsiteY42" fmla="*/ 1614115 h 3029447"/>
                <a:gd name="connsiteX43" fmla="*/ 735496 w 4949687"/>
                <a:gd name="connsiteY43" fmla="*/ 1626042 h 3029447"/>
                <a:gd name="connsiteX44" fmla="*/ 691764 w 4949687"/>
                <a:gd name="connsiteY44" fmla="*/ 1630017 h 3029447"/>
                <a:gd name="connsiteX45" fmla="*/ 612251 w 4949687"/>
                <a:gd name="connsiteY45" fmla="*/ 1641944 h 3029447"/>
                <a:gd name="connsiteX46" fmla="*/ 548640 w 4949687"/>
                <a:gd name="connsiteY46" fmla="*/ 1645920 h 3029447"/>
                <a:gd name="connsiteX47" fmla="*/ 473103 w 4949687"/>
                <a:gd name="connsiteY47" fmla="*/ 1693628 h 3029447"/>
                <a:gd name="connsiteX48" fmla="*/ 377687 w 4949687"/>
                <a:gd name="connsiteY48" fmla="*/ 1745311 h 3029447"/>
                <a:gd name="connsiteX49" fmla="*/ 278296 w 4949687"/>
                <a:gd name="connsiteY49" fmla="*/ 1804946 h 3029447"/>
                <a:gd name="connsiteX50" fmla="*/ 143124 w 4949687"/>
                <a:gd name="connsiteY50" fmla="*/ 1944094 h 3029447"/>
                <a:gd name="connsiteX51" fmla="*/ 79513 w 4949687"/>
                <a:gd name="connsiteY51" fmla="*/ 2007704 h 3029447"/>
                <a:gd name="connsiteX52" fmla="*/ 11927 w 4949687"/>
                <a:gd name="connsiteY52" fmla="*/ 2111071 h 3029447"/>
                <a:gd name="connsiteX53" fmla="*/ 0 w 4949687"/>
                <a:gd name="connsiteY53" fmla="*/ 2186609 h 3029447"/>
                <a:gd name="connsiteX54" fmla="*/ 0 w 4949687"/>
                <a:gd name="connsiteY54" fmla="*/ 2258171 h 3029447"/>
                <a:gd name="connsiteX55" fmla="*/ 39756 w 4949687"/>
                <a:gd name="connsiteY55" fmla="*/ 2373465 h 3029447"/>
                <a:gd name="connsiteX56" fmla="*/ 127221 w 4949687"/>
                <a:gd name="connsiteY56" fmla="*/ 2445026 h 3029447"/>
                <a:gd name="connsiteX57" fmla="*/ 222637 w 4949687"/>
                <a:gd name="connsiteY57" fmla="*/ 2516588 h 3029447"/>
                <a:gd name="connsiteX58" fmla="*/ 238560 w 4949687"/>
                <a:gd name="connsiteY58" fmla="*/ 2546798 h 3029447"/>
                <a:gd name="connsiteX59" fmla="*/ 278296 w 4949687"/>
                <a:gd name="connsiteY59" fmla="*/ 2576223 h 3029447"/>
                <a:gd name="connsiteX60" fmla="*/ 365760 w 4949687"/>
                <a:gd name="connsiteY60" fmla="*/ 2560320 h 3029447"/>
                <a:gd name="connsiteX61" fmla="*/ 425395 w 4949687"/>
                <a:gd name="connsiteY61" fmla="*/ 2560320 h 3029447"/>
                <a:gd name="connsiteX62" fmla="*/ 572494 w 4949687"/>
                <a:gd name="connsiteY62" fmla="*/ 2596101 h 3029447"/>
                <a:gd name="connsiteX63" fmla="*/ 671885 w 4949687"/>
                <a:gd name="connsiteY63" fmla="*/ 2615979 h 3029447"/>
                <a:gd name="connsiteX64" fmla="*/ 822960 w 4949687"/>
                <a:gd name="connsiteY64" fmla="*/ 2651760 h 3029447"/>
                <a:gd name="connsiteX65" fmla="*/ 981986 w 4949687"/>
                <a:gd name="connsiteY65" fmla="*/ 2675614 h 3029447"/>
                <a:gd name="connsiteX66" fmla="*/ 1105231 w 4949687"/>
                <a:gd name="connsiteY66" fmla="*/ 2699468 h 3029447"/>
                <a:gd name="connsiteX67" fmla="*/ 1208598 w 4949687"/>
                <a:gd name="connsiteY67" fmla="*/ 2727297 h 3029447"/>
                <a:gd name="connsiteX68" fmla="*/ 1319917 w 4949687"/>
                <a:gd name="connsiteY68" fmla="*/ 2767054 h 3029447"/>
                <a:gd name="connsiteX69" fmla="*/ 1383528 w 4949687"/>
                <a:gd name="connsiteY69" fmla="*/ 2806811 h 3029447"/>
                <a:gd name="connsiteX70" fmla="*/ 1459064 w 4949687"/>
                <a:gd name="connsiteY70" fmla="*/ 2898250 h 3029447"/>
                <a:gd name="connsiteX71" fmla="*/ 1518699 w 4949687"/>
                <a:gd name="connsiteY71" fmla="*/ 2941983 h 3029447"/>
                <a:gd name="connsiteX72" fmla="*/ 1554480 w 4949687"/>
                <a:gd name="connsiteY72" fmla="*/ 2961861 h 3029447"/>
                <a:gd name="connsiteX73" fmla="*/ 1526651 w 4949687"/>
                <a:gd name="connsiteY73" fmla="*/ 2985715 h 3029447"/>
                <a:gd name="connsiteX74" fmla="*/ 1566407 w 4949687"/>
                <a:gd name="connsiteY74" fmla="*/ 3029447 h 3029447"/>
                <a:gd name="connsiteX75" fmla="*/ 1701579 w 4949687"/>
                <a:gd name="connsiteY75" fmla="*/ 3017520 h 3029447"/>
                <a:gd name="connsiteX76" fmla="*/ 1661823 w 4949687"/>
                <a:gd name="connsiteY76" fmla="*/ 2997642 h 3029447"/>
                <a:gd name="connsiteX77" fmla="*/ 1649896 w 4949687"/>
                <a:gd name="connsiteY77" fmla="*/ 2965836 h 3029447"/>
                <a:gd name="connsiteX78" fmla="*/ 1626042 w 4949687"/>
                <a:gd name="connsiteY78" fmla="*/ 2918129 h 3029447"/>
                <a:gd name="connsiteX79" fmla="*/ 1570383 w 4949687"/>
                <a:gd name="connsiteY79" fmla="*/ 2882348 h 3029447"/>
                <a:gd name="connsiteX80" fmla="*/ 1502797 w 4949687"/>
                <a:gd name="connsiteY80" fmla="*/ 2838616 h 3029447"/>
                <a:gd name="connsiteX81" fmla="*/ 1391478 w 4949687"/>
                <a:gd name="connsiteY81" fmla="*/ 2771030 h 3029447"/>
                <a:gd name="connsiteX82" fmla="*/ 1315941 w 4949687"/>
                <a:gd name="connsiteY82" fmla="*/ 2727297 h 3029447"/>
                <a:gd name="connsiteX83" fmla="*/ 1252331 w 4949687"/>
                <a:gd name="connsiteY83" fmla="*/ 2687541 h 3029447"/>
                <a:gd name="connsiteX84" fmla="*/ 1105231 w 4949687"/>
                <a:gd name="connsiteY84" fmla="*/ 2647784 h 3029447"/>
                <a:gd name="connsiteX85" fmla="*/ 1105231 w 4949687"/>
                <a:gd name="connsiteY85" fmla="*/ 2647784 h 3029447"/>
                <a:gd name="connsiteX86" fmla="*/ 1045597 w 4949687"/>
                <a:gd name="connsiteY86" fmla="*/ 2655736 h 3029447"/>
                <a:gd name="connsiteX87" fmla="*/ 1025718 w 4949687"/>
                <a:gd name="connsiteY87" fmla="*/ 2647784 h 3029447"/>
                <a:gd name="connsiteX88" fmla="*/ 970059 w 4949687"/>
                <a:gd name="connsiteY88" fmla="*/ 2639833 h 3029447"/>
                <a:gd name="connsiteX89" fmla="*/ 930303 w 4949687"/>
                <a:gd name="connsiteY89" fmla="*/ 2635857 h 3029447"/>
                <a:gd name="connsiteX90" fmla="*/ 898498 w 4949687"/>
                <a:gd name="connsiteY90" fmla="*/ 2615979 h 3029447"/>
                <a:gd name="connsiteX91" fmla="*/ 884459 w 4949687"/>
                <a:gd name="connsiteY91" fmla="*/ 2602272 h 3029447"/>
                <a:gd name="connsiteX92" fmla="*/ 767301 w 4949687"/>
                <a:gd name="connsiteY92" fmla="*/ 2592125 h 3029447"/>
                <a:gd name="connsiteX93" fmla="*/ 671885 w 4949687"/>
                <a:gd name="connsiteY93" fmla="*/ 2552369 h 3029447"/>
                <a:gd name="connsiteX94" fmla="*/ 616226 w 4949687"/>
                <a:gd name="connsiteY94" fmla="*/ 2518990 h 3029447"/>
                <a:gd name="connsiteX95" fmla="*/ 577277 w 4949687"/>
                <a:gd name="connsiteY95" fmla="*/ 2499878 h 3029447"/>
                <a:gd name="connsiteX96" fmla="*/ 492981 w 4949687"/>
                <a:gd name="connsiteY96" fmla="*/ 2492734 h 3029447"/>
                <a:gd name="connsiteX97" fmla="*/ 441298 w 4949687"/>
                <a:gd name="connsiteY97" fmla="*/ 2449002 h 3029447"/>
                <a:gd name="connsiteX98" fmla="*/ 389158 w 4949687"/>
                <a:gd name="connsiteY98" fmla="*/ 2416535 h 3029447"/>
                <a:gd name="connsiteX99" fmla="*/ 384396 w 4949687"/>
                <a:gd name="connsiteY99" fmla="*/ 2373672 h 3029447"/>
                <a:gd name="connsiteX100" fmla="*/ 364207 w 4949687"/>
                <a:gd name="connsiteY100" fmla="*/ 2348016 h 3029447"/>
                <a:gd name="connsiteX101" fmla="*/ 341906 w 4949687"/>
                <a:gd name="connsiteY101" fmla="*/ 2329732 h 3029447"/>
                <a:gd name="connsiteX102" fmla="*/ 310577 w 4949687"/>
                <a:gd name="connsiteY102" fmla="*/ 2283184 h 3029447"/>
                <a:gd name="connsiteX103" fmla="*/ 310101 w 4949687"/>
                <a:gd name="connsiteY103" fmla="*/ 2210463 h 3029447"/>
                <a:gd name="connsiteX104" fmla="*/ 278296 w 4949687"/>
                <a:gd name="connsiteY104" fmla="*/ 2182633 h 3029447"/>
                <a:gd name="connsiteX105" fmla="*/ 298174 w 4949687"/>
                <a:gd name="connsiteY105" fmla="*/ 2130950 h 3029447"/>
                <a:gd name="connsiteX106" fmla="*/ 333955 w 4949687"/>
                <a:gd name="connsiteY106" fmla="*/ 2079266 h 3029447"/>
                <a:gd name="connsiteX107" fmla="*/ 373711 w 4949687"/>
                <a:gd name="connsiteY107" fmla="*/ 2059388 h 3029447"/>
                <a:gd name="connsiteX108" fmla="*/ 417444 w 4949687"/>
                <a:gd name="connsiteY108" fmla="*/ 2051437 h 3029447"/>
                <a:gd name="connsiteX109" fmla="*/ 528762 w 4949687"/>
                <a:gd name="connsiteY109" fmla="*/ 1983851 h 3029447"/>
                <a:gd name="connsiteX110" fmla="*/ 601090 w 4949687"/>
                <a:gd name="connsiteY110" fmla="*/ 1954572 h 3029447"/>
                <a:gd name="connsiteX111" fmla="*/ 671885 w 4949687"/>
                <a:gd name="connsiteY111" fmla="*/ 1896386 h 3029447"/>
                <a:gd name="connsiteX112" fmla="*/ 767301 w 4949687"/>
                <a:gd name="connsiteY112" fmla="*/ 1844703 h 3029447"/>
                <a:gd name="connsiteX113" fmla="*/ 811033 w 4949687"/>
                <a:gd name="connsiteY113" fmla="*/ 1812897 h 3029447"/>
                <a:gd name="connsiteX114" fmla="*/ 858741 w 4949687"/>
                <a:gd name="connsiteY114" fmla="*/ 1808922 h 3029447"/>
                <a:gd name="connsiteX115" fmla="*/ 918376 w 4949687"/>
                <a:gd name="connsiteY115" fmla="*/ 1820849 h 3029447"/>
                <a:gd name="connsiteX116" fmla="*/ 1005840 w 4949687"/>
                <a:gd name="connsiteY116" fmla="*/ 1789044 h 3029447"/>
                <a:gd name="connsiteX117" fmla="*/ 1069451 w 4949687"/>
                <a:gd name="connsiteY117" fmla="*/ 1785068 h 3029447"/>
                <a:gd name="connsiteX118" fmla="*/ 1196671 w 4949687"/>
                <a:gd name="connsiteY118" fmla="*/ 1757238 h 3029447"/>
                <a:gd name="connsiteX119" fmla="*/ 1363649 w 4949687"/>
                <a:gd name="connsiteY119" fmla="*/ 1701579 h 3029447"/>
                <a:gd name="connsiteX120" fmla="*/ 1399430 w 4949687"/>
                <a:gd name="connsiteY120" fmla="*/ 1701579 h 3029447"/>
                <a:gd name="connsiteX121" fmla="*/ 1514724 w 4949687"/>
                <a:gd name="connsiteY121" fmla="*/ 1693628 h 3029447"/>
                <a:gd name="connsiteX122" fmla="*/ 1562431 w 4949687"/>
                <a:gd name="connsiteY122" fmla="*/ 1677725 h 3029447"/>
                <a:gd name="connsiteX123" fmla="*/ 1558456 w 4949687"/>
                <a:gd name="connsiteY123" fmla="*/ 1661823 h 3029447"/>
                <a:gd name="connsiteX124" fmla="*/ 1626042 w 4949687"/>
                <a:gd name="connsiteY124" fmla="*/ 1649896 h 3029447"/>
                <a:gd name="connsiteX125" fmla="*/ 1665798 w 4949687"/>
                <a:gd name="connsiteY125" fmla="*/ 1649896 h 3029447"/>
                <a:gd name="connsiteX126" fmla="*/ 1681701 w 4949687"/>
                <a:gd name="connsiteY126" fmla="*/ 1661823 h 3029447"/>
                <a:gd name="connsiteX127" fmla="*/ 1681701 w 4949687"/>
                <a:gd name="connsiteY127" fmla="*/ 1661823 h 3029447"/>
                <a:gd name="connsiteX128" fmla="*/ 1729409 w 4949687"/>
                <a:gd name="connsiteY128" fmla="*/ 1693628 h 3029447"/>
                <a:gd name="connsiteX129" fmla="*/ 1880484 w 4949687"/>
                <a:gd name="connsiteY129" fmla="*/ 1709531 h 3029447"/>
                <a:gd name="connsiteX130" fmla="*/ 1975899 w 4949687"/>
                <a:gd name="connsiteY130" fmla="*/ 1697604 h 3029447"/>
                <a:gd name="connsiteX131" fmla="*/ 2107096 w 4949687"/>
                <a:gd name="connsiteY131" fmla="*/ 1661823 h 3029447"/>
                <a:gd name="connsiteX132" fmla="*/ 2222390 w 4949687"/>
                <a:gd name="connsiteY132" fmla="*/ 1578334 h 3029447"/>
                <a:gd name="connsiteX133" fmla="*/ 2329732 w 4949687"/>
                <a:gd name="connsiteY133" fmla="*/ 1522675 h 3029447"/>
                <a:gd name="connsiteX134" fmla="*/ 2496710 w 4949687"/>
                <a:gd name="connsiteY134" fmla="*/ 1391478 h 3029447"/>
                <a:gd name="connsiteX135" fmla="*/ 2560320 w 4949687"/>
                <a:gd name="connsiteY135" fmla="*/ 1319917 h 3029447"/>
                <a:gd name="connsiteX136" fmla="*/ 2564296 w 4949687"/>
                <a:gd name="connsiteY136" fmla="*/ 1292087 h 3029447"/>
                <a:gd name="connsiteX137" fmla="*/ 2540442 w 4949687"/>
                <a:gd name="connsiteY137" fmla="*/ 1256306 h 3029447"/>
                <a:gd name="connsiteX138" fmla="*/ 2520564 w 4949687"/>
                <a:gd name="connsiteY138" fmla="*/ 1224501 h 3029447"/>
                <a:gd name="connsiteX139" fmla="*/ 2520564 w 4949687"/>
                <a:gd name="connsiteY139" fmla="*/ 1192696 h 3029447"/>
                <a:gd name="connsiteX140" fmla="*/ 2568271 w 4949687"/>
                <a:gd name="connsiteY140" fmla="*/ 1160891 h 3029447"/>
                <a:gd name="connsiteX141" fmla="*/ 2600077 w 4949687"/>
                <a:gd name="connsiteY141" fmla="*/ 1137037 h 3029447"/>
                <a:gd name="connsiteX142" fmla="*/ 2655736 w 4949687"/>
                <a:gd name="connsiteY142" fmla="*/ 1141012 h 3029447"/>
                <a:gd name="connsiteX143" fmla="*/ 2719346 w 4949687"/>
                <a:gd name="connsiteY143" fmla="*/ 1164866 h 3029447"/>
                <a:gd name="connsiteX144" fmla="*/ 2743200 w 4949687"/>
                <a:gd name="connsiteY144" fmla="*/ 1164866 h 3029447"/>
                <a:gd name="connsiteX145" fmla="*/ 2802835 w 4949687"/>
                <a:gd name="connsiteY145" fmla="*/ 1152939 h 3029447"/>
                <a:gd name="connsiteX146" fmla="*/ 2863236 w 4949687"/>
                <a:gd name="connsiteY146" fmla="*/ 1132254 h 3029447"/>
                <a:gd name="connsiteX147" fmla="*/ 2894275 w 4949687"/>
                <a:gd name="connsiteY147" fmla="*/ 1085353 h 3029447"/>
                <a:gd name="connsiteX148" fmla="*/ 2914153 w 4949687"/>
                <a:gd name="connsiteY148" fmla="*/ 1061499 h 3029447"/>
                <a:gd name="connsiteX149" fmla="*/ 2914153 w 4949687"/>
                <a:gd name="connsiteY149" fmla="*/ 1061499 h 3029447"/>
                <a:gd name="connsiteX150" fmla="*/ 3009569 w 4949687"/>
                <a:gd name="connsiteY150" fmla="*/ 1069451 h 3029447"/>
                <a:gd name="connsiteX151" fmla="*/ 3077155 w 4949687"/>
                <a:gd name="connsiteY151" fmla="*/ 1073426 h 3029447"/>
                <a:gd name="connsiteX152" fmla="*/ 3192449 w 4949687"/>
                <a:gd name="connsiteY152" fmla="*/ 1041621 h 3029447"/>
                <a:gd name="connsiteX153" fmla="*/ 3319670 w 4949687"/>
                <a:gd name="connsiteY153" fmla="*/ 974035 h 3029447"/>
                <a:gd name="connsiteX154" fmla="*/ 3490623 w 4949687"/>
                <a:gd name="connsiteY154" fmla="*/ 910424 h 3029447"/>
                <a:gd name="connsiteX155" fmla="*/ 3657600 w 4949687"/>
                <a:gd name="connsiteY155" fmla="*/ 862717 h 3029447"/>
                <a:gd name="connsiteX156" fmla="*/ 3689405 w 4949687"/>
                <a:gd name="connsiteY156" fmla="*/ 822960 h 3029447"/>
                <a:gd name="connsiteX157" fmla="*/ 3721211 w 4949687"/>
                <a:gd name="connsiteY157" fmla="*/ 803082 h 3029447"/>
                <a:gd name="connsiteX158" fmla="*/ 3776870 w 4949687"/>
                <a:gd name="connsiteY158" fmla="*/ 803082 h 3029447"/>
                <a:gd name="connsiteX159" fmla="*/ 3860358 w 4949687"/>
                <a:gd name="connsiteY159" fmla="*/ 811033 h 3029447"/>
                <a:gd name="connsiteX160" fmla="*/ 3904091 w 4949687"/>
                <a:gd name="connsiteY160" fmla="*/ 775252 h 3029447"/>
                <a:gd name="connsiteX161" fmla="*/ 3995531 w 4949687"/>
                <a:gd name="connsiteY161" fmla="*/ 743447 h 3029447"/>
                <a:gd name="connsiteX162" fmla="*/ 4178411 w 4949687"/>
                <a:gd name="connsiteY162" fmla="*/ 691764 h 3029447"/>
                <a:gd name="connsiteX163" fmla="*/ 4257924 w 4949687"/>
                <a:gd name="connsiteY163" fmla="*/ 640080 h 3029447"/>
                <a:gd name="connsiteX164" fmla="*/ 4373218 w 4949687"/>
                <a:gd name="connsiteY164" fmla="*/ 576470 h 3029447"/>
                <a:gd name="connsiteX165" fmla="*/ 4456706 w 4949687"/>
                <a:gd name="connsiteY165" fmla="*/ 532737 h 3029447"/>
                <a:gd name="connsiteX166" fmla="*/ 4560073 w 4949687"/>
                <a:gd name="connsiteY166" fmla="*/ 473103 h 3029447"/>
                <a:gd name="connsiteX167" fmla="*/ 4643562 w 4949687"/>
                <a:gd name="connsiteY167" fmla="*/ 433346 h 3029447"/>
                <a:gd name="connsiteX168" fmla="*/ 4738978 w 4949687"/>
                <a:gd name="connsiteY168" fmla="*/ 401541 h 3029447"/>
                <a:gd name="connsiteX169" fmla="*/ 4810539 w 4949687"/>
                <a:gd name="connsiteY169" fmla="*/ 381663 h 3029447"/>
                <a:gd name="connsiteX170" fmla="*/ 4894028 w 4949687"/>
                <a:gd name="connsiteY170" fmla="*/ 333955 h 3029447"/>
                <a:gd name="connsiteX171" fmla="*/ 4949687 w 4949687"/>
                <a:gd name="connsiteY171" fmla="*/ 298174 h 3029447"/>
                <a:gd name="connsiteX172" fmla="*/ 4933784 w 4949687"/>
                <a:gd name="connsiteY172" fmla="*/ 282271 h 3029447"/>
                <a:gd name="connsiteX173" fmla="*/ 4878125 w 4949687"/>
                <a:gd name="connsiteY173" fmla="*/ 222637 h 3029447"/>
                <a:gd name="connsiteX174" fmla="*/ 4822466 w 4949687"/>
                <a:gd name="connsiteY174" fmla="*/ 127221 h 3029447"/>
                <a:gd name="connsiteX175" fmla="*/ 4758856 w 4949687"/>
                <a:gd name="connsiteY175" fmla="*/ 63611 h 3029447"/>
                <a:gd name="connsiteX176" fmla="*/ 4703197 w 4949687"/>
                <a:gd name="connsiteY176" fmla="*/ 0 h 3029447"/>
                <a:gd name="connsiteX0" fmla="*/ 4703197 w 4949687"/>
                <a:gd name="connsiteY0" fmla="*/ 0 h 3029447"/>
                <a:gd name="connsiteX1" fmla="*/ 4599830 w 4949687"/>
                <a:gd name="connsiteY1" fmla="*/ 51684 h 3029447"/>
                <a:gd name="connsiteX2" fmla="*/ 4420925 w 4949687"/>
                <a:gd name="connsiteY2" fmla="*/ 143124 h 3029447"/>
                <a:gd name="connsiteX3" fmla="*/ 4285753 w 4949687"/>
                <a:gd name="connsiteY3" fmla="*/ 202758 h 3029447"/>
                <a:gd name="connsiteX4" fmla="*/ 4154557 w 4949687"/>
                <a:gd name="connsiteY4" fmla="*/ 282271 h 3029447"/>
                <a:gd name="connsiteX5" fmla="*/ 3927944 w 4949687"/>
                <a:gd name="connsiteY5" fmla="*/ 385638 h 3029447"/>
                <a:gd name="connsiteX6" fmla="*/ 3780845 w 4949687"/>
                <a:gd name="connsiteY6" fmla="*/ 437321 h 3029447"/>
                <a:gd name="connsiteX7" fmla="*/ 3673503 w 4949687"/>
                <a:gd name="connsiteY7" fmla="*/ 496957 h 3029447"/>
                <a:gd name="connsiteX8" fmla="*/ 3637722 w 4949687"/>
                <a:gd name="connsiteY8" fmla="*/ 512859 h 3029447"/>
                <a:gd name="connsiteX9" fmla="*/ 3593990 w 4949687"/>
                <a:gd name="connsiteY9" fmla="*/ 536713 h 3029447"/>
                <a:gd name="connsiteX10" fmla="*/ 3558209 w 4949687"/>
                <a:gd name="connsiteY10" fmla="*/ 556591 h 3029447"/>
                <a:gd name="connsiteX11" fmla="*/ 3522428 w 4949687"/>
                <a:gd name="connsiteY11" fmla="*/ 560567 h 3029447"/>
                <a:gd name="connsiteX12" fmla="*/ 3427012 w 4949687"/>
                <a:gd name="connsiteY12" fmla="*/ 580445 h 3029447"/>
                <a:gd name="connsiteX13" fmla="*/ 3315694 w 4949687"/>
                <a:gd name="connsiteY13" fmla="*/ 628153 h 3029447"/>
                <a:gd name="connsiteX14" fmla="*/ 3164619 w 4949687"/>
                <a:gd name="connsiteY14" fmla="*/ 683812 h 3029447"/>
                <a:gd name="connsiteX15" fmla="*/ 3041374 w 4949687"/>
                <a:gd name="connsiteY15" fmla="*/ 723569 h 3029447"/>
                <a:gd name="connsiteX16" fmla="*/ 2934031 w 4949687"/>
                <a:gd name="connsiteY16" fmla="*/ 759350 h 3029447"/>
                <a:gd name="connsiteX17" fmla="*/ 2834640 w 4949687"/>
                <a:gd name="connsiteY17" fmla="*/ 787179 h 3029447"/>
                <a:gd name="connsiteX18" fmla="*/ 2814762 w 4949687"/>
                <a:gd name="connsiteY18" fmla="*/ 799106 h 3029447"/>
                <a:gd name="connsiteX19" fmla="*/ 2743200 w 4949687"/>
                <a:gd name="connsiteY19" fmla="*/ 838863 h 3029447"/>
                <a:gd name="connsiteX20" fmla="*/ 2643809 w 4949687"/>
                <a:gd name="connsiteY20" fmla="*/ 838863 h 3029447"/>
                <a:gd name="connsiteX21" fmla="*/ 2584174 w 4949687"/>
                <a:gd name="connsiteY21" fmla="*/ 846814 h 3029447"/>
                <a:gd name="connsiteX22" fmla="*/ 2492734 w 4949687"/>
                <a:gd name="connsiteY22" fmla="*/ 898497 h 3029447"/>
                <a:gd name="connsiteX23" fmla="*/ 2401294 w 4949687"/>
                <a:gd name="connsiteY23" fmla="*/ 958132 h 3029447"/>
                <a:gd name="connsiteX24" fmla="*/ 2282024 w 4949687"/>
                <a:gd name="connsiteY24" fmla="*/ 1037645 h 3029447"/>
                <a:gd name="connsiteX25" fmla="*/ 2194560 w 4949687"/>
                <a:gd name="connsiteY25" fmla="*/ 1085353 h 3029447"/>
                <a:gd name="connsiteX26" fmla="*/ 2150828 w 4949687"/>
                <a:gd name="connsiteY26" fmla="*/ 1141012 h 3029447"/>
                <a:gd name="connsiteX27" fmla="*/ 2150828 w 4949687"/>
                <a:gd name="connsiteY27" fmla="*/ 1192696 h 3029447"/>
                <a:gd name="connsiteX28" fmla="*/ 2162755 w 4949687"/>
                <a:gd name="connsiteY28" fmla="*/ 1252331 h 3029447"/>
                <a:gd name="connsiteX29" fmla="*/ 2146852 w 4949687"/>
                <a:gd name="connsiteY29" fmla="*/ 1288111 h 3029447"/>
                <a:gd name="connsiteX30" fmla="*/ 2111071 w 4949687"/>
                <a:gd name="connsiteY30" fmla="*/ 1335819 h 3029447"/>
                <a:gd name="connsiteX31" fmla="*/ 2063364 w 4949687"/>
                <a:gd name="connsiteY31" fmla="*/ 1375576 h 3029447"/>
                <a:gd name="connsiteX32" fmla="*/ 1983851 w 4949687"/>
                <a:gd name="connsiteY32" fmla="*/ 1399430 h 3029447"/>
                <a:gd name="connsiteX33" fmla="*/ 1812898 w 4949687"/>
                <a:gd name="connsiteY33" fmla="*/ 1391478 h 3029447"/>
                <a:gd name="connsiteX34" fmla="*/ 1689653 w 4949687"/>
                <a:gd name="connsiteY34" fmla="*/ 1375576 h 3029447"/>
                <a:gd name="connsiteX35" fmla="*/ 1482918 w 4949687"/>
                <a:gd name="connsiteY35" fmla="*/ 1379551 h 3029447"/>
                <a:gd name="connsiteX36" fmla="*/ 1375576 w 4949687"/>
                <a:gd name="connsiteY36" fmla="*/ 1387503 h 3029447"/>
                <a:gd name="connsiteX37" fmla="*/ 1284136 w 4949687"/>
                <a:gd name="connsiteY37" fmla="*/ 1399430 h 3029447"/>
                <a:gd name="connsiteX38" fmla="*/ 1133061 w 4949687"/>
                <a:gd name="connsiteY38" fmla="*/ 1447137 h 3029447"/>
                <a:gd name="connsiteX39" fmla="*/ 1025718 w 4949687"/>
                <a:gd name="connsiteY39" fmla="*/ 1494845 h 3029447"/>
                <a:gd name="connsiteX40" fmla="*/ 838863 w 4949687"/>
                <a:gd name="connsiteY40" fmla="*/ 1562431 h 3029447"/>
                <a:gd name="connsiteX41" fmla="*/ 795131 w 4949687"/>
                <a:gd name="connsiteY41" fmla="*/ 1586285 h 3029447"/>
                <a:gd name="connsiteX42" fmla="*/ 763325 w 4949687"/>
                <a:gd name="connsiteY42" fmla="*/ 1614115 h 3029447"/>
                <a:gd name="connsiteX43" fmla="*/ 735496 w 4949687"/>
                <a:gd name="connsiteY43" fmla="*/ 1626042 h 3029447"/>
                <a:gd name="connsiteX44" fmla="*/ 691764 w 4949687"/>
                <a:gd name="connsiteY44" fmla="*/ 1630017 h 3029447"/>
                <a:gd name="connsiteX45" fmla="*/ 612251 w 4949687"/>
                <a:gd name="connsiteY45" fmla="*/ 1641944 h 3029447"/>
                <a:gd name="connsiteX46" fmla="*/ 548640 w 4949687"/>
                <a:gd name="connsiteY46" fmla="*/ 1645920 h 3029447"/>
                <a:gd name="connsiteX47" fmla="*/ 473103 w 4949687"/>
                <a:gd name="connsiteY47" fmla="*/ 1693628 h 3029447"/>
                <a:gd name="connsiteX48" fmla="*/ 377687 w 4949687"/>
                <a:gd name="connsiteY48" fmla="*/ 1745311 h 3029447"/>
                <a:gd name="connsiteX49" fmla="*/ 278296 w 4949687"/>
                <a:gd name="connsiteY49" fmla="*/ 1804946 h 3029447"/>
                <a:gd name="connsiteX50" fmla="*/ 143124 w 4949687"/>
                <a:gd name="connsiteY50" fmla="*/ 1944094 h 3029447"/>
                <a:gd name="connsiteX51" fmla="*/ 79513 w 4949687"/>
                <a:gd name="connsiteY51" fmla="*/ 2007704 h 3029447"/>
                <a:gd name="connsiteX52" fmla="*/ 11927 w 4949687"/>
                <a:gd name="connsiteY52" fmla="*/ 2111071 h 3029447"/>
                <a:gd name="connsiteX53" fmla="*/ 0 w 4949687"/>
                <a:gd name="connsiteY53" fmla="*/ 2186609 h 3029447"/>
                <a:gd name="connsiteX54" fmla="*/ 0 w 4949687"/>
                <a:gd name="connsiteY54" fmla="*/ 2258171 h 3029447"/>
                <a:gd name="connsiteX55" fmla="*/ 39756 w 4949687"/>
                <a:gd name="connsiteY55" fmla="*/ 2373465 h 3029447"/>
                <a:gd name="connsiteX56" fmla="*/ 127221 w 4949687"/>
                <a:gd name="connsiteY56" fmla="*/ 2445026 h 3029447"/>
                <a:gd name="connsiteX57" fmla="*/ 222637 w 4949687"/>
                <a:gd name="connsiteY57" fmla="*/ 2516588 h 3029447"/>
                <a:gd name="connsiteX58" fmla="*/ 238560 w 4949687"/>
                <a:gd name="connsiteY58" fmla="*/ 2546798 h 3029447"/>
                <a:gd name="connsiteX59" fmla="*/ 278296 w 4949687"/>
                <a:gd name="connsiteY59" fmla="*/ 2576223 h 3029447"/>
                <a:gd name="connsiteX60" fmla="*/ 365760 w 4949687"/>
                <a:gd name="connsiteY60" fmla="*/ 2560320 h 3029447"/>
                <a:gd name="connsiteX61" fmla="*/ 425395 w 4949687"/>
                <a:gd name="connsiteY61" fmla="*/ 2560320 h 3029447"/>
                <a:gd name="connsiteX62" fmla="*/ 572494 w 4949687"/>
                <a:gd name="connsiteY62" fmla="*/ 2596101 h 3029447"/>
                <a:gd name="connsiteX63" fmla="*/ 671885 w 4949687"/>
                <a:gd name="connsiteY63" fmla="*/ 2615979 h 3029447"/>
                <a:gd name="connsiteX64" fmla="*/ 822960 w 4949687"/>
                <a:gd name="connsiteY64" fmla="*/ 2651760 h 3029447"/>
                <a:gd name="connsiteX65" fmla="*/ 981986 w 4949687"/>
                <a:gd name="connsiteY65" fmla="*/ 2675614 h 3029447"/>
                <a:gd name="connsiteX66" fmla="*/ 1105231 w 4949687"/>
                <a:gd name="connsiteY66" fmla="*/ 2699468 h 3029447"/>
                <a:gd name="connsiteX67" fmla="*/ 1208598 w 4949687"/>
                <a:gd name="connsiteY67" fmla="*/ 2727297 h 3029447"/>
                <a:gd name="connsiteX68" fmla="*/ 1319917 w 4949687"/>
                <a:gd name="connsiteY68" fmla="*/ 2767054 h 3029447"/>
                <a:gd name="connsiteX69" fmla="*/ 1383528 w 4949687"/>
                <a:gd name="connsiteY69" fmla="*/ 2806811 h 3029447"/>
                <a:gd name="connsiteX70" fmla="*/ 1459064 w 4949687"/>
                <a:gd name="connsiteY70" fmla="*/ 2898250 h 3029447"/>
                <a:gd name="connsiteX71" fmla="*/ 1518699 w 4949687"/>
                <a:gd name="connsiteY71" fmla="*/ 2941983 h 3029447"/>
                <a:gd name="connsiteX72" fmla="*/ 1529236 w 4949687"/>
                <a:gd name="connsiteY72" fmla="*/ 2970275 h 3029447"/>
                <a:gd name="connsiteX73" fmla="*/ 1526651 w 4949687"/>
                <a:gd name="connsiteY73" fmla="*/ 2985715 h 3029447"/>
                <a:gd name="connsiteX74" fmla="*/ 1566407 w 4949687"/>
                <a:gd name="connsiteY74" fmla="*/ 3029447 h 3029447"/>
                <a:gd name="connsiteX75" fmla="*/ 1701579 w 4949687"/>
                <a:gd name="connsiteY75" fmla="*/ 3017520 h 3029447"/>
                <a:gd name="connsiteX76" fmla="*/ 1661823 w 4949687"/>
                <a:gd name="connsiteY76" fmla="*/ 2997642 h 3029447"/>
                <a:gd name="connsiteX77" fmla="*/ 1649896 w 4949687"/>
                <a:gd name="connsiteY77" fmla="*/ 2965836 h 3029447"/>
                <a:gd name="connsiteX78" fmla="*/ 1626042 w 4949687"/>
                <a:gd name="connsiteY78" fmla="*/ 2918129 h 3029447"/>
                <a:gd name="connsiteX79" fmla="*/ 1570383 w 4949687"/>
                <a:gd name="connsiteY79" fmla="*/ 2882348 h 3029447"/>
                <a:gd name="connsiteX80" fmla="*/ 1502797 w 4949687"/>
                <a:gd name="connsiteY80" fmla="*/ 2838616 h 3029447"/>
                <a:gd name="connsiteX81" fmla="*/ 1391478 w 4949687"/>
                <a:gd name="connsiteY81" fmla="*/ 2771030 h 3029447"/>
                <a:gd name="connsiteX82" fmla="*/ 1315941 w 4949687"/>
                <a:gd name="connsiteY82" fmla="*/ 2727297 h 3029447"/>
                <a:gd name="connsiteX83" fmla="*/ 1252331 w 4949687"/>
                <a:gd name="connsiteY83" fmla="*/ 2687541 h 3029447"/>
                <a:gd name="connsiteX84" fmla="*/ 1105231 w 4949687"/>
                <a:gd name="connsiteY84" fmla="*/ 2647784 h 3029447"/>
                <a:gd name="connsiteX85" fmla="*/ 1105231 w 4949687"/>
                <a:gd name="connsiteY85" fmla="*/ 2647784 h 3029447"/>
                <a:gd name="connsiteX86" fmla="*/ 1045597 w 4949687"/>
                <a:gd name="connsiteY86" fmla="*/ 2655736 h 3029447"/>
                <a:gd name="connsiteX87" fmla="*/ 1025718 w 4949687"/>
                <a:gd name="connsiteY87" fmla="*/ 2647784 h 3029447"/>
                <a:gd name="connsiteX88" fmla="*/ 970059 w 4949687"/>
                <a:gd name="connsiteY88" fmla="*/ 2639833 h 3029447"/>
                <a:gd name="connsiteX89" fmla="*/ 930303 w 4949687"/>
                <a:gd name="connsiteY89" fmla="*/ 2635857 h 3029447"/>
                <a:gd name="connsiteX90" fmla="*/ 898498 w 4949687"/>
                <a:gd name="connsiteY90" fmla="*/ 2615979 h 3029447"/>
                <a:gd name="connsiteX91" fmla="*/ 884459 w 4949687"/>
                <a:gd name="connsiteY91" fmla="*/ 2602272 h 3029447"/>
                <a:gd name="connsiteX92" fmla="*/ 767301 w 4949687"/>
                <a:gd name="connsiteY92" fmla="*/ 2592125 h 3029447"/>
                <a:gd name="connsiteX93" fmla="*/ 671885 w 4949687"/>
                <a:gd name="connsiteY93" fmla="*/ 2552369 h 3029447"/>
                <a:gd name="connsiteX94" fmla="*/ 616226 w 4949687"/>
                <a:gd name="connsiteY94" fmla="*/ 2518990 h 3029447"/>
                <a:gd name="connsiteX95" fmla="*/ 577277 w 4949687"/>
                <a:gd name="connsiteY95" fmla="*/ 2499878 h 3029447"/>
                <a:gd name="connsiteX96" fmla="*/ 492981 w 4949687"/>
                <a:gd name="connsiteY96" fmla="*/ 2492734 h 3029447"/>
                <a:gd name="connsiteX97" fmla="*/ 441298 w 4949687"/>
                <a:gd name="connsiteY97" fmla="*/ 2449002 h 3029447"/>
                <a:gd name="connsiteX98" fmla="*/ 389158 w 4949687"/>
                <a:gd name="connsiteY98" fmla="*/ 2416535 h 3029447"/>
                <a:gd name="connsiteX99" fmla="*/ 384396 w 4949687"/>
                <a:gd name="connsiteY99" fmla="*/ 2373672 h 3029447"/>
                <a:gd name="connsiteX100" fmla="*/ 364207 w 4949687"/>
                <a:gd name="connsiteY100" fmla="*/ 2348016 h 3029447"/>
                <a:gd name="connsiteX101" fmla="*/ 341906 w 4949687"/>
                <a:gd name="connsiteY101" fmla="*/ 2329732 h 3029447"/>
                <a:gd name="connsiteX102" fmla="*/ 310577 w 4949687"/>
                <a:gd name="connsiteY102" fmla="*/ 2283184 h 3029447"/>
                <a:gd name="connsiteX103" fmla="*/ 310101 w 4949687"/>
                <a:gd name="connsiteY103" fmla="*/ 2210463 h 3029447"/>
                <a:gd name="connsiteX104" fmla="*/ 278296 w 4949687"/>
                <a:gd name="connsiteY104" fmla="*/ 2182633 h 3029447"/>
                <a:gd name="connsiteX105" fmla="*/ 298174 w 4949687"/>
                <a:gd name="connsiteY105" fmla="*/ 2130950 h 3029447"/>
                <a:gd name="connsiteX106" fmla="*/ 333955 w 4949687"/>
                <a:gd name="connsiteY106" fmla="*/ 2079266 h 3029447"/>
                <a:gd name="connsiteX107" fmla="*/ 373711 w 4949687"/>
                <a:gd name="connsiteY107" fmla="*/ 2059388 h 3029447"/>
                <a:gd name="connsiteX108" fmla="*/ 417444 w 4949687"/>
                <a:gd name="connsiteY108" fmla="*/ 2051437 h 3029447"/>
                <a:gd name="connsiteX109" fmla="*/ 528762 w 4949687"/>
                <a:gd name="connsiteY109" fmla="*/ 1983851 h 3029447"/>
                <a:gd name="connsiteX110" fmla="*/ 601090 w 4949687"/>
                <a:gd name="connsiteY110" fmla="*/ 1954572 h 3029447"/>
                <a:gd name="connsiteX111" fmla="*/ 671885 w 4949687"/>
                <a:gd name="connsiteY111" fmla="*/ 1896386 h 3029447"/>
                <a:gd name="connsiteX112" fmla="*/ 767301 w 4949687"/>
                <a:gd name="connsiteY112" fmla="*/ 1844703 h 3029447"/>
                <a:gd name="connsiteX113" fmla="*/ 811033 w 4949687"/>
                <a:gd name="connsiteY113" fmla="*/ 1812897 h 3029447"/>
                <a:gd name="connsiteX114" fmla="*/ 858741 w 4949687"/>
                <a:gd name="connsiteY114" fmla="*/ 1808922 h 3029447"/>
                <a:gd name="connsiteX115" fmla="*/ 918376 w 4949687"/>
                <a:gd name="connsiteY115" fmla="*/ 1820849 h 3029447"/>
                <a:gd name="connsiteX116" fmla="*/ 1005840 w 4949687"/>
                <a:gd name="connsiteY116" fmla="*/ 1789044 h 3029447"/>
                <a:gd name="connsiteX117" fmla="*/ 1069451 w 4949687"/>
                <a:gd name="connsiteY117" fmla="*/ 1785068 h 3029447"/>
                <a:gd name="connsiteX118" fmla="*/ 1196671 w 4949687"/>
                <a:gd name="connsiteY118" fmla="*/ 1757238 h 3029447"/>
                <a:gd name="connsiteX119" fmla="*/ 1363649 w 4949687"/>
                <a:gd name="connsiteY119" fmla="*/ 1701579 h 3029447"/>
                <a:gd name="connsiteX120" fmla="*/ 1399430 w 4949687"/>
                <a:gd name="connsiteY120" fmla="*/ 1701579 h 3029447"/>
                <a:gd name="connsiteX121" fmla="*/ 1514724 w 4949687"/>
                <a:gd name="connsiteY121" fmla="*/ 1693628 h 3029447"/>
                <a:gd name="connsiteX122" fmla="*/ 1562431 w 4949687"/>
                <a:gd name="connsiteY122" fmla="*/ 1677725 h 3029447"/>
                <a:gd name="connsiteX123" fmla="*/ 1558456 w 4949687"/>
                <a:gd name="connsiteY123" fmla="*/ 1661823 h 3029447"/>
                <a:gd name="connsiteX124" fmla="*/ 1626042 w 4949687"/>
                <a:gd name="connsiteY124" fmla="*/ 1649896 h 3029447"/>
                <a:gd name="connsiteX125" fmla="*/ 1665798 w 4949687"/>
                <a:gd name="connsiteY125" fmla="*/ 1649896 h 3029447"/>
                <a:gd name="connsiteX126" fmla="*/ 1681701 w 4949687"/>
                <a:gd name="connsiteY126" fmla="*/ 1661823 h 3029447"/>
                <a:gd name="connsiteX127" fmla="*/ 1681701 w 4949687"/>
                <a:gd name="connsiteY127" fmla="*/ 1661823 h 3029447"/>
                <a:gd name="connsiteX128" fmla="*/ 1729409 w 4949687"/>
                <a:gd name="connsiteY128" fmla="*/ 1693628 h 3029447"/>
                <a:gd name="connsiteX129" fmla="*/ 1880484 w 4949687"/>
                <a:gd name="connsiteY129" fmla="*/ 1709531 h 3029447"/>
                <a:gd name="connsiteX130" fmla="*/ 1975899 w 4949687"/>
                <a:gd name="connsiteY130" fmla="*/ 1697604 h 3029447"/>
                <a:gd name="connsiteX131" fmla="*/ 2107096 w 4949687"/>
                <a:gd name="connsiteY131" fmla="*/ 1661823 h 3029447"/>
                <a:gd name="connsiteX132" fmla="*/ 2222390 w 4949687"/>
                <a:gd name="connsiteY132" fmla="*/ 1578334 h 3029447"/>
                <a:gd name="connsiteX133" fmla="*/ 2329732 w 4949687"/>
                <a:gd name="connsiteY133" fmla="*/ 1522675 h 3029447"/>
                <a:gd name="connsiteX134" fmla="*/ 2496710 w 4949687"/>
                <a:gd name="connsiteY134" fmla="*/ 1391478 h 3029447"/>
                <a:gd name="connsiteX135" fmla="*/ 2560320 w 4949687"/>
                <a:gd name="connsiteY135" fmla="*/ 1319917 h 3029447"/>
                <a:gd name="connsiteX136" fmla="*/ 2564296 w 4949687"/>
                <a:gd name="connsiteY136" fmla="*/ 1292087 h 3029447"/>
                <a:gd name="connsiteX137" fmla="*/ 2540442 w 4949687"/>
                <a:gd name="connsiteY137" fmla="*/ 1256306 h 3029447"/>
                <a:gd name="connsiteX138" fmla="*/ 2520564 w 4949687"/>
                <a:gd name="connsiteY138" fmla="*/ 1224501 h 3029447"/>
                <a:gd name="connsiteX139" fmla="*/ 2520564 w 4949687"/>
                <a:gd name="connsiteY139" fmla="*/ 1192696 h 3029447"/>
                <a:gd name="connsiteX140" fmla="*/ 2568271 w 4949687"/>
                <a:gd name="connsiteY140" fmla="*/ 1160891 h 3029447"/>
                <a:gd name="connsiteX141" fmla="*/ 2600077 w 4949687"/>
                <a:gd name="connsiteY141" fmla="*/ 1137037 h 3029447"/>
                <a:gd name="connsiteX142" fmla="*/ 2655736 w 4949687"/>
                <a:gd name="connsiteY142" fmla="*/ 1141012 h 3029447"/>
                <a:gd name="connsiteX143" fmla="*/ 2719346 w 4949687"/>
                <a:gd name="connsiteY143" fmla="*/ 1164866 h 3029447"/>
                <a:gd name="connsiteX144" fmla="*/ 2743200 w 4949687"/>
                <a:gd name="connsiteY144" fmla="*/ 1164866 h 3029447"/>
                <a:gd name="connsiteX145" fmla="*/ 2802835 w 4949687"/>
                <a:gd name="connsiteY145" fmla="*/ 1152939 h 3029447"/>
                <a:gd name="connsiteX146" fmla="*/ 2863236 w 4949687"/>
                <a:gd name="connsiteY146" fmla="*/ 1132254 h 3029447"/>
                <a:gd name="connsiteX147" fmla="*/ 2894275 w 4949687"/>
                <a:gd name="connsiteY147" fmla="*/ 1085353 h 3029447"/>
                <a:gd name="connsiteX148" fmla="*/ 2914153 w 4949687"/>
                <a:gd name="connsiteY148" fmla="*/ 1061499 h 3029447"/>
                <a:gd name="connsiteX149" fmla="*/ 2914153 w 4949687"/>
                <a:gd name="connsiteY149" fmla="*/ 1061499 h 3029447"/>
                <a:gd name="connsiteX150" fmla="*/ 3009569 w 4949687"/>
                <a:gd name="connsiteY150" fmla="*/ 1069451 h 3029447"/>
                <a:gd name="connsiteX151" fmla="*/ 3077155 w 4949687"/>
                <a:gd name="connsiteY151" fmla="*/ 1073426 h 3029447"/>
                <a:gd name="connsiteX152" fmla="*/ 3192449 w 4949687"/>
                <a:gd name="connsiteY152" fmla="*/ 1041621 h 3029447"/>
                <a:gd name="connsiteX153" fmla="*/ 3319670 w 4949687"/>
                <a:gd name="connsiteY153" fmla="*/ 974035 h 3029447"/>
                <a:gd name="connsiteX154" fmla="*/ 3490623 w 4949687"/>
                <a:gd name="connsiteY154" fmla="*/ 910424 h 3029447"/>
                <a:gd name="connsiteX155" fmla="*/ 3657600 w 4949687"/>
                <a:gd name="connsiteY155" fmla="*/ 862717 h 3029447"/>
                <a:gd name="connsiteX156" fmla="*/ 3689405 w 4949687"/>
                <a:gd name="connsiteY156" fmla="*/ 822960 h 3029447"/>
                <a:gd name="connsiteX157" fmla="*/ 3721211 w 4949687"/>
                <a:gd name="connsiteY157" fmla="*/ 803082 h 3029447"/>
                <a:gd name="connsiteX158" fmla="*/ 3776870 w 4949687"/>
                <a:gd name="connsiteY158" fmla="*/ 803082 h 3029447"/>
                <a:gd name="connsiteX159" fmla="*/ 3860358 w 4949687"/>
                <a:gd name="connsiteY159" fmla="*/ 811033 h 3029447"/>
                <a:gd name="connsiteX160" fmla="*/ 3904091 w 4949687"/>
                <a:gd name="connsiteY160" fmla="*/ 775252 h 3029447"/>
                <a:gd name="connsiteX161" fmla="*/ 3995531 w 4949687"/>
                <a:gd name="connsiteY161" fmla="*/ 743447 h 3029447"/>
                <a:gd name="connsiteX162" fmla="*/ 4178411 w 4949687"/>
                <a:gd name="connsiteY162" fmla="*/ 691764 h 3029447"/>
                <a:gd name="connsiteX163" fmla="*/ 4257924 w 4949687"/>
                <a:gd name="connsiteY163" fmla="*/ 640080 h 3029447"/>
                <a:gd name="connsiteX164" fmla="*/ 4373218 w 4949687"/>
                <a:gd name="connsiteY164" fmla="*/ 576470 h 3029447"/>
                <a:gd name="connsiteX165" fmla="*/ 4456706 w 4949687"/>
                <a:gd name="connsiteY165" fmla="*/ 532737 h 3029447"/>
                <a:gd name="connsiteX166" fmla="*/ 4560073 w 4949687"/>
                <a:gd name="connsiteY166" fmla="*/ 473103 h 3029447"/>
                <a:gd name="connsiteX167" fmla="*/ 4643562 w 4949687"/>
                <a:gd name="connsiteY167" fmla="*/ 433346 h 3029447"/>
                <a:gd name="connsiteX168" fmla="*/ 4738978 w 4949687"/>
                <a:gd name="connsiteY168" fmla="*/ 401541 h 3029447"/>
                <a:gd name="connsiteX169" fmla="*/ 4810539 w 4949687"/>
                <a:gd name="connsiteY169" fmla="*/ 381663 h 3029447"/>
                <a:gd name="connsiteX170" fmla="*/ 4894028 w 4949687"/>
                <a:gd name="connsiteY170" fmla="*/ 333955 h 3029447"/>
                <a:gd name="connsiteX171" fmla="*/ 4949687 w 4949687"/>
                <a:gd name="connsiteY171" fmla="*/ 298174 h 3029447"/>
                <a:gd name="connsiteX172" fmla="*/ 4933784 w 4949687"/>
                <a:gd name="connsiteY172" fmla="*/ 282271 h 3029447"/>
                <a:gd name="connsiteX173" fmla="*/ 4878125 w 4949687"/>
                <a:gd name="connsiteY173" fmla="*/ 222637 h 3029447"/>
                <a:gd name="connsiteX174" fmla="*/ 4822466 w 4949687"/>
                <a:gd name="connsiteY174" fmla="*/ 127221 h 3029447"/>
                <a:gd name="connsiteX175" fmla="*/ 4758856 w 4949687"/>
                <a:gd name="connsiteY175" fmla="*/ 63611 h 3029447"/>
                <a:gd name="connsiteX176" fmla="*/ 4703197 w 4949687"/>
                <a:gd name="connsiteY176" fmla="*/ 0 h 3029447"/>
                <a:gd name="connsiteX0" fmla="*/ 4703197 w 4949687"/>
                <a:gd name="connsiteY0" fmla="*/ 0 h 3037861"/>
                <a:gd name="connsiteX1" fmla="*/ 4599830 w 4949687"/>
                <a:gd name="connsiteY1" fmla="*/ 51684 h 3037861"/>
                <a:gd name="connsiteX2" fmla="*/ 4420925 w 4949687"/>
                <a:gd name="connsiteY2" fmla="*/ 143124 h 3037861"/>
                <a:gd name="connsiteX3" fmla="*/ 4285753 w 4949687"/>
                <a:gd name="connsiteY3" fmla="*/ 202758 h 3037861"/>
                <a:gd name="connsiteX4" fmla="*/ 4154557 w 4949687"/>
                <a:gd name="connsiteY4" fmla="*/ 282271 h 3037861"/>
                <a:gd name="connsiteX5" fmla="*/ 3927944 w 4949687"/>
                <a:gd name="connsiteY5" fmla="*/ 385638 h 3037861"/>
                <a:gd name="connsiteX6" fmla="*/ 3780845 w 4949687"/>
                <a:gd name="connsiteY6" fmla="*/ 437321 h 3037861"/>
                <a:gd name="connsiteX7" fmla="*/ 3673503 w 4949687"/>
                <a:gd name="connsiteY7" fmla="*/ 496957 h 3037861"/>
                <a:gd name="connsiteX8" fmla="*/ 3637722 w 4949687"/>
                <a:gd name="connsiteY8" fmla="*/ 512859 h 3037861"/>
                <a:gd name="connsiteX9" fmla="*/ 3593990 w 4949687"/>
                <a:gd name="connsiteY9" fmla="*/ 536713 h 3037861"/>
                <a:gd name="connsiteX10" fmla="*/ 3558209 w 4949687"/>
                <a:gd name="connsiteY10" fmla="*/ 556591 h 3037861"/>
                <a:gd name="connsiteX11" fmla="*/ 3522428 w 4949687"/>
                <a:gd name="connsiteY11" fmla="*/ 560567 h 3037861"/>
                <a:gd name="connsiteX12" fmla="*/ 3427012 w 4949687"/>
                <a:gd name="connsiteY12" fmla="*/ 580445 h 3037861"/>
                <a:gd name="connsiteX13" fmla="*/ 3315694 w 4949687"/>
                <a:gd name="connsiteY13" fmla="*/ 628153 h 3037861"/>
                <a:gd name="connsiteX14" fmla="*/ 3164619 w 4949687"/>
                <a:gd name="connsiteY14" fmla="*/ 683812 h 3037861"/>
                <a:gd name="connsiteX15" fmla="*/ 3041374 w 4949687"/>
                <a:gd name="connsiteY15" fmla="*/ 723569 h 3037861"/>
                <a:gd name="connsiteX16" fmla="*/ 2934031 w 4949687"/>
                <a:gd name="connsiteY16" fmla="*/ 759350 h 3037861"/>
                <a:gd name="connsiteX17" fmla="*/ 2834640 w 4949687"/>
                <a:gd name="connsiteY17" fmla="*/ 787179 h 3037861"/>
                <a:gd name="connsiteX18" fmla="*/ 2814762 w 4949687"/>
                <a:gd name="connsiteY18" fmla="*/ 799106 h 3037861"/>
                <a:gd name="connsiteX19" fmla="*/ 2743200 w 4949687"/>
                <a:gd name="connsiteY19" fmla="*/ 838863 h 3037861"/>
                <a:gd name="connsiteX20" fmla="*/ 2643809 w 4949687"/>
                <a:gd name="connsiteY20" fmla="*/ 838863 h 3037861"/>
                <a:gd name="connsiteX21" fmla="*/ 2584174 w 4949687"/>
                <a:gd name="connsiteY21" fmla="*/ 846814 h 3037861"/>
                <a:gd name="connsiteX22" fmla="*/ 2492734 w 4949687"/>
                <a:gd name="connsiteY22" fmla="*/ 898497 h 3037861"/>
                <a:gd name="connsiteX23" fmla="*/ 2401294 w 4949687"/>
                <a:gd name="connsiteY23" fmla="*/ 958132 h 3037861"/>
                <a:gd name="connsiteX24" fmla="*/ 2282024 w 4949687"/>
                <a:gd name="connsiteY24" fmla="*/ 1037645 h 3037861"/>
                <a:gd name="connsiteX25" fmla="*/ 2194560 w 4949687"/>
                <a:gd name="connsiteY25" fmla="*/ 1085353 h 3037861"/>
                <a:gd name="connsiteX26" fmla="*/ 2150828 w 4949687"/>
                <a:gd name="connsiteY26" fmla="*/ 1141012 h 3037861"/>
                <a:gd name="connsiteX27" fmla="*/ 2150828 w 4949687"/>
                <a:gd name="connsiteY27" fmla="*/ 1192696 h 3037861"/>
                <a:gd name="connsiteX28" fmla="*/ 2162755 w 4949687"/>
                <a:gd name="connsiteY28" fmla="*/ 1252331 h 3037861"/>
                <a:gd name="connsiteX29" fmla="*/ 2146852 w 4949687"/>
                <a:gd name="connsiteY29" fmla="*/ 1288111 h 3037861"/>
                <a:gd name="connsiteX30" fmla="*/ 2111071 w 4949687"/>
                <a:gd name="connsiteY30" fmla="*/ 1335819 h 3037861"/>
                <a:gd name="connsiteX31" fmla="*/ 2063364 w 4949687"/>
                <a:gd name="connsiteY31" fmla="*/ 1375576 h 3037861"/>
                <a:gd name="connsiteX32" fmla="*/ 1983851 w 4949687"/>
                <a:gd name="connsiteY32" fmla="*/ 1399430 h 3037861"/>
                <a:gd name="connsiteX33" fmla="*/ 1812898 w 4949687"/>
                <a:gd name="connsiteY33" fmla="*/ 1391478 h 3037861"/>
                <a:gd name="connsiteX34" fmla="*/ 1689653 w 4949687"/>
                <a:gd name="connsiteY34" fmla="*/ 1375576 h 3037861"/>
                <a:gd name="connsiteX35" fmla="*/ 1482918 w 4949687"/>
                <a:gd name="connsiteY35" fmla="*/ 1379551 h 3037861"/>
                <a:gd name="connsiteX36" fmla="*/ 1375576 w 4949687"/>
                <a:gd name="connsiteY36" fmla="*/ 1387503 h 3037861"/>
                <a:gd name="connsiteX37" fmla="*/ 1284136 w 4949687"/>
                <a:gd name="connsiteY37" fmla="*/ 1399430 h 3037861"/>
                <a:gd name="connsiteX38" fmla="*/ 1133061 w 4949687"/>
                <a:gd name="connsiteY38" fmla="*/ 1447137 h 3037861"/>
                <a:gd name="connsiteX39" fmla="*/ 1025718 w 4949687"/>
                <a:gd name="connsiteY39" fmla="*/ 1494845 h 3037861"/>
                <a:gd name="connsiteX40" fmla="*/ 838863 w 4949687"/>
                <a:gd name="connsiteY40" fmla="*/ 1562431 h 3037861"/>
                <a:gd name="connsiteX41" fmla="*/ 795131 w 4949687"/>
                <a:gd name="connsiteY41" fmla="*/ 1586285 h 3037861"/>
                <a:gd name="connsiteX42" fmla="*/ 763325 w 4949687"/>
                <a:gd name="connsiteY42" fmla="*/ 1614115 h 3037861"/>
                <a:gd name="connsiteX43" fmla="*/ 735496 w 4949687"/>
                <a:gd name="connsiteY43" fmla="*/ 1626042 h 3037861"/>
                <a:gd name="connsiteX44" fmla="*/ 691764 w 4949687"/>
                <a:gd name="connsiteY44" fmla="*/ 1630017 h 3037861"/>
                <a:gd name="connsiteX45" fmla="*/ 612251 w 4949687"/>
                <a:gd name="connsiteY45" fmla="*/ 1641944 h 3037861"/>
                <a:gd name="connsiteX46" fmla="*/ 548640 w 4949687"/>
                <a:gd name="connsiteY46" fmla="*/ 1645920 h 3037861"/>
                <a:gd name="connsiteX47" fmla="*/ 473103 w 4949687"/>
                <a:gd name="connsiteY47" fmla="*/ 1693628 h 3037861"/>
                <a:gd name="connsiteX48" fmla="*/ 377687 w 4949687"/>
                <a:gd name="connsiteY48" fmla="*/ 1745311 h 3037861"/>
                <a:gd name="connsiteX49" fmla="*/ 278296 w 4949687"/>
                <a:gd name="connsiteY49" fmla="*/ 1804946 h 3037861"/>
                <a:gd name="connsiteX50" fmla="*/ 143124 w 4949687"/>
                <a:gd name="connsiteY50" fmla="*/ 1944094 h 3037861"/>
                <a:gd name="connsiteX51" fmla="*/ 79513 w 4949687"/>
                <a:gd name="connsiteY51" fmla="*/ 2007704 h 3037861"/>
                <a:gd name="connsiteX52" fmla="*/ 11927 w 4949687"/>
                <a:gd name="connsiteY52" fmla="*/ 2111071 h 3037861"/>
                <a:gd name="connsiteX53" fmla="*/ 0 w 4949687"/>
                <a:gd name="connsiteY53" fmla="*/ 2186609 h 3037861"/>
                <a:gd name="connsiteX54" fmla="*/ 0 w 4949687"/>
                <a:gd name="connsiteY54" fmla="*/ 2258171 h 3037861"/>
                <a:gd name="connsiteX55" fmla="*/ 39756 w 4949687"/>
                <a:gd name="connsiteY55" fmla="*/ 2373465 h 3037861"/>
                <a:gd name="connsiteX56" fmla="*/ 127221 w 4949687"/>
                <a:gd name="connsiteY56" fmla="*/ 2445026 h 3037861"/>
                <a:gd name="connsiteX57" fmla="*/ 222637 w 4949687"/>
                <a:gd name="connsiteY57" fmla="*/ 2516588 h 3037861"/>
                <a:gd name="connsiteX58" fmla="*/ 238560 w 4949687"/>
                <a:gd name="connsiteY58" fmla="*/ 2546798 h 3037861"/>
                <a:gd name="connsiteX59" fmla="*/ 278296 w 4949687"/>
                <a:gd name="connsiteY59" fmla="*/ 2576223 h 3037861"/>
                <a:gd name="connsiteX60" fmla="*/ 365760 w 4949687"/>
                <a:gd name="connsiteY60" fmla="*/ 2560320 h 3037861"/>
                <a:gd name="connsiteX61" fmla="*/ 425395 w 4949687"/>
                <a:gd name="connsiteY61" fmla="*/ 2560320 h 3037861"/>
                <a:gd name="connsiteX62" fmla="*/ 572494 w 4949687"/>
                <a:gd name="connsiteY62" fmla="*/ 2596101 h 3037861"/>
                <a:gd name="connsiteX63" fmla="*/ 671885 w 4949687"/>
                <a:gd name="connsiteY63" fmla="*/ 2615979 h 3037861"/>
                <a:gd name="connsiteX64" fmla="*/ 822960 w 4949687"/>
                <a:gd name="connsiteY64" fmla="*/ 2651760 h 3037861"/>
                <a:gd name="connsiteX65" fmla="*/ 981986 w 4949687"/>
                <a:gd name="connsiteY65" fmla="*/ 2675614 h 3037861"/>
                <a:gd name="connsiteX66" fmla="*/ 1105231 w 4949687"/>
                <a:gd name="connsiteY66" fmla="*/ 2699468 h 3037861"/>
                <a:gd name="connsiteX67" fmla="*/ 1208598 w 4949687"/>
                <a:gd name="connsiteY67" fmla="*/ 2727297 h 3037861"/>
                <a:gd name="connsiteX68" fmla="*/ 1319917 w 4949687"/>
                <a:gd name="connsiteY68" fmla="*/ 2767054 h 3037861"/>
                <a:gd name="connsiteX69" fmla="*/ 1383528 w 4949687"/>
                <a:gd name="connsiteY69" fmla="*/ 2806811 h 3037861"/>
                <a:gd name="connsiteX70" fmla="*/ 1459064 w 4949687"/>
                <a:gd name="connsiteY70" fmla="*/ 2898250 h 3037861"/>
                <a:gd name="connsiteX71" fmla="*/ 1518699 w 4949687"/>
                <a:gd name="connsiteY71" fmla="*/ 2941983 h 3037861"/>
                <a:gd name="connsiteX72" fmla="*/ 1529236 w 4949687"/>
                <a:gd name="connsiteY72" fmla="*/ 2970275 h 3037861"/>
                <a:gd name="connsiteX73" fmla="*/ 1526651 w 4949687"/>
                <a:gd name="connsiteY73" fmla="*/ 2985715 h 3037861"/>
                <a:gd name="connsiteX74" fmla="*/ 1532748 w 4949687"/>
                <a:gd name="connsiteY74" fmla="*/ 3037861 h 3037861"/>
                <a:gd name="connsiteX75" fmla="*/ 1701579 w 4949687"/>
                <a:gd name="connsiteY75" fmla="*/ 3017520 h 3037861"/>
                <a:gd name="connsiteX76" fmla="*/ 1661823 w 4949687"/>
                <a:gd name="connsiteY76" fmla="*/ 2997642 h 3037861"/>
                <a:gd name="connsiteX77" fmla="*/ 1649896 w 4949687"/>
                <a:gd name="connsiteY77" fmla="*/ 2965836 h 3037861"/>
                <a:gd name="connsiteX78" fmla="*/ 1626042 w 4949687"/>
                <a:gd name="connsiteY78" fmla="*/ 2918129 h 3037861"/>
                <a:gd name="connsiteX79" fmla="*/ 1570383 w 4949687"/>
                <a:gd name="connsiteY79" fmla="*/ 2882348 h 3037861"/>
                <a:gd name="connsiteX80" fmla="*/ 1502797 w 4949687"/>
                <a:gd name="connsiteY80" fmla="*/ 2838616 h 3037861"/>
                <a:gd name="connsiteX81" fmla="*/ 1391478 w 4949687"/>
                <a:gd name="connsiteY81" fmla="*/ 2771030 h 3037861"/>
                <a:gd name="connsiteX82" fmla="*/ 1315941 w 4949687"/>
                <a:gd name="connsiteY82" fmla="*/ 2727297 h 3037861"/>
                <a:gd name="connsiteX83" fmla="*/ 1252331 w 4949687"/>
                <a:gd name="connsiteY83" fmla="*/ 2687541 h 3037861"/>
                <a:gd name="connsiteX84" fmla="*/ 1105231 w 4949687"/>
                <a:gd name="connsiteY84" fmla="*/ 2647784 h 3037861"/>
                <a:gd name="connsiteX85" fmla="*/ 1105231 w 4949687"/>
                <a:gd name="connsiteY85" fmla="*/ 2647784 h 3037861"/>
                <a:gd name="connsiteX86" fmla="*/ 1045597 w 4949687"/>
                <a:gd name="connsiteY86" fmla="*/ 2655736 h 3037861"/>
                <a:gd name="connsiteX87" fmla="*/ 1025718 w 4949687"/>
                <a:gd name="connsiteY87" fmla="*/ 2647784 h 3037861"/>
                <a:gd name="connsiteX88" fmla="*/ 970059 w 4949687"/>
                <a:gd name="connsiteY88" fmla="*/ 2639833 h 3037861"/>
                <a:gd name="connsiteX89" fmla="*/ 930303 w 4949687"/>
                <a:gd name="connsiteY89" fmla="*/ 2635857 h 3037861"/>
                <a:gd name="connsiteX90" fmla="*/ 898498 w 4949687"/>
                <a:gd name="connsiteY90" fmla="*/ 2615979 h 3037861"/>
                <a:gd name="connsiteX91" fmla="*/ 884459 w 4949687"/>
                <a:gd name="connsiteY91" fmla="*/ 2602272 h 3037861"/>
                <a:gd name="connsiteX92" fmla="*/ 767301 w 4949687"/>
                <a:gd name="connsiteY92" fmla="*/ 2592125 h 3037861"/>
                <a:gd name="connsiteX93" fmla="*/ 671885 w 4949687"/>
                <a:gd name="connsiteY93" fmla="*/ 2552369 h 3037861"/>
                <a:gd name="connsiteX94" fmla="*/ 616226 w 4949687"/>
                <a:gd name="connsiteY94" fmla="*/ 2518990 h 3037861"/>
                <a:gd name="connsiteX95" fmla="*/ 577277 w 4949687"/>
                <a:gd name="connsiteY95" fmla="*/ 2499878 h 3037861"/>
                <a:gd name="connsiteX96" fmla="*/ 492981 w 4949687"/>
                <a:gd name="connsiteY96" fmla="*/ 2492734 h 3037861"/>
                <a:gd name="connsiteX97" fmla="*/ 441298 w 4949687"/>
                <a:gd name="connsiteY97" fmla="*/ 2449002 h 3037861"/>
                <a:gd name="connsiteX98" fmla="*/ 389158 w 4949687"/>
                <a:gd name="connsiteY98" fmla="*/ 2416535 h 3037861"/>
                <a:gd name="connsiteX99" fmla="*/ 384396 w 4949687"/>
                <a:gd name="connsiteY99" fmla="*/ 2373672 h 3037861"/>
                <a:gd name="connsiteX100" fmla="*/ 364207 w 4949687"/>
                <a:gd name="connsiteY100" fmla="*/ 2348016 h 3037861"/>
                <a:gd name="connsiteX101" fmla="*/ 341906 w 4949687"/>
                <a:gd name="connsiteY101" fmla="*/ 2329732 h 3037861"/>
                <a:gd name="connsiteX102" fmla="*/ 310577 w 4949687"/>
                <a:gd name="connsiteY102" fmla="*/ 2283184 h 3037861"/>
                <a:gd name="connsiteX103" fmla="*/ 310101 w 4949687"/>
                <a:gd name="connsiteY103" fmla="*/ 2210463 h 3037861"/>
                <a:gd name="connsiteX104" fmla="*/ 278296 w 4949687"/>
                <a:gd name="connsiteY104" fmla="*/ 2182633 h 3037861"/>
                <a:gd name="connsiteX105" fmla="*/ 298174 w 4949687"/>
                <a:gd name="connsiteY105" fmla="*/ 2130950 h 3037861"/>
                <a:gd name="connsiteX106" fmla="*/ 333955 w 4949687"/>
                <a:gd name="connsiteY106" fmla="*/ 2079266 h 3037861"/>
                <a:gd name="connsiteX107" fmla="*/ 373711 w 4949687"/>
                <a:gd name="connsiteY107" fmla="*/ 2059388 h 3037861"/>
                <a:gd name="connsiteX108" fmla="*/ 417444 w 4949687"/>
                <a:gd name="connsiteY108" fmla="*/ 2051437 h 3037861"/>
                <a:gd name="connsiteX109" fmla="*/ 528762 w 4949687"/>
                <a:gd name="connsiteY109" fmla="*/ 1983851 h 3037861"/>
                <a:gd name="connsiteX110" fmla="*/ 601090 w 4949687"/>
                <a:gd name="connsiteY110" fmla="*/ 1954572 h 3037861"/>
                <a:gd name="connsiteX111" fmla="*/ 671885 w 4949687"/>
                <a:gd name="connsiteY111" fmla="*/ 1896386 h 3037861"/>
                <a:gd name="connsiteX112" fmla="*/ 767301 w 4949687"/>
                <a:gd name="connsiteY112" fmla="*/ 1844703 h 3037861"/>
                <a:gd name="connsiteX113" fmla="*/ 811033 w 4949687"/>
                <a:gd name="connsiteY113" fmla="*/ 1812897 h 3037861"/>
                <a:gd name="connsiteX114" fmla="*/ 858741 w 4949687"/>
                <a:gd name="connsiteY114" fmla="*/ 1808922 h 3037861"/>
                <a:gd name="connsiteX115" fmla="*/ 918376 w 4949687"/>
                <a:gd name="connsiteY115" fmla="*/ 1820849 h 3037861"/>
                <a:gd name="connsiteX116" fmla="*/ 1005840 w 4949687"/>
                <a:gd name="connsiteY116" fmla="*/ 1789044 h 3037861"/>
                <a:gd name="connsiteX117" fmla="*/ 1069451 w 4949687"/>
                <a:gd name="connsiteY117" fmla="*/ 1785068 h 3037861"/>
                <a:gd name="connsiteX118" fmla="*/ 1196671 w 4949687"/>
                <a:gd name="connsiteY118" fmla="*/ 1757238 h 3037861"/>
                <a:gd name="connsiteX119" fmla="*/ 1363649 w 4949687"/>
                <a:gd name="connsiteY119" fmla="*/ 1701579 h 3037861"/>
                <a:gd name="connsiteX120" fmla="*/ 1399430 w 4949687"/>
                <a:gd name="connsiteY120" fmla="*/ 1701579 h 3037861"/>
                <a:gd name="connsiteX121" fmla="*/ 1514724 w 4949687"/>
                <a:gd name="connsiteY121" fmla="*/ 1693628 h 3037861"/>
                <a:gd name="connsiteX122" fmla="*/ 1562431 w 4949687"/>
                <a:gd name="connsiteY122" fmla="*/ 1677725 h 3037861"/>
                <a:gd name="connsiteX123" fmla="*/ 1558456 w 4949687"/>
                <a:gd name="connsiteY123" fmla="*/ 1661823 h 3037861"/>
                <a:gd name="connsiteX124" fmla="*/ 1626042 w 4949687"/>
                <a:gd name="connsiteY124" fmla="*/ 1649896 h 3037861"/>
                <a:gd name="connsiteX125" fmla="*/ 1665798 w 4949687"/>
                <a:gd name="connsiteY125" fmla="*/ 1649896 h 3037861"/>
                <a:gd name="connsiteX126" fmla="*/ 1681701 w 4949687"/>
                <a:gd name="connsiteY126" fmla="*/ 1661823 h 3037861"/>
                <a:gd name="connsiteX127" fmla="*/ 1681701 w 4949687"/>
                <a:gd name="connsiteY127" fmla="*/ 1661823 h 3037861"/>
                <a:gd name="connsiteX128" fmla="*/ 1729409 w 4949687"/>
                <a:gd name="connsiteY128" fmla="*/ 1693628 h 3037861"/>
                <a:gd name="connsiteX129" fmla="*/ 1880484 w 4949687"/>
                <a:gd name="connsiteY129" fmla="*/ 1709531 h 3037861"/>
                <a:gd name="connsiteX130" fmla="*/ 1975899 w 4949687"/>
                <a:gd name="connsiteY130" fmla="*/ 1697604 h 3037861"/>
                <a:gd name="connsiteX131" fmla="*/ 2107096 w 4949687"/>
                <a:gd name="connsiteY131" fmla="*/ 1661823 h 3037861"/>
                <a:gd name="connsiteX132" fmla="*/ 2222390 w 4949687"/>
                <a:gd name="connsiteY132" fmla="*/ 1578334 h 3037861"/>
                <a:gd name="connsiteX133" fmla="*/ 2329732 w 4949687"/>
                <a:gd name="connsiteY133" fmla="*/ 1522675 h 3037861"/>
                <a:gd name="connsiteX134" fmla="*/ 2496710 w 4949687"/>
                <a:gd name="connsiteY134" fmla="*/ 1391478 h 3037861"/>
                <a:gd name="connsiteX135" fmla="*/ 2560320 w 4949687"/>
                <a:gd name="connsiteY135" fmla="*/ 1319917 h 3037861"/>
                <a:gd name="connsiteX136" fmla="*/ 2564296 w 4949687"/>
                <a:gd name="connsiteY136" fmla="*/ 1292087 h 3037861"/>
                <a:gd name="connsiteX137" fmla="*/ 2540442 w 4949687"/>
                <a:gd name="connsiteY137" fmla="*/ 1256306 h 3037861"/>
                <a:gd name="connsiteX138" fmla="*/ 2520564 w 4949687"/>
                <a:gd name="connsiteY138" fmla="*/ 1224501 h 3037861"/>
                <a:gd name="connsiteX139" fmla="*/ 2520564 w 4949687"/>
                <a:gd name="connsiteY139" fmla="*/ 1192696 h 3037861"/>
                <a:gd name="connsiteX140" fmla="*/ 2568271 w 4949687"/>
                <a:gd name="connsiteY140" fmla="*/ 1160891 h 3037861"/>
                <a:gd name="connsiteX141" fmla="*/ 2600077 w 4949687"/>
                <a:gd name="connsiteY141" fmla="*/ 1137037 h 3037861"/>
                <a:gd name="connsiteX142" fmla="*/ 2655736 w 4949687"/>
                <a:gd name="connsiteY142" fmla="*/ 1141012 h 3037861"/>
                <a:gd name="connsiteX143" fmla="*/ 2719346 w 4949687"/>
                <a:gd name="connsiteY143" fmla="*/ 1164866 h 3037861"/>
                <a:gd name="connsiteX144" fmla="*/ 2743200 w 4949687"/>
                <a:gd name="connsiteY144" fmla="*/ 1164866 h 3037861"/>
                <a:gd name="connsiteX145" fmla="*/ 2802835 w 4949687"/>
                <a:gd name="connsiteY145" fmla="*/ 1152939 h 3037861"/>
                <a:gd name="connsiteX146" fmla="*/ 2863236 w 4949687"/>
                <a:gd name="connsiteY146" fmla="*/ 1132254 h 3037861"/>
                <a:gd name="connsiteX147" fmla="*/ 2894275 w 4949687"/>
                <a:gd name="connsiteY147" fmla="*/ 1085353 h 3037861"/>
                <a:gd name="connsiteX148" fmla="*/ 2914153 w 4949687"/>
                <a:gd name="connsiteY148" fmla="*/ 1061499 h 3037861"/>
                <a:gd name="connsiteX149" fmla="*/ 2914153 w 4949687"/>
                <a:gd name="connsiteY149" fmla="*/ 1061499 h 3037861"/>
                <a:gd name="connsiteX150" fmla="*/ 3009569 w 4949687"/>
                <a:gd name="connsiteY150" fmla="*/ 1069451 h 3037861"/>
                <a:gd name="connsiteX151" fmla="*/ 3077155 w 4949687"/>
                <a:gd name="connsiteY151" fmla="*/ 1073426 h 3037861"/>
                <a:gd name="connsiteX152" fmla="*/ 3192449 w 4949687"/>
                <a:gd name="connsiteY152" fmla="*/ 1041621 h 3037861"/>
                <a:gd name="connsiteX153" fmla="*/ 3319670 w 4949687"/>
                <a:gd name="connsiteY153" fmla="*/ 974035 h 3037861"/>
                <a:gd name="connsiteX154" fmla="*/ 3490623 w 4949687"/>
                <a:gd name="connsiteY154" fmla="*/ 910424 h 3037861"/>
                <a:gd name="connsiteX155" fmla="*/ 3657600 w 4949687"/>
                <a:gd name="connsiteY155" fmla="*/ 862717 h 3037861"/>
                <a:gd name="connsiteX156" fmla="*/ 3689405 w 4949687"/>
                <a:gd name="connsiteY156" fmla="*/ 822960 h 3037861"/>
                <a:gd name="connsiteX157" fmla="*/ 3721211 w 4949687"/>
                <a:gd name="connsiteY157" fmla="*/ 803082 h 3037861"/>
                <a:gd name="connsiteX158" fmla="*/ 3776870 w 4949687"/>
                <a:gd name="connsiteY158" fmla="*/ 803082 h 3037861"/>
                <a:gd name="connsiteX159" fmla="*/ 3860358 w 4949687"/>
                <a:gd name="connsiteY159" fmla="*/ 811033 h 3037861"/>
                <a:gd name="connsiteX160" fmla="*/ 3904091 w 4949687"/>
                <a:gd name="connsiteY160" fmla="*/ 775252 h 3037861"/>
                <a:gd name="connsiteX161" fmla="*/ 3995531 w 4949687"/>
                <a:gd name="connsiteY161" fmla="*/ 743447 h 3037861"/>
                <a:gd name="connsiteX162" fmla="*/ 4178411 w 4949687"/>
                <a:gd name="connsiteY162" fmla="*/ 691764 h 3037861"/>
                <a:gd name="connsiteX163" fmla="*/ 4257924 w 4949687"/>
                <a:gd name="connsiteY163" fmla="*/ 640080 h 3037861"/>
                <a:gd name="connsiteX164" fmla="*/ 4373218 w 4949687"/>
                <a:gd name="connsiteY164" fmla="*/ 576470 h 3037861"/>
                <a:gd name="connsiteX165" fmla="*/ 4456706 w 4949687"/>
                <a:gd name="connsiteY165" fmla="*/ 532737 h 3037861"/>
                <a:gd name="connsiteX166" fmla="*/ 4560073 w 4949687"/>
                <a:gd name="connsiteY166" fmla="*/ 473103 h 3037861"/>
                <a:gd name="connsiteX167" fmla="*/ 4643562 w 4949687"/>
                <a:gd name="connsiteY167" fmla="*/ 433346 h 3037861"/>
                <a:gd name="connsiteX168" fmla="*/ 4738978 w 4949687"/>
                <a:gd name="connsiteY168" fmla="*/ 401541 h 3037861"/>
                <a:gd name="connsiteX169" fmla="*/ 4810539 w 4949687"/>
                <a:gd name="connsiteY169" fmla="*/ 381663 h 3037861"/>
                <a:gd name="connsiteX170" fmla="*/ 4894028 w 4949687"/>
                <a:gd name="connsiteY170" fmla="*/ 333955 h 3037861"/>
                <a:gd name="connsiteX171" fmla="*/ 4949687 w 4949687"/>
                <a:gd name="connsiteY171" fmla="*/ 298174 h 3037861"/>
                <a:gd name="connsiteX172" fmla="*/ 4933784 w 4949687"/>
                <a:gd name="connsiteY172" fmla="*/ 282271 h 3037861"/>
                <a:gd name="connsiteX173" fmla="*/ 4878125 w 4949687"/>
                <a:gd name="connsiteY173" fmla="*/ 222637 h 3037861"/>
                <a:gd name="connsiteX174" fmla="*/ 4822466 w 4949687"/>
                <a:gd name="connsiteY174" fmla="*/ 127221 h 3037861"/>
                <a:gd name="connsiteX175" fmla="*/ 4758856 w 4949687"/>
                <a:gd name="connsiteY175" fmla="*/ 63611 h 3037861"/>
                <a:gd name="connsiteX176" fmla="*/ 4703197 w 4949687"/>
                <a:gd name="connsiteY176" fmla="*/ 0 h 3037861"/>
                <a:gd name="connsiteX0" fmla="*/ 4703197 w 4949687"/>
                <a:gd name="connsiteY0" fmla="*/ 0 h 3017520"/>
                <a:gd name="connsiteX1" fmla="*/ 4599830 w 4949687"/>
                <a:gd name="connsiteY1" fmla="*/ 51684 h 3017520"/>
                <a:gd name="connsiteX2" fmla="*/ 4420925 w 4949687"/>
                <a:gd name="connsiteY2" fmla="*/ 143124 h 3017520"/>
                <a:gd name="connsiteX3" fmla="*/ 4285753 w 4949687"/>
                <a:gd name="connsiteY3" fmla="*/ 202758 h 3017520"/>
                <a:gd name="connsiteX4" fmla="*/ 4154557 w 4949687"/>
                <a:gd name="connsiteY4" fmla="*/ 282271 h 3017520"/>
                <a:gd name="connsiteX5" fmla="*/ 3927944 w 4949687"/>
                <a:gd name="connsiteY5" fmla="*/ 385638 h 3017520"/>
                <a:gd name="connsiteX6" fmla="*/ 3780845 w 4949687"/>
                <a:gd name="connsiteY6" fmla="*/ 437321 h 3017520"/>
                <a:gd name="connsiteX7" fmla="*/ 3673503 w 4949687"/>
                <a:gd name="connsiteY7" fmla="*/ 496957 h 3017520"/>
                <a:gd name="connsiteX8" fmla="*/ 3637722 w 4949687"/>
                <a:gd name="connsiteY8" fmla="*/ 512859 h 3017520"/>
                <a:gd name="connsiteX9" fmla="*/ 3593990 w 4949687"/>
                <a:gd name="connsiteY9" fmla="*/ 536713 h 3017520"/>
                <a:gd name="connsiteX10" fmla="*/ 3558209 w 4949687"/>
                <a:gd name="connsiteY10" fmla="*/ 556591 h 3017520"/>
                <a:gd name="connsiteX11" fmla="*/ 3522428 w 4949687"/>
                <a:gd name="connsiteY11" fmla="*/ 560567 h 3017520"/>
                <a:gd name="connsiteX12" fmla="*/ 3427012 w 4949687"/>
                <a:gd name="connsiteY12" fmla="*/ 580445 h 3017520"/>
                <a:gd name="connsiteX13" fmla="*/ 3315694 w 4949687"/>
                <a:gd name="connsiteY13" fmla="*/ 628153 h 3017520"/>
                <a:gd name="connsiteX14" fmla="*/ 3164619 w 4949687"/>
                <a:gd name="connsiteY14" fmla="*/ 683812 h 3017520"/>
                <a:gd name="connsiteX15" fmla="*/ 3041374 w 4949687"/>
                <a:gd name="connsiteY15" fmla="*/ 723569 h 3017520"/>
                <a:gd name="connsiteX16" fmla="*/ 2934031 w 4949687"/>
                <a:gd name="connsiteY16" fmla="*/ 759350 h 3017520"/>
                <a:gd name="connsiteX17" fmla="*/ 2834640 w 4949687"/>
                <a:gd name="connsiteY17" fmla="*/ 787179 h 3017520"/>
                <a:gd name="connsiteX18" fmla="*/ 2814762 w 4949687"/>
                <a:gd name="connsiteY18" fmla="*/ 799106 h 3017520"/>
                <a:gd name="connsiteX19" fmla="*/ 2743200 w 4949687"/>
                <a:gd name="connsiteY19" fmla="*/ 838863 h 3017520"/>
                <a:gd name="connsiteX20" fmla="*/ 2643809 w 4949687"/>
                <a:gd name="connsiteY20" fmla="*/ 838863 h 3017520"/>
                <a:gd name="connsiteX21" fmla="*/ 2584174 w 4949687"/>
                <a:gd name="connsiteY21" fmla="*/ 846814 h 3017520"/>
                <a:gd name="connsiteX22" fmla="*/ 2492734 w 4949687"/>
                <a:gd name="connsiteY22" fmla="*/ 898497 h 3017520"/>
                <a:gd name="connsiteX23" fmla="*/ 2401294 w 4949687"/>
                <a:gd name="connsiteY23" fmla="*/ 958132 h 3017520"/>
                <a:gd name="connsiteX24" fmla="*/ 2282024 w 4949687"/>
                <a:gd name="connsiteY24" fmla="*/ 1037645 h 3017520"/>
                <a:gd name="connsiteX25" fmla="*/ 2194560 w 4949687"/>
                <a:gd name="connsiteY25" fmla="*/ 1085353 h 3017520"/>
                <a:gd name="connsiteX26" fmla="*/ 2150828 w 4949687"/>
                <a:gd name="connsiteY26" fmla="*/ 1141012 h 3017520"/>
                <a:gd name="connsiteX27" fmla="*/ 2150828 w 4949687"/>
                <a:gd name="connsiteY27" fmla="*/ 1192696 h 3017520"/>
                <a:gd name="connsiteX28" fmla="*/ 2162755 w 4949687"/>
                <a:gd name="connsiteY28" fmla="*/ 1252331 h 3017520"/>
                <a:gd name="connsiteX29" fmla="*/ 2146852 w 4949687"/>
                <a:gd name="connsiteY29" fmla="*/ 1288111 h 3017520"/>
                <a:gd name="connsiteX30" fmla="*/ 2111071 w 4949687"/>
                <a:gd name="connsiteY30" fmla="*/ 1335819 h 3017520"/>
                <a:gd name="connsiteX31" fmla="*/ 2063364 w 4949687"/>
                <a:gd name="connsiteY31" fmla="*/ 1375576 h 3017520"/>
                <a:gd name="connsiteX32" fmla="*/ 1983851 w 4949687"/>
                <a:gd name="connsiteY32" fmla="*/ 1399430 h 3017520"/>
                <a:gd name="connsiteX33" fmla="*/ 1812898 w 4949687"/>
                <a:gd name="connsiteY33" fmla="*/ 1391478 h 3017520"/>
                <a:gd name="connsiteX34" fmla="*/ 1689653 w 4949687"/>
                <a:gd name="connsiteY34" fmla="*/ 1375576 h 3017520"/>
                <a:gd name="connsiteX35" fmla="*/ 1482918 w 4949687"/>
                <a:gd name="connsiteY35" fmla="*/ 1379551 h 3017520"/>
                <a:gd name="connsiteX36" fmla="*/ 1375576 w 4949687"/>
                <a:gd name="connsiteY36" fmla="*/ 1387503 h 3017520"/>
                <a:gd name="connsiteX37" fmla="*/ 1284136 w 4949687"/>
                <a:gd name="connsiteY37" fmla="*/ 1399430 h 3017520"/>
                <a:gd name="connsiteX38" fmla="*/ 1133061 w 4949687"/>
                <a:gd name="connsiteY38" fmla="*/ 1447137 h 3017520"/>
                <a:gd name="connsiteX39" fmla="*/ 1025718 w 4949687"/>
                <a:gd name="connsiteY39" fmla="*/ 1494845 h 3017520"/>
                <a:gd name="connsiteX40" fmla="*/ 838863 w 4949687"/>
                <a:gd name="connsiteY40" fmla="*/ 1562431 h 3017520"/>
                <a:gd name="connsiteX41" fmla="*/ 795131 w 4949687"/>
                <a:gd name="connsiteY41" fmla="*/ 1586285 h 3017520"/>
                <a:gd name="connsiteX42" fmla="*/ 763325 w 4949687"/>
                <a:gd name="connsiteY42" fmla="*/ 1614115 h 3017520"/>
                <a:gd name="connsiteX43" fmla="*/ 735496 w 4949687"/>
                <a:gd name="connsiteY43" fmla="*/ 1626042 h 3017520"/>
                <a:gd name="connsiteX44" fmla="*/ 691764 w 4949687"/>
                <a:gd name="connsiteY44" fmla="*/ 1630017 h 3017520"/>
                <a:gd name="connsiteX45" fmla="*/ 612251 w 4949687"/>
                <a:gd name="connsiteY45" fmla="*/ 1641944 h 3017520"/>
                <a:gd name="connsiteX46" fmla="*/ 548640 w 4949687"/>
                <a:gd name="connsiteY46" fmla="*/ 1645920 h 3017520"/>
                <a:gd name="connsiteX47" fmla="*/ 473103 w 4949687"/>
                <a:gd name="connsiteY47" fmla="*/ 1693628 h 3017520"/>
                <a:gd name="connsiteX48" fmla="*/ 377687 w 4949687"/>
                <a:gd name="connsiteY48" fmla="*/ 1745311 h 3017520"/>
                <a:gd name="connsiteX49" fmla="*/ 278296 w 4949687"/>
                <a:gd name="connsiteY49" fmla="*/ 1804946 h 3017520"/>
                <a:gd name="connsiteX50" fmla="*/ 143124 w 4949687"/>
                <a:gd name="connsiteY50" fmla="*/ 1944094 h 3017520"/>
                <a:gd name="connsiteX51" fmla="*/ 79513 w 4949687"/>
                <a:gd name="connsiteY51" fmla="*/ 2007704 h 3017520"/>
                <a:gd name="connsiteX52" fmla="*/ 11927 w 4949687"/>
                <a:gd name="connsiteY52" fmla="*/ 2111071 h 3017520"/>
                <a:gd name="connsiteX53" fmla="*/ 0 w 4949687"/>
                <a:gd name="connsiteY53" fmla="*/ 2186609 h 3017520"/>
                <a:gd name="connsiteX54" fmla="*/ 0 w 4949687"/>
                <a:gd name="connsiteY54" fmla="*/ 2258171 h 3017520"/>
                <a:gd name="connsiteX55" fmla="*/ 39756 w 4949687"/>
                <a:gd name="connsiteY55" fmla="*/ 2373465 h 3017520"/>
                <a:gd name="connsiteX56" fmla="*/ 127221 w 4949687"/>
                <a:gd name="connsiteY56" fmla="*/ 2445026 h 3017520"/>
                <a:gd name="connsiteX57" fmla="*/ 222637 w 4949687"/>
                <a:gd name="connsiteY57" fmla="*/ 2516588 h 3017520"/>
                <a:gd name="connsiteX58" fmla="*/ 238560 w 4949687"/>
                <a:gd name="connsiteY58" fmla="*/ 2546798 h 3017520"/>
                <a:gd name="connsiteX59" fmla="*/ 278296 w 4949687"/>
                <a:gd name="connsiteY59" fmla="*/ 2576223 h 3017520"/>
                <a:gd name="connsiteX60" fmla="*/ 365760 w 4949687"/>
                <a:gd name="connsiteY60" fmla="*/ 2560320 h 3017520"/>
                <a:gd name="connsiteX61" fmla="*/ 425395 w 4949687"/>
                <a:gd name="connsiteY61" fmla="*/ 2560320 h 3017520"/>
                <a:gd name="connsiteX62" fmla="*/ 572494 w 4949687"/>
                <a:gd name="connsiteY62" fmla="*/ 2596101 h 3017520"/>
                <a:gd name="connsiteX63" fmla="*/ 671885 w 4949687"/>
                <a:gd name="connsiteY63" fmla="*/ 2615979 h 3017520"/>
                <a:gd name="connsiteX64" fmla="*/ 822960 w 4949687"/>
                <a:gd name="connsiteY64" fmla="*/ 2651760 h 3017520"/>
                <a:gd name="connsiteX65" fmla="*/ 981986 w 4949687"/>
                <a:gd name="connsiteY65" fmla="*/ 2675614 h 3017520"/>
                <a:gd name="connsiteX66" fmla="*/ 1105231 w 4949687"/>
                <a:gd name="connsiteY66" fmla="*/ 2699468 h 3017520"/>
                <a:gd name="connsiteX67" fmla="*/ 1208598 w 4949687"/>
                <a:gd name="connsiteY67" fmla="*/ 2727297 h 3017520"/>
                <a:gd name="connsiteX68" fmla="*/ 1319917 w 4949687"/>
                <a:gd name="connsiteY68" fmla="*/ 2767054 h 3017520"/>
                <a:gd name="connsiteX69" fmla="*/ 1383528 w 4949687"/>
                <a:gd name="connsiteY69" fmla="*/ 2806811 h 3017520"/>
                <a:gd name="connsiteX70" fmla="*/ 1459064 w 4949687"/>
                <a:gd name="connsiteY70" fmla="*/ 2898250 h 3017520"/>
                <a:gd name="connsiteX71" fmla="*/ 1518699 w 4949687"/>
                <a:gd name="connsiteY71" fmla="*/ 2941983 h 3017520"/>
                <a:gd name="connsiteX72" fmla="*/ 1529236 w 4949687"/>
                <a:gd name="connsiteY72" fmla="*/ 2970275 h 3017520"/>
                <a:gd name="connsiteX73" fmla="*/ 1526651 w 4949687"/>
                <a:gd name="connsiteY73" fmla="*/ 2985715 h 3017520"/>
                <a:gd name="connsiteX74" fmla="*/ 1532748 w 4949687"/>
                <a:gd name="connsiteY74" fmla="*/ 3011667 h 3017520"/>
                <a:gd name="connsiteX75" fmla="*/ 1701579 w 4949687"/>
                <a:gd name="connsiteY75" fmla="*/ 3017520 h 3017520"/>
                <a:gd name="connsiteX76" fmla="*/ 1661823 w 4949687"/>
                <a:gd name="connsiteY76" fmla="*/ 2997642 h 3017520"/>
                <a:gd name="connsiteX77" fmla="*/ 1649896 w 4949687"/>
                <a:gd name="connsiteY77" fmla="*/ 2965836 h 3017520"/>
                <a:gd name="connsiteX78" fmla="*/ 1626042 w 4949687"/>
                <a:gd name="connsiteY78" fmla="*/ 2918129 h 3017520"/>
                <a:gd name="connsiteX79" fmla="*/ 1570383 w 4949687"/>
                <a:gd name="connsiteY79" fmla="*/ 2882348 h 3017520"/>
                <a:gd name="connsiteX80" fmla="*/ 1502797 w 4949687"/>
                <a:gd name="connsiteY80" fmla="*/ 2838616 h 3017520"/>
                <a:gd name="connsiteX81" fmla="*/ 1391478 w 4949687"/>
                <a:gd name="connsiteY81" fmla="*/ 2771030 h 3017520"/>
                <a:gd name="connsiteX82" fmla="*/ 1315941 w 4949687"/>
                <a:gd name="connsiteY82" fmla="*/ 2727297 h 3017520"/>
                <a:gd name="connsiteX83" fmla="*/ 1252331 w 4949687"/>
                <a:gd name="connsiteY83" fmla="*/ 2687541 h 3017520"/>
                <a:gd name="connsiteX84" fmla="*/ 1105231 w 4949687"/>
                <a:gd name="connsiteY84" fmla="*/ 2647784 h 3017520"/>
                <a:gd name="connsiteX85" fmla="*/ 1105231 w 4949687"/>
                <a:gd name="connsiteY85" fmla="*/ 2647784 h 3017520"/>
                <a:gd name="connsiteX86" fmla="*/ 1045597 w 4949687"/>
                <a:gd name="connsiteY86" fmla="*/ 2655736 h 3017520"/>
                <a:gd name="connsiteX87" fmla="*/ 1025718 w 4949687"/>
                <a:gd name="connsiteY87" fmla="*/ 2647784 h 3017520"/>
                <a:gd name="connsiteX88" fmla="*/ 970059 w 4949687"/>
                <a:gd name="connsiteY88" fmla="*/ 2639833 h 3017520"/>
                <a:gd name="connsiteX89" fmla="*/ 930303 w 4949687"/>
                <a:gd name="connsiteY89" fmla="*/ 2635857 h 3017520"/>
                <a:gd name="connsiteX90" fmla="*/ 898498 w 4949687"/>
                <a:gd name="connsiteY90" fmla="*/ 2615979 h 3017520"/>
                <a:gd name="connsiteX91" fmla="*/ 884459 w 4949687"/>
                <a:gd name="connsiteY91" fmla="*/ 2602272 h 3017520"/>
                <a:gd name="connsiteX92" fmla="*/ 767301 w 4949687"/>
                <a:gd name="connsiteY92" fmla="*/ 2592125 h 3017520"/>
                <a:gd name="connsiteX93" fmla="*/ 671885 w 4949687"/>
                <a:gd name="connsiteY93" fmla="*/ 2552369 h 3017520"/>
                <a:gd name="connsiteX94" fmla="*/ 616226 w 4949687"/>
                <a:gd name="connsiteY94" fmla="*/ 2518990 h 3017520"/>
                <a:gd name="connsiteX95" fmla="*/ 577277 w 4949687"/>
                <a:gd name="connsiteY95" fmla="*/ 2499878 h 3017520"/>
                <a:gd name="connsiteX96" fmla="*/ 492981 w 4949687"/>
                <a:gd name="connsiteY96" fmla="*/ 2492734 h 3017520"/>
                <a:gd name="connsiteX97" fmla="*/ 441298 w 4949687"/>
                <a:gd name="connsiteY97" fmla="*/ 2449002 h 3017520"/>
                <a:gd name="connsiteX98" fmla="*/ 389158 w 4949687"/>
                <a:gd name="connsiteY98" fmla="*/ 2416535 h 3017520"/>
                <a:gd name="connsiteX99" fmla="*/ 384396 w 4949687"/>
                <a:gd name="connsiteY99" fmla="*/ 2373672 h 3017520"/>
                <a:gd name="connsiteX100" fmla="*/ 364207 w 4949687"/>
                <a:gd name="connsiteY100" fmla="*/ 2348016 h 3017520"/>
                <a:gd name="connsiteX101" fmla="*/ 341906 w 4949687"/>
                <a:gd name="connsiteY101" fmla="*/ 2329732 h 3017520"/>
                <a:gd name="connsiteX102" fmla="*/ 310577 w 4949687"/>
                <a:gd name="connsiteY102" fmla="*/ 2283184 h 3017520"/>
                <a:gd name="connsiteX103" fmla="*/ 310101 w 4949687"/>
                <a:gd name="connsiteY103" fmla="*/ 2210463 h 3017520"/>
                <a:gd name="connsiteX104" fmla="*/ 278296 w 4949687"/>
                <a:gd name="connsiteY104" fmla="*/ 2182633 h 3017520"/>
                <a:gd name="connsiteX105" fmla="*/ 298174 w 4949687"/>
                <a:gd name="connsiteY105" fmla="*/ 2130950 h 3017520"/>
                <a:gd name="connsiteX106" fmla="*/ 333955 w 4949687"/>
                <a:gd name="connsiteY106" fmla="*/ 2079266 h 3017520"/>
                <a:gd name="connsiteX107" fmla="*/ 373711 w 4949687"/>
                <a:gd name="connsiteY107" fmla="*/ 2059388 h 3017520"/>
                <a:gd name="connsiteX108" fmla="*/ 417444 w 4949687"/>
                <a:gd name="connsiteY108" fmla="*/ 2051437 h 3017520"/>
                <a:gd name="connsiteX109" fmla="*/ 528762 w 4949687"/>
                <a:gd name="connsiteY109" fmla="*/ 1983851 h 3017520"/>
                <a:gd name="connsiteX110" fmla="*/ 601090 w 4949687"/>
                <a:gd name="connsiteY110" fmla="*/ 1954572 h 3017520"/>
                <a:gd name="connsiteX111" fmla="*/ 671885 w 4949687"/>
                <a:gd name="connsiteY111" fmla="*/ 1896386 h 3017520"/>
                <a:gd name="connsiteX112" fmla="*/ 767301 w 4949687"/>
                <a:gd name="connsiteY112" fmla="*/ 1844703 h 3017520"/>
                <a:gd name="connsiteX113" fmla="*/ 811033 w 4949687"/>
                <a:gd name="connsiteY113" fmla="*/ 1812897 h 3017520"/>
                <a:gd name="connsiteX114" fmla="*/ 858741 w 4949687"/>
                <a:gd name="connsiteY114" fmla="*/ 1808922 h 3017520"/>
                <a:gd name="connsiteX115" fmla="*/ 918376 w 4949687"/>
                <a:gd name="connsiteY115" fmla="*/ 1820849 h 3017520"/>
                <a:gd name="connsiteX116" fmla="*/ 1005840 w 4949687"/>
                <a:gd name="connsiteY116" fmla="*/ 1789044 h 3017520"/>
                <a:gd name="connsiteX117" fmla="*/ 1069451 w 4949687"/>
                <a:gd name="connsiteY117" fmla="*/ 1785068 h 3017520"/>
                <a:gd name="connsiteX118" fmla="*/ 1196671 w 4949687"/>
                <a:gd name="connsiteY118" fmla="*/ 1757238 h 3017520"/>
                <a:gd name="connsiteX119" fmla="*/ 1363649 w 4949687"/>
                <a:gd name="connsiteY119" fmla="*/ 1701579 h 3017520"/>
                <a:gd name="connsiteX120" fmla="*/ 1399430 w 4949687"/>
                <a:gd name="connsiteY120" fmla="*/ 1701579 h 3017520"/>
                <a:gd name="connsiteX121" fmla="*/ 1514724 w 4949687"/>
                <a:gd name="connsiteY121" fmla="*/ 1693628 h 3017520"/>
                <a:gd name="connsiteX122" fmla="*/ 1562431 w 4949687"/>
                <a:gd name="connsiteY122" fmla="*/ 1677725 h 3017520"/>
                <a:gd name="connsiteX123" fmla="*/ 1558456 w 4949687"/>
                <a:gd name="connsiteY123" fmla="*/ 1661823 h 3017520"/>
                <a:gd name="connsiteX124" fmla="*/ 1626042 w 4949687"/>
                <a:gd name="connsiteY124" fmla="*/ 1649896 h 3017520"/>
                <a:gd name="connsiteX125" fmla="*/ 1665798 w 4949687"/>
                <a:gd name="connsiteY125" fmla="*/ 1649896 h 3017520"/>
                <a:gd name="connsiteX126" fmla="*/ 1681701 w 4949687"/>
                <a:gd name="connsiteY126" fmla="*/ 1661823 h 3017520"/>
                <a:gd name="connsiteX127" fmla="*/ 1681701 w 4949687"/>
                <a:gd name="connsiteY127" fmla="*/ 1661823 h 3017520"/>
                <a:gd name="connsiteX128" fmla="*/ 1729409 w 4949687"/>
                <a:gd name="connsiteY128" fmla="*/ 1693628 h 3017520"/>
                <a:gd name="connsiteX129" fmla="*/ 1880484 w 4949687"/>
                <a:gd name="connsiteY129" fmla="*/ 1709531 h 3017520"/>
                <a:gd name="connsiteX130" fmla="*/ 1975899 w 4949687"/>
                <a:gd name="connsiteY130" fmla="*/ 1697604 h 3017520"/>
                <a:gd name="connsiteX131" fmla="*/ 2107096 w 4949687"/>
                <a:gd name="connsiteY131" fmla="*/ 1661823 h 3017520"/>
                <a:gd name="connsiteX132" fmla="*/ 2222390 w 4949687"/>
                <a:gd name="connsiteY132" fmla="*/ 1578334 h 3017520"/>
                <a:gd name="connsiteX133" fmla="*/ 2329732 w 4949687"/>
                <a:gd name="connsiteY133" fmla="*/ 1522675 h 3017520"/>
                <a:gd name="connsiteX134" fmla="*/ 2496710 w 4949687"/>
                <a:gd name="connsiteY134" fmla="*/ 1391478 h 3017520"/>
                <a:gd name="connsiteX135" fmla="*/ 2560320 w 4949687"/>
                <a:gd name="connsiteY135" fmla="*/ 1319917 h 3017520"/>
                <a:gd name="connsiteX136" fmla="*/ 2564296 w 4949687"/>
                <a:gd name="connsiteY136" fmla="*/ 1292087 h 3017520"/>
                <a:gd name="connsiteX137" fmla="*/ 2540442 w 4949687"/>
                <a:gd name="connsiteY137" fmla="*/ 1256306 h 3017520"/>
                <a:gd name="connsiteX138" fmla="*/ 2520564 w 4949687"/>
                <a:gd name="connsiteY138" fmla="*/ 1224501 h 3017520"/>
                <a:gd name="connsiteX139" fmla="*/ 2520564 w 4949687"/>
                <a:gd name="connsiteY139" fmla="*/ 1192696 h 3017520"/>
                <a:gd name="connsiteX140" fmla="*/ 2568271 w 4949687"/>
                <a:gd name="connsiteY140" fmla="*/ 1160891 h 3017520"/>
                <a:gd name="connsiteX141" fmla="*/ 2600077 w 4949687"/>
                <a:gd name="connsiteY141" fmla="*/ 1137037 h 3017520"/>
                <a:gd name="connsiteX142" fmla="*/ 2655736 w 4949687"/>
                <a:gd name="connsiteY142" fmla="*/ 1141012 h 3017520"/>
                <a:gd name="connsiteX143" fmla="*/ 2719346 w 4949687"/>
                <a:gd name="connsiteY143" fmla="*/ 1164866 h 3017520"/>
                <a:gd name="connsiteX144" fmla="*/ 2743200 w 4949687"/>
                <a:gd name="connsiteY144" fmla="*/ 1164866 h 3017520"/>
                <a:gd name="connsiteX145" fmla="*/ 2802835 w 4949687"/>
                <a:gd name="connsiteY145" fmla="*/ 1152939 h 3017520"/>
                <a:gd name="connsiteX146" fmla="*/ 2863236 w 4949687"/>
                <a:gd name="connsiteY146" fmla="*/ 1132254 h 3017520"/>
                <a:gd name="connsiteX147" fmla="*/ 2894275 w 4949687"/>
                <a:gd name="connsiteY147" fmla="*/ 1085353 h 3017520"/>
                <a:gd name="connsiteX148" fmla="*/ 2914153 w 4949687"/>
                <a:gd name="connsiteY148" fmla="*/ 1061499 h 3017520"/>
                <a:gd name="connsiteX149" fmla="*/ 2914153 w 4949687"/>
                <a:gd name="connsiteY149" fmla="*/ 1061499 h 3017520"/>
                <a:gd name="connsiteX150" fmla="*/ 3009569 w 4949687"/>
                <a:gd name="connsiteY150" fmla="*/ 1069451 h 3017520"/>
                <a:gd name="connsiteX151" fmla="*/ 3077155 w 4949687"/>
                <a:gd name="connsiteY151" fmla="*/ 1073426 h 3017520"/>
                <a:gd name="connsiteX152" fmla="*/ 3192449 w 4949687"/>
                <a:gd name="connsiteY152" fmla="*/ 1041621 h 3017520"/>
                <a:gd name="connsiteX153" fmla="*/ 3319670 w 4949687"/>
                <a:gd name="connsiteY153" fmla="*/ 974035 h 3017520"/>
                <a:gd name="connsiteX154" fmla="*/ 3490623 w 4949687"/>
                <a:gd name="connsiteY154" fmla="*/ 910424 h 3017520"/>
                <a:gd name="connsiteX155" fmla="*/ 3657600 w 4949687"/>
                <a:gd name="connsiteY155" fmla="*/ 862717 h 3017520"/>
                <a:gd name="connsiteX156" fmla="*/ 3689405 w 4949687"/>
                <a:gd name="connsiteY156" fmla="*/ 822960 h 3017520"/>
                <a:gd name="connsiteX157" fmla="*/ 3721211 w 4949687"/>
                <a:gd name="connsiteY157" fmla="*/ 803082 h 3017520"/>
                <a:gd name="connsiteX158" fmla="*/ 3776870 w 4949687"/>
                <a:gd name="connsiteY158" fmla="*/ 803082 h 3017520"/>
                <a:gd name="connsiteX159" fmla="*/ 3860358 w 4949687"/>
                <a:gd name="connsiteY159" fmla="*/ 811033 h 3017520"/>
                <a:gd name="connsiteX160" fmla="*/ 3904091 w 4949687"/>
                <a:gd name="connsiteY160" fmla="*/ 775252 h 3017520"/>
                <a:gd name="connsiteX161" fmla="*/ 3995531 w 4949687"/>
                <a:gd name="connsiteY161" fmla="*/ 743447 h 3017520"/>
                <a:gd name="connsiteX162" fmla="*/ 4178411 w 4949687"/>
                <a:gd name="connsiteY162" fmla="*/ 691764 h 3017520"/>
                <a:gd name="connsiteX163" fmla="*/ 4257924 w 4949687"/>
                <a:gd name="connsiteY163" fmla="*/ 640080 h 3017520"/>
                <a:gd name="connsiteX164" fmla="*/ 4373218 w 4949687"/>
                <a:gd name="connsiteY164" fmla="*/ 576470 h 3017520"/>
                <a:gd name="connsiteX165" fmla="*/ 4456706 w 4949687"/>
                <a:gd name="connsiteY165" fmla="*/ 532737 h 3017520"/>
                <a:gd name="connsiteX166" fmla="*/ 4560073 w 4949687"/>
                <a:gd name="connsiteY166" fmla="*/ 473103 h 3017520"/>
                <a:gd name="connsiteX167" fmla="*/ 4643562 w 4949687"/>
                <a:gd name="connsiteY167" fmla="*/ 433346 h 3017520"/>
                <a:gd name="connsiteX168" fmla="*/ 4738978 w 4949687"/>
                <a:gd name="connsiteY168" fmla="*/ 401541 h 3017520"/>
                <a:gd name="connsiteX169" fmla="*/ 4810539 w 4949687"/>
                <a:gd name="connsiteY169" fmla="*/ 381663 h 3017520"/>
                <a:gd name="connsiteX170" fmla="*/ 4894028 w 4949687"/>
                <a:gd name="connsiteY170" fmla="*/ 333955 h 3017520"/>
                <a:gd name="connsiteX171" fmla="*/ 4949687 w 4949687"/>
                <a:gd name="connsiteY171" fmla="*/ 298174 h 3017520"/>
                <a:gd name="connsiteX172" fmla="*/ 4933784 w 4949687"/>
                <a:gd name="connsiteY172" fmla="*/ 282271 h 3017520"/>
                <a:gd name="connsiteX173" fmla="*/ 4878125 w 4949687"/>
                <a:gd name="connsiteY173" fmla="*/ 222637 h 3017520"/>
                <a:gd name="connsiteX174" fmla="*/ 4822466 w 4949687"/>
                <a:gd name="connsiteY174" fmla="*/ 127221 h 3017520"/>
                <a:gd name="connsiteX175" fmla="*/ 4758856 w 4949687"/>
                <a:gd name="connsiteY175" fmla="*/ 63611 h 3017520"/>
                <a:gd name="connsiteX176" fmla="*/ 4703197 w 4949687"/>
                <a:gd name="connsiteY176" fmla="*/ 0 h 3017520"/>
                <a:gd name="connsiteX0" fmla="*/ 4703197 w 4949687"/>
                <a:gd name="connsiteY0" fmla="*/ 0 h 3015139"/>
                <a:gd name="connsiteX1" fmla="*/ 4599830 w 4949687"/>
                <a:gd name="connsiteY1" fmla="*/ 51684 h 3015139"/>
                <a:gd name="connsiteX2" fmla="*/ 4420925 w 4949687"/>
                <a:gd name="connsiteY2" fmla="*/ 143124 h 3015139"/>
                <a:gd name="connsiteX3" fmla="*/ 4285753 w 4949687"/>
                <a:gd name="connsiteY3" fmla="*/ 202758 h 3015139"/>
                <a:gd name="connsiteX4" fmla="*/ 4154557 w 4949687"/>
                <a:gd name="connsiteY4" fmla="*/ 282271 h 3015139"/>
                <a:gd name="connsiteX5" fmla="*/ 3927944 w 4949687"/>
                <a:gd name="connsiteY5" fmla="*/ 385638 h 3015139"/>
                <a:gd name="connsiteX6" fmla="*/ 3780845 w 4949687"/>
                <a:gd name="connsiteY6" fmla="*/ 437321 h 3015139"/>
                <a:gd name="connsiteX7" fmla="*/ 3673503 w 4949687"/>
                <a:gd name="connsiteY7" fmla="*/ 496957 h 3015139"/>
                <a:gd name="connsiteX8" fmla="*/ 3637722 w 4949687"/>
                <a:gd name="connsiteY8" fmla="*/ 512859 h 3015139"/>
                <a:gd name="connsiteX9" fmla="*/ 3593990 w 4949687"/>
                <a:gd name="connsiteY9" fmla="*/ 536713 h 3015139"/>
                <a:gd name="connsiteX10" fmla="*/ 3558209 w 4949687"/>
                <a:gd name="connsiteY10" fmla="*/ 556591 h 3015139"/>
                <a:gd name="connsiteX11" fmla="*/ 3522428 w 4949687"/>
                <a:gd name="connsiteY11" fmla="*/ 560567 h 3015139"/>
                <a:gd name="connsiteX12" fmla="*/ 3427012 w 4949687"/>
                <a:gd name="connsiteY12" fmla="*/ 580445 h 3015139"/>
                <a:gd name="connsiteX13" fmla="*/ 3315694 w 4949687"/>
                <a:gd name="connsiteY13" fmla="*/ 628153 h 3015139"/>
                <a:gd name="connsiteX14" fmla="*/ 3164619 w 4949687"/>
                <a:gd name="connsiteY14" fmla="*/ 683812 h 3015139"/>
                <a:gd name="connsiteX15" fmla="*/ 3041374 w 4949687"/>
                <a:gd name="connsiteY15" fmla="*/ 723569 h 3015139"/>
                <a:gd name="connsiteX16" fmla="*/ 2934031 w 4949687"/>
                <a:gd name="connsiteY16" fmla="*/ 759350 h 3015139"/>
                <a:gd name="connsiteX17" fmla="*/ 2834640 w 4949687"/>
                <a:gd name="connsiteY17" fmla="*/ 787179 h 3015139"/>
                <a:gd name="connsiteX18" fmla="*/ 2814762 w 4949687"/>
                <a:gd name="connsiteY18" fmla="*/ 799106 h 3015139"/>
                <a:gd name="connsiteX19" fmla="*/ 2743200 w 4949687"/>
                <a:gd name="connsiteY19" fmla="*/ 838863 h 3015139"/>
                <a:gd name="connsiteX20" fmla="*/ 2643809 w 4949687"/>
                <a:gd name="connsiteY20" fmla="*/ 838863 h 3015139"/>
                <a:gd name="connsiteX21" fmla="*/ 2584174 w 4949687"/>
                <a:gd name="connsiteY21" fmla="*/ 846814 h 3015139"/>
                <a:gd name="connsiteX22" fmla="*/ 2492734 w 4949687"/>
                <a:gd name="connsiteY22" fmla="*/ 898497 h 3015139"/>
                <a:gd name="connsiteX23" fmla="*/ 2401294 w 4949687"/>
                <a:gd name="connsiteY23" fmla="*/ 958132 h 3015139"/>
                <a:gd name="connsiteX24" fmla="*/ 2282024 w 4949687"/>
                <a:gd name="connsiteY24" fmla="*/ 1037645 h 3015139"/>
                <a:gd name="connsiteX25" fmla="*/ 2194560 w 4949687"/>
                <a:gd name="connsiteY25" fmla="*/ 1085353 h 3015139"/>
                <a:gd name="connsiteX26" fmla="*/ 2150828 w 4949687"/>
                <a:gd name="connsiteY26" fmla="*/ 1141012 h 3015139"/>
                <a:gd name="connsiteX27" fmla="*/ 2150828 w 4949687"/>
                <a:gd name="connsiteY27" fmla="*/ 1192696 h 3015139"/>
                <a:gd name="connsiteX28" fmla="*/ 2162755 w 4949687"/>
                <a:gd name="connsiteY28" fmla="*/ 1252331 h 3015139"/>
                <a:gd name="connsiteX29" fmla="*/ 2146852 w 4949687"/>
                <a:gd name="connsiteY29" fmla="*/ 1288111 h 3015139"/>
                <a:gd name="connsiteX30" fmla="*/ 2111071 w 4949687"/>
                <a:gd name="connsiteY30" fmla="*/ 1335819 h 3015139"/>
                <a:gd name="connsiteX31" fmla="*/ 2063364 w 4949687"/>
                <a:gd name="connsiteY31" fmla="*/ 1375576 h 3015139"/>
                <a:gd name="connsiteX32" fmla="*/ 1983851 w 4949687"/>
                <a:gd name="connsiteY32" fmla="*/ 1399430 h 3015139"/>
                <a:gd name="connsiteX33" fmla="*/ 1812898 w 4949687"/>
                <a:gd name="connsiteY33" fmla="*/ 1391478 h 3015139"/>
                <a:gd name="connsiteX34" fmla="*/ 1689653 w 4949687"/>
                <a:gd name="connsiteY34" fmla="*/ 1375576 h 3015139"/>
                <a:gd name="connsiteX35" fmla="*/ 1482918 w 4949687"/>
                <a:gd name="connsiteY35" fmla="*/ 1379551 h 3015139"/>
                <a:gd name="connsiteX36" fmla="*/ 1375576 w 4949687"/>
                <a:gd name="connsiteY36" fmla="*/ 1387503 h 3015139"/>
                <a:gd name="connsiteX37" fmla="*/ 1284136 w 4949687"/>
                <a:gd name="connsiteY37" fmla="*/ 1399430 h 3015139"/>
                <a:gd name="connsiteX38" fmla="*/ 1133061 w 4949687"/>
                <a:gd name="connsiteY38" fmla="*/ 1447137 h 3015139"/>
                <a:gd name="connsiteX39" fmla="*/ 1025718 w 4949687"/>
                <a:gd name="connsiteY39" fmla="*/ 1494845 h 3015139"/>
                <a:gd name="connsiteX40" fmla="*/ 838863 w 4949687"/>
                <a:gd name="connsiteY40" fmla="*/ 1562431 h 3015139"/>
                <a:gd name="connsiteX41" fmla="*/ 795131 w 4949687"/>
                <a:gd name="connsiteY41" fmla="*/ 1586285 h 3015139"/>
                <a:gd name="connsiteX42" fmla="*/ 763325 w 4949687"/>
                <a:gd name="connsiteY42" fmla="*/ 1614115 h 3015139"/>
                <a:gd name="connsiteX43" fmla="*/ 735496 w 4949687"/>
                <a:gd name="connsiteY43" fmla="*/ 1626042 h 3015139"/>
                <a:gd name="connsiteX44" fmla="*/ 691764 w 4949687"/>
                <a:gd name="connsiteY44" fmla="*/ 1630017 h 3015139"/>
                <a:gd name="connsiteX45" fmla="*/ 612251 w 4949687"/>
                <a:gd name="connsiteY45" fmla="*/ 1641944 h 3015139"/>
                <a:gd name="connsiteX46" fmla="*/ 548640 w 4949687"/>
                <a:gd name="connsiteY46" fmla="*/ 1645920 h 3015139"/>
                <a:gd name="connsiteX47" fmla="*/ 473103 w 4949687"/>
                <a:gd name="connsiteY47" fmla="*/ 1693628 h 3015139"/>
                <a:gd name="connsiteX48" fmla="*/ 377687 w 4949687"/>
                <a:gd name="connsiteY48" fmla="*/ 1745311 h 3015139"/>
                <a:gd name="connsiteX49" fmla="*/ 278296 w 4949687"/>
                <a:gd name="connsiteY49" fmla="*/ 1804946 h 3015139"/>
                <a:gd name="connsiteX50" fmla="*/ 143124 w 4949687"/>
                <a:gd name="connsiteY50" fmla="*/ 1944094 h 3015139"/>
                <a:gd name="connsiteX51" fmla="*/ 79513 w 4949687"/>
                <a:gd name="connsiteY51" fmla="*/ 2007704 h 3015139"/>
                <a:gd name="connsiteX52" fmla="*/ 11927 w 4949687"/>
                <a:gd name="connsiteY52" fmla="*/ 2111071 h 3015139"/>
                <a:gd name="connsiteX53" fmla="*/ 0 w 4949687"/>
                <a:gd name="connsiteY53" fmla="*/ 2186609 h 3015139"/>
                <a:gd name="connsiteX54" fmla="*/ 0 w 4949687"/>
                <a:gd name="connsiteY54" fmla="*/ 2258171 h 3015139"/>
                <a:gd name="connsiteX55" fmla="*/ 39756 w 4949687"/>
                <a:gd name="connsiteY55" fmla="*/ 2373465 h 3015139"/>
                <a:gd name="connsiteX56" fmla="*/ 127221 w 4949687"/>
                <a:gd name="connsiteY56" fmla="*/ 2445026 h 3015139"/>
                <a:gd name="connsiteX57" fmla="*/ 222637 w 4949687"/>
                <a:gd name="connsiteY57" fmla="*/ 2516588 h 3015139"/>
                <a:gd name="connsiteX58" fmla="*/ 238560 w 4949687"/>
                <a:gd name="connsiteY58" fmla="*/ 2546798 h 3015139"/>
                <a:gd name="connsiteX59" fmla="*/ 278296 w 4949687"/>
                <a:gd name="connsiteY59" fmla="*/ 2576223 h 3015139"/>
                <a:gd name="connsiteX60" fmla="*/ 365760 w 4949687"/>
                <a:gd name="connsiteY60" fmla="*/ 2560320 h 3015139"/>
                <a:gd name="connsiteX61" fmla="*/ 425395 w 4949687"/>
                <a:gd name="connsiteY61" fmla="*/ 2560320 h 3015139"/>
                <a:gd name="connsiteX62" fmla="*/ 572494 w 4949687"/>
                <a:gd name="connsiteY62" fmla="*/ 2596101 h 3015139"/>
                <a:gd name="connsiteX63" fmla="*/ 671885 w 4949687"/>
                <a:gd name="connsiteY63" fmla="*/ 2615979 h 3015139"/>
                <a:gd name="connsiteX64" fmla="*/ 822960 w 4949687"/>
                <a:gd name="connsiteY64" fmla="*/ 2651760 h 3015139"/>
                <a:gd name="connsiteX65" fmla="*/ 981986 w 4949687"/>
                <a:gd name="connsiteY65" fmla="*/ 2675614 h 3015139"/>
                <a:gd name="connsiteX66" fmla="*/ 1105231 w 4949687"/>
                <a:gd name="connsiteY66" fmla="*/ 2699468 h 3015139"/>
                <a:gd name="connsiteX67" fmla="*/ 1208598 w 4949687"/>
                <a:gd name="connsiteY67" fmla="*/ 2727297 h 3015139"/>
                <a:gd name="connsiteX68" fmla="*/ 1319917 w 4949687"/>
                <a:gd name="connsiteY68" fmla="*/ 2767054 h 3015139"/>
                <a:gd name="connsiteX69" fmla="*/ 1383528 w 4949687"/>
                <a:gd name="connsiteY69" fmla="*/ 2806811 h 3015139"/>
                <a:gd name="connsiteX70" fmla="*/ 1459064 w 4949687"/>
                <a:gd name="connsiteY70" fmla="*/ 2898250 h 3015139"/>
                <a:gd name="connsiteX71" fmla="*/ 1518699 w 4949687"/>
                <a:gd name="connsiteY71" fmla="*/ 2941983 h 3015139"/>
                <a:gd name="connsiteX72" fmla="*/ 1529236 w 4949687"/>
                <a:gd name="connsiteY72" fmla="*/ 2970275 h 3015139"/>
                <a:gd name="connsiteX73" fmla="*/ 1526651 w 4949687"/>
                <a:gd name="connsiteY73" fmla="*/ 2985715 h 3015139"/>
                <a:gd name="connsiteX74" fmla="*/ 1532748 w 4949687"/>
                <a:gd name="connsiteY74" fmla="*/ 3011667 h 3015139"/>
                <a:gd name="connsiteX75" fmla="*/ 1689673 w 4949687"/>
                <a:gd name="connsiteY75" fmla="*/ 3015139 h 3015139"/>
                <a:gd name="connsiteX76" fmla="*/ 1661823 w 4949687"/>
                <a:gd name="connsiteY76" fmla="*/ 2997642 h 3015139"/>
                <a:gd name="connsiteX77" fmla="*/ 1649896 w 4949687"/>
                <a:gd name="connsiteY77" fmla="*/ 2965836 h 3015139"/>
                <a:gd name="connsiteX78" fmla="*/ 1626042 w 4949687"/>
                <a:gd name="connsiteY78" fmla="*/ 2918129 h 3015139"/>
                <a:gd name="connsiteX79" fmla="*/ 1570383 w 4949687"/>
                <a:gd name="connsiteY79" fmla="*/ 2882348 h 3015139"/>
                <a:gd name="connsiteX80" fmla="*/ 1502797 w 4949687"/>
                <a:gd name="connsiteY80" fmla="*/ 2838616 h 3015139"/>
                <a:gd name="connsiteX81" fmla="*/ 1391478 w 4949687"/>
                <a:gd name="connsiteY81" fmla="*/ 2771030 h 3015139"/>
                <a:gd name="connsiteX82" fmla="*/ 1315941 w 4949687"/>
                <a:gd name="connsiteY82" fmla="*/ 2727297 h 3015139"/>
                <a:gd name="connsiteX83" fmla="*/ 1252331 w 4949687"/>
                <a:gd name="connsiteY83" fmla="*/ 2687541 h 3015139"/>
                <a:gd name="connsiteX84" fmla="*/ 1105231 w 4949687"/>
                <a:gd name="connsiteY84" fmla="*/ 2647784 h 3015139"/>
                <a:gd name="connsiteX85" fmla="*/ 1105231 w 4949687"/>
                <a:gd name="connsiteY85" fmla="*/ 2647784 h 3015139"/>
                <a:gd name="connsiteX86" fmla="*/ 1045597 w 4949687"/>
                <a:gd name="connsiteY86" fmla="*/ 2655736 h 3015139"/>
                <a:gd name="connsiteX87" fmla="*/ 1025718 w 4949687"/>
                <a:gd name="connsiteY87" fmla="*/ 2647784 h 3015139"/>
                <a:gd name="connsiteX88" fmla="*/ 970059 w 4949687"/>
                <a:gd name="connsiteY88" fmla="*/ 2639833 h 3015139"/>
                <a:gd name="connsiteX89" fmla="*/ 930303 w 4949687"/>
                <a:gd name="connsiteY89" fmla="*/ 2635857 h 3015139"/>
                <a:gd name="connsiteX90" fmla="*/ 898498 w 4949687"/>
                <a:gd name="connsiteY90" fmla="*/ 2615979 h 3015139"/>
                <a:gd name="connsiteX91" fmla="*/ 884459 w 4949687"/>
                <a:gd name="connsiteY91" fmla="*/ 2602272 h 3015139"/>
                <a:gd name="connsiteX92" fmla="*/ 767301 w 4949687"/>
                <a:gd name="connsiteY92" fmla="*/ 2592125 h 3015139"/>
                <a:gd name="connsiteX93" fmla="*/ 671885 w 4949687"/>
                <a:gd name="connsiteY93" fmla="*/ 2552369 h 3015139"/>
                <a:gd name="connsiteX94" fmla="*/ 616226 w 4949687"/>
                <a:gd name="connsiteY94" fmla="*/ 2518990 h 3015139"/>
                <a:gd name="connsiteX95" fmla="*/ 577277 w 4949687"/>
                <a:gd name="connsiteY95" fmla="*/ 2499878 h 3015139"/>
                <a:gd name="connsiteX96" fmla="*/ 492981 w 4949687"/>
                <a:gd name="connsiteY96" fmla="*/ 2492734 h 3015139"/>
                <a:gd name="connsiteX97" fmla="*/ 441298 w 4949687"/>
                <a:gd name="connsiteY97" fmla="*/ 2449002 h 3015139"/>
                <a:gd name="connsiteX98" fmla="*/ 389158 w 4949687"/>
                <a:gd name="connsiteY98" fmla="*/ 2416535 h 3015139"/>
                <a:gd name="connsiteX99" fmla="*/ 384396 w 4949687"/>
                <a:gd name="connsiteY99" fmla="*/ 2373672 h 3015139"/>
                <a:gd name="connsiteX100" fmla="*/ 364207 w 4949687"/>
                <a:gd name="connsiteY100" fmla="*/ 2348016 h 3015139"/>
                <a:gd name="connsiteX101" fmla="*/ 341906 w 4949687"/>
                <a:gd name="connsiteY101" fmla="*/ 2329732 h 3015139"/>
                <a:gd name="connsiteX102" fmla="*/ 310577 w 4949687"/>
                <a:gd name="connsiteY102" fmla="*/ 2283184 h 3015139"/>
                <a:gd name="connsiteX103" fmla="*/ 310101 w 4949687"/>
                <a:gd name="connsiteY103" fmla="*/ 2210463 h 3015139"/>
                <a:gd name="connsiteX104" fmla="*/ 278296 w 4949687"/>
                <a:gd name="connsiteY104" fmla="*/ 2182633 h 3015139"/>
                <a:gd name="connsiteX105" fmla="*/ 298174 w 4949687"/>
                <a:gd name="connsiteY105" fmla="*/ 2130950 h 3015139"/>
                <a:gd name="connsiteX106" fmla="*/ 333955 w 4949687"/>
                <a:gd name="connsiteY106" fmla="*/ 2079266 h 3015139"/>
                <a:gd name="connsiteX107" fmla="*/ 373711 w 4949687"/>
                <a:gd name="connsiteY107" fmla="*/ 2059388 h 3015139"/>
                <a:gd name="connsiteX108" fmla="*/ 417444 w 4949687"/>
                <a:gd name="connsiteY108" fmla="*/ 2051437 h 3015139"/>
                <a:gd name="connsiteX109" fmla="*/ 528762 w 4949687"/>
                <a:gd name="connsiteY109" fmla="*/ 1983851 h 3015139"/>
                <a:gd name="connsiteX110" fmla="*/ 601090 w 4949687"/>
                <a:gd name="connsiteY110" fmla="*/ 1954572 h 3015139"/>
                <a:gd name="connsiteX111" fmla="*/ 671885 w 4949687"/>
                <a:gd name="connsiteY111" fmla="*/ 1896386 h 3015139"/>
                <a:gd name="connsiteX112" fmla="*/ 767301 w 4949687"/>
                <a:gd name="connsiteY112" fmla="*/ 1844703 h 3015139"/>
                <a:gd name="connsiteX113" fmla="*/ 811033 w 4949687"/>
                <a:gd name="connsiteY113" fmla="*/ 1812897 h 3015139"/>
                <a:gd name="connsiteX114" fmla="*/ 858741 w 4949687"/>
                <a:gd name="connsiteY114" fmla="*/ 1808922 h 3015139"/>
                <a:gd name="connsiteX115" fmla="*/ 918376 w 4949687"/>
                <a:gd name="connsiteY115" fmla="*/ 1820849 h 3015139"/>
                <a:gd name="connsiteX116" fmla="*/ 1005840 w 4949687"/>
                <a:gd name="connsiteY116" fmla="*/ 1789044 h 3015139"/>
                <a:gd name="connsiteX117" fmla="*/ 1069451 w 4949687"/>
                <a:gd name="connsiteY117" fmla="*/ 1785068 h 3015139"/>
                <a:gd name="connsiteX118" fmla="*/ 1196671 w 4949687"/>
                <a:gd name="connsiteY118" fmla="*/ 1757238 h 3015139"/>
                <a:gd name="connsiteX119" fmla="*/ 1363649 w 4949687"/>
                <a:gd name="connsiteY119" fmla="*/ 1701579 h 3015139"/>
                <a:gd name="connsiteX120" fmla="*/ 1399430 w 4949687"/>
                <a:gd name="connsiteY120" fmla="*/ 1701579 h 3015139"/>
                <a:gd name="connsiteX121" fmla="*/ 1514724 w 4949687"/>
                <a:gd name="connsiteY121" fmla="*/ 1693628 h 3015139"/>
                <a:gd name="connsiteX122" fmla="*/ 1562431 w 4949687"/>
                <a:gd name="connsiteY122" fmla="*/ 1677725 h 3015139"/>
                <a:gd name="connsiteX123" fmla="*/ 1558456 w 4949687"/>
                <a:gd name="connsiteY123" fmla="*/ 1661823 h 3015139"/>
                <a:gd name="connsiteX124" fmla="*/ 1626042 w 4949687"/>
                <a:gd name="connsiteY124" fmla="*/ 1649896 h 3015139"/>
                <a:gd name="connsiteX125" fmla="*/ 1665798 w 4949687"/>
                <a:gd name="connsiteY125" fmla="*/ 1649896 h 3015139"/>
                <a:gd name="connsiteX126" fmla="*/ 1681701 w 4949687"/>
                <a:gd name="connsiteY126" fmla="*/ 1661823 h 3015139"/>
                <a:gd name="connsiteX127" fmla="*/ 1681701 w 4949687"/>
                <a:gd name="connsiteY127" fmla="*/ 1661823 h 3015139"/>
                <a:gd name="connsiteX128" fmla="*/ 1729409 w 4949687"/>
                <a:gd name="connsiteY128" fmla="*/ 1693628 h 3015139"/>
                <a:gd name="connsiteX129" fmla="*/ 1880484 w 4949687"/>
                <a:gd name="connsiteY129" fmla="*/ 1709531 h 3015139"/>
                <a:gd name="connsiteX130" fmla="*/ 1975899 w 4949687"/>
                <a:gd name="connsiteY130" fmla="*/ 1697604 h 3015139"/>
                <a:gd name="connsiteX131" fmla="*/ 2107096 w 4949687"/>
                <a:gd name="connsiteY131" fmla="*/ 1661823 h 3015139"/>
                <a:gd name="connsiteX132" fmla="*/ 2222390 w 4949687"/>
                <a:gd name="connsiteY132" fmla="*/ 1578334 h 3015139"/>
                <a:gd name="connsiteX133" fmla="*/ 2329732 w 4949687"/>
                <a:gd name="connsiteY133" fmla="*/ 1522675 h 3015139"/>
                <a:gd name="connsiteX134" fmla="*/ 2496710 w 4949687"/>
                <a:gd name="connsiteY134" fmla="*/ 1391478 h 3015139"/>
                <a:gd name="connsiteX135" fmla="*/ 2560320 w 4949687"/>
                <a:gd name="connsiteY135" fmla="*/ 1319917 h 3015139"/>
                <a:gd name="connsiteX136" fmla="*/ 2564296 w 4949687"/>
                <a:gd name="connsiteY136" fmla="*/ 1292087 h 3015139"/>
                <a:gd name="connsiteX137" fmla="*/ 2540442 w 4949687"/>
                <a:gd name="connsiteY137" fmla="*/ 1256306 h 3015139"/>
                <a:gd name="connsiteX138" fmla="*/ 2520564 w 4949687"/>
                <a:gd name="connsiteY138" fmla="*/ 1224501 h 3015139"/>
                <a:gd name="connsiteX139" fmla="*/ 2520564 w 4949687"/>
                <a:gd name="connsiteY139" fmla="*/ 1192696 h 3015139"/>
                <a:gd name="connsiteX140" fmla="*/ 2568271 w 4949687"/>
                <a:gd name="connsiteY140" fmla="*/ 1160891 h 3015139"/>
                <a:gd name="connsiteX141" fmla="*/ 2600077 w 4949687"/>
                <a:gd name="connsiteY141" fmla="*/ 1137037 h 3015139"/>
                <a:gd name="connsiteX142" fmla="*/ 2655736 w 4949687"/>
                <a:gd name="connsiteY142" fmla="*/ 1141012 h 3015139"/>
                <a:gd name="connsiteX143" fmla="*/ 2719346 w 4949687"/>
                <a:gd name="connsiteY143" fmla="*/ 1164866 h 3015139"/>
                <a:gd name="connsiteX144" fmla="*/ 2743200 w 4949687"/>
                <a:gd name="connsiteY144" fmla="*/ 1164866 h 3015139"/>
                <a:gd name="connsiteX145" fmla="*/ 2802835 w 4949687"/>
                <a:gd name="connsiteY145" fmla="*/ 1152939 h 3015139"/>
                <a:gd name="connsiteX146" fmla="*/ 2863236 w 4949687"/>
                <a:gd name="connsiteY146" fmla="*/ 1132254 h 3015139"/>
                <a:gd name="connsiteX147" fmla="*/ 2894275 w 4949687"/>
                <a:gd name="connsiteY147" fmla="*/ 1085353 h 3015139"/>
                <a:gd name="connsiteX148" fmla="*/ 2914153 w 4949687"/>
                <a:gd name="connsiteY148" fmla="*/ 1061499 h 3015139"/>
                <a:gd name="connsiteX149" fmla="*/ 2914153 w 4949687"/>
                <a:gd name="connsiteY149" fmla="*/ 1061499 h 3015139"/>
                <a:gd name="connsiteX150" fmla="*/ 3009569 w 4949687"/>
                <a:gd name="connsiteY150" fmla="*/ 1069451 h 3015139"/>
                <a:gd name="connsiteX151" fmla="*/ 3077155 w 4949687"/>
                <a:gd name="connsiteY151" fmla="*/ 1073426 h 3015139"/>
                <a:gd name="connsiteX152" fmla="*/ 3192449 w 4949687"/>
                <a:gd name="connsiteY152" fmla="*/ 1041621 h 3015139"/>
                <a:gd name="connsiteX153" fmla="*/ 3319670 w 4949687"/>
                <a:gd name="connsiteY153" fmla="*/ 974035 h 3015139"/>
                <a:gd name="connsiteX154" fmla="*/ 3490623 w 4949687"/>
                <a:gd name="connsiteY154" fmla="*/ 910424 h 3015139"/>
                <a:gd name="connsiteX155" fmla="*/ 3657600 w 4949687"/>
                <a:gd name="connsiteY155" fmla="*/ 862717 h 3015139"/>
                <a:gd name="connsiteX156" fmla="*/ 3689405 w 4949687"/>
                <a:gd name="connsiteY156" fmla="*/ 822960 h 3015139"/>
                <a:gd name="connsiteX157" fmla="*/ 3721211 w 4949687"/>
                <a:gd name="connsiteY157" fmla="*/ 803082 h 3015139"/>
                <a:gd name="connsiteX158" fmla="*/ 3776870 w 4949687"/>
                <a:gd name="connsiteY158" fmla="*/ 803082 h 3015139"/>
                <a:gd name="connsiteX159" fmla="*/ 3860358 w 4949687"/>
                <a:gd name="connsiteY159" fmla="*/ 811033 h 3015139"/>
                <a:gd name="connsiteX160" fmla="*/ 3904091 w 4949687"/>
                <a:gd name="connsiteY160" fmla="*/ 775252 h 3015139"/>
                <a:gd name="connsiteX161" fmla="*/ 3995531 w 4949687"/>
                <a:gd name="connsiteY161" fmla="*/ 743447 h 3015139"/>
                <a:gd name="connsiteX162" fmla="*/ 4178411 w 4949687"/>
                <a:gd name="connsiteY162" fmla="*/ 691764 h 3015139"/>
                <a:gd name="connsiteX163" fmla="*/ 4257924 w 4949687"/>
                <a:gd name="connsiteY163" fmla="*/ 640080 h 3015139"/>
                <a:gd name="connsiteX164" fmla="*/ 4373218 w 4949687"/>
                <a:gd name="connsiteY164" fmla="*/ 576470 h 3015139"/>
                <a:gd name="connsiteX165" fmla="*/ 4456706 w 4949687"/>
                <a:gd name="connsiteY165" fmla="*/ 532737 h 3015139"/>
                <a:gd name="connsiteX166" fmla="*/ 4560073 w 4949687"/>
                <a:gd name="connsiteY166" fmla="*/ 473103 h 3015139"/>
                <a:gd name="connsiteX167" fmla="*/ 4643562 w 4949687"/>
                <a:gd name="connsiteY167" fmla="*/ 433346 h 3015139"/>
                <a:gd name="connsiteX168" fmla="*/ 4738978 w 4949687"/>
                <a:gd name="connsiteY168" fmla="*/ 401541 h 3015139"/>
                <a:gd name="connsiteX169" fmla="*/ 4810539 w 4949687"/>
                <a:gd name="connsiteY169" fmla="*/ 381663 h 3015139"/>
                <a:gd name="connsiteX170" fmla="*/ 4894028 w 4949687"/>
                <a:gd name="connsiteY170" fmla="*/ 333955 h 3015139"/>
                <a:gd name="connsiteX171" fmla="*/ 4949687 w 4949687"/>
                <a:gd name="connsiteY171" fmla="*/ 298174 h 3015139"/>
                <a:gd name="connsiteX172" fmla="*/ 4933784 w 4949687"/>
                <a:gd name="connsiteY172" fmla="*/ 282271 h 3015139"/>
                <a:gd name="connsiteX173" fmla="*/ 4878125 w 4949687"/>
                <a:gd name="connsiteY173" fmla="*/ 222637 h 3015139"/>
                <a:gd name="connsiteX174" fmla="*/ 4822466 w 4949687"/>
                <a:gd name="connsiteY174" fmla="*/ 127221 h 3015139"/>
                <a:gd name="connsiteX175" fmla="*/ 4758856 w 4949687"/>
                <a:gd name="connsiteY175" fmla="*/ 63611 h 3015139"/>
                <a:gd name="connsiteX176" fmla="*/ 4703197 w 4949687"/>
                <a:gd name="connsiteY176" fmla="*/ 0 h 3015139"/>
                <a:gd name="connsiteX0" fmla="*/ 4703197 w 4949687"/>
                <a:gd name="connsiteY0" fmla="*/ 0 h 3015139"/>
                <a:gd name="connsiteX1" fmla="*/ 4599830 w 4949687"/>
                <a:gd name="connsiteY1" fmla="*/ 51684 h 3015139"/>
                <a:gd name="connsiteX2" fmla="*/ 4420925 w 4949687"/>
                <a:gd name="connsiteY2" fmla="*/ 143124 h 3015139"/>
                <a:gd name="connsiteX3" fmla="*/ 4285753 w 4949687"/>
                <a:gd name="connsiteY3" fmla="*/ 202758 h 3015139"/>
                <a:gd name="connsiteX4" fmla="*/ 4154557 w 4949687"/>
                <a:gd name="connsiteY4" fmla="*/ 282271 h 3015139"/>
                <a:gd name="connsiteX5" fmla="*/ 3927944 w 4949687"/>
                <a:gd name="connsiteY5" fmla="*/ 385638 h 3015139"/>
                <a:gd name="connsiteX6" fmla="*/ 3780845 w 4949687"/>
                <a:gd name="connsiteY6" fmla="*/ 437321 h 3015139"/>
                <a:gd name="connsiteX7" fmla="*/ 3673503 w 4949687"/>
                <a:gd name="connsiteY7" fmla="*/ 496957 h 3015139"/>
                <a:gd name="connsiteX8" fmla="*/ 3637722 w 4949687"/>
                <a:gd name="connsiteY8" fmla="*/ 512859 h 3015139"/>
                <a:gd name="connsiteX9" fmla="*/ 3593990 w 4949687"/>
                <a:gd name="connsiteY9" fmla="*/ 536713 h 3015139"/>
                <a:gd name="connsiteX10" fmla="*/ 3558209 w 4949687"/>
                <a:gd name="connsiteY10" fmla="*/ 556591 h 3015139"/>
                <a:gd name="connsiteX11" fmla="*/ 3522428 w 4949687"/>
                <a:gd name="connsiteY11" fmla="*/ 560567 h 3015139"/>
                <a:gd name="connsiteX12" fmla="*/ 3427012 w 4949687"/>
                <a:gd name="connsiteY12" fmla="*/ 580445 h 3015139"/>
                <a:gd name="connsiteX13" fmla="*/ 3315694 w 4949687"/>
                <a:gd name="connsiteY13" fmla="*/ 628153 h 3015139"/>
                <a:gd name="connsiteX14" fmla="*/ 3164619 w 4949687"/>
                <a:gd name="connsiteY14" fmla="*/ 683812 h 3015139"/>
                <a:gd name="connsiteX15" fmla="*/ 3041374 w 4949687"/>
                <a:gd name="connsiteY15" fmla="*/ 723569 h 3015139"/>
                <a:gd name="connsiteX16" fmla="*/ 2934031 w 4949687"/>
                <a:gd name="connsiteY16" fmla="*/ 759350 h 3015139"/>
                <a:gd name="connsiteX17" fmla="*/ 2834640 w 4949687"/>
                <a:gd name="connsiteY17" fmla="*/ 787179 h 3015139"/>
                <a:gd name="connsiteX18" fmla="*/ 2814762 w 4949687"/>
                <a:gd name="connsiteY18" fmla="*/ 799106 h 3015139"/>
                <a:gd name="connsiteX19" fmla="*/ 2743200 w 4949687"/>
                <a:gd name="connsiteY19" fmla="*/ 838863 h 3015139"/>
                <a:gd name="connsiteX20" fmla="*/ 2643809 w 4949687"/>
                <a:gd name="connsiteY20" fmla="*/ 838863 h 3015139"/>
                <a:gd name="connsiteX21" fmla="*/ 2584174 w 4949687"/>
                <a:gd name="connsiteY21" fmla="*/ 846814 h 3015139"/>
                <a:gd name="connsiteX22" fmla="*/ 2492734 w 4949687"/>
                <a:gd name="connsiteY22" fmla="*/ 898497 h 3015139"/>
                <a:gd name="connsiteX23" fmla="*/ 2401294 w 4949687"/>
                <a:gd name="connsiteY23" fmla="*/ 958132 h 3015139"/>
                <a:gd name="connsiteX24" fmla="*/ 2282024 w 4949687"/>
                <a:gd name="connsiteY24" fmla="*/ 1037645 h 3015139"/>
                <a:gd name="connsiteX25" fmla="*/ 2194560 w 4949687"/>
                <a:gd name="connsiteY25" fmla="*/ 1085353 h 3015139"/>
                <a:gd name="connsiteX26" fmla="*/ 2150828 w 4949687"/>
                <a:gd name="connsiteY26" fmla="*/ 1141012 h 3015139"/>
                <a:gd name="connsiteX27" fmla="*/ 2150828 w 4949687"/>
                <a:gd name="connsiteY27" fmla="*/ 1192696 h 3015139"/>
                <a:gd name="connsiteX28" fmla="*/ 2162755 w 4949687"/>
                <a:gd name="connsiteY28" fmla="*/ 1252331 h 3015139"/>
                <a:gd name="connsiteX29" fmla="*/ 2146852 w 4949687"/>
                <a:gd name="connsiteY29" fmla="*/ 1288111 h 3015139"/>
                <a:gd name="connsiteX30" fmla="*/ 2111071 w 4949687"/>
                <a:gd name="connsiteY30" fmla="*/ 1335819 h 3015139"/>
                <a:gd name="connsiteX31" fmla="*/ 2063364 w 4949687"/>
                <a:gd name="connsiteY31" fmla="*/ 1375576 h 3015139"/>
                <a:gd name="connsiteX32" fmla="*/ 1983851 w 4949687"/>
                <a:gd name="connsiteY32" fmla="*/ 1399430 h 3015139"/>
                <a:gd name="connsiteX33" fmla="*/ 1812898 w 4949687"/>
                <a:gd name="connsiteY33" fmla="*/ 1391478 h 3015139"/>
                <a:gd name="connsiteX34" fmla="*/ 1689653 w 4949687"/>
                <a:gd name="connsiteY34" fmla="*/ 1375576 h 3015139"/>
                <a:gd name="connsiteX35" fmla="*/ 1482918 w 4949687"/>
                <a:gd name="connsiteY35" fmla="*/ 1379551 h 3015139"/>
                <a:gd name="connsiteX36" fmla="*/ 1375576 w 4949687"/>
                <a:gd name="connsiteY36" fmla="*/ 1387503 h 3015139"/>
                <a:gd name="connsiteX37" fmla="*/ 1284136 w 4949687"/>
                <a:gd name="connsiteY37" fmla="*/ 1399430 h 3015139"/>
                <a:gd name="connsiteX38" fmla="*/ 1133061 w 4949687"/>
                <a:gd name="connsiteY38" fmla="*/ 1447137 h 3015139"/>
                <a:gd name="connsiteX39" fmla="*/ 1025718 w 4949687"/>
                <a:gd name="connsiteY39" fmla="*/ 1494845 h 3015139"/>
                <a:gd name="connsiteX40" fmla="*/ 838863 w 4949687"/>
                <a:gd name="connsiteY40" fmla="*/ 1562431 h 3015139"/>
                <a:gd name="connsiteX41" fmla="*/ 795131 w 4949687"/>
                <a:gd name="connsiteY41" fmla="*/ 1586285 h 3015139"/>
                <a:gd name="connsiteX42" fmla="*/ 763325 w 4949687"/>
                <a:gd name="connsiteY42" fmla="*/ 1614115 h 3015139"/>
                <a:gd name="connsiteX43" fmla="*/ 735496 w 4949687"/>
                <a:gd name="connsiteY43" fmla="*/ 1626042 h 3015139"/>
                <a:gd name="connsiteX44" fmla="*/ 691764 w 4949687"/>
                <a:gd name="connsiteY44" fmla="*/ 1630017 h 3015139"/>
                <a:gd name="connsiteX45" fmla="*/ 612251 w 4949687"/>
                <a:gd name="connsiteY45" fmla="*/ 1641944 h 3015139"/>
                <a:gd name="connsiteX46" fmla="*/ 548640 w 4949687"/>
                <a:gd name="connsiteY46" fmla="*/ 1645920 h 3015139"/>
                <a:gd name="connsiteX47" fmla="*/ 473103 w 4949687"/>
                <a:gd name="connsiteY47" fmla="*/ 1693628 h 3015139"/>
                <a:gd name="connsiteX48" fmla="*/ 377687 w 4949687"/>
                <a:gd name="connsiteY48" fmla="*/ 1745311 h 3015139"/>
                <a:gd name="connsiteX49" fmla="*/ 278296 w 4949687"/>
                <a:gd name="connsiteY49" fmla="*/ 1804946 h 3015139"/>
                <a:gd name="connsiteX50" fmla="*/ 143124 w 4949687"/>
                <a:gd name="connsiteY50" fmla="*/ 1944094 h 3015139"/>
                <a:gd name="connsiteX51" fmla="*/ 79513 w 4949687"/>
                <a:gd name="connsiteY51" fmla="*/ 2007704 h 3015139"/>
                <a:gd name="connsiteX52" fmla="*/ 11927 w 4949687"/>
                <a:gd name="connsiteY52" fmla="*/ 2111071 h 3015139"/>
                <a:gd name="connsiteX53" fmla="*/ 0 w 4949687"/>
                <a:gd name="connsiteY53" fmla="*/ 2186609 h 3015139"/>
                <a:gd name="connsiteX54" fmla="*/ 0 w 4949687"/>
                <a:gd name="connsiteY54" fmla="*/ 2258171 h 3015139"/>
                <a:gd name="connsiteX55" fmla="*/ 39756 w 4949687"/>
                <a:gd name="connsiteY55" fmla="*/ 2373465 h 3015139"/>
                <a:gd name="connsiteX56" fmla="*/ 127221 w 4949687"/>
                <a:gd name="connsiteY56" fmla="*/ 2445026 h 3015139"/>
                <a:gd name="connsiteX57" fmla="*/ 222637 w 4949687"/>
                <a:gd name="connsiteY57" fmla="*/ 2516588 h 3015139"/>
                <a:gd name="connsiteX58" fmla="*/ 238560 w 4949687"/>
                <a:gd name="connsiteY58" fmla="*/ 2546798 h 3015139"/>
                <a:gd name="connsiteX59" fmla="*/ 278296 w 4949687"/>
                <a:gd name="connsiteY59" fmla="*/ 2576223 h 3015139"/>
                <a:gd name="connsiteX60" fmla="*/ 365760 w 4949687"/>
                <a:gd name="connsiteY60" fmla="*/ 2560320 h 3015139"/>
                <a:gd name="connsiteX61" fmla="*/ 425395 w 4949687"/>
                <a:gd name="connsiteY61" fmla="*/ 2560320 h 3015139"/>
                <a:gd name="connsiteX62" fmla="*/ 572494 w 4949687"/>
                <a:gd name="connsiteY62" fmla="*/ 2596101 h 3015139"/>
                <a:gd name="connsiteX63" fmla="*/ 671885 w 4949687"/>
                <a:gd name="connsiteY63" fmla="*/ 2615979 h 3015139"/>
                <a:gd name="connsiteX64" fmla="*/ 822960 w 4949687"/>
                <a:gd name="connsiteY64" fmla="*/ 2651760 h 3015139"/>
                <a:gd name="connsiteX65" fmla="*/ 981986 w 4949687"/>
                <a:gd name="connsiteY65" fmla="*/ 2675614 h 3015139"/>
                <a:gd name="connsiteX66" fmla="*/ 1105231 w 4949687"/>
                <a:gd name="connsiteY66" fmla="*/ 2699468 h 3015139"/>
                <a:gd name="connsiteX67" fmla="*/ 1208598 w 4949687"/>
                <a:gd name="connsiteY67" fmla="*/ 2727297 h 3015139"/>
                <a:gd name="connsiteX68" fmla="*/ 1319917 w 4949687"/>
                <a:gd name="connsiteY68" fmla="*/ 2767054 h 3015139"/>
                <a:gd name="connsiteX69" fmla="*/ 1383528 w 4949687"/>
                <a:gd name="connsiteY69" fmla="*/ 2806811 h 3015139"/>
                <a:gd name="connsiteX70" fmla="*/ 1459064 w 4949687"/>
                <a:gd name="connsiteY70" fmla="*/ 2898250 h 3015139"/>
                <a:gd name="connsiteX71" fmla="*/ 1518699 w 4949687"/>
                <a:gd name="connsiteY71" fmla="*/ 2941983 h 3015139"/>
                <a:gd name="connsiteX72" fmla="*/ 1529236 w 4949687"/>
                <a:gd name="connsiteY72" fmla="*/ 2970275 h 3015139"/>
                <a:gd name="connsiteX73" fmla="*/ 1526651 w 4949687"/>
                <a:gd name="connsiteY73" fmla="*/ 2985715 h 3015139"/>
                <a:gd name="connsiteX74" fmla="*/ 1532748 w 4949687"/>
                <a:gd name="connsiteY74" fmla="*/ 3011667 h 3015139"/>
                <a:gd name="connsiteX75" fmla="*/ 1689673 w 4949687"/>
                <a:gd name="connsiteY75" fmla="*/ 3015139 h 3015139"/>
                <a:gd name="connsiteX76" fmla="*/ 1661823 w 4949687"/>
                <a:gd name="connsiteY76" fmla="*/ 2997642 h 3015139"/>
                <a:gd name="connsiteX77" fmla="*/ 1649896 w 4949687"/>
                <a:gd name="connsiteY77" fmla="*/ 2965836 h 3015139"/>
                <a:gd name="connsiteX78" fmla="*/ 1626042 w 4949687"/>
                <a:gd name="connsiteY78" fmla="*/ 2918129 h 3015139"/>
                <a:gd name="connsiteX79" fmla="*/ 1570383 w 4949687"/>
                <a:gd name="connsiteY79" fmla="*/ 2882348 h 3015139"/>
                <a:gd name="connsiteX80" fmla="*/ 1502797 w 4949687"/>
                <a:gd name="connsiteY80" fmla="*/ 2838616 h 3015139"/>
                <a:gd name="connsiteX81" fmla="*/ 1391478 w 4949687"/>
                <a:gd name="connsiteY81" fmla="*/ 2771030 h 3015139"/>
                <a:gd name="connsiteX82" fmla="*/ 1315941 w 4949687"/>
                <a:gd name="connsiteY82" fmla="*/ 2727297 h 3015139"/>
                <a:gd name="connsiteX83" fmla="*/ 1252331 w 4949687"/>
                <a:gd name="connsiteY83" fmla="*/ 2687541 h 3015139"/>
                <a:gd name="connsiteX84" fmla="*/ 1105231 w 4949687"/>
                <a:gd name="connsiteY84" fmla="*/ 2647784 h 3015139"/>
                <a:gd name="connsiteX85" fmla="*/ 1105231 w 4949687"/>
                <a:gd name="connsiteY85" fmla="*/ 2647784 h 3015139"/>
                <a:gd name="connsiteX86" fmla="*/ 1045597 w 4949687"/>
                <a:gd name="connsiteY86" fmla="*/ 2655736 h 3015139"/>
                <a:gd name="connsiteX87" fmla="*/ 1025718 w 4949687"/>
                <a:gd name="connsiteY87" fmla="*/ 2647784 h 3015139"/>
                <a:gd name="connsiteX88" fmla="*/ 970059 w 4949687"/>
                <a:gd name="connsiteY88" fmla="*/ 2639833 h 3015139"/>
                <a:gd name="connsiteX89" fmla="*/ 930303 w 4949687"/>
                <a:gd name="connsiteY89" fmla="*/ 2635857 h 3015139"/>
                <a:gd name="connsiteX90" fmla="*/ 898498 w 4949687"/>
                <a:gd name="connsiteY90" fmla="*/ 2615979 h 3015139"/>
                <a:gd name="connsiteX91" fmla="*/ 884459 w 4949687"/>
                <a:gd name="connsiteY91" fmla="*/ 2602272 h 3015139"/>
                <a:gd name="connsiteX92" fmla="*/ 767301 w 4949687"/>
                <a:gd name="connsiteY92" fmla="*/ 2592125 h 3015139"/>
                <a:gd name="connsiteX93" fmla="*/ 671885 w 4949687"/>
                <a:gd name="connsiteY93" fmla="*/ 2552369 h 3015139"/>
                <a:gd name="connsiteX94" fmla="*/ 616226 w 4949687"/>
                <a:gd name="connsiteY94" fmla="*/ 2518990 h 3015139"/>
                <a:gd name="connsiteX95" fmla="*/ 577277 w 4949687"/>
                <a:gd name="connsiteY95" fmla="*/ 2499878 h 3015139"/>
                <a:gd name="connsiteX96" fmla="*/ 492981 w 4949687"/>
                <a:gd name="connsiteY96" fmla="*/ 2492734 h 3015139"/>
                <a:gd name="connsiteX97" fmla="*/ 441298 w 4949687"/>
                <a:gd name="connsiteY97" fmla="*/ 2449002 h 3015139"/>
                <a:gd name="connsiteX98" fmla="*/ 389158 w 4949687"/>
                <a:gd name="connsiteY98" fmla="*/ 2416535 h 3015139"/>
                <a:gd name="connsiteX99" fmla="*/ 384396 w 4949687"/>
                <a:gd name="connsiteY99" fmla="*/ 2373672 h 3015139"/>
                <a:gd name="connsiteX100" fmla="*/ 364207 w 4949687"/>
                <a:gd name="connsiteY100" fmla="*/ 2348016 h 3015139"/>
                <a:gd name="connsiteX101" fmla="*/ 341906 w 4949687"/>
                <a:gd name="connsiteY101" fmla="*/ 2329732 h 3015139"/>
                <a:gd name="connsiteX102" fmla="*/ 298671 w 4949687"/>
                <a:gd name="connsiteY102" fmla="*/ 2292709 h 3015139"/>
                <a:gd name="connsiteX103" fmla="*/ 310101 w 4949687"/>
                <a:gd name="connsiteY103" fmla="*/ 2210463 h 3015139"/>
                <a:gd name="connsiteX104" fmla="*/ 278296 w 4949687"/>
                <a:gd name="connsiteY104" fmla="*/ 2182633 h 3015139"/>
                <a:gd name="connsiteX105" fmla="*/ 298174 w 4949687"/>
                <a:gd name="connsiteY105" fmla="*/ 2130950 h 3015139"/>
                <a:gd name="connsiteX106" fmla="*/ 333955 w 4949687"/>
                <a:gd name="connsiteY106" fmla="*/ 2079266 h 3015139"/>
                <a:gd name="connsiteX107" fmla="*/ 373711 w 4949687"/>
                <a:gd name="connsiteY107" fmla="*/ 2059388 h 3015139"/>
                <a:gd name="connsiteX108" fmla="*/ 417444 w 4949687"/>
                <a:gd name="connsiteY108" fmla="*/ 2051437 h 3015139"/>
                <a:gd name="connsiteX109" fmla="*/ 528762 w 4949687"/>
                <a:gd name="connsiteY109" fmla="*/ 1983851 h 3015139"/>
                <a:gd name="connsiteX110" fmla="*/ 601090 w 4949687"/>
                <a:gd name="connsiteY110" fmla="*/ 1954572 h 3015139"/>
                <a:gd name="connsiteX111" fmla="*/ 671885 w 4949687"/>
                <a:gd name="connsiteY111" fmla="*/ 1896386 h 3015139"/>
                <a:gd name="connsiteX112" fmla="*/ 767301 w 4949687"/>
                <a:gd name="connsiteY112" fmla="*/ 1844703 h 3015139"/>
                <a:gd name="connsiteX113" fmla="*/ 811033 w 4949687"/>
                <a:gd name="connsiteY113" fmla="*/ 1812897 h 3015139"/>
                <a:gd name="connsiteX114" fmla="*/ 858741 w 4949687"/>
                <a:gd name="connsiteY114" fmla="*/ 1808922 h 3015139"/>
                <a:gd name="connsiteX115" fmla="*/ 918376 w 4949687"/>
                <a:gd name="connsiteY115" fmla="*/ 1820849 h 3015139"/>
                <a:gd name="connsiteX116" fmla="*/ 1005840 w 4949687"/>
                <a:gd name="connsiteY116" fmla="*/ 1789044 h 3015139"/>
                <a:gd name="connsiteX117" fmla="*/ 1069451 w 4949687"/>
                <a:gd name="connsiteY117" fmla="*/ 1785068 h 3015139"/>
                <a:gd name="connsiteX118" fmla="*/ 1196671 w 4949687"/>
                <a:gd name="connsiteY118" fmla="*/ 1757238 h 3015139"/>
                <a:gd name="connsiteX119" fmla="*/ 1363649 w 4949687"/>
                <a:gd name="connsiteY119" fmla="*/ 1701579 h 3015139"/>
                <a:gd name="connsiteX120" fmla="*/ 1399430 w 4949687"/>
                <a:gd name="connsiteY120" fmla="*/ 1701579 h 3015139"/>
                <a:gd name="connsiteX121" fmla="*/ 1514724 w 4949687"/>
                <a:gd name="connsiteY121" fmla="*/ 1693628 h 3015139"/>
                <a:gd name="connsiteX122" fmla="*/ 1562431 w 4949687"/>
                <a:gd name="connsiteY122" fmla="*/ 1677725 h 3015139"/>
                <a:gd name="connsiteX123" fmla="*/ 1558456 w 4949687"/>
                <a:gd name="connsiteY123" fmla="*/ 1661823 h 3015139"/>
                <a:gd name="connsiteX124" fmla="*/ 1626042 w 4949687"/>
                <a:gd name="connsiteY124" fmla="*/ 1649896 h 3015139"/>
                <a:gd name="connsiteX125" fmla="*/ 1665798 w 4949687"/>
                <a:gd name="connsiteY125" fmla="*/ 1649896 h 3015139"/>
                <a:gd name="connsiteX126" fmla="*/ 1681701 w 4949687"/>
                <a:gd name="connsiteY126" fmla="*/ 1661823 h 3015139"/>
                <a:gd name="connsiteX127" fmla="*/ 1681701 w 4949687"/>
                <a:gd name="connsiteY127" fmla="*/ 1661823 h 3015139"/>
                <a:gd name="connsiteX128" fmla="*/ 1729409 w 4949687"/>
                <a:gd name="connsiteY128" fmla="*/ 1693628 h 3015139"/>
                <a:gd name="connsiteX129" fmla="*/ 1880484 w 4949687"/>
                <a:gd name="connsiteY129" fmla="*/ 1709531 h 3015139"/>
                <a:gd name="connsiteX130" fmla="*/ 1975899 w 4949687"/>
                <a:gd name="connsiteY130" fmla="*/ 1697604 h 3015139"/>
                <a:gd name="connsiteX131" fmla="*/ 2107096 w 4949687"/>
                <a:gd name="connsiteY131" fmla="*/ 1661823 h 3015139"/>
                <a:gd name="connsiteX132" fmla="*/ 2222390 w 4949687"/>
                <a:gd name="connsiteY132" fmla="*/ 1578334 h 3015139"/>
                <a:gd name="connsiteX133" fmla="*/ 2329732 w 4949687"/>
                <a:gd name="connsiteY133" fmla="*/ 1522675 h 3015139"/>
                <a:gd name="connsiteX134" fmla="*/ 2496710 w 4949687"/>
                <a:gd name="connsiteY134" fmla="*/ 1391478 h 3015139"/>
                <a:gd name="connsiteX135" fmla="*/ 2560320 w 4949687"/>
                <a:gd name="connsiteY135" fmla="*/ 1319917 h 3015139"/>
                <a:gd name="connsiteX136" fmla="*/ 2564296 w 4949687"/>
                <a:gd name="connsiteY136" fmla="*/ 1292087 h 3015139"/>
                <a:gd name="connsiteX137" fmla="*/ 2540442 w 4949687"/>
                <a:gd name="connsiteY137" fmla="*/ 1256306 h 3015139"/>
                <a:gd name="connsiteX138" fmla="*/ 2520564 w 4949687"/>
                <a:gd name="connsiteY138" fmla="*/ 1224501 h 3015139"/>
                <a:gd name="connsiteX139" fmla="*/ 2520564 w 4949687"/>
                <a:gd name="connsiteY139" fmla="*/ 1192696 h 3015139"/>
                <a:gd name="connsiteX140" fmla="*/ 2568271 w 4949687"/>
                <a:gd name="connsiteY140" fmla="*/ 1160891 h 3015139"/>
                <a:gd name="connsiteX141" fmla="*/ 2600077 w 4949687"/>
                <a:gd name="connsiteY141" fmla="*/ 1137037 h 3015139"/>
                <a:gd name="connsiteX142" fmla="*/ 2655736 w 4949687"/>
                <a:gd name="connsiteY142" fmla="*/ 1141012 h 3015139"/>
                <a:gd name="connsiteX143" fmla="*/ 2719346 w 4949687"/>
                <a:gd name="connsiteY143" fmla="*/ 1164866 h 3015139"/>
                <a:gd name="connsiteX144" fmla="*/ 2743200 w 4949687"/>
                <a:gd name="connsiteY144" fmla="*/ 1164866 h 3015139"/>
                <a:gd name="connsiteX145" fmla="*/ 2802835 w 4949687"/>
                <a:gd name="connsiteY145" fmla="*/ 1152939 h 3015139"/>
                <a:gd name="connsiteX146" fmla="*/ 2863236 w 4949687"/>
                <a:gd name="connsiteY146" fmla="*/ 1132254 h 3015139"/>
                <a:gd name="connsiteX147" fmla="*/ 2894275 w 4949687"/>
                <a:gd name="connsiteY147" fmla="*/ 1085353 h 3015139"/>
                <a:gd name="connsiteX148" fmla="*/ 2914153 w 4949687"/>
                <a:gd name="connsiteY148" fmla="*/ 1061499 h 3015139"/>
                <a:gd name="connsiteX149" fmla="*/ 2914153 w 4949687"/>
                <a:gd name="connsiteY149" fmla="*/ 1061499 h 3015139"/>
                <a:gd name="connsiteX150" fmla="*/ 3009569 w 4949687"/>
                <a:gd name="connsiteY150" fmla="*/ 1069451 h 3015139"/>
                <a:gd name="connsiteX151" fmla="*/ 3077155 w 4949687"/>
                <a:gd name="connsiteY151" fmla="*/ 1073426 h 3015139"/>
                <a:gd name="connsiteX152" fmla="*/ 3192449 w 4949687"/>
                <a:gd name="connsiteY152" fmla="*/ 1041621 h 3015139"/>
                <a:gd name="connsiteX153" fmla="*/ 3319670 w 4949687"/>
                <a:gd name="connsiteY153" fmla="*/ 974035 h 3015139"/>
                <a:gd name="connsiteX154" fmla="*/ 3490623 w 4949687"/>
                <a:gd name="connsiteY154" fmla="*/ 910424 h 3015139"/>
                <a:gd name="connsiteX155" fmla="*/ 3657600 w 4949687"/>
                <a:gd name="connsiteY155" fmla="*/ 862717 h 3015139"/>
                <a:gd name="connsiteX156" fmla="*/ 3689405 w 4949687"/>
                <a:gd name="connsiteY156" fmla="*/ 822960 h 3015139"/>
                <a:gd name="connsiteX157" fmla="*/ 3721211 w 4949687"/>
                <a:gd name="connsiteY157" fmla="*/ 803082 h 3015139"/>
                <a:gd name="connsiteX158" fmla="*/ 3776870 w 4949687"/>
                <a:gd name="connsiteY158" fmla="*/ 803082 h 3015139"/>
                <a:gd name="connsiteX159" fmla="*/ 3860358 w 4949687"/>
                <a:gd name="connsiteY159" fmla="*/ 811033 h 3015139"/>
                <a:gd name="connsiteX160" fmla="*/ 3904091 w 4949687"/>
                <a:gd name="connsiteY160" fmla="*/ 775252 h 3015139"/>
                <a:gd name="connsiteX161" fmla="*/ 3995531 w 4949687"/>
                <a:gd name="connsiteY161" fmla="*/ 743447 h 3015139"/>
                <a:gd name="connsiteX162" fmla="*/ 4178411 w 4949687"/>
                <a:gd name="connsiteY162" fmla="*/ 691764 h 3015139"/>
                <a:gd name="connsiteX163" fmla="*/ 4257924 w 4949687"/>
                <a:gd name="connsiteY163" fmla="*/ 640080 h 3015139"/>
                <a:gd name="connsiteX164" fmla="*/ 4373218 w 4949687"/>
                <a:gd name="connsiteY164" fmla="*/ 576470 h 3015139"/>
                <a:gd name="connsiteX165" fmla="*/ 4456706 w 4949687"/>
                <a:gd name="connsiteY165" fmla="*/ 532737 h 3015139"/>
                <a:gd name="connsiteX166" fmla="*/ 4560073 w 4949687"/>
                <a:gd name="connsiteY166" fmla="*/ 473103 h 3015139"/>
                <a:gd name="connsiteX167" fmla="*/ 4643562 w 4949687"/>
                <a:gd name="connsiteY167" fmla="*/ 433346 h 3015139"/>
                <a:gd name="connsiteX168" fmla="*/ 4738978 w 4949687"/>
                <a:gd name="connsiteY168" fmla="*/ 401541 h 3015139"/>
                <a:gd name="connsiteX169" fmla="*/ 4810539 w 4949687"/>
                <a:gd name="connsiteY169" fmla="*/ 381663 h 3015139"/>
                <a:gd name="connsiteX170" fmla="*/ 4894028 w 4949687"/>
                <a:gd name="connsiteY170" fmla="*/ 333955 h 3015139"/>
                <a:gd name="connsiteX171" fmla="*/ 4949687 w 4949687"/>
                <a:gd name="connsiteY171" fmla="*/ 298174 h 3015139"/>
                <a:gd name="connsiteX172" fmla="*/ 4933784 w 4949687"/>
                <a:gd name="connsiteY172" fmla="*/ 282271 h 3015139"/>
                <a:gd name="connsiteX173" fmla="*/ 4878125 w 4949687"/>
                <a:gd name="connsiteY173" fmla="*/ 222637 h 3015139"/>
                <a:gd name="connsiteX174" fmla="*/ 4822466 w 4949687"/>
                <a:gd name="connsiteY174" fmla="*/ 127221 h 3015139"/>
                <a:gd name="connsiteX175" fmla="*/ 4758856 w 4949687"/>
                <a:gd name="connsiteY175" fmla="*/ 63611 h 3015139"/>
                <a:gd name="connsiteX176" fmla="*/ 4703197 w 4949687"/>
                <a:gd name="connsiteY176" fmla="*/ 0 h 3015139"/>
                <a:gd name="connsiteX0" fmla="*/ 4703197 w 4949687"/>
                <a:gd name="connsiteY0" fmla="*/ 0 h 3015139"/>
                <a:gd name="connsiteX1" fmla="*/ 4599830 w 4949687"/>
                <a:gd name="connsiteY1" fmla="*/ 51684 h 3015139"/>
                <a:gd name="connsiteX2" fmla="*/ 4420925 w 4949687"/>
                <a:gd name="connsiteY2" fmla="*/ 143124 h 3015139"/>
                <a:gd name="connsiteX3" fmla="*/ 4285753 w 4949687"/>
                <a:gd name="connsiteY3" fmla="*/ 202758 h 3015139"/>
                <a:gd name="connsiteX4" fmla="*/ 4154557 w 4949687"/>
                <a:gd name="connsiteY4" fmla="*/ 282271 h 3015139"/>
                <a:gd name="connsiteX5" fmla="*/ 3927944 w 4949687"/>
                <a:gd name="connsiteY5" fmla="*/ 385638 h 3015139"/>
                <a:gd name="connsiteX6" fmla="*/ 3780845 w 4949687"/>
                <a:gd name="connsiteY6" fmla="*/ 437321 h 3015139"/>
                <a:gd name="connsiteX7" fmla="*/ 3673503 w 4949687"/>
                <a:gd name="connsiteY7" fmla="*/ 496957 h 3015139"/>
                <a:gd name="connsiteX8" fmla="*/ 3637722 w 4949687"/>
                <a:gd name="connsiteY8" fmla="*/ 512859 h 3015139"/>
                <a:gd name="connsiteX9" fmla="*/ 3593990 w 4949687"/>
                <a:gd name="connsiteY9" fmla="*/ 536713 h 3015139"/>
                <a:gd name="connsiteX10" fmla="*/ 3558209 w 4949687"/>
                <a:gd name="connsiteY10" fmla="*/ 556591 h 3015139"/>
                <a:gd name="connsiteX11" fmla="*/ 3522428 w 4949687"/>
                <a:gd name="connsiteY11" fmla="*/ 560567 h 3015139"/>
                <a:gd name="connsiteX12" fmla="*/ 3427012 w 4949687"/>
                <a:gd name="connsiteY12" fmla="*/ 580445 h 3015139"/>
                <a:gd name="connsiteX13" fmla="*/ 3315694 w 4949687"/>
                <a:gd name="connsiteY13" fmla="*/ 628153 h 3015139"/>
                <a:gd name="connsiteX14" fmla="*/ 3164619 w 4949687"/>
                <a:gd name="connsiteY14" fmla="*/ 683812 h 3015139"/>
                <a:gd name="connsiteX15" fmla="*/ 3041374 w 4949687"/>
                <a:gd name="connsiteY15" fmla="*/ 723569 h 3015139"/>
                <a:gd name="connsiteX16" fmla="*/ 2934031 w 4949687"/>
                <a:gd name="connsiteY16" fmla="*/ 759350 h 3015139"/>
                <a:gd name="connsiteX17" fmla="*/ 2834640 w 4949687"/>
                <a:gd name="connsiteY17" fmla="*/ 787179 h 3015139"/>
                <a:gd name="connsiteX18" fmla="*/ 2814762 w 4949687"/>
                <a:gd name="connsiteY18" fmla="*/ 799106 h 3015139"/>
                <a:gd name="connsiteX19" fmla="*/ 2743200 w 4949687"/>
                <a:gd name="connsiteY19" fmla="*/ 838863 h 3015139"/>
                <a:gd name="connsiteX20" fmla="*/ 2643809 w 4949687"/>
                <a:gd name="connsiteY20" fmla="*/ 838863 h 3015139"/>
                <a:gd name="connsiteX21" fmla="*/ 2584174 w 4949687"/>
                <a:gd name="connsiteY21" fmla="*/ 846814 h 3015139"/>
                <a:gd name="connsiteX22" fmla="*/ 2492734 w 4949687"/>
                <a:gd name="connsiteY22" fmla="*/ 898497 h 3015139"/>
                <a:gd name="connsiteX23" fmla="*/ 2401294 w 4949687"/>
                <a:gd name="connsiteY23" fmla="*/ 958132 h 3015139"/>
                <a:gd name="connsiteX24" fmla="*/ 2282024 w 4949687"/>
                <a:gd name="connsiteY24" fmla="*/ 1037645 h 3015139"/>
                <a:gd name="connsiteX25" fmla="*/ 2194560 w 4949687"/>
                <a:gd name="connsiteY25" fmla="*/ 1085353 h 3015139"/>
                <a:gd name="connsiteX26" fmla="*/ 2150828 w 4949687"/>
                <a:gd name="connsiteY26" fmla="*/ 1141012 h 3015139"/>
                <a:gd name="connsiteX27" fmla="*/ 2150828 w 4949687"/>
                <a:gd name="connsiteY27" fmla="*/ 1192696 h 3015139"/>
                <a:gd name="connsiteX28" fmla="*/ 2162755 w 4949687"/>
                <a:gd name="connsiteY28" fmla="*/ 1252331 h 3015139"/>
                <a:gd name="connsiteX29" fmla="*/ 2146852 w 4949687"/>
                <a:gd name="connsiteY29" fmla="*/ 1288111 h 3015139"/>
                <a:gd name="connsiteX30" fmla="*/ 2111071 w 4949687"/>
                <a:gd name="connsiteY30" fmla="*/ 1335819 h 3015139"/>
                <a:gd name="connsiteX31" fmla="*/ 2063364 w 4949687"/>
                <a:gd name="connsiteY31" fmla="*/ 1375576 h 3015139"/>
                <a:gd name="connsiteX32" fmla="*/ 1983851 w 4949687"/>
                <a:gd name="connsiteY32" fmla="*/ 1399430 h 3015139"/>
                <a:gd name="connsiteX33" fmla="*/ 1812898 w 4949687"/>
                <a:gd name="connsiteY33" fmla="*/ 1391478 h 3015139"/>
                <a:gd name="connsiteX34" fmla="*/ 1689653 w 4949687"/>
                <a:gd name="connsiteY34" fmla="*/ 1375576 h 3015139"/>
                <a:gd name="connsiteX35" fmla="*/ 1482918 w 4949687"/>
                <a:gd name="connsiteY35" fmla="*/ 1379551 h 3015139"/>
                <a:gd name="connsiteX36" fmla="*/ 1375576 w 4949687"/>
                <a:gd name="connsiteY36" fmla="*/ 1387503 h 3015139"/>
                <a:gd name="connsiteX37" fmla="*/ 1284136 w 4949687"/>
                <a:gd name="connsiteY37" fmla="*/ 1399430 h 3015139"/>
                <a:gd name="connsiteX38" fmla="*/ 1133061 w 4949687"/>
                <a:gd name="connsiteY38" fmla="*/ 1447137 h 3015139"/>
                <a:gd name="connsiteX39" fmla="*/ 1025718 w 4949687"/>
                <a:gd name="connsiteY39" fmla="*/ 1494845 h 3015139"/>
                <a:gd name="connsiteX40" fmla="*/ 838863 w 4949687"/>
                <a:gd name="connsiteY40" fmla="*/ 1562431 h 3015139"/>
                <a:gd name="connsiteX41" fmla="*/ 795131 w 4949687"/>
                <a:gd name="connsiteY41" fmla="*/ 1586285 h 3015139"/>
                <a:gd name="connsiteX42" fmla="*/ 763325 w 4949687"/>
                <a:gd name="connsiteY42" fmla="*/ 1614115 h 3015139"/>
                <a:gd name="connsiteX43" fmla="*/ 735496 w 4949687"/>
                <a:gd name="connsiteY43" fmla="*/ 1626042 h 3015139"/>
                <a:gd name="connsiteX44" fmla="*/ 691764 w 4949687"/>
                <a:gd name="connsiteY44" fmla="*/ 1630017 h 3015139"/>
                <a:gd name="connsiteX45" fmla="*/ 612251 w 4949687"/>
                <a:gd name="connsiteY45" fmla="*/ 1641944 h 3015139"/>
                <a:gd name="connsiteX46" fmla="*/ 548640 w 4949687"/>
                <a:gd name="connsiteY46" fmla="*/ 1645920 h 3015139"/>
                <a:gd name="connsiteX47" fmla="*/ 473103 w 4949687"/>
                <a:gd name="connsiteY47" fmla="*/ 1693628 h 3015139"/>
                <a:gd name="connsiteX48" fmla="*/ 377687 w 4949687"/>
                <a:gd name="connsiteY48" fmla="*/ 1745311 h 3015139"/>
                <a:gd name="connsiteX49" fmla="*/ 278296 w 4949687"/>
                <a:gd name="connsiteY49" fmla="*/ 1804946 h 3015139"/>
                <a:gd name="connsiteX50" fmla="*/ 143124 w 4949687"/>
                <a:gd name="connsiteY50" fmla="*/ 1944094 h 3015139"/>
                <a:gd name="connsiteX51" fmla="*/ 79513 w 4949687"/>
                <a:gd name="connsiteY51" fmla="*/ 2007704 h 3015139"/>
                <a:gd name="connsiteX52" fmla="*/ 11927 w 4949687"/>
                <a:gd name="connsiteY52" fmla="*/ 2111071 h 3015139"/>
                <a:gd name="connsiteX53" fmla="*/ 0 w 4949687"/>
                <a:gd name="connsiteY53" fmla="*/ 2186609 h 3015139"/>
                <a:gd name="connsiteX54" fmla="*/ 0 w 4949687"/>
                <a:gd name="connsiteY54" fmla="*/ 2258171 h 3015139"/>
                <a:gd name="connsiteX55" fmla="*/ 39756 w 4949687"/>
                <a:gd name="connsiteY55" fmla="*/ 2373465 h 3015139"/>
                <a:gd name="connsiteX56" fmla="*/ 127221 w 4949687"/>
                <a:gd name="connsiteY56" fmla="*/ 2445026 h 3015139"/>
                <a:gd name="connsiteX57" fmla="*/ 222637 w 4949687"/>
                <a:gd name="connsiteY57" fmla="*/ 2516588 h 3015139"/>
                <a:gd name="connsiteX58" fmla="*/ 238560 w 4949687"/>
                <a:gd name="connsiteY58" fmla="*/ 2546798 h 3015139"/>
                <a:gd name="connsiteX59" fmla="*/ 278296 w 4949687"/>
                <a:gd name="connsiteY59" fmla="*/ 2576223 h 3015139"/>
                <a:gd name="connsiteX60" fmla="*/ 365760 w 4949687"/>
                <a:gd name="connsiteY60" fmla="*/ 2560320 h 3015139"/>
                <a:gd name="connsiteX61" fmla="*/ 425395 w 4949687"/>
                <a:gd name="connsiteY61" fmla="*/ 2560320 h 3015139"/>
                <a:gd name="connsiteX62" fmla="*/ 572494 w 4949687"/>
                <a:gd name="connsiteY62" fmla="*/ 2596101 h 3015139"/>
                <a:gd name="connsiteX63" fmla="*/ 671885 w 4949687"/>
                <a:gd name="connsiteY63" fmla="*/ 2615979 h 3015139"/>
                <a:gd name="connsiteX64" fmla="*/ 822960 w 4949687"/>
                <a:gd name="connsiteY64" fmla="*/ 2651760 h 3015139"/>
                <a:gd name="connsiteX65" fmla="*/ 981986 w 4949687"/>
                <a:gd name="connsiteY65" fmla="*/ 2675614 h 3015139"/>
                <a:gd name="connsiteX66" fmla="*/ 1105231 w 4949687"/>
                <a:gd name="connsiteY66" fmla="*/ 2699468 h 3015139"/>
                <a:gd name="connsiteX67" fmla="*/ 1208598 w 4949687"/>
                <a:gd name="connsiteY67" fmla="*/ 2727297 h 3015139"/>
                <a:gd name="connsiteX68" fmla="*/ 1319917 w 4949687"/>
                <a:gd name="connsiteY68" fmla="*/ 2767054 h 3015139"/>
                <a:gd name="connsiteX69" fmla="*/ 1383528 w 4949687"/>
                <a:gd name="connsiteY69" fmla="*/ 2806811 h 3015139"/>
                <a:gd name="connsiteX70" fmla="*/ 1459064 w 4949687"/>
                <a:gd name="connsiteY70" fmla="*/ 2898250 h 3015139"/>
                <a:gd name="connsiteX71" fmla="*/ 1518699 w 4949687"/>
                <a:gd name="connsiteY71" fmla="*/ 2941983 h 3015139"/>
                <a:gd name="connsiteX72" fmla="*/ 1529236 w 4949687"/>
                <a:gd name="connsiteY72" fmla="*/ 2970275 h 3015139"/>
                <a:gd name="connsiteX73" fmla="*/ 1526651 w 4949687"/>
                <a:gd name="connsiteY73" fmla="*/ 2985715 h 3015139"/>
                <a:gd name="connsiteX74" fmla="*/ 1532748 w 4949687"/>
                <a:gd name="connsiteY74" fmla="*/ 3011667 h 3015139"/>
                <a:gd name="connsiteX75" fmla="*/ 1689673 w 4949687"/>
                <a:gd name="connsiteY75" fmla="*/ 3015139 h 3015139"/>
                <a:gd name="connsiteX76" fmla="*/ 1661823 w 4949687"/>
                <a:gd name="connsiteY76" fmla="*/ 2997642 h 3015139"/>
                <a:gd name="connsiteX77" fmla="*/ 1649896 w 4949687"/>
                <a:gd name="connsiteY77" fmla="*/ 2965836 h 3015139"/>
                <a:gd name="connsiteX78" fmla="*/ 1626042 w 4949687"/>
                <a:gd name="connsiteY78" fmla="*/ 2918129 h 3015139"/>
                <a:gd name="connsiteX79" fmla="*/ 1570383 w 4949687"/>
                <a:gd name="connsiteY79" fmla="*/ 2882348 h 3015139"/>
                <a:gd name="connsiteX80" fmla="*/ 1502797 w 4949687"/>
                <a:gd name="connsiteY80" fmla="*/ 2838616 h 3015139"/>
                <a:gd name="connsiteX81" fmla="*/ 1391478 w 4949687"/>
                <a:gd name="connsiteY81" fmla="*/ 2771030 h 3015139"/>
                <a:gd name="connsiteX82" fmla="*/ 1315941 w 4949687"/>
                <a:gd name="connsiteY82" fmla="*/ 2727297 h 3015139"/>
                <a:gd name="connsiteX83" fmla="*/ 1252331 w 4949687"/>
                <a:gd name="connsiteY83" fmla="*/ 2687541 h 3015139"/>
                <a:gd name="connsiteX84" fmla="*/ 1105231 w 4949687"/>
                <a:gd name="connsiteY84" fmla="*/ 2647784 h 3015139"/>
                <a:gd name="connsiteX85" fmla="*/ 1105231 w 4949687"/>
                <a:gd name="connsiteY85" fmla="*/ 2647784 h 3015139"/>
                <a:gd name="connsiteX86" fmla="*/ 1045597 w 4949687"/>
                <a:gd name="connsiteY86" fmla="*/ 2655736 h 3015139"/>
                <a:gd name="connsiteX87" fmla="*/ 1025718 w 4949687"/>
                <a:gd name="connsiteY87" fmla="*/ 2647784 h 3015139"/>
                <a:gd name="connsiteX88" fmla="*/ 970059 w 4949687"/>
                <a:gd name="connsiteY88" fmla="*/ 2639833 h 3015139"/>
                <a:gd name="connsiteX89" fmla="*/ 930303 w 4949687"/>
                <a:gd name="connsiteY89" fmla="*/ 2635857 h 3015139"/>
                <a:gd name="connsiteX90" fmla="*/ 898498 w 4949687"/>
                <a:gd name="connsiteY90" fmla="*/ 2615979 h 3015139"/>
                <a:gd name="connsiteX91" fmla="*/ 884459 w 4949687"/>
                <a:gd name="connsiteY91" fmla="*/ 2602272 h 3015139"/>
                <a:gd name="connsiteX92" fmla="*/ 767301 w 4949687"/>
                <a:gd name="connsiteY92" fmla="*/ 2592125 h 3015139"/>
                <a:gd name="connsiteX93" fmla="*/ 671885 w 4949687"/>
                <a:gd name="connsiteY93" fmla="*/ 2552369 h 3015139"/>
                <a:gd name="connsiteX94" fmla="*/ 616226 w 4949687"/>
                <a:gd name="connsiteY94" fmla="*/ 2518990 h 3015139"/>
                <a:gd name="connsiteX95" fmla="*/ 577277 w 4949687"/>
                <a:gd name="connsiteY95" fmla="*/ 2499878 h 3015139"/>
                <a:gd name="connsiteX96" fmla="*/ 492981 w 4949687"/>
                <a:gd name="connsiteY96" fmla="*/ 2492734 h 3015139"/>
                <a:gd name="connsiteX97" fmla="*/ 441298 w 4949687"/>
                <a:gd name="connsiteY97" fmla="*/ 2449002 h 3015139"/>
                <a:gd name="connsiteX98" fmla="*/ 389158 w 4949687"/>
                <a:gd name="connsiteY98" fmla="*/ 2416535 h 3015139"/>
                <a:gd name="connsiteX99" fmla="*/ 384396 w 4949687"/>
                <a:gd name="connsiteY99" fmla="*/ 2373672 h 3015139"/>
                <a:gd name="connsiteX100" fmla="*/ 364207 w 4949687"/>
                <a:gd name="connsiteY100" fmla="*/ 2348016 h 3015139"/>
                <a:gd name="connsiteX101" fmla="*/ 327619 w 4949687"/>
                <a:gd name="connsiteY101" fmla="*/ 2324969 h 3015139"/>
                <a:gd name="connsiteX102" fmla="*/ 298671 w 4949687"/>
                <a:gd name="connsiteY102" fmla="*/ 2292709 h 3015139"/>
                <a:gd name="connsiteX103" fmla="*/ 310101 w 4949687"/>
                <a:gd name="connsiteY103" fmla="*/ 2210463 h 3015139"/>
                <a:gd name="connsiteX104" fmla="*/ 278296 w 4949687"/>
                <a:gd name="connsiteY104" fmla="*/ 2182633 h 3015139"/>
                <a:gd name="connsiteX105" fmla="*/ 298174 w 4949687"/>
                <a:gd name="connsiteY105" fmla="*/ 2130950 h 3015139"/>
                <a:gd name="connsiteX106" fmla="*/ 333955 w 4949687"/>
                <a:gd name="connsiteY106" fmla="*/ 2079266 h 3015139"/>
                <a:gd name="connsiteX107" fmla="*/ 373711 w 4949687"/>
                <a:gd name="connsiteY107" fmla="*/ 2059388 h 3015139"/>
                <a:gd name="connsiteX108" fmla="*/ 417444 w 4949687"/>
                <a:gd name="connsiteY108" fmla="*/ 2051437 h 3015139"/>
                <a:gd name="connsiteX109" fmla="*/ 528762 w 4949687"/>
                <a:gd name="connsiteY109" fmla="*/ 1983851 h 3015139"/>
                <a:gd name="connsiteX110" fmla="*/ 601090 w 4949687"/>
                <a:gd name="connsiteY110" fmla="*/ 1954572 h 3015139"/>
                <a:gd name="connsiteX111" fmla="*/ 671885 w 4949687"/>
                <a:gd name="connsiteY111" fmla="*/ 1896386 h 3015139"/>
                <a:gd name="connsiteX112" fmla="*/ 767301 w 4949687"/>
                <a:gd name="connsiteY112" fmla="*/ 1844703 h 3015139"/>
                <a:gd name="connsiteX113" fmla="*/ 811033 w 4949687"/>
                <a:gd name="connsiteY113" fmla="*/ 1812897 h 3015139"/>
                <a:gd name="connsiteX114" fmla="*/ 858741 w 4949687"/>
                <a:gd name="connsiteY114" fmla="*/ 1808922 h 3015139"/>
                <a:gd name="connsiteX115" fmla="*/ 918376 w 4949687"/>
                <a:gd name="connsiteY115" fmla="*/ 1820849 h 3015139"/>
                <a:gd name="connsiteX116" fmla="*/ 1005840 w 4949687"/>
                <a:gd name="connsiteY116" fmla="*/ 1789044 h 3015139"/>
                <a:gd name="connsiteX117" fmla="*/ 1069451 w 4949687"/>
                <a:gd name="connsiteY117" fmla="*/ 1785068 h 3015139"/>
                <a:gd name="connsiteX118" fmla="*/ 1196671 w 4949687"/>
                <a:gd name="connsiteY118" fmla="*/ 1757238 h 3015139"/>
                <a:gd name="connsiteX119" fmla="*/ 1363649 w 4949687"/>
                <a:gd name="connsiteY119" fmla="*/ 1701579 h 3015139"/>
                <a:gd name="connsiteX120" fmla="*/ 1399430 w 4949687"/>
                <a:gd name="connsiteY120" fmla="*/ 1701579 h 3015139"/>
                <a:gd name="connsiteX121" fmla="*/ 1514724 w 4949687"/>
                <a:gd name="connsiteY121" fmla="*/ 1693628 h 3015139"/>
                <a:gd name="connsiteX122" fmla="*/ 1562431 w 4949687"/>
                <a:gd name="connsiteY122" fmla="*/ 1677725 h 3015139"/>
                <a:gd name="connsiteX123" fmla="*/ 1558456 w 4949687"/>
                <a:gd name="connsiteY123" fmla="*/ 1661823 h 3015139"/>
                <a:gd name="connsiteX124" fmla="*/ 1626042 w 4949687"/>
                <a:gd name="connsiteY124" fmla="*/ 1649896 h 3015139"/>
                <a:gd name="connsiteX125" fmla="*/ 1665798 w 4949687"/>
                <a:gd name="connsiteY125" fmla="*/ 1649896 h 3015139"/>
                <a:gd name="connsiteX126" fmla="*/ 1681701 w 4949687"/>
                <a:gd name="connsiteY126" fmla="*/ 1661823 h 3015139"/>
                <a:gd name="connsiteX127" fmla="*/ 1681701 w 4949687"/>
                <a:gd name="connsiteY127" fmla="*/ 1661823 h 3015139"/>
                <a:gd name="connsiteX128" fmla="*/ 1729409 w 4949687"/>
                <a:gd name="connsiteY128" fmla="*/ 1693628 h 3015139"/>
                <a:gd name="connsiteX129" fmla="*/ 1880484 w 4949687"/>
                <a:gd name="connsiteY129" fmla="*/ 1709531 h 3015139"/>
                <a:gd name="connsiteX130" fmla="*/ 1975899 w 4949687"/>
                <a:gd name="connsiteY130" fmla="*/ 1697604 h 3015139"/>
                <a:gd name="connsiteX131" fmla="*/ 2107096 w 4949687"/>
                <a:gd name="connsiteY131" fmla="*/ 1661823 h 3015139"/>
                <a:gd name="connsiteX132" fmla="*/ 2222390 w 4949687"/>
                <a:gd name="connsiteY132" fmla="*/ 1578334 h 3015139"/>
                <a:gd name="connsiteX133" fmla="*/ 2329732 w 4949687"/>
                <a:gd name="connsiteY133" fmla="*/ 1522675 h 3015139"/>
                <a:gd name="connsiteX134" fmla="*/ 2496710 w 4949687"/>
                <a:gd name="connsiteY134" fmla="*/ 1391478 h 3015139"/>
                <a:gd name="connsiteX135" fmla="*/ 2560320 w 4949687"/>
                <a:gd name="connsiteY135" fmla="*/ 1319917 h 3015139"/>
                <a:gd name="connsiteX136" fmla="*/ 2564296 w 4949687"/>
                <a:gd name="connsiteY136" fmla="*/ 1292087 h 3015139"/>
                <a:gd name="connsiteX137" fmla="*/ 2540442 w 4949687"/>
                <a:gd name="connsiteY137" fmla="*/ 1256306 h 3015139"/>
                <a:gd name="connsiteX138" fmla="*/ 2520564 w 4949687"/>
                <a:gd name="connsiteY138" fmla="*/ 1224501 h 3015139"/>
                <a:gd name="connsiteX139" fmla="*/ 2520564 w 4949687"/>
                <a:gd name="connsiteY139" fmla="*/ 1192696 h 3015139"/>
                <a:gd name="connsiteX140" fmla="*/ 2568271 w 4949687"/>
                <a:gd name="connsiteY140" fmla="*/ 1160891 h 3015139"/>
                <a:gd name="connsiteX141" fmla="*/ 2600077 w 4949687"/>
                <a:gd name="connsiteY141" fmla="*/ 1137037 h 3015139"/>
                <a:gd name="connsiteX142" fmla="*/ 2655736 w 4949687"/>
                <a:gd name="connsiteY142" fmla="*/ 1141012 h 3015139"/>
                <a:gd name="connsiteX143" fmla="*/ 2719346 w 4949687"/>
                <a:gd name="connsiteY143" fmla="*/ 1164866 h 3015139"/>
                <a:gd name="connsiteX144" fmla="*/ 2743200 w 4949687"/>
                <a:gd name="connsiteY144" fmla="*/ 1164866 h 3015139"/>
                <a:gd name="connsiteX145" fmla="*/ 2802835 w 4949687"/>
                <a:gd name="connsiteY145" fmla="*/ 1152939 h 3015139"/>
                <a:gd name="connsiteX146" fmla="*/ 2863236 w 4949687"/>
                <a:gd name="connsiteY146" fmla="*/ 1132254 h 3015139"/>
                <a:gd name="connsiteX147" fmla="*/ 2894275 w 4949687"/>
                <a:gd name="connsiteY147" fmla="*/ 1085353 h 3015139"/>
                <a:gd name="connsiteX148" fmla="*/ 2914153 w 4949687"/>
                <a:gd name="connsiteY148" fmla="*/ 1061499 h 3015139"/>
                <a:gd name="connsiteX149" fmla="*/ 2914153 w 4949687"/>
                <a:gd name="connsiteY149" fmla="*/ 1061499 h 3015139"/>
                <a:gd name="connsiteX150" fmla="*/ 3009569 w 4949687"/>
                <a:gd name="connsiteY150" fmla="*/ 1069451 h 3015139"/>
                <a:gd name="connsiteX151" fmla="*/ 3077155 w 4949687"/>
                <a:gd name="connsiteY151" fmla="*/ 1073426 h 3015139"/>
                <a:gd name="connsiteX152" fmla="*/ 3192449 w 4949687"/>
                <a:gd name="connsiteY152" fmla="*/ 1041621 h 3015139"/>
                <a:gd name="connsiteX153" fmla="*/ 3319670 w 4949687"/>
                <a:gd name="connsiteY153" fmla="*/ 974035 h 3015139"/>
                <a:gd name="connsiteX154" fmla="*/ 3490623 w 4949687"/>
                <a:gd name="connsiteY154" fmla="*/ 910424 h 3015139"/>
                <a:gd name="connsiteX155" fmla="*/ 3657600 w 4949687"/>
                <a:gd name="connsiteY155" fmla="*/ 862717 h 3015139"/>
                <a:gd name="connsiteX156" fmla="*/ 3689405 w 4949687"/>
                <a:gd name="connsiteY156" fmla="*/ 822960 h 3015139"/>
                <a:gd name="connsiteX157" fmla="*/ 3721211 w 4949687"/>
                <a:gd name="connsiteY157" fmla="*/ 803082 h 3015139"/>
                <a:gd name="connsiteX158" fmla="*/ 3776870 w 4949687"/>
                <a:gd name="connsiteY158" fmla="*/ 803082 h 3015139"/>
                <a:gd name="connsiteX159" fmla="*/ 3860358 w 4949687"/>
                <a:gd name="connsiteY159" fmla="*/ 811033 h 3015139"/>
                <a:gd name="connsiteX160" fmla="*/ 3904091 w 4949687"/>
                <a:gd name="connsiteY160" fmla="*/ 775252 h 3015139"/>
                <a:gd name="connsiteX161" fmla="*/ 3995531 w 4949687"/>
                <a:gd name="connsiteY161" fmla="*/ 743447 h 3015139"/>
                <a:gd name="connsiteX162" fmla="*/ 4178411 w 4949687"/>
                <a:gd name="connsiteY162" fmla="*/ 691764 h 3015139"/>
                <a:gd name="connsiteX163" fmla="*/ 4257924 w 4949687"/>
                <a:gd name="connsiteY163" fmla="*/ 640080 h 3015139"/>
                <a:gd name="connsiteX164" fmla="*/ 4373218 w 4949687"/>
                <a:gd name="connsiteY164" fmla="*/ 576470 h 3015139"/>
                <a:gd name="connsiteX165" fmla="*/ 4456706 w 4949687"/>
                <a:gd name="connsiteY165" fmla="*/ 532737 h 3015139"/>
                <a:gd name="connsiteX166" fmla="*/ 4560073 w 4949687"/>
                <a:gd name="connsiteY166" fmla="*/ 473103 h 3015139"/>
                <a:gd name="connsiteX167" fmla="*/ 4643562 w 4949687"/>
                <a:gd name="connsiteY167" fmla="*/ 433346 h 3015139"/>
                <a:gd name="connsiteX168" fmla="*/ 4738978 w 4949687"/>
                <a:gd name="connsiteY168" fmla="*/ 401541 h 3015139"/>
                <a:gd name="connsiteX169" fmla="*/ 4810539 w 4949687"/>
                <a:gd name="connsiteY169" fmla="*/ 381663 h 3015139"/>
                <a:gd name="connsiteX170" fmla="*/ 4894028 w 4949687"/>
                <a:gd name="connsiteY170" fmla="*/ 333955 h 3015139"/>
                <a:gd name="connsiteX171" fmla="*/ 4949687 w 4949687"/>
                <a:gd name="connsiteY171" fmla="*/ 298174 h 3015139"/>
                <a:gd name="connsiteX172" fmla="*/ 4933784 w 4949687"/>
                <a:gd name="connsiteY172" fmla="*/ 282271 h 3015139"/>
                <a:gd name="connsiteX173" fmla="*/ 4878125 w 4949687"/>
                <a:gd name="connsiteY173" fmla="*/ 222637 h 3015139"/>
                <a:gd name="connsiteX174" fmla="*/ 4822466 w 4949687"/>
                <a:gd name="connsiteY174" fmla="*/ 127221 h 3015139"/>
                <a:gd name="connsiteX175" fmla="*/ 4758856 w 4949687"/>
                <a:gd name="connsiteY175" fmla="*/ 63611 h 3015139"/>
                <a:gd name="connsiteX176" fmla="*/ 4703197 w 4949687"/>
                <a:gd name="connsiteY176" fmla="*/ 0 h 3015139"/>
                <a:gd name="connsiteX0" fmla="*/ 4703197 w 4949687"/>
                <a:gd name="connsiteY0" fmla="*/ 0 h 3015139"/>
                <a:gd name="connsiteX1" fmla="*/ 4599830 w 4949687"/>
                <a:gd name="connsiteY1" fmla="*/ 51684 h 3015139"/>
                <a:gd name="connsiteX2" fmla="*/ 4420925 w 4949687"/>
                <a:gd name="connsiteY2" fmla="*/ 143124 h 3015139"/>
                <a:gd name="connsiteX3" fmla="*/ 4285753 w 4949687"/>
                <a:gd name="connsiteY3" fmla="*/ 202758 h 3015139"/>
                <a:gd name="connsiteX4" fmla="*/ 4154557 w 4949687"/>
                <a:gd name="connsiteY4" fmla="*/ 282271 h 3015139"/>
                <a:gd name="connsiteX5" fmla="*/ 3927944 w 4949687"/>
                <a:gd name="connsiteY5" fmla="*/ 385638 h 3015139"/>
                <a:gd name="connsiteX6" fmla="*/ 3780845 w 4949687"/>
                <a:gd name="connsiteY6" fmla="*/ 437321 h 3015139"/>
                <a:gd name="connsiteX7" fmla="*/ 3673503 w 4949687"/>
                <a:gd name="connsiteY7" fmla="*/ 496957 h 3015139"/>
                <a:gd name="connsiteX8" fmla="*/ 3637722 w 4949687"/>
                <a:gd name="connsiteY8" fmla="*/ 512859 h 3015139"/>
                <a:gd name="connsiteX9" fmla="*/ 3593990 w 4949687"/>
                <a:gd name="connsiteY9" fmla="*/ 536713 h 3015139"/>
                <a:gd name="connsiteX10" fmla="*/ 3558209 w 4949687"/>
                <a:gd name="connsiteY10" fmla="*/ 556591 h 3015139"/>
                <a:gd name="connsiteX11" fmla="*/ 3522428 w 4949687"/>
                <a:gd name="connsiteY11" fmla="*/ 560567 h 3015139"/>
                <a:gd name="connsiteX12" fmla="*/ 3427012 w 4949687"/>
                <a:gd name="connsiteY12" fmla="*/ 580445 h 3015139"/>
                <a:gd name="connsiteX13" fmla="*/ 3315694 w 4949687"/>
                <a:gd name="connsiteY13" fmla="*/ 628153 h 3015139"/>
                <a:gd name="connsiteX14" fmla="*/ 3164619 w 4949687"/>
                <a:gd name="connsiteY14" fmla="*/ 683812 h 3015139"/>
                <a:gd name="connsiteX15" fmla="*/ 3041374 w 4949687"/>
                <a:gd name="connsiteY15" fmla="*/ 723569 h 3015139"/>
                <a:gd name="connsiteX16" fmla="*/ 2934031 w 4949687"/>
                <a:gd name="connsiteY16" fmla="*/ 759350 h 3015139"/>
                <a:gd name="connsiteX17" fmla="*/ 2834640 w 4949687"/>
                <a:gd name="connsiteY17" fmla="*/ 787179 h 3015139"/>
                <a:gd name="connsiteX18" fmla="*/ 2805159 w 4949687"/>
                <a:gd name="connsiteY18" fmla="*/ 796432 h 3015139"/>
                <a:gd name="connsiteX19" fmla="*/ 2743200 w 4949687"/>
                <a:gd name="connsiteY19" fmla="*/ 838863 h 3015139"/>
                <a:gd name="connsiteX20" fmla="*/ 2643809 w 4949687"/>
                <a:gd name="connsiteY20" fmla="*/ 838863 h 3015139"/>
                <a:gd name="connsiteX21" fmla="*/ 2584174 w 4949687"/>
                <a:gd name="connsiteY21" fmla="*/ 846814 h 3015139"/>
                <a:gd name="connsiteX22" fmla="*/ 2492734 w 4949687"/>
                <a:gd name="connsiteY22" fmla="*/ 898497 h 3015139"/>
                <a:gd name="connsiteX23" fmla="*/ 2401294 w 4949687"/>
                <a:gd name="connsiteY23" fmla="*/ 958132 h 3015139"/>
                <a:gd name="connsiteX24" fmla="*/ 2282024 w 4949687"/>
                <a:gd name="connsiteY24" fmla="*/ 1037645 h 3015139"/>
                <a:gd name="connsiteX25" fmla="*/ 2194560 w 4949687"/>
                <a:gd name="connsiteY25" fmla="*/ 1085353 h 3015139"/>
                <a:gd name="connsiteX26" fmla="*/ 2150828 w 4949687"/>
                <a:gd name="connsiteY26" fmla="*/ 1141012 h 3015139"/>
                <a:gd name="connsiteX27" fmla="*/ 2150828 w 4949687"/>
                <a:gd name="connsiteY27" fmla="*/ 1192696 h 3015139"/>
                <a:gd name="connsiteX28" fmla="*/ 2162755 w 4949687"/>
                <a:gd name="connsiteY28" fmla="*/ 1252331 h 3015139"/>
                <a:gd name="connsiteX29" fmla="*/ 2146852 w 4949687"/>
                <a:gd name="connsiteY29" fmla="*/ 1288111 h 3015139"/>
                <a:gd name="connsiteX30" fmla="*/ 2111071 w 4949687"/>
                <a:gd name="connsiteY30" fmla="*/ 1335819 h 3015139"/>
                <a:gd name="connsiteX31" fmla="*/ 2063364 w 4949687"/>
                <a:gd name="connsiteY31" fmla="*/ 1375576 h 3015139"/>
                <a:gd name="connsiteX32" fmla="*/ 1983851 w 4949687"/>
                <a:gd name="connsiteY32" fmla="*/ 1399430 h 3015139"/>
                <a:gd name="connsiteX33" fmla="*/ 1812898 w 4949687"/>
                <a:gd name="connsiteY33" fmla="*/ 1391478 h 3015139"/>
                <a:gd name="connsiteX34" fmla="*/ 1689653 w 4949687"/>
                <a:gd name="connsiteY34" fmla="*/ 1375576 h 3015139"/>
                <a:gd name="connsiteX35" fmla="*/ 1482918 w 4949687"/>
                <a:gd name="connsiteY35" fmla="*/ 1379551 h 3015139"/>
                <a:gd name="connsiteX36" fmla="*/ 1375576 w 4949687"/>
                <a:gd name="connsiteY36" fmla="*/ 1387503 h 3015139"/>
                <a:gd name="connsiteX37" fmla="*/ 1284136 w 4949687"/>
                <a:gd name="connsiteY37" fmla="*/ 1399430 h 3015139"/>
                <a:gd name="connsiteX38" fmla="*/ 1133061 w 4949687"/>
                <a:gd name="connsiteY38" fmla="*/ 1447137 h 3015139"/>
                <a:gd name="connsiteX39" fmla="*/ 1025718 w 4949687"/>
                <a:gd name="connsiteY39" fmla="*/ 1494845 h 3015139"/>
                <a:gd name="connsiteX40" fmla="*/ 838863 w 4949687"/>
                <a:gd name="connsiteY40" fmla="*/ 1562431 h 3015139"/>
                <a:gd name="connsiteX41" fmla="*/ 795131 w 4949687"/>
                <a:gd name="connsiteY41" fmla="*/ 1586285 h 3015139"/>
                <a:gd name="connsiteX42" fmla="*/ 763325 w 4949687"/>
                <a:gd name="connsiteY42" fmla="*/ 1614115 h 3015139"/>
                <a:gd name="connsiteX43" fmla="*/ 735496 w 4949687"/>
                <a:gd name="connsiteY43" fmla="*/ 1626042 h 3015139"/>
                <a:gd name="connsiteX44" fmla="*/ 691764 w 4949687"/>
                <a:gd name="connsiteY44" fmla="*/ 1630017 h 3015139"/>
                <a:gd name="connsiteX45" fmla="*/ 612251 w 4949687"/>
                <a:gd name="connsiteY45" fmla="*/ 1641944 h 3015139"/>
                <a:gd name="connsiteX46" fmla="*/ 548640 w 4949687"/>
                <a:gd name="connsiteY46" fmla="*/ 1645920 h 3015139"/>
                <a:gd name="connsiteX47" fmla="*/ 473103 w 4949687"/>
                <a:gd name="connsiteY47" fmla="*/ 1693628 h 3015139"/>
                <a:gd name="connsiteX48" fmla="*/ 377687 w 4949687"/>
                <a:gd name="connsiteY48" fmla="*/ 1745311 h 3015139"/>
                <a:gd name="connsiteX49" fmla="*/ 278296 w 4949687"/>
                <a:gd name="connsiteY49" fmla="*/ 1804946 h 3015139"/>
                <a:gd name="connsiteX50" fmla="*/ 143124 w 4949687"/>
                <a:gd name="connsiteY50" fmla="*/ 1944094 h 3015139"/>
                <a:gd name="connsiteX51" fmla="*/ 79513 w 4949687"/>
                <a:gd name="connsiteY51" fmla="*/ 2007704 h 3015139"/>
                <a:gd name="connsiteX52" fmla="*/ 11927 w 4949687"/>
                <a:gd name="connsiteY52" fmla="*/ 2111071 h 3015139"/>
                <a:gd name="connsiteX53" fmla="*/ 0 w 4949687"/>
                <a:gd name="connsiteY53" fmla="*/ 2186609 h 3015139"/>
                <a:gd name="connsiteX54" fmla="*/ 0 w 4949687"/>
                <a:gd name="connsiteY54" fmla="*/ 2258171 h 3015139"/>
                <a:gd name="connsiteX55" fmla="*/ 39756 w 4949687"/>
                <a:gd name="connsiteY55" fmla="*/ 2373465 h 3015139"/>
                <a:gd name="connsiteX56" fmla="*/ 127221 w 4949687"/>
                <a:gd name="connsiteY56" fmla="*/ 2445026 h 3015139"/>
                <a:gd name="connsiteX57" fmla="*/ 222637 w 4949687"/>
                <a:gd name="connsiteY57" fmla="*/ 2516588 h 3015139"/>
                <a:gd name="connsiteX58" fmla="*/ 238560 w 4949687"/>
                <a:gd name="connsiteY58" fmla="*/ 2546798 h 3015139"/>
                <a:gd name="connsiteX59" fmla="*/ 278296 w 4949687"/>
                <a:gd name="connsiteY59" fmla="*/ 2576223 h 3015139"/>
                <a:gd name="connsiteX60" fmla="*/ 365760 w 4949687"/>
                <a:gd name="connsiteY60" fmla="*/ 2560320 h 3015139"/>
                <a:gd name="connsiteX61" fmla="*/ 425395 w 4949687"/>
                <a:gd name="connsiteY61" fmla="*/ 2560320 h 3015139"/>
                <a:gd name="connsiteX62" fmla="*/ 572494 w 4949687"/>
                <a:gd name="connsiteY62" fmla="*/ 2596101 h 3015139"/>
                <a:gd name="connsiteX63" fmla="*/ 671885 w 4949687"/>
                <a:gd name="connsiteY63" fmla="*/ 2615979 h 3015139"/>
                <a:gd name="connsiteX64" fmla="*/ 822960 w 4949687"/>
                <a:gd name="connsiteY64" fmla="*/ 2651760 h 3015139"/>
                <a:gd name="connsiteX65" fmla="*/ 981986 w 4949687"/>
                <a:gd name="connsiteY65" fmla="*/ 2675614 h 3015139"/>
                <a:gd name="connsiteX66" fmla="*/ 1105231 w 4949687"/>
                <a:gd name="connsiteY66" fmla="*/ 2699468 h 3015139"/>
                <a:gd name="connsiteX67" fmla="*/ 1208598 w 4949687"/>
                <a:gd name="connsiteY67" fmla="*/ 2727297 h 3015139"/>
                <a:gd name="connsiteX68" fmla="*/ 1319917 w 4949687"/>
                <a:gd name="connsiteY68" fmla="*/ 2767054 h 3015139"/>
                <a:gd name="connsiteX69" fmla="*/ 1383528 w 4949687"/>
                <a:gd name="connsiteY69" fmla="*/ 2806811 h 3015139"/>
                <a:gd name="connsiteX70" fmla="*/ 1459064 w 4949687"/>
                <a:gd name="connsiteY70" fmla="*/ 2898250 h 3015139"/>
                <a:gd name="connsiteX71" fmla="*/ 1518699 w 4949687"/>
                <a:gd name="connsiteY71" fmla="*/ 2941983 h 3015139"/>
                <a:gd name="connsiteX72" fmla="*/ 1529236 w 4949687"/>
                <a:gd name="connsiteY72" fmla="*/ 2970275 h 3015139"/>
                <a:gd name="connsiteX73" fmla="*/ 1526651 w 4949687"/>
                <a:gd name="connsiteY73" fmla="*/ 2985715 h 3015139"/>
                <a:gd name="connsiteX74" fmla="*/ 1532748 w 4949687"/>
                <a:gd name="connsiteY74" fmla="*/ 3011667 h 3015139"/>
                <a:gd name="connsiteX75" fmla="*/ 1689673 w 4949687"/>
                <a:gd name="connsiteY75" fmla="*/ 3015139 h 3015139"/>
                <a:gd name="connsiteX76" fmla="*/ 1661823 w 4949687"/>
                <a:gd name="connsiteY76" fmla="*/ 2997642 h 3015139"/>
                <a:gd name="connsiteX77" fmla="*/ 1649896 w 4949687"/>
                <a:gd name="connsiteY77" fmla="*/ 2965836 h 3015139"/>
                <a:gd name="connsiteX78" fmla="*/ 1626042 w 4949687"/>
                <a:gd name="connsiteY78" fmla="*/ 2918129 h 3015139"/>
                <a:gd name="connsiteX79" fmla="*/ 1570383 w 4949687"/>
                <a:gd name="connsiteY79" fmla="*/ 2882348 h 3015139"/>
                <a:gd name="connsiteX80" fmla="*/ 1502797 w 4949687"/>
                <a:gd name="connsiteY80" fmla="*/ 2838616 h 3015139"/>
                <a:gd name="connsiteX81" fmla="*/ 1391478 w 4949687"/>
                <a:gd name="connsiteY81" fmla="*/ 2771030 h 3015139"/>
                <a:gd name="connsiteX82" fmla="*/ 1315941 w 4949687"/>
                <a:gd name="connsiteY82" fmla="*/ 2727297 h 3015139"/>
                <a:gd name="connsiteX83" fmla="*/ 1252331 w 4949687"/>
                <a:gd name="connsiteY83" fmla="*/ 2687541 h 3015139"/>
                <a:gd name="connsiteX84" fmla="*/ 1105231 w 4949687"/>
                <a:gd name="connsiteY84" fmla="*/ 2647784 h 3015139"/>
                <a:gd name="connsiteX85" fmla="*/ 1105231 w 4949687"/>
                <a:gd name="connsiteY85" fmla="*/ 2647784 h 3015139"/>
                <a:gd name="connsiteX86" fmla="*/ 1045597 w 4949687"/>
                <a:gd name="connsiteY86" fmla="*/ 2655736 h 3015139"/>
                <a:gd name="connsiteX87" fmla="*/ 1025718 w 4949687"/>
                <a:gd name="connsiteY87" fmla="*/ 2647784 h 3015139"/>
                <a:gd name="connsiteX88" fmla="*/ 970059 w 4949687"/>
                <a:gd name="connsiteY88" fmla="*/ 2639833 h 3015139"/>
                <a:gd name="connsiteX89" fmla="*/ 930303 w 4949687"/>
                <a:gd name="connsiteY89" fmla="*/ 2635857 h 3015139"/>
                <a:gd name="connsiteX90" fmla="*/ 898498 w 4949687"/>
                <a:gd name="connsiteY90" fmla="*/ 2615979 h 3015139"/>
                <a:gd name="connsiteX91" fmla="*/ 884459 w 4949687"/>
                <a:gd name="connsiteY91" fmla="*/ 2602272 h 3015139"/>
                <a:gd name="connsiteX92" fmla="*/ 767301 w 4949687"/>
                <a:gd name="connsiteY92" fmla="*/ 2592125 h 3015139"/>
                <a:gd name="connsiteX93" fmla="*/ 671885 w 4949687"/>
                <a:gd name="connsiteY93" fmla="*/ 2552369 h 3015139"/>
                <a:gd name="connsiteX94" fmla="*/ 616226 w 4949687"/>
                <a:gd name="connsiteY94" fmla="*/ 2518990 h 3015139"/>
                <a:gd name="connsiteX95" fmla="*/ 577277 w 4949687"/>
                <a:gd name="connsiteY95" fmla="*/ 2499878 h 3015139"/>
                <a:gd name="connsiteX96" fmla="*/ 492981 w 4949687"/>
                <a:gd name="connsiteY96" fmla="*/ 2492734 h 3015139"/>
                <a:gd name="connsiteX97" fmla="*/ 441298 w 4949687"/>
                <a:gd name="connsiteY97" fmla="*/ 2449002 h 3015139"/>
                <a:gd name="connsiteX98" fmla="*/ 389158 w 4949687"/>
                <a:gd name="connsiteY98" fmla="*/ 2416535 h 3015139"/>
                <a:gd name="connsiteX99" fmla="*/ 384396 w 4949687"/>
                <a:gd name="connsiteY99" fmla="*/ 2373672 h 3015139"/>
                <a:gd name="connsiteX100" fmla="*/ 364207 w 4949687"/>
                <a:gd name="connsiteY100" fmla="*/ 2348016 h 3015139"/>
                <a:gd name="connsiteX101" fmla="*/ 327619 w 4949687"/>
                <a:gd name="connsiteY101" fmla="*/ 2324969 h 3015139"/>
                <a:gd name="connsiteX102" fmla="*/ 298671 w 4949687"/>
                <a:gd name="connsiteY102" fmla="*/ 2292709 h 3015139"/>
                <a:gd name="connsiteX103" fmla="*/ 310101 w 4949687"/>
                <a:gd name="connsiteY103" fmla="*/ 2210463 h 3015139"/>
                <a:gd name="connsiteX104" fmla="*/ 278296 w 4949687"/>
                <a:gd name="connsiteY104" fmla="*/ 2182633 h 3015139"/>
                <a:gd name="connsiteX105" fmla="*/ 298174 w 4949687"/>
                <a:gd name="connsiteY105" fmla="*/ 2130950 h 3015139"/>
                <a:gd name="connsiteX106" fmla="*/ 333955 w 4949687"/>
                <a:gd name="connsiteY106" fmla="*/ 2079266 h 3015139"/>
                <a:gd name="connsiteX107" fmla="*/ 373711 w 4949687"/>
                <a:gd name="connsiteY107" fmla="*/ 2059388 h 3015139"/>
                <a:gd name="connsiteX108" fmla="*/ 417444 w 4949687"/>
                <a:gd name="connsiteY108" fmla="*/ 2051437 h 3015139"/>
                <a:gd name="connsiteX109" fmla="*/ 528762 w 4949687"/>
                <a:gd name="connsiteY109" fmla="*/ 1983851 h 3015139"/>
                <a:gd name="connsiteX110" fmla="*/ 601090 w 4949687"/>
                <a:gd name="connsiteY110" fmla="*/ 1954572 h 3015139"/>
                <a:gd name="connsiteX111" fmla="*/ 671885 w 4949687"/>
                <a:gd name="connsiteY111" fmla="*/ 1896386 h 3015139"/>
                <a:gd name="connsiteX112" fmla="*/ 767301 w 4949687"/>
                <a:gd name="connsiteY112" fmla="*/ 1844703 h 3015139"/>
                <a:gd name="connsiteX113" fmla="*/ 811033 w 4949687"/>
                <a:gd name="connsiteY113" fmla="*/ 1812897 h 3015139"/>
                <a:gd name="connsiteX114" fmla="*/ 858741 w 4949687"/>
                <a:gd name="connsiteY114" fmla="*/ 1808922 h 3015139"/>
                <a:gd name="connsiteX115" fmla="*/ 918376 w 4949687"/>
                <a:gd name="connsiteY115" fmla="*/ 1820849 h 3015139"/>
                <a:gd name="connsiteX116" fmla="*/ 1005840 w 4949687"/>
                <a:gd name="connsiteY116" fmla="*/ 1789044 h 3015139"/>
                <a:gd name="connsiteX117" fmla="*/ 1069451 w 4949687"/>
                <a:gd name="connsiteY117" fmla="*/ 1785068 h 3015139"/>
                <a:gd name="connsiteX118" fmla="*/ 1196671 w 4949687"/>
                <a:gd name="connsiteY118" fmla="*/ 1757238 h 3015139"/>
                <a:gd name="connsiteX119" fmla="*/ 1363649 w 4949687"/>
                <a:gd name="connsiteY119" fmla="*/ 1701579 h 3015139"/>
                <a:gd name="connsiteX120" fmla="*/ 1399430 w 4949687"/>
                <a:gd name="connsiteY120" fmla="*/ 1701579 h 3015139"/>
                <a:gd name="connsiteX121" fmla="*/ 1514724 w 4949687"/>
                <a:gd name="connsiteY121" fmla="*/ 1693628 h 3015139"/>
                <a:gd name="connsiteX122" fmla="*/ 1562431 w 4949687"/>
                <a:gd name="connsiteY122" fmla="*/ 1677725 h 3015139"/>
                <a:gd name="connsiteX123" fmla="*/ 1558456 w 4949687"/>
                <a:gd name="connsiteY123" fmla="*/ 1661823 h 3015139"/>
                <a:gd name="connsiteX124" fmla="*/ 1626042 w 4949687"/>
                <a:gd name="connsiteY124" fmla="*/ 1649896 h 3015139"/>
                <a:gd name="connsiteX125" fmla="*/ 1665798 w 4949687"/>
                <a:gd name="connsiteY125" fmla="*/ 1649896 h 3015139"/>
                <a:gd name="connsiteX126" fmla="*/ 1681701 w 4949687"/>
                <a:gd name="connsiteY126" fmla="*/ 1661823 h 3015139"/>
                <a:gd name="connsiteX127" fmla="*/ 1681701 w 4949687"/>
                <a:gd name="connsiteY127" fmla="*/ 1661823 h 3015139"/>
                <a:gd name="connsiteX128" fmla="*/ 1729409 w 4949687"/>
                <a:gd name="connsiteY128" fmla="*/ 1693628 h 3015139"/>
                <a:gd name="connsiteX129" fmla="*/ 1880484 w 4949687"/>
                <a:gd name="connsiteY129" fmla="*/ 1709531 h 3015139"/>
                <a:gd name="connsiteX130" fmla="*/ 1975899 w 4949687"/>
                <a:gd name="connsiteY130" fmla="*/ 1697604 h 3015139"/>
                <a:gd name="connsiteX131" fmla="*/ 2107096 w 4949687"/>
                <a:gd name="connsiteY131" fmla="*/ 1661823 h 3015139"/>
                <a:gd name="connsiteX132" fmla="*/ 2222390 w 4949687"/>
                <a:gd name="connsiteY132" fmla="*/ 1578334 h 3015139"/>
                <a:gd name="connsiteX133" fmla="*/ 2329732 w 4949687"/>
                <a:gd name="connsiteY133" fmla="*/ 1522675 h 3015139"/>
                <a:gd name="connsiteX134" fmla="*/ 2496710 w 4949687"/>
                <a:gd name="connsiteY134" fmla="*/ 1391478 h 3015139"/>
                <a:gd name="connsiteX135" fmla="*/ 2560320 w 4949687"/>
                <a:gd name="connsiteY135" fmla="*/ 1319917 h 3015139"/>
                <a:gd name="connsiteX136" fmla="*/ 2564296 w 4949687"/>
                <a:gd name="connsiteY136" fmla="*/ 1292087 h 3015139"/>
                <a:gd name="connsiteX137" fmla="*/ 2540442 w 4949687"/>
                <a:gd name="connsiteY137" fmla="*/ 1256306 h 3015139"/>
                <a:gd name="connsiteX138" fmla="*/ 2520564 w 4949687"/>
                <a:gd name="connsiteY138" fmla="*/ 1224501 h 3015139"/>
                <a:gd name="connsiteX139" fmla="*/ 2520564 w 4949687"/>
                <a:gd name="connsiteY139" fmla="*/ 1192696 h 3015139"/>
                <a:gd name="connsiteX140" fmla="*/ 2568271 w 4949687"/>
                <a:gd name="connsiteY140" fmla="*/ 1160891 h 3015139"/>
                <a:gd name="connsiteX141" fmla="*/ 2600077 w 4949687"/>
                <a:gd name="connsiteY141" fmla="*/ 1137037 h 3015139"/>
                <a:gd name="connsiteX142" fmla="*/ 2655736 w 4949687"/>
                <a:gd name="connsiteY142" fmla="*/ 1141012 h 3015139"/>
                <a:gd name="connsiteX143" fmla="*/ 2719346 w 4949687"/>
                <a:gd name="connsiteY143" fmla="*/ 1164866 h 3015139"/>
                <a:gd name="connsiteX144" fmla="*/ 2743200 w 4949687"/>
                <a:gd name="connsiteY144" fmla="*/ 1164866 h 3015139"/>
                <a:gd name="connsiteX145" fmla="*/ 2802835 w 4949687"/>
                <a:gd name="connsiteY145" fmla="*/ 1152939 h 3015139"/>
                <a:gd name="connsiteX146" fmla="*/ 2863236 w 4949687"/>
                <a:gd name="connsiteY146" fmla="*/ 1132254 h 3015139"/>
                <a:gd name="connsiteX147" fmla="*/ 2894275 w 4949687"/>
                <a:gd name="connsiteY147" fmla="*/ 1085353 h 3015139"/>
                <a:gd name="connsiteX148" fmla="*/ 2914153 w 4949687"/>
                <a:gd name="connsiteY148" fmla="*/ 1061499 h 3015139"/>
                <a:gd name="connsiteX149" fmla="*/ 2914153 w 4949687"/>
                <a:gd name="connsiteY149" fmla="*/ 1061499 h 3015139"/>
                <a:gd name="connsiteX150" fmla="*/ 3009569 w 4949687"/>
                <a:gd name="connsiteY150" fmla="*/ 1069451 h 3015139"/>
                <a:gd name="connsiteX151" fmla="*/ 3077155 w 4949687"/>
                <a:gd name="connsiteY151" fmla="*/ 1073426 h 3015139"/>
                <a:gd name="connsiteX152" fmla="*/ 3192449 w 4949687"/>
                <a:gd name="connsiteY152" fmla="*/ 1041621 h 3015139"/>
                <a:gd name="connsiteX153" fmla="*/ 3319670 w 4949687"/>
                <a:gd name="connsiteY153" fmla="*/ 974035 h 3015139"/>
                <a:gd name="connsiteX154" fmla="*/ 3490623 w 4949687"/>
                <a:gd name="connsiteY154" fmla="*/ 910424 h 3015139"/>
                <a:gd name="connsiteX155" fmla="*/ 3657600 w 4949687"/>
                <a:gd name="connsiteY155" fmla="*/ 862717 h 3015139"/>
                <a:gd name="connsiteX156" fmla="*/ 3689405 w 4949687"/>
                <a:gd name="connsiteY156" fmla="*/ 822960 h 3015139"/>
                <a:gd name="connsiteX157" fmla="*/ 3721211 w 4949687"/>
                <a:gd name="connsiteY157" fmla="*/ 803082 h 3015139"/>
                <a:gd name="connsiteX158" fmla="*/ 3776870 w 4949687"/>
                <a:gd name="connsiteY158" fmla="*/ 803082 h 3015139"/>
                <a:gd name="connsiteX159" fmla="*/ 3860358 w 4949687"/>
                <a:gd name="connsiteY159" fmla="*/ 811033 h 3015139"/>
                <a:gd name="connsiteX160" fmla="*/ 3904091 w 4949687"/>
                <a:gd name="connsiteY160" fmla="*/ 775252 h 3015139"/>
                <a:gd name="connsiteX161" fmla="*/ 3995531 w 4949687"/>
                <a:gd name="connsiteY161" fmla="*/ 743447 h 3015139"/>
                <a:gd name="connsiteX162" fmla="*/ 4178411 w 4949687"/>
                <a:gd name="connsiteY162" fmla="*/ 691764 h 3015139"/>
                <a:gd name="connsiteX163" fmla="*/ 4257924 w 4949687"/>
                <a:gd name="connsiteY163" fmla="*/ 640080 h 3015139"/>
                <a:gd name="connsiteX164" fmla="*/ 4373218 w 4949687"/>
                <a:gd name="connsiteY164" fmla="*/ 576470 h 3015139"/>
                <a:gd name="connsiteX165" fmla="*/ 4456706 w 4949687"/>
                <a:gd name="connsiteY165" fmla="*/ 532737 h 3015139"/>
                <a:gd name="connsiteX166" fmla="*/ 4560073 w 4949687"/>
                <a:gd name="connsiteY166" fmla="*/ 473103 h 3015139"/>
                <a:gd name="connsiteX167" fmla="*/ 4643562 w 4949687"/>
                <a:gd name="connsiteY167" fmla="*/ 433346 h 3015139"/>
                <a:gd name="connsiteX168" fmla="*/ 4738978 w 4949687"/>
                <a:gd name="connsiteY168" fmla="*/ 401541 h 3015139"/>
                <a:gd name="connsiteX169" fmla="*/ 4810539 w 4949687"/>
                <a:gd name="connsiteY169" fmla="*/ 381663 h 3015139"/>
                <a:gd name="connsiteX170" fmla="*/ 4894028 w 4949687"/>
                <a:gd name="connsiteY170" fmla="*/ 333955 h 3015139"/>
                <a:gd name="connsiteX171" fmla="*/ 4949687 w 4949687"/>
                <a:gd name="connsiteY171" fmla="*/ 298174 h 3015139"/>
                <a:gd name="connsiteX172" fmla="*/ 4933784 w 4949687"/>
                <a:gd name="connsiteY172" fmla="*/ 282271 h 3015139"/>
                <a:gd name="connsiteX173" fmla="*/ 4878125 w 4949687"/>
                <a:gd name="connsiteY173" fmla="*/ 222637 h 3015139"/>
                <a:gd name="connsiteX174" fmla="*/ 4822466 w 4949687"/>
                <a:gd name="connsiteY174" fmla="*/ 127221 h 3015139"/>
                <a:gd name="connsiteX175" fmla="*/ 4758856 w 4949687"/>
                <a:gd name="connsiteY175" fmla="*/ 63611 h 3015139"/>
                <a:gd name="connsiteX176" fmla="*/ 4703197 w 4949687"/>
                <a:gd name="connsiteY176" fmla="*/ 0 h 3015139"/>
                <a:gd name="connsiteX0" fmla="*/ 4703197 w 4949687"/>
                <a:gd name="connsiteY0" fmla="*/ 0 h 3015139"/>
                <a:gd name="connsiteX1" fmla="*/ 4599830 w 4949687"/>
                <a:gd name="connsiteY1" fmla="*/ 51684 h 3015139"/>
                <a:gd name="connsiteX2" fmla="*/ 4420925 w 4949687"/>
                <a:gd name="connsiteY2" fmla="*/ 143124 h 3015139"/>
                <a:gd name="connsiteX3" fmla="*/ 4285753 w 4949687"/>
                <a:gd name="connsiteY3" fmla="*/ 202758 h 3015139"/>
                <a:gd name="connsiteX4" fmla="*/ 4154557 w 4949687"/>
                <a:gd name="connsiteY4" fmla="*/ 282271 h 3015139"/>
                <a:gd name="connsiteX5" fmla="*/ 3927944 w 4949687"/>
                <a:gd name="connsiteY5" fmla="*/ 385638 h 3015139"/>
                <a:gd name="connsiteX6" fmla="*/ 3780845 w 4949687"/>
                <a:gd name="connsiteY6" fmla="*/ 437321 h 3015139"/>
                <a:gd name="connsiteX7" fmla="*/ 3673503 w 4949687"/>
                <a:gd name="connsiteY7" fmla="*/ 496957 h 3015139"/>
                <a:gd name="connsiteX8" fmla="*/ 3637722 w 4949687"/>
                <a:gd name="connsiteY8" fmla="*/ 512859 h 3015139"/>
                <a:gd name="connsiteX9" fmla="*/ 3593990 w 4949687"/>
                <a:gd name="connsiteY9" fmla="*/ 536713 h 3015139"/>
                <a:gd name="connsiteX10" fmla="*/ 3558209 w 4949687"/>
                <a:gd name="connsiteY10" fmla="*/ 556591 h 3015139"/>
                <a:gd name="connsiteX11" fmla="*/ 3522428 w 4949687"/>
                <a:gd name="connsiteY11" fmla="*/ 560567 h 3015139"/>
                <a:gd name="connsiteX12" fmla="*/ 3427012 w 4949687"/>
                <a:gd name="connsiteY12" fmla="*/ 580445 h 3015139"/>
                <a:gd name="connsiteX13" fmla="*/ 3315694 w 4949687"/>
                <a:gd name="connsiteY13" fmla="*/ 628153 h 3015139"/>
                <a:gd name="connsiteX14" fmla="*/ 3164619 w 4949687"/>
                <a:gd name="connsiteY14" fmla="*/ 683812 h 3015139"/>
                <a:gd name="connsiteX15" fmla="*/ 3041374 w 4949687"/>
                <a:gd name="connsiteY15" fmla="*/ 723569 h 3015139"/>
                <a:gd name="connsiteX16" fmla="*/ 2934031 w 4949687"/>
                <a:gd name="connsiteY16" fmla="*/ 759350 h 3015139"/>
                <a:gd name="connsiteX17" fmla="*/ 2834640 w 4949687"/>
                <a:gd name="connsiteY17" fmla="*/ 787179 h 3015139"/>
                <a:gd name="connsiteX18" fmla="*/ 2805159 w 4949687"/>
                <a:gd name="connsiteY18" fmla="*/ 796432 h 3015139"/>
                <a:gd name="connsiteX19" fmla="*/ 2743200 w 4949687"/>
                <a:gd name="connsiteY19" fmla="*/ 838863 h 3015139"/>
                <a:gd name="connsiteX20" fmla="*/ 2632125 w 4949687"/>
                <a:gd name="connsiteY20" fmla="*/ 832750 h 3015139"/>
                <a:gd name="connsiteX21" fmla="*/ 2584174 w 4949687"/>
                <a:gd name="connsiteY21" fmla="*/ 846814 h 3015139"/>
                <a:gd name="connsiteX22" fmla="*/ 2492734 w 4949687"/>
                <a:gd name="connsiteY22" fmla="*/ 898497 h 3015139"/>
                <a:gd name="connsiteX23" fmla="*/ 2401294 w 4949687"/>
                <a:gd name="connsiteY23" fmla="*/ 958132 h 3015139"/>
                <a:gd name="connsiteX24" fmla="*/ 2282024 w 4949687"/>
                <a:gd name="connsiteY24" fmla="*/ 1037645 h 3015139"/>
                <a:gd name="connsiteX25" fmla="*/ 2194560 w 4949687"/>
                <a:gd name="connsiteY25" fmla="*/ 1085353 h 3015139"/>
                <a:gd name="connsiteX26" fmla="*/ 2150828 w 4949687"/>
                <a:gd name="connsiteY26" fmla="*/ 1141012 h 3015139"/>
                <a:gd name="connsiteX27" fmla="*/ 2150828 w 4949687"/>
                <a:gd name="connsiteY27" fmla="*/ 1192696 h 3015139"/>
                <a:gd name="connsiteX28" fmla="*/ 2162755 w 4949687"/>
                <a:gd name="connsiteY28" fmla="*/ 1252331 h 3015139"/>
                <a:gd name="connsiteX29" fmla="*/ 2146852 w 4949687"/>
                <a:gd name="connsiteY29" fmla="*/ 1288111 h 3015139"/>
                <a:gd name="connsiteX30" fmla="*/ 2111071 w 4949687"/>
                <a:gd name="connsiteY30" fmla="*/ 1335819 h 3015139"/>
                <a:gd name="connsiteX31" fmla="*/ 2063364 w 4949687"/>
                <a:gd name="connsiteY31" fmla="*/ 1375576 h 3015139"/>
                <a:gd name="connsiteX32" fmla="*/ 1983851 w 4949687"/>
                <a:gd name="connsiteY32" fmla="*/ 1399430 h 3015139"/>
                <a:gd name="connsiteX33" fmla="*/ 1812898 w 4949687"/>
                <a:gd name="connsiteY33" fmla="*/ 1391478 h 3015139"/>
                <a:gd name="connsiteX34" fmla="*/ 1689653 w 4949687"/>
                <a:gd name="connsiteY34" fmla="*/ 1375576 h 3015139"/>
                <a:gd name="connsiteX35" fmla="*/ 1482918 w 4949687"/>
                <a:gd name="connsiteY35" fmla="*/ 1379551 h 3015139"/>
                <a:gd name="connsiteX36" fmla="*/ 1375576 w 4949687"/>
                <a:gd name="connsiteY36" fmla="*/ 1387503 h 3015139"/>
                <a:gd name="connsiteX37" fmla="*/ 1284136 w 4949687"/>
                <a:gd name="connsiteY37" fmla="*/ 1399430 h 3015139"/>
                <a:gd name="connsiteX38" fmla="*/ 1133061 w 4949687"/>
                <a:gd name="connsiteY38" fmla="*/ 1447137 h 3015139"/>
                <a:gd name="connsiteX39" fmla="*/ 1025718 w 4949687"/>
                <a:gd name="connsiteY39" fmla="*/ 1494845 h 3015139"/>
                <a:gd name="connsiteX40" fmla="*/ 838863 w 4949687"/>
                <a:gd name="connsiteY40" fmla="*/ 1562431 h 3015139"/>
                <a:gd name="connsiteX41" fmla="*/ 795131 w 4949687"/>
                <a:gd name="connsiteY41" fmla="*/ 1586285 h 3015139"/>
                <a:gd name="connsiteX42" fmla="*/ 763325 w 4949687"/>
                <a:gd name="connsiteY42" fmla="*/ 1614115 h 3015139"/>
                <a:gd name="connsiteX43" fmla="*/ 735496 w 4949687"/>
                <a:gd name="connsiteY43" fmla="*/ 1626042 h 3015139"/>
                <a:gd name="connsiteX44" fmla="*/ 691764 w 4949687"/>
                <a:gd name="connsiteY44" fmla="*/ 1630017 h 3015139"/>
                <a:gd name="connsiteX45" fmla="*/ 612251 w 4949687"/>
                <a:gd name="connsiteY45" fmla="*/ 1641944 h 3015139"/>
                <a:gd name="connsiteX46" fmla="*/ 548640 w 4949687"/>
                <a:gd name="connsiteY46" fmla="*/ 1645920 h 3015139"/>
                <a:gd name="connsiteX47" fmla="*/ 473103 w 4949687"/>
                <a:gd name="connsiteY47" fmla="*/ 1693628 h 3015139"/>
                <a:gd name="connsiteX48" fmla="*/ 377687 w 4949687"/>
                <a:gd name="connsiteY48" fmla="*/ 1745311 h 3015139"/>
                <a:gd name="connsiteX49" fmla="*/ 278296 w 4949687"/>
                <a:gd name="connsiteY49" fmla="*/ 1804946 h 3015139"/>
                <a:gd name="connsiteX50" fmla="*/ 143124 w 4949687"/>
                <a:gd name="connsiteY50" fmla="*/ 1944094 h 3015139"/>
                <a:gd name="connsiteX51" fmla="*/ 79513 w 4949687"/>
                <a:gd name="connsiteY51" fmla="*/ 2007704 h 3015139"/>
                <a:gd name="connsiteX52" fmla="*/ 11927 w 4949687"/>
                <a:gd name="connsiteY52" fmla="*/ 2111071 h 3015139"/>
                <a:gd name="connsiteX53" fmla="*/ 0 w 4949687"/>
                <a:gd name="connsiteY53" fmla="*/ 2186609 h 3015139"/>
                <a:gd name="connsiteX54" fmla="*/ 0 w 4949687"/>
                <a:gd name="connsiteY54" fmla="*/ 2258171 h 3015139"/>
                <a:gd name="connsiteX55" fmla="*/ 39756 w 4949687"/>
                <a:gd name="connsiteY55" fmla="*/ 2373465 h 3015139"/>
                <a:gd name="connsiteX56" fmla="*/ 127221 w 4949687"/>
                <a:gd name="connsiteY56" fmla="*/ 2445026 h 3015139"/>
                <a:gd name="connsiteX57" fmla="*/ 222637 w 4949687"/>
                <a:gd name="connsiteY57" fmla="*/ 2516588 h 3015139"/>
                <a:gd name="connsiteX58" fmla="*/ 238560 w 4949687"/>
                <a:gd name="connsiteY58" fmla="*/ 2546798 h 3015139"/>
                <a:gd name="connsiteX59" fmla="*/ 278296 w 4949687"/>
                <a:gd name="connsiteY59" fmla="*/ 2576223 h 3015139"/>
                <a:gd name="connsiteX60" fmla="*/ 365760 w 4949687"/>
                <a:gd name="connsiteY60" fmla="*/ 2560320 h 3015139"/>
                <a:gd name="connsiteX61" fmla="*/ 425395 w 4949687"/>
                <a:gd name="connsiteY61" fmla="*/ 2560320 h 3015139"/>
                <a:gd name="connsiteX62" fmla="*/ 572494 w 4949687"/>
                <a:gd name="connsiteY62" fmla="*/ 2596101 h 3015139"/>
                <a:gd name="connsiteX63" fmla="*/ 671885 w 4949687"/>
                <a:gd name="connsiteY63" fmla="*/ 2615979 h 3015139"/>
                <a:gd name="connsiteX64" fmla="*/ 822960 w 4949687"/>
                <a:gd name="connsiteY64" fmla="*/ 2651760 h 3015139"/>
                <a:gd name="connsiteX65" fmla="*/ 981986 w 4949687"/>
                <a:gd name="connsiteY65" fmla="*/ 2675614 h 3015139"/>
                <a:gd name="connsiteX66" fmla="*/ 1105231 w 4949687"/>
                <a:gd name="connsiteY66" fmla="*/ 2699468 h 3015139"/>
                <a:gd name="connsiteX67" fmla="*/ 1208598 w 4949687"/>
                <a:gd name="connsiteY67" fmla="*/ 2727297 h 3015139"/>
                <a:gd name="connsiteX68" fmla="*/ 1319917 w 4949687"/>
                <a:gd name="connsiteY68" fmla="*/ 2767054 h 3015139"/>
                <a:gd name="connsiteX69" fmla="*/ 1383528 w 4949687"/>
                <a:gd name="connsiteY69" fmla="*/ 2806811 h 3015139"/>
                <a:gd name="connsiteX70" fmla="*/ 1459064 w 4949687"/>
                <a:gd name="connsiteY70" fmla="*/ 2898250 h 3015139"/>
                <a:gd name="connsiteX71" fmla="*/ 1518699 w 4949687"/>
                <a:gd name="connsiteY71" fmla="*/ 2941983 h 3015139"/>
                <a:gd name="connsiteX72" fmla="*/ 1529236 w 4949687"/>
                <a:gd name="connsiteY72" fmla="*/ 2970275 h 3015139"/>
                <a:gd name="connsiteX73" fmla="*/ 1526651 w 4949687"/>
                <a:gd name="connsiteY73" fmla="*/ 2985715 h 3015139"/>
                <a:gd name="connsiteX74" fmla="*/ 1532748 w 4949687"/>
                <a:gd name="connsiteY74" fmla="*/ 3011667 h 3015139"/>
                <a:gd name="connsiteX75" fmla="*/ 1689673 w 4949687"/>
                <a:gd name="connsiteY75" fmla="*/ 3015139 h 3015139"/>
                <a:gd name="connsiteX76" fmla="*/ 1661823 w 4949687"/>
                <a:gd name="connsiteY76" fmla="*/ 2997642 h 3015139"/>
                <a:gd name="connsiteX77" fmla="*/ 1649896 w 4949687"/>
                <a:gd name="connsiteY77" fmla="*/ 2965836 h 3015139"/>
                <a:gd name="connsiteX78" fmla="*/ 1626042 w 4949687"/>
                <a:gd name="connsiteY78" fmla="*/ 2918129 h 3015139"/>
                <a:gd name="connsiteX79" fmla="*/ 1570383 w 4949687"/>
                <a:gd name="connsiteY79" fmla="*/ 2882348 h 3015139"/>
                <a:gd name="connsiteX80" fmla="*/ 1502797 w 4949687"/>
                <a:gd name="connsiteY80" fmla="*/ 2838616 h 3015139"/>
                <a:gd name="connsiteX81" fmla="*/ 1391478 w 4949687"/>
                <a:gd name="connsiteY81" fmla="*/ 2771030 h 3015139"/>
                <a:gd name="connsiteX82" fmla="*/ 1315941 w 4949687"/>
                <a:gd name="connsiteY82" fmla="*/ 2727297 h 3015139"/>
                <a:gd name="connsiteX83" fmla="*/ 1252331 w 4949687"/>
                <a:gd name="connsiteY83" fmla="*/ 2687541 h 3015139"/>
                <a:gd name="connsiteX84" fmla="*/ 1105231 w 4949687"/>
                <a:gd name="connsiteY84" fmla="*/ 2647784 h 3015139"/>
                <a:gd name="connsiteX85" fmla="*/ 1105231 w 4949687"/>
                <a:gd name="connsiteY85" fmla="*/ 2647784 h 3015139"/>
                <a:gd name="connsiteX86" fmla="*/ 1045597 w 4949687"/>
                <a:gd name="connsiteY86" fmla="*/ 2655736 h 3015139"/>
                <a:gd name="connsiteX87" fmla="*/ 1025718 w 4949687"/>
                <a:gd name="connsiteY87" fmla="*/ 2647784 h 3015139"/>
                <a:gd name="connsiteX88" fmla="*/ 970059 w 4949687"/>
                <a:gd name="connsiteY88" fmla="*/ 2639833 h 3015139"/>
                <a:gd name="connsiteX89" fmla="*/ 930303 w 4949687"/>
                <a:gd name="connsiteY89" fmla="*/ 2635857 h 3015139"/>
                <a:gd name="connsiteX90" fmla="*/ 898498 w 4949687"/>
                <a:gd name="connsiteY90" fmla="*/ 2615979 h 3015139"/>
                <a:gd name="connsiteX91" fmla="*/ 884459 w 4949687"/>
                <a:gd name="connsiteY91" fmla="*/ 2602272 h 3015139"/>
                <a:gd name="connsiteX92" fmla="*/ 767301 w 4949687"/>
                <a:gd name="connsiteY92" fmla="*/ 2592125 h 3015139"/>
                <a:gd name="connsiteX93" fmla="*/ 671885 w 4949687"/>
                <a:gd name="connsiteY93" fmla="*/ 2552369 h 3015139"/>
                <a:gd name="connsiteX94" fmla="*/ 616226 w 4949687"/>
                <a:gd name="connsiteY94" fmla="*/ 2518990 h 3015139"/>
                <a:gd name="connsiteX95" fmla="*/ 577277 w 4949687"/>
                <a:gd name="connsiteY95" fmla="*/ 2499878 h 3015139"/>
                <a:gd name="connsiteX96" fmla="*/ 492981 w 4949687"/>
                <a:gd name="connsiteY96" fmla="*/ 2492734 h 3015139"/>
                <a:gd name="connsiteX97" fmla="*/ 441298 w 4949687"/>
                <a:gd name="connsiteY97" fmla="*/ 2449002 h 3015139"/>
                <a:gd name="connsiteX98" fmla="*/ 389158 w 4949687"/>
                <a:gd name="connsiteY98" fmla="*/ 2416535 h 3015139"/>
                <a:gd name="connsiteX99" fmla="*/ 384396 w 4949687"/>
                <a:gd name="connsiteY99" fmla="*/ 2373672 h 3015139"/>
                <a:gd name="connsiteX100" fmla="*/ 364207 w 4949687"/>
                <a:gd name="connsiteY100" fmla="*/ 2348016 h 3015139"/>
                <a:gd name="connsiteX101" fmla="*/ 327619 w 4949687"/>
                <a:gd name="connsiteY101" fmla="*/ 2324969 h 3015139"/>
                <a:gd name="connsiteX102" fmla="*/ 298671 w 4949687"/>
                <a:gd name="connsiteY102" fmla="*/ 2292709 h 3015139"/>
                <a:gd name="connsiteX103" fmla="*/ 310101 w 4949687"/>
                <a:gd name="connsiteY103" fmla="*/ 2210463 h 3015139"/>
                <a:gd name="connsiteX104" fmla="*/ 278296 w 4949687"/>
                <a:gd name="connsiteY104" fmla="*/ 2182633 h 3015139"/>
                <a:gd name="connsiteX105" fmla="*/ 298174 w 4949687"/>
                <a:gd name="connsiteY105" fmla="*/ 2130950 h 3015139"/>
                <a:gd name="connsiteX106" fmla="*/ 333955 w 4949687"/>
                <a:gd name="connsiteY106" fmla="*/ 2079266 h 3015139"/>
                <a:gd name="connsiteX107" fmla="*/ 373711 w 4949687"/>
                <a:gd name="connsiteY107" fmla="*/ 2059388 h 3015139"/>
                <a:gd name="connsiteX108" fmla="*/ 417444 w 4949687"/>
                <a:gd name="connsiteY108" fmla="*/ 2051437 h 3015139"/>
                <a:gd name="connsiteX109" fmla="*/ 528762 w 4949687"/>
                <a:gd name="connsiteY109" fmla="*/ 1983851 h 3015139"/>
                <a:gd name="connsiteX110" fmla="*/ 601090 w 4949687"/>
                <a:gd name="connsiteY110" fmla="*/ 1954572 h 3015139"/>
                <a:gd name="connsiteX111" fmla="*/ 671885 w 4949687"/>
                <a:gd name="connsiteY111" fmla="*/ 1896386 h 3015139"/>
                <a:gd name="connsiteX112" fmla="*/ 767301 w 4949687"/>
                <a:gd name="connsiteY112" fmla="*/ 1844703 h 3015139"/>
                <a:gd name="connsiteX113" fmla="*/ 811033 w 4949687"/>
                <a:gd name="connsiteY113" fmla="*/ 1812897 h 3015139"/>
                <a:gd name="connsiteX114" fmla="*/ 858741 w 4949687"/>
                <a:gd name="connsiteY114" fmla="*/ 1808922 h 3015139"/>
                <a:gd name="connsiteX115" fmla="*/ 918376 w 4949687"/>
                <a:gd name="connsiteY115" fmla="*/ 1820849 h 3015139"/>
                <a:gd name="connsiteX116" fmla="*/ 1005840 w 4949687"/>
                <a:gd name="connsiteY116" fmla="*/ 1789044 h 3015139"/>
                <a:gd name="connsiteX117" fmla="*/ 1069451 w 4949687"/>
                <a:gd name="connsiteY117" fmla="*/ 1785068 h 3015139"/>
                <a:gd name="connsiteX118" fmla="*/ 1196671 w 4949687"/>
                <a:gd name="connsiteY118" fmla="*/ 1757238 h 3015139"/>
                <a:gd name="connsiteX119" fmla="*/ 1363649 w 4949687"/>
                <a:gd name="connsiteY119" fmla="*/ 1701579 h 3015139"/>
                <a:gd name="connsiteX120" fmla="*/ 1399430 w 4949687"/>
                <a:gd name="connsiteY120" fmla="*/ 1701579 h 3015139"/>
                <a:gd name="connsiteX121" fmla="*/ 1514724 w 4949687"/>
                <a:gd name="connsiteY121" fmla="*/ 1693628 h 3015139"/>
                <a:gd name="connsiteX122" fmla="*/ 1562431 w 4949687"/>
                <a:gd name="connsiteY122" fmla="*/ 1677725 h 3015139"/>
                <a:gd name="connsiteX123" fmla="*/ 1558456 w 4949687"/>
                <a:gd name="connsiteY123" fmla="*/ 1661823 h 3015139"/>
                <a:gd name="connsiteX124" fmla="*/ 1626042 w 4949687"/>
                <a:gd name="connsiteY124" fmla="*/ 1649896 h 3015139"/>
                <a:gd name="connsiteX125" fmla="*/ 1665798 w 4949687"/>
                <a:gd name="connsiteY125" fmla="*/ 1649896 h 3015139"/>
                <a:gd name="connsiteX126" fmla="*/ 1681701 w 4949687"/>
                <a:gd name="connsiteY126" fmla="*/ 1661823 h 3015139"/>
                <a:gd name="connsiteX127" fmla="*/ 1681701 w 4949687"/>
                <a:gd name="connsiteY127" fmla="*/ 1661823 h 3015139"/>
                <a:gd name="connsiteX128" fmla="*/ 1729409 w 4949687"/>
                <a:gd name="connsiteY128" fmla="*/ 1693628 h 3015139"/>
                <a:gd name="connsiteX129" fmla="*/ 1880484 w 4949687"/>
                <a:gd name="connsiteY129" fmla="*/ 1709531 h 3015139"/>
                <a:gd name="connsiteX130" fmla="*/ 1975899 w 4949687"/>
                <a:gd name="connsiteY130" fmla="*/ 1697604 h 3015139"/>
                <a:gd name="connsiteX131" fmla="*/ 2107096 w 4949687"/>
                <a:gd name="connsiteY131" fmla="*/ 1661823 h 3015139"/>
                <a:gd name="connsiteX132" fmla="*/ 2222390 w 4949687"/>
                <a:gd name="connsiteY132" fmla="*/ 1578334 h 3015139"/>
                <a:gd name="connsiteX133" fmla="*/ 2329732 w 4949687"/>
                <a:gd name="connsiteY133" fmla="*/ 1522675 h 3015139"/>
                <a:gd name="connsiteX134" fmla="*/ 2496710 w 4949687"/>
                <a:gd name="connsiteY134" fmla="*/ 1391478 h 3015139"/>
                <a:gd name="connsiteX135" fmla="*/ 2560320 w 4949687"/>
                <a:gd name="connsiteY135" fmla="*/ 1319917 h 3015139"/>
                <a:gd name="connsiteX136" fmla="*/ 2564296 w 4949687"/>
                <a:gd name="connsiteY136" fmla="*/ 1292087 h 3015139"/>
                <a:gd name="connsiteX137" fmla="*/ 2540442 w 4949687"/>
                <a:gd name="connsiteY137" fmla="*/ 1256306 h 3015139"/>
                <a:gd name="connsiteX138" fmla="*/ 2520564 w 4949687"/>
                <a:gd name="connsiteY138" fmla="*/ 1224501 h 3015139"/>
                <a:gd name="connsiteX139" fmla="*/ 2520564 w 4949687"/>
                <a:gd name="connsiteY139" fmla="*/ 1192696 h 3015139"/>
                <a:gd name="connsiteX140" fmla="*/ 2568271 w 4949687"/>
                <a:gd name="connsiteY140" fmla="*/ 1160891 h 3015139"/>
                <a:gd name="connsiteX141" fmla="*/ 2600077 w 4949687"/>
                <a:gd name="connsiteY141" fmla="*/ 1137037 h 3015139"/>
                <a:gd name="connsiteX142" fmla="*/ 2655736 w 4949687"/>
                <a:gd name="connsiteY142" fmla="*/ 1141012 h 3015139"/>
                <a:gd name="connsiteX143" fmla="*/ 2719346 w 4949687"/>
                <a:gd name="connsiteY143" fmla="*/ 1164866 h 3015139"/>
                <a:gd name="connsiteX144" fmla="*/ 2743200 w 4949687"/>
                <a:gd name="connsiteY144" fmla="*/ 1164866 h 3015139"/>
                <a:gd name="connsiteX145" fmla="*/ 2802835 w 4949687"/>
                <a:gd name="connsiteY145" fmla="*/ 1152939 h 3015139"/>
                <a:gd name="connsiteX146" fmla="*/ 2863236 w 4949687"/>
                <a:gd name="connsiteY146" fmla="*/ 1132254 h 3015139"/>
                <a:gd name="connsiteX147" fmla="*/ 2894275 w 4949687"/>
                <a:gd name="connsiteY147" fmla="*/ 1085353 h 3015139"/>
                <a:gd name="connsiteX148" fmla="*/ 2914153 w 4949687"/>
                <a:gd name="connsiteY148" fmla="*/ 1061499 h 3015139"/>
                <a:gd name="connsiteX149" fmla="*/ 2914153 w 4949687"/>
                <a:gd name="connsiteY149" fmla="*/ 1061499 h 3015139"/>
                <a:gd name="connsiteX150" fmla="*/ 3009569 w 4949687"/>
                <a:gd name="connsiteY150" fmla="*/ 1069451 h 3015139"/>
                <a:gd name="connsiteX151" fmla="*/ 3077155 w 4949687"/>
                <a:gd name="connsiteY151" fmla="*/ 1073426 h 3015139"/>
                <a:gd name="connsiteX152" fmla="*/ 3192449 w 4949687"/>
                <a:gd name="connsiteY152" fmla="*/ 1041621 h 3015139"/>
                <a:gd name="connsiteX153" fmla="*/ 3319670 w 4949687"/>
                <a:gd name="connsiteY153" fmla="*/ 974035 h 3015139"/>
                <a:gd name="connsiteX154" fmla="*/ 3490623 w 4949687"/>
                <a:gd name="connsiteY154" fmla="*/ 910424 h 3015139"/>
                <a:gd name="connsiteX155" fmla="*/ 3657600 w 4949687"/>
                <a:gd name="connsiteY155" fmla="*/ 862717 h 3015139"/>
                <a:gd name="connsiteX156" fmla="*/ 3689405 w 4949687"/>
                <a:gd name="connsiteY156" fmla="*/ 822960 h 3015139"/>
                <a:gd name="connsiteX157" fmla="*/ 3721211 w 4949687"/>
                <a:gd name="connsiteY157" fmla="*/ 803082 h 3015139"/>
                <a:gd name="connsiteX158" fmla="*/ 3776870 w 4949687"/>
                <a:gd name="connsiteY158" fmla="*/ 803082 h 3015139"/>
                <a:gd name="connsiteX159" fmla="*/ 3860358 w 4949687"/>
                <a:gd name="connsiteY159" fmla="*/ 811033 h 3015139"/>
                <a:gd name="connsiteX160" fmla="*/ 3904091 w 4949687"/>
                <a:gd name="connsiteY160" fmla="*/ 775252 h 3015139"/>
                <a:gd name="connsiteX161" fmla="*/ 3995531 w 4949687"/>
                <a:gd name="connsiteY161" fmla="*/ 743447 h 3015139"/>
                <a:gd name="connsiteX162" fmla="*/ 4178411 w 4949687"/>
                <a:gd name="connsiteY162" fmla="*/ 691764 h 3015139"/>
                <a:gd name="connsiteX163" fmla="*/ 4257924 w 4949687"/>
                <a:gd name="connsiteY163" fmla="*/ 640080 h 3015139"/>
                <a:gd name="connsiteX164" fmla="*/ 4373218 w 4949687"/>
                <a:gd name="connsiteY164" fmla="*/ 576470 h 3015139"/>
                <a:gd name="connsiteX165" fmla="*/ 4456706 w 4949687"/>
                <a:gd name="connsiteY165" fmla="*/ 532737 h 3015139"/>
                <a:gd name="connsiteX166" fmla="*/ 4560073 w 4949687"/>
                <a:gd name="connsiteY166" fmla="*/ 473103 h 3015139"/>
                <a:gd name="connsiteX167" fmla="*/ 4643562 w 4949687"/>
                <a:gd name="connsiteY167" fmla="*/ 433346 h 3015139"/>
                <a:gd name="connsiteX168" fmla="*/ 4738978 w 4949687"/>
                <a:gd name="connsiteY168" fmla="*/ 401541 h 3015139"/>
                <a:gd name="connsiteX169" fmla="*/ 4810539 w 4949687"/>
                <a:gd name="connsiteY169" fmla="*/ 381663 h 3015139"/>
                <a:gd name="connsiteX170" fmla="*/ 4894028 w 4949687"/>
                <a:gd name="connsiteY170" fmla="*/ 333955 h 3015139"/>
                <a:gd name="connsiteX171" fmla="*/ 4949687 w 4949687"/>
                <a:gd name="connsiteY171" fmla="*/ 298174 h 3015139"/>
                <a:gd name="connsiteX172" fmla="*/ 4933784 w 4949687"/>
                <a:gd name="connsiteY172" fmla="*/ 282271 h 3015139"/>
                <a:gd name="connsiteX173" fmla="*/ 4878125 w 4949687"/>
                <a:gd name="connsiteY173" fmla="*/ 222637 h 3015139"/>
                <a:gd name="connsiteX174" fmla="*/ 4822466 w 4949687"/>
                <a:gd name="connsiteY174" fmla="*/ 127221 h 3015139"/>
                <a:gd name="connsiteX175" fmla="*/ 4758856 w 4949687"/>
                <a:gd name="connsiteY175" fmla="*/ 63611 h 3015139"/>
                <a:gd name="connsiteX176" fmla="*/ 4703197 w 4949687"/>
                <a:gd name="connsiteY176" fmla="*/ 0 h 3015139"/>
                <a:gd name="connsiteX0" fmla="*/ 4703197 w 4949687"/>
                <a:gd name="connsiteY0" fmla="*/ 0 h 3015139"/>
                <a:gd name="connsiteX1" fmla="*/ 4599830 w 4949687"/>
                <a:gd name="connsiteY1" fmla="*/ 51684 h 3015139"/>
                <a:gd name="connsiteX2" fmla="*/ 4420925 w 4949687"/>
                <a:gd name="connsiteY2" fmla="*/ 143124 h 3015139"/>
                <a:gd name="connsiteX3" fmla="*/ 4285753 w 4949687"/>
                <a:gd name="connsiteY3" fmla="*/ 202758 h 3015139"/>
                <a:gd name="connsiteX4" fmla="*/ 4154557 w 4949687"/>
                <a:gd name="connsiteY4" fmla="*/ 282271 h 3015139"/>
                <a:gd name="connsiteX5" fmla="*/ 3927944 w 4949687"/>
                <a:gd name="connsiteY5" fmla="*/ 385638 h 3015139"/>
                <a:gd name="connsiteX6" fmla="*/ 3780845 w 4949687"/>
                <a:gd name="connsiteY6" fmla="*/ 437321 h 3015139"/>
                <a:gd name="connsiteX7" fmla="*/ 3673503 w 4949687"/>
                <a:gd name="connsiteY7" fmla="*/ 496957 h 3015139"/>
                <a:gd name="connsiteX8" fmla="*/ 3637722 w 4949687"/>
                <a:gd name="connsiteY8" fmla="*/ 512859 h 3015139"/>
                <a:gd name="connsiteX9" fmla="*/ 3593990 w 4949687"/>
                <a:gd name="connsiteY9" fmla="*/ 536713 h 3015139"/>
                <a:gd name="connsiteX10" fmla="*/ 3558209 w 4949687"/>
                <a:gd name="connsiteY10" fmla="*/ 556591 h 3015139"/>
                <a:gd name="connsiteX11" fmla="*/ 3522428 w 4949687"/>
                <a:gd name="connsiteY11" fmla="*/ 560567 h 3015139"/>
                <a:gd name="connsiteX12" fmla="*/ 3427012 w 4949687"/>
                <a:gd name="connsiteY12" fmla="*/ 580445 h 3015139"/>
                <a:gd name="connsiteX13" fmla="*/ 3315694 w 4949687"/>
                <a:gd name="connsiteY13" fmla="*/ 628153 h 3015139"/>
                <a:gd name="connsiteX14" fmla="*/ 3164619 w 4949687"/>
                <a:gd name="connsiteY14" fmla="*/ 683812 h 3015139"/>
                <a:gd name="connsiteX15" fmla="*/ 3041374 w 4949687"/>
                <a:gd name="connsiteY15" fmla="*/ 723569 h 3015139"/>
                <a:gd name="connsiteX16" fmla="*/ 2934031 w 4949687"/>
                <a:gd name="connsiteY16" fmla="*/ 759350 h 3015139"/>
                <a:gd name="connsiteX17" fmla="*/ 2834640 w 4949687"/>
                <a:gd name="connsiteY17" fmla="*/ 787179 h 3015139"/>
                <a:gd name="connsiteX18" fmla="*/ 2805159 w 4949687"/>
                <a:gd name="connsiteY18" fmla="*/ 796432 h 3015139"/>
                <a:gd name="connsiteX19" fmla="*/ 2740221 w 4949687"/>
                <a:gd name="connsiteY19" fmla="*/ 829848 h 3015139"/>
                <a:gd name="connsiteX20" fmla="*/ 2632125 w 4949687"/>
                <a:gd name="connsiteY20" fmla="*/ 832750 h 3015139"/>
                <a:gd name="connsiteX21" fmla="*/ 2584174 w 4949687"/>
                <a:gd name="connsiteY21" fmla="*/ 846814 h 3015139"/>
                <a:gd name="connsiteX22" fmla="*/ 2492734 w 4949687"/>
                <a:gd name="connsiteY22" fmla="*/ 898497 h 3015139"/>
                <a:gd name="connsiteX23" fmla="*/ 2401294 w 4949687"/>
                <a:gd name="connsiteY23" fmla="*/ 958132 h 3015139"/>
                <a:gd name="connsiteX24" fmla="*/ 2282024 w 4949687"/>
                <a:gd name="connsiteY24" fmla="*/ 1037645 h 3015139"/>
                <a:gd name="connsiteX25" fmla="*/ 2194560 w 4949687"/>
                <a:gd name="connsiteY25" fmla="*/ 1085353 h 3015139"/>
                <a:gd name="connsiteX26" fmla="*/ 2150828 w 4949687"/>
                <a:gd name="connsiteY26" fmla="*/ 1141012 h 3015139"/>
                <a:gd name="connsiteX27" fmla="*/ 2150828 w 4949687"/>
                <a:gd name="connsiteY27" fmla="*/ 1192696 h 3015139"/>
                <a:gd name="connsiteX28" fmla="*/ 2162755 w 4949687"/>
                <a:gd name="connsiteY28" fmla="*/ 1252331 h 3015139"/>
                <a:gd name="connsiteX29" fmla="*/ 2146852 w 4949687"/>
                <a:gd name="connsiteY29" fmla="*/ 1288111 h 3015139"/>
                <a:gd name="connsiteX30" fmla="*/ 2111071 w 4949687"/>
                <a:gd name="connsiteY30" fmla="*/ 1335819 h 3015139"/>
                <a:gd name="connsiteX31" fmla="*/ 2063364 w 4949687"/>
                <a:gd name="connsiteY31" fmla="*/ 1375576 h 3015139"/>
                <a:gd name="connsiteX32" fmla="*/ 1983851 w 4949687"/>
                <a:gd name="connsiteY32" fmla="*/ 1399430 h 3015139"/>
                <a:gd name="connsiteX33" fmla="*/ 1812898 w 4949687"/>
                <a:gd name="connsiteY33" fmla="*/ 1391478 h 3015139"/>
                <a:gd name="connsiteX34" fmla="*/ 1689653 w 4949687"/>
                <a:gd name="connsiteY34" fmla="*/ 1375576 h 3015139"/>
                <a:gd name="connsiteX35" fmla="*/ 1482918 w 4949687"/>
                <a:gd name="connsiteY35" fmla="*/ 1379551 h 3015139"/>
                <a:gd name="connsiteX36" fmla="*/ 1375576 w 4949687"/>
                <a:gd name="connsiteY36" fmla="*/ 1387503 h 3015139"/>
                <a:gd name="connsiteX37" fmla="*/ 1284136 w 4949687"/>
                <a:gd name="connsiteY37" fmla="*/ 1399430 h 3015139"/>
                <a:gd name="connsiteX38" fmla="*/ 1133061 w 4949687"/>
                <a:gd name="connsiteY38" fmla="*/ 1447137 h 3015139"/>
                <a:gd name="connsiteX39" fmla="*/ 1025718 w 4949687"/>
                <a:gd name="connsiteY39" fmla="*/ 1494845 h 3015139"/>
                <a:gd name="connsiteX40" fmla="*/ 838863 w 4949687"/>
                <a:gd name="connsiteY40" fmla="*/ 1562431 h 3015139"/>
                <a:gd name="connsiteX41" fmla="*/ 795131 w 4949687"/>
                <a:gd name="connsiteY41" fmla="*/ 1586285 h 3015139"/>
                <a:gd name="connsiteX42" fmla="*/ 763325 w 4949687"/>
                <a:gd name="connsiteY42" fmla="*/ 1614115 h 3015139"/>
                <a:gd name="connsiteX43" fmla="*/ 735496 w 4949687"/>
                <a:gd name="connsiteY43" fmla="*/ 1626042 h 3015139"/>
                <a:gd name="connsiteX44" fmla="*/ 691764 w 4949687"/>
                <a:gd name="connsiteY44" fmla="*/ 1630017 h 3015139"/>
                <a:gd name="connsiteX45" fmla="*/ 612251 w 4949687"/>
                <a:gd name="connsiteY45" fmla="*/ 1641944 h 3015139"/>
                <a:gd name="connsiteX46" fmla="*/ 548640 w 4949687"/>
                <a:gd name="connsiteY46" fmla="*/ 1645920 h 3015139"/>
                <a:gd name="connsiteX47" fmla="*/ 473103 w 4949687"/>
                <a:gd name="connsiteY47" fmla="*/ 1693628 h 3015139"/>
                <a:gd name="connsiteX48" fmla="*/ 377687 w 4949687"/>
                <a:gd name="connsiteY48" fmla="*/ 1745311 h 3015139"/>
                <a:gd name="connsiteX49" fmla="*/ 278296 w 4949687"/>
                <a:gd name="connsiteY49" fmla="*/ 1804946 h 3015139"/>
                <a:gd name="connsiteX50" fmla="*/ 143124 w 4949687"/>
                <a:gd name="connsiteY50" fmla="*/ 1944094 h 3015139"/>
                <a:gd name="connsiteX51" fmla="*/ 79513 w 4949687"/>
                <a:gd name="connsiteY51" fmla="*/ 2007704 h 3015139"/>
                <a:gd name="connsiteX52" fmla="*/ 11927 w 4949687"/>
                <a:gd name="connsiteY52" fmla="*/ 2111071 h 3015139"/>
                <a:gd name="connsiteX53" fmla="*/ 0 w 4949687"/>
                <a:gd name="connsiteY53" fmla="*/ 2186609 h 3015139"/>
                <a:gd name="connsiteX54" fmla="*/ 0 w 4949687"/>
                <a:gd name="connsiteY54" fmla="*/ 2258171 h 3015139"/>
                <a:gd name="connsiteX55" fmla="*/ 39756 w 4949687"/>
                <a:gd name="connsiteY55" fmla="*/ 2373465 h 3015139"/>
                <a:gd name="connsiteX56" fmla="*/ 127221 w 4949687"/>
                <a:gd name="connsiteY56" fmla="*/ 2445026 h 3015139"/>
                <a:gd name="connsiteX57" fmla="*/ 222637 w 4949687"/>
                <a:gd name="connsiteY57" fmla="*/ 2516588 h 3015139"/>
                <a:gd name="connsiteX58" fmla="*/ 238560 w 4949687"/>
                <a:gd name="connsiteY58" fmla="*/ 2546798 h 3015139"/>
                <a:gd name="connsiteX59" fmla="*/ 278296 w 4949687"/>
                <a:gd name="connsiteY59" fmla="*/ 2576223 h 3015139"/>
                <a:gd name="connsiteX60" fmla="*/ 365760 w 4949687"/>
                <a:gd name="connsiteY60" fmla="*/ 2560320 h 3015139"/>
                <a:gd name="connsiteX61" fmla="*/ 425395 w 4949687"/>
                <a:gd name="connsiteY61" fmla="*/ 2560320 h 3015139"/>
                <a:gd name="connsiteX62" fmla="*/ 572494 w 4949687"/>
                <a:gd name="connsiteY62" fmla="*/ 2596101 h 3015139"/>
                <a:gd name="connsiteX63" fmla="*/ 671885 w 4949687"/>
                <a:gd name="connsiteY63" fmla="*/ 2615979 h 3015139"/>
                <a:gd name="connsiteX64" fmla="*/ 822960 w 4949687"/>
                <a:gd name="connsiteY64" fmla="*/ 2651760 h 3015139"/>
                <a:gd name="connsiteX65" fmla="*/ 981986 w 4949687"/>
                <a:gd name="connsiteY65" fmla="*/ 2675614 h 3015139"/>
                <a:gd name="connsiteX66" fmla="*/ 1105231 w 4949687"/>
                <a:gd name="connsiteY66" fmla="*/ 2699468 h 3015139"/>
                <a:gd name="connsiteX67" fmla="*/ 1208598 w 4949687"/>
                <a:gd name="connsiteY67" fmla="*/ 2727297 h 3015139"/>
                <a:gd name="connsiteX68" fmla="*/ 1319917 w 4949687"/>
                <a:gd name="connsiteY68" fmla="*/ 2767054 h 3015139"/>
                <a:gd name="connsiteX69" fmla="*/ 1383528 w 4949687"/>
                <a:gd name="connsiteY69" fmla="*/ 2806811 h 3015139"/>
                <a:gd name="connsiteX70" fmla="*/ 1459064 w 4949687"/>
                <a:gd name="connsiteY70" fmla="*/ 2898250 h 3015139"/>
                <a:gd name="connsiteX71" fmla="*/ 1518699 w 4949687"/>
                <a:gd name="connsiteY71" fmla="*/ 2941983 h 3015139"/>
                <a:gd name="connsiteX72" fmla="*/ 1529236 w 4949687"/>
                <a:gd name="connsiteY72" fmla="*/ 2970275 h 3015139"/>
                <a:gd name="connsiteX73" fmla="*/ 1526651 w 4949687"/>
                <a:gd name="connsiteY73" fmla="*/ 2985715 h 3015139"/>
                <a:gd name="connsiteX74" fmla="*/ 1532748 w 4949687"/>
                <a:gd name="connsiteY74" fmla="*/ 3011667 h 3015139"/>
                <a:gd name="connsiteX75" fmla="*/ 1689673 w 4949687"/>
                <a:gd name="connsiteY75" fmla="*/ 3015139 h 3015139"/>
                <a:gd name="connsiteX76" fmla="*/ 1661823 w 4949687"/>
                <a:gd name="connsiteY76" fmla="*/ 2997642 h 3015139"/>
                <a:gd name="connsiteX77" fmla="*/ 1649896 w 4949687"/>
                <a:gd name="connsiteY77" fmla="*/ 2965836 h 3015139"/>
                <a:gd name="connsiteX78" fmla="*/ 1626042 w 4949687"/>
                <a:gd name="connsiteY78" fmla="*/ 2918129 h 3015139"/>
                <a:gd name="connsiteX79" fmla="*/ 1570383 w 4949687"/>
                <a:gd name="connsiteY79" fmla="*/ 2882348 h 3015139"/>
                <a:gd name="connsiteX80" fmla="*/ 1502797 w 4949687"/>
                <a:gd name="connsiteY80" fmla="*/ 2838616 h 3015139"/>
                <a:gd name="connsiteX81" fmla="*/ 1391478 w 4949687"/>
                <a:gd name="connsiteY81" fmla="*/ 2771030 h 3015139"/>
                <a:gd name="connsiteX82" fmla="*/ 1315941 w 4949687"/>
                <a:gd name="connsiteY82" fmla="*/ 2727297 h 3015139"/>
                <a:gd name="connsiteX83" fmla="*/ 1252331 w 4949687"/>
                <a:gd name="connsiteY83" fmla="*/ 2687541 h 3015139"/>
                <a:gd name="connsiteX84" fmla="*/ 1105231 w 4949687"/>
                <a:gd name="connsiteY84" fmla="*/ 2647784 h 3015139"/>
                <a:gd name="connsiteX85" fmla="*/ 1105231 w 4949687"/>
                <a:gd name="connsiteY85" fmla="*/ 2647784 h 3015139"/>
                <a:gd name="connsiteX86" fmla="*/ 1045597 w 4949687"/>
                <a:gd name="connsiteY86" fmla="*/ 2655736 h 3015139"/>
                <a:gd name="connsiteX87" fmla="*/ 1025718 w 4949687"/>
                <a:gd name="connsiteY87" fmla="*/ 2647784 h 3015139"/>
                <a:gd name="connsiteX88" fmla="*/ 970059 w 4949687"/>
                <a:gd name="connsiteY88" fmla="*/ 2639833 h 3015139"/>
                <a:gd name="connsiteX89" fmla="*/ 930303 w 4949687"/>
                <a:gd name="connsiteY89" fmla="*/ 2635857 h 3015139"/>
                <a:gd name="connsiteX90" fmla="*/ 898498 w 4949687"/>
                <a:gd name="connsiteY90" fmla="*/ 2615979 h 3015139"/>
                <a:gd name="connsiteX91" fmla="*/ 884459 w 4949687"/>
                <a:gd name="connsiteY91" fmla="*/ 2602272 h 3015139"/>
                <a:gd name="connsiteX92" fmla="*/ 767301 w 4949687"/>
                <a:gd name="connsiteY92" fmla="*/ 2592125 h 3015139"/>
                <a:gd name="connsiteX93" fmla="*/ 671885 w 4949687"/>
                <a:gd name="connsiteY93" fmla="*/ 2552369 h 3015139"/>
                <a:gd name="connsiteX94" fmla="*/ 616226 w 4949687"/>
                <a:gd name="connsiteY94" fmla="*/ 2518990 h 3015139"/>
                <a:gd name="connsiteX95" fmla="*/ 577277 w 4949687"/>
                <a:gd name="connsiteY95" fmla="*/ 2499878 h 3015139"/>
                <a:gd name="connsiteX96" fmla="*/ 492981 w 4949687"/>
                <a:gd name="connsiteY96" fmla="*/ 2492734 h 3015139"/>
                <a:gd name="connsiteX97" fmla="*/ 441298 w 4949687"/>
                <a:gd name="connsiteY97" fmla="*/ 2449002 h 3015139"/>
                <a:gd name="connsiteX98" fmla="*/ 389158 w 4949687"/>
                <a:gd name="connsiteY98" fmla="*/ 2416535 h 3015139"/>
                <a:gd name="connsiteX99" fmla="*/ 384396 w 4949687"/>
                <a:gd name="connsiteY99" fmla="*/ 2373672 h 3015139"/>
                <a:gd name="connsiteX100" fmla="*/ 364207 w 4949687"/>
                <a:gd name="connsiteY100" fmla="*/ 2348016 h 3015139"/>
                <a:gd name="connsiteX101" fmla="*/ 327619 w 4949687"/>
                <a:gd name="connsiteY101" fmla="*/ 2324969 h 3015139"/>
                <a:gd name="connsiteX102" fmla="*/ 298671 w 4949687"/>
                <a:gd name="connsiteY102" fmla="*/ 2292709 h 3015139"/>
                <a:gd name="connsiteX103" fmla="*/ 310101 w 4949687"/>
                <a:gd name="connsiteY103" fmla="*/ 2210463 h 3015139"/>
                <a:gd name="connsiteX104" fmla="*/ 278296 w 4949687"/>
                <a:gd name="connsiteY104" fmla="*/ 2182633 h 3015139"/>
                <a:gd name="connsiteX105" fmla="*/ 298174 w 4949687"/>
                <a:gd name="connsiteY105" fmla="*/ 2130950 h 3015139"/>
                <a:gd name="connsiteX106" fmla="*/ 333955 w 4949687"/>
                <a:gd name="connsiteY106" fmla="*/ 2079266 h 3015139"/>
                <a:gd name="connsiteX107" fmla="*/ 373711 w 4949687"/>
                <a:gd name="connsiteY107" fmla="*/ 2059388 h 3015139"/>
                <a:gd name="connsiteX108" fmla="*/ 417444 w 4949687"/>
                <a:gd name="connsiteY108" fmla="*/ 2051437 h 3015139"/>
                <a:gd name="connsiteX109" fmla="*/ 528762 w 4949687"/>
                <a:gd name="connsiteY109" fmla="*/ 1983851 h 3015139"/>
                <a:gd name="connsiteX110" fmla="*/ 601090 w 4949687"/>
                <a:gd name="connsiteY110" fmla="*/ 1954572 h 3015139"/>
                <a:gd name="connsiteX111" fmla="*/ 671885 w 4949687"/>
                <a:gd name="connsiteY111" fmla="*/ 1896386 h 3015139"/>
                <a:gd name="connsiteX112" fmla="*/ 767301 w 4949687"/>
                <a:gd name="connsiteY112" fmla="*/ 1844703 h 3015139"/>
                <a:gd name="connsiteX113" fmla="*/ 811033 w 4949687"/>
                <a:gd name="connsiteY113" fmla="*/ 1812897 h 3015139"/>
                <a:gd name="connsiteX114" fmla="*/ 858741 w 4949687"/>
                <a:gd name="connsiteY114" fmla="*/ 1808922 h 3015139"/>
                <a:gd name="connsiteX115" fmla="*/ 918376 w 4949687"/>
                <a:gd name="connsiteY115" fmla="*/ 1820849 h 3015139"/>
                <a:gd name="connsiteX116" fmla="*/ 1005840 w 4949687"/>
                <a:gd name="connsiteY116" fmla="*/ 1789044 h 3015139"/>
                <a:gd name="connsiteX117" fmla="*/ 1069451 w 4949687"/>
                <a:gd name="connsiteY117" fmla="*/ 1785068 h 3015139"/>
                <a:gd name="connsiteX118" fmla="*/ 1196671 w 4949687"/>
                <a:gd name="connsiteY118" fmla="*/ 1757238 h 3015139"/>
                <a:gd name="connsiteX119" fmla="*/ 1363649 w 4949687"/>
                <a:gd name="connsiteY119" fmla="*/ 1701579 h 3015139"/>
                <a:gd name="connsiteX120" fmla="*/ 1399430 w 4949687"/>
                <a:gd name="connsiteY120" fmla="*/ 1701579 h 3015139"/>
                <a:gd name="connsiteX121" fmla="*/ 1514724 w 4949687"/>
                <a:gd name="connsiteY121" fmla="*/ 1693628 h 3015139"/>
                <a:gd name="connsiteX122" fmla="*/ 1562431 w 4949687"/>
                <a:gd name="connsiteY122" fmla="*/ 1677725 h 3015139"/>
                <a:gd name="connsiteX123" fmla="*/ 1558456 w 4949687"/>
                <a:gd name="connsiteY123" fmla="*/ 1661823 h 3015139"/>
                <a:gd name="connsiteX124" fmla="*/ 1626042 w 4949687"/>
                <a:gd name="connsiteY124" fmla="*/ 1649896 h 3015139"/>
                <a:gd name="connsiteX125" fmla="*/ 1665798 w 4949687"/>
                <a:gd name="connsiteY125" fmla="*/ 1649896 h 3015139"/>
                <a:gd name="connsiteX126" fmla="*/ 1681701 w 4949687"/>
                <a:gd name="connsiteY126" fmla="*/ 1661823 h 3015139"/>
                <a:gd name="connsiteX127" fmla="*/ 1681701 w 4949687"/>
                <a:gd name="connsiteY127" fmla="*/ 1661823 h 3015139"/>
                <a:gd name="connsiteX128" fmla="*/ 1729409 w 4949687"/>
                <a:gd name="connsiteY128" fmla="*/ 1693628 h 3015139"/>
                <a:gd name="connsiteX129" fmla="*/ 1880484 w 4949687"/>
                <a:gd name="connsiteY129" fmla="*/ 1709531 h 3015139"/>
                <a:gd name="connsiteX130" fmla="*/ 1975899 w 4949687"/>
                <a:gd name="connsiteY130" fmla="*/ 1697604 h 3015139"/>
                <a:gd name="connsiteX131" fmla="*/ 2107096 w 4949687"/>
                <a:gd name="connsiteY131" fmla="*/ 1661823 h 3015139"/>
                <a:gd name="connsiteX132" fmla="*/ 2222390 w 4949687"/>
                <a:gd name="connsiteY132" fmla="*/ 1578334 h 3015139"/>
                <a:gd name="connsiteX133" fmla="*/ 2329732 w 4949687"/>
                <a:gd name="connsiteY133" fmla="*/ 1522675 h 3015139"/>
                <a:gd name="connsiteX134" fmla="*/ 2496710 w 4949687"/>
                <a:gd name="connsiteY134" fmla="*/ 1391478 h 3015139"/>
                <a:gd name="connsiteX135" fmla="*/ 2560320 w 4949687"/>
                <a:gd name="connsiteY135" fmla="*/ 1319917 h 3015139"/>
                <a:gd name="connsiteX136" fmla="*/ 2564296 w 4949687"/>
                <a:gd name="connsiteY136" fmla="*/ 1292087 h 3015139"/>
                <a:gd name="connsiteX137" fmla="*/ 2540442 w 4949687"/>
                <a:gd name="connsiteY137" fmla="*/ 1256306 h 3015139"/>
                <a:gd name="connsiteX138" fmla="*/ 2520564 w 4949687"/>
                <a:gd name="connsiteY138" fmla="*/ 1224501 h 3015139"/>
                <a:gd name="connsiteX139" fmla="*/ 2520564 w 4949687"/>
                <a:gd name="connsiteY139" fmla="*/ 1192696 h 3015139"/>
                <a:gd name="connsiteX140" fmla="*/ 2568271 w 4949687"/>
                <a:gd name="connsiteY140" fmla="*/ 1160891 h 3015139"/>
                <a:gd name="connsiteX141" fmla="*/ 2600077 w 4949687"/>
                <a:gd name="connsiteY141" fmla="*/ 1137037 h 3015139"/>
                <a:gd name="connsiteX142" fmla="*/ 2655736 w 4949687"/>
                <a:gd name="connsiteY142" fmla="*/ 1141012 h 3015139"/>
                <a:gd name="connsiteX143" fmla="*/ 2719346 w 4949687"/>
                <a:gd name="connsiteY143" fmla="*/ 1164866 h 3015139"/>
                <a:gd name="connsiteX144" fmla="*/ 2743200 w 4949687"/>
                <a:gd name="connsiteY144" fmla="*/ 1164866 h 3015139"/>
                <a:gd name="connsiteX145" fmla="*/ 2802835 w 4949687"/>
                <a:gd name="connsiteY145" fmla="*/ 1152939 h 3015139"/>
                <a:gd name="connsiteX146" fmla="*/ 2863236 w 4949687"/>
                <a:gd name="connsiteY146" fmla="*/ 1132254 h 3015139"/>
                <a:gd name="connsiteX147" fmla="*/ 2894275 w 4949687"/>
                <a:gd name="connsiteY147" fmla="*/ 1085353 h 3015139"/>
                <a:gd name="connsiteX148" fmla="*/ 2914153 w 4949687"/>
                <a:gd name="connsiteY148" fmla="*/ 1061499 h 3015139"/>
                <a:gd name="connsiteX149" fmla="*/ 2914153 w 4949687"/>
                <a:gd name="connsiteY149" fmla="*/ 1061499 h 3015139"/>
                <a:gd name="connsiteX150" fmla="*/ 3009569 w 4949687"/>
                <a:gd name="connsiteY150" fmla="*/ 1069451 h 3015139"/>
                <a:gd name="connsiteX151" fmla="*/ 3077155 w 4949687"/>
                <a:gd name="connsiteY151" fmla="*/ 1073426 h 3015139"/>
                <a:gd name="connsiteX152" fmla="*/ 3192449 w 4949687"/>
                <a:gd name="connsiteY152" fmla="*/ 1041621 h 3015139"/>
                <a:gd name="connsiteX153" fmla="*/ 3319670 w 4949687"/>
                <a:gd name="connsiteY153" fmla="*/ 974035 h 3015139"/>
                <a:gd name="connsiteX154" fmla="*/ 3490623 w 4949687"/>
                <a:gd name="connsiteY154" fmla="*/ 910424 h 3015139"/>
                <a:gd name="connsiteX155" fmla="*/ 3657600 w 4949687"/>
                <a:gd name="connsiteY155" fmla="*/ 862717 h 3015139"/>
                <a:gd name="connsiteX156" fmla="*/ 3689405 w 4949687"/>
                <a:gd name="connsiteY156" fmla="*/ 822960 h 3015139"/>
                <a:gd name="connsiteX157" fmla="*/ 3721211 w 4949687"/>
                <a:gd name="connsiteY157" fmla="*/ 803082 h 3015139"/>
                <a:gd name="connsiteX158" fmla="*/ 3776870 w 4949687"/>
                <a:gd name="connsiteY158" fmla="*/ 803082 h 3015139"/>
                <a:gd name="connsiteX159" fmla="*/ 3860358 w 4949687"/>
                <a:gd name="connsiteY159" fmla="*/ 811033 h 3015139"/>
                <a:gd name="connsiteX160" fmla="*/ 3904091 w 4949687"/>
                <a:gd name="connsiteY160" fmla="*/ 775252 h 3015139"/>
                <a:gd name="connsiteX161" fmla="*/ 3995531 w 4949687"/>
                <a:gd name="connsiteY161" fmla="*/ 743447 h 3015139"/>
                <a:gd name="connsiteX162" fmla="*/ 4178411 w 4949687"/>
                <a:gd name="connsiteY162" fmla="*/ 691764 h 3015139"/>
                <a:gd name="connsiteX163" fmla="*/ 4257924 w 4949687"/>
                <a:gd name="connsiteY163" fmla="*/ 640080 h 3015139"/>
                <a:gd name="connsiteX164" fmla="*/ 4373218 w 4949687"/>
                <a:gd name="connsiteY164" fmla="*/ 576470 h 3015139"/>
                <a:gd name="connsiteX165" fmla="*/ 4456706 w 4949687"/>
                <a:gd name="connsiteY165" fmla="*/ 532737 h 3015139"/>
                <a:gd name="connsiteX166" fmla="*/ 4560073 w 4949687"/>
                <a:gd name="connsiteY166" fmla="*/ 473103 h 3015139"/>
                <a:gd name="connsiteX167" fmla="*/ 4643562 w 4949687"/>
                <a:gd name="connsiteY167" fmla="*/ 433346 h 3015139"/>
                <a:gd name="connsiteX168" fmla="*/ 4738978 w 4949687"/>
                <a:gd name="connsiteY168" fmla="*/ 401541 h 3015139"/>
                <a:gd name="connsiteX169" fmla="*/ 4810539 w 4949687"/>
                <a:gd name="connsiteY169" fmla="*/ 381663 h 3015139"/>
                <a:gd name="connsiteX170" fmla="*/ 4894028 w 4949687"/>
                <a:gd name="connsiteY170" fmla="*/ 333955 h 3015139"/>
                <a:gd name="connsiteX171" fmla="*/ 4949687 w 4949687"/>
                <a:gd name="connsiteY171" fmla="*/ 298174 h 3015139"/>
                <a:gd name="connsiteX172" fmla="*/ 4933784 w 4949687"/>
                <a:gd name="connsiteY172" fmla="*/ 282271 h 3015139"/>
                <a:gd name="connsiteX173" fmla="*/ 4878125 w 4949687"/>
                <a:gd name="connsiteY173" fmla="*/ 222637 h 3015139"/>
                <a:gd name="connsiteX174" fmla="*/ 4822466 w 4949687"/>
                <a:gd name="connsiteY174" fmla="*/ 127221 h 3015139"/>
                <a:gd name="connsiteX175" fmla="*/ 4758856 w 4949687"/>
                <a:gd name="connsiteY175" fmla="*/ 63611 h 3015139"/>
                <a:gd name="connsiteX176" fmla="*/ 4703197 w 4949687"/>
                <a:gd name="connsiteY176" fmla="*/ 0 h 301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</a:cxnLst>
              <a:rect l="l" t="t" r="r" b="b"/>
              <a:pathLst>
                <a:path w="4949687" h="3015139">
                  <a:moveTo>
                    <a:pt x="4703197" y="0"/>
                  </a:moveTo>
                  <a:lnTo>
                    <a:pt x="4599830" y="51684"/>
                  </a:lnTo>
                  <a:lnTo>
                    <a:pt x="4420925" y="143124"/>
                  </a:lnTo>
                  <a:lnTo>
                    <a:pt x="4285753" y="202758"/>
                  </a:lnTo>
                  <a:lnTo>
                    <a:pt x="4154557" y="282271"/>
                  </a:lnTo>
                  <a:lnTo>
                    <a:pt x="3927944" y="385638"/>
                  </a:lnTo>
                  <a:lnTo>
                    <a:pt x="3780845" y="437321"/>
                  </a:lnTo>
                  <a:lnTo>
                    <a:pt x="3673503" y="496957"/>
                  </a:lnTo>
                  <a:lnTo>
                    <a:pt x="3637722" y="512859"/>
                  </a:lnTo>
                  <a:lnTo>
                    <a:pt x="3593990" y="536713"/>
                  </a:lnTo>
                  <a:lnTo>
                    <a:pt x="3558209" y="556591"/>
                  </a:lnTo>
                  <a:lnTo>
                    <a:pt x="3522428" y="560567"/>
                  </a:lnTo>
                  <a:lnTo>
                    <a:pt x="3427012" y="580445"/>
                  </a:lnTo>
                  <a:lnTo>
                    <a:pt x="3315694" y="628153"/>
                  </a:lnTo>
                  <a:lnTo>
                    <a:pt x="3164619" y="683812"/>
                  </a:lnTo>
                  <a:lnTo>
                    <a:pt x="3041374" y="723569"/>
                  </a:lnTo>
                  <a:lnTo>
                    <a:pt x="2934031" y="759350"/>
                  </a:lnTo>
                  <a:lnTo>
                    <a:pt x="2834640" y="787179"/>
                  </a:lnTo>
                  <a:lnTo>
                    <a:pt x="2805159" y="796432"/>
                  </a:lnTo>
                  <a:lnTo>
                    <a:pt x="2740221" y="829848"/>
                  </a:lnTo>
                  <a:lnTo>
                    <a:pt x="2632125" y="832750"/>
                  </a:lnTo>
                  <a:lnTo>
                    <a:pt x="2584174" y="846814"/>
                  </a:lnTo>
                  <a:lnTo>
                    <a:pt x="2492734" y="898497"/>
                  </a:lnTo>
                  <a:lnTo>
                    <a:pt x="2401294" y="958132"/>
                  </a:lnTo>
                  <a:lnTo>
                    <a:pt x="2282024" y="1037645"/>
                  </a:lnTo>
                  <a:lnTo>
                    <a:pt x="2194560" y="1085353"/>
                  </a:lnTo>
                  <a:lnTo>
                    <a:pt x="2150828" y="1141012"/>
                  </a:lnTo>
                  <a:lnTo>
                    <a:pt x="2150828" y="1192696"/>
                  </a:lnTo>
                  <a:lnTo>
                    <a:pt x="2162755" y="1252331"/>
                  </a:lnTo>
                  <a:lnTo>
                    <a:pt x="2146852" y="1288111"/>
                  </a:lnTo>
                  <a:lnTo>
                    <a:pt x="2111071" y="1335819"/>
                  </a:lnTo>
                  <a:lnTo>
                    <a:pt x="2063364" y="1375576"/>
                  </a:lnTo>
                  <a:lnTo>
                    <a:pt x="1983851" y="1399430"/>
                  </a:lnTo>
                  <a:lnTo>
                    <a:pt x="1812898" y="1391478"/>
                  </a:lnTo>
                  <a:lnTo>
                    <a:pt x="1689653" y="1375576"/>
                  </a:lnTo>
                  <a:lnTo>
                    <a:pt x="1482918" y="1379551"/>
                  </a:lnTo>
                  <a:lnTo>
                    <a:pt x="1375576" y="1387503"/>
                  </a:lnTo>
                  <a:lnTo>
                    <a:pt x="1284136" y="1399430"/>
                  </a:lnTo>
                  <a:lnTo>
                    <a:pt x="1133061" y="1447137"/>
                  </a:lnTo>
                  <a:lnTo>
                    <a:pt x="1025718" y="1494845"/>
                  </a:lnTo>
                  <a:lnTo>
                    <a:pt x="838863" y="1562431"/>
                  </a:lnTo>
                  <a:lnTo>
                    <a:pt x="795131" y="1586285"/>
                  </a:lnTo>
                  <a:lnTo>
                    <a:pt x="763325" y="1614115"/>
                  </a:lnTo>
                  <a:lnTo>
                    <a:pt x="735496" y="1626042"/>
                  </a:lnTo>
                  <a:lnTo>
                    <a:pt x="691764" y="1630017"/>
                  </a:lnTo>
                  <a:lnTo>
                    <a:pt x="612251" y="1641944"/>
                  </a:lnTo>
                  <a:lnTo>
                    <a:pt x="548640" y="1645920"/>
                  </a:lnTo>
                  <a:lnTo>
                    <a:pt x="473103" y="1693628"/>
                  </a:lnTo>
                  <a:lnTo>
                    <a:pt x="377687" y="1745311"/>
                  </a:lnTo>
                  <a:lnTo>
                    <a:pt x="278296" y="1804946"/>
                  </a:lnTo>
                  <a:lnTo>
                    <a:pt x="143124" y="1944094"/>
                  </a:lnTo>
                  <a:lnTo>
                    <a:pt x="79513" y="2007704"/>
                  </a:lnTo>
                  <a:lnTo>
                    <a:pt x="11927" y="2111071"/>
                  </a:lnTo>
                  <a:lnTo>
                    <a:pt x="0" y="2186609"/>
                  </a:lnTo>
                  <a:lnTo>
                    <a:pt x="0" y="2258171"/>
                  </a:lnTo>
                  <a:lnTo>
                    <a:pt x="39756" y="2373465"/>
                  </a:lnTo>
                  <a:lnTo>
                    <a:pt x="127221" y="2445026"/>
                  </a:lnTo>
                  <a:lnTo>
                    <a:pt x="222637" y="2516588"/>
                  </a:lnTo>
                  <a:lnTo>
                    <a:pt x="238560" y="2546798"/>
                  </a:lnTo>
                  <a:lnTo>
                    <a:pt x="278296" y="2576223"/>
                  </a:lnTo>
                  <a:lnTo>
                    <a:pt x="365760" y="2560320"/>
                  </a:lnTo>
                  <a:lnTo>
                    <a:pt x="425395" y="2560320"/>
                  </a:lnTo>
                  <a:lnTo>
                    <a:pt x="572494" y="2596101"/>
                  </a:lnTo>
                  <a:lnTo>
                    <a:pt x="671885" y="2615979"/>
                  </a:lnTo>
                  <a:lnTo>
                    <a:pt x="822960" y="2651760"/>
                  </a:lnTo>
                  <a:lnTo>
                    <a:pt x="981986" y="2675614"/>
                  </a:lnTo>
                  <a:lnTo>
                    <a:pt x="1105231" y="2699468"/>
                  </a:lnTo>
                  <a:lnTo>
                    <a:pt x="1208598" y="2727297"/>
                  </a:lnTo>
                  <a:lnTo>
                    <a:pt x="1319917" y="2767054"/>
                  </a:lnTo>
                  <a:lnTo>
                    <a:pt x="1383528" y="2806811"/>
                  </a:lnTo>
                  <a:lnTo>
                    <a:pt x="1459064" y="2898250"/>
                  </a:lnTo>
                  <a:lnTo>
                    <a:pt x="1518699" y="2941983"/>
                  </a:lnTo>
                  <a:lnTo>
                    <a:pt x="1529236" y="2970275"/>
                  </a:lnTo>
                  <a:lnTo>
                    <a:pt x="1526651" y="2985715"/>
                  </a:lnTo>
                  <a:lnTo>
                    <a:pt x="1532748" y="3011667"/>
                  </a:lnTo>
                  <a:lnTo>
                    <a:pt x="1689673" y="3015139"/>
                  </a:lnTo>
                  <a:lnTo>
                    <a:pt x="1661823" y="2997642"/>
                  </a:lnTo>
                  <a:lnTo>
                    <a:pt x="1649896" y="2965836"/>
                  </a:lnTo>
                  <a:lnTo>
                    <a:pt x="1626042" y="2918129"/>
                  </a:lnTo>
                  <a:lnTo>
                    <a:pt x="1570383" y="2882348"/>
                  </a:lnTo>
                  <a:lnTo>
                    <a:pt x="1502797" y="2838616"/>
                  </a:lnTo>
                  <a:lnTo>
                    <a:pt x="1391478" y="2771030"/>
                  </a:lnTo>
                  <a:lnTo>
                    <a:pt x="1315941" y="2727297"/>
                  </a:lnTo>
                  <a:lnTo>
                    <a:pt x="1252331" y="2687541"/>
                  </a:lnTo>
                  <a:lnTo>
                    <a:pt x="1105231" y="2647784"/>
                  </a:lnTo>
                  <a:lnTo>
                    <a:pt x="1105231" y="2647784"/>
                  </a:lnTo>
                  <a:lnTo>
                    <a:pt x="1045597" y="2655736"/>
                  </a:lnTo>
                  <a:lnTo>
                    <a:pt x="1025718" y="2647784"/>
                  </a:lnTo>
                  <a:lnTo>
                    <a:pt x="970059" y="2639833"/>
                  </a:lnTo>
                  <a:lnTo>
                    <a:pt x="930303" y="2635857"/>
                  </a:lnTo>
                  <a:lnTo>
                    <a:pt x="898498" y="2615979"/>
                  </a:lnTo>
                  <a:lnTo>
                    <a:pt x="884459" y="2602272"/>
                  </a:lnTo>
                  <a:lnTo>
                    <a:pt x="767301" y="2592125"/>
                  </a:lnTo>
                  <a:lnTo>
                    <a:pt x="671885" y="2552369"/>
                  </a:lnTo>
                  <a:lnTo>
                    <a:pt x="616226" y="2518990"/>
                  </a:lnTo>
                  <a:lnTo>
                    <a:pt x="577277" y="2499878"/>
                  </a:lnTo>
                  <a:lnTo>
                    <a:pt x="492981" y="2492734"/>
                  </a:lnTo>
                  <a:lnTo>
                    <a:pt x="441298" y="2449002"/>
                  </a:lnTo>
                  <a:lnTo>
                    <a:pt x="389158" y="2416535"/>
                  </a:lnTo>
                  <a:lnTo>
                    <a:pt x="384396" y="2373672"/>
                  </a:lnTo>
                  <a:lnTo>
                    <a:pt x="364207" y="2348016"/>
                  </a:lnTo>
                  <a:lnTo>
                    <a:pt x="327619" y="2324969"/>
                  </a:lnTo>
                  <a:lnTo>
                    <a:pt x="298671" y="2292709"/>
                  </a:lnTo>
                  <a:cubicBezTo>
                    <a:pt x="298512" y="2268469"/>
                    <a:pt x="310260" y="2234703"/>
                    <a:pt x="310101" y="2210463"/>
                  </a:cubicBezTo>
                  <a:lnTo>
                    <a:pt x="278296" y="2182633"/>
                  </a:lnTo>
                  <a:lnTo>
                    <a:pt x="298174" y="2130950"/>
                  </a:lnTo>
                  <a:lnTo>
                    <a:pt x="333955" y="2079266"/>
                  </a:lnTo>
                  <a:lnTo>
                    <a:pt x="373711" y="2059388"/>
                  </a:lnTo>
                  <a:lnTo>
                    <a:pt x="417444" y="2051437"/>
                  </a:lnTo>
                  <a:lnTo>
                    <a:pt x="528762" y="1983851"/>
                  </a:lnTo>
                  <a:lnTo>
                    <a:pt x="601090" y="1954572"/>
                  </a:lnTo>
                  <a:cubicBezTo>
                    <a:pt x="634213" y="1937559"/>
                    <a:pt x="648287" y="1915781"/>
                    <a:pt x="671885" y="1896386"/>
                  </a:cubicBezTo>
                  <a:lnTo>
                    <a:pt x="767301" y="1844703"/>
                  </a:lnTo>
                  <a:lnTo>
                    <a:pt x="811033" y="1812897"/>
                  </a:lnTo>
                  <a:lnTo>
                    <a:pt x="858741" y="1808922"/>
                  </a:lnTo>
                  <a:lnTo>
                    <a:pt x="918376" y="1820849"/>
                  </a:lnTo>
                  <a:lnTo>
                    <a:pt x="1005840" y="1789044"/>
                  </a:lnTo>
                  <a:lnTo>
                    <a:pt x="1069451" y="1785068"/>
                  </a:lnTo>
                  <a:lnTo>
                    <a:pt x="1196671" y="1757238"/>
                  </a:lnTo>
                  <a:lnTo>
                    <a:pt x="1363649" y="1701579"/>
                  </a:lnTo>
                  <a:lnTo>
                    <a:pt x="1399430" y="1701579"/>
                  </a:lnTo>
                  <a:lnTo>
                    <a:pt x="1514724" y="1693628"/>
                  </a:lnTo>
                  <a:lnTo>
                    <a:pt x="1562431" y="1677725"/>
                  </a:lnTo>
                  <a:lnTo>
                    <a:pt x="1558456" y="1661823"/>
                  </a:lnTo>
                  <a:lnTo>
                    <a:pt x="1626042" y="1649896"/>
                  </a:lnTo>
                  <a:lnTo>
                    <a:pt x="1665798" y="1649896"/>
                  </a:lnTo>
                  <a:lnTo>
                    <a:pt x="1681701" y="1661823"/>
                  </a:lnTo>
                  <a:lnTo>
                    <a:pt x="1681701" y="1661823"/>
                  </a:lnTo>
                  <a:lnTo>
                    <a:pt x="1729409" y="1693628"/>
                  </a:lnTo>
                  <a:lnTo>
                    <a:pt x="1880484" y="1709531"/>
                  </a:lnTo>
                  <a:lnTo>
                    <a:pt x="1975899" y="1697604"/>
                  </a:lnTo>
                  <a:lnTo>
                    <a:pt x="2107096" y="1661823"/>
                  </a:lnTo>
                  <a:lnTo>
                    <a:pt x="2222390" y="1578334"/>
                  </a:lnTo>
                  <a:lnTo>
                    <a:pt x="2329732" y="1522675"/>
                  </a:lnTo>
                  <a:lnTo>
                    <a:pt x="2496710" y="1391478"/>
                  </a:lnTo>
                  <a:lnTo>
                    <a:pt x="2560320" y="1319917"/>
                  </a:lnTo>
                  <a:lnTo>
                    <a:pt x="2564296" y="1292087"/>
                  </a:lnTo>
                  <a:lnTo>
                    <a:pt x="2540442" y="1256306"/>
                  </a:lnTo>
                  <a:lnTo>
                    <a:pt x="2520564" y="1224501"/>
                  </a:lnTo>
                  <a:lnTo>
                    <a:pt x="2520564" y="1192696"/>
                  </a:lnTo>
                  <a:lnTo>
                    <a:pt x="2568271" y="1160891"/>
                  </a:lnTo>
                  <a:lnTo>
                    <a:pt x="2600077" y="1137037"/>
                  </a:lnTo>
                  <a:lnTo>
                    <a:pt x="2655736" y="1141012"/>
                  </a:lnTo>
                  <a:lnTo>
                    <a:pt x="2719346" y="1164866"/>
                  </a:lnTo>
                  <a:lnTo>
                    <a:pt x="2743200" y="1164866"/>
                  </a:lnTo>
                  <a:lnTo>
                    <a:pt x="2802835" y="1152939"/>
                  </a:lnTo>
                  <a:lnTo>
                    <a:pt x="2863236" y="1132254"/>
                  </a:lnTo>
                  <a:lnTo>
                    <a:pt x="2894275" y="1085353"/>
                  </a:lnTo>
                  <a:lnTo>
                    <a:pt x="2914153" y="1061499"/>
                  </a:lnTo>
                  <a:lnTo>
                    <a:pt x="2914153" y="1061499"/>
                  </a:lnTo>
                  <a:lnTo>
                    <a:pt x="3009569" y="1069451"/>
                  </a:lnTo>
                  <a:lnTo>
                    <a:pt x="3077155" y="1073426"/>
                  </a:lnTo>
                  <a:lnTo>
                    <a:pt x="3192449" y="1041621"/>
                  </a:lnTo>
                  <a:lnTo>
                    <a:pt x="3319670" y="974035"/>
                  </a:lnTo>
                  <a:lnTo>
                    <a:pt x="3490623" y="910424"/>
                  </a:lnTo>
                  <a:lnTo>
                    <a:pt x="3657600" y="862717"/>
                  </a:lnTo>
                  <a:lnTo>
                    <a:pt x="3689405" y="822960"/>
                  </a:lnTo>
                  <a:lnTo>
                    <a:pt x="3721211" y="803082"/>
                  </a:lnTo>
                  <a:lnTo>
                    <a:pt x="3776870" y="803082"/>
                  </a:lnTo>
                  <a:lnTo>
                    <a:pt x="3860358" y="811033"/>
                  </a:lnTo>
                  <a:lnTo>
                    <a:pt x="3904091" y="775252"/>
                  </a:lnTo>
                  <a:lnTo>
                    <a:pt x="3995531" y="743447"/>
                  </a:lnTo>
                  <a:lnTo>
                    <a:pt x="4178411" y="691764"/>
                  </a:lnTo>
                  <a:lnTo>
                    <a:pt x="4257924" y="640080"/>
                  </a:lnTo>
                  <a:lnTo>
                    <a:pt x="4373218" y="576470"/>
                  </a:lnTo>
                  <a:lnTo>
                    <a:pt x="4456706" y="532737"/>
                  </a:lnTo>
                  <a:lnTo>
                    <a:pt x="4560073" y="473103"/>
                  </a:lnTo>
                  <a:lnTo>
                    <a:pt x="4643562" y="433346"/>
                  </a:lnTo>
                  <a:lnTo>
                    <a:pt x="4738978" y="401541"/>
                  </a:lnTo>
                  <a:lnTo>
                    <a:pt x="4810539" y="381663"/>
                  </a:lnTo>
                  <a:lnTo>
                    <a:pt x="4894028" y="333955"/>
                  </a:lnTo>
                  <a:lnTo>
                    <a:pt x="4949687" y="298174"/>
                  </a:lnTo>
                  <a:lnTo>
                    <a:pt x="4933784" y="282271"/>
                  </a:lnTo>
                  <a:lnTo>
                    <a:pt x="4878125" y="222637"/>
                  </a:lnTo>
                  <a:lnTo>
                    <a:pt x="4822466" y="127221"/>
                  </a:lnTo>
                  <a:lnTo>
                    <a:pt x="4758856" y="63611"/>
                  </a:lnTo>
                  <a:lnTo>
                    <a:pt x="4703197" y="0"/>
                  </a:lnTo>
                  <a:close/>
                </a:path>
              </a:pathLst>
            </a:custGeom>
            <a:solidFill>
              <a:srgbClr val="FF00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169" name="Freeform 168"/>
            <p:cNvSpPr/>
            <p:nvPr/>
          </p:nvSpPr>
          <p:spPr>
            <a:xfrm>
              <a:off x="3557588" y="4135438"/>
              <a:ext cx="3398837" cy="1344557"/>
            </a:xfrm>
            <a:custGeom>
              <a:avLst/>
              <a:gdLst>
                <a:gd name="connsiteX0" fmla="*/ 3399182 w 3399182"/>
                <a:gd name="connsiteY0" fmla="*/ 190832 h 1339795"/>
                <a:gd name="connsiteX1" fmla="*/ 3375328 w 3399182"/>
                <a:gd name="connsiteY1" fmla="*/ 151075 h 1339795"/>
                <a:gd name="connsiteX2" fmla="*/ 3311718 w 3399182"/>
                <a:gd name="connsiteY2" fmla="*/ 107343 h 1339795"/>
                <a:gd name="connsiteX3" fmla="*/ 3188473 w 3399182"/>
                <a:gd name="connsiteY3" fmla="*/ 55659 h 1339795"/>
                <a:gd name="connsiteX4" fmla="*/ 3097033 w 3399182"/>
                <a:gd name="connsiteY4" fmla="*/ 19879 h 1339795"/>
                <a:gd name="connsiteX5" fmla="*/ 3041374 w 3399182"/>
                <a:gd name="connsiteY5" fmla="*/ 0 h 1339795"/>
                <a:gd name="connsiteX6" fmla="*/ 2906201 w 3399182"/>
                <a:gd name="connsiteY6" fmla="*/ 11927 h 1339795"/>
                <a:gd name="connsiteX7" fmla="*/ 2655735 w 3399182"/>
                <a:gd name="connsiteY7" fmla="*/ 35781 h 1339795"/>
                <a:gd name="connsiteX8" fmla="*/ 2548393 w 3399182"/>
                <a:gd name="connsiteY8" fmla="*/ 43732 h 1339795"/>
                <a:gd name="connsiteX9" fmla="*/ 2524539 w 3399182"/>
                <a:gd name="connsiteY9" fmla="*/ 51684 h 1339795"/>
                <a:gd name="connsiteX10" fmla="*/ 2492734 w 3399182"/>
                <a:gd name="connsiteY10" fmla="*/ 59635 h 1339795"/>
                <a:gd name="connsiteX11" fmla="*/ 2425148 w 3399182"/>
                <a:gd name="connsiteY11" fmla="*/ 63611 h 1339795"/>
                <a:gd name="connsiteX12" fmla="*/ 2373464 w 3399182"/>
                <a:gd name="connsiteY12" fmla="*/ 59635 h 1339795"/>
                <a:gd name="connsiteX13" fmla="*/ 2258170 w 3399182"/>
                <a:gd name="connsiteY13" fmla="*/ 87465 h 1339795"/>
                <a:gd name="connsiteX14" fmla="*/ 2138901 w 3399182"/>
                <a:gd name="connsiteY14" fmla="*/ 111319 h 1339795"/>
                <a:gd name="connsiteX15" fmla="*/ 2055412 w 3399182"/>
                <a:gd name="connsiteY15" fmla="*/ 127221 h 1339795"/>
                <a:gd name="connsiteX16" fmla="*/ 1952045 w 3399182"/>
                <a:gd name="connsiteY16" fmla="*/ 131197 h 1339795"/>
                <a:gd name="connsiteX17" fmla="*/ 1880483 w 3399182"/>
                <a:gd name="connsiteY17" fmla="*/ 151075 h 1339795"/>
                <a:gd name="connsiteX18" fmla="*/ 1693628 w 3399182"/>
                <a:gd name="connsiteY18" fmla="*/ 210710 h 1339795"/>
                <a:gd name="connsiteX19" fmla="*/ 1594236 w 3399182"/>
                <a:gd name="connsiteY19" fmla="*/ 238539 h 1339795"/>
                <a:gd name="connsiteX20" fmla="*/ 1498821 w 3399182"/>
                <a:gd name="connsiteY20" fmla="*/ 266369 h 1339795"/>
                <a:gd name="connsiteX21" fmla="*/ 1427259 w 3399182"/>
                <a:gd name="connsiteY21" fmla="*/ 282272 h 1339795"/>
                <a:gd name="connsiteX22" fmla="*/ 1359673 w 3399182"/>
                <a:gd name="connsiteY22" fmla="*/ 322028 h 1339795"/>
                <a:gd name="connsiteX23" fmla="*/ 1319916 w 3399182"/>
                <a:gd name="connsiteY23" fmla="*/ 357809 h 1339795"/>
                <a:gd name="connsiteX24" fmla="*/ 1304014 w 3399182"/>
                <a:gd name="connsiteY24" fmla="*/ 409492 h 1339795"/>
                <a:gd name="connsiteX25" fmla="*/ 1296062 w 3399182"/>
                <a:gd name="connsiteY25" fmla="*/ 421419 h 1339795"/>
                <a:gd name="connsiteX26" fmla="*/ 1240403 w 3399182"/>
                <a:gd name="connsiteY26" fmla="*/ 437322 h 1339795"/>
                <a:gd name="connsiteX27" fmla="*/ 1148963 w 3399182"/>
                <a:gd name="connsiteY27" fmla="*/ 477079 h 1339795"/>
                <a:gd name="connsiteX28" fmla="*/ 1045596 w 3399182"/>
                <a:gd name="connsiteY28" fmla="*/ 532738 h 1339795"/>
                <a:gd name="connsiteX29" fmla="*/ 989937 w 3399182"/>
                <a:gd name="connsiteY29" fmla="*/ 540689 h 1339795"/>
                <a:gd name="connsiteX30" fmla="*/ 886570 w 3399182"/>
                <a:gd name="connsiteY30" fmla="*/ 572494 h 1339795"/>
                <a:gd name="connsiteX31" fmla="*/ 870668 w 3399182"/>
                <a:gd name="connsiteY31" fmla="*/ 572494 h 1339795"/>
                <a:gd name="connsiteX32" fmla="*/ 842838 w 3399182"/>
                <a:gd name="connsiteY32" fmla="*/ 588397 h 1339795"/>
                <a:gd name="connsiteX33" fmla="*/ 759349 w 3399182"/>
                <a:gd name="connsiteY33" fmla="*/ 616226 h 1339795"/>
                <a:gd name="connsiteX34" fmla="*/ 679836 w 3399182"/>
                <a:gd name="connsiteY34" fmla="*/ 640080 h 1339795"/>
                <a:gd name="connsiteX35" fmla="*/ 628153 w 3399182"/>
                <a:gd name="connsiteY35" fmla="*/ 655983 h 1339795"/>
                <a:gd name="connsiteX36" fmla="*/ 568518 w 3399182"/>
                <a:gd name="connsiteY36" fmla="*/ 695739 h 1339795"/>
                <a:gd name="connsiteX37" fmla="*/ 489005 w 3399182"/>
                <a:gd name="connsiteY37" fmla="*/ 739472 h 1339795"/>
                <a:gd name="connsiteX38" fmla="*/ 465151 w 3399182"/>
                <a:gd name="connsiteY38" fmla="*/ 751399 h 1339795"/>
                <a:gd name="connsiteX39" fmla="*/ 417443 w 3399182"/>
                <a:gd name="connsiteY39" fmla="*/ 783204 h 1339795"/>
                <a:gd name="connsiteX40" fmla="*/ 357808 w 3399182"/>
                <a:gd name="connsiteY40" fmla="*/ 830912 h 1339795"/>
                <a:gd name="connsiteX41" fmla="*/ 278295 w 3399182"/>
                <a:gd name="connsiteY41" fmla="*/ 882595 h 1339795"/>
                <a:gd name="connsiteX42" fmla="*/ 190831 w 3399182"/>
                <a:gd name="connsiteY42" fmla="*/ 926327 h 1339795"/>
                <a:gd name="connsiteX43" fmla="*/ 159026 w 3399182"/>
                <a:gd name="connsiteY43" fmla="*/ 946205 h 1339795"/>
                <a:gd name="connsiteX44" fmla="*/ 163001 w 3399182"/>
                <a:gd name="connsiteY44" fmla="*/ 970059 h 1339795"/>
                <a:gd name="connsiteX45" fmla="*/ 163001 w 3399182"/>
                <a:gd name="connsiteY45" fmla="*/ 970059 h 1339795"/>
                <a:gd name="connsiteX46" fmla="*/ 163001 w 3399182"/>
                <a:gd name="connsiteY46" fmla="*/ 1005840 h 1339795"/>
                <a:gd name="connsiteX47" fmla="*/ 131196 w 3399182"/>
                <a:gd name="connsiteY47" fmla="*/ 1017767 h 1339795"/>
                <a:gd name="connsiteX48" fmla="*/ 83488 w 3399182"/>
                <a:gd name="connsiteY48" fmla="*/ 1009816 h 1339795"/>
                <a:gd name="connsiteX49" fmla="*/ 59635 w 3399182"/>
                <a:gd name="connsiteY49" fmla="*/ 1041621 h 1339795"/>
                <a:gd name="connsiteX50" fmla="*/ 23854 w 3399182"/>
                <a:gd name="connsiteY50" fmla="*/ 1105232 h 1339795"/>
                <a:gd name="connsiteX51" fmla="*/ 0 w 3399182"/>
                <a:gd name="connsiteY51" fmla="*/ 1164866 h 1339795"/>
                <a:gd name="connsiteX52" fmla="*/ 47708 w 3399182"/>
                <a:gd name="connsiteY52" fmla="*/ 1228477 h 1339795"/>
                <a:gd name="connsiteX53" fmla="*/ 75537 w 3399182"/>
                <a:gd name="connsiteY53" fmla="*/ 1300039 h 1339795"/>
                <a:gd name="connsiteX54" fmla="*/ 123245 w 3399182"/>
                <a:gd name="connsiteY54" fmla="*/ 1335819 h 1339795"/>
                <a:gd name="connsiteX55" fmla="*/ 143123 w 3399182"/>
                <a:gd name="connsiteY55" fmla="*/ 1339795 h 1339795"/>
                <a:gd name="connsiteX56" fmla="*/ 182880 w 3399182"/>
                <a:gd name="connsiteY56" fmla="*/ 1292087 h 1339795"/>
                <a:gd name="connsiteX57" fmla="*/ 246490 w 3399182"/>
                <a:gd name="connsiteY57" fmla="*/ 1236428 h 1339795"/>
                <a:gd name="connsiteX58" fmla="*/ 226612 w 3399182"/>
                <a:gd name="connsiteY58" fmla="*/ 1212574 h 1339795"/>
                <a:gd name="connsiteX59" fmla="*/ 198782 w 3399182"/>
                <a:gd name="connsiteY59" fmla="*/ 1216550 h 1339795"/>
                <a:gd name="connsiteX60" fmla="*/ 198782 w 3399182"/>
                <a:gd name="connsiteY60" fmla="*/ 1216550 h 1339795"/>
                <a:gd name="connsiteX61" fmla="*/ 194807 w 3399182"/>
                <a:gd name="connsiteY61" fmla="*/ 1156915 h 1339795"/>
                <a:gd name="connsiteX62" fmla="*/ 242515 w 3399182"/>
                <a:gd name="connsiteY62" fmla="*/ 1109207 h 1339795"/>
                <a:gd name="connsiteX63" fmla="*/ 290222 w 3399182"/>
                <a:gd name="connsiteY63" fmla="*/ 1025719 h 1339795"/>
                <a:gd name="connsiteX64" fmla="*/ 357808 w 3399182"/>
                <a:gd name="connsiteY64" fmla="*/ 942230 h 1339795"/>
                <a:gd name="connsiteX65" fmla="*/ 433346 w 3399182"/>
                <a:gd name="connsiteY65" fmla="*/ 858741 h 1339795"/>
                <a:gd name="connsiteX66" fmla="*/ 481054 w 3399182"/>
                <a:gd name="connsiteY66" fmla="*/ 811033 h 1339795"/>
                <a:gd name="connsiteX67" fmla="*/ 536713 w 3399182"/>
                <a:gd name="connsiteY67" fmla="*/ 783204 h 1339795"/>
                <a:gd name="connsiteX68" fmla="*/ 596348 w 3399182"/>
                <a:gd name="connsiteY68" fmla="*/ 779228 h 1339795"/>
                <a:gd name="connsiteX69" fmla="*/ 616226 w 3399182"/>
                <a:gd name="connsiteY69" fmla="*/ 767301 h 1339795"/>
                <a:gd name="connsiteX70" fmla="*/ 655982 w 3399182"/>
                <a:gd name="connsiteY70" fmla="*/ 711642 h 1339795"/>
                <a:gd name="connsiteX71" fmla="*/ 719593 w 3399182"/>
                <a:gd name="connsiteY71" fmla="*/ 671885 h 1339795"/>
                <a:gd name="connsiteX72" fmla="*/ 874643 w 3399182"/>
                <a:gd name="connsiteY72" fmla="*/ 620202 h 1339795"/>
                <a:gd name="connsiteX73" fmla="*/ 1021742 w 3399182"/>
                <a:gd name="connsiteY73" fmla="*/ 580445 h 1339795"/>
                <a:gd name="connsiteX74" fmla="*/ 1105231 w 3399182"/>
                <a:gd name="connsiteY74" fmla="*/ 552616 h 1339795"/>
                <a:gd name="connsiteX75" fmla="*/ 1148963 w 3399182"/>
                <a:gd name="connsiteY75" fmla="*/ 520811 h 1339795"/>
                <a:gd name="connsiteX76" fmla="*/ 1212574 w 3399182"/>
                <a:gd name="connsiteY76" fmla="*/ 481054 h 1339795"/>
                <a:gd name="connsiteX77" fmla="*/ 1304014 w 3399182"/>
                <a:gd name="connsiteY77" fmla="*/ 465152 h 1339795"/>
                <a:gd name="connsiteX78" fmla="*/ 1391478 w 3399182"/>
                <a:gd name="connsiteY78" fmla="*/ 437322 h 1339795"/>
                <a:gd name="connsiteX79" fmla="*/ 1455088 w 3399182"/>
                <a:gd name="connsiteY79" fmla="*/ 429371 h 1339795"/>
                <a:gd name="connsiteX80" fmla="*/ 1510748 w 3399182"/>
                <a:gd name="connsiteY80" fmla="*/ 421419 h 1339795"/>
                <a:gd name="connsiteX81" fmla="*/ 1510748 w 3399182"/>
                <a:gd name="connsiteY81" fmla="*/ 421419 h 1339795"/>
                <a:gd name="connsiteX82" fmla="*/ 1542553 w 3399182"/>
                <a:gd name="connsiteY82" fmla="*/ 373712 h 1339795"/>
                <a:gd name="connsiteX83" fmla="*/ 1582309 w 3399182"/>
                <a:gd name="connsiteY83" fmla="*/ 341906 h 1339795"/>
                <a:gd name="connsiteX84" fmla="*/ 1693628 w 3399182"/>
                <a:gd name="connsiteY84" fmla="*/ 294199 h 1339795"/>
                <a:gd name="connsiteX85" fmla="*/ 1928191 w 3399182"/>
                <a:gd name="connsiteY85" fmla="*/ 238539 h 1339795"/>
                <a:gd name="connsiteX86" fmla="*/ 2031558 w 3399182"/>
                <a:gd name="connsiteY86" fmla="*/ 222637 h 1339795"/>
                <a:gd name="connsiteX87" fmla="*/ 2119022 w 3399182"/>
                <a:gd name="connsiteY87" fmla="*/ 190832 h 1339795"/>
                <a:gd name="connsiteX88" fmla="*/ 2258170 w 3399182"/>
                <a:gd name="connsiteY88" fmla="*/ 170953 h 1339795"/>
                <a:gd name="connsiteX89" fmla="*/ 2421172 w 3399182"/>
                <a:gd name="connsiteY89" fmla="*/ 147099 h 1339795"/>
                <a:gd name="connsiteX90" fmla="*/ 2596101 w 3399182"/>
                <a:gd name="connsiteY90" fmla="*/ 139148 h 1339795"/>
                <a:gd name="connsiteX91" fmla="*/ 2751151 w 3399182"/>
                <a:gd name="connsiteY91" fmla="*/ 119270 h 1339795"/>
                <a:gd name="connsiteX92" fmla="*/ 2898250 w 3399182"/>
                <a:gd name="connsiteY92" fmla="*/ 107343 h 1339795"/>
                <a:gd name="connsiteX93" fmla="*/ 2985715 w 3399182"/>
                <a:gd name="connsiteY93" fmla="*/ 127221 h 1339795"/>
                <a:gd name="connsiteX94" fmla="*/ 3033422 w 3399182"/>
                <a:gd name="connsiteY94" fmla="*/ 143124 h 1339795"/>
                <a:gd name="connsiteX95" fmla="*/ 3116911 w 3399182"/>
                <a:gd name="connsiteY95" fmla="*/ 143124 h 1339795"/>
                <a:gd name="connsiteX96" fmla="*/ 3069203 w 3399182"/>
                <a:gd name="connsiteY96" fmla="*/ 174929 h 1339795"/>
                <a:gd name="connsiteX97" fmla="*/ 3097033 w 3399182"/>
                <a:gd name="connsiteY97" fmla="*/ 194807 h 1339795"/>
                <a:gd name="connsiteX98" fmla="*/ 3335572 w 3399182"/>
                <a:gd name="connsiteY98" fmla="*/ 182880 h 1339795"/>
                <a:gd name="connsiteX99" fmla="*/ 3399182 w 3399182"/>
                <a:gd name="connsiteY99" fmla="*/ 190832 h 1339795"/>
                <a:gd name="connsiteX0" fmla="*/ 3399182 w 3399182"/>
                <a:gd name="connsiteY0" fmla="*/ 190832 h 1339795"/>
                <a:gd name="connsiteX1" fmla="*/ 3375328 w 3399182"/>
                <a:gd name="connsiteY1" fmla="*/ 151075 h 1339795"/>
                <a:gd name="connsiteX2" fmla="*/ 3311718 w 3399182"/>
                <a:gd name="connsiteY2" fmla="*/ 107343 h 1339795"/>
                <a:gd name="connsiteX3" fmla="*/ 3188473 w 3399182"/>
                <a:gd name="connsiteY3" fmla="*/ 55659 h 1339795"/>
                <a:gd name="connsiteX4" fmla="*/ 3097033 w 3399182"/>
                <a:gd name="connsiteY4" fmla="*/ 19879 h 1339795"/>
                <a:gd name="connsiteX5" fmla="*/ 3041374 w 3399182"/>
                <a:gd name="connsiteY5" fmla="*/ 0 h 1339795"/>
                <a:gd name="connsiteX6" fmla="*/ 2906201 w 3399182"/>
                <a:gd name="connsiteY6" fmla="*/ 11927 h 1339795"/>
                <a:gd name="connsiteX7" fmla="*/ 2655735 w 3399182"/>
                <a:gd name="connsiteY7" fmla="*/ 35781 h 1339795"/>
                <a:gd name="connsiteX8" fmla="*/ 2548393 w 3399182"/>
                <a:gd name="connsiteY8" fmla="*/ 43732 h 1339795"/>
                <a:gd name="connsiteX9" fmla="*/ 2524539 w 3399182"/>
                <a:gd name="connsiteY9" fmla="*/ 51684 h 1339795"/>
                <a:gd name="connsiteX10" fmla="*/ 2492734 w 3399182"/>
                <a:gd name="connsiteY10" fmla="*/ 59635 h 1339795"/>
                <a:gd name="connsiteX11" fmla="*/ 2425148 w 3399182"/>
                <a:gd name="connsiteY11" fmla="*/ 63611 h 1339795"/>
                <a:gd name="connsiteX12" fmla="*/ 2373464 w 3399182"/>
                <a:gd name="connsiteY12" fmla="*/ 59635 h 1339795"/>
                <a:gd name="connsiteX13" fmla="*/ 2258170 w 3399182"/>
                <a:gd name="connsiteY13" fmla="*/ 87465 h 1339795"/>
                <a:gd name="connsiteX14" fmla="*/ 2138901 w 3399182"/>
                <a:gd name="connsiteY14" fmla="*/ 111319 h 1339795"/>
                <a:gd name="connsiteX15" fmla="*/ 2055412 w 3399182"/>
                <a:gd name="connsiteY15" fmla="*/ 127221 h 1339795"/>
                <a:gd name="connsiteX16" fmla="*/ 1952045 w 3399182"/>
                <a:gd name="connsiteY16" fmla="*/ 131197 h 1339795"/>
                <a:gd name="connsiteX17" fmla="*/ 1880483 w 3399182"/>
                <a:gd name="connsiteY17" fmla="*/ 151075 h 1339795"/>
                <a:gd name="connsiteX18" fmla="*/ 1693628 w 3399182"/>
                <a:gd name="connsiteY18" fmla="*/ 210710 h 1339795"/>
                <a:gd name="connsiteX19" fmla="*/ 1594236 w 3399182"/>
                <a:gd name="connsiteY19" fmla="*/ 238539 h 1339795"/>
                <a:gd name="connsiteX20" fmla="*/ 1498821 w 3399182"/>
                <a:gd name="connsiteY20" fmla="*/ 266369 h 1339795"/>
                <a:gd name="connsiteX21" fmla="*/ 1427259 w 3399182"/>
                <a:gd name="connsiteY21" fmla="*/ 282272 h 1339795"/>
                <a:gd name="connsiteX22" fmla="*/ 1359673 w 3399182"/>
                <a:gd name="connsiteY22" fmla="*/ 322028 h 1339795"/>
                <a:gd name="connsiteX23" fmla="*/ 1319916 w 3399182"/>
                <a:gd name="connsiteY23" fmla="*/ 357809 h 1339795"/>
                <a:gd name="connsiteX24" fmla="*/ 1304014 w 3399182"/>
                <a:gd name="connsiteY24" fmla="*/ 409492 h 1339795"/>
                <a:gd name="connsiteX25" fmla="*/ 1296062 w 3399182"/>
                <a:gd name="connsiteY25" fmla="*/ 421419 h 1339795"/>
                <a:gd name="connsiteX26" fmla="*/ 1240403 w 3399182"/>
                <a:gd name="connsiteY26" fmla="*/ 437322 h 1339795"/>
                <a:gd name="connsiteX27" fmla="*/ 1148963 w 3399182"/>
                <a:gd name="connsiteY27" fmla="*/ 477079 h 1339795"/>
                <a:gd name="connsiteX28" fmla="*/ 1045596 w 3399182"/>
                <a:gd name="connsiteY28" fmla="*/ 532738 h 1339795"/>
                <a:gd name="connsiteX29" fmla="*/ 989937 w 3399182"/>
                <a:gd name="connsiteY29" fmla="*/ 540689 h 1339795"/>
                <a:gd name="connsiteX30" fmla="*/ 886570 w 3399182"/>
                <a:gd name="connsiteY30" fmla="*/ 572494 h 1339795"/>
                <a:gd name="connsiteX31" fmla="*/ 870668 w 3399182"/>
                <a:gd name="connsiteY31" fmla="*/ 572494 h 1339795"/>
                <a:gd name="connsiteX32" fmla="*/ 842838 w 3399182"/>
                <a:gd name="connsiteY32" fmla="*/ 588397 h 1339795"/>
                <a:gd name="connsiteX33" fmla="*/ 759349 w 3399182"/>
                <a:gd name="connsiteY33" fmla="*/ 616226 h 1339795"/>
                <a:gd name="connsiteX34" fmla="*/ 679836 w 3399182"/>
                <a:gd name="connsiteY34" fmla="*/ 640080 h 1339795"/>
                <a:gd name="connsiteX35" fmla="*/ 628153 w 3399182"/>
                <a:gd name="connsiteY35" fmla="*/ 655983 h 1339795"/>
                <a:gd name="connsiteX36" fmla="*/ 568518 w 3399182"/>
                <a:gd name="connsiteY36" fmla="*/ 695739 h 1339795"/>
                <a:gd name="connsiteX37" fmla="*/ 489005 w 3399182"/>
                <a:gd name="connsiteY37" fmla="*/ 739472 h 1339795"/>
                <a:gd name="connsiteX38" fmla="*/ 465151 w 3399182"/>
                <a:gd name="connsiteY38" fmla="*/ 751399 h 1339795"/>
                <a:gd name="connsiteX39" fmla="*/ 417443 w 3399182"/>
                <a:gd name="connsiteY39" fmla="*/ 783204 h 1339795"/>
                <a:gd name="connsiteX40" fmla="*/ 357808 w 3399182"/>
                <a:gd name="connsiteY40" fmla="*/ 830912 h 1339795"/>
                <a:gd name="connsiteX41" fmla="*/ 278295 w 3399182"/>
                <a:gd name="connsiteY41" fmla="*/ 882595 h 1339795"/>
                <a:gd name="connsiteX42" fmla="*/ 190831 w 3399182"/>
                <a:gd name="connsiteY42" fmla="*/ 926327 h 1339795"/>
                <a:gd name="connsiteX43" fmla="*/ 159026 w 3399182"/>
                <a:gd name="connsiteY43" fmla="*/ 946205 h 1339795"/>
                <a:gd name="connsiteX44" fmla="*/ 163001 w 3399182"/>
                <a:gd name="connsiteY44" fmla="*/ 970059 h 1339795"/>
                <a:gd name="connsiteX45" fmla="*/ 163001 w 3399182"/>
                <a:gd name="connsiteY45" fmla="*/ 970059 h 1339795"/>
                <a:gd name="connsiteX46" fmla="*/ 163001 w 3399182"/>
                <a:gd name="connsiteY46" fmla="*/ 1005840 h 1339795"/>
                <a:gd name="connsiteX47" fmla="*/ 131196 w 3399182"/>
                <a:gd name="connsiteY47" fmla="*/ 1017767 h 1339795"/>
                <a:gd name="connsiteX48" fmla="*/ 83488 w 3399182"/>
                <a:gd name="connsiteY48" fmla="*/ 1009816 h 1339795"/>
                <a:gd name="connsiteX49" fmla="*/ 59635 w 3399182"/>
                <a:gd name="connsiteY49" fmla="*/ 1041621 h 1339795"/>
                <a:gd name="connsiteX50" fmla="*/ 23854 w 3399182"/>
                <a:gd name="connsiteY50" fmla="*/ 1105232 h 1339795"/>
                <a:gd name="connsiteX51" fmla="*/ 0 w 3399182"/>
                <a:gd name="connsiteY51" fmla="*/ 1164866 h 1339795"/>
                <a:gd name="connsiteX52" fmla="*/ 47708 w 3399182"/>
                <a:gd name="connsiteY52" fmla="*/ 1228477 h 1339795"/>
                <a:gd name="connsiteX53" fmla="*/ 75537 w 3399182"/>
                <a:gd name="connsiteY53" fmla="*/ 1300039 h 1339795"/>
                <a:gd name="connsiteX54" fmla="*/ 123245 w 3399182"/>
                <a:gd name="connsiteY54" fmla="*/ 1335819 h 1339795"/>
                <a:gd name="connsiteX55" fmla="*/ 143123 w 3399182"/>
                <a:gd name="connsiteY55" fmla="*/ 1339795 h 1339795"/>
                <a:gd name="connsiteX56" fmla="*/ 182880 w 3399182"/>
                <a:gd name="connsiteY56" fmla="*/ 1292087 h 1339795"/>
                <a:gd name="connsiteX57" fmla="*/ 246490 w 3399182"/>
                <a:gd name="connsiteY57" fmla="*/ 1236428 h 1339795"/>
                <a:gd name="connsiteX58" fmla="*/ 226612 w 3399182"/>
                <a:gd name="connsiteY58" fmla="*/ 1212574 h 1339795"/>
                <a:gd name="connsiteX59" fmla="*/ 198782 w 3399182"/>
                <a:gd name="connsiteY59" fmla="*/ 1216550 h 1339795"/>
                <a:gd name="connsiteX60" fmla="*/ 198782 w 3399182"/>
                <a:gd name="connsiteY60" fmla="*/ 1216550 h 1339795"/>
                <a:gd name="connsiteX61" fmla="*/ 194807 w 3399182"/>
                <a:gd name="connsiteY61" fmla="*/ 1156915 h 1339795"/>
                <a:gd name="connsiteX62" fmla="*/ 242515 w 3399182"/>
                <a:gd name="connsiteY62" fmla="*/ 1109207 h 1339795"/>
                <a:gd name="connsiteX63" fmla="*/ 290222 w 3399182"/>
                <a:gd name="connsiteY63" fmla="*/ 1025719 h 1339795"/>
                <a:gd name="connsiteX64" fmla="*/ 357808 w 3399182"/>
                <a:gd name="connsiteY64" fmla="*/ 942230 h 1339795"/>
                <a:gd name="connsiteX65" fmla="*/ 433346 w 3399182"/>
                <a:gd name="connsiteY65" fmla="*/ 858741 h 1339795"/>
                <a:gd name="connsiteX66" fmla="*/ 481054 w 3399182"/>
                <a:gd name="connsiteY66" fmla="*/ 811033 h 1339795"/>
                <a:gd name="connsiteX67" fmla="*/ 536713 w 3399182"/>
                <a:gd name="connsiteY67" fmla="*/ 783204 h 1339795"/>
                <a:gd name="connsiteX68" fmla="*/ 596348 w 3399182"/>
                <a:gd name="connsiteY68" fmla="*/ 779228 h 1339795"/>
                <a:gd name="connsiteX69" fmla="*/ 616226 w 3399182"/>
                <a:gd name="connsiteY69" fmla="*/ 767301 h 1339795"/>
                <a:gd name="connsiteX70" fmla="*/ 655982 w 3399182"/>
                <a:gd name="connsiteY70" fmla="*/ 711642 h 1339795"/>
                <a:gd name="connsiteX71" fmla="*/ 719593 w 3399182"/>
                <a:gd name="connsiteY71" fmla="*/ 671885 h 1339795"/>
                <a:gd name="connsiteX72" fmla="*/ 874643 w 3399182"/>
                <a:gd name="connsiteY72" fmla="*/ 620202 h 1339795"/>
                <a:gd name="connsiteX73" fmla="*/ 1021742 w 3399182"/>
                <a:gd name="connsiteY73" fmla="*/ 580445 h 1339795"/>
                <a:gd name="connsiteX74" fmla="*/ 1105231 w 3399182"/>
                <a:gd name="connsiteY74" fmla="*/ 552616 h 1339795"/>
                <a:gd name="connsiteX75" fmla="*/ 1148963 w 3399182"/>
                <a:gd name="connsiteY75" fmla="*/ 520811 h 1339795"/>
                <a:gd name="connsiteX76" fmla="*/ 1212574 w 3399182"/>
                <a:gd name="connsiteY76" fmla="*/ 481054 h 1339795"/>
                <a:gd name="connsiteX77" fmla="*/ 1304014 w 3399182"/>
                <a:gd name="connsiteY77" fmla="*/ 465152 h 1339795"/>
                <a:gd name="connsiteX78" fmla="*/ 1391478 w 3399182"/>
                <a:gd name="connsiteY78" fmla="*/ 437322 h 1339795"/>
                <a:gd name="connsiteX79" fmla="*/ 1455088 w 3399182"/>
                <a:gd name="connsiteY79" fmla="*/ 429371 h 1339795"/>
                <a:gd name="connsiteX80" fmla="*/ 1510748 w 3399182"/>
                <a:gd name="connsiteY80" fmla="*/ 421419 h 1339795"/>
                <a:gd name="connsiteX81" fmla="*/ 1510748 w 3399182"/>
                <a:gd name="connsiteY81" fmla="*/ 421419 h 1339795"/>
                <a:gd name="connsiteX82" fmla="*/ 1542553 w 3399182"/>
                <a:gd name="connsiteY82" fmla="*/ 373712 h 1339795"/>
                <a:gd name="connsiteX83" fmla="*/ 1582309 w 3399182"/>
                <a:gd name="connsiteY83" fmla="*/ 341906 h 1339795"/>
                <a:gd name="connsiteX84" fmla="*/ 1693628 w 3399182"/>
                <a:gd name="connsiteY84" fmla="*/ 294199 h 1339795"/>
                <a:gd name="connsiteX85" fmla="*/ 1928191 w 3399182"/>
                <a:gd name="connsiteY85" fmla="*/ 238539 h 1339795"/>
                <a:gd name="connsiteX86" fmla="*/ 2031558 w 3399182"/>
                <a:gd name="connsiteY86" fmla="*/ 222637 h 1339795"/>
                <a:gd name="connsiteX87" fmla="*/ 2119022 w 3399182"/>
                <a:gd name="connsiteY87" fmla="*/ 190832 h 1339795"/>
                <a:gd name="connsiteX88" fmla="*/ 2258170 w 3399182"/>
                <a:gd name="connsiteY88" fmla="*/ 170953 h 1339795"/>
                <a:gd name="connsiteX89" fmla="*/ 2421172 w 3399182"/>
                <a:gd name="connsiteY89" fmla="*/ 147099 h 1339795"/>
                <a:gd name="connsiteX90" fmla="*/ 2596101 w 3399182"/>
                <a:gd name="connsiteY90" fmla="*/ 139148 h 1339795"/>
                <a:gd name="connsiteX91" fmla="*/ 2751151 w 3399182"/>
                <a:gd name="connsiteY91" fmla="*/ 119270 h 1339795"/>
                <a:gd name="connsiteX92" fmla="*/ 2898250 w 3399182"/>
                <a:gd name="connsiteY92" fmla="*/ 107343 h 1339795"/>
                <a:gd name="connsiteX93" fmla="*/ 2985715 w 3399182"/>
                <a:gd name="connsiteY93" fmla="*/ 127221 h 1339795"/>
                <a:gd name="connsiteX94" fmla="*/ 3033422 w 3399182"/>
                <a:gd name="connsiteY94" fmla="*/ 143124 h 1339795"/>
                <a:gd name="connsiteX95" fmla="*/ 3116911 w 3399182"/>
                <a:gd name="connsiteY95" fmla="*/ 143124 h 1339795"/>
                <a:gd name="connsiteX96" fmla="*/ 3069203 w 3399182"/>
                <a:gd name="connsiteY96" fmla="*/ 174929 h 1339795"/>
                <a:gd name="connsiteX97" fmla="*/ 3093057 w 3399182"/>
                <a:gd name="connsiteY97" fmla="*/ 206733 h 1339795"/>
                <a:gd name="connsiteX98" fmla="*/ 3335572 w 3399182"/>
                <a:gd name="connsiteY98" fmla="*/ 182880 h 1339795"/>
                <a:gd name="connsiteX99" fmla="*/ 3399182 w 3399182"/>
                <a:gd name="connsiteY99" fmla="*/ 190832 h 1339795"/>
                <a:gd name="connsiteX0" fmla="*/ 3399182 w 3399182"/>
                <a:gd name="connsiteY0" fmla="*/ 190832 h 1339795"/>
                <a:gd name="connsiteX1" fmla="*/ 3375328 w 3399182"/>
                <a:gd name="connsiteY1" fmla="*/ 151075 h 1339795"/>
                <a:gd name="connsiteX2" fmla="*/ 3311718 w 3399182"/>
                <a:gd name="connsiteY2" fmla="*/ 107343 h 1339795"/>
                <a:gd name="connsiteX3" fmla="*/ 3188473 w 3399182"/>
                <a:gd name="connsiteY3" fmla="*/ 55659 h 1339795"/>
                <a:gd name="connsiteX4" fmla="*/ 3097033 w 3399182"/>
                <a:gd name="connsiteY4" fmla="*/ 19879 h 1339795"/>
                <a:gd name="connsiteX5" fmla="*/ 3041374 w 3399182"/>
                <a:gd name="connsiteY5" fmla="*/ 0 h 1339795"/>
                <a:gd name="connsiteX6" fmla="*/ 2906201 w 3399182"/>
                <a:gd name="connsiteY6" fmla="*/ 11927 h 1339795"/>
                <a:gd name="connsiteX7" fmla="*/ 2655735 w 3399182"/>
                <a:gd name="connsiteY7" fmla="*/ 35781 h 1339795"/>
                <a:gd name="connsiteX8" fmla="*/ 2548393 w 3399182"/>
                <a:gd name="connsiteY8" fmla="*/ 43732 h 1339795"/>
                <a:gd name="connsiteX9" fmla="*/ 2524539 w 3399182"/>
                <a:gd name="connsiteY9" fmla="*/ 51684 h 1339795"/>
                <a:gd name="connsiteX10" fmla="*/ 2492734 w 3399182"/>
                <a:gd name="connsiteY10" fmla="*/ 59635 h 1339795"/>
                <a:gd name="connsiteX11" fmla="*/ 2425148 w 3399182"/>
                <a:gd name="connsiteY11" fmla="*/ 63611 h 1339795"/>
                <a:gd name="connsiteX12" fmla="*/ 2373464 w 3399182"/>
                <a:gd name="connsiteY12" fmla="*/ 59635 h 1339795"/>
                <a:gd name="connsiteX13" fmla="*/ 2258170 w 3399182"/>
                <a:gd name="connsiteY13" fmla="*/ 87465 h 1339795"/>
                <a:gd name="connsiteX14" fmla="*/ 2138901 w 3399182"/>
                <a:gd name="connsiteY14" fmla="*/ 111319 h 1339795"/>
                <a:gd name="connsiteX15" fmla="*/ 2055412 w 3399182"/>
                <a:gd name="connsiteY15" fmla="*/ 127221 h 1339795"/>
                <a:gd name="connsiteX16" fmla="*/ 1952045 w 3399182"/>
                <a:gd name="connsiteY16" fmla="*/ 131197 h 1339795"/>
                <a:gd name="connsiteX17" fmla="*/ 1880483 w 3399182"/>
                <a:gd name="connsiteY17" fmla="*/ 151075 h 1339795"/>
                <a:gd name="connsiteX18" fmla="*/ 1693628 w 3399182"/>
                <a:gd name="connsiteY18" fmla="*/ 210710 h 1339795"/>
                <a:gd name="connsiteX19" fmla="*/ 1594236 w 3399182"/>
                <a:gd name="connsiteY19" fmla="*/ 238539 h 1339795"/>
                <a:gd name="connsiteX20" fmla="*/ 1498821 w 3399182"/>
                <a:gd name="connsiteY20" fmla="*/ 266369 h 1339795"/>
                <a:gd name="connsiteX21" fmla="*/ 1427259 w 3399182"/>
                <a:gd name="connsiteY21" fmla="*/ 282272 h 1339795"/>
                <a:gd name="connsiteX22" fmla="*/ 1359673 w 3399182"/>
                <a:gd name="connsiteY22" fmla="*/ 322028 h 1339795"/>
                <a:gd name="connsiteX23" fmla="*/ 1319916 w 3399182"/>
                <a:gd name="connsiteY23" fmla="*/ 357809 h 1339795"/>
                <a:gd name="connsiteX24" fmla="*/ 1304014 w 3399182"/>
                <a:gd name="connsiteY24" fmla="*/ 409492 h 1339795"/>
                <a:gd name="connsiteX25" fmla="*/ 1296062 w 3399182"/>
                <a:gd name="connsiteY25" fmla="*/ 421419 h 1339795"/>
                <a:gd name="connsiteX26" fmla="*/ 1240403 w 3399182"/>
                <a:gd name="connsiteY26" fmla="*/ 437322 h 1339795"/>
                <a:gd name="connsiteX27" fmla="*/ 1148963 w 3399182"/>
                <a:gd name="connsiteY27" fmla="*/ 477079 h 1339795"/>
                <a:gd name="connsiteX28" fmla="*/ 1045596 w 3399182"/>
                <a:gd name="connsiteY28" fmla="*/ 532738 h 1339795"/>
                <a:gd name="connsiteX29" fmla="*/ 989937 w 3399182"/>
                <a:gd name="connsiteY29" fmla="*/ 540689 h 1339795"/>
                <a:gd name="connsiteX30" fmla="*/ 886570 w 3399182"/>
                <a:gd name="connsiteY30" fmla="*/ 572494 h 1339795"/>
                <a:gd name="connsiteX31" fmla="*/ 870668 w 3399182"/>
                <a:gd name="connsiteY31" fmla="*/ 572494 h 1339795"/>
                <a:gd name="connsiteX32" fmla="*/ 842838 w 3399182"/>
                <a:gd name="connsiteY32" fmla="*/ 588397 h 1339795"/>
                <a:gd name="connsiteX33" fmla="*/ 759349 w 3399182"/>
                <a:gd name="connsiteY33" fmla="*/ 616226 h 1339795"/>
                <a:gd name="connsiteX34" fmla="*/ 679836 w 3399182"/>
                <a:gd name="connsiteY34" fmla="*/ 640080 h 1339795"/>
                <a:gd name="connsiteX35" fmla="*/ 628153 w 3399182"/>
                <a:gd name="connsiteY35" fmla="*/ 655983 h 1339795"/>
                <a:gd name="connsiteX36" fmla="*/ 568518 w 3399182"/>
                <a:gd name="connsiteY36" fmla="*/ 695739 h 1339795"/>
                <a:gd name="connsiteX37" fmla="*/ 489005 w 3399182"/>
                <a:gd name="connsiteY37" fmla="*/ 739472 h 1339795"/>
                <a:gd name="connsiteX38" fmla="*/ 465151 w 3399182"/>
                <a:gd name="connsiteY38" fmla="*/ 751399 h 1339795"/>
                <a:gd name="connsiteX39" fmla="*/ 417443 w 3399182"/>
                <a:gd name="connsiteY39" fmla="*/ 783204 h 1339795"/>
                <a:gd name="connsiteX40" fmla="*/ 357808 w 3399182"/>
                <a:gd name="connsiteY40" fmla="*/ 830912 h 1339795"/>
                <a:gd name="connsiteX41" fmla="*/ 278295 w 3399182"/>
                <a:gd name="connsiteY41" fmla="*/ 882595 h 1339795"/>
                <a:gd name="connsiteX42" fmla="*/ 190831 w 3399182"/>
                <a:gd name="connsiteY42" fmla="*/ 926327 h 1339795"/>
                <a:gd name="connsiteX43" fmla="*/ 159026 w 3399182"/>
                <a:gd name="connsiteY43" fmla="*/ 946205 h 1339795"/>
                <a:gd name="connsiteX44" fmla="*/ 163001 w 3399182"/>
                <a:gd name="connsiteY44" fmla="*/ 970059 h 1339795"/>
                <a:gd name="connsiteX45" fmla="*/ 163001 w 3399182"/>
                <a:gd name="connsiteY45" fmla="*/ 970059 h 1339795"/>
                <a:gd name="connsiteX46" fmla="*/ 163001 w 3399182"/>
                <a:gd name="connsiteY46" fmla="*/ 1005840 h 1339795"/>
                <a:gd name="connsiteX47" fmla="*/ 131196 w 3399182"/>
                <a:gd name="connsiteY47" fmla="*/ 1017767 h 1339795"/>
                <a:gd name="connsiteX48" fmla="*/ 83488 w 3399182"/>
                <a:gd name="connsiteY48" fmla="*/ 1009816 h 1339795"/>
                <a:gd name="connsiteX49" fmla="*/ 59635 w 3399182"/>
                <a:gd name="connsiteY49" fmla="*/ 1041621 h 1339795"/>
                <a:gd name="connsiteX50" fmla="*/ 23854 w 3399182"/>
                <a:gd name="connsiteY50" fmla="*/ 1105232 h 1339795"/>
                <a:gd name="connsiteX51" fmla="*/ 0 w 3399182"/>
                <a:gd name="connsiteY51" fmla="*/ 1164866 h 1339795"/>
                <a:gd name="connsiteX52" fmla="*/ 47708 w 3399182"/>
                <a:gd name="connsiteY52" fmla="*/ 1228477 h 1339795"/>
                <a:gd name="connsiteX53" fmla="*/ 75537 w 3399182"/>
                <a:gd name="connsiteY53" fmla="*/ 1300039 h 1339795"/>
                <a:gd name="connsiteX54" fmla="*/ 123245 w 3399182"/>
                <a:gd name="connsiteY54" fmla="*/ 1335819 h 1339795"/>
                <a:gd name="connsiteX55" fmla="*/ 143123 w 3399182"/>
                <a:gd name="connsiteY55" fmla="*/ 1339795 h 1339795"/>
                <a:gd name="connsiteX56" fmla="*/ 182880 w 3399182"/>
                <a:gd name="connsiteY56" fmla="*/ 1292087 h 1339795"/>
                <a:gd name="connsiteX57" fmla="*/ 246490 w 3399182"/>
                <a:gd name="connsiteY57" fmla="*/ 1236428 h 1339795"/>
                <a:gd name="connsiteX58" fmla="*/ 226612 w 3399182"/>
                <a:gd name="connsiteY58" fmla="*/ 1212574 h 1339795"/>
                <a:gd name="connsiteX59" fmla="*/ 198782 w 3399182"/>
                <a:gd name="connsiteY59" fmla="*/ 1216550 h 1339795"/>
                <a:gd name="connsiteX60" fmla="*/ 198782 w 3399182"/>
                <a:gd name="connsiteY60" fmla="*/ 1216550 h 1339795"/>
                <a:gd name="connsiteX61" fmla="*/ 194807 w 3399182"/>
                <a:gd name="connsiteY61" fmla="*/ 1156915 h 1339795"/>
                <a:gd name="connsiteX62" fmla="*/ 242515 w 3399182"/>
                <a:gd name="connsiteY62" fmla="*/ 1109207 h 1339795"/>
                <a:gd name="connsiteX63" fmla="*/ 290222 w 3399182"/>
                <a:gd name="connsiteY63" fmla="*/ 1025719 h 1339795"/>
                <a:gd name="connsiteX64" fmla="*/ 357808 w 3399182"/>
                <a:gd name="connsiteY64" fmla="*/ 942230 h 1339795"/>
                <a:gd name="connsiteX65" fmla="*/ 433346 w 3399182"/>
                <a:gd name="connsiteY65" fmla="*/ 858741 h 1339795"/>
                <a:gd name="connsiteX66" fmla="*/ 481054 w 3399182"/>
                <a:gd name="connsiteY66" fmla="*/ 811033 h 1339795"/>
                <a:gd name="connsiteX67" fmla="*/ 536713 w 3399182"/>
                <a:gd name="connsiteY67" fmla="*/ 783204 h 1339795"/>
                <a:gd name="connsiteX68" fmla="*/ 596348 w 3399182"/>
                <a:gd name="connsiteY68" fmla="*/ 779228 h 1339795"/>
                <a:gd name="connsiteX69" fmla="*/ 616226 w 3399182"/>
                <a:gd name="connsiteY69" fmla="*/ 767301 h 1339795"/>
                <a:gd name="connsiteX70" fmla="*/ 655982 w 3399182"/>
                <a:gd name="connsiteY70" fmla="*/ 711642 h 1339795"/>
                <a:gd name="connsiteX71" fmla="*/ 719593 w 3399182"/>
                <a:gd name="connsiteY71" fmla="*/ 671885 h 1339795"/>
                <a:gd name="connsiteX72" fmla="*/ 874643 w 3399182"/>
                <a:gd name="connsiteY72" fmla="*/ 620202 h 1339795"/>
                <a:gd name="connsiteX73" fmla="*/ 1021742 w 3399182"/>
                <a:gd name="connsiteY73" fmla="*/ 580445 h 1339795"/>
                <a:gd name="connsiteX74" fmla="*/ 1105231 w 3399182"/>
                <a:gd name="connsiteY74" fmla="*/ 552616 h 1339795"/>
                <a:gd name="connsiteX75" fmla="*/ 1148963 w 3399182"/>
                <a:gd name="connsiteY75" fmla="*/ 520811 h 1339795"/>
                <a:gd name="connsiteX76" fmla="*/ 1212574 w 3399182"/>
                <a:gd name="connsiteY76" fmla="*/ 481054 h 1339795"/>
                <a:gd name="connsiteX77" fmla="*/ 1304014 w 3399182"/>
                <a:gd name="connsiteY77" fmla="*/ 465152 h 1339795"/>
                <a:gd name="connsiteX78" fmla="*/ 1391478 w 3399182"/>
                <a:gd name="connsiteY78" fmla="*/ 437322 h 1339795"/>
                <a:gd name="connsiteX79" fmla="*/ 1455088 w 3399182"/>
                <a:gd name="connsiteY79" fmla="*/ 429371 h 1339795"/>
                <a:gd name="connsiteX80" fmla="*/ 1510748 w 3399182"/>
                <a:gd name="connsiteY80" fmla="*/ 421419 h 1339795"/>
                <a:gd name="connsiteX81" fmla="*/ 1510748 w 3399182"/>
                <a:gd name="connsiteY81" fmla="*/ 421419 h 1339795"/>
                <a:gd name="connsiteX82" fmla="*/ 1550504 w 3399182"/>
                <a:gd name="connsiteY82" fmla="*/ 385639 h 1339795"/>
                <a:gd name="connsiteX83" fmla="*/ 1582309 w 3399182"/>
                <a:gd name="connsiteY83" fmla="*/ 341906 h 1339795"/>
                <a:gd name="connsiteX84" fmla="*/ 1693628 w 3399182"/>
                <a:gd name="connsiteY84" fmla="*/ 294199 h 1339795"/>
                <a:gd name="connsiteX85" fmla="*/ 1928191 w 3399182"/>
                <a:gd name="connsiteY85" fmla="*/ 238539 h 1339795"/>
                <a:gd name="connsiteX86" fmla="*/ 2031558 w 3399182"/>
                <a:gd name="connsiteY86" fmla="*/ 222637 h 1339795"/>
                <a:gd name="connsiteX87" fmla="*/ 2119022 w 3399182"/>
                <a:gd name="connsiteY87" fmla="*/ 190832 h 1339795"/>
                <a:gd name="connsiteX88" fmla="*/ 2258170 w 3399182"/>
                <a:gd name="connsiteY88" fmla="*/ 170953 h 1339795"/>
                <a:gd name="connsiteX89" fmla="*/ 2421172 w 3399182"/>
                <a:gd name="connsiteY89" fmla="*/ 147099 h 1339795"/>
                <a:gd name="connsiteX90" fmla="*/ 2596101 w 3399182"/>
                <a:gd name="connsiteY90" fmla="*/ 139148 h 1339795"/>
                <a:gd name="connsiteX91" fmla="*/ 2751151 w 3399182"/>
                <a:gd name="connsiteY91" fmla="*/ 119270 h 1339795"/>
                <a:gd name="connsiteX92" fmla="*/ 2898250 w 3399182"/>
                <a:gd name="connsiteY92" fmla="*/ 107343 h 1339795"/>
                <a:gd name="connsiteX93" fmla="*/ 2985715 w 3399182"/>
                <a:gd name="connsiteY93" fmla="*/ 127221 h 1339795"/>
                <a:gd name="connsiteX94" fmla="*/ 3033422 w 3399182"/>
                <a:gd name="connsiteY94" fmla="*/ 143124 h 1339795"/>
                <a:gd name="connsiteX95" fmla="*/ 3116911 w 3399182"/>
                <a:gd name="connsiteY95" fmla="*/ 143124 h 1339795"/>
                <a:gd name="connsiteX96" fmla="*/ 3069203 w 3399182"/>
                <a:gd name="connsiteY96" fmla="*/ 174929 h 1339795"/>
                <a:gd name="connsiteX97" fmla="*/ 3093057 w 3399182"/>
                <a:gd name="connsiteY97" fmla="*/ 206733 h 1339795"/>
                <a:gd name="connsiteX98" fmla="*/ 3335572 w 3399182"/>
                <a:gd name="connsiteY98" fmla="*/ 182880 h 1339795"/>
                <a:gd name="connsiteX99" fmla="*/ 3399182 w 3399182"/>
                <a:gd name="connsiteY99" fmla="*/ 190832 h 1339795"/>
                <a:gd name="connsiteX0" fmla="*/ 3399182 w 3399182"/>
                <a:gd name="connsiteY0" fmla="*/ 190832 h 1339795"/>
                <a:gd name="connsiteX1" fmla="*/ 3375328 w 3399182"/>
                <a:gd name="connsiteY1" fmla="*/ 151075 h 1339795"/>
                <a:gd name="connsiteX2" fmla="*/ 3311718 w 3399182"/>
                <a:gd name="connsiteY2" fmla="*/ 107343 h 1339795"/>
                <a:gd name="connsiteX3" fmla="*/ 3188473 w 3399182"/>
                <a:gd name="connsiteY3" fmla="*/ 55659 h 1339795"/>
                <a:gd name="connsiteX4" fmla="*/ 3097033 w 3399182"/>
                <a:gd name="connsiteY4" fmla="*/ 19879 h 1339795"/>
                <a:gd name="connsiteX5" fmla="*/ 3041374 w 3399182"/>
                <a:gd name="connsiteY5" fmla="*/ 0 h 1339795"/>
                <a:gd name="connsiteX6" fmla="*/ 2906201 w 3399182"/>
                <a:gd name="connsiteY6" fmla="*/ 11927 h 1339795"/>
                <a:gd name="connsiteX7" fmla="*/ 2655735 w 3399182"/>
                <a:gd name="connsiteY7" fmla="*/ 35781 h 1339795"/>
                <a:gd name="connsiteX8" fmla="*/ 2548393 w 3399182"/>
                <a:gd name="connsiteY8" fmla="*/ 43732 h 1339795"/>
                <a:gd name="connsiteX9" fmla="*/ 2524539 w 3399182"/>
                <a:gd name="connsiteY9" fmla="*/ 51684 h 1339795"/>
                <a:gd name="connsiteX10" fmla="*/ 2492734 w 3399182"/>
                <a:gd name="connsiteY10" fmla="*/ 59635 h 1339795"/>
                <a:gd name="connsiteX11" fmla="*/ 2425148 w 3399182"/>
                <a:gd name="connsiteY11" fmla="*/ 63611 h 1339795"/>
                <a:gd name="connsiteX12" fmla="*/ 2373464 w 3399182"/>
                <a:gd name="connsiteY12" fmla="*/ 59635 h 1339795"/>
                <a:gd name="connsiteX13" fmla="*/ 2258170 w 3399182"/>
                <a:gd name="connsiteY13" fmla="*/ 87465 h 1339795"/>
                <a:gd name="connsiteX14" fmla="*/ 2138901 w 3399182"/>
                <a:gd name="connsiteY14" fmla="*/ 111319 h 1339795"/>
                <a:gd name="connsiteX15" fmla="*/ 2055412 w 3399182"/>
                <a:gd name="connsiteY15" fmla="*/ 127221 h 1339795"/>
                <a:gd name="connsiteX16" fmla="*/ 1952045 w 3399182"/>
                <a:gd name="connsiteY16" fmla="*/ 131197 h 1339795"/>
                <a:gd name="connsiteX17" fmla="*/ 1880483 w 3399182"/>
                <a:gd name="connsiteY17" fmla="*/ 151075 h 1339795"/>
                <a:gd name="connsiteX18" fmla="*/ 1693628 w 3399182"/>
                <a:gd name="connsiteY18" fmla="*/ 210710 h 1339795"/>
                <a:gd name="connsiteX19" fmla="*/ 1594236 w 3399182"/>
                <a:gd name="connsiteY19" fmla="*/ 238539 h 1339795"/>
                <a:gd name="connsiteX20" fmla="*/ 1498821 w 3399182"/>
                <a:gd name="connsiteY20" fmla="*/ 266369 h 1339795"/>
                <a:gd name="connsiteX21" fmla="*/ 1427259 w 3399182"/>
                <a:gd name="connsiteY21" fmla="*/ 282272 h 1339795"/>
                <a:gd name="connsiteX22" fmla="*/ 1359673 w 3399182"/>
                <a:gd name="connsiteY22" fmla="*/ 322028 h 1339795"/>
                <a:gd name="connsiteX23" fmla="*/ 1319916 w 3399182"/>
                <a:gd name="connsiteY23" fmla="*/ 357809 h 1339795"/>
                <a:gd name="connsiteX24" fmla="*/ 1304014 w 3399182"/>
                <a:gd name="connsiteY24" fmla="*/ 409492 h 1339795"/>
                <a:gd name="connsiteX25" fmla="*/ 1296062 w 3399182"/>
                <a:gd name="connsiteY25" fmla="*/ 421419 h 1339795"/>
                <a:gd name="connsiteX26" fmla="*/ 1240403 w 3399182"/>
                <a:gd name="connsiteY26" fmla="*/ 437322 h 1339795"/>
                <a:gd name="connsiteX27" fmla="*/ 1148963 w 3399182"/>
                <a:gd name="connsiteY27" fmla="*/ 477079 h 1339795"/>
                <a:gd name="connsiteX28" fmla="*/ 1045596 w 3399182"/>
                <a:gd name="connsiteY28" fmla="*/ 532738 h 1339795"/>
                <a:gd name="connsiteX29" fmla="*/ 989937 w 3399182"/>
                <a:gd name="connsiteY29" fmla="*/ 540689 h 1339795"/>
                <a:gd name="connsiteX30" fmla="*/ 886570 w 3399182"/>
                <a:gd name="connsiteY30" fmla="*/ 572494 h 1339795"/>
                <a:gd name="connsiteX31" fmla="*/ 870668 w 3399182"/>
                <a:gd name="connsiteY31" fmla="*/ 572494 h 1339795"/>
                <a:gd name="connsiteX32" fmla="*/ 842838 w 3399182"/>
                <a:gd name="connsiteY32" fmla="*/ 588397 h 1339795"/>
                <a:gd name="connsiteX33" fmla="*/ 759349 w 3399182"/>
                <a:gd name="connsiteY33" fmla="*/ 616226 h 1339795"/>
                <a:gd name="connsiteX34" fmla="*/ 679836 w 3399182"/>
                <a:gd name="connsiteY34" fmla="*/ 640080 h 1339795"/>
                <a:gd name="connsiteX35" fmla="*/ 628153 w 3399182"/>
                <a:gd name="connsiteY35" fmla="*/ 655983 h 1339795"/>
                <a:gd name="connsiteX36" fmla="*/ 568518 w 3399182"/>
                <a:gd name="connsiteY36" fmla="*/ 695739 h 1339795"/>
                <a:gd name="connsiteX37" fmla="*/ 489005 w 3399182"/>
                <a:gd name="connsiteY37" fmla="*/ 739472 h 1339795"/>
                <a:gd name="connsiteX38" fmla="*/ 465151 w 3399182"/>
                <a:gd name="connsiteY38" fmla="*/ 751399 h 1339795"/>
                <a:gd name="connsiteX39" fmla="*/ 417443 w 3399182"/>
                <a:gd name="connsiteY39" fmla="*/ 783204 h 1339795"/>
                <a:gd name="connsiteX40" fmla="*/ 357808 w 3399182"/>
                <a:gd name="connsiteY40" fmla="*/ 830912 h 1339795"/>
                <a:gd name="connsiteX41" fmla="*/ 278295 w 3399182"/>
                <a:gd name="connsiteY41" fmla="*/ 882595 h 1339795"/>
                <a:gd name="connsiteX42" fmla="*/ 190831 w 3399182"/>
                <a:gd name="connsiteY42" fmla="*/ 926327 h 1339795"/>
                <a:gd name="connsiteX43" fmla="*/ 159026 w 3399182"/>
                <a:gd name="connsiteY43" fmla="*/ 946205 h 1339795"/>
                <a:gd name="connsiteX44" fmla="*/ 163001 w 3399182"/>
                <a:gd name="connsiteY44" fmla="*/ 970059 h 1339795"/>
                <a:gd name="connsiteX45" fmla="*/ 163001 w 3399182"/>
                <a:gd name="connsiteY45" fmla="*/ 970059 h 1339795"/>
                <a:gd name="connsiteX46" fmla="*/ 163001 w 3399182"/>
                <a:gd name="connsiteY46" fmla="*/ 1005840 h 1339795"/>
                <a:gd name="connsiteX47" fmla="*/ 131196 w 3399182"/>
                <a:gd name="connsiteY47" fmla="*/ 1017767 h 1339795"/>
                <a:gd name="connsiteX48" fmla="*/ 83488 w 3399182"/>
                <a:gd name="connsiteY48" fmla="*/ 1009816 h 1339795"/>
                <a:gd name="connsiteX49" fmla="*/ 59635 w 3399182"/>
                <a:gd name="connsiteY49" fmla="*/ 1041621 h 1339795"/>
                <a:gd name="connsiteX50" fmla="*/ 23854 w 3399182"/>
                <a:gd name="connsiteY50" fmla="*/ 1105232 h 1339795"/>
                <a:gd name="connsiteX51" fmla="*/ 0 w 3399182"/>
                <a:gd name="connsiteY51" fmla="*/ 1164866 h 1339795"/>
                <a:gd name="connsiteX52" fmla="*/ 47708 w 3399182"/>
                <a:gd name="connsiteY52" fmla="*/ 1228477 h 1339795"/>
                <a:gd name="connsiteX53" fmla="*/ 75537 w 3399182"/>
                <a:gd name="connsiteY53" fmla="*/ 1300039 h 1339795"/>
                <a:gd name="connsiteX54" fmla="*/ 123245 w 3399182"/>
                <a:gd name="connsiteY54" fmla="*/ 1335819 h 1339795"/>
                <a:gd name="connsiteX55" fmla="*/ 143123 w 3399182"/>
                <a:gd name="connsiteY55" fmla="*/ 1339795 h 1339795"/>
                <a:gd name="connsiteX56" fmla="*/ 182880 w 3399182"/>
                <a:gd name="connsiteY56" fmla="*/ 1292087 h 1339795"/>
                <a:gd name="connsiteX57" fmla="*/ 246490 w 3399182"/>
                <a:gd name="connsiteY57" fmla="*/ 1236428 h 1339795"/>
                <a:gd name="connsiteX58" fmla="*/ 226612 w 3399182"/>
                <a:gd name="connsiteY58" fmla="*/ 1212574 h 1339795"/>
                <a:gd name="connsiteX59" fmla="*/ 198782 w 3399182"/>
                <a:gd name="connsiteY59" fmla="*/ 1216550 h 1339795"/>
                <a:gd name="connsiteX60" fmla="*/ 198782 w 3399182"/>
                <a:gd name="connsiteY60" fmla="*/ 1216550 h 1339795"/>
                <a:gd name="connsiteX61" fmla="*/ 194807 w 3399182"/>
                <a:gd name="connsiteY61" fmla="*/ 1156915 h 1339795"/>
                <a:gd name="connsiteX62" fmla="*/ 242515 w 3399182"/>
                <a:gd name="connsiteY62" fmla="*/ 1109207 h 1339795"/>
                <a:gd name="connsiteX63" fmla="*/ 290222 w 3399182"/>
                <a:gd name="connsiteY63" fmla="*/ 1025719 h 1339795"/>
                <a:gd name="connsiteX64" fmla="*/ 357808 w 3399182"/>
                <a:gd name="connsiteY64" fmla="*/ 942230 h 1339795"/>
                <a:gd name="connsiteX65" fmla="*/ 433346 w 3399182"/>
                <a:gd name="connsiteY65" fmla="*/ 858741 h 1339795"/>
                <a:gd name="connsiteX66" fmla="*/ 481054 w 3399182"/>
                <a:gd name="connsiteY66" fmla="*/ 811033 h 1339795"/>
                <a:gd name="connsiteX67" fmla="*/ 536713 w 3399182"/>
                <a:gd name="connsiteY67" fmla="*/ 783204 h 1339795"/>
                <a:gd name="connsiteX68" fmla="*/ 596348 w 3399182"/>
                <a:gd name="connsiteY68" fmla="*/ 779228 h 1339795"/>
                <a:gd name="connsiteX69" fmla="*/ 616226 w 3399182"/>
                <a:gd name="connsiteY69" fmla="*/ 767301 h 1339795"/>
                <a:gd name="connsiteX70" fmla="*/ 655982 w 3399182"/>
                <a:gd name="connsiteY70" fmla="*/ 711642 h 1339795"/>
                <a:gd name="connsiteX71" fmla="*/ 719593 w 3399182"/>
                <a:gd name="connsiteY71" fmla="*/ 671885 h 1339795"/>
                <a:gd name="connsiteX72" fmla="*/ 874643 w 3399182"/>
                <a:gd name="connsiteY72" fmla="*/ 620202 h 1339795"/>
                <a:gd name="connsiteX73" fmla="*/ 1021742 w 3399182"/>
                <a:gd name="connsiteY73" fmla="*/ 580445 h 1339795"/>
                <a:gd name="connsiteX74" fmla="*/ 1105231 w 3399182"/>
                <a:gd name="connsiteY74" fmla="*/ 552616 h 1339795"/>
                <a:gd name="connsiteX75" fmla="*/ 1148963 w 3399182"/>
                <a:gd name="connsiteY75" fmla="*/ 520811 h 1339795"/>
                <a:gd name="connsiteX76" fmla="*/ 1212574 w 3399182"/>
                <a:gd name="connsiteY76" fmla="*/ 481054 h 1339795"/>
                <a:gd name="connsiteX77" fmla="*/ 1304014 w 3399182"/>
                <a:gd name="connsiteY77" fmla="*/ 465152 h 1339795"/>
                <a:gd name="connsiteX78" fmla="*/ 1391478 w 3399182"/>
                <a:gd name="connsiteY78" fmla="*/ 437322 h 1339795"/>
                <a:gd name="connsiteX79" fmla="*/ 1455088 w 3399182"/>
                <a:gd name="connsiteY79" fmla="*/ 429371 h 1339795"/>
                <a:gd name="connsiteX80" fmla="*/ 1510748 w 3399182"/>
                <a:gd name="connsiteY80" fmla="*/ 421419 h 1339795"/>
                <a:gd name="connsiteX81" fmla="*/ 1510748 w 3399182"/>
                <a:gd name="connsiteY81" fmla="*/ 421419 h 1339795"/>
                <a:gd name="connsiteX82" fmla="*/ 1550504 w 3399182"/>
                <a:gd name="connsiteY82" fmla="*/ 385639 h 1339795"/>
                <a:gd name="connsiteX83" fmla="*/ 1594236 w 3399182"/>
                <a:gd name="connsiteY83" fmla="*/ 349858 h 1339795"/>
                <a:gd name="connsiteX84" fmla="*/ 1693628 w 3399182"/>
                <a:gd name="connsiteY84" fmla="*/ 294199 h 1339795"/>
                <a:gd name="connsiteX85" fmla="*/ 1928191 w 3399182"/>
                <a:gd name="connsiteY85" fmla="*/ 238539 h 1339795"/>
                <a:gd name="connsiteX86" fmla="*/ 2031558 w 3399182"/>
                <a:gd name="connsiteY86" fmla="*/ 222637 h 1339795"/>
                <a:gd name="connsiteX87" fmla="*/ 2119022 w 3399182"/>
                <a:gd name="connsiteY87" fmla="*/ 190832 h 1339795"/>
                <a:gd name="connsiteX88" fmla="*/ 2258170 w 3399182"/>
                <a:gd name="connsiteY88" fmla="*/ 170953 h 1339795"/>
                <a:gd name="connsiteX89" fmla="*/ 2421172 w 3399182"/>
                <a:gd name="connsiteY89" fmla="*/ 147099 h 1339795"/>
                <a:gd name="connsiteX90" fmla="*/ 2596101 w 3399182"/>
                <a:gd name="connsiteY90" fmla="*/ 139148 h 1339795"/>
                <a:gd name="connsiteX91" fmla="*/ 2751151 w 3399182"/>
                <a:gd name="connsiteY91" fmla="*/ 119270 h 1339795"/>
                <a:gd name="connsiteX92" fmla="*/ 2898250 w 3399182"/>
                <a:gd name="connsiteY92" fmla="*/ 107343 h 1339795"/>
                <a:gd name="connsiteX93" fmla="*/ 2985715 w 3399182"/>
                <a:gd name="connsiteY93" fmla="*/ 127221 h 1339795"/>
                <a:gd name="connsiteX94" fmla="*/ 3033422 w 3399182"/>
                <a:gd name="connsiteY94" fmla="*/ 143124 h 1339795"/>
                <a:gd name="connsiteX95" fmla="*/ 3116911 w 3399182"/>
                <a:gd name="connsiteY95" fmla="*/ 143124 h 1339795"/>
                <a:gd name="connsiteX96" fmla="*/ 3069203 w 3399182"/>
                <a:gd name="connsiteY96" fmla="*/ 174929 h 1339795"/>
                <a:gd name="connsiteX97" fmla="*/ 3093057 w 3399182"/>
                <a:gd name="connsiteY97" fmla="*/ 206733 h 1339795"/>
                <a:gd name="connsiteX98" fmla="*/ 3335572 w 3399182"/>
                <a:gd name="connsiteY98" fmla="*/ 182880 h 1339795"/>
                <a:gd name="connsiteX99" fmla="*/ 3399182 w 3399182"/>
                <a:gd name="connsiteY99" fmla="*/ 190832 h 1339795"/>
                <a:gd name="connsiteX0" fmla="*/ 3399182 w 3399182"/>
                <a:gd name="connsiteY0" fmla="*/ 190832 h 1339795"/>
                <a:gd name="connsiteX1" fmla="*/ 3375328 w 3399182"/>
                <a:gd name="connsiteY1" fmla="*/ 151075 h 1339795"/>
                <a:gd name="connsiteX2" fmla="*/ 3311718 w 3399182"/>
                <a:gd name="connsiteY2" fmla="*/ 107343 h 1339795"/>
                <a:gd name="connsiteX3" fmla="*/ 3188473 w 3399182"/>
                <a:gd name="connsiteY3" fmla="*/ 55659 h 1339795"/>
                <a:gd name="connsiteX4" fmla="*/ 3097033 w 3399182"/>
                <a:gd name="connsiteY4" fmla="*/ 19879 h 1339795"/>
                <a:gd name="connsiteX5" fmla="*/ 3041374 w 3399182"/>
                <a:gd name="connsiteY5" fmla="*/ 0 h 1339795"/>
                <a:gd name="connsiteX6" fmla="*/ 2906201 w 3399182"/>
                <a:gd name="connsiteY6" fmla="*/ 11927 h 1339795"/>
                <a:gd name="connsiteX7" fmla="*/ 2655735 w 3399182"/>
                <a:gd name="connsiteY7" fmla="*/ 35781 h 1339795"/>
                <a:gd name="connsiteX8" fmla="*/ 2548393 w 3399182"/>
                <a:gd name="connsiteY8" fmla="*/ 43732 h 1339795"/>
                <a:gd name="connsiteX9" fmla="*/ 2524539 w 3399182"/>
                <a:gd name="connsiteY9" fmla="*/ 51684 h 1339795"/>
                <a:gd name="connsiteX10" fmla="*/ 2492734 w 3399182"/>
                <a:gd name="connsiteY10" fmla="*/ 59635 h 1339795"/>
                <a:gd name="connsiteX11" fmla="*/ 2425148 w 3399182"/>
                <a:gd name="connsiteY11" fmla="*/ 63611 h 1339795"/>
                <a:gd name="connsiteX12" fmla="*/ 2373464 w 3399182"/>
                <a:gd name="connsiteY12" fmla="*/ 59635 h 1339795"/>
                <a:gd name="connsiteX13" fmla="*/ 2258170 w 3399182"/>
                <a:gd name="connsiteY13" fmla="*/ 87465 h 1339795"/>
                <a:gd name="connsiteX14" fmla="*/ 2138901 w 3399182"/>
                <a:gd name="connsiteY14" fmla="*/ 111319 h 1339795"/>
                <a:gd name="connsiteX15" fmla="*/ 2055412 w 3399182"/>
                <a:gd name="connsiteY15" fmla="*/ 127221 h 1339795"/>
                <a:gd name="connsiteX16" fmla="*/ 1952045 w 3399182"/>
                <a:gd name="connsiteY16" fmla="*/ 131197 h 1339795"/>
                <a:gd name="connsiteX17" fmla="*/ 1880483 w 3399182"/>
                <a:gd name="connsiteY17" fmla="*/ 151075 h 1339795"/>
                <a:gd name="connsiteX18" fmla="*/ 1693628 w 3399182"/>
                <a:gd name="connsiteY18" fmla="*/ 210710 h 1339795"/>
                <a:gd name="connsiteX19" fmla="*/ 1594236 w 3399182"/>
                <a:gd name="connsiteY19" fmla="*/ 238539 h 1339795"/>
                <a:gd name="connsiteX20" fmla="*/ 1498821 w 3399182"/>
                <a:gd name="connsiteY20" fmla="*/ 266369 h 1339795"/>
                <a:gd name="connsiteX21" fmla="*/ 1427259 w 3399182"/>
                <a:gd name="connsiteY21" fmla="*/ 282272 h 1339795"/>
                <a:gd name="connsiteX22" fmla="*/ 1359673 w 3399182"/>
                <a:gd name="connsiteY22" fmla="*/ 322028 h 1339795"/>
                <a:gd name="connsiteX23" fmla="*/ 1319916 w 3399182"/>
                <a:gd name="connsiteY23" fmla="*/ 357809 h 1339795"/>
                <a:gd name="connsiteX24" fmla="*/ 1304014 w 3399182"/>
                <a:gd name="connsiteY24" fmla="*/ 409492 h 1339795"/>
                <a:gd name="connsiteX25" fmla="*/ 1296062 w 3399182"/>
                <a:gd name="connsiteY25" fmla="*/ 421419 h 1339795"/>
                <a:gd name="connsiteX26" fmla="*/ 1240403 w 3399182"/>
                <a:gd name="connsiteY26" fmla="*/ 437322 h 1339795"/>
                <a:gd name="connsiteX27" fmla="*/ 1148963 w 3399182"/>
                <a:gd name="connsiteY27" fmla="*/ 477079 h 1339795"/>
                <a:gd name="connsiteX28" fmla="*/ 1045596 w 3399182"/>
                <a:gd name="connsiteY28" fmla="*/ 532738 h 1339795"/>
                <a:gd name="connsiteX29" fmla="*/ 989937 w 3399182"/>
                <a:gd name="connsiteY29" fmla="*/ 540689 h 1339795"/>
                <a:gd name="connsiteX30" fmla="*/ 886570 w 3399182"/>
                <a:gd name="connsiteY30" fmla="*/ 572494 h 1339795"/>
                <a:gd name="connsiteX31" fmla="*/ 870668 w 3399182"/>
                <a:gd name="connsiteY31" fmla="*/ 572494 h 1339795"/>
                <a:gd name="connsiteX32" fmla="*/ 842838 w 3399182"/>
                <a:gd name="connsiteY32" fmla="*/ 588397 h 1339795"/>
                <a:gd name="connsiteX33" fmla="*/ 759349 w 3399182"/>
                <a:gd name="connsiteY33" fmla="*/ 616226 h 1339795"/>
                <a:gd name="connsiteX34" fmla="*/ 679836 w 3399182"/>
                <a:gd name="connsiteY34" fmla="*/ 640080 h 1339795"/>
                <a:gd name="connsiteX35" fmla="*/ 628153 w 3399182"/>
                <a:gd name="connsiteY35" fmla="*/ 655983 h 1339795"/>
                <a:gd name="connsiteX36" fmla="*/ 568518 w 3399182"/>
                <a:gd name="connsiteY36" fmla="*/ 695739 h 1339795"/>
                <a:gd name="connsiteX37" fmla="*/ 489005 w 3399182"/>
                <a:gd name="connsiteY37" fmla="*/ 739472 h 1339795"/>
                <a:gd name="connsiteX38" fmla="*/ 465151 w 3399182"/>
                <a:gd name="connsiteY38" fmla="*/ 751399 h 1339795"/>
                <a:gd name="connsiteX39" fmla="*/ 417443 w 3399182"/>
                <a:gd name="connsiteY39" fmla="*/ 783204 h 1339795"/>
                <a:gd name="connsiteX40" fmla="*/ 357808 w 3399182"/>
                <a:gd name="connsiteY40" fmla="*/ 830912 h 1339795"/>
                <a:gd name="connsiteX41" fmla="*/ 278295 w 3399182"/>
                <a:gd name="connsiteY41" fmla="*/ 882595 h 1339795"/>
                <a:gd name="connsiteX42" fmla="*/ 190831 w 3399182"/>
                <a:gd name="connsiteY42" fmla="*/ 926327 h 1339795"/>
                <a:gd name="connsiteX43" fmla="*/ 159026 w 3399182"/>
                <a:gd name="connsiteY43" fmla="*/ 946205 h 1339795"/>
                <a:gd name="connsiteX44" fmla="*/ 163001 w 3399182"/>
                <a:gd name="connsiteY44" fmla="*/ 970059 h 1339795"/>
                <a:gd name="connsiteX45" fmla="*/ 163001 w 3399182"/>
                <a:gd name="connsiteY45" fmla="*/ 970059 h 1339795"/>
                <a:gd name="connsiteX46" fmla="*/ 163001 w 3399182"/>
                <a:gd name="connsiteY46" fmla="*/ 1005840 h 1339795"/>
                <a:gd name="connsiteX47" fmla="*/ 131196 w 3399182"/>
                <a:gd name="connsiteY47" fmla="*/ 1017767 h 1339795"/>
                <a:gd name="connsiteX48" fmla="*/ 83488 w 3399182"/>
                <a:gd name="connsiteY48" fmla="*/ 1009816 h 1339795"/>
                <a:gd name="connsiteX49" fmla="*/ 59635 w 3399182"/>
                <a:gd name="connsiteY49" fmla="*/ 1041621 h 1339795"/>
                <a:gd name="connsiteX50" fmla="*/ 23854 w 3399182"/>
                <a:gd name="connsiteY50" fmla="*/ 1105232 h 1339795"/>
                <a:gd name="connsiteX51" fmla="*/ 0 w 3399182"/>
                <a:gd name="connsiteY51" fmla="*/ 1164866 h 1339795"/>
                <a:gd name="connsiteX52" fmla="*/ 47708 w 3399182"/>
                <a:gd name="connsiteY52" fmla="*/ 1228477 h 1339795"/>
                <a:gd name="connsiteX53" fmla="*/ 75537 w 3399182"/>
                <a:gd name="connsiteY53" fmla="*/ 1300039 h 1339795"/>
                <a:gd name="connsiteX54" fmla="*/ 123245 w 3399182"/>
                <a:gd name="connsiteY54" fmla="*/ 1335819 h 1339795"/>
                <a:gd name="connsiteX55" fmla="*/ 143123 w 3399182"/>
                <a:gd name="connsiteY55" fmla="*/ 1339795 h 1339795"/>
                <a:gd name="connsiteX56" fmla="*/ 182880 w 3399182"/>
                <a:gd name="connsiteY56" fmla="*/ 1292087 h 1339795"/>
                <a:gd name="connsiteX57" fmla="*/ 246490 w 3399182"/>
                <a:gd name="connsiteY57" fmla="*/ 1236428 h 1339795"/>
                <a:gd name="connsiteX58" fmla="*/ 226612 w 3399182"/>
                <a:gd name="connsiteY58" fmla="*/ 1212574 h 1339795"/>
                <a:gd name="connsiteX59" fmla="*/ 198782 w 3399182"/>
                <a:gd name="connsiteY59" fmla="*/ 1216550 h 1339795"/>
                <a:gd name="connsiteX60" fmla="*/ 198782 w 3399182"/>
                <a:gd name="connsiteY60" fmla="*/ 1216550 h 1339795"/>
                <a:gd name="connsiteX61" fmla="*/ 194807 w 3399182"/>
                <a:gd name="connsiteY61" fmla="*/ 1156915 h 1339795"/>
                <a:gd name="connsiteX62" fmla="*/ 242515 w 3399182"/>
                <a:gd name="connsiteY62" fmla="*/ 1109207 h 1339795"/>
                <a:gd name="connsiteX63" fmla="*/ 290222 w 3399182"/>
                <a:gd name="connsiteY63" fmla="*/ 1025719 h 1339795"/>
                <a:gd name="connsiteX64" fmla="*/ 357808 w 3399182"/>
                <a:gd name="connsiteY64" fmla="*/ 942230 h 1339795"/>
                <a:gd name="connsiteX65" fmla="*/ 433346 w 3399182"/>
                <a:gd name="connsiteY65" fmla="*/ 858741 h 1339795"/>
                <a:gd name="connsiteX66" fmla="*/ 481054 w 3399182"/>
                <a:gd name="connsiteY66" fmla="*/ 811033 h 1339795"/>
                <a:gd name="connsiteX67" fmla="*/ 536713 w 3399182"/>
                <a:gd name="connsiteY67" fmla="*/ 783204 h 1339795"/>
                <a:gd name="connsiteX68" fmla="*/ 596348 w 3399182"/>
                <a:gd name="connsiteY68" fmla="*/ 779228 h 1339795"/>
                <a:gd name="connsiteX69" fmla="*/ 616226 w 3399182"/>
                <a:gd name="connsiteY69" fmla="*/ 767301 h 1339795"/>
                <a:gd name="connsiteX70" fmla="*/ 655982 w 3399182"/>
                <a:gd name="connsiteY70" fmla="*/ 711642 h 1339795"/>
                <a:gd name="connsiteX71" fmla="*/ 719593 w 3399182"/>
                <a:gd name="connsiteY71" fmla="*/ 671885 h 1339795"/>
                <a:gd name="connsiteX72" fmla="*/ 874643 w 3399182"/>
                <a:gd name="connsiteY72" fmla="*/ 620202 h 1339795"/>
                <a:gd name="connsiteX73" fmla="*/ 1021742 w 3399182"/>
                <a:gd name="connsiteY73" fmla="*/ 580445 h 1339795"/>
                <a:gd name="connsiteX74" fmla="*/ 1105231 w 3399182"/>
                <a:gd name="connsiteY74" fmla="*/ 552616 h 1339795"/>
                <a:gd name="connsiteX75" fmla="*/ 1148963 w 3399182"/>
                <a:gd name="connsiteY75" fmla="*/ 520811 h 1339795"/>
                <a:gd name="connsiteX76" fmla="*/ 1212574 w 3399182"/>
                <a:gd name="connsiteY76" fmla="*/ 481054 h 1339795"/>
                <a:gd name="connsiteX77" fmla="*/ 1304014 w 3399182"/>
                <a:gd name="connsiteY77" fmla="*/ 465152 h 1339795"/>
                <a:gd name="connsiteX78" fmla="*/ 1391478 w 3399182"/>
                <a:gd name="connsiteY78" fmla="*/ 437322 h 1339795"/>
                <a:gd name="connsiteX79" fmla="*/ 1455088 w 3399182"/>
                <a:gd name="connsiteY79" fmla="*/ 429371 h 1339795"/>
                <a:gd name="connsiteX80" fmla="*/ 1510748 w 3399182"/>
                <a:gd name="connsiteY80" fmla="*/ 421419 h 1339795"/>
                <a:gd name="connsiteX81" fmla="*/ 1510748 w 3399182"/>
                <a:gd name="connsiteY81" fmla="*/ 421419 h 1339795"/>
                <a:gd name="connsiteX82" fmla="*/ 1566407 w 3399182"/>
                <a:gd name="connsiteY82" fmla="*/ 385639 h 1339795"/>
                <a:gd name="connsiteX83" fmla="*/ 1594236 w 3399182"/>
                <a:gd name="connsiteY83" fmla="*/ 349858 h 1339795"/>
                <a:gd name="connsiteX84" fmla="*/ 1693628 w 3399182"/>
                <a:gd name="connsiteY84" fmla="*/ 294199 h 1339795"/>
                <a:gd name="connsiteX85" fmla="*/ 1928191 w 3399182"/>
                <a:gd name="connsiteY85" fmla="*/ 238539 h 1339795"/>
                <a:gd name="connsiteX86" fmla="*/ 2031558 w 3399182"/>
                <a:gd name="connsiteY86" fmla="*/ 222637 h 1339795"/>
                <a:gd name="connsiteX87" fmla="*/ 2119022 w 3399182"/>
                <a:gd name="connsiteY87" fmla="*/ 190832 h 1339795"/>
                <a:gd name="connsiteX88" fmla="*/ 2258170 w 3399182"/>
                <a:gd name="connsiteY88" fmla="*/ 170953 h 1339795"/>
                <a:gd name="connsiteX89" fmla="*/ 2421172 w 3399182"/>
                <a:gd name="connsiteY89" fmla="*/ 147099 h 1339795"/>
                <a:gd name="connsiteX90" fmla="*/ 2596101 w 3399182"/>
                <a:gd name="connsiteY90" fmla="*/ 139148 h 1339795"/>
                <a:gd name="connsiteX91" fmla="*/ 2751151 w 3399182"/>
                <a:gd name="connsiteY91" fmla="*/ 119270 h 1339795"/>
                <a:gd name="connsiteX92" fmla="*/ 2898250 w 3399182"/>
                <a:gd name="connsiteY92" fmla="*/ 107343 h 1339795"/>
                <a:gd name="connsiteX93" fmla="*/ 2985715 w 3399182"/>
                <a:gd name="connsiteY93" fmla="*/ 127221 h 1339795"/>
                <a:gd name="connsiteX94" fmla="*/ 3033422 w 3399182"/>
                <a:gd name="connsiteY94" fmla="*/ 143124 h 1339795"/>
                <a:gd name="connsiteX95" fmla="*/ 3116911 w 3399182"/>
                <a:gd name="connsiteY95" fmla="*/ 143124 h 1339795"/>
                <a:gd name="connsiteX96" fmla="*/ 3069203 w 3399182"/>
                <a:gd name="connsiteY96" fmla="*/ 174929 h 1339795"/>
                <a:gd name="connsiteX97" fmla="*/ 3093057 w 3399182"/>
                <a:gd name="connsiteY97" fmla="*/ 206733 h 1339795"/>
                <a:gd name="connsiteX98" fmla="*/ 3335572 w 3399182"/>
                <a:gd name="connsiteY98" fmla="*/ 182880 h 1339795"/>
                <a:gd name="connsiteX99" fmla="*/ 3399182 w 3399182"/>
                <a:gd name="connsiteY99" fmla="*/ 190832 h 1339795"/>
                <a:gd name="connsiteX0" fmla="*/ 3399182 w 3399182"/>
                <a:gd name="connsiteY0" fmla="*/ 190832 h 1339795"/>
                <a:gd name="connsiteX1" fmla="*/ 3375328 w 3399182"/>
                <a:gd name="connsiteY1" fmla="*/ 151075 h 1339795"/>
                <a:gd name="connsiteX2" fmla="*/ 3311718 w 3399182"/>
                <a:gd name="connsiteY2" fmla="*/ 107343 h 1339795"/>
                <a:gd name="connsiteX3" fmla="*/ 3188473 w 3399182"/>
                <a:gd name="connsiteY3" fmla="*/ 55659 h 1339795"/>
                <a:gd name="connsiteX4" fmla="*/ 3097033 w 3399182"/>
                <a:gd name="connsiteY4" fmla="*/ 19879 h 1339795"/>
                <a:gd name="connsiteX5" fmla="*/ 3041374 w 3399182"/>
                <a:gd name="connsiteY5" fmla="*/ 0 h 1339795"/>
                <a:gd name="connsiteX6" fmla="*/ 2906201 w 3399182"/>
                <a:gd name="connsiteY6" fmla="*/ 11927 h 1339795"/>
                <a:gd name="connsiteX7" fmla="*/ 2655735 w 3399182"/>
                <a:gd name="connsiteY7" fmla="*/ 35781 h 1339795"/>
                <a:gd name="connsiteX8" fmla="*/ 2548393 w 3399182"/>
                <a:gd name="connsiteY8" fmla="*/ 43732 h 1339795"/>
                <a:gd name="connsiteX9" fmla="*/ 2524539 w 3399182"/>
                <a:gd name="connsiteY9" fmla="*/ 51684 h 1339795"/>
                <a:gd name="connsiteX10" fmla="*/ 2492734 w 3399182"/>
                <a:gd name="connsiteY10" fmla="*/ 59635 h 1339795"/>
                <a:gd name="connsiteX11" fmla="*/ 2425148 w 3399182"/>
                <a:gd name="connsiteY11" fmla="*/ 63611 h 1339795"/>
                <a:gd name="connsiteX12" fmla="*/ 2373464 w 3399182"/>
                <a:gd name="connsiteY12" fmla="*/ 59635 h 1339795"/>
                <a:gd name="connsiteX13" fmla="*/ 2258170 w 3399182"/>
                <a:gd name="connsiteY13" fmla="*/ 87465 h 1339795"/>
                <a:gd name="connsiteX14" fmla="*/ 2138901 w 3399182"/>
                <a:gd name="connsiteY14" fmla="*/ 111319 h 1339795"/>
                <a:gd name="connsiteX15" fmla="*/ 2055412 w 3399182"/>
                <a:gd name="connsiteY15" fmla="*/ 127221 h 1339795"/>
                <a:gd name="connsiteX16" fmla="*/ 1952045 w 3399182"/>
                <a:gd name="connsiteY16" fmla="*/ 131197 h 1339795"/>
                <a:gd name="connsiteX17" fmla="*/ 1880483 w 3399182"/>
                <a:gd name="connsiteY17" fmla="*/ 151075 h 1339795"/>
                <a:gd name="connsiteX18" fmla="*/ 1693628 w 3399182"/>
                <a:gd name="connsiteY18" fmla="*/ 210710 h 1339795"/>
                <a:gd name="connsiteX19" fmla="*/ 1594236 w 3399182"/>
                <a:gd name="connsiteY19" fmla="*/ 238539 h 1339795"/>
                <a:gd name="connsiteX20" fmla="*/ 1498821 w 3399182"/>
                <a:gd name="connsiteY20" fmla="*/ 266369 h 1339795"/>
                <a:gd name="connsiteX21" fmla="*/ 1427259 w 3399182"/>
                <a:gd name="connsiteY21" fmla="*/ 282272 h 1339795"/>
                <a:gd name="connsiteX22" fmla="*/ 1359673 w 3399182"/>
                <a:gd name="connsiteY22" fmla="*/ 322028 h 1339795"/>
                <a:gd name="connsiteX23" fmla="*/ 1319916 w 3399182"/>
                <a:gd name="connsiteY23" fmla="*/ 357809 h 1339795"/>
                <a:gd name="connsiteX24" fmla="*/ 1304014 w 3399182"/>
                <a:gd name="connsiteY24" fmla="*/ 409492 h 1339795"/>
                <a:gd name="connsiteX25" fmla="*/ 1296062 w 3399182"/>
                <a:gd name="connsiteY25" fmla="*/ 421419 h 1339795"/>
                <a:gd name="connsiteX26" fmla="*/ 1240403 w 3399182"/>
                <a:gd name="connsiteY26" fmla="*/ 437322 h 1339795"/>
                <a:gd name="connsiteX27" fmla="*/ 1148963 w 3399182"/>
                <a:gd name="connsiteY27" fmla="*/ 477079 h 1339795"/>
                <a:gd name="connsiteX28" fmla="*/ 1045596 w 3399182"/>
                <a:gd name="connsiteY28" fmla="*/ 532738 h 1339795"/>
                <a:gd name="connsiteX29" fmla="*/ 989937 w 3399182"/>
                <a:gd name="connsiteY29" fmla="*/ 540689 h 1339795"/>
                <a:gd name="connsiteX30" fmla="*/ 886570 w 3399182"/>
                <a:gd name="connsiteY30" fmla="*/ 572494 h 1339795"/>
                <a:gd name="connsiteX31" fmla="*/ 870668 w 3399182"/>
                <a:gd name="connsiteY31" fmla="*/ 572494 h 1339795"/>
                <a:gd name="connsiteX32" fmla="*/ 842838 w 3399182"/>
                <a:gd name="connsiteY32" fmla="*/ 588397 h 1339795"/>
                <a:gd name="connsiteX33" fmla="*/ 759349 w 3399182"/>
                <a:gd name="connsiteY33" fmla="*/ 616226 h 1339795"/>
                <a:gd name="connsiteX34" fmla="*/ 679836 w 3399182"/>
                <a:gd name="connsiteY34" fmla="*/ 640080 h 1339795"/>
                <a:gd name="connsiteX35" fmla="*/ 628153 w 3399182"/>
                <a:gd name="connsiteY35" fmla="*/ 655983 h 1339795"/>
                <a:gd name="connsiteX36" fmla="*/ 568518 w 3399182"/>
                <a:gd name="connsiteY36" fmla="*/ 695739 h 1339795"/>
                <a:gd name="connsiteX37" fmla="*/ 489005 w 3399182"/>
                <a:gd name="connsiteY37" fmla="*/ 739472 h 1339795"/>
                <a:gd name="connsiteX38" fmla="*/ 465151 w 3399182"/>
                <a:gd name="connsiteY38" fmla="*/ 751399 h 1339795"/>
                <a:gd name="connsiteX39" fmla="*/ 417443 w 3399182"/>
                <a:gd name="connsiteY39" fmla="*/ 783204 h 1339795"/>
                <a:gd name="connsiteX40" fmla="*/ 357808 w 3399182"/>
                <a:gd name="connsiteY40" fmla="*/ 830912 h 1339795"/>
                <a:gd name="connsiteX41" fmla="*/ 270344 w 3399182"/>
                <a:gd name="connsiteY41" fmla="*/ 842839 h 1339795"/>
                <a:gd name="connsiteX42" fmla="*/ 190831 w 3399182"/>
                <a:gd name="connsiteY42" fmla="*/ 926327 h 1339795"/>
                <a:gd name="connsiteX43" fmla="*/ 159026 w 3399182"/>
                <a:gd name="connsiteY43" fmla="*/ 946205 h 1339795"/>
                <a:gd name="connsiteX44" fmla="*/ 163001 w 3399182"/>
                <a:gd name="connsiteY44" fmla="*/ 970059 h 1339795"/>
                <a:gd name="connsiteX45" fmla="*/ 163001 w 3399182"/>
                <a:gd name="connsiteY45" fmla="*/ 970059 h 1339795"/>
                <a:gd name="connsiteX46" fmla="*/ 163001 w 3399182"/>
                <a:gd name="connsiteY46" fmla="*/ 1005840 h 1339795"/>
                <a:gd name="connsiteX47" fmla="*/ 131196 w 3399182"/>
                <a:gd name="connsiteY47" fmla="*/ 1017767 h 1339795"/>
                <a:gd name="connsiteX48" fmla="*/ 83488 w 3399182"/>
                <a:gd name="connsiteY48" fmla="*/ 1009816 h 1339795"/>
                <a:gd name="connsiteX49" fmla="*/ 59635 w 3399182"/>
                <a:gd name="connsiteY49" fmla="*/ 1041621 h 1339795"/>
                <a:gd name="connsiteX50" fmla="*/ 23854 w 3399182"/>
                <a:gd name="connsiteY50" fmla="*/ 1105232 h 1339795"/>
                <a:gd name="connsiteX51" fmla="*/ 0 w 3399182"/>
                <a:gd name="connsiteY51" fmla="*/ 1164866 h 1339795"/>
                <a:gd name="connsiteX52" fmla="*/ 47708 w 3399182"/>
                <a:gd name="connsiteY52" fmla="*/ 1228477 h 1339795"/>
                <a:gd name="connsiteX53" fmla="*/ 75537 w 3399182"/>
                <a:gd name="connsiteY53" fmla="*/ 1300039 h 1339795"/>
                <a:gd name="connsiteX54" fmla="*/ 123245 w 3399182"/>
                <a:gd name="connsiteY54" fmla="*/ 1335819 h 1339795"/>
                <a:gd name="connsiteX55" fmla="*/ 143123 w 3399182"/>
                <a:gd name="connsiteY55" fmla="*/ 1339795 h 1339795"/>
                <a:gd name="connsiteX56" fmla="*/ 182880 w 3399182"/>
                <a:gd name="connsiteY56" fmla="*/ 1292087 h 1339795"/>
                <a:gd name="connsiteX57" fmla="*/ 246490 w 3399182"/>
                <a:gd name="connsiteY57" fmla="*/ 1236428 h 1339795"/>
                <a:gd name="connsiteX58" fmla="*/ 226612 w 3399182"/>
                <a:gd name="connsiteY58" fmla="*/ 1212574 h 1339795"/>
                <a:gd name="connsiteX59" fmla="*/ 198782 w 3399182"/>
                <a:gd name="connsiteY59" fmla="*/ 1216550 h 1339795"/>
                <a:gd name="connsiteX60" fmla="*/ 198782 w 3399182"/>
                <a:gd name="connsiteY60" fmla="*/ 1216550 h 1339795"/>
                <a:gd name="connsiteX61" fmla="*/ 194807 w 3399182"/>
                <a:gd name="connsiteY61" fmla="*/ 1156915 h 1339795"/>
                <a:gd name="connsiteX62" fmla="*/ 242515 w 3399182"/>
                <a:gd name="connsiteY62" fmla="*/ 1109207 h 1339795"/>
                <a:gd name="connsiteX63" fmla="*/ 290222 w 3399182"/>
                <a:gd name="connsiteY63" fmla="*/ 1025719 h 1339795"/>
                <a:gd name="connsiteX64" fmla="*/ 357808 w 3399182"/>
                <a:gd name="connsiteY64" fmla="*/ 942230 h 1339795"/>
                <a:gd name="connsiteX65" fmla="*/ 433346 w 3399182"/>
                <a:gd name="connsiteY65" fmla="*/ 858741 h 1339795"/>
                <a:gd name="connsiteX66" fmla="*/ 481054 w 3399182"/>
                <a:gd name="connsiteY66" fmla="*/ 811033 h 1339795"/>
                <a:gd name="connsiteX67" fmla="*/ 536713 w 3399182"/>
                <a:gd name="connsiteY67" fmla="*/ 783204 h 1339795"/>
                <a:gd name="connsiteX68" fmla="*/ 596348 w 3399182"/>
                <a:gd name="connsiteY68" fmla="*/ 779228 h 1339795"/>
                <a:gd name="connsiteX69" fmla="*/ 616226 w 3399182"/>
                <a:gd name="connsiteY69" fmla="*/ 767301 h 1339795"/>
                <a:gd name="connsiteX70" fmla="*/ 655982 w 3399182"/>
                <a:gd name="connsiteY70" fmla="*/ 711642 h 1339795"/>
                <a:gd name="connsiteX71" fmla="*/ 719593 w 3399182"/>
                <a:gd name="connsiteY71" fmla="*/ 671885 h 1339795"/>
                <a:gd name="connsiteX72" fmla="*/ 874643 w 3399182"/>
                <a:gd name="connsiteY72" fmla="*/ 620202 h 1339795"/>
                <a:gd name="connsiteX73" fmla="*/ 1021742 w 3399182"/>
                <a:gd name="connsiteY73" fmla="*/ 580445 h 1339795"/>
                <a:gd name="connsiteX74" fmla="*/ 1105231 w 3399182"/>
                <a:gd name="connsiteY74" fmla="*/ 552616 h 1339795"/>
                <a:gd name="connsiteX75" fmla="*/ 1148963 w 3399182"/>
                <a:gd name="connsiteY75" fmla="*/ 520811 h 1339795"/>
                <a:gd name="connsiteX76" fmla="*/ 1212574 w 3399182"/>
                <a:gd name="connsiteY76" fmla="*/ 481054 h 1339795"/>
                <a:gd name="connsiteX77" fmla="*/ 1304014 w 3399182"/>
                <a:gd name="connsiteY77" fmla="*/ 465152 h 1339795"/>
                <a:gd name="connsiteX78" fmla="*/ 1391478 w 3399182"/>
                <a:gd name="connsiteY78" fmla="*/ 437322 h 1339795"/>
                <a:gd name="connsiteX79" fmla="*/ 1455088 w 3399182"/>
                <a:gd name="connsiteY79" fmla="*/ 429371 h 1339795"/>
                <a:gd name="connsiteX80" fmla="*/ 1510748 w 3399182"/>
                <a:gd name="connsiteY80" fmla="*/ 421419 h 1339795"/>
                <a:gd name="connsiteX81" fmla="*/ 1510748 w 3399182"/>
                <a:gd name="connsiteY81" fmla="*/ 421419 h 1339795"/>
                <a:gd name="connsiteX82" fmla="*/ 1566407 w 3399182"/>
                <a:gd name="connsiteY82" fmla="*/ 385639 h 1339795"/>
                <a:gd name="connsiteX83" fmla="*/ 1594236 w 3399182"/>
                <a:gd name="connsiteY83" fmla="*/ 349858 h 1339795"/>
                <a:gd name="connsiteX84" fmla="*/ 1693628 w 3399182"/>
                <a:gd name="connsiteY84" fmla="*/ 294199 h 1339795"/>
                <a:gd name="connsiteX85" fmla="*/ 1928191 w 3399182"/>
                <a:gd name="connsiteY85" fmla="*/ 238539 h 1339795"/>
                <a:gd name="connsiteX86" fmla="*/ 2031558 w 3399182"/>
                <a:gd name="connsiteY86" fmla="*/ 222637 h 1339795"/>
                <a:gd name="connsiteX87" fmla="*/ 2119022 w 3399182"/>
                <a:gd name="connsiteY87" fmla="*/ 190832 h 1339795"/>
                <a:gd name="connsiteX88" fmla="*/ 2258170 w 3399182"/>
                <a:gd name="connsiteY88" fmla="*/ 170953 h 1339795"/>
                <a:gd name="connsiteX89" fmla="*/ 2421172 w 3399182"/>
                <a:gd name="connsiteY89" fmla="*/ 147099 h 1339795"/>
                <a:gd name="connsiteX90" fmla="*/ 2596101 w 3399182"/>
                <a:gd name="connsiteY90" fmla="*/ 139148 h 1339795"/>
                <a:gd name="connsiteX91" fmla="*/ 2751151 w 3399182"/>
                <a:gd name="connsiteY91" fmla="*/ 119270 h 1339795"/>
                <a:gd name="connsiteX92" fmla="*/ 2898250 w 3399182"/>
                <a:gd name="connsiteY92" fmla="*/ 107343 h 1339795"/>
                <a:gd name="connsiteX93" fmla="*/ 2985715 w 3399182"/>
                <a:gd name="connsiteY93" fmla="*/ 127221 h 1339795"/>
                <a:gd name="connsiteX94" fmla="*/ 3033422 w 3399182"/>
                <a:gd name="connsiteY94" fmla="*/ 143124 h 1339795"/>
                <a:gd name="connsiteX95" fmla="*/ 3116911 w 3399182"/>
                <a:gd name="connsiteY95" fmla="*/ 143124 h 1339795"/>
                <a:gd name="connsiteX96" fmla="*/ 3069203 w 3399182"/>
                <a:gd name="connsiteY96" fmla="*/ 174929 h 1339795"/>
                <a:gd name="connsiteX97" fmla="*/ 3093057 w 3399182"/>
                <a:gd name="connsiteY97" fmla="*/ 206733 h 1339795"/>
                <a:gd name="connsiteX98" fmla="*/ 3335572 w 3399182"/>
                <a:gd name="connsiteY98" fmla="*/ 182880 h 1339795"/>
                <a:gd name="connsiteX99" fmla="*/ 3399182 w 3399182"/>
                <a:gd name="connsiteY99" fmla="*/ 190832 h 1339795"/>
                <a:gd name="connsiteX0" fmla="*/ 3399182 w 3399182"/>
                <a:gd name="connsiteY0" fmla="*/ 190832 h 1339795"/>
                <a:gd name="connsiteX1" fmla="*/ 3375328 w 3399182"/>
                <a:gd name="connsiteY1" fmla="*/ 151075 h 1339795"/>
                <a:gd name="connsiteX2" fmla="*/ 3311718 w 3399182"/>
                <a:gd name="connsiteY2" fmla="*/ 107343 h 1339795"/>
                <a:gd name="connsiteX3" fmla="*/ 3188473 w 3399182"/>
                <a:gd name="connsiteY3" fmla="*/ 55659 h 1339795"/>
                <a:gd name="connsiteX4" fmla="*/ 3097033 w 3399182"/>
                <a:gd name="connsiteY4" fmla="*/ 19879 h 1339795"/>
                <a:gd name="connsiteX5" fmla="*/ 3041374 w 3399182"/>
                <a:gd name="connsiteY5" fmla="*/ 0 h 1339795"/>
                <a:gd name="connsiteX6" fmla="*/ 2906201 w 3399182"/>
                <a:gd name="connsiteY6" fmla="*/ 11927 h 1339795"/>
                <a:gd name="connsiteX7" fmla="*/ 2655735 w 3399182"/>
                <a:gd name="connsiteY7" fmla="*/ 35781 h 1339795"/>
                <a:gd name="connsiteX8" fmla="*/ 2548393 w 3399182"/>
                <a:gd name="connsiteY8" fmla="*/ 43732 h 1339795"/>
                <a:gd name="connsiteX9" fmla="*/ 2524539 w 3399182"/>
                <a:gd name="connsiteY9" fmla="*/ 51684 h 1339795"/>
                <a:gd name="connsiteX10" fmla="*/ 2492734 w 3399182"/>
                <a:gd name="connsiteY10" fmla="*/ 59635 h 1339795"/>
                <a:gd name="connsiteX11" fmla="*/ 2425148 w 3399182"/>
                <a:gd name="connsiteY11" fmla="*/ 63611 h 1339795"/>
                <a:gd name="connsiteX12" fmla="*/ 2373464 w 3399182"/>
                <a:gd name="connsiteY12" fmla="*/ 59635 h 1339795"/>
                <a:gd name="connsiteX13" fmla="*/ 2258170 w 3399182"/>
                <a:gd name="connsiteY13" fmla="*/ 87465 h 1339795"/>
                <a:gd name="connsiteX14" fmla="*/ 2138901 w 3399182"/>
                <a:gd name="connsiteY14" fmla="*/ 111319 h 1339795"/>
                <a:gd name="connsiteX15" fmla="*/ 2055412 w 3399182"/>
                <a:gd name="connsiteY15" fmla="*/ 127221 h 1339795"/>
                <a:gd name="connsiteX16" fmla="*/ 1952045 w 3399182"/>
                <a:gd name="connsiteY16" fmla="*/ 131197 h 1339795"/>
                <a:gd name="connsiteX17" fmla="*/ 1880483 w 3399182"/>
                <a:gd name="connsiteY17" fmla="*/ 151075 h 1339795"/>
                <a:gd name="connsiteX18" fmla="*/ 1693628 w 3399182"/>
                <a:gd name="connsiteY18" fmla="*/ 210710 h 1339795"/>
                <a:gd name="connsiteX19" fmla="*/ 1594236 w 3399182"/>
                <a:gd name="connsiteY19" fmla="*/ 238539 h 1339795"/>
                <a:gd name="connsiteX20" fmla="*/ 1498821 w 3399182"/>
                <a:gd name="connsiteY20" fmla="*/ 266369 h 1339795"/>
                <a:gd name="connsiteX21" fmla="*/ 1427259 w 3399182"/>
                <a:gd name="connsiteY21" fmla="*/ 282272 h 1339795"/>
                <a:gd name="connsiteX22" fmla="*/ 1359673 w 3399182"/>
                <a:gd name="connsiteY22" fmla="*/ 322028 h 1339795"/>
                <a:gd name="connsiteX23" fmla="*/ 1319916 w 3399182"/>
                <a:gd name="connsiteY23" fmla="*/ 357809 h 1339795"/>
                <a:gd name="connsiteX24" fmla="*/ 1304014 w 3399182"/>
                <a:gd name="connsiteY24" fmla="*/ 409492 h 1339795"/>
                <a:gd name="connsiteX25" fmla="*/ 1296062 w 3399182"/>
                <a:gd name="connsiteY25" fmla="*/ 421419 h 1339795"/>
                <a:gd name="connsiteX26" fmla="*/ 1240403 w 3399182"/>
                <a:gd name="connsiteY26" fmla="*/ 437322 h 1339795"/>
                <a:gd name="connsiteX27" fmla="*/ 1148963 w 3399182"/>
                <a:gd name="connsiteY27" fmla="*/ 477079 h 1339795"/>
                <a:gd name="connsiteX28" fmla="*/ 1045596 w 3399182"/>
                <a:gd name="connsiteY28" fmla="*/ 532738 h 1339795"/>
                <a:gd name="connsiteX29" fmla="*/ 989937 w 3399182"/>
                <a:gd name="connsiteY29" fmla="*/ 540689 h 1339795"/>
                <a:gd name="connsiteX30" fmla="*/ 886570 w 3399182"/>
                <a:gd name="connsiteY30" fmla="*/ 572494 h 1339795"/>
                <a:gd name="connsiteX31" fmla="*/ 870668 w 3399182"/>
                <a:gd name="connsiteY31" fmla="*/ 572494 h 1339795"/>
                <a:gd name="connsiteX32" fmla="*/ 842838 w 3399182"/>
                <a:gd name="connsiteY32" fmla="*/ 588397 h 1339795"/>
                <a:gd name="connsiteX33" fmla="*/ 759349 w 3399182"/>
                <a:gd name="connsiteY33" fmla="*/ 616226 h 1339795"/>
                <a:gd name="connsiteX34" fmla="*/ 679836 w 3399182"/>
                <a:gd name="connsiteY34" fmla="*/ 640080 h 1339795"/>
                <a:gd name="connsiteX35" fmla="*/ 628153 w 3399182"/>
                <a:gd name="connsiteY35" fmla="*/ 655983 h 1339795"/>
                <a:gd name="connsiteX36" fmla="*/ 568518 w 3399182"/>
                <a:gd name="connsiteY36" fmla="*/ 695739 h 1339795"/>
                <a:gd name="connsiteX37" fmla="*/ 489005 w 3399182"/>
                <a:gd name="connsiteY37" fmla="*/ 739472 h 1339795"/>
                <a:gd name="connsiteX38" fmla="*/ 465151 w 3399182"/>
                <a:gd name="connsiteY38" fmla="*/ 751399 h 1339795"/>
                <a:gd name="connsiteX39" fmla="*/ 417443 w 3399182"/>
                <a:gd name="connsiteY39" fmla="*/ 783204 h 1339795"/>
                <a:gd name="connsiteX40" fmla="*/ 345881 w 3399182"/>
                <a:gd name="connsiteY40" fmla="*/ 818985 h 1339795"/>
                <a:gd name="connsiteX41" fmla="*/ 270344 w 3399182"/>
                <a:gd name="connsiteY41" fmla="*/ 842839 h 1339795"/>
                <a:gd name="connsiteX42" fmla="*/ 190831 w 3399182"/>
                <a:gd name="connsiteY42" fmla="*/ 926327 h 1339795"/>
                <a:gd name="connsiteX43" fmla="*/ 159026 w 3399182"/>
                <a:gd name="connsiteY43" fmla="*/ 946205 h 1339795"/>
                <a:gd name="connsiteX44" fmla="*/ 163001 w 3399182"/>
                <a:gd name="connsiteY44" fmla="*/ 970059 h 1339795"/>
                <a:gd name="connsiteX45" fmla="*/ 163001 w 3399182"/>
                <a:gd name="connsiteY45" fmla="*/ 970059 h 1339795"/>
                <a:gd name="connsiteX46" fmla="*/ 163001 w 3399182"/>
                <a:gd name="connsiteY46" fmla="*/ 1005840 h 1339795"/>
                <a:gd name="connsiteX47" fmla="*/ 131196 w 3399182"/>
                <a:gd name="connsiteY47" fmla="*/ 1017767 h 1339795"/>
                <a:gd name="connsiteX48" fmla="*/ 83488 w 3399182"/>
                <a:gd name="connsiteY48" fmla="*/ 1009816 h 1339795"/>
                <a:gd name="connsiteX49" fmla="*/ 59635 w 3399182"/>
                <a:gd name="connsiteY49" fmla="*/ 1041621 h 1339795"/>
                <a:gd name="connsiteX50" fmla="*/ 23854 w 3399182"/>
                <a:gd name="connsiteY50" fmla="*/ 1105232 h 1339795"/>
                <a:gd name="connsiteX51" fmla="*/ 0 w 3399182"/>
                <a:gd name="connsiteY51" fmla="*/ 1164866 h 1339795"/>
                <a:gd name="connsiteX52" fmla="*/ 47708 w 3399182"/>
                <a:gd name="connsiteY52" fmla="*/ 1228477 h 1339795"/>
                <a:gd name="connsiteX53" fmla="*/ 75537 w 3399182"/>
                <a:gd name="connsiteY53" fmla="*/ 1300039 h 1339795"/>
                <a:gd name="connsiteX54" fmla="*/ 123245 w 3399182"/>
                <a:gd name="connsiteY54" fmla="*/ 1335819 h 1339795"/>
                <a:gd name="connsiteX55" fmla="*/ 143123 w 3399182"/>
                <a:gd name="connsiteY55" fmla="*/ 1339795 h 1339795"/>
                <a:gd name="connsiteX56" fmla="*/ 182880 w 3399182"/>
                <a:gd name="connsiteY56" fmla="*/ 1292087 h 1339795"/>
                <a:gd name="connsiteX57" fmla="*/ 246490 w 3399182"/>
                <a:gd name="connsiteY57" fmla="*/ 1236428 h 1339795"/>
                <a:gd name="connsiteX58" fmla="*/ 226612 w 3399182"/>
                <a:gd name="connsiteY58" fmla="*/ 1212574 h 1339795"/>
                <a:gd name="connsiteX59" fmla="*/ 198782 w 3399182"/>
                <a:gd name="connsiteY59" fmla="*/ 1216550 h 1339795"/>
                <a:gd name="connsiteX60" fmla="*/ 198782 w 3399182"/>
                <a:gd name="connsiteY60" fmla="*/ 1216550 h 1339795"/>
                <a:gd name="connsiteX61" fmla="*/ 194807 w 3399182"/>
                <a:gd name="connsiteY61" fmla="*/ 1156915 h 1339795"/>
                <a:gd name="connsiteX62" fmla="*/ 242515 w 3399182"/>
                <a:gd name="connsiteY62" fmla="*/ 1109207 h 1339795"/>
                <a:gd name="connsiteX63" fmla="*/ 290222 w 3399182"/>
                <a:gd name="connsiteY63" fmla="*/ 1025719 h 1339795"/>
                <a:gd name="connsiteX64" fmla="*/ 357808 w 3399182"/>
                <a:gd name="connsiteY64" fmla="*/ 942230 h 1339795"/>
                <a:gd name="connsiteX65" fmla="*/ 433346 w 3399182"/>
                <a:gd name="connsiteY65" fmla="*/ 858741 h 1339795"/>
                <a:gd name="connsiteX66" fmla="*/ 481054 w 3399182"/>
                <a:gd name="connsiteY66" fmla="*/ 811033 h 1339795"/>
                <a:gd name="connsiteX67" fmla="*/ 536713 w 3399182"/>
                <a:gd name="connsiteY67" fmla="*/ 783204 h 1339795"/>
                <a:gd name="connsiteX68" fmla="*/ 596348 w 3399182"/>
                <a:gd name="connsiteY68" fmla="*/ 779228 h 1339795"/>
                <a:gd name="connsiteX69" fmla="*/ 616226 w 3399182"/>
                <a:gd name="connsiteY69" fmla="*/ 767301 h 1339795"/>
                <a:gd name="connsiteX70" fmla="*/ 655982 w 3399182"/>
                <a:gd name="connsiteY70" fmla="*/ 711642 h 1339795"/>
                <a:gd name="connsiteX71" fmla="*/ 719593 w 3399182"/>
                <a:gd name="connsiteY71" fmla="*/ 671885 h 1339795"/>
                <a:gd name="connsiteX72" fmla="*/ 874643 w 3399182"/>
                <a:gd name="connsiteY72" fmla="*/ 620202 h 1339795"/>
                <a:gd name="connsiteX73" fmla="*/ 1021742 w 3399182"/>
                <a:gd name="connsiteY73" fmla="*/ 580445 h 1339795"/>
                <a:gd name="connsiteX74" fmla="*/ 1105231 w 3399182"/>
                <a:gd name="connsiteY74" fmla="*/ 552616 h 1339795"/>
                <a:gd name="connsiteX75" fmla="*/ 1148963 w 3399182"/>
                <a:gd name="connsiteY75" fmla="*/ 520811 h 1339795"/>
                <a:gd name="connsiteX76" fmla="*/ 1212574 w 3399182"/>
                <a:gd name="connsiteY76" fmla="*/ 481054 h 1339795"/>
                <a:gd name="connsiteX77" fmla="*/ 1304014 w 3399182"/>
                <a:gd name="connsiteY77" fmla="*/ 465152 h 1339795"/>
                <a:gd name="connsiteX78" fmla="*/ 1391478 w 3399182"/>
                <a:gd name="connsiteY78" fmla="*/ 437322 h 1339795"/>
                <a:gd name="connsiteX79" fmla="*/ 1455088 w 3399182"/>
                <a:gd name="connsiteY79" fmla="*/ 429371 h 1339795"/>
                <a:gd name="connsiteX80" fmla="*/ 1510748 w 3399182"/>
                <a:gd name="connsiteY80" fmla="*/ 421419 h 1339795"/>
                <a:gd name="connsiteX81" fmla="*/ 1510748 w 3399182"/>
                <a:gd name="connsiteY81" fmla="*/ 421419 h 1339795"/>
                <a:gd name="connsiteX82" fmla="*/ 1566407 w 3399182"/>
                <a:gd name="connsiteY82" fmla="*/ 385639 h 1339795"/>
                <a:gd name="connsiteX83" fmla="*/ 1594236 w 3399182"/>
                <a:gd name="connsiteY83" fmla="*/ 349858 h 1339795"/>
                <a:gd name="connsiteX84" fmla="*/ 1693628 w 3399182"/>
                <a:gd name="connsiteY84" fmla="*/ 294199 h 1339795"/>
                <a:gd name="connsiteX85" fmla="*/ 1928191 w 3399182"/>
                <a:gd name="connsiteY85" fmla="*/ 238539 h 1339795"/>
                <a:gd name="connsiteX86" fmla="*/ 2031558 w 3399182"/>
                <a:gd name="connsiteY86" fmla="*/ 222637 h 1339795"/>
                <a:gd name="connsiteX87" fmla="*/ 2119022 w 3399182"/>
                <a:gd name="connsiteY87" fmla="*/ 190832 h 1339795"/>
                <a:gd name="connsiteX88" fmla="*/ 2258170 w 3399182"/>
                <a:gd name="connsiteY88" fmla="*/ 170953 h 1339795"/>
                <a:gd name="connsiteX89" fmla="*/ 2421172 w 3399182"/>
                <a:gd name="connsiteY89" fmla="*/ 147099 h 1339795"/>
                <a:gd name="connsiteX90" fmla="*/ 2596101 w 3399182"/>
                <a:gd name="connsiteY90" fmla="*/ 139148 h 1339795"/>
                <a:gd name="connsiteX91" fmla="*/ 2751151 w 3399182"/>
                <a:gd name="connsiteY91" fmla="*/ 119270 h 1339795"/>
                <a:gd name="connsiteX92" fmla="*/ 2898250 w 3399182"/>
                <a:gd name="connsiteY92" fmla="*/ 107343 h 1339795"/>
                <a:gd name="connsiteX93" fmla="*/ 2985715 w 3399182"/>
                <a:gd name="connsiteY93" fmla="*/ 127221 h 1339795"/>
                <a:gd name="connsiteX94" fmla="*/ 3033422 w 3399182"/>
                <a:gd name="connsiteY94" fmla="*/ 143124 h 1339795"/>
                <a:gd name="connsiteX95" fmla="*/ 3116911 w 3399182"/>
                <a:gd name="connsiteY95" fmla="*/ 143124 h 1339795"/>
                <a:gd name="connsiteX96" fmla="*/ 3069203 w 3399182"/>
                <a:gd name="connsiteY96" fmla="*/ 174929 h 1339795"/>
                <a:gd name="connsiteX97" fmla="*/ 3093057 w 3399182"/>
                <a:gd name="connsiteY97" fmla="*/ 206733 h 1339795"/>
                <a:gd name="connsiteX98" fmla="*/ 3335572 w 3399182"/>
                <a:gd name="connsiteY98" fmla="*/ 182880 h 1339795"/>
                <a:gd name="connsiteX99" fmla="*/ 3399182 w 3399182"/>
                <a:gd name="connsiteY99" fmla="*/ 190832 h 1339795"/>
                <a:gd name="connsiteX0" fmla="*/ 3399182 w 3399182"/>
                <a:gd name="connsiteY0" fmla="*/ 190832 h 1339795"/>
                <a:gd name="connsiteX1" fmla="*/ 3375328 w 3399182"/>
                <a:gd name="connsiteY1" fmla="*/ 151075 h 1339795"/>
                <a:gd name="connsiteX2" fmla="*/ 3311718 w 3399182"/>
                <a:gd name="connsiteY2" fmla="*/ 107343 h 1339795"/>
                <a:gd name="connsiteX3" fmla="*/ 3188473 w 3399182"/>
                <a:gd name="connsiteY3" fmla="*/ 55659 h 1339795"/>
                <a:gd name="connsiteX4" fmla="*/ 3097033 w 3399182"/>
                <a:gd name="connsiteY4" fmla="*/ 19879 h 1339795"/>
                <a:gd name="connsiteX5" fmla="*/ 3041374 w 3399182"/>
                <a:gd name="connsiteY5" fmla="*/ 0 h 1339795"/>
                <a:gd name="connsiteX6" fmla="*/ 2906201 w 3399182"/>
                <a:gd name="connsiteY6" fmla="*/ 11927 h 1339795"/>
                <a:gd name="connsiteX7" fmla="*/ 2655735 w 3399182"/>
                <a:gd name="connsiteY7" fmla="*/ 35781 h 1339795"/>
                <a:gd name="connsiteX8" fmla="*/ 2548393 w 3399182"/>
                <a:gd name="connsiteY8" fmla="*/ 43732 h 1339795"/>
                <a:gd name="connsiteX9" fmla="*/ 2524539 w 3399182"/>
                <a:gd name="connsiteY9" fmla="*/ 51684 h 1339795"/>
                <a:gd name="connsiteX10" fmla="*/ 2492734 w 3399182"/>
                <a:gd name="connsiteY10" fmla="*/ 59635 h 1339795"/>
                <a:gd name="connsiteX11" fmla="*/ 2425148 w 3399182"/>
                <a:gd name="connsiteY11" fmla="*/ 63611 h 1339795"/>
                <a:gd name="connsiteX12" fmla="*/ 2373464 w 3399182"/>
                <a:gd name="connsiteY12" fmla="*/ 59635 h 1339795"/>
                <a:gd name="connsiteX13" fmla="*/ 2258170 w 3399182"/>
                <a:gd name="connsiteY13" fmla="*/ 87465 h 1339795"/>
                <a:gd name="connsiteX14" fmla="*/ 2138901 w 3399182"/>
                <a:gd name="connsiteY14" fmla="*/ 111319 h 1339795"/>
                <a:gd name="connsiteX15" fmla="*/ 2055412 w 3399182"/>
                <a:gd name="connsiteY15" fmla="*/ 127221 h 1339795"/>
                <a:gd name="connsiteX16" fmla="*/ 1952045 w 3399182"/>
                <a:gd name="connsiteY16" fmla="*/ 131197 h 1339795"/>
                <a:gd name="connsiteX17" fmla="*/ 1880483 w 3399182"/>
                <a:gd name="connsiteY17" fmla="*/ 151075 h 1339795"/>
                <a:gd name="connsiteX18" fmla="*/ 1693628 w 3399182"/>
                <a:gd name="connsiteY18" fmla="*/ 210710 h 1339795"/>
                <a:gd name="connsiteX19" fmla="*/ 1594236 w 3399182"/>
                <a:gd name="connsiteY19" fmla="*/ 238539 h 1339795"/>
                <a:gd name="connsiteX20" fmla="*/ 1498821 w 3399182"/>
                <a:gd name="connsiteY20" fmla="*/ 266369 h 1339795"/>
                <a:gd name="connsiteX21" fmla="*/ 1427259 w 3399182"/>
                <a:gd name="connsiteY21" fmla="*/ 282272 h 1339795"/>
                <a:gd name="connsiteX22" fmla="*/ 1359673 w 3399182"/>
                <a:gd name="connsiteY22" fmla="*/ 322028 h 1339795"/>
                <a:gd name="connsiteX23" fmla="*/ 1319916 w 3399182"/>
                <a:gd name="connsiteY23" fmla="*/ 357809 h 1339795"/>
                <a:gd name="connsiteX24" fmla="*/ 1304014 w 3399182"/>
                <a:gd name="connsiteY24" fmla="*/ 409492 h 1339795"/>
                <a:gd name="connsiteX25" fmla="*/ 1296062 w 3399182"/>
                <a:gd name="connsiteY25" fmla="*/ 421419 h 1339795"/>
                <a:gd name="connsiteX26" fmla="*/ 1240403 w 3399182"/>
                <a:gd name="connsiteY26" fmla="*/ 437322 h 1339795"/>
                <a:gd name="connsiteX27" fmla="*/ 1148963 w 3399182"/>
                <a:gd name="connsiteY27" fmla="*/ 477079 h 1339795"/>
                <a:gd name="connsiteX28" fmla="*/ 1045596 w 3399182"/>
                <a:gd name="connsiteY28" fmla="*/ 532738 h 1339795"/>
                <a:gd name="connsiteX29" fmla="*/ 989937 w 3399182"/>
                <a:gd name="connsiteY29" fmla="*/ 540689 h 1339795"/>
                <a:gd name="connsiteX30" fmla="*/ 886570 w 3399182"/>
                <a:gd name="connsiteY30" fmla="*/ 572494 h 1339795"/>
                <a:gd name="connsiteX31" fmla="*/ 870668 w 3399182"/>
                <a:gd name="connsiteY31" fmla="*/ 572494 h 1339795"/>
                <a:gd name="connsiteX32" fmla="*/ 842838 w 3399182"/>
                <a:gd name="connsiteY32" fmla="*/ 588397 h 1339795"/>
                <a:gd name="connsiteX33" fmla="*/ 759349 w 3399182"/>
                <a:gd name="connsiteY33" fmla="*/ 616226 h 1339795"/>
                <a:gd name="connsiteX34" fmla="*/ 679836 w 3399182"/>
                <a:gd name="connsiteY34" fmla="*/ 640080 h 1339795"/>
                <a:gd name="connsiteX35" fmla="*/ 628153 w 3399182"/>
                <a:gd name="connsiteY35" fmla="*/ 655983 h 1339795"/>
                <a:gd name="connsiteX36" fmla="*/ 568518 w 3399182"/>
                <a:gd name="connsiteY36" fmla="*/ 695739 h 1339795"/>
                <a:gd name="connsiteX37" fmla="*/ 489005 w 3399182"/>
                <a:gd name="connsiteY37" fmla="*/ 739472 h 1339795"/>
                <a:gd name="connsiteX38" fmla="*/ 465151 w 3399182"/>
                <a:gd name="connsiteY38" fmla="*/ 751399 h 1339795"/>
                <a:gd name="connsiteX39" fmla="*/ 417443 w 3399182"/>
                <a:gd name="connsiteY39" fmla="*/ 783204 h 1339795"/>
                <a:gd name="connsiteX40" fmla="*/ 345881 w 3399182"/>
                <a:gd name="connsiteY40" fmla="*/ 818985 h 1339795"/>
                <a:gd name="connsiteX41" fmla="*/ 262393 w 3399182"/>
                <a:gd name="connsiteY41" fmla="*/ 866693 h 1339795"/>
                <a:gd name="connsiteX42" fmla="*/ 190831 w 3399182"/>
                <a:gd name="connsiteY42" fmla="*/ 926327 h 1339795"/>
                <a:gd name="connsiteX43" fmla="*/ 159026 w 3399182"/>
                <a:gd name="connsiteY43" fmla="*/ 946205 h 1339795"/>
                <a:gd name="connsiteX44" fmla="*/ 163001 w 3399182"/>
                <a:gd name="connsiteY44" fmla="*/ 970059 h 1339795"/>
                <a:gd name="connsiteX45" fmla="*/ 163001 w 3399182"/>
                <a:gd name="connsiteY45" fmla="*/ 970059 h 1339795"/>
                <a:gd name="connsiteX46" fmla="*/ 163001 w 3399182"/>
                <a:gd name="connsiteY46" fmla="*/ 1005840 h 1339795"/>
                <a:gd name="connsiteX47" fmla="*/ 131196 w 3399182"/>
                <a:gd name="connsiteY47" fmla="*/ 1017767 h 1339795"/>
                <a:gd name="connsiteX48" fmla="*/ 83488 w 3399182"/>
                <a:gd name="connsiteY48" fmla="*/ 1009816 h 1339795"/>
                <a:gd name="connsiteX49" fmla="*/ 59635 w 3399182"/>
                <a:gd name="connsiteY49" fmla="*/ 1041621 h 1339795"/>
                <a:gd name="connsiteX50" fmla="*/ 23854 w 3399182"/>
                <a:gd name="connsiteY50" fmla="*/ 1105232 h 1339795"/>
                <a:gd name="connsiteX51" fmla="*/ 0 w 3399182"/>
                <a:gd name="connsiteY51" fmla="*/ 1164866 h 1339795"/>
                <a:gd name="connsiteX52" fmla="*/ 47708 w 3399182"/>
                <a:gd name="connsiteY52" fmla="*/ 1228477 h 1339795"/>
                <a:gd name="connsiteX53" fmla="*/ 75537 w 3399182"/>
                <a:gd name="connsiteY53" fmla="*/ 1300039 h 1339795"/>
                <a:gd name="connsiteX54" fmla="*/ 123245 w 3399182"/>
                <a:gd name="connsiteY54" fmla="*/ 1335819 h 1339795"/>
                <a:gd name="connsiteX55" fmla="*/ 143123 w 3399182"/>
                <a:gd name="connsiteY55" fmla="*/ 1339795 h 1339795"/>
                <a:gd name="connsiteX56" fmla="*/ 182880 w 3399182"/>
                <a:gd name="connsiteY56" fmla="*/ 1292087 h 1339795"/>
                <a:gd name="connsiteX57" fmla="*/ 246490 w 3399182"/>
                <a:gd name="connsiteY57" fmla="*/ 1236428 h 1339795"/>
                <a:gd name="connsiteX58" fmla="*/ 226612 w 3399182"/>
                <a:gd name="connsiteY58" fmla="*/ 1212574 h 1339795"/>
                <a:gd name="connsiteX59" fmla="*/ 198782 w 3399182"/>
                <a:gd name="connsiteY59" fmla="*/ 1216550 h 1339795"/>
                <a:gd name="connsiteX60" fmla="*/ 198782 w 3399182"/>
                <a:gd name="connsiteY60" fmla="*/ 1216550 h 1339795"/>
                <a:gd name="connsiteX61" fmla="*/ 194807 w 3399182"/>
                <a:gd name="connsiteY61" fmla="*/ 1156915 h 1339795"/>
                <a:gd name="connsiteX62" fmla="*/ 242515 w 3399182"/>
                <a:gd name="connsiteY62" fmla="*/ 1109207 h 1339795"/>
                <a:gd name="connsiteX63" fmla="*/ 290222 w 3399182"/>
                <a:gd name="connsiteY63" fmla="*/ 1025719 h 1339795"/>
                <a:gd name="connsiteX64" fmla="*/ 357808 w 3399182"/>
                <a:gd name="connsiteY64" fmla="*/ 942230 h 1339795"/>
                <a:gd name="connsiteX65" fmla="*/ 433346 w 3399182"/>
                <a:gd name="connsiteY65" fmla="*/ 858741 h 1339795"/>
                <a:gd name="connsiteX66" fmla="*/ 481054 w 3399182"/>
                <a:gd name="connsiteY66" fmla="*/ 811033 h 1339795"/>
                <a:gd name="connsiteX67" fmla="*/ 536713 w 3399182"/>
                <a:gd name="connsiteY67" fmla="*/ 783204 h 1339795"/>
                <a:gd name="connsiteX68" fmla="*/ 596348 w 3399182"/>
                <a:gd name="connsiteY68" fmla="*/ 779228 h 1339795"/>
                <a:gd name="connsiteX69" fmla="*/ 616226 w 3399182"/>
                <a:gd name="connsiteY69" fmla="*/ 767301 h 1339795"/>
                <a:gd name="connsiteX70" fmla="*/ 655982 w 3399182"/>
                <a:gd name="connsiteY70" fmla="*/ 711642 h 1339795"/>
                <a:gd name="connsiteX71" fmla="*/ 719593 w 3399182"/>
                <a:gd name="connsiteY71" fmla="*/ 671885 h 1339795"/>
                <a:gd name="connsiteX72" fmla="*/ 874643 w 3399182"/>
                <a:gd name="connsiteY72" fmla="*/ 620202 h 1339795"/>
                <a:gd name="connsiteX73" fmla="*/ 1021742 w 3399182"/>
                <a:gd name="connsiteY73" fmla="*/ 580445 h 1339795"/>
                <a:gd name="connsiteX74" fmla="*/ 1105231 w 3399182"/>
                <a:gd name="connsiteY74" fmla="*/ 552616 h 1339795"/>
                <a:gd name="connsiteX75" fmla="*/ 1148963 w 3399182"/>
                <a:gd name="connsiteY75" fmla="*/ 520811 h 1339795"/>
                <a:gd name="connsiteX76" fmla="*/ 1212574 w 3399182"/>
                <a:gd name="connsiteY76" fmla="*/ 481054 h 1339795"/>
                <a:gd name="connsiteX77" fmla="*/ 1304014 w 3399182"/>
                <a:gd name="connsiteY77" fmla="*/ 465152 h 1339795"/>
                <a:gd name="connsiteX78" fmla="*/ 1391478 w 3399182"/>
                <a:gd name="connsiteY78" fmla="*/ 437322 h 1339795"/>
                <a:gd name="connsiteX79" fmla="*/ 1455088 w 3399182"/>
                <a:gd name="connsiteY79" fmla="*/ 429371 h 1339795"/>
                <a:gd name="connsiteX80" fmla="*/ 1510748 w 3399182"/>
                <a:gd name="connsiteY80" fmla="*/ 421419 h 1339795"/>
                <a:gd name="connsiteX81" fmla="*/ 1510748 w 3399182"/>
                <a:gd name="connsiteY81" fmla="*/ 421419 h 1339795"/>
                <a:gd name="connsiteX82" fmla="*/ 1566407 w 3399182"/>
                <a:gd name="connsiteY82" fmla="*/ 385639 h 1339795"/>
                <a:gd name="connsiteX83" fmla="*/ 1594236 w 3399182"/>
                <a:gd name="connsiteY83" fmla="*/ 349858 h 1339795"/>
                <a:gd name="connsiteX84" fmla="*/ 1693628 w 3399182"/>
                <a:gd name="connsiteY84" fmla="*/ 294199 h 1339795"/>
                <a:gd name="connsiteX85" fmla="*/ 1928191 w 3399182"/>
                <a:gd name="connsiteY85" fmla="*/ 238539 h 1339795"/>
                <a:gd name="connsiteX86" fmla="*/ 2031558 w 3399182"/>
                <a:gd name="connsiteY86" fmla="*/ 222637 h 1339795"/>
                <a:gd name="connsiteX87" fmla="*/ 2119022 w 3399182"/>
                <a:gd name="connsiteY87" fmla="*/ 190832 h 1339795"/>
                <a:gd name="connsiteX88" fmla="*/ 2258170 w 3399182"/>
                <a:gd name="connsiteY88" fmla="*/ 170953 h 1339795"/>
                <a:gd name="connsiteX89" fmla="*/ 2421172 w 3399182"/>
                <a:gd name="connsiteY89" fmla="*/ 147099 h 1339795"/>
                <a:gd name="connsiteX90" fmla="*/ 2596101 w 3399182"/>
                <a:gd name="connsiteY90" fmla="*/ 139148 h 1339795"/>
                <a:gd name="connsiteX91" fmla="*/ 2751151 w 3399182"/>
                <a:gd name="connsiteY91" fmla="*/ 119270 h 1339795"/>
                <a:gd name="connsiteX92" fmla="*/ 2898250 w 3399182"/>
                <a:gd name="connsiteY92" fmla="*/ 107343 h 1339795"/>
                <a:gd name="connsiteX93" fmla="*/ 2985715 w 3399182"/>
                <a:gd name="connsiteY93" fmla="*/ 127221 h 1339795"/>
                <a:gd name="connsiteX94" fmla="*/ 3033422 w 3399182"/>
                <a:gd name="connsiteY94" fmla="*/ 143124 h 1339795"/>
                <a:gd name="connsiteX95" fmla="*/ 3116911 w 3399182"/>
                <a:gd name="connsiteY95" fmla="*/ 143124 h 1339795"/>
                <a:gd name="connsiteX96" fmla="*/ 3069203 w 3399182"/>
                <a:gd name="connsiteY96" fmla="*/ 174929 h 1339795"/>
                <a:gd name="connsiteX97" fmla="*/ 3093057 w 3399182"/>
                <a:gd name="connsiteY97" fmla="*/ 206733 h 1339795"/>
                <a:gd name="connsiteX98" fmla="*/ 3335572 w 3399182"/>
                <a:gd name="connsiteY98" fmla="*/ 182880 h 1339795"/>
                <a:gd name="connsiteX99" fmla="*/ 3399182 w 3399182"/>
                <a:gd name="connsiteY99" fmla="*/ 190832 h 1339795"/>
                <a:gd name="connsiteX0" fmla="*/ 3399182 w 3399182"/>
                <a:gd name="connsiteY0" fmla="*/ 190832 h 1339795"/>
                <a:gd name="connsiteX1" fmla="*/ 3375328 w 3399182"/>
                <a:gd name="connsiteY1" fmla="*/ 151075 h 1339795"/>
                <a:gd name="connsiteX2" fmla="*/ 3311718 w 3399182"/>
                <a:gd name="connsiteY2" fmla="*/ 107343 h 1339795"/>
                <a:gd name="connsiteX3" fmla="*/ 3188473 w 3399182"/>
                <a:gd name="connsiteY3" fmla="*/ 55659 h 1339795"/>
                <a:gd name="connsiteX4" fmla="*/ 3097033 w 3399182"/>
                <a:gd name="connsiteY4" fmla="*/ 19879 h 1339795"/>
                <a:gd name="connsiteX5" fmla="*/ 3041374 w 3399182"/>
                <a:gd name="connsiteY5" fmla="*/ 0 h 1339795"/>
                <a:gd name="connsiteX6" fmla="*/ 2906201 w 3399182"/>
                <a:gd name="connsiteY6" fmla="*/ 11927 h 1339795"/>
                <a:gd name="connsiteX7" fmla="*/ 2655735 w 3399182"/>
                <a:gd name="connsiteY7" fmla="*/ 35781 h 1339795"/>
                <a:gd name="connsiteX8" fmla="*/ 2548393 w 3399182"/>
                <a:gd name="connsiteY8" fmla="*/ 43732 h 1339795"/>
                <a:gd name="connsiteX9" fmla="*/ 2524539 w 3399182"/>
                <a:gd name="connsiteY9" fmla="*/ 51684 h 1339795"/>
                <a:gd name="connsiteX10" fmla="*/ 2492734 w 3399182"/>
                <a:gd name="connsiteY10" fmla="*/ 59635 h 1339795"/>
                <a:gd name="connsiteX11" fmla="*/ 2425148 w 3399182"/>
                <a:gd name="connsiteY11" fmla="*/ 63611 h 1339795"/>
                <a:gd name="connsiteX12" fmla="*/ 2373464 w 3399182"/>
                <a:gd name="connsiteY12" fmla="*/ 59635 h 1339795"/>
                <a:gd name="connsiteX13" fmla="*/ 2258170 w 3399182"/>
                <a:gd name="connsiteY13" fmla="*/ 87465 h 1339795"/>
                <a:gd name="connsiteX14" fmla="*/ 2138901 w 3399182"/>
                <a:gd name="connsiteY14" fmla="*/ 111319 h 1339795"/>
                <a:gd name="connsiteX15" fmla="*/ 2055412 w 3399182"/>
                <a:gd name="connsiteY15" fmla="*/ 127221 h 1339795"/>
                <a:gd name="connsiteX16" fmla="*/ 1952045 w 3399182"/>
                <a:gd name="connsiteY16" fmla="*/ 131197 h 1339795"/>
                <a:gd name="connsiteX17" fmla="*/ 1880483 w 3399182"/>
                <a:gd name="connsiteY17" fmla="*/ 151075 h 1339795"/>
                <a:gd name="connsiteX18" fmla="*/ 1693628 w 3399182"/>
                <a:gd name="connsiteY18" fmla="*/ 210710 h 1339795"/>
                <a:gd name="connsiteX19" fmla="*/ 1594236 w 3399182"/>
                <a:gd name="connsiteY19" fmla="*/ 238539 h 1339795"/>
                <a:gd name="connsiteX20" fmla="*/ 1498821 w 3399182"/>
                <a:gd name="connsiteY20" fmla="*/ 266369 h 1339795"/>
                <a:gd name="connsiteX21" fmla="*/ 1427259 w 3399182"/>
                <a:gd name="connsiteY21" fmla="*/ 282272 h 1339795"/>
                <a:gd name="connsiteX22" fmla="*/ 1359673 w 3399182"/>
                <a:gd name="connsiteY22" fmla="*/ 322028 h 1339795"/>
                <a:gd name="connsiteX23" fmla="*/ 1319916 w 3399182"/>
                <a:gd name="connsiteY23" fmla="*/ 357809 h 1339795"/>
                <a:gd name="connsiteX24" fmla="*/ 1304014 w 3399182"/>
                <a:gd name="connsiteY24" fmla="*/ 409492 h 1339795"/>
                <a:gd name="connsiteX25" fmla="*/ 1296062 w 3399182"/>
                <a:gd name="connsiteY25" fmla="*/ 421419 h 1339795"/>
                <a:gd name="connsiteX26" fmla="*/ 1240403 w 3399182"/>
                <a:gd name="connsiteY26" fmla="*/ 437322 h 1339795"/>
                <a:gd name="connsiteX27" fmla="*/ 1148963 w 3399182"/>
                <a:gd name="connsiteY27" fmla="*/ 477079 h 1339795"/>
                <a:gd name="connsiteX28" fmla="*/ 1045596 w 3399182"/>
                <a:gd name="connsiteY28" fmla="*/ 532738 h 1339795"/>
                <a:gd name="connsiteX29" fmla="*/ 989937 w 3399182"/>
                <a:gd name="connsiteY29" fmla="*/ 540689 h 1339795"/>
                <a:gd name="connsiteX30" fmla="*/ 886570 w 3399182"/>
                <a:gd name="connsiteY30" fmla="*/ 572494 h 1339795"/>
                <a:gd name="connsiteX31" fmla="*/ 870668 w 3399182"/>
                <a:gd name="connsiteY31" fmla="*/ 572494 h 1339795"/>
                <a:gd name="connsiteX32" fmla="*/ 842838 w 3399182"/>
                <a:gd name="connsiteY32" fmla="*/ 588397 h 1339795"/>
                <a:gd name="connsiteX33" fmla="*/ 759349 w 3399182"/>
                <a:gd name="connsiteY33" fmla="*/ 616226 h 1339795"/>
                <a:gd name="connsiteX34" fmla="*/ 679836 w 3399182"/>
                <a:gd name="connsiteY34" fmla="*/ 640080 h 1339795"/>
                <a:gd name="connsiteX35" fmla="*/ 628153 w 3399182"/>
                <a:gd name="connsiteY35" fmla="*/ 655983 h 1339795"/>
                <a:gd name="connsiteX36" fmla="*/ 568518 w 3399182"/>
                <a:gd name="connsiteY36" fmla="*/ 695739 h 1339795"/>
                <a:gd name="connsiteX37" fmla="*/ 489005 w 3399182"/>
                <a:gd name="connsiteY37" fmla="*/ 739472 h 1339795"/>
                <a:gd name="connsiteX38" fmla="*/ 465151 w 3399182"/>
                <a:gd name="connsiteY38" fmla="*/ 751399 h 1339795"/>
                <a:gd name="connsiteX39" fmla="*/ 417443 w 3399182"/>
                <a:gd name="connsiteY39" fmla="*/ 783204 h 1339795"/>
                <a:gd name="connsiteX40" fmla="*/ 345881 w 3399182"/>
                <a:gd name="connsiteY40" fmla="*/ 818985 h 1339795"/>
                <a:gd name="connsiteX41" fmla="*/ 262393 w 3399182"/>
                <a:gd name="connsiteY41" fmla="*/ 866693 h 1339795"/>
                <a:gd name="connsiteX42" fmla="*/ 190831 w 3399182"/>
                <a:gd name="connsiteY42" fmla="*/ 926327 h 1339795"/>
                <a:gd name="connsiteX43" fmla="*/ 159026 w 3399182"/>
                <a:gd name="connsiteY43" fmla="*/ 946205 h 1339795"/>
                <a:gd name="connsiteX44" fmla="*/ 163001 w 3399182"/>
                <a:gd name="connsiteY44" fmla="*/ 970059 h 1339795"/>
                <a:gd name="connsiteX45" fmla="*/ 163001 w 3399182"/>
                <a:gd name="connsiteY45" fmla="*/ 970059 h 1339795"/>
                <a:gd name="connsiteX46" fmla="*/ 163001 w 3399182"/>
                <a:gd name="connsiteY46" fmla="*/ 1005840 h 1339795"/>
                <a:gd name="connsiteX47" fmla="*/ 131196 w 3399182"/>
                <a:gd name="connsiteY47" fmla="*/ 1005840 h 1339795"/>
                <a:gd name="connsiteX48" fmla="*/ 83488 w 3399182"/>
                <a:gd name="connsiteY48" fmla="*/ 1009816 h 1339795"/>
                <a:gd name="connsiteX49" fmla="*/ 59635 w 3399182"/>
                <a:gd name="connsiteY49" fmla="*/ 1041621 h 1339795"/>
                <a:gd name="connsiteX50" fmla="*/ 23854 w 3399182"/>
                <a:gd name="connsiteY50" fmla="*/ 1105232 h 1339795"/>
                <a:gd name="connsiteX51" fmla="*/ 0 w 3399182"/>
                <a:gd name="connsiteY51" fmla="*/ 1164866 h 1339795"/>
                <a:gd name="connsiteX52" fmla="*/ 47708 w 3399182"/>
                <a:gd name="connsiteY52" fmla="*/ 1228477 h 1339795"/>
                <a:gd name="connsiteX53" fmla="*/ 75537 w 3399182"/>
                <a:gd name="connsiteY53" fmla="*/ 1300039 h 1339795"/>
                <a:gd name="connsiteX54" fmla="*/ 123245 w 3399182"/>
                <a:gd name="connsiteY54" fmla="*/ 1335819 h 1339795"/>
                <a:gd name="connsiteX55" fmla="*/ 143123 w 3399182"/>
                <a:gd name="connsiteY55" fmla="*/ 1339795 h 1339795"/>
                <a:gd name="connsiteX56" fmla="*/ 182880 w 3399182"/>
                <a:gd name="connsiteY56" fmla="*/ 1292087 h 1339795"/>
                <a:gd name="connsiteX57" fmla="*/ 246490 w 3399182"/>
                <a:gd name="connsiteY57" fmla="*/ 1236428 h 1339795"/>
                <a:gd name="connsiteX58" fmla="*/ 226612 w 3399182"/>
                <a:gd name="connsiteY58" fmla="*/ 1212574 h 1339795"/>
                <a:gd name="connsiteX59" fmla="*/ 198782 w 3399182"/>
                <a:gd name="connsiteY59" fmla="*/ 1216550 h 1339795"/>
                <a:gd name="connsiteX60" fmla="*/ 198782 w 3399182"/>
                <a:gd name="connsiteY60" fmla="*/ 1216550 h 1339795"/>
                <a:gd name="connsiteX61" fmla="*/ 194807 w 3399182"/>
                <a:gd name="connsiteY61" fmla="*/ 1156915 h 1339795"/>
                <a:gd name="connsiteX62" fmla="*/ 242515 w 3399182"/>
                <a:gd name="connsiteY62" fmla="*/ 1109207 h 1339795"/>
                <a:gd name="connsiteX63" fmla="*/ 290222 w 3399182"/>
                <a:gd name="connsiteY63" fmla="*/ 1025719 h 1339795"/>
                <a:gd name="connsiteX64" fmla="*/ 357808 w 3399182"/>
                <a:gd name="connsiteY64" fmla="*/ 942230 h 1339795"/>
                <a:gd name="connsiteX65" fmla="*/ 433346 w 3399182"/>
                <a:gd name="connsiteY65" fmla="*/ 858741 h 1339795"/>
                <a:gd name="connsiteX66" fmla="*/ 481054 w 3399182"/>
                <a:gd name="connsiteY66" fmla="*/ 811033 h 1339795"/>
                <a:gd name="connsiteX67" fmla="*/ 536713 w 3399182"/>
                <a:gd name="connsiteY67" fmla="*/ 783204 h 1339795"/>
                <a:gd name="connsiteX68" fmla="*/ 596348 w 3399182"/>
                <a:gd name="connsiteY68" fmla="*/ 779228 h 1339795"/>
                <a:gd name="connsiteX69" fmla="*/ 616226 w 3399182"/>
                <a:gd name="connsiteY69" fmla="*/ 767301 h 1339795"/>
                <a:gd name="connsiteX70" fmla="*/ 655982 w 3399182"/>
                <a:gd name="connsiteY70" fmla="*/ 711642 h 1339795"/>
                <a:gd name="connsiteX71" fmla="*/ 719593 w 3399182"/>
                <a:gd name="connsiteY71" fmla="*/ 671885 h 1339795"/>
                <a:gd name="connsiteX72" fmla="*/ 874643 w 3399182"/>
                <a:gd name="connsiteY72" fmla="*/ 620202 h 1339795"/>
                <a:gd name="connsiteX73" fmla="*/ 1021742 w 3399182"/>
                <a:gd name="connsiteY73" fmla="*/ 580445 h 1339795"/>
                <a:gd name="connsiteX74" fmla="*/ 1105231 w 3399182"/>
                <a:gd name="connsiteY74" fmla="*/ 552616 h 1339795"/>
                <a:gd name="connsiteX75" fmla="*/ 1148963 w 3399182"/>
                <a:gd name="connsiteY75" fmla="*/ 520811 h 1339795"/>
                <a:gd name="connsiteX76" fmla="*/ 1212574 w 3399182"/>
                <a:gd name="connsiteY76" fmla="*/ 481054 h 1339795"/>
                <a:gd name="connsiteX77" fmla="*/ 1304014 w 3399182"/>
                <a:gd name="connsiteY77" fmla="*/ 465152 h 1339795"/>
                <a:gd name="connsiteX78" fmla="*/ 1391478 w 3399182"/>
                <a:gd name="connsiteY78" fmla="*/ 437322 h 1339795"/>
                <a:gd name="connsiteX79" fmla="*/ 1455088 w 3399182"/>
                <a:gd name="connsiteY79" fmla="*/ 429371 h 1339795"/>
                <a:gd name="connsiteX80" fmla="*/ 1510748 w 3399182"/>
                <a:gd name="connsiteY80" fmla="*/ 421419 h 1339795"/>
                <a:gd name="connsiteX81" fmla="*/ 1510748 w 3399182"/>
                <a:gd name="connsiteY81" fmla="*/ 421419 h 1339795"/>
                <a:gd name="connsiteX82" fmla="*/ 1566407 w 3399182"/>
                <a:gd name="connsiteY82" fmla="*/ 385639 h 1339795"/>
                <a:gd name="connsiteX83" fmla="*/ 1594236 w 3399182"/>
                <a:gd name="connsiteY83" fmla="*/ 349858 h 1339795"/>
                <a:gd name="connsiteX84" fmla="*/ 1693628 w 3399182"/>
                <a:gd name="connsiteY84" fmla="*/ 294199 h 1339795"/>
                <a:gd name="connsiteX85" fmla="*/ 1928191 w 3399182"/>
                <a:gd name="connsiteY85" fmla="*/ 238539 h 1339795"/>
                <a:gd name="connsiteX86" fmla="*/ 2031558 w 3399182"/>
                <a:gd name="connsiteY86" fmla="*/ 222637 h 1339795"/>
                <a:gd name="connsiteX87" fmla="*/ 2119022 w 3399182"/>
                <a:gd name="connsiteY87" fmla="*/ 190832 h 1339795"/>
                <a:gd name="connsiteX88" fmla="*/ 2258170 w 3399182"/>
                <a:gd name="connsiteY88" fmla="*/ 170953 h 1339795"/>
                <a:gd name="connsiteX89" fmla="*/ 2421172 w 3399182"/>
                <a:gd name="connsiteY89" fmla="*/ 147099 h 1339795"/>
                <a:gd name="connsiteX90" fmla="*/ 2596101 w 3399182"/>
                <a:gd name="connsiteY90" fmla="*/ 139148 h 1339795"/>
                <a:gd name="connsiteX91" fmla="*/ 2751151 w 3399182"/>
                <a:gd name="connsiteY91" fmla="*/ 119270 h 1339795"/>
                <a:gd name="connsiteX92" fmla="*/ 2898250 w 3399182"/>
                <a:gd name="connsiteY92" fmla="*/ 107343 h 1339795"/>
                <a:gd name="connsiteX93" fmla="*/ 2985715 w 3399182"/>
                <a:gd name="connsiteY93" fmla="*/ 127221 h 1339795"/>
                <a:gd name="connsiteX94" fmla="*/ 3033422 w 3399182"/>
                <a:gd name="connsiteY94" fmla="*/ 143124 h 1339795"/>
                <a:gd name="connsiteX95" fmla="*/ 3116911 w 3399182"/>
                <a:gd name="connsiteY95" fmla="*/ 143124 h 1339795"/>
                <a:gd name="connsiteX96" fmla="*/ 3069203 w 3399182"/>
                <a:gd name="connsiteY96" fmla="*/ 174929 h 1339795"/>
                <a:gd name="connsiteX97" fmla="*/ 3093057 w 3399182"/>
                <a:gd name="connsiteY97" fmla="*/ 206733 h 1339795"/>
                <a:gd name="connsiteX98" fmla="*/ 3335572 w 3399182"/>
                <a:gd name="connsiteY98" fmla="*/ 182880 h 1339795"/>
                <a:gd name="connsiteX99" fmla="*/ 3399182 w 3399182"/>
                <a:gd name="connsiteY99" fmla="*/ 190832 h 1339795"/>
                <a:gd name="connsiteX0" fmla="*/ 3399182 w 3399182"/>
                <a:gd name="connsiteY0" fmla="*/ 190832 h 1339795"/>
                <a:gd name="connsiteX1" fmla="*/ 3375328 w 3399182"/>
                <a:gd name="connsiteY1" fmla="*/ 151075 h 1339795"/>
                <a:gd name="connsiteX2" fmla="*/ 3311718 w 3399182"/>
                <a:gd name="connsiteY2" fmla="*/ 107343 h 1339795"/>
                <a:gd name="connsiteX3" fmla="*/ 3188473 w 3399182"/>
                <a:gd name="connsiteY3" fmla="*/ 55659 h 1339795"/>
                <a:gd name="connsiteX4" fmla="*/ 3097033 w 3399182"/>
                <a:gd name="connsiteY4" fmla="*/ 19879 h 1339795"/>
                <a:gd name="connsiteX5" fmla="*/ 3041374 w 3399182"/>
                <a:gd name="connsiteY5" fmla="*/ 0 h 1339795"/>
                <a:gd name="connsiteX6" fmla="*/ 2906201 w 3399182"/>
                <a:gd name="connsiteY6" fmla="*/ 11927 h 1339795"/>
                <a:gd name="connsiteX7" fmla="*/ 2655735 w 3399182"/>
                <a:gd name="connsiteY7" fmla="*/ 35781 h 1339795"/>
                <a:gd name="connsiteX8" fmla="*/ 2548393 w 3399182"/>
                <a:gd name="connsiteY8" fmla="*/ 43732 h 1339795"/>
                <a:gd name="connsiteX9" fmla="*/ 2524539 w 3399182"/>
                <a:gd name="connsiteY9" fmla="*/ 51684 h 1339795"/>
                <a:gd name="connsiteX10" fmla="*/ 2492734 w 3399182"/>
                <a:gd name="connsiteY10" fmla="*/ 59635 h 1339795"/>
                <a:gd name="connsiteX11" fmla="*/ 2425148 w 3399182"/>
                <a:gd name="connsiteY11" fmla="*/ 63611 h 1339795"/>
                <a:gd name="connsiteX12" fmla="*/ 2373464 w 3399182"/>
                <a:gd name="connsiteY12" fmla="*/ 59635 h 1339795"/>
                <a:gd name="connsiteX13" fmla="*/ 2258170 w 3399182"/>
                <a:gd name="connsiteY13" fmla="*/ 87465 h 1339795"/>
                <a:gd name="connsiteX14" fmla="*/ 2138901 w 3399182"/>
                <a:gd name="connsiteY14" fmla="*/ 111319 h 1339795"/>
                <a:gd name="connsiteX15" fmla="*/ 2055412 w 3399182"/>
                <a:gd name="connsiteY15" fmla="*/ 127221 h 1339795"/>
                <a:gd name="connsiteX16" fmla="*/ 1952045 w 3399182"/>
                <a:gd name="connsiteY16" fmla="*/ 131197 h 1339795"/>
                <a:gd name="connsiteX17" fmla="*/ 1880483 w 3399182"/>
                <a:gd name="connsiteY17" fmla="*/ 151075 h 1339795"/>
                <a:gd name="connsiteX18" fmla="*/ 1693628 w 3399182"/>
                <a:gd name="connsiteY18" fmla="*/ 210710 h 1339795"/>
                <a:gd name="connsiteX19" fmla="*/ 1594236 w 3399182"/>
                <a:gd name="connsiteY19" fmla="*/ 238539 h 1339795"/>
                <a:gd name="connsiteX20" fmla="*/ 1498821 w 3399182"/>
                <a:gd name="connsiteY20" fmla="*/ 266369 h 1339795"/>
                <a:gd name="connsiteX21" fmla="*/ 1427259 w 3399182"/>
                <a:gd name="connsiteY21" fmla="*/ 282272 h 1339795"/>
                <a:gd name="connsiteX22" fmla="*/ 1359673 w 3399182"/>
                <a:gd name="connsiteY22" fmla="*/ 322028 h 1339795"/>
                <a:gd name="connsiteX23" fmla="*/ 1319916 w 3399182"/>
                <a:gd name="connsiteY23" fmla="*/ 357809 h 1339795"/>
                <a:gd name="connsiteX24" fmla="*/ 1304014 w 3399182"/>
                <a:gd name="connsiteY24" fmla="*/ 409492 h 1339795"/>
                <a:gd name="connsiteX25" fmla="*/ 1296062 w 3399182"/>
                <a:gd name="connsiteY25" fmla="*/ 421419 h 1339795"/>
                <a:gd name="connsiteX26" fmla="*/ 1240403 w 3399182"/>
                <a:gd name="connsiteY26" fmla="*/ 437322 h 1339795"/>
                <a:gd name="connsiteX27" fmla="*/ 1148963 w 3399182"/>
                <a:gd name="connsiteY27" fmla="*/ 477079 h 1339795"/>
                <a:gd name="connsiteX28" fmla="*/ 1045596 w 3399182"/>
                <a:gd name="connsiteY28" fmla="*/ 532738 h 1339795"/>
                <a:gd name="connsiteX29" fmla="*/ 989937 w 3399182"/>
                <a:gd name="connsiteY29" fmla="*/ 540689 h 1339795"/>
                <a:gd name="connsiteX30" fmla="*/ 886570 w 3399182"/>
                <a:gd name="connsiteY30" fmla="*/ 572494 h 1339795"/>
                <a:gd name="connsiteX31" fmla="*/ 870668 w 3399182"/>
                <a:gd name="connsiteY31" fmla="*/ 572494 h 1339795"/>
                <a:gd name="connsiteX32" fmla="*/ 842838 w 3399182"/>
                <a:gd name="connsiteY32" fmla="*/ 588397 h 1339795"/>
                <a:gd name="connsiteX33" fmla="*/ 759349 w 3399182"/>
                <a:gd name="connsiteY33" fmla="*/ 616226 h 1339795"/>
                <a:gd name="connsiteX34" fmla="*/ 679836 w 3399182"/>
                <a:gd name="connsiteY34" fmla="*/ 640080 h 1339795"/>
                <a:gd name="connsiteX35" fmla="*/ 628153 w 3399182"/>
                <a:gd name="connsiteY35" fmla="*/ 655983 h 1339795"/>
                <a:gd name="connsiteX36" fmla="*/ 568518 w 3399182"/>
                <a:gd name="connsiteY36" fmla="*/ 695739 h 1339795"/>
                <a:gd name="connsiteX37" fmla="*/ 489005 w 3399182"/>
                <a:gd name="connsiteY37" fmla="*/ 739472 h 1339795"/>
                <a:gd name="connsiteX38" fmla="*/ 465151 w 3399182"/>
                <a:gd name="connsiteY38" fmla="*/ 751399 h 1339795"/>
                <a:gd name="connsiteX39" fmla="*/ 417443 w 3399182"/>
                <a:gd name="connsiteY39" fmla="*/ 783204 h 1339795"/>
                <a:gd name="connsiteX40" fmla="*/ 345881 w 3399182"/>
                <a:gd name="connsiteY40" fmla="*/ 818985 h 1339795"/>
                <a:gd name="connsiteX41" fmla="*/ 262393 w 3399182"/>
                <a:gd name="connsiteY41" fmla="*/ 866693 h 1339795"/>
                <a:gd name="connsiteX42" fmla="*/ 190831 w 3399182"/>
                <a:gd name="connsiteY42" fmla="*/ 926327 h 1339795"/>
                <a:gd name="connsiteX43" fmla="*/ 159026 w 3399182"/>
                <a:gd name="connsiteY43" fmla="*/ 946205 h 1339795"/>
                <a:gd name="connsiteX44" fmla="*/ 163001 w 3399182"/>
                <a:gd name="connsiteY44" fmla="*/ 970059 h 1339795"/>
                <a:gd name="connsiteX45" fmla="*/ 163001 w 3399182"/>
                <a:gd name="connsiteY45" fmla="*/ 970059 h 1339795"/>
                <a:gd name="connsiteX46" fmla="*/ 163001 w 3399182"/>
                <a:gd name="connsiteY46" fmla="*/ 989937 h 1339795"/>
                <a:gd name="connsiteX47" fmla="*/ 131196 w 3399182"/>
                <a:gd name="connsiteY47" fmla="*/ 1005840 h 1339795"/>
                <a:gd name="connsiteX48" fmla="*/ 83488 w 3399182"/>
                <a:gd name="connsiteY48" fmla="*/ 1009816 h 1339795"/>
                <a:gd name="connsiteX49" fmla="*/ 59635 w 3399182"/>
                <a:gd name="connsiteY49" fmla="*/ 1041621 h 1339795"/>
                <a:gd name="connsiteX50" fmla="*/ 23854 w 3399182"/>
                <a:gd name="connsiteY50" fmla="*/ 1105232 h 1339795"/>
                <a:gd name="connsiteX51" fmla="*/ 0 w 3399182"/>
                <a:gd name="connsiteY51" fmla="*/ 1164866 h 1339795"/>
                <a:gd name="connsiteX52" fmla="*/ 47708 w 3399182"/>
                <a:gd name="connsiteY52" fmla="*/ 1228477 h 1339795"/>
                <a:gd name="connsiteX53" fmla="*/ 75537 w 3399182"/>
                <a:gd name="connsiteY53" fmla="*/ 1300039 h 1339795"/>
                <a:gd name="connsiteX54" fmla="*/ 123245 w 3399182"/>
                <a:gd name="connsiteY54" fmla="*/ 1335819 h 1339795"/>
                <a:gd name="connsiteX55" fmla="*/ 143123 w 3399182"/>
                <a:gd name="connsiteY55" fmla="*/ 1339795 h 1339795"/>
                <a:gd name="connsiteX56" fmla="*/ 182880 w 3399182"/>
                <a:gd name="connsiteY56" fmla="*/ 1292087 h 1339795"/>
                <a:gd name="connsiteX57" fmla="*/ 246490 w 3399182"/>
                <a:gd name="connsiteY57" fmla="*/ 1236428 h 1339795"/>
                <a:gd name="connsiteX58" fmla="*/ 226612 w 3399182"/>
                <a:gd name="connsiteY58" fmla="*/ 1212574 h 1339795"/>
                <a:gd name="connsiteX59" fmla="*/ 198782 w 3399182"/>
                <a:gd name="connsiteY59" fmla="*/ 1216550 h 1339795"/>
                <a:gd name="connsiteX60" fmla="*/ 198782 w 3399182"/>
                <a:gd name="connsiteY60" fmla="*/ 1216550 h 1339795"/>
                <a:gd name="connsiteX61" fmla="*/ 194807 w 3399182"/>
                <a:gd name="connsiteY61" fmla="*/ 1156915 h 1339795"/>
                <a:gd name="connsiteX62" fmla="*/ 242515 w 3399182"/>
                <a:gd name="connsiteY62" fmla="*/ 1109207 h 1339795"/>
                <a:gd name="connsiteX63" fmla="*/ 290222 w 3399182"/>
                <a:gd name="connsiteY63" fmla="*/ 1025719 h 1339795"/>
                <a:gd name="connsiteX64" fmla="*/ 357808 w 3399182"/>
                <a:gd name="connsiteY64" fmla="*/ 942230 h 1339795"/>
                <a:gd name="connsiteX65" fmla="*/ 433346 w 3399182"/>
                <a:gd name="connsiteY65" fmla="*/ 858741 h 1339795"/>
                <a:gd name="connsiteX66" fmla="*/ 481054 w 3399182"/>
                <a:gd name="connsiteY66" fmla="*/ 811033 h 1339795"/>
                <a:gd name="connsiteX67" fmla="*/ 536713 w 3399182"/>
                <a:gd name="connsiteY67" fmla="*/ 783204 h 1339795"/>
                <a:gd name="connsiteX68" fmla="*/ 596348 w 3399182"/>
                <a:gd name="connsiteY68" fmla="*/ 779228 h 1339795"/>
                <a:gd name="connsiteX69" fmla="*/ 616226 w 3399182"/>
                <a:gd name="connsiteY69" fmla="*/ 767301 h 1339795"/>
                <a:gd name="connsiteX70" fmla="*/ 655982 w 3399182"/>
                <a:gd name="connsiteY70" fmla="*/ 711642 h 1339795"/>
                <a:gd name="connsiteX71" fmla="*/ 719593 w 3399182"/>
                <a:gd name="connsiteY71" fmla="*/ 671885 h 1339795"/>
                <a:gd name="connsiteX72" fmla="*/ 874643 w 3399182"/>
                <a:gd name="connsiteY72" fmla="*/ 620202 h 1339795"/>
                <a:gd name="connsiteX73" fmla="*/ 1021742 w 3399182"/>
                <a:gd name="connsiteY73" fmla="*/ 580445 h 1339795"/>
                <a:gd name="connsiteX74" fmla="*/ 1105231 w 3399182"/>
                <a:gd name="connsiteY74" fmla="*/ 552616 h 1339795"/>
                <a:gd name="connsiteX75" fmla="*/ 1148963 w 3399182"/>
                <a:gd name="connsiteY75" fmla="*/ 520811 h 1339795"/>
                <a:gd name="connsiteX76" fmla="*/ 1212574 w 3399182"/>
                <a:gd name="connsiteY76" fmla="*/ 481054 h 1339795"/>
                <a:gd name="connsiteX77" fmla="*/ 1304014 w 3399182"/>
                <a:gd name="connsiteY77" fmla="*/ 465152 h 1339795"/>
                <a:gd name="connsiteX78" fmla="*/ 1391478 w 3399182"/>
                <a:gd name="connsiteY78" fmla="*/ 437322 h 1339795"/>
                <a:gd name="connsiteX79" fmla="*/ 1455088 w 3399182"/>
                <a:gd name="connsiteY79" fmla="*/ 429371 h 1339795"/>
                <a:gd name="connsiteX80" fmla="*/ 1510748 w 3399182"/>
                <a:gd name="connsiteY80" fmla="*/ 421419 h 1339795"/>
                <a:gd name="connsiteX81" fmla="*/ 1510748 w 3399182"/>
                <a:gd name="connsiteY81" fmla="*/ 421419 h 1339795"/>
                <a:gd name="connsiteX82" fmla="*/ 1566407 w 3399182"/>
                <a:gd name="connsiteY82" fmla="*/ 385639 h 1339795"/>
                <a:gd name="connsiteX83" fmla="*/ 1594236 w 3399182"/>
                <a:gd name="connsiteY83" fmla="*/ 349858 h 1339795"/>
                <a:gd name="connsiteX84" fmla="*/ 1693628 w 3399182"/>
                <a:gd name="connsiteY84" fmla="*/ 294199 h 1339795"/>
                <a:gd name="connsiteX85" fmla="*/ 1928191 w 3399182"/>
                <a:gd name="connsiteY85" fmla="*/ 238539 h 1339795"/>
                <a:gd name="connsiteX86" fmla="*/ 2031558 w 3399182"/>
                <a:gd name="connsiteY86" fmla="*/ 222637 h 1339795"/>
                <a:gd name="connsiteX87" fmla="*/ 2119022 w 3399182"/>
                <a:gd name="connsiteY87" fmla="*/ 190832 h 1339795"/>
                <a:gd name="connsiteX88" fmla="*/ 2258170 w 3399182"/>
                <a:gd name="connsiteY88" fmla="*/ 170953 h 1339795"/>
                <a:gd name="connsiteX89" fmla="*/ 2421172 w 3399182"/>
                <a:gd name="connsiteY89" fmla="*/ 147099 h 1339795"/>
                <a:gd name="connsiteX90" fmla="*/ 2596101 w 3399182"/>
                <a:gd name="connsiteY90" fmla="*/ 139148 h 1339795"/>
                <a:gd name="connsiteX91" fmla="*/ 2751151 w 3399182"/>
                <a:gd name="connsiteY91" fmla="*/ 119270 h 1339795"/>
                <a:gd name="connsiteX92" fmla="*/ 2898250 w 3399182"/>
                <a:gd name="connsiteY92" fmla="*/ 107343 h 1339795"/>
                <a:gd name="connsiteX93" fmla="*/ 2985715 w 3399182"/>
                <a:gd name="connsiteY93" fmla="*/ 127221 h 1339795"/>
                <a:gd name="connsiteX94" fmla="*/ 3033422 w 3399182"/>
                <a:gd name="connsiteY94" fmla="*/ 143124 h 1339795"/>
                <a:gd name="connsiteX95" fmla="*/ 3116911 w 3399182"/>
                <a:gd name="connsiteY95" fmla="*/ 143124 h 1339795"/>
                <a:gd name="connsiteX96" fmla="*/ 3069203 w 3399182"/>
                <a:gd name="connsiteY96" fmla="*/ 174929 h 1339795"/>
                <a:gd name="connsiteX97" fmla="*/ 3093057 w 3399182"/>
                <a:gd name="connsiteY97" fmla="*/ 206733 h 1339795"/>
                <a:gd name="connsiteX98" fmla="*/ 3335572 w 3399182"/>
                <a:gd name="connsiteY98" fmla="*/ 182880 h 1339795"/>
                <a:gd name="connsiteX99" fmla="*/ 3399182 w 3399182"/>
                <a:gd name="connsiteY99" fmla="*/ 190832 h 1339795"/>
                <a:gd name="connsiteX0" fmla="*/ 3399182 w 3399182"/>
                <a:gd name="connsiteY0" fmla="*/ 190832 h 1339795"/>
                <a:gd name="connsiteX1" fmla="*/ 3375328 w 3399182"/>
                <a:gd name="connsiteY1" fmla="*/ 151075 h 1339795"/>
                <a:gd name="connsiteX2" fmla="*/ 3311718 w 3399182"/>
                <a:gd name="connsiteY2" fmla="*/ 107343 h 1339795"/>
                <a:gd name="connsiteX3" fmla="*/ 3188473 w 3399182"/>
                <a:gd name="connsiteY3" fmla="*/ 55659 h 1339795"/>
                <a:gd name="connsiteX4" fmla="*/ 3097033 w 3399182"/>
                <a:gd name="connsiteY4" fmla="*/ 19879 h 1339795"/>
                <a:gd name="connsiteX5" fmla="*/ 3041374 w 3399182"/>
                <a:gd name="connsiteY5" fmla="*/ 0 h 1339795"/>
                <a:gd name="connsiteX6" fmla="*/ 2906201 w 3399182"/>
                <a:gd name="connsiteY6" fmla="*/ 11927 h 1339795"/>
                <a:gd name="connsiteX7" fmla="*/ 2655735 w 3399182"/>
                <a:gd name="connsiteY7" fmla="*/ 35781 h 1339795"/>
                <a:gd name="connsiteX8" fmla="*/ 2548393 w 3399182"/>
                <a:gd name="connsiteY8" fmla="*/ 43732 h 1339795"/>
                <a:gd name="connsiteX9" fmla="*/ 2524539 w 3399182"/>
                <a:gd name="connsiteY9" fmla="*/ 51684 h 1339795"/>
                <a:gd name="connsiteX10" fmla="*/ 2492734 w 3399182"/>
                <a:gd name="connsiteY10" fmla="*/ 59635 h 1339795"/>
                <a:gd name="connsiteX11" fmla="*/ 2425148 w 3399182"/>
                <a:gd name="connsiteY11" fmla="*/ 63611 h 1339795"/>
                <a:gd name="connsiteX12" fmla="*/ 2373464 w 3399182"/>
                <a:gd name="connsiteY12" fmla="*/ 59635 h 1339795"/>
                <a:gd name="connsiteX13" fmla="*/ 2258170 w 3399182"/>
                <a:gd name="connsiteY13" fmla="*/ 87465 h 1339795"/>
                <a:gd name="connsiteX14" fmla="*/ 2138901 w 3399182"/>
                <a:gd name="connsiteY14" fmla="*/ 111319 h 1339795"/>
                <a:gd name="connsiteX15" fmla="*/ 2055412 w 3399182"/>
                <a:gd name="connsiteY15" fmla="*/ 127221 h 1339795"/>
                <a:gd name="connsiteX16" fmla="*/ 1952045 w 3399182"/>
                <a:gd name="connsiteY16" fmla="*/ 131197 h 1339795"/>
                <a:gd name="connsiteX17" fmla="*/ 1880483 w 3399182"/>
                <a:gd name="connsiteY17" fmla="*/ 151075 h 1339795"/>
                <a:gd name="connsiteX18" fmla="*/ 1693628 w 3399182"/>
                <a:gd name="connsiteY18" fmla="*/ 210710 h 1339795"/>
                <a:gd name="connsiteX19" fmla="*/ 1594236 w 3399182"/>
                <a:gd name="connsiteY19" fmla="*/ 238539 h 1339795"/>
                <a:gd name="connsiteX20" fmla="*/ 1501626 w 3399182"/>
                <a:gd name="connsiteY20" fmla="*/ 252345 h 1339795"/>
                <a:gd name="connsiteX21" fmla="*/ 1427259 w 3399182"/>
                <a:gd name="connsiteY21" fmla="*/ 282272 h 1339795"/>
                <a:gd name="connsiteX22" fmla="*/ 1359673 w 3399182"/>
                <a:gd name="connsiteY22" fmla="*/ 322028 h 1339795"/>
                <a:gd name="connsiteX23" fmla="*/ 1319916 w 3399182"/>
                <a:gd name="connsiteY23" fmla="*/ 357809 h 1339795"/>
                <a:gd name="connsiteX24" fmla="*/ 1304014 w 3399182"/>
                <a:gd name="connsiteY24" fmla="*/ 409492 h 1339795"/>
                <a:gd name="connsiteX25" fmla="*/ 1296062 w 3399182"/>
                <a:gd name="connsiteY25" fmla="*/ 421419 h 1339795"/>
                <a:gd name="connsiteX26" fmla="*/ 1240403 w 3399182"/>
                <a:gd name="connsiteY26" fmla="*/ 437322 h 1339795"/>
                <a:gd name="connsiteX27" fmla="*/ 1148963 w 3399182"/>
                <a:gd name="connsiteY27" fmla="*/ 477079 h 1339795"/>
                <a:gd name="connsiteX28" fmla="*/ 1045596 w 3399182"/>
                <a:gd name="connsiteY28" fmla="*/ 532738 h 1339795"/>
                <a:gd name="connsiteX29" fmla="*/ 989937 w 3399182"/>
                <a:gd name="connsiteY29" fmla="*/ 540689 h 1339795"/>
                <a:gd name="connsiteX30" fmla="*/ 886570 w 3399182"/>
                <a:gd name="connsiteY30" fmla="*/ 572494 h 1339795"/>
                <a:gd name="connsiteX31" fmla="*/ 870668 w 3399182"/>
                <a:gd name="connsiteY31" fmla="*/ 572494 h 1339795"/>
                <a:gd name="connsiteX32" fmla="*/ 842838 w 3399182"/>
                <a:gd name="connsiteY32" fmla="*/ 588397 h 1339795"/>
                <a:gd name="connsiteX33" fmla="*/ 759349 w 3399182"/>
                <a:gd name="connsiteY33" fmla="*/ 616226 h 1339795"/>
                <a:gd name="connsiteX34" fmla="*/ 679836 w 3399182"/>
                <a:gd name="connsiteY34" fmla="*/ 640080 h 1339795"/>
                <a:gd name="connsiteX35" fmla="*/ 628153 w 3399182"/>
                <a:gd name="connsiteY35" fmla="*/ 655983 h 1339795"/>
                <a:gd name="connsiteX36" fmla="*/ 568518 w 3399182"/>
                <a:gd name="connsiteY36" fmla="*/ 695739 h 1339795"/>
                <a:gd name="connsiteX37" fmla="*/ 489005 w 3399182"/>
                <a:gd name="connsiteY37" fmla="*/ 739472 h 1339795"/>
                <a:gd name="connsiteX38" fmla="*/ 465151 w 3399182"/>
                <a:gd name="connsiteY38" fmla="*/ 751399 h 1339795"/>
                <a:gd name="connsiteX39" fmla="*/ 417443 w 3399182"/>
                <a:gd name="connsiteY39" fmla="*/ 783204 h 1339795"/>
                <a:gd name="connsiteX40" fmla="*/ 345881 w 3399182"/>
                <a:gd name="connsiteY40" fmla="*/ 818985 h 1339795"/>
                <a:gd name="connsiteX41" fmla="*/ 262393 w 3399182"/>
                <a:gd name="connsiteY41" fmla="*/ 866693 h 1339795"/>
                <a:gd name="connsiteX42" fmla="*/ 190831 w 3399182"/>
                <a:gd name="connsiteY42" fmla="*/ 926327 h 1339795"/>
                <a:gd name="connsiteX43" fmla="*/ 159026 w 3399182"/>
                <a:gd name="connsiteY43" fmla="*/ 946205 h 1339795"/>
                <a:gd name="connsiteX44" fmla="*/ 163001 w 3399182"/>
                <a:gd name="connsiteY44" fmla="*/ 970059 h 1339795"/>
                <a:gd name="connsiteX45" fmla="*/ 163001 w 3399182"/>
                <a:gd name="connsiteY45" fmla="*/ 970059 h 1339795"/>
                <a:gd name="connsiteX46" fmla="*/ 163001 w 3399182"/>
                <a:gd name="connsiteY46" fmla="*/ 989937 h 1339795"/>
                <a:gd name="connsiteX47" fmla="*/ 131196 w 3399182"/>
                <a:gd name="connsiteY47" fmla="*/ 1005840 h 1339795"/>
                <a:gd name="connsiteX48" fmla="*/ 83488 w 3399182"/>
                <a:gd name="connsiteY48" fmla="*/ 1009816 h 1339795"/>
                <a:gd name="connsiteX49" fmla="*/ 59635 w 3399182"/>
                <a:gd name="connsiteY49" fmla="*/ 1041621 h 1339795"/>
                <a:gd name="connsiteX50" fmla="*/ 23854 w 3399182"/>
                <a:gd name="connsiteY50" fmla="*/ 1105232 h 1339795"/>
                <a:gd name="connsiteX51" fmla="*/ 0 w 3399182"/>
                <a:gd name="connsiteY51" fmla="*/ 1164866 h 1339795"/>
                <a:gd name="connsiteX52" fmla="*/ 47708 w 3399182"/>
                <a:gd name="connsiteY52" fmla="*/ 1228477 h 1339795"/>
                <a:gd name="connsiteX53" fmla="*/ 75537 w 3399182"/>
                <a:gd name="connsiteY53" fmla="*/ 1300039 h 1339795"/>
                <a:gd name="connsiteX54" fmla="*/ 123245 w 3399182"/>
                <a:gd name="connsiteY54" fmla="*/ 1335819 h 1339795"/>
                <a:gd name="connsiteX55" fmla="*/ 143123 w 3399182"/>
                <a:gd name="connsiteY55" fmla="*/ 1339795 h 1339795"/>
                <a:gd name="connsiteX56" fmla="*/ 182880 w 3399182"/>
                <a:gd name="connsiteY56" fmla="*/ 1292087 h 1339795"/>
                <a:gd name="connsiteX57" fmla="*/ 246490 w 3399182"/>
                <a:gd name="connsiteY57" fmla="*/ 1236428 h 1339795"/>
                <a:gd name="connsiteX58" fmla="*/ 226612 w 3399182"/>
                <a:gd name="connsiteY58" fmla="*/ 1212574 h 1339795"/>
                <a:gd name="connsiteX59" fmla="*/ 198782 w 3399182"/>
                <a:gd name="connsiteY59" fmla="*/ 1216550 h 1339795"/>
                <a:gd name="connsiteX60" fmla="*/ 198782 w 3399182"/>
                <a:gd name="connsiteY60" fmla="*/ 1216550 h 1339795"/>
                <a:gd name="connsiteX61" fmla="*/ 194807 w 3399182"/>
                <a:gd name="connsiteY61" fmla="*/ 1156915 h 1339795"/>
                <a:gd name="connsiteX62" fmla="*/ 242515 w 3399182"/>
                <a:gd name="connsiteY62" fmla="*/ 1109207 h 1339795"/>
                <a:gd name="connsiteX63" fmla="*/ 290222 w 3399182"/>
                <a:gd name="connsiteY63" fmla="*/ 1025719 h 1339795"/>
                <a:gd name="connsiteX64" fmla="*/ 357808 w 3399182"/>
                <a:gd name="connsiteY64" fmla="*/ 942230 h 1339795"/>
                <a:gd name="connsiteX65" fmla="*/ 433346 w 3399182"/>
                <a:gd name="connsiteY65" fmla="*/ 858741 h 1339795"/>
                <a:gd name="connsiteX66" fmla="*/ 481054 w 3399182"/>
                <a:gd name="connsiteY66" fmla="*/ 811033 h 1339795"/>
                <a:gd name="connsiteX67" fmla="*/ 536713 w 3399182"/>
                <a:gd name="connsiteY67" fmla="*/ 783204 h 1339795"/>
                <a:gd name="connsiteX68" fmla="*/ 596348 w 3399182"/>
                <a:gd name="connsiteY68" fmla="*/ 779228 h 1339795"/>
                <a:gd name="connsiteX69" fmla="*/ 616226 w 3399182"/>
                <a:gd name="connsiteY69" fmla="*/ 767301 h 1339795"/>
                <a:gd name="connsiteX70" fmla="*/ 655982 w 3399182"/>
                <a:gd name="connsiteY70" fmla="*/ 711642 h 1339795"/>
                <a:gd name="connsiteX71" fmla="*/ 719593 w 3399182"/>
                <a:gd name="connsiteY71" fmla="*/ 671885 h 1339795"/>
                <a:gd name="connsiteX72" fmla="*/ 874643 w 3399182"/>
                <a:gd name="connsiteY72" fmla="*/ 620202 h 1339795"/>
                <a:gd name="connsiteX73" fmla="*/ 1021742 w 3399182"/>
                <a:gd name="connsiteY73" fmla="*/ 580445 h 1339795"/>
                <a:gd name="connsiteX74" fmla="*/ 1105231 w 3399182"/>
                <a:gd name="connsiteY74" fmla="*/ 552616 h 1339795"/>
                <a:gd name="connsiteX75" fmla="*/ 1148963 w 3399182"/>
                <a:gd name="connsiteY75" fmla="*/ 520811 h 1339795"/>
                <a:gd name="connsiteX76" fmla="*/ 1212574 w 3399182"/>
                <a:gd name="connsiteY76" fmla="*/ 481054 h 1339795"/>
                <a:gd name="connsiteX77" fmla="*/ 1304014 w 3399182"/>
                <a:gd name="connsiteY77" fmla="*/ 465152 h 1339795"/>
                <a:gd name="connsiteX78" fmla="*/ 1391478 w 3399182"/>
                <a:gd name="connsiteY78" fmla="*/ 437322 h 1339795"/>
                <a:gd name="connsiteX79" fmla="*/ 1455088 w 3399182"/>
                <a:gd name="connsiteY79" fmla="*/ 429371 h 1339795"/>
                <a:gd name="connsiteX80" fmla="*/ 1510748 w 3399182"/>
                <a:gd name="connsiteY80" fmla="*/ 421419 h 1339795"/>
                <a:gd name="connsiteX81" fmla="*/ 1510748 w 3399182"/>
                <a:gd name="connsiteY81" fmla="*/ 421419 h 1339795"/>
                <a:gd name="connsiteX82" fmla="*/ 1566407 w 3399182"/>
                <a:gd name="connsiteY82" fmla="*/ 385639 h 1339795"/>
                <a:gd name="connsiteX83" fmla="*/ 1594236 w 3399182"/>
                <a:gd name="connsiteY83" fmla="*/ 349858 h 1339795"/>
                <a:gd name="connsiteX84" fmla="*/ 1693628 w 3399182"/>
                <a:gd name="connsiteY84" fmla="*/ 294199 h 1339795"/>
                <a:gd name="connsiteX85" fmla="*/ 1928191 w 3399182"/>
                <a:gd name="connsiteY85" fmla="*/ 238539 h 1339795"/>
                <a:gd name="connsiteX86" fmla="*/ 2031558 w 3399182"/>
                <a:gd name="connsiteY86" fmla="*/ 222637 h 1339795"/>
                <a:gd name="connsiteX87" fmla="*/ 2119022 w 3399182"/>
                <a:gd name="connsiteY87" fmla="*/ 190832 h 1339795"/>
                <a:gd name="connsiteX88" fmla="*/ 2258170 w 3399182"/>
                <a:gd name="connsiteY88" fmla="*/ 170953 h 1339795"/>
                <a:gd name="connsiteX89" fmla="*/ 2421172 w 3399182"/>
                <a:gd name="connsiteY89" fmla="*/ 147099 h 1339795"/>
                <a:gd name="connsiteX90" fmla="*/ 2596101 w 3399182"/>
                <a:gd name="connsiteY90" fmla="*/ 139148 h 1339795"/>
                <a:gd name="connsiteX91" fmla="*/ 2751151 w 3399182"/>
                <a:gd name="connsiteY91" fmla="*/ 119270 h 1339795"/>
                <a:gd name="connsiteX92" fmla="*/ 2898250 w 3399182"/>
                <a:gd name="connsiteY92" fmla="*/ 107343 h 1339795"/>
                <a:gd name="connsiteX93" fmla="*/ 2985715 w 3399182"/>
                <a:gd name="connsiteY93" fmla="*/ 127221 h 1339795"/>
                <a:gd name="connsiteX94" fmla="*/ 3033422 w 3399182"/>
                <a:gd name="connsiteY94" fmla="*/ 143124 h 1339795"/>
                <a:gd name="connsiteX95" fmla="*/ 3116911 w 3399182"/>
                <a:gd name="connsiteY95" fmla="*/ 143124 h 1339795"/>
                <a:gd name="connsiteX96" fmla="*/ 3069203 w 3399182"/>
                <a:gd name="connsiteY96" fmla="*/ 174929 h 1339795"/>
                <a:gd name="connsiteX97" fmla="*/ 3093057 w 3399182"/>
                <a:gd name="connsiteY97" fmla="*/ 206733 h 1339795"/>
                <a:gd name="connsiteX98" fmla="*/ 3335572 w 3399182"/>
                <a:gd name="connsiteY98" fmla="*/ 182880 h 1339795"/>
                <a:gd name="connsiteX99" fmla="*/ 3399182 w 3399182"/>
                <a:gd name="connsiteY99" fmla="*/ 190832 h 1339795"/>
                <a:gd name="connsiteX0" fmla="*/ 3399182 w 3399182"/>
                <a:gd name="connsiteY0" fmla="*/ 190832 h 1339795"/>
                <a:gd name="connsiteX1" fmla="*/ 3375328 w 3399182"/>
                <a:gd name="connsiteY1" fmla="*/ 151075 h 1339795"/>
                <a:gd name="connsiteX2" fmla="*/ 3311718 w 3399182"/>
                <a:gd name="connsiteY2" fmla="*/ 107343 h 1339795"/>
                <a:gd name="connsiteX3" fmla="*/ 3188473 w 3399182"/>
                <a:gd name="connsiteY3" fmla="*/ 55659 h 1339795"/>
                <a:gd name="connsiteX4" fmla="*/ 3097033 w 3399182"/>
                <a:gd name="connsiteY4" fmla="*/ 19879 h 1339795"/>
                <a:gd name="connsiteX5" fmla="*/ 3041374 w 3399182"/>
                <a:gd name="connsiteY5" fmla="*/ 0 h 1339795"/>
                <a:gd name="connsiteX6" fmla="*/ 2906201 w 3399182"/>
                <a:gd name="connsiteY6" fmla="*/ 11927 h 1339795"/>
                <a:gd name="connsiteX7" fmla="*/ 2655735 w 3399182"/>
                <a:gd name="connsiteY7" fmla="*/ 35781 h 1339795"/>
                <a:gd name="connsiteX8" fmla="*/ 2548393 w 3399182"/>
                <a:gd name="connsiteY8" fmla="*/ 43732 h 1339795"/>
                <a:gd name="connsiteX9" fmla="*/ 2524539 w 3399182"/>
                <a:gd name="connsiteY9" fmla="*/ 51684 h 1339795"/>
                <a:gd name="connsiteX10" fmla="*/ 2492734 w 3399182"/>
                <a:gd name="connsiteY10" fmla="*/ 59635 h 1339795"/>
                <a:gd name="connsiteX11" fmla="*/ 2425148 w 3399182"/>
                <a:gd name="connsiteY11" fmla="*/ 63611 h 1339795"/>
                <a:gd name="connsiteX12" fmla="*/ 2373464 w 3399182"/>
                <a:gd name="connsiteY12" fmla="*/ 59635 h 1339795"/>
                <a:gd name="connsiteX13" fmla="*/ 2258170 w 3399182"/>
                <a:gd name="connsiteY13" fmla="*/ 87465 h 1339795"/>
                <a:gd name="connsiteX14" fmla="*/ 2138901 w 3399182"/>
                <a:gd name="connsiteY14" fmla="*/ 111319 h 1339795"/>
                <a:gd name="connsiteX15" fmla="*/ 2055412 w 3399182"/>
                <a:gd name="connsiteY15" fmla="*/ 127221 h 1339795"/>
                <a:gd name="connsiteX16" fmla="*/ 1952045 w 3399182"/>
                <a:gd name="connsiteY16" fmla="*/ 131197 h 1339795"/>
                <a:gd name="connsiteX17" fmla="*/ 1880483 w 3399182"/>
                <a:gd name="connsiteY17" fmla="*/ 151075 h 1339795"/>
                <a:gd name="connsiteX18" fmla="*/ 1693628 w 3399182"/>
                <a:gd name="connsiteY18" fmla="*/ 210710 h 1339795"/>
                <a:gd name="connsiteX19" fmla="*/ 1594236 w 3399182"/>
                <a:gd name="connsiteY19" fmla="*/ 238539 h 1339795"/>
                <a:gd name="connsiteX20" fmla="*/ 1501626 w 3399182"/>
                <a:gd name="connsiteY20" fmla="*/ 252345 h 1339795"/>
                <a:gd name="connsiteX21" fmla="*/ 1427259 w 3399182"/>
                <a:gd name="connsiteY21" fmla="*/ 282272 h 1339795"/>
                <a:gd name="connsiteX22" fmla="*/ 1359673 w 3399182"/>
                <a:gd name="connsiteY22" fmla="*/ 322028 h 1339795"/>
                <a:gd name="connsiteX23" fmla="*/ 1319916 w 3399182"/>
                <a:gd name="connsiteY23" fmla="*/ 357809 h 1339795"/>
                <a:gd name="connsiteX24" fmla="*/ 1304014 w 3399182"/>
                <a:gd name="connsiteY24" fmla="*/ 409492 h 1339795"/>
                <a:gd name="connsiteX25" fmla="*/ 1296062 w 3399182"/>
                <a:gd name="connsiteY25" fmla="*/ 421419 h 1339795"/>
                <a:gd name="connsiteX26" fmla="*/ 1240403 w 3399182"/>
                <a:gd name="connsiteY26" fmla="*/ 437322 h 1339795"/>
                <a:gd name="connsiteX27" fmla="*/ 1148963 w 3399182"/>
                <a:gd name="connsiteY27" fmla="*/ 477079 h 1339795"/>
                <a:gd name="connsiteX28" fmla="*/ 1045596 w 3399182"/>
                <a:gd name="connsiteY28" fmla="*/ 532738 h 1339795"/>
                <a:gd name="connsiteX29" fmla="*/ 989937 w 3399182"/>
                <a:gd name="connsiteY29" fmla="*/ 540689 h 1339795"/>
                <a:gd name="connsiteX30" fmla="*/ 886570 w 3399182"/>
                <a:gd name="connsiteY30" fmla="*/ 572494 h 1339795"/>
                <a:gd name="connsiteX31" fmla="*/ 870668 w 3399182"/>
                <a:gd name="connsiteY31" fmla="*/ 572494 h 1339795"/>
                <a:gd name="connsiteX32" fmla="*/ 842838 w 3399182"/>
                <a:gd name="connsiteY32" fmla="*/ 588397 h 1339795"/>
                <a:gd name="connsiteX33" fmla="*/ 759349 w 3399182"/>
                <a:gd name="connsiteY33" fmla="*/ 616226 h 1339795"/>
                <a:gd name="connsiteX34" fmla="*/ 679836 w 3399182"/>
                <a:gd name="connsiteY34" fmla="*/ 640080 h 1339795"/>
                <a:gd name="connsiteX35" fmla="*/ 628153 w 3399182"/>
                <a:gd name="connsiteY35" fmla="*/ 655983 h 1339795"/>
                <a:gd name="connsiteX36" fmla="*/ 568518 w 3399182"/>
                <a:gd name="connsiteY36" fmla="*/ 695739 h 1339795"/>
                <a:gd name="connsiteX37" fmla="*/ 489005 w 3399182"/>
                <a:gd name="connsiteY37" fmla="*/ 739472 h 1339795"/>
                <a:gd name="connsiteX38" fmla="*/ 465151 w 3399182"/>
                <a:gd name="connsiteY38" fmla="*/ 751399 h 1339795"/>
                <a:gd name="connsiteX39" fmla="*/ 417443 w 3399182"/>
                <a:gd name="connsiteY39" fmla="*/ 783204 h 1339795"/>
                <a:gd name="connsiteX40" fmla="*/ 345881 w 3399182"/>
                <a:gd name="connsiteY40" fmla="*/ 818985 h 1339795"/>
                <a:gd name="connsiteX41" fmla="*/ 262393 w 3399182"/>
                <a:gd name="connsiteY41" fmla="*/ 866693 h 1339795"/>
                <a:gd name="connsiteX42" fmla="*/ 190831 w 3399182"/>
                <a:gd name="connsiteY42" fmla="*/ 926327 h 1339795"/>
                <a:gd name="connsiteX43" fmla="*/ 159026 w 3399182"/>
                <a:gd name="connsiteY43" fmla="*/ 946205 h 1339795"/>
                <a:gd name="connsiteX44" fmla="*/ 163001 w 3399182"/>
                <a:gd name="connsiteY44" fmla="*/ 970059 h 1339795"/>
                <a:gd name="connsiteX45" fmla="*/ 163001 w 3399182"/>
                <a:gd name="connsiteY45" fmla="*/ 970059 h 1339795"/>
                <a:gd name="connsiteX46" fmla="*/ 163001 w 3399182"/>
                <a:gd name="connsiteY46" fmla="*/ 989937 h 1339795"/>
                <a:gd name="connsiteX47" fmla="*/ 131196 w 3399182"/>
                <a:gd name="connsiteY47" fmla="*/ 1005840 h 1339795"/>
                <a:gd name="connsiteX48" fmla="*/ 83488 w 3399182"/>
                <a:gd name="connsiteY48" fmla="*/ 1009816 h 1339795"/>
                <a:gd name="connsiteX49" fmla="*/ 59635 w 3399182"/>
                <a:gd name="connsiteY49" fmla="*/ 1041621 h 1339795"/>
                <a:gd name="connsiteX50" fmla="*/ 23854 w 3399182"/>
                <a:gd name="connsiteY50" fmla="*/ 1105232 h 1339795"/>
                <a:gd name="connsiteX51" fmla="*/ 0 w 3399182"/>
                <a:gd name="connsiteY51" fmla="*/ 1164866 h 1339795"/>
                <a:gd name="connsiteX52" fmla="*/ 47708 w 3399182"/>
                <a:gd name="connsiteY52" fmla="*/ 1228477 h 1339795"/>
                <a:gd name="connsiteX53" fmla="*/ 75537 w 3399182"/>
                <a:gd name="connsiteY53" fmla="*/ 1300039 h 1339795"/>
                <a:gd name="connsiteX54" fmla="*/ 123245 w 3399182"/>
                <a:gd name="connsiteY54" fmla="*/ 1335819 h 1339795"/>
                <a:gd name="connsiteX55" fmla="*/ 143123 w 3399182"/>
                <a:gd name="connsiteY55" fmla="*/ 1339795 h 1339795"/>
                <a:gd name="connsiteX56" fmla="*/ 182880 w 3399182"/>
                <a:gd name="connsiteY56" fmla="*/ 1292087 h 1339795"/>
                <a:gd name="connsiteX57" fmla="*/ 246490 w 3399182"/>
                <a:gd name="connsiteY57" fmla="*/ 1236428 h 1339795"/>
                <a:gd name="connsiteX58" fmla="*/ 226612 w 3399182"/>
                <a:gd name="connsiteY58" fmla="*/ 1212574 h 1339795"/>
                <a:gd name="connsiteX59" fmla="*/ 198782 w 3399182"/>
                <a:gd name="connsiteY59" fmla="*/ 1216550 h 1339795"/>
                <a:gd name="connsiteX60" fmla="*/ 201587 w 3399182"/>
                <a:gd name="connsiteY60" fmla="*/ 1180086 h 1339795"/>
                <a:gd name="connsiteX61" fmla="*/ 194807 w 3399182"/>
                <a:gd name="connsiteY61" fmla="*/ 1156915 h 1339795"/>
                <a:gd name="connsiteX62" fmla="*/ 242515 w 3399182"/>
                <a:gd name="connsiteY62" fmla="*/ 1109207 h 1339795"/>
                <a:gd name="connsiteX63" fmla="*/ 290222 w 3399182"/>
                <a:gd name="connsiteY63" fmla="*/ 1025719 h 1339795"/>
                <a:gd name="connsiteX64" fmla="*/ 357808 w 3399182"/>
                <a:gd name="connsiteY64" fmla="*/ 942230 h 1339795"/>
                <a:gd name="connsiteX65" fmla="*/ 433346 w 3399182"/>
                <a:gd name="connsiteY65" fmla="*/ 858741 h 1339795"/>
                <a:gd name="connsiteX66" fmla="*/ 481054 w 3399182"/>
                <a:gd name="connsiteY66" fmla="*/ 811033 h 1339795"/>
                <a:gd name="connsiteX67" fmla="*/ 536713 w 3399182"/>
                <a:gd name="connsiteY67" fmla="*/ 783204 h 1339795"/>
                <a:gd name="connsiteX68" fmla="*/ 596348 w 3399182"/>
                <a:gd name="connsiteY68" fmla="*/ 779228 h 1339795"/>
                <a:gd name="connsiteX69" fmla="*/ 616226 w 3399182"/>
                <a:gd name="connsiteY69" fmla="*/ 767301 h 1339795"/>
                <a:gd name="connsiteX70" fmla="*/ 655982 w 3399182"/>
                <a:gd name="connsiteY70" fmla="*/ 711642 h 1339795"/>
                <a:gd name="connsiteX71" fmla="*/ 719593 w 3399182"/>
                <a:gd name="connsiteY71" fmla="*/ 671885 h 1339795"/>
                <a:gd name="connsiteX72" fmla="*/ 874643 w 3399182"/>
                <a:gd name="connsiteY72" fmla="*/ 620202 h 1339795"/>
                <a:gd name="connsiteX73" fmla="*/ 1021742 w 3399182"/>
                <a:gd name="connsiteY73" fmla="*/ 580445 h 1339795"/>
                <a:gd name="connsiteX74" fmla="*/ 1105231 w 3399182"/>
                <a:gd name="connsiteY74" fmla="*/ 552616 h 1339795"/>
                <a:gd name="connsiteX75" fmla="*/ 1148963 w 3399182"/>
                <a:gd name="connsiteY75" fmla="*/ 520811 h 1339795"/>
                <a:gd name="connsiteX76" fmla="*/ 1212574 w 3399182"/>
                <a:gd name="connsiteY76" fmla="*/ 481054 h 1339795"/>
                <a:gd name="connsiteX77" fmla="*/ 1304014 w 3399182"/>
                <a:gd name="connsiteY77" fmla="*/ 465152 h 1339795"/>
                <a:gd name="connsiteX78" fmla="*/ 1391478 w 3399182"/>
                <a:gd name="connsiteY78" fmla="*/ 437322 h 1339795"/>
                <a:gd name="connsiteX79" fmla="*/ 1455088 w 3399182"/>
                <a:gd name="connsiteY79" fmla="*/ 429371 h 1339795"/>
                <a:gd name="connsiteX80" fmla="*/ 1510748 w 3399182"/>
                <a:gd name="connsiteY80" fmla="*/ 421419 h 1339795"/>
                <a:gd name="connsiteX81" fmla="*/ 1510748 w 3399182"/>
                <a:gd name="connsiteY81" fmla="*/ 421419 h 1339795"/>
                <a:gd name="connsiteX82" fmla="*/ 1566407 w 3399182"/>
                <a:gd name="connsiteY82" fmla="*/ 385639 h 1339795"/>
                <a:gd name="connsiteX83" fmla="*/ 1594236 w 3399182"/>
                <a:gd name="connsiteY83" fmla="*/ 349858 h 1339795"/>
                <a:gd name="connsiteX84" fmla="*/ 1693628 w 3399182"/>
                <a:gd name="connsiteY84" fmla="*/ 294199 h 1339795"/>
                <a:gd name="connsiteX85" fmla="*/ 1928191 w 3399182"/>
                <a:gd name="connsiteY85" fmla="*/ 238539 h 1339795"/>
                <a:gd name="connsiteX86" fmla="*/ 2031558 w 3399182"/>
                <a:gd name="connsiteY86" fmla="*/ 222637 h 1339795"/>
                <a:gd name="connsiteX87" fmla="*/ 2119022 w 3399182"/>
                <a:gd name="connsiteY87" fmla="*/ 190832 h 1339795"/>
                <a:gd name="connsiteX88" fmla="*/ 2258170 w 3399182"/>
                <a:gd name="connsiteY88" fmla="*/ 170953 h 1339795"/>
                <a:gd name="connsiteX89" fmla="*/ 2421172 w 3399182"/>
                <a:gd name="connsiteY89" fmla="*/ 147099 h 1339795"/>
                <a:gd name="connsiteX90" fmla="*/ 2596101 w 3399182"/>
                <a:gd name="connsiteY90" fmla="*/ 139148 h 1339795"/>
                <a:gd name="connsiteX91" fmla="*/ 2751151 w 3399182"/>
                <a:gd name="connsiteY91" fmla="*/ 119270 h 1339795"/>
                <a:gd name="connsiteX92" fmla="*/ 2898250 w 3399182"/>
                <a:gd name="connsiteY92" fmla="*/ 107343 h 1339795"/>
                <a:gd name="connsiteX93" fmla="*/ 2985715 w 3399182"/>
                <a:gd name="connsiteY93" fmla="*/ 127221 h 1339795"/>
                <a:gd name="connsiteX94" fmla="*/ 3033422 w 3399182"/>
                <a:gd name="connsiteY94" fmla="*/ 143124 h 1339795"/>
                <a:gd name="connsiteX95" fmla="*/ 3116911 w 3399182"/>
                <a:gd name="connsiteY95" fmla="*/ 143124 h 1339795"/>
                <a:gd name="connsiteX96" fmla="*/ 3069203 w 3399182"/>
                <a:gd name="connsiteY96" fmla="*/ 174929 h 1339795"/>
                <a:gd name="connsiteX97" fmla="*/ 3093057 w 3399182"/>
                <a:gd name="connsiteY97" fmla="*/ 206733 h 1339795"/>
                <a:gd name="connsiteX98" fmla="*/ 3335572 w 3399182"/>
                <a:gd name="connsiteY98" fmla="*/ 182880 h 1339795"/>
                <a:gd name="connsiteX99" fmla="*/ 3399182 w 3399182"/>
                <a:gd name="connsiteY99" fmla="*/ 190832 h 1339795"/>
                <a:gd name="connsiteX0" fmla="*/ 3399182 w 3399182"/>
                <a:gd name="connsiteY0" fmla="*/ 190832 h 1339795"/>
                <a:gd name="connsiteX1" fmla="*/ 3375328 w 3399182"/>
                <a:gd name="connsiteY1" fmla="*/ 151075 h 1339795"/>
                <a:gd name="connsiteX2" fmla="*/ 3311718 w 3399182"/>
                <a:gd name="connsiteY2" fmla="*/ 107343 h 1339795"/>
                <a:gd name="connsiteX3" fmla="*/ 3188473 w 3399182"/>
                <a:gd name="connsiteY3" fmla="*/ 55659 h 1339795"/>
                <a:gd name="connsiteX4" fmla="*/ 3097033 w 3399182"/>
                <a:gd name="connsiteY4" fmla="*/ 19879 h 1339795"/>
                <a:gd name="connsiteX5" fmla="*/ 3041374 w 3399182"/>
                <a:gd name="connsiteY5" fmla="*/ 0 h 1339795"/>
                <a:gd name="connsiteX6" fmla="*/ 2906201 w 3399182"/>
                <a:gd name="connsiteY6" fmla="*/ 11927 h 1339795"/>
                <a:gd name="connsiteX7" fmla="*/ 2655735 w 3399182"/>
                <a:gd name="connsiteY7" fmla="*/ 35781 h 1339795"/>
                <a:gd name="connsiteX8" fmla="*/ 2548393 w 3399182"/>
                <a:gd name="connsiteY8" fmla="*/ 43732 h 1339795"/>
                <a:gd name="connsiteX9" fmla="*/ 2524539 w 3399182"/>
                <a:gd name="connsiteY9" fmla="*/ 51684 h 1339795"/>
                <a:gd name="connsiteX10" fmla="*/ 2492734 w 3399182"/>
                <a:gd name="connsiteY10" fmla="*/ 59635 h 1339795"/>
                <a:gd name="connsiteX11" fmla="*/ 2425148 w 3399182"/>
                <a:gd name="connsiteY11" fmla="*/ 63611 h 1339795"/>
                <a:gd name="connsiteX12" fmla="*/ 2373464 w 3399182"/>
                <a:gd name="connsiteY12" fmla="*/ 59635 h 1339795"/>
                <a:gd name="connsiteX13" fmla="*/ 2258170 w 3399182"/>
                <a:gd name="connsiteY13" fmla="*/ 87465 h 1339795"/>
                <a:gd name="connsiteX14" fmla="*/ 2138901 w 3399182"/>
                <a:gd name="connsiteY14" fmla="*/ 111319 h 1339795"/>
                <a:gd name="connsiteX15" fmla="*/ 2055412 w 3399182"/>
                <a:gd name="connsiteY15" fmla="*/ 127221 h 1339795"/>
                <a:gd name="connsiteX16" fmla="*/ 1952045 w 3399182"/>
                <a:gd name="connsiteY16" fmla="*/ 131197 h 1339795"/>
                <a:gd name="connsiteX17" fmla="*/ 1880483 w 3399182"/>
                <a:gd name="connsiteY17" fmla="*/ 151075 h 1339795"/>
                <a:gd name="connsiteX18" fmla="*/ 1693628 w 3399182"/>
                <a:gd name="connsiteY18" fmla="*/ 210710 h 1339795"/>
                <a:gd name="connsiteX19" fmla="*/ 1594236 w 3399182"/>
                <a:gd name="connsiteY19" fmla="*/ 238539 h 1339795"/>
                <a:gd name="connsiteX20" fmla="*/ 1501626 w 3399182"/>
                <a:gd name="connsiteY20" fmla="*/ 252345 h 1339795"/>
                <a:gd name="connsiteX21" fmla="*/ 1427259 w 3399182"/>
                <a:gd name="connsiteY21" fmla="*/ 282272 h 1339795"/>
                <a:gd name="connsiteX22" fmla="*/ 1359673 w 3399182"/>
                <a:gd name="connsiteY22" fmla="*/ 322028 h 1339795"/>
                <a:gd name="connsiteX23" fmla="*/ 1319916 w 3399182"/>
                <a:gd name="connsiteY23" fmla="*/ 357809 h 1339795"/>
                <a:gd name="connsiteX24" fmla="*/ 1304014 w 3399182"/>
                <a:gd name="connsiteY24" fmla="*/ 409492 h 1339795"/>
                <a:gd name="connsiteX25" fmla="*/ 1296062 w 3399182"/>
                <a:gd name="connsiteY25" fmla="*/ 421419 h 1339795"/>
                <a:gd name="connsiteX26" fmla="*/ 1240403 w 3399182"/>
                <a:gd name="connsiteY26" fmla="*/ 437322 h 1339795"/>
                <a:gd name="connsiteX27" fmla="*/ 1148963 w 3399182"/>
                <a:gd name="connsiteY27" fmla="*/ 477079 h 1339795"/>
                <a:gd name="connsiteX28" fmla="*/ 1045596 w 3399182"/>
                <a:gd name="connsiteY28" fmla="*/ 532738 h 1339795"/>
                <a:gd name="connsiteX29" fmla="*/ 989937 w 3399182"/>
                <a:gd name="connsiteY29" fmla="*/ 540689 h 1339795"/>
                <a:gd name="connsiteX30" fmla="*/ 886570 w 3399182"/>
                <a:gd name="connsiteY30" fmla="*/ 572494 h 1339795"/>
                <a:gd name="connsiteX31" fmla="*/ 870668 w 3399182"/>
                <a:gd name="connsiteY31" fmla="*/ 572494 h 1339795"/>
                <a:gd name="connsiteX32" fmla="*/ 842838 w 3399182"/>
                <a:gd name="connsiteY32" fmla="*/ 588397 h 1339795"/>
                <a:gd name="connsiteX33" fmla="*/ 759349 w 3399182"/>
                <a:gd name="connsiteY33" fmla="*/ 616226 h 1339795"/>
                <a:gd name="connsiteX34" fmla="*/ 679836 w 3399182"/>
                <a:gd name="connsiteY34" fmla="*/ 640080 h 1339795"/>
                <a:gd name="connsiteX35" fmla="*/ 628153 w 3399182"/>
                <a:gd name="connsiteY35" fmla="*/ 655983 h 1339795"/>
                <a:gd name="connsiteX36" fmla="*/ 568518 w 3399182"/>
                <a:gd name="connsiteY36" fmla="*/ 695739 h 1339795"/>
                <a:gd name="connsiteX37" fmla="*/ 489005 w 3399182"/>
                <a:gd name="connsiteY37" fmla="*/ 739472 h 1339795"/>
                <a:gd name="connsiteX38" fmla="*/ 465151 w 3399182"/>
                <a:gd name="connsiteY38" fmla="*/ 751399 h 1339795"/>
                <a:gd name="connsiteX39" fmla="*/ 417443 w 3399182"/>
                <a:gd name="connsiteY39" fmla="*/ 783204 h 1339795"/>
                <a:gd name="connsiteX40" fmla="*/ 345881 w 3399182"/>
                <a:gd name="connsiteY40" fmla="*/ 818985 h 1339795"/>
                <a:gd name="connsiteX41" fmla="*/ 262393 w 3399182"/>
                <a:gd name="connsiteY41" fmla="*/ 866693 h 1339795"/>
                <a:gd name="connsiteX42" fmla="*/ 190831 w 3399182"/>
                <a:gd name="connsiteY42" fmla="*/ 926327 h 1339795"/>
                <a:gd name="connsiteX43" fmla="*/ 159026 w 3399182"/>
                <a:gd name="connsiteY43" fmla="*/ 946205 h 1339795"/>
                <a:gd name="connsiteX44" fmla="*/ 163001 w 3399182"/>
                <a:gd name="connsiteY44" fmla="*/ 970059 h 1339795"/>
                <a:gd name="connsiteX45" fmla="*/ 163001 w 3399182"/>
                <a:gd name="connsiteY45" fmla="*/ 970059 h 1339795"/>
                <a:gd name="connsiteX46" fmla="*/ 163001 w 3399182"/>
                <a:gd name="connsiteY46" fmla="*/ 989937 h 1339795"/>
                <a:gd name="connsiteX47" fmla="*/ 131196 w 3399182"/>
                <a:gd name="connsiteY47" fmla="*/ 1005840 h 1339795"/>
                <a:gd name="connsiteX48" fmla="*/ 83488 w 3399182"/>
                <a:gd name="connsiteY48" fmla="*/ 1009816 h 1339795"/>
                <a:gd name="connsiteX49" fmla="*/ 59635 w 3399182"/>
                <a:gd name="connsiteY49" fmla="*/ 1041621 h 1339795"/>
                <a:gd name="connsiteX50" fmla="*/ 23854 w 3399182"/>
                <a:gd name="connsiteY50" fmla="*/ 1105232 h 1339795"/>
                <a:gd name="connsiteX51" fmla="*/ 0 w 3399182"/>
                <a:gd name="connsiteY51" fmla="*/ 1164866 h 1339795"/>
                <a:gd name="connsiteX52" fmla="*/ 47708 w 3399182"/>
                <a:gd name="connsiteY52" fmla="*/ 1228477 h 1339795"/>
                <a:gd name="connsiteX53" fmla="*/ 75537 w 3399182"/>
                <a:gd name="connsiteY53" fmla="*/ 1300039 h 1339795"/>
                <a:gd name="connsiteX54" fmla="*/ 123245 w 3399182"/>
                <a:gd name="connsiteY54" fmla="*/ 1335819 h 1339795"/>
                <a:gd name="connsiteX55" fmla="*/ 143123 w 3399182"/>
                <a:gd name="connsiteY55" fmla="*/ 1339795 h 1339795"/>
                <a:gd name="connsiteX56" fmla="*/ 182880 w 3399182"/>
                <a:gd name="connsiteY56" fmla="*/ 1292087 h 1339795"/>
                <a:gd name="connsiteX57" fmla="*/ 246490 w 3399182"/>
                <a:gd name="connsiteY57" fmla="*/ 1236428 h 1339795"/>
                <a:gd name="connsiteX58" fmla="*/ 226612 w 3399182"/>
                <a:gd name="connsiteY58" fmla="*/ 1212574 h 1339795"/>
                <a:gd name="connsiteX59" fmla="*/ 201587 w 3399182"/>
                <a:gd name="connsiteY59" fmla="*/ 1180086 h 1339795"/>
                <a:gd name="connsiteX60" fmla="*/ 194807 w 3399182"/>
                <a:gd name="connsiteY60" fmla="*/ 1156915 h 1339795"/>
                <a:gd name="connsiteX61" fmla="*/ 242515 w 3399182"/>
                <a:gd name="connsiteY61" fmla="*/ 1109207 h 1339795"/>
                <a:gd name="connsiteX62" fmla="*/ 290222 w 3399182"/>
                <a:gd name="connsiteY62" fmla="*/ 1025719 h 1339795"/>
                <a:gd name="connsiteX63" fmla="*/ 357808 w 3399182"/>
                <a:gd name="connsiteY63" fmla="*/ 942230 h 1339795"/>
                <a:gd name="connsiteX64" fmla="*/ 433346 w 3399182"/>
                <a:gd name="connsiteY64" fmla="*/ 858741 h 1339795"/>
                <a:gd name="connsiteX65" fmla="*/ 481054 w 3399182"/>
                <a:gd name="connsiteY65" fmla="*/ 811033 h 1339795"/>
                <a:gd name="connsiteX66" fmla="*/ 536713 w 3399182"/>
                <a:gd name="connsiteY66" fmla="*/ 783204 h 1339795"/>
                <a:gd name="connsiteX67" fmla="*/ 596348 w 3399182"/>
                <a:gd name="connsiteY67" fmla="*/ 779228 h 1339795"/>
                <a:gd name="connsiteX68" fmla="*/ 616226 w 3399182"/>
                <a:gd name="connsiteY68" fmla="*/ 767301 h 1339795"/>
                <a:gd name="connsiteX69" fmla="*/ 655982 w 3399182"/>
                <a:gd name="connsiteY69" fmla="*/ 711642 h 1339795"/>
                <a:gd name="connsiteX70" fmla="*/ 719593 w 3399182"/>
                <a:gd name="connsiteY70" fmla="*/ 671885 h 1339795"/>
                <a:gd name="connsiteX71" fmla="*/ 874643 w 3399182"/>
                <a:gd name="connsiteY71" fmla="*/ 620202 h 1339795"/>
                <a:gd name="connsiteX72" fmla="*/ 1021742 w 3399182"/>
                <a:gd name="connsiteY72" fmla="*/ 580445 h 1339795"/>
                <a:gd name="connsiteX73" fmla="*/ 1105231 w 3399182"/>
                <a:gd name="connsiteY73" fmla="*/ 552616 h 1339795"/>
                <a:gd name="connsiteX74" fmla="*/ 1148963 w 3399182"/>
                <a:gd name="connsiteY74" fmla="*/ 520811 h 1339795"/>
                <a:gd name="connsiteX75" fmla="*/ 1212574 w 3399182"/>
                <a:gd name="connsiteY75" fmla="*/ 481054 h 1339795"/>
                <a:gd name="connsiteX76" fmla="*/ 1304014 w 3399182"/>
                <a:gd name="connsiteY76" fmla="*/ 465152 h 1339795"/>
                <a:gd name="connsiteX77" fmla="*/ 1391478 w 3399182"/>
                <a:gd name="connsiteY77" fmla="*/ 437322 h 1339795"/>
                <a:gd name="connsiteX78" fmla="*/ 1455088 w 3399182"/>
                <a:gd name="connsiteY78" fmla="*/ 429371 h 1339795"/>
                <a:gd name="connsiteX79" fmla="*/ 1510748 w 3399182"/>
                <a:gd name="connsiteY79" fmla="*/ 421419 h 1339795"/>
                <a:gd name="connsiteX80" fmla="*/ 1510748 w 3399182"/>
                <a:gd name="connsiteY80" fmla="*/ 421419 h 1339795"/>
                <a:gd name="connsiteX81" fmla="*/ 1566407 w 3399182"/>
                <a:gd name="connsiteY81" fmla="*/ 385639 h 1339795"/>
                <a:gd name="connsiteX82" fmla="*/ 1594236 w 3399182"/>
                <a:gd name="connsiteY82" fmla="*/ 349858 h 1339795"/>
                <a:gd name="connsiteX83" fmla="*/ 1693628 w 3399182"/>
                <a:gd name="connsiteY83" fmla="*/ 294199 h 1339795"/>
                <a:gd name="connsiteX84" fmla="*/ 1928191 w 3399182"/>
                <a:gd name="connsiteY84" fmla="*/ 238539 h 1339795"/>
                <a:gd name="connsiteX85" fmla="*/ 2031558 w 3399182"/>
                <a:gd name="connsiteY85" fmla="*/ 222637 h 1339795"/>
                <a:gd name="connsiteX86" fmla="*/ 2119022 w 3399182"/>
                <a:gd name="connsiteY86" fmla="*/ 190832 h 1339795"/>
                <a:gd name="connsiteX87" fmla="*/ 2258170 w 3399182"/>
                <a:gd name="connsiteY87" fmla="*/ 170953 h 1339795"/>
                <a:gd name="connsiteX88" fmla="*/ 2421172 w 3399182"/>
                <a:gd name="connsiteY88" fmla="*/ 147099 h 1339795"/>
                <a:gd name="connsiteX89" fmla="*/ 2596101 w 3399182"/>
                <a:gd name="connsiteY89" fmla="*/ 139148 h 1339795"/>
                <a:gd name="connsiteX90" fmla="*/ 2751151 w 3399182"/>
                <a:gd name="connsiteY90" fmla="*/ 119270 h 1339795"/>
                <a:gd name="connsiteX91" fmla="*/ 2898250 w 3399182"/>
                <a:gd name="connsiteY91" fmla="*/ 107343 h 1339795"/>
                <a:gd name="connsiteX92" fmla="*/ 2985715 w 3399182"/>
                <a:gd name="connsiteY92" fmla="*/ 127221 h 1339795"/>
                <a:gd name="connsiteX93" fmla="*/ 3033422 w 3399182"/>
                <a:gd name="connsiteY93" fmla="*/ 143124 h 1339795"/>
                <a:gd name="connsiteX94" fmla="*/ 3116911 w 3399182"/>
                <a:gd name="connsiteY94" fmla="*/ 143124 h 1339795"/>
                <a:gd name="connsiteX95" fmla="*/ 3069203 w 3399182"/>
                <a:gd name="connsiteY95" fmla="*/ 174929 h 1339795"/>
                <a:gd name="connsiteX96" fmla="*/ 3093057 w 3399182"/>
                <a:gd name="connsiteY96" fmla="*/ 206733 h 1339795"/>
                <a:gd name="connsiteX97" fmla="*/ 3335572 w 3399182"/>
                <a:gd name="connsiteY97" fmla="*/ 182880 h 1339795"/>
                <a:gd name="connsiteX98" fmla="*/ 3399182 w 3399182"/>
                <a:gd name="connsiteY98" fmla="*/ 190832 h 1339795"/>
                <a:gd name="connsiteX0" fmla="*/ 3399182 w 3399182"/>
                <a:gd name="connsiteY0" fmla="*/ 190832 h 1339795"/>
                <a:gd name="connsiteX1" fmla="*/ 3375328 w 3399182"/>
                <a:gd name="connsiteY1" fmla="*/ 151075 h 1339795"/>
                <a:gd name="connsiteX2" fmla="*/ 3311718 w 3399182"/>
                <a:gd name="connsiteY2" fmla="*/ 107343 h 1339795"/>
                <a:gd name="connsiteX3" fmla="*/ 3188473 w 3399182"/>
                <a:gd name="connsiteY3" fmla="*/ 55659 h 1339795"/>
                <a:gd name="connsiteX4" fmla="*/ 3097033 w 3399182"/>
                <a:gd name="connsiteY4" fmla="*/ 19879 h 1339795"/>
                <a:gd name="connsiteX5" fmla="*/ 3041374 w 3399182"/>
                <a:gd name="connsiteY5" fmla="*/ 0 h 1339795"/>
                <a:gd name="connsiteX6" fmla="*/ 2906201 w 3399182"/>
                <a:gd name="connsiteY6" fmla="*/ 11927 h 1339795"/>
                <a:gd name="connsiteX7" fmla="*/ 2655735 w 3399182"/>
                <a:gd name="connsiteY7" fmla="*/ 35781 h 1339795"/>
                <a:gd name="connsiteX8" fmla="*/ 2548393 w 3399182"/>
                <a:gd name="connsiteY8" fmla="*/ 43732 h 1339795"/>
                <a:gd name="connsiteX9" fmla="*/ 2524539 w 3399182"/>
                <a:gd name="connsiteY9" fmla="*/ 51684 h 1339795"/>
                <a:gd name="connsiteX10" fmla="*/ 2492734 w 3399182"/>
                <a:gd name="connsiteY10" fmla="*/ 59635 h 1339795"/>
                <a:gd name="connsiteX11" fmla="*/ 2425148 w 3399182"/>
                <a:gd name="connsiteY11" fmla="*/ 63611 h 1339795"/>
                <a:gd name="connsiteX12" fmla="*/ 2373464 w 3399182"/>
                <a:gd name="connsiteY12" fmla="*/ 59635 h 1339795"/>
                <a:gd name="connsiteX13" fmla="*/ 2258170 w 3399182"/>
                <a:gd name="connsiteY13" fmla="*/ 87465 h 1339795"/>
                <a:gd name="connsiteX14" fmla="*/ 2138901 w 3399182"/>
                <a:gd name="connsiteY14" fmla="*/ 111319 h 1339795"/>
                <a:gd name="connsiteX15" fmla="*/ 2055412 w 3399182"/>
                <a:gd name="connsiteY15" fmla="*/ 127221 h 1339795"/>
                <a:gd name="connsiteX16" fmla="*/ 1952045 w 3399182"/>
                <a:gd name="connsiteY16" fmla="*/ 131197 h 1339795"/>
                <a:gd name="connsiteX17" fmla="*/ 1880483 w 3399182"/>
                <a:gd name="connsiteY17" fmla="*/ 151075 h 1339795"/>
                <a:gd name="connsiteX18" fmla="*/ 1693628 w 3399182"/>
                <a:gd name="connsiteY18" fmla="*/ 210710 h 1339795"/>
                <a:gd name="connsiteX19" fmla="*/ 1594236 w 3399182"/>
                <a:gd name="connsiteY19" fmla="*/ 238539 h 1339795"/>
                <a:gd name="connsiteX20" fmla="*/ 1501626 w 3399182"/>
                <a:gd name="connsiteY20" fmla="*/ 252345 h 1339795"/>
                <a:gd name="connsiteX21" fmla="*/ 1427259 w 3399182"/>
                <a:gd name="connsiteY21" fmla="*/ 282272 h 1339795"/>
                <a:gd name="connsiteX22" fmla="*/ 1359673 w 3399182"/>
                <a:gd name="connsiteY22" fmla="*/ 322028 h 1339795"/>
                <a:gd name="connsiteX23" fmla="*/ 1319916 w 3399182"/>
                <a:gd name="connsiteY23" fmla="*/ 357809 h 1339795"/>
                <a:gd name="connsiteX24" fmla="*/ 1304014 w 3399182"/>
                <a:gd name="connsiteY24" fmla="*/ 409492 h 1339795"/>
                <a:gd name="connsiteX25" fmla="*/ 1296062 w 3399182"/>
                <a:gd name="connsiteY25" fmla="*/ 421419 h 1339795"/>
                <a:gd name="connsiteX26" fmla="*/ 1240403 w 3399182"/>
                <a:gd name="connsiteY26" fmla="*/ 437322 h 1339795"/>
                <a:gd name="connsiteX27" fmla="*/ 1148963 w 3399182"/>
                <a:gd name="connsiteY27" fmla="*/ 477079 h 1339795"/>
                <a:gd name="connsiteX28" fmla="*/ 1045596 w 3399182"/>
                <a:gd name="connsiteY28" fmla="*/ 532738 h 1339795"/>
                <a:gd name="connsiteX29" fmla="*/ 989937 w 3399182"/>
                <a:gd name="connsiteY29" fmla="*/ 540689 h 1339795"/>
                <a:gd name="connsiteX30" fmla="*/ 886570 w 3399182"/>
                <a:gd name="connsiteY30" fmla="*/ 572494 h 1339795"/>
                <a:gd name="connsiteX31" fmla="*/ 870668 w 3399182"/>
                <a:gd name="connsiteY31" fmla="*/ 572494 h 1339795"/>
                <a:gd name="connsiteX32" fmla="*/ 842838 w 3399182"/>
                <a:gd name="connsiteY32" fmla="*/ 588397 h 1339795"/>
                <a:gd name="connsiteX33" fmla="*/ 759349 w 3399182"/>
                <a:gd name="connsiteY33" fmla="*/ 616226 h 1339795"/>
                <a:gd name="connsiteX34" fmla="*/ 679836 w 3399182"/>
                <a:gd name="connsiteY34" fmla="*/ 640080 h 1339795"/>
                <a:gd name="connsiteX35" fmla="*/ 628153 w 3399182"/>
                <a:gd name="connsiteY35" fmla="*/ 655983 h 1339795"/>
                <a:gd name="connsiteX36" fmla="*/ 568518 w 3399182"/>
                <a:gd name="connsiteY36" fmla="*/ 695739 h 1339795"/>
                <a:gd name="connsiteX37" fmla="*/ 489005 w 3399182"/>
                <a:gd name="connsiteY37" fmla="*/ 739472 h 1339795"/>
                <a:gd name="connsiteX38" fmla="*/ 465151 w 3399182"/>
                <a:gd name="connsiteY38" fmla="*/ 751399 h 1339795"/>
                <a:gd name="connsiteX39" fmla="*/ 417443 w 3399182"/>
                <a:gd name="connsiteY39" fmla="*/ 783204 h 1339795"/>
                <a:gd name="connsiteX40" fmla="*/ 345881 w 3399182"/>
                <a:gd name="connsiteY40" fmla="*/ 818985 h 1339795"/>
                <a:gd name="connsiteX41" fmla="*/ 262393 w 3399182"/>
                <a:gd name="connsiteY41" fmla="*/ 866693 h 1339795"/>
                <a:gd name="connsiteX42" fmla="*/ 190831 w 3399182"/>
                <a:gd name="connsiteY42" fmla="*/ 926327 h 1339795"/>
                <a:gd name="connsiteX43" fmla="*/ 159026 w 3399182"/>
                <a:gd name="connsiteY43" fmla="*/ 946205 h 1339795"/>
                <a:gd name="connsiteX44" fmla="*/ 163001 w 3399182"/>
                <a:gd name="connsiteY44" fmla="*/ 970059 h 1339795"/>
                <a:gd name="connsiteX45" fmla="*/ 163001 w 3399182"/>
                <a:gd name="connsiteY45" fmla="*/ 970059 h 1339795"/>
                <a:gd name="connsiteX46" fmla="*/ 163001 w 3399182"/>
                <a:gd name="connsiteY46" fmla="*/ 989937 h 1339795"/>
                <a:gd name="connsiteX47" fmla="*/ 131196 w 3399182"/>
                <a:gd name="connsiteY47" fmla="*/ 1005840 h 1339795"/>
                <a:gd name="connsiteX48" fmla="*/ 83488 w 3399182"/>
                <a:gd name="connsiteY48" fmla="*/ 1009816 h 1339795"/>
                <a:gd name="connsiteX49" fmla="*/ 59635 w 3399182"/>
                <a:gd name="connsiteY49" fmla="*/ 1041621 h 1339795"/>
                <a:gd name="connsiteX50" fmla="*/ 23854 w 3399182"/>
                <a:gd name="connsiteY50" fmla="*/ 1105232 h 1339795"/>
                <a:gd name="connsiteX51" fmla="*/ 0 w 3399182"/>
                <a:gd name="connsiteY51" fmla="*/ 1164866 h 1339795"/>
                <a:gd name="connsiteX52" fmla="*/ 47708 w 3399182"/>
                <a:gd name="connsiteY52" fmla="*/ 1228477 h 1339795"/>
                <a:gd name="connsiteX53" fmla="*/ 75537 w 3399182"/>
                <a:gd name="connsiteY53" fmla="*/ 1300039 h 1339795"/>
                <a:gd name="connsiteX54" fmla="*/ 123245 w 3399182"/>
                <a:gd name="connsiteY54" fmla="*/ 1335819 h 1339795"/>
                <a:gd name="connsiteX55" fmla="*/ 143123 w 3399182"/>
                <a:gd name="connsiteY55" fmla="*/ 1339795 h 1339795"/>
                <a:gd name="connsiteX56" fmla="*/ 182880 w 3399182"/>
                <a:gd name="connsiteY56" fmla="*/ 1292087 h 1339795"/>
                <a:gd name="connsiteX57" fmla="*/ 246490 w 3399182"/>
                <a:gd name="connsiteY57" fmla="*/ 1236428 h 1339795"/>
                <a:gd name="connsiteX58" fmla="*/ 226612 w 3399182"/>
                <a:gd name="connsiteY58" fmla="*/ 1212574 h 1339795"/>
                <a:gd name="connsiteX59" fmla="*/ 201587 w 3399182"/>
                <a:gd name="connsiteY59" fmla="*/ 1180086 h 1339795"/>
                <a:gd name="connsiteX60" fmla="*/ 194807 w 3399182"/>
                <a:gd name="connsiteY60" fmla="*/ 1156915 h 1339795"/>
                <a:gd name="connsiteX61" fmla="*/ 242515 w 3399182"/>
                <a:gd name="connsiteY61" fmla="*/ 1109207 h 1339795"/>
                <a:gd name="connsiteX62" fmla="*/ 290222 w 3399182"/>
                <a:gd name="connsiteY62" fmla="*/ 1025719 h 1339795"/>
                <a:gd name="connsiteX63" fmla="*/ 357808 w 3399182"/>
                <a:gd name="connsiteY63" fmla="*/ 942230 h 1339795"/>
                <a:gd name="connsiteX64" fmla="*/ 433346 w 3399182"/>
                <a:gd name="connsiteY64" fmla="*/ 858741 h 1339795"/>
                <a:gd name="connsiteX65" fmla="*/ 481054 w 3399182"/>
                <a:gd name="connsiteY65" fmla="*/ 811033 h 1339795"/>
                <a:gd name="connsiteX66" fmla="*/ 536713 w 3399182"/>
                <a:gd name="connsiteY66" fmla="*/ 783204 h 1339795"/>
                <a:gd name="connsiteX67" fmla="*/ 596348 w 3399182"/>
                <a:gd name="connsiteY67" fmla="*/ 779228 h 1339795"/>
                <a:gd name="connsiteX68" fmla="*/ 616226 w 3399182"/>
                <a:gd name="connsiteY68" fmla="*/ 767301 h 1339795"/>
                <a:gd name="connsiteX69" fmla="*/ 655982 w 3399182"/>
                <a:gd name="connsiteY69" fmla="*/ 711642 h 1339795"/>
                <a:gd name="connsiteX70" fmla="*/ 719593 w 3399182"/>
                <a:gd name="connsiteY70" fmla="*/ 671885 h 1339795"/>
                <a:gd name="connsiteX71" fmla="*/ 874643 w 3399182"/>
                <a:gd name="connsiteY71" fmla="*/ 620202 h 1339795"/>
                <a:gd name="connsiteX72" fmla="*/ 1021742 w 3399182"/>
                <a:gd name="connsiteY72" fmla="*/ 580445 h 1339795"/>
                <a:gd name="connsiteX73" fmla="*/ 1105231 w 3399182"/>
                <a:gd name="connsiteY73" fmla="*/ 552616 h 1339795"/>
                <a:gd name="connsiteX74" fmla="*/ 1148963 w 3399182"/>
                <a:gd name="connsiteY74" fmla="*/ 520811 h 1339795"/>
                <a:gd name="connsiteX75" fmla="*/ 1212574 w 3399182"/>
                <a:gd name="connsiteY75" fmla="*/ 481054 h 1339795"/>
                <a:gd name="connsiteX76" fmla="*/ 1304014 w 3399182"/>
                <a:gd name="connsiteY76" fmla="*/ 465152 h 1339795"/>
                <a:gd name="connsiteX77" fmla="*/ 1391478 w 3399182"/>
                <a:gd name="connsiteY77" fmla="*/ 437322 h 1339795"/>
                <a:gd name="connsiteX78" fmla="*/ 1455088 w 3399182"/>
                <a:gd name="connsiteY78" fmla="*/ 429371 h 1339795"/>
                <a:gd name="connsiteX79" fmla="*/ 1510748 w 3399182"/>
                <a:gd name="connsiteY79" fmla="*/ 421419 h 1339795"/>
                <a:gd name="connsiteX80" fmla="*/ 1510748 w 3399182"/>
                <a:gd name="connsiteY80" fmla="*/ 421419 h 1339795"/>
                <a:gd name="connsiteX81" fmla="*/ 1566407 w 3399182"/>
                <a:gd name="connsiteY81" fmla="*/ 385639 h 1339795"/>
                <a:gd name="connsiteX82" fmla="*/ 1594236 w 3399182"/>
                <a:gd name="connsiteY82" fmla="*/ 349858 h 1339795"/>
                <a:gd name="connsiteX83" fmla="*/ 1693628 w 3399182"/>
                <a:gd name="connsiteY83" fmla="*/ 294199 h 1339795"/>
                <a:gd name="connsiteX84" fmla="*/ 1928191 w 3399182"/>
                <a:gd name="connsiteY84" fmla="*/ 238539 h 1339795"/>
                <a:gd name="connsiteX85" fmla="*/ 2031558 w 3399182"/>
                <a:gd name="connsiteY85" fmla="*/ 222637 h 1339795"/>
                <a:gd name="connsiteX86" fmla="*/ 2119022 w 3399182"/>
                <a:gd name="connsiteY86" fmla="*/ 190832 h 1339795"/>
                <a:gd name="connsiteX87" fmla="*/ 2258170 w 3399182"/>
                <a:gd name="connsiteY87" fmla="*/ 170953 h 1339795"/>
                <a:gd name="connsiteX88" fmla="*/ 2421172 w 3399182"/>
                <a:gd name="connsiteY88" fmla="*/ 147099 h 1339795"/>
                <a:gd name="connsiteX89" fmla="*/ 2596101 w 3399182"/>
                <a:gd name="connsiteY89" fmla="*/ 139148 h 1339795"/>
                <a:gd name="connsiteX90" fmla="*/ 2751151 w 3399182"/>
                <a:gd name="connsiteY90" fmla="*/ 119270 h 1339795"/>
                <a:gd name="connsiteX91" fmla="*/ 2898250 w 3399182"/>
                <a:gd name="connsiteY91" fmla="*/ 107343 h 1339795"/>
                <a:gd name="connsiteX92" fmla="*/ 2985715 w 3399182"/>
                <a:gd name="connsiteY92" fmla="*/ 127221 h 1339795"/>
                <a:gd name="connsiteX93" fmla="*/ 3033422 w 3399182"/>
                <a:gd name="connsiteY93" fmla="*/ 143124 h 1339795"/>
                <a:gd name="connsiteX94" fmla="*/ 3116911 w 3399182"/>
                <a:gd name="connsiteY94" fmla="*/ 143124 h 1339795"/>
                <a:gd name="connsiteX95" fmla="*/ 3088837 w 3399182"/>
                <a:gd name="connsiteY95" fmla="*/ 177734 h 1339795"/>
                <a:gd name="connsiteX96" fmla="*/ 3093057 w 3399182"/>
                <a:gd name="connsiteY96" fmla="*/ 206733 h 1339795"/>
                <a:gd name="connsiteX97" fmla="*/ 3335572 w 3399182"/>
                <a:gd name="connsiteY97" fmla="*/ 182880 h 1339795"/>
                <a:gd name="connsiteX98" fmla="*/ 3399182 w 3399182"/>
                <a:gd name="connsiteY98" fmla="*/ 190832 h 1339795"/>
                <a:gd name="connsiteX0" fmla="*/ 3399182 w 3399182"/>
                <a:gd name="connsiteY0" fmla="*/ 190832 h 1339795"/>
                <a:gd name="connsiteX1" fmla="*/ 3375328 w 3399182"/>
                <a:gd name="connsiteY1" fmla="*/ 151075 h 1339795"/>
                <a:gd name="connsiteX2" fmla="*/ 3311718 w 3399182"/>
                <a:gd name="connsiteY2" fmla="*/ 107343 h 1339795"/>
                <a:gd name="connsiteX3" fmla="*/ 3188473 w 3399182"/>
                <a:gd name="connsiteY3" fmla="*/ 55659 h 1339795"/>
                <a:gd name="connsiteX4" fmla="*/ 3097033 w 3399182"/>
                <a:gd name="connsiteY4" fmla="*/ 19879 h 1339795"/>
                <a:gd name="connsiteX5" fmla="*/ 3041374 w 3399182"/>
                <a:gd name="connsiteY5" fmla="*/ 0 h 1339795"/>
                <a:gd name="connsiteX6" fmla="*/ 2906201 w 3399182"/>
                <a:gd name="connsiteY6" fmla="*/ 11927 h 1339795"/>
                <a:gd name="connsiteX7" fmla="*/ 2655735 w 3399182"/>
                <a:gd name="connsiteY7" fmla="*/ 35781 h 1339795"/>
                <a:gd name="connsiteX8" fmla="*/ 2548393 w 3399182"/>
                <a:gd name="connsiteY8" fmla="*/ 43732 h 1339795"/>
                <a:gd name="connsiteX9" fmla="*/ 2524539 w 3399182"/>
                <a:gd name="connsiteY9" fmla="*/ 51684 h 1339795"/>
                <a:gd name="connsiteX10" fmla="*/ 2492734 w 3399182"/>
                <a:gd name="connsiteY10" fmla="*/ 59635 h 1339795"/>
                <a:gd name="connsiteX11" fmla="*/ 2425148 w 3399182"/>
                <a:gd name="connsiteY11" fmla="*/ 63611 h 1339795"/>
                <a:gd name="connsiteX12" fmla="*/ 2373464 w 3399182"/>
                <a:gd name="connsiteY12" fmla="*/ 59635 h 1339795"/>
                <a:gd name="connsiteX13" fmla="*/ 2258170 w 3399182"/>
                <a:gd name="connsiteY13" fmla="*/ 87465 h 1339795"/>
                <a:gd name="connsiteX14" fmla="*/ 2138901 w 3399182"/>
                <a:gd name="connsiteY14" fmla="*/ 111319 h 1339795"/>
                <a:gd name="connsiteX15" fmla="*/ 2055412 w 3399182"/>
                <a:gd name="connsiteY15" fmla="*/ 127221 h 1339795"/>
                <a:gd name="connsiteX16" fmla="*/ 1952045 w 3399182"/>
                <a:gd name="connsiteY16" fmla="*/ 131197 h 1339795"/>
                <a:gd name="connsiteX17" fmla="*/ 1880483 w 3399182"/>
                <a:gd name="connsiteY17" fmla="*/ 151075 h 1339795"/>
                <a:gd name="connsiteX18" fmla="*/ 1693628 w 3399182"/>
                <a:gd name="connsiteY18" fmla="*/ 210710 h 1339795"/>
                <a:gd name="connsiteX19" fmla="*/ 1594236 w 3399182"/>
                <a:gd name="connsiteY19" fmla="*/ 238539 h 1339795"/>
                <a:gd name="connsiteX20" fmla="*/ 1501626 w 3399182"/>
                <a:gd name="connsiteY20" fmla="*/ 252345 h 1339795"/>
                <a:gd name="connsiteX21" fmla="*/ 1427259 w 3399182"/>
                <a:gd name="connsiteY21" fmla="*/ 282272 h 1339795"/>
                <a:gd name="connsiteX22" fmla="*/ 1359673 w 3399182"/>
                <a:gd name="connsiteY22" fmla="*/ 322028 h 1339795"/>
                <a:gd name="connsiteX23" fmla="*/ 1319916 w 3399182"/>
                <a:gd name="connsiteY23" fmla="*/ 357809 h 1339795"/>
                <a:gd name="connsiteX24" fmla="*/ 1304014 w 3399182"/>
                <a:gd name="connsiteY24" fmla="*/ 409492 h 1339795"/>
                <a:gd name="connsiteX25" fmla="*/ 1296062 w 3399182"/>
                <a:gd name="connsiteY25" fmla="*/ 421419 h 1339795"/>
                <a:gd name="connsiteX26" fmla="*/ 1240403 w 3399182"/>
                <a:gd name="connsiteY26" fmla="*/ 437322 h 1339795"/>
                <a:gd name="connsiteX27" fmla="*/ 1148963 w 3399182"/>
                <a:gd name="connsiteY27" fmla="*/ 477079 h 1339795"/>
                <a:gd name="connsiteX28" fmla="*/ 1045596 w 3399182"/>
                <a:gd name="connsiteY28" fmla="*/ 532738 h 1339795"/>
                <a:gd name="connsiteX29" fmla="*/ 989937 w 3399182"/>
                <a:gd name="connsiteY29" fmla="*/ 540689 h 1339795"/>
                <a:gd name="connsiteX30" fmla="*/ 886570 w 3399182"/>
                <a:gd name="connsiteY30" fmla="*/ 572494 h 1339795"/>
                <a:gd name="connsiteX31" fmla="*/ 870668 w 3399182"/>
                <a:gd name="connsiteY31" fmla="*/ 572494 h 1339795"/>
                <a:gd name="connsiteX32" fmla="*/ 842838 w 3399182"/>
                <a:gd name="connsiteY32" fmla="*/ 588397 h 1339795"/>
                <a:gd name="connsiteX33" fmla="*/ 759349 w 3399182"/>
                <a:gd name="connsiteY33" fmla="*/ 616226 h 1339795"/>
                <a:gd name="connsiteX34" fmla="*/ 679836 w 3399182"/>
                <a:gd name="connsiteY34" fmla="*/ 640080 h 1339795"/>
                <a:gd name="connsiteX35" fmla="*/ 628153 w 3399182"/>
                <a:gd name="connsiteY35" fmla="*/ 655983 h 1339795"/>
                <a:gd name="connsiteX36" fmla="*/ 568518 w 3399182"/>
                <a:gd name="connsiteY36" fmla="*/ 695739 h 1339795"/>
                <a:gd name="connsiteX37" fmla="*/ 489005 w 3399182"/>
                <a:gd name="connsiteY37" fmla="*/ 739472 h 1339795"/>
                <a:gd name="connsiteX38" fmla="*/ 465151 w 3399182"/>
                <a:gd name="connsiteY38" fmla="*/ 751399 h 1339795"/>
                <a:gd name="connsiteX39" fmla="*/ 417443 w 3399182"/>
                <a:gd name="connsiteY39" fmla="*/ 783204 h 1339795"/>
                <a:gd name="connsiteX40" fmla="*/ 345881 w 3399182"/>
                <a:gd name="connsiteY40" fmla="*/ 818985 h 1339795"/>
                <a:gd name="connsiteX41" fmla="*/ 262393 w 3399182"/>
                <a:gd name="connsiteY41" fmla="*/ 866693 h 1339795"/>
                <a:gd name="connsiteX42" fmla="*/ 190831 w 3399182"/>
                <a:gd name="connsiteY42" fmla="*/ 926327 h 1339795"/>
                <a:gd name="connsiteX43" fmla="*/ 159026 w 3399182"/>
                <a:gd name="connsiteY43" fmla="*/ 946205 h 1339795"/>
                <a:gd name="connsiteX44" fmla="*/ 163001 w 3399182"/>
                <a:gd name="connsiteY44" fmla="*/ 970059 h 1339795"/>
                <a:gd name="connsiteX45" fmla="*/ 163001 w 3399182"/>
                <a:gd name="connsiteY45" fmla="*/ 970059 h 1339795"/>
                <a:gd name="connsiteX46" fmla="*/ 163001 w 3399182"/>
                <a:gd name="connsiteY46" fmla="*/ 989937 h 1339795"/>
                <a:gd name="connsiteX47" fmla="*/ 131196 w 3399182"/>
                <a:gd name="connsiteY47" fmla="*/ 1005840 h 1339795"/>
                <a:gd name="connsiteX48" fmla="*/ 83488 w 3399182"/>
                <a:gd name="connsiteY48" fmla="*/ 1009816 h 1339795"/>
                <a:gd name="connsiteX49" fmla="*/ 59635 w 3399182"/>
                <a:gd name="connsiteY49" fmla="*/ 1041621 h 1339795"/>
                <a:gd name="connsiteX50" fmla="*/ 23854 w 3399182"/>
                <a:gd name="connsiteY50" fmla="*/ 1105232 h 1339795"/>
                <a:gd name="connsiteX51" fmla="*/ 0 w 3399182"/>
                <a:gd name="connsiteY51" fmla="*/ 1164866 h 1339795"/>
                <a:gd name="connsiteX52" fmla="*/ 47708 w 3399182"/>
                <a:gd name="connsiteY52" fmla="*/ 1228477 h 1339795"/>
                <a:gd name="connsiteX53" fmla="*/ 75537 w 3399182"/>
                <a:gd name="connsiteY53" fmla="*/ 1300039 h 1339795"/>
                <a:gd name="connsiteX54" fmla="*/ 123245 w 3399182"/>
                <a:gd name="connsiteY54" fmla="*/ 1335819 h 1339795"/>
                <a:gd name="connsiteX55" fmla="*/ 143123 w 3399182"/>
                <a:gd name="connsiteY55" fmla="*/ 1339795 h 1339795"/>
                <a:gd name="connsiteX56" fmla="*/ 182880 w 3399182"/>
                <a:gd name="connsiteY56" fmla="*/ 1292087 h 1339795"/>
                <a:gd name="connsiteX57" fmla="*/ 246490 w 3399182"/>
                <a:gd name="connsiteY57" fmla="*/ 1236428 h 1339795"/>
                <a:gd name="connsiteX58" fmla="*/ 226612 w 3399182"/>
                <a:gd name="connsiteY58" fmla="*/ 1212574 h 1339795"/>
                <a:gd name="connsiteX59" fmla="*/ 201587 w 3399182"/>
                <a:gd name="connsiteY59" fmla="*/ 1180086 h 1339795"/>
                <a:gd name="connsiteX60" fmla="*/ 194807 w 3399182"/>
                <a:gd name="connsiteY60" fmla="*/ 1156915 h 1339795"/>
                <a:gd name="connsiteX61" fmla="*/ 242515 w 3399182"/>
                <a:gd name="connsiteY61" fmla="*/ 1109207 h 1339795"/>
                <a:gd name="connsiteX62" fmla="*/ 290222 w 3399182"/>
                <a:gd name="connsiteY62" fmla="*/ 1025719 h 1339795"/>
                <a:gd name="connsiteX63" fmla="*/ 357808 w 3399182"/>
                <a:gd name="connsiteY63" fmla="*/ 942230 h 1339795"/>
                <a:gd name="connsiteX64" fmla="*/ 433346 w 3399182"/>
                <a:gd name="connsiteY64" fmla="*/ 858741 h 1339795"/>
                <a:gd name="connsiteX65" fmla="*/ 481054 w 3399182"/>
                <a:gd name="connsiteY65" fmla="*/ 811033 h 1339795"/>
                <a:gd name="connsiteX66" fmla="*/ 536713 w 3399182"/>
                <a:gd name="connsiteY66" fmla="*/ 783204 h 1339795"/>
                <a:gd name="connsiteX67" fmla="*/ 596348 w 3399182"/>
                <a:gd name="connsiteY67" fmla="*/ 779228 h 1339795"/>
                <a:gd name="connsiteX68" fmla="*/ 616226 w 3399182"/>
                <a:gd name="connsiteY68" fmla="*/ 767301 h 1339795"/>
                <a:gd name="connsiteX69" fmla="*/ 655982 w 3399182"/>
                <a:gd name="connsiteY69" fmla="*/ 711642 h 1339795"/>
                <a:gd name="connsiteX70" fmla="*/ 719593 w 3399182"/>
                <a:gd name="connsiteY70" fmla="*/ 671885 h 1339795"/>
                <a:gd name="connsiteX71" fmla="*/ 874643 w 3399182"/>
                <a:gd name="connsiteY71" fmla="*/ 620202 h 1339795"/>
                <a:gd name="connsiteX72" fmla="*/ 1021742 w 3399182"/>
                <a:gd name="connsiteY72" fmla="*/ 580445 h 1339795"/>
                <a:gd name="connsiteX73" fmla="*/ 1105231 w 3399182"/>
                <a:gd name="connsiteY73" fmla="*/ 552616 h 1339795"/>
                <a:gd name="connsiteX74" fmla="*/ 1148963 w 3399182"/>
                <a:gd name="connsiteY74" fmla="*/ 520811 h 1339795"/>
                <a:gd name="connsiteX75" fmla="*/ 1212574 w 3399182"/>
                <a:gd name="connsiteY75" fmla="*/ 481054 h 1339795"/>
                <a:gd name="connsiteX76" fmla="*/ 1304014 w 3399182"/>
                <a:gd name="connsiteY76" fmla="*/ 465152 h 1339795"/>
                <a:gd name="connsiteX77" fmla="*/ 1391478 w 3399182"/>
                <a:gd name="connsiteY77" fmla="*/ 437322 h 1339795"/>
                <a:gd name="connsiteX78" fmla="*/ 1455088 w 3399182"/>
                <a:gd name="connsiteY78" fmla="*/ 429371 h 1339795"/>
                <a:gd name="connsiteX79" fmla="*/ 1510748 w 3399182"/>
                <a:gd name="connsiteY79" fmla="*/ 421419 h 1339795"/>
                <a:gd name="connsiteX80" fmla="*/ 1510748 w 3399182"/>
                <a:gd name="connsiteY80" fmla="*/ 421419 h 1339795"/>
                <a:gd name="connsiteX81" fmla="*/ 1566407 w 3399182"/>
                <a:gd name="connsiteY81" fmla="*/ 385639 h 1339795"/>
                <a:gd name="connsiteX82" fmla="*/ 1594236 w 3399182"/>
                <a:gd name="connsiteY82" fmla="*/ 349858 h 1339795"/>
                <a:gd name="connsiteX83" fmla="*/ 1693628 w 3399182"/>
                <a:gd name="connsiteY83" fmla="*/ 294199 h 1339795"/>
                <a:gd name="connsiteX84" fmla="*/ 1928191 w 3399182"/>
                <a:gd name="connsiteY84" fmla="*/ 238539 h 1339795"/>
                <a:gd name="connsiteX85" fmla="*/ 2031558 w 3399182"/>
                <a:gd name="connsiteY85" fmla="*/ 222637 h 1339795"/>
                <a:gd name="connsiteX86" fmla="*/ 2119022 w 3399182"/>
                <a:gd name="connsiteY86" fmla="*/ 190832 h 1339795"/>
                <a:gd name="connsiteX87" fmla="*/ 2258170 w 3399182"/>
                <a:gd name="connsiteY87" fmla="*/ 170953 h 1339795"/>
                <a:gd name="connsiteX88" fmla="*/ 2421172 w 3399182"/>
                <a:gd name="connsiteY88" fmla="*/ 147099 h 1339795"/>
                <a:gd name="connsiteX89" fmla="*/ 2596101 w 3399182"/>
                <a:gd name="connsiteY89" fmla="*/ 139148 h 1339795"/>
                <a:gd name="connsiteX90" fmla="*/ 2751151 w 3399182"/>
                <a:gd name="connsiteY90" fmla="*/ 119270 h 1339795"/>
                <a:gd name="connsiteX91" fmla="*/ 2898250 w 3399182"/>
                <a:gd name="connsiteY91" fmla="*/ 107343 h 1339795"/>
                <a:gd name="connsiteX92" fmla="*/ 2985715 w 3399182"/>
                <a:gd name="connsiteY92" fmla="*/ 127221 h 1339795"/>
                <a:gd name="connsiteX93" fmla="*/ 3033422 w 3399182"/>
                <a:gd name="connsiteY93" fmla="*/ 143124 h 1339795"/>
                <a:gd name="connsiteX94" fmla="*/ 3116911 w 3399182"/>
                <a:gd name="connsiteY94" fmla="*/ 143124 h 1339795"/>
                <a:gd name="connsiteX95" fmla="*/ 3088837 w 3399182"/>
                <a:gd name="connsiteY95" fmla="*/ 177734 h 1339795"/>
                <a:gd name="connsiteX96" fmla="*/ 3067813 w 3399182"/>
                <a:gd name="connsiteY96" fmla="*/ 217952 h 1339795"/>
                <a:gd name="connsiteX97" fmla="*/ 3335572 w 3399182"/>
                <a:gd name="connsiteY97" fmla="*/ 182880 h 1339795"/>
                <a:gd name="connsiteX98" fmla="*/ 3399182 w 3399182"/>
                <a:gd name="connsiteY98" fmla="*/ 190832 h 1339795"/>
                <a:gd name="connsiteX0" fmla="*/ 3399182 w 3399182"/>
                <a:gd name="connsiteY0" fmla="*/ 190832 h 1339795"/>
                <a:gd name="connsiteX1" fmla="*/ 3375328 w 3399182"/>
                <a:gd name="connsiteY1" fmla="*/ 151075 h 1339795"/>
                <a:gd name="connsiteX2" fmla="*/ 3311718 w 3399182"/>
                <a:gd name="connsiteY2" fmla="*/ 107343 h 1339795"/>
                <a:gd name="connsiteX3" fmla="*/ 3188473 w 3399182"/>
                <a:gd name="connsiteY3" fmla="*/ 55659 h 1339795"/>
                <a:gd name="connsiteX4" fmla="*/ 3097033 w 3399182"/>
                <a:gd name="connsiteY4" fmla="*/ 19879 h 1339795"/>
                <a:gd name="connsiteX5" fmla="*/ 3041374 w 3399182"/>
                <a:gd name="connsiteY5" fmla="*/ 0 h 1339795"/>
                <a:gd name="connsiteX6" fmla="*/ 2906201 w 3399182"/>
                <a:gd name="connsiteY6" fmla="*/ 11927 h 1339795"/>
                <a:gd name="connsiteX7" fmla="*/ 2655735 w 3399182"/>
                <a:gd name="connsiteY7" fmla="*/ 35781 h 1339795"/>
                <a:gd name="connsiteX8" fmla="*/ 2548393 w 3399182"/>
                <a:gd name="connsiteY8" fmla="*/ 43732 h 1339795"/>
                <a:gd name="connsiteX9" fmla="*/ 2524539 w 3399182"/>
                <a:gd name="connsiteY9" fmla="*/ 51684 h 1339795"/>
                <a:gd name="connsiteX10" fmla="*/ 2492734 w 3399182"/>
                <a:gd name="connsiteY10" fmla="*/ 59635 h 1339795"/>
                <a:gd name="connsiteX11" fmla="*/ 2425148 w 3399182"/>
                <a:gd name="connsiteY11" fmla="*/ 63611 h 1339795"/>
                <a:gd name="connsiteX12" fmla="*/ 2373464 w 3399182"/>
                <a:gd name="connsiteY12" fmla="*/ 59635 h 1339795"/>
                <a:gd name="connsiteX13" fmla="*/ 2258170 w 3399182"/>
                <a:gd name="connsiteY13" fmla="*/ 87465 h 1339795"/>
                <a:gd name="connsiteX14" fmla="*/ 2138901 w 3399182"/>
                <a:gd name="connsiteY14" fmla="*/ 111319 h 1339795"/>
                <a:gd name="connsiteX15" fmla="*/ 2055412 w 3399182"/>
                <a:gd name="connsiteY15" fmla="*/ 127221 h 1339795"/>
                <a:gd name="connsiteX16" fmla="*/ 1952045 w 3399182"/>
                <a:gd name="connsiteY16" fmla="*/ 131197 h 1339795"/>
                <a:gd name="connsiteX17" fmla="*/ 1880483 w 3399182"/>
                <a:gd name="connsiteY17" fmla="*/ 151075 h 1339795"/>
                <a:gd name="connsiteX18" fmla="*/ 1693628 w 3399182"/>
                <a:gd name="connsiteY18" fmla="*/ 210710 h 1339795"/>
                <a:gd name="connsiteX19" fmla="*/ 1594236 w 3399182"/>
                <a:gd name="connsiteY19" fmla="*/ 238539 h 1339795"/>
                <a:gd name="connsiteX20" fmla="*/ 1501626 w 3399182"/>
                <a:gd name="connsiteY20" fmla="*/ 252345 h 1339795"/>
                <a:gd name="connsiteX21" fmla="*/ 1427259 w 3399182"/>
                <a:gd name="connsiteY21" fmla="*/ 282272 h 1339795"/>
                <a:gd name="connsiteX22" fmla="*/ 1359673 w 3399182"/>
                <a:gd name="connsiteY22" fmla="*/ 322028 h 1339795"/>
                <a:gd name="connsiteX23" fmla="*/ 1319916 w 3399182"/>
                <a:gd name="connsiteY23" fmla="*/ 357809 h 1339795"/>
                <a:gd name="connsiteX24" fmla="*/ 1304014 w 3399182"/>
                <a:gd name="connsiteY24" fmla="*/ 409492 h 1339795"/>
                <a:gd name="connsiteX25" fmla="*/ 1296062 w 3399182"/>
                <a:gd name="connsiteY25" fmla="*/ 421419 h 1339795"/>
                <a:gd name="connsiteX26" fmla="*/ 1240403 w 3399182"/>
                <a:gd name="connsiteY26" fmla="*/ 437322 h 1339795"/>
                <a:gd name="connsiteX27" fmla="*/ 1148963 w 3399182"/>
                <a:gd name="connsiteY27" fmla="*/ 477079 h 1339795"/>
                <a:gd name="connsiteX28" fmla="*/ 1045596 w 3399182"/>
                <a:gd name="connsiteY28" fmla="*/ 532738 h 1339795"/>
                <a:gd name="connsiteX29" fmla="*/ 989937 w 3399182"/>
                <a:gd name="connsiteY29" fmla="*/ 540689 h 1339795"/>
                <a:gd name="connsiteX30" fmla="*/ 886570 w 3399182"/>
                <a:gd name="connsiteY30" fmla="*/ 572494 h 1339795"/>
                <a:gd name="connsiteX31" fmla="*/ 870668 w 3399182"/>
                <a:gd name="connsiteY31" fmla="*/ 572494 h 1339795"/>
                <a:gd name="connsiteX32" fmla="*/ 842838 w 3399182"/>
                <a:gd name="connsiteY32" fmla="*/ 588397 h 1339795"/>
                <a:gd name="connsiteX33" fmla="*/ 759349 w 3399182"/>
                <a:gd name="connsiteY33" fmla="*/ 616226 h 1339795"/>
                <a:gd name="connsiteX34" fmla="*/ 679836 w 3399182"/>
                <a:gd name="connsiteY34" fmla="*/ 640080 h 1339795"/>
                <a:gd name="connsiteX35" fmla="*/ 628153 w 3399182"/>
                <a:gd name="connsiteY35" fmla="*/ 655983 h 1339795"/>
                <a:gd name="connsiteX36" fmla="*/ 568518 w 3399182"/>
                <a:gd name="connsiteY36" fmla="*/ 695739 h 1339795"/>
                <a:gd name="connsiteX37" fmla="*/ 489005 w 3399182"/>
                <a:gd name="connsiteY37" fmla="*/ 739472 h 1339795"/>
                <a:gd name="connsiteX38" fmla="*/ 465151 w 3399182"/>
                <a:gd name="connsiteY38" fmla="*/ 751399 h 1339795"/>
                <a:gd name="connsiteX39" fmla="*/ 417443 w 3399182"/>
                <a:gd name="connsiteY39" fmla="*/ 783204 h 1339795"/>
                <a:gd name="connsiteX40" fmla="*/ 345881 w 3399182"/>
                <a:gd name="connsiteY40" fmla="*/ 818985 h 1339795"/>
                <a:gd name="connsiteX41" fmla="*/ 262393 w 3399182"/>
                <a:gd name="connsiteY41" fmla="*/ 866693 h 1339795"/>
                <a:gd name="connsiteX42" fmla="*/ 190831 w 3399182"/>
                <a:gd name="connsiteY42" fmla="*/ 926327 h 1339795"/>
                <a:gd name="connsiteX43" fmla="*/ 159026 w 3399182"/>
                <a:gd name="connsiteY43" fmla="*/ 946205 h 1339795"/>
                <a:gd name="connsiteX44" fmla="*/ 163001 w 3399182"/>
                <a:gd name="connsiteY44" fmla="*/ 970059 h 1339795"/>
                <a:gd name="connsiteX45" fmla="*/ 163001 w 3399182"/>
                <a:gd name="connsiteY45" fmla="*/ 970059 h 1339795"/>
                <a:gd name="connsiteX46" fmla="*/ 163001 w 3399182"/>
                <a:gd name="connsiteY46" fmla="*/ 989937 h 1339795"/>
                <a:gd name="connsiteX47" fmla="*/ 131196 w 3399182"/>
                <a:gd name="connsiteY47" fmla="*/ 1005840 h 1339795"/>
                <a:gd name="connsiteX48" fmla="*/ 83488 w 3399182"/>
                <a:gd name="connsiteY48" fmla="*/ 1009816 h 1339795"/>
                <a:gd name="connsiteX49" fmla="*/ 59635 w 3399182"/>
                <a:gd name="connsiteY49" fmla="*/ 1041621 h 1339795"/>
                <a:gd name="connsiteX50" fmla="*/ 23854 w 3399182"/>
                <a:gd name="connsiteY50" fmla="*/ 1105232 h 1339795"/>
                <a:gd name="connsiteX51" fmla="*/ 0 w 3399182"/>
                <a:gd name="connsiteY51" fmla="*/ 1164866 h 1339795"/>
                <a:gd name="connsiteX52" fmla="*/ 47708 w 3399182"/>
                <a:gd name="connsiteY52" fmla="*/ 1228477 h 1339795"/>
                <a:gd name="connsiteX53" fmla="*/ 75537 w 3399182"/>
                <a:gd name="connsiteY53" fmla="*/ 1300039 h 1339795"/>
                <a:gd name="connsiteX54" fmla="*/ 123245 w 3399182"/>
                <a:gd name="connsiteY54" fmla="*/ 1335819 h 1339795"/>
                <a:gd name="connsiteX55" fmla="*/ 143123 w 3399182"/>
                <a:gd name="connsiteY55" fmla="*/ 1339795 h 1339795"/>
                <a:gd name="connsiteX56" fmla="*/ 182880 w 3399182"/>
                <a:gd name="connsiteY56" fmla="*/ 1292087 h 1339795"/>
                <a:gd name="connsiteX57" fmla="*/ 246490 w 3399182"/>
                <a:gd name="connsiteY57" fmla="*/ 1236428 h 1339795"/>
                <a:gd name="connsiteX58" fmla="*/ 226612 w 3399182"/>
                <a:gd name="connsiteY58" fmla="*/ 1212574 h 1339795"/>
                <a:gd name="connsiteX59" fmla="*/ 201587 w 3399182"/>
                <a:gd name="connsiteY59" fmla="*/ 1180086 h 1339795"/>
                <a:gd name="connsiteX60" fmla="*/ 194807 w 3399182"/>
                <a:gd name="connsiteY60" fmla="*/ 1156915 h 1339795"/>
                <a:gd name="connsiteX61" fmla="*/ 242515 w 3399182"/>
                <a:gd name="connsiteY61" fmla="*/ 1109207 h 1339795"/>
                <a:gd name="connsiteX62" fmla="*/ 290222 w 3399182"/>
                <a:gd name="connsiteY62" fmla="*/ 1025719 h 1339795"/>
                <a:gd name="connsiteX63" fmla="*/ 357808 w 3399182"/>
                <a:gd name="connsiteY63" fmla="*/ 942230 h 1339795"/>
                <a:gd name="connsiteX64" fmla="*/ 433346 w 3399182"/>
                <a:gd name="connsiteY64" fmla="*/ 858741 h 1339795"/>
                <a:gd name="connsiteX65" fmla="*/ 481054 w 3399182"/>
                <a:gd name="connsiteY65" fmla="*/ 811033 h 1339795"/>
                <a:gd name="connsiteX66" fmla="*/ 536713 w 3399182"/>
                <a:gd name="connsiteY66" fmla="*/ 783204 h 1339795"/>
                <a:gd name="connsiteX67" fmla="*/ 596348 w 3399182"/>
                <a:gd name="connsiteY67" fmla="*/ 779228 h 1339795"/>
                <a:gd name="connsiteX68" fmla="*/ 616226 w 3399182"/>
                <a:gd name="connsiteY68" fmla="*/ 767301 h 1339795"/>
                <a:gd name="connsiteX69" fmla="*/ 655982 w 3399182"/>
                <a:gd name="connsiteY69" fmla="*/ 711642 h 1339795"/>
                <a:gd name="connsiteX70" fmla="*/ 719593 w 3399182"/>
                <a:gd name="connsiteY70" fmla="*/ 671885 h 1339795"/>
                <a:gd name="connsiteX71" fmla="*/ 874643 w 3399182"/>
                <a:gd name="connsiteY71" fmla="*/ 620202 h 1339795"/>
                <a:gd name="connsiteX72" fmla="*/ 1021742 w 3399182"/>
                <a:gd name="connsiteY72" fmla="*/ 580445 h 1339795"/>
                <a:gd name="connsiteX73" fmla="*/ 1105231 w 3399182"/>
                <a:gd name="connsiteY73" fmla="*/ 552616 h 1339795"/>
                <a:gd name="connsiteX74" fmla="*/ 1148963 w 3399182"/>
                <a:gd name="connsiteY74" fmla="*/ 520811 h 1339795"/>
                <a:gd name="connsiteX75" fmla="*/ 1212574 w 3399182"/>
                <a:gd name="connsiteY75" fmla="*/ 481054 h 1339795"/>
                <a:gd name="connsiteX76" fmla="*/ 1304014 w 3399182"/>
                <a:gd name="connsiteY76" fmla="*/ 465152 h 1339795"/>
                <a:gd name="connsiteX77" fmla="*/ 1391478 w 3399182"/>
                <a:gd name="connsiteY77" fmla="*/ 437322 h 1339795"/>
                <a:gd name="connsiteX78" fmla="*/ 1455088 w 3399182"/>
                <a:gd name="connsiteY78" fmla="*/ 429371 h 1339795"/>
                <a:gd name="connsiteX79" fmla="*/ 1510748 w 3399182"/>
                <a:gd name="connsiteY79" fmla="*/ 421419 h 1339795"/>
                <a:gd name="connsiteX80" fmla="*/ 1510748 w 3399182"/>
                <a:gd name="connsiteY80" fmla="*/ 421419 h 1339795"/>
                <a:gd name="connsiteX81" fmla="*/ 1566407 w 3399182"/>
                <a:gd name="connsiteY81" fmla="*/ 385639 h 1339795"/>
                <a:gd name="connsiteX82" fmla="*/ 1594236 w 3399182"/>
                <a:gd name="connsiteY82" fmla="*/ 349858 h 1339795"/>
                <a:gd name="connsiteX83" fmla="*/ 1693628 w 3399182"/>
                <a:gd name="connsiteY83" fmla="*/ 294199 h 1339795"/>
                <a:gd name="connsiteX84" fmla="*/ 1928191 w 3399182"/>
                <a:gd name="connsiteY84" fmla="*/ 238539 h 1339795"/>
                <a:gd name="connsiteX85" fmla="*/ 2031558 w 3399182"/>
                <a:gd name="connsiteY85" fmla="*/ 222637 h 1339795"/>
                <a:gd name="connsiteX86" fmla="*/ 2119022 w 3399182"/>
                <a:gd name="connsiteY86" fmla="*/ 190832 h 1339795"/>
                <a:gd name="connsiteX87" fmla="*/ 2258170 w 3399182"/>
                <a:gd name="connsiteY87" fmla="*/ 170953 h 1339795"/>
                <a:gd name="connsiteX88" fmla="*/ 2421172 w 3399182"/>
                <a:gd name="connsiteY88" fmla="*/ 147099 h 1339795"/>
                <a:gd name="connsiteX89" fmla="*/ 2596101 w 3399182"/>
                <a:gd name="connsiteY89" fmla="*/ 139148 h 1339795"/>
                <a:gd name="connsiteX90" fmla="*/ 2751151 w 3399182"/>
                <a:gd name="connsiteY90" fmla="*/ 119270 h 1339795"/>
                <a:gd name="connsiteX91" fmla="*/ 2898250 w 3399182"/>
                <a:gd name="connsiteY91" fmla="*/ 107343 h 1339795"/>
                <a:gd name="connsiteX92" fmla="*/ 2985715 w 3399182"/>
                <a:gd name="connsiteY92" fmla="*/ 127221 h 1339795"/>
                <a:gd name="connsiteX93" fmla="*/ 3033422 w 3399182"/>
                <a:gd name="connsiteY93" fmla="*/ 143124 h 1339795"/>
                <a:gd name="connsiteX94" fmla="*/ 3116911 w 3399182"/>
                <a:gd name="connsiteY94" fmla="*/ 143124 h 1339795"/>
                <a:gd name="connsiteX95" fmla="*/ 3088837 w 3399182"/>
                <a:gd name="connsiteY95" fmla="*/ 177734 h 1339795"/>
                <a:gd name="connsiteX96" fmla="*/ 3067813 w 3399182"/>
                <a:gd name="connsiteY96" fmla="*/ 217952 h 1339795"/>
                <a:gd name="connsiteX97" fmla="*/ 3335572 w 3399182"/>
                <a:gd name="connsiteY97" fmla="*/ 188490 h 1339795"/>
                <a:gd name="connsiteX98" fmla="*/ 3399182 w 3399182"/>
                <a:gd name="connsiteY98" fmla="*/ 190832 h 1339795"/>
                <a:gd name="connsiteX0" fmla="*/ 3399182 w 3399182"/>
                <a:gd name="connsiteY0" fmla="*/ 190832 h 1339795"/>
                <a:gd name="connsiteX1" fmla="*/ 3375328 w 3399182"/>
                <a:gd name="connsiteY1" fmla="*/ 151075 h 1339795"/>
                <a:gd name="connsiteX2" fmla="*/ 3311718 w 3399182"/>
                <a:gd name="connsiteY2" fmla="*/ 107343 h 1339795"/>
                <a:gd name="connsiteX3" fmla="*/ 3188473 w 3399182"/>
                <a:gd name="connsiteY3" fmla="*/ 55659 h 1339795"/>
                <a:gd name="connsiteX4" fmla="*/ 3097033 w 3399182"/>
                <a:gd name="connsiteY4" fmla="*/ 19879 h 1339795"/>
                <a:gd name="connsiteX5" fmla="*/ 3041374 w 3399182"/>
                <a:gd name="connsiteY5" fmla="*/ 0 h 1339795"/>
                <a:gd name="connsiteX6" fmla="*/ 2906201 w 3399182"/>
                <a:gd name="connsiteY6" fmla="*/ 11927 h 1339795"/>
                <a:gd name="connsiteX7" fmla="*/ 2655735 w 3399182"/>
                <a:gd name="connsiteY7" fmla="*/ 35781 h 1339795"/>
                <a:gd name="connsiteX8" fmla="*/ 2548393 w 3399182"/>
                <a:gd name="connsiteY8" fmla="*/ 43732 h 1339795"/>
                <a:gd name="connsiteX9" fmla="*/ 2524539 w 3399182"/>
                <a:gd name="connsiteY9" fmla="*/ 51684 h 1339795"/>
                <a:gd name="connsiteX10" fmla="*/ 2492734 w 3399182"/>
                <a:gd name="connsiteY10" fmla="*/ 59635 h 1339795"/>
                <a:gd name="connsiteX11" fmla="*/ 2425148 w 3399182"/>
                <a:gd name="connsiteY11" fmla="*/ 63611 h 1339795"/>
                <a:gd name="connsiteX12" fmla="*/ 2373464 w 3399182"/>
                <a:gd name="connsiteY12" fmla="*/ 59635 h 1339795"/>
                <a:gd name="connsiteX13" fmla="*/ 2258170 w 3399182"/>
                <a:gd name="connsiteY13" fmla="*/ 87465 h 1339795"/>
                <a:gd name="connsiteX14" fmla="*/ 2138901 w 3399182"/>
                <a:gd name="connsiteY14" fmla="*/ 111319 h 1339795"/>
                <a:gd name="connsiteX15" fmla="*/ 2055412 w 3399182"/>
                <a:gd name="connsiteY15" fmla="*/ 127221 h 1339795"/>
                <a:gd name="connsiteX16" fmla="*/ 1952045 w 3399182"/>
                <a:gd name="connsiteY16" fmla="*/ 131197 h 1339795"/>
                <a:gd name="connsiteX17" fmla="*/ 1880483 w 3399182"/>
                <a:gd name="connsiteY17" fmla="*/ 151075 h 1339795"/>
                <a:gd name="connsiteX18" fmla="*/ 1693628 w 3399182"/>
                <a:gd name="connsiteY18" fmla="*/ 210710 h 1339795"/>
                <a:gd name="connsiteX19" fmla="*/ 1594236 w 3399182"/>
                <a:gd name="connsiteY19" fmla="*/ 238539 h 1339795"/>
                <a:gd name="connsiteX20" fmla="*/ 1501626 w 3399182"/>
                <a:gd name="connsiteY20" fmla="*/ 252345 h 1339795"/>
                <a:gd name="connsiteX21" fmla="*/ 1427259 w 3399182"/>
                <a:gd name="connsiteY21" fmla="*/ 282272 h 1339795"/>
                <a:gd name="connsiteX22" fmla="*/ 1359673 w 3399182"/>
                <a:gd name="connsiteY22" fmla="*/ 322028 h 1339795"/>
                <a:gd name="connsiteX23" fmla="*/ 1319916 w 3399182"/>
                <a:gd name="connsiteY23" fmla="*/ 357809 h 1339795"/>
                <a:gd name="connsiteX24" fmla="*/ 1304014 w 3399182"/>
                <a:gd name="connsiteY24" fmla="*/ 409492 h 1339795"/>
                <a:gd name="connsiteX25" fmla="*/ 1296062 w 3399182"/>
                <a:gd name="connsiteY25" fmla="*/ 421419 h 1339795"/>
                <a:gd name="connsiteX26" fmla="*/ 1240403 w 3399182"/>
                <a:gd name="connsiteY26" fmla="*/ 437322 h 1339795"/>
                <a:gd name="connsiteX27" fmla="*/ 1148963 w 3399182"/>
                <a:gd name="connsiteY27" fmla="*/ 477079 h 1339795"/>
                <a:gd name="connsiteX28" fmla="*/ 1045596 w 3399182"/>
                <a:gd name="connsiteY28" fmla="*/ 532738 h 1339795"/>
                <a:gd name="connsiteX29" fmla="*/ 989937 w 3399182"/>
                <a:gd name="connsiteY29" fmla="*/ 540689 h 1339795"/>
                <a:gd name="connsiteX30" fmla="*/ 886570 w 3399182"/>
                <a:gd name="connsiteY30" fmla="*/ 572494 h 1339795"/>
                <a:gd name="connsiteX31" fmla="*/ 870668 w 3399182"/>
                <a:gd name="connsiteY31" fmla="*/ 572494 h 1339795"/>
                <a:gd name="connsiteX32" fmla="*/ 842838 w 3399182"/>
                <a:gd name="connsiteY32" fmla="*/ 588397 h 1339795"/>
                <a:gd name="connsiteX33" fmla="*/ 759349 w 3399182"/>
                <a:gd name="connsiteY33" fmla="*/ 616226 h 1339795"/>
                <a:gd name="connsiteX34" fmla="*/ 679836 w 3399182"/>
                <a:gd name="connsiteY34" fmla="*/ 640080 h 1339795"/>
                <a:gd name="connsiteX35" fmla="*/ 628153 w 3399182"/>
                <a:gd name="connsiteY35" fmla="*/ 655983 h 1339795"/>
                <a:gd name="connsiteX36" fmla="*/ 568518 w 3399182"/>
                <a:gd name="connsiteY36" fmla="*/ 695739 h 1339795"/>
                <a:gd name="connsiteX37" fmla="*/ 489005 w 3399182"/>
                <a:gd name="connsiteY37" fmla="*/ 739472 h 1339795"/>
                <a:gd name="connsiteX38" fmla="*/ 465151 w 3399182"/>
                <a:gd name="connsiteY38" fmla="*/ 751399 h 1339795"/>
                <a:gd name="connsiteX39" fmla="*/ 417443 w 3399182"/>
                <a:gd name="connsiteY39" fmla="*/ 783204 h 1339795"/>
                <a:gd name="connsiteX40" fmla="*/ 345881 w 3399182"/>
                <a:gd name="connsiteY40" fmla="*/ 818985 h 1339795"/>
                <a:gd name="connsiteX41" fmla="*/ 262393 w 3399182"/>
                <a:gd name="connsiteY41" fmla="*/ 866693 h 1339795"/>
                <a:gd name="connsiteX42" fmla="*/ 190831 w 3399182"/>
                <a:gd name="connsiteY42" fmla="*/ 926327 h 1339795"/>
                <a:gd name="connsiteX43" fmla="*/ 159026 w 3399182"/>
                <a:gd name="connsiteY43" fmla="*/ 946205 h 1339795"/>
                <a:gd name="connsiteX44" fmla="*/ 163001 w 3399182"/>
                <a:gd name="connsiteY44" fmla="*/ 970059 h 1339795"/>
                <a:gd name="connsiteX45" fmla="*/ 163001 w 3399182"/>
                <a:gd name="connsiteY45" fmla="*/ 970059 h 1339795"/>
                <a:gd name="connsiteX46" fmla="*/ 163001 w 3399182"/>
                <a:gd name="connsiteY46" fmla="*/ 989937 h 1339795"/>
                <a:gd name="connsiteX47" fmla="*/ 131196 w 3399182"/>
                <a:gd name="connsiteY47" fmla="*/ 1005840 h 1339795"/>
                <a:gd name="connsiteX48" fmla="*/ 83488 w 3399182"/>
                <a:gd name="connsiteY48" fmla="*/ 1009816 h 1339795"/>
                <a:gd name="connsiteX49" fmla="*/ 59635 w 3399182"/>
                <a:gd name="connsiteY49" fmla="*/ 1041621 h 1339795"/>
                <a:gd name="connsiteX50" fmla="*/ 23854 w 3399182"/>
                <a:gd name="connsiteY50" fmla="*/ 1105232 h 1339795"/>
                <a:gd name="connsiteX51" fmla="*/ 0 w 3399182"/>
                <a:gd name="connsiteY51" fmla="*/ 1164866 h 1339795"/>
                <a:gd name="connsiteX52" fmla="*/ 47708 w 3399182"/>
                <a:gd name="connsiteY52" fmla="*/ 1228477 h 1339795"/>
                <a:gd name="connsiteX53" fmla="*/ 75537 w 3399182"/>
                <a:gd name="connsiteY53" fmla="*/ 1300039 h 1339795"/>
                <a:gd name="connsiteX54" fmla="*/ 123245 w 3399182"/>
                <a:gd name="connsiteY54" fmla="*/ 1335819 h 1339795"/>
                <a:gd name="connsiteX55" fmla="*/ 143123 w 3399182"/>
                <a:gd name="connsiteY55" fmla="*/ 1339795 h 1339795"/>
                <a:gd name="connsiteX56" fmla="*/ 182880 w 3399182"/>
                <a:gd name="connsiteY56" fmla="*/ 1292087 h 1339795"/>
                <a:gd name="connsiteX57" fmla="*/ 246490 w 3399182"/>
                <a:gd name="connsiteY57" fmla="*/ 1236428 h 1339795"/>
                <a:gd name="connsiteX58" fmla="*/ 226612 w 3399182"/>
                <a:gd name="connsiteY58" fmla="*/ 1212574 h 1339795"/>
                <a:gd name="connsiteX59" fmla="*/ 201587 w 3399182"/>
                <a:gd name="connsiteY59" fmla="*/ 1180086 h 1339795"/>
                <a:gd name="connsiteX60" fmla="*/ 194807 w 3399182"/>
                <a:gd name="connsiteY60" fmla="*/ 1156915 h 1339795"/>
                <a:gd name="connsiteX61" fmla="*/ 242515 w 3399182"/>
                <a:gd name="connsiteY61" fmla="*/ 1109207 h 1339795"/>
                <a:gd name="connsiteX62" fmla="*/ 290222 w 3399182"/>
                <a:gd name="connsiteY62" fmla="*/ 1025719 h 1339795"/>
                <a:gd name="connsiteX63" fmla="*/ 357808 w 3399182"/>
                <a:gd name="connsiteY63" fmla="*/ 942230 h 1339795"/>
                <a:gd name="connsiteX64" fmla="*/ 433346 w 3399182"/>
                <a:gd name="connsiteY64" fmla="*/ 858741 h 1339795"/>
                <a:gd name="connsiteX65" fmla="*/ 481054 w 3399182"/>
                <a:gd name="connsiteY65" fmla="*/ 811033 h 1339795"/>
                <a:gd name="connsiteX66" fmla="*/ 536713 w 3399182"/>
                <a:gd name="connsiteY66" fmla="*/ 783204 h 1339795"/>
                <a:gd name="connsiteX67" fmla="*/ 596348 w 3399182"/>
                <a:gd name="connsiteY67" fmla="*/ 779228 h 1339795"/>
                <a:gd name="connsiteX68" fmla="*/ 616226 w 3399182"/>
                <a:gd name="connsiteY68" fmla="*/ 767301 h 1339795"/>
                <a:gd name="connsiteX69" fmla="*/ 655982 w 3399182"/>
                <a:gd name="connsiteY69" fmla="*/ 711642 h 1339795"/>
                <a:gd name="connsiteX70" fmla="*/ 719593 w 3399182"/>
                <a:gd name="connsiteY70" fmla="*/ 671885 h 1339795"/>
                <a:gd name="connsiteX71" fmla="*/ 874643 w 3399182"/>
                <a:gd name="connsiteY71" fmla="*/ 620202 h 1339795"/>
                <a:gd name="connsiteX72" fmla="*/ 1021742 w 3399182"/>
                <a:gd name="connsiteY72" fmla="*/ 580445 h 1339795"/>
                <a:gd name="connsiteX73" fmla="*/ 1105231 w 3399182"/>
                <a:gd name="connsiteY73" fmla="*/ 552616 h 1339795"/>
                <a:gd name="connsiteX74" fmla="*/ 1148963 w 3399182"/>
                <a:gd name="connsiteY74" fmla="*/ 520811 h 1339795"/>
                <a:gd name="connsiteX75" fmla="*/ 1212574 w 3399182"/>
                <a:gd name="connsiteY75" fmla="*/ 481054 h 1339795"/>
                <a:gd name="connsiteX76" fmla="*/ 1304014 w 3399182"/>
                <a:gd name="connsiteY76" fmla="*/ 465152 h 1339795"/>
                <a:gd name="connsiteX77" fmla="*/ 1391478 w 3399182"/>
                <a:gd name="connsiteY77" fmla="*/ 437322 h 1339795"/>
                <a:gd name="connsiteX78" fmla="*/ 1455088 w 3399182"/>
                <a:gd name="connsiteY78" fmla="*/ 429371 h 1339795"/>
                <a:gd name="connsiteX79" fmla="*/ 1510748 w 3399182"/>
                <a:gd name="connsiteY79" fmla="*/ 421419 h 1339795"/>
                <a:gd name="connsiteX80" fmla="*/ 1510748 w 3399182"/>
                <a:gd name="connsiteY80" fmla="*/ 421419 h 1339795"/>
                <a:gd name="connsiteX81" fmla="*/ 1566407 w 3399182"/>
                <a:gd name="connsiteY81" fmla="*/ 385639 h 1339795"/>
                <a:gd name="connsiteX82" fmla="*/ 1594236 w 3399182"/>
                <a:gd name="connsiteY82" fmla="*/ 349858 h 1339795"/>
                <a:gd name="connsiteX83" fmla="*/ 1693628 w 3399182"/>
                <a:gd name="connsiteY83" fmla="*/ 294199 h 1339795"/>
                <a:gd name="connsiteX84" fmla="*/ 1928191 w 3399182"/>
                <a:gd name="connsiteY84" fmla="*/ 238539 h 1339795"/>
                <a:gd name="connsiteX85" fmla="*/ 2031558 w 3399182"/>
                <a:gd name="connsiteY85" fmla="*/ 222637 h 1339795"/>
                <a:gd name="connsiteX86" fmla="*/ 2119022 w 3399182"/>
                <a:gd name="connsiteY86" fmla="*/ 190832 h 1339795"/>
                <a:gd name="connsiteX87" fmla="*/ 2258170 w 3399182"/>
                <a:gd name="connsiteY87" fmla="*/ 170953 h 1339795"/>
                <a:gd name="connsiteX88" fmla="*/ 2421172 w 3399182"/>
                <a:gd name="connsiteY88" fmla="*/ 147099 h 1339795"/>
                <a:gd name="connsiteX89" fmla="*/ 2596101 w 3399182"/>
                <a:gd name="connsiteY89" fmla="*/ 139148 h 1339795"/>
                <a:gd name="connsiteX90" fmla="*/ 2751151 w 3399182"/>
                <a:gd name="connsiteY90" fmla="*/ 119270 h 1339795"/>
                <a:gd name="connsiteX91" fmla="*/ 2898250 w 3399182"/>
                <a:gd name="connsiteY91" fmla="*/ 107343 h 1339795"/>
                <a:gd name="connsiteX92" fmla="*/ 2985715 w 3399182"/>
                <a:gd name="connsiteY92" fmla="*/ 127221 h 1339795"/>
                <a:gd name="connsiteX93" fmla="*/ 3033422 w 3399182"/>
                <a:gd name="connsiteY93" fmla="*/ 143124 h 1339795"/>
                <a:gd name="connsiteX94" fmla="*/ 3088336 w 3399182"/>
                <a:gd name="connsiteY94" fmla="*/ 150268 h 1339795"/>
                <a:gd name="connsiteX95" fmla="*/ 3088837 w 3399182"/>
                <a:gd name="connsiteY95" fmla="*/ 177734 h 1339795"/>
                <a:gd name="connsiteX96" fmla="*/ 3067813 w 3399182"/>
                <a:gd name="connsiteY96" fmla="*/ 217952 h 1339795"/>
                <a:gd name="connsiteX97" fmla="*/ 3335572 w 3399182"/>
                <a:gd name="connsiteY97" fmla="*/ 188490 h 1339795"/>
                <a:gd name="connsiteX98" fmla="*/ 3399182 w 3399182"/>
                <a:gd name="connsiteY98" fmla="*/ 190832 h 1339795"/>
                <a:gd name="connsiteX0" fmla="*/ 3399182 w 3399182"/>
                <a:gd name="connsiteY0" fmla="*/ 190832 h 1339795"/>
                <a:gd name="connsiteX1" fmla="*/ 3375328 w 3399182"/>
                <a:gd name="connsiteY1" fmla="*/ 151075 h 1339795"/>
                <a:gd name="connsiteX2" fmla="*/ 3311718 w 3399182"/>
                <a:gd name="connsiteY2" fmla="*/ 107343 h 1339795"/>
                <a:gd name="connsiteX3" fmla="*/ 3188473 w 3399182"/>
                <a:gd name="connsiteY3" fmla="*/ 55659 h 1339795"/>
                <a:gd name="connsiteX4" fmla="*/ 3097033 w 3399182"/>
                <a:gd name="connsiteY4" fmla="*/ 19879 h 1339795"/>
                <a:gd name="connsiteX5" fmla="*/ 3041374 w 3399182"/>
                <a:gd name="connsiteY5" fmla="*/ 0 h 1339795"/>
                <a:gd name="connsiteX6" fmla="*/ 2906201 w 3399182"/>
                <a:gd name="connsiteY6" fmla="*/ 11927 h 1339795"/>
                <a:gd name="connsiteX7" fmla="*/ 2655735 w 3399182"/>
                <a:gd name="connsiteY7" fmla="*/ 35781 h 1339795"/>
                <a:gd name="connsiteX8" fmla="*/ 2548393 w 3399182"/>
                <a:gd name="connsiteY8" fmla="*/ 43732 h 1339795"/>
                <a:gd name="connsiteX9" fmla="*/ 2524539 w 3399182"/>
                <a:gd name="connsiteY9" fmla="*/ 51684 h 1339795"/>
                <a:gd name="connsiteX10" fmla="*/ 2492734 w 3399182"/>
                <a:gd name="connsiteY10" fmla="*/ 59635 h 1339795"/>
                <a:gd name="connsiteX11" fmla="*/ 2425148 w 3399182"/>
                <a:gd name="connsiteY11" fmla="*/ 63611 h 1339795"/>
                <a:gd name="connsiteX12" fmla="*/ 2373464 w 3399182"/>
                <a:gd name="connsiteY12" fmla="*/ 59635 h 1339795"/>
                <a:gd name="connsiteX13" fmla="*/ 2258170 w 3399182"/>
                <a:gd name="connsiteY13" fmla="*/ 87465 h 1339795"/>
                <a:gd name="connsiteX14" fmla="*/ 2138901 w 3399182"/>
                <a:gd name="connsiteY14" fmla="*/ 111319 h 1339795"/>
                <a:gd name="connsiteX15" fmla="*/ 2055412 w 3399182"/>
                <a:gd name="connsiteY15" fmla="*/ 127221 h 1339795"/>
                <a:gd name="connsiteX16" fmla="*/ 1952045 w 3399182"/>
                <a:gd name="connsiteY16" fmla="*/ 131197 h 1339795"/>
                <a:gd name="connsiteX17" fmla="*/ 1880483 w 3399182"/>
                <a:gd name="connsiteY17" fmla="*/ 151075 h 1339795"/>
                <a:gd name="connsiteX18" fmla="*/ 1693628 w 3399182"/>
                <a:gd name="connsiteY18" fmla="*/ 210710 h 1339795"/>
                <a:gd name="connsiteX19" fmla="*/ 1594236 w 3399182"/>
                <a:gd name="connsiteY19" fmla="*/ 238539 h 1339795"/>
                <a:gd name="connsiteX20" fmla="*/ 1501626 w 3399182"/>
                <a:gd name="connsiteY20" fmla="*/ 252345 h 1339795"/>
                <a:gd name="connsiteX21" fmla="*/ 1427259 w 3399182"/>
                <a:gd name="connsiteY21" fmla="*/ 282272 h 1339795"/>
                <a:gd name="connsiteX22" fmla="*/ 1359673 w 3399182"/>
                <a:gd name="connsiteY22" fmla="*/ 322028 h 1339795"/>
                <a:gd name="connsiteX23" fmla="*/ 1319916 w 3399182"/>
                <a:gd name="connsiteY23" fmla="*/ 357809 h 1339795"/>
                <a:gd name="connsiteX24" fmla="*/ 1304014 w 3399182"/>
                <a:gd name="connsiteY24" fmla="*/ 409492 h 1339795"/>
                <a:gd name="connsiteX25" fmla="*/ 1296062 w 3399182"/>
                <a:gd name="connsiteY25" fmla="*/ 421419 h 1339795"/>
                <a:gd name="connsiteX26" fmla="*/ 1240403 w 3399182"/>
                <a:gd name="connsiteY26" fmla="*/ 437322 h 1339795"/>
                <a:gd name="connsiteX27" fmla="*/ 1148963 w 3399182"/>
                <a:gd name="connsiteY27" fmla="*/ 477079 h 1339795"/>
                <a:gd name="connsiteX28" fmla="*/ 1045596 w 3399182"/>
                <a:gd name="connsiteY28" fmla="*/ 532738 h 1339795"/>
                <a:gd name="connsiteX29" fmla="*/ 989937 w 3399182"/>
                <a:gd name="connsiteY29" fmla="*/ 540689 h 1339795"/>
                <a:gd name="connsiteX30" fmla="*/ 886570 w 3399182"/>
                <a:gd name="connsiteY30" fmla="*/ 572494 h 1339795"/>
                <a:gd name="connsiteX31" fmla="*/ 870668 w 3399182"/>
                <a:gd name="connsiteY31" fmla="*/ 572494 h 1339795"/>
                <a:gd name="connsiteX32" fmla="*/ 842838 w 3399182"/>
                <a:gd name="connsiteY32" fmla="*/ 588397 h 1339795"/>
                <a:gd name="connsiteX33" fmla="*/ 759349 w 3399182"/>
                <a:gd name="connsiteY33" fmla="*/ 616226 h 1339795"/>
                <a:gd name="connsiteX34" fmla="*/ 679836 w 3399182"/>
                <a:gd name="connsiteY34" fmla="*/ 640080 h 1339795"/>
                <a:gd name="connsiteX35" fmla="*/ 628153 w 3399182"/>
                <a:gd name="connsiteY35" fmla="*/ 655983 h 1339795"/>
                <a:gd name="connsiteX36" fmla="*/ 568518 w 3399182"/>
                <a:gd name="connsiteY36" fmla="*/ 695739 h 1339795"/>
                <a:gd name="connsiteX37" fmla="*/ 489005 w 3399182"/>
                <a:gd name="connsiteY37" fmla="*/ 739472 h 1339795"/>
                <a:gd name="connsiteX38" fmla="*/ 465151 w 3399182"/>
                <a:gd name="connsiteY38" fmla="*/ 751399 h 1339795"/>
                <a:gd name="connsiteX39" fmla="*/ 417443 w 3399182"/>
                <a:gd name="connsiteY39" fmla="*/ 783204 h 1339795"/>
                <a:gd name="connsiteX40" fmla="*/ 345881 w 3399182"/>
                <a:gd name="connsiteY40" fmla="*/ 818985 h 1339795"/>
                <a:gd name="connsiteX41" fmla="*/ 262393 w 3399182"/>
                <a:gd name="connsiteY41" fmla="*/ 866693 h 1339795"/>
                <a:gd name="connsiteX42" fmla="*/ 190831 w 3399182"/>
                <a:gd name="connsiteY42" fmla="*/ 926327 h 1339795"/>
                <a:gd name="connsiteX43" fmla="*/ 159026 w 3399182"/>
                <a:gd name="connsiteY43" fmla="*/ 946205 h 1339795"/>
                <a:gd name="connsiteX44" fmla="*/ 163001 w 3399182"/>
                <a:gd name="connsiteY44" fmla="*/ 970059 h 1339795"/>
                <a:gd name="connsiteX45" fmla="*/ 163001 w 3399182"/>
                <a:gd name="connsiteY45" fmla="*/ 970059 h 1339795"/>
                <a:gd name="connsiteX46" fmla="*/ 163001 w 3399182"/>
                <a:gd name="connsiteY46" fmla="*/ 989937 h 1339795"/>
                <a:gd name="connsiteX47" fmla="*/ 131196 w 3399182"/>
                <a:gd name="connsiteY47" fmla="*/ 1005840 h 1339795"/>
                <a:gd name="connsiteX48" fmla="*/ 83488 w 3399182"/>
                <a:gd name="connsiteY48" fmla="*/ 1009816 h 1339795"/>
                <a:gd name="connsiteX49" fmla="*/ 59635 w 3399182"/>
                <a:gd name="connsiteY49" fmla="*/ 1041621 h 1339795"/>
                <a:gd name="connsiteX50" fmla="*/ 23854 w 3399182"/>
                <a:gd name="connsiteY50" fmla="*/ 1105232 h 1339795"/>
                <a:gd name="connsiteX51" fmla="*/ 0 w 3399182"/>
                <a:gd name="connsiteY51" fmla="*/ 1164866 h 1339795"/>
                <a:gd name="connsiteX52" fmla="*/ 47708 w 3399182"/>
                <a:gd name="connsiteY52" fmla="*/ 1228477 h 1339795"/>
                <a:gd name="connsiteX53" fmla="*/ 75537 w 3399182"/>
                <a:gd name="connsiteY53" fmla="*/ 1300039 h 1339795"/>
                <a:gd name="connsiteX54" fmla="*/ 123245 w 3399182"/>
                <a:gd name="connsiteY54" fmla="*/ 1335819 h 1339795"/>
                <a:gd name="connsiteX55" fmla="*/ 143123 w 3399182"/>
                <a:gd name="connsiteY55" fmla="*/ 1339795 h 1339795"/>
                <a:gd name="connsiteX56" fmla="*/ 182899 w 3399182"/>
                <a:gd name="connsiteY56" fmla="*/ 1301559 h 1339795"/>
                <a:gd name="connsiteX57" fmla="*/ 246490 w 3399182"/>
                <a:gd name="connsiteY57" fmla="*/ 1236428 h 1339795"/>
                <a:gd name="connsiteX58" fmla="*/ 226612 w 3399182"/>
                <a:gd name="connsiteY58" fmla="*/ 1212574 h 1339795"/>
                <a:gd name="connsiteX59" fmla="*/ 201587 w 3399182"/>
                <a:gd name="connsiteY59" fmla="*/ 1180086 h 1339795"/>
                <a:gd name="connsiteX60" fmla="*/ 194807 w 3399182"/>
                <a:gd name="connsiteY60" fmla="*/ 1156915 h 1339795"/>
                <a:gd name="connsiteX61" fmla="*/ 242515 w 3399182"/>
                <a:gd name="connsiteY61" fmla="*/ 1109207 h 1339795"/>
                <a:gd name="connsiteX62" fmla="*/ 290222 w 3399182"/>
                <a:gd name="connsiteY62" fmla="*/ 1025719 h 1339795"/>
                <a:gd name="connsiteX63" fmla="*/ 357808 w 3399182"/>
                <a:gd name="connsiteY63" fmla="*/ 942230 h 1339795"/>
                <a:gd name="connsiteX64" fmla="*/ 433346 w 3399182"/>
                <a:gd name="connsiteY64" fmla="*/ 858741 h 1339795"/>
                <a:gd name="connsiteX65" fmla="*/ 481054 w 3399182"/>
                <a:gd name="connsiteY65" fmla="*/ 811033 h 1339795"/>
                <a:gd name="connsiteX66" fmla="*/ 536713 w 3399182"/>
                <a:gd name="connsiteY66" fmla="*/ 783204 h 1339795"/>
                <a:gd name="connsiteX67" fmla="*/ 596348 w 3399182"/>
                <a:gd name="connsiteY67" fmla="*/ 779228 h 1339795"/>
                <a:gd name="connsiteX68" fmla="*/ 616226 w 3399182"/>
                <a:gd name="connsiteY68" fmla="*/ 767301 h 1339795"/>
                <a:gd name="connsiteX69" fmla="*/ 655982 w 3399182"/>
                <a:gd name="connsiteY69" fmla="*/ 711642 h 1339795"/>
                <a:gd name="connsiteX70" fmla="*/ 719593 w 3399182"/>
                <a:gd name="connsiteY70" fmla="*/ 671885 h 1339795"/>
                <a:gd name="connsiteX71" fmla="*/ 874643 w 3399182"/>
                <a:gd name="connsiteY71" fmla="*/ 620202 h 1339795"/>
                <a:gd name="connsiteX72" fmla="*/ 1021742 w 3399182"/>
                <a:gd name="connsiteY72" fmla="*/ 580445 h 1339795"/>
                <a:gd name="connsiteX73" fmla="*/ 1105231 w 3399182"/>
                <a:gd name="connsiteY73" fmla="*/ 552616 h 1339795"/>
                <a:gd name="connsiteX74" fmla="*/ 1148963 w 3399182"/>
                <a:gd name="connsiteY74" fmla="*/ 520811 h 1339795"/>
                <a:gd name="connsiteX75" fmla="*/ 1212574 w 3399182"/>
                <a:gd name="connsiteY75" fmla="*/ 481054 h 1339795"/>
                <a:gd name="connsiteX76" fmla="*/ 1304014 w 3399182"/>
                <a:gd name="connsiteY76" fmla="*/ 465152 h 1339795"/>
                <a:gd name="connsiteX77" fmla="*/ 1391478 w 3399182"/>
                <a:gd name="connsiteY77" fmla="*/ 437322 h 1339795"/>
                <a:gd name="connsiteX78" fmla="*/ 1455088 w 3399182"/>
                <a:gd name="connsiteY78" fmla="*/ 429371 h 1339795"/>
                <a:gd name="connsiteX79" fmla="*/ 1510748 w 3399182"/>
                <a:gd name="connsiteY79" fmla="*/ 421419 h 1339795"/>
                <a:gd name="connsiteX80" fmla="*/ 1510748 w 3399182"/>
                <a:gd name="connsiteY80" fmla="*/ 421419 h 1339795"/>
                <a:gd name="connsiteX81" fmla="*/ 1566407 w 3399182"/>
                <a:gd name="connsiteY81" fmla="*/ 385639 h 1339795"/>
                <a:gd name="connsiteX82" fmla="*/ 1594236 w 3399182"/>
                <a:gd name="connsiteY82" fmla="*/ 349858 h 1339795"/>
                <a:gd name="connsiteX83" fmla="*/ 1693628 w 3399182"/>
                <a:gd name="connsiteY83" fmla="*/ 294199 h 1339795"/>
                <a:gd name="connsiteX84" fmla="*/ 1928191 w 3399182"/>
                <a:gd name="connsiteY84" fmla="*/ 238539 h 1339795"/>
                <a:gd name="connsiteX85" fmla="*/ 2031558 w 3399182"/>
                <a:gd name="connsiteY85" fmla="*/ 222637 h 1339795"/>
                <a:gd name="connsiteX86" fmla="*/ 2119022 w 3399182"/>
                <a:gd name="connsiteY86" fmla="*/ 190832 h 1339795"/>
                <a:gd name="connsiteX87" fmla="*/ 2258170 w 3399182"/>
                <a:gd name="connsiteY87" fmla="*/ 170953 h 1339795"/>
                <a:gd name="connsiteX88" fmla="*/ 2421172 w 3399182"/>
                <a:gd name="connsiteY88" fmla="*/ 147099 h 1339795"/>
                <a:gd name="connsiteX89" fmla="*/ 2596101 w 3399182"/>
                <a:gd name="connsiteY89" fmla="*/ 139148 h 1339795"/>
                <a:gd name="connsiteX90" fmla="*/ 2751151 w 3399182"/>
                <a:gd name="connsiteY90" fmla="*/ 119270 h 1339795"/>
                <a:gd name="connsiteX91" fmla="*/ 2898250 w 3399182"/>
                <a:gd name="connsiteY91" fmla="*/ 107343 h 1339795"/>
                <a:gd name="connsiteX92" fmla="*/ 2985715 w 3399182"/>
                <a:gd name="connsiteY92" fmla="*/ 127221 h 1339795"/>
                <a:gd name="connsiteX93" fmla="*/ 3033422 w 3399182"/>
                <a:gd name="connsiteY93" fmla="*/ 143124 h 1339795"/>
                <a:gd name="connsiteX94" fmla="*/ 3088336 w 3399182"/>
                <a:gd name="connsiteY94" fmla="*/ 150268 h 1339795"/>
                <a:gd name="connsiteX95" fmla="*/ 3088837 w 3399182"/>
                <a:gd name="connsiteY95" fmla="*/ 177734 h 1339795"/>
                <a:gd name="connsiteX96" fmla="*/ 3067813 w 3399182"/>
                <a:gd name="connsiteY96" fmla="*/ 217952 h 1339795"/>
                <a:gd name="connsiteX97" fmla="*/ 3335572 w 3399182"/>
                <a:gd name="connsiteY97" fmla="*/ 188490 h 1339795"/>
                <a:gd name="connsiteX98" fmla="*/ 3399182 w 3399182"/>
                <a:gd name="connsiteY98" fmla="*/ 190832 h 1339795"/>
                <a:gd name="connsiteX0" fmla="*/ 3399182 w 3399182"/>
                <a:gd name="connsiteY0" fmla="*/ 190832 h 1344502"/>
                <a:gd name="connsiteX1" fmla="*/ 3375328 w 3399182"/>
                <a:gd name="connsiteY1" fmla="*/ 151075 h 1344502"/>
                <a:gd name="connsiteX2" fmla="*/ 3311718 w 3399182"/>
                <a:gd name="connsiteY2" fmla="*/ 107343 h 1344502"/>
                <a:gd name="connsiteX3" fmla="*/ 3188473 w 3399182"/>
                <a:gd name="connsiteY3" fmla="*/ 55659 h 1344502"/>
                <a:gd name="connsiteX4" fmla="*/ 3097033 w 3399182"/>
                <a:gd name="connsiteY4" fmla="*/ 19879 h 1344502"/>
                <a:gd name="connsiteX5" fmla="*/ 3041374 w 3399182"/>
                <a:gd name="connsiteY5" fmla="*/ 0 h 1344502"/>
                <a:gd name="connsiteX6" fmla="*/ 2906201 w 3399182"/>
                <a:gd name="connsiteY6" fmla="*/ 11927 h 1344502"/>
                <a:gd name="connsiteX7" fmla="*/ 2655735 w 3399182"/>
                <a:gd name="connsiteY7" fmla="*/ 35781 h 1344502"/>
                <a:gd name="connsiteX8" fmla="*/ 2548393 w 3399182"/>
                <a:gd name="connsiteY8" fmla="*/ 43732 h 1344502"/>
                <a:gd name="connsiteX9" fmla="*/ 2524539 w 3399182"/>
                <a:gd name="connsiteY9" fmla="*/ 51684 h 1344502"/>
                <a:gd name="connsiteX10" fmla="*/ 2492734 w 3399182"/>
                <a:gd name="connsiteY10" fmla="*/ 59635 h 1344502"/>
                <a:gd name="connsiteX11" fmla="*/ 2425148 w 3399182"/>
                <a:gd name="connsiteY11" fmla="*/ 63611 h 1344502"/>
                <a:gd name="connsiteX12" fmla="*/ 2373464 w 3399182"/>
                <a:gd name="connsiteY12" fmla="*/ 59635 h 1344502"/>
                <a:gd name="connsiteX13" fmla="*/ 2258170 w 3399182"/>
                <a:gd name="connsiteY13" fmla="*/ 87465 h 1344502"/>
                <a:gd name="connsiteX14" fmla="*/ 2138901 w 3399182"/>
                <a:gd name="connsiteY14" fmla="*/ 111319 h 1344502"/>
                <a:gd name="connsiteX15" fmla="*/ 2055412 w 3399182"/>
                <a:gd name="connsiteY15" fmla="*/ 127221 h 1344502"/>
                <a:gd name="connsiteX16" fmla="*/ 1952045 w 3399182"/>
                <a:gd name="connsiteY16" fmla="*/ 131197 h 1344502"/>
                <a:gd name="connsiteX17" fmla="*/ 1880483 w 3399182"/>
                <a:gd name="connsiteY17" fmla="*/ 151075 h 1344502"/>
                <a:gd name="connsiteX18" fmla="*/ 1693628 w 3399182"/>
                <a:gd name="connsiteY18" fmla="*/ 210710 h 1344502"/>
                <a:gd name="connsiteX19" fmla="*/ 1594236 w 3399182"/>
                <a:gd name="connsiteY19" fmla="*/ 238539 h 1344502"/>
                <a:gd name="connsiteX20" fmla="*/ 1501626 w 3399182"/>
                <a:gd name="connsiteY20" fmla="*/ 252345 h 1344502"/>
                <a:gd name="connsiteX21" fmla="*/ 1427259 w 3399182"/>
                <a:gd name="connsiteY21" fmla="*/ 282272 h 1344502"/>
                <a:gd name="connsiteX22" fmla="*/ 1359673 w 3399182"/>
                <a:gd name="connsiteY22" fmla="*/ 322028 h 1344502"/>
                <a:gd name="connsiteX23" fmla="*/ 1319916 w 3399182"/>
                <a:gd name="connsiteY23" fmla="*/ 357809 h 1344502"/>
                <a:gd name="connsiteX24" fmla="*/ 1304014 w 3399182"/>
                <a:gd name="connsiteY24" fmla="*/ 409492 h 1344502"/>
                <a:gd name="connsiteX25" fmla="*/ 1296062 w 3399182"/>
                <a:gd name="connsiteY25" fmla="*/ 421419 h 1344502"/>
                <a:gd name="connsiteX26" fmla="*/ 1240403 w 3399182"/>
                <a:gd name="connsiteY26" fmla="*/ 437322 h 1344502"/>
                <a:gd name="connsiteX27" fmla="*/ 1148963 w 3399182"/>
                <a:gd name="connsiteY27" fmla="*/ 477079 h 1344502"/>
                <a:gd name="connsiteX28" fmla="*/ 1045596 w 3399182"/>
                <a:gd name="connsiteY28" fmla="*/ 532738 h 1344502"/>
                <a:gd name="connsiteX29" fmla="*/ 989937 w 3399182"/>
                <a:gd name="connsiteY29" fmla="*/ 540689 h 1344502"/>
                <a:gd name="connsiteX30" fmla="*/ 886570 w 3399182"/>
                <a:gd name="connsiteY30" fmla="*/ 572494 h 1344502"/>
                <a:gd name="connsiteX31" fmla="*/ 870668 w 3399182"/>
                <a:gd name="connsiteY31" fmla="*/ 572494 h 1344502"/>
                <a:gd name="connsiteX32" fmla="*/ 842838 w 3399182"/>
                <a:gd name="connsiteY32" fmla="*/ 588397 h 1344502"/>
                <a:gd name="connsiteX33" fmla="*/ 759349 w 3399182"/>
                <a:gd name="connsiteY33" fmla="*/ 616226 h 1344502"/>
                <a:gd name="connsiteX34" fmla="*/ 679836 w 3399182"/>
                <a:gd name="connsiteY34" fmla="*/ 640080 h 1344502"/>
                <a:gd name="connsiteX35" fmla="*/ 628153 w 3399182"/>
                <a:gd name="connsiteY35" fmla="*/ 655983 h 1344502"/>
                <a:gd name="connsiteX36" fmla="*/ 568518 w 3399182"/>
                <a:gd name="connsiteY36" fmla="*/ 695739 h 1344502"/>
                <a:gd name="connsiteX37" fmla="*/ 489005 w 3399182"/>
                <a:gd name="connsiteY37" fmla="*/ 739472 h 1344502"/>
                <a:gd name="connsiteX38" fmla="*/ 465151 w 3399182"/>
                <a:gd name="connsiteY38" fmla="*/ 751399 h 1344502"/>
                <a:gd name="connsiteX39" fmla="*/ 417443 w 3399182"/>
                <a:gd name="connsiteY39" fmla="*/ 783204 h 1344502"/>
                <a:gd name="connsiteX40" fmla="*/ 345881 w 3399182"/>
                <a:gd name="connsiteY40" fmla="*/ 818985 h 1344502"/>
                <a:gd name="connsiteX41" fmla="*/ 262393 w 3399182"/>
                <a:gd name="connsiteY41" fmla="*/ 866693 h 1344502"/>
                <a:gd name="connsiteX42" fmla="*/ 190831 w 3399182"/>
                <a:gd name="connsiteY42" fmla="*/ 926327 h 1344502"/>
                <a:gd name="connsiteX43" fmla="*/ 159026 w 3399182"/>
                <a:gd name="connsiteY43" fmla="*/ 946205 h 1344502"/>
                <a:gd name="connsiteX44" fmla="*/ 163001 w 3399182"/>
                <a:gd name="connsiteY44" fmla="*/ 970059 h 1344502"/>
                <a:gd name="connsiteX45" fmla="*/ 163001 w 3399182"/>
                <a:gd name="connsiteY45" fmla="*/ 970059 h 1344502"/>
                <a:gd name="connsiteX46" fmla="*/ 163001 w 3399182"/>
                <a:gd name="connsiteY46" fmla="*/ 989937 h 1344502"/>
                <a:gd name="connsiteX47" fmla="*/ 131196 w 3399182"/>
                <a:gd name="connsiteY47" fmla="*/ 1005840 h 1344502"/>
                <a:gd name="connsiteX48" fmla="*/ 83488 w 3399182"/>
                <a:gd name="connsiteY48" fmla="*/ 1009816 h 1344502"/>
                <a:gd name="connsiteX49" fmla="*/ 59635 w 3399182"/>
                <a:gd name="connsiteY49" fmla="*/ 1041621 h 1344502"/>
                <a:gd name="connsiteX50" fmla="*/ 23854 w 3399182"/>
                <a:gd name="connsiteY50" fmla="*/ 1105232 h 1344502"/>
                <a:gd name="connsiteX51" fmla="*/ 0 w 3399182"/>
                <a:gd name="connsiteY51" fmla="*/ 1164866 h 1344502"/>
                <a:gd name="connsiteX52" fmla="*/ 47708 w 3399182"/>
                <a:gd name="connsiteY52" fmla="*/ 1228477 h 1344502"/>
                <a:gd name="connsiteX53" fmla="*/ 75537 w 3399182"/>
                <a:gd name="connsiteY53" fmla="*/ 1300039 h 1344502"/>
                <a:gd name="connsiteX54" fmla="*/ 123245 w 3399182"/>
                <a:gd name="connsiteY54" fmla="*/ 1335819 h 1344502"/>
                <a:gd name="connsiteX55" fmla="*/ 152663 w 3399182"/>
                <a:gd name="connsiteY55" fmla="*/ 1344502 h 1344502"/>
                <a:gd name="connsiteX56" fmla="*/ 182899 w 3399182"/>
                <a:gd name="connsiteY56" fmla="*/ 1301559 h 1344502"/>
                <a:gd name="connsiteX57" fmla="*/ 246490 w 3399182"/>
                <a:gd name="connsiteY57" fmla="*/ 1236428 h 1344502"/>
                <a:gd name="connsiteX58" fmla="*/ 226612 w 3399182"/>
                <a:gd name="connsiteY58" fmla="*/ 1212574 h 1344502"/>
                <a:gd name="connsiteX59" fmla="*/ 201587 w 3399182"/>
                <a:gd name="connsiteY59" fmla="*/ 1180086 h 1344502"/>
                <a:gd name="connsiteX60" fmla="*/ 194807 w 3399182"/>
                <a:gd name="connsiteY60" fmla="*/ 1156915 h 1344502"/>
                <a:gd name="connsiteX61" fmla="*/ 242515 w 3399182"/>
                <a:gd name="connsiteY61" fmla="*/ 1109207 h 1344502"/>
                <a:gd name="connsiteX62" fmla="*/ 290222 w 3399182"/>
                <a:gd name="connsiteY62" fmla="*/ 1025719 h 1344502"/>
                <a:gd name="connsiteX63" fmla="*/ 357808 w 3399182"/>
                <a:gd name="connsiteY63" fmla="*/ 942230 h 1344502"/>
                <a:gd name="connsiteX64" fmla="*/ 433346 w 3399182"/>
                <a:gd name="connsiteY64" fmla="*/ 858741 h 1344502"/>
                <a:gd name="connsiteX65" fmla="*/ 481054 w 3399182"/>
                <a:gd name="connsiteY65" fmla="*/ 811033 h 1344502"/>
                <a:gd name="connsiteX66" fmla="*/ 536713 w 3399182"/>
                <a:gd name="connsiteY66" fmla="*/ 783204 h 1344502"/>
                <a:gd name="connsiteX67" fmla="*/ 596348 w 3399182"/>
                <a:gd name="connsiteY67" fmla="*/ 779228 h 1344502"/>
                <a:gd name="connsiteX68" fmla="*/ 616226 w 3399182"/>
                <a:gd name="connsiteY68" fmla="*/ 767301 h 1344502"/>
                <a:gd name="connsiteX69" fmla="*/ 655982 w 3399182"/>
                <a:gd name="connsiteY69" fmla="*/ 711642 h 1344502"/>
                <a:gd name="connsiteX70" fmla="*/ 719593 w 3399182"/>
                <a:gd name="connsiteY70" fmla="*/ 671885 h 1344502"/>
                <a:gd name="connsiteX71" fmla="*/ 874643 w 3399182"/>
                <a:gd name="connsiteY71" fmla="*/ 620202 h 1344502"/>
                <a:gd name="connsiteX72" fmla="*/ 1021742 w 3399182"/>
                <a:gd name="connsiteY72" fmla="*/ 580445 h 1344502"/>
                <a:gd name="connsiteX73" fmla="*/ 1105231 w 3399182"/>
                <a:gd name="connsiteY73" fmla="*/ 552616 h 1344502"/>
                <a:gd name="connsiteX74" fmla="*/ 1148963 w 3399182"/>
                <a:gd name="connsiteY74" fmla="*/ 520811 h 1344502"/>
                <a:gd name="connsiteX75" fmla="*/ 1212574 w 3399182"/>
                <a:gd name="connsiteY75" fmla="*/ 481054 h 1344502"/>
                <a:gd name="connsiteX76" fmla="*/ 1304014 w 3399182"/>
                <a:gd name="connsiteY76" fmla="*/ 465152 h 1344502"/>
                <a:gd name="connsiteX77" fmla="*/ 1391478 w 3399182"/>
                <a:gd name="connsiteY77" fmla="*/ 437322 h 1344502"/>
                <a:gd name="connsiteX78" fmla="*/ 1455088 w 3399182"/>
                <a:gd name="connsiteY78" fmla="*/ 429371 h 1344502"/>
                <a:gd name="connsiteX79" fmla="*/ 1510748 w 3399182"/>
                <a:gd name="connsiteY79" fmla="*/ 421419 h 1344502"/>
                <a:gd name="connsiteX80" fmla="*/ 1510748 w 3399182"/>
                <a:gd name="connsiteY80" fmla="*/ 421419 h 1344502"/>
                <a:gd name="connsiteX81" fmla="*/ 1566407 w 3399182"/>
                <a:gd name="connsiteY81" fmla="*/ 385639 h 1344502"/>
                <a:gd name="connsiteX82" fmla="*/ 1594236 w 3399182"/>
                <a:gd name="connsiteY82" fmla="*/ 349858 h 1344502"/>
                <a:gd name="connsiteX83" fmla="*/ 1693628 w 3399182"/>
                <a:gd name="connsiteY83" fmla="*/ 294199 h 1344502"/>
                <a:gd name="connsiteX84" fmla="*/ 1928191 w 3399182"/>
                <a:gd name="connsiteY84" fmla="*/ 238539 h 1344502"/>
                <a:gd name="connsiteX85" fmla="*/ 2031558 w 3399182"/>
                <a:gd name="connsiteY85" fmla="*/ 222637 h 1344502"/>
                <a:gd name="connsiteX86" fmla="*/ 2119022 w 3399182"/>
                <a:gd name="connsiteY86" fmla="*/ 190832 h 1344502"/>
                <a:gd name="connsiteX87" fmla="*/ 2258170 w 3399182"/>
                <a:gd name="connsiteY87" fmla="*/ 170953 h 1344502"/>
                <a:gd name="connsiteX88" fmla="*/ 2421172 w 3399182"/>
                <a:gd name="connsiteY88" fmla="*/ 147099 h 1344502"/>
                <a:gd name="connsiteX89" fmla="*/ 2596101 w 3399182"/>
                <a:gd name="connsiteY89" fmla="*/ 139148 h 1344502"/>
                <a:gd name="connsiteX90" fmla="*/ 2751151 w 3399182"/>
                <a:gd name="connsiteY90" fmla="*/ 119270 h 1344502"/>
                <a:gd name="connsiteX91" fmla="*/ 2898250 w 3399182"/>
                <a:gd name="connsiteY91" fmla="*/ 107343 h 1344502"/>
                <a:gd name="connsiteX92" fmla="*/ 2985715 w 3399182"/>
                <a:gd name="connsiteY92" fmla="*/ 127221 h 1344502"/>
                <a:gd name="connsiteX93" fmla="*/ 3033422 w 3399182"/>
                <a:gd name="connsiteY93" fmla="*/ 143124 h 1344502"/>
                <a:gd name="connsiteX94" fmla="*/ 3088336 w 3399182"/>
                <a:gd name="connsiteY94" fmla="*/ 150268 h 1344502"/>
                <a:gd name="connsiteX95" fmla="*/ 3088837 w 3399182"/>
                <a:gd name="connsiteY95" fmla="*/ 177734 h 1344502"/>
                <a:gd name="connsiteX96" fmla="*/ 3067813 w 3399182"/>
                <a:gd name="connsiteY96" fmla="*/ 217952 h 1344502"/>
                <a:gd name="connsiteX97" fmla="*/ 3335572 w 3399182"/>
                <a:gd name="connsiteY97" fmla="*/ 188490 h 1344502"/>
                <a:gd name="connsiteX98" fmla="*/ 3399182 w 3399182"/>
                <a:gd name="connsiteY98" fmla="*/ 190832 h 1344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3399182" h="1344502">
                  <a:moveTo>
                    <a:pt x="3399182" y="190832"/>
                  </a:moveTo>
                  <a:lnTo>
                    <a:pt x="3375328" y="151075"/>
                  </a:lnTo>
                  <a:lnTo>
                    <a:pt x="3311718" y="107343"/>
                  </a:lnTo>
                  <a:lnTo>
                    <a:pt x="3188473" y="55659"/>
                  </a:lnTo>
                  <a:lnTo>
                    <a:pt x="3097033" y="19879"/>
                  </a:lnTo>
                  <a:lnTo>
                    <a:pt x="3041374" y="0"/>
                  </a:lnTo>
                  <a:lnTo>
                    <a:pt x="2906201" y="11927"/>
                  </a:lnTo>
                  <a:lnTo>
                    <a:pt x="2655735" y="35781"/>
                  </a:lnTo>
                  <a:lnTo>
                    <a:pt x="2548393" y="43732"/>
                  </a:lnTo>
                  <a:lnTo>
                    <a:pt x="2524539" y="51684"/>
                  </a:lnTo>
                  <a:lnTo>
                    <a:pt x="2492734" y="59635"/>
                  </a:lnTo>
                  <a:lnTo>
                    <a:pt x="2425148" y="63611"/>
                  </a:lnTo>
                  <a:lnTo>
                    <a:pt x="2373464" y="59635"/>
                  </a:lnTo>
                  <a:lnTo>
                    <a:pt x="2258170" y="87465"/>
                  </a:lnTo>
                  <a:lnTo>
                    <a:pt x="2138901" y="111319"/>
                  </a:lnTo>
                  <a:lnTo>
                    <a:pt x="2055412" y="127221"/>
                  </a:lnTo>
                  <a:lnTo>
                    <a:pt x="1952045" y="131197"/>
                  </a:lnTo>
                  <a:lnTo>
                    <a:pt x="1880483" y="151075"/>
                  </a:lnTo>
                  <a:lnTo>
                    <a:pt x="1693628" y="210710"/>
                  </a:lnTo>
                  <a:lnTo>
                    <a:pt x="1594236" y="238539"/>
                  </a:lnTo>
                  <a:lnTo>
                    <a:pt x="1501626" y="252345"/>
                  </a:lnTo>
                  <a:lnTo>
                    <a:pt x="1427259" y="282272"/>
                  </a:lnTo>
                  <a:lnTo>
                    <a:pt x="1359673" y="322028"/>
                  </a:lnTo>
                  <a:lnTo>
                    <a:pt x="1319916" y="357809"/>
                  </a:lnTo>
                  <a:lnTo>
                    <a:pt x="1304014" y="409492"/>
                  </a:lnTo>
                  <a:lnTo>
                    <a:pt x="1296062" y="421419"/>
                  </a:lnTo>
                  <a:lnTo>
                    <a:pt x="1240403" y="437322"/>
                  </a:lnTo>
                  <a:lnTo>
                    <a:pt x="1148963" y="477079"/>
                  </a:lnTo>
                  <a:lnTo>
                    <a:pt x="1045596" y="532738"/>
                  </a:lnTo>
                  <a:lnTo>
                    <a:pt x="989937" y="540689"/>
                  </a:lnTo>
                  <a:lnTo>
                    <a:pt x="886570" y="572494"/>
                  </a:lnTo>
                  <a:lnTo>
                    <a:pt x="870668" y="572494"/>
                  </a:lnTo>
                  <a:lnTo>
                    <a:pt x="842838" y="588397"/>
                  </a:lnTo>
                  <a:lnTo>
                    <a:pt x="759349" y="616226"/>
                  </a:lnTo>
                  <a:lnTo>
                    <a:pt x="679836" y="640080"/>
                  </a:lnTo>
                  <a:lnTo>
                    <a:pt x="628153" y="655983"/>
                  </a:lnTo>
                  <a:lnTo>
                    <a:pt x="568518" y="695739"/>
                  </a:lnTo>
                  <a:lnTo>
                    <a:pt x="489005" y="739472"/>
                  </a:lnTo>
                  <a:lnTo>
                    <a:pt x="465151" y="751399"/>
                  </a:lnTo>
                  <a:lnTo>
                    <a:pt x="417443" y="783204"/>
                  </a:lnTo>
                  <a:lnTo>
                    <a:pt x="345881" y="818985"/>
                  </a:lnTo>
                  <a:lnTo>
                    <a:pt x="262393" y="866693"/>
                  </a:lnTo>
                  <a:lnTo>
                    <a:pt x="190831" y="926327"/>
                  </a:lnTo>
                  <a:lnTo>
                    <a:pt x="159026" y="946205"/>
                  </a:lnTo>
                  <a:lnTo>
                    <a:pt x="163001" y="970059"/>
                  </a:lnTo>
                  <a:lnTo>
                    <a:pt x="163001" y="970059"/>
                  </a:lnTo>
                  <a:lnTo>
                    <a:pt x="163001" y="989937"/>
                  </a:lnTo>
                  <a:lnTo>
                    <a:pt x="131196" y="1005840"/>
                  </a:lnTo>
                  <a:lnTo>
                    <a:pt x="83488" y="1009816"/>
                  </a:lnTo>
                  <a:lnTo>
                    <a:pt x="59635" y="1041621"/>
                  </a:lnTo>
                  <a:lnTo>
                    <a:pt x="23854" y="1105232"/>
                  </a:lnTo>
                  <a:lnTo>
                    <a:pt x="0" y="1164866"/>
                  </a:lnTo>
                  <a:lnTo>
                    <a:pt x="47708" y="1228477"/>
                  </a:lnTo>
                  <a:lnTo>
                    <a:pt x="75537" y="1300039"/>
                  </a:lnTo>
                  <a:lnTo>
                    <a:pt x="123245" y="1335819"/>
                  </a:lnTo>
                  <a:lnTo>
                    <a:pt x="152663" y="1344502"/>
                  </a:lnTo>
                  <a:lnTo>
                    <a:pt x="182899" y="1301559"/>
                  </a:lnTo>
                  <a:lnTo>
                    <a:pt x="246490" y="1236428"/>
                  </a:lnTo>
                  <a:lnTo>
                    <a:pt x="226612" y="1212574"/>
                  </a:lnTo>
                  <a:lnTo>
                    <a:pt x="201587" y="1180086"/>
                  </a:lnTo>
                  <a:lnTo>
                    <a:pt x="194807" y="1156915"/>
                  </a:lnTo>
                  <a:lnTo>
                    <a:pt x="242515" y="1109207"/>
                  </a:lnTo>
                  <a:lnTo>
                    <a:pt x="290222" y="1025719"/>
                  </a:lnTo>
                  <a:lnTo>
                    <a:pt x="357808" y="942230"/>
                  </a:lnTo>
                  <a:lnTo>
                    <a:pt x="433346" y="858741"/>
                  </a:lnTo>
                  <a:lnTo>
                    <a:pt x="481054" y="811033"/>
                  </a:lnTo>
                  <a:lnTo>
                    <a:pt x="536713" y="783204"/>
                  </a:lnTo>
                  <a:lnTo>
                    <a:pt x="596348" y="779228"/>
                  </a:lnTo>
                  <a:lnTo>
                    <a:pt x="616226" y="767301"/>
                  </a:lnTo>
                  <a:lnTo>
                    <a:pt x="655982" y="711642"/>
                  </a:lnTo>
                  <a:lnTo>
                    <a:pt x="719593" y="671885"/>
                  </a:lnTo>
                  <a:lnTo>
                    <a:pt x="874643" y="620202"/>
                  </a:lnTo>
                  <a:lnTo>
                    <a:pt x="1021742" y="580445"/>
                  </a:lnTo>
                  <a:lnTo>
                    <a:pt x="1105231" y="552616"/>
                  </a:lnTo>
                  <a:lnTo>
                    <a:pt x="1148963" y="520811"/>
                  </a:lnTo>
                  <a:lnTo>
                    <a:pt x="1212574" y="481054"/>
                  </a:lnTo>
                  <a:lnTo>
                    <a:pt x="1304014" y="465152"/>
                  </a:lnTo>
                  <a:lnTo>
                    <a:pt x="1391478" y="437322"/>
                  </a:lnTo>
                  <a:lnTo>
                    <a:pt x="1455088" y="429371"/>
                  </a:lnTo>
                  <a:lnTo>
                    <a:pt x="1510748" y="421419"/>
                  </a:lnTo>
                  <a:lnTo>
                    <a:pt x="1510748" y="421419"/>
                  </a:lnTo>
                  <a:lnTo>
                    <a:pt x="1566407" y="385639"/>
                  </a:lnTo>
                  <a:lnTo>
                    <a:pt x="1594236" y="349858"/>
                  </a:lnTo>
                  <a:lnTo>
                    <a:pt x="1693628" y="294199"/>
                  </a:lnTo>
                  <a:lnTo>
                    <a:pt x="1928191" y="238539"/>
                  </a:lnTo>
                  <a:lnTo>
                    <a:pt x="2031558" y="222637"/>
                  </a:lnTo>
                  <a:lnTo>
                    <a:pt x="2119022" y="190832"/>
                  </a:lnTo>
                  <a:lnTo>
                    <a:pt x="2258170" y="170953"/>
                  </a:lnTo>
                  <a:lnTo>
                    <a:pt x="2421172" y="147099"/>
                  </a:lnTo>
                  <a:lnTo>
                    <a:pt x="2596101" y="139148"/>
                  </a:lnTo>
                  <a:lnTo>
                    <a:pt x="2751151" y="119270"/>
                  </a:lnTo>
                  <a:lnTo>
                    <a:pt x="2898250" y="107343"/>
                  </a:lnTo>
                  <a:lnTo>
                    <a:pt x="2985715" y="127221"/>
                  </a:lnTo>
                  <a:lnTo>
                    <a:pt x="3033422" y="143124"/>
                  </a:lnTo>
                  <a:lnTo>
                    <a:pt x="3088336" y="150268"/>
                  </a:lnTo>
                  <a:lnTo>
                    <a:pt x="3088837" y="177734"/>
                  </a:lnTo>
                  <a:lnTo>
                    <a:pt x="3067813" y="217952"/>
                  </a:lnTo>
                  <a:lnTo>
                    <a:pt x="3335572" y="188490"/>
                  </a:lnTo>
                  <a:lnTo>
                    <a:pt x="3399182" y="190832"/>
                  </a:lnTo>
                  <a:close/>
                </a:path>
              </a:pathLst>
            </a:custGeom>
            <a:solidFill>
              <a:srgbClr val="FF00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170" name="Freeform 169"/>
            <p:cNvSpPr/>
            <p:nvPr/>
          </p:nvSpPr>
          <p:spPr>
            <a:xfrm>
              <a:off x="3486150" y="4481513"/>
              <a:ext cx="388938" cy="198437"/>
            </a:xfrm>
            <a:custGeom>
              <a:avLst/>
              <a:gdLst>
                <a:gd name="connsiteX0" fmla="*/ 357808 w 357808"/>
                <a:gd name="connsiteY0" fmla="*/ 159026 h 174928"/>
                <a:gd name="connsiteX1" fmla="*/ 318052 w 357808"/>
                <a:gd name="connsiteY1" fmla="*/ 111318 h 174928"/>
                <a:gd name="connsiteX2" fmla="*/ 266368 w 357808"/>
                <a:gd name="connsiteY2" fmla="*/ 75537 h 174928"/>
                <a:gd name="connsiteX3" fmla="*/ 222636 w 357808"/>
                <a:gd name="connsiteY3" fmla="*/ 43732 h 174928"/>
                <a:gd name="connsiteX4" fmla="*/ 182880 w 357808"/>
                <a:gd name="connsiteY4" fmla="*/ 31805 h 174928"/>
                <a:gd name="connsiteX5" fmla="*/ 143123 w 357808"/>
                <a:gd name="connsiteY5" fmla="*/ 7951 h 174928"/>
                <a:gd name="connsiteX6" fmla="*/ 75537 w 357808"/>
                <a:gd name="connsiteY6" fmla="*/ 0 h 174928"/>
                <a:gd name="connsiteX7" fmla="*/ 0 w 357808"/>
                <a:gd name="connsiteY7" fmla="*/ 35780 h 174928"/>
                <a:gd name="connsiteX8" fmla="*/ 3975 w 357808"/>
                <a:gd name="connsiteY8" fmla="*/ 67586 h 174928"/>
                <a:gd name="connsiteX9" fmla="*/ 3975 w 357808"/>
                <a:gd name="connsiteY9" fmla="*/ 107342 h 174928"/>
                <a:gd name="connsiteX10" fmla="*/ 43732 w 357808"/>
                <a:gd name="connsiteY10" fmla="*/ 139147 h 174928"/>
                <a:gd name="connsiteX11" fmla="*/ 91440 w 357808"/>
                <a:gd name="connsiteY11" fmla="*/ 155050 h 174928"/>
                <a:gd name="connsiteX12" fmla="*/ 127220 w 357808"/>
                <a:gd name="connsiteY12" fmla="*/ 166977 h 174928"/>
                <a:gd name="connsiteX13" fmla="*/ 155050 w 357808"/>
                <a:gd name="connsiteY13" fmla="*/ 174928 h 174928"/>
                <a:gd name="connsiteX14" fmla="*/ 178904 w 357808"/>
                <a:gd name="connsiteY14" fmla="*/ 163001 h 174928"/>
                <a:gd name="connsiteX15" fmla="*/ 234563 w 357808"/>
                <a:gd name="connsiteY15" fmla="*/ 159026 h 174928"/>
                <a:gd name="connsiteX16" fmla="*/ 262393 w 357808"/>
                <a:gd name="connsiteY16" fmla="*/ 163001 h 174928"/>
                <a:gd name="connsiteX17" fmla="*/ 357808 w 357808"/>
                <a:gd name="connsiteY17" fmla="*/ 159026 h 174928"/>
                <a:gd name="connsiteX0" fmla="*/ 373711 w 373711"/>
                <a:gd name="connsiteY0" fmla="*/ 159026 h 174928"/>
                <a:gd name="connsiteX1" fmla="*/ 333955 w 373711"/>
                <a:gd name="connsiteY1" fmla="*/ 111318 h 174928"/>
                <a:gd name="connsiteX2" fmla="*/ 282271 w 373711"/>
                <a:gd name="connsiteY2" fmla="*/ 75537 h 174928"/>
                <a:gd name="connsiteX3" fmla="*/ 238539 w 373711"/>
                <a:gd name="connsiteY3" fmla="*/ 43732 h 174928"/>
                <a:gd name="connsiteX4" fmla="*/ 198783 w 373711"/>
                <a:gd name="connsiteY4" fmla="*/ 31805 h 174928"/>
                <a:gd name="connsiteX5" fmla="*/ 159026 w 373711"/>
                <a:gd name="connsiteY5" fmla="*/ 7951 h 174928"/>
                <a:gd name="connsiteX6" fmla="*/ 91440 w 373711"/>
                <a:gd name="connsiteY6" fmla="*/ 0 h 174928"/>
                <a:gd name="connsiteX7" fmla="*/ 0 w 373711"/>
                <a:gd name="connsiteY7" fmla="*/ 31804 h 174928"/>
                <a:gd name="connsiteX8" fmla="*/ 19878 w 373711"/>
                <a:gd name="connsiteY8" fmla="*/ 67586 h 174928"/>
                <a:gd name="connsiteX9" fmla="*/ 19878 w 373711"/>
                <a:gd name="connsiteY9" fmla="*/ 107342 h 174928"/>
                <a:gd name="connsiteX10" fmla="*/ 59635 w 373711"/>
                <a:gd name="connsiteY10" fmla="*/ 139147 h 174928"/>
                <a:gd name="connsiteX11" fmla="*/ 107343 w 373711"/>
                <a:gd name="connsiteY11" fmla="*/ 155050 h 174928"/>
                <a:gd name="connsiteX12" fmla="*/ 143123 w 373711"/>
                <a:gd name="connsiteY12" fmla="*/ 166977 h 174928"/>
                <a:gd name="connsiteX13" fmla="*/ 170953 w 373711"/>
                <a:gd name="connsiteY13" fmla="*/ 174928 h 174928"/>
                <a:gd name="connsiteX14" fmla="*/ 194807 w 373711"/>
                <a:gd name="connsiteY14" fmla="*/ 163001 h 174928"/>
                <a:gd name="connsiteX15" fmla="*/ 250466 w 373711"/>
                <a:gd name="connsiteY15" fmla="*/ 159026 h 174928"/>
                <a:gd name="connsiteX16" fmla="*/ 278296 w 373711"/>
                <a:gd name="connsiteY16" fmla="*/ 163001 h 174928"/>
                <a:gd name="connsiteX17" fmla="*/ 373711 w 373711"/>
                <a:gd name="connsiteY17" fmla="*/ 159026 h 174928"/>
                <a:gd name="connsiteX0" fmla="*/ 373711 w 373711"/>
                <a:gd name="connsiteY0" fmla="*/ 166978 h 182880"/>
                <a:gd name="connsiteX1" fmla="*/ 333955 w 373711"/>
                <a:gd name="connsiteY1" fmla="*/ 119270 h 182880"/>
                <a:gd name="connsiteX2" fmla="*/ 282271 w 373711"/>
                <a:gd name="connsiteY2" fmla="*/ 83489 h 182880"/>
                <a:gd name="connsiteX3" fmla="*/ 238539 w 373711"/>
                <a:gd name="connsiteY3" fmla="*/ 51684 h 182880"/>
                <a:gd name="connsiteX4" fmla="*/ 198783 w 373711"/>
                <a:gd name="connsiteY4" fmla="*/ 39757 h 182880"/>
                <a:gd name="connsiteX5" fmla="*/ 159026 w 373711"/>
                <a:gd name="connsiteY5" fmla="*/ 15903 h 182880"/>
                <a:gd name="connsiteX6" fmla="*/ 67586 w 373711"/>
                <a:gd name="connsiteY6" fmla="*/ 0 h 182880"/>
                <a:gd name="connsiteX7" fmla="*/ 0 w 373711"/>
                <a:gd name="connsiteY7" fmla="*/ 39756 h 182880"/>
                <a:gd name="connsiteX8" fmla="*/ 19878 w 373711"/>
                <a:gd name="connsiteY8" fmla="*/ 75538 h 182880"/>
                <a:gd name="connsiteX9" fmla="*/ 19878 w 373711"/>
                <a:gd name="connsiteY9" fmla="*/ 115294 h 182880"/>
                <a:gd name="connsiteX10" fmla="*/ 59635 w 373711"/>
                <a:gd name="connsiteY10" fmla="*/ 147099 h 182880"/>
                <a:gd name="connsiteX11" fmla="*/ 107343 w 373711"/>
                <a:gd name="connsiteY11" fmla="*/ 163002 h 182880"/>
                <a:gd name="connsiteX12" fmla="*/ 143123 w 373711"/>
                <a:gd name="connsiteY12" fmla="*/ 174929 h 182880"/>
                <a:gd name="connsiteX13" fmla="*/ 170953 w 373711"/>
                <a:gd name="connsiteY13" fmla="*/ 182880 h 182880"/>
                <a:gd name="connsiteX14" fmla="*/ 194807 w 373711"/>
                <a:gd name="connsiteY14" fmla="*/ 170953 h 182880"/>
                <a:gd name="connsiteX15" fmla="*/ 250466 w 373711"/>
                <a:gd name="connsiteY15" fmla="*/ 166978 h 182880"/>
                <a:gd name="connsiteX16" fmla="*/ 278296 w 373711"/>
                <a:gd name="connsiteY16" fmla="*/ 170953 h 182880"/>
                <a:gd name="connsiteX17" fmla="*/ 373711 w 373711"/>
                <a:gd name="connsiteY17" fmla="*/ 166978 h 182880"/>
                <a:gd name="connsiteX0" fmla="*/ 385639 w 385639"/>
                <a:gd name="connsiteY0" fmla="*/ 166978 h 182880"/>
                <a:gd name="connsiteX1" fmla="*/ 345883 w 385639"/>
                <a:gd name="connsiteY1" fmla="*/ 119270 h 182880"/>
                <a:gd name="connsiteX2" fmla="*/ 294199 w 385639"/>
                <a:gd name="connsiteY2" fmla="*/ 83489 h 182880"/>
                <a:gd name="connsiteX3" fmla="*/ 250467 w 385639"/>
                <a:gd name="connsiteY3" fmla="*/ 51684 h 182880"/>
                <a:gd name="connsiteX4" fmla="*/ 210711 w 385639"/>
                <a:gd name="connsiteY4" fmla="*/ 39757 h 182880"/>
                <a:gd name="connsiteX5" fmla="*/ 170954 w 385639"/>
                <a:gd name="connsiteY5" fmla="*/ 15903 h 182880"/>
                <a:gd name="connsiteX6" fmla="*/ 79514 w 385639"/>
                <a:gd name="connsiteY6" fmla="*/ 0 h 182880"/>
                <a:gd name="connsiteX7" fmla="*/ 11928 w 385639"/>
                <a:gd name="connsiteY7" fmla="*/ 39756 h 182880"/>
                <a:gd name="connsiteX8" fmla="*/ 0 w 385639"/>
                <a:gd name="connsiteY8" fmla="*/ 83490 h 182880"/>
                <a:gd name="connsiteX9" fmla="*/ 31806 w 385639"/>
                <a:gd name="connsiteY9" fmla="*/ 115294 h 182880"/>
                <a:gd name="connsiteX10" fmla="*/ 71563 w 385639"/>
                <a:gd name="connsiteY10" fmla="*/ 147099 h 182880"/>
                <a:gd name="connsiteX11" fmla="*/ 119271 w 385639"/>
                <a:gd name="connsiteY11" fmla="*/ 163002 h 182880"/>
                <a:gd name="connsiteX12" fmla="*/ 155051 w 385639"/>
                <a:gd name="connsiteY12" fmla="*/ 174929 h 182880"/>
                <a:gd name="connsiteX13" fmla="*/ 182881 w 385639"/>
                <a:gd name="connsiteY13" fmla="*/ 182880 h 182880"/>
                <a:gd name="connsiteX14" fmla="*/ 206735 w 385639"/>
                <a:gd name="connsiteY14" fmla="*/ 170953 h 182880"/>
                <a:gd name="connsiteX15" fmla="*/ 262394 w 385639"/>
                <a:gd name="connsiteY15" fmla="*/ 166978 h 182880"/>
                <a:gd name="connsiteX16" fmla="*/ 290224 w 385639"/>
                <a:gd name="connsiteY16" fmla="*/ 170953 h 182880"/>
                <a:gd name="connsiteX17" fmla="*/ 385639 w 385639"/>
                <a:gd name="connsiteY17" fmla="*/ 166978 h 182880"/>
                <a:gd name="connsiteX0" fmla="*/ 385639 w 385639"/>
                <a:gd name="connsiteY0" fmla="*/ 166978 h 182880"/>
                <a:gd name="connsiteX1" fmla="*/ 345883 w 385639"/>
                <a:gd name="connsiteY1" fmla="*/ 119270 h 182880"/>
                <a:gd name="connsiteX2" fmla="*/ 294199 w 385639"/>
                <a:gd name="connsiteY2" fmla="*/ 83489 h 182880"/>
                <a:gd name="connsiteX3" fmla="*/ 250467 w 385639"/>
                <a:gd name="connsiteY3" fmla="*/ 51684 h 182880"/>
                <a:gd name="connsiteX4" fmla="*/ 210711 w 385639"/>
                <a:gd name="connsiteY4" fmla="*/ 39757 h 182880"/>
                <a:gd name="connsiteX5" fmla="*/ 170954 w 385639"/>
                <a:gd name="connsiteY5" fmla="*/ 15903 h 182880"/>
                <a:gd name="connsiteX6" fmla="*/ 79514 w 385639"/>
                <a:gd name="connsiteY6" fmla="*/ 0 h 182880"/>
                <a:gd name="connsiteX7" fmla="*/ 11928 w 385639"/>
                <a:gd name="connsiteY7" fmla="*/ 39756 h 182880"/>
                <a:gd name="connsiteX8" fmla="*/ 0 w 385639"/>
                <a:gd name="connsiteY8" fmla="*/ 83490 h 182880"/>
                <a:gd name="connsiteX9" fmla="*/ 23855 w 385639"/>
                <a:gd name="connsiteY9" fmla="*/ 131197 h 182880"/>
                <a:gd name="connsiteX10" fmla="*/ 71563 w 385639"/>
                <a:gd name="connsiteY10" fmla="*/ 147099 h 182880"/>
                <a:gd name="connsiteX11" fmla="*/ 119271 w 385639"/>
                <a:gd name="connsiteY11" fmla="*/ 163002 h 182880"/>
                <a:gd name="connsiteX12" fmla="*/ 155051 w 385639"/>
                <a:gd name="connsiteY12" fmla="*/ 174929 h 182880"/>
                <a:gd name="connsiteX13" fmla="*/ 182881 w 385639"/>
                <a:gd name="connsiteY13" fmla="*/ 182880 h 182880"/>
                <a:gd name="connsiteX14" fmla="*/ 206735 w 385639"/>
                <a:gd name="connsiteY14" fmla="*/ 170953 h 182880"/>
                <a:gd name="connsiteX15" fmla="*/ 262394 w 385639"/>
                <a:gd name="connsiteY15" fmla="*/ 166978 h 182880"/>
                <a:gd name="connsiteX16" fmla="*/ 290224 w 385639"/>
                <a:gd name="connsiteY16" fmla="*/ 170953 h 182880"/>
                <a:gd name="connsiteX17" fmla="*/ 385639 w 385639"/>
                <a:gd name="connsiteY17" fmla="*/ 166978 h 182880"/>
                <a:gd name="connsiteX0" fmla="*/ 385639 w 385639"/>
                <a:gd name="connsiteY0" fmla="*/ 166978 h 182880"/>
                <a:gd name="connsiteX1" fmla="*/ 345883 w 385639"/>
                <a:gd name="connsiteY1" fmla="*/ 119270 h 182880"/>
                <a:gd name="connsiteX2" fmla="*/ 294199 w 385639"/>
                <a:gd name="connsiteY2" fmla="*/ 83489 h 182880"/>
                <a:gd name="connsiteX3" fmla="*/ 250467 w 385639"/>
                <a:gd name="connsiteY3" fmla="*/ 51684 h 182880"/>
                <a:gd name="connsiteX4" fmla="*/ 210711 w 385639"/>
                <a:gd name="connsiteY4" fmla="*/ 39757 h 182880"/>
                <a:gd name="connsiteX5" fmla="*/ 170954 w 385639"/>
                <a:gd name="connsiteY5" fmla="*/ 15903 h 182880"/>
                <a:gd name="connsiteX6" fmla="*/ 79514 w 385639"/>
                <a:gd name="connsiteY6" fmla="*/ 0 h 182880"/>
                <a:gd name="connsiteX7" fmla="*/ 11928 w 385639"/>
                <a:gd name="connsiteY7" fmla="*/ 39756 h 182880"/>
                <a:gd name="connsiteX8" fmla="*/ 0 w 385639"/>
                <a:gd name="connsiteY8" fmla="*/ 83490 h 182880"/>
                <a:gd name="connsiteX9" fmla="*/ 23855 w 385639"/>
                <a:gd name="connsiteY9" fmla="*/ 131197 h 182880"/>
                <a:gd name="connsiteX10" fmla="*/ 51684 w 385639"/>
                <a:gd name="connsiteY10" fmla="*/ 163002 h 182880"/>
                <a:gd name="connsiteX11" fmla="*/ 119271 w 385639"/>
                <a:gd name="connsiteY11" fmla="*/ 163002 h 182880"/>
                <a:gd name="connsiteX12" fmla="*/ 155051 w 385639"/>
                <a:gd name="connsiteY12" fmla="*/ 174929 h 182880"/>
                <a:gd name="connsiteX13" fmla="*/ 182881 w 385639"/>
                <a:gd name="connsiteY13" fmla="*/ 182880 h 182880"/>
                <a:gd name="connsiteX14" fmla="*/ 206735 w 385639"/>
                <a:gd name="connsiteY14" fmla="*/ 170953 h 182880"/>
                <a:gd name="connsiteX15" fmla="*/ 262394 w 385639"/>
                <a:gd name="connsiteY15" fmla="*/ 166978 h 182880"/>
                <a:gd name="connsiteX16" fmla="*/ 290224 w 385639"/>
                <a:gd name="connsiteY16" fmla="*/ 170953 h 182880"/>
                <a:gd name="connsiteX17" fmla="*/ 385639 w 385639"/>
                <a:gd name="connsiteY17" fmla="*/ 166978 h 182880"/>
                <a:gd name="connsiteX0" fmla="*/ 385639 w 385639"/>
                <a:gd name="connsiteY0" fmla="*/ 166978 h 182880"/>
                <a:gd name="connsiteX1" fmla="*/ 345883 w 385639"/>
                <a:gd name="connsiteY1" fmla="*/ 119270 h 182880"/>
                <a:gd name="connsiteX2" fmla="*/ 294199 w 385639"/>
                <a:gd name="connsiteY2" fmla="*/ 83489 h 182880"/>
                <a:gd name="connsiteX3" fmla="*/ 250467 w 385639"/>
                <a:gd name="connsiteY3" fmla="*/ 51684 h 182880"/>
                <a:gd name="connsiteX4" fmla="*/ 210711 w 385639"/>
                <a:gd name="connsiteY4" fmla="*/ 39757 h 182880"/>
                <a:gd name="connsiteX5" fmla="*/ 170954 w 385639"/>
                <a:gd name="connsiteY5" fmla="*/ 15903 h 182880"/>
                <a:gd name="connsiteX6" fmla="*/ 79514 w 385639"/>
                <a:gd name="connsiteY6" fmla="*/ 0 h 182880"/>
                <a:gd name="connsiteX7" fmla="*/ 11928 w 385639"/>
                <a:gd name="connsiteY7" fmla="*/ 39756 h 182880"/>
                <a:gd name="connsiteX8" fmla="*/ 0 w 385639"/>
                <a:gd name="connsiteY8" fmla="*/ 83490 h 182880"/>
                <a:gd name="connsiteX9" fmla="*/ 23855 w 385639"/>
                <a:gd name="connsiteY9" fmla="*/ 131197 h 182880"/>
                <a:gd name="connsiteX10" fmla="*/ 51684 w 385639"/>
                <a:gd name="connsiteY10" fmla="*/ 163002 h 182880"/>
                <a:gd name="connsiteX11" fmla="*/ 119271 w 385639"/>
                <a:gd name="connsiteY11" fmla="*/ 147099 h 182880"/>
                <a:gd name="connsiteX12" fmla="*/ 155051 w 385639"/>
                <a:gd name="connsiteY12" fmla="*/ 174929 h 182880"/>
                <a:gd name="connsiteX13" fmla="*/ 182881 w 385639"/>
                <a:gd name="connsiteY13" fmla="*/ 182880 h 182880"/>
                <a:gd name="connsiteX14" fmla="*/ 206735 w 385639"/>
                <a:gd name="connsiteY14" fmla="*/ 170953 h 182880"/>
                <a:gd name="connsiteX15" fmla="*/ 262394 w 385639"/>
                <a:gd name="connsiteY15" fmla="*/ 166978 h 182880"/>
                <a:gd name="connsiteX16" fmla="*/ 290224 w 385639"/>
                <a:gd name="connsiteY16" fmla="*/ 170953 h 182880"/>
                <a:gd name="connsiteX17" fmla="*/ 385639 w 385639"/>
                <a:gd name="connsiteY17" fmla="*/ 166978 h 182880"/>
                <a:gd name="connsiteX0" fmla="*/ 373712 w 373712"/>
                <a:gd name="connsiteY0" fmla="*/ 178905 h 182880"/>
                <a:gd name="connsiteX1" fmla="*/ 345883 w 373712"/>
                <a:gd name="connsiteY1" fmla="*/ 119270 h 182880"/>
                <a:gd name="connsiteX2" fmla="*/ 294199 w 373712"/>
                <a:gd name="connsiteY2" fmla="*/ 83489 h 182880"/>
                <a:gd name="connsiteX3" fmla="*/ 250467 w 373712"/>
                <a:gd name="connsiteY3" fmla="*/ 51684 h 182880"/>
                <a:gd name="connsiteX4" fmla="*/ 210711 w 373712"/>
                <a:gd name="connsiteY4" fmla="*/ 39757 h 182880"/>
                <a:gd name="connsiteX5" fmla="*/ 170954 w 373712"/>
                <a:gd name="connsiteY5" fmla="*/ 15903 h 182880"/>
                <a:gd name="connsiteX6" fmla="*/ 79514 w 373712"/>
                <a:gd name="connsiteY6" fmla="*/ 0 h 182880"/>
                <a:gd name="connsiteX7" fmla="*/ 11928 w 373712"/>
                <a:gd name="connsiteY7" fmla="*/ 39756 h 182880"/>
                <a:gd name="connsiteX8" fmla="*/ 0 w 373712"/>
                <a:gd name="connsiteY8" fmla="*/ 83490 h 182880"/>
                <a:gd name="connsiteX9" fmla="*/ 23855 w 373712"/>
                <a:gd name="connsiteY9" fmla="*/ 131197 h 182880"/>
                <a:gd name="connsiteX10" fmla="*/ 51684 w 373712"/>
                <a:gd name="connsiteY10" fmla="*/ 163002 h 182880"/>
                <a:gd name="connsiteX11" fmla="*/ 119271 w 373712"/>
                <a:gd name="connsiteY11" fmla="*/ 147099 h 182880"/>
                <a:gd name="connsiteX12" fmla="*/ 155051 w 373712"/>
                <a:gd name="connsiteY12" fmla="*/ 174929 h 182880"/>
                <a:gd name="connsiteX13" fmla="*/ 182881 w 373712"/>
                <a:gd name="connsiteY13" fmla="*/ 182880 h 182880"/>
                <a:gd name="connsiteX14" fmla="*/ 206735 w 373712"/>
                <a:gd name="connsiteY14" fmla="*/ 170953 h 182880"/>
                <a:gd name="connsiteX15" fmla="*/ 262394 w 373712"/>
                <a:gd name="connsiteY15" fmla="*/ 166978 h 182880"/>
                <a:gd name="connsiteX16" fmla="*/ 290224 w 373712"/>
                <a:gd name="connsiteY16" fmla="*/ 170953 h 182880"/>
                <a:gd name="connsiteX17" fmla="*/ 373712 w 373712"/>
                <a:gd name="connsiteY17" fmla="*/ 178905 h 182880"/>
                <a:gd name="connsiteX0" fmla="*/ 373712 w 373712"/>
                <a:gd name="connsiteY0" fmla="*/ 178905 h 182880"/>
                <a:gd name="connsiteX1" fmla="*/ 345883 w 373712"/>
                <a:gd name="connsiteY1" fmla="*/ 119270 h 182880"/>
                <a:gd name="connsiteX2" fmla="*/ 294199 w 373712"/>
                <a:gd name="connsiteY2" fmla="*/ 83489 h 182880"/>
                <a:gd name="connsiteX3" fmla="*/ 250467 w 373712"/>
                <a:gd name="connsiteY3" fmla="*/ 51684 h 182880"/>
                <a:gd name="connsiteX4" fmla="*/ 210711 w 373712"/>
                <a:gd name="connsiteY4" fmla="*/ 39757 h 182880"/>
                <a:gd name="connsiteX5" fmla="*/ 170954 w 373712"/>
                <a:gd name="connsiteY5" fmla="*/ 15903 h 182880"/>
                <a:gd name="connsiteX6" fmla="*/ 79514 w 373712"/>
                <a:gd name="connsiteY6" fmla="*/ 0 h 182880"/>
                <a:gd name="connsiteX7" fmla="*/ 11928 w 373712"/>
                <a:gd name="connsiteY7" fmla="*/ 39756 h 182880"/>
                <a:gd name="connsiteX8" fmla="*/ 0 w 373712"/>
                <a:gd name="connsiteY8" fmla="*/ 83490 h 182880"/>
                <a:gd name="connsiteX9" fmla="*/ 23855 w 373712"/>
                <a:gd name="connsiteY9" fmla="*/ 131197 h 182880"/>
                <a:gd name="connsiteX10" fmla="*/ 51684 w 373712"/>
                <a:gd name="connsiteY10" fmla="*/ 163002 h 182880"/>
                <a:gd name="connsiteX11" fmla="*/ 111320 w 373712"/>
                <a:gd name="connsiteY11" fmla="*/ 163002 h 182880"/>
                <a:gd name="connsiteX12" fmla="*/ 155051 w 373712"/>
                <a:gd name="connsiteY12" fmla="*/ 174929 h 182880"/>
                <a:gd name="connsiteX13" fmla="*/ 182881 w 373712"/>
                <a:gd name="connsiteY13" fmla="*/ 182880 h 182880"/>
                <a:gd name="connsiteX14" fmla="*/ 206735 w 373712"/>
                <a:gd name="connsiteY14" fmla="*/ 170953 h 182880"/>
                <a:gd name="connsiteX15" fmla="*/ 262394 w 373712"/>
                <a:gd name="connsiteY15" fmla="*/ 166978 h 182880"/>
                <a:gd name="connsiteX16" fmla="*/ 290224 w 373712"/>
                <a:gd name="connsiteY16" fmla="*/ 170953 h 182880"/>
                <a:gd name="connsiteX17" fmla="*/ 373712 w 373712"/>
                <a:gd name="connsiteY17" fmla="*/ 178905 h 182880"/>
                <a:gd name="connsiteX0" fmla="*/ 373712 w 373712"/>
                <a:gd name="connsiteY0" fmla="*/ 178905 h 182880"/>
                <a:gd name="connsiteX1" fmla="*/ 345883 w 373712"/>
                <a:gd name="connsiteY1" fmla="*/ 119270 h 182880"/>
                <a:gd name="connsiteX2" fmla="*/ 294199 w 373712"/>
                <a:gd name="connsiteY2" fmla="*/ 83489 h 182880"/>
                <a:gd name="connsiteX3" fmla="*/ 250467 w 373712"/>
                <a:gd name="connsiteY3" fmla="*/ 51684 h 182880"/>
                <a:gd name="connsiteX4" fmla="*/ 210711 w 373712"/>
                <a:gd name="connsiteY4" fmla="*/ 39757 h 182880"/>
                <a:gd name="connsiteX5" fmla="*/ 170954 w 373712"/>
                <a:gd name="connsiteY5" fmla="*/ 15903 h 182880"/>
                <a:gd name="connsiteX6" fmla="*/ 79514 w 373712"/>
                <a:gd name="connsiteY6" fmla="*/ 0 h 182880"/>
                <a:gd name="connsiteX7" fmla="*/ 11928 w 373712"/>
                <a:gd name="connsiteY7" fmla="*/ 39756 h 182880"/>
                <a:gd name="connsiteX8" fmla="*/ 0 w 373712"/>
                <a:gd name="connsiteY8" fmla="*/ 83490 h 182880"/>
                <a:gd name="connsiteX9" fmla="*/ 23855 w 373712"/>
                <a:gd name="connsiteY9" fmla="*/ 131197 h 182880"/>
                <a:gd name="connsiteX10" fmla="*/ 19879 w 373712"/>
                <a:gd name="connsiteY10" fmla="*/ 163002 h 182880"/>
                <a:gd name="connsiteX11" fmla="*/ 111320 w 373712"/>
                <a:gd name="connsiteY11" fmla="*/ 163002 h 182880"/>
                <a:gd name="connsiteX12" fmla="*/ 155051 w 373712"/>
                <a:gd name="connsiteY12" fmla="*/ 174929 h 182880"/>
                <a:gd name="connsiteX13" fmla="*/ 182881 w 373712"/>
                <a:gd name="connsiteY13" fmla="*/ 182880 h 182880"/>
                <a:gd name="connsiteX14" fmla="*/ 206735 w 373712"/>
                <a:gd name="connsiteY14" fmla="*/ 170953 h 182880"/>
                <a:gd name="connsiteX15" fmla="*/ 262394 w 373712"/>
                <a:gd name="connsiteY15" fmla="*/ 166978 h 182880"/>
                <a:gd name="connsiteX16" fmla="*/ 290224 w 373712"/>
                <a:gd name="connsiteY16" fmla="*/ 170953 h 182880"/>
                <a:gd name="connsiteX17" fmla="*/ 373712 w 373712"/>
                <a:gd name="connsiteY17" fmla="*/ 178905 h 182880"/>
                <a:gd name="connsiteX0" fmla="*/ 405516 w 405516"/>
                <a:gd name="connsiteY0" fmla="*/ 178905 h 182880"/>
                <a:gd name="connsiteX1" fmla="*/ 377687 w 405516"/>
                <a:gd name="connsiteY1" fmla="*/ 119270 h 182880"/>
                <a:gd name="connsiteX2" fmla="*/ 326003 w 405516"/>
                <a:gd name="connsiteY2" fmla="*/ 83489 h 182880"/>
                <a:gd name="connsiteX3" fmla="*/ 282271 w 405516"/>
                <a:gd name="connsiteY3" fmla="*/ 51684 h 182880"/>
                <a:gd name="connsiteX4" fmla="*/ 242515 w 405516"/>
                <a:gd name="connsiteY4" fmla="*/ 39757 h 182880"/>
                <a:gd name="connsiteX5" fmla="*/ 202758 w 405516"/>
                <a:gd name="connsiteY5" fmla="*/ 15903 h 182880"/>
                <a:gd name="connsiteX6" fmla="*/ 111318 w 405516"/>
                <a:gd name="connsiteY6" fmla="*/ 0 h 182880"/>
                <a:gd name="connsiteX7" fmla="*/ 43732 w 405516"/>
                <a:gd name="connsiteY7" fmla="*/ 39756 h 182880"/>
                <a:gd name="connsiteX8" fmla="*/ 31804 w 405516"/>
                <a:gd name="connsiteY8" fmla="*/ 83490 h 182880"/>
                <a:gd name="connsiteX9" fmla="*/ 55659 w 405516"/>
                <a:gd name="connsiteY9" fmla="*/ 131197 h 182880"/>
                <a:gd name="connsiteX10" fmla="*/ 0 w 405516"/>
                <a:gd name="connsiteY10" fmla="*/ 159026 h 182880"/>
                <a:gd name="connsiteX11" fmla="*/ 143124 w 405516"/>
                <a:gd name="connsiteY11" fmla="*/ 163002 h 182880"/>
                <a:gd name="connsiteX12" fmla="*/ 186855 w 405516"/>
                <a:gd name="connsiteY12" fmla="*/ 174929 h 182880"/>
                <a:gd name="connsiteX13" fmla="*/ 214685 w 405516"/>
                <a:gd name="connsiteY13" fmla="*/ 182880 h 182880"/>
                <a:gd name="connsiteX14" fmla="*/ 238539 w 405516"/>
                <a:gd name="connsiteY14" fmla="*/ 170953 h 182880"/>
                <a:gd name="connsiteX15" fmla="*/ 294198 w 405516"/>
                <a:gd name="connsiteY15" fmla="*/ 166978 h 182880"/>
                <a:gd name="connsiteX16" fmla="*/ 322028 w 405516"/>
                <a:gd name="connsiteY16" fmla="*/ 170953 h 182880"/>
                <a:gd name="connsiteX17" fmla="*/ 405516 w 405516"/>
                <a:gd name="connsiteY17" fmla="*/ 178905 h 182880"/>
                <a:gd name="connsiteX0" fmla="*/ 405516 w 405516"/>
                <a:gd name="connsiteY0" fmla="*/ 178905 h 182880"/>
                <a:gd name="connsiteX1" fmla="*/ 377687 w 405516"/>
                <a:gd name="connsiteY1" fmla="*/ 119270 h 182880"/>
                <a:gd name="connsiteX2" fmla="*/ 326003 w 405516"/>
                <a:gd name="connsiteY2" fmla="*/ 83489 h 182880"/>
                <a:gd name="connsiteX3" fmla="*/ 282271 w 405516"/>
                <a:gd name="connsiteY3" fmla="*/ 51684 h 182880"/>
                <a:gd name="connsiteX4" fmla="*/ 242515 w 405516"/>
                <a:gd name="connsiteY4" fmla="*/ 39757 h 182880"/>
                <a:gd name="connsiteX5" fmla="*/ 202758 w 405516"/>
                <a:gd name="connsiteY5" fmla="*/ 15903 h 182880"/>
                <a:gd name="connsiteX6" fmla="*/ 111318 w 405516"/>
                <a:gd name="connsiteY6" fmla="*/ 0 h 182880"/>
                <a:gd name="connsiteX7" fmla="*/ 43732 w 405516"/>
                <a:gd name="connsiteY7" fmla="*/ 39756 h 182880"/>
                <a:gd name="connsiteX8" fmla="*/ 31804 w 405516"/>
                <a:gd name="connsiteY8" fmla="*/ 83490 h 182880"/>
                <a:gd name="connsiteX9" fmla="*/ 15903 w 405516"/>
                <a:gd name="connsiteY9" fmla="*/ 119270 h 182880"/>
                <a:gd name="connsiteX10" fmla="*/ 0 w 405516"/>
                <a:gd name="connsiteY10" fmla="*/ 159026 h 182880"/>
                <a:gd name="connsiteX11" fmla="*/ 143124 w 405516"/>
                <a:gd name="connsiteY11" fmla="*/ 163002 h 182880"/>
                <a:gd name="connsiteX12" fmla="*/ 186855 w 405516"/>
                <a:gd name="connsiteY12" fmla="*/ 174929 h 182880"/>
                <a:gd name="connsiteX13" fmla="*/ 214685 w 405516"/>
                <a:gd name="connsiteY13" fmla="*/ 182880 h 182880"/>
                <a:gd name="connsiteX14" fmla="*/ 238539 w 405516"/>
                <a:gd name="connsiteY14" fmla="*/ 170953 h 182880"/>
                <a:gd name="connsiteX15" fmla="*/ 294198 w 405516"/>
                <a:gd name="connsiteY15" fmla="*/ 166978 h 182880"/>
                <a:gd name="connsiteX16" fmla="*/ 322028 w 405516"/>
                <a:gd name="connsiteY16" fmla="*/ 170953 h 182880"/>
                <a:gd name="connsiteX17" fmla="*/ 405516 w 405516"/>
                <a:gd name="connsiteY17" fmla="*/ 178905 h 182880"/>
                <a:gd name="connsiteX0" fmla="*/ 405516 w 405516"/>
                <a:gd name="connsiteY0" fmla="*/ 178905 h 182881"/>
                <a:gd name="connsiteX1" fmla="*/ 377687 w 405516"/>
                <a:gd name="connsiteY1" fmla="*/ 119270 h 182881"/>
                <a:gd name="connsiteX2" fmla="*/ 326003 w 405516"/>
                <a:gd name="connsiteY2" fmla="*/ 83489 h 182881"/>
                <a:gd name="connsiteX3" fmla="*/ 282271 w 405516"/>
                <a:gd name="connsiteY3" fmla="*/ 51684 h 182881"/>
                <a:gd name="connsiteX4" fmla="*/ 242515 w 405516"/>
                <a:gd name="connsiteY4" fmla="*/ 39757 h 182881"/>
                <a:gd name="connsiteX5" fmla="*/ 202758 w 405516"/>
                <a:gd name="connsiteY5" fmla="*/ 15903 h 182881"/>
                <a:gd name="connsiteX6" fmla="*/ 111318 w 405516"/>
                <a:gd name="connsiteY6" fmla="*/ 0 h 182881"/>
                <a:gd name="connsiteX7" fmla="*/ 43732 w 405516"/>
                <a:gd name="connsiteY7" fmla="*/ 39756 h 182881"/>
                <a:gd name="connsiteX8" fmla="*/ 31804 w 405516"/>
                <a:gd name="connsiteY8" fmla="*/ 83490 h 182881"/>
                <a:gd name="connsiteX9" fmla="*/ 15903 w 405516"/>
                <a:gd name="connsiteY9" fmla="*/ 119270 h 182881"/>
                <a:gd name="connsiteX10" fmla="*/ 0 w 405516"/>
                <a:gd name="connsiteY10" fmla="*/ 159026 h 182881"/>
                <a:gd name="connsiteX11" fmla="*/ 87465 w 405516"/>
                <a:gd name="connsiteY11" fmla="*/ 182881 h 182881"/>
                <a:gd name="connsiteX12" fmla="*/ 143124 w 405516"/>
                <a:gd name="connsiteY12" fmla="*/ 163002 h 182881"/>
                <a:gd name="connsiteX13" fmla="*/ 186855 w 405516"/>
                <a:gd name="connsiteY13" fmla="*/ 174929 h 182881"/>
                <a:gd name="connsiteX14" fmla="*/ 214685 w 405516"/>
                <a:gd name="connsiteY14" fmla="*/ 182880 h 182881"/>
                <a:gd name="connsiteX15" fmla="*/ 238539 w 405516"/>
                <a:gd name="connsiteY15" fmla="*/ 170953 h 182881"/>
                <a:gd name="connsiteX16" fmla="*/ 294198 w 405516"/>
                <a:gd name="connsiteY16" fmla="*/ 166978 h 182881"/>
                <a:gd name="connsiteX17" fmla="*/ 322028 w 405516"/>
                <a:gd name="connsiteY17" fmla="*/ 170953 h 182881"/>
                <a:gd name="connsiteX18" fmla="*/ 405516 w 405516"/>
                <a:gd name="connsiteY18" fmla="*/ 178905 h 182881"/>
                <a:gd name="connsiteX0" fmla="*/ 389613 w 389613"/>
                <a:gd name="connsiteY0" fmla="*/ 178905 h 182881"/>
                <a:gd name="connsiteX1" fmla="*/ 361784 w 389613"/>
                <a:gd name="connsiteY1" fmla="*/ 119270 h 182881"/>
                <a:gd name="connsiteX2" fmla="*/ 310100 w 389613"/>
                <a:gd name="connsiteY2" fmla="*/ 83489 h 182881"/>
                <a:gd name="connsiteX3" fmla="*/ 266368 w 389613"/>
                <a:gd name="connsiteY3" fmla="*/ 51684 h 182881"/>
                <a:gd name="connsiteX4" fmla="*/ 226612 w 389613"/>
                <a:gd name="connsiteY4" fmla="*/ 39757 h 182881"/>
                <a:gd name="connsiteX5" fmla="*/ 186855 w 389613"/>
                <a:gd name="connsiteY5" fmla="*/ 15903 h 182881"/>
                <a:gd name="connsiteX6" fmla="*/ 95415 w 389613"/>
                <a:gd name="connsiteY6" fmla="*/ 0 h 182881"/>
                <a:gd name="connsiteX7" fmla="*/ 27829 w 389613"/>
                <a:gd name="connsiteY7" fmla="*/ 39756 h 182881"/>
                <a:gd name="connsiteX8" fmla="*/ 15901 w 389613"/>
                <a:gd name="connsiteY8" fmla="*/ 83490 h 182881"/>
                <a:gd name="connsiteX9" fmla="*/ 0 w 389613"/>
                <a:gd name="connsiteY9" fmla="*/ 119270 h 182881"/>
                <a:gd name="connsiteX10" fmla="*/ 15902 w 389613"/>
                <a:gd name="connsiteY10" fmla="*/ 155050 h 182881"/>
                <a:gd name="connsiteX11" fmla="*/ 71562 w 389613"/>
                <a:gd name="connsiteY11" fmla="*/ 182881 h 182881"/>
                <a:gd name="connsiteX12" fmla="*/ 127221 w 389613"/>
                <a:gd name="connsiteY12" fmla="*/ 163002 h 182881"/>
                <a:gd name="connsiteX13" fmla="*/ 170952 w 389613"/>
                <a:gd name="connsiteY13" fmla="*/ 174929 h 182881"/>
                <a:gd name="connsiteX14" fmla="*/ 198782 w 389613"/>
                <a:gd name="connsiteY14" fmla="*/ 182880 h 182881"/>
                <a:gd name="connsiteX15" fmla="*/ 222636 w 389613"/>
                <a:gd name="connsiteY15" fmla="*/ 170953 h 182881"/>
                <a:gd name="connsiteX16" fmla="*/ 278295 w 389613"/>
                <a:gd name="connsiteY16" fmla="*/ 166978 h 182881"/>
                <a:gd name="connsiteX17" fmla="*/ 306125 w 389613"/>
                <a:gd name="connsiteY17" fmla="*/ 170953 h 182881"/>
                <a:gd name="connsiteX18" fmla="*/ 389613 w 389613"/>
                <a:gd name="connsiteY18" fmla="*/ 178905 h 182881"/>
                <a:gd name="connsiteX0" fmla="*/ 389613 w 389613"/>
                <a:gd name="connsiteY0" fmla="*/ 194076 h 198052"/>
                <a:gd name="connsiteX1" fmla="*/ 361784 w 389613"/>
                <a:gd name="connsiteY1" fmla="*/ 134441 h 198052"/>
                <a:gd name="connsiteX2" fmla="*/ 310100 w 389613"/>
                <a:gd name="connsiteY2" fmla="*/ 98660 h 198052"/>
                <a:gd name="connsiteX3" fmla="*/ 266368 w 389613"/>
                <a:gd name="connsiteY3" fmla="*/ 66855 h 198052"/>
                <a:gd name="connsiteX4" fmla="*/ 226612 w 389613"/>
                <a:gd name="connsiteY4" fmla="*/ 54928 h 198052"/>
                <a:gd name="connsiteX5" fmla="*/ 186855 w 389613"/>
                <a:gd name="connsiteY5" fmla="*/ 31074 h 198052"/>
                <a:gd name="connsiteX6" fmla="*/ 143650 w 389613"/>
                <a:gd name="connsiteY6" fmla="*/ 0 h 198052"/>
                <a:gd name="connsiteX7" fmla="*/ 95415 w 389613"/>
                <a:gd name="connsiteY7" fmla="*/ 15171 h 198052"/>
                <a:gd name="connsiteX8" fmla="*/ 27829 w 389613"/>
                <a:gd name="connsiteY8" fmla="*/ 54927 h 198052"/>
                <a:gd name="connsiteX9" fmla="*/ 15901 w 389613"/>
                <a:gd name="connsiteY9" fmla="*/ 98661 h 198052"/>
                <a:gd name="connsiteX10" fmla="*/ 0 w 389613"/>
                <a:gd name="connsiteY10" fmla="*/ 134441 h 198052"/>
                <a:gd name="connsiteX11" fmla="*/ 15902 w 389613"/>
                <a:gd name="connsiteY11" fmla="*/ 170221 h 198052"/>
                <a:gd name="connsiteX12" fmla="*/ 71562 w 389613"/>
                <a:gd name="connsiteY12" fmla="*/ 198052 h 198052"/>
                <a:gd name="connsiteX13" fmla="*/ 127221 w 389613"/>
                <a:gd name="connsiteY13" fmla="*/ 178173 h 198052"/>
                <a:gd name="connsiteX14" fmla="*/ 170952 w 389613"/>
                <a:gd name="connsiteY14" fmla="*/ 190100 h 198052"/>
                <a:gd name="connsiteX15" fmla="*/ 198782 w 389613"/>
                <a:gd name="connsiteY15" fmla="*/ 198051 h 198052"/>
                <a:gd name="connsiteX16" fmla="*/ 222636 w 389613"/>
                <a:gd name="connsiteY16" fmla="*/ 186124 h 198052"/>
                <a:gd name="connsiteX17" fmla="*/ 278295 w 389613"/>
                <a:gd name="connsiteY17" fmla="*/ 182149 h 198052"/>
                <a:gd name="connsiteX18" fmla="*/ 306125 w 389613"/>
                <a:gd name="connsiteY18" fmla="*/ 186124 h 198052"/>
                <a:gd name="connsiteX19" fmla="*/ 389613 w 389613"/>
                <a:gd name="connsiteY19" fmla="*/ 194076 h 198052"/>
                <a:gd name="connsiteX0" fmla="*/ 389613 w 389613"/>
                <a:gd name="connsiteY0" fmla="*/ 194076 h 198052"/>
                <a:gd name="connsiteX1" fmla="*/ 361784 w 389613"/>
                <a:gd name="connsiteY1" fmla="*/ 134441 h 198052"/>
                <a:gd name="connsiteX2" fmla="*/ 310100 w 389613"/>
                <a:gd name="connsiteY2" fmla="*/ 98660 h 198052"/>
                <a:gd name="connsiteX3" fmla="*/ 266368 w 389613"/>
                <a:gd name="connsiteY3" fmla="*/ 66855 h 198052"/>
                <a:gd name="connsiteX4" fmla="*/ 226612 w 389613"/>
                <a:gd name="connsiteY4" fmla="*/ 54928 h 198052"/>
                <a:gd name="connsiteX5" fmla="*/ 186855 w 389613"/>
                <a:gd name="connsiteY5" fmla="*/ 31074 h 198052"/>
                <a:gd name="connsiteX6" fmla="*/ 143650 w 389613"/>
                <a:gd name="connsiteY6" fmla="*/ 0 h 198052"/>
                <a:gd name="connsiteX7" fmla="*/ 95415 w 389613"/>
                <a:gd name="connsiteY7" fmla="*/ 15171 h 198052"/>
                <a:gd name="connsiteX8" fmla="*/ 48117 w 389613"/>
                <a:gd name="connsiteY8" fmla="*/ 22479 h 198052"/>
                <a:gd name="connsiteX9" fmla="*/ 27829 w 389613"/>
                <a:gd name="connsiteY9" fmla="*/ 54927 h 198052"/>
                <a:gd name="connsiteX10" fmla="*/ 15901 w 389613"/>
                <a:gd name="connsiteY10" fmla="*/ 98661 h 198052"/>
                <a:gd name="connsiteX11" fmla="*/ 0 w 389613"/>
                <a:gd name="connsiteY11" fmla="*/ 134441 h 198052"/>
                <a:gd name="connsiteX12" fmla="*/ 15902 w 389613"/>
                <a:gd name="connsiteY12" fmla="*/ 170221 h 198052"/>
                <a:gd name="connsiteX13" fmla="*/ 71562 w 389613"/>
                <a:gd name="connsiteY13" fmla="*/ 198052 h 198052"/>
                <a:gd name="connsiteX14" fmla="*/ 127221 w 389613"/>
                <a:gd name="connsiteY14" fmla="*/ 178173 h 198052"/>
                <a:gd name="connsiteX15" fmla="*/ 170952 w 389613"/>
                <a:gd name="connsiteY15" fmla="*/ 190100 h 198052"/>
                <a:gd name="connsiteX16" fmla="*/ 198782 w 389613"/>
                <a:gd name="connsiteY16" fmla="*/ 198051 h 198052"/>
                <a:gd name="connsiteX17" fmla="*/ 222636 w 389613"/>
                <a:gd name="connsiteY17" fmla="*/ 186124 h 198052"/>
                <a:gd name="connsiteX18" fmla="*/ 278295 w 389613"/>
                <a:gd name="connsiteY18" fmla="*/ 182149 h 198052"/>
                <a:gd name="connsiteX19" fmla="*/ 306125 w 389613"/>
                <a:gd name="connsiteY19" fmla="*/ 186124 h 198052"/>
                <a:gd name="connsiteX20" fmla="*/ 389613 w 389613"/>
                <a:gd name="connsiteY20" fmla="*/ 194076 h 198052"/>
                <a:gd name="connsiteX0" fmla="*/ 389613 w 389613"/>
                <a:gd name="connsiteY0" fmla="*/ 194076 h 198052"/>
                <a:gd name="connsiteX1" fmla="*/ 361784 w 389613"/>
                <a:gd name="connsiteY1" fmla="*/ 134441 h 198052"/>
                <a:gd name="connsiteX2" fmla="*/ 310100 w 389613"/>
                <a:gd name="connsiteY2" fmla="*/ 98660 h 198052"/>
                <a:gd name="connsiteX3" fmla="*/ 266368 w 389613"/>
                <a:gd name="connsiteY3" fmla="*/ 66855 h 198052"/>
                <a:gd name="connsiteX4" fmla="*/ 226612 w 389613"/>
                <a:gd name="connsiteY4" fmla="*/ 54928 h 198052"/>
                <a:gd name="connsiteX5" fmla="*/ 186855 w 389613"/>
                <a:gd name="connsiteY5" fmla="*/ 31074 h 198052"/>
                <a:gd name="connsiteX6" fmla="*/ 166128 w 389613"/>
                <a:gd name="connsiteY6" fmla="*/ 8431 h 198052"/>
                <a:gd name="connsiteX7" fmla="*/ 143650 w 389613"/>
                <a:gd name="connsiteY7" fmla="*/ 0 h 198052"/>
                <a:gd name="connsiteX8" fmla="*/ 95415 w 389613"/>
                <a:gd name="connsiteY8" fmla="*/ 15171 h 198052"/>
                <a:gd name="connsiteX9" fmla="*/ 48117 w 389613"/>
                <a:gd name="connsiteY9" fmla="*/ 22479 h 198052"/>
                <a:gd name="connsiteX10" fmla="*/ 27829 w 389613"/>
                <a:gd name="connsiteY10" fmla="*/ 54927 h 198052"/>
                <a:gd name="connsiteX11" fmla="*/ 15901 w 389613"/>
                <a:gd name="connsiteY11" fmla="*/ 98661 h 198052"/>
                <a:gd name="connsiteX12" fmla="*/ 0 w 389613"/>
                <a:gd name="connsiteY12" fmla="*/ 134441 h 198052"/>
                <a:gd name="connsiteX13" fmla="*/ 15902 w 389613"/>
                <a:gd name="connsiteY13" fmla="*/ 170221 h 198052"/>
                <a:gd name="connsiteX14" fmla="*/ 71562 w 389613"/>
                <a:gd name="connsiteY14" fmla="*/ 198052 h 198052"/>
                <a:gd name="connsiteX15" fmla="*/ 127221 w 389613"/>
                <a:gd name="connsiteY15" fmla="*/ 178173 h 198052"/>
                <a:gd name="connsiteX16" fmla="*/ 170952 w 389613"/>
                <a:gd name="connsiteY16" fmla="*/ 190100 h 198052"/>
                <a:gd name="connsiteX17" fmla="*/ 198782 w 389613"/>
                <a:gd name="connsiteY17" fmla="*/ 198051 h 198052"/>
                <a:gd name="connsiteX18" fmla="*/ 222636 w 389613"/>
                <a:gd name="connsiteY18" fmla="*/ 186124 h 198052"/>
                <a:gd name="connsiteX19" fmla="*/ 278295 w 389613"/>
                <a:gd name="connsiteY19" fmla="*/ 182149 h 198052"/>
                <a:gd name="connsiteX20" fmla="*/ 306125 w 389613"/>
                <a:gd name="connsiteY20" fmla="*/ 186124 h 198052"/>
                <a:gd name="connsiteX21" fmla="*/ 389613 w 389613"/>
                <a:gd name="connsiteY21" fmla="*/ 194076 h 198052"/>
                <a:gd name="connsiteX0" fmla="*/ 389613 w 389613"/>
                <a:gd name="connsiteY0" fmla="*/ 194076 h 198052"/>
                <a:gd name="connsiteX1" fmla="*/ 361784 w 389613"/>
                <a:gd name="connsiteY1" fmla="*/ 134441 h 198052"/>
                <a:gd name="connsiteX2" fmla="*/ 310100 w 389613"/>
                <a:gd name="connsiteY2" fmla="*/ 98660 h 198052"/>
                <a:gd name="connsiteX3" fmla="*/ 266368 w 389613"/>
                <a:gd name="connsiteY3" fmla="*/ 66855 h 198052"/>
                <a:gd name="connsiteX4" fmla="*/ 226612 w 389613"/>
                <a:gd name="connsiteY4" fmla="*/ 54928 h 198052"/>
                <a:gd name="connsiteX5" fmla="*/ 186855 w 389613"/>
                <a:gd name="connsiteY5" fmla="*/ 31074 h 198052"/>
                <a:gd name="connsiteX6" fmla="*/ 166128 w 389613"/>
                <a:gd name="connsiteY6" fmla="*/ 8431 h 198052"/>
                <a:gd name="connsiteX7" fmla="*/ 143650 w 389613"/>
                <a:gd name="connsiteY7" fmla="*/ 0 h 198052"/>
                <a:gd name="connsiteX8" fmla="*/ 95415 w 389613"/>
                <a:gd name="connsiteY8" fmla="*/ 23601 h 198052"/>
                <a:gd name="connsiteX9" fmla="*/ 48117 w 389613"/>
                <a:gd name="connsiteY9" fmla="*/ 22479 h 198052"/>
                <a:gd name="connsiteX10" fmla="*/ 27829 w 389613"/>
                <a:gd name="connsiteY10" fmla="*/ 54927 h 198052"/>
                <a:gd name="connsiteX11" fmla="*/ 15901 w 389613"/>
                <a:gd name="connsiteY11" fmla="*/ 98661 h 198052"/>
                <a:gd name="connsiteX12" fmla="*/ 0 w 389613"/>
                <a:gd name="connsiteY12" fmla="*/ 134441 h 198052"/>
                <a:gd name="connsiteX13" fmla="*/ 15902 w 389613"/>
                <a:gd name="connsiteY13" fmla="*/ 170221 h 198052"/>
                <a:gd name="connsiteX14" fmla="*/ 71562 w 389613"/>
                <a:gd name="connsiteY14" fmla="*/ 198052 h 198052"/>
                <a:gd name="connsiteX15" fmla="*/ 127221 w 389613"/>
                <a:gd name="connsiteY15" fmla="*/ 178173 h 198052"/>
                <a:gd name="connsiteX16" fmla="*/ 170952 w 389613"/>
                <a:gd name="connsiteY16" fmla="*/ 190100 h 198052"/>
                <a:gd name="connsiteX17" fmla="*/ 198782 w 389613"/>
                <a:gd name="connsiteY17" fmla="*/ 198051 h 198052"/>
                <a:gd name="connsiteX18" fmla="*/ 222636 w 389613"/>
                <a:gd name="connsiteY18" fmla="*/ 186124 h 198052"/>
                <a:gd name="connsiteX19" fmla="*/ 278295 w 389613"/>
                <a:gd name="connsiteY19" fmla="*/ 182149 h 198052"/>
                <a:gd name="connsiteX20" fmla="*/ 306125 w 389613"/>
                <a:gd name="connsiteY20" fmla="*/ 186124 h 198052"/>
                <a:gd name="connsiteX21" fmla="*/ 389613 w 389613"/>
                <a:gd name="connsiteY21" fmla="*/ 194076 h 198052"/>
                <a:gd name="connsiteX0" fmla="*/ 389613 w 389613"/>
                <a:gd name="connsiteY0" fmla="*/ 194076 h 198052"/>
                <a:gd name="connsiteX1" fmla="*/ 361784 w 389613"/>
                <a:gd name="connsiteY1" fmla="*/ 134441 h 198052"/>
                <a:gd name="connsiteX2" fmla="*/ 310100 w 389613"/>
                <a:gd name="connsiteY2" fmla="*/ 98660 h 198052"/>
                <a:gd name="connsiteX3" fmla="*/ 266368 w 389613"/>
                <a:gd name="connsiteY3" fmla="*/ 66855 h 198052"/>
                <a:gd name="connsiteX4" fmla="*/ 226612 w 389613"/>
                <a:gd name="connsiteY4" fmla="*/ 54928 h 198052"/>
                <a:gd name="connsiteX5" fmla="*/ 186855 w 389613"/>
                <a:gd name="connsiteY5" fmla="*/ 31074 h 198052"/>
                <a:gd name="connsiteX6" fmla="*/ 166128 w 389613"/>
                <a:gd name="connsiteY6" fmla="*/ 8431 h 198052"/>
                <a:gd name="connsiteX7" fmla="*/ 143650 w 389613"/>
                <a:gd name="connsiteY7" fmla="*/ 0 h 198052"/>
                <a:gd name="connsiteX8" fmla="*/ 106655 w 389613"/>
                <a:gd name="connsiteY8" fmla="*/ 9553 h 198052"/>
                <a:gd name="connsiteX9" fmla="*/ 48117 w 389613"/>
                <a:gd name="connsiteY9" fmla="*/ 22479 h 198052"/>
                <a:gd name="connsiteX10" fmla="*/ 27829 w 389613"/>
                <a:gd name="connsiteY10" fmla="*/ 54927 h 198052"/>
                <a:gd name="connsiteX11" fmla="*/ 15901 w 389613"/>
                <a:gd name="connsiteY11" fmla="*/ 98661 h 198052"/>
                <a:gd name="connsiteX12" fmla="*/ 0 w 389613"/>
                <a:gd name="connsiteY12" fmla="*/ 134441 h 198052"/>
                <a:gd name="connsiteX13" fmla="*/ 15902 w 389613"/>
                <a:gd name="connsiteY13" fmla="*/ 170221 h 198052"/>
                <a:gd name="connsiteX14" fmla="*/ 71562 w 389613"/>
                <a:gd name="connsiteY14" fmla="*/ 198052 h 198052"/>
                <a:gd name="connsiteX15" fmla="*/ 127221 w 389613"/>
                <a:gd name="connsiteY15" fmla="*/ 178173 h 198052"/>
                <a:gd name="connsiteX16" fmla="*/ 170952 w 389613"/>
                <a:gd name="connsiteY16" fmla="*/ 190100 h 198052"/>
                <a:gd name="connsiteX17" fmla="*/ 198782 w 389613"/>
                <a:gd name="connsiteY17" fmla="*/ 198051 h 198052"/>
                <a:gd name="connsiteX18" fmla="*/ 222636 w 389613"/>
                <a:gd name="connsiteY18" fmla="*/ 186124 h 198052"/>
                <a:gd name="connsiteX19" fmla="*/ 278295 w 389613"/>
                <a:gd name="connsiteY19" fmla="*/ 182149 h 198052"/>
                <a:gd name="connsiteX20" fmla="*/ 306125 w 389613"/>
                <a:gd name="connsiteY20" fmla="*/ 186124 h 198052"/>
                <a:gd name="connsiteX21" fmla="*/ 389613 w 389613"/>
                <a:gd name="connsiteY21" fmla="*/ 194076 h 198052"/>
                <a:gd name="connsiteX0" fmla="*/ 389613 w 389613"/>
                <a:gd name="connsiteY0" fmla="*/ 194076 h 198052"/>
                <a:gd name="connsiteX1" fmla="*/ 361784 w 389613"/>
                <a:gd name="connsiteY1" fmla="*/ 134441 h 198052"/>
                <a:gd name="connsiteX2" fmla="*/ 310100 w 389613"/>
                <a:gd name="connsiteY2" fmla="*/ 98660 h 198052"/>
                <a:gd name="connsiteX3" fmla="*/ 266368 w 389613"/>
                <a:gd name="connsiteY3" fmla="*/ 66855 h 198052"/>
                <a:gd name="connsiteX4" fmla="*/ 226612 w 389613"/>
                <a:gd name="connsiteY4" fmla="*/ 54928 h 198052"/>
                <a:gd name="connsiteX5" fmla="*/ 186855 w 389613"/>
                <a:gd name="connsiteY5" fmla="*/ 31074 h 198052"/>
                <a:gd name="connsiteX6" fmla="*/ 166128 w 389613"/>
                <a:gd name="connsiteY6" fmla="*/ 8431 h 198052"/>
                <a:gd name="connsiteX7" fmla="*/ 143650 w 389613"/>
                <a:gd name="connsiteY7" fmla="*/ 0 h 198052"/>
                <a:gd name="connsiteX8" fmla="*/ 98225 w 389613"/>
                <a:gd name="connsiteY8" fmla="*/ 23603 h 198052"/>
                <a:gd name="connsiteX9" fmla="*/ 48117 w 389613"/>
                <a:gd name="connsiteY9" fmla="*/ 22479 h 198052"/>
                <a:gd name="connsiteX10" fmla="*/ 27829 w 389613"/>
                <a:gd name="connsiteY10" fmla="*/ 54927 h 198052"/>
                <a:gd name="connsiteX11" fmla="*/ 15901 w 389613"/>
                <a:gd name="connsiteY11" fmla="*/ 98661 h 198052"/>
                <a:gd name="connsiteX12" fmla="*/ 0 w 389613"/>
                <a:gd name="connsiteY12" fmla="*/ 134441 h 198052"/>
                <a:gd name="connsiteX13" fmla="*/ 15902 w 389613"/>
                <a:gd name="connsiteY13" fmla="*/ 170221 h 198052"/>
                <a:gd name="connsiteX14" fmla="*/ 71562 w 389613"/>
                <a:gd name="connsiteY14" fmla="*/ 198052 h 198052"/>
                <a:gd name="connsiteX15" fmla="*/ 127221 w 389613"/>
                <a:gd name="connsiteY15" fmla="*/ 178173 h 198052"/>
                <a:gd name="connsiteX16" fmla="*/ 170952 w 389613"/>
                <a:gd name="connsiteY16" fmla="*/ 190100 h 198052"/>
                <a:gd name="connsiteX17" fmla="*/ 198782 w 389613"/>
                <a:gd name="connsiteY17" fmla="*/ 198051 h 198052"/>
                <a:gd name="connsiteX18" fmla="*/ 222636 w 389613"/>
                <a:gd name="connsiteY18" fmla="*/ 186124 h 198052"/>
                <a:gd name="connsiteX19" fmla="*/ 278295 w 389613"/>
                <a:gd name="connsiteY19" fmla="*/ 182149 h 198052"/>
                <a:gd name="connsiteX20" fmla="*/ 306125 w 389613"/>
                <a:gd name="connsiteY20" fmla="*/ 186124 h 198052"/>
                <a:gd name="connsiteX21" fmla="*/ 389613 w 389613"/>
                <a:gd name="connsiteY21" fmla="*/ 194076 h 198052"/>
                <a:gd name="connsiteX0" fmla="*/ 389613 w 389613"/>
                <a:gd name="connsiteY0" fmla="*/ 194076 h 198052"/>
                <a:gd name="connsiteX1" fmla="*/ 361784 w 389613"/>
                <a:gd name="connsiteY1" fmla="*/ 134441 h 198052"/>
                <a:gd name="connsiteX2" fmla="*/ 310100 w 389613"/>
                <a:gd name="connsiteY2" fmla="*/ 98660 h 198052"/>
                <a:gd name="connsiteX3" fmla="*/ 266368 w 389613"/>
                <a:gd name="connsiteY3" fmla="*/ 66855 h 198052"/>
                <a:gd name="connsiteX4" fmla="*/ 226612 w 389613"/>
                <a:gd name="connsiteY4" fmla="*/ 54928 h 198052"/>
                <a:gd name="connsiteX5" fmla="*/ 186855 w 389613"/>
                <a:gd name="connsiteY5" fmla="*/ 31074 h 198052"/>
                <a:gd name="connsiteX6" fmla="*/ 166128 w 389613"/>
                <a:gd name="connsiteY6" fmla="*/ 8431 h 198052"/>
                <a:gd name="connsiteX7" fmla="*/ 143650 w 389613"/>
                <a:gd name="connsiteY7" fmla="*/ 0 h 198052"/>
                <a:gd name="connsiteX8" fmla="*/ 98225 w 389613"/>
                <a:gd name="connsiteY8" fmla="*/ 23603 h 198052"/>
                <a:gd name="connsiteX9" fmla="*/ 36879 w 389613"/>
                <a:gd name="connsiteY9" fmla="*/ 16859 h 198052"/>
                <a:gd name="connsiteX10" fmla="*/ 27829 w 389613"/>
                <a:gd name="connsiteY10" fmla="*/ 54927 h 198052"/>
                <a:gd name="connsiteX11" fmla="*/ 15901 w 389613"/>
                <a:gd name="connsiteY11" fmla="*/ 98661 h 198052"/>
                <a:gd name="connsiteX12" fmla="*/ 0 w 389613"/>
                <a:gd name="connsiteY12" fmla="*/ 134441 h 198052"/>
                <a:gd name="connsiteX13" fmla="*/ 15902 w 389613"/>
                <a:gd name="connsiteY13" fmla="*/ 170221 h 198052"/>
                <a:gd name="connsiteX14" fmla="*/ 71562 w 389613"/>
                <a:gd name="connsiteY14" fmla="*/ 198052 h 198052"/>
                <a:gd name="connsiteX15" fmla="*/ 127221 w 389613"/>
                <a:gd name="connsiteY15" fmla="*/ 178173 h 198052"/>
                <a:gd name="connsiteX16" fmla="*/ 170952 w 389613"/>
                <a:gd name="connsiteY16" fmla="*/ 190100 h 198052"/>
                <a:gd name="connsiteX17" fmla="*/ 198782 w 389613"/>
                <a:gd name="connsiteY17" fmla="*/ 198051 h 198052"/>
                <a:gd name="connsiteX18" fmla="*/ 222636 w 389613"/>
                <a:gd name="connsiteY18" fmla="*/ 186124 h 198052"/>
                <a:gd name="connsiteX19" fmla="*/ 278295 w 389613"/>
                <a:gd name="connsiteY19" fmla="*/ 182149 h 198052"/>
                <a:gd name="connsiteX20" fmla="*/ 306125 w 389613"/>
                <a:gd name="connsiteY20" fmla="*/ 186124 h 198052"/>
                <a:gd name="connsiteX21" fmla="*/ 389613 w 389613"/>
                <a:gd name="connsiteY21" fmla="*/ 194076 h 198052"/>
                <a:gd name="connsiteX0" fmla="*/ 389613 w 389613"/>
                <a:gd name="connsiteY0" fmla="*/ 194076 h 198052"/>
                <a:gd name="connsiteX1" fmla="*/ 361784 w 389613"/>
                <a:gd name="connsiteY1" fmla="*/ 134441 h 198052"/>
                <a:gd name="connsiteX2" fmla="*/ 310100 w 389613"/>
                <a:gd name="connsiteY2" fmla="*/ 98660 h 198052"/>
                <a:gd name="connsiteX3" fmla="*/ 266368 w 389613"/>
                <a:gd name="connsiteY3" fmla="*/ 66855 h 198052"/>
                <a:gd name="connsiteX4" fmla="*/ 226612 w 389613"/>
                <a:gd name="connsiteY4" fmla="*/ 54928 h 198052"/>
                <a:gd name="connsiteX5" fmla="*/ 186855 w 389613"/>
                <a:gd name="connsiteY5" fmla="*/ 31074 h 198052"/>
                <a:gd name="connsiteX6" fmla="*/ 166128 w 389613"/>
                <a:gd name="connsiteY6" fmla="*/ 8431 h 198052"/>
                <a:gd name="connsiteX7" fmla="*/ 143650 w 389613"/>
                <a:gd name="connsiteY7" fmla="*/ 0 h 198052"/>
                <a:gd name="connsiteX8" fmla="*/ 98225 w 389613"/>
                <a:gd name="connsiteY8" fmla="*/ 23603 h 198052"/>
                <a:gd name="connsiteX9" fmla="*/ 36879 w 389613"/>
                <a:gd name="connsiteY9" fmla="*/ 16859 h 198052"/>
                <a:gd name="connsiteX10" fmla="*/ 27829 w 389613"/>
                <a:gd name="connsiteY10" fmla="*/ 54927 h 198052"/>
                <a:gd name="connsiteX11" fmla="*/ 15901 w 389613"/>
                <a:gd name="connsiteY11" fmla="*/ 98661 h 198052"/>
                <a:gd name="connsiteX12" fmla="*/ 0 w 389613"/>
                <a:gd name="connsiteY12" fmla="*/ 134441 h 198052"/>
                <a:gd name="connsiteX13" fmla="*/ 15902 w 389613"/>
                <a:gd name="connsiteY13" fmla="*/ 170221 h 198052"/>
                <a:gd name="connsiteX14" fmla="*/ 71562 w 389613"/>
                <a:gd name="connsiteY14" fmla="*/ 198052 h 198052"/>
                <a:gd name="connsiteX15" fmla="*/ 127221 w 389613"/>
                <a:gd name="connsiteY15" fmla="*/ 178173 h 198052"/>
                <a:gd name="connsiteX16" fmla="*/ 170952 w 389613"/>
                <a:gd name="connsiteY16" fmla="*/ 190100 h 198052"/>
                <a:gd name="connsiteX17" fmla="*/ 198782 w 389613"/>
                <a:gd name="connsiteY17" fmla="*/ 198051 h 198052"/>
                <a:gd name="connsiteX18" fmla="*/ 222636 w 389613"/>
                <a:gd name="connsiteY18" fmla="*/ 186124 h 198052"/>
                <a:gd name="connsiteX19" fmla="*/ 278295 w 389613"/>
                <a:gd name="connsiteY19" fmla="*/ 182149 h 198052"/>
                <a:gd name="connsiteX20" fmla="*/ 306125 w 389613"/>
                <a:gd name="connsiteY20" fmla="*/ 186124 h 198052"/>
                <a:gd name="connsiteX21" fmla="*/ 389613 w 389613"/>
                <a:gd name="connsiteY21" fmla="*/ 194076 h 198052"/>
                <a:gd name="connsiteX0" fmla="*/ 389613 w 389613"/>
                <a:gd name="connsiteY0" fmla="*/ 194076 h 198052"/>
                <a:gd name="connsiteX1" fmla="*/ 361784 w 389613"/>
                <a:gd name="connsiteY1" fmla="*/ 134441 h 198052"/>
                <a:gd name="connsiteX2" fmla="*/ 310100 w 389613"/>
                <a:gd name="connsiteY2" fmla="*/ 98660 h 198052"/>
                <a:gd name="connsiteX3" fmla="*/ 266368 w 389613"/>
                <a:gd name="connsiteY3" fmla="*/ 66855 h 198052"/>
                <a:gd name="connsiteX4" fmla="*/ 226612 w 389613"/>
                <a:gd name="connsiteY4" fmla="*/ 54928 h 198052"/>
                <a:gd name="connsiteX5" fmla="*/ 186855 w 389613"/>
                <a:gd name="connsiteY5" fmla="*/ 31074 h 198052"/>
                <a:gd name="connsiteX6" fmla="*/ 166128 w 389613"/>
                <a:gd name="connsiteY6" fmla="*/ 8431 h 198052"/>
                <a:gd name="connsiteX7" fmla="*/ 143650 w 389613"/>
                <a:gd name="connsiteY7" fmla="*/ 0 h 198052"/>
                <a:gd name="connsiteX8" fmla="*/ 98225 w 389613"/>
                <a:gd name="connsiteY8" fmla="*/ 23603 h 198052"/>
                <a:gd name="connsiteX9" fmla="*/ 36879 w 389613"/>
                <a:gd name="connsiteY9" fmla="*/ 28099 h 198052"/>
                <a:gd name="connsiteX10" fmla="*/ 27829 w 389613"/>
                <a:gd name="connsiteY10" fmla="*/ 54927 h 198052"/>
                <a:gd name="connsiteX11" fmla="*/ 15901 w 389613"/>
                <a:gd name="connsiteY11" fmla="*/ 98661 h 198052"/>
                <a:gd name="connsiteX12" fmla="*/ 0 w 389613"/>
                <a:gd name="connsiteY12" fmla="*/ 134441 h 198052"/>
                <a:gd name="connsiteX13" fmla="*/ 15902 w 389613"/>
                <a:gd name="connsiteY13" fmla="*/ 170221 h 198052"/>
                <a:gd name="connsiteX14" fmla="*/ 71562 w 389613"/>
                <a:gd name="connsiteY14" fmla="*/ 198052 h 198052"/>
                <a:gd name="connsiteX15" fmla="*/ 127221 w 389613"/>
                <a:gd name="connsiteY15" fmla="*/ 178173 h 198052"/>
                <a:gd name="connsiteX16" fmla="*/ 170952 w 389613"/>
                <a:gd name="connsiteY16" fmla="*/ 190100 h 198052"/>
                <a:gd name="connsiteX17" fmla="*/ 198782 w 389613"/>
                <a:gd name="connsiteY17" fmla="*/ 198051 h 198052"/>
                <a:gd name="connsiteX18" fmla="*/ 222636 w 389613"/>
                <a:gd name="connsiteY18" fmla="*/ 186124 h 198052"/>
                <a:gd name="connsiteX19" fmla="*/ 278295 w 389613"/>
                <a:gd name="connsiteY19" fmla="*/ 182149 h 198052"/>
                <a:gd name="connsiteX20" fmla="*/ 306125 w 389613"/>
                <a:gd name="connsiteY20" fmla="*/ 186124 h 198052"/>
                <a:gd name="connsiteX21" fmla="*/ 389613 w 389613"/>
                <a:gd name="connsiteY21" fmla="*/ 194076 h 198052"/>
                <a:gd name="connsiteX0" fmla="*/ 389613 w 389613"/>
                <a:gd name="connsiteY0" fmla="*/ 194076 h 198052"/>
                <a:gd name="connsiteX1" fmla="*/ 361784 w 389613"/>
                <a:gd name="connsiteY1" fmla="*/ 134441 h 198052"/>
                <a:gd name="connsiteX2" fmla="*/ 310100 w 389613"/>
                <a:gd name="connsiteY2" fmla="*/ 98660 h 198052"/>
                <a:gd name="connsiteX3" fmla="*/ 266368 w 389613"/>
                <a:gd name="connsiteY3" fmla="*/ 66855 h 198052"/>
                <a:gd name="connsiteX4" fmla="*/ 226612 w 389613"/>
                <a:gd name="connsiteY4" fmla="*/ 54928 h 198052"/>
                <a:gd name="connsiteX5" fmla="*/ 186855 w 389613"/>
                <a:gd name="connsiteY5" fmla="*/ 31074 h 198052"/>
                <a:gd name="connsiteX6" fmla="*/ 166128 w 389613"/>
                <a:gd name="connsiteY6" fmla="*/ 8431 h 198052"/>
                <a:gd name="connsiteX7" fmla="*/ 143650 w 389613"/>
                <a:gd name="connsiteY7" fmla="*/ 0 h 198052"/>
                <a:gd name="connsiteX8" fmla="*/ 98225 w 389613"/>
                <a:gd name="connsiteY8" fmla="*/ 23603 h 198052"/>
                <a:gd name="connsiteX9" fmla="*/ 36879 w 389613"/>
                <a:gd name="connsiteY9" fmla="*/ 28099 h 198052"/>
                <a:gd name="connsiteX10" fmla="*/ 27829 w 389613"/>
                <a:gd name="connsiteY10" fmla="*/ 54927 h 198052"/>
                <a:gd name="connsiteX11" fmla="*/ 15901 w 389613"/>
                <a:gd name="connsiteY11" fmla="*/ 98661 h 198052"/>
                <a:gd name="connsiteX12" fmla="*/ 0 w 389613"/>
                <a:gd name="connsiteY12" fmla="*/ 134441 h 198052"/>
                <a:gd name="connsiteX13" fmla="*/ 15902 w 389613"/>
                <a:gd name="connsiteY13" fmla="*/ 170221 h 198052"/>
                <a:gd name="connsiteX14" fmla="*/ 71562 w 389613"/>
                <a:gd name="connsiteY14" fmla="*/ 198052 h 198052"/>
                <a:gd name="connsiteX15" fmla="*/ 127221 w 389613"/>
                <a:gd name="connsiteY15" fmla="*/ 178173 h 198052"/>
                <a:gd name="connsiteX16" fmla="*/ 170952 w 389613"/>
                <a:gd name="connsiteY16" fmla="*/ 190100 h 198052"/>
                <a:gd name="connsiteX17" fmla="*/ 198782 w 389613"/>
                <a:gd name="connsiteY17" fmla="*/ 198051 h 198052"/>
                <a:gd name="connsiteX18" fmla="*/ 222636 w 389613"/>
                <a:gd name="connsiteY18" fmla="*/ 186124 h 198052"/>
                <a:gd name="connsiteX19" fmla="*/ 278295 w 389613"/>
                <a:gd name="connsiteY19" fmla="*/ 182149 h 198052"/>
                <a:gd name="connsiteX20" fmla="*/ 306125 w 389613"/>
                <a:gd name="connsiteY20" fmla="*/ 186124 h 198052"/>
                <a:gd name="connsiteX21" fmla="*/ 389613 w 389613"/>
                <a:gd name="connsiteY21" fmla="*/ 194076 h 198052"/>
                <a:gd name="connsiteX0" fmla="*/ 389613 w 389613"/>
                <a:gd name="connsiteY0" fmla="*/ 194076 h 198052"/>
                <a:gd name="connsiteX1" fmla="*/ 361784 w 389613"/>
                <a:gd name="connsiteY1" fmla="*/ 134441 h 198052"/>
                <a:gd name="connsiteX2" fmla="*/ 310100 w 389613"/>
                <a:gd name="connsiteY2" fmla="*/ 98660 h 198052"/>
                <a:gd name="connsiteX3" fmla="*/ 266368 w 389613"/>
                <a:gd name="connsiteY3" fmla="*/ 66855 h 198052"/>
                <a:gd name="connsiteX4" fmla="*/ 226612 w 389613"/>
                <a:gd name="connsiteY4" fmla="*/ 54928 h 198052"/>
                <a:gd name="connsiteX5" fmla="*/ 186855 w 389613"/>
                <a:gd name="connsiteY5" fmla="*/ 31074 h 198052"/>
                <a:gd name="connsiteX6" fmla="*/ 166128 w 389613"/>
                <a:gd name="connsiteY6" fmla="*/ 8431 h 198052"/>
                <a:gd name="connsiteX7" fmla="*/ 143650 w 389613"/>
                <a:gd name="connsiteY7" fmla="*/ 0 h 198052"/>
                <a:gd name="connsiteX8" fmla="*/ 98225 w 389613"/>
                <a:gd name="connsiteY8" fmla="*/ 23603 h 198052"/>
                <a:gd name="connsiteX9" fmla="*/ 73405 w 389613"/>
                <a:gd name="connsiteY9" fmla="*/ 5621 h 198052"/>
                <a:gd name="connsiteX10" fmla="*/ 36879 w 389613"/>
                <a:gd name="connsiteY10" fmla="*/ 28099 h 198052"/>
                <a:gd name="connsiteX11" fmla="*/ 27829 w 389613"/>
                <a:gd name="connsiteY11" fmla="*/ 54927 h 198052"/>
                <a:gd name="connsiteX12" fmla="*/ 15901 w 389613"/>
                <a:gd name="connsiteY12" fmla="*/ 98661 h 198052"/>
                <a:gd name="connsiteX13" fmla="*/ 0 w 389613"/>
                <a:gd name="connsiteY13" fmla="*/ 134441 h 198052"/>
                <a:gd name="connsiteX14" fmla="*/ 15902 w 389613"/>
                <a:gd name="connsiteY14" fmla="*/ 170221 h 198052"/>
                <a:gd name="connsiteX15" fmla="*/ 71562 w 389613"/>
                <a:gd name="connsiteY15" fmla="*/ 198052 h 198052"/>
                <a:gd name="connsiteX16" fmla="*/ 127221 w 389613"/>
                <a:gd name="connsiteY16" fmla="*/ 178173 h 198052"/>
                <a:gd name="connsiteX17" fmla="*/ 170952 w 389613"/>
                <a:gd name="connsiteY17" fmla="*/ 190100 h 198052"/>
                <a:gd name="connsiteX18" fmla="*/ 198782 w 389613"/>
                <a:gd name="connsiteY18" fmla="*/ 198051 h 198052"/>
                <a:gd name="connsiteX19" fmla="*/ 222636 w 389613"/>
                <a:gd name="connsiteY19" fmla="*/ 186124 h 198052"/>
                <a:gd name="connsiteX20" fmla="*/ 278295 w 389613"/>
                <a:gd name="connsiteY20" fmla="*/ 182149 h 198052"/>
                <a:gd name="connsiteX21" fmla="*/ 306125 w 389613"/>
                <a:gd name="connsiteY21" fmla="*/ 186124 h 198052"/>
                <a:gd name="connsiteX22" fmla="*/ 389613 w 389613"/>
                <a:gd name="connsiteY22" fmla="*/ 194076 h 198052"/>
                <a:gd name="connsiteX0" fmla="*/ 389613 w 389613"/>
                <a:gd name="connsiteY0" fmla="*/ 194076 h 198052"/>
                <a:gd name="connsiteX1" fmla="*/ 361784 w 389613"/>
                <a:gd name="connsiteY1" fmla="*/ 134441 h 198052"/>
                <a:gd name="connsiteX2" fmla="*/ 310100 w 389613"/>
                <a:gd name="connsiteY2" fmla="*/ 98660 h 198052"/>
                <a:gd name="connsiteX3" fmla="*/ 266368 w 389613"/>
                <a:gd name="connsiteY3" fmla="*/ 66855 h 198052"/>
                <a:gd name="connsiteX4" fmla="*/ 226612 w 389613"/>
                <a:gd name="connsiteY4" fmla="*/ 54928 h 198052"/>
                <a:gd name="connsiteX5" fmla="*/ 186855 w 389613"/>
                <a:gd name="connsiteY5" fmla="*/ 31074 h 198052"/>
                <a:gd name="connsiteX6" fmla="*/ 166128 w 389613"/>
                <a:gd name="connsiteY6" fmla="*/ 8431 h 198052"/>
                <a:gd name="connsiteX7" fmla="*/ 143650 w 389613"/>
                <a:gd name="connsiteY7" fmla="*/ 0 h 198052"/>
                <a:gd name="connsiteX8" fmla="*/ 98225 w 389613"/>
                <a:gd name="connsiteY8" fmla="*/ 23603 h 198052"/>
                <a:gd name="connsiteX9" fmla="*/ 36879 w 389613"/>
                <a:gd name="connsiteY9" fmla="*/ 28099 h 198052"/>
                <a:gd name="connsiteX10" fmla="*/ 27829 w 389613"/>
                <a:gd name="connsiteY10" fmla="*/ 54927 h 198052"/>
                <a:gd name="connsiteX11" fmla="*/ 15901 w 389613"/>
                <a:gd name="connsiteY11" fmla="*/ 98661 h 198052"/>
                <a:gd name="connsiteX12" fmla="*/ 0 w 389613"/>
                <a:gd name="connsiteY12" fmla="*/ 134441 h 198052"/>
                <a:gd name="connsiteX13" fmla="*/ 15902 w 389613"/>
                <a:gd name="connsiteY13" fmla="*/ 170221 h 198052"/>
                <a:gd name="connsiteX14" fmla="*/ 71562 w 389613"/>
                <a:gd name="connsiteY14" fmla="*/ 198052 h 198052"/>
                <a:gd name="connsiteX15" fmla="*/ 127221 w 389613"/>
                <a:gd name="connsiteY15" fmla="*/ 178173 h 198052"/>
                <a:gd name="connsiteX16" fmla="*/ 170952 w 389613"/>
                <a:gd name="connsiteY16" fmla="*/ 190100 h 198052"/>
                <a:gd name="connsiteX17" fmla="*/ 198782 w 389613"/>
                <a:gd name="connsiteY17" fmla="*/ 198051 h 198052"/>
                <a:gd name="connsiteX18" fmla="*/ 222636 w 389613"/>
                <a:gd name="connsiteY18" fmla="*/ 186124 h 198052"/>
                <a:gd name="connsiteX19" fmla="*/ 278295 w 389613"/>
                <a:gd name="connsiteY19" fmla="*/ 182149 h 198052"/>
                <a:gd name="connsiteX20" fmla="*/ 306125 w 389613"/>
                <a:gd name="connsiteY20" fmla="*/ 186124 h 198052"/>
                <a:gd name="connsiteX21" fmla="*/ 389613 w 389613"/>
                <a:gd name="connsiteY21" fmla="*/ 194076 h 198052"/>
                <a:gd name="connsiteX0" fmla="*/ 389613 w 389613"/>
                <a:gd name="connsiteY0" fmla="*/ 194076 h 198052"/>
                <a:gd name="connsiteX1" fmla="*/ 361784 w 389613"/>
                <a:gd name="connsiteY1" fmla="*/ 134441 h 198052"/>
                <a:gd name="connsiteX2" fmla="*/ 310100 w 389613"/>
                <a:gd name="connsiteY2" fmla="*/ 98660 h 198052"/>
                <a:gd name="connsiteX3" fmla="*/ 266368 w 389613"/>
                <a:gd name="connsiteY3" fmla="*/ 66855 h 198052"/>
                <a:gd name="connsiteX4" fmla="*/ 226612 w 389613"/>
                <a:gd name="connsiteY4" fmla="*/ 54928 h 198052"/>
                <a:gd name="connsiteX5" fmla="*/ 186855 w 389613"/>
                <a:gd name="connsiteY5" fmla="*/ 31074 h 198052"/>
                <a:gd name="connsiteX6" fmla="*/ 166128 w 389613"/>
                <a:gd name="connsiteY6" fmla="*/ 8431 h 198052"/>
                <a:gd name="connsiteX7" fmla="*/ 123982 w 389613"/>
                <a:gd name="connsiteY7" fmla="*/ 0 h 198052"/>
                <a:gd name="connsiteX8" fmla="*/ 98225 w 389613"/>
                <a:gd name="connsiteY8" fmla="*/ 23603 h 198052"/>
                <a:gd name="connsiteX9" fmla="*/ 36879 w 389613"/>
                <a:gd name="connsiteY9" fmla="*/ 28099 h 198052"/>
                <a:gd name="connsiteX10" fmla="*/ 27829 w 389613"/>
                <a:gd name="connsiteY10" fmla="*/ 54927 h 198052"/>
                <a:gd name="connsiteX11" fmla="*/ 15901 w 389613"/>
                <a:gd name="connsiteY11" fmla="*/ 98661 h 198052"/>
                <a:gd name="connsiteX12" fmla="*/ 0 w 389613"/>
                <a:gd name="connsiteY12" fmla="*/ 134441 h 198052"/>
                <a:gd name="connsiteX13" fmla="*/ 15902 w 389613"/>
                <a:gd name="connsiteY13" fmla="*/ 170221 h 198052"/>
                <a:gd name="connsiteX14" fmla="*/ 71562 w 389613"/>
                <a:gd name="connsiteY14" fmla="*/ 198052 h 198052"/>
                <a:gd name="connsiteX15" fmla="*/ 127221 w 389613"/>
                <a:gd name="connsiteY15" fmla="*/ 178173 h 198052"/>
                <a:gd name="connsiteX16" fmla="*/ 170952 w 389613"/>
                <a:gd name="connsiteY16" fmla="*/ 190100 h 198052"/>
                <a:gd name="connsiteX17" fmla="*/ 198782 w 389613"/>
                <a:gd name="connsiteY17" fmla="*/ 198051 h 198052"/>
                <a:gd name="connsiteX18" fmla="*/ 222636 w 389613"/>
                <a:gd name="connsiteY18" fmla="*/ 186124 h 198052"/>
                <a:gd name="connsiteX19" fmla="*/ 278295 w 389613"/>
                <a:gd name="connsiteY19" fmla="*/ 182149 h 198052"/>
                <a:gd name="connsiteX20" fmla="*/ 306125 w 389613"/>
                <a:gd name="connsiteY20" fmla="*/ 186124 h 198052"/>
                <a:gd name="connsiteX21" fmla="*/ 389613 w 389613"/>
                <a:gd name="connsiteY21" fmla="*/ 194076 h 198052"/>
                <a:gd name="connsiteX0" fmla="*/ 389613 w 389613"/>
                <a:gd name="connsiteY0" fmla="*/ 194076 h 198052"/>
                <a:gd name="connsiteX1" fmla="*/ 361784 w 389613"/>
                <a:gd name="connsiteY1" fmla="*/ 134441 h 198052"/>
                <a:gd name="connsiteX2" fmla="*/ 310100 w 389613"/>
                <a:gd name="connsiteY2" fmla="*/ 98660 h 198052"/>
                <a:gd name="connsiteX3" fmla="*/ 266368 w 389613"/>
                <a:gd name="connsiteY3" fmla="*/ 66855 h 198052"/>
                <a:gd name="connsiteX4" fmla="*/ 226612 w 389613"/>
                <a:gd name="connsiteY4" fmla="*/ 54928 h 198052"/>
                <a:gd name="connsiteX5" fmla="*/ 186855 w 389613"/>
                <a:gd name="connsiteY5" fmla="*/ 31074 h 198052"/>
                <a:gd name="connsiteX6" fmla="*/ 166128 w 389613"/>
                <a:gd name="connsiteY6" fmla="*/ 8431 h 198052"/>
                <a:gd name="connsiteX7" fmla="*/ 123982 w 389613"/>
                <a:gd name="connsiteY7" fmla="*/ 0 h 198052"/>
                <a:gd name="connsiteX8" fmla="*/ 98225 w 389613"/>
                <a:gd name="connsiteY8" fmla="*/ 23603 h 198052"/>
                <a:gd name="connsiteX9" fmla="*/ 36879 w 389613"/>
                <a:gd name="connsiteY9" fmla="*/ 28099 h 198052"/>
                <a:gd name="connsiteX10" fmla="*/ 5351 w 389613"/>
                <a:gd name="connsiteY10" fmla="*/ 60547 h 198052"/>
                <a:gd name="connsiteX11" fmla="*/ 15901 w 389613"/>
                <a:gd name="connsiteY11" fmla="*/ 98661 h 198052"/>
                <a:gd name="connsiteX12" fmla="*/ 0 w 389613"/>
                <a:gd name="connsiteY12" fmla="*/ 134441 h 198052"/>
                <a:gd name="connsiteX13" fmla="*/ 15902 w 389613"/>
                <a:gd name="connsiteY13" fmla="*/ 170221 h 198052"/>
                <a:gd name="connsiteX14" fmla="*/ 71562 w 389613"/>
                <a:gd name="connsiteY14" fmla="*/ 198052 h 198052"/>
                <a:gd name="connsiteX15" fmla="*/ 127221 w 389613"/>
                <a:gd name="connsiteY15" fmla="*/ 178173 h 198052"/>
                <a:gd name="connsiteX16" fmla="*/ 170952 w 389613"/>
                <a:gd name="connsiteY16" fmla="*/ 190100 h 198052"/>
                <a:gd name="connsiteX17" fmla="*/ 198782 w 389613"/>
                <a:gd name="connsiteY17" fmla="*/ 198051 h 198052"/>
                <a:gd name="connsiteX18" fmla="*/ 222636 w 389613"/>
                <a:gd name="connsiteY18" fmla="*/ 186124 h 198052"/>
                <a:gd name="connsiteX19" fmla="*/ 278295 w 389613"/>
                <a:gd name="connsiteY19" fmla="*/ 182149 h 198052"/>
                <a:gd name="connsiteX20" fmla="*/ 306125 w 389613"/>
                <a:gd name="connsiteY20" fmla="*/ 186124 h 198052"/>
                <a:gd name="connsiteX21" fmla="*/ 389613 w 389613"/>
                <a:gd name="connsiteY21" fmla="*/ 194076 h 198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89613" h="198052">
                  <a:moveTo>
                    <a:pt x="389613" y="194076"/>
                  </a:moveTo>
                  <a:lnTo>
                    <a:pt x="361784" y="134441"/>
                  </a:lnTo>
                  <a:lnTo>
                    <a:pt x="310100" y="98660"/>
                  </a:lnTo>
                  <a:lnTo>
                    <a:pt x="266368" y="66855"/>
                  </a:lnTo>
                  <a:lnTo>
                    <a:pt x="226612" y="54928"/>
                  </a:lnTo>
                  <a:lnTo>
                    <a:pt x="186855" y="31074"/>
                  </a:lnTo>
                  <a:lnTo>
                    <a:pt x="166128" y="8431"/>
                  </a:lnTo>
                  <a:lnTo>
                    <a:pt x="123982" y="0"/>
                  </a:lnTo>
                  <a:lnTo>
                    <a:pt x="98225" y="23603"/>
                  </a:lnTo>
                  <a:cubicBezTo>
                    <a:pt x="80430" y="28286"/>
                    <a:pt x="48612" y="22878"/>
                    <a:pt x="36879" y="28099"/>
                  </a:cubicBezTo>
                  <a:lnTo>
                    <a:pt x="5351" y="60547"/>
                  </a:lnTo>
                  <a:lnTo>
                    <a:pt x="15901" y="98661"/>
                  </a:lnTo>
                  <a:lnTo>
                    <a:pt x="0" y="134441"/>
                  </a:lnTo>
                  <a:lnTo>
                    <a:pt x="15902" y="170221"/>
                  </a:lnTo>
                  <a:lnTo>
                    <a:pt x="71562" y="198052"/>
                  </a:lnTo>
                  <a:lnTo>
                    <a:pt x="127221" y="178173"/>
                  </a:lnTo>
                  <a:lnTo>
                    <a:pt x="170952" y="190100"/>
                  </a:lnTo>
                  <a:lnTo>
                    <a:pt x="198782" y="198051"/>
                  </a:lnTo>
                  <a:lnTo>
                    <a:pt x="222636" y="186124"/>
                  </a:lnTo>
                  <a:lnTo>
                    <a:pt x="278295" y="182149"/>
                  </a:lnTo>
                  <a:lnTo>
                    <a:pt x="306125" y="186124"/>
                  </a:lnTo>
                  <a:lnTo>
                    <a:pt x="389613" y="194076"/>
                  </a:lnTo>
                  <a:close/>
                </a:path>
              </a:pathLst>
            </a:custGeom>
            <a:solidFill>
              <a:srgbClr val="0033CC">
                <a:alpha val="49804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196" name="Freeform 195"/>
            <p:cNvSpPr/>
            <p:nvPr/>
          </p:nvSpPr>
          <p:spPr>
            <a:xfrm>
              <a:off x="6707188" y="3832225"/>
              <a:ext cx="536575" cy="215900"/>
            </a:xfrm>
            <a:custGeom>
              <a:avLst/>
              <a:gdLst>
                <a:gd name="connsiteX0" fmla="*/ 489702 w 489702"/>
                <a:gd name="connsiteY0" fmla="*/ 0 h 216682"/>
                <a:gd name="connsiteX1" fmla="*/ 416030 w 489702"/>
                <a:gd name="connsiteY1" fmla="*/ 26002 h 216682"/>
                <a:gd name="connsiteX2" fmla="*/ 316356 w 489702"/>
                <a:gd name="connsiteY2" fmla="*/ 43336 h 216682"/>
                <a:gd name="connsiteX3" fmla="*/ 247018 w 489702"/>
                <a:gd name="connsiteY3" fmla="*/ 65005 h 216682"/>
                <a:gd name="connsiteX4" fmla="*/ 199347 w 489702"/>
                <a:gd name="connsiteY4" fmla="*/ 65005 h 216682"/>
                <a:gd name="connsiteX5" fmla="*/ 156011 w 489702"/>
                <a:gd name="connsiteY5" fmla="*/ 65005 h 216682"/>
                <a:gd name="connsiteX6" fmla="*/ 104007 w 489702"/>
                <a:gd name="connsiteY6" fmla="*/ 82339 h 216682"/>
                <a:gd name="connsiteX7" fmla="*/ 73672 w 489702"/>
                <a:gd name="connsiteY7" fmla="*/ 91007 h 216682"/>
                <a:gd name="connsiteX8" fmla="*/ 47670 w 489702"/>
                <a:gd name="connsiteY8" fmla="*/ 117009 h 216682"/>
                <a:gd name="connsiteX9" fmla="*/ 13000 w 489702"/>
                <a:gd name="connsiteY9" fmla="*/ 156011 h 216682"/>
                <a:gd name="connsiteX10" fmla="*/ 0 w 489702"/>
                <a:gd name="connsiteY10" fmla="*/ 186347 h 216682"/>
                <a:gd name="connsiteX11" fmla="*/ 0 w 489702"/>
                <a:gd name="connsiteY11" fmla="*/ 186347 h 216682"/>
                <a:gd name="connsiteX12" fmla="*/ 47670 w 489702"/>
                <a:gd name="connsiteY12" fmla="*/ 216682 h 216682"/>
                <a:gd name="connsiteX13" fmla="*/ 130009 w 489702"/>
                <a:gd name="connsiteY13" fmla="*/ 199348 h 216682"/>
                <a:gd name="connsiteX14" fmla="*/ 177679 w 489702"/>
                <a:gd name="connsiteY14" fmla="*/ 186347 h 216682"/>
                <a:gd name="connsiteX15" fmla="*/ 221016 w 489702"/>
                <a:gd name="connsiteY15" fmla="*/ 186347 h 216682"/>
                <a:gd name="connsiteX16" fmla="*/ 294688 w 489702"/>
                <a:gd name="connsiteY16" fmla="*/ 143010 h 216682"/>
                <a:gd name="connsiteX17" fmla="*/ 394362 w 489702"/>
                <a:gd name="connsiteY17" fmla="*/ 91007 h 216682"/>
                <a:gd name="connsiteX18" fmla="*/ 437698 w 489702"/>
                <a:gd name="connsiteY18" fmla="*/ 69338 h 216682"/>
                <a:gd name="connsiteX19" fmla="*/ 489702 w 489702"/>
                <a:gd name="connsiteY19" fmla="*/ 0 h 216682"/>
                <a:gd name="connsiteX0" fmla="*/ 489702 w 498369"/>
                <a:gd name="connsiteY0" fmla="*/ 0 h 216682"/>
                <a:gd name="connsiteX1" fmla="*/ 416030 w 498369"/>
                <a:gd name="connsiteY1" fmla="*/ 26002 h 216682"/>
                <a:gd name="connsiteX2" fmla="*/ 316356 w 498369"/>
                <a:gd name="connsiteY2" fmla="*/ 43336 h 216682"/>
                <a:gd name="connsiteX3" fmla="*/ 247018 w 498369"/>
                <a:gd name="connsiteY3" fmla="*/ 65005 h 216682"/>
                <a:gd name="connsiteX4" fmla="*/ 199347 w 498369"/>
                <a:gd name="connsiteY4" fmla="*/ 65005 h 216682"/>
                <a:gd name="connsiteX5" fmla="*/ 156011 w 498369"/>
                <a:gd name="connsiteY5" fmla="*/ 65005 h 216682"/>
                <a:gd name="connsiteX6" fmla="*/ 104007 w 498369"/>
                <a:gd name="connsiteY6" fmla="*/ 82339 h 216682"/>
                <a:gd name="connsiteX7" fmla="*/ 73672 w 498369"/>
                <a:gd name="connsiteY7" fmla="*/ 91007 h 216682"/>
                <a:gd name="connsiteX8" fmla="*/ 47670 w 498369"/>
                <a:gd name="connsiteY8" fmla="*/ 117009 h 216682"/>
                <a:gd name="connsiteX9" fmla="*/ 13000 w 498369"/>
                <a:gd name="connsiteY9" fmla="*/ 156011 h 216682"/>
                <a:gd name="connsiteX10" fmla="*/ 0 w 498369"/>
                <a:gd name="connsiteY10" fmla="*/ 186347 h 216682"/>
                <a:gd name="connsiteX11" fmla="*/ 0 w 498369"/>
                <a:gd name="connsiteY11" fmla="*/ 186347 h 216682"/>
                <a:gd name="connsiteX12" fmla="*/ 47670 w 498369"/>
                <a:gd name="connsiteY12" fmla="*/ 216682 h 216682"/>
                <a:gd name="connsiteX13" fmla="*/ 130009 w 498369"/>
                <a:gd name="connsiteY13" fmla="*/ 199348 h 216682"/>
                <a:gd name="connsiteX14" fmla="*/ 177679 w 498369"/>
                <a:gd name="connsiteY14" fmla="*/ 186347 h 216682"/>
                <a:gd name="connsiteX15" fmla="*/ 221016 w 498369"/>
                <a:gd name="connsiteY15" fmla="*/ 186347 h 216682"/>
                <a:gd name="connsiteX16" fmla="*/ 294688 w 498369"/>
                <a:gd name="connsiteY16" fmla="*/ 143010 h 216682"/>
                <a:gd name="connsiteX17" fmla="*/ 394362 w 498369"/>
                <a:gd name="connsiteY17" fmla="*/ 91007 h 216682"/>
                <a:gd name="connsiteX18" fmla="*/ 437698 w 498369"/>
                <a:gd name="connsiteY18" fmla="*/ 69338 h 216682"/>
                <a:gd name="connsiteX19" fmla="*/ 498369 w 498369"/>
                <a:gd name="connsiteY19" fmla="*/ 34669 h 216682"/>
                <a:gd name="connsiteX20" fmla="*/ 489702 w 498369"/>
                <a:gd name="connsiteY20" fmla="*/ 0 h 216682"/>
                <a:gd name="connsiteX0" fmla="*/ 489702 w 536081"/>
                <a:gd name="connsiteY0" fmla="*/ 0 h 216682"/>
                <a:gd name="connsiteX1" fmla="*/ 416030 w 536081"/>
                <a:gd name="connsiteY1" fmla="*/ 26002 h 216682"/>
                <a:gd name="connsiteX2" fmla="*/ 316356 w 536081"/>
                <a:gd name="connsiteY2" fmla="*/ 43336 h 216682"/>
                <a:gd name="connsiteX3" fmla="*/ 247018 w 536081"/>
                <a:gd name="connsiteY3" fmla="*/ 65005 h 216682"/>
                <a:gd name="connsiteX4" fmla="*/ 199347 w 536081"/>
                <a:gd name="connsiteY4" fmla="*/ 65005 h 216682"/>
                <a:gd name="connsiteX5" fmla="*/ 156011 w 536081"/>
                <a:gd name="connsiteY5" fmla="*/ 65005 h 216682"/>
                <a:gd name="connsiteX6" fmla="*/ 104007 w 536081"/>
                <a:gd name="connsiteY6" fmla="*/ 82339 h 216682"/>
                <a:gd name="connsiteX7" fmla="*/ 73672 w 536081"/>
                <a:gd name="connsiteY7" fmla="*/ 91007 h 216682"/>
                <a:gd name="connsiteX8" fmla="*/ 47670 w 536081"/>
                <a:gd name="connsiteY8" fmla="*/ 117009 h 216682"/>
                <a:gd name="connsiteX9" fmla="*/ 13000 w 536081"/>
                <a:gd name="connsiteY9" fmla="*/ 156011 h 216682"/>
                <a:gd name="connsiteX10" fmla="*/ 0 w 536081"/>
                <a:gd name="connsiteY10" fmla="*/ 186347 h 216682"/>
                <a:gd name="connsiteX11" fmla="*/ 0 w 536081"/>
                <a:gd name="connsiteY11" fmla="*/ 186347 h 216682"/>
                <a:gd name="connsiteX12" fmla="*/ 47670 w 536081"/>
                <a:gd name="connsiteY12" fmla="*/ 216682 h 216682"/>
                <a:gd name="connsiteX13" fmla="*/ 130009 w 536081"/>
                <a:gd name="connsiteY13" fmla="*/ 199348 h 216682"/>
                <a:gd name="connsiteX14" fmla="*/ 177679 w 536081"/>
                <a:gd name="connsiteY14" fmla="*/ 186347 h 216682"/>
                <a:gd name="connsiteX15" fmla="*/ 221016 w 536081"/>
                <a:gd name="connsiteY15" fmla="*/ 186347 h 216682"/>
                <a:gd name="connsiteX16" fmla="*/ 294688 w 536081"/>
                <a:gd name="connsiteY16" fmla="*/ 143010 h 216682"/>
                <a:gd name="connsiteX17" fmla="*/ 394362 w 536081"/>
                <a:gd name="connsiteY17" fmla="*/ 91007 h 216682"/>
                <a:gd name="connsiteX18" fmla="*/ 437698 w 536081"/>
                <a:gd name="connsiteY18" fmla="*/ 69338 h 216682"/>
                <a:gd name="connsiteX19" fmla="*/ 498369 w 536081"/>
                <a:gd name="connsiteY19" fmla="*/ 34669 h 216682"/>
                <a:gd name="connsiteX20" fmla="*/ 536081 w 536081"/>
                <a:gd name="connsiteY20" fmla="*/ 3588 h 216682"/>
                <a:gd name="connsiteX21" fmla="*/ 489702 w 536081"/>
                <a:gd name="connsiteY21" fmla="*/ 0 h 216682"/>
                <a:gd name="connsiteX0" fmla="*/ 489702 w 536081"/>
                <a:gd name="connsiteY0" fmla="*/ 0 h 216682"/>
                <a:gd name="connsiteX1" fmla="*/ 416030 w 536081"/>
                <a:gd name="connsiteY1" fmla="*/ 26002 h 216682"/>
                <a:gd name="connsiteX2" fmla="*/ 316356 w 536081"/>
                <a:gd name="connsiteY2" fmla="*/ 43336 h 216682"/>
                <a:gd name="connsiteX3" fmla="*/ 247018 w 536081"/>
                <a:gd name="connsiteY3" fmla="*/ 65005 h 216682"/>
                <a:gd name="connsiteX4" fmla="*/ 199347 w 536081"/>
                <a:gd name="connsiteY4" fmla="*/ 65005 h 216682"/>
                <a:gd name="connsiteX5" fmla="*/ 156011 w 536081"/>
                <a:gd name="connsiteY5" fmla="*/ 65005 h 216682"/>
                <a:gd name="connsiteX6" fmla="*/ 104007 w 536081"/>
                <a:gd name="connsiteY6" fmla="*/ 82339 h 216682"/>
                <a:gd name="connsiteX7" fmla="*/ 73672 w 536081"/>
                <a:gd name="connsiteY7" fmla="*/ 91007 h 216682"/>
                <a:gd name="connsiteX8" fmla="*/ 26258 w 536081"/>
                <a:gd name="connsiteY8" fmla="*/ 121790 h 216682"/>
                <a:gd name="connsiteX9" fmla="*/ 13000 w 536081"/>
                <a:gd name="connsiteY9" fmla="*/ 156011 h 216682"/>
                <a:gd name="connsiteX10" fmla="*/ 0 w 536081"/>
                <a:gd name="connsiteY10" fmla="*/ 186347 h 216682"/>
                <a:gd name="connsiteX11" fmla="*/ 0 w 536081"/>
                <a:gd name="connsiteY11" fmla="*/ 186347 h 216682"/>
                <a:gd name="connsiteX12" fmla="*/ 47670 w 536081"/>
                <a:gd name="connsiteY12" fmla="*/ 216682 h 216682"/>
                <a:gd name="connsiteX13" fmla="*/ 130009 w 536081"/>
                <a:gd name="connsiteY13" fmla="*/ 199348 h 216682"/>
                <a:gd name="connsiteX14" fmla="*/ 177679 w 536081"/>
                <a:gd name="connsiteY14" fmla="*/ 186347 h 216682"/>
                <a:gd name="connsiteX15" fmla="*/ 221016 w 536081"/>
                <a:gd name="connsiteY15" fmla="*/ 186347 h 216682"/>
                <a:gd name="connsiteX16" fmla="*/ 294688 w 536081"/>
                <a:gd name="connsiteY16" fmla="*/ 143010 h 216682"/>
                <a:gd name="connsiteX17" fmla="*/ 394362 w 536081"/>
                <a:gd name="connsiteY17" fmla="*/ 91007 h 216682"/>
                <a:gd name="connsiteX18" fmla="*/ 437698 w 536081"/>
                <a:gd name="connsiteY18" fmla="*/ 69338 h 216682"/>
                <a:gd name="connsiteX19" fmla="*/ 498369 w 536081"/>
                <a:gd name="connsiteY19" fmla="*/ 34669 h 216682"/>
                <a:gd name="connsiteX20" fmla="*/ 536081 w 536081"/>
                <a:gd name="connsiteY20" fmla="*/ 3588 h 216682"/>
                <a:gd name="connsiteX21" fmla="*/ 489702 w 536081"/>
                <a:gd name="connsiteY21" fmla="*/ 0 h 216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36081" h="216682">
                  <a:moveTo>
                    <a:pt x="489702" y="0"/>
                  </a:moveTo>
                  <a:lnTo>
                    <a:pt x="416030" y="26002"/>
                  </a:lnTo>
                  <a:lnTo>
                    <a:pt x="316356" y="43336"/>
                  </a:lnTo>
                  <a:lnTo>
                    <a:pt x="247018" y="65005"/>
                  </a:lnTo>
                  <a:lnTo>
                    <a:pt x="199347" y="65005"/>
                  </a:lnTo>
                  <a:lnTo>
                    <a:pt x="156011" y="65005"/>
                  </a:lnTo>
                  <a:lnTo>
                    <a:pt x="104007" y="82339"/>
                  </a:lnTo>
                  <a:lnTo>
                    <a:pt x="73672" y="91007"/>
                  </a:lnTo>
                  <a:lnTo>
                    <a:pt x="26258" y="121790"/>
                  </a:lnTo>
                  <a:lnTo>
                    <a:pt x="13000" y="156011"/>
                  </a:lnTo>
                  <a:lnTo>
                    <a:pt x="0" y="186347"/>
                  </a:lnTo>
                  <a:lnTo>
                    <a:pt x="0" y="186347"/>
                  </a:lnTo>
                  <a:lnTo>
                    <a:pt x="47670" y="216682"/>
                  </a:lnTo>
                  <a:lnTo>
                    <a:pt x="130009" y="199348"/>
                  </a:lnTo>
                  <a:lnTo>
                    <a:pt x="177679" y="186347"/>
                  </a:lnTo>
                  <a:lnTo>
                    <a:pt x="221016" y="186347"/>
                  </a:lnTo>
                  <a:lnTo>
                    <a:pt x="294688" y="143010"/>
                  </a:lnTo>
                  <a:lnTo>
                    <a:pt x="394362" y="91007"/>
                  </a:lnTo>
                  <a:lnTo>
                    <a:pt x="437698" y="69338"/>
                  </a:lnTo>
                  <a:lnTo>
                    <a:pt x="498369" y="34669"/>
                  </a:lnTo>
                  <a:lnTo>
                    <a:pt x="536081" y="3588"/>
                  </a:lnTo>
                  <a:lnTo>
                    <a:pt x="489702" y="0"/>
                  </a:lnTo>
                  <a:close/>
                </a:path>
              </a:pathLst>
            </a:custGeom>
            <a:solidFill>
              <a:srgbClr val="FF33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199" name="Freeform 198"/>
            <p:cNvSpPr/>
            <p:nvPr/>
          </p:nvSpPr>
          <p:spPr>
            <a:xfrm>
              <a:off x="3346450" y="4175125"/>
              <a:ext cx="177800" cy="228600"/>
            </a:xfrm>
            <a:custGeom>
              <a:avLst/>
              <a:gdLst>
                <a:gd name="connsiteX0" fmla="*/ 136540 w 169640"/>
                <a:gd name="connsiteY0" fmla="*/ 190328 h 227566"/>
                <a:gd name="connsiteX1" fmla="*/ 169640 w 169640"/>
                <a:gd name="connsiteY1" fmla="*/ 136539 h 227566"/>
                <a:gd name="connsiteX2" fmla="*/ 169640 w 169640"/>
                <a:gd name="connsiteY2" fmla="*/ 115852 h 227566"/>
                <a:gd name="connsiteX3" fmla="*/ 169640 w 169640"/>
                <a:gd name="connsiteY3" fmla="*/ 115852 h 227566"/>
                <a:gd name="connsiteX4" fmla="*/ 157227 w 169640"/>
                <a:gd name="connsiteY4" fmla="*/ 45513 h 227566"/>
                <a:gd name="connsiteX5" fmla="*/ 153090 w 169640"/>
                <a:gd name="connsiteY5" fmla="*/ 16550 h 227566"/>
                <a:gd name="connsiteX6" fmla="*/ 128265 w 169640"/>
                <a:gd name="connsiteY6" fmla="*/ 8275 h 227566"/>
                <a:gd name="connsiteX7" fmla="*/ 86889 w 169640"/>
                <a:gd name="connsiteY7" fmla="*/ 0 h 227566"/>
                <a:gd name="connsiteX8" fmla="*/ 62064 w 169640"/>
                <a:gd name="connsiteY8" fmla="*/ 0 h 227566"/>
                <a:gd name="connsiteX9" fmla="*/ 62064 w 169640"/>
                <a:gd name="connsiteY9" fmla="*/ 0 h 227566"/>
                <a:gd name="connsiteX10" fmla="*/ 12413 w 169640"/>
                <a:gd name="connsiteY10" fmla="*/ 28963 h 227566"/>
                <a:gd name="connsiteX11" fmla="*/ 24826 w 169640"/>
                <a:gd name="connsiteY11" fmla="*/ 57926 h 227566"/>
                <a:gd name="connsiteX12" fmla="*/ 37238 w 169640"/>
                <a:gd name="connsiteY12" fmla="*/ 91026 h 227566"/>
                <a:gd name="connsiteX13" fmla="*/ 24826 w 169640"/>
                <a:gd name="connsiteY13" fmla="*/ 124127 h 227566"/>
                <a:gd name="connsiteX14" fmla="*/ 4138 w 169640"/>
                <a:gd name="connsiteY14" fmla="*/ 161365 h 227566"/>
                <a:gd name="connsiteX15" fmla="*/ 0 w 169640"/>
                <a:gd name="connsiteY15" fmla="*/ 194465 h 227566"/>
                <a:gd name="connsiteX16" fmla="*/ 20688 w 169640"/>
                <a:gd name="connsiteY16" fmla="*/ 223428 h 227566"/>
                <a:gd name="connsiteX17" fmla="*/ 53789 w 169640"/>
                <a:gd name="connsiteY17" fmla="*/ 227566 h 227566"/>
                <a:gd name="connsiteX18" fmla="*/ 136540 w 169640"/>
                <a:gd name="connsiteY18" fmla="*/ 190328 h 227566"/>
                <a:gd name="connsiteX0" fmla="*/ 144815 w 169640"/>
                <a:gd name="connsiteY0" fmla="*/ 206878 h 227566"/>
                <a:gd name="connsiteX1" fmla="*/ 169640 w 169640"/>
                <a:gd name="connsiteY1" fmla="*/ 136539 h 227566"/>
                <a:gd name="connsiteX2" fmla="*/ 169640 w 169640"/>
                <a:gd name="connsiteY2" fmla="*/ 115852 h 227566"/>
                <a:gd name="connsiteX3" fmla="*/ 169640 w 169640"/>
                <a:gd name="connsiteY3" fmla="*/ 115852 h 227566"/>
                <a:gd name="connsiteX4" fmla="*/ 157227 w 169640"/>
                <a:gd name="connsiteY4" fmla="*/ 45513 h 227566"/>
                <a:gd name="connsiteX5" fmla="*/ 153090 w 169640"/>
                <a:gd name="connsiteY5" fmla="*/ 16550 h 227566"/>
                <a:gd name="connsiteX6" fmla="*/ 128265 w 169640"/>
                <a:gd name="connsiteY6" fmla="*/ 8275 h 227566"/>
                <a:gd name="connsiteX7" fmla="*/ 86889 w 169640"/>
                <a:gd name="connsiteY7" fmla="*/ 0 h 227566"/>
                <a:gd name="connsiteX8" fmla="*/ 62064 w 169640"/>
                <a:gd name="connsiteY8" fmla="*/ 0 h 227566"/>
                <a:gd name="connsiteX9" fmla="*/ 62064 w 169640"/>
                <a:gd name="connsiteY9" fmla="*/ 0 h 227566"/>
                <a:gd name="connsiteX10" fmla="*/ 12413 w 169640"/>
                <a:gd name="connsiteY10" fmla="*/ 28963 h 227566"/>
                <a:gd name="connsiteX11" fmla="*/ 24826 w 169640"/>
                <a:gd name="connsiteY11" fmla="*/ 57926 h 227566"/>
                <a:gd name="connsiteX12" fmla="*/ 37238 w 169640"/>
                <a:gd name="connsiteY12" fmla="*/ 91026 h 227566"/>
                <a:gd name="connsiteX13" fmla="*/ 24826 w 169640"/>
                <a:gd name="connsiteY13" fmla="*/ 124127 h 227566"/>
                <a:gd name="connsiteX14" fmla="*/ 4138 w 169640"/>
                <a:gd name="connsiteY14" fmla="*/ 161365 h 227566"/>
                <a:gd name="connsiteX15" fmla="*/ 0 w 169640"/>
                <a:gd name="connsiteY15" fmla="*/ 194465 h 227566"/>
                <a:gd name="connsiteX16" fmla="*/ 20688 w 169640"/>
                <a:gd name="connsiteY16" fmla="*/ 223428 h 227566"/>
                <a:gd name="connsiteX17" fmla="*/ 53789 w 169640"/>
                <a:gd name="connsiteY17" fmla="*/ 227566 h 227566"/>
                <a:gd name="connsiteX18" fmla="*/ 144815 w 169640"/>
                <a:gd name="connsiteY18" fmla="*/ 206878 h 227566"/>
                <a:gd name="connsiteX0" fmla="*/ 144815 w 177915"/>
                <a:gd name="connsiteY0" fmla="*/ 206878 h 227566"/>
                <a:gd name="connsiteX1" fmla="*/ 169640 w 177915"/>
                <a:gd name="connsiteY1" fmla="*/ 136539 h 227566"/>
                <a:gd name="connsiteX2" fmla="*/ 169640 w 177915"/>
                <a:gd name="connsiteY2" fmla="*/ 115852 h 227566"/>
                <a:gd name="connsiteX3" fmla="*/ 177915 w 177915"/>
                <a:gd name="connsiteY3" fmla="*/ 91026 h 227566"/>
                <a:gd name="connsiteX4" fmla="*/ 157227 w 177915"/>
                <a:gd name="connsiteY4" fmla="*/ 45513 h 227566"/>
                <a:gd name="connsiteX5" fmla="*/ 153090 w 177915"/>
                <a:gd name="connsiteY5" fmla="*/ 16550 h 227566"/>
                <a:gd name="connsiteX6" fmla="*/ 128265 w 177915"/>
                <a:gd name="connsiteY6" fmla="*/ 8275 h 227566"/>
                <a:gd name="connsiteX7" fmla="*/ 86889 w 177915"/>
                <a:gd name="connsiteY7" fmla="*/ 0 h 227566"/>
                <a:gd name="connsiteX8" fmla="*/ 62064 w 177915"/>
                <a:gd name="connsiteY8" fmla="*/ 0 h 227566"/>
                <a:gd name="connsiteX9" fmla="*/ 62064 w 177915"/>
                <a:gd name="connsiteY9" fmla="*/ 0 h 227566"/>
                <a:gd name="connsiteX10" fmla="*/ 12413 w 177915"/>
                <a:gd name="connsiteY10" fmla="*/ 28963 h 227566"/>
                <a:gd name="connsiteX11" fmla="*/ 24826 w 177915"/>
                <a:gd name="connsiteY11" fmla="*/ 57926 h 227566"/>
                <a:gd name="connsiteX12" fmla="*/ 37238 w 177915"/>
                <a:gd name="connsiteY12" fmla="*/ 91026 h 227566"/>
                <a:gd name="connsiteX13" fmla="*/ 24826 w 177915"/>
                <a:gd name="connsiteY13" fmla="*/ 124127 h 227566"/>
                <a:gd name="connsiteX14" fmla="*/ 4138 w 177915"/>
                <a:gd name="connsiteY14" fmla="*/ 161365 h 227566"/>
                <a:gd name="connsiteX15" fmla="*/ 0 w 177915"/>
                <a:gd name="connsiteY15" fmla="*/ 194465 h 227566"/>
                <a:gd name="connsiteX16" fmla="*/ 20688 w 177915"/>
                <a:gd name="connsiteY16" fmla="*/ 223428 h 227566"/>
                <a:gd name="connsiteX17" fmla="*/ 53789 w 177915"/>
                <a:gd name="connsiteY17" fmla="*/ 227566 h 227566"/>
                <a:gd name="connsiteX18" fmla="*/ 144815 w 177915"/>
                <a:gd name="connsiteY18" fmla="*/ 206878 h 227566"/>
                <a:gd name="connsiteX0" fmla="*/ 144815 w 177915"/>
                <a:gd name="connsiteY0" fmla="*/ 206878 h 227566"/>
                <a:gd name="connsiteX1" fmla="*/ 169640 w 177915"/>
                <a:gd name="connsiteY1" fmla="*/ 177915 h 227566"/>
                <a:gd name="connsiteX2" fmla="*/ 169640 w 177915"/>
                <a:gd name="connsiteY2" fmla="*/ 115852 h 227566"/>
                <a:gd name="connsiteX3" fmla="*/ 177915 w 177915"/>
                <a:gd name="connsiteY3" fmla="*/ 91026 h 227566"/>
                <a:gd name="connsiteX4" fmla="*/ 157227 w 177915"/>
                <a:gd name="connsiteY4" fmla="*/ 45513 h 227566"/>
                <a:gd name="connsiteX5" fmla="*/ 153090 w 177915"/>
                <a:gd name="connsiteY5" fmla="*/ 16550 h 227566"/>
                <a:gd name="connsiteX6" fmla="*/ 128265 w 177915"/>
                <a:gd name="connsiteY6" fmla="*/ 8275 h 227566"/>
                <a:gd name="connsiteX7" fmla="*/ 86889 w 177915"/>
                <a:gd name="connsiteY7" fmla="*/ 0 h 227566"/>
                <a:gd name="connsiteX8" fmla="*/ 62064 w 177915"/>
                <a:gd name="connsiteY8" fmla="*/ 0 h 227566"/>
                <a:gd name="connsiteX9" fmla="*/ 62064 w 177915"/>
                <a:gd name="connsiteY9" fmla="*/ 0 h 227566"/>
                <a:gd name="connsiteX10" fmla="*/ 12413 w 177915"/>
                <a:gd name="connsiteY10" fmla="*/ 28963 h 227566"/>
                <a:gd name="connsiteX11" fmla="*/ 24826 w 177915"/>
                <a:gd name="connsiteY11" fmla="*/ 57926 h 227566"/>
                <a:gd name="connsiteX12" fmla="*/ 37238 w 177915"/>
                <a:gd name="connsiteY12" fmla="*/ 91026 h 227566"/>
                <a:gd name="connsiteX13" fmla="*/ 24826 w 177915"/>
                <a:gd name="connsiteY13" fmla="*/ 124127 h 227566"/>
                <a:gd name="connsiteX14" fmla="*/ 4138 w 177915"/>
                <a:gd name="connsiteY14" fmla="*/ 161365 h 227566"/>
                <a:gd name="connsiteX15" fmla="*/ 0 w 177915"/>
                <a:gd name="connsiteY15" fmla="*/ 194465 h 227566"/>
                <a:gd name="connsiteX16" fmla="*/ 20688 w 177915"/>
                <a:gd name="connsiteY16" fmla="*/ 223428 h 227566"/>
                <a:gd name="connsiteX17" fmla="*/ 53789 w 177915"/>
                <a:gd name="connsiteY17" fmla="*/ 227566 h 227566"/>
                <a:gd name="connsiteX18" fmla="*/ 144815 w 177915"/>
                <a:gd name="connsiteY18" fmla="*/ 206878 h 227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7915" h="227566">
                  <a:moveTo>
                    <a:pt x="144815" y="206878"/>
                  </a:moveTo>
                  <a:lnTo>
                    <a:pt x="169640" y="177915"/>
                  </a:lnTo>
                  <a:lnTo>
                    <a:pt x="169640" y="115852"/>
                  </a:lnTo>
                  <a:lnTo>
                    <a:pt x="177915" y="91026"/>
                  </a:lnTo>
                  <a:lnTo>
                    <a:pt x="157227" y="45513"/>
                  </a:lnTo>
                  <a:lnTo>
                    <a:pt x="153090" y="16550"/>
                  </a:lnTo>
                  <a:lnTo>
                    <a:pt x="128265" y="8275"/>
                  </a:lnTo>
                  <a:lnTo>
                    <a:pt x="86889" y="0"/>
                  </a:lnTo>
                  <a:lnTo>
                    <a:pt x="62064" y="0"/>
                  </a:lnTo>
                  <a:lnTo>
                    <a:pt x="62064" y="0"/>
                  </a:lnTo>
                  <a:lnTo>
                    <a:pt x="12413" y="28963"/>
                  </a:lnTo>
                  <a:lnTo>
                    <a:pt x="24826" y="57926"/>
                  </a:lnTo>
                  <a:lnTo>
                    <a:pt x="37238" y="91026"/>
                  </a:lnTo>
                  <a:lnTo>
                    <a:pt x="24826" y="124127"/>
                  </a:lnTo>
                  <a:lnTo>
                    <a:pt x="4138" y="161365"/>
                  </a:lnTo>
                  <a:lnTo>
                    <a:pt x="0" y="194465"/>
                  </a:lnTo>
                  <a:lnTo>
                    <a:pt x="20688" y="223428"/>
                  </a:lnTo>
                  <a:lnTo>
                    <a:pt x="53789" y="227566"/>
                  </a:lnTo>
                  <a:lnTo>
                    <a:pt x="144815" y="206878"/>
                  </a:lnTo>
                  <a:close/>
                </a:path>
              </a:pathLst>
            </a:custGeom>
            <a:solidFill>
              <a:srgbClr val="FF99CC">
                <a:alpha val="80000"/>
              </a:srgbClr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00" name="Freeform 199"/>
            <p:cNvSpPr/>
            <p:nvPr/>
          </p:nvSpPr>
          <p:spPr>
            <a:xfrm>
              <a:off x="2076450" y="4584700"/>
              <a:ext cx="160338" cy="161925"/>
            </a:xfrm>
            <a:custGeom>
              <a:avLst/>
              <a:gdLst>
                <a:gd name="connsiteX0" fmla="*/ 111715 w 161365"/>
                <a:gd name="connsiteY0" fmla="*/ 161364 h 161364"/>
                <a:gd name="connsiteX1" fmla="*/ 148953 w 161365"/>
                <a:gd name="connsiteY1" fmla="*/ 99301 h 161364"/>
                <a:gd name="connsiteX2" fmla="*/ 161365 w 161365"/>
                <a:gd name="connsiteY2" fmla="*/ 53788 h 161364"/>
                <a:gd name="connsiteX3" fmla="*/ 161365 w 161365"/>
                <a:gd name="connsiteY3" fmla="*/ 53788 h 161364"/>
                <a:gd name="connsiteX4" fmla="*/ 119990 w 161365"/>
                <a:gd name="connsiteY4" fmla="*/ 8275 h 161364"/>
                <a:gd name="connsiteX5" fmla="*/ 95164 w 161365"/>
                <a:gd name="connsiteY5" fmla="*/ 0 h 161364"/>
                <a:gd name="connsiteX6" fmla="*/ 95164 w 161365"/>
                <a:gd name="connsiteY6" fmla="*/ 0 h 161364"/>
                <a:gd name="connsiteX7" fmla="*/ 57926 w 161365"/>
                <a:gd name="connsiteY7" fmla="*/ 33100 h 161364"/>
                <a:gd name="connsiteX8" fmla="*/ 45514 w 161365"/>
                <a:gd name="connsiteY8" fmla="*/ 45513 h 161364"/>
                <a:gd name="connsiteX9" fmla="*/ 37238 w 161365"/>
                <a:gd name="connsiteY9" fmla="*/ 49650 h 161364"/>
                <a:gd name="connsiteX10" fmla="*/ 37238 w 161365"/>
                <a:gd name="connsiteY10" fmla="*/ 49650 h 161364"/>
                <a:gd name="connsiteX11" fmla="*/ 20688 w 161365"/>
                <a:gd name="connsiteY11" fmla="*/ 82751 h 161364"/>
                <a:gd name="connsiteX12" fmla="*/ 8276 w 161365"/>
                <a:gd name="connsiteY12" fmla="*/ 86888 h 161364"/>
                <a:gd name="connsiteX13" fmla="*/ 0 w 161365"/>
                <a:gd name="connsiteY13" fmla="*/ 107576 h 161364"/>
                <a:gd name="connsiteX14" fmla="*/ 0 w 161365"/>
                <a:gd name="connsiteY14" fmla="*/ 128264 h 161364"/>
                <a:gd name="connsiteX15" fmla="*/ 0 w 161365"/>
                <a:gd name="connsiteY15" fmla="*/ 128264 h 161364"/>
                <a:gd name="connsiteX16" fmla="*/ 24826 w 161365"/>
                <a:gd name="connsiteY16" fmla="*/ 153089 h 161364"/>
                <a:gd name="connsiteX17" fmla="*/ 24826 w 161365"/>
                <a:gd name="connsiteY17" fmla="*/ 153089 h 161364"/>
                <a:gd name="connsiteX18" fmla="*/ 111715 w 161365"/>
                <a:gd name="connsiteY18" fmla="*/ 161364 h 161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365" h="161364">
                  <a:moveTo>
                    <a:pt x="111715" y="161364"/>
                  </a:moveTo>
                  <a:lnTo>
                    <a:pt x="148953" y="99301"/>
                  </a:lnTo>
                  <a:lnTo>
                    <a:pt x="161365" y="53788"/>
                  </a:lnTo>
                  <a:lnTo>
                    <a:pt x="161365" y="53788"/>
                  </a:lnTo>
                  <a:lnTo>
                    <a:pt x="119990" y="8275"/>
                  </a:lnTo>
                  <a:lnTo>
                    <a:pt x="95164" y="0"/>
                  </a:lnTo>
                  <a:lnTo>
                    <a:pt x="95164" y="0"/>
                  </a:lnTo>
                  <a:lnTo>
                    <a:pt x="57926" y="33100"/>
                  </a:lnTo>
                  <a:lnTo>
                    <a:pt x="45514" y="45513"/>
                  </a:lnTo>
                  <a:lnTo>
                    <a:pt x="37238" y="49650"/>
                  </a:lnTo>
                  <a:lnTo>
                    <a:pt x="37238" y="49650"/>
                  </a:lnTo>
                  <a:lnTo>
                    <a:pt x="20688" y="82751"/>
                  </a:lnTo>
                  <a:lnTo>
                    <a:pt x="8276" y="86888"/>
                  </a:lnTo>
                  <a:lnTo>
                    <a:pt x="0" y="107576"/>
                  </a:lnTo>
                  <a:lnTo>
                    <a:pt x="0" y="128264"/>
                  </a:lnTo>
                  <a:lnTo>
                    <a:pt x="0" y="128264"/>
                  </a:lnTo>
                  <a:lnTo>
                    <a:pt x="24826" y="153089"/>
                  </a:lnTo>
                  <a:lnTo>
                    <a:pt x="24826" y="153089"/>
                  </a:lnTo>
                  <a:lnTo>
                    <a:pt x="111715" y="161364"/>
                  </a:lnTo>
                  <a:close/>
                </a:path>
              </a:pathLst>
            </a:custGeom>
            <a:solidFill>
              <a:srgbClr val="FF99CC">
                <a:alpha val="80000"/>
              </a:srgbClr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04" name="Freeform 203"/>
            <p:cNvSpPr/>
            <p:nvPr/>
          </p:nvSpPr>
          <p:spPr>
            <a:xfrm>
              <a:off x="2690813" y="5041900"/>
              <a:ext cx="290512" cy="147638"/>
            </a:xfrm>
            <a:custGeom>
              <a:avLst/>
              <a:gdLst>
                <a:gd name="connsiteX0" fmla="*/ 273079 w 273079"/>
                <a:gd name="connsiteY0" fmla="*/ 95164 h 144815"/>
                <a:gd name="connsiteX1" fmla="*/ 273079 w 273079"/>
                <a:gd name="connsiteY1" fmla="*/ 95164 h 144815"/>
                <a:gd name="connsiteX2" fmla="*/ 239978 w 273079"/>
                <a:gd name="connsiteY2" fmla="*/ 28963 h 144815"/>
                <a:gd name="connsiteX3" fmla="*/ 223428 w 273079"/>
                <a:gd name="connsiteY3" fmla="*/ 0 h 144815"/>
                <a:gd name="connsiteX4" fmla="*/ 157227 w 273079"/>
                <a:gd name="connsiteY4" fmla="*/ 16551 h 144815"/>
                <a:gd name="connsiteX5" fmla="*/ 45513 w 273079"/>
                <a:gd name="connsiteY5" fmla="*/ 70339 h 144815"/>
                <a:gd name="connsiteX6" fmla="*/ 0 w 273079"/>
                <a:gd name="connsiteY6" fmla="*/ 103439 h 144815"/>
                <a:gd name="connsiteX7" fmla="*/ 33101 w 273079"/>
                <a:gd name="connsiteY7" fmla="*/ 124127 h 144815"/>
                <a:gd name="connsiteX8" fmla="*/ 91026 w 273079"/>
                <a:gd name="connsiteY8" fmla="*/ 144815 h 144815"/>
                <a:gd name="connsiteX9" fmla="*/ 157227 w 273079"/>
                <a:gd name="connsiteY9" fmla="*/ 144815 h 144815"/>
                <a:gd name="connsiteX10" fmla="*/ 198603 w 273079"/>
                <a:gd name="connsiteY10" fmla="*/ 115852 h 144815"/>
                <a:gd name="connsiteX11" fmla="*/ 273079 w 273079"/>
                <a:gd name="connsiteY11" fmla="*/ 95164 h 144815"/>
                <a:gd name="connsiteX0" fmla="*/ 273079 w 273079"/>
                <a:gd name="connsiteY0" fmla="*/ 95164 h 144815"/>
                <a:gd name="connsiteX1" fmla="*/ 273079 w 273079"/>
                <a:gd name="connsiteY1" fmla="*/ 95164 h 144815"/>
                <a:gd name="connsiteX2" fmla="*/ 239978 w 273079"/>
                <a:gd name="connsiteY2" fmla="*/ 28963 h 144815"/>
                <a:gd name="connsiteX3" fmla="*/ 223428 w 273079"/>
                <a:gd name="connsiteY3" fmla="*/ 0 h 144815"/>
                <a:gd name="connsiteX4" fmla="*/ 157227 w 273079"/>
                <a:gd name="connsiteY4" fmla="*/ 16551 h 144815"/>
                <a:gd name="connsiteX5" fmla="*/ 110084 w 273079"/>
                <a:gd name="connsiteY5" fmla="*/ 41607 h 144815"/>
                <a:gd name="connsiteX6" fmla="*/ 45513 w 273079"/>
                <a:gd name="connsiteY6" fmla="*/ 70339 h 144815"/>
                <a:gd name="connsiteX7" fmla="*/ 0 w 273079"/>
                <a:gd name="connsiteY7" fmla="*/ 103439 h 144815"/>
                <a:gd name="connsiteX8" fmla="*/ 33101 w 273079"/>
                <a:gd name="connsiteY8" fmla="*/ 124127 h 144815"/>
                <a:gd name="connsiteX9" fmla="*/ 91026 w 273079"/>
                <a:gd name="connsiteY9" fmla="*/ 144815 h 144815"/>
                <a:gd name="connsiteX10" fmla="*/ 157227 w 273079"/>
                <a:gd name="connsiteY10" fmla="*/ 144815 h 144815"/>
                <a:gd name="connsiteX11" fmla="*/ 198603 w 273079"/>
                <a:gd name="connsiteY11" fmla="*/ 115852 h 144815"/>
                <a:gd name="connsiteX12" fmla="*/ 273079 w 273079"/>
                <a:gd name="connsiteY12" fmla="*/ 95164 h 144815"/>
                <a:gd name="connsiteX0" fmla="*/ 273079 w 276647"/>
                <a:gd name="connsiteY0" fmla="*/ 95164 h 144815"/>
                <a:gd name="connsiteX1" fmla="*/ 273079 w 276647"/>
                <a:gd name="connsiteY1" fmla="*/ 95164 h 144815"/>
                <a:gd name="connsiteX2" fmla="*/ 276647 w 276647"/>
                <a:gd name="connsiteY2" fmla="*/ 65402 h 144815"/>
                <a:gd name="connsiteX3" fmla="*/ 239978 w 276647"/>
                <a:gd name="connsiteY3" fmla="*/ 28963 h 144815"/>
                <a:gd name="connsiteX4" fmla="*/ 223428 w 276647"/>
                <a:gd name="connsiteY4" fmla="*/ 0 h 144815"/>
                <a:gd name="connsiteX5" fmla="*/ 157227 w 276647"/>
                <a:gd name="connsiteY5" fmla="*/ 16551 h 144815"/>
                <a:gd name="connsiteX6" fmla="*/ 110084 w 276647"/>
                <a:gd name="connsiteY6" fmla="*/ 41607 h 144815"/>
                <a:gd name="connsiteX7" fmla="*/ 45513 w 276647"/>
                <a:gd name="connsiteY7" fmla="*/ 70339 h 144815"/>
                <a:gd name="connsiteX8" fmla="*/ 0 w 276647"/>
                <a:gd name="connsiteY8" fmla="*/ 103439 h 144815"/>
                <a:gd name="connsiteX9" fmla="*/ 33101 w 276647"/>
                <a:gd name="connsiteY9" fmla="*/ 124127 h 144815"/>
                <a:gd name="connsiteX10" fmla="*/ 91026 w 276647"/>
                <a:gd name="connsiteY10" fmla="*/ 144815 h 144815"/>
                <a:gd name="connsiteX11" fmla="*/ 157227 w 276647"/>
                <a:gd name="connsiteY11" fmla="*/ 144815 h 144815"/>
                <a:gd name="connsiteX12" fmla="*/ 198603 w 276647"/>
                <a:gd name="connsiteY12" fmla="*/ 115852 h 144815"/>
                <a:gd name="connsiteX13" fmla="*/ 273079 w 276647"/>
                <a:gd name="connsiteY13" fmla="*/ 95164 h 144815"/>
                <a:gd name="connsiteX0" fmla="*/ 273079 w 276647"/>
                <a:gd name="connsiteY0" fmla="*/ 95164 h 144815"/>
                <a:gd name="connsiteX1" fmla="*/ 273079 w 276647"/>
                <a:gd name="connsiteY1" fmla="*/ 95164 h 144815"/>
                <a:gd name="connsiteX2" fmla="*/ 276647 w 276647"/>
                <a:gd name="connsiteY2" fmla="*/ 65402 h 144815"/>
                <a:gd name="connsiteX3" fmla="*/ 239978 w 276647"/>
                <a:gd name="connsiteY3" fmla="*/ 28963 h 144815"/>
                <a:gd name="connsiteX4" fmla="*/ 223428 w 276647"/>
                <a:gd name="connsiteY4" fmla="*/ 0 h 144815"/>
                <a:gd name="connsiteX5" fmla="*/ 157227 w 276647"/>
                <a:gd name="connsiteY5" fmla="*/ 16551 h 144815"/>
                <a:gd name="connsiteX6" fmla="*/ 110084 w 276647"/>
                <a:gd name="connsiteY6" fmla="*/ 41607 h 144815"/>
                <a:gd name="connsiteX7" fmla="*/ 45513 w 276647"/>
                <a:gd name="connsiteY7" fmla="*/ 70339 h 144815"/>
                <a:gd name="connsiteX8" fmla="*/ 0 w 276647"/>
                <a:gd name="connsiteY8" fmla="*/ 103439 h 144815"/>
                <a:gd name="connsiteX9" fmla="*/ 33101 w 276647"/>
                <a:gd name="connsiteY9" fmla="*/ 124127 h 144815"/>
                <a:gd name="connsiteX10" fmla="*/ 91026 w 276647"/>
                <a:gd name="connsiteY10" fmla="*/ 144815 h 144815"/>
                <a:gd name="connsiteX11" fmla="*/ 157227 w 276647"/>
                <a:gd name="connsiteY11" fmla="*/ 144815 h 144815"/>
                <a:gd name="connsiteX12" fmla="*/ 198603 w 276647"/>
                <a:gd name="connsiteY12" fmla="*/ 129449 h 144815"/>
                <a:gd name="connsiteX13" fmla="*/ 273079 w 276647"/>
                <a:gd name="connsiteY13" fmla="*/ 95164 h 144815"/>
                <a:gd name="connsiteX0" fmla="*/ 286676 w 290244"/>
                <a:gd name="connsiteY0" fmla="*/ 95164 h 144815"/>
                <a:gd name="connsiteX1" fmla="*/ 286676 w 290244"/>
                <a:gd name="connsiteY1" fmla="*/ 95164 h 144815"/>
                <a:gd name="connsiteX2" fmla="*/ 290244 w 290244"/>
                <a:gd name="connsiteY2" fmla="*/ 65402 h 144815"/>
                <a:gd name="connsiteX3" fmla="*/ 253575 w 290244"/>
                <a:gd name="connsiteY3" fmla="*/ 28963 h 144815"/>
                <a:gd name="connsiteX4" fmla="*/ 237025 w 290244"/>
                <a:gd name="connsiteY4" fmla="*/ 0 h 144815"/>
                <a:gd name="connsiteX5" fmla="*/ 170824 w 290244"/>
                <a:gd name="connsiteY5" fmla="*/ 16551 h 144815"/>
                <a:gd name="connsiteX6" fmla="*/ 123681 w 290244"/>
                <a:gd name="connsiteY6" fmla="*/ 41607 h 144815"/>
                <a:gd name="connsiteX7" fmla="*/ 59110 w 290244"/>
                <a:gd name="connsiteY7" fmla="*/ 70339 h 144815"/>
                <a:gd name="connsiteX8" fmla="*/ 0 w 290244"/>
                <a:gd name="connsiteY8" fmla="*/ 100040 h 144815"/>
                <a:gd name="connsiteX9" fmla="*/ 46698 w 290244"/>
                <a:gd name="connsiteY9" fmla="*/ 124127 h 144815"/>
                <a:gd name="connsiteX10" fmla="*/ 104623 w 290244"/>
                <a:gd name="connsiteY10" fmla="*/ 144815 h 144815"/>
                <a:gd name="connsiteX11" fmla="*/ 170824 w 290244"/>
                <a:gd name="connsiteY11" fmla="*/ 144815 h 144815"/>
                <a:gd name="connsiteX12" fmla="*/ 212200 w 290244"/>
                <a:gd name="connsiteY12" fmla="*/ 129449 h 144815"/>
                <a:gd name="connsiteX13" fmla="*/ 286676 w 290244"/>
                <a:gd name="connsiteY13" fmla="*/ 95164 h 144815"/>
                <a:gd name="connsiteX0" fmla="*/ 286676 w 290244"/>
                <a:gd name="connsiteY0" fmla="*/ 95164 h 144815"/>
                <a:gd name="connsiteX1" fmla="*/ 286676 w 290244"/>
                <a:gd name="connsiteY1" fmla="*/ 95164 h 144815"/>
                <a:gd name="connsiteX2" fmla="*/ 290244 w 290244"/>
                <a:gd name="connsiteY2" fmla="*/ 65402 h 144815"/>
                <a:gd name="connsiteX3" fmla="*/ 253575 w 290244"/>
                <a:gd name="connsiteY3" fmla="*/ 28963 h 144815"/>
                <a:gd name="connsiteX4" fmla="*/ 237025 w 290244"/>
                <a:gd name="connsiteY4" fmla="*/ 0 h 144815"/>
                <a:gd name="connsiteX5" fmla="*/ 170824 w 290244"/>
                <a:gd name="connsiteY5" fmla="*/ 16551 h 144815"/>
                <a:gd name="connsiteX6" fmla="*/ 123681 w 290244"/>
                <a:gd name="connsiteY6" fmla="*/ 41607 h 144815"/>
                <a:gd name="connsiteX7" fmla="*/ 59110 w 290244"/>
                <a:gd name="connsiteY7" fmla="*/ 70339 h 144815"/>
                <a:gd name="connsiteX8" fmla="*/ 0 w 290244"/>
                <a:gd name="connsiteY8" fmla="*/ 100040 h 144815"/>
                <a:gd name="connsiteX9" fmla="*/ 46698 w 290244"/>
                <a:gd name="connsiteY9" fmla="*/ 124127 h 144815"/>
                <a:gd name="connsiteX10" fmla="*/ 104623 w 290244"/>
                <a:gd name="connsiteY10" fmla="*/ 144815 h 144815"/>
                <a:gd name="connsiteX11" fmla="*/ 170824 w 290244"/>
                <a:gd name="connsiteY11" fmla="*/ 144815 h 144815"/>
                <a:gd name="connsiteX12" fmla="*/ 212200 w 290244"/>
                <a:gd name="connsiteY12" fmla="*/ 129449 h 144815"/>
                <a:gd name="connsiteX13" fmla="*/ 286676 w 290244"/>
                <a:gd name="connsiteY13" fmla="*/ 95164 h 144815"/>
                <a:gd name="connsiteX0" fmla="*/ 286676 w 290244"/>
                <a:gd name="connsiteY0" fmla="*/ 95164 h 144815"/>
                <a:gd name="connsiteX1" fmla="*/ 286676 w 290244"/>
                <a:gd name="connsiteY1" fmla="*/ 95164 h 144815"/>
                <a:gd name="connsiteX2" fmla="*/ 290244 w 290244"/>
                <a:gd name="connsiteY2" fmla="*/ 65402 h 144815"/>
                <a:gd name="connsiteX3" fmla="*/ 253575 w 290244"/>
                <a:gd name="connsiteY3" fmla="*/ 28963 h 144815"/>
                <a:gd name="connsiteX4" fmla="*/ 237025 w 290244"/>
                <a:gd name="connsiteY4" fmla="*/ 0 h 144815"/>
                <a:gd name="connsiteX5" fmla="*/ 170824 w 290244"/>
                <a:gd name="connsiteY5" fmla="*/ 16551 h 144815"/>
                <a:gd name="connsiteX6" fmla="*/ 123681 w 290244"/>
                <a:gd name="connsiteY6" fmla="*/ 41607 h 144815"/>
                <a:gd name="connsiteX7" fmla="*/ 59110 w 290244"/>
                <a:gd name="connsiteY7" fmla="*/ 70339 h 144815"/>
                <a:gd name="connsiteX8" fmla="*/ 0 w 290244"/>
                <a:gd name="connsiteY8" fmla="*/ 100040 h 144815"/>
                <a:gd name="connsiteX9" fmla="*/ 9018 w 290244"/>
                <a:gd name="connsiteY9" fmla="*/ 116488 h 144815"/>
                <a:gd name="connsiteX10" fmla="*/ 46698 w 290244"/>
                <a:gd name="connsiteY10" fmla="*/ 124127 h 144815"/>
                <a:gd name="connsiteX11" fmla="*/ 104623 w 290244"/>
                <a:gd name="connsiteY11" fmla="*/ 144815 h 144815"/>
                <a:gd name="connsiteX12" fmla="*/ 170824 w 290244"/>
                <a:gd name="connsiteY12" fmla="*/ 144815 h 144815"/>
                <a:gd name="connsiteX13" fmla="*/ 212200 w 290244"/>
                <a:gd name="connsiteY13" fmla="*/ 129449 h 144815"/>
                <a:gd name="connsiteX14" fmla="*/ 286676 w 290244"/>
                <a:gd name="connsiteY14" fmla="*/ 95164 h 144815"/>
                <a:gd name="connsiteX0" fmla="*/ 286676 w 290244"/>
                <a:gd name="connsiteY0" fmla="*/ 95164 h 144815"/>
                <a:gd name="connsiteX1" fmla="*/ 286676 w 290244"/>
                <a:gd name="connsiteY1" fmla="*/ 95164 h 144815"/>
                <a:gd name="connsiteX2" fmla="*/ 290244 w 290244"/>
                <a:gd name="connsiteY2" fmla="*/ 65402 h 144815"/>
                <a:gd name="connsiteX3" fmla="*/ 253575 w 290244"/>
                <a:gd name="connsiteY3" fmla="*/ 28963 h 144815"/>
                <a:gd name="connsiteX4" fmla="*/ 237025 w 290244"/>
                <a:gd name="connsiteY4" fmla="*/ 0 h 144815"/>
                <a:gd name="connsiteX5" fmla="*/ 170824 w 290244"/>
                <a:gd name="connsiteY5" fmla="*/ 16551 h 144815"/>
                <a:gd name="connsiteX6" fmla="*/ 123681 w 290244"/>
                <a:gd name="connsiteY6" fmla="*/ 41607 h 144815"/>
                <a:gd name="connsiteX7" fmla="*/ 59110 w 290244"/>
                <a:gd name="connsiteY7" fmla="*/ 70339 h 144815"/>
                <a:gd name="connsiteX8" fmla="*/ 25687 w 290244"/>
                <a:gd name="connsiteY8" fmla="*/ 73625 h 144815"/>
                <a:gd name="connsiteX9" fmla="*/ 0 w 290244"/>
                <a:gd name="connsiteY9" fmla="*/ 100040 h 144815"/>
                <a:gd name="connsiteX10" fmla="*/ 9018 w 290244"/>
                <a:gd name="connsiteY10" fmla="*/ 116488 h 144815"/>
                <a:gd name="connsiteX11" fmla="*/ 46698 w 290244"/>
                <a:gd name="connsiteY11" fmla="*/ 124127 h 144815"/>
                <a:gd name="connsiteX12" fmla="*/ 104623 w 290244"/>
                <a:gd name="connsiteY12" fmla="*/ 144815 h 144815"/>
                <a:gd name="connsiteX13" fmla="*/ 170824 w 290244"/>
                <a:gd name="connsiteY13" fmla="*/ 144815 h 144815"/>
                <a:gd name="connsiteX14" fmla="*/ 212200 w 290244"/>
                <a:gd name="connsiteY14" fmla="*/ 129449 h 144815"/>
                <a:gd name="connsiteX15" fmla="*/ 286676 w 290244"/>
                <a:gd name="connsiteY15" fmla="*/ 95164 h 144815"/>
                <a:gd name="connsiteX0" fmla="*/ 286676 w 290244"/>
                <a:gd name="connsiteY0" fmla="*/ 95164 h 144815"/>
                <a:gd name="connsiteX1" fmla="*/ 286676 w 290244"/>
                <a:gd name="connsiteY1" fmla="*/ 95164 h 144815"/>
                <a:gd name="connsiteX2" fmla="*/ 290244 w 290244"/>
                <a:gd name="connsiteY2" fmla="*/ 65402 h 144815"/>
                <a:gd name="connsiteX3" fmla="*/ 253575 w 290244"/>
                <a:gd name="connsiteY3" fmla="*/ 28963 h 144815"/>
                <a:gd name="connsiteX4" fmla="*/ 237025 w 290244"/>
                <a:gd name="connsiteY4" fmla="*/ 0 h 144815"/>
                <a:gd name="connsiteX5" fmla="*/ 170824 w 290244"/>
                <a:gd name="connsiteY5" fmla="*/ 16551 h 144815"/>
                <a:gd name="connsiteX6" fmla="*/ 123681 w 290244"/>
                <a:gd name="connsiteY6" fmla="*/ 41607 h 144815"/>
                <a:gd name="connsiteX7" fmla="*/ 73397 w 290244"/>
                <a:gd name="connsiteY7" fmla="*/ 51289 h 144815"/>
                <a:gd name="connsiteX8" fmla="*/ 25687 w 290244"/>
                <a:gd name="connsiteY8" fmla="*/ 73625 h 144815"/>
                <a:gd name="connsiteX9" fmla="*/ 0 w 290244"/>
                <a:gd name="connsiteY9" fmla="*/ 100040 h 144815"/>
                <a:gd name="connsiteX10" fmla="*/ 9018 w 290244"/>
                <a:gd name="connsiteY10" fmla="*/ 116488 h 144815"/>
                <a:gd name="connsiteX11" fmla="*/ 46698 w 290244"/>
                <a:gd name="connsiteY11" fmla="*/ 124127 h 144815"/>
                <a:gd name="connsiteX12" fmla="*/ 104623 w 290244"/>
                <a:gd name="connsiteY12" fmla="*/ 144815 h 144815"/>
                <a:gd name="connsiteX13" fmla="*/ 170824 w 290244"/>
                <a:gd name="connsiteY13" fmla="*/ 144815 h 144815"/>
                <a:gd name="connsiteX14" fmla="*/ 212200 w 290244"/>
                <a:gd name="connsiteY14" fmla="*/ 129449 h 144815"/>
                <a:gd name="connsiteX15" fmla="*/ 286676 w 290244"/>
                <a:gd name="connsiteY15" fmla="*/ 95164 h 144815"/>
                <a:gd name="connsiteX0" fmla="*/ 286676 w 290244"/>
                <a:gd name="connsiteY0" fmla="*/ 95164 h 144815"/>
                <a:gd name="connsiteX1" fmla="*/ 286676 w 290244"/>
                <a:gd name="connsiteY1" fmla="*/ 95164 h 144815"/>
                <a:gd name="connsiteX2" fmla="*/ 290244 w 290244"/>
                <a:gd name="connsiteY2" fmla="*/ 65402 h 144815"/>
                <a:gd name="connsiteX3" fmla="*/ 253575 w 290244"/>
                <a:gd name="connsiteY3" fmla="*/ 28963 h 144815"/>
                <a:gd name="connsiteX4" fmla="*/ 237025 w 290244"/>
                <a:gd name="connsiteY4" fmla="*/ 0 h 144815"/>
                <a:gd name="connsiteX5" fmla="*/ 158918 w 290244"/>
                <a:gd name="connsiteY5" fmla="*/ 16551 h 144815"/>
                <a:gd name="connsiteX6" fmla="*/ 123681 w 290244"/>
                <a:gd name="connsiteY6" fmla="*/ 41607 h 144815"/>
                <a:gd name="connsiteX7" fmla="*/ 73397 w 290244"/>
                <a:gd name="connsiteY7" fmla="*/ 51289 h 144815"/>
                <a:gd name="connsiteX8" fmla="*/ 25687 w 290244"/>
                <a:gd name="connsiteY8" fmla="*/ 73625 h 144815"/>
                <a:gd name="connsiteX9" fmla="*/ 0 w 290244"/>
                <a:gd name="connsiteY9" fmla="*/ 100040 h 144815"/>
                <a:gd name="connsiteX10" fmla="*/ 9018 w 290244"/>
                <a:gd name="connsiteY10" fmla="*/ 116488 h 144815"/>
                <a:gd name="connsiteX11" fmla="*/ 46698 w 290244"/>
                <a:gd name="connsiteY11" fmla="*/ 124127 h 144815"/>
                <a:gd name="connsiteX12" fmla="*/ 104623 w 290244"/>
                <a:gd name="connsiteY12" fmla="*/ 144815 h 144815"/>
                <a:gd name="connsiteX13" fmla="*/ 170824 w 290244"/>
                <a:gd name="connsiteY13" fmla="*/ 144815 h 144815"/>
                <a:gd name="connsiteX14" fmla="*/ 212200 w 290244"/>
                <a:gd name="connsiteY14" fmla="*/ 129449 h 144815"/>
                <a:gd name="connsiteX15" fmla="*/ 286676 w 290244"/>
                <a:gd name="connsiteY15" fmla="*/ 95164 h 144815"/>
                <a:gd name="connsiteX0" fmla="*/ 286676 w 290244"/>
                <a:gd name="connsiteY0" fmla="*/ 95164 h 144815"/>
                <a:gd name="connsiteX1" fmla="*/ 286676 w 290244"/>
                <a:gd name="connsiteY1" fmla="*/ 95164 h 144815"/>
                <a:gd name="connsiteX2" fmla="*/ 290244 w 290244"/>
                <a:gd name="connsiteY2" fmla="*/ 65402 h 144815"/>
                <a:gd name="connsiteX3" fmla="*/ 260718 w 290244"/>
                <a:gd name="connsiteY3" fmla="*/ 28963 h 144815"/>
                <a:gd name="connsiteX4" fmla="*/ 237025 w 290244"/>
                <a:gd name="connsiteY4" fmla="*/ 0 h 144815"/>
                <a:gd name="connsiteX5" fmla="*/ 158918 w 290244"/>
                <a:gd name="connsiteY5" fmla="*/ 16551 h 144815"/>
                <a:gd name="connsiteX6" fmla="*/ 123681 w 290244"/>
                <a:gd name="connsiteY6" fmla="*/ 41607 h 144815"/>
                <a:gd name="connsiteX7" fmla="*/ 73397 w 290244"/>
                <a:gd name="connsiteY7" fmla="*/ 51289 h 144815"/>
                <a:gd name="connsiteX8" fmla="*/ 25687 w 290244"/>
                <a:gd name="connsiteY8" fmla="*/ 73625 h 144815"/>
                <a:gd name="connsiteX9" fmla="*/ 0 w 290244"/>
                <a:gd name="connsiteY9" fmla="*/ 100040 h 144815"/>
                <a:gd name="connsiteX10" fmla="*/ 9018 w 290244"/>
                <a:gd name="connsiteY10" fmla="*/ 116488 h 144815"/>
                <a:gd name="connsiteX11" fmla="*/ 46698 w 290244"/>
                <a:gd name="connsiteY11" fmla="*/ 124127 h 144815"/>
                <a:gd name="connsiteX12" fmla="*/ 104623 w 290244"/>
                <a:gd name="connsiteY12" fmla="*/ 144815 h 144815"/>
                <a:gd name="connsiteX13" fmla="*/ 170824 w 290244"/>
                <a:gd name="connsiteY13" fmla="*/ 144815 h 144815"/>
                <a:gd name="connsiteX14" fmla="*/ 212200 w 290244"/>
                <a:gd name="connsiteY14" fmla="*/ 129449 h 144815"/>
                <a:gd name="connsiteX15" fmla="*/ 286676 w 290244"/>
                <a:gd name="connsiteY15" fmla="*/ 95164 h 144815"/>
                <a:gd name="connsiteX0" fmla="*/ 286676 w 290244"/>
                <a:gd name="connsiteY0" fmla="*/ 97739 h 147390"/>
                <a:gd name="connsiteX1" fmla="*/ 286676 w 290244"/>
                <a:gd name="connsiteY1" fmla="*/ 97739 h 147390"/>
                <a:gd name="connsiteX2" fmla="*/ 290244 w 290244"/>
                <a:gd name="connsiteY2" fmla="*/ 67977 h 147390"/>
                <a:gd name="connsiteX3" fmla="*/ 260718 w 290244"/>
                <a:gd name="connsiteY3" fmla="*/ 31538 h 147390"/>
                <a:gd name="connsiteX4" fmla="*/ 237025 w 290244"/>
                <a:gd name="connsiteY4" fmla="*/ 2575 h 147390"/>
                <a:gd name="connsiteX5" fmla="*/ 194755 w 290244"/>
                <a:gd name="connsiteY5" fmla="*/ 0 h 147390"/>
                <a:gd name="connsiteX6" fmla="*/ 158918 w 290244"/>
                <a:gd name="connsiteY6" fmla="*/ 19126 h 147390"/>
                <a:gd name="connsiteX7" fmla="*/ 123681 w 290244"/>
                <a:gd name="connsiteY7" fmla="*/ 44182 h 147390"/>
                <a:gd name="connsiteX8" fmla="*/ 73397 w 290244"/>
                <a:gd name="connsiteY8" fmla="*/ 53864 h 147390"/>
                <a:gd name="connsiteX9" fmla="*/ 25687 w 290244"/>
                <a:gd name="connsiteY9" fmla="*/ 76200 h 147390"/>
                <a:gd name="connsiteX10" fmla="*/ 0 w 290244"/>
                <a:gd name="connsiteY10" fmla="*/ 102615 h 147390"/>
                <a:gd name="connsiteX11" fmla="*/ 9018 w 290244"/>
                <a:gd name="connsiteY11" fmla="*/ 119063 h 147390"/>
                <a:gd name="connsiteX12" fmla="*/ 46698 w 290244"/>
                <a:gd name="connsiteY12" fmla="*/ 126702 h 147390"/>
                <a:gd name="connsiteX13" fmla="*/ 104623 w 290244"/>
                <a:gd name="connsiteY13" fmla="*/ 147390 h 147390"/>
                <a:gd name="connsiteX14" fmla="*/ 170824 w 290244"/>
                <a:gd name="connsiteY14" fmla="*/ 147390 h 147390"/>
                <a:gd name="connsiteX15" fmla="*/ 212200 w 290244"/>
                <a:gd name="connsiteY15" fmla="*/ 132024 h 147390"/>
                <a:gd name="connsiteX16" fmla="*/ 286676 w 290244"/>
                <a:gd name="connsiteY16" fmla="*/ 97739 h 147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0244" h="147390">
                  <a:moveTo>
                    <a:pt x="286676" y="97739"/>
                  </a:moveTo>
                  <a:lnTo>
                    <a:pt x="286676" y="97739"/>
                  </a:lnTo>
                  <a:lnTo>
                    <a:pt x="290244" y="67977"/>
                  </a:lnTo>
                  <a:lnTo>
                    <a:pt x="260718" y="31538"/>
                  </a:lnTo>
                  <a:lnTo>
                    <a:pt x="237025" y="2575"/>
                  </a:lnTo>
                  <a:lnTo>
                    <a:pt x="194755" y="0"/>
                  </a:lnTo>
                  <a:lnTo>
                    <a:pt x="158918" y="19126"/>
                  </a:lnTo>
                  <a:lnTo>
                    <a:pt x="123681" y="44182"/>
                  </a:lnTo>
                  <a:lnTo>
                    <a:pt x="73397" y="53864"/>
                  </a:lnTo>
                  <a:cubicBezTo>
                    <a:pt x="59049" y="59994"/>
                    <a:pt x="37920" y="68075"/>
                    <a:pt x="25687" y="76200"/>
                  </a:cubicBezTo>
                  <a:cubicBezTo>
                    <a:pt x="13454" y="84325"/>
                    <a:pt x="4762" y="96265"/>
                    <a:pt x="0" y="102615"/>
                  </a:cubicBezTo>
                  <a:lnTo>
                    <a:pt x="9018" y="119063"/>
                  </a:lnTo>
                  <a:lnTo>
                    <a:pt x="46698" y="126702"/>
                  </a:lnTo>
                  <a:lnTo>
                    <a:pt x="104623" y="147390"/>
                  </a:lnTo>
                  <a:lnTo>
                    <a:pt x="170824" y="147390"/>
                  </a:lnTo>
                  <a:lnTo>
                    <a:pt x="212200" y="132024"/>
                  </a:lnTo>
                  <a:lnTo>
                    <a:pt x="286676" y="97739"/>
                  </a:lnTo>
                  <a:close/>
                </a:path>
              </a:pathLst>
            </a:custGeom>
            <a:solidFill>
              <a:srgbClr val="FF99CC">
                <a:alpha val="80000"/>
              </a:srgbClr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05" name="Freeform 204"/>
            <p:cNvSpPr/>
            <p:nvPr/>
          </p:nvSpPr>
          <p:spPr>
            <a:xfrm>
              <a:off x="3505200" y="5160963"/>
              <a:ext cx="0" cy="0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  <a:gd name="connsiteX2" fmla="*/ 0 w 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06" name="Freeform 205"/>
            <p:cNvSpPr/>
            <p:nvPr/>
          </p:nvSpPr>
          <p:spPr>
            <a:xfrm>
              <a:off x="3279775" y="4937125"/>
              <a:ext cx="449263" cy="223838"/>
            </a:xfrm>
            <a:custGeom>
              <a:avLst/>
              <a:gdLst>
                <a:gd name="connsiteX0" fmla="*/ 307181 w 450056"/>
                <a:gd name="connsiteY0" fmla="*/ 211932 h 223838"/>
                <a:gd name="connsiteX1" fmla="*/ 254793 w 450056"/>
                <a:gd name="connsiteY1" fmla="*/ 223838 h 223838"/>
                <a:gd name="connsiteX2" fmla="*/ 178593 w 450056"/>
                <a:gd name="connsiteY2" fmla="*/ 221457 h 223838"/>
                <a:gd name="connsiteX3" fmla="*/ 114300 w 450056"/>
                <a:gd name="connsiteY3" fmla="*/ 188119 h 223838"/>
                <a:gd name="connsiteX4" fmla="*/ 71437 w 450056"/>
                <a:gd name="connsiteY4" fmla="*/ 157163 h 223838"/>
                <a:gd name="connsiteX5" fmla="*/ 33337 w 450056"/>
                <a:gd name="connsiteY5" fmla="*/ 121444 h 223838"/>
                <a:gd name="connsiteX6" fmla="*/ 9525 w 450056"/>
                <a:gd name="connsiteY6" fmla="*/ 107157 h 223838"/>
                <a:gd name="connsiteX7" fmla="*/ 0 w 450056"/>
                <a:gd name="connsiteY7" fmla="*/ 88107 h 223838"/>
                <a:gd name="connsiteX8" fmla="*/ 2381 w 450056"/>
                <a:gd name="connsiteY8" fmla="*/ 47625 h 223838"/>
                <a:gd name="connsiteX9" fmla="*/ 16668 w 450056"/>
                <a:gd name="connsiteY9" fmla="*/ 9525 h 223838"/>
                <a:gd name="connsiteX10" fmla="*/ 16668 w 450056"/>
                <a:gd name="connsiteY10" fmla="*/ 9525 h 223838"/>
                <a:gd name="connsiteX11" fmla="*/ 47625 w 450056"/>
                <a:gd name="connsiteY11" fmla="*/ 0 h 223838"/>
                <a:gd name="connsiteX12" fmla="*/ 66675 w 450056"/>
                <a:gd name="connsiteY12" fmla="*/ 9525 h 223838"/>
                <a:gd name="connsiteX13" fmla="*/ 100012 w 450056"/>
                <a:gd name="connsiteY13" fmla="*/ 45244 h 223838"/>
                <a:gd name="connsiteX14" fmla="*/ 133350 w 450056"/>
                <a:gd name="connsiteY14" fmla="*/ 61913 h 223838"/>
                <a:gd name="connsiteX15" fmla="*/ 176212 w 450056"/>
                <a:gd name="connsiteY15" fmla="*/ 78582 h 223838"/>
                <a:gd name="connsiteX16" fmla="*/ 230981 w 450056"/>
                <a:gd name="connsiteY16" fmla="*/ 83344 h 223838"/>
                <a:gd name="connsiteX17" fmla="*/ 254793 w 450056"/>
                <a:gd name="connsiteY17" fmla="*/ 97632 h 223838"/>
                <a:gd name="connsiteX18" fmla="*/ 307181 w 450056"/>
                <a:gd name="connsiteY18" fmla="*/ 128588 h 223838"/>
                <a:gd name="connsiteX19" fmla="*/ 352425 w 450056"/>
                <a:gd name="connsiteY19" fmla="*/ 138113 h 223838"/>
                <a:gd name="connsiteX20" fmla="*/ 388143 w 450056"/>
                <a:gd name="connsiteY20" fmla="*/ 135732 h 223838"/>
                <a:gd name="connsiteX21" fmla="*/ 407193 w 450056"/>
                <a:gd name="connsiteY21" fmla="*/ 138113 h 223838"/>
                <a:gd name="connsiteX22" fmla="*/ 438150 w 450056"/>
                <a:gd name="connsiteY22" fmla="*/ 142875 h 223838"/>
                <a:gd name="connsiteX23" fmla="*/ 450056 w 450056"/>
                <a:gd name="connsiteY23" fmla="*/ 152400 h 223838"/>
                <a:gd name="connsiteX24" fmla="*/ 450056 w 450056"/>
                <a:gd name="connsiteY24" fmla="*/ 178594 h 223838"/>
                <a:gd name="connsiteX25" fmla="*/ 442912 w 450056"/>
                <a:gd name="connsiteY25" fmla="*/ 197644 h 223838"/>
                <a:gd name="connsiteX26" fmla="*/ 411956 w 450056"/>
                <a:gd name="connsiteY26" fmla="*/ 207169 h 223838"/>
                <a:gd name="connsiteX27" fmla="*/ 366712 w 450056"/>
                <a:gd name="connsiteY27" fmla="*/ 209550 h 223838"/>
                <a:gd name="connsiteX28" fmla="*/ 307181 w 450056"/>
                <a:gd name="connsiteY28" fmla="*/ 211932 h 22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50056" h="223838">
                  <a:moveTo>
                    <a:pt x="307181" y="211932"/>
                  </a:moveTo>
                  <a:lnTo>
                    <a:pt x="254793" y="223838"/>
                  </a:lnTo>
                  <a:lnTo>
                    <a:pt x="178593" y="221457"/>
                  </a:lnTo>
                  <a:lnTo>
                    <a:pt x="114300" y="188119"/>
                  </a:lnTo>
                  <a:lnTo>
                    <a:pt x="71437" y="157163"/>
                  </a:lnTo>
                  <a:lnTo>
                    <a:pt x="33337" y="121444"/>
                  </a:lnTo>
                  <a:lnTo>
                    <a:pt x="9525" y="107157"/>
                  </a:lnTo>
                  <a:lnTo>
                    <a:pt x="0" y="88107"/>
                  </a:lnTo>
                  <a:lnTo>
                    <a:pt x="2381" y="47625"/>
                  </a:lnTo>
                  <a:lnTo>
                    <a:pt x="16668" y="9525"/>
                  </a:lnTo>
                  <a:lnTo>
                    <a:pt x="16668" y="9525"/>
                  </a:lnTo>
                  <a:lnTo>
                    <a:pt x="47625" y="0"/>
                  </a:lnTo>
                  <a:lnTo>
                    <a:pt x="66675" y="9525"/>
                  </a:lnTo>
                  <a:lnTo>
                    <a:pt x="100012" y="45244"/>
                  </a:lnTo>
                  <a:lnTo>
                    <a:pt x="133350" y="61913"/>
                  </a:lnTo>
                  <a:lnTo>
                    <a:pt x="176212" y="78582"/>
                  </a:lnTo>
                  <a:lnTo>
                    <a:pt x="230981" y="83344"/>
                  </a:lnTo>
                  <a:lnTo>
                    <a:pt x="254793" y="97632"/>
                  </a:lnTo>
                  <a:lnTo>
                    <a:pt x="307181" y="128588"/>
                  </a:lnTo>
                  <a:lnTo>
                    <a:pt x="352425" y="138113"/>
                  </a:lnTo>
                  <a:lnTo>
                    <a:pt x="388143" y="135732"/>
                  </a:lnTo>
                  <a:lnTo>
                    <a:pt x="407193" y="138113"/>
                  </a:lnTo>
                  <a:lnTo>
                    <a:pt x="438150" y="142875"/>
                  </a:lnTo>
                  <a:lnTo>
                    <a:pt x="450056" y="152400"/>
                  </a:lnTo>
                  <a:lnTo>
                    <a:pt x="450056" y="178594"/>
                  </a:lnTo>
                  <a:lnTo>
                    <a:pt x="442912" y="197644"/>
                  </a:lnTo>
                  <a:lnTo>
                    <a:pt x="411956" y="207169"/>
                  </a:lnTo>
                  <a:lnTo>
                    <a:pt x="366712" y="209550"/>
                  </a:lnTo>
                  <a:lnTo>
                    <a:pt x="307181" y="211932"/>
                  </a:lnTo>
                  <a:close/>
                </a:path>
              </a:pathLst>
            </a:custGeom>
            <a:solidFill>
              <a:srgbClr val="FF99CC">
                <a:alpha val="80000"/>
              </a:srgbClr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07" name="Freeform 206"/>
            <p:cNvSpPr/>
            <p:nvPr/>
          </p:nvSpPr>
          <p:spPr>
            <a:xfrm>
              <a:off x="5910263" y="4132263"/>
              <a:ext cx="185737" cy="71437"/>
            </a:xfrm>
            <a:custGeom>
              <a:avLst/>
              <a:gdLst>
                <a:gd name="connsiteX0" fmla="*/ 0 w 185737"/>
                <a:gd name="connsiteY0" fmla="*/ 52387 h 71437"/>
                <a:gd name="connsiteX1" fmla="*/ 80962 w 185737"/>
                <a:gd name="connsiteY1" fmla="*/ 71437 h 71437"/>
                <a:gd name="connsiteX2" fmla="*/ 114300 w 185737"/>
                <a:gd name="connsiteY2" fmla="*/ 71437 h 71437"/>
                <a:gd name="connsiteX3" fmla="*/ 145256 w 185737"/>
                <a:gd name="connsiteY3" fmla="*/ 66675 h 71437"/>
                <a:gd name="connsiteX4" fmla="*/ 154781 w 185737"/>
                <a:gd name="connsiteY4" fmla="*/ 54769 h 71437"/>
                <a:gd name="connsiteX5" fmla="*/ 185737 w 185737"/>
                <a:gd name="connsiteY5" fmla="*/ 52387 h 71437"/>
                <a:gd name="connsiteX6" fmla="*/ 185737 w 185737"/>
                <a:gd name="connsiteY6" fmla="*/ 52387 h 71437"/>
                <a:gd name="connsiteX7" fmla="*/ 157162 w 185737"/>
                <a:gd name="connsiteY7" fmla="*/ 33337 h 71437"/>
                <a:gd name="connsiteX8" fmla="*/ 135731 w 185737"/>
                <a:gd name="connsiteY8" fmla="*/ 16669 h 71437"/>
                <a:gd name="connsiteX9" fmla="*/ 119062 w 185737"/>
                <a:gd name="connsiteY9" fmla="*/ 11906 h 71437"/>
                <a:gd name="connsiteX10" fmla="*/ 97631 w 185737"/>
                <a:gd name="connsiteY10" fmla="*/ 9525 h 71437"/>
                <a:gd name="connsiteX11" fmla="*/ 76200 w 185737"/>
                <a:gd name="connsiteY11" fmla="*/ 0 h 71437"/>
                <a:gd name="connsiteX12" fmla="*/ 54769 w 185737"/>
                <a:gd name="connsiteY12" fmla="*/ 7144 h 71437"/>
                <a:gd name="connsiteX13" fmla="*/ 0 w 185737"/>
                <a:gd name="connsiteY13" fmla="*/ 52387 h 71437"/>
                <a:gd name="connsiteX0" fmla="*/ 0 w 185737"/>
                <a:gd name="connsiteY0" fmla="*/ 52387 h 71437"/>
                <a:gd name="connsiteX1" fmla="*/ 80962 w 185737"/>
                <a:gd name="connsiteY1" fmla="*/ 71437 h 71437"/>
                <a:gd name="connsiteX2" fmla="*/ 114300 w 185737"/>
                <a:gd name="connsiteY2" fmla="*/ 71437 h 71437"/>
                <a:gd name="connsiteX3" fmla="*/ 145256 w 185737"/>
                <a:gd name="connsiteY3" fmla="*/ 66675 h 71437"/>
                <a:gd name="connsiteX4" fmla="*/ 154781 w 185737"/>
                <a:gd name="connsiteY4" fmla="*/ 54769 h 71437"/>
                <a:gd name="connsiteX5" fmla="*/ 185737 w 185737"/>
                <a:gd name="connsiteY5" fmla="*/ 52387 h 71437"/>
                <a:gd name="connsiteX6" fmla="*/ 185737 w 185737"/>
                <a:gd name="connsiteY6" fmla="*/ 52387 h 71437"/>
                <a:gd name="connsiteX7" fmla="*/ 157162 w 185737"/>
                <a:gd name="connsiteY7" fmla="*/ 33337 h 71437"/>
                <a:gd name="connsiteX8" fmla="*/ 135731 w 185737"/>
                <a:gd name="connsiteY8" fmla="*/ 16669 h 71437"/>
                <a:gd name="connsiteX9" fmla="*/ 119062 w 185737"/>
                <a:gd name="connsiteY9" fmla="*/ 11906 h 71437"/>
                <a:gd name="connsiteX10" fmla="*/ 97631 w 185737"/>
                <a:gd name="connsiteY10" fmla="*/ 9525 h 71437"/>
                <a:gd name="connsiteX11" fmla="*/ 76200 w 185737"/>
                <a:gd name="connsiteY11" fmla="*/ 0 h 71437"/>
                <a:gd name="connsiteX12" fmla="*/ 54769 w 185737"/>
                <a:gd name="connsiteY12" fmla="*/ 7144 h 71437"/>
                <a:gd name="connsiteX13" fmla="*/ 11906 w 185737"/>
                <a:gd name="connsiteY13" fmla="*/ 26194 h 71437"/>
                <a:gd name="connsiteX14" fmla="*/ 0 w 185737"/>
                <a:gd name="connsiteY14" fmla="*/ 52387 h 71437"/>
                <a:gd name="connsiteX0" fmla="*/ 0 w 185737"/>
                <a:gd name="connsiteY0" fmla="*/ 52387 h 71437"/>
                <a:gd name="connsiteX1" fmla="*/ 26194 w 185737"/>
                <a:gd name="connsiteY1" fmla="*/ 66675 h 71437"/>
                <a:gd name="connsiteX2" fmla="*/ 80962 w 185737"/>
                <a:gd name="connsiteY2" fmla="*/ 71437 h 71437"/>
                <a:gd name="connsiteX3" fmla="*/ 114300 w 185737"/>
                <a:gd name="connsiteY3" fmla="*/ 71437 h 71437"/>
                <a:gd name="connsiteX4" fmla="*/ 145256 w 185737"/>
                <a:gd name="connsiteY4" fmla="*/ 66675 h 71437"/>
                <a:gd name="connsiteX5" fmla="*/ 154781 w 185737"/>
                <a:gd name="connsiteY5" fmla="*/ 54769 h 71437"/>
                <a:gd name="connsiteX6" fmla="*/ 185737 w 185737"/>
                <a:gd name="connsiteY6" fmla="*/ 52387 h 71437"/>
                <a:gd name="connsiteX7" fmla="*/ 185737 w 185737"/>
                <a:gd name="connsiteY7" fmla="*/ 52387 h 71437"/>
                <a:gd name="connsiteX8" fmla="*/ 157162 w 185737"/>
                <a:gd name="connsiteY8" fmla="*/ 33337 h 71437"/>
                <a:gd name="connsiteX9" fmla="*/ 135731 w 185737"/>
                <a:gd name="connsiteY9" fmla="*/ 16669 h 71437"/>
                <a:gd name="connsiteX10" fmla="*/ 119062 w 185737"/>
                <a:gd name="connsiteY10" fmla="*/ 11906 h 71437"/>
                <a:gd name="connsiteX11" fmla="*/ 97631 w 185737"/>
                <a:gd name="connsiteY11" fmla="*/ 9525 h 71437"/>
                <a:gd name="connsiteX12" fmla="*/ 76200 w 185737"/>
                <a:gd name="connsiteY12" fmla="*/ 0 h 71437"/>
                <a:gd name="connsiteX13" fmla="*/ 54769 w 185737"/>
                <a:gd name="connsiteY13" fmla="*/ 7144 h 71437"/>
                <a:gd name="connsiteX14" fmla="*/ 11906 w 185737"/>
                <a:gd name="connsiteY14" fmla="*/ 26194 h 71437"/>
                <a:gd name="connsiteX15" fmla="*/ 0 w 185737"/>
                <a:gd name="connsiteY15" fmla="*/ 52387 h 71437"/>
                <a:gd name="connsiteX0" fmla="*/ 0 w 185737"/>
                <a:gd name="connsiteY0" fmla="*/ 52387 h 71437"/>
                <a:gd name="connsiteX1" fmla="*/ 26194 w 185737"/>
                <a:gd name="connsiteY1" fmla="*/ 66675 h 71437"/>
                <a:gd name="connsiteX2" fmla="*/ 80962 w 185737"/>
                <a:gd name="connsiteY2" fmla="*/ 71437 h 71437"/>
                <a:gd name="connsiteX3" fmla="*/ 114300 w 185737"/>
                <a:gd name="connsiteY3" fmla="*/ 71437 h 71437"/>
                <a:gd name="connsiteX4" fmla="*/ 145256 w 185737"/>
                <a:gd name="connsiteY4" fmla="*/ 66675 h 71437"/>
                <a:gd name="connsiteX5" fmla="*/ 161924 w 185737"/>
                <a:gd name="connsiteY5" fmla="*/ 61913 h 71437"/>
                <a:gd name="connsiteX6" fmla="*/ 185737 w 185737"/>
                <a:gd name="connsiteY6" fmla="*/ 52387 h 71437"/>
                <a:gd name="connsiteX7" fmla="*/ 185737 w 185737"/>
                <a:gd name="connsiteY7" fmla="*/ 52387 h 71437"/>
                <a:gd name="connsiteX8" fmla="*/ 157162 w 185737"/>
                <a:gd name="connsiteY8" fmla="*/ 33337 h 71437"/>
                <a:gd name="connsiteX9" fmla="*/ 135731 w 185737"/>
                <a:gd name="connsiteY9" fmla="*/ 16669 h 71437"/>
                <a:gd name="connsiteX10" fmla="*/ 119062 w 185737"/>
                <a:gd name="connsiteY10" fmla="*/ 11906 h 71437"/>
                <a:gd name="connsiteX11" fmla="*/ 97631 w 185737"/>
                <a:gd name="connsiteY11" fmla="*/ 9525 h 71437"/>
                <a:gd name="connsiteX12" fmla="*/ 76200 w 185737"/>
                <a:gd name="connsiteY12" fmla="*/ 0 h 71437"/>
                <a:gd name="connsiteX13" fmla="*/ 54769 w 185737"/>
                <a:gd name="connsiteY13" fmla="*/ 7144 h 71437"/>
                <a:gd name="connsiteX14" fmla="*/ 11906 w 185737"/>
                <a:gd name="connsiteY14" fmla="*/ 26194 h 71437"/>
                <a:gd name="connsiteX15" fmla="*/ 0 w 185737"/>
                <a:gd name="connsiteY15" fmla="*/ 52387 h 71437"/>
                <a:gd name="connsiteX0" fmla="*/ 0 w 185737"/>
                <a:gd name="connsiteY0" fmla="*/ 52387 h 71437"/>
                <a:gd name="connsiteX1" fmla="*/ 26194 w 185737"/>
                <a:gd name="connsiteY1" fmla="*/ 66675 h 71437"/>
                <a:gd name="connsiteX2" fmla="*/ 80962 w 185737"/>
                <a:gd name="connsiteY2" fmla="*/ 71437 h 71437"/>
                <a:gd name="connsiteX3" fmla="*/ 114300 w 185737"/>
                <a:gd name="connsiteY3" fmla="*/ 71437 h 71437"/>
                <a:gd name="connsiteX4" fmla="*/ 145256 w 185737"/>
                <a:gd name="connsiteY4" fmla="*/ 66675 h 71437"/>
                <a:gd name="connsiteX5" fmla="*/ 161924 w 185737"/>
                <a:gd name="connsiteY5" fmla="*/ 61913 h 71437"/>
                <a:gd name="connsiteX6" fmla="*/ 185737 w 185737"/>
                <a:gd name="connsiteY6" fmla="*/ 52387 h 71437"/>
                <a:gd name="connsiteX7" fmla="*/ 185737 w 185737"/>
                <a:gd name="connsiteY7" fmla="*/ 52387 h 71437"/>
                <a:gd name="connsiteX8" fmla="*/ 164306 w 185737"/>
                <a:gd name="connsiteY8" fmla="*/ 28575 h 71437"/>
                <a:gd name="connsiteX9" fmla="*/ 135731 w 185737"/>
                <a:gd name="connsiteY9" fmla="*/ 16669 h 71437"/>
                <a:gd name="connsiteX10" fmla="*/ 119062 w 185737"/>
                <a:gd name="connsiteY10" fmla="*/ 11906 h 71437"/>
                <a:gd name="connsiteX11" fmla="*/ 97631 w 185737"/>
                <a:gd name="connsiteY11" fmla="*/ 9525 h 71437"/>
                <a:gd name="connsiteX12" fmla="*/ 76200 w 185737"/>
                <a:gd name="connsiteY12" fmla="*/ 0 h 71437"/>
                <a:gd name="connsiteX13" fmla="*/ 54769 w 185737"/>
                <a:gd name="connsiteY13" fmla="*/ 7144 h 71437"/>
                <a:gd name="connsiteX14" fmla="*/ 11906 w 185737"/>
                <a:gd name="connsiteY14" fmla="*/ 26194 h 71437"/>
                <a:gd name="connsiteX15" fmla="*/ 0 w 185737"/>
                <a:gd name="connsiteY15" fmla="*/ 52387 h 7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5737" h="71437">
                  <a:moveTo>
                    <a:pt x="0" y="52387"/>
                  </a:moveTo>
                  <a:lnTo>
                    <a:pt x="26194" y="66675"/>
                  </a:lnTo>
                  <a:lnTo>
                    <a:pt x="80962" y="71437"/>
                  </a:lnTo>
                  <a:lnTo>
                    <a:pt x="114300" y="71437"/>
                  </a:lnTo>
                  <a:lnTo>
                    <a:pt x="145256" y="66675"/>
                  </a:lnTo>
                  <a:lnTo>
                    <a:pt x="161924" y="61913"/>
                  </a:lnTo>
                  <a:lnTo>
                    <a:pt x="185737" y="52387"/>
                  </a:lnTo>
                  <a:lnTo>
                    <a:pt x="185737" y="52387"/>
                  </a:lnTo>
                  <a:lnTo>
                    <a:pt x="164306" y="28575"/>
                  </a:lnTo>
                  <a:lnTo>
                    <a:pt x="135731" y="16669"/>
                  </a:lnTo>
                  <a:lnTo>
                    <a:pt x="119062" y="11906"/>
                  </a:lnTo>
                  <a:lnTo>
                    <a:pt x="97631" y="9525"/>
                  </a:lnTo>
                  <a:lnTo>
                    <a:pt x="76200" y="0"/>
                  </a:lnTo>
                  <a:lnTo>
                    <a:pt x="54769" y="7144"/>
                  </a:lnTo>
                  <a:lnTo>
                    <a:pt x="11906" y="26194"/>
                  </a:lnTo>
                  <a:lnTo>
                    <a:pt x="0" y="52387"/>
                  </a:lnTo>
                  <a:close/>
                </a:path>
              </a:pathLst>
            </a:custGeom>
            <a:solidFill>
              <a:srgbClr val="FF99CC">
                <a:alpha val="80000"/>
              </a:srgbClr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08" name="Freeform 207"/>
            <p:cNvSpPr/>
            <p:nvPr/>
          </p:nvSpPr>
          <p:spPr>
            <a:xfrm>
              <a:off x="2646363" y="4403725"/>
              <a:ext cx="377825" cy="198438"/>
            </a:xfrm>
            <a:custGeom>
              <a:avLst/>
              <a:gdLst>
                <a:gd name="connsiteX0" fmla="*/ 0 w 378619"/>
                <a:gd name="connsiteY0" fmla="*/ 0 h 197644"/>
                <a:gd name="connsiteX1" fmla="*/ 11906 w 378619"/>
                <a:gd name="connsiteY1" fmla="*/ 47625 h 197644"/>
                <a:gd name="connsiteX2" fmla="*/ 45244 w 378619"/>
                <a:gd name="connsiteY2" fmla="*/ 59532 h 197644"/>
                <a:gd name="connsiteX3" fmla="*/ 54769 w 378619"/>
                <a:gd name="connsiteY3" fmla="*/ 76200 h 197644"/>
                <a:gd name="connsiteX4" fmla="*/ 71438 w 378619"/>
                <a:gd name="connsiteY4" fmla="*/ 128588 h 197644"/>
                <a:gd name="connsiteX5" fmla="*/ 100013 w 378619"/>
                <a:gd name="connsiteY5" fmla="*/ 171450 h 197644"/>
                <a:gd name="connsiteX6" fmla="*/ 121444 w 378619"/>
                <a:gd name="connsiteY6" fmla="*/ 176213 h 197644"/>
                <a:gd name="connsiteX7" fmla="*/ 150019 w 378619"/>
                <a:gd name="connsiteY7" fmla="*/ 176213 h 197644"/>
                <a:gd name="connsiteX8" fmla="*/ 176213 w 378619"/>
                <a:gd name="connsiteY8" fmla="*/ 176213 h 197644"/>
                <a:gd name="connsiteX9" fmla="*/ 195263 w 378619"/>
                <a:gd name="connsiteY9" fmla="*/ 183357 h 197644"/>
                <a:gd name="connsiteX10" fmla="*/ 216694 w 378619"/>
                <a:gd name="connsiteY10" fmla="*/ 188119 h 197644"/>
                <a:gd name="connsiteX11" fmla="*/ 238125 w 378619"/>
                <a:gd name="connsiteY11" fmla="*/ 197644 h 197644"/>
                <a:gd name="connsiteX12" fmla="*/ 259556 w 378619"/>
                <a:gd name="connsiteY12" fmla="*/ 185738 h 197644"/>
                <a:gd name="connsiteX13" fmla="*/ 285750 w 378619"/>
                <a:gd name="connsiteY13" fmla="*/ 185738 h 197644"/>
                <a:gd name="connsiteX14" fmla="*/ 307181 w 378619"/>
                <a:gd name="connsiteY14" fmla="*/ 185738 h 197644"/>
                <a:gd name="connsiteX15" fmla="*/ 350044 w 378619"/>
                <a:gd name="connsiteY15" fmla="*/ 173832 h 197644"/>
                <a:gd name="connsiteX16" fmla="*/ 376238 w 378619"/>
                <a:gd name="connsiteY16" fmla="*/ 142875 h 197644"/>
                <a:gd name="connsiteX17" fmla="*/ 378619 w 378619"/>
                <a:gd name="connsiteY17" fmla="*/ 123825 h 197644"/>
                <a:gd name="connsiteX18" fmla="*/ 354806 w 378619"/>
                <a:gd name="connsiteY18" fmla="*/ 104775 h 197644"/>
                <a:gd name="connsiteX19" fmla="*/ 330994 w 378619"/>
                <a:gd name="connsiteY19" fmla="*/ 76200 h 197644"/>
                <a:gd name="connsiteX20" fmla="*/ 307181 w 378619"/>
                <a:gd name="connsiteY20" fmla="*/ 69057 h 197644"/>
                <a:gd name="connsiteX21" fmla="*/ 250031 w 378619"/>
                <a:gd name="connsiteY21" fmla="*/ 61913 h 197644"/>
                <a:gd name="connsiteX22" fmla="*/ 219075 w 378619"/>
                <a:gd name="connsiteY22" fmla="*/ 59532 h 197644"/>
                <a:gd name="connsiteX23" fmla="*/ 197644 w 378619"/>
                <a:gd name="connsiteY23" fmla="*/ 50007 h 197644"/>
                <a:gd name="connsiteX24" fmla="*/ 180975 w 378619"/>
                <a:gd name="connsiteY24" fmla="*/ 54769 h 197644"/>
                <a:gd name="connsiteX25" fmla="*/ 180975 w 378619"/>
                <a:gd name="connsiteY25" fmla="*/ 54769 h 197644"/>
                <a:gd name="connsiteX26" fmla="*/ 152400 w 378619"/>
                <a:gd name="connsiteY26" fmla="*/ 52388 h 197644"/>
                <a:gd name="connsiteX27" fmla="*/ 128588 w 378619"/>
                <a:gd name="connsiteY27" fmla="*/ 26194 h 197644"/>
                <a:gd name="connsiteX28" fmla="*/ 95250 w 378619"/>
                <a:gd name="connsiteY28" fmla="*/ 16669 h 197644"/>
                <a:gd name="connsiteX29" fmla="*/ 73819 w 378619"/>
                <a:gd name="connsiteY29" fmla="*/ 16669 h 197644"/>
                <a:gd name="connsiteX30" fmla="*/ 0 w 378619"/>
                <a:gd name="connsiteY30" fmla="*/ 0 h 19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78619" h="197644">
                  <a:moveTo>
                    <a:pt x="0" y="0"/>
                  </a:moveTo>
                  <a:lnTo>
                    <a:pt x="11906" y="47625"/>
                  </a:lnTo>
                  <a:lnTo>
                    <a:pt x="45244" y="59532"/>
                  </a:lnTo>
                  <a:lnTo>
                    <a:pt x="54769" y="76200"/>
                  </a:lnTo>
                  <a:lnTo>
                    <a:pt x="71438" y="128588"/>
                  </a:lnTo>
                  <a:lnTo>
                    <a:pt x="100013" y="171450"/>
                  </a:lnTo>
                  <a:lnTo>
                    <a:pt x="121444" y="176213"/>
                  </a:lnTo>
                  <a:lnTo>
                    <a:pt x="150019" y="176213"/>
                  </a:lnTo>
                  <a:lnTo>
                    <a:pt x="176213" y="176213"/>
                  </a:lnTo>
                  <a:lnTo>
                    <a:pt x="195263" y="183357"/>
                  </a:lnTo>
                  <a:lnTo>
                    <a:pt x="216694" y="188119"/>
                  </a:lnTo>
                  <a:lnTo>
                    <a:pt x="238125" y="197644"/>
                  </a:lnTo>
                  <a:lnTo>
                    <a:pt x="259556" y="185738"/>
                  </a:lnTo>
                  <a:lnTo>
                    <a:pt x="285750" y="185738"/>
                  </a:lnTo>
                  <a:lnTo>
                    <a:pt x="307181" y="185738"/>
                  </a:lnTo>
                  <a:lnTo>
                    <a:pt x="350044" y="173832"/>
                  </a:lnTo>
                  <a:lnTo>
                    <a:pt x="376238" y="142875"/>
                  </a:lnTo>
                  <a:lnTo>
                    <a:pt x="378619" y="123825"/>
                  </a:lnTo>
                  <a:lnTo>
                    <a:pt x="354806" y="104775"/>
                  </a:lnTo>
                  <a:lnTo>
                    <a:pt x="330994" y="76200"/>
                  </a:lnTo>
                  <a:lnTo>
                    <a:pt x="307181" y="69057"/>
                  </a:lnTo>
                  <a:lnTo>
                    <a:pt x="250031" y="61913"/>
                  </a:lnTo>
                  <a:lnTo>
                    <a:pt x="219075" y="59532"/>
                  </a:lnTo>
                  <a:lnTo>
                    <a:pt x="197644" y="50007"/>
                  </a:lnTo>
                  <a:lnTo>
                    <a:pt x="180975" y="54769"/>
                  </a:lnTo>
                  <a:lnTo>
                    <a:pt x="180975" y="54769"/>
                  </a:lnTo>
                  <a:lnTo>
                    <a:pt x="152400" y="52388"/>
                  </a:lnTo>
                  <a:lnTo>
                    <a:pt x="128588" y="26194"/>
                  </a:lnTo>
                  <a:lnTo>
                    <a:pt x="95250" y="16669"/>
                  </a:lnTo>
                  <a:lnTo>
                    <a:pt x="73819" y="166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CC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09" name="Freeform 208"/>
            <p:cNvSpPr/>
            <p:nvPr/>
          </p:nvSpPr>
          <p:spPr>
            <a:xfrm>
              <a:off x="4271963" y="4570413"/>
              <a:ext cx="257175" cy="104775"/>
            </a:xfrm>
            <a:custGeom>
              <a:avLst/>
              <a:gdLst>
                <a:gd name="connsiteX0" fmla="*/ 223837 w 223837"/>
                <a:gd name="connsiteY0" fmla="*/ 107156 h 107156"/>
                <a:gd name="connsiteX1" fmla="*/ 173831 w 223837"/>
                <a:gd name="connsiteY1" fmla="*/ 95250 h 107156"/>
                <a:gd name="connsiteX2" fmla="*/ 140494 w 223837"/>
                <a:gd name="connsiteY2" fmla="*/ 83344 h 107156"/>
                <a:gd name="connsiteX3" fmla="*/ 97631 w 223837"/>
                <a:gd name="connsiteY3" fmla="*/ 90487 h 107156"/>
                <a:gd name="connsiteX4" fmla="*/ 64294 w 223837"/>
                <a:gd name="connsiteY4" fmla="*/ 83344 h 107156"/>
                <a:gd name="connsiteX5" fmla="*/ 45244 w 223837"/>
                <a:gd name="connsiteY5" fmla="*/ 73819 h 107156"/>
                <a:gd name="connsiteX6" fmla="*/ 14287 w 223837"/>
                <a:gd name="connsiteY6" fmla="*/ 47625 h 107156"/>
                <a:gd name="connsiteX7" fmla="*/ 2381 w 223837"/>
                <a:gd name="connsiteY7" fmla="*/ 21431 h 107156"/>
                <a:gd name="connsiteX8" fmla="*/ 0 w 223837"/>
                <a:gd name="connsiteY8" fmla="*/ 4762 h 107156"/>
                <a:gd name="connsiteX9" fmla="*/ 21431 w 223837"/>
                <a:gd name="connsiteY9" fmla="*/ 2381 h 107156"/>
                <a:gd name="connsiteX10" fmla="*/ 61912 w 223837"/>
                <a:gd name="connsiteY10" fmla="*/ 4762 h 107156"/>
                <a:gd name="connsiteX11" fmla="*/ 80962 w 223837"/>
                <a:gd name="connsiteY11" fmla="*/ 7144 h 107156"/>
                <a:gd name="connsiteX12" fmla="*/ 116681 w 223837"/>
                <a:gd name="connsiteY12" fmla="*/ 0 h 107156"/>
                <a:gd name="connsiteX13" fmla="*/ 130969 w 223837"/>
                <a:gd name="connsiteY13" fmla="*/ 2381 h 107156"/>
                <a:gd name="connsiteX14" fmla="*/ 145256 w 223837"/>
                <a:gd name="connsiteY14" fmla="*/ 23812 h 107156"/>
                <a:gd name="connsiteX15" fmla="*/ 188119 w 223837"/>
                <a:gd name="connsiteY15" fmla="*/ 57150 h 107156"/>
                <a:gd name="connsiteX16" fmla="*/ 223837 w 223837"/>
                <a:gd name="connsiteY16" fmla="*/ 107156 h 107156"/>
                <a:gd name="connsiteX0" fmla="*/ 257174 w 257174"/>
                <a:gd name="connsiteY0" fmla="*/ 109538 h 109538"/>
                <a:gd name="connsiteX1" fmla="*/ 173831 w 257174"/>
                <a:gd name="connsiteY1" fmla="*/ 95250 h 109538"/>
                <a:gd name="connsiteX2" fmla="*/ 140494 w 257174"/>
                <a:gd name="connsiteY2" fmla="*/ 83344 h 109538"/>
                <a:gd name="connsiteX3" fmla="*/ 97631 w 257174"/>
                <a:gd name="connsiteY3" fmla="*/ 90487 h 109538"/>
                <a:gd name="connsiteX4" fmla="*/ 64294 w 257174"/>
                <a:gd name="connsiteY4" fmla="*/ 83344 h 109538"/>
                <a:gd name="connsiteX5" fmla="*/ 45244 w 257174"/>
                <a:gd name="connsiteY5" fmla="*/ 73819 h 109538"/>
                <a:gd name="connsiteX6" fmla="*/ 14287 w 257174"/>
                <a:gd name="connsiteY6" fmla="*/ 47625 h 109538"/>
                <a:gd name="connsiteX7" fmla="*/ 2381 w 257174"/>
                <a:gd name="connsiteY7" fmla="*/ 21431 h 109538"/>
                <a:gd name="connsiteX8" fmla="*/ 0 w 257174"/>
                <a:gd name="connsiteY8" fmla="*/ 4762 h 109538"/>
                <a:gd name="connsiteX9" fmla="*/ 21431 w 257174"/>
                <a:gd name="connsiteY9" fmla="*/ 2381 h 109538"/>
                <a:gd name="connsiteX10" fmla="*/ 61912 w 257174"/>
                <a:gd name="connsiteY10" fmla="*/ 4762 h 109538"/>
                <a:gd name="connsiteX11" fmla="*/ 80962 w 257174"/>
                <a:gd name="connsiteY11" fmla="*/ 7144 h 109538"/>
                <a:gd name="connsiteX12" fmla="*/ 116681 w 257174"/>
                <a:gd name="connsiteY12" fmla="*/ 0 h 109538"/>
                <a:gd name="connsiteX13" fmla="*/ 130969 w 257174"/>
                <a:gd name="connsiteY13" fmla="*/ 2381 h 109538"/>
                <a:gd name="connsiteX14" fmla="*/ 145256 w 257174"/>
                <a:gd name="connsiteY14" fmla="*/ 23812 h 109538"/>
                <a:gd name="connsiteX15" fmla="*/ 188119 w 257174"/>
                <a:gd name="connsiteY15" fmla="*/ 57150 h 109538"/>
                <a:gd name="connsiteX16" fmla="*/ 257174 w 257174"/>
                <a:gd name="connsiteY16" fmla="*/ 109538 h 109538"/>
                <a:gd name="connsiteX0" fmla="*/ 257174 w 257174"/>
                <a:gd name="connsiteY0" fmla="*/ 109538 h 109538"/>
                <a:gd name="connsiteX1" fmla="*/ 173831 w 257174"/>
                <a:gd name="connsiteY1" fmla="*/ 95250 h 109538"/>
                <a:gd name="connsiteX2" fmla="*/ 140494 w 257174"/>
                <a:gd name="connsiteY2" fmla="*/ 83344 h 109538"/>
                <a:gd name="connsiteX3" fmla="*/ 97631 w 257174"/>
                <a:gd name="connsiteY3" fmla="*/ 90487 h 109538"/>
                <a:gd name="connsiteX4" fmla="*/ 64294 w 257174"/>
                <a:gd name="connsiteY4" fmla="*/ 83344 h 109538"/>
                <a:gd name="connsiteX5" fmla="*/ 45244 w 257174"/>
                <a:gd name="connsiteY5" fmla="*/ 73819 h 109538"/>
                <a:gd name="connsiteX6" fmla="*/ 14287 w 257174"/>
                <a:gd name="connsiteY6" fmla="*/ 47625 h 109538"/>
                <a:gd name="connsiteX7" fmla="*/ 2381 w 257174"/>
                <a:gd name="connsiteY7" fmla="*/ 21431 h 109538"/>
                <a:gd name="connsiteX8" fmla="*/ 0 w 257174"/>
                <a:gd name="connsiteY8" fmla="*/ 4762 h 109538"/>
                <a:gd name="connsiteX9" fmla="*/ 21431 w 257174"/>
                <a:gd name="connsiteY9" fmla="*/ 2381 h 109538"/>
                <a:gd name="connsiteX10" fmla="*/ 61912 w 257174"/>
                <a:gd name="connsiteY10" fmla="*/ 4762 h 109538"/>
                <a:gd name="connsiteX11" fmla="*/ 80962 w 257174"/>
                <a:gd name="connsiteY11" fmla="*/ 7144 h 109538"/>
                <a:gd name="connsiteX12" fmla="*/ 116681 w 257174"/>
                <a:gd name="connsiteY12" fmla="*/ 0 h 109538"/>
                <a:gd name="connsiteX13" fmla="*/ 130969 w 257174"/>
                <a:gd name="connsiteY13" fmla="*/ 2381 h 109538"/>
                <a:gd name="connsiteX14" fmla="*/ 145256 w 257174"/>
                <a:gd name="connsiteY14" fmla="*/ 23812 h 109538"/>
                <a:gd name="connsiteX15" fmla="*/ 188119 w 257174"/>
                <a:gd name="connsiteY15" fmla="*/ 57150 h 109538"/>
                <a:gd name="connsiteX16" fmla="*/ 214311 w 257174"/>
                <a:gd name="connsiteY16" fmla="*/ 92869 h 109538"/>
                <a:gd name="connsiteX17" fmla="*/ 257174 w 257174"/>
                <a:gd name="connsiteY17" fmla="*/ 109538 h 109538"/>
                <a:gd name="connsiteX0" fmla="*/ 257174 w 257174"/>
                <a:gd name="connsiteY0" fmla="*/ 109538 h 109538"/>
                <a:gd name="connsiteX1" fmla="*/ 171450 w 257174"/>
                <a:gd name="connsiteY1" fmla="*/ 104775 h 109538"/>
                <a:gd name="connsiteX2" fmla="*/ 140494 w 257174"/>
                <a:gd name="connsiteY2" fmla="*/ 83344 h 109538"/>
                <a:gd name="connsiteX3" fmla="*/ 97631 w 257174"/>
                <a:gd name="connsiteY3" fmla="*/ 90487 h 109538"/>
                <a:gd name="connsiteX4" fmla="*/ 64294 w 257174"/>
                <a:gd name="connsiteY4" fmla="*/ 83344 h 109538"/>
                <a:gd name="connsiteX5" fmla="*/ 45244 w 257174"/>
                <a:gd name="connsiteY5" fmla="*/ 73819 h 109538"/>
                <a:gd name="connsiteX6" fmla="*/ 14287 w 257174"/>
                <a:gd name="connsiteY6" fmla="*/ 47625 h 109538"/>
                <a:gd name="connsiteX7" fmla="*/ 2381 w 257174"/>
                <a:gd name="connsiteY7" fmla="*/ 21431 h 109538"/>
                <a:gd name="connsiteX8" fmla="*/ 0 w 257174"/>
                <a:gd name="connsiteY8" fmla="*/ 4762 h 109538"/>
                <a:gd name="connsiteX9" fmla="*/ 21431 w 257174"/>
                <a:gd name="connsiteY9" fmla="*/ 2381 h 109538"/>
                <a:gd name="connsiteX10" fmla="*/ 61912 w 257174"/>
                <a:gd name="connsiteY10" fmla="*/ 4762 h 109538"/>
                <a:gd name="connsiteX11" fmla="*/ 80962 w 257174"/>
                <a:gd name="connsiteY11" fmla="*/ 7144 h 109538"/>
                <a:gd name="connsiteX12" fmla="*/ 116681 w 257174"/>
                <a:gd name="connsiteY12" fmla="*/ 0 h 109538"/>
                <a:gd name="connsiteX13" fmla="*/ 130969 w 257174"/>
                <a:gd name="connsiteY13" fmla="*/ 2381 h 109538"/>
                <a:gd name="connsiteX14" fmla="*/ 145256 w 257174"/>
                <a:gd name="connsiteY14" fmla="*/ 23812 h 109538"/>
                <a:gd name="connsiteX15" fmla="*/ 188119 w 257174"/>
                <a:gd name="connsiteY15" fmla="*/ 57150 h 109538"/>
                <a:gd name="connsiteX16" fmla="*/ 214311 w 257174"/>
                <a:gd name="connsiteY16" fmla="*/ 92869 h 109538"/>
                <a:gd name="connsiteX17" fmla="*/ 257174 w 257174"/>
                <a:gd name="connsiteY17" fmla="*/ 109538 h 109538"/>
                <a:gd name="connsiteX0" fmla="*/ 257174 w 257174"/>
                <a:gd name="connsiteY0" fmla="*/ 104776 h 104776"/>
                <a:gd name="connsiteX1" fmla="*/ 171450 w 257174"/>
                <a:gd name="connsiteY1" fmla="*/ 104775 h 104776"/>
                <a:gd name="connsiteX2" fmla="*/ 140494 w 257174"/>
                <a:gd name="connsiteY2" fmla="*/ 83344 h 104776"/>
                <a:gd name="connsiteX3" fmla="*/ 97631 w 257174"/>
                <a:gd name="connsiteY3" fmla="*/ 90487 h 104776"/>
                <a:gd name="connsiteX4" fmla="*/ 64294 w 257174"/>
                <a:gd name="connsiteY4" fmla="*/ 83344 h 104776"/>
                <a:gd name="connsiteX5" fmla="*/ 45244 w 257174"/>
                <a:gd name="connsiteY5" fmla="*/ 73819 h 104776"/>
                <a:gd name="connsiteX6" fmla="*/ 14287 w 257174"/>
                <a:gd name="connsiteY6" fmla="*/ 47625 h 104776"/>
                <a:gd name="connsiteX7" fmla="*/ 2381 w 257174"/>
                <a:gd name="connsiteY7" fmla="*/ 21431 h 104776"/>
                <a:gd name="connsiteX8" fmla="*/ 0 w 257174"/>
                <a:gd name="connsiteY8" fmla="*/ 4762 h 104776"/>
                <a:gd name="connsiteX9" fmla="*/ 21431 w 257174"/>
                <a:gd name="connsiteY9" fmla="*/ 2381 h 104776"/>
                <a:gd name="connsiteX10" fmla="*/ 61912 w 257174"/>
                <a:gd name="connsiteY10" fmla="*/ 4762 h 104776"/>
                <a:gd name="connsiteX11" fmla="*/ 80962 w 257174"/>
                <a:gd name="connsiteY11" fmla="*/ 7144 h 104776"/>
                <a:gd name="connsiteX12" fmla="*/ 116681 w 257174"/>
                <a:gd name="connsiteY12" fmla="*/ 0 h 104776"/>
                <a:gd name="connsiteX13" fmla="*/ 130969 w 257174"/>
                <a:gd name="connsiteY13" fmla="*/ 2381 h 104776"/>
                <a:gd name="connsiteX14" fmla="*/ 145256 w 257174"/>
                <a:gd name="connsiteY14" fmla="*/ 23812 h 104776"/>
                <a:gd name="connsiteX15" fmla="*/ 188119 w 257174"/>
                <a:gd name="connsiteY15" fmla="*/ 57150 h 104776"/>
                <a:gd name="connsiteX16" fmla="*/ 214311 w 257174"/>
                <a:gd name="connsiteY16" fmla="*/ 92869 h 104776"/>
                <a:gd name="connsiteX17" fmla="*/ 257174 w 257174"/>
                <a:gd name="connsiteY17" fmla="*/ 104776 h 104776"/>
                <a:gd name="connsiteX0" fmla="*/ 257174 w 257174"/>
                <a:gd name="connsiteY0" fmla="*/ 104776 h 104776"/>
                <a:gd name="connsiteX1" fmla="*/ 171450 w 257174"/>
                <a:gd name="connsiteY1" fmla="*/ 104775 h 104776"/>
                <a:gd name="connsiteX2" fmla="*/ 140494 w 257174"/>
                <a:gd name="connsiteY2" fmla="*/ 83344 h 104776"/>
                <a:gd name="connsiteX3" fmla="*/ 97631 w 257174"/>
                <a:gd name="connsiteY3" fmla="*/ 90487 h 104776"/>
                <a:gd name="connsiteX4" fmla="*/ 64294 w 257174"/>
                <a:gd name="connsiteY4" fmla="*/ 83344 h 104776"/>
                <a:gd name="connsiteX5" fmla="*/ 45244 w 257174"/>
                <a:gd name="connsiteY5" fmla="*/ 73819 h 104776"/>
                <a:gd name="connsiteX6" fmla="*/ 14287 w 257174"/>
                <a:gd name="connsiteY6" fmla="*/ 47625 h 104776"/>
                <a:gd name="connsiteX7" fmla="*/ 2381 w 257174"/>
                <a:gd name="connsiteY7" fmla="*/ 21431 h 104776"/>
                <a:gd name="connsiteX8" fmla="*/ 0 w 257174"/>
                <a:gd name="connsiteY8" fmla="*/ 4762 h 104776"/>
                <a:gd name="connsiteX9" fmla="*/ 21431 w 257174"/>
                <a:gd name="connsiteY9" fmla="*/ 2381 h 104776"/>
                <a:gd name="connsiteX10" fmla="*/ 61912 w 257174"/>
                <a:gd name="connsiteY10" fmla="*/ 4762 h 104776"/>
                <a:gd name="connsiteX11" fmla="*/ 80962 w 257174"/>
                <a:gd name="connsiteY11" fmla="*/ 7144 h 104776"/>
                <a:gd name="connsiteX12" fmla="*/ 116681 w 257174"/>
                <a:gd name="connsiteY12" fmla="*/ 0 h 104776"/>
                <a:gd name="connsiteX13" fmla="*/ 130969 w 257174"/>
                <a:gd name="connsiteY13" fmla="*/ 2381 h 104776"/>
                <a:gd name="connsiteX14" fmla="*/ 145256 w 257174"/>
                <a:gd name="connsiteY14" fmla="*/ 23812 h 104776"/>
                <a:gd name="connsiteX15" fmla="*/ 188119 w 257174"/>
                <a:gd name="connsiteY15" fmla="*/ 57150 h 104776"/>
                <a:gd name="connsiteX16" fmla="*/ 223836 w 257174"/>
                <a:gd name="connsiteY16" fmla="*/ 85725 h 104776"/>
                <a:gd name="connsiteX17" fmla="*/ 257174 w 257174"/>
                <a:gd name="connsiteY17" fmla="*/ 104776 h 104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57174" h="104776">
                  <a:moveTo>
                    <a:pt x="257174" y="104776"/>
                  </a:moveTo>
                  <a:lnTo>
                    <a:pt x="171450" y="104775"/>
                  </a:lnTo>
                  <a:lnTo>
                    <a:pt x="140494" y="83344"/>
                  </a:lnTo>
                  <a:lnTo>
                    <a:pt x="97631" y="90487"/>
                  </a:lnTo>
                  <a:lnTo>
                    <a:pt x="64294" y="83344"/>
                  </a:lnTo>
                  <a:lnTo>
                    <a:pt x="45244" y="73819"/>
                  </a:lnTo>
                  <a:lnTo>
                    <a:pt x="14287" y="47625"/>
                  </a:lnTo>
                  <a:lnTo>
                    <a:pt x="2381" y="21431"/>
                  </a:lnTo>
                  <a:lnTo>
                    <a:pt x="0" y="4762"/>
                  </a:lnTo>
                  <a:lnTo>
                    <a:pt x="21431" y="2381"/>
                  </a:lnTo>
                  <a:lnTo>
                    <a:pt x="61912" y="4762"/>
                  </a:lnTo>
                  <a:lnTo>
                    <a:pt x="80962" y="7144"/>
                  </a:lnTo>
                  <a:lnTo>
                    <a:pt x="116681" y="0"/>
                  </a:lnTo>
                  <a:lnTo>
                    <a:pt x="130969" y="2381"/>
                  </a:lnTo>
                  <a:lnTo>
                    <a:pt x="145256" y="23812"/>
                  </a:lnTo>
                  <a:lnTo>
                    <a:pt x="188119" y="57150"/>
                  </a:lnTo>
                  <a:lnTo>
                    <a:pt x="223836" y="85725"/>
                  </a:lnTo>
                  <a:lnTo>
                    <a:pt x="257174" y="104776"/>
                  </a:lnTo>
                  <a:close/>
                </a:path>
              </a:pathLst>
            </a:custGeom>
            <a:solidFill>
              <a:srgbClr val="FF33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10" name="Freeform 209"/>
            <p:cNvSpPr/>
            <p:nvPr/>
          </p:nvSpPr>
          <p:spPr>
            <a:xfrm>
              <a:off x="3970338" y="4308475"/>
              <a:ext cx="601662" cy="188913"/>
            </a:xfrm>
            <a:custGeom>
              <a:avLst/>
              <a:gdLst>
                <a:gd name="connsiteX0" fmla="*/ 588168 w 588168"/>
                <a:gd name="connsiteY0" fmla="*/ 180975 h 188119"/>
                <a:gd name="connsiteX1" fmla="*/ 588168 w 588168"/>
                <a:gd name="connsiteY1" fmla="*/ 180975 h 188119"/>
                <a:gd name="connsiteX2" fmla="*/ 528637 w 588168"/>
                <a:gd name="connsiteY2" fmla="*/ 188119 h 188119"/>
                <a:gd name="connsiteX3" fmla="*/ 447675 w 588168"/>
                <a:gd name="connsiteY3" fmla="*/ 183357 h 188119"/>
                <a:gd name="connsiteX4" fmla="*/ 364331 w 588168"/>
                <a:gd name="connsiteY4" fmla="*/ 166688 h 188119"/>
                <a:gd name="connsiteX5" fmla="*/ 302418 w 588168"/>
                <a:gd name="connsiteY5" fmla="*/ 183357 h 188119"/>
                <a:gd name="connsiteX6" fmla="*/ 250031 w 588168"/>
                <a:gd name="connsiteY6" fmla="*/ 180975 h 188119"/>
                <a:gd name="connsiteX7" fmla="*/ 200025 w 588168"/>
                <a:gd name="connsiteY7" fmla="*/ 159544 h 188119"/>
                <a:gd name="connsiteX8" fmla="*/ 169068 w 588168"/>
                <a:gd name="connsiteY8" fmla="*/ 147638 h 188119"/>
                <a:gd name="connsiteX9" fmla="*/ 114300 w 588168"/>
                <a:gd name="connsiteY9" fmla="*/ 142875 h 188119"/>
                <a:gd name="connsiteX10" fmla="*/ 69056 w 588168"/>
                <a:gd name="connsiteY10" fmla="*/ 135732 h 188119"/>
                <a:gd name="connsiteX11" fmla="*/ 28575 w 588168"/>
                <a:gd name="connsiteY11" fmla="*/ 114300 h 188119"/>
                <a:gd name="connsiteX12" fmla="*/ 0 w 588168"/>
                <a:gd name="connsiteY12" fmla="*/ 90488 h 188119"/>
                <a:gd name="connsiteX13" fmla="*/ 2381 w 588168"/>
                <a:gd name="connsiteY13" fmla="*/ 52388 h 188119"/>
                <a:gd name="connsiteX14" fmla="*/ 14287 w 588168"/>
                <a:gd name="connsiteY14" fmla="*/ 26194 h 188119"/>
                <a:gd name="connsiteX15" fmla="*/ 38100 w 588168"/>
                <a:gd name="connsiteY15" fmla="*/ 14288 h 188119"/>
                <a:gd name="connsiteX16" fmla="*/ 73818 w 588168"/>
                <a:gd name="connsiteY16" fmla="*/ 7144 h 188119"/>
                <a:gd name="connsiteX17" fmla="*/ 90487 w 588168"/>
                <a:gd name="connsiteY17" fmla="*/ 0 h 188119"/>
                <a:gd name="connsiteX18" fmla="*/ 135731 w 588168"/>
                <a:gd name="connsiteY18" fmla="*/ 16669 h 188119"/>
                <a:gd name="connsiteX19" fmla="*/ 190500 w 588168"/>
                <a:gd name="connsiteY19" fmla="*/ 35719 h 188119"/>
                <a:gd name="connsiteX20" fmla="*/ 230981 w 588168"/>
                <a:gd name="connsiteY20" fmla="*/ 38100 h 188119"/>
                <a:gd name="connsiteX21" fmla="*/ 271462 w 588168"/>
                <a:gd name="connsiteY21" fmla="*/ 38100 h 188119"/>
                <a:gd name="connsiteX22" fmla="*/ 295275 w 588168"/>
                <a:gd name="connsiteY22" fmla="*/ 45244 h 188119"/>
                <a:gd name="connsiteX23" fmla="*/ 328612 w 588168"/>
                <a:gd name="connsiteY23" fmla="*/ 85725 h 188119"/>
                <a:gd name="connsiteX24" fmla="*/ 359568 w 588168"/>
                <a:gd name="connsiteY24" fmla="*/ 116682 h 188119"/>
                <a:gd name="connsiteX25" fmla="*/ 392906 w 588168"/>
                <a:gd name="connsiteY25" fmla="*/ 135732 h 188119"/>
                <a:gd name="connsiteX26" fmla="*/ 426243 w 588168"/>
                <a:gd name="connsiteY26" fmla="*/ 142875 h 188119"/>
                <a:gd name="connsiteX27" fmla="*/ 452437 w 588168"/>
                <a:gd name="connsiteY27" fmla="*/ 147638 h 188119"/>
                <a:gd name="connsiteX28" fmla="*/ 509587 w 588168"/>
                <a:gd name="connsiteY28" fmla="*/ 171450 h 188119"/>
                <a:gd name="connsiteX29" fmla="*/ 588168 w 588168"/>
                <a:gd name="connsiteY29" fmla="*/ 180975 h 188119"/>
                <a:gd name="connsiteX0" fmla="*/ 602639 w 602639"/>
                <a:gd name="connsiteY0" fmla="*/ 180975 h 188119"/>
                <a:gd name="connsiteX1" fmla="*/ 602639 w 602639"/>
                <a:gd name="connsiteY1" fmla="*/ 180975 h 188119"/>
                <a:gd name="connsiteX2" fmla="*/ 543108 w 602639"/>
                <a:gd name="connsiteY2" fmla="*/ 188119 h 188119"/>
                <a:gd name="connsiteX3" fmla="*/ 462146 w 602639"/>
                <a:gd name="connsiteY3" fmla="*/ 183357 h 188119"/>
                <a:gd name="connsiteX4" fmla="*/ 378802 w 602639"/>
                <a:gd name="connsiteY4" fmla="*/ 166688 h 188119"/>
                <a:gd name="connsiteX5" fmla="*/ 316889 w 602639"/>
                <a:gd name="connsiteY5" fmla="*/ 183357 h 188119"/>
                <a:gd name="connsiteX6" fmla="*/ 264502 w 602639"/>
                <a:gd name="connsiteY6" fmla="*/ 180975 h 188119"/>
                <a:gd name="connsiteX7" fmla="*/ 214496 w 602639"/>
                <a:gd name="connsiteY7" fmla="*/ 159544 h 188119"/>
                <a:gd name="connsiteX8" fmla="*/ 183539 w 602639"/>
                <a:gd name="connsiteY8" fmla="*/ 147638 h 188119"/>
                <a:gd name="connsiteX9" fmla="*/ 128771 w 602639"/>
                <a:gd name="connsiteY9" fmla="*/ 142875 h 188119"/>
                <a:gd name="connsiteX10" fmla="*/ 83527 w 602639"/>
                <a:gd name="connsiteY10" fmla="*/ 135732 h 188119"/>
                <a:gd name="connsiteX11" fmla="*/ 43046 w 602639"/>
                <a:gd name="connsiteY11" fmla="*/ 114300 h 188119"/>
                <a:gd name="connsiteX12" fmla="*/ 14471 w 602639"/>
                <a:gd name="connsiteY12" fmla="*/ 90488 h 188119"/>
                <a:gd name="connsiteX13" fmla="*/ 0 w 602639"/>
                <a:gd name="connsiteY13" fmla="*/ 52388 h 188119"/>
                <a:gd name="connsiteX14" fmla="*/ 28758 w 602639"/>
                <a:gd name="connsiteY14" fmla="*/ 26194 h 188119"/>
                <a:gd name="connsiteX15" fmla="*/ 52571 w 602639"/>
                <a:gd name="connsiteY15" fmla="*/ 14288 h 188119"/>
                <a:gd name="connsiteX16" fmla="*/ 88289 w 602639"/>
                <a:gd name="connsiteY16" fmla="*/ 7144 h 188119"/>
                <a:gd name="connsiteX17" fmla="*/ 104958 w 602639"/>
                <a:gd name="connsiteY17" fmla="*/ 0 h 188119"/>
                <a:gd name="connsiteX18" fmla="*/ 150202 w 602639"/>
                <a:gd name="connsiteY18" fmla="*/ 16669 h 188119"/>
                <a:gd name="connsiteX19" fmla="*/ 204971 w 602639"/>
                <a:gd name="connsiteY19" fmla="*/ 35719 h 188119"/>
                <a:gd name="connsiteX20" fmla="*/ 245452 w 602639"/>
                <a:gd name="connsiteY20" fmla="*/ 38100 h 188119"/>
                <a:gd name="connsiteX21" fmla="*/ 285933 w 602639"/>
                <a:gd name="connsiteY21" fmla="*/ 38100 h 188119"/>
                <a:gd name="connsiteX22" fmla="*/ 309746 w 602639"/>
                <a:gd name="connsiteY22" fmla="*/ 45244 h 188119"/>
                <a:gd name="connsiteX23" fmla="*/ 343083 w 602639"/>
                <a:gd name="connsiteY23" fmla="*/ 85725 h 188119"/>
                <a:gd name="connsiteX24" fmla="*/ 374039 w 602639"/>
                <a:gd name="connsiteY24" fmla="*/ 116682 h 188119"/>
                <a:gd name="connsiteX25" fmla="*/ 407377 w 602639"/>
                <a:gd name="connsiteY25" fmla="*/ 135732 h 188119"/>
                <a:gd name="connsiteX26" fmla="*/ 440714 w 602639"/>
                <a:gd name="connsiteY26" fmla="*/ 142875 h 188119"/>
                <a:gd name="connsiteX27" fmla="*/ 466908 w 602639"/>
                <a:gd name="connsiteY27" fmla="*/ 147638 h 188119"/>
                <a:gd name="connsiteX28" fmla="*/ 524058 w 602639"/>
                <a:gd name="connsiteY28" fmla="*/ 171450 h 188119"/>
                <a:gd name="connsiteX29" fmla="*/ 602639 w 602639"/>
                <a:gd name="connsiteY29" fmla="*/ 180975 h 188119"/>
                <a:gd name="connsiteX0" fmla="*/ 602639 w 602639"/>
                <a:gd name="connsiteY0" fmla="*/ 180975 h 188119"/>
                <a:gd name="connsiteX1" fmla="*/ 602639 w 602639"/>
                <a:gd name="connsiteY1" fmla="*/ 180975 h 188119"/>
                <a:gd name="connsiteX2" fmla="*/ 543108 w 602639"/>
                <a:gd name="connsiteY2" fmla="*/ 188119 h 188119"/>
                <a:gd name="connsiteX3" fmla="*/ 462146 w 602639"/>
                <a:gd name="connsiteY3" fmla="*/ 183357 h 188119"/>
                <a:gd name="connsiteX4" fmla="*/ 378802 w 602639"/>
                <a:gd name="connsiteY4" fmla="*/ 166688 h 188119"/>
                <a:gd name="connsiteX5" fmla="*/ 316889 w 602639"/>
                <a:gd name="connsiteY5" fmla="*/ 183357 h 188119"/>
                <a:gd name="connsiteX6" fmla="*/ 264502 w 602639"/>
                <a:gd name="connsiteY6" fmla="*/ 180975 h 188119"/>
                <a:gd name="connsiteX7" fmla="*/ 214496 w 602639"/>
                <a:gd name="connsiteY7" fmla="*/ 159544 h 188119"/>
                <a:gd name="connsiteX8" fmla="*/ 183539 w 602639"/>
                <a:gd name="connsiteY8" fmla="*/ 147638 h 188119"/>
                <a:gd name="connsiteX9" fmla="*/ 128771 w 602639"/>
                <a:gd name="connsiteY9" fmla="*/ 142875 h 188119"/>
                <a:gd name="connsiteX10" fmla="*/ 83527 w 602639"/>
                <a:gd name="connsiteY10" fmla="*/ 135732 h 188119"/>
                <a:gd name="connsiteX11" fmla="*/ 43046 w 602639"/>
                <a:gd name="connsiteY11" fmla="*/ 114300 h 188119"/>
                <a:gd name="connsiteX12" fmla="*/ 14471 w 602639"/>
                <a:gd name="connsiteY12" fmla="*/ 90488 h 188119"/>
                <a:gd name="connsiteX13" fmla="*/ 0 w 602639"/>
                <a:gd name="connsiteY13" fmla="*/ 52388 h 188119"/>
                <a:gd name="connsiteX14" fmla="*/ 28758 w 602639"/>
                <a:gd name="connsiteY14" fmla="*/ 34573 h 188119"/>
                <a:gd name="connsiteX15" fmla="*/ 52571 w 602639"/>
                <a:gd name="connsiteY15" fmla="*/ 14288 h 188119"/>
                <a:gd name="connsiteX16" fmla="*/ 88289 w 602639"/>
                <a:gd name="connsiteY16" fmla="*/ 7144 h 188119"/>
                <a:gd name="connsiteX17" fmla="*/ 104958 w 602639"/>
                <a:gd name="connsiteY17" fmla="*/ 0 h 188119"/>
                <a:gd name="connsiteX18" fmla="*/ 150202 w 602639"/>
                <a:gd name="connsiteY18" fmla="*/ 16669 h 188119"/>
                <a:gd name="connsiteX19" fmla="*/ 204971 w 602639"/>
                <a:gd name="connsiteY19" fmla="*/ 35719 h 188119"/>
                <a:gd name="connsiteX20" fmla="*/ 245452 w 602639"/>
                <a:gd name="connsiteY20" fmla="*/ 38100 h 188119"/>
                <a:gd name="connsiteX21" fmla="*/ 285933 w 602639"/>
                <a:gd name="connsiteY21" fmla="*/ 38100 h 188119"/>
                <a:gd name="connsiteX22" fmla="*/ 309746 w 602639"/>
                <a:gd name="connsiteY22" fmla="*/ 45244 h 188119"/>
                <a:gd name="connsiteX23" fmla="*/ 343083 w 602639"/>
                <a:gd name="connsiteY23" fmla="*/ 85725 h 188119"/>
                <a:gd name="connsiteX24" fmla="*/ 374039 w 602639"/>
                <a:gd name="connsiteY24" fmla="*/ 116682 h 188119"/>
                <a:gd name="connsiteX25" fmla="*/ 407377 w 602639"/>
                <a:gd name="connsiteY25" fmla="*/ 135732 h 188119"/>
                <a:gd name="connsiteX26" fmla="*/ 440714 w 602639"/>
                <a:gd name="connsiteY26" fmla="*/ 142875 h 188119"/>
                <a:gd name="connsiteX27" fmla="*/ 466908 w 602639"/>
                <a:gd name="connsiteY27" fmla="*/ 147638 h 188119"/>
                <a:gd name="connsiteX28" fmla="*/ 524058 w 602639"/>
                <a:gd name="connsiteY28" fmla="*/ 171450 h 188119"/>
                <a:gd name="connsiteX29" fmla="*/ 602639 w 602639"/>
                <a:gd name="connsiteY29" fmla="*/ 180975 h 18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02639" h="188119">
                  <a:moveTo>
                    <a:pt x="602639" y="180975"/>
                  </a:moveTo>
                  <a:lnTo>
                    <a:pt x="602639" y="180975"/>
                  </a:lnTo>
                  <a:lnTo>
                    <a:pt x="543108" y="188119"/>
                  </a:lnTo>
                  <a:lnTo>
                    <a:pt x="462146" y="183357"/>
                  </a:lnTo>
                  <a:lnTo>
                    <a:pt x="378802" y="166688"/>
                  </a:lnTo>
                  <a:lnTo>
                    <a:pt x="316889" y="183357"/>
                  </a:lnTo>
                  <a:lnTo>
                    <a:pt x="264502" y="180975"/>
                  </a:lnTo>
                  <a:lnTo>
                    <a:pt x="214496" y="159544"/>
                  </a:lnTo>
                  <a:lnTo>
                    <a:pt x="183539" y="147638"/>
                  </a:lnTo>
                  <a:lnTo>
                    <a:pt x="128771" y="142875"/>
                  </a:lnTo>
                  <a:lnTo>
                    <a:pt x="83527" y="135732"/>
                  </a:lnTo>
                  <a:lnTo>
                    <a:pt x="43046" y="114300"/>
                  </a:lnTo>
                  <a:lnTo>
                    <a:pt x="14471" y="90488"/>
                  </a:lnTo>
                  <a:lnTo>
                    <a:pt x="0" y="52388"/>
                  </a:lnTo>
                  <a:lnTo>
                    <a:pt x="28758" y="34573"/>
                  </a:lnTo>
                  <a:lnTo>
                    <a:pt x="52571" y="14288"/>
                  </a:lnTo>
                  <a:lnTo>
                    <a:pt x="88289" y="7144"/>
                  </a:lnTo>
                  <a:lnTo>
                    <a:pt x="104958" y="0"/>
                  </a:lnTo>
                  <a:lnTo>
                    <a:pt x="150202" y="16669"/>
                  </a:lnTo>
                  <a:lnTo>
                    <a:pt x="204971" y="35719"/>
                  </a:lnTo>
                  <a:lnTo>
                    <a:pt x="245452" y="38100"/>
                  </a:lnTo>
                  <a:lnTo>
                    <a:pt x="285933" y="38100"/>
                  </a:lnTo>
                  <a:lnTo>
                    <a:pt x="309746" y="45244"/>
                  </a:lnTo>
                  <a:lnTo>
                    <a:pt x="343083" y="85725"/>
                  </a:lnTo>
                  <a:lnTo>
                    <a:pt x="374039" y="116682"/>
                  </a:lnTo>
                  <a:lnTo>
                    <a:pt x="407377" y="135732"/>
                  </a:lnTo>
                  <a:lnTo>
                    <a:pt x="440714" y="142875"/>
                  </a:lnTo>
                  <a:lnTo>
                    <a:pt x="466908" y="147638"/>
                  </a:lnTo>
                  <a:lnTo>
                    <a:pt x="524058" y="171450"/>
                  </a:lnTo>
                  <a:lnTo>
                    <a:pt x="602639" y="180975"/>
                  </a:lnTo>
                  <a:close/>
                </a:path>
              </a:pathLst>
            </a:custGeom>
            <a:solidFill>
              <a:srgbClr val="FF33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11" name="Freeform 210"/>
            <p:cNvSpPr/>
            <p:nvPr/>
          </p:nvSpPr>
          <p:spPr>
            <a:xfrm>
              <a:off x="5081588" y="3878263"/>
              <a:ext cx="295275" cy="133350"/>
            </a:xfrm>
            <a:custGeom>
              <a:avLst/>
              <a:gdLst>
                <a:gd name="connsiteX0" fmla="*/ 0 w 280987"/>
                <a:gd name="connsiteY0" fmla="*/ 0 h 133350"/>
                <a:gd name="connsiteX1" fmla="*/ 21431 w 280987"/>
                <a:gd name="connsiteY1" fmla="*/ 14288 h 133350"/>
                <a:gd name="connsiteX2" fmla="*/ 47625 w 280987"/>
                <a:gd name="connsiteY2" fmla="*/ 30956 h 133350"/>
                <a:gd name="connsiteX3" fmla="*/ 61912 w 280987"/>
                <a:gd name="connsiteY3" fmla="*/ 52388 h 133350"/>
                <a:gd name="connsiteX4" fmla="*/ 71437 w 280987"/>
                <a:gd name="connsiteY4" fmla="*/ 64294 h 133350"/>
                <a:gd name="connsiteX5" fmla="*/ 90487 w 280987"/>
                <a:gd name="connsiteY5" fmla="*/ 73819 h 133350"/>
                <a:gd name="connsiteX6" fmla="*/ 130969 w 280987"/>
                <a:gd name="connsiteY6" fmla="*/ 83344 h 133350"/>
                <a:gd name="connsiteX7" fmla="*/ 166687 w 280987"/>
                <a:gd name="connsiteY7" fmla="*/ 92869 h 133350"/>
                <a:gd name="connsiteX8" fmla="*/ 200025 w 280987"/>
                <a:gd name="connsiteY8" fmla="*/ 116681 h 133350"/>
                <a:gd name="connsiteX9" fmla="*/ 233362 w 280987"/>
                <a:gd name="connsiteY9" fmla="*/ 133350 h 133350"/>
                <a:gd name="connsiteX10" fmla="*/ 273844 w 280987"/>
                <a:gd name="connsiteY10" fmla="*/ 121444 h 133350"/>
                <a:gd name="connsiteX11" fmla="*/ 280987 w 280987"/>
                <a:gd name="connsiteY11" fmla="*/ 92869 h 133350"/>
                <a:gd name="connsiteX12" fmla="*/ 276225 w 280987"/>
                <a:gd name="connsiteY12" fmla="*/ 64294 h 133350"/>
                <a:gd name="connsiteX13" fmla="*/ 250031 w 280987"/>
                <a:gd name="connsiteY13" fmla="*/ 47625 h 133350"/>
                <a:gd name="connsiteX14" fmla="*/ 223837 w 280987"/>
                <a:gd name="connsiteY14" fmla="*/ 40481 h 133350"/>
                <a:gd name="connsiteX15" fmla="*/ 202406 w 280987"/>
                <a:gd name="connsiteY15" fmla="*/ 23813 h 133350"/>
                <a:gd name="connsiteX16" fmla="*/ 176212 w 280987"/>
                <a:gd name="connsiteY16" fmla="*/ 21431 h 133350"/>
                <a:gd name="connsiteX17" fmla="*/ 111919 w 280987"/>
                <a:gd name="connsiteY17" fmla="*/ 19050 h 133350"/>
                <a:gd name="connsiteX18" fmla="*/ 50006 w 280987"/>
                <a:gd name="connsiteY18" fmla="*/ 11906 h 133350"/>
                <a:gd name="connsiteX19" fmla="*/ 0 w 280987"/>
                <a:gd name="connsiteY19" fmla="*/ 0 h 133350"/>
                <a:gd name="connsiteX0" fmla="*/ 0 w 295275"/>
                <a:gd name="connsiteY0" fmla="*/ 0 h 133350"/>
                <a:gd name="connsiteX1" fmla="*/ 21431 w 295275"/>
                <a:gd name="connsiteY1" fmla="*/ 14288 h 133350"/>
                <a:gd name="connsiteX2" fmla="*/ 47625 w 295275"/>
                <a:gd name="connsiteY2" fmla="*/ 30956 h 133350"/>
                <a:gd name="connsiteX3" fmla="*/ 61912 w 295275"/>
                <a:gd name="connsiteY3" fmla="*/ 52388 h 133350"/>
                <a:gd name="connsiteX4" fmla="*/ 71437 w 295275"/>
                <a:gd name="connsiteY4" fmla="*/ 64294 h 133350"/>
                <a:gd name="connsiteX5" fmla="*/ 90487 w 295275"/>
                <a:gd name="connsiteY5" fmla="*/ 73819 h 133350"/>
                <a:gd name="connsiteX6" fmla="*/ 130969 w 295275"/>
                <a:gd name="connsiteY6" fmla="*/ 83344 h 133350"/>
                <a:gd name="connsiteX7" fmla="*/ 166687 w 295275"/>
                <a:gd name="connsiteY7" fmla="*/ 92869 h 133350"/>
                <a:gd name="connsiteX8" fmla="*/ 200025 w 295275"/>
                <a:gd name="connsiteY8" fmla="*/ 116681 h 133350"/>
                <a:gd name="connsiteX9" fmla="*/ 233362 w 295275"/>
                <a:gd name="connsiteY9" fmla="*/ 133350 h 133350"/>
                <a:gd name="connsiteX10" fmla="*/ 273844 w 295275"/>
                <a:gd name="connsiteY10" fmla="*/ 121444 h 133350"/>
                <a:gd name="connsiteX11" fmla="*/ 295275 w 295275"/>
                <a:gd name="connsiteY11" fmla="*/ 90488 h 133350"/>
                <a:gd name="connsiteX12" fmla="*/ 276225 w 295275"/>
                <a:gd name="connsiteY12" fmla="*/ 64294 h 133350"/>
                <a:gd name="connsiteX13" fmla="*/ 250031 w 295275"/>
                <a:gd name="connsiteY13" fmla="*/ 47625 h 133350"/>
                <a:gd name="connsiteX14" fmla="*/ 223837 w 295275"/>
                <a:gd name="connsiteY14" fmla="*/ 40481 h 133350"/>
                <a:gd name="connsiteX15" fmla="*/ 202406 w 295275"/>
                <a:gd name="connsiteY15" fmla="*/ 23813 h 133350"/>
                <a:gd name="connsiteX16" fmla="*/ 176212 w 295275"/>
                <a:gd name="connsiteY16" fmla="*/ 21431 h 133350"/>
                <a:gd name="connsiteX17" fmla="*/ 111919 w 295275"/>
                <a:gd name="connsiteY17" fmla="*/ 19050 h 133350"/>
                <a:gd name="connsiteX18" fmla="*/ 50006 w 295275"/>
                <a:gd name="connsiteY18" fmla="*/ 11906 h 133350"/>
                <a:gd name="connsiteX19" fmla="*/ 0 w 295275"/>
                <a:gd name="connsiteY19" fmla="*/ 0 h 133350"/>
                <a:gd name="connsiteX0" fmla="*/ 0 w 295275"/>
                <a:gd name="connsiteY0" fmla="*/ 0 h 133350"/>
                <a:gd name="connsiteX1" fmla="*/ 21431 w 295275"/>
                <a:gd name="connsiteY1" fmla="*/ 14288 h 133350"/>
                <a:gd name="connsiteX2" fmla="*/ 47625 w 295275"/>
                <a:gd name="connsiteY2" fmla="*/ 30956 h 133350"/>
                <a:gd name="connsiteX3" fmla="*/ 61912 w 295275"/>
                <a:gd name="connsiteY3" fmla="*/ 52388 h 133350"/>
                <a:gd name="connsiteX4" fmla="*/ 71437 w 295275"/>
                <a:gd name="connsiteY4" fmla="*/ 64294 h 133350"/>
                <a:gd name="connsiteX5" fmla="*/ 90487 w 295275"/>
                <a:gd name="connsiteY5" fmla="*/ 73819 h 133350"/>
                <a:gd name="connsiteX6" fmla="*/ 130969 w 295275"/>
                <a:gd name="connsiteY6" fmla="*/ 83344 h 133350"/>
                <a:gd name="connsiteX7" fmla="*/ 166687 w 295275"/>
                <a:gd name="connsiteY7" fmla="*/ 92869 h 133350"/>
                <a:gd name="connsiteX8" fmla="*/ 197644 w 295275"/>
                <a:gd name="connsiteY8" fmla="*/ 126206 h 133350"/>
                <a:gd name="connsiteX9" fmla="*/ 233362 w 295275"/>
                <a:gd name="connsiteY9" fmla="*/ 133350 h 133350"/>
                <a:gd name="connsiteX10" fmla="*/ 273844 w 295275"/>
                <a:gd name="connsiteY10" fmla="*/ 121444 h 133350"/>
                <a:gd name="connsiteX11" fmla="*/ 295275 w 295275"/>
                <a:gd name="connsiteY11" fmla="*/ 90488 h 133350"/>
                <a:gd name="connsiteX12" fmla="*/ 276225 w 295275"/>
                <a:gd name="connsiteY12" fmla="*/ 64294 h 133350"/>
                <a:gd name="connsiteX13" fmla="*/ 250031 w 295275"/>
                <a:gd name="connsiteY13" fmla="*/ 47625 h 133350"/>
                <a:gd name="connsiteX14" fmla="*/ 223837 w 295275"/>
                <a:gd name="connsiteY14" fmla="*/ 40481 h 133350"/>
                <a:gd name="connsiteX15" fmla="*/ 202406 w 295275"/>
                <a:gd name="connsiteY15" fmla="*/ 23813 h 133350"/>
                <a:gd name="connsiteX16" fmla="*/ 176212 w 295275"/>
                <a:gd name="connsiteY16" fmla="*/ 21431 h 133350"/>
                <a:gd name="connsiteX17" fmla="*/ 111919 w 295275"/>
                <a:gd name="connsiteY17" fmla="*/ 19050 h 133350"/>
                <a:gd name="connsiteX18" fmla="*/ 50006 w 295275"/>
                <a:gd name="connsiteY18" fmla="*/ 11906 h 133350"/>
                <a:gd name="connsiteX19" fmla="*/ 0 w 295275"/>
                <a:gd name="connsiteY19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5275" h="133350">
                  <a:moveTo>
                    <a:pt x="0" y="0"/>
                  </a:moveTo>
                  <a:lnTo>
                    <a:pt x="21431" y="14288"/>
                  </a:lnTo>
                  <a:lnTo>
                    <a:pt x="47625" y="30956"/>
                  </a:lnTo>
                  <a:lnTo>
                    <a:pt x="61912" y="52388"/>
                  </a:lnTo>
                  <a:lnTo>
                    <a:pt x="71437" y="64294"/>
                  </a:lnTo>
                  <a:lnTo>
                    <a:pt x="90487" y="73819"/>
                  </a:lnTo>
                  <a:lnTo>
                    <a:pt x="130969" y="83344"/>
                  </a:lnTo>
                  <a:lnTo>
                    <a:pt x="166687" y="92869"/>
                  </a:lnTo>
                  <a:lnTo>
                    <a:pt x="197644" y="126206"/>
                  </a:lnTo>
                  <a:lnTo>
                    <a:pt x="233362" y="133350"/>
                  </a:lnTo>
                  <a:lnTo>
                    <a:pt x="273844" y="121444"/>
                  </a:lnTo>
                  <a:lnTo>
                    <a:pt x="295275" y="90488"/>
                  </a:lnTo>
                  <a:lnTo>
                    <a:pt x="276225" y="64294"/>
                  </a:lnTo>
                  <a:lnTo>
                    <a:pt x="250031" y="47625"/>
                  </a:lnTo>
                  <a:lnTo>
                    <a:pt x="223837" y="40481"/>
                  </a:lnTo>
                  <a:lnTo>
                    <a:pt x="202406" y="23813"/>
                  </a:lnTo>
                  <a:lnTo>
                    <a:pt x="176212" y="21431"/>
                  </a:lnTo>
                  <a:lnTo>
                    <a:pt x="111919" y="19050"/>
                  </a:lnTo>
                  <a:lnTo>
                    <a:pt x="50006" y="119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CC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12" name="Freeform 211"/>
            <p:cNvSpPr/>
            <p:nvPr/>
          </p:nvSpPr>
          <p:spPr>
            <a:xfrm>
              <a:off x="6137275" y="3911600"/>
              <a:ext cx="0" cy="0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  <a:gd name="connsiteX2" fmla="*/ 0 w 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13" name="Freeform 212"/>
            <p:cNvSpPr/>
            <p:nvPr/>
          </p:nvSpPr>
          <p:spPr>
            <a:xfrm>
              <a:off x="5027613" y="3854450"/>
              <a:ext cx="1016000" cy="292100"/>
            </a:xfrm>
            <a:custGeom>
              <a:avLst/>
              <a:gdLst>
                <a:gd name="connsiteX0" fmla="*/ 997744 w 997744"/>
                <a:gd name="connsiteY0" fmla="*/ 73818 h 292893"/>
                <a:gd name="connsiteX1" fmla="*/ 914400 w 997744"/>
                <a:gd name="connsiteY1" fmla="*/ 57150 h 292893"/>
                <a:gd name="connsiteX2" fmla="*/ 826294 w 997744"/>
                <a:gd name="connsiteY2" fmla="*/ 28575 h 292893"/>
                <a:gd name="connsiteX3" fmla="*/ 766763 w 997744"/>
                <a:gd name="connsiteY3" fmla="*/ 14287 h 292893"/>
                <a:gd name="connsiteX4" fmla="*/ 673894 w 997744"/>
                <a:gd name="connsiteY4" fmla="*/ 0 h 292893"/>
                <a:gd name="connsiteX5" fmla="*/ 600075 w 997744"/>
                <a:gd name="connsiteY5" fmla="*/ 4762 h 292893"/>
                <a:gd name="connsiteX6" fmla="*/ 526256 w 997744"/>
                <a:gd name="connsiteY6" fmla="*/ 16668 h 292893"/>
                <a:gd name="connsiteX7" fmla="*/ 407194 w 997744"/>
                <a:gd name="connsiteY7" fmla="*/ 59531 h 292893"/>
                <a:gd name="connsiteX8" fmla="*/ 347663 w 997744"/>
                <a:gd name="connsiteY8" fmla="*/ 69056 h 292893"/>
                <a:gd name="connsiteX9" fmla="*/ 309563 w 997744"/>
                <a:gd name="connsiteY9" fmla="*/ 78581 h 292893"/>
                <a:gd name="connsiteX10" fmla="*/ 323850 w 997744"/>
                <a:gd name="connsiteY10" fmla="*/ 85725 h 292893"/>
                <a:gd name="connsiteX11" fmla="*/ 328613 w 997744"/>
                <a:gd name="connsiteY11" fmla="*/ 116681 h 292893"/>
                <a:gd name="connsiteX12" fmla="*/ 314325 w 997744"/>
                <a:gd name="connsiteY12" fmla="*/ 142875 h 292893"/>
                <a:gd name="connsiteX13" fmla="*/ 290513 w 997744"/>
                <a:gd name="connsiteY13" fmla="*/ 154781 h 292893"/>
                <a:gd name="connsiteX14" fmla="*/ 257175 w 997744"/>
                <a:gd name="connsiteY14" fmla="*/ 157162 h 292893"/>
                <a:gd name="connsiteX15" fmla="*/ 238125 w 997744"/>
                <a:gd name="connsiteY15" fmla="*/ 145256 h 292893"/>
                <a:gd name="connsiteX16" fmla="*/ 200025 w 997744"/>
                <a:gd name="connsiteY16" fmla="*/ 123825 h 292893"/>
                <a:gd name="connsiteX17" fmla="*/ 180975 w 997744"/>
                <a:gd name="connsiteY17" fmla="*/ 114300 h 292893"/>
                <a:gd name="connsiteX18" fmla="*/ 152400 w 997744"/>
                <a:gd name="connsiteY18" fmla="*/ 133350 h 292893"/>
                <a:gd name="connsiteX19" fmla="*/ 114300 w 997744"/>
                <a:gd name="connsiteY19" fmla="*/ 150018 h 292893"/>
                <a:gd name="connsiteX20" fmla="*/ 61913 w 997744"/>
                <a:gd name="connsiteY20" fmla="*/ 159543 h 292893"/>
                <a:gd name="connsiteX21" fmla="*/ 35719 w 997744"/>
                <a:gd name="connsiteY21" fmla="*/ 176212 h 292893"/>
                <a:gd name="connsiteX22" fmla="*/ 21431 w 997744"/>
                <a:gd name="connsiteY22" fmla="*/ 202406 h 292893"/>
                <a:gd name="connsiteX23" fmla="*/ 0 w 997744"/>
                <a:gd name="connsiteY23" fmla="*/ 230981 h 292893"/>
                <a:gd name="connsiteX24" fmla="*/ 0 w 997744"/>
                <a:gd name="connsiteY24" fmla="*/ 247650 h 292893"/>
                <a:gd name="connsiteX25" fmla="*/ 11906 w 997744"/>
                <a:gd name="connsiteY25" fmla="*/ 264318 h 292893"/>
                <a:gd name="connsiteX26" fmla="*/ 42863 w 997744"/>
                <a:gd name="connsiteY26" fmla="*/ 280987 h 292893"/>
                <a:gd name="connsiteX27" fmla="*/ 95250 w 997744"/>
                <a:gd name="connsiteY27" fmla="*/ 288131 h 292893"/>
                <a:gd name="connsiteX28" fmla="*/ 161925 w 997744"/>
                <a:gd name="connsiteY28" fmla="*/ 292893 h 292893"/>
                <a:gd name="connsiteX29" fmla="*/ 223838 w 997744"/>
                <a:gd name="connsiteY29" fmla="*/ 280987 h 292893"/>
                <a:gd name="connsiteX30" fmla="*/ 285750 w 997744"/>
                <a:gd name="connsiteY30" fmla="*/ 254793 h 292893"/>
                <a:gd name="connsiteX31" fmla="*/ 330994 w 997744"/>
                <a:gd name="connsiteY31" fmla="*/ 219075 h 292893"/>
                <a:gd name="connsiteX32" fmla="*/ 400050 w 997744"/>
                <a:gd name="connsiteY32" fmla="*/ 190500 h 292893"/>
                <a:gd name="connsiteX33" fmla="*/ 461963 w 997744"/>
                <a:gd name="connsiteY33" fmla="*/ 183356 h 292893"/>
                <a:gd name="connsiteX34" fmla="*/ 545306 w 997744"/>
                <a:gd name="connsiteY34" fmla="*/ 178593 h 292893"/>
                <a:gd name="connsiteX35" fmla="*/ 600075 w 997744"/>
                <a:gd name="connsiteY35" fmla="*/ 161925 h 292893"/>
                <a:gd name="connsiteX36" fmla="*/ 669131 w 997744"/>
                <a:gd name="connsiteY36" fmla="*/ 130968 h 292893"/>
                <a:gd name="connsiteX37" fmla="*/ 723900 w 997744"/>
                <a:gd name="connsiteY37" fmla="*/ 107156 h 292893"/>
                <a:gd name="connsiteX38" fmla="*/ 778669 w 997744"/>
                <a:gd name="connsiteY38" fmla="*/ 88106 h 292893"/>
                <a:gd name="connsiteX39" fmla="*/ 845344 w 997744"/>
                <a:gd name="connsiteY39" fmla="*/ 88106 h 292893"/>
                <a:gd name="connsiteX40" fmla="*/ 940594 w 997744"/>
                <a:gd name="connsiteY40" fmla="*/ 85725 h 292893"/>
                <a:gd name="connsiteX41" fmla="*/ 997744 w 997744"/>
                <a:gd name="connsiteY41" fmla="*/ 73818 h 292893"/>
                <a:gd name="connsiteX0" fmla="*/ 997744 w 997744"/>
                <a:gd name="connsiteY0" fmla="*/ 73818 h 292893"/>
                <a:gd name="connsiteX1" fmla="*/ 914400 w 997744"/>
                <a:gd name="connsiteY1" fmla="*/ 57150 h 292893"/>
                <a:gd name="connsiteX2" fmla="*/ 826294 w 997744"/>
                <a:gd name="connsiteY2" fmla="*/ 28575 h 292893"/>
                <a:gd name="connsiteX3" fmla="*/ 766763 w 997744"/>
                <a:gd name="connsiteY3" fmla="*/ 14287 h 292893"/>
                <a:gd name="connsiteX4" fmla="*/ 673894 w 997744"/>
                <a:gd name="connsiteY4" fmla="*/ 0 h 292893"/>
                <a:gd name="connsiteX5" fmla="*/ 600075 w 997744"/>
                <a:gd name="connsiteY5" fmla="*/ 4762 h 292893"/>
                <a:gd name="connsiteX6" fmla="*/ 526256 w 997744"/>
                <a:gd name="connsiteY6" fmla="*/ 16668 h 292893"/>
                <a:gd name="connsiteX7" fmla="*/ 407194 w 997744"/>
                <a:gd name="connsiteY7" fmla="*/ 59531 h 292893"/>
                <a:gd name="connsiteX8" fmla="*/ 347663 w 997744"/>
                <a:gd name="connsiteY8" fmla="*/ 69056 h 292893"/>
                <a:gd name="connsiteX9" fmla="*/ 309563 w 997744"/>
                <a:gd name="connsiteY9" fmla="*/ 78581 h 292893"/>
                <a:gd name="connsiteX10" fmla="*/ 323850 w 997744"/>
                <a:gd name="connsiteY10" fmla="*/ 85725 h 292893"/>
                <a:gd name="connsiteX11" fmla="*/ 328613 w 997744"/>
                <a:gd name="connsiteY11" fmla="*/ 116681 h 292893"/>
                <a:gd name="connsiteX12" fmla="*/ 314325 w 997744"/>
                <a:gd name="connsiteY12" fmla="*/ 142875 h 292893"/>
                <a:gd name="connsiteX13" fmla="*/ 290513 w 997744"/>
                <a:gd name="connsiteY13" fmla="*/ 154781 h 292893"/>
                <a:gd name="connsiteX14" fmla="*/ 257175 w 997744"/>
                <a:gd name="connsiteY14" fmla="*/ 157162 h 292893"/>
                <a:gd name="connsiteX15" fmla="*/ 238125 w 997744"/>
                <a:gd name="connsiteY15" fmla="*/ 145256 h 292893"/>
                <a:gd name="connsiteX16" fmla="*/ 200025 w 997744"/>
                <a:gd name="connsiteY16" fmla="*/ 123825 h 292893"/>
                <a:gd name="connsiteX17" fmla="*/ 180975 w 997744"/>
                <a:gd name="connsiteY17" fmla="*/ 114300 h 292893"/>
                <a:gd name="connsiteX18" fmla="*/ 152400 w 997744"/>
                <a:gd name="connsiteY18" fmla="*/ 133350 h 292893"/>
                <a:gd name="connsiteX19" fmla="*/ 114300 w 997744"/>
                <a:gd name="connsiteY19" fmla="*/ 150018 h 292893"/>
                <a:gd name="connsiteX20" fmla="*/ 61913 w 997744"/>
                <a:gd name="connsiteY20" fmla="*/ 159543 h 292893"/>
                <a:gd name="connsiteX21" fmla="*/ 35719 w 997744"/>
                <a:gd name="connsiteY21" fmla="*/ 176212 h 292893"/>
                <a:gd name="connsiteX22" fmla="*/ 21431 w 997744"/>
                <a:gd name="connsiteY22" fmla="*/ 202406 h 292893"/>
                <a:gd name="connsiteX23" fmla="*/ 0 w 997744"/>
                <a:gd name="connsiteY23" fmla="*/ 230981 h 292893"/>
                <a:gd name="connsiteX24" fmla="*/ 0 w 997744"/>
                <a:gd name="connsiteY24" fmla="*/ 247650 h 292893"/>
                <a:gd name="connsiteX25" fmla="*/ 11906 w 997744"/>
                <a:gd name="connsiteY25" fmla="*/ 264318 h 292893"/>
                <a:gd name="connsiteX26" fmla="*/ 42863 w 997744"/>
                <a:gd name="connsiteY26" fmla="*/ 280987 h 292893"/>
                <a:gd name="connsiteX27" fmla="*/ 95250 w 997744"/>
                <a:gd name="connsiteY27" fmla="*/ 288131 h 292893"/>
                <a:gd name="connsiteX28" fmla="*/ 161925 w 997744"/>
                <a:gd name="connsiteY28" fmla="*/ 292893 h 292893"/>
                <a:gd name="connsiteX29" fmla="*/ 223838 w 997744"/>
                <a:gd name="connsiteY29" fmla="*/ 280987 h 292893"/>
                <a:gd name="connsiteX30" fmla="*/ 285750 w 997744"/>
                <a:gd name="connsiteY30" fmla="*/ 254793 h 292893"/>
                <a:gd name="connsiteX31" fmla="*/ 330994 w 997744"/>
                <a:gd name="connsiteY31" fmla="*/ 219075 h 292893"/>
                <a:gd name="connsiteX32" fmla="*/ 397667 w 997744"/>
                <a:gd name="connsiteY32" fmla="*/ 195276 h 292893"/>
                <a:gd name="connsiteX33" fmla="*/ 461963 w 997744"/>
                <a:gd name="connsiteY33" fmla="*/ 183356 h 292893"/>
                <a:gd name="connsiteX34" fmla="*/ 545306 w 997744"/>
                <a:gd name="connsiteY34" fmla="*/ 178593 h 292893"/>
                <a:gd name="connsiteX35" fmla="*/ 600075 w 997744"/>
                <a:gd name="connsiteY35" fmla="*/ 161925 h 292893"/>
                <a:gd name="connsiteX36" fmla="*/ 669131 w 997744"/>
                <a:gd name="connsiteY36" fmla="*/ 130968 h 292893"/>
                <a:gd name="connsiteX37" fmla="*/ 723900 w 997744"/>
                <a:gd name="connsiteY37" fmla="*/ 107156 h 292893"/>
                <a:gd name="connsiteX38" fmla="*/ 778669 w 997744"/>
                <a:gd name="connsiteY38" fmla="*/ 88106 h 292893"/>
                <a:gd name="connsiteX39" fmla="*/ 845344 w 997744"/>
                <a:gd name="connsiteY39" fmla="*/ 88106 h 292893"/>
                <a:gd name="connsiteX40" fmla="*/ 940594 w 997744"/>
                <a:gd name="connsiteY40" fmla="*/ 85725 h 292893"/>
                <a:gd name="connsiteX41" fmla="*/ 997744 w 997744"/>
                <a:gd name="connsiteY41" fmla="*/ 73818 h 292893"/>
                <a:gd name="connsiteX0" fmla="*/ 997744 w 997744"/>
                <a:gd name="connsiteY0" fmla="*/ 73818 h 292893"/>
                <a:gd name="connsiteX1" fmla="*/ 914400 w 997744"/>
                <a:gd name="connsiteY1" fmla="*/ 57150 h 292893"/>
                <a:gd name="connsiteX2" fmla="*/ 826294 w 997744"/>
                <a:gd name="connsiteY2" fmla="*/ 28575 h 292893"/>
                <a:gd name="connsiteX3" fmla="*/ 766763 w 997744"/>
                <a:gd name="connsiteY3" fmla="*/ 14287 h 292893"/>
                <a:gd name="connsiteX4" fmla="*/ 673894 w 997744"/>
                <a:gd name="connsiteY4" fmla="*/ 0 h 292893"/>
                <a:gd name="connsiteX5" fmla="*/ 600075 w 997744"/>
                <a:gd name="connsiteY5" fmla="*/ 4762 h 292893"/>
                <a:gd name="connsiteX6" fmla="*/ 526256 w 997744"/>
                <a:gd name="connsiteY6" fmla="*/ 16668 h 292893"/>
                <a:gd name="connsiteX7" fmla="*/ 407194 w 997744"/>
                <a:gd name="connsiteY7" fmla="*/ 59531 h 292893"/>
                <a:gd name="connsiteX8" fmla="*/ 347663 w 997744"/>
                <a:gd name="connsiteY8" fmla="*/ 69056 h 292893"/>
                <a:gd name="connsiteX9" fmla="*/ 309563 w 997744"/>
                <a:gd name="connsiteY9" fmla="*/ 78581 h 292893"/>
                <a:gd name="connsiteX10" fmla="*/ 323850 w 997744"/>
                <a:gd name="connsiteY10" fmla="*/ 85725 h 292893"/>
                <a:gd name="connsiteX11" fmla="*/ 328613 w 997744"/>
                <a:gd name="connsiteY11" fmla="*/ 116681 h 292893"/>
                <a:gd name="connsiteX12" fmla="*/ 314325 w 997744"/>
                <a:gd name="connsiteY12" fmla="*/ 142875 h 292893"/>
                <a:gd name="connsiteX13" fmla="*/ 290513 w 997744"/>
                <a:gd name="connsiteY13" fmla="*/ 154781 h 292893"/>
                <a:gd name="connsiteX14" fmla="*/ 257175 w 997744"/>
                <a:gd name="connsiteY14" fmla="*/ 157162 h 292893"/>
                <a:gd name="connsiteX15" fmla="*/ 238125 w 997744"/>
                <a:gd name="connsiteY15" fmla="*/ 145256 h 292893"/>
                <a:gd name="connsiteX16" fmla="*/ 200025 w 997744"/>
                <a:gd name="connsiteY16" fmla="*/ 123825 h 292893"/>
                <a:gd name="connsiteX17" fmla="*/ 180975 w 997744"/>
                <a:gd name="connsiteY17" fmla="*/ 114300 h 292893"/>
                <a:gd name="connsiteX18" fmla="*/ 152400 w 997744"/>
                <a:gd name="connsiteY18" fmla="*/ 133350 h 292893"/>
                <a:gd name="connsiteX19" fmla="*/ 114300 w 997744"/>
                <a:gd name="connsiteY19" fmla="*/ 150018 h 292893"/>
                <a:gd name="connsiteX20" fmla="*/ 61913 w 997744"/>
                <a:gd name="connsiteY20" fmla="*/ 159543 h 292893"/>
                <a:gd name="connsiteX21" fmla="*/ 35719 w 997744"/>
                <a:gd name="connsiteY21" fmla="*/ 176212 h 292893"/>
                <a:gd name="connsiteX22" fmla="*/ 21431 w 997744"/>
                <a:gd name="connsiteY22" fmla="*/ 202406 h 292893"/>
                <a:gd name="connsiteX23" fmla="*/ 0 w 997744"/>
                <a:gd name="connsiteY23" fmla="*/ 230981 h 292893"/>
                <a:gd name="connsiteX24" fmla="*/ 0 w 997744"/>
                <a:gd name="connsiteY24" fmla="*/ 247650 h 292893"/>
                <a:gd name="connsiteX25" fmla="*/ 11906 w 997744"/>
                <a:gd name="connsiteY25" fmla="*/ 264318 h 292893"/>
                <a:gd name="connsiteX26" fmla="*/ 42863 w 997744"/>
                <a:gd name="connsiteY26" fmla="*/ 280987 h 292893"/>
                <a:gd name="connsiteX27" fmla="*/ 95250 w 997744"/>
                <a:gd name="connsiteY27" fmla="*/ 288131 h 292893"/>
                <a:gd name="connsiteX28" fmla="*/ 161925 w 997744"/>
                <a:gd name="connsiteY28" fmla="*/ 292893 h 292893"/>
                <a:gd name="connsiteX29" fmla="*/ 223838 w 997744"/>
                <a:gd name="connsiteY29" fmla="*/ 280987 h 292893"/>
                <a:gd name="connsiteX30" fmla="*/ 285750 w 997744"/>
                <a:gd name="connsiteY30" fmla="*/ 254793 h 292893"/>
                <a:gd name="connsiteX31" fmla="*/ 330994 w 997744"/>
                <a:gd name="connsiteY31" fmla="*/ 219075 h 292893"/>
                <a:gd name="connsiteX32" fmla="*/ 397667 w 997744"/>
                <a:gd name="connsiteY32" fmla="*/ 195276 h 292893"/>
                <a:gd name="connsiteX33" fmla="*/ 425789 w 997744"/>
                <a:gd name="connsiteY33" fmla="*/ 208528 h 292893"/>
                <a:gd name="connsiteX34" fmla="*/ 461963 w 997744"/>
                <a:gd name="connsiteY34" fmla="*/ 183356 h 292893"/>
                <a:gd name="connsiteX35" fmla="*/ 545306 w 997744"/>
                <a:gd name="connsiteY35" fmla="*/ 178593 h 292893"/>
                <a:gd name="connsiteX36" fmla="*/ 600075 w 997744"/>
                <a:gd name="connsiteY36" fmla="*/ 161925 h 292893"/>
                <a:gd name="connsiteX37" fmla="*/ 669131 w 997744"/>
                <a:gd name="connsiteY37" fmla="*/ 130968 h 292893"/>
                <a:gd name="connsiteX38" fmla="*/ 723900 w 997744"/>
                <a:gd name="connsiteY38" fmla="*/ 107156 h 292893"/>
                <a:gd name="connsiteX39" fmla="*/ 778669 w 997744"/>
                <a:gd name="connsiteY39" fmla="*/ 88106 h 292893"/>
                <a:gd name="connsiteX40" fmla="*/ 845344 w 997744"/>
                <a:gd name="connsiteY40" fmla="*/ 88106 h 292893"/>
                <a:gd name="connsiteX41" fmla="*/ 940594 w 997744"/>
                <a:gd name="connsiteY41" fmla="*/ 85725 h 292893"/>
                <a:gd name="connsiteX42" fmla="*/ 997744 w 997744"/>
                <a:gd name="connsiteY42" fmla="*/ 73818 h 292893"/>
                <a:gd name="connsiteX0" fmla="*/ 997744 w 997744"/>
                <a:gd name="connsiteY0" fmla="*/ 73818 h 292893"/>
                <a:gd name="connsiteX1" fmla="*/ 914400 w 997744"/>
                <a:gd name="connsiteY1" fmla="*/ 57150 h 292893"/>
                <a:gd name="connsiteX2" fmla="*/ 826294 w 997744"/>
                <a:gd name="connsiteY2" fmla="*/ 28575 h 292893"/>
                <a:gd name="connsiteX3" fmla="*/ 766763 w 997744"/>
                <a:gd name="connsiteY3" fmla="*/ 14287 h 292893"/>
                <a:gd name="connsiteX4" fmla="*/ 673894 w 997744"/>
                <a:gd name="connsiteY4" fmla="*/ 0 h 292893"/>
                <a:gd name="connsiteX5" fmla="*/ 600075 w 997744"/>
                <a:gd name="connsiteY5" fmla="*/ 4762 h 292893"/>
                <a:gd name="connsiteX6" fmla="*/ 526256 w 997744"/>
                <a:gd name="connsiteY6" fmla="*/ 16668 h 292893"/>
                <a:gd name="connsiteX7" fmla="*/ 407194 w 997744"/>
                <a:gd name="connsiteY7" fmla="*/ 59531 h 292893"/>
                <a:gd name="connsiteX8" fmla="*/ 347663 w 997744"/>
                <a:gd name="connsiteY8" fmla="*/ 69056 h 292893"/>
                <a:gd name="connsiteX9" fmla="*/ 309563 w 997744"/>
                <a:gd name="connsiteY9" fmla="*/ 78581 h 292893"/>
                <a:gd name="connsiteX10" fmla="*/ 323850 w 997744"/>
                <a:gd name="connsiteY10" fmla="*/ 85725 h 292893"/>
                <a:gd name="connsiteX11" fmla="*/ 328613 w 997744"/>
                <a:gd name="connsiteY11" fmla="*/ 116681 h 292893"/>
                <a:gd name="connsiteX12" fmla="*/ 314325 w 997744"/>
                <a:gd name="connsiteY12" fmla="*/ 142875 h 292893"/>
                <a:gd name="connsiteX13" fmla="*/ 290513 w 997744"/>
                <a:gd name="connsiteY13" fmla="*/ 154781 h 292893"/>
                <a:gd name="connsiteX14" fmla="*/ 257175 w 997744"/>
                <a:gd name="connsiteY14" fmla="*/ 157162 h 292893"/>
                <a:gd name="connsiteX15" fmla="*/ 238125 w 997744"/>
                <a:gd name="connsiteY15" fmla="*/ 145256 h 292893"/>
                <a:gd name="connsiteX16" fmla="*/ 200025 w 997744"/>
                <a:gd name="connsiteY16" fmla="*/ 123825 h 292893"/>
                <a:gd name="connsiteX17" fmla="*/ 180975 w 997744"/>
                <a:gd name="connsiteY17" fmla="*/ 114300 h 292893"/>
                <a:gd name="connsiteX18" fmla="*/ 152400 w 997744"/>
                <a:gd name="connsiteY18" fmla="*/ 133350 h 292893"/>
                <a:gd name="connsiteX19" fmla="*/ 114300 w 997744"/>
                <a:gd name="connsiteY19" fmla="*/ 150018 h 292893"/>
                <a:gd name="connsiteX20" fmla="*/ 61913 w 997744"/>
                <a:gd name="connsiteY20" fmla="*/ 159543 h 292893"/>
                <a:gd name="connsiteX21" fmla="*/ 35719 w 997744"/>
                <a:gd name="connsiteY21" fmla="*/ 176212 h 292893"/>
                <a:gd name="connsiteX22" fmla="*/ 21431 w 997744"/>
                <a:gd name="connsiteY22" fmla="*/ 202406 h 292893"/>
                <a:gd name="connsiteX23" fmla="*/ 0 w 997744"/>
                <a:gd name="connsiteY23" fmla="*/ 230981 h 292893"/>
                <a:gd name="connsiteX24" fmla="*/ 0 w 997744"/>
                <a:gd name="connsiteY24" fmla="*/ 247650 h 292893"/>
                <a:gd name="connsiteX25" fmla="*/ 11906 w 997744"/>
                <a:gd name="connsiteY25" fmla="*/ 264318 h 292893"/>
                <a:gd name="connsiteX26" fmla="*/ 42863 w 997744"/>
                <a:gd name="connsiteY26" fmla="*/ 280987 h 292893"/>
                <a:gd name="connsiteX27" fmla="*/ 95250 w 997744"/>
                <a:gd name="connsiteY27" fmla="*/ 288131 h 292893"/>
                <a:gd name="connsiteX28" fmla="*/ 161925 w 997744"/>
                <a:gd name="connsiteY28" fmla="*/ 292893 h 292893"/>
                <a:gd name="connsiteX29" fmla="*/ 223838 w 997744"/>
                <a:gd name="connsiteY29" fmla="*/ 280987 h 292893"/>
                <a:gd name="connsiteX30" fmla="*/ 285750 w 997744"/>
                <a:gd name="connsiteY30" fmla="*/ 254793 h 292893"/>
                <a:gd name="connsiteX31" fmla="*/ 330994 w 997744"/>
                <a:gd name="connsiteY31" fmla="*/ 219075 h 292893"/>
                <a:gd name="connsiteX32" fmla="*/ 397667 w 997744"/>
                <a:gd name="connsiteY32" fmla="*/ 195276 h 292893"/>
                <a:gd name="connsiteX33" fmla="*/ 425789 w 997744"/>
                <a:gd name="connsiteY33" fmla="*/ 208528 h 292893"/>
                <a:gd name="connsiteX34" fmla="*/ 469113 w 997744"/>
                <a:gd name="connsiteY34" fmla="*/ 212009 h 292893"/>
                <a:gd name="connsiteX35" fmla="*/ 545306 w 997744"/>
                <a:gd name="connsiteY35" fmla="*/ 178593 h 292893"/>
                <a:gd name="connsiteX36" fmla="*/ 600075 w 997744"/>
                <a:gd name="connsiteY36" fmla="*/ 161925 h 292893"/>
                <a:gd name="connsiteX37" fmla="*/ 669131 w 997744"/>
                <a:gd name="connsiteY37" fmla="*/ 130968 h 292893"/>
                <a:gd name="connsiteX38" fmla="*/ 723900 w 997744"/>
                <a:gd name="connsiteY38" fmla="*/ 107156 h 292893"/>
                <a:gd name="connsiteX39" fmla="*/ 778669 w 997744"/>
                <a:gd name="connsiteY39" fmla="*/ 88106 h 292893"/>
                <a:gd name="connsiteX40" fmla="*/ 845344 w 997744"/>
                <a:gd name="connsiteY40" fmla="*/ 88106 h 292893"/>
                <a:gd name="connsiteX41" fmla="*/ 940594 w 997744"/>
                <a:gd name="connsiteY41" fmla="*/ 85725 h 292893"/>
                <a:gd name="connsiteX42" fmla="*/ 997744 w 997744"/>
                <a:gd name="connsiteY42" fmla="*/ 73818 h 292893"/>
                <a:gd name="connsiteX0" fmla="*/ 997744 w 997744"/>
                <a:gd name="connsiteY0" fmla="*/ 73818 h 292893"/>
                <a:gd name="connsiteX1" fmla="*/ 914400 w 997744"/>
                <a:gd name="connsiteY1" fmla="*/ 57150 h 292893"/>
                <a:gd name="connsiteX2" fmla="*/ 826294 w 997744"/>
                <a:gd name="connsiteY2" fmla="*/ 28575 h 292893"/>
                <a:gd name="connsiteX3" fmla="*/ 766763 w 997744"/>
                <a:gd name="connsiteY3" fmla="*/ 14287 h 292893"/>
                <a:gd name="connsiteX4" fmla="*/ 673894 w 997744"/>
                <a:gd name="connsiteY4" fmla="*/ 0 h 292893"/>
                <a:gd name="connsiteX5" fmla="*/ 600075 w 997744"/>
                <a:gd name="connsiteY5" fmla="*/ 4762 h 292893"/>
                <a:gd name="connsiteX6" fmla="*/ 526256 w 997744"/>
                <a:gd name="connsiteY6" fmla="*/ 16668 h 292893"/>
                <a:gd name="connsiteX7" fmla="*/ 407194 w 997744"/>
                <a:gd name="connsiteY7" fmla="*/ 59531 h 292893"/>
                <a:gd name="connsiteX8" fmla="*/ 347663 w 997744"/>
                <a:gd name="connsiteY8" fmla="*/ 69056 h 292893"/>
                <a:gd name="connsiteX9" fmla="*/ 309563 w 997744"/>
                <a:gd name="connsiteY9" fmla="*/ 78581 h 292893"/>
                <a:gd name="connsiteX10" fmla="*/ 323850 w 997744"/>
                <a:gd name="connsiteY10" fmla="*/ 85725 h 292893"/>
                <a:gd name="connsiteX11" fmla="*/ 328613 w 997744"/>
                <a:gd name="connsiteY11" fmla="*/ 116681 h 292893"/>
                <a:gd name="connsiteX12" fmla="*/ 314325 w 997744"/>
                <a:gd name="connsiteY12" fmla="*/ 142875 h 292893"/>
                <a:gd name="connsiteX13" fmla="*/ 290513 w 997744"/>
                <a:gd name="connsiteY13" fmla="*/ 154781 h 292893"/>
                <a:gd name="connsiteX14" fmla="*/ 257175 w 997744"/>
                <a:gd name="connsiteY14" fmla="*/ 157162 h 292893"/>
                <a:gd name="connsiteX15" fmla="*/ 238125 w 997744"/>
                <a:gd name="connsiteY15" fmla="*/ 145256 h 292893"/>
                <a:gd name="connsiteX16" fmla="*/ 200025 w 997744"/>
                <a:gd name="connsiteY16" fmla="*/ 123825 h 292893"/>
                <a:gd name="connsiteX17" fmla="*/ 180975 w 997744"/>
                <a:gd name="connsiteY17" fmla="*/ 114300 h 292893"/>
                <a:gd name="connsiteX18" fmla="*/ 152400 w 997744"/>
                <a:gd name="connsiteY18" fmla="*/ 133350 h 292893"/>
                <a:gd name="connsiteX19" fmla="*/ 114300 w 997744"/>
                <a:gd name="connsiteY19" fmla="*/ 150018 h 292893"/>
                <a:gd name="connsiteX20" fmla="*/ 61913 w 997744"/>
                <a:gd name="connsiteY20" fmla="*/ 159543 h 292893"/>
                <a:gd name="connsiteX21" fmla="*/ 35719 w 997744"/>
                <a:gd name="connsiteY21" fmla="*/ 176212 h 292893"/>
                <a:gd name="connsiteX22" fmla="*/ 21431 w 997744"/>
                <a:gd name="connsiteY22" fmla="*/ 202406 h 292893"/>
                <a:gd name="connsiteX23" fmla="*/ 0 w 997744"/>
                <a:gd name="connsiteY23" fmla="*/ 230981 h 292893"/>
                <a:gd name="connsiteX24" fmla="*/ 0 w 997744"/>
                <a:gd name="connsiteY24" fmla="*/ 247650 h 292893"/>
                <a:gd name="connsiteX25" fmla="*/ 11906 w 997744"/>
                <a:gd name="connsiteY25" fmla="*/ 264318 h 292893"/>
                <a:gd name="connsiteX26" fmla="*/ 42863 w 997744"/>
                <a:gd name="connsiteY26" fmla="*/ 280987 h 292893"/>
                <a:gd name="connsiteX27" fmla="*/ 95250 w 997744"/>
                <a:gd name="connsiteY27" fmla="*/ 288131 h 292893"/>
                <a:gd name="connsiteX28" fmla="*/ 161925 w 997744"/>
                <a:gd name="connsiteY28" fmla="*/ 292893 h 292893"/>
                <a:gd name="connsiteX29" fmla="*/ 223838 w 997744"/>
                <a:gd name="connsiteY29" fmla="*/ 280987 h 292893"/>
                <a:gd name="connsiteX30" fmla="*/ 285750 w 997744"/>
                <a:gd name="connsiteY30" fmla="*/ 254793 h 292893"/>
                <a:gd name="connsiteX31" fmla="*/ 330994 w 997744"/>
                <a:gd name="connsiteY31" fmla="*/ 219075 h 292893"/>
                <a:gd name="connsiteX32" fmla="*/ 397667 w 997744"/>
                <a:gd name="connsiteY32" fmla="*/ 195276 h 292893"/>
                <a:gd name="connsiteX33" fmla="*/ 425789 w 997744"/>
                <a:gd name="connsiteY33" fmla="*/ 208528 h 292893"/>
                <a:gd name="connsiteX34" fmla="*/ 469113 w 997744"/>
                <a:gd name="connsiteY34" fmla="*/ 212009 h 292893"/>
                <a:gd name="connsiteX35" fmla="*/ 547689 w 997744"/>
                <a:gd name="connsiteY35" fmla="*/ 214410 h 292893"/>
                <a:gd name="connsiteX36" fmla="*/ 600075 w 997744"/>
                <a:gd name="connsiteY36" fmla="*/ 161925 h 292893"/>
                <a:gd name="connsiteX37" fmla="*/ 669131 w 997744"/>
                <a:gd name="connsiteY37" fmla="*/ 130968 h 292893"/>
                <a:gd name="connsiteX38" fmla="*/ 723900 w 997744"/>
                <a:gd name="connsiteY38" fmla="*/ 107156 h 292893"/>
                <a:gd name="connsiteX39" fmla="*/ 778669 w 997744"/>
                <a:gd name="connsiteY39" fmla="*/ 88106 h 292893"/>
                <a:gd name="connsiteX40" fmla="*/ 845344 w 997744"/>
                <a:gd name="connsiteY40" fmla="*/ 88106 h 292893"/>
                <a:gd name="connsiteX41" fmla="*/ 940594 w 997744"/>
                <a:gd name="connsiteY41" fmla="*/ 85725 h 292893"/>
                <a:gd name="connsiteX42" fmla="*/ 997744 w 997744"/>
                <a:gd name="connsiteY42" fmla="*/ 73818 h 292893"/>
                <a:gd name="connsiteX0" fmla="*/ 997744 w 997744"/>
                <a:gd name="connsiteY0" fmla="*/ 73818 h 292893"/>
                <a:gd name="connsiteX1" fmla="*/ 914400 w 997744"/>
                <a:gd name="connsiteY1" fmla="*/ 57150 h 292893"/>
                <a:gd name="connsiteX2" fmla="*/ 826294 w 997744"/>
                <a:gd name="connsiteY2" fmla="*/ 28575 h 292893"/>
                <a:gd name="connsiteX3" fmla="*/ 766763 w 997744"/>
                <a:gd name="connsiteY3" fmla="*/ 14287 h 292893"/>
                <a:gd name="connsiteX4" fmla="*/ 673894 w 997744"/>
                <a:gd name="connsiteY4" fmla="*/ 0 h 292893"/>
                <a:gd name="connsiteX5" fmla="*/ 600075 w 997744"/>
                <a:gd name="connsiteY5" fmla="*/ 4762 h 292893"/>
                <a:gd name="connsiteX6" fmla="*/ 526256 w 997744"/>
                <a:gd name="connsiteY6" fmla="*/ 16668 h 292893"/>
                <a:gd name="connsiteX7" fmla="*/ 407194 w 997744"/>
                <a:gd name="connsiteY7" fmla="*/ 59531 h 292893"/>
                <a:gd name="connsiteX8" fmla="*/ 347663 w 997744"/>
                <a:gd name="connsiteY8" fmla="*/ 69056 h 292893"/>
                <a:gd name="connsiteX9" fmla="*/ 309563 w 997744"/>
                <a:gd name="connsiteY9" fmla="*/ 78581 h 292893"/>
                <a:gd name="connsiteX10" fmla="*/ 323850 w 997744"/>
                <a:gd name="connsiteY10" fmla="*/ 85725 h 292893"/>
                <a:gd name="connsiteX11" fmla="*/ 328613 w 997744"/>
                <a:gd name="connsiteY11" fmla="*/ 116681 h 292893"/>
                <a:gd name="connsiteX12" fmla="*/ 314325 w 997744"/>
                <a:gd name="connsiteY12" fmla="*/ 142875 h 292893"/>
                <a:gd name="connsiteX13" fmla="*/ 290513 w 997744"/>
                <a:gd name="connsiteY13" fmla="*/ 154781 h 292893"/>
                <a:gd name="connsiteX14" fmla="*/ 257175 w 997744"/>
                <a:gd name="connsiteY14" fmla="*/ 157162 h 292893"/>
                <a:gd name="connsiteX15" fmla="*/ 238125 w 997744"/>
                <a:gd name="connsiteY15" fmla="*/ 145256 h 292893"/>
                <a:gd name="connsiteX16" fmla="*/ 200025 w 997744"/>
                <a:gd name="connsiteY16" fmla="*/ 123825 h 292893"/>
                <a:gd name="connsiteX17" fmla="*/ 180975 w 997744"/>
                <a:gd name="connsiteY17" fmla="*/ 114300 h 292893"/>
                <a:gd name="connsiteX18" fmla="*/ 152400 w 997744"/>
                <a:gd name="connsiteY18" fmla="*/ 133350 h 292893"/>
                <a:gd name="connsiteX19" fmla="*/ 114300 w 997744"/>
                <a:gd name="connsiteY19" fmla="*/ 150018 h 292893"/>
                <a:gd name="connsiteX20" fmla="*/ 61913 w 997744"/>
                <a:gd name="connsiteY20" fmla="*/ 159543 h 292893"/>
                <a:gd name="connsiteX21" fmla="*/ 35719 w 997744"/>
                <a:gd name="connsiteY21" fmla="*/ 176212 h 292893"/>
                <a:gd name="connsiteX22" fmla="*/ 21431 w 997744"/>
                <a:gd name="connsiteY22" fmla="*/ 202406 h 292893"/>
                <a:gd name="connsiteX23" fmla="*/ 0 w 997744"/>
                <a:gd name="connsiteY23" fmla="*/ 230981 h 292893"/>
                <a:gd name="connsiteX24" fmla="*/ 0 w 997744"/>
                <a:gd name="connsiteY24" fmla="*/ 247650 h 292893"/>
                <a:gd name="connsiteX25" fmla="*/ 11906 w 997744"/>
                <a:gd name="connsiteY25" fmla="*/ 264318 h 292893"/>
                <a:gd name="connsiteX26" fmla="*/ 42863 w 997744"/>
                <a:gd name="connsiteY26" fmla="*/ 280987 h 292893"/>
                <a:gd name="connsiteX27" fmla="*/ 95250 w 997744"/>
                <a:gd name="connsiteY27" fmla="*/ 288131 h 292893"/>
                <a:gd name="connsiteX28" fmla="*/ 161925 w 997744"/>
                <a:gd name="connsiteY28" fmla="*/ 292893 h 292893"/>
                <a:gd name="connsiteX29" fmla="*/ 223838 w 997744"/>
                <a:gd name="connsiteY29" fmla="*/ 280987 h 292893"/>
                <a:gd name="connsiteX30" fmla="*/ 285750 w 997744"/>
                <a:gd name="connsiteY30" fmla="*/ 254793 h 292893"/>
                <a:gd name="connsiteX31" fmla="*/ 330994 w 997744"/>
                <a:gd name="connsiteY31" fmla="*/ 219075 h 292893"/>
                <a:gd name="connsiteX32" fmla="*/ 397667 w 997744"/>
                <a:gd name="connsiteY32" fmla="*/ 195276 h 292893"/>
                <a:gd name="connsiteX33" fmla="*/ 425789 w 997744"/>
                <a:gd name="connsiteY33" fmla="*/ 208528 h 292893"/>
                <a:gd name="connsiteX34" fmla="*/ 476263 w 997744"/>
                <a:gd name="connsiteY34" fmla="*/ 223947 h 292893"/>
                <a:gd name="connsiteX35" fmla="*/ 547689 w 997744"/>
                <a:gd name="connsiteY35" fmla="*/ 214410 h 292893"/>
                <a:gd name="connsiteX36" fmla="*/ 600075 w 997744"/>
                <a:gd name="connsiteY36" fmla="*/ 161925 h 292893"/>
                <a:gd name="connsiteX37" fmla="*/ 669131 w 997744"/>
                <a:gd name="connsiteY37" fmla="*/ 130968 h 292893"/>
                <a:gd name="connsiteX38" fmla="*/ 723900 w 997744"/>
                <a:gd name="connsiteY38" fmla="*/ 107156 h 292893"/>
                <a:gd name="connsiteX39" fmla="*/ 778669 w 997744"/>
                <a:gd name="connsiteY39" fmla="*/ 88106 h 292893"/>
                <a:gd name="connsiteX40" fmla="*/ 845344 w 997744"/>
                <a:gd name="connsiteY40" fmla="*/ 88106 h 292893"/>
                <a:gd name="connsiteX41" fmla="*/ 940594 w 997744"/>
                <a:gd name="connsiteY41" fmla="*/ 85725 h 292893"/>
                <a:gd name="connsiteX42" fmla="*/ 997744 w 997744"/>
                <a:gd name="connsiteY42" fmla="*/ 73818 h 292893"/>
                <a:gd name="connsiteX0" fmla="*/ 997744 w 997744"/>
                <a:gd name="connsiteY0" fmla="*/ 73818 h 292893"/>
                <a:gd name="connsiteX1" fmla="*/ 914400 w 997744"/>
                <a:gd name="connsiteY1" fmla="*/ 57150 h 292893"/>
                <a:gd name="connsiteX2" fmla="*/ 826294 w 997744"/>
                <a:gd name="connsiteY2" fmla="*/ 28575 h 292893"/>
                <a:gd name="connsiteX3" fmla="*/ 766763 w 997744"/>
                <a:gd name="connsiteY3" fmla="*/ 14287 h 292893"/>
                <a:gd name="connsiteX4" fmla="*/ 673894 w 997744"/>
                <a:gd name="connsiteY4" fmla="*/ 0 h 292893"/>
                <a:gd name="connsiteX5" fmla="*/ 600075 w 997744"/>
                <a:gd name="connsiteY5" fmla="*/ 4762 h 292893"/>
                <a:gd name="connsiteX6" fmla="*/ 526256 w 997744"/>
                <a:gd name="connsiteY6" fmla="*/ 16668 h 292893"/>
                <a:gd name="connsiteX7" fmla="*/ 407194 w 997744"/>
                <a:gd name="connsiteY7" fmla="*/ 59531 h 292893"/>
                <a:gd name="connsiteX8" fmla="*/ 347663 w 997744"/>
                <a:gd name="connsiteY8" fmla="*/ 69056 h 292893"/>
                <a:gd name="connsiteX9" fmla="*/ 309563 w 997744"/>
                <a:gd name="connsiteY9" fmla="*/ 78581 h 292893"/>
                <a:gd name="connsiteX10" fmla="*/ 323850 w 997744"/>
                <a:gd name="connsiteY10" fmla="*/ 85725 h 292893"/>
                <a:gd name="connsiteX11" fmla="*/ 328613 w 997744"/>
                <a:gd name="connsiteY11" fmla="*/ 116681 h 292893"/>
                <a:gd name="connsiteX12" fmla="*/ 314325 w 997744"/>
                <a:gd name="connsiteY12" fmla="*/ 142875 h 292893"/>
                <a:gd name="connsiteX13" fmla="*/ 290513 w 997744"/>
                <a:gd name="connsiteY13" fmla="*/ 154781 h 292893"/>
                <a:gd name="connsiteX14" fmla="*/ 257175 w 997744"/>
                <a:gd name="connsiteY14" fmla="*/ 157162 h 292893"/>
                <a:gd name="connsiteX15" fmla="*/ 238125 w 997744"/>
                <a:gd name="connsiteY15" fmla="*/ 145256 h 292893"/>
                <a:gd name="connsiteX16" fmla="*/ 200025 w 997744"/>
                <a:gd name="connsiteY16" fmla="*/ 123825 h 292893"/>
                <a:gd name="connsiteX17" fmla="*/ 180975 w 997744"/>
                <a:gd name="connsiteY17" fmla="*/ 114300 h 292893"/>
                <a:gd name="connsiteX18" fmla="*/ 152400 w 997744"/>
                <a:gd name="connsiteY18" fmla="*/ 133350 h 292893"/>
                <a:gd name="connsiteX19" fmla="*/ 114300 w 997744"/>
                <a:gd name="connsiteY19" fmla="*/ 150018 h 292893"/>
                <a:gd name="connsiteX20" fmla="*/ 52381 w 997744"/>
                <a:gd name="connsiteY20" fmla="*/ 149992 h 292893"/>
                <a:gd name="connsiteX21" fmla="*/ 35719 w 997744"/>
                <a:gd name="connsiteY21" fmla="*/ 176212 h 292893"/>
                <a:gd name="connsiteX22" fmla="*/ 21431 w 997744"/>
                <a:gd name="connsiteY22" fmla="*/ 202406 h 292893"/>
                <a:gd name="connsiteX23" fmla="*/ 0 w 997744"/>
                <a:gd name="connsiteY23" fmla="*/ 230981 h 292893"/>
                <a:gd name="connsiteX24" fmla="*/ 0 w 997744"/>
                <a:gd name="connsiteY24" fmla="*/ 247650 h 292893"/>
                <a:gd name="connsiteX25" fmla="*/ 11906 w 997744"/>
                <a:gd name="connsiteY25" fmla="*/ 264318 h 292893"/>
                <a:gd name="connsiteX26" fmla="*/ 42863 w 997744"/>
                <a:gd name="connsiteY26" fmla="*/ 280987 h 292893"/>
                <a:gd name="connsiteX27" fmla="*/ 95250 w 997744"/>
                <a:gd name="connsiteY27" fmla="*/ 288131 h 292893"/>
                <a:gd name="connsiteX28" fmla="*/ 161925 w 997744"/>
                <a:gd name="connsiteY28" fmla="*/ 292893 h 292893"/>
                <a:gd name="connsiteX29" fmla="*/ 223838 w 997744"/>
                <a:gd name="connsiteY29" fmla="*/ 280987 h 292893"/>
                <a:gd name="connsiteX30" fmla="*/ 285750 w 997744"/>
                <a:gd name="connsiteY30" fmla="*/ 254793 h 292893"/>
                <a:gd name="connsiteX31" fmla="*/ 330994 w 997744"/>
                <a:gd name="connsiteY31" fmla="*/ 219075 h 292893"/>
                <a:gd name="connsiteX32" fmla="*/ 397667 w 997744"/>
                <a:gd name="connsiteY32" fmla="*/ 195276 h 292893"/>
                <a:gd name="connsiteX33" fmla="*/ 425789 w 997744"/>
                <a:gd name="connsiteY33" fmla="*/ 208528 h 292893"/>
                <a:gd name="connsiteX34" fmla="*/ 476263 w 997744"/>
                <a:gd name="connsiteY34" fmla="*/ 223947 h 292893"/>
                <a:gd name="connsiteX35" fmla="*/ 547689 w 997744"/>
                <a:gd name="connsiteY35" fmla="*/ 214410 h 292893"/>
                <a:gd name="connsiteX36" fmla="*/ 600075 w 997744"/>
                <a:gd name="connsiteY36" fmla="*/ 161925 h 292893"/>
                <a:gd name="connsiteX37" fmla="*/ 669131 w 997744"/>
                <a:gd name="connsiteY37" fmla="*/ 130968 h 292893"/>
                <a:gd name="connsiteX38" fmla="*/ 723900 w 997744"/>
                <a:gd name="connsiteY38" fmla="*/ 107156 h 292893"/>
                <a:gd name="connsiteX39" fmla="*/ 778669 w 997744"/>
                <a:gd name="connsiteY39" fmla="*/ 88106 h 292893"/>
                <a:gd name="connsiteX40" fmla="*/ 845344 w 997744"/>
                <a:gd name="connsiteY40" fmla="*/ 88106 h 292893"/>
                <a:gd name="connsiteX41" fmla="*/ 940594 w 997744"/>
                <a:gd name="connsiteY41" fmla="*/ 85725 h 292893"/>
                <a:gd name="connsiteX42" fmla="*/ 997744 w 997744"/>
                <a:gd name="connsiteY42" fmla="*/ 73818 h 292893"/>
                <a:gd name="connsiteX0" fmla="*/ 997772 w 997772"/>
                <a:gd name="connsiteY0" fmla="*/ 73818 h 292893"/>
                <a:gd name="connsiteX1" fmla="*/ 914428 w 997772"/>
                <a:gd name="connsiteY1" fmla="*/ 57150 h 292893"/>
                <a:gd name="connsiteX2" fmla="*/ 826322 w 997772"/>
                <a:gd name="connsiteY2" fmla="*/ 28575 h 292893"/>
                <a:gd name="connsiteX3" fmla="*/ 766791 w 997772"/>
                <a:gd name="connsiteY3" fmla="*/ 14287 h 292893"/>
                <a:gd name="connsiteX4" fmla="*/ 673922 w 997772"/>
                <a:gd name="connsiteY4" fmla="*/ 0 h 292893"/>
                <a:gd name="connsiteX5" fmla="*/ 600103 w 997772"/>
                <a:gd name="connsiteY5" fmla="*/ 4762 h 292893"/>
                <a:gd name="connsiteX6" fmla="*/ 526284 w 997772"/>
                <a:gd name="connsiteY6" fmla="*/ 16668 h 292893"/>
                <a:gd name="connsiteX7" fmla="*/ 407222 w 997772"/>
                <a:gd name="connsiteY7" fmla="*/ 59531 h 292893"/>
                <a:gd name="connsiteX8" fmla="*/ 347691 w 997772"/>
                <a:gd name="connsiteY8" fmla="*/ 69056 h 292893"/>
                <a:gd name="connsiteX9" fmla="*/ 309591 w 997772"/>
                <a:gd name="connsiteY9" fmla="*/ 78581 h 292893"/>
                <a:gd name="connsiteX10" fmla="*/ 323878 w 997772"/>
                <a:gd name="connsiteY10" fmla="*/ 85725 h 292893"/>
                <a:gd name="connsiteX11" fmla="*/ 328641 w 997772"/>
                <a:gd name="connsiteY11" fmla="*/ 116681 h 292893"/>
                <a:gd name="connsiteX12" fmla="*/ 314353 w 997772"/>
                <a:gd name="connsiteY12" fmla="*/ 142875 h 292893"/>
                <a:gd name="connsiteX13" fmla="*/ 290541 w 997772"/>
                <a:gd name="connsiteY13" fmla="*/ 154781 h 292893"/>
                <a:gd name="connsiteX14" fmla="*/ 257203 w 997772"/>
                <a:gd name="connsiteY14" fmla="*/ 157162 h 292893"/>
                <a:gd name="connsiteX15" fmla="*/ 238153 w 997772"/>
                <a:gd name="connsiteY15" fmla="*/ 145256 h 292893"/>
                <a:gd name="connsiteX16" fmla="*/ 200053 w 997772"/>
                <a:gd name="connsiteY16" fmla="*/ 123825 h 292893"/>
                <a:gd name="connsiteX17" fmla="*/ 181003 w 997772"/>
                <a:gd name="connsiteY17" fmla="*/ 114300 h 292893"/>
                <a:gd name="connsiteX18" fmla="*/ 152428 w 997772"/>
                <a:gd name="connsiteY18" fmla="*/ 133350 h 292893"/>
                <a:gd name="connsiteX19" fmla="*/ 114328 w 997772"/>
                <a:gd name="connsiteY19" fmla="*/ 150018 h 292893"/>
                <a:gd name="connsiteX20" fmla="*/ 52409 w 997772"/>
                <a:gd name="connsiteY20" fmla="*/ 149992 h 292893"/>
                <a:gd name="connsiteX21" fmla="*/ 0 w 997772"/>
                <a:gd name="connsiteY21" fmla="*/ 166661 h 292893"/>
                <a:gd name="connsiteX22" fmla="*/ 21459 w 997772"/>
                <a:gd name="connsiteY22" fmla="*/ 202406 h 292893"/>
                <a:gd name="connsiteX23" fmla="*/ 28 w 997772"/>
                <a:gd name="connsiteY23" fmla="*/ 230981 h 292893"/>
                <a:gd name="connsiteX24" fmla="*/ 28 w 997772"/>
                <a:gd name="connsiteY24" fmla="*/ 247650 h 292893"/>
                <a:gd name="connsiteX25" fmla="*/ 11934 w 997772"/>
                <a:gd name="connsiteY25" fmla="*/ 264318 h 292893"/>
                <a:gd name="connsiteX26" fmla="*/ 42891 w 997772"/>
                <a:gd name="connsiteY26" fmla="*/ 280987 h 292893"/>
                <a:gd name="connsiteX27" fmla="*/ 95278 w 997772"/>
                <a:gd name="connsiteY27" fmla="*/ 288131 h 292893"/>
                <a:gd name="connsiteX28" fmla="*/ 161953 w 997772"/>
                <a:gd name="connsiteY28" fmla="*/ 292893 h 292893"/>
                <a:gd name="connsiteX29" fmla="*/ 223866 w 997772"/>
                <a:gd name="connsiteY29" fmla="*/ 280987 h 292893"/>
                <a:gd name="connsiteX30" fmla="*/ 285778 w 997772"/>
                <a:gd name="connsiteY30" fmla="*/ 254793 h 292893"/>
                <a:gd name="connsiteX31" fmla="*/ 331022 w 997772"/>
                <a:gd name="connsiteY31" fmla="*/ 219075 h 292893"/>
                <a:gd name="connsiteX32" fmla="*/ 397695 w 997772"/>
                <a:gd name="connsiteY32" fmla="*/ 195276 h 292893"/>
                <a:gd name="connsiteX33" fmla="*/ 425817 w 997772"/>
                <a:gd name="connsiteY33" fmla="*/ 208528 h 292893"/>
                <a:gd name="connsiteX34" fmla="*/ 476291 w 997772"/>
                <a:gd name="connsiteY34" fmla="*/ 223947 h 292893"/>
                <a:gd name="connsiteX35" fmla="*/ 547717 w 997772"/>
                <a:gd name="connsiteY35" fmla="*/ 214410 h 292893"/>
                <a:gd name="connsiteX36" fmla="*/ 600103 w 997772"/>
                <a:gd name="connsiteY36" fmla="*/ 161925 h 292893"/>
                <a:gd name="connsiteX37" fmla="*/ 669159 w 997772"/>
                <a:gd name="connsiteY37" fmla="*/ 130968 h 292893"/>
                <a:gd name="connsiteX38" fmla="*/ 723928 w 997772"/>
                <a:gd name="connsiteY38" fmla="*/ 107156 h 292893"/>
                <a:gd name="connsiteX39" fmla="*/ 778697 w 997772"/>
                <a:gd name="connsiteY39" fmla="*/ 88106 h 292893"/>
                <a:gd name="connsiteX40" fmla="*/ 845372 w 997772"/>
                <a:gd name="connsiteY40" fmla="*/ 88106 h 292893"/>
                <a:gd name="connsiteX41" fmla="*/ 940622 w 997772"/>
                <a:gd name="connsiteY41" fmla="*/ 85725 h 292893"/>
                <a:gd name="connsiteX42" fmla="*/ 997772 w 997772"/>
                <a:gd name="connsiteY42" fmla="*/ 73818 h 292893"/>
                <a:gd name="connsiteX0" fmla="*/ 997772 w 997772"/>
                <a:gd name="connsiteY0" fmla="*/ 73818 h 292893"/>
                <a:gd name="connsiteX1" fmla="*/ 914428 w 997772"/>
                <a:gd name="connsiteY1" fmla="*/ 57150 h 292893"/>
                <a:gd name="connsiteX2" fmla="*/ 826322 w 997772"/>
                <a:gd name="connsiteY2" fmla="*/ 28575 h 292893"/>
                <a:gd name="connsiteX3" fmla="*/ 766791 w 997772"/>
                <a:gd name="connsiteY3" fmla="*/ 14287 h 292893"/>
                <a:gd name="connsiteX4" fmla="*/ 673922 w 997772"/>
                <a:gd name="connsiteY4" fmla="*/ 0 h 292893"/>
                <a:gd name="connsiteX5" fmla="*/ 600103 w 997772"/>
                <a:gd name="connsiteY5" fmla="*/ 4762 h 292893"/>
                <a:gd name="connsiteX6" fmla="*/ 526284 w 997772"/>
                <a:gd name="connsiteY6" fmla="*/ 16668 h 292893"/>
                <a:gd name="connsiteX7" fmla="*/ 407222 w 997772"/>
                <a:gd name="connsiteY7" fmla="*/ 59531 h 292893"/>
                <a:gd name="connsiteX8" fmla="*/ 347691 w 997772"/>
                <a:gd name="connsiteY8" fmla="*/ 69056 h 292893"/>
                <a:gd name="connsiteX9" fmla="*/ 309591 w 997772"/>
                <a:gd name="connsiteY9" fmla="*/ 78581 h 292893"/>
                <a:gd name="connsiteX10" fmla="*/ 323878 w 997772"/>
                <a:gd name="connsiteY10" fmla="*/ 85725 h 292893"/>
                <a:gd name="connsiteX11" fmla="*/ 328641 w 997772"/>
                <a:gd name="connsiteY11" fmla="*/ 116681 h 292893"/>
                <a:gd name="connsiteX12" fmla="*/ 314353 w 997772"/>
                <a:gd name="connsiteY12" fmla="*/ 142875 h 292893"/>
                <a:gd name="connsiteX13" fmla="*/ 290541 w 997772"/>
                <a:gd name="connsiteY13" fmla="*/ 154781 h 292893"/>
                <a:gd name="connsiteX14" fmla="*/ 257203 w 997772"/>
                <a:gd name="connsiteY14" fmla="*/ 157162 h 292893"/>
                <a:gd name="connsiteX15" fmla="*/ 238153 w 997772"/>
                <a:gd name="connsiteY15" fmla="*/ 145256 h 292893"/>
                <a:gd name="connsiteX16" fmla="*/ 200053 w 997772"/>
                <a:gd name="connsiteY16" fmla="*/ 123825 h 292893"/>
                <a:gd name="connsiteX17" fmla="*/ 181003 w 997772"/>
                <a:gd name="connsiteY17" fmla="*/ 114300 h 292893"/>
                <a:gd name="connsiteX18" fmla="*/ 152428 w 997772"/>
                <a:gd name="connsiteY18" fmla="*/ 133350 h 292893"/>
                <a:gd name="connsiteX19" fmla="*/ 114328 w 997772"/>
                <a:gd name="connsiteY19" fmla="*/ 150018 h 292893"/>
                <a:gd name="connsiteX20" fmla="*/ 52409 w 997772"/>
                <a:gd name="connsiteY20" fmla="*/ 149992 h 292893"/>
                <a:gd name="connsiteX21" fmla="*/ 0 w 997772"/>
                <a:gd name="connsiteY21" fmla="*/ 166661 h 292893"/>
                <a:gd name="connsiteX22" fmla="*/ 11926 w 997772"/>
                <a:gd name="connsiteY22" fmla="*/ 200019 h 292893"/>
                <a:gd name="connsiteX23" fmla="*/ 28 w 997772"/>
                <a:gd name="connsiteY23" fmla="*/ 230981 h 292893"/>
                <a:gd name="connsiteX24" fmla="*/ 28 w 997772"/>
                <a:gd name="connsiteY24" fmla="*/ 247650 h 292893"/>
                <a:gd name="connsiteX25" fmla="*/ 11934 w 997772"/>
                <a:gd name="connsiteY25" fmla="*/ 264318 h 292893"/>
                <a:gd name="connsiteX26" fmla="*/ 42891 w 997772"/>
                <a:gd name="connsiteY26" fmla="*/ 280987 h 292893"/>
                <a:gd name="connsiteX27" fmla="*/ 95278 w 997772"/>
                <a:gd name="connsiteY27" fmla="*/ 288131 h 292893"/>
                <a:gd name="connsiteX28" fmla="*/ 161953 w 997772"/>
                <a:gd name="connsiteY28" fmla="*/ 292893 h 292893"/>
                <a:gd name="connsiteX29" fmla="*/ 223866 w 997772"/>
                <a:gd name="connsiteY29" fmla="*/ 280987 h 292893"/>
                <a:gd name="connsiteX30" fmla="*/ 285778 w 997772"/>
                <a:gd name="connsiteY30" fmla="*/ 254793 h 292893"/>
                <a:gd name="connsiteX31" fmla="*/ 331022 w 997772"/>
                <a:gd name="connsiteY31" fmla="*/ 219075 h 292893"/>
                <a:gd name="connsiteX32" fmla="*/ 397695 w 997772"/>
                <a:gd name="connsiteY32" fmla="*/ 195276 h 292893"/>
                <a:gd name="connsiteX33" fmla="*/ 425817 w 997772"/>
                <a:gd name="connsiteY33" fmla="*/ 208528 h 292893"/>
                <a:gd name="connsiteX34" fmla="*/ 476291 w 997772"/>
                <a:gd name="connsiteY34" fmla="*/ 223947 h 292893"/>
                <a:gd name="connsiteX35" fmla="*/ 547717 w 997772"/>
                <a:gd name="connsiteY35" fmla="*/ 214410 h 292893"/>
                <a:gd name="connsiteX36" fmla="*/ 600103 w 997772"/>
                <a:gd name="connsiteY36" fmla="*/ 161925 h 292893"/>
                <a:gd name="connsiteX37" fmla="*/ 669159 w 997772"/>
                <a:gd name="connsiteY37" fmla="*/ 130968 h 292893"/>
                <a:gd name="connsiteX38" fmla="*/ 723928 w 997772"/>
                <a:gd name="connsiteY38" fmla="*/ 107156 h 292893"/>
                <a:gd name="connsiteX39" fmla="*/ 778697 w 997772"/>
                <a:gd name="connsiteY39" fmla="*/ 88106 h 292893"/>
                <a:gd name="connsiteX40" fmla="*/ 845372 w 997772"/>
                <a:gd name="connsiteY40" fmla="*/ 88106 h 292893"/>
                <a:gd name="connsiteX41" fmla="*/ 940622 w 997772"/>
                <a:gd name="connsiteY41" fmla="*/ 85725 h 292893"/>
                <a:gd name="connsiteX42" fmla="*/ 997772 w 997772"/>
                <a:gd name="connsiteY42" fmla="*/ 73818 h 292893"/>
                <a:gd name="connsiteX0" fmla="*/ 1009660 w 1009660"/>
                <a:gd name="connsiteY0" fmla="*/ 73818 h 292893"/>
                <a:gd name="connsiteX1" fmla="*/ 926316 w 1009660"/>
                <a:gd name="connsiteY1" fmla="*/ 57150 h 292893"/>
                <a:gd name="connsiteX2" fmla="*/ 838210 w 1009660"/>
                <a:gd name="connsiteY2" fmla="*/ 28575 h 292893"/>
                <a:gd name="connsiteX3" fmla="*/ 778679 w 1009660"/>
                <a:gd name="connsiteY3" fmla="*/ 14287 h 292893"/>
                <a:gd name="connsiteX4" fmla="*/ 685810 w 1009660"/>
                <a:gd name="connsiteY4" fmla="*/ 0 h 292893"/>
                <a:gd name="connsiteX5" fmla="*/ 611991 w 1009660"/>
                <a:gd name="connsiteY5" fmla="*/ 4762 h 292893"/>
                <a:gd name="connsiteX6" fmla="*/ 538172 w 1009660"/>
                <a:gd name="connsiteY6" fmla="*/ 16668 h 292893"/>
                <a:gd name="connsiteX7" fmla="*/ 419110 w 1009660"/>
                <a:gd name="connsiteY7" fmla="*/ 59531 h 292893"/>
                <a:gd name="connsiteX8" fmla="*/ 359579 w 1009660"/>
                <a:gd name="connsiteY8" fmla="*/ 69056 h 292893"/>
                <a:gd name="connsiteX9" fmla="*/ 321479 w 1009660"/>
                <a:gd name="connsiteY9" fmla="*/ 78581 h 292893"/>
                <a:gd name="connsiteX10" fmla="*/ 335766 w 1009660"/>
                <a:gd name="connsiteY10" fmla="*/ 85725 h 292893"/>
                <a:gd name="connsiteX11" fmla="*/ 340529 w 1009660"/>
                <a:gd name="connsiteY11" fmla="*/ 116681 h 292893"/>
                <a:gd name="connsiteX12" fmla="*/ 326241 w 1009660"/>
                <a:gd name="connsiteY12" fmla="*/ 142875 h 292893"/>
                <a:gd name="connsiteX13" fmla="*/ 302429 w 1009660"/>
                <a:gd name="connsiteY13" fmla="*/ 154781 h 292893"/>
                <a:gd name="connsiteX14" fmla="*/ 269091 w 1009660"/>
                <a:gd name="connsiteY14" fmla="*/ 157162 h 292893"/>
                <a:gd name="connsiteX15" fmla="*/ 250041 w 1009660"/>
                <a:gd name="connsiteY15" fmla="*/ 145256 h 292893"/>
                <a:gd name="connsiteX16" fmla="*/ 211941 w 1009660"/>
                <a:gd name="connsiteY16" fmla="*/ 123825 h 292893"/>
                <a:gd name="connsiteX17" fmla="*/ 192891 w 1009660"/>
                <a:gd name="connsiteY17" fmla="*/ 114300 h 292893"/>
                <a:gd name="connsiteX18" fmla="*/ 164316 w 1009660"/>
                <a:gd name="connsiteY18" fmla="*/ 133350 h 292893"/>
                <a:gd name="connsiteX19" fmla="*/ 126216 w 1009660"/>
                <a:gd name="connsiteY19" fmla="*/ 150018 h 292893"/>
                <a:gd name="connsiteX20" fmla="*/ 64297 w 1009660"/>
                <a:gd name="connsiteY20" fmla="*/ 149992 h 292893"/>
                <a:gd name="connsiteX21" fmla="*/ 11888 w 1009660"/>
                <a:gd name="connsiteY21" fmla="*/ 166661 h 292893"/>
                <a:gd name="connsiteX22" fmla="*/ 23814 w 1009660"/>
                <a:gd name="connsiteY22" fmla="*/ 200019 h 292893"/>
                <a:gd name="connsiteX23" fmla="*/ 11916 w 1009660"/>
                <a:gd name="connsiteY23" fmla="*/ 230981 h 292893"/>
                <a:gd name="connsiteX24" fmla="*/ 0 w 1009660"/>
                <a:gd name="connsiteY24" fmla="*/ 250039 h 292893"/>
                <a:gd name="connsiteX25" fmla="*/ 23822 w 1009660"/>
                <a:gd name="connsiteY25" fmla="*/ 264318 h 292893"/>
                <a:gd name="connsiteX26" fmla="*/ 54779 w 1009660"/>
                <a:gd name="connsiteY26" fmla="*/ 280987 h 292893"/>
                <a:gd name="connsiteX27" fmla="*/ 107166 w 1009660"/>
                <a:gd name="connsiteY27" fmla="*/ 288131 h 292893"/>
                <a:gd name="connsiteX28" fmla="*/ 173841 w 1009660"/>
                <a:gd name="connsiteY28" fmla="*/ 292893 h 292893"/>
                <a:gd name="connsiteX29" fmla="*/ 235754 w 1009660"/>
                <a:gd name="connsiteY29" fmla="*/ 280987 h 292893"/>
                <a:gd name="connsiteX30" fmla="*/ 297666 w 1009660"/>
                <a:gd name="connsiteY30" fmla="*/ 254793 h 292893"/>
                <a:gd name="connsiteX31" fmla="*/ 342910 w 1009660"/>
                <a:gd name="connsiteY31" fmla="*/ 219075 h 292893"/>
                <a:gd name="connsiteX32" fmla="*/ 409583 w 1009660"/>
                <a:gd name="connsiteY32" fmla="*/ 195276 h 292893"/>
                <a:gd name="connsiteX33" fmla="*/ 437705 w 1009660"/>
                <a:gd name="connsiteY33" fmla="*/ 208528 h 292893"/>
                <a:gd name="connsiteX34" fmla="*/ 488179 w 1009660"/>
                <a:gd name="connsiteY34" fmla="*/ 223947 h 292893"/>
                <a:gd name="connsiteX35" fmla="*/ 559605 w 1009660"/>
                <a:gd name="connsiteY35" fmla="*/ 214410 h 292893"/>
                <a:gd name="connsiteX36" fmla="*/ 611991 w 1009660"/>
                <a:gd name="connsiteY36" fmla="*/ 161925 h 292893"/>
                <a:gd name="connsiteX37" fmla="*/ 681047 w 1009660"/>
                <a:gd name="connsiteY37" fmla="*/ 130968 h 292893"/>
                <a:gd name="connsiteX38" fmla="*/ 735816 w 1009660"/>
                <a:gd name="connsiteY38" fmla="*/ 107156 h 292893"/>
                <a:gd name="connsiteX39" fmla="*/ 790585 w 1009660"/>
                <a:gd name="connsiteY39" fmla="*/ 88106 h 292893"/>
                <a:gd name="connsiteX40" fmla="*/ 857260 w 1009660"/>
                <a:gd name="connsiteY40" fmla="*/ 88106 h 292893"/>
                <a:gd name="connsiteX41" fmla="*/ 952510 w 1009660"/>
                <a:gd name="connsiteY41" fmla="*/ 85725 h 292893"/>
                <a:gd name="connsiteX42" fmla="*/ 1009660 w 1009660"/>
                <a:gd name="connsiteY42" fmla="*/ 73818 h 292893"/>
                <a:gd name="connsiteX0" fmla="*/ 1009660 w 1009660"/>
                <a:gd name="connsiteY0" fmla="*/ 73818 h 292893"/>
                <a:gd name="connsiteX1" fmla="*/ 926316 w 1009660"/>
                <a:gd name="connsiteY1" fmla="*/ 57150 h 292893"/>
                <a:gd name="connsiteX2" fmla="*/ 838210 w 1009660"/>
                <a:gd name="connsiteY2" fmla="*/ 28575 h 292893"/>
                <a:gd name="connsiteX3" fmla="*/ 778679 w 1009660"/>
                <a:gd name="connsiteY3" fmla="*/ 14287 h 292893"/>
                <a:gd name="connsiteX4" fmla="*/ 685810 w 1009660"/>
                <a:gd name="connsiteY4" fmla="*/ 0 h 292893"/>
                <a:gd name="connsiteX5" fmla="*/ 611991 w 1009660"/>
                <a:gd name="connsiteY5" fmla="*/ 4762 h 292893"/>
                <a:gd name="connsiteX6" fmla="*/ 538172 w 1009660"/>
                <a:gd name="connsiteY6" fmla="*/ 16668 h 292893"/>
                <a:gd name="connsiteX7" fmla="*/ 419110 w 1009660"/>
                <a:gd name="connsiteY7" fmla="*/ 59531 h 292893"/>
                <a:gd name="connsiteX8" fmla="*/ 359579 w 1009660"/>
                <a:gd name="connsiteY8" fmla="*/ 69056 h 292893"/>
                <a:gd name="connsiteX9" fmla="*/ 321479 w 1009660"/>
                <a:gd name="connsiteY9" fmla="*/ 78581 h 292893"/>
                <a:gd name="connsiteX10" fmla="*/ 335766 w 1009660"/>
                <a:gd name="connsiteY10" fmla="*/ 85725 h 292893"/>
                <a:gd name="connsiteX11" fmla="*/ 340529 w 1009660"/>
                <a:gd name="connsiteY11" fmla="*/ 116681 h 292893"/>
                <a:gd name="connsiteX12" fmla="*/ 326241 w 1009660"/>
                <a:gd name="connsiteY12" fmla="*/ 142875 h 292893"/>
                <a:gd name="connsiteX13" fmla="*/ 302429 w 1009660"/>
                <a:gd name="connsiteY13" fmla="*/ 154781 h 292893"/>
                <a:gd name="connsiteX14" fmla="*/ 269091 w 1009660"/>
                <a:gd name="connsiteY14" fmla="*/ 157162 h 292893"/>
                <a:gd name="connsiteX15" fmla="*/ 250041 w 1009660"/>
                <a:gd name="connsiteY15" fmla="*/ 145256 h 292893"/>
                <a:gd name="connsiteX16" fmla="*/ 211941 w 1009660"/>
                <a:gd name="connsiteY16" fmla="*/ 123825 h 292893"/>
                <a:gd name="connsiteX17" fmla="*/ 192891 w 1009660"/>
                <a:gd name="connsiteY17" fmla="*/ 114300 h 292893"/>
                <a:gd name="connsiteX18" fmla="*/ 164316 w 1009660"/>
                <a:gd name="connsiteY18" fmla="*/ 133350 h 292893"/>
                <a:gd name="connsiteX19" fmla="*/ 126216 w 1009660"/>
                <a:gd name="connsiteY19" fmla="*/ 150018 h 292893"/>
                <a:gd name="connsiteX20" fmla="*/ 64297 w 1009660"/>
                <a:gd name="connsiteY20" fmla="*/ 149992 h 292893"/>
                <a:gd name="connsiteX21" fmla="*/ 11888 w 1009660"/>
                <a:gd name="connsiteY21" fmla="*/ 166661 h 292893"/>
                <a:gd name="connsiteX22" fmla="*/ 23814 w 1009660"/>
                <a:gd name="connsiteY22" fmla="*/ 200019 h 292893"/>
                <a:gd name="connsiteX23" fmla="*/ 11916 w 1009660"/>
                <a:gd name="connsiteY23" fmla="*/ 230981 h 292893"/>
                <a:gd name="connsiteX24" fmla="*/ 0 w 1009660"/>
                <a:gd name="connsiteY24" fmla="*/ 250039 h 292893"/>
                <a:gd name="connsiteX25" fmla="*/ 16673 w 1009660"/>
                <a:gd name="connsiteY25" fmla="*/ 283420 h 292893"/>
                <a:gd name="connsiteX26" fmla="*/ 54779 w 1009660"/>
                <a:gd name="connsiteY26" fmla="*/ 280987 h 292893"/>
                <a:gd name="connsiteX27" fmla="*/ 107166 w 1009660"/>
                <a:gd name="connsiteY27" fmla="*/ 288131 h 292893"/>
                <a:gd name="connsiteX28" fmla="*/ 173841 w 1009660"/>
                <a:gd name="connsiteY28" fmla="*/ 292893 h 292893"/>
                <a:gd name="connsiteX29" fmla="*/ 235754 w 1009660"/>
                <a:gd name="connsiteY29" fmla="*/ 280987 h 292893"/>
                <a:gd name="connsiteX30" fmla="*/ 297666 w 1009660"/>
                <a:gd name="connsiteY30" fmla="*/ 254793 h 292893"/>
                <a:gd name="connsiteX31" fmla="*/ 342910 w 1009660"/>
                <a:gd name="connsiteY31" fmla="*/ 219075 h 292893"/>
                <a:gd name="connsiteX32" fmla="*/ 409583 w 1009660"/>
                <a:gd name="connsiteY32" fmla="*/ 195276 h 292893"/>
                <a:gd name="connsiteX33" fmla="*/ 437705 w 1009660"/>
                <a:gd name="connsiteY33" fmla="*/ 208528 h 292893"/>
                <a:gd name="connsiteX34" fmla="*/ 488179 w 1009660"/>
                <a:gd name="connsiteY34" fmla="*/ 223947 h 292893"/>
                <a:gd name="connsiteX35" fmla="*/ 559605 w 1009660"/>
                <a:gd name="connsiteY35" fmla="*/ 214410 h 292893"/>
                <a:gd name="connsiteX36" fmla="*/ 611991 w 1009660"/>
                <a:gd name="connsiteY36" fmla="*/ 161925 h 292893"/>
                <a:gd name="connsiteX37" fmla="*/ 681047 w 1009660"/>
                <a:gd name="connsiteY37" fmla="*/ 130968 h 292893"/>
                <a:gd name="connsiteX38" fmla="*/ 735816 w 1009660"/>
                <a:gd name="connsiteY38" fmla="*/ 107156 h 292893"/>
                <a:gd name="connsiteX39" fmla="*/ 790585 w 1009660"/>
                <a:gd name="connsiteY39" fmla="*/ 88106 h 292893"/>
                <a:gd name="connsiteX40" fmla="*/ 857260 w 1009660"/>
                <a:gd name="connsiteY40" fmla="*/ 88106 h 292893"/>
                <a:gd name="connsiteX41" fmla="*/ 952510 w 1009660"/>
                <a:gd name="connsiteY41" fmla="*/ 85725 h 292893"/>
                <a:gd name="connsiteX42" fmla="*/ 1009660 w 1009660"/>
                <a:gd name="connsiteY42" fmla="*/ 73818 h 292893"/>
                <a:gd name="connsiteX0" fmla="*/ 1009660 w 1009660"/>
                <a:gd name="connsiteY0" fmla="*/ 73818 h 292926"/>
                <a:gd name="connsiteX1" fmla="*/ 926316 w 1009660"/>
                <a:gd name="connsiteY1" fmla="*/ 57150 h 292926"/>
                <a:gd name="connsiteX2" fmla="*/ 838210 w 1009660"/>
                <a:gd name="connsiteY2" fmla="*/ 28575 h 292926"/>
                <a:gd name="connsiteX3" fmla="*/ 778679 w 1009660"/>
                <a:gd name="connsiteY3" fmla="*/ 14287 h 292926"/>
                <a:gd name="connsiteX4" fmla="*/ 685810 w 1009660"/>
                <a:gd name="connsiteY4" fmla="*/ 0 h 292926"/>
                <a:gd name="connsiteX5" fmla="*/ 611991 w 1009660"/>
                <a:gd name="connsiteY5" fmla="*/ 4762 h 292926"/>
                <a:gd name="connsiteX6" fmla="*/ 538172 w 1009660"/>
                <a:gd name="connsiteY6" fmla="*/ 16668 h 292926"/>
                <a:gd name="connsiteX7" fmla="*/ 419110 w 1009660"/>
                <a:gd name="connsiteY7" fmla="*/ 59531 h 292926"/>
                <a:gd name="connsiteX8" fmla="*/ 359579 w 1009660"/>
                <a:gd name="connsiteY8" fmla="*/ 69056 h 292926"/>
                <a:gd name="connsiteX9" fmla="*/ 321479 w 1009660"/>
                <a:gd name="connsiteY9" fmla="*/ 78581 h 292926"/>
                <a:gd name="connsiteX10" fmla="*/ 335766 w 1009660"/>
                <a:gd name="connsiteY10" fmla="*/ 85725 h 292926"/>
                <a:gd name="connsiteX11" fmla="*/ 340529 w 1009660"/>
                <a:gd name="connsiteY11" fmla="*/ 116681 h 292926"/>
                <a:gd name="connsiteX12" fmla="*/ 326241 w 1009660"/>
                <a:gd name="connsiteY12" fmla="*/ 142875 h 292926"/>
                <a:gd name="connsiteX13" fmla="*/ 302429 w 1009660"/>
                <a:gd name="connsiteY13" fmla="*/ 154781 h 292926"/>
                <a:gd name="connsiteX14" fmla="*/ 269091 w 1009660"/>
                <a:gd name="connsiteY14" fmla="*/ 157162 h 292926"/>
                <a:gd name="connsiteX15" fmla="*/ 250041 w 1009660"/>
                <a:gd name="connsiteY15" fmla="*/ 145256 h 292926"/>
                <a:gd name="connsiteX16" fmla="*/ 211941 w 1009660"/>
                <a:gd name="connsiteY16" fmla="*/ 123825 h 292926"/>
                <a:gd name="connsiteX17" fmla="*/ 192891 w 1009660"/>
                <a:gd name="connsiteY17" fmla="*/ 114300 h 292926"/>
                <a:gd name="connsiteX18" fmla="*/ 164316 w 1009660"/>
                <a:gd name="connsiteY18" fmla="*/ 133350 h 292926"/>
                <a:gd name="connsiteX19" fmla="*/ 126216 w 1009660"/>
                <a:gd name="connsiteY19" fmla="*/ 150018 h 292926"/>
                <a:gd name="connsiteX20" fmla="*/ 64297 w 1009660"/>
                <a:gd name="connsiteY20" fmla="*/ 149992 h 292926"/>
                <a:gd name="connsiteX21" fmla="*/ 11888 w 1009660"/>
                <a:gd name="connsiteY21" fmla="*/ 166661 h 292926"/>
                <a:gd name="connsiteX22" fmla="*/ 23814 w 1009660"/>
                <a:gd name="connsiteY22" fmla="*/ 200019 h 292926"/>
                <a:gd name="connsiteX23" fmla="*/ 11916 w 1009660"/>
                <a:gd name="connsiteY23" fmla="*/ 230981 h 292926"/>
                <a:gd name="connsiteX24" fmla="*/ 0 w 1009660"/>
                <a:gd name="connsiteY24" fmla="*/ 250039 h 292926"/>
                <a:gd name="connsiteX25" fmla="*/ 16673 w 1009660"/>
                <a:gd name="connsiteY25" fmla="*/ 283420 h 292926"/>
                <a:gd name="connsiteX26" fmla="*/ 47630 w 1009660"/>
                <a:gd name="connsiteY26" fmla="*/ 292926 h 292926"/>
                <a:gd name="connsiteX27" fmla="*/ 107166 w 1009660"/>
                <a:gd name="connsiteY27" fmla="*/ 288131 h 292926"/>
                <a:gd name="connsiteX28" fmla="*/ 173841 w 1009660"/>
                <a:gd name="connsiteY28" fmla="*/ 292893 h 292926"/>
                <a:gd name="connsiteX29" fmla="*/ 235754 w 1009660"/>
                <a:gd name="connsiteY29" fmla="*/ 280987 h 292926"/>
                <a:gd name="connsiteX30" fmla="*/ 297666 w 1009660"/>
                <a:gd name="connsiteY30" fmla="*/ 254793 h 292926"/>
                <a:gd name="connsiteX31" fmla="*/ 342910 w 1009660"/>
                <a:gd name="connsiteY31" fmla="*/ 219075 h 292926"/>
                <a:gd name="connsiteX32" fmla="*/ 409583 w 1009660"/>
                <a:gd name="connsiteY32" fmla="*/ 195276 h 292926"/>
                <a:gd name="connsiteX33" fmla="*/ 437705 w 1009660"/>
                <a:gd name="connsiteY33" fmla="*/ 208528 h 292926"/>
                <a:gd name="connsiteX34" fmla="*/ 488179 w 1009660"/>
                <a:gd name="connsiteY34" fmla="*/ 223947 h 292926"/>
                <a:gd name="connsiteX35" fmla="*/ 559605 w 1009660"/>
                <a:gd name="connsiteY35" fmla="*/ 214410 h 292926"/>
                <a:gd name="connsiteX36" fmla="*/ 611991 w 1009660"/>
                <a:gd name="connsiteY36" fmla="*/ 161925 h 292926"/>
                <a:gd name="connsiteX37" fmla="*/ 681047 w 1009660"/>
                <a:gd name="connsiteY37" fmla="*/ 130968 h 292926"/>
                <a:gd name="connsiteX38" fmla="*/ 735816 w 1009660"/>
                <a:gd name="connsiteY38" fmla="*/ 107156 h 292926"/>
                <a:gd name="connsiteX39" fmla="*/ 790585 w 1009660"/>
                <a:gd name="connsiteY39" fmla="*/ 88106 h 292926"/>
                <a:gd name="connsiteX40" fmla="*/ 857260 w 1009660"/>
                <a:gd name="connsiteY40" fmla="*/ 88106 h 292926"/>
                <a:gd name="connsiteX41" fmla="*/ 952510 w 1009660"/>
                <a:gd name="connsiteY41" fmla="*/ 85725 h 292926"/>
                <a:gd name="connsiteX42" fmla="*/ 1009660 w 1009660"/>
                <a:gd name="connsiteY42" fmla="*/ 73818 h 292926"/>
                <a:gd name="connsiteX0" fmla="*/ 1009660 w 1009660"/>
                <a:gd name="connsiteY0" fmla="*/ 73818 h 292926"/>
                <a:gd name="connsiteX1" fmla="*/ 926316 w 1009660"/>
                <a:gd name="connsiteY1" fmla="*/ 57150 h 292926"/>
                <a:gd name="connsiteX2" fmla="*/ 838210 w 1009660"/>
                <a:gd name="connsiteY2" fmla="*/ 28575 h 292926"/>
                <a:gd name="connsiteX3" fmla="*/ 778679 w 1009660"/>
                <a:gd name="connsiteY3" fmla="*/ 14287 h 292926"/>
                <a:gd name="connsiteX4" fmla="*/ 685810 w 1009660"/>
                <a:gd name="connsiteY4" fmla="*/ 0 h 292926"/>
                <a:gd name="connsiteX5" fmla="*/ 611991 w 1009660"/>
                <a:gd name="connsiteY5" fmla="*/ 4762 h 292926"/>
                <a:gd name="connsiteX6" fmla="*/ 538172 w 1009660"/>
                <a:gd name="connsiteY6" fmla="*/ 16668 h 292926"/>
                <a:gd name="connsiteX7" fmla="*/ 419110 w 1009660"/>
                <a:gd name="connsiteY7" fmla="*/ 59531 h 292926"/>
                <a:gd name="connsiteX8" fmla="*/ 359579 w 1009660"/>
                <a:gd name="connsiteY8" fmla="*/ 69056 h 292926"/>
                <a:gd name="connsiteX9" fmla="*/ 321479 w 1009660"/>
                <a:gd name="connsiteY9" fmla="*/ 78581 h 292926"/>
                <a:gd name="connsiteX10" fmla="*/ 335766 w 1009660"/>
                <a:gd name="connsiteY10" fmla="*/ 85725 h 292926"/>
                <a:gd name="connsiteX11" fmla="*/ 340529 w 1009660"/>
                <a:gd name="connsiteY11" fmla="*/ 116681 h 292926"/>
                <a:gd name="connsiteX12" fmla="*/ 326241 w 1009660"/>
                <a:gd name="connsiteY12" fmla="*/ 142875 h 292926"/>
                <a:gd name="connsiteX13" fmla="*/ 302429 w 1009660"/>
                <a:gd name="connsiteY13" fmla="*/ 154781 h 292926"/>
                <a:gd name="connsiteX14" fmla="*/ 269091 w 1009660"/>
                <a:gd name="connsiteY14" fmla="*/ 157162 h 292926"/>
                <a:gd name="connsiteX15" fmla="*/ 250041 w 1009660"/>
                <a:gd name="connsiteY15" fmla="*/ 145256 h 292926"/>
                <a:gd name="connsiteX16" fmla="*/ 211941 w 1009660"/>
                <a:gd name="connsiteY16" fmla="*/ 123825 h 292926"/>
                <a:gd name="connsiteX17" fmla="*/ 192891 w 1009660"/>
                <a:gd name="connsiteY17" fmla="*/ 114300 h 292926"/>
                <a:gd name="connsiteX18" fmla="*/ 164316 w 1009660"/>
                <a:gd name="connsiteY18" fmla="*/ 133350 h 292926"/>
                <a:gd name="connsiteX19" fmla="*/ 126216 w 1009660"/>
                <a:gd name="connsiteY19" fmla="*/ 150018 h 292926"/>
                <a:gd name="connsiteX20" fmla="*/ 64297 w 1009660"/>
                <a:gd name="connsiteY20" fmla="*/ 149992 h 292926"/>
                <a:gd name="connsiteX21" fmla="*/ 30188 w 1009660"/>
                <a:gd name="connsiteY21" fmla="*/ 144059 h 292926"/>
                <a:gd name="connsiteX22" fmla="*/ 11888 w 1009660"/>
                <a:gd name="connsiteY22" fmla="*/ 166661 h 292926"/>
                <a:gd name="connsiteX23" fmla="*/ 23814 w 1009660"/>
                <a:gd name="connsiteY23" fmla="*/ 200019 h 292926"/>
                <a:gd name="connsiteX24" fmla="*/ 11916 w 1009660"/>
                <a:gd name="connsiteY24" fmla="*/ 230981 h 292926"/>
                <a:gd name="connsiteX25" fmla="*/ 0 w 1009660"/>
                <a:gd name="connsiteY25" fmla="*/ 250039 h 292926"/>
                <a:gd name="connsiteX26" fmla="*/ 16673 w 1009660"/>
                <a:gd name="connsiteY26" fmla="*/ 283420 h 292926"/>
                <a:gd name="connsiteX27" fmla="*/ 47630 w 1009660"/>
                <a:gd name="connsiteY27" fmla="*/ 292926 h 292926"/>
                <a:gd name="connsiteX28" fmla="*/ 107166 w 1009660"/>
                <a:gd name="connsiteY28" fmla="*/ 288131 h 292926"/>
                <a:gd name="connsiteX29" fmla="*/ 173841 w 1009660"/>
                <a:gd name="connsiteY29" fmla="*/ 292893 h 292926"/>
                <a:gd name="connsiteX30" fmla="*/ 235754 w 1009660"/>
                <a:gd name="connsiteY30" fmla="*/ 280987 h 292926"/>
                <a:gd name="connsiteX31" fmla="*/ 297666 w 1009660"/>
                <a:gd name="connsiteY31" fmla="*/ 254793 h 292926"/>
                <a:gd name="connsiteX32" fmla="*/ 342910 w 1009660"/>
                <a:gd name="connsiteY32" fmla="*/ 219075 h 292926"/>
                <a:gd name="connsiteX33" fmla="*/ 409583 w 1009660"/>
                <a:gd name="connsiteY33" fmla="*/ 195276 h 292926"/>
                <a:gd name="connsiteX34" fmla="*/ 437705 w 1009660"/>
                <a:gd name="connsiteY34" fmla="*/ 208528 h 292926"/>
                <a:gd name="connsiteX35" fmla="*/ 488179 w 1009660"/>
                <a:gd name="connsiteY35" fmla="*/ 223947 h 292926"/>
                <a:gd name="connsiteX36" fmla="*/ 559605 w 1009660"/>
                <a:gd name="connsiteY36" fmla="*/ 214410 h 292926"/>
                <a:gd name="connsiteX37" fmla="*/ 611991 w 1009660"/>
                <a:gd name="connsiteY37" fmla="*/ 161925 h 292926"/>
                <a:gd name="connsiteX38" fmla="*/ 681047 w 1009660"/>
                <a:gd name="connsiteY38" fmla="*/ 130968 h 292926"/>
                <a:gd name="connsiteX39" fmla="*/ 735816 w 1009660"/>
                <a:gd name="connsiteY39" fmla="*/ 107156 h 292926"/>
                <a:gd name="connsiteX40" fmla="*/ 790585 w 1009660"/>
                <a:gd name="connsiteY40" fmla="*/ 88106 h 292926"/>
                <a:gd name="connsiteX41" fmla="*/ 857260 w 1009660"/>
                <a:gd name="connsiteY41" fmla="*/ 88106 h 292926"/>
                <a:gd name="connsiteX42" fmla="*/ 952510 w 1009660"/>
                <a:gd name="connsiteY42" fmla="*/ 85725 h 292926"/>
                <a:gd name="connsiteX43" fmla="*/ 1009660 w 1009660"/>
                <a:gd name="connsiteY43" fmla="*/ 73818 h 292926"/>
                <a:gd name="connsiteX0" fmla="*/ 1016837 w 1016837"/>
                <a:gd name="connsiteY0" fmla="*/ 73818 h 292926"/>
                <a:gd name="connsiteX1" fmla="*/ 933493 w 1016837"/>
                <a:gd name="connsiteY1" fmla="*/ 57150 h 292926"/>
                <a:gd name="connsiteX2" fmla="*/ 845387 w 1016837"/>
                <a:gd name="connsiteY2" fmla="*/ 28575 h 292926"/>
                <a:gd name="connsiteX3" fmla="*/ 785856 w 1016837"/>
                <a:gd name="connsiteY3" fmla="*/ 14287 h 292926"/>
                <a:gd name="connsiteX4" fmla="*/ 692987 w 1016837"/>
                <a:gd name="connsiteY4" fmla="*/ 0 h 292926"/>
                <a:gd name="connsiteX5" fmla="*/ 619168 w 1016837"/>
                <a:gd name="connsiteY5" fmla="*/ 4762 h 292926"/>
                <a:gd name="connsiteX6" fmla="*/ 545349 w 1016837"/>
                <a:gd name="connsiteY6" fmla="*/ 16668 h 292926"/>
                <a:gd name="connsiteX7" fmla="*/ 426287 w 1016837"/>
                <a:gd name="connsiteY7" fmla="*/ 59531 h 292926"/>
                <a:gd name="connsiteX8" fmla="*/ 366756 w 1016837"/>
                <a:gd name="connsiteY8" fmla="*/ 69056 h 292926"/>
                <a:gd name="connsiteX9" fmla="*/ 328656 w 1016837"/>
                <a:gd name="connsiteY9" fmla="*/ 78581 h 292926"/>
                <a:gd name="connsiteX10" fmla="*/ 342943 w 1016837"/>
                <a:gd name="connsiteY10" fmla="*/ 85725 h 292926"/>
                <a:gd name="connsiteX11" fmla="*/ 347706 w 1016837"/>
                <a:gd name="connsiteY11" fmla="*/ 116681 h 292926"/>
                <a:gd name="connsiteX12" fmla="*/ 333418 w 1016837"/>
                <a:gd name="connsiteY12" fmla="*/ 142875 h 292926"/>
                <a:gd name="connsiteX13" fmla="*/ 309606 w 1016837"/>
                <a:gd name="connsiteY13" fmla="*/ 154781 h 292926"/>
                <a:gd name="connsiteX14" fmla="*/ 276268 w 1016837"/>
                <a:gd name="connsiteY14" fmla="*/ 157162 h 292926"/>
                <a:gd name="connsiteX15" fmla="*/ 257218 w 1016837"/>
                <a:gd name="connsiteY15" fmla="*/ 145256 h 292926"/>
                <a:gd name="connsiteX16" fmla="*/ 219118 w 1016837"/>
                <a:gd name="connsiteY16" fmla="*/ 123825 h 292926"/>
                <a:gd name="connsiteX17" fmla="*/ 200068 w 1016837"/>
                <a:gd name="connsiteY17" fmla="*/ 114300 h 292926"/>
                <a:gd name="connsiteX18" fmla="*/ 171493 w 1016837"/>
                <a:gd name="connsiteY18" fmla="*/ 133350 h 292926"/>
                <a:gd name="connsiteX19" fmla="*/ 133393 w 1016837"/>
                <a:gd name="connsiteY19" fmla="*/ 150018 h 292926"/>
                <a:gd name="connsiteX20" fmla="*/ 71474 w 1016837"/>
                <a:gd name="connsiteY20" fmla="*/ 149992 h 292926"/>
                <a:gd name="connsiteX21" fmla="*/ 37365 w 1016837"/>
                <a:gd name="connsiteY21" fmla="*/ 144059 h 292926"/>
                <a:gd name="connsiteX22" fmla="*/ 0 w 1016837"/>
                <a:gd name="connsiteY22" fmla="*/ 166661 h 292926"/>
                <a:gd name="connsiteX23" fmla="*/ 30991 w 1016837"/>
                <a:gd name="connsiteY23" fmla="*/ 200019 h 292926"/>
                <a:gd name="connsiteX24" fmla="*/ 19093 w 1016837"/>
                <a:gd name="connsiteY24" fmla="*/ 230981 h 292926"/>
                <a:gd name="connsiteX25" fmla="*/ 7177 w 1016837"/>
                <a:gd name="connsiteY25" fmla="*/ 250039 h 292926"/>
                <a:gd name="connsiteX26" fmla="*/ 23850 w 1016837"/>
                <a:gd name="connsiteY26" fmla="*/ 283420 h 292926"/>
                <a:gd name="connsiteX27" fmla="*/ 54807 w 1016837"/>
                <a:gd name="connsiteY27" fmla="*/ 292926 h 292926"/>
                <a:gd name="connsiteX28" fmla="*/ 114343 w 1016837"/>
                <a:gd name="connsiteY28" fmla="*/ 288131 h 292926"/>
                <a:gd name="connsiteX29" fmla="*/ 181018 w 1016837"/>
                <a:gd name="connsiteY29" fmla="*/ 292893 h 292926"/>
                <a:gd name="connsiteX30" fmla="*/ 242931 w 1016837"/>
                <a:gd name="connsiteY30" fmla="*/ 280987 h 292926"/>
                <a:gd name="connsiteX31" fmla="*/ 304843 w 1016837"/>
                <a:gd name="connsiteY31" fmla="*/ 254793 h 292926"/>
                <a:gd name="connsiteX32" fmla="*/ 350087 w 1016837"/>
                <a:gd name="connsiteY32" fmla="*/ 219075 h 292926"/>
                <a:gd name="connsiteX33" fmla="*/ 416760 w 1016837"/>
                <a:gd name="connsiteY33" fmla="*/ 195276 h 292926"/>
                <a:gd name="connsiteX34" fmla="*/ 444882 w 1016837"/>
                <a:gd name="connsiteY34" fmla="*/ 208528 h 292926"/>
                <a:gd name="connsiteX35" fmla="*/ 495356 w 1016837"/>
                <a:gd name="connsiteY35" fmla="*/ 223947 h 292926"/>
                <a:gd name="connsiteX36" fmla="*/ 566782 w 1016837"/>
                <a:gd name="connsiteY36" fmla="*/ 214410 h 292926"/>
                <a:gd name="connsiteX37" fmla="*/ 619168 w 1016837"/>
                <a:gd name="connsiteY37" fmla="*/ 161925 h 292926"/>
                <a:gd name="connsiteX38" fmla="*/ 688224 w 1016837"/>
                <a:gd name="connsiteY38" fmla="*/ 130968 h 292926"/>
                <a:gd name="connsiteX39" fmla="*/ 742993 w 1016837"/>
                <a:gd name="connsiteY39" fmla="*/ 107156 h 292926"/>
                <a:gd name="connsiteX40" fmla="*/ 797762 w 1016837"/>
                <a:gd name="connsiteY40" fmla="*/ 88106 h 292926"/>
                <a:gd name="connsiteX41" fmla="*/ 864437 w 1016837"/>
                <a:gd name="connsiteY41" fmla="*/ 88106 h 292926"/>
                <a:gd name="connsiteX42" fmla="*/ 959687 w 1016837"/>
                <a:gd name="connsiteY42" fmla="*/ 85725 h 292926"/>
                <a:gd name="connsiteX43" fmla="*/ 1016837 w 1016837"/>
                <a:gd name="connsiteY43" fmla="*/ 73818 h 292926"/>
                <a:gd name="connsiteX0" fmla="*/ 1016837 w 1016837"/>
                <a:gd name="connsiteY0" fmla="*/ 73818 h 292926"/>
                <a:gd name="connsiteX1" fmla="*/ 933493 w 1016837"/>
                <a:gd name="connsiteY1" fmla="*/ 57150 h 292926"/>
                <a:gd name="connsiteX2" fmla="*/ 845387 w 1016837"/>
                <a:gd name="connsiteY2" fmla="*/ 28575 h 292926"/>
                <a:gd name="connsiteX3" fmla="*/ 785856 w 1016837"/>
                <a:gd name="connsiteY3" fmla="*/ 14287 h 292926"/>
                <a:gd name="connsiteX4" fmla="*/ 692987 w 1016837"/>
                <a:gd name="connsiteY4" fmla="*/ 0 h 292926"/>
                <a:gd name="connsiteX5" fmla="*/ 619168 w 1016837"/>
                <a:gd name="connsiteY5" fmla="*/ 4762 h 292926"/>
                <a:gd name="connsiteX6" fmla="*/ 545349 w 1016837"/>
                <a:gd name="connsiteY6" fmla="*/ 16668 h 292926"/>
                <a:gd name="connsiteX7" fmla="*/ 426287 w 1016837"/>
                <a:gd name="connsiteY7" fmla="*/ 59531 h 292926"/>
                <a:gd name="connsiteX8" fmla="*/ 366756 w 1016837"/>
                <a:gd name="connsiteY8" fmla="*/ 69056 h 292926"/>
                <a:gd name="connsiteX9" fmla="*/ 328656 w 1016837"/>
                <a:gd name="connsiteY9" fmla="*/ 78581 h 292926"/>
                <a:gd name="connsiteX10" fmla="*/ 342943 w 1016837"/>
                <a:gd name="connsiteY10" fmla="*/ 85725 h 292926"/>
                <a:gd name="connsiteX11" fmla="*/ 347706 w 1016837"/>
                <a:gd name="connsiteY11" fmla="*/ 116681 h 292926"/>
                <a:gd name="connsiteX12" fmla="*/ 333418 w 1016837"/>
                <a:gd name="connsiteY12" fmla="*/ 142875 h 292926"/>
                <a:gd name="connsiteX13" fmla="*/ 309606 w 1016837"/>
                <a:gd name="connsiteY13" fmla="*/ 154781 h 292926"/>
                <a:gd name="connsiteX14" fmla="*/ 276268 w 1016837"/>
                <a:gd name="connsiteY14" fmla="*/ 157162 h 292926"/>
                <a:gd name="connsiteX15" fmla="*/ 257218 w 1016837"/>
                <a:gd name="connsiteY15" fmla="*/ 145256 h 292926"/>
                <a:gd name="connsiteX16" fmla="*/ 219118 w 1016837"/>
                <a:gd name="connsiteY16" fmla="*/ 123825 h 292926"/>
                <a:gd name="connsiteX17" fmla="*/ 200068 w 1016837"/>
                <a:gd name="connsiteY17" fmla="*/ 114300 h 292926"/>
                <a:gd name="connsiteX18" fmla="*/ 171493 w 1016837"/>
                <a:gd name="connsiteY18" fmla="*/ 133350 h 292926"/>
                <a:gd name="connsiteX19" fmla="*/ 133393 w 1016837"/>
                <a:gd name="connsiteY19" fmla="*/ 150018 h 292926"/>
                <a:gd name="connsiteX20" fmla="*/ 71474 w 1016837"/>
                <a:gd name="connsiteY20" fmla="*/ 149992 h 292926"/>
                <a:gd name="connsiteX21" fmla="*/ 37365 w 1016837"/>
                <a:gd name="connsiteY21" fmla="*/ 144059 h 292926"/>
                <a:gd name="connsiteX22" fmla="*/ 0 w 1016837"/>
                <a:gd name="connsiteY22" fmla="*/ 166661 h 292926"/>
                <a:gd name="connsiteX23" fmla="*/ 16693 w 1016837"/>
                <a:gd name="connsiteY23" fmla="*/ 202408 h 292926"/>
                <a:gd name="connsiteX24" fmla="*/ 19093 w 1016837"/>
                <a:gd name="connsiteY24" fmla="*/ 230981 h 292926"/>
                <a:gd name="connsiteX25" fmla="*/ 7177 w 1016837"/>
                <a:gd name="connsiteY25" fmla="*/ 250039 h 292926"/>
                <a:gd name="connsiteX26" fmla="*/ 23850 w 1016837"/>
                <a:gd name="connsiteY26" fmla="*/ 283420 h 292926"/>
                <a:gd name="connsiteX27" fmla="*/ 54807 w 1016837"/>
                <a:gd name="connsiteY27" fmla="*/ 292926 h 292926"/>
                <a:gd name="connsiteX28" fmla="*/ 114343 w 1016837"/>
                <a:gd name="connsiteY28" fmla="*/ 288131 h 292926"/>
                <a:gd name="connsiteX29" fmla="*/ 181018 w 1016837"/>
                <a:gd name="connsiteY29" fmla="*/ 292893 h 292926"/>
                <a:gd name="connsiteX30" fmla="*/ 242931 w 1016837"/>
                <a:gd name="connsiteY30" fmla="*/ 280987 h 292926"/>
                <a:gd name="connsiteX31" fmla="*/ 304843 w 1016837"/>
                <a:gd name="connsiteY31" fmla="*/ 254793 h 292926"/>
                <a:gd name="connsiteX32" fmla="*/ 350087 w 1016837"/>
                <a:gd name="connsiteY32" fmla="*/ 219075 h 292926"/>
                <a:gd name="connsiteX33" fmla="*/ 416760 w 1016837"/>
                <a:gd name="connsiteY33" fmla="*/ 195276 h 292926"/>
                <a:gd name="connsiteX34" fmla="*/ 444882 w 1016837"/>
                <a:gd name="connsiteY34" fmla="*/ 208528 h 292926"/>
                <a:gd name="connsiteX35" fmla="*/ 495356 w 1016837"/>
                <a:gd name="connsiteY35" fmla="*/ 223947 h 292926"/>
                <a:gd name="connsiteX36" fmla="*/ 566782 w 1016837"/>
                <a:gd name="connsiteY36" fmla="*/ 214410 h 292926"/>
                <a:gd name="connsiteX37" fmla="*/ 619168 w 1016837"/>
                <a:gd name="connsiteY37" fmla="*/ 161925 h 292926"/>
                <a:gd name="connsiteX38" fmla="*/ 688224 w 1016837"/>
                <a:gd name="connsiteY38" fmla="*/ 130968 h 292926"/>
                <a:gd name="connsiteX39" fmla="*/ 742993 w 1016837"/>
                <a:gd name="connsiteY39" fmla="*/ 107156 h 292926"/>
                <a:gd name="connsiteX40" fmla="*/ 797762 w 1016837"/>
                <a:gd name="connsiteY40" fmla="*/ 88106 h 292926"/>
                <a:gd name="connsiteX41" fmla="*/ 864437 w 1016837"/>
                <a:gd name="connsiteY41" fmla="*/ 88106 h 292926"/>
                <a:gd name="connsiteX42" fmla="*/ 959687 w 1016837"/>
                <a:gd name="connsiteY42" fmla="*/ 85725 h 292926"/>
                <a:gd name="connsiteX43" fmla="*/ 1016837 w 1016837"/>
                <a:gd name="connsiteY43" fmla="*/ 73818 h 292926"/>
                <a:gd name="connsiteX0" fmla="*/ 1016837 w 1016837"/>
                <a:gd name="connsiteY0" fmla="*/ 73818 h 292926"/>
                <a:gd name="connsiteX1" fmla="*/ 933493 w 1016837"/>
                <a:gd name="connsiteY1" fmla="*/ 57150 h 292926"/>
                <a:gd name="connsiteX2" fmla="*/ 845387 w 1016837"/>
                <a:gd name="connsiteY2" fmla="*/ 28575 h 292926"/>
                <a:gd name="connsiteX3" fmla="*/ 785856 w 1016837"/>
                <a:gd name="connsiteY3" fmla="*/ 14287 h 292926"/>
                <a:gd name="connsiteX4" fmla="*/ 692987 w 1016837"/>
                <a:gd name="connsiteY4" fmla="*/ 0 h 292926"/>
                <a:gd name="connsiteX5" fmla="*/ 619168 w 1016837"/>
                <a:gd name="connsiteY5" fmla="*/ 4762 h 292926"/>
                <a:gd name="connsiteX6" fmla="*/ 545349 w 1016837"/>
                <a:gd name="connsiteY6" fmla="*/ 16668 h 292926"/>
                <a:gd name="connsiteX7" fmla="*/ 426287 w 1016837"/>
                <a:gd name="connsiteY7" fmla="*/ 59531 h 292926"/>
                <a:gd name="connsiteX8" fmla="*/ 366756 w 1016837"/>
                <a:gd name="connsiteY8" fmla="*/ 69056 h 292926"/>
                <a:gd name="connsiteX9" fmla="*/ 328656 w 1016837"/>
                <a:gd name="connsiteY9" fmla="*/ 78581 h 292926"/>
                <a:gd name="connsiteX10" fmla="*/ 342943 w 1016837"/>
                <a:gd name="connsiteY10" fmla="*/ 85725 h 292926"/>
                <a:gd name="connsiteX11" fmla="*/ 347706 w 1016837"/>
                <a:gd name="connsiteY11" fmla="*/ 116681 h 292926"/>
                <a:gd name="connsiteX12" fmla="*/ 333418 w 1016837"/>
                <a:gd name="connsiteY12" fmla="*/ 142875 h 292926"/>
                <a:gd name="connsiteX13" fmla="*/ 309606 w 1016837"/>
                <a:gd name="connsiteY13" fmla="*/ 154781 h 292926"/>
                <a:gd name="connsiteX14" fmla="*/ 276268 w 1016837"/>
                <a:gd name="connsiteY14" fmla="*/ 157162 h 292926"/>
                <a:gd name="connsiteX15" fmla="*/ 257218 w 1016837"/>
                <a:gd name="connsiteY15" fmla="*/ 145256 h 292926"/>
                <a:gd name="connsiteX16" fmla="*/ 219118 w 1016837"/>
                <a:gd name="connsiteY16" fmla="*/ 123825 h 292926"/>
                <a:gd name="connsiteX17" fmla="*/ 200068 w 1016837"/>
                <a:gd name="connsiteY17" fmla="*/ 114300 h 292926"/>
                <a:gd name="connsiteX18" fmla="*/ 171493 w 1016837"/>
                <a:gd name="connsiteY18" fmla="*/ 133350 h 292926"/>
                <a:gd name="connsiteX19" fmla="*/ 133393 w 1016837"/>
                <a:gd name="connsiteY19" fmla="*/ 150018 h 292926"/>
                <a:gd name="connsiteX20" fmla="*/ 71474 w 1016837"/>
                <a:gd name="connsiteY20" fmla="*/ 149992 h 292926"/>
                <a:gd name="connsiteX21" fmla="*/ 37365 w 1016837"/>
                <a:gd name="connsiteY21" fmla="*/ 144059 h 292926"/>
                <a:gd name="connsiteX22" fmla="*/ 0 w 1016837"/>
                <a:gd name="connsiteY22" fmla="*/ 166661 h 292926"/>
                <a:gd name="connsiteX23" fmla="*/ 38141 w 1016837"/>
                <a:gd name="connsiteY23" fmla="*/ 221510 h 292926"/>
                <a:gd name="connsiteX24" fmla="*/ 19093 w 1016837"/>
                <a:gd name="connsiteY24" fmla="*/ 230981 h 292926"/>
                <a:gd name="connsiteX25" fmla="*/ 7177 w 1016837"/>
                <a:gd name="connsiteY25" fmla="*/ 250039 h 292926"/>
                <a:gd name="connsiteX26" fmla="*/ 23850 w 1016837"/>
                <a:gd name="connsiteY26" fmla="*/ 283420 h 292926"/>
                <a:gd name="connsiteX27" fmla="*/ 54807 w 1016837"/>
                <a:gd name="connsiteY27" fmla="*/ 292926 h 292926"/>
                <a:gd name="connsiteX28" fmla="*/ 114343 w 1016837"/>
                <a:gd name="connsiteY28" fmla="*/ 288131 h 292926"/>
                <a:gd name="connsiteX29" fmla="*/ 181018 w 1016837"/>
                <a:gd name="connsiteY29" fmla="*/ 292893 h 292926"/>
                <a:gd name="connsiteX30" fmla="*/ 242931 w 1016837"/>
                <a:gd name="connsiteY30" fmla="*/ 280987 h 292926"/>
                <a:gd name="connsiteX31" fmla="*/ 304843 w 1016837"/>
                <a:gd name="connsiteY31" fmla="*/ 254793 h 292926"/>
                <a:gd name="connsiteX32" fmla="*/ 350087 w 1016837"/>
                <a:gd name="connsiteY32" fmla="*/ 219075 h 292926"/>
                <a:gd name="connsiteX33" fmla="*/ 416760 w 1016837"/>
                <a:gd name="connsiteY33" fmla="*/ 195276 h 292926"/>
                <a:gd name="connsiteX34" fmla="*/ 444882 w 1016837"/>
                <a:gd name="connsiteY34" fmla="*/ 208528 h 292926"/>
                <a:gd name="connsiteX35" fmla="*/ 495356 w 1016837"/>
                <a:gd name="connsiteY35" fmla="*/ 223947 h 292926"/>
                <a:gd name="connsiteX36" fmla="*/ 566782 w 1016837"/>
                <a:gd name="connsiteY36" fmla="*/ 214410 h 292926"/>
                <a:gd name="connsiteX37" fmla="*/ 619168 w 1016837"/>
                <a:gd name="connsiteY37" fmla="*/ 161925 h 292926"/>
                <a:gd name="connsiteX38" fmla="*/ 688224 w 1016837"/>
                <a:gd name="connsiteY38" fmla="*/ 130968 h 292926"/>
                <a:gd name="connsiteX39" fmla="*/ 742993 w 1016837"/>
                <a:gd name="connsiteY39" fmla="*/ 107156 h 292926"/>
                <a:gd name="connsiteX40" fmla="*/ 797762 w 1016837"/>
                <a:gd name="connsiteY40" fmla="*/ 88106 h 292926"/>
                <a:gd name="connsiteX41" fmla="*/ 864437 w 1016837"/>
                <a:gd name="connsiteY41" fmla="*/ 88106 h 292926"/>
                <a:gd name="connsiteX42" fmla="*/ 959687 w 1016837"/>
                <a:gd name="connsiteY42" fmla="*/ 85725 h 292926"/>
                <a:gd name="connsiteX43" fmla="*/ 1016837 w 1016837"/>
                <a:gd name="connsiteY43" fmla="*/ 73818 h 292926"/>
                <a:gd name="connsiteX0" fmla="*/ 1016837 w 1016837"/>
                <a:gd name="connsiteY0" fmla="*/ 73818 h 292926"/>
                <a:gd name="connsiteX1" fmla="*/ 933493 w 1016837"/>
                <a:gd name="connsiteY1" fmla="*/ 57150 h 292926"/>
                <a:gd name="connsiteX2" fmla="*/ 845387 w 1016837"/>
                <a:gd name="connsiteY2" fmla="*/ 28575 h 292926"/>
                <a:gd name="connsiteX3" fmla="*/ 785856 w 1016837"/>
                <a:gd name="connsiteY3" fmla="*/ 14287 h 292926"/>
                <a:gd name="connsiteX4" fmla="*/ 692987 w 1016837"/>
                <a:gd name="connsiteY4" fmla="*/ 0 h 292926"/>
                <a:gd name="connsiteX5" fmla="*/ 619168 w 1016837"/>
                <a:gd name="connsiteY5" fmla="*/ 4762 h 292926"/>
                <a:gd name="connsiteX6" fmla="*/ 545349 w 1016837"/>
                <a:gd name="connsiteY6" fmla="*/ 16668 h 292926"/>
                <a:gd name="connsiteX7" fmla="*/ 426287 w 1016837"/>
                <a:gd name="connsiteY7" fmla="*/ 59531 h 292926"/>
                <a:gd name="connsiteX8" fmla="*/ 366756 w 1016837"/>
                <a:gd name="connsiteY8" fmla="*/ 69056 h 292926"/>
                <a:gd name="connsiteX9" fmla="*/ 328656 w 1016837"/>
                <a:gd name="connsiteY9" fmla="*/ 78581 h 292926"/>
                <a:gd name="connsiteX10" fmla="*/ 342943 w 1016837"/>
                <a:gd name="connsiteY10" fmla="*/ 85725 h 292926"/>
                <a:gd name="connsiteX11" fmla="*/ 347706 w 1016837"/>
                <a:gd name="connsiteY11" fmla="*/ 116681 h 292926"/>
                <a:gd name="connsiteX12" fmla="*/ 333418 w 1016837"/>
                <a:gd name="connsiteY12" fmla="*/ 142875 h 292926"/>
                <a:gd name="connsiteX13" fmla="*/ 309606 w 1016837"/>
                <a:gd name="connsiteY13" fmla="*/ 154781 h 292926"/>
                <a:gd name="connsiteX14" fmla="*/ 276268 w 1016837"/>
                <a:gd name="connsiteY14" fmla="*/ 157162 h 292926"/>
                <a:gd name="connsiteX15" fmla="*/ 257218 w 1016837"/>
                <a:gd name="connsiteY15" fmla="*/ 145256 h 292926"/>
                <a:gd name="connsiteX16" fmla="*/ 219118 w 1016837"/>
                <a:gd name="connsiteY16" fmla="*/ 123825 h 292926"/>
                <a:gd name="connsiteX17" fmla="*/ 200068 w 1016837"/>
                <a:gd name="connsiteY17" fmla="*/ 114300 h 292926"/>
                <a:gd name="connsiteX18" fmla="*/ 171493 w 1016837"/>
                <a:gd name="connsiteY18" fmla="*/ 133350 h 292926"/>
                <a:gd name="connsiteX19" fmla="*/ 133393 w 1016837"/>
                <a:gd name="connsiteY19" fmla="*/ 150018 h 292926"/>
                <a:gd name="connsiteX20" fmla="*/ 71474 w 1016837"/>
                <a:gd name="connsiteY20" fmla="*/ 149992 h 292926"/>
                <a:gd name="connsiteX21" fmla="*/ 37365 w 1016837"/>
                <a:gd name="connsiteY21" fmla="*/ 144059 h 292926"/>
                <a:gd name="connsiteX22" fmla="*/ 0 w 1016837"/>
                <a:gd name="connsiteY22" fmla="*/ 166661 h 292926"/>
                <a:gd name="connsiteX23" fmla="*/ 1617 w 1016837"/>
                <a:gd name="connsiteY23" fmla="*/ 196588 h 292926"/>
                <a:gd name="connsiteX24" fmla="*/ 38141 w 1016837"/>
                <a:gd name="connsiteY24" fmla="*/ 221510 h 292926"/>
                <a:gd name="connsiteX25" fmla="*/ 19093 w 1016837"/>
                <a:gd name="connsiteY25" fmla="*/ 230981 h 292926"/>
                <a:gd name="connsiteX26" fmla="*/ 7177 w 1016837"/>
                <a:gd name="connsiteY26" fmla="*/ 250039 h 292926"/>
                <a:gd name="connsiteX27" fmla="*/ 23850 w 1016837"/>
                <a:gd name="connsiteY27" fmla="*/ 283420 h 292926"/>
                <a:gd name="connsiteX28" fmla="*/ 54807 w 1016837"/>
                <a:gd name="connsiteY28" fmla="*/ 292926 h 292926"/>
                <a:gd name="connsiteX29" fmla="*/ 114343 w 1016837"/>
                <a:gd name="connsiteY29" fmla="*/ 288131 h 292926"/>
                <a:gd name="connsiteX30" fmla="*/ 181018 w 1016837"/>
                <a:gd name="connsiteY30" fmla="*/ 292893 h 292926"/>
                <a:gd name="connsiteX31" fmla="*/ 242931 w 1016837"/>
                <a:gd name="connsiteY31" fmla="*/ 280987 h 292926"/>
                <a:gd name="connsiteX32" fmla="*/ 304843 w 1016837"/>
                <a:gd name="connsiteY32" fmla="*/ 254793 h 292926"/>
                <a:gd name="connsiteX33" fmla="*/ 350087 w 1016837"/>
                <a:gd name="connsiteY33" fmla="*/ 219075 h 292926"/>
                <a:gd name="connsiteX34" fmla="*/ 416760 w 1016837"/>
                <a:gd name="connsiteY34" fmla="*/ 195276 h 292926"/>
                <a:gd name="connsiteX35" fmla="*/ 444882 w 1016837"/>
                <a:gd name="connsiteY35" fmla="*/ 208528 h 292926"/>
                <a:gd name="connsiteX36" fmla="*/ 495356 w 1016837"/>
                <a:gd name="connsiteY36" fmla="*/ 223947 h 292926"/>
                <a:gd name="connsiteX37" fmla="*/ 566782 w 1016837"/>
                <a:gd name="connsiteY37" fmla="*/ 214410 h 292926"/>
                <a:gd name="connsiteX38" fmla="*/ 619168 w 1016837"/>
                <a:gd name="connsiteY38" fmla="*/ 161925 h 292926"/>
                <a:gd name="connsiteX39" fmla="*/ 688224 w 1016837"/>
                <a:gd name="connsiteY39" fmla="*/ 130968 h 292926"/>
                <a:gd name="connsiteX40" fmla="*/ 742993 w 1016837"/>
                <a:gd name="connsiteY40" fmla="*/ 107156 h 292926"/>
                <a:gd name="connsiteX41" fmla="*/ 797762 w 1016837"/>
                <a:gd name="connsiteY41" fmla="*/ 88106 h 292926"/>
                <a:gd name="connsiteX42" fmla="*/ 864437 w 1016837"/>
                <a:gd name="connsiteY42" fmla="*/ 88106 h 292926"/>
                <a:gd name="connsiteX43" fmla="*/ 959687 w 1016837"/>
                <a:gd name="connsiteY43" fmla="*/ 85725 h 292926"/>
                <a:gd name="connsiteX44" fmla="*/ 1016837 w 1016837"/>
                <a:gd name="connsiteY44" fmla="*/ 73818 h 292926"/>
                <a:gd name="connsiteX0" fmla="*/ 1016837 w 1016837"/>
                <a:gd name="connsiteY0" fmla="*/ 73818 h 292926"/>
                <a:gd name="connsiteX1" fmla="*/ 933493 w 1016837"/>
                <a:gd name="connsiteY1" fmla="*/ 57150 h 292926"/>
                <a:gd name="connsiteX2" fmla="*/ 845387 w 1016837"/>
                <a:gd name="connsiteY2" fmla="*/ 28575 h 292926"/>
                <a:gd name="connsiteX3" fmla="*/ 785856 w 1016837"/>
                <a:gd name="connsiteY3" fmla="*/ 14287 h 292926"/>
                <a:gd name="connsiteX4" fmla="*/ 692987 w 1016837"/>
                <a:gd name="connsiteY4" fmla="*/ 0 h 292926"/>
                <a:gd name="connsiteX5" fmla="*/ 619168 w 1016837"/>
                <a:gd name="connsiteY5" fmla="*/ 4762 h 292926"/>
                <a:gd name="connsiteX6" fmla="*/ 545349 w 1016837"/>
                <a:gd name="connsiteY6" fmla="*/ 16668 h 292926"/>
                <a:gd name="connsiteX7" fmla="*/ 426287 w 1016837"/>
                <a:gd name="connsiteY7" fmla="*/ 59531 h 292926"/>
                <a:gd name="connsiteX8" fmla="*/ 366756 w 1016837"/>
                <a:gd name="connsiteY8" fmla="*/ 69056 h 292926"/>
                <a:gd name="connsiteX9" fmla="*/ 328656 w 1016837"/>
                <a:gd name="connsiteY9" fmla="*/ 78581 h 292926"/>
                <a:gd name="connsiteX10" fmla="*/ 342943 w 1016837"/>
                <a:gd name="connsiteY10" fmla="*/ 85725 h 292926"/>
                <a:gd name="connsiteX11" fmla="*/ 347706 w 1016837"/>
                <a:gd name="connsiteY11" fmla="*/ 116681 h 292926"/>
                <a:gd name="connsiteX12" fmla="*/ 333418 w 1016837"/>
                <a:gd name="connsiteY12" fmla="*/ 142875 h 292926"/>
                <a:gd name="connsiteX13" fmla="*/ 309606 w 1016837"/>
                <a:gd name="connsiteY13" fmla="*/ 154781 h 292926"/>
                <a:gd name="connsiteX14" fmla="*/ 276268 w 1016837"/>
                <a:gd name="connsiteY14" fmla="*/ 157162 h 292926"/>
                <a:gd name="connsiteX15" fmla="*/ 257218 w 1016837"/>
                <a:gd name="connsiteY15" fmla="*/ 145256 h 292926"/>
                <a:gd name="connsiteX16" fmla="*/ 219118 w 1016837"/>
                <a:gd name="connsiteY16" fmla="*/ 123825 h 292926"/>
                <a:gd name="connsiteX17" fmla="*/ 200068 w 1016837"/>
                <a:gd name="connsiteY17" fmla="*/ 114300 h 292926"/>
                <a:gd name="connsiteX18" fmla="*/ 171493 w 1016837"/>
                <a:gd name="connsiteY18" fmla="*/ 133350 h 292926"/>
                <a:gd name="connsiteX19" fmla="*/ 133393 w 1016837"/>
                <a:gd name="connsiteY19" fmla="*/ 150018 h 292926"/>
                <a:gd name="connsiteX20" fmla="*/ 71474 w 1016837"/>
                <a:gd name="connsiteY20" fmla="*/ 149992 h 292926"/>
                <a:gd name="connsiteX21" fmla="*/ 37365 w 1016837"/>
                <a:gd name="connsiteY21" fmla="*/ 144059 h 292926"/>
                <a:gd name="connsiteX22" fmla="*/ 6384 w 1016837"/>
                <a:gd name="connsiteY22" fmla="*/ 151222 h 292926"/>
                <a:gd name="connsiteX23" fmla="*/ 0 w 1016837"/>
                <a:gd name="connsiteY23" fmla="*/ 166661 h 292926"/>
                <a:gd name="connsiteX24" fmla="*/ 1617 w 1016837"/>
                <a:gd name="connsiteY24" fmla="*/ 196588 h 292926"/>
                <a:gd name="connsiteX25" fmla="*/ 38141 w 1016837"/>
                <a:gd name="connsiteY25" fmla="*/ 221510 h 292926"/>
                <a:gd name="connsiteX26" fmla="*/ 19093 w 1016837"/>
                <a:gd name="connsiteY26" fmla="*/ 230981 h 292926"/>
                <a:gd name="connsiteX27" fmla="*/ 7177 w 1016837"/>
                <a:gd name="connsiteY27" fmla="*/ 250039 h 292926"/>
                <a:gd name="connsiteX28" fmla="*/ 23850 w 1016837"/>
                <a:gd name="connsiteY28" fmla="*/ 283420 h 292926"/>
                <a:gd name="connsiteX29" fmla="*/ 54807 w 1016837"/>
                <a:gd name="connsiteY29" fmla="*/ 292926 h 292926"/>
                <a:gd name="connsiteX30" fmla="*/ 114343 w 1016837"/>
                <a:gd name="connsiteY30" fmla="*/ 288131 h 292926"/>
                <a:gd name="connsiteX31" fmla="*/ 181018 w 1016837"/>
                <a:gd name="connsiteY31" fmla="*/ 292893 h 292926"/>
                <a:gd name="connsiteX32" fmla="*/ 242931 w 1016837"/>
                <a:gd name="connsiteY32" fmla="*/ 280987 h 292926"/>
                <a:gd name="connsiteX33" fmla="*/ 304843 w 1016837"/>
                <a:gd name="connsiteY33" fmla="*/ 254793 h 292926"/>
                <a:gd name="connsiteX34" fmla="*/ 350087 w 1016837"/>
                <a:gd name="connsiteY34" fmla="*/ 219075 h 292926"/>
                <a:gd name="connsiteX35" fmla="*/ 416760 w 1016837"/>
                <a:gd name="connsiteY35" fmla="*/ 195276 h 292926"/>
                <a:gd name="connsiteX36" fmla="*/ 444882 w 1016837"/>
                <a:gd name="connsiteY36" fmla="*/ 208528 h 292926"/>
                <a:gd name="connsiteX37" fmla="*/ 495356 w 1016837"/>
                <a:gd name="connsiteY37" fmla="*/ 223947 h 292926"/>
                <a:gd name="connsiteX38" fmla="*/ 566782 w 1016837"/>
                <a:gd name="connsiteY38" fmla="*/ 214410 h 292926"/>
                <a:gd name="connsiteX39" fmla="*/ 619168 w 1016837"/>
                <a:gd name="connsiteY39" fmla="*/ 161925 h 292926"/>
                <a:gd name="connsiteX40" fmla="*/ 688224 w 1016837"/>
                <a:gd name="connsiteY40" fmla="*/ 130968 h 292926"/>
                <a:gd name="connsiteX41" fmla="*/ 742993 w 1016837"/>
                <a:gd name="connsiteY41" fmla="*/ 107156 h 292926"/>
                <a:gd name="connsiteX42" fmla="*/ 797762 w 1016837"/>
                <a:gd name="connsiteY42" fmla="*/ 88106 h 292926"/>
                <a:gd name="connsiteX43" fmla="*/ 864437 w 1016837"/>
                <a:gd name="connsiteY43" fmla="*/ 88106 h 292926"/>
                <a:gd name="connsiteX44" fmla="*/ 959687 w 1016837"/>
                <a:gd name="connsiteY44" fmla="*/ 85725 h 292926"/>
                <a:gd name="connsiteX45" fmla="*/ 1016837 w 1016837"/>
                <a:gd name="connsiteY45" fmla="*/ 73818 h 292926"/>
                <a:gd name="connsiteX0" fmla="*/ 1016837 w 1016837"/>
                <a:gd name="connsiteY0" fmla="*/ 73818 h 292926"/>
                <a:gd name="connsiteX1" fmla="*/ 933493 w 1016837"/>
                <a:gd name="connsiteY1" fmla="*/ 57150 h 292926"/>
                <a:gd name="connsiteX2" fmla="*/ 845387 w 1016837"/>
                <a:gd name="connsiteY2" fmla="*/ 28575 h 292926"/>
                <a:gd name="connsiteX3" fmla="*/ 785856 w 1016837"/>
                <a:gd name="connsiteY3" fmla="*/ 14287 h 292926"/>
                <a:gd name="connsiteX4" fmla="*/ 692987 w 1016837"/>
                <a:gd name="connsiteY4" fmla="*/ 0 h 292926"/>
                <a:gd name="connsiteX5" fmla="*/ 619168 w 1016837"/>
                <a:gd name="connsiteY5" fmla="*/ 4762 h 292926"/>
                <a:gd name="connsiteX6" fmla="*/ 545349 w 1016837"/>
                <a:gd name="connsiteY6" fmla="*/ 16668 h 292926"/>
                <a:gd name="connsiteX7" fmla="*/ 426287 w 1016837"/>
                <a:gd name="connsiteY7" fmla="*/ 59531 h 292926"/>
                <a:gd name="connsiteX8" fmla="*/ 366756 w 1016837"/>
                <a:gd name="connsiteY8" fmla="*/ 69056 h 292926"/>
                <a:gd name="connsiteX9" fmla="*/ 328656 w 1016837"/>
                <a:gd name="connsiteY9" fmla="*/ 78581 h 292926"/>
                <a:gd name="connsiteX10" fmla="*/ 342943 w 1016837"/>
                <a:gd name="connsiteY10" fmla="*/ 85725 h 292926"/>
                <a:gd name="connsiteX11" fmla="*/ 347706 w 1016837"/>
                <a:gd name="connsiteY11" fmla="*/ 116681 h 292926"/>
                <a:gd name="connsiteX12" fmla="*/ 333418 w 1016837"/>
                <a:gd name="connsiteY12" fmla="*/ 142875 h 292926"/>
                <a:gd name="connsiteX13" fmla="*/ 309606 w 1016837"/>
                <a:gd name="connsiteY13" fmla="*/ 154781 h 292926"/>
                <a:gd name="connsiteX14" fmla="*/ 276268 w 1016837"/>
                <a:gd name="connsiteY14" fmla="*/ 157162 h 292926"/>
                <a:gd name="connsiteX15" fmla="*/ 257218 w 1016837"/>
                <a:gd name="connsiteY15" fmla="*/ 145256 h 292926"/>
                <a:gd name="connsiteX16" fmla="*/ 219118 w 1016837"/>
                <a:gd name="connsiteY16" fmla="*/ 123825 h 292926"/>
                <a:gd name="connsiteX17" fmla="*/ 200068 w 1016837"/>
                <a:gd name="connsiteY17" fmla="*/ 114300 h 292926"/>
                <a:gd name="connsiteX18" fmla="*/ 171493 w 1016837"/>
                <a:gd name="connsiteY18" fmla="*/ 133350 h 292926"/>
                <a:gd name="connsiteX19" fmla="*/ 133393 w 1016837"/>
                <a:gd name="connsiteY19" fmla="*/ 150018 h 292926"/>
                <a:gd name="connsiteX20" fmla="*/ 71474 w 1016837"/>
                <a:gd name="connsiteY20" fmla="*/ 149992 h 292926"/>
                <a:gd name="connsiteX21" fmla="*/ 37365 w 1016837"/>
                <a:gd name="connsiteY21" fmla="*/ 144059 h 292926"/>
                <a:gd name="connsiteX22" fmla="*/ 6384 w 1016837"/>
                <a:gd name="connsiteY22" fmla="*/ 151222 h 292926"/>
                <a:gd name="connsiteX23" fmla="*/ 0 w 1016837"/>
                <a:gd name="connsiteY23" fmla="*/ 166661 h 292926"/>
                <a:gd name="connsiteX24" fmla="*/ 13534 w 1016837"/>
                <a:gd name="connsiteY24" fmla="*/ 196588 h 292926"/>
                <a:gd name="connsiteX25" fmla="*/ 38141 w 1016837"/>
                <a:gd name="connsiteY25" fmla="*/ 221510 h 292926"/>
                <a:gd name="connsiteX26" fmla="*/ 19093 w 1016837"/>
                <a:gd name="connsiteY26" fmla="*/ 230981 h 292926"/>
                <a:gd name="connsiteX27" fmla="*/ 7177 w 1016837"/>
                <a:gd name="connsiteY27" fmla="*/ 250039 h 292926"/>
                <a:gd name="connsiteX28" fmla="*/ 23850 w 1016837"/>
                <a:gd name="connsiteY28" fmla="*/ 283420 h 292926"/>
                <a:gd name="connsiteX29" fmla="*/ 54807 w 1016837"/>
                <a:gd name="connsiteY29" fmla="*/ 292926 h 292926"/>
                <a:gd name="connsiteX30" fmla="*/ 114343 w 1016837"/>
                <a:gd name="connsiteY30" fmla="*/ 288131 h 292926"/>
                <a:gd name="connsiteX31" fmla="*/ 181018 w 1016837"/>
                <a:gd name="connsiteY31" fmla="*/ 292893 h 292926"/>
                <a:gd name="connsiteX32" fmla="*/ 242931 w 1016837"/>
                <a:gd name="connsiteY32" fmla="*/ 280987 h 292926"/>
                <a:gd name="connsiteX33" fmla="*/ 304843 w 1016837"/>
                <a:gd name="connsiteY33" fmla="*/ 254793 h 292926"/>
                <a:gd name="connsiteX34" fmla="*/ 350087 w 1016837"/>
                <a:gd name="connsiteY34" fmla="*/ 219075 h 292926"/>
                <a:gd name="connsiteX35" fmla="*/ 416760 w 1016837"/>
                <a:gd name="connsiteY35" fmla="*/ 195276 h 292926"/>
                <a:gd name="connsiteX36" fmla="*/ 444882 w 1016837"/>
                <a:gd name="connsiteY36" fmla="*/ 208528 h 292926"/>
                <a:gd name="connsiteX37" fmla="*/ 495356 w 1016837"/>
                <a:gd name="connsiteY37" fmla="*/ 223947 h 292926"/>
                <a:gd name="connsiteX38" fmla="*/ 566782 w 1016837"/>
                <a:gd name="connsiteY38" fmla="*/ 214410 h 292926"/>
                <a:gd name="connsiteX39" fmla="*/ 619168 w 1016837"/>
                <a:gd name="connsiteY39" fmla="*/ 161925 h 292926"/>
                <a:gd name="connsiteX40" fmla="*/ 688224 w 1016837"/>
                <a:gd name="connsiteY40" fmla="*/ 130968 h 292926"/>
                <a:gd name="connsiteX41" fmla="*/ 742993 w 1016837"/>
                <a:gd name="connsiteY41" fmla="*/ 107156 h 292926"/>
                <a:gd name="connsiteX42" fmla="*/ 797762 w 1016837"/>
                <a:gd name="connsiteY42" fmla="*/ 88106 h 292926"/>
                <a:gd name="connsiteX43" fmla="*/ 864437 w 1016837"/>
                <a:gd name="connsiteY43" fmla="*/ 88106 h 292926"/>
                <a:gd name="connsiteX44" fmla="*/ 959687 w 1016837"/>
                <a:gd name="connsiteY44" fmla="*/ 85725 h 292926"/>
                <a:gd name="connsiteX45" fmla="*/ 1016837 w 1016837"/>
                <a:gd name="connsiteY45" fmla="*/ 73818 h 29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016837" h="292926">
                  <a:moveTo>
                    <a:pt x="1016837" y="73818"/>
                  </a:moveTo>
                  <a:lnTo>
                    <a:pt x="933493" y="57150"/>
                  </a:lnTo>
                  <a:lnTo>
                    <a:pt x="845387" y="28575"/>
                  </a:lnTo>
                  <a:lnTo>
                    <a:pt x="785856" y="14287"/>
                  </a:lnTo>
                  <a:lnTo>
                    <a:pt x="692987" y="0"/>
                  </a:lnTo>
                  <a:lnTo>
                    <a:pt x="619168" y="4762"/>
                  </a:lnTo>
                  <a:lnTo>
                    <a:pt x="545349" y="16668"/>
                  </a:lnTo>
                  <a:lnTo>
                    <a:pt x="426287" y="59531"/>
                  </a:lnTo>
                  <a:lnTo>
                    <a:pt x="366756" y="69056"/>
                  </a:lnTo>
                  <a:lnTo>
                    <a:pt x="328656" y="78581"/>
                  </a:lnTo>
                  <a:lnTo>
                    <a:pt x="342943" y="85725"/>
                  </a:lnTo>
                  <a:lnTo>
                    <a:pt x="347706" y="116681"/>
                  </a:lnTo>
                  <a:lnTo>
                    <a:pt x="333418" y="142875"/>
                  </a:lnTo>
                  <a:lnTo>
                    <a:pt x="309606" y="154781"/>
                  </a:lnTo>
                  <a:lnTo>
                    <a:pt x="276268" y="157162"/>
                  </a:lnTo>
                  <a:lnTo>
                    <a:pt x="257218" y="145256"/>
                  </a:lnTo>
                  <a:lnTo>
                    <a:pt x="219118" y="123825"/>
                  </a:lnTo>
                  <a:lnTo>
                    <a:pt x="200068" y="114300"/>
                  </a:lnTo>
                  <a:lnTo>
                    <a:pt x="171493" y="133350"/>
                  </a:lnTo>
                  <a:lnTo>
                    <a:pt x="133393" y="150018"/>
                  </a:lnTo>
                  <a:lnTo>
                    <a:pt x="71474" y="149992"/>
                  </a:lnTo>
                  <a:lnTo>
                    <a:pt x="37365" y="144059"/>
                  </a:lnTo>
                  <a:lnTo>
                    <a:pt x="6384" y="151222"/>
                  </a:lnTo>
                  <a:lnTo>
                    <a:pt x="0" y="166661"/>
                  </a:lnTo>
                  <a:lnTo>
                    <a:pt x="13534" y="196588"/>
                  </a:lnTo>
                  <a:lnTo>
                    <a:pt x="38141" y="221510"/>
                  </a:lnTo>
                  <a:lnTo>
                    <a:pt x="19093" y="230981"/>
                  </a:lnTo>
                  <a:lnTo>
                    <a:pt x="7177" y="250039"/>
                  </a:lnTo>
                  <a:lnTo>
                    <a:pt x="23850" y="283420"/>
                  </a:lnTo>
                  <a:lnTo>
                    <a:pt x="54807" y="292926"/>
                  </a:lnTo>
                  <a:lnTo>
                    <a:pt x="114343" y="288131"/>
                  </a:lnTo>
                  <a:lnTo>
                    <a:pt x="181018" y="292893"/>
                  </a:lnTo>
                  <a:lnTo>
                    <a:pt x="242931" y="280987"/>
                  </a:lnTo>
                  <a:lnTo>
                    <a:pt x="304843" y="254793"/>
                  </a:lnTo>
                  <a:lnTo>
                    <a:pt x="350087" y="219075"/>
                  </a:lnTo>
                  <a:lnTo>
                    <a:pt x="416760" y="195276"/>
                  </a:lnTo>
                  <a:lnTo>
                    <a:pt x="444882" y="208528"/>
                  </a:lnTo>
                  <a:lnTo>
                    <a:pt x="495356" y="223947"/>
                  </a:lnTo>
                  <a:lnTo>
                    <a:pt x="566782" y="214410"/>
                  </a:lnTo>
                  <a:lnTo>
                    <a:pt x="619168" y="161925"/>
                  </a:lnTo>
                  <a:lnTo>
                    <a:pt x="688224" y="130968"/>
                  </a:lnTo>
                  <a:lnTo>
                    <a:pt x="742993" y="107156"/>
                  </a:lnTo>
                  <a:lnTo>
                    <a:pt x="797762" y="88106"/>
                  </a:lnTo>
                  <a:lnTo>
                    <a:pt x="864437" y="88106"/>
                  </a:lnTo>
                  <a:lnTo>
                    <a:pt x="959687" y="85725"/>
                  </a:lnTo>
                  <a:lnTo>
                    <a:pt x="1016837" y="73818"/>
                  </a:lnTo>
                  <a:close/>
                </a:path>
              </a:pathLst>
            </a:custGeom>
            <a:solidFill>
              <a:srgbClr val="FF33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15" name="Freeform 214"/>
            <p:cNvSpPr/>
            <p:nvPr/>
          </p:nvSpPr>
          <p:spPr>
            <a:xfrm>
              <a:off x="5695950" y="3470275"/>
              <a:ext cx="781050" cy="325438"/>
            </a:xfrm>
            <a:custGeom>
              <a:avLst/>
              <a:gdLst>
                <a:gd name="connsiteX0" fmla="*/ 781050 w 781050"/>
                <a:gd name="connsiteY0" fmla="*/ 0 h 304800"/>
                <a:gd name="connsiteX1" fmla="*/ 716757 w 781050"/>
                <a:gd name="connsiteY1" fmla="*/ 7144 h 304800"/>
                <a:gd name="connsiteX2" fmla="*/ 621507 w 781050"/>
                <a:gd name="connsiteY2" fmla="*/ 40482 h 304800"/>
                <a:gd name="connsiteX3" fmla="*/ 545307 w 781050"/>
                <a:gd name="connsiteY3" fmla="*/ 52388 h 304800"/>
                <a:gd name="connsiteX4" fmla="*/ 495300 w 781050"/>
                <a:gd name="connsiteY4" fmla="*/ 59532 h 304800"/>
                <a:gd name="connsiteX5" fmla="*/ 442913 w 781050"/>
                <a:gd name="connsiteY5" fmla="*/ 73819 h 304800"/>
                <a:gd name="connsiteX6" fmla="*/ 352425 w 781050"/>
                <a:gd name="connsiteY6" fmla="*/ 85725 h 304800"/>
                <a:gd name="connsiteX7" fmla="*/ 314325 w 781050"/>
                <a:gd name="connsiteY7" fmla="*/ 102394 h 304800"/>
                <a:gd name="connsiteX8" fmla="*/ 266700 w 781050"/>
                <a:gd name="connsiteY8" fmla="*/ 126207 h 304800"/>
                <a:gd name="connsiteX9" fmla="*/ 178594 w 781050"/>
                <a:gd name="connsiteY9" fmla="*/ 159544 h 304800"/>
                <a:gd name="connsiteX10" fmla="*/ 83344 w 781050"/>
                <a:gd name="connsiteY10" fmla="*/ 173832 h 304800"/>
                <a:gd name="connsiteX11" fmla="*/ 59532 w 781050"/>
                <a:gd name="connsiteY11" fmla="*/ 180975 h 304800"/>
                <a:gd name="connsiteX12" fmla="*/ 19050 w 781050"/>
                <a:gd name="connsiteY12" fmla="*/ 207169 h 304800"/>
                <a:gd name="connsiteX13" fmla="*/ 2382 w 781050"/>
                <a:gd name="connsiteY13" fmla="*/ 228600 h 304800"/>
                <a:gd name="connsiteX14" fmla="*/ 0 w 781050"/>
                <a:gd name="connsiteY14" fmla="*/ 252413 h 304800"/>
                <a:gd name="connsiteX15" fmla="*/ 14288 w 781050"/>
                <a:gd name="connsiteY15" fmla="*/ 278607 h 304800"/>
                <a:gd name="connsiteX16" fmla="*/ 40482 w 781050"/>
                <a:gd name="connsiteY16" fmla="*/ 295275 h 304800"/>
                <a:gd name="connsiteX17" fmla="*/ 59532 w 781050"/>
                <a:gd name="connsiteY17" fmla="*/ 290513 h 304800"/>
                <a:gd name="connsiteX18" fmla="*/ 97632 w 781050"/>
                <a:gd name="connsiteY18" fmla="*/ 288132 h 304800"/>
                <a:gd name="connsiteX19" fmla="*/ 150019 w 781050"/>
                <a:gd name="connsiteY19" fmla="*/ 304800 h 304800"/>
                <a:gd name="connsiteX20" fmla="*/ 197644 w 781050"/>
                <a:gd name="connsiteY20" fmla="*/ 300038 h 304800"/>
                <a:gd name="connsiteX21" fmla="*/ 242888 w 781050"/>
                <a:gd name="connsiteY21" fmla="*/ 283369 h 304800"/>
                <a:gd name="connsiteX22" fmla="*/ 295275 w 781050"/>
                <a:gd name="connsiteY22" fmla="*/ 266700 h 304800"/>
                <a:gd name="connsiteX23" fmla="*/ 326232 w 781050"/>
                <a:gd name="connsiteY23" fmla="*/ 259557 h 304800"/>
                <a:gd name="connsiteX24" fmla="*/ 361950 w 781050"/>
                <a:gd name="connsiteY24" fmla="*/ 240507 h 304800"/>
                <a:gd name="connsiteX25" fmla="*/ 400050 w 781050"/>
                <a:gd name="connsiteY25" fmla="*/ 216694 h 304800"/>
                <a:gd name="connsiteX26" fmla="*/ 440532 w 781050"/>
                <a:gd name="connsiteY26" fmla="*/ 173832 h 304800"/>
                <a:gd name="connsiteX27" fmla="*/ 473869 w 781050"/>
                <a:gd name="connsiteY27" fmla="*/ 150019 h 304800"/>
                <a:gd name="connsiteX28" fmla="*/ 502444 w 781050"/>
                <a:gd name="connsiteY28" fmla="*/ 135732 h 304800"/>
                <a:gd name="connsiteX29" fmla="*/ 523875 w 781050"/>
                <a:gd name="connsiteY29" fmla="*/ 140494 h 304800"/>
                <a:gd name="connsiteX30" fmla="*/ 547688 w 781050"/>
                <a:gd name="connsiteY30" fmla="*/ 128588 h 304800"/>
                <a:gd name="connsiteX31" fmla="*/ 592932 w 781050"/>
                <a:gd name="connsiteY31" fmla="*/ 107157 h 304800"/>
                <a:gd name="connsiteX32" fmla="*/ 626269 w 781050"/>
                <a:gd name="connsiteY32" fmla="*/ 80963 h 304800"/>
                <a:gd name="connsiteX33" fmla="*/ 657225 w 781050"/>
                <a:gd name="connsiteY33" fmla="*/ 54769 h 304800"/>
                <a:gd name="connsiteX34" fmla="*/ 697707 w 781050"/>
                <a:gd name="connsiteY34" fmla="*/ 35719 h 304800"/>
                <a:gd name="connsiteX35" fmla="*/ 781050 w 781050"/>
                <a:gd name="connsiteY35" fmla="*/ 0 h 304800"/>
                <a:gd name="connsiteX0" fmla="*/ 781050 w 781050"/>
                <a:gd name="connsiteY0" fmla="*/ 0 h 308769"/>
                <a:gd name="connsiteX1" fmla="*/ 716757 w 781050"/>
                <a:gd name="connsiteY1" fmla="*/ 7144 h 308769"/>
                <a:gd name="connsiteX2" fmla="*/ 621507 w 781050"/>
                <a:gd name="connsiteY2" fmla="*/ 40482 h 308769"/>
                <a:gd name="connsiteX3" fmla="*/ 545307 w 781050"/>
                <a:gd name="connsiteY3" fmla="*/ 52388 h 308769"/>
                <a:gd name="connsiteX4" fmla="*/ 495300 w 781050"/>
                <a:gd name="connsiteY4" fmla="*/ 59532 h 308769"/>
                <a:gd name="connsiteX5" fmla="*/ 442913 w 781050"/>
                <a:gd name="connsiteY5" fmla="*/ 73819 h 308769"/>
                <a:gd name="connsiteX6" fmla="*/ 352425 w 781050"/>
                <a:gd name="connsiteY6" fmla="*/ 85725 h 308769"/>
                <a:gd name="connsiteX7" fmla="*/ 314325 w 781050"/>
                <a:gd name="connsiteY7" fmla="*/ 102394 h 308769"/>
                <a:gd name="connsiteX8" fmla="*/ 266700 w 781050"/>
                <a:gd name="connsiteY8" fmla="*/ 126207 h 308769"/>
                <a:gd name="connsiteX9" fmla="*/ 178594 w 781050"/>
                <a:gd name="connsiteY9" fmla="*/ 159544 h 308769"/>
                <a:gd name="connsiteX10" fmla="*/ 83344 w 781050"/>
                <a:gd name="connsiteY10" fmla="*/ 173832 h 308769"/>
                <a:gd name="connsiteX11" fmla="*/ 59532 w 781050"/>
                <a:gd name="connsiteY11" fmla="*/ 180975 h 308769"/>
                <a:gd name="connsiteX12" fmla="*/ 19050 w 781050"/>
                <a:gd name="connsiteY12" fmla="*/ 207169 h 308769"/>
                <a:gd name="connsiteX13" fmla="*/ 2382 w 781050"/>
                <a:gd name="connsiteY13" fmla="*/ 228600 h 308769"/>
                <a:gd name="connsiteX14" fmla="*/ 0 w 781050"/>
                <a:gd name="connsiteY14" fmla="*/ 252413 h 308769"/>
                <a:gd name="connsiteX15" fmla="*/ 14288 w 781050"/>
                <a:gd name="connsiteY15" fmla="*/ 278607 h 308769"/>
                <a:gd name="connsiteX16" fmla="*/ 40482 w 781050"/>
                <a:gd name="connsiteY16" fmla="*/ 295275 h 308769"/>
                <a:gd name="connsiteX17" fmla="*/ 59532 w 781050"/>
                <a:gd name="connsiteY17" fmla="*/ 290513 h 308769"/>
                <a:gd name="connsiteX18" fmla="*/ 97632 w 781050"/>
                <a:gd name="connsiteY18" fmla="*/ 288132 h 308769"/>
                <a:gd name="connsiteX19" fmla="*/ 116681 w 781050"/>
                <a:gd name="connsiteY19" fmla="*/ 308769 h 308769"/>
                <a:gd name="connsiteX20" fmla="*/ 150019 w 781050"/>
                <a:gd name="connsiteY20" fmla="*/ 304800 h 308769"/>
                <a:gd name="connsiteX21" fmla="*/ 197644 w 781050"/>
                <a:gd name="connsiteY21" fmla="*/ 300038 h 308769"/>
                <a:gd name="connsiteX22" fmla="*/ 242888 w 781050"/>
                <a:gd name="connsiteY22" fmla="*/ 283369 h 308769"/>
                <a:gd name="connsiteX23" fmla="*/ 295275 w 781050"/>
                <a:gd name="connsiteY23" fmla="*/ 266700 h 308769"/>
                <a:gd name="connsiteX24" fmla="*/ 326232 w 781050"/>
                <a:gd name="connsiteY24" fmla="*/ 259557 h 308769"/>
                <a:gd name="connsiteX25" fmla="*/ 361950 w 781050"/>
                <a:gd name="connsiteY25" fmla="*/ 240507 h 308769"/>
                <a:gd name="connsiteX26" fmla="*/ 400050 w 781050"/>
                <a:gd name="connsiteY26" fmla="*/ 216694 h 308769"/>
                <a:gd name="connsiteX27" fmla="*/ 440532 w 781050"/>
                <a:gd name="connsiteY27" fmla="*/ 173832 h 308769"/>
                <a:gd name="connsiteX28" fmla="*/ 473869 w 781050"/>
                <a:gd name="connsiteY28" fmla="*/ 150019 h 308769"/>
                <a:gd name="connsiteX29" fmla="*/ 502444 w 781050"/>
                <a:gd name="connsiteY29" fmla="*/ 135732 h 308769"/>
                <a:gd name="connsiteX30" fmla="*/ 523875 w 781050"/>
                <a:gd name="connsiteY30" fmla="*/ 140494 h 308769"/>
                <a:gd name="connsiteX31" fmla="*/ 547688 w 781050"/>
                <a:gd name="connsiteY31" fmla="*/ 128588 h 308769"/>
                <a:gd name="connsiteX32" fmla="*/ 592932 w 781050"/>
                <a:gd name="connsiteY32" fmla="*/ 107157 h 308769"/>
                <a:gd name="connsiteX33" fmla="*/ 626269 w 781050"/>
                <a:gd name="connsiteY33" fmla="*/ 80963 h 308769"/>
                <a:gd name="connsiteX34" fmla="*/ 657225 w 781050"/>
                <a:gd name="connsiteY34" fmla="*/ 54769 h 308769"/>
                <a:gd name="connsiteX35" fmla="*/ 697707 w 781050"/>
                <a:gd name="connsiteY35" fmla="*/ 35719 h 308769"/>
                <a:gd name="connsiteX36" fmla="*/ 781050 w 781050"/>
                <a:gd name="connsiteY36" fmla="*/ 0 h 308769"/>
                <a:gd name="connsiteX0" fmla="*/ 781050 w 781050"/>
                <a:gd name="connsiteY0" fmla="*/ 0 h 326231"/>
                <a:gd name="connsiteX1" fmla="*/ 716757 w 781050"/>
                <a:gd name="connsiteY1" fmla="*/ 7144 h 326231"/>
                <a:gd name="connsiteX2" fmla="*/ 621507 w 781050"/>
                <a:gd name="connsiteY2" fmla="*/ 40482 h 326231"/>
                <a:gd name="connsiteX3" fmla="*/ 545307 w 781050"/>
                <a:gd name="connsiteY3" fmla="*/ 52388 h 326231"/>
                <a:gd name="connsiteX4" fmla="*/ 495300 w 781050"/>
                <a:gd name="connsiteY4" fmla="*/ 59532 h 326231"/>
                <a:gd name="connsiteX5" fmla="*/ 442913 w 781050"/>
                <a:gd name="connsiteY5" fmla="*/ 73819 h 326231"/>
                <a:gd name="connsiteX6" fmla="*/ 352425 w 781050"/>
                <a:gd name="connsiteY6" fmla="*/ 85725 h 326231"/>
                <a:gd name="connsiteX7" fmla="*/ 314325 w 781050"/>
                <a:gd name="connsiteY7" fmla="*/ 102394 h 326231"/>
                <a:gd name="connsiteX8" fmla="*/ 266700 w 781050"/>
                <a:gd name="connsiteY8" fmla="*/ 126207 h 326231"/>
                <a:gd name="connsiteX9" fmla="*/ 178594 w 781050"/>
                <a:gd name="connsiteY9" fmla="*/ 159544 h 326231"/>
                <a:gd name="connsiteX10" fmla="*/ 83344 w 781050"/>
                <a:gd name="connsiteY10" fmla="*/ 173832 h 326231"/>
                <a:gd name="connsiteX11" fmla="*/ 59532 w 781050"/>
                <a:gd name="connsiteY11" fmla="*/ 180975 h 326231"/>
                <a:gd name="connsiteX12" fmla="*/ 19050 w 781050"/>
                <a:gd name="connsiteY12" fmla="*/ 207169 h 326231"/>
                <a:gd name="connsiteX13" fmla="*/ 2382 w 781050"/>
                <a:gd name="connsiteY13" fmla="*/ 228600 h 326231"/>
                <a:gd name="connsiteX14" fmla="*/ 0 w 781050"/>
                <a:gd name="connsiteY14" fmla="*/ 252413 h 326231"/>
                <a:gd name="connsiteX15" fmla="*/ 14288 w 781050"/>
                <a:gd name="connsiteY15" fmla="*/ 278607 h 326231"/>
                <a:gd name="connsiteX16" fmla="*/ 40482 w 781050"/>
                <a:gd name="connsiteY16" fmla="*/ 295275 h 326231"/>
                <a:gd name="connsiteX17" fmla="*/ 59532 w 781050"/>
                <a:gd name="connsiteY17" fmla="*/ 290513 h 326231"/>
                <a:gd name="connsiteX18" fmla="*/ 97632 w 781050"/>
                <a:gd name="connsiteY18" fmla="*/ 288132 h 326231"/>
                <a:gd name="connsiteX19" fmla="*/ 116681 w 781050"/>
                <a:gd name="connsiteY19" fmla="*/ 308769 h 326231"/>
                <a:gd name="connsiteX20" fmla="*/ 138112 w 781050"/>
                <a:gd name="connsiteY20" fmla="*/ 326231 h 326231"/>
                <a:gd name="connsiteX21" fmla="*/ 197644 w 781050"/>
                <a:gd name="connsiteY21" fmla="*/ 300038 h 326231"/>
                <a:gd name="connsiteX22" fmla="*/ 242888 w 781050"/>
                <a:gd name="connsiteY22" fmla="*/ 283369 h 326231"/>
                <a:gd name="connsiteX23" fmla="*/ 295275 w 781050"/>
                <a:gd name="connsiteY23" fmla="*/ 266700 h 326231"/>
                <a:gd name="connsiteX24" fmla="*/ 326232 w 781050"/>
                <a:gd name="connsiteY24" fmla="*/ 259557 h 326231"/>
                <a:gd name="connsiteX25" fmla="*/ 361950 w 781050"/>
                <a:gd name="connsiteY25" fmla="*/ 240507 h 326231"/>
                <a:gd name="connsiteX26" fmla="*/ 400050 w 781050"/>
                <a:gd name="connsiteY26" fmla="*/ 216694 h 326231"/>
                <a:gd name="connsiteX27" fmla="*/ 440532 w 781050"/>
                <a:gd name="connsiteY27" fmla="*/ 173832 h 326231"/>
                <a:gd name="connsiteX28" fmla="*/ 473869 w 781050"/>
                <a:gd name="connsiteY28" fmla="*/ 150019 h 326231"/>
                <a:gd name="connsiteX29" fmla="*/ 502444 w 781050"/>
                <a:gd name="connsiteY29" fmla="*/ 135732 h 326231"/>
                <a:gd name="connsiteX30" fmla="*/ 523875 w 781050"/>
                <a:gd name="connsiteY30" fmla="*/ 140494 h 326231"/>
                <a:gd name="connsiteX31" fmla="*/ 547688 w 781050"/>
                <a:gd name="connsiteY31" fmla="*/ 128588 h 326231"/>
                <a:gd name="connsiteX32" fmla="*/ 592932 w 781050"/>
                <a:gd name="connsiteY32" fmla="*/ 107157 h 326231"/>
                <a:gd name="connsiteX33" fmla="*/ 626269 w 781050"/>
                <a:gd name="connsiteY33" fmla="*/ 80963 h 326231"/>
                <a:gd name="connsiteX34" fmla="*/ 657225 w 781050"/>
                <a:gd name="connsiteY34" fmla="*/ 54769 h 326231"/>
                <a:gd name="connsiteX35" fmla="*/ 697707 w 781050"/>
                <a:gd name="connsiteY35" fmla="*/ 35719 h 326231"/>
                <a:gd name="connsiteX36" fmla="*/ 781050 w 781050"/>
                <a:gd name="connsiteY36" fmla="*/ 0 h 326231"/>
                <a:gd name="connsiteX0" fmla="*/ 781050 w 781050"/>
                <a:gd name="connsiteY0" fmla="*/ 0 h 326231"/>
                <a:gd name="connsiteX1" fmla="*/ 716757 w 781050"/>
                <a:gd name="connsiteY1" fmla="*/ 7144 h 326231"/>
                <a:gd name="connsiteX2" fmla="*/ 621507 w 781050"/>
                <a:gd name="connsiteY2" fmla="*/ 40482 h 326231"/>
                <a:gd name="connsiteX3" fmla="*/ 545307 w 781050"/>
                <a:gd name="connsiteY3" fmla="*/ 52388 h 326231"/>
                <a:gd name="connsiteX4" fmla="*/ 495300 w 781050"/>
                <a:gd name="connsiteY4" fmla="*/ 59532 h 326231"/>
                <a:gd name="connsiteX5" fmla="*/ 442913 w 781050"/>
                <a:gd name="connsiteY5" fmla="*/ 73819 h 326231"/>
                <a:gd name="connsiteX6" fmla="*/ 352425 w 781050"/>
                <a:gd name="connsiteY6" fmla="*/ 85725 h 326231"/>
                <a:gd name="connsiteX7" fmla="*/ 314325 w 781050"/>
                <a:gd name="connsiteY7" fmla="*/ 102394 h 326231"/>
                <a:gd name="connsiteX8" fmla="*/ 266700 w 781050"/>
                <a:gd name="connsiteY8" fmla="*/ 126207 h 326231"/>
                <a:gd name="connsiteX9" fmla="*/ 178594 w 781050"/>
                <a:gd name="connsiteY9" fmla="*/ 159544 h 326231"/>
                <a:gd name="connsiteX10" fmla="*/ 83344 w 781050"/>
                <a:gd name="connsiteY10" fmla="*/ 173832 h 326231"/>
                <a:gd name="connsiteX11" fmla="*/ 59532 w 781050"/>
                <a:gd name="connsiteY11" fmla="*/ 180975 h 326231"/>
                <a:gd name="connsiteX12" fmla="*/ 19050 w 781050"/>
                <a:gd name="connsiteY12" fmla="*/ 207169 h 326231"/>
                <a:gd name="connsiteX13" fmla="*/ 2382 w 781050"/>
                <a:gd name="connsiteY13" fmla="*/ 228600 h 326231"/>
                <a:gd name="connsiteX14" fmla="*/ 0 w 781050"/>
                <a:gd name="connsiteY14" fmla="*/ 252413 h 326231"/>
                <a:gd name="connsiteX15" fmla="*/ 14288 w 781050"/>
                <a:gd name="connsiteY15" fmla="*/ 278607 h 326231"/>
                <a:gd name="connsiteX16" fmla="*/ 40482 w 781050"/>
                <a:gd name="connsiteY16" fmla="*/ 295275 h 326231"/>
                <a:gd name="connsiteX17" fmla="*/ 59532 w 781050"/>
                <a:gd name="connsiteY17" fmla="*/ 290513 h 326231"/>
                <a:gd name="connsiteX18" fmla="*/ 97632 w 781050"/>
                <a:gd name="connsiteY18" fmla="*/ 288132 h 326231"/>
                <a:gd name="connsiteX19" fmla="*/ 116681 w 781050"/>
                <a:gd name="connsiteY19" fmla="*/ 308769 h 326231"/>
                <a:gd name="connsiteX20" fmla="*/ 138112 w 781050"/>
                <a:gd name="connsiteY20" fmla="*/ 326231 h 326231"/>
                <a:gd name="connsiteX21" fmla="*/ 216694 w 781050"/>
                <a:gd name="connsiteY21" fmla="*/ 309563 h 326231"/>
                <a:gd name="connsiteX22" fmla="*/ 242888 w 781050"/>
                <a:gd name="connsiteY22" fmla="*/ 283369 h 326231"/>
                <a:gd name="connsiteX23" fmla="*/ 295275 w 781050"/>
                <a:gd name="connsiteY23" fmla="*/ 266700 h 326231"/>
                <a:gd name="connsiteX24" fmla="*/ 326232 w 781050"/>
                <a:gd name="connsiteY24" fmla="*/ 259557 h 326231"/>
                <a:gd name="connsiteX25" fmla="*/ 361950 w 781050"/>
                <a:gd name="connsiteY25" fmla="*/ 240507 h 326231"/>
                <a:gd name="connsiteX26" fmla="*/ 400050 w 781050"/>
                <a:gd name="connsiteY26" fmla="*/ 216694 h 326231"/>
                <a:gd name="connsiteX27" fmla="*/ 440532 w 781050"/>
                <a:gd name="connsiteY27" fmla="*/ 173832 h 326231"/>
                <a:gd name="connsiteX28" fmla="*/ 473869 w 781050"/>
                <a:gd name="connsiteY28" fmla="*/ 150019 h 326231"/>
                <a:gd name="connsiteX29" fmla="*/ 502444 w 781050"/>
                <a:gd name="connsiteY29" fmla="*/ 135732 h 326231"/>
                <a:gd name="connsiteX30" fmla="*/ 523875 w 781050"/>
                <a:gd name="connsiteY30" fmla="*/ 140494 h 326231"/>
                <a:gd name="connsiteX31" fmla="*/ 547688 w 781050"/>
                <a:gd name="connsiteY31" fmla="*/ 128588 h 326231"/>
                <a:gd name="connsiteX32" fmla="*/ 592932 w 781050"/>
                <a:gd name="connsiteY32" fmla="*/ 107157 h 326231"/>
                <a:gd name="connsiteX33" fmla="*/ 626269 w 781050"/>
                <a:gd name="connsiteY33" fmla="*/ 80963 h 326231"/>
                <a:gd name="connsiteX34" fmla="*/ 657225 w 781050"/>
                <a:gd name="connsiteY34" fmla="*/ 54769 h 326231"/>
                <a:gd name="connsiteX35" fmla="*/ 697707 w 781050"/>
                <a:gd name="connsiteY35" fmla="*/ 35719 h 326231"/>
                <a:gd name="connsiteX36" fmla="*/ 781050 w 781050"/>
                <a:gd name="connsiteY36" fmla="*/ 0 h 326231"/>
                <a:gd name="connsiteX0" fmla="*/ 781050 w 781050"/>
                <a:gd name="connsiteY0" fmla="*/ 0 h 326231"/>
                <a:gd name="connsiteX1" fmla="*/ 716757 w 781050"/>
                <a:gd name="connsiteY1" fmla="*/ 7144 h 326231"/>
                <a:gd name="connsiteX2" fmla="*/ 621507 w 781050"/>
                <a:gd name="connsiteY2" fmla="*/ 40482 h 326231"/>
                <a:gd name="connsiteX3" fmla="*/ 545307 w 781050"/>
                <a:gd name="connsiteY3" fmla="*/ 52388 h 326231"/>
                <a:gd name="connsiteX4" fmla="*/ 495300 w 781050"/>
                <a:gd name="connsiteY4" fmla="*/ 59532 h 326231"/>
                <a:gd name="connsiteX5" fmla="*/ 442913 w 781050"/>
                <a:gd name="connsiteY5" fmla="*/ 73819 h 326231"/>
                <a:gd name="connsiteX6" fmla="*/ 352425 w 781050"/>
                <a:gd name="connsiteY6" fmla="*/ 85725 h 326231"/>
                <a:gd name="connsiteX7" fmla="*/ 314325 w 781050"/>
                <a:gd name="connsiteY7" fmla="*/ 102394 h 326231"/>
                <a:gd name="connsiteX8" fmla="*/ 266700 w 781050"/>
                <a:gd name="connsiteY8" fmla="*/ 126207 h 326231"/>
                <a:gd name="connsiteX9" fmla="*/ 178594 w 781050"/>
                <a:gd name="connsiteY9" fmla="*/ 159544 h 326231"/>
                <a:gd name="connsiteX10" fmla="*/ 83344 w 781050"/>
                <a:gd name="connsiteY10" fmla="*/ 173832 h 326231"/>
                <a:gd name="connsiteX11" fmla="*/ 59532 w 781050"/>
                <a:gd name="connsiteY11" fmla="*/ 180975 h 326231"/>
                <a:gd name="connsiteX12" fmla="*/ 19050 w 781050"/>
                <a:gd name="connsiteY12" fmla="*/ 207169 h 326231"/>
                <a:gd name="connsiteX13" fmla="*/ 2382 w 781050"/>
                <a:gd name="connsiteY13" fmla="*/ 228600 h 326231"/>
                <a:gd name="connsiteX14" fmla="*/ 0 w 781050"/>
                <a:gd name="connsiteY14" fmla="*/ 252413 h 326231"/>
                <a:gd name="connsiteX15" fmla="*/ 14288 w 781050"/>
                <a:gd name="connsiteY15" fmla="*/ 278607 h 326231"/>
                <a:gd name="connsiteX16" fmla="*/ 40482 w 781050"/>
                <a:gd name="connsiteY16" fmla="*/ 295275 h 326231"/>
                <a:gd name="connsiteX17" fmla="*/ 59532 w 781050"/>
                <a:gd name="connsiteY17" fmla="*/ 290513 h 326231"/>
                <a:gd name="connsiteX18" fmla="*/ 97632 w 781050"/>
                <a:gd name="connsiteY18" fmla="*/ 288132 h 326231"/>
                <a:gd name="connsiteX19" fmla="*/ 116681 w 781050"/>
                <a:gd name="connsiteY19" fmla="*/ 308769 h 326231"/>
                <a:gd name="connsiteX20" fmla="*/ 138112 w 781050"/>
                <a:gd name="connsiteY20" fmla="*/ 326231 h 326231"/>
                <a:gd name="connsiteX21" fmla="*/ 176213 w 781050"/>
                <a:gd name="connsiteY21" fmla="*/ 325438 h 326231"/>
                <a:gd name="connsiteX22" fmla="*/ 216694 w 781050"/>
                <a:gd name="connsiteY22" fmla="*/ 309563 h 326231"/>
                <a:gd name="connsiteX23" fmla="*/ 242888 w 781050"/>
                <a:gd name="connsiteY23" fmla="*/ 283369 h 326231"/>
                <a:gd name="connsiteX24" fmla="*/ 295275 w 781050"/>
                <a:gd name="connsiteY24" fmla="*/ 266700 h 326231"/>
                <a:gd name="connsiteX25" fmla="*/ 326232 w 781050"/>
                <a:gd name="connsiteY25" fmla="*/ 259557 h 326231"/>
                <a:gd name="connsiteX26" fmla="*/ 361950 w 781050"/>
                <a:gd name="connsiteY26" fmla="*/ 240507 h 326231"/>
                <a:gd name="connsiteX27" fmla="*/ 400050 w 781050"/>
                <a:gd name="connsiteY27" fmla="*/ 216694 h 326231"/>
                <a:gd name="connsiteX28" fmla="*/ 440532 w 781050"/>
                <a:gd name="connsiteY28" fmla="*/ 173832 h 326231"/>
                <a:gd name="connsiteX29" fmla="*/ 473869 w 781050"/>
                <a:gd name="connsiteY29" fmla="*/ 150019 h 326231"/>
                <a:gd name="connsiteX30" fmla="*/ 502444 w 781050"/>
                <a:gd name="connsiteY30" fmla="*/ 135732 h 326231"/>
                <a:gd name="connsiteX31" fmla="*/ 523875 w 781050"/>
                <a:gd name="connsiteY31" fmla="*/ 140494 h 326231"/>
                <a:gd name="connsiteX32" fmla="*/ 547688 w 781050"/>
                <a:gd name="connsiteY32" fmla="*/ 128588 h 326231"/>
                <a:gd name="connsiteX33" fmla="*/ 592932 w 781050"/>
                <a:gd name="connsiteY33" fmla="*/ 107157 h 326231"/>
                <a:gd name="connsiteX34" fmla="*/ 626269 w 781050"/>
                <a:gd name="connsiteY34" fmla="*/ 80963 h 326231"/>
                <a:gd name="connsiteX35" fmla="*/ 657225 w 781050"/>
                <a:gd name="connsiteY35" fmla="*/ 54769 h 326231"/>
                <a:gd name="connsiteX36" fmla="*/ 697707 w 781050"/>
                <a:gd name="connsiteY36" fmla="*/ 35719 h 326231"/>
                <a:gd name="connsiteX37" fmla="*/ 781050 w 781050"/>
                <a:gd name="connsiteY37" fmla="*/ 0 h 326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781050" h="326231">
                  <a:moveTo>
                    <a:pt x="781050" y="0"/>
                  </a:moveTo>
                  <a:lnTo>
                    <a:pt x="716757" y="7144"/>
                  </a:lnTo>
                  <a:lnTo>
                    <a:pt x="621507" y="40482"/>
                  </a:lnTo>
                  <a:lnTo>
                    <a:pt x="545307" y="52388"/>
                  </a:lnTo>
                  <a:lnTo>
                    <a:pt x="495300" y="59532"/>
                  </a:lnTo>
                  <a:lnTo>
                    <a:pt x="442913" y="73819"/>
                  </a:lnTo>
                  <a:lnTo>
                    <a:pt x="352425" y="85725"/>
                  </a:lnTo>
                  <a:lnTo>
                    <a:pt x="314325" y="102394"/>
                  </a:lnTo>
                  <a:lnTo>
                    <a:pt x="266700" y="126207"/>
                  </a:lnTo>
                  <a:lnTo>
                    <a:pt x="178594" y="159544"/>
                  </a:lnTo>
                  <a:lnTo>
                    <a:pt x="83344" y="173832"/>
                  </a:lnTo>
                  <a:lnTo>
                    <a:pt x="59532" y="180975"/>
                  </a:lnTo>
                  <a:lnTo>
                    <a:pt x="19050" y="207169"/>
                  </a:lnTo>
                  <a:lnTo>
                    <a:pt x="2382" y="228600"/>
                  </a:lnTo>
                  <a:lnTo>
                    <a:pt x="0" y="252413"/>
                  </a:lnTo>
                  <a:lnTo>
                    <a:pt x="14288" y="278607"/>
                  </a:lnTo>
                  <a:lnTo>
                    <a:pt x="40482" y="295275"/>
                  </a:lnTo>
                  <a:lnTo>
                    <a:pt x="59532" y="290513"/>
                  </a:lnTo>
                  <a:lnTo>
                    <a:pt x="97632" y="288132"/>
                  </a:lnTo>
                  <a:lnTo>
                    <a:pt x="116681" y="308769"/>
                  </a:lnTo>
                  <a:lnTo>
                    <a:pt x="138112" y="326231"/>
                  </a:lnTo>
                  <a:lnTo>
                    <a:pt x="176213" y="325438"/>
                  </a:lnTo>
                  <a:lnTo>
                    <a:pt x="216694" y="309563"/>
                  </a:lnTo>
                  <a:lnTo>
                    <a:pt x="242888" y="283369"/>
                  </a:lnTo>
                  <a:lnTo>
                    <a:pt x="295275" y="266700"/>
                  </a:lnTo>
                  <a:lnTo>
                    <a:pt x="326232" y="259557"/>
                  </a:lnTo>
                  <a:lnTo>
                    <a:pt x="361950" y="240507"/>
                  </a:lnTo>
                  <a:lnTo>
                    <a:pt x="400050" y="216694"/>
                  </a:lnTo>
                  <a:lnTo>
                    <a:pt x="440532" y="173832"/>
                  </a:lnTo>
                  <a:lnTo>
                    <a:pt x="473869" y="150019"/>
                  </a:lnTo>
                  <a:lnTo>
                    <a:pt x="502444" y="135732"/>
                  </a:lnTo>
                  <a:lnTo>
                    <a:pt x="523875" y="140494"/>
                  </a:lnTo>
                  <a:lnTo>
                    <a:pt x="547688" y="128588"/>
                  </a:lnTo>
                  <a:lnTo>
                    <a:pt x="592932" y="107157"/>
                  </a:lnTo>
                  <a:lnTo>
                    <a:pt x="626269" y="80963"/>
                  </a:lnTo>
                  <a:lnTo>
                    <a:pt x="657225" y="54769"/>
                  </a:lnTo>
                  <a:lnTo>
                    <a:pt x="697707" y="35719"/>
                  </a:lnTo>
                  <a:lnTo>
                    <a:pt x="781050" y="0"/>
                  </a:lnTo>
                  <a:close/>
                </a:path>
              </a:pathLst>
            </a:custGeom>
            <a:solidFill>
              <a:srgbClr val="FF33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16" name="Freeform 215"/>
            <p:cNvSpPr/>
            <p:nvPr/>
          </p:nvSpPr>
          <p:spPr>
            <a:xfrm>
              <a:off x="6051550" y="3640138"/>
              <a:ext cx="161925" cy="138112"/>
            </a:xfrm>
            <a:custGeom>
              <a:avLst/>
              <a:gdLst>
                <a:gd name="connsiteX0" fmla="*/ 0 w 161925"/>
                <a:gd name="connsiteY0" fmla="*/ 80963 h 138113"/>
                <a:gd name="connsiteX1" fmla="*/ 26193 w 161925"/>
                <a:gd name="connsiteY1" fmla="*/ 90488 h 138113"/>
                <a:gd name="connsiteX2" fmla="*/ 61912 w 161925"/>
                <a:gd name="connsiteY2" fmla="*/ 111919 h 138113"/>
                <a:gd name="connsiteX3" fmla="*/ 97631 w 161925"/>
                <a:gd name="connsiteY3" fmla="*/ 123825 h 138113"/>
                <a:gd name="connsiteX4" fmla="*/ 138112 w 161925"/>
                <a:gd name="connsiteY4" fmla="*/ 138113 h 138113"/>
                <a:gd name="connsiteX5" fmla="*/ 147637 w 161925"/>
                <a:gd name="connsiteY5" fmla="*/ 135731 h 138113"/>
                <a:gd name="connsiteX6" fmla="*/ 161925 w 161925"/>
                <a:gd name="connsiteY6" fmla="*/ 111919 h 138113"/>
                <a:gd name="connsiteX7" fmla="*/ 161925 w 161925"/>
                <a:gd name="connsiteY7" fmla="*/ 111919 h 138113"/>
                <a:gd name="connsiteX8" fmla="*/ 150018 w 161925"/>
                <a:gd name="connsiteY8" fmla="*/ 73819 h 138113"/>
                <a:gd name="connsiteX9" fmla="*/ 133350 w 161925"/>
                <a:gd name="connsiteY9" fmla="*/ 61913 h 138113"/>
                <a:gd name="connsiteX10" fmla="*/ 116681 w 161925"/>
                <a:gd name="connsiteY10" fmla="*/ 50006 h 138113"/>
                <a:gd name="connsiteX11" fmla="*/ 97631 w 161925"/>
                <a:gd name="connsiteY11" fmla="*/ 30956 h 138113"/>
                <a:gd name="connsiteX12" fmla="*/ 83343 w 161925"/>
                <a:gd name="connsiteY12" fmla="*/ 0 h 138113"/>
                <a:gd name="connsiteX13" fmla="*/ 57150 w 161925"/>
                <a:gd name="connsiteY13" fmla="*/ 35719 h 138113"/>
                <a:gd name="connsiteX14" fmla="*/ 0 w 161925"/>
                <a:gd name="connsiteY14" fmla="*/ 80963 h 138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1925" h="138113">
                  <a:moveTo>
                    <a:pt x="0" y="80963"/>
                  </a:moveTo>
                  <a:lnTo>
                    <a:pt x="26193" y="90488"/>
                  </a:lnTo>
                  <a:lnTo>
                    <a:pt x="61912" y="111919"/>
                  </a:lnTo>
                  <a:lnTo>
                    <a:pt x="97631" y="123825"/>
                  </a:lnTo>
                  <a:lnTo>
                    <a:pt x="138112" y="138113"/>
                  </a:lnTo>
                  <a:lnTo>
                    <a:pt x="147637" y="135731"/>
                  </a:lnTo>
                  <a:lnTo>
                    <a:pt x="161925" y="111919"/>
                  </a:lnTo>
                  <a:lnTo>
                    <a:pt x="161925" y="111919"/>
                  </a:lnTo>
                  <a:lnTo>
                    <a:pt x="150018" y="73819"/>
                  </a:lnTo>
                  <a:lnTo>
                    <a:pt x="133350" y="61913"/>
                  </a:lnTo>
                  <a:lnTo>
                    <a:pt x="116681" y="50006"/>
                  </a:lnTo>
                  <a:lnTo>
                    <a:pt x="97631" y="30956"/>
                  </a:lnTo>
                  <a:lnTo>
                    <a:pt x="83343" y="0"/>
                  </a:lnTo>
                  <a:lnTo>
                    <a:pt x="57150" y="35719"/>
                  </a:lnTo>
                  <a:lnTo>
                    <a:pt x="0" y="80963"/>
                  </a:lnTo>
                  <a:close/>
                </a:path>
              </a:pathLst>
            </a:custGeom>
            <a:solidFill>
              <a:srgbClr val="0033CC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17" name="Freeform 216"/>
            <p:cNvSpPr/>
            <p:nvPr/>
          </p:nvSpPr>
          <p:spPr>
            <a:xfrm>
              <a:off x="5527675" y="3341688"/>
              <a:ext cx="511175" cy="298450"/>
            </a:xfrm>
            <a:custGeom>
              <a:avLst/>
              <a:gdLst>
                <a:gd name="connsiteX0" fmla="*/ 0 w 511968"/>
                <a:gd name="connsiteY0" fmla="*/ 0 h 297656"/>
                <a:gd name="connsiteX1" fmla="*/ 38100 w 511968"/>
                <a:gd name="connsiteY1" fmla="*/ 50006 h 297656"/>
                <a:gd name="connsiteX2" fmla="*/ 59531 w 511968"/>
                <a:gd name="connsiteY2" fmla="*/ 78581 h 297656"/>
                <a:gd name="connsiteX3" fmla="*/ 88106 w 511968"/>
                <a:gd name="connsiteY3" fmla="*/ 83344 h 297656"/>
                <a:gd name="connsiteX4" fmla="*/ 111918 w 511968"/>
                <a:gd name="connsiteY4" fmla="*/ 138112 h 297656"/>
                <a:gd name="connsiteX5" fmla="*/ 176212 w 511968"/>
                <a:gd name="connsiteY5" fmla="*/ 195262 h 297656"/>
                <a:gd name="connsiteX6" fmla="*/ 214312 w 511968"/>
                <a:gd name="connsiteY6" fmla="*/ 223837 h 297656"/>
                <a:gd name="connsiteX7" fmla="*/ 242887 w 511968"/>
                <a:gd name="connsiteY7" fmla="*/ 233362 h 297656"/>
                <a:gd name="connsiteX8" fmla="*/ 252412 w 511968"/>
                <a:gd name="connsiteY8" fmla="*/ 254794 h 297656"/>
                <a:gd name="connsiteX9" fmla="*/ 269081 w 511968"/>
                <a:gd name="connsiteY9" fmla="*/ 297656 h 297656"/>
                <a:gd name="connsiteX10" fmla="*/ 321468 w 511968"/>
                <a:gd name="connsiteY10" fmla="*/ 292894 h 297656"/>
                <a:gd name="connsiteX11" fmla="*/ 373856 w 511968"/>
                <a:gd name="connsiteY11" fmla="*/ 276225 h 297656"/>
                <a:gd name="connsiteX12" fmla="*/ 440531 w 511968"/>
                <a:gd name="connsiteY12" fmla="*/ 250031 h 297656"/>
                <a:gd name="connsiteX13" fmla="*/ 511968 w 511968"/>
                <a:gd name="connsiteY13" fmla="*/ 216694 h 297656"/>
                <a:gd name="connsiteX14" fmla="*/ 481012 w 511968"/>
                <a:gd name="connsiteY14" fmla="*/ 197644 h 297656"/>
                <a:gd name="connsiteX15" fmla="*/ 447675 w 511968"/>
                <a:gd name="connsiteY15" fmla="*/ 173831 h 297656"/>
                <a:gd name="connsiteX16" fmla="*/ 416718 w 511968"/>
                <a:gd name="connsiteY16" fmla="*/ 164306 h 297656"/>
                <a:gd name="connsiteX17" fmla="*/ 366712 w 511968"/>
                <a:gd name="connsiteY17" fmla="*/ 154781 h 297656"/>
                <a:gd name="connsiteX18" fmla="*/ 302418 w 511968"/>
                <a:gd name="connsiteY18" fmla="*/ 145256 h 297656"/>
                <a:gd name="connsiteX19" fmla="*/ 250031 w 511968"/>
                <a:gd name="connsiteY19" fmla="*/ 138112 h 297656"/>
                <a:gd name="connsiteX20" fmla="*/ 202406 w 511968"/>
                <a:gd name="connsiteY20" fmla="*/ 126206 h 297656"/>
                <a:gd name="connsiteX21" fmla="*/ 140493 w 511968"/>
                <a:gd name="connsiteY21" fmla="*/ 85725 h 297656"/>
                <a:gd name="connsiteX22" fmla="*/ 107156 w 511968"/>
                <a:gd name="connsiteY22" fmla="*/ 80962 h 297656"/>
                <a:gd name="connsiteX23" fmla="*/ 59531 w 511968"/>
                <a:gd name="connsiteY23" fmla="*/ 40481 h 297656"/>
                <a:gd name="connsiteX24" fmla="*/ 0 w 511968"/>
                <a:gd name="connsiteY24" fmla="*/ 0 h 29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11968" h="297656">
                  <a:moveTo>
                    <a:pt x="0" y="0"/>
                  </a:moveTo>
                  <a:lnTo>
                    <a:pt x="38100" y="50006"/>
                  </a:lnTo>
                  <a:lnTo>
                    <a:pt x="59531" y="78581"/>
                  </a:lnTo>
                  <a:lnTo>
                    <a:pt x="88106" y="83344"/>
                  </a:lnTo>
                  <a:lnTo>
                    <a:pt x="111918" y="138112"/>
                  </a:lnTo>
                  <a:lnTo>
                    <a:pt x="176212" y="195262"/>
                  </a:lnTo>
                  <a:lnTo>
                    <a:pt x="214312" y="223837"/>
                  </a:lnTo>
                  <a:lnTo>
                    <a:pt x="242887" y="233362"/>
                  </a:lnTo>
                  <a:lnTo>
                    <a:pt x="252412" y="254794"/>
                  </a:lnTo>
                  <a:lnTo>
                    <a:pt x="269081" y="297656"/>
                  </a:lnTo>
                  <a:lnTo>
                    <a:pt x="321468" y="292894"/>
                  </a:lnTo>
                  <a:lnTo>
                    <a:pt x="373856" y="276225"/>
                  </a:lnTo>
                  <a:lnTo>
                    <a:pt x="440531" y="250031"/>
                  </a:lnTo>
                  <a:lnTo>
                    <a:pt x="511968" y="216694"/>
                  </a:lnTo>
                  <a:lnTo>
                    <a:pt x="481012" y="197644"/>
                  </a:lnTo>
                  <a:lnTo>
                    <a:pt x="447675" y="173831"/>
                  </a:lnTo>
                  <a:lnTo>
                    <a:pt x="416718" y="164306"/>
                  </a:lnTo>
                  <a:lnTo>
                    <a:pt x="366712" y="154781"/>
                  </a:lnTo>
                  <a:lnTo>
                    <a:pt x="302418" y="145256"/>
                  </a:lnTo>
                  <a:lnTo>
                    <a:pt x="250031" y="138112"/>
                  </a:lnTo>
                  <a:lnTo>
                    <a:pt x="202406" y="126206"/>
                  </a:lnTo>
                  <a:lnTo>
                    <a:pt x="140493" y="85725"/>
                  </a:lnTo>
                  <a:lnTo>
                    <a:pt x="107156" y="80962"/>
                  </a:lnTo>
                  <a:lnTo>
                    <a:pt x="59531" y="404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CC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18" name="Freeform 217"/>
            <p:cNvSpPr/>
            <p:nvPr/>
          </p:nvSpPr>
          <p:spPr>
            <a:xfrm>
              <a:off x="4638675" y="3094038"/>
              <a:ext cx="644525" cy="254000"/>
            </a:xfrm>
            <a:custGeom>
              <a:avLst/>
              <a:gdLst>
                <a:gd name="connsiteX0" fmla="*/ 0 w 644056"/>
                <a:gd name="connsiteY0" fmla="*/ 210710 h 254442"/>
                <a:gd name="connsiteX1" fmla="*/ 95416 w 644056"/>
                <a:gd name="connsiteY1" fmla="*/ 178905 h 254442"/>
                <a:gd name="connsiteX2" fmla="*/ 230588 w 644056"/>
                <a:gd name="connsiteY2" fmla="*/ 131197 h 254442"/>
                <a:gd name="connsiteX3" fmla="*/ 262393 w 644056"/>
                <a:gd name="connsiteY3" fmla="*/ 119270 h 254442"/>
                <a:gd name="connsiteX4" fmla="*/ 421419 w 644056"/>
                <a:gd name="connsiteY4" fmla="*/ 59635 h 254442"/>
                <a:gd name="connsiteX5" fmla="*/ 520811 w 644056"/>
                <a:gd name="connsiteY5" fmla="*/ 27830 h 254442"/>
                <a:gd name="connsiteX6" fmla="*/ 592372 w 644056"/>
                <a:gd name="connsiteY6" fmla="*/ 0 h 254442"/>
                <a:gd name="connsiteX7" fmla="*/ 620202 w 644056"/>
                <a:gd name="connsiteY7" fmla="*/ 0 h 254442"/>
                <a:gd name="connsiteX8" fmla="*/ 620202 w 644056"/>
                <a:gd name="connsiteY8" fmla="*/ 0 h 254442"/>
                <a:gd name="connsiteX9" fmla="*/ 644056 w 644056"/>
                <a:gd name="connsiteY9" fmla="*/ 39757 h 254442"/>
                <a:gd name="connsiteX10" fmla="*/ 604299 w 644056"/>
                <a:gd name="connsiteY10" fmla="*/ 51684 h 254442"/>
                <a:gd name="connsiteX11" fmla="*/ 572494 w 644056"/>
                <a:gd name="connsiteY11" fmla="*/ 55660 h 254442"/>
                <a:gd name="connsiteX12" fmla="*/ 528762 w 644056"/>
                <a:gd name="connsiteY12" fmla="*/ 79513 h 254442"/>
                <a:gd name="connsiteX13" fmla="*/ 492981 w 644056"/>
                <a:gd name="connsiteY13" fmla="*/ 95416 h 254442"/>
                <a:gd name="connsiteX14" fmla="*/ 457200 w 644056"/>
                <a:gd name="connsiteY14" fmla="*/ 103367 h 254442"/>
                <a:gd name="connsiteX15" fmla="*/ 421419 w 644056"/>
                <a:gd name="connsiteY15" fmla="*/ 119270 h 254442"/>
                <a:gd name="connsiteX16" fmla="*/ 381663 w 644056"/>
                <a:gd name="connsiteY16" fmla="*/ 139148 h 254442"/>
                <a:gd name="connsiteX17" fmla="*/ 345882 w 644056"/>
                <a:gd name="connsiteY17" fmla="*/ 155051 h 254442"/>
                <a:gd name="connsiteX18" fmla="*/ 302150 w 644056"/>
                <a:gd name="connsiteY18" fmla="*/ 166978 h 254442"/>
                <a:gd name="connsiteX19" fmla="*/ 266369 w 644056"/>
                <a:gd name="connsiteY19" fmla="*/ 178905 h 254442"/>
                <a:gd name="connsiteX20" fmla="*/ 226612 w 644056"/>
                <a:gd name="connsiteY20" fmla="*/ 194807 h 254442"/>
                <a:gd name="connsiteX21" fmla="*/ 198783 w 644056"/>
                <a:gd name="connsiteY21" fmla="*/ 210710 h 254442"/>
                <a:gd name="connsiteX22" fmla="*/ 127221 w 644056"/>
                <a:gd name="connsiteY22" fmla="*/ 230588 h 254442"/>
                <a:gd name="connsiteX23" fmla="*/ 95416 w 644056"/>
                <a:gd name="connsiteY23" fmla="*/ 242515 h 254442"/>
                <a:gd name="connsiteX24" fmla="*/ 59635 w 644056"/>
                <a:gd name="connsiteY24" fmla="*/ 254442 h 254442"/>
                <a:gd name="connsiteX25" fmla="*/ 35781 w 644056"/>
                <a:gd name="connsiteY25" fmla="*/ 254442 h 254442"/>
                <a:gd name="connsiteX26" fmla="*/ 0 w 644056"/>
                <a:gd name="connsiteY26" fmla="*/ 210710 h 25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44056" h="254442">
                  <a:moveTo>
                    <a:pt x="0" y="210710"/>
                  </a:moveTo>
                  <a:lnTo>
                    <a:pt x="95416" y="178905"/>
                  </a:lnTo>
                  <a:lnTo>
                    <a:pt x="230588" y="131197"/>
                  </a:lnTo>
                  <a:lnTo>
                    <a:pt x="262393" y="119270"/>
                  </a:lnTo>
                  <a:lnTo>
                    <a:pt x="421419" y="59635"/>
                  </a:lnTo>
                  <a:lnTo>
                    <a:pt x="520811" y="27830"/>
                  </a:lnTo>
                  <a:lnTo>
                    <a:pt x="592372" y="0"/>
                  </a:lnTo>
                  <a:lnTo>
                    <a:pt x="620202" y="0"/>
                  </a:lnTo>
                  <a:lnTo>
                    <a:pt x="620202" y="0"/>
                  </a:lnTo>
                  <a:lnTo>
                    <a:pt x="644056" y="39757"/>
                  </a:lnTo>
                  <a:lnTo>
                    <a:pt x="604299" y="51684"/>
                  </a:lnTo>
                  <a:lnTo>
                    <a:pt x="572494" y="55660"/>
                  </a:lnTo>
                  <a:lnTo>
                    <a:pt x="528762" y="79513"/>
                  </a:lnTo>
                  <a:lnTo>
                    <a:pt x="492981" y="95416"/>
                  </a:lnTo>
                  <a:lnTo>
                    <a:pt x="457200" y="103367"/>
                  </a:lnTo>
                  <a:lnTo>
                    <a:pt x="421419" y="119270"/>
                  </a:lnTo>
                  <a:lnTo>
                    <a:pt x="381663" y="139148"/>
                  </a:lnTo>
                  <a:lnTo>
                    <a:pt x="345882" y="155051"/>
                  </a:lnTo>
                  <a:lnTo>
                    <a:pt x="302150" y="166978"/>
                  </a:lnTo>
                  <a:lnTo>
                    <a:pt x="266369" y="178905"/>
                  </a:lnTo>
                  <a:lnTo>
                    <a:pt x="226612" y="194807"/>
                  </a:lnTo>
                  <a:lnTo>
                    <a:pt x="198783" y="210710"/>
                  </a:lnTo>
                  <a:lnTo>
                    <a:pt x="127221" y="230588"/>
                  </a:lnTo>
                  <a:lnTo>
                    <a:pt x="95416" y="242515"/>
                  </a:lnTo>
                  <a:lnTo>
                    <a:pt x="59635" y="254442"/>
                  </a:lnTo>
                  <a:lnTo>
                    <a:pt x="35781" y="254442"/>
                  </a:lnTo>
                  <a:lnTo>
                    <a:pt x="0" y="210710"/>
                  </a:lnTo>
                  <a:close/>
                </a:path>
              </a:pathLst>
            </a:custGeom>
            <a:solidFill>
              <a:srgbClr val="0000CC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20" name="Freeform 219"/>
            <p:cNvSpPr/>
            <p:nvPr/>
          </p:nvSpPr>
          <p:spPr>
            <a:xfrm>
              <a:off x="6523038" y="2549525"/>
              <a:ext cx="0" cy="0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  <a:gd name="connsiteX2" fmla="*/ 0 w 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21" name="Freeform 220"/>
            <p:cNvSpPr/>
            <p:nvPr/>
          </p:nvSpPr>
          <p:spPr>
            <a:xfrm>
              <a:off x="5402263" y="2525713"/>
              <a:ext cx="1133475" cy="552450"/>
            </a:xfrm>
            <a:custGeom>
              <a:avLst/>
              <a:gdLst>
                <a:gd name="connsiteX0" fmla="*/ 115294 w 1109207"/>
                <a:gd name="connsiteY0" fmla="*/ 437322 h 544664"/>
                <a:gd name="connsiteX1" fmla="*/ 55659 w 1109207"/>
                <a:gd name="connsiteY1" fmla="*/ 453224 h 544664"/>
                <a:gd name="connsiteX2" fmla="*/ 19879 w 1109207"/>
                <a:gd name="connsiteY2" fmla="*/ 469127 h 544664"/>
                <a:gd name="connsiteX3" fmla="*/ 0 w 1109207"/>
                <a:gd name="connsiteY3" fmla="*/ 489005 h 544664"/>
                <a:gd name="connsiteX4" fmla="*/ 0 w 1109207"/>
                <a:gd name="connsiteY4" fmla="*/ 489005 h 544664"/>
                <a:gd name="connsiteX5" fmla="*/ 23854 w 1109207"/>
                <a:gd name="connsiteY5" fmla="*/ 536713 h 544664"/>
                <a:gd name="connsiteX6" fmla="*/ 23854 w 1109207"/>
                <a:gd name="connsiteY6" fmla="*/ 544664 h 544664"/>
                <a:gd name="connsiteX7" fmla="*/ 79513 w 1109207"/>
                <a:gd name="connsiteY7" fmla="*/ 528762 h 544664"/>
                <a:gd name="connsiteX8" fmla="*/ 190832 w 1109207"/>
                <a:gd name="connsiteY8" fmla="*/ 477078 h 544664"/>
                <a:gd name="connsiteX9" fmla="*/ 341906 w 1109207"/>
                <a:gd name="connsiteY9" fmla="*/ 425395 h 544664"/>
                <a:gd name="connsiteX10" fmla="*/ 421419 w 1109207"/>
                <a:gd name="connsiteY10" fmla="*/ 369736 h 544664"/>
                <a:gd name="connsiteX11" fmla="*/ 473103 w 1109207"/>
                <a:gd name="connsiteY11" fmla="*/ 349858 h 544664"/>
                <a:gd name="connsiteX12" fmla="*/ 552616 w 1109207"/>
                <a:gd name="connsiteY12" fmla="*/ 318052 h 544664"/>
                <a:gd name="connsiteX13" fmla="*/ 624178 w 1109207"/>
                <a:gd name="connsiteY13" fmla="*/ 286247 h 544664"/>
                <a:gd name="connsiteX14" fmla="*/ 644056 w 1109207"/>
                <a:gd name="connsiteY14" fmla="*/ 258418 h 544664"/>
                <a:gd name="connsiteX15" fmla="*/ 711642 w 1109207"/>
                <a:gd name="connsiteY15" fmla="*/ 222637 h 544664"/>
                <a:gd name="connsiteX16" fmla="*/ 822960 w 1109207"/>
                <a:gd name="connsiteY16" fmla="*/ 198783 h 544664"/>
                <a:gd name="connsiteX17" fmla="*/ 870668 w 1109207"/>
                <a:gd name="connsiteY17" fmla="*/ 147099 h 544664"/>
                <a:gd name="connsiteX18" fmla="*/ 950181 w 1109207"/>
                <a:gd name="connsiteY18" fmla="*/ 119270 h 544664"/>
                <a:gd name="connsiteX19" fmla="*/ 1009816 w 1109207"/>
                <a:gd name="connsiteY19" fmla="*/ 75538 h 544664"/>
                <a:gd name="connsiteX20" fmla="*/ 1049572 w 1109207"/>
                <a:gd name="connsiteY20" fmla="*/ 51684 h 544664"/>
                <a:gd name="connsiteX21" fmla="*/ 1109207 w 1109207"/>
                <a:gd name="connsiteY21" fmla="*/ 35781 h 544664"/>
                <a:gd name="connsiteX22" fmla="*/ 1089329 w 1109207"/>
                <a:gd name="connsiteY22" fmla="*/ 11927 h 544664"/>
                <a:gd name="connsiteX23" fmla="*/ 1053548 w 1109207"/>
                <a:gd name="connsiteY23" fmla="*/ 0 h 544664"/>
                <a:gd name="connsiteX24" fmla="*/ 1009816 w 1109207"/>
                <a:gd name="connsiteY24" fmla="*/ 11927 h 544664"/>
                <a:gd name="connsiteX25" fmla="*/ 966084 w 1109207"/>
                <a:gd name="connsiteY25" fmla="*/ 39757 h 544664"/>
                <a:gd name="connsiteX26" fmla="*/ 922352 w 1109207"/>
                <a:gd name="connsiteY26" fmla="*/ 59635 h 544664"/>
                <a:gd name="connsiteX27" fmla="*/ 894522 w 1109207"/>
                <a:gd name="connsiteY27" fmla="*/ 75538 h 544664"/>
                <a:gd name="connsiteX28" fmla="*/ 854765 w 1109207"/>
                <a:gd name="connsiteY28" fmla="*/ 95416 h 544664"/>
                <a:gd name="connsiteX29" fmla="*/ 803082 w 1109207"/>
                <a:gd name="connsiteY29" fmla="*/ 119270 h 544664"/>
                <a:gd name="connsiteX30" fmla="*/ 763325 w 1109207"/>
                <a:gd name="connsiteY30" fmla="*/ 135172 h 544664"/>
                <a:gd name="connsiteX31" fmla="*/ 715618 w 1109207"/>
                <a:gd name="connsiteY31" fmla="*/ 166978 h 544664"/>
                <a:gd name="connsiteX32" fmla="*/ 687788 w 1109207"/>
                <a:gd name="connsiteY32" fmla="*/ 182880 h 544664"/>
                <a:gd name="connsiteX33" fmla="*/ 640080 w 1109207"/>
                <a:gd name="connsiteY33" fmla="*/ 202758 h 544664"/>
                <a:gd name="connsiteX34" fmla="*/ 596348 w 1109207"/>
                <a:gd name="connsiteY34" fmla="*/ 222637 h 544664"/>
                <a:gd name="connsiteX35" fmla="*/ 560567 w 1109207"/>
                <a:gd name="connsiteY35" fmla="*/ 234564 h 544664"/>
                <a:gd name="connsiteX36" fmla="*/ 560567 w 1109207"/>
                <a:gd name="connsiteY36" fmla="*/ 234564 h 544664"/>
                <a:gd name="connsiteX37" fmla="*/ 504908 w 1109207"/>
                <a:gd name="connsiteY37" fmla="*/ 250466 h 544664"/>
                <a:gd name="connsiteX38" fmla="*/ 469127 w 1109207"/>
                <a:gd name="connsiteY38" fmla="*/ 274320 h 544664"/>
                <a:gd name="connsiteX39" fmla="*/ 449249 w 1109207"/>
                <a:gd name="connsiteY39" fmla="*/ 290223 h 544664"/>
                <a:gd name="connsiteX40" fmla="*/ 421419 w 1109207"/>
                <a:gd name="connsiteY40" fmla="*/ 302150 h 544664"/>
                <a:gd name="connsiteX41" fmla="*/ 385639 w 1109207"/>
                <a:gd name="connsiteY41" fmla="*/ 318052 h 544664"/>
                <a:gd name="connsiteX42" fmla="*/ 353833 w 1109207"/>
                <a:gd name="connsiteY42" fmla="*/ 333955 h 544664"/>
                <a:gd name="connsiteX43" fmla="*/ 326004 w 1109207"/>
                <a:gd name="connsiteY43" fmla="*/ 341906 h 544664"/>
                <a:gd name="connsiteX44" fmla="*/ 306125 w 1109207"/>
                <a:gd name="connsiteY44" fmla="*/ 353833 h 544664"/>
                <a:gd name="connsiteX45" fmla="*/ 270345 w 1109207"/>
                <a:gd name="connsiteY45" fmla="*/ 377687 h 544664"/>
                <a:gd name="connsiteX46" fmla="*/ 230588 w 1109207"/>
                <a:gd name="connsiteY46" fmla="*/ 389614 h 544664"/>
                <a:gd name="connsiteX47" fmla="*/ 198783 w 1109207"/>
                <a:gd name="connsiteY47" fmla="*/ 405517 h 544664"/>
                <a:gd name="connsiteX48" fmla="*/ 198783 w 1109207"/>
                <a:gd name="connsiteY48" fmla="*/ 405517 h 544664"/>
                <a:gd name="connsiteX49" fmla="*/ 115294 w 1109207"/>
                <a:gd name="connsiteY49" fmla="*/ 437322 h 544664"/>
                <a:gd name="connsiteX0" fmla="*/ 139148 w 1133061"/>
                <a:gd name="connsiteY0" fmla="*/ 437322 h 544664"/>
                <a:gd name="connsiteX1" fmla="*/ 79513 w 1133061"/>
                <a:gd name="connsiteY1" fmla="*/ 453224 h 544664"/>
                <a:gd name="connsiteX2" fmla="*/ 43733 w 1133061"/>
                <a:gd name="connsiteY2" fmla="*/ 469127 h 544664"/>
                <a:gd name="connsiteX3" fmla="*/ 23854 w 1133061"/>
                <a:gd name="connsiteY3" fmla="*/ 489005 h 544664"/>
                <a:gd name="connsiteX4" fmla="*/ 0 w 1133061"/>
                <a:gd name="connsiteY4" fmla="*/ 500932 h 544664"/>
                <a:gd name="connsiteX5" fmla="*/ 47708 w 1133061"/>
                <a:gd name="connsiteY5" fmla="*/ 536713 h 544664"/>
                <a:gd name="connsiteX6" fmla="*/ 47708 w 1133061"/>
                <a:gd name="connsiteY6" fmla="*/ 544664 h 544664"/>
                <a:gd name="connsiteX7" fmla="*/ 103367 w 1133061"/>
                <a:gd name="connsiteY7" fmla="*/ 528762 h 544664"/>
                <a:gd name="connsiteX8" fmla="*/ 214686 w 1133061"/>
                <a:gd name="connsiteY8" fmla="*/ 477078 h 544664"/>
                <a:gd name="connsiteX9" fmla="*/ 365760 w 1133061"/>
                <a:gd name="connsiteY9" fmla="*/ 425395 h 544664"/>
                <a:gd name="connsiteX10" fmla="*/ 445273 w 1133061"/>
                <a:gd name="connsiteY10" fmla="*/ 369736 h 544664"/>
                <a:gd name="connsiteX11" fmla="*/ 496957 w 1133061"/>
                <a:gd name="connsiteY11" fmla="*/ 349858 h 544664"/>
                <a:gd name="connsiteX12" fmla="*/ 576470 w 1133061"/>
                <a:gd name="connsiteY12" fmla="*/ 318052 h 544664"/>
                <a:gd name="connsiteX13" fmla="*/ 648032 w 1133061"/>
                <a:gd name="connsiteY13" fmla="*/ 286247 h 544664"/>
                <a:gd name="connsiteX14" fmla="*/ 667910 w 1133061"/>
                <a:gd name="connsiteY14" fmla="*/ 258418 h 544664"/>
                <a:gd name="connsiteX15" fmla="*/ 735496 w 1133061"/>
                <a:gd name="connsiteY15" fmla="*/ 222637 h 544664"/>
                <a:gd name="connsiteX16" fmla="*/ 846814 w 1133061"/>
                <a:gd name="connsiteY16" fmla="*/ 198783 h 544664"/>
                <a:gd name="connsiteX17" fmla="*/ 894522 w 1133061"/>
                <a:gd name="connsiteY17" fmla="*/ 147099 h 544664"/>
                <a:gd name="connsiteX18" fmla="*/ 974035 w 1133061"/>
                <a:gd name="connsiteY18" fmla="*/ 119270 h 544664"/>
                <a:gd name="connsiteX19" fmla="*/ 1033670 w 1133061"/>
                <a:gd name="connsiteY19" fmla="*/ 75538 h 544664"/>
                <a:gd name="connsiteX20" fmla="*/ 1073426 w 1133061"/>
                <a:gd name="connsiteY20" fmla="*/ 51684 h 544664"/>
                <a:gd name="connsiteX21" fmla="*/ 1133061 w 1133061"/>
                <a:gd name="connsiteY21" fmla="*/ 35781 h 544664"/>
                <a:gd name="connsiteX22" fmla="*/ 1113183 w 1133061"/>
                <a:gd name="connsiteY22" fmla="*/ 11927 h 544664"/>
                <a:gd name="connsiteX23" fmla="*/ 1077402 w 1133061"/>
                <a:gd name="connsiteY23" fmla="*/ 0 h 544664"/>
                <a:gd name="connsiteX24" fmla="*/ 1033670 w 1133061"/>
                <a:gd name="connsiteY24" fmla="*/ 11927 h 544664"/>
                <a:gd name="connsiteX25" fmla="*/ 989938 w 1133061"/>
                <a:gd name="connsiteY25" fmla="*/ 39757 h 544664"/>
                <a:gd name="connsiteX26" fmla="*/ 946206 w 1133061"/>
                <a:gd name="connsiteY26" fmla="*/ 59635 h 544664"/>
                <a:gd name="connsiteX27" fmla="*/ 918376 w 1133061"/>
                <a:gd name="connsiteY27" fmla="*/ 75538 h 544664"/>
                <a:gd name="connsiteX28" fmla="*/ 878619 w 1133061"/>
                <a:gd name="connsiteY28" fmla="*/ 95416 h 544664"/>
                <a:gd name="connsiteX29" fmla="*/ 826936 w 1133061"/>
                <a:gd name="connsiteY29" fmla="*/ 119270 h 544664"/>
                <a:gd name="connsiteX30" fmla="*/ 787179 w 1133061"/>
                <a:gd name="connsiteY30" fmla="*/ 135172 h 544664"/>
                <a:gd name="connsiteX31" fmla="*/ 739472 w 1133061"/>
                <a:gd name="connsiteY31" fmla="*/ 166978 h 544664"/>
                <a:gd name="connsiteX32" fmla="*/ 711642 w 1133061"/>
                <a:gd name="connsiteY32" fmla="*/ 182880 h 544664"/>
                <a:gd name="connsiteX33" fmla="*/ 663934 w 1133061"/>
                <a:gd name="connsiteY33" fmla="*/ 202758 h 544664"/>
                <a:gd name="connsiteX34" fmla="*/ 620202 w 1133061"/>
                <a:gd name="connsiteY34" fmla="*/ 222637 h 544664"/>
                <a:gd name="connsiteX35" fmla="*/ 584421 w 1133061"/>
                <a:gd name="connsiteY35" fmla="*/ 234564 h 544664"/>
                <a:gd name="connsiteX36" fmla="*/ 584421 w 1133061"/>
                <a:gd name="connsiteY36" fmla="*/ 234564 h 544664"/>
                <a:gd name="connsiteX37" fmla="*/ 528762 w 1133061"/>
                <a:gd name="connsiteY37" fmla="*/ 250466 h 544664"/>
                <a:gd name="connsiteX38" fmla="*/ 492981 w 1133061"/>
                <a:gd name="connsiteY38" fmla="*/ 274320 h 544664"/>
                <a:gd name="connsiteX39" fmla="*/ 473103 w 1133061"/>
                <a:gd name="connsiteY39" fmla="*/ 290223 h 544664"/>
                <a:gd name="connsiteX40" fmla="*/ 445273 w 1133061"/>
                <a:gd name="connsiteY40" fmla="*/ 302150 h 544664"/>
                <a:gd name="connsiteX41" fmla="*/ 409493 w 1133061"/>
                <a:gd name="connsiteY41" fmla="*/ 318052 h 544664"/>
                <a:gd name="connsiteX42" fmla="*/ 377687 w 1133061"/>
                <a:gd name="connsiteY42" fmla="*/ 333955 h 544664"/>
                <a:gd name="connsiteX43" fmla="*/ 349858 w 1133061"/>
                <a:gd name="connsiteY43" fmla="*/ 341906 h 544664"/>
                <a:gd name="connsiteX44" fmla="*/ 329979 w 1133061"/>
                <a:gd name="connsiteY44" fmla="*/ 353833 h 544664"/>
                <a:gd name="connsiteX45" fmla="*/ 294199 w 1133061"/>
                <a:gd name="connsiteY45" fmla="*/ 377687 h 544664"/>
                <a:gd name="connsiteX46" fmla="*/ 254442 w 1133061"/>
                <a:gd name="connsiteY46" fmla="*/ 389614 h 544664"/>
                <a:gd name="connsiteX47" fmla="*/ 222637 w 1133061"/>
                <a:gd name="connsiteY47" fmla="*/ 405517 h 544664"/>
                <a:gd name="connsiteX48" fmla="*/ 222637 w 1133061"/>
                <a:gd name="connsiteY48" fmla="*/ 405517 h 544664"/>
                <a:gd name="connsiteX49" fmla="*/ 139148 w 1133061"/>
                <a:gd name="connsiteY49" fmla="*/ 437322 h 544664"/>
                <a:gd name="connsiteX0" fmla="*/ 139148 w 1133061"/>
                <a:gd name="connsiteY0" fmla="*/ 437322 h 552615"/>
                <a:gd name="connsiteX1" fmla="*/ 79513 w 1133061"/>
                <a:gd name="connsiteY1" fmla="*/ 453224 h 552615"/>
                <a:gd name="connsiteX2" fmla="*/ 43733 w 1133061"/>
                <a:gd name="connsiteY2" fmla="*/ 469127 h 552615"/>
                <a:gd name="connsiteX3" fmla="*/ 23854 w 1133061"/>
                <a:gd name="connsiteY3" fmla="*/ 489005 h 552615"/>
                <a:gd name="connsiteX4" fmla="*/ 0 w 1133061"/>
                <a:gd name="connsiteY4" fmla="*/ 500932 h 552615"/>
                <a:gd name="connsiteX5" fmla="*/ 47708 w 1133061"/>
                <a:gd name="connsiteY5" fmla="*/ 536713 h 552615"/>
                <a:gd name="connsiteX6" fmla="*/ 31806 w 1133061"/>
                <a:gd name="connsiteY6" fmla="*/ 552615 h 552615"/>
                <a:gd name="connsiteX7" fmla="*/ 103367 w 1133061"/>
                <a:gd name="connsiteY7" fmla="*/ 528762 h 552615"/>
                <a:gd name="connsiteX8" fmla="*/ 214686 w 1133061"/>
                <a:gd name="connsiteY8" fmla="*/ 477078 h 552615"/>
                <a:gd name="connsiteX9" fmla="*/ 365760 w 1133061"/>
                <a:gd name="connsiteY9" fmla="*/ 425395 h 552615"/>
                <a:gd name="connsiteX10" fmla="*/ 445273 w 1133061"/>
                <a:gd name="connsiteY10" fmla="*/ 369736 h 552615"/>
                <a:gd name="connsiteX11" fmla="*/ 496957 w 1133061"/>
                <a:gd name="connsiteY11" fmla="*/ 349858 h 552615"/>
                <a:gd name="connsiteX12" fmla="*/ 576470 w 1133061"/>
                <a:gd name="connsiteY12" fmla="*/ 318052 h 552615"/>
                <a:gd name="connsiteX13" fmla="*/ 648032 w 1133061"/>
                <a:gd name="connsiteY13" fmla="*/ 286247 h 552615"/>
                <a:gd name="connsiteX14" fmla="*/ 667910 w 1133061"/>
                <a:gd name="connsiteY14" fmla="*/ 258418 h 552615"/>
                <a:gd name="connsiteX15" fmla="*/ 735496 w 1133061"/>
                <a:gd name="connsiteY15" fmla="*/ 222637 h 552615"/>
                <a:gd name="connsiteX16" fmla="*/ 846814 w 1133061"/>
                <a:gd name="connsiteY16" fmla="*/ 198783 h 552615"/>
                <a:gd name="connsiteX17" fmla="*/ 894522 w 1133061"/>
                <a:gd name="connsiteY17" fmla="*/ 147099 h 552615"/>
                <a:gd name="connsiteX18" fmla="*/ 974035 w 1133061"/>
                <a:gd name="connsiteY18" fmla="*/ 119270 h 552615"/>
                <a:gd name="connsiteX19" fmla="*/ 1033670 w 1133061"/>
                <a:gd name="connsiteY19" fmla="*/ 75538 h 552615"/>
                <a:gd name="connsiteX20" fmla="*/ 1073426 w 1133061"/>
                <a:gd name="connsiteY20" fmla="*/ 51684 h 552615"/>
                <a:gd name="connsiteX21" fmla="*/ 1133061 w 1133061"/>
                <a:gd name="connsiteY21" fmla="*/ 35781 h 552615"/>
                <a:gd name="connsiteX22" fmla="*/ 1113183 w 1133061"/>
                <a:gd name="connsiteY22" fmla="*/ 11927 h 552615"/>
                <a:gd name="connsiteX23" fmla="*/ 1077402 w 1133061"/>
                <a:gd name="connsiteY23" fmla="*/ 0 h 552615"/>
                <a:gd name="connsiteX24" fmla="*/ 1033670 w 1133061"/>
                <a:gd name="connsiteY24" fmla="*/ 11927 h 552615"/>
                <a:gd name="connsiteX25" fmla="*/ 989938 w 1133061"/>
                <a:gd name="connsiteY25" fmla="*/ 39757 h 552615"/>
                <a:gd name="connsiteX26" fmla="*/ 946206 w 1133061"/>
                <a:gd name="connsiteY26" fmla="*/ 59635 h 552615"/>
                <a:gd name="connsiteX27" fmla="*/ 918376 w 1133061"/>
                <a:gd name="connsiteY27" fmla="*/ 75538 h 552615"/>
                <a:gd name="connsiteX28" fmla="*/ 878619 w 1133061"/>
                <a:gd name="connsiteY28" fmla="*/ 95416 h 552615"/>
                <a:gd name="connsiteX29" fmla="*/ 826936 w 1133061"/>
                <a:gd name="connsiteY29" fmla="*/ 119270 h 552615"/>
                <a:gd name="connsiteX30" fmla="*/ 787179 w 1133061"/>
                <a:gd name="connsiteY30" fmla="*/ 135172 h 552615"/>
                <a:gd name="connsiteX31" fmla="*/ 739472 w 1133061"/>
                <a:gd name="connsiteY31" fmla="*/ 166978 h 552615"/>
                <a:gd name="connsiteX32" fmla="*/ 711642 w 1133061"/>
                <a:gd name="connsiteY32" fmla="*/ 182880 h 552615"/>
                <a:gd name="connsiteX33" fmla="*/ 663934 w 1133061"/>
                <a:gd name="connsiteY33" fmla="*/ 202758 h 552615"/>
                <a:gd name="connsiteX34" fmla="*/ 620202 w 1133061"/>
                <a:gd name="connsiteY34" fmla="*/ 222637 h 552615"/>
                <a:gd name="connsiteX35" fmla="*/ 584421 w 1133061"/>
                <a:gd name="connsiteY35" fmla="*/ 234564 h 552615"/>
                <a:gd name="connsiteX36" fmla="*/ 584421 w 1133061"/>
                <a:gd name="connsiteY36" fmla="*/ 234564 h 552615"/>
                <a:gd name="connsiteX37" fmla="*/ 528762 w 1133061"/>
                <a:gd name="connsiteY37" fmla="*/ 250466 h 552615"/>
                <a:gd name="connsiteX38" fmla="*/ 492981 w 1133061"/>
                <a:gd name="connsiteY38" fmla="*/ 274320 h 552615"/>
                <a:gd name="connsiteX39" fmla="*/ 473103 w 1133061"/>
                <a:gd name="connsiteY39" fmla="*/ 290223 h 552615"/>
                <a:gd name="connsiteX40" fmla="*/ 445273 w 1133061"/>
                <a:gd name="connsiteY40" fmla="*/ 302150 h 552615"/>
                <a:gd name="connsiteX41" fmla="*/ 409493 w 1133061"/>
                <a:gd name="connsiteY41" fmla="*/ 318052 h 552615"/>
                <a:gd name="connsiteX42" fmla="*/ 377687 w 1133061"/>
                <a:gd name="connsiteY42" fmla="*/ 333955 h 552615"/>
                <a:gd name="connsiteX43" fmla="*/ 349858 w 1133061"/>
                <a:gd name="connsiteY43" fmla="*/ 341906 h 552615"/>
                <a:gd name="connsiteX44" fmla="*/ 329979 w 1133061"/>
                <a:gd name="connsiteY44" fmla="*/ 353833 h 552615"/>
                <a:gd name="connsiteX45" fmla="*/ 294199 w 1133061"/>
                <a:gd name="connsiteY45" fmla="*/ 377687 h 552615"/>
                <a:gd name="connsiteX46" fmla="*/ 254442 w 1133061"/>
                <a:gd name="connsiteY46" fmla="*/ 389614 h 552615"/>
                <a:gd name="connsiteX47" fmla="*/ 222637 w 1133061"/>
                <a:gd name="connsiteY47" fmla="*/ 405517 h 552615"/>
                <a:gd name="connsiteX48" fmla="*/ 222637 w 1133061"/>
                <a:gd name="connsiteY48" fmla="*/ 405517 h 552615"/>
                <a:gd name="connsiteX49" fmla="*/ 139148 w 1133061"/>
                <a:gd name="connsiteY49" fmla="*/ 437322 h 552615"/>
                <a:gd name="connsiteX0" fmla="*/ 139148 w 1133061"/>
                <a:gd name="connsiteY0" fmla="*/ 437322 h 552615"/>
                <a:gd name="connsiteX1" fmla="*/ 79513 w 1133061"/>
                <a:gd name="connsiteY1" fmla="*/ 453224 h 552615"/>
                <a:gd name="connsiteX2" fmla="*/ 43733 w 1133061"/>
                <a:gd name="connsiteY2" fmla="*/ 469127 h 552615"/>
                <a:gd name="connsiteX3" fmla="*/ 23854 w 1133061"/>
                <a:gd name="connsiteY3" fmla="*/ 489005 h 552615"/>
                <a:gd name="connsiteX4" fmla="*/ 0 w 1133061"/>
                <a:gd name="connsiteY4" fmla="*/ 500932 h 552615"/>
                <a:gd name="connsiteX5" fmla="*/ 23896 w 1133061"/>
                <a:gd name="connsiteY5" fmla="*/ 524807 h 552615"/>
                <a:gd name="connsiteX6" fmla="*/ 31806 w 1133061"/>
                <a:gd name="connsiteY6" fmla="*/ 552615 h 552615"/>
                <a:gd name="connsiteX7" fmla="*/ 103367 w 1133061"/>
                <a:gd name="connsiteY7" fmla="*/ 528762 h 552615"/>
                <a:gd name="connsiteX8" fmla="*/ 214686 w 1133061"/>
                <a:gd name="connsiteY8" fmla="*/ 477078 h 552615"/>
                <a:gd name="connsiteX9" fmla="*/ 365760 w 1133061"/>
                <a:gd name="connsiteY9" fmla="*/ 425395 h 552615"/>
                <a:gd name="connsiteX10" fmla="*/ 445273 w 1133061"/>
                <a:gd name="connsiteY10" fmla="*/ 369736 h 552615"/>
                <a:gd name="connsiteX11" fmla="*/ 496957 w 1133061"/>
                <a:gd name="connsiteY11" fmla="*/ 349858 h 552615"/>
                <a:gd name="connsiteX12" fmla="*/ 576470 w 1133061"/>
                <a:gd name="connsiteY12" fmla="*/ 318052 h 552615"/>
                <a:gd name="connsiteX13" fmla="*/ 648032 w 1133061"/>
                <a:gd name="connsiteY13" fmla="*/ 286247 h 552615"/>
                <a:gd name="connsiteX14" fmla="*/ 667910 w 1133061"/>
                <a:gd name="connsiteY14" fmla="*/ 258418 h 552615"/>
                <a:gd name="connsiteX15" fmla="*/ 735496 w 1133061"/>
                <a:gd name="connsiteY15" fmla="*/ 222637 h 552615"/>
                <a:gd name="connsiteX16" fmla="*/ 846814 w 1133061"/>
                <a:gd name="connsiteY16" fmla="*/ 198783 h 552615"/>
                <a:gd name="connsiteX17" fmla="*/ 894522 w 1133061"/>
                <a:gd name="connsiteY17" fmla="*/ 147099 h 552615"/>
                <a:gd name="connsiteX18" fmla="*/ 974035 w 1133061"/>
                <a:gd name="connsiteY18" fmla="*/ 119270 h 552615"/>
                <a:gd name="connsiteX19" fmla="*/ 1033670 w 1133061"/>
                <a:gd name="connsiteY19" fmla="*/ 75538 h 552615"/>
                <a:gd name="connsiteX20" fmla="*/ 1073426 w 1133061"/>
                <a:gd name="connsiteY20" fmla="*/ 51684 h 552615"/>
                <a:gd name="connsiteX21" fmla="*/ 1133061 w 1133061"/>
                <a:gd name="connsiteY21" fmla="*/ 35781 h 552615"/>
                <a:gd name="connsiteX22" fmla="*/ 1113183 w 1133061"/>
                <a:gd name="connsiteY22" fmla="*/ 11927 h 552615"/>
                <a:gd name="connsiteX23" fmla="*/ 1077402 w 1133061"/>
                <a:gd name="connsiteY23" fmla="*/ 0 h 552615"/>
                <a:gd name="connsiteX24" fmla="*/ 1033670 w 1133061"/>
                <a:gd name="connsiteY24" fmla="*/ 11927 h 552615"/>
                <a:gd name="connsiteX25" fmla="*/ 989938 w 1133061"/>
                <a:gd name="connsiteY25" fmla="*/ 39757 h 552615"/>
                <a:gd name="connsiteX26" fmla="*/ 946206 w 1133061"/>
                <a:gd name="connsiteY26" fmla="*/ 59635 h 552615"/>
                <a:gd name="connsiteX27" fmla="*/ 918376 w 1133061"/>
                <a:gd name="connsiteY27" fmla="*/ 75538 h 552615"/>
                <a:gd name="connsiteX28" fmla="*/ 878619 w 1133061"/>
                <a:gd name="connsiteY28" fmla="*/ 95416 h 552615"/>
                <a:gd name="connsiteX29" fmla="*/ 826936 w 1133061"/>
                <a:gd name="connsiteY29" fmla="*/ 119270 h 552615"/>
                <a:gd name="connsiteX30" fmla="*/ 787179 w 1133061"/>
                <a:gd name="connsiteY30" fmla="*/ 135172 h 552615"/>
                <a:gd name="connsiteX31" fmla="*/ 739472 w 1133061"/>
                <a:gd name="connsiteY31" fmla="*/ 166978 h 552615"/>
                <a:gd name="connsiteX32" fmla="*/ 711642 w 1133061"/>
                <a:gd name="connsiteY32" fmla="*/ 182880 h 552615"/>
                <a:gd name="connsiteX33" fmla="*/ 663934 w 1133061"/>
                <a:gd name="connsiteY33" fmla="*/ 202758 h 552615"/>
                <a:gd name="connsiteX34" fmla="*/ 620202 w 1133061"/>
                <a:gd name="connsiteY34" fmla="*/ 222637 h 552615"/>
                <a:gd name="connsiteX35" fmla="*/ 584421 w 1133061"/>
                <a:gd name="connsiteY35" fmla="*/ 234564 h 552615"/>
                <a:gd name="connsiteX36" fmla="*/ 584421 w 1133061"/>
                <a:gd name="connsiteY36" fmla="*/ 234564 h 552615"/>
                <a:gd name="connsiteX37" fmla="*/ 528762 w 1133061"/>
                <a:gd name="connsiteY37" fmla="*/ 250466 h 552615"/>
                <a:gd name="connsiteX38" fmla="*/ 492981 w 1133061"/>
                <a:gd name="connsiteY38" fmla="*/ 274320 h 552615"/>
                <a:gd name="connsiteX39" fmla="*/ 473103 w 1133061"/>
                <a:gd name="connsiteY39" fmla="*/ 290223 h 552615"/>
                <a:gd name="connsiteX40" fmla="*/ 445273 w 1133061"/>
                <a:gd name="connsiteY40" fmla="*/ 302150 h 552615"/>
                <a:gd name="connsiteX41" fmla="*/ 409493 w 1133061"/>
                <a:gd name="connsiteY41" fmla="*/ 318052 h 552615"/>
                <a:gd name="connsiteX42" fmla="*/ 377687 w 1133061"/>
                <a:gd name="connsiteY42" fmla="*/ 333955 h 552615"/>
                <a:gd name="connsiteX43" fmla="*/ 349858 w 1133061"/>
                <a:gd name="connsiteY43" fmla="*/ 341906 h 552615"/>
                <a:gd name="connsiteX44" fmla="*/ 329979 w 1133061"/>
                <a:gd name="connsiteY44" fmla="*/ 353833 h 552615"/>
                <a:gd name="connsiteX45" fmla="*/ 294199 w 1133061"/>
                <a:gd name="connsiteY45" fmla="*/ 377687 h 552615"/>
                <a:gd name="connsiteX46" fmla="*/ 254442 w 1133061"/>
                <a:gd name="connsiteY46" fmla="*/ 389614 h 552615"/>
                <a:gd name="connsiteX47" fmla="*/ 222637 w 1133061"/>
                <a:gd name="connsiteY47" fmla="*/ 405517 h 552615"/>
                <a:gd name="connsiteX48" fmla="*/ 222637 w 1133061"/>
                <a:gd name="connsiteY48" fmla="*/ 405517 h 552615"/>
                <a:gd name="connsiteX49" fmla="*/ 139148 w 1133061"/>
                <a:gd name="connsiteY49" fmla="*/ 437322 h 552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133061" h="552615">
                  <a:moveTo>
                    <a:pt x="139148" y="437322"/>
                  </a:moveTo>
                  <a:lnTo>
                    <a:pt x="79513" y="453224"/>
                  </a:lnTo>
                  <a:lnTo>
                    <a:pt x="43733" y="469127"/>
                  </a:lnTo>
                  <a:lnTo>
                    <a:pt x="23854" y="489005"/>
                  </a:lnTo>
                  <a:lnTo>
                    <a:pt x="0" y="500932"/>
                  </a:lnTo>
                  <a:lnTo>
                    <a:pt x="23896" y="524807"/>
                  </a:lnTo>
                  <a:lnTo>
                    <a:pt x="31806" y="552615"/>
                  </a:lnTo>
                  <a:lnTo>
                    <a:pt x="103367" y="528762"/>
                  </a:lnTo>
                  <a:lnTo>
                    <a:pt x="214686" y="477078"/>
                  </a:lnTo>
                  <a:lnTo>
                    <a:pt x="365760" y="425395"/>
                  </a:lnTo>
                  <a:lnTo>
                    <a:pt x="445273" y="369736"/>
                  </a:lnTo>
                  <a:lnTo>
                    <a:pt x="496957" y="349858"/>
                  </a:lnTo>
                  <a:lnTo>
                    <a:pt x="576470" y="318052"/>
                  </a:lnTo>
                  <a:lnTo>
                    <a:pt x="648032" y="286247"/>
                  </a:lnTo>
                  <a:lnTo>
                    <a:pt x="667910" y="258418"/>
                  </a:lnTo>
                  <a:lnTo>
                    <a:pt x="735496" y="222637"/>
                  </a:lnTo>
                  <a:lnTo>
                    <a:pt x="846814" y="198783"/>
                  </a:lnTo>
                  <a:lnTo>
                    <a:pt x="894522" y="147099"/>
                  </a:lnTo>
                  <a:lnTo>
                    <a:pt x="974035" y="119270"/>
                  </a:lnTo>
                  <a:lnTo>
                    <a:pt x="1033670" y="75538"/>
                  </a:lnTo>
                  <a:lnTo>
                    <a:pt x="1073426" y="51684"/>
                  </a:lnTo>
                  <a:lnTo>
                    <a:pt x="1133061" y="35781"/>
                  </a:lnTo>
                  <a:lnTo>
                    <a:pt x="1113183" y="11927"/>
                  </a:lnTo>
                  <a:lnTo>
                    <a:pt x="1077402" y="0"/>
                  </a:lnTo>
                  <a:lnTo>
                    <a:pt x="1033670" y="11927"/>
                  </a:lnTo>
                  <a:lnTo>
                    <a:pt x="989938" y="39757"/>
                  </a:lnTo>
                  <a:lnTo>
                    <a:pt x="946206" y="59635"/>
                  </a:lnTo>
                  <a:lnTo>
                    <a:pt x="918376" y="75538"/>
                  </a:lnTo>
                  <a:lnTo>
                    <a:pt x="878619" y="95416"/>
                  </a:lnTo>
                  <a:lnTo>
                    <a:pt x="826936" y="119270"/>
                  </a:lnTo>
                  <a:lnTo>
                    <a:pt x="787179" y="135172"/>
                  </a:lnTo>
                  <a:lnTo>
                    <a:pt x="739472" y="166978"/>
                  </a:lnTo>
                  <a:lnTo>
                    <a:pt x="711642" y="182880"/>
                  </a:lnTo>
                  <a:lnTo>
                    <a:pt x="663934" y="202758"/>
                  </a:lnTo>
                  <a:lnTo>
                    <a:pt x="620202" y="222637"/>
                  </a:lnTo>
                  <a:lnTo>
                    <a:pt x="584421" y="234564"/>
                  </a:lnTo>
                  <a:lnTo>
                    <a:pt x="584421" y="234564"/>
                  </a:lnTo>
                  <a:lnTo>
                    <a:pt x="528762" y="250466"/>
                  </a:lnTo>
                  <a:lnTo>
                    <a:pt x="492981" y="274320"/>
                  </a:lnTo>
                  <a:lnTo>
                    <a:pt x="473103" y="290223"/>
                  </a:lnTo>
                  <a:lnTo>
                    <a:pt x="445273" y="302150"/>
                  </a:lnTo>
                  <a:lnTo>
                    <a:pt x="409493" y="318052"/>
                  </a:lnTo>
                  <a:lnTo>
                    <a:pt x="377687" y="333955"/>
                  </a:lnTo>
                  <a:lnTo>
                    <a:pt x="349858" y="341906"/>
                  </a:lnTo>
                  <a:lnTo>
                    <a:pt x="329979" y="353833"/>
                  </a:lnTo>
                  <a:lnTo>
                    <a:pt x="294199" y="377687"/>
                  </a:lnTo>
                  <a:lnTo>
                    <a:pt x="254442" y="389614"/>
                  </a:lnTo>
                  <a:lnTo>
                    <a:pt x="222637" y="405517"/>
                  </a:lnTo>
                  <a:lnTo>
                    <a:pt x="222637" y="405517"/>
                  </a:lnTo>
                  <a:lnTo>
                    <a:pt x="139148" y="437322"/>
                  </a:lnTo>
                  <a:close/>
                </a:path>
              </a:pathLst>
            </a:custGeom>
            <a:solidFill>
              <a:srgbClr val="0000CC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23" name="Freeform 222"/>
            <p:cNvSpPr/>
            <p:nvPr/>
          </p:nvSpPr>
          <p:spPr>
            <a:xfrm>
              <a:off x="2608263" y="3365500"/>
              <a:ext cx="1830387" cy="776288"/>
            </a:xfrm>
            <a:custGeom>
              <a:avLst/>
              <a:gdLst>
                <a:gd name="connsiteX0" fmla="*/ 30957 w 1809750"/>
                <a:gd name="connsiteY0" fmla="*/ 764382 h 764382"/>
                <a:gd name="connsiteX1" fmla="*/ 83344 w 1809750"/>
                <a:gd name="connsiteY1" fmla="*/ 747713 h 764382"/>
                <a:gd name="connsiteX2" fmla="*/ 116682 w 1809750"/>
                <a:gd name="connsiteY2" fmla="*/ 731044 h 764382"/>
                <a:gd name="connsiteX3" fmla="*/ 140494 w 1809750"/>
                <a:gd name="connsiteY3" fmla="*/ 726282 h 764382"/>
                <a:gd name="connsiteX4" fmla="*/ 176213 w 1809750"/>
                <a:gd name="connsiteY4" fmla="*/ 714375 h 764382"/>
                <a:gd name="connsiteX5" fmla="*/ 207169 w 1809750"/>
                <a:gd name="connsiteY5" fmla="*/ 695325 h 764382"/>
                <a:gd name="connsiteX6" fmla="*/ 252413 w 1809750"/>
                <a:gd name="connsiteY6" fmla="*/ 673894 h 764382"/>
                <a:gd name="connsiteX7" fmla="*/ 307182 w 1809750"/>
                <a:gd name="connsiteY7" fmla="*/ 652463 h 764382"/>
                <a:gd name="connsiteX8" fmla="*/ 333375 w 1809750"/>
                <a:gd name="connsiteY8" fmla="*/ 642938 h 764382"/>
                <a:gd name="connsiteX9" fmla="*/ 357188 w 1809750"/>
                <a:gd name="connsiteY9" fmla="*/ 633413 h 764382"/>
                <a:gd name="connsiteX10" fmla="*/ 397669 w 1809750"/>
                <a:gd name="connsiteY10" fmla="*/ 616744 h 764382"/>
                <a:gd name="connsiteX11" fmla="*/ 435769 w 1809750"/>
                <a:gd name="connsiteY11" fmla="*/ 604838 h 764382"/>
                <a:gd name="connsiteX12" fmla="*/ 471488 w 1809750"/>
                <a:gd name="connsiteY12" fmla="*/ 592932 h 764382"/>
                <a:gd name="connsiteX13" fmla="*/ 547688 w 1809750"/>
                <a:gd name="connsiteY13" fmla="*/ 602457 h 764382"/>
                <a:gd name="connsiteX14" fmla="*/ 573882 w 1809750"/>
                <a:gd name="connsiteY14" fmla="*/ 588169 h 764382"/>
                <a:gd name="connsiteX15" fmla="*/ 616744 w 1809750"/>
                <a:gd name="connsiteY15" fmla="*/ 588169 h 764382"/>
                <a:gd name="connsiteX16" fmla="*/ 638175 w 1809750"/>
                <a:gd name="connsiteY16" fmla="*/ 583407 h 764382"/>
                <a:gd name="connsiteX17" fmla="*/ 692944 w 1809750"/>
                <a:gd name="connsiteY17" fmla="*/ 583407 h 764382"/>
                <a:gd name="connsiteX18" fmla="*/ 735807 w 1809750"/>
                <a:gd name="connsiteY18" fmla="*/ 585788 h 764382"/>
                <a:gd name="connsiteX19" fmla="*/ 776288 w 1809750"/>
                <a:gd name="connsiteY19" fmla="*/ 585788 h 764382"/>
                <a:gd name="connsiteX20" fmla="*/ 797719 w 1809750"/>
                <a:gd name="connsiteY20" fmla="*/ 585788 h 764382"/>
                <a:gd name="connsiteX21" fmla="*/ 850107 w 1809750"/>
                <a:gd name="connsiteY21" fmla="*/ 583407 h 764382"/>
                <a:gd name="connsiteX22" fmla="*/ 883444 w 1809750"/>
                <a:gd name="connsiteY22" fmla="*/ 583407 h 764382"/>
                <a:gd name="connsiteX23" fmla="*/ 919163 w 1809750"/>
                <a:gd name="connsiteY23" fmla="*/ 588169 h 764382"/>
                <a:gd name="connsiteX24" fmla="*/ 995363 w 1809750"/>
                <a:gd name="connsiteY24" fmla="*/ 595313 h 764382"/>
                <a:gd name="connsiteX25" fmla="*/ 1009650 w 1809750"/>
                <a:gd name="connsiteY25" fmla="*/ 604838 h 764382"/>
                <a:gd name="connsiteX26" fmla="*/ 1057275 w 1809750"/>
                <a:gd name="connsiteY26" fmla="*/ 611982 h 764382"/>
                <a:gd name="connsiteX27" fmla="*/ 1090613 w 1809750"/>
                <a:gd name="connsiteY27" fmla="*/ 607219 h 764382"/>
                <a:gd name="connsiteX28" fmla="*/ 1133475 w 1809750"/>
                <a:gd name="connsiteY28" fmla="*/ 611982 h 764382"/>
                <a:gd name="connsiteX29" fmla="*/ 1190625 w 1809750"/>
                <a:gd name="connsiteY29" fmla="*/ 600075 h 764382"/>
                <a:gd name="connsiteX30" fmla="*/ 1250157 w 1809750"/>
                <a:gd name="connsiteY30" fmla="*/ 578644 h 764382"/>
                <a:gd name="connsiteX31" fmla="*/ 1281113 w 1809750"/>
                <a:gd name="connsiteY31" fmla="*/ 561975 h 764382"/>
                <a:gd name="connsiteX32" fmla="*/ 1309688 w 1809750"/>
                <a:gd name="connsiteY32" fmla="*/ 561975 h 764382"/>
                <a:gd name="connsiteX33" fmla="*/ 1340644 w 1809750"/>
                <a:gd name="connsiteY33" fmla="*/ 509588 h 764382"/>
                <a:gd name="connsiteX34" fmla="*/ 1359694 w 1809750"/>
                <a:gd name="connsiteY34" fmla="*/ 488157 h 764382"/>
                <a:gd name="connsiteX35" fmla="*/ 1364457 w 1809750"/>
                <a:gd name="connsiteY35" fmla="*/ 457200 h 764382"/>
                <a:gd name="connsiteX36" fmla="*/ 1376363 w 1809750"/>
                <a:gd name="connsiteY36" fmla="*/ 423863 h 764382"/>
                <a:gd name="connsiteX37" fmla="*/ 1381125 w 1809750"/>
                <a:gd name="connsiteY37" fmla="*/ 385763 h 764382"/>
                <a:gd name="connsiteX38" fmla="*/ 1381125 w 1809750"/>
                <a:gd name="connsiteY38" fmla="*/ 361950 h 764382"/>
                <a:gd name="connsiteX39" fmla="*/ 1369219 w 1809750"/>
                <a:gd name="connsiteY39" fmla="*/ 326232 h 764382"/>
                <a:gd name="connsiteX40" fmla="*/ 1373982 w 1809750"/>
                <a:gd name="connsiteY40" fmla="*/ 288132 h 764382"/>
                <a:gd name="connsiteX41" fmla="*/ 1412082 w 1809750"/>
                <a:gd name="connsiteY41" fmla="*/ 269082 h 764382"/>
                <a:gd name="connsiteX42" fmla="*/ 1466850 w 1809750"/>
                <a:gd name="connsiteY42" fmla="*/ 242888 h 764382"/>
                <a:gd name="connsiteX43" fmla="*/ 1528763 w 1809750"/>
                <a:gd name="connsiteY43" fmla="*/ 207169 h 764382"/>
                <a:gd name="connsiteX44" fmla="*/ 1554957 w 1809750"/>
                <a:gd name="connsiteY44" fmla="*/ 190500 h 764382"/>
                <a:gd name="connsiteX45" fmla="*/ 1604963 w 1809750"/>
                <a:gd name="connsiteY45" fmla="*/ 166688 h 764382"/>
                <a:gd name="connsiteX46" fmla="*/ 1647825 w 1809750"/>
                <a:gd name="connsiteY46" fmla="*/ 123825 h 764382"/>
                <a:gd name="connsiteX47" fmla="*/ 1697832 w 1809750"/>
                <a:gd name="connsiteY47" fmla="*/ 102394 h 764382"/>
                <a:gd name="connsiteX48" fmla="*/ 1745457 w 1809750"/>
                <a:gd name="connsiteY48" fmla="*/ 69057 h 764382"/>
                <a:gd name="connsiteX49" fmla="*/ 1774032 w 1809750"/>
                <a:gd name="connsiteY49" fmla="*/ 47625 h 764382"/>
                <a:gd name="connsiteX50" fmla="*/ 1807369 w 1809750"/>
                <a:gd name="connsiteY50" fmla="*/ 33338 h 764382"/>
                <a:gd name="connsiteX51" fmla="*/ 1809750 w 1809750"/>
                <a:gd name="connsiteY51" fmla="*/ 19050 h 764382"/>
                <a:gd name="connsiteX52" fmla="*/ 1785938 w 1809750"/>
                <a:gd name="connsiteY52" fmla="*/ 0 h 764382"/>
                <a:gd name="connsiteX53" fmla="*/ 1754982 w 1809750"/>
                <a:gd name="connsiteY53" fmla="*/ 0 h 764382"/>
                <a:gd name="connsiteX54" fmla="*/ 1712119 w 1809750"/>
                <a:gd name="connsiteY54" fmla="*/ 19050 h 764382"/>
                <a:gd name="connsiteX55" fmla="*/ 1685925 w 1809750"/>
                <a:gd name="connsiteY55" fmla="*/ 35719 h 764382"/>
                <a:gd name="connsiteX56" fmla="*/ 1650207 w 1809750"/>
                <a:gd name="connsiteY56" fmla="*/ 57150 h 764382"/>
                <a:gd name="connsiteX57" fmla="*/ 1628775 w 1809750"/>
                <a:gd name="connsiteY57" fmla="*/ 69057 h 764382"/>
                <a:gd name="connsiteX58" fmla="*/ 1607344 w 1809750"/>
                <a:gd name="connsiteY58" fmla="*/ 80963 h 764382"/>
                <a:gd name="connsiteX59" fmla="*/ 1566863 w 1809750"/>
                <a:gd name="connsiteY59" fmla="*/ 102394 h 764382"/>
                <a:gd name="connsiteX60" fmla="*/ 1543050 w 1809750"/>
                <a:gd name="connsiteY60" fmla="*/ 114300 h 764382"/>
                <a:gd name="connsiteX61" fmla="*/ 1526382 w 1809750"/>
                <a:gd name="connsiteY61" fmla="*/ 128588 h 764382"/>
                <a:gd name="connsiteX62" fmla="*/ 1485900 w 1809750"/>
                <a:gd name="connsiteY62" fmla="*/ 150019 h 764382"/>
                <a:gd name="connsiteX63" fmla="*/ 1440657 w 1809750"/>
                <a:gd name="connsiteY63" fmla="*/ 169069 h 764382"/>
                <a:gd name="connsiteX64" fmla="*/ 1407319 w 1809750"/>
                <a:gd name="connsiteY64" fmla="*/ 195263 h 764382"/>
                <a:gd name="connsiteX65" fmla="*/ 1407319 w 1809750"/>
                <a:gd name="connsiteY65" fmla="*/ 195263 h 764382"/>
                <a:gd name="connsiteX66" fmla="*/ 1371600 w 1809750"/>
                <a:gd name="connsiteY66" fmla="*/ 228600 h 764382"/>
                <a:gd name="connsiteX67" fmla="*/ 1350169 w 1809750"/>
                <a:gd name="connsiteY67" fmla="*/ 252413 h 764382"/>
                <a:gd name="connsiteX68" fmla="*/ 1326357 w 1809750"/>
                <a:gd name="connsiteY68" fmla="*/ 271463 h 764382"/>
                <a:gd name="connsiteX69" fmla="*/ 1309688 w 1809750"/>
                <a:gd name="connsiteY69" fmla="*/ 290513 h 764382"/>
                <a:gd name="connsiteX70" fmla="*/ 1304925 w 1809750"/>
                <a:gd name="connsiteY70" fmla="*/ 314325 h 764382"/>
                <a:gd name="connsiteX71" fmla="*/ 1307307 w 1809750"/>
                <a:gd name="connsiteY71" fmla="*/ 350044 h 764382"/>
                <a:gd name="connsiteX72" fmla="*/ 1309688 w 1809750"/>
                <a:gd name="connsiteY72" fmla="*/ 378619 h 764382"/>
                <a:gd name="connsiteX73" fmla="*/ 1309688 w 1809750"/>
                <a:gd name="connsiteY73" fmla="*/ 419100 h 764382"/>
                <a:gd name="connsiteX74" fmla="*/ 1302544 w 1809750"/>
                <a:gd name="connsiteY74" fmla="*/ 442913 h 764382"/>
                <a:gd name="connsiteX75" fmla="*/ 1302544 w 1809750"/>
                <a:gd name="connsiteY75" fmla="*/ 442913 h 764382"/>
                <a:gd name="connsiteX76" fmla="*/ 1281113 w 1809750"/>
                <a:gd name="connsiteY76" fmla="*/ 461963 h 764382"/>
                <a:gd name="connsiteX77" fmla="*/ 1264444 w 1809750"/>
                <a:gd name="connsiteY77" fmla="*/ 469107 h 764382"/>
                <a:gd name="connsiteX78" fmla="*/ 1250157 w 1809750"/>
                <a:gd name="connsiteY78" fmla="*/ 478632 h 764382"/>
                <a:gd name="connsiteX79" fmla="*/ 1240632 w 1809750"/>
                <a:gd name="connsiteY79" fmla="*/ 490538 h 764382"/>
                <a:gd name="connsiteX80" fmla="*/ 1226344 w 1809750"/>
                <a:gd name="connsiteY80" fmla="*/ 502444 h 764382"/>
                <a:gd name="connsiteX81" fmla="*/ 1209675 w 1809750"/>
                <a:gd name="connsiteY81" fmla="*/ 516732 h 764382"/>
                <a:gd name="connsiteX82" fmla="*/ 1209675 w 1809750"/>
                <a:gd name="connsiteY82" fmla="*/ 516732 h 764382"/>
                <a:gd name="connsiteX83" fmla="*/ 1173957 w 1809750"/>
                <a:gd name="connsiteY83" fmla="*/ 535782 h 764382"/>
                <a:gd name="connsiteX84" fmla="*/ 1119188 w 1809750"/>
                <a:gd name="connsiteY84" fmla="*/ 547688 h 764382"/>
                <a:gd name="connsiteX85" fmla="*/ 1100138 w 1809750"/>
                <a:gd name="connsiteY85" fmla="*/ 545307 h 764382"/>
                <a:gd name="connsiteX86" fmla="*/ 1100138 w 1809750"/>
                <a:gd name="connsiteY86" fmla="*/ 545307 h 764382"/>
                <a:gd name="connsiteX87" fmla="*/ 1071563 w 1809750"/>
                <a:gd name="connsiteY87" fmla="*/ 535782 h 764382"/>
                <a:gd name="connsiteX88" fmla="*/ 1047750 w 1809750"/>
                <a:gd name="connsiteY88" fmla="*/ 531019 h 764382"/>
                <a:gd name="connsiteX89" fmla="*/ 1031082 w 1809750"/>
                <a:gd name="connsiteY89" fmla="*/ 531019 h 764382"/>
                <a:gd name="connsiteX90" fmla="*/ 995363 w 1809750"/>
                <a:gd name="connsiteY90" fmla="*/ 535782 h 764382"/>
                <a:gd name="connsiteX91" fmla="*/ 985838 w 1809750"/>
                <a:gd name="connsiteY91" fmla="*/ 535782 h 764382"/>
                <a:gd name="connsiteX92" fmla="*/ 952500 w 1809750"/>
                <a:gd name="connsiteY92" fmla="*/ 521494 h 764382"/>
                <a:gd name="connsiteX93" fmla="*/ 923925 w 1809750"/>
                <a:gd name="connsiteY93" fmla="*/ 516732 h 764382"/>
                <a:gd name="connsiteX94" fmla="*/ 878682 w 1809750"/>
                <a:gd name="connsiteY94" fmla="*/ 521494 h 764382"/>
                <a:gd name="connsiteX95" fmla="*/ 828675 w 1809750"/>
                <a:gd name="connsiteY95" fmla="*/ 514350 h 764382"/>
                <a:gd name="connsiteX96" fmla="*/ 769144 w 1809750"/>
                <a:gd name="connsiteY96" fmla="*/ 511969 h 764382"/>
                <a:gd name="connsiteX97" fmla="*/ 731044 w 1809750"/>
                <a:gd name="connsiteY97" fmla="*/ 511969 h 764382"/>
                <a:gd name="connsiteX98" fmla="*/ 666750 w 1809750"/>
                <a:gd name="connsiteY98" fmla="*/ 514350 h 764382"/>
                <a:gd name="connsiteX99" fmla="*/ 619125 w 1809750"/>
                <a:gd name="connsiteY99" fmla="*/ 519113 h 764382"/>
                <a:gd name="connsiteX100" fmla="*/ 581025 w 1809750"/>
                <a:gd name="connsiteY100" fmla="*/ 519113 h 764382"/>
                <a:gd name="connsiteX101" fmla="*/ 523875 w 1809750"/>
                <a:gd name="connsiteY101" fmla="*/ 519113 h 764382"/>
                <a:gd name="connsiteX102" fmla="*/ 488157 w 1809750"/>
                <a:gd name="connsiteY102" fmla="*/ 533400 h 764382"/>
                <a:gd name="connsiteX103" fmla="*/ 440532 w 1809750"/>
                <a:gd name="connsiteY103" fmla="*/ 542925 h 764382"/>
                <a:gd name="connsiteX104" fmla="*/ 407194 w 1809750"/>
                <a:gd name="connsiteY104" fmla="*/ 552450 h 764382"/>
                <a:gd name="connsiteX105" fmla="*/ 338138 w 1809750"/>
                <a:gd name="connsiteY105" fmla="*/ 566738 h 764382"/>
                <a:gd name="connsiteX106" fmla="*/ 285750 w 1809750"/>
                <a:gd name="connsiteY106" fmla="*/ 590550 h 764382"/>
                <a:gd name="connsiteX107" fmla="*/ 233363 w 1809750"/>
                <a:gd name="connsiteY107" fmla="*/ 604838 h 764382"/>
                <a:gd name="connsiteX108" fmla="*/ 178594 w 1809750"/>
                <a:gd name="connsiteY108" fmla="*/ 628650 h 764382"/>
                <a:gd name="connsiteX109" fmla="*/ 123825 w 1809750"/>
                <a:gd name="connsiteY109" fmla="*/ 652463 h 764382"/>
                <a:gd name="connsiteX110" fmla="*/ 97632 w 1809750"/>
                <a:gd name="connsiteY110" fmla="*/ 661988 h 764382"/>
                <a:gd name="connsiteX111" fmla="*/ 61913 w 1809750"/>
                <a:gd name="connsiteY111" fmla="*/ 681038 h 764382"/>
                <a:gd name="connsiteX112" fmla="*/ 30957 w 1809750"/>
                <a:gd name="connsiteY112" fmla="*/ 697707 h 764382"/>
                <a:gd name="connsiteX113" fmla="*/ 9525 w 1809750"/>
                <a:gd name="connsiteY113" fmla="*/ 709613 h 764382"/>
                <a:gd name="connsiteX114" fmla="*/ 0 w 1809750"/>
                <a:gd name="connsiteY114" fmla="*/ 711994 h 764382"/>
                <a:gd name="connsiteX115" fmla="*/ 30957 w 1809750"/>
                <a:gd name="connsiteY115" fmla="*/ 764382 h 764382"/>
                <a:gd name="connsiteX0" fmla="*/ 30957 w 1809750"/>
                <a:gd name="connsiteY0" fmla="*/ 764382 h 764382"/>
                <a:gd name="connsiteX1" fmla="*/ 83344 w 1809750"/>
                <a:gd name="connsiteY1" fmla="*/ 747713 h 764382"/>
                <a:gd name="connsiteX2" fmla="*/ 116682 w 1809750"/>
                <a:gd name="connsiteY2" fmla="*/ 731044 h 764382"/>
                <a:gd name="connsiteX3" fmla="*/ 140494 w 1809750"/>
                <a:gd name="connsiteY3" fmla="*/ 726282 h 764382"/>
                <a:gd name="connsiteX4" fmla="*/ 176213 w 1809750"/>
                <a:gd name="connsiteY4" fmla="*/ 714375 h 764382"/>
                <a:gd name="connsiteX5" fmla="*/ 207169 w 1809750"/>
                <a:gd name="connsiteY5" fmla="*/ 695325 h 764382"/>
                <a:gd name="connsiteX6" fmla="*/ 252413 w 1809750"/>
                <a:gd name="connsiteY6" fmla="*/ 673894 h 764382"/>
                <a:gd name="connsiteX7" fmla="*/ 307182 w 1809750"/>
                <a:gd name="connsiteY7" fmla="*/ 652463 h 764382"/>
                <a:gd name="connsiteX8" fmla="*/ 333375 w 1809750"/>
                <a:gd name="connsiteY8" fmla="*/ 642938 h 764382"/>
                <a:gd name="connsiteX9" fmla="*/ 357188 w 1809750"/>
                <a:gd name="connsiteY9" fmla="*/ 633413 h 764382"/>
                <a:gd name="connsiteX10" fmla="*/ 397669 w 1809750"/>
                <a:gd name="connsiteY10" fmla="*/ 616744 h 764382"/>
                <a:gd name="connsiteX11" fmla="*/ 435769 w 1809750"/>
                <a:gd name="connsiteY11" fmla="*/ 604838 h 764382"/>
                <a:gd name="connsiteX12" fmla="*/ 471488 w 1809750"/>
                <a:gd name="connsiteY12" fmla="*/ 592932 h 764382"/>
                <a:gd name="connsiteX13" fmla="*/ 547688 w 1809750"/>
                <a:gd name="connsiteY13" fmla="*/ 602457 h 764382"/>
                <a:gd name="connsiteX14" fmla="*/ 573882 w 1809750"/>
                <a:gd name="connsiteY14" fmla="*/ 588169 h 764382"/>
                <a:gd name="connsiteX15" fmla="*/ 616744 w 1809750"/>
                <a:gd name="connsiteY15" fmla="*/ 588169 h 764382"/>
                <a:gd name="connsiteX16" fmla="*/ 638175 w 1809750"/>
                <a:gd name="connsiteY16" fmla="*/ 583407 h 764382"/>
                <a:gd name="connsiteX17" fmla="*/ 692944 w 1809750"/>
                <a:gd name="connsiteY17" fmla="*/ 583407 h 764382"/>
                <a:gd name="connsiteX18" fmla="*/ 735807 w 1809750"/>
                <a:gd name="connsiteY18" fmla="*/ 585788 h 764382"/>
                <a:gd name="connsiteX19" fmla="*/ 776288 w 1809750"/>
                <a:gd name="connsiteY19" fmla="*/ 585788 h 764382"/>
                <a:gd name="connsiteX20" fmla="*/ 797719 w 1809750"/>
                <a:gd name="connsiteY20" fmla="*/ 585788 h 764382"/>
                <a:gd name="connsiteX21" fmla="*/ 850107 w 1809750"/>
                <a:gd name="connsiteY21" fmla="*/ 583407 h 764382"/>
                <a:gd name="connsiteX22" fmla="*/ 883444 w 1809750"/>
                <a:gd name="connsiteY22" fmla="*/ 583407 h 764382"/>
                <a:gd name="connsiteX23" fmla="*/ 919163 w 1809750"/>
                <a:gd name="connsiteY23" fmla="*/ 588169 h 764382"/>
                <a:gd name="connsiteX24" fmla="*/ 995363 w 1809750"/>
                <a:gd name="connsiteY24" fmla="*/ 595313 h 764382"/>
                <a:gd name="connsiteX25" fmla="*/ 1009650 w 1809750"/>
                <a:gd name="connsiteY25" fmla="*/ 604838 h 764382"/>
                <a:gd name="connsiteX26" fmla="*/ 1057275 w 1809750"/>
                <a:gd name="connsiteY26" fmla="*/ 611982 h 764382"/>
                <a:gd name="connsiteX27" fmla="*/ 1090613 w 1809750"/>
                <a:gd name="connsiteY27" fmla="*/ 607219 h 764382"/>
                <a:gd name="connsiteX28" fmla="*/ 1133475 w 1809750"/>
                <a:gd name="connsiteY28" fmla="*/ 611982 h 764382"/>
                <a:gd name="connsiteX29" fmla="*/ 1190625 w 1809750"/>
                <a:gd name="connsiteY29" fmla="*/ 600075 h 764382"/>
                <a:gd name="connsiteX30" fmla="*/ 1250157 w 1809750"/>
                <a:gd name="connsiteY30" fmla="*/ 578644 h 764382"/>
                <a:gd name="connsiteX31" fmla="*/ 1281113 w 1809750"/>
                <a:gd name="connsiteY31" fmla="*/ 561975 h 764382"/>
                <a:gd name="connsiteX32" fmla="*/ 1309688 w 1809750"/>
                <a:gd name="connsiteY32" fmla="*/ 561975 h 764382"/>
                <a:gd name="connsiteX33" fmla="*/ 1340644 w 1809750"/>
                <a:gd name="connsiteY33" fmla="*/ 509588 h 764382"/>
                <a:gd name="connsiteX34" fmla="*/ 1359694 w 1809750"/>
                <a:gd name="connsiteY34" fmla="*/ 488157 h 764382"/>
                <a:gd name="connsiteX35" fmla="*/ 1364457 w 1809750"/>
                <a:gd name="connsiteY35" fmla="*/ 457200 h 764382"/>
                <a:gd name="connsiteX36" fmla="*/ 1376363 w 1809750"/>
                <a:gd name="connsiteY36" fmla="*/ 423863 h 764382"/>
                <a:gd name="connsiteX37" fmla="*/ 1381125 w 1809750"/>
                <a:gd name="connsiteY37" fmla="*/ 385763 h 764382"/>
                <a:gd name="connsiteX38" fmla="*/ 1381125 w 1809750"/>
                <a:gd name="connsiteY38" fmla="*/ 361950 h 764382"/>
                <a:gd name="connsiteX39" fmla="*/ 1369219 w 1809750"/>
                <a:gd name="connsiteY39" fmla="*/ 326232 h 764382"/>
                <a:gd name="connsiteX40" fmla="*/ 1373982 w 1809750"/>
                <a:gd name="connsiteY40" fmla="*/ 288132 h 764382"/>
                <a:gd name="connsiteX41" fmla="*/ 1412082 w 1809750"/>
                <a:gd name="connsiteY41" fmla="*/ 269082 h 764382"/>
                <a:gd name="connsiteX42" fmla="*/ 1466850 w 1809750"/>
                <a:gd name="connsiteY42" fmla="*/ 242888 h 764382"/>
                <a:gd name="connsiteX43" fmla="*/ 1528763 w 1809750"/>
                <a:gd name="connsiteY43" fmla="*/ 207169 h 764382"/>
                <a:gd name="connsiteX44" fmla="*/ 1554957 w 1809750"/>
                <a:gd name="connsiteY44" fmla="*/ 190500 h 764382"/>
                <a:gd name="connsiteX45" fmla="*/ 1604963 w 1809750"/>
                <a:gd name="connsiteY45" fmla="*/ 166688 h 764382"/>
                <a:gd name="connsiteX46" fmla="*/ 1647825 w 1809750"/>
                <a:gd name="connsiteY46" fmla="*/ 123825 h 764382"/>
                <a:gd name="connsiteX47" fmla="*/ 1697832 w 1809750"/>
                <a:gd name="connsiteY47" fmla="*/ 102394 h 764382"/>
                <a:gd name="connsiteX48" fmla="*/ 1745457 w 1809750"/>
                <a:gd name="connsiteY48" fmla="*/ 69057 h 764382"/>
                <a:gd name="connsiteX49" fmla="*/ 1774032 w 1809750"/>
                <a:gd name="connsiteY49" fmla="*/ 47625 h 764382"/>
                <a:gd name="connsiteX50" fmla="*/ 1807369 w 1809750"/>
                <a:gd name="connsiteY50" fmla="*/ 33338 h 764382"/>
                <a:gd name="connsiteX51" fmla="*/ 1809750 w 1809750"/>
                <a:gd name="connsiteY51" fmla="*/ 19050 h 764382"/>
                <a:gd name="connsiteX52" fmla="*/ 1785938 w 1809750"/>
                <a:gd name="connsiteY52" fmla="*/ 0 h 764382"/>
                <a:gd name="connsiteX53" fmla="*/ 1754982 w 1809750"/>
                <a:gd name="connsiteY53" fmla="*/ 0 h 764382"/>
                <a:gd name="connsiteX54" fmla="*/ 1712119 w 1809750"/>
                <a:gd name="connsiteY54" fmla="*/ 19050 h 764382"/>
                <a:gd name="connsiteX55" fmla="*/ 1685925 w 1809750"/>
                <a:gd name="connsiteY55" fmla="*/ 35719 h 764382"/>
                <a:gd name="connsiteX56" fmla="*/ 1650207 w 1809750"/>
                <a:gd name="connsiteY56" fmla="*/ 57150 h 764382"/>
                <a:gd name="connsiteX57" fmla="*/ 1628775 w 1809750"/>
                <a:gd name="connsiteY57" fmla="*/ 69057 h 764382"/>
                <a:gd name="connsiteX58" fmla="*/ 1607344 w 1809750"/>
                <a:gd name="connsiteY58" fmla="*/ 80963 h 764382"/>
                <a:gd name="connsiteX59" fmla="*/ 1566863 w 1809750"/>
                <a:gd name="connsiteY59" fmla="*/ 102394 h 764382"/>
                <a:gd name="connsiteX60" fmla="*/ 1543050 w 1809750"/>
                <a:gd name="connsiteY60" fmla="*/ 114300 h 764382"/>
                <a:gd name="connsiteX61" fmla="*/ 1526382 w 1809750"/>
                <a:gd name="connsiteY61" fmla="*/ 128588 h 764382"/>
                <a:gd name="connsiteX62" fmla="*/ 1485900 w 1809750"/>
                <a:gd name="connsiteY62" fmla="*/ 150019 h 764382"/>
                <a:gd name="connsiteX63" fmla="*/ 1440657 w 1809750"/>
                <a:gd name="connsiteY63" fmla="*/ 169069 h 764382"/>
                <a:gd name="connsiteX64" fmla="*/ 1407319 w 1809750"/>
                <a:gd name="connsiteY64" fmla="*/ 195263 h 764382"/>
                <a:gd name="connsiteX65" fmla="*/ 1407319 w 1809750"/>
                <a:gd name="connsiteY65" fmla="*/ 195263 h 764382"/>
                <a:gd name="connsiteX66" fmla="*/ 1371600 w 1809750"/>
                <a:gd name="connsiteY66" fmla="*/ 228600 h 764382"/>
                <a:gd name="connsiteX67" fmla="*/ 1350169 w 1809750"/>
                <a:gd name="connsiteY67" fmla="*/ 252413 h 764382"/>
                <a:gd name="connsiteX68" fmla="*/ 1326357 w 1809750"/>
                <a:gd name="connsiteY68" fmla="*/ 271463 h 764382"/>
                <a:gd name="connsiteX69" fmla="*/ 1309688 w 1809750"/>
                <a:gd name="connsiteY69" fmla="*/ 290513 h 764382"/>
                <a:gd name="connsiteX70" fmla="*/ 1304925 w 1809750"/>
                <a:gd name="connsiteY70" fmla="*/ 314325 h 764382"/>
                <a:gd name="connsiteX71" fmla="*/ 1307307 w 1809750"/>
                <a:gd name="connsiteY71" fmla="*/ 350044 h 764382"/>
                <a:gd name="connsiteX72" fmla="*/ 1309688 w 1809750"/>
                <a:gd name="connsiteY72" fmla="*/ 378619 h 764382"/>
                <a:gd name="connsiteX73" fmla="*/ 1309688 w 1809750"/>
                <a:gd name="connsiteY73" fmla="*/ 419100 h 764382"/>
                <a:gd name="connsiteX74" fmla="*/ 1302544 w 1809750"/>
                <a:gd name="connsiteY74" fmla="*/ 442913 h 764382"/>
                <a:gd name="connsiteX75" fmla="*/ 1302544 w 1809750"/>
                <a:gd name="connsiteY75" fmla="*/ 442913 h 764382"/>
                <a:gd name="connsiteX76" fmla="*/ 1281113 w 1809750"/>
                <a:gd name="connsiteY76" fmla="*/ 461963 h 764382"/>
                <a:gd name="connsiteX77" fmla="*/ 1264444 w 1809750"/>
                <a:gd name="connsiteY77" fmla="*/ 469107 h 764382"/>
                <a:gd name="connsiteX78" fmla="*/ 1250157 w 1809750"/>
                <a:gd name="connsiteY78" fmla="*/ 478632 h 764382"/>
                <a:gd name="connsiteX79" fmla="*/ 1240632 w 1809750"/>
                <a:gd name="connsiteY79" fmla="*/ 490538 h 764382"/>
                <a:gd name="connsiteX80" fmla="*/ 1226344 w 1809750"/>
                <a:gd name="connsiteY80" fmla="*/ 502444 h 764382"/>
                <a:gd name="connsiteX81" fmla="*/ 1209675 w 1809750"/>
                <a:gd name="connsiteY81" fmla="*/ 516732 h 764382"/>
                <a:gd name="connsiteX82" fmla="*/ 1209675 w 1809750"/>
                <a:gd name="connsiteY82" fmla="*/ 516732 h 764382"/>
                <a:gd name="connsiteX83" fmla="*/ 1173957 w 1809750"/>
                <a:gd name="connsiteY83" fmla="*/ 535782 h 764382"/>
                <a:gd name="connsiteX84" fmla="*/ 1119188 w 1809750"/>
                <a:gd name="connsiteY84" fmla="*/ 547688 h 764382"/>
                <a:gd name="connsiteX85" fmla="*/ 1100138 w 1809750"/>
                <a:gd name="connsiteY85" fmla="*/ 545307 h 764382"/>
                <a:gd name="connsiteX86" fmla="*/ 1100138 w 1809750"/>
                <a:gd name="connsiteY86" fmla="*/ 545307 h 764382"/>
                <a:gd name="connsiteX87" fmla="*/ 1071563 w 1809750"/>
                <a:gd name="connsiteY87" fmla="*/ 535782 h 764382"/>
                <a:gd name="connsiteX88" fmla="*/ 1047750 w 1809750"/>
                <a:gd name="connsiteY88" fmla="*/ 531019 h 764382"/>
                <a:gd name="connsiteX89" fmla="*/ 1031082 w 1809750"/>
                <a:gd name="connsiteY89" fmla="*/ 531019 h 764382"/>
                <a:gd name="connsiteX90" fmla="*/ 995363 w 1809750"/>
                <a:gd name="connsiteY90" fmla="*/ 535782 h 764382"/>
                <a:gd name="connsiteX91" fmla="*/ 985838 w 1809750"/>
                <a:gd name="connsiteY91" fmla="*/ 535782 h 764382"/>
                <a:gd name="connsiteX92" fmla="*/ 952500 w 1809750"/>
                <a:gd name="connsiteY92" fmla="*/ 521494 h 764382"/>
                <a:gd name="connsiteX93" fmla="*/ 923925 w 1809750"/>
                <a:gd name="connsiteY93" fmla="*/ 516732 h 764382"/>
                <a:gd name="connsiteX94" fmla="*/ 878682 w 1809750"/>
                <a:gd name="connsiteY94" fmla="*/ 521494 h 764382"/>
                <a:gd name="connsiteX95" fmla="*/ 828675 w 1809750"/>
                <a:gd name="connsiteY95" fmla="*/ 514350 h 764382"/>
                <a:gd name="connsiteX96" fmla="*/ 769144 w 1809750"/>
                <a:gd name="connsiteY96" fmla="*/ 511969 h 764382"/>
                <a:gd name="connsiteX97" fmla="*/ 731044 w 1809750"/>
                <a:gd name="connsiteY97" fmla="*/ 511969 h 764382"/>
                <a:gd name="connsiteX98" fmla="*/ 666750 w 1809750"/>
                <a:gd name="connsiteY98" fmla="*/ 514350 h 764382"/>
                <a:gd name="connsiteX99" fmla="*/ 619125 w 1809750"/>
                <a:gd name="connsiteY99" fmla="*/ 519113 h 764382"/>
                <a:gd name="connsiteX100" fmla="*/ 581025 w 1809750"/>
                <a:gd name="connsiteY100" fmla="*/ 519113 h 764382"/>
                <a:gd name="connsiteX101" fmla="*/ 523875 w 1809750"/>
                <a:gd name="connsiteY101" fmla="*/ 519113 h 764382"/>
                <a:gd name="connsiteX102" fmla="*/ 488157 w 1809750"/>
                <a:gd name="connsiteY102" fmla="*/ 533400 h 764382"/>
                <a:gd name="connsiteX103" fmla="*/ 440532 w 1809750"/>
                <a:gd name="connsiteY103" fmla="*/ 542925 h 764382"/>
                <a:gd name="connsiteX104" fmla="*/ 407194 w 1809750"/>
                <a:gd name="connsiteY104" fmla="*/ 552450 h 764382"/>
                <a:gd name="connsiteX105" fmla="*/ 338138 w 1809750"/>
                <a:gd name="connsiteY105" fmla="*/ 566738 h 764382"/>
                <a:gd name="connsiteX106" fmla="*/ 285750 w 1809750"/>
                <a:gd name="connsiteY106" fmla="*/ 590550 h 764382"/>
                <a:gd name="connsiteX107" fmla="*/ 233363 w 1809750"/>
                <a:gd name="connsiteY107" fmla="*/ 604838 h 764382"/>
                <a:gd name="connsiteX108" fmla="*/ 178594 w 1809750"/>
                <a:gd name="connsiteY108" fmla="*/ 628650 h 764382"/>
                <a:gd name="connsiteX109" fmla="*/ 123825 w 1809750"/>
                <a:gd name="connsiteY109" fmla="*/ 652463 h 764382"/>
                <a:gd name="connsiteX110" fmla="*/ 97632 w 1809750"/>
                <a:gd name="connsiteY110" fmla="*/ 661988 h 764382"/>
                <a:gd name="connsiteX111" fmla="*/ 61913 w 1809750"/>
                <a:gd name="connsiteY111" fmla="*/ 681038 h 764382"/>
                <a:gd name="connsiteX112" fmla="*/ 30957 w 1809750"/>
                <a:gd name="connsiteY112" fmla="*/ 697707 h 764382"/>
                <a:gd name="connsiteX113" fmla="*/ 9525 w 1809750"/>
                <a:gd name="connsiteY113" fmla="*/ 709613 h 764382"/>
                <a:gd name="connsiteX114" fmla="*/ 0 w 1809750"/>
                <a:gd name="connsiteY114" fmla="*/ 711994 h 764382"/>
                <a:gd name="connsiteX115" fmla="*/ 0 w 1809750"/>
                <a:gd name="connsiteY115" fmla="*/ 747713 h 764382"/>
                <a:gd name="connsiteX116" fmla="*/ 30957 w 1809750"/>
                <a:gd name="connsiteY116" fmla="*/ 764382 h 764382"/>
                <a:gd name="connsiteX0" fmla="*/ 52388 w 1831181"/>
                <a:gd name="connsiteY0" fmla="*/ 764382 h 764382"/>
                <a:gd name="connsiteX1" fmla="*/ 104775 w 1831181"/>
                <a:gd name="connsiteY1" fmla="*/ 747713 h 764382"/>
                <a:gd name="connsiteX2" fmla="*/ 138113 w 1831181"/>
                <a:gd name="connsiteY2" fmla="*/ 731044 h 764382"/>
                <a:gd name="connsiteX3" fmla="*/ 161925 w 1831181"/>
                <a:gd name="connsiteY3" fmla="*/ 726282 h 764382"/>
                <a:gd name="connsiteX4" fmla="*/ 197644 w 1831181"/>
                <a:gd name="connsiteY4" fmla="*/ 714375 h 764382"/>
                <a:gd name="connsiteX5" fmla="*/ 228600 w 1831181"/>
                <a:gd name="connsiteY5" fmla="*/ 695325 h 764382"/>
                <a:gd name="connsiteX6" fmla="*/ 273844 w 1831181"/>
                <a:gd name="connsiteY6" fmla="*/ 673894 h 764382"/>
                <a:gd name="connsiteX7" fmla="*/ 328613 w 1831181"/>
                <a:gd name="connsiteY7" fmla="*/ 652463 h 764382"/>
                <a:gd name="connsiteX8" fmla="*/ 354806 w 1831181"/>
                <a:gd name="connsiteY8" fmla="*/ 642938 h 764382"/>
                <a:gd name="connsiteX9" fmla="*/ 378619 w 1831181"/>
                <a:gd name="connsiteY9" fmla="*/ 633413 h 764382"/>
                <a:gd name="connsiteX10" fmla="*/ 419100 w 1831181"/>
                <a:gd name="connsiteY10" fmla="*/ 616744 h 764382"/>
                <a:gd name="connsiteX11" fmla="*/ 457200 w 1831181"/>
                <a:gd name="connsiteY11" fmla="*/ 604838 h 764382"/>
                <a:gd name="connsiteX12" fmla="*/ 492919 w 1831181"/>
                <a:gd name="connsiteY12" fmla="*/ 592932 h 764382"/>
                <a:gd name="connsiteX13" fmla="*/ 569119 w 1831181"/>
                <a:gd name="connsiteY13" fmla="*/ 602457 h 764382"/>
                <a:gd name="connsiteX14" fmla="*/ 595313 w 1831181"/>
                <a:gd name="connsiteY14" fmla="*/ 588169 h 764382"/>
                <a:gd name="connsiteX15" fmla="*/ 638175 w 1831181"/>
                <a:gd name="connsiteY15" fmla="*/ 588169 h 764382"/>
                <a:gd name="connsiteX16" fmla="*/ 659606 w 1831181"/>
                <a:gd name="connsiteY16" fmla="*/ 583407 h 764382"/>
                <a:gd name="connsiteX17" fmla="*/ 714375 w 1831181"/>
                <a:gd name="connsiteY17" fmla="*/ 583407 h 764382"/>
                <a:gd name="connsiteX18" fmla="*/ 757238 w 1831181"/>
                <a:gd name="connsiteY18" fmla="*/ 585788 h 764382"/>
                <a:gd name="connsiteX19" fmla="*/ 797719 w 1831181"/>
                <a:gd name="connsiteY19" fmla="*/ 585788 h 764382"/>
                <a:gd name="connsiteX20" fmla="*/ 819150 w 1831181"/>
                <a:gd name="connsiteY20" fmla="*/ 585788 h 764382"/>
                <a:gd name="connsiteX21" fmla="*/ 871538 w 1831181"/>
                <a:gd name="connsiteY21" fmla="*/ 583407 h 764382"/>
                <a:gd name="connsiteX22" fmla="*/ 904875 w 1831181"/>
                <a:gd name="connsiteY22" fmla="*/ 583407 h 764382"/>
                <a:gd name="connsiteX23" fmla="*/ 940594 w 1831181"/>
                <a:gd name="connsiteY23" fmla="*/ 588169 h 764382"/>
                <a:gd name="connsiteX24" fmla="*/ 1016794 w 1831181"/>
                <a:gd name="connsiteY24" fmla="*/ 595313 h 764382"/>
                <a:gd name="connsiteX25" fmla="*/ 1031081 w 1831181"/>
                <a:gd name="connsiteY25" fmla="*/ 604838 h 764382"/>
                <a:gd name="connsiteX26" fmla="*/ 1078706 w 1831181"/>
                <a:gd name="connsiteY26" fmla="*/ 611982 h 764382"/>
                <a:gd name="connsiteX27" fmla="*/ 1112044 w 1831181"/>
                <a:gd name="connsiteY27" fmla="*/ 607219 h 764382"/>
                <a:gd name="connsiteX28" fmla="*/ 1154906 w 1831181"/>
                <a:gd name="connsiteY28" fmla="*/ 611982 h 764382"/>
                <a:gd name="connsiteX29" fmla="*/ 1212056 w 1831181"/>
                <a:gd name="connsiteY29" fmla="*/ 600075 h 764382"/>
                <a:gd name="connsiteX30" fmla="*/ 1271588 w 1831181"/>
                <a:gd name="connsiteY30" fmla="*/ 578644 h 764382"/>
                <a:gd name="connsiteX31" fmla="*/ 1302544 w 1831181"/>
                <a:gd name="connsiteY31" fmla="*/ 561975 h 764382"/>
                <a:gd name="connsiteX32" fmla="*/ 1331119 w 1831181"/>
                <a:gd name="connsiteY32" fmla="*/ 561975 h 764382"/>
                <a:gd name="connsiteX33" fmla="*/ 1362075 w 1831181"/>
                <a:gd name="connsiteY33" fmla="*/ 509588 h 764382"/>
                <a:gd name="connsiteX34" fmla="*/ 1381125 w 1831181"/>
                <a:gd name="connsiteY34" fmla="*/ 488157 h 764382"/>
                <a:gd name="connsiteX35" fmla="*/ 1385888 w 1831181"/>
                <a:gd name="connsiteY35" fmla="*/ 457200 h 764382"/>
                <a:gd name="connsiteX36" fmla="*/ 1397794 w 1831181"/>
                <a:gd name="connsiteY36" fmla="*/ 423863 h 764382"/>
                <a:gd name="connsiteX37" fmla="*/ 1402556 w 1831181"/>
                <a:gd name="connsiteY37" fmla="*/ 385763 h 764382"/>
                <a:gd name="connsiteX38" fmla="*/ 1402556 w 1831181"/>
                <a:gd name="connsiteY38" fmla="*/ 361950 h 764382"/>
                <a:gd name="connsiteX39" fmla="*/ 1390650 w 1831181"/>
                <a:gd name="connsiteY39" fmla="*/ 326232 h 764382"/>
                <a:gd name="connsiteX40" fmla="*/ 1395413 w 1831181"/>
                <a:gd name="connsiteY40" fmla="*/ 288132 h 764382"/>
                <a:gd name="connsiteX41" fmla="*/ 1433513 w 1831181"/>
                <a:gd name="connsiteY41" fmla="*/ 269082 h 764382"/>
                <a:gd name="connsiteX42" fmla="*/ 1488281 w 1831181"/>
                <a:gd name="connsiteY42" fmla="*/ 242888 h 764382"/>
                <a:gd name="connsiteX43" fmla="*/ 1550194 w 1831181"/>
                <a:gd name="connsiteY43" fmla="*/ 207169 h 764382"/>
                <a:gd name="connsiteX44" fmla="*/ 1576388 w 1831181"/>
                <a:gd name="connsiteY44" fmla="*/ 190500 h 764382"/>
                <a:gd name="connsiteX45" fmla="*/ 1626394 w 1831181"/>
                <a:gd name="connsiteY45" fmla="*/ 166688 h 764382"/>
                <a:gd name="connsiteX46" fmla="*/ 1669256 w 1831181"/>
                <a:gd name="connsiteY46" fmla="*/ 123825 h 764382"/>
                <a:gd name="connsiteX47" fmla="*/ 1719263 w 1831181"/>
                <a:gd name="connsiteY47" fmla="*/ 102394 h 764382"/>
                <a:gd name="connsiteX48" fmla="*/ 1766888 w 1831181"/>
                <a:gd name="connsiteY48" fmla="*/ 69057 h 764382"/>
                <a:gd name="connsiteX49" fmla="*/ 1795463 w 1831181"/>
                <a:gd name="connsiteY49" fmla="*/ 47625 h 764382"/>
                <a:gd name="connsiteX50" fmla="*/ 1828800 w 1831181"/>
                <a:gd name="connsiteY50" fmla="*/ 33338 h 764382"/>
                <a:gd name="connsiteX51" fmla="*/ 1831181 w 1831181"/>
                <a:gd name="connsiteY51" fmla="*/ 19050 h 764382"/>
                <a:gd name="connsiteX52" fmla="*/ 1807369 w 1831181"/>
                <a:gd name="connsiteY52" fmla="*/ 0 h 764382"/>
                <a:gd name="connsiteX53" fmla="*/ 1776413 w 1831181"/>
                <a:gd name="connsiteY53" fmla="*/ 0 h 764382"/>
                <a:gd name="connsiteX54" fmla="*/ 1733550 w 1831181"/>
                <a:gd name="connsiteY54" fmla="*/ 19050 h 764382"/>
                <a:gd name="connsiteX55" fmla="*/ 1707356 w 1831181"/>
                <a:gd name="connsiteY55" fmla="*/ 35719 h 764382"/>
                <a:gd name="connsiteX56" fmla="*/ 1671638 w 1831181"/>
                <a:gd name="connsiteY56" fmla="*/ 57150 h 764382"/>
                <a:gd name="connsiteX57" fmla="*/ 1650206 w 1831181"/>
                <a:gd name="connsiteY57" fmla="*/ 69057 h 764382"/>
                <a:gd name="connsiteX58" fmla="*/ 1628775 w 1831181"/>
                <a:gd name="connsiteY58" fmla="*/ 80963 h 764382"/>
                <a:gd name="connsiteX59" fmla="*/ 1588294 w 1831181"/>
                <a:gd name="connsiteY59" fmla="*/ 102394 h 764382"/>
                <a:gd name="connsiteX60" fmla="*/ 1564481 w 1831181"/>
                <a:gd name="connsiteY60" fmla="*/ 114300 h 764382"/>
                <a:gd name="connsiteX61" fmla="*/ 1547813 w 1831181"/>
                <a:gd name="connsiteY61" fmla="*/ 128588 h 764382"/>
                <a:gd name="connsiteX62" fmla="*/ 1507331 w 1831181"/>
                <a:gd name="connsiteY62" fmla="*/ 150019 h 764382"/>
                <a:gd name="connsiteX63" fmla="*/ 1462088 w 1831181"/>
                <a:gd name="connsiteY63" fmla="*/ 169069 h 764382"/>
                <a:gd name="connsiteX64" fmla="*/ 1428750 w 1831181"/>
                <a:gd name="connsiteY64" fmla="*/ 195263 h 764382"/>
                <a:gd name="connsiteX65" fmla="*/ 1428750 w 1831181"/>
                <a:gd name="connsiteY65" fmla="*/ 195263 h 764382"/>
                <a:gd name="connsiteX66" fmla="*/ 1393031 w 1831181"/>
                <a:gd name="connsiteY66" fmla="*/ 228600 h 764382"/>
                <a:gd name="connsiteX67" fmla="*/ 1371600 w 1831181"/>
                <a:gd name="connsiteY67" fmla="*/ 252413 h 764382"/>
                <a:gd name="connsiteX68" fmla="*/ 1347788 w 1831181"/>
                <a:gd name="connsiteY68" fmla="*/ 271463 h 764382"/>
                <a:gd name="connsiteX69" fmla="*/ 1331119 w 1831181"/>
                <a:gd name="connsiteY69" fmla="*/ 290513 h 764382"/>
                <a:gd name="connsiteX70" fmla="*/ 1326356 w 1831181"/>
                <a:gd name="connsiteY70" fmla="*/ 314325 h 764382"/>
                <a:gd name="connsiteX71" fmla="*/ 1328738 w 1831181"/>
                <a:gd name="connsiteY71" fmla="*/ 350044 h 764382"/>
                <a:gd name="connsiteX72" fmla="*/ 1331119 w 1831181"/>
                <a:gd name="connsiteY72" fmla="*/ 378619 h 764382"/>
                <a:gd name="connsiteX73" fmla="*/ 1331119 w 1831181"/>
                <a:gd name="connsiteY73" fmla="*/ 419100 h 764382"/>
                <a:gd name="connsiteX74" fmla="*/ 1323975 w 1831181"/>
                <a:gd name="connsiteY74" fmla="*/ 442913 h 764382"/>
                <a:gd name="connsiteX75" fmla="*/ 1323975 w 1831181"/>
                <a:gd name="connsiteY75" fmla="*/ 442913 h 764382"/>
                <a:gd name="connsiteX76" fmla="*/ 1302544 w 1831181"/>
                <a:gd name="connsiteY76" fmla="*/ 461963 h 764382"/>
                <a:gd name="connsiteX77" fmla="*/ 1285875 w 1831181"/>
                <a:gd name="connsiteY77" fmla="*/ 469107 h 764382"/>
                <a:gd name="connsiteX78" fmla="*/ 1271588 w 1831181"/>
                <a:gd name="connsiteY78" fmla="*/ 478632 h 764382"/>
                <a:gd name="connsiteX79" fmla="*/ 1262063 w 1831181"/>
                <a:gd name="connsiteY79" fmla="*/ 490538 h 764382"/>
                <a:gd name="connsiteX80" fmla="*/ 1247775 w 1831181"/>
                <a:gd name="connsiteY80" fmla="*/ 502444 h 764382"/>
                <a:gd name="connsiteX81" fmla="*/ 1231106 w 1831181"/>
                <a:gd name="connsiteY81" fmla="*/ 516732 h 764382"/>
                <a:gd name="connsiteX82" fmla="*/ 1231106 w 1831181"/>
                <a:gd name="connsiteY82" fmla="*/ 516732 h 764382"/>
                <a:gd name="connsiteX83" fmla="*/ 1195388 w 1831181"/>
                <a:gd name="connsiteY83" fmla="*/ 535782 h 764382"/>
                <a:gd name="connsiteX84" fmla="*/ 1140619 w 1831181"/>
                <a:gd name="connsiteY84" fmla="*/ 547688 h 764382"/>
                <a:gd name="connsiteX85" fmla="*/ 1121569 w 1831181"/>
                <a:gd name="connsiteY85" fmla="*/ 545307 h 764382"/>
                <a:gd name="connsiteX86" fmla="*/ 1121569 w 1831181"/>
                <a:gd name="connsiteY86" fmla="*/ 545307 h 764382"/>
                <a:gd name="connsiteX87" fmla="*/ 1092994 w 1831181"/>
                <a:gd name="connsiteY87" fmla="*/ 535782 h 764382"/>
                <a:gd name="connsiteX88" fmla="*/ 1069181 w 1831181"/>
                <a:gd name="connsiteY88" fmla="*/ 531019 h 764382"/>
                <a:gd name="connsiteX89" fmla="*/ 1052513 w 1831181"/>
                <a:gd name="connsiteY89" fmla="*/ 531019 h 764382"/>
                <a:gd name="connsiteX90" fmla="*/ 1016794 w 1831181"/>
                <a:gd name="connsiteY90" fmla="*/ 535782 h 764382"/>
                <a:gd name="connsiteX91" fmla="*/ 1007269 w 1831181"/>
                <a:gd name="connsiteY91" fmla="*/ 535782 h 764382"/>
                <a:gd name="connsiteX92" fmla="*/ 973931 w 1831181"/>
                <a:gd name="connsiteY92" fmla="*/ 521494 h 764382"/>
                <a:gd name="connsiteX93" fmla="*/ 945356 w 1831181"/>
                <a:gd name="connsiteY93" fmla="*/ 516732 h 764382"/>
                <a:gd name="connsiteX94" fmla="*/ 900113 w 1831181"/>
                <a:gd name="connsiteY94" fmla="*/ 521494 h 764382"/>
                <a:gd name="connsiteX95" fmla="*/ 850106 w 1831181"/>
                <a:gd name="connsiteY95" fmla="*/ 514350 h 764382"/>
                <a:gd name="connsiteX96" fmla="*/ 790575 w 1831181"/>
                <a:gd name="connsiteY96" fmla="*/ 511969 h 764382"/>
                <a:gd name="connsiteX97" fmla="*/ 752475 w 1831181"/>
                <a:gd name="connsiteY97" fmla="*/ 511969 h 764382"/>
                <a:gd name="connsiteX98" fmla="*/ 688181 w 1831181"/>
                <a:gd name="connsiteY98" fmla="*/ 514350 h 764382"/>
                <a:gd name="connsiteX99" fmla="*/ 640556 w 1831181"/>
                <a:gd name="connsiteY99" fmla="*/ 519113 h 764382"/>
                <a:gd name="connsiteX100" fmla="*/ 602456 w 1831181"/>
                <a:gd name="connsiteY100" fmla="*/ 519113 h 764382"/>
                <a:gd name="connsiteX101" fmla="*/ 545306 w 1831181"/>
                <a:gd name="connsiteY101" fmla="*/ 519113 h 764382"/>
                <a:gd name="connsiteX102" fmla="*/ 509588 w 1831181"/>
                <a:gd name="connsiteY102" fmla="*/ 533400 h 764382"/>
                <a:gd name="connsiteX103" fmla="*/ 461963 w 1831181"/>
                <a:gd name="connsiteY103" fmla="*/ 542925 h 764382"/>
                <a:gd name="connsiteX104" fmla="*/ 428625 w 1831181"/>
                <a:gd name="connsiteY104" fmla="*/ 552450 h 764382"/>
                <a:gd name="connsiteX105" fmla="*/ 359569 w 1831181"/>
                <a:gd name="connsiteY105" fmla="*/ 566738 h 764382"/>
                <a:gd name="connsiteX106" fmla="*/ 307181 w 1831181"/>
                <a:gd name="connsiteY106" fmla="*/ 590550 h 764382"/>
                <a:gd name="connsiteX107" fmla="*/ 254794 w 1831181"/>
                <a:gd name="connsiteY107" fmla="*/ 604838 h 764382"/>
                <a:gd name="connsiteX108" fmla="*/ 200025 w 1831181"/>
                <a:gd name="connsiteY108" fmla="*/ 628650 h 764382"/>
                <a:gd name="connsiteX109" fmla="*/ 145256 w 1831181"/>
                <a:gd name="connsiteY109" fmla="*/ 652463 h 764382"/>
                <a:gd name="connsiteX110" fmla="*/ 119063 w 1831181"/>
                <a:gd name="connsiteY110" fmla="*/ 661988 h 764382"/>
                <a:gd name="connsiteX111" fmla="*/ 83344 w 1831181"/>
                <a:gd name="connsiteY111" fmla="*/ 681038 h 764382"/>
                <a:gd name="connsiteX112" fmla="*/ 52388 w 1831181"/>
                <a:gd name="connsiteY112" fmla="*/ 697707 h 764382"/>
                <a:gd name="connsiteX113" fmla="*/ 30956 w 1831181"/>
                <a:gd name="connsiteY113" fmla="*/ 709613 h 764382"/>
                <a:gd name="connsiteX114" fmla="*/ 0 w 1831181"/>
                <a:gd name="connsiteY114" fmla="*/ 728663 h 764382"/>
                <a:gd name="connsiteX115" fmla="*/ 21431 w 1831181"/>
                <a:gd name="connsiteY115" fmla="*/ 747713 h 764382"/>
                <a:gd name="connsiteX116" fmla="*/ 52388 w 1831181"/>
                <a:gd name="connsiteY116" fmla="*/ 764382 h 764382"/>
                <a:gd name="connsiteX0" fmla="*/ 23813 w 1831181"/>
                <a:gd name="connsiteY0" fmla="*/ 776288 h 776288"/>
                <a:gd name="connsiteX1" fmla="*/ 104775 w 1831181"/>
                <a:gd name="connsiteY1" fmla="*/ 747713 h 776288"/>
                <a:gd name="connsiteX2" fmla="*/ 138113 w 1831181"/>
                <a:gd name="connsiteY2" fmla="*/ 731044 h 776288"/>
                <a:gd name="connsiteX3" fmla="*/ 161925 w 1831181"/>
                <a:gd name="connsiteY3" fmla="*/ 726282 h 776288"/>
                <a:gd name="connsiteX4" fmla="*/ 197644 w 1831181"/>
                <a:gd name="connsiteY4" fmla="*/ 714375 h 776288"/>
                <a:gd name="connsiteX5" fmla="*/ 228600 w 1831181"/>
                <a:gd name="connsiteY5" fmla="*/ 695325 h 776288"/>
                <a:gd name="connsiteX6" fmla="*/ 273844 w 1831181"/>
                <a:gd name="connsiteY6" fmla="*/ 673894 h 776288"/>
                <a:gd name="connsiteX7" fmla="*/ 328613 w 1831181"/>
                <a:gd name="connsiteY7" fmla="*/ 652463 h 776288"/>
                <a:gd name="connsiteX8" fmla="*/ 354806 w 1831181"/>
                <a:gd name="connsiteY8" fmla="*/ 642938 h 776288"/>
                <a:gd name="connsiteX9" fmla="*/ 378619 w 1831181"/>
                <a:gd name="connsiteY9" fmla="*/ 633413 h 776288"/>
                <a:gd name="connsiteX10" fmla="*/ 419100 w 1831181"/>
                <a:gd name="connsiteY10" fmla="*/ 616744 h 776288"/>
                <a:gd name="connsiteX11" fmla="*/ 457200 w 1831181"/>
                <a:gd name="connsiteY11" fmla="*/ 604838 h 776288"/>
                <a:gd name="connsiteX12" fmla="*/ 492919 w 1831181"/>
                <a:gd name="connsiteY12" fmla="*/ 592932 h 776288"/>
                <a:gd name="connsiteX13" fmla="*/ 569119 w 1831181"/>
                <a:gd name="connsiteY13" fmla="*/ 602457 h 776288"/>
                <a:gd name="connsiteX14" fmla="*/ 595313 w 1831181"/>
                <a:gd name="connsiteY14" fmla="*/ 588169 h 776288"/>
                <a:gd name="connsiteX15" fmla="*/ 638175 w 1831181"/>
                <a:gd name="connsiteY15" fmla="*/ 588169 h 776288"/>
                <a:gd name="connsiteX16" fmla="*/ 659606 w 1831181"/>
                <a:gd name="connsiteY16" fmla="*/ 583407 h 776288"/>
                <a:gd name="connsiteX17" fmla="*/ 714375 w 1831181"/>
                <a:gd name="connsiteY17" fmla="*/ 583407 h 776288"/>
                <a:gd name="connsiteX18" fmla="*/ 757238 w 1831181"/>
                <a:gd name="connsiteY18" fmla="*/ 585788 h 776288"/>
                <a:gd name="connsiteX19" fmla="*/ 797719 w 1831181"/>
                <a:gd name="connsiteY19" fmla="*/ 585788 h 776288"/>
                <a:gd name="connsiteX20" fmla="*/ 819150 w 1831181"/>
                <a:gd name="connsiteY20" fmla="*/ 585788 h 776288"/>
                <a:gd name="connsiteX21" fmla="*/ 871538 w 1831181"/>
                <a:gd name="connsiteY21" fmla="*/ 583407 h 776288"/>
                <a:gd name="connsiteX22" fmla="*/ 904875 w 1831181"/>
                <a:gd name="connsiteY22" fmla="*/ 583407 h 776288"/>
                <a:gd name="connsiteX23" fmla="*/ 940594 w 1831181"/>
                <a:gd name="connsiteY23" fmla="*/ 588169 h 776288"/>
                <a:gd name="connsiteX24" fmla="*/ 1016794 w 1831181"/>
                <a:gd name="connsiteY24" fmla="*/ 595313 h 776288"/>
                <a:gd name="connsiteX25" fmla="*/ 1031081 w 1831181"/>
                <a:gd name="connsiteY25" fmla="*/ 604838 h 776288"/>
                <a:gd name="connsiteX26" fmla="*/ 1078706 w 1831181"/>
                <a:gd name="connsiteY26" fmla="*/ 611982 h 776288"/>
                <a:gd name="connsiteX27" fmla="*/ 1112044 w 1831181"/>
                <a:gd name="connsiteY27" fmla="*/ 607219 h 776288"/>
                <a:gd name="connsiteX28" fmla="*/ 1154906 w 1831181"/>
                <a:gd name="connsiteY28" fmla="*/ 611982 h 776288"/>
                <a:gd name="connsiteX29" fmla="*/ 1212056 w 1831181"/>
                <a:gd name="connsiteY29" fmla="*/ 600075 h 776288"/>
                <a:gd name="connsiteX30" fmla="*/ 1271588 w 1831181"/>
                <a:gd name="connsiteY30" fmla="*/ 578644 h 776288"/>
                <a:gd name="connsiteX31" fmla="*/ 1302544 w 1831181"/>
                <a:gd name="connsiteY31" fmla="*/ 561975 h 776288"/>
                <a:gd name="connsiteX32" fmla="*/ 1331119 w 1831181"/>
                <a:gd name="connsiteY32" fmla="*/ 561975 h 776288"/>
                <a:gd name="connsiteX33" fmla="*/ 1362075 w 1831181"/>
                <a:gd name="connsiteY33" fmla="*/ 509588 h 776288"/>
                <a:gd name="connsiteX34" fmla="*/ 1381125 w 1831181"/>
                <a:gd name="connsiteY34" fmla="*/ 488157 h 776288"/>
                <a:gd name="connsiteX35" fmla="*/ 1385888 w 1831181"/>
                <a:gd name="connsiteY35" fmla="*/ 457200 h 776288"/>
                <a:gd name="connsiteX36" fmla="*/ 1397794 w 1831181"/>
                <a:gd name="connsiteY36" fmla="*/ 423863 h 776288"/>
                <a:gd name="connsiteX37" fmla="*/ 1402556 w 1831181"/>
                <a:gd name="connsiteY37" fmla="*/ 385763 h 776288"/>
                <a:gd name="connsiteX38" fmla="*/ 1402556 w 1831181"/>
                <a:gd name="connsiteY38" fmla="*/ 361950 h 776288"/>
                <a:gd name="connsiteX39" fmla="*/ 1390650 w 1831181"/>
                <a:gd name="connsiteY39" fmla="*/ 326232 h 776288"/>
                <a:gd name="connsiteX40" fmla="*/ 1395413 w 1831181"/>
                <a:gd name="connsiteY40" fmla="*/ 288132 h 776288"/>
                <a:gd name="connsiteX41" fmla="*/ 1433513 w 1831181"/>
                <a:gd name="connsiteY41" fmla="*/ 269082 h 776288"/>
                <a:gd name="connsiteX42" fmla="*/ 1488281 w 1831181"/>
                <a:gd name="connsiteY42" fmla="*/ 242888 h 776288"/>
                <a:gd name="connsiteX43" fmla="*/ 1550194 w 1831181"/>
                <a:gd name="connsiteY43" fmla="*/ 207169 h 776288"/>
                <a:gd name="connsiteX44" fmla="*/ 1576388 w 1831181"/>
                <a:gd name="connsiteY44" fmla="*/ 190500 h 776288"/>
                <a:gd name="connsiteX45" fmla="*/ 1626394 w 1831181"/>
                <a:gd name="connsiteY45" fmla="*/ 166688 h 776288"/>
                <a:gd name="connsiteX46" fmla="*/ 1669256 w 1831181"/>
                <a:gd name="connsiteY46" fmla="*/ 123825 h 776288"/>
                <a:gd name="connsiteX47" fmla="*/ 1719263 w 1831181"/>
                <a:gd name="connsiteY47" fmla="*/ 102394 h 776288"/>
                <a:gd name="connsiteX48" fmla="*/ 1766888 w 1831181"/>
                <a:gd name="connsiteY48" fmla="*/ 69057 h 776288"/>
                <a:gd name="connsiteX49" fmla="*/ 1795463 w 1831181"/>
                <a:gd name="connsiteY49" fmla="*/ 47625 h 776288"/>
                <a:gd name="connsiteX50" fmla="*/ 1828800 w 1831181"/>
                <a:gd name="connsiteY50" fmla="*/ 33338 h 776288"/>
                <a:gd name="connsiteX51" fmla="*/ 1831181 w 1831181"/>
                <a:gd name="connsiteY51" fmla="*/ 19050 h 776288"/>
                <a:gd name="connsiteX52" fmla="*/ 1807369 w 1831181"/>
                <a:gd name="connsiteY52" fmla="*/ 0 h 776288"/>
                <a:gd name="connsiteX53" fmla="*/ 1776413 w 1831181"/>
                <a:gd name="connsiteY53" fmla="*/ 0 h 776288"/>
                <a:gd name="connsiteX54" fmla="*/ 1733550 w 1831181"/>
                <a:gd name="connsiteY54" fmla="*/ 19050 h 776288"/>
                <a:gd name="connsiteX55" fmla="*/ 1707356 w 1831181"/>
                <a:gd name="connsiteY55" fmla="*/ 35719 h 776288"/>
                <a:gd name="connsiteX56" fmla="*/ 1671638 w 1831181"/>
                <a:gd name="connsiteY56" fmla="*/ 57150 h 776288"/>
                <a:gd name="connsiteX57" fmla="*/ 1650206 w 1831181"/>
                <a:gd name="connsiteY57" fmla="*/ 69057 h 776288"/>
                <a:gd name="connsiteX58" fmla="*/ 1628775 w 1831181"/>
                <a:gd name="connsiteY58" fmla="*/ 80963 h 776288"/>
                <a:gd name="connsiteX59" fmla="*/ 1588294 w 1831181"/>
                <a:gd name="connsiteY59" fmla="*/ 102394 h 776288"/>
                <a:gd name="connsiteX60" fmla="*/ 1564481 w 1831181"/>
                <a:gd name="connsiteY60" fmla="*/ 114300 h 776288"/>
                <a:gd name="connsiteX61" fmla="*/ 1547813 w 1831181"/>
                <a:gd name="connsiteY61" fmla="*/ 128588 h 776288"/>
                <a:gd name="connsiteX62" fmla="*/ 1507331 w 1831181"/>
                <a:gd name="connsiteY62" fmla="*/ 150019 h 776288"/>
                <a:gd name="connsiteX63" fmla="*/ 1462088 w 1831181"/>
                <a:gd name="connsiteY63" fmla="*/ 169069 h 776288"/>
                <a:gd name="connsiteX64" fmla="*/ 1428750 w 1831181"/>
                <a:gd name="connsiteY64" fmla="*/ 195263 h 776288"/>
                <a:gd name="connsiteX65" fmla="*/ 1428750 w 1831181"/>
                <a:gd name="connsiteY65" fmla="*/ 195263 h 776288"/>
                <a:gd name="connsiteX66" fmla="*/ 1393031 w 1831181"/>
                <a:gd name="connsiteY66" fmla="*/ 228600 h 776288"/>
                <a:gd name="connsiteX67" fmla="*/ 1371600 w 1831181"/>
                <a:gd name="connsiteY67" fmla="*/ 252413 h 776288"/>
                <a:gd name="connsiteX68" fmla="*/ 1347788 w 1831181"/>
                <a:gd name="connsiteY68" fmla="*/ 271463 h 776288"/>
                <a:gd name="connsiteX69" fmla="*/ 1331119 w 1831181"/>
                <a:gd name="connsiteY69" fmla="*/ 290513 h 776288"/>
                <a:gd name="connsiteX70" fmla="*/ 1326356 w 1831181"/>
                <a:gd name="connsiteY70" fmla="*/ 314325 h 776288"/>
                <a:gd name="connsiteX71" fmla="*/ 1328738 w 1831181"/>
                <a:gd name="connsiteY71" fmla="*/ 350044 h 776288"/>
                <a:gd name="connsiteX72" fmla="*/ 1331119 w 1831181"/>
                <a:gd name="connsiteY72" fmla="*/ 378619 h 776288"/>
                <a:gd name="connsiteX73" fmla="*/ 1331119 w 1831181"/>
                <a:gd name="connsiteY73" fmla="*/ 419100 h 776288"/>
                <a:gd name="connsiteX74" fmla="*/ 1323975 w 1831181"/>
                <a:gd name="connsiteY74" fmla="*/ 442913 h 776288"/>
                <a:gd name="connsiteX75" fmla="*/ 1323975 w 1831181"/>
                <a:gd name="connsiteY75" fmla="*/ 442913 h 776288"/>
                <a:gd name="connsiteX76" fmla="*/ 1302544 w 1831181"/>
                <a:gd name="connsiteY76" fmla="*/ 461963 h 776288"/>
                <a:gd name="connsiteX77" fmla="*/ 1285875 w 1831181"/>
                <a:gd name="connsiteY77" fmla="*/ 469107 h 776288"/>
                <a:gd name="connsiteX78" fmla="*/ 1271588 w 1831181"/>
                <a:gd name="connsiteY78" fmla="*/ 478632 h 776288"/>
                <a:gd name="connsiteX79" fmla="*/ 1262063 w 1831181"/>
                <a:gd name="connsiteY79" fmla="*/ 490538 h 776288"/>
                <a:gd name="connsiteX80" fmla="*/ 1247775 w 1831181"/>
                <a:gd name="connsiteY80" fmla="*/ 502444 h 776288"/>
                <a:gd name="connsiteX81" fmla="*/ 1231106 w 1831181"/>
                <a:gd name="connsiteY81" fmla="*/ 516732 h 776288"/>
                <a:gd name="connsiteX82" fmla="*/ 1231106 w 1831181"/>
                <a:gd name="connsiteY82" fmla="*/ 516732 h 776288"/>
                <a:gd name="connsiteX83" fmla="*/ 1195388 w 1831181"/>
                <a:gd name="connsiteY83" fmla="*/ 535782 h 776288"/>
                <a:gd name="connsiteX84" fmla="*/ 1140619 w 1831181"/>
                <a:gd name="connsiteY84" fmla="*/ 547688 h 776288"/>
                <a:gd name="connsiteX85" fmla="*/ 1121569 w 1831181"/>
                <a:gd name="connsiteY85" fmla="*/ 545307 h 776288"/>
                <a:gd name="connsiteX86" fmla="*/ 1121569 w 1831181"/>
                <a:gd name="connsiteY86" fmla="*/ 545307 h 776288"/>
                <a:gd name="connsiteX87" fmla="*/ 1092994 w 1831181"/>
                <a:gd name="connsiteY87" fmla="*/ 535782 h 776288"/>
                <a:gd name="connsiteX88" fmla="*/ 1069181 w 1831181"/>
                <a:gd name="connsiteY88" fmla="*/ 531019 h 776288"/>
                <a:gd name="connsiteX89" fmla="*/ 1052513 w 1831181"/>
                <a:gd name="connsiteY89" fmla="*/ 531019 h 776288"/>
                <a:gd name="connsiteX90" fmla="*/ 1016794 w 1831181"/>
                <a:gd name="connsiteY90" fmla="*/ 535782 h 776288"/>
                <a:gd name="connsiteX91" fmla="*/ 1007269 w 1831181"/>
                <a:gd name="connsiteY91" fmla="*/ 535782 h 776288"/>
                <a:gd name="connsiteX92" fmla="*/ 973931 w 1831181"/>
                <a:gd name="connsiteY92" fmla="*/ 521494 h 776288"/>
                <a:gd name="connsiteX93" fmla="*/ 945356 w 1831181"/>
                <a:gd name="connsiteY93" fmla="*/ 516732 h 776288"/>
                <a:gd name="connsiteX94" fmla="*/ 900113 w 1831181"/>
                <a:gd name="connsiteY94" fmla="*/ 521494 h 776288"/>
                <a:gd name="connsiteX95" fmla="*/ 850106 w 1831181"/>
                <a:gd name="connsiteY95" fmla="*/ 514350 h 776288"/>
                <a:gd name="connsiteX96" fmla="*/ 790575 w 1831181"/>
                <a:gd name="connsiteY96" fmla="*/ 511969 h 776288"/>
                <a:gd name="connsiteX97" fmla="*/ 752475 w 1831181"/>
                <a:gd name="connsiteY97" fmla="*/ 511969 h 776288"/>
                <a:gd name="connsiteX98" fmla="*/ 688181 w 1831181"/>
                <a:gd name="connsiteY98" fmla="*/ 514350 h 776288"/>
                <a:gd name="connsiteX99" fmla="*/ 640556 w 1831181"/>
                <a:gd name="connsiteY99" fmla="*/ 519113 h 776288"/>
                <a:gd name="connsiteX100" fmla="*/ 602456 w 1831181"/>
                <a:gd name="connsiteY100" fmla="*/ 519113 h 776288"/>
                <a:gd name="connsiteX101" fmla="*/ 545306 w 1831181"/>
                <a:gd name="connsiteY101" fmla="*/ 519113 h 776288"/>
                <a:gd name="connsiteX102" fmla="*/ 509588 w 1831181"/>
                <a:gd name="connsiteY102" fmla="*/ 533400 h 776288"/>
                <a:gd name="connsiteX103" fmla="*/ 461963 w 1831181"/>
                <a:gd name="connsiteY103" fmla="*/ 542925 h 776288"/>
                <a:gd name="connsiteX104" fmla="*/ 428625 w 1831181"/>
                <a:gd name="connsiteY104" fmla="*/ 552450 h 776288"/>
                <a:gd name="connsiteX105" fmla="*/ 359569 w 1831181"/>
                <a:gd name="connsiteY105" fmla="*/ 566738 h 776288"/>
                <a:gd name="connsiteX106" fmla="*/ 307181 w 1831181"/>
                <a:gd name="connsiteY106" fmla="*/ 590550 h 776288"/>
                <a:gd name="connsiteX107" fmla="*/ 254794 w 1831181"/>
                <a:gd name="connsiteY107" fmla="*/ 604838 h 776288"/>
                <a:gd name="connsiteX108" fmla="*/ 200025 w 1831181"/>
                <a:gd name="connsiteY108" fmla="*/ 628650 h 776288"/>
                <a:gd name="connsiteX109" fmla="*/ 145256 w 1831181"/>
                <a:gd name="connsiteY109" fmla="*/ 652463 h 776288"/>
                <a:gd name="connsiteX110" fmla="*/ 119063 w 1831181"/>
                <a:gd name="connsiteY110" fmla="*/ 661988 h 776288"/>
                <a:gd name="connsiteX111" fmla="*/ 83344 w 1831181"/>
                <a:gd name="connsiteY111" fmla="*/ 681038 h 776288"/>
                <a:gd name="connsiteX112" fmla="*/ 52388 w 1831181"/>
                <a:gd name="connsiteY112" fmla="*/ 697707 h 776288"/>
                <a:gd name="connsiteX113" fmla="*/ 30956 w 1831181"/>
                <a:gd name="connsiteY113" fmla="*/ 709613 h 776288"/>
                <a:gd name="connsiteX114" fmla="*/ 0 w 1831181"/>
                <a:gd name="connsiteY114" fmla="*/ 728663 h 776288"/>
                <a:gd name="connsiteX115" fmla="*/ 21431 w 1831181"/>
                <a:gd name="connsiteY115" fmla="*/ 747713 h 776288"/>
                <a:gd name="connsiteX116" fmla="*/ 23813 w 1831181"/>
                <a:gd name="connsiteY116" fmla="*/ 776288 h 776288"/>
                <a:gd name="connsiteX0" fmla="*/ 23813 w 1831181"/>
                <a:gd name="connsiteY0" fmla="*/ 776288 h 776288"/>
                <a:gd name="connsiteX1" fmla="*/ 104775 w 1831181"/>
                <a:gd name="connsiteY1" fmla="*/ 747713 h 776288"/>
                <a:gd name="connsiteX2" fmla="*/ 138113 w 1831181"/>
                <a:gd name="connsiteY2" fmla="*/ 731044 h 776288"/>
                <a:gd name="connsiteX3" fmla="*/ 161925 w 1831181"/>
                <a:gd name="connsiteY3" fmla="*/ 726282 h 776288"/>
                <a:gd name="connsiteX4" fmla="*/ 197644 w 1831181"/>
                <a:gd name="connsiteY4" fmla="*/ 714375 h 776288"/>
                <a:gd name="connsiteX5" fmla="*/ 228600 w 1831181"/>
                <a:gd name="connsiteY5" fmla="*/ 695325 h 776288"/>
                <a:gd name="connsiteX6" fmla="*/ 273844 w 1831181"/>
                <a:gd name="connsiteY6" fmla="*/ 673894 h 776288"/>
                <a:gd name="connsiteX7" fmla="*/ 328613 w 1831181"/>
                <a:gd name="connsiteY7" fmla="*/ 652463 h 776288"/>
                <a:gd name="connsiteX8" fmla="*/ 354806 w 1831181"/>
                <a:gd name="connsiteY8" fmla="*/ 642938 h 776288"/>
                <a:gd name="connsiteX9" fmla="*/ 378619 w 1831181"/>
                <a:gd name="connsiteY9" fmla="*/ 633413 h 776288"/>
                <a:gd name="connsiteX10" fmla="*/ 419100 w 1831181"/>
                <a:gd name="connsiteY10" fmla="*/ 616744 h 776288"/>
                <a:gd name="connsiteX11" fmla="*/ 457200 w 1831181"/>
                <a:gd name="connsiteY11" fmla="*/ 604838 h 776288"/>
                <a:gd name="connsiteX12" fmla="*/ 492919 w 1831181"/>
                <a:gd name="connsiteY12" fmla="*/ 592932 h 776288"/>
                <a:gd name="connsiteX13" fmla="*/ 569119 w 1831181"/>
                <a:gd name="connsiteY13" fmla="*/ 602457 h 776288"/>
                <a:gd name="connsiteX14" fmla="*/ 595313 w 1831181"/>
                <a:gd name="connsiteY14" fmla="*/ 588169 h 776288"/>
                <a:gd name="connsiteX15" fmla="*/ 638175 w 1831181"/>
                <a:gd name="connsiteY15" fmla="*/ 588169 h 776288"/>
                <a:gd name="connsiteX16" fmla="*/ 659606 w 1831181"/>
                <a:gd name="connsiteY16" fmla="*/ 583407 h 776288"/>
                <a:gd name="connsiteX17" fmla="*/ 714375 w 1831181"/>
                <a:gd name="connsiteY17" fmla="*/ 583407 h 776288"/>
                <a:gd name="connsiteX18" fmla="*/ 757238 w 1831181"/>
                <a:gd name="connsiteY18" fmla="*/ 585788 h 776288"/>
                <a:gd name="connsiteX19" fmla="*/ 797719 w 1831181"/>
                <a:gd name="connsiteY19" fmla="*/ 585788 h 776288"/>
                <a:gd name="connsiteX20" fmla="*/ 819150 w 1831181"/>
                <a:gd name="connsiteY20" fmla="*/ 585788 h 776288"/>
                <a:gd name="connsiteX21" fmla="*/ 871538 w 1831181"/>
                <a:gd name="connsiteY21" fmla="*/ 583407 h 776288"/>
                <a:gd name="connsiteX22" fmla="*/ 904875 w 1831181"/>
                <a:gd name="connsiteY22" fmla="*/ 583407 h 776288"/>
                <a:gd name="connsiteX23" fmla="*/ 940594 w 1831181"/>
                <a:gd name="connsiteY23" fmla="*/ 588169 h 776288"/>
                <a:gd name="connsiteX24" fmla="*/ 1016794 w 1831181"/>
                <a:gd name="connsiteY24" fmla="*/ 595313 h 776288"/>
                <a:gd name="connsiteX25" fmla="*/ 1031081 w 1831181"/>
                <a:gd name="connsiteY25" fmla="*/ 604838 h 776288"/>
                <a:gd name="connsiteX26" fmla="*/ 1078706 w 1831181"/>
                <a:gd name="connsiteY26" fmla="*/ 611982 h 776288"/>
                <a:gd name="connsiteX27" fmla="*/ 1112044 w 1831181"/>
                <a:gd name="connsiteY27" fmla="*/ 607219 h 776288"/>
                <a:gd name="connsiteX28" fmla="*/ 1154906 w 1831181"/>
                <a:gd name="connsiteY28" fmla="*/ 611982 h 776288"/>
                <a:gd name="connsiteX29" fmla="*/ 1212056 w 1831181"/>
                <a:gd name="connsiteY29" fmla="*/ 600075 h 776288"/>
                <a:gd name="connsiteX30" fmla="*/ 1271588 w 1831181"/>
                <a:gd name="connsiteY30" fmla="*/ 578644 h 776288"/>
                <a:gd name="connsiteX31" fmla="*/ 1302544 w 1831181"/>
                <a:gd name="connsiteY31" fmla="*/ 561975 h 776288"/>
                <a:gd name="connsiteX32" fmla="*/ 1335882 w 1831181"/>
                <a:gd name="connsiteY32" fmla="*/ 540544 h 776288"/>
                <a:gd name="connsiteX33" fmla="*/ 1362075 w 1831181"/>
                <a:gd name="connsiteY33" fmla="*/ 509588 h 776288"/>
                <a:gd name="connsiteX34" fmla="*/ 1381125 w 1831181"/>
                <a:gd name="connsiteY34" fmla="*/ 488157 h 776288"/>
                <a:gd name="connsiteX35" fmla="*/ 1385888 w 1831181"/>
                <a:gd name="connsiteY35" fmla="*/ 457200 h 776288"/>
                <a:gd name="connsiteX36" fmla="*/ 1397794 w 1831181"/>
                <a:gd name="connsiteY36" fmla="*/ 423863 h 776288"/>
                <a:gd name="connsiteX37" fmla="*/ 1402556 w 1831181"/>
                <a:gd name="connsiteY37" fmla="*/ 385763 h 776288"/>
                <a:gd name="connsiteX38" fmla="*/ 1402556 w 1831181"/>
                <a:gd name="connsiteY38" fmla="*/ 361950 h 776288"/>
                <a:gd name="connsiteX39" fmla="*/ 1390650 w 1831181"/>
                <a:gd name="connsiteY39" fmla="*/ 326232 h 776288"/>
                <a:gd name="connsiteX40" fmla="*/ 1395413 w 1831181"/>
                <a:gd name="connsiteY40" fmla="*/ 288132 h 776288"/>
                <a:gd name="connsiteX41" fmla="*/ 1433513 w 1831181"/>
                <a:gd name="connsiteY41" fmla="*/ 269082 h 776288"/>
                <a:gd name="connsiteX42" fmla="*/ 1488281 w 1831181"/>
                <a:gd name="connsiteY42" fmla="*/ 242888 h 776288"/>
                <a:gd name="connsiteX43" fmla="*/ 1550194 w 1831181"/>
                <a:gd name="connsiteY43" fmla="*/ 207169 h 776288"/>
                <a:gd name="connsiteX44" fmla="*/ 1576388 w 1831181"/>
                <a:gd name="connsiteY44" fmla="*/ 190500 h 776288"/>
                <a:gd name="connsiteX45" fmla="*/ 1626394 w 1831181"/>
                <a:gd name="connsiteY45" fmla="*/ 166688 h 776288"/>
                <a:gd name="connsiteX46" fmla="*/ 1669256 w 1831181"/>
                <a:gd name="connsiteY46" fmla="*/ 123825 h 776288"/>
                <a:gd name="connsiteX47" fmla="*/ 1719263 w 1831181"/>
                <a:gd name="connsiteY47" fmla="*/ 102394 h 776288"/>
                <a:gd name="connsiteX48" fmla="*/ 1766888 w 1831181"/>
                <a:gd name="connsiteY48" fmla="*/ 69057 h 776288"/>
                <a:gd name="connsiteX49" fmla="*/ 1795463 w 1831181"/>
                <a:gd name="connsiteY49" fmla="*/ 47625 h 776288"/>
                <a:gd name="connsiteX50" fmla="*/ 1828800 w 1831181"/>
                <a:gd name="connsiteY50" fmla="*/ 33338 h 776288"/>
                <a:gd name="connsiteX51" fmla="*/ 1831181 w 1831181"/>
                <a:gd name="connsiteY51" fmla="*/ 19050 h 776288"/>
                <a:gd name="connsiteX52" fmla="*/ 1807369 w 1831181"/>
                <a:gd name="connsiteY52" fmla="*/ 0 h 776288"/>
                <a:gd name="connsiteX53" fmla="*/ 1776413 w 1831181"/>
                <a:gd name="connsiteY53" fmla="*/ 0 h 776288"/>
                <a:gd name="connsiteX54" fmla="*/ 1733550 w 1831181"/>
                <a:gd name="connsiteY54" fmla="*/ 19050 h 776288"/>
                <a:gd name="connsiteX55" fmla="*/ 1707356 w 1831181"/>
                <a:gd name="connsiteY55" fmla="*/ 35719 h 776288"/>
                <a:gd name="connsiteX56" fmla="*/ 1671638 w 1831181"/>
                <a:gd name="connsiteY56" fmla="*/ 57150 h 776288"/>
                <a:gd name="connsiteX57" fmla="*/ 1650206 w 1831181"/>
                <a:gd name="connsiteY57" fmla="*/ 69057 h 776288"/>
                <a:gd name="connsiteX58" fmla="*/ 1628775 w 1831181"/>
                <a:gd name="connsiteY58" fmla="*/ 80963 h 776288"/>
                <a:gd name="connsiteX59" fmla="*/ 1588294 w 1831181"/>
                <a:gd name="connsiteY59" fmla="*/ 102394 h 776288"/>
                <a:gd name="connsiteX60" fmla="*/ 1564481 w 1831181"/>
                <a:gd name="connsiteY60" fmla="*/ 114300 h 776288"/>
                <a:gd name="connsiteX61" fmla="*/ 1547813 w 1831181"/>
                <a:gd name="connsiteY61" fmla="*/ 128588 h 776288"/>
                <a:gd name="connsiteX62" fmla="*/ 1507331 w 1831181"/>
                <a:gd name="connsiteY62" fmla="*/ 150019 h 776288"/>
                <a:gd name="connsiteX63" fmla="*/ 1462088 w 1831181"/>
                <a:gd name="connsiteY63" fmla="*/ 169069 h 776288"/>
                <a:gd name="connsiteX64" fmla="*/ 1428750 w 1831181"/>
                <a:gd name="connsiteY64" fmla="*/ 195263 h 776288"/>
                <a:gd name="connsiteX65" fmla="*/ 1428750 w 1831181"/>
                <a:gd name="connsiteY65" fmla="*/ 195263 h 776288"/>
                <a:gd name="connsiteX66" fmla="*/ 1393031 w 1831181"/>
                <a:gd name="connsiteY66" fmla="*/ 228600 h 776288"/>
                <a:gd name="connsiteX67" fmla="*/ 1371600 w 1831181"/>
                <a:gd name="connsiteY67" fmla="*/ 252413 h 776288"/>
                <a:gd name="connsiteX68" fmla="*/ 1347788 w 1831181"/>
                <a:gd name="connsiteY68" fmla="*/ 271463 h 776288"/>
                <a:gd name="connsiteX69" fmla="*/ 1331119 w 1831181"/>
                <a:gd name="connsiteY69" fmla="*/ 290513 h 776288"/>
                <a:gd name="connsiteX70" fmla="*/ 1326356 w 1831181"/>
                <a:gd name="connsiteY70" fmla="*/ 314325 h 776288"/>
                <a:gd name="connsiteX71" fmla="*/ 1328738 w 1831181"/>
                <a:gd name="connsiteY71" fmla="*/ 350044 h 776288"/>
                <a:gd name="connsiteX72" fmla="*/ 1331119 w 1831181"/>
                <a:gd name="connsiteY72" fmla="*/ 378619 h 776288"/>
                <a:gd name="connsiteX73" fmla="*/ 1331119 w 1831181"/>
                <a:gd name="connsiteY73" fmla="*/ 419100 h 776288"/>
                <a:gd name="connsiteX74" fmla="*/ 1323975 w 1831181"/>
                <a:gd name="connsiteY74" fmla="*/ 442913 h 776288"/>
                <a:gd name="connsiteX75" fmla="*/ 1323975 w 1831181"/>
                <a:gd name="connsiteY75" fmla="*/ 442913 h 776288"/>
                <a:gd name="connsiteX76" fmla="*/ 1302544 w 1831181"/>
                <a:gd name="connsiteY76" fmla="*/ 461963 h 776288"/>
                <a:gd name="connsiteX77" fmla="*/ 1285875 w 1831181"/>
                <a:gd name="connsiteY77" fmla="*/ 469107 h 776288"/>
                <a:gd name="connsiteX78" fmla="*/ 1271588 w 1831181"/>
                <a:gd name="connsiteY78" fmla="*/ 478632 h 776288"/>
                <a:gd name="connsiteX79" fmla="*/ 1262063 w 1831181"/>
                <a:gd name="connsiteY79" fmla="*/ 490538 h 776288"/>
                <a:gd name="connsiteX80" fmla="*/ 1247775 w 1831181"/>
                <a:gd name="connsiteY80" fmla="*/ 502444 h 776288"/>
                <a:gd name="connsiteX81" fmla="*/ 1231106 w 1831181"/>
                <a:gd name="connsiteY81" fmla="*/ 516732 h 776288"/>
                <a:gd name="connsiteX82" fmla="*/ 1231106 w 1831181"/>
                <a:gd name="connsiteY82" fmla="*/ 516732 h 776288"/>
                <a:gd name="connsiteX83" fmla="*/ 1195388 w 1831181"/>
                <a:gd name="connsiteY83" fmla="*/ 535782 h 776288"/>
                <a:gd name="connsiteX84" fmla="*/ 1140619 w 1831181"/>
                <a:gd name="connsiteY84" fmla="*/ 547688 h 776288"/>
                <a:gd name="connsiteX85" fmla="*/ 1121569 w 1831181"/>
                <a:gd name="connsiteY85" fmla="*/ 545307 h 776288"/>
                <a:gd name="connsiteX86" fmla="*/ 1121569 w 1831181"/>
                <a:gd name="connsiteY86" fmla="*/ 545307 h 776288"/>
                <a:gd name="connsiteX87" fmla="*/ 1092994 w 1831181"/>
                <a:gd name="connsiteY87" fmla="*/ 535782 h 776288"/>
                <a:gd name="connsiteX88" fmla="*/ 1069181 w 1831181"/>
                <a:gd name="connsiteY88" fmla="*/ 531019 h 776288"/>
                <a:gd name="connsiteX89" fmla="*/ 1052513 w 1831181"/>
                <a:gd name="connsiteY89" fmla="*/ 531019 h 776288"/>
                <a:gd name="connsiteX90" fmla="*/ 1016794 w 1831181"/>
                <a:gd name="connsiteY90" fmla="*/ 535782 h 776288"/>
                <a:gd name="connsiteX91" fmla="*/ 1007269 w 1831181"/>
                <a:gd name="connsiteY91" fmla="*/ 535782 h 776288"/>
                <a:gd name="connsiteX92" fmla="*/ 973931 w 1831181"/>
                <a:gd name="connsiteY92" fmla="*/ 521494 h 776288"/>
                <a:gd name="connsiteX93" fmla="*/ 945356 w 1831181"/>
                <a:gd name="connsiteY93" fmla="*/ 516732 h 776288"/>
                <a:gd name="connsiteX94" fmla="*/ 900113 w 1831181"/>
                <a:gd name="connsiteY94" fmla="*/ 521494 h 776288"/>
                <a:gd name="connsiteX95" fmla="*/ 850106 w 1831181"/>
                <a:gd name="connsiteY95" fmla="*/ 514350 h 776288"/>
                <a:gd name="connsiteX96" fmla="*/ 790575 w 1831181"/>
                <a:gd name="connsiteY96" fmla="*/ 511969 h 776288"/>
                <a:gd name="connsiteX97" fmla="*/ 752475 w 1831181"/>
                <a:gd name="connsiteY97" fmla="*/ 511969 h 776288"/>
                <a:gd name="connsiteX98" fmla="*/ 688181 w 1831181"/>
                <a:gd name="connsiteY98" fmla="*/ 514350 h 776288"/>
                <a:gd name="connsiteX99" fmla="*/ 640556 w 1831181"/>
                <a:gd name="connsiteY99" fmla="*/ 519113 h 776288"/>
                <a:gd name="connsiteX100" fmla="*/ 602456 w 1831181"/>
                <a:gd name="connsiteY100" fmla="*/ 519113 h 776288"/>
                <a:gd name="connsiteX101" fmla="*/ 545306 w 1831181"/>
                <a:gd name="connsiteY101" fmla="*/ 519113 h 776288"/>
                <a:gd name="connsiteX102" fmla="*/ 509588 w 1831181"/>
                <a:gd name="connsiteY102" fmla="*/ 533400 h 776288"/>
                <a:gd name="connsiteX103" fmla="*/ 461963 w 1831181"/>
                <a:gd name="connsiteY103" fmla="*/ 542925 h 776288"/>
                <a:gd name="connsiteX104" fmla="*/ 428625 w 1831181"/>
                <a:gd name="connsiteY104" fmla="*/ 552450 h 776288"/>
                <a:gd name="connsiteX105" fmla="*/ 359569 w 1831181"/>
                <a:gd name="connsiteY105" fmla="*/ 566738 h 776288"/>
                <a:gd name="connsiteX106" fmla="*/ 307181 w 1831181"/>
                <a:gd name="connsiteY106" fmla="*/ 590550 h 776288"/>
                <a:gd name="connsiteX107" fmla="*/ 254794 w 1831181"/>
                <a:gd name="connsiteY107" fmla="*/ 604838 h 776288"/>
                <a:gd name="connsiteX108" fmla="*/ 200025 w 1831181"/>
                <a:gd name="connsiteY108" fmla="*/ 628650 h 776288"/>
                <a:gd name="connsiteX109" fmla="*/ 145256 w 1831181"/>
                <a:gd name="connsiteY109" fmla="*/ 652463 h 776288"/>
                <a:gd name="connsiteX110" fmla="*/ 119063 w 1831181"/>
                <a:gd name="connsiteY110" fmla="*/ 661988 h 776288"/>
                <a:gd name="connsiteX111" fmla="*/ 83344 w 1831181"/>
                <a:gd name="connsiteY111" fmla="*/ 681038 h 776288"/>
                <a:gd name="connsiteX112" fmla="*/ 52388 w 1831181"/>
                <a:gd name="connsiteY112" fmla="*/ 697707 h 776288"/>
                <a:gd name="connsiteX113" fmla="*/ 30956 w 1831181"/>
                <a:gd name="connsiteY113" fmla="*/ 709613 h 776288"/>
                <a:gd name="connsiteX114" fmla="*/ 0 w 1831181"/>
                <a:gd name="connsiteY114" fmla="*/ 728663 h 776288"/>
                <a:gd name="connsiteX115" fmla="*/ 21431 w 1831181"/>
                <a:gd name="connsiteY115" fmla="*/ 747713 h 776288"/>
                <a:gd name="connsiteX116" fmla="*/ 23813 w 1831181"/>
                <a:gd name="connsiteY116" fmla="*/ 776288 h 776288"/>
                <a:gd name="connsiteX0" fmla="*/ 23813 w 1831181"/>
                <a:gd name="connsiteY0" fmla="*/ 776288 h 776288"/>
                <a:gd name="connsiteX1" fmla="*/ 104775 w 1831181"/>
                <a:gd name="connsiteY1" fmla="*/ 747713 h 776288"/>
                <a:gd name="connsiteX2" fmla="*/ 138113 w 1831181"/>
                <a:gd name="connsiteY2" fmla="*/ 731044 h 776288"/>
                <a:gd name="connsiteX3" fmla="*/ 161925 w 1831181"/>
                <a:gd name="connsiteY3" fmla="*/ 726282 h 776288"/>
                <a:gd name="connsiteX4" fmla="*/ 197644 w 1831181"/>
                <a:gd name="connsiteY4" fmla="*/ 714375 h 776288"/>
                <a:gd name="connsiteX5" fmla="*/ 228600 w 1831181"/>
                <a:gd name="connsiteY5" fmla="*/ 695325 h 776288"/>
                <a:gd name="connsiteX6" fmla="*/ 273844 w 1831181"/>
                <a:gd name="connsiteY6" fmla="*/ 673894 h 776288"/>
                <a:gd name="connsiteX7" fmla="*/ 328613 w 1831181"/>
                <a:gd name="connsiteY7" fmla="*/ 652463 h 776288"/>
                <a:gd name="connsiteX8" fmla="*/ 354806 w 1831181"/>
                <a:gd name="connsiteY8" fmla="*/ 642938 h 776288"/>
                <a:gd name="connsiteX9" fmla="*/ 378619 w 1831181"/>
                <a:gd name="connsiteY9" fmla="*/ 633413 h 776288"/>
                <a:gd name="connsiteX10" fmla="*/ 419100 w 1831181"/>
                <a:gd name="connsiteY10" fmla="*/ 616744 h 776288"/>
                <a:gd name="connsiteX11" fmla="*/ 457200 w 1831181"/>
                <a:gd name="connsiteY11" fmla="*/ 604838 h 776288"/>
                <a:gd name="connsiteX12" fmla="*/ 492919 w 1831181"/>
                <a:gd name="connsiteY12" fmla="*/ 592932 h 776288"/>
                <a:gd name="connsiteX13" fmla="*/ 569119 w 1831181"/>
                <a:gd name="connsiteY13" fmla="*/ 602457 h 776288"/>
                <a:gd name="connsiteX14" fmla="*/ 595313 w 1831181"/>
                <a:gd name="connsiteY14" fmla="*/ 588169 h 776288"/>
                <a:gd name="connsiteX15" fmla="*/ 638175 w 1831181"/>
                <a:gd name="connsiteY15" fmla="*/ 588169 h 776288"/>
                <a:gd name="connsiteX16" fmla="*/ 659606 w 1831181"/>
                <a:gd name="connsiteY16" fmla="*/ 583407 h 776288"/>
                <a:gd name="connsiteX17" fmla="*/ 714375 w 1831181"/>
                <a:gd name="connsiteY17" fmla="*/ 583407 h 776288"/>
                <a:gd name="connsiteX18" fmla="*/ 757238 w 1831181"/>
                <a:gd name="connsiteY18" fmla="*/ 585788 h 776288"/>
                <a:gd name="connsiteX19" fmla="*/ 797719 w 1831181"/>
                <a:gd name="connsiteY19" fmla="*/ 585788 h 776288"/>
                <a:gd name="connsiteX20" fmla="*/ 819150 w 1831181"/>
                <a:gd name="connsiteY20" fmla="*/ 585788 h 776288"/>
                <a:gd name="connsiteX21" fmla="*/ 871538 w 1831181"/>
                <a:gd name="connsiteY21" fmla="*/ 583407 h 776288"/>
                <a:gd name="connsiteX22" fmla="*/ 904875 w 1831181"/>
                <a:gd name="connsiteY22" fmla="*/ 583407 h 776288"/>
                <a:gd name="connsiteX23" fmla="*/ 940594 w 1831181"/>
                <a:gd name="connsiteY23" fmla="*/ 588169 h 776288"/>
                <a:gd name="connsiteX24" fmla="*/ 1016794 w 1831181"/>
                <a:gd name="connsiteY24" fmla="*/ 595313 h 776288"/>
                <a:gd name="connsiteX25" fmla="*/ 1031081 w 1831181"/>
                <a:gd name="connsiteY25" fmla="*/ 604838 h 776288"/>
                <a:gd name="connsiteX26" fmla="*/ 1078706 w 1831181"/>
                <a:gd name="connsiteY26" fmla="*/ 611982 h 776288"/>
                <a:gd name="connsiteX27" fmla="*/ 1112044 w 1831181"/>
                <a:gd name="connsiteY27" fmla="*/ 607219 h 776288"/>
                <a:gd name="connsiteX28" fmla="*/ 1154906 w 1831181"/>
                <a:gd name="connsiteY28" fmla="*/ 611982 h 776288"/>
                <a:gd name="connsiteX29" fmla="*/ 1212056 w 1831181"/>
                <a:gd name="connsiteY29" fmla="*/ 600075 h 776288"/>
                <a:gd name="connsiteX30" fmla="*/ 1271588 w 1831181"/>
                <a:gd name="connsiteY30" fmla="*/ 578644 h 776288"/>
                <a:gd name="connsiteX31" fmla="*/ 1302544 w 1831181"/>
                <a:gd name="connsiteY31" fmla="*/ 561975 h 776288"/>
                <a:gd name="connsiteX32" fmla="*/ 1333501 w 1831181"/>
                <a:gd name="connsiteY32" fmla="*/ 531019 h 776288"/>
                <a:gd name="connsiteX33" fmla="*/ 1362075 w 1831181"/>
                <a:gd name="connsiteY33" fmla="*/ 509588 h 776288"/>
                <a:gd name="connsiteX34" fmla="*/ 1381125 w 1831181"/>
                <a:gd name="connsiteY34" fmla="*/ 488157 h 776288"/>
                <a:gd name="connsiteX35" fmla="*/ 1385888 w 1831181"/>
                <a:gd name="connsiteY35" fmla="*/ 457200 h 776288"/>
                <a:gd name="connsiteX36" fmla="*/ 1397794 w 1831181"/>
                <a:gd name="connsiteY36" fmla="*/ 423863 h 776288"/>
                <a:gd name="connsiteX37" fmla="*/ 1402556 w 1831181"/>
                <a:gd name="connsiteY37" fmla="*/ 385763 h 776288"/>
                <a:gd name="connsiteX38" fmla="*/ 1402556 w 1831181"/>
                <a:gd name="connsiteY38" fmla="*/ 361950 h 776288"/>
                <a:gd name="connsiteX39" fmla="*/ 1390650 w 1831181"/>
                <a:gd name="connsiteY39" fmla="*/ 326232 h 776288"/>
                <a:gd name="connsiteX40" fmla="*/ 1395413 w 1831181"/>
                <a:gd name="connsiteY40" fmla="*/ 288132 h 776288"/>
                <a:gd name="connsiteX41" fmla="*/ 1433513 w 1831181"/>
                <a:gd name="connsiteY41" fmla="*/ 269082 h 776288"/>
                <a:gd name="connsiteX42" fmla="*/ 1488281 w 1831181"/>
                <a:gd name="connsiteY42" fmla="*/ 242888 h 776288"/>
                <a:gd name="connsiteX43" fmla="*/ 1550194 w 1831181"/>
                <a:gd name="connsiteY43" fmla="*/ 207169 h 776288"/>
                <a:gd name="connsiteX44" fmla="*/ 1576388 w 1831181"/>
                <a:gd name="connsiteY44" fmla="*/ 190500 h 776288"/>
                <a:gd name="connsiteX45" fmla="*/ 1626394 w 1831181"/>
                <a:gd name="connsiteY45" fmla="*/ 166688 h 776288"/>
                <a:gd name="connsiteX46" fmla="*/ 1669256 w 1831181"/>
                <a:gd name="connsiteY46" fmla="*/ 123825 h 776288"/>
                <a:gd name="connsiteX47" fmla="*/ 1719263 w 1831181"/>
                <a:gd name="connsiteY47" fmla="*/ 102394 h 776288"/>
                <a:gd name="connsiteX48" fmla="*/ 1766888 w 1831181"/>
                <a:gd name="connsiteY48" fmla="*/ 69057 h 776288"/>
                <a:gd name="connsiteX49" fmla="*/ 1795463 w 1831181"/>
                <a:gd name="connsiteY49" fmla="*/ 47625 h 776288"/>
                <a:gd name="connsiteX50" fmla="*/ 1828800 w 1831181"/>
                <a:gd name="connsiteY50" fmla="*/ 33338 h 776288"/>
                <a:gd name="connsiteX51" fmla="*/ 1831181 w 1831181"/>
                <a:gd name="connsiteY51" fmla="*/ 19050 h 776288"/>
                <a:gd name="connsiteX52" fmla="*/ 1807369 w 1831181"/>
                <a:gd name="connsiteY52" fmla="*/ 0 h 776288"/>
                <a:gd name="connsiteX53" fmla="*/ 1776413 w 1831181"/>
                <a:gd name="connsiteY53" fmla="*/ 0 h 776288"/>
                <a:gd name="connsiteX54" fmla="*/ 1733550 w 1831181"/>
                <a:gd name="connsiteY54" fmla="*/ 19050 h 776288"/>
                <a:gd name="connsiteX55" fmla="*/ 1707356 w 1831181"/>
                <a:gd name="connsiteY55" fmla="*/ 35719 h 776288"/>
                <a:gd name="connsiteX56" fmla="*/ 1671638 w 1831181"/>
                <a:gd name="connsiteY56" fmla="*/ 57150 h 776288"/>
                <a:gd name="connsiteX57" fmla="*/ 1650206 w 1831181"/>
                <a:gd name="connsiteY57" fmla="*/ 69057 h 776288"/>
                <a:gd name="connsiteX58" fmla="*/ 1628775 w 1831181"/>
                <a:gd name="connsiteY58" fmla="*/ 80963 h 776288"/>
                <a:gd name="connsiteX59" fmla="*/ 1588294 w 1831181"/>
                <a:gd name="connsiteY59" fmla="*/ 102394 h 776288"/>
                <a:gd name="connsiteX60" fmla="*/ 1564481 w 1831181"/>
                <a:gd name="connsiteY60" fmla="*/ 114300 h 776288"/>
                <a:gd name="connsiteX61" fmla="*/ 1547813 w 1831181"/>
                <a:gd name="connsiteY61" fmla="*/ 128588 h 776288"/>
                <a:gd name="connsiteX62" fmla="*/ 1507331 w 1831181"/>
                <a:gd name="connsiteY62" fmla="*/ 150019 h 776288"/>
                <a:gd name="connsiteX63" fmla="*/ 1462088 w 1831181"/>
                <a:gd name="connsiteY63" fmla="*/ 169069 h 776288"/>
                <a:gd name="connsiteX64" fmla="*/ 1428750 w 1831181"/>
                <a:gd name="connsiteY64" fmla="*/ 195263 h 776288"/>
                <a:gd name="connsiteX65" fmla="*/ 1428750 w 1831181"/>
                <a:gd name="connsiteY65" fmla="*/ 195263 h 776288"/>
                <a:gd name="connsiteX66" fmla="*/ 1393031 w 1831181"/>
                <a:gd name="connsiteY66" fmla="*/ 228600 h 776288"/>
                <a:gd name="connsiteX67" fmla="*/ 1371600 w 1831181"/>
                <a:gd name="connsiteY67" fmla="*/ 252413 h 776288"/>
                <a:gd name="connsiteX68" fmla="*/ 1347788 w 1831181"/>
                <a:gd name="connsiteY68" fmla="*/ 271463 h 776288"/>
                <a:gd name="connsiteX69" fmla="*/ 1331119 w 1831181"/>
                <a:gd name="connsiteY69" fmla="*/ 290513 h 776288"/>
                <a:gd name="connsiteX70" fmla="*/ 1326356 w 1831181"/>
                <a:gd name="connsiteY70" fmla="*/ 314325 h 776288"/>
                <a:gd name="connsiteX71" fmla="*/ 1328738 w 1831181"/>
                <a:gd name="connsiteY71" fmla="*/ 350044 h 776288"/>
                <a:gd name="connsiteX72" fmla="*/ 1331119 w 1831181"/>
                <a:gd name="connsiteY72" fmla="*/ 378619 h 776288"/>
                <a:gd name="connsiteX73" fmla="*/ 1331119 w 1831181"/>
                <a:gd name="connsiteY73" fmla="*/ 419100 h 776288"/>
                <a:gd name="connsiteX74" fmla="*/ 1323975 w 1831181"/>
                <a:gd name="connsiteY74" fmla="*/ 442913 h 776288"/>
                <a:gd name="connsiteX75" fmla="*/ 1323975 w 1831181"/>
                <a:gd name="connsiteY75" fmla="*/ 442913 h 776288"/>
                <a:gd name="connsiteX76" fmla="*/ 1302544 w 1831181"/>
                <a:gd name="connsiteY76" fmla="*/ 461963 h 776288"/>
                <a:gd name="connsiteX77" fmla="*/ 1285875 w 1831181"/>
                <a:gd name="connsiteY77" fmla="*/ 469107 h 776288"/>
                <a:gd name="connsiteX78" fmla="*/ 1271588 w 1831181"/>
                <a:gd name="connsiteY78" fmla="*/ 478632 h 776288"/>
                <a:gd name="connsiteX79" fmla="*/ 1262063 w 1831181"/>
                <a:gd name="connsiteY79" fmla="*/ 490538 h 776288"/>
                <a:gd name="connsiteX80" fmla="*/ 1247775 w 1831181"/>
                <a:gd name="connsiteY80" fmla="*/ 502444 h 776288"/>
                <a:gd name="connsiteX81" fmla="*/ 1231106 w 1831181"/>
                <a:gd name="connsiteY81" fmla="*/ 516732 h 776288"/>
                <a:gd name="connsiteX82" fmla="*/ 1231106 w 1831181"/>
                <a:gd name="connsiteY82" fmla="*/ 516732 h 776288"/>
                <a:gd name="connsiteX83" fmla="*/ 1195388 w 1831181"/>
                <a:gd name="connsiteY83" fmla="*/ 535782 h 776288"/>
                <a:gd name="connsiteX84" fmla="*/ 1140619 w 1831181"/>
                <a:gd name="connsiteY84" fmla="*/ 547688 h 776288"/>
                <a:gd name="connsiteX85" fmla="*/ 1121569 w 1831181"/>
                <a:gd name="connsiteY85" fmla="*/ 545307 h 776288"/>
                <a:gd name="connsiteX86" fmla="*/ 1121569 w 1831181"/>
                <a:gd name="connsiteY86" fmla="*/ 545307 h 776288"/>
                <a:gd name="connsiteX87" fmla="*/ 1092994 w 1831181"/>
                <a:gd name="connsiteY87" fmla="*/ 535782 h 776288"/>
                <a:gd name="connsiteX88" fmla="*/ 1069181 w 1831181"/>
                <a:gd name="connsiteY88" fmla="*/ 531019 h 776288"/>
                <a:gd name="connsiteX89" fmla="*/ 1052513 w 1831181"/>
                <a:gd name="connsiteY89" fmla="*/ 531019 h 776288"/>
                <a:gd name="connsiteX90" fmla="*/ 1016794 w 1831181"/>
                <a:gd name="connsiteY90" fmla="*/ 535782 h 776288"/>
                <a:gd name="connsiteX91" fmla="*/ 1007269 w 1831181"/>
                <a:gd name="connsiteY91" fmla="*/ 535782 h 776288"/>
                <a:gd name="connsiteX92" fmla="*/ 973931 w 1831181"/>
                <a:gd name="connsiteY92" fmla="*/ 521494 h 776288"/>
                <a:gd name="connsiteX93" fmla="*/ 945356 w 1831181"/>
                <a:gd name="connsiteY93" fmla="*/ 516732 h 776288"/>
                <a:gd name="connsiteX94" fmla="*/ 900113 w 1831181"/>
                <a:gd name="connsiteY94" fmla="*/ 521494 h 776288"/>
                <a:gd name="connsiteX95" fmla="*/ 850106 w 1831181"/>
                <a:gd name="connsiteY95" fmla="*/ 514350 h 776288"/>
                <a:gd name="connsiteX96" fmla="*/ 790575 w 1831181"/>
                <a:gd name="connsiteY96" fmla="*/ 511969 h 776288"/>
                <a:gd name="connsiteX97" fmla="*/ 752475 w 1831181"/>
                <a:gd name="connsiteY97" fmla="*/ 511969 h 776288"/>
                <a:gd name="connsiteX98" fmla="*/ 688181 w 1831181"/>
                <a:gd name="connsiteY98" fmla="*/ 514350 h 776288"/>
                <a:gd name="connsiteX99" fmla="*/ 640556 w 1831181"/>
                <a:gd name="connsiteY99" fmla="*/ 519113 h 776288"/>
                <a:gd name="connsiteX100" fmla="*/ 602456 w 1831181"/>
                <a:gd name="connsiteY100" fmla="*/ 519113 h 776288"/>
                <a:gd name="connsiteX101" fmla="*/ 545306 w 1831181"/>
                <a:gd name="connsiteY101" fmla="*/ 519113 h 776288"/>
                <a:gd name="connsiteX102" fmla="*/ 509588 w 1831181"/>
                <a:gd name="connsiteY102" fmla="*/ 533400 h 776288"/>
                <a:gd name="connsiteX103" fmla="*/ 461963 w 1831181"/>
                <a:gd name="connsiteY103" fmla="*/ 542925 h 776288"/>
                <a:gd name="connsiteX104" fmla="*/ 428625 w 1831181"/>
                <a:gd name="connsiteY104" fmla="*/ 552450 h 776288"/>
                <a:gd name="connsiteX105" fmla="*/ 359569 w 1831181"/>
                <a:gd name="connsiteY105" fmla="*/ 566738 h 776288"/>
                <a:gd name="connsiteX106" fmla="*/ 307181 w 1831181"/>
                <a:gd name="connsiteY106" fmla="*/ 590550 h 776288"/>
                <a:gd name="connsiteX107" fmla="*/ 254794 w 1831181"/>
                <a:gd name="connsiteY107" fmla="*/ 604838 h 776288"/>
                <a:gd name="connsiteX108" fmla="*/ 200025 w 1831181"/>
                <a:gd name="connsiteY108" fmla="*/ 628650 h 776288"/>
                <a:gd name="connsiteX109" fmla="*/ 145256 w 1831181"/>
                <a:gd name="connsiteY109" fmla="*/ 652463 h 776288"/>
                <a:gd name="connsiteX110" fmla="*/ 119063 w 1831181"/>
                <a:gd name="connsiteY110" fmla="*/ 661988 h 776288"/>
                <a:gd name="connsiteX111" fmla="*/ 83344 w 1831181"/>
                <a:gd name="connsiteY111" fmla="*/ 681038 h 776288"/>
                <a:gd name="connsiteX112" fmla="*/ 52388 w 1831181"/>
                <a:gd name="connsiteY112" fmla="*/ 697707 h 776288"/>
                <a:gd name="connsiteX113" fmla="*/ 30956 w 1831181"/>
                <a:gd name="connsiteY113" fmla="*/ 709613 h 776288"/>
                <a:gd name="connsiteX114" fmla="*/ 0 w 1831181"/>
                <a:gd name="connsiteY114" fmla="*/ 728663 h 776288"/>
                <a:gd name="connsiteX115" fmla="*/ 21431 w 1831181"/>
                <a:gd name="connsiteY115" fmla="*/ 747713 h 776288"/>
                <a:gd name="connsiteX116" fmla="*/ 23813 w 1831181"/>
                <a:gd name="connsiteY116" fmla="*/ 776288 h 776288"/>
                <a:gd name="connsiteX0" fmla="*/ 23813 w 1831181"/>
                <a:gd name="connsiteY0" fmla="*/ 776288 h 776288"/>
                <a:gd name="connsiteX1" fmla="*/ 104775 w 1831181"/>
                <a:gd name="connsiteY1" fmla="*/ 747713 h 776288"/>
                <a:gd name="connsiteX2" fmla="*/ 138113 w 1831181"/>
                <a:gd name="connsiteY2" fmla="*/ 731044 h 776288"/>
                <a:gd name="connsiteX3" fmla="*/ 161925 w 1831181"/>
                <a:gd name="connsiteY3" fmla="*/ 726282 h 776288"/>
                <a:gd name="connsiteX4" fmla="*/ 197644 w 1831181"/>
                <a:gd name="connsiteY4" fmla="*/ 714375 h 776288"/>
                <a:gd name="connsiteX5" fmla="*/ 228600 w 1831181"/>
                <a:gd name="connsiteY5" fmla="*/ 695325 h 776288"/>
                <a:gd name="connsiteX6" fmla="*/ 273844 w 1831181"/>
                <a:gd name="connsiteY6" fmla="*/ 673894 h 776288"/>
                <a:gd name="connsiteX7" fmla="*/ 328613 w 1831181"/>
                <a:gd name="connsiteY7" fmla="*/ 652463 h 776288"/>
                <a:gd name="connsiteX8" fmla="*/ 354806 w 1831181"/>
                <a:gd name="connsiteY8" fmla="*/ 642938 h 776288"/>
                <a:gd name="connsiteX9" fmla="*/ 378619 w 1831181"/>
                <a:gd name="connsiteY9" fmla="*/ 633413 h 776288"/>
                <a:gd name="connsiteX10" fmla="*/ 419100 w 1831181"/>
                <a:gd name="connsiteY10" fmla="*/ 616744 h 776288"/>
                <a:gd name="connsiteX11" fmla="*/ 457200 w 1831181"/>
                <a:gd name="connsiteY11" fmla="*/ 604838 h 776288"/>
                <a:gd name="connsiteX12" fmla="*/ 492919 w 1831181"/>
                <a:gd name="connsiteY12" fmla="*/ 592932 h 776288"/>
                <a:gd name="connsiteX13" fmla="*/ 569119 w 1831181"/>
                <a:gd name="connsiteY13" fmla="*/ 602457 h 776288"/>
                <a:gd name="connsiteX14" fmla="*/ 595313 w 1831181"/>
                <a:gd name="connsiteY14" fmla="*/ 588169 h 776288"/>
                <a:gd name="connsiteX15" fmla="*/ 638175 w 1831181"/>
                <a:gd name="connsiteY15" fmla="*/ 588169 h 776288"/>
                <a:gd name="connsiteX16" fmla="*/ 659606 w 1831181"/>
                <a:gd name="connsiteY16" fmla="*/ 583407 h 776288"/>
                <a:gd name="connsiteX17" fmla="*/ 714375 w 1831181"/>
                <a:gd name="connsiteY17" fmla="*/ 583407 h 776288"/>
                <a:gd name="connsiteX18" fmla="*/ 757238 w 1831181"/>
                <a:gd name="connsiteY18" fmla="*/ 585788 h 776288"/>
                <a:gd name="connsiteX19" fmla="*/ 797719 w 1831181"/>
                <a:gd name="connsiteY19" fmla="*/ 585788 h 776288"/>
                <a:gd name="connsiteX20" fmla="*/ 819150 w 1831181"/>
                <a:gd name="connsiteY20" fmla="*/ 585788 h 776288"/>
                <a:gd name="connsiteX21" fmla="*/ 871538 w 1831181"/>
                <a:gd name="connsiteY21" fmla="*/ 583407 h 776288"/>
                <a:gd name="connsiteX22" fmla="*/ 904875 w 1831181"/>
                <a:gd name="connsiteY22" fmla="*/ 583407 h 776288"/>
                <a:gd name="connsiteX23" fmla="*/ 940594 w 1831181"/>
                <a:gd name="connsiteY23" fmla="*/ 588169 h 776288"/>
                <a:gd name="connsiteX24" fmla="*/ 1016794 w 1831181"/>
                <a:gd name="connsiteY24" fmla="*/ 595313 h 776288"/>
                <a:gd name="connsiteX25" fmla="*/ 1031081 w 1831181"/>
                <a:gd name="connsiteY25" fmla="*/ 604838 h 776288"/>
                <a:gd name="connsiteX26" fmla="*/ 1078706 w 1831181"/>
                <a:gd name="connsiteY26" fmla="*/ 611982 h 776288"/>
                <a:gd name="connsiteX27" fmla="*/ 1112044 w 1831181"/>
                <a:gd name="connsiteY27" fmla="*/ 607219 h 776288"/>
                <a:gd name="connsiteX28" fmla="*/ 1154906 w 1831181"/>
                <a:gd name="connsiteY28" fmla="*/ 611982 h 776288"/>
                <a:gd name="connsiteX29" fmla="*/ 1212056 w 1831181"/>
                <a:gd name="connsiteY29" fmla="*/ 600075 h 776288"/>
                <a:gd name="connsiteX30" fmla="*/ 1271588 w 1831181"/>
                <a:gd name="connsiteY30" fmla="*/ 578644 h 776288"/>
                <a:gd name="connsiteX31" fmla="*/ 1302544 w 1831181"/>
                <a:gd name="connsiteY31" fmla="*/ 561975 h 776288"/>
                <a:gd name="connsiteX32" fmla="*/ 1333501 w 1831181"/>
                <a:gd name="connsiteY32" fmla="*/ 531019 h 776288"/>
                <a:gd name="connsiteX33" fmla="*/ 1362075 w 1831181"/>
                <a:gd name="connsiteY33" fmla="*/ 509588 h 776288"/>
                <a:gd name="connsiteX34" fmla="*/ 1381125 w 1831181"/>
                <a:gd name="connsiteY34" fmla="*/ 488157 h 776288"/>
                <a:gd name="connsiteX35" fmla="*/ 1385888 w 1831181"/>
                <a:gd name="connsiteY35" fmla="*/ 457200 h 776288"/>
                <a:gd name="connsiteX36" fmla="*/ 1397794 w 1831181"/>
                <a:gd name="connsiteY36" fmla="*/ 423863 h 776288"/>
                <a:gd name="connsiteX37" fmla="*/ 1388268 w 1831181"/>
                <a:gd name="connsiteY37" fmla="*/ 388144 h 776288"/>
                <a:gd name="connsiteX38" fmla="*/ 1402556 w 1831181"/>
                <a:gd name="connsiteY38" fmla="*/ 361950 h 776288"/>
                <a:gd name="connsiteX39" fmla="*/ 1390650 w 1831181"/>
                <a:gd name="connsiteY39" fmla="*/ 326232 h 776288"/>
                <a:gd name="connsiteX40" fmla="*/ 1395413 w 1831181"/>
                <a:gd name="connsiteY40" fmla="*/ 288132 h 776288"/>
                <a:gd name="connsiteX41" fmla="*/ 1433513 w 1831181"/>
                <a:gd name="connsiteY41" fmla="*/ 269082 h 776288"/>
                <a:gd name="connsiteX42" fmla="*/ 1488281 w 1831181"/>
                <a:gd name="connsiteY42" fmla="*/ 242888 h 776288"/>
                <a:gd name="connsiteX43" fmla="*/ 1550194 w 1831181"/>
                <a:gd name="connsiteY43" fmla="*/ 207169 h 776288"/>
                <a:gd name="connsiteX44" fmla="*/ 1576388 w 1831181"/>
                <a:gd name="connsiteY44" fmla="*/ 190500 h 776288"/>
                <a:gd name="connsiteX45" fmla="*/ 1626394 w 1831181"/>
                <a:gd name="connsiteY45" fmla="*/ 166688 h 776288"/>
                <a:gd name="connsiteX46" fmla="*/ 1669256 w 1831181"/>
                <a:gd name="connsiteY46" fmla="*/ 123825 h 776288"/>
                <a:gd name="connsiteX47" fmla="*/ 1719263 w 1831181"/>
                <a:gd name="connsiteY47" fmla="*/ 102394 h 776288"/>
                <a:gd name="connsiteX48" fmla="*/ 1766888 w 1831181"/>
                <a:gd name="connsiteY48" fmla="*/ 69057 h 776288"/>
                <a:gd name="connsiteX49" fmla="*/ 1795463 w 1831181"/>
                <a:gd name="connsiteY49" fmla="*/ 47625 h 776288"/>
                <a:gd name="connsiteX50" fmla="*/ 1828800 w 1831181"/>
                <a:gd name="connsiteY50" fmla="*/ 33338 h 776288"/>
                <a:gd name="connsiteX51" fmla="*/ 1831181 w 1831181"/>
                <a:gd name="connsiteY51" fmla="*/ 19050 h 776288"/>
                <a:gd name="connsiteX52" fmla="*/ 1807369 w 1831181"/>
                <a:gd name="connsiteY52" fmla="*/ 0 h 776288"/>
                <a:gd name="connsiteX53" fmla="*/ 1776413 w 1831181"/>
                <a:gd name="connsiteY53" fmla="*/ 0 h 776288"/>
                <a:gd name="connsiteX54" fmla="*/ 1733550 w 1831181"/>
                <a:gd name="connsiteY54" fmla="*/ 19050 h 776288"/>
                <a:gd name="connsiteX55" fmla="*/ 1707356 w 1831181"/>
                <a:gd name="connsiteY55" fmla="*/ 35719 h 776288"/>
                <a:gd name="connsiteX56" fmla="*/ 1671638 w 1831181"/>
                <a:gd name="connsiteY56" fmla="*/ 57150 h 776288"/>
                <a:gd name="connsiteX57" fmla="*/ 1650206 w 1831181"/>
                <a:gd name="connsiteY57" fmla="*/ 69057 h 776288"/>
                <a:gd name="connsiteX58" fmla="*/ 1628775 w 1831181"/>
                <a:gd name="connsiteY58" fmla="*/ 80963 h 776288"/>
                <a:gd name="connsiteX59" fmla="*/ 1588294 w 1831181"/>
                <a:gd name="connsiteY59" fmla="*/ 102394 h 776288"/>
                <a:gd name="connsiteX60" fmla="*/ 1564481 w 1831181"/>
                <a:gd name="connsiteY60" fmla="*/ 114300 h 776288"/>
                <a:gd name="connsiteX61" fmla="*/ 1547813 w 1831181"/>
                <a:gd name="connsiteY61" fmla="*/ 128588 h 776288"/>
                <a:gd name="connsiteX62" fmla="*/ 1507331 w 1831181"/>
                <a:gd name="connsiteY62" fmla="*/ 150019 h 776288"/>
                <a:gd name="connsiteX63" fmla="*/ 1462088 w 1831181"/>
                <a:gd name="connsiteY63" fmla="*/ 169069 h 776288"/>
                <a:gd name="connsiteX64" fmla="*/ 1428750 w 1831181"/>
                <a:gd name="connsiteY64" fmla="*/ 195263 h 776288"/>
                <a:gd name="connsiteX65" fmla="*/ 1428750 w 1831181"/>
                <a:gd name="connsiteY65" fmla="*/ 195263 h 776288"/>
                <a:gd name="connsiteX66" fmla="*/ 1393031 w 1831181"/>
                <a:gd name="connsiteY66" fmla="*/ 228600 h 776288"/>
                <a:gd name="connsiteX67" fmla="*/ 1371600 w 1831181"/>
                <a:gd name="connsiteY67" fmla="*/ 252413 h 776288"/>
                <a:gd name="connsiteX68" fmla="*/ 1347788 w 1831181"/>
                <a:gd name="connsiteY68" fmla="*/ 271463 h 776288"/>
                <a:gd name="connsiteX69" fmla="*/ 1331119 w 1831181"/>
                <a:gd name="connsiteY69" fmla="*/ 290513 h 776288"/>
                <a:gd name="connsiteX70" fmla="*/ 1326356 w 1831181"/>
                <a:gd name="connsiteY70" fmla="*/ 314325 h 776288"/>
                <a:gd name="connsiteX71" fmla="*/ 1328738 w 1831181"/>
                <a:gd name="connsiteY71" fmla="*/ 350044 h 776288"/>
                <a:gd name="connsiteX72" fmla="*/ 1331119 w 1831181"/>
                <a:gd name="connsiteY72" fmla="*/ 378619 h 776288"/>
                <a:gd name="connsiteX73" fmla="*/ 1331119 w 1831181"/>
                <a:gd name="connsiteY73" fmla="*/ 419100 h 776288"/>
                <a:gd name="connsiteX74" fmla="*/ 1323975 w 1831181"/>
                <a:gd name="connsiteY74" fmla="*/ 442913 h 776288"/>
                <a:gd name="connsiteX75" fmla="*/ 1323975 w 1831181"/>
                <a:gd name="connsiteY75" fmla="*/ 442913 h 776288"/>
                <a:gd name="connsiteX76" fmla="*/ 1302544 w 1831181"/>
                <a:gd name="connsiteY76" fmla="*/ 461963 h 776288"/>
                <a:gd name="connsiteX77" fmla="*/ 1285875 w 1831181"/>
                <a:gd name="connsiteY77" fmla="*/ 469107 h 776288"/>
                <a:gd name="connsiteX78" fmla="*/ 1271588 w 1831181"/>
                <a:gd name="connsiteY78" fmla="*/ 478632 h 776288"/>
                <a:gd name="connsiteX79" fmla="*/ 1262063 w 1831181"/>
                <a:gd name="connsiteY79" fmla="*/ 490538 h 776288"/>
                <a:gd name="connsiteX80" fmla="*/ 1247775 w 1831181"/>
                <a:gd name="connsiteY80" fmla="*/ 502444 h 776288"/>
                <a:gd name="connsiteX81" fmla="*/ 1231106 w 1831181"/>
                <a:gd name="connsiteY81" fmla="*/ 516732 h 776288"/>
                <a:gd name="connsiteX82" fmla="*/ 1231106 w 1831181"/>
                <a:gd name="connsiteY82" fmla="*/ 516732 h 776288"/>
                <a:gd name="connsiteX83" fmla="*/ 1195388 w 1831181"/>
                <a:gd name="connsiteY83" fmla="*/ 535782 h 776288"/>
                <a:gd name="connsiteX84" fmla="*/ 1140619 w 1831181"/>
                <a:gd name="connsiteY84" fmla="*/ 547688 h 776288"/>
                <a:gd name="connsiteX85" fmla="*/ 1121569 w 1831181"/>
                <a:gd name="connsiteY85" fmla="*/ 545307 h 776288"/>
                <a:gd name="connsiteX86" fmla="*/ 1121569 w 1831181"/>
                <a:gd name="connsiteY86" fmla="*/ 545307 h 776288"/>
                <a:gd name="connsiteX87" fmla="*/ 1092994 w 1831181"/>
                <a:gd name="connsiteY87" fmla="*/ 535782 h 776288"/>
                <a:gd name="connsiteX88" fmla="*/ 1069181 w 1831181"/>
                <a:gd name="connsiteY88" fmla="*/ 531019 h 776288"/>
                <a:gd name="connsiteX89" fmla="*/ 1052513 w 1831181"/>
                <a:gd name="connsiteY89" fmla="*/ 531019 h 776288"/>
                <a:gd name="connsiteX90" fmla="*/ 1016794 w 1831181"/>
                <a:gd name="connsiteY90" fmla="*/ 535782 h 776288"/>
                <a:gd name="connsiteX91" fmla="*/ 1007269 w 1831181"/>
                <a:gd name="connsiteY91" fmla="*/ 535782 h 776288"/>
                <a:gd name="connsiteX92" fmla="*/ 973931 w 1831181"/>
                <a:gd name="connsiteY92" fmla="*/ 521494 h 776288"/>
                <a:gd name="connsiteX93" fmla="*/ 945356 w 1831181"/>
                <a:gd name="connsiteY93" fmla="*/ 516732 h 776288"/>
                <a:gd name="connsiteX94" fmla="*/ 900113 w 1831181"/>
                <a:gd name="connsiteY94" fmla="*/ 521494 h 776288"/>
                <a:gd name="connsiteX95" fmla="*/ 850106 w 1831181"/>
                <a:gd name="connsiteY95" fmla="*/ 514350 h 776288"/>
                <a:gd name="connsiteX96" fmla="*/ 790575 w 1831181"/>
                <a:gd name="connsiteY96" fmla="*/ 511969 h 776288"/>
                <a:gd name="connsiteX97" fmla="*/ 752475 w 1831181"/>
                <a:gd name="connsiteY97" fmla="*/ 511969 h 776288"/>
                <a:gd name="connsiteX98" fmla="*/ 688181 w 1831181"/>
                <a:gd name="connsiteY98" fmla="*/ 514350 h 776288"/>
                <a:gd name="connsiteX99" fmla="*/ 640556 w 1831181"/>
                <a:gd name="connsiteY99" fmla="*/ 519113 h 776288"/>
                <a:gd name="connsiteX100" fmla="*/ 602456 w 1831181"/>
                <a:gd name="connsiteY100" fmla="*/ 519113 h 776288"/>
                <a:gd name="connsiteX101" fmla="*/ 545306 w 1831181"/>
                <a:gd name="connsiteY101" fmla="*/ 519113 h 776288"/>
                <a:gd name="connsiteX102" fmla="*/ 509588 w 1831181"/>
                <a:gd name="connsiteY102" fmla="*/ 533400 h 776288"/>
                <a:gd name="connsiteX103" fmla="*/ 461963 w 1831181"/>
                <a:gd name="connsiteY103" fmla="*/ 542925 h 776288"/>
                <a:gd name="connsiteX104" fmla="*/ 428625 w 1831181"/>
                <a:gd name="connsiteY104" fmla="*/ 552450 h 776288"/>
                <a:gd name="connsiteX105" fmla="*/ 359569 w 1831181"/>
                <a:gd name="connsiteY105" fmla="*/ 566738 h 776288"/>
                <a:gd name="connsiteX106" fmla="*/ 307181 w 1831181"/>
                <a:gd name="connsiteY106" fmla="*/ 590550 h 776288"/>
                <a:gd name="connsiteX107" fmla="*/ 254794 w 1831181"/>
                <a:gd name="connsiteY107" fmla="*/ 604838 h 776288"/>
                <a:gd name="connsiteX108" fmla="*/ 200025 w 1831181"/>
                <a:gd name="connsiteY108" fmla="*/ 628650 h 776288"/>
                <a:gd name="connsiteX109" fmla="*/ 145256 w 1831181"/>
                <a:gd name="connsiteY109" fmla="*/ 652463 h 776288"/>
                <a:gd name="connsiteX110" fmla="*/ 119063 w 1831181"/>
                <a:gd name="connsiteY110" fmla="*/ 661988 h 776288"/>
                <a:gd name="connsiteX111" fmla="*/ 83344 w 1831181"/>
                <a:gd name="connsiteY111" fmla="*/ 681038 h 776288"/>
                <a:gd name="connsiteX112" fmla="*/ 52388 w 1831181"/>
                <a:gd name="connsiteY112" fmla="*/ 697707 h 776288"/>
                <a:gd name="connsiteX113" fmla="*/ 30956 w 1831181"/>
                <a:gd name="connsiteY113" fmla="*/ 709613 h 776288"/>
                <a:gd name="connsiteX114" fmla="*/ 0 w 1831181"/>
                <a:gd name="connsiteY114" fmla="*/ 728663 h 776288"/>
                <a:gd name="connsiteX115" fmla="*/ 21431 w 1831181"/>
                <a:gd name="connsiteY115" fmla="*/ 747713 h 776288"/>
                <a:gd name="connsiteX116" fmla="*/ 23813 w 1831181"/>
                <a:gd name="connsiteY116" fmla="*/ 776288 h 776288"/>
                <a:gd name="connsiteX0" fmla="*/ 23813 w 1831181"/>
                <a:gd name="connsiteY0" fmla="*/ 776288 h 776288"/>
                <a:gd name="connsiteX1" fmla="*/ 104775 w 1831181"/>
                <a:gd name="connsiteY1" fmla="*/ 747713 h 776288"/>
                <a:gd name="connsiteX2" fmla="*/ 138113 w 1831181"/>
                <a:gd name="connsiteY2" fmla="*/ 731044 h 776288"/>
                <a:gd name="connsiteX3" fmla="*/ 161925 w 1831181"/>
                <a:gd name="connsiteY3" fmla="*/ 726282 h 776288"/>
                <a:gd name="connsiteX4" fmla="*/ 197644 w 1831181"/>
                <a:gd name="connsiteY4" fmla="*/ 714375 h 776288"/>
                <a:gd name="connsiteX5" fmla="*/ 228600 w 1831181"/>
                <a:gd name="connsiteY5" fmla="*/ 695325 h 776288"/>
                <a:gd name="connsiteX6" fmla="*/ 273844 w 1831181"/>
                <a:gd name="connsiteY6" fmla="*/ 673894 h 776288"/>
                <a:gd name="connsiteX7" fmla="*/ 328613 w 1831181"/>
                <a:gd name="connsiteY7" fmla="*/ 652463 h 776288"/>
                <a:gd name="connsiteX8" fmla="*/ 354806 w 1831181"/>
                <a:gd name="connsiteY8" fmla="*/ 642938 h 776288"/>
                <a:gd name="connsiteX9" fmla="*/ 378619 w 1831181"/>
                <a:gd name="connsiteY9" fmla="*/ 633413 h 776288"/>
                <a:gd name="connsiteX10" fmla="*/ 419100 w 1831181"/>
                <a:gd name="connsiteY10" fmla="*/ 616744 h 776288"/>
                <a:gd name="connsiteX11" fmla="*/ 457200 w 1831181"/>
                <a:gd name="connsiteY11" fmla="*/ 604838 h 776288"/>
                <a:gd name="connsiteX12" fmla="*/ 492919 w 1831181"/>
                <a:gd name="connsiteY12" fmla="*/ 592932 h 776288"/>
                <a:gd name="connsiteX13" fmla="*/ 569119 w 1831181"/>
                <a:gd name="connsiteY13" fmla="*/ 602457 h 776288"/>
                <a:gd name="connsiteX14" fmla="*/ 595313 w 1831181"/>
                <a:gd name="connsiteY14" fmla="*/ 588169 h 776288"/>
                <a:gd name="connsiteX15" fmla="*/ 638175 w 1831181"/>
                <a:gd name="connsiteY15" fmla="*/ 588169 h 776288"/>
                <a:gd name="connsiteX16" fmla="*/ 659606 w 1831181"/>
                <a:gd name="connsiteY16" fmla="*/ 583407 h 776288"/>
                <a:gd name="connsiteX17" fmla="*/ 714375 w 1831181"/>
                <a:gd name="connsiteY17" fmla="*/ 583407 h 776288"/>
                <a:gd name="connsiteX18" fmla="*/ 757238 w 1831181"/>
                <a:gd name="connsiteY18" fmla="*/ 585788 h 776288"/>
                <a:gd name="connsiteX19" fmla="*/ 797719 w 1831181"/>
                <a:gd name="connsiteY19" fmla="*/ 585788 h 776288"/>
                <a:gd name="connsiteX20" fmla="*/ 819150 w 1831181"/>
                <a:gd name="connsiteY20" fmla="*/ 585788 h 776288"/>
                <a:gd name="connsiteX21" fmla="*/ 871538 w 1831181"/>
                <a:gd name="connsiteY21" fmla="*/ 583407 h 776288"/>
                <a:gd name="connsiteX22" fmla="*/ 904875 w 1831181"/>
                <a:gd name="connsiteY22" fmla="*/ 583407 h 776288"/>
                <a:gd name="connsiteX23" fmla="*/ 940594 w 1831181"/>
                <a:gd name="connsiteY23" fmla="*/ 588169 h 776288"/>
                <a:gd name="connsiteX24" fmla="*/ 1016794 w 1831181"/>
                <a:gd name="connsiteY24" fmla="*/ 595313 h 776288"/>
                <a:gd name="connsiteX25" fmla="*/ 1031081 w 1831181"/>
                <a:gd name="connsiteY25" fmla="*/ 604838 h 776288"/>
                <a:gd name="connsiteX26" fmla="*/ 1078706 w 1831181"/>
                <a:gd name="connsiteY26" fmla="*/ 611982 h 776288"/>
                <a:gd name="connsiteX27" fmla="*/ 1112044 w 1831181"/>
                <a:gd name="connsiteY27" fmla="*/ 607219 h 776288"/>
                <a:gd name="connsiteX28" fmla="*/ 1154906 w 1831181"/>
                <a:gd name="connsiteY28" fmla="*/ 611982 h 776288"/>
                <a:gd name="connsiteX29" fmla="*/ 1212056 w 1831181"/>
                <a:gd name="connsiteY29" fmla="*/ 600075 h 776288"/>
                <a:gd name="connsiteX30" fmla="*/ 1271588 w 1831181"/>
                <a:gd name="connsiteY30" fmla="*/ 578644 h 776288"/>
                <a:gd name="connsiteX31" fmla="*/ 1302544 w 1831181"/>
                <a:gd name="connsiteY31" fmla="*/ 561975 h 776288"/>
                <a:gd name="connsiteX32" fmla="*/ 1333501 w 1831181"/>
                <a:gd name="connsiteY32" fmla="*/ 531019 h 776288"/>
                <a:gd name="connsiteX33" fmla="*/ 1362075 w 1831181"/>
                <a:gd name="connsiteY33" fmla="*/ 509588 h 776288"/>
                <a:gd name="connsiteX34" fmla="*/ 1381125 w 1831181"/>
                <a:gd name="connsiteY34" fmla="*/ 488157 h 776288"/>
                <a:gd name="connsiteX35" fmla="*/ 1385888 w 1831181"/>
                <a:gd name="connsiteY35" fmla="*/ 457200 h 776288"/>
                <a:gd name="connsiteX36" fmla="*/ 1397794 w 1831181"/>
                <a:gd name="connsiteY36" fmla="*/ 423863 h 776288"/>
                <a:gd name="connsiteX37" fmla="*/ 1388268 w 1831181"/>
                <a:gd name="connsiteY37" fmla="*/ 388144 h 776288"/>
                <a:gd name="connsiteX38" fmla="*/ 1383506 w 1831181"/>
                <a:gd name="connsiteY38" fmla="*/ 361950 h 776288"/>
                <a:gd name="connsiteX39" fmla="*/ 1390650 w 1831181"/>
                <a:gd name="connsiteY39" fmla="*/ 326232 h 776288"/>
                <a:gd name="connsiteX40" fmla="*/ 1395413 w 1831181"/>
                <a:gd name="connsiteY40" fmla="*/ 288132 h 776288"/>
                <a:gd name="connsiteX41" fmla="*/ 1433513 w 1831181"/>
                <a:gd name="connsiteY41" fmla="*/ 269082 h 776288"/>
                <a:gd name="connsiteX42" fmla="*/ 1488281 w 1831181"/>
                <a:gd name="connsiteY42" fmla="*/ 242888 h 776288"/>
                <a:gd name="connsiteX43" fmla="*/ 1550194 w 1831181"/>
                <a:gd name="connsiteY43" fmla="*/ 207169 h 776288"/>
                <a:gd name="connsiteX44" fmla="*/ 1576388 w 1831181"/>
                <a:gd name="connsiteY44" fmla="*/ 190500 h 776288"/>
                <a:gd name="connsiteX45" fmla="*/ 1626394 w 1831181"/>
                <a:gd name="connsiteY45" fmla="*/ 166688 h 776288"/>
                <a:gd name="connsiteX46" fmla="*/ 1669256 w 1831181"/>
                <a:gd name="connsiteY46" fmla="*/ 123825 h 776288"/>
                <a:gd name="connsiteX47" fmla="*/ 1719263 w 1831181"/>
                <a:gd name="connsiteY47" fmla="*/ 102394 h 776288"/>
                <a:gd name="connsiteX48" fmla="*/ 1766888 w 1831181"/>
                <a:gd name="connsiteY48" fmla="*/ 69057 h 776288"/>
                <a:gd name="connsiteX49" fmla="*/ 1795463 w 1831181"/>
                <a:gd name="connsiteY49" fmla="*/ 47625 h 776288"/>
                <a:gd name="connsiteX50" fmla="*/ 1828800 w 1831181"/>
                <a:gd name="connsiteY50" fmla="*/ 33338 h 776288"/>
                <a:gd name="connsiteX51" fmla="*/ 1831181 w 1831181"/>
                <a:gd name="connsiteY51" fmla="*/ 19050 h 776288"/>
                <a:gd name="connsiteX52" fmla="*/ 1807369 w 1831181"/>
                <a:gd name="connsiteY52" fmla="*/ 0 h 776288"/>
                <a:gd name="connsiteX53" fmla="*/ 1776413 w 1831181"/>
                <a:gd name="connsiteY53" fmla="*/ 0 h 776288"/>
                <a:gd name="connsiteX54" fmla="*/ 1733550 w 1831181"/>
                <a:gd name="connsiteY54" fmla="*/ 19050 h 776288"/>
                <a:gd name="connsiteX55" fmla="*/ 1707356 w 1831181"/>
                <a:gd name="connsiteY55" fmla="*/ 35719 h 776288"/>
                <a:gd name="connsiteX56" fmla="*/ 1671638 w 1831181"/>
                <a:gd name="connsiteY56" fmla="*/ 57150 h 776288"/>
                <a:gd name="connsiteX57" fmla="*/ 1650206 w 1831181"/>
                <a:gd name="connsiteY57" fmla="*/ 69057 h 776288"/>
                <a:gd name="connsiteX58" fmla="*/ 1628775 w 1831181"/>
                <a:gd name="connsiteY58" fmla="*/ 80963 h 776288"/>
                <a:gd name="connsiteX59" fmla="*/ 1588294 w 1831181"/>
                <a:gd name="connsiteY59" fmla="*/ 102394 h 776288"/>
                <a:gd name="connsiteX60" fmla="*/ 1564481 w 1831181"/>
                <a:gd name="connsiteY60" fmla="*/ 114300 h 776288"/>
                <a:gd name="connsiteX61" fmla="*/ 1547813 w 1831181"/>
                <a:gd name="connsiteY61" fmla="*/ 128588 h 776288"/>
                <a:gd name="connsiteX62" fmla="*/ 1507331 w 1831181"/>
                <a:gd name="connsiteY62" fmla="*/ 150019 h 776288"/>
                <a:gd name="connsiteX63" fmla="*/ 1462088 w 1831181"/>
                <a:gd name="connsiteY63" fmla="*/ 169069 h 776288"/>
                <a:gd name="connsiteX64" fmla="*/ 1428750 w 1831181"/>
                <a:gd name="connsiteY64" fmla="*/ 195263 h 776288"/>
                <a:gd name="connsiteX65" fmla="*/ 1428750 w 1831181"/>
                <a:gd name="connsiteY65" fmla="*/ 195263 h 776288"/>
                <a:gd name="connsiteX66" fmla="*/ 1393031 w 1831181"/>
                <a:gd name="connsiteY66" fmla="*/ 228600 h 776288"/>
                <a:gd name="connsiteX67" fmla="*/ 1371600 w 1831181"/>
                <a:gd name="connsiteY67" fmla="*/ 252413 h 776288"/>
                <a:gd name="connsiteX68" fmla="*/ 1347788 w 1831181"/>
                <a:gd name="connsiteY68" fmla="*/ 271463 h 776288"/>
                <a:gd name="connsiteX69" fmla="*/ 1331119 w 1831181"/>
                <a:gd name="connsiteY69" fmla="*/ 290513 h 776288"/>
                <a:gd name="connsiteX70" fmla="*/ 1326356 w 1831181"/>
                <a:gd name="connsiteY70" fmla="*/ 314325 h 776288"/>
                <a:gd name="connsiteX71" fmla="*/ 1328738 w 1831181"/>
                <a:gd name="connsiteY71" fmla="*/ 350044 h 776288"/>
                <a:gd name="connsiteX72" fmla="*/ 1331119 w 1831181"/>
                <a:gd name="connsiteY72" fmla="*/ 378619 h 776288"/>
                <a:gd name="connsiteX73" fmla="*/ 1331119 w 1831181"/>
                <a:gd name="connsiteY73" fmla="*/ 419100 h 776288"/>
                <a:gd name="connsiteX74" fmla="*/ 1323975 w 1831181"/>
                <a:gd name="connsiteY74" fmla="*/ 442913 h 776288"/>
                <a:gd name="connsiteX75" fmla="*/ 1323975 w 1831181"/>
                <a:gd name="connsiteY75" fmla="*/ 442913 h 776288"/>
                <a:gd name="connsiteX76" fmla="*/ 1302544 w 1831181"/>
                <a:gd name="connsiteY76" fmla="*/ 461963 h 776288"/>
                <a:gd name="connsiteX77" fmla="*/ 1285875 w 1831181"/>
                <a:gd name="connsiteY77" fmla="*/ 469107 h 776288"/>
                <a:gd name="connsiteX78" fmla="*/ 1271588 w 1831181"/>
                <a:gd name="connsiteY78" fmla="*/ 478632 h 776288"/>
                <a:gd name="connsiteX79" fmla="*/ 1262063 w 1831181"/>
                <a:gd name="connsiteY79" fmla="*/ 490538 h 776288"/>
                <a:gd name="connsiteX80" fmla="*/ 1247775 w 1831181"/>
                <a:gd name="connsiteY80" fmla="*/ 502444 h 776288"/>
                <a:gd name="connsiteX81" fmla="*/ 1231106 w 1831181"/>
                <a:gd name="connsiteY81" fmla="*/ 516732 h 776288"/>
                <a:gd name="connsiteX82" fmla="*/ 1231106 w 1831181"/>
                <a:gd name="connsiteY82" fmla="*/ 516732 h 776288"/>
                <a:gd name="connsiteX83" fmla="*/ 1195388 w 1831181"/>
                <a:gd name="connsiteY83" fmla="*/ 535782 h 776288"/>
                <a:gd name="connsiteX84" fmla="*/ 1140619 w 1831181"/>
                <a:gd name="connsiteY84" fmla="*/ 547688 h 776288"/>
                <a:gd name="connsiteX85" fmla="*/ 1121569 w 1831181"/>
                <a:gd name="connsiteY85" fmla="*/ 545307 h 776288"/>
                <a:gd name="connsiteX86" fmla="*/ 1121569 w 1831181"/>
                <a:gd name="connsiteY86" fmla="*/ 545307 h 776288"/>
                <a:gd name="connsiteX87" fmla="*/ 1092994 w 1831181"/>
                <a:gd name="connsiteY87" fmla="*/ 535782 h 776288"/>
                <a:gd name="connsiteX88" fmla="*/ 1069181 w 1831181"/>
                <a:gd name="connsiteY88" fmla="*/ 531019 h 776288"/>
                <a:gd name="connsiteX89" fmla="*/ 1052513 w 1831181"/>
                <a:gd name="connsiteY89" fmla="*/ 531019 h 776288"/>
                <a:gd name="connsiteX90" fmla="*/ 1016794 w 1831181"/>
                <a:gd name="connsiteY90" fmla="*/ 535782 h 776288"/>
                <a:gd name="connsiteX91" fmla="*/ 1007269 w 1831181"/>
                <a:gd name="connsiteY91" fmla="*/ 535782 h 776288"/>
                <a:gd name="connsiteX92" fmla="*/ 973931 w 1831181"/>
                <a:gd name="connsiteY92" fmla="*/ 521494 h 776288"/>
                <a:gd name="connsiteX93" fmla="*/ 945356 w 1831181"/>
                <a:gd name="connsiteY93" fmla="*/ 516732 h 776288"/>
                <a:gd name="connsiteX94" fmla="*/ 900113 w 1831181"/>
                <a:gd name="connsiteY94" fmla="*/ 521494 h 776288"/>
                <a:gd name="connsiteX95" fmla="*/ 850106 w 1831181"/>
                <a:gd name="connsiteY95" fmla="*/ 514350 h 776288"/>
                <a:gd name="connsiteX96" fmla="*/ 790575 w 1831181"/>
                <a:gd name="connsiteY96" fmla="*/ 511969 h 776288"/>
                <a:gd name="connsiteX97" fmla="*/ 752475 w 1831181"/>
                <a:gd name="connsiteY97" fmla="*/ 511969 h 776288"/>
                <a:gd name="connsiteX98" fmla="*/ 688181 w 1831181"/>
                <a:gd name="connsiteY98" fmla="*/ 514350 h 776288"/>
                <a:gd name="connsiteX99" fmla="*/ 640556 w 1831181"/>
                <a:gd name="connsiteY99" fmla="*/ 519113 h 776288"/>
                <a:gd name="connsiteX100" fmla="*/ 602456 w 1831181"/>
                <a:gd name="connsiteY100" fmla="*/ 519113 h 776288"/>
                <a:gd name="connsiteX101" fmla="*/ 545306 w 1831181"/>
                <a:gd name="connsiteY101" fmla="*/ 519113 h 776288"/>
                <a:gd name="connsiteX102" fmla="*/ 509588 w 1831181"/>
                <a:gd name="connsiteY102" fmla="*/ 533400 h 776288"/>
                <a:gd name="connsiteX103" fmla="*/ 461963 w 1831181"/>
                <a:gd name="connsiteY103" fmla="*/ 542925 h 776288"/>
                <a:gd name="connsiteX104" fmla="*/ 428625 w 1831181"/>
                <a:gd name="connsiteY104" fmla="*/ 552450 h 776288"/>
                <a:gd name="connsiteX105" fmla="*/ 359569 w 1831181"/>
                <a:gd name="connsiteY105" fmla="*/ 566738 h 776288"/>
                <a:gd name="connsiteX106" fmla="*/ 307181 w 1831181"/>
                <a:gd name="connsiteY106" fmla="*/ 590550 h 776288"/>
                <a:gd name="connsiteX107" fmla="*/ 254794 w 1831181"/>
                <a:gd name="connsiteY107" fmla="*/ 604838 h 776288"/>
                <a:gd name="connsiteX108" fmla="*/ 200025 w 1831181"/>
                <a:gd name="connsiteY108" fmla="*/ 628650 h 776288"/>
                <a:gd name="connsiteX109" fmla="*/ 145256 w 1831181"/>
                <a:gd name="connsiteY109" fmla="*/ 652463 h 776288"/>
                <a:gd name="connsiteX110" fmla="*/ 119063 w 1831181"/>
                <a:gd name="connsiteY110" fmla="*/ 661988 h 776288"/>
                <a:gd name="connsiteX111" fmla="*/ 83344 w 1831181"/>
                <a:gd name="connsiteY111" fmla="*/ 681038 h 776288"/>
                <a:gd name="connsiteX112" fmla="*/ 52388 w 1831181"/>
                <a:gd name="connsiteY112" fmla="*/ 697707 h 776288"/>
                <a:gd name="connsiteX113" fmla="*/ 30956 w 1831181"/>
                <a:gd name="connsiteY113" fmla="*/ 709613 h 776288"/>
                <a:gd name="connsiteX114" fmla="*/ 0 w 1831181"/>
                <a:gd name="connsiteY114" fmla="*/ 728663 h 776288"/>
                <a:gd name="connsiteX115" fmla="*/ 21431 w 1831181"/>
                <a:gd name="connsiteY115" fmla="*/ 747713 h 776288"/>
                <a:gd name="connsiteX116" fmla="*/ 23813 w 1831181"/>
                <a:gd name="connsiteY116" fmla="*/ 776288 h 776288"/>
                <a:gd name="connsiteX0" fmla="*/ 23813 w 1831181"/>
                <a:gd name="connsiteY0" fmla="*/ 776288 h 776288"/>
                <a:gd name="connsiteX1" fmla="*/ 104775 w 1831181"/>
                <a:gd name="connsiteY1" fmla="*/ 747713 h 776288"/>
                <a:gd name="connsiteX2" fmla="*/ 138113 w 1831181"/>
                <a:gd name="connsiteY2" fmla="*/ 731044 h 776288"/>
                <a:gd name="connsiteX3" fmla="*/ 161925 w 1831181"/>
                <a:gd name="connsiteY3" fmla="*/ 726282 h 776288"/>
                <a:gd name="connsiteX4" fmla="*/ 197644 w 1831181"/>
                <a:gd name="connsiteY4" fmla="*/ 714375 h 776288"/>
                <a:gd name="connsiteX5" fmla="*/ 228600 w 1831181"/>
                <a:gd name="connsiteY5" fmla="*/ 695325 h 776288"/>
                <a:gd name="connsiteX6" fmla="*/ 273844 w 1831181"/>
                <a:gd name="connsiteY6" fmla="*/ 673894 h 776288"/>
                <a:gd name="connsiteX7" fmla="*/ 328613 w 1831181"/>
                <a:gd name="connsiteY7" fmla="*/ 652463 h 776288"/>
                <a:gd name="connsiteX8" fmla="*/ 354806 w 1831181"/>
                <a:gd name="connsiteY8" fmla="*/ 642938 h 776288"/>
                <a:gd name="connsiteX9" fmla="*/ 378619 w 1831181"/>
                <a:gd name="connsiteY9" fmla="*/ 633413 h 776288"/>
                <a:gd name="connsiteX10" fmla="*/ 419100 w 1831181"/>
                <a:gd name="connsiteY10" fmla="*/ 616744 h 776288"/>
                <a:gd name="connsiteX11" fmla="*/ 457200 w 1831181"/>
                <a:gd name="connsiteY11" fmla="*/ 604838 h 776288"/>
                <a:gd name="connsiteX12" fmla="*/ 492919 w 1831181"/>
                <a:gd name="connsiteY12" fmla="*/ 592932 h 776288"/>
                <a:gd name="connsiteX13" fmla="*/ 569119 w 1831181"/>
                <a:gd name="connsiteY13" fmla="*/ 602457 h 776288"/>
                <a:gd name="connsiteX14" fmla="*/ 595313 w 1831181"/>
                <a:gd name="connsiteY14" fmla="*/ 588169 h 776288"/>
                <a:gd name="connsiteX15" fmla="*/ 638175 w 1831181"/>
                <a:gd name="connsiteY15" fmla="*/ 588169 h 776288"/>
                <a:gd name="connsiteX16" fmla="*/ 659606 w 1831181"/>
                <a:gd name="connsiteY16" fmla="*/ 583407 h 776288"/>
                <a:gd name="connsiteX17" fmla="*/ 714375 w 1831181"/>
                <a:gd name="connsiteY17" fmla="*/ 583407 h 776288"/>
                <a:gd name="connsiteX18" fmla="*/ 757238 w 1831181"/>
                <a:gd name="connsiteY18" fmla="*/ 585788 h 776288"/>
                <a:gd name="connsiteX19" fmla="*/ 797719 w 1831181"/>
                <a:gd name="connsiteY19" fmla="*/ 585788 h 776288"/>
                <a:gd name="connsiteX20" fmla="*/ 819150 w 1831181"/>
                <a:gd name="connsiteY20" fmla="*/ 585788 h 776288"/>
                <a:gd name="connsiteX21" fmla="*/ 871538 w 1831181"/>
                <a:gd name="connsiteY21" fmla="*/ 583407 h 776288"/>
                <a:gd name="connsiteX22" fmla="*/ 904875 w 1831181"/>
                <a:gd name="connsiteY22" fmla="*/ 583407 h 776288"/>
                <a:gd name="connsiteX23" fmla="*/ 940594 w 1831181"/>
                <a:gd name="connsiteY23" fmla="*/ 588169 h 776288"/>
                <a:gd name="connsiteX24" fmla="*/ 1016794 w 1831181"/>
                <a:gd name="connsiteY24" fmla="*/ 595313 h 776288"/>
                <a:gd name="connsiteX25" fmla="*/ 1031081 w 1831181"/>
                <a:gd name="connsiteY25" fmla="*/ 604838 h 776288"/>
                <a:gd name="connsiteX26" fmla="*/ 1078706 w 1831181"/>
                <a:gd name="connsiteY26" fmla="*/ 611982 h 776288"/>
                <a:gd name="connsiteX27" fmla="*/ 1112044 w 1831181"/>
                <a:gd name="connsiteY27" fmla="*/ 607219 h 776288"/>
                <a:gd name="connsiteX28" fmla="*/ 1154906 w 1831181"/>
                <a:gd name="connsiteY28" fmla="*/ 611982 h 776288"/>
                <a:gd name="connsiteX29" fmla="*/ 1212056 w 1831181"/>
                <a:gd name="connsiteY29" fmla="*/ 600075 h 776288"/>
                <a:gd name="connsiteX30" fmla="*/ 1271588 w 1831181"/>
                <a:gd name="connsiteY30" fmla="*/ 578644 h 776288"/>
                <a:gd name="connsiteX31" fmla="*/ 1302544 w 1831181"/>
                <a:gd name="connsiteY31" fmla="*/ 561975 h 776288"/>
                <a:gd name="connsiteX32" fmla="*/ 1333501 w 1831181"/>
                <a:gd name="connsiteY32" fmla="*/ 531019 h 776288"/>
                <a:gd name="connsiteX33" fmla="*/ 1362075 w 1831181"/>
                <a:gd name="connsiteY33" fmla="*/ 509588 h 776288"/>
                <a:gd name="connsiteX34" fmla="*/ 1381125 w 1831181"/>
                <a:gd name="connsiteY34" fmla="*/ 488157 h 776288"/>
                <a:gd name="connsiteX35" fmla="*/ 1385888 w 1831181"/>
                <a:gd name="connsiteY35" fmla="*/ 457200 h 776288"/>
                <a:gd name="connsiteX36" fmla="*/ 1397794 w 1831181"/>
                <a:gd name="connsiteY36" fmla="*/ 423863 h 776288"/>
                <a:gd name="connsiteX37" fmla="*/ 1388268 w 1831181"/>
                <a:gd name="connsiteY37" fmla="*/ 388144 h 776288"/>
                <a:gd name="connsiteX38" fmla="*/ 1383506 w 1831181"/>
                <a:gd name="connsiteY38" fmla="*/ 361950 h 776288"/>
                <a:gd name="connsiteX39" fmla="*/ 1390650 w 1831181"/>
                <a:gd name="connsiteY39" fmla="*/ 326232 h 776288"/>
                <a:gd name="connsiteX40" fmla="*/ 1414463 w 1831181"/>
                <a:gd name="connsiteY40" fmla="*/ 290513 h 776288"/>
                <a:gd name="connsiteX41" fmla="*/ 1433513 w 1831181"/>
                <a:gd name="connsiteY41" fmla="*/ 269082 h 776288"/>
                <a:gd name="connsiteX42" fmla="*/ 1488281 w 1831181"/>
                <a:gd name="connsiteY42" fmla="*/ 242888 h 776288"/>
                <a:gd name="connsiteX43" fmla="*/ 1550194 w 1831181"/>
                <a:gd name="connsiteY43" fmla="*/ 207169 h 776288"/>
                <a:gd name="connsiteX44" fmla="*/ 1576388 w 1831181"/>
                <a:gd name="connsiteY44" fmla="*/ 190500 h 776288"/>
                <a:gd name="connsiteX45" fmla="*/ 1626394 w 1831181"/>
                <a:gd name="connsiteY45" fmla="*/ 166688 h 776288"/>
                <a:gd name="connsiteX46" fmla="*/ 1669256 w 1831181"/>
                <a:gd name="connsiteY46" fmla="*/ 123825 h 776288"/>
                <a:gd name="connsiteX47" fmla="*/ 1719263 w 1831181"/>
                <a:gd name="connsiteY47" fmla="*/ 102394 h 776288"/>
                <a:gd name="connsiteX48" fmla="*/ 1766888 w 1831181"/>
                <a:gd name="connsiteY48" fmla="*/ 69057 h 776288"/>
                <a:gd name="connsiteX49" fmla="*/ 1795463 w 1831181"/>
                <a:gd name="connsiteY49" fmla="*/ 47625 h 776288"/>
                <a:gd name="connsiteX50" fmla="*/ 1828800 w 1831181"/>
                <a:gd name="connsiteY50" fmla="*/ 33338 h 776288"/>
                <a:gd name="connsiteX51" fmla="*/ 1831181 w 1831181"/>
                <a:gd name="connsiteY51" fmla="*/ 19050 h 776288"/>
                <a:gd name="connsiteX52" fmla="*/ 1807369 w 1831181"/>
                <a:gd name="connsiteY52" fmla="*/ 0 h 776288"/>
                <a:gd name="connsiteX53" fmla="*/ 1776413 w 1831181"/>
                <a:gd name="connsiteY53" fmla="*/ 0 h 776288"/>
                <a:gd name="connsiteX54" fmla="*/ 1733550 w 1831181"/>
                <a:gd name="connsiteY54" fmla="*/ 19050 h 776288"/>
                <a:gd name="connsiteX55" fmla="*/ 1707356 w 1831181"/>
                <a:gd name="connsiteY55" fmla="*/ 35719 h 776288"/>
                <a:gd name="connsiteX56" fmla="*/ 1671638 w 1831181"/>
                <a:gd name="connsiteY56" fmla="*/ 57150 h 776288"/>
                <a:gd name="connsiteX57" fmla="*/ 1650206 w 1831181"/>
                <a:gd name="connsiteY57" fmla="*/ 69057 h 776288"/>
                <a:gd name="connsiteX58" fmla="*/ 1628775 w 1831181"/>
                <a:gd name="connsiteY58" fmla="*/ 80963 h 776288"/>
                <a:gd name="connsiteX59" fmla="*/ 1588294 w 1831181"/>
                <a:gd name="connsiteY59" fmla="*/ 102394 h 776288"/>
                <a:gd name="connsiteX60" fmla="*/ 1564481 w 1831181"/>
                <a:gd name="connsiteY60" fmla="*/ 114300 h 776288"/>
                <a:gd name="connsiteX61" fmla="*/ 1547813 w 1831181"/>
                <a:gd name="connsiteY61" fmla="*/ 128588 h 776288"/>
                <a:gd name="connsiteX62" fmla="*/ 1507331 w 1831181"/>
                <a:gd name="connsiteY62" fmla="*/ 150019 h 776288"/>
                <a:gd name="connsiteX63" fmla="*/ 1462088 w 1831181"/>
                <a:gd name="connsiteY63" fmla="*/ 169069 h 776288"/>
                <a:gd name="connsiteX64" fmla="*/ 1428750 w 1831181"/>
                <a:gd name="connsiteY64" fmla="*/ 195263 h 776288"/>
                <a:gd name="connsiteX65" fmla="*/ 1428750 w 1831181"/>
                <a:gd name="connsiteY65" fmla="*/ 195263 h 776288"/>
                <a:gd name="connsiteX66" fmla="*/ 1393031 w 1831181"/>
                <a:gd name="connsiteY66" fmla="*/ 228600 h 776288"/>
                <a:gd name="connsiteX67" fmla="*/ 1371600 w 1831181"/>
                <a:gd name="connsiteY67" fmla="*/ 252413 h 776288"/>
                <a:gd name="connsiteX68" fmla="*/ 1347788 w 1831181"/>
                <a:gd name="connsiteY68" fmla="*/ 271463 h 776288"/>
                <a:gd name="connsiteX69" fmla="*/ 1331119 w 1831181"/>
                <a:gd name="connsiteY69" fmla="*/ 290513 h 776288"/>
                <a:gd name="connsiteX70" fmla="*/ 1326356 w 1831181"/>
                <a:gd name="connsiteY70" fmla="*/ 314325 h 776288"/>
                <a:gd name="connsiteX71" fmla="*/ 1328738 w 1831181"/>
                <a:gd name="connsiteY71" fmla="*/ 350044 h 776288"/>
                <a:gd name="connsiteX72" fmla="*/ 1331119 w 1831181"/>
                <a:gd name="connsiteY72" fmla="*/ 378619 h 776288"/>
                <a:gd name="connsiteX73" fmla="*/ 1331119 w 1831181"/>
                <a:gd name="connsiteY73" fmla="*/ 419100 h 776288"/>
                <a:gd name="connsiteX74" fmla="*/ 1323975 w 1831181"/>
                <a:gd name="connsiteY74" fmla="*/ 442913 h 776288"/>
                <a:gd name="connsiteX75" fmla="*/ 1323975 w 1831181"/>
                <a:gd name="connsiteY75" fmla="*/ 442913 h 776288"/>
                <a:gd name="connsiteX76" fmla="*/ 1302544 w 1831181"/>
                <a:gd name="connsiteY76" fmla="*/ 461963 h 776288"/>
                <a:gd name="connsiteX77" fmla="*/ 1285875 w 1831181"/>
                <a:gd name="connsiteY77" fmla="*/ 469107 h 776288"/>
                <a:gd name="connsiteX78" fmla="*/ 1271588 w 1831181"/>
                <a:gd name="connsiteY78" fmla="*/ 478632 h 776288"/>
                <a:gd name="connsiteX79" fmla="*/ 1262063 w 1831181"/>
                <a:gd name="connsiteY79" fmla="*/ 490538 h 776288"/>
                <a:gd name="connsiteX80" fmla="*/ 1247775 w 1831181"/>
                <a:gd name="connsiteY80" fmla="*/ 502444 h 776288"/>
                <a:gd name="connsiteX81" fmla="*/ 1231106 w 1831181"/>
                <a:gd name="connsiteY81" fmla="*/ 516732 h 776288"/>
                <a:gd name="connsiteX82" fmla="*/ 1231106 w 1831181"/>
                <a:gd name="connsiteY82" fmla="*/ 516732 h 776288"/>
                <a:gd name="connsiteX83" fmla="*/ 1195388 w 1831181"/>
                <a:gd name="connsiteY83" fmla="*/ 535782 h 776288"/>
                <a:gd name="connsiteX84" fmla="*/ 1140619 w 1831181"/>
                <a:gd name="connsiteY84" fmla="*/ 547688 h 776288"/>
                <a:gd name="connsiteX85" fmla="*/ 1121569 w 1831181"/>
                <a:gd name="connsiteY85" fmla="*/ 545307 h 776288"/>
                <a:gd name="connsiteX86" fmla="*/ 1121569 w 1831181"/>
                <a:gd name="connsiteY86" fmla="*/ 545307 h 776288"/>
                <a:gd name="connsiteX87" fmla="*/ 1092994 w 1831181"/>
                <a:gd name="connsiteY87" fmla="*/ 535782 h 776288"/>
                <a:gd name="connsiteX88" fmla="*/ 1069181 w 1831181"/>
                <a:gd name="connsiteY88" fmla="*/ 531019 h 776288"/>
                <a:gd name="connsiteX89" fmla="*/ 1052513 w 1831181"/>
                <a:gd name="connsiteY89" fmla="*/ 531019 h 776288"/>
                <a:gd name="connsiteX90" fmla="*/ 1016794 w 1831181"/>
                <a:gd name="connsiteY90" fmla="*/ 535782 h 776288"/>
                <a:gd name="connsiteX91" fmla="*/ 1007269 w 1831181"/>
                <a:gd name="connsiteY91" fmla="*/ 535782 h 776288"/>
                <a:gd name="connsiteX92" fmla="*/ 973931 w 1831181"/>
                <a:gd name="connsiteY92" fmla="*/ 521494 h 776288"/>
                <a:gd name="connsiteX93" fmla="*/ 945356 w 1831181"/>
                <a:gd name="connsiteY93" fmla="*/ 516732 h 776288"/>
                <a:gd name="connsiteX94" fmla="*/ 900113 w 1831181"/>
                <a:gd name="connsiteY94" fmla="*/ 521494 h 776288"/>
                <a:gd name="connsiteX95" fmla="*/ 850106 w 1831181"/>
                <a:gd name="connsiteY95" fmla="*/ 514350 h 776288"/>
                <a:gd name="connsiteX96" fmla="*/ 790575 w 1831181"/>
                <a:gd name="connsiteY96" fmla="*/ 511969 h 776288"/>
                <a:gd name="connsiteX97" fmla="*/ 752475 w 1831181"/>
                <a:gd name="connsiteY97" fmla="*/ 511969 h 776288"/>
                <a:gd name="connsiteX98" fmla="*/ 688181 w 1831181"/>
                <a:gd name="connsiteY98" fmla="*/ 514350 h 776288"/>
                <a:gd name="connsiteX99" fmla="*/ 640556 w 1831181"/>
                <a:gd name="connsiteY99" fmla="*/ 519113 h 776288"/>
                <a:gd name="connsiteX100" fmla="*/ 602456 w 1831181"/>
                <a:gd name="connsiteY100" fmla="*/ 519113 h 776288"/>
                <a:gd name="connsiteX101" fmla="*/ 545306 w 1831181"/>
                <a:gd name="connsiteY101" fmla="*/ 519113 h 776288"/>
                <a:gd name="connsiteX102" fmla="*/ 509588 w 1831181"/>
                <a:gd name="connsiteY102" fmla="*/ 533400 h 776288"/>
                <a:gd name="connsiteX103" fmla="*/ 461963 w 1831181"/>
                <a:gd name="connsiteY103" fmla="*/ 542925 h 776288"/>
                <a:gd name="connsiteX104" fmla="*/ 428625 w 1831181"/>
                <a:gd name="connsiteY104" fmla="*/ 552450 h 776288"/>
                <a:gd name="connsiteX105" fmla="*/ 359569 w 1831181"/>
                <a:gd name="connsiteY105" fmla="*/ 566738 h 776288"/>
                <a:gd name="connsiteX106" fmla="*/ 307181 w 1831181"/>
                <a:gd name="connsiteY106" fmla="*/ 590550 h 776288"/>
                <a:gd name="connsiteX107" fmla="*/ 254794 w 1831181"/>
                <a:gd name="connsiteY107" fmla="*/ 604838 h 776288"/>
                <a:gd name="connsiteX108" fmla="*/ 200025 w 1831181"/>
                <a:gd name="connsiteY108" fmla="*/ 628650 h 776288"/>
                <a:gd name="connsiteX109" fmla="*/ 145256 w 1831181"/>
                <a:gd name="connsiteY109" fmla="*/ 652463 h 776288"/>
                <a:gd name="connsiteX110" fmla="*/ 119063 w 1831181"/>
                <a:gd name="connsiteY110" fmla="*/ 661988 h 776288"/>
                <a:gd name="connsiteX111" fmla="*/ 83344 w 1831181"/>
                <a:gd name="connsiteY111" fmla="*/ 681038 h 776288"/>
                <a:gd name="connsiteX112" fmla="*/ 52388 w 1831181"/>
                <a:gd name="connsiteY112" fmla="*/ 697707 h 776288"/>
                <a:gd name="connsiteX113" fmla="*/ 30956 w 1831181"/>
                <a:gd name="connsiteY113" fmla="*/ 709613 h 776288"/>
                <a:gd name="connsiteX114" fmla="*/ 0 w 1831181"/>
                <a:gd name="connsiteY114" fmla="*/ 728663 h 776288"/>
                <a:gd name="connsiteX115" fmla="*/ 21431 w 1831181"/>
                <a:gd name="connsiteY115" fmla="*/ 747713 h 776288"/>
                <a:gd name="connsiteX116" fmla="*/ 23813 w 1831181"/>
                <a:gd name="connsiteY116" fmla="*/ 776288 h 776288"/>
                <a:gd name="connsiteX0" fmla="*/ 23813 w 1831181"/>
                <a:gd name="connsiteY0" fmla="*/ 776288 h 776288"/>
                <a:gd name="connsiteX1" fmla="*/ 104775 w 1831181"/>
                <a:gd name="connsiteY1" fmla="*/ 747713 h 776288"/>
                <a:gd name="connsiteX2" fmla="*/ 138113 w 1831181"/>
                <a:gd name="connsiteY2" fmla="*/ 731044 h 776288"/>
                <a:gd name="connsiteX3" fmla="*/ 161925 w 1831181"/>
                <a:gd name="connsiteY3" fmla="*/ 726282 h 776288"/>
                <a:gd name="connsiteX4" fmla="*/ 197644 w 1831181"/>
                <a:gd name="connsiteY4" fmla="*/ 714375 h 776288"/>
                <a:gd name="connsiteX5" fmla="*/ 228600 w 1831181"/>
                <a:gd name="connsiteY5" fmla="*/ 695325 h 776288"/>
                <a:gd name="connsiteX6" fmla="*/ 273844 w 1831181"/>
                <a:gd name="connsiteY6" fmla="*/ 673894 h 776288"/>
                <a:gd name="connsiteX7" fmla="*/ 328613 w 1831181"/>
                <a:gd name="connsiteY7" fmla="*/ 652463 h 776288"/>
                <a:gd name="connsiteX8" fmla="*/ 354806 w 1831181"/>
                <a:gd name="connsiteY8" fmla="*/ 642938 h 776288"/>
                <a:gd name="connsiteX9" fmla="*/ 378619 w 1831181"/>
                <a:gd name="connsiteY9" fmla="*/ 633413 h 776288"/>
                <a:gd name="connsiteX10" fmla="*/ 419100 w 1831181"/>
                <a:gd name="connsiteY10" fmla="*/ 616744 h 776288"/>
                <a:gd name="connsiteX11" fmla="*/ 457200 w 1831181"/>
                <a:gd name="connsiteY11" fmla="*/ 604838 h 776288"/>
                <a:gd name="connsiteX12" fmla="*/ 492919 w 1831181"/>
                <a:gd name="connsiteY12" fmla="*/ 592932 h 776288"/>
                <a:gd name="connsiteX13" fmla="*/ 569119 w 1831181"/>
                <a:gd name="connsiteY13" fmla="*/ 602457 h 776288"/>
                <a:gd name="connsiteX14" fmla="*/ 595313 w 1831181"/>
                <a:gd name="connsiteY14" fmla="*/ 588169 h 776288"/>
                <a:gd name="connsiteX15" fmla="*/ 638175 w 1831181"/>
                <a:gd name="connsiteY15" fmla="*/ 588169 h 776288"/>
                <a:gd name="connsiteX16" fmla="*/ 659606 w 1831181"/>
                <a:gd name="connsiteY16" fmla="*/ 583407 h 776288"/>
                <a:gd name="connsiteX17" fmla="*/ 714375 w 1831181"/>
                <a:gd name="connsiteY17" fmla="*/ 583407 h 776288"/>
                <a:gd name="connsiteX18" fmla="*/ 757238 w 1831181"/>
                <a:gd name="connsiteY18" fmla="*/ 585788 h 776288"/>
                <a:gd name="connsiteX19" fmla="*/ 797719 w 1831181"/>
                <a:gd name="connsiteY19" fmla="*/ 585788 h 776288"/>
                <a:gd name="connsiteX20" fmla="*/ 819150 w 1831181"/>
                <a:gd name="connsiteY20" fmla="*/ 585788 h 776288"/>
                <a:gd name="connsiteX21" fmla="*/ 871538 w 1831181"/>
                <a:gd name="connsiteY21" fmla="*/ 583407 h 776288"/>
                <a:gd name="connsiteX22" fmla="*/ 904875 w 1831181"/>
                <a:gd name="connsiteY22" fmla="*/ 583407 h 776288"/>
                <a:gd name="connsiteX23" fmla="*/ 940594 w 1831181"/>
                <a:gd name="connsiteY23" fmla="*/ 588169 h 776288"/>
                <a:gd name="connsiteX24" fmla="*/ 1016794 w 1831181"/>
                <a:gd name="connsiteY24" fmla="*/ 595313 h 776288"/>
                <a:gd name="connsiteX25" fmla="*/ 1031081 w 1831181"/>
                <a:gd name="connsiteY25" fmla="*/ 604838 h 776288"/>
                <a:gd name="connsiteX26" fmla="*/ 1078706 w 1831181"/>
                <a:gd name="connsiteY26" fmla="*/ 611982 h 776288"/>
                <a:gd name="connsiteX27" fmla="*/ 1112044 w 1831181"/>
                <a:gd name="connsiteY27" fmla="*/ 607219 h 776288"/>
                <a:gd name="connsiteX28" fmla="*/ 1154906 w 1831181"/>
                <a:gd name="connsiteY28" fmla="*/ 611982 h 776288"/>
                <a:gd name="connsiteX29" fmla="*/ 1212056 w 1831181"/>
                <a:gd name="connsiteY29" fmla="*/ 600075 h 776288"/>
                <a:gd name="connsiteX30" fmla="*/ 1271588 w 1831181"/>
                <a:gd name="connsiteY30" fmla="*/ 578644 h 776288"/>
                <a:gd name="connsiteX31" fmla="*/ 1302544 w 1831181"/>
                <a:gd name="connsiteY31" fmla="*/ 561975 h 776288"/>
                <a:gd name="connsiteX32" fmla="*/ 1333501 w 1831181"/>
                <a:gd name="connsiteY32" fmla="*/ 531019 h 776288"/>
                <a:gd name="connsiteX33" fmla="*/ 1362075 w 1831181"/>
                <a:gd name="connsiteY33" fmla="*/ 509588 h 776288"/>
                <a:gd name="connsiteX34" fmla="*/ 1381125 w 1831181"/>
                <a:gd name="connsiteY34" fmla="*/ 488157 h 776288"/>
                <a:gd name="connsiteX35" fmla="*/ 1385888 w 1831181"/>
                <a:gd name="connsiteY35" fmla="*/ 457200 h 776288"/>
                <a:gd name="connsiteX36" fmla="*/ 1397794 w 1831181"/>
                <a:gd name="connsiteY36" fmla="*/ 423863 h 776288"/>
                <a:gd name="connsiteX37" fmla="*/ 1388268 w 1831181"/>
                <a:gd name="connsiteY37" fmla="*/ 388144 h 776288"/>
                <a:gd name="connsiteX38" fmla="*/ 1383506 w 1831181"/>
                <a:gd name="connsiteY38" fmla="*/ 361950 h 776288"/>
                <a:gd name="connsiteX39" fmla="*/ 1390650 w 1831181"/>
                <a:gd name="connsiteY39" fmla="*/ 326232 h 776288"/>
                <a:gd name="connsiteX40" fmla="*/ 1414463 w 1831181"/>
                <a:gd name="connsiteY40" fmla="*/ 290513 h 776288"/>
                <a:gd name="connsiteX41" fmla="*/ 1445419 w 1831181"/>
                <a:gd name="connsiteY41" fmla="*/ 266701 h 776288"/>
                <a:gd name="connsiteX42" fmla="*/ 1488281 w 1831181"/>
                <a:gd name="connsiteY42" fmla="*/ 242888 h 776288"/>
                <a:gd name="connsiteX43" fmla="*/ 1550194 w 1831181"/>
                <a:gd name="connsiteY43" fmla="*/ 207169 h 776288"/>
                <a:gd name="connsiteX44" fmla="*/ 1576388 w 1831181"/>
                <a:gd name="connsiteY44" fmla="*/ 190500 h 776288"/>
                <a:gd name="connsiteX45" fmla="*/ 1626394 w 1831181"/>
                <a:gd name="connsiteY45" fmla="*/ 166688 h 776288"/>
                <a:gd name="connsiteX46" fmla="*/ 1669256 w 1831181"/>
                <a:gd name="connsiteY46" fmla="*/ 123825 h 776288"/>
                <a:gd name="connsiteX47" fmla="*/ 1719263 w 1831181"/>
                <a:gd name="connsiteY47" fmla="*/ 102394 h 776288"/>
                <a:gd name="connsiteX48" fmla="*/ 1766888 w 1831181"/>
                <a:gd name="connsiteY48" fmla="*/ 69057 h 776288"/>
                <a:gd name="connsiteX49" fmla="*/ 1795463 w 1831181"/>
                <a:gd name="connsiteY49" fmla="*/ 47625 h 776288"/>
                <a:gd name="connsiteX50" fmla="*/ 1828800 w 1831181"/>
                <a:gd name="connsiteY50" fmla="*/ 33338 h 776288"/>
                <a:gd name="connsiteX51" fmla="*/ 1831181 w 1831181"/>
                <a:gd name="connsiteY51" fmla="*/ 19050 h 776288"/>
                <a:gd name="connsiteX52" fmla="*/ 1807369 w 1831181"/>
                <a:gd name="connsiteY52" fmla="*/ 0 h 776288"/>
                <a:gd name="connsiteX53" fmla="*/ 1776413 w 1831181"/>
                <a:gd name="connsiteY53" fmla="*/ 0 h 776288"/>
                <a:gd name="connsiteX54" fmla="*/ 1733550 w 1831181"/>
                <a:gd name="connsiteY54" fmla="*/ 19050 h 776288"/>
                <a:gd name="connsiteX55" fmla="*/ 1707356 w 1831181"/>
                <a:gd name="connsiteY55" fmla="*/ 35719 h 776288"/>
                <a:gd name="connsiteX56" fmla="*/ 1671638 w 1831181"/>
                <a:gd name="connsiteY56" fmla="*/ 57150 h 776288"/>
                <a:gd name="connsiteX57" fmla="*/ 1650206 w 1831181"/>
                <a:gd name="connsiteY57" fmla="*/ 69057 h 776288"/>
                <a:gd name="connsiteX58" fmla="*/ 1628775 w 1831181"/>
                <a:gd name="connsiteY58" fmla="*/ 80963 h 776288"/>
                <a:gd name="connsiteX59" fmla="*/ 1588294 w 1831181"/>
                <a:gd name="connsiteY59" fmla="*/ 102394 h 776288"/>
                <a:gd name="connsiteX60" fmla="*/ 1564481 w 1831181"/>
                <a:gd name="connsiteY60" fmla="*/ 114300 h 776288"/>
                <a:gd name="connsiteX61" fmla="*/ 1547813 w 1831181"/>
                <a:gd name="connsiteY61" fmla="*/ 128588 h 776288"/>
                <a:gd name="connsiteX62" fmla="*/ 1507331 w 1831181"/>
                <a:gd name="connsiteY62" fmla="*/ 150019 h 776288"/>
                <a:gd name="connsiteX63" fmla="*/ 1462088 w 1831181"/>
                <a:gd name="connsiteY63" fmla="*/ 169069 h 776288"/>
                <a:gd name="connsiteX64" fmla="*/ 1428750 w 1831181"/>
                <a:gd name="connsiteY64" fmla="*/ 195263 h 776288"/>
                <a:gd name="connsiteX65" fmla="*/ 1428750 w 1831181"/>
                <a:gd name="connsiteY65" fmla="*/ 195263 h 776288"/>
                <a:gd name="connsiteX66" fmla="*/ 1393031 w 1831181"/>
                <a:gd name="connsiteY66" fmla="*/ 228600 h 776288"/>
                <a:gd name="connsiteX67" fmla="*/ 1371600 w 1831181"/>
                <a:gd name="connsiteY67" fmla="*/ 252413 h 776288"/>
                <a:gd name="connsiteX68" fmla="*/ 1347788 w 1831181"/>
                <a:gd name="connsiteY68" fmla="*/ 271463 h 776288"/>
                <a:gd name="connsiteX69" fmla="*/ 1331119 w 1831181"/>
                <a:gd name="connsiteY69" fmla="*/ 290513 h 776288"/>
                <a:gd name="connsiteX70" fmla="*/ 1326356 w 1831181"/>
                <a:gd name="connsiteY70" fmla="*/ 314325 h 776288"/>
                <a:gd name="connsiteX71" fmla="*/ 1328738 w 1831181"/>
                <a:gd name="connsiteY71" fmla="*/ 350044 h 776288"/>
                <a:gd name="connsiteX72" fmla="*/ 1331119 w 1831181"/>
                <a:gd name="connsiteY72" fmla="*/ 378619 h 776288"/>
                <a:gd name="connsiteX73" fmla="*/ 1331119 w 1831181"/>
                <a:gd name="connsiteY73" fmla="*/ 419100 h 776288"/>
                <a:gd name="connsiteX74" fmla="*/ 1323975 w 1831181"/>
                <a:gd name="connsiteY74" fmla="*/ 442913 h 776288"/>
                <a:gd name="connsiteX75" fmla="*/ 1323975 w 1831181"/>
                <a:gd name="connsiteY75" fmla="*/ 442913 h 776288"/>
                <a:gd name="connsiteX76" fmla="*/ 1302544 w 1831181"/>
                <a:gd name="connsiteY76" fmla="*/ 461963 h 776288"/>
                <a:gd name="connsiteX77" fmla="*/ 1285875 w 1831181"/>
                <a:gd name="connsiteY77" fmla="*/ 469107 h 776288"/>
                <a:gd name="connsiteX78" fmla="*/ 1271588 w 1831181"/>
                <a:gd name="connsiteY78" fmla="*/ 478632 h 776288"/>
                <a:gd name="connsiteX79" fmla="*/ 1262063 w 1831181"/>
                <a:gd name="connsiteY79" fmla="*/ 490538 h 776288"/>
                <a:gd name="connsiteX80" fmla="*/ 1247775 w 1831181"/>
                <a:gd name="connsiteY80" fmla="*/ 502444 h 776288"/>
                <a:gd name="connsiteX81" fmla="*/ 1231106 w 1831181"/>
                <a:gd name="connsiteY81" fmla="*/ 516732 h 776288"/>
                <a:gd name="connsiteX82" fmla="*/ 1231106 w 1831181"/>
                <a:gd name="connsiteY82" fmla="*/ 516732 h 776288"/>
                <a:gd name="connsiteX83" fmla="*/ 1195388 w 1831181"/>
                <a:gd name="connsiteY83" fmla="*/ 535782 h 776288"/>
                <a:gd name="connsiteX84" fmla="*/ 1140619 w 1831181"/>
                <a:gd name="connsiteY84" fmla="*/ 547688 h 776288"/>
                <a:gd name="connsiteX85" fmla="*/ 1121569 w 1831181"/>
                <a:gd name="connsiteY85" fmla="*/ 545307 h 776288"/>
                <a:gd name="connsiteX86" fmla="*/ 1121569 w 1831181"/>
                <a:gd name="connsiteY86" fmla="*/ 545307 h 776288"/>
                <a:gd name="connsiteX87" fmla="*/ 1092994 w 1831181"/>
                <a:gd name="connsiteY87" fmla="*/ 535782 h 776288"/>
                <a:gd name="connsiteX88" fmla="*/ 1069181 w 1831181"/>
                <a:gd name="connsiteY88" fmla="*/ 531019 h 776288"/>
                <a:gd name="connsiteX89" fmla="*/ 1052513 w 1831181"/>
                <a:gd name="connsiteY89" fmla="*/ 531019 h 776288"/>
                <a:gd name="connsiteX90" fmla="*/ 1016794 w 1831181"/>
                <a:gd name="connsiteY90" fmla="*/ 535782 h 776288"/>
                <a:gd name="connsiteX91" fmla="*/ 1007269 w 1831181"/>
                <a:gd name="connsiteY91" fmla="*/ 535782 h 776288"/>
                <a:gd name="connsiteX92" fmla="*/ 973931 w 1831181"/>
                <a:gd name="connsiteY92" fmla="*/ 521494 h 776288"/>
                <a:gd name="connsiteX93" fmla="*/ 945356 w 1831181"/>
                <a:gd name="connsiteY93" fmla="*/ 516732 h 776288"/>
                <a:gd name="connsiteX94" fmla="*/ 900113 w 1831181"/>
                <a:gd name="connsiteY94" fmla="*/ 521494 h 776288"/>
                <a:gd name="connsiteX95" fmla="*/ 850106 w 1831181"/>
                <a:gd name="connsiteY95" fmla="*/ 514350 h 776288"/>
                <a:gd name="connsiteX96" fmla="*/ 790575 w 1831181"/>
                <a:gd name="connsiteY96" fmla="*/ 511969 h 776288"/>
                <a:gd name="connsiteX97" fmla="*/ 752475 w 1831181"/>
                <a:gd name="connsiteY97" fmla="*/ 511969 h 776288"/>
                <a:gd name="connsiteX98" fmla="*/ 688181 w 1831181"/>
                <a:gd name="connsiteY98" fmla="*/ 514350 h 776288"/>
                <a:gd name="connsiteX99" fmla="*/ 640556 w 1831181"/>
                <a:gd name="connsiteY99" fmla="*/ 519113 h 776288"/>
                <a:gd name="connsiteX100" fmla="*/ 602456 w 1831181"/>
                <a:gd name="connsiteY100" fmla="*/ 519113 h 776288"/>
                <a:gd name="connsiteX101" fmla="*/ 545306 w 1831181"/>
                <a:gd name="connsiteY101" fmla="*/ 519113 h 776288"/>
                <a:gd name="connsiteX102" fmla="*/ 509588 w 1831181"/>
                <a:gd name="connsiteY102" fmla="*/ 533400 h 776288"/>
                <a:gd name="connsiteX103" fmla="*/ 461963 w 1831181"/>
                <a:gd name="connsiteY103" fmla="*/ 542925 h 776288"/>
                <a:gd name="connsiteX104" fmla="*/ 428625 w 1831181"/>
                <a:gd name="connsiteY104" fmla="*/ 552450 h 776288"/>
                <a:gd name="connsiteX105" fmla="*/ 359569 w 1831181"/>
                <a:gd name="connsiteY105" fmla="*/ 566738 h 776288"/>
                <a:gd name="connsiteX106" fmla="*/ 307181 w 1831181"/>
                <a:gd name="connsiteY106" fmla="*/ 590550 h 776288"/>
                <a:gd name="connsiteX107" fmla="*/ 254794 w 1831181"/>
                <a:gd name="connsiteY107" fmla="*/ 604838 h 776288"/>
                <a:gd name="connsiteX108" fmla="*/ 200025 w 1831181"/>
                <a:gd name="connsiteY108" fmla="*/ 628650 h 776288"/>
                <a:gd name="connsiteX109" fmla="*/ 145256 w 1831181"/>
                <a:gd name="connsiteY109" fmla="*/ 652463 h 776288"/>
                <a:gd name="connsiteX110" fmla="*/ 119063 w 1831181"/>
                <a:gd name="connsiteY110" fmla="*/ 661988 h 776288"/>
                <a:gd name="connsiteX111" fmla="*/ 83344 w 1831181"/>
                <a:gd name="connsiteY111" fmla="*/ 681038 h 776288"/>
                <a:gd name="connsiteX112" fmla="*/ 52388 w 1831181"/>
                <a:gd name="connsiteY112" fmla="*/ 697707 h 776288"/>
                <a:gd name="connsiteX113" fmla="*/ 30956 w 1831181"/>
                <a:gd name="connsiteY113" fmla="*/ 709613 h 776288"/>
                <a:gd name="connsiteX114" fmla="*/ 0 w 1831181"/>
                <a:gd name="connsiteY114" fmla="*/ 728663 h 776288"/>
                <a:gd name="connsiteX115" fmla="*/ 21431 w 1831181"/>
                <a:gd name="connsiteY115" fmla="*/ 747713 h 776288"/>
                <a:gd name="connsiteX116" fmla="*/ 23813 w 1831181"/>
                <a:gd name="connsiteY116" fmla="*/ 776288 h 776288"/>
                <a:gd name="connsiteX0" fmla="*/ 23813 w 1831181"/>
                <a:gd name="connsiteY0" fmla="*/ 776288 h 776288"/>
                <a:gd name="connsiteX1" fmla="*/ 104775 w 1831181"/>
                <a:gd name="connsiteY1" fmla="*/ 747713 h 776288"/>
                <a:gd name="connsiteX2" fmla="*/ 138113 w 1831181"/>
                <a:gd name="connsiteY2" fmla="*/ 731044 h 776288"/>
                <a:gd name="connsiteX3" fmla="*/ 161925 w 1831181"/>
                <a:gd name="connsiteY3" fmla="*/ 726282 h 776288"/>
                <a:gd name="connsiteX4" fmla="*/ 197644 w 1831181"/>
                <a:gd name="connsiteY4" fmla="*/ 714375 h 776288"/>
                <a:gd name="connsiteX5" fmla="*/ 228600 w 1831181"/>
                <a:gd name="connsiteY5" fmla="*/ 695325 h 776288"/>
                <a:gd name="connsiteX6" fmla="*/ 273844 w 1831181"/>
                <a:gd name="connsiteY6" fmla="*/ 673894 h 776288"/>
                <a:gd name="connsiteX7" fmla="*/ 328613 w 1831181"/>
                <a:gd name="connsiteY7" fmla="*/ 652463 h 776288"/>
                <a:gd name="connsiteX8" fmla="*/ 354806 w 1831181"/>
                <a:gd name="connsiteY8" fmla="*/ 642938 h 776288"/>
                <a:gd name="connsiteX9" fmla="*/ 378619 w 1831181"/>
                <a:gd name="connsiteY9" fmla="*/ 633413 h 776288"/>
                <a:gd name="connsiteX10" fmla="*/ 419100 w 1831181"/>
                <a:gd name="connsiteY10" fmla="*/ 616744 h 776288"/>
                <a:gd name="connsiteX11" fmla="*/ 457200 w 1831181"/>
                <a:gd name="connsiteY11" fmla="*/ 604838 h 776288"/>
                <a:gd name="connsiteX12" fmla="*/ 492919 w 1831181"/>
                <a:gd name="connsiteY12" fmla="*/ 592932 h 776288"/>
                <a:gd name="connsiteX13" fmla="*/ 519114 w 1831181"/>
                <a:gd name="connsiteY13" fmla="*/ 602457 h 776288"/>
                <a:gd name="connsiteX14" fmla="*/ 569119 w 1831181"/>
                <a:gd name="connsiteY14" fmla="*/ 602457 h 776288"/>
                <a:gd name="connsiteX15" fmla="*/ 595313 w 1831181"/>
                <a:gd name="connsiteY15" fmla="*/ 588169 h 776288"/>
                <a:gd name="connsiteX16" fmla="*/ 638175 w 1831181"/>
                <a:gd name="connsiteY16" fmla="*/ 588169 h 776288"/>
                <a:gd name="connsiteX17" fmla="*/ 659606 w 1831181"/>
                <a:gd name="connsiteY17" fmla="*/ 583407 h 776288"/>
                <a:gd name="connsiteX18" fmla="*/ 714375 w 1831181"/>
                <a:gd name="connsiteY18" fmla="*/ 583407 h 776288"/>
                <a:gd name="connsiteX19" fmla="*/ 757238 w 1831181"/>
                <a:gd name="connsiteY19" fmla="*/ 585788 h 776288"/>
                <a:gd name="connsiteX20" fmla="*/ 797719 w 1831181"/>
                <a:gd name="connsiteY20" fmla="*/ 585788 h 776288"/>
                <a:gd name="connsiteX21" fmla="*/ 819150 w 1831181"/>
                <a:gd name="connsiteY21" fmla="*/ 585788 h 776288"/>
                <a:gd name="connsiteX22" fmla="*/ 871538 w 1831181"/>
                <a:gd name="connsiteY22" fmla="*/ 583407 h 776288"/>
                <a:gd name="connsiteX23" fmla="*/ 904875 w 1831181"/>
                <a:gd name="connsiteY23" fmla="*/ 583407 h 776288"/>
                <a:gd name="connsiteX24" fmla="*/ 940594 w 1831181"/>
                <a:gd name="connsiteY24" fmla="*/ 588169 h 776288"/>
                <a:gd name="connsiteX25" fmla="*/ 1016794 w 1831181"/>
                <a:gd name="connsiteY25" fmla="*/ 595313 h 776288"/>
                <a:gd name="connsiteX26" fmla="*/ 1031081 w 1831181"/>
                <a:gd name="connsiteY26" fmla="*/ 604838 h 776288"/>
                <a:gd name="connsiteX27" fmla="*/ 1078706 w 1831181"/>
                <a:gd name="connsiteY27" fmla="*/ 611982 h 776288"/>
                <a:gd name="connsiteX28" fmla="*/ 1112044 w 1831181"/>
                <a:gd name="connsiteY28" fmla="*/ 607219 h 776288"/>
                <a:gd name="connsiteX29" fmla="*/ 1154906 w 1831181"/>
                <a:gd name="connsiteY29" fmla="*/ 611982 h 776288"/>
                <a:gd name="connsiteX30" fmla="*/ 1212056 w 1831181"/>
                <a:gd name="connsiteY30" fmla="*/ 600075 h 776288"/>
                <a:gd name="connsiteX31" fmla="*/ 1271588 w 1831181"/>
                <a:gd name="connsiteY31" fmla="*/ 578644 h 776288"/>
                <a:gd name="connsiteX32" fmla="*/ 1302544 w 1831181"/>
                <a:gd name="connsiteY32" fmla="*/ 561975 h 776288"/>
                <a:gd name="connsiteX33" fmla="*/ 1333501 w 1831181"/>
                <a:gd name="connsiteY33" fmla="*/ 531019 h 776288"/>
                <a:gd name="connsiteX34" fmla="*/ 1362075 w 1831181"/>
                <a:gd name="connsiteY34" fmla="*/ 509588 h 776288"/>
                <a:gd name="connsiteX35" fmla="*/ 1381125 w 1831181"/>
                <a:gd name="connsiteY35" fmla="*/ 488157 h 776288"/>
                <a:gd name="connsiteX36" fmla="*/ 1385888 w 1831181"/>
                <a:gd name="connsiteY36" fmla="*/ 457200 h 776288"/>
                <a:gd name="connsiteX37" fmla="*/ 1397794 w 1831181"/>
                <a:gd name="connsiteY37" fmla="*/ 423863 h 776288"/>
                <a:gd name="connsiteX38" fmla="*/ 1388268 w 1831181"/>
                <a:gd name="connsiteY38" fmla="*/ 388144 h 776288"/>
                <a:gd name="connsiteX39" fmla="*/ 1383506 w 1831181"/>
                <a:gd name="connsiteY39" fmla="*/ 361950 h 776288"/>
                <a:gd name="connsiteX40" fmla="*/ 1390650 w 1831181"/>
                <a:gd name="connsiteY40" fmla="*/ 326232 h 776288"/>
                <a:gd name="connsiteX41" fmla="*/ 1414463 w 1831181"/>
                <a:gd name="connsiteY41" fmla="*/ 290513 h 776288"/>
                <a:gd name="connsiteX42" fmla="*/ 1445419 w 1831181"/>
                <a:gd name="connsiteY42" fmla="*/ 266701 h 776288"/>
                <a:gd name="connsiteX43" fmla="*/ 1488281 w 1831181"/>
                <a:gd name="connsiteY43" fmla="*/ 242888 h 776288"/>
                <a:gd name="connsiteX44" fmla="*/ 1550194 w 1831181"/>
                <a:gd name="connsiteY44" fmla="*/ 207169 h 776288"/>
                <a:gd name="connsiteX45" fmla="*/ 1576388 w 1831181"/>
                <a:gd name="connsiteY45" fmla="*/ 190500 h 776288"/>
                <a:gd name="connsiteX46" fmla="*/ 1626394 w 1831181"/>
                <a:gd name="connsiteY46" fmla="*/ 166688 h 776288"/>
                <a:gd name="connsiteX47" fmla="*/ 1669256 w 1831181"/>
                <a:gd name="connsiteY47" fmla="*/ 123825 h 776288"/>
                <a:gd name="connsiteX48" fmla="*/ 1719263 w 1831181"/>
                <a:gd name="connsiteY48" fmla="*/ 102394 h 776288"/>
                <a:gd name="connsiteX49" fmla="*/ 1766888 w 1831181"/>
                <a:gd name="connsiteY49" fmla="*/ 69057 h 776288"/>
                <a:gd name="connsiteX50" fmla="*/ 1795463 w 1831181"/>
                <a:gd name="connsiteY50" fmla="*/ 47625 h 776288"/>
                <a:gd name="connsiteX51" fmla="*/ 1828800 w 1831181"/>
                <a:gd name="connsiteY51" fmla="*/ 33338 h 776288"/>
                <a:gd name="connsiteX52" fmla="*/ 1831181 w 1831181"/>
                <a:gd name="connsiteY52" fmla="*/ 19050 h 776288"/>
                <a:gd name="connsiteX53" fmla="*/ 1807369 w 1831181"/>
                <a:gd name="connsiteY53" fmla="*/ 0 h 776288"/>
                <a:gd name="connsiteX54" fmla="*/ 1776413 w 1831181"/>
                <a:gd name="connsiteY54" fmla="*/ 0 h 776288"/>
                <a:gd name="connsiteX55" fmla="*/ 1733550 w 1831181"/>
                <a:gd name="connsiteY55" fmla="*/ 19050 h 776288"/>
                <a:gd name="connsiteX56" fmla="*/ 1707356 w 1831181"/>
                <a:gd name="connsiteY56" fmla="*/ 35719 h 776288"/>
                <a:gd name="connsiteX57" fmla="*/ 1671638 w 1831181"/>
                <a:gd name="connsiteY57" fmla="*/ 57150 h 776288"/>
                <a:gd name="connsiteX58" fmla="*/ 1650206 w 1831181"/>
                <a:gd name="connsiteY58" fmla="*/ 69057 h 776288"/>
                <a:gd name="connsiteX59" fmla="*/ 1628775 w 1831181"/>
                <a:gd name="connsiteY59" fmla="*/ 80963 h 776288"/>
                <a:gd name="connsiteX60" fmla="*/ 1588294 w 1831181"/>
                <a:gd name="connsiteY60" fmla="*/ 102394 h 776288"/>
                <a:gd name="connsiteX61" fmla="*/ 1564481 w 1831181"/>
                <a:gd name="connsiteY61" fmla="*/ 114300 h 776288"/>
                <a:gd name="connsiteX62" fmla="*/ 1547813 w 1831181"/>
                <a:gd name="connsiteY62" fmla="*/ 128588 h 776288"/>
                <a:gd name="connsiteX63" fmla="*/ 1507331 w 1831181"/>
                <a:gd name="connsiteY63" fmla="*/ 150019 h 776288"/>
                <a:gd name="connsiteX64" fmla="*/ 1462088 w 1831181"/>
                <a:gd name="connsiteY64" fmla="*/ 169069 h 776288"/>
                <a:gd name="connsiteX65" fmla="*/ 1428750 w 1831181"/>
                <a:gd name="connsiteY65" fmla="*/ 195263 h 776288"/>
                <a:gd name="connsiteX66" fmla="*/ 1428750 w 1831181"/>
                <a:gd name="connsiteY66" fmla="*/ 195263 h 776288"/>
                <a:gd name="connsiteX67" fmla="*/ 1393031 w 1831181"/>
                <a:gd name="connsiteY67" fmla="*/ 228600 h 776288"/>
                <a:gd name="connsiteX68" fmla="*/ 1371600 w 1831181"/>
                <a:gd name="connsiteY68" fmla="*/ 252413 h 776288"/>
                <a:gd name="connsiteX69" fmla="*/ 1347788 w 1831181"/>
                <a:gd name="connsiteY69" fmla="*/ 271463 h 776288"/>
                <a:gd name="connsiteX70" fmla="*/ 1331119 w 1831181"/>
                <a:gd name="connsiteY70" fmla="*/ 290513 h 776288"/>
                <a:gd name="connsiteX71" fmla="*/ 1326356 w 1831181"/>
                <a:gd name="connsiteY71" fmla="*/ 314325 h 776288"/>
                <a:gd name="connsiteX72" fmla="*/ 1328738 w 1831181"/>
                <a:gd name="connsiteY72" fmla="*/ 350044 h 776288"/>
                <a:gd name="connsiteX73" fmla="*/ 1331119 w 1831181"/>
                <a:gd name="connsiteY73" fmla="*/ 378619 h 776288"/>
                <a:gd name="connsiteX74" fmla="*/ 1331119 w 1831181"/>
                <a:gd name="connsiteY74" fmla="*/ 419100 h 776288"/>
                <a:gd name="connsiteX75" fmla="*/ 1323975 w 1831181"/>
                <a:gd name="connsiteY75" fmla="*/ 442913 h 776288"/>
                <a:gd name="connsiteX76" fmla="*/ 1323975 w 1831181"/>
                <a:gd name="connsiteY76" fmla="*/ 442913 h 776288"/>
                <a:gd name="connsiteX77" fmla="*/ 1302544 w 1831181"/>
                <a:gd name="connsiteY77" fmla="*/ 461963 h 776288"/>
                <a:gd name="connsiteX78" fmla="*/ 1285875 w 1831181"/>
                <a:gd name="connsiteY78" fmla="*/ 469107 h 776288"/>
                <a:gd name="connsiteX79" fmla="*/ 1271588 w 1831181"/>
                <a:gd name="connsiteY79" fmla="*/ 478632 h 776288"/>
                <a:gd name="connsiteX80" fmla="*/ 1262063 w 1831181"/>
                <a:gd name="connsiteY80" fmla="*/ 490538 h 776288"/>
                <a:gd name="connsiteX81" fmla="*/ 1247775 w 1831181"/>
                <a:gd name="connsiteY81" fmla="*/ 502444 h 776288"/>
                <a:gd name="connsiteX82" fmla="*/ 1231106 w 1831181"/>
                <a:gd name="connsiteY82" fmla="*/ 516732 h 776288"/>
                <a:gd name="connsiteX83" fmla="*/ 1231106 w 1831181"/>
                <a:gd name="connsiteY83" fmla="*/ 516732 h 776288"/>
                <a:gd name="connsiteX84" fmla="*/ 1195388 w 1831181"/>
                <a:gd name="connsiteY84" fmla="*/ 535782 h 776288"/>
                <a:gd name="connsiteX85" fmla="*/ 1140619 w 1831181"/>
                <a:gd name="connsiteY85" fmla="*/ 547688 h 776288"/>
                <a:gd name="connsiteX86" fmla="*/ 1121569 w 1831181"/>
                <a:gd name="connsiteY86" fmla="*/ 545307 h 776288"/>
                <a:gd name="connsiteX87" fmla="*/ 1121569 w 1831181"/>
                <a:gd name="connsiteY87" fmla="*/ 545307 h 776288"/>
                <a:gd name="connsiteX88" fmla="*/ 1092994 w 1831181"/>
                <a:gd name="connsiteY88" fmla="*/ 535782 h 776288"/>
                <a:gd name="connsiteX89" fmla="*/ 1069181 w 1831181"/>
                <a:gd name="connsiteY89" fmla="*/ 531019 h 776288"/>
                <a:gd name="connsiteX90" fmla="*/ 1052513 w 1831181"/>
                <a:gd name="connsiteY90" fmla="*/ 531019 h 776288"/>
                <a:gd name="connsiteX91" fmla="*/ 1016794 w 1831181"/>
                <a:gd name="connsiteY91" fmla="*/ 535782 h 776288"/>
                <a:gd name="connsiteX92" fmla="*/ 1007269 w 1831181"/>
                <a:gd name="connsiteY92" fmla="*/ 535782 h 776288"/>
                <a:gd name="connsiteX93" fmla="*/ 973931 w 1831181"/>
                <a:gd name="connsiteY93" fmla="*/ 521494 h 776288"/>
                <a:gd name="connsiteX94" fmla="*/ 945356 w 1831181"/>
                <a:gd name="connsiteY94" fmla="*/ 516732 h 776288"/>
                <a:gd name="connsiteX95" fmla="*/ 900113 w 1831181"/>
                <a:gd name="connsiteY95" fmla="*/ 521494 h 776288"/>
                <a:gd name="connsiteX96" fmla="*/ 850106 w 1831181"/>
                <a:gd name="connsiteY96" fmla="*/ 514350 h 776288"/>
                <a:gd name="connsiteX97" fmla="*/ 790575 w 1831181"/>
                <a:gd name="connsiteY97" fmla="*/ 511969 h 776288"/>
                <a:gd name="connsiteX98" fmla="*/ 752475 w 1831181"/>
                <a:gd name="connsiteY98" fmla="*/ 511969 h 776288"/>
                <a:gd name="connsiteX99" fmla="*/ 688181 w 1831181"/>
                <a:gd name="connsiteY99" fmla="*/ 514350 h 776288"/>
                <a:gd name="connsiteX100" fmla="*/ 640556 w 1831181"/>
                <a:gd name="connsiteY100" fmla="*/ 519113 h 776288"/>
                <a:gd name="connsiteX101" fmla="*/ 602456 w 1831181"/>
                <a:gd name="connsiteY101" fmla="*/ 519113 h 776288"/>
                <a:gd name="connsiteX102" fmla="*/ 545306 w 1831181"/>
                <a:gd name="connsiteY102" fmla="*/ 519113 h 776288"/>
                <a:gd name="connsiteX103" fmla="*/ 509588 w 1831181"/>
                <a:gd name="connsiteY103" fmla="*/ 533400 h 776288"/>
                <a:gd name="connsiteX104" fmla="*/ 461963 w 1831181"/>
                <a:gd name="connsiteY104" fmla="*/ 542925 h 776288"/>
                <a:gd name="connsiteX105" fmla="*/ 428625 w 1831181"/>
                <a:gd name="connsiteY105" fmla="*/ 552450 h 776288"/>
                <a:gd name="connsiteX106" fmla="*/ 359569 w 1831181"/>
                <a:gd name="connsiteY106" fmla="*/ 566738 h 776288"/>
                <a:gd name="connsiteX107" fmla="*/ 307181 w 1831181"/>
                <a:gd name="connsiteY107" fmla="*/ 590550 h 776288"/>
                <a:gd name="connsiteX108" fmla="*/ 254794 w 1831181"/>
                <a:gd name="connsiteY108" fmla="*/ 604838 h 776288"/>
                <a:gd name="connsiteX109" fmla="*/ 200025 w 1831181"/>
                <a:gd name="connsiteY109" fmla="*/ 628650 h 776288"/>
                <a:gd name="connsiteX110" fmla="*/ 145256 w 1831181"/>
                <a:gd name="connsiteY110" fmla="*/ 652463 h 776288"/>
                <a:gd name="connsiteX111" fmla="*/ 119063 w 1831181"/>
                <a:gd name="connsiteY111" fmla="*/ 661988 h 776288"/>
                <a:gd name="connsiteX112" fmla="*/ 83344 w 1831181"/>
                <a:gd name="connsiteY112" fmla="*/ 681038 h 776288"/>
                <a:gd name="connsiteX113" fmla="*/ 52388 w 1831181"/>
                <a:gd name="connsiteY113" fmla="*/ 697707 h 776288"/>
                <a:gd name="connsiteX114" fmla="*/ 30956 w 1831181"/>
                <a:gd name="connsiteY114" fmla="*/ 709613 h 776288"/>
                <a:gd name="connsiteX115" fmla="*/ 0 w 1831181"/>
                <a:gd name="connsiteY115" fmla="*/ 728663 h 776288"/>
                <a:gd name="connsiteX116" fmla="*/ 21431 w 1831181"/>
                <a:gd name="connsiteY116" fmla="*/ 747713 h 776288"/>
                <a:gd name="connsiteX117" fmla="*/ 23813 w 1831181"/>
                <a:gd name="connsiteY117" fmla="*/ 776288 h 776288"/>
                <a:gd name="connsiteX0" fmla="*/ 23813 w 1831181"/>
                <a:gd name="connsiteY0" fmla="*/ 776288 h 776288"/>
                <a:gd name="connsiteX1" fmla="*/ 104775 w 1831181"/>
                <a:gd name="connsiteY1" fmla="*/ 747713 h 776288"/>
                <a:gd name="connsiteX2" fmla="*/ 138113 w 1831181"/>
                <a:gd name="connsiteY2" fmla="*/ 731044 h 776288"/>
                <a:gd name="connsiteX3" fmla="*/ 161925 w 1831181"/>
                <a:gd name="connsiteY3" fmla="*/ 726282 h 776288"/>
                <a:gd name="connsiteX4" fmla="*/ 197644 w 1831181"/>
                <a:gd name="connsiteY4" fmla="*/ 714375 h 776288"/>
                <a:gd name="connsiteX5" fmla="*/ 228600 w 1831181"/>
                <a:gd name="connsiteY5" fmla="*/ 695325 h 776288"/>
                <a:gd name="connsiteX6" fmla="*/ 273844 w 1831181"/>
                <a:gd name="connsiteY6" fmla="*/ 673894 h 776288"/>
                <a:gd name="connsiteX7" fmla="*/ 328613 w 1831181"/>
                <a:gd name="connsiteY7" fmla="*/ 652463 h 776288"/>
                <a:gd name="connsiteX8" fmla="*/ 354806 w 1831181"/>
                <a:gd name="connsiteY8" fmla="*/ 642938 h 776288"/>
                <a:gd name="connsiteX9" fmla="*/ 378619 w 1831181"/>
                <a:gd name="connsiteY9" fmla="*/ 633413 h 776288"/>
                <a:gd name="connsiteX10" fmla="*/ 419100 w 1831181"/>
                <a:gd name="connsiteY10" fmla="*/ 616744 h 776288"/>
                <a:gd name="connsiteX11" fmla="*/ 457200 w 1831181"/>
                <a:gd name="connsiteY11" fmla="*/ 604838 h 776288"/>
                <a:gd name="connsiteX12" fmla="*/ 492919 w 1831181"/>
                <a:gd name="connsiteY12" fmla="*/ 592932 h 776288"/>
                <a:gd name="connsiteX13" fmla="*/ 519114 w 1831181"/>
                <a:gd name="connsiteY13" fmla="*/ 602457 h 776288"/>
                <a:gd name="connsiteX14" fmla="*/ 554831 w 1831181"/>
                <a:gd name="connsiteY14" fmla="*/ 595313 h 776288"/>
                <a:gd name="connsiteX15" fmla="*/ 595313 w 1831181"/>
                <a:gd name="connsiteY15" fmla="*/ 588169 h 776288"/>
                <a:gd name="connsiteX16" fmla="*/ 638175 w 1831181"/>
                <a:gd name="connsiteY16" fmla="*/ 588169 h 776288"/>
                <a:gd name="connsiteX17" fmla="*/ 659606 w 1831181"/>
                <a:gd name="connsiteY17" fmla="*/ 583407 h 776288"/>
                <a:gd name="connsiteX18" fmla="*/ 714375 w 1831181"/>
                <a:gd name="connsiteY18" fmla="*/ 583407 h 776288"/>
                <a:gd name="connsiteX19" fmla="*/ 757238 w 1831181"/>
                <a:gd name="connsiteY19" fmla="*/ 585788 h 776288"/>
                <a:gd name="connsiteX20" fmla="*/ 797719 w 1831181"/>
                <a:gd name="connsiteY20" fmla="*/ 585788 h 776288"/>
                <a:gd name="connsiteX21" fmla="*/ 819150 w 1831181"/>
                <a:gd name="connsiteY21" fmla="*/ 585788 h 776288"/>
                <a:gd name="connsiteX22" fmla="*/ 871538 w 1831181"/>
                <a:gd name="connsiteY22" fmla="*/ 583407 h 776288"/>
                <a:gd name="connsiteX23" fmla="*/ 904875 w 1831181"/>
                <a:gd name="connsiteY23" fmla="*/ 583407 h 776288"/>
                <a:gd name="connsiteX24" fmla="*/ 940594 w 1831181"/>
                <a:gd name="connsiteY24" fmla="*/ 588169 h 776288"/>
                <a:gd name="connsiteX25" fmla="*/ 1016794 w 1831181"/>
                <a:gd name="connsiteY25" fmla="*/ 595313 h 776288"/>
                <a:gd name="connsiteX26" fmla="*/ 1031081 w 1831181"/>
                <a:gd name="connsiteY26" fmla="*/ 604838 h 776288"/>
                <a:gd name="connsiteX27" fmla="*/ 1078706 w 1831181"/>
                <a:gd name="connsiteY27" fmla="*/ 611982 h 776288"/>
                <a:gd name="connsiteX28" fmla="*/ 1112044 w 1831181"/>
                <a:gd name="connsiteY28" fmla="*/ 607219 h 776288"/>
                <a:gd name="connsiteX29" fmla="*/ 1154906 w 1831181"/>
                <a:gd name="connsiteY29" fmla="*/ 611982 h 776288"/>
                <a:gd name="connsiteX30" fmla="*/ 1212056 w 1831181"/>
                <a:gd name="connsiteY30" fmla="*/ 600075 h 776288"/>
                <a:gd name="connsiteX31" fmla="*/ 1271588 w 1831181"/>
                <a:gd name="connsiteY31" fmla="*/ 578644 h 776288"/>
                <a:gd name="connsiteX32" fmla="*/ 1302544 w 1831181"/>
                <a:gd name="connsiteY32" fmla="*/ 561975 h 776288"/>
                <a:gd name="connsiteX33" fmla="*/ 1333501 w 1831181"/>
                <a:gd name="connsiteY33" fmla="*/ 531019 h 776288"/>
                <a:gd name="connsiteX34" fmla="*/ 1362075 w 1831181"/>
                <a:gd name="connsiteY34" fmla="*/ 509588 h 776288"/>
                <a:gd name="connsiteX35" fmla="*/ 1381125 w 1831181"/>
                <a:gd name="connsiteY35" fmla="*/ 488157 h 776288"/>
                <a:gd name="connsiteX36" fmla="*/ 1385888 w 1831181"/>
                <a:gd name="connsiteY36" fmla="*/ 457200 h 776288"/>
                <a:gd name="connsiteX37" fmla="*/ 1397794 w 1831181"/>
                <a:gd name="connsiteY37" fmla="*/ 423863 h 776288"/>
                <a:gd name="connsiteX38" fmla="*/ 1388268 w 1831181"/>
                <a:gd name="connsiteY38" fmla="*/ 388144 h 776288"/>
                <a:gd name="connsiteX39" fmla="*/ 1383506 w 1831181"/>
                <a:gd name="connsiteY39" fmla="*/ 361950 h 776288"/>
                <a:gd name="connsiteX40" fmla="*/ 1390650 w 1831181"/>
                <a:gd name="connsiteY40" fmla="*/ 326232 h 776288"/>
                <a:gd name="connsiteX41" fmla="*/ 1414463 w 1831181"/>
                <a:gd name="connsiteY41" fmla="*/ 290513 h 776288"/>
                <a:gd name="connsiteX42" fmla="*/ 1445419 w 1831181"/>
                <a:gd name="connsiteY42" fmla="*/ 266701 h 776288"/>
                <a:gd name="connsiteX43" fmla="*/ 1488281 w 1831181"/>
                <a:gd name="connsiteY43" fmla="*/ 242888 h 776288"/>
                <a:gd name="connsiteX44" fmla="*/ 1550194 w 1831181"/>
                <a:gd name="connsiteY44" fmla="*/ 207169 h 776288"/>
                <a:gd name="connsiteX45" fmla="*/ 1576388 w 1831181"/>
                <a:gd name="connsiteY45" fmla="*/ 190500 h 776288"/>
                <a:gd name="connsiteX46" fmla="*/ 1626394 w 1831181"/>
                <a:gd name="connsiteY46" fmla="*/ 166688 h 776288"/>
                <a:gd name="connsiteX47" fmla="*/ 1669256 w 1831181"/>
                <a:gd name="connsiteY47" fmla="*/ 123825 h 776288"/>
                <a:gd name="connsiteX48" fmla="*/ 1719263 w 1831181"/>
                <a:gd name="connsiteY48" fmla="*/ 102394 h 776288"/>
                <a:gd name="connsiteX49" fmla="*/ 1766888 w 1831181"/>
                <a:gd name="connsiteY49" fmla="*/ 69057 h 776288"/>
                <a:gd name="connsiteX50" fmla="*/ 1795463 w 1831181"/>
                <a:gd name="connsiteY50" fmla="*/ 47625 h 776288"/>
                <a:gd name="connsiteX51" fmla="*/ 1828800 w 1831181"/>
                <a:gd name="connsiteY51" fmla="*/ 33338 h 776288"/>
                <a:gd name="connsiteX52" fmla="*/ 1831181 w 1831181"/>
                <a:gd name="connsiteY52" fmla="*/ 19050 h 776288"/>
                <a:gd name="connsiteX53" fmla="*/ 1807369 w 1831181"/>
                <a:gd name="connsiteY53" fmla="*/ 0 h 776288"/>
                <a:gd name="connsiteX54" fmla="*/ 1776413 w 1831181"/>
                <a:gd name="connsiteY54" fmla="*/ 0 h 776288"/>
                <a:gd name="connsiteX55" fmla="*/ 1733550 w 1831181"/>
                <a:gd name="connsiteY55" fmla="*/ 19050 h 776288"/>
                <a:gd name="connsiteX56" fmla="*/ 1707356 w 1831181"/>
                <a:gd name="connsiteY56" fmla="*/ 35719 h 776288"/>
                <a:gd name="connsiteX57" fmla="*/ 1671638 w 1831181"/>
                <a:gd name="connsiteY57" fmla="*/ 57150 h 776288"/>
                <a:gd name="connsiteX58" fmla="*/ 1650206 w 1831181"/>
                <a:gd name="connsiteY58" fmla="*/ 69057 h 776288"/>
                <a:gd name="connsiteX59" fmla="*/ 1628775 w 1831181"/>
                <a:gd name="connsiteY59" fmla="*/ 80963 h 776288"/>
                <a:gd name="connsiteX60" fmla="*/ 1588294 w 1831181"/>
                <a:gd name="connsiteY60" fmla="*/ 102394 h 776288"/>
                <a:gd name="connsiteX61" fmla="*/ 1564481 w 1831181"/>
                <a:gd name="connsiteY61" fmla="*/ 114300 h 776288"/>
                <a:gd name="connsiteX62" fmla="*/ 1547813 w 1831181"/>
                <a:gd name="connsiteY62" fmla="*/ 128588 h 776288"/>
                <a:gd name="connsiteX63" fmla="*/ 1507331 w 1831181"/>
                <a:gd name="connsiteY63" fmla="*/ 150019 h 776288"/>
                <a:gd name="connsiteX64" fmla="*/ 1462088 w 1831181"/>
                <a:gd name="connsiteY64" fmla="*/ 169069 h 776288"/>
                <a:gd name="connsiteX65" fmla="*/ 1428750 w 1831181"/>
                <a:gd name="connsiteY65" fmla="*/ 195263 h 776288"/>
                <a:gd name="connsiteX66" fmla="*/ 1428750 w 1831181"/>
                <a:gd name="connsiteY66" fmla="*/ 195263 h 776288"/>
                <a:gd name="connsiteX67" fmla="*/ 1393031 w 1831181"/>
                <a:gd name="connsiteY67" fmla="*/ 228600 h 776288"/>
                <a:gd name="connsiteX68" fmla="*/ 1371600 w 1831181"/>
                <a:gd name="connsiteY68" fmla="*/ 252413 h 776288"/>
                <a:gd name="connsiteX69" fmla="*/ 1347788 w 1831181"/>
                <a:gd name="connsiteY69" fmla="*/ 271463 h 776288"/>
                <a:gd name="connsiteX70" fmla="*/ 1331119 w 1831181"/>
                <a:gd name="connsiteY70" fmla="*/ 290513 h 776288"/>
                <a:gd name="connsiteX71" fmla="*/ 1326356 w 1831181"/>
                <a:gd name="connsiteY71" fmla="*/ 314325 h 776288"/>
                <a:gd name="connsiteX72" fmla="*/ 1328738 w 1831181"/>
                <a:gd name="connsiteY72" fmla="*/ 350044 h 776288"/>
                <a:gd name="connsiteX73" fmla="*/ 1331119 w 1831181"/>
                <a:gd name="connsiteY73" fmla="*/ 378619 h 776288"/>
                <a:gd name="connsiteX74" fmla="*/ 1331119 w 1831181"/>
                <a:gd name="connsiteY74" fmla="*/ 419100 h 776288"/>
                <a:gd name="connsiteX75" fmla="*/ 1323975 w 1831181"/>
                <a:gd name="connsiteY75" fmla="*/ 442913 h 776288"/>
                <a:gd name="connsiteX76" fmla="*/ 1323975 w 1831181"/>
                <a:gd name="connsiteY76" fmla="*/ 442913 h 776288"/>
                <a:gd name="connsiteX77" fmla="*/ 1302544 w 1831181"/>
                <a:gd name="connsiteY77" fmla="*/ 461963 h 776288"/>
                <a:gd name="connsiteX78" fmla="*/ 1285875 w 1831181"/>
                <a:gd name="connsiteY78" fmla="*/ 469107 h 776288"/>
                <a:gd name="connsiteX79" fmla="*/ 1271588 w 1831181"/>
                <a:gd name="connsiteY79" fmla="*/ 478632 h 776288"/>
                <a:gd name="connsiteX80" fmla="*/ 1262063 w 1831181"/>
                <a:gd name="connsiteY80" fmla="*/ 490538 h 776288"/>
                <a:gd name="connsiteX81" fmla="*/ 1247775 w 1831181"/>
                <a:gd name="connsiteY81" fmla="*/ 502444 h 776288"/>
                <a:gd name="connsiteX82" fmla="*/ 1231106 w 1831181"/>
                <a:gd name="connsiteY82" fmla="*/ 516732 h 776288"/>
                <a:gd name="connsiteX83" fmla="*/ 1231106 w 1831181"/>
                <a:gd name="connsiteY83" fmla="*/ 516732 h 776288"/>
                <a:gd name="connsiteX84" fmla="*/ 1195388 w 1831181"/>
                <a:gd name="connsiteY84" fmla="*/ 535782 h 776288"/>
                <a:gd name="connsiteX85" fmla="*/ 1140619 w 1831181"/>
                <a:gd name="connsiteY85" fmla="*/ 547688 h 776288"/>
                <a:gd name="connsiteX86" fmla="*/ 1121569 w 1831181"/>
                <a:gd name="connsiteY86" fmla="*/ 545307 h 776288"/>
                <a:gd name="connsiteX87" fmla="*/ 1121569 w 1831181"/>
                <a:gd name="connsiteY87" fmla="*/ 545307 h 776288"/>
                <a:gd name="connsiteX88" fmla="*/ 1092994 w 1831181"/>
                <a:gd name="connsiteY88" fmla="*/ 535782 h 776288"/>
                <a:gd name="connsiteX89" fmla="*/ 1069181 w 1831181"/>
                <a:gd name="connsiteY89" fmla="*/ 531019 h 776288"/>
                <a:gd name="connsiteX90" fmla="*/ 1052513 w 1831181"/>
                <a:gd name="connsiteY90" fmla="*/ 531019 h 776288"/>
                <a:gd name="connsiteX91" fmla="*/ 1016794 w 1831181"/>
                <a:gd name="connsiteY91" fmla="*/ 535782 h 776288"/>
                <a:gd name="connsiteX92" fmla="*/ 1007269 w 1831181"/>
                <a:gd name="connsiteY92" fmla="*/ 535782 h 776288"/>
                <a:gd name="connsiteX93" fmla="*/ 973931 w 1831181"/>
                <a:gd name="connsiteY93" fmla="*/ 521494 h 776288"/>
                <a:gd name="connsiteX94" fmla="*/ 945356 w 1831181"/>
                <a:gd name="connsiteY94" fmla="*/ 516732 h 776288"/>
                <a:gd name="connsiteX95" fmla="*/ 900113 w 1831181"/>
                <a:gd name="connsiteY95" fmla="*/ 521494 h 776288"/>
                <a:gd name="connsiteX96" fmla="*/ 850106 w 1831181"/>
                <a:gd name="connsiteY96" fmla="*/ 514350 h 776288"/>
                <a:gd name="connsiteX97" fmla="*/ 790575 w 1831181"/>
                <a:gd name="connsiteY97" fmla="*/ 511969 h 776288"/>
                <a:gd name="connsiteX98" fmla="*/ 752475 w 1831181"/>
                <a:gd name="connsiteY98" fmla="*/ 511969 h 776288"/>
                <a:gd name="connsiteX99" fmla="*/ 688181 w 1831181"/>
                <a:gd name="connsiteY99" fmla="*/ 514350 h 776288"/>
                <a:gd name="connsiteX100" fmla="*/ 640556 w 1831181"/>
                <a:gd name="connsiteY100" fmla="*/ 519113 h 776288"/>
                <a:gd name="connsiteX101" fmla="*/ 602456 w 1831181"/>
                <a:gd name="connsiteY101" fmla="*/ 519113 h 776288"/>
                <a:gd name="connsiteX102" fmla="*/ 545306 w 1831181"/>
                <a:gd name="connsiteY102" fmla="*/ 519113 h 776288"/>
                <a:gd name="connsiteX103" fmla="*/ 509588 w 1831181"/>
                <a:gd name="connsiteY103" fmla="*/ 533400 h 776288"/>
                <a:gd name="connsiteX104" fmla="*/ 461963 w 1831181"/>
                <a:gd name="connsiteY104" fmla="*/ 542925 h 776288"/>
                <a:gd name="connsiteX105" fmla="*/ 428625 w 1831181"/>
                <a:gd name="connsiteY105" fmla="*/ 552450 h 776288"/>
                <a:gd name="connsiteX106" fmla="*/ 359569 w 1831181"/>
                <a:gd name="connsiteY106" fmla="*/ 566738 h 776288"/>
                <a:gd name="connsiteX107" fmla="*/ 307181 w 1831181"/>
                <a:gd name="connsiteY107" fmla="*/ 590550 h 776288"/>
                <a:gd name="connsiteX108" fmla="*/ 254794 w 1831181"/>
                <a:gd name="connsiteY108" fmla="*/ 604838 h 776288"/>
                <a:gd name="connsiteX109" fmla="*/ 200025 w 1831181"/>
                <a:gd name="connsiteY109" fmla="*/ 628650 h 776288"/>
                <a:gd name="connsiteX110" fmla="*/ 145256 w 1831181"/>
                <a:gd name="connsiteY110" fmla="*/ 652463 h 776288"/>
                <a:gd name="connsiteX111" fmla="*/ 119063 w 1831181"/>
                <a:gd name="connsiteY111" fmla="*/ 661988 h 776288"/>
                <a:gd name="connsiteX112" fmla="*/ 83344 w 1831181"/>
                <a:gd name="connsiteY112" fmla="*/ 681038 h 776288"/>
                <a:gd name="connsiteX113" fmla="*/ 52388 w 1831181"/>
                <a:gd name="connsiteY113" fmla="*/ 697707 h 776288"/>
                <a:gd name="connsiteX114" fmla="*/ 30956 w 1831181"/>
                <a:gd name="connsiteY114" fmla="*/ 709613 h 776288"/>
                <a:gd name="connsiteX115" fmla="*/ 0 w 1831181"/>
                <a:gd name="connsiteY115" fmla="*/ 728663 h 776288"/>
                <a:gd name="connsiteX116" fmla="*/ 21431 w 1831181"/>
                <a:gd name="connsiteY116" fmla="*/ 747713 h 776288"/>
                <a:gd name="connsiteX117" fmla="*/ 23813 w 1831181"/>
                <a:gd name="connsiteY117" fmla="*/ 776288 h 77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831181" h="776288">
                  <a:moveTo>
                    <a:pt x="23813" y="776288"/>
                  </a:moveTo>
                  <a:lnTo>
                    <a:pt x="104775" y="747713"/>
                  </a:lnTo>
                  <a:lnTo>
                    <a:pt x="138113" y="731044"/>
                  </a:lnTo>
                  <a:lnTo>
                    <a:pt x="161925" y="726282"/>
                  </a:lnTo>
                  <a:lnTo>
                    <a:pt x="197644" y="714375"/>
                  </a:lnTo>
                  <a:lnTo>
                    <a:pt x="228600" y="695325"/>
                  </a:lnTo>
                  <a:lnTo>
                    <a:pt x="273844" y="673894"/>
                  </a:lnTo>
                  <a:lnTo>
                    <a:pt x="328613" y="652463"/>
                  </a:lnTo>
                  <a:cubicBezTo>
                    <a:pt x="351728" y="644758"/>
                    <a:pt x="343309" y="648687"/>
                    <a:pt x="354806" y="642938"/>
                  </a:cubicBezTo>
                  <a:lnTo>
                    <a:pt x="378619" y="633413"/>
                  </a:lnTo>
                  <a:lnTo>
                    <a:pt x="419100" y="616744"/>
                  </a:lnTo>
                  <a:lnTo>
                    <a:pt x="457200" y="604838"/>
                  </a:lnTo>
                  <a:lnTo>
                    <a:pt x="492919" y="592932"/>
                  </a:lnTo>
                  <a:lnTo>
                    <a:pt x="519114" y="602457"/>
                  </a:lnTo>
                  <a:lnTo>
                    <a:pt x="554831" y="595313"/>
                  </a:lnTo>
                  <a:lnTo>
                    <a:pt x="595313" y="588169"/>
                  </a:lnTo>
                  <a:lnTo>
                    <a:pt x="638175" y="588169"/>
                  </a:lnTo>
                  <a:lnTo>
                    <a:pt x="659606" y="583407"/>
                  </a:lnTo>
                  <a:lnTo>
                    <a:pt x="714375" y="583407"/>
                  </a:lnTo>
                  <a:lnTo>
                    <a:pt x="757238" y="585788"/>
                  </a:lnTo>
                  <a:lnTo>
                    <a:pt x="797719" y="585788"/>
                  </a:lnTo>
                  <a:lnTo>
                    <a:pt x="819150" y="585788"/>
                  </a:lnTo>
                  <a:lnTo>
                    <a:pt x="871538" y="583407"/>
                  </a:lnTo>
                  <a:lnTo>
                    <a:pt x="904875" y="583407"/>
                  </a:lnTo>
                  <a:lnTo>
                    <a:pt x="940594" y="588169"/>
                  </a:lnTo>
                  <a:lnTo>
                    <a:pt x="1016794" y="595313"/>
                  </a:lnTo>
                  <a:lnTo>
                    <a:pt x="1031081" y="604838"/>
                  </a:lnTo>
                  <a:lnTo>
                    <a:pt x="1078706" y="611982"/>
                  </a:lnTo>
                  <a:lnTo>
                    <a:pt x="1112044" y="607219"/>
                  </a:lnTo>
                  <a:lnTo>
                    <a:pt x="1154906" y="611982"/>
                  </a:lnTo>
                  <a:lnTo>
                    <a:pt x="1212056" y="600075"/>
                  </a:lnTo>
                  <a:lnTo>
                    <a:pt x="1271588" y="578644"/>
                  </a:lnTo>
                  <a:lnTo>
                    <a:pt x="1302544" y="561975"/>
                  </a:lnTo>
                  <a:lnTo>
                    <a:pt x="1333501" y="531019"/>
                  </a:lnTo>
                  <a:lnTo>
                    <a:pt x="1362075" y="509588"/>
                  </a:lnTo>
                  <a:lnTo>
                    <a:pt x="1381125" y="488157"/>
                  </a:lnTo>
                  <a:lnTo>
                    <a:pt x="1385888" y="457200"/>
                  </a:lnTo>
                  <a:lnTo>
                    <a:pt x="1397794" y="423863"/>
                  </a:lnTo>
                  <a:lnTo>
                    <a:pt x="1388268" y="388144"/>
                  </a:lnTo>
                  <a:lnTo>
                    <a:pt x="1383506" y="361950"/>
                  </a:lnTo>
                  <a:lnTo>
                    <a:pt x="1390650" y="326232"/>
                  </a:lnTo>
                  <a:lnTo>
                    <a:pt x="1414463" y="290513"/>
                  </a:lnTo>
                  <a:lnTo>
                    <a:pt x="1445419" y="266701"/>
                  </a:lnTo>
                  <a:lnTo>
                    <a:pt x="1488281" y="242888"/>
                  </a:lnTo>
                  <a:lnTo>
                    <a:pt x="1550194" y="207169"/>
                  </a:lnTo>
                  <a:lnTo>
                    <a:pt x="1576388" y="190500"/>
                  </a:lnTo>
                  <a:lnTo>
                    <a:pt x="1626394" y="166688"/>
                  </a:lnTo>
                  <a:lnTo>
                    <a:pt x="1669256" y="123825"/>
                  </a:lnTo>
                  <a:lnTo>
                    <a:pt x="1719263" y="102394"/>
                  </a:lnTo>
                  <a:lnTo>
                    <a:pt x="1766888" y="69057"/>
                  </a:lnTo>
                  <a:lnTo>
                    <a:pt x="1795463" y="47625"/>
                  </a:lnTo>
                  <a:lnTo>
                    <a:pt x="1828800" y="33338"/>
                  </a:lnTo>
                  <a:lnTo>
                    <a:pt x="1831181" y="19050"/>
                  </a:lnTo>
                  <a:lnTo>
                    <a:pt x="1807369" y="0"/>
                  </a:lnTo>
                  <a:lnTo>
                    <a:pt x="1776413" y="0"/>
                  </a:lnTo>
                  <a:lnTo>
                    <a:pt x="1733550" y="19050"/>
                  </a:lnTo>
                  <a:lnTo>
                    <a:pt x="1707356" y="35719"/>
                  </a:lnTo>
                  <a:lnTo>
                    <a:pt x="1671638" y="57150"/>
                  </a:lnTo>
                  <a:lnTo>
                    <a:pt x="1650206" y="69057"/>
                  </a:lnTo>
                  <a:lnTo>
                    <a:pt x="1628775" y="80963"/>
                  </a:lnTo>
                  <a:lnTo>
                    <a:pt x="1588294" y="102394"/>
                  </a:lnTo>
                  <a:lnTo>
                    <a:pt x="1564481" y="114300"/>
                  </a:lnTo>
                  <a:lnTo>
                    <a:pt x="1547813" y="128588"/>
                  </a:lnTo>
                  <a:lnTo>
                    <a:pt x="1507331" y="150019"/>
                  </a:lnTo>
                  <a:lnTo>
                    <a:pt x="1462088" y="169069"/>
                  </a:lnTo>
                  <a:lnTo>
                    <a:pt x="1428750" y="195263"/>
                  </a:lnTo>
                  <a:lnTo>
                    <a:pt x="1428750" y="195263"/>
                  </a:lnTo>
                  <a:lnTo>
                    <a:pt x="1393031" y="228600"/>
                  </a:lnTo>
                  <a:lnTo>
                    <a:pt x="1371600" y="252413"/>
                  </a:lnTo>
                  <a:lnTo>
                    <a:pt x="1347788" y="271463"/>
                  </a:lnTo>
                  <a:lnTo>
                    <a:pt x="1331119" y="290513"/>
                  </a:lnTo>
                  <a:lnTo>
                    <a:pt x="1326356" y="314325"/>
                  </a:lnTo>
                  <a:lnTo>
                    <a:pt x="1328738" y="350044"/>
                  </a:lnTo>
                  <a:lnTo>
                    <a:pt x="1331119" y="378619"/>
                  </a:lnTo>
                  <a:lnTo>
                    <a:pt x="1331119" y="419100"/>
                  </a:lnTo>
                  <a:lnTo>
                    <a:pt x="1323975" y="442913"/>
                  </a:lnTo>
                  <a:lnTo>
                    <a:pt x="1323975" y="442913"/>
                  </a:lnTo>
                  <a:lnTo>
                    <a:pt x="1302544" y="461963"/>
                  </a:lnTo>
                  <a:lnTo>
                    <a:pt x="1285875" y="469107"/>
                  </a:lnTo>
                  <a:lnTo>
                    <a:pt x="1271588" y="478632"/>
                  </a:lnTo>
                  <a:lnTo>
                    <a:pt x="1262063" y="490538"/>
                  </a:lnTo>
                  <a:lnTo>
                    <a:pt x="1247775" y="502444"/>
                  </a:lnTo>
                  <a:lnTo>
                    <a:pt x="1231106" y="516732"/>
                  </a:lnTo>
                  <a:lnTo>
                    <a:pt x="1231106" y="516732"/>
                  </a:lnTo>
                  <a:lnTo>
                    <a:pt x="1195388" y="535782"/>
                  </a:lnTo>
                  <a:lnTo>
                    <a:pt x="1140619" y="547688"/>
                  </a:lnTo>
                  <a:lnTo>
                    <a:pt x="1121569" y="545307"/>
                  </a:lnTo>
                  <a:lnTo>
                    <a:pt x="1121569" y="545307"/>
                  </a:lnTo>
                  <a:lnTo>
                    <a:pt x="1092994" y="535782"/>
                  </a:lnTo>
                  <a:lnTo>
                    <a:pt x="1069181" y="531019"/>
                  </a:lnTo>
                  <a:lnTo>
                    <a:pt x="1052513" y="531019"/>
                  </a:lnTo>
                  <a:lnTo>
                    <a:pt x="1016794" y="535782"/>
                  </a:lnTo>
                  <a:lnTo>
                    <a:pt x="1007269" y="535782"/>
                  </a:lnTo>
                  <a:lnTo>
                    <a:pt x="973931" y="521494"/>
                  </a:lnTo>
                  <a:lnTo>
                    <a:pt x="945356" y="516732"/>
                  </a:lnTo>
                  <a:lnTo>
                    <a:pt x="900113" y="521494"/>
                  </a:lnTo>
                  <a:lnTo>
                    <a:pt x="850106" y="514350"/>
                  </a:lnTo>
                  <a:lnTo>
                    <a:pt x="790575" y="511969"/>
                  </a:lnTo>
                  <a:lnTo>
                    <a:pt x="752475" y="511969"/>
                  </a:lnTo>
                  <a:lnTo>
                    <a:pt x="688181" y="514350"/>
                  </a:lnTo>
                  <a:lnTo>
                    <a:pt x="640556" y="519113"/>
                  </a:lnTo>
                  <a:lnTo>
                    <a:pt x="602456" y="519113"/>
                  </a:lnTo>
                  <a:lnTo>
                    <a:pt x="545306" y="519113"/>
                  </a:lnTo>
                  <a:lnTo>
                    <a:pt x="509588" y="533400"/>
                  </a:lnTo>
                  <a:lnTo>
                    <a:pt x="461963" y="542925"/>
                  </a:lnTo>
                  <a:lnTo>
                    <a:pt x="428625" y="552450"/>
                  </a:lnTo>
                  <a:lnTo>
                    <a:pt x="359569" y="566738"/>
                  </a:lnTo>
                  <a:lnTo>
                    <a:pt x="307181" y="590550"/>
                  </a:lnTo>
                  <a:lnTo>
                    <a:pt x="254794" y="604838"/>
                  </a:lnTo>
                  <a:lnTo>
                    <a:pt x="200025" y="628650"/>
                  </a:lnTo>
                  <a:lnTo>
                    <a:pt x="145256" y="652463"/>
                  </a:lnTo>
                  <a:lnTo>
                    <a:pt x="119063" y="661988"/>
                  </a:lnTo>
                  <a:lnTo>
                    <a:pt x="83344" y="681038"/>
                  </a:lnTo>
                  <a:lnTo>
                    <a:pt x="52388" y="697707"/>
                  </a:lnTo>
                  <a:lnTo>
                    <a:pt x="30956" y="709613"/>
                  </a:lnTo>
                  <a:lnTo>
                    <a:pt x="0" y="728663"/>
                  </a:lnTo>
                  <a:lnTo>
                    <a:pt x="21431" y="747713"/>
                  </a:lnTo>
                  <a:lnTo>
                    <a:pt x="23813" y="776288"/>
                  </a:lnTo>
                  <a:close/>
                </a:path>
              </a:pathLst>
            </a:custGeom>
            <a:solidFill>
              <a:srgbClr val="0000CC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24" name="Freeform 223"/>
            <p:cNvSpPr/>
            <p:nvPr/>
          </p:nvSpPr>
          <p:spPr>
            <a:xfrm>
              <a:off x="1768475" y="4151313"/>
              <a:ext cx="709613" cy="927100"/>
            </a:xfrm>
            <a:custGeom>
              <a:avLst/>
              <a:gdLst>
                <a:gd name="connsiteX0" fmla="*/ 709642 w 709642"/>
                <a:gd name="connsiteY0" fmla="*/ 44878 h 925619"/>
                <a:gd name="connsiteX1" fmla="*/ 678788 w 709642"/>
                <a:gd name="connsiteY1" fmla="*/ 5610 h 925619"/>
                <a:gd name="connsiteX2" fmla="*/ 636714 w 709642"/>
                <a:gd name="connsiteY2" fmla="*/ 0 h 925619"/>
                <a:gd name="connsiteX3" fmla="*/ 586226 w 709642"/>
                <a:gd name="connsiteY3" fmla="*/ 8415 h 925619"/>
                <a:gd name="connsiteX4" fmla="*/ 532933 w 709642"/>
                <a:gd name="connsiteY4" fmla="*/ 25244 h 925619"/>
                <a:gd name="connsiteX5" fmla="*/ 507689 w 709642"/>
                <a:gd name="connsiteY5" fmla="*/ 44878 h 925619"/>
                <a:gd name="connsiteX6" fmla="*/ 468420 w 709642"/>
                <a:gd name="connsiteY6" fmla="*/ 58903 h 925619"/>
                <a:gd name="connsiteX7" fmla="*/ 403907 w 709642"/>
                <a:gd name="connsiteY7" fmla="*/ 86952 h 925619"/>
                <a:gd name="connsiteX8" fmla="*/ 353419 w 709642"/>
                <a:gd name="connsiteY8" fmla="*/ 120611 h 925619"/>
                <a:gd name="connsiteX9" fmla="*/ 319760 w 709642"/>
                <a:gd name="connsiteY9" fmla="*/ 151465 h 925619"/>
                <a:gd name="connsiteX10" fmla="*/ 297321 w 709642"/>
                <a:gd name="connsiteY10" fmla="*/ 165489 h 925619"/>
                <a:gd name="connsiteX11" fmla="*/ 255247 w 709642"/>
                <a:gd name="connsiteY11" fmla="*/ 193538 h 925619"/>
                <a:gd name="connsiteX12" fmla="*/ 238418 w 709642"/>
                <a:gd name="connsiteY12" fmla="*/ 215978 h 925619"/>
                <a:gd name="connsiteX13" fmla="*/ 193539 w 709642"/>
                <a:gd name="connsiteY13" fmla="*/ 238417 h 925619"/>
                <a:gd name="connsiteX14" fmla="*/ 162685 w 709642"/>
                <a:gd name="connsiteY14" fmla="*/ 272076 h 925619"/>
                <a:gd name="connsiteX15" fmla="*/ 137441 w 709642"/>
                <a:gd name="connsiteY15" fmla="*/ 302930 h 925619"/>
                <a:gd name="connsiteX16" fmla="*/ 86952 w 709642"/>
                <a:gd name="connsiteY16" fmla="*/ 339394 h 925619"/>
                <a:gd name="connsiteX17" fmla="*/ 67318 w 709642"/>
                <a:gd name="connsiteY17" fmla="*/ 378662 h 925619"/>
                <a:gd name="connsiteX18" fmla="*/ 42074 w 709642"/>
                <a:gd name="connsiteY18" fmla="*/ 406711 h 925619"/>
                <a:gd name="connsiteX19" fmla="*/ 25245 w 709642"/>
                <a:gd name="connsiteY19" fmla="*/ 437565 h 925619"/>
                <a:gd name="connsiteX20" fmla="*/ 11220 w 709642"/>
                <a:gd name="connsiteY20" fmla="*/ 471224 h 925619"/>
                <a:gd name="connsiteX21" fmla="*/ 11220 w 709642"/>
                <a:gd name="connsiteY21" fmla="*/ 518908 h 925619"/>
                <a:gd name="connsiteX22" fmla="*/ 5610 w 709642"/>
                <a:gd name="connsiteY22" fmla="*/ 544152 h 925619"/>
                <a:gd name="connsiteX23" fmla="*/ 0 w 709642"/>
                <a:gd name="connsiteY23" fmla="*/ 631104 h 925619"/>
                <a:gd name="connsiteX24" fmla="*/ 33659 w 709642"/>
                <a:gd name="connsiteY24" fmla="*/ 732081 h 925619"/>
                <a:gd name="connsiteX25" fmla="*/ 39269 w 709642"/>
                <a:gd name="connsiteY25" fmla="*/ 776959 h 925619"/>
                <a:gd name="connsiteX26" fmla="*/ 70123 w 709642"/>
                <a:gd name="connsiteY26" fmla="*/ 805008 h 925619"/>
                <a:gd name="connsiteX27" fmla="*/ 92562 w 709642"/>
                <a:gd name="connsiteY27" fmla="*/ 833057 h 925619"/>
                <a:gd name="connsiteX28" fmla="*/ 157075 w 709642"/>
                <a:gd name="connsiteY28" fmla="*/ 889156 h 925619"/>
                <a:gd name="connsiteX29" fmla="*/ 182319 w 709642"/>
                <a:gd name="connsiteY29" fmla="*/ 900375 h 925619"/>
                <a:gd name="connsiteX30" fmla="*/ 204759 w 709642"/>
                <a:gd name="connsiteY30" fmla="*/ 914400 h 925619"/>
                <a:gd name="connsiteX31" fmla="*/ 235613 w 709642"/>
                <a:gd name="connsiteY31" fmla="*/ 925619 h 925619"/>
                <a:gd name="connsiteX32" fmla="*/ 252442 w 709642"/>
                <a:gd name="connsiteY32" fmla="*/ 911595 h 925619"/>
                <a:gd name="connsiteX33" fmla="*/ 274881 w 709642"/>
                <a:gd name="connsiteY33" fmla="*/ 911595 h 925619"/>
                <a:gd name="connsiteX34" fmla="*/ 288906 w 709642"/>
                <a:gd name="connsiteY34" fmla="*/ 914400 h 925619"/>
                <a:gd name="connsiteX35" fmla="*/ 283296 w 709642"/>
                <a:gd name="connsiteY35" fmla="*/ 908790 h 925619"/>
                <a:gd name="connsiteX36" fmla="*/ 283296 w 709642"/>
                <a:gd name="connsiteY36" fmla="*/ 908790 h 925619"/>
                <a:gd name="connsiteX37" fmla="*/ 266467 w 709642"/>
                <a:gd name="connsiteY37" fmla="*/ 886351 h 925619"/>
                <a:gd name="connsiteX38" fmla="*/ 249637 w 709642"/>
                <a:gd name="connsiteY38" fmla="*/ 863911 h 925619"/>
                <a:gd name="connsiteX39" fmla="*/ 221588 w 709642"/>
                <a:gd name="connsiteY39" fmla="*/ 849887 h 925619"/>
                <a:gd name="connsiteX40" fmla="*/ 207564 w 709642"/>
                <a:gd name="connsiteY40" fmla="*/ 833057 h 925619"/>
                <a:gd name="connsiteX41" fmla="*/ 196344 w 709642"/>
                <a:gd name="connsiteY41" fmla="*/ 816228 h 925619"/>
                <a:gd name="connsiteX42" fmla="*/ 196344 w 709642"/>
                <a:gd name="connsiteY42" fmla="*/ 816228 h 925619"/>
                <a:gd name="connsiteX43" fmla="*/ 168295 w 709642"/>
                <a:gd name="connsiteY43" fmla="*/ 796594 h 925619"/>
                <a:gd name="connsiteX44" fmla="*/ 168295 w 709642"/>
                <a:gd name="connsiteY44" fmla="*/ 796594 h 925619"/>
                <a:gd name="connsiteX45" fmla="*/ 151465 w 709642"/>
                <a:gd name="connsiteY45" fmla="*/ 779764 h 925619"/>
                <a:gd name="connsiteX46" fmla="*/ 151465 w 709642"/>
                <a:gd name="connsiteY46" fmla="*/ 779764 h 925619"/>
                <a:gd name="connsiteX47" fmla="*/ 123416 w 709642"/>
                <a:gd name="connsiteY47" fmla="*/ 754520 h 925619"/>
                <a:gd name="connsiteX48" fmla="*/ 123416 w 709642"/>
                <a:gd name="connsiteY48" fmla="*/ 754520 h 925619"/>
                <a:gd name="connsiteX49" fmla="*/ 100977 w 709642"/>
                <a:gd name="connsiteY49" fmla="*/ 732081 h 925619"/>
                <a:gd name="connsiteX50" fmla="*/ 89757 w 709642"/>
                <a:gd name="connsiteY50" fmla="*/ 704032 h 925619"/>
                <a:gd name="connsiteX51" fmla="*/ 81343 w 709642"/>
                <a:gd name="connsiteY51" fmla="*/ 681592 h 925619"/>
                <a:gd name="connsiteX52" fmla="*/ 81343 w 709642"/>
                <a:gd name="connsiteY52" fmla="*/ 645129 h 925619"/>
                <a:gd name="connsiteX53" fmla="*/ 72928 w 709642"/>
                <a:gd name="connsiteY53" fmla="*/ 622689 h 925619"/>
                <a:gd name="connsiteX54" fmla="*/ 81343 w 709642"/>
                <a:gd name="connsiteY54" fmla="*/ 591835 h 925619"/>
                <a:gd name="connsiteX55" fmla="*/ 84148 w 709642"/>
                <a:gd name="connsiteY55" fmla="*/ 560981 h 925619"/>
                <a:gd name="connsiteX56" fmla="*/ 86952 w 709642"/>
                <a:gd name="connsiteY56" fmla="*/ 541347 h 925619"/>
                <a:gd name="connsiteX57" fmla="*/ 92562 w 709642"/>
                <a:gd name="connsiteY57" fmla="*/ 496469 h 925619"/>
                <a:gd name="connsiteX58" fmla="*/ 103782 w 709642"/>
                <a:gd name="connsiteY58" fmla="*/ 465615 h 925619"/>
                <a:gd name="connsiteX59" fmla="*/ 123416 w 709642"/>
                <a:gd name="connsiteY59" fmla="*/ 431956 h 925619"/>
                <a:gd name="connsiteX60" fmla="*/ 145856 w 709642"/>
                <a:gd name="connsiteY60" fmla="*/ 406711 h 925619"/>
                <a:gd name="connsiteX61" fmla="*/ 173905 w 709642"/>
                <a:gd name="connsiteY61" fmla="*/ 359028 h 925619"/>
                <a:gd name="connsiteX62" fmla="*/ 210368 w 709642"/>
                <a:gd name="connsiteY62" fmla="*/ 325369 h 925619"/>
                <a:gd name="connsiteX63" fmla="*/ 260857 w 709642"/>
                <a:gd name="connsiteY63" fmla="*/ 294515 h 925619"/>
                <a:gd name="connsiteX64" fmla="*/ 316955 w 709642"/>
                <a:gd name="connsiteY64" fmla="*/ 246832 h 925619"/>
                <a:gd name="connsiteX65" fmla="*/ 353419 w 709642"/>
                <a:gd name="connsiteY65" fmla="*/ 204758 h 925619"/>
                <a:gd name="connsiteX66" fmla="*/ 395492 w 709642"/>
                <a:gd name="connsiteY66" fmla="*/ 165489 h 925619"/>
                <a:gd name="connsiteX67" fmla="*/ 443176 w 709642"/>
                <a:gd name="connsiteY67" fmla="*/ 151465 h 925619"/>
                <a:gd name="connsiteX68" fmla="*/ 482445 w 709642"/>
                <a:gd name="connsiteY68" fmla="*/ 134635 h 925619"/>
                <a:gd name="connsiteX69" fmla="*/ 521713 w 709642"/>
                <a:gd name="connsiteY69" fmla="*/ 103781 h 925619"/>
                <a:gd name="connsiteX70" fmla="*/ 583421 w 709642"/>
                <a:gd name="connsiteY70" fmla="*/ 61708 h 925619"/>
                <a:gd name="connsiteX71" fmla="*/ 614275 w 709642"/>
                <a:gd name="connsiteY71" fmla="*/ 53293 h 925619"/>
                <a:gd name="connsiteX72" fmla="*/ 647934 w 709642"/>
                <a:gd name="connsiteY72" fmla="*/ 53293 h 925619"/>
                <a:gd name="connsiteX73" fmla="*/ 709642 w 709642"/>
                <a:gd name="connsiteY73" fmla="*/ 44878 h 925619"/>
                <a:gd name="connsiteX0" fmla="*/ 709642 w 709642"/>
                <a:gd name="connsiteY0" fmla="*/ 44878 h 925619"/>
                <a:gd name="connsiteX1" fmla="*/ 701227 w 709642"/>
                <a:gd name="connsiteY1" fmla="*/ 11219 h 925619"/>
                <a:gd name="connsiteX2" fmla="*/ 678788 w 709642"/>
                <a:gd name="connsiteY2" fmla="*/ 5610 h 925619"/>
                <a:gd name="connsiteX3" fmla="*/ 636714 w 709642"/>
                <a:gd name="connsiteY3" fmla="*/ 0 h 925619"/>
                <a:gd name="connsiteX4" fmla="*/ 586226 w 709642"/>
                <a:gd name="connsiteY4" fmla="*/ 8415 h 925619"/>
                <a:gd name="connsiteX5" fmla="*/ 532933 w 709642"/>
                <a:gd name="connsiteY5" fmla="*/ 25244 h 925619"/>
                <a:gd name="connsiteX6" fmla="*/ 507689 w 709642"/>
                <a:gd name="connsiteY6" fmla="*/ 44878 h 925619"/>
                <a:gd name="connsiteX7" fmla="*/ 468420 w 709642"/>
                <a:gd name="connsiteY7" fmla="*/ 58903 h 925619"/>
                <a:gd name="connsiteX8" fmla="*/ 403907 w 709642"/>
                <a:gd name="connsiteY8" fmla="*/ 86952 h 925619"/>
                <a:gd name="connsiteX9" fmla="*/ 353419 w 709642"/>
                <a:gd name="connsiteY9" fmla="*/ 120611 h 925619"/>
                <a:gd name="connsiteX10" fmla="*/ 319760 w 709642"/>
                <a:gd name="connsiteY10" fmla="*/ 151465 h 925619"/>
                <a:gd name="connsiteX11" fmla="*/ 297321 w 709642"/>
                <a:gd name="connsiteY11" fmla="*/ 165489 h 925619"/>
                <a:gd name="connsiteX12" fmla="*/ 255247 w 709642"/>
                <a:gd name="connsiteY12" fmla="*/ 193538 h 925619"/>
                <a:gd name="connsiteX13" fmla="*/ 238418 w 709642"/>
                <a:gd name="connsiteY13" fmla="*/ 215978 h 925619"/>
                <a:gd name="connsiteX14" fmla="*/ 193539 w 709642"/>
                <a:gd name="connsiteY14" fmla="*/ 238417 h 925619"/>
                <a:gd name="connsiteX15" fmla="*/ 162685 w 709642"/>
                <a:gd name="connsiteY15" fmla="*/ 272076 h 925619"/>
                <a:gd name="connsiteX16" fmla="*/ 137441 w 709642"/>
                <a:gd name="connsiteY16" fmla="*/ 302930 h 925619"/>
                <a:gd name="connsiteX17" fmla="*/ 86952 w 709642"/>
                <a:gd name="connsiteY17" fmla="*/ 339394 h 925619"/>
                <a:gd name="connsiteX18" fmla="*/ 67318 w 709642"/>
                <a:gd name="connsiteY18" fmla="*/ 378662 h 925619"/>
                <a:gd name="connsiteX19" fmla="*/ 42074 w 709642"/>
                <a:gd name="connsiteY19" fmla="*/ 406711 h 925619"/>
                <a:gd name="connsiteX20" fmla="*/ 25245 w 709642"/>
                <a:gd name="connsiteY20" fmla="*/ 437565 h 925619"/>
                <a:gd name="connsiteX21" fmla="*/ 11220 w 709642"/>
                <a:gd name="connsiteY21" fmla="*/ 471224 h 925619"/>
                <a:gd name="connsiteX22" fmla="*/ 11220 w 709642"/>
                <a:gd name="connsiteY22" fmla="*/ 518908 h 925619"/>
                <a:gd name="connsiteX23" fmla="*/ 5610 w 709642"/>
                <a:gd name="connsiteY23" fmla="*/ 544152 h 925619"/>
                <a:gd name="connsiteX24" fmla="*/ 0 w 709642"/>
                <a:gd name="connsiteY24" fmla="*/ 631104 h 925619"/>
                <a:gd name="connsiteX25" fmla="*/ 33659 w 709642"/>
                <a:gd name="connsiteY25" fmla="*/ 732081 h 925619"/>
                <a:gd name="connsiteX26" fmla="*/ 39269 w 709642"/>
                <a:gd name="connsiteY26" fmla="*/ 776959 h 925619"/>
                <a:gd name="connsiteX27" fmla="*/ 70123 w 709642"/>
                <a:gd name="connsiteY27" fmla="*/ 805008 h 925619"/>
                <a:gd name="connsiteX28" fmla="*/ 92562 w 709642"/>
                <a:gd name="connsiteY28" fmla="*/ 833057 h 925619"/>
                <a:gd name="connsiteX29" fmla="*/ 157075 w 709642"/>
                <a:gd name="connsiteY29" fmla="*/ 889156 h 925619"/>
                <a:gd name="connsiteX30" fmla="*/ 182319 w 709642"/>
                <a:gd name="connsiteY30" fmla="*/ 900375 h 925619"/>
                <a:gd name="connsiteX31" fmla="*/ 204759 w 709642"/>
                <a:gd name="connsiteY31" fmla="*/ 914400 h 925619"/>
                <a:gd name="connsiteX32" fmla="*/ 235613 w 709642"/>
                <a:gd name="connsiteY32" fmla="*/ 925619 h 925619"/>
                <a:gd name="connsiteX33" fmla="*/ 252442 w 709642"/>
                <a:gd name="connsiteY33" fmla="*/ 911595 h 925619"/>
                <a:gd name="connsiteX34" fmla="*/ 274881 w 709642"/>
                <a:gd name="connsiteY34" fmla="*/ 911595 h 925619"/>
                <a:gd name="connsiteX35" fmla="*/ 288906 w 709642"/>
                <a:gd name="connsiteY35" fmla="*/ 914400 h 925619"/>
                <a:gd name="connsiteX36" fmla="*/ 283296 w 709642"/>
                <a:gd name="connsiteY36" fmla="*/ 908790 h 925619"/>
                <a:gd name="connsiteX37" fmla="*/ 283296 w 709642"/>
                <a:gd name="connsiteY37" fmla="*/ 908790 h 925619"/>
                <a:gd name="connsiteX38" fmla="*/ 266467 w 709642"/>
                <a:gd name="connsiteY38" fmla="*/ 886351 h 925619"/>
                <a:gd name="connsiteX39" fmla="*/ 249637 w 709642"/>
                <a:gd name="connsiteY39" fmla="*/ 863911 h 925619"/>
                <a:gd name="connsiteX40" fmla="*/ 221588 w 709642"/>
                <a:gd name="connsiteY40" fmla="*/ 849887 h 925619"/>
                <a:gd name="connsiteX41" fmla="*/ 207564 w 709642"/>
                <a:gd name="connsiteY41" fmla="*/ 833057 h 925619"/>
                <a:gd name="connsiteX42" fmla="*/ 196344 w 709642"/>
                <a:gd name="connsiteY42" fmla="*/ 816228 h 925619"/>
                <a:gd name="connsiteX43" fmla="*/ 196344 w 709642"/>
                <a:gd name="connsiteY43" fmla="*/ 816228 h 925619"/>
                <a:gd name="connsiteX44" fmla="*/ 168295 w 709642"/>
                <a:gd name="connsiteY44" fmla="*/ 796594 h 925619"/>
                <a:gd name="connsiteX45" fmla="*/ 168295 w 709642"/>
                <a:gd name="connsiteY45" fmla="*/ 796594 h 925619"/>
                <a:gd name="connsiteX46" fmla="*/ 151465 w 709642"/>
                <a:gd name="connsiteY46" fmla="*/ 779764 h 925619"/>
                <a:gd name="connsiteX47" fmla="*/ 151465 w 709642"/>
                <a:gd name="connsiteY47" fmla="*/ 779764 h 925619"/>
                <a:gd name="connsiteX48" fmla="*/ 123416 w 709642"/>
                <a:gd name="connsiteY48" fmla="*/ 754520 h 925619"/>
                <a:gd name="connsiteX49" fmla="*/ 123416 w 709642"/>
                <a:gd name="connsiteY49" fmla="*/ 754520 h 925619"/>
                <a:gd name="connsiteX50" fmla="*/ 100977 w 709642"/>
                <a:gd name="connsiteY50" fmla="*/ 732081 h 925619"/>
                <a:gd name="connsiteX51" fmla="*/ 89757 w 709642"/>
                <a:gd name="connsiteY51" fmla="*/ 704032 h 925619"/>
                <a:gd name="connsiteX52" fmla="*/ 81343 w 709642"/>
                <a:gd name="connsiteY52" fmla="*/ 681592 h 925619"/>
                <a:gd name="connsiteX53" fmla="*/ 81343 w 709642"/>
                <a:gd name="connsiteY53" fmla="*/ 645129 h 925619"/>
                <a:gd name="connsiteX54" fmla="*/ 72928 w 709642"/>
                <a:gd name="connsiteY54" fmla="*/ 622689 h 925619"/>
                <a:gd name="connsiteX55" fmla="*/ 81343 w 709642"/>
                <a:gd name="connsiteY55" fmla="*/ 591835 h 925619"/>
                <a:gd name="connsiteX56" fmla="*/ 84148 w 709642"/>
                <a:gd name="connsiteY56" fmla="*/ 560981 h 925619"/>
                <a:gd name="connsiteX57" fmla="*/ 86952 w 709642"/>
                <a:gd name="connsiteY57" fmla="*/ 541347 h 925619"/>
                <a:gd name="connsiteX58" fmla="*/ 92562 w 709642"/>
                <a:gd name="connsiteY58" fmla="*/ 496469 h 925619"/>
                <a:gd name="connsiteX59" fmla="*/ 103782 w 709642"/>
                <a:gd name="connsiteY59" fmla="*/ 465615 h 925619"/>
                <a:gd name="connsiteX60" fmla="*/ 123416 w 709642"/>
                <a:gd name="connsiteY60" fmla="*/ 431956 h 925619"/>
                <a:gd name="connsiteX61" fmla="*/ 145856 w 709642"/>
                <a:gd name="connsiteY61" fmla="*/ 406711 h 925619"/>
                <a:gd name="connsiteX62" fmla="*/ 173905 w 709642"/>
                <a:gd name="connsiteY62" fmla="*/ 359028 h 925619"/>
                <a:gd name="connsiteX63" fmla="*/ 210368 w 709642"/>
                <a:gd name="connsiteY63" fmla="*/ 325369 h 925619"/>
                <a:gd name="connsiteX64" fmla="*/ 260857 w 709642"/>
                <a:gd name="connsiteY64" fmla="*/ 294515 h 925619"/>
                <a:gd name="connsiteX65" fmla="*/ 316955 w 709642"/>
                <a:gd name="connsiteY65" fmla="*/ 246832 h 925619"/>
                <a:gd name="connsiteX66" fmla="*/ 353419 w 709642"/>
                <a:gd name="connsiteY66" fmla="*/ 204758 h 925619"/>
                <a:gd name="connsiteX67" fmla="*/ 395492 w 709642"/>
                <a:gd name="connsiteY67" fmla="*/ 165489 h 925619"/>
                <a:gd name="connsiteX68" fmla="*/ 443176 w 709642"/>
                <a:gd name="connsiteY68" fmla="*/ 151465 h 925619"/>
                <a:gd name="connsiteX69" fmla="*/ 482445 w 709642"/>
                <a:gd name="connsiteY69" fmla="*/ 134635 h 925619"/>
                <a:gd name="connsiteX70" fmla="*/ 521713 w 709642"/>
                <a:gd name="connsiteY70" fmla="*/ 103781 h 925619"/>
                <a:gd name="connsiteX71" fmla="*/ 583421 w 709642"/>
                <a:gd name="connsiteY71" fmla="*/ 61708 h 925619"/>
                <a:gd name="connsiteX72" fmla="*/ 614275 w 709642"/>
                <a:gd name="connsiteY72" fmla="*/ 53293 h 925619"/>
                <a:gd name="connsiteX73" fmla="*/ 647934 w 709642"/>
                <a:gd name="connsiteY73" fmla="*/ 53293 h 925619"/>
                <a:gd name="connsiteX74" fmla="*/ 709642 w 709642"/>
                <a:gd name="connsiteY74" fmla="*/ 44878 h 925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709642" h="925619">
                  <a:moveTo>
                    <a:pt x="709642" y="44878"/>
                  </a:moveTo>
                  <a:lnTo>
                    <a:pt x="701227" y="11219"/>
                  </a:lnTo>
                  <a:lnTo>
                    <a:pt x="678788" y="5610"/>
                  </a:lnTo>
                  <a:lnTo>
                    <a:pt x="636714" y="0"/>
                  </a:lnTo>
                  <a:lnTo>
                    <a:pt x="586226" y="8415"/>
                  </a:lnTo>
                  <a:lnTo>
                    <a:pt x="532933" y="25244"/>
                  </a:lnTo>
                  <a:lnTo>
                    <a:pt x="507689" y="44878"/>
                  </a:lnTo>
                  <a:lnTo>
                    <a:pt x="468420" y="58903"/>
                  </a:lnTo>
                  <a:lnTo>
                    <a:pt x="403907" y="86952"/>
                  </a:lnTo>
                  <a:lnTo>
                    <a:pt x="353419" y="120611"/>
                  </a:lnTo>
                  <a:lnTo>
                    <a:pt x="319760" y="151465"/>
                  </a:lnTo>
                  <a:lnTo>
                    <a:pt x="297321" y="165489"/>
                  </a:lnTo>
                  <a:lnTo>
                    <a:pt x="255247" y="193538"/>
                  </a:lnTo>
                  <a:lnTo>
                    <a:pt x="238418" y="215978"/>
                  </a:lnTo>
                  <a:lnTo>
                    <a:pt x="193539" y="238417"/>
                  </a:lnTo>
                  <a:lnTo>
                    <a:pt x="162685" y="272076"/>
                  </a:lnTo>
                  <a:lnTo>
                    <a:pt x="137441" y="302930"/>
                  </a:lnTo>
                  <a:lnTo>
                    <a:pt x="86952" y="339394"/>
                  </a:lnTo>
                  <a:lnTo>
                    <a:pt x="67318" y="378662"/>
                  </a:lnTo>
                  <a:lnTo>
                    <a:pt x="42074" y="406711"/>
                  </a:lnTo>
                  <a:lnTo>
                    <a:pt x="25245" y="437565"/>
                  </a:lnTo>
                  <a:lnTo>
                    <a:pt x="11220" y="471224"/>
                  </a:lnTo>
                  <a:lnTo>
                    <a:pt x="11220" y="518908"/>
                  </a:lnTo>
                  <a:lnTo>
                    <a:pt x="5610" y="544152"/>
                  </a:lnTo>
                  <a:lnTo>
                    <a:pt x="0" y="631104"/>
                  </a:lnTo>
                  <a:lnTo>
                    <a:pt x="33659" y="732081"/>
                  </a:lnTo>
                  <a:lnTo>
                    <a:pt x="39269" y="776959"/>
                  </a:lnTo>
                  <a:lnTo>
                    <a:pt x="70123" y="805008"/>
                  </a:lnTo>
                  <a:lnTo>
                    <a:pt x="92562" y="833057"/>
                  </a:lnTo>
                  <a:lnTo>
                    <a:pt x="157075" y="889156"/>
                  </a:lnTo>
                  <a:lnTo>
                    <a:pt x="182319" y="900375"/>
                  </a:lnTo>
                  <a:lnTo>
                    <a:pt x="204759" y="914400"/>
                  </a:lnTo>
                  <a:lnTo>
                    <a:pt x="235613" y="925619"/>
                  </a:lnTo>
                  <a:lnTo>
                    <a:pt x="252442" y="911595"/>
                  </a:lnTo>
                  <a:lnTo>
                    <a:pt x="274881" y="911595"/>
                  </a:lnTo>
                  <a:lnTo>
                    <a:pt x="288906" y="914400"/>
                  </a:lnTo>
                  <a:lnTo>
                    <a:pt x="283296" y="908790"/>
                  </a:lnTo>
                  <a:lnTo>
                    <a:pt x="283296" y="908790"/>
                  </a:lnTo>
                  <a:lnTo>
                    <a:pt x="266467" y="886351"/>
                  </a:lnTo>
                  <a:lnTo>
                    <a:pt x="249637" y="863911"/>
                  </a:lnTo>
                  <a:lnTo>
                    <a:pt x="221588" y="849887"/>
                  </a:lnTo>
                  <a:lnTo>
                    <a:pt x="207564" y="833057"/>
                  </a:lnTo>
                  <a:lnTo>
                    <a:pt x="196344" y="816228"/>
                  </a:lnTo>
                  <a:lnTo>
                    <a:pt x="196344" y="816228"/>
                  </a:lnTo>
                  <a:lnTo>
                    <a:pt x="168295" y="796594"/>
                  </a:lnTo>
                  <a:lnTo>
                    <a:pt x="168295" y="796594"/>
                  </a:lnTo>
                  <a:lnTo>
                    <a:pt x="151465" y="779764"/>
                  </a:lnTo>
                  <a:lnTo>
                    <a:pt x="151465" y="779764"/>
                  </a:lnTo>
                  <a:lnTo>
                    <a:pt x="123416" y="754520"/>
                  </a:lnTo>
                  <a:lnTo>
                    <a:pt x="123416" y="754520"/>
                  </a:lnTo>
                  <a:lnTo>
                    <a:pt x="100977" y="732081"/>
                  </a:lnTo>
                  <a:lnTo>
                    <a:pt x="89757" y="704032"/>
                  </a:lnTo>
                  <a:lnTo>
                    <a:pt x="81343" y="681592"/>
                  </a:lnTo>
                  <a:lnTo>
                    <a:pt x="81343" y="645129"/>
                  </a:lnTo>
                  <a:lnTo>
                    <a:pt x="72928" y="622689"/>
                  </a:lnTo>
                  <a:lnTo>
                    <a:pt x="81343" y="591835"/>
                  </a:lnTo>
                  <a:lnTo>
                    <a:pt x="84148" y="560981"/>
                  </a:lnTo>
                  <a:lnTo>
                    <a:pt x="86952" y="541347"/>
                  </a:lnTo>
                  <a:lnTo>
                    <a:pt x="92562" y="496469"/>
                  </a:lnTo>
                  <a:lnTo>
                    <a:pt x="103782" y="465615"/>
                  </a:lnTo>
                  <a:lnTo>
                    <a:pt x="123416" y="431956"/>
                  </a:lnTo>
                  <a:lnTo>
                    <a:pt x="145856" y="406711"/>
                  </a:lnTo>
                  <a:lnTo>
                    <a:pt x="173905" y="359028"/>
                  </a:lnTo>
                  <a:lnTo>
                    <a:pt x="210368" y="325369"/>
                  </a:lnTo>
                  <a:lnTo>
                    <a:pt x="260857" y="294515"/>
                  </a:lnTo>
                  <a:lnTo>
                    <a:pt x="316955" y="246832"/>
                  </a:lnTo>
                  <a:lnTo>
                    <a:pt x="353419" y="204758"/>
                  </a:lnTo>
                  <a:lnTo>
                    <a:pt x="395492" y="165489"/>
                  </a:lnTo>
                  <a:lnTo>
                    <a:pt x="443176" y="151465"/>
                  </a:lnTo>
                  <a:lnTo>
                    <a:pt x="482445" y="134635"/>
                  </a:lnTo>
                  <a:lnTo>
                    <a:pt x="521713" y="103781"/>
                  </a:lnTo>
                  <a:lnTo>
                    <a:pt x="583421" y="61708"/>
                  </a:lnTo>
                  <a:lnTo>
                    <a:pt x="614275" y="53293"/>
                  </a:lnTo>
                  <a:lnTo>
                    <a:pt x="647934" y="53293"/>
                  </a:lnTo>
                  <a:lnTo>
                    <a:pt x="709642" y="44878"/>
                  </a:lnTo>
                  <a:close/>
                </a:path>
              </a:pathLst>
            </a:custGeom>
            <a:solidFill>
              <a:srgbClr val="0000CC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25" name="Freeform 224"/>
            <p:cNvSpPr/>
            <p:nvPr/>
          </p:nvSpPr>
          <p:spPr>
            <a:xfrm>
              <a:off x="2173288" y="5078413"/>
              <a:ext cx="1163637" cy="481012"/>
            </a:xfrm>
            <a:custGeom>
              <a:avLst/>
              <a:gdLst>
                <a:gd name="connsiteX0" fmla="*/ 8415 w 1130378"/>
                <a:gd name="connsiteY0" fmla="*/ 53294 h 406712"/>
                <a:gd name="connsiteX1" fmla="*/ 112197 w 1130378"/>
                <a:gd name="connsiteY1" fmla="*/ 58904 h 406712"/>
                <a:gd name="connsiteX2" fmla="*/ 137441 w 1130378"/>
                <a:gd name="connsiteY2" fmla="*/ 70123 h 406712"/>
                <a:gd name="connsiteX3" fmla="*/ 207563 w 1130378"/>
                <a:gd name="connsiteY3" fmla="*/ 86953 h 406712"/>
                <a:gd name="connsiteX4" fmla="*/ 339394 w 1130378"/>
                <a:gd name="connsiteY4" fmla="*/ 117807 h 406712"/>
                <a:gd name="connsiteX5" fmla="*/ 367443 w 1130378"/>
                <a:gd name="connsiteY5" fmla="*/ 117807 h 406712"/>
                <a:gd name="connsiteX6" fmla="*/ 440371 w 1130378"/>
                <a:gd name="connsiteY6" fmla="*/ 137441 h 406712"/>
                <a:gd name="connsiteX7" fmla="*/ 499274 w 1130378"/>
                <a:gd name="connsiteY7" fmla="*/ 145856 h 406712"/>
                <a:gd name="connsiteX8" fmla="*/ 555372 w 1130378"/>
                <a:gd name="connsiteY8" fmla="*/ 159880 h 406712"/>
                <a:gd name="connsiteX9" fmla="*/ 611470 w 1130378"/>
                <a:gd name="connsiteY9" fmla="*/ 168295 h 406712"/>
                <a:gd name="connsiteX10" fmla="*/ 653544 w 1130378"/>
                <a:gd name="connsiteY10" fmla="*/ 185124 h 406712"/>
                <a:gd name="connsiteX11" fmla="*/ 695617 w 1130378"/>
                <a:gd name="connsiteY11" fmla="*/ 187929 h 406712"/>
                <a:gd name="connsiteX12" fmla="*/ 762935 w 1130378"/>
                <a:gd name="connsiteY12" fmla="*/ 201954 h 406712"/>
                <a:gd name="connsiteX13" fmla="*/ 844278 w 1130378"/>
                <a:gd name="connsiteY13" fmla="*/ 218783 h 406712"/>
                <a:gd name="connsiteX14" fmla="*/ 880741 w 1130378"/>
                <a:gd name="connsiteY14" fmla="*/ 235613 h 406712"/>
                <a:gd name="connsiteX15" fmla="*/ 905986 w 1130378"/>
                <a:gd name="connsiteY15" fmla="*/ 249637 h 406712"/>
                <a:gd name="connsiteX16" fmla="*/ 948059 w 1130378"/>
                <a:gd name="connsiteY16" fmla="*/ 286101 h 406712"/>
                <a:gd name="connsiteX17" fmla="*/ 984523 w 1130378"/>
                <a:gd name="connsiteY17" fmla="*/ 319760 h 406712"/>
                <a:gd name="connsiteX18" fmla="*/ 1009767 w 1130378"/>
                <a:gd name="connsiteY18" fmla="*/ 345004 h 406712"/>
                <a:gd name="connsiteX19" fmla="*/ 1040621 w 1130378"/>
                <a:gd name="connsiteY19" fmla="*/ 370248 h 406712"/>
                <a:gd name="connsiteX20" fmla="*/ 1060255 w 1130378"/>
                <a:gd name="connsiteY20" fmla="*/ 403907 h 406712"/>
                <a:gd name="connsiteX21" fmla="*/ 1130378 w 1130378"/>
                <a:gd name="connsiteY21" fmla="*/ 406712 h 406712"/>
                <a:gd name="connsiteX22" fmla="*/ 1116354 w 1130378"/>
                <a:gd name="connsiteY22" fmla="*/ 389883 h 406712"/>
                <a:gd name="connsiteX23" fmla="*/ 1091109 w 1130378"/>
                <a:gd name="connsiteY23" fmla="*/ 367443 h 406712"/>
                <a:gd name="connsiteX24" fmla="*/ 1060255 w 1130378"/>
                <a:gd name="connsiteY24" fmla="*/ 325370 h 406712"/>
                <a:gd name="connsiteX25" fmla="*/ 1020987 w 1130378"/>
                <a:gd name="connsiteY25" fmla="*/ 280491 h 406712"/>
                <a:gd name="connsiteX26" fmla="*/ 987328 w 1130378"/>
                <a:gd name="connsiteY26" fmla="*/ 252442 h 406712"/>
                <a:gd name="connsiteX27" fmla="*/ 964889 w 1130378"/>
                <a:gd name="connsiteY27" fmla="*/ 230003 h 406712"/>
                <a:gd name="connsiteX28" fmla="*/ 931230 w 1130378"/>
                <a:gd name="connsiteY28" fmla="*/ 215978 h 406712"/>
                <a:gd name="connsiteX29" fmla="*/ 863912 w 1130378"/>
                <a:gd name="connsiteY29" fmla="*/ 187929 h 406712"/>
                <a:gd name="connsiteX30" fmla="*/ 838668 w 1130378"/>
                <a:gd name="connsiteY30" fmla="*/ 185124 h 406712"/>
                <a:gd name="connsiteX31" fmla="*/ 807814 w 1130378"/>
                <a:gd name="connsiteY31" fmla="*/ 176710 h 406712"/>
                <a:gd name="connsiteX32" fmla="*/ 740496 w 1130378"/>
                <a:gd name="connsiteY32" fmla="*/ 157075 h 406712"/>
                <a:gd name="connsiteX33" fmla="*/ 720862 w 1130378"/>
                <a:gd name="connsiteY33" fmla="*/ 154270 h 406712"/>
                <a:gd name="connsiteX34" fmla="*/ 639519 w 1130378"/>
                <a:gd name="connsiteY34" fmla="*/ 140246 h 406712"/>
                <a:gd name="connsiteX35" fmla="*/ 597446 w 1130378"/>
                <a:gd name="connsiteY35" fmla="*/ 131831 h 406712"/>
                <a:gd name="connsiteX36" fmla="*/ 552567 w 1130378"/>
                <a:gd name="connsiteY36" fmla="*/ 129026 h 406712"/>
                <a:gd name="connsiteX37" fmla="*/ 524518 w 1130378"/>
                <a:gd name="connsiteY37" fmla="*/ 117807 h 406712"/>
                <a:gd name="connsiteX38" fmla="*/ 490859 w 1130378"/>
                <a:gd name="connsiteY38" fmla="*/ 106587 h 406712"/>
                <a:gd name="connsiteX39" fmla="*/ 443176 w 1130378"/>
                <a:gd name="connsiteY39" fmla="*/ 106587 h 406712"/>
                <a:gd name="connsiteX40" fmla="*/ 373053 w 1130378"/>
                <a:gd name="connsiteY40" fmla="*/ 92562 h 406712"/>
                <a:gd name="connsiteX41" fmla="*/ 308540 w 1130378"/>
                <a:gd name="connsiteY41" fmla="*/ 75733 h 406712"/>
                <a:gd name="connsiteX42" fmla="*/ 179514 w 1130378"/>
                <a:gd name="connsiteY42" fmla="*/ 36464 h 406712"/>
                <a:gd name="connsiteX43" fmla="*/ 137441 w 1130378"/>
                <a:gd name="connsiteY43" fmla="*/ 25245 h 406712"/>
                <a:gd name="connsiteX44" fmla="*/ 100977 w 1130378"/>
                <a:gd name="connsiteY44" fmla="*/ 11220 h 406712"/>
                <a:gd name="connsiteX45" fmla="*/ 61708 w 1130378"/>
                <a:gd name="connsiteY45" fmla="*/ 5610 h 406712"/>
                <a:gd name="connsiteX46" fmla="*/ 33659 w 1130378"/>
                <a:gd name="connsiteY46" fmla="*/ 0 h 406712"/>
                <a:gd name="connsiteX47" fmla="*/ 0 w 1130378"/>
                <a:gd name="connsiteY47" fmla="*/ 2805 h 406712"/>
                <a:gd name="connsiteX48" fmla="*/ 8415 w 1130378"/>
                <a:gd name="connsiteY48" fmla="*/ 53294 h 406712"/>
                <a:gd name="connsiteX0" fmla="*/ 30854 w 1152817"/>
                <a:gd name="connsiteY0" fmla="*/ 53294 h 406712"/>
                <a:gd name="connsiteX1" fmla="*/ 134636 w 1152817"/>
                <a:gd name="connsiteY1" fmla="*/ 58904 h 406712"/>
                <a:gd name="connsiteX2" fmla="*/ 159880 w 1152817"/>
                <a:gd name="connsiteY2" fmla="*/ 70123 h 406712"/>
                <a:gd name="connsiteX3" fmla="*/ 230002 w 1152817"/>
                <a:gd name="connsiteY3" fmla="*/ 86953 h 406712"/>
                <a:gd name="connsiteX4" fmla="*/ 361833 w 1152817"/>
                <a:gd name="connsiteY4" fmla="*/ 117807 h 406712"/>
                <a:gd name="connsiteX5" fmla="*/ 389882 w 1152817"/>
                <a:gd name="connsiteY5" fmla="*/ 117807 h 406712"/>
                <a:gd name="connsiteX6" fmla="*/ 462810 w 1152817"/>
                <a:gd name="connsiteY6" fmla="*/ 137441 h 406712"/>
                <a:gd name="connsiteX7" fmla="*/ 521713 w 1152817"/>
                <a:gd name="connsiteY7" fmla="*/ 145856 h 406712"/>
                <a:gd name="connsiteX8" fmla="*/ 577811 w 1152817"/>
                <a:gd name="connsiteY8" fmla="*/ 159880 h 406712"/>
                <a:gd name="connsiteX9" fmla="*/ 633909 w 1152817"/>
                <a:gd name="connsiteY9" fmla="*/ 168295 h 406712"/>
                <a:gd name="connsiteX10" fmla="*/ 675983 w 1152817"/>
                <a:gd name="connsiteY10" fmla="*/ 185124 h 406712"/>
                <a:gd name="connsiteX11" fmla="*/ 718056 w 1152817"/>
                <a:gd name="connsiteY11" fmla="*/ 187929 h 406712"/>
                <a:gd name="connsiteX12" fmla="*/ 785374 w 1152817"/>
                <a:gd name="connsiteY12" fmla="*/ 201954 h 406712"/>
                <a:gd name="connsiteX13" fmla="*/ 866717 w 1152817"/>
                <a:gd name="connsiteY13" fmla="*/ 218783 h 406712"/>
                <a:gd name="connsiteX14" fmla="*/ 903180 w 1152817"/>
                <a:gd name="connsiteY14" fmla="*/ 235613 h 406712"/>
                <a:gd name="connsiteX15" fmla="*/ 928425 w 1152817"/>
                <a:gd name="connsiteY15" fmla="*/ 249637 h 406712"/>
                <a:gd name="connsiteX16" fmla="*/ 970498 w 1152817"/>
                <a:gd name="connsiteY16" fmla="*/ 286101 h 406712"/>
                <a:gd name="connsiteX17" fmla="*/ 1006962 w 1152817"/>
                <a:gd name="connsiteY17" fmla="*/ 319760 h 406712"/>
                <a:gd name="connsiteX18" fmla="*/ 1032206 w 1152817"/>
                <a:gd name="connsiteY18" fmla="*/ 345004 h 406712"/>
                <a:gd name="connsiteX19" fmla="*/ 1063060 w 1152817"/>
                <a:gd name="connsiteY19" fmla="*/ 370248 h 406712"/>
                <a:gd name="connsiteX20" fmla="*/ 1082694 w 1152817"/>
                <a:gd name="connsiteY20" fmla="*/ 403907 h 406712"/>
                <a:gd name="connsiteX21" fmla="*/ 1152817 w 1152817"/>
                <a:gd name="connsiteY21" fmla="*/ 406712 h 406712"/>
                <a:gd name="connsiteX22" fmla="*/ 1138793 w 1152817"/>
                <a:gd name="connsiteY22" fmla="*/ 389883 h 406712"/>
                <a:gd name="connsiteX23" fmla="*/ 1113548 w 1152817"/>
                <a:gd name="connsiteY23" fmla="*/ 367443 h 406712"/>
                <a:gd name="connsiteX24" fmla="*/ 1082694 w 1152817"/>
                <a:gd name="connsiteY24" fmla="*/ 325370 h 406712"/>
                <a:gd name="connsiteX25" fmla="*/ 1043426 w 1152817"/>
                <a:gd name="connsiteY25" fmla="*/ 280491 h 406712"/>
                <a:gd name="connsiteX26" fmla="*/ 1009767 w 1152817"/>
                <a:gd name="connsiteY26" fmla="*/ 252442 h 406712"/>
                <a:gd name="connsiteX27" fmla="*/ 987328 w 1152817"/>
                <a:gd name="connsiteY27" fmla="*/ 230003 h 406712"/>
                <a:gd name="connsiteX28" fmla="*/ 953669 w 1152817"/>
                <a:gd name="connsiteY28" fmla="*/ 215978 h 406712"/>
                <a:gd name="connsiteX29" fmla="*/ 886351 w 1152817"/>
                <a:gd name="connsiteY29" fmla="*/ 187929 h 406712"/>
                <a:gd name="connsiteX30" fmla="*/ 861107 w 1152817"/>
                <a:gd name="connsiteY30" fmla="*/ 185124 h 406712"/>
                <a:gd name="connsiteX31" fmla="*/ 830253 w 1152817"/>
                <a:gd name="connsiteY31" fmla="*/ 176710 h 406712"/>
                <a:gd name="connsiteX32" fmla="*/ 762935 w 1152817"/>
                <a:gd name="connsiteY32" fmla="*/ 157075 h 406712"/>
                <a:gd name="connsiteX33" fmla="*/ 743301 w 1152817"/>
                <a:gd name="connsiteY33" fmla="*/ 154270 h 406712"/>
                <a:gd name="connsiteX34" fmla="*/ 661958 w 1152817"/>
                <a:gd name="connsiteY34" fmla="*/ 140246 h 406712"/>
                <a:gd name="connsiteX35" fmla="*/ 619885 w 1152817"/>
                <a:gd name="connsiteY35" fmla="*/ 131831 h 406712"/>
                <a:gd name="connsiteX36" fmla="*/ 575006 w 1152817"/>
                <a:gd name="connsiteY36" fmla="*/ 129026 h 406712"/>
                <a:gd name="connsiteX37" fmla="*/ 546957 w 1152817"/>
                <a:gd name="connsiteY37" fmla="*/ 117807 h 406712"/>
                <a:gd name="connsiteX38" fmla="*/ 513298 w 1152817"/>
                <a:gd name="connsiteY38" fmla="*/ 106587 h 406712"/>
                <a:gd name="connsiteX39" fmla="*/ 465615 w 1152817"/>
                <a:gd name="connsiteY39" fmla="*/ 106587 h 406712"/>
                <a:gd name="connsiteX40" fmla="*/ 395492 w 1152817"/>
                <a:gd name="connsiteY40" fmla="*/ 92562 h 406712"/>
                <a:gd name="connsiteX41" fmla="*/ 330979 w 1152817"/>
                <a:gd name="connsiteY41" fmla="*/ 75733 h 406712"/>
                <a:gd name="connsiteX42" fmla="*/ 201953 w 1152817"/>
                <a:gd name="connsiteY42" fmla="*/ 36464 h 406712"/>
                <a:gd name="connsiteX43" fmla="*/ 159880 w 1152817"/>
                <a:gd name="connsiteY43" fmla="*/ 25245 h 406712"/>
                <a:gd name="connsiteX44" fmla="*/ 123416 w 1152817"/>
                <a:gd name="connsiteY44" fmla="*/ 11220 h 406712"/>
                <a:gd name="connsiteX45" fmla="*/ 84147 w 1152817"/>
                <a:gd name="connsiteY45" fmla="*/ 5610 h 406712"/>
                <a:gd name="connsiteX46" fmla="*/ 56098 w 1152817"/>
                <a:gd name="connsiteY46" fmla="*/ 0 h 406712"/>
                <a:gd name="connsiteX47" fmla="*/ 22439 w 1152817"/>
                <a:gd name="connsiteY47" fmla="*/ 2805 h 406712"/>
                <a:gd name="connsiteX48" fmla="*/ 0 w 1152817"/>
                <a:gd name="connsiteY48" fmla="*/ 19635 h 406712"/>
                <a:gd name="connsiteX49" fmla="*/ 30854 w 1152817"/>
                <a:gd name="connsiteY49" fmla="*/ 53294 h 406712"/>
                <a:gd name="connsiteX0" fmla="*/ 39269 w 1152817"/>
                <a:gd name="connsiteY0" fmla="*/ 50489 h 406712"/>
                <a:gd name="connsiteX1" fmla="*/ 134636 w 1152817"/>
                <a:gd name="connsiteY1" fmla="*/ 58904 h 406712"/>
                <a:gd name="connsiteX2" fmla="*/ 159880 w 1152817"/>
                <a:gd name="connsiteY2" fmla="*/ 70123 h 406712"/>
                <a:gd name="connsiteX3" fmla="*/ 230002 w 1152817"/>
                <a:gd name="connsiteY3" fmla="*/ 86953 h 406712"/>
                <a:gd name="connsiteX4" fmla="*/ 361833 w 1152817"/>
                <a:gd name="connsiteY4" fmla="*/ 117807 h 406712"/>
                <a:gd name="connsiteX5" fmla="*/ 389882 w 1152817"/>
                <a:gd name="connsiteY5" fmla="*/ 117807 h 406712"/>
                <a:gd name="connsiteX6" fmla="*/ 462810 w 1152817"/>
                <a:gd name="connsiteY6" fmla="*/ 137441 h 406712"/>
                <a:gd name="connsiteX7" fmla="*/ 521713 w 1152817"/>
                <a:gd name="connsiteY7" fmla="*/ 145856 h 406712"/>
                <a:gd name="connsiteX8" fmla="*/ 577811 w 1152817"/>
                <a:gd name="connsiteY8" fmla="*/ 159880 h 406712"/>
                <a:gd name="connsiteX9" fmla="*/ 633909 w 1152817"/>
                <a:gd name="connsiteY9" fmla="*/ 168295 h 406712"/>
                <a:gd name="connsiteX10" fmla="*/ 675983 w 1152817"/>
                <a:gd name="connsiteY10" fmla="*/ 185124 h 406712"/>
                <a:gd name="connsiteX11" fmla="*/ 718056 w 1152817"/>
                <a:gd name="connsiteY11" fmla="*/ 187929 h 406712"/>
                <a:gd name="connsiteX12" fmla="*/ 785374 w 1152817"/>
                <a:gd name="connsiteY12" fmla="*/ 201954 h 406712"/>
                <a:gd name="connsiteX13" fmla="*/ 866717 w 1152817"/>
                <a:gd name="connsiteY13" fmla="*/ 218783 h 406712"/>
                <a:gd name="connsiteX14" fmla="*/ 903180 w 1152817"/>
                <a:gd name="connsiteY14" fmla="*/ 235613 h 406712"/>
                <a:gd name="connsiteX15" fmla="*/ 928425 w 1152817"/>
                <a:gd name="connsiteY15" fmla="*/ 249637 h 406712"/>
                <a:gd name="connsiteX16" fmla="*/ 970498 w 1152817"/>
                <a:gd name="connsiteY16" fmla="*/ 286101 h 406712"/>
                <a:gd name="connsiteX17" fmla="*/ 1006962 w 1152817"/>
                <a:gd name="connsiteY17" fmla="*/ 319760 h 406712"/>
                <a:gd name="connsiteX18" fmla="*/ 1032206 w 1152817"/>
                <a:gd name="connsiteY18" fmla="*/ 345004 h 406712"/>
                <a:gd name="connsiteX19" fmla="*/ 1063060 w 1152817"/>
                <a:gd name="connsiteY19" fmla="*/ 370248 h 406712"/>
                <a:gd name="connsiteX20" fmla="*/ 1082694 w 1152817"/>
                <a:gd name="connsiteY20" fmla="*/ 403907 h 406712"/>
                <a:gd name="connsiteX21" fmla="*/ 1152817 w 1152817"/>
                <a:gd name="connsiteY21" fmla="*/ 406712 h 406712"/>
                <a:gd name="connsiteX22" fmla="*/ 1138793 w 1152817"/>
                <a:gd name="connsiteY22" fmla="*/ 389883 h 406712"/>
                <a:gd name="connsiteX23" fmla="*/ 1113548 w 1152817"/>
                <a:gd name="connsiteY23" fmla="*/ 367443 h 406712"/>
                <a:gd name="connsiteX24" fmla="*/ 1082694 w 1152817"/>
                <a:gd name="connsiteY24" fmla="*/ 325370 h 406712"/>
                <a:gd name="connsiteX25" fmla="*/ 1043426 w 1152817"/>
                <a:gd name="connsiteY25" fmla="*/ 280491 h 406712"/>
                <a:gd name="connsiteX26" fmla="*/ 1009767 w 1152817"/>
                <a:gd name="connsiteY26" fmla="*/ 252442 h 406712"/>
                <a:gd name="connsiteX27" fmla="*/ 987328 w 1152817"/>
                <a:gd name="connsiteY27" fmla="*/ 230003 h 406712"/>
                <a:gd name="connsiteX28" fmla="*/ 953669 w 1152817"/>
                <a:gd name="connsiteY28" fmla="*/ 215978 h 406712"/>
                <a:gd name="connsiteX29" fmla="*/ 886351 w 1152817"/>
                <a:gd name="connsiteY29" fmla="*/ 187929 h 406712"/>
                <a:gd name="connsiteX30" fmla="*/ 861107 w 1152817"/>
                <a:gd name="connsiteY30" fmla="*/ 185124 h 406712"/>
                <a:gd name="connsiteX31" fmla="*/ 830253 w 1152817"/>
                <a:gd name="connsiteY31" fmla="*/ 176710 h 406712"/>
                <a:gd name="connsiteX32" fmla="*/ 762935 w 1152817"/>
                <a:gd name="connsiteY32" fmla="*/ 157075 h 406712"/>
                <a:gd name="connsiteX33" fmla="*/ 743301 w 1152817"/>
                <a:gd name="connsiteY33" fmla="*/ 154270 h 406712"/>
                <a:gd name="connsiteX34" fmla="*/ 661958 w 1152817"/>
                <a:gd name="connsiteY34" fmla="*/ 140246 h 406712"/>
                <a:gd name="connsiteX35" fmla="*/ 619885 w 1152817"/>
                <a:gd name="connsiteY35" fmla="*/ 131831 h 406712"/>
                <a:gd name="connsiteX36" fmla="*/ 575006 w 1152817"/>
                <a:gd name="connsiteY36" fmla="*/ 129026 h 406712"/>
                <a:gd name="connsiteX37" fmla="*/ 546957 w 1152817"/>
                <a:gd name="connsiteY37" fmla="*/ 117807 h 406712"/>
                <a:gd name="connsiteX38" fmla="*/ 513298 w 1152817"/>
                <a:gd name="connsiteY38" fmla="*/ 106587 h 406712"/>
                <a:gd name="connsiteX39" fmla="*/ 465615 w 1152817"/>
                <a:gd name="connsiteY39" fmla="*/ 106587 h 406712"/>
                <a:gd name="connsiteX40" fmla="*/ 395492 w 1152817"/>
                <a:gd name="connsiteY40" fmla="*/ 92562 h 406712"/>
                <a:gd name="connsiteX41" fmla="*/ 330979 w 1152817"/>
                <a:gd name="connsiteY41" fmla="*/ 75733 h 406712"/>
                <a:gd name="connsiteX42" fmla="*/ 201953 w 1152817"/>
                <a:gd name="connsiteY42" fmla="*/ 36464 h 406712"/>
                <a:gd name="connsiteX43" fmla="*/ 159880 w 1152817"/>
                <a:gd name="connsiteY43" fmla="*/ 25245 h 406712"/>
                <a:gd name="connsiteX44" fmla="*/ 123416 w 1152817"/>
                <a:gd name="connsiteY44" fmla="*/ 11220 h 406712"/>
                <a:gd name="connsiteX45" fmla="*/ 84147 w 1152817"/>
                <a:gd name="connsiteY45" fmla="*/ 5610 h 406712"/>
                <a:gd name="connsiteX46" fmla="*/ 56098 w 1152817"/>
                <a:gd name="connsiteY46" fmla="*/ 0 h 406712"/>
                <a:gd name="connsiteX47" fmla="*/ 22439 w 1152817"/>
                <a:gd name="connsiteY47" fmla="*/ 2805 h 406712"/>
                <a:gd name="connsiteX48" fmla="*/ 0 w 1152817"/>
                <a:gd name="connsiteY48" fmla="*/ 19635 h 406712"/>
                <a:gd name="connsiteX49" fmla="*/ 39269 w 1152817"/>
                <a:gd name="connsiteY49" fmla="*/ 50489 h 406712"/>
                <a:gd name="connsiteX0" fmla="*/ 39269 w 1152817"/>
                <a:gd name="connsiteY0" fmla="*/ 50489 h 406712"/>
                <a:gd name="connsiteX1" fmla="*/ 134636 w 1152817"/>
                <a:gd name="connsiteY1" fmla="*/ 58904 h 406712"/>
                <a:gd name="connsiteX2" fmla="*/ 159880 w 1152817"/>
                <a:gd name="connsiteY2" fmla="*/ 70123 h 406712"/>
                <a:gd name="connsiteX3" fmla="*/ 230002 w 1152817"/>
                <a:gd name="connsiteY3" fmla="*/ 86953 h 406712"/>
                <a:gd name="connsiteX4" fmla="*/ 361833 w 1152817"/>
                <a:gd name="connsiteY4" fmla="*/ 117807 h 406712"/>
                <a:gd name="connsiteX5" fmla="*/ 389882 w 1152817"/>
                <a:gd name="connsiteY5" fmla="*/ 117807 h 406712"/>
                <a:gd name="connsiteX6" fmla="*/ 462810 w 1152817"/>
                <a:gd name="connsiteY6" fmla="*/ 137441 h 406712"/>
                <a:gd name="connsiteX7" fmla="*/ 521713 w 1152817"/>
                <a:gd name="connsiteY7" fmla="*/ 145856 h 406712"/>
                <a:gd name="connsiteX8" fmla="*/ 577811 w 1152817"/>
                <a:gd name="connsiteY8" fmla="*/ 159880 h 406712"/>
                <a:gd name="connsiteX9" fmla="*/ 633909 w 1152817"/>
                <a:gd name="connsiteY9" fmla="*/ 168295 h 406712"/>
                <a:gd name="connsiteX10" fmla="*/ 675983 w 1152817"/>
                <a:gd name="connsiteY10" fmla="*/ 185124 h 406712"/>
                <a:gd name="connsiteX11" fmla="*/ 718056 w 1152817"/>
                <a:gd name="connsiteY11" fmla="*/ 187929 h 406712"/>
                <a:gd name="connsiteX12" fmla="*/ 785374 w 1152817"/>
                <a:gd name="connsiteY12" fmla="*/ 201954 h 406712"/>
                <a:gd name="connsiteX13" fmla="*/ 866717 w 1152817"/>
                <a:gd name="connsiteY13" fmla="*/ 218783 h 406712"/>
                <a:gd name="connsiteX14" fmla="*/ 903180 w 1152817"/>
                <a:gd name="connsiteY14" fmla="*/ 235613 h 406712"/>
                <a:gd name="connsiteX15" fmla="*/ 928425 w 1152817"/>
                <a:gd name="connsiteY15" fmla="*/ 249637 h 406712"/>
                <a:gd name="connsiteX16" fmla="*/ 970498 w 1152817"/>
                <a:gd name="connsiteY16" fmla="*/ 286101 h 406712"/>
                <a:gd name="connsiteX17" fmla="*/ 1006962 w 1152817"/>
                <a:gd name="connsiteY17" fmla="*/ 319760 h 406712"/>
                <a:gd name="connsiteX18" fmla="*/ 1032206 w 1152817"/>
                <a:gd name="connsiteY18" fmla="*/ 345004 h 406712"/>
                <a:gd name="connsiteX19" fmla="*/ 1063060 w 1152817"/>
                <a:gd name="connsiteY19" fmla="*/ 370248 h 406712"/>
                <a:gd name="connsiteX20" fmla="*/ 1082694 w 1152817"/>
                <a:gd name="connsiteY20" fmla="*/ 403907 h 406712"/>
                <a:gd name="connsiteX21" fmla="*/ 1152817 w 1152817"/>
                <a:gd name="connsiteY21" fmla="*/ 406712 h 406712"/>
                <a:gd name="connsiteX22" fmla="*/ 1138793 w 1152817"/>
                <a:gd name="connsiteY22" fmla="*/ 389883 h 406712"/>
                <a:gd name="connsiteX23" fmla="*/ 1113548 w 1152817"/>
                <a:gd name="connsiteY23" fmla="*/ 367443 h 406712"/>
                <a:gd name="connsiteX24" fmla="*/ 1082694 w 1152817"/>
                <a:gd name="connsiteY24" fmla="*/ 325370 h 406712"/>
                <a:gd name="connsiteX25" fmla="*/ 1043426 w 1152817"/>
                <a:gd name="connsiteY25" fmla="*/ 280491 h 406712"/>
                <a:gd name="connsiteX26" fmla="*/ 1009767 w 1152817"/>
                <a:gd name="connsiteY26" fmla="*/ 252442 h 406712"/>
                <a:gd name="connsiteX27" fmla="*/ 987328 w 1152817"/>
                <a:gd name="connsiteY27" fmla="*/ 230003 h 406712"/>
                <a:gd name="connsiteX28" fmla="*/ 953669 w 1152817"/>
                <a:gd name="connsiteY28" fmla="*/ 215978 h 406712"/>
                <a:gd name="connsiteX29" fmla="*/ 886351 w 1152817"/>
                <a:gd name="connsiteY29" fmla="*/ 187929 h 406712"/>
                <a:gd name="connsiteX30" fmla="*/ 861107 w 1152817"/>
                <a:gd name="connsiteY30" fmla="*/ 185124 h 406712"/>
                <a:gd name="connsiteX31" fmla="*/ 830253 w 1152817"/>
                <a:gd name="connsiteY31" fmla="*/ 176710 h 406712"/>
                <a:gd name="connsiteX32" fmla="*/ 762935 w 1152817"/>
                <a:gd name="connsiteY32" fmla="*/ 157075 h 406712"/>
                <a:gd name="connsiteX33" fmla="*/ 743301 w 1152817"/>
                <a:gd name="connsiteY33" fmla="*/ 154270 h 406712"/>
                <a:gd name="connsiteX34" fmla="*/ 661958 w 1152817"/>
                <a:gd name="connsiteY34" fmla="*/ 140246 h 406712"/>
                <a:gd name="connsiteX35" fmla="*/ 619885 w 1152817"/>
                <a:gd name="connsiteY35" fmla="*/ 131831 h 406712"/>
                <a:gd name="connsiteX36" fmla="*/ 575006 w 1152817"/>
                <a:gd name="connsiteY36" fmla="*/ 129026 h 406712"/>
                <a:gd name="connsiteX37" fmla="*/ 546957 w 1152817"/>
                <a:gd name="connsiteY37" fmla="*/ 117807 h 406712"/>
                <a:gd name="connsiteX38" fmla="*/ 513298 w 1152817"/>
                <a:gd name="connsiteY38" fmla="*/ 106587 h 406712"/>
                <a:gd name="connsiteX39" fmla="*/ 465615 w 1152817"/>
                <a:gd name="connsiteY39" fmla="*/ 106587 h 406712"/>
                <a:gd name="connsiteX40" fmla="*/ 395492 w 1152817"/>
                <a:gd name="connsiteY40" fmla="*/ 92562 h 406712"/>
                <a:gd name="connsiteX41" fmla="*/ 330979 w 1152817"/>
                <a:gd name="connsiteY41" fmla="*/ 75733 h 406712"/>
                <a:gd name="connsiteX42" fmla="*/ 201953 w 1152817"/>
                <a:gd name="connsiteY42" fmla="*/ 36464 h 406712"/>
                <a:gd name="connsiteX43" fmla="*/ 159880 w 1152817"/>
                <a:gd name="connsiteY43" fmla="*/ 25245 h 406712"/>
                <a:gd name="connsiteX44" fmla="*/ 123416 w 1152817"/>
                <a:gd name="connsiteY44" fmla="*/ 11220 h 406712"/>
                <a:gd name="connsiteX45" fmla="*/ 84147 w 1152817"/>
                <a:gd name="connsiteY45" fmla="*/ 5610 h 406712"/>
                <a:gd name="connsiteX46" fmla="*/ 56098 w 1152817"/>
                <a:gd name="connsiteY46" fmla="*/ 0 h 406712"/>
                <a:gd name="connsiteX47" fmla="*/ 22439 w 1152817"/>
                <a:gd name="connsiteY47" fmla="*/ 2805 h 406712"/>
                <a:gd name="connsiteX48" fmla="*/ 0 w 1152817"/>
                <a:gd name="connsiteY48" fmla="*/ 19635 h 406712"/>
                <a:gd name="connsiteX49" fmla="*/ 39269 w 1152817"/>
                <a:gd name="connsiteY49" fmla="*/ 50489 h 406712"/>
                <a:gd name="connsiteX0" fmla="*/ 41138 w 1154686"/>
                <a:gd name="connsiteY0" fmla="*/ 50489 h 406712"/>
                <a:gd name="connsiteX1" fmla="*/ 136505 w 1154686"/>
                <a:gd name="connsiteY1" fmla="*/ 58904 h 406712"/>
                <a:gd name="connsiteX2" fmla="*/ 161749 w 1154686"/>
                <a:gd name="connsiteY2" fmla="*/ 70123 h 406712"/>
                <a:gd name="connsiteX3" fmla="*/ 231871 w 1154686"/>
                <a:gd name="connsiteY3" fmla="*/ 86953 h 406712"/>
                <a:gd name="connsiteX4" fmla="*/ 363702 w 1154686"/>
                <a:gd name="connsiteY4" fmla="*/ 117807 h 406712"/>
                <a:gd name="connsiteX5" fmla="*/ 391751 w 1154686"/>
                <a:gd name="connsiteY5" fmla="*/ 117807 h 406712"/>
                <a:gd name="connsiteX6" fmla="*/ 464679 w 1154686"/>
                <a:gd name="connsiteY6" fmla="*/ 137441 h 406712"/>
                <a:gd name="connsiteX7" fmla="*/ 523582 w 1154686"/>
                <a:gd name="connsiteY7" fmla="*/ 145856 h 406712"/>
                <a:gd name="connsiteX8" fmla="*/ 579680 w 1154686"/>
                <a:gd name="connsiteY8" fmla="*/ 159880 h 406712"/>
                <a:gd name="connsiteX9" fmla="*/ 635778 w 1154686"/>
                <a:gd name="connsiteY9" fmla="*/ 168295 h 406712"/>
                <a:gd name="connsiteX10" fmla="*/ 677852 w 1154686"/>
                <a:gd name="connsiteY10" fmla="*/ 185124 h 406712"/>
                <a:gd name="connsiteX11" fmla="*/ 719925 w 1154686"/>
                <a:gd name="connsiteY11" fmla="*/ 187929 h 406712"/>
                <a:gd name="connsiteX12" fmla="*/ 787243 w 1154686"/>
                <a:gd name="connsiteY12" fmla="*/ 201954 h 406712"/>
                <a:gd name="connsiteX13" fmla="*/ 868586 w 1154686"/>
                <a:gd name="connsiteY13" fmla="*/ 218783 h 406712"/>
                <a:gd name="connsiteX14" fmla="*/ 905049 w 1154686"/>
                <a:gd name="connsiteY14" fmla="*/ 235613 h 406712"/>
                <a:gd name="connsiteX15" fmla="*/ 930294 w 1154686"/>
                <a:gd name="connsiteY15" fmla="*/ 249637 h 406712"/>
                <a:gd name="connsiteX16" fmla="*/ 972367 w 1154686"/>
                <a:gd name="connsiteY16" fmla="*/ 286101 h 406712"/>
                <a:gd name="connsiteX17" fmla="*/ 1008831 w 1154686"/>
                <a:gd name="connsiteY17" fmla="*/ 319760 h 406712"/>
                <a:gd name="connsiteX18" fmla="*/ 1034075 w 1154686"/>
                <a:gd name="connsiteY18" fmla="*/ 345004 h 406712"/>
                <a:gd name="connsiteX19" fmla="*/ 1064929 w 1154686"/>
                <a:gd name="connsiteY19" fmla="*/ 370248 h 406712"/>
                <a:gd name="connsiteX20" fmla="*/ 1084563 w 1154686"/>
                <a:gd name="connsiteY20" fmla="*/ 403907 h 406712"/>
                <a:gd name="connsiteX21" fmla="*/ 1154686 w 1154686"/>
                <a:gd name="connsiteY21" fmla="*/ 406712 h 406712"/>
                <a:gd name="connsiteX22" fmla="*/ 1140662 w 1154686"/>
                <a:gd name="connsiteY22" fmla="*/ 389883 h 406712"/>
                <a:gd name="connsiteX23" fmla="*/ 1115417 w 1154686"/>
                <a:gd name="connsiteY23" fmla="*/ 367443 h 406712"/>
                <a:gd name="connsiteX24" fmla="*/ 1084563 w 1154686"/>
                <a:gd name="connsiteY24" fmla="*/ 325370 h 406712"/>
                <a:gd name="connsiteX25" fmla="*/ 1045295 w 1154686"/>
                <a:gd name="connsiteY25" fmla="*/ 280491 h 406712"/>
                <a:gd name="connsiteX26" fmla="*/ 1011636 w 1154686"/>
                <a:gd name="connsiteY26" fmla="*/ 252442 h 406712"/>
                <a:gd name="connsiteX27" fmla="*/ 989197 w 1154686"/>
                <a:gd name="connsiteY27" fmla="*/ 230003 h 406712"/>
                <a:gd name="connsiteX28" fmla="*/ 955538 w 1154686"/>
                <a:gd name="connsiteY28" fmla="*/ 215978 h 406712"/>
                <a:gd name="connsiteX29" fmla="*/ 888220 w 1154686"/>
                <a:gd name="connsiteY29" fmla="*/ 187929 h 406712"/>
                <a:gd name="connsiteX30" fmla="*/ 862976 w 1154686"/>
                <a:gd name="connsiteY30" fmla="*/ 185124 h 406712"/>
                <a:gd name="connsiteX31" fmla="*/ 832122 w 1154686"/>
                <a:gd name="connsiteY31" fmla="*/ 176710 h 406712"/>
                <a:gd name="connsiteX32" fmla="*/ 764804 w 1154686"/>
                <a:gd name="connsiteY32" fmla="*/ 157075 h 406712"/>
                <a:gd name="connsiteX33" fmla="*/ 745170 w 1154686"/>
                <a:gd name="connsiteY33" fmla="*/ 154270 h 406712"/>
                <a:gd name="connsiteX34" fmla="*/ 663827 w 1154686"/>
                <a:gd name="connsiteY34" fmla="*/ 140246 h 406712"/>
                <a:gd name="connsiteX35" fmla="*/ 621754 w 1154686"/>
                <a:gd name="connsiteY35" fmla="*/ 131831 h 406712"/>
                <a:gd name="connsiteX36" fmla="*/ 576875 w 1154686"/>
                <a:gd name="connsiteY36" fmla="*/ 129026 h 406712"/>
                <a:gd name="connsiteX37" fmla="*/ 548826 w 1154686"/>
                <a:gd name="connsiteY37" fmla="*/ 117807 h 406712"/>
                <a:gd name="connsiteX38" fmla="*/ 515167 w 1154686"/>
                <a:gd name="connsiteY38" fmla="*/ 106587 h 406712"/>
                <a:gd name="connsiteX39" fmla="*/ 467484 w 1154686"/>
                <a:gd name="connsiteY39" fmla="*/ 106587 h 406712"/>
                <a:gd name="connsiteX40" fmla="*/ 397361 w 1154686"/>
                <a:gd name="connsiteY40" fmla="*/ 92562 h 406712"/>
                <a:gd name="connsiteX41" fmla="*/ 332848 w 1154686"/>
                <a:gd name="connsiteY41" fmla="*/ 75733 h 406712"/>
                <a:gd name="connsiteX42" fmla="*/ 203822 w 1154686"/>
                <a:gd name="connsiteY42" fmla="*/ 36464 h 406712"/>
                <a:gd name="connsiteX43" fmla="*/ 161749 w 1154686"/>
                <a:gd name="connsiteY43" fmla="*/ 25245 h 406712"/>
                <a:gd name="connsiteX44" fmla="*/ 125285 w 1154686"/>
                <a:gd name="connsiteY44" fmla="*/ 11220 h 406712"/>
                <a:gd name="connsiteX45" fmla="*/ 86016 w 1154686"/>
                <a:gd name="connsiteY45" fmla="*/ 5610 h 406712"/>
                <a:gd name="connsiteX46" fmla="*/ 57967 w 1154686"/>
                <a:gd name="connsiteY46" fmla="*/ 0 h 406712"/>
                <a:gd name="connsiteX47" fmla="*/ 24308 w 1154686"/>
                <a:gd name="connsiteY47" fmla="*/ 2805 h 406712"/>
                <a:gd name="connsiteX48" fmla="*/ 1869 w 1154686"/>
                <a:gd name="connsiteY48" fmla="*/ 19635 h 406712"/>
                <a:gd name="connsiteX49" fmla="*/ 41138 w 1154686"/>
                <a:gd name="connsiteY49" fmla="*/ 50489 h 406712"/>
                <a:gd name="connsiteX0" fmla="*/ 41138 w 1179930"/>
                <a:gd name="connsiteY0" fmla="*/ 50489 h 493664"/>
                <a:gd name="connsiteX1" fmla="*/ 136505 w 1179930"/>
                <a:gd name="connsiteY1" fmla="*/ 58904 h 493664"/>
                <a:gd name="connsiteX2" fmla="*/ 161749 w 1179930"/>
                <a:gd name="connsiteY2" fmla="*/ 70123 h 493664"/>
                <a:gd name="connsiteX3" fmla="*/ 231871 w 1179930"/>
                <a:gd name="connsiteY3" fmla="*/ 86953 h 493664"/>
                <a:gd name="connsiteX4" fmla="*/ 363702 w 1179930"/>
                <a:gd name="connsiteY4" fmla="*/ 117807 h 493664"/>
                <a:gd name="connsiteX5" fmla="*/ 391751 w 1179930"/>
                <a:gd name="connsiteY5" fmla="*/ 117807 h 493664"/>
                <a:gd name="connsiteX6" fmla="*/ 464679 w 1179930"/>
                <a:gd name="connsiteY6" fmla="*/ 137441 h 493664"/>
                <a:gd name="connsiteX7" fmla="*/ 523582 w 1179930"/>
                <a:gd name="connsiteY7" fmla="*/ 145856 h 493664"/>
                <a:gd name="connsiteX8" fmla="*/ 579680 w 1179930"/>
                <a:gd name="connsiteY8" fmla="*/ 159880 h 493664"/>
                <a:gd name="connsiteX9" fmla="*/ 635778 w 1179930"/>
                <a:gd name="connsiteY9" fmla="*/ 168295 h 493664"/>
                <a:gd name="connsiteX10" fmla="*/ 677852 w 1179930"/>
                <a:gd name="connsiteY10" fmla="*/ 185124 h 493664"/>
                <a:gd name="connsiteX11" fmla="*/ 719925 w 1179930"/>
                <a:gd name="connsiteY11" fmla="*/ 187929 h 493664"/>
                <a:gd name="connsiteX12" fmla="*/ 787243 w 1179930"/>
                <a:gd name="connsiteY12" fmla="*/ 201954 h 493664"/>
                <a:gd name="connsiteX13" fmla="*/ 868586 w 1179930"/>
                <a:gd name="connsiteY13" fmla="*/ 218783 h 493664"/>
                <a:gd name="connsiteX14" fmla="*/ 905049 w 1179930"/>
                <a:gd name="connsiteY14" fmla="*/ 235613 h 493664"/>
                <a:gd name="connsiteX15" fmla="*/ 930294 w 1179930"/>
                <a:gd name="connsiteY15" fmla="*/ 249637 h 493664"/>
                <a:gd name="connsiteX16" fmla="*/ 972367 w 1179930"/>
                <a:gd name="connsiteY16" fmla="*/ 286101 h 493664"/>
                <a:gd name="connsiteX17" fmla="*/ 1008831 w 1179930"/>
                <a:gd name="connsiteY17" fmla="*/ 319760 h 493664"/>
                <a:gd name="connsiteX18" fmla="*/ 1034075 w 1179930"/>
                <a:gd name="connsiteY18" fmla="*/ 345004 h 493664"/>
                <a:gd name="connsiteX19" fmla="*/ 1064929 w 1179930"/>
                <a:gd name="connsiteY19" fmla="*/ 370248 h 493664"/>
                <a:gd name="connsiteX20" fmla="*/ 1084563 w 1179930"/>
                <a:gd name="connsiteY20" fmla="*/ 403907 h 493664"/>
                <a:gd name="connsiteX21" fmla="*/ 1179930 w 1179930"/>
                <a:gd name="connsiteY21" fmla="*/ 493664 h 493664"/>
                <a:gd name="connsiteX22" fmla="*/ 1140662 w 1179930"/>
                <a:gd name="connsiteY22" fmla="*/ 389883 h 493664"/>
                <a:gd name="connsiteX23" fmla="*/ 1115417 w 1179930"/>
                <a:gd name="connsiteY23" fmla="*/ 367443 h 493664"/>
                <a:gd name="connsiteX24" fmla="*/ 1084563 w 1179930"/>
                <a:gd name="connsiteY24" fmla="*/ 325370 h 493664"/>
                <a:gd name="connsiteX25" fmla="*/ 1045295 w 1179930"/>
                <a:gd name="connsiteY25" fmla="*/ 280491 h 493664"/>
                <a:gd name="connsiteX26" fmla="*/ 1011636 w 1179930"/>
                <a:gd name="connsiteY26" fmla="*/ 252442 h 493664"/>
                <a:gd name="connsiteX27" fmla="*/ 989197 w 1179930"/>
                <a:gd name="connsiteY27" fmla="*/ 230003 h 493664"/>
                <a:gd name="connsiteX28" fmla="*/ 955538 w 1179930"/>
                <a:gd name="connsiteY28" fmla="*/ 215978 h 493664"/>
                <a:gd name="connsiteX29" fmla="*/ 888220 w 1179930"/>
                <a:gd name="connsiteY29" fmla="*/ 187929 h 493664"/>
                <a:gd name="connsiteX30" fmla="*/ 862976 w 1179930"/>
                <a:gd name="connsiteY30" fmla="*/ 185124 h 493664"/>
                <a:gd name="connsiteX31" fmla="*/ 832122 w 1179930"/>
                <a:gd name="connsiteY31" fmla="*/ 176710 h 493664"/>
                <a:gd name="connsiteX32" fmla="*/ 764804 w 1179930"/>
                <a:gd name="connsiteY32" fmla="*/ 157075 h 493664"/>
                <a:gd name="connsiteX33" fmla="*/ 745170 w 1179930"/>
                <a:gd name="connsiteY33" fmla="*/ 154270 h 493664"/>
                <a:gd name="connsiteX34" fmla="*/ 663827 w 1179930"/>
                <a:gd name="connsiteY34" fmla="*/ 140246 h 493664"/>
                <a:gd name="connsiteX35" fmla="*/ 621754 w 1179930"/>
                <a:gd name="connsiteY35" fmla="*/ 131831 h 493664"/>
                <a:gd name="connsiteX36" fmla="*/ 576875 w 1179930"/>
                <a:gd name="connsiteY36" fmla="*/ 129026 h 493664"/>
                <a:gd name="connsiteX37" fmla="*/ 548826 w 1179930"/>
                <a:gd name="connsiteY37" fmla="*/ 117807 h 493664"/>
                <a:gd name="connsiteX38" fmla="*/ 515167 w 1179930"/>
                <a:gd name="connsiteY38" fmla="*/ 106587 h 493664"/>
                <a:gd name="connsiteX39" fmla="*/ 467484 w 1179930"/>
                <a:gd name="connsiteY39" fmla="*/ 106587 h 493664"/>
                <a:gd name="connsiteX40" fmla="*/ 397361 w 1179930"/>
                <a:gd name="connsiteY40" fmla="*/ 92562 h 493664"/>
                <a:gd name="connsiteX41" fmla="*/ 332848 w 1179930"/>
                <a:gd name="connsiteY41" fmla="*/ 75733 h 493664"/>
                <a:gd name="connsiteX42" fmla="*/ 203822 w 1179930"/>
                <a:gd name="connsiteY42" fmla="*/ 36464 h 493664"/>
                <a:gd name="connsiteX43" fmla="*/ 161749 w 1179930"/>
                <a:gd name="connsiteY43" fmla="*/ 25245 h 493664"/>
                <a:gd name="connsiteX44" fmla="*/ 125285 w 1179930"/>
                <a:gd name="connsiteY44" fmla="*/ 11220 h 493664"/>
                <a:gd name="connsiteX45" fmla="*/ 86016 w 1179930"/>
                <a:gd name="connsiteY45" fmla="*/ 5610 h 493664"/>
                <a:gd name="connsiteX46" fmla="*/ 57967 w 1179930"/>
                <a:gd name="connsiteY46" fmla="*/ 0 h 493664"/>
                <a:gd name="connsiteX47" fmla="*/ 24308 w 1179930"/>
                <a:gd name="connsiteY47" fmla="*/ 2805 h 493664"/>
                <a:gd name="connsiteX48" fmla="*/ 1869 w 1179930"/>
                <a:gd name="connsiteY48" fmla="*/ 19635 h 493664"/>
                <a:gd name="connsiteX49" fmla="*/ 41138 w 1179930"/>
                <a:gd name="connsiteY49" fmla="*/ 50489 h 493664"/>
                <a:gd name="connsiteX0" fmla="*/ 41138 w 1179930"/>
                <a:gd name="connsiteY0" fmla="*/ 50489 h 502079"/>
                <a:gd name="connsiteX1" fmla="*/ 136505 w 1179930"/>
                <a:gd name="connsiteY1" fmla="*/ 58904 h 502079"/>
                <a:gd name="connsiteX2" fmla="*/ 161749 w 1179930"/>
                <a:gd name="connsiteY2" fmla="*/ 70123 h 502079"/>
                <a:gd name="connsiteX3" fmla="*/ 231871 w 1179930"/>
                <a:gd name="connsiteY3" fmla="*/ 86953 h 502079"/>
                <a:gd name="connsiteX4" fmla="*/ 363702 w 1179930"/>
                <a:gd name="connsiteY4" fmla="*/ 117807 h 502079"/>
                <a:gd name="connsiteX5" fmla="*/ 391751 w 1179930"/>
                <a:gd name="connsiteY5" fmla="*/ 117807 h 502079"/>
                <a:gd name="connsiteX6" fmla="*/ 464679 w 1179930"/>
                <a:gd name="connsiteY6" fmla="*/ 137441 h 502079"/>
                <a:gd name="connsiteX7" fmla="*/ 523582 w 1179930"/>
                <a:gd name="connsiteY7" fmla="*/ 145856 h 502079"/>
                <a:gd name="connsiteX8" fmla="*/ 579680 w 1179930"/>
                <a:gd name="connsiteY8" fmla="*/ 159880 h 502079"/>
                <a:gd name="connsiteX9" fmla="*/ 635778 w 1179930"/>
                <a:gd name="connsiteY9" fmla="*/ 168295 h 502079"/>
                <a:gd name="connsiteX10" fmla="*/ 677852 w 1179930"/>
                <a:gd name="connsiteY10" fmla="*/ 185124 h 502079"/>
                <a:gd name="connsiteX11" fmla="*/ 719925 w 1179930"/>
                <a:gd name="connsiteY11" fmla="*/ 187929 h 502079"/>
                <a:gd name="connsiteX12" fmla="*/ 787243 w 1179930"/>
                <a:gd name="connsiteY12" fmla="*/ 201954 h 502079"/>
                <a:gd name="connsiteX13" fmla="*/ 868586 w 1179930"/>
                <a:gd name="connsiteY13" fmla="*/ 218783 h 502079"/>
                <a:gd name="connsiteX14" fmla="*/ 905049 w 1179930"/>
                <a:gd name="connsiteY14" fmla="*/ 235613 h 502079"/>
                <a:gd name="connsiteX15" fmla="*/ 930294 w 1179930"/>
                <a:gd name="connsiteY15" fmla="*/ 249637 h 502079"/>
                <a:gd name="connsiteX16" fmla="*/ 972367 w 1179930"/>
                <a:gd name="connsiteY16" fmla="*/ 286101 h 502079"/>
                <a:gd name="connsiteX17" fmla="*/ 1008831 w 1179930"/>
                <a:gd name="connsiteY17" fmla="*/ 319760 h 502079"/>
                <a:gd name="connsiteX18" fmla="*/ 1034075 w 1179930"/>
                <a:gd name="connsiteY18" fmla="*/ 345004 h 502079"/>
                <a:gd name="connsiteX19" fmla="*/ 1064929 w 1179930"/>
                <a:gd name="connsiteY19" fmla="*/ 370248 h 502079"/>
                <a:gd name="connsiteX20" fmla="*/ 1084563 w 1179930"/>
                <a:gd name="connsiteY20" fmla="*/ 403907 h 502079"/>
                <a:gd name="connsiteX21" fmla="*/ 1109809 w 1179930"/>
                <a:gd name="connsiteY21" fmla="*/ 502079 h 502079"/>
                <a:gd name="connsiteX22" fmla="*/ 1179930 w 1179930"/>
                <a:gd name="connsiteY22" fmla="*/ 493664 h 502079"/>
                <a:gd name="connsiteX23" fmla="*/ 1140662 w 1179930"/>
                <a:gd name="connsiteY23" fmla="*/ 389883 h 502079"/>
                <a:gd name="connsiteX24" fmla="*/ 1115417 w 1179930"/>
                <a:gd name="connsiteY24" fmla="*/ 367443 h 502079"/>
                <a:gd name="connsiteX25" fmla="*/ 1084563 w 1179930"/>
                <a:gd name="connsiteY25" fmla="*/ 325370 h 502079"/>
                <a:gd name="connsiteX26" fmla="*/ 1045295 w 1179930"/>
                <a:gd name="connsiteY26" fmla="*/ 280491 h 502079"/>
                <a:gd name="connsiteX27" fmla="*/ 1011636 w 1179930"/>
                <a:gd name="connsiteY27" fmla="*/ 252442 h 502079"/>
                <a:gd name="connsiteX28" fmla="*/ 989197 w 1179930"/>
                <a:gd name="connsiteY28" fmla="*/ 230003 h 502079"/>
                <a:gd name="connsiteX29" fmla="*/ 955538 w 1179930"/>
                <a:gd name="connsiteY29" fmla="*/ 215978 h 502079"/>
                <a:gd name="connsiteX30" fmla="*/ 888220 w 1179930"/>
                <a:gd name="connsiteY30" fmla="*/ 187929 h 502079"/>
                <a:gd name="connsiteX31" fmla="*/ 862976 w 1179930"/>
                <a:gd name="connsiteY31" fmla="*/ 185124 h 502079"/>
                <a:gd name="connsiteX32" fmla="*/ 832122 w 1179930"/>
                <a:gd name="connsiteY32" fmla="*/ 176710 h 502079"/>
                <a:gd name="connsiteX33" fmla="*/ 764804 w 1179930"/>
                <a:gd name="connsiteY33" fmla="*/ 157075 h 502079"/>
                <a:gd name="connsiteX34" fmla="*/ 745170 w 1179930"/>
                <a:gd name="connsiteY34" fmla="*/ 154270 h 502079"/>
                <a:gd name="connsiteX35" fmla="*/ 663827 w 1179930"/>
                <a:gd name="connsiteY35" fmla="*/ 140246 h 502079"/>
                <a:gd name="connsiteX36" fmla="*/ 621754 w 1179930"/>
                <a:gd name="connsiteY36" fmla="*/ 131831 h 502079"/>
                <a:gd name="connsiteX37" fmla="*/ 576875 w 1179930"/>
                <a:gd name="connsiteY37" fmla="*/ 129026 h 502079"/>
                <a:gd name="connsiteX38" fmla="*/ 548826 w 1179930"/>
                <a:gd name="connsiteY38" fmla="*/ 117807 h 502079"/>
                <a:gd name="connsiteX39" fmla="*/ 515167 w 1179930"/>
                <a:gd name="connsiteY39" fmla="*/ 106587 h 502079"/>
                <a:gd name="connsiteX40" fmla="*/ 467484 w 1179930"/>
                <a:gd name="connsiteY40" fmla="*/ 106587 h 502079"/>
                <a:gd name="connsiteX41" fmla="*/ 397361 w 1179930"/>
                <a:gd name="connsiteY41" fmla="*/ 92562 h 502079"/>
                <a:gd name="connsiteX42" fmla="*/ 332848 w 1179930"/>
                <a:gd name="connsiteY42" fmla="*/ 75733 h 502079"/>
                <a:gd name="connsiteX43" fmla="*/ 203822 w 1179930"/>
                <a:gd name="connsiteY43" fmla="*/ 36464 h 502079"/>
                <a:gd name="connsiteX44" fmla="*/ 161749 w 1179930"/>
                <a:gd name="connsiteY44" fmla="*/ 25245 h 502079"/>
                <a:gd name="connsiteX45" fmla="*/ 125285 w 1179930"/>
                <a:gd name="connsiteY45" fmla="*/ 11220 h 502079"/>
                <a:gd name="connsiteX46" fmla="*/ 86016 w 1179930"/>
                <a:gd name="connsiteY46" fmla="*/ 5610 h 502079"/>
                <a:gd name="connsiteX47" fmla="*/ 57967 w 1179930"/>
                <a:gd name="connsiteY47" fmla="*/ 0 h 502079"/>
                <a:gd name="connsiteX48" fmla="*/ 24308 w 1179930"/>
                <a:gd name="connsiteY48" fmla="*/ 2805 h 502079"/>
                <a:gd name="connsiteX49" fmla="*/ 1869 w 1179930"/>
                <a:gd name="connsiteY49" fmla="*/ 19635 h 502079"/>
                <a:gd name="connsiteX50" fmla="*/ 41138 w 1179930"/>
                <a:gd name="connsiteY50" fmla="*/ 50489 h 502079"/>
                <a:gd name="connsiteX0" fmla="*/ 41138 w 1179930"/>
                <a:gd name="connsiteY0" fmla="*/ 50489 h 502079"/>
                <a:gd name="connsiteX1" fmla="*/ 136505 w 1179930"/>
                <a:gd name="connsiteY1" fmla="*/ 58904 h 502079"/>
                <a:gd name="connsiteX2" fmla="*/ 161749 w 1179930"/>
                <a:gd name="connsiteY2" fmla="*/ 70123 h 502079"/>
                <a:gd name="connsiteX3" fmla="*/ 231871 w 1179930"/>
                <a:gd name="connsiteY3" fmla="*/ 86953 h 502079"/>
                <a:gd name="connsiteX4" fmla="*/ 363702 w 1179930"/>
                <a:gd name="connsiteY4" fmla="*/ 117807 h 502079"/>
                <a:gd name="connsiteX5" fmla="*/ 391751 w 1179930"/>
                <a:gd name="connsiteY5" fmla="*/ 117807 h 502079"/>
                <a:gd name="connsiteX6" fmla="*/ 464679 w 1179930"/>
                <a:gd name="connsiteY6" fmla="*/ 137441 h 502079"/>
                <a:gd name="connsiteX7" fmla="*/ 523582 w 1179930"/>
                <a:gd name="connsiteY7" fmla="*/ 145856 h 502079"/>
                <a:gd name="connsiteX8" fmla="*/ 579680 w 1179930"/>
                <a:gd name="connsiteY8" fmla="*/ 159880 h 502079"/>
                <a:gd name="connsiteX9" fmla="*/ 635778 w 1179930"/>
                <a:gd name="connsiteY9" fmla="*/ 168295 h 502079"/>
                <a:gd name="connsiteX10" fmla="*/ 677852 w 1179930"/>
                <a:gd name="connsiteY10" fmla="*/ 185124 h 502079"/>
                <a:gd name="connsiteX11" fmla="*/ 719925 w 1179930"/>
                <a:gd name="connsiteY11" fmla="*/ 187929 h 502079"/>
                <a:gd name="connsiteX12" fmla="*/ 787243 w 1179930"/>
                <a:gd name="connsiteY12" fmla="*/ 201954 h 502079"/>
                <a:gd name="connsiteX13" fmla="*/ 868586 w 1179930"/>
                <a:gd name="connsiteY13" fmla="*/ 218783 h 502079"/>
                <a:gd name="connsiteX14" fmla="*/ 905049 w 1179930"/>
                <a:gd name="connsiteY14" fmla="*/ 235613 h 502079"/>
                <a:gd name="connsiteX15" fmla="*/ 930294 w 1179930"/>
                <a:gd name="connsiteY15" fmla="*/ 249637 h 502079"/>
                <a:gd name="connsiteX16" fmla="*/ 972367 w 1179930"/>
                <a:gd name="connsiteY16" fmla="*/ 286101 h 502079"/>
                <a:gd name="connsiteX17" fmla="*/ 1008831 w 1179930"/>
                <a:gd name="connsiteY17" fmla="*/ 319760 h 502079"/>
                <a:gd name="connsiteX18" fmla="*/ 1034075 w 1179930"/>
                <a:gd name="connsiteY18" fmla="*/ 345004 h 502079"/>
                <a:gd name="connsiteX19" fmla="*/ 1064929 w 1179930"/>
                <a:gd name="connsiteY19" fmla="*/ 370248 h 502079"/>
                <a:gd name="connsiteX20" fmla="*/ 1084563 w 1179930"/>
                <a:gd name="connsiteY20" fmla="*/ 403907 h 502079"/>
                <a:gd name="connsiteX21" fmla="*/ 1109809 w 1179930"/>
                <a:gd name="connsiteY21" fmla="*/ 502079 h 502079"/>
                <a:gd name="connsiteX22" fmla="*/ 1179930 w 1179930"/>
                <a:gd name="connsiteY22" fmla="*/ 493664 h 502079"/>
                <a:gd name="connsiteX23" fmla="*/ 1163102 w 1179930"/>
                <a:gd name="connsiteY23" fmla="*/ 429151 h 502079"/>
                <a:gd name="connsiteX24" fmla="*/ 1140662 w 1179930"/>
                <a:gd name="connsiteY24" fmla="*/ 389883 h 502079"/>
                <a:gd name="connsiteX25" fmla="*/ 1115417 w 1179930"/>
                <a:gd name="connsiteY25" fmla="*/ 367443 h 502079"/>
                <a:gd name="connsiteX26" fmla="*/ 1084563 w 1179930"/>
                <a:gd name="connsiteY26" fmla="*/ 325370 h 502079"/>
                <a:gd name="connsiteX27" fmla="*/ 1045295 w 1179930"/>
                <a:gd name="connsiteY27" fmla="*/ 280491 h 502079"/>
                <a:gd name="connsiteX28" fmla="*/ 1011636 w 1179930"/>
                <a:gd name="connsiteY28" fmla="*/ 252442 h 502079"/>
                <a:gd name="connsiteX29" fmla="*/ 989197 w 1179930"/>
                <a:gd name="connsiteY29" fmla="*/ 230003 h 502079"/>
                <a:gd name="connsiteX30" fmla="*/ 955538 w 1179930"/>
                <a:gd name="connsiteY30" fmla="*/ 215978 h 502079"/>
                <a:gd name="connsiteX31" fmla="*/ 888220 w 1179930"/>
                <a:gd name="connsiteY31" fmla="*/ 187929 h 502079"/>
                <a:gd name="connsiteX32" fmla="*/ 862976 w 1179930"/>
                <a:gd name="connsiteY32" fmla="*/ 185124 h 502079"/>
                <a:gd name="connsiteX33" fmla="*/ 832122 w 1179930"/>
                <a:gd name="connsiteY33" fmla="*/ 176710 h 502079"/>
                <a:gd name="connsiteX34" fmla="*/ 764804 w 1179930"/>
                <a:gd name="connsiteY34" fmla="*/ 157075 h 502079"/>
                <a:gd name="connsiteX35" fmla="*/ 745170 w 1179930"/>
                <a:gd name="connsiteY35" fmla="*/ 154270 h 502079"/>
                <a:gd name="connsiteX36" fmla="*/ 663827 w 1179930"/>
                <a:gd name="connsiteY36" fmla="*/ 140246 h 502079"/>
                <a:gd name="connsiteX37" fmla="*/ 621754 w 1179930"/>
                <a:gd name="connsiteY37" fmla="*/ 131831 h 502079"/>
                <a:gd name="connsiteX38" fmla="*/ 576875 w 1179930"/>
                <a:gd name="connsiteY38" fmla="*/ 129026 h 502079"/>
                <a:gd name="connsiteX39" fmla="*/ 548826 w 1179930"/>
                <a:gd name="connsiteY39" fmla="*/ 117807 h 502079"/>
                <a:gd name="connsiteX40" fmla="*/ 515167 w 1179930"/>
                <a:gd name="connsiteY40" fmla="*/ 106587 h 502079"/>
                <a:gd name="connsiteX41" fmla="*/ 467484 w 1179930"/>
                <a:gd name="connsiteY41" fmla="*/ 106587 h 502079"/>
                <a:gd name="connsiteX42" fmla="*/ 397361 w 1179930"/>
                <a:gd name="connsiteY42" fmla="*/ 92562 h 502079"/>
                <a:gd name="connsiteX43" fmla="*/ 332848 w 1179930"/>
                <a:gd name="connsiteY43" fmla="*/ 75733 h 502079"/>
                <a:gd name="connsiteX44" fmla="*/ 203822 w 1179930"/>
                <a:gd name="connsiteY44" fmla="*/ 36464 h 502079"/>
                <a:gd name="connsiteX45" fmla="*/ 161749 w 1179930"/>
                <a:gd name="connsiteY45" fmla="*/ 25245 h 502079"/>
                <a:gd name="connsiteX46" fmla="*/ 125285 w 1179930"/>
                <a:gd name="connsiteY46" fmla="*/ 11220 h 502079"/>
                <a:gd name="connsiteX47" fmla="*/ 86016 w 1179930"/>
                <a:gd name="connsiteY47" fmla="*/ 5610 h 502079"/>
                <a:gd name="connsiteX48" fmla="*/ 57967 w 1179930"/>
                <a:gd name="connsiteY48" fmla="*/ 0 h 502079"/>
                <a:gd name="connsiteX49" fmla="*/ 24308 w 1179930"/>
                <a:gd name="connsiteY49" fmla="*/ 2805 h 502079"/>
                <a:gd name="connsiteX50" fmla="*/ 1869 w 1179930"/>
                <a:gd name="connsiteY50" fmla="*/ 19635 h 502079"/>
                <a:gd name="connsiteX51" fmla="*/ 41138 w 1179930"/>
                <a:gd name="connsiteY51" fmla="*/ 50489 h 502079"/>
                <a:gd name="connsiteX0" fmla="*/ 41138 w 1179930"/>
                <a:gd name="connsiteY0" fmla="*/ 50489 h 502079"/>
                <a:gd name="connsiteX1" fmla="*/ 136505 w 1179930"/>
                <a:gd name="connsiteY1" fmla="*/ 58904 h 502079"/>
                <a:gd name="connsiteX2" fmla="*/ 161749 w 1179930"/>
                <a:gd name="connsiteY2" fmla="*/ 70123 h 502079"/>
                <a:gd name="connsiteX3" fmla="*/ 231871 w 1179930"/>
                <a:gd name="connsiteY3" fmla="*/ 86953 h 502079"/>
                <a:gd name="connsiteX4" fmla="*/ 363702 w 1179930"/>
                <a:gd name="connsiteY4" fmla="*/ 117807 h 502079"/>
                <a:gd name="connsiteX5" fmla="*/ 391751 w 1179930"/>
                <a:gd name="connsiteY5" fmla="*/ 117807 h 502079"/>
                <a:gd name="connsiteX6" fmla="*/ 464679 w 1179930"/>
                <a:gd name="connsiteY6" fmla="*/ 137441 h 502079"/>
                <a:gd name="connsiteX7" fmla="*/ 523582 w 1179930"/>
                <a:gd name="connsiteY7" fmla="*/ 145856 h 502079"/>
                <a:gd name="connsiteX8" fmla="*/ 579680 w 1179930"/>
                <a:gd name="connsiteY8" fmla="*/ 159880 h 502079"/>
                <a:gd name="connsiteX9" fmla="*/ 635778 w 1179930"/>
                <a:gd name="connsiteY9" fmla="*/ 168295 h 502079"/>
                <a:gd name="connsiteX10" fmla="*/ 677852 w 1179930"/>
                <a:gd name="connsiteY10" fmla="*/ 185124 h 502079"/>
                <a:gd name="connsiteX11" fmla="*/ 719925 w 1179930"/>
                <a:gd name="connsiteY11" fmla="*/ 187929 h 502079"/>
                <a:gd name="connsiteX12" fmla="*/ 787243 w 1179930"/>
                <a:gd name="connsiteY12" fmla="*/ 201954 h 502079"/>
                <a:gd name="connsiteX13" fmla="*/ 868586 w 1179930"/>
                <a:gd name="connsiteY13" fmla="*/ 218783 h 502079"/>
                <a:gd name="connsiteX14" fmla="*/ 905049 w 1179930"/>
                <a:gd name="connsiteY14" fmla="*/ 235613 h 502079"/>
                <a:gd name="connsiteX15" fmla="*/ 930294 w 1179930"/>
                <a:gd name="connsiteY15" fmla="*/ 249637 h 502079"/>
                <a:gd name="connsiteX16" fmla="*/ 972367 w 1179930"/>
                <a:gd name="connsiteY16" fmla="*/ 286101 h 502079"/>
                <a:gd name="connsiteX17" fmla="*/ 1008831 w 1179930"/>
                <a:gd name="connsiteY17" fmla="*/ 319760 h 502079"/>
                <a:gd name="connsiteX18" fmla="*/ 1034075 w 1179930"/>
                <a:gd name="connsiteY18" fmla="*/ 345004 h 502079"/>
                <a:gd name="connsiteX19" fmla="*/ 1064929 w 1179930"/>
                <a:gd name="connsiteY19" fmla="*/ 370248 h 502079"/>
                <a:gd name="connsiteX20" fmla="*/ 1084563 w 1179930"/>
                <a:gd name="connsiteY20" fmla="*/ 403907 h 502079"/>
                <a:gd name="connsiteX21" fmla="*/ 1092979 w 1179930"/>
                <a:gd name="connsiteY21" fmla="*/ 454396 h 502079"/>
                <a:gd name="connsiteX22" fmla="*/ 1109809 w 1179930"/>
                <a:gd name="connsiteY22" fmla="*/ 502079 h 502079"/>
                <a:gd name="connsiteX23" fmla="*/ 1179930 w 1179930"/>
                <a:gd name="connsiteY23" fmla="*/ 493664 h 502079"/>
                <a:gd name="connsiteX24" fmla="*/ 1163102 w 1179930"/>
                <a:gd name="connsiteY24" fmla="*/ 429151 h 502079"/>
                <a:gd name="connsiteX25" fmla="*/ 1140662 w 1179930"/>
                <a:gd name="connsiteY25" fmla="*/ 389883 h 502079"/>
                <a:gd name="connsiteX26" fmla="*/ 1115417 w 1179930"/>
                <a:gd name="connsiteY26" fmla="*/ 367443 h 502079"/>
                <a:gd name="connsiteX27" fmla="*/ 1084563 w 1179930"/>
                <a:gd name="connsiteY27" fmla="*/ 325370 h 502079"/>
                <a:gd name="connsiteX28" fmla="*/ 1045295 w 1179930"/>
                <a:gd name="connsiteY28" fmla="*/ 280491 h 502079"/>
                <a:gd name="connsiteX29" fmla="*/ 1011636 w 1179930"/>
                <a:gd name="connsiteY29" fmla="*/ 252442 h 502079"/>
                <a:gd name="connsiteX30" fmla="*/ 989197 w 1179930"/>
                <a:gd name="connsiteY30" fmla="*/ 230003 h 502079"/>
                <a:gd name="connsiteX31" fmla="*/ 955538 w 1179930"/>
                <a:gd name="connsiteY31" fmla="*/ 215978 h 502079"/>
                <a:gd name="connsiteX32" fmla="*/ 888220 w 1179930"/>
                <a:gd name="connsiteY32" fmla="*/ 187929 h 502079"/>
                <a:gd name="connsiteX33" fmla="*/ 862976 w 1179930"/>
                <a:gd name="connsiteY33" fmla="*/ 185124 h 502079"/>
                <a:gd name="connsiteX34" fmla="*/ 832122 w 1179930"/>
                <a:gd name="connsiteY34" fmla="*/ 176710 h 502079"/>
                <a:gd name="connsiteX35" fmla="*/ 764804 w 1179930"/>
                <a:gd name="connsiteY35" fmla="*/ 157075 h 502079"/>
                <a:gd name="connsiteX36" fmla="*/ 745170 w 1179930"/>
                <a:gd name="connsiteY36" fmla="*/ 154270 h 502079"/>
                <a:gd name="connsiteX37" fmla="*/ 663827 w 1179930"/>
                <a:gd name="connsiteY37" fmla="*/ 140246 h 502079"/>
                <a:gd name="connsiteX38" fmla="*/ 621754 w 1179930"/>
                <a:gd name="connsiteY38" fmla="*/ 131831 h 502079"/>
                <a:gd name="connsiteX39" fmla="*/ 576875 w 1179930"/>
                <a:gd name="connsiteY39" fmla="*/ 129026 h 502079"/>
                <a:gd name="connsiteX40" fmla="*/ 548826 w 1179930"/>
                <a:gd name="connsiteY40" fmla="*/ 117807 h 502079"/>
                <a:gd name="connsiteX41" fmla="*/ 515167 w 1179930"/>
                <a:gd name="connsiteY41" fmla="*/ 106587 h 502079"/>
                <a:gd name="connsiteX42" fmla="*/ 467484 w 1179930"/>
                <a:gd name="connsiteY42" fmla="*/ 106587 h 502079"/>
                <a:gd name="connsiteX43" fmla="*/ 397361 w 1179930"/>
                <a:gd name="connsiteY43" fmla="*/ 92562 h 502079"/>
                <a:gd name="connsiteX44" fmla="*/ 332848 w 1179930"/>
                <a:gd name="connsiteY44" fmla="*/ 75733 h 502079"/>
                <a:gd name="connsiteX45" fmla="*/ 203822 w 1179930"/>
                <a:gd name="connsiteY45" fmla="*/ 36464 h 502079"/>
                <a:gd name="connsiteX46" fmla="*/ 161749 w 1179930"/>
                <a:gd name="connsiteY46" fmla="*/ 25245 h 502079"/>
                <a:gd name="connsiteX47" fmla="*/ 125285 w 1179930"/>
                <a:gd name="connsiteY47" fmla="*/ 11220 h 502079"/>
                <a:gd name="connsiteX48" fmla="*/ 86016 w 1179930"/>
                <a:gd name="connsiteY48" fmla="*/ 5610 h 502079"/>
                <a:gd name="connsiteX49" fmla="*/ 57967 w 1179930"/>
                <a:gd name="connsiteY49" fmla="*/ 0 h 502079"/>
                <a:gd name="connsiteX50" fmla="*/ 24308 w 1179930"/>
                <a:gd name="connsiteY50" fmla="*/ 2805 h 502079"/>
                <a:gd name="connsiteX51" fmla="*/ 1869 w 1179930"/>
                <a:gd name="connsiteY51" fmla="*/ 19635 h 502079"/>
                <a:gd name="connsiteX52" fmla="*/ 41138 w 1179930"/>
                <a:gd name="connsiteY52" fmla="*/ 50489 h 502079"/>
                <a:gd name="connsiteX0" fmla="*/ 41138 w 1179930"/>
                <a:gd name="connsiteY0" fmla="*/ 50489 h 510494"/>
                <a:gd name="connsiteX1" fmla="*/ 136505 w 1179930"/>
                <a:gd name="connsiteY1" fmla="*/ 58904 h 510494"/>
                <a:gd name="connsiteX2" fmla="*/ 161749 w 1179930"/>
                <a:gd name="connsiteY2" fmla="*/ 70123 h 510494"/>
                <a:gd name="connsiteX3" fmla="*/ 231871 w 1179930"/>
                <a:gd name="connsiteY3" fmla="*/ 86953 h 510494"/>
                <a:gd name="connsiteX4" fmla="*/ 363702 w 1179930"/>
                <a:gd name="connsiteY4" fmla="*/ 117807 h 510494"/>
                <a:gd name="connsiteX5" fmla="*/ 391751 w 1179930"/>
                <a:gd name="connsiteY5" fmla="*/ 117807 h 510494"/>
                <a:gd name="connsiteX6" fmla="*/ 464679 w 1179930"/>
                <a:gd name="connsiteY6" fmla="*/ 137441 h 510494"/>
                <a:gd name="connsiteX7" fmla="*/ 523582 w 1179930"/>
                <a:gd name="connsiteY7" fmla="*/ 145856 h 510494"/>
                <a:gd name="connsiteX8" fmla="*/ 579680 w 1179930"/>
                <a:gd name="connsiteY8" fmla="*/ 159880 h 510494"/>
                <a:gd name="connsiteX9" fmla="*/ 635778 w 1179930"/>
                <a:gd name="connsiteY9" fmla="*/ 168295 h 510494"/>
                <a:gd name="connsiteX10" fmla="*/ 677852 w 1179930"/>
                <a:gd name="connsiteY10" fmla="*/ 185124 h 510494"/>
                <a:gd name="connsiteX11" fmla="*/ 719925 w 1179930"/>
                <a:gd name="connsiteY11" fmla="*/ 187929 h 510494"/>
                <a:gd name="connsiteX12" fmla="*/ 787243 w 1179930"/>
                <a:gd name="connsiteY12" fmla="*/ 201954 h 510494"/>
                <a:gd name="connsiteX13" fmla="*/ 868586 w 1179930"/>
                <a:gd name="connsiteY13" fmla="*/ 218783 h 510494"/>
                <a:gd name="connsiteX14" fmla="*/ 905049 w 1179930"/>
                <a:gd name="connsiteY14" fmla="*/ 235613 h 510494"/>
                <a:gd name="connsiteX15" fmla="*/ 930294 w 1179930"/>
                <a:gd name="connsiteY15" fmla="*/ 249637 h 510494"/>
                <a:gd name="connsiteX16" fmla="*/ 972367 w 1179930"/>
                <a:gd name="connsiteY16" fmla="*/ 286101 h 510494"/>
                <a:gd name="connsiteX17" fmla="*/ 1008831 w 1179930"/>
                <a:gd name="connsiteY17" fmla="*/ 319760 h 510494"/>
                <a:gd name="connsiteX18" fmla="*/ 1034075 w 1179930"/>
                <a:gd name="connsiteY18" fmla="*/ 345004 h 510494"/>
                <a:gd name="connsiteX19" fmla="*/ 1064929 w 1179930"/>
                <a:gd name="connsiteY19" fmla="*/ 370248 h 510494"/>
                <a:gd name="connsiteX20" fmla="*/ 1084563 w 1179930"/>
                <a:gd name="connsiteY20" fmla="*/ 403907 h 510494"/>
                <a:gd name="connsiteX21" fmla="*/ 1092979 w 1179930"/>
                <a:gd name="connsiteY21" fmla="*/ 454396 h 510494"/>
                <a:gd name="connsiteX22" fmla="*/ 1092979 w 1179930"/>
                <a:gd name="connsiteY22" fmla="*/ 510494 h 510494"/>
                <a:gd name="connsiteX23" fmla="*/ 1179930 w 1179930"/>
                <a:gd name="connsiteY23" fmla="*/ 493664 h 510494"/>
                <a:gd name="connsiteX24" fmla="*/ 1163102 w 1179930"/>
                <a:gd name="connsiteY24" fmla="*/ 429151 h 510494"/>
                <a:gd name="connsiteX25" fmla="*/ 1140662 w 1179930"/>
                <a:gd name="connsiteY25" fmla="*/ 389883 h 510494"/>
                <a:gd name="connsiteX26" fmla="*/ 1115417 w 1179930"/>
                <a:gd name="connsiteY26" fmla="*/ 367443 h 510494"/>
                <a:gd name="connsiteX27" fmla="*/ 1084563 w 1179930"/>
                <a:gd name="connsiteY27" fmla="*/ 325370 h 510494"/>
                <a:gd name="connsiteX28" fmla="*/ 1045295 w 1179930"/>
                <a:gd name="connsiteY28" fmla="*/ 280491 h 510494"/>
                <a:gd name="connsiteX29" fmla="*/ 1011636 w 1179930"/>
                <a:gd name="connsiteY29" fmla="*/ 252442 h 510494"/>
                <a:gd name="connsiteX30" fmla="*/ 989197 w 1179930"/>
                <a:gd name="connsiteY30" fmla="*/ 230003 h 510494"/>
                <a:gd name="connsiteX31" fmla="*/ 955538 w 1179930"/>
                <a:gd name="connsiteY31" fmla="*/ 215978 h 510494"/>
                <a:gd name="connsiteX32" fmla="*/ 888220 w 1179930"/>
                <a:gd name="connsiteY32" fmla="*/ 187929 h 510494"/>
                <a:gd name="connsiteX33" fmla="*/ 862976 w 1179930"/>
                <a:gd name="connsiteY33" fmla="*/ 185124 h 510494"/>
                <a:gd name="connsiteX34" fmla="*/ 832122 w 1179930"/>
                <a:gd name="connsiteY34" fmla="*/ 176710 h 510494"/>
                <a:gd name="connsiteX35" fmla="*/ 764804 w 1179930"/>
                <a:gd name="connsiteY35" fmla="*/ 157075 h 510494"/>
                <a:gd name="connsiteX36" fmla="*/ 745170 w 1179930"/>
                <a:gd name="connsiteY36" fmla="*/ 154270 h 510494"/>
                <a:gd name="connsiteX37" fmla="*/ 663827 w 1179930"/>
                <a:gd name="connsiteY37" fmla="*/ 140246 h 510494"/>
                <a:gd name="connsiteX38" fmla="*/ 621754 w 1179930"/>
                <a:gd name="connsiteY38" fmla="*/ 131831 h 510494"/>
                <a:gd name="connsiteX39" fmla="*/ 576875 w 1179930"/>
                <a:gd name="connsiteY39" fmla="*/ 129026 h 510494"/>
                <a:gd name="connsiteX40" fmla="*/ 548826 w 1179930"/>
                <a:gd name="connsiteY40" fmla="*/ 117807 h 510494"/>
                <a:gd name="connsiteX41" fmla="*/ 515167 w 1179930"/>
                <a:gd name="connsiteY41" fmla="*/ 106587 h 510494"/>
                <a:gd name="connsiteX42" fmla="*/ 467484 w 1179930"/>
                <a:gd name="connsiteY42" fmla="*/ 106587 h 510494"/>
                <a:gd name="connsiteX43" fmla="*/ 397361 w 1179930"/>
                <a:gd name="connsiteY43" fmla="*/ 92562 h 510494"/>
                <a:gd name="connsiteX44" fmla="*/ 332848 w 1179930"/>
                <a:gd name="connsiteY44" fmla="*/ 75733 h 510494"/>
                <a:gd name="connsiteX45" fmla="*/ 203822 w 1179930"/>
                <a:gd name="connsiteY45" fmla="*/ 36464 h 510494"/>
                <a:gd name="connsiteX46" fmla="*/ 161749 w 1179930"/>
                <a:gd name="connsiteY46" fmla="*/ 25245 h 510494"/>
                <a:gd name="connsiteX47" fmla="*/ 125285 w 1179930"/>
                <a:gd name="connsiteY47" fmla="*/ 11220 h 510494"/>
                <a:gd name="connsiteX48" fmla="*/ 86016 w 1179930"/>
                <a:gd name="connsiteY48" fmla="*/ 5610 h 510494"/>
                <a:gd name="connsiteX49" fmla="*/ 57967 w 1179930"/>
                <a:gd name="connsiteY49" fmla="*/ 0 h 510494"/>
                <a:gd name="connsiteX50" fmla="*/ 24308 w 1179930"/>
                <a:gd name="connsiteY50" fmla="*/ 2805 h 510494"/>
                <a:gd name="connsiteX51" fmla="*/ 1869 w 1179930"/>
                <a:gd name="connsiteY51" fmla="*/ 19635 h 510494"/>
                <a:gd name="connsiteX52" fmla="*/ 41138 w 1179930"/>
                <a:gd name="connsiteY52" fmla="*/ 50489 h 510494"/>
                <a:gd name="connsiteX0" fmla="*/ 41138 w 1163102"/>
                <a:gd name="connsiteY0" fmla="*/ 50489 h 510494"/>
                <a:gd name="connsiteX1" fmla="*/ 136505 w 1163102"/>
                <a:gd name="connsiteY1" fmla="*/ 58904 h 510494"/>
                <a:gd name="connsiteX2" fmla="*/ 161749 w 1163102"/>
                <a:gd name="connsiteY2" fmla="*/ 70123 h 510494"/>
                <a:gd name="connsiteX3" fmla="*/ 231871 w 1163102"/>
                <a:gd name="connsiteY3" fmla="*/ 86953 h 510494"/>
                <a:gd name="connsiteX4" fmla="*/ 363702 w 1163102"/>
                <a:gd name="connsiteY4" fmla="*/ 117807 h 510494"/>
                <a:gd name="connsiteX5" fmla="*/ 391751 w 1163102"/>
                <a:gd name="connsiteY5" fmla="*/ 117807 h 510494"/>
                <a:gd name="connsiteX6" fmla="*/ 464679 w 1163102"/>
                <a:gd name="connsiteY6" fmla="*/ 137441 h 510494"/>
                <a:gd name="connsiteX7" fmla="*/ 523582 w 1163102"/>
                <a:gd name="connsiteY7" fmla="*/ 145856 h 510494"/>
                <a:gd name="connsiteX8" fmla="*/ 579680 w 1163102"/>
                <a:gd name="connsiteY8" fmla="*/ 159880 h 510494"/>
                <a:gd name="connsiteX9" fmla="*/ 635778 w 1163102"/>
                <a:gd name="connsiteY9" fmla="*/ 168295 h 510494"/>
                <a:gd name="connsiteX10" fmla="*/ 677852 w 1163102"/>
                <a:gd name="connsiteY10" fmla="*/ 185124 h 510494"/>
                <a:gd name="connsiteX11" fmla="*/ 719925 w 1163102"/>
                <a:gd name="connsiteY11" fmla="*/ 187929 h 510494"/>
                <a:gd name="connsiteX12" fmla="*/ 787243 w 1163102"/>
                <a:gd name="connsiteY12" fmla="*/ 201954 h 510494"/>
                <a:gd name="connsiteX13" fmla="*/ 868586 w 1163102"/>
                <a:gd name="connsiteY13" fmla="*/ 218783 h 510494"/>
                <a:gd name="connsiteX14" fmla="*/ 905049 w 1163102"/>
                <a:gd name="connsiteY14" fmla="*/ 235613 h 510494"/>
                <a:gd name="connsiteX15" fmla="*/ 930294 w 1163102"/>
                <a:gd name="connsiteY15" fmla="*/ 249637 h 510494"/>
                <a:gd name="connsiteX16" fmla="*/ 972367 w 1163102"/>
                <a:gd name="connsiteY16" fmla="*/ 286101 h 510494"/>
                <a:gd name="connsiteX17" fmla="*/ 1008831 w 1163102"/>
                <a:gd name="connsiteY17" fmla="*/ 319760 h 510494"/>
                <a:gd name="connsiteX18" fmla="*/ 1034075 w 1163102"/>
                <a:gd name="connsiteY18" fmla="*/ 345004 h 510494"/>
                <a:gd name="connsiteX19" fmla="*/ 1064929 w 1163102"/>
                <a:gd name="connsiteY19" fmla="*/ 370248 h 510494"/>
                <a:gd name="connsiteX20" fmla="*/ 1084563 w 1163102"/>
                <a:gd name="connsiteY20" fmla="*/ 403907 h 510494"/>
                <a:gd name="connsiteX21" fmla="*/ 1092979 w 1163102"/>
                <a:gd name="connsiteY21" fmla="*/ 454396 h 510494"/>
                <a:gd name="connsiteX22" fmla="*/ 1092979 w 1163102"/>
                <a:gd name="connsiteY22" fmla="*/ 510494 h 510494"/>
                <a:gd name="connsiteX23" fmla="*/ 1160296 w 1163102"/>
                <a:gd name="connsiteY23" fmla="*/ 493664 h 510494"/>
                <a:gd name="connsiteX24" fmla="*/ 1163102 w 1163102"/>
                <a:gd name="connsiteY24" fmla="*/ 429151 h 510494"/>
                <a:gd name="connsiteX25" fmla="*/ 1140662 w 1163102"/>
                <a:gd name="connsiteY25" fmla="*/ 389883 h 510494"/>
                <a:gd name="connsiteX26" fmla="*/ 1115417 w 1163102"/>
                <a:gd name="connsiteY26" fmla="*/ 367443 h 510494"/>
                <a:gd name="connsiteX27" fmla="*/ 1084563 w 1163102"/>
                <a:gd name="connsiteY27" fmla="*/ 325370 h 510494"/>
                <a:gd name="connsiteX28" fmla="*/ 1045295 w 1163102"/>
                <a:gd name="connsiteY28" fmla="*/ 280491 h 510494"/>
                <a:gd name="connsiteX29" fmla="*/ 1011636 w 1163102"/>
                <a:gd name="connsiteY29" fmla="*/ 252442 h 510494"/>
                <a:gd name="connsiteX30" fmla="*/ 989197 w 1163102"/>
                <a:gd name="connsiteY30" fmla="*/ 230003 h 510494"/>
                <a:gd name="connsiteX31" fmla="*/ 955538 w 1163102"/>
                <a:gd name="connsiteY31" fmla="*/ 215978 h 510494"/>
                <a:gd name="connsiteX32" fmla="*/ 888220 w 1163102"/>
                <a:gd name="connsiteY32" fmla="*/ 187929 h 510494"/>
                <a:gd name="connsiteX33" fmla="*/ 862976 w 1163102"/>
                <a:gd name="connsiteY33" fmla="*/ 185124 h 510494"/>
                <a:gd name="connsiteX34" fmla="*/ 832122 w 1163102"/>
                <a:gd name="connsiteY34" fmla="*/ 176710 h 510494"/>
                <a:gd name="connsiteX35" fmla="*/ 764804 w 1163102"/>
                <a:gd name="connsiteY35" fmla="*/ 157075 h 510494"/>
                <a:gd name="connsiteX36" fmla="*/ 745170 w 1163102"/>
                <a:gd name="connsiteY36" fmla="*/ 154270 h 510494"/>
                <a:gd name="connsiteX37" fmla="*/ 663827 w 1163102"/>
                <a:gd name="connsiteY37" fmla="*/ 140246 h 510494"/>
                <a:gd name="connsiteX38" fmla="*/ 621754 w 1163102"/>
                <a:gd name="connsiteY38" fmla="*/ 131831 h 510494"/>
                <a:gd name="connsiteX39" fmla="*/ 576875 w 1163102"/>
                <a:gd name="connsiteY39" fmla="*/ 129026 h 510494"/>
                <a:gd name="connsiteX40" fmla="*/ 548826 w 1163102"/>
                <a:gd name="connsiteY40" fmla="*/ 117807 h 510494"/>
                <a:gd name="connsiteX41" fmla="*/ 515167 w 1163102"/>
                <a:gd name="connsiteY41" fmla="*/ 106587 h 510494"/>
                <a:gd name="connsiteX42" fmla="*/ 467484 w 1163102"/>
                <a:gd name="connsiteY42" fmla="*/ 106587 h 510494"/>
                <a:gd name="connsiteX43" fmla="*/ 397361 w 1163102"/>
                <a:gd name="connsiteY43" fmla="*/ 92562 h 510494"/>
                <a:gd name="connsiteX44" fmla="*/ 332848 w 1163102"/>
                <a:gd name="connsiteY44" fmla="*/ 75733 h 510494"/>
                <a:gd name="connsiteX45" fmla="*/ 203822 w 1163102"/>
                <a:gd name="connsiteY45" fmla="*/ 36464 h 510494"/>
                <a:gd name="connsiteX46" fmla="*/ 161749 w 1163102"/>
                <a:gd name="connsiteY46" fmla="*/ 25245 h 510494"/>
                <a:gd name="connsiteX47" fmla="*/ 125285 w 1163102"/>
                <a:gd name="connsiteY47" fmla="*/ 11220 h 510494"/>
                <a:gd name="connsiteX48" fmla="*/ 86016 w 1163102"/>
                <a:gd name="connsiteY48" fmla="*/ 5610 h 510494"/>
                <a:gd name="connsiteX49" fmla="*/ 57967 w 1163102"/>
                <a:gd name="connsiteY49" fmla="*/ 0 h 510494"/>
                <a:gd name="connsiteX50" fmla="*/ 24308 w 1163102"/>
                <a:gd name="connsiteY50" fmla="*/ 2805 h 510494"/>
                <a:gd name="connsiteX51" fmla="*/ 1869 w 1163102"/>
                <a:gd name="connsiteY51" fmla="*/ 19635 h 510494"/>
                <a:gd name="connsiteX52" fmla="*/ 41138 w 1163102"/>
                <a:gd name="connsiteY52" fmla="*/ 50489 h 510494"/>
                <a:gd name="connsiteX0" fmla="*/ 41138 w 1163102"/>
                <a:gd name="connsiteY0" fmla="*/ 50489 h 493664"/>
                <a:gd name="connsiteX1" fmla="*/ 136505 w 1163102"/>
                <a:gd name="connsiteY1" fmla="*/ 58904 h 493664"/>
                <a:gd name="connsiteX2" fmla="*/ 161749 w 1163102"/>
                <a:gd name="connsiteY2" fmla="*/ 70123 h 493664"/>
                <a:gd name="connsiteX3" fmla="*/ 231871 w 1163102"/>
                <a:gd name="connsiteY3" fmla="*/ 86953 h 493664"/>
                <a:gd name="connsiteX4" fmla="*/ 363702 w 1163102"/>
                <a:gd name="connsiteY4" fmla="*/ 117807 h 493664"/>
                <a:gd name="connsiteX5" fmla="*/ 391751 w 1163102"/>
                <a:gd name="connsiteY5" fmla="*/ 117807 h 493664"/>
                <a:gd name="connsiteX6" fmla="*/ 464679 w 1163102"/>
                <a:gd name="connsiteY6" fmla="*/ 137441 h 493664"/>
                <a:gd name="connsiteX7" fmla="*/ 523582 w 1163102"/>
                <a:gd name="connsiteY7" fmla="*/ 145856 h 493664"/>
                <a:gd name="connsiteX8" fmla="*/ 579680 w 1163102"/>
                <a:gd name="connsiteY8" fmla="*/ 159880 h 493664"/>
                <a:gd name="connsiteX9" fmla="*/ 635778 w 1163102"/>
                <a:gd name="connsiteY9" fmla="*/ 168295 h 493664"/>
                <a:gd name="connsiteX10" fmla="*/ 677852 w 1163102"/>
                <a:gd name="connsiteY10" fmla="*/ 185124 h 493664"/>
                <a:gd name="connsiteX11" fmla="*/ 719925 w 1163102"/>
                <a:gd name="connsiteY11" fmla="*/ 187929 h 493664"/>
                <a:gd name="connsiteX12" fmla="*/ 787243 w 1163102"/>
                <a:gd name="connsiteY12" fmla="*/ 201954 h 493664"/>
                <a:gd name="connsiteX13" fmla="*/ 868586 w 1163102"/>
                <a:gd name="connsiteY13" fmla="*/ 218783 h 493664"/>
                <a:gd name="connsiteX14" fmla="*/ 905049 w 1163102"/>
                <a:gd name="connsiteY14" fmla="*/ 235613 h 493664"/>
                <a:gd name="connsiteX15" fmla="*/ 930294 w 1163102"/>
                <a:gd name="connsiteY15" fmla="*/ 249637 h 493664"/>
                <a:gd name="connsiteX16" fmla="*/ 972367 w 1163102"/>
                <a:gd name="connsiteY16" fmla="*/ 286101 h 493664"/>
                <a:gd name="connsiteX17" fmla="*/ 1008831 w 1163102"/>
                <a:gd name="connsiteY17" fmla="*/ 319760 h 493664"/>
                <a:gd name="connsiteX18" fmla="*/ 1034075 w 1163102"/>
                <a:gd name="connsiteY18" fmla="*/ 345004 h 493664"/>
                <a:gd name="connsiteX19" fmla="*/ 1064929 w 1163102"/>
                <a:gd name="connsiteY19" fmla="*/ 370248 h 493664"/>
                <a:gd name="connsiteX20" fmla="*/ 1084563 w 1163102"/>
                <a:gd name="connsiteY20" fmla="*/ 403907 h 493664"/>
                <a:gd name="connsiteX21" fmla="*/ 1092979 w 1163102"/>
                <a:gd name="connsiteY21" fmla="*/ 454396 h 493664"/>
                <a:gd name="connsiteX22" fmla="*/ 1088216 w 1163102"/>
                <a:gd name="connsiteY22" fmla="*/ 474775 h 493664"/>
                <a:gd name="connsiteX23" fmla="*/ 1160296 w 1163102"/>
                <a:gd name="connsiteY23" fmla="*/ 493664 h 493664"/>
                <a:gd name="connsiteX24" fmla="*/ 1163102 w 1163102"/>
                <a:gd name="connsiteY24" fmla="*/ 429151 h 493664"/>
                <a:gd name="connsiteX25" fmla="*/ 1140662 w 1163102"/>
                <a:gd name="connsiteY25" fmla="*/ 389883 h 493664"/>
                <a:gd name="connsiteX26" fmla="*/ 1115417 w 1163102"/>
                <a:gd name="connsiteY26" fmla="*/ 367443 h 493664"/>
                <a:gd name="connsiteX27" fmla="*/ 1084563 w 1163102"/>
                <a:gd name="connsiteY27" fmla="*/ 325370 h 493664"/>
                <a:gd name="connsiteX28" fmla="*/ 1045295 w 1163102"/>
                <a:gd name="connsiteY28" fmla="*/ 280491 h 493664"/>
                <a:gd name="connsiteX29" fmla="*/ 1011636 w 1163102"/>
                <a:gd name="connsiteY29" fmla="*/ 252442 h 493664"/>
                <a:gd name="connsiteX30" fmla="*/ 989197 w 1163102"/>
                <a:gd name="connsiteY30" fmla="*/ 230003 h 493664"/>
                <a:gd name="connsiteX31" fmla="*/ 955538 w 1163102"/>
                <a:gd name="connsiteY31" fmla="*/ 215978 h 493664"/>
                <a:gd name="connsiteX32" fmla="*/ 888220 w 1163102"/>
                <a:gd name="connsiteY32" fmla="*/ 187929 h 493664"/>
                <a:gd name="connsiteX33" fmla="*/ 862976 w 1163102"/>
                <a:gd name="connsiteY33" fmla="*/ 185124 h 493664"/>
                <a:gd name="connsiteX34" fmla="*/ 832122 w 1163102"/>
                <a:gd name="connsiteY34" fmla="*/ 176710 h 493664"/>
                <a:gd name="connsiteX35" fmla="*/ 764804 w 1163102"/>
                <a:gd name="connsiteY35" fmla="*/ 157075 h 493664"/>
                <a:gd name="connsiteX36" fmla="*/ 745170 w 1163102"/>
                <a:gd name="connsiteY36" fmla="*/ 154270 h 493664"/>
                <a:gd name="connsiteX37" fmla="*/ 663827 w 1163102"/>
                <a:gd name="connsiteY37" fmla="*/ 140246 h 493664"/>
                <a:gd name="connsiteX38" fmla="*/ 621754 w 1163102"/>
                <a:gd name="connsiteY38" fmla="*/ 131831 h 493664"/>
                <a:gd name="connsiteX39" fmla="*/ 576875 w 1163102"/>
                <a:gd name="connsiteY39" fmla="*/ 129026 h 493664"/>
                <a:gd name="connsiteX40" fmla="*/ 548826 w 1163102"/>
                <a:gd name="connsiteY40" fmla="*/ 117807 h 493664"/>
                <a:gd name="connsiteX41" fmla="*/ 515167 w 1163102"/>
                <a:gd name="connsiteY41" fmla="*/ 106587 h 493664"/>
                <a:gd name="connsiteX42" fmla="*/ 467484 w 1163102"/>
                <a:gd name="connsiteY42" fmla="*/ 106587 h 493664"/>
                <a:gd name="connsiteX43" fmla="*/ 397361 w 1163102"/>
                <a:gd name="connsiteY43" fmla="*/ 92562 h 493664"/>
                <a:gd name="connsiteX44" fmla="*/ 332848 w 1163102"/>
                <a:gd name="connsiteY44" fmla="*/ 75733 h 493664"/>
                <a:gd name="connsiteX45" fmla="*/ 203822 w 1163102"/>
                <a:gd name="connsiteY45" fmla="*/ 36464 h 493664"/>
                <a:gd name="connsiteX46" fmla="*/ 161749 w 1163102"/>
                <a:gd name="connsiteY46" fmla="*/ 25245 h 493664"/>
                <a:gd name="connsiteX47" fmla="*/ 125285 w 1163102"/>
                <a:gd name="connsiteY47" fmla="*/ 11220 h 493664"/>
                <a:gd name="connsiteX48" fmla="*/ 86016 w 1163102"/>
                <a:gd name="connsiteY48" fmla="*/ 5610 h 493664"/>
                <a:gd name="connsiteX49" fmla="*/ 57967 w 1163102"/>
                <a:gd name="connsiteY49" fmla="*/ 0 h 493664"/>
                <a:gd name="connsiteX50" fmla="*/ 24308 w 1163102"/>
                <a:gd name="connsiteY50" fmla="*/ 2805 h 493664"/>
                <a:gd name="connsiteX51" fmla="*/ 1869 w 1163102"/>
                <a:gd name="connsiteY51" fmla="*/ 19635 h 493664"/>
                <a:gd name="connsiteX52" fmla="*/ 41138 w 1163102"/>
                <a:gd name="connsiteY52" fmla="*/ 50489 h 493664"/>
                <a:gd name="connsiteX0" fmla="*/ 41138 w 1163102"/>
                <a:gd name="connsiteY0" fmla="*/ 50489 h 474775"/>
                <a:gd name="connsiteX1" fmla="*/ 136505 w 1163102"/>
                <a:gd name="connsiteY1" fmla="*/ 58904 h 474775"/>
                <a:gd name="connsiteX2" fmla="*/ 161749 w 1163102"/>
                <a:gd name="connsiteY2" fmla="*/ 70123 h 474775"/>
                <a:gd name="connsiteX3" fmla="*/ 231871 w 1163102"/>
                <a:gd name="connsiteY3" fmla="*/ 86953 h 474775"/>
                <a:gd name="connsiteX4" fmla="*/ 363702 w 1163102"/>
                <a:gd name="connsiteY4" fmla="*/ 117807 h 474775"/>
                <a:gd name="connsiteX5" fmla="*/ 391751 w 1163102"/>
                <a:gd name="connsiteY5" fmla="*/ 117807 h 474775"/>
                <a:gd name="connsiteX6" fmla="*/ 464679 w 1163102"/>
                <a:gd name="connsiteY6" fmla="*/ 137441 h 474775"/>
                <a:gd name="connsiteX7" fmla="*/ 523582 w 1163102"/>
                <a:gd name="connsiteY7" fmla="*/ 145856 h 474775"/>
                <a:gd name="connsiteX8" fmla="*/ 579680 w 1163102"/>
                <a:gd name="connsiteY8" fmla="*/ 159880 h 474775"/>
                <a:gd name="connsiteX9" fmla="*/ 635778 w 1163102"/>
                <a:gd name="connsiteY9" fmla="*/ 168295 h 474775"/>
                <a:gd name="connsiteX10" fmla="*/ 677852 w 1163102"/>
                <a:gd name="connsiteY10" fmla="*/ 185124 h 474775"/>
                <a:gd name="connsiteX11" fmla="*/ 719925 w 1163102"/>
                <a:gd name="connsiteY11" fmla="*/ 187929 h 474775"/>
                <a:gd name="connsiteX12" fmla="*/ 787243 w 1163102"/>
                <a:gd name="connsiteY12" fmla="*/ 201954 h 474775"/>
                <a:gd name="connsiteX13" fmla="*/ 868586 w 1163102"/>
                <a:gd name="connsiteY13" fmla="*/ 218783 h 474775"/>
                <a:gd name="connsiteX14" fmla="*/ 905049 w 1163102"/>
                <a:gd name="connsiteY14" fmla="*/ 235613 h 474775"/>
                <a:gd name="connsiteX15" fmla="*/ 930294 w 1163102"/>
                <a:gd name="connsiteY15" fmla="*/ 249637 h 474775"/>
                <a:gd name="connsiteX16" fmla="*/ 972367 w 1163102"/>
                <a:gd name="connsiteY16" fmla="*/ 286101 h 474775"/>
                <a:gd name="connsiteX17" fmla="*/ 1008831 w 1163102"/>
                <a:gd name="connsiteY17" fmla="*/ 319760 h 474775"/>
                <a:gd name="connsiteX18" fmla="*/ 1034075 w 1163102"/>
                <a:gd name="connsiteY18" fmla="*/ 345004 h 474775"/>
                <a:gd name="connsiteX19" fmla="*/ 1064929 w 1163102"/>
                <a:gd name="connsiteY19" fmla="*/ 370248 h 474775"/>
                <a:gd name="connsiteX20" fmla="*/ 1084563 w 1163102"/>
                <a:gd name="connsiteY20" fmla="*/ 403907 h 474775"/>
                <a:gd name="connsiteX21" fmla="*/ 1092979 w 1163102"/>
                <a:gd name="connsiteY21" fmla="*/ 454396 h 474775"/>
                <a:gd name="connsiteX22" fmla="*/ 1088216 w 1163102"/>
                <a:gd name="connsiteY22" fmla="*/ 474775 h 474775"/>
                <a:gd name="connsiteX23" fmla="*/ 1162678 w 1163102"/>
                <a:gd name="connsiteY23" fmla="*/ 469851 h 474775"/>
                <a:gd name="connsiteX24" fmla="*/ 1163102 w 1163102"/>
                <a:gd name="connsiteY24" fmla="*/ 429151 h 474775"/>
                <a:gd name="connsiteX25" fmla="*/ 1140662 w 1163102"/>
                <a:gd name="connsiteY25" fmla="*/ 389883 h 474775"/>
                <a:gd name="connsiteX26" fmla="*/ 1115417 w 1163102"/>
                <a:gd name="connsiteY26" fmla="*/ 367443 h 474775"/>
                <a:gd name="connsiteX27" fmla="*/ 1084563 w 1163102"/>
                <a:gd name="connsiteY27" fmla="*/ 325370 h 474775"/>
                <a:gd name="connsiteX28" fmla="*/ 1045295 w 1163102"/>
                <a:gd name="connsiteY28" fmla="*/ 280491 h 474775"/>
                <a:gd name="connsiteX29" fmla="*/ 1011636 w 1163102"/>
                <a:gd name="connsiteY29" fmla="*/ 252442 h 474775"/>
                <a:gd name="connsiteX30" fmla="*/ 989197 w 1163102"/>
                <a:gd name="connsiteY30" fmla="*/ 230003 h 474775"/>
                <a:gd name="connsiteX31" fmla="*/ 955538 w 1163102"/>
                <a:gd name="connsiteY31" fmla="*/ 215978 h 474775"/>
                <a:gd name="connsiteX32" fmla="*/ 888220 w 1163102"/>
                <a:gd name="connsiteY32" fmla="*/ 187929 h 474775"/>
                <a:gd name="connsiteX33" fmla="*/ 862976 w 1163102"/>
                <a:gd name="connsiteY33" fmla="*/ 185124 h 474775"/>
                <a:gd name="connsiteX34" fmla="*/ 832122 w 1163102"/>
                <a:gd name="connsiteY34" fmla="*/ 176710 h 474775"/>
                <a:gd name="connsiteX35" fmla="*/ 764804 w 1163102"/>
                <a:gd name="connsiteY35" fmla="*/ 157075 h 474775"/>
                <a:gd name="connsiteX36" fmla="*/ 745170 w 1163102"/>
                <a:gd name="connsiteY36" fmla="*/ 154270 h 474775"/>
                <a:gd name="connsiteX37" fmla="*/ 663827 w 1163102"/>
                <a:gd name="connsiteY37" fmla="*/ 140246 h 474775"/>
                <a:gd name="connsiteX38" fmla="*/ 621754 w 1163102"/>
                <a:gd name="connsiteY38" fmla="*/ 131831 h 474775"/>
                <a:gd name="connsiteX39" fmla="*/ 576875 w 1163102"/>
                <a:gd name="connsiteY39" fmla="*/ 129026 h 474775"/>
                <a:gd name="connsiteX40" fmla="*/ 548826 w 1163102"/>
                <a:gd name="connsiteY40" fmla="*/ 117807 h 474775"/>
                <a:gd name="connsiteX41" fmla="*/ 515167 w 1163102"/>
                <a:gd name="connsiteY41" fmla="*/ 106587 h 474775"/>
                <a:gd name="connsiteX42" fmla="*/ 467484 w 1163102"/>
                <a:gd name="connsiteY42" fmla="*/ 106587 h 474775"/>
                <a:gd name="connsiteX43" fmla="*/ 397361 w 1163102"/>
                <a:gd name="connsiteY43" fmla="*/ 92562 h 474775"/>
                <a:gd name="connsiteX44" fmla="*/ 332848 w 1163102"/>
                <a:gd name="connsiteY44" fmla="*/ 75733 h 474775"/>
                <a:gd name="connsiteX45" fmla="*/ 203822 w 1163102"/>
                <a:gd name="connsiteY45" fmla="*/ 36464 h 474775"/>
                <a:gd name="connsiteX46" fmla="*/ 161749 w 1163102"/>
                <a:gd name="connsiteY46" fmla="*/ 25245 h 474775"/>
                <a:gd name="connsiteX47" fmla="*/ 125285 w 1163102"/>
                <a:gd name="connsiteY47" fmla="*/ 11220 h 474775"/>
                <a:gd name="connsiteX48" fmla="*/ 86016 w 1163102"/>
                <a:gd name="connsiteY48" fmla="*/ 5610 h 474775"/>
                <a:gd name="connsiteX49" fmla="*/ 57967 w 1163102"/>
                <a:gd name="connsiteY49" fmla="*/ 0 h 474775"/>
                <a:gd name="connsiteX50" fmla="*/ 24308 w 1163102"/>
                <a:gd name="connsiteY50" fmla="*/ 2805 h 474775"/>
                <a:gd name="connsiteX51" fmla="*/ 1869 w 1163102"/>
                <a:gd name="connsiteY51" fmla="*/ 19635 h 474775"/>
                <a:gd name="connsiteX52" fmla="*/ 41138 w 1163102"/>
                <a:gd name="connsiteY52" fmla="*/ 50489 h 474775"/>
                <a:gd name="connsiteX0" fmla="*/ 41138 w 1163102"/>
                <a:gd name="connsiteY0" fmla="*/ 50489 h 472393"/>
                <a:gd name="connsiteX1" fmla="*/ 136505 w 1163102"/>
                <a:gd name="connsiteY1" fmla="*/ 58904 h 472393"/>
                <a:gd name="connsiteX2" fmla="*/ 161749 w 1163102"/>
                <a:gd name="connsiteY2" fmla="*/ 70123 h 472393"/>
                <a:gd name="connsiteX3" fmla="*/ 231871 w 1163102"/>
                <a:gd name="connsiteY3" fmla="*/ 86953 h 472393"/>
                <a:gd name="connsiteX4" fmla="*/ 363702 w 1163102"/>
                <a:gd name="connsiteY4" fmla="*/ 117807 h 472393"/>
                <a:gd name="connsiteX5" fmla="*/ 391751 w 1163102"/>
                <a:gd name="connsiteY5" fmla="*/ 117807 h 472393"/>
                <a:gd name="connsiteX6" fmla="*/ 464679 w 1163102"/>
                <a:gd name="connsiteY6" fmla="*/ 137441 h 472393"/>
                <a:gd name="connsiteX7" fmla="*/ 523582 w 1163102"/>
                <a:gd name="connsiteY7" fmla="*/ 145856 h 472393"/>
                <a:gd name="connsiteX8" fmla="*/ 579680 w 1163102"/>
                <a:gd name="connsiteY8" fmla="*/ 159880 h 472393"/>
                <a:gd name="connsiteX9" fmla="*/ 635778 w 1163102"/>
                <a:gd name="connsiteY9" fmla="*/ 168295 h 472393"/>
                <a:gd name="connsiteX10" fmla="*/ 677852 w 1163102"/>
                <a:gd name="connsiteY10" fmla="*/ 185124 h 472393"/>
                <a:gd name="connsiteX11" fmla="*/ 719925 w 1163102"/>
                <a:gd name="connsiteY11" fmla="*/ 187929 h 472393"/>
                <a:gd name="connsiteX12" fmla="*/ 787243 w 1163102"/>
                <a:gd name="connsiteY12" fmla="*/ 201954 h 472393"/>
                <a:gd name="connsiteX13" fmla="*/ 868586 w 1163102"/>
                <a:gd name="connsiteY13" fmla="*/ 218783 h 472393"/>
                <a:gd name="connsiteX14" fmla="*/ 905049 w 1163102"/>
                <a:gd name="connsiteY14" fmla="*/ 235613 h 472393"/>
                <a:gd name="connsiteX15" fmla="*/ 930294 w 1163102"/>
                <a:gd name="connsiteY15" fmla="*/ 249637 h 472393"/>
                <a:gd name="connsiteX16" fmla="*/ 972367 w 1163102"/>
                <a:gd name="connsiteY16" fmla="*/ 286101 h 472393"/>
                <a:gd name="connsiteX17" fmla="*/ 1008831 w 1163102"/>
                <a:gd name="connsiteY17" fmla="*/ 319760 h 472393"/>
                <a:gd name="connsiteX18" fmla="*/ 1034075 w 1163102"/>
                <a:gd name="connsiteY18" fmla="*/ 345004 h 472393"/>
                <a:gd name="connsiteX19" fmla="*/ 1064929 w 1163102"/>
                <a:gd name="connsiteY19" fmla="*/ 370248 h 472393"/>
                <a:gd name="connsiteX20" fmla="*/ 1084563 w 1163102"/>
                <a:gd name="connsiteY20" fmla="*/ 403907 h 472393"/>
                <a:gd name="connsiteX21" fmla="*/ 1092979 w 1163102"/>
                <a:gd name="connsiteY21" fmla="*/ 454396 h 472393"/>
                <a:gd name="connsiteX22" fmla="*/ 1102504 w 1163102"/>
                <a:gd name="connsiteY22" fmla="*/ 472393 h 472393"/>
                <a:gd name="connsiteX23" fmla="*/ 1162678 w 1163102"/>
                <a:gd name="connsiteY23" fmla="*/ 469851 h 472393"/>
                <a:gd name="connsiteX24" fmla="*/ 1163102 w 1163102"/>
                <a:gd name="connsiteY24" fmla="*/ 429151 h 472393"/>
                <a:gd name="connsiteX25" fmla="*/ 1140662 w 1163102"/>
                <a:gd name="connsiteY25" fmla="*/ 389883 h 472393"/>
                <a:gd name="connsiteX26" fmla="*/ 1115417 w 1163102"/>
                <a:gd name="connsiteY26" fmla="*/ 367443 h 472393"/>
                <a:gd name="connsiteX27" fmla="*/ 1084563 w 1163102"/>
                <a:gd name="connsiteY27" fmla="*/ 325370 h 472393"/>
                <a:gd name="connsiteX28" fmla="*/ 1045295 w 1163102"/>
                <a:gd name="connsiteY28" fmla="*/ 280491 h 472393"/>
                <a:gd name="connsiteX29" fmla="*/ 1011636 w 1163102"/>
                <a:gd name="connsiteY29" fmla="*/ 252442 h 472393"/>
                <a:gd name="connsiteX30" fmla="*/ 989197 w 1163102"/>
                <a:gd name="connsiteY30" fmla="*/ 230003 h 472393"/>
                <a:gd name="connsiteX31" fmla="*/ 955538 w 1163102"/>
                <a:gd name="connsiteY31" fmla="*/ 215978 h 472393"/>
                <a:gd name="connsiteX32" fmla="*/ 888220 w 1163102"/>
                <a:gd name="connsiteY32" fmla="*/ 187929 h 472393"/>
                <a:gd name="connsiteX33" fmla="*/ 862976 w 1163102"/>
                <a:gd name="connsiteY33" fmla="*/ 185124 h 472393"/>
                <a:gd name="connsiteX34" fmla="*/ 832122 w 1163102"/>
                <a:gd name="connsiteY34" fmla="*/ 176710 h 472393"/>
                <a:gd name="connsiteX35" fmla="*/ 764804 w 1163102"/>
                <a:gd name="connsiteY35" fmla="*/ 157075 h 472393"/>
                <a:gd name="connsiteX36" fmla="*/ 745170 w 1163102"/>
                <a:gd name="connsiteY36" fmla="*/ 154270 h 472393"/>
                <a:gd name="connsiteX37" fmla="*/ 663827 w 1163102"/>
                <a:gd name="connsiteY37" fmla="*/ 140246 h 472393"/>
                <a:gd name="connsiteX38" fmla="*/ 621754 w 1163102"/>
                <a:gd name="connsiteY38" fmla="*/ 131831 h 472393"/>
                <a:gd name="connsiteX39" fmla="*/ 576875 w 1163102"/>
                <a:gd name="connsiteY39" fmla="*/ 129026 h 472393"/>
                <a:gd name="connsiteX40" fmla="*/ 548826 w 1163102"/>
                <a:gd name="connsiteY40" fmla="*/ 117807 h 472393"/>
                <a:gd name="connsiteX41" fmla="*/ 515167 w 1163102"/>
                <a:gd name="connsiteY41" fmla="*/ 106587 h 472393"/>
                <a:gd name="connsiteX42" fmla="*/ 467484 w 1163102"/>
                <a:gd name="connsiteY42" fmla="*/ 106587 h 472393"/>
                <a:gd name="connsiteX43" fmla="*/ 397361 w 1163102"/>
                <a:gd name="connsiteY43" fmla="*/ 92562 h 472393"/>
                <a:gd name="connsiteX44" fmla="*/ 332848 w 1163102"/>
                <a:gd name="connsiteY44" fmla="*/ 75733 h 472393"/>
                <a:gd name="connsiteX45" fmla="*/ 203822 w 1163102"/>
                <a:gd name="connsiteY45" fmla="*/ 36464 h 472393"/>
                <a:gd name="connsiteX46" fmla="*/ 161749 w 1163102"/>
                <a:gd name="connsiteY46" fmla="*/ 25245 h 472393"/>
                <a:gd name="connsiteX47" fmla="*/ 125285 w 1163102"/>
                <a:gd name="connsiteY47" fmla="*/ 11220 h 472393"/>
                <a:gd name="connsiteX48" fmla="*/ 86016 w 1163102"/>
                <a:gd name="connsiteY48" fmla="*/ 5610 h 472393"/>
                <a:gd name="connsiteX49" fmla="*/ 57967 w 1163102"/>
                <a:gd name="connsiteY49" fmla="*/ 0 h 472393"/>
                <a:gd name="connsiteX50" fmla="*/ 24308 w 1163102"/>
                <a:gd name="connsiteY50" fmla="*/ 2805 h 472393"/>
                <a:gd name="connsiteX51" fmla="*/ 1869 w 1163102"/>
                <a:gd name="connsiteY51" fmla="*/ 19635 h 472393"/>
                <a:gd name="connsiteX52" fmla="*/ 41138 w 1163102"/>
                <a:gd name="connsiteY52" fmla="*/ 50489 h 472393"/>
                <a:gd name="connsiteX0" fmla="*/ 41138 w 1163102"/>
                <a:gd name="connsiteY0" fmla="*/ 50489 h 474774"/>
                <a:gd name="connsiteX1" fmla="*/ 136505 w 1163102"/>
                <a:gd name="connsiteY1" fmla="*/ 58904 h 474774"/>
                <a:gd name="connsiteX2" fmla="*/ 161749 w 1163102"/>
                <a:gd name="connsiteY2" fmla="*/ 70123 h 474774"/>
                <a:gd name="connsiteX3" fmla="*/ 231871 w 1163102"/>
                <a:gd name="connsiteY3" fmla="*/ 86953 h 474774"/>
                <a:gd name="connsiteX4" fmla="*/ 363702 w 1163102"/>
                <a:gd name="connsiteY4" fmla="*/ 117807 h 474774"/>
                <a:gd name="connsiteX5" fmla="*/ 391751 w 1163102"/>
                <a:gd name="connsiteY5" fmla="*/ 117807 h 474774"/>
                <a:gd name="connsiteX6" fmla="*/ 464679 w 1163102"/>
                <a:gd name="connsiteY6" fmla="*/ 137441 h 474774"/>
                <a:gd name="connsiteX7" fmla="*/ 523582 w 1163102"/>
                <a:gd name="connsiteY7" fmla="*/ 145856 h 474774"/>
                <a:gd name="connsiteX8" fmla="*/ 579680 w 1163102"/>
                <a:gd name="connsiteY8" fmla="*/ 159880 h 474774"/>
                <a:gd name="connsiteX9" fmla="*/ 635778 w 1163102"/>
                <a:gd name="connsiteY9" fmla="*/ 168295 h 474774"/>
                <a:gd name="connsiteX10" fmla="*/ 677852 w 1163102"/>
                <a:gd name="connsiteY10" fmla="*/ 185124 h 474774"/>
                <a:gd name="connsiteX11" fmla="*/ 719925 w 1163102"/>
                <a:gd name="connsiteY11" fmla="*/ 187929 h 474774"/>
                <a:gd name="connsiteX12" fmla="*/ 787243 w 1163102"/>
                <a:gd name="connsiteY12" fmla="*/ 201954 h 474774"/>
                <a:gd name="connsiteX13" fmla="*/ 868586 w 1163102"/>
                <a:gd name="connsiteY13" fmla="*/ 218783 h 474774"/>
                <a:gd name="connsiteX14" fmla="*/ 905049 w 1163102"/>
                <a:gd name="connsiteY14" fmla="*/ 235613 h 474774"/>
                <a:gd name="connsiteX15" fmla="*/ 930294 w 1163102"/>
                <a:gd name="connsiteY15" fmla="*/ 249637 h 474774"/>
                <a:gd name="connsiteX16" fmla="*/ 972367 w 1163102"/>
                <a:gd name="connsiteY16" fmla="*/ 286101 h 474774"/>
                <a:gd name="connsiteX17" fmla="*/ 1008831 w 1163102"/>
                <a:gd name="connsiteY17" fmla="*/ 319760 h 474774"/>
                <a:gd name="connsiteX18" fmla="*/ 1034075 w 1163102"/>
                <a:gd name="connsiteY18" fmla="*/ 345004 h 474774"/>
                <a:gd name="connsiteX19" fmla="*/ 1064929 w 1163102"/>
                <a:gd name="connsiteY19" fmla="*/ 370248 h 474774"/>
                <a:gd name="connsiteX20" fmla="*/ 1084563 w 1163102"/>
                <a:gd name="connsiteY20" fmla="*/ 403907 h 474774"/>
                <a:gd name="connsiteX21" fmla="*/ 1092979 w 1163102"/>
                <a:gd name="connsiteY21" fmla="*/ 454396 h 474774"/>
                <a:gd name="connsiteX22" fmla="*/ 1088216 w 1163102"/>
                <a:gd name="connsiteY22" fmla="*/ 474774 h 474774"/>
                <a:gd name="connsiteX23" fmla="*/ 1162678 w 1163102"/>
                <a:gd name="connsiteY23" fmla="*/ 469851 h 474774"/>
                <a:gd name="connsiteX24" fmla="*/ 1163102 w 1163102"/>
                <a:gd name="connsiteY24" fmla="*/ 429151 h 474774"/>
                <a:gd name="connsiteX25" fmla="*/ 1140662 w 1163102"/>
                <a:gd name="connsiteY25" fmla="*/ 389883 h 474774"/>
                <a:gd name="connsiteX26" fmla="*/ 1115417 w 1163102"/>
                <a:gd name="connsiteY26" fmla="*/ 367443 h 474774"/>
                <a:gd name="connsiteX27" fmla="*/ 1084563 w 1163102"/>
                <a:gd name="connsiteY27" fmla="*/ 325370 h 474774"/>
                <a:gd name="connsiteX28" fmla="*/ 1045295 w 1163102"/>
                <a:gd name="connsiteY28" fmla="*/ 280491 h 474774"/>
                <a:gd name="connsiteX29" fmla="*/ 1011636 w 1163102"/>
                <a:gd name="connsiteY29" fmla="*/ 252442 h 474774"/>
                <a:gd name="connsiteX30" fmla="*/ 989197 w 1163102"/>
                <a:gd name="connsiteY30" fmla="*/ 230003 h 474774"/>
                <a:gd name="connsiteX31" fmla="*/ 955538 w 1163102"/>
                <a:gd name="connsiteY31" fmla="*/ 215978 h 474774"/>
                <a:gd name="connsiteX32" fmla="*/ 888220 w 1163102"/>
                <a:gd name="connsiteY32" fmla="*/ 187929 h 474774"/>
                <a:gd name="connsiteX33" fmla="*/ 862976 w 1163102"/>
                <a:gd name="connsiteY33" fmla="*/ 185124 h 474774"/>
                <a:gd name="connsiteX34" fmla="*/ 832122 w 1163102"/>
                <a:gd name="connsiteY34" fmla="*/ 176710 h 474774"/>
                <a:gd name="connsiteX35" fmla="*/ 764804 w 1163102"/>
                <a:gd name="connsiteY35" fmla="*/ 157075 h 474774"/>
                <a:gd name="connsiteX36" fmla="*/ 745170 w 1163102"/>
                <a:gd name="connsiteY36" fmla="*/ 154270 h 474774"/>
                <a:gd name="connsiteX37" fmla="*/ 663827 w 1163102"/>
                <a:gd name="connsiteY37" fmla="*/ 140246 h 474774"/>
                <a:gd name="connsiteX38" fmla="*/ 621754 w 1163102"/>
                <a:gd name="connsiteY38" fmla="*/ 131831 h 474774"/>
                <a:gd name="connsiteX39" fmla="*/ 576875 w 1163102"/>
                <a:gd name="connsiteY39" fmla="*/ 129026 h 474774"/>
                <a:gd name="connsiteX40" fmla="*/ 548826 w 1163102"/>
                <a:gd name="connsiteY40" fmla="*/ 117807 h 474774"/>
                <a:gd name="connsiteX41" fmla="*/ 515167 w 1163102"/>
                <a:gd name="connsiteY41" fmla="*/ 106587 h 474774"/>
                <a:gd name="connsiteX42" fmla="*/ 467484 w 1163102"/>
                <a:gd name="connsiteY42" fmla="*/ 106587 h 474774"/>
                <a:gd name="connsiteX43" fmla="*/ 397361 w 1163102"/>
                <a:gd name="connsiteY43" fmla="*/ 92562 h 474774"/>
                <a:gd name="connsiteX44" fmla="*/ 332848 w 1163102"/>
                <a:gd name="connsiteY44" fmla="*/ 75733 h 474774"/>
                <a:gd name="connsiteX45" fmla="*/ 203822 w 1163102"/>
                <a:gd name="connsiteY45" fmla="*/ 36464 h 474774"/>
                <a:gd name="connsiteX46" fmla="*/ 161749 w 1163102"/>
                <a:gd name="connsiteY46" fmla="*/ 25245 h 474774"/>
                <a:gd name="connsiteX47" fmla="*/ 125285 w 1163102"/>
                <a:gd name="connsiteY47" fmla="*/ 11220 h 474774"/>
                <a:gd name="connsiteX48" fmla="*/ 86016 w 1163102"/>
                <a:gd name="connsiteY48" fmla="*/ 5610 h 474774"/>
                <a:gd name="connsiteX49" fmla="*/ 57967 w 1163102"/>
                <a:gd name="connsiteY49" fmla="*/ 0 h 474774"/>
                <a:gd name="connsiteX50" fmla="*/ 24308 w 1163102"/>
                <a:gd name="connsiteY50" fmla="*/ 2805 h 474774"/>
                <a:gd name="connsiteX51" fmla="*/ 1869 w 1163102"/>
                <a:gd name="connsiteY51" fmla="*/ 19635 h 474774"/>
                <a:gd name="connsiteX52" fmla="*/ 41138 w 1163102"/>
                <a:gd name="connsiteY52" fmla="*/ 50489 h 474774"/>
                <a:gd name="connsiteX0" fmla="*/ 41138 w 1163102"/>
                <a:gd name="connsiteY0" fmla="*/ 50489 h 481918"/>
                <a:gd name="connsiteX1" fmla="*/ 136505 w 1163102"/>
                <a:gd name="connsiteY1" fmla="*/ 58904 h 481918"/>
                <a:gd name="connsiteX2" fmla="*/ 161749 w 1163102"/>
                <a:gd name="connsiteY2" fmla="*/ 70123 h 481918"/>
                <a:gd name="connsiteX3" fmla="*/ 231871 w 1163102"/>
                <a:gd name="connsiteY3" fmla="*/ 86953 h 481918"/>
                <a:gd name="connsiteX4" fmla="*/ 363702 w 1163102"/>
                <a:gd name="connsiteY4" fmla="*/ 117807 h 481918"/>
                <a:gd name="connsiteX5" fmla="*/ 391751 w 1163102"/>
                <a:gd name="connsiteY5" fmla="*/ 117807 h 481918"/>
                <a:gd name="connsiteX6" fmla="*/ 464679 w 1163102"/>
                <a:gd name="connsiteY6" fmla="*/ 137441 h 481918"/>
                <a:gd name="connsiteX7" fmla="*/ 523582 w 1163102"/>
                <a:gd name="connsiteY7" fmla="*/ 145856 h 481918"/>
                <a:gd name="connsiteX8" fmla="*/ 579680 w 1163102"/>
                <a:gd name="connsiteY8" fmla="*/ 159880 h 481918"/>
                <a:gd name="connsiteX9" fmla="*/ 635778 w 1163102"/>
                <a:gd name="connsiteY9" fmla="*/ 168295 h 481918"/>
                <a:gd name="connsiteX10" fmla="*/ 677852 w 1163102"/>
                <a:gd name="connsiteY10" fmla="*/ 185124 h 481918"/>
                <a:gd name="connsiteX11" fmla="*/ 719925 w 1163102"/>
                <a:gd name="connsiteY11" fmla="*/ 187929 h 481918"/>
                <a:gd name="connsiteX12" fmla="*/ 787243 w 1163102"/>
                <a:gd name="connsiteY12" fmla="*/ 201954 h 481918"/>
                <a:gd name="connsiteX13" fmla="*/ 868586 w 1163102"/>
                <a:gd name="connsiteY13" fmla="*/ 218783 h 481918"/>
                <a:gd name="connsiteX14" fmla="*/ 905049 w 1163102"/>
                <a:gd name="connsiteY14" fmla="*/ 235613 h 481918"/>
                <a:gd name="connsiteX15" fmla="*/ 930294 w 1163102"/>
                <a:gd name="connsiteY15" fmla="*/ 249637 h 481918"/>
                <a:gd name="connsiteX16" fmla="*/ 972367 w 1163102"/>
                <a:gd name="connsiteY16" fmla="*/ 286101 h 481918"/>
                <a:gd name="connsiteX17" fmla="*/ 1008831 w 1163102"/>
                <a:gd name="connsiteY17" fmla="*/ 319760 h 481918"/>
                <a:gd name="connsiteX18" fmla="*/ 1034075 w 1163102"/>
                <a:gd name="connsiteY18" fmla="*/ 345004 h 481918"/>
                <a:gd name="connsiteX19" fmla="*/ 1064929 w 1163102"/>
                <a:gd name="connsiteY19" fmla="*/ 370248 h 481918"/>
                <a:gd name="connsiteX20" fmla="*/ 1084563 w 1163102"/>
                <a:gd name="connsiteY20" fmla="*/ 403907 h 481918"/>
                <a:gd name="connsiteX21" fmla="*/ 1092979 w 1163102"/>
                <a:gd name="connsiteY21" fmla="*/ 454396 h 481918"/>
                <a:gd name="connsiteX22" fmla="*/ 1083454 w 1163102"/>
                <a:gd name="connsiteY22" fmla="*/ 481918 h 481918"/>
                <a:gd name="connsiteX23" fmla="*/ 1162678 w 1163102"/>
                <a:gd name="connsiteY23" fmla="*/ 469851 h 481918"/>
                <a:gd name="connsiteX24" fmla="*/ 1163102 w 1163102"/>
                <a:gd name="connsiteY24" fmla="*/ 429151 h 481918"/>
                <a:gd name="connsiteX25" fmla="*/ 1140662 w 1163102"/>
                <a:gd name="connsiteY25" fmla="*/ 389883 h 481918"/>
                <a:gd name="connsiteX26" fmla="*/ 1115417 w 1163102"/>
                <a:gd name="connsiteY26" fmla="*/ 367443 h 481918"/>
                <a:gd name="connsiteX27" fmla="*/ 1084563 w 1163102"/>
                <a:gd name="connsiteY27" fmla="*/ 325370 h 481918"/>
                <a:gd name="connsiteX28" fmla="*/ 1045295 w 1163102"/>
                <a:gd name="connsiteY28" fmla="*/ 280491 h 481918"/>
                <a:gd name="connsiteX29" fmla="*/ 1011636 w 1163102"/>
                <a:gd name="connsiteY29" fmla="*/ 252442 h 481918"/>
                <a:gd name="connsiteX30" fmla="*/ 989197 w 1163102"/>
                <a:gd name="connsiteY30" fmla="*/ 230003 h 481918"/>
                <a:gd name="connsiteX31" fmla="*/ 955538 w 1163102"/>
                <a:gd name="connsiteY31" fmla="*/ 215978 h 481918"/>
                <a:gd name="connsiteX32" fmla="*/ 888220 w 1163102"/>
                <a:gd name="connsiteY32" fmla="*/ 187929 h 481918"/>
                <a:gd name="connsiteX33" fmla="*/ 862976 w 1163102"/>
                <a:gd name="connsiteY33" fmla="*/ 185124 h 481918"/>
                <a:gd name="connsiteX34" fmla="*/ 832122 w 1163102"/>
                <a:gd name="connsiteY34" fmla="*/ 176710 h 481918"/>
                <a:gd name="connsiteX35" fmla="*/ 764804 w 1163102"/>
                <a:gd name="connsiteY35" fmla="*/ 157075 h 481918"/>
                <a:gd name="connsiteX36" fmla="*/ 745170 w 1163102"/>
                <a:gd name="connsiteY36" fmla="*/ 154270 h 481918"/>
                <a:gd name="connsiteX37" fmla="*/ 663827 w 1163102"/>
                <a:gd name="connsiteY37" fmla="*/ 140246 h 481918"/>
                <a:gd name="connsiteX38" fmla="*/ 621754 w 1163102"/>
                <a:gd name="connsiteY38" fmla="*/ 131831 h 481918"/>
                <a:gd name="connsiteX39" fmla="*/ 576875 w 1163102"/>
                <a:gd name="connsiteY39" fmla="*/ 129026 h 481918"/>
                <a:gd name="connsiteX40" fmla="*/ 548826 w 1163102"/>
                <a:gd name="connsiteY40" fmla="*/ 117807 h 481918"/>
                <a:gd name="connsiteX41" fmla="*/ 515167 w 1163102"/>
                <a:gd name="connsiteY41" fmla="*/ 106587 h 481918"/>
                <a:gd name="connsiteX42" fmla="*/ 467484 w 1163102"/>
                <a:gd name="connsiteY42" fmla="*/ 106587 h 481918"/>
                <a:gd name="connsiteX43" fmla="*/ 397361 w 1163102"/>
                <a:gd name="connsiteY43" fmla="*/ 92562 h 481918"/>
                <a:gd name="connsiteX44" fmla="*/ 332848 w 1163102"/>
                <a:gd name="connsiteY44" fmla="*/ 75733 h 481918"/>
                <a:gd name="connsiteX45" fmla="*/ 203822 w 1163102"/>
                <a:gd name="connsiteY45" fmla="*/ 36464 h 481918"/>
                <a:gd name="connsiteX46" fmla="*/ 161749 w 1163102"/>
                <a:gd name="connsiteY46" fmla="*/ 25245 h 481918"/>
                <a:gd name="connsiteX47" fmla="*/ 125285 w 1163102"/>
                <a:gd name="connsiteY47" fmla="*/ 11220 h 481918"/>
                <a:gd name="connsiteX48" fmla="*/ 86016 w 1163102"/>
                <a:gd name="connsiteY48" fmla="*/ 5610 h 481918"/>
                <a:gd name="connsiteX49" fmla="*/ 57967 w 1163102"/>
                <a:gd name="connsiteY49" fmla="*/ 0 h 481918"/>
                <a:gd name="connsiteX50" fmla="*/ 24308 w 1163102"/>
                <a:gd name="connsiteY50" fmla="*/ 2805 h 481918"/>
                <a:gd name="connsiteX51" fmla="*/ 1869 w 1163102"/>
                <a:gd name="connsiteY51" fmla="*/ 19635 h 481918"/>
                <a:gd name="connsiteX52" fmla="*/ 41138 w 1163102"/>
                <a:gd name="connsiteY52" fmla="*/ 50489 h 48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63102" h="481918">
                  <a:moveTo>
                    <a:pt x="41138" y="50489"/>
                  </a:moveTo>
                  <a:lnTo>
                    <a:pt x="136505" y="58904"/>
                  </a:lnTo>
                  <a:lnTo>
                    <a:pt x="161749" y="70123"/>
                  </a:lnTo>
                  <a:lnTo>
                    <a:pt x="231871" y="86953"/>
                  </a:lnTo>
                  <a:lnTo>
                    <a:pt x="363702" y="117807"/>
                  </a:lnTo>
                  <a:lnTo>
                    <a:pt x="391751" y="117807"/>
                  </a:lnTo>
                  <a:lnTo>
                    <a:pt x="464679" y="137441"/>
                  </a:lnTo>
                  <a:lnTo>
                    <a:pt x="523582" y="145856"/>
                  </a:lnTo>
                  <a:lnTo>
                    <a:pt x="579680" y="159880"/>
                  </a:lnTo>
                  <a:lnTo>
                    <a:pt x="635778" y="168295"/>
                  </a:lnTo>
                  <a:lnTo>
                    <a:pt x="677852" y="185124"/>
                  </a:lnTo>
                  <a:lnTo>
                    <a:pt x="719925" y="187929"/>
                  </a:lnTo>
                  <a:lnTo>
                    <a:pt x="787243" y="201954"/>
                  </a:lnTo>
                  <a:lnTo>
                    <a:pt x="868586" y="218783"/>
                  </a:lnTo>
                  <a:lnTo>
                    <a:pt x="905049" y="235613"/>
                  </a:lnTo>
                  <a:lnTo>
                    <a:pt x="930294" y="249637"/>
                  </a:lnTo>
                  <a:lnTo>
                    <a:pt x="972367" y="286101"/>
                  </a:lnTo>
                  <a:lnTo>
                    <a:pt x="1008831" y="319760"/>
                  </a:lnTo>
                  <a:lnTo>
                    <a:pt x="1034075" y="345004"/>
                  </a:lnTo>
                  <a:lnTo>
                    <a:pt x="1064929" y="370248"/>
                  </a:lnTo>
                  <a:lnTo>
                    <a:pt x="1084563" y="403907"/>
                  </a:lnTo>
                  <a:lnTo>
                    <a:pt x="1092979" y="454396"/>
                  </a:lnTo>
                  <a:lnTo>
                    <a:pt x="1083454" y="481918"/>
                  </a:lnTo>
                  <a:lnTo>
                    <a:pt x="1162678" y="469851"/>
                  </a:lnTo>
                  <a:cubicBezTo>
                    <a:pt x="1162819" y="456284"/>
                    <a:pt x="1162961" y="442718"/>
                    <a:pt x="1163102" y="429151"/>
                  </a:cubicBezTo>
                  <a:lnTo>
                    <a:pt x="1140662" y="389883"/>
                  </a:lnTo>
                  <a:lnTo>
                    <a:pt x="1115417" y="367443"/>
                  </a:lnTo>
                  <a:lnTo>
                    <a:pt x="1084563" y="325370"/>
                  </a:lnTo>
                  <a:lnTo>
                    <a:pt x="1045295" y="280491"/>
                  </a:lnTo>
                  <a:lnTo>
                    <a:pt x="1011636" y="252442"/>
                  </a:lnTo>
                  <a:lnTo>
                    <a:pt x="989197" y="230003"/>
                  </a:lnTo>
                  <a:lnTo>
                    <a:pt x="955538" y="215978"/>
                  </a:lnTo>
                  <a:lnTo>
                    <a:pt x="888220" y="187929"/>
                  </a:lnTo>
                  <a:lnTo>
                    <a:pt x="862976" y="185124"/>
                  </a:lnTo>
                  <a:lnTo>
                    <a:pt x="832122" y="176710"/>
                  </a:lnTo>
                  <a:lnTo>
                    <a:pt x="764804" y="157075"/>
                  </a:lnTo>
                  <a:lnTo>
                    <a:pt x="745170" y="154270"/>
                  </a:lnTo>
                  <a:lnTo>
                    <a:pt x="663827" y="140246"/>
                  </a:lnTo>
                  <a:lnTo>
                    <a:pt x="621754" y="131831"/>
                  </a:lnTo>
                  <a:lnTo>
                    <a:pt x="576875" y="129026"/>
                  </a:lnTo>
                  <a:lnTo>
                    <a:pt x="548826" y="117807"/>
                  </a:lnTo>
                  <a:lnTo>
                    <a:pt x="515167" y="106587"/>
                  </a:lnTo>
                  <a:lnTo>
                    <a:pt x="467484" y="106587"/>
                  </a:lnTo>
                  <a:lnTo>
                    <a:pt x="397361" y="92562"/>
                  </a:lnTo>
                  <a:lnTo>
                    <a:pt x="332848" y="75733"/>
                  </a:lnTo>
                  <a:lnTo>
                    <a:pt x="203822" y="36464"/>
                  </a:lnTo>
                  <a:lnTo>
                    <a:pt x="161749" y="25245"/>
                  </a:lnTo>
                  <a:lnTo>
                    <a:pt x="125285" y="11220"/>
                  </a:lnTo>
                  <a:lnTo>
                    <a:pt x="86016" y="5610"/>
                  </a:lnTo>
                  <a:lnTo>
                    <a:pt x="57967" y="0"/>
                  </a:lnTo>
                  <a:lnTo>
                    <a:pt x="24308" y="2805"/>
                  </a:lnTo>
                  <a:lnTo>
                    <a:pt x="1869" y="19635"/>
                  </a:lnTo>
                  <a:cubicBezTo>
                    <a:pt x="14959" y="29920"/>
                    <a:pt x="0" y="57034"/>
                    <a:pt x="41138" y="50489"/>
                  </a:cubicBezTo>
                  <a:close/>
                </a:path>
              </a:pathLst>
            </a:custGeom>
            <a:solidFill>
              <a:srgbClr val="0000CC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26" name="Freeform 225"/>
            <p:cNvSpPr/>
            <p:nvPr/>
          </p:nvSpPr>
          <p:spPr>
            <a:xfrm>
              <a:off x="3732213" y="4914900"/>
              <a:ext cx="358775" cy="463550"/>
            </a:xfrm>
            <a:custGeom>
              <a:avLst/>
              <a:gdLst>
                <a:gd name="connsiteX0" fmla="*/ 359028 w 359028"/>
                <a:gd name="connsiteY0" fmla="*/ 33659 h 460005"/>
                <a:gd name="connsiteX1" fmla="*/ 314150 w 359028"/>
                <a:gd name="connsiteY1" fmla="*/ 0 h 460005"/>
                <a:gd name="connsiteX2" fmla="*/ 294515 w 359028"/>
                <a:gd name="connsiteY2" fmla="*/ 14024 h 460005"/>
                <a:gd name="connsiteX3" fmla="*/ 255247 w 359028"/>
                <a:gd name="connsiteY3" fmla="*/ 44878 h 460005"/>
                <a:gd name="connsiteX4" fmla="*/ 235612 w 359028"/>
                <a:gd name="connsiteY4" fmla="*/ 70122 h 460005"/>
                <a:gd name="connsiteX5" fmla="*/ 204758 w 359028"/>
                <a:gd name="connsiteY5" fmla="*/ 100976 h 460005"/>
                <a:gd name="connsiteX6" fmla="*/ 171099 w 359028"/>
                <a:gd name="connsiteY6" fmla="*/ 126221 h 460005"/>
                <a:gd name="connsiteX7" fmla="*/ 145855 w 359028"/>
                <a:gd name="connsiteY7" fmla="*/ 157075 h 460005"/>
                <a:gd name="connsiteX8" fmla="*/ 123416 w 359028"/>
                <a:gd name="connsiteY8" fmla="*/ 193538 h 460005"/>
                <a:gd name="connsiteX9" fmla="*/ 98172 w 359028"/>
                <a:gd name="connsiteY9" fmla="*/ 230002 h 460005"/>
                <a:gd name="connsiteX10" fmla="*/ 84147 w 359028"/>
                <a:gd name="connsiteY10" fmla="*/ 246832 h 460005"/>
                <a:gd name="connsiteX11" fmla="*/ 56098 w 359028"/>
                <a:gd name="connsiteY11" fmla="*/ 274881 h 460005"/>
                <a:gd name="connsiteX12" fmla="*/ 39269 w 359028"/>
                <a:gd name="connsiteY12" fmla="*/ 297320 h 460005"/>
                <a:gd name="connsiteX13" fmla="*/ 28049 w 359028"/>
                <a:gd name="connsiteY13" fmla="*/ 322564 h 460005"/>
                <a:gd name="connsiteX14" fmla="*/ 5610 w 359028"/>
                <a:gd name="connsiteY14" fmla="*/ 350613 h 460005"/>
                <a:gd name="connsiteX15" fmla="*/ 0 w 359028"/>
                <a:gd name="connsiteY15" fmla="*/ 370248 h 460005"/>
                <a:gd name="connsiteX16" fmla="*/ 22439 w 359028"/>
                <a:gd name="connsiteY16" fmla="*/ 403906 h 460005"/>
                <a:gd name="connsiteX17" fmla="*/ 22439 w 359028"/>
                <a:gd name="connsiteY17" fmla="*/ 429151 h 460005"/>
                <a:gd name="connsiteX18" fmla="*/ 50488 w 359028"/>
                <a:gd name="connsiteY18" fmla="*/ 423541 h 460005"/>
                <a:gd name="connsiteX19" fmla="*/ 64513 w 359028"/>
                <a:gd name="connsiteY19" fmla="*/ 460005 h 460005"/>
                <a:gd name="connsiteX20" fmla="*/ 106586 w 359028"/>
                <a:gd name="connsiteY20" fmla="*/ 434760 h 460005"/>
                <a:gd name="connsiteX21" fmla="*/ 131831 w 359028"/>
                <a:gd name="connsiteY21" fmla="*/ 420736 h 460005"/>
                <a:gd name="connsiteX22" fmla="*/ 131831 w 359028"/>
                <a:gd name="connsiteY22" fmla="*/ 420736 h 460005"/>
                <a:gd name="connsiteX23" fmla="*/ 109391 w 359028"/>
                <a:gd name="connsiteY23" fmla="*/ 403906 h 460005"/>
                <a:gd name="connsiteX24" fmla="*/ 126221 w 359028"/>
                <a:gd name="connsiteY24" fmla="*/ 389882 h 460005"/>
                <a:gd name="connsiteX25" fmla="*/ 86952 w 359028"/>
                <a:gd name="connsiteY25" fmla="*/ 381467 h 460005"/>
                <a:gd name="connsiteX26" fmla="*/ 92562 w 359028"/>
                <a:gd name="connsiteY26" fmla="*/ 364638 h 460005"/>
                <a:gd name="connsiteX27" fmla="*/ 92562 w 359028"/>
                <a:gd name="connsiteY27" fmla="*/ 364638 h 460005"/>
                <a:gd name="connsiteX28" fmla="*/ 89757 w 359028"/>
                <a:gd name="connsiteY28" fmla="*/ 339394 h 460005"/>
                <a:gd name="connsiteX29" fmla="*/ 100977 w 359028"/>
                <a:gd name="connsiteY29" fmla="*/ 322564 h 460005"/>
                <a:gd name="connsiteX30" fmla="*/ 115001 w 359028"/>
                <a:gd name="connsiteY30" fmla="*/ 308540 h 460005"/>
                <a:gd name="connsiteX31" fmla="*/ 157075 w 359028"/>
                <a:gd name="connsiteY31" fmla="*/ 260856 h 460005"/>
                <a:gd name="connsiteX32" fmla="*/ 182319 w 359028"/>
                <a:gd name="connsiteY32" fmla="*/ 213173 h 460005"/>
                <a:gd name="connsiteX33" fmla="*/ 213173 w 359028"/>
                <a:gd name="connsiteY33" fmla="*/ 179514 h 460005"/>
                <a:gd name="connsiteX34" fmla="*/ 238417 w 359028"/>
                <a:gd name="connsiteY34" fmla="*/ 140245 h 460005"/>
                <a:gd name="connsiteX35" fmla="*/ 246832 w 359028"/>
                <a:gd name="connsiteY35" fmla="*/ 123416 h 460005"/>
                <a:gd name="connsiteX36" fmla="*/ 280491 w 359028"/>
                <a:gd name="connsiteY36" fmla="*/ 100976 h 460005"/>
                <a:gd name="connsiteX37" fmla="*/ 359028 w 359028"/>
                <a:gd name="connsiteY37" fmla="*/ 33659 h 460005"/>
                <a:gd name="connsiteX0" fmla="*/ 359028 w 359028"/>
                <a:gd name="connsiteY0" fmla="*/ 33659 h 460005"/>
                <a:gd name="connsiteX1" fmla="*/ 314150 w 359028"/>
                <a:gd name="connsiteY1" fmla="*/ 0 h 460005"/>
                <a:gd name="connsiteX2" fmla="*/ 294515 w 359028"/>
                <a:gd name="connsiteY2" fmla="*/ 14024 h 460005"/>
                <a:gd name="connsiteX3" fmla="*/ 255247 w 359028"/>
                <a:gd name="connsiteY3" fmla="*/ 44878 h 460005"/>
                <a:gd name="connsiteX4" fmla="*/ 235612 w 359028"/>
                <a:gd name="connsiteY4" fmla="*/ 70122 h 460005"/>
                <a:gd name="connsiteX5" fmla="*/ 204758 w 359028"/>
                <a:gd name="connsiteY5" fmla="*/ 100976 h 460005"/>
                <a:gd name="connsiteX6" fmla="*/ 171099 w 359028"/>
                <a:gd name="connsiteY6" fmla="*/ 126221 h 460005"/>
                <a:gd name="connsiteX7" fmla="*/ 145855 w 359028"/>
                <a:gd name="connsiteY7" fmla="*/ 157075 h 460005"/>
                <a:gd name="connsiteX8" fmla="*/ 123416 w 359028"/>
                <a:gd name="connsiteY8" fmla="*/ 193538 h 460005"/>
                <a:gd name="connsiteX9" fmla="*/ 98172 w 359028"/>
                <a:gd name="connsiteY9" fmla="*/ 230002 h 460005"/>
                <a:gd name="connsiteX10" fmla="*/ 84147 w 359028"/>
                <a:gd name="connsiteY10" fmla="*/ 246832 h 460005"/>
                <a:gd name="connsiteX11" fmla="*/ 56098 w 359028"/>
                <a:gd name="connsiteY11" fmla="*/ 274881 h 460005"/>
                <a:gd name="connsiteX12" fmla="*/ 39269 w 359028"/>
                <a:gd name="connsiteY12" fmla="*/ 297320 h 460005"/>
                <a:gd name="connsiteX13" fmla="*/ 28049 w 359028"/>
                <a:gd name="connsiteY13" fmla="*/ 322564 h 460005"/>
                <a:gd name="connsiteX14" fmla="*/ 5610 w 359028"/>
                <a:gd name="connsiteY14" fmla="*/ 350613 h 460005"/>
                <a:gd name="connsiteX15" fmla="*/ 0 w 359028"/>
                <a:gd name="connsiteY15" fmla="*/ 370248 h 460005"/>
                <a:gd name="connsiteX16" fmla="*/ 22439 w 359028"/>
                <a:gd name="connsiteY16" fmla="*/ 403906 h 460005"/>
                <a:gd name="connsiteX17" fmla="*/ 22439 w 359028"/>
                <a:gd name="connsiteY17" fmla="*/ 429151 h 460005"/>
                <a:gd name="connsiteX18" fmla="*/ 44878 w 359028"/>
                <a:gd name="connsiteY18" fmla="*/ 437565 h 460005"/>
                <a:gd name="connsiteX19" fmla="*/ 64513 w 359028"/>
                <a:gd name="connsiteY19" fmla="*/ 460005 h 460005"/>
                <a:gd name="connsiteX20" fmla="*/ 106586 w 359028"/>
                <a:gd name="connsiteY20" fmla="*/ 434760 h 460005"/>
                <a:gd name="connsiteX21" fmla="*/ 131831 w 359028"/>
                <a:gd name="connsiteY21" fmla="*/ 420736 h 460005"/>
                <a:gd name="connsiteX22" fmla="*/ 131831 w 359028"/>
                <a:gd name="connsiteY22" fmla="*/ 420736 h 460005"/>
                <a:gd name="connsiteX23" fmla="*/ 109391 w 359028"/>
                <a:gd name="connsiteY23" fmla="*/ 403906 h 460005"/>
                <a:gd name="connsiteX24" fmla="*/ 126221 w 359028"/>
                <a:gd name="connsiteY24" fmla="*/ 389882 h 460005"/>
                <a:gd name="connsiteX25" fmla="*/ 86952 w 359028"/>
                <a:gd name="connsiteY25" fmla="*/ 381467 h 460005"/>
                <a:gd name="connsiteX26" fmla="*/ 92562 w 359028"/>
                <a:gd name="connsiteY26" fmla="*/ 364638 h 460005"/>
                <a:gd name="connsiteX27" fmla="*/ 92562 w 359028"/>
                <a:gd name="connsiteY27" fmla="*/ 364638 h 460005"/>
                <a:gd name="connsiteX28" fmla="*/ 89757 w 359028"/>
                <a:gd name="connsiteY28" fmla="*/ 339394 h 460005"/>
                <a:gd name="connsiteX29" fmla="*/ 100977 w 359028"/>
                <a:gd name="connsiteY29" fmla="*/ 322564 h 460005"/>
                <a:gd name="connsiteX30" fmla="*/ 115001 w 359028"/>
                <a:gd name="connsiteY30" fmla="*/ 308540 h 460005"/>
                <a:gd name="connsiteX31" fmla="*/ 157075 w 359028"/>
                <a:gd name="connsiteY31" fmla="*/ 260856 h 460005"/>
                <a:gd name="connsiteX32" fmla="*/ 182319 w 359028"/>
                <a:gd name="connsiteY32" fmla="*/ 213173 h 460005"/>
                <a:gd name="connsiteX33" fmla="*/ 213173 w 359028"/>
                <a:gd name="connsiteY33" fmla="*/ 179514 h 460005"/>
                <a:gd name="connsiteX34" fmla="*/ 238417 w 359028"/>
                <a:gd name="connsiteY34" fmla="*/ 140245 h 460005"/>
                <a:gd name="connsiteX35" fmla="*/ 246832 w 359028"/>
                <a:gd name="connsiteY35" fmla="*/ 123416 h 460005"/>
                <a:gd name="connsiteX36" fmla="*/ 280491 w 359028"/>
                <a:gd name="connsiteY36" fmla="*/ 100976 h 460005"/>
                <a:gd name="connsiteX37" fmla="*/ 359028 w 359028"/>
                <a:gd name="connsiteY37" fmla="*/ 33659 h 460005"/>
                <a:gd name="connsiteX0" fmla="*/ 359028 w 359028"/>
                <a:gd name="connsiteY0" fmla="*/ 33659 h 460005"/>
                <a:gd name="connsiteX1" fmla="*/ 314150 w 359028"/>
                <a:gd name="connsiteY1" fmla="*/ 0 h 460005"/>
                <a:gd name="connsiteX2" fmla="*/ 294515 w 359028"/>
                <a:gd name="connsiteY2" fmla="*/ 14024 h 460005"/>
                <a:gd name="connsiteX3" fmla="*/ 255247 w 359028"/>
                <a:gd name="connsiteY3" fmla="*/ 44878 h 460005"/>
                <a:gd name="connsiteX4" fmla="*/ 235612 w 359028"/>
                <a:gd name="connsiteY4" fmla="*/ 70122 h 460005"/>
                <a:gd name="connsiteX5" fmla="*/ 204758 w 359028"/>
                <a:gd name="connsiteY5" fmla="*/ 100976 h 460005"/>
                <a:gd name="connsiteX6" fmla="*/ 171099 w 359028"/>
                <a:gd name="connsiteY6" fmla="*/ 126221 h 460005"/>
                <a:gd name="connsiteX7" fmla="*/ 145855 w 359028"/>
                <a:gd name="connsiteY7" fmla="*/ 157075 h 460005"/>
                <a:gd name="connsiteX8" fmla="*/ 123416 w 359028"/>
                <a:gd name="connsiteY8" fmla="*/ 193538 h 460005"/>
                <a:gd name="connsiteX9" fmla="*/ 98172 w 359028"/>
                <a:gd name="connsiteY9" fmla="*/ 230002 h 460005"/>
                <a:gd name="connsiteX10" fmla="*/ 84147 w 359028"/>
                <a:gd name="connsiteY10" fmla="*/ 246832 h 460005"/>
                <a:gd name="connsiteX11" fmla="*/ 56098 w 359028"/>
                <a:gd name="connsiteY11" fmla="*/ 274881 h 460005"/>
                <a:gd name="connsiteX12" fmla="*/ 39269 w 359028"/>
                <a:gd name="connsiteY12" fmla="*/ 297320 h 460005"/>
                <a:gd name="connsiteX13" fmla="*/ 28049 w 359028"/>
                <a:gd name="connsiteY13" fmla="*/ 322564 h 460005"/>
                <a:gd name="connsiteX14" fmla="*/ 5610 w 359028"/>
                <a:gd name="connsiteY14" fmla="*/ 350613 h 460005"/>
                <a:gd name="connsiteX15" fmla="*/ 0 w 359028"/>
                <a:gd name="connsiteY15" fmla="*/ 370248 h 460005"/>
                <a:gd name="connsiteX16" fmla="*/ 22439 w 359028"/>
                <a:gd name="connsiteY16" fmla="*/ 403906 h 460005"/>
                <a:gd name="connsiteX17" fmla="*/ 28049 w 359028"/>
                <a:gd name="connsiteY17" fmla="*/ 420736 h 460005"/>
                <a:gd name="connsiteX18" fmla="*/ 44878 w 359028"/>
                <a:gd name="connsiteY18" fmla="*/ 437565 h 460005"/>
                <a:gd name="connsiteX19" fmla="*/ 64513 w 359028"/>
                <a:gd name="connsiteY19" fmla="*/ 460005 h 460005"/>
                <a:gd name="connsiteX20" fmla="*/ 106586 w 359028"/>
                <a:gd name="connsiteY20" fmla="*/ 434760 h 460005"/>
                <a:gd name="connsiteX21" fmla="*/ 131831 w 359028"/>
                <a:gd name="connsiteY21" fmla="*/ 420736 h 460005"/>
                <a:gd name="connsiteX22" fmla="*/ 131831 w 359028"/>
                <a:gd name="connsiteY22" fmla="*/ 420736 h 460005"/>
                <a:gd name="connsiteX23" fmla="*/ 109391 w 359028"/>
                <a:gd name="connsiteY23" fmla="*/ 403906 h 460005"/>
                <a:gd name="connsiteX24" fmla="*/ 126221 w 359028"/>
                <a:gd name="connsiteY24" fmla="*/ 389882 h 460005"/>
                <a:gd name="connsiteX25" fmla="*/ 86952 w 359028"/>
                <a:gd name="connsiteY25" fmla="*/ 381467 h 460005"/>
                <a:gd name="connsiteX26" fmla="*/ 92562 w 359028"/>
                <a:gd name="connsiteY26" fmla="*/ 364638 h 460005"/>
                <a:gd name="connsiteX27" fmla="*/ 92562 w 359028"/>
                <a:gd name="connsiteY27" fmla="*/ 364638 h 460005"/>
                <a:gd name="connsiteX28" fmla="*/ 89757 w 359028"/>
                <a:gd name="connsiteY28" fmla="*/ 339394 h 460005"/>
                <a:gd name="connsiteX29" fmla="*/ 100977 w 359028"/>
                <a:gd name="connsiteY29" fmla="*/ 322564 h 460005"/>
                <a:gd name="connsiteX30" fmla="*/ 115001 w 359028"/>
                <a:gd name="connsiteY30" fmla="*/ 308540 h 460005"/>
                <a:gd name="connsiteX31" fmla="*/ 157075 w 359028"/>
                <a:gd name="connsiteY31" fmla="*/ 260856 h 460005"/>
                <a:gd name="connsiteX32" fmla="*/ 182319 w 359028"/>
                <a:gd name="connsiteY32" fmla="*/ 213173 h 460005"/>
                <a:gd name="connsiteX33" fmla="*/ 213173 w 359028"/>
                <a:gd name="connsiteY33" fmla="*/ 179514 h 460005"/>
                <a:gd name="connsiteX34" fmla="*/ 238417 w 359028"/>
                <a:gd name="connsiteY34" fmla="*/ 140245 h 460005"/>
                <a:gd name="connsiteX35" fmla="*/ 246832 w 359028"/>
                <a:gd name="connsiteY35" fmla="*/ 123416 h 460005"/>
                <a:gd name="connsiteX36" fmla="*/ 280491 w 359028"/>
                <a:gd name="connsiteY36" fmla="*/ 100976 h 460005"/>
                <a:gd name="connsiteX37" fmla="*/ 359028 w 359028"/>
                <a:gd name="connsiteY37" fmla="*/ 33659 h 460005"/>
                <a:gd name="connsiteX0" fmla="*/ 359028 w 359028"/>
                <a:gd name="connsiteY0" fmla="*/ 33659 h 460005"/>
                <a:gd name="connsiteX1" fmla="*/ 314150 w 359028"/>
                <a:gd name="connsiteY1" fmla="*/ 0 h 460005"/>
                <a:gd name="connsiteX2" fmla="*/ 294515 w 359028"/>
                <a:gd name="connsiteY2" fmla="*/ 14024 h 460005"/>
                <a:gd name="connsiteX3" fmla="*/ 255247 w 359028"/>
                <a:gd name="connsiteY3" fmla="*/ 44878 h 460005"/>
                <a:gd name="connsiteX4" fmla="*/ 235612 w 359028"/>
                <a:gd name="connsiteY4" fmla="*/ 70122 h 460005"/>
                <a:gd name="connsiteX5" fmla="*/ 204758 w 359028"/>
                <a:gd name="connsiteY5" fmla="*/ 100976 h 460005"/>
                <a:gd name="connsiteX6" fmla="*/ 171099 w 359028"/>
                <a:gd name="connsiteY6" fmla="*/ 126221 h 460005"/>
                <a:gd name="connsiteX7" fmla="*/ 145855 w 359028"/>
                <a:gd name="connsiteY7" fmla="*/ 157075 h 460005"/>
                <a:gd name="connsiteX8" fmla="*/ 123416 w 359028"/>
                <a:gd name="connsiteY8" fmla="*/ 193538 h 460005"/>
                <a:gd name="connsiteX9" fmla="*/ 98172 w 359028"/>
                <a:gd name="connsiteY9" fmla="*/ 230002 h 460005"/>
                <a:gd name="connsiteX10" fmla="*/ 84147 w 359028"/>
                <a:gd name="connsiteY10" fmla="*/ 246832 h 460005"/>
                <a:gd name="connsiteX11" fmla="*/ 56098 w 359028"/>
                <a:gd name="connsiteY11" fmla="*/ 274881 h 460005"/>
                <a:gd name="connsiteX12" fmla="*/ 39269 w 359028"/>
                <a:gd name="connsiteY12" fmla="*/ 297320 h 460005"/>
                <a:gd name="connsiteX13" fmla="*/ 28049 w 359028"/>
                <a:gd name="connsiteY13" fmla="*/ 322564 h 460005"/>
                <a:gd name="connsiteX14" fmla="*/ 5610 w 359028"/>
                <a:gd name="connsiteY14" fmla="*/ 350613 h 460005"/>
                <a:gd name="connsiteX15" fmla="*/ 0 w 359028"/>
                <a:gd name="connsiteY15" fmla="*/ 370248 h 460005"/>
                <a:gd name="connsiteX16" fmla="*/ 22439 w 359028"/>
                <a:gd name="connsiteY16" fmla="*/ 403906 h 460005"/>
                <a:gd name="connsiteX17" fmla="*/ 28049 w 359028"/>
                <a:gd name="connsiteY17" fmla="*/ 420736 h 460005"/>
                <a:gd name="connsiteX18" fmla="*/ 44878 w 359028"/>
                <a:gd name="connsiteY18" fmla="*/ 437565 h 460005"/>
                <a:gd name="connsiteX19" fmla="*/ 64513 w 359028"/>
                <a:gd name="connsiteY19" fmla="*/ 460005 h 460005"/>
                <a:gd name="connsiteX20" fmla="*/ 106586 w 359028"/>
                <a:gd name="connsiteY20" fmla="*/ 434760 h 460005"/>
                <a:gd name="connsiteX21" fmla="*/ 131831 w 359028"/>
                <a:gd name="connsiteY21" fmla="*/ 420736 h 460005"/>
                <a:gd name="connsiteX22" fmla="*/ 131831 w 359028"/>
                <a:gd name="connsiteY22" fmla="*/ 420736 h 460005"/>
                <a:gd name="connsiteX23" fmla="*/ 109391 w 359028"/>
                <a:gd name="connsiteY23" fmla="*/ 403906 h 460005"/>
                <a:gd name="connsiteX24" fmla="*/ 112196 w 359028"/>
                <a:gd name="connsiteY24" fmla="*/ 395492 h 460005"/>
                <a:gd name="connsiteX25" fmla="*/ 86952 w 359028"/>
                <a:gd name="connsiteY25" fmla="*/ 381467 h 460005"/>
                <a:gd name="connsiteX26" fmla="*/ 92562 w 359028"/>
                <a:gd name="connsiteY26" fmla="*/ 364638 h 460005"/>
                <a:gd name="connsiteX27" fmla="*/ 92562 w 359028"/>
                <a:gd name="connsiteY27" fmla="*/ 364638 h 460005"/>
                <a:gd name="connsiteX28" fmla="*/ 89757 w 359028"/>
                <a:gd name="connsiteY28" fmla="*/ 339394 h 460005"/>
                <a:gd name="connsiteX29" fmla="*/ 100977 w 359028"/>
                <a:gd name="connsiteY29" fmla="*/ 322564 h 460005"/>
                <a:gd name="connsiteX30" fmla="*/ 115001 w 359028"/>
                <a:gd name="connsiteY30" fmla="*/ 308540 h 460005"/>
                <a:gd name="connsiteX31" fmla="*/ 157075 w 359028"/>
                <a:gd name="connsiteY31" fmla="*/ 260856 h 460005"/>
                <a:gd name="connsiteX32" fmla="*/ 182319 w 359028"/>
                <a:gd name="connsiteY32" fmla="*/ 213173 h 460005"/>
                <a:gd name="connsiteX33" fmla="*/ 213173 w 359028"/>
                <a:gd name="connsiteY33" fmla="*/ 179514 h 460005"/>
                <a:gd name="connsiteX34" fmla="*/ 238417 w 359028"/>
                <a:gd name="connsiteY34" fmla="*/ 140245 h 460005"/>
                <a:gd name="connsiteX35" fmla="*/ 246832 w 359028"/>
                <a:gd name="connsiteY35" fmla="*/ 123416 h 460005"/>
                <a:gd name="connsiteX36" fmla="*/ 280491 w 359028"/>
                <a:gd name="connsiteY36" fmla="*/ 100976 h 460005"/>
                <a:gd name="connsiteX37" fmla="*/ 359028 w 359028"/>
                <a:gd name="connsiteY37" fmla="*/ 33659 h 460005"/>
                <a:gd name="connsiteX0" fmla="*/ 359028 w 359028"/>
                <a:gd name="connsiteY0" fmla="*/ 33659 h 460005"/>
                <a:gd name="connsiteX1" fmla="*/ 314150 w 359028"/>
                <a:gd name="connsiteY1" fmla="*/ 0 h 460005"/>
                <a:gd name="connsiteX2" fmla="*/ 294515 w 359028"/>
                <a:gd name="connsiteY2" fmla="*/ 14024 h 460005"/>
                <a:gd name="connsiteX3" fmla="*/ 255247 w 359028"/>
                <a:gd name="connsiteY3" fmla="*/ 44878 h 460005"/>
                <a:gd name="connsiteX4" fmla="*/ 235612 w 359028"/>
                <a:gd name="connsiteY4" fmla="*/ 70122 h 460005"/>
                <a:gd name="connsiteX5" fmla="*/ 204758 w 359028"/>
                <a:gd name="connsiteY5" fmla="*/ 100976 h 460005"/>
                <a:gd name="connsiteX6" fmla="*/ 171099 w 359028"/>
                <a:gd name="connsiteY6" fmla="*/ 126221 h 460005"/>
                <a:gd name="connsiteX7" fmla="*/ 145855 w 359028"/>
                <a:gd name="connsiteY7" fmla="*/ 157075 h 460005"/>
                <a:gd name="connsiteX8" fmla="*/ 123416 w 359028"/>
                <a:gd name="connsiteY8" fmla="*/ 193538 h 460005"/>
                <a:gd name="connsiteX9" fmla="*/ 98172 w 359028"/>
                <a:gd name="connsiteY9" fmla="*/ 230002 h 460005"/>
                <a:gd name="connsiteX10" fmla="*/ 84147 w 359028"/>
                <a:gd name="connsiteY10" fmla="*/ 246832 h 460005"/>
                <a:gd name="connsiteX11" fmla="*/ 56098 w 359028"/>
                <a:gd name="connsiteY11" fmla="*/ 274881 h 460005"/>
                <a:gd name="connsiteX12" fmla="*/ 39269 w 359028"/>
                <a:gd name="connsiteY12" fmla="*/ 297320 h 460005"/>
                <a:gd name="connsiteX13" fmla="*/ 28049 w 359028"/>
                <a:gd name="connsiteY13" fmla="*/ 322564 h 460005"/>
                <a:gd name="connsiteX14" fmla="*/ 5610 w 359028"/>
                <a:gd name="connsiteY14" fmla="*/ 350613 h 460005"/>
                <a:gd name="connsiteX15" fmla="*/ 0 w 359028"/>
                <a:gd name="connsiteY15" fmla="*/ 370248 h 460005"/>
                <a:gd name="connsiteX16" fmla="*/ 22439 w 359028"/>
                <a:gd name="connsiteY16" fmla="*/ 403906 h 460005"/>
                <a:gd name="connsiteX17" fmla="*/ 28049 w 359028"/>
                <a:gd name="connsiteY17" fmla="*/ 420736 h 460005"/>
                <a:gd name="connsiteX18" fmla="*/ 44878 w 359028"/>
                <a:gd name="connsiteY18" fmla="*/ 437565 h 460005"/>
                <a:gd name="connsiteX19" fmla="*/ 64513 w 359028"/>
                <a:gd name="connsiteY19" fmla="*/ 460005 h 460005"/>
                <a:gd name="connsiteX20" fmla="*/ 106586 w 359028"/>
                <a:gd name="connsiteY20" fmla="*/ 434760 h 460005"/>
                <a:gd name="connsiteX21" fmla="*/ 131831 w 359028"/>
                <a:gd name="connsiteY21" fmla="*/ 420736 h 460005"/>
                <a:gd name="connsiteX22" fmla="*/ 131831 w 359028"/>
                <a:gd name="connsiteY22" fmla="*/ 420736 h 460005"/>
                <a:gd name="connsiteX23" fmla="*/ 109391 w 359028"/>
                <a:gd name="connsiteY23" fmla="*/ 403906 h 460005"/>
                <a:gd name="connsiteX24" fmla="*/ 86952 w 359028"/>
                <a:gd name="connsiteY24" fmla="*/ 381467 h 460005"/>
                <a:gd name="connsiteX25" fmla="*/ 92562 w 359028"/>
                <a:gd name="connsiteY25" fmla="*/ 364638 h 460005"/>
                <a:gd name="connsiteX26" fmla="*/ 92562 w 359028"/>
                <a:gd name="connsiteY26" fmla="*/ 364638 h 460005"/>
                <a:gd name="connsiteX27" fmla="*/ 89757 w 359028"/>
                <a:gd name="connsiteY27" fmla="*/ 339394 h 460005"/>
                <a:gd name="connsiteX28" fmla="*/ 100977 w 359028"/>
                <a:gd name="connsiteY28" fmla="*/ 322564 h 460005"/>
                <a:gd name="connsiteX29" fmla="*/ 115001 w 359028"/>
                <a:gd name="connsiteY29" fmla="*/ 308540 h 460005"/>
                <a:gd name="connsiteX30" fmla="*/ 157075 w 359028"/>
                <a:gd name="connsiteY30" fmla="*/ 260856 h 460005"/>
                <a:gd name="connsiteX31" fmla="*/ 182319 w 359028"/>
                <a:gd name="connsiteY31" fmla="*/ 213173 h 460005"/>
                <a:gd name="connsiteX32" fmla="*/ 213173 w 359028"/>
                <a:gd name="connsiteY32" fmla="*/ 179514 h 460005"/>
                <a:gd name="connsiteX33" fmla="*/ 238417 w 359028"/>
                <a:gd name="connsiteY33" fmla="*/ 140245 h 460005"/>
                <a:gd name="connsiteX34" fmla="*/ 246832 w 359028"/>
                <a:gd name="connsiteY34" fmla="*/ 123416 h 460005"/>
                <a:gd name="connsiteX35" fmla="*/ 280491 w 359028"/>
                <a:gd name="connsiteY35" fmla="*/ 100976 h 460005"/>
                <a:gd name="connsiteX36" fmla="*/ 359028 w 359028"/>
                <a:gd name="connsiteY36" fmla="*/ 33659 h 460005"/>
                <a:gd name="connsiteX0" fmla="*/ 359028 w 359028"/>
                <a:gd name="connsiteY0" fmla="*/ 33659 h 460005"/>
                <a:gd name="connsiteX1" fmla="*/ 314150 w 359028"/>
                <a:gd name="connsiteY1" fmla="*/ 0 h 460005"/>
                <a:gd name="connsiteX2" fmla="*/ 294515 w 359028"/>
                <a:gd name="connsiteY2" fmla="*/ 14024 h 460005"/>
                <a:gd name="connsiteX3" fmla="*/ 255247 w 359028"/>
                <a:gd name="connsiteY3" fmla="*/ 44878 h 460005"/>
                <a:gd name="connsiteX4" fmla="*/ 235612 w 359028"/>
                <a:gd name="connsiteY4" fmla="*/ 70122 h 460005"/>
                <a:gd name="connsiteX5" fmla="*/ 204758 w 359028"/>
                <a:gd name="connsiteY5" fmla="*/ 100976 h 460005"/>
                <a:gd name="connsiteX6" fmla="*/ 171099 w 359028"/>
                <a:gd name="connsiteY6" fmla="*/ 126221 h 460005"/>
                <a:gd name="connsiteX7" fmla="*/ 145855 w 359028"/>
                <a:gd name="connsiteY7" fmla="*/ 157075 h 460005"/>
                <a:gd name="connsiteX8" fmla="*/ 123416 w 359028"/>
                <a:gd name="connsiteY8" fmla="*/ 193538 h 460005"/>
                <a:gd name="connsiteX9" fmla="*/ 98172 w 359028"/>
                <a:gd name="connsiteY9" fmla="*/ 230002 h 460005"/>
                <a:gd name="connsiteX10" fmla="*/ 84147 w 359028"/>
                <a:gd name="connsiteY10" fmla="*/ 246832 h 460005"/>
                <a:gd name="connsiteX11" fmla="*/ 56098 w 359028"/>
                <a:gd name="connsiteY11" fmla="*/ 274881 h 460005"/>
                <a:gd name="connsiteX12" fmla="*/ 39269 w 359028"/>
                <a:gd name="connsiteY12" fmla="*/ 297320 h 460005"/>
                <a:gd name="connsiteX13" fmla="*/ 28049 w 359028"/>
                <a:gd name="connsiteY13" fmla="*/ 322564 h 460005"/>
                <a:gd name="connsiteX14" fmla="*/ 5610 w 359028"/>
                <a:gd name="connsiteY14" fmla="*/ 350613 h 460005"/>
                <a:gd name="connsiteX15" fmla="*/ 0 w 359028"/>
                <a:gd name="connsiteY15" fmla="*/ 370248 h 460005"/>
                <a:gd name="connsiteX16" fmla="*/ 22439 w 359028"/>
                <a:gd name="connsiteY16" fmla="*/ 403906 h 460005"/>
                <a:gd name="connsiteX17" fmla="*/ 28049 w 359028"/>
                <a:gd name="connsiteY17" fmla="*/ 420736 h 460005"/>
                <a:gd name="connsiteX18" fmla="*/ 44878 w 359028"/>
                <a:gd name="connsiteY18" fmla="*/ 437565 h 460005"/>
                <a:gd name="connsiteX19" fmla="*/ 64513 w 359028"/>
                <a:gd name="connsiteY19" fmla="*/ 460005 h 460005"/>
                <a:gd name="connsiteX20" fmla="*/ 106586 w 359028"/>
                <a:gd name="connsiteY20" fmla="*/ 434760 h 460005"/>
                <a:gd name="connsiteX21" fmla="*/ 131831 w 359028"/>
                <a:gd name="connsiteY21" fmla="*/ 420736 h 460005"/>
                <a:gd name="connsiteX22" fmla="*/ 131831 w 359028"/>
                <a:gd name="connsiteY22" fmla="*/ 420736 h 460005"/>
                <a:gd name="connsiteX23" fmla="*/ 123416 w 359028"/>
                <a:gd name="connsiteY23" fmla="*/ 389881 h 460005"/>
                <a:gd name="connsiteX24" fmla="*/ 86952 w 359028"/>
                <a:gd name="connsiteY24" fmla="*/ 381467 h 460005"/>
                <a:gd name="connsiteX25" fmla="*/ 92562 w 359028"/>
                <a:gd name="connsiteY25" fmla="*/ 364638 h 460005"/>
                <a:gd name="connsiteX26" fmla="*/ 92562 w 359028"/>
                <a:gd name="connsiteY26" fmla="*/ 364638 h 460005"/>
                <a:gd name="connsiteX27" fmla="*/ 89757 w 359028"/>
                <a:gd name="connsiteY27" fmla="*/ 339394 h 460005"/>
                <a:gd name="connsiteX28" fmla="*/ 100977 w 359028"/>
                <a:gd name="connsiteY28" fmla="*/ 322564 h 460005"/>
                <a:gd name="connsiteX29" fmla="*/ 115001 w 359028"/>
                <a:gd name="connsiteY29" fmla="*/ 308540 h 460005"/>
                <a:gd name="connsiteX30" fmla="*/ 157075 w 359028"/>
                <a:gd name="connsiteY30" fmla="*/ 260856 h 460005"/>
                <a:gd name="connsiteX31" fmla="*/ 182319 w 359028"/>
                <a:gd name="connsiteY31" fmla="*/ 213173 h 460005"/>
                <a:gd name="connsiteX32" fmla="*/ 213173 w 359028"/>
                <a:gd name="connsiteY32" fmla="*/ 179514 h 460005"/>
                <a:gd name="connsiteX33" fmla="*/ 238417 w 359028"/>
                <a:gd name="connsiteY33" fmla="*/ 140245 h 460005"/>
                <a:gd name="connsiteX34" fmla="*/ 246832 w 359028"/>
                <a:gd name="connsiteY34" fmla="*/ 123416 h 460005"/>
                <a:gd name="connsiteX35" fmla="*/ 280491 w 359028"/>
                <a:gd name="connsiteY35" fmla="*/ 100976 h 460005"/>
                <a:gd name="connsiteX36" fmla="*/ 359028 w 359028"/>
                <a:gd name="connsiteY36" fmla="*/ 33659 h 460005"/>
                <a:gd name="connsiteX0" fmla="*/ 359028 w 359028"/>
                <a:gd name="connsiteY0" fmla="*/ 33659 h 460005"/>
                <a:gd name="connsiteX1" fmla="*/ 314150 w 359028"/>
                <a:gd name="connsiteY1" fmla="*/ 0 h 460005"/>
                <a:gd name="connsiteX2" fmla="*/ 294515 w 359028"/>
                <a:gd name="connsiteY2" fmla="*/ 14024 h 460005"/>
                <a:gd name="connsiteX3" fmla="*/ 255247 w 359028"/>
                <a:gd name="connsiteY3" fmla="*/ 44878 h 460005"/>
                <a:gd name="connsiteX4" fmla="*/ 235612 w 359028"/>
                <a:gd name="connsiteY4" fmla="*/ 70122 h 460005"/>
                <a:gd name="connsiteX5" fmla="*/ 204758 w 359028"/>
                <a:gd name="connsiteY5" fmla="*/ 100976 h 460005"/>
                <a:gd name="connsiteX6" fmla="*/ 171099 w 359028"/>
                <a:gd name="connsiteY6" fmla="*/ 126221 h 460005"/>
                <a:gd name="connsiteX7" fmla="*/ 145855 w 359028"/>
                <a:gd name="connsiteY7" fmla="*/ 157075 h 460005"/>
                <a:gd name="connsiteX8" fmla="*/ 123416 w 359028"/>
                <a:gd name="connsiteY8" fmla="*/ 193538 h 460005"/>
                <a:gd name="connsiteX9" fmla="*/ 98172 w 359028"/>
                <a:gd name="connsiteY9" fmla="*/ 230002 h 460005"/>
                <a:gd name="connsiteX10" fmla="*/ 84147 w 359028"/>
                <a:gd name="connsiteY10" fmla="*/ 246832 h 460005"/>
                <a:gd name="connsiteX11" fmla="*/ 56098 w 359028"/>
                <a:gd name="connsiteY11" fmla="*/ 274881 h 460005"/>
                <a:gd name="connsiteX12" fmla="*/ 39269 w 359028"/>
                <a:gd name="connsiteY12" fmla="*/ 297320 h 460005"/>
                <a:gd name="connsiteX13" fmla="*/ 28049 w 359028"/>
                <a:gd name="connsiteY13" fmla="*/ 322564 h 460005"/>
                <a:gd name="connsiteX14" fmla="*/ 5610 w 359028"/>
                <a:gd name="connsiteY14" fmla="*/ 350613 h 460005"/>
                <a:gd name="connsiteX15" fmla="*/ 0 w 359028"/>
                <a:gd name="connsiteY15" fmla="*/ 370248 h 460005"/>
                <a:gd name="connsiteX16" fmla="*/ 22439 w 359028"/>
                <a:gd name="connsiteY16" fmla="*/ 403906 h 460005"/>
                <a:gd name="connsiteX17" fmla="*/ 28049 w 359028"/>
                <a:gd name="connsiteY17" fmla="*/ 420736 h 460005"/>
                <a:gd name="connsiteX18" fmla="*/ 28049 w 359028"/>
                <a:gd name="connsiteY18" fmla="*/ 454395 h 460005"/>
                <a:gd name="connsiteX19" fmla="*/ 64513 w 359028"/>
                <a:gd name="connsiteY19" fmla="*/ 460005 h 460005"/>
                <a:gd name="connsiteX20" fmla="*/ 106586 w 359028"/>
                <a:gd name="connsiteY20" fmla="*/ 434760 h 460005"/>
                <a:gd name="connsiteX21" fmla="*/ 131831 w 359028"/>
                <a:gd name="connsiteY21" fmla="*/ 420736 h 460005"/>
                <a:gd name="connsiteX22" fmla="*/ 131831 w 359028"/>
                <a:gd name="connsiteY22" fmla="*/ 420736 h 460005"/>
                <a:gd name="connsiteX23" fmla="*/ 123416 w 359028"/>
                <a:gd name="connsiteY23" fmla="*/ 389881 h 460005"/>
                <a:gd name="connsiteX24" fmla="*/ 86952 w 359028"/>
                <a:gd name="connsiteY24" fmla="*/ 381467 h 460005"/>
                <a:gd name="connsiteX25" fmla="*/ 92562 w 359028"/>
                <a:gd name="connsiteY25" fmla="*/ 364638 h 460005"/>
                <a:gd name="connsiteX26" fmla="*/ 92562 w 359028"/>
                <a:gd name="connsiteY26" fmla="*/ 364638 h 460005"/>
                <a:gd name="connsiteX27" fmla="*/ 89757 w 359028"/>
                <a:gd name="connsiteY27" fmla="*/ 339394 h 460005"/>
                <a:gd name="connsiteX28" fmla="*/ 100977 w 359028"/>
                <a:gd name="connsiteY28" fmla="*/ 322564 h 460005"/>
                <a:gd name="connsiteX29" fmla="*/ 115001 w 359028"/>
                <a:gd name="connsiteY29" fmla="*/ 308540 h 460005"/>
                <a:gd name="connsiteX30" fmla="*/ 157075 w 359028"/>
                <a:gd name="connsiteY30" fmla="*/ 260856 h 460005"/>
                <a:gd name="connsiteX31" fmla="*/ 182319 w 359028"/>
                <a:gd name="connsiteY31" fmla="*/ 213173 h 460005"/>
                <a:gd name="connsiteX32" fmla="*/ 213173 w 359028"/>
                <a:gd name="connsiteY32" fmla="*/ 179514 h 460005"/>
                <a:gd name="connsiteX33" fmla="*/ 238417 w 359028"/>
                <a:gd name="connsiteY33" fmla="*/ 140245 h 460005"/>
                <a:gd name="connsiteX34" fmla="*/ 246832 w 359028"/>
                <a:gd name="connsiteY34" fmla="*/ 123416 h 460005"/>
                <a:gd name="connsiteX35" fmla="*/ 280491 w 359028"/>
                <a:gd name="connsiteY35" fmla="*/ 100976 h 460005"/>
                <a:gd name="connsiteX36" fmla="*/ 359028 w 359028"/>
                <a:gd name="connsiteY36" fmla="*/ 33659 h 460005"/>
                <a:gd name="connsiteX0" fmla="*/ 359028 w 359028"/>
                <a:gd name="connsiteY0" fmla="*/ 33659 h 460005"/>
                <a:gd name="connsiteX1" fmla="*/ 314150 w 359028"/>
                <a:gd name="connsiteY1" fmla="*/ 0 h 460005"/>
                <a:gd name="connsiteX2" fmla="*/ 294515 w 359028"/>
                <a:gd name="connsiteY2" fmla="*/ 14024 h 460005"/>
                <a:gd name="connsiteX3" fmla="*/ 255247 w 359028"/>
                <a:gd name="connsiteY3" fmla="*/ 44878 h 460005"/>
                <a:gd name="connsiteX4" fmla="*/ 235612 w 359028"/>
                <a:gd name="connsiteY4" fmla="*/ 70122 h 460005"/>
                <a:gd name="connsiteX5" fmla="*/ 204758 w 359028"/>
                <a:gd name="connsiteY5" fmla="*/ 100976 h 460005"/>
                <a:gd name="connsiteX6" fmla="*/ 171099 w 359028"/>
                <a:gd name="connsiteY6" fmla="*/ 126221 h 460005"/>
                <a:gd name="connsiteX7" fmla="*/ 145855 w 359028"/>
                <a:gd name="connsiteY7" fmla="*/ 157075 h 460005"/>
                <a:gd name="connsiteX8" fmla="*/ 123416 w 359028"/>
                <a:gd name="connsiteY8" fmla="*/ 193538 h 460005"/>
                <a:gd name="connsiteX9" fmla="*/ 98172 w 359028"/>
                <a:gd name="connsiteY9" fmla="*/ 230002 h 460005"/>
                <a:gd name="connsiteX10" fmla="*/ 84147 w 359028"/>
                <a:gd name="connsiteY10" fmla="*/ 246832 h 460005"/>
                <a:gd name="connsiteX11" fmla="*/ 56098 w 359028"/>
                <a:gd name="connsiteY11" fmla="*/ 274881 h 460005"/>
                <a:gd name="connsiteX12" fmla="*/ 39269 w 359028"/>
                <a:gd name="connsiteY12" fmla="*/ 297320 h 460005"/>
                <a:gd name="connsiteX13" fmla="*/ 28049 w 359028"/>
                <a:gd name="connsiteY13" fmla="*/ 322564 h 460005"/>
                <a:gd name="connsiteX14" fmla="*/ 5610 w 359028"/>
                <a:gd name="connsiteY14" fmla="*/ 350613 h 460005"/>
                <a:gd name="connsiteX15" fmla="*/ 0 w 359028"/>
                <a:gd name="connsiteY15" fmla="*/ 370248 h 460005"/>
                <a:gd name="connsiteX16" fmla="*/ 22439 w 359028"/>
                <a:gd name="connsiteY16" fmla="*/ 403906 h 460005"/>
                <a:gd name="connsiteX17" fmla="*/ 28049 w 359028"/>
                <a:gd name="connsiteY17" fmla="*/ 420736 h 460005"/>
                <a:gd name="connsiteX18" fmla="*/ 28049 w 359028"/>
                <a:gd name="connsiteY18" fmla="*/ 454395 h 460005"/>
                <a:gd name="connsiteX19" fmla="*/ 64513 w 359028"/>
                <a:gd name="connsiteY19" fmla="*/ 460005 h 460005"/>
                <a:gd name="connsiteX20" fmla="*/ 106586 w 359028"/>
                <a:gd name="connsiteY20" fmla="*/ 434760 h 460005"/>
                <a:gd name="connsiteX21" fmla="*/ 131831 w 359028"/>
                <a:gd name="connsiteY21" fmla="*/ 420736 h 460005"/>
                <a:gd name="connsiteX22" fmla="*/ 131831 w 359028"/>
                <a:gd name="connsiteY22" fmla="*/ 420736 h 460005"/>
                <a:gd name="connsiteX23" fmla="*/ 123416 w 359028"/>
                <a:gd name="connsiteY23" fmla="*/ 389881 h 460005"/>
                <a:gd name="connsiteX24" fmla="*/ 92562 w 359028"/>
                <a:gd name="connsiteY24" fmla="*/ 364638 h 460005"/>
                <a:gd name="connsiteX25" fmla="*/ 92562 w 359028"/>
                <a:gd name="connsiteY25" fmla="*/ 364638 h 460005"/>
                <a:gd name="connsiteX26" fmla="*/ 89757 w 359028"/>
                <a:gd name="connsiteY26" fmla="*/ 339394 h 460005"/>
                <a:gd name="connsiteX27" fmla="*/ 100977 w 359028"/>
                <a:gd name="connsiteY27" fmla="*/ 322564 h 460005"/>
                <a:gd name="connsiteX28" fmla="*/ 115001 w 359028"/>
                <a:gd name="connsiteY28" fmla="*/ 308540 h 460005"/>
                <a:gd name="connsiteX29" fmla="*/ 157075 w 359028"/>
                <a:gd name="connsiteY29" fmla="*/ 260856 h 460005"/>
                <a:gd name="connsiteX30" fmla="*/ 182319 w 359028"/>
                <a:gd name="connsiteY30" fmla="*/ 213173 h 460005"/>
                <a:gd name="connsiteX31" fmla="*/ 213173 w 359028"/>
                <a:gd name="connsiteY31" fmla="*/ 179514 h 460005"/>
                <a:gd name="connsiteX32" fmla="*/ 238417 w 359028"/>
                <a:gd name="connsiteY32" fmla="*/ 140245 h 460005"/>
                <a:gd name="connsiteX33" fmla="*/ 246832 w 359028"/>
                <a:gd name="connsiteY33" fmla="*/ 123416 h 460005"/>
                <a:gd name="connsiteX34" fmla="*/ 280491 w 359028"/>
                <a:gd name="connsiteY34" fmla="*/ 100976 h 460005"/>
                <a:gd name="connsiteX35" fmla="*/ 359028 w 359028"/>
                <a:gd name="connsiteY35" fmla="*/ 33659 h 460005"/>
                <a:gd name="connsiteX0" fmla="*/ 359028 w 359028"/>
                <a:gd name="connsiteY0" fmla="*/ 33659 h 460005"/>
                <a:gd name="connsiteX1" fmla="*/ 314150 w 359028"/>
                <a:gd name="connsiteY1" fmla="*/ 0 h 460005"/>
                <a:gd name="connsiteX2" fmla="*/ 294515 w 359028"/>
                <a:gd name="connsiteY2" fmla="*/ 14024 h 460005"/>
                <a:gd name="connsiteX3" fmla="*/ 255247 w 359028"/>
                <a:gd name="connsiteY3" fmla="*/ 44878 h 460005"/>
                <a:gd name="connsiteX4" fmla="*/ 235612 w 359028"/>
                <a:gd name="connsiteY4" fmla="*/ 70122 h 460005"/>
                <a:gd name="connsiteX5" fmla="*/ 204758 w 359028"/>
                <a:gd name="connsiteY5" fmla="*/ 100976 h 460005"/>
                <a:gd name="connsiteX6" fmla="*/ 171099 w 359028"/>
                <a:gd name="connsiteY6" fmla="*/ 126221 h 460005"/>
                <a:gd name="connsiteX7" fmla="*/ 145855 w 359028"/>
                <a:gd name="connsiteY7" fmla="*/ 157075 h 460005"/>
                <a:gd name="connsiteX8" fmla="*/ 123416 w 359028"/>
                <a:gd name="connsiteY8" fmla="*/ 193538 h 460005"/>
                <a:gd name="connsiteX9" fmla="*/ 98172 w 359028"/>
                <a:gd name="connsiteY9" fmla="*/ 230002 h 460005"/>
                <a:gd name="connsiteX10" fmla="*/ 84147 w 359028"/>
                <a:gd name="connsiteY10" fmla="*/ 246832 h 460005"/>
                <a:gd name="connsiteX11" fmla="*/ 56098 w 359028"/>
                <a:gd name="connsiteY11" fmla="*/ 274881 h 460005"/>
                <a:gd name="connsiteX12" fmla="*/ 39269 w 359028"/>
                <a:gd name="connsiteY12" fmla="*/ 297320 h 460005"/>
                <a:gd name="connsiteX13" fmla="*/ 28049 w 359028"/>
                <a:gd name="connsiteY13" fmla="*/ 322564 h 460005"/>
                <a:gd name="connsiteX14" fmla="*/ 5610 w 359028"/>
                <a:gd name="connsiteY14" fmla="*/ 350613 h 460005"/>
                <a:gd name="connsiteX15" fmla="*/ 0 w 359028"/>
                <a:gd name="connsiteY15" fmla="*/ 370248 h 460005"/>
                <a:gd name="connsiteX16" fmla="*/ 22439 w 359028"/>
                <a:gd name="connsiteY16" fmla="*/ 403906 h 460005"/>
                <a:gd name="connsiteX17" fmla="*/ 28049 w 359028"/>
                <a:gd name="connsiteY17" fmla="*/ 420736 h 460005"/>
                <a:gd name="connsiteX18" fmla="*/ 28049 w 359028"/>
                <a:gd name="connsiteY18" fmla="*/ 454395 h 460005"/>
                <a:gd name="connsiteX19" fmla="*/ 64513 w 359028"/>
                <a:gd name="connsiteY19" fmla="*/ 460005 h 460005"/>
                <a:gd name="connsiteX20" fmla="*/ 106586 w 359028"/>
                <a:gd name="connsiteY20" fmla="*/ 434760 h 460005"/>
                <a:gd name="connsiteX21" fmla="*/ 131831 w 359028"/>
                <a:gd name="connsiteY21" fmla="*/ 420736 h 460005"/>
                <a:gd name="connsiteX22" fmla="*/ 131831 w 359028"/>
                <a:gd name="connsiteY22" fmla="*/ 420736 h 460005"/>
                <a:gd name="connsiteX23" fmla="*/ 92562 w 359028"/>
                <a:gd name="connsiteY23" fmla="*/ 364638 h 460005"/>
                <a:gd name="connsiteX24" fmla="*/ 92562 w 359028"/>
                <a:gd name="connsiteY24" fmla="*/ 364638 h 460005"/>
                <a:gd name="connsiteX25" fmla="*/ 89757 w 359028"/>
                <a:gd name="connsiteY25" fmla="*/ 339394 h 460005"/>
                <a:gd name="connsiteX26" fmla="*/ 100977 w 359028"/>
                <a:gd name="connsiteY26" fmla="*/ 322564 h 460005"/>
                <a:gd name="connsiteX27" fmla="*/ 115001 w 359028"/>
                <a:gd name="connsiteY27" fmla="*/ 308540 h 460005"/>
                <a:gd name="connsiteX28" fmla="*/ 157075 w 359028"/>
                <a:gd name="connsiteY28" fmla="*/ 260856 h 460005"/>
                <a:gd name="connsiteX29" fmla="*/ 182319 w 359028"/>
                <a:gd name="connsiteY29" fmla="*/ 213173 h 460005"/>
                <a:gd name="connsiteX30" fmla="*/ 213173 w 359028"/>
                <a:gd name="connsiteY30" fmla="*/ 179514 h 460005"/>
                <a:gd name="connsiteX31" fmla="*/ 238417 w 359028"/>
                <a:gd name="connsiteY31" fmla="*/ 140245 h 460005"/>
                <a:gd name="connsiteX32" fmla="*/ 246832 w 359028"/>
                <a:gd name="connsiteY32" fmla="*/ 123416 h 460005"/>
                <a:gd name="connsiteX33" fmla="*/ 280491 w 359028"/>
                <a:gd name="connsiteY33" fmla="*/ 100976 h 460005"/>
                <a:gd name="connsiteX34" fmla="*/ 359028 w 359028"/>
                <a:gd name="connsiteY34" fmla="*/ 33659 h 460005"/>
                <a:gd name="connsiteX0" fmla="*/ 359028 w 359028"/>
                <a:gd name="connsiteY0" fmla="*/ 33659 h 460005"/>
                <a:gd name="connsiteX1" fmla="*/ 314150 w 359028"/>
                <a:gd name="connsiteY1" fmla="*/ 0 h 460005"/>
                <a:gd name="connsiteX2" fmla="*/ 294515 w 359028"/>
                <a:gd name="connsiteY2" fmla="*/ 14024 h 460005"/>
                <a:gd name="connsiteX3" fmla="*/ 255247 w 359028"/>
                <a:gd name="connsiteY3" fmla="*/ 44878 h 460005"/>
                <a:gd name="connsiteX4" fmla="*/ 235612 w 359028"/>
                <a:gd name="connsiteY4" fmla="*/ 70122 h 460005"/>
                <a:gd name="connsiteX5" fmla="*/ 204758 w 359028"/>
                <a:gd name="connsiteY5" fmla="*/ 100976 h 460005"/>
                <a:gd name="connsiteX6" fmla="*/ 171099 w 359028"/>
                <a:gd name="connsiteY6" fmla="*/ 126221 h 460005"/>
                <a:gd name="connsiteX7" fmla="*/ 145855 w 359028"/>
                <a:gd name="connsiteY7" fmla="*/ 157075 h 460005"/>
                <a:gd name="connsiteX8" fmla="*/ 123416 w 359028"/>
                <a:gd name="connsiteY8" fmla="*/ 193538 h 460005"/>
                <a:gd name="connsiteX9" fmla="*/ 98172 w 359028"/>
                <a:gd name="connsiteY9" fmla="*/ 230002 h 460005"/>
                <a:gd name="connsiteX10" fmla="*/ 84147 w 359028"/>
                <a:gd name="connsiteY10" fmla="*/ 246832 h 460005"/>
                <a:gd name="connsiteX11" fmla="*/ 56098 w 359028"/>
                <a:gd name="connsiteY11" fmla="*/ 274881 h 460005"/>
                <a:gd name="connsiteX12" fmla="*/ 39269 w 359028"/>
                <a:gd name="connsiteY12" fmla="*/ 297320 h 460005"/>
                <a:gd name="connsiteX13" fmla="*/ 28049 w 359028"/>
                <a:gd name="connsiteY13" fmla="*/ 322564 h 460005"/>
                <a:gd name="connsiteX14" fmla="*/ 5610 w 359028"/>
                <a:gd name="connsiteY14" fmla="*/ 350613 h 460005"/>
                <a:gd name="connsiteX15" fmla="*/ 0 w 359028"/>
                <a:gd name="connsiteY15" fmla="*/ 370248 h 460005"/>
                <a:gd name="connsiteX16" fmla="*/ 22439 w 359028"/>
                <a:gd name="connsiteY16" fmla="*/ 403906 h 460005"/>
                <a:gd name="connsiteX17" fmla="*/ 28049 w 359028"/>
                <a:gd name="connsiteY17" fmla="*/ 420736 h 460005"/>
                <a:gd name="connsiteX18" fmla="*/ 28049 w 359028"/>
                <a:gd name="connsiteY18" fmla="*/ 454395 h 460005"/>
                <a:gd name="connsiteX19" fmla="*/ 64513 w 359028"/>
                <a:gd name="connsiteY19" fmla="*/ 460005 h 460005"/>
                <a:gd name="connsiteX20" fmla="*/ 106586 w 359028"/>
                <a:gd name="connsiteY20" fmla="*/ 434760 h 460005"/>
                <a:gd name="connsiteX21" fmla="*/ 131831 w 359028"/>
                <a:gd name="connsiteY21" fmla="*/ 420736 h 460005"/>
                <a:gd name="connsiteX22" fmla="*/ 148660 w 359028"/>
                <a:gd name="connsiteY22" fmla="*/ 417931 h 460005"/>
                <a:gd name="connsiteX23" fmla="*/ 92562 w 359028"/>
                <a:gd name="connsiteY23" fmla="*/ 364638 h 460005"/>
                <a:gd name="connsiteX24" fmla="*/ 92562 w 359028"/>
                <a:gd name="connsiteY24" fmla="*/ 364638 h 460005"/>
                <a:gd name="connsiteX25" fmla="*/ 89757 w 359028"/>
                <a:gd name="connsiteY25" fmla="*/ 339394 h 460005"/>
                <a:gd name="connsiteX26" fmla="*/ 100977 w 359028"/>
                <a:gd name="connsiteY26" fmla="*/ 322564 h 460005"/>
                <a:gd name="connsiteX27" fmla="*/ 115001 w 359028"/>
                <a:gd name="connsiteY27" fmla="*/ 308540 h 460005"/>
                <a:gd name="connsiteX28" fmla="*/ 157075 w 359028"/>
                <a:gd name="connsiteY28" fmla="*/ 260856 h 460005"/>
                <a:gd name="connsiteX29" fmla="*/ 182319 w 359028"/>
                <a:gd name="connsiteY29" fmla="*/ 213173 h 460005"/>
                <a:gd name="connsiteX30" fmla="*/ 213173 w 359028"/>
                <a:gd name="connsiteY30" fmla="*/ 179514 h 460005"/>
                <a:gd name="connsiteX31" fmla="*/ 238417 w 359028"/>
                <a:gd name="connsiteY31" fmla="*/ 140245 h 460005"/>
                <a:gd name="connsiteX32" fmla="*/ 246832 w 359028"/>
                <a:gd name="connsiteY32" fmla="*/ 123416 h 460005"/>
                <a:gd name="connsiteX33" fmla="*/ 280491 w 359028"/>
                <a:gd name="connsiteY33" fmla="*/ 100976 h 460005"/>
                <a:gd name="connsiteX34" fmla="*/ 359028 w 359028"/>
                <a:gd name="connsiteY34" fmla="*/ 33659 h 460005"/>
                <a:gd name="connsiteX0" fmla="*/ 359028 w 359028"/>
                <a:gd name="connsiteY0" fmla="*/ 33659 h 460005"/>
                <a:gd name="connsiteX1" fmla="*/ 314150 w 359028"/>
                <a:gd name="connsiteY1" fmla="*/ 0 h 460005"/>
                <a:gd name="connsiteX2" fmla="*/ 294515 w 359028"/>
                <a:gd name="connsiteY2" fmla="*/ 14024 h 460005"/>
                <a:gd name="connsiteX3" fmla="*/ 255247 w 359028"/>
                <a:gd name="connsiteY3" fmla="*/ 44878 h 460005"/>
                <a:gd name="connsiteX4" fmla="*/ 235612 w 359028"/>
                <a:gd name="connsiteY4" fmla="*/ 70122 h 460005"/>
                <a:gd name="connsiteX5" fmla="*/ 204758 w 359028"/>
                <a:gd name="connsiteY5" fmla="*/ 100976 h 460005"/>
                <a:gd name="connsiteX6" fmla="*/ 171099 w 359028"/>
                <a:gd name="connsiteY6" fmla="*/ 126221 h 460005"/>
                <a:gd name="connsiteX7" fmla="*/ 145855 w 359028"/>
                <a:gd name="connsiteY7" fmla="*/ 157075 h 460005"/>
                <a:gd name="connsiteX8" fmla="*/ 123416 w 359028"/>
                <a:gd name="connsiteY8" fmla="*/ 193538 h 460005"/>
                <a:gd name="connsiteX9" fmla="*/ 98172 w 359028"/>
                <a:gd name="connsiteY9" fmla="*/ 230002 h 460005"/>
                <a:gd name="connsiteX10" fmla="*/ 84147 w 359028"/>
                <a:gd name="connsiteY10" fmla="*/ 246832 h 460005"/>
                <a:gd name="connsiteX11" fmla="*/ 56098 w 359028"/>
                <a:gd name="connsiteY11" fmla="*/ 274881 h 460005"/>
                <a:gd name="connsiteX12" fmla="*/ 39269 w 359028"/>
                <a:gd name="connsiteY12" fmla="*/ 297320 h 460005"/>
                <a:gd name="connsiteX13" fmla="*/ 28049 w 359028"/>
                <a:gd name="connsiteY13" fmla="*/ 322564 h 460005"/>
                <a:gd name="connsiteX14" fmla="*/ 5610 w 359028"/>
                <a:gd name="connsiteY14" fmla="*/ 350613 h 460005"/>
                <a:gd name="connsiteX15" fmla="*/ 0 w 359028"/>
                <a:gd name="connsiteY15" fmla="*/ 370248 h 460005"/>
                <a:gd name="connsiteX16" fmla="*/ 22439 w 359028"/>
                <a:gd name="connsiteY16" fmla="*/ 403906 h 460005"/>
                <a:gd name="connsiteX17" fmla="*/ 28049 w 359028"/>
                <a:gd name="connsiteY17" fmla="*/ 420736 h 460005"/>
                <a:gd name="connsiteX18" fmla="*/ 64513 w 359028"/>
                <a:gd name="connsiteY18" fmla="*/ 460005 h 460005"/>
                <a:gd name="connsiteX19" fmla="*/ 106586 w 359028"/>
                <a:gd name="connsiteY19" fmla="*/ 434760 h 460005"/>
                <a:gd name="connsiteX20" fmla="*/ 131831 w 359028"/>
                <a:gd name="connsiteY20" fmla="*/ 420736 h 460005"/>
                <a:gd name="connsiteX21" fmla="*/ 148660 w 359028"/>
                <a:gd name="connsiteY21" fmla="*/ 417931 h 460005"/>
                <a:gd name="connsiteX22" fmla="*/ 92562 w 359028"/>
                <a:gd name="connsiteY22" fmla="*/ 364638 h 460005"/>
                <a:gd name="connsiteX23" fmla="*/ 92562 w 359028"/>
                <a:gd name="connsiteY23" fmla="*/ 364638 h 460005"/>
                <a:gd name="connsiteX24" fmla="*/ 89757 w 359028"/>
                <a:gd name="connsiteY24" fmla="*/ 339394 h 460005"/>
                <a:gd name="connsiteX25" fmla="*/ 100977 w 359028"/>
                <a:gd name="connsiteY25" fmla="*/ 322564 h 460005"/>
                <a:gd name="connsiteX26" fmla="*/ 115001 w 359028"/>
                <a:gd name="connsiteY26" fmla="*/ 308540 h 460005"/>
                <a:gd name="connsiteX27" fmla="*/ 157075 w 359028"/>
                <a:gd name="connsiteY27" fmla="*/ 260856 h 460005"/>
                <a:gd name="connsiteX28" fmla="*/ 182319 w 359028"/>
                <a:gd name="connsiteY28" fmla="*/ 213173 h 460005"/>
                <a:gd name="connsiteX29" fmla="*/ 213173 w 359028"/>
                <a:gd name="connsiteY29" fmla="*/ 179514 h 460005"/>
                <a:gd name="connsiteX30" fmla="*/ 238417 w 359028"/>
                <a:gd name="connsiteY30" fmla="*/ 140245 h 460005"/>
                <a:gd name="connsiteX31" fmla="*/ 246832 w 359028"/>
                <a:gd name="connsiteY31" fmla="*/ 123416 h 460005"/>
                <a:gd name="connsiteX32" fmla="*/ 280491 w 359028"/>
                <a:gd name="connsiteY32" fmla="*/ 100976 h 460005"/>
                <a:gd name="connsiteX33" fmla="*/ 359028 w 359028"/>
                <a:gd name="connsiteY33" fmla="*/ 33659 h 460005"/>
                <a:gd name="connsiteX0" fmla="*/ 359028 w 359028"/>
                <a:gd name="connsiteY0" fmla="*/ 36464 h 462810"/>
                <a:gd name="connsiteX1" fmla="*/ 350613 w 359028"/>
                <a:gd name="connsiteY1" fmla="*/ 0 h 462810"/>
                <a:gd name="connsiteX2" fmla="*/ 314150 w 359028"/>
                <a:gd name="connsiteY2" fmla="*/ 2805 h 462810"/>
                <a:gd name="connsiteX3" fmla="*/ 294515 w 359028"/>
                <a:gd name="connsiteY3" fmla="*/ 16829 h 462810"/>
                <a:gd name="connsiteX4" fmla="*/ 255247 w 359028"/>
                <a:gd name="connsiteY4" fmla="*/ 47683 h 462810"/>
                <a:gd name="connsiteX5" fmla="*/ 235612 w 359028"/>
                <a:gd name="connsiteY5" fmla="*/ 72927 h 462810"/>
                <a:gd name="connsiteX6" fmla="*/ 204758 w 359028"/>
                <a:gd name="connsiteY6" fmla="*/ 103781 h 462810"/>
                <a:gd name="connsiteX7" fmla="*/ 171099 w 359028"/>
                <a:gd name="connsiteY7" fmla="*/ 129026 h 462810"/>
                <a:gd name="connsiteX8" fmla="*/ 145855 w 359028"/>
                <a:gd name="connsiteY8" fmla="*/ 159880 h 462810"/>
                <a:gd name="connsiteX9" fmla="*/ 123416 w 359028"/>
                <a:gd name="connsiteY9" fmla="*/ 196343 h 462810"/>
                <a:gd name="connsiteX10" fmla="*/ 98172 w 359028"/>
                <a:gd name="connsiteY10" fmla="*/ 232807 h 462810"/>
                <a:gd name="connsiteX11" fmla="*/ 84147 w 359028"/>
                <a:gd name="connsiteY11" fmla="*/ 249637 h 462810"/>
                <a:gd name="connsiteX12" fmla="*/ 56098 w 359028"/>
                <a:gd name="connsiteY12" fmla="*/ 277686 h 462810"/>
                <a:gd name="connsiteX13" fmla="*/ 39269 w 359028"/>
                <a:gd name="connsiteY13" fmla="*/ 300125 h 462810"/>
                <a:gd name="connsiteX14" fmla="*/ 28049 w 359028"/>
                <a:gd name="connsiteY14" fmla="*/ 325369 h 462810"/>
                <a:gd name="connsiteX15" fmla="*/ 5610 w 359028"/>
                <a:gd name="connsiteY15" fmla="*/ 353418 h 462810"/>
                <a:gd name="connsiteX16" fmla="*/ 0 w 359028"/>
                <a:gd name="connsiteY16" fmla="*/ 373053 h 462810"/>
                <a:gd name="connsiteX17" fmla="*/ 22439 w 359028"/>
                <a:gd name="connsiteY17" fmla="*/ 406711 h 462810"/>
                <a:gd name="connsiteX18" fmla="*/ 28049 w 359028"/>
                <a:gd name="connsiteY18" fmla="*/ 423541 h 462810"/>
                <a:gd name="connsiteX19" fmla="*/ 64513 w 359028"/>
                <a:gd name="connsiteY19" fmla="*/ 462810 h 462810"/>
                <a:gd name="connsiteX20" fmla="*/ 106586 w 359028"/>
                <a:gd name="connsiteY20" fmla="*/ 437565 h 462810"/>
                <a:gd name="connsiteX21" fmla="*/ 131831 w 359028"/>
                <a:gd name="connsiteY21" fmla="*/ 423541 h 462810"/>
                <a:gd name="connsiteX22" fmla="*/ 148660 w 359028"/>
                <a:gd name="connsiteY22" fmla="*/ 420736 h 462810"/>
                <a:gd name="connsiteX23" fmla="*/ 92562 w 359028"/>
                <a:gd name="connsiteY23" fmla="*/ 367443 h 462810"/>
                <a:gd name="connsiteX24" fmla="*/ 92562 w 359028"/>
                <a:gd name="connsiteY24" fmla="*/ 367443 h 462810"/>
                <a:gd name="connsiteX25" fmla="*/ 89757 w 359028"/>
                <a:gd name="connsiteY25" fmla="*/ 342199 h 462810"/>
                <a:gd name="connsiteX26" fmla="*/ 100977 w 359028"/>
                <a:gd name="connsiteY26" fmla="*/ 325369 h 462810"/>
                <a:gd name="connsiteX27" fmla="*/ 115001 w 359028"/>
                <a:gd name="connsiteY27" fmla="*/ 311345 h 462810"/>
                <a:gd name="connsiteX28" fmla="*/ 157075 w 359028"/>
                <a:gd name="connsiteY28" fmla="*/ 263661 h 462810"/>
                <a:gd name="connsiteX29" fmla="*/ 182319 w 359028"/>
                <a:gd name="connsiteY29" fmla="*/ 215978 h 462810"/>
                <a:gd name="connsiteX30" fmla="*/ 213173 w 359028"/>
                <a:gd name="connsiteY30" fmla="*/ 182319 h 462810"/>
                <a:gd name="connsiteX31" fmla="*/ 238417 w 359028"/>
                <a:gd name="connsiteY31" fmla="*/ 143050 h 462810"/>
                <a:gd name="connsiteX32" fmla="*/ 246832 w 359028"/>
                <a:gd name="connsiteY32" fmla="*/ 126221 h 462810"/>
                <a:gd name="connsiteX33" fmla="*/ 280491 w 359028"/>
                <a:gd name="connsiteY33" fmla="*/ 103781 h 462810"/>
                <a:gd name="connsiteX34" fmla="*/ 359028 w 359028"/>
                <a:gd name="connsiteY34" fmla="*/ 36464 h 462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59028" h="462810">
                  <a:moveTo>
                    <a:pt x="359028" y="36464"/>
                  </a:moveTo>
                  <a:lnTo>
                    <a:pt x="350613" y="0"/>
                  </a:lnTo>
                  <a:lnTo>
                    <a:pt x="314150" y="2805"/>
                  </a:lnTo>
                  <a:lnTo>
                    <a:pt x="294515" y="16829"/>
                  </a:lnTo>
                  <a:lnTo>
                    <a:pt x="255247" y="47683"/>
                  </a:lnTo>
                  <a:lnTo>
                    <a:pt x="235612" y="72927"/>
                  </a:lnTo>
                  <a:lnTo>
                    <a:pt x="204758" y="103781"/>
                  </a:lnTo>
                  <a:lnTo>
                    <a:pt x="171099" y="129026"/>
                  </a:lnTo>
                  <a:lnTo>
                    <a:pt x="145855" y="159880"/>
                  </a:lnTo>
                  <a:lnTo>
                    <a:pt x="123416" y="196343"/>
                  </a:lnTo>
                  <a:lnTo>
                    <a:pt x="98172" y="232807"/>
                  </a:lnTo>
                  <a:lnTo>
                    <a:pt x="84147" y="249637"/>
                  </a:lnTo>
                  <a:lnTo>
                    <a:pt x="56098" y="277686"/>
                  </a:lnTo>
                  <a:lnTo>
                    <a:pt x="39269" y="300125"/>
                  </a:lnTo>
                  <a:lnTo>
                    <a:pt x="28049" y="325369"/>
                  </a:lnTo>
                  <a:lnTo>
                    <a:pt x="5610" y="353418"/>
                  </a:lnTo>
                  <a:lnTo>
                    <a:pt x="0" y="373053"/>
                  </a:lnTo>
                  <a:lnTo>
                    <a:pt x="22439" y="406711"/>
                  </a:lnTo>
                  <a:lnTo>
                    <a:pt x="28049" y="423541"/>
                  </a:lnTo>
                  <a:lnTo>
                    <a:pt x="64513" y="462810"/>
                  </a:lnTo>
                  <a:lnTo>
                    <a:pt x="106586" y="437565"/>
                  </a:lnTo>
                  <a:lnTo>
                    <a:pt x="131831" y="423541"/>
                  </a:lnTo>
                  <a:lnTo>
                    <a:pt x="148660" y="420736"/>
                  </a:lnTo>
                  <a:lnTo>
                    <a:pt x="92562" y="367443"/>
                  </a:lnTo>
                  <a:lnTo>
                    <a:pt x="92562" y="367443"/>
                  </a:lnTo>
                  <a:lnTo>
                    <a:pt x="89757" y="342199"/>
                  </a:lnTo>
                  <a:lnTo>
                    <a:pt x="100977" y="325369"/>
                  </a:lnTo>
                  <a:lnTo>
                    <a:pt x="115001" y="311345"/>
                  </a:lnTo>
                  <a:lnTo>
                    <a:pt x="157075" y="263661"/>
                  </a:lnTo>
                  <a:lnTo>
                    <a:pt x="182319" y="215978"/>
                  </a:lnTo>
                  <a:lnTo>
                    <a:pt x="213173" y="182319"/>
                  </a:lnTo>
                  <a:lnTo>
                    <a:pt x="238417" y="143050"/>
                  </a:lnTo>
                  <a:lnTo>
                    <a:pt x="246832" y="126221"/>
                  </a:lnTo>
                  <a:lnTo>
                    <a:pt x="280491" y="103781"/>
                  </a:lnTo>
                  <a:lnTo>
                    <a:pt x="359028" y="36464"/>
                  </a:lnTo>
                  <a:close/>
                </a:path>
              </a:pathLst>
            </a:custGeom>
            <a:solidFill>
              <a:srgbClr val="0000CC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27" name="Freeform 226"/>
            <p:cNvSpPr/>
            <p:nvPr/>
          </p:nvSpPr>
          <p:spPr>
            <a:xfrm>
              <a:off x="4251325" y="4873625"/>
              <a:ext cx="0" cy="0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  <a:gd name="connsiteX2" fmla="*/ 0 w 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28" name="Freeform 227"/>
            <p:cNvSpPr/>
            <p:nvPr/>
          </p:nvSpPr>
          <p:spPr>
            <a:xfrm>
              <a:off x="4203700" y="4699000"/>
              <a:ext cx="406400" cy="161925"/>
            </a:xfrm>
            <a:custGeom>
              <a:avLst/>
              <a:gdLst>
                <a:gd name="connsiteX0" fmla="*/ 387078 w 387078"/>
                <a:gd name="connsiteY0" fmla="*/ 0 h 162685"/>
                <a:gd name="connsiteX1" fmla="*/ 387078 w 387078"/>
                <a:gd name="connsiteY1" fmla="*/ 0 h 162685"/>
                <a:gd name="connsiteX2" fmla="*/ 308540 w 387078"/>
                <a:gd name="connsiteY2" fmla="*/ 16829 h 162685"/>
                <a:gd name="connsiteX3" fmla="*/ 235613 w 387078"/>
                <a:gd name="connsiteY3" fmla="*/ 30854 h 162685"/>
                <a:gd name="connsiteX4" fmla="*/ 187929 w 387078"/>
                <a:gd name="connsiteY4" fmla="*/ 50488 h 162685"/>
                <a:gd name="connsiteX5" fmla="*/ 143051 w 387078"/>
                <a:gd name="connsiteY5" fmla="*/ 64513 h 162685"/>
                <a:gd name="connsiteX6" fmla="*/ 81343 w 387078"/>
                <a:gd name="connsiteY6" fmla="*/ 89757 h 162685"/>
                <a:gd name="connsiteX7" fmla="*/ 39269 w 387078"/>
                <a:gd name="connsiteY7" fmla="*/ 109391 h 162685"/>
                <a:gd name="connsiteX8" fmla="*/ 0 w 387078"/>
                <a:gd name="connsiteY8" fmla="*/ 137440 h 162685"/>
                <a:gd name="connsiteX9" fmla="*/ 28050 w 387078"/>
                <a:gd name="connsiteY9" fmla="*/ 145855 h 162685"/>
                <a:gd name="connsiteX10" fmla="*/ 39269 w 387078"/>
                <a:gd name="connsiteY10" fmla="*/ 162685 h 162685"/>
                <a:gd name="connsiteX11" fmla="*/ 67318 w 387078"/>
                <a:gd name="connsiteY11" fmla="*/ 157075 h 162685"/>
                <a:gd name="connsiteX12" fmla="*/ 92562 w 387078"/>
                <a:gd name="connsiteY12" fmla="*/ 145855 h 162685"/>
                <a:gd name="connsiteX13" fmla="*/ 126221 w 387078"/>
                <a:gd name="connsiteY13" fmla="*/ 123416 h 162685"/>
                <a:gd name="connsiteX14" fmla="*/ 148661 w 387078"/>
                <a:gd name="connsiteY14" fmla="*/ 109391 h 162685"/>
                <a:gd name="connsiteX15" fmla="*/ 204759 w 387078"/>
                <a:gd name="connsiteY15" fmla="*/ 95367 h 162685"/>
                <a:gd name="connsiteX16" fmla="*/ 246832 w 387078"/>
                <a:gd name="connsiteY16" fmla="*/ 72927 h 162685"/>
                <a:gd name="connsiteX17" fmla="*/ 286101 w 387078"/>
                <a:gd name="connsiteY17" fmla="*/ 64513 h 162685"/>
                <a:gd name="connsiteX18" fmla="*/ 308540 w 387078"/>
                <a:gd name="connsiteY18" fmla="*/ 56098 h 162685"/>
                <a:gd name="connsiteX19" fmla="*/ 387078 w 387078"/>
                <a:gd name="connsiteY19" fmla="*/ 0 h 162685"/>
                <a:gd name="connsiteX0" fmla="*/ 387078 w 398297"/>
                <a:gd name="connsiteY0" fmla="*/ 0 h 162685"/>
                <a:gd name="connsiteX1" fmla="*/ 387078 w 398297"/>
                <a:gd name="connsiteY1" fmla="*/ 0 h 162685"/>
                <a:gd name="connsiteX2" fmla="*/ 308540 w 398297"/>
                <a:gd name="connsiteY2" fmla="*/ 16829 h 162685"/>
                <a:gd name="connsiteX3" fmla="*/ 235613 w 398297"/>
                <a:gd name="connsiteY3" fmla="*/ 30854 h 162685"/>
                <a:gd name="connsiteX4" fmla="*/ 187929 w 398297"/>
                <a:gd name="connsiteY4" fmla="*/ 50488 h 162685"/>
                <a:gd name="connsiteX5" fmla="*/ 143051 w 398297"/>
                <a:gd name="connsiteY5" fmla="*/ 64513 h 162685"/>
                <a:gd name="connsiteX6" fmla="*/ 81343 w 398297"/>
                <a:gd name="connsiteY6" fmla="*/ 89757 h 162685"/>
                <a:gd name="connsiteX7" fmla="*/ 39269 w 398297"/>
                <a:gd name="connsiteY7" fmla="*/ 109391 h 162685"/>
                <a:gd name="connsiteX8" fmla="*/ 0 w 398297"/>
                <a:gd name="connsiteY8" fmla="*/ 137440 h 162685"/>
                <a:gd name="connsiteX9" fmla="*/ 28050 w 398297"/>
                <a:gd name="connsiteY9" fmla="*/ 145855 h 162685"/>
                <a:gd name="connsiteX10" fmla="*/ 39269 w 398297"/>
                <a:gd name="connsiteY10" fmla="*/ 162685 h 162685"/>
                <a:gd name="connsiteX11" fmla="*/ 67318 w 398297"/>
                <a:gd name="connsiteY11" fmla="*/ 157075 h 162685"/>
                <a:gd name="connsiteX12" fmla="*/ 92562 w 398297"/>
                <a:gd name="connsiteY12" fmla="*/ 145855 h 162685"/>
                <a:gd name="connsiteX13" fmla="*/ 126221 w 398297"/>
                <a:gd name="connsiteY13" fmla="*/ 123416 h 162685"/>
                <a:gd name="connsiteX14" fmla="*/ 148661 w 398297"/>
                <a:gd name="connsiteY14" fmla="*/ 109391 h 162685"/>
                <a:gd name="connsiteX15" fmla="*/ 204759 w 398297"/>
                <a:gd name="connsiteY15" fmla="*/ 95367 h 162685"/>
                <a:gd name="connsiteX16" fmla="*/ 246832 w 398297"/>
                <a:gd name="connsiteY16" fmla="*/ 72927 h 162685"/>
                <a:gd name="connsiteX17" fmla="*/ 286101 w 398297"/>
                <a:gd name="connsiteY17" fmla="*/ 64513 h 162685"/>
                <a:gd name="connsiteX18" fmla="*/ 308540 w 398297"/>
                <a:gd name="connsiteY18" fmla="*/ 56098 h 162685"/>
                <a:gd name="connsiteX19" fmla="*/ 398297 w 398297"/>
                <a:gd name="connsiteY19" fmla="*/ 39269 h 162685"/>
                <a:gd name="connsiteX20" fmla="*/ 387078 w 398297"/>
                <a:gd name="connsiteY20" fmla="*/ 0 h 162685"/>
                <a:gd name="connsiteX0" fmla="*/ 387078 w 398297"/>
                <a:gd name="connsiteY0" fmla="*/ 0 h 162685"/>
                <a:gd name="connsiteX1" fmla="*/ 387078 w 398297"/>
                <a:gd name="connsiteY1" fmla="*/ 0 h 162685"/>
                <a:gd name="connsiteX2" fmla="*/ 342638 w 398297"/>
                <a:gd name="connsiteY2" fmla="*/ 2367 h 162685"/>
                <a:gd name="connsiteX3" fmla="*/ 308540 w 398297"/>
                <a:gd name="connsiteY3" fmla="*/ 16829 h 162685"/>
                <a:gd name="connsiteX4" fmla="*/ 235613 w 398297"/>
                <a:gd name="connsiteY4" fmla="*/ 30854 h 162685"/>
                <a:gd name="connsiteX5" fmla="*/ 187929 w 398297"/>
                <a:gd name="connsiteY5" fmla="*/ 50488 h 162685"/>
                <a:gd name="connsiteX6" fmla="*/ 143051 w 398297"/>
                <a:gd name="connsiteY6" fmla="*/ 64513 h 162685"/>
                <a:gd name="connsiteX7" fmla="*/ 81343 w 398297"/>
                <a:gd name="connsiteY7" fmla="*/ 89757 h 162685"/>
                <a:gd name="connsiteX8" fmla="*/ 39269 w 398297"/>
                <a:gd name="connsiteY8" fmla="*/ 109391 h 162685"/>
                <a:gd name="connsiteX9" fmla="*/ 0 w 398297"/>
                <a:gd name="connsiteY9" fmla="*/ 137440 h 162685"/>
                <a:gd name="connsiteX10" fmla="*/ 28050 w 398297"/>
                <a:gd name="connsiteY10" fmla="*/ 145855 h 162685"/>
                <a:gd name="connsiteX11" fmla="*/ 39269 w 398297"/>
                <a:gd name="connsiteY11" fmla="*/ 162685 h 162685"/>
                <a:gd name="connsiteX12" fmla="*/ 67318 w 398297"/>
                <a:gd name="connsiteY12" fmla="*/ 157075 h 162685"/>
                <a:gd name="connsiteX13" fmla="*/ 92562 w 398297"/>
                <a:gd name="connsiteY13" fmla="*/ 145855 h 162685"/>
                <a:gd name="connsiteX14" fmla="*/ 126221 w 398297"/>
                <a:gd name="connsiteY14" fmla="*/ 123416 h 162685"/>
                <a:gd name="connsiteX15" fmla="*/ 148661 w 398297"/>
                <a:gd name="connsiteY15" fmla="*/ 109391 h 162685"/>
                <a:gd name="connsiteX16" fmla="*/ 204759 w 398297"/>
                <a:gd name="connsiteY16" fmla="*/ 95367 h 162685"/>
                <a:gd name="connsiteX17" fmla="*/ 246832 w 398297"/>
                <a:gd name="connsiteY17" fmla="*/ 72927 h 162685"/>
                <a:gd name="connsiteX18" fmla="*/ 286101 w 398297"/>
                <a:gd name="connsiteY18" fmla="*/ 64513 h 162685"/>
                <a:gd name="connsiteX19" fmla="*/ 308540 w 398297"/>
                <a:gd name="connsiteY19" fmla="*/ 56098 h 162685"/>
                <a:gd name="connsiteX20" fmla="*/ 398297 w 398297"/>
                <a:gd name="connsiteY20" fmla="*/ 39269 h 162685"/>
                <a:gd name="connsiteX21" fmla="*/ 387078 w 398297"/>
                <a:gd name="connsiteY21" fmla="*/ 0 h 162685"/>
                <a:gd name="connsiteX0" fmla="*/ 387078 w 406931"/>
                <a:gd name="connsiteY0" fmla="*/ 0 h 162685"/>
                <a:gd name="connsiteX1" fmla="*/ 387078 w 406931"/>
                <a:gd name="connsiteY1" fmla="*/ 0 h 162685"/>
                <a:gd name="connsiteX2" fmla="*/ 342638 w 406931"/>
                <a:gd name="connsiteY2" fmla="*/ 2367 h 162685"/>
                <a:gd name="connsiteX3" fmla="*/ 308540 w 406931"/>
                <a:gd name="connsiteY3" fmla="*/ 16829 h 162685"/>
                <a:gd name="connsiteX4" fmla="*/ 235613 w 406931"/>
                <a:gd name="connsiteY4" fmla="*/ 30854 h 162685"/>
                <a:gd name="connsiteX5" fmla="*/ 187929 w 406931"/>
                <a:gd name="connsiteY5" fmla="*/ 50488 h 162685"/>
                <a:gd name="connsiteX6" fmla="*/ 143051 w 406931"/>
                <a:gd name="connsiteY6" fmla="*/ 64513 h 162685"/>
                <a:gd name="connsiteX7" fmla="*/ 81343 w 406931"/>
                <a:gd name="connsiteY7" fmla="*/ 89757 h 162685"/>
                <a:gd name="connsiteX8" fmla="*/ 39269 w 406931"/>
                <a:gd name="connsiteY8" fmla="*/ 109391 h 162685"/>
                <a:gd name="connsiteX9" fmla="*/ 0 w 406931"/>
                <a:gd name="connsiteY9" fmla="*/ 137440 h 162685"/>
                <a:gd name="connsiteX10" fmla="*/ 28050 w 406931"/>
                <a:gd name="connsiteY10" fmla="*/ 145855 h 162685"/>
                <a:gd name="connsiteX11" fmla="*/ 39269 w 406931"/>
                <a:gd name="connsiteY11" fmla="*/ 162685 h 162685"/>
                <a:gd name="connsiteX12" fmla="*/ 67318 w 406931"/>
                <a:gd name="connsiteY12" fmla="*/ 157075 h 162685"/>
                <a:gd name="connsiteX13" fmla="*/ 92562 w 406931"/>
                <a:gd name="connsiteY13" fmla="*/ 145855 h 162685"/>
                <a:gd name="connsiteX14" fmla="*/ 126221 w 406931"/>
                <a:gd name="connsiteY14" fmla="*/ 123416 h 162685"/>
                <a:gd name="connsiteX15" fmla="*/ 148661 w 406931"/>
                <a:gd name="connsiteY15" fmla="*/ 109391 h 162685"/>
                <a:gd name="connsiteX16" fmla="*/ 204759 w 406931"/>
                <a:gd name="connsiteY16" fmla="*/ 95367 h 162685"/>
                <a:gd name="connsiteX17" fmla="*/ 246832 w 406931"/>
                <a:gd name="connsiteY17" fmla="*/ 72927 h 162685"/>
                <a:gd name="connsiteX18" fmla="*/ 286101 w 406931"/>
                <a:gd name="connsiteY18" fmla="*/ 64513 h 162685"/>
                <a:gd name="connsiteX19" fmla="*/ 308540 w 406931"/>
                <a:gd name="connsiteY19" fmla="*/ 56098 h 162685"/>
                <a:gd name="connsiteX20" fmla="*/ 398297 w 406931"/>
                <a:gd name="connsiteY20" fmla="*/ 39269 h 162685"/>
                <a:gd name="connsiteX21" fmla="*/ 406931 w 406931"/>
                <a:gd name="connsiteY21" fmla="*/ 11892 h 162685"/>
                <a:gd name="connsiteX22" fmla="*/ 387078 w 406931"/>
                <a:gd name="connsiteY22" fmla="*/ 0 h 162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6931" h="162685">
                  <a:moveTo>
                    <a:pt x="387078" y="0"/>
                  </a:moveTo>
                  <a:lnTo>
                    <a:pt x="387078" y="0"/>
                  </a:lnTo>
                  <a:lnTo>
                    <a:pt x="342638" y="2367"/>
                  </a:lnTo>
                  <a:lnTo>
                    <a:pt x="308540" y="16829"/>
                  </a:lnTo>
                  <a:lnTo>
                    <a:pt x="235613" y="30854"/>
                  </a:lnTo>
                  <a:lnTo>
                    <a:pt x="187929" y="50488"/>
                  </a:lnTo>
                  <a:lnTo>
                    <a:pt x="143051" y="64513"/>
                  </a:lnTo>
                  <a:lnTo>
                    <a:pt x="81343" y="89757"/>
                  </a:lnTo>
                  <a:lnTo>
                    <a:pt x="39269" y="109391"/>
                  </a:lnTo>
                  <a:lnTo>
                    <a:pt x="0" y="137440"/>
                  </a:lnTo>
                  <a:lnTo>
                    <a:pt x="28050" y="145855"/>
                  </a:lnTo>
                  <a:lnTo>
                    <a:pt x="39269" y="162685"/>
                  </a:lnTo>
                  <a:lnTo>
                    <a:pt x="67318" y="157075"/>
                  </a:lnTo>
                  <a:lnTo>
                    <a:pt x="92562" y="145855"/>
                  </a:lnTo>
                  <a:lnTo>
                    <a:pt x="126221" y="123416"/>
                  </a:lnTo>
                  <a:lnTo>
                    <a:pt x="148661" y="109391"/>
                  </a:lnTo>
                  <a:lnTo>
                    <a:pt x="204759" y="95367"/>
                  </a:lnTo>
                  <a:lnTo>
                    <a:pt x="246832" y="72927"/>
                  </a:lnTo>
                  <a:lnTo>
                    <a:pt x="286101" y="64513"/>
                  </a:lnTo>
                  <a:lnTo>
                    <a:pt x="308540" y="56098"/>
                  </a:lnTo>
                  <a:lnTo>
                    <a:pt x="398297" y="39269"/>
                  </a:lnTo>
                  <a:lnTo>
                    <a:pt x="406931" y="11892"/>
                  </a:lnTo>
                  <a:lnTo>
                    <a:pt x="387078" y="0"/>
                  </a:lnTo>
                  <a:close/>
                </a:path>
              </a:pathLst>
            </a:custGeom>
            <a:solidFill>
              <a:srgbClr val="0000CC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29" name="Freeform 228"/>
            <p:cNvSpPr/>
            <p:nvPr/>
          </p:nvSpPr>
          <p:spPr>
            <a:xfrm>
              <a:off x="4673600" y="4556125"/>
              <a:ext cx="344488" cy="120650"/>
            </a:xfrm>
            <a:custGeom>
              <a:avLst/>
              <a:gdLst>
                <a:gd name="connsiteX0" fmla="*/ 0 w 316706"/>
                <a:gd name="connsiteY0" fmla="*/ 111919 h 111919"/>
                <a:gd name="connsiteX1" fmla="*/ 59531 w 316706"/>
                <a:gd name="connsiteY1" fmla="*/ 85725 h 111919"/>
                <a:gd name="connsiteX2" fmla="*/ 159543 w 316706"/>
                <a:gd name="connsiteY2" fmla="*/ 52388 h 111919"/>
                <a:gd name="connsiteX3" fmla="*/ 259556 w 316706"/>
                <a:gd name="connsiteY3" fmla="*/ 35719 h 111919"/>
                <a:gd name="connsiteX4" fmla="*/ 316706 w 316706"/>
                <a:gd name="connsiteY4" fmla="*/ 23813 h 111919"/>
                <a:gd name="connsiteX5" fmla="*/ 300037 w 316706"/>
                <a:gd name="connsiteY5" fmla="*/ 9525 h 111919"/>
                <a:gd name="connsiteX6" fmla="*/ 269081 w 316706"/>
                <a:gd name="connsiteY6" fmla="*/ 0 h 111919"/>
                <a:gd name="connsiteX7" fmla="*/ 214312 w 316706"/>
                <a:gd name="connsiteY7" fmla="*/ 7144 h 111919"/>
                <a:gd name="connsiteX8" fmla="*/ 164306 w 316706"/>
                <a:gd name="connsiteY8" fmla="*/ 19050 h 111919"/>
                <a:gd name="connsiteX9" fmla="*/ 107156 w 316706"/>
                <a:gd name="connsiteY9" fmla="*/ 35719 h 111919"/>
                <a:gd name="connsiteX10" fmla="*/ 50006 w 316706"/>
                <a:gd name="connsiteY10" fmla="*/ 54769 h 111919"/>
                <a:gd name="connsiteX11" fmla="*/ 0 w 316706"/>
                <a:gd name="connsiteY11" fmla="*/ 111919 h 111919"/>
                <a:gd name="connsiteX0" fmla="*/ 35719 w 352425"/>
                <a:gd name="connsiteY0" fmla="*/ 111919 h 111919"/>
                <a:gd name="connsiteX1" fmla="*/ 95250 w 352425"/>
                <a:gd name="connsiteY1" fmla="*/ 85725 h 111919"/>
                <a:gd name="connsiteX2" fmla="*/ 195262 w 352425"/>
                <a:gd name="connsiteY2" fmla="*/ 52388 h 111919"/>
                <a:gd name="connsiteX3" fmla="*/ 295275 w 352425"/>
                <a:gd name="connsiteY3" fmla="*/ 35719 h 111919"/>
                <a:gd name="connsiteX4" fmla="*/ 352425 w 352425"/>
                <a:gd name="connsiteY4" fmla="*/ 23813 h 111919"/>
                <a:gd name="connsiteX5" fmla="*/ 335756 w 352425"/>
                <a:gd name="connsiteY5" fmla="*/ 9525 h 111919"/>
                <a:gd name="connsiteX6" fmla="*/ 304800 w 352425"/>
                <a:gd name="connsiteY6" fmla="*/ 0 h 111919"/>
                <a:gd name="connsiteX7" fmla="*/ 250031 w 352425"/>
                <a:gd name="connsiteY7" fmla="*/ 7144 h 111919"/>
                <a:gd name="connsiteX8" fmla="*/ 200025 w 352425"/>
                <a:gd name="connsiteY8" fmla="*/ 19050 h 111919"/>
                <a:gd name="connsiteX9" fmla="*/ 142875 w 352425"/>
                <a:gd name="connsiteY9" fmla="*/ 35719 h 111919"/>
                <a:gd name="connsiteX10" fmla="*/ 85725 w 352425"/>
                <a:gd name="connsiteY10" fmla="*/ 54769 h 111919"/>
                <a:gd name="connsiteX11" fmla="*/ 0 w 352425"/>
                <a:gd name="connsiteY11" fmla="*/ 97632 h 111919"/>
                <a:gd name="connsiteX12" fmla="*/ 35719 w 352425"/>
                <a:gd name="connsiteY12" fmla="*/ 111919 h 111919"/>
                <a:gd name="connsiteX0" fmla="*/ 35719 w 352425"/>
                <a:gd name="connsiteY0" fmla="*/ 111919 h 111919"/>
                <a:gd name="connsiteX1" fmla="*/ 95250 w 352425"/>
                <a:gd name="connsiteY1" fmla="*/ 85725 h 111919"/>
                <a:gd name="connsiteX2" fmla="*/ 195262 w 352425"/>
                <a:gd name="connsiteY2" fmla="*/ 52388 h 111919"/>
                <a:gd name="connsiteX3" fmla="*/ 295275 w 352425"/>
                <a:gd name="connsiteY3" fmla="*/ 35719 h 111919"/>
                <a:gd name="connsiteX4" fmla="*/ 352425 w 352425"/>
                <a:gd name="connsiteY4" fmla="*/ 23813 h 111919"/>
                <a:gd name="connsiteX5" fmla="*/ 335756 w 352425"/>
                <a:gd name="connsiteY5" fmla="*/ 9525 h 111919"/>
                <a:gd name="connsiteX6" fmla="*/ 304800 w 352425"/>
                <a:gd name="connsiteY6" fmla="*/ 0 h 111919"/>
                <a:gd name="connsiteX7" fmla="*/ 250031 w 352425"/>
                <a:gd name="connsiteY7" fmla="*/ 7144 h 111919"/>
                <a:gd name="connsiteX8" fmla="*/ 200025 w 352425"/>
                <a:gd name="connsiteY8" fmla="*/ 19050 h 111919"/>
                <a:gd name="connsiteX9" fmla="*/ 142875 w 352425"/>
                <a:gd name="connsiteY9" fmla="*/ 35719 h 111919"/>
                <a:gd name="connsiteX10" fmla="*/ 85725 w 352425"/>
                <a:gd name="connsiteY10" fmla="*/ 54769 h 111919"/>
                <a:gd name="connsiteX11" fmla="*/ 0 w 352425"/>
                <a:gd name="connsiteY11" fmla="*/ 97632 h 111919"/>
                <a:gd name="connsiteX12" fmla="*/ 35719 w 352425"/>
                <a:gd name="connsiteY12" fmla="*/ 111919 h 111919"/>
                <a:gd name="connsiteX0" fmla="*/ 35719 w 335756"/>
                <a:gd name="connsiteY0" fmla="*/ 111919 h 111919"/>
                <a:gd name="connsiteX1" fmla="*/ 95250 w 335756"/>
                <a:gd name="connsiteY1" fmla="*/ 85725 h 111919"/>
                <a:gd name="connsiteX2" fmla="*/ 195262 w 335756"/>
                <a:gd name="connsiteY2" fmla="*/ 52388 h 111919"/>
                <a:gd name="connsiteX3" fmla="*/ 295275 w 335756"/>
                <a:gd name="connsiteY3" fmla="*/ 35719 h 111919"/>
                <a:gd name="connsiteX4" fmla="*/ 333375 w 335756"/>
                <a:gd name="connsiteY4" fmla="*/ 23813 h 111919"/>
                <a:gd name="connsiteX5" fmla="*/ 335756 w 335756"/>
                <a:gd name="connsiteY5" fmla="*/ 9525 h 111919"/>
                <a:gd name="connsiteX6" fmla="*/ 304800 w 335756"/>
                <a:gd name="connsiteY6" fmla="*/ 0 h 111919"/>
                <a:gd name="connsiteX7" fmla="*/ 250031 w 335756"/>
                <a:gd name="connsiteY7" fmla="*/ 7144 h 111919"/>
                <a:gd name="connsiteX8" fmla="*/ 200025 w 335756"/>
                <a:gd name="connsiteY8" fmla="*/ 19050 h 111919"/>
                <a:gd name="connsiteX9" fmla="*/ 142875 w 335756"/>
                <a:gd name="connsiteY9" fmla="*/ 35719 h 111919"/>
                <a:gd name="connsiteX10" fmla="*/ 85725 w 335756"/>
                <a:gd name="connsiteY10" fmla="*/ 54769 h 111919"/>
                <a:gd name="connsiteX11" fmla="*/ 0 w 335756"/>
                <a:gd name="connsiteY11" fmla="*/ 97632 h 111919"/>
                <a:gd name="connsiteX12" fmla="*/ 35719 w 335756"/>
                <a:gd name="connsiteY12" fmla="*/ 111919 h 111919"/>
                <a:gd name="connsiteX0" fmla="*/ 52388 w 335756"/>
                <a:gd name="connsiteY0" fmla="*/ 119063 h 119063"/>
                <a:gd name="connsiteX1" fmla="*/ 95250 w 335756"/>
                <a:gd name="connsiteY1" fmla="*/ 85725 h 119063"/>
                <a:gd name="connsiteX2" fmla="*/ 195262 w 335756"/>
                <a:gd name="connsiteY2" fmla="*/ 52388 h 119063"/>
                <a:gd name="connsiteX3" fmla="*/ 295275 w 335756"/>
                <a:gd name="connsiteY3" fmla="*/ 35719 h 119063"/>
                <a:gd name="connsiteX4" fmla="*/ 333375 w 335756"/>
                <a:gd name="connsiteY4" fmla="*/ 23813 h 119063"/>
                <a:gd name="connsiteX5" fmla="*/ 335756 w 335756"/>
                <a:gd name="connsiteY5" fmla="*/ 9525 h 119063"/>
                <a:gd name="connsiteX6" fmla="*/ 304800 w 335756"/>
                <a:gd name="connsiteY6" fmla="*/ 0 h 119063"/>
                <a:gd name="connsiteX7" fmla="*/ 250031 w 335756"/>
                <a:gd name="connsiteY7" fmla="*/ 7144 h 119063"/>
                <a:gd name="connsiteX8" fmla="*/ 200025 w 335756"/>
                <a:gd name="connsiteY8" fmla="*/ 19050 h 119063"/>
                <a:gd name="connsiteX9" fmla="*/ 142875 w 335756"/>
                <a:gd name="connsiteY9" fmla="*/ 35719 h 119063"/>
                <a:gd name="connsiteX10" fmla="*/ 85725 w 335756"/>
                <a:gd name="connsiteY10" fmla="*/ 54769 h 119063"/>
                <a:gd name="connsiteX11" fmla="*/ 0 w 335756"/>
                <a:gd name="connsiteY11" fmla="*/ 97632 h 119063"/>
                <a:gd name="connsiteX12" fmla="*/ 52388 w 335756"/>
                <a:gd name="connsiteY12" fmla="*/ 119063 h 119063"/>
                <a:gd name="connsiteX0" fmla="*/ 62707 w 346075"/>
                <a:gd name="connsiteY0" fmla="*/ 119063 h 123032"/>
                <a:gd name="connsiteX1" fmla="*/ 105569 w 346075"/>
                <a:gd name="connsiteY1" fmla="*/ 85725 h 123032"/>
                <a:gd name="connsiteX2" fmla="*/ 205581 w 346075"/>
                <a:gd name="connsiteY2" fmla="*/ 52388 h 123032"/>
                <a:gd name="connsiteX3" fmla="*/ 305594 w 346075"/>
                <a:gd name="connsiteY3" fmla="*/ 35719 h 123032"/>
                <a:gd name="connsiteX4" fmla="*/ 343694 w 346075"/>
                <a:gd name="connsiteY4" fmla="*/ 23813 h 123032"/>
                <a:gd name="connsiteX5" fmla="*/ 346075 w 346075"/>
                <a:gd name="connsiteY5" fmla="*/ 9525 h 123032"/>
                <a:gd name="connsiteX6" fmla="*/ 315119 w 346075"/>
                <a:gd name="connsiteY6" fmla="*/ 0 h 123032"/>
                <a:gd name="connsiteX7" fmla="*/ 260350 w 346075"/>
                <a:gd name="connsiteY7" fmla="*/ 7144 h 123032"/>
                <a:gd name="connsiteX8" fmla="*/ 210344 w 346075"/>
                <a:gd name="connsiteY8" fmla="*/ 19050 h 123032"/>
                <a:gd name="connsiteX9" fmla="*/ 153194 w 346075"/>
                <a:gd name="connsiteY9" fmla="*/ 35719 h 123032"/>
                <a:gd name="connsiteX10" fmla="*/ 96044 w 346075"/>
                <a:gd name="connsiteY10" fmla="*/ 54769 h 123032"/>
                <a:gd name="connsiteX11" fmla="*/ 10319 w 346075"/>
                <a:gd name="connsiteY11" fmla="*/ 97632 h 123032"/>
                <a:gd name="connsiteX12" fmla="*/ 46039 w 346075"/>
                <a:gd name="connsiteY12" fmla="*/ 97632 h 123032"/>
                <a:gd name="connsiteX13" fmla="*/ 62707 w 346075"/>
                <a:gd name="connsiteY13" fmla="*/ 119063 h 123032"/>
                <a:gd name="connsiteX0" fmla="*/ 53182 w 346075"/>
                <a:gd name="connsiteY0" fmla="*/ 116682 h 120651"/>
                <a:gd name="connsiteX1" fmla="*/ 105569 w 346075"/>
                <a:gd name="connsiteY1" fmla="*/ 85725 h 120651"/>
                <a:gd name="connsiteX2" fmla="*/ 205581 w 346075"/>
                <a:gd name="connsiteY2" fmla="*/ 52388 h 120651"/>
                <a:gd name="connsiteX3" fmla="*/ 305594 w 346075"/>
                <a:gd name="connsiteY3" fmla="*/ 35719 h 120651"/>
                <a:gd name="connsiteX4" fmla="*/ 343694 w 346075"/>
                <a:gd name="connsiteY4" fmla="*/ 23813 h 120651"/>
                <a:gd name="connsiteX5" fmla="*/ 346075 w 346075"/>
                <a:gd name="connsiteY5" fmla="*/ 9525 h 120651"/>
                <a:gd name="connsiteX6" fmla="*/ 315119 w 346075"/>
                <a:gd name="connsiteY6" fmla="*/ 0 h 120651"/>
                <a:gd name="connsiteX7" fmla="*/ 260350 w 346075"/>
                <a:gd name="connsiteY7" fmla="*/ 7144 h 120651"/>
                <a:gd name="connsiteX8" fmla="*/ 210344 w 346075"/>
                <a:gd name="connsiteY8" fmla="*/ 19050 h 120651"/>
                <a:gd name="connsiteX9" fmla="*/ 153194 w 346075"/>
                <a:gd name="connsiteY9" fmla="*/ 35719 h 120651"/>
                <a:gd name="connsiteX10" fmla="*/ 96044 w 346075"/>
                <a:gd name="connsiteY10" fmla="*/ 54769 h 120651"/>
                <a:gd name="connsiteX11" fmla="*/ 10319 w 346075"/>
                <a:gd name="connsiteY11" fmla="*/ 97632 h 120651"/>
                <a:gd name="connsiteX12" fmla="*/ 46039 w 346075"/>
                <a:gd name="connsiteY12" fmla="*/ 97632 h 120651"/>
                <a:gd name="connsiteX13" fmla="*/ 53182 w 346075"/>
                <a:gd name="connsiteY13" fmla="*/ 116682 h 120651"/>
                <a:gd name="connsiteX0" fmla="*/ 50801 w 343694"/>
                <a:gd name="connsiteY0" fmla="*/ 116682 h 120651"/>
                <a:gd name="connsiteX1" fmla="*/ 103188 w 343694"/>
                <a:gd name="connsiteY1" fmla="*/ 85725 h 120651"/>
                <a:gd name="connsiteX2" fmla="*/ 203200 w 343694"/>
                <a:gd name="connsiteY2" fmla="*/ 52388 h 120651"/>
                <a:gd name="connsiteX3" fmla="*/ 303213 w 343694"/>
                <a:gd name="connsiteY3" fmla="*/ 35719 h 120651"/>
                <a:gd name="connsiteX4" fmla="*/ 341313 w 343694"/>
                <a:gd name="connsiteY4" fmla="*/ 23813 h 120651"/>
                <a:gd name="connsiteX5" fmla="*/ 343694 w 343694"/>
                <a:gd name="connsiteY5" fmla="*/ 9525 h 120651"/>
                <a:gd name="connsiteX6" fmla="*/ 312738 w 343694"/>
                <a:gd name="connsiteY6" fmla="*/ 0 h 120651"/>
                <a:gd name="connsiteX7" fmla="*/ 257969 w 343694"/>
                <a:gd name="connsiteY7" fmla="*/ 7144 h 120651"/>
                <a:gd name="connsiteX8" fmla="*/ 207963 w 343694"/>
                <a:gd name="connsiteY8" fmla="*/ 19050 h 120651"/>
                <a:gd name="connsiteX9" fmla="*/ 150813 w 343694"/>
                <a:gd name="connsiteY9" fmla="*/ 35719 h 120651"/>
                <a:gd name="connsiteX10" fmla="*/ 93663 w 343694"/>
                <a:gd name="connsiteY10" fmla="*/ 54769 h 120651"/>
                <a:gd name="connsiteX11" fmla="*/ 10319 w 343694"/>
                <a:gd name="connsiteY11" fmla="*/ 104776 h 120651"/>
                <a:gd name="connsiteX12" fmla="*/ 43658 w 343694"/>
                <a:gd name="connsiteY12" fmla="*/ 97632 h 120651"/>
                <a:gd name="connsiteX13" fmla="*/ 50801 w 343694"/>
                <a:gd name="connsiteY13" fmla="*/ 116682 h 120651"/>
                <a:gd name="connsiteX0" fmla="*/ 50801 w 343694"/>
                <a:gd name="connsiteY0" fmla="*/ 116682 h 120651"/>
                <a:gd name="connsiteX1" fmla="*/ 103188 w 343694"/>
                <a:gd name="connsiteY1" fmla="*/ 85725 h 120651"/>
                <a:gd name="connsiteX2" fmla="*/ 203200 w 343694"/>
                <a:gd name="connsiteY2" fmla="*/ 52388 h 120651"/>
                <a:gd name="connsiteX3" fmla="*/ 303213 w 343694"/>
                <a:gd name="connsiteY3" fmla="*/ 35719 h 120651"/>
                <a:gd name="connsiteX4" fmla="*/ 341313 w 343694"/>
                <a:gd name="connsiteY4" fmla="*/ 23813 h 120651"/>
                <a:gd name="connsiteX5" fmla="*/ 343694 w 343694"/>
                <a:gd name="connsiteY5" fmla="*/ 9525 h 120651"/>
                <a:gd name="connsiteX6" fmla="*/ 312738 w 343694"/>
                <a:gd name="connsiteY6" fmla="*/ 0 h 120651"/>
                <a:gd name="connsiteX7" fmla="*/ 257969 w 343694"/>
                <a:gd name="connsiteY7" fmla="*/ 7144 h 120651"/>
                <a:gd name="connsiteX8" fmla="*/ 207963 w 343694"/>
                <a:gd name="connsiteY8" fmla="*/ 19050 h 120651"/>
                <a:gd name="connsiteX9" fmla="*/ 150813 w 343694"/>
                <a:gd name="connsiteY9" fmla="*/ 35719 h 120651"/>
                <a:gd name="connsiteX10" fmla="*/ 93663 w 343694"/>
                <a:gd name="connsiteY10" fmla="*/ 54769 h 120651"/>
                <a:gd name="connsiteX11" fmla="*/ 10319 w 343694"/>
                <a:gd name="connsiteY11" fmla="*/ 104776 h 120651"/>
                <a:gd name="connsiteX12" fmla="*/ 29370 w 343694"/>
                <a:gd name="connsiteY12" fmla="*/ 102394 h 120651"/>
                <a:gd name="connsiteX13" fmla="*/ 50801 w 343694"/>
                <a:gd name="connsiteY13" fmla="*/ 116682 h 12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694" h="120651">
                  <a:moveTo>
                    <a:pt x="50801" y="116682"/>
                  </a:moveTo>
                  <a:lnTo>
                    <a:pt x="103188" y="85725"/>
                  </a:lnTo>
                  <a:lnTo>
                    <a:pt x="203200" y="52388"/>
                  </a:lnTo>
                  <a:lnTo>
                    <a:pt x="303213" y="35719"/>
                  </a:lnTo>
                  <a:lnTo>
                    <a:pt x="341313" y="23813"/>
                  </a:lnTo>
                  <a:lnTo>
                    <a:pt x="343694" y="9525"/>
                  </a:lnTo>
                  <a:lnTo>
                    <a:pt x="312738" y="0"/>
                  </a:lnTo>
                  <a:lnTo>
                    <a:pt x="257969" y="7144"/>
                  </a:lnTo>
                  <a:lnTo>
                    <a:pt x="207963" y="19050"/>
                  </a:lnTo>
                  <a:lnTo>
                    <a:pt x="150813" y="35719"/>
                  </a:lnTo>
                  <a:lnTo>
                    <a:pt x="93663" y="54769"/>
                  </a:lnTo>
                  <a:lnTo>
                    <a:pt x="10319" y="104776"/>
                  </a:lnTo>
                  <a:cubicBezTo>
                    <a:pt x="0" y="113904"/>
                    <a:pt x="22623" y="100410"/>
                    <a:pt x="29370" y="102394"/>
                  </a:cubicBezTo>
                  <a:cubicBezTo>
                    <a:pt x="36117" y="104378"/>
                    <a:pt x="38895" y="120651"/>
                    <a:pt x="50801" y="116682"/>
                  </a:cubicBezTo>
                  <a:close/>
                </a:path>
              </a:pathLst>
            </a:custGeom>
            <a:solidFill>
              <a:srgbClr val="0000CC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30" name="Freeform 229"/>
            <p:cNvSpPr/>
            <p:nvPr/>
          </p:nvSpPr>
          <p:spPr>
            <a:xfrm>
              <a:off x="5156200" y="4225925"/>
              <a:ext cx="1504950" cy="258763"/>
            </a:xfrm>
            <a:custGeom>
              <a:avLst/>
              <a:gdLst>
                <a:gd name="connsiteX0" fmla="*/ 52387 w 1504950"/>
                <a:gd name="connsiteY0" fmla="*/ 259556 h 259556"/>
                <a:gd name="connsiteX1" fmla="*/ 109537 w 1504950"/>
                <a:gd name="connsiteY1" fmla="*/ 226218 h 259556"/>
                <a:gd name="connsiteX2" fmla="*/ 159543 w 1504950"/>
                <a:gd name="connsiteY2" fmla="*/ 207168 h 259556"/>
                <a:gd name="connsiteX3" fmla="*/ 242887 w 1504950"/>
                <a:gd name="connsiteY3" fmla="*/ 190500 h 259556"/>
                <a:gd name="connsiteX4" fmla="*/ 295275 w 1504950"/>
                <a:gd name="connsiteY4" fmla="*/ 178593 h 259556"/>
                <a:gd name="connsiteX5" fmla="*/ 342900 w 1504950"/>
                <a:gd name="connsiteY5" fmla="*/ 173831 h 259556"/>
                <a:gd name="connsiteX6" fmla="*/ 381000 w 1504950"/>
                <a:gd name="connsiteY6" fmla="*/ 171450 h 259556"/>
                <a:gd name="connsiteX7" fmla="*/ 440531 w 1504950"/>
                <a:gd name="connsiteY7" fmla="*/ 154781 h 259556"/>
                <a:gd name="connsiteX8" fmla="*/ 490537 w 1504950"/>
                <a:gd name="connsiteY8" fmla="*/ 138112 h 259556"/>
                <a:gd name="connsiteX9" fmla="*/ 514350 w 1504950"/>
                <a:gd name="connsiteY9" fmla="*/ 133350 h 259556"/>
                <a:gd name="connsiteX10" fmla="*/ 523875 w 1504950"/>
                <a:gd name="connsiteY10" fmla="*/ 130968 h 259556"/>
                <a:gd name="connsiteX11" fmla="*/ 609600 w 1504950"/>
                <a:gd name="connsiteY11" fmla="*/ 109537 h 259556"/>
                <a:gd name="connsiteX12" fmla="*/ 685800 w 1504950"/>
                <a:gd name="connsiteY12" fmla="*/ 97631 h 259556"/>
                <a:gd name="connsiteX13" fmla="*/ 752475 w 1504950"/>
                <a:gd name="connsiteY13" fmla="*/ 90487 h 259556"/>
                <a:gd name="connsiteX14" fmla="*/ 804862 w 1504950"/>
                <a:gd name="connsiteY14" fmla="*/ 80962 h 259556"/>
                <a:gd name="connsiteX15" fmla="*/ 857250 w 1504950"/>
                <a:gd name="connsiteY15" fmla="*/ 73818 h 259556"/>
                <a:gd name="connsiteX16" fmla="*/ 919162 w 1504950"/>
                <a:gd name="connsiteY16" fmla="*/ 71437 h 259556"/>
                <a:gd name="connsiteX17" fmla="*/ 952500 w 1504950"/>
                <a:gd name="connsiteY17" fmla="*/ 71437 h 259556"/>
                <a:gd name="connsiteX18" fmla="*/ 995362 w 1504950"/>
                <a:gd name="connsiteY18" fmla="*/ 64293 h 259556"/>
                <a:gd name="connsiteX19" fmla="*/ 1138237 w 1504950"/>
                <a:gd name="connsiteY19" fmla="*/ 54768 h 259556"/>
                <a:gd name="connsiteX20" fmla="*/ 1176337 w 1504950"/>
                <a:gd name="connsiteY20" fmla="*/ 45243 h 259556"/>
                <a:gd name="connsiteX21" fmla="*/ 1197768 w 1504950"/>
                <a:gd name="connsiteY21" fmla="*/ 47625 h 259556"/>
                <a:gd name="connsiteX22" fmla="*/ 1257300 w 1504950"/>
                <a:gd name="connsiteY22" fmla="*/ 42862 h 259556"/>
                <a:gd name="connsiteX23" fmla="*/ 1307306 w 1504950"/>
                <a:gd name="connsiteY23" fmla="*/ 42862 h 259556"/>
                <a:gd name="connsiteX24" fmla="*/ 1369218 w 1504950"/>
                <a:gd name="connsiteY24" fmla="*/ 54768 h 259556"/>
                <a:gd name="connsiteX25" fmla="*/ 1388268 w 1504950"/>
                <a:gd name="connsiteY25" fmla="*/ 64293 h 259556"/>
                <a:gd name="connsiteX26" fmla="*/ 1416843 w 1504950"/>
                <a:gd name="connsiteY26" fmla="*/ 88106 h 259556"/>
                <a:gd name="connsiteX27" fmla="*/ 1412081 w 1504950"/>
                <a:gd name="connsiteY27" fmla="*/ 107156 h 259556"/>
                <a:gd name="connsiteX28" fmla="*/ 1404937 w 1504950"/>
                <a:gd name="connsiteY28" fmla="*/ 145256 h 259556"/>
                <a:gd name="connsiteX29" fmla="*/ 1483518 w 1504950"/>
                <a:gd name="connsiteY29" fmla="*/ 121443 h 259556"/>
                <a:gd name="connsiteX30" fmla="*/ 1488281 w 1504950"/>
                <a:gd name="connsiteY30" fmla="*/ 95250 h 259556"/>
                <a:gd name="connsiteX31" fmla="*/ 1504950 w 1504950"/>
                <a:gd name="connsiteY31" fmla="*/ 64293 h 259556"/>
                <a:gd name="connsiteX32" fmla="*/ 1476375 w 1504950"/>
                <a:gd name="connsiteY32" fmla="*/ 52387 h 259556"/>
                <a:gd name="connsiteX33" fmla="*/ 1476375 w 1504950"/>
                <a:gd name="connsiteY33" fmla="*/ 52387 h 259556"/>
                <a:gd name="connsiteX34" fmla="*/ 1443037 w 1504950"/>
                <a:gd name="connsiteY34" fmla="*/ 30956 h 259556"/>
                <a:gd name="connsiteX35" fmla="*/ 1421606 w 1504950"/>
                <a:gd name="connsiteY35" fmla="*/ 19050 h 259556"/>
                <a:gd name="connsiteX36" fmla="*/ 1397793 w 1504950"/>
                <a:gd name="connsiteY36" fmla="*/ 11906 h 259556"/>
                <a:gd name="connsiteX37" fmla="*/ 1357312 w 1504950"/>
                <a:gd name="connsiteY37" fmla="*/ 7143 h 259556"/>
                <a:gd name="connsiteX38" fmla="*/ 1338262 w 1504950"/>
                <a:gd name="connsiteY38" fmla="*/ 4762 h 259556"/>
                <a:gd name="connsiteX39" fmla="*/ 1309687 w 1504950"/>
                <a:gd name="connsiteY39" fmla="*/ 0 h 259556"/>
                <a:gd name="connsiteX40" fmla="*/ 1278731 w 1504950"/>
                <a:gd name="connsiteY40" fmla="*/ 0 h 259556"/>
                <a:gd name="connsiteX41" fmla="*/ 1252537 w 1504950"/>
                <a:gd name="connsiteY41" fmla="*/ 2381 h 259556"/>
                <a:gd name="connsiteX42" fmla="*/ 1231106 w 1504950"/>
                <a:gd name="connsiteY42" fmla="*/ 7143 h 259556"/>
                <a:gd name="connsiteX43" fmla="*/ 1197768 w 1504950"/>
                <a:gd name="connsiteY43" fmla="*/ 14287 h 259556"/>
                <a:gd name="connsiteX44" fmla="*/ 1171575 w 1504950"/>
                <a:gd name="connsiteY44" fmla="*/ 21431 h 259556"/>
                <a:gd name="connsiteX45" fmla="*/ 1133475 w 1504950"/>
                <a:gd name="connsiteY45" fmla="*/ 21431 h 259556"/>
                <a:gd name="connsiteX46" fmla="*/ 1092993 w 1504950"/>
                <a:gd name="connsiteY46" fmla="*/ 16668 h 259556"/>
                <a:gd name="connsiteX47" fmla="*/ 1054893 w 1504950"/>
                <a:gd name="connsiteY47" fmla="*/ 16668 h 259556"/>
                <a:gd name="connsiteX48" fmla="*/ 1019175 w 1504950"/>
                <a:gd name="connsiteY48" fmla="*/ 26193 h 259556"/>
                <a:gd name="connsiteX49" fmla="*/ 966787 w 1504950"/>
                <a:gd name="connsiteY49" fmla="*/ 35718 h 259556"/>
                <a:gd name="connsiteX50" fmla="*/ 912018 w 1504950"/>
                <a:gd name="connsiteY50" fmla="*/ 33337 h 259556"/>
                <a:gd name="connsiteX51" fmla="*/ 878681 w 1504950"/>
                <a:gd name="connsiteY51" fmla="*/ 33337 h 259556"/>
                <a:gd name="connsiteX52" fmla="*/ 854868 w 1504950"/>
                <a:gd name="connsiteY52" fmla="*/ 38100 h 259556"/>
                <a:gd name="connsiteX53" fmla="*/ 816768 w 1504950"/>
                <a:gd name="connsiteY53" fmla="*/ 47625 h 259556"/>
                <a:gd name="connsiteX54" fmla="*/ 781050 w 1504950"/>
                <a:gd name="connsiteY54" fmla="*/ 47625 h 259556"/>
                <a:gd name="connsiteX55" fmla="*/ 740568 w 1504950"/>
                <a:gd name="connsiteY55" fmla="*/ 47625 h 259556"/>
                <a:gd name="connsiteX56" fmla="*/ 676275 w 1504950"/>
                <a:gd name="connsiteY56" fmla="*/ 54768 h 259556"/>
                <a:gd name="connsiteX57" fmla="*/ 642937 w 1504950"/>
                <a:gd name="connsiteY57" fmla="*/ 71437 h 259556"/>
                <a:gd name="connsiteX58" fmla="*/ 600075 w 1504950"/>
                <a:gd name="connsiteY58" fmla="*/ 78581 h 259556"/>
                <a:gd name="connsiteX59" fmla="*/ 566737 w 1504950"/>
                <a:gd name="connsiteY59" fmla="*/ 85725 h 259556"/>
                <a:gd name="connsiteX60" fmla="*/ 507206 w 1504950"/>
                <a:gd name="connsiteY60" fmla="*/ 92868 h 259556"/>
                <a:gd name="connsiteX61" fmla="*/ 471487 w 1504950"/>
                <a:gd name="connsiteY61" fmla="*/ 97631 h 259556"/>
                <a:gd name="connsiteX62" fmla="*/ 450056 w 1504950"/>
                <a:gd name="connsiteY62" fmla="*/ 109537 h 259556"/>
                <a:gd name="connsiteX63" fmla="*/ 419100 w 1504950"/>
                <a:gd name="connsiteY63" fmla="*/ 119062 h 259556"/>
                <a:gd name="connsiteX64" fmla="*/ 383381 w 1504950"/>
                <a:gd name="connsiteY64" fmla="*/ 119062 h 259556"/>
                <a:gd name="connsiteX65" fmla="*/ 350043 w 1504950"/>
                <a:gd name="connsiteY65" fmla="*/ 126206 h 259556"/>
                <a:gd name="connsiteX66" fmla="*/ 288131 w 1504950"/>
                <a:gd name="connsiteY66" fmla="*/ 133350 h 259556"/>
                <a:gd name="connsiteX67" fmla="*/ 254793 w 1504950"/>
                <a:gd name="connsiteY67" fmla="*/ 140493 h 259556"/>
                <a:gd name="connsiteX68" fmla="*/ 223837 w 1504950"/>
                <a:gd name="connsiteY68" fmla="*/ 152400 h 259556"/>
                <a:gd name="connsiteX69" fmla="*/ 197643 w 1504950"/>
                <a:gd name="connsiteY69" fmla="*/ 157162 h 259556"/>
                <a:gd name="connsiteX70" fmla="*/ 154781 w 1504950"/>
                <a:gd name="connsiteY70" fmla="*/ 169068 h 259556"/>
                <a:gd name="connsiteX71" fmla="*/ 135731 w 1504950"/>
                <a:gd name="connsiteY71" fmla="*/ 173831 h 259556"/>
                <a:gd name="connsiteX72" fmla="*/ 100012 w 1504950"/>
                <a:gd name="connsiteY72" fmla="*/ 185737 h 259556"/>
                <a:gd name="connsiteX73" fmla="*/ 73818 w 1504950"/>
                <a:gd name="connsiteY73" fmla="*/ 192881 h 259556"/>
                <a:gd name="connsiteX74" fmla="*/ 35718 w 1504950"/>
                <a:gd name="connsiteY74" fmla="*/ 209550 h 259556"/>
                <a:gd name="connsiteX75" fmla="*/ 0 w 1504950"/>
                <a:gd name="connsiteY75" fmla="*/ 242887 h 259556"/>
                <a:gd name="connsiteX76" fmla="*/ 52387 w 1504950"/>
                <a:gd name="connsiteY76" fmla="*/ 259556 h 259556"/>
                <a:gd name="connsiteX0" fmla="*/ 52387 w 1504950"/>
                <a:gd name="connsiteY0" fmla="*/ 259556 h 259556"/>
                <a:gd name="connsiteX1" fmla="*/ 109537 w 1504950"/>
                <a:gd name="connsiteY1" fmla="*/ 226218 h 259556"/>
                <a:gd name="connsiteX2" fmla="*/ 159543 w 1504950"/>
                <a:gd name="connsiteY2" fmla="*/ 207168 h 259556"/>
                <a:gd name="connsiteX3" fmla="*/ 242887 w 1504950"/>
                <a:gd name="connsiteY3" fmla="*/ 190500 h 259556"/>
                <a:gd name="connsiteX4" fmla="*/ 295275 w 1504950"/>
                <a:gd name="connsiteY4" fmla="*/ 178593 h 259556"/>
                <a:gd name="connsiteX5" fmla="*/ 342900 w 1504950"/>
                <a:gd name="connsiteY5" fmla="*/ 173831 h 259556"/>
                <a:gd name="connsiteX6" fmla="*/ 381000 w 1504950"/>
                <a:gd name="connsiteY6" fmla="*/ 171450 h 259556"/>
                <a:gd name="connsiteX7" fmla="*/ 440531 w 1504950"/>
                <a:gd name="connsiteY7" fmla="*/ 154781 h 259556"/>
                <a:gd name="connsiteX8" fmla="*/ 490537 w 1504950"/>
                <a:gd name="connsiteY8" fmla="*/ 138112 h 259556"/>
                <a:gd name="connsiteX9" fmla="*/ 514350 w 1504950"/>
                <a:gd name="connsiteY9" fmla="*/ 133350 h 259556"/>
                <a:gd name="connsiteX10" fmla="*/ 523875 w 1504950"/>
                <a:gd name="connsiteY10" fmla="*/ 130968 h 259556"/>
                <a:gd name="connsiteX11" fmla="*/ 609600 w 1504950"/>
                <a:gd name="connsiteY11" fmla="*/ 109537 h 259556"/>
                <a:gd name="connsiteX12" fmla="*/ 685800 w 1504950"/>
                <a:gd name="connsiteY12" fmla="*/ 97631 h 259556"/>
                <a:gd name="connsiteX13" fmla="*/ 752475 w 1504950"/>
                <a:gd name="connsiteY13" fmla="*/ 90487 h 259556"/>
                <a:gd name="connsiteX14" fmla="*/ 804862 w 1504950"/>
                <a:gd name="connsiteY14" fmla="*/ 80962 h 259556"/>
                <a:gd name="connsiteX15" fmla="*/ 857250 w 1504950"/>
                <a:gd name="connsiteY15" fmla="*/ 73818 h 259556"/>
                <a:gd name="connsiteX16" fmla="*/ 919162 w 1504950"/>
                <a:gd name="connsiteY16" fmla="*/ 71437 h 259556"/>
                <a:gd name="connsiteX17" fmla="*/ 952500 w 1504950"/>
                <a:gd name="connsiteY17" fmla="*/ 71437 h 259556"/>
                <a:gd name="connsiteX18" fmla="*/ 995362 w 1504950"/>
                <a:gd name="connsiteY18" fmla="*/ 64293 h 259556"/>
                <a:gd name="connsiteX19" fmla="*/ 1138237 w 1504950"/>
                <a:gd name="connsiteY19" fmla="*/ 54768 h 259556"/>
                <a:gd name="connsiteX20" fmla="*/ 1171575 w 1504950"/>
                <a:gd name="connsiteY20" fmla="*/ 57150 h 259556"/>
                <a:gd name="connsiteX21" fmla="*/ 1197768 w 1504950"/>
                <a:gd name="connsiteY21" fmla="*/ 47625 h 259556"/>
                <a:gd name="connsiteX22" fmla="*/ 1257300 w 1504950"/>
                <a:gd name="connsiteY22" fmla="*/ 42862 h 259556"/>
                <a:gd name="connsiteX23" fmla="*/ 1307306 w 1504950"/>
                <a:gd name="connsiteY23" fmla="*/ 42862 h 259556"/>
                <a:gd name="connsiteX24" fmla="*/ 1369218 w 1504950"/>
                <a:gd name="connsiteY24" fmla="*/ 54768 h 259556"/>
                <a:gd name="connsiteX25" fmla="*/ 1388268 w 1504950"/>
                <a:gd name="connsiteY25" fmla="*/ 64293 h 259556"/>
                <a:gd name="connsiteX26" fmla="*/ 1416843 w 1504950"/>
                <a:gd name="connsiteY26" fmla="*/ 88106 h 259556"/>
                <a:gd name="connsiteX27" fmla="*/ 1412081 w 1504950"/>
                <a:gd name="connsiteY27" fmla="*/ 107156 h 259556"/>
                <a:gd name="connsiteX28" fmla="*/ 1404937 w 1504950"/>
                <a:gd name="connsiteY28" fmla="*/ 145256 h 259556"/>
                <a:gd name="connsiteX29" fmla="*/ 1483518 w 1504950"/>
                <a:gd name="connsiteY29" fmla="*/ 121443 h 259556"/>
                <a:gd name="connsiteX30" fmla="*/ 1488281 w 1504950"/>
                <a:gd name="connsiteY30" fmla="*/ 95250 h 259556"/>
                <a:gd name="connsiteX31" fmla="*/ 1504950 w 1504950"/>
                <a:gd name="connsiteY31" fmla="*/ 64293 h 259556"/>
                <a:gd name="connsiteX32" fmla="*/ 1476375 w 1504950"/>
                <a:gd name="connsiteY32" fmla="*/ 52387 h 259556"/>
                <a:gd name="connsiteX33" fmla="*/ 1476375 w 1504950"/>
                <a:gd name="connsiteY33" fmla="*/ 52387 h 259556"/>
                <a:gd name="connsiteX34" fmla="*/ 1443037 w 1504950"/>
                <a:gd name="connsiteY34" fmla="*/ 30956 h 259556"/>
                <a:gd name="connsiteX35" fmla="*/ 1421606 w 1504950"/>
                <a:gd name="connsiteY35" fmla="*/ 19050 h 259556"/>
                <a:gd name="connsiteX36" fmla="*/ 1397793 w 1504950"/>
                <a:gd name="connsiteY36" fmla="*/ 11906 h 259556"/>
                <a:gd name="connsiteX37" fmla="*/ 1357312 w 1504950"/>
                <a:gd name="connsiteY37" fmla="*/ 7143 h 259556"/>
                <a:gd name="connsiteX38" fmla="*/ 1338262 w 1504950"/>
                <a:gd name="connsiteY38" fmla="*/ 4762 h 259556"/>
                <a:gd name="connsiteX39" fmla="*/ 1309687 w 1504950"/>
                <a:gd name="connsiteY39" fmla="*/ 0 h 259556"/>
                <a:gd name="connsiteX40" fmla="*/ 1278731 w 1504950"/>
                <a:gd name="connsiteY40" fmla="*/ 0 h 259556"/>
                <a:gd name="connsiteX41" fmla="*/ 1252537 w 1504950"/>
                <a:gd name="connsiteY41" fmla="*/ 2381 h 259556"/>
                <a:gd name="connsiteX42" fmla="*/ 1231106 w 1504950"/>
                <a:gd name="connsiteY42" fmla="*/ 7143 h 259556"/>
                <a:gd name="connsiteX43" fmla="*/ 1197768 w 1504950"/>
                <a:gd name="connsiteY43" fmla="*/ 14287 h 259556"/>
                <a:gd name="connsiteX44" fmla="*/ 1171575 w 1504950"/>
                <a:gd name="connsiteY44" fmla="*/ 21431 h 259556"/>
                <a:gd name="connsiteX45" fmla="*/ 1133475 w 1504950"/>
                <a:gd name="connsiteY45" fmla="*/ 21431 h 259556"/>
                <a:gd name="connsiteX46" fmla="*/ 1092993 w 1504950"/>
                <a:gd name="connsiteY46" fmla="*/ 16668 h 259556"/>
                <a:gd name="connsiteX47" fmla="*/ 1054893 w 1504950"/>
                <a:gd name="connsiteY47" fmla="*/ 16668 h 259556"/>
                <a:gd name="connsiteX48" fmla="*/ 1019175 w 1504950"/>
                <a:gd name="connsiteY48" fmla="*/ 26193 h 259556"/>
                <a:gd name="connsiteX49" fmla="*/ 966787 w 1504950"/>
                <a:gd name="connsiteY49" fmla="*/ 35718 h 259556"/>
                <a:gd name="connsiteX50" fmla="*/ 912018 w 1504950"/>
                <a:gd name="connsiteY50" fmla="*/ 33337 h 259556"/>
                <a:gd name="connsiteX51" fmla="*/ 878681 w 1504950"/>
                <a:gd name="connsiteY51" fmla="*/ 33337 h 259556"/>
                <a:gd name="connsiteX52" fmla="*/ 854868 w 1504950"/>
                <a:gd name="connsiteY52" fmla="*/ 38100 h 259556"/>
                <a:gd name="connsiteX53" fmla="*/ 816768 w 1504950"/>
                <a:gd name="connsiteY53" fmla="*/ 47625 h 259556"/>
                <a:gd name="connsiteX54" fmla="*/ 781050 w 1504950"/>
                <a:gd name="connsiteY54" fmla="*/ 47625 h 259556"/>
                <a:gd name="connsiteX55" fmla="*/ 740568 w 1504950"/>
                <a:gd name="connsiteY55" fmla="*/ 47625 h 259556"/>
                <a:gd name="connsiteX56" fmla="*/ 676275 w 1504950"/>
                <a:gd name="connsiteY56" fmla="*/ 54768 h 259556"/>
                <a:gd name="connsiteX57" fmla="*/ 642937 w 1504950"/>
                <a:gd name="connsiteY57" fmla="*/ 71437 h 259556"/>
                <a:gd name="connsiteX58" fmla="*/ 600075 w 1504950"/>
                <a:gd name="connsiteY58" fmla="*/ 78581 h 259556"/>
                <a:gd name="connsiteX59" fmla="*/ 566737 w 1504950"/>
                <a:gd name="connsiteY59" fmla="*/ 85725 h 259556"/>
                <a:gd name="connsiteX60" fmla="*/ 507206 w 1504950"/>
                <a:gd name="connsiteY60" fmla="*/ 92868 h 259556"/>
                <a:gd name="connsiteX61" fmla="*/ 471487 w 1504950"/>
                <a:gd name="connsiteY61" fmla="*/ 97631 h 259556"/>
                <a:gd name="connsiteX62" fmla="*/ 450056 w 1504950"/>
                <a:gd name="connsiteY62" fmla="*/ 109537 h 259556"/>
                <a:gd name="connsiteX63" fmla="*/ 419100 w 1504950"/>
                <a:gd name="connsiteY63" fmla="*/ 119062 h 259556"/>
                <a:gd name="connsiteX64" fmla="*/ 383381 w 1504950"/>
                <a:gd name="connsiteY64" fmla="*/ 119062 h 259556"/>
                <a:gd name="connsiteX65" fmla="*/ 350043 w 1504950"/>
                <a:gd name="connsiteY65" fmla="*/ 126206 h 259556"/>
                <a:gd name="connsiteX66" fmla="*/ 288131 w 1504950"/>
                <a:gd name="connsiteY66" fmla="*/ 133350 h 259556"/>
                <a:gd name="connsiteX67" fmla="*/ 254793 w 1504950"/>
                <a:gd name="connsiteY67" fmla="*/ 140493 h 259556"/>
                <a:gd name="connsiteX68" fmla="*/ 223837 w 1504950"/>
                <a:gd name="connsiteY68" fmla="*/ 152400 h 259556"/>
                <a:gd name="connsiteX69" fmla="*/ 197643 w 1504950"/>
                <a:gd name="connsiteY69" fmla="*/ 157162 h 259556"/>
                <a:gd name="connsiteX70" fmla="*/ 154781 w 1504950"/>
                <a:gd name="connsiteY70" fmla="*/ 169068 h 259556"/>
                <a:gd name="connsiteX71" fmla="*/ 135731 w 1504950"/>
                <a:gd name="connsiteY71" fmla="*/ 173831 h 259556"/>
                <a:gd name="connsiteX72" fmla="*/ 100012 w 1504950"/>
                <a:gd name="connsiteY72" fmla="*/ 185737 h 259556"/>
                <a:gd name="connsiteX73" fmla="*/ 73818 w 1504950"/>
                <a:gd name="connsiteY73" fmla="*/ 192881 h 259556"/>
                <a:gd name="connsiteX74" fmla="*/ 35718 w 1504950"/>
                <a:gd name="connsiteY74" fmla="*/ 209550 h 259556"/>
                <a:gd name="connsiteX75" fmla="*/ 0 w 1504950"/>
                <a:gd name="connsiteY75" fmla="*/ 242887 h 259556"/>
                <a:gd name="connsiteX76" fmla="*/ 52387 w 1504950"/>
                <a:gd name="connsiteY76" fmla="*/ 259556 h 259556"/>
                <a:gd name="connsiteX0" fmla="*/ 52387 w 1504950"/>
                <a:gd name="connsiteY0" fmla="*/ 259556 h 259556"/>
                <a:gd name="connsiteX1" fmla="*/ 109537 w 1504950"/>
                <a:gd name="connsiteY1" fmla="*/ 226218 h 259556"/>
                <a:gd name="connsiteX2" fmla="*/ 159543 w 1504950"/>
                <a:gd name="connsiteY2" fmla="*/ 207168 h 259556"/>
                <a:gd name="connsiteX3" fmla="*/ 242887 w 1504950"/>
                <a:gd name="connsiteY3" fmla="*/ 190500 h 259556"/>
                <a:gd name="connsiteX4" fmla="*/ 295275 w 1504950"/>
                <a:gd name="connsiteY4" fmla="*/ 178593 h 259556"/>
                <a:gd name="connsiteX5" fmla="*/ 342900 w 1504950"/>
                <a:gd name="connsiteY5" fmla="*/ 173831 h 259556"/>
                <a:gd name="connsiteX6" fmla="*/ 381000 w 1504950"/>
                <a:gd name="connsiteY6" fmla="*/ 171450 h 259556"/>
                <a:gd name="connsiteX7" fmla="*/ 440531 w 1504950"/>
                <a:gd name="connsiteY7" fmla="*/ 154781 h 259556"/>
                <a:gd name="connsiteX8" fmla="*/ 490537 w 1504950"/>
                <a:gd name="connsiteY8" fmla="*/ 138112 h 259556"/>
                <a:gd name="connsiteX9" fmla="*/ 514350 w 1504950"/>
                <a:gd name="connsiteY9" fmla="*/ 133350 h 259556"/>
                <a:gd name="connsiteX10" fmla="*/ 523875 w 1504950"/>
                <a:gd name="connsiteY10" fmla="*/ 130968 h 259556"/>
                <a:gd name="connsiteX11" fmla="*/ 609600 w 1504950"/>
                <a:gd name="connsiteY11" fmla="*/ 109537 h 259556"/>
                <a:gd name="connsiteX12" fmla="*/ 685800 w 1504950"/>
                <a:gd name="connsiteY12" fmla="*/ 97631 h 259556"/>
                <a:gd name="connsiteX13" fmla="*/ 752475 w 1504950"/>
                <a:gd name="connsiteY13" fmla="*/ 90487 h 259556"/>
                <a:gd name="connsiteX14" fmla="*/ 804862 w 1504950"/>
                <a:gd name="connsiteY14" fmla="*/ 80962 h 259556"/>
                <a:gd name="connsiteX15" fmla="*/ 857250 w 1504950"/>
                <a:gd name="connsiteY15" fmla="*/ 73818 h 259556"/>
                <a:gd name="connsiteX16" fmla="*/ 919162 w 1504950"/>
                <a:gd name="connsiteY16" fmla="*/ 71437 h 259556"/>
                <a:gd name="connsiteX17" fmla="*/ 952500 w 1504950"/>
                <a:gd name="connsiteY17" fmla="*/ 71437 h 259556"/>
                <a:gd name="connsiteX18" fmla="*/ 995362 w 1504950"/>
                <a:gd name="connsiteY18" fmla="*/ 64293 h 259556"/>
                <a:gd name="connsiteX19" fmla="*/ 1138237 w 1504950"/>
                <a:gd name="connsiteY19" fmla="*/ 54768 h 259556"/>
                <a:gd name="connsiteX20" fmla="*/ 1171575 w 1504950"/>
                <a:gd name="connsiteY20" fmla="*/ 57150 h 259556"/>
                <a:gd name="connsiteX21" fmla="*/ 1207293 w 1504950"/>
                <a:gd name="connsiteY21" fmla="*/ 50007 h 259556"/>
                <a:gd name="connsiteX22" fmla="*/ 1257300 w 1504950"/>
                <a:gd name="connsiteY22" fmla="*/ 42862 h 259556"/>
                <a:gd name="connsiteX23" fmla="*/ 1307306 w 1504950"/>
                <a:gd name="connsiteY23" fmla="*/ 42862 h 259556"/>
                <a:gd name="connsiteX24" fmla="*/ 1369218 w 1504950"/>
                <a:gd name="connsiteY24" fmla="*/ 54768 h 259556"/>
                <a:gd name="connsiteX25" fmla="*/ 1388268 w 1504950"/>
                <a:gd name="connsiteY25" fmla="*/ 64293 h 259556"/>
                <a:gd name="connsiteX26" fmla="*/ 1416843 w 1504950"/>
                <a:gd name="connsiteY26" fmla="*/ 88106 h 259556"/>
                <a:gd name="connsiteX27" fmla="*/ 1412081 w 1504950"/>
                <a:gd name="connsiteY27" fmla="*/ 107156 h 259556"/>
                <a:gd name="connsiteX28" fmla="*/ 1404937 w 1504950"/>
                <a:gd name="connsiteY28" fmla="*/ 145256 h 259556"/>
                <a:gd name="connsiteX29" fmla="*/ 1483518 w 1504950"/>
                <a:gd name="connsiteY29" fmla="*/ 121443 h 259556"/>
                <a:gd name="connsiteX30" fmla="*/ 1488281 w 1504950"/>
                <a:gd name="connsiteY30" fmla="*/ 95250 h 259556"/>
                <a:gd name="connsiteX31" fmla="*/ 1504950 w 1504950"/>
                <a:gd name="connsiteY31" fmla="*/ 64293 h 259556"/>
                <a:gd name="connsiteX32" fmla="*/ 1476375 w 1504950"/>
                <a:gd name="connsiteY32" fmla="*/ 52387 h 259556"/>
                <a:gd name="connsiteX33" fmla="*/ 1476375 w 1504950"/>
                <a:gd name="connsiteY33" fmla="*/ 52387 h 259556"/>
                <a:gd name="connsiteX34" fmla="*/ 1443037 w 1504950"/>
                <a:gd name="connsiteY34" fmla="*/ 30956 h 259556"/>
                <a:gd name="connsiteX35" fmla="*/ 1421606 w 1504950"/>
                <a:gd name="connsiteY35" fmla="*/ 19050 h 259556"/>
                <a:gd name="connsiteX36" fmla="*/ 1397793 w 1504950"/>
                <a:gd name="connsiteY36" fmla="*/ 11906 h 259556"/>
                <a:gd name="connsiteX37" fmla="*/ 1357312 w 1504950"/>
                <a:gd name="connsiteY37" fmla="*/ 7143 h 259556"/>
                <a:gd name="connsiteX38" fmla="*/ 1338262 w 1504950"/>
                <a:gd name="connsiteY38" fmla="*/ 4762 h 259556"/>
                <a:gd name="connsiteX39" fmla="*/ 1309687 w 1504950"/>
                <a:gd name="connsiteY39" fmla="*/ 0 h 259556"/>
                <a:gd name="connsiteX40" fmla="*/ 1278731 w 1504950"/>
                <a:gd name="connsiteY40" fmla="*/ 0 h 259556"/>
                <a:gd name="connsiteX41" fmla="*/ 1252537 w 1504950"/>
                <a:gd name="connsiteY41" fmla="*/ 2381 h 259556"/>
                <a:gd name="connsiteX42" fmla="*/ 1231106 w 1504950"/>
                <a:gd name="connsiteY42" fmla="*/ 7143 h 259556"/>
                <a:gd name="connsiteX43" fmla="*/ 1197768 w 1504950"/>
                <a:gd name="connsiteY43" fmla="*/ 14287 h 259556"/>
                <a:gd name="connsiteX44" fmla="*/ 1171575 w 1504950"/>
                <a:gd name="connsiteY44" fmla="*/ 21431 h 259556"/>
                <a:gd name="connsiteX45" fmla="*/ 1133475 w 1504950"/>
                <a:gd name="connsiteY45" fmla="*/ 21431 h 259556"/>
                <a:gd name="connsiteX46" fmla="*/ 1092993 w 1504950"/>
                <a:gd name="connsiteY46" fmla="*/ 16668 h 259556"/>
                <a:gd name="connsiteX47" fmla="*/ 1054893 w 1504950"/>
                <a:gd name="connsiteY47" fmla="*/ 16668 h 259556"/>
                <a:gd name="connsiteX48" fmla="*/ 1019175 w 1504950"/>
                <a:gd name="connsiteY48" fmla="*/ 26193 h 259556"/>
                <a:gd name="connsiteX49" fmla="*/ 966787 w 1504950"/>
                <a:gd name="connsiteY49" fmla="*/ 35718 h 259556"/>
                <a:gd name="connsiteX50" fmla="*/ 912018 w 1504950"/>
                <a:gd name="connsiteY50" fmla="*/ 33337 h 259556"/>
                <a:gd name="connsiteX51" fmla="*/ 878681 w 1504950"/>
                <a:gd name="connsiteY51" fmla="*/ 33337 h 259556"/>
                <a:gd name="connsiteX52" fmla="*/ 854868 w 1504950"/>
                <a:gd name="connsiteY52" fmla="*/ 38100 h 259556"/>
                <a:gd name="connsiteX53" fmla="*/ 816768 w 1504950"/>
                <a:gd name="connsiteY53" fmla="*/ 47625 h 259556"/>
                <a:gd name="connsiteX54" fmla="*/ 781050 w 1504950"/>
                <a:gd name="connsiteY54" fmla="*/ 47625 h 259556"/>
                <a:gd name="connsiteX55" fmla="*/ 740568 w 1504950"/>
                <a:gd name="connsiteY55" fmla="*/ 47625 h 259556"/>
                <a:gd name="connsiteX56" fmla="*/ 676275 w 1504950"/>
                <a:gd name="connsiteY56" fmla="*/ 54768 h 259556"/>
                <a:gd name="connsiteX57" fmla="*/ 642937 w 1504950"/>
                <a:gd name="connsiteY57" fmla="*/ 71437 h 259556"/>
                <a:gd name="connsiteX58" fmla="*/ 600075 w 1504950"/>
                <a:gd name="connsiteY58" fmla="*/ 78581 h 259556"/>
                <a:gd name="connsiteX59" fmla="*/ 566737 w 1504950"/>
                <a:gd name="connsiteY59" fmla="*/ 85725 h 259556"/>
                <a:gd name="connsiteX60" fmla="*/ 507206 w 1504950"/>
                <a:gd name="connsiteY60" fmla="*/ 92868 h 259556"/>
                <a:gd name="connsiteX61" fmla="*/ 471487 w 1504950"/>
                <a:gd name="connsiteY61" fmla="*/ 97631 h 259556"/>
                <a:gd name="connsiteX62" fmla="*/ 450056 w 1504950"/>
                <a:gd name="connsiteY62" fmla="*/ 109537 h 259556"/>
                <a:gd name="connsiteX63" fmla="*/ 419100 w 1504950"/>
                <a:gd name="connsiteY63" fmla="*/ 119062 h 259556"/>
                <a:gd name="connsiteX64" fmla="*/ 383381 w 1504950"/>
                <a:gd name="connsiteY64" fmla="*/ 119062 h 259556"/>
                <a:gd name="connsiteX65" fmla="*/ 350043 w 1504950"/>
                <a:gd name="connsiteY65" fmla="*/ 126206 h 259556"/>
                <a:gd name="connsiteX66" fmla="*/ 288131 w 1504950"/>
                <a:gd name="connsiteY66" fmla="*/ 133350 h 259556"/>
                <a:gd name="connsiteX67" fmla="*/ 254793 w 1504950"/>
                <a:gd name="connsiteY67" fmla="*/ 140493 h 259556"/>
                <a:gd name="connsiteX68" fmla="*/ 223837 w 1504950"/>
                <a:gd name="connsiteY68" fmla="*/ 152400 h 259556"/>
                <a:gd name="connsiteX69" fmla="*/ 197643 w 1504950"/>
                <a:gd name="connsiteY69" fmla="*/ 157162 h 259556"/>
                <a:gd name="connsiteX70" fmla="*/ 154781 w 1504950"/>
                <a:gd name="connsiteY70" fmla="*/ 169068 h 259556"/>
                <a:gd name="connsiteX71" fmla="*/ 135731 w 1504950"/>
                <a:gd name="connsiteY71" fmla="*/ 173831 h 259556"/>
                <a:gd name="connsiteX72" fmla="*/ 100012 w 1504950"/>
                <a:gd name="connsiteY72" fmla="*/ 185737 h 259556"/>
                <a:gd name="connsiteX73" fmla="*/ 73818 w 1504950"/>
                <a:gd name="connsiteY73" fmla="*/ 192881 h 259556"/>
                <a:gd name="connsiteX74" fmla="*/ 35718 w 1504950"/>
                <a:gd name="connsiteY74" fmla="*/ 209550 h 259556"/>
                <a:gd name="connsiteX75" fmla="*/ 0 w 1504950"/>
                <a:gd name="connsiteY75" fmla="*/ 242887 h 259556"/>
                <a:gd name="connsiteX76" fmla="*/ 52387 w 1504950"/>
                <a:gd name="connsiteY76" fmla="*/ 259556 h 259556"/>
                <a:gd name="connsiteX0" fmla="*/ 52387 w 1504950"/>
                <a:gd name="connsiteY0" fmla="*/ 259556 h 259556"/>
                <a:gd name="connsiteX1" fmla="*/ 109537 w 1504950"/>
                <a:gd name="connsiteY1" fmla="*/ 226218 h 259556"/>
                <a:gd name="connsiteX2" fmla="*/ 159543 w 1504950"/>
                <a:gd name="connsiteY2" fmla="*/ 207168 h 259556"/>
                <a:gd name="connsiteX3" fmla="*/ 242887 w 1504950"/>
                <a:gd name="connsiteY3" fmla="*/ 190500 h 259556"/>
                <a:gd name="connsiteX4" fmla="*/ 295275 w 1504950"/>
                <a:gd name="connsiteY4" fmla="*/ 178593 h 259556"/>
                <a:gd name="connsiteX5" fmla="*/ 342900 w 1504950"/>
                <a:gd name="connsiteY5" fmla="*/ 173831 h 259556"/>
                <a:gd name="connsiteX6" fmla="*/ 381000 w 1504950"/>
                <a:gd name="connsiteY6" fmla="*/ 171450 h 259556"/>
                <a:gd name="connsiteX7" fmla="*/ 440531 w 1504950"/>
                <a:gd name="connsiteY7" fmla="*/ 154781 h 259556"/>
                <a:gd name="connsiteX8" fmla="*/ 490537 w 1504950"/>
                <a:gd name="connsiteY8" fmla="*/ 138112 h 259556"/>
                <a:gd name="connsiteX9" fmla="*/ 514350 w 1504950"/>
                <a:gd name="connsiteY9" fmla="*/ 133350 h 259556"/>
                <a:gd name="connsiteX10" fmla="*/ 523875 w 1504950"/>
                <a:gd name="connsiteY10" fmla="*/ 130968 h 259556"/>
                <a:gd name="connsiteX11" fmla="*/ 609600 w 1504950"/>
                <a:gd name="connsiteY11" fmla="*/ 109537 h 259556"/>
                <a:gd name="connsiteX12" fmla="*/ 685800 w 1504950"/>
                <a:gd name="connsiteY12" fmla="*/ 97631 h 259556"/>
                <a:gd name="connsiteX13" fmla="*/ 752475 w 1504950"/>
                <a:gd name="connsiteY13" fmla="*/ 90487 h 259556"/>
                <a:gd name="connsiteX14" fmla="*/ 804862 w 1504950"/>
                <a:gd name="connsiteY14" fmla="*/ 80962 h 259556"/>
                <a:gd name="connsiteX15" fmla="*/ 857250 w 1504950"/>
                <a:gd name="connsiteY15" fmla="*/ 73818 h 259556"/>
                <a:gd name="connsiteX16" fmla="*/ 919162 w 1504950"/>
                <a:gd name="connsiteY16" fmla="*/ 71437 h 259556"/>
                <a:gd name="connsiteX17" fmla="*/ 952500 w 1504950"/>
                <a:gd name="connsiteY17" fmla="*/ 71437 h 259556"/>
                <a:gd name="connsiteX18" fmla="*/ 995362 w 1504950"/>
                <a:gd name="connsiteY18" fmla="*/ 64293 h 259556"/>
                <a:gd name="connsiteX19" fmla="*/ 1138237 w 1504950"/>
                <a:gd name="connsiteY19" fmla="*/ 54768 h 259556"/>
                <a:gd name="connsiteX20" fmla="*/ 1171575 w 1504950"/>
                <a:gd name="connsiteY20" fmla="*/ 57150 h 259556"/>
                <a:gd name="connsiteX21" fmla="*/ 1207293 w 1504950"/>
                <a:gd name="connsiteY21" fmla="*/ 50007 h 259556"/>
                <a:gd name="connsiteX22" fmla="*/ 1257300 w 1504950"/>
                <a:gd name="connsiteY22" fmla="*/ 42862 h 259556"/>
                <a:gd name="connsiteX23" fmla="*/ 1307306 w 1504950"/>
                <a:gd name="connsiteY23" fmla="*/ 42862 h 259556"/>
                <a:gd name="connsiteX24" fmla="*/ 1369218 w 1504950"/>
                <a:gd name="connsiteY24" fmla="*/ 54768 h 259556"/>
                <a:gd name="connsiteX25" fmla="*/ 1388268 w 1504950"/>
                <a:gd name="connsiteY25" fmla="*/ 64293 h 259556"/>
                <a:gd name="connsiteX26" fmla="*/ 1416843 w 1504950"/>
                <a:gd name="connsiteY26" fmla="*/ 88106 h 259556"/>
                <a:gd name="connsiteX27" fmla="*/ 1412081 w 1504950"/>
                <a:gd name="connsiteY27" fmla="*/ 107156 h 259556"/>
                <a:gd name="connsiteX28" fmla="*/ 1404937 w 1504950"/>
                <a:gd name="connsiteY28" fmla="*/ 145256 h 259556"/>
                <a:gd name="connsiteX29" fmla="*/ 1483518 w 1504950"/>
                <a:gd name="connsiteY29" fmla="*/ 121443 h 259556"/>
                <a:gd name="connsiteX30" fmla="*/ 1488281 w 1504950"/>
                <a:gd name="connsiteY30" fmla="*/ 95250 h 259556"/>
                <a:gd name="connsiteX31" fmla="*/ 1504950 w 1504950"/>
                <a:gd name="connsiteY31" fmla="*/ 64293 h 259556"/>
                <a:gd name="connsiteX32" fmla="*/ 1476375 w 1504950"/>
                <a:gd name="connsiteY32" fmla="*/ 52387 h 259556"/>
                <a:gd name="connsiteX33" fmla="*/ 1476375 w 1504950"/>
                <a:gd name="connsiteY33" fmla="*/ 52387 h 259556"/>
                <a:gd name="connsiteX34" fmla="*/ 1452562 w 1504950"/>
                <a:gd name="connsiteY34" fmla="*/ 28574 h 259556"/>
                <a:gd name="connsiteX35" fmla="*/ 1421606 w 1504950"/>
                <a:gd name="connsiteY35" fmla="*/ 19050 h 259556"/>
                <a:gd name="connsiteX36" fmla="*/ 1397793 w 1504950"/>
                <a:gd name="connsiteY36" fmla="*/ 11906 h 259556"/>
                <a:gd name="connsiteX37" fmla="*/ 1357312 w 1504950"/>
                <a:gd name="connsiteY37" fmla="*/ 7143 h 259556"/>
                <a:gd name="connsiteX38" fmla="*/ 1338262 w 1504950"/>
                <a:gd name="connsiteY38" fmla="*/ 4762 h 259556"/>
                <a:gd name="connsiteX39" fmla="*/ 1309687 w 1504950"/>
                <a:gd name="connsiteY39" fmla="*/ 0 h 259556"/>
                <a:gd name="connsiteX40" fmla="*/ 1278731 w 1504950"/>
                <a:gd name="connsiteY40" fmla="*/ 0 h 259556"/>
                <a:gd name="connsiteX41" fmla="*/ 1252537 w 1504950"/>
                <a:gd name="connsiteY41" fmla="*/ 2381 h 259556"/>
                <a:gd name="connsiteX42" fmla="*/ 1231106 w 1504950"/>
                <a:gd name="connsiteY42" fmla="*/ 7143 h 259556"/>
                <a:gd name="connsiteX43" fmla="*/ 1197768 w 1504950"/>
                <a:gd name="connsiteY43" fmla="*/ 14287 h 259556"/>
                <a:gd name="connsiteX44" fmla="*/ 1171575 w 1504950"/>
                <a:gd name="connsiteY44" fmla="*/ 21431 h 259556"/>
                <a:gd name="connsiteX45" fmla="*/ 1133475 w 1504950"/>
                <a:gd name="connsiteY45" fmla="*/ 21431 h 259556"/>
                <a:gd name="connsiteX46" fmla="*/ 1092993 w 1504950"/>
                <a:gd name="connsiteY46" fmla="*/ 16668 h 259556"/>
                <a:gd name="connsiteX47" fmla="*/ 1054893 w 1504950"/>
                <a:gd name="connsiteY47" fmla="*/ 16668 h 259556"/>
                <a:gd name="connsiteX48" fmla="*/ 1019175 w 1504950"/>
                <a:gd name="connsiteY48" fmla="*/ 26193 h 259556"/>
                <a:gd name="connsiteX49" fmla="*/ 966787 w 1504950"/>
                <a:gd name="connsiteY49" fmla="*/ 35718 h 259556"/>
                <a:gd name="connsiteX50" fmla="*/ 912018 w 1504950"/>
                <a:gd name="connsiteY50" fmla="*/ 33337 h 259556"/>
                <a:gd name="connsiteX51" fmla="*/ 878681 w 1504950"/>
                <a:gd name="connsiteY51" fmla="*/ 33337 h 259556"/>
                <a:gd name="connsiteX52" fmla="*/ 854868 w 1504950"/>
                <a:gd name="connsiteY52" fmla="*/ 38100 h 259556"/>
                <a:gd name="connsiteX53" fmla="*/ 816768 w 1504950"/>
                <a:gd name="connsiteY53" fmla="*/ 47625 h 259556"/>
                <a:gd name="connsiteX54" fmla="*/ 781050 w 1504950"/>
                <a:gd name="connsiteY54" fmla="*/ 47625 h 259556"/>
                <a:gd name="connsiteX55" fmla="*/ 740568 w 1504950"/>
                <a:gd name="connsiteY55" fmla="*/ 47625 h 259556"/>
                <a:gd name="connsiteX56" fmla="*/ 676275 w 1504950"/>
                <a:gd name="connsiteY56" fmla="*/ 54768 h 259556"/>
                <a:gd name="connsiteX57" fmla="*/ 642937 w 1504950"/>
                <a:gd name="connsiteY57" fmla="*/ 71437 h 259556"/>
                <a:gd name="connsiteX58" fmla="*/ 600075 w 1504950"/>
                <a:gd name="connsiteY58" fmla="*/ 78581 h 259556"/>
                <a:gd name="connsiteX59" fmla="*/ 566737 w 1504950"/>
                <a:gd name="connsiteY59" fmla="*/ 85725 h 259556"/>
                <a:gd name="connsiteX60" fmla="*/ 507206 w 1504950"/>
                <a:gd name="connsiteY60" fmla="*/ 92868 h 259556"/>
                <a:gd name="connsiteX61" fmla="*/ 471487 w 1504950"/>
                <a:gd name="connsiteY61" fmla="*/ 97631 h 259556"/>
                <a:gd name="connsiteX62" fmla="*/ 450056 w 1504950"/>
                <a:gd name="connsiteY62" fmla="*/ 109537 h 259556"/>
                <a:gd name="connsiteX63" fmla="*/ 419100 w 1504950"/>
                <a:gd name="connsiteY63" fmla="*/ 119062 h 259556"/>
                <a:gd name="connsiteX64" fmla="*/ 383381 w 1504950"/>
                <a:gd name="connsiteY64" fmla="*/ 119062 h 259556"/>
                <a:gd name="connsiteX65" fmla="*/ 350043 w 1504950"/>
                <a:gd name="connsiteY65" fmla="*/ 126206 h 259556"/>
                <a:gd name="connsiteX66" fmla="*/ 288131 w 1504950"/>
                <a:gd name="connsiteY66" fmla="*/ 133350 h 259556"/>
                <a:gd name="connsiteX67" fmla="*/ 254793 w 1504950"/>
                <a:gd name="connsiteY67" fmla="*/ 140493 h 259556"/>
                <a:gd name="connsiteX68" fmla="*/ 223837 w 1504950"/>
                <a:gd name="connsiteY68" fmla="*/ 152400 h 259556"/>
                <a:gd name="connsiteX69" fmla="*/ 197643 w 1504950"/>
                <a:gd name="connsiteY69" fmla="*/ 157162 h 259556"/>
                <a:gd name="connsiteX70" fmla="*/ 154781 w 1504950"/>
                <a:gd name="connsiteY70" fmla="*/ 169068 h 259556"/>
                <a:gd name="connsiteX71" fmla="*/ 135731 w 1504950"/>
                <a:gd name="connsiteY71" fmla="*/ 173831 h 259556"/>
                <a:gd name="connsiteX72" fmla="*/ 100012 w 1504950"/>
                <a:gd name="connsiteY72" fmla="*/ 185737 h 259556"/>
                <a:gd name="connsiteX73" fmla="*/ 73818 w 1504950"/>
                <a:gd name="connsiteY73" fmla="*/ 192881 h 259556"/>
                <a:gd name="connsiteX74" fmla="*/ 35718 w 1504950"/>
                <a:gd name="connsiteY74" fmla="*/ 209550 h 259556"/>
                <a:gd name="connsiteX75" fmla="*/ 0 w 1504950"/>
                <a:gd name="connsiteY75" fmla="*/ 242887 h 259556"/>
                <a:gd name="connsiteX76" fmla="*/ 52387 w 1504950"/>
                <a:gd name="connsiteY76" fmla="*/ 259556 h 259556"/>
                <a:gd name="connsiteX0" fmla="*/ 52387 w 1504950"/>
                <a:gd name="connsiteY0" fmla="*/ 259556 h 259556"/>
                <a:gd name="connsiteX1" fmla="*/ 109537 w 1504950"/>
                <a:gd name="connsiteY1" fmla="*/ 226218 h 259556"/>
                <a:gd name="connsiteX2" fmla="*/ 159543 w 1504950"/>
                <a:gd name="connsiteY2" fmla="*/ 207168 h 259556"/>
                <a:gd name="connsiteX3" fmla="*/ 242887 w 1504950"/>
                <a:gd name="connsiteY3" fmla="*/ 190500 h 259556"/>
                <a:gd name="connsiteX4" fmla="*/ 295275 w 1504950"/>
                <a:gd name="connsiteY4" fmla="*/ 178593 h 259556"/>
                <a:gd name="connsiteX5" fmla="*/ 342900 w 1504950"/>
                <a:gd name="connsiteY5" fmla="*/ 173831 h 259556"/>
                <a:gd name="connsiteX6" fmla="*/ 381000 w 1504950"/>
                <a:gd name="connsiteY6" fmla="*/ 171450 h 259556"/>
                <a:gd name="connsiteX7" fmla="*/ 440531 w 1504950"/>
                <a:gd name="connsiteY7" fmla="*/ 154781 h 259556"/>
                <a:gd name="connsiteX8" fmla="*/ 490537 w 1504950"/>
                <a:gd name="connsiteY8" fmla="*/ 138112 h 259556"/>
                <a:gd name="connsiteX9" fmla="*/ 514350 w 1504950"/>
                <a:gd name="connsiteY9" fmla="*/ 133350 h 259556"/>
                <a:gd name="connsiteX10" fmla="*/ 523875 w 1504950"/>
                <a:gd name="connsiteY10" fmla="*/ 130968 h 259556"/>
                <a:gd name="connsiteX11" fmla="*/ 609600 w 1504950"/>
                <a:gd name="connsiteY11" fmla="*/ 109537 h 259556"/>
                <a:gd name="connsiteX12" fmla="*/ 685800 w 1504950"/>
                <a:gd name="connsiteY12" fmla="*/ 97631 h 259556"/>
                <a:gd name="connsiteX13" fmla="*/ 752475 w 1504950"/>
                <a:gd name="connsiteY13" fmla="*/ 90487 h 259556"/>
                <a:gd name="connsiteX14" fmla="*/ 804862 w 1504950"/>
                <a:gd name="connsiteY14" fmla="*/ 80962 h 259556"/>
                <a:gd name="connsiteX15" fmla="*/ 857250 w 1504950"/>
                <a:gd name="connsiteY15" fmla="*/ 73818 h 259556"/>
                <a:gd name="connsiteX16" fmla="*/ 919162 w 1504950"/>
                <a:gd name="connsiteY16" fmla="*/ 71437 h 259556"/>
                <a:gd name="connsiteX17" fmla="*/ 952500 w 1504950"/>
                <a:gd name="connsiteY17" fmla="*/ 71437 h 259556"/>
                <a:gd name="connsiteX18" fmla="*/ 995362 w 1504950"/>
                <a:gd name="connsiteY18" fmla="*/ 64293 h 259556"/>
                <a:gd name="connsiteX19" fmla="*/ 1138237 w 1504950"/>
                <a:gd name="connsiteY19" fmla="*/ 54768 h 259556"/>
                <a:gd name="connsiteX20" fmla="*/ 1171575 w 1504950"/>
                <a:gd name="connsiteY20" fmla="*/ 57150 h 259556"/>
                <a:gd name="connsiteX21" fmla="*/ 1207293 w 1504950"/>
                <a:gd name="connsiteY21" fmla="*/ 50007 h 259556"/>
                <a:gd name="connsiteX22" fmla="*/ 1257300 w 1504950"/>
                <a:gd name="connsiteY22" fmla="*/ 42862 h 259556"/>
                <a:gd name="connsiteX23" fmla="*/ 1307306 w 1504950"/>
                <a:gd name="connsiteY23" fmla="*/ 42862 h 259556"/>
                <a:gd name="connsiteX24" fmla="*/ 1369218 w 1504950"/>
                <a:gd name="connsiteY24" fmla="*/ 54768 h 259556"/>
                <a:gd name="connsiteX25" fmla="*/ 1388268 w 1504950"/>
                <a:gd name="connsiteY25" fmla="*/ 64293 h 259556"/>
                <a:gd name="connsiteX26" fmla="*/ 1416843 w 1504950"/>
                <a:gd name="connsiteY26" fmla="*/ 88106 h 259556"/>
                <a:gd name="connsiteX27" fmla="*/ 1412081 w 1504950"/>
                <a:gd name="connsiteY27" fmla="*/ 107156 h 259556"/>
                <a:gd name="connsiteX28" fmla="*/ 1404937 w 1504950"/>
                <a:gd name="connsiteY28" fmla="*/ 145256 h 259556"/>
                <a:gd name="connsiteX29" fmla="*/ 1483518 w 1504950"/>
                <a:gd name="connsiteY29" fmla="*/ 121443 h 259556"/>
                <a:gd name="connsiteX30" fmla="*/ 1488281 w 1504950"/>
                <a:gd name="connsiteY30" fmla="*/ 95250 h 259556"/>
                <a:gd name="connsiteX31" fmla="*/ 1504950 w 1504950"/>
                <a:gd name="connsiteY31" fmla="*/ 64293 h 259556"/>
                <a:gd name="connsiteX32" fmla="*/ 1476375 w 1504950"/>
                <a:gd name="connsiteY32" fmla="*/ 52387 h 259556"/>
                <a:gd name="connsiteX33" fmla="*/ 1476375 w 1504950"/>
                <a:gd name="connsiteY33" fmla="*/ 35718 h 259556"/>
                <a:gd name="connsiteX34" fmla="*/ 1452562 w 1504950"/>
                <a:gd name="connsiteY34" fmla="*/ 28574 h 259556"/>
                <a:gd name="connsiteX35" fmla="*/ 1421606 w 1504950"/>
                <a:gd name="connsiteY35" fmla="*/ 19050 h 259556"/>
                <a:gd name="connsiteX36" fmla="*/ 1397793 w 1504950"/>
                <a:gd name="connsiteY36" fmla="*/ 11906 h 259556"/>
                <a:gd name="connsiteX37" fmla="*/ 1357312 w 1504950"/>
                <a:gd name="connsiteY37" fmla="*/ 7143 h 259556"/>
                <a:gd name="connsiteX38" fmla="*/ 1338262 w 1504950"/>
                <a:gd name="connsiteY38" fmla="*/ 4762 h 259556"/>
                <a:gd name="connsiteX39" fmla="*/ 1309687 w 1504950"/>
                <a:gd name="connsiteY39" fmla="*/ 0 h 259556"/>
                <a:gd name="connsiteX40" fmla="*/ 1278731 w 1504950"/>
                <a:gd name="connsiteY40" fmla="*/ 0 h 259556"/>
                <a:gd name="connsiteX41" fmla="*/ 1252537 w 1504950"/>
                <a:gd name="connsiteY41" fmla="*/ 2381 h 259556"/>
                <a:gd name="connsiteX42" fmla="*/ 1231106 w 1504950"/>
                <a:gd name="connsiteY42" fmla="*/ 7143 h 259556"/>
                <a:gd name="connsiteX43" fmla="*/ 1197768 w 1504950"/>
                <a:gd name="connsiteY43" fmla="*/ 14287 h 259556"/>
                <a:gd name="connsiteX44" fmla="*/ 1171575 w 1504950"/>
                <a:gd name="connsiteY44" fmla="*/ 21431 h 259556"/>
                <a:gd name="connsiteX45" fmla="*/ 1133475 w 1504950"/>
                <a:gd name="connsiteY45" fmla="*/ 21431 h 259556"/>
                <a:gd name="connsiteX46" fmla="*/ 1092993 w 1504950"/>
                <a:gd name="connsiteY46" fmla="*/ 16668 h 259556"/>
                <a:gd name="connsiteX47" fmla="*/ 1054893 w 1504950"/>
                <a:gd name="connsiteY47" fmla="*/ 16668 h 259556"/>
                <a:gd name="connsiteX48" fmla="*/ 1019175 w 1504950"/>
                <a:gd name="connsiteY48" fmla="*/ 26193 h 259556"/>
                <a:gd name="connsiteX49" fmla="*/ 966787 w 1504950"/>
                <a:gd name="connsiteY49" fmla="*/ 35718 h 259556"/>
                <a:gd name="connsiteX50" fmla="*/ 912018 w 1504950"/>
                <a:gd name="connsiteY50" fmla="*/ 33337 h 259556"/>
                <a:gd name="connsiteX51" fmla="*/ 878681 w 1504950"/>
                <a:gd name="connsiteY51" fmla="*/ 33337 h 259556"/>
                <a:gd name="connsiteX52" fmla="*/ 854868 w 1504950"/>
                <a:gd name="connsiteY52" fmla="*/ 38100 h 259556"/>
                <a:gd name="connsiteX53" fmla="*/ 816768 w 1504950"/>
                <a:gd name="connsiteY53" fmla="*/ 47625 h 259556"/>
                <a:gd name="connsiteX54" fmla="*/ 781050 w 1504950"/>
                <a:gd name="connsiteY54" fmla="*/ 47625 h 259556"/>
                <a:gd name="connsiteX55" fmla="*/ 740568 w 1504950"/>
                <a:gd name="connsiteY55" fmla="*/ 47625 h 259556"/>
                <a:gd name="connsiteX56" fmla="*/ 676275 w 1504950"/>
                <a:gd name="connsiteY56" fmla="*/ 54768 h 259556"/>
                <a:gd name="connsiteX57" fmla="*/ 642937 w 1504950"/>
                <a:gd name="connsiteY57" fmla="*/ 71437 h 259556"/>
                <a:gd name="connsiteX58" fmla="*/ 600075 w 1504950"/>
                <a:gd name="connsiteY58" fmla="*/ 78581 h 259556"/>
                <a:gd name="connsiteX59" fmla="*/ 566737 w 1504950"/>
                <a:gd name="connsiteY59" fmla="*/ 85725 h 259556"/>
                <a:gd name="connsiteX60" fmla="*/ 507206 w 1504950"/>
                <a:gd name="connsiteY60" fmla="*/ 92868 h 259556"/>
                <a:gd name="connsiteX61" fmla="*/ 471487 w 1504950"/>
                <a:gd name="connsiteY61" fmla="*/ 97631 h 259556"/>
                <a:gd name="connsiteX62" fmla="*/ 450056 w 1504950"/>
                <a:gd name="connsiteY62" fmla="*/ 109537 h 259556"/>
                <a:gd name="connsiteX63" fmla="*/ 419100 w 1504950"/>
                <a:gd name="connsiteY63" fmla="*/ 119062 h 259556"/>
                <a:gd name="connsiteX64" fmla="*/ 383381 w 1504950"/>
                <a:gd name="connsiteY64" fmla="*/ 119062 h 259556"/>
                <a:gd name="connsiteX65" fmla="*/ 350043 w 1504950"/>
                <a:gd name="connsiteY65" fmla="*/ 126206 h 259556"/>
                <a:gd name="connsiteX66" fmla="*/ 288131 w 1504950"/>
                <a:gd name="connsiteY66" fmla="*/ 133350 h 259556"/>
                <a:gd name="connsiteX67" fmla="*/ 254793 w 1504950"/>
                <a:gd name="connsiteY67" fmla="*/ 140493 h 259556"/>
                <a:gd name="connsiteX68" fmla="*/ 223837 w 1504950"/>
                <a:gd name="connsiteY68" fmla="*/ 152400 h 259556"/>
                <a:gd name="connsiteX69" fmla="*/ 197643 w 1504950"/>
                <a:gd name="connsiteY69" fmla="*/ 157162 h 259556"/>
                <a:gd name="connsiteX70" fmla="*/ 154781 w 1504950"/>
                <a:gd name="connsiteY70" fmla="*/ 169068 h 259556"/>
                <a:gd name="connsiteX71" fmla="*/ 135731 w 1504950"/>
                <a:gd name="connsiteY71" fmla="*/ 173831 h 259556"/>
                <a:gd name="connsiteX72" fmla="*/ 100012 w 1504950"/>
                <a:gd name="connsiteY72" fmla="*/ 185737 h 259556"/>
                <a:gd name="connsiteX73" fmla="*/ 73818 w 1504950"/>
                <a:gd name="connsiteY73" fmla="*/ 192881 h 259556"/>
                <a:gd name="connsiteX74" fmla="*/ 35718 w 1504950"/>
                <a:gd name="connsiteY74" fmla="*/ 209550 h 259556"/>
                <a:gd name="connsiteX75" fmla="*/ 0 w 1504950"/>
                <a:gd name="connsiteY75" fmla="*/ 242887 h 259556"/>
                <a:gd name="connsiteX76" fmla="*/ 52387 w 1504950"/>
                <a:gd name="connsiteY76" fmla="*/ 259556 h 259556"/>
                <a:gd name="connsiteX0" fmla="*/ 52387 w 1504950"/>
                <a:gd name="connsiteY0" fmla="*/ 259556 h 259556"/>
                <a:gd name="connsiteX1" fmla="*/ 109537 w 1504950"/>
                <a:gd name="connsiteY1" fmla="*/ 226218 h 259556"/>
                <a:gd name="connsiteX2" fmla="*/ 159543 w 1504950"/>
                <a:gd name="connsiteY2" fmla="*/ 207168 h 259556"/>
                <a:gd name="connsiteX3" fmla="*/ 242887 w 1504950"/>
                <a:gd name="connsiteY3" fmla="*/ 190500 h 259556"/>
                <a:gd name="connsiteX4" fmla="*/ 295275 w 1504950"/>
                <a:gd name="connsiteY4" fmla="*/ 178593 h 259556"/>
                <a:gd name="connsiteX5" fmla="*/ 342900 w 1504950"/>
                <a:gd name="connsiteY5" fmla="*/ 173831 h 259556"/>
                <a:gd name="connsiteX6" fmla="*/ 381000 w 1504950"/>
                <a:gd name="connsiteY6" fmla="*/ 171450 h 259556"/>
                <a:gd name="connsiteX7" fmla="*/ 440531 w 1504950"/>
                <a:gd name="connsiteY7" fmla="*/ 154781 h 259556"/>
                <a:gd name="connsiteX8" fmla="*/ 490537 w 1504950"/>
                <a:gd name="connsiteY8" fmla="*/ 138112 h 259556"/>
                <a:gd name="connsiteX9" fmla="*/ 514350 w 1504950"/>
                <a:gd name="connsiteY9" fmla="*/ 133350 h 259556"/>
                <a:gd name="connsiteX10" fmla="*/ 523875 w 1504950"/>
                <a:gd name="connsiteY10" fmla="*/ 130968 h 259556"/>
                <a:gd name="connsiteX11" fmla="*/ 609600 w 1504950"/>
                <a:gd name="connsiteY11" fmla="*/ 109537 h 259556"/>
                <a:gd name="connsiteX12" fmla="*/ 685800 w 1504950"/>
                <a:gd name="connsiteY12" fmla="*/ 97631 h 259556"/>
                <a:gd name="connsiteX13" fmla="*/ 752475 w 1504950"/>
                <a:gd name="connsiteY13" fmla="*/ 90487 h 259556"/>
                <a:gd name="connsiteX14" fmla="*/ 804862 w 1504950"/>
                <a:gd name="connsiteY14" fmla="*/ 80962 h 259556"/>
                <a:gd name="connsiteX15" fmla="*/ 857250 w 1504950"/>
                <a:gd name="connsiteY15" fmla="*/ 73818 h 259556"/>
                <a:gd name="connsiteX16" fmla="*/ 919162 w 1504950"/>
                <a:gd name="connsiteY16" fmla="*/ 71437 h 259556"/>
                <a:gd name="connsiteX17" fmla="*/ 952500 w 1504950"/>
                <a:gd name="connsiteY17" fmla="*/ 71437 h 259556"/>
                <a:gd name="connsiteX18" fmla="*/ 995362 w 1504950"/>
                <a:gd name="connsiteY18" fmla="*/ 64293 h 259556"/>
                <a:gd name="connsiteX19" fmla="*/ 1138237 w 1504950"/>
                <a:gd name="connsiteY19" fmla="*/ 54768 h 259556"/>
                <a:gd name="connsiteX20" fmla="*/ 1171575 w 1504950"/>
                <a:gd name="connsiteY20" fmla="*/ 57150 h 259556"/>
                <a:gd name="connsiteX21" fmla="*/ 1207293 w 1504950"/>
                <a:gd name="connsiteY21" fmla="*/ 50007 h 259556"/>
                <a:gd name="connsiteX22" fmla="*/ 1257300 w 1504950"/>
                <a:gd name="connsiteY22" fmla="*/ 42862 h 259556"/>
                <a:gd name="connsiteX23" fmla="*/ 1307306 w 1504950"/>
                <a:gd name="connsiteY23" fmla="*/ 42862 h 259556"/>
                <a:gd name="connsiteX24" fmla="*/ 1369218 w 1504950"/>
                <a:gd name="connsiteY24" fmla="*/ 54768 h 259556"/>
                <a:gd name="connsiteX25" fmla="*/ 1388268 w 1504950"/>
                <a:gd name="connsiteY25" fmla="*/ 64293 h 259556"/>
                <a:gd name="connsiteX26" fmla="*/ 1416843 w 1504950"/>
                <a:gd name="connsiteY26" fmla="*/ 88106 h 259556"/>
                <a:gd name="connsiteX27" fmla="*/ 1412081 w 1504950"/>
                <a:gd name="connsiteY27" fmla="*/ 107156 h 259556"/>
                <a:gd name="connsiteX28" fmla="*/ 1404937 w 1504950"/>
                <a:gd name="connsiteY28" fmla="*/ 145256 h 259556"/>
                <a:gd name="connsiteX29" fmla="*/ 1483518 w 1504950"/>
                <a:gd name="connsiteY29" fmla="*/ 121443 h 259556"/>
                <a:gd name="connsiteX30" fmla="*/ 1488281 w 1504950"/>
                <a:gd name="connsiteY30" fmla="*/ 95250 h 259556"/>
                <a:gd name="connsiteX31" fmla="*/ 1504950 w 1504950"/>
                <a:gd name="connsiteY31" fmla="*/ 64293 h 259556"/>
                <a:gd name="connsiteX32" fmla="*/ 1495425 w 1504950"/>
                <a:gd name="connsiteY32" fmla="*/ 35718 h 259556"/>
                <a:gd name="connsiteX33" fmla="*/ 1476375 w 1504950"/>
                <a:gd name="connsiteY33" fmla="*/ 35718 h 259556"/>
                <a:gd name="connsiteX34" fmla="*/ 1452562 w 1504950"/>
                <a:gd name="connsiteY34" fmla="*/ 28574 h 259556"/>
                <a:gd name="connsiteX35" fmla="*/ 1421606 w 1504950"/>
                <a:gd name="connsiteY35" fmla="*/ 19050 h 259556"/>
                <a:gd name="connsiteX36" fmla="*/ 1397793 w 1504950"/>
                <a:gd name="connsiteY36" fmla="*/ 11906 h 259556"/>
                <a:gd name="connsiteX37" fmla="*/ 1357312 w 1504950"/>
                <a:gd name="connsiteY37" fmla="*/ 7143 h 259556"/>
                <a:gd name="connsiteX38" fmla="*/ 1338262 w 1504950"/>
                <a:gd name="connsiteY38" fmla="*/ 4762 h 259556"/>
                <a:gd name="connsiteX39" fmla="*/ 1309687 w 1504950"/>
                <a:gd name="connsiteY39" fmla="*/ 0 h 259556"/>
                <a:gd name="connsiteX40" fmla="*/ 1278731 w 1504950"/>
                <a:gd name="connsiteY40" fmla="*/ 0 h 259556"/>
                <a:gd name="connsiteX41" fmla="*/ 1252537 w 1504950"/>
                <a:gd name="connsiteY41" fmla="*/ 2381 h 259556"/>
                <a:gd name="connsiteX42" fmla="*/ 1231106 w 1504950"/>
                <a:gd name="connsiteY42" fmla="*/ 7143 h 259556"/>
                <a:gd name="connsiteX43" fmla="*/ 1197768 w 1504950"/>
                <a:gd name="connsiteY43" fmla="*/ 14287 h 259556"/>
                <a:gd name="connsiteX44" fmla="*/ 1171575 w 1504950"/>
                <a:gd name="connsiteY44" fmla="*/ 21431 h 259556"/>
                <a:gd name="connsiteX45" fmla="*/ 1133475 w 1504950"/>
                <a:gd name="connsiteY45" fmla="*/ 21431 h 259556"/>
                <a:gd name="connsiteX46" fmla="*/ 1092993 w 1504950"/>
                <a:gd name="connsiteY46" fmla="*/ 16668 h 259556"/>
                <a:gd name="connsiteX47" fmla="*/ 1054893 w 1504950"/>
                <a:gd name="connsiteY47" fmla="*/ 16668 h 259556"/>
                <a:gd name="connsiteX48" fmla="*/ 1019175 w 1504950"/>
                <a:gd name="connsiteY48" fmla="*/ 26193 h 259556"/>
                <a:gd name="connsiteX49" fmla="*/ 966787 w 1504950"/>
                <a:gd name="connsiteY49" fmla="*/ 35718 h 259556"/>
                <a:gd name="connsiteX50" fmla="*/ 912018 w 1504950"/>
                <a:gd name="connsiteY50" fmla="*/ 33337 h 259556"/>
                <a:gd name="connsiteX51" fmla="*/ 878681 w 1504950"/>
                <a:gd name="connsiteY51" fmla="*/ 33337 h 259556"/>
                <a:gd name="connsiteX52" fmla="*/ 854868 w 1504950"/>
                <a:gd name="connsiteY52" fmla="*/ 38100 h 259556"/>
                <a:gd name="connsiteX53" fmla="*/ 816768 w 1504950"/>
                <a:gd name="connsiteY53" fmla="*/ 47625 h 259556"/>
                <a:gd name="connsiteX54" fmla="*/ 781050 w 1504950"/>
                <a:gd name="connsiteY54" fmla="*/ 47625 h 259556"/>
                <a:gd name="connsiteX55" fmla="*/ 740568 w 1504950"/>
                <a:gd name="connsiteY55" fmla="*/ 47625 h 259556"/>
                <a:gd name="connsiteX56" fmla="*/ 676275 w 1504950"/>
                <a:gd name="connsiteY56" fmla="*/ 54768 h 259556"/>
                <a:gd name="connsiteX57" fmla="*/ 642937 w 1504950"/>
                <a:gd name="connsiteY57" fmla="*/ 71437 h 259556"/>
                <a:gd name="connsiteX58" fmla="*/ 600075 w 1504950"/>
                <a:gd name="connsiteY58" fmla="*/ 78581 h 259556"/>
                <a:gd name="connsiteX59" fmla="*/ 566737 w 1504950"/>
                <a:gd name="connsiteY59" fmla="*/ 85725 h 259556"/>
                <a:gd name="connsiteX60" fmla="*/ 507206 w 1504950"/>
                <a:gd name="connsiteY60" fmla="*/ 92868 h 259556"/>
                <a:gd name="connsiteX61" fmla="*/ 471487 w 1504950"/>
                <a:gd name="connsiteY61" fmla="*/ 97631 h 259556"/>
                <a:gd name="connsiteX62" fmla="*/ 450056 w 1504950"/>
                <a:gd name="connsiteY62" fmla="*/ 109537 h 259556"/>
                <a:gd name="connsiteX63" fmla="*/ 419100 w 1504950"/>
                <a:gd name="connsiteY63" fmla="*/ 119062 h 259556"/>
                <a:gd name="connsiteX64" fmla="*/ 383381 w 1504950"/>
                <a:gd name="connsiteY64" fmla="*/ 119062 h 259556"/>
                <a:gd name="connsiteX65" fmla="*/ 350043 w 1504950"/>
                <a:gd name="connsiteY65" fmla="*/ 126206 h 259556"/>
                <a:gd name="connsiteX66" fmla="*/ 288131 w 1504950"/>
                <a:gd name="connsiteY66" fmla="*/ 133350 h 259556"/>
                <a:gd name="connsiteX67" fmla="*/ 254793 w 1504950"/>
                <a:gd name="connsiteY67" fmla="*/ 140493 h 259556"/>
                <a:gd name="connsiteX68" fmla="*/ 223837 w 1504950"/>
                <a:gd name="connsiteY68" fmla="*/ 152400 h 259556"/>
                <a:gd name="connsiteX69" fmla="*/ 197643 w 1504950"/>
                <a:gd name="connsiteY69" fmla="*/ 157162 h 259556"/>
                <a:gd name="connsiteX70" fmla="*/ 154781 w 1504950"/>
                <a:gd name="connsiteY70" fmla="*/ 169068 h 259556"/>
                <a:gd name="connsiteX71" fmla="*/ 135731 w 1504950"/>
                <a:gd name="connsiteY71" fmla="*/ 173831 h 259556"/>
                <a:gd name="connsiteX72" fmla="*/ 100012 w 1504950"/>
                <a:gd name="connsiteY72" fmla="*/ 185737 h 259556"/>
                <a:gd name="connsiteX73" fmla="*/ 73818 w 1504950"/>
                <a:gd name="connsiteY73" fmla="*/ 192881 h 259556"/>
                <a:gd name="connsiteX74" fmla="*/ 35718 w 1504950"/>
                <a:gd name="connsiteY74" fmla="*/ 209550 h 259556"/>
                <a:gd name="connsiteX75" fmla="*/ 0 w 1504950"/>
                <a:gd name="connsiteY75" fmla="*/ 242887 h 259556"/>
                <a:gd name="connsiteX76" fmla="*/ 52387 w 1504950"/>
                <a:gd name="connsiteY76" fmla="*/ 259556 h 259556"/>
                <a:gd name="connsiteX0" fmla="*/ 52387 w 1504950"/>
                <a:gd name="connsiteY0" fmla="*/ 259556 h 259556"/>
                <a:gd name="connsiteX1" fmla="*/ 109537 w 1504950"/>
                <a:gd name="connsiteY1" fmla="*/ 226218 h 259556"/>
                <a:gd name="connsiteX2" fmla="*/ 159543 w 1504950"/>
                <a:gd name="connsiteY2" fmla="*/ 207168 h 259556"/>
                <a:gd name="connsiteX3" fmla="*/ 242887 w 1504950"/>
                <a:gd name="connsiteY3" fmla="*/ 190500 h 259556"/>
                <a:gd name="connsiteX4" fmla="*/ 295275 w 1504950"/>
                <a:gd name="connsiteY4" fmla="*/ 178593 h 259556"/>
                <a:gd name="connsiteX5" fmla="*/ 342900 w 1504950"/>
                <a:gd name="connsiteY5" fmla="*/ 173831 h 259556"/>
                <a:gd name="connsiteX6" fmla="*/ 381000 w 1504950"/>
                <a:gd name="connsiteY6" fmla="*/ 171450 h 259556"/>
                <a:gd name="connsiteX7" fmla="*/ 440531 w 1504950"/>
                <a:gd name="connsiteY7" fmla="*/ 154781 h 259556"/>
                <a:gd name="connsiteX8" fmla="*/ 490537 w 1504950"/>
                <a:gd name="connsiteY8" fmla="*/ 138112 h 259556"/>
                <a:gd name="connsiteX9" fmla="*/ 514350 w 1504950"/>
                <a:gd name="connsiteY9" fmla="*/ 133350 h 259556"/>
                <a:gd name="connsiteX10" fmla="*/ 523875 w 1504950"/>
                <a:gd name="connsiteY10" fmla="*/ 130968 h 259556"/>
                <a:gd name="connsiteX11" fmla="*/ 609600 w 1504950"/>
                <a:gd name="connsiteY11" fmla="*/ 109537 h 259556"/>
                <a:gd name="connsiteX12" fmla="*/ 685800 w 1504950"/>
                <a:gd name="connsiteY12" fmla="*/ 97631 h 259556"/>
                <a:gd name="connsiteX13" fmla="*/ 752475 w 1504950"/>
                <a:gd name="connsiteY13" fmla="*/ 90487 h 259556"/>
                <a:gd name="connsiteX14" fmla="*/ 804862 w 1504950"/>
                <a:gd name="connsiteY14" fmla="*/ 80962 h 259556"/>
                <a:gd name="connsiteX15" fmla="*/ 857250 w 1504950"/>
                <a:gd name="connsiteY15" fmla="*/ 73818 h 259556"/>
                <a:gd name="connsiteX16" fmla="*/ 919162 w 1504950"/>
                <a:gd name="connsiteY16" fmla="*/ 71437 h 259556"/>
                <a:gd name="connsiteX17" fmla="*/ 952500 w 1504950"/>
                <a:gd name="connsiteY17" fmla="*/ 71437 h 259556"/>
                <a:gd name="connsiteX18" fmla="*/ 995362 w 1504950"/>
                <a:gd name="connsiteY18" fmla="*/ 64293 h 259556"/>
                <a:gd name="connsiteX19" fmla="*/ 1138237 w 1504950"/>
                <a:gd name="connsiteY19" fmla="*/ 54768 h 259556"/>
                <a:gd name="connsiteX20" fmla="*/ 1171575 w 1504950"/>
                <a:gd name="connsiteY20" fmla="*/ 57150 h 259556"/>
                <a:gd name="connsiteX21" fmla="*/ 1207293 w 1504950"/>
                <a:gd name="connsiteY21" fmla="*/ 50007 h 259556"/>
                <a:gd name="connsiteX22" fmla="*/ 1257300 w 1504950"/>
                <a:gd name="connsiteY22" fmla="*/ 42862 h 259556"/>
                <a:gd name="connsiteX23" fmla="*/ 1307306 w 1504950"/>
                <a:gd name="connsiteY23" fmla="*/ 42862 h 259556"/>
                <a:gd name="connsiteX24" fmla="*/ 1369218 w 1504950"/>
                <a:gd name="connsiteY24" fmla="*/ 54768 h 259556"/>
                <a:gd name="connsiteX25" fmla="*/ 1388268 w 1504950"/>
                <a:gd name="connsiteY25" fmla="*/ 64293 h 259556"/>
                <a:gd name="connsiteX26" fmla="*/ 1416843 w 1504950"/>
                <a:gd name="connsiteY26" fmla="*/ 88106 h 259556"/>
                <a:gd name="connsiteX27" fmla="*/ 1412081 w 1504950"/>
                <a:gd name="connsiteY27" fmla="*/ 107156 h 259556"/>
                <a:gd name="connsiteX28" fmla="*/ 1404937 w 1504950"/>
                <a:gd name="connsiteY28" fmla="*/ 145256 h 259556"/>
                <a:gd name="connsiteX29" fmla="*/ 1483518 w 1504950"/>
                <a:gd name="connsiteY29" fmla="*/ 121443 h 259556"/>
                <a:gd name="connsiteX30" fmla="*/ 1488281 w 1504950"/>
                <a:gd name="connsiteY30" fmla="*/ 95250 h 259556"/>
                <a:gd name="connsiteX31" fmla="*/ 1504950 w 1504950"/>
                <a:gd name="connsiteY31" fmla="*/ 64293 h 259556"/>
                <a:gd name="connsiteX32" fmla="*/ 1476375 w 1504950"/>
                <a:gd name="connsiteY32" fmla="*/ 35718 h 259556"/>
                <a:gd name="connsiteX33" fmla="*/ 1452562 w 1504950"/>
                <a:gd name="connsiteY33" fmla="*/ 28574 h 259556"/>
                <a:gd name="connsiteX34" fmla="*/ 1421606 w 1504950"/>
                <a:gd name="connsiteY34" fmla="*/ 19050 h 259556"/>
                <a:gd name="connsiteX35" fmla="*/ 1397793 w 1504950"/>
                <a:gd name="connsiteY35" fmla="*/ 11906 h 259556"/>
                <a:gd name="connsiteX36" fmla="*/ 1357312 w 1504950"/>
                <a:gd name="connsiteY36" fmla="*/ 7143 h 259556"/>
                <a:gd name="connsiteX37" fmla="*/ 1338262 w 1504950"/>
                <a:gd name="connsiteY37" fmla="*/ 4762 h 259556"/>
                <a:gd name="connsiteX38" fmla="*/ 1309687 w 1504950"/>
                <a:gd name="connsiteY38" fmla="*/ 0 h 259556"/>
                <a:gd name="connsiteX39" fmla="*/ 1278731 w 1504950"/>
                <a:gd name="connsiteY39" fmla="*/ 0 h 259556"/>
                <a:gd name="connsiteX40" fmla="*/ 1252537 w 1504950"/>
                <a:gd name="connsiteY40" fmla="*/ 2381 h 259556"/>
                <a:gd name="connsiteX41" fmla="*/ 1231106 w 1504950"/>
                <a:gd name="connsiteY41" fmla="*/ 7143 h 259556"/>
                <a:gd name="connsiteX42" fmla="*/ 1197768 w 1504950"/>
                <a:gd name="connsiteY42" fmla="*/ 14287 h 259556"/>
                <a:gd name="connsiteX43" fmla="*/ 1171575 w 1504950"/>
                <a:gd name="connsiteY43" fmla="*/ 21431 h 259556"/>
                <a:gd name="connsiteX44" fmla="*/ 1133475 w 1504950"/>
                <a:gd name="connsiteY44" fmla="*/ 21431 h 259556"/>
                <a:gd name="connsiteX45" fmla="*/ 1092993 w 1504950"/>
                <a:gd name="connsiteY45" fmla="*/ 16668 h 259556"/>
                <a:gd name="connsiteX46" fmla="*/ 1054893 w 1504950"/>
                <a:gd name="connsiteY46" fmla="*/ 16668 h 259556"/>
                <a:gd name="connsiteX47" fmla="*/ 1019175 w 1504950"/>
                <a:gd name="connsiteY47" fmla="*/ 26193 h 259556"/>
                <a:gd name="connsiteX48" fmla="*/ 966787 w 1504950"/>
                <a:gd name="connsiteY48" fmla="*/ 35718 h 259556"/>
                <a:gd name="connsiteX49" fmla="*/ 912018 w 1504950"/>
                <a:gd name="connsiteY49" fmla="*/ 33337 h 259556"/>
                <a:gd name="connsiteX50" fmla="*/ 878681 w 1504950"/>
                <a:gd name="connsiteY50" fmla="*/ 33337 h 259556"/>
                <a:gd name="connsiteX51" fmla="*/ 854868 w 1504950"/>
                <a:gd name="connsiteY51" fmla="*/ 38100 h 259556"/>
                <a:gd name="connsiteX52" fmla="*/ 816768 w 1504950"/>
                <a:gd name="connsiteY52" fmla="*/ 47625 h 259556"/>
                <a:gd name="connsiteX53" fmla="*/ 781050 w 1504950"/>
                <a:gd name="connsiteY53" fmla="*/ 47625 h 259556"/>
                <a:gd name="connsiteX54" fmla="*/ 740568 w 1504950"/>
                <a:gd name="connsiteY54" fmla="*/ 47625 h 259556"/>
                <a:gd name="connsiteX55" fmla="*/ 676275 w 1504950"/>
                <a:gd name="connsiteY55" fmla="*/ 54768 h 259556"/>
                <a:gd name="connsiteX56" fmla="*/ 642937 w 1504950"/>
                <a:gd name="connsiteY56" fmla="*/ 71437 h 259556"/>
                <a:gd name="connsiteX57" fmla="*/ 600075 w 1504950"/>
                <a:gd name="connsiteY57" fmla="*/ 78581 h 259556"/>
                <a:gd name="connsiteX58" fmla="*/ 566737 w 1504950"/>
                <a:gd name="connsiteY58" fmla="*/ 85725 h 259556"/>
                <a:gd name="connsiteX59" fmla="*/ 507206 w 1504950"/>
                <a:gd name="connsiteY59" fmla="*/ 92868 h 259556"/>
                <a:gd name="connsiteX60" fmla="*/ 471487 w 1504950"/>
                <a:gd name="connsiteY60" fmla="*/ 97631 h 259556"/>
                <a:gd name="connsiteX61" fmla="*/ 450056 w 1504950"/>
                <a:gd name="connsiteY61" fmla="*/ 109537 h 259556"/>
                <a:gd name="connsiteX62" fmla="*/ 419100 w 1504950"/>
                <a:gd name="connsiteY62" fmla="*/ 119062 h 259556"/>
                <a:gd name="connsiteX63" fmla="*/ 383381 w 1504950"/>
                <a:gd name="connsiteY63" fmla="*/ 119062 h 259556"/>
                <a:gd name="connsiteX64" fmla="*/ 350043 w 1504950"/>
                <a:gd name="connsiteY64" fmla="*/ 126206 h 259556"/>
                <a:gd name="connsiteX65" fmla="*/ 288131 w 1504950"/>
                <a:gd name="connsiteY65" fmla="*/ 133350 h 259556"/>
                <a:gd name="connsiteX66" fmla="*/ 254793 w 1504950"/>
                <a:gd name="connsiteY66" fmla="*/ 140493 h 259556"/>
                <a:gd name="connsiteX67" fmla="*/ 223837 w 1504950"/>
                <a:gd name="connsiteY67" fmla="*/ 152400 h 259556"/>
                <a:gd name="connsiteX68" fmla="*/ 197643 w 1504950"/>
                <a:gd name="connsiteY68" fmla="*/ 157162 h 259556"/>
                <a:gd name="connsiteX69" fmla="*/ 154781 w 1504950"/>
                <a:gd name="connsiteY69" fmla="*/ 169068 h 259556"/>
                <a:gd name="connsiteX70" fmla="*/ 135731 w 1504950"/>
                <a:gd name="connsiteY70" fmla="*/ 173831 h 259556"/>
                <a:gd name="connsiteX71" fmla="*/ 100012 w 1504950"/>
                <a:gd name="connsiteY71" fmla="*/ 185737 h 259556"/>
                <a:gd name="connsiteX72" fmla="*/ 73818 w 1504950"/>
                <a:gd name="connsiteY72" fmla="*/ 192881 h 259556"/>
                <a:gd name="connsiteX73" fmla="*/ 35718 w 1504950"/>
                <a:gd name="connsiteY73" fmla="*/ 209550 h 259556"/>
                <a:gd name="connsiteX74" fmla="*/ 0 w 1504950"/>
                <a:gd name="connsiteY74" fmla="*/ 242887 h 259556"/>
                <a:gd name="connsiteX75" fmla="*/ 52387 w 1504950"/>
                <a:gd name="connsiteY75" fmla="*/ 259556 h 259556"/>
                <a:gd name="connsiteX0" fmla="*/ 52387 w 1504950"/>
                <a:gd name="connsiteY0" fmla="*/ 259556 h 259556"/>
                <a:gd name="connsiteX1" fmla="*/ 109537 w 1504950"/>
                <a:gd name="connsiteY1" fmla="*/ 226218 h 259556"/>
                <a:gd name="connsiteX2" fmla="*/ 159543 w 1504950"/>
                <a:gd name="connsiteY2" fmla="*/ 207168 h 259556"/>
                <a:gd name="connsiteX3" fmla="*/ 242887 w 1504950"/>
                <a:gd name="connsiteY3" fmla="*/ 190500 h 259556"/>
                <a:gd name="connsiteX4" fmla="*/ 295275 w 1504950"/>
                <a:gd name="connsiteY4" fmla="*/ 178593 h 259556"/>
                <a:gd name="connsiteX5" fmla="*/ 342900 w 1504950"/>
                <a:gd name="connsiteY5" fmla="*/ 173831 h 259556"/>
                <a:gd name="connsiteX6" fmla="*/ 381000 w 1504950"/>
                <a:gd name="connsiteY6" fmla="*/ 171450 h 259556"/>
                <a:gd name="connsiteX7" fmla="*/ 440531 w 1504950"/>
                <a:gd name="connsiteY7" fmla="*/ 154781 h 259556"/>
                <a:gd name="connsiteX8" fmla="*/ 490537 w 1504950"/>
                <a:gd name="connsiteY8" fmla="*/ 138112 h 259556"/>
                <a:gd name="connsiteX9" fmla="*/ 514350 w 1504950"/>
                <a:gd name="connsiteY9" fmla="*/ 133350 h 259556"/>
                <a:gd name="connsiteX10" fmla="*/ 523875 w 1504950"/>
                <a:gd name="connsiteY10" fmla="*/ 130968 h 259556"/>
                <a:gd name="connsiteX11" fmla="*/ 609600 w 1504950"/>
                <a:gd name="connsiteY11" fmla="*/ 109537 h 259556"/>
                <a:gd name="connsiteX12" fmla="*/ 685800 w 1504950"/>
                <a:gd name="connsiteY12" fmla="*/ 97631 h 259556"/>
                <a:gd name="connsiteX13" fmla="*/ 752475 w 1504950"/>
                <a:gd name="connsiteY13" fmla="*/ 90487 h 259556"/>
                <a:gd name="connsiteX14" fmla="*/ 804862 w 1504950"/>
                <a:gd name="connsiteY14" fmla="*/ 80962 h 259556"/>
                <a:gd name="connsiteX15" fmla="*/ 857250 w 1504950"/>
                <a:gd name="connsiteY15" fmla="*/ 73818 h 259556"/>
                <a:gd name="connsiteX16" fmla="*/ 919162 w 1504950"/>
                <a:gd name="connsiteY16" fmla="*/ 71437 h 259556"/>
                <a:gd name="connsiteX17" fmla="*/ 952500 w 1504950"/>
                <a:gd name="connsiteY17" fmla="*/ 71437 h 259556"/>
                <a:gd name="connsiteX18" fmla="*/ 995362 w 1504950"/>
                <a:gd name="connsiteY18" fmla="*/ 64293 h 259556"/>
                <a:gd name="connsiteX19" fmla="*/ 1138237 w 1504950"/>
                <a:gd name="connsiteY19" fmla="*/ 54768 h 259556"/>
                <a:gd name="connsiteX20" fmla="*/ 1171575 w 1504950"/>
                <a:gd name="connsiteY20" fmla="*/ 57150 h 259556"/>
                <a:gd name="connsiteX21" fmla="*/ 1207293 w 1504950"/>
                <a:gd name="connsiteY21" fmla="*/ 50007 h 259556"/>
                <a:gd name="connsiteX22" fmla="*/ 1257300 w 1504950"/>
                <a:gd name="connsiteY22" fmla="*/ 42862 h 259556"/>
                <a:gd name="connsiteX23" fmla="*/ 1307306 w 1504950"/>
                <a:gd name="connsiteY23" fmla="*/ 42862 h 259556"/>
                <a:gd name="connsiteX24" fmla="*/ 1369218 w 1504950"/>
                <a:gd name="connsiteY24" fmla="*/ 54768 h 259556"/>
                <a:gd name="connsiteX25" fmla="*/ 1388268 w 1504950"/>
                <a:gd name="connsiteY25" fmla="*/ 64293 h 259556"/>
                <a:gd name="connsiteX26" fmla="*/ 1416843 w 1504950"/>
                <a:gd name="connsiteY26" fmla="*/ 88106 h 259556"/>
                <a:gd name="connsiteX27" fmla="*/ 1412081 w 1504950"/>
                <a:gd name="connsiteY27" fmla="*/ 107156 h 259556"/>
                <a:gd name="connsiteX28" fmla="*/ 1404937 w 1504950"/>
                <a:gd name="connsiteY28" fmla="*/ 145256 h 259556"/>
                <a:gd name="connsiteX29" fmla="*/ 1483518 w 1504950"/>
                <a:gd name="connsiteY29" fmla="*/ 121443 h 259556"/>
                <a:gd name="connsiteX30" fmla="*/ 1488281 w 1504950"/>
                <a:gd name="connsiteY30" fmla="*/ 95250 h 259556"/>
                <a:gd name="connsiteX31" fmla="*/ 1504950 w 1504950"/>
                <a:gd name="connsiteY31" fmla="*/ 64293 h 259556"/>
                <a:gd name="connsiteX32" fmla="*/ 1476375 w 1504950"/>
                <a:gd name="connsiteY32" fmla="*/ 35718 h 259556"/>
                <a:gd name="connsiteX33" fmla="*/ 1452562 w 1504950"/>
                <a:gd name="connsiteY33" fmla="*/ 28574 h 259556"/>
                <a:gd name="connsiteX34" fmla="*/ 1421606 w 1504950"/>
                <a:gd name="connsiteY34" fmla="*/ 19050 h 259556"/>
                <a:gd name="connsiteX35" fmla="*/ 1397793 w 1504950"/>
                <a:gd name="connsiteY35" fmla="*/ 11906 h 259556"/>
                <a:gd name="connsiteX36" fmla="*/ 1357312 w 1504950"/>
                <a:gd name="connsiteY36" fmla="*/ 7143 h 259556"/>
                <a:gd name="connsiteX37" fmla="*/ 1338262 w 1504950"/>
                <a:gd name="connsiteY37" fmla="*/ 4762 h 259556"/>
                <a:gd name="connsiteX38" fmla="*/ 1309687 w 1504950"/>
                <a:gd name="connsiteY38" fmla="*/ 0 h 259556"/>
                <a:gd name="connsiteX39" fmla="*/ 1278731 w 1504950"/>
                <a:gd name="connsiteY39" fmla="*/ 0 h 259556"/>
                <a:gd name="connsiteX40" fmla="*/ 1252537 w 1504950"/>
                <a:gd name="connsiteY40" fmla="*/ 2381 h 259556"/>
                <a:gd name="connsiteX41" fmla="*/ 1231106 w 1504950"/>
                <a:gd name="connsiteY41" fmla="*/ 7143 h 259556"/>
                <a:gd name="connsiteX42" fmla="*/ 1197768 w 1504950"/>
                <a:gd name="connsiteY42" fmla="*/ 14287 h 259556"/>
                <a:gd name="connsiteX43" fmla="*/ 1171575 w 1504950"/>
                <a:gd name="connsiteY43" fmla="*/ 21431 h 259556"/>
                <a:gd name="connsiteX44" fmla="*/ 1133475 w 1504950"/>
                <a:gd name="connsiteY44" fmla="*/ 21431 h 259556"/>
                <a:gd name="connsiteX45" fmla="*/ 1092993 w 1504950"/>
                <a:gd name="connsiteY45" fmla="*/ 16668 h 259556"/>
                <a:gd name="connsiteX46" fmla="*/ 1054893 w 1504950"/>
                <a:gd name="connsiteY46" fmla="*/ 16668 h 259556"/>
                <a:gd name="connsiteX47" fmla="*/ 1019175 w 1504950"/>
                <a:gd name="connsiteY47" fmla="*/ 26193 h 259556"/>
                <a:gd name="connsiteX48" fmla="*/ 966787 w 1504950"/>
                <a:gd name="connsiteY48" fmla="*/ 35718 h 259556"/>
                <a:gd name="connsiteX49" fmla="*/ 912018 w 1504950"/>
                <a:gd name="connsiteY49" fmla="*/ 33337 h 259556"/>
                <a:gd name="connsiteX50" fmla="*/ 878681 w 1504950"/>
                <a:gd name="connsiteY50" fmla="*/ 33337 h 259556"/>
                <a:gd name="connsiteX51" fmla="*/ 854868 w 1504950"/>
                <a:gd name="connsiteY51" fmla="*/ 38100 h 259556"/>
                <a:gd name="connsiteX52" fmla="*/ 816768 w 1504950"/>
                <a:gd name="connsiteY52" fmla="*/ 47625 h 259556"/>
                <a:gd name="connsiteX53" fmla="*/ 781050 w 1504950"/>
                <a:gd name="connsiteY53" fmla="*/ 47625 h 259556"/>
                <a:gd name="connsiteX54" fmla="*/ 740568 w 1504950"/>
                <a:gd name="connsiteY54" fmla="*/ 47625 h 259556"/>
                <a:gd name="connsiteX55" fmla="*/ 676275 w 1504950"/>
                <a:gd name="connsiteY55" fmla="*/ 54768 h 259556"/>
                <a:gd name="connsiteX56" fmla="*/ 642937 w 1504950"/>
                <a:gd name="connsiteY56" fmla="*/ 71437 h 259556"/>
                <a:gd name="connsiteX57" fmla="*/ 600075 w 1504950"/>
                <a:gd name="connsiteY57" fmla="*/ 78581 h 259556"/>
                <a:gd name="connsiteX58" fmla="*/ 566737 w 1504950"/>
                <a:gd name="connsiteY58" fmla="*/ 85725 h 259556"/>
                <a:gd name="connsiteX59" fmla="*/ 507206 w 1504950"/>
                <a:gd name="connsiteY59" fmla="*/ 92868 h 259556"/>
                <a:gd name="connsiteX60" fmla="*/ 471487 w 1504950"/>
                <a:gd name="connsiteY60" fmla="*/ 97631 h 259556"/>
                <a:gd name="connsiteX61" fmla="*/ 450056 w 1504950"/>
                <a:gd name="connsiteY61" fmla="*/ 109537 h 259556"/>
                <a:gd name="connsiteX62" fmla="*/ 419100 w 1504950"/>
                <a:gd name="connsiteY62" fmla="*/ 119062 h 259556"/>
                <a:gd name="connsiteX63" fmla="*/ 383381 w 1504950"/>
                <a:gd name="connsiteY63" fmla="*/ 119062 h 259556"/>
                <a:gd name="connsiteX64" fmla="*/ 350043 w 1504950"/>
                <a:gd name="connsiteY64" fmla="*/ 126206 h 259556"/>
                <a:gd name="connsiteX65" fmla="*/ 288131 w 1504950"/>
                <a:gd name="connsiteY65" fmla="*/ 133350 h 259556"/>
                <a:gd name="connsiteX66" fmla="*/ 254793 w 1504950"/>
                <a:gd name="connsiteY66" fmla="*/ 140493 h 259556"/>
                <a:gd name="connsiteX67" fmla="*/ 223837 w 1504950"/>
                <a:gd name="connsiteY67" fmla="*/ 152400 h 259556"/>
                <a:gd name="connsiteX68" fmla="*/ 197643 w 1504950"/>
                <a:gd name="connsiteY68" fmla="*/ 157162 h 259556"/>
                <a:gd name="connsiteX69" fmla="*/ 154781 w 1504950"/>
                <a:gd name="connsiteY69" fmla="*/ 169068 h 259556"/>
                <a:gd name="connsiteX70" fmla="*/ 135731 w 1504950"/>
                <a:gd name="connsiteY70" fmla="*/ 173831 h 259556"/>
                <a:gd name="connsiteX71" fmla="*/ 100012 w 1504950"/>
                <a:gd name="connsiteY71" fmla="*/ 185737 h 259556"/>
                <a:gd name="connsiteX72" fmla="*/ 73818 w 1504950"/>
                <a:gd name="connsiteY72" fmla="*/ 192881 h 259556"/>
                <a:gd name="connsiteX73" fmla="*/ 35718 w 1504950"/>
                <a:gd name="connsiteY73" fmla="*/ 209550 h 259556"/>
                <a:gd name="connsiteX74" fmla="*/ 0 w 1504950"/>
                <a:gd name="connsiteY74" fmla="*/ 242887 h 259556"/>
                <a:gd name="connsiteX75" fmla="*/ 33337 w 1504950"/>
                <a:gd name="connsiteY75" fmla="*/ 242887 h 259556"/>
                <a:gd name="connsiteX76" fmla="*/ 52387 w 1504950"/>
                <a:gd name="connsiteY76" fmla="*/ 259556 h 259556"/>
                <a:gd name="connsiteX0" fmla="*/ 52387 w 1504950"/>
                <a:gd name="connsiteY0" fmla="*/ 259556 h 259556"/>
                <a:gd name="connsiteX1" fmla="*/ 109537 w 1504950"/>
                <a:gd name="connsiteY1" fmla="*/ 226218 h 259556"/>
                <a:gd name="connsiteX2" fmla="*/ 159543 w 1504950"/>
                <a:gd name="connsiteY2" fmla="*/ 207168 h 259556"/>
                <a:gd name="connsiteX3" fmla="*/ 242887 w 1504950"/>
                <a:gd name="connsiteY3" fmla="*/ 190500 h 259556"/>
                <a:gd name="connsiteX4" fmla="*/ 295275 w 1504950"/>
                <a:gd name="connsiteY4" fmla="*/ 178593 h 259556"/>
                <a:gd name="connsiteX5" fmla="*/ 342900 w 1504950"/>
                <a:gd name="connsiteY5" fmla="*/ 173831 h 259556"/>
                <a:gd name="connsiteX6" fmla="*/ 381000 w 1504950"/>
                <a:gd name="connsiteY6" fmla="*/ 171450 h 259556"/>
                <a:gd name="connsiteX7" fmla="*/ 440531 w 1504950"/>
                <a:gd name="connsiteY7" fmla="*/ 154781 h 259556"/>
                <a:gd name="connsiteX8" fmla="*/ 490537 w 1504950"/>
                <a:gd name="connsiteY8" fmla="*/ 138112 h 259556"/>
                <a:gd name="connsiteX9" fmla="*/ 514350 w 1504950"/>
                <a:gd name="connsiteY9" fmla="*/ 133350 h 259556"/>
                <a:gd name="connsiteX10" fmla="*/ 523875 w 1504950"/>
                <a:gd name="connsiteY10" fmla="*/ 130968 h 259556"/>
                <a:gd name="connsiteX11" fmla="*/ 609600 w 1504950"/>
                <a:gd name="connsiteY11" fmla="*/ 109537 h 259556"/>
                <a:gd name="connsiteX12" fmla="*/ 685800 w 1504950"/>
                <a:gd name="connsiteY12" fmla="*/ 97631 h 259556"/>
                <a:gd name="connsiteX13" fmla="*/ 752475 w 1504950"/>
                <a:gd name="connsiteY13" fmla="*/ 90487 h 259556"/>
                <a:gd name="connsiteX14" fmla="*/ 804862 w 1504950"/>
                <a:gd name="connsiteY14" fmla="*/ 80962 h 259556"/>
                <a:gd name="connsiteX15" fmla="*/ 857250 w 1504950"/>
                <a:gd name="connsiteY15" fmla="*/ 73818 h 259556"/>
                <a:gd name="connsiteX16" fmla="*/ 919162 w 1504950"/>
                <a:gd name="connsiteY16" fmla="*/ 71437 h 259556"/>
                <a:gd name="connsiteX17" fmla="*/ 952500 w 1504950"/>
                <a:gd name="connsiteY17" fmla="*/ 71437 h 259556"/>
                <a:gd name="connsiteX18" fmla="*/ 995362 w 1504950"/>
                <a:gd name="connsiteY18" fmla="*/ 64293 h 259556"/>
                <a:gd name="connsiteX19" fmla="*/ 1138237 w 1504950"/>
                <a:gd name="connsiteY19" fmla="*/ 54768 h 259556"/>
                <a:gd name="connsiteX20" fmla="*/ 1171575 w 1504950"/>
                <a:gd name="connsiteY20" fmla="*/ 57150 h 259556"/>
                <a:gd name="connsiteX21" fmla="*/ 1207293 w 1504950"/>
                <a:gd name="connsiteY21" fmla="*/ 50007 h 259556"/>
                <a:gd name="connsiteX22" fmla="*/ 1257300 w 1504950"/>
                <a:gd name="connsiteY22" fmla="*/ 42862 h 259556"/>
                <a:gd name="connsiteX23" fmla="*/ 1307306 w 1504950"/>
                <a:gd name="connsiteY23" fmla="*/ 42862 h 259556"/>
                <a:gd name="connsiteX24" fmla="*/ 1369218 w 1504950"/>
                <a:gd name="connsiteY24" fmla="*/ 54768 h 259556"/>
                <a:gd name="connsiteX25" fmla="*/ 1388268 w 1504950"/>
                <a:gd name="connsiteY25" fmla="*/ 64293 h 259556"/>
                <a:gd name="connsiteX26" fmla="*/ 1416843 w 1504950"/>
                <a:gd name="connsiteY26" fmla="*/ 88106 h 259556"/>
                <a:gd name="connsiteX27" fmla="*/ 1412081 w 1504950"/>
                <a:gd name="connsiteY27" fmla="*/ 107156 h 259556"/>
                <a:gd name="connsiteX28" fmla="*/ 1404937 w 1504950"/>
                <a:gd name="connsiteY28" fmla="*/ 133350 h 259556"/>
                <a:gd name="connsiteX29" fmla="*/ 1483518 w 1504950"/>
                <a:gd name="connsiteY29" fmla="*/ 121443 h 259556"/>
                <a:gd name="connsiteX30" fmla="*/ 1488281 w 1504950"/>
                <a:gd name="connsiteY30" fmla="*/ 95250 h 259556"/>
                <a:gd name="connsiteX31" fmla="*/ 1504950 w 1504950"/>
                <a:gd name="connsiteY31" fmla="*/ 64293 h 259556"/>
                <a:gd name="connsiteX32" fmla="*/ 1476375 w 1504950"/>
                <a:gd name="connsiteY32" fmla="*/ 35718 h 259556"/>
                <a:gd name="connsiteX33" fmla="*/ 1452562 w 1504950"/>
                <a:gd name="connsiteY33" fmla="*/ 28574 h 259556"/>
                <a:gd name="connsiteX34" fmla="*/ 1421606 w 1504950"/>
                <a:gd name="connsiteY34" fmla="*/ 19050 h 259556"/>
                <a:gd name="connsiteX35" fmla="*/ 1397793 w 1504950"/>
                <a:gd name="connsiteY35" fmla="*/ 11906 h 259556"/>
                <a:gd name="connsiteX36" fmla="*/ 1357312 w 1504950"/>
                <a:gd name="connsiteY36" fmla="*/ 7143 h 259556"/>
                <a:gd name="connsiteX37" fmla="*/ 1338262 w 1504950"/>
                <a:gd name="connsiteY37" fmla="*/ 4762 h 259556"/>
                <a:gd name="connsiteX38" fmla="*/ 1309687 w 1504950"/>
                <a:gd name="connsiteY38" fmla="*/ 0 h 259556"/>
                <a:gd name="connsiteX39" fmla="*/ 1278731 w 1504950"/>
                <a:gd name="connsiteY39" fmla="*/ 0 h 259556"/>
                <a:gd name="connsiteX40" fmla="*/ 1252537 w 1504950"/>
                <a:gd name="connsiteY40" fmla="*/ 2381 h 259556"/>
                <a:gd name="connsiteX41" fmla="*/ 1231106 w 1504950"/>
                <a:gd name="connsiteY41" fmla="*/ 7143 h 259556"/>
                <a:gd name="connsiteX42" fmla="*/ 1197768 w 1504950"/>
                <a:gd name="connsiteY42" fmla="*/ 14287 h 259556"/>
                <a:gd name="connsiteX43" fmla="*/ 1171575 w 1504950"/>
                <a:gd name="connsiteY43" fmla="*/ 21431 h 259556"/>
                <a:gd name="connsiteX44" fmla="*/ 1133475 w 1504950"/>
                <a:gd name="connsiteY44" fmla="*/ 21431 h 259556"/>
                <a:gd name="connsiteX45" fmla="*/ 1092993 w 1504950"/>
                <a:gd name="connsiteY45" fmla="*/ 16668 h 259556"/>
                <a:gd name="connsiteX46" fmla="*/ 1054893 w 1504950"/>
                <a:gd name="connsiteY46" fmla="*/ 16668 h 259556"/>
                <a:gd name="connsiteX47" fmla="*/ 1019175 w 1504950"/>
                <a:gd name="connsiteY47" fmla="*/ 26193 h 259556"/>
                <a:gd name="connsiteX48" fmla="*/ 966787 w 1504950"/>
                <a:gd name="connsiteY48" fmla="*/ 35718 h 259556"/>
                <a:gd name="connsiteX49" fmla="*/ 912018 w 1504950"/>
                <a:gd name="connsiteY49" fmla="*/ 33337 h 259556"/>
                <a:gd name="connsiteX50" fmla="*/ 878681 w 1504950"/>
                <a:gd name="connsiteY50" fmla="*/ 33337 h 259556"/>
                <a:gd name="connsiteX51" fmla="*/ 854868 w 1504950"/>
                <a:gd name="connsiteY51" fmla="*/ 38100 h 259556"/>
                <a:gd name="connsiteX52" fmla="*/ 816768 w 1504950"/>
                <a:gd name="connsiteY52" fmla="*/ 47625 h 259556"/>
                <a:gd name="connsiteX53" fmla="*/ 781050 w 1504950"/>
                <a:gd name="connsiteY53" fmla="*/ 47625 h 259556"/>
                <a:gd name="connsiteX54" fmla="*/ 740568 w 1504950"/>
                <a:gd name="connsiteY54" fmla="*/ 47625 h 259556"/>
                <a:gd name="connsiteX55" fmla="*/ 676275 w 1504950"/>
                <a:gd name="connsiteY55" fmla="*/ 54768 h 259556"/>
                <a:gd name="connsiteX56" fmla="*/ 642937 w 1504950"/>
                <a:gd name="connsiteY56" fmla="*/ 71437 h 259556"/>
                <a:gd name="connsiteX57" fmla="*/ 600075 w 1504950"/>
                <a:gd name="connsiteY57" fmla="*/ 78581 h 259556"/>
                <a:gd name="connsiteX58" fmla="*/ 566737 w 1504950"/>
                <a:gd name="connsiteY58" fmla="*/ 85725 h 259556"/>
                <a:gd name="connsiteX59" fmla="*/ 507206 w 1504950"/>
                <a:gd name="connsiteY59" fmla="*/ 92868 h 259556"/>
                <a:gd name="connsiteX60" fmla="*/ 471487 w 1504950"/>
                <a:gd name="connsiteY60" fmla="*/ 97631 h 259556"/>
                <a:gd name="connsiteX61" fmla="*/ 450056 w 1504950"/>
                <a:gd name="connsiteY61" fmla="*/ 109537 h 259556"/>
                <a:gd name="connsiteX62" fmla="*/ 419100 w 1504950"/>
                <a:gd name="connsiteY62" fmla="*/ 119062 h 259556"/>
                <a:gd name="connsiteX63" fmla="*/ 383381 w 1504950"/>
                <a:gd name="connsiteY63" fmla="*/ 119062 h 259556"/>
                <a:gd name="connsiteX64" fmla="*/ 350043 w 1504950"/>
                <a:gd name="connsiteY64" fmla="*/ 126206 h 259556"/>
                <a:gd name="connsiteX65" fmla="*/ 288131 w 1504950"/>
                <a:gd name="connsiteY65" fmla="*/ 133350 h 259556"/>
                <a:gd name="connsiteX66" fmla="*/ 254793 w 1504950"/>
                <a:gd name="connsiteY66" fmla="*/ 140493 h 259556"/>
                <a:gd name="connsiteX67" fmla="*/ 223837 w 1504950"/>
                <a:gd name="connsiteY67" fmla="*/ 152400 h 259556"/>
                <a:gd name="connsiteX68" fmla="*/ 197643 w 1504950"/>
                <a:gd name="connsiteY68" fmla="*/ 157162 h 259556"/>
                <a:gd name="connsiteX69" fmla="*/ 154781 w 1504950"/>
                <a:gd name="connsiteY69" fmla="*/ 169068 h 259556"/>
                <a:gd name="connsiteX70" fmla="*/ 135731 w 1504950"/>
                <a:gd name="connsiteY70" fmla="*/ 173831 h 259556"/>
                <a:gd name="connsiteX71" fmla="*/ 100012 w 1504950"/>
                <a:gd name="connsiteY71" fmla="*/ 185737 h 259556"/>
                <a:gd name="connsiteX72" fmla="*/ 73818 w 1504950"/>
                <a:gd name="connsiteY72" fmla="*/ 192881 h 259556"/>
                <a:gd name="connsiteX73" fmla="*/ 35718 w 1504950"/>
                <a:gd name="connsiteY73" fmla="*/ 209550 h 259556"/>
                <a:gd name="connsiteX74" fmla="*/ 0 w 1504950"/>
                <a:gd name="connsiteY74" fmla="*/ 242887 h 259556"/>
                <a:gd name="connsiteX75" fmla="*/ 33337 w 1504950"/>
                <a:gd name="connsiteY75" fmla="*/ 242887 h 259556"/>
                <a:gd name="connsiteX76" fmla="*/ 52387 w 1504950"/>
                <a:gd name="connsiteY76" fmla="*/ 259556 h 25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1504950" h="259556">
                  <a:moveTo>
                    <a:pt x="52387" y="259556"/>
                  </a:moveTo>
                  <a:lnTo>
                    <a:pt x="109537" y="226218"/>
                  </a:lnTo>
                  <a:lnTo>
                    <a:pt x="159543" y="207168"/>
                  </a:lnTo>
                  <a:lnTo>
                    <a:pt x="242887" y="190500"/>
                  </a:lnTo>
                  <a:lnTo>
                    <a:pt x="295275" y="178593"/>
                  </a:lnTo>
                  <a:lnTo>
                    <a:pt x="342900" y="173831"/>
                  </a:lnTo>
                  <a:cubicBezTo>
                    <a:pt x="369853" y="170836"/>
                    <a:pt x="357143" y="171450"/>
                    <a:pt x="381000" y="171450"/>
                  </a:cubicBezTo>
                  <a:lnTo>
                    <a:pt x="440531" y="154781"/>
                  </a:lnTo>
                  <a:lnTo>
                    <a:pt x="490537" y="138112"/>
                  </a:lnTo>
                  <a:lnTo>
                    <a:pt x="514350" y="133350"/>
                  </a:lnTo>
                  <a:cubicBezTo>
                    <a:pt x="517550" y="132664"/>
                    <a:pt x="523875" y="130968"/>
                    <a:pt x="523875" y="130968"/>
                  </a:cubicBezTo>
                  <a:lnTo>
                    <a:pt x="609600" y="109537"/>
                  </a:lnTo>
                  <a:lnTo>
                    <a:pt x="685800" y="97631"/>
                  </a:lnTo>
                  <a:lnTo>
                    <a:pt x="752475" y="90487"/>
                  </a:lnTo>
                  <a:lnTo>
                    <a:pt x="804862" y="80962"/>
                  </a:lnTo>
                  <a:lnTo>
                    <a:pt x="857250" y="73818"/>
                  </a:lnTo>
                  <a:lnTo>
                    <a:pt x="919162" y="71437"/>
                  </a:lnTo>
                  <a:lnTo>
                    <a:pt x="952500" y="71437"/>
                  </a:lnTo>
                  <a:lnTo>
                    <a:pt x="995362" y="64293"/>
                  </a:lnTo>
                  <a:lnTo>
                    <a:pt x="1138237" y="54768"/>
                  </a:lnTo>
                  <a:lnTo>
                    <a:pt x="1171575" y="57150"/>
                  </a:lnTo>
                  <a:lnTo>
                    <a:pt x="1207293" y="50007"/>
                  </a:lnTo>
                  <a:lnTo>
                    <a:pt x="1257300" y="42862"/>
                  </a:lnTo>
                  <a:lnTo>
                    <a:pt x="1307306" y="42862"/>
                  </a:lnTo>
                  <a:lnTo>
                    <a:pt x="1369218" y="54768"/>
                  </a:lnTo>
                  <a:lnTo>
                    <a:pt x="1388268" y="64293"/>
                  </a:lnTo>
                  <a:lnTo>
                    <a:pt x="1416843" y="88106"/>
                  </a:lnTo>
                  <a:lnTo>
                    <a:pt x="1412081" y="107156"/>
                  </a:lnTo>
                  <a:lnTo>
                    <a:pt x="1404937" y="133350"/>
                  </a:lnTo>
                  <a:lnTo>
                    <a:pt x="1483518" y="121443"/>
                  </a:lnTo>
                  <a:lnTo>
                    <a:pt x="1488281" y="95250"/>
                  </a:lnTo>
                  <a:lnTo>
                    <a:pt x="1504950" y="64293"/>
                  </a:lnTo>
                  <a:lnTo>
                    <a:pt x="1476375" y="35718"/>
                  </a:lnTo>
                  <a:lnTo>
                    <a:pt x="1452562" y="28574"/>
                  </a:lnTo>
                  <a:lnTo>
                    <a:pt x="1421606" y="19050"/>
                  </a:lnTo>
                  <a:lnTo>
                    <a:pt x="1397793" y="11906"/>
                  </a:lnTo>
                  <a:lnTo>
                    <a:pt x="1357312" y="7143"/>
                  </a:lnTo>
                  <a:lnTo>
                    <a:pt x="1338262" y="4762"/>
                  </a:lnTo>
                  <a:lnTo>
                    <a:pt x="1309687" y="0"/>
                  </a:lnTo>
                  <a:lnTo>
                    <a:pt x="1278731" y="0"/>
                  </a:lnTo>
                  <a:lnTo>
                    <a:pt x="1252537" y="2381"/>
                  </a:lnTo>
                  <a:lnTo>
                    <a:pt x="1231106" y="7143"/>
                  </a:lnTo>
                  <a:lnTo>
                    <a:pt x="1197768" y="14287"/>
                  </a:lnTo>
                  <a:lnTo>
                    <a:pt x="1171575" y="21431"/>
                  </a:lnTo>
                  <a:lnTo>
                    <a:pt x="1133475" y="21431"/>
                  </a:lnTo>
                  <a:lnTo>
                    <a:pt x="1092993" y="16668"/>
                  </a:lnTo>
                  <a:lnTo>
                    <a:pt x="1054893" y="16668"/>
                  </a:lnTo>
                  <a:lnTo>
                    <a:pt x="1019175" y="26193"/>
                  </a:lnTo>
                  <a:lnTo>
                    <a:pt x="966787" y="35718"/>
                  </a:lnTo>
                  <a:lnTo>
                    <a:pt x="912018" y="33337"/>
                  </a:lnTo>
                  <a:lnTo>
                    <a:pt x="878681" y="33337"/>
                  </a:lnTo>
                  <a:lnTo>
                    <a:pt x="854868" y="38100"/>
                  </a:lnTo>
                  <a:lnTo>
                    <a:pt x="816768" y="47625"/>
                  </a:lnTo>
                  <a:lnTo>
                    <a:pt x="781050" y="47625"/>
                  </a:lnTo>
                  <a:lnTo>
                    <a:pt x="740568" y="47625"/>
                  </a:lnTo>
                  <a:lnTo>
                    <a:pt x="676275" y="54768"/>
                  </a:lnTo>
                  <a:lnTo>
                    <a:pt x="642937" y="71437"/>
                  </a:lnTo>
                  <a:lnTo>
                    <a:pt x="600075" y="78581"/>
                  </a:lnTo>
                  <a:lnTo>
                    <a:pt x="566737" y="85725"/>
                  </a:lnTo>
                  <a:lnTo>
                    <a:pt x="507206" y="92868"/>
                  </a:lnTo>
                  <a:lnTo>
                    <a:pt x="471487" y="97631"/>
                  </a:lnTo>
                  <a:lnTo>
                    <a:pt x="450056" y="109537"/>
                  </a:lnTo>
                  <a:lnTo>
                    <a:pt x="419100" y="119062"/>
                  </a:lnTo>
                  <a:lnTo>
                    <a:pt x="383381" y="119062"/>
                  </a:lnTo>
                  <a:lnTo>
                    <a:pt x="350043" y="126206"/>
                  </a:lnTo>
                  <a:lnTo>
                    <a:pt x="288131" y="133350"/>
                  </a:lnTo>
                  <a:lnTo>
                    <a:pt x="254793" y="140493"/>
                  </a:lnTo>
                  <a:lnTo>
                    <a:pt x="223837" y="152400"/>
                  </a:lnTo>
                  <a:lnTo>
                    <a:pt x="197643" y="157162"/>
                  </a:lnTo>
                  <a:lnTo>
                    <a:pt x="154781" y="169068"/>
                  </a:lnTo>
                  <a:lnTo>
                    <a:pt x="135731" y="173831"/>
                  </a:lnTo>
                  <a:lnTo>
                    <a:pt x="100012" y="185737"/>
                  </a:lnTo>
                  <a:lnTo>
                    <a:pt x="73818" y="192881"/>
                  </a:lnTo>
                  <a:lnTo>
                    <a:pt x="35718" y="209550"/>
                  </a:lnTo>
                  <a:lnTo>
                    <a:pt x="0" y="242887"/>
                  </a:lnTo>
                  <a:lnTo>
                    <a:pt x="33337" y="242887"/>
                  </a:lnTo>
                  <a:lnTo>
                    <a:pt x="52387" y="259556"/>
                  </a:lnTo>
                  <a:close/>
                </a:path>
              </a:pathLst>
            </a:custGeom>
            <a:solidFill>
              <a:srgbClr val="0000CC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34" name="Freeform 233"/>
            <p:cNvSpPr/>
            <p:nvPr/>
          </p:nvSpPr>
          <p:spPr>
            <a:xfrm>
              <a:off x="5676900" y="3754438"/>
              <a:ext cx="0" cy="0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  <a:gd name="connsiteX2" fmla="*/ 0 w 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197" name="Freeform 196"/>
            <p:cNvSpPr/>
            <p:nvPr/>
          </p:nvSpPr>
          <p:spPr>
            <a:xfrm>
              <a:off x="4306888" y="3671888"/>
              <a:ext cx="238125" cy="246062"/>
            </a:xfrm>
            <a:custGeom>
              <a:avLst/>
              <a:gdLst>
                <a:gd name="connsiteX0" fmla="*/ 0 w 208016"/>
                <a:gd name="connsiteY0" fmla="*/ 104008 h 247018"/>
                <a:gd name="connsiteX1" fmla="*/ 30336 w 208016"/>
                <a:gd name="connsiteY1" fmla="*/ 156011 h 247018"/>
                <a:gd name="connsiteX2" fmla="*/ 30336 w 208016"/>
                <a:gd name="connsiteY2" fmla="*/ 186347 h 247018"/>
                <a:gd name="connsiteX3" fmla="*/ 30336 w 208016"/>
                <a:gd name="connsiteY3" fmla="*/ 208015 h 247018"/>
                <a:gd name="connsiteX4" fmla="*/ 52004 w 208016"/>
                <a:gd name="connsiteY4" fmla="*/ 238351 h 247018"/>
                <a:gd name="connsiteX5" fmla="*/ 86673 w 208016"/>
                <a:gd name="connsiteY5" fmla="*/ 247018 h 247018"/>
                <a:gd name="connsiteX6" fmla="*/ 112675 w 208016"/>
                <a:gd name="connsiteY6" fmla="*/ 242684 h 247018"/>
                <a:gd name="connsiteX7" fmla="*/ 147344 w 208016"/>
                <a:gd name="connsiteY7" fmla="*/ 212349 h 247018"/>
                <a:gd name="connsiteX8" fmla="*/ 190681 w 208016"/>
                <a:gd name="connsiteY8" fmla="*/ 169012 h 247018"/>
                <a:gd name="connsiteX9" fmla="*/ 208016 w 208016"/>
                <a:gd name="connsiteY9" fmla="*/ 104008 h 247018"/>
                <a:gd name="connsiteX10" fmla="*/ 195015 w 208016"/>
                <a:gd name="connsiteY10" fmla="*/ 69338 h 247018"/>
                <a:gd name="connsiteX11" fmla="*/ 177680 w 208016"/>
                <a:gd name="connsiteY11" fmla="*/ 34669 h 247018"/>
                <a:gd name="connsiteX12" fmla="*/ 134343 w 208016"/>
                <a:gd name="connsiteY12" fmla="*/ 8667 h 247018"/>
                <a:gd name="connsiteX13" fmla="*/ 82340 w 208016"/>
                <a:gd name="connsiteY13" fmla="*/ 0 h 247018"/>
                <a:gd name="connsiteX14" fmla="*/ 39003 w 208016"/>
                <a:gd name="connsiteY14" fmla="*/ 17335 h 247018"/>
                <a:gd name="connsiteX15" fmla="*/ 8668 w 208016"/>
                <a:gd name="connsiteY15" fmla="*/ 30335 h 247018"/>
                <a:gd name="connsiteX16" fmla="*/ 0 w 208016"/>
                <a:gd name="connsiteY16" fmla="*/ 104008 h 247018"/>
                <a:gd name="connsiteX0" fmla="*/ 17334 w 225350"/>
                <a:gd name="connsiteY0" fmla="*/ 104008 h 247018"/>
                <a:gd name="connsiteX1" fmla="*/ 47670 w 225350"/>
                <a:gd name="connsiteY1" fmla="*/ 156011 h 247018"/>
                <a:gd name="connsiteX2" fmla="*/ 47670 w 225350"/>
                <a:gd name="connsiteY2" fmla="*/ 186347 h 247018"/>
                <a:gd name="connsiteX3" fmla="*/ 47670 w 225350"/>
                <a:gd name="connsiteY3" fmla="*/ 208015 h 247018"/>
                <a:gd name="connsiteX4" fmla="*/ 69338 w 225350"/>
                <a:gd name="connsiteY4" fmla="*/ 238351 h 247018"/>
                <a:gd name="connsiteX5" fmla="*/ 104007 w 225350"/>
                <a:gd name="connsiteY5" fmla="*/ 247018 h 247018"/>
                <a:gd name="connsiteX6" fmla="*/ 130009 w 225350"/>
                <a:gd name="connsiteY6" fmla="*/ 242684 h 247018"/>
                <a:gd name="connsiteX7" fmla="*/ 164678 w 225350"/>
                <a:gd name="connsiteY7" fmla="*/ 212349 h 247018"/>
                <a:gd name="connsiteX8" fmla="*/ 208015 w 225350"/>
                <a:gd name="connsiteY8" fmla="*/ 169012 h 247018"/>
                <a:gd name="connsiteX9" fmla="*/ 225350 w 225350"/>
                <a:gd name="connsiteY9" fmla="*/ 104008 h 247018"/>
                <a:gd name="connsiteX10" fmla="*/ 212349 w 225350"/>
                <a:gd name="connsiteY10" fmla="*/ 69338 h 247018"/>
                <a:gd name="connsiteX11" fmla="*/ 195014 w 225350"/>
                <a:gd name="connsiteY11" fmla="*/ 34669 h 247018"/>
                <a:gd name="connsiteX12" fmla="*/ 151677 w 225350"/>
                <a:gd name="connsiteY12" fmla="*/ 8667 h 247018"/>
                <a:gd name="connsiteX13" fmla="*/ 99674 w 225350"/>
                <a:gd name="connsiteY13" fmla="*/ 0 h 247018"/>
                <a:gd name="connsiteX14" fmla="*/ 56337 w 225350"/>
                <a:gd name="connsiteY14" fmla="*/ 17335 h 247018"/>
                <a:gd name="connsiteX15" fmla="*/ 26002 w 225350"/>
                <a:gd name="connsiteY15" fmla="*/ 30335 h 247018"/>
                <a:gd name="connsiteX16" fmla="*/ 0 w 225350"/>
                <a:gd name="connsiteY16" fmla="*/ 82339 h 247018"/>
                <a:gd name="connsiteX17" fmla="*/ 17334 w 225350"/>
                <a:gd name="connsiteY17" fmla="*/ 104008 h 247018"/>
                <a:gd name="connsiteX0" fmla="*/ 783 w 225350"/>
                <a:gd name="connsiteY0" fmla="*/ 104008 h 247018"/>
                <a:gd name="connsiteX1" fmla="*/ 47670 w 225350"/>
                <a:gd name="connsiteY1" fmla="*/ 156011 h 247018"/>
                <a:gd name="connsiteX2" fmla="*/ 47670 w 225350"/>
                <a:gd name="connsiteY2" fmla="*/ 186347 h 247018"/>
                <a:gd name="connsiteX3" fmla="*/ 47670 w 225350"/>
                <a:gd name="connsiteY3" fmla="*/ 208015 h 247018"/>
                <a:gd name="connsiteX4" fmla="*/ 69338 w 225350"/>
                <a:gd name="connsiteY4" fmla="*/ 238351 h 247018"/>
                <a:gd name="connsiteX5" fmla="*/ 104007 w 225350"/>
                <a:gd name="connsiteY5" fmla="*/ 247018 h 247018"/>
                <a:gd name="connsiteX6" fmla="*/ 130009 w 225350"/>
                <a:gd name="connsiteY6" fmla="*/ 242684 h 247018"/>
                <a:gd name="connsiteX7" fmla="*/ 164678 w 225350"/>
                <a:gd name="connsiteY7" fmla="*/ 212349 h 247018"/>
                <a:gd name="connsiteX8" fmla="*/ 208015 w 225350"/>
                <a:gd name="connsiteY8" fmla="*/ 169012 h 247018"/>
                <a:gd name="connsiteX9" fmla="*/ 225350 w 225350"/>
                <a:gd name="connsiteY9" fmla="*/ 104008 h 247018"/>
                <a:gd name="connsiteX10" fmla="*/ 212349 w 225350"/>
                <a:gd name="connsiteY10" fmla="*/ 69338 h 247018"/>
                <a:gd name="connsiteX11" fmla="*/ 195014 w 225350"/>
                <a:gd name="connsiteY11" fmla="*/ 34669 h 247018"/>
                <a:gd name="connsiteX12" fmla="*/ 151677 w 225350"/>
                <a:gd name="connsiteY12" fmla="*/ 8667 h 247018"/>
                <a:gd name="connsiteX13" fmla="*/ 99674 w 225350"/>
                <a:gd name="connsiteY13" fmla="*/ 0 h 247018"/>
                <a:gd name="connsiteX14" fmla="*/ 56337 w 225350"/>
                <a:gd name="connsiteY14" fmla="*/ 17335 h 247018"/>
                <a:gd name="connsiteX15" fmla="*/ 26002 w 225350"/>
                <a:gd name="connsiteY15" fmla="*/ 30335 h 247018"/>
                <a:gd name="connsiteX16" fmla="*/ 0 w 225350"/>
                <a:gd name="connsiteY16" fmla="*/ 82339 h 247018"/>
                <a:gd name="connsiteX17" fmla="*/ 783 w 225350"/>
                <a:gd name="connsiteY17" fmla="*/ 104008 h 247018"/>
                <a:gd name="connsiteX0" fmla="*/ 13196 w 237763"/>
                <a:gd name="connsiteY0" fmla="*/ 104008 h 247018"/>
                <a:gd name="connsiteX1" fmla="*/ 60083 w 237763"/>
                <a:gd name="connsiteY1" fmla="*/ 156011 h 247018"/>
                <a:gd name="connsiteX2" fmla="*/ 60083 w 237763"/>
                <a:gd name="connsiteY2" fmla="*/ 186347 h 247018"/>
                <a:gd name="connsiteX3" fmla="*/ 60083 w 237763"/>
                <a:gd name="connsiteY3" fmla="*/ 208015 h 247018"/>
                <a:gd name="connsiteX4" fmla="*/ 81751 w 237763"/>
                <a:gd name="connsiteY4" fmla="*/ 238351 h 247018"/>
                <a:gd name="connsiteX5" fmla="*/ 116420 w 237763"/>
                <a:gd name="connsiteY5" fmla="*/ 247018 h 247018"/>
                <a:gd name="connsiteX6" fmla="*/ 142422 w 237763"/>
                <a:gd name="connsiteY6" fmla="*/ 242684 h 247018"/>
                <a:gd name="connsiteX7" fmla="*/ 177091 w 237763"/>
                <a:gd name="connsiteY7" fmla="*/ 212349 h 247018"/>
                <a:gd name="connsiteX8" fmla="*/ 220428 w 237763"/>
                <a:gd name="connsiteY8" fmla="*/ 169012 h 247018"/>
                <a:gd name="connsiteX9" fmla="*/ 237763 w 237763"/>
                <a:gd name="connsiteY9" fmla="*/ 104008 h 247018"/>
                <a:gd name="connsiteX10" fmla="*/ 224762 w 237763"/>
                <a:gd name="connsiteY10" fmla="*/ 69338 h 247018"/>
                <a:gd name="connsiteX11" fmla="*/ 207427 w 237763"/>
                <a:gd name="connsiteY11" fmla="*/ 34669 h 247018"/>
                <a:gd name="connsiteX12" fmla="*/ 164090 w 237763"/>
                <a:gd name="connsiteY12" fmla="*/ 8667 h 247018"/>
                <a:gd name="connsiteX13" fmla="*/ 112087 w 237763"/>
                <a:gd name="connsiteY13" fmla="*/ 0 h 247018"/>
                <a:gd name="connsiteX14" fmla="*/ 68750 w 237763"/>
                <a:gd name="connsiteY14" fmla="*/ 17335 h 247018"/>
                <a:gd name="connsiteX15" fmla="*/ 38415 w 237763"/>
                <a:gd name="connsiteY15" fmla="*/ 30335 h 247018"/>
                <a:gd name="connsiteX16" fmla="*/ 0 w 237763"/>
                <a:gd name="connsiteY16" fmla="*/ 69927 h 247018"/>
                <a:gd name="connsiteX17" fmla="*/ 13196 w 237763"/>
                <a:gd name="connsiteY17" fmla="*/ 104008 h 247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37763" h="247018">
                  <a:moveTo>
                    <a:pt x="13196" y="104008"/>
                  </a:moveTo>
                  <a:lnTo>
                    <a:pt x="60083" y="156011"/>
                  </a:lnTo>
                  <a:lnTo>
                    <a:pt x="60083" y="186347"/>
                  </a:lnTo>
                  <a:lnTo>
                    <a:pt x="60083" y="208015"/>
                  </a:lnTo>
                  <a:lnTo>
                    <a:pt x="81751" y="238351"/>
                  </a:lnTo>
                  <a:lnTo>
                    <a:pt x="116420" y="247018"/>
                  </a:lnTo>
                  <a:lnTo>
                    <a:pt x="142422" y="242684"/>
                  </a:lnTo>
                  <a:lnTo>
                    <a:pt x="177091" y="212349"/>
                  </a:lnTo>
                  <a:lnTo>
                    <a:pt x="220428" y="169012"/>
                  </a:lnTo>
                  <a:lnTo>
                    <a:pt x="237763" y="104008"/>
                  </a:lnTo>
                  <a:lnTo>
                    <a:pt x="224762" y="69338"/>
                  </a:lnTo>
                  <a:lnTo>
                    <a:pt x="207427" y="34669"/>
                  </a:lnTo>
                  <a:lnTo>
                    <a:pt x="164090" y="8667"/>
                  </a:lnTo>
                  <a:lnTo>
                    <a:pt x="112087" y="0"/>
                  </a:lnTo>
                  <a:lnTo>
                    <a:pt x="68750" y="17335"/>
                  </a:lnTo>
                  <a:lnTo>
                    <a:pt x="38415" y="30335"/>
                  </a:lnTo>
                  <a:lnTo>
                    <a:pt x="0" y="69927"/>
                  </a:lnTo>
                  <a:lnTo>
                    <a:pt x="13196" y="104008"/>
                  </a:lnTo>
                  <a:close/>
                </a:path>
              </a:pathLst>
            </a:custGeom>
            <a:solidFill>
              <a:srgbClr val="FF99CC">
                <a:alpha val="80000"/>
              </a:srgbClr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42" name="Freeform 241"/>
            <p:cNvSpPr/>
            <p:nvPr/>
          </p:nvSpPr>
          <p:spPr>
            <a:xfrm>
              <a:off x="311150" y="2484438"/>
              <a:ext cx="7067550" cy="2139950"/>
            </a:xfrm>
            <a:custGeom>
              <a:avLst/>
              <a:gdLst>
                <a:gd name="connsiteX0" fmla="*/ 0 w 7124921"/>
                <a:gd name="connsiteY0" fmla="*/ 2161790 h 2161790"/>
                <a:gd name="connsiteX1" fmla="*/ 6131237 w 7124921"/>
                <a:gd name="connsiteY1" fmla="*/ 0 h 2161790"/>
                <a:gd name="connsiteX2" fmla="*/ 7124921 w 7124921"/>
                <a:gd name="connsiteY2" fmla="*/ 391131 h 2161790"/>
                <a:gd name="connsiteX0" fmla="*/ 0 w 7077296"/>
                <a:gd name="connsiteY0" fmla="*/ 2137978 h 2137978"/>
                <a:gd name="connsiteX1" fmla="*/ 6083612 w 7077296"/>
                <a:gd name="connsiteY1" fmla="*/ 0 h 2137978"/>
                <a:gd name="connsiteX2" fmla="*/ 7077296 w 7077296"/>
                <a:gd name="connsiteY2" fmla="*/ 391131 h 2137978"/>
                <a:gd name="connsiteX0" fmla="*/ 0 w 7077296"/>
                <a:gd name="connsiteY0" fmla="*/ 2137978 h 2137978"/>
                <a:gd name="connsiteX1" fmla="*/ 70143 w 7077296"/>
                <a:gd name="connsiteY1" fmla="*/ 2085411 h 2137978"/>
                <a:gd name="connsiteX2" fmla="*/ 6083612 w 7077296"/>
                <a:gd name="connsiteY2" fmla="*/ 0 h 2137978"/>
                <a:gd name="connsiteX3" fmla="*/ 7077296 w 7077296"/>
                <a:gd name="connsiteY3" fmla="*/ 391131 h 2137978"/>
                <a:gd name="connsiteX0" fmla="*/ 0 w 7077296"/>
                <a:gd name="connsiteY0" fmla="*/ 2137978 h 2137978"/>
                <a:gd name="connsiteX1" fmla="*/ 6083612 w 7077296"/>
                <a:gd name="connsiteY1" fmla="*/ 0 h 2137978"/>
                <a:gd name="connsiteX2" fmla="*/ 7077296 w 7077296"/>
                <a:gd name="connsiteY2" fmla="*/ 391131 h 2137978"/>
                <a:gd name="connsiteX0" fmla="*/ 0 w 7067771"/>
                <a:gd name="connsiteY0" fmla="*/ 2140359 h 2140359"/>
                <a:gd name="connsiteX1" fmla="*/ 6074087 w 7067771"/>
                <a:gd name="connsiteY1" fmla="*/ 0 h 2140359"/>
                <a:gd name="connsiteX2" fmla="*/ 7067771 w 7067771"/>
                <a:gd name="connsiteY2" fmla="*/ 391131 h 2140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67771" h="2140359">
                  <a:moveTo>
                    <a:pt x="0" y="2140359"/>
                  </a:moveTo>
                  <a:lnTo>
                    <a:pt x="6074087" y="0"/>
                  </a:lnTo>
                  <a:lnTo>
                    <a:pt x="7067771" y="391131"/>
                  </a:lnTo>
                </a:path>
              </a:pathLst>
            </a:custGeom>
            <a:ln w="12700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44" name="Freeform 243"/>
            <p:cNvSpPr/>
            <p:nvPr/>
          </p:nvSpPr>
          <p:spPr>
            <a:xfrm>
              <a:off x="307975" y="4632325"/>
              <a:ext cx="4470400" cy="981075"/>
            </a:xfrm>
            <a:custGeom>
              <a:avLst/>
              <a:gdLst>
                <a:gd name="connsiteX0" fmla="*/ 0 w 4825706"/>
                <a:gd name="connsiteY0" fmla="*/ 0 h 988398"/>
                <a:gd name="connsiteX1" fmla="*/ 2552920 w 4825706"/>
                <a:gd name="connsiteY1" fmla="*/ 988398 h 988398"/>
                <a:gd name="connsiteX2" fmla="*/ 4825706 w 4825706"/>
                <a:gd name="connsiteY2" fmla="*/ 163853 h 988398"/>
                <a:gd name="connsiteX3" fmla="*/ 4825706 w 4825706"/>
                <a:gd name="connsiteY3" fmla="*/ 163853 h 988398"/>
                <a:gd name="connsiteX4" fmla="*/ 4825706 w 4825706"/>
                <a:gd name="connsiteY4" fmla="*/ 163853 h 988398"/>
                <a:gd name="connsiteX0" fmla="*/ 0 w 4813800"/>
                <a:gd name="connsiteY0" fmla="*/ 0 h 981254"/>
                <a:gd name="connsiteX1" fmla="*/ 2541014 w 4813800"/>
                <a:gd name="connsiteY1" fmla="*/ 981254 h 981254"/>
                <a:gd name="connsiteX2" fmla="*/ 4813800 w 4813800"/>
                <a:gd name="connsiteY2" fmla="*/ 156709 h 981254"/>
                <a:gd name="connsiteX3" fmla="*/ 4813800 w 4813800"/>
                <a:gd name="connsiteY3" fmla="*/ 156709 h 981254"/>
                <a:gd name="connsiteX4" fmla="*/ 4813800 w 4813800"/>
                <a:gd name="connsiteY4" fmla="*/ 156709 h 981254"/>
                <a:gd name="connsiteX0" fmla="*/ 0 w 4813800"/>
                <a:gd name="connsiteY0" fmla="*/ 0 h 981254"/>
                <a:gd name="connsiteX1" fmla="*/ 2541014 w 4813800"/>
                <a:gd name="connsiteY1" fmla="*/ 981254 h 981254"/>
                <a:gd name="connsiteX2" fmla="*/ 4813800 w 4813800"/>
                <a:gd name="connsiteY2" fmla="*/ 156709 h 981254"/>
                <a:gd name="connsiteX3" fmla="*/ 4813800 w 4813800"/>
                <a:gd name="connsiteY3" fmla="*/ 156709 h 981254"/>
                <a:gd name="connsiteX4" fmla="*/ 4470239 w 4813800"/>
                <a:gd name="connsiteY4" fmla="*/ 286204 h 981254"/>
                <a:gd name="connsiteX0" fmla="*/ 0 w 4813800"/>
                <a:gd name="connsiteY0" fmla="*/ 0 h 981254"/>
                <a:gd name="connsiteX1" fmla="*/ 2541014 w 4813800"/>
                <a:gd name="connsiteY1" fmla="*/ 981254 h 981254"/>
                <a:gd name="connsiteX2" fmla="*/ 4813800 w 4813800"/>
                <a:gd name="connsiteY2" fmla="*/ 156709 h 981254"/>
                <a:gd name="connsiteX3" fmla="*/ 4470239 w 4813800"/>
                <a:gd name="connsiteY3" fmla="*/ 286204 h 981254"/>
                <a:gd name="connsiteX0" fmla="*/ 0 w 4470239"/>
                <a:gd name="connsiteY0" fmla="*/ 0 h 981254"/>
                <a:gd name="connsiteX1" fmla="*/ 2541014 w 4470239"/>
                <a:gd name="connsiteY1" fmla="*/ 981254 h 981254"/>
                <a:gd name="connsiteX2" fmla="*/ 4470239 w 4470239"/>
                <a:gd name="connsiteY2" fmla="*/ 286204 h 981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70239" h="981254">
                  <a:moveTo>
                    <a:pt x="0" y="0"/>
                  </a:moveTo>
                  <a:lnTo>
                    <a:pt x="2541014" y="981254"/>
                  </a:lnTo>
                  <a:lnTo>
                    <a:pt x="4470239" y="286204"/>
                  </a:lnTo>
                </a:path>
              </a:pathLst>
            </a:custGeom>
            <a:ln w="12700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45" name="Freeform 244"/>
            <p:cNvSpPr/>
            <p:nvPr/>
          </p:nvSpPr>
          <p:spPr>
            <a:xfrm>
              <a:off x="306388" y="4619625"/>
              <a:ext cx="4762" cy="1057275"/>
            </a:xfrm>
            <a:custGeom>
              <a:avLst/>
              <a:gdLst>
                <a:gd name="connsiteX0" fmla="*/ 0 w 174423"/>
                <a:gd name="connsiteY0" fmla="*/ 0 h 1310816"/>
                <a:gd name="connsiteX1" fmla="*/ 5285 w 174423"/>
                <a:gd name="connsiteY1" fmla="*/ 1057110 h 1310816"/>
                <a:gd name="connsiteX2" fmla="*/ 5285 w 174423"/>
                <a:gd name="connsiteY2" fmla="*/ 1057110 h 1310816"/>
                <a:gd name="connsiteX3" fmla="*/ 5285 w 174423"/>
                <a:gd name="connsiteY3" fmla="*/ 1057110 h 1310816"/>
                <a:gd name="connsiteX4" fmla="*/ 121567 w 174423"/>
                <a:gd name="connsiteY4" fmla="*/ 1152250 h 1310816"/>
                <a:gd name="connsiteX5" fmla="*/ 174423 w 174423"/>
                <a:gd name="connsiteY5" fmla="*/ 1310816 h 1310816"/>
                <a:gd name="connsiteX0" fmla="*/ 0 w 121567"/>
                <a:gd name="connsiteY0" fmla="*/ 0 h 1152250"/>
                <a:gd name="connsiteX1" fmla="*/ 5285 w 121567"/>
                <a:gd name="connsiteY1" fmla="*/ 1057110 h 1152250"/>
                <a:gd name="connsiteX2" fmla="*/ 5285 w 121567"/>
                <a:gd name="connsiteY2" fmla="*/ 1057110 h 1152250"/>
                <a:gd name="connsiteX3" fmla="*/ 5285 w 121567"/>
                <a:gd name="connsiteY3" fmla="*/ 1057110 h 1152250"/>
                <a:gd name="connsiteX4" fmla="*/ 121567 w 121567"/>
                <a:gd name="connsiteY4" fmla="*/ 1152250 h 1152250"/>
                <a:gd name="connsiteX0" fmla="*/ 0 w 5285"/>
                <a:gd name="connsiteY0" fmla="*/ 0 h 1057110"/>
                <a:gd name="connsiteX1" fmla="*/ 5285 w 5285"/>
                <a:gd name="connsiteY1" fmla="*/ 1057110 h 1057110"/>
                <a:gd name="connsiteX2" fmla="*/ 5285 w 5285"/>
                <a:gd name="connsiteY2" fmla="*/ 1057110 h 1057110"/>
                <a:gd name="connsiteX3" fmla="*/ 5285 w 5285"/>
                <a:gd name="connsiteY3" fmla="*/ 1057110 h 105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85" h="1057110">
                  <a:moveTo>
                    <a:pt x="0" y="0"/>
                  </a:moveTo>
                  <a:cubicBezTo>
                    <a:pt x="1762" y="352370"/>
                    <a:pt x="3523" y="704740"/>
                    <a:pt x="5285" y="1057110"/>
                  </a:cubicBezTo>
                  <a:lnTo>
                    <a:pt x="5285" y="1057110"/>
                  </a:lnTo>
                  <a:lnTo>
                    <a:pt x="5285" y="105711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48" name="Freeform 247"/>
            <p:cNvSpPr/>
            <p:nvPr/>
          </p:nvSpPr>
          <p:spPr>
            <a:xfrm>
              <a:off x="2843213" y="5610225"/>
              <a:ext cx="3175" cy="1022350"/>
            </a:xfrm>
            <a:custGeom>
              <a:avLst/>
              <a:gdLst>
                <a:gd name="connsiteX0" fmla="*/ 0 w 4138"/>
                <a:gd name="connsiteY0" fmla="*/ 0 h 1021976"/>
                <a:gd name="connsiteX1" fmla="*/ 4138 w 4138"/>
                <a:gd name="connsiteY1" fmla="*/ 1021976 h 102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38" h="1021976">
                  <a:moveTo>
                    <a:pt x="0" y="0"/>
                  </a:moveTo>
                  <a:cubicBezTo>
                    <a:pt x="1379" y="340659"/>
                    <a:pt x="2759" y="681317"/>
                    <a:pt x="4138" y="1021976"/>
                  </a:cubicBez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49" name="Freeform 248"/>
            <p:cNvSpPr/>
            <p:nvPr/>
          </p:nvSpPr>
          <p:spPr>
            <a:xfrm>
              <a:off x="6119813" y="4408488"/>
              <a:ext cx="171450" cy="987425"/>
            </a:xfrm>
            <a:custGeom>
              <a:avLst/>
              <a:gdLst>
                <a:gd name="connsiteX0" fmla="*/ 165502 w 165502"/>
                <a:gd name="connsiteY0" fmla="*/ 0 h 1021977"/>
                <a:gd name="connsiteX1" fmla="*/ 165502 w 165502"/>
                <a:gd name="connsiteY1" fmla="*/ 148952 h 1021977"/>
                <a:gd name="connsiteX2" fmla="*/ 165502 w 165502"/>
                <a:gd name="connsiteY2" fmla="*/ 277217 h 1021977"/>
                <a:gd name="connsiteX3" fmla="*/ 157227 w 165502"/>
                <a:gd name="connsiteY3" fmla="*/ 397206 h 1021977"/>
                <a:gd name="connsiteX4" fmla="*/ 132402 w 165502"/>
                <a:gd name="connsiteY4" fmla="*/ 525470 h 1021977"/>
                <a:gd name="connsiteX5" fmla="*/ 99302 w 165502"/>
                <a:gd name="connsiteY5" fmla="*/ 686835 h 1021977"/>
                <a:gd name="connsiteX6" fmla="*/ 45513 w 165502"/>
                <a:gd name="connsiteY6" fmla="*/ 856474 h 1021977"/>
                <a:gd name="connsiteX7" fmla="*/ 0 w 165502"/>
                <a:gd name="connsiteY7" fmla="*/ 1021977 h 1021977"/>
                <a:gd name="connsiteX0" fmla="*/ 165502 w 165502"/>
                <a:gd name="connsiteY0" fmla="*/ 0 h 1021977"/>
                <a:gd name="connsiteX1" fmla="*/ 162292 w 165502"/>
                <a:gd name="connsiteY1" fmla="*/ 46203 h 1021977"/>
                <a:gd name="connsiteX2" fmla="*/ 165502 w 165502"/>
                <a:gd name="connsiteY2" fmla="*/ 148952 h 1021977"/>
                <a:gd name="connsiteX3" fmla="*/ 165502 w 165502"/>
                <a:gd name="connsiteY3" fmla="*/ 277217 h 1021977"/>
                <a:gd name="connsiteX4" fmla="*/ 157227 w 165502"/>
                <a:gd name="connsiteY4" fmla="*/ 397206 h 1021977"/>
                <a:gd name="connsiteX5" fmla="*/ 132402 w 165502"/>
                <a:gd name="connsiteY5" fmla="*/ 525470 h 1021977"/>
                <a:gd name="connsiteX6" fmla="*/ 99302 w 165502"/>
                <a:gd name="connsiteY6" fmla="*/ 686835 h 1021977"/>
                <a:gd name="connsiteX7" fmla="*/ 45513 w 165502"/>
                <a:gd name="connsiteY7" fmla="*/ 856474 h 1021977"/>
                <a:gd name="connsiteX8" fmla="*/ 0 w 165502"/>
                <a:gd name="connsiteY8" fmla="*/ 1021977 h 1021977"/>
                <a:gd name="connsiteX0" fmla="*/ 162292 w 165502"/>
                <a:gd name="connsiteY0" fmla="*/ 0 h 975774"/>
                <a:gd name="connsiteX1" fmla="*/ 165502 w 165502"/>
                <a:gd name="connsiteY1" fmla="*/ 102749 h 975774"/>
                <a:gd name="connsiteX2" fmla="*/ 165502 w 165502"/>
                <a:gd name="connsiteY2" fmla="*/ 231014 h 975774"/>
                <a:gd name="connsiteX3" fmla="*/ 157227 w 165502"/>
                <a:gd name="connsiteY3" fmla="*/ 351003 h 975774"/>
                <a:gd name="connsiteX4" fmla="*/ 132402 w 165502"/>
                <a:gd name="connsiteY4" fmla="*/ 479267 h 975774"/>
                <a:gd name="connsiteX5" fmla="*/ 99302 w 165502"/>
                <a:gd name="connsiteY5" fmla="*/ 640632 h 975774"/>
                <a:gd name="connsiteX6" fmla="*/ 45513 w 165502"/>
                <a:gd name="connsiteY6" fmla="*/ 810271 h 975774"/>
                <a:gd name="connsiteX7" fmla="*/ 0 w 165502"/>
                <a:gd name="connsiteY7" fmla="*/ 975774 h 975774"/>
                <a:gd name="connsiteX0" fmla="*/ 162292 w 165502"/>
                <a:gd name="connsiteY0" fmla="*/ 24270 h 1000044"/>
                <a:gd name="connsiteX1" fmla="*/ 162292 w 165502"/>
                <a:gd name="connsiteY1" fmla="*/ 17125 h 1000044"/>
                <a:gd name="connsiteX2" fmla="*/ 165502 w 165502"/>
                <a:gd name="connsiteY2" fmla="*/ 127019 h 1000044"/>
                <a:gd name="connsiteX3" fmla="*/ 165502 w 165502"/>
                <a:gd name="connsiteY3" fmla="*/ 255284 h 1000044"/>
                <a:gd name="connsiteX4" fmla="*/ 157227 w 165502"/>
                <a:gd name="connsiteY4" fmla="*/ 375273 h 1000044"/>
                <a:gd name="connsiteX5" fmla="*/ 132402 w 165502"/>
                <a:gd name="connsiteY5" fmla="*/ 503537 h 1000044"/>
                <a:gd name="connsiteX6" fmla="*/ 99302 w 165502"/>
                <a:gd name="connsiteY6" fmla="*/ 664902 h 1000044"/>
                <a:gd name="connsiteX7" fmla="*/ 45513 w 165502"/>
                <a:gd name="connsiteY7" fmla="*/ 834541 h 1000044"/>
                <a:gd name="connsiteX8" fmla="*/ 0 w 165502"/>
                <a:gd name="connsiteY8" fmla="*/ 1000044 h 1000044"/>
                <a:gd name="connsiteX0" fmla="*/ 162292 w 165502"/>
                <a:gd name="connsiteY0" fmla="*/ 17126 h 992900"/>
                <a:gd name="connsiteX1" fmla="*/ 157530 w 165502"/>
                <a:gd name="connsiteY1" fmla="*/ 17125 h 992900"/>
                <a:gd name="connsiteX2" fmla="*/ 165502 w 165502"/>
                <a:gd name="connsiteY2" fmla="*/ 119875 h 992900"/>
                <a:gd name="connsiteX3" fmla="*/ 165502 w 165502"/>
                <a:gd name="connsiteY3" fmla="*/ 248140 h 992900"/>
                <a:gd name="connsiteX4" fmla="*/ 157227 w 165502"/>
                <a:gd name="connsiteY4" fmla="*/ 368129 h 992900"/>
                <a:gd name="connsiteX5" fmla="*/ 132402 w 165502"/>
                <a:gd name="connsiteY5" fmla="*/ 496393 h 992900"/>
                <a:gd name="connsiteX6" fmla="*/ 99302 w 165502"/>
                <a:gd name="connsiteY6" fmla="*/ 657758 h 992900"/>
                <a:gd name="connsiteX7" fmla="*/ 45513 w 165502"/>
                <a:gd name="connsiteY7" fmla="*/ 827397 h 992900"/>
                <a:gd name="connsiteX8" fmla="*/ 0 w 165502"/>
                <a:gd name="connsiteY8" fmla="*/ 992900 h 992900"/>
                <a:gd name="connsiteX0" fmla="*/ 162292 w 168086"/>
                <a:gd name="connsiteY0" fmla="*/ 17126 h 992900"/>
                <a:gd name="connsiteX1" fmla="*/ 167551 w 168086"/>
                <a:gd name="connsiteY1" fmla="*/ 17125 h 992900"/>
                <a:gd name="connsiteX2" fmla="*/ 165502 w 168086"/>
                <a:gd name="connsiteY2" fmla="*/ 119875 h 992900"/>
                <a:gd name="connsiteX3" fmla="*/ 165502 w 168086"/>
                <a:gd name="connsiteY3" fmla="*/ 248140 h 992900"/>
                <a:gd name="connsiteX4" fmla="*/ 157227 w 168086"/>
                <a:gd name="connsiteY4" fmla="*/ 368129 h 992900"/>
                <a:gd name="connsiteX5" fmla="*/ 132402 w 168086"/>
                <a:gd name="connsiteY5" fmla="*/ 496393 h 992900"/>
                <a:gd name="connsiteX6" fmla="*/ 99302 w 168086"/>
                <a:gd name="connsiteY6" fmla="*/ 657758 h 992900"/>
                <a:gd name="connsiteX7" fmla="*/ 45513 w 168086"/>
                <a:gd name="connsiteY7" fmla="*/ 827397 h 992900"/>
                <a:gd name="connsiteX8" fmla="*/ 0 w 168086"/>
                <a:gd name="connsiteY8" fmla="*/ 992900 h 992900"/>
                <a:gd name="connsiteX0" fmla="*/ 162292 w 165502"/>
                <a:gd name="connsiteY0" fmla="*/ 0 h 975774"/>
                <a:gd name="connsiteX1" fmla="*/ 165502 w 165502"/>
                <a:gd name="connsiteY1" fmla="*/ 102749 h 975774"/>
                <a:gd name="connsiteX2" fmla="*/ 165502 w 165502"/>
                <a:gd name="connsiteY2" fmla="*/ 231014 h 975774"/>
                <a:gd name="connsiteX3" fmla="*/ 157227 w 165502"/>
                <a:gd name="connsiteY3" fmla="*/ 351003 h 975774"/>
                <a:gd name="connsiteX4" fmla="*/ 132402 w 165502"/>
                <a:gd name="connsiteY4" fmla="*/ 479267 h 975774"/>
                <a:gd name="connsiteX5" fmla="*/ 99302 w 165502"/>
                <a:gd name="connsiteY5" fmla="*/ 640632 h 975774"/>
                <a:gd name="connsiteX6" fmla="*/ 45513 w 165502"/>
                <a:gd name="connsiteY6" fmla="*/ 810271 h 975774"/>
                <a:gd name="connsiteX7" fmla="*/ 0 w 165502"/>
                <a:gd name="connsiteY7" fmla="*/ 975774 h 975774"/>
                <a:gd name="connsiteX0" fmla="*/ 62084 w 165502"/>
                <a:gd name="connsiteY0" fmla="*/ 15919 h 911527"/>
                <a:gd name="connsiteX1" fmla="*/ 165502 w 165502"/>
                <a:gd name="connsiteY1" fmla="*/ 38502 h 911527"/>
                <a:gd name="connsiteX2" fmla="*/ 165502 w 165502"/>
                <a:gd name="connsiteY2" fmla="*/ 166767 h 911527"/>
                <a:gd name="connsiteX3" fmla="*/ 157227 w 165502"/>
                <a:gd name="connsiteY3" fmla="*/ 286756 h 911527"/>
                <a:gd name="connsiteX4" fmla="*/ 132402 w 165502"/>
                <a:gd name="connsiteY4" fmla="*/ 415020 h 911527"/>
                <a:gd name="connsiteX5" fmla="*/ 99302 w 165502"/>
                <a:gd name="connsiteY5" fmla="*/ 576385 h 911527"/>
                <a:gd name="connsiteX6" fmla="*/ 45513 w 165502"/>
                <a:gd name="connsiteY6" fmla="*/ 746024 h 911527"/>
                <a:gd name="connsiteX7" fmla="*/ 0 w 165502"/>
                <a:gd name="connsiteY7" fmla="*/ 911527 h 911527"/>
                <a:gd name="connsiteX0" fmla="*/ 62084 w 180845"/>
                <a:gd name="connsiteY0" fmla="*/ 94369 h 989977"/>
                <a:gd name="connsiteX1" fmla="*/ 163609 w 180845"/>
                <a:gd name="connsiteY1" fmla="*/ 3764 h 989977"/>
                <a:gd name="connsiteX2" fmla="*/ 165502 w 180845"/>
                <a:gd name="connsiteY2" fmla="*/ 116952 h 989977"/>
                <a:gd name="connsiteX3" fmla="*/ 165502 w 180845"/>
                <a:gd name="connsiteY3" fmla="*/ 245217 h 989977"/>
                <a:gd name="connsiteX4" fmla="*/ 157227 w 180845"/>
                <a:gd name="connsiteY4" fmla="*/ 365206 h 989977"/>
                <a:gd name="connsiteX5" fmla="*/ 132402 w 180845"/>
                <a:gd name="connsiteY5" fmla="*/ 493470 h 989977"/>
                <a:gd name="connsiteX6" fmla="*/ 99302 w 180845"/>
                <a:gd name="connsiteY6" fmla="*/ 654835 h 989977"/>
                <a:gd name="connsiteX7" fmla="*/ 45513 w 180845"/>
                <a:gd name="connsiteY7" fmla="*/ 824474 h 989977"/>
                <a:gd name="connsiteX8" fmla="*/ 0 w 180845"/>
                <a:gd name="connsiteY8" fmla="*/ 989977 h 989977"/>
                <a:gd name="connsiteX0" fmla="*/ 163609 w 180845"/>
                <a:gd name="connsiteY0" fmla="*/ 0 h 986213"/>
                <a:gd name="connsiteX1" fmla="*/ 165502 w 180845"/>
                <a:gd name="connsiteY1" fmla="*/ 113188 h 986213"/>
                <a:gd name="connsiteX2" fmla="*/ 165502 w 180845"/>
                <a:gd name="connsiteY2" fmla="*/ 241453 h 986213"/>
                <a:gd name="connsiteX3" fmla="*/ 157227 w 180845"/>
                <a:gd name="connsiteY3" fmla="*/ 361442 h 986213"/>
                <a:gd name="connsiteX4" fmla="*/ 132402 w 180845"/>
                <a:gd name="connsiteY4" fmla="*/ 489706 h 986213"/>
                <a:gd name="connsiteX5" fmla="*/ 99302 w 180845"/>
                <a:gd name="connsiteY5" fmla="*/ 651071 h 986213"/>
                <a:gd name="connsiteX6" fmla="*/ 45513 w 180845"/>
                <a:gd name="connsiteY6" fmla="*/ 820710 h 986213"/>
                <a:gd name="connsiteX7" fmla="*/ 0 w 180845"/>
                <a:gd name="connsiteY7" fmla="*/ 986213 h 986213"/>
                <a:gd name="connsiteX0" fmla="*/ 163609 w 166566"/>
                <a:gd name="connsiteY0" fmla="*/ 0 h 986213"/>
                <a:gd name="connsiteX1" fmla="*/ 165502 w 166566"/>
                <a:gd name="connsiteY1" fmla="*/ 241453 h 986213"/>
                <a:gd name="connsiteX2" fmla="*/ 157227 w 166566"/>
                <a:gd name="connsiteY2" fmla="*/ 361442 h 986213"/>
                <a:gd name="connsiteX3" fmla="*/ 132402 w 166566"/>
                <a:gd name="connsiteY3" fmla="*/ 489706 h 986213"/>
                <a:gd name="connsiteX4" fmla="*/ 99302 w 166566"/>
                <a:gd name="connsiteY4" fmla="*/ 651071 h 986213"/>
                <a:gd name="connsiteX5" fmla="*/ 45513 w 166566"/>
                <a:gd name="connsiteY5" fmla="*/ 820710 h 986213"/>
                <a:gd name="connsiteX6" fmla="*/ 0 w 166566"/>
                <a:gd name="connsiteY6" fmla="*/ 986213 h 986213"/>
                <a:gd name="connsiteX0" fmla="*/ 163609 w 166983"/>
                <a:gd name="connsiteY0" fmla="*/ 0 h 986213"/>
                <a:gd name="connsiteX1" fmla="*/ 166115 w 166983"/>
                <a:gd name="connsiteY1" fmla="*/ 127765 h 986213"/>
                <a:gd name="connsiteX2" fmla="*/ 165502 w 166983"/>
                <a:gd name="connsiteY2" fmla="*/ 241453 h 986213"/>
                <a:gd name="connsiteX3" fmla="*/ 157227 w 166983"/>
                <a:gd name="connsiteY3" fmla="*/ 361442 h 986213"/>
                <a:gd name="connsiteX4" fmla="*/ 132402 w 166983"/>
                <a:gd name="connsiteY4" fmla="*/ 489706 h 986213"/>
                <a:gd name="connsiteX5" fmla="*/ 99302 w 166983"/>
                <a:gd name="connsiteY5" fmla="*/ 651071 h 986213"/>
                <a:gd name="connsiteX6" fmla="*/ 45513 w 166983"/>
                <a:gd name="connsiteY6" fmla="*/ 820710 h 986213"/>
                <a:gd name="connsiteX7" fmla="*/ 0 w 166983"/>
                <a:gd name="connsiteY7" fmla="*/ 986213 h 986213"/>
                <a:gd name="connsiteX0" fmla="*/ 171124 w 171542"/>
                <a:gd name="connsiteY0" fmla="*/ 0 h 986213"/>
                <a:gd name="connsiteX1" fmla="*/ 166115 w 171542"/>
                <a:gd name="connsiteY1" fmla="*/ 127765 h 986213"/>
                <a:gd name="connsiteX2" fmla="*/ 165502 w 171542"/>
                <a:gd name="connsiteY2" fmla="*/ 241453 h 986213"/>
                <a:gd name="connsiteX3" fmla="*/ 157227 w 171542"/>
                <a:gd name="connsiteY3" fmla="*/ 361442 h 986213"/>
                <a:gd name="connsiteX4" fmla="*/ 132402 w 171542"/>
                <a:gd name="connsiteY4" fmla="*/ 489706 h 986213"/>
                <a:gd name="connsiteX5" fmla="*/ 99302 w 171542"/>
                <a:gd name="connsiteY5" fmla="*/ 651071 h 986213"/>
                <a:gd name="connsiteX6" fmla="*/ 45513 w 171542"/>
                <a:gd name="connsiteY6" fmla="*/ 820710 h 986213"/>
                <a:gd name="connsiteX7" fmla="*/ 0 w 171542"/>
                <a:gd name="connsiteY7" fmla="*/ 986213 h 986213"/>
                <a:gd name="connsiteX0" fmla="*/ 171124 w 171542"/>
                <a:gd name="connsiteY0" fmla="*/ 0 h 986213"/>
                <a:gd name="connsiteX1" fmla="*/ 166115 w 171542"/>
                <a:gd name="connsiteY1" fmla="*/ 127765 h 986213"/>
                <a:gd name="connsiteX2" fmla="*/ 157227 w 171542"/>
                <a:gd name="connsiteY2" fmla="*/ 361442 h 986213"/>
                <a:gd name="connsiteX3" fmla="*/ 132402 w 171542"/>
                <a:gd name="connsiteY3" fmla="*/ 489706 h 986213"/>
                <a:gd name="connsiteX4" fmla="*/ 99302 w 171542"/>
                <a:gd name="connsiteY4" fmla="*/ 651071 h 986213"/>
                <a:gd name="connsiteX5" fmla="*/ 45513 w 171542"/>
                <a:gd name="connsiteY5" fmla="*/ 820710 h 986213"/>
                <a:gd name="connsiteX6" fmla="*/ 0 w 171542"/>
                <a:gd name="connsiteY6" fmla="*/ 986213 h 986213"/>
                <a:gd name="connsiteX0" fmla="*/ 171124 w 171542"/>
                <a:gd name="connsiteY0" fmla="*/ 0 h 986213"/>
                <a:gd name="connsiteX1" fmla="*/ 166115 w 171542"/>
                <a:gd name="connsiteY1" fmla="*/ 127765 h 986213"/>
                <a:gd name="connsiteX2" fmla="*/ 168619 w 171542"/>
                <a:gd name="connsiteY2" fmla="*/ 155322 h 986213"/>
                <a:gd name="connsiteX3" fmla="*/ 157227 w 171542"/>
                <a:gd name="connsiteY3" fmla="*/ 361442 h 986213"/>
                <a:gd name="connsiteX4" fmla="*/ 132402 w 171542"/>
                <a:gd name="connsiteY4" fmla="*/ 489706 h 986213"/>
                <a:gd name="connsiteX5" fmla="*/ 99302 w 171542"/>
                <a:gd name="connsiteY5" fmla="*/ 651071 h 986213"/>
                <a:gd name="connsiteX6" fmla="*/ 45513 w 171542"/>
                <a:gd name="connsiteY6" fmla="*/ 820710 h 986213"/>
                <a:gd name="connsiteX7" fmla="*/ 0 w 171542"/>
                <a:gd name="connsiteY7" fmla="*/ 986213 h 986213"/>
                <a:gd name="connsiteX0" fmla="*/ 171124 w 171124"/>
                <a:gd name="connsiteY0" fmla="*/ 0 h 986213"/>
                <a:gd name="connsiteX1" fmla="*/ 168619 w 171124"/>
                <a:gd name="connsiteY1" fmla="*/ 155322 h 986213"/>
                <a:gd name="connsiteX2" fmla="*/ 157227 w 171124"/>
                <a:gd name="connsiteY2" fmla="*/ 361442 h 986213"/>
                <a:gd name="connsiteX3" fmla="*/ 132402 w 171124"/>
                <a:gd name="connsiteY3" fmla="*/ 489706 h 986213"/>
                <a:gd name="connsiteX4" fmla="*/ 99302 w 171124"/>
                <a:gd name="connsiteY4" fmla="*/ 651071 h 986213"/>
                <a:gd name="connsiteX5" fmla="*/ 45513 w 171124"/>
                <a:gd name="connsiteY5" fmla="*/ 820710 h 986213"/>
                <a:gd name="connsiteX6" fmla="*/ 0 w 171124"/>
                <a:gd name="connsiteY6" fmla="*/ 986213 h 98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124" h="986213">
                  <a:moveTo>
                    <a:pt x="171124" y="0"/>
                  </a:moveTo>
                  <a:cubicBezTo>
                    <a:pt x="170602" y="32359"/>
                    <a:pt x="170935" y="95082"/>
                    <a:pt x="168619" y="155322"/>
                  </a:cubicBezTo>
                  <a:cubicBezTo>
                    <a:pt x="167138" y="194268"/>
                    <a:pt x="162010" y="311974"/>
                    <a:pt x="157227" y="361442"/>
                  </a:cubicBezTo>
                  <a:lnTo>
                    <a:pt x="132402" y="489706"/>
                  </a:lnTo>
                  <a:lnTo>
                    <a:pt x="99302" y="651071"/>
                  </a:lnTo>
                  <a:lnTo>
                    <a:pt x="45513" y="820710"/>
                  </a:lnTo>
                  <a:lnTo>
                    <a:pt x="0" y="986213"/>
                  </a:ln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50" name="Freeform 249"/>
            <p:cNvSpPr/>
            <p:nvPr/>
          </p:nvSpPr>
          <p:spPr>
            <a:xfrm>
              <a:off x="6611938" y="4398963"/>
              <a:ext cx="177800" cy="809625"/>
            </a:xfrm>
            <a:custGeom>
              <a:avLst/>
              <a:gdLst>
                <a:gd name="connsiteX0" fmla="*/ 177915 w 177915"/>
                <a:gd name="connsiteY0" fmla="*/ 0 h 810961"/>
                <a:gd name="connsiteX1" fmla="*/ 153090 w 177915"/>
                <a:gd name="connsiteY1" fmla="*/ 202740 h 810961"/>
                <a:gd name="connsiteX2" fmla="*/ 111714 w 177915"/>
                <a:gd name="connsiteY2" fmla="*/ 401343 h 810961"/>
                <a:gd name="connsiteX3" fmla="*/ 49651 w 177915"/>
                <a:gd name="connsiteY3" fmla="*/ 653734 h 810961"/>
                <a:gd name="connsiteX4" fmla="*/ 0 w 177915"/>
                <a:gd name="connsiteY4" fmla="*/ 810961 h 8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915" h="810961">
                  <a:moveTo>
                    <a:pt x="177915" y="0"/>
                  </a:moveTo>
                  <a:lnTo>
                    <a:pt x="153090" y="202740"/>
                  </a:lnTo>
                  <a:lnTo>
                    <a:pt x="111714" y="401343"/>
                  </a:lnTo>
                  <a:lnTo>
                    <a:pt x="49651" y="653734"/>
                  </a:lnTo>
                  <a:lnTo>
                    <a:pt x="0" y="810961"/>
                  </a:ln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52" name="Freeform 251"/>
            <p:cNvSpPr/>
            <p:nvPr/>
          </p:nvSpPr>
          <p:spPr>
            <a:xfrm>
              <a:off x="8577263" y="4113213"/>
              <a:ext cx="234950" cy="260350"/>
            </a:xfrm>
            <a:custGeom>
              <a:avLst/>
              <a:gdLst>
                <a:gd name="connsiteX0" fmla="*/ 0 w 235840"/>
                <a:gd name="connsiteY0" fmla="*/ 0 h 260666"/>
                <a:gd name="connsiteX1" fmla="*/ 66201 w 235840"/>
                <a:gd name="connsiteY1" fmla="*/ 91026 h 260666"/>
                <a:gd name="connsiteX2" fmla="*/ 144814 w 235840"/>
                <a:gd name="connsiteY2" fmla="*/ 173778 h 260666"/>
                <a:gd name="connsiteX3" fmla="*/ 235840 w 235840"/>
                <a:gd name="connsiteY3" fmla="*/ 260666 h 26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840" h="260666">
                  <a:moveTo>
                    <a:pt x="0" y="0"/>
                  </a:moveTo>
                  <a:lnTo>
                    <a:pt x="66201" y="91026"/>
                  </a:lnTo>
                  <a:lnTo>
                    <a:pt x="144814" y="173778"/>
                  </a:lnTo>
                  <a:lnTo>
                    <a:pt x="235840" y="260666"/>
                  </a:ln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54" name="Freeform 253"/>
            <p:cNvSpPr/>
            <p:nvPr/>
          </p:nvSpPr>
          <p:spPr>
            <a:xfrm>
              <a:off x="8332788" y="3683000"/>
              <a:ext cx="476250" cy="234950"/>
            </a:xfrm>
            <a:custGeom>
              <a:avLst/>
              <a:gdLst>
                <a:gd name="connsiteX0" fmla="*/ 475819 w 475819"/>
                <a:gd name="connsiteY0" fmla="*/ 235841 h 235841"/>
                <a:gd name="connsiteX1" fmla="*/ 293766 w 475819"/>
                <a:gd name="connsiteY1" fmla="*/ 157227 h 235841"/>
                <a:gd name="connsiteX2" fmla="*/ 86889 w 475819"/>
                <a:gd name="connsiteY2" fmla="*/ 57926 h 235841"/>
                <a:gd name="connsiteX3" fmla="*/ 0 w 475819"/>
                <a:gd name="connsiteY3" fmla="*/ 0 h 235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819" h="235841">
                  <a:moveTo>
                    <a:pt x="475819" y="235841"/>
                  </a:moveTo>
                  <a:lnTo>
                    <a:pt x="293766" y="157227"/>
                  </a:lnTo>
                  <a:lnTo>
                    <a:pt x="86889" y="57926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55" name="Freeform 254"/>
            <p:cNvSpPr/>
            <p:nvPr/>
          </p:nvSpPr>
          <p:spPr>
            <a:xfrm>
              <a:off x="8448675" y="3573463"/>
              <a:ext cx="409575" cy="231775"/>
            </a:xfrm>
            <a:custGeom>
              <a:avLst/>
              <a:gdLst>
                <a:gd name="connsiteX0" fmla="*/ 0 w 409575"/>
                <a:gd name="connsiteY0" fmla="*/ 0 h 230982"/>
                <a:gd name="connsiteX1" fmla="*/ 69056 w 409575"/>
                <a:gd name="connsiteY1" fmla="*/ 45244 h 230982"/>
                <a:gd name="connsiteX2" fmla="*/ 142875 w 409575"/>
                <a:gd name="connsiteY2" fmla="*/ 92869 h 230982"/>
                <a:gd name="connsiteX3" fmla="*/ 283369 w 409575"/>
                <a:gd name="connsiteY3" fmla="*/ 164307 h 230982"/>
                <a:gd name="connsiteX4" fmla="*/ 409575 w 409575"/>
                <a:gd name="connsiteY4" fmla="*/ 230982 h 230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9575" h="230982">
                  <a:moveTo>
                    <a:pt x="0" y="0"/>
                  </a:moveTo>
                  <a:lnTo>
                    <a:pt x="69056" y="45244"/>
                  </a:lnTo>
                  <a:lnTo>
                    <a:pt x="142875" y="92869"/>
                  </a:lnTo>
                  <a:lnTo>
                    <a:pt x="283369" y="164307"/>
                  </a:lnTo>
                  <a:lnTo>
                    <a:pt x="409575" y="230982"/>
                  </a:ln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56" name="Freeform 255"/>
            <p:cNvSpPr/>
            <p:nvPr/>
          </p:nvSpPr>
          <p:spPr>
            <a:xfrm>
              <a:off x="8612188" y="3389313"/>
              <a:ext cx="246062" cy="187325"/>
            </a:xfrm>
            <a:custGeom>
              <a:avLst/>
              <a:gdLst>
                <a:gd name="connsiteX0" fmla="*/ 0 w 245269"/>
                <a:gd name="connsiteY0" fmla="*/ 0 h 188119"/>
                <a:gd name="connsiteX1" fmla="*/ 54769 w 245269"/>
                <a:gd name="connsiteY1" fmla="*/ 45244 h 188119"/>
                <a:gd name="connsiteX2" fmla="*/ 102394 w 245269"/>
                <a:gd name="connsiteY2" fmla="*/ 85725 h 188119"/>
                <a:gd name="connsiteX3" fmla="*/ 166688 w 245269"/>
                <a:gd name="connsiteY3" fmla="*/ 128587 h 188119"/>
                <a:gd name="connsiteX4" fmla="*/ 183357 w 245269"/>
                <a:gd name="connsiteY4" fmla="*/ 140494 h 188119"/>
                <a:gd name="connsiteX5" fmla="*/ 245269 w 245269"/>
                <a:gd name="connsiteY5" fmla="*/ 188119 h 18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269" h="188119">
                  <a:moveTo>
                    <a:pt x="0" y="0"/>
                  </a:moveTo>
                  <a:lnTo>
                    <a:pt x="54769" y="45244"/>
                  </a:lnTo>
                  <a:lnTo>
                    <a:pt x="102394" y="85725"/>
                  </a:lnTo>
                  <a:lnTo>
                    <a:pt x="166688" y="128587"/>
                  </a:lnTo>
                  <a:lnTo>
                    <a:pt x="183357" y="140494"/>
                  </a:lnTo>
                  <a:lnTo>
                    <a:pt x="245269" y="188119"/>
                  </a:ln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57" name="Freeform 256"/>
            <p:cNvSpPr/>
            <p:nvPr/>
          </p:nvSpPr>
          <p:spPr>
            <a:xfrm>
              <a:off x="6292850" y="4133850"/>
              <a:ext cx="2573338" cy="419100"/>
            </a:xfrm>
            <a:custGeom>
              <a:avLst/>
              <a:gdLst>
                <a:gd name="connsiteX0" fmla="*/ 2583656 w 2583656"/>
                <a:gd name="connsiteY0" fmla="*/ 0 h 419100"/>
                <a:gd name="connsiteX1" fmla="*/ 2507456 w 2583656"/>
                <a:gd name="connsiteY1" fmla="*/ 11906 h 419100"/>
                <a:gd name="connsiteX2" fmla="*/ 2445543 w 2583656"/>
                <a:gd name="connsiteY2" fmla="*/ 4763 h 419100"/>
                <a:gd name="connsiteX3" fmla="*/ 2402681 w 2583656"/>
                <a:gd name="connsiteY3" fmla="*/ 2381 h 419100"/>
                <a:gd name="connsiteX4" fmla="*/ 2369343 w 2583656"/>
                <a:gd name="connsiteY4" fmla="*/ 9525 h 419100"/>
                <a:gd name="connsiteX5" fmla="*/ 2331243 w 2583656"/>
                <a:gd name="connsiteY5" fmla="*/ 26194 h 419100"/>
                <a:gd name="connsiteX6" fmla="*/ 2376487 w 2583656"/>
                <a:gd name="connsiteY6" fmla="*/ 80963 h 419100"/>
                <a:gd name="connsiteX7" fmla="*/ 2278856 w 2583656"/>
                <a:gd name="connsiteY7" fmla="*/ 104775 h 419100"/>
                <a:gd name="connsiteX8" fmla="*/ 2224087 w 2583656"/>
                <a:gd name="connsiteY8" fmla="*/ 116681 h 419100"/>
                <a:gd name="connsiteX9" fmla="*/ 2185987 w 2583656"/>
                <a:gd name="connsiteY9" fmla="*/ 130969 h 419100"/>
                <a:gd name="connsiteX10" fmla="*/ 2081212 w 2583656"/>
                <a:gd name="connsiteY10" fmla="*/ 154781 h 419100"/>
                <a:gd name="connsiteX11" fmla="*/ 1971675 w 2583656"/>
                <a:gd name="connsiteY11" fmla="*/ 188119 h 419100"/>
                <a:gd name="connsiteX12" fmla="*/ 1869281 w 2583656"/>
                <a:gd name="connsiteY12" fmla="*/ 209550 h 419100"/>
                <a:gd name="connsiteX13" fmla="*/ 1800225 w 2583656"/>
                <a:gd name="connsiteY13" fmla="*/ 235744 h 419100"/>
                <a:gd name="connsiteX14" fmla="*/ 1738312 w 2583656"/>
                <a:gd name="connsiteY14" fmla="*/ 247650 h 419100"/>
                <a:gd name="connsiteX15" fmla="*/ 1631156 w 2583656"/>
                <a:gd name="connsiteY15" fmla="*/ 280988 h 419100"/>
                <a:gd name="connsiteX16" fmla="*/ 1535906 w 2583656"/>
                <a:gd name="connsiteY16" fmla="*/ 304800 h 419100"/>
                <a:gd name="connsiteX17" fmla="*/ 1373981 w 2583656"/>
                <a:gd name="connsiteY17" fmla="*/ 328613 h 419100"/>
                <a:gd name="connsiteX18" fmla="*/ 1259681 w 2583656"/>
                <a:gd name="connsiteY18" fmla="*/ 347663 h 419100"/>
                <a:gd name="connsiteX19" fmla="*/ 1209675 w 2583656"/>
                <a:gd name="connsiteY19" fmla="*/ 354806 h 419100"/>
                <a:gd name="connsiteX20" fmla="*/ 1116806 w 2583656"/>
                <a:gd name="connsiteY20" fmla="*/ 357188 h 419100"/>
                <a:gd name="connsiteX21" fmla="*/ 1042987 w 2583656"/>
                <a:gd name="connsiteY21" fmla="*/ 354806 h 419100"/>
                <a:gd name="connsiteX22" fmla="*/ 1050131 w 2583656"/>
                <a:gd name="connsiteY22" fmla="*/ 316706 h 419100"/>
                <a:gd name="connsiteX23" fmla="*/ 1016793 w 2583656"/>
                <a:gd name="connsiteY23" fmla="*/ 326231 h 419100"/>
                <a:gd name="connsiteX24" fmla="*/ 954881 w 2583656"/>
                <a:gd name="connsiteY24" fmla="*/ 338138 h 419100"/>
                <a:gd name="connsiteX25" fmla="*/ 864393 w 2583656"/>
                <a:gd name="connsiteY25" fmla="*/ 357188 h 419100"/>
                <a:gd name="connsiteX26" fmla="*/ 804862 w 2583656"/>
                <a:gd name="connsiteY26" fmla="*/ 371475 h 419100"/>
                <a:gd name="connsiteX27" fmla="*/ 647700 w 2583656"/>
                <a:gd name="connsiteY27" fmla="*/ 411956 h 419100"/>
                <a:gd name="connsiteX28" fmla="*/ 595312 w 2583656"/>
                <a:gd name="connsiteY28" fmla="*/ 419100 h 419100"/>
                <a:gd name="connsiteX29" fmla="*/ 490537 w 2583656"/>
                <a:gd name="connsiteY29" fmla="*/ 419100 h 419100"/>
                <a:gd name="connsiteX30" fmla="*/ 500062 w 2583656"/>
                <a:gd name="connsiteY30" fmla="*/ 292894 h 419100"/>
                <a:gd name="connsiteX31" fmla="*/ 483393 w 2583656"/>
                <a:gd name="connsiteY31" fmla="*/ 292894 h 419100"/>
                <a:gd name="connsiteX32" fmla="*/ 445293 w 2583656"/>
                <a:gd name="connsiteY32" fmla="*/ 292894 h 419100"/>
                <a:gd name="connsiteX33" fmla="*/ 404812 w 2583656"/>
                <a:gd name="connsiteY33" fmla="*/ 295275 h 419100"/>
                <a:gd name="connsiteX34" fmla="*/ 328612 w 2583656"/>
                <a:gd name="connsiteY34" fmla="*/ 309563 h 419100"/>
                <a:gd name="connsiteX35" fmla="*/ 188118 w 2583656"/>
                <a:gd name="connsiteY35" fmla="*/ 354806 h 419100"/>
                <a:gd name="connsiteX36" fmla="*/ 92868 w 2583656"/>
                <a:gd name="connsiteY36" fmla="*/ 388144 h 419100"/>
                <a:gd name="connsiteX37" fmla="*/ 21431 w 2583656"/>
                <a:gd name="connsiteY37" fmla="*/ 404813 h 419100"/>
                <a:gd name="connsiteX38" fmla="*/ 2381 w 2583656"/>
                <a:gd name="connsiteY38" fmla="*/ 404813 h 419100"/>
                <a:gd name="connsiteX39" fmla="*/ 0 w 2583656"/>
                <a:gd name="connsiteY39" fmla="*/ 404813 h 419100"/>
                <a:gd name="connsiteX0" fmla="*/ 2581275 w 2581275"/>
                <a:gd name="connsiteY0" fmla="*/ 0 h 419100"/>
                <a:gd name="connsiteX1" fmla="*/ 2505075 w 2581275"/>
                <a:gd name="connsiteY1" fmla="*/ 11906 h 419100"/>
                <a:gd name="connsiteX2" fmla="*/ 2443162 w 2581275"/>
                <a:gd name="connsiteY2" fmla="*/ 4763 h 419100"/>
                <a:gd name="connsiteX3" fmla="*/ 2400300 w 2581275"/>
                <a:gd name="connsiteY3" fmla="*/ 2381 h 419100"/>
                <a:gd name="connsiteX4" fmla="*/ 2366962 w 2581275"/>
                <a:gd name="connsiteY4" fmla="*/ 9525 h 419100"/>
                <a:gd name="connsiteX5" fmla="*/ 2328862 w 2581275"/>
                <a:gd name="connsiteY5" fmla="*/ 26194 h 419100"/>
                <a:gd name="connsiteX6" fmla="*/ 2374106 w 2581275"/>
                <a:gd name="connsiteY6" fmla="*/ 80963 h 419100"/>
                <a:gd name="connsiteX7" fmla="*/ 2276475 w 2581275"/>
                <a:gd name="connsiteY7" fmla="*/ 104775 h 419100"/>
                <a:gd name="connsiteX8" fmla="*/ 2221706 w 2581275"/>
                <a:gd name="connsiteY8" fmla="*/ 116681 h 419100"/>
                <a:gd name="connsiteX9" fmla="*/ 2183606 w 2581275"/>
                <a:gd name="connsiteY9" fmla="*/ 130969 h 419100"/>
                <a:gd name="connsiteX10" fmla="*/ 2078831 w 2581275"/>
                <a:gd name="connsiteY10" fmla="*/ 154781 h 419100"/>
                <a:gd name="connsiteX11" fmla="*/ 1969294 w 2581275"/>
                <a:gd name="connsiteY11" fmla="*/ 188119 h 419100"/>
                <a:gd name="connsiteX12" fmla="*/ 1866900 w 2581275"/>
                <a:gd name="connsiteY12" fmla="*/ 209550 h 419100"/>
                <a:gd name="connsiteX13" fmla="*/ 1797844 w 2581275"/>
                <a:gd name="connsiteY13" fmla="*/ 235744 h 419100"/>
                <a:gd name="connsiteX14" fmla="*/ 1735931 w 2581275"/>
                <a:gd name="connsiteY14" fmla="*/ 247650 h 419100"/>
                <a:gd name="connsiteX15" fmla="*/ 1628775 w 2581275"/>
                <a:gd name="connsiteY15" fmla="*/ 280988 h 419100"/>
                <a:gd name="connsiteX16" fmla="*/ 1533525 w 2581275"/>
                <a:gd name="connsiteY16" fmla="*/ 304800 h 419100"/>
                <a:gd name="connsiteX17" fmla="*/ 1371600 w 2581275"/>
                <a:gd name="connsiteY17" fmla="*/ 328613 h 419100"/>
                <a:gd name="connsiteX18" fmla="*/ 1257300 w 2581275"/>
                <a:gd name="connsiteY18" fmla="*/ 347663 h 419100"/>
                <a:gd name="connsiteX19" fmla="*/ 1207294 w 2581275"/>
                <a:gd name="connsiteY19" fmla="*/ 354806 h 419100"/>
                <a:gd name="connsiteX20" fmla="*/ 1114425 w 2581275"/>
                <a:gd name="connsiteY20" fmla="*/ 357188 h 419100"/>
                <a:gd name="connsiteX21" fmla="*/ 1040606 w 2581275"/>
                <a:gd name="connsiteY21" fmla="*/ 354806 h 419100"/>
                <a:gd name="connsiteX22" fmla="*/ 1047750 w 2581275"/>
                <a:gd name="connsiteY22" fmla="*/ 316706 h 419100"/>
                <a:gd name="connsiteX23" fmla="*/ 1014412 w 2581275"/>
                <a:gd name="connsiteY23" fmla="*/ 326231 h 419100"/>
                <a:gd name="connsiteX24" fmla="*/ 952500 w 2581275"/>
                <a:gd name="connsiteY24" fmla="*/ 338138 h 419100"/>
                <a:gd name="connsiteX25" fmla="*/ 862012 w 2581275"/>
                <a:gd name="connsiteY25" fmla="*/ 357188 h 419100"/>
                <a:gd name="connsiteX26" fmla="*/ 802481 w 2581275"/>
                <a:gd name="connsiteY26" fmla="*/ 371475 h 419100"/>
                <a:gd name="connsiteX27" fmla="*/ 645319 w 2581275"/>
                <a:gd name="connsiteY27" fmla="*/ 411956 h 419100"/>
                <a:gd name="connsiteX28" fmla="*/ 592931 w 2581275"/>
                <a:gd name="connsiteY28" fmla="*/ 419100 h 419100"/>
                <a:gd name="connsiteX29" fmla="*/ 488156 w 2581275"/>
                <a:gd name="connsiteY29" fmla="*/ 419100 h 419100"/>
                <a:gd name="connsiteX30" fmla="*/ 497681 w 2581275"/>
                <a:gd name="connsiteY30" fmla="*/ 292894 h 419100"/>
                <a:gd name="connsiteX31" fmla="*/ 481012 w 2581275"/>
                <a:gd name="connsiteY31" fmla="*/ 292894 h 419100"/>
                <a:gd name="connsiteX32" fmla="*/ 442912 w 2581275"/>
                <a:gd name="connsiteY32" fmla="*/ 292894 h 419100"/>
                <a:gd name="connsiteX33" fmla="*/ 402431 w 2581275"/>
                <a:gd name="connsiteY33" fmla="*/ 295275 h 419100"/>
                <a:gd name="connsiteX34" fmla="*/ 326231 w 2581275"/>
                <a:gd name="connsiteY34" fmla="*/ 309563 h 419100"/>
                <a:gd name="connsiteX35" fmla="*/ 185737 w 2581275"/>
                <a:gd name="connsiteY35" fmla="*/ 354806 h 419100"/>
                <a:gd name="connsiteX36" fmla="*/ 90487 w 2581275"/>
                <a:gd name="connsiteY36" fmla="*/ 388144 h 419100"/>
                <a:gd name="connsiteX37" fmla="*/ 19050 w 2581275"/>
                <a:gd name="connsiteY37" fmla="*/ 404813 h 419100"/>
                <a:gd name="connsiteX38" fmla="*/ 0 w 2581275"/>
                <a:gd name="connsiteY38" fmla="*/ 404813 h 419100"/>
                <a:gd name="connsiteX39" fmla="*/ 8505 w 2581275"/>
                <a:gd name="connsiteY39" fmla="*/ 366713 h 419100"/>
                <a:gd name="connsiteX0" fmla="*/ 2572770 w 2572770"/>
                <a:gd name="connsiteY0" fmla="*/ 0 h 419100"/>
                <a:gd name="connsiteX1" fmla="*/ 2496570 w 2572770"/>
                <a:gd name="connsiteY1" fmla="*/ 11906 h 419100"/>
                <a:gd name="connsiteX2" fmla="*/ 2434657 w 2572770"/>
                <a:gd name="connsiteY2" fmla="*/ 4763 h 419100"/>
                <a:gd name="connsiteX3" fmla="*/ 2391795 w 2572770"/>
                <a:gd name="connsiteY3" fmla="*/ 2381 h 419100"/>
                <a:gd name="connsiteX4" fmla="*/ 2358457 w 2572770"/>
                <a:gd name="connsiteY4" fmla="*/ 9525 h 419100"/>
                <a:gd name="connsiteX5" fmla="*/ 2320357 w 2572770"/>
                <a:gd name="connsiteY5" fmla="*/ 26194 h 419100"/>
                <a:gd name="connsiteX6" fmla="*/ 2365601 w 2572770"/>
                <a:gd name="connsiteY6" fmla="*/ 80963 h 419100"/>
                <a:gd name="connsiteX7" fmla="*/ 2267970 w 2572770"/>
                <a:gd name="connsiteY7" fmla="*/ 104775 h 419100"/>
                <a:gd name="connsiteX8" fmla="*/ 2213201 w 2572770"/>
                <a:gd name="connsiteY8" fmla="*/ 116681 h 419100"/>
                <a:gd name="connsiteX9" fmla="*/ 2175101 w 2572770"/>
                <a:gd name="connsiteY9" fmla="*/ 130969 h 419100"/>
                <a:gd name="connsiteX10" fmla="*/ 2070326 w 2572770"/>
                <a:gd name="connsiteY10" fmla="*/ 154781 h 419100"/>
                <a:gd name="connsiteX11" fmla="*/ 1960789 w 2572770"/>
                <a:gd name="connsiteY11" fmla="*/ 188119 h 419100"/>
                <a:gd name="connsiteX12" fmla="*/ 1858395 w 2572770"/>
                <a:gd name="connsiteY12" fmla="*/ 209550 h 419100"/>
                <a:gd name="connsiteX13" fmla="*/ 1789339 w 2572770"/>
                <a:gd name="connsiteY13" fmla="*/ 235744 h 419100"/>
                <a:gd name="connsiteX14" fmla="*/ 1727426 w 2572770"/>
                <a:gd name="connsiteY14" fmla="*/ 247650 h 419100"/>
                <a:gd name="connsiteX15" fmla="*/ 1620270 w 2572770"/>
                <a:gd name="connsiteY15" fmla="*/ 280988 h 419100"/>
                <a:gd name="connsiteX16" fmla="*/ 1525020 w 2572770"/>
                <a:gd name="connsiteY16" fmla="*/ 304800 h 419100"/>
                <a:gd name="connsiteX17" fmla="*/ 1363095 w 2572770"/>
                <a:gd name="connsiteY17" fmla="*/ 328613 h 419100"/>
                <a:gd name="connsiteX18" fmla="*/ 1248795 w 2572770"/>
                <a:gd name="connsiteY18" fmla="*/ 347663 h 419100"/>
                <a:gd name="connsiteX19" fmla="*/ 1198789 w 2572770"/>
                <a:gd name="connsiteY19" fmla="*/ 354806 h 419100"/>
                <a:gd name="connsiteX20" fmla="*/ 1105920 w 2572770"/>
                <a:gd name="connsiteY20" fmla="*/ 357188 h 419100"/>
                <a:gd name="connsiteX21" fmla="*/ 1032101 w 2572770"/>
                <a:gd name="connsiteY21" fmla="*/ 354806 h 419100"/>
                <a:gd name="connsiteX22" fmla="*/ 1039245 w 2572770"/>
                <a:gd name="connsiteY22" fmla="*/ 316706 h 419100"/>
                <a:gd name="connsiteX23" fmla="*/ 1005907 w 2572770"/>
                <a:gd name="connsiteY23" fmla="*/ 326231 h 419100"/>
                <a:gd name="connsiteX24" fmla="*/ 943995 w 2572770"/>
                <a:gd name="connsiteY24" fmla="*/ 338138 h 419100"/>
                <a:gd name="connsiteX25" fmla="*/ 853507 w 2572770"/>
                <a:gd name="connsiteY25" fmla="*/ 357188 h 419100"/>
                <a:gd name="connsiteX26" fmla="*/ 793976 w 2572770"/>
                <a:gd name="connsiteY26" fmla="*/ 371475 h 419100"/>
                <a:gd name="connsiteX27" fmla="*/ 636814 w 2572770"/>
                <a:gd name="connsiteY27" fmla="*/ 411956 h 419100"/>
                <a:gd name="connsiteX28" fmla="*/ 584426 w 2572770"/>
                <a:gd name="connsiteY28" fmla="*/ 419100 h 419100"/>
                <a:gd name="connsiteX29" fmla="*/ 479651 w 2572770"/>
                <a:gd name="connsiteY29" fmla="*/ 419100 h 419100"/>
                <a:gd name="connsiteX30" fmla="*/ 489176 w 2572770"/>
                <a:gd name="connsiteY30" fmla="*/ 292894 h 419100"/>
                <a:gd name="connsiteX31" fmla="*/ 472507 w 2572770"/>
                <a:gd name="connsiteY31" fmla="*/ 292894 h 419100"/>
                <a:gd name="connsiteX32" fmla="*/ 434407 w 2572770"/>
                <a:gd name="connsiteY32" fmla="*/ 292894 h 419100"/>
                <a:gd name="connsiteX33" fmla="*/ 393926 w 2572770"/>
                <a:gd name="connsiteY33" fmla="*/ 295275 h 419100"/>
                <a:gd name="connsiteX34" fmla="*/ 317726 w 2572770"/>
                <a:gd name="connsiteY34" fmla="*/ 309563 h 419100"/>
                <a:gd name="connsiteX35" fmla="*/ 177232 w 2572770"/>
                <a:gd name="connsiteY35" fmla="*/ 354806 h 419100"/>
                <a:gd name="connsiteX36" fmla="*/ 81982 w 2572770"/>
                <a:gd name="connsiteY36" fmla="*/ 388144 h 419100"/>
                <a:gd name="connsiteX37" fmla="*/ 10545 w 2572770"/>
                <a:gd name="connsiteY37" fmla="*/ 404813 h 419100"/>
                <a:gd name="connsiteX38" fmla="*/ 0 w 2572770"/>
                <a:gd name="connsiteY38" fmla="*/ 366713 h 419100"/>
                <a:gd name="connsiteX0" fmla="*/ 2572770 w 2572770"/>
                <a:gd name="connsiteY0" fmla="*/ 0 h 419100"/>
                <a:gd name="connsiteX1" fmla="*/ 2496570 w 2572770"/>
                <a:gd name="connsiteY1" fmla="*/ 11906 h 419100"/>
                <a:gd name="connsiteX2" fmla="*/ 2434657 w 2572770"/>
                <a:gd name="connsiteY2" fmla="*/ 4763 h 419100"/>
                <a:gd name="connsiteX3" fmla="*/ 2391795 w 2572770"/>
                <a:gd name="connsiteY3" fmla="*/ 2381 h 419100"/>
                <a:gd name="connsiteX4" fmla="*/ 2358457 w 2572770"/>
                <a:gd name="connsiteY4" fmla="*/ 9525 h 419100"/>
                <a:gd name="connsiteX5" fmla="*/ 2320357 w 2572770"/>
                <a:gd name="connsiteY5" fmla="*/ 26194 h 419100"/>
                <a:gd name="connsiteX6" fmla="*/ 2365601 w 2572770"/>
                <a:gd name="connsiteY6" fmla="*/ 80963 h 419100"/>
                <a:gd name="connsiteX7" fmla="*/ 2267970 w 2572770"/>
                <a:gd name="connsiteY7" fmla="*/ 104775 h 419100"/>
                <a:gd name="connsiteX8" fmla="*/ 2213201 w 2572770"/>
                <a:gd name="connsiteY8" fmla="*/ 116681 h 419100"/>
                <a:gd name="connsiteX9" fmla="*/ 2175101 w 2572770"/>
                <a:gd name="connsiteY9" fmla="*/ 130969 h 419100"/>
                <a:gd name="connsiteX10" fmla="*/ 2070326 w 2572770"/>
                <a:gd name="connsiteY10" fmla="*/ 154781 h 419100"/>
                <a:gd name="connsiteX11" fmla="*/ 1960789 w 2572770"/>
                <a:gd name="connsiteY11" fmla="*/ 188119 h 419100"/>
                <a:gd name="connsiteX12" fmla="*/ 1858395 w 2572770"/>
                <a:gd name="connsiteY12" fmla="*/ 209550 h 419100"/>
                <a:gd name="connsiteX13" fmla="*/ 1789339 w 2572770"/>
                <a:gd name="connsiteY13" fmla="*/ 235744 h 419100"/>
                <a:gd name="connsiteX14" fmla="*/ 1727426 w 2572770"/>
                <a:gd name="connsiteY14" fmla="*/ 247650 h 419100"/>
                <a:gd name="connsiteX15" fmla="*/ 1620270 w 2572770"/>
                <a:gd name="connsiteY15" fmla="*/ 280988 h 419100"/>
                <a:gd name="connsiteX16" fmla="*/ 1525020 w 2572770"/>
                <a:gd name="connsiteY16" fmla="*/ 304800 h 419100"/>
                <a:gd name="connsiteX17" fmla="*/ 1363095 w 2572770"/>
                <a:gd name="connsiteY17" fmla="*/ 328613 h 419100"/>
                <a:gd name="connsiteX18" fmla="*/ 1248795 w 2572770"/>
                <a:gd name="connsiteY18" fmla="*/ 347663 h 419100"/>
                <a:gd name="connsiteX19" fmla="*/ 1198789 w 2572770"/>
                <a:gd name="connsiteY19" fmla="*/ 354806 h 419100"/>
                <a:gd name="connsiteX20" fmla="*/ 1105920 w 2572770"/>
                <a:gd name="connsiteY20" fmla="*/ 357188 h 419100"/>
                <a:gd name="connsiteX21" fmla="*/ 1032101 w 2572770"/>
                <a:gd name="connsiteY21" fmla="*/ 354806 h 419100"/>
                <a:gd name="connsiteX22" fmla="*/ 1039245 w 2572770"/>
                <a:gd name="connsiteY22" fmla="*/ 316706 h 419100"/>
                <a:gd name="connsiteX23" fmla="*/ 1005907 w 2572770"/>
                <a:gd name="connsiteY23" fmla="*/ 326231 h 419100"/>
                <a:gd name="connsiteX24" fmla="*/ 943995 w 2572770"/>
                <a:gd name="connsiteY24" fmla="*/ 338138 h 419100"/>
                <a:gd name="connsiteX25" fmla="*/ 853507 w 2572770"/>
                <a:gd name="connsiteY25" fmla="*/ 357188 h 419100"/>
                <a:gd name="connsiteX26" fmla="*/ 793976 w 2572770"/>
                <a:gd name="connsiteY26" fmla="*/ 371475 h 419100"/>
                <a:gd name="connsiteX27" fmla="*/ 636814 w 2572770"/>
                <a:gd name="connsiteY27" fmla="*/ 411956 h 419100"/>
                <a:gd name="connsiteX28" fmla="*/ 584426 w 2572770"/>
                <a:gd name="connsiteY28" fmla="*/ 419100 h 419100"/>
                <a:gd name="connsiteX29" fmla="*/ 479651 w 2572770"/>
                <a:gd name="connsiteY29" fmla="*/ 419100 h 419100"/>
                <a:gd name="connsiteX30" fmla="*/ 489176 w 2572770"/>
                <a:gd name="connsiteY30" fmla="*/ 292894 h 419100"/>
                <a:gd name="connsiteX31" fmla="*/ 472507 w 2572770"/>
                <a:gd name="connsiteY31" fmla="*/ 292894 h 419100"/>
                <a:gd name="connsiteX32" fmla="*/ 434407 w 2572770"/>
                <a:gd name="connsiteY32" fmla="*/ 292894 h 419100"/>
                <a:gd name="connsiteX33" fmla="*/ 393926 w 2572770"/>
                <a:gd name="connsiteY33" fmla="*/ 295275 h 419100"/>
                <a:gd name="connsiteX34" fmla="*/ 317726 w 2572770"/>
                <a:gd name="connsiteY34" fmla="*/ 309563 h 419100"/>
                <a:gd name="connsiteX35" fmla="*/ 177232 w 2572770"/>
                <a:gd name="connsiteY35" fmla="*/ 354806 h 419100"/>
                <a:gd name="connsiteX36" fmla="*/ 81982 w 2572770"/>
                <a:gd name="connsiteY36" fmla="*/ 388144 h 419100"/>
                <a:gd name="connsiteX37" fmla="*/ 45924 w 2572770"/>
                <a:gd name="connsiteY37" fmla="*/ 366713 h 419100"/>
                <a:gd name="connsiteX38" fmla="*/ 0 w 2572770"/>
                <a:gd name="connsiteY38" fmla="*/ 366713 h 419100"/>
                <a:gd name="connsiteX0" fmla="*/ 2572770 w 2572770"/>
                <a:gd name="connsiteY0" fmla="*/ 0 h 419100"/>
                <a:gd name="connsiteX1" fmla="*/ 2496570 w 2572770"/>
                <a:gd name="connsiteY1" fmla="*/ 11906 h 419100"/>
                <a:gd name="connsiteX2" fmla="*/ 2434657 w 2572770"/>
                <a:gd name="connsiteY2" fmla="*/ 4763 h 419100"/>
                <a:gd name="connsiteX3" fmla="*/ 2391795 w 2572770"/>
                <a:gd name="connsiteY3" fmla="*/ 2381 h 419100"/>
                <a:gd name="connsiteX4" fmla="*/ 2358457 w 2572770"/>
                <a:gd name="connsiteY4" fmla="*/ 9525 h 419100"/>
                <a:gd name="connsiteX5" fmla="*/ 2320357 w 2572770"/>
                <a:gd name="connsiteY5" fmla="*/ 26194 h 419100"/>
                <a:gd name="connsiteX6" fmla="*/ 2365601 w 2572770"/>
                <a:gd name="connsiteY6" fmla="*/ 80963 h 419100"/>
                <a:gd name="connsiteX7" fmla="*/ 2267970 w 2572770"/>
                <a:gd name="connsiteY7" fmla="*/ 104775 h 419100"/>
                <a:gd name="connsiteX8" fmla="*/ 2213201 w 2572770"/>
                <a:gd name="connsiteY8" fmla="*/ 116681 h 419100"/>
                <a:gd name="connsiteX9" fmla="*/ 2175101 w 2572770"/>
                <a:gd name="connsiteY9" fmla="*/ 130969 h 419100"/>
                <a:gd name="connsiteX10" fmla="*/ 2070326 w 2572770"/>
                <a:gd name="connsiteY10" fmla="*/ 154781 h 419100"/>
                <a:gd name="connsiteX11" fmla="*/ 1960789 w 2572770"/>
                <a:gd name="connsiteY11" fmla="*/ 188119 h 419100"/>
                <a:gd name="connsiteX12" fmla="*/ 1858395 w 2572770"/>
                <a:gd name="connsiteY12" fmla="*/ 209550 h 419100"/>
                <a:gd name="connsiteX13" fmla="*/ 1789339 w 2572770"/>
                <a:gd name="connsiteY13" fmla="*/ 235744 h 419100"/>
                <a:gd name="connsiteX14" fmla="*/ 1727426 w 2572770"/>
                <a:gd name="connsiteY14" fmla="*/ 247650 h 419100"/>
                <a:gd name="connsiteX15" fmla="*/ 1620270 w 2572770"/>
                <a:gd name="connsiteY15" fmla="*/ 280988 h 419100"/>
                <a:gd name="connsiteX16" fmla="*/ 1525020 w 2572770"/>
                <a:gd name="connsiteY16" fmla="*/ 304800 h 419100"/>
                <a:gd name="connsiteX17" fmla="*/ 1363095 w 2572770"/>
                <a:gd name="connsiteY17" fmla="*/ 328613 h 419100"/>
                <a:gd name="connsiteX18" fmla="*/ 1248795 w 2572770"/>
                <a:gd name="connsiteY18" fmla="*/ 347663 h 419100"/>
                <a:gd name="connsiteX19" fmla="*/ 1198789 w 2572770"/>
                <a:gd name="connsiteY19" fmla="*/ 354806 h 419100"/>
                <a:gd name="connsiteX20" fmla="*/ 1105920 w 2572770"/>
                <a:gd name="connsiteY20" fmla="*/ 357188 h 419100"/>
                <a:gd name="connsiteX21" fmla="*/ 1032101 w 2572770"/>
                <a:gd name="connsiteY21" fmla="*/ 354806 h 419100"/>
                <a:gd name="connsiteX22" fmla="*/ 1039245 w 2572770"/>
                <a:gd name="connsiteY22" fmla="*/ 316706 h 419100"/>
                <a:gd name="connsiteX23" fmla="*/ 1005907 w 2572770"/>
                <a:gd name="connsiteY23" fmla="*/ 326231 h 419100"/>
                <a:gd name="connsiteX24" fmla="*/ 943995 w 2572770"/>
                <a:gd name="connsiteY24" fmla="*/ 338138 h 419100"/>
                <a:gd name="connsiteX25" fmla="*/ 853507 w 2572770"/>
                <a:gd name="connsiteY25" fmla="*/ 357188 h 419100"/>
                <a:gd name="connsiteX26" fmla="*/ 793976 w 2572770"/>
                <a:gd name="connsiteY26" fmla="*/ 371475 h 419100"/>
                <a:gd name="connsiteX27" fmla="*/ 636814 w 2572770"/>
                <a:gd name="connsiteY27" fmla="*/ 411956 h 419100"/>
                <a:gd name="connsiteX28" fmla="*/ 584426 w 2572770"/>
                <a:gd name="connsiteY28" fmla="*/ 419100 h 419100"/>
                <a:gd name="connsiteX29" fmla="*/ 479651 w 2572770"/>
                <a:gd name="connsiteY29" fmla="*/ 419100 h 419100"/>
                <a:gd name="connsiteX30" fmla="*/ 489176 w 2572770"/>
                <a:gd name="connsiteY30" fmla="*/ 292894 h 419100"/>
                <a:gd name="connsiteX31" fmla="*/ 472507 w 2572770"/>
                <a:gd name="connsiteY31" fmla="*/ 292894 h 419100"/>
                <a:gd name="connsiteX32" fmla="*/ 434407 w 2572770"/>
                <a:gd name="connsiteY32" fmla="*/ 292894 h 419100"/>
                <a:gd name="connsiteX33" fmla="*/ 393926 w 2572770"/>
                <a:gd name="connsiteY33" fmla="*/ 295275 h 419100"/>
                <a:gd name="connsiteX34" fmla="*/ 317726 w 2572770"/>
                <a:gd name="connsiteY34" fmla="*/ 309563 h 419100"/>
                <a:gd name="connsiteX35" fmla="*/ 177232 w 2572770"/>
                <a:gd name="connsiteY35" fmla="*/ 354806 h 419100"/>
                <a:gd name="connsiteX36" fmla="*/ 109197 w 2572770"/>
                <a:gd name="connsiteY36" fmla="*/ 360930 h 419100"/>
                <a:gd name="connsiteX37" fmla="*/ 45924 w 2572770"/>
                <a:gd name="connsiteY37" fmla="*/ 366713 h 419100"/>
                <a:gd name="connsiteX38" fmla="*/ 0 w 2572770"/>
                <a:gd name="connsiteY38" fmla="*/ 366713 h 419100"/>
                <a:gd name="connsiteX0" fmla="*/ 2572770 w 2572770"/>
                <a:gd name="connsiteY0" fmla="*/ 0 h 419100"/>
                <a:gd name="connsiteX1" fmla="*/ 2496570 w 2572770"/>
                <a:gd name="connsiteY1" fmla="*/ 11906 h 419100"/>
                <a:gd name="connsiteX2" fmla="*/ 2434657 w 2572770"/>
                <a:gd name="connsiteY2" fmla="*/ 4763 h 419100"/>
                <a:gd name="connsiteX3" fmla="*/ 2391795 w 2572770"/>
                <a:gd name="connsiteY3" fmla="*/ 2381 h 419100"/>
                <a:gd name="connsiteX4" fmla="*/ 2358457 w 2572770"/>
                <a:gd name="connsiteY4" fmla="*/ 9525 h 419100"/>
                <a:gd name="connsiteX5" fmla="*/ 2320357 w 2572770"/>
                <a:gd name="connsiteY5" fmla="*/ 26194 h 419100"/>
                <a:gd name="connsiteX6" fmla="*/ 2365601 w 2572770"/>
                <a:gd name="connsiteY6" fmla="*/ 80963 h 419100"/>
                <a:gd name="connsiteX7" fmla="*/ 2267970 w 2572770"/>
                <a:gd name="connsiteY7" fmla="*/ 104775 h 419100"/>
                <a:gd name="connsiteX8" fmla="*/ 2213201 w 2572770"/>
                <a:gd name="connsiteY8" fmla="*/ 116681 h 419100"/>
                <a:gd name="connsiteX9" fmla="*/ 2175101 w 2572770"/>
                <a:gd name="connsiteY9" fmla="*/ 130969 h 419100"/>
                <a:gd name="connsiteX10" fmla="*/ 2070326 w 2572770"/>
                <a:gd name="connsiteY10" fmla="*/ 154781 h 419100"/>
                <a:gd name="connsiteX11" fmla="*/ 1960789 w 2572770"/>
                <a:gd name="connsiteY11" fmla="*/ 188119 h 419100"/>
                <a:gd name="connsiteX12" fmla="*/ 1858395 w 2572770"/>
                <a:gd name="connsiteY12" fmla="*/ 209550 h 419100"/>
                <a:gd name="connsiteX13" fmla="*/ 1789339 w 2572770"/>
                <a:gd name="connsiteY13" fmla="*/ 235744 h 419100"/>
                <a:gd name="connsiteX14" fmla="*/ 1727426 w 2572770"/>
                <a:gd name="connsiteY14" fmla="*/ 247650 h 419100"/>
                <a:gd name="connsiteX15" fmla="*/ 1620270 w 2572770"/>
                <a:gd name="connsiteY15" fmla="*/ 280988 h 419100"/>
                <a:gd name="connsiteX16" fmla="*/ 1525020 w 2572770"/>
                <a:gd name="connsiteY16" fmla="*/ 304800 h 419100"/>
                <a:gd name="connsiteX17" fmla="*/ 1363095 w 2572770"/>
                <a:gd name="connsiteY17" fmla="*/ 328613 h 419100"/>
                <a:gd name="connsiteX18" fmla="*/ 1248795 w 2572770"/>
                <a:gd name="connsiteY18" fmla="*/ 347663 h 419100"/>
                <a:gd name="connsiteX19" fmla="*/ 1198789 w 2572770"/>
                <a:gd name="connsiteY19" fmla="*/ 354806 h 419100"/>
                <a:gd name="connsiteX20" fmla="*/ 1105920 w 2572770"/>
                <a:gd name="connsiteY20" fmla="*/ 357188 h 419100"/>
                <a:gd name="connsiteX21" fmla="*/ 1032101 w 2572770"/>
                <a:gd name="connsiteY21" fmla="*/ 354806 h 419100"/>
                <a:gd name="connsiteX22" fmla="*/ 1039245 w 2572770"/>
                <a:gd name="connsiteY22" fmla="*/ 316706 h 419100"/>
                <a:gd name="connsiteX23" fmla="*/ 1005907 w 2572770"/>
                <a:gd name="connsiteY23" fmla="*/ 326231 h 419100"/>
                <a:gd name="connsiteX24" fmla="*/ 943995 w 2572770"/>
                <a:gd name="connsiteY24" fmla="*/ 338138 h 419100"/>
                <a:gd name="connsiteX25" fmla="*/ 853507 w 2572770"/>
                <a:gd name="connsiteY25" fmla="*/ 357188 h 419100"/>
                <a:gd name="connsiteX26" fmla="*/ 793976 w 2572770"/>
                <a:gd name="connsiteY26" fmla="*/ 371475 h 419100"/>
                <a:gd name="connsiteX27" fmla="*/ 636814 w 2572770"/>
                <a:gd name="connsiteY27" fmla="*/ 411956 h 419100"/>
                <a:gd name="connsiteX28" fmla="*/ 584426 w 2572770"/>
                <a:gd name="connsiteY28" fmla="*/ 419100 h 419100"/>
                <a:gd name="connsiteX29" fmla="*/ 479651 w 2572770"/>
                <a:gd name="connsiteY29" fmla="*/ 419100 h 419100"/>
                <a:gd name="connsiteX30" fmla="*/ 489176 w 2572770"/>
                <a:gd name="connsiteY30" fmla="*/ 292894 h 419100"/>
                <a:gd name="connsiteX31" fmla="*/ 472507 w 2572770"/>
                <a:gd name="connsiteY31" fmla="*/ 292894 h 419100"/>
                <a:gd name="connsiteX32" fmla="*/ 434407 w 2572770"/>
                <a:gd name="connsiteY32" fmla="*/ 292894 h 419100"/>
                <a:gd name="connsiteX33" fmla="*/ 393926 w 2572770"/>
                <a:gd name="connsiteY33" fmla="*/ 295275 h 419100"/>
                <a:gd name="connsiteX34" fmla="*/ 317726 w 2572770"/>
                <a:gd name="connsiteY34" fmla="*/ 309563 h 419100"/>
                <a:gd name="connsiteX35" fmla="*/ 196282 w 2572770"/>
                <a:gd name="connsiteY35" fmla="*/ 346641 h 419100"/>
                <a:gd name="connsiteX36" fmla="*/ 109197 w 2572770"/>
                <a:gd name="connsiteY36" fmla="*/ 360930 h 419100"/>
                <a:gd name="connsiteX37" fmla="*/ 45924 w 2572770"/>
                <a:gd name="connsiteY37" fmla="*/ 366713 h 419100"/>
                <a:gd name="connsiteX38" fmla="*/ 0 w 2572770"/>
                <a:gd name="connsiteY38" fmla="*/ 366713 h 419100"/>
                <a:gd name="connsiteX0" fmla="*/ 2572770 w 2572770"/>
                <a:gd name="connsiteY0" fmla="*/ 0 h 419100"/>
                <a:gd name="connsiteX1" fmla="*/ 2496570 w 2572770"/>
                <a:gd name="connsiteY1" fmla="*/ 11906 h 419100"/>
                <a:gd name="connsiteX2" fmla="*/ 2434657 w 2572770"/>
                <a:gd name="connsiteY2" fmla="*/ 4763 h 419100"/>
                <a:gd name="connsiteX3" fmla="*/ 2391795 w 2572770"/>
                <a:gd name="connsiteY3" fmla="*/ 2381 h 419100"/>
                <a:gd name="connsiteX4" fmla="*/ 2358457 w 2572770"/>
                <a:gd name="connsiteY4" fmla="*/ 9525 h 419100"/>
                <a:gd name="connsiteX5" fmla="*/ 2320357 w 2572770"/>
                <a:gd name="connsiteY5" fmla="*/ 26194 h 419100"/>
                <a:gd name="connsiteX6" fmla="*/ 2365601 w 2572770"/>
                <a:gd name="connsiteY6" fmla="*/ 80963 h 419100"/>
                <a:gd name="connsiteX7" fmla="*/ 2267970 w 2572770"/>
                <a:gd name="connsiteY7" fmla="*/ 104775 h 419100"/>
                <a:gd name="connsiteX8" fmla="*/ 2213201 w 2572770"/>
                <a:gd name="connsiteY8" fmla="*/ 116681 h 419100"/>
                <a:gd name="connsiteX9" fmla="*/ 2175101 w 2572770"/>
                <a:gd name="connsiteY9" fmla="*/ 130969 h 419100"/>
                <a:gd name="connsiteX10" fmla="*/ 2070326 w 2572770"/>
                <a:gd name="connsiteY10" fmla="*/ 154781 h 419100"/>
                <a:gd name="connsiteX11" fmla="*/ 1960789 w 2572770"/>
                <a:gd name="connsiteY11" fmla="*/ 188119 h 419100"/>
                <a:gd name="connsiteX12" fmla="*/ 1858395 w 2572770"/>
                <a:gd name="connsiteY12" fmla="*/ 209550 h 419100"/>
                <a:gd name="connsiteX13" fmla="*/ 1789339 w 2572770"/>
                <a:gd name="connsiteY13" fmla="*/ 235744 h 419100"/>
                <a:gd name="connsiteX14" fmla="*/ 1727426 w 2572770"/>
                <a:gd name="connsiteY14" fmla="*/ 247650 h 419100"/>
                <a:gd name="connsiteX15" fmla="*/ 1620270 w 2572770"/>
                <a:gd name="connsiteY15" fmla="*/ 280988 h 419100"/>
                <a:gd name="connsiteX16" fmla="*/ 1525020 w 2572770"/>
                <a:gd name="connsiteY16" fmla="*/ 304800 h 419100"/>
                <a:gd name="connsiteX17" fmla="*/ 1363095 w 2572770"/>
                <a:gd name="connsiteY17" fmla="*/ 328613 h 419100"/>
                <a:gd name="connsiteX18" fmla="*/ 1248795 w 2572770"/>
                <a:gd name="connsiteY18" fmla="*/ 347663 h 419100"/>
                <a:gd name="connsiteX19" fmla="*/ 1198789 w 2572770"/>
                <a:gd name="connsiteY19" fmla="*/ 354806 h 419100"/>
                <a:gd name="connsiteX20" fmla="*/ 1105920 w 2572770"/>
                <a:gd name="connsiteY20" fmla="*/ 357188 h 419100"/>
                <a:gd name="connsiteX21" fmla="*/ 1032101 w 2572770"/>
                <a:gd name="connsiteY21" fmla="*/ 354806 h 419100"/>
                <a:gd name="connsiteX22" fmla="*/ 1039245 w 2572770"/>
                <a:gd name="connsiteY22" fmla="*/ 316706 h 419100"/>
                <a:gd name="connsiteX23" fmla="*/ 1005907 w 2572770"/>
                <a:gd name="connsiteY23" fmla="*/ 326231 h 419100"/>
                <a:gd name="connsiteX24" fmla="*/ 943995 w 2572770"/>
                <a:gd name="connsiteY24" fmla="*/ 338138 h 419100"/>
                <a:gd name="connsiteX25" fmla="*/ 853507 w 2572770"/>
                <a:gd name="connsiteY25" fmla="*/ 357188 h 419100"/>
                <a:gd name="connsiteX26" fmla="*/ 793976 w 2572770"/>
                <a:gd name="connsiteY26" fmla="*/ 371475 h 419100"/>
                <a:gd name="connsiteX27" fmla="*/ 753103 w 2572770"/>
                <a:gd name="connsiteY27" fmla="*/ 388144 h 419100"/>
                <a:gd name="connsiteX28" fmla="*/ 636814 w 2572770"/>
                <a:gd name="connsiteY28" fmla="*/ 411956 h 419100"/>
                <a:gd name="connsiteX29" fmla="*/ 584426 w 2572770"/>
                <a:gd name="connsiteY29" fmla="*/ 419100 h 419100"/>
                <a:gd name="connsiteX30" fmla="*/ 479651 w 2572770"/>
                <a:gd name="connsiteY30" fmla="*/ 419100 h 419100"/>
                <a:gd name="connsiteX31" fmla="*/ 489176 w 2572770"/>
                <a:gd name="connsiteY31" fmla="*/ 292894 h 419100"/>
                <a:gd name="connsiteX32" fmla="*/ 472507 w 2572770"/>
                <a:gd name="connsiteY32" fmla="*/ 292894 h 419100"/>
                <a:gd name="connsiteX33" fmla="*/ 434407 w 2572770"/>
                <a:gd name="connsiteY33" fmla="*/ 292894 h 419100"/>
                <a:gd name="connsiteX34" fmla="*/ 393926 w 2572770"/>
                <a:gd name="connsiteY34" fmla="*/ 295275 h 419100"/>
                <a:gd name="connsiteX35" fmla="*/ 317726 w 2572770"/>
                <a:gd name="connsiteY35" fmla="*/ 309563 h 419100"/>
                <a:gd name="connsiteX36" fmla="*/ 196282 w 2572770"/>
                <a:gd name="connsiteY36" fmla="*/ 346641 h 419100"/>
                <a:gd name="connsiteX37" fmla="*/ 109197 w 2572770"/>
                <a:gd name="connsiteY37" fmla="*/ 360930 h 419100"/>
                <a:gd name="connsiteX38" fmla="*/ 45924 w 2572770"/>
                <a:gd name="connsiteY38" fmla="*/ 366713 h 419100"/>
                <a:gd name="connsiteX39" fmla="*/ 0 w 2572770"/>
                <a:gd name="connsiteY39" fmla="*/ 366713 h 419100"/>
                <a:gd name="connsiteX0" fmla="*/ 2572770 w 2572770"/>
                <a:gd name="connsiteY0" fmla="*/ 0 h 419100"/>
                <a:gd name="connsiteX1" fmla="*/ 2496570 w 2572770"/>
                <a:gd name="connsiteY1" fmla="*/ 11906 h 419100"/>
                <a:gd name="connsiteX2" fmla="*/ 2434657 w 2572770"/>
                <a:gd name="connsiteY2" fmla="*/ 4763 h 419100"/>
                <a:gd name="connsiteX3" fmla="*/ 2391795 w 2572770"/>
                <a:gd name="connsiteY3" fmla="*/ 2381 h 419100"/>
                <a:gd name="connsiteX4" fmla="*/ 2358457 w 2572770"/>
                <a:gd name="connsiteY4" fmla="*/ 9525 h 419100"/>
                <a:gd name="connsiteX5" fmla="*/ 2320357 w 2572770"/>
                <a:gd name="connsiteY5" fmla="*/ 26194 h 419100"/>
                <a:gd name="connsiteX6" fmla="*/ 2365601 w 2572770"/>
                <a:gd name="connsiteY6" fmla="*/ 80963 h 419100"/>
                <a:gd name="connsiteX7" fmla="*/ 2267970 w 2572770"/>
                <a:gd name="connsiteY7" fmla="*/ 104775 h 419100"/>
                <a:gd name="connsiteX8" fmla="*/ 2213201 w 2572770"/>
                <a:gd name="connsiteY8" fmla="*/ 116681 h 419100"/>
                <a:gd name="connsiteX9" fmla="*/ 2175101 w 2572770"/>
                <a:gd name="connsiteY9" fmla="*/ 130969 h 419100"/>
                <a:gd name="connsiteX10" fmla="*/ 2070326 w 2572770"/>
                <a:gd name="connsiteY10" fmla="*/ 154781 h 419100"/>
                <a:gd name="connsiteX11" fmla="*/ 1960789 w 2572770"/>
                <a:gd name="connsiteY11" fmla="*/ 188119 h 419100"/>
                <a:gd name="connsiteX12" fmla="*/ 1858395 w 2572770"/>
                <a:gd name="connsiteY12" fmla="*/ 209550 h 419100"/>
                <a:gd name="connsiteX13" fmla="*/ 1789339 w 2572770"/>
                <a:gd name="connsiteY13" fmla="*/ 235744 h 419100"/>
                <a:gd name="connsiteX14" fmla="*/ 1727426 w 2572770"/>
                <a:gd name="connsiteY14" fmla="*/ 247650 h 419100"/>
                <a:gd name="connsiteX15" fmla="*/ 1620270 w 2572770"/>
                <a:gd name="connsiteY15" fmla="*/ 280988 h 419100"/>
                <a:gd name="connsiteX16" fmla="*/ 1525020 w 2572770"/>
                <a:gd name="connsiteY16" fmla="*/ 304800 h 419100"/>
                <a:gd name="connsiteX17" fmla="*/ 1363095 w 2572770"/>
                <a:gd name="connsiteY17" fmla="*/ 328613 h 419100"/>
                <a:gd name="connsiteX18" fmla="*/ 1248795 w 2572770"/>
                <a:gd name="connsiteY18" fmla="*/ 347663 h 419100"/>
                <a:gd name="connsiteX19" fmla="*/ 1198789 w 2572770"/>
                <a:gd name="connsiteY19" fmla="*/ 354806 h 419100"/>
                <a:gd name="connsiteX20" fmla="*/ 1105920 w 2572770"/>
                <a:gd name="connsiteY20" fmla="*/ 357188 h 419100"/>
                <a:gd name="connsiteX21" fmla="*/ 1032101 w 2572770"/>
                <a:gd name="connsiteY21" fmla="*/ 354806 h 419100"/>
                <a:gd name="connsiteX22" fmla="*/ 1039245 w 2572770"/>
                <a:gd name="connsiteY22" fmla="*/ 316706 h 419100"/>
                <a:gd name="connsiteX23" fmla="*/ 1005907 w 2572770"/>
                <a:gd name="connsiteY23" fmla="*/ 326231 h 419100"/>
                <a:gd name="connsiteX24" fmla="*/ 943995 w 2572770"/>
                <a:gd name="connsiteY24" fmla="*/ 338138 h 419100"/>
                <a:gd name="connsiteX25" fmla="*/ 860461 w 2572770"/>
                <a:gd name="connsiteY25" fmla="*/ 345282 h 419100"/>
                <a:gd name="connsiteX26" fmla="*/ 793976 w 2572770"/>
                <a:gd name="connsiteY26" fmla="*/ 371475 h 419100"/>
                <a:gd name="connsiteX27" fmla="*/ 753103 w 2572770"/>
                <a:gd name="connsiteY27" fmla="*/ 388144 h 419100"/>
                <a:gd name="connsiteX28" fmla="*/ 636814 w 2572770"/>
                <a:gd name="connsiteY28" fmla="*/ 411956 h 419100"/>
                <a:gd name="connsiteX29" fmla="*/ 584426 w 2572770"/>
                <a:gd name="connsiteY29" fmla="*/ 419100 h 419100"/>
                <a:gd name="connsiteX30" fmla="*/ 479651 w 2572770"/>
                <a:gd name="connsiteY30" fmla="*/ 419100 h 419100"/>
                <a:gd name="connsiteX31" fmla="*/ 489176 w 2572770"/>
                <a:gd name="connsiteY31" fmla="*/ 292894 h 419100"/>
                <a:gd name="connsiteX32" fmla="*/ 472507 w 2572770"/>
                <a:gd name="connsiteY32" fmla="*/ 292894 h 419100"/>
                <a:gd name="connsiteX33" fmla="*/ 434407 w 2572770"/>
                <a:gd name="connsiteY33" fmla="*/ 292894 h 419100"/>
                <a:gd name="connsiteX34" fmla="*/ 393926 w 2572770"/>
                <a:gd name="connsiteY34" fmla="*/ 295275 h 419100"/>
                <a:gd name="connsiteX35" fmla="*/ 317726 w 2572770"/>
                <a:gd name="connsiteY35" fmla="*/ 309563 h 419100"/>
                <a:gd name="connsiteX36" fmla="*/ 196282 w 2572770"/>
                <a:gd name="connsiteY36" fmla="*/ 346641 h 419100"/>
                <a:gd name="connsiteX37" fmla="*/ 109197 w 2572770"/>
                <a:gd name="connsiteY37" fmla="*/ 360930 h 419100"/>
                <a:gd name="connsiteX38" fmla="*/ 45924 w 2572770"/>
                <a:gd name="connsiteY38" fmla="*/ 366713 h 419100"/>
                <a:gd name="connsiteX39" fmla="*/ 0 w 2572770"/>
                <a:gd name="connsiteY39" fmla="*/ 366713 h 419100"/>
                <a:gd name="connsiteX0" fmla="*/ 2572770 w 2572770"/>
                <a:gd name="connsiteY0" fmla="*/ 0 h 419100"/>
                <a:gd name="connsiteX1" fmla="*/ 2496570 w 2572770"/>
                <a:gd name="connsiteY1" fmla="*/ 11906 h 419100"/>
                <a:gd name="connsiteX2" fmla="*/ 2434657 w 2572770"/>
                <a:gd name="connsiteY2" fmla="*/ 4763 h 419100"/>
                <a:gd name="connsiteX3" fmla="*/ 2391795 w 2572770"/>
                <a:gd name="connsiteY3" fmla="*/ 2381 h 419100"/>
                <a:gd name="connsiteX4" fmla="*/ 2358457 w 2572770"/>
                <a:gd name="connsiteY4" fmla="*/ 9525 h 419100"/>
                <a:gd name="connsiteX5" fmla="*/ 2320357 w 2572770"/>
                <a:gd name="connsiteY5" fmla="*/ 26194 h 419100"/>
                <a:gd name="connsiteX6" fmla="*/ 2365601 w 2572770"/>
                <a:gd name="connsiteY6" fmla="*/ 80963 h 419100"/>
                <a:gd name="connsiteX7" fmla="*/ 2267970 w 2572770"/>
                <a:gd name="connsiteY7" fmla="*/ 104775 h 419100"/>
                <a:gd name="connsiteX8" fmla="*/ 2213201 w 2572770"/>
                <a:gd name="connsiteY8" fmla="*/ 116681 h 419100"/>
                <a:gd name="connsiteX9" fmla="*/ 2175101 w 2572770"/>
                <a:gd name="connsiteY9" fmla="*/ 130969 h 419100"/>
                <a:gd name="connsiteX10" fmla="*/ 2070326 w 2572770"/>
                <a:gd name="connsiteY10" fmla="*/ 154781 h 419100"/>
                <a:gd name="connsiteX11" fmla="*/ 1960789 w 2572770"/>
                <a:gd name="connsiteY11" fmla="*/ 188119 h 419100"/>
                <a:gd name="connsiteX12" fmla="*/ 1858395 w 2572770"/>
                <a:gd name="connsiteY12" fmla="*/ 209550 h 419100"/>
                <a:gd name="connsiteX13" fmla="*/ 1789339 w 2572770"/>
                <a:gd name="connsiteY13" fmla="*/ 235744 h 419100"/>
                <a:gd name="connsiteX14" fmla="*/ 1727426 w 2572770"/>
                <a:gd name="connsiteY14" fmla="*/ 247650 h 419100"/>
                <a:gd name="connsiteX15" fmla="*/ 1620270 w 2572770"/>
                <a:gd name="connsiteY15" fmla="*/ 280988 h 419100"/>
                <a:gd name="connsiteX16" fmla="*/ 1525020 w 2572770"/>
                <a:gd name="connsiteY16" fmla="*/ 304800 h 419100"/>
                <a:gd name="connsiteX17" fmla="*/ 1363095 w 2572770"/>
                <a:gd name="connsiteY17" fmla="*/ 328613 h 419100"/>
                <a:gd name="connsiteX18" fmla="*/ 1248795 w 2572770"/>
                <a:gd name="connsiteY18" fmla="*/ 347663 h 419100"/>
                <a:gd name="connsiteX19" fmla="*/ 1198789 w 2572770"/>
                <a:gd name="connsiteY19" fmla="*/ 354806 h 419100"/>
                <a:gd name="connsiteX20" fmla="*/ 1105920 w 2572770"/>
                <a:gd name="connsiteY20" fmla="*/ 357188 h 419100"/>
                <a:gd name="connsiteX21" fmla="*/ 1032101 w 2572770"/>
                <a:gd name="connsiteY21" fmla="*/ 354806 h 419100"/>
                <a:gd name="connsiteX22" fmla="*/ 1039245 w 2572770"/>
                <a:gd name="connsiteY22" fmla="*/ 316706 h 419100"/>
                <a:gd name="connsiteX23" fmla="*/ 1005907 w 2572770"/>
                <a:gd name="connsiteY23" fmla="*/ 326231 h 419100"/>
                <a:gd name="connsiteX24" fmla="*/ 941406 w 2572770"/>
                <a:gd name="connsiteY24" fmla="*/ 326232 h 419100"/>
                <a:gd name="connsiteX25" fmla="*/ 860461 w 2572770"/>
                <a:gd name="connsiteY25" fmla="*/ 345282 h 419100"/>
                <a:gd name="connsiteX26" fmla="*/ 793976 w 2572770"/>
                <a:gd name="connsiteY26" fmla="*/ 371475 h 419100"/>
                <a:gd name="connsiteX27" fmla="*/ 753103 w 2572770"/>
                <a:gd name="connsiteY27" fmla="*/ 388144 h 419100"/>
                <a:gd name="connsiteX28" fmla="*/ 636814 w 2572770"/>
                <a:gd name="connsiteY28" fmla="*/ 411956 h 419100"/>
                <a:gd name="connsiteX29" fmla="*/ 584426 w 2572770"/>
                <a:gd name="connsiteY29" fmla="*/ 419100 h 419100"/>
                <a:gd name="connsiteX30" fmla="*/ 479651 w 2572770"/>
                <a:gd name="connsiteY30" fmla="*/ 419100 h 419100"/>
                <a:gd name="connsiteX31" fmla="*/ 489176 w 2572770"/>
                <a:gd name="connsiteY31" fmla="*/ 292894 h 419100"/>
                <a:gd name="connsiteX32" fmla="*/ 472507 w 2572770"/>
                <a:gd name="connsiteY32" fmla="*/ 292894 h 419100"/>
                <a:gd name="connsiteX33" fmla="*/ 434407 w 2572770"/>
                <a:gd name="connsiteY33" fmla="*/ 292894 h 419100"/>
                <a:gd name="connsiteX34" fmla="*/ 393926 w 2572770"/>
                <a:gd name="connsiteY34" fmla="*/ 295275 h 419100"/>
                <a:gd name="connsiteX35" fmla="*/ 317726 w 2572770"/>
                <a:gd name="connsiteY35" fmla="*/ 309563 h 419100"/>
                <a:gd name="connsiteX36" fmla="*/ 196282 w 2572770"/>
                <a:gd name="connsiteY36" fmla="*/ 346641 h 419100"/>
                <a:gd name="connsiteX37" fmla="*/ 109197 w 2572770"/>
                <a:gd name="connsiteY37" fmla="*/ 360930 h 419100"/>
                <a:gd name="connsiteX38" fmla="*/ 45924 w 2572770"/>
                <a:gd name="connsiteY38" fmla="*/ 366713 h 419100"/>
                <a:gd name="connsiteX39" fmla="*/ 0 w 2572770"/>
                <a:gd name="connsiteY39" fmla="*/ 366713 h 419100"/>
                <a:gd name="connsiteX0" fmla="*/ 2572770 w 2572770"/>
                <a:gd name="connsiteY0" fmla="*/ 0 h 419100"/>
                <a:gd name="connsiteX1" fmla="*/ 2496570 w 2572770"/>
                <a:gd name="connsiteY1" fmla="*/ 11906 h 419100"/>
                <a:gd name="connsiteX2" fmla="*/ 2434657 w 2572770"/>
                <a:gd name="connsiteY2" fmla="*/ 4763 h 419100"/>
                <a:gd name="connsiteX3" fmla="*/ 2391795 w 2572770"/>
                <a:gd name="connsiteY3" fmla="*/ 2381 h 419100"/>
                <a:gd name="connsiteX4" fmla="*/ 2358457 w 2572770"/>
                <a:gd name="connsiteY4" fmla="*/ 9525 h 419100"/>
                <a:gd name="connsiteX5" fmla="*/ 2320357 w 2572770"/>
                <a:gd name="connsiteY5" fmla="*/ 26194 h 419100"/>
                <a:gd name="connsiteX6" fmla="*/ 2365601 w 2572770"/>
                <a:gd name="connsiteY6" fmla="*/ 80963 h 419100"/>
                <a:gd name="connsiteX7" fmla="*/ 2267970 w 2572770"/>
                <a:gd name="connsiteY7" fmla="*/ 104775 h 419100"/>
                <a:gd name="connsiteX8" fmla="*/ 2213201 w 2572770"/>
                <a:gd name="connsiteY8" fmla="*/ 116681 h 419100"/>
                <a:gd name="connsiteX9" fmla="*/ 2175101 w 2572770"/>
                <a:gd name="connsiteY9" fmla="*/ 130969 h 419100"/>
                <a:gd name="connsiteX10" fmla="*/ 2070326 w 2572770"/>
                <a:gd name="connsiteY10" fmla="*/ 154781 h 419100"/>
                <a:gd name="connsiteX11" fmla="*/ 1960789 w 2572770"/>
                <a:gd name="connsiteY11" fmla="*/ 188119 h 419100"/>
                <a:gd name="connsiteX12" fmla="*/ 1858395 w 2572770"/>
                <a:gd name="connsiteY12" fmla="*/ 209550 h 419100"/>
                <a:gd name="connsiteX13" fmla="*/ 1789339 w 2572770"/>
                <a:gd name="connsiteY13" fmla="*/ 235744 h 419100"/>
                <a:gd name="connsiteX14" fmla="*/ 1727426 w 2572770"/>
                <a:gd name="connsiteY14" fmla="*/ 247650 h 419100"/>
                <a:gd name="connsiteX15" fmla="*/ 1620270 w 2572770"/>
                <a:gd name="connsiteY15" fmla="*/ 280988 h 419100"/>
                <a:gd name="connsiteX16" fmla="*/ 1525020 w 2572770"/>
                <a:gd name="connsiteY16" fmla="*/ 304800 h 419100"/>
                <a:gd name="connsiteX17" fmla="*/ 1363095 w 2572770"/>
                <a:gd name="connsiteY17" fmla="*/ 328613 h 419100"/>
                <a:gd name="connsiteX18" fmla="*/ 1248795 w 2572770"/>
                <a:gd name="connsiteY18" fmla="*/ 347663 h 419100"/>
                <a:gd name="connsiteX19" fmla="*/ 1198789 w 2572770"/>
                <a:gd name="connsiteY19" fmla="*/ 354806 h 419100"/>
                <a:gd name="connsiteX20" fmla="*/ 1105920 w 2572770"/>
                <a:gd name="connsiteY20" fmla="*/ 357188 h 419100"/>
                <a:gd name="connsiteX21" fmla="*/ 1032101 w 2572770"/>
                <a:gd name="connsiteY21" fmla="*/ 354806 h 419100"/>
                <a:gd name="connsiteX22" fmla="*/ 1039245 w 2572770"/>
                <a:gd name="connsiteY22" fmla="*/ 316706 h 419100"/>
                <a:gd name="connsiteX23" fmla="*/ 1003303 w 2572770"/>
                <a:gd name="connsiteY23" fmla="*/ 314324 h 419100"/>
                <a:gd name="connsiteX24" fmla="*/ 941406 w 2572770"/>
                <a:gd name="connsiteY24" fmla="*/ 326232 h 419100"/>
                <a:gd name="connsiteX25" fmla="*/ 860461 w 2572770"/>
                <a:gd name="connsiteY25" fmla="*/ 345282 h 419100"/>
                <a:gd name="connsiteX26" fmla="*/ 793976 w 2572770"/>
                <a:gd name="connsiteY26" fmla="*/ 371475 h 419100"/>
                <a:gd name="connsiteX27" fmla="*/ 753103 w 2572770"/>
                <a:gd name="connsiteY27" fmla="*/ 388144 h 419100"/>
                <a:gd name="connsiteX28" fmla="*/ 636814 w 2572770"/>
                <a:gd name="connsiteY28" fmla="*/ 411956 h 419100"/>
                <a:gd name="connsiteX29" fmla="*/ 584426 w 2572770"/>
                <a:gd name="connsiteY29" fmla="*/ 419100 h 419100"/>
                <a:gd name="connsiteX30" fmla="*/ 479651 w 2572770"/>
                <a:gd name="connsiteY30" fmla="*/ 419100 h 419100"/>
                <a:gd name="connsiteX31" fmla="*/ 489176 w 2572770"/>
                <a:gd name="connsiteY31" fmla="*/ 292894 h 419100"/>
                <a:gd name="connsiteX32" fmla="*/ 472507 w 2572770"/>
                <a:gd name="connsiteY32" fmla="*/ 292894 h 419100"/>
                <a:gd name="connsiteX33" fmla="*/ 434407 w 2572770"/>
                <a:gd name="connsiteY33" fmla="*/ 292894 h 419100"/>
                <a:gd name="connsiteX34" fmla="*/ 393926 w 2572770"/>
                <a:gd name="connsiteY34" fmla="*/ 295275 h 419100"/>
                <a:gd name="connsiteX35" fmla="*/ 317726 w 2572770"/>
                <a:gd name="connsiteY35" fmla="*/ 309563 h 419100"/>
                <a:gd name="connsiteX36" fmla="*/ 196282 w 2572770"/>
                <a:gd name="connsiteY36" fmla="*/ 346641 h 419100"/>
                <a:gd name="connsiteX37" fmla="*/ 109197 w 2572770"/>
                <a:gd name="connsiteY37" fmla="*/ 360930 h 419100"/>
                <a:gd name="connsiteX38" fmla="*/ 45924 w 2572770"/>
                <a:gd name="connsiteY38" fmla="*/ 366713 h 419100"/>
                <a:gd name="connsiteX39" fmla="*/ 0 w 2572770"/>
                <a:gd name="connsiteY39" fmla="*/ 366713 h 419100"/>
                <a:gd name="connsiteX0" fmla="*/ 2572770 w 2572770"/>
                <a:gd name="connsiteY0" fmla="*/ 0 h 419100"/>
                <a:gd name="connsiteX1" fmla="*/ 2496570 w 2572770"/>
                <a:gd name="connsiteY1" fmla="*/ 11906 h 419100"/>
                <a:gd name="connsiteX2" fmla="*/ 2434657 w 2572770"/>
                <a:gd name="connsiteY2" fmla="*/ 4763 h 419100"/>
                <a:gd name="connsiteX3" fmla="*/ 2391795 w 2572770"/>
                <a:gd name="connsiteY3" fmla="*/ 2381 h 419100"/>
                <a:gd name="connsiteX4" fmla="*/ 2358457 w 2572770"/>
                <a:gd name="connsiteY4" fmla="*/ 9525 h 419100"/>
                <a:gd name="connsiteX5" fmla="*/ 2320357 w 2572770"/>
                <a:gd name="connsiteY5" fmla="*/ 26194 h 419100"/>
                <a:gd name="connsiteX6" fmla="*/ 2365601 w 2572770"/>
                <a:gd name="connsiteY6" fmla="*/ 80963 h 419100"/>
                <a:gd name="connsiteX7" fmla="*/ 2267970 w 2572770"/>
                <a:gd name="connsiteY7" fmla="*/ 104775 h 419100"/>
                <a:gd name="connsiteX8" fmla="*/ 2213201 w 2572770"/>
                <a:gd name="connsiteY8" fmla="*/ 116681 h 419100"/>
                <a:gd name="connsiteX9" fmla="*/ 2175101 w 2572770"/>
                <a:gd name="connsiteY9" fmla="*/ 130969 h 419100"/>
                <a:gd name="connsiteX10" fmla="*/ 2070326 w 2572770"/>
                <a:gd name="connsiteY10" fmla="*/ 154781 h 419100"/>
                <a:gd name="connsiteX11" fmla="*/ 1960789 w 2572770"/>
                <a:gd name="connsiteY11" fmla="*/ 188119 h 419100"/>
                <a:gd name="connsiteX12" fmla="*/ 1858395 w 2572770"/>
                <a:gd name="connsiteY12" fmla="*/ 209550 h 419100"/>
                <a:gd name="connsiteX13" fmla="*/ 1789339 w 2572770"/>
                <a:gd name="connsiteY13" fmla="*/ 235744 h 419100"/>
                <a:gd name="connsiteX14" fmla="*/ 1727426 w 2572770"/>
                <a:gd name="connsiteY14" fmla="*/ 247650 h 419100"/>
                <a:gd name="connsiteX15" fmla="*/ 1620270 w 2572770"/>
                <a:gd name="connsiteY15" fmla="*/ 280988 h 419100"/>
                <a:gd name="connsiteX16" fmla="*/ 1525020 w 2572770"/>
                <a:gd name="connsiteY16" fmla="*/ 304800 h 419100"/>
                <a:gd name="connsiteX17" fmla="*/ 1363095 w 2572770"/>
                <a:gd name="connsiteY17" fmla="*/ 328613 h 419100"/>
                <a:gd name="connsiteX18" fmla="*/ 1248795 w 2572770"/>
                <a:gd name="connsiteY18" fmla="*/ 347663 h 419100"/>
                <a:gd name="connsiteX19" fmla="*/ 1198789 w 2572770"/>
                <a:gd name="connsiteY19" fmla="*/ 354806 h 419100"/>
                <a:gd name="connsiteX20" fmla="*/ 1105920 w 2572770"/>
                <a:gd name="connsiteY20" fmla="*/ 357188 h 419100"/>
                <a:gd name="connsiteX21" fmla="*/ 1032101 w 2572770"/>
                <a:gd name="connsiteY21" fmla="*/ 354806 h 419100"/>
                <a:gd name="connsiteX22" fmla="*/ 1039245 w 2572770"/>
                <a:gd name="connsiteY22" fmla="*/ 316706 h 419100"/>
                <a:gd name="connsiteX23" fmla="*/ 1003303 w 2572770"/>
                <a:gd name="connsiteY23" fmla="*/ 314324 h 419100"/>
                <a:gd name="connsiteX24" fmla="*/ 953103 w 2572770"/>
                <a:gd name="connsiteY24" fmla="*/ 314326 h 419100"/>
                <a:gd name="connsiteX25" fmla="*/ 860461 w 2572770"/>
                <a:gd name="connsiteY25" fmla="*/ 345282 h 419100"/>
                <a:gd name="connsiteX26" fmla="*/ 793976 w 2572770"/>
                <a:gd name="connsiteY26" fmla="*/ 371475 h 419100"/>
                <a:gd name="connsiteX27" fmla="*/ 753103 w 2572770"/>
                <a:gd name="connsiteY27" fmla="*/ 388144 h 419100"/>
                <a:gd name="connsiteX28" fmla="*/ 636814 w 2572770"/>
                <a:gd name="connsiteY28" fmla="*/ 411956 h 419100"/>
                <a:gd name="connsiteX29" fmla="*/ 584426 w 2572770"/>
                <a:gd name="connsiteY29" fmla="*/ 419100 h 419100"/>
                <a:gd name="connsiteX30" fmla="*/ 479651 w 2572770"/>
                <a:gd name="connsiteY30" fmla="*/ 419100 h 419100"/>
                <a:gd name="connsiteX31" fmla="*/ 489176 w 2572770"/>
                <a:gd name="connsiteY31" fmla="*/ 292894 h 419100"/>
                <a:gd name="connsiteX32" fmla="*/ 472507 w 2572770"/>
                <a:gd name="connsiteY32" fmla="*/ 292894 h 419100"/>
                <a:gd name="connsiteX33" fmla="*/ 434407 w 2572770"/>
                <a:gd name="connsiteY33" fmla="*/ 292894 h 419100"/>
                <a:gd name="connsiteX34" fmla="*/ 393926 w 2572770"/>
                <a:gd name="connsiteY34" fmla="*/ 295275 h 419100"/>
                <a:gd name="connsiteX35" fmla="*/ 317726 w 2572770"/>
                <a:gd name="connsiteY35" fmla="*/ 309563 h 419100"/>
                <a:gd name="connsiteX36" fmla="*/ 196282 w 2572770"/>
                <a:gd name="connsiteY36" fmla="*/ 346641 h 419100"/>
                <a:gd name="connsiteX37" fmla="*/ 109197 w 2572770"/>
                <a:gd name="connsiteY37" fmla="*/ 360930 h 419100"/>
                <a:gd name="connsiteX38" fmla="*/ 45924 w 2572770"/>
                <a:gd name="connsiteY38" fmla="*/ 366713 h 419100"/>
                <a:gd name="connsiteX39" fmla="*/ 0 w 2572770"/>
                <a:gd name="connsiteY39" fmla="*/ 366713 h 419100"/>
                <a:gd name="connsiteX0" fmla="*/ 2572770 w 2572770"/>
                <a:gd name="connsiteY0" fmla="*/ 0 h 419100"/>
                <a:gd name="connsiteX1" fmla="*/ 2496570 w 2572770"/>
                <a:gd name="connsiteY1" fmla="*/ 11906 h 419100"/>
                <a:gd name="connsiteX2" fmla="*/ 2434657 w 2572770"/>
                <a:gd name="connsiteY2" fmla="*/ 4763 h 419100"/>
                <a:gd name="connsiteX3" fmla="*/ 2391795 w 2572770"/>
                <a:gd name="connsiteY3" fmla="*/ 2381 h 419100"/>
                <a:gd name="connsiteX4" fmla="*/ 2358457 w 2572770"/>
                <a:gd name="connsiteY4" fmla="*/ 9525 h 419100"/>
                <a:gd name="connsiteX5" fmla="*/ 2320357 w 2572770"/>
                <a:gd name="connsiteY5" fmla="*/ 26194 h 419100"/>
                <a:gd name="connsiteX6" fmla="*/ 2365601 w 2572770"/>
                <a:gd name="connsiteY6" fmla="*/ 80963 h 419100"/>
                <a:gd name="connsiteX7" fmla="*/ 2267970 w 2572770"/>
                <a:gd name="connsiteY7" fmla="*/ 104775 h 419100"/>
                <a:gd name="connsiteX8" fmla="*/ 2213201 w 2572770"/>
                <a:gd name="connsiteY8" fmla="*/ 116681 h 419100"/>
                <a:gd name="connsiteX9" fmla="*/ 2175101 w 2572770"/>
                <a:gd name="connsiteY9" fmla="*/ 130969 h 419100"/>
                <a:gd name="connsiteX10" fmla="*/ 2070326 w 2572770"/>
                <a:gd name="connsiteY10" fmla="*/ 154781 h 419100"/>
                <a:gd name="connsiteX11" fmla="*/ 1960789 w 2572770"/>
                <a:gd name="connsiteY11" fmla="*/ 188119 h 419100"/>
                <a:gd name="connsiteX12" fmla="*/ 1858395 w 2572770"/>
                <a:gd name="connsiteY12" fmla="*/ 209550 h 419100"/>
                <a:gd name="connsiteX13" fmla="*/ 1789339 w 2572770"/>
                <a:gd name="connsiteY13" fmla="*/ 235744 h 419100"/>
                <a:gd name="connsiteX14" fmla="*/ 1727426 w 2572770"/>
                <a:gd name="connsiteY14" fmla="*/ 247650 h 419100"/>
                <a:gd name="connsiteX15" fmla="*/ 1620270 w 2572770"/>
                <a:gd name="connsiteY15" fmla="*/ 280988 h 419100"/>
                <a:gd name="connsiteX16" fmla="*/ 1525020 w 2572770"/>
                <a:gd name="connsiteY16" fmla="*/ 304800 h 419100"/>
                <a:gd name="connsiteX17" fmla="*/ 1363095 w 2572770"/>
                <a:gd name="connsiteY17" fmla="*/ 328613 h 419100"/>
                <a:gd name="connsiteX18" fmla="*/ 1248795 w 2572770"/>
                <a:gd name="connsiteY18" fmla="*/ 347663 h 419100"/>
                <a:gd name="connsiteX19" fmla="*/ 1198789 w 2572770"/>
                <a:gd name="connsiteY19" fmla="*/ 354806 h 419100"/>
                <a:gd name="connsiteX20" fmla="*/ 1105920 w 2572770"/>
                <a:gd name="connsiteY20" fmla="*/ 357188 h 419100"/>
                <a:gd name="connsiteX21" fmla="*/ 1032101 w 2572770"/>
                <a:gd name="connsiteY21" fmla="*/ 354806 h 419100"/>
                <a:gd name="connsiteX22" fmla="*/ 1039245 w 2572770"/>
                <a:gd name="connsiteY22" fmla="*/ 316706 h 419100"/>
                <a:gd name="connsiteX23" fmla="*/ 1003303 w 2572770"/>
                <a:gd name="connsiteY23" fmla="*/ 314324 h 419100"/>
                <a:gd name="connsiteX24" fmla="*/ 945751 w 2572770"/>
                <a:gd name="connsiteY24" fmla="*/ 321470 h 419100"/>
                <a:gd name="connsiteX25" fmla="*/ 860461 w 2572770"/>
                <a:gd name="connsiteY25" fmla="*/ 345282 h 419100"/>
                <a:gd name="connsiteX26" fmla="*/ 793976 w 2572770"/>
                <a:gd name="connsiteY26" fmla="*/ 371475 h 419100"/>
                <a:gd name="connsiteX27" fmla="*/ 753103 w 2572770"/>
                <a:gd name="connsiteY27" fmla="*/ 388144 h 419100"/>
                <a:gd name="connsiteX28" fmla="*/ 636814 w 2572770"/>
                <a:gd name="connsiteY28" fmla="*/ 411956 h 419100"/>
                <a:gd name="connsiteX29" fmla="*/ 584426 w 2572770"/>
                <a:gd name="connsiteY29" fmla="*/ 419100 h 419100"/>
                <a:gd name="connsiteX30" fmla="*/ 479651 w 2572770"/>
                <a:gd name="connsiteY30" fmla="*/ 419100 h 419100"/>
                <a:gd name="connsiteX31" fmla="*/ 489176 w 2572770"/>
                <a:gd name="connsiteY31" fmla="*/ 292894 h 419100"/>
                <a:gd name="connsiteX32" fmla="*/ 472507 w 2572770"/>
                <a:gd name="connsiteY32" fmla="*/ 292894 h 419100"/>
                <a:gd name="connsiteX33" fmla="*/ 434407 w 2572770"/>
                <a:gd name="connsiteY33" fmla="*/ 292894 h 419100"/>
                <a:gd name="connsiteX34" fmla="*/ 393926 w 2572770"/>
                <a:gd name="connsiteY34" fmla="*/ 295275 h 419100"/>
                <a:gd name="connsiteX35" fmla="*/ 317726 w 2572770"/>
                <a:gd name="connsiteY35" fmla="*/ 309563 h 419100"/>
                <a:gd name="connsiteX36" fmla="*/ 196282 w 2572770"/>
                <a:gd name="connsiteY36" fmla="*/ 346641 h 419100"/>
                <a:gd name="connsiteX37" fmla="*/ 109197 w 2572770"/>
                <a:gd name="connsiteY37" fmla="*/ 360930 h 419100"/>
                <a:gd name="connsiteX38" fmla="*/ 45924 w 2572770"/>
                <a:gd name="connsiteY38" fmla="*/ 366713 h 419100"/>
                <a:gd name="connsiteX39" fmla="*/ 0 w 2572770"/>
                <a:gd name="connsiteY39" fmla="*/ 366713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572770" h="419100">
                  <a:moveTo>
                    <a:pt x="2572770" y="0"/>
                  </a:moveTo>
                  <a:lnTo>
                    <a:pt x="2496570" y="11906"/>
                  </a:lnTo>
                  <a:lnTo>
                    <a:pt x="2434657" y="4763"/>
                  </a:lnTo>
                  <a:lnTo>
                    <a:pt x="2391795" y="2381"/>
                  </a:lnTo>
                  <a:lnTo>
                    <a:pt x="2358457" y="9525"/>
                  </a:lnTo>
                  <a:lnTo>
                    <a:pt x="2320357" y="26194"/>
                  </a:lnTo>
                  <a:lnTo>
                    <a:pt x="2365601" y="80963"/>
                  </a:lnTo>
                  <a:lnTo>
                    <a:pt x="2267970" y="104775"/>
                  </a:lnTo>
                  <a:lnTo>
                    <a:pt x="2213201" y="116681"/>
                  </a:lnTo>
                  <a:lnTo>
                    <a:pt x="2175101" y="130969"/>
                  </a:lnTo>
                  <a:lnTo>
                    <a:pt x="2070326" y="154781"/>
                  </a:lnTo>
                  <a:lnTo>
                    <a:pt x="1960789" y="188119"/>
                  </a:lnTo>
                  <a:lnTo>
                    <a:pt x="1858395" y="209550"/>
                  </a:lnTo>
                  <a:lnTo>
                    <a:pt x="1789339" y="235744"/>
                  </a:lnTo>
                  <a:lnTo>
                    <a:pt x="1727426" y="247650"/>
                  </a:lnTo>
                  <a:lnTo>
                    <a:pt x="1620270" y="280988"/>
                  </a:lnTo>
                  <a:lnTo>
                    <a:pt x="1525020" y="304800"/>
                  </a:lnTo>
                  <a:lnTo>
                    <a:pt x="1363095" y="328613"/>
                  </a:lnTo>
                  <a:lnTo>
                    <a:pt x="1248795" y="347663"/>
                  </a:lnTo>
                  <a:lnTo>
                    <a:pt x="1198789" y="354806"/>
                  </a:lnTo>
                  <a:lnTo>
                    <a:pt x="1105920" y="357188"/>
                  </a:lnTo>
                  <a:lnTo>
                    <a:pt x="1032101" y="354806"/>
                  </a:lnTo>
                  <a:lnTo>
                    <a:pt x="1039245" y="316706"/>
                  </a:lnTo>
                  <a:lnTo>
                    <a:pt x="1003303" y="314324"/>
                  </a:lnTo>
                  <a:lnTo>
                    <a:pt x="945751" y="321470"/>
                  </a:lnTo>
                  <a:lnTo>
                    <a:pt x="860461" y="345282"/>
                  </a:lnTo>
                  <a:lnTo>
                    <a:pt x="793976" y="371475"/>
                  </a:lnTo>
                  <a:lnTo>
                    <a:pt x="753103" y="388144"/>
                  </a:lnTo>
                  <a:lnTo>
                    <a:pt x="636814" y="411956"/>
                  </a:lnTo>
                  <a:lnTo>
                    <a:pt x="584426" y="419100"/>
                  </a:lnTo>
                  <a:lnTo>
                    <a:pt x="479651" y="419100"/>
                  </a:lnTo>
                  <a:lnTo>
                    <a:pt x="489176" y="292894"/>
                  </a:lnTo>
                  <a:lnTo>
                    <a:pt x="472507" y="292894"/>
                  </a:lnTo>
                  <a:lnTo>
                    <a:pt x="434407" y="292894"/>
                  </a:lnTo>
                  <a:lnTo>
                    <a:pt x="393926" y="295275"/>
                  </a:lnTo>
                  <a:lnTo>
                    <a:pt x="317726" y="309563"/>
                  </a:lnTo>
                  <a:lnTo>
                    <a:pt x="196282" y="346641"/>
                  </a:lnTo>
                  <a:lnTo>
                    <a:pt x="109197" y="360930"/>
                  </a:lnTo>
                  <a:lnTo>
                    <a:pt x="45924" y="366713"/>
                  </a:lnTo>
                  <a:lnTo>
                    <a:pt x="0" y="366713"/>
                  </a:ln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58" name="Freeform 257"/>
            <p:cNvSpPr/>
            <p:nvPr/>
          </p:nvSpPr>
          <p:spPr>
            <a:xfrm>
              <a:off x="7377113" y="2868613"/>
              <a:ext cx="1481137" cy="384175"/>
            </a:xfrm>
            <a:custGeom>
              <a:avLst/>
              <a:gdLst>
                <a:gd name="connsiteX0" fmla="*/ 1481137 w 1481137"/>
                <a:gd name="connsiteY0" fmla="*/ 383382 h 383382"/>
                <a:gd name="connsiteX1" fmla="*/ 1452562 w 1481137"/>
                <a:gd name="connsiteY1" fmla="*/ 373857 h 383382"/>
                <a:gd name="connsiteX2" fmla="*/ 1407318 w 1481137"/>
                <a:gd name="connsiteY2" fmla="*/ 340519 h 383382"/>
                <a:gd name="connsiteX3" fmla="*/ 1347787 w 1481137"/>
                <a:gd name="connsiteY3" fmla="*/ 302419 h 383382"/>
                <a:gd name="connsiteX4" fmla="*/ 1254918 w 1481137"/>
                <a:gd name="connsiteY4" fmla="*/ 269082 h 383382"/>
                <a:gd name="connsiteX5" fmla="*/ 1181100 w 1481137"/>
                <a:gd name="connsiteY5" fmla="*/ 257175 h 383382"/>
                <a:gd name="connsiteX6" fmla="*/ 1097756 w 1481137"/>
                <a:gd name="connsiteY6" fmla="*/ 230982 h 383382"/>
                <a:gd name="connsiteX7" fmla="*/ 1052512 w 1481137"/>
                <a:gd name="connsiteY7" fmla="*/ 211932 h 383382"/>
                <a:gd name="connsiteX8" fmla="*/ 962025 w 1481137"/>
                <a:gd name="connsiteY8" fmla="*/ 190500 h 383382"/>
                <a:gd name="connsiteX9" fmla="*/ 926306 w 1481137"/>
                <a:gd name="connsiteY9" fmla="*/ 185738 h 383382"/>
                <a:gd name="connsiteX10" fmla="*/ 892968 w 1481137"/>
                <a:gd name="connsiteY10" fmla="*/ 171450 h 383382"/>
                <a:gd name="connsiteX11" fmla="*/ 828675 w 1481137"/>
                <a:gd name="connsiteY11" fmla="*/ 138113 h 383382"/>
                <a:gd name="connsiteX12" fmla="*/ 795337 w 1481137"/>
                <a:gd name="connsiteY12" fmla="*/ 111919 h 383382"/>
                <a:gd name="connsiteX13" fmla="*/ 759618 w 1481137"/>
                <a:gd name="connsiteY13" fmla="*/ 97632 h 383382"/>
                <a:gd name="connsiteX14" fmla="*/ 723900 w 1481137"/>
                <a:gd name="connsiteY14" fmla="*/ 90488 h 383382"/>
                <a:gd name="connsiteX15" fmla="*/ 678656 w 1481137"/>
                <a:gd name="connsiteY15" fmla="*/ 85725 h 383382"/>
                <a:gd name="connsiteX16" fmla="*/ 616743 w 1481137"/>
                <a:gd name="connsiteY16" fmla="*/ 59532 h 383382"/>
                <a:gd name="connsiteX17" fmla="*/ 566737 w 1481137"/>
                <a:gd name="connsiteY17" fmla="*/ 40482 h 383382"/>
                <a:gd name="connsiteX18" fmla="*/ 435768 w 1481137"/>
                <a:gd name="connsiteY18" fmla="*/ 14288 h 383382"/>
                <a:gd name="connsiteX19" fmla="*/ 414337 w 1481137"/>
                <a:gd name="connsiteY19" fmla="*/ 4763 h 383382"/>
                <a:gd name="connsiteX20" fmla="*/ 385762 w 1481137"/>
                <a:gd name="connsiteY20" fmla="*/ 4763 h 383382"/>
                <a:gd name="connsiteX21" fmla="*/ 307181 w 1481137"/>
                <a:gd name="connsiteY21" fmla="*/ 11907 h 383382"/>
                <a:gd name="connsiteX22" fmla="*/ 269081 w 1481137"/>
                <a:gd name="connsiteY22" fmla="*/ 11907 h 383382"/>
                <a:gd name="connsiteX23" fmla="*/ 228600 w 1481137"/>
                <a:gd name="connsiteY23" fmla="*/ 7144 h 383382"/>
                <a:gd name="connsiteX24" fmla="*/ 140493 w 1481137"/>
                <a:gd name="connsiteY24" fmla="*/ 16669 h 383382"/>
                <a:gd name="connsiteX25" fmla="*/ 104775 w 1481137"/>
                <a:gd name="connsiteY25" fmla="*/ 14288 h 383382"/>
                <a:gd name="connsiteX26" fmla="*/ 50006 w 1481137"/>
                <a:gd name="connsiteY26" fmla="*/ 9525 h 383382"/>
                <a:gd name="connsiteX27" fmla="*/ 0 w 1481137"/>
                <a:gd name="connsiteY27" fmla="*/ 0 h 383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81137" h="383382">
                  <a:moveTo>
                    <a:pt x="1481137" y="383382"/>
                  </a:moveTo>
                  <a:lnTo>
                    <a:pt x="1452562" y="373857"/>
                  </a:lnTo>
                  <a:lnTo>
                    <a:pt x="1407318" y="340519"/>
                  </a:lnTo>
                  <a:lnTo>
                    <a:pt x="1347787" y="302419"/>
                  </a:lnTo>
                  <a:lnTo>
                    <a:pt x="1254918" y="269082"/>
                  </a:lnTo>
                  <a:lnTo>
                    <a:pt x="1181100" y="257175"/>
                  </a:lnTo>
                  <a:lnTo>
                    <a:pt x="1097756" y="230982"/>
                  </a:lnTo>
                  <a:lnTo>
                    <a:pt x="1052512" y="211932"/>
                  </a:lnTo>
                  <a:lnTo>
                    <a:pt x="962025" y="190500"/>
                  </a:lnTo>
                  <a:lnTo>
                    <a:pt x="926306" y="185738"/>
                  </a:lnTo>
                  <a:lnTo>
                    <a:pt x="892968" y="171450"/>
                  </a:lnTo>
                  <a:lnTo>
                    <a:pt x="828675" y="138113"/>
                  </a:lnTo>
                  <a:lnTo>
                    <a:pt x="795337" y="111919"/>
                  </a:lnTo>
                  <a:lnTo>
                    <a:pt x="759618" y="97632"/>
                  </a:lnTo>
                  <a:lnTo>
                    <a:pt x="723900" y="90488"/>
                  </a:lnTo>
                  <a:lnTo>
                    <a:pt x="678656" y="85725"/>
                  </a:lnTo>
                  <a:lnTo>
                    <a:pt x="616743" y="59532"/>
                  </a:lnTo>
                  <a:lnTo>
                    <a:pt x="566737" y="40482"/>
                  </a:lnTo>
                  <a:lnTo>
                    <a:pt x="435768" y="14288"/>
                  </a:lnTo>
                  <a:lnTo>
                    <a:pt x="414337" y="4763"/>
                  </a:lnTo>
                  <a:lnTo>
                    <a:pt x="385762" y="4763"/>
                  </a:lnTo>
                  <a:lnTo>
                    <a:pt x="307181" y="11907"/>
                  </a:lnTo>
                  <a:lnTo>
                    <a:pt x="269081" y="11907"/>
                  </a:lnTo>
                  <a:lnTo>
                    <a:pt x="228600" y="7144"/>
                  </a:lnTo>
                  <a:lnTo>
                    <a:pt x="140493" y="16669"/>
                  </a:lnTo>
                  <a:lnTo>
                    <a:pt x="104775" y="14288"/>
                  </a:lnTo>
                  <a:lnTo>
                    <a:pt x="50006" y="9525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59" name="Freeform 258"/>
            <p:cNvSpPr/>
            <p:nvPr/>
          </p:nvSpPr>
          <p:spPr>
            <a:xfrm>
              <a:off x="6215063" y="3751263"/>
              <a:ext cx="1833562" cy="647700"/>
            </a:xfrm>
            <a:custGeom>
              <a:avLst/>
              <a:gdLst>
                <a:gd name="connsiteX0" fmla="*/ 0 w 1769269"/>
                <a:gd name="connsiteY0" fmla="*/ 631031 h 631031"/>
                <a:gd name="connsiteX1" fmla="*/ 1769269 w 1769269"/>
                <a:gd name="connsiteY1" fmla="*/ 0 h 631031"/>
                <a:gd name="connsiteX0" fmla="*/ 61912 w 1831181"/>
                <a:gd name="connsiteY0" fmla="*/ 631031 h 650081"/>
                <a:gd name="connsiteX1" fmla="*/ 0 w 1831181"/>
                <a:gd name="connsiteY1" fmla="*/ 650081 h 650081"/>
                <a:gd name="connsiteX2" fmla="*/ 1831181 w 1831181"/>
                <a:gd name="connsiteY2" fmla="*/ 0 h 650081"/>
                <a:gd name="connsiteX0" fmla="*/ 0 w 1769269"/>
                <a:gd name="connsiteY0" fmla="*/ 631031 h 631031"/>
                <a:gd name="connsiteX1" fmla="*/ 1769269 w 1769269"/>
                <a:gd name="connsiteY1" fmla="*/ 0 h 631031"/>
                <a:gd name="connsiteX0" fmla="*/ 64293 w 1833562"/>
                <a:gd name="connsiteY0" fmla="*/ 631031 h 647700"/>
                <a:gd name="connsiteX1" fmla="*/ 0 w 1833562"/>
                <a:gd name="connsiteY1" fmla="*/ 647700 h 647700"/>
                <a:gd name="connsiteX2" fmla="*/ 1833562 w 1833562"/>
                <a:gd name="connsiteY2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33562" h="647700">
                  <a:moveTo>
                    <a:pt x="64293" y="631031"/>
                  </a:moveTo>
                  <a:lnTo>
                    <a:pt x="0" y="647700"/>
                  </a:lnTo>
                  <a:lnTo>
                    <a:pt x="1833562" y="0"/>
                  </a:lnTo>
                </a:path>
              </a:pathLst>
            </a:custGeom>
            <a:ln w="1270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60" name="Freeform 259"/>
            <p:cNvSpPr/>
            <p:nvPr/>
          </p:nvSpPr>
          <p:spPr>
            <a:xfrm>
              <a:off x="6289675" y="3249613"/>
              <a:ext cx="2563813" cy="1160462"/>
            </a:xfrm>
            <a:custGeom>
              <a:avLst/>
              <a:gdLst>
                <a:gd name="connsiteX0" fmla="*/ 0 w 2562225"/>
                <a:gd name="connsiteY0" fmla="*/ 1235869 h 1235869"/>
                <a:gd name="connsiteX1" fmla="*/ 73818 w 2562225"/>
                <a:gd name="connsiteY1" fmla="*/ 1202532 h 1235869"/>
                <a:gd name="connsiteX2" fmla="*/ 161925 w 2562225"/>
                <a:gd name="connsiteY2" fmla="*/ 1164432 h 1235869"/>
                <a:gd name="connsiteX3" fmla="*/ 252412 w 2562225"/>
                <a:gd name="connsiteY3" fmla="*/ 1133475 h 1235869"/>
                <a:gd name="connsiteX4" fmla="*/ 347662 w 2562225"/>
                <a:gd name="connsiteY4" fmla="*/ 1100138 h 1235869"/>
                <a:gd name="connsiteX5" fmla="*/ 459581 w 2562225"/>
                <a:gd name="connsiteY5" fmla="*/ 1083469 h 1235869"/>
                <a:gd name="connsiteX6" fmla="*/ 578643 w 2562225"/>
                <a:gd name="connsiteY6" fmla="*/ 1069182 h 1235869"/>
                <a:gd name="connsiteX7" fmla="*/ 619125 w 2562225"/>
                <a:gd name="connsiteY7" fmla="*/ 1076325 h 1235869"/>
                <a:gd name="connsiteX8" fmla="*/ 714375 w 2562225"/>
                <a:gd name="connsiteY8" fmla="*/ 1066800 h 1235869"/>
                <a:gd name="connsiteX9" fmla="*/ 852487 w 2562225"/>
                <a:gd name="connsiteY9" fmla="*/ 1038225 h 1235869"/>
                <a:gd name="connsiteX10" fmla="*/ 1028700 w 2562225"/>
                <a:gd name="connsiteY10" fmla="*/ 990600 h 1235869"/>
                <a:gd name="connsiteX11" fmla="*/ 1126331 w 2562225"/>
                <a:gd name="connsiteY11" fmla="*/ 962025 h 1235869"/>
                <a:gd name="connsiteX12" fmla="*/ 1259681 w 2562225"/>
                <a:gd name="connsiteY12" fmla="*/ 909638 h 1235869"/>
                <a:gd name="connsiteX13" fmla="*/ 1416843 w 2562225"/>
                <a:gd name="connsiteY13" fmla="*/ 835819 h 1235869"/>
                <a:gd name="connsiteX14" fmla="*/ 1526381 w 2562225"/>
                <a:gd name="connsiteY14" fmla="*/ 776288 h 1235869"/>
                <a:gd name="connsiteX15" fmla="*/ 1724025 w 2562225"/>
                <a:gd name="connsiteY15" fmla="*/ 619125 h 1235869"/>
                <a:gd name="connsiteX16" fmla="*/ 1790700 w 2562225"/>
                <a:gd name="connsiteY16" fmla="*/ 542925 h 1235869"/>
                <a:gd name="connsiteX17" fmla="*/ 1854993 w 2562225"/>
                <a:gd name="connsiteY17" fmla="*/ 502444 h 1235869"/>
                <a:gd name="connsiteX18" fmla="*/ 1888331 w 2562225"/>
                <a:gd name="connsiteY18" fmla="*/ 490538 h 1235869"/>
                <a:gd name="connsiteX19" fmla="*/ 1993106 w 2562225"/>
                <a:gd name="connsiteY19" fmla="*/ 454819 h 1235869"/>
                <a:gd name="connsiteX20" fmla="*/ 2078831 w 2562225"/>
                <a:gd name="connsiteY20" fmla="*/ 397669 h 1235869"/>
                <a:gd name="connsiteX21" fmla="*/ 2131218 w 2562225"/>
                <a:gd name="connsiteY21" fmla="*/ 354807 h 1235869"/>
                <a:gd name="connsiteX22" fmla="*/ 2171700 w 2562225"/>
                <a:gd name="connsiteY22" fmla="*/ 283369 h 1235869"/>
                <a:gd name="connsiteX23" fmla="*/ 2231231 w 2562225"/>
                <a:gd name="connsiteY23" fmla="*/ 214313 h 1235869"/>
                <a:gd name="connsiteX24" fmla="*/ 2300287 w 2562225"/>
                <a:gd name="connsiteY24" fmla="*/ 152400 h 1235869"/>
                <a:gd name="connsiteX25" fmla="*/ 2328862 w 2562225"/>
                <a:gd name="connsiteY25" fmla="*/ 138113 h 1235869"/>
                <a:gd name="connsiteX26" fmla="*/ 2390775 w 2562225"/>
                <a:gd name="connsiteY26" fmla="*/ 114300 h 1235869"/>
                <a:gd name="connsiteX27" fmla="*/ 2431256 w 2562225"/>
                <a:gd name="connsiteY27" fmla="*/ 100013 h 1235869"/>
                <a:gd name="connsiteX28" fmla="*/ 2469356 w 2562225"/>
                <a:gd name="connsiteY28" fmla="*/ 69057 h 1235869"/>
                <a:gd name="connsiteX29" fmla="*/ 2495550 w 2562225"/>
                <a:gd name="connsiteY29" fmla="*/ 33338 h 1235869"/>
                <a:gd name="connsiteX30" fmla="*/ 2562225 w 2562225"/>
                <a:gd name="connsiteY30" fmla="*/ 0 h 1235869"/>
                <a:gd name="connsiteX0" fmla="*/ 0 w 2562225"/>
                <a:gd name="connsiteY0" fmla="*/ 1235869 h 1235869"/>
                <a:gd name="connsiteX1" fmla="*/ 73818 w 2562225"/>
                <a:gd name="connsiteY1" fmla="*/ 1202532 h 1235869"/>
                <a:gd name="connsiteX2" fmla="*/ 161925 w 2562225"/>
                <a:gd name="connsiteY2" fmla="*/ 1164432 h 1235869"/>
                <a:gd name="connsiteX3" fmla="*/ 252412 w 2562225"/>
                <a:gd name="connsiteY3" fmla="*/ 1133475 h 1235869"/>
                <a:gd name="connsiteX4" fmla="*/ 347662 w 2562225"/>
                <a:gd name="connsiteY4" fmla="*/ 1100138 h 1235869"/>
                <a:gd name="connsiteX5" fmla="*/ 459581 w 2562225"/>
                <a:gd name="connsiteY5" fmla="*/ 1083469 h 1235869"/>
                <a:gd name="connsiteX6" fmla="*/ 541645 w 2562225"/>
                <a:gd name="connsiteY6" fmla="*/ 1074468 h 1235869"/>
                <a:gd name="connsiteX7" fmla="*/ 619125 w 2562225"/>
                <a:gd name="connsiteY7" fmla="*/ 1076325 h 1235869"/>
                <a:gd name="connsiteX8" fmla="*/ 714375 w 2562225"/>
                <a:gd name="connsiteY8" fmla="*/ 1066800 h 1235869"/>
                <a:gd name="connsiteX9" fmla="*/ 852487 w 2562225"/>
                <a:gd name="connsiteY9" fmla="*/ 1038225 h 1235869"/>
                <a:gd name="connsiteX10" fmla="*/ 1028700 w 2562225"/>
                <a:gd name="connsiteY10" fmla="*/ 990600 h 1235869"/>
                <a:gd name="connsiteX11" fmla="*/ 1126331 w 2562225"/>
                <a:gd name="connsiteY11" fmla="*/ 962025 h 1235869"/>
                <a:gd name="connsiteX12" fmla="*/ 1259681 w 2562225"/>
                <a:gd name="connsiteY12" fmla="*/ 909638 h 1235869"/>
                <a:gd name="connsiteX13" fmla="*/ 1416843 w 2562225"/>
                <a:gd name="connsiteY13" fmla="*/ 835819 h 1235869"/>
                <a:gd name="connsiteX14" fmla="*/ 1526381 w 2562225"/>
                <a:gd name="connsiteY14" fmla="*/ 776288 h 1235869"/>
                <a:gd name="connsiteX15" fmla="*/ 1724025 w 2562225"/>
                <a:gd name="connsiteY15" fmla="*/ 619125 h 1235869"/>
                <a:gd name="connsiteX16" fmla="*/ 1790700 w 2562225"/>
                <a:gd name="connsiteY16" fmla="*/ 542925 h 1235869"/>
                <a:gd name="connsiteX17" fmla="*/ 1854993 w 2562225"/>
                <a:gd name="connsiteY17" fmla="*/ 502444 h 1235869"/>
                <a:gd name="connsiteX18" fmla="*/ 1888331 w 2562225"/>
                <a:gd name="connsiteY18" fmla="*/ 490538 h 1235869"/>
                <a:gd name="connsiteX19" fmla="*/ 1993106 w 2562225"/>
                <a:gd name="connsiteY19" fmla="*/ 454819 h 1235869"/>
                <a:gd name="connsiteX20" fmla="*/ 2078831 w 2562225"/>
                <a:gd name="connsiteY20" fmla="*/ 397669 h 1235869"/>
                <a:gd name="connsiteX21" fmla="*/ 2131218 w 2562225"/>
                <a:gd name="connsiteY21" fmla="*/ 354807 h 1235869"/>
                <a:gd name="connsiteX22" fmla="*/ 2171700 w 2562225"/>
                <a:gd name="connsiteY22" fmla="*/ 283369 h 1235869"/>
                <a:gd name="connsiteX23" fmla="*/ 2231231 w 2562225"/>
                <a:gd name="connsiteY23" fmla="*/ 214313 h 1235869"/>
                <a:gd name="connsiteX24" fmla="*/ 2300287 w 2562225"/>
                <a:gd name="connsiteY24" fmla="*/ 152400 h 1235869"/>
                <a:gd name="connsiteX25" fmla="*/ 2328862 w 2562225"/>
                <a:gd name="connsiteY25" fmla="*/ 138113 h 1235869"/>
                <a:gd name="connsiteX26" fmla="*/ 2390775 w 2562225"/>
                <a:gd name="connsiteY26" fmla="*/ 114300 h 1235869"/>
                <a:gd name="connsiteX27" fmla="*/ 2431256 w 2562225"/>
                <a:gd name="connsiteY27" fmla="*/ 100013 h 1235869"/>
                <a:gd name="connsiteX28" fmla="*/ 2469356 w 2562225"/>
                <a:gd name="connsiteY28" fmla="*/ 69057 h 1235869"/>
                <a:gd name="connsiteX29" fmla="*/ 2495550 w 2562225"/>
                <a:gd name="connsiteY29" fmla="*/ 33338 h 1235869"/>
                <a:gd name="connsiteX30" fmla="*/ 2562225 w 2562225"/>
                <a:gd name="connsiteY30" fmla="*/ 0 h 1235869"/>
                <a:gd name="connsiteX0" fmla="*/ 0 w 2586038"/>
                <a:gd name="connsiteY0" fmla="*/ 1157288 h 1202532"/>
                <a:gd name="connsiteX1" fmla="*/ 97631 w 2586038"/>
                <a:gd name="connsiteY1" fmla="*/ 1202532 h 1202532"/>
                <a:gd name="connsiteX2" fmla="*/ 185738 w 2586038"/>
                <a:gd name="connsiteY2" fmla="*/ 1164432 h 1202532"/>
                <a:gd name="connsiteX3" fmla="*/ 276225 w 2586038"/>
                <a:gd name="connsiteY3" fmla="*/ 1133475 h 1202532"/>
                <a:gd name="connsiteX4" fmla="*/ 371475 w 2586038"/>
                <a:gd name="connsiteY4" fmla="*/ 1100138 h 1202532"/>
                <a:gd name="connsiteX5" fmla="*/ 483394 w 2586038"/>
                <a:gd name="connsiteY5" fmla="*/ 1083469 h 1202532"/>
                <a:gd name="connsiteX6" fmla="*/ 565458 w 2586038"/>
                <a:gd name="connsiteY6" fmla="*/ 1074468 h 1202532"/>
                <a:gd name="connsiteX7" fmla="*/ 642938 w 2586038"/>
                <a:gd name="connsiteY7" fmla="*/ 1076325 h 1202532"/>
                <a:gd name="connsiteX8" fmla="*/ 738188 w 2586038"/>
                <a:gd name="connsiteY8" fmla="*/ 1066800 h 1202532"/>
                <a:gd name="connsiteX9" fmla="*/ 876300 w 2586038"/>
                <a:gd name="connsiteY9" fmla="*/ 1038225 h 1202532"/>
                <a:gd name="connsiteX10" fmla="*/ 1052513 w 2586038"/>
                <a:gd name="connsiteY10" fmla="*/ 990600 h 1202532"/>
                <a:gd name="connsiteX11" fmla="*/ 1150144 w 2586038"/>
                <a:gd name="connsiteY11" fmla="*/ 962025 h 1202532"/>
                <a:gd name="connsiteX12" fmla="*/ 1283494 w 2586038"/>
                <a:gd name="connsiteY12" fmla="*/ 909638 h 1202532"/>
                <a:gd name="connsiteX13" fmla="*/ 1440656 w 2586038"/>
                <a:gd name="connsiteY13" fmla="*/ 835819 h 1202532"/>
                <a:gd name="connsiteX14" fmla="*/ 1550194 w 2586038"/>
                <a:gd name="connsiteY14" fmla="*/ 776288 h 1202532"/>
                <a:gd name="connsiteX15" fmla="*/ 1747838 w 2586038"/>
                <a:gd name="connsiteY15" fmla="*/ 619125 h 1202532"/>
                <a:gd name="connsiteX16" fmla="*/ 1814513 w 2586038"/>
                <a:gd name="connsiteY16" fmla="*/ 542925 h 1202532"/>
                <a:gd name="connsiteX17" fmla="*/ 1878806 w 2586038"/>
                <a:gd name="connsiteY17" fmla="*/ 502444 h 1202532"/>
                <a:gd name="connsiteX18" fmla="*/ 1912144 w 2586038"/>
                <a:gd name="connsiteY18" fmla="*/ 490538 h 1202532"/>
                <a:gd name="connsiteX19" fmla="*/ 2016919 w 2586038"/>
                <a:gd name="connsiteY19" fmla="*/ 454819 h 1202532"/>
                <a:gd name="connsiteX20" fmla="*/ 2102644 w 2586038"/>
                <a:gd name="connsiteY20" fmla="*/ 397669 h 1202532"/>
                <a:gd name="connsiteX21" fmla="*/ 2155031 w 2586038"/>
                <a:gd name="connsiteY21" fmla="*/ 354807 h 1202532"/>
                <a:gd name="connsiteX22" fmla="*/ 2195513 w 2586038"/>
                <a:gd name="connsiteY22" fmla="*/ 283369 h 1202532"/>
                <a:gd name="connsiteX23" fmla="*/ 2255044 w 2586038"/>
                <a:gd name="connsiteY23" fmla="*/ 214313 h 1202532"/>
                <a:gd name="connsiteX24" fmla="*/ 2324100 w 2586038"/>
                <a:gd name="connsiteY24" fmla="*/ 152400 h 1202532"/>
                <a:gd name="connsiteX25" fmla="*/ 2352675 w 2586038"/>
                <a:gd name="connsiteY25" fmla="*/ 138113 h 1202532"/>
                <a:gd name="connsiteX26" fmla="*/ 2414588 w 2586038"/>
                <a:gd name="connsiteY26" fmla="*/ 114300 h 1202532"/>
                <a:gd name="connsiteX27" fmla="*/ 2455069 w 2586038"/>
                <a:gd name="connsiteY27" fmla="*/ 100013 h 1202532"/>
                <a:gd name="connsiteX28" fmla="*/ 2493169 w 2586038"/>
                <a:gd name="connsiteY28" fmla="*/ 69057 h 1202532"/>
                <a:gd name="connsiteX29" fmla="*/ 2519363 w 2586038"/>
                <a:gd name="connsiteY29" fmla="*/ 33338 h 1202532"/>
                <a:gd name="connsiteX30" fmla="*/ 2586038 w 2586038"/>
                <a:gd name="connsiteY30" fmla="*/ 0 h 1202532"/>
                <a:gd name="connsiteX0" fmla="*/ 0 w 2564606"/>
                <a:gd name="connsiteY0" fmla="*/ 1159669 h 1202532"/>
                <a:gd name="connsiteX1" fmla="*/ 76199 w 2564606"/>
                <a:gd name="connsiteY1" fmla="*/ 1202532 h 1202532"/>
                <a:gd name="connsiteX2" fmla="*/ 164306 w 2564606"/>
                <a:gd name="connsiteY2" fmla="*/ 1164432 h 1202532"/>
                <a:gd name="connsiteX3" fmla="*/ 254793 w 2564606"/>
                <a:gd name="connsiteY3" fmla="*/ 1133475 h 1202532"/>
                <a:gd name="connsiteX4" fmla="*/ 350043 w 2564606"/>
                <a:gd name="connsiteY4" fmla="*/ 1100138 h 1202532"/>
                <a:gd name="connsiteX5" fmla="*/ 461962 w 2564606"/>
                <a:gd name="connsiteY5" fmla="*/ 1083469 h 1202532"/>
                <a:gd name="connsiteX6" fmla="*/ 544026 w 2564606"/>
                <a:gd name="connsiteY6" fmla="*/ 1074468 h 1202532"/>
                <a:gd name="connsiteX7" fmla="*/ 621506 w 2564606"/>
                <a:gd name="connsiteY7" fmla="*/ 1076325 h 1202532"/>
                <a:gd name="connsiteX8" fmla="*/ 716756 w 2564606"/>
                <a:gd name="connsiteY8" fmla="*/ 1066800 h 1202532"/>
                <a:gd name="connsiteX9" fmla="*/ 854868 w 2564606"/>
                <a:gd name="connsiteY9" fmla="*/ 1038225 h 1202532"/>
                <a:gd name="connsiteX10" fmla="*/ 1031081 w 2564606"/>
                <a:gd name="connsiteY10" fmla="*/ 990600 h 1202532"/>
                <a:gd name="connsiteX11" fmla="*/ 1128712 w 2564606"/>
                <a:gd name="connsiteY11" fmla="*/ 962025 h 1202532"/>
                <a:gd name="connsiteX12" fmla="*/ 1262062 w 2564606"/>
                <a:gd name="connsiteY12" fmla="*/ 909638 h 1202532"/>
                <a:gd name="connsiteX13" fmla="*/ 1419224 w 2564606"/>
                <a:gd name="connsiteY13" fmla="*/ 835819 h 1202532"/>
                <a:gd name="connsiteX14" fmla="*/ 1528762 w 2564606"/>
                <a:gd name="connsiteY14" fmla="*/ 776288 h 1202532"/>
                <a:gd name="connsiteX15" fmla="*/ 1726406 w 2564606"/>
                <a:gd name="connsiteY15" fmla="*/ 619125 h 1202532"/>
                <a:gd name="connsiteX16" fmla="*/ 1793081 w 2564606"/>
                <a:gd name="connsiteY16" fmla="*/ 542925 h 1202532"/>
                <a:gd name="connsiteX17" fmla="*/ 1857374 w 2564606"/>
                <a:gd name="connsiteY17" fmla="*/ 502444 h 1202532"/>
                <a:gd name="connsiteX18" fmla="*/ 1890712 w 2564606"/>
                <a:gd name="connsiteY18" fmla="*/ 490538 h 1202532"/>
                <a:gd name="connsiteX19" fmla="*/ 1995487 w 2564606"/>
                <a:gd name="connsiteY19" fmla="*/ 454819 h 1202532"/>
                <a:gd name="connsiteX20" fmla="*/ 2081212 w 2564606"/>
                <a:gd name="connsiteY20" fmla="*/ 397669 h 1202532"/>
                <a:gd name="connsiteX21" fmla="*/ 2133599 w 2564606"/>
                <a:gd name="connsiteY21" fmla="*/ 354807 h 1202532"/>
                <a:gd name="connsiteX22" fmla="*/ 2174081 w 2564606"/>
                <a:gd name="connsiteY22" fmla="*/ 283369 h 1202532"/>
                <a:gd name="connsiteX23" fmla="*/ 2233612 w 2564606"/>
                <a:gd name="connsiteY23" fmla="*/ 214313 h 1202532"/>
                <a:gd name="connsiteX24" fmla="*/ 2302668 w 2564606"/>
                <a:gd name="connsiteY24" fmla="*/ 152400 h 1202532"/>
                <a:gd name="connsiteX25" fmla="*/ 2331243 w 2564606"/>
                <a:gd name="connsiteY25" fmla="*/ 138113 h 1202532"/>
                <a:gd name="connsiteX26" fmla="*/ 2393156 w 2564606"/>
                <a:gd name="connsiteY26" fmla="*/ 114300 h 1202532"/>
                <a:gd name="connsiteX27" fmla="*/ 2433637 w 2564606"/>
                <a:gd name="connsiteY27" fmla="*/ 100013 h 1202532"/>
                <a:gd name="connsiteX28" fmla="*/ 2471737 w 2564606"/>
                <a:gd name="connsiteY28" fmla="*/ 69057 h 1202532"/>
                <a:gd name="connsiteX29" fmla="*/ 2497931 w 2564606"/>
                <a:gd name="connsiteY29" fmla="*/ 33338 h 1202532"/>
                <a:gd name="connsiteX30" fmla="*/ 2564606 w 2564606"/>
                <a:gd name="connsiteY30" fmla="*/ 0 h 1202532"/>
                <a:gd name="connsiteX0" fmla="*/ 0 w 2564606"/>
                <a:gd name="connsiteY0" fmla="*/ 1159669 h 1164432"/>
                <a:gd name="connsiteX1" fmla="*/ 85724 w 2564606"/>
                <a:gd name="connsiteY1" fmla="*/ 1157288 h 1164432"/>
                <a:gd name="connsiteX2" fmla="*/ 164306 w 2564606"/>
                <a:gd name="connsiteY2" fmla="*/ 1164432 h 1164432"/>
                <a:gd name="connsiteX3" fmla="*/ 254793 w 2564606"/>
                <a:gd name="connsiteY3" fmla="*/ 1133475 h 1164432"/>
                <a:gd name="connsiteX4" fmla="*/ 350043 w 2564606"/>
                <a:gd name="connsiteY4" fmla="*/ 1100138 h 1164432"/>
                <a:gd name="connsiteX5" fmla="*/ 461962 w 2564606"/>
                <a:gd name="connsiteY5" fmla="*/ 1083469 h 1164432"/>
                <a:gd name="connsiteX6" fmla="*/ 544026 w 2564606"/>
                <a:gd name="connsiteY6" fmla="*/ 1074468 h 1164432"/>
                <a:gd name="connsiteX7" fmla="*/ 621506 w 2564606"/>
                <a:gd name="connsiteY7" fmla="*/ 1076325 h 1164432"/>
                <a:gd name="connsiteX8" fmla="*/ 716756 w 2564606"/>
                <a:gd name="connsiteY8" fmla="*/ 1066800 h 1164432"/>
                <a:gd name="connsiteX9" fmla="*/ 854868 w 2564606"/>
                <a:gd name="connsiteY9" fmla="*/ 1038225 h 1164432"/>
                <a:gd name="connsiteX10" fmla="*/ 1031081 w 2564606"/>
                <a:gd name="connsiteY10" fmla="*/ 990600 h 1164432"/>
                <a:gd name="connsiteX11" fmla="*/ 1128712 w 2564606"/>
                <a:gd name="connsiteY11" fmla="*/ 962025 h 1164432"/>
                <a:gd name="connsiteX12" fmla="*/ 1262062 w 2564606"/>
                <a:gd name="connsiteY12" fmla="*/ 909638 h 1164432"/>
                <a:gd name="connsiteX13" fmla="*/ 1419224 w 2564606"/>
                <a:gd name="connsiteY13" fmla="*/ 835819 h 1164432"/>
                <a:gd name="connsiteX14" fmla="*/ 1528762 w 2564606"/>
                <a:gd name="connsiteY14" fmla="*/ 776288 h 1164432"/>
                <a:gd name="connsiteX15" fmla="*/ 1726406 w 2564606"/>
                <a:gd name="connsiteY15" fmla="*/ 619125 h 1164432"/>
                <a:gd name="connsiteX16" fmla="*/ 1793081 w 2564606"/>
                <a:gd name="connsiteY16" fmla="*/ 542925 h 1164432"/>
                <a:gd name="connsiteX17" fmla="*/ 1857374 w 2564606"/>
                <a:gd name="connsiteY17" fmla="*/ 502444 h 1164432"/>
                <a:gd name="connsiteX18" fmla="*/ 1890712 w 2564606"/>
                <a:gd name="connsiteY18" fmla="*/ 490538 h 1164432"/>
                <a:gd name="connsiteX19" fmla="*/ 1995487 w 2564606"/>
                <a:gd name="connsiteY19" fmla="*/ 454819 h 1164432"/>
                <a:gd name="connsiteX20" fmla="*/ 2081212 w 2564606"/>
                <a:gd name="connsiteY20" fmla="*/ 397669 h 1164432"/>
                <a:gd name="connsiteX21" fmla="*/ 2133599 w 2564606"/>
                <a:gd name="connsiteY21" fmla="*/ 354807 h 1164432"/>
                <a:gd name="connsiteX22" fmla="*/ 2174081 w 2564606"/>
                <a:gd name="connsiteY22" fmla="*/ 283369 h 1164432"/>
                <a:gd name="connsiteX23" fmla="*/ 2233612 w 2564606"/>
                <a:gd name="connsiteY23" fmla="*/ 214313 h 1164432"/>
                <a:gd name="connsiteX24" fmla="*/ 2302668 w 2564606"/>
                <a:gd name="connsiteY24" fmla="*/ 152400 h 1164432"/>
                <a:gd name="connsiteX25" fmla="*/ 2331243 w 2564606"/>
                <a:gd name="connsiteY25" fmla="*/ 138113 h 1164432"/>
                <a:gd name="connsiteX26" fmla="*/ 2393156 w 2564606"/>
                <a:gd name="connsiteY26" fmla="*/ 114300 h 1164432"/>
                <a:gd name="connsiteX27" fmla="*/ 2433637 w 2564606"/>
                <a:gd name="connsiteY27" fmla="*/ 100013 h 1164432"/>
                <a:gd name="connsiteX28" fmla="*/ 2471737 w 2564606"/>
                <a:gd name="connsiteY28" fmla="*/ 69057 h 1164432"/>
                <a:gd name="connsiteX29" fmla="*/ 2497931 w 2564606"/>
                <a:gd name="connsiteY29" fmla="*/ 33338 h 1164432"/>
                <a:gd name="connsiteX30" fmla="*/ 2564606 w 2564606"/>
                <a:gd name="connsiteY30" fmla="*/ 0 h 1164432"/>
                <a:gd name="connsiteX0" fmla="*/ 0 w 2564606"/>
                <a:gd name="connsiteY0" fmla="*/ 1159669 h 1159669"/>
                <a:gd name="connsiteX1" fmla="*/ 85724 w 2564606"/>
                <a:gd name="connsiteY1" fmla="*/ 1157288 h 1159669"/>
                <a:gd name="connsiteX2" fmla="*/ 173831 w 2564606"/>
                <a:gd name="connsiteY2" fmla="*/ 1138238 h 1159669"/>
                <a:gd name="connsiteX3" fmla="*/ 254793 w 2564606"/>
                <a:gd name="connsiteY3" fmla="*/ 1133475 h 1159669"/>
                <a:gd name="connsiteX4" fmla="*/ 350043 w 2564606"/>
                <a:gd name="connsiteY4" fmla="*/ 1100138 h 1159669"/>
                <a:gd name="connsiteX5" fmla="*/ 461962 w 2564606"/>
                <a:gd name="connsiteY5" fmla="*/ 1083469 h 1159669"/>
                <a:gd name="connsiteX6" fmla="*/ 544026 w 2564606"/>
                <a:gd name="connsiteY6" fmla="*/ 1074468 h 1159669"/>
                <a:gd name="connsiteX7" fmla="*/ 621506 w 2564606"/>
                <a:gd name="connsiteY7" fmla="*/ 1076325 h 1159669"/>
                <a:gd name="connsiteX8" fmla="*/ 716756 w 2564606"/>
                <a:gd name="connsiteY8" fmla="*/ 1066800 h 1159669"/>
                <a:gd name="connsiteX9" fmla="*/ 854868 w 2564606"/>
                <a:gd name="connsiteY9" fmla="*/ 1038225 h 1159669"/>
                <a:gd name="connsiteX10" fmla="*/ 1031081 w 2564606"/>
                <a:gd name="connsiteY10" fmla="*/ 990600 h 1159669"/>
                <a:gd name="connsiteX11" fmla="*/ 1128712 w 2564606"/>
                <a:gd name="connsiteY11" fmla="*/ 962025 h 1159669"/>
                <a:gd name="connsiteX12" fmla="*/ 1262062 w 2564606"/>
                <a:gd name="connsiteY12" fmla="*/ 909638 h 1159669"/>
                <a:gd name="connsiteX13" fmla="*/ 1419224 w 2564606"/>
                <a:gd name="connsiteY13" fmla="*/ 835819 h 1159669"/>
                <a:gd name="connsiteX14" fmla="*/ 1528762 w 2564606"/>
                <a:gd name="connsiteY14" fmla="*/ 776288 h 1159669"/>
                <a:gd name="connsiteX15" fmla="*/ 1726406 w 2564606"/>
                <a:gd name="connsiteY15" fmla="*/ 619125 h 1159669"/>
                <a:gd name="connsiteX16" fmla="*/ 1793081 w 2564606"/>
                <a:gd name="connsiteY16" fmla="*/ 542925 h 1159669"/>
                <a:gd name="connsiteX17" fmla="*/ 1857374 w 2564606"/>
                <a:gd name="connsiteY17" fmla="*/ 502444 h 1159669"/>
                <a:gd name="connsiteX18" fmla="*/ 1890712 w 2564606"/>
                <a:gd name="connsiteY18" fmla="*/ 490538 h 1159669"/>
                <a:gd name="connsiteX19" fmla="*/ 1995487 w 2564606"/>
                <a:gd name="connsiteY19" fmla="*/ 454819 h 1159669"/>
                <a:gd name="connsiteX20" fmla="*/ 2081212 w 2564606"/>
                <a:gd name="connsiteY20" fmla="*/ 397669 h 1159669"/>
                <a:gd name="connsiteX21" fmla="*/ 2133599 w 2564606"/>
                <a:gd name="connsiteY21" fmla="*/ 354807 h 1159669"/>
                <a:gd name="connsiteX22" fmla="*/ 2174081 w 2564606"/>
                <a:gd name="connsiteY22" fmla="*/ 283369 h 1159669"/>
                <a:gd name="connsiteX23" fmla="*/ 2233612 w 2564606"/>
                <a:gd name="connsiteY23" fmla="*/ 214313 h 1159669"/>
                <a:gd name="connsiteX24" fmla="*/ 2302668 w 2564606"/>
                <a:gd name="connsiteY24" fmla="*/ 152400 h 1159669"/>
                <a:gd name="connsiteX25" fmla="*/ 2331243 w 2564606"/>
                <a:gd name="connsiteY25" fmla="*/ 138113 h 1159669"/>
                <a:gd name="connsiteX26" fmla="*/ 2393156 w 2564606"/>
                <a:gd name="connsiteY26" fmla="*/ 114300 h 1159669"/>
                <a:gd name="connsiteX27" fmla="*/ 2433637 w 2564606"/>
                <a:gd name="connsiteY27" fmla="*/ 100013 h 1159669"/>
                <a:gd name="connsiteX28" fmla="*/ 2471737 w 2564606"/>
                <a:gd name="connsiteY28" fmla="*/ 69057 h 1159669"/>
                <a:gd name="connsiteX29" fmla="*/ 2497931 w 2564606"/>
                <a:gd name="connsiteY29" fmla="*/ 33338 h 1159669"/>
                <a:gd name="connsiteX30" fmla="*/ 2564606 w 2564606"/>
                <a:gd name="connsiteY30" fmla="*/ 0 h 1159669"/>
                <a:gd name="connsiteX0" fmla="*/ 0 w 2564606"/>
                <a:gd name="connsiteY0" fmla="*/ 1159669 h 1159669"/>
                <a:gd name="connsiteX1" fmla="*/ 85724 w 2564606"/>
                <a:gd name="connsiteY1" fmla="*/ 1157288 h 1159669"/>
                <a:gd name="connsiteX2" fmla="*/ 173831 w 2564606"/>
                <a:gd name="connsiteY2" fmla="*/ 1138238 h 1159669"/>
                <a:gd name="connsiteX3" fmla="*/ 264318 w 2564606"/>
                <a:gd name="connsiteY3" fmla="*/ 1114425 h 1159669"/>
                <a:gd name="connsiteX4" fmla="*/ 350043 w 2564606"/>
                <a:gd name="connsiteY4" fmla="*/ 1100138 h 1159669"/>
                <a:gd name="connsiteX5" fmla="*/ 461962 w 2564606"/>
                <a:gd name="connsiteY5" fmla="*/ 1083469 h 1159669"/>
                <a:gd name="connsiteX6" fmla="*/ 544026 w 2564606"/>
                <a:gd name="connsiteY6" fmla="*/ 1074468 h 1159669"/>
                <a:gd name="connsiteX7" fmla="*/ 621506 w 2564606"/>
                <a:gd name="connsiteY7" fmla="*/ 1076325 h 1159669"/>
                <a:gd name="connsiteX8" fmla="*/ 716756 w 2564606"/>
                <a:gd name="connsiteY8" fmla="*/ 1066800 h 1159669"/>
                <a:gd name="connsiteX9" fmla="*/ 854868 w 2564606"/>
                <a:gd name="connsiteY9" fmla="*/ 1038225 h 1159669"/>
                <a:gd name="connsiteX10" fmla="*/ 1031081 w 2564606"/>
                <a:gd name="connsiteY10" fmla="*/ 990600 h 1159669"/>
                <a:gd name="connsiteX11" fmla="*/ 1128712 w 2564606"/>
                <a:gd name="connsiteY11" fmla="*/ 962025 h 1159669"/>
                <a:gd name="connsiteX12" fmla="*/ 1262062 w 2564606"/>
                <a:gd name="connsiteY12" fmla="*/ 909638 h 1159669"/>
                <a:gd name="connsiteX13" fmla="*/ 1419224 w 2564606"/>
                <a:gd name="connsiteY13" fmla="*/ 835819 h 1159669"/>
                <a:gd name="connsiteX14" fmla="*/ 1528762 w 2564606"/>
                <a:gd name="connsiteY14" fmla="*/ 776288 h 1159669"/>
                <a:gd name="connsiteX15" fmla="*/ 1726406 w 2564606"/>
                <a:gd name="connsiteY15" fmla="*/ 619125 h 1159669"/>
                <a:gd name="connsiteX16" fmla="*/ 1793081 w 2564606"/>
                <a:gd name="connsiteY16" fmla="*/ 542925 h 1159669"/>
                <a:gd name="connsiteX17" fmla="*/ 1857374 w 2564606"/>
                <a:gd name="connsiteY17" fmla="*/ 502444 h 1159669"/>
                <a:gd name="connsiteX18" fmla="*/ 1890712 w 2564606"/>
                <a:gd name="connsiteY18" fmla="*/ 490538 h 1159669"/>
                <a:gd name="connsiteX19" fmla="*/ 1995487 w 2564606"/>
                <a:gd name="connsiteY19" fmla="*/ 454819 h 1159669"/>
                <a:gd name="connsiteX20" fmla="*/ 2081212 w 2564606"/>
                <a:gd name="connsiteY20" fmla="*/ 397669 h 1159669"/>
                <a:gd name="connsiteX21" fmla="*/ 2133599 w 2564606"/>
                <a:gd name="connsiteY21" fmla="*/ 354807 h 1159669"/>
                <a:gd name="connsiteX22" fmla="*/ 2174081 w 2564606"/>
                <a:gd name="connsiteY22" fmla="*/ 283369 h 1159669"/>
                <a:gd name="connsiteX23" fmla="*/ 2233612 w 2564606"/>
                <a:gd name="connsiteY23" fmla="*/ 214313 h 1159669"/>
                <a:gd name="connsiteX24" fmla="*/ 2302668 w 2564606"/>
                <a:gd name="connsiteY24" fmla="*/ 152400 h 1159669"/>
                <a:gd name="connsiteX25" fmla="*/ 2331243 w 2564606"/>
                <a:gd name="connsiteY25" fmla="*/ 138113 h 1159669"/>
                <a:gd name="connsiteX26" fmla="*/ 2393156 w 2564606"/>
                <a:gd name="connsiteY26" fmla="*/ 114300 h 1159669"/>
                <a:gd name="connsiteX27" fmla="*/ 2433637 w 2564606"/>
                <a:gd name="connsiteY27" fmla="*/ 100013 h 1159669"/>
                <a:gd name="connsiteX28" fmla="*/ 2471737 w 2564606"/>
                <a:gd name="connsiteY28" fmla="*/ 69057 h 1159669"/>
                <a:gd name="connsiteX29" fmla="*/ 2497931 w 2564606"/>
                <a:gd name="connsiteY29" fmla="*/ 33338 h 1159669"/>
                <a:gd name="connsiteX30" fmla="*/ 2564606 w 2564606"/>
                <a:gd name="connsiteY30" fmla="*/ 0 h 1159669"/>
                <a:gd name="connsiteX0" fmla="*/ 0 w 2564606"/>
                <a:gd name="connsiteY0" fmla="*/ 1159669 h 1159669"/>
                <a:gd name="connsiteX1" fmla="*/ 85724 w 2564606"/>
                <a:gd name="connsiteY1" fmla="*/ 1150144 h 1159669"/>
                <a:gd name="connsiteX2" fmla="*/ 173831 w 2564606"/>
                <a:gd name="connsiteY2" fmla="*/ 1138238 h 1159669"/>
                <a:gd name="connsiteX3" fmla="*/ 264318 w 2564606"/>
                <a:gd name="connsiteY3" fmla="*/ 1114425 h 1159669"/>
                <a:gd name="connsiteX4" fmla="*/ 350043 w 2564606"/>
                <a:gd name="connsiteY4" fmla="*/ 1100138 h 1159669"/>
                <a:gd name="connsiteX5" fmla="*/ 461962 w 2564606"/>
                <a:gd name="connsiteY5" fmla="*/ 1083469 h 1159669"/>
                <a:gd name="connsiteX6" fmla="*/ 544026 w 2564606"/>
                <a:gd name="connsiteY6" fmla="*/ 1074468 h 1159669"/>
                <a:gd name="connsiteX7" fmla="*/ 621506 w 2564606"/>
                <a:gd name="connsiteY7" fmla="*/ 1076325 h 1159669"/>
                <a:gd name="connsiteX8" fmla="*/ 716756 w 2564606"/>
                <a:gd name="connsiteY8" fmla="*/ 1066800 h 1159669"/>
                <a:gd name="connsiteX9" fmla="*/ 854868 w 2564606"/>
                <a:gd name="connsiteY9" fmla="*/ 1038225 h 1159669"/>
                <a:gd name="connsiteX10" fmla="*/ 1031081 w 2564606"/>
                <a:gd name="connsiteY10" fmla="*/ 990600 h 1159669"/>
                <a:gd name="connsiteX11" fmla="*/ 1128712 w 2564606"/>
                <a:gd name="connsiteY11" fmla="*/ 962025 h 1159669"/>
                <a:gd name="connsiteX12" fmla="*/ 1262062 w 2564606"/>
                <a:gd name="connsiteY12" fmla="*/ 909638 h 1159669"/>
                <a:gd name="connsiteX13" fmla="*/ 1419224 w 2564606"/>
                <a:gd name="connsiteY13" fmla="*/ 835819 h 1159669"/>
                <a:gd name="connsiteX14" fmla="*/ 1528762 w 2564606"/>
                <a:gd name="connsiteY14" fmla="*/ 776288 h 1159669"/>
                <a:gd name="connsiteX15" fmla="*/ 1726406 w 2564606"/>
                <a:gd name="connsiteY15" fmla="*/ 619125 h 1159669"/>
                <a:gd name="connsiteX16" fmla="*/ 1793081 w 2564606"/>
                <a:gd name="connsiteY16" fmla="*/ 542925 h 1159669"/>
                <a:gd name="connsiteX17" fmla="*/ 1857374 w 2564606"/>
                <a:gd name="connsiteY17" fmla="*/ 502444 h 1159669"/>
                <a:gd name="connsiteX18" fmla="*/ 1890712 w 2564606"/>
                <a:gd name="connsiteY18" fmla="*/ 490538 h 1159669"/>
                <a:gd name="connsiteX19" fmla="*/ 1995487 w 2564606"/>
                <a:gd name="connsiteY19" fmla="*/ 454819 h 1159669"/>
                <a:gd name="connsiteX20" fmla="*/ 2081212 w 2564606"/>
                <a:gd name="connsiteY20" fmla="*/ 397669 h 1159669"/>
                <a:gd name="connsiteX21" fmla="*/ 2133599 w 2564606"/>
                <a:gd name="connsiteY21" fmla="*/ 354807 h 1159669"/>
                <a:gd name="connsiteX22" fmla="*/ 2174081 w 2564606"/>
                <a:gd name="connsiteY22" fmla="*/ 283369 h 1159669"/>
                <a:gd name="connsiteX23" fmla="*/ 2233612 w 2564606"/>
                <a:gd name="connsiteY23" fmla="*/ 214313 h 1159669"/>
                <a:gd name="connsiteX24" fmla="*/ 2302668 w 2564606"/>
                <a:gd name="connsiteY24" fmla="*/ 152400 h 1159669"/>
                <a:gd name="connsiteX25" fmla="*/ 2331243 w 2564606"/>
                <a:gd name="connsiteY25" fmla="*/ 138113 h 1159669"/>
                <a:gd name="connsiteX26" fmla="*/ 2393156 w 2564606"/>
                <a:gd name="connsiteY26" fmla="*/ 114300 h 1159669"/>
                <a:gd name="connsiteX27" fmla="*/ 2433637 w 2564606"/>
                <a:gd name="connsiteY27" fmla="*/ 100013 h 1159669"/>
                <a:gd name="connsiteX28" fmla="*/ 2471737 w 2564606"/>
                <a:gd name="connsiteY28" fmla="*/ 69057 h 1159669"/>
                <a:gd name="connsiteX29" fmla="*/ 2497931 w 2564606"/>
                <a:gd name="connsiteY29" fmla="*/ 33338 h 1159669"/>
                <a:gd name="connsiteX30" fmla="*/ 2564606 w 2564606"/>
                <a:gd name="connsiteY30" fmla="*/ 0 h 1159669"/>
                <a:gd name="connsiteX0" fmla="*/ 0 w 2564606"/>
                <a:gd name="connsiteY0" fmla="*/ 1159669 h 1159669"/>
                <a:gd name="connsiteX1" fmla="*/ 85724 w 2564606"/>
                <a:gd name="connsiteY1" fmla="*/ 1150144 h 1159669"/>
                <a:gd name="connsiteX2" fmla="*/ 166687 w 2564606"/>
                <a:gd name="connsiteY2" fmla="*/ 1131094 h 1159669"/>
                <a:gd name="connsiteX3" fmla="*/ 264318 w 2564606"/>
                <a:gd name="connsiteY3" fmla="*/ 1114425 h 1159669"/>
                <a:gd name="connsiteX4" fmla="*/ 350043 w 2564606"/>
                <a:gd name="connsiteY4" fmla="*/ 1100138 h 1159669"/>
                <a:gd name="connsiteX5" fmla="*/ 461962 w 2564606"/>
                <a:gd name="connsiteY5" fmla="*/ 1083469 h 1159669"/>
                <a:gd name="connsiteX6" fmla="*/ 544026 w 2564606"/>
                <a:gd name="connsiteY6" fmla="*/ 1074468 h 1159669"/>
                <a:gd name="connsiteX7" fmla="*/ 621506 w 2564606"/>
                <a:gd name="connsiteY7" fmla="*/ 1076325 h 1159669"/>
                <a:gd name="connsiteX8" fmla="*/ 716756 w 2564606"/>
                <a:gd name="connsiteY8" fmla="*/ 1066800 h 1159669"/>
                <a:gd name="connsiteX9" fmla="*/ 854868 w 2564606"/>
                <a:gd name="connsiteY9" fmla="*/ 1038225 h 1159669"/>
                <a:gd name="connsiteX10" fmla="*/ 1031081 w 2564606"/>
                <a:gd name="connsiteY10" fmla="*/ 990600 h 1159669"/>
                <a:gd name="connsiteX11" fmla="*/ 1128712 w 2564606"/>
                <a:gd name="connsiteY11" fmla="*/ 962025 h 1159669"/>
                <a:gd name="connsiteX12" fmla="*/ 1262062 w 2564606"/>
                <a:gd name="connsiteY12" fmla="*/ 909638 h 1159669"/>
                <a:gd name="connsiteX13" fmla="*/ 1419224 w 2564606"/>
                <a:gd name="connsiteY13" fmla="*/ 835819 h 1159669"/>
                <a:gd name="connsiteX14" fmla="*/ 1528762 w 2564606"/>
                <a:gd name="connsiteY14" fmla="*/ 776288 h 1159669"/>
                <a:gd name="connsiteX15" fmla="*/ 1726406 w 2564606"/>
                <a:gd name="connsiteY15" fmla="*/ 619125 h 1159669"/>
                <a:gd name="connsiteX16" fmla="*/ 1793081 w 2564606"/>
                <a:gd name="connsiteY16" fmla="*/ 542925 h 1159669"/>
                <a:gd name="connsiteX17" fmla="*/ 1857374 w 2564606"/>
                <a:gd name="connsiteY17" fmla="*/ 502444 h 1159669"/>
                <a:gd name="connsiteX18" fmla="*/ 1890712 w 2564606"/>
                <a:gd name="connsiteY18" fmla="*/ 490538 h 1159669"/>
                <a:gd name="connsiteX19" fmla="*/ 1995487 w 2564606"/>
                <a:gd name="connsiteY19" fmla="*/ 454819 h 1159669"/>
                <a:gd name="connsiteX20" fmla="*/ 2081212 w 2564606"/>
                <a:gd name="connsiteY20" fmla="*/ 397669 h 1159669"/>
                <a:gd name="connsiteX21" fmla="*/ 2133599 w 2564606"/>
                <a:gd name="connsiteY21" fmla="*/ 354807 h 1159669"/>
                <a:gd name="connsiteX22" fmla="*/ 2174081 w 2564606"/>
                <a:gd name="connsiteY22" fmla="*/ 283369 h 1159669"/>
                <a:gd name="connsiteX23" fmla="*/ 2233612 w 2564606"/>
                <a:gd name="connsiteY23" fmla="*/ 214313 h 1159669"/>
                <a:gd name="connsiteX24" fmla="*/ 2302668 w 2564606"/>
                <a:gd name="connsiteY24" fmla="*/ 152400 h 1159669"/>
                <a:gd name="connsiteX25" fmla="*/ 2331243 w 2564606"/>
                <a:gd name="connsiteY25" fmla="*/ 138113 h 1159669"/>
                <a:gd name="connsiteX26" fmla="*/ 2393156 w 2564606"/>
                <a:gd name="connsiteY26" fmla="*/ 114300 h 1159669"/>
                <a:gd name="connsiteX27" fmla="*/ 2433637 w 2564606"/>
                <a:gd name="connsiteY27" fmla="*/ 100013 h 1159669"/>
                <a:gd name="connsiteX28" fmla="*/ 2471737 w 2564606"/>
                <a:gd name="connsiteY28" fmla="*/ 69057 h 1159669"/>
                <a:gd name="connsiteX29" fmla="*/ 2497931 w 2564606"/>
                <a:gd name="connsiteY29" fmla="*/ 33338 h 1159669"/>
                <a:gd name="connsiteX30" fmla="*/ 2564606 w 2564606"/>
                <a:gd name="connsiteY30" fmla="*/ 0 h 1159669"/>
                <a:gd name="connsiteX0" fmla="*/ 0 w 2564606"/>
                <a:gd name="connsiteY0" fmla="*/ 1159669 h 1159669"/>
                <a:gd name="connsiteX1" fmla="*/ 85724 w 2564606"/>
                <a:gd name="connsiteY1" fmla="*/ 1150144 h 1159669"/>
                <a:gd name="connsiteX2" fmla="*/ 166687 w 2564606"/>
                <a:gd name="connsiteY2" fmla="*/ 1131094 h 1159669"/>
                <a:gd name="connsiteX3" fmla="*/ 264318 w 2564606"/>
                <a:gd name="connsiteY3" fmla="*/ 1114425 h 1159669"/>
                <a:gd name="connsiteX4" fmla="*/ 350043 w 2564606"/>
                <a:gd name="connsiteY4" fmla="*/ 1100138 h 1159669"/>
                <a:gd name="connsiteX5" fmla="*/ 461962 w 2564606"/>
                <a:gd name="connsiteY5" fmla="*/ 1083469 h 1159669"/>
                <a:gd name="connsiteX6" fmla="*/ 539264 w 2564606"/>
                <a:gd name="connsiteY6" fmla="*/ 1081612 h 1159669"/>
                <a:gd name="connsiteX7" fmla="*/ 621506 w 2564606"/>
                <a:gd name="connsiteY7" fmla="*/ 1076325 h 1159669"/>
                <a:gd name="connsiteX8" fmla="*/ 716756 w 2564606"/>
                <a:gd name="connsiteY8" fmla="*/ 1066800 h 1159669"/>
                <a:gd name="connsiteX9" fmla="*/ 854868 w 2564606"/>
                <a:gd name="connsiteY9" fmla="*/ 1038225 h 1159669"/>
                <a:gd name="connsiteX10" fmla="*/ 1031081 w 2564606"/>
                <a:gd name="connsiteY10" fmla="*/ 990600 h 1159669"/>
                <a:gd name="connsiteX11" fmla="*/ 1128712 w 2564606"/>
                <a:gd name="connsiteY11" fmla="*/ 962025 h 1159669"/>
                <a:gd name="connsiteX12" fmla="*/ 1262062 w 2564606"/>
                <a:gd name="connsiteY12" fmla="*/ 909638 h 1159669"/>
                <a:gd name="connsiteX13" fmla="*/ 1419224 w 2564606"/>
                <a:gd name="connsiteY13" fmla="*/ 835819 h 1159669"/>
                <a:gd name="connsiteX14" fmla="*/ 1528762 w 2564606"/>
                <a:gd name="connsiteY14" fmla="*/ 776288 h 1159669"/>
                <a:gd name="connsiteX15" fmla="*/ 1726406 w 2564606"/>
                <a:gd name="connsiteY15" fmla="*/ 619125 h 1159669"/>
                <a:gd name="connsiteX16" fmla="*/ 1793081 w 2564606"/>
                <a:gd name="connsiteY16" fmla="*/ 542925 h 1159669"/>
                <a:gd name="connsiteX17" fmla="*/ 1857374 w 2564606"/>
                <a:gd name="connsiteY17" fmla="*/ 502444 h 1159669"/>
                <a:gd name="connsiteX18" fmla="*/ 1890712 w 2564606"/>
                <a:gd name="connsiteY18" fmla="*/ 490538 h 1159669"/>
                <a:gd name="connsiteX19" fmla="*/ 1995487 w 2564606"/>
                <a:gd name="connsiteY19" fmla="*/ 454819 h 1159669"/>
                <a:gd name="connsiteX20" fmla="*/ 2081212 w 2564606"/>
                <a:gd name="connsiteY20" fmla="*/ 397669 h 1159669"/>
                <a:gd name="connsiteX21" fmla="*/ 2133599 w 2564606"/>
                <a:gd name="connsiteY21" fmla="*/ 354807 h 1159669"/>
                <a:gd name="connsiteX22" fmla="*/ 2174081 w 2564606"/>
                <a:gd name="connsiteY22" fmla="*/ 283369 h 1159669"/>
                <a:gd name="connsiteX23" fmla="*/ 2233612 w 2564606"/>
                <a:gd name="connsiteY23" fmla="*/ 214313 h 1159669"/>
                <a:gd name="connsiteX24" fmla="*/ 2302668 w 2564606"/>
                <a:gd name="connsiteY24" fmla="*/ 152400 h 1159669"/>
                <a:gd name="connsiteX25" fmla="*/ 2331243 w 2564606"/>
                <a:gd name="connsiteY25" fmla="*/ 138113 h 1159669"/>
                <a:gd name="connsiteX26" fmla="*/ 2393156 w 2564606"/>
                <a:gd name="connsiteY26" fmla="*/ 114300 h 1159669"/>
                <a:gd name="connsiteX27" fmla="*/ 2433637 w 2564606"/>
                <a:gd name="connsiteY27" fmla="*/ 100013 h 1159669"/>
                <a:gd name="connsiteX28" fmla="*/ 2471737 w 2564606"/>
                <a:gd name="connsiteY28" fmla="*/ 69057 h 1159669"/>
                <a:gd name="connsiteX29" fmla="*/ 2497931 w 2564606"/>
                <a:gd name="connsiteY29" fmla="*/ 33338 h 1159669"/>
                <a:gd name="connsiteX30" fmla="*/ 2564606 w 2564606"/>
                <a:gd name="connsiteY30" fmla="*/ 0 h 1159669"/>
                <a:gd name="connsiteX0" fmla="*/ 0 w 2564606"/>
                <a:gd name="connsiteY0" fmla="*/ 1159669 h 1159669"/>
                <a:gd name="connsiteX1" fmla="*/ 85724 w 2564606"/>
                <a:gd name="connsiteY1" fmla="*/ 1150144 h 1159669"/>
                <a:gd name="connsiteX2" fmla="*/ 166687 w 2564606"/>
                <a:gd name="connsiteY2" fmla="*/ 1131094 h 1159669"/>
                <a:gd name="connsiteX3" fmla="*/ 264318 w 2564606"/>
                <a:gd name="connsiteY3" fmla="*/ 1114425 h 1159669"/>
                <a:gd name="connsiteX4" fmla="*/ 350043 w 2564606"/>
                <a:gd name="connsiteY4" fmla="*/ 1100138 h 1159669"/>
                <a:gd name="connsiteX5" fmla="*/ 461962 w 2564606"/>
                <a:gd name="connsiteY5" fmla="*/ 1083469 h 1159669"/>
                <a:gd name="connsiteX6" fmla="*/ 539264 w 2564606"/>
                <a:gd name="connsiteY6" fmla="*/ 1081612 h 1159669"/>
                <a:gd name="connsiteX7" fmla="*/ 621506 w 2564606"/>
                <a:gd name="connsiteY7" fmla="*/ 1076325 h 1159669"/>
                <a:gd name="connsiteX8" fmla="*/ 716756 w 2564606"/>
                <a:gd name="connsiteY8" fmla="*/ 1066800 h 1159669"/>
                <a:gd name="connsiteX9" fmla="*/ 854868 w 2564606"/>
                <a:gd name="connsiteY9" fmla="*/ 1038225 h 1159669"/>
                <a:gd name="connsiteX10" fmla="*/ 1031081 w 2564606"/>
                <a:gd name="connsiteY10" fmla="*/ 990600 h 1159669"/>
                <a:gd name="connsiteX11" fmla="*/ 1128712 w 2564606"/>
                <a:gd name="connsiteY11" fmla="*/ 962025 h 1159669"/>
                <a:gd name="connsiteX12" fmla="*/ 1262062 w 2564606"/>
                <a:gd name="connsiteY12" fmla="*/ 909638 h 1159669"/>
                <a:gd name="connsiteX13" fmla="*/ 1435552 w 2564606"/>
                <a:gd name="connsiteY13" fmla="*/ 865755 h 1159669"/>
                <a:gd name="connsiteX14" fmla="*/ 1528762 w 2564606"/>
                <a:gd name="connsiteY14" fmla="*/ 776288 h 1159669"/>
                <a:gd name="connsiteX15" fmla="*/ 1726406 w 2564606"/>
                <a:gd name="connsiteY15" fmla="*/ 619125 h 1159669"/>
                <a:gd name="connsiteX16" fmla="*/ 1793081 w 2564606"/>
                <a:gd name="connsiteY16" fmla="*/ 542925 h 1159669"/>
                <a:gd name="connsiteX17" fmla="*/ 1857374 w 2564606"/>
                <a:gd name="connsiteY17" fmla="*/ 502444 h 1159669"/>
                <a:gd name="connsiteX18" fmla="*/ 1890712 w 2564606"/>
                <a:gd name="connsiteY18" fmla="*/ 490538 h 1159669"/>
                <a:gd name="connsiteX19" fmla="*/ 1995487 w 2564606"/>
                <a:gd name="connsiteY19" fmla="*/ 454819 h 1159669"/>
                <a:gd name="connsiteX20" fmla="*/ 2081212 w 2564606"/>
                <a:gd name="connsiteY20" fmla="*/ 397669 h 1159669"/>
                <a:gd name="connsiteX21" fmla="*/ 2133599 w 2564606"/>
                <a:gd name="connsiteY21" fmla="*/ 354807 h 1159669"/>
                <a:gd name="connsiteX22" fmla="*/ 2174081 w 2564606"/>
                <a:gd name="connsiteY22" fmla="*/ 283369 h 1159669"/>
                <a:gd name="connsiteX23" fmla="*/ 2233612 w 2564606"/>
                <a:gd name="connsiteY23" fmla="*/ 214313 h 1159669"/>
                <a:gd name="connsiteX24" fmla="*/ 2302668 w 2564606"/>
                <a:gd name="connsiteY24" fmla="*/ 152400 h 1159669"/>
                <a:gd name="connsiteX25" fmla="*/ 2331243 w 2564606"/>
                <a:gd name="connsiteY25" fmla="*/ 138113 h 1159669"/>
                <a:gd name="connsiteX26" fmla="*/ 2393156 w 2564606"/>
                <a:gd name="connsiteY26" fmla="*/ 114300 h 1159669"/>
                <a:gd name="connsiteX27" fmla="*/ 2433637 w 2564606"/>
                <a:gd name="connsiteY27" fmla="*/ 100013 h 1159669"/>
                <a:gd name="connsiteX28" fmla="*/ 2471737 w 2564606"/>
                <a:gd name="connsiteY28" fmla="*/ 69057 h 1159669"/>
                <a:gd name="connsiteX29" fmla="*/ 2497931 w 2564606"/>
                <a:gd name="connsiteY29" fmla="*/ 33338 h 1159669"/>
                <a:gd name="connsiteX30" fmla="*/ 2564606 w 2564606"/>
                <a:gd name="connsiteY30" fmla="*/ 0 h 1159669"/>
                <a:gd name="connsiteX0" fmla="*/ 0 w 2564606"/>
                <a:gd name="connsiteY0" fmla="*/ 1159669 h 1159669"/>
                <a:gd name="connsiteX1" fmla="*/ 85724 w 2564606"/>
                <a:gd name="connsiteY1" fmla="*/ 1150144 h 1159669"/>
                <a:gd name="connsiteX2" fmla="*/ 166687 w 2564606"/>
                <a:gd name="connsiteY2" fmla="*/ 1131094 h 1159669"/>
                <a:gd name="connsiteX3" fmla="*/ 264318 w 2564606"/>
                <a:gd name="connsiteY3" fmla="*/ 1114425 h 1159669"/>
                <a:gd name="connsiteX4" fmla="*/ 350043 w 2564606"/>
                <a:gd name="connsiteY4" fmla="*/ 1100138 h 1159669"/>
                <a:gd name="connsiteX5" fmla="*/ 461962 w 2564606"/>
                <a:gd name="connsiteY5" fmla="*/ 1083469 h 1159669"/>
                <a:gd name="connsiteX6" fmla="*/ 539264 w 2564606"/>
                <a:gd name="connsiteY6" fmla="*/ 1081612 h 1159669"/>
                <a:gd name="connsiteX7" fmla="*/ 621506 w 2564606"/>
                <a:gd name="connsiteY7" fmla="*/ 1076325 h 1159669"/>
                <a:gd name="connsiteX8" fmla="*/ 716756 w 2564606"/>
                <a:gd name="connsiteY8" fmla="*/ 1066800 h 1159669"/>
                <a:gd name="connsiteX9" fmla="*/ 854868 w 2564606"/>
                <a:gd name="connsiteY9" fmla="*/ 1038225 h 1159669"/>
                <a:gd name="connsiteX10" fmla="*/ 1031081 w 2564606"/>
                <a:gd name="connsiteY10" fmla="*/ 990600 h 1159669"/>
                <a:gd name="connsiteX11" fmla="*/ 1128712 w 2564606"/>
                <a:gd name="connsiteY11" fmla="*/ 962025 h 1159669"/>
                <a:gd name="connsiteX12" fmla="*/ 1262062 w 2564606"/>
                <a:gd name="connsiteY12" fmla="*/ 909638 h 1159669"/>
                <a:gd name="connsiteX13" fmla="*/ 1435552 w 2564606"/>
                <a:gd name="connsiteY13" fmla="*/ 865755 h 1159669"/>
                <a:gd name="connsiteX14" fmla="*/ 1569583 w 2564606"/>
                <a:gd name="connsiteY14" fmla="*/ 787174 h 1159669"/>
                <a:gd name="connsiteX15" fmla="*/ 1726406 w 2564606"/>
                <a:gd name="connsiteY15" fmla="*/ 619125 h 1159669"/>
                <a:gd name="connsiteX16" fmla="*/ 1793081 w 2564606"/>
                <a:gd name="connsiteY16" fmla="*/ 542925 h 1159669"/>
                <a:gd name="connsiteX17" fmla="*/ 1857374 w 2564606"/>
                <a:gd name="connsiteY17" fmla="*/ 502444 h 1159669"/>
                <a:gd name="connsiteX18" fmla="*/ 1890712 w 2564606"/>
                <a:gd name="connsiteY18" fmla="*/ 490538 h 1159669"/>
                <a:gd name="connsiteX19" fmla="*/ 1995487 w 2564606"/>
                <a:gd name="connsiteY19" fmla="*/ 454819 h 1159669"/>
                <a:gd name="connsiteX20" fmla="*/ 2081212 w 2564606"/>
                <a:gd name="connsiteY20" fmla="*/ 397669 h 1159669"/>
                <a:gd name="connsiteX21" fmla="*/ 2133599 w 2564606"/>
                <a:gd name="connsiteY21" fmla="*/ 354807 h 1159669"/>
                <a:gd name="connsiteX22" fmla="*/ 2174081 w 2564606"/>
                <a:gd name="connsiteY22" fmla="*/ 283369 h 1159669"/>
                <a:gd name="connsiteX23" fmla="*/ 2233612 w 2564606"/>
                <a:gd name="connsiteY23" fmla="*/ 214313 h 1159669"/>
                <a:gd name="connsiteX24" fmla="*/ 2302668 w 2564606"/>
                <a:gd name="connsiteY24" fmla="*/ 152400 h 1159669"/>
                <a:gd name="connsiteX25" fmla="*/ 2331243 w 2564606"/>
                <a:gd name="connsiteY25" fmla="*/ 138113 h 1159669"/>
                <a:gd name="connsiteX26" fmla="*/ 2393156 w 2564606"/>
                <a:gd name="connsiteY26" fmla="*/ 114300 h 1159669"/>
                <a:gd name="connsiteX27" fmla="*/ 2433637 w 2564606"/>
                <a:gd name="connsiteY27" fmla="*/ 100013 h 1159669"/>
                <a:gd name="connsiteX28" fmla="*/ 2471737 w 2564606"/>
                <a:gd name="connsiteY28" fmla="*/ 69057 h 1159669"/>
                <a:gd name="connsiteX29" fmla="*/ 2497931 w 2564606"/>
                <a:gd name="connsiteY29" fmla="*/ 33338 h 1159669"/>
                <a:gd name="connsiteX30" fmla="*/ 2564606 w 2564606"/>
                <a:gd name="connsiteY30" fmla="*/ 0 h 1159669"/>
                <a:gd name="connsiteX0" fmla="*/ 0 w 2564606"/>
                <a:gd name="connsiteY0" fmla="*/ 1159669 h 1159669"/>
                <a:gd name="connsiteX1" fmla="*/ 85724 w 2564606"/>
                <a:gd name="connsiteY1" fmla="*/ 1150144 h 1159669"/>
                <a:gd name="connsiteX2" fmla="*/ 166687 w 2564606"/>
                <a:gd name="connsiteY2" fmla="*/ 1131094 h 1159669"/>
                <a:gd name="connsiteX3" fmla="*/ 264318 w 2564606"/>
                <a:gd name="connsiteY3" fmla="*/ 1114425 h 1159669"/>
                <a:gd name="connsiteX4" fmla="*/ 350043 w 2564606"/>
                <a:gd name="connsiteY4" fmla="*/ 1100138 h 1159669"/>
                <a:gd name="connsiteX5" fmla="*/ 461962 w 2564606"/>
                <a:gd name="connsiteY5" fmla="*/ 1083469 h 1159669"/>
                <a:gd name="connsiteX6" fmla="*/ 539264 w 2564606"/>
                <a:gd name="connsiteY6" fmla="*/ 1081612 h 1159669"/>
                <a:gd name="connsiteX7" fmla="*/ 621506 w 2564606"/>
                <a:gd name="connsiteY7" fmla="*/ 1076325 h 1159669"/>
                <a:gd name="connsiteX8" fmla="*/ 716756 w 2564606"/>
                <a:gd name="connsiteY8" fmla="*/ 1066800 h 1159669"/>
                <a:gd name="connsiteX9" fmla="*/ 854868 w 2564606"/>
                <a:gd name="connsiteY9" fmla="*/ 1038225 h 1159669"/>
                <a:gd name="connsiteX10" fmla="*/ 1031081 w 2564606"/>
                <a:gd name="connsiteY10" fmla="*/ 990600 h 1159669"/>
                <a:gd name="connsiteX11" fmla="*/ 1128712 w 2564606"/>
                <a:gd name="connsiteY11" fmla="*/ 962025 h 1159669"/>
                <a:gd name="connsiteX12" fmla="*/ 1262062 w 2564606"/>
                <a:gd name="connsiteY12" fmla="*/ 909638 h 1159669"/>
                <a:gd name="connsiteX13" fmla="*/ 1435552 w 2564606"/>
                <a:gd name="connsiteY13" fmla="*/ 865755 h 1159669"/>
                <a:gd name="connsiteX14" fmla="*/ 1569583 w 2564606"/>
                <a:gd name="connsiteY14" fmla="*/ 787174 h 1159669"/>
                <a:gd name="connsiteX15" fmla="*/ 1663132 w 2564606"/>
                <a:gd name="connsiteY15" fmla="*/ 698388 h 1159669"/>
                <a:gd name="connsiteX16" fmla="*/ 1726406 w 2564606"/>
                <a:gd name="connsiteY16" fmla="*/ 619125 h 1159669"/>
                <a:gd name="connsiteX17" fmla="*/ 1793081 w 2564606"/>
                <a:gd name="connsiteY17" fmla="*/ 542925 h 1159669"/>
                <a:gd name="connsiteX18" fmla="*/ 1857374 w 2564606"/>
                <a:gd name="connsiteY18" fmla="*/ 502444 h 1159669"/>
                <a:gd name="connsiteX19" fmla="*/ 1890712 w 2564606"/>
                <a:gd name="connsiteY19" fmla="*/ 490538 h 1159669"/>
                <a:gd name="connsiteX20" fmla="*/ 1995487 w 2564606"/>
                <a:gd name="connsiteY20" fmla="*/ 454819 h 1159669"/>
                <a:gd name="connsiteX21" fmla="*/ 2081212 w 2564606"/>
                <a:gd name="connsiteY21" fmla="*/ 397669 h 1159669"/>
                <a:gd name="connsiteX22" fmla="*/ 2133599 w 2564606"/>
                <a:gd name="connsiteY22" fmla="*/ 354807 h 1159669"/>
                <a:gd name="connsiteX23" fmla="*/ 2174081 w 2564606"/>
                <a:gd name="connsiteY23" fmla="*/ 283369 h 1159669"/>
                <a:gd name="connsiteX24" fmla="*/ 2233612 w 2564606"/>
                <a:gd name="connsiteY24" fmla="*/ 214313 h 1159669"/>
                <a:gd name="connsiteX25" fmla="*/ 2302668 w 2564606"/>
                <a:gd name="connsiteY25" fmla="*/ 152400 h 1159669"/>
                <a:gd name="connsiteX26" fmla="*/ 2331243 w 2564606"/>
                <a:gd name="connsiteY26" fmla="*/ 138113 h 1159669"/>
                <a:gd name="connsiteX27" fmla="*/ 2393156 w 2564606"/>
                <a:gd name="connsiteY27" fmla="*/ 114300 h 1159669"/>
                <a:gd name="connsiteX28" fmla="*/ 2433637 w 2564606"/>
                <a:gd name="connsiteY28" fmla="*/ 100013 h 1159669"/>
                <a:gd name="connsiteX29" fmla="*/ 2471737 w 2564606"/>
                <a:gd name="connsiteY29" fmla="*/ 69057 h 1159669"/>
                <a:gd name="connsiteX30" fmla="*/ 2497931 w 2564606"/>
                <a:gd name="connsiteY30" fmla="*/ 33338 h 1159669"/>
                <a:gd name="connsiteX31" fmla="*/ 2564606 w 2564606"/>
                <a:gd name="connsiteY31" fmla="*/ 0 h 1159669"/>
                <a:gd name="connsiteX0" fmla="*/ 0 w 2564606"/>
                <a:gd name="connsiteY0" fmla="*/ 1159669 h 1159669"/>
                <a:gd name="connsiteX1" fmla="*/ 85724 w 2564606"/>
                <a:gd name="connsiteY1" fmla="*/ 1150144 h 1159669"/>
                <a:gd name="connsiteX2" fmla="*/ 166687 w 2564606"/>
                <a:gd name="connsiteY2" fmla="*/ 1131094 h 1159669"/>
                <a:gd name="connsiteX3" fmla="*/ 264318 w 2564606"/>
                <a:gd name="connsiteY3" fmla="*/ 1114425 h 1159669"/>
                <a:gd name="connsiteX4" fmla="*/ 350043 w 2564606"/>
                <a:gd name="connsiteY4" fmla="*/ 1100138 h 1159669"/>
                <a:gd name="connsiteX5" fmla="*/ 461962 w 2564606"/>
                <a:gd name="connsiteY5" fmla="*/ 1083469 h 1159669"/>
                <a:gd name="connsiteX6" fmla="*/ 539264 w 2564606"/>
                <a:gd name="connsiteY6" fmla="*/ 1081612 h 1159669"/>
                <a:gd name="connsiteX7" fmla="*/ 621506 w 2564606"/>
                <a:gd name="connsiteY7" fmla="*/ 1076325 h 1159669"/>
                <a:gd name="connsiteX8" fmla="*/ 716756 w 2564606"/>
                <a:gd name="connsiteY8" fmla="*/ 1066800 h 1159669"/>
                <a:gd name="connsiteX9" fmla="*/ 854868 w 2564606"/>
                <a:gd name="connsiteY9" fmla="*/ 1038225 h 1159669"/>
                <a:gd name="connsiteX10" fmla="*/ 1031081 w 2564606"/>
                <a:gd name="connsiteY10" fmla="*/ 990600 h 1159669"/>
                <a:gd name="connsiteX11" fmla="*/ 1128712 w 2564606"/>
                <a:gd name="connsiteY11" fmla="*/ 962025 h 1159669"/>
                <a:gd name="connsiteX12" fmla="*/ 1262062 w 2564606"/>
                <a:gd name="connsiteY12" fmla="*/ 909638 h 1159669"/>
                <a:gd name="connsiteX13" fmla="*/ 1435552 w 2564606"/>
                <a:gd name="connsiteY13" fmla="*/ 865755 h 1159669"/>
                <a:gd name="connsiteX14" fmla="*/ 1569583 w 2564606"/>
                <a:gd name="connsiteY14" fmla="*/ 787174 h 1159669"/>
                <a:gd name="connsiteX15" fmla="*/ 1663132 w 2564606"/>
                <a:gd name="connsiteY15" fmla="*/ 698388 h 1159669"/>
                <a:gd name="connsiteX16" fmla="*/ 1742734 w 2564606"/>
                <a:gd name="connsiteY16" fmla="*/ 613682 h 1159669"/>
                <a:gd name="connsiteX17" fmla="*/ 1793081 w 2564606"/>
                <a:gd name="connsiteY17" fmla="*/ 542925 h 1159669"/>
                <a:gd name="connsiteX18" fmla="*/ 1857374 w 2564606"/>
                <a:gd name="connsiteY18" fmla="*/ 502444 h 1159669"/>
                <a:gd name="connsiteX19" fmla="*/ 1890712 w 2564606"/>
                <a:gd name="connsiteY19" fmla="*/ 490538 h 1159669"/>
                <a:gd name="connsiteX20" fmla="*/ 1995487 w 2564606"/>
                <a:gd name="connsiteY20" fmla="*/ 454819 h 1159669"/>
                <a:gd name="connsiteX21" fmla="*/ 2081212 w 2564606"/>
                <a:gd name="connsiteY21" fmla="*/ 397669 h 1159669"/>
                <a:gd name="connsiteX22" fmla="*/ 2133599 w 2564606"/>
                <a:gd name="connsiteY22" fmla="*/ 354807 h 1159669"/>
                <a:gd name="connsiteX23" fmla="*/ 2174081 w 2564606"/>
                <a:gd name="connsiteY23" fmla="*/ 283369 h 1159669"/>
                <a:gd name="connsiteX24" fmla="*/ 2233612 w 2564606"/>
                <a:gd name="connsiteY24" fmla="*/ 214313 h 1159669"/>
                <a:gd name="connsiteX25" fmla="*/ 2302668 w 2564606"/>
                <a:gd name="connsiteY25" fmla="*/ 152400 h 1159669"/>
                <a:gd name="connsiteX26" fmla="*/ 2331243 w 2564606"/>
                <a:gd name="connsiteY26" fmla="*/ 138113 h 1159669"/>
                <a:gd name="connsiteX27" fmla="*/ 2393156 w 2564606"/>
                <a:gd name="connsiteY27" fmla="*/ 114300 h 1159669"/>
                <a:gd name="connsiteX28" fmla="*/ 2433637 w 2564606"/>
                <a:gd name="connsiteY28" fmla="*/ 100013 h 1159669"/>
                <a:gd name="connsiteX29" fmla="*/ 2471737 w 2564606"/>
                <a:gd name="connsiteY29" fmla="*/ 69057 h 1159669"/>
                <a:gd name="connsiteX30" fmla="*/ 2497931 w 2564606"/>
                <a:gd name="connsiteY30" fmla="*/ 33338 h 1159669"/>
                <a:gd name="connsiteX31" fmla="*/ 2564606 w 2564606"/>
                <a:gd name="connsiteY31" fmla="*/ 0 h 1159669"/>
                <a:gd name="connsiteX0" fmla="*/ 0 w 2564606"/>
                <a:gd name="connsiteY0" fmla="*/ 1159669 h 1159669"/>
                <a:gd name="connsiteX1" fmla="*/ 85724 w 2564606"/>
                <a:gd name="connsiteY1" fmla="*/ 1150144 h 1159669"/>
                <a:gd name="connsiteX2" fmla="*/ 166687 w 2564606"/>
                <a:gd name="connsiteY2" fmla="*/ 1131094 h 1159669"/>
                <a:gd name="connsiteX3" fmla="*/ 264318 w 2564606"/>
                <a:gd name="connsiteY3" fmla="*/ 1114425 h 1159669"/>
                <a:gd name="connsiteX4" fmla="*/ 350043 w 2564606"/>
                <a:gd name="connsiteY4" fmla="*/ 1100138 h 1159669"/>
                <a:gd name="connsiteX5" fmla="*/ 461962 w 2564606"/>
                <a:gd name="connsiteY5" fmla="*/ 1083469 h 1159669"/>
                <a:gd name="connsiteX6" fmla="*/ 539264 w 2564606"/>
                <a:gd name="connsiteY6" fmla="*/ 1081612 h 1159669"/>
                <a:gd name="connsiteX7" fmla="*/ 621506 w 2564606"/>
                <a:gd name="connsiteY7" fmla="*/ 1076325 h 1159669"/>
                <a:gd name="connsiteX8" fmla="*/ 716756 w 2564606"/>
                <a:gd name="connsiteY8" fmla="*/ 1066800 h 1159669"/>
                <a:gd name="connsiteX9" fmla="*/ 854868 w 2564606"/>
                <a:gd name="connsiteY9" fmla="*/ 1038225 h 1159669"/>
                <a:gd name="connsiteX10" fmla="*/ 1031081 w 2564606"/>
                <a:gd name="connsiteY10" fmla="*/ 990600 h 1159669"/>
                <a:gd name="connsiteX11" fmla="*/ 1128712 w 2564606"/>
                <a:gd name="connsiteY11" fmla="*/ 962025 h 1159669"/>
                <a:gd name="connsiteX12" fmla="*/ 1281112 w 2564606"/>
                <a:gd name="connsiteY12" fmla="*/ 934131 h 1159669"/>
                <a:gd name="connsiteX13" fmla="*/ 1435552 w 2564606"/>
                <a:gd name="connsiteY13" fmla="*/ 865755 h 1159669"/>
                <a:gd name="connsiteX14" fmla="*/ 1569583 w 2564606"/>
                <a:gd name="connsiteY14" fmla="*/ 787174 h 1159669"/>
                <a:gd name="connsiteX15" fmla="*/ 1663132 w 2564606"/>
                <a:gd name="connsiteY15" fmla="*/ 698388 h 1159669"/>
                <a:gd name="connsiteX16" fmla="*/ 1742734 w 2564606"/>
                <a:gd name="connsiteY16" fmla="*/ 613682 h 1159669"/>
                <a:gd name="connsiteX17" fmla="*/ 1793081 w 2564606"/>
                <a:gd name="connsiteY17" fmla="*/ 542925 h 1159669"/>
                <a:gd name="connsiteX18" fmla="*/ 1857374 w 2564606"/>
                <a:gd name="connsiteY18" fmla="*/ 502444 h 1159669"/>
                <a:gd name="connsiteX19" fmla="*/ 1890712 w 2564606"/>
                <a:gd name="connsiteY19" fmla="*/ 490538 h 1159669"/>
                <a:gd name="connsiteX20" fmla="*/ 1995487 w 2564606"/>
                <a:gd name="connsiteY20" fmla="*/ 454819 h 1159669"/>
                <a:gd name="connsiteX21" fmla="*/ 2081212 w 2564606"/>
                <a:gd name="connsiteY21" fmla="*/ 397669 h 1159669"/>
                <a:gd name="connsiteX22" fmla="*/ 2133599 w 2564606"/>
                <a:gd name="connsiteY22" fmla="*/ 354807 h 1159669"/>
                <a:gd name="connsiteX23" fmla="*/ 2174081 w 2564606"/>
                <a:gd name="connsiteY23" fmla="*/ 283369 h 1159669"/>
                <a:gd name="connsiteX24" fmla="*/ 2233612 w 2564606"/>
                <a:gd name="connsiteY24" fmla="*/ 214313 h 1159669"/>
                <a:gd name="connsiteX25" fmla="*/ 2302668 w 2564606"/>
                <a:gd name="connsiteY25" fmla="*/ 152400 h 1159669"/>
                <a:gd name="connsiteX26" fmla="*/ 2331243 w 2564606"/>
                <a:gd name="connsiteY26" fmla="*/ 138113 h 1159669"/>
                <a:gd name="connsiteX27" fmla="*/ 2393156 w 2564606"/>
                <a:gd name="connsiteY27" fmla="*/ 114300 h 1159669"/>
                <a:gd name="connsiteX28" fmla="*/ 2433637 w 2564606"/>
                <a:gd name="connsiteY28" fmla="*/ 100013 h 1159669"/>
                <a:gd name="connsiteX29" fmla="*/ 2471737 w 2564606"/>
                <a:gd name="connsiteY29" fmla="*/ 69057 h 1159669"/>
                <a:gd name="connsiteX30" fmla="*/ 2497931 w 2564606"/>
                <a:gd name="connsiteY30" fmla="*/ 33338 h 1159669"/>
                <a:gd name="connsiteX31" fmla="*/ 2564606 w 2564606"/>
                <a:gd name="connsiteY31" fmla="*/ 0 h 1159669"/>
                <a:gd name="connsiteX0" fmla="*/ 0 w 2564606"/>
                <a:gd name="connsiteY0" fmla="*/ 1159669 h 1159669"/>
                <a:gd name="connsiteX1" fmla="*/ 85724 w 2564606"/>
                <a:gd name="connsiteY1" fmla="*/ 1150144 h 1159669"/>
                <a:gd name="connsiteX2" fmla="*/ 166687 w 2564606"/>
                <a:gd name="connsiteY2" fmla="*/ 1131094 h 1159669"/>
                <a:gd name="connsiteX3" fmla="*/ 264318 w 2564606"/>
                <a:gd name="connsiteY3" fmla="*/ 1114425 h 1159669"/>
                <a:gd name="connsiteX4" fmla="*/ 350043 w 2564606"/>
                <a:gd name="connsiteY4" fmla="*/ 1100138 h 1159669"/>
                <a:gd name="connsiteX5" fmla="*/ 461962 w 2564606"/>
                <a:gd name="connsiteY5" fmla="*/ 1083469 h 1159669"/>
                <a:gd name="connsiteX6" fmla="*/ 539264 w 2564606"/>
                <a:gd name="connsiteY6" fmla="*/ 1081612 h 1159669"/>
                <a:gd name="connsiteX7" fmla="*/ 621506 w 2564606"/>
                <a:gd name="connsiteY7" fmla="*/ 1076325 h 1159669"/>
                <a:gd name="connsiteX8" fmla="*/ 716756 w 2564606"/>
                <a:gd name="connsiteY8" fmla="*/ 1066800 h 1159669"/>
                <a:gd name="connsiteX9" fmla="*/ 854868 w 2564606"/>
                <a:gd name="connsiteY9" fmla="*/ 1038225 h 1159669"/>
                <a:gd name="connsiteX10" fmla="*/ 1031081 w 2564606"/>
                <a:gd name="connsiteY10" fmla="*/ 990600 h 1159669"/>
                <a:gd name="connsiteX11" fmla="*/ 1136876 w 2564606"/>
                <a:gd name="connsiteY11" fmla="*/ 981075 h 1159669"/>
                <a:gd name="connsiteX12" fmla="*/ 1281112 w 2564606"/>
                <a:gd name="connsiteY12" fmla="*/ 934131 h 1159669"/>
                <a:gd name="connsiteX13" fmla="*/ 1435552 w 2564606"/>
                <a:gd name="connsiteY13" fmla="*/ 865755 h 1159669"/>
                <a:gd name="connsiteX14" fmla="*/ 1569583 w 2564606"/>
                <a:gd name="connsiteY14" fmla="*/ 787174 h 1159669"/>
                <a:gd name="connsiteX15" fmla="*/ 1663132 w 2564606"/>
                <a:gd name="connsiteY15" fmla="*/ 698388 h 1159669"/>
                <a:gd name="connsiteX16" fmla="*/ 1742734 w 2564606"/>
                <a:gd name="connsiteY16" fmla="*/ 613682 h 1159669"/>
                <a:gd name="connsiteX17" fmla="*/ 1793081 w 2564606"/>
                <a:gd name="connsiteY17" fmla="*/ 542925 h 1159669"/>
                <a:gd name="connsiteX18" fmla="*/ 1857374 w 2564606"/>
                <a:gd name="connsiteY18" fmla="*/ 502444 h 1159669"/>
                <a:gd name="connsiteX19" fmla="*/ 1890712 w 2564606"/>
                <a:gd name="connsiteY19" fmla="*/ 490538 h 1159669"/>
                <a:gd name="connsiteX20" fmla="*/ 1995487 w 2564606"/>
                <a:gd name="connsiteY20" fmla="*/ 454819 h 1159669"/>
                <a:gd name="connsiteX21" fmla="*/ 2081212 w 2564606"/>
                <a:gd name="connsiteY21" fmla="*/ 397669 h 1159669"/>
                <a:gd name="connsiteX22" fmla="*/ 2133599 w 2564606"/>
                <a:gd name="connsiteY22" fmla="*/ 354807 h 1159669"/>
                <a:gd name="connsiteX23" fmla="*/ 2174081 w 2564606"/>
                <a:gd name="connsiteY23" fmla="*/ 283369 h 1159669"/>
                <a:gd name="connsiteX24" fmla="*/ 2233612 w 2564606"/>
                <a:gd name="connsiteY24" fmla="*/ 214313 h 1159669"/>
                <a:gd name="connsiteX25" fmla="*/ 2302668 w 2564606"/>
                <a:gd name="connsiteY25" fmla="*/ 152400 h 1159669"/>
                <a:gd name="connsiteX26" fmla="*/ 2331243 w 2564606"/>
                <a:gd name="connsiteY26" fmla="*/ 138113 h 1159669"/>
                <a:gd name="connsiteX27" fmla="*/ 2393156 w 2564606"/>
                <a:gd name="connsiteY27" fmla="*/ 114300 h 1159669"/>
                <a:gd name="connsiteX28" fmla="*/ 2433637 w 2564606"/>
                <a:gd name="connsiteY28" fmla="*/ 100013 h 1159669"/>
                <a:gd name="connsiteX29" fmla="*/ 2471737 w 2564606"/>
                <a:gd name="connsiteY29" fmla="*/ 69057 h 1159669"/>
                <a:gd name="connsiteX30" fmla="*/ 2497931 w 2564606"/>
                <a:gd name="connsiteY30" fmla="*/ 33338 h 1159669"/>
                <a:gd name="connsiteX31" fmla="*/ 2564606 w 2564606"/>
                <a:gd name="connsiteY31" fmla="*/ 0 h 1159669"/>
                <a:gd name="connsiteX0" fmla="*/ 0 w 2564606"/>
                <a:gd name="connsiteY0" fmla="*/ 1159669 h 1159669"/>
                <a:gd name="connsiteX1" fmla="*/ 85724 w 2564606"/>
                <a:gd name="connsiteY1" fmla="*/ 1150144 h 1159669"/>
                <a:gd name="connsiteX2" fmla="*/ 166687 w 2564606"/>
                <a:gd name="connsiteY2" fmla="*/ 1131094 h 1159669"/>
                <a:gd name="connsiteX3" fmla="*/ 264318 w 2564606"/>
                <a:gd name="connsiteY3" fmla="*/ 1114425 h 1159669"/>
                <a:gd name="connsiteX4" fmla="*/ 350043 w 2564606"/>
                <a:gd name="connsiteY4" fmla="*/ 1100138 h 1159669"/>
                <a:gd name="connsiteX5" fmla="*/ 461962 w 2564606"/>
                <a:gd name="connsiteY5" fmla="*/ 1083469 h 1159669"/>
                <a:gd name="connsiteX6" fmla="*/ 539264 w 2564606"/>
                <a:gd name="connsiteY6" fmla="*/ 1081612 h 1159669"/>
                <a:gd name="connsiteX7" fmla="*/ 621506 w 2564606"/>
                <a:gd name="connsiteY7" fmla="*/ 1076325 h 1159669"/>
                <a:gd name="connsiteX8" fmla="*/ 716756 w 2564606"/>
                <a:gd name="connsiteY8" fmla="*/ 1066800 h 1159669"/>
                <a:gd name="connsiteX9" fmla="*/ 854868 w 2564606"/>
                <a:gd name="connsiteY9" fmla="*/ 1038225 h 1159669"/>
                <a:gd name="connsiteX10" fmla="*/ 1025638 w 2564606"/>
                <a:gd name="connsiteY10" fmla="*/ 1012371 h 1159669"/>
                <a:gd name="connsiteX11" fmla="*/ 1136876 w 2564606"/>
                <a:gd name="connsiteY11" fmla="*/ 981075 h 1159669"/>
                <a:gd name="connsiteX12" fmla="*/ 1281112 w 2564606"/>
                <a:gd name="connsiteY12" fmla="*/ 934131 h 1159669"/>
                <a:gd name="connsiteX13" fmla="*/ 1435552 w 2564606"/>
                <a:gd name="connsiteY13" fmla="*/ 865755 h 1159669"/>
                <a:gd name="connsiteX14" fmla="*/ 1569583 w 2564606"/>
                <a:gd name="connsiteY14" fmla="*/ 787174 h 1159669"/>
                <a:gd name="connsiteX15" fmla="*/ 1663132 w 2564606"/>
                <a:gd name="connsiteY15" fmla="*/ 698388 h 1159669"/>
                <a:gd name="connsiteX16" fmla="*/ 1742734 w 2564606"/>
                <a:gd name="connsiteY16" fmla="*/ 613682 h 1159669"/>
                <a:gd name="connsiteX17" fmla="*/ 1793081 w 2564606"/>
                <a:gd name="connsiteY17" fmla="*/ 542925 h 1159669"/>
                <a:gd name="connsiteX18" fmla="*/ 1857374 w 2564606"/>
                <a:gd name="connsiteY18" fmla="*/ 502444 h 1159669"/>
                <a:gd name="connsiteX19" fmla="*/ 1890712 w 2564606"/>
                <a:gd name="connsiteY19" fmla="*/ 490538 h 1159669"/>
                <a:gd name="connsiteX20" fmla="*/ 1995487 w 2564606"/>
                <a:gd name="connsiteY20" fmla="*/ 454819 h 1159669"/>
                <a:gd name="connsiteX21" fmla="*/ 2081212 w 2564606"/>
                <a:gd name="connsiteY21" fmla="*/ 397669 h 1159669"/>
                <a:gd name="connsiteX22" fmla="*/ 2133599 w 2564606"/>
                <a:gd name="connsiteY22" fmla="*/ 354807 h 1159669"/>
                <a:gd name="connsiteX23" fmla="*/ 2174081 w 2564606"/>
                <a:gd name="connsiteY23" fmla="*/ 283369 h 1159669"/>
                <a:gd name="connsiteX24" fmla="*/ 2233612 w 2564606"/>
                <a:gd name="connsiteY24" fmla="*/ 214313 h 1159669"/>
                <a:gd name="connsiteX25" fmla="*/ 2302668 w 2564606"/>
                <a:gd name="connsiteY25" fmla="*/ 152400 h 1159669"/>
                <a:gd name="connsiteX26" fmla="*/ 2331243 w 2564606"/>
                <a:gd name="connsiteY26" fmla="*/ 138113 h 1159669"/>
                <a:gd name="connsiteX27" fmla="*/ 2393156 w 2564606"/>
                <a:gd name="connsiteY27" fmla="*/ 114300 h 1159669"/>
                <a:gd name="connsiteX28" fmla="*/ 2433637 w 2564606"/>
                <a:gd name="connsiteY28" fmla="*/ 100013 h 1159669"/>
                <a:gd name="connsiteX29" fmla="*/ 2471737 w 2564606"/>
                <a:gd name="connsiteY29" fmla="*/ 69057 h 1159669"/>
                <a:gd name="connsiteX30" fmla="*/ 2497931 w 2564606"/>
                <a:gd name="connsiteY30" fmla="*/ 33338 h 1159669"/>
                <a:gd name="connsiteX31" fmla="*/ 2564606 w 2564606"/>
                <a:gd name="connsiteY31" fmla="*/ 0 h 1159669"/>
                <a:gd name="connsiteX0" fmla="*/ 0 w 2564606"/>
                <a:gd name="connsiteY0" fmla="*/ 1159669 h 1159669"/>
                <a:gd name="connsiteX1" fmla="*/ 85724 w 2564606"/>
                <a:gd name="connsiteY1" fmla="*/ 1150144 h 1159669"/>
                <a:gd name="connsiteX2" fmla="*/ 166687 w 2564606"/>
                <a:gd name="connsiteY2" fmla="*/ 1131094 h 1159669"/>
                <a:gd name="connsiteX3" fmla="*/ 264318 w 2564606"/>
                <a:gd name="connsiteY3" fmla="*/ 1114425 h 1159669"/>
                <a:gd name="connsiteX4" fmla="*/ 350043 w 2564606"/>
                <a:gd name="connsiteY4" fmla="*/ 1100138 h 1159669"/>
                <a:gd name="connsiteX5" fmla="*/ 461962 w 2564606"/>
                <a:gd name="connsiteY5" fmla="*/ 1083469 h 1159669"/>
                <a:gd name="connsiteX6" fmla="*/ 539264 w 2564606"/>
                <a:gd name="connsiteY6" fmla="*/ 1081612 h 1159669"/>
                <a:gd name="connsiteX7" fmla="*/ 621506 w 2564606"/>
                <a:gd name="connsiteY7" fmla="*/ 1076325 h 1159669"/>
                <a:gd name="connsiteX8" fmla="*/ 716756 w 2564606"/>
                <a:gd name="connsiteY8" fmla="*/ 1066800 h 1159669"/>
                <a:gd name="connsiteX9" fmla="*/ 863032 w 2564606"/>
                <a:gd name="connsiteY9" fmla="*/ 1051832 h 1159669"/>
                <a:gd name="connsiteX10" fmla="*/ 1025638 w 2564606"/>
                <a:gd name="connsiteY10" fmla="*/ 1012371 h 1159669"/>
                <a:gd name="connsiteX11" fmla="*/ 1136876 w 2564606"/>
                <a:gd name="connsiteY11" fmla="*/ 981075 h 1159669"/>
                <a:gd name="connsiteX12" fmla="*/ 1281112 w 2564606"/>
                <a:gd name="connsiteY12" fmla="*/ 934131 h 1159669"/>
                <a:gd name="connsiteX13" fmla="*/ 1435552 w 2564606"/>
                <a:gd name="connsiteY13" fmla="*/ 865755 h 1159669"/>
                <a:gd name="connsiteX14" fmla="*/ 1569583 w 2564606"/>
                <a:gd name="connsiteY14" fmla="*/ 787174 h 1159669"/>
                <a:gd name="connsiteX15" fmla="*/ 1663132 w 2564606"/>
                <a:gd name="connsiteY15" fmla="*/ 698388 h 1159669"/>
                <a:gd name="connsiteX16" fmla="*/ 1742734 w 2564606"/>
                <a:gd name="connsiteY16" fmla="*/ 613682 h 1159669"/>
                <a:gd name="connsiteX17" fmla="*/ 1793081 w 2564606"/>
                <a:gd name="connsiteY17" fmla="*/ 542925 h 1159669"/>
                <a:gd name="connsiteX18" fmla="*/ 1857374 w 2564606"/>
                <a:gd name="connsiteY18" fmla="*/ 502444 h 1159669"/>
                <a:gd name="connsiteX19" fmla="*/ 1890712 w 2564606"/>
                <a:gd name="connsiteY19" fmla="*/ 490538 h 1159669"/>
                <a:gd name="connsiteX20" fmla="*/ 1995487 w 2564606"/>
                <a:gd name="connsiteY20" fmla="*/ 454819 h 1159669"/>
                <a:gd name="connsiteX21" fmla="*/ 2081212 w 2564606"/>
                <a:gd name="connsiteY21" fmla="*/ 397669 h 1159669"/>
                <a:gd name="connsiteX22" fmla="*/ 2133599 w 2564606"/>
                <a:gd name="connsiteY22" fmla="*/ 354807 h 1159669"/>
                <a:gd name="connsiteX23" fmla="*/ 2174081 w 2564606"/>
                <a:gd name="connsiteY23" fmla="*/ 283369 h 1159669"/>
                <a:gd name="connsiteX24" fmla="*/ 2233612 w 2564606"/>
                <a:gd name="connsiteY24" fmla="*/ 214313 h 1159669"/>
                <a:gd name="connsiteX25" fmla="*/ 2302668 w 2564606"/>
                <a:gd name="connsiteY25" fmla="*/ 152400 h 1159669"/>
                <a:gd name="connsiteX26" fmla="*/ 2331243 w 2564606"/>
                <a:gd name="connsiteY26" fmla="*/ 138113 h 1159669"/>
                <a:gd name="connsiteX27" fmla="*/ 2393156 w 2564606"/>
                <a:gd name="connsiteY27" fmla="*/ 114300 h 1159669"/>
                <a:gd name="connsiteX28" fmla="*/ 2433637 w 2564606"/>
                <a:gd name="connsiteY28" fmla="*/ 100013 h 1159669"/>
                <a:gd name="connsiteX29" fmla="*/ 2471737 w 2564606"/>
                <a:gd name="connsiteY29" fmla="*/ 69057 h 1159669"/>
                <a:gd name="connsiteX30" fmla="*/ 2497931 w 2564606"/>
                <a:gd name="connsiteY30" fmla="*/ 33338 h 1159669"/>
                <a:gd name="connsiteX31" fmla="*/ 2564606 w 2564606"/>
                <a:gd name="connsiteY31" fmla="*/ 0 h 1159669"/>
                <a:gd name="connsiteX0" fmla="*/ 0 w 2564606"/>
                <a:gd name="connsiteY0" fmla="*/ 1159669 h 1159669"/>
                <a:gd name="connsiteX1" fmla="*/ 85724 w 2564606"/>
                <a:gd name="connsiteY1" fmla="*/ 1150144 h 1159669"/>
                <a:gd name="connsiteX2" fmla="*/ 166687 w 2564606"/>
                <a:gd name="connsiteY2" fmla="*/ 1131094 h 1159669"/>
                <a:gd name="connsiteX3" fmla="*/ 264318 w 2564606"/>
                <a:gd name="connsiteY3" fmla="*/ 1114425 h 1159669"/>
                <a:gd name="connsiteX4" fmla="*/ 350043 w 2564606"/>
                <a:gd name="connsiteY4" fmla="*/ 1100138 h 1159669"/>
                <a:gd name="connsiteX5" fmla="*/ 461962 w 2564606"/>
                <a:gd name="connsiteY5" fmla="*/ 1083469 h 1159669"/>
                <a:gd name="connsiteX6" fmla="*/ 539264 w 2564606"/>
                <a:gd name="connsiteY6" fmla="*/ 1081612 h 1159669"/>
                <a:gd name="connsiteX7" fmla="*/ 621506 w 2564606"/>
                <a:gd name="connsiteY7" fmla="*/ 1076325 h 1159669"/>
                <a:gd name="connsiteX8" fmla="*/ 730363 w 2564606"/>
                <a:gd name="connsiteY8" fmla="*/ 1066800 h 1159669"/>
                <a:gd name="connsiteX9" fmla="*/ 863032 w 2564606"/>
                <a:gd name="connsiteY9" fmla="*/ 1051832 h 1159669"/>
                <a:gd name="connsiteX10" fmla="*/ 1025638 w 2564606"/>
                <a:gd name="connsiteY10" fmla="*/ 1012371 h 1159669"/>
                <a:gd name="connsiteX11" fmla="*/ 1136876 w 2564606"/>
                <a:gd name="connsiteY11" fmla="*/ 981075 h 1159669"/>
                <a:gd name="connsiteX12" fmla="*/ 1281112 w 2564606"/>
                <a:gd name="connsiteY12" fmla="*/ 934131 h 1159669"/>
                <a:gd name="connsiteX13" fmla="*/ 1435552 w 2564606"/>
                <a:gd name="connsiteY13" fmla="*/ 865755 h 1159669"/>
                <a:gd name="connsiteX14" fmla="*/ 1569583 w 2564606"/>
                <a:gd name="connsiteY14" fmla="*/ 787174 h 1159669"/>
                <a:gd name="connsiteX15" fmla="*/ 1663132 w 2564606"/>
                <a:gd name="connsiteY15" fmla="*/ 698388 h 1159669"/>
                <a:gd name="connsiteX16" fmla="*/ 1742734 w 2564606"/>
                <a:gd name="connsiteY16" fmla="*/ 613682 h 1159669"/>
                <a:gd name="connsiteX17" fmla="*/ 1793081 w 2564606"/>
                <a:gd name="connsiteY17" fmla="*/ 542925 h 1159669"/>
                <a:gd name="connsiteX18" fmla="*/ 1857374 w 2564606"/>
                <a:gd name="connsiteY18" fmla="*/ 502444 h 1159669"/>
                <a:gd name="connsiteX19" fmla="*/ 1890712 w 2564606"/>
                <a:gd name="connsiteY19" fmla="*/ 490538 h 1159669"/>
                <a:gd name="connsiteX20" fmla="*/ 1995487 w 2564606"/>
                <a:gd name="connsiteY20" fmla="*/ 454819 h 1159669"/>
                <a:gd name="connsiteX21" fmla="*/ 2081212 w 2564606"/>
                <a:gd name="connsiteY21" fmla="*/ 397669 h 1159669"/>
                <a:gd name="connsiteX22" fmla="*/ 2133599 w 2564606"/>
                <a:gd name="connsiteY22" fmla="*/ 354807 h 1159669"/>
                <a:gd name="connsiteX23" fmla="*/ 2174081 w 2564606"/>
                <a:gd name="connsiteY23" fmla="*/ 283369 h 1159669"/>
                <a:gd name="connsiteX24" fmla="*/ 2233612 w 2564606"/>
                <a:gd name="connsiteY24" fmla="*/ 214313 h 1159669"/>
                <a:gd name="connsiteX25" fmla="*/ 2302668 w 2564606"/>
                <a:gd name="connsiteY25" fmla="*/ 152400 h 1159669"/>
                <a:gd name="connsiteX26" fmla="*/ 2331243 w 2564606"/>
                <a:gd name="connsiteY26" fmla="*/ 138113 h 1159669"/>
                <a:gd name="connsiteX27" fmla="*/ 2393156 w 2564606"/>
                <a:gd name="connsiteY27" fmla="*/ 114300 h 1159669"/>
                <a:gd name="connsiteX28" fmla="*/ 2433637 w 2564606"/>
                <a:gd name="connsiteY28" fmla="*/ 100013 h 1159669"/>
                <a:gd name="connsiteX29" fmla="*/ 2471737 w 2564606"/>
                <a:gd name="connsiteY29" fmla="*/ 69057 h 1159669"/>
                <a:gd name="connsiteX30" fmla="*/ 2497931 w 2564606"/>
                <a:gd name="connsiteY30" fmla="*/ 33338 h 1159669"/>
                <a:gd name="connsiteX31" fmla="*/ 2564606 w 2564606"/>
                <a:gd name="connsiteY31" fmla="*/ 0 h 1159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64606" h="1159669">
                  <a:moveTo>
                    <a:pt x="0" y="1159669"/>
                  </a:moveTo>
                  <a:lnTo>
                    <a:pt x="85724" y="1150144"/>
                  </a:lnTo>
                  <a:lnTo>
                    <a:pt x="166687" y="1131094"/>
                  </a:lnTo>
                  <a:lnTo>
                    <a:pt x="264318" y="1114425"/>
                  </a:lnTo>
                  <a:lnTo>
                    <a:pt x="350043" y="1100138"/>
                  </a:lnTo>
                  <a:lnTo>
                    <a:pt x="461962" y="1083469"/>
                  </a:lnTo>
                  <a:lnTo>
                    <a:pt x="539264" y="1081612"/>
                  </a:lnTo>
                  <a:cubicBezTo>
                    <a:pt x="568399" y="1090351"/>
                    <a:pt x="596550" y="1076325"/>
                    <a:pt x="621506" y="1076325"/>
                  </a:cubicBezTo>
                  <a:lnTo>
                    <a:pt x="730363" y="1066800"/>
                  </a:lnTo>
                  <a:lnTo>
                    <a:pt x="863032" y="1051832"/>
                  </a:lnTo>
                  <a:lnTo>
                    <a:pt x="1025638" y="1012371"/>
                  </a:lnTo>
                  <a:lnTo>
                    <a:pt x="1136876" y="981075"/>
                  </a:lnTo>
                  <a:lnTo>
                    <a:pt x="1281112" y="934131"/>
                  </a:lnTo>
                  <a:lnTo>
                    <a:pt x="1435552" y="865755"/>
                  </a:lnTo>
                  <a:lnTo>
                    <a:pt x="1569583" y="787174"/>
                  </a:lnTo>
                  <a:lnTo>
                    <a:pt x="1663132" y="698388"/>
                  </a:lnTo>
                  <a:lnTo>
                    <a:pt x="1742734" y="613682"/>
                  </a:lnTo>
                  <a:lnTo>
                    <a:pt x="1793081" y="542925"/>
                  </a:lnTo>
                  <a:lnTo>
                    <a:pt x="1857374" y="502444"/>
                  </a:lnTo>
                  <a:lnTo>
                    <a:pt x="1890712" y="490538"/>
                  </a:lnTo>
                  <a:lnTo>
                    <a:pt x="1995487" y="454819"/>
                  </a:lnTo>
                  <a:lnTo>
                    <a:pt x="2081212" y="397669"/>
                  </a:lnTo>
                  <a:lnTo>
                    <a:pt x="2133599" y="354807"/>
                  </a:lnTo>
                  <a:lnTo>
                    <a:pt x="2174081" y="283369"/>
                  </a:lnTo>
                  <a:lnTo>
                    <a:pt x="2233612" y="214313"/>
                  </a:lnTo>
                  <a:lnTo>
                    <a:pt x="2302668" y="152400"/>
                  </a:lnTo>
                  <a:lnTo>
                    <a:pt x="2331243" y="138113"/>
                  </a:lnTo>
                  <a:lnTo>
                    <a:pt x="2393156" y="114300"/>
                  </a:lnTo>
                  <a:lnTo>
                    <a:pt x="2433637" y="100013"/>
                  </a:lnTo>
                  <a:lnTo>
                    <a:pt x="2471737" y="69057"/>
                  </a:lnTo>
                  <a:lnTo>
                    <a:pt x="2497931" y="33338"/>
                  </a:lnTo>
                  <a:lnTo>
                    <a:pt x="2564606" y="0"/>
                  </a:ln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61" name="Freeform 260"/>
            <p:cNvSpPr/>
            <p:nvPr/>
          </p:nvSpPr>
          <p:spPr>
            <a:xfrm>
              <a:off x="6561138" y="3648075"/>
              <a:ext cx="1806575" cy="647700"/>
            </a:xfrm>
            <a:custGeom>
              <a:avLst/>
              <a:gdLst>
                <a:gd name="connsiteX0" fmla="*/ 0 w 1807369"/>
                <a:gd name="connsiteY0" fmla="*/ 638175 h 647700"/>
                <a:gd name="connsiteX1" fmla="*/ 61912 w 1807369"/>
                <a:gd name="connsiteY1" fmla="*/ 633413 h 647700"/>
                <a:gd name="connsiteX2" fmla="*/ 109537 w 1807369"/>
                <a:gd name="connsiteY2" fmla="*/ 628650 h 647700"/>
                <a:gd name="connsiteX3" fmla="*/ 145256 w 1807369"/>
                <a:gd name="connsiteY3" fmla="*/ 635794 h 647700"/>
                <a:gd name="connsiteX4" fmla="*/ 259556 w 1807369"/>
                <a:gd name="connsiteY4" fmla="*/ 647700 h 647700"/>
                <a:gd name="connsiteX5" fmla="*/ 400050 w 1807369"/>
                <a:gd name="connsiteY5" fmla="*/ 642938 h 647700"/>
                <a:gd name="connsiteX6" fmla="*/ 426244 w 1807369"/>
                <a:gd name="connsiteY6" fmla="*/ 642938 h 647700"/>
                <a:gd name="connsiteX7" fmla="*/ 452437 w 1807369"/>
                <a:gd name="connsiteY7" fmla="*/ 638175 h 647700"/>
                <a:gd name="connsiteX8" fmla="*/ 531019 w 1807369"/>
                <a:gd name="connsiteY8" fmla="*/ 619125 h 647700"/>
                <a:gd name="connsiteX9" fmla="*/ 600075 w 1807369"/>
                <a:gd name="connsiteY9" fmla="*/ 597694 h 647700"/>
                <a:gd name="connsiteX10" fmla="*/ 716756 w 1807369"/>
                <a:gd name="connsiteY10" fmla="*/ 559594 h 647700"/>
                <a:gd name="connsiteX11" fmla="*/ 776287 w 1807369"/>
                <a:gd name="connsiteY11" fmla="*/ 533400 h 647700"/>
                <a:gd name="connsiteX12" fmla="*/ 845344 w 1807369"/>
                <a:gd name="connsiteY12" fmla="*/ 490538 h 647700"/>
                <a:gd name="connsiteX13" fmla="*/ 952500 w 1807369"/>
                <a:gd name="connsiteY13" fmla="*/ 435769 h 647700"/>
                <a:gd name="connsiteX14" fmla="*/ 1109662 w 1807369"/>
                <a:gd name="connsiteY14" fmla="*/ 345281 h 647700"/>
                <a:gd name="connsiteX15" fmla="*/ 1276350 w 1807369"/>
                <a:gd name="connsiteY15" fmla="*/ 254794 h 647700"/>
                <a:gd name="connsiteX16" fmla="*/ 1343025 w 1807369"/>
                <a:gd name="connsiteY16" fmla="*/ 200025 h 647700"/>
                <a:gd name="connsiteX17" fmla="*/ 1426369 w 1807369"/>
                <a:gd name="connsiteY17" fmla="*/ 145256 h 647700"/>
                <a:gd name="connsiteX18" fmla="*/ 1483519 w 1807369"/>
                <a:gd name="connsiteY18" fmla="*/ 104775 h 647700"/>
                <a:gd name="connsiteX19" fmla="*/ 1535906 w 1807369"/>
                <a:gd name="connsiteY19" fmla="*/ 73819 h 647700"/>
                <a:gd name="connsiteX20" fmla="*/ 1624012 w 1807369"/>
                <a:gd name="connsiteY20" fmla="*/ 50006 h 647700"/>
                <a:gd name="connsiteX21" fmla="*/ 1719262 w 1807369"/>
                <a:gd name="connsiteY21" fmla="*/ 26194 h 647700"/>
                <a:gd name="connsiteX22" fmla="*/ 1778794 w 1807369"/>
                <a:gd name="connsiteY22" fmla="*/ 9525 h 647700"/>
                <a:gd name="connsiteX23" fmla="*/ 1807369 w 1807369"/>
                <a:gd name="connsiteY23" fmla="*/ 0 h 647700"/>
                <a:gd name="connsiteX0" fmla="*/ 0 w 1807369"/>
                <a:gd name="connsiteY0" fmla="*/ 638175 h 647700"/>
                <a:gd name="connsiteX1" fmla="*/ 61912 w 1807369"/>
                <a:gd name="connsiteY1" fmla="*/ 633413 h 647700"/>
                <a:gd name="connsiteX2" fmla="*/ 109537 w 1807369"/>
                <a:gd name="connsiteY2" fmla="*/ 628650 h 647700"/>
                <a:gd name="connsiteX3" fmla="*/ 145256 w 1807369"/>
                <a:gd name="connsiteY3" fmla="*/ 635794 h 647700"/>
                <a:gd name="connsiteX4" fmla="*/ 259556 w 1807369"/>
                <a:gd name="connsiteY4" fmla="*/ 647700 h 647700"/>
                <a:gd name="connsiteX5" fmla="*/ 400050 w 1807369"/>
                <a:gd name="connsiteY5" fmla="*/ 642938 h 647700"/>
                <a:gd name="connsiteX6" fmla="*/ 426244 w 1807369"/>
                <a:gd name="connsiteY6" fmla="*/ 642938 h 647700"/>
                <a:gd name="connsiteX7" fmla="*/ 452437 w 1807369"/>
                <a:gd name="connsiteY7" fmla="*/ 638175 h 647700"/>
                <a:gd name="connsiteX8" fmla="*/ 531019 w 1807369"/>
                <a:gd name="connsiteY8" fmla="*/ 619125 h 647700"/>
                <a:gd name="connsiteX9" fmla="*/ 607219 w 1807369"/>
                <a:gd name="connsiteY9" fmla="*/ 590550 h 647700"/>
                <a:gd name="connsiteX10" fmla="*/ 716756 w 1807369"/>
                <a:gd name="connsiteY10" fmla="*/ 559594 h 647700"/>
                <a:gd name="connsiteX11" fmla="*/ 776287 w 1807369"/>
                <a:gd name="connsiteY11" fmla="*/ 533400 h 647700"/>
                <a:gd name="connsiteX12" fmla="*/ 845344 w 1807369"/>
                <a:gd name="connsiteY12" fmla="*/ 490538 h 647700"/>
                <a:gd name="connsiteX13" fmla="*/ 952500 w 1807369"/>
                <a:gd name="connsiteY13" fmla="*/ 435769 h 647700"/>
                <a:gd name="connsiteX14" fmla="*/ 1109662 w 1807369"/>
                <a:gd name="connsiteY14" fmla="*/ 345281 h 647700"/>
                <a:gd name="connsiteX15" fmla="*/ 1276350 w 1807369"/>
                <a:gd name="connsiteY15" fmla="*/ 254794 h 647700"/>
                <a:gd name="connsiteX16" fmla="*/ 1343025 w 1807369"/>
                <a:gd name="connsiteY16" fmla="*/ 200025 h 647700"/>
                <a:gd name="connsiteX17" fmla="*/ 1426369 w 1807369"/>
                <a:gd name="connsiteY17" fmla="*/ 145256 h 647700"/>
                <a:gd name="connsiteX18" fmla="*/ 1483519 w 1807369"/>
                <a:gd name="connsiteY18" fmla="*/ 104775 h 647700"/>
                <a:gd name="connsiteX19" fmla="*/ 1535906 w 1807369"/>
                <a:gd name="connsiteY19" fmla="*/ 73819 h 647700"/>
                <a:gd name="connsiteX20" fmla="*/ 1624012 w 1807369"/>
                <a:gd name="connsiteY20" fmla="*/ 50006 h 647700"/>
                <a:gd name="connsiteX21" fmla="*/ 1719262 w 1807369"/>
                <a:gd name="connsiteY21" fmla="*/ 26194 h 647700"/>
                <a:gd name="connsiteX22" fmla="*/ 1778794 w 1807369"/>
                <a:gd name="connsiteY22" fmla="*/ 9525 h 647700"/>
                <a:gd name="connsiteX23" fmla="*/ 1807369 w 1807369"/>
                <a:gd name="connsiteY23" fmla="*/ 0 h 647700"/>
                <a:gd name="connsiteX0" fmla="*/ 0 w 1807369"/>
                <a:gd name="connsiteY0" fmla="*/ 638175 h 647700"/>
                <a:gd name="connsiteX1" fmla="*/ 61912 w 1807369"/>
                <a:gd name="connsiteY1" fmla="*/ 633413 h 647700"/>
                <a:gd name="connsiteX2" fmla="*/ 109537 w 1807369"/>
                <a:gd name="connsiteY2" fmla="*/ 628650 h 647700"/>
                <a:gd name="connsiteX3" fmla="*/ 145256 w 1807369"/>
                <a:gd name="connsiteY3" fmla="*/ 635794 h 647700"/>
                <a:gd name="connsiteX4" fmla="*/ 259556 w 1807369"/>
                <a:gd name="connsiteY4" fmla="*/ 647700 h 647700"/>
                <a:gd name="connsiteX5" fmla="*/ 400050 w 1807369"/>
                <a:gd name="connsiteY5" fmla="*/ 642938 h 647700"/>
                <a:gd name="connsiteX6" fmla="*/ 426244 w 1807369"/>
                <a:gd name="connsiteY6" fmla="*/ 642938 h 647700"/>
                <a:gd name="connsiteX7" fmla="*/ 452437 w 1807369"/>
                <a:gd name="connsiteY7" fmla="*/ 638175 h 647700"/>
                <a:gd name="connsiteX8" fmla="*/ 531019 w 1807369"/>
                <a:gd name="connsiteY8" fmla="*/ 619125 h 647700"/>
                <a:gd name="connsiteX9" fmla="*/ 607219 w 1807369"/>
                <a:gd name="connsiteY9" fmla="*/ 590550 h 647700"/>
                <a:gd name="connsiteX10" fmla="*/ 702469 w 1807369"/>
                <a:gd name="connsiteY10" fmla="*/ 550069 h 647700"/>
                <a:gd name="connsiteX11" fmla="*/ 776287 w 1807369"/>
                <a:gd name="connsiteY11" fmla="*/ 533400 h 647700"/>
                <a:gd name="connsiteX12" fmla="*/ 845344 w 1807369"/>
                <a:gd name="connsiteY12" fmla="*/ 490538 h 647700"/>
                <a:gd name="connsiteX13" fmla="*/ 952500 w 1807369"/>
                <a:gd name="connsiteY13" fmla="*/ 435769 h 647700"/>
                <a:gd name="connsiteX14" fmla="*/ 1109662 w 1807369"/>
                <a:gd name="connsiteY14" fmla="*/ 345281 h 647700"/>
                <a:gd name="connsiteX15" fmla="*/ 1276350 w 1807369"/>
                <a:gd name="connsiteY15" fmla="*/ 254794 h 647700"/>
                <a:gd name="connsiteX16" fmla="*/ 1343025 w 1807369"/>
                <a:gd name="connsiteY16" fmla="*/ 200025 h 647700"/>
                <a:gd name="connsiteX17" fmla="*/ 1426369 w 1807369"/>
                <a:gd name="connsiteY17" fmla="*/ 145256 h 647700"/>
                <a:gd name="connsiteX18" fmla="*/ 1483519 w 1807369"/>
                <a:gd name="connsiteY18" fmla="*/ 104775 h 647700"/>
                <a:gd name="connsiteX19" fmla="*/ 1535906 w 1807369"/>
                <a:gd name="connsiteY19" fmla="*/ 73819 h 647700"/>
                <a:gd name="connsiteX20" fmla="*/ 1624012 w 1807369"/>
                <a:gd name="connsiteY20" fmla="*/ 50006 h 647700"/>
                <a:gd name="connsiteX21" fmla="*/ 1719262 w 1807369"/>
                <a:gd name="connsiteY21" fmla="*/ 26194 h 647700"/>
                <a:gd name="connsiteX22" fmla="*/ 1778794 w 1807369"/>
                <a:gd name="connsiteY22" fmla="*/ 9525 h 647700"/>
                <a:gd name="connsiteX23" fmla="*/ 1807369 w 1807369"/>
                <a:gd name="connsiteY23" fmla="*/ 0 h 647700"/>
                <a:gd name="connsiteX0" fmla="*/ 0 w 1807369"/>
                <a:gd name="connsiteY0" fmla="*/ 638175 h 647700"/>
                <a:gd name="connsiteX1" fmla="*/ 61912 w 1807369"/>
                <a:gd name="connsiteY1" fmla="*/ 633413 h 647700"/>
                <a:gd name="connsiteX2" fmla="*/ 109537 w 1807369"/>
                <a:gd name="connsiteY2" fmla="*/ 628650 h 647700"/>
                <a:gd name="connsiteX3" fmla="*/ 145256 w 1807369"/>
                <a:gd name="connsiteY3" fmla="*/ 635794 h 647700"/>
                <a:gd name="connsiteX4" fmla="*/ 259556 w 1807369"/>
                <a:gd name="connsiteY4" fmla="*/ 647700 h 647700"/>
                <a:gd name="connsiteX5" fmla="*/ 400050 w 1807369"/>
                <a:gd name="connsiteY5" fmla="*/ 642938 h 647700"/>
                <a:gd name="connsiteX6" fmla="*/ 426244 w 1807369"/>
                <a:gd name="connsiteY6" fmla="*/ 642938 h 647700"/>
                <a:gd name="connsiteX7" fmla="*/ 452437 w 1807369"/>
                <a:gd name="connsiteY7" fmla="*/ 638175 h 647700"/>
                <a:gd name="connsiteX8" fmla="*/ 531019 w 1807369"/>
                <a:gd name="connsiteY8" fmla="*/ 619125 h 647700"/>
                <a:gd name="connsiteX9" fmla="*/ 607219 w 1807369"/>
                <a:gd name="connsiteY9" fmla="*/ 590550 h 647700"/>
                <a:gd name="connsiteX10" fmla="*/ 702469 w 1807369"/>
                <a:gd name="connsiteY10" fmla="*/ 550069 h 647700"/>
                <a:gd name="connsiteX11" fmla="*/ 762000 w 1807369"/>
                <a:gd name="connsiteY11" fmla="*/ 521494 h 647700"/>
                <a:gd name="connsiteX12" fmla="*/ 845344 w 1807369"/>
                <a:gd name="connsiteY12" fmla="*/ 490538 h 647700"/>
                <a:gd name="connsiteX13" fmla="*/ 952500 w 1807369"/>
                <a:gd name="connsiteY13" fmla="*/ 435769 h 647700"/>
                <a:gd name="connsiteX14" fmla="*/ 1109662 w 1807369"/>
                <a:gd name="connsiteY14" fmla="*/ 345281 h 647700"/>
                <a:gd name="connsiteX15" fmla="*/ 1276350 w 1807369"/>
                <a:gd name="connsiteY15" fmla="*/ 254794 h 647700"/>
                <a:gd name="connsiteX16" fmla="*/ 1343025 w 1807369"/>
                <a:gd name="connsiteY16" fmla="*/ 200025 h 647700"/>
                <a:gd name="connsiteX17" fmla="*/ 1426369 w 1807369"/>
                <a:gd name="connsiteY17" fmla="*/ 145256 h 647700"/>
                <a:gd name="connsiteX18" fmla="*/ 1483519 w 1807369"/>
                <a:gd name="connsiteY18" fmla="*/ 104775 h 647700"/>
                <a:gd name="connsiteX19" fmla="*/ 1535906 w 1807369"/>
                <a:gd name="connsiteY19" fmla="*/ 73819 h 647700"/>
                <a:gd name="connsiteX20" fmla="*/ 1624012 w 1807369"/>
                <a:gd name="connsiteY20" fmla="*/ 50006 h 647700"/>
                <a:gd name="connsiteX21" fmla="*/ 1719262 w 1807369"/>
                <a:gd name="connsiteY21" fmla="*/ 26194 h 647700"/>
                <a:gd name="connsiteX22" fmla="*/ 1778794 w 1807369"/>
                <a:gd name="connsiteY22" fmla="*/ 9525 h 647700"/>
                <a:gd name="connsiteX23" fmla="*/ 1807369 w 1807369"/>
                <a:gd name="connsiteY23" fmla="*/ 0 h 647700"/>
                <a:gd name="connsiteX0" fmla="*/ 0 w 1807369"/>
                <a:gd name="connsiteY0" fmla="*/ 638175 h 647700"/>
                <a:gd name="connsiteX1" fmla="*/ 61912 w 1807369"/>
                <a:gd name="connsiteY1" fmla="*/ 633413 h 647700"/>
                <a:gd name="connsiteX2" fmla="*/ 109537 w 1807369"/>
                <a:gd name="connsiteY2" fmla="*/ 628650 h 647700"/>
                <a:gd name="connsiteX3" fmla="*/ 145256 w 1807369"/>
                <a:gd name="connsiteY3" fmla="*/ 635794 h 647700"/>
                <a:gd name="connsiteX4" fmla="*/ 259556 w 1807369"/>
                <a:gd name="connsiteY4" fmla="*/ 647700 h 647700"/>
                <a:gd name="connsiteX5" fmla="*/ 400050 w 1807369"/>
                <a:gd name="connsiteY5" fmla="*/ 642938 h 647700"/>
                <a:gd name="connsiteX6" fmla="*/ 426244 w 1807369"/>
                <a:gd name="connsiteY6" fmla="*/ 642938 h 647700"/>
                <a:gd name="connsiteX7" fmla="*/ 452437 w 1807369"/>
                <a:gd name="connsiteY7" fmla="*/ 638175 h 647700"/>
                <a:gd name="connsiteX8" fmla="*/ 531019 w 1807369"/>
                <a:gd name="connsiteY8" fmla="*/ 619125 h 647700"/>
                <a:gd name="connsiteX9" fmla="*/ 607219 w 1807369"/>
                <a:gd name="connsiteY9" fmla="*/ 590550 h 647700"/>
                <a:gd name="connsiteX10" fmla="*/ 702469 w 1807369"/>
                <a:gd name="connsiteY10" fmla="*/ 550069 h 647700"/>
                <a:gd name="connsiteX11" fmla="*/ 762000 w 1807369"/>
                <a:gd name="connsiteY11" fmla="*/ 521494 h 647700"/>
                <a:gd name="connsiteX12" fmla="*/ 847726 w 1807369"/>
                <a:gd name="connsiteY12" fmla="*/ 476251 h 647700"/>
                <a:gd name="connsiteX13" fmla="*/ 952500 w 1807369"/>
                <a:gd name="connsiteY13" fmla="*/ 435769 h 647700"/>
                <a:gd name="connsiteX14" fmla="*/ 1109662 w 1807369"/>
                <a:gd name="connsiteY14" fmla="*/ 345281 h 647700"/>
                <a:gd name="connsiteX15" fmla="*/ 1276350 w 1807369"/>
                <a:gd name="connsiteY15" fmla="*/ 254794 h 647700"/>
                <a:gd name="connsiteX16" fmla="*/ 1343025 w 1807369"/>
                <a:gd name="connsiteY16" fmla="*/ 200025 h 647700"/>
                <a:gd name="connsiteX17" fmla="*/ 1426369 w 1807369"/>
                <a:gd name="connsiteY17" fmla="*/ 145256 h 647700"/>
                <a:gd name="connsiteX18" fmla="*/ 1483519 w 1807369"/>
                <a:gd name="connsiteY18" fmla="*/ 104775 h 647700"/>
                <a:gd name="connsiteX19" fmla="*/ 1535906 w 1807369"/>
                <a:gd name="connsiteY19" fmla="*/ 73819 h 647700"/>
                <a:gd name="connsiteX20" fmla="*/ 1624012 w 1807369"/>
                <a:gd name="connsiteY20" fmla="*/ 50006 h 647700"/>
                <a:gd name="connsiteX21" fmla="*/ 1719262 w 1807369"/>
                <a:gd name="connsiteY21" fmla="*/ 26194 h 647700"/>
                <a:gd name="connsiteX22" fmla="*/ 1778794 w 1807369"/>
                <a:gd name="connsiteY22" fmla="*/ 9525 h 647700"/>
                <a:gd name="connsiteX23" fmla="*/ 1807369 w 1807369"/>
                <a:gd name="connsiteY23" fmla="*/ 0 h 647700"/>
                <a:gd name="connsiteX0" fmla="*/ 0 w 1807369"/>
                <a:gd name="connsiteY0" fmla="*/ 638175 h 647700"/>
                <a:gd name="connsiteX1" fmla="*/ 61912 w 1807369"/>
                <a:gd name="connsiteY1" fmla="*/ 633413 h 647700"/>
                <a:gd name="connsiteX2" fmla="*/ 109537 w 1807369"/>
                <a:gd name="connsiteY2" fmla="*/ 628650 h 647700"/>
                <a:gd name="connsiteX3" fmla="*/ 145256 w 1807369"/>
                <a:gd name="connsiteY3" fmla="*/ 635794 h 647700"/>
                <a:gd name="connsiteX4" fmla="*/ 259556 w 1807369"/>
                <a:gd name="connsiteY4" fmla="*/ 647700 h 647700"/>
                <a:gd name="connsiteX5" fmla="*/ 400050 w 1807369"/>
                <a:gd name="connsiteY5" fmla="*/ 642938 h 647700"/>
                <a:gd name="connsiteX6" fmla="*/ 426244 w 1807369"/>
                <a:gd name="connsiteY6" fmla="*/ 642938 h 647700"/>
                <a:gd name="connsiteX7" fmla="*/ 452437 w 1807369"/>
                <a:gd name="connsiteY7" fmla="*/ 638175 h 647700"/>
                <a:gd name="connsiteX8" fmla="*/ 531019 w 1807369"/>
                <a:gd name="connsiteY8" fmla="*/ 619125 h 647700"/>
                <a:gd name="connsiteX9" fmla="*/ 607219 w 1807369"/>
                <a:gd name="connsiteY9" fmla="*/ 590550 h 647700"/>
                <a:gd name="connsiteX10" fmla="*/ 702469 w 1807369"/>
                <a:gd name="connsiteY10" fmla="*/ 550069 h 647700"/>
                <a:gd name="connsiteX11" fmla="*/ 762000 w 1807369"/>
                <a:gd name="connsiteY11" fmla="*/ 521494 h 647700"/>
                <a:gd name="connsiteX12" fmla="*/ 847726 w 1807369"/>
                <a:gd name="connsiteY12" fmla="*/ 476251 h 647700"/>
                <a:gd name="connsiteX13" fmla="*/ 957262 w 1807369"/>
                <a:gd name="connsiteY13" fmla="*/ 416719 h 647700"/>
                <a:gd name="connsiteX14" fmla="*/ 1109662 w 1807369"/>
                <a:gd name="connsiteY14" fmla="*/ 345281 h 647700"/>
                <a:gd name="connsiteX15" fmla="*/ 1276350 w 1807369"/>
                <a:gd name="connsiteY15" fmla="*/ 254794 h 647700"/>
                <a:gd name="connsiteX16" fmla="*/ 1343025 w 1807369"/>
                <a:gd name="connsiteY16" fmla="*/ 200025 h 647700"/>
                <a:gd name="connsiteX17" fmla="*/ 1426369 w 1807369"/>
                <a:gd name="connsiteY17" fmla="*/ 145256 h 647700"/>
                <a:gd name="connsiteX18" fmla="*/ 1483519 w 1807369"/>
                <a:gd name="connsiteY18" fmla="*/ 104775 h 647700"/>
                <a:gd name="connsiteX19" fmla="*/ 1535906 w 1807369"/>
                <a:gd name="connsiteY19" fmla="*/ 73819 h 647700"/>
                <a:gd name="connsiteX20" fmla="*/ 1624012 w 1807369"/>
                <a:gd name="connsiteY20" fmla="*/ 50006 h 647700"/>
                <a:gd name="connsiteX21" fmla="*/ 1719262 w 1807369"/>
                <a:gd name="connsiteY21" fmla="*/ 26194 h 647700"/>
                <a:gd name="connsiteX22" fmla="*/ 1778794 w 1807369"/>
                <a:gd name="connsiteY22" fmla="*/ 9525 h 647700"/>
                <a:gd name="connsiteX23" fmla="*/ 1807369 w 1807369"/>
                <a:gd name="connsiteY23" fmla="*/ 0 h 647700"/>
                <a:gd name="connsiteX0" fmla="*/ 0 w 1807369"/>
                <a:gd name="connsiteY0" fmla="*/ 638175 h 647700"/>
                <a:gd name="connsiteX1" fmla="*/ 61912 w 1807369"/>
                <a:gd name="connsiteY1" fmla="*/ 633413 h 647700"/>
                <a:gd name="connsiteX2" fmla="*/ 109537 w 1807369"/>
                <a:gd name="connsiteY2" fmla="*/ 628650 h 647700"/>
                <a:gd name="connsiteX3" fmla="*/ 145256 w 1807369"/>
                <a:gd name="connsiteY3" fmla="*/ 635794 h 647700"/>
                <a:gd name="connsiteX4" fmla="*/ 259556 w 1807369"/>
                <a:gd name="connsiteY4" fmla="*/ 647700 h 647700"/>
                <a:gd name="connsiteX5" fmla="*/ 400050 w 1807369"/>
                <a:gd name="connsiteY5" fmla="*/ 642938 h 647700"/>
                <a:gd name="connsiteX6" fmla="*/ 426244 w 1807369"/>
                <a:gd name="connsiteY6" fmla="*/ 642938 h 647700"/>
                <a:gd name="connsiteX7" fmla="*/ 452437 w 1807369"/>
                <a:gd name="connsiteY7" fmla="*/ 638175 h 647700"/>
                <a:gd name="connsiteX8" fmla="*/ 531019 w 1807369"/>
                <a:gd name="connsiteY8" fmla="*/ 619125 h 647700"/>
                <a:gd name="connsiteX9" fmla="*/ 607219 w 1807369"/>
                <a:gd name="connsiteY9" fmla="*/ 590550 h 647700"/>
                <a:gd name="connsiteX10" fmla="*/ 702469 w 1807369"/>
                <a:gd name="connsiteY10" fmla="*/ 550069 h 647700"/>
                <a:gd name="connsiteX11" fmla="*/ 762000 w 1807369"/>
                <a:gd name="connsiteY11" fmla="*/ 521494 h 647700"/>
                <a:gd name="connsiteX12" fmla="*/ 847726 w 1807369"/>
                <a:gd name="connsiteY12" fmla="*/ 476251 h 647700"/>
                <a:gd name="connsiteX13" fmla="*/ 957262 w 1807369"/>
                <a:gd name="connsiteY13" fmla="*/ 416719 h 647700"/>
                <a:gd name="connsiteX14" fmla="*/ 1109662 w 1807369"/>
                <a:gd name="connsiteY14" fmla="*/ 330993 h 647700"/>
                <a:gd name="connsiteX15" fmla="*/ 1276350 w 1807369"/>
                <a:gd name="connsiteY15" fmla="*/ 254794 h 647700"/>
                <a:gd name="connsiteX16" fmla="*/ 1343025 w 1807369"/>
                <a:gd name="connsiteY16" fmla="*/ 200025 h 647700"/>
                <a:gd name="connsiteX17" fmla="*/ 1426369 w 1807369"/>
                <a:gd name="connsiteY17" fmla="*/ 145256 h 647700"/>
                <a:gd name="connsiteX18" fmla="*/ 1483519 w 1807369"/>
                <a:gd name="connsiteY18" fmla="*/ 104775 h 647700"/>
                <a:gd name="connsiteX19" fmla="*/ 1535906 w 1807369"/>
                <a:gd name="connsiteY19" fmla="*/ 73819 h 647700"/>
                <a:gd name="connsiteX20" fmla="*/ 1624012 w 1807369"/>
                <a:gd name="connsiteY20" fmla="*/ 50006 h 647700"/>
                <a:gd name="connsiteX21" fmla="*/ 1719262 w 1807369"/>
                <a:gd name="connsiteY21" fmla="*/ 26194 h 647700"/>
                <a:gd name="connsiteX22" fmla="*/ 1778794 w 1807369"/>
                <a:gd name="connsiteY22" fmla="*/ 9525 h 647700"/>
                <a:gd name="connsiteX23" fmla="*/ 1807369 w 1807369"/>
                <a:gd name="connsiteY23" fmla="*/ 0 h 647700"/>
                <a:gd name="connsiteX0" fmla="*/ 0 w 1807369"/>
                <a:gd name="connsiteY0" fmla="*/ 638175 h 647700"/>
                <a:gd name="connsiteX1" fmla="*/ 61912 w 1807369"/>
                <a:gd name="connsiteY1" fmla="*/ 633413 h 647700"/>
                <a:gd name="connsiteX2" fmla="*/ 109537 w 1807369"/>
                <a:gd name="connsiteY2" fmla="*/ 628650 h 647700"/>
                <a:gd name="connsiteX3" fmla="*/ 145256 w 1807369"/>
                <a:gd name="connsiteY3" fmla="*/ 635794 h 647700"/>
                <a:gd name="connsiteX4" fmla="*/ 259556 w 1807369"/>
                <a:gd name="connsiteY4" fmla="*/ 647700 h 647700"/>
                <a:gd name="connsiteX5" fmla="*/ 400050 w 1807369"/>
                <a:gd name="connsiteY5" fmla="*/ 642938 h 647700"/>
                <a:gd name="connsiteX6" fmla="*/ 426244 w 1807369"/>
                <a:gd name="connsiteY6" fmla="*/ 642938 h 647700"/>
                <a:gd name="connsiteX7" fmla="*/ 452437 w 1807369"/>
                <a:gd name="connsiteY7" fmla="*/ 638175 h 647700"/>
                <a:gd name="connsiteX8" fmla="*/ 531019 w 1807369"/>
                <a:gd name="connsiteY8" fmla="*/ 619125 h 647700"/>
                <a:gd name="connsiteX9" fmla="*/ 607219 w 1807369"/>
                <a:gd name="connsiteY9" fmla="*/ 590550 h 647700"/>
                <a:gd name="connsiteX10" fmla="*/ 702469 w 1807369"/>
                <a:gd name="connsiteY10" fmla="*/ 550069 h 647700"/>
                <a:gd name="connsiteX11" fmla="*/ 762000 w 1807369"/>
                <a:gd name="connsiteY11" fmla="*/ 521494 h 647700"/>
                <a:gd name="connsiteX12" fmla="*/ 847726 w 1807369"/>
                <a:gd name="connsiteY12" fmla="*/ 476251 h 647700"/>
                <a:gd name="connsiteX13" fmla="*/ 957262 w 1807369"/>
                <a:gd name="connsiteY13" fmla="*/ 416719 h 647700"/>
                <a:gd name="connsiteX14" fmla="*/ 1109662 w 1807369"/>
                <a:gd name="connsiteY14" fmla="*/ 330993 h 647700"/>
                <a:gd name="connsiteX15" fmla="*/ 1266825 w 1807369"/>
                <a:gd name="connsiteY15" fmla="*/ 247651 h 647700"/>
                <a:gd name="connsiteX16" fmla="*/ 1343025 w 1807369"/>
                <a:gd name="connsiteY16" fmla="*/ 200025 h 647700"/>
                <a:gd name="connsiteX17" fmla="*/ 1426369 w 1807369"/>
                <a:gd name="connsiteY17" fmla="*/ 145256 h 647700"/>
                <a:gd name="connsiteX18" fmla="*/ 1483519 w 1807369"/>
                <a:gd name="connsiteY18" fmla="*/ 104775 h 647700"/>
                <a:gd name="connsiteX19" fmla="*/ 1535906 w 1807369"/>
                <a:gd name="connsiteY19" fmla="*/ 73819 h 647700"/>
                <a:gd name="connsiteX20" fmla="*/ 1624012 w 1807369"/>
                <a:gd name="connsiteY20" fmla="*/ 50006 h 647700"/>
                <a:gd name="connsiteX21" fmla="*/ 1719262 w 1807369"/>
                <a:gd name="connsiteY21" fmla="*/ 26194 h 647700"/>
                <a:gd name="connsiteX22" fmla="*/ 1778794 w 1807369"/>
                <a:gd name="connsiteY22" fmla="*/ 9525 h 647700"/>
                <a:gd name="connsiteX23" fmla="*/ 1807369 w 1807369"/>
                <a:gd name="connsiteY23" fmla="*/ 0 h 647700"/>
                <a:gd name="connsiteX0" fmla="*/ 0 w 1807369"/>
                <a:gd name="connsiteY0" fmla="*/ 638175 h 647700"/>
                <a:gd name="connsiteX1" fmla="*/ 61912 w 1807369"/>
                <a:gd name="connsiteY1" fmla="*/ 633413 h 647700"/>
                <a:gd name="connsiteX2" fmla="*/ 109537 w 1807369"/>
                <a:gd name="connsiteY2" fmla="*/ 628650 h 647700"/>
                <a:gd name="connsiteX3" fmla="*/ 145256 w 1807369"/>
                <a:gd name="connsiteY3" fmla="*/ 635794 h 647700"/>
                <a:gd name="connsiteX4" fmla="*/ 259556 w 1807369"/>
                <a:gd name="connsiteY4" fmla="*/ 647700 h 647700"/>
                <a:gd name="connsiteX5" fmla="*/ 400050 w 1807369"/>
                <a:gd name="connsiteY5" fmla="*/ 642938 h 647700"/>
                <a:gd name="connsiteX6" fmla="*/ 426244 w 1807369"/>
                <a:gd name="connsiteY6" fmla="*/ 642938 h 647700"/>
                <a:gd name="connsiteX7" fmla="*/ 452437 w 1807369"/>
                <a:gd name="connsiteY7" fmla="*/ 638175 h 647700"/>
                <a:gd name="connsiteX8" fmla="*/ 531019 w 1807369"/>
                <a:gd name="connsiteY8" fmla="*/ 619125 h 647700"/>
                <a:gd name="connsiteX9" fmla="*/ 607219 w 1807369"/>
                <a:gd name="connsiteY9" fmla="*/ 590550 h 647700"/>
                <a:gd name="connsiteX10" fmla="*/ 702469 w 1807369"/>
                <a:gd name="connsiteY10" fmla="*/ 550069 h 647700"/>
                <a:gd name="connsiteX11" fmla="*/ 762000 w 1807369"/>
                <a:gd name="connsiteY11" fmla="*/ 521494 h 647700"/>
                <a:gd name="connsiteX12" fmla="*/ 847726 w 1807369"/>
                <a:gd name="connsiteY12" fmla="*/ 476251 h 647700"/>
                <a:gd name="connsiteX13" fmla="*/ 957262 w 1807369"/>
                <a:gd name="connsiteY13" fmla="*/ 416719 h 647700"/>
                <a:gd name="connsiteX14" fmla="*/ 1119187 w 1807369"/>
                <a:gd name="connsiteY14" fmla="*/ 335756 h 647700"/>
                <a:gd name="connsiteX15" fmla="*/ 1266825 w 1807369"/>
                <a:gd name="connsiteY15" fmla="*/ 247651 h 647700"/>
                <a:gd name="connsiteX16" fmla="*/ 1343025 w 1807369"/>
                <a:gd name="connsiteY16" fmla="*/ 200025 h 647700"/>
                <a:gd name="connsiteX17" fmla="*/ 1426369 w 1807369"/>
                <a:gd name="connsiteY17" fmla="*/ 145256 h 647700"/>
                <a:gd name="connsiteX18" fmla="*/ 1483519 w 1807369"/>
                <a:gd name="connsiteY18" fmla="*/ 104775 h 647700"/>
                <a:gd name="connsiteX19" fmla="*/ 1535906 w 1807369"/>
                <a:gd name="connsiteY19" fmla="*/ 73819 h 647700"/>
                <a:gd name="connsiteX20" fmla="*/ 1624012 w 1807369"/>
                <a:gd name="connsiteY20" fmla="*/ 50006 h 647700"/>
                <a:gd name="connsiteX21" fmla="*/ 1719262 w 1807369"/>
                <a:gd name="connsiteY21" fmla="*/ 26194 h 647700"/>
                <a:gd name="connsiteX22" fmla="*/ 1778794 w 1807369"/>
                <a:gd name="connsiteY22" fmla="*/ 9525 h 647700"/>
                <a:gd name="connsiteX23" fmla="*/ 1807369 w 1807369"/>
                <a:gd name="connsiteY23" fmla="*/ 0 h 647700"/>
                <a:gd name="connsiteX0" fmla="*/ 0 w 1807369"/>
                <a:gd name="connsiteY0" fmla="*/ 638175 h 647700"/>
                <a:gd name="connsiteX1" fmla="*/ 61912 w 1807369"/>
                <a:gd name="connsiteY1" fmla="*/ 633413 h 647700"/>
                <a:gd name="connsiteX2" fmla="*/ 109537 w 1807369"/>
                <a:gd name="connsiteY2" fmla="*/ 628650 h 647700"/>
                <a:gd name="connsiteX3" fmla="*/ 145256 w 1807369"/>
                <a:gd name="connsiteY3" fmla="*/ 635794 h 647700"/>
                <a:gd name="connsiteX4" fmla="*/ 259556 w 1807369"/>
                <a:gd name="connsiteY4" fmla="*/ 647700 h 647700"/>
                <a:gd name="connsiteX5" fmla="*/ 400050 w 1807369"/>
                <a:gd name="connsiteY5" fmla="*/ 642938 h 647700"/>
                <a:gd name="connsiteX6" fmla="*/ 426244 w 1807369"/>
                <a:gd name="connsiteY6" fmla="*/ 642938 h 647700"/>
                <a:gd name="connsiteX7" fmla="*/ 452437 w 1807369"/>
                <a:gd name="connsiteY7" fmla="*/ 638175 h 647700"/>
                <a:gd name="connsiteX8" fmla="*/ 531019 w 1807369"/>
                <a:gd name="connsiteY8" fmla="*/ 619125 h 647700"/>
                <a:gd name="connsiteX9" fmla="*/ 607219 w 1807369"/>
                <a:gd name="connsiteY9" fmla="*/ 590550 h 647700"/>
                <a:gd name="connsiteX10" fmla="*/ 702469 w 1807369"/>
                <a:gd name="connsiteY10" fmla="*/ 550069 h 647700"/>
                <a:gd name="connsiteX11" fmla="*/ 762000 w 1807369"/>
                <a:gd name="connsiteY11" fmla="*/ 521494 h 647700"/>
                <a:gd name="connsiteX12" fmla="*/ 847726 w 1807369"/>
                <a:gd name="connsiteY12" fmla="*/ 476251 h 647700"/>
                <a:gd name="connsiteX13" fmla="*/ 971550 w 1807369"/>
                <a:gd name="connsiteY13" fmla="*/ 421482 h 647700"/>
                <a:gd name="connsiteX14" fmla="*/ 1119187 w 1807369"/>
                <a:gd name="connsiteY14" fmla="*/ 335756 h 647700"/>
                <a:gd name="connsiteX15" fmla="*/ 1266825 w 1807369"/>
                <a:gd name="connsiteY15" fmla="*/ 247651 h 647700"/>
                <a:gd name="connsiteX16" fmla="*/ 1343025 w 1807369"/>
                <a:gd name="connsiteY16" fmla="*/ 200025 h 647700"/>
                <a:gd name="connsiteX17" fmla="*/ 1426369 w 1807369"/>
                <a:gd name="connsiteY17" fmla="*/ 145256 h 647700"/>
                <a:gd name="connsiteX18" fmla="*/ 1483519 w 1807369"/>
                <a:gd name="connsiteY18" fmla="*/ 104775 h 647700"/>
                <a:gd name="connsiteX19" fmla="*/ 1535906 w 1807369"/>
                <a:gd name="connsiteY19" fmla="*/ 73819 h 647700"/>
                <a:gd name="connsiteX20" fmla="*/ 1624012 w 1807369"/>
                <a:gd name="connsiteY20" fmla="*/ 50006 h 647700"/>
                <a:gd name="connsiteX21" fmla="*/ 1719262 w 1807369"/>
                <a:gd name="connsiteY21" fmla="*/ 26194 h 647700"/>
                <a:gd name="connsiteX22" fmla="*/ 1778794 w 1807369"/>
                <a:gd name="connsiteY22" fmla="*/ 9525 h 647700"/>
                <a:gd name="connsiteX23" fmla="*/ 1807369 w 1807369"/>
                <a:gd name="connsiteY23" fmla="*/ 0 h 647700"/>
                <a:gd name="connsiteX0" fmla="*/ 0 w 1807369"/>
                <a:gd name="connsiteY0" fmla="*/ 638175 h 647700"/>
                <a:gd name="connsiteX1" fmla="*/ 61912 w 1807369"/>
                <a:gd name="connsiteY1" fmla="*/ 633413 h 647700"/>
                <a:gd name="connsiteX2" fmla="*/ 109537 w 1807369"/>
                <a:gd name="connsiteY2" fmla="*/ 628650 h 647700"/>
                <a:gd name="connsiteX3" fmla="*/ 145256 w 1807369"/>
                <a:gd name="connsiteY3" fmla="*/ 635794 h 647700"/>
                <a:gd name="connsiteX4" fmla="*/ 259556 w 1807369"/>
                <a:gd name="connsiteY4" fmla="*/ 647700 h 647700"/>
                <a:gd name="connsiteX5" fmla="*/ 400050 w 1807369"/>
                <a:gd name="connsiteY5" fmla="*/ 642938 h 647700"/>
                <a:gd name="connsiteX6" fmla="*/ 426244 w 1807369"/>
                <a:gd name="connsiteY6" fmla="*/ 642938 h 647700"/>
                <a:gd name="connsiteX7" fmla="*/ 452437 w 1807369"/>
                <a:gd name="connsiteY7" fmla="*/ 638175 h 647700"/>
                <a:gd name="connsiteX8" fmla="*/ 531019 w 1807369"/>
                <a:gd name="connsiteY8" fmla="*/ 619125 h 647700"/>
                <a:gd name="connsiteX9" fmla="*/ 607219 w 1807369"/>
                <a:gd name="connsiteY9" fmla="*/ 590550 h 647700"/>
                <a:gd name="connsiteX10" fmla="*/ 702469 w 1807369"/>
                <a:gd name="connsiteY10" fmla="*/ 550069 h 647700"/>
                <a:gd name="connsiteX11" fmla="*/ 762000 w 1807369"/>
                <a:gd name="connsiteY11" fmla="*/ 521494 h 647700"/>
                <a:gd name="connsiteX12" fmla="*/ 859633 w 1807369"/>
                <a:gd name="connsiteY12" fmla="*/ 481013 h 647700"/>
                <a:gd name="connsiteX13" fmla="*/ 971550 w 1807369"/>
                <a:gd name="connsiteY13" fmla="*/ 421482 h 647700"/>
                <a:gd name="connsiteX14" fmla="*/ 1119187 w 1807369"/>
                <a:gd name="connsiteY14" fmla="*/ 335756 h 647700"/>
                <a:gd name="connsiteX15" fmla="*/ 1266825 w 1807369"/>
                <a:gd name="connsiteY15" fmla="*/ 247651 h 647700"/>
                <a:gd name="connsiteX16" fmla="*/ 1343025 w 1807369"/>
                <a:gd name="connsiteY16" fmla="*/ 200025 h 647700"/>
                <a:gd name="connsiteX17" fmla="*/ 1426369 w 1807369"/>
                <a:gd name="connsiteY17" fmla="*/ 145256 h 647700"/>
                <a:gd name="connsiteX18" fmla="*/ 1483519 w 1807369"/>
                <a:gd name="connsiteY18" fmla="*/ 104775 h 647700"/>
                <a:gd name="connsiteX19" fmla="*/ 1535906 w 1807369"/>
                <a:gd name="connsiteY19" fmla="*/ 73819 h 647700"/>
                <a:gd name="connsiteX20" fmla="*/ 1624012 w 1807369"/>
                <a:gd name="connsiteY20" fmla="*/ 50006 h 647700"/>
                <a:gd name="connsiteX21" fmla="*/ 1719262 w 1807369"/>
                <a:gd name="connsiteY21" fmla="*/ 26194 h 647700"/>
                <a:gd name="connsiteX22" fmla="*/ 1778794 w 1807369"/>
                <a:gd name="connsiteY22" fmla="*/ 9525 h 647700"/>
                <a:gd name="connsiteX23" fmla="*/ 1807369 w 1807369"/>
                <a:gd name="connsiteY23" fmla="*/ 0 h 647700"/>
                <a:gd name="connsiteX0" fmla="*/ 0 w 1807369"/>
                <a:gd name="connsiteY0" fmla="*/ 638175 h 647700"/>
                <a:gd name="connsiteX1" fmla="*/ 61912 w 1807369"/>
                <a:gd name="connsiteY1" fmla="*/ 633413 h 647700"/>
                <a:gd name="connsiteX2" fmla="*/ 109537 w 1807369"/>
                <a:gd name="connsiteY2" fmla="*/ 628650 h 647700"/>
                <a:gd name="connsiteX3" fmla="*/ 145256 w 1807369"/>
                <a:gd name="connsiteY3" fmla="*/ 635794 h 647700"/>
                <a:gd name="connsiteX4" fmla="*/ 259556 w 1807369"/>
                <a:gd name="connsiteY4" fmla="*/ 647700 h 647700"/>
                <a:gd name="connsiteX5" fmla="*/ 400050 w 1807369"/>
                <a:gd name="connsiteY5" fmla="*/ 642938 h 647700"/>
                <a:gd name="connsiteX6" fmla="*/ 426244 w 1807369"/>
                <a:gd name="connsiteY6" fmla="*/ 642938 h 647700"/>
                <a:gd name="connsiteX7" fmla="*/ 452437 w 1807369"/>
                <a:gd name="connsiteY7" fmla="*/ 638175 h 647700"/>
                <a:gd name="connsiteX8" fmla="*/ 528297 w 1807369"/>
                <a:gd name="connsiteY8" fmla="*/ 610961 h 647700"/>
                <a:gd name="connsiteX9" fmla="*/ 607219 w 1807369"/>
                <a:gd name="connsiteY9" fmla="*/ 590550 h 647700"/>
                <a:gd name="connsiteX10" fmla="*/ 702469 w 1807369"/>
                <a:gd name="connsiteY10" fmla="*/ 550069 h 647700"/>
                <a:gd name="connsiteX11" fmla="*/ 762000 w 1807369"/>
                <a:gd name="connsiteY11" fmla="*/ 521494 h 647700"/>
                <a:gd name="connsiteX12" fmla="*/ 859633 w 1807369"/>
                <a:gd name="connsiteY12" fmla="*/ 481013 h 647700"/>
                <a:gd name="connsiteX13" fmla="*/ 971550 w 1807369"/>
                <a:gd name="connsiteY13" fmla="*/ 421482 h 647700"/>
                <a:gd name="connsiteX14" fmla="*/ 1119187 w 1807369"/>
                <a:gd name="connsiteY14" fmla="*/ 335756 h 647700"/>
                <a:gd name="connsiteX15" fmla="*/ 1266825 w 1807369"/>
                <a:gd name="connsiteY15" fmla="*/ 247651 h 647700"/>
                <a:gd name="connsiteX16" fmla="*/ 1343025 w 1807369"/>
                <a:gd name="connsiteY16" fmla="*/ 200025 h 647700"/>
                <a:gd name="connsiteX17" fmla="*/ 1426369 w 1807369"/>
                <a:gd name="connsiteY17" fmla="*/ 145256 h 647700"/>
                <a:gd name="connsiteX18" fmla="*/ 1483519 w 1807369"/>
                <a:gd name="connsiteY18" fmla="*/ 104775 h 647700"/>
                <a:gd name="connsiteX19" fmla="*/ 1535906 w 1807369"/>
                <a:gd name="connsiteY19" fmla="*/ 73819 h 647700"/>
                <a:gd name="connsiteX20" fmla="*/ 1624012 w 1807369"/>
                <a:gd name="connsiteY20" fmla="*/ 50006 h 647700"/>
                <a:gd name="connsiteX21" fmla="*/ 1719262 w 1807369"/>
                <a:gd name="connsiteY21" fmla="*/ 26194 h 647700"/>
                <a:gd name="connsiteX22" fmla="*/ 1778794 w 1807369"/>
                <a:gd name="connsiteY22" fmla="*/ 9525 h 647700"/>
                <a:gd name="connsiteX23" fmla="*/ 1807369 w 1807369"/>
                <a:gd name="connsiteY23" fmla="*/ 0 h 647700"/>
                <a:gd name="connsiteX0" fmla="*/ 0 w 1807369"/>
                <a:gd name="connsiteY0" fmla="*/ 638175 h 647700"/>
                <a:gd name="connsiteX1" fmla="*/ 61912 w 1807369"/>
                <a:gd name="connsiteY1" fmla="*/ 633413 h 647700"/>
                <a:gd name="connsiteX2" fmla="*/ 109537 w 1807369"/>
                <a:gd name="connsiteY2" fmla="*/ 628650 h 647700"/>
                <a:gd name="connsiteX3" fmla="*/ 145256 w 1807369"/>
                <a:gd name="connsiteY3" fmla="*/ 635794 h 647700"/>
                <a:gd name="connsiteX4" fmla="*/ 259556 w 1807369"/>
                <a:gd name="connsiteY4" fmla="*/ 647700 h 647700"/>
                <a:gd name="connsiteX5" fmla="*/ 400050 w 1807369"/>
                <a:gd name="connsiteY5" fmla="*/ 642938 h 647700"/>
                <a:gd name="connsiteX6" fmla="*/ 426244 w 1807369"/>
                <a:gd name="connsiteY6" fmla="*/ 642938 h 647700"/>
                <a:gd name="connsiteX7" fmla="*/ 452437 w 1807369"/>
                <a:gd name="connsiteY7" fmla="*/ 638175 h 647700"/>
                <a:gd name="connsiteX8" fmla="*/ 528297 w 1807369"/>
                <a:gd name="connsiteY8" fmla="*/ 610961 h 647700"/>
                <a:gd name="connsiteX9" fmla="*/ 596334 w 1807369"/>
                <a:gd name="connsiteY9" fmla="*/ 579664 h 647700"/>
                <a:gd name="connsiteX10" fmla="*/ 702469 w 1807369"/>
                <a:gd name="connsiteY10" fmla="*/ 550069 h 647700"/>
                <a:gd name="connsiteX11" fmla="*/ 762000 w 1807369"/>
                <a:gd name="connsiteY11" fmla="*/ 521494 h 647700"/>
                <a:gd name="connsiteX12" fmla="*/ 859633 w 1807369"/>
                <a:gd name="connsiteY12" fmla="*/ 481013 h 647700"/>
                <a:gd name="connsiteX13" fmla="*/ 971550 w 1807369"/>
                <a:gd name="connsiteY13" fmla="*/ 421482 h 647700"/>
                <a:gd name="connsiteX14" fmla="*/ 1119187 w 1807369"/>
                <a:gd name="connsiteY14" fmla="*/ 335756 h 647700"/>
                <a:gd name="connsiteX15" fmla="*/ 1266825 w 1807369"/>
                <a:gd name="connsiteY15" fmla="*/ 247651 h 647700"/>
                <a:gd name="connsiteX16" fmla="*/ 1343025 w 1807369"/>
                <a:gd name="connsiteY16" fmla="*/ 200025 h 647700"/>
                <a:gd name="connsiteX17" fmla="*/ 1426369 w 1807369"/>
                <a:gd name="connsiteY17" fmla="*/ 145256 h 647700"/>
                <a:gd name="connsiteX18" fmla="*/ 1483519 w 1807369"/>
                <a:gd name="connsiteY18" fmla="*/ 104775 h 647700"/>
                <a:gd name="connsiteX19" fmla="*/ 1535906 w 1807369"/>
                <a:gd name="connsiteY19" fmla="*/ 73819 h 647700"/>
                <a:gd name="connsiteX20" fmla="*/ 1624012 w 1807369"/>
                <a:gd name="connsiteY20" fmla="*/ 50006 h 647700"/>
                <a:gd name="connsiteX21" fmla="*/ 1719262 w 1807369"/>
                <a:gd name="connsiteY21" fmla="*/ 26194 h 647700"/>
                <a:gd name="connsiteX22" fmla="*/ 1778794 w 1807369"/>
                <a:gd name="connsiteY22" fmla="*/ 9525 h 647700"/>
                <a:gd name="connsiteX23" fmla="*/ 1807369 w 1807369"/>
                <a:gd name="connsiteY23" fmla="*/ 0 h 647700"/>
                <a:gd name="connsiteX0" fmla="*/ 0 w 1807369"/>
                <a:gd name="connsiteY0" fmla="*/ 638175 h 647700"/>
                <a:gd name="connsiteX1" fmla="*/ 61912 w 1807369"/>
                <a:gd name="connsiteY1" fmla="*/ 633413 h 647700"/>
                <a:gd name="connsiteX2" fmla="*/ 109537 w 1807369"/>
                <a:gd name="connsiteY2" fmla="*/ 628650 h 647700"/>
                <a:gd name="connsiteX3" fmla="*/ 145256 w 1807369"/>
                <a:gd name="connsiteY3" fmla="*/ 635794 h 647700"/>
                <a:gd name="connsiteX4" fmla="*/ 259556 w 1807369"/>
                <a:gd name="connsiteY4" fmla="*/ 647700 h 647700"/>
                <a:gd name="connsiteX5" fmla="*/ 400050 w 1807369"/>
                <a:gd name="connsiteY5" fmla="*/ 642938 h 647700"/>
                <a:gd name="connsiteX6" fmla="*/ 426244 w 1807369"/>
                <a:gd name="connsiteY6" fmla="*/ 642938 h 647700"/>
                <a:gd name="connsiteX7" fmla="*/ 452437 w 1807369"/>
                <a:gd name="connsiteY7" fmla="*/ 638175 h 647700"/>
                <a:gd name="connsiteX8" fmla="*/ 528297 w 1807369"/>
                <a:gd name="connsiteY8" fmla="*/ 610961 h 647700"/>
                <a:gd name="connsiteX9" fmla="*/ 596334 w 1807369"/>
                <a:gd name="connsiteY9" fmla="*/ 579664 h 647700"/>
                <a:gd name="connsiteX10" fmla="*/ 702469 w 1807369"/>
                <a:gd name="connsiteY10" fmla="*/ 531019 h 647700"/>
                <a:gd name="connsiteX11" fmla="*/ 762000 w 1807369"/>
                <a:gd name="connsiteY11" fmla="*/ 521494 h 647700"/>
                <a:gd name="connsiteX12" fmla="*/ 859633 w 1807369"/>
                <a:gd name="connsiteY12" fmla="*/ 481013 h 647700"/>
                <a:gd name="connsiteX13" fmla="*/ 971550 w 1807369"/>
                <a:gd name="connsiteY13" fmla="*/ 421482 h 647700"/>
                <a:gd name="connsiteX14" fmla="*/ 1119187 w 1807369"/>
                <a:gd name="connsiteY14" fmla="*/ 335756 h 647700"/>
                <a:gd name="connsiteX15" fmla="*/ 1266825 w 1807369"/>
                <a:gd name="connsiteY15" fmla="*/ 247651 h 647700"/>
                <a:gd name="connsiteX16" fmla="*/ 1343025 w 1807369"/>
                <a:gd name="connsiteY16" fmla="*/ 200025 h 647700"/>
                <a:gd name="connsiteX17" fmla="*/ 1426369 w 1807369"/>
                <a:gd name="connsiteY17" fmla="*/ 145256 h 647700"/>
                <a:gd name="connsiteX18" fmla="*/ 1483519 w 1807369"/>
                <a:gd name="connsiteY18" fmla="*/ 104775 h 647700"/>
                <a:gd name="connsiteX19" fmla="*/ 1535906 w 1807369"/>
                <a:gd name="connsiteY19" fmla="*/ 73819 h 647700"/>
                <a:gd name="connsiteX20" fmla="*/ 1624012 w 1807369"/>
                <a:gd name="connsiteY20" fmla="*/ 50006 h 647700"/>
                <a:gd name="connsiteX21" fmla="*/ 1719262 w 1807369"/>
                <a:gd name="connsiteY21" fmla="*/ 26194 h 647700"/>
                <a:gd name="connsiteX22" fmla="*/ 1778794 w 1807369"/>
                <a:gd name="connsiteY22" fmla="*/ 9525 h 647700"/>
                <a:gd name="connsiteX23" fmla="*/ 1807369 w 1807369"/>
                <a:gd name="connsiteY23" fmla="*/ 0 h 647700"/>
                <a:gd name="connsiteX0" fmla="*/ 0 w 1807369"/>
                <a:gd name="connsiteY0" fmla="*/ 638175 h 647700"/>
                <a:gd name="connsiteX1" fmla="*/ 61912 w 1807369"/>
                <a:gd name="connsiteY1" fmla="*/ 633413 h 647700"/>
                <a:gd name="connsiteX2" fmla="*/ 109537 w 1807369"/>
                <a:gd name="connsiteY2" fmla="*/ 628650 h 647700"/>
                <a:gd name="connsiteX3" fmla="*/ 145256 w 1807369"/>
                <a:gd name="connsiteY3" fmla="*/ 635794 h 647700"/>
                <a:gd name="connsiteX4" fmla="*/ 259556 w 1807369"/>
                <a:gd name="connsiteY4" fmla="*/ 647700 h 647700"/>
                <a:gd name="connsiteX5" fmla="*/ 400050 w 1807369"/>
                <a:gd name="connsiteY5" fmla="*/ 642938 h 647700"/>
                <a:gd name="connsiteX6" fmla="*/ 426244 w 1807369"/>
                <a:gd name="connsiteY6" fmla="*/ 642938 h 647700"/>
                <a:gd name="connsiteX7" fmla="*/ 452437 w 1807369"/>
                <a:gd name="connsiteY7" fmla="*/ 638175 h 647700"/>
                <a:gd name="connsiteX8" fmla="*/ 528297 w 1807369"/>
                <a:gd name="connsiteY8" fmla="*/ 610961 h 647700"/>
                <a:gd name="connsiteX9" fmla="*/ 596334 w 1807369"/>
                <a:gd name="connsiteY9" fmla="*/ 579664 h 647700"/>
                <a:gd name="connsiteX10" fmla="*/ 702469 w 1807369"/>
                <a:gd name="connsiteY10" fmla="*/ 531019 h 647700"/>
                <a:gd name="connsiteX11" fmla="*/ 751114 w 1807369"/>
                <a:gd name="connsiteY11" fmla="*/ 505165 h 647700"/>
                <a:gd name="connsiteX12" fmla="*/ 859633 w 1807369"/>
                <a:gd name="connsiteY12" fmla="*/ 481013 h 647700"/>
                <a:gd name="connsiteX13" fmla="*/ 971550 w 1807369"/>
                <a:gd name="connsiteY13" fmla="*/ 421482 h 647700"/>
                <a:gd name="connsiteX14" fmla="*/ 1119187 w 1807369"/>
                <a:gd name="connsiteY14" fmla="*/ 335756 h 647700"/>
                <a:gd name="connsiteX15" fmla="*/ 1266825 w 1807369"/>
                <a:gd name="connsiteY15" fmla="*/ 247651 h 647700"/>
                <a:gd name="connsiteX16" fmla="*/ 1343025 w 1807369"/>
                <a:gd name="connsiteY16" fmla="*/ 200025 h 647700"/>
                <a:gd name="connsiteX17" fmla="*/ 1426369 w 1807369"/>
                <a:gd name="connsiteY17" fmla="*/ 145256 h 647700"/>
                <a:gd name="connsiteX18" fmla="*/ 1483519 w 1807369"/>
                <a:gd name="connsiteY18" fmla="*/ 104775 h 647700"/>
                <a:gd name="connsiteX19" fmla="*/ 1535906 w 1807369"/>
                <a:gd name="connsiteY19" fmla="*/ 73819 h 647700"/>
                <a:gd name="connsiteX20" fmla="*/ 1624012 w 1807369"/>
                <a:gd name="connsiteY20" fmla="*/ 50006 h 647700"/>
                <a:gd name="connsiteX21" fmla="*/ 1719262 w 1807369"/>
                <a:gd name="connsiteY21" fmla="*/ 26194 h 647700"/>
                <a:gd name="connsiteX22" fmla="*/ 1778794 w 1807369"/>
                <a:gd name="connsiteY22" fmla="*/ 9525 h 647700"/>
                <a:gd name="connsiteX23" fmla="*/ 1807369 w 1807369"/>
                <a:gd name="connsiteY23" fmla="*/ 0 h 647700"/>
                <a:gd name="connsiteX0" fmla="*/ 0 w 1807369"/>
                <a:gd name="connsiteY0" fmla="*/ 638175 h 647700"/>
                <a:gd name="connsiteX1" fmla="*/ 61912 w 1807369"/>
                <a:gd name="connsiteY1" fmla="*/ 633413 h 647700"/>
                <a:gd name="connsiteX2" fmla="*/ 109537 w 1807369"/>
                <a:gd name="connsiteY2" fmla="*/ 628650 h 647700"/>
                <a:gd name="connsiteX3" fmla="*/ 145256 w 1807369"/>
                <a:gd name="connsiteY3" fmla="*/ 635794 h 647700"/>
                <a:gd name="connsiteX4" fmla="*/ 259556 w 1807369"/>
                <a:gd name="connsiteY4" fmla="*/ 647700 h 647700"/>
                <a:gd name="connsiteX5" fmla="*/ 400050 w 1807369"/>
                <a:gd name="connsiteY5" fmla="*/ 642938 h 647700"/>
                <a:gd name="connsiteX6" fmla="*/ 426244 w 1807369"/>
                <a:gd name="connsiteY6" fmla="*/ 642938 h 647700"/>
                <a:gd name="connsiteX7" fmla="*/ 452437 w 1807369"/>
                <a:gd name="connsiteY7" fmla="*/ 638175 h 647700"/>
                <a:gd name="connsiteX8" fmla="*/ 528297 w 1807369"/>
                <a:gd name="connsiteY8" fmla="*/ 610961 h 647700"/>
                <a:gd name="connsiteX9" fmla="*/ 596334 w 1807369"/>
                <a:gd name="connsiteY9" fmla="*/ 579664 h 647700"/>
                <a:gd name="connsiteX10" fmla="*/ 702469 w 1807369"/>
                <a:gd name="connsiteY10" fmla="*/ 531019 h 647700"/>
                <a:gd name="connsiteX11" fmla="*/ 751114 w 1807369"/>
                <a:gd name="connsiteY11" fmla="*/ 505165 h 647700"/>
                <a:gd name="connsiteX12" fmla="*/ 859633 w 1807369"/>
                <a:gd name="connsiteY12" fmla="*/ 481013 h 647700"/>
                <a:gd name="connsiteX13" fmla="*/ 896370 w 1807369"/>
                <a:gd name="connsiteY13" fmla="*/ 436789 h 647700"/>
                <a:gd name="connsiteX14" fmla="*/ 971550 w 1807369"/>
                <a:gd name="connsiteY14" fmla="*/ 421482 h 647700"/>
                <a:gd name="connsiteX15" fmla="*/ 1119187 w 1807369"/>
                <a:gd name="connsiteY15" fmla="*/ 335756 h 647700"/>
                <a:gd name="connsiteX16" fmla="*/ 1266825 w 1807369"/>
                <a:gd name="connsiteY16" fmla="*/ 247651 h 647700"/>
                <a:gd name="connsiteX17" fmla="*/ 1343025 w 1807369"/>
                <a:gd name="connsiteY17" fmla="*/ 200025 h 647700"/>
                <a:gd name="connsiteX18" fmla="*/ 1426369 w 1807369"/>
                <a:gd name="connsiteY18" fmla="*/ 145256 h 647700"/>
                <a:gd name="connsiteX19" fmla="*/ 1483519 w 1807369"/>
                <a:gd name="connsiteY19" fmla="*/ 104775 h 647700"/>
                <a:gd name="connsiteX20" fmla="*/ 1535906 w 1807369"/>
                <a:gd name="connsiteY20" fmla="*/ 73819 h 647700"/>
                <a:gd name="connsiteX21" fmla="*/ 1624012 w 1807369"/>
                <a:gd name="connsiteY21" fmla="*/ 50006 h 647700"/>
                <a:gd name="connsiteX22" fmla="*/ 1719262 w 1807369"/>
                <a:gd name="connsiteY22" fmla="*/ 26194 h 647700"/>
                <a:gd name="connsiteX23" fmla="*/ 1778794 w 1807369"/>
                <a:gd name="connsiteY23" fmla="*/ 9525 h 647700"/>
                <a:gd name="connsiteX24" fmla="*/ 1807369 w 1807369"/>
                <a:gd name="connsiteY24" fmla="*/ 0 h 647700"/>
                <a:gd name="connsiteX0" fmla="*/ 0 w 1807369"/>
                <a:gd name="connsiteY0" fmla="*/ 638175 h 647700"/>
                <a:gd name="connsiteX1" fmla="*/ 61912 w 1807369"/>
                <a:gd name="connsiteY1" fmla="*/ 633413 h 647700"/>
                <a:gd name="connsiteX2" fmla="*/ 109537 w 1807369"/>
                <a:gd name="connsiteY2" fmla="*/ 628650 h 647700"/>
                <a:gd name="connsiteX3" fmla="*/ 145256 w 1807369"/>
                <a:gd name="connsiteY3" fmla="*/ 635794 h 647700"/>
                <a:gd name="connsiteX4" fmla="*/ 259556 w 1807369"/>
                <a:gd name="connsiteY4" fmla="*/ 647700 h 647700"/>
                <a:gd name="connsiteX5" fmla="*/ 400050 w 1807369"/>
                <a:gd name="connsiteY5" fmla="*/ 642938 h 647700"/>
                <a:gd name="connsiteX6" fmla="*/ 426244 w 1807369"/>
                <a:gd name="connsiteY6" fmla="*/ 642938 h 647700"/>
                <a:gd name="connsiteX7" fmla="*/ 452437 w 1807369"/>
                <a:gd name="connsiteY7" fmla="*/ 638175 h 647700"/>
                <a:gd name="connsiteX8" fmla="*/ 528297 w 1807369"/>
                <a:gd name="connsiteY8" fmla="*/ 610961 h 647700"/>
                <a:gd name="connsiteX9" fmla="*/ 596334 w 1807369"/>
                <a:gd name="connsiteY9" fmla="*/ 579664 h 647700"/>
                <a:gd name="connsiteX10" fmla="*/ 702469 w 1807369"/>
                <a:gd name="connsiteY10" fmla="*/ 531019 h 647700"/>
                <a:gd name="connsiteX11" fmla="*/ 751114 w 1807369"/>
                <a:gd name="connsiteY11" fmla="*/ 505165 h 647700"/>
                <a:gd name="connsiteX12" fmla="*/ 835140 w 1807369"/>
                <a:gd name="connsiteY12" fmla="*/ 472849 h 647700"/>
                <a:gd name="connsiteX13" fmla="*/ 896370 w 1807369"/>
                <a:gd name="connsiteY13" fmla="*/ 436789 h 647700"/>
                <a:gd name="connsiteX14" fmla="*/ 971550 w 1807369"/>
                <a:gd name="connsiteY14" fmla="*/ 421482 h 647700"/>
                <a:gd name="connsiteX15" fmla="*/ 1119187 w 1807369"/>
                <a:gd name="connsiteY15" fmla="*/ 335756 h 647700"/>
                <a:gd name="connsiteX16" fmla="*/ 1266825 w 1807369"/>
                <a:gd name="connsiteY16" fmla="*/ 247651 h 647700"/>
                <a:gd name="connsiteX17" fmla="*/ 1343025 w 1807369"/>
                <a:gd name="connsiteY17" fmla="*/ 200025 h 647700"/>
                <a:gd name="connsiteX18" fmla="*/ 1426369 w 1807369"/>
                <a:gd name="connsiteY18" fmla="*/ 145256 h 647700"/>
                <a:gd name="connsiteX19" fmla="*/ 1483519 w 1807369"/>
                <a:gd name="connsiteY19" fmla="*/ 104775 h 647700"/>
                <a:gd name="connsiteX20" fmla="*/ 1535906 w 1807369"/>
                <a:gd name="connsiteY20" fmla="*/ 73819 h 647700"/>
                <a:gd name="connsiteX21" fmla="*/ 1624012 w 1807369"/>
                <a:gd name="connsiteY21" fmla="*/ 50006 h 647700"/>
                <a:gd name="connsiteX22" fmla="*/ 1719262 w 1807369"/>
                <a:gd name="connsiteY22" fmla="*/ 26194 h 647700"/>
                <a:gd name="connsiteX23" fmla="*/ 1778794 w 1807369"/>
                <a:gd name="connsiteY23" fmla="*/ 9525 h 647700"/>
                <a:gd name="connsiteX24" fmla="*/ 1807369 w 1807369"/>
                <a:gd name="connsiteY24" fmla="*/ 0 h 647700"/>
                <a:gd name="connsiteX0" fmla="*/ 0 w 1807369"/>
                <a:gd name="connsiteY0" fmla="*/ 638175 h 647700"/>
                <a:gd name="connsiteX1" fmla="*/ 61912 w 1807369"/>
                <a:gd name="connsiteY1" fmla="*/ 633413 h 647700"/>
                <a:gd name="connsiteX2" fmla="*/ 109537 w 1807369"/>
                <a:gd name="connsiteY2" fmla="*/ 628650 h 647700"/>
                <a:gd name="connsiteX3" fmla="*/ 145256 w 1807369"/>
                <a:gd name="connsiteY3" fmla="*/ 635794 h 647700"/>
                <a:gd name="connsiteX4" fmla="*/ 259556 w 1807369"/>
                <a:gd name="connsiteY4" fmla="*/ 647700 h 647700"/>
                <a:gd name="connsiteX5" fmla="*/ 400050 w 1807369"/>
                <a:gd name="connsiteY5" fmla="*/ 642938 h 647700"/>
                <a:gd name="connsiteX6" fmla="*/ 426244 w 1807369"/>
                <a:gd name="connsiteY6" fmla="*/ 642938 h 647700"/>
                <a:gd name="connsiteX7" fmla="*/ 452437 w 1807369"/>
                <a:gd name="connsiteY7" fmla="*/ 638175 h 647700"/>
                <a:gd name="connsiteX8" fmla="*/ 528297 w 1807369"/>
                <a:gd name="connsiteY8" fmla="*/ 610961 h 647700"/>
                <a:gd name="connsiteX9" fmla="*/ 596334 w 1807369"/>
                <a:gd name="connsiteY9" fmla="*/ 579664 h 647700"/>
                <a:gd name="connsiteX10" fmla="*/ 702469 w 1807369"/>
                <a:gd name="connsiteY10" fmla="*/ 531019 h 647700"/>
                <a:gd name="connsiteX11" fmla="*/ 751114 w 1807369"/>
                <a:gd name="connsiteY11" fmla="*/ 505165 h 647700"/>
                <a:gd name="connsiteX12" fmla="*/ 835140 w 1807369"/>
                <a:gd name="connsiteY12" fmla="*/ 472849 h 647700"/>
                <a:gd name="connsiteX13" fmla="*/ 896370 w 1807369"/>
                <a:gd name="connsiteY13" fmla="*/ 436789 h 647700"/>
                <a:gd name="connsiteX14" fmla="*/ 1028700 w 1807369"/>
                <a:gd name="connsiteY14" fmla="*/ 375217 h 647700"/>
                <a:gd name="connsiteX15" fmla="*/ 1119187 w 1807369"/>
                <a:gd name="connsiteY15" fmla="*/ 335756 h 647700"/>
                <a:gd name="connsiteX16" fmla="*/ 1266825 w 1807369"/>
                <a:gd name="connsiteY16" fmla="*/ 247651 h 647700"/>
                <a:gd name="connsiteX17" fmla="*/ 1343025 w 1807369"/>
                <a:gd name="connsiteY17" fmla="*/ 200025 h 647700"/>
                <a:gd name="connsiteX18" fmla="*/ 1426369 w 1807369"/>
                <a:gd name="connsiteY18" fmla="*/ 145256 h 647700"/>
                <a:gd name="connsiteX19" fmla="*/ 1483519 w 1807369"/>
                <a:gd name="connsiteY19" fmla="*/ 104775 h 647700"/>
                <a:gd name="connsiteX20" fmla="*/ 1535906 w 1807369"/>
                <a:gd name="connsiteY20" fmla="*/ 73819 h 647700"/>
                <a:gd name="connsiteX21" fmla="*/ 1624012 w 1807369"/>
                <a:gd name="connsiteY21" fmla="*/ 50006 h 647700"/>
                <a:gd name="connsiteX22" fmla="*/ 1719262 w 1807369"/>
                <a:gd name="connsiteY22" fmla="*/ 26194 h 647700"/>
                <a:gd name="connsiteX23" fmla="*/ 1778794 w 1807369"/>
                <a:gd name="connsiteY23" fmla="*/ 9525 h 647700"/>
                <a:gd name="connsiteX24" fmla="*/ 1807369 w 1807369"/>
                <a:gd name="connsiteY24" fmla="*/ 0 h 647700"/>
                <a:gd name="connsiteX0" fmla="*/ 0 w 1807369"/>
                <a:gd name="connsiteY0" fmla="*/ 638175 h 647700"/>
                <a:gd name="connsiteX1" fmla="*/ 61912 w 1807369"/>
                <a:gd name="connsiteY1" fmla="*/ 633413 h 647700"/>
                <a:gd name="connsiteX2" fmla="*/ 109537 w 1807369"/>
                <a:gd name="connsiteY2" fmla="*/ 628650 h 647700"/>
                <a:gd name="connsiteX3" fmla="*/ 145256 w 1807369"/>
                <a:gd name="connsiteY3" fmla="*/ 635794 h 647700"/>
                <a:gd name="connsiteX4" fmla="*/ 259556 w 1807369"/>
                <a:gd name="connsiteY4" fmla="*/ 647700 h 647700"/>
                <a:gd name="connsiteX5" fmla="*/ 400050 w 1807369"/>
                <a:gd name="connsiteY5" fmla="*/ 642938 h 647700"/>
                <a:gd name="connsiteX6" fmla="*/ 426244 w 1807369"/>
                <a:gd name="connsiteY6" fmla="*/ 642938 h 647700"/>
                <a:gd name="connsiteX7" fmla="*/ 452437 w 1807369"/>
                <a:gd name="connsiteY7" fmla="*/ 638175 h 647700"/>
                <a:gd name="connsiteX8" fmla="*/ 528297 w 1807369"/>
                <a:gd name="connsiteY8" fmla="*/ 610961 h 647700"/>
                <a:gd name="connsiteX9" fmla="*/ 596334 w 1807369"/>
                <a:gd name="connsiteY9" fmla="*/ 579664 h 647700"/>
                <a:gd name="connsiteX10" fmla="*/ 702469 w 1807369"/>
                <a:gd name="connsiteY10" fmla="*/ 531019 h 647700"/>
                <a:gd name="connsiteX11" fmla="*/ 751114 w 1807369"/>
                <a:gd name="connsiteY11" fmla="*/ 505165 h 647700"/>
                <a:gd name="connsiteX12" fmla="*/ 835140 w 1807369"/>
                <a:gd name="connsiteY12" fmla="*/ 472849 h 647700"/>
                <a:gd name="connsiteX13" fmla="*/ 896370 w 1807369"/>
                <a:gd name="connsiteY13" fmla="*/ 436789 h 647700"/>
                <a:gd name="connsiteX14" fmla="*/ 1028700 w 1807369"/>
                <a:gd name="connsiteY14" fmla="*/ 375217 h 647700"/>
                <a:gd name="connsiteX15" fmla="*/ 1143679 w 1807369"/>
                <a:gd name="connsiteY15" fmla="*/ 308542 h 647700"/>
                <a:gd name="connsiteX16" fmla="*/ 1266825 w 1807369"/>
                <a:gd name="connsiteY16" fmla="*/ 247651 h 647700"/>
                <a:gd name="connsiteX17" fmla="*/ 1343025 w 1807369"/>
                <a:gd name="connsiteY17" fmla="*/ 200025 h 647700"/>
                <a:gd name="connsiteX18" fmla="*/ 1426369 w 1807369"/>
                <a:gd name="connsiteY18" fmla="*/ 145256 h 647700"/>
                <a:gd name="connsiteX19" fmla="*/ 1483519 w 1807369"/>
                <a:gd name="connsiteY19" fmla="*/ 104775 h 647700"/>
                <a:gd name="connsiteX20" fmla="*/ 1535906 w 1807369"/>
                <a:gd name="connsiteY20" fmla="*/ 73819 h 647700"/>
                <a:gd name="connsiteX21" fmla="*/ 1624012 w 1807369"/>
                <a:gd name="connsiteY21" fmla="*/ 50006 h 647700"/>
                <a:gd name="connsiteX22" fmla="*/ 1719262 w 1807369"/>
                <a:gd name="connsiteY22" fmla="*/ 26194 h 647700"/>
                <a:gd name="connsiteX23" fmla="*/ 1778794 w 1807369"/>
                <a:gd name="connsiteY23" fmla="*/ 9525 h 647700"/>
                <a:gd name="connsiteX24" fmla="*/ 1807369 w 1807369"/>
                <a:gd name="connsiteY24" fmla="*/ 0 h 647700"/>
                <a:gd name="connsiteX0" fmla="*/ 0 w 1807369"/>
                <a:gd name="connsiteY0" fmla="*/ 638175 h 647700"/>
                <a:gd name="connsiteX1" fmla="*/ 61912 w 1807369"/>
                <a:gd name="connsiteY1" fmla="*/ 633413 h 647700"/>
                <a:gd name="connsiteX2" fmla="*/ 109537 w 1807369"/>
                <a:gd name="connsiteY2" fmla="*/ 628650 h 647700"/>
                <a:gd name="connsiteX3" fmla="*/ 145256 w 1807369"/>
                <a:gd name="connsiteY3" fmla="*/ 635794 h 647700"/>
                <a:gd name="connsiteX4" fmla="*/ 259556 w 1807369"/>
                <a:gd name="connsiteY4" fmla="*/ 647700 h 647700"/>
                <a:gd name="connsiteX5" fmla="*/ 400050 w 1807369"/>
                <a:gd name="connsiteY5" fmla="*/ 642938 h 647700"/>
                <a:gd name="connsiteX6" fmla="*/ 426244 w 1807369"/>
                <a:gd name="connsiteY6" fmla="*/ 642938 h 647700"/>
                <a:gd name="connsiteX7" fmla="*/ 452437 w 1807369"/>
                <a:gd name="connsiteY7" fmla="*/ 638175 h 647700"/>
                <a:gd name="connsiteX8" fmla="*/ 528297 w 1807369"/>
                <a:gd name="connsiteY8" fmla="*/ 610961 h 647700"/>
                <a:gd name="connsiteX9" fmla="*/ 596334 w 1807369"/>
                <a:gd name="connsiteY9" fmla="*/ 579664 h 647700"/>
                <a:gd name="connsiteX10" fmla="*/ 702469 w 1807369"/>
                <a:gd name="connsiteY10" fmla="*/ 531019 h 647700"/>
                <a:gd name="connsiteX11" fmla="*/ 751114 w 1807369"/>
                <a:gd name="connsiteY11" fmla="*/ 505165 h 647700"/>
                <a:gd name="connsiteX12" fmla="*/ 896370 w 1807369"/>
                <a:gd name="connsiteY12" fmla="*/ 436789 h 647700"/>
                <a:gd name="connsiteX13" fmla="*/ 1028700 w 1807369"/>
                <a:gd name="connsiteY13" fmla="*/ 375217 h 647700"/>
                <a:gd name="connsiteX14" fmla="*/ 1143679 w 1807369"/>
                <a:gd name="connsiteY14" fmla="*/ 308542 h 647700"/>
                <a:gd name="connsiteX15" fmla="*/ 1266825 w 1807369"/>
                <a:gd name="connsiteY15" fmla="*/ 247651 h 647700"/>
                <a:gd name="connsiteX16" fmla="*/ 1343025 w 1807369"/>
                <a:gd name="connsiteY16" fmla="*/ 200025 h 647700"/>
                <a:gd name="connsiteX17" fmla="*/ 1426369 w 1807369"/>
                <a:gd name="connsiteY17" fmla="*/ 145256 h 647700"/>
                <a:gd name="connsiteX18" fmla="*/ 1483519 w 1807369"/>
                <a:gd name="connsiteY18" fmla="*/ 104775 h 647700"/>
                <a:gd name="connsiteX19" fmla="*/ 1535906 w 1807369"/>
                <a:gd name="connsiteY19" fmla="*/ 73819 h 647700"/>
                <a:gd name="connsiteX20" fmla="*/ 1624012 w 1807369"/>
                <a:gd name="connsiteY20" fmla="*/ 50006 h 647700"/>
                <a:gd name="connsiteX21" fmla="*/ 1719262 w 1807369"/>
                <a:gd name="connsiteY21" fmla="*/ 26194 h 647700"/>
                <a:gd name="connsiteX22" fmla="*/ 1778794 w 1807369"/>
                <a:gd name="connsiteY22" fmla="*/ 9525 h 647700"/>
                <a:gd name="connsiteX23" fmla="*/ 1807369 w 1807369"/>
                <a:gd name="connsiteY23" fmla="*/ 0 h 647700"/>
                <a:gd name="connsiteX0" fmla="*/ 0 w 1807369"/>
                <a:gd name="connsiteY0" fmla="*/ 638175 h 647700"/>
                <a:gd name="connsiteX1" fmla="*/ 61912 w 1807369"/>
                <a:gd name="connsiteY1" fmla="*/ 633413 h 647700"/>
                <a:gd name="connsiteX2" fmla="*/ 109537 w 1807369"/>
                <a:gd name="connsiteY2" fmla="*/ 628650 h 647700"/>
                <a:gd name="connsiteX3" fmla="*/ 145256 w 1807369"/>
                <a:gd name="connsiteY3" fmla="*/ 635794 h 647700"/>
                <a:gd name="connsiteX4" fmla="*/ 259556 w 1807369"/>
                <a:gd name="connsiteY4" fmla="*/ 647700 h 647700"/>
                <a:gd name="connsiteX5" fmla="*/ 400050 w 1807369"/>
                <a:gd name="connsiteY5" fmla="*/ 642938 h 647700"/>
                <a:gd name="connsiteX6" fmla="*/ 426244 w 1807369"/>
                <a:gd name="connsiteY6" fmla="*/ 642938 h 647700"/>
                <a:gd name="connsiteX7" fmla="*/ 452437 w 1807369"/>
                <a:gd name="connsiteY7" fmla="*/ 638175 h 647700"/>
                <a:gd name="connsiteX8" fmla="*/ 528297 w 1807369"/>
                <a:gd name="connsiteY8" fmla="*/ 610961 h 647700"/>
                <a:gd name="connsiteX9" fmla="*/ 596334 w 1807369"/>
                <a:gd name="connsiteY9" fmla="*/ 579664 h 647700"/>
                <a:gd name="connsiteX10" fmla="*/ 702469 w 1807369"/>
                <a:gd name="connsiteY10" fmla="*/ 531019 h 647700"/>
                <a:gd name="connsiteX11" fmla="*/ 751114 w 1807369"/>
                <a:gd name="connsiteY11" fmla="*/ 505165 h 647700"/>
                <a:gd name="connsiteX12" fmla="*/ 896370 w 1807369"/>
                <a:gd name="connsiteY12" fmla="*/ 436789 h 647700"/>
                <a:gd name="connsiteX13" fmla="*/ 1028700 w 1807369"/>
                <a:gd name="connsiteY13" fmla="*/ 375217 h 647700"/>
                <a:gd name="connsiteX14" fmla="*/ 1160008 w 1807369"/>
                <a:gd name="connsiteY14" fmla="*/ 311263 h 647700"/>
                <a:gd name="connsiteX15" fmla="*/ 1266825 w 1807369"/>
                <a:gd name="connsiteY15" fmla="*/ 247651 h 647700"/>
                <a:gd name="connsiteX16" fmla="*/ 1343025 w 1807369"/>
                <a:gd name="connsiteY16" fmla="*/ 200025 h 647700"/>
                <a:gd name="connsiteX17" fmla="*/ 1426369 w 1807369"/>
                <a:gd name="connsiteY17" fmla="*/ 145256 h 647700"/>
                <a:gd name="connsiteX18" fmla="*/ 1483519 w 1807369"/>
                <a:gd name="connsiteY18" fmla="*/ 104775 h 647700"/>
                <a:gd name="connsiteX19" fmla="*/ 1535906 w 1807369"/>
                <a:gd name="connsiteY19" fmla="*/ 73819 h 647700"/>
                <a:gd name="connsiteX20" fmla="*/ 1624012 w 1807369"/>
                <a:gd name="connsiteY20" fmla="*/ 50006 h 647700"/>
                <a:gd name="connsiteX21" fmla="*/ 1719262 w 1807369"/>
                <a:gd name="connsiteY21" fmla="*/ 26194 h 647700"/>
                <a:gd name="connsiteX22" fmla="*/ 1778794 w 1807369"/>
                <a:gd name="connsiteY22" fmla="*/ 9525 h 647700"/>
                <a:gd name="connsiteX23" fmla="*/ 1807369 w 1807369"/>
                <a:gd name="connsiteY23" fmla="*/ 0 h 647700"/>
                <a:gd name="connsiteX0" fmla="*/ 0 w 1807369"/>
                <a:gd name="connsiteY0" fmla="*/ 638175 h 647700"/>
                <a:gd name="connsiteX1" fmla="*/ 61912 w 1807369"/>
                <a:gd name="connsiteY1" fmla="*/ 633413 h 647700"/>
                <a:gd name="connsiteX2" fmla="*/ 109537 w 1807369"/>
                <a:gd name="connsiteY2" fmla="*/ 628650 h 647700"/>
                <a:gd name="connsiteX3" fmla="*/ 145256 w 1807369"/>
                <a:gd name="connsiteY3" fmla="*/ 635794 h 647700"/>
                <a:gd name="connsiteX4" fmla="*/ 259556 w 1807369"/>
                <a:gd name="connsiteY4" fmla="*/ 647700 h 647700"/>
                <a:gd name="connsiteX5" fmla="*/ 400050 w 1807369"/>
                <a:gd name="connsiteY5" fmla="*/ 642938 h 647700"/>
                <a:gd name="connsiteX6" fmla="*/ 426244 w 1807369"/>
                <a:gd name="connsiteY6" fmla="*/ 642938 h 647700"/>
                <a:gd name="connsiteX7" fmla="*/ 452437 w 1807369"/>
                <a:gd name="connsiteY7" fmla="*/ 638175 h 647700"/>
                <a:gd name="connsiteX8" fmla="*/ 528297 w 1807369"/>
                <a:gd name="connsiteY8" fmla="*/ 610961 h 647700"/>
                <a:gd name="connsiteX9" fmla="*/ 607220 w 1807369"/>
                <a:gd name="connsiteY9" fmla="*/ 579664 h 647700"/>
                <a:gd name="connsiteX10" fmla="*/ 702469 w 1807369"/>
                <a:gd name="connsiteY10" fmla="*/ 531019 h 647700"/>
                <a:gd name="connsiteX11" fmla="*/ 751114 w 1807369"/>
                <a:gd name="connsiteY11" fmla="*/ 505165 h 647700"/>
                <a:gd name="connsiteX12" fmla="*/ 896370 w 1807369"/>
                <a:gd name="connsiteY12" fmla="*/ 436789 h 647700"/>
                <a:gd name="connsiteX13" fmla="*/ 1028700 w 1807369"/>
                <a:gd name="connsiteY13" fmla="*/ 375217 h 647700"/>
                <a:gd name="connsiteX14" fmla="*/ 1160008 w 1807369"/>
                <a:gd name="connsiteY14" fmla="*/ 311263 h 647700"/>
                <a:gd name="connsiteX15" fmla="*/ 1266825 w 1807369"/>
                <a:gd name="connsiteY15" fmla="*/ 247651 h 647700"/>
                <a:gd name="connsiteX16" fmla="*/ 1343025 w 1807369"/>
                <a:gd name="connsiteY16" fmla="*/ 200025 h 647700"/>
                <a:gd name="connsiteX17" fmla="*/ 1426369 w 1807369"/>
                <a:gd name="connsiteY17" fmla="*/ 145256 h 647700"/>
                <a:gd name="connsiteX18" fmla="*/ 1483519 w 1807369"/>
                <a:gd name="connsiteY18" fmla="*/ 104775 h 647700"/>
                <a:gd name="connsiteX19" fmla="*/ 1535906 w 1807369"/>
                <a:gd name="connsiteY19" fmla="*/ 73819 h 647700"/>
                <a:gd name="connsiteX20" fmla="*/ 1624012 w 1807369"/>
                <a:gd name="connsiteY20" fmla="*/ 50006 h 647700"/>
                <a:gd name="connsiteX21" fmla="*/ 1719262 w 1807369"/>
                <a:gd name="connsiteY21" fmla="*/ 26194 h 647700"/>
                <a:gd name="connsiteX22" fmla="*/ 1778794 w 1807369"/>
                <a:gd name="connsiteY22" fmla="*/ 9525 h 647700"/>
                <a:gd name="connsiteX23" fmla="*/ 1807369 w 1807369"/>
                <a:gd name="connsiteY23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807369" h="647700">
                  <a:moveTo>
                    <a:pt x="0" y="638175"/>
                  </a:moveTo>
                  <a:lnTo>
                    <a:pt x="61912" y="633413"/>
                  </a:lnTo>
                  <a:lnTo>
                    <a:pt x="109537" y="628650"/>
                  </a:lnTo>
                  <a:lnTo>
                    <a:pt x="145256" y="635794"/>
                  </a:lnTo>
                  <a:lnTo>
                    <a:pt x="259556" y="647700"/>
                  </a:lnTo>
                  <a:lnTo>
                    <a:pt x="400050" y="642938"/>
                  </a:lnTo>
                  <a:lnTo>
                    <a:pt x="426244" y="642938"/>
                  </a:lnTo>
                  <a:lnTo>
                    <a:pt x="452437" y="638175"/>
                  </a:lnTo>
                  <a:lnTo>
                    <a:pt x="528297" y="610961"/>
                  </a:lnTo>
                  <a:lnTo>
                    <a:pt x="607220" y="579664"/>
                  </a:lnTo>
                  <a:lnTo>
                    <a:pt x="702469" y="531019"/>
                  </a:lnTo>
                  <a:lnTo>
                    <a:pt x="751114" y="505165"/>
                  </a:lnTo>
                  <a:lnTo>
                    <a:pt x="896370" y="436789"/>
                  </a:lnTo>
                  <a:lnTo>
                    <a:pt x="1028700" y="375217"/>
                  </a:lnTo>
                  <a:lnTo>
                    <a:pt x="1160008" y="311263"/>
                  </a:lnTo>
                  <a:lnTo>
                    <a:pt x="1266825" y="247651"/>
                  </a:lnTo>
                  <a:lnTo>
                    <a:pt x="1343025" y="200025"/>
                  </a:lnTo>
                  <a:lnTo>
                    <a:pt x="1426369" y="145256"/>
                  </a:lnTo>
                  <a:lnTo>
                    <a:pt x="1483519" y="104775"/>
                  </a:lnTo>
                  <a:lnTo>
                    <a:pt x="1535906" y="73819"/>
                  </a:lnTo>
                  <a:lnTo>
                    <a:pt x="1624012" y="50006"/>
                  </a:lnTo>
                  <a:lnTo>
                    <a:pt x="1719262" y="26194"/>
                  </a:lnTo>
                  <a:lnTo>
                    <a:pt x="1778794" y="9525"/>
                  </a:lnTo>
                  <a:lnTo>
                    <a:pt x="1807369" y="0"/>
                  </a:ln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62" name="Freeform 261"/>
            <p:cNvSpPr/>
            <p:nvPr/>
          </p:nvSpPr>
          <p:spPr>
            <a:xfrm>
              <a:off x="6181725" y="4835525"/>
              <a:ext cx="39688" cy="142875"/>
            </a:xfrm>
            <a:custGeom>
              <a:avLst/>
              <a:gdLst>
                <a:gd name="connsiteX0" fmla="*/ 5285 w 39641"/>
                <a:gd name="connsiteY0" fmla="*/ 142710 h 142710"/>
                <a:gd name="connsiteX1" fmla="*/ 39641 w 39641"/>
                <a:gd name="connsiteY1" fmla="*/ 0 h 142710"/>
                <a:gd name="connsiteX2" fmla="*/ 0 w 39641"/>
                <a:gd name="connsiteY2" fmla="*/ 36999 h 142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641" h="142710">
                  <a:moveTo>
                    <a:pt x="5285" y="142710"/>
                  </a:moveTo>
                  <a:lnTo>
                    <a:pt x="39641" y="0"/>
                  </a:lnTo>
                  <a:lnTo>
                    <a:pt x="0" y="36999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63" name="Freeform 262"/>
            <p:cNvSpPr/>
            <p:nvPr/>
          </p:nvSpPr>
          <p:spPr>
            <a:xfrm>
              <a:off x="6635750" y="4738688"/>
              <a:ext cx="44450" cy="155575"/>
            </a:xfrm>
            <a:custGeom>
              <a:avLst/>
              <a:gdLst>
                <a:gd name="connsiteX0" fmla="*/ 5285 w 44927"/>
                <a:gd name="connsiteY0" fmla="*/ 155923 h 155923"/>
                <a:gd name="connsiteX1" fmla="*/ 44927 w 44927"/>
                <a:gd name="connsiteY1" fmla="*/ 0 h 155923"/>
                <a:gd name="connsiteX2" fmla="*/ 0 w 44927"/>
                <a:gd name="connsiteY2" fmla="*/ 50213 h 155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927" h="155923">
                  <a:moveTo>
                    <a:pt x="5285" y="155923"/>
                  </a:moveTo>
                  <a:lnTo>
                    <a:pt x="44927" y="0"/>
                  </a:lnTo>
                  <a:lnTo>
                    <a:pt x="0" y="50213"/>
                  </a:ln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64" name="Freeform 263"/>
            <p:cNvSpPr/>
            <p:nvPr/>
          </p:nvSpPr>
          <p:spPr>
            <a:xfrm>
              <a:off x="7208838" y="4695825"/>
              <a:ext cx="39687" cy="142875"/>
            </a:xfrm>
            <a:custGeom>
              <a:avLst/>
              <a:gdLst>
                <a:gd name="connsiteX0" fmla="*/ 5286 w 39642"/>
                <a:gd name="connsiteY0" fmla="*/ 142710 h 142710"/>
                <a:gd name="connsiteX1" fmla="*/ 39642 w 39642"/>
                <a:gd name="connsiteY1" fmla="*/ 0 h 142710"/>
                <a:gd name="connsiteX2" fmla="*/ 0 w 39642"/>
                <a:gd name="connsiteY2" fmla="*/ 47570 h 142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642" h="142710">
                  <a:moveTo>
                    <a:pt x="5286" y="142710"/>
                  </a:moveTo>
                  <a:lnTo>
                    <a:pt x="39642" y="0"/>
                  </a:lnTo>
                  <a:lnTo>
                    <a:pt x="0" y="47570"/>
                  </a:ln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68" name="Freeform 267"/>
            <p:cNvSpPr/>
            <p:nvPr/>
          </p:nvSpPr>
          <p:spPr>
            <a:xfrm>
              <a:off x="4791075" y="4400550"/>
              <a:ext cx="1503363" cy="517525"/>
            </a:xfrm>
            <a:custGeom>
              <a:avLst/>
              <a:gdLst>
                <a:gd name="connsiteX0" fmla="*/ 0 w 1479954"/>
                <a:gd name="connsiteY0" fmla="*/ 536484 h 536484"/>
                <a:gd name="connsiteX1" fmla="*/ 0 w 1479954"/>
                <a:gd name="connsiteY1" fmla="*/ 536484 h 536484"/>
                <a:gd name="connsiteX2" fmla="*/ 52856 w 1479954"/>
                <a:gd name="connsiteY2" fmla="*/ 520627 h 536484"/>
                <a:gd name="connsiteX3" fmla="*/ 97783 w 1479954"/>
                <a:gd name="connsiteY3" fmla="*/ 494199 h 536484"/>
                <a:gd name="connsiteX4" fmla="*/ 150638 w 1479954"/>
                <a:gd name="connsiteY4" fmla="*/ 465129 h 536484"/>
                <a:gd name="connsiteX5" fmla="*/ 219351 w 1479954"/>
                <a:gd name="connsiteY5" fmla="*/ 441344 h 536484"/>
                <a:gd name="connsiteX6" fmla="*/ 274849 w 1479954"/>
                <a:gd name="connsiteY6" fmla="*/ 428130 h 536484"/>
                <a:gd name="connsiteX7" fmla="*/ 317133 w 1479954"/>
                <a:gd name="connsiteY7" fmla="*/ 409631 h 536484"/>
                <a:gd name="connsiteX8" fmla="*/ 359418 w 1479954"/>
                <a:gd name="connsiteY8" fmla="*/ 396417 h 536484"/>
                <a:gd name="connsiteX9" fmla="*/ 406988 w 1479954"/>
                <a:gd name="connsiteY9" fmla="*/ 375274 h 536484"/>
                <a:gd name="connsiteX10" fmla="*/ 465129 w 1479954"/>
                <a:gd name="connsiteY10" fmla="*/ 343561 h 536484"/>
                <a:gd name="connsiteX11" fmla="*/ 528555 w 1479954"/>
                <a:gd name="connsiteY11" fmla="*/ 322419 h 536484"/>
                <a:gd name="connsiteX12" fmla="*/ 607838 w 1479954"/>
                <a:gd name="connsiteY12" fmla="*/ 295991 h 536484"/>
                <a:gd name="connsiteX13" fmla="*/ 660694 w 1479954"/>
                <a:gd name="connsiteY13" fmla="*/ 288063 h 536484"/>
                <a:gd name="connsiteX14" fmla="*/ 705621 w 1479954"/>
                <a:gd name="connsiteY14" fmla="*/ 256350 h 536484"/>
                <a:gd name="connsiteX15" fmla="*/ 747905 w 1479954"/>
                <a:gd name="connsiteY15" fmla="*/ 261635 h 536484"/>
                <a:gd name="connsiteX16" fmla="*/ 784904 w 1479954"/>
                <a:gd name="connsiteY16" fmla="*/ 253707 h 536484"/>
                <a:gd name="connsiteX17" fmla="*/ 835117 w 1479954"/>
                <a:gd name="connsiteY17" fmla="*/ 235207 h 536484"/>
                <a:gd name="connsiteX18" fmla="*/ 885330 w 1479954"/>
                <a:gd name="connsiteY18" fmla="*/ 192923 h 536484"/>
                <a:gd name="connsiteX19" fmla="*/ 911758 w 1479954"/>
                <a:gd name="connsiteY19" fmla="*/ 161210 h 536484"/>
                <a:gd name="connsiteX20" fmla="*/ 959327 w 1479954"/>
                <a:gd name="connsiteY20" fmla="*/ 155924 h 536484"/>
                <a:gd name="connsiteX21" fmla="*/ 1020111 w 1479954"/>
                <a:gd name="connsiteY21" fmla="*/ 145353 h 536484"/>
                <a:gd name="connsiteX22" fmla="*/ 1065038 w 1479954"/>
                <a:gd name="connsiteY22" fmla="*/ 110997 h 536484"/>
                <a:gd name="connsiteX23" fmla="*/ 1107323 w 1479954"/>
                <a:gd name="connsiteY23" fmla="*/ 103069 h 536484"/>
                <a:gd name="connsiteX24" fmla="*/ 1162821 w 1479954"/>
                <a:gd name="connsiteY24" fmla="*/ 95140 h 536484"/>
                <a:gd name="connsiteX25" fmla="*/ 1202463 w 1479954"/>
                <a:gd name="connsiteY25" fmla="*/ 73998 h 536484"/>
                <a:gd name="connsiteX26" fmla="*/ 1255318 w 1479954"/>
                <a:gd name="connsiteY26" fmla="*/ 63427 h 536484"/>
                <a:gd name="connsiteX27" fmla="*/ 1284389 w 1479954"/>
                <a:gd name="connsiteY27" fmla="*/ 60784 h 536484"/>
                <a:gd name="connsiteX28" fmla="*/ 1316102 w 1479954"/>
                <a:gd name="connsiteY28" fmla="*/ 50213 h 536484"/>
                <a:gd name="connsiteX29" fmla="*/ 1339887 w 1479954"/>
                <a:gd name="connsiteY29" fmla="*/ 42285 h 536484"/>
                <a:gd name="connsiteX30" fmla="*/ 1366315 w 1479954"/>
                <a:gd name="connsiteY30" fmla="*/ 44928 h 536484"/>
                <a:gd name="connsiteX31" fmla="*/ 1398028 w 1479954"/>
                <a:gd name="connsiteY31" fmla="*/ 26428 h 536484"/>
                <a:gd name="connsiteX32" fmla="*/ 1440312 w 1479954"/>
                <a:gd name="connsiteY32" fmla="*/ 7929 h 536484"/>
                <a:gd name="connsiteX33" fmla="*/ 1479954 w 1479954"/>
                <a:gd name="connsiteY33" fmla="*/ 0 h 536484"/>
                <a:gd name="connsiteX0" fmla="*/ 0 w 1479954"/>
                <a:gd name="connsiteY0" fmla="*/ 536484 h 536484"/>
                <a:gd name="connsiteX1" fmla="*/ 0 w 1479954"/>
                <a:gd name="connsiteY1" fmla="*/ 536484 h 536484"/>
                <a:gd name="connsiteX2" fmla="*/ 52856 w 1479954"/>
                <a:gd name="connsiteY2" fmla="*/ 520627 h 536484"/>
                <a:gd name="connsiteX3" fmla="*/ 97783 w 1479954"/>
                <a:gd name="connsiteY3" fmla="*/ 494199 h 536484"/>
                <a:gd name="connsiteX4" fmla="*/ 150638 w 1479954"/>
                <a:gd name="connsiteY4" fmla="*/ 465129 h 536484"/>
                <a:gd name="connsiteX5" fmla="*/ 219351 w 1479954"/>
                <a:gd name="connsiteY5" fmla="*/ 441344 h 536484"/>
                <a:gd name="connsiteX6" fmla="*/ 274849 w 1479954"/>
                <a:gd name="connsiteY6" fmla="*/ 428130 h 536484"/>
                <a:gd name="connsiteX7" fmla="*/ 317133 w 1479954"/>
                <a:gd name="connsiteY7" fmla="*/ 409631 h 536484"/>
                <a:gd name="connsiteX8" fmla="*/ 359418 w 1479954"/>
                <a:gd name="connsiteY8" fmla="*/ 396417 h 536484"/>
                <a:gd name="connsiteX9" fmla="*/ 406988 w 1479954"/>
                <a:gd name="connsiteY9" fmla="*/ 375274 h 536484"/>
                <a:gd name="connsiteX10" fmla="*/ 465129 w 1479954"/>
                <a:gd name="connsiteY10" fmla="*/ 343561 h 536484"/>
                <a:gd name="connsiteX11" fmla="*/ 528555 w 1479954"/>
                <a:gd name="connsiteY11" fmla="*/ 322419 h 536484"/>
                <a:gd name="connsiteX12" fmla="*/ 607838 w 1479954"/>
                <a:gd name="connsiteY12" fmla="*/ 295991 h 536484"/>
                <a:gd name="connsiteX13" fmla="*/ 660694 w 1479954"/>
                <a:gd name="connsiteY13" fmla="*/ 288063 h 536484"/>
                <a:gd name="connsiteX14" fmla="*/ 705621 w 1479954"/>
                <a:gd name="connsiteY14" fmla="*/ 256350 h 536484"/>
                <a:gd name="connsiteX15" fmla="*/ 747905 w 1479954"/>
                <a:gd name="connsiteY15" fmla="*/ 261635 h 536484"/>
                <a:gd name="connsiteX16" fmla="*/ 803404 w 1479954"/>
                <a:gd name="connsiteY16" fmla="*/ 243136 h 536484"/>
                <a:gd name="connsiteX17" fmla="*/ 835117 w 1479954"/>
                <a:gd name="connsiteY17" fmla="*/ 235207 h 536484"/>
                <a:gd name="connsiteX18" fmla="*/ 885330 w 1479954"/>
                <a:gd name="connsiteY18" fmla="*/ 192923 h 536484"/>
                <a:gd name="connsiteX19" fmla="*/ 911758 w 1479954"/>
                <a:gd name="connsiteY19" fmla="*/ 161210 h 536484"/>
                <a:gd name="connsiteX20" fmla="*/ 959327 w 1479954"/>
                <a:gd name="connsiteY20" fmla="*/ 155924 h 536484"/>
                <a:gd name="connsiteX21" fmla="*/ 1020111 w 1479954"/>
                <a:gd name="connsiteY21" fmla="*/ 145353 h 536484"/>
                <a:gd name="connsiteX22" fmla="*/ 1065038 w 1479954"/>
                <a:gd name="connsiteY22" fmla="*/ 110997 h 536484"/>
                <a:gd name="connsiteX23" fmla="*/ 1107323 w 1479954"/>
                <a:gd name="connsiteY23" fmla="*/ 103069 h 536484"/>
                <a:gd name="connsiteX24" fmla="*/ 1162821 w 1479954"/>
                <a:gd name="connsiteY24" fmla="*/ 95140 h 536484"/>
                <a:gd name="connsiteX25" fmla="*/ 1202463 w 1479954"/>
                <a:gd name="connsiteY25" fmla="*/ 73998 h 536484"/>
                <a:gd name="connsiteX26" fmla="*/ 1255318 w 1479954"/>
                <a:gd name="connsiteY26" fmla="*/ 63427 h 536484"/>
                <a:gd name="connsiteX27" fmla="*/ 1284389 w 1479954"/>
                <a:gd name="connsiteY27" fmla="*/ 60784 h 536484"/>
                <a:gd name="connsiteX28" fmla="*/ 1316102 w 1479954"/>
                <a:gd name="connsiteY28" fmla="*/ 50213 h 536484"/>
                <a:gd name="connsiteX29" fmla="*/ 1339887 w 1479954"/>
                <a:gd name="connsiteY29" fmla="*/ 42285 h 536484"/>
                <a:gd name="connsiteX30" fmla="*/ 1366315 w 1479954"/>
                <a:gd name="connsiteY30" fmla="*/ 44928 h 536484"/>
                <a:gd name="connsiteX31" fmla="*/ 1398028 w 1479954"/>
                <a:gd name="connsiteY31" fmla="*/ 26428 h 536484"/>
                <a:gd name="connsiteX32" fmla="*/ 1440312 w 1479954"/>
                <a:gd name="connsiteY32" fmla="*/ 7929 h 536484"/>
                <a:gd name="connsiteX33" fmla="*/ 1479954 w 1479954"/>
                <a:gd name="connsiteY33" fmla="*/ 0 h 536484"/>
                <a:gd name="connsiteX0" fmla="*/ 0 w 1479954"/>
                <a:gd name="connsiteY0" fmla="*/ 536484 h 536484"/>
                <a:gd name="connsiteX1" fmla="*/ 0 w 1479954"/>
                <a:gd name="connsiteY1" fmla="*/ 536484 h 536484"/>
                <a:gd name="connsiteX2" fmla="*/ 52856 w 1479954"/>
                <a:gd name="connsiteY2" fmla="*/ 520627 h 536484"/>
                <a:gd name="connsiteX3" fmla="*/ 97783 w 1479954"/>
                <a:gd name="connsiteY3" fmla="*/ 494199 h 536484"/>
                <a:gd name="connsiteX4" fmla="*/ 150638 w 1479954"/>
                <a:gd name="connsiteY4" fmla="*/ 465129 h 536484"/>
                <a:gd name="connsiteX5" fmla="*/ 219351 w 1479954"/>
                <a:gd name="connsiteY5" fmla="*/ 441344 h 536484"/>
                <a:gd name="connsiteX6" fmla="*/ 274849 w 1479954"/>
                <a:gd name="connsiteY6" fmla="*/ 428130 h 536484"/>
                <a:gd name="connsiteX7" fmla="*/ 317133 w 1479954"/>
                <a:gd name="connsiteY7" fmla="*/ 409631 h 536484"/>
                <a:gd name="connsiteX8" fmla="*/ 359418 w 1479954"/>
                <a:gd name="connsiteY8" fmla="*/ 396417 h 536484"/>
                <a:gd name="connsiteX9" fmla="*/ 406988 w 1479954"/>
                <a:gd name="connsiteY9" fmla="*/ 375274 h 536484"/>
                <a:gd name="connsiteX10" fmla="*/ 465129 w 1479954"/>
                <a:gd name="connsiteY10" fmla="*/ 343561 h 536484"/>
                <a:gd name="connsiteX11" fmla="*/ 528555 w 1479954"/>
                <a:gd name="connsiteY11" fmla="*/ 322419 h 536484"/>
                <a:gd name="connsiteX12" fmla="*/ 607838 w 1479954"/>
                <a:gd name="connsiteY12" fmla="*/ 295991 h 536484"/>
                <a:gd name="connsiteX13" fmla="*/ 660694 w 1479954"/>
                <a:gd name="connsiteY13" fmla="*/ 288063 h 536484"/>
                <a:gd name="connsiteX14" fmla="*/ 705621 w 1479954"/>
                <a:gd name="connsiteY14" fmla="*/ 256350 h 536484"/>
                <a:gd name="connsiteX15" fmla="*/ 747905 w 1479954"/>
                <a:gd name="connsiteY15" fmla="*/ 261635 h 536484"/>
                <a:gd name="connsiteX16" fmla="*/ 803404 w 1479954"/>
                <a:gd name="connsiteY16" fmla="*/ 243136 h 536484"/>
                <a:gd name="connsiteX17" fmla="*/ 835117 w 1479954"/>
                <a:gd name="connsiteY17" fmla="*/ 235207 h 536484"/>
                <a:gd name="connsiteX18" fmla="*/ 866831 w 1479954"/>
                <a:gd name="connsiteY18" fmla="*/ 198209 h 536484"/>
                <a:gd name="connsiteX19" fmla="*/ 911758 w 1479954"/>
                <a:gd name="connsiteY19" fmla="*/ 161210 h 536484"/>
                <a:gd name="connsiteX20" fmla="*/ 959327 w 1479954"/>
                <a:gd name="connsiteY20" fmla="*/ 155924 h 536484"/>
                <a:gd name="connsiteX21" fmla="*/ 1020111 w 1479954"/>
                <a:gd name="connsiteY21" fmla="*/ 145353 h 536484"/>
                <a:gd name="connsiteX22" fmla="*/ 1065038 w 1479954"/>
                <a:gd name="connsiteY22" fmla="*/ 110997 h 536484"/>
                <a:gd name="connsiteX23" fmla="*/ 1107323 w 1479954"/>
                <a:gd name="connsiteY23" fmla="*/ 103069 h 536484"/>
                <a:gd name="connsiteX24" fmla="*/ 1162821 w 1479954"/>
                <a:gd name="connsiteY24" fmla="*/ 95140 h 536484"/>
                <a:gd name="connsiteX25" fmla="*/ 1202463 w 1479954"/>
                <a:gd name="connsiteY25" fmla="*/ 73998 h 536484"/>
                <a:gd name="connsiteX26" fmla="*/ 1255318 w 1479954"/>
                <a:gd name="connsiteY26" fmla="*/ 63427 h 536484"/>
                <a:gd name="connsiteX27" fmla="*/ 1284389 w 1479954"/>
                <a:gd name="connsiteY27" fmla="*/ 60784 h 536484"/>
                <a:gd name="connsiteX28" fmla="*/ 1316102 w 1479954"/>
                <a:gd name="connsiteY28" fmla="*/ 50213 h 536484"/>
                <a:gd name="connsiteX29" fmla="*/ 1339887 w 1479954"/>
                <a:gd name="connsiteY29" fmla="*/ 42285 h 536484"/>
                <a:gd name="connsiteX30" fmla="*/ 1366315 w 1479954"/>
                <a:gd name="connsiteY30" fmla="*/ 44928 h 536484"/>
                <a:gd name="connsiteX31" fmla="*/ 1398028 w 1479954"/>
                <a:gd name="connsiteY31" fmla="*/ 26428 h 536484"/>
                <a:gd name="connsiteX32" fmla="*/ 1440312 w 1479954"/>
                <a:gd name="connsiteY32" fmla="*/ 7929 h 536484"/>
                <a:gd name="connsiteX33" fmla="*/ 1479954 w 1479954"/>
                <a:gd name="connsiteY33" fmla="*/ 0 h 536484"/>
                <a:gd name="connsiteX0" fmla="*/ 0 w 1479954"/>
                <a:gd name="connsiteY0" fmla="*/ 536484 h 536484"/>
                <a:gd name="connsiteX1" fmla="*/ 0 w 1479954"/>
                <a:gd name="connsiteY1" fmla="*/ 536484 h 536484"/>
                <a:gd name="connsiteX2" fmla="*/ 52856 w 1479954"/>
                <a:gd name="connsiteY2" fmla="*/ 520627 h 536484"/>
                <a:gd name="connsiteX3" fmla="*/ 97783 w 1479954"/>
                <a:gd name="connsiteY3" fmla="*/ 494199 h 536484"/>
                <a:gd name="connsiteX4" fmla="*/ 150638 w 1479954"/>
                <a:gd name="connsiteY4" fmla="*/ 465129 h 536484"/>
                <a:gd name="connsiteX5" fmla="*/ 219351 w 1479954"/>
                <a:gd name="connsiteY5" fmla="*/ 441344 h 536484"/>
                <a:gd name="connsiteX6" fmla="*/ 274849 w 1479954"/>
                <a:gd name="connsiteY6" fmla="*/ 428130 h 536484"/>
                <a:gd name="connsiteX7" fmla="*/ 317133 w 1479954"/>
                <a:gd name="connsiteY7" fmla="*/ 409631 h 536484"/>
                <a:gd name="connsiteX8" fmla="*/ 359418 w 1479954"/>
                <a:gd name="connsiteY8" fmla="*/ 396417 h 536484"/>
                <a:gd name="connsiteX9" fmla="*/ 406988 w 1479954"/>
                <a:gd name="connsiteY9" fmla="*/ 375274 h 536484"/>
                <a:gd name="connsiteX10" fmla="*/ 465129 w 1479954"/>
                <a:gd name="connsiteY10" fmla="*/ 343561 h 536484"/>
                <a:gd name="connsiteX11" fmla="*/ 528555 w 1479954"/>
                <a:gd name="connsiteY11" fmla="*/ 322419 h 536484"/>
                <a:gd name="connsiteX12" fmla="*/ 607838 w 1479954"/>
                <a:gd name="connsiteY12" fmla="*/ 295991 h 536484"/>
                <a:gd name="connsiteX13" fmla="*/ 660694 w 1479954"/>
                <a:gd name="connsiteY13" fmla="*/ 288063 h 536484"/>
                <a:gd name="connsiteX14" fmla="*/ 705621 w 1479954"/>
                <a:gd name="connsiteY14" fmla="*/ 256350 h 536484"/>
                <a:gd name="connsiteX15" fmla="*/ 747905 w 1479954"/>
                <a:gd name="connsiteY15" fmla="*/ 261635 h 536484"/>
                <a:gd name="connsiteX16" fmla="*/ 803404 w 1479954"/>
                <a:gd name="connsiteY16" fmla="*/ 243136 h 536484"/>
                <a:gd name="connsiteX17" fmla="*/ 835117 w 1479954"/>
                <a:gd name="connsiteY17" fmla="*/ 235207 h 536484"/>
                <a:gd name="connsiteX18" fmla="*/ 866831 w 1479954"/>
                <a:gd name="connsiteY18" fmla="*/ 198209 h 536484"/>
                <a:gd name="connsiteX19" fmla="*/ 911758 w 1479954"/>
                <a:gd name="connsiteY19" fmla="*/ 161210 h 536484"/>
                <a:gd name="connsiteX20" fmla="*/ 967255 w 1479954"/>
                <a:gd name="connsiteY20" fmla="*/ 142710 h 536484"/>
                <a:gd name="connsiteX21" fmla="*/ 1020111 w 1479954"/>
                <a:gd name="connsiteY21" fmla="*/ 145353 h 536484"/>
                <a:gd name="connsiteX22" fmla="*/ 1065038 w 1479954"/>
                <a:gd name="connsiteY22" fmla="*/ 110997 h 536484"/>
                <a:gd name="connsiteX23" fmla="*/ 1107323 w 1479954"/>
                <a:gd name="connsiteY23" fmla="*/ 103069 h 536484"/>
                <a:gd name="connsiteX24" fmla="*/ 1162821 w 1479954"/>
                <a:gd name="connsiteY24" fmla="*/ 95140 h 536484"/>
                <a:gd name="connsiteX25" fmla="*/ 1202463 w 1479954"/>
                <a:gd name="connsiteY25" fmla="*/ 73998 h 536484"/>
                <a:gd name="connsiteX26" fmla="*/ 1255318 w 1479954"/>
                <a:gd name="connsiteY26" fmla="*/ 63427 h 536484"/>
                <a:gd name="connsiteX27" fmla="*/ 1284389 w 1479954"/>
                <a:gd name="connsiteY27" fmla="*/ 60784 h 536484"/>
                <a:gd name="connsiteX28" fmla="*/ 1316102 w 1479954"/>
                <a:gd name="connsiteY28" fmla="*/ 50213 h 536484"/>
                <a:gd name="connsiteX29" fmla="*/ 1339887 w 1479954"/>
                <a:gd name="connsiteY29" fmla="*/ 42285 h 536484"/>
                <a:gd name="connsiteX30" fmla="*/ 1366315 w 1479954"/>
                <a:gd name="connsiteY30" fmla="*/ 44928 h 536484"/>
                <a:gd name="connsiteX31" fmla="*/ 1398028 w 1479954"/>
                <a:gd name="connsiteY31" fmla="*/ 26428 h 536484"/>
                <a:gd name="connsiteX32" fmla="*/ 1440312 w 1479954"/>
                <a:gd name="connsiteY32" fmla="*/ 7929 h 536484"/>
                <a:gd name="connsiteX33" fmla="*/ 1479954 w 1479954"/>
                <a:gd name="connsiteY33" fmla="*/ 0 h 536484"/>
                <a:gd name="connsiteX0" fmla="*/ 0 w 1479954"/>
                <a:gd name="connsiteY0" fmla="*/ 536484 h 536484"/>
                <a:gd name="connsiteX1" fmla="*/ 0 w 1479954"/>
                <a:gd name="connsiteY1" fmla="*/ 536484 h 536484"/>
                <a:gd name="connsiteX2" fmla="*/ 52856 w 1479954"/>
                <a:gd name="connsiteY2" fmla="*/ 520627 h 536484"/>
                <a:gd name="connsiteX3" fmla="*/ 97783 w 1479954"/>
                <a:gd name="connsiteY3" fmla="*/ 494199 h 536484"/>
                <a:gd name="connsiteX4" fmla="*/ 150638 w 1479954"/>
                <a:gd name="connsiteY4" fmla="*/ 465129 h 536484"/>
                <a:gd name="connsiteX5" fmla="*/ 219351 w 1479954"/>
                <a:gd name="connsiteY5" fmla="*/ 441344 h 536484"/>
                <a:gd name="connsiteX6" fmla="*/ 274849 w 1479954"/>
                <a:gd name="connsiteY6" fmla="*/ 428130 h 536484"/>
                <a:gd name="connsiteX7" fmla="*/ 317133 w 1479954"/>
                <a:gd name="connsiteY7" fmla="*/ 409631 h 536484"/>
                <a:gd name="connsiteX8" fmla="*/ 359418 w 1479954"/>
                <a:gd name="connsiteY8" fmla="*/ 396417 h 536484"/>
                <a:gd name="connsiteX9" fmla="*/ 406988 w 1479954"/>
                <a:gd name="connsiteY9" fmla="*/ 375274 h 536484"/>
                <a:gd name="connsiteX10" fmla="*/ 465129 w 1479954"/>
                <a:gd name="connsiteY10" fmla="*/ 343561 h 536484"/>
                <a:gd name="connsiteX11" fmla="*/ 528555 w 1479954"/>
                <a:gd name="connsiteY11" fmla="*/ 322419 h 536484"/>
                <a:gd name="connsiteX12" fmla="*/ 607838 w 1479954"/>
                <a:gd name="connsiteY12" fmla="*/ 295991 h 536484"/>
                <a:gd name="connsiteX13" fmla="*/ 660694 w 1479954"/>
                <a:gd name="connsiteY13" fmla="*/ 288063 h 536484"/>
                <a:gd name="connsiteX14" fmla="*/ 705621 w 1479954"/>
                <a:gd name="connsiteY14" fmla="*/ 256350 h 536484"/>
                <a:gd name="connsiteX15" fmla="*/ 747905 w 1479954"/>
                <a:gd name="connsiteY15" fmla="*/ 261635 h 536484"/>
                <a:gd name="connsiteX16" fmla="*/ 803404 w 1479954"/>
                <a:gd name="connsiteY16" fmla="*/ 243136 h 536484"/>
                <a:gd name="connsiteX17" fmla="*/ 835117 w 1479954"/>
                <a:gd name="connsiteY17" fmla="*/ 235207 h 536484"/>
                <a:gd name="connsiteX18" fmla="*/ 866831 w 1479954"/>
                <a:gd name="connsiteY18" fmla="*/ 198209 h 536484"/>
                <a:gd name="connsiteX19" fmla="*/ 911758 w 1479954"/>
                <a:gd name="connsiteY19" fmla="*/ 161210 h 536484"/>
                <a:gd name="connsiteX20" fmla="*/ 967255 w 1479954"/>
                <a:gd name="connsiteY20" fmla="*/ 142710 h 536484"/>
                <a:gd name="connsiteX21" fmla="*/ 1020111 w 1479954"/>
                <a:gd name="connsiteY21" fmla="*/ 145353 h 536484"/>
                <a:gd name="connsiteX22" fmla="*/ 1051825 w 1479954"/>
                <a:gd name="connsiteY22" fmla="*/ 132139 h 536484"/>
                <a:gd name="connsiteX23" fmla="*/ 1065038 w 1479954"/>
                <a:gd name="connsiteY23" fmla="*/ 110997 h 536484"/>
                <a:gd name="connsiteX24" fmla="*/ 1107323 w 1479954"/>
                <a:gd name="connsiteY24" fmla="*/ 103069 h 536484"/>
                <a:gd name="connsiteX25" fmla="*/ 1162821 w 1479954"/>
                <a:gd name="connsiteY25" fmla="*/ 95140 h 536484"/>
                <a:gd name="connsiteX26" fmla="*/ 1202463 w 1479954"/>
                <a:gd name="connsiteY26" fmla="*/ 73998 h 536484"/>
                <a:gd name="connsiteX27" fmla="*/ 1255318 w 1479954"/>
                <a:gd name="connsiteY27" fmla="*/ 63427 h 536484"/>
                <a:gd name="connsiteX28" fmla="*/ 1284389 w 1479954"/>
                <a:gd name="connsiteY28" fmla="*/ 60784 h 536484"/>
                <a:gd name="connsiteX29" fmla="*/ 1316102 w 1479954"/>
                <a:gd name="connsiteY29" fmla="*/ 50213 h 536484"/>
                <a:gd name="connsiteX30" fmla="*/ 1339887 w 1479954"/>
                <a:gd name="connsiteY30" fmla="*/ 42285 h 536484"/>
                <a:gd name="connsiteX31" fmla="*/ 1366315 w 1479954"/>
                <a:gd name="connsiteY31" fmla="*/ 44928 h 536484"/>
                <a:gd name="connsiteX32" fmla="*/ 1398028 w 1479954"/>
                <a:gd name="connsiteY32" fmla="*/ 26428 h 536484"/>
                <a:gd name="connsiteX33" fmla="*/ 1440312 w 1479954"/>
                <a:gd name="connsiteY33" fmla="*/ 7929 h 536484"/>
                <a:gd name="connsiteX34" fmla="*/ 1479954 w 1479954"/>
                <a:gd name="connsiteY34" fmla="*/ 0 h 536484"/>
                <a:gd name="connsiteX0" fmla="*/ 0 w 1479954"/>
                <a:gd name="connsiteY0" fmla="*/ 536484 h 536484"/>
                <a:gd name="connsiteX1" fmla="*/ 0 w 1479954"/>
                <a:gd name="connsiteY1" fmla="*/ 536484 h 536484"/>
                <a:gd name="connsiteX2" fmla="*/ 52856 w 1479954"/>
                <a:gd name="connsiteY2" fmla="*/ 520627 h 536484"/>
                <a:gd name="connsiteX3" fmla="*/ 97783 w 1479954"/>
                <a:gd name="connsiteY3" fmla="*/ 494199 h 536484"/>
                <a:gd name="connsiteX4" fmla="*/ 150638 w 1479954"/>
                <a:gd name="connsiteY4" fmla="*/ 465129 h 536484"/>
                <a:gd name="connsiteX5" fmla="*/ 219351 w 1479954"/>
                <a:gd name="connsiteY5" fmla="*/ 441344 h 536484"/>
                <a:gd name="connsiteX6" fmla="*/ 274849 w 1479954"/>
                <a:gd name="connsiteY6" fmla="*/ 428130 h 536484"/>
                <a:gd name="connsiteX7" fmla="*/ 317133 w 1479954"/>
                <a:gd name="connsiteY7" fmla="*/ 409631 h 536484"/>
                <a:gd name="connsiteX8" fmla="*/ 359418 w 1479954"/>
                <a:gd name="connsiteY8" fmla="*/ 396417 h 536484"/>
                <a:gd name="connsiteX9" fmla="*/ 406988 w 1479954"/>
                <a:gd name="connsiteY9" fmla="*/ 375274 h 536484"/>
                <a:gd name="connsiteX10" fmla="*/ 465129 w 1479954"/>
                <a:gd name="connsiteY10" fmla="*/ 343561 h 536484"/>
                <a:gd name="connsiteX11" fmla="*/ 528555 w 1479954"/>
                <a:gd name="connsiteY11" fmla="*/ 311847 h 536484"/>
                <a:gd name="connsiteX12" fmla="*/ 607838 w 1479954"/>
                <a:gd name="connsiteY12" fmla="*/ 295991 h 536484"/>
                <a:gd name="connsiteX13" fmla="*/ 660694 w 1479954"/>
                <a:gd name="connsiteY13" fmla="*/ 288063 h 536484"/>
                <a:gd name="connsiteX14" fmla="*/ 705621 w 1479954"/>
                <a:gd name="connsiteY14" fmla="*/ 256350 h 536484"/>
                <a:gd name="connsiteX15" fmla="*/ 747905 w 1479954"/>
                <a:gd name="connsiteY15" fmla="*/ 261635 h 536484"/>
                <a:gd name="connsiteX16" fmla="*/ 803404 w 1479954"/>
                <a:gd name="connsiteY16" fmla="*/ 243136 h 536484"/>
                <a:gd name="connsiteX17" fmla="*/ 835117 w 1479954"/>
                <a:gd name="connsiteY17" fmla="*/ 235207 h 536484"/>
                <a:gd name="connsiteX18" fmla="*/ 866831 w 1479954"/>
                <a:gd name="connsiteY18" fmla="*/ 198209 h 536484"/>
                <a:gd name="connsiteX19" fmla="*/ 911758 w 1479954"/>
                <a:gd name="connsiteY19" fmla="*/ 161210 h 536484"/>
                <a:gd name="connsiteX20" fmla="*/ 967255 w 1479954"/>
                <a:gd name="connsiteY20" fmla="*/ 142710 h 536484"/>
                <a:gd name="connsiteX21" fmla="*/ 1020111 w 1479954"/>
                <a:gd name="connsiteY21" fmla="*/ 145353 h 536484"/>
                <a:gd name="connsiteX22" fmla="*/ 1051825 w 1479954"/>
                <a:gd name="connsiteY22" fmla="*/ 132139 h 536484"/>
                <a:gd name="connsiteX23" fmla="*/ 1065038 w 1479954"/>
                <a:gd name="connsiteY23" fmla="*/ 110997 h 536484"/>
                <a:gd name="connsiteX24" fmla="*/ 1107323 w 1479954"/>
                <a:gd name="connsiteY24" fmla="*/ 103069 h 536484"/>
                <a:gd name="connsiteX25" fmla="*/ 1162821 w 1479954"/>
                <a:gd name="connsiteY25" fmla="*/ 95140 h 536484"/>
                <a:gd name="connsiteX26" fmla="*/ 1202463 w 1479954"/>
                <a:gd name="connsiteY26" fmla="*/ 73998 h 536484"/>
                <a:gd name="connsiteX27" fmla="*/ 1255318 w 1479954"/>
                <a:gd name="connsiteY27" fmla="*/ 63427 h 536484"/>
                <a:gd name="connsiteX28" fmla="*/ 1284389 w 1479954"/>
                <a:gd name="connsiteY28" fmla="*/ 60784 h 536484"/>
                <a:gd name="connsiteX29" fmla="*/ 1316102 w 1479954"/>
                <a:gd name="connsiteY29" fmla="*/ 50213 h 536484"/>
                <a:gd name="connsiteX30" fmla="*/ 1339887 w 1479954"/>
                <a:gd name="connsiteY30" fmla="*/ 42285 h 536484"/>
                <a:gd name="connsiteX31" fmla="*/ 1366315 w 1479954"/>
                <a:gd name="connsiteY31" fmla="*/ 44928 h 536484"/>
                <a:gd name="connsiteX32" fmla="*/ 1398028 w 1479954"/>
                <a:gd name="connsiteY32" fmla="*/ 26428 h 536484"/>
                <a:gd name="connsiteX33" fmla="*/ 1440312 w 1479954"/>
                <a:gd name="connsiteY33" fmla="*/ 7929 h 536484"/>
                <a:gd name="connsiteX34" fmla="*/ 1479954 w 1479954"/>
                <a:gd name="connsiteY34" fmla="*/ 0 h 536484"/>
                <a:gd name="connsiteX0" fmla="*/ 0 w 1479954"/>
                <a:gd name="connsiteY0" fmla="*/ 536484 h 536484"/>
                <a:gd name="connsiteX1" fmla="*/ 0 w 1479954"/>
                <a:gd name="connsiteY1" fmla="*/ 536484 h 536484"/>
                <a:gd name="connsiteX2" fmla="*/ 52856 w 1479954"/>
                <a:gd name="connsiteY2" fmla="*/ 520627 h 536484"/>
                <a:gd name="connsiteX3" fmla="*/ 97783 w 1479954"/>
                <a:gd name="connsiteY3" fmla="*/ 494199 h 536484"/>
                <a:gd name="connsiteX4" fmla="*/ 150638 w 1479954"/>
                <a:gd name="connsiteY4" fmla="*/ 465129 h 536484"/>
                <a:gd name="connsiteX5" fmla="*/ 219351 w 1479954"/>
                <a:gd name="connsiteY5" fmla="*/ 441344 h 536484"/>
                <a:gd name="connsiteX6" fmla="*/ 274849 w 1479954"/>
                <a:gd name="connsiteY6" fmla="*/ 428130 h 536484"/>
                <a:gd name="connsiteX7" fmla="*/ 317133 w 1479954"/>
                <a:gd name="connsiteY7" fmla="*/ 409631 h 536484"/>
                <a:gd name="connsiteX8" fmla="*/ 359418 w 1479954"/>
                <a:gd name="connsiteY8" fmla="*/ 396417 h 536484"/>
                <a:gd name="connsiteX9" fmla="*/ 406988 w 1479954"/>
                <a:gd name="connsiteY9" fmla="*/ 375274 h 536484"/>
                <a:gd name="connsiteX10" fmla="*/ 465129 w 1479954"/>
                <a:gd name="connsiteY10" fmla="*/ 343561 h 536484"/>
                <a:gd name="connsiteX11" fmla="*/ 528555 w 1479954"/>
                <a:gd name="connsiteY11" fmla="*/ 311847 h 536484"/>
                <a:gd name="connsiteX12" fmla="*/ 607838 w 1479954"/>
                <a:gd name="connsiteY12" fmla="*/ 295991 h 536484"/>
                <a:gd name="connsiteX13" fmla="*/ 660694 w 1479954"/>
                <a:gd name="connsiteY13" fmla="*/ 288063 h 536484"/>
                <a:gd name="connsiteX14" fmla="*/ 705621 w 1479954"/>
                <a:gd name="connsiteY14" fmla="*/ 256350 h 536484"/>
                <a:gd name="connsiteX15" fmla="*/ 776975 w 1479954"/>
                <a:gd name="connsiteY15" fmla="*/ 251064 h 536484"/>
                <a:gd name="connsiteX16" fmla="*/ 803404 w 1479954"/>
                <a:gd name="connsiteY16" fmla="*/ 243136 h 536484"/>
                <a:gd name="connsiteX17" fmla="*/ 835117 w 1479954"/>
                <a:gd name="connsiteY17" fmla="*/ 235207 h 536484"/>
                <a:gd name="connsiteX18" fmla="*/ 866831 w 1479954"/>
                <a:gd name="connsiteY18" fmla="*/ 198209 h 536484"/>
                <a:gd name="connsiteX19" fmla="*/ 911758 w 1479954"/>
                <a:gd name="connsiteY19" fmla="*/ 161210 h 536484"/>
                <a:gd name="connsiteX20" fmla="*/ 967255 w 1479954"/>
                <a:gd name="connsiteY20" fmla="*/ 142710 h 536484"/>
                <a:gd name="connsiteX21" fmla="*/ 1020111 w 1479954"/>
                <a:gd name="connsiteY21" fmla="*/ 145353 h 536484"/>
                <a:gd name="connsiteX22" fmla="*/ 1051825 w 1479954"/>
                <a:gd name="connsiteY22" fmla="*/ 132139 h 536484"/>
                <a:gd name="connsiteX23" fmla="*/ 1065038 w 1479954"/>
                <a:gd name="connsiteY23" fmla="*/ 110997 h 536484"/>
                <a:gd name="connsiteX24" fmla="*/ 1107323 w 1479954"/>
                <a:gd name="connsiteY24" fmla="*/ 103069 h 536484"/>
                <a:gd name="connsiteX25" fmla="*/ 1162821 w 1479954"/>
                <a:gd name="connsiteY25" fmla="*/ 95140 h 536484"/>
                <a:gd name="connsiteX26" fmla="*/ 1202463 w 1479954"/>
                <a:gd name="connsiteY26" fmla="*/ 73998 h 536484"/>
                <a:gd name="connsiteX27" fmla="*/ 1255318 w 1479954"/>
                <a:gd name="connsiteY27" fmla="*/ 63427 h 536484"/>
                <a:gd name="connsiteX28" fmla="*/ 1284389 w 1479954"/>
                <a:gd name="connsiteY28" fmla="*/ 60784 h 536484"/>
                <a:gd name="connsiteX29" fmla="*/ 1316102 w 1479954"/>
                <a:gd name="connsiteY29" fmla="*/ 50213 h 536484"/>
                <a:gd name="connsiteX30" fmla="*/ 1339887 w 1479954"/>
                <a:gd name="connsiteY30" fmla="*/ 42285 h 536484"/>
                <a:gd name="connsiteX31" fmla="*/ 1366315 w 1479954"/>
                <a:gd name="connsiteY31" fmla="*/ 44928 h 536484"/>
                <a:gd name="connsiteX32" fmla="*/ 1398028 w 1479954"/>
                <a:gd name="connsiteY32" fmla="*/ 26428 h 536484"/>
                <a:gd name="connsiteX33" fmla="*/ 1440312 w 1479954"/>
                <a:gd name="connsiteY33" fmla="*/ 7929 h 536484"/>
                <a:gd name="connsiteX34" fmla="*/ 1479954 w 1479954"/>
                <a:gd name="connsiteY34" fmla="*/ 0 h 536484"/>
                <a:gd name="connsiteX0" fmla="*/ 0 w 1479954"/>
                <a:gd name="connsiteY0" fmla="*/ 536484 h 536484"/>
                <a:gd name="connsiteX1" fmla="*/ 0 w 1479954"/>
                <a:gd name="connsiteY1" fmla="*/ 536484 h 536484"/>
                <a:gd name="connsiteX2" fmla="*/ 52856 w 1479954"/>
                <a:gd name="connsiteY2" fmla="*/ 520627 h 536484"/>
                <a:gd name="connsiteX3" fmla="*/ 97783 w 1479954"/>
                <a:gd name="connsiteY3" fmla="*/ 494199 h 536484"/>
                <a:gd name="connsiteX4" fmla="*/ 150638 w 1479954"/>
                <a:gd name="connsiteY4" fmla="*/ 465129 h 536484"/>
                <a:gd name="connsiteX5" fmla="*/ 219351 w 1479954"/>
                <a:gd name="connsiteY5" fmla="*/ 441344 h 536484"/>
                <a:gd name="connsiteX6" fmla="*/ 274849 w 1479954"/>
                <a:gd name="connsiteY6" fmla="*/ 428130 h 536484"/>
                <a:gd name="connsiteX7" fmla="*/ 317133 w 1479954"/>
                <a:gd name="connsiteY7" fmla="*/ 409631 h 536484"/>
                <a:gd name="connsiteX8" fmla="*/ 359418 w 1479954"/>
                <a:gd name="connsiteY8" fmla="*/ 396417 h 536484"/>
                <a:gd name="connsiteX9" fmla="*/ 406988 w 1479954"/>
                <a:gd name="connsiteY9" fmla="*/ 375274 h 536484"/>
                <a:gd name="connsiteX10" fmla="*/ 465129 w 1479954"/>
                <a:gd name="connsiteY10" fmla="*/ 343561 h 536484"/>
                <a:gd name="connsiteX11" fmla="*/ 528555 w 1479954"/>
                <a:gd name="connsiteY11" fmla="*/ 311847 h 536484"/>
                <a:gd name="connsiteX12" fmla="*/ 607838 w 1479954"/>
                <a:gd name="connsiteY12" fmla="*/ 295991 h 536484"/>
                <a:gd name="connsiteX13" fmla="*/ 660694 w 1479954"/>
                <a:gd name="connsiteY13" fmla="*/ 288063 h 536484"/>
                <a:gd name="connsiteX14" fmla="*/ 705621 w 1479954"/>
                <a:gd name="connsiteY14" fmla="*/ 256350 h 536484"/>
                <a:gd name="connsiteX15" fmla="*/ 776975 w 1479954"/>
                <a:gd name="connsiteY15" fmla="*/ 251064 h 536484"/>
                <a:gd name="connsiteX16" fmla="*/ 803404 w 1479954"/>
                <a:gd name="connsiteY16" fmla="*/ 243136 h 536484"/>
                <a:gd name="connsiteX17" fmla="*/ 835117 w 1479954"/>
                <a:gd name="connsiteY17" fmla="*/ 221993 h 536484"/>
                <a:gd name="connsiteX18" fmla="*/ 866831 w 1479954"/>
                <a:gd name="connsiteY18" fmla="*/ 198209 h 536484"/>
                <a:gd name="connsiteX19" fmla="*/ 911758 w 1479954"/>
                <a:gd name="connsiteY19" fmla="*/ 161210 h 536484"/>
                <a:gd name="connsiteX20" fmla="*/ 967255 w 1479954"/>
                <a:gd name="connsiteY20" fmla="*/ 142710 h 536484"/>
                <a:gd name="connsiteX21" fmla="*/ 1020111 w 1479954"/>
                <a:gd name="connsiteY21" fmla="*/ 145353 h 536484"/>
                <a:gd name="connsiteX22" fmla="*/ 1051825 w 1479954"/>
                <a:gd name="connsiteY22" fmla="*/ 132139 h 536484"/>
                <a:gd name="connsiteX23" fmla="*/ 1065038 w 1479954"/>
                <a:gd name="connsiteY23" fmla="*/ 110997 h 536484"/>
                <a:gd name="connsiteX24" fmla="*/ 1107323 w 1479954"/>
                <a:gd name="connsiteY24" fmla="*/ 103069 h 536484"/>
                <a:gd name="connsiteX25" fmla="*/ 1162821 w 1479954"/>
                <a:gd name="connsiteY25" fmla="*/ 95140 h 536484"/>
                <a:gd name="connsiteX26" fmla="*/ 1202463 w 1479954"/>
                <a:gd name="connsiteY26" fmla="*/ 73998 h 536484"/>
                <a:gd name="connsiteX27" fmla="*/ 1255318 w 1479954"/>
                <a:gd name="connsiteY27" fmla="*/ 63427 h 536484"/>
                <a:gd name="connsiteX28" fmla="*/ 1284389 w 1479954"/>
                <a:gd name="connsiteY28" fmla="*/ 60784 h 536484"/>
                <a:gd name="connsiteX29" fmla="*/ 1316102 w 1479954"/>
                <a:gd name="connsiteY29" fmla="*/ 50213 h 536484"/>
                <a:gd name="connsiteX30" fmla="*/ 1339887 w 1479954"/>
                <a:gd name="connsiteY30" fmla="*/ 42285 h 536484"/>
                <a:gd name="connsiteX31" fmla="*/ 1366315 w 1479954"/>
                <a:gd name="connsiteY31" fmla="*/ 44928 h 536484"/>
                <a:gd name="connsiteX32" fmla="*/ 1398028 w 1479954"/>
                <a:gd name="connsiteY32" fmla="*/ 26428 h 536484"/>
                <a:gd name="connsiteX33" fmla="*/ 1440312 w 1479954"/>
                <a:gd name="connsiteY33" fmla="*/ 7929 h 536484"/>
                <a:gd name="connsiteX34" fmla="*/ 1479954 w 1479954"/>
                <a:gd name="connsiteY34" fmla="*/ 0 h 536484"/>
                <a:gd name="connsiteX0" fmla="*/ 15856 w 1495810"/>
                <a:gd name="connsiteY0" fmla="*/ 536484 h 541770"/>
                <a:gd name="connsiteX1" fmla="*/ 0 w 1495810"/>
                <a:gd name="connsiteY1" fmla="*/ 541770 h 541770"/>
                <a:gd name="connsiteX2" fmla="*/ 68712 w 1495810"/>
                <a:gd name="connsiteY2" fmla="*/ 520627 h 541770"/>
                <a:gd name="connsiteX3" fmla="*/ 113639 w 1495810"/>
                <a:gd name="connsiteY3" fmla="*/ 494199 h 541770"/>
                <a:gd name="connsiteX4" fmla="*/ 166494 w 1495810"/>
                <a:gd name="connsiteY4" fmla="*/ 465129 h 541770"/>
                <a:gd name="connsiteX5" fmla="*/ 235207 w 1495810"/>
                <a:gd name="connsiteY5" fmla="*/ 441344 h 541770"/>
                <a:gd name="connsiteX6" fmla="*/ 290705 w 1495810"/>
                <a:gd name="connsiteY6" fmla="*/ 428130 h 541770"/>
                <a:gd name="connsiteX7" fmla="*/ 332989 w 1495810"/>
                <a:gd name="connsiteY7" fmla="*/ 409631 h 541770"/>
                <a:gd name="connsiteX8" fmla="*/ 375274 w 1495810"/>
                <a:gd name="connsiteY8" fmla="*/ 396417 h 541770"/>
                <a:gd name="connsiteX9" fmla="*/ 422844 w 1495810"/>
                <a:gd name="connsiteY9" fmla="*/ 375274 h 541770"/>
                <a:gd name="connsiteX10" fmla="*/ 480985 w 1495810"/>
                <a:gd name="connsiteY10" fmla="*/ 343561 h 541770"/>
                <a:gd name="connsiteX11" fmla="*/ 544411 w 1495810"/>
                <a:gd name="connsiteY11" fmla="*/ 311847 h 541770"/>
                <a:gd name="connsiteX12" fmla="*/ 623694 w 1495810"/>
                <a:gd name="connsiteY12" fmla="*/ 295991 h 541770"/>
                <a:gd name="connsiteX13" fmla="*/ 676550 w 1495810"/>
                <a:gd name="connsiteY13" fmla="*/ 288063 h 541770"/>
                <a:gd name="connsiteX14" fmla="*/ 721477 w 1495810"/>
                <a:gd name="connsiteY14" fmla="*/ 256350 h 541770"/>
                <a:gd name="connsiteX15" fmla="*/ 792831 w 1495810"/>
                <a:gd name="connsiteY15" fmla="*/ 251064 h 541770"/>
                <a:gd name="connsiteX16" fmla="*/ 819260 w 1495810"/>
                <a:gd name="connsiteY16" fmla="*/ 243136 h 541770"/>
                <a:gd name="connsiteX17" fmla="*/ 850973 w 1495810"/>
                <a:gd name="connsiteY17" fmla="*/ 221993 h 541770"/>
                <a:gd name="connsiteX18" fmla="*/ 882687 w 1495810"/>
                <a:gd name="connsiteY18" fmla="*/ 198209 h 541770"/>
                <a:gd name="connsiteX19" fmla="*/ 927614 w 1495810"/>
                <a:gd name="connsiteY19" fmla="*/ 161210 h 541770"/>
                <a:gd name="connsiteX20" fmla="*/ 983111 w 1495810"/>
                <a:gd name="connsiteY20" fmla="*/ 142710 h 541770"/>
                <a:gd name="connsiteX21" fmla="*/ 1035967 w 1495810"/>
                <a:gd name="connsiteY21" fmla="*/ 145353 h 541770"/>
                <a:gd name="connsiteX22" fmla="*/ 1067681 w 1495810"/>
                <a:gd name="connsiteY22" fmla="*/ 132139 h 541770"/>
                <a:gd name="connsiteX23" fmla="*/ 1080894 w 1495810"/>
                <a:gd name="connsiteY23" fmla="*/ 110997 h 541770"/>
                <a:gd name="connsiteX24" fmla="*/ 1123179 w 1495810"/>
                <a:gd name="connsiteY24" fmla="*/ 103069 h 541770"/>
                <a:gd name="connsiteX25" fmla="*/ 1178677 w 1495810"/>
                <a:gd name="connsiteY25" fmla="*/ 95140 h 541770"/>
                <a:gd name="connsiteX26" fmla="*/ 1218319 w 1495810"/>
                <a:gd name="connsiteY26" fmla="*/ 73998 h 541770"/>
                <a:gd name="connsiteX27" fmla="*/ 1271174 w 1495810"/>
                <a:gd name="connsiteY27" fmla="*/ 63427 h 541770"/>
                <a:gd name="connsiteX28" fmla="*/ 1300245 w 1495810"/>
                <a:gd name="connsiteY28" fmla="*/ 60784 h 541770"/>
                <a:gd name="connsiteX29" fmla="*/ 1331958 w 1495810"/>
                <a:gd name="connsiteY29" fmla="*/ 50213 h 541770"/>
                <a:gd name="connsiteX30" fmla="*/ 1355743 w 1495810"/>
                <a:gd name="connsiteY30" fmla="*/ 42285 h 541770"/>
                <a:gd name="connsiteX31" fmla="*/ 1382171 w 1495810"/>
                <a:gd name="connsiteY31" fmla="*/ 44928 h 541770"/>
                <a:gd name="connsiteX32" fmla="*/ 1413884 w 1495810"/>
                <a:gd name="connsiteY32" fmla="*/ 26428 h 541770"/>
                <a:gd name="connsiteX33" fmla="*/ 1456168 w 1495810"/>
                <a:gd name="connsiteY33" fmla="*/ 7929 h 541770"/>
                <a:gd name="connsiteX34" fmla="*/ 1495810 w 1495810"/>
                <a:gd name="connsiteY34" fmla="*/ 0 h 541770"/>
                <a:gd name="connsiteX0" fmla="*/ 15856 w 1495810"/>
                <a:gd name="connsiteY0" fmla="*/ 536484 h 541770"/>
                <a:gd name="connsiteX1" fmla="*/ 0 w 1495810"/>
                <a:gd name="connsiteY1" fmla="*/ 541770 h 541770"/>
                <a:gd name="connsiteX2" fmla="*/ 68712 w 1495810"/>
                <a:gd name="connsiteY2" fmla="*/ 520627 h 541770"/>
                <a:gd name="connsiteX3" fmla="*/ 113639 w 1495810"/>
                <a:gd name="connsiteY3" fmla="*/ 494199 h 541770"/>
                <a:gd name="connsiteX4" fmla="*/ 166494 w 1495810"/>
                <a:gd name="connsiteY4" fmla="*/ 465129 h 541770"/>
                <a:gd name="connsiteX5" fmla="*/ 235207 w 1495810"/>
                <a:gd name="connsiteY5" fmla="*/ 441344 h 541770"/>
                <a:gd name="connsiteX6" fmla="*/ 290705 w 1495810"/>
                <a:gd name="connsiteY6" fmla="*/ 428130 h 541770"/>
                <a:gd name="connsiteX7" fmla="*/ 332989 w 1495810"/>
                <a:gd name="connsiteY7" fmla="*/ 409631 h 541770"/>
                <a:gd name="connsiteX8" fmla="*/ 375274 w 1495810"/>
                <a:gd name="connsiteY8" fmla="*/ 396417 h 541770"/>
                <a:gd name="connsiteX9" fmla="*/ 422844 w 1495810"/>
                <a:gd name="connsiteY9" fmla="*/ 375274 h 541770"/>
                <a:gd name="connsiteX10" fmla="*/ 480985 w 1495810"/>
                <a:gd name="connsiteY10" fmla="*/ 343561 h 541770"/>
                <a:gd name="connsiteX11" fmla="*/ 544411 w 1495810"/>
                <a:gd name="connsiteY11" fmla="*/ 311847 h 541770"/>
                <a:gd name="connsiteX12" fmla="*/ 623694 w 1495810"/>
                <a:gd name="connsiteY12" fmla="*/ 295991 h 541770"/>
                <a:gd name="connsiteX13" fmla="*/ 676550 w 1495810"/>
                <a:gd name="connsiteY13" fmla="*/ 288063 h 541770"/>
                <a:gd name="connsiteX14" fmla="*/ 721477 w 1495810"/>
                <a:gd name="connsiteY14" fmla="*/ 256350 h 541770"/>
                <a:gd name="connsiteX15" fmla="*/ 792831 w 1495810"/>
                <a:gd name="connsiteY15" fmla="*/ 251064 h 541770"/>
                <a:gd name="connsiteX16" fmla="*/ 819260 w 1495810"/>
                <a:gd name="connsiteY16" fmla="*/ 243136 h 541770"/>
                <a:gd name="connsiteX17" fmla="*/ 850973 w 1495810"/>
                <a:gd name="connsiteY17" fmla="*/ 221993 h 541770"/>
                <a:gd name="connsiteX18" fmla="*/ 882687 w 1495810"/>
                <a:gd name="connsiteY18" fmla="*/ 198209 h 541770"/>
                <a:gd name="connsiteX19" fmla="*/ 927614 w 1495810"/>
                <a:gd name="connsiteY19" fmla="*/ 161210 h 541770"/>
                <a:gd name="connsiteX20" fmla="*/ 983111 w 1495810"/>
                <a:gd name="connsiteY20" fmla="*/ 142710 h 541770"/>
                <a:gd name="connsiteX21" fmla="*/ 1035967 w 1495810"/>
                <a:gd name="connsiteY21" fmla="*/ 145353 h 541770"/>
                <a:gd name="connsiteX22" fmla="*/ 1067681 w 1495810"/>
                <a:gd name="connsiteY22" fmla="*/ 132139 h 541770"/>
                <a:gd name="connsiteX23" fmla="*/ 1080894 w 1495810"/>
                <a:gd name="connsiteY23" fmla="*/ 110997 h 541770"/>
                <a:gd name="connsiteX24" fmla="*/ 1123179 w 1495810"/>
                <a:gd name="connsiteY24" fmla="*/ 103069 h 541770"/>
                <a:gd name="connsiteX25" fmla="*/ 1178677 w 1495810"/>
                <a:gd name="connsiteY25" fmla="*/ 95140 h 541770"/>
                <a:gd name="connsiteX26" fmla="*/ 1218319 w 1495810"/>
                <a:gd name="connsiteY26" fmla="*/ 73998 h 541770"/>
                <a:gd name="connsiteX27" fmla="*/ 1271174 w 1495810"/>
                <a:gd name="connsiteY27" fmla="*/ 63427 h 541770"/>
                <a:gd name="connsiteX28" fmla="*/ 1300245 w 1495810"/>
                <a:gd name="connsiteY28" fmla="*/ 60784 h 541770"/>
                <a:gd name="connsiteX29" fmla="*/ 1331958 w 1495810"/>
                <a:gd name="connsiteY29" fmla="*/ 50213 h 541770"/>
                <a:gd name="connsiteX30" fmla="*/ 1355743 w 1495810"/>
                <a:gd name="connsiteY30" fmla="*/ 42285 h 541770"/>
                <a:gd name="connsiteX31" fmla="*/ 1394077 w 1495810"/>
                <a:gd name="connsiteY31" fmla="*/ 61597 h 541770"/>
                <a:gd name="connsiteX32" fmla="*/ 1413884 w 1495810"/>
                <a:gd name="connsiteY32" fmla="*/ 26428 h 541770"/>
                <a:gd name="connsiteX33" fmla="*/ 1456168 w 1495810"/>
                <a:gd name="connsiteY33" fmla="*/ 7929 h 541770"/>
                <a:gd name="connsiteX34" fmla="*/ 1495810 w 1495810"/>
                <a:gd name="connsiteY34" fmla="*/ 0 h 541770"/>
                <a:gd name="connsiteX0" fmla="*/ 15856 w 1495810"/>
                <a:gd name="connsiteY0" fmla="*/ 536484 h 541770"/>
                <a:gd name="connsiteX1" fmla="*/ 0 w 1495810"/>
                <a:gd name="connsiteY1" fmla="*/ 541770 h 541770"/>
                <a:gd name="connsiteX2" fmla="*/ 68712 w 1495810"/>
                <a:gd name="connsiteY2" fmla="*/ 520627 h 541770"/>
                <a:gd name="connsiteX3" fmla="*/ 113639 w 1495810"/>
                <a:gd name="connsiteY3" fmla="*/ 494199 h 541770"/>
                <a:gd name="connsiteX4" fmla="*/ 166494 w 1495810"/>
                <a:gd name="connsiteY4" fmla="*/ 465129 h 541770"/>
                <a:gd name="connsiteX5" fmla="*/ 235207 w 1495810"/>
                <a:gd name="connsiteY5" fmla="*/ 441344 h 541770"/>
                <a:gd name="connsiteX6" fmla="*/ 290705 w 1495810"/>
                <a:gd name="connsiteY6" fmla="*/ 428130 h 541770"/>
                <a:gd name="connsiteX7" fmla="*/ 332989 w 1495810"/>
                <a:gd name="connsiteY7" fmla="*/ 409631 h 541770"/>
                <a:gd name="connsiteX8" fmla="*/ 375274 w 1495810"/>
                <a:gd name="connsiteY8" fmla="*/ 396417 h 541770"/>
                <a:gd name="connsiteX9" fmla="*/ 422844 w 1495810"/>
                <a:gd name="connsiteY9" fmla="*/ 375274 h 541770"/>
                <a:gd name="connsiteX10" fmla="*/ 480985 w 1495810"/>
                <a:gd name="connsiteY10" fmla="*/ 343561 h 541770"/>
                <a:gd name="connsiteX11" fmla="*/ 544411 w 1495810"/>
                <a:gd name="connsiteY11" fmla="*/ 311847 h 541770"/>
                <a:gd name="connsiteX12" fmla="*/ 623694 w 1495810"/>
                <a:gd name="connsiteY12" fmla="*/ 295991 h 541770"/>
                <a:gd name="connsiteX13" fmla="*/ 676550 w 1495810"/>
                <a:gd name="connsiteY13" fmla="*/ 288063 h 541770"/>
                <a:gd name="connsiteX14" fmla="*/ 721477 w 1495810"/>
                <a:gd name="connsiteY14" fmla="*/ 256350 h 541770"/>
                <a:gd name="connsiteX15" fmla="*/ 792831 w 1495810"/>
                <a:gd name="connsiteY15" fmla="*/ 251064 h 541770"/>
                <a:gd name="connsiteX16" fmla="*/ 819260 w 1495810"/>
                <a:gd name="connsiteY16" fmla="*/ 243136 h 541770"/>
                <a:gd name="connsiteX17" fmla="*/ 850973 w 1495810"/>
                <a:gd name="connsiteY17" fmla="*/ 221993 h 541770"/>
                <a:gd name="connsiteX18" fmla="*/ 882687 w 1495810"/>
                <a:gd name="connsiteY18" fmla="*/ 198209 h 541770"/>
                <a:gd name="connsiteX19" fmla="*/ 927614 w 1495810"/>
                <a:gd name="connsiteY19" fmla="*/ 161210 h 541770"/>
                <a:gd name="connsiteX20" fmla="*/ 983111 w 1495810"/>
                <a:gd name="connsiteY20" fmla="*/ 142710 h 541770"/>
                <a:gd name="connsiteX21" fmla="*/ 1035967 w 1495810"/>
                <a:gd name="connsiteY21" fmla="*/ 145353 h 541770"/>
                <a:gd name="connsiteX22" fmla="*/ 1067681 w 1495810"/>
                <a:gd name="connsiteY22" fmla="*/ 132139 h 541770"/>
                <a:gd name="connsiteX23" fmla="*/ 1080894 w 1495810"/>
                <a:gd name="connsiteY23" fmla="*/ 110997 h 541770"/>
                <a:gd name="connsiteX24" fmla="*/ 1123179 w 1495810"/>
                <a:gd name="connsiteY24" fmla="*/ 103069 h 541770"/>
                <a:gd name="connsiteX25" fmla="*/ 1178677 w 1495810"/>
                <a:gd name="connsiteY25" fmla="*/ 95140 h 541770"/>
                <a:gd name="connsiteX26" fmla="*/ 1218319 w 1495810"/>
                <a:gd name="connsiteY26" fmla="*/ 73998 h 541770"/>
                <a:gd name="connsiteX27" fmla="*/ 1271174 w 1495810"/>
                <a:gd name="connsiteY27" fmla="*/ 63427 h 541770"/>
                <a:gd name="connsiteX28" fmla="*/ 1300245 w 1495810"/>
                <a:gd name="connsiteY28" fmla="*/ 60784 h 541770"/>
                <a:gd name="connsiteX29" fmla="*/ 1331958 w 1495810"/>
                <a:gd name="connsiteY29" fmla="*/ 50213 h 541770"/>
                <a:gd name="connsiteX30" fmla="*/ 1355743 w 1495810"/>
                <a:gd name="connsiteY30" fmla="*/ 42285 h 541770"/>
                <a:gd name="connsiteX31" fmla="*/ 1386933 w 1495810"/>
                <a:gd name="connsiteY31" fmla="*/ 42547 h 541770"/>
                <a:gd name="connsiteX32" fmla="*/ 1413884 w 1495810"/>
                <a:gd name="connsiteY32" fmla="*/ 26428 h 541770"/>
                <a:gd name="connsiteX33" fmla="*/ 1456168 w 1495810"/>
                <a:gd name="connsiteY33" fmla="*/ 7929 h 541770"/>
                <a:gd name="connsiteX34" fmla="*/ 1495810 w 1495810"/>
                <a:gd name="connsiteY34" fmla="*/ 0 h 541770"/>
                <a:gd name="connsiteX0" fmla="*/ 15856 w 1507716"/>
                <a:gd name="connsiteY0" fmla="*/ 531721 h 537007"/>
                <a:gd name="connsiteX1" fmla="*/ 0 w 1507716"/>
                <a:gd name="connsiteY1" fmla="*/ 537007 h 537007"/>
                <a:gd name="connsiteX2" fmla="*/ 68712 w 1507716"/>
                <a:gd name="connsiteY2" fmla="*/ 515864 h 537007"/>
                <a:gd name="connsiteX3" fmla="*/ 113639 w 1507716"/>
                <a:gd name="connsiteY3" fmla="*/ 489436 h 537007"/>
                <a:gd name="connsiteX4" fmla="*/ 166494 w 1507716"/>
                <a:gd name="connsiteY4" fmla="*/ 460366 h 537007"/>
                <a:gd name="connsiteX5" fmla="*/ 235207 w 1507716"/>
                <a:gd name="connsiteY5" fmla="*/ 436581 h 537007"/>
                <a:gd name="connsiteX6" fmla="*/ 290705 w 1507716"/>
                <a:gd name="connsiteY6" fmla="*/ 423367 h 537007"/>
                <a:gd name="connsiteX7" fmla="*/ 332989 w 1507716"/>
                <a:gd name="connsiteY7" fmla="*/ 404868 h 537007"/>
                <a:gd name="connsiteX8" fmla="*/ 375274 w 1507716"/>
                <a:gd name="connsiteY8" fmla="*/ 391654 h 537007"/>
                <a:gd name="connsiteX9" fmla="*/ 422844 w 1507716"/>
                <a:gd name="connsiteY9" fmla="*/ 370511 h 537007"/>
                <a:gd name="connsiteX10" fmla="*/ 480985 w 1507716"/>
                <a:gd name="connsiteY10" fmla="*/ 338798 h 537007"/>
                <a:gd name="connsiteX11" fmla="*/ 544411 w 1507716"/>
                <a:gd name="connsiteY11" fmla="*/ 307084 h 537007"/>
                <a:gd name="connsiteX12" fmla="*/ 623694 w 1507716"/>
                <a:gd name="connsiteY12" fmla="*/ 291228 h 537007"/>
                <a:gd name="connsiteX13" fmla="*/ 676550 w 1507716"/>
                <a:gd name="connsiteY13" fmla="*/ 283300 h 537007"/>
                <a:gd name="connsiteX14" fmla="*/ 721477 w 1507716"/>
                <a:gd name="connsiteY14" fmla="*/ 251587 h 537007"/>
                <a:gd name="connsiteX15" fmla="*/ 792831 w 1507716"/>
                <a:gd name="connsiteY15" fmla="*/ 246301 h 537007"/>
                <a:gd name="connsiteX16" fmla="*/ 819260 w 1507716"/>
                <a:gd name="connsiteY16" fmla="*/ 238373 h 537007"/>
                <a:gd name="connsiteX17" fmla="*/ 850973 w 1507716"/>
                <a:gd name="connsiteY17" fmla="*/ 217230 h 537007"/>
                <a:gd name="connsiteX18" fmla="*/ 882687 w 1507716"/>
                <a:gd name="connsiteY18" fmla="*/ 193446 h 537007"/>
                <a:gd name="connsiteX19" fmla="*/ 927614 w 1507716"/>
                <a:gd name="connsiteY19" fmla="*/ 156447 h 537007"/>
                <a:gd name="connsiteX20" fmla="*/ 983111 w 1507716"/>
                <a:gd name="connsiteY20" fmla="*/ 137947 h 537007"/>
                <a:gd name="connsiteX21" fmla="*/ 1035967 w 1507716"/>
                <a:gd name="connsiteY21" fmla="*/ 140590 h 537007"/>
                <a:gd name="connsiteX22" fmla="*/ 1067681 w 1507716"/>
                <a:gd name="connsiteY22" fmla="*/ 127376 h 537007"/>
                <a:gd name="connsiteX23" fmla="*/ 1080894 w 1507716"/>
                <a:gd name="connsiteY23" fmla="*/ 106234 h 537007"/>
                <a:gd name="connsiteX24" fmla="*/ 1123179 w 1507716"/>
                <a:gd name="connsiteY24" fmla="*/ 98306 h 537007"/>
                <a:gd name="connsiteX25" fmla="*/ 1178677 w 1507716"/>
                <a:gd name="connsiteY25" fmla="*/ 90377 h 537007"/>
                <a:gd name="connsiteX26" fmla="*/ 1218319 w 1507716"/>
                <a:gd name="connsiteY26" fmla="*/ 69235 h 537007"/>
                <a:gd name="connsiteX27" fmla="*/ 1271174 w 1507716"/>
                <a:gd name="connsiteY27" fmla="*/ 58664 h 537007"/>
                <a:gd name="connsiteX28" fmla="*/ 1300245 w 1507716"/>
                <a:gd name="connsiteY28" fmla="*/ 56021 h 537007"/>
                <a:gd name="connsiteX29" fmla="*/ 1331958 w 1507716"/>
                <a:gd name="connsiteY29" fmla="*/ 45450 h 537007"/>
                <a:gd name="connsiteX30" fmla="*/ 1355743 w 1507716"/>
                <a:gd name="connsiteY30" fmla="*/ 37522 h 537007"/>
                <a:gd name="connsiteX31" fmla="*/ 1386933 w 1507716"/>
                <a:gd name="connsiteY31" fmla="*/ 37784 h 537007"/>
                <a:gd name="connsiteX32" fmla="*/ 1413884 w 1507716"/>
                <a:gd name="connsiteY32" fmla="*/ 21665 h 537007"/>
                <a:gd name="connsiteX33" fmla="*/ 1456168 w 1507716"/>
                <a:gd name="connsiteY33" fmla="*/ 3166 h 537007"/>
                <a:gd name="connsiteX34" fmla="*/ 1507716 w 1507716"/>
                <a:gd name="connsiteY34" fmla="*/ 0 h 537007"/>
                <a:gd name="connsiteX0" fmla="*/ 15856 w 1510097"/>
                <a:gd name="connsiteY0" fmla="*/ 528555 h 533841"/>
                <a:gd name="connsiteX1" fmla="*/ 0 w 1510097"/>
                <a:gd name="connsiteY1" fmla="*/ 533841 h 533841"/>
                <a:gd name="connsiteX2" fmla="*/ 68712 w 1510097"/>
                <a:gd name="connsiteY2" fmla="*/ 512698 h 533841"/>
                <a:gd name="connsiteX3" fmla="*/ 113639 w 1510097"/>
                <a:gd name="connsiteY3" fmla="*/ 486270 h 533841"/>
                <a:gd name="connsiteX4" fmla="*/ 166494 w 1510097"/>
                <a:gd name="connsiteY4" fmla="*/ 457200 h 533841"/>
                <a:gd name="connsiteX5" fmla="*/ 235207 w 1510097"/>
                <a:gd name="connsiteY5" fmla="*/ 433415 h 533841"/>
                <a:gd name="connsiteX6" fmla="*/ 290705 w 1510097"/>
                <a:gd name="connsiteY6" fmla="*/ 420201 h 533841"/>
                <a:gd name="connsiteX7" fmla="*/ 332989 w 1510097"/>
                <a:gd name="connsiteY7" fmla="*/ 401702 h 533841"/>
                <a:gd name="connsiteX8" fmla="*/ 375274 w 1510097"/>
                <a:gd name="connsiteY8" fmla="*/ 388488 h 533841"/>
                <a:gd name="connsiteX9" fmla="*/ 422844 w 1510097"/>
                <a:gd name="connsiteY9" fmla="*/ 367345 h 533841"/>
                <a:gd name="connsiteX10" fmla="*/ 480985 w 1510097"/>
                <a:gd name="connsiteY10" fmla="*/ 335632 h 533841"/>
                <a:gd name="connsiteX11" fmla="*/ 544411 w 1510097"/>
                <a:gd name="connsiteY11" fmla="*/ 303918 h 533841"/>
                <a:gd name="connsiteX12" fmla="*/ 623694 w 1510097"/>
                <a:gd name="connsiteY12" fmla="*/ 288062 h 533841"/>
                <a:gd name="connsiteX13" fmla="*/ 676550 w 1510097"/>
                <a:gd name="connsiteY13" fmla="*/ 280134 h 533841"/>
                <a:gd name="connsiteX14" fmla="*/ 721477 w 1510097"/>
                <a:gd name="connsiteY14" fmla="*/ 248421 h 533841"/>
                <a:gd name="connsiteX15" fmla="*/ 792831 w 1510097"/>
                <a:gd name="connsiteY15" fmla="*/ 243135 h 533841"/>
                <a:gd name="connsiteX16" fmla="*/ 819260 w 1510097"/>
                <a:gd name="connsiteY16" fmla="*/ 235207 h 533841"/>
                <a:gd name="connsiteX17" fmla="*/ 850973 w 1510097"/>
                <a:gd name="connsiteY17" fmla="*/ 214064 h 533841"/>
                <a:gd name="connsiteX18" fmla="*/ 882687 w 1510097"/>
                <a:gd name="connsiteY18" fmla="*/ 190280 h 533841"/>
                <a:gd name="connsiteX19" fmla="*/ 927614 w 1510097"/>
                <a:gd name="connsiteY19" fmla="*/ 153281 h 533841"/>
                <a:gd name="connsiteX20" fmla="*/ 983111 w 1510097"/>
                <a:gd name="connsiteY20" fmla="*/ 134781 h 533841"/>
                <a:gd name="connsiteX21" fmla="*/ 1035967 w 1510097"/>
                <a:gd name="connsiteY21" fmla="*/ 137424 h 533841"/>
                <a:gd name="connsiteX22" fmla="*/ 1067681 w 1510097"/>
                <a:gd name="connsiteY22" fmla="*/ 124210 h 533841"/>
                <a:gd name="connsiteX23" fmla="*/ 1080894 w 1510097"/>
                <a:gd name="connsiteY23" fmla="*/ 103068 h 533841"/>
                <a:gd name="connsiteX24" fmla="*/ 1123179 w 1510097"/>
                <a:gd name="connsiteY24" fmla="*/ 95140 h 533841"/>
                <a:gd name="connsiteX25" fmla="*/ 1178677 w 1510097"/>
                <a:gd name="connsiteY25" fmla="*/ 87211 h 533841"/>
                <a:gd name="connsiteX26" fmla="*/ 1218319 w 1510097"/>
                <a:gd name="connsiteY26" fmla="*/ 66069 h 533841"/>
                <a:gd name="connsiteX27" fmla="*/ 1271174 w 1510097"/>
                <a:gd name="connsiteY27" fmla="*/ 55498 h 533841"/>
                <a:gd name="connsiteX28" fmla="*/ 1300245 w 1510097"/>
                <a:gd name="connsiteY28" fmla="*/ 52855 h 533841"/>
                <a:gd name="connsiteX29" fmla="*/ 1331958 w 1510097"/>
                <a:gd name="connsiteY29" fmla="*/ 42284 h 533841"/>
                <a:gd name="connsiteX30" fmla="*/ 1355743 w 1510097"/>
                <a:gd name="connsiteY30" fmla="*/ 34356 h 533841"/>
                <a:gd name="connsiteX31" fmla="*/ 1386933 w 1510097"/>
                <a:gd name="connsiteY31" fmla="*/ 34618 h 533841"/>
                <a:gd name="connsiteX32" fmla="*/ 1413884 w 1510097"/>
                <a:gd name="connsiteY32" fmla="*/ 18499 h 533841"/>
                <a:gd name="connsiteX33" fmla="*/ 1456168 w 1510097"/>
                <a:gd name="connsiteY33" fmla="*/ 0 h 533841"/>
                <a:gd name="connsiteX34" fmla="*/ 1510097 w 1510097"/>
                <a:gd name="connsiteY34" fmla="*/ 20647 h 533841"/>
                <a:gd name="connsiteX0" fmla="*/ 15856 w 1510097"/>
                <a:gd name="connsiteY0" fmla="*/ 516648 h 521934"/>
                <a:gd name="connsiteX1" fmla="*/ 0 w 1510097"/>
                <a:gd name="connsiteY1" fmla="*/ 521934 h 521934"/>
                <a:gd name="connsiteX2" fmla="*/ 68712 w 1510097"/>
                <a:gd name="connsiteY2" fmla="*/ 500791 h 521934"/>
                <a:gd name="connsiteX3" fmla="*/ 113639 w 1510097"/>
                <a:gd name="connsiteY3" fmla="*/ 474363 h 521934"/>
                <a:gd name="connsiteX4" fmla="*/ 166494 w 1510097"/>
                <a:gd name="connsiteY4" fmla="*/ 445293 h 521934"/>
                <a:gd name="connsiteX5" fmla="*/ 235207 w 1510097"/>
                <a:gd name="connsiteY5" fmla="*/ 421508 h 521934"/>
                <a:gd name="connsiteX6" fmla="*/ 290705 w 1510097"/>
                <a:gd name="connsiteY6" fmla="*/ 408294 h 521934"/>
                <a:gd name="connsiteX7" fmla="*/ 332989 w 1510097"/>
                <a:gd name="connsiteY7" fmla="*/ 389795 h 521934"/>
                <a:gd name="connsiteX8" fmla="*/ 375274 w 1510097"/>
                <a:gd name="connsiteY8" fmla="*/ 376581 h 521934"/>
                <a:gd name="connsiteX9" fmla="*/ 422844 w 1510097"/>
                <a:gd name="connsiteY9" fmla="*/ 355438 h 521934"/>
                <a:gd name="connsiteX10" fmla="*/ 480985 w 1510097"/>
                <a:gd name="connsiteY10" fmla="*/ 323725 h 521934"/>
                <a:gd name="connsiteX11" fmla="*/ 544411 w 1510097"/>
                <a:gd name="connsiteY11" fmla="*/ 292011 h 521934"/>
                <a:gd name="connsiteX12" fmla="*/ 623694 w 1510097"/>
                <a:gd name="connsiteY12" fmla="*/ 276155 h 521934"/>
                <a:gd name="connsiteX13" fmla="*/ 676550 w 1510097"/>
                <a:gd name="connsiteY13" fmla="*/ 268227 h 521934"/>
                <a:gd name="connsiteX14" fmla="*/ 721477 w 1510097"/>
                <a:gd name="connsiteY14" fmla="*/ 236514 h 521934"/>
                <a:gd name="connsiteX15" fmla="*/ 792831 w 1510097"/>
                <a:gd name="connsiteY15" fmla="*/ 231228 h 521934"/>
                <a:gd name="connsiteX16" fmla="*/ 819260 w 1510097"/>
                <a:gd name="connsiteY16" fmla="*/ 223300 h 521934"/>
                <a:gd name="connsiteX17" fmla="*/ 850973 w 1510097"/>
                <a:gd name="connsiteY17" fmla="*/ 202157 h 521934"/>
                <a:gd name="connsiteX18" fmla="*/ 882687 w 1510097"/>
                <a:gd name="connsiteY18" fmla="*/ 178373 h 521934"/>
                <a:gd name="connsiteX19" fmla="*/ 927614 w 1510097"/>
                <a:gd name="connsiteY19" fmla="*/ 141374 h 521934"/>
                <a:gd name="connsiteX20" fmla="*/ 983111 w 1510097"/>
                <a:gd name="connsiteY20" fmla="*/ 122874 h 521934"/>
                <a:gd name="connsiteX21" fmla="*/ 1035967 w 1510097"/>
                <a:gd name="connsiteY21" fmla="*/ 125517 h 521934"/>
                <a:gd name="connsiteX22" fmla="*/ 1067681 w 1510097"/>
                <a:gd name="connsiteY22" fmla="*/ 112303 h 521934"/>
                <a:gd name="connsiteX23" fmla="*/ 1080894 w 1510097"/>
                <a:gd name="connsiteY23" fmla="*/ 91161 h 521934"/>
                <a:gd name="connsiteX24" fmla="*/ 1123179 w 1510097"/>
                <a:gd name="connsiteY24" fmla="*/ 83233 h 521934"/>
                <a:gd name="connsiteX25" fmla="*/ 1178677 w 1510097"/>
                <a:gd name="connsiteY25" fmla="*/ 75304 h 521934"/>
                <a:gd name="connsiteX26" fmla="*/ 1218319 w 1510097"/>
                <a:gd name="connsiteY26" fmla="*/ 54162 h 521934"/>
                <a:gd name="connsiteX27" fmla="*/ 1271174 w 1510097"/>
                <a:gd name="connsiteY27" fmla="*/ 43591 h 521934"/>
                <a:gd name="connsiteX28" fmla="*/ 1300245 w 1510097"/>
                <a:gd name="connsiteY28" fmla="*/ 40948 h 521934"/>
                <a:gd name="connsiteX29" fmla="*/ 1331958 w 1510097"/>
                <a:gd name="connsiteY29" fmla="*/ 30377 h 521934"/>
                <a:gd name="connsiteX30" fmla="*/ 1355743 w 1510097"/>
                <a:gd name="connsiteY30" fmla="*/ 22449 h 521934"/>
                <a:gd name="connsiteX31" fmla="*/ 1386933 w 1510097"/>
                <a:gd name="connsiteY31" fmla="*/ 22711 h 521934"/>
                <a:gd name="connsiteX32" fmla="*/ 1413884 w 1510097"/>
                <a:gd name="connsiteY32" fmla="*/ 6592 h 521934"/>
                <a:gd name="connsiteX33" fmla="*/ 1434736 w 1510097"/>
                <a:gd name="connsiteY33" fmla="*/ 0 h 521934"/>
                <a:gd name="connsiteX34" fmla="*/ 1510097 w 1510097"/>
                <a:gd name="connsiteY34" fmla="*/ 8740 h 521934"/>
                <a:gd name="connsiteX0" fmla="*/ 6331 w 1500572"/>
                <a:gd name="connsiteY0" fmla="*/ 516648 h 524316"/>
                <a:gd name="connsiteX1" fmla="*/ 0 w 1500572"/>
                <a:gd name="connsiteY1" fmla="*/ 524316 h 524316"/>
                <a:gd name="connsiteX2" fmla="*/ 59187 w 1500572"/>
                <a:gd name="connsiteY2" fmla="*/ 500791 h 524316"/>
                <a:gd name="connsiteX3" fmla="*/ 104114 w 1500572"/>
                <a:gd name="connsiteY3" fmla="*/ 474363 h 524316"/>
                <a:gd name="connsiteX4" fmla="*/ 156969 w 1500572"/>
                <a:gd name="connsiteY4" fmla="*/ 445293 h 524316"/>
                <a:gd name="connsiteX5" fmla="*/ 225682 w 1500572"/>
                <a:gd name="connsiteY5" fmla="*/ 421508 h 524316"/>
                <a:gd name="connsiteX6" fmla="*/ 281180 w 1500572"/>
                <a:gd name="connsiteY6" fmla="*/ 408294 h 524316"/>
                <a:gd name="connsiteX7" fmla="*/ 323464 w 1500572"/>
                <a:gd name="connsiteY7" fmla="*/ 389795 h 524316"/>
                <a:gd name="connsiteX8" fmla="*/ 365749 w 1500572"/>
                <a:gd name="connsiteY8" fmla="*/ 376581 h 524316"/>
                <a:gd name="connsiteX9" fmla="*/ 413319 w 1500572"/>
                <a:gd name="connsiteY9" fmla="*/ 355438 h 524316"/>
                <a:gd name="connsiteX10" fmla="*/ 471460 w 1500572"/>
                <a:gd name="connsiteY10" fmla="*/ 323725 h 524316"/>
                <a:gd name="connsiteX11" fmla="*/ 534886 w 1500572"/>
                <a:gd name="connsiteY11" fmla="*/ 292011 h 524316"/>
                <a:gd name="connsiteX12" fmla="*/ 614169 w 1500572"/>
                <a:gd name="connsiteY12" fmla="*/ 276155 h 524316"/>
                <a:gd name="connsiteX13" fmla="*/ 667025 w 1500572"/>
                <a:gd name="connsiteY13" fmla="*/ 268227 h 524316"/>
                <a:gd name="connsiteX14" fmla="*/ 711952 w 1500572"/>
                <a:gd name="connsiteY14" fmla="*/ 236514 h 524316"/>
                <a:gd name="connsiteX15" fmla="*/ 783306 w 1500572"/>
                <a:gd name="connsiteY15" fmla="*/ 231228 h 524316"/>
                <a:gd name="connsiteX16" fmla="*/ 809735 w 1500572"/>
                <a:gd name="connsiteY16" fmla="*/ 223300 h 524316"/>
                <a:gd name="connsiteX17" fmla="*/ 841448 w 1500572"/>
                <a:gd name="connsiteY17" fmla="*/ 202157 h 524316"/>
                <a:gd name="connsiteX18" fmla="*/ 873162 w 1500572"/>
                <a:gd name="connsiteY18" fmla="*/ 178373 h 524316"/>
                <a:gd name="connsiteX19" fmla="*/ 918089 w 1500572"/>
                <a:gd name="connsiteY19" fmla="*/ 141374 h 524316"/>
                <a:gd name="connsiteX20" fmla="*/ 973586 w 1500572"/>
                <a:gd name="connsiteY20" fmla="*/ 122874 h 524316"/>
                <a:gd name="connsiteX21" fmla="*/ 1026442 w 1500572"/>
                <a:gd name="connsiteY21" fmla="*/ 125517 h 524316"/>
                <a:gd name="connsiteX22" fmla="*/ 1058156 w 1500572"/>
                <a:gd name="connsiteY22" fmla="*/ 112303 h 524316"/>
                <a:gd name="connsiteX23" fmla="*/ 1071369 w 1500572"/>
                <a:gd name="connsiteY23" fmla="*/ 91161 h 524316"/>
                <a:gd name="connsiteX24" fmla="*/ 1113654 w 1500572"/>
                <a:gd name="connsiteY24" fmla="*/ 83233 h 524316"/>
                <a:gd name="connsiteX25" fmla="*/ 1169152 w 1500572"/>
                <a:gd name="connsiteY25" fmla="*/ 75304 h 524316"/>
                <a:gd name="connsiteX26" fmla="*/ 1208794 w 1500572"/>
                <a:gd name="connsiteY26" fmla="*/ 54162 h 524316"/>
                <a:gd name="connsiteX27" fmla="*/ 1261649 w 1500572"/>
                <a:gd name="connsiteY27" fmla="*/ 43591 h 524316"/>
                <a:gd name="connsiteX28" fmla="*/ 1290720 w 1500572"/>
                <a:gd name="connsiteY28" fmla="*/ 40948 h 524316"/>
                <a:gd name="connsiteX29" fmla="*/ 1322433 w 1500572"/>
                <a:gd name="connsiteY29" fmla="*/ 30377 h 524316"/>
                <a:gd name="connsiteX30" fmla="*/ 1346218 w 1500572"/>
                <a:gd name="connsiteY30" fmla="*/ 22449 h 524316"/>
                <a:gd name="connsiteX31" fmla="*/ 1377408 w 1500572"/>
                <a:gd name="connsiteY31" fmla="*/ 22711 h 524316"/>
                <a:gd name="connsiteX32" fmla="*/ 1404359 w 1500572"/>
                <a:gd name="connsiteY32" fmla="*/ 6592 h 524316"/>
                <a:gd name="connsiteX33" fmla="*/ 1425211 w 1500572"/>
                <a:gd name="connsiteY33" fmla="*/ 0 h 524316"/>
                <a:gd name="connsiteX34" fmla="*/ 1500572 w 1500572"/>
                <a:gd name="connsiteY34" fmla="*/ 8740 h 524316"/>
                <a:gd name="connsiteX0" fmla="*/ 6331 w 1510097"/>
                <a:gd name="connsiteY0" fmla="*/ 516648 h 524316"/>
                <a:gd name="connsiteX1" fmla="*/ 0 w 1510097"/>
                <a:gd name="connsiteY1" fmla="*/ 524316 h 524316"/>
                <a:gd name="connsiteX2" fmla="*/ 59187 w 1510097"/>
                <a:gd name="connsiteY2" fmla="*/ 500791 h 524316"/>
                <a:gd name="connsiteX3" fmla="*/ 104114 w 1510097"/>
                <a:gd name="connsiteY3" fmla="*/ 474363 h 524316"/>
                <a:gd name="connsiteX4" fmla="*/ 156969 w 1510097"/>
                <a:gd name="connsiteY4" fmla="*/ 445293 h 524316"/>
                <a:gd name="connsiteX5" fmla="*/ 225682 w 1510097"/>
                <a:gd name="connsiteY5" fmla="*/ 421508 h 524316"/>
                <a:gd name="connsiteX6" fmla="*/ 281180 w 1510097"/>
                <a:gd name="connsiteY6" fmla="*/ 408294 h 524316"/>
                <a:gd name="connsiteX7" fmla="*/ 323464 w 1510097"/>
                <a:gd name="connsiteY7" fmla="*/ 389795 h 524316"/>
                <a:gd name="connsiteX8" fmla="*/ 365749 w 1510097"/>
                <a:gd name="connsiteY8" fmla="*/ 376581 h 524316"/>
                <a:gd name="connsiteX9" fmla="*/ 413319 w 1510097"/>
                <a:gd name="connsiteY9" fmla="*/ 355438 h 524316"/>
                <a:gd name="connsiteX10" fmla="*/ 471460 w 1510097"/>
                <a:gd name="connsiteY10" fmla="*/ 323725 h 524316"/>
                <a:gd name="connsiteX11" fmla="*/ 534886 w 1510097"/>
                <a:gd name="connsiteY11" fmla="*/ 292011 h 524316"/>
                <a:gd name="connsiteX12" fmla="*/ 614169 w 1510097"/>
                <a:gd name="connsiteY12" fmla="*/ 276155 h 524316"/>
                <a:gd name="connsiteX13" fmla="*/ 667025 w 1510097"/>
                <a:gd name="connsiteY13" fmla="*/ 268227 h 524316"/>
                <a:gd name="connsiteX14" fmla="*/ 711952 w 1510097"/>
                <a:gd name="connsiteY14" fmla="*/ 236514 h 524316"/>
                <a:gd name="connsiteX15" fmla="*/ 783306 w 1510097"/>
                <a:gd name="connsiteY15" fmla="*/ 231228 h 524316"/>
                <a:gd name="connsiteX16" fmla="*/ 809735 w 1510097"/>
                <a:gd name="connsiteY16" fmla="*/ 223300 h 524316"/>
                <a:gd name="connsiteX17" fmla="*/ 841448 w 1510097"/>
                <a:gd name="connsiteY17" fmla="*/ 202157 h 524316"/>
                <a:gd name="connsiteX18" fmla="*/ 873162 w 1510097"/>
                <a:gd name="connsiteY18" fmla="*/ 178373 h 524316"/>
                <a:gd name="connsiteX19" fmla="*/ 918089 w 1510097"/>
                <a:gd name="connsiteY19" fmla="*/ 141374 h 524316"/>
                <a:gd name="connsiteX20" fmla="*/ 973586 w 1510097"/>
                <a:gd name="connsiteY20" fmla="*/ 122874 h 524316"/>
                <a:gd name="connsiteX21" fmla="*/ 1026442 w 1510097"/>
                <a:gd name="connsiteY21" fmla="*/ 125517 h 524316"/>
                <a:gd name="connsiteX22" fmla="*/ 1058156 w 1510097"/>
                <a:gd name="connsiteY22" fmla="*/ 112303 h 524316"/>
                <a:gd name="connsiteX23" fmla="*/ 1071369 w 1510097"/>
                <a:gd name="connsiteY23" fmla="*/ 91161 h 524316"/>
                <a:gd name="connsiteX24" fmla="*/ 1113654 w 1510097"/>
                <a:gd name="connsiteY24" fmla="*/ 83233 h 524316"/>
                <a:gd name="connsiteX25" fmla="*/ 1169152 w 1510097"/>
                <a:gd name="connsiteY25" fmla="*/ 75304 h 524316"/>
                <a:gd name="connsiteX26" fmla="*/ 1208794 w 1510097"/>
                <a:gd name="connsiteY26" fmla="*/ 54162 h 524316"/>
                <a:gd name="connsiteX27" fmla="*/ 1261649 w 1510097"/>
                <a:gd name="connsiteY27" fmla="*/ 43591 h 524316"/>
                <a:gd name="connsiteX28" fmla="*/ 1290720 w 1510097"/>
                <a:gd name="connsiteY28" fmla="*/ 40948 h 524316"/>
                <a:gd name="connsiteX29" fmla="*/ 1322433 w 1510097"/>
                <a:gd name="connsiteY29" fmla="*/ 30377 h 524316"/>
                <a:gd name="connsiteX30" fmla="*/ 1346218 w 1510097"/>
                <a:gd name="connsiteY30" fmla="*/ 22449 h 524316"/>
                <a:gd name="connsiteX31" fmla="*/ 1377408 w 1510097"/>
                <a:gd name="connsiteY31" fmla="*/ 22711 h 524316"/>
                <a:gd name="connsiteX32" fmla="*/ 1404359 w 1510097"/>
                <a:gd name="connsiteY32" fmla="*/ 6592 h 524316"/>
                <a:gd name="connsiteX33" fmla="*/ 1425211 w 1510097"/>
                <a:gd name="connsiteY33" fmla="*/ 0 h 524316"/>
                <a:gd name="connsiteX34" fmla="*/ 1510097 w 1510097"/>
                <a:gd name="connsiteY34" fmla="*/ 13503 h 524316"/>
                <a:gd name="connsiteX0" fmla="*/ 6331 w 1510097"/>
                <a:gd name="connsiteY0" fmla="*/ 516648 h 524316"/>
                <a:gd name="connsiteX1" fmla="*/ 0 w 1510097"/>
                <a:gd name="connsiteY1" fmla="*/ 524316 h 524316"/>
                <a:gd name="connsiteX2" fmla="*/ 59187 w 1510097"/>
                <a:gd name="connsiteY2" fmla="*/ 500791 h 524316"/>
                <a:gd name="connsiteX3" fmla="*/ 104114 w 1510097"/>
                <a:gd name="connsiteY3" fmla="*/ 474363 h 524316"/>
                <a:gd name="connsiteX4" fmla="*/ 156969 w 1510097"/>
                <a:gd name="connsiteY4" fmla="*/ 445293 h 524316"/>
                <a:gd name="connsiteX5" fmla="*/ 225682 w 1510097"/>
                <a:gd name="connsiteY5" fmla="*/ 421508 h 524316"/>
                <a:gd name="connsiteX6" fmla="*/ 281180 w 1510097"/>
                <a:gd name="connsiteY6" fmla="*/ 408294 h 524316"/>
                <a:gd name="connsiteX7" fmla="*/ 323464 w 1510097"/>
                <a:gd name="connsiteY7" fmla="*/ 389795 h 524316"/>
                <a:gd name="connsiteX8" fmla="*/ 365749 w 1510097"/>
                <a:gd name="connsiteY8" fmla="*/ 376581 h 524316"/>
                <a:gd name="connsiteX9" fmla="*/ 413319 w 1510097"/>
                <a:gd name="connsiteY9" fmla="*/ 355438 h 524316"/>
                <a:gd name="connsiteX10" fmla="*/ 471460 w 1510097"/>
                <a:gd name="connsiteY10" fmla="*/ 323725 h 524316"/>
                <a:gd name="connsiteX11" fmla="*/ 534886 w 1510097"/>
                <a:gd name="connsiteY11" fmla="*/ 292011 h 524316"/>
                <a:gd name="connsiteX12" fmla="*/ 614169 w 1510097"/>
                <a:gd name="connsiteY12" fmla="*/ 276155 h 524316"/>
                <a:gd name="connsiteX13" fmla="*/ 667026 w 1510097"/>
                <a:gd name="connsiteY13" fmla="*/ 255963 h 524316"/>
                <a:gd name="connsiteX14" fmla="*/ 711952 w 1510097"/>
                <a:gd name="connsiteY14" fmla="*/ 236514 h 524316"/>
                <a:gd name="connsiteX15" fmla="*/ 783306 w 1510097"/>
                <a:gd name="connsiteY15" fmla="*/ 231228 h 524316"/>
                <a:gd name="connsiteX16" fmla="*/ 809735 w 1510097"/>
                <a:gd name="connsiteY16" fmla="*/ 223300 h 524316"/>
                <a:gd name="connsiteX17" fmla="*/ 841448 w 1510097"/>
                <a:gd name="connsiteY17" fmla="*/ 202157 h 524316"/>
                <a:gd name="connsiteX18" fmla="*/ 873162 w 1510097"/>
                <a:gd name="connsiteY18" fmla="*/ 178373 h 524316"/>
                <a:gd name="connsiteX19" fmla="*/ 918089 w 1510097"/>
                <a:gd name="connsiteY19" fmla="*/ 141374 h 524316"/>
                <a:gd name="connsiteX20" fmla="*/ 973586 w 1510097"/>
                <a:gd name="connsiteY20" fmla="*/ 122874 h 524316"/>
                <a:gd name="connsiteX21" fmla="*/ 1026442 w 1510097"/>
                <a:gd name="connsiteY21" fmla="*/ 125517 h 524316"/>
                <a:gd name="connsiteX22" fmla="*/ 1058156 w 1510097"/>
                <a:gd name="connsiteY22" fmla="*/ 112303 h 524316"/>
                <a:gd name="connsiteX23" fmla="*/ 1071369 w 1510097"/>
                <a:gd name="connsiteY23" fmla="*/ 91161 h 524316"/>
                <a:gd name="connsiteX24" fmla="*/ 1113654 w 1510097"/>
                <a:gd name="connsiteY24" fmla="*/ 83233 h 524316"/>
                <a:gd name="connsiteX25" fmla="*/ 1169152 w 1510097"/>
                <a:gd name="connsiteY25" fmla="*/ 75304 h 524316"/>
                <a:gd name="connsiteX26" fmla="*/ 1208794 w 1510097"/>
                <a:gd name="connsiteY26" fmla="*/ 54162 h 524316"/>
                <a:gd name="connsiteX27" fmla="*/ 1261649 w 1510097"/>
                <a:gd name="connsiteY27" fmla="*/ 43591 h 524316"/>
                <a:gd name="connsiteX28" fmla="*/ 1290720 w 1510097"/>
                <a:gd name="connsiteY28" fmla="*/ 40948 h 524316"/>
                <a:gd name="connsiteX29" fmla="*/ 1322433 w 1510097"/>
                <a:gd name="connsiteY29" fmla="*/ 30377 h 524316"/>
                <a:gd name="connsiteX30" fmla="*/ 1346218 w 1510097"/>
                <a:gd name="connsiteY30" fmla="*/ 22449 h 524316"/>
                <a:gd name="connsiteX31" fmla="*/ 1377408 w 1510097"/>
                <a:gd name="connsiteY31" fmla="*/ 22711 h 524316"/>
                <a:gd name="connsiteX32" fmla="*/ 1404359 w 1510097"/>
                <a:gd name="connsiteY32" fmla="*/ 6592 h 524316"/>
                <a:gd name="connsiteX33" fmla="*/ 1425211 w 1510097"/>
                <a:gd name="connsiteY33" fmla="*/ 0 h 524316"/>
                <a:gd name="connsiteX34" fmla="*/ 1510097 w 1510097"/>
                <a:gd name="connsiteY34" fmla="*/ 13503 h 524316"/>
                <a:gd name="connsiteX0" fmla="*/ 6331 w 1510097"/>
                <a:gd name="connsiteY0" fmla="*/ 516648 h 524316"/>
                <a:gd name="connsiteX1" fmla="*/ 0 w 1510097"/>
                <a:gd name="connsiteY1" fmla="*/ 524316 h 524316"/>
                <a:gd name="connsiteX2" fmla="*/ 59187 w 1510097"/>
                <a:gd name="connsiteY2" fmla="*/ 500791 h 524316"/>
                <a:gd name="connsiteX3" fmla="*/ 104114 w 1510097"/>
                <a:gd name="connsiteY3" fmla="*/ 474363 h 524316"/>
                <a:gd name="connsiteX4" fmla="*/ 156969 w 1510097"/>
                <a:gd name="connsiteY4" fmla="*/ 445293 h 524316"/>
                <a:gd name="connsiteX5" fmla="*/ 225682 w 1510097"/>
                <a:gd name="connsiteY5" fmla="*/ 421508 h 524316"/>
                <a:gd name="connsiteX6" fmla="*/ 281180 w 1510097"/>
                <a:gd name="connsiteY6" fmla="*/ 408294 h 524316"/>
                <a:gd name="connsiteX7" fmla="*/ 323464 w 1510097"/>
                <a:gd name="connsiteY7" fmla="*/ 389795 h 524316"/>
                <a:gd name="connsiteX8" fmla="*/ 365749 w 1510097"/>
                <a:gd name="connsiteY8" fmla="*/ 376581 h 524316"/>
                <a:gd name="connsiteX9" fmla="*/ 413319 w 1510097"/>
                <a:gd name="connsiteY9" fmla="*/ 355438 h 524316"/>
                <a:gd name="connsiteX10" fmla="*/ 471460 w 1510097"/>
                <a:gd name="connsiteY10" fmla="*/ 323725 h 524316"/>
                <a:gd name="connsiteX11" fmla="*/ 534886 w 1510097"/>
                <a:gd name="connsiteY11" fmla="*/ 292011 h 524316"/>
                <a:gd name="connsiteX12" fmla="*/ 614169 w 1510097"/>
                <a:gd name="connsiteY12" fmla="*/ 276155 h 524316"/>
                <a:gd name="connsiteX13" fmla="*/ 667027 w 1510097"/>
                <a:gd name="connsiteY13" fmla="*/ 263322 h 524316"/>
                <a:gd name="connsiteX14" fmla="*/ 711952 w 1510097"/>
                <a:gd name="connsiteY14" fmla="*/ 236514 h 524316"/>
                <a:gd name="connsiteX15" fmla="*/ 783306 w 1510097"/>
                <a:gd name="connsiteY15" fmla="*/ 231228 h 524316"/>
                <a:gd name="connsiteX16" fmla="*/ 809735 w 1510097"/>
                <a:gd name="connsiteY16" fmla="*/ 223300 h 524316"/>
                <a:gd name="connsiteX17" fmla="*/ 841448 w 1510097"/>
                <a:gd name="connsiteY17" fmla="*/ 202157 h 524316"/>
                <a:gd name="connsiteX18" fmla="*/ 873162 w 1510097"/>
                <a:gd name="connsiteY18" fmla="*/ 178373 h 524316"/>
                <a:gd name="connsiteX19" fmla="*/ 918089 w 1510097"/>
                <a:gd name="connsiteY19" fmla="*/ 141374 h 524316"/>
                <a:gd name="connsiteX20" fmla="*/ 973586 w 1510097"/>
                <a:gd name="connsiteY20" fmla="*/ 122874 h 524316"/>
                <a:gd name="connsiteX21" fmla="*/ 1026442 w 1510097"/>
                <a:gd name="connsiteY21" fmla="*/ 125517 h 524316"/>
                <a:gd name="connsiteX22" fmla="*/ 1058156 w 1510097"/>
                <a:gd name="connsiteY22" fmla="*/ 112303 h 524316"/>
                <a:gd name="connsiteX23" fmla="*/ 1071369 w 1510097"/>
                <a:gd name="connsiteY23" fmla="*/ 91161 h 524316"/>
                <a:gd name="connsiteX24" fmla="*/ 1113654 w 1510097"/>
                <a:gd name="connsiteY24" fmla="*/ 83233 h 524316"/>
                <a:gd name="connsiteX25" fmla="*/ 1169152 w 1510097"/>
                <a:gd name="connsiteY25" fmla="*/ 75304 h 524316"/>
                <a:gd name="connsiteX26" fmla="*/ 1208794 w 1510097"/>
                <a:gd name="connsiteY26" fmla="*/ 54162 h 524316"/>
                <a:gd name="connsiteX27" fmla="*/ 1261649 w 1510097"/>
                <a:gd name="connsiteY27" fmla="*/ 43591 h 524316"/>
                <a:gd name="connsiteX28" fmla="*/ 1290720 w 1510097"/>
                <a:gd name="connsiteY28" fmla="*/ 40948 h 524316"/>
                <a:gd name="connsiteX29" fmla="*/ 1322433 w 1510097"/>
                <a:gd name="connsiteY29" fmla="*/ 30377 h 524316"/>
                <a:gd name="connsiteX30" fmla="*/ 1346218 w 1510097"/>
                <a:gd name="connsiteY30" fmla="*/ 22449 h 524316"/>
                <a:gd name="connsiteX31" fmla="*/ 1377408 w 1510097"/>
                <a:gd name="connsiteY31" fmla="*/ 22711 h 524316"/>
                <a:gd name="connsiteX32" fmla="*/ 1404359 w 1510097"/>
                <a:gd name="connsiteY32" fmla="*/ 6592 h 524316"/>
                <a:gd name="connsiteX33" fmla="*/ 1425211 w 1510097"/>
                <a:gd name="connsiteY33" fmla="*/ 0 h 524316"/>
                <a:gd name="connsiteX34" fmla="*/ 1510097 w 1510097"/>
                <a:gd name="connsiteY34" fmla="*/ 13503 h 524316"/>
                <a:gd name="connsiteX0" fmla="*/ 6331 w 1510097"/>
                <a:gd name="connsiteY0" fmla="*/ 516648 h 524316"/>
                <a:gd name="connsiteX1" fmla="*/ 0 w 1510097"/>
                <a:gd name="connsiteY1" fmla="*/ 524316 h 524316"/>
                <a:gd name="connsiteX2" fmla="*/ 59187 w 1510097"/>
                <a:gd name="connsiteY2" fmla="*/ 500791 h 524316"/>
                <a:gd name="connsiteX3" fmla="*/ 104114 w 1510097"/>
                <a:gd name="connsiteY3" fmla="*/ 474363 h 524316"/>
                <a:gd name="connsiteX4" fmla="*/ 156969 w 1510097"/>
                <a:gd name="connsiteY4" fmla="*/ 445293 h 524316"/>
                <a:gd name="connsiteX5" fmla="*/ 225682 w 1510097"/>
                <a:gd name="connsiteY5" fmla="*/ 421508 h 524316"/>
                <a:gd name="connsiteX6" fmla="*/ 281180 w 1510097"/>
                <a:gd name="connsiteY6" fmla="*/ 408294 h 524316"/>
                <a:gd name="connsiteX7" fmla="*/ 323464 w 1510097"/>
                <a:gd name="connsiteY7" fmla="*/ 389795 h 524316"/>
                <a:gd name="connsiteX8" fmla="*/ 365749 w 1510097"/>
                <a:gd name="connsiteY8" fmla="*/ 376581 h 524316"/>
                <a:gd name="connsiteX9" fmla="*/ 413319 w 1510097"/>
                <a:gd name="connsiteY9" fmla="*/ 355438 h 524316"/>
                <a:gd name="connsiteX10" fmla="*/ 471460 w 1510097"/>
                <a:gd name="connsiteY10" fmla="*/ 323725 h 524316"/>
                <a:gd name="connsiteX11" fmla="*/ 534886 w 1510097"/>
                <a:gd name="connsiteY11" fmla="*/ 292011 h 524316"/>
                <a:gd name="connsiteX12" fmla="*/ 614169 w 1510097"/>
                <a:gd name="connsiteY12" fmla="*/ 276155 h 524316"/>
                <a:gd name="connsiteX13" fmla="*/ 667027 w 1510097"/>
                <a:gd name="connsiteY13" fmla="*/ 263322 h 524316"/>
                <a:gd name="connsiteX14" fmla="*/ 711952 w 1510097"/>
                <a:gd name="connsiteY14" fmla="*/ 236514 h 524316"/>
                <a:gd name="connsiteX15" fmla="*/ 783306 w 1510097"/>
                <a:gd name="connsiteY15" fmla="*/ 231228 h 524316"/>
                <a:gd name="connsiteX16" fmla="*/ 809735 w 1510097"/>
                <a:gd name="connsiteY16" fmla="*/ 223300 h 524316"/>
                <a:gd name="connsiteX17" fmla="*/ 841448 w 1510097"/>
                <a:gd name="connsiteY17" fmla="*/ 202157 h 524316"/>
                <a:gd name="connsiteX18" fmla="*/ 873162 w 1510097"/>
                <a:gd name="connsiteY18" fmla="*/ 178373 h 524316"/>
                <a:gd name="connsiteX19" fmla="*/ 918089 w 1510097"/>
                <a:gd name="connsiteY19" fmla="*/ 141374 h 524316"/>
                <a:gd name="connsiteX20" fmla="*/ 973586 w 1510097"/>
                <a:gd name="connsiteY20" fmla="*/ 122874 h 524316"/>
                <a:gd name="connsiteX21" fmla="*/ 1026442 w 1510097"/>
                <a:gd name="connsiteY21" fmla="*/ 125517 h 524316"/>
                <a:gd name="connsiteX22" fmla="*/ 1058156 w 1510097"/>
                <a:gd name="connsiteY22" fmla="*/ 112303 h 524316"/>
                <a:gd name="connsiteX23" fmla="*/ 1071369 w 1510097"/>
                <a:gd name="connsiteY23" fmla="*/ 91161 h 524316"/>
                <a:gd name="connsiteX24" fmla="*/ 1113654 w 1510097"/>
                <a:gd name="connsiteY24" fmla="*/ 83233 h 524316"/>
                <a:gd name="connsiteX25" fmla="*/ 1169152 w 1510097"/>
                <a:gd name="connsiteY25" fmla="*/ 75304 h 524316"/>
                <a:gd name="connsiteX26" fmla="*/ 1208794 w 1510097"/>
                <a:gd name="connsiteY26" fmla="*/ 54162 h 524316"/>
                <a:gd name="connsiteX27" fmla="*/ 1261649 w 1510097"/>
                <a:gd name="connsiteY27" fmla="*/ 43591 h 524316"/>
                <a:gd name="connsiteX28" fmla="*/ 1290720 w 1510097"/>
                <a:gd name="connsiteY28" fmla="*/ 40948 h 524316"/>
                <a:gd name="connsiteX29" fmla="*/ 1322433 w 1510097"/>
                <a:gd name="connsiteY29" fmla="*/ 30377 h 524316"/>
                <a:gd name="connsiteX30" fmla="*/ 1346218 w 1510097"/>
                <a:gd name="connsiteY30" fmla="*/ 22449 h 524316"/>
                <a:gd name="connsiteX31" fmla="*/ 1377408 w 1510097"/>
                <a:gd name="connsiteY31" fmla="*/ 22711 h 524316"/>
                <a:gd name="connsiteX32" fmla="*/ 1404359 w 1510097"/>
                <a:gd name="connsiteY32" fmla="*/ 6592 h 524316"/>
                <a:gd name="connsiteX33" fmla="*/ 1425211 w 1510097"/>
                <a:gd name="connsiteY33" fmla="*/ 0 h 524316"/>
                <a:gd name="connsiteX34" fmla="*/ 1510097 w 1510097"/>
                <a:gd name="connsiteY34" fmla="*/ 13503 h 524316"/>
                <a:gd name="connsiteX0" fmla="*/ 0 w 1503766"/>
                <a:gd name="connsiteY0" fmla="*/ 516648 h 516648"/>
                <a:gd name="connsiteX1" fmla="*/ 52856 w 1503766"/>
                <a:gd name="connsiteY1" fmla="*/ 500791 h 516648"/>
                <a:gd name="connsiteX2" fmla="*/ 97783 w 1503766"/>
                <a:gd name="connsiteY2" fmla="*/ 474363 h 516648"/>
                <a:gd name="connsiteX3" fmla="*/ 150638 w 1503766"/>
                <a:gd name="connsiteY3" fmla="*/ 445293 h 516648"/>
                <a:gd name="connsiteX4" fmla="*/ 219351 w 1503766"/>
                <a:gd name="connsiteY4" fmla="*/ 421508 h 516648"/>
                <a:gd name="connsiteX5" fmla="*/ 274849 w 1503766"/>
                <a:gd name="connsiteY5" fmla="*/ 408294 h 516648"/>
                <a:gd name="connsiteX6" fmla="*/ 317133 w 1503766"/>
                <a:gd name="connsiteY6" fmla="*/ 389795 h 516648"/>
                <a:gd name="connsiteX7" fmla="*/ 359418 w 1503766"/>
                <a:gd name="connsiteY7" fmla="*/ 376581 h 516648"/>
                <a:gd name="connsiteX8" fmla="*/ 406988 w 1503766"/>
                <a:gd name="connsiteY8" fmla="*/ 355438 h 516648"/>
                <a:gd name="connsiteX9" fmla="*/ 465129 w 1503766"/>
                <a:gd name="connsiteY9" fmla="*/ 323725 h 516648"/>
                <a:gd name="connsiteX10" fmla="*/ 528555 w 1503766"/>
                <a:gd name="connsiteY10" fmla="*/ 292011 h 516648"/>
                <a:gd name="connsiteX11" fmla="*/ 607838 w 1503766"/>
                <a:gd name="connsiteY11" fmla="*/ 276155 h 516648"/>
                <a:gd name="connsiteX12" fmla="*/ 660696 w 1503766"/>
                <a:gd name="connsiteY12" fmla="*/ 263322 h 516648"/>
                <a:gd name="connsiteX13" fmla="*/ 705621 w 1503766"/>
                <a:gd name="connsiteY13" fmla="*/ 236514 h 516648"/>
                <a:gd name="connsiteX14" fmla="*/ 776975 w 1503766"/>
                <a:gd name="connsiteY14" fmla="*/ 231228 h 516648"/>
                <a:gd name="connsiteX15" fmla="*/ 803404 w 1503766"/>
                <a:gd name="connsiteY15" fmla="*/ 223300 h 516648"/>
                <a:gd name="connsiteX16" fmla="*/ 835117 w 1503766"/>
                <a:gd name="connsiteY16" fmla="*/ 202157 h 516648"/>
                <a:gd name="connsiteX17" fmla="*/ 866831 w 1503766"/>
                <a:gd name="connsiteY17" fmla="*/ 178373 h 516648"/>
                <a:gd name="connsiteX18" fmla="*/ 911758 w 1503766"/>
                <a:gd name="connsiteY18" fmla="*/ 141374 h 516648"/>
                <a:gd name="connsiteX19" fmla="*/ 967255 w 1503766"/>
                <a:gd name="connsiteY19" fmla="*/ 122874 h 516648"/>
                <a:gd name="connsiteX20" fmla="*/ 1020111 w 1503766"/>
                <a:gd name="connsiteY20" fmla="*/ 125517 h 516648"/>
                <a:gd name="connsiteX21" fmla="*/ 1051825 w 1503766"/>
                <a:gd name="connsiteY21" fmla="*/ 112303 h 516648"/>
                <a:gd name="connsiteX22" fmla="*/ 1065038 w 1503766"/>
                <a:gd name="connsiteY22" fmla="*/ 91161 h 516648"/>
                <a:gd name="connsiteX23" fmla="*/ 1107323 w 1503766"/>
                <a:gd name="connsiteY23" fmla="*/ 83233 h 516648"/>
                <a:gd name="connsiteX24" fmla="*/ 1162821 w 1503766"/>
                <a:gd name="connsiteY24" fmla="*/ 75304 h 516648"/>
                <a:gd name="connsiteX25" fmla="*/ 1202463 w 1503766"/>
                <a:gd name="connsiteY25" fmla="*/ 54162 h 516648"/>
                <a:gd name="connsiteX26" fmla="*/ 1255318 w 1503766"/>
                <a:gd name="connsiteY26" fmla="*/ 43591 h 516648"/>
                <a:gd name="connsiteX27" fmla="*/ 1284389 w 1503766"/>
                <a:gd name="connsiteY27" fmla="*/ 40948 h 516648"/>
                <a:gd name="connsiteX28" fmla="*/ 1316102 w 1503766"/>
                <a:gd name="connsiteY28" fmla="*/ 30377 h 516648"/>
                <a:gd name="connsiteX29" fmla="*/ 1339887 w 1503766"/>
                <a:gd name="connsiteY29" fmla="*/ 22449 h 516648"/>
                <a:gd name="connsiteX30" fmla="*/ 1371077 w 1503766"/>
                <a:gd name="connsiteY30" fmla="*/ 22711 h 516648"/>
                <a:gd name="connsiteX31" fmla="*/ 1398028 w 1503766"/>
                <a:gd name="connsiteY31" fmla="*/ 6592 h 516648"/>
                <a:gd name="connsiteX32" fmla="*/ 1418880 w 1503766"/>
                <a:gd name="connsiteY32" fmla="*/ 0 h 516648"/>
                <a:gd name="connsiteX33" fmla="*/ 1503766 w 1503766"/>
                <a:gd name="connsiteY33" fmla="*/ 13503 h 516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03766" h="516648">
                  <a:moveTo>
                    <a:pt x="0" y="516648"/>
                  </a:moveTo>
                  <a:lnTo>
                    <a:pt x="52856" y="500791"/>
                  </a:lnTo>
                  <a:lnTo>
                    <a:pt x="97783" y="474363"/>
                  </a:lnTo>
                  <a:lnTo>
                    <a:pt x="150638" y="445293"/>
                  </a:lnTo>
                  <a:lnTo>
                    <a:pt x="219351" y="421508"/>
                  </a:lnTo>
                  <a:lnTo>
                    <a:pt x="274849" y="408294"/>
                  </a:lnTo>
                  <a:lnTo>
                    <a:pt x="317133" y="389795"/>
                  </a:lnTo>
                  <a:lnTo>
                    <a:pt x="359418" y="376581"/>
                  </a:lnTo>
                  <a:lnTo>
                    <a:pt x="406988" y="355438"/>
                  </a:lnTo>
                  <a:lnTo>
                    <a:pt x="465129" y="323725"/>
                  </a:lnTo>
                  <a:lnTo>
                    <a:pt x="528555" y="292011"/>
                  </a:lnTo>
                  <a:lnTo>
                    <a:pt x="607838" y="276155"/>
                  </a:lnTo>
                  <a:lnTo>
                    <a:pt x="660696" y="263322"/>
                  </a:lnTo>
                  <a:lnTo>
                    <a:pt x="705621" y="236514"/>
                  </a:lnTo>
                  <a:lnTo>
                    <a:pt x="776975" y="231228"/>
                  </a:lnTo>
                  <a:lnTo>
                    <a:pt x="803404" y="223300"/>
                  </a:lnTo>
                  <a:lnTo>
                    <a:pt x="835117" y="202157"/>
                  </a:lnTo>
                  <a:lnTo>
                    <a:pt x="866831" y="178373"/>
                  </a:lnTo>
                  <a:lnTo>
                    <a:pt x="911758" y="141374"/>
                  </a:lnTo>
                  <a:lnTo>
                    <a:pt x="967255" y="122874"/>
                  </a:lnTo>
                  <a:lnTo>
                    <a:pt x="1020111" y="125517"/>
                  </a:lnTo>
                  <a:lnTo>
                    <a:pt x="1051825" y="112303"/>
                  </a:lnTo>
                  <a:lnTo>
                    <a:pt x="1065038" y="91161"/>
                  </a:lnTo>
                  <a:lnTo>
                    <a:pt x="1107323" y="83233"/>
                  </a:lnTo>
                  <a:lnTo>
                    <a:pt x="1162821" y="75304"/>
                  </a:lnTo>
                  <a:lnTo>
                    <a:pt x="1202463" y="54162"/>
                  </a:lnTo>
                  <a:lnTo>
                    <a:pt x="1255318" y="43591"/>
                  </a:lnTo>
                  <a:lnTo>
                    <a:pt x="1284389" y="40948"/>
                  </a:lnTo>
                  <a:lnTo>
                    <a:pt x="1316102" y="30377"/>
                  </a:lnTo>
                  <a:lnTo>
                    <a:pt x="1339887" y="22449"/>
                  </a:lnTo>
                  <a:lnTo>
                    <a:pt x="1371077" y="22711"/>
                  </a:lnTo>
                  <a:lnTo>
                    <a:pt x="1398028" y="6592"/>
                  </a:lnTo>
                  <a:lnTo>
                    <a:pt x="1418880" y="0"/>
                  </a:lnTo>
                  <a:lnTo>
                    <a:pt x="1503766" y="13503"/>
                  </a:ln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71" name="Freeform 270"/>
            <p:cNvSpPr/>
            <p:nvPr/>
          </p:nvSpPr>
          <p:spPr>
            <a:xfrm>
              <a:off x="8710613" y="4224338"/>
              <a:ext cx="79375" cy="76200"/>
            </a:xfrm>
            <a:custGeom>
              <a:avLst/>
              <a:gdLst>
                <a:gd name="connsiteX0" fmla="*/ 78581 w 78581"/>
                <a:gd name="connsiteY0" fmla="*/ 76200 h 76200"/>
                <a:gd name="connsiteX1" fmla="*/ 0 w 78581"/>
                <a:gd name="connsiteY1" fmla="*/ 0 h 76200"/>
                <a:gd name="connsiteX2" fmla="*/ 45243 w 78581"/>
                <a:gd name="connsiteY2" fmla="*/ 11906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581" h="76200">
                  <a:moveTo>
                    <a:pt x="78581" y="76200"/>
                  </a:moveTo>
                  <a:lnTo>
                    <a:pt x="0" y="0"/>
                  </a:lnTo>
                  <a:lnTo>
                    <a:pt x="45243" y="11906"/>
                  </a:ln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72" name="Freeform 271"/>
            <p:cNvSpPr/>
            <p:nvPr/>
          </p:nvSpPr>
          <p:spPr>
            <a:xfrm>
              <a:off x="6488113" y="2524125"/>
              <a:ext cx="911225" cy="382588"/>
            </a:xfrm>
            <a:custGeom>
              <a:avLst/>
              <a:gdLst>
                <a:gd name="connsiteX0" fmla="*/ 909638 w 909638"/>
                <a:gd name="connsiteY0" fmla="*/ 350044 h 383381"/>
                <a:gd name="connsiteX1" fmla="*/ 909638 w 909638"/>
                <a:gd name="connsiteY1" fmla="*/ 350044 h 383381"/>
                <a:gd name="connsiteX2" fmla="*/ 828675 w 909638"/>
                <a:gd name="connsiteY2" fmla="*/ 354806 h 383381"/>
                <a:gd name="connsiteX3" fmla="*/ 723900 w 909638"/>
                <a:gd name="connsiteY3" fmla="*/ 347663 h 383381"/>
                <a:gd name="connsiteX4" fmla="*/ 685800 w 909638"/>
                <a:gd name="connsiteY4" fmla="*/ 345281 h 383381"/>
                <a:gd name="connsiteX5" fmla="*/ 600075 w 909638"/>
                <a:gd name="connsiteY5" fmla="*/ 357188 h 383381"/>
                <a:gd name="connsiteX6" fmla="*/ 528638 w 909638"/>
                <a:gd name="connsiteY6" fmla="*/ 371475 h 383381"/>
                <a:gd name="connsiteX7" fmla="*/ 488157 w 909638"/>
                <a:gd name="connsiteY7" fmla="*/ 383381 h 383381"/>
                <a:gd name="connsiteX8" fmla="*/ 428625 w 909638"/>
                <a:gd name="connsiteY8" fmla="*/ 373856 h 383381"/>
                <a:gd name="connsiteX9" fmla="*/ 390525 w 909638"/>
                <a:gd name="connsiteY9" fmla="*/ 364331 h 383381"/>
                <a:gd name="connsiteX10" fmla="*/ 352425 w 909638"/>
                <a:gd name="connsiteY10" fmla="*/ 352425 h 383381"/>
                <a:gd name="connsiteX11" fmla="*/ 295275 w 909638"/>
                <a:gd name="connsiteY11" fmla="*/ 319088 h 383381"/>
                <a:gd name="connsiteX12" fmla="*/ 254794 w 909638"/>
                <a:gd name="connsiteY12" fmla="*/ 292894 h 383381"/>
                <a:gd name="connsiteX13" fmla="*/ 226219 w 909638"/>
                <a:gd name="connsiteY13" fmla="*/ 254794 h 383381"/>
                <a:gd name="connsiteX14" fmla="*/ 192882 w 909638"/>
                <a:gd name="connsiteY14" fmla="*/ 221456 h 383381"/>
                <a:gd name="connsiteX15" fmla="*/ 161925 w 909638"/>
                <a:gd name="connsiteY15" fmla="*/ 164306 h 383381"/>
                <a:gd name="connsiteX16" fmla="*/ 130969 w 909638"/>
                <a:gd name="connsiteY16" fmla="*/ 123825 h 383381"/>
                <a:gd name="connsiteX17" fmla="*/ 88107 w 909638"/>
                <a:gd name="connsiteY17" fmla="*/ 71438 h 383381"/>
                <a:gd name="connsiteX18" fmla="*/ 50007 w 909638"/>
                <a:gd name="connsiteY18" fmla="*/ 30956 h 383381"/>
                <a:gd name="connsiteX19" fmla="*/ 0 w 909638"/>
                <a:gd name="connsiteY19" fmla="*/ 0 h 383381"/>
                <a:gd name="connsiteX0" fmla="*/ 909638 w 909638"/>
                <a:gd name="connsiteY0" fmla="*/ 350044 h 383381"/>
                <a:gd name="connsiteX1" fmla="*/ 909638 w 909638"/>
                <a:gd name="connsiteY1" fmla="*/ 350044 h 383381"/>
                <a:gd name="connsiteX2" fmla="*/ 828675 w 909638"/>
                <a:gd name="connsiteY2" fmla="*/ 354806 h 383381"/>
                <a:gd name="connsiteX3" fmla="*/ 723900 w 909638"/>
                <a:gd name="connsiteY3" fmla="*/ 347663 h 383381"/>
                <a:gd name="connsiteX4" fmla="*/ 685800 w 909638"/>
                <a:gd name="connsiteY4" fmla="*/ 345281 h 383381"/>
                <a:gd name="connsiteX5" fmla="*/ 600075 w 909638"/>
                <a:gd name="connsiteY5" fmla="*/ 357188 h 383381"/>
                <a:gd name="connsiteX6" fmla="*/ 528638 w 909638"/>
                <a:gd name="connsiteY6" fmla="*/ 371475 h 383381"/>
                <a:gd name="connsiteX7" fmla="*/ 488157 w 909638"/>
                <a:gd name="connsiteY7" fmla="*/ 383381 h 383381"/>
                <a:gd name="connsiteX8" fmla="*/ 428625 w 909638"/>
                <a:gd name="connsiteY8" fmla="*/ 373856 h 383381"/>
                <a:gd name="connsiteX9" fmla="*/ 390525 w 909638"/>
                <a:gd name="connsiteY9" fmla="*/ 364331 h 383381"/>
                <a:gd name="connsiteX10" fmla="*/ 352425 w 909638"/>
                <a:gd name="connsiteY10" fmla="*/ 352425 h 383381"/>
                <a:gd name="connsiteX11" fmla="*/ 295275 w 909638"/>
                <a:gd name="connsiteY11" fmla="*/ 319088 h 383381"/>
                <a:gd name="connsiteX12" fmla="*/ 254794 w 909638"/>
                <a:gd name="connsiteY12" fmla="*/ 292894 h 383381"/>
                <a:gd name="connsiteX13" fmla="*/ 214313 w 909638"/>
                <a:gd name="connsiteY13" fmla="*/ 257176 h 383381"/>
                <a:gd name="connsiteX14" fmla="*/ 192882 w 909638"/>
                <a:gd name="connsiteY14" fmla="*/ 221456 h 383381"/>
                <a:gd name="connsiteX15" fmla="*/ 161925 w 909638"/>
                <a:gd name="connsiteY15" fmla="*/ 164306 h 383381"/>
                <a:gd name="connsiteX16" fmla="*/ 130969 w 909638"/>
                <a:gd name="connsiteY16" fmla="*/ 123825 h 383381"/>
                <a:gd name="connsiteX17" fmla="*/ 88107 w 909638"/>
                <a:gd name="connsiteY17" fmla="*/ 71438 h 383381"/>
                <a:gd name="connsiteX18" fmla="*/ 50007 w 909638"/>
                <a:gd name="connsiteY18" fmla="*/ 30956 h 383381"/>
                <a:gd name="connsiteX19" fmla="*/ 0 w 909638"/>
                <a:gd name="connsiteY19" fmla="*/ 0 h 383381"/>
                <a:gd name="connsiteX0" fmla="*/ 909638 w 909638"/>
                <a:gd name="connsiteY0" fmla="*/ 350044 h 383381"/>
                <a:gd name="connsiteX1" fmla="*/ 909638 w 909638"/>
                <a:gd name="connsiteY1" fmla="*/ 350044 h 383381"/>
                <a:gd name="connsiteX2" fmla="*/ 828675 w 909638"/>
                <a:gd name="connsiteY2" fmla="*/ 354806 h 383381"/>
                <a:gd name="connsiteX3" fmla="*/ 723900 w 909638"/>
                <a:gd name="connsiteY3" fmla="*/ 347663 h 383381"/>
                <a:gd name="connsiteX4" fmla="*/ 685800 w 909638"/>
                <a:gd name="connsiteY4" fmla="*/ 345281 h 383381"/>
                <a:gd name="connsiteX5" fmla="*/ 600075 w 909638"/>
                <a:gd name="connsiteY5" fmla="*/ 357188 h 383381"/>
                <a:gd name="connsiteX6" fmla="*/ 528638 w 909638"/>
                <a:gd name="connsiteY6" fmla="*/ 371475 h 383381"/>
                <a:gd name="connsiteX7" fmla="*/ 488157 w 909638"/>
                <a:gd name="connsiteY7" fmla="*/ 383381 h 383381"/>
                <a:gd name="connsiteX8" fmla="*/ 428625 w 909638"/>
                <a:gd name="connsiteY8" fmla="*/ 373856 h 383381"/>
                <a:gd name="connsiteX9" fmla="*/ 390525 w 909638"/>
                <a:gd name="connsiteY9" fmla="*/ 364331 h 383381"/>
                <a:gd name="connsiteX10" fmla="*/ 352425 w 909638"/>
                <a:gd name="connsiteY10" fmla="*/ 352425 h 383381"/>
                <a:gd name="connsiteX11" fmla="*/ 295275 w 909638"/>
                <a:gd name="connsiteY11" fmla="*/ 319088 h 383381"/>
                <a:gd name="connsiteX12" fmla="*/ 254794 w 909638"/>
                <a:gd name="connsiteY12" fmla="*/ 292894 h 383381"/>
                <a:gd name="connsiteX13" fmla="*/ 214313 w 909638"/>
                <a:gd name="connsiteY13" fmla="*/ 257176 h 383381"/>
                <a:gd name="connsiteX14" fmla="*/ 192882 w 909638"/>
                <a:gd name="connsiteY14" fmla="*/ 221456 h 383381"/>
                <a:gd name="connsiteX15" fmla="*/ 161925 w 909638"/>
                <a:gd name="connsiteY15" fmla="*/ 164306 h 383381"/>
                <a:gd name="connsiteX16" fmla="*/ 121444 w 909638"/>
                <a:gd name="connsiteY16" fmla="*/ 130968 h 383381"/>
                <a:gd name="connsiteX17" fmla="*/ 88107 w 909638"/>
                <a:gd name="connsiteY17" fmla="*/ 71438 h 383381"/>
                <a:gd name="connsiteX18" fmla="*/ 50007 w 909638"/>
                <a:gd name="connsiteY18" fmla="*/ 30956 h 383381"/>
                <a:gd name="connsiteX19" fmla="*/ 0 w 909638"/>
                <a:gd name="connsiteY19" fmla="*/ 0 h 383381"/>
                <a:gd name="connsiteX0" fmla="*/ 909638 w 909638"/>
                <a:gd name="connsiteY0" fmla="*/ 350044 h 383381"/>
                <a:gd name="connsiteX1" fmla="*/ 909638 w 909638"/>
                <a:gd name="connsiteY1" fmla="*/ 350044 h 383381"/>
                <a:gd name="connsiteX2" fmla="*/ 828675 w 909638"/>
                <a:gd name="connsiteY2" fmla="*/ 354806 h 383381"/>
                <a:gd name="connsiteX3" fmla="*/ 723900 w 909638"/>
                <a:gd name="connsiteY3" fmla="*/ 347663 h 383381"/>
                <a:gd name="connsiteX4" fmla="*/ 685800 w 909638"/>
                <a:gd name="connsiteY4" fmla="*/ 345281 h 383381"/>
                <a:gd name="connsiteX5" fmla="*/ 600075 w 909638"/>
                <a:gd name="connsiteY5" fmla="*/ 357188 h 383381"/>
                <a:gd name="connsiteX6" fmla="*/ 528638 w 909638"/>
                <a:gd name="connsiteY6" fmla="*/ 371475 h 383381"/>
                <a:gd name="connsiteX7" fmla="*/ 488157 w 909638"/>
                <a:gd name="connsiteY7" fmla="*/ 383381 h 383381"/>
                <a:gd name="connsiteX8" fmla="*/ 428625 w 909638"/>
                <a:gd name="connsiteY8" fmla="*/ 373856 h 383381"/>
                <a:gd name="connsiteX9" fmla="*/ 390525 w 909638"/>
                <a:gd name="connsiteY9" fmla="*/ 364331 h 383381"/>
                <a:gd name="connsiteX10" fmla="*/ 352425 w 909638"/>
                <a:gd name="connsiteY10" fmla="*/ 352425 h 383381"/>
                <a:gd name="connsiteX11" fmla="*/ 295275 w 909638"/>
                <a:gd name="connsiteY11" fmla="*/ 319088 h 383381"/>
                <a:gd name="connsiteX12" fmla="*/ 254794 w 909638"/>
                <a:gd name="connsiteY12" fmla="*/ 292894 h 383381"/>
                <a:gd name="connsiteX13" fmla="*/ 214313 w 909638"/>
                <a:gd name="connsiteY13" fmla="*/ 257176 h 383381"/>
                <a:gd name="connsiteX14" fmla="*/ 192882 w 909638"/>
                <a:gd name="connsiteY14" fmla="*/ 221456 h 383381"/>
                <a:gd name="connsiteX15" fmla="*/ 161925 w 909638"/>
                <a:gd name="connsiteY15" fmla="*/ 164306 h 383381"/>
                <a:gd name="connsiteX16" fmla="*/ 121444 w 909638"/>
                <a:gd name="connsiteY16" fmla="*/ 130968 h 383381"/>
                <a:gd name="connsiteX17" fmla="*/ 80963 w 909638"/>
                <a:gd name="connsiteY17" fmla="*/ 73819 h 383381"/>
                <a:gd name="connsiteX18" fmla="*/ 50007 w 909638"/>
                <a:gd name="connsiteY18" fmla="*/ 30956 h 383381"/>
                <a:gd name="connsiteX19" fmla="*/ 0 w 909638"/>
                <a:gd name="connsiteY19" fmla="*/ 0 h 383381"/>
                <a:gd name="connsiteX0" fmla="*/ 909638 w 909638"/>
                <a:gd name="connsiteY0" fmla="*/ 350044 h 383381"/>
                <a:gd name="connsiteX1" fmla="*/ 909638 w 909638"/>
                <a:gd name="connsiteY1" fmla="*/ 350044 h 383381"/>
                <a:gd name="connsiteX2" fmla="*/ 828675 w 909638"/>
                <a:gd name="connsiteY2" fmla="*/ 354806 h 383381"/>
                <a:gd name="connsiteX3" fmla="*/ 723900 w 909638"/>
                <a:gd name="connsiteY3" fmla="*/ 347663 h 383381"/>
                <a:gd name="connsiteX4" fmla="*/ 685800 w 909638"/>
                <a:gd name="connsiteY4" fmla="*/ 345281 h 383381"/>
                <a:gd name="connsiteX5" fmla="*/ 600075 w 909638"/>
                <a:gd name="connsiteY5" fmla="*/ 357188 h 383381"/>
                <a:gd name="connsiteX6" fmla="*/ 528638 w 909638"/>
                <a:gd name="connsiteY6" fmla="*/ 371475 h 383381"/>
                <a:gd name="connsiteX7" fmla="*/ 488157 w 909638"/>
                <a:gd name="connsiteY7" fmla="*/ 383381 h 383381"/>
                <a:gd name="connsiteX8" fmla="*/ 428625 w 909638"/>
                <a:gd name="connsiteY8" fmla="*/ 373856 h 383381"/>
                <a:gd name="connsiteX9" fmla="*/ 390525 w 909638"/>
                <a:gd name="connsiteY9" fmla="*/ 364331 h 383381"/>
                <a:gd name="connsiteX10" fmla="*/ 352425 w 909638"/>
                <a:gd name="connsiteY10" fmla="*/ 352425 h 383381"/>
                <a:gd name="connsiteX11" fmla="*/ 295275 w 909638"/>
                <a:gd name="connsiteY11" fmla="*/ 319088 h 383381"/>
                <a:gd name="connsiteX12" fmla="*/ 254794 w 909638"/>
                <a:gd name="connsiteY12" fmla="*/ 292894 h 383381"/>
                <a:gd name="connsiteX13" fmla="*/ 214313 w 909638"/>
                <a:gd name="connsiteY13" fmla="*/ 257176 h 383381"/>
                <a:gd name="connsiteX14" fmla="*/ 192882 w 909638"/>
                <a:gd name="connsiteY14" fmla="*/ 221456 h 383381"/>
                <a:gd name="connsiteX15" fmla="*/ 159544 w 909638"/>
                <a:gd name="connsiteY15" fmla="*/ 171449 h 383381"/>
                <a:gd name="connsiteX16" fmla="*/ 121444 w 909638"/>
                <a:gd name="connsiteY16" fmla="*/ 130968 h 383381"/>
                <a:gd name="connsiteX17" fmla="*/ 80963 w 909638"/>
                <a:gd name="connsiteY17" fmla="*/ 73819 h 383381"/>
                <a:gd name="connsiteX18" fmla="*/ 50007 w 909638"/>
                <a:gd name="connsiteY18" fmla="*/ 30956 h 383381"/>
                <a:gd name="connsiteX19" fmla="*/ 0 w 909638"/>
                <a:gd name="connsiteY19" fmla="*/ 0 h 383381"/>
                <a:gd name="connsiteX0" fmla="*/ 909638 w 909638"/>
                <a:gd name="connsiteY0" fmla="*/ 350044 h 383381"/>
                <a:gd name="connsiteX1" fmla="*/ 909638 w 909638"/>
                <a:gd name="connsiteY1" fmla="*/ 350044 h 383381"/>
                <a:gd name="connsiteX2" fmla="*/ 828675 w 909638"/>
                <a:gd name="connsiteY2" fmla="*/ 354806 h 383381"/>
                <a:gd name="connsiteX3" fmla="*/ 723900 w 909638"/>
                <a:gd name="connsiteY3" fmla="*/ 347663 h 383381"/>
                <a:gd name="connsiteX4" fmla="*/ 685800 w 909638"/>
                <a:gd name="connsiteY4" fmla="*/ 345281 h 383381"/>
                <a:gd name="connsiteX5" fmla="*/ 600075 w 909638"/>
                <a:gd name="connsiteY5" fmla="*/ 357188 h 383381"/>
                <a:gd name="connsiteX6" fmla="*/ 528638 w 909638"/>
                <a:gd name="connsiteY6" fmla="*/ 371475 h 383381"/>
                <a:gd name="connsiteX7" fmla="*/ 488157 w 909638"/>
                <a:gd name="connsiteY7" fmla="*/ 383381 h 383381"/>
                <a:gd name="connsiteX8" fmla="*/ 428625 w 909638"/>
                <a:gd name="connsiteY8" fmla="*/ 373856 h 383381"/>
                <a:gd name="connsiteX9" fmla="*/ 390525 w 909638"/>
                <a:gd name="connsiteY9" fmla="*/ 364331 h 383381"/>
                <a:gd name="connsiteX10" fmla="*/ 352425 w 909638"/>
                <a:gd name="connsiteY10" fmla="*/ 352425 h 383381"/>
                <a:gd name="connsiteX11" fmla="*/ 295275 w 909638"/>
                <a:gd name="connsiteY11" fmla="*/ 319088 h 383381"/>
                <a:gd name="connsiteX12" fmla="*/ 254794 w 909638"/>
                <a:gd name="connsiteY12" fmla="*/ 292894 h 383381"/>
                <a:gd name="connsiteX13" fmla="*/ 214313 w 909638"/>
                <a:gd name="connsiteY13" fmla="*/ 257176 h 383381"/>
                <a:gd name="connsiteX14" fmla="*/ 192882 w 909638"/>
                <a:gd name="connsiteY14" fmla="*/ 221456 h 383381"/>
                <a:gd name="connsiteX15" fmla="*/ 159544 w 909638"/>
                <a:gd name="connsiteY15" fmla="*/ 171449 h 383381"/>
                <a:gd name="connsiteX16" fmla="*/ 121444 w 909638"/>
                <a:gd name="connsiteY16" fmla="*/ 130968 h 383381"/>
                <a:gd name="connsiteX17" fmla="*/ 80963 w 909638"/>
                <a:gd name="connsiteY17" fmla="*/ 73819 h 383381"/>
                <a:gd name="connsiteX18" fmla="*/ 50007 w 909638"/>
                <a:gd name="connsiteY18" fmla="*/ 38099 h 383381"/>
                <a:gd name="connsiteX19" fmla="*/ 0 w 909638"/>
                <a:gd name="connsiteY19" fmla="*/ 0 h 383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09638" h="383381">
                  <a:moveTo>
                    <a:pt x="909638" y="350044"/>
                  </a:moveTo>
                  <a:lnTo>
                    <a:pt x="909638" y="350044"/>
                  </a:lnTo>
                  <a:lnTo>
                    <a:pt x="828675" y="354806"/>
                  </a:lnTo>
                  <a:lnTo>
                    <a:pt x="723900" y="347663"/>
                  </a:lnTo>
                  <a:lnTo>
                    <a:pt x="685800" y="345281"/>
                  </a:lnTo>
                  <a:lnTo>
                    <a:pt x="600075" y="357188"/>
                  </a:lnTo>
                  <a:lnTo>
                    <a:pt x="528638" y="371475"/>
                  </a:lnTo>
                  <a:lnTo>
                    <a:pt x="488157" y="383381"/>
                  </a:lnTo>
                  <a:lnTo>
                    <a:pt x="428625" y="373856"/>
                  </a:lnTo>
                  <a:lnTo>
                    <a:pt x="390525" y="364331"/>
                  </a:lnTo>
                  <a:lnTo>
                    <a:pt x="352425" y="352425"/>
                  </a:lnTo>
                  <a:lnTo>
                    <a:pt x="295275" y="319088"/>
                  </a:lnTo>
                  <a:lnTo>
                    <a:pt x="254794" y="292894"/>
                  </a:lnTo>
                  <a:lnTo>
                    <a:pt x="214313" y="257176"/>
                  </a:lnTo>
                  <a:lnTo>
                    <a:pt x="192882" y="221456"/>
                  </a:lnTo>
                  <a:lnTo>
                    <a:pt x="159544" y="171449"/>
                  </a:lnTo>
                  <a:lnTo>
                    <a:pt x="121444" y="130968"/>
                  </a:lnTo>
                  <a:lnTo>
                    <a:pt x="80963" y="73819"/>
                  </a:lnTo>
                  <a:lnTo>
                    <a:pt x="50007" y="38099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74" name="Freeform 273"/>
            <p:cNvSpPr/>
            <p:nvPr/>
          </p:nvSpPr>
          <p:spPr>
            <a:xfrm>
              <a:off x="3228975" y="5265738"/>
              <a:ext cx="588963" cy="257175"/>
            </a:xfrm>
            <a:custGeom>
              <a:avLst/>
              <a:gdLst>
                <a:gd name="connsiteX0" fmla="*/ 0 w 588169"/>
                <a:gd name="connsiteY0" fmla="*/ 214312 h 257175"/>
                <a:gd name="connsiteX1" fmla="*/ 40481 w 588169"/>
                <a:gd name="connsiteY1" fmla="*/ 214312 h 257175"/>
                <a:gd name="connsiteX2" fmla="*/ 121444 w 588169"/>
                <a:gd name="connsiteY2" fmla="*/ 214312 h 257175"/>
                <a:gd name="connsiteX3" fmla="*/ 157163 w 588169"/>
                <a:gd name="connsiteY3" fmla="*/ 226219 h 257175"/>
                <a:gd name="connsiteX4" fmla="*/ 190500 w 588169"/>
                <a:gd name="connsiteY4" fmla="*/ 245269 h 257175"/>
                <a:gd name="connsiteX5" fmla="*/ 245269 w 588169"/>
                <a:gd name="connsiteY5" fmla="*/ 257175 h 257175"/>
                <a:gd name="connsiteX6" fmla="*/ 309563 w 588169"/>
                <a:gd name="connsiteY6" fmla="*/ 252412 h 257175"/>
                <a:gd name="connsiteX7" fmla="*/ 361950 w 588169"/>
                <a:gd name="connsiteY7" fmla="*/ 245269 h 257175"/>
                <a:gd name="connsiteX8" fmla="*/ 402431 w 588169"/>
                <a:gd name="connsiteY8" fmla="*/ 230981 h 257175"/>
                <a:gd name="connsiteX9" fmla="*/ 440531 w 588169"/>
                <a:gd name="connsiteY9" fmla="*/ 207169 h 257175"/>
                <a:gd name="connsiteX10" fmla="*/ 469106 w 588169"/>
                <a:gd name="connsiteY10" fmla="*/ 166687 h 257175"/>
                <a:gd name="connsiteX11" fmla="*/ 502444 w 588169"/>
                <a:gd name="connsiteY11" fmla="*/ 104775 h 257175"/>
                <a:gd name="connsiteX12" fmla="*/ 528638 w 588169"/>
                <a:gd name="connsiteY12" fmla="*/ 52387 h 257175"/>
                <a:gd name="connsiteX13" fmla="*/ 561975 w 588169"/>
                <a:gd name="connsiteY13" fmla="*/ 19050 h 257175"/>
                <a:gd name="connsiteX14" fmla="*/ 588169 w 588169"/>
                <a:gd name="connsiteY14" fmla="*/ 0 h 257175"/>
                <a:gd name="connsiteX0" fmla="*/ 0 w 588169"/>
                <a:gd name="connsiteY0" fmla="*/ 214312 h 257175"/>
                <a:gd name="connsiteX1" fmla="*/ 66675 w 588169"/>
                <a:gd name="connsiteY1" fmla="*/ 202405 h 257175"/>
                <a:gd name="connsiteX2" fmla="*/ 121444 w 588169"/>
                <a:gd name="connsiteY2" fmla="*/ 214312 h 257175"/>
                <a:gd name="connsiteX3" fmla="*/ 157163 w 588169"/>
                <a:gd name="connsiteY3" fmla="*/ 226219 h 257175"/>
                <a:gd name="connsiteX4" fmla="*/ 190500 w 588169"/>
                <a:gd name="connsiteY4" fmla="*/ 245269 h 257175"/>
                <a:gd name="connsiteX5" fmla="*/ 245269 w 588169"/>
                <a:gd name="connsiteY5" fmla="*/ 257175 h 257175"/>
                <a:gd name="connsiteX6" fmla="*/ 309563 w 588169"/>
                <a:gd name="connsiteY6" fmla="*/ 252412 h 257175"/>
                <a:gd name="connsiteX7" fmla="*/ 361950 w 588169"/>
                <a:gd name="connsiteY7" fmla="*/ 245269 h 257175"/>
                <a:gd name="connsiteX8" fmla="*/ 402431 w 588169"/>
                <a:gd name="connsiteY8" fmla="*/ 230981 h 257175"/>
                <a:gd name="connsiteX9" fmla="*/ 440531 w 588169"/>
                <a:gd name="connsiteY9" fmla="*/ 207169 h 257175"/>
                <a:gd name="connsiteX10" fmla="*/ 469106 w 588169"/>
                <a:gd name="connsiteY10" fmla="*/ 166687 h 257175"/>
                <a:gd name="connsiteX11" fmla="*/ 502444 w 588169"/>
                <a:gd name="connsiteY11" fmla="*/ 104775 h 257175"/>
                <a:gd name="connsiteX12" fmla="*/ 528638 w 588169"/>
                <a:gd name="connsiteY12" fmla="*/ 52387 h 257175"/>
                <a:gd name="connsiteX13" fmla="*/ 561975 w 588169"/>
                <a:gd name="connsiteY13" fmla="*/ 19050 h 257175"/>
                <a:gd name="connsiteX14" fmla="*/ 588169 w 588169"/>
                <a:gd name="connsiteY14" fmla="*/ 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8169" h="257175">
                  <a:moveTo>
                    <a:pt x="0" y="214312"/>
                  </a:moveTo>
                  <a:lnTo>
                    <a:pt x="66675" y="202405"/>
                  </a:lnTo>
                  <a:lnTo>
                    <a:pt x="121444" y="214312"/>
                  </a:lnTo>
                  <a:lnTo>
                    <a:pt x="157163" y="226219"/>
                  </a:lnTo>
                  <a:lnTo>
                    <a:pt x="190500" y="245269"/>
                  </a:lnTo>
                  <a:lnTo>
                    <a:pt x="245269" y="257175"/>
                  </a:lnTo>
                  <a:lnTo>
                    <a:pt x="309563" y="252412"/>
                  </a:lnTo>
                  <a:lnTo>
                    <a:pt x="361950" y="245269"/>
                  </a:lnTo>
                  <a:lnTo>
                    <a:pt x="402431" y="230981"/>
                  </a:lnTo>
                  <a:lnTo>
                    <a:pt x="440531" y="207169"/>
                  </a:lnTo>
                  <a:lnTo>
                    <a:pt x="469106" y="166687"/>
                  </a:lnTo>
                  <a:lnTo>
                    <a:pt x="502444" y="104775"/>
                  </a:lnTo>
                  <a:lnTo>
                    <a:pt x="528638" y="52387"/>
                  </a:lnTo>
                  <a:lnTo>
                    <a:pt x="561975" y="19050"/>
                  </a:lnTo>
                  <a:lnTo>
                    <a:pt x="588169" y="0"/>
                  </a:ln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78" name="Freeform 277"/>
            <p:cNvSpPr/>
            <p:nvPr/>
          </p:nvSpPr>
          <p:spPr>
            <a:xfrm>
              <a:off x="5113338" y="2970213"/>
              <a:ext cx="792162" cy="647700"/>
            </a:xfrm>
            <a:custGeom>
              <a:avLst/>
              <a:gdLst>
                <a:gd name="connsiteX0" fmla="*/ 0 w 792956"/>
                <a:gd name="connsiteY0" fmla="*/ 0 h 647700"/>
                <a:gd name="connsiteX1" fmla="*/ 54769 w 792956"/>
                <a:gd name="connsiteY1" fmla="*/ 35719 h 647700"/>
                <a:gd name="connsiteX2" fmla="*/ 85725 w 792956"/>
                <a:gd name="connsiteY2" fmla="*/ 40481 h 647700"/>
                <a:gd name="connsiteX3" fmla="*/ 119062 w 792956"/>
                <a:gd name="connsiteY3" fmla="*/ 45244 h 647700"/>
                <a:gd name="connsiteX4" fmla="*/ 173831 w 792956"/>
                <a:gd name="connsiteY4" fmla="*/ 50006 h 647700"/>
                <a:gd name="connsiteX5" fmla="*/ 197644 w 792956"/>
                <a:gd name="connsiteY5" fmla="*/ 66675 h 647700"/>
                <a:gd name="connsiteX6" fmla="*/ 230981 w 792956"/>
                <a:gd name="connsiteY6" fmla="*/ 104775 h 647700"/>
                <a:gd name="connsiteX7" fmla="*/ 259556 w 792956"/>
                <a:gd name="connsiteY7" fmla="*/ 128587 h 647700"/>
                <a:gd name="connsiteX8" fmla="*/ 292894 w 792956"/>
                <a:gd name="connsiteY8" fmla="*/ 152400 h 647700"/>
                <a:gd name="connsiteX9" fmla="*/ 328612 w 792956"/>
                <a:gd name="connsiteY9" fmla="*/ 190500 h 647700"/>
                <a:gd name="connsiteX10" fmla="*/ 345281 w 792956"/>
                <a:gd name="connsiteY10" fmla="*/ 221456 h 647700"/>
                <a:gd name="connsiteX11" fmla="*/ 361950 w 792956"/>
                <a:gd name="connsiteY11" fmla="*/ 264319 h 647700"/>
                <a:gd name="connsiteX12" fmla="*/ 378619 w 792956"/>
                <a:gd name="connsiteY12" fmla="*/ 302419 h 647700"/>
                <a:gd name="connsiteX13" fmla="*/ 411956 w 792956"/>
                <a:gd name="connsiteY13" fmla="*/ 345281 h 647700"/>
                <a:gd name="connsiteX14" fmla="*/ 435769 w 792956"/>
                <a:gd name="connsiteY14" fmla="*/ 366712 h 647700"/>
                <a:gd name="connsiteX15" fmla="*/ 457200 w 792956"/>
                <a:gd name="connsiteY15" fmla="*/ 392906 h 647700"/>
                <a:gd name="connsiteX16" fmla="*/ 497681 w 792956"/>
                <a:gd name="connsiteY16" fmla="*/ 433387 h 647700"/>
                <a:gd name="connsiteX17" fmla="*/ 542925 w 792956"/>
                <a:gd name="connsiteY17" fmla="*/ 459581 h 647700"/>
                <a:gd name="connsiteX18" fmla="*/ 583406 w 792956"/>
                <a:gd name="connsiteY18" fmla="*/ 488156 h 647700"/>
                <a:gd name="connsiteX19" fmla="*/ 597694 w 792956"/>
                <a:gd name="connsiteY19" fmla="*/ 509587 h 647700"/>
                <a:gd name="connsiteX20" fmla="*/ 611981 w 792956"/>
                <a:gd name="connsiteY20" fmla="*/ 533400 h 647700"/>
                <a:gd name="connsiteX21" fmla="*/ 657225 w 792956"/>
                <a:gd name="connsiteY21" fmla="*/ 566737 h 647700"/>
                <a:gd name="connsiteX22" fmla="*/ 700087 w 792956"/>
                <a:gd name="connsiteY22" fmla="*/ 590550 h 647700"/>
                <a:gd name="connsiteX23" fmla="*/ 728662 w 792956"/>
                <a:gd name="connsiteY23" fmla="*/ 600075 h 647700"/>
                <a:gd name="connsiteX24" fmla="*/ 754856 w 792956"/>
                <a:gd name="connsiteY24" fmla="*/ 623887 h 647700"/>
                <a:gd name="connsiteX25" fmla="*/ 778669 w 792956"/>
                <a:gd name="connsiteY25" fmla="*/ 640556 h 647700"/>
                <a:gd name="connsiteX26" fmla="*/ 778669 w 792956"/>
                <a:gd name="connsiteY26" fmla="*/ 638175 h 647700"/>
                <a:gd name="connsiteX27" fmla="*/ 792956 w 792956"/>
                <a:gd name="connsiteY27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92956" h="647700">
                  <a:moveTo>
                    <a:pt x="0" y="0"/>
                  </a:moveTo>
                  <a:lnTo>
                    <a:pt x="54769" y="35719"/>
                  </a:lnTo>
                  <a:lnTo>
                    <a:pt x="85725" y="40481"/>
                  </a:lnTo>
                  <a:lnTo>
                    <a:pt x="119062" y="45244"/>
                  </a:lnTo>
                  <a:lnTo>
                    <a:pt x="173831" y="50006"/>
                  </a:lnTo>
                  <a:lnTo>
                    <a:pt x="197644" y="66675"/>
                  </a:lnTo>
                  <a:lnTo>
                    <a:pt x="230981" y="104775"/>
                  </a:lnTo>
                  <a:lnTo>
                    <a:pt x="259556" y="128587"/>
                  </a:lnTo>
                  <a:lnTo>
                    <a:pt x="292894" y="152400"/>
                  </a:lnTo>
                  <a:lnTo>
                    <a:pt x="328612" y="190500"/>
                  </a:lnTo>
                  <a:lnTo>
                    <a:pt x="345281" y="221456"/>
                  </a:lnTo>
                  <a:lnTo>
                    <a:pt x="361950" y="264319"/>
                  </a:lnTo>
                  <a:lnTo>
                    <a:pt x="378619" y="302419"/>
                  </a:lnTo>
                  <a:lnTo>
                    <a:pt x="411956" y="345281"/>
                  </a:lnTo>
                  <a:lnTo>
                    <a:pt x="435769" y="366712"/>
                  </a:lnTo>
                  <a:lnTo>
                    <a:pt x="457200" y="392906"/>
                  </a:lnTo>
                  <a:lnTo>
                    <a:pt x="497681" y="433387"/>
                  </a:lnTo>
                  <a:lnTo>
                    <a:pt x="542925" y="459581"/>
                  </a:lnTo>
                  <a:lnTo>
                    <a:pt x="583406" y="488156"/>
                  </a:lnTo>
                  <a:lnTo>
                    <a:pt x="597694" y="509587"/>
                  </a:lnTo>
                  <a:lnTo>
                    <a:pt x="611981" y="533400"/>
                  </a:lnTo>
                  <a:lnTo>
                    <a:pt x="657225" y="566737"/>
                  </a:lnTo>
                  <a:lnTo>
                    <a:pt x="700087" y="590550"/>
                  </a:lnTo>
                  <a:lnTo>
                    <a:pt x="728662" y="600075"/>
                  </a:lnTo>
                  <a:lnTo>
                    <a:pt x="754856" y="623887"/>
                  </a:lnTo>
                  <a:lnTo>
                    <a:pt x="778669" y="640556"/>
                  </a:lnTo>
                  <a:lnTo>
                    <a:pt x="778669" y="638175"/>
                  </a:lnTo>
                  <a:lnTo>
                    <a:pt x="792956" y="64770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80" name="Freeform 279"/>
            <p:cNvSpPr/>
            <p:nvPr/>
          </p:nvSpPr>
          <p:spPr>
            <a:xfrm>
              <a:off x="5164138" y="2944813"/>
              <a:ext cx="98425" cy="69850"/>
            </a:xfrm>
            <a:custGeom>
              <a:avLst/>
              <a:gdLst>
                <a:gd name="connsiteX0" fmla="*/ 0 w 97632"/>
                <a:gd name="connsiteY0" fmla="*/ 0 h 69057"/>
                <a:gd name="connsiteX1" fmla="*/ 28575 w 97632"/>
                <a:gd name="connsiteY1" fmla="*/ 14288 h 69057"/>
                <a:gd name="connsiteX2" fmla="*/ 47625 w 97632"/>
                <a:gd name="connsiteY2" fmla="*/ 16669 h 69057"/>
                <a:gd name="connsiteX3" fmla="*/ 54769 w 97632"/>
                <a:gd name="connsiteY3" fmla="*/ 38100 h 69057"/>
                <a:gd name="connsiteX4" fmla="*/ 54769 w 97632"/>
                <a:gd name="connsiteY4" fmla="*/ 38100 h 69057"/>
                <a:gd name="connsiteX5" fmla="*/ 97632 w 97632"/>
                <a:gd name="connsiteY5" fmla="*/ 69057 h 6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632" h="69057">
                  <a:moveTo>
                    <a:pt x="0" y="0"/>
                  </a:moveTo>
                  <a:lnTo>
                    <a:pt x="28575" y="14288"/>
                  </a:lnTo>
                  <a:lnTo>
                    <a:pt x="47625" y="16669"/>
                  </a:lnTo>
                  <a:lnTo>
                    <a:pt x="54769" y="38100"/>
                  </a:lnTo>
                  <a:lnTo>
                    <a:pt x="54769" y="38100"/>
                  </a:lnTo>
                  <a:lnTo>
                    <a:pt x="97632" y="69057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81" name="Freeform 280"/>
            <p:cNvSpPr/>
            <p:nvPr/>
          </p:nvSpPr>
          <p:spPr>
            <a:xfrm>
              <a:off x="5205413" y="2916238"/>
              <a:ext cx="92075" cy="104775"/>
            </a:xfrm>
            <a:custGeom>
              <a:avLst/>
              <a:gdLst>
                <a:gd name="connsiteX0" fmla="*/ 0 w 92868"/>
                <a:gd name="connsiteY0" fmla="*/ 0 h 104775"/>
                <a:gd name="connsiteX1" fmla="*/ 35718 w 92868"/>
                <a:gd name="connsiteY1" fmla="*/ 21432 h 104775"/>
                <a:gd name="connsiteX2" fmla="*/ 35718 w 92868"/>
                <a:gd name="connsiteY2" fmla="*/ 21432 h 104775"/>
                <a:gd name="connsiteX3" fmla="*/ 38100 w 92868"/>
                <a:gd name="connsiteY3" fmla="*/ 45244 h 104775"/>
                <a:gd name="connsiteX4" fmla="*/ 38100 w 92868"/>
                <a:gd name="connsiteY4" fmla="*/ 45244 h 104775"/>
                <a:gd name="connsiteX5" fmla="*/ 42862 w 92868"/>
                <a:gd name="connsiteY5" fmla="*/ 61913 h 104775"/>
                <a:gd name="connsiteX6" fmla="*/ 42862 w 92868"/>
                <a:gd name="connsiteY6" fmla="*/ 61913 h 104775"/>
                <a:gd name="connsiteX7" fmla="*/ 59531 w 92868"/>
                <a:gd name="connsiteY7" fmla="*/ 88107 h 104775"/>
                <a:gd name="connsiteX8" fmla="*/ 92868 w 92868"/>
                <a:gd name="connsiteY8" fmla="*/ 10477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68" h="104775">
                  <a:moveTo>
                    <a:pt x="0" y="0"/>
                  </a:moveTo>
                  <a:lnTo>
                    <a:pt x="35718" y="21432"/>
                  </a:lnTo>
                  <a:lnTo>
                    <a:pt x="35718" y="21432"/>
                  </a:lnTo>
                  <a:lnTo>
                    <a:pt x="38100" y="45244"/>
                  </a:lnTo>
                  <a:lnTo>
                    <a:pt x="38100" y="45244"/>
                  </a:lnTo>
                  <a:lnTo>
                    <a:pt x="42862" y="61913"/>
                  </a:lnTo>
                  <a:lnTo>
                    <a:pt x="42862" y="61913"/>
                  </a:lnTo>
                  <a:lnTo>
                    <a:pt x="59531" y="88107"/>
                  </a:lnTo>
                  <a:lnTo>
                    <a:pt x="92868" y="104775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82" name="Freeform 281"/>
            <p:cNvSpPr/>
            <p:nvPr/>
          </p:nvSpPr>
          <p:spPr>
            <a:xfrm>
              <a:off x="5700713" y="3459163"/>
              <a:ext cx="219075" cy="139700"/>
            </a:xfrm>
            <a:custGeom>
              <a:avLst/>
              <a:gdLst>
                <a:gd name="connsiteX0" fmla="*/ 0 w 219075"/>
                <a:gd name="connsiteY0" fmla="*/ 0 h 138113"/>
                <a:gd name="connsiteX1" fmla="*/ 0 w 219075"/>
                <a:gd name="connsiteY1" fmla="*/ 0 h 138113"/>
                <a:gd name="connsiteX2" fmla="*/ 33337 w 219075"/>
                <a:gd name="connsiteY2" fmla="*/ 30957 h 138113"/>
                <a:gd name="connsiteX3" fmla="*/ 52387 w 219075"/>
                <a:gd name="connsiteY3" fmla="*/ 38100 h 138113"/>
                <a:gd name="connsiteX4" fmla="*/ 88106 w 219075"/>
                <a:gd name="connsiteY4" fmla="*/ 54769 h 138113"/>
                <a:gd name="connsiteX5" fmla="*/ 107156 w 219075"/>
                <a:gd name="connsiteY5" fmla="*/ 57150 h 138113"/>
                <a:gd name="connsiteX6" fmla="*/ 126206 w 219075"/>
                <a:gd name="connsiteY6" fmla="*/ 61913 h 138113"/>
                <a:gd name="connsiteX7" fmla="*/ 140493 w 219075"/>
                <a:gd name="connsiteY7" fmla="*/ 71438 h 138113"/>
                <a:gd name="connsiteX8" fmla="*/ 169068 w 219075"/>
                <a:gd name="connsiteY8" fmla="*/ 85725 h 138113"/>
                <a:gd name="connsiteX9" fmla="*/ 192881 w 219075"/>
                <a:gd name="connsiteY9" fmla="*/ 90488 h 138113"/>
                <a:gd name="connsiteX10" fmla="*/ 200025 w 219075"/>
                <a:gd name="connsiteY10" fmla="*/ 111919 h 138113"/>
                <a:gd name="connsiteX11" fmla="*/ 219075 w 219075"/>
                <a:gd name="connsiteY11" fmla="*/ 138113 h 138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9075" h="138113">
                  <a:moveTo>
                    <a:pt x="0" y="0"/>
                  </a:moveTo>
                  <a:lnTo>
                    <a:pt x="0" y="0"/>
                  </a:lnTo>
                  <a:lnTo>
                    <a:pt x="33337" y="30957"/>
                  </a:lnTo>
                  <a:lnTo>
                    <a:pt x="52387" y="38100"/>
                  </a:lnTo>
                  <a:lnTo>
                    <a:pt x="88106" y="54769"/>
                  </a:lnTo>
                  <a:lnTo>
                    <a:pt x="107156" y="57150"/>
                  </a:lnTo>
                  <a:lnTo>
                    <a:pt x="126206" y="61913"/>
                  </a:lnTo>
                  <a:lnTo>
                    <a:pt x="140493" y="71438"/>
                  </a:lnTo>
                  <a:lnTo>
                    <a:pt x="169068" y="85725"/>
                  </a:lnTo>
                  <a:lnTo>
                    <a:pt x="192881" y="90488"/>
                  </a:lnTo>
                  <a:lnTo>
                    <a:pt x="200025" y="111919"/>
                  </a:lnTo>
                  <a:lnTo>
                    <a:pt x="219075" y="138113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83" name="Freeform 282"/>
            <p:cNvSpPr/>
            <p:nvPr/>
          </p:nvSpPr>
          <p:spPr>
            <a:xfrm>
              <a:off x="5815013" y="3522663"/>
              <a:ext cx="171450" cy="49212"/>
            </a:xfrm>
            <a:custGeom>
              <a:avLst/>
              <a:gdLst>
                <a:gd name="connsiteX0" fmla="*/ 0 w 171450"/>
                <a:gd name="connsiteY0" fmla="*/ 0 h 50006"/>
                <a:gd name="connsiteX1" fmla="*/ 0 w 171450"/>
                <a:gd name="connsiteY1" fmla="*/ 0 h 50006"/>
                <a:gd name="connsiteX2" fmla="*/ 59531 w 171450"/>
                <a:gd name="connsiteY2" fmla="*/ 4762 h 50006"/>
                <a:gd name="connsiteX3" fmla="*/ 88106 w 171450"/>
                <a:gd name="connsiteY3" fmla="*/ 9525 h 50006"/>
                <a:gd name="connsiteX4" fmla="*/ 107156 w 171450"/>
                <a:gd name="connsiteY4" fmla="*/ 28575 h 50006"/>
                <a:gd name="connsiteX5" fmla="*/ 114300 w 171450"/>
                <a:gd name="connsiteY5" fmla="*/ 47625 h 50006"/>
                <a:gd name="connsiteX6" fmla="*/ 150018 w 171450"/>
                <a:gd name="connsiteY6" fmla="*/ 50006 h 50006"/>
                <a:gd name="connsiteX7" fmla="*/ 171450 w 171450"/>
                <a:gd name="connsiteY7" fmla="*/ 47625 h 5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450" h="50006">
                  <a:moveTo>
                    <a:pt x="0" y="0"/>
                  </a:moveTo>
                  <a:lnTo>
                    <a:pt x="0" y="0"/>
                  </a:lnTo>
                  <a:lnTo>
                    <a:pt x="59531" y="4762"/>
                  </a:lnTo>
                  <a:lnTo>
                    <a:pt x="88106" y="9525"/>
                  </a:lnTo>
                  <a:lnTo>
                    <a:pt x="107156" y="28575"/>
                  </a:lnTo>
                  <a:lnTo>
                    <a:pt x="114300" y="47625"/>
                  </a:lnTo>
                  <a:lnTo>
                    <a:pt x="150018" y="50006"/>
                  </a:lnTo>
                  <a:lnTo>
                    <a:pt x="171450" y="47625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84" name="Freeform 283"/>
            <p:cNvSpPr/>
            <p:nvPr/>
          </p:nvSpPr>
          <p:spPr>
            <a:xfrm>
              <a:off x="4410075" y="3209925"/>
              <a:ext cx="333375" cy="376238"/>
            </a:xfrm>
            <a:custGeom>
              <a:avLst/>
              <a:gdLst>
                <a:gd name="connsiteX0" fmla="*/ 0 w 702469"/>
                <a:gd name="connsiteY0" fmla="*/ 0 h 671513"/>
                <a:gd name="connsiteX1" fmla="*/ 19050 w 702469"/>
                <a:gd name="connsiteY1" fmla="*/ 14288 h 671513"/>
                <a:gd name="connsiteX2" fmla="*/ 38100 w 702469"/>
                <a:gd name="connsiteY2" fmla="*/ 42863 h 671513"/>
                <a:gd name="connsiteX3" fmla="*/ 57150 w 702469"/>
                <a:gd name="connsiteY3" fmla="*/ 69056 h 671513"/>
                <a:gd name="connsiteX4" fmla="*/ 76200 w 702469"/>
                <a:gd name="connsiteY4" fmla="*/ 100013 h 671513"/>
                <a:gd name="connsiteX5" fmla="*/ 85725 w 702469"/>
                <a:gd name="connsiteY5" fmla="*/ 114300 h 671513"/>
                <a:gd name="connsiteX6" fmla="*/ 114300 w 702469"/>
                <a:gd name="connsiteY6" fmla="*/ 135731 h 671513"/>
                <a:gd name="connsiteX7" fmla="*/ 140494 w 702469"/>
                <a:gd name="connsiteY7" fmla="*/ 157163 h 671513"/>
                <a:gd name="connsiteX8" fmla="*/ 147638 w 702469"/>
                <a:gd name="connsiteY8" fmla="*/ 180975 h 671513"/>
                <a:gd name="connsiteX9" fmla="*/ 185738 w 702469"/>
                <a:gd name="connsiteY9" fmla="*/ 221456 h 671513"/>
                <a:gd name="connsiteX10" fmla="*/ 233363 w 702469"/>
                <a:gd name="connsiteY10" fmla="*/ 271463 h 671513"/>
                <a:gd name="connsiteX11" fmla="*/ 283369 w 702469"/>
                <a:gd name="connsiteY11" fmla="*/ 300038 h 671513"/>
                <a:gd name="connsiteX12" fmla="*/ 300038 w 702469"/>
                <a:gd name="connsiteY12" fmla="*/ 321469 h 671513"/>
                <a:gd name="connsiteX13" fmla="*/ 316706 w 702469"/>
                <a:gd name="connsiteY13" fmla="*/ 357188 h 671513"/>
                <a:gd name="connsiteX14" fmla="*/ 342900 w 702469"/>
                <a:gd name="connsiteY14" fmla="*/ 392906 h 671513"/>
                <a:gd name="connsiteX15" fmla="*/ 381000 w 702469"/>
                <a:gd name="connsiteY15" fmla="*/ 428625 h 671513"/>
                <a:gd name="connsiteX16" fmla="*/ 454819 w 702469"/>
                <a:gd name="connsiteY16" fmla="*/ 481013 h 671513"/>
                <a:gd name="connsiteX17" fmla="*/ 473869 w 702469"/>
                <a:gd name="connsiteY17" fmla="*/ 492919 h 671513"/>
                <a:gd name="connsiteX18" fmla="*/ 521494 w 702469"/>
                <a:gd name="connsiteY18" fmla="*/ 516731 h 671513"/>
                <a:gd name="connsiteX19" fmla="*/ 576263 w 702469"/>
                <a:gd name="connsiteY19" fmla="*/ 559594 h 671513"/>
                <a:gd name="connsiteX20" fmla="*/ 616744 w 702469"/>
                <a:gd name="connsiteY20" fmla="*/ 607219 h 671513"/>
                <a:gd name="connsiteX21" fmla="*/ 652463 w 702469"/>
                <a:gd name="connsiteY21" fmla="*/ 631031 h 671513"/>
                <a:gd name="connsiteX22" fmla="*/ 702469 w 702469"/>
                <a:gd name="connsiteY22" fmla="*/ 671513 h 671513"/>
                <a:gd name="connsiteX0" fmla="*/ 0 w 652463"/>
                <a:gd name="connsiteY0" fmla="*/ 0 h 631031"/>
                <a:gd name="connsiteX1" fmla="*/ 19050 w 652463"/>
                <a:gd name="connsiteY1" fmla="*/ 14288 h 631031"/>
                <a:gd name="connsiteX2" fmla="*/ 38100 w 652463"/>
                <a:gd name="connsiteY2" fmla="*/ 42863 h 631031"/>
                <a:gd name="connsiteX3" fmla="*/ 57150 w 652463"/>
                <a:gd name="connsiteY3" fmla="*/ 69056 h 631031"/>
                <a:gd name="connsiteX4" fmla="*/ 76200 w 652463"/>
                <a:gd name="connsiteY4" fmla="*/ 100013 h 631031"/>
                <a:gd name="connsiteX5" fmla="*/ 85725 w 652463"/>
                <a:gd name="connsiteY5" fmla="*/ 114300 h 631031"/>
                <a:gd name="connsiteX6" fmla="*/ 114300 w 652463"/>
                <a:gd name="connsiteY6" fmla="*/ 135731 h 631031"/>
                <a:gd name="connsiteX7" fmla="*/ 140494 w 652463"/>
                <a:gd name="connsiteY7" fmla="*/ 157163 h 631031"/>
                <a:gd name="connsiteX8" fmla="*/ 147638 w 652463"/>
                <a:gd name="connsiteY8" fmla="*/ 180975 h 631031"/>
                <a:gd name="connsiteX9" fmla="*/ 185738 w 652463"/>
                <a:gd name="connsiteY9" fmla="*/ 221456 h 631031"/>
                <a:gd name="connsiteX10" fmla="*/ 233363 w 652463"/>
                <a:gd name="connsiteY10" fmla="*/ 271463 h 631031"/>
                <a:gd name="connsiteX11" fmla="*/ 283369 w 652463"/>
                <a:gd name="connsiteY11" fmla="*/ 300038 h 631031"/>
                <a:gd name="connsiteX12" fmla="*/ 300038 w 652463"/>
                <a:gd name="connsiteY12" fmla="*/ 321469 h 631031"/>
                <a:gd name="connsiteX13" fmla="*/ 316706 w 652463"/>
                <a:gd name="connsiteY13" fmla="*/ 357188 h 631031"/>
                <a:gd name="connsiteX14" fmla="*/ 342900 w 652463"/>
                <a:gd name="connsiteY14" fmla="*/ 392906 h 631031"/>
                <a:gd name="connsiteX15" fmla="*/ 381000 w 652463"/>
                <a:gd name="connsiteY15" fmla="*/ 428625 h 631031"/>
                <a:gd name="connsiteX16" fmla="*/ 454819 w 652463"/>
                <a:gd name="connsiteY16" fmla="*/ 481013 h 631031"/>
                <a:gd name="connsiteX17" fmla="*/ 473869 w 652463"/>
                <a:gd name="connsiteY17" fmla="*/ 492919 h 631031"/>
                <a:gd name="connsiteX18" fmla="*/ 521494 w 652463"/>
                <a:gd name="connsiteY18" fmla="*/ 516731 h 631031"/>
                <a:gd name="connsiteX19" fmla="*/ 576263 w 652463"/>
                <a:gd name="connsiteY19" fmla="*/ 559594 h 631031"/>
                <a:gd name="connsiteX20" fmla="*/ 616744 w 652463"/>
                <a:gd name="connsiteY20" fmla="*/ 607219 h 631031"/>
                <a:gd name="connsiteX21" fmla="*/ 652463 w 652463"/>
                <a:gd name="connsiteY21" fmla="*/ 631031 h 631031"/>
                <a:gd name="connsiteX0" fmla="*/ 0 w 616744"/>
                <a:gd name="connsiteY0" fmla="*/ 0 h 607219"/>
                <a:gd name="connsiteX1" fmla="*/ 19050 w 616744"/>
                <a:gd name="connsiteY1" fmla="*/ 14288 h 607219"/>
                <a:gd name="connsiteX2" fmla="*/ 38100 w 616744"/>
                <a:gd name="connsiteY2" fmla="*/ 42863 h 607219"/>
                <a:gd name="connsiteX3" fmla="*/ 57150 w 616744"/>
                <a:gd name="connsiteY3" fmla="*/ 69056 h 607219"/>
                <a:gd name="connsiteX4" fmla="*/ 76200 w 616744"/>
                <a:gd name="connsiteY4" fmla="*/ 100013 h 607219"/>
                <a:gd name="connsiteX5" fmla="*/ 85725 w 616744"/>
                <a:gd name="connsiteY5" fmla="*/ 114300 h 607219"/>
                <a:gd name="connsiteX6" fmla="*/ 114300 w 616744"/>
                <a:gd name="connsiteY6" fmla="*/ 135731 h 607219"/>
                <a:gd name="connsiteX7" fmla="*/ 140494 w 616744"/>
                <a:gd name="connsiteY7" fmla="*/ 157163 h 607219"/>
                <a:gd name="connsiteX8" fmla="*/ 147638 w 616744"/>
                <a:gd name="connsiteY8" fmla="*/ 180975 h 607219"/>
                <a:gd name="connsiteX9" fmla="*/ 185738 w 616744"/>
                <a:gd name="connsiteY9" fmla="*/ 221456 h 607219"/>
                <a:gd name="connsiteX10" fmla="*/ 233363 w 616744"/>
                <a:gd name="connsiteY10" fmla="*/ 271463 h 607219"/>
                <a:gd name="connsiteX11" fmla="*/ 283369 w 616744"/>
                <a:gd name="connsiteY11" fmla="*/ 300038 h 607219"/>
                <a:gd name="connsiteX12" fmla="*/ 300038 w 616744"/>
                <a:gd name="connsiteY12" fmla="*/ 321469 h 607219"/>
                <a:gd name="connsiteX13" fmla="*/ 316706 w 616744"/>
                <a:gd name="connsiteY13" fmla="*/ 357188 h 607219"/>
                <a:gd name="connsiteX14" fmla="*/ 342900 w 616744"/>
                <a:gd name="connsiteY14" fmla="*/ 392906 h 607219"/>
                <a:gd name="connsiteX15" fmla="*/ 381000 w 616744"/>
                <a:gd name="connsiteY15" fmla="*/ 428625 h 607219"/>
                <a:gd name="connsiteX16" fmla="*/ 454819 w 616744"/>
                <a:gd name="connsiteY16" fmla="*/ 481013 h 607219"/>
                <a:gd name="connsiteX17" fmla="*/ 473869 w 616744"/>
                <a:gd name="connsiteY17" fmla="*/ 492919 h 607219"/>
                <a:gd name="connsiteX18" fmla="*/ 521494 w 616744"/>
                <a:gd name="connsiteY18" fmla="*/ 516731 h 607219"/>
                <a:gd name="connsiteX19" fmla="*/ 576263 w 616744"/>
                <a:gd name="connsiteY19" fmla="*/ 559594 h 607219"/>
                <a:gd name="connsiteX20" fmla="*/ 616744 w 616744"/>
                <a:gd name="connsiteY20" fmla="*/ 607219 h 607219"/>
                <a:gd name="connsiteX0" fmla="*/ 0 w 576263"/>
                <a:gd name="connsiteY0" fmla="*/ 0 h 559594"/>
                <a:gd name="connsiteX1" fmla="*/ 19050 w 576263"/>
                <a:gd name="connsiteY1" fmla="*/ 14288 h 559594"/>
                <a:gd name="connsiteX2" fmla="*/ 38100 w 576263"/>
                <a:gd name="connsiteY2" fmla="*/ 42863 h 559594"/>
                <a:gd name="connsiteX3" fmla="*/ 57150 w 576263"/>
                <a:gd name="connsiteY3" fmla="*/ 69056 h 559594"/>
                <a:gd name="connsiteX4" fmla="*/ 76200 w 576263"/>
                <a:gd name="connsiteY4" fmla="*/ 100013 h 559594"/>
                <a:gd name="connsiteX5" fmla="*/ 85725 w 576263"/>
                <a:gd name="connsiteY5" fmla="*/ 114300 h 559594"/>
                <a:gd name="connsiteX6" fmla="*/ 114300 w 576263"/>
                <a:gd name="connsiteY6" fmla="*/ 135731 h 559594"/>
                <a:gd name="connsiteX7" fmla="*/ 140494 w 576263"/>
                <a:gd name="connsiteY7" fmla="*/ 157163 h 559594"/>
                <a:gd name="connsiteX8" fmla="*/ 147638 w 576263"/>
                <a:gd name="connsiteY8" fmla="*/ 180975 h 559594"/>
                <a:gd name="connsiteX9" fmla="*/ 185738 w 576263"/>
                <a:gd name="connsiteY9" fmla="*/ 221456 h 559594"/>
                <a:gd name="connsiteX10" fmla="*/ 233363 w 576263"/>
                <a:gd name="connsiteY10" fmla="*/ 271463 h 559594"/>
                <a:gd name="connsiteX11" fmla="*/ 283369 w 576263"/>
                <a:gd name="connsiteY11" fmla="*/ 300038 h 559594"/>
                <a:gd name="connsiteX12" fmla="*/ 300038 w 576263"/>
                <a:gd name="connsiteY12" fmla="*/ 321469 h 559594"/>
                <a:gd name="connsiteX13" fmla="*/ 316706 w 576263"/>
                <a:gd name="connsiteY13" fmla="*/ 357188 h 559594"/>
                <a:gd name="connsiteX14" fmla="*/ 342900 w 576263"/>
                <a:gd name="connsiteY14" fmla="*/ 392906 h 559594"/>
                <a:gd name="connsiteX15" fmla="*/ 381000 w 576263"/>
                <a:gd name="connsiteY15" fmla="*/ 428625 h 559594"/>
                <a:gd name="connsiteX16" fmla="*/ 454819 w 576263"/>
                <a:gd name="connsiteY16" fmla="*/ 481013 h 559594"/>
                <a:gd name="connsiteX17" fmla="*/ 473869 w 576263"/>
                <a:gd name="connsiteY17" fmla="*/ 492919 h 559594"/>
                <a:gd name="connsiteX18" fmla="*/ 521494 w 576263"/>
                <a:gd name="connsiteY18" fmla="*/ 516731 h 559594"/>
                <a:gd name="connsiteX19" fmla="*/ 576263 w 576263"/>
                <a:gd name="connsiteY19" fmla="*/ 559594 h 559594"/>
                <a:gd name="connsiteX0" fmla="*/ 0 w 521494"/>
                <a:gd name="connsiteY0" fmla="*/ 0 h 516731"/>
                <a:gd name="connsiteX1" fmla="*/ 19050 w 521494"/>
                <a:gd name="connsiteY1" fmla="*/ 14288 h 516731"/>
                <a:gd name="connsiteX2" fmla="*/ 38100 w 521494"/>
                <a:gd name="connsiteY2" fmla="*/ 42863 h 516731"/>
                <a:gd name="connsiteX3" fmla="*/ 57150 w 521494"/>
                <a:gd name="connsiteY3" fmla="*/ 69056 h 516731"/>
                <a:gd name="connsiteX4" fmla="*/ 76200 w 521494"/>
                <a:gd name="connsiteY4" fmla="*/ 100013 h 516731"/>
                <a:gd name="connsiteX5" fmla="*/ 85725 w 521494"/>
                <a:gd name="connsiteY5" fmla="*/ 114300 h 516731"/>
                <a:gd name="connsiteX6" fmla="*/ 114300 w 521494"/>
                <a:gd name="connsiteY6" fmla="*/ 135731 h 516731"/>
                <a:gd name="connsiteX7" fmla="*/ 140494 w 521494"/>
                <a:gd name="connsiteY7" fmla="*/ 157163 h 516731"/>
                <a:gd name="connsiteX8" fmla="*/ 147638 w 521494"/>
                <a:gd name="connsiteY8" fmla="*/ 180975 h 516731"/>
                <a:gd name="connsiteX9" fmla="*/ 185738 w 521494"/>
                <a:gd name="connsiteY9" fmla="*/ 221456 h 516731"/>
                <a:gd name="connsiteX10" fmla="*/ 233363 w 521494"/>
                <a:gd name="connsiteY10" fmla="*/ 271463 h 516731"/>
                <a:gd name="connsiteX11" fmla="*/ 283369 w 521494"/>
                <a:gd name="connsiteY11" fmla="*/ 300038 h 516731"/>
                <a:gd name="connsiteX12" fmla="*/ 300038 w 521494"/>
                <a:gd name="connsiteY12" fmla="*/ 321469 h 516731"/>
                <a:gd name="connsiteX13" fmla="*/ 316706 w 521494"/>
                <a:gd name="connsiteY13" fmla="*/ 357188 h 516731"/>
                <a:gd name="connsiteX14" fmla="*/ 342900 w 521494"/>
                <a:gd name="connsiteY14" fmla="*/ 392906 h 516731"/>
                <a:gd name="connsiteX15" fmla="*/ 381000 w 521494"/>
                <a:gd name="connsiteY15" fmla="*/ 428625 h 516731"/>
                <a:gd name="connsiteX16" fmla="*/ 454819 w 521494"/>
                <a:gd name="connsiteY16" fmla="*/ 481013 h 516731"/>
                <a:gd name="connsiteX17" fmla="*/ 473869 w 521494"/>
                <a:gd name="connsiteY17" fmla="*/ 492919 h 516731"/>
                <a:gd name="connsiteX18" fmla="*/ 521494 w 521494"/>
                <a:gd name="connsiteY18" fmla="*/ 516731 h 516731"/>
                <a:gd name="connsiteX0" fmla="*/ 0 w 473869"/>
                <a:gd name="connsiteY0" fmla="*/ 0 h 492919"/>
                <a:gd name="connsiteX1" fmla="*/ 19050 w 473869"/>
                <a:gd name="connsiteY1" fmla="*/ 14288 h 492919"/>
                <a:gd name="connsiteX2" fmla="*/ 38100 w 473869"/>
                <a:gd name="connsiteY2" fmla="*/ 42863 h 492919"/>
                <a:gd name="connsiteX3" fmla="*/ 57150 w 473869"/>
                <a:gd name="connsiteY3" fmla="*/ 69056 h 492919"/>
                <a:gd name="connsiteX4" fmla="*/ 76200 w 473869"/>
                <a:gd name="connsiteY4" fmla="*/ 100013 h 492919"/>
                <a:gd name="connsiteX5" fmla="*/ 85725 w 473869"/>
                <a:gd name="connsiteY5" fmla="*/ 114300 h 492919"/>
                <a:gd name="connsiteX6" fmla="*/ 114300 w 473869"/>
                <a:gd name="connsiteY6" fmla="*/ 135731 h 492919"/>
                <a:gd name="connsiteX7" fmla="*/ 140494 w 473869"/>
                <a:gd name="connsiteY7" fmla="*/ 157163 h 492919"/>
                <a:gd name="connsiteX8" fmla="*/ 147638 w 473869"/>
                <a:gd name="connsiteY8" fmla="*/ 180975 h 492919"/>
                <a:gd name="connsiteX9" fmla="*/ 185738 w 473869"/>
                <a:gd name="connsiteY9" fmla="*/ 221456 h 492919"/>
                <a:gd name="connsiteX10" fmla="*/ 233363 w 473869"/>
                <a:gd name="connsiteY10" fmla="*/ 271463 h 492919"/>
                <a:gd name="connsiteX11" fmla="*/ 283369 w 473869"/>
                <a:gd name="connsiteY11" fmla="*/ 300038 h 492919"/>
                <a:gd name="connsiteX12" fmla="*/ 300038 w 473869"/>
                <a:gd name="connsiteY12" fmla="*/ 321469 h 492919"/>
                <a:gd name="connsiteX13" fmla="*/ 316706 w 473869"/>
                <a:gd name="connsiteY13" fmla="*/ 357188 h 492919"/>
                <a:gd name="connsiteX14" fmla="*/ 342900 w 473869"/>
                <a:gd name="connsiteY14" fmla="*/ 392906 h 492919"/>
                <a:gd name="connsiteX15" fmla="*/ 381000 w 473869"/>
                <a:gd name="connsiteY15" fmla="*/ 428625 h 492919"/>
                <a:gd name="connsiteX16" fmla="*/ 454819 w 473869"/>
                <a:gd name="connsiteY16" fmla="*/ 481013 h 492919"/>
                <a:gd name="connsiteX17" fmla="*/ 473869 w 473869"/>
                <a:gd name="connsiteY17" fmla="*/ 492919 h 492919"/>
                <a:gd name="connsiteX0" fmla="*/ 0 w 454819"/>
                <a:gd name="connsiteY0" fmla="*/ 0 h 481013"/>
                <a:gd name="connsiteX1" fmla="*/ 19050 w 454819"/>
                <a:gd name="connsiteY1" fmla="*/ 14288 h 481013"/>
                <a:gd name="connsiteX2" fmla="*/ 38100 w 454819"/>
                <a:gd name="connsiteY2" fmla="*/ 42863 h 481013"/>
                <a:gd name="connsiteX3" fmla="*/ 57150 w 454819"/>
                <a:gd name="connsiteY3" fmla="*/ 69056 h 481013"/>
                <a:gd name="connsiteX4" fmla="*/ 76200 w 454819"/>
                <a:gd name="connsiteY4" fmla="*/ 100013 h 481013"/>
                <a:gd name="connsiteX5" fmla="*/ 85725 w 454819"/>
                <a:gd name="connsiteY5" fmla="*/ 114300 h 481013"/>
                <a:gd name="connsiteX6" fmla="*/ 114300 w 454819"/>
                <a:gd name="connsiteY6" fmla="*/ 135731 h 481013"/>
                <a:gd name="connsiteX7" fmla="*/ 140494 w 454819"/>
                <a:gd name="connsiteY7" fmla="*/ 157163 h 481013"/>
                <a:gd name="connsiteX8" fmla="*/ 147638 w 454819"/>
                <a:gd name="connsiteY8" fmla="*/ 180975 h 481013"/>
                <a:gd name="connsiteX9" fmla="*/ 185738 w 454819"/>
                <a:gd name="connsiteY9" fmla="*/ 221456 h 481013"/>
                <a:gd name="connsiteX10" fmla="*/ 233363 w 454819"/>
                <a:gd name="connsiteY10" fmla="*/ 271463 h 481013"/>
                <a:gd name="connsiteX11" fmla="*/ 283369 w 454819"/>
                <a:gd name="connsiteY11" fmla="*/ 300038 h 481013"/>
                <a:gd name="connsiteX12" fmla="*/ 300038 w 454819"/>
                <a:gd name="connsiteY12" fmla="*/ 321469 h 481013"/>
                <a:gd name="connsiteX13" fmla="*/ 316706 w 454819"/>
                <a:gd name="connsiteY13" fmla="*/ 357188 h 481013"/>
                <a:gd name="connsiteX14" fmla="*/ 342900 w 454819"/>
                <a:gd name="connsiteY14" fmla="*/ 392906 h 481013"/>
                <a:gd name="connsiteX15" fmla="*/ 381000 w 454819"/>
                <a:gd name="connsiteY15" fmla="*/ 428625 h 481013"/>
                <a:gd name="connsiteX16" fmla="*/ 454819 w 454819"/>
                <a:gd name="connsiteY16" fmla="*/ 481013 h 481013"/>
                <a:gd name="connsiteX0" fmla="*/ 0 w 381000"/>
                <a:gd name="connsiteY0" fmla="*/ 0 h 428625"/>
                <a:gd name="connsiteX1" fmla="*/ 19050 w 381000"/>
                <a:gd name="connsiteY1" fmla="*/ 14288 h 428625"/>
                <a:gd name="connsiteX2" fmla="*/ 38100 w 381000"/>
                <a:gd name="connsiteY2" fmla="*/ 42863 h 428625"/>
                <a:gd name="connsiteX3" fmla="*/ 57150 w 381000"/>
                <a:gd name="connsiteY3" fmla="*/ 69056 h 428625"/>
                <a:gd name="connsiteX4" fmla="*/ 76200 w 381000"/>
                <a:gd name="connsiteY4" fmla="*/ 100013 h 428625"/>
                <a:gd name="connsiteX5" fmla="*/ 85725 w 381000"/>
                <a:gd name="connsiteY5" fmla="*/ 114300 h 428625"/>
                <a:gd name="connsiteX6" fmla="*/ 114300 w 381000"/>
                <a:gd name="connsiteY6" fmla="*/ 135731 h 428625"/>
                <a:gd name="connsiteX7" fmla="*/ 140494 w 381000"/>
                <a:gd name="connsiteY7" fmla="*/ 157163 h 428625"/>
                <a:gd name="connsiteX8" fmla="*/ 147638 w 381000"/>
                <a:gd name="connsiteY8" fmla="*/ 180975 h 428625"/>
                <a:gd name="connsiteX9" fmla="*/ 185738 w 381000"/>
                <a:gd name="connsiteY9" fmla="*/ 221456 h 428625"/>
                <a:gd name="connsiteX10" fmla="*/ 233363 w 381000"/>
                <a:gd name="connsiteY10" fmla="*/ 271463 h 428625"/>
                <a:gd name="connsiteX11" fmla="*/ 283369 w 381000"/>
                <a:gd name="connsiteY11" fmla="*/ 300038 h 428625"/>
                <a:gd name="connsiteX12" fmla="*/ 300038 w 381000"/>
                <a:gd name="connsiteY12" fmla="*/ 321469 h 428625"/>
                <a:gd name="connsiteX13" fmla="*/ 316706 w 381000"/>
                <a:gd name="connsiteY13" fmla="*/ 357188 h 428625"/>
                <a:gd name="connsiteX14" fmla="*/ 342900 w 381000"/>
                <a:gd name="connsiteY14" fmla="*/ 392906 h 428625"/>
                <a:gd name="connsiteX15" fmla="*/ 381000 w 381000"/>
                <a:gd name="connsiteY15" fmla="*/ 428625 h 428625"/>
                <a:gd name="connsiteX0" fmla="*/ 0 w 342900"/>
                <a:gd name="connsiteY0" fmla="*/ 0 h 392906"/>
                <a:gd name="connsiteX1" fmla="*/ 19050 w 342900"/>
                <a:gd name="connsiteY1" fmla="*/ 14288 h 392906"/>
                <a:gd name="connsiteX2" fmla="*/ 38100 w 342900"/>
                <a:gd name="connsiteY2" fmla="*/ 42863 h 392906"/>
                <a:gd name="connsiteX3" fmla="*/ 57150 w 342900"/>
                <a:gd name="connsiteY3" fmla="*/ 69056 h 392906"/>
                <a:gd name="connsiteX4" fmla="*/ 76200 w 342900"/>
                <a:gd name="connsiteY4" fmla="*/ 100013 h 392906"/>
                <a:gd name="connsiteX5" fmla="*/ 85725 w 342900"/>
                <a:gd name="connsiteY5" fmla="*/ 114300 h 392906"/>
                <a:gd name="connsiteX6" fmla="*/ 114300 w 342900"/>
                <a:gd name="connsiteY6" fmla="*/ 135731 h 392906"/>
                <a:gd name="connsiteX7" fmla="*/ 140494 w 342900"/>
                <a:gd name="connsiteY7" fmla="*/ 157163 h 392906"/>
                <a:gd name="connsiteX8" fmla="*/ 147638 w 342900"/>
                <a:gd name="connsiteY8" fmla="*/ 180975 h 392906"/>
                <a:gd name="connsiteX9" fmla="*/ 185738 w 342900"/>
                <a:gd name="connsiteY9" fmla="*/ 221456 h 392906"/>
                <a:gd name="connsiteX10" fmla="*/ 233363 w 342900"/>
                <a:gd name="connsiteY10" fmla="*/ 271463 h 392906"/>
                <a:gd name="connsiteX11" fmla="*/ 283369 w 342900"/>
                <a:gd name="connsiteY11" fmla="*/ 300038 h 392906"/>
                <a:gd name="connsiteX12" fmla="*/ 300038 w 342900"/>
                <a:gd name="connsiteY12" fmla="*/ 321469 h 392906"/>
                <a:gd name="connsiteX13" fmla="*/ 316706 w 342900"/>
                <a:gd name="connsiteY13" fmla="*/ 357188 h 392906"/>
                <a:gd name="connsiteX14" fmla="*/ 342900 w 342900"/>
                <a:gd name="connsiteY14" fmla="*/ 392906 h 392906"/>
                <a:gd name="connsiteX0" fmla="*/ 0 w 333375"/>
                <a:gd name="connsiteY0" fmla="*/ 0 h 376237"/>
                <a:gd name="connsiteX1" fmla="*/ 19050 w 333375"/>
                <a:gd name="connsiteY1" fmla="*/ 14288 h 376237"/>
                <a:gd name="connsiteX2" fmla="*/ 38100 w 333375"/>
                <a:gd name="connsiteY2" fmla="*/ 42863 h 376237"/>
                <a:gd name="connsiteX3" fmla="*/ 57150 w 333375"/>
                <a:gd name="connsiteY3" fmla="*/ 69056 h 376237"/>
                <a:gd name="connsiteX4" fmla="*/ 76200 w 333375"/>
                <a:gd name="connsiteY4" fmla="*/ 100013 h 376237"/>
                <a:gd name="connsiteX5" fmla="*/ 85725 w 333375"/>
                <a:gd name="connsiteY5" fmla="*/ 114300 h 376237"/>
                <a:gd name="connsiteX6" fmla="*/ 114300 w 333375"/>
                <a:gd name="connsiteY6" fmla="*/ 135731 h 376237"/>
                <a:gd name="connsiteX7" fmla="*/ 140494 w 333375"/>
                <a:gd name="connsiteY7" fmla="*/ 157163 h 376237"/>
                <a:gd name="connsiteX8" fmla="*/ 147638 w 333375"/>
                <a:gd name="connsiteY8" fmla="*/ 180975 h 376237"/>
                <a:gd name="connsiteX9" fmla="*/ 185738 w 333375"/>
                <a:gd name="connsiteY9" fmla="*/ 221456 h 376237"/>
                <a:gd name="connsiteX10" fmla="*/ 233363 w 333375"/>
                <a:gd name="connsiteY10" fmla="*/ 271463 h 376237"/>
                <a:gd name="connsiteX11" fmla="*/ 283369 w 333375"/>
                <a:gd name="connsiteY11" fmla="*/ 300038 h 376237"/>
                <a:gd name="connsiteX12" fmla="*/ 300038 w 333375"/>
                <a:gd name="connsiteY12" fmla="*/ 321469 h 376237"/>
                <a:gd name="connsiteX13" fmla="*/ 316706 w 333375"/>
                <a:gd name="connsiteY13" fmla="*/ 357188 h 376237"/>
                <a:gd name="connsiteX14" fmla="*/ 333375 w 333375"/>
                <a:gd name="connsiteY14" fmla="*/ 376237 h 37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3375" h="376237">
                  <a:moveTo>
                    <a:pt x="0" y="0"/>
                  </a:moveTo>
                  <a:lnTo>
                    <a:pt x="19050" y="14288"/>
                  </a:lnTo>
                  <a:lnTo>
                    <a:pt x="38100" y="42863"/>
                  </a:lnTo>
                  <a:lnTo>
                    <a:pt x="57150" y="69056"/>
                  </a:lnTo>
                  <a:lnTo>
                    <a:pt x="76200" y="100013"/>
                  </a:lnTo>
                  <a:lnTo>
                    <a:pt x="85725" y="114300"/>
                  </a:lnTo>
                  <a:lnTo>
                    <a:pt x="114300" y="135731"/>
                  </a:lnTo>
                  <a:lnTo>
                    <a:pt x="140494" y="157163"/>
                  </a:lnTo>
                  <a:lnTo>
                    <a:pt x="147638" y="180975"/>
                  </a:lnTo>
                  <a:lnTo>
                    <a:pt x="185738" y="221456"/>
                  </a:lnTo>
                  <a:lnTo>
                    <a:pt x="233363" y="271463"/>
                  </a:lnTo>
                  <a:lnTo>
                    <a:pt x="283369" y="300038"/>
                  </a:lnTo>
                  <a:lnTo>
                    <a:pt x="300038" y="321469"/>
                  </a:lnTo>
                  <a:lnTo>
                    <a:pt x="316706" y="357188"/>
                  </a:lnTo>
                  <a:lnTo>
                    <a:pt x="333375" y="376237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85" name="Freeform 284"/>
            <p:cNvSpPr/>
            <p:nvPr/>
          </p:nvSpPr>
          <p:spPr>
            <a:xfrm>
              <a:off x="4381500" y="3255963"/>
              <a:ext cx="128588" cy="76200"/>
            </a:xfrm>
            <a:custGeom>
              <a:avLst/>
              <a:gdLst>
                <a:gd name="connsiteX0" fmla="*/ 0 w 128588"/>
                <a:gd name="connsiteY0" fmla="*/ 0 h 76200"/>
                <a:gd name="connsiteX1" fmla="*/ 0 w 128588"/>
                <a:gd name="connsiteY1" fmla="*/ 0 h 76200"/>
                <a:gd name="connsiteX2" fmla="*/ 40481 w 128588"/>
                <a:gd name="connsiteY2" fmla="*/ 16669 h 76200"/>
                <a:gd name="connsiteX3" fmla="*/ 54769 w 128588"/>
                <a:gd name="connsiteY3" fmla="*/ 38100 h 76200"/>
                <a:gd name="connsiteX4" fmla="*/ 73819 w 128588"/>
                <a:gd name="connsiteY4" fmla="*/ 52387 h 76200"/>
                <a:gd name="connsiteX5" fmla="*/ 128588 w 128588"/>
                <a:gd name="connsiteY5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588" h="76200">
                  <a:moveTo>
                    <a:pt x="0" y="0"/>
                  </a:moveTo>
                  <a:lnTo>
                    <a:pt x="0" y="0"/>
                  </a:lnTo>
                  <a:lnTo>
                    <a:pt x="40481" y="16669"/>
                  </a:lnTo>
                  <a:lnTo>
                    <a:pt x="54769" y="38100"/>
                  </a:lnTo>
                  <a:lnTo>
                    <a:pt x="73819" y="52387"/>
                  </a:lnTo>
                  <a:lnTo>
                    <a:pt x="128588" y="7620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86" name="Freeform 285"/>
            <p:cNvSpPr/>
            <p:nvPr/>
          </p:nvSpPr>
          <p:spPr>
            <a:xfrm>
              <a:off x="4391025" y="3344863"/>
              <a:ext cx="66675" cy="9525"/>
            </a:xfrm>
            <a:custGeom>
              <a:avLst/>
              <a:gdLst>
                <a:gd name="connsiteX0" fmla="*/ 0 w 66675"/>
                <a:gd name="connsiteY0" fmla="*/ 0 h 9525"/>
                <a:gd name="connsiteX1" fmla="*/ 52388 w 66675"/>
                <a:gd name="connsiteY1" fmla="*/ 4763 h 9525"/>
                <a:gd name="connsiteX2" fmla="*/ 66675 w 66675"/>
                <a:gd name="connsiteY2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75" h="9525">
                  <a:moveTo>
                    <a:pt x="0" y="0"/>
                  </a:moveTo>
                  <a:lnTo>
                    <a:pt x="52388" y="4763"/>
                  </a:lnTo>
                  <a:lnTo>
                    <a:pt x="66675" y="9525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87" name="Freeform 286"/>
            <p:cNvSpPr/>
            <p:nvPr/>
          </p:nvSpPr>
          <p:spPr>
            <a:xfrm>
              <a:off x="4743450" y="3581400"/>
              <a:ext cx="347663" cy="290513"/>
            </a:xfrm>
            <a:custGeom>
              <a:avLst/>
              <a:gdLst>
                <a:gd name="connsiteX0" fmla="*/ 0 w 347663"/>
                <a:gd name="connsiteY0" fmla="*/ 0 h 290513"/>
                <a:gd name="connsiteX1" fmla="*/ 47625 w 347663"/>
                <a:gd name="connsiteY1" fmla="*/ 64294 h 290513"/>
                <a:gd name="connsiteX2" fmla="*/ 92869 w 347663"/>
                <a:gd name="connsiteY2" fmla="*/ 97631 h 290513"/>
                <a:gd name="connsiteX3" fmla="*/ 154781 w 347663"/>
                <a:gd name="connsiteY3" fmla="*/ 126206 h 290513"/>
                <a:gd name="connsiteX4" fmla="*/ 195263 w 347663"/>
                <a:gd name="connsiteY4" fmla="*/ 140494 h 290513"/>
                <a:gd name="connsiteX5" fmla="*/ 223838 w 347663"/>
                <a:gd name="connsiteY5" fmla="*/ 171450 h 290513"/>
                <a:gd name="connsiteX6" fmla="*/ 245269 w 347663"/>
                <a:gd name="connsiteY6" fmla="*/ 195263 h 290513"/>
                <a:gd name="connsiteX7" fmla="*/ 283369 w 347663"/>
                <a:gd name="connsiteY7" fmla="*/ 226219 h 290513"/>
                <a:gd name="connsiteX8" fmla="*/ 323850 w 347663"/>
                <a:gd name="connsiteY8" fmla="*/ 257175 h 290513"/>
                <a:gd name="connsiteX9" fmla="*/ 347663 w 347663"/>
                <a:gd name="connsiteY9" fmla="*/ 290513 h 290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7663" h="290513">
                  <a:moveTo>
                    <a:pt x="0" y="0"/>
                  </a:moveTo>
                  <a:lnTo>
                    <a:pt x="47625" y="64294"/>
                  </a:lnTo>
                  <a:lnTo>
                    <a:pt x="92869" y="97631"/>
                  </a:lnTo>
                  <a:lnTo>
                    <a:pt x="154781" y="126206"/>
                  </a:lnTo>
                  <a:lnTo>
                    <a:pt x="195263" y="140494"/>
                  </a:lnTo>
                  <a:lnTo>
                    <a:pt x="223838" y="171450"/>
                  </a:lnTo>
                  <a:lnTo>
                    <a:pt x="245269" y="195263"/>
                  </a:lnTo>
                  <a:lnTo>
                    <a:pt x="283369" y="226219"/>
                  </a:lnTo>
                  <a:lnTo>
                    <a:pt x="323850" y="257175"/>
                  </a:lnTo>
                  <a:lnTo>
                    <a:pt x="347663" y="290513"/>
                  </a:lnTo>
                </a:path>
              </a:pathLst>
            </a:custGeom>
            <a:ln w="63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88" name="Freeform 287"/>
            <p:cNvSpPr/>
            <p:nvPr/>
          </p:nvSpPr>
          <p:spPr>
            <a:xfrm>
              <a:off x="4400550" y="3313113"/>
              <a:ext cx="57150" cy="25400"/>
            </a:xfrm>
            <a:custGeom>
              <a:avLst/>
              <a:gdLst>
                <a:gd name="connsiteX0" fmla="*/ 0 w 57150"/>
                <a:gd name="connsiteY0" fmla="*/ 0 h 26194"/>
                <a:gd name="connsiteX1" fmla="*/ 57150 w 57150"/>
                <a:gd name="connsiteY1" fmla="*/ 26194 h 2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" h="26194">
                  <a:moveTo>
                    <a:pt x="0" y="0"/>
                  </a:moveTo>
                  <a:lnTo>
                    <a:pt x="57150" y="26194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90" name="Freeform 289"/>
            <p:cNvSpPr/>
            <p:nvPr/>
          </p:nvSpPr>
          <p:spPr>
            <a:xfrm>
              <a:off x="5272088" y="3049588"/>
              <a:ext cx="150812" cy="57150"/>
            </a:xfrm>
            <a:custGeom>
              <a:avLst/>
              <a:gdLst>
                <a:gd name="connsiteX0" fmla="*/ 171450 w 171450"/>
                <a:gd name="connsiteY0" fmla="*/ 0 h 57150"/>
                <a:gd name="connsiteX1" fmla="*/ 140494 w 171450"/>
                <a:gd name="connsiteY1" fmla="*/ 21431 h 57150"/>
                <a:gd name="connsiteX2" fmla="*/ 111919 w 171450"/>
                <a:gd name="connsiteY2" fmla="*/ 38100 h 57150"/>
                <a:gd name="connsiteX3" fmla="*/ 90488 w 171450"/>
                <a:gd name="connsiteY3" fmla="*/ 45244 h 57150"/>
                <a:gd name="connsiteX4" fmla="*/ 66675 w 171450"/>
                <a:gd name="connsiteY4" fmla="*/ 50006 h 57150"/>
                <a:gd name="connsiteX5" fmla="*/ 28575 w 171450"/>
                <a:gd name="connsiteY5" fmla="*/ 50006 h 57150"/>
                <a:gd name="connsiteX6" fmla="*/ 0 w 171450"/>
                <a:gd name="connsiteY6" fmla="*/ 57150 h 57150"/>
                <a:gd name="connsiteX0" fmla="*/ 171450 w 171450"/>
                <a:gd name="connsiteY0" fmla="*/ 0 h 57150"/>
                <a:gd name="connsiteX1" fmla="*/ 133350 w 171450"/>
                <a:gd name="connsiteY1" fmla="*/ 14287 h 57150"/>
                <a:gd name="connsiteX2" fmla="*/ 111919 w 171450"/>
                <a:gd name="connsiteY2" fmla="*/ 38100 h 57150"/>
                <a:gd name="connsiteX3" fmla="*/ 90488 w 171450"/>
                <a:gd name="connsiteY3" fmla="*/ 45244 h 57150"/>
                <a:gd name="connsiteX4" fmla="*/ 66675 w 171450"/>
                <a:gd name="connsiteY4" fmla="*/ 50006 h 57150"/>
                <a:gd name="connsiteX5" fmla="*/ 28575 w 171450"/>
                <a:gd name="connsiteY5" fmla="*/ 50006 h 57150"/>
                <a:gd name="connsiteX6" fmla="*/ 0 w 171450"/>
                <a:gd name="connsiteY6" fmla="*/ 57150 h 57150"/>
                <a:gd name="connsiteX0" fmla="*/ 171450 w 171714"/>
                <a:gd name="connsiteY0" fmla="*/ 530 h 57680"/>
                <a:gd name="connsiteX1" fmla="*/ 150812 w 171714"/>
                <a:gd name="connsiteY1" fmla="*/ 2117 h 57680"/>
                <a:gd name="connsiteX2" fmla="*/ 133350 w 171714"/>
                <a:gd name="connsiteY2" fmla="*/ 14817 h 57680"/>
                <a:gd name="connsiteX3" fmla="*/ 111919 w 171714"/>
                <a:gd name="connsiteY3" fmla="*/ 38630 h 57680"/>
                <a:gd name="connsiteX4" fmla="*/ 90488 w 171714"/>
                <a:gd name="connsiteY4" fmla="*/ 45774 h 57680"/>
                <a:gd name="connsiteX5" fmla="*/ 66675 w 171714"/>
                <a:gd name="connsiteY5" fmla="*/ 50536 h 57680"/>
                <a:gd name="connsiteX6" fmla="*/ 28575 w 171714"/>
                <a:gd name="connsiteY6" fmla="*/ 50536 h 57680"/>
                <a:gd name="connsiteX7" fmla="*/ 0 w 171714"/>
                <a:gd name="connsiteY7" fmla="*/ 57680 h 57680"/>
                <a:gd name="connsiteX0" fmla="*/ 150812 w 150812"/>
                <a:gd name="connsiteY0" fmla="*/ 0 h 55563"/>
                <a:gd name="connsiteX1" fmla="*/ 133350 w 150812"/>
                <a:gd name="connsiteY1" fmla="*/ 12700 h 55563"/>
                <a:gd name="connsiteX2" fmla="*/ 111919 w 150812"/>
                <a:gd name="connsiteY2" fmla="*/ 36513 h 55563"/>
                <a:gd name="connsiteX3" fmla="*/ 90488 w 150812"/>
                <a:gd name="connsiteY3" fmla="*/ 43657 h 55563"/>
                <a:gd name="connsiteX4" fmla="*/ 66675 w 150812"/>
                <a:gd name="connsiteY4" fmla="*/ 48419 h 55563"/>
                <a:gd name="connsiteX5" fmla="*/ 28575 w 150812"/>
                <a:gd name="connsiteY5" fmla="*/ 48419 h 55563"/>
                <a:gd name="connsiteX6" fmla="*/ 0 w 150812"/>
                <a:gd name="connsiteY6" fmla="*/ 55563 h 5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812" h="55563">
                  <a:moveTo>
                    <a:pt x="150812" y="0"/>
                  </a:moveTo>
                  <a:lnTo>
                    <a:pt x="133350" y="12700"/>
                  </a:lnTo>
                  <a:lnTo>
                    <a:pt x="111919" y="36513"/>
                  </a:lnTo>
                  <a:lnTo>
                    <a:pt x="90488" y="43657"/>
                  </a:lnTo>
                  <a:lnTo>
                    <a:pt x="66675" y="48419"/>
                  </a:lnTo>
                  <a:lnTo>
                    <a:pt x="28575" y="48419"/>
                  </a:lnTo>
                  <a:lnTo>
                    <a:pt x="0" y="55563"/>
                  </a:lnTo>
                </a:path>
              </a:pathLst>
            </a:cu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91" name="Freeform 290"/>
            <p:cNvSpPr/>
            <p:nvPr/>
          </p:nvSpPr>
          <p:spPr>
            <a:xfrm>
              <a:off x="4425950" y="3309938"/>
              <a:ext cx="222250" cy="58737"/>
            </a:xfrm>
            <a:custGeom>
              <a:avLst/>
              <a:gdLst>
                <a:gd name="connsiteX0" fmla="*/ 240507 w 240507"/>
                <a:gd name="connsiteY0" fmla="*/ 0 h 57150"/>
                <a:gd name="connsiteX1" fmla="*/ 240507 w 240507"/>
                <a:gd name="connsiteY1" fmla="*/ 0 h 57150"/>
                <a:gd name="connsiteX2" fmla="*/ 183357 w 240507"/>
                <a:gd name="connsiteY2" fmla="*/ 33338 h 57150"/>
                <a:gd name="connsiteX3" fmla="*/ 135732 w 240507"/>
                <a:gd name="connsiteY3" fmla="*/ 54769 h 57150"/>
                <a:gd name="connsiteX4" fmla="*/ 78582 w 240507"/>
                <a:gd name="connsiteY4" fmla="*/ 57150 h 57150"/>
                <a:gd name="connsiteX5" fmla="*/ 0 w 240507"/>
                <a:gd name="connsiteY5" fmla="*/ 57150 h 57150"/>
                <a:gd name="connsiteX0" fmla="*/ 240507 w 240507"/>
                <a:gd name="connsiteY0" fmla="*/ 0 h 57150"/>
                <a:gd name="connsiteX1" fmla="*/ 240507 w 240507"/>
                <a:gd name="connsiteY1" fmla="*/ 0 h 57150"/>
                <a:gd name="connsiteX2" fmla="*/ 169117 w 240507"/>
                <a:gd name="connsiteY2" fmla="*/ 23813 h 57150"/>
                <a:gd name="connsiteX3" fmla="*/ 135732 w 240507"/>
                <a:gd name="connsiteY3" fmla="*/ 54769 h 57150"/>
                <a:gd name="connsiteX4" fmla="*/ 78582 w 240507"/>
                <a:gd name="connsiteY4" fmla="*/ 57150 h 57150"/>
                <a:gd name="connsiteX5" fmla="*/ 0 w 240507"/>
                <a:gd name="connsiteY5" fmla="*/ 57150 h 57150"/>
                <a:gd name="connsiteX0" fmla="*/ 240507 w 240507"/>
                <a:gd name="connsiteY0" fmla="*/ 2381 h 59531"/>
                <a:gd name="connsiteX1" fmla="*/ 221520 w 240507"/>
                <a:gd name="connsiteY1" fmla="*/ 0 h 59531"/>
                <a:gd name="connsiteX2" fmla="*/ 169117 w 240507"/>
                <a:gd name="connsiteY2" fmla="*/ 26194 h 59531"/>
                <a:gd name="connsiteX3" fmla="*/ 135732 w 240507"/>
                <a:gd name="connsiteY3" fmla="*/ 57150 h 59531"/>
                <a:gd name="connsiteX4" fmla="*/ 78582 w 240507"/>
                <a:gd name="connsiteY4" fmla="*/ 59531 h 59531"/>
                <a:gd name="connsiteX5" fmla="*/ 0 w 240507"/>
                <a:gd name="connsiteY5" fmla="*/ 59531 h 59531"/>
                <a:gd name="connsiteX0" fmla="*/ 240507 w 240507"/>
                <a:gd name="connsiteY0" fmla="*/ 2381 h 59531"/>
                <a:gd name="connsiteX1" fmla="*/ 221520 w 240507"/>
                <a:gd name="connsiteY1" fmla="*/ 0 h 59531"/>
                <a:gd name="connsiteX2" fmla="*/ 169117 w 240507"/>
                <a:gd name="connsiteY2" fmla="*/ 26194 h 59531"/>
                <a:gd name="connsiteX3" fmla="*/ 123866 w 240507"/>
                <a:gd name="connsiteY3" fmla="*/ 57150 h 59531"/>
                <a:gd name="connsiteX4" fmla="*/ 78582 w 240507"/>
                <a:gd name="connsiteY4" fmla="*/ 59531 h 59531"/>
                <a:gd name="connsiteX5" fmla="*/ 0 w 240507"/>
                <a:gd name="connsiteY5" fmla="*/ 59531 h 59531"/>
                <a:gd name="connsiteX0" fmla="*/ 221520 w 221520"/>
                <a:gd name="connsiteY0" fmla="*/ 0 h 59531"/>
                <a:gd name="connsiteX1" fmla="*/ 169117 w 221520"/>
                <a:gd name="connsiteY1" fmla="*/ 26194 h 59531"/>
                <a:gd name="connsiteX2" fmla="*/ 123866 w 221520"/>
                <a:gd name="connsiteY2" fmla="*/ 57150 h 59531"/>
                <a:gd name="connsiteX3" fmla="*/ 78582 w 221520"/>
                <a:gd name="connsiteY3" fmla="*/ 59531 h 59531"/>
                <a:gd name="connsiteX4" fmla="*/ 0 w 221520"/>
                <a:gd name="connsiteY4" fmla="*/ 59531 h 5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520" h="59531">
                  <a:moveTo>
                    <a:pt x="221520" y="0"/>
                  </a:moveTo>
                  <a:lnTo>
                    <a:pt x="169117" y="26194"/>
                  </a:lnTo>
                  <a:lnTo>
                    <a:pt x="123866" y="57150"/>
                  </a:lnTo>
                  <a:lnTo>
                    <a:pt x="78582" y="59531"/>
                  </a:lnTo>
                  <a:lnTo>
                    <a:pt x="0" y="59531"/>
                  </a:lnTo>
                </a:path>
              </a:pathLst>
            </a:cu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92" name="Freeform 291"/>
            <p:cNvSpPr/>
            <p:nvPr/>
          </p:nvSpPr>
          <p:spPr>
            <a:xfrm>
              <a:off x="4564063" y="3249613"/>
              <a:ext cx="25400" cy="57150"/>
            </a:xfrm>
            <a:custGeom>
              <a:avLst/>
              <a:gdLst>
                <a:gd name="connsiteX0" fmla="*/ 23813 w 23813"/>
                <a:gd name="connsiteY0" fmla="*/ 0 h 57150"/>
                <a:gd name="connsiteX1" fmla="*/ 7144 w 23813"/>
                <a:gd name="connsiteY1" fmla="*/ 26194 h 57150"/>
                <a:gd name="connsiteX2" fmla="*/ 0 w 23813"/>
                <a:gd name="connsiteY2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13" h="57150">
                  <a:moveTo>
                    <a:pt x="23813" y="0"/>
                  </a:moveTo>
                  <a:lnTo>
                    <a:pt x="7144" y="26194"/>
                  </a:lnTo>
                  <a:lnTo>
                    <a:pt x="0" y="5715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93" name="Freeform 292"/>
            <p:cNvSpPr/>
            <p:nvPr/>
          </p:nvSpPr>
          <p:spPr>
            <a:xfrm>
              <a:off x="4611688" y="3262313"/>
              <a:ext cx="46037" cy="52387"/>
            </a:xfrm>
            <a:custGeom>
              <a:avLst/>
              <a:gdLst>
                <a:gd name="connsiteX0" fmla="*/ 45244 w 45244"/>
                <a:gd name="connsiteY0" fmla="*/ 0 h 52387"/>
                <a:gd name="connsiteX1" fmla="*/ 2382 w 45244"/>
                <a:gd name="connsiteY1" fmla="*/ 30956 h 52387"/>
                <a:gd name="connsiteX2" fmla="*/ 0 w 45244"/>
                <a:gd name="connsiteY2" fmla="*/ 52387 h 52387"/>
                <a:gd name="connsiteX0" fmla="*/ 45244 w 45244"/>
                <a:gd name="connsiteY0" fmla="*/ 0 h 52387"/>
                <a:gd name="connsiteX1" fmla="*/ 11907 w 45244"/>
                <a:gd name="connsiteY1" fmla="*/ 19050 h 52387"/>
                <a:gd name="connsiteX2" fmla="*/ 0 w 45244"/>
                <a:gd name="connsiteY2" fmla="*/ 52387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244" h="52387">
                  <a:moveTo>
                    <a:pt x="45244" y="0"/>
                  </a:moveTo>
                  <a:lnTo>
                    <a:pt x="11907" y="19050"/>
                  </a:lnTo>
                  <a:lnTo>
                    <a:pt x="0" y="52387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94" name="Freeform 293"/>
            <p:cNvSpPr/>
            <p:nvPr/>
          </p:nvSpPr>
          <p:spPr>
            <a:xfrm>
              <a:off x="4514850" y="3243263"/>
              <a:ext cx="14288" cy="57150"/>
            </a:xfrm>
            <a:custGeom>
              <a:avLst/>
              <a:gdLst>
                <a:gd name="connsiteX0" fmla="*/ 4763 w 4763"/>
                <a:gd name="connsiteY0" fmla="*/ 0 h 57150"/>
                <a:gd name="connsiteX1" fmla="*/ 0 w 4763"/>
                <a:gd name="connsiteY1" fmla="*/ 57150 h 57150"/>
                <a:gd name="connsiteX2" fmla="*/ 0 w 4763"/>
                <a:gd name="connsiteY2" fmla="*/ 57150 h 57150"/>
                <a:gd name="connsiteX0" fmla="*/ 29998 w 29998"/>
                <a:gd name="connsiteY0" fmla="*/ 0 h 10000"/>
                <a:gd name="connsiteX1" fmla="*/ 0 w 29998"/>
                <a:gd name="connsiteY1" fmla="*/ 4167 h 10000"/>
                <a:gd name="connsiteX2" fmla="*/ 19998 w 29998"/>
                <a:gd name="connsiteY2" fmla="*/ 10000 h 10000"/>
                <a:gd name="connsiteX3" fmla="*/ 19998 w 29998"/>
                <a:gd name="connsiteY3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998" h="10000">
                  <a:moveTo>
                    <a:pt x="29998" y="0"/>
                  </a:moveTo>
                  <a:lnTo>
                    <a:pt x="0" y="4167"/>
                  </a:lnTo>
                  <a:lnTo>
                    <a:pt x="19998" y="10000"/>
                  </a:lnTo>
                  <a:lnTo>
                    <a:pt x="19998" y="1000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95" name="Freeform 294"/>
            <p:cNvSpPr/>
            <p:nvPr/>
          </p:nvSpPr>
          <p:spPr>
            <a:xfrm>
              <a:off x="5372100" y="2989263"/>
              <a:ext cx="26988" cy="53975"/>
            </a:xfrm>
            <a:custGeom>
              <a:avLst/>
              <a:gdLst>
                <a:gd name="connsiteX0" fmla="*/ 26194 w 26194"/>
                <a:gd name="connsiteY0" fmla="*/ 0 h 54769"/>
                <a:gd name="connsiteX1" fmla="*/ 0 w 26194"/>
                <a:gd name="connsiteY1" fmla="*/ 54769 h 54769"/>
                <a:gd name="connsiteX0" fmla="*/ 26194 w 26194"/>
                <a:gd name="connsiteY0" fmla="*/ 0 h 54769"/>
                <a:gd name="connsiteX1" fmla="*/ 7144 w 26194"/>
                <a:gd name="connsiteY1" fmla="*/ 23812 h 54769"/>
                <a:gd name="connsiteX2" fmla="*/ 0 w 26194"/>
                <a:gd name="connsiteY2" fmla="*/ 54769 h 54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194" h="54769">
                  <a:moveTo>
                    <a:pt x="26194" y="0"/>
                  </a:moveTo>
                  <a:lnTo>
                    <a:pt x="7144" y="23812"/>
                  </a:lnTo>
                  <a:cubicBezTo>
                    <a:pt x="5557" y="13493"/>
                    <a:pt x="8731" y="36513"/>
                    <a:pt x="0" y="54769"/>
                  </a:cubicBez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96" name="Freeform 295"/>
            <p:cNvSpPr/>
            <p:nvPr/>
          </p:nvSpPr>
          <p:spPr>
            <a:xfrm>
              <a:off x="5322888" y="2963863"/>
              <a:ext cx="15875" cy="57150"/>
            </a:xfrm>
            <a:custGeom>
              <a:avLst/>
              <a:gdLst>
                <a:gd name="connsiteX0" fmla="*/ 16669 w 16669"/>
                <a:gd name="connsiteY0" fmla="*/ 0 h 57150"/>
                <a:gd name="connsiteX1" fmla="*/ 2381 w 16669"/>
                <a:gd name="connsiteY1" fmla="*/ 57150 h 57150"/>
                <a:gd name="connsiteX2" fmla="*/ 0 w 16669"/>
                <a:gd name="connsiteY2" fmla="*/ 57150 h 57150"/>
                <a:gd name="connsiteX0" fmla="*/ 16669 w 16669"/>
                <a:gd name="connsiteY0" fmla="*/ 0 h 57150"/>
                <a:gd name="connsiteX1" fmla="*/ 0 w 16669"/>
                <a:gd name="connsiteY1" fmla="*/ 26194 h 57150"/>
                <a:gd name="connsiteX2" fmla="*/ 2381 w 16669"/>
                <a:gd name="connsiteY2" fmla="*/ 57150 h 57150"/>
                <a:gd name="connsiteX3" fmla="*/ 0 w 16669"/>
                <a:gd name="connsiteY3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669" h="57150">
                  <a:moveTo>
                    <a:pt x="16669" y="0"/>
                  </a:moveTo>
                  <a:lnTo>
                    <a:pt x="0" y="26194"/>
                  </a:lnTo>
                  <a:lnTo>
                    <a:pt x="2381" y="57150"/>
                  </a:lnTo>
                  <a:lnTo>
                    <a:pt x="0" y="5715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97" name="Freeform 296"/>
            <p:cNvSpPr/>
            <p:nvPr/>
          </p:nvSpPr>
          <p:spPr>
            <a:xfrm>
              <a:off x="5240338" y="3062288"/>
              <a:ext cx="55562" cy="22225"/>
            </a:xfrm>
            <a:custGeom>
              <a:avLst/>
              <a:gdLst>
                <a:gd name="connsiteX0" fmla="*/ 0 w 54769"/>
                <a:gd name="connsiteY0" fmla="*/ 0 h 16669"/>
                <a:gd name="connsiteX1" fmla="*/ 54769 w 54769"/>
                <a:gd name="connsiteY1" fmla="*/ 16669 h 16669"/>
                <a:gd name="connsiteX0" fmla="*/ 0 w 54769"/>
                <a:gd name="connsiteY0" fmla="*/ 3969 h 20638"/>
                <a:gd name="connsiteX1" fmla="*/ 28575 w 54769"/>
                <a:gd name="connsiteY1" fmla="*/ 3969 h 20638"/>
                <a:gd name="connsiteX2" fmla="*/ 54769 w 54769"/>
                <a:gd name="connsiteY2" fmla="*/ 20638 h 2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769" h="20638">
                  <a:moveTo>
                    <a:pt x="0" y="3969"/>
                  </a:moveTo>
                  <a:lnTo>
                    <a:pt x="28575" y="3969"/>
                  </a:lnTo>
                  <a:cubicBezTo>
                    <a:pt x="25399" y="0"/>
                    <a:pt x="36513" y="15082"/>
                    <a:pt x="54769" y="20638"/>
                  </a:cubicBez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98" name="Freeform 297"/>
            <p:cNvSpPr/>
            <p:nvPr/>
          </p:nvSpPr>
          <p:spPr>
            <a:xfrm>
              <a:off x="5233988" y="3032125"/>
              <a:ext cx="53975" cy="20638"/>
            </a:xfrm>
            <a:custGeom>
              <a:avLst/>
              <a:gdLst>
                <a:gd name="connsiteX0" fmla="*/ 0 w 54769"/>
                <a:gd name="connsiteY0" fmla="*/ 0 h 16669"/>
                <a:gd name="connsiteX1" fmla="*/ 54769 w 54769"/>
                <a:gd name="connsiteY1" fmla="*/ 16669 h 16669"/>
                <a:gd name="connsiteX0" fmla="*/ 0 w 54769"/>
                <a:gd name="connsiteY0" fmla="*/ 3969 h 20638"/>
                <a:gd name="connsiteX1" fmla="*/ 28575 w 54769"/>
                <a:gd name="connsiteY1" fmla="*/ 3969 h 20638"/>
                <a:gd name="connsiteX2" fmla="*/ 54769 w 54769"/>
                <a:gd name="connsiteY2" fmla="*/ 20638 h 2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769" h="20638">
                  <a:moveTo>
                    <a:pt x="0" y="3969"/>
                  </a:moveTo>
                  <a:lnTo>
                    <a:pt x="28575" y="3969"/>
                  </a:lnTo>
                  <a:cubicBezTo>
                    <a:pt x="25399" y="0"/>
                    <a:pt x="36513" y="15082"/>
                    <a:pt x="54769" y="20638"/>
                  </a:cubicBez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99" name="Freeform 298"/>
            <p:cNvSpPr/>
            <p:nvPr/>
          </p:nvSpPr>
          <p:spPr>
            <a:xfrm>
              <a:off x="5475288" y="3113088"/>
              <a:ext cx="25400" cy="53975"/>
            </a:xfrm>
            <a:custGeom>
              <a:avLst/>
              <a:gdLst>
                <a:gd name="connsiteX0" fmla="*/ 26194 w 26194"/>
                <a:gd name="connsiteY0" fmla="*/ 0 h 54769"/>
                <a:gd name="connsiteX1" fmla="*/ 0 w 26194"/>
                <a:gd name="connsiteY1" fmla="*/ 54769 h 54769"/>
                <a:gd name="connsiteX0" fmla="*/ 26194 w 26194"/>
                <a:gd name="connsiteY0" fmla="*/ 0 h 54769"/>
                <a:gd name="connsiteX1" fmla="*/ 7144 w 26194"/>
                <a:gd name="connsiteY1" fmla="*/ 23812 h 54769"/>
                <a:gd name="connsiteX2" fmla="*/ 0 w 26194"/>
                <a:gd name="connsiteY2" fmla="*/ 54769 h 54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194" h="54769">
                  <a:moveTo>
                    <a:pt x="26194" y="0"/>
                  </a:moveTo>
                  <a:lnTo>
                    <a:pt x="7144" y="23812"/>
                  </a:lnTo>
                  <a:cubicBezTo>
                    <a:pt x="5557" y="13493"/>
                    <a:pt x="8731" y="36513"/>
                    <a:pt x="0" y="54769"/>
                  </a:cubicBez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00" name="Freeform 299"/>
            <p:cNvSpPr/>
            <p:nvPr/>
          </p:nvSpPr>
          <p:spPr>
            <a:xfrm>
              <a:off x="5513388" y="3189288"/>
              <a:ext cx="25400" cy="53975"/>
            </a:xfrm>
            <a:custGeom>
              <a:avLst/>
              <a:gdLst>
                <a:gd name="connsiteX0" fmla="*/ 26194 w 26194"/>
                <a:gd name="connsiteY0" fmla="*/ 0 h 54769"/>
                <a:gd name="connsiteX1" fmla="*/ 0 w 26194"/>
                <a:gd name="connsiteY1" fmla="*/ 54769 h 54769"/>
                <a:gd name="connsiteX0" fmla="*/ 26194 w 26194"/>
                <a:gd name="connsiteY0" fmla="*/ 0 h 54769"/>
                <a:gd name="connsiteX1" fmla="*/ 7144 w 26194"/>
                <a:gd name="connsiteY1" fmla="*/ 23812 h 54769"/>
                <a:gd name="connsiteX2" fmla="*/ 0 w 26194"/>
                <a:gd name="connsiteY2" fmla="*/ 54769 h 54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194" h="54769">
                  <a:moveTo>
                    <a:pt x="26194" y="0"/>
                  </a:moveTo>
                  <a:lnTo>
                    <a:pt x="7144" y="23812"/>
                  </a:lnTo>
                  <a:cubicBezTo>
                    <a:pt x="5557" y="13493"/>
                    <a:pt x="8731" y="36513"/>
                    <a:pt x="0" y="54769"/>
                  </a:cubicBez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01" name="Freeform 300"/>
            <p:cNvSpPr/>
            <p:nvPr/>
          </p:nvSpPr>
          <p:spPr>
            <a:xfrm>
              <a:off x="5383213" y="3151188"/>
              <a:ext cx="55562" cy="20637"/>
            </a:xfrm>
            <a:custGeom>
              <a:avLst/>
              <a:gdLst>
                <a:gd name="connsiteX0" fmla="*/ 0 w 54769"/>
                <a:gd name="connsiteY0" fmla="*/ 0 h 16669"/>
                <a:gd name="connsiteX1" fmla="*/ 54769 w 54769"/>
                <a:gd name="connsiteY1" fmla="*/ 16669 h 16669"/>
                <a:gd name="connsiteX0" fmla="*/ 0 w 54769"/>
                <a:gd name="connsiteY0" fmla="*/ 3969 h 20638"/>
                <a:gd name="connsiteX1" fmla="*/ 28575 w 54769"/>
                <a:gd name="connsiteY1" fmla="*/ 3969 h 20638"/>
                <a:gd name="connsiteX2" fmla="*/ 54769 w 54769"/>
                <a:gd name="connsiteY2" fmla="*/ 20638 h 2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769" h="20638">
                  <a:moveTo>
                    <a:pt x="0" y="3969"/>
                  </a:moveTo>
                  <a:lnTo>
                    <a:pt x="28575" y="3969"/>
                  </a:lnTo>
                  <a:cubicBezTo>
                    <a:pt x="25399" y="0"/>
                    <a:pt x="36513" y="15082"/>
                    <a:pt x="54769" y="20638"/>
                  </a:cubicBez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02" name="Freeform 301"/>
            <p:cNvSpPr/>
            <p:nvPr/>
          </p:nvSpPr>
          <p:spPr>
            <a:xfrm>
              <a:off x="5407025" y="3222625"/>
              <a:ext cx="55563" cy="20638"/>
            </a:xfrm>
            <a:custGeom>
              <a:avLst/>
              <a:gdLst>
                <a:gd name="connsiteX0" fmla="*/ 0 w 54769"/>
                <a:gd name="connsiteY0" fmla="*/ 0 h 16669"/>
                <a:gd name="connsiteX1" fmla="*/ 54769 w 54769"/>
                <a:gd name="connsiteY1" fmla="*/ 16669 h 16669"/>
                <a:gd name="connsiteX0" fmla="*/ 0 w 54769"/>
                <a:gd name="connsiteY0" fmla="*/ 3969 h 20638"/>
                <a:gd name="connsiteX1" fmla="*/ 28575 w 54769"/>
                <a:gd name="connsiteY1" fmla="*/ 3969 h 20638"/>
                <a:gd name="connsiteX2" fmla="*/ 54769 w 54769"/>
                <a:gd name="connsiteY2" fmla="*/ 20638 h 2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769" h="20638">
                  <a:moveTo>
                    <a:pt x="0" y="3969"/>
                  </a:moveTo>
                  <a:lnTo>
                    <a:pt x="28575" y="3969"/>
                  </a:lnTo>
                  <a:cubicBezTo>
                    <a:pt x="25399" y="0"/>
                    <a:pt x="36513" y="15082"/>
                    <a:pt x="54769" y="20638"/>
                  </a:cubicBez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03" name="Freeform 302"/>
            <p:cNvSpPr/>
            <p:nvPr/>
          </p:nvSpPr>
          <p:spPr>
            <a:xfrm>
              <a:off x="4619625" y="3360738"/>
              <a:ext cx="46038" cy="50800"/>
            </a:xfrm>
            <a:custGeom>
              <a:avLst/>
              <a:gdLst>
                <a:gd name="connsiteX0" fmla="*/ 45244 w 45244"/>
                <a:gd name="connsiteY0" fmla="*/ 0 h 52387"/>
                <a:gd name="connsiteX1" fmla="*/ 2382 w 45244"/>
                <a:gd name="connsiteY1" fmla="*/ 30956 h 52387"/>
                <a:gd name="connsiteX2" fmla="*/ 0 w 45244"/>
                <a:gd name="connsiteY2" fmla="*/ 52387 h 52387"/>
                <a:gd name="connsiteX0" fmla="*/ 45244 w 45244"/>
                <a:gd name="connsiteY0" fmla="*/ 0 h 52387"/>
                <a:gd name="connsiteX1" fmla="*/ 11907 w 45244"/>
                <a:gd name="connsiteY1" fmla="*/ 19050 h 52387"/>
                <a:gd name="connsiteX2" fmla="*/ 0 w 45244"/>
                <a:gd name="connsiteY2" fmla="*/ 52387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244" h="52387">
                  <a:moveTo>
                    <a:pt x="45244" y="0"/>
                  </a:moveTo>
                  <a:lnTo>
                    <a:pt x="11907" y="19050"/>
                  </a:lnTo>
                  <a:lnTo>
                    <a:pt x="0" y="52387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04" name="Freeform 303"/>
            <p:cNvSpPr/>
            <p:nvPr/>
          </p:nvSpPr>
          <p:spPr>
            <a:xfrm>
              <a:off x="4716463" y="3460750"/>
              <a:ext cx="15875" cy="57150"/>
            </a:xfrm>
            <a:custGeom>
              <a:avLst/>
              <a:gdLst>
                <a:gd name="connsiteX0" fmla="*/ 4763 w 4763"/>
                <a:gd name="connsiteY0" fmla="*/ 0 h 57150"/>
                <a:gd name="connsiteX1" fmla="*/ 0 w 4763"/>
                <a:gd name="connsiteY1" fmla="*/ 57150 h 57150"/>
                <a:gd name="connsiteX2" fmla="*/ 0 w 4763"/>
                <a:gd name="connsiteY2" fmla="*/ 57150 h 57150"/>
                <a:gd name="connsiteX0" fmla="*/ 29998 w 29998"/>
                <a:gd name="connsiteY0" fmla="*/ 0 h 10000"/>
                <a:gd name="connsiteX1" fmla="*/ 0 w 29998"/>
                <a:gd name="connsiteY1" fmla="*/ 4167 h 10000"/>
                <a:gd name="connsiteX2" fmla="*/ 19998 w 29998"/>
                <a:gd name="connsiteY2" fmla="*/ 10000 h 10000"/>
                <a:gd name="connsiteX3" fmla="*/ 19998 w 29998"/>
                <a:gd name="connsiteY3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998" h="10000">
                  <a:moveTo>
                    <a:pt x="29998" y="0"/>
                  </a:moveTo>
                  <a:lnTo>
                    <a:pt x="0" y="4167"/>
                  </a:lnTo>
                  <a:lnTo>
                    <a:pt x="19998" y="10000"/>
                  </a:lnTo>
                  <a:lnTo>
                    <a:pt x="19998" y="1000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05" name="Freeform 304"/>
            <p:cNvSpPr/>
            <p:nvPr/>
          </p:nvSpPr>
          <p:spPr>
            <a:xfrm>
              <a:off x="4659313" y="3398838"/>
              <a:ext cx="25400" cy="57150"/>
            </a:xfrm>
            <a:custGeom>
              <a:avLst/>
              <a:gdLst>
                <a:gd name="connsiteX0" fmla="*/ 23813 w 23813"/>
                <a:gd name="connsiteY0" fmla="*/ 0 h 57150"/>
                <a:gd name="connsiteX1" fmla="*/ 7144 w 23813"/>
                <a:gd name="connsiteY1" fmla="*/ 26194 h 57150"/>
                <a:gd name="connsiteX2" fmla="*/ 0 w 23813"/>
                <a:gd name="connsiteY2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13" h="57150">
                  <a:moveTo>
                    <a:pt x="23813" y="0"/>
                  </a:moveTo>
                  <a:lnTo>
                    <a:pt x="7144" y="26194"/>
                  </a:lnTo>
                  <a:lnTo>
                    <a:pt x="0" y="5715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06" name="Freeform 305"/>
            <p:cNvSpPr/>
            <p:nvPr/>
          </p:nvSpPr>
          <p:spPr>
            <a:xfrm>
              <a:off x="4516438" y="3419475"/>
              <a:ext cx="66675" cy="19050"/>
            </a:xfrm>
            <a:custGeom>
              <a:avLst/>
              <a:gdLst>
                <a:gd name="connsiteX0" fmla="*/ 0 w 66675"/>
                <a:gd name="connsiteY0" fmla="*/ 0 h 9525"/>
                <a:gd name="connsiteX1" fmla="*/ 52388 w 66675"/>
                <a:gd name="connsiteY1" fmla="*/ 4763 h 9525"/>
                <a:gd name="connsiteX2" fmla="*/ 66675 w 66675"/>
                <a:gd name="connsiteY2" fmla="*/ 9525 h 9525"/>
                <a:gd name="connsiteX0" fmla="*/ 0 w 10000"/>
                <a:gd name="connsiteY0" fmla="*/ 7498 h 17498"/>
                <a:gd name="connsiteX1" fmla="*/ 5357 w 10000"/>
                <a:gd name="connsiteY1" fmla="*/ 0 h 17498"/>
                <a:gd name="connsiteX2" fmla="*/ 10000 w 10000"/>
                <a:gd name="connsiteY2" fmla="*/ 17498 h 17498"/>
                <a:gd name="connsiteX0" fmla="*/ 0 w 10000"/>
                <a:gd name="connsiteY0" fmla="*/ 0 h 20000"/>
                <a:gd name="connsiteX1" fmla="*/ 5357 w 10000"/>
                <a:gd name="connsiteY1" fmla="*/ 2502 h 20000"/>
                <a:gd name="connsiteX2" fmla="*/ 10000 w 10000"/>
                <a:gd name="connsiteY2" fmla="*/ 20000 h 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20000">
                  <a:moveTo>
                    <a:pt x="0" y="0"/>
                  </a:moveTo>
                  <a:lnTo>
                    <a:pt x="5357" y="2502"/>
                  </a:lnTo>
                  <a:lnTo>
                    <a:pt x="10000" y="2000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07" name="Freeform 306"/>
            <p:cNvSpPr/>
            <p:nvPr/>
          </p:nvSpPr>
          <p:spPr>
            <a:xfrm>
              <a:off x="4581525" y="3500438"/>
              <a:ext cx="66675" cy="19050"/>
            </a:xfrm>
            <a:custGeom>
              <a:avLst/>
              <a:gdLst>
                <a:gd name="connsiteX0" fmla="*/ 0 w 66675"/>
                <a:gd name="connsiteY0" fmla="*/ 0 h 9525"/>
                <a:gd name="connsiteX1" fmla="*/ 52388 w 66675"/>
                <a:gd name="connsiteY1" fmla="*/ 4763 h 9525"/>
                <a:gd name="connsiteX2" fmla="*/ 66675 w 66675"/>
                <a:gd name="connsiteY2" fmla="*/ 9525 h 9525"/>
                <a:gd name="connsiteX0" fmla="*/ 0 w 10000"/>
                <a:gd name="connsiteY0" fmla="*/ 7498 h 17498"/>
                <a:gd name="connsiteX1" fmla="*/ 5357 w 10000"/>
                <a:gd name="connsiteY1" fmla="*/ 0 h 17498"/>
                <a:gd name="connsiteX2" fmla="*/ 10000 w 10000"/>
                <a:gd name="connsiteY2" fmla="*/ 17498 h 17498"/>
                <a:gd name="connsiteX0" fmla="*/ 0 w 10000"/>
                <a:gd name="connsiteY0" fmla="*/ 0 h 20000"/>
                <a:gd name="connsiteX1" fmla="*/ 5357 w 10000"/>
                <a:gd name="connsiteY1" fmla="*/ 2502 h 20000"/>
                <a:gd name="connsiteX2" fmla="*/ 10000 w 10000"/>
                <a:gd name="connsiteY2" fmla="*/ 20000 h 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20000">
                  <a:moveTo>
                    <a:pt x="0" y="0"/>
                  </a:moveTo>
                  <a:lnTo>
                    <a:pt x="5357" y="2502"/>
                  </a:lnTo>
                  <a:lnTo>
                    <a:pt x="10000" y="2000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08" name="Freeform 307"/>
            <p:cNvSpPr/>
            <p:nvPr/>
          </p:nvSpPr>
          <p:spPr>
            <a:xfrm>
              <a:off x="6342063" y="2560638"/>
              <a:ext cx="106362" cy="95250"/>
            </a:xfrm>
            <a:custGeom>
              <a:avLst/>
              <a:gdLst>
                <a:gd name="connsiteX0" fmla="*/ 0 w 107156"/>
                <a:gd name="connsiteY0" fmla="*/ 0 h 95250"/>
                <a:gd name="connsiteX1" fmla="*/ 47625 w 107156"/>
                <a:gd name="connsiteY1" fmla="*/ 11906 h 95250"/>
                <a:gd name="connsiteX2" fmla="*/ 71437 w 107156"/>
                <a:gd name="connsiteY2" fmla="*/ 30956 h 95250"/>
                <a:gd name="connsiteX3" fmla="*/ 97631 w 107156"/>
                <a:gd name="connsiteY3" fmla="*/ 64294 h 95250"/>
                <a:gd name="connsiteX4" fmla="*/ 107156 w 107156"/>
                <a:gd name="connsiteY4" fmla="*/ 95250 h 95250"/>
                <a:gd name="connsiteX5" fmla="*/ 107156 w 107156"/>
                <a:gd name="connsiteY5" fmla="*/ 95250 h 95250"/>
                <a:gd name="connsiteX6" fmla="*/ 107156 w 107156"/>
                <a:gd name="connsiteY6" fmla="*/ 9525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156" h="95250">
                  <a:moveTo>
                    <a:pt x="0" y="0"/>
                  </a:moveTo>
                  <a:lnTo>
                    <a:pt x="47625" y="11906"/>
                  </a:lnTo>
                  <a:lnTo>
                    <a:pt x="71437" y="30956"/>
                  </a:lnTo>
                  <a:lnTo>
                    <a:pt x="97631" y="64294"/>
                  </a:lnTo>
                  <a:lnTo>
                    <a:pt x="107156" y="95250"/>
                  </a:lnTo>
                  <a:lnTo>
                    <a:pt x="107156" y="95250"/>
                  </a:lnTo>
                  <a:lnTo>
                    <a:pt x="107156" y="9525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09" name="Freeform 308"/>
            <p:cNvSpPr/>
            <p:nvPr/>
          </p:nvSpPr>
          <p:spPr>
            <a:xfrm>
              <a:off x="6326188" y="2735263"/>
              <a:ext cx="63500" cy="76200"/>
            </a:xfrm>
            <a:custGeom>
              <a:avLst/>
              <a:gdLst>
                <a:gd name="connsiteX0" fmla="*/ 0 w 61913"/>
                <a:gd name="connsiteY0" fmla="*/ 0 h 76200"/>
                <a:gd name="connsiteX1" fmla="*/ 30957 w 61913"/>
                <a:gd name="connsiteY1" fmla="*/ 50007 h 76200"/>
                <a:gd name="connsiteX2" fmla="*/ 61913 w 61913"/>
                <a:gd name="connsiteY2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913" h="76200">
                  <a:moveTo>
                    <a:pt x="0" y="0"/>
                  </a:moveTo>
                  <a:lnTo>
                    <a:pt x="30957" y="50007"/>
                  </a:lnTo>
                  <a:lnTo>
                    <a:pt x="61913" y="7620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10" name="Freeform 309"/>
            <p:cNvSpPr/>
            <p:nvPr/>
          </p:nvSpPr>
          <p:spPr>
            <a:xfrm>
              <a:off x="6437313" y="2862263"/>
              <a:ext cx="101600" cy="60325"/>
            </a:xfrm>
            <a:custGeom>
              <a:avLst/>
              <a:gdLst>
                <a:gd name="connsiteX0" fmla="*/ 0 w 102394"/>
                <a:gd name="connsiteY0" fmla="*/ 0 h 59531"/>
                <a:gd name="connsiteX1" fmla="*/ 47625 w 102394"/>
                <a:gd name="connsiteY1" fmla="*/ 35718 h 59531"/>
                <a:gd name="connsiteX2" fmla="*/ 102394 w 102394"/>
                <a:gd name="connsiteY2" fmla="*/ 59531 h 5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2394" h="59531">
                  <a:moveTo>
                    <a:pt x="0" y="0"/>
                  </a:moveTo>
                  <a:lnTo>
                    <a:pt x="47625" y="35718"/>
                  </a:lnTo>
                  <a:lnTo>
                    <a:pt x="102394" y="59531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11" name="Freeform 310"/>
            <p:cNvSpPr/>
            <p:nvPr/>
          </p:nvSpPr>
          <p:spPr>
            <a:xfrm>
              <a:off x="6162675" y="2811463"/>
              <a:ext cx="84138" cy="73025"/>
            </a:xfrm>
            <a:custGeom>
              <a:avLst/>
              <a:gdLst>
                <a:gd name="connsiteX0" fmla="*/ 0 w 83344"/>
                <a:gd name="connsiteY0" fmla="*/ 0 h 71438"/>
                <a:gd name="connsiteX1" fmla="*/ 42863 w 83344"/>
                <a:gd name="connsiteY1" fmla="*/ 45244 h 71438"/>
                <a:gd name="connsiteX2" fmla="*/ 83344 w 83344"/>
                <a:gd name="connsiteY2" fmla="*/ 71438 h 71438"/>
                <a:gd name="connsiteX3" fmla="*/ 83344 w 83344"/>
                <a:gd name="connsiteY3" fmla="*/ 71438 h 71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344" h="71438">
                  <a:moveTo>
                    <a:pt x="0" y="0"/>
                  </a:moveTo>
                  <a:lnTo>
                    <a:pt x="42863" y="45244"/>
                  </a:lnTo>
                  <a:lnTo>
                    <a:pt x="83344" y="71438"/>
                  </a:lnTo>
                  <a:lnTo>
                    <a:pt x="83344" y="71438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12" name="Freeform 311"/>
            <p:cNvSpPr/>
            <p:nvPr/>
          </p:nvSpPr>
          <p:spPr>
            <a:xfrm>
              <a:off x="6005513" y="2887663"/>
              <a:ext cx="61912" cy="76200"/>
            </a:xfrm>
            <a:custGeom>
              <a:avLst/>
              <a:gdLst>
                <a:gd name="connsiteX0" fmla="*/ 0 w 61913"/>
                <a:gd name="connsiteY0" fmla="*/ 0 h 76200"/>
                <a:gd name="connsiteX1" fmla="*/ 30957 w 61913"/>
                <a:gd name="connsiteY1" fmla="*/ 50007 h 76200"/>
                <a:gd name="connsiteX2" fmla="*/ 61913 w 61913"/>
                <a:gd name="connsiteY2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913" h="76200">
                  <a:moveTo>
                    <a:pt x="0" y="0"/>
                  </a:moveTo>
                  <a:lnTo>
                    <a:pt x="30957" y="50007"/>
                  </a:lnTo>
                  <a:lnTo>
                    <a:pt x="61913" y="7620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13" name="Freeform 312"/>
            <p:cNvSpPr/>
            <p:nvPr/>
          </p:nvSpPr>
          <p:spPr>
            <a:xfrm>
              <a:off x="6496050" y="2659063"/>
              <a:ext cx="84138" cy="71437"/>
            </a:xfrm>
            <a:custGeom>
              <a:avLst/>
              <a:gdLst>
                <a:gd name="connsiteX0" fmla="*/ 0 w 83344"/>
                <a:gd name="connsiteY0" fmla="*/ 0 h 71438"/>
                <a:gd name="connsiteX1" fmla="*/ 42863 w 83344"/>
                <a:gd name="connsiteY1" fmla="*/ 45244 h 71438"/>
                <a:gd name="connsiteX2" fmla="*/ 83344 w 83344"/>
                <a:gd name="connsiteY2" fmla="*/ 71438 h 71438"/>
                <a:gd name="connsiteX3" fmla="*/ 83344 w 83344"/>
                <a:gd name="connsiteY3" fmla="*/ 71438 h 71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344" h="71438">
                  <a:moveTo>
                    <a:pt x="0" y="0"/>
                  </a:moveTo>
                  <a:lnTo>
                    <a:pt x="42863" y="45244"/>
                  </a:lnTo>
                  <a:lnTo>
                    <a:pt x="83344" y="71438"/>
                  </a:lnTo>
                  <a:lnTo>
                    <a:pt x="83344" y="71438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14" name="Freeform 313"/>
            <p:cNvSpPr/>
            <p:nvPr/>
          </p:nvSpPr>
          <p:spPr>
            <a:xfrm>
              <a:off x="6580188" y="2798763"/>
              <a:ext cx="101600" cy="58737"/>
            </a:xfrm>
            <a:custGeom>
              <a:avLst/>
              <a:gdLst>
                <a:gd name="connsiteX0" fmla="*/ 0 w 102394"/>
                <a:gd name="connsiteY0" fmla="*/ 0 h 59531"/>
                <a:gd name="connsiteX1" fmla="*/ 47625 w 102394"/>
                <a:gd name="connsiteY1" fmla="*/ 35718 h 59531"/>
                <a:gd name="connsiteX2" fmla="*/ 102394 w 102394"/>
                <a:gd name="connsiteY2" fmla="*/ 59531 h 5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2394" h="59531">
                  <a:moveTo>
                    <a:pt x="0" y="0"/>
                  </a:moveTo>
                  <a:lnTo>
                    <a:pt x="47625" y="35718"/>
                  </a:lnTo>
                  <a:lnTo>
                    <a:pt x="102394" y="59531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15" name="Freeform 314"/>
            <p:cNvSpPr/>
            <p:nvPr/>
          </p:nvSpPr>
          <p:spPr>
            <a:xfrm>
              <a:off x="5830888" y="2947988"/>
              <a:ext cx="84137" cy="80962"/>
            </a:xfrm>
            <a:custGeom>
              <a:avLst/>
              <a:gdLst>
                <a:gd name="connsiteX0" fmla="*/ 0 w 83344"/>
                <a:gd name="connsiteY0" fmla="*/ 0 h 80962"/>
                <a:gd name="connsiteX1" fmla="*/ 0 w 83344"/>
                <a:gd name="connsiteY1" fmla="*/ 0 h 80962"/>
                <a:gd name="connsiteX2" fmla="*/ 40482 w 83344"/>
                <a:gd name="connsiteY2" fmla="*/ 52387 h 80962"/>
                <a:gd name="connsiteX3" fmla="*/ 83344 w 83344"/>
                <a:gd name="connsiteY3" fmla="*/ 80962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344" h="80962">
                  <a:moveTo>
                    <a:pt x="0" y="0"/>
                  </a:moveTo>
                  <a:lnTo>
                    <a:pt x="0" y="0"/>
                  </a:lnTo>
                  <a:lnTo>
                    <a:pt x="40482" y="52387"/>
                  </a:lnTo>
                  <a:lnTo>
                    <a:pt x="83344" y="80962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16" name="Freeform 315"/>
            <p:cNvSpPr/>
            <p:nvPr/>
          </p:nvSpPr>
          <p:spPr>
            <a:xfrm>
              <a:off x="5600700" y="3059113"/>
              <a:ext cx="96838" cy="84137"/>
            </a:xfrm>
            <a:custGeom>
              <a:avLst/>
              <a:gdLst>
                <a:gd name="connsiteX0" fmla="*/ 0 w 97631"/>
                <a:gd name="connsiteY0" fmla="*/ 0 h 83344"/>
                <a:gd name="connsiteX1" fmla="*/ 40481 w 97631"/>
                <a:gd name="connsiteY1" fmla="*/ 47625 h 83344"/>
                <a:gd name="connsiteX2" fmla="*/ 97631 w 97631"/>
                <a:gd name="connsiteY2" fmla="*/ 83344 h 83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631" h="83344">
                  <a:moveTo>
                    <a:pt x="0" y="0"/>
                  </a:moveTo>
                  <a:lnTo>
                    <a:pt x="40481" y="47625"/>
                  </a:lnTo>
                  <a:lnTo>
                    <a:pt x="97631" y="83344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17" name="Freeform 316"/>
            <p:cNvSpPr/>
            <p:nvPr/>
          </p:nvSpPr>
          <p:spPr>
            <a:xfrm>
              <a:off x="6162675" y="2944813"/>
              <a:ext cx="122238" cy="79375"/>
            </a:xfrm>
            <a:custGeom>
              <a:avLst/>
              <a:gdLst>
                <a:gd name="connsiteX0" fmla="*/ 0 w 123825"/>
                <a:gd name="connsiteY0" fmla="*/ 0 h 59532"/>
                <a:gd name="connsiteX1" fmla="*/ 33338 w 123825"/>
                <a:gd name="connsiteY1" fmla="*/ 33338 h 59532"/>
                <a:gd name="connsiteX2" fmla="*/ 85725 w 123825"/>
                <a:gd name="connsiteY2" fmla="*/ 52388 h 59532"/>
                <a:gd name="connsiteX3" fmla="*/ 123825 w 123825"/>
                <a:gd name="connsiteY3" fmla="*/ 59532 h 59532"/>
                <a:gd name="connsiteX0" fmla="*/ 0 w 121444"/>
                <a:gd name="connsiteY0" fmla="*/ 0 h 78582"/>
                <a:gd name="connsiteX1" fmla="*/ 33338 w 121444"/>
                <a:gd name="connsiteY1" fmla="*/ 33338 h 78582"/>
                <a:gd name="connsiteX2" fmla="*/ 85725 w 121444"/>
                <a:gd name="connsiteY2" fmla="*/ 52388 h 78582"/>
                <a:gd name="connsiteX3" fmla="*/ 121444 w 121444"/>
                <a:gd name="connsiteY3" fmla="*/ 78582 h 78582"/>
                <a:gd name="connsiteX0" fmla="*/ 0 w 121444"/>
                <a:gd name="connsiteY0" fmla="*/ 0 h 78582"/>
                <a:gd name="connsiteX1" fmla="*/ 33338 w 121444"/>
                <a:gd name="connsiteY1" fmla="*/ 33338 h 78582"/>
                <a:gd name="connsiteX2" fmla="*/ 71437 w 121444"/>
                <a:gd name="connsiteY2" fmla="*/ 57151 h 78582"/>
                <a:gd name="connsiteX3" fmla="*/ 121444 w 121444"/>
                <a:gd name="connsiteY3" fmla="*/ 78582 h 7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444" h="78582">
                  <a:moveTo>
                    <a:pt x="0" y="0"/>
                  </a:moveTo>
                  <a:lnTo>
                    <a:pt x="33338" y="33338"/>
                  </a:lnTo>
                  <a:lnTo>
                    <a:pt x="71437" y="57151"/>
                  </a:lnTo>
                  <a:lnTo>
                    <a:pt x="121444" y="78582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18" name="Freeform 317"/>
            <p:cNvSpPr/>
            <p:nvPr/>
          </p:nvSpPr>
          <p:spPr>
            <a:xfrm>
              <a:off x="5994400" y="3038475"/>
              <a:ext cx="101600" cy="60325"/>
            </a:xfrm>
            <a:custGeom>
              <a:avLst/>
              <a:gdLst>
                <a:gd name="connsiteX0" fmla="*/ 0 w 102394"/>
                <a:gd name="connsiteY0" fmla="*/ 0 h 59531"/>
                <a:gd name="connsiteX1" fmla="*/ 47625 w 102394"/>
                <a:gd name="connsiteY1" fmla="*/ 35718 h 59531"/>
                <a:gd name="connsiteX2" fmla="*/ 102394 w 102394"/>
                <a:gd name="connsiteY2" fmla="*/ 59531 h 5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2394" h="59531">
                  <a:moveTo>
                    <a:pt x="0" y="0"/>
                  </a:moveTo>
                  <a:lnTo>
                    <a:pt x="47625" y="35718"/>
                  </a:lnTo>
                  <a:lnTo>
                    <a:pt x="102394" y="59531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19" name="Freeform 318"/>
            <p:cNvSpPr/>
            <p:nvPr/>
          </p:nvSpPr>
          <p:spPr>
            <a:xfrm>
              <a:off x="5786438" y="3125788"/>
              <a:ext cx="120650" cy="79375"/>
            </a:xfrm>
            <a:custGeom>
              <a:avLst/>
              <a:gdLst>
                <a:gd name="connsiteX0" fmla="*/ 0 w 123825"/>
                <a:gd name="connsiteY0" fmla="*/ 0 h 59532"/>
                <a:gd name="connsiteX1" fmla="*/ 33338 w 123825"/>
                <a:gd name="connsiteY1" fmla="*/ 33338 h 59532"/>
                <a:gd name="connsiteX2" fmla="*/ 85725 w 123825"/>
                <a:gd name="connsiteY2" fmla="*/ 52388 h 59532"/>
                <a:gd name="connsiteX3" fmla="*/ 123825 w 123825"/>
                <a:gd name="connsiteY3" fmla="*/ 59532 h 59532"/>
                <a:gd name="connsiteX0" fmla="*/ 0 w 121444"/>
                <a:gd name="connsiteY0" fmla="*/ 0 h 78582"/>
                <a:gd name="connsiteX1" fmla="*/ 33338 w 121444"/>
                <a:gd name="connsiteY1" fmla="*/ 33338 h 78582"/>
                <a:gd name="connsiteX2" fmla="*/ 85725 w 121444"/>
                <a:gd name="connsiteY2" fmla="*/ 52388 h 78582"/>
                <a:gd name="connsiteX3" fmla="*/ 121444 w 121444"/>
                <a:gd name="connsiteY3" fmla="*/ 78582 h 78582"/>
                <a:gd name="connsiteX0" fmla="*/ 0 w 121444"/>
                <a:gd name="connsiteY0" fmla="*/ 0 h 78582"/>
                <a:gd name="connsiteX1" fmla="*/ 33338 w 121444"/>
                <a:gd name="connsiteY1" fmla="*/ 33338 h 78582"/>
                <a:gd name="connsiteX2" fmla="*/ 71437 w 121444"/>
                <a:gd name="connsiteY2" fmla="*/ 57151 h 78582"/>
                <a:gd name="connsiteX3" fmla="*/ 121444 w 121444"/>
                <a:gd name="connsiteY3" fmla="*/ 78582 h 7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444" h="78582">
                  <a:moveTo>
                    <a:pt x="0" y="0"/>
                  </a:moveTo>
                  <a:lnTo>
                    <a:pt x="33338" y="33338"/>
                  </a:lnTo>
                  <a:lnTo>
                    <a:pt x="71437" y="57151"/>
                  </a:lnTo>
                  <a:lnTo>
                    <a:pt x="121444" y="78582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20" name="Freeform 319"/>
            <p:cNvSpPr/>
            <p:nvPr/>
          </p:nvSpPr>
          <p:spPr>
            <a:xfrm>
              <a:off x="5624513" y="3219450"/>
              <a:ext cx="9525" cy="95250"/>
            </a:xfrm>
            <a:custGeom>
              <a:avLst/>
              <a:gdLst>
                <a:gd name="connsiteX0" fmla="*/ 4762 w 9525"/>
                <a:gd name="connsiteY0" fmla="*/ 0 h 95250"/>
                <a:gd name="connsiteX1" fmla="*/ 0 w 9525"/>
                <a:gd name="connsiteY1" fmla="*/ 54769 h 95250"/>
                <a:gd name="connsiteX2" fmla="*/ 9525 w 9525"/>
                <a:gd name="connsiteY2" fmla="*/ 9525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0">
                  <a:moveTo>
                    <a:pt x="4762" y="0"/>
                  </a:moveTo>
                  <a:lnTo>
                    <a:pt x="0" y="54769"/>
                  </a:lnTo>
                  <a:lnTo>
                    <a:pt x="9525" y="9525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21" name="Freeform 320"/>
            <p:cNvSpPr/>
            <p:nvPr/>
          </p:nvSpPr>
          <p:spPr>
            <a:xfrm>
              <a:off x="6081713" y="2678113"/>
              <a:ext cx="109537" cy="85725"/>
            </a:xfrm>
            <a:custGeom>
              <a:avLst/>
              <a:gdLst>
                <a:gd name="connsiteX0" fmla="*/ 0 w 109537"/>
                <a:gd name="connsiteY0" fmla="*/ 0 h 85725"/>
                <a:gd name="connsiteX1" fmla="*/ 50006 w 109537"/>
                <a:gd name="connsiteY1" fmla="*/ 11907 h 85725"/>
                <a:gd name="connsiteX2" fmla="*/ 73818 w 109537"/>
                <a:gd name="connsiteY2" fmla="*/ 28575 h 85725"/>
                <a:gd name="connsiteX3" fmla="*/ 85725 w 109537"/>
                <a:gd name="connsiteY3" fmla="*/ 50007 h 85725"/>
                <a:gd name="connsiteX4" fmla="*/ 109537 w 109537"/>
                <a:gd name="connsiteY4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537" h="85725">
                  <a:moveTo>
                    <a:pt x="0" y="0"/>
                  </a:moveTo>
                  <a:lnTo>
                    <a:pt x="50006" y="11907"/>
                  </a:lnTo>
                  <a:lnTo>
                    <a:pt x="73818" y="28575"/>
                  </a:lnTo>
                  <a:lnTo>
                    <a:pt x="85725" y="50007"/>
                  </a:lnTo>
                  <a:lnTo>
                    <a:pt x="109537" y="85725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22" name="Freeform 321"/>
            <p:cNvSpPr/>
            <p:nvPr/>
          </p:nvSpPr>
          <p:spPr>
            <a:xfrm>
              <a:off x="5857875" y="2786063"/>
              <a:ext cx="106363" cy="95250"/>
            </a:xfrm>
            <a:custGeom>
              <a:avLst/>
              <a:gdLst>
                <a:gd name="connsiteX0" fmla="*/ 0 w 107156"/>
                <a:gd name="connsiteY0" fmla="*/ 0 h 95250"/>
                <a:gd name="connsiteX1" fmla="*/ 47625 w 107156"/>
                <a:gd name="connsiteY1" fmla="*/ 11906 h 95250"/>
                <a:gd name="connsiteX2" fmla="*/ 71437 w 107156"/>
                <a:gd name="connsiteY2" fmla="*/ 30956 h 95250"/>
                <a:gd name="connsiteX3" fmla="*/ 97631 w 107156"/>
                <a:gd name="connsiteY3" fmla="*/ 64294 h 95250"/>
                <a:gd name="connsiteX4" fmla="*/ 107156 w 107156"/>
                <a:gd name="connsiteY4" fmla="*/ 95250 h 95250"/>
                <a:gd name="connsiteX5" fmla="*/ 107156 w 107156"/>
                <a:gd name="connsiteY5" fmla="*/ 95250 h 95250"/>
                <a:gd name="connsiteX6" fmla="*/ 107156 w 107156"/>
                <a:gd name="connsiteY6" fmla="*/ 9525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156" h="95250">
                  <a:moveTo>
                    <a:pt x="0" y="0"/>
                  </a:moveTo>
                  <a:lnTo>
                    <a:pt x="47625" y="11906"/>
                  </a:lnTo>
                  <a:lnTo>
                    <a:pt x="71437" y="30956"/>
                  </a:lnTo>
                  <a:lnTo>
                    <a:pt x="97631" y="64294"/>
                  </a:lnTo>
                  <a:lnTo>
                    <a:pt x="107156" y="95250"/>
                  </a:lnTo>
                  <a:lnTo>
                    <a:pt x="107156" y="95250"/>
                  </a:lnTo>
                  <a:lnTo>
                    <a:pt x="107156" y="9525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23" name="Freeform 322"/>
            <p:cNvSpPr/>
            <p:nvPr/>
          </p:nvSpPr>
          <p:spPr>
            <a:xfrm>
              <a:off x="5608638" y="2906713"/>
              <a:ext cx="107950" cy="85725"/>
            </a:xfrm>
            <a:custGeom>
              <a:avLst/>
              <a:gdLst>
                <a:gd name="connsiteX0" fmla="*/ 0 w 109537"/>
                <a:gd name="connsiteY0" fmla="*/ 0 h 85725"/>
                <a:gd name="connsiteX1" fmla="*/ 50006 w 109537"/>
                <a:gd name="connsiteY1" fmla="*/ 11907 h 85725"/>
                <a:gd name="connsiteX2" fmla="*/ 73818 w 109537"/>
                <a:gd name="connsiteY2" fmla="*/ 28575 h 85725"/>
                <a:gd name="connsiteX3" fmla="*/ 85725 w 109537"/>
                <a:gd name="connsiteY3" fmla="*/ 50007 h 85725"/>
                <a:gd name="connsiteX4" fmla="*/ 109537 w 109537"/>
                <a:gd name="connsiteY4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537" h="85725">
                  <a:moveTo>
                    <a:pt x="0" y="0"/>
                  </a:moveTo>
                  <a:lnTo>
                    <a:pt x="50006" y="11907"/>
                  </a:lnTo>
                  <a:lnTo>
                    <a:pt x="73818" y="28575"/>
                  </a:lnTo>
                  <a:lnTo>
                    <a:pt x="85725" y="50007"/>
                  </a:lnTo>
                  <a:lnTo>
                    <a:pt x="109537" y="85725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24" name="Freeform 323"/>
            <p:cNvSpPr/>
            <p:nvPr/>
          </p:nvSpPr>
          <p:spPr>
            <a:xfrm>
              <a:off x="5672138" y="2795588"/>
              <a:ext cx="95250" cy="34925"/>
            </a:xfrm>
            <a:custGeom>
              <a:avLst/>
              <a:gdLst>
                <a:gd name="connsiteX0" fmla="*/ 0 w 95250"/>
                <a:gd name="connsiteY0" fmla="*/ 0 h 35718"/>
                <a:gd name="connsiteX1" fmla="*/ 95250 w 95250"/>
                <a:gd name="connsiteY1" fmla="*/ 35718 h 35718"/>
                <a:gd name="connsiteX2" fmla="*/ 95250 w 95250"/>
                <a:gd name="connsiteY2" fmla="*/ 35718 h 35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35718">
                  <a:moveTo>
                    <a:pt x="0" y="0"/>
                  </a:moveTo>
                  <a:lnTo>
                    <a:pt x="95250" y="35718"/>
                  </a:lnTo>
                  <a:lnTo>
                    <a:pt x="95250" y="35718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25" name="Freeform 324"/>
            <p:cNvSpPr/>
            <p:nvPr/>
          </p:nvSpPr>
          <p:spPr>
            <a:xfrm>
              <a:off x="6172200" y="2581275"/>
              <a:ext cx="95250" cy="36513"/>
            </a:xfrm>
            <a:custGeom>
              <a:avLst/>
              <a:gdLst>
                <a:gd name="connsiteX0" fmla="*/ 0 w 95250"/>
                <a:gd name="connsiteY0" fmla="*/ 0 h 35718"/>
                <a:gd name="connsiteX1" fmla="*/ 95250 w 95250"/>
                <a:gd name="connsiteY1" fmla="*/ 35718 h 35718"/>
                <a:gd name="connsiteX2" fmla="*/ 95250 w 95250"/>
                <a:gd name="connsiteY2" fmla="*/ 35718 h 35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35718">
                  <a:moveTo>
                    <a:pt x="0" y="0"/>
                  </a:moveTo>
                  <a:lnTo>
                    <a:pt x="95250" y="35718"/>
                  </a:lnTo>
                  <a:lnTo>
                    <a:pt x="95250" y="35718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26" name="Freeform 325"/>
            <p:cNvSpPr/>
            <p:nvPr/>
          </p:nvSpPr>
          <p:spPr>
            <a:xfrm>
              <a:off x="5389563" y="2881313"/>
              <a:ext cx="95250" cy="34925"/>
            </a:xfrm>
            <a:custGeom>
              <a:avLst/>
              <a:gdLst>
                <a:gd name="connsiteX0" fmla="*/ 0 w 95250"/>
                <a:gd name="connsiteY0" fmla="*/ 0 h 35718"/>
                <a:gd name="connsiteX1" fmla="*/ 95250 w 95250"/>
                <a:gd name="connsiteY1" fmla="*/ 35718 h 35718"/>
                <a:gd name="connsiteX2" fmla="*/ 95250 w 95250"/>
                <a:gd name="connsiteY2" fmla="*/ 35718 h 35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35718">
                  <a:moveTo>
                    <a:pt x="0" y="0"/>
                  </a:moveTo>
                  <a:lnTo>
                    <a:pt x="95250" y="35718"/>
                  </a:lnTo>
                  <a:lnTo>
                    <a:pt x="95250" y="35718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27" name="Freeform 326"/>
            <p:cNvSpPr/>
            <p:nvPr/>
          </p:nvSpPr>
          <p:spPr>
            <a:xfrm>
              <a:off x="4152900" y="3348038"/>
              <a:ext cx="95250" cy="34925"/>
            </a:xfrm>
            <a:custGeom>
              <a:avLst/>
              <a:gdLst>
                <a:gd name="connsiteX0" fmla="*/ 0 w 95250"/>
                <a:gd name="connsiteY0" fmla="*/ 0 h 35718"/>
                <a:gd name="connsiteX1" fmla="*/ 95250 w 95250"/>
                <a:gd name="connsiteY1" fmla="*/ 35718 h 35718"/>
                <a:gd name="connsiteX2" fmla="*/ 95250 w 95250"/>
                <a:gd name="connsiteY2" fmla="*/ 35718 h 35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35718">
                  <a:moveTo>
                    <a:pt x="0" y="0"/>
                  </a:moveTo>
                  <a:lnTo>
                    <a:pt x="95250" y="35718"/>
                  </a:lnTo>
                  <a:lnTo>
                    <a:pt x="95250" y="35718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28" name="Freeform 327"/>
            <p:cNvSpPr/>
            <p:nvPr/>
          </p:nvSpPr>
          <p:spPr>
            <a:xfrm>
              <a:off x="4860925" y="3095625"/>
              <a:ext cx="95250" cy="34925"/>
            </a:xfrm>
            <a:custGeom>
              <a:avLst/>
              <a:gdLst>
                <a:gd name="connsiteX0" fmla="*/ 0 w 95250"/>
                <a:gd name="connsiteY0" fmla="*/ 0 h 35718"/>
                <a:gd name="connsiteX1" fmla="*/ 95250 w 95250"/>
                <a:gd name="connsiteY1" fmla="*/ 35718 h 35718"/>
                <a:gd name="connsiteX2" fmla="*/ 95250 w 95250"/>
                <a:gd name="connsiteY2" fmla="*/ 35718 h 35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35718">
                  <a:moveTo>
                    <a:pt x="0" y="0"/>
                  </a:moveTo>
                  <a:lnTo>
                    <a:pt x="95250" y="35718"/>
                  </a:lnTo>
                  <a:lnTo>
                    <a:pt x="95250" y="35718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29" name="Freeform 328"/>
            <p:cNvSpPr/>
            <p:nvPr/>
          </p:nvSpPr>
          <p:spPr>
            <a:xfrm>
              <a:off x="4713288" y="3179763"/>
              <a:ext cx="95250" cy="34925"/>
            </a:xfrm>
            <a:custGeom>
              <a:avLst/>
              <a:gdLst>
                <a:gd name="connsiteX0" fmla="*/ 0 w 95250"/>
                <a:gd name="connsiteY0" fmla="*/ 0 h 35718"/>
                <a:gd name="connsiteX1" fmla="*/ 95250 w 95250"/>
                <a:gd name="connsiteY1" fmla="*/ 35718 h 35718"/>
                <a:gd name="connsiteX2" fmla="*/ 95250 w 95250"/>
                <a:gd name="connsiteY2" fmla="*/ 35718 h 35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35718">
                  <a:moveTo>
                    <a:pt x="0" y="0"/>
                  </a:moveTo>
                  <a:lnTo>
                    <a:pt x="95250" y="35718"/>
                  </a:lnTo>
                  <a:lnTo>
                    <a:pt x="95250" y="35718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30" name="Freeform 329"/>
            <p:cNvSpPr/>
            <p:nvPr/>
          </p:nvSpPr>
          <p:spPr>
            <a:xfrm>
              <a:off x="5110163" y="3106738"/>
              <a:ext cx="109537" cy="85725"/>
            </a:xfrm>
            <a:custGeom>
              <a:avLst/>
              <a:gdLst>
                <a:gd name="connsiteX0" fmla="*/ 0 w 109537"/>
                <a:gd name="connsiteY0" fmla="*/ 0 h 85725"/>
                <a:gd name="connsiteX1" fmla="*/ 50006 w 109537"/>
                <a:gd name="connsiteY1" fmla="*/ 11907 h 85725"/>
                <a:gd name="connsiteX2" fmla="*/ 73818 w 109537"/>
                <a:gd name="connsiteY2" fmla="*/ 28575 h 85725"/>
                <a:gd name="connsiteX3" fmla="*/ 85725 w 109537"/>
                <a:gd name="connsiteY3" fmla="*/ 50007 h 85725"/>
                <a:gd name="connsiteX4" fmla="*/ 109537 w 109537"/>
                <a:gd name="connsiteY4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537" h="85725">
                  <a:moveTo>
                    <a:pt x="0" y="0"/>
                  </a:moveTo>
                  <a:lnTo>
                    <a:pt x="50006" y="11907"/>
                  </a:lnTo>
                  <a:lnTo>
                    <a:pt x="73818" y="28575"/>
                  </a:lnTo>
                  <a:lnTo>
                    <a:pt x="85725" y="50007"/>
                  </a:lnTo>
                  <a:lnTo>
                    <a:pt x="109537" y="85725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31" name="Freeform 330"/>
            <p:cNvSpPr/>
            <p:nvPr/>
          </p:nvSpPr>
          <p:spPr>
            <a:xfrm>
              <a:off x="4865688" y="3208338"/>
              <a:ext cx="107950" cy="85725"/>
            </a:xfrm>
            <a:custGeom>
              <a:avLst/>
              <a:gdLst>
                <a:gd name="connsiteX0" fmla="*/ 0 w 109537"/>
                <a:gd name="connsiteY0" fmla="*/ 0 h 85725"/>
                <a:gd name="connsiteX1" fmla="*/ 50006 w 109537"/>
                <a:gd name="connsiteY1" fmla="*/ 11907 h 85725"/>
                <a:gd name="connsiteX2" fmla="*/ 73818 w 109537"/>
                <a:gd name="connsiteY2" fmla="*/ 28575 h 85725"/>
                <a:gd name="connsiteX3" fmla="*/ 85725 w 109537"/>
                <a:gd name="connsiteY3" fmla="*/ 50007 h 85725"/>
                <a:gd name="connsiteX4" fmla="*/ 109537 w 109537"/>
                <a:gd name="connsiteY4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537" h="85725">
                  <a:moveTo>
                    <a:pt x="0" y="0"/>
                  </a:moveTo>
                  <a:lnTo>
                    <a:pt x="50006" y="11907"/>
                  </a:lnTo>
                  <a:lnTo>
                    <a:pt x="73818" y="28575"/>
                  </a:lnTo>
                  <a:lnTo>
                    <a:pt x="85725" y="50007"/>
                  </a:lnTo>
                  <a:lnTo>
                    <a:pt x="109537" y="85725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32" name="Freeform 331"/>
            <p:cNvSpPr/>
            <p:nvPr/>
          </p:nvSpPr>
          <p:spPr>
            <a:xfrm>
              <a:off x="4300538" y="3386138"/>
              <a:ext cx="109537" cy="85725"/>
            </a:xfrm>
            <a:custGeom>
              <a:avLst/>
              <a:gdLst>
                <a:gd name="connsiteX0" fmla="*/ 0 w 109537"/>
                <a:gd name="connsiteY0" fmla="*/ 0 h 85725"/>
                <a:gd name="connsiteX1" fmla="*/ 50006 w 109537"/>
                <a:gd name="connsiteY1" fmla="*/ 11907 h 85725"/>
                <a:gd name="connsiteX2" fmla="*/ 73818 w 109537"/>
                <a:gd name="connsiteY2" fmla="*/ 28575 h 85725"/>
                <a:gd name="connsiteX3" fmla="*/ 85725 w 109537"/>
                <a:gd name="connsiteY3" fmla="*/ 50007 h 85725"/>
                <a:gd name="connsiteX4" fmla="*/ 109537 w 109537"/>
                <a:gd name="connsiteY4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537" h="85725">
                  <a:moveTo>
                    <a:pt x="0" y="0"/>
                  </a:moveTo>
                  <a:lnTo>
                    <a:pt x="50006" y="11907"/>
                  </a:lnTo>
                  <a:lnTo>
                    <a:pt x="73818" y="28575"/>
                  </a:lnTo>
                  <a:lnTo>
                    <a:pt x="85725" y="50007"/>
                  </a:lnTo>
                  <a:lnTo>
                    <a:pt x="109537" y="85725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33" name="Freeform 332"/>
            <p:cNvSpPr/>
            <p:nvPr/>
          </p:nvSpPr>
          <p:spPr>
            <a:xfrm>
              <a:off x="3924300" y="3690938"/>
              <a:ext cx="125413" cy="47625"/>
            </a:xfrm>
            <a:custGeom>
              <a:avLst/>
              <a:gdLst>
                <a:gd name="connsiteX0" fmla="*/ 0 w 126206"/>
                <a:gd name="connsiteY0" fmla="*/ 4762 h 47625"/>
                <a:gd name="connsiteX1" fmla="*/ 57150 w 126206"/>
                <a:gd name="connsiteY1" fmla="*/ 0 h 47625"/>
                <a:gd name="connsiteX2" fmla="*/ 83344 w 126206"/>
                <a:gd name="connsiteY2" fmla="*/ 14287 h 47625"/>
                <a:gd name="connsiteX3" fmla="*/ 126206 w 126206"/>
                <a:gd name="connsiteY3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206" h="47625">
                  <a:moveTo>
                    <a:pt x="0" y="4762"/>
                  </a:moveTo>
                  <a:lnTo>
                    <a:pt x="57150" y="0"/>
                  </a:lnTo>
                  <a:lnTo>
                    <a:pt x="83344" y="14287"/>
                  </a:lnTo>
                  <a:lnTo>
                    <a:pt x="126206" y="4762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34" name="Freeform 333"/>
            <p:cNvSpPr/>
            <p:nvPr/>
          </p:nvSpPr>
          <p:spPr>
            <a:xfrm>
              <a:off x="4048125" y="3516313"/>
              <a:ext cx="119063" cy="95250"/>
            </a:xfrm>
            <a:custGeom>
              <a:avLst/>
              <a:gdLst>
                <a:gd name="connsiteX0" fmla="*/ 0 w 119063"/>
                <a:gd name="connsiteY0" fmla="*/ 0 h 95250"/>
                <a:gd name="connsiteX1" fmla="*/ 42863 w 119063"/>
                <a:gd name="connsiteY1" fmla="*/ 11907 h 95250"/>
                <a:gd name="connsiteX2" fmla="*/ 71438 w 119063"/>
                <a:gd name="connsiteY2" fmla="*/ 30957 h 95250"/>
                <a:gd name="connsiteX3" fmla="*/ 102394 w 119063"/>
                <a:gd name="connsiteY3" fmla="*/ 69057 h 95250"/>
                <a:gd name="connsiteX4" fmla="*/ 119063 w 119063"/>
                <a:gd name="connsiteY4" fmla="*/ 9525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063" h="95250">
                  <a:moveTo>
                    <a:pt x="0" y="0"/>
                  </a:moveTo>
                  <a:lnTo>
                    <a:pt x="42863" y="11907"/>
                  </a:lnTo>
                  <a:lnTo>
                    <a:pt x="71438" y="30957"/>
                  </a:lnTo>
                  <a:lnTo>
                    <a:pt x="102394" y="69057"/>
                  </a:lnTo>
                  <a:lnTo>
                    <a:pt x="119063" y="9525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35" name="Freeform 334"/>
            <p:cNvSpPr/>
            <p:nvPr/>
          </p:nvSpPr>
          <p:spPr>
            <a:xfrm>
              <a:off x="3841750" y="3455988"/>
              <a:ext cx="95250" cy="34925"/>
            </a:xfrm>
            <a:custGeom>
              <a:avLst/>
              <a:gdLst>
                <a:gd name="connsiteX0" fmla="*/ 0 w 95250"/>
                <a:gd name="connsiteY0" fmla="*/ 0 h 35718"/>
                <a:gd name="connsiteX1" fmla="*/ 95250 w 95250"/>
                <a:gd name="connsiteY1" fmla="*/ 35718 h 35718"/>
                <a:gd name="connsiteX2" fmla="*/ 95250 w 95250"/>
                <a:gd name="connsiteY2" fmla="*/ 35718 h 35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35718">
                  <a:moveTo>
                    <a:pt x="0" y="0"/>
                  </a:moveTo>
                  <a:lnTo>
                    <a:pt x="95250" y="35718"/>
                  </a:lnTo>
                  <a:lnTo>
                    <a:pt x="95250" y="35718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36" name="Freeform 335"/>
            <p:cNvSpPr/>
            <p:nvPr/>
          </p:nvSpPr>
          <p:spPr>
            <a:xfrm>
              <a:off x="4789488" y="3354388"/>
              <a:ext cx="79375" cy="84137"/>
            </a:xfrm>
            <a:custGeom>
              <a:avLst/>
              <a:gdLst>
                <a:gd name="connsiteX0" fmla="*/ 0 w 80962"/>
                <a:gd name="connsiteY0" fmla="*/ 0 h 83344"/>
                <a:gd name="connsiteX1" fmla="*/ 38100 w 80962"/>
                <a:gd name="connsiteY1" fmla="*/ 47625 h 83344"/>
                <a:gd name="connsiteX2" fmla="*/ 80962 w 80962"/>
                <a:gd name="connsiteY2" fmla="*/ 83344 h 83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962" h="83344">
                  <a:moveTo>
                    <a:pt x="0" y="0"/>
                  </a:moveTo>
                  <a:lnTo>
                    <a:pt x="38100" y="47625"/>
                  </a:lnTo>
                  <a:lnTo>
                    <a:pt x="80962" y="83344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37" name="Freeform 336"/>
            <p:cNvSpPr/>
            <p:nvPr/>
          </p:nvSpPr>
          <p:spPr>
            <a:xfrm>
              <a:off x="4935538" y="3443288"/>
              <a:ext cx="120650" cy="90487"/>
            </a:xfrm>
            <a:custGeom>
              <a:avLst/>
              <a:gdLst>
                <a:gd name="connsiteX0" fmla="*/ 0 w 142875"/>
                <a:gd name="connsiteY0" fmla="*/ 0 h 61912"/>
                <a:gd name="connsiteX1" fmla="*/ 57150 w 142875"/>
                <a:gd name="connsiteY1" fmla="*/ 33337 h 61912"/>
                <a:gd name="connsiteX2" fmla="*/ 142875 w 142875"/>
                <a:gd name="connsiteY2" fmla="*/ 61912 h 61912"/>
                <a:gd name="connsiteX0" fmla="*/ 0 w 142875"/>
                <a:gd name="connsiteY0" fmla="*/ 0 h 61912"/>
                <a:gd name="connsiteX1" fmla="*/ 50007 w 142875"/>
                <a:gd name="connsiteY1" fmla="*/ 45243 h 61912"/>
                <a:gd name="connsiteX2" fmla="*/ 142875 w 142875"/>
                <a:gd name="connsiteY2" fmla="*/ 61912 h 61912"/>
                <a:gd name="connsiteX0" fmla="*/ 0 w 119063"/>
                <a:gd name="connsiteY0" fmla="*/ 0 h 90487"/>
                <a:gd name="connsiteX1" fmla="*/ 50007 w 119063"/>
                <a:gd name="connsiteY1" fmla="*/ 45243 h 90487"/>
                <a:gd name="connsiteX2" fmla="*/ 119063 w 119063"/>
                <a:gd name="connsiteY2" fmla="*/ 90487 h 90487"/>
                <a:gd name="connsiteX0" fmla="*/ 0 w 119063"/>
                <a:gd name="connsiteY0" fmla="*/ 0 h 90487"/>
                <a:gd name="connsiteX1" fmla="*/ 52388 w 119063"/>
                <a:gd name="connsiteY1" fmla="*/ 59531 h 90487"/>
                <a:gd name="connsiteX2" fmla="*/ 119063 w 119063"/>
                <a:gd name="connsiteY2" fmla="*/ 90487 h 90487"/>
                <a:gd name="connsiteX0" fmla="*/ 0 w 119063"/>
                <a:gd name="connsiteY0" fmla="*/ 0 h 90487"/>
                <a:gd name="connsiteX1" fmla="*/ 50007 w 119063"/>
                <a:gd name="connsiteY1" fmla="*/ 57150 h 90487"/>
                <a:gd name="connsiteX2" fmla="*/ 119063 w 119063"/>
                <a:gd name="connsiteY2" fmla="*/ 90487 h 90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63" h="90487">
                  <a:moveTo>
                    <a:pt x="0" y="0"/>
                  </a:moveTo>
                  <a:lnTo>
                    <a:pt x="50007" y="57150"/>
                  </a:lnTo>
                  <a:lnTo>
                    <a:pt x="119063" y="90487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38" name="Freeform 337"/>
            <p:cNvSpPr/>
            <p:nvPr/>
          </p:nvSpPr>
          <p:spPr>
            <a:xfrm>
              <a:off x="5200650" y="3321050"/>
              <a:ext cx="122238" cy="79375"/>
            </a:xfrm>
            <a:custGeom>
              <a:avLst/>
              <a:gdLst>
                <a:gd name="connsiteX0" fmla="*/ 0 w 123825"/>
                <a:gd name="connsiteY0" fmla="*/ 0 h 59532"/>
                <a:gd name="connsiteX1" fmla="*/ 33338 w 123825"/>
                <a:gd name="connsiteY1" fmla="*/ 33338 h 59532"/>
                <a:gd name="connsiteX2" fmla="*/ 85725 w 123825"/>
                <a:gd name="connsiteY2" fmla="*/ 52388 h 59532"/>
                <a:gd name="connsiteX3" fmla="*/ 123825 w 123825"/>
                <a:gd name="connsiteY3" fmla="*/ 59532 h 59532"/>
                <a:gd name="connsiteX0" fmla="*/ 0 w 121444"/>
                <a:gd name="connsiteY0" fmla="*/ 0 h 78582"/>
                <a:gd name="connsiteX1" fmla="*/ 33338 w 121444"/>
                <a:gd name="connsiteY1" fmla="*/ 33338 h 78582"/>
                <a:gd name="connsiteX2" fmla="*/ 85725 w 121444"/>
                <a:gd name="connsiteY2" fmla="*/ 52388 h 78582"/>
                <a:gd name="connsiteX3" fmla="*/ 121444 w 121444"/>
                <a:gd name="connsiteY3" fmla="*/ 78582 h 78582"/>
                <a:gd name="connsiteX0" fmla="*/ 0 w 121444"/>
                <a:gd name="connsiteY0" fmla="*/ 0 h 78582"/>
                <a:gd name="connsiteX1" fmla="*/ 33338 w 121444"/>
                <a:gd name="connsiteY1" fmla="*/ 33338 h 78582"/>
                <a:gd name="connsiteX2" fmla="*/ 71437 w 121444"/>
                <a:gd name="connsiteY2" fmla="*/ 57151 h 78582"/>
                <a:gd name="connsiteX3" fmla="*/ 121444 w 121444"/>
                <a:gd name="connsiteY3" fmla="*/ 78582 h 7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444" h="78582">
                  <a:moveTo>
                    <a:pt x="0" y="0"/>
                  </a:moveTo>
                  <a:lnTo>
                    <a:pt x="33338" y="33338"/>
                  </a:lnTo>
                  <a:lnTo>
                    <a:pt x="71437" y="57151"/>
                  </a:lnTo>
                  <a:lnTo>
                    <a:pt x="121444" y="78582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39" name="Freeform 338"/>
            <p:cNvSpPr/>
            <p:nvPr/>
          </p:nvSpPr>
          <p:spPr>
            <a:xfrm>
              <a:off x="5370513" y="3287713"/>
              <a:ext cx="92075" cy="60325"/>
            </a:xfrm>
            <a:custGeom>
              <a:avLst/>
              <a:gdLst>
                <a:gd name="connsiteX0" fmla="*/ 0 w 92869"/>
                <a:gd name="connsiteY0" fmla="*/ 0 h 59532"/>
                <a:gd name="connsiteX1" fmla="*/ 54769 w 92869"/>
                <a:gd name="connsiteY1" fmla="*/ 21432 h 59532"/>
                <a:gd name="connsiteX2" fmla="*/ 92869 w 92869"/>
                <a:gd name="connsiteY2" fmla="*/ 59532 h 59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869" h="59532">
                  <a:moveTo>
                    <a:pt x="0" y="0"/>
                  </a:moveTo>
                  <a:lnTo>
                    <a:pt x="54769" y="21432"/>
                  </a:lnTo>
                  <a:lnTo>
                    <a:pt x="92869" y="59532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40" name="Freeform 339"/>
            <p:cNvSpPr/>
            <p:nvPr/>
          </p:nvSpPr>
          <p:spPr>
            <a:xfrm>
              <a:off x="6486525" y="2986088"/>
              <a:ext cx="0" cy="0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  <a:gd name="connsiteX2" fmla="*/ 0 w 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47" name="Freeform 346"/>
            <p:cNvSpPr/>
            <p:nvPr/>
          </p:nvSpPr>
          <p:spPr>
            <a:xfrm>
              <a:off x="5843588" y="3348038"/>
              <a:ext cx="1111250" cy="436562"/>
            </a:xfrm>
            <a:custGeom>
              <a:avLst/>
              <a:gdLst>
                <a:gd name="connsiteX0" fmla="*/ 1097756 w 1097756"/>
                <a:gd name="connsiteY0" fmla="*/ 0 h 411956"/>
                <a:gd name="connsiteX1" fmla="*/ 1042988 w 1097756"/>
                <a:gd name="connsiteY1" fmla="*/ 30956 h 411956"/>
                <a:gd name="connsiteX2" fmla="*/ 1007269 w 1097756"/>
                <a:gd name="connsiteY2" fmla="*/ 40481 h 411956"/>
                <a:gd name="connsiteX3" fmla="*/ 952500 w 1097756"/>
                <a:gd name="connsiteY3" fmla="*/ 42862 h 411956"/>
                <a:gd name="connsiteX4" fmla="*/ 916781 w 1097756"/>
                <a:gd name="connsiteY4" fmla="*/ 47625 h 411956"/>
                <a:gd name="connsiteX5" fmla="*/ 888206 w 1097756"/>
                <a:gd name="connsiteY5" fmla="*/ 64293 h 411956"/>
                <a:gd name="connsiteX6" fmla="*/ 852488 w 1097756"/>
                <a:gd name="connsiteY6" fmla="*/ 85725 h 411956"/>
                <a:gd name="connsiteX7" fmla="*/ 804863 w 1097756"/>
                <a:gd name="connsiteY7" fmla="*/ 109537 h 411956"/>
                <a:gd name="connsiteX8" fmla="*/ 754856 w 1097756"/>
                <a:gd name="connsiteY8" fmla="*/ 130968 h 411956"/>
                <a:gd name="connsiteX9" fmla="*/ 726281 w 1097756"/>
                <a:gd name="connsiteY9" fmla="*/ 138112 h 411956"/>
                <a:gd name="connsiteX10" fmla="*/ 685800 w 1097756"/>
                <a:gd name="connsiteY10" fmla="*/ 128587 h 411956"/>
                <a:gd name="connsiteX11" fmla="*/ 626269 w 1097756"/>
                <a:gd name="connsiteY11" fmla="*/ 123825 h 411956"/>
                <a:gd name="connsiteX12" fmla="*/ 561975 w 1097756"/>
                <a:gd name="connsiteY12" fmla="*/ 140493 h 411956"/>
                <a:gd name="connsiteX13" fmla="*/ 528638 w 1097756"/>
                <a:gd name="connsiteY13" fmla="*/ 154781 h 411956"/>
                <a:gd name="connsiteX14" fmla="*/ 492919 w 1097756"/>
                <a:gd name="connsiteY14" fmla="*/ 169068 h 411956"/>
                <a:gd name="connsiteX15" fmla="*/ 457200 w 1097756"/>
                <a:gd name="connsiteY15" fmla="*/ 171450 h 411956"/>
                <a:gd name="connsiteX16" fmla="*/ 409575 w 1097756"/>
                <a:gd name="connsiteY16" fmla="*/ 185737 h 411956"/>
                <a:gd name="connsiteX17" fmla="*/ 369094 w 1097756"/>
                <a:gd name="connsiteY17" fmla="*/ 209550 h 411956"/>
                <a:gd name="connsiteX18" fmla="*/ 304800 w 1097756"/>
                <a:gd name="connsiteY18" fmla="*/ 242887 h 411956"/>
                <a:gd name="connsiteX19" fmla="*/ 285750 w 1097756"/>
                <a:gd name="connsiteY19" fmla="*/ 254793 h 411956"/>
                <a:gd name="connsiteX20" fmla="*/ 254794 w 1097756"/>
                <a:gd name="connsiteY20" fmla="*/ 271462 h 411956"/>
                <a:gd name="connsiteX21" fmla="*/ 233363 w 1097756"/>
                <a:gd name="connsiteY21" fmla="*/ 278606 h 411956"/>
                <a:gd name="connsiteX22" fmla="*/ 183356 w 1097756"/>
                <a:gd name="connsiteY22" fmla="*/ 283368 h 411956"/>
                <a:gd name="connsiteX23" fmla="*/ 164306 w 1097756"/>
                <a:gd name="connsiteY23" fmla="*/ 292893 h 411956"/>
                <a:gd name="connsiteX24" fmla="*/ 154781 w 1097756"/>
                <a:gd name="connsiteY24" fmla="*/ 307181 h 411956"/>
                <a:gd name="connsiteX25" fmla="*/ 140494 w 1097756"/>
                <a:gd name="connsiteY25" fmla="*/ 326231 h 411956"/>
                <a:gd name="connsiteX26" fmla="*/ 119063 w 1097756"/>
                <a:gd name="connsiteY26" fmla="*/ 338137 h 411956"/>
                <a:gd name="connsiteX27" fmla="*/ 104775 w 1097756"/>
                <a:gd name="connsiteY27" fmla="*/ 340518 h 411956"/>
                <a:gd name="connsiteX28" fmla="*/ 97631 w 1097756"/>
                <a:gd name="connsiteY28" fmla="*/ 342900 h 411956"/>
                <a:gd name="connsiteX29" fmla="*/ 83344 w 1097756"/>
                <a:gd name="connsiteY29" fmla="*/ 352425 h 411956"/>
                <a:gd name="connsiteX30" fmla="*/ 64294 w 1097756"/>
                <a:gd name="connsiteY30" fmla="*/ 369093 h 411956"/>
                <a:gd name="connsiteX31" fmla="*/ 47625 w 1097756"/>
                <a:gd name="connsiteY31" fmla="*/ 390525 h 411956"/>
                <a:gd name="connsiteX32" fmla="*/ 21431 w 1097756"/>
                <a:gd name="connsiteY32" fmla="*/ 407193 h 411956"/>
                <a:gd name="connsiteX33" fmla="*/ 0 w 1097756"/>
                <a:gd name="connsiteY33" fmla="*/ 411956 h 411956"/>
                <a:gd name="connsiteX0" fmla="*/ 1112053 w 1112053"/>
                <a:gd name="connsiteY0" fmla="*/ 0 h 435722"/>
                <a:gd name="connsiteX1" fmla="*/ 1057285 w 1112053"/>
                <a:gd name="connsiteY1" fmla="*/ 30956 h 435722"/>
                <a:gd name="connsiteX2" fmla="*/ 1021566 w 1112053"/>
                <a:gd name="connsiteY2" fmla="*/ 40481 h 435722"/>
                <a:gd name="connsiteX3" fmla="*/ 966797 w 1112053"/>
                <a:gd name="connsiteY3" fmla="*/ 42862 h 435722"/>
                <a:gd name="connsiteX4" fmla="*/ 931078 w 1112053"/>
                <a:gd name="connsiteY4" fmla="*/ 47625 h 435722"/>
                <a:gd name="connsiteX5" fmla="*/ 902503 w 1112053"/>
                <a:gd name="connsiteY5" fmla="*/ 64293 h 435722"/>
                <a:gd name="connsiteX6" fmla="*/ 866785 w 1112053"/>
                <a:gd name="connsiteY6" fmla="*/ 85725 h 435722"/>
                <a:gd name="connsiteX7" fmla="*/ 819160 w 1112053"/>
                <a:gd name="connsiteY7" fmla="*/ 109537 h 435722"/>
                <a:gd name="connsiteX8" fmla="*/ 769153 w 1112053"/>
                <a:gd name="connsiteY8" fmla="*/ 130968 h 435722"/>
                <a:gd name="connsiteX9" fmla="*/ 740578 w 1112053"/>
                <a:gd name="connsiteY9" fmla="*/ 138112 h 435722"/>
                <a:gd name="connsiteX10" fmla="*/ 700097 w 1112053"/>
                <a:gd name="connsiteY10" fmla="*/ 128587 h 435722"/>
                <a:gd name="connsiteX11" fmla="*/ 640566 w 1112053"/>
                <a:gd name="connsiteY11" fmla="*/ 123825 h 435722"/>
                <a:gd name="connsiteX12" fmla="*/ 576272 w 1112053"/>
                <a:gd name="connsiteY12" fmla="*/ 140493 h 435722"/>
                <a:gd name="connsiteX13" fmla="*/ 542935 w 1112053"/>
                <a:gd name="connsiteY13" fmla="*/ 154781 h 435722"/>
                <a:gd name="connsiteX14" fmla="*/ 507216 w 1112053"/>
                <a:gd name="connsiteY14" fmla="*/ 169068 h 435722"/>
                <a:gd name="connsiteX15" fmla="*/ 471497 w 1112053"/>
                <a:gd name="connsiteY15" fmla="*/ 171450 h 435722"/>
                <a:gd name="connsiteX16" fmla="*/ 423872 w 1112053"/>
                <a:gd name="connsiteY16" fmla="*/ 185737 h 435722"/>
                <a:gd name="connsiteX17" fmla="*/ 383391 w 1112053"/>
                <a:gd name="connsiteY17" fmla="*/ 209550 h 435722"/>
                <a:gd name="connsiteX18" fmla="*/ 319097 w 1112053"/>
                <a:gd name="connsiteY18" fmla="*/ 242887 h 435722"/>
                <a:gd name="connsiteX19" fmla="*/ 300047 w 1112053"/>
                <a:gd name="connsiteY19" fmla="*/ 254793 h 435722"/>
                <a:gd name="connsiteX20" fmla="*/ 269091 w 1112053"/>
                <a:gd name="connsiteY20" fmla="*/ 271462 h 435722"/>
                <a:gd name="connsiteX21" fmla="*/ 247660 w 1112053"/>
                <a:gd name="connsiteY21" fmla="*/ 278606 h 435722"/>
                <a:gd name="connsiteX22" fmla="*/ 197653 w 1112053"/>
                <a:gd name="connsiteY22" fmla="*/ 283368 h 435722"/>
                <a:gd name="connsiteX23" fmla="*/ 178603 w 1112053"/>
                <a:gd name="connsiteY23" fmla="*/ 292893 h 435722"/>
                <a:gd name="connsiteX24" fmla="*/ 169078 w 1112053"/>
                <a:gd name="connsiteY24" fmla="*/ 307181 h 435722"/>
                <a:gd name="connsiteX25" fmla="*/ 154791 w 1112053"/>
                <a:gd name="connsiteY25" fmla="*/ 326231 h 435722"/>
                <a:gd name="connsiteX26" fmla="*/ 133360 w 1112053"/>
                <a:gd name="connsiteY26" fmla="*/ 338137 h 435722"/>
                <a:gd name="connsiteX27" fmla="*/ 119072 w 1112053"/>
                <a:gd name="connsiteY27" fmla="*/ 340518 h 435722"/>
                <a:gd name="connsiteX28" fmla="*/ 111928 w 1112053"/>
                <a:gd name="connsiteY28" fmla="*/ 342900 h 435722"/>
                <a:gd name="connsiteX29" fmla="*/ 97641 w 1112053"/>
                <a:gd name="connsiteY29" fmla="*/ 352425 h 435722"/>
                <a:gd name="connsiteX30" fmla="*/ 78591 w 1112053"/>
                <a:gd name="connsiteY30" fmla="*/ 369093 h 435722"/>
                <a:gd name="connsiteX31" fmla="*/ 61922 w 1112053"/>
                <a:gd name="connsiteY31" fmla="*/ 390525 h 435722"/>
                <a:gd name="connsiteX32" fmla="*/ 35728 w 1112053"/>
                <a:gd name="connsiteY32" fmla="*/ 407193 h 435722"/>
                <a:gd name="connsiteX33" fmla="*/ 0 w 1112053"/>
                <a:gd name="connsiteY33" fmla="*/ 435722 h 435722"/>
                <a:gd name="connsiteX0" fmla="*/ 1112053 w 1112053"/>
                <a:gd name="connsiteY0" fmla="*/ 0 h 435722"/>
                <a:gd name="connsiteX1" fmla="*/ 1057285 w 1112053"/>
                <a:gd name="connsiteY1" fmla="*/ 30956 h 435722"/>
                <a:gd name="connsiteX2" fmla="*/ 1021566 w 1112053"/>
                <a:gd name="connsiteY2" fmla="*/ 40481 h 435722"/>
                <a:gd name="connsiteX3" fmla="*/ 966797 w 1112053"/>
                <a:gd name="connsiteY3" fmla="*/ 42862 h 435722"/>
                <a:gd name="connsiteX4" fmla="*/ 931078 w 1112053"/>
                <a:gd name="connsiteY4" fmla="*/ 47625 h 435722"/>
                <a:gd name="connsiteX5" fmla="*/ 902503 w 1112053"/>
                <a:gd name="connsiteY5" fmla="*/ 64293 h 435722"/>
                <a:gd name="connsiteX6" fmla="*/ 866785 w 1112053"/>
                <a:gd name="connsiteY6" fmla="*/ 85725 h 435722"/>
                <a:gd name="connsiteX7" fmla="*/ 819160 w 1112053"/>
                <a:gd name="connsiteY7" fmla="*/ 109537 h 435722"/>
                <a:gd name="connsiteX8" fmla="*/ 769153 w 1112053"/>
                <a:gd name="connsiteY8" fmla="*/ 130968 h 435722"/>
                <a:gd name="connsiteX9" fmla="*/ 740578 w 1112053"/>
                <a:gd name="connsiteY9" fmla="*/ 138112 h 435722"/>
                <a:gd name="connsiteX10" fmla="*/ 700097 w 1112053"/>
                <a:gd name="connsiteY10" fmla="*/ 128587 h 435722"/>
                <a:gd name="connsiteX11" fmla="*/ 640566 w 1112053"/>
                <a:gd name="connsiteY11" fmla="*/ 123825 h 435722"/>
                <a:gd name="connsiteX12" fmla="*/ 576272 w 1112053"/>
                <a:gd name="connsiteY12" fmla="*/ 140493 h 435722"/>
                <a:gd name="connsiteX13" fmla="*/ 542935 w 1112053"/>
                <a:gd name="connsiteY13" fmla="*/ 154781 h 435722"/>
                <a:gd name="connsiteX14" fmla="*/ 507216 w 1112053"/>
                <a:gd name="connsiteY14" fmla="*/ 169068 h 435722"/>
                <a:gd name="connsiteX15" fmla="*/ 471497 w 1112053"/>
                <a:gd name="connsiteY15" fmla="*/ 171450 h 435722"/>
                <a:gd name="connsiteX16" fmla="*/ 423872 w 1112053"/>
                <a:gd name="connsiteY16" fmla="*/ 185737 h 435722"/>
                <a:gd name="connsiteX17" fmla="*/ 383391 w 1112053"/>
                <a:gd name="connsiteY17" fmla="*/ 209550 h 435722"/>
                <a:gd name="connsiteX18" fmla="*/ 319097 w 1112053"/>
                <a:gd name="connsiteY18" fmla="*/ 242887 h 435722"/>
                <a:gd name="connsiteX19" fmla="*/ 300047 w 1112053"/>
                <a:gd name="connsiteY19" fmla="*/ 254793 h 435722"/>
                <a:gd name="connsiteX20" fmla="*/ 269091 w 1112053"/>
                <a:gd name="connsiteY20" fmla="*/ 271462 h 435722"/>
                <a:gd name="connsiteX21" fmla="*/ 247660 w 1112053"/>
                <a:gd name="connsiteY21" fmla="*/ 278606 h 435722"/>
                <a:gd name="connsiteX22" fmla="*/ 197653 w 1112053"/>
                <a:gd name="connsiteY22" fmla="*/ 283368 h 435722"/>
                <a:gd name="connsiteX23" fmla="*/ 178603 w 1112053"/>
                <a:gd name="connsiteY23" fmla="*/ 292893 h 435722"/>
                <a:gd name="connsiteX24" fmla="*/ 169078 w 1112053"/>
                <a:gd name="connsiteY24" fmla="*/ 307181 h 435722"/>
                <a:gd name="connsiteX25" fmla="*/ 154791 w 1112053"/>
                <a:gd name="connsiteY25" fmla="*/ 326231 h 435722"/>
                <a:gd name="connsiteX26" fmla="*/ 133360 w 1112053"/>
                <a:gd name="connsiteY26" fmla="*/ 338137 h 435722"/>
                <a:gd name="connsiteX27" fmla="*/ 119072 w 1112053"/>
                <a:gd name="connsiteY27" fmla="*/ 340518 h 435722"/>
                <a:gd name="connsiteX28" fmla="*/ 111928 w 1112053"/>
                <a:gd name="connsiteY28" fmla="*/ 342900 h 435722"/>
                <a:gd name="connsiteX29" fmla="*/ 97641 w 1112053"/>
                <a:gd name="connsiteY29" fmla="*/ 352425 h 435722"/>
                <a:gd name="connsiteX30" fmla="*/ 78591 w 1112053"/>
                <a:gd name="connsiteY30" fmla="*/ 369093 h 435722"/>
                <a:gd name="connsiteX31" fmla="*/ 61922 w 1112053"/>
                <a:gd name="connsiteY31" fmla="*/ 390525 h 435722"/>
                <a:gd name="connsiteX32" fmla="*/ 19047 w 1112053"/>
                <a:gd name="connsiteY32" fmla="*/ 397686 h 435722"/>
                <a:gd name="connsiteX33" fmla="*/ 0 w 1112053"/>
                <a:gd name="connsiteY33" fmla="*/ 435722 h 435722"/>
                <a:gd name="connsiteX0" fmla="*/ 1112053 w 1112053"/>
                <a:gd name="connsiteY0" fmla="*/ 0 h 435722"/>
                <a:gd name="connsiteX1" fmla="*/ 1057285 w 1112053"/>
                <a:gd name="connsiteY1" fmla="*/ 30956 h 435722"/>
                <a:gd name="connsiteX2" fmla="*/ 1021566 w 1112053"/>
                <a:gd name="connsiteY2" fmla="*/ 40481 h 435722"/>
                <a:gd name="connsiteX3" fmla="*/ 966797 w 1112053"/>
                <a:gd name="connsiteY3" fmla="*/ 42862 h 435722"/>
                <a:gd name="connsiteX4" fmla="*/ 931078 w 1112053"/>
                <a:gd name="connsiteY4" fmla="*/ 47625 h 435722"/>
                <a:gd name="connsiteX5" fmla="*/ 902503 w 1112053"/>
                <a:gd name="connsiteY5" fmla="*/ 64293 h 435722"/>
                <a:gd name="connsiteX6" fmla="*/ 866785 w 1112053"/>
                <a:gd name="connsiteY6" fmla="*/ 85725 h 435722"/>
                <a:gd name="connsiteX7" fmla="*/ 819160 w 1112053"/>
                <a:gd name="connsiteY7" fmla="*/ 109537 h 435722"/>
                <a:gd name="connsiteX8" fmla="*/ 769153 w 1112053"/>
                <a:gd name="connsiteY8" fmla="*/ 130968 h 435722"/>
                <a:gd name="connsiteX9" fmla="*/ 740578 w 1112053"/>
                <a:gd name="connsiteY9" fmla="*/ 138112 h 435722"/>
                <a:gd name="connsiteX10" fmla="*/ 700097 w 1112053"/>
                <a:gd name="connsiteY10" fmla="*/ 128587 h 435722"/>
                <a:gd name="connsiteX11" fmla="*/ 640566 w 1112053"/>
                <a:gd name="connsiteY11" fmla="*/ 123825 h 435722"/>
                <a:gd name="connsiteX12" fmla="*/ 576272 w 1112053"/>
                <a:gd name="connsiteY12" fmla="*/ 140493 h 435722"/>
                <a:gd name="connsiteX13" fmla="*/ 542935 w 1112053"/>
                <a:gd name="connsiteY13" fmla="*/ 154781 h 435722"/>
                <a:gd name="connsiteX14" fmla="*/ 507216 w 1112053"/>
                <a:gd name="connsiteY14" fmla="*/ 169068 h 435722"/>
                <a:gd name="connsiteX15" fmla="*/ 471497 w 1112053"/>
                <a:gd name="connsiteY15" fmla="*/ 171450 h 435722"/>
                <a:gd name="connsiteX16" fmla="*/ 423872 w 1112053"/>
                <a:gd name="connsiteY16" fmla="*/ 185737 h 435722"/>
                <a:gd name="connsiteX17" fmla="*/ 383391 w 1112053"/>
                <a:gd name="connsiteY17" fmla="*/ 209550 h 435722"/>
                <a:gd name="connsiteX18" fmla="*/ 319097 w 1112053"/>
                <a:gd name="connsiteY18" fmla="*/ 242887 h 435722"/>
                <a:gd name="connsiteX19" fmla="*/ 300047 w 1112053"/>
                <a:gd name="connsiteY19" fmla="*/ 254793 h 435722"/>
                <a:gd name="connsiteX20" fmla="*/ 269091 w 1112053"/>
                <a:gd name="connsiteY20" fmla="*/ 271462 h 435722"/>
                <a:gd name="connsiteX21" fmla="*/ 247660 w 1112053"/>
                <a:gd name="connsiteY21" fmla="*/ 278606 h 435722"/>
                <a:gd name="connsiteX22" fmla="*/ 197653 w 1112053"/>
                <a:gd name="connsiteY22" fmla="*/ 283368 h 435722"/>
                <a:gd name="connsiteX23" fmla="*/ 178603 w 1112053"/>
                <a:gd name="connsiteY23" fmla="*/ 292893 h 435722"/>
                <a:gd name="connsiteX24" fmla="*/ 169078 w 1112053"/>
                <a:gd name="connsiteY24" fmla="*/ 307181 h 435722"/>
                <a:gd name="connsiteX25" fmla="*/ 154791 w 1112053"/>
                <a:gd name="connsiteY25" fmla="*/ 326231 h 435722"/>
                <a:gd name="connsiteX26" fmla="*/ 133360 w 1112053"/>
                <a:gd name="connsiteY26" fmla="*/ 338137 h 435722"/>
                <a:gd name="connsiteX27" fmla="*/ 119072 w 1112053"/>
                <a:gd name="connsiteY27" fmla="*/ 340518 h 435722"/>
                <a:gd name="connsiteX28" fmla="*/ 111928 w 1112053"/>
                <a:gd name="connsiteY28" fmla="*/ 342900 h 435722"/>
                <a:gd name="connsiteX29" fmla="*/ 97641 w 1112053"/>
                <a:gd name="connsiteY29" fmla="*/ 352425 h 435722"/>
                <a:gd name="connsiteX30" fmla="*/ 78591 w 1112053"/>
                <a:gd name="connsiteY30" fmla="*/ 369093 h 435722"/>
                <a:gd name="connsiteX31" fmla="*/ 61922 w 1112053"/>
                <a:gd name="connsiteY31" fmla="*/ 390525 h 435722"/>
                <a:gd name="connsiteX32" fmla="*/ 38128 w 1112053"/>
                <a:gd name="connsiteY32" fmla="*/ 387396 h 435722"/>
                <a:gd name="connsiteX33" fmla="*/ 19047 w 1112053"/>
                <a:gd name="connsiteY33" fmla="*/ 397686 h 435722"/>
                <a:gd name="connsiteX34" fmla="*/ 0 w 1112053"/>
                <a:gd name="connsiteY34" fmla="*/ 435722 h 435722"/>
                <a:gd name="connsiteX0" fmla="*/ 1112053 w 1112053"/>
                <a:gd name="connsiteY0" fmla="*/ 0 h 435722"/>
                <a:gd name="connsiteX1" fmla="*/ 1057285 w 1112053"/>
                <a:gd name="connsiteY1" fmla="*/ 30956 h 435722"/>
                <a:gd name="connsiteX2" fmla="*/ 1021566 w 1112053"/>
                <a:gd name="connsiteY2" fmla="*/ 40481 h 435722"/>
                <a:gd name="connsiteX3" fmla="*/ 966797 w 1112053"/>
                <a:gd name="connsiteY3" fmla="*/ 42862 h 435722"/>
                <a:gd name="connsiteX4" fmla="*/ 931078 w 1112053"/>
                <a:gd name="connsiteY4" fmla="*/ 47625 h 435722"/>
                <a:gd name="connsiteX5" fmla="*/ 902503 w 1112053"/>
                <a:gd name="connsiteY5" fmla="*/ 64293 h 435722"/>
                <a:gd name="connsiteX6" fmla="*/ 866785 w 1112053"/>
                <a:gd name="connsiteY6" fmla="*/ 85725 h 435722"/>
                <a:gd name="connsiteX7" fmla="*/ 819160 w 1112053"/>
                <a:gd name="connsiteY7" fmla="*/ 109537 h 435722"/>
                <a:gd name="connsiteX8" fmla="*/ 769153 w 1112053"/>
                <a:gd name="connsiteY8" fmla="*/ 130968 h 435722"/>
                <a:gd name="connsiteX9" fmla="*/ 740578 w 1112053"/>
                <a:gd name="connsiteY9" fmla="*/ 138112 h 435722"/>
                <a:gd name="connsiteX10" fmla="*/ 700097 w 1112053"/>
                <a:gd name="connsiteY10" fmla="*/ 128587 h 435722"/>
                <a:gd name="connsiteX11" fmla="*/ 640566 w 1112053"/>
                <a:gd name="connsiteY11" fmla="*/ 123825 h 435722"/>
                <a:gd name="connsiteX12" fmla="*/ 576272 w 1112053"/>
                <a:gd name="connsiteY12" fmla="*/ 140493 h 435722"/>
                <a:gd name="connsiteX13" fmla="*/ 542935 w 1112053"/>
                <a:gd name="connsiteY13" fmla="*/ 154781 h 435722"/>
                <a:gd name="connsiteX14" fmla="*/ 507216 w 1112053"/>
                <a:gd name="connsiteY14" fmla="*/ 169068 h 435722"/>
                <a:gd name="connsiteX15" fmla="*/ 471497 w 1112053"/>
                <a:gd name="connsiteY15" fmla="*/ 171450 h 435722"/>
                <a:gd name="connsiteX16" fmla="*/ 423872 w 1112053"/>
                <a:gd name="connsiteY16" fmla="*/ 185737 h 435722"/>
                <a:gd name="connsiteX17" fmla="*/ 383391 w 1112053"/>
                <a:gd name="connsiteY17" fmla="*/ 209550 h 435722"/>
                <a:gd name="connsiteX18" fmla="*/ 319097 w 1112053"/>
                <a:gd name="connsiteY18" fmla="*/ 242887 h 435722"/>
                <a:gd name="connsiteX19" fmla="*/ 300047 w 1112053"/>
                <a:gd name="connsiteY19" fmla="*/ 254793 h 435722"/>
                <a:gd name="connsiteX20" fmla="*/ 269091 w 1112053"/>
                <a:gd name="connsiteY20" fmla="*/ 271462 h 435722"/>
                <a:gd name="connsiteX21" fmla="*/ 247660 w 1112053"/>
                <a:gd name="connsiteY21" fmla="*/ 278606 h 435722"/>
                <a:gd name="connsiteX22" fmla="*/ 197653 w 1112053"/>
                <a:gd name="connsiteY22" fmla="*/ 283368 h 435722"/>
                <a:gd name="connsiteX23" fmla="*/ 178603 w 1112053"/>
                <a:gd name="connsiteY23" fmla="*/ 292893 h 435722"/>
                <a:gd name="connsiteX24" fmla="*/ 169078 w 1112053"/>
                <a:gd name="connsiteY24" fmla="*/ 307181 h 435722"/>
                <a:gd name="connsiteX25" fmla="*/ 154791 w 1112053"/>
                <a:gd name="connsiteY25" fmla="*/ 326231 h 435722"/>
                <a:gd name="connsiteX26" fmla="*/ 133360 w 1112053"/>
                <a:gd name="connsiteY26" fmla="*/ 338137 h 435722"/>
                <a:gd name="connsiteX27" fmla="*/ 119072 w 1112053"/>
                <a:gd name="connsiteY27" fmla="*/ 340518 h 435722"/>
                <a:gd name="connsiteX28" fmla="*/ 111928 w 1112053"/>
                <a:gd name="connsiteY28" fmla="*/ 342900 h 435722"/>
                <a:gd name="connsiteX29" fmla="*/ 97641 w 1112053"/>
                <a:gd name="connsiteY29" fmla="*/ 352425 h 435722"/>
                <a:gd name="connsiteX30" fmla="*/ 78591 w 1112053"/>
                <a:gd name="connsiteY30" fmla="*/ 369093 h 435722"/>
                <a:gd name="connsiteX31" fmla="*/ 61922 w 1112053"/>
                <a:gd name="connsiteY31" fmla="*/ 390525 h 435722"/>
                <a:gd name="connsiteX32" fmla="*/ 38128 w 1112053"/>
                <a:gd name="connsiteY32" fmla="*/ 387396 h 435722"/>
                <a:gd name="connsiteX33" fmla="*/ 19047 w 1112053"/>
                <a:gd name="connsiteY33" fmla="*/ 397686 h 435722"/>
                <a:gd name="connsiteX34" fmla="*/ 0 w 1112053"/>
                <a:gd name="connsiteY34" fmla="*/ 411163 h 435722"/>
                <a:gd name="connsiteX35" fmla="*/ 0 w 1112053"/>
                <a:gd name="connsiteY35" fmla="*/ 435722 h 435722"/>
                <a:gd name="connsiteX0" fmla="*/ 1112053 w 1112053"/>
                <a:gd name="connsiteY0" fmla="*/ 0 h 435722"/>
                <a:gd name="connsiteX1" fmla="*/ 1057285 w 1112053"/>
                <a:gd name="connsiteY1" fmla="*/ 30956 h 435722"/>
                <a:gd name="connsiteX2" fmla="*/ 1021566 w 1112053"/>
                <a:gd name="connsiteY2" fmla="*/ 40481 h 435722"/>
                <a:gd name="connsiteX3" fmla="*/ 966797 w 1112053"/>
                <a:gd name="connsiteY3" fmla="*/ 42862 h 435722"/>
                <a:gd name="connsiteX4" fmla="*/ 931078 w 1112053"/>
                <a:gd name="connsiteY4" fmla="*/ 47625 h 435722"/>
                <a:gd name="connsiteX5" fmla="*/ 902503 w 1112053"/>
                <a:gd name="connsiteY5" fmla="*/ 64293 h 435722"/>
                <a:gd name="connsiteX6" fmla="*/ 866785 w 1112053"/>
                <a:gd name="connsiteY6" fmla="*/ 85725 h 435722"/>
                <a:gd name="connsiteX7" fmla="*/ 819160 w 1112053"/>
                <a:gd name="connsiteY7" fmla="*/ 109537 h 435722"/>
                <a:gd name="connsiteX8" fmla="*/ 769153 w 1112053"/>
                <a:gd name="connsiteY8" fmla="*/ 130968 h 435722"/>
                <a:gd name="connsiteX9" fmla="*/ 740578 w 1112053"/>
                <a:gd name="connsiteY9" fmla="*/ 138112 h 435722"/>
                <a:gd name="connsiteX10" fmla="*/ 700097 w 1112053"/>
                <a:gd name="connsiteY10" fmla="*/ 128587 h 435722"/>
                <a:gd name="connsiteX11" fmla="*/ 640566 w 1112053"/>
                <a:gd name="connsiteY11" fmla="*/ 123825 h 435722"/>
                <a:gd name="connsiteX12" fmla="*/ 576272 w 1112053"/>
                <a:gd name="connsiteY12" fmla="*/ 140493 h 435722"/>
                <a:gd name="connsiteX13" fmla="*/ 542935 w 1112053"/>
                <a:gd name="connsiteY13" fmla="*/ 154781 h 435722"/>
                <a:gd name="connsiteX14" fmla="*/ 507216 w 1112053"/>
                <a:gd name="connsiteY14" fmla="*/ 169068 h 435722"/>
                <a:gd name="connsiteX15" fmla="*/ 471497 w 1112053"/>
                <a:gd name="connsiteY15" fmla="*/ 171450 h 435722"/>
                <a:gd name="connsiteX16" fmla="*/ 423872 w 1112053"/>
                <a:gd name="connsiteY16" fmla="*/ 185737 h 435722"/>
                <a:gd name="connsiteX17" fmla="*/ 383391 w 1112053"/>
                <a:gd name="connsiteY17" fmla="*/ 209550 h 435722"/>
                <a:gd name="connsiteX18" fmla="*/ 319097 w 1112053"/>
                <a:gd name="connsiteY18" fmla="*/ 242887 h 435722"/>
                <a:gd name="connsiteX19" fmla="*/ 300047 w 1112053"/>
                <a:gd name="connsiteY19" fmla="*/ 254793 h 435722"/>
                <a:gd name="connsiteX20" fmla="*/ 269091 w 1112053"/>
                <a:gd name="connsiteY20" fmla="*/ 271462 h 435722"/>
                <a:gd name="connsiteX21" fmla="*/ 247660 w 1112053"/>
                <a:gd name="connsiteY21" fmla="*/ 278606 h 435722"/>
                <a:gd name="connsiteX22" fmla="*/ 197653 w 1112053"/>
                <a:gd name="connsiteY22" fmla="*/ 283368 h 435722"/>
                <a:gd name="connsiteX23" fmla="*/ 178603 w 1112053"/>
                <a:gd name="connsiteY23" fmla="*/ 292893 h 435722"/>
                <a:gd name="connsiteX24" fmla="*/ 169078 w 1112053"/>
                <a:gd name="connsiteY24" fmla="*/ 307181 h 435722"/>
                <a:gd name="connsiteX25" fmla="*/ 154791 w 1112053"/>
                <a:gd name="connsiteY25" fmla="*/ 326231 h 435722"/>
                <a:gd name="connsiteX26" fmla="*/ 133360 w 1112053"/>
                <a:gd name="connsiteY26" fmla="*/ 338137 h 435722"/>
                <a:gd name="connsiteX27" fmla="*/ 119072 w 1112053"/>
                <a:gd name="connsiteY27" fmla="*/ 340518 h 435722"/>
                <a:gd name="connsiteX28" fmla="*/ 111928 w 1112053"/>
                <a:gd name="connsiteY28" fmla="*/ 342900 h 435722"/>
                <a:gd name="connsiteX29" fmla="*/ 97641 w 1112053"/>
                <a:gd name="connsiteY29" fmla="*/ 352425 h 435722"/>
                <a:gd name="connsiteX30" fmla="*/ 78591 w 1112053"/>
                <a:gd name="connsiteY30" fmla="*/ 369093 h 435722"/>
                <a:gd name="connsiteX31" fmla="*/ 61922 w 1112053"/>
                <a:gd name="connsiteY31" fmla="*/ 390525 h 435722"/>
                <a:gd name="connsiteX32" fmla="*/ 38128 w 1112053"/>
                <a:gd name="connsiteY32" fmla="*/ 387396 h 435722"/>
                <a:gd name="connsiteX33" fmla="*/ 19047 w 1112053"/>
                <a:gd name="connsiteY33" fmla="*/ 397686 h 435722"/>
                <a:gd name="connsiteX34" fmla="*/ 0 w 1112053"/>
                <a:gd name="connsiteY34" fmla="*/ 435722 h 435722"/>
                <a:gd name="connsiteX0" fmla="*/ 1112053 w 1112053"/>
                <a:gd name="connsiteY0" fmla="*/ 0 h 435722"/>
                <a:gd name="connsiteX1" fmla="*/ 1057285 w 1112053"/>
                <a:gd name="connsiteY1" fmla="*/ 30956 h 435722"/>
                <a:gd name="connsiteX2" fmla="*/ 1021566 w 1112053"/>
                <a:gd name="connsiteY2" fmla="*/ 40481 h 435722"/>
                <a:gd name="connsiteX3" fmla="*/ 966797 w 1112053"/>
                <a:gd name="connsiteY3" fmla="*/ 42862 h 435722"/>
                <a:gd name="connsiteX4" fmla="*/ 931078 w 1112053"/>
                <a:gd name="connsiteY4" fmla="*/ 47625 h 435722"/>
                <a:gd name="connsiteX5" fmla="*/ 902503 w 1112053"/>
                <a:gd name="connsiteY5" fmla="*/ 64293 h 435722"/>
                <a:gd name="connsiteX6" fmla="*/ 866785 w 1112053"/>
                <a:gd name="connsiteY6" fmla="*/ 85725 h 435722"/>
                <a:gd name="connsiteX7" fmla="*/ 819160 w 1112053"/>
                <a:gd name="connsiteY7" fmla="*/ 109537 h 435722"/>
                <a:gd name="connsiteX8" fmla="*/ 769153 w 1112053"/>
                <a:gd name="connsiteY8" fmla="*/ 130968 h 435722"/>
                <a:gd name="connsiteX9" fmla="*/ 740578 w 1112053"/>
                <a:gd name="connsiteY9" fmla="*/ 138112 h 435722"/>
                <a:gd name="connsiteX10" fmla="*/ 700097 w 1112053"/>
                <a:gd name="connsiteY10" fmla="*/ 128587 h 435722"/>
                <a:gd name="connsiteX11" fmla="*/ 640566 w 1112053"/>
                <a:gd name="connsiteY11" fmla="*/ 123825 h 435722"/>
                <a:gd name="connsiteX12" fmla="*/ 576272 w 1112053"/>
                <a:gd name="connsiteY12" fmla="*/ 140493 h 435722"/>
                <a:gd name="connsiteX13" fmla="*/ 542935 w 1112053"/>
                <a:gd name="connsiteY13" fmla="*/ 154781 h 435722"/>
                <a:gd name="connsiteX14" fmla="*/ 507216 w 1112053"/>
                <a:gd name="connsiteY14" fmla="*/ 169068 h 435722"/>
                <a:gd name="connsiteX15" fmla="*/ 471497 w 1112053"/>
                <a:gd name="connsiteY15" fmla="*/ 171450 h 435722"/>
                <a:gd name="connsiteX16" fmla="*/ 423872 w 1112053"/>
                <a:gd name="connsiteY16" fmla="*/ 185737 h 435722"/>
                <a:gd name="connsiteX17" fmla="*/ 383391 w 1112053"/>
                <a:gd name="connsiteY17" fmla="*/ 209550 h 435722"/>
                <a:gd name="connsiteX18" fmla="*/ 319097 w 1112053"/>
                <a:gd name="connsiteY18" fmla="*/ 242887 h 435722"/>
                <a:gd name="connsiteX19" fmla="*/ 300047 w 1112053"/>
                <a:gd name="connsiteY19" fmla="*/ 254793 h 435722"/>
                <a:gd name="connsiteX20" fmla="*/ 269091 w 1112053"/>
                <a:gd name="connsiteY20" fmla="*/ 271462 h 435722"/>
                <a:gd name="connsiteX21" fmla="*/ 247660 w 1112053"/>
                <a:gd name="connsiteY21" fmla="*/ 278606 h 435722"/>
                <a:gd name="connsiteX22" fmla="*/ 197653 w 1112053"/>
                <a:gd name="connsiteY22" fmla="*/ 283368 h 435722"/>
                <a:gd name="connsiteX23" fmla="*/ 178603 w 1112053"/>
                <a:gd name="connsiteY23" fmla="*/ 292893 h 435722"/>
                <a:gd name="connsiteX24" fmla="*/ 169078 w 1112053"/>
                <a:gd name="connsiteY24" fmla="*/ 307181 h 435722"/>
                <a:gd name="connsiteX25" fmla="*/ 154791 w 1112053"/>
                <a:gd name="connsiteY25" fmla="*/ 326231 h 435722"/>
                <a:gd name="connsiteX26" fmla="*/ 133360 w 1112053"/>
                <a:gd name="connsiteY26" fmla="*/ 338137 h 435722"/>
                <a:gd name="connsiteX27" fmla="*/ 119072 w 1112053"/>
                <a:gd name="connsiteY27" fmla="*/ 340518 h 435722"/>
                <a:gd name="connsiteX28" fmla="*/ 111928 w 1112053"/>
                <a:gd name="connsiteY28" fmla="*/ 342900 h 435722"/>
                <a:gd name="connsiteX29" fmla="*/ 97641 w 1112053"/>
                <a:gd name="connsiteY29" fmla="*/ 352425 h 435722"/>
                <a:gd name="connsiteX30" fmla="*/ 80973 w 1112053"/>
                <a:gd name="connsiteY30" fmla="*/ 371470 h 435722"/>
                <a:gd name="connsiteX31" fmla="*/ 61922 w 1112053"/>
                <a:gd name="connsiteY31" fmla="*/ 390525 h 435722"/>
                <a:gd name="connsiteX32" fmla="*/ 38128 w 1112053"/>
                <a:gd name="connsiteY32" fmla="*/ 387396 h 435722"/>
                <a:gd name="connsiteX33" fmla="*/ 19047 w 1112053"/>
                <a:gd name="connsiteY33" fmla="*/ 397686 h 435722"/>
                <a:gd name="connsiteX34" fmla="*/ 0 w 1112053"/>
                <a:gd name="connsiteY34" fmla="*/ 435722 h 435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112053" h="435722">
                  <a:moveTo>
                    <a:pt x="1112053" y="0"/>
                  </a:moveTo>
                  <a:lnTo>
                    <a:pt x="1057285" y="30956"/>
                  </a:lnTo>
                  <a:lnTo>
                    <a:pt x="1021566" y="40481"/>
                  </a:lnTo>
                  <a:lnTo>
                    <a:pt x="966797" y="42862"/>
                  </a:lnTo>
                  <a:lnTo>
                    <a:pt x="931078" y="47625"/>
                  </a:lnTo>
                  <a:lnTo>
                    <a:pt x="902503" y="64293"/>
                  </a:lnTo>
                  <a:lnTo>
                    <a:pt x="866785" y="85725"/>
                  </a:lnTo>
                  <a:lnTo>
                    <a:pt x="819160" y="109537"/>
                  </a:lnTo>
                  <a:lnTo>
                    <a:pt x="769153" y="130968"/>
                  </a:lnTo>
                  <a:lnTo>
                    <a:pt x="740578" y="138112"/>
                  </a:lnTo>
                  <a:lnTo>
                    <a:pt x="700097" y="128587"/>
                  </a:lnTo>
                  <a:lnTo>
                    <a:pt x="640566" y="123825"/>
                  </a:lnTo>
                  <a:lnTo>
                    <a:pt x="576272" y="140493"/>
                  </a:lnTo>
                  <a:lnTo>
                    <a:pt x="542935" y="154781"/>
                  </a:lnTo>
                  <a:lnTo>
                    <a:pt x="507216" y="169068"/>
                  </a:lnTo>
                  <a:lnTo>
                    <a:pt x="471497" y="171450"/>
                  </a:lnTo>
                  <a:lnTo>
                    <a:pt x="423872" y="185737"/>
                  </a:lnTo>
                  <a:lnTo>
                    <a:pt x="383391" y="209550"/>
                  </a:lnTo>
                  <a:lnTo>
                    <a:pt x="319097" y="242887"/>
                  </a:lnTo>
                  <a:lnTo>
                    <a:pt x="300047" y="254793"/>
                  </a:lnTo>
                  <a:lnTo>
                    <a:pt x="269091" y="271462"/>
                  </a:lnTo>
                  <a:lnTo>
                    <a:pt x="247660" y="278606"/>
                  </a:lnTo>
                  <a:lnTo>
                    <a:pt x="197653" y="283368"/>
                  </a:lnTo>
                  <a:lnTo>
                    <a:pt x="178603" y="292893"/>
                  </a:lnTo>
                  <a:lnTo>
                    <a:pt x="169078" y="307181"/>
                  </a:lnTo>
                  <a:lnTo>
                    <a:pt x="154791" y="326231"/>
                  </a:lnTo>
                  <a:lnTo>
                    <a:pt x="133360" y="338137"/>
                  </a:lnTo>
                  <a:lnTo>
                    <a:pt x="119072" y="340518"/>
                  </a:lnTo>
                  <a:lnTo>
                    <a:pt x="111928" y="342900"/>
                  </a:lnTo>
                  <a:lnTo>
                    <a:pt x="97641" y="352425"/>
                  </a:lnTo>
                  <a:lnTo>
                    <a:pt x="80973" y="371470"/>
                  </a:lnTo>
                  <a:lnTo>
                    <a:pt x="61922" y="390525"/>
                  </a:lnTo>
                  <a:lnTo>
                    <a:pt x="38128" y="387396"/>
                  </a:lnTo>
                  <a:lnTo>
                    <a:pt x="19047" y="397686"/>
                  </a:lnTo>
                  <a:lnTo>
                    <a:pt x="0" y="435722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48" name="Freeform 347"/>
            <p:cNvSpPr/>
            <p:nvPr/>
          </p:nvSpPr>
          <p:spPr>
            <a:xfrm>
              <a:off x="5981700" y="3592513"/>
              <a:ext cx="150813" cy="22225"/>
            </a:xfrm>
            <a:custGeom>
              <a:avLst/>
              <a:gdLst>
                <a:gd name="connsiteX0" fmla="*/ 150019 w 150019"/>
                <a:gd name="connsiteY0" fmla="*/ 2382 h 7144"/>
                <a:gd name="connsiteX1" fmla="*/ 90488 w 150019"/>
                <a:gd name="connsiteY1" fmla="*/ 0 h 7144"/>
                <a:gd name="connsiteX2" fmla="*/ 59531 w 150019"/>
                <a:gd name="connsiteY2" fmla="*/ 4763 h 7144"/>
                <a:gd name="connsiteX3" fmla="*/ 59531 w 150019"/>
                <a:gd name="connsiteY3" fmla="*/ 4763 h 7144"/>
                <a:gd name="connsiteX4" fmla="*/ 14288 w 150019"/>
                <a:gd name="connsiteY4" fmla="*/ 7144 h 7144"/>
                <a:gd name="connsiteX5" fmla="*/ 0 w 150019"/>
                <a:gd name="connsiteY5" fmla="*/ 2382 h 7144"/>
                <a:gd name="connsiteX0" fmla="*/ 10000 w 10000"/>
                <a:gd name="connsiteY0" fmla="*/ 3334 h 16667"/>
                <a:gd name="connsiteX1" fmla="*/ 6032 w 10000"/>
                <a:gd name="connsiteY1" fmla="*/ 0 h 16667"/>
                <a:gd name="connsiteX2" fmla="*/ 3968 w 10000"/>
                <a:gd name="connsiteY2" fmla="*/ 6667 h 16667"/>
                <a:gd name="connsiteX3" fmla="*/ 4286 w 10000"/>
                <a:gd name="connsiteY3" fmla="*/ 16667 h 16667"/>
                <a:gd name="connsiteX4" fmla="*/ 952 w 10000"/>
                <a:gd name="connsiteY4" fmla="*/ 10000 h 16667"/>
                <a:gd name="connsiteX5" fmla="*/ 0 w 10000"/>
                <a:gd name="connsiteY5" fmla="*/ 3334 h 16667"/>
                <a:gd name="connsiteX0" fmla="*/ 10000 w 10000"/>
                <a:gd name="connsiteY0" fmla="*/ 16667 h 30000"/>
                <a:gd name="connsiteX1" fmla="*/ 6667 w 10000"/>
                <a:gd name="connsiteY1" fmla="*/ 0 h 30000"/>
                <a:gd name="connsiteX2" fmla="*/ 3968 w 10000"/>
                <a:gd name="connsiteY2" fmla="*/ 20000 h 30000"/>
                <a:gd name="connsiteX3" fmla="*/ 4286 w 10000"/>
                <a:gd name="connsiteY3" fmla="*/ 30000 h 30000"/>
                <a:gd name="connsiteX4" fmla="*/ 952 w 10000"/>
                <a:gd name="connsiteY4" fmla="*/ 23333 h 30000"/>
                <a:gd name="connsiteX5" fmla="*/ 0 w 10000"/>
                <a:gd name="connsiteY5" fmla="*/ 16667 h 30000"/>
                <a:gd name="connsiteX0" fmla="*/ 10000 w 10000"/>
                <a:gd name="connsiteY0" fmla="*/ 16667 h 30000"/>
                <a:gd name="connsiteX1" fmla="*/ 6667 w 10000"/>
                <a:gd name="connsiteY1" fmla="*/ 0 h 30000"/>
                <a:gd name="connsiteX2" fmla="*/ 4286 w 10000"/>
                <a:gd name="connsiteY2" fmla="*/ 30000 h 30000"/>
                <a:gd name="connsiteX3" fmla="*/ 952 w 10000"/>
                <a:gd name="connsiteY3" fmla="*/ 23333 h 30000"/>
                <a:gd name="connsiteX4" fmla="*/ 0 w 10000"/>
                <a:gd name="connsiteY4" fmla="*/ 16667 h 3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30000">
                  <a:moveTo>
                    <a:pt x="10000" y="16667"/>
                  </a:moveTo>
                  <a:lnTo>
                    <a:pt x="6667" y="0"/>
                  </a:lnTo>
                  <a:lnTo>
                    <a:pt x="4286" y="30000"/>
                  </a:lnTo>
                  <a:lnTo>
                    <a:pt x="952" y="23333"/>
                  </a:lnTo>
                  <a:lnTo>
                    <a:pt x="0" y="16667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49" name="Freeform 348"/>
            <p:cNvSpPr/>
            <p:nvPr/>
          </p:nvSpPr>
          <p:spPr>
            <a:xfrm>
              <a:off x="5732463" y="3668713"/>
              <a:ext cx="266700" cy="36512"/>
            </a:xfrm>
            <a:custGeom>
              <a:avLst/>
              <a:gdLst>
                <a:gd name="connsiteX0" fmla="*/ 266700 w 266700"/>
                <a:gd name="connsiteY0" fmla="*/ 2382 h 35719"/>
                <a:gd name="connsiteX1" fmla="*/ 226219 w 266700"/>
                <a:gd name="connsiteY1" fmla="*/ 4763 h 35719"/>
                <a:gd name="connsiteX2" fmla="*/ 200025 w 266700"/>
                <a:gd name="connsiteY2" fmla="*/ 7144 h 35719"/>
                <a:gd name="connsiteX3" fmla="*/ 185737 w 266700"/>
                <a:gd name="connsiteY3" fmla="*/ 2382 h 35719"/>
                <a:gd name="connsiteX4" fmla="*/ 159544 w 266700"/>
                <a:gd name="connsiteY4" fmla="*/ 0 h 35719"/>
                <a:gd name="connsiteX5" fmla="*/ 138112 w 266700"/>
                <a:gd name="connsiteY5" fmla="*/ 7144 h 35719"/>
                <a:gd name="connsiteX6" fmla="*/ 138112 w 266700"/>
                <a:gd name="connsiteY6" fmla="*/ 7144 h 35719"/>
                <a:gd name="connsiteX7" fmla="*/ 111919 w 266700"/>
                <a:gd name="connsiteY7" fmla="*/ 26194 h 35719"/>
                <a:gd name="connsiteX8" fmla="*/ 97631 w 266700"/>
                <a:gd name="connsiteY8" fmla="*/ 30957 h 35719"/>
                <a:gd name="connsiteX9" fmla="*/ 59531 w 266700"/>
                <a:gd name="connsiteY9" fmla="*/ 35719 h 35719"/>
                <a:gd name="connsiteX10" fmla="*/ 38100 w 266700"/>
                <a:gd name="connsiteY10" fmla="*/ 30957 h 35719"/>
                <a:gd name="connsiteX11" fmla="*/ 19050 w 266700"/>
                <a:gd name="connsiteY11" fmla="*/ 23813 h 35719"/>
                <a:gd name="connsiteX12" fmla="*/ 0 w 266700"/>
                <a:gd name="connsiteY12" fmla="*/ 30957 h 3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6700" h="35719">
                  <a:moveTo>
                    <a:pt x="266700" y="2382"/>
                  </a:moveTo>
                  <a:lnTo>
                    <a:pt x="226219" y="4763"/>
                  </a:lnTo>
                  <a:lnTo>
                    <a:pt x="200025" y="7144"/>
                  </a:lnTo>
                  <a:lnTo>
                    <a:pt x="185737" y="2382"/>
                  </a:lnTo>
                  <a:lnTo>
                    <a:pt x="159544" y="0"/>
                  </a:lnTo>
                  <a:lnTo>
                    <a:pt x="138112" y="7144"/>
                  </a:lnTo>
                  <a:lnTo>
                    <a:pt x="138112" y="7144"/>
                  </a:lnTo>
                  <a:lnTo>
                    <a:pt x="111919" y="26194"/>
                  </a:lnTo>
                  <a:lnTo>
                    <a:pt x="97631" y="30957"/>
                  </a:lnTo>
                  <a:lnTo>
                    <a:pt x="59531" y="35719"/>
                  </a:lnTo>
                  <a:lnTo>
                    <a:pt x="38100" y="30957"/>
                  </a:lnTo>
                  <a:lnTo>
                    <a:pt x="19050" y="23813"/>
                  </a:lnTo>
                  <a:lnTo>
                    <a:pt x="0" y="30957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50" name="Freeform 349"/>
            <p:cNvSpPr/>
            <p:nvPr/>
          </p:nvSpPr>
          <p:spPr>
            <a:xfrm>
              <a:off x="5086350" y="3659188"/>
              <a:ext cx="2008188" cy="444500"/>
            </a:xfrm>
            <a:custGeom>
              <a:avLst/>
              <a:gdLst>
                <a:gd name="connsiteX0" fmla="*/ 2007394 w 2007394"/>
                <a:gd name="connsiteY0" fmla="*/ 0 h 442913"/>
                <a:gd name="connsiteX1" fmla="*/ 1959769 w 2007394"/>
                <a:gd name="connsiteY1" fmla="*/ 21432 h 442913"/>
                <a:gd name="connsiteX2" fmla="*/ 1900238 w 2007394"/>
                <a:gd name="connsiteY2" fmla="*/ 28575 h 442913"/>
                <a:gd name="connsiteX3" fmla="*/ 1847850 w 2007394"/>
                <a:gd name="connsiteY3" fmla="*/ 28575 h 442913"/>
                <a:gd name="connsiteX4" fmla="*/ 1804988 w 2007394"/>
                <a:gd name="connsiteY4" fmla="*/ 28575 h 442913"/>
                <a:gd name="connsiteX5" fmla="*/ 1757363 w 2007394"/>
                <a:gd name="connsiteY5" fmla="*/ 38100 h 442913"/>
                <a:gd name="connsiteX6" fmla="*/ 1728788 w 2007394"/>
                <a:gd name="connsiteY6" fmla="*/ 54769 h 442913"/>
                <a:gd name="connsiteX7" fmla="*/ 1676400 w 2007394"/>
                <a:gd name="connsiteY7" fmla="*/ 73819 h 442913"/>
                <a:gd name="connsiteX8" fmla="*/ 1633538 w 2007394"/>
                <a:gd name="connsiteY8" fmla="*/ 90488 h 442913"/>
                <a:gd name="connsiteX9" fmla="*/ 1604963 w 2007394"/>
                <a:gd name="connsiteY9" fmla="*/ 102394 h 442913"/>
                <a:gd name="connsiteX10" fmla="*/ 1571625 w 2007394"/>
                <a:gd name="connsiteY10" fmla="*/ 123825 h 442913"/>
                <a:gd name="connsiteX11" fmla="*/ 1533525 w 2007394"/>
                <a:gd name="connsiteY11" fmla="*/ 145257 h 442913"/>
                <a:gd name="connsiteX12" fmla="*/ 1478756 w 2007394"/>
                <a:gd name="connsiteY12" fmla="*/ 150019 h 442913"/>
                <a:gd name="connsiteX13" fmla="*/ 1421606 w 2007394"/>
                <a:gd name="connsiteY13" fmla="*/ 147638 h 442913"/>
                <a:gd name="connsiteX14" fmla="*/ 1376363 w 2007394"/>
                <a:gd name="connsiteY14" fmla="*/ 140494 h 442913"/>
                <a:gd name="connsiteX15" fmla="*/ 1350169 w 2007394"/>
                <a:gd name="connsiteY15" fmla="*/ 138113 h 442913"/>
                <a:gd name="connsiteX16" fmla="*/ 1304925 w 2007394"/>
                <a:gd name="connsiteY16" fmla="*/ 135732 h 442913"/>
                <a:gd name="connsiteX17" fmla="*/ 1281113 w 2007394"/>
                <a:gd name="connsiteY17" fmla="*/ 140494 h 442913"/>
                <a:gd name="connsiteX18" fmla="*/ 1252538 w 2007394"/>
                <a:gd name="connsiteY18" fmla="*/ 157163 h 442913"/>
                <a:gd name="connsiteX19" fmla="*/ 1221581 w 2007394"/>
                <a:gd name="connsiteY19" fmla="*/ 173832 h 442913"/>
                <a:gd name="connsiteX20" fmla="*/ 1190625 w 2007394"/>
                <a:gd name="connsiteY20" fmla="*/ 190500 h 442913"/>
                <a:gd name="connsiteX21" fmla="*/ 1166813 w 2007394"/>
                <a:gd name="connsiteY21" fmla="*/ 202407 h 442913"/>
                <a:gd name="connsiteX22" fmla="*/ 1128713 w 2007394"/>
                <a:gd name="connsiteY22" fmla="*/ 221457 h 442913"/>
                <a:gd name="connsiteX23" fmla="*/ 1085850 w 2007394"/>
                <a:gd name="connsiteY23" fmla="*/ 240507 h 442913"/>
                <a:gd name="connsiteX24" fmla="*/ 1035844 w 2007394"/>
                <a:gd name="connsiteY24" fmla="*/ 252413 h 442913"/>
                <a:gd name="connsiteX25" fmla="*/ 971550 w 2007394"/>
                <a:gd name="connsiteY25" fmla="*/ 261938 h 442913"/>
                <a:gd name="connsiteX26" fmla="*/ 942975 w 2007394"/>
                <a:gd name="connsiteY26" fmla="*/ 271463 h 442913"/>
                <a:gd name="connsiteX27" fmla="*/ 890588 w 2007394"/>
                <a:gd name="connsiteY27" fmla="*/ 271463 h 442913"/>
                <a:gd name="connsiteX28" fmla="*/ 802481 w 2007394"/>
                <a:gd name="connsiteY28" fmla="*/ 266700 h 442913"/>
                <a:gd name="connsiteX29" fmla="*/ 769144 w 2007394"/>
                <a:gd name="connsiteY29" fmla="*/ 266700 h 442913"/>
                <a:gd name="connsiteX30" fmla="*/ 714375 w 2007394"/>
                <a:gd name="connsiteY30" fmla="*/ 252413 h 442913"/>
                <a:gd name="connsiteX31" fmla="*/ 600075 w 2007394"/>
                <a:gd name="connsiteY31" fmla="*/ 247650 h 442913"/>
                <a:gd name="connsiteX32" fmla="*/ 550069 w 2007394"/>
                <a:gd name="connsiteY32" fmla="*/ 252413 h 442913"/>
                <a:gd name="connsiteX33" fmla="*/ 471488 w 2007394"/>
                <a:gd name="connsiteY33" fmla="*/ 288132 h 442913"/>
                <a:gd name="connsiteX34" fmla="*/ 416719 w 2007394"/>
                <a:gd name="connsiteY34" fmla="*/ 307182 h 442913"/>
                <a:gd name="connsiteX35" fmla="*/ 369094 w 2007394"/>
                <a:gd name="connsiteY35" fmla="*/ 340519 h 442913"/>
                <a:gd name="connsiteX36" fmla="*/ 309563 w 2007394"/>
                <a:gd name="connsiteY36" fmla="*/ 369094 h 442913"/>
                <a:gd name="connsiteX37" fmla="*/ 254794 w 2007394"/>
                <a:gd name="connsiteY37" fmla="*/ 388144 h 442913"/>
                <a:gd name="connsiteX38" fmla="*/ 150019 w 2007394"/>
                <a:gd name="connsiteY38" fmla="*/ 402432 h 442913"/>
                <a:gd name="connsiteX39" fmla="*/ 92869 w 2007394"/>
                <a:gd name="connsiteY39" fmla="*/ 404813 h 442913"/>
                <a:gd name="connsiteX40" fmla="*/ 64294 w 2007394"/>
                <a:gd name="connsiteY40" fmla="*/ 411957 h 442913"/>
                <a:gd name="connsiteX41" fmla="*/ 0 w 2007394"/>
                <a:gd name="connsiteY41" fmla="*/ 442913 h 442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07394" h="442913">
                  <a:moveTo>
                    <a:pt x="2007394" y="0"/>
                  </a:moveTo>
                  <a:lnTo>
                    <a:pt x="1959769" y="21432"/>
                  </a:lnTo>
                  <a:lnTo>
                    <a:pt x="1900238" y="28575"/>
                  </a:lnTo>
                  <a:lnTo>
                    <a:pt x="1847850" y="28575"/>
                  </a:lnTo>
                  <a:lnTo>
                    <a:pt x="1804988" y="28575"/>
                  </a:lnTo>
                  <a:lnTo>
                    <a:pt x="1757363" y="38100"/>
                  </a:lnTo>
                  <a:lnTo>
                    <a:pt x="1728788" y="54769"/>
                  </a:lnTo>
                  <a:lnTo>
                    <a:pt x="1676400" y="73819"/>
                  </a:lnTo>
                  <a:lnTo>
                    <a:pt x="1633538" y="90488"/>
                  </a:lnTo>
                  <a:lnTo>
                    <a:pt x="1604963" y="102394"/>
                  </a:lnTo>
                  <a:lnTo>
                    <a:pt x="1571625" y="123825"/>
                  </a:lnTo>
                  <a:lnTo>
                    <a:pt x="1533525" y="145257"/>
                  </a:lnTo>
                  <a:lnTo>
                    <a:pt x="1478756" y="150019"/>
                  </a:lnTo>
                  <a:lnTo>
                    <a:pt x="1421606" y="147638"/>
                  </a:lnTo>
                  <a:lnTo>
                    <a:pt x="1376363" y="140494"/>
                  </a:lnTo>
                  <a:lnTo>
                    <a:pt x="1350169" y="138113"/>
                  </a:lnTo>
                  <a:lnTo>
                    <a:pt x="1304925" y="135732"/>
                  </a:lnTo>
                  <a:lnTo>
                    <a:pt x="1281113" y="140494"/>
                  </a:lnTo>
                  <a:lnTo>
                    <a:pt x="1252538" y="157163"/>
                  </a:lnTo>
                  <a:lnTo>
                    <a:pt x="1221581" y="173832"/>
                  </a:lnTo>
                  <a:lnTo>
                    <a:pt x="1190625" y="190500"/>
                  </a:lnTo>
                  <a:lnTo>
                    <a:pt x="1166813" y="202407"/>
                  </a:lnTo>
                  <a:lnTo>
                    <a:pt x="1128713" y="221457"/>
                  </a:lnTo>
                  <a:lnTo>
                    <a:pt x="1085850" y="240507"/>
                  </a:lnTo>
                  <a:lnTo>
                    <a:pt x="1035844" y="252413"/>
                  </a:lnTo>
                  <a:lnTo>
                    <a:pt x="971550" y="261938"/>
                  </a:lnTo>
                  <a:lnTo>
                    <a:pt x="942975" y="271463"/>
                  </a:lnTo>
                  <a:lnTo>
                    <a:pt x="890588" y="271463"/>
                  </a:lnTo>
                  <a:lnTo>
                    <a:pt x="802481" y="266700"/>
                  </a:lnTo>
                  <a:lnTo>
                    <a:pt x="769144" y="266700"/>
                  </a:lnTo>
                  <a:lnTo>
                    <a:pt x="714375" y="252413"/>
                  </a:lnTo>
                  <a:lnTo>
                    <a:pt x="600075" y="247650"/>
                  </a:lnTo>
                  <a:lnTo>
                    <a:pt x="550069" y="252413"/>
                  </a:lnTo>
                  <a:lnTo>
                    <a:pt x="471488" y="288132"/>
                  </a:lnTo>
                  <a:lnTo>
                    <a:pt x="416719" y="307182"/>
                  </a:lnTo>
                  <a:lnTo>
                    <a:pt x="369094" y="340519"/>
                  </a:lnTo>
                  <a:lnTo>
                    <a:pt x="309563" y="369094"/>
                  </a:lnTo>
                  <a:lnTo>
                    <a:pt x="254794" y="388144"/>
                  </a:lnTo>
                  <a:lnTo>
                    <a:pt x="150019" y="402432"/>
                  </a:lnTo>
                  <a:lnTo>
                    <a:pt x="92869" y="404813"/>
                  </a:lnTo>
                  <a:lnTo>
                    <a:pt x="64294" y="411957"/>
                  </a:lnTo>
                  <a:lnTo>
                    <a:pt x="0" y="442913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51" name="Freeform 350"/>
            <p:cNvSpPr/>
            <p:nvPr/>
          </p:nvSpPr>
          <p:spPr>
            <a:xfrm>
              <a:off x="5440363" y="3932238"/>
              <a:ext cx="150812" cy="15875"/>
            </a:xfrm>
            <a:custGeom>
              <a:avLst/>
              <a:gdLst>
                <a:gd name="connsiteX0" fmla="*/ 142875 w 142875"/>
                <a:gd name="connsiteY0" fmla="*/ 0 h 16669"/>
                <a:gd name="connsiteX1" fmla="*/ 92869 w 142875"/>
                <a:gd name="connsiteY1" fmla="*/ 11906 h 16669"/>
                <a:gd name="connsiteX2" fmla="*/ 73819 w 142875"/>
                <a:gd name="connsiteY2" fmla="*/ 7144 h 16669"/>
                <a:gd name="connsiteX3" fmla="*/ 52388 w 142875"/>
                <a:gd name="connsiteY3" fmla="*/ 0 h 16669"/>
                <a:gd name="connsiteX4" fmla="*/ 21432 w 142875"/>
                <a:gd name="connsiteY4" fmla="*/ 7144 h 16669"/>
                <a:gd name="connsiteX5" fmla="*/ 0 w 142875"/>
                <a:gd name="connsiteY5" fmla="*/ 16669 h 16669"/>
                <a:gd name="connsiteX0" fmla="*/ 142875 w 150019"/>
                <a:gd name="connsiteY0" fmla="*/ 0 h 16669"/>
                <a:gd name="connsiteX1" fmla="*/ 150019 w 150019"/>
                <a:gd name="connsiteY1" fmla="*/ 2381 h 16669"/>
                <a:gd name="connsiteX2" fmla="*/ 92869 w 150019"/>
                <a:gd name="connsiteY2" fmla="*/ 11906 h 16669"/>
                <a:gd name="connsiteX3" fmla="*/ 73819 w 150019"/>
                <a:gd name="connsiteY3" fmla="*/ 7144 h 16669"/>
                <a:gd name="connsiteX4" fmla="*/ 52388 w 150019"/>
                <a:gd name="connsiteY4" fmla="*/ 0 h 16669"/>
                <a:gd name="connsiteX5" fmla="*/ 21432 w 150019"/>
                <a:gd name="connsiteY5" fmla="*/ 7144 h 16669"/>
                <a:gd name="connsiteX6" fmla="*/ 0 w 150019"/>
                <a:gd name="connsiteY6" fmla="*/ 16669 h 16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019" h="16669">
                  <a:moveTo>
                    <a:pt x="142875" y="0"/>
                  </a:moveTo>
                  <a:lnTo>
                    <a:pt x="150019" y="2381"/>
                  </a:lnTo>
                  <a:lnTo>
                    <a:pt x="92869" y="11906"/>
                  </a:lnTo>
                  <a:lnTo>
                    <a:pt x="73819" y="7144"/>
                  </a:lnTo>
                  <a:lnTo>
                    <a:pt x="52388" y="0"/>
                  </a:lnTo>
                  <a:lnTo>
                    <a:pt x="21432" y="7144"/>
                  </a:lnTo>
                  <a:lnTo>
                    <a:pt x="0" y="16669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52" name="Freeform 351"/>
            <p:cNvSpPr/>
            <p:nvPr/>
          </p:nvSpPr>
          <p:spPr>
            <a:xfrm>
              <a:off x="5067300" y="4025900"/>
              <a:ext cx="220663" cy="30163"/>
            </a:xfrm>
            <a:custGeom>
              <a:avLst/>
              <a:gdLst>
                <a:gd name="connsiteX0" fmla="*/ 152400 w 152400"/>
                <a:gd name="connsiteY0" fmla="*/ 23813 h 23813"/>
                <a:gd name="connsiteX1" fmla="*/ 76200 w 152400"/>
                <a:gd name="connsiteY1" fmla="*/ 7144 h 23813"/>
                <a:gd name="connsiteX2" fmla="*/ 33338 w 152400"/>
                <a:gd name="connsiteY2" fmla="*/ 0 h 23813"/>
                <a:gd name="connsiteX3" fmla="*/ 0 w 152400"/>
                <a:gd name="connsiteY3" fmla="*/ 9525 h 23813"/>
                <a:gd name="connsiteX0" fmla="*/ 221456 w 221456"/>
                <a:gd name="connsiteY0" fmla="*/ 27682 h 27682"/>
                <a:gd name="connsiteX1" fmla="*/ 145256 w 221456"/>
                <a:gd name="connsiteY1" fmla="*/ 11013 h 27682"/>
                <a:gd name="connsiteX2" fmla="*/ 102394 w 221456"/>
                <a:gd name="connsiteY2" fmla="*/ 3869 h 27682"/>
                <a:gd name="connsiteX3" fmla="*/ 0 w 221456"/>
                <a:gd name="connsiteY3" fmla="*/ 0 h 27682"/>
                <a:gd name="connsiteX0" fmla="*/ 221456 w 221456"/>
                <a:gd name="connsiteY0" fmla="*/ 27682 h 27682"/>
                <a:gd name="connsiteX1" fmla="*/ 145256 w 221456"/>
                <a:gd name="connsiteY1" fmla="*/ 11013 h 27682"/>
                <a:gd name="connsiteX2" fmla="*/ 102394 w 221456"/>
                <a:gd name="connsiteY2" fmla="*/ 3869 h 27682"/>
                <a:gd name="connsiteX3" fmla="*/ 50799 w 221456"/>
                <a:gd name="connsiteY3" fmla="*/ 13543 h 27682"/>
                <a:gd name="connsiteX4" fmla="*/ 0 w 221456"/>
                <a:gd name="connsiteY4" fmla="*/ 0 h 27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456" h="27682">
                  <a:moveTo>
                    <a:pt x="221456" y="27682"/>
                  </a:moveTo>
                  <a:lnTo>
                    <a:pt x="145256" y="11013"/>
                  </a:lnTo>
                  <a:lnTo>
                    <a:pt x="102394" y="3869"/>
                  </a:lnTo>
                  <a:lnTo>
                    <a:pt x="50799" y="13543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53" name="Freeform 352"/>
            <p:cNvSpPr/>
            <p:nvPr/>
          </p:nvSpPr>
          <p:spPr>
            <a:xfrm>
              <a:off x="5229225" y="4052888"/>
              <a:ext cx="100013" cy="73025"/>
            </a:xfrm>
            <a:custGeom>
              <a:avLst/>
              <a:gdLst>
                <a:gd name="connsiteX0" fmla="*/ 100013 w 100013"/>
                <a:gd name="connsiteY0" fmla="*/ 0 h 73818"/>
                <a:gd name="connsiteX1" fmla="*/ 42863 w 100013"/>
                <a:gd name="connsiteY1" fmla="*/ 28575 h 73818"/>
                <a:gd name="connsiteX2" fmla="*/ 21431 w 100013"/>
                <a:gd name="connsiteY2" fmla="*/ 42862 h 73818"/>
                <a:gd name="connsiteX3" fmla="*/ 2381 w 100013"/>
                <a:gd name="connsiteY3" fmla="*/ 59531 h 73818"/>
                <a:gd name="connsiteX4" fmla="*/ 0 w 100013"/>
                <a:gd name="connsiteY4" fmla="*/ 73818 h 73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13" h="73818">
                  <a:moveTo>
                    <a:pt x="100013" y="0"/>
                  </a:moveTo>
                  <a:lnTo>
                    <a:pt x="42863" y="28575"/>
                  </a:lnTo>
                  <a:lnTo>
                    <a:pt x="21431" y="42862"/>
                  </a:lnTo>
                  <a:lnTo>
                    <a:pt x="2381" y="59531"/>
                  </a:lnTo>
                  <a:lnTo>
                    <a:pt x="0" y="73818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54" name="Freeform 353"/>
            <p:cNvSpPr/>
            <p:nvPr/>
          </p:nvSpPr>
          <p:spPr>
            <a:xfrm>
              <a:off x="5527675" y="3914775"/>
              <a:ext cx="223838" cy="141288"/>
            </a:xfrm>
            <a:custGeom>
              <a:avLst/>
              <a:gdLst>
                <a:gd name="connsiteX0" fmla="*/ 161925 w 161925"/>
                <a:gd name="connsiteY0" fmla="*/ 0 h 100013"/>
                <a:gd name="connsiteX1" fmla="*/ 123825 w 161925"/>
                <a:gd name="connsiteY1" fmla="*/ 9525 h 100013"/>
                <a:gd name="connsiteX2" fmla="*/ 100012 w 161925"/>
                <a:gd name="connsiteY2" fmla="*/ 28575 h 100013"/>
                <a:gd name="connsiteX3" fmla="*/ 73819 w 161925"/>
                <a:gd name="connsiteY3" fmla="*/ 50006 h 100013"/>
                <a:gd name="connsiteX4" fmla="*/ 54769 w 161925"/>
                <a:gd name="connsiteY4" fmla="*/ 61913 h 100013"/>
                <a:gd name="connsiteX5" fmla="*/ 30956 w 161925"/>
                <a:gd name="connsiteY5" fmla="*/ 69056 h 100013"/>
                <a:gd name="connsiteX6" fmla="*/ 16669 w 161925"/>
                <a:gd name="connsiteY6" fmla="*/ 76200 h 100013"/>
                <a:gd name="connsiteX7" fmla="*/ 0 w 161925"/>
                <a:gd name="connsiteY7" fmla="*/ 100013 h 100013"/>
                <a:gd name="connsiteX0" fmla="*/ 223837 w 223837"/>
                <a:gd name="connsiteY0" fmla="*/ 0 h 140494"/>
                <a:gd name="connsiteX1" fmla="*/ 185737 w 223837"/>
                <a:gd name="connsiteY1" fmla="*/ 9525 h 140494"/>
                <a:gd name="connsiteX2" fmla="*/ 161924 w 223837"/>
                <a:gd name="connsiteY2" fmla="*/ 28575 h 140494"/>
                <a:gd name="connsiteX3" fmla="*/ 135731 w 223837"/>
                <a:gd name="connsiteY3" fmla="*/ 50006 h 140494"/>
                <a:gd name="connsiteX4" fmla="*/ 116681 w 223837"/>
                <a:gd name="connsiteY4" fmla="*/ 61913 h 140494"/>
                <a:gd name="connsiteX5" fmla="*/ 92868 w 223837"/>
                <a:gd name="connsiteY5" fmla="*/ 69056 h 140494"/>
                <a:gd name="connsiteX6" fmla="*/ 78581 w 223837"/>
                <a:gd name="connsiteY6" fmla="*/ 76200 h 140494"/>
                <a:gd name="connsiteX7" fmla="*/ 0 w 223837"/>
                <a:gd name="connsiteY7" fmla="*/ 140494 h 140494"/>
                <a:gd name="connsiteX0" fmla="*/ 223837 w 223837"/>
                <a:gd name="connsiteY0" fmla="*/ 0 h 140494"/>
                <a:gd name="connsiteX1" fmla="*/ 185737 w 223837"/>
                <a:gd name="connsiteY1" fmla="*/ 9525 h 140494"/>
                <a:gd name="connsiteX2" fmla="*/ 161924 w 223837"/>
                <a:gd name="connsiteY2" fmla="*/ 28575 h 140494"/>
                <a:gd name="connsiteX3" fmla="*/ 135731 w 223837"/>
                <a:gd name="connsiteY3" fmla="*/ 50006 h 140494"/>
                <a:gd name="connsiteX4" fmla="*/ 116681 w 223837"/>
                <a:gd name="connsiteY4" fmla="*/ 61913 h 140494"/>
                <a:gd name="connsiteX5" fmla="*/ 92868 w 223837"/>
                <a:gd name="connsiteY5" fmla="*/ 69056 h 140494"/>
                <a:gd name="connsiteX6" fmla="*/ 78581 w 223837"/>
                <a:gd name="connsiteY6" fmla="*/ 76200 h 140494"/>
                <a:gd name="connsiteX7" fmla="*/ 42068 w 223837"/>
                <a:gd name="connsiteY7" fmla="*/ 90487 h 140494"/>
                <a:gd name="connsiteX8" fmla="*/ 0 w 223837"/>
                <a:gd name="connsiteY8" fmla="*/ 140494 h 140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3837" h="140494">
                  <a:moveTo>
                    <a:pt x="223837" y="0"/>
                  </a:moveTo>
                  <a:lnTo>
                    <a:pt x="185737" y="9525"/>
                  </a:lnTo>
                  <a:lnTo>
                    <a:pt x="161924" y="28575"/>
                  </a:lnTo>
                  <a:lnTo>
                    <a:pt x="135731" y="50006"/>
                  </a:lnTo>
                  <a:lnTo>
                    <a:pt x="116681" y="61913"/>
                  </a:lnTo>
                  <a:lnTo>
                    <a:pt x="92868" y="69056"/>
                  </a:lnTo>
                  <a:lnTo>
                    <a:pt x="78581" y="76200"/>
                  </a:lnTo>
                  <a:lnTo>
                    <a:pt x="42068" y="90487"/>
                  </a:lnTo>
                  <a:lnTo>
                    <a:pt x="0" y="140494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57" name="Freeform 356"/>
            <p:cNvSpPr/>
            <p:nvPr/>
          </p:nvSpPr>
          <p:spPr>
            <a:xfrm>
              <a:off x="4016375" y="4348163"/>
              <a:ext cx="547688" cy="138112"/>
            </a:xfrm>
            <a:custGeom>
              <a:avLst/>
              <a:gdLst>
                <a:gd name="connsiteX0" fmla="*/ 840581 w 840581"/>
                <a:gd name="connsiteY0" fmla="*/ 214312 h 214312"/>
                <a:gd name="connsiteX1" fmla="*/ 795337 w 840581"/>
                <a:gd name="connsiteY1" fmla="*/ 211931 h 214312"/>
                <a:gd name="connsiteX2" fmla="*/ 769144 w 840581"/>
                <a:gd name="connsiteY2" fmla="*/ 209550 h 214312"/>
                <a:gd name="connsiteX3" fmla="*/ 742950 w 840581"/>
                <a:gd name="connsiteY3" fmla="*/ 209550 h 214312"/>
                <a:gd name="connsiteX4" fmla="*/ 714375 w 840581"/>
                <a:gd name="connsiteY4" fmla="*/ 207168 h 214312"/>
                <a:gd name="connsiteX5" fmla="*/ 697706 w 840581"/>
                <a:gd name="connsiteY5" fmla="*/ 202406 h 214312"/>
                <a:gd name="connsiteX6" fmla="*/ 678656 w 840581"/>
                <a:gd name="connsiteY6" fmla="*/ 192881 h 214312"/>
                <a:gd name="connsiteX7" fmla="*/ 661987 w 840581"/>
                <a:gd name="connsiteY7" fmla="*/ 176212 h 214312"/>
                <a:gd name="connsiteX8" fmla="*/ 640556 w 840581"/>
                <a:gd name="connsiteY8" fmla="*/ 154781 h 214312"/>
                <a:gd name="connsiteX9" fmla="*/ 600075 w 840581"/>
                <a:gd name="connsiteY9" fmla="*/ 140493 h 214312"/>
                <a:gd name="connsiteX10" fmla="*/ 547687 w 840581"/>
                <a:gd name="connsiteY10" fmla="*/ 138112 h 214312"/>
                <a:gd name="connsiteX11" fmla="*/ 500062 w 840581"/>
                <a:gd name="connsiteY11" fmla="*/ 135731 h 214312"/>
                <a:gd name="connsiteX12" fmla="*/ 407194 w 840581"/>
                <a:gd name="connsiteY12" fmla="*/ 126206 h 214312"/>
                <a:gd name="connsiteX13" fmla="*/ 352425 w 840581"/>
                <a:gd name="connsiteY13" fmla="*/ 114300 h 214312"/>
                <a:gd name="connsiteX14" fmla="*/ 278606 w 840581"/>
                <a:gd name="connsiteY14" fmla="*/ 85725 h 214312"/>
                <a:gd name="connsiteX15" fmla="*/ 252412 w 840581"/>
                <a:gd name="connsiteY15" fmla="*/ 66675 h 214312"/>
                <a:gd name="connsiteX16" fmla="*/ 235744 w 840581"/>
                <a:gd name="connsiteY16" fmla="*/ 59531 h 214312"/>
                <a:gd name="connsiteX17" fmla="*/ 197644 w 840581"/>
                <a:gd name="connsiteY17" fmla="*/ 69056 h 214312"/>
                <a:gd name="connsiteX18" fmla="*/ 197644 w 840581"/>
                <a:gd name="connsiteY18" fmla="*/ 69056 h 214312"/>
                <a:gd name="connsiteX19" fmla="*/ 159544 w 840581"/>
                <a:gd name="connsiteY19" fmla="*/ 54768 h 214312"/>
                <a:gd name="connsiteX20" fmla="*/ 152400 w 840581"/>
                <a:gd name="connsiteY20" fmla="*/ 47625 h 214312"/>
                <a:gd name="connsiteX21" fmla="*/ 121444 w 840581"/>
                <a:gd name="connsiteY21" fmla="*/ 40481 h 214312"/>
                <a:gd name="connsiteX22" fmla="*/ 97631 w 840581"/>
                <a:gd name="connsiteY22" fmla="*/ 38100 h 214312"/>
                <a:gd name="connsiteX23" fmla="*/ 71437 w 840581"/>
                <a:gd name="connsiteY23" fmla="*/ 33337 h 214312"/>
                <a:gd name="connsiteX24" fmla="*/ 59531 w 840581"/>
                <a:gd name="connsiteY24" fmla="*/ 26193 h 214312"/>
                <a:gd name="connsiteX25" fmla="*/ 59531 w 840581"/>
                <a:gd name="connsiteY25" fmla="*/ 26193 h 214312"/>
                <a:gd name="connsiteX26" fmla="*/ 35719 w 840581"/>
                <a:gd name="connsiteY26" fmla="*/ 2381 h 214312"/>
                <a:gd name="connsiteX27" fmla="*/ 0 w 840581"/>
                <a:gd name="connsiteY27" fmla="*/ 0 h 214312"/>
                <a:gd name="connsiteX0" fmla="*/ 840581 w 852487"/>
                <a:gd name="connsiteY0" fmla="*/ 214312 h 214312"/>
                <a:gd name="connsiteX1" fmla="*/ 852487 w 852487"/>
                <a:gd name="connsiteY1" fmla="*/ 200025 h 214312"/>
                <a:gd name="connsiteX2" fmla="*/ 795337 w 852487"/>
                <a:gd name="connsiteY2" fmla="*/ 211931 h 214312"/>
                <a:gd name="connsiteX3" fmla="*/ 769144 w 852487"/>
                <a:gd name="connsiteY3" fmla="*/ 209550 h 214312"/>
                <a:gd name="connsiteX4" fmla="*/ 742950 w 852487"/>
                <a:gd name="connsiteY4" fmla="*/ 209550 h 214312"/>
                <a:gd name="connsiteX5" fmla="*/ 714375 w 852487"/>
                <a:gd name="connsiteY5" fmla="*/ 207168 h 214312"/>
                <a:gd name="connsiteX6" fmla="*/ 697706 w 852487"/>
                <a:gd name="connsiteY6" fmla="*/ 202406 h 214312"/>
                <a:gd name="connsiteX7" fmla="*/ 678656 w 852487"/>
                <a:gd name="connsiteY7" fmla="*/ 192881 h 214312"/>
                <a:gd name="connsiteX8" fmla="*/ 661987 w 852487"/>
                <a:gd name="connsiteY8" fmla="*/ 176212 h 214312"/>
                <a:gd name="connsiteX9" fmla="*/ 640556 w 852487"/>
                <a:gd name="connsiteY9" fmla="*/ 154781 h 214312"/>
                <a:gd name="connsiteX10" fmla="*/ 600075 w 852487"/>
                <a:gd name="connsiteY10" fmla="*/ 140493 h 214312"/>
                <a:gd name="connsiteX11" fmla="*/ 547687 w 852487"/>
                <a:gd name="connsiteY11" fmla="*/ 138112 h 214312"/>
                <a:gd name="connsiteX12" fmla="*/ 500062 w 852487"/>
                <a:gd name="connsiteY12" fmla="*/ 135731 h 214312"/>
                <a:gd name="connsiteX13" fmla="*/ 407194 w 852487"/>
                <a:gd name="connsiteY13" fmla="*/ 126206 h 214312"/>
                <a:gd name="connsiteX14" fmla="*/ 352425 w 852487"/>
                <a:gd name="connsiteY14" fmla="*/ 114300 h 214312"/>
                <a:gd name="connsiteX15" fmla="*/ 278606 w 852487"/>
                <a:gd name="connsiteY15" fmla="*/ 85725 h 214312"/>
                <a:gd name="connsiteX16" fmla="*/ 252412 w 852487"/>
                <a:gd name="connsiteY16" fmla="*/ 66675 h 214312"/>
                <a:gd name="connsiteX17" fmla="*/ 235744 w 852487"/>
                <a:gd name="connsiteY17" fmla="*/ 59531 h 214312"/>
                <a:gd name="connsiteX18" fmla="*/ 197644 w 852487"/>
                <a:gd name="connsiteY18" fmla="*/ 69056 h 214312"/>
                <a:gd name="connsiteX19" fmla="*/ 197644 w 852487"/>
                <a:gd name="connsiteY19" fmla="*/ 69056 h 214312"/>
                <a:gd name="connsiteX20" fmla="*/ 159544 w 852487"/>
                <a:gd name="connsiteY20" fmla="*/ 54768 h 214312"/>
                <a:gd name="connsiteX21" fmla="*/ 152400 w 852487"/>
                <a:gd name="connsiteY21" fmla="*/ 47625 h 214312"/>
                <a:gd name="connsiteX22" fmla="*/ 121444 w 852487"/>
                <a:gd name="connsiteY22" fmla="*/ 40481 h 214312"/>
                <a:gd name="connsiteX23" fmla="*/ 97631 w 852487"/>
                <a:gd name="connsiteY23" fmla="*/ 38100 h 214312"/>
                <a:gd name="connsiteX24" fmla="*/ 71437 w 852487"/>
                <a:gd name="connsiteY24" fmla="*/ 33337 h 214312"/>
                <a:gd name="connsiteX25" fmla="*/ 59531 w 852487"/>
                <a:gd name="connsiteY25" fmla="*/ 26193 h 214312"/>
                <a:gd name="connsiteX26" fmla="*/ 59531 w 852487"/>
                <a:gd name="connsiteY26" fmla="*/ 26193 h 214312"/>
                <a:gd name="connsiteX27" fmla="*/ 35719 w 852487"/>
                <a:gd name="connsiteY27" fmla="*/ 2381 h 214312"/>
                <a:gd name="connsiteX28" fmla="*/ 0 w 852487"/>
                <a:gd name="connsiteY28" fmla="*/ 0 h 214312"/>
                <a:gd name="connsiteX0" fmla="*/ 840581 w 852487"/>
                <a:gd name="connsiteY0" fmla="*/ 214312 h 214312"/>
                <a:gd name="connsiteX1" fmla="*/ 852487 w 852487"/>
                <a:gd name="connsiteY1" fmla="*/ 200025 h 214312"/>
                <a:gd name="connsiteX2" fmla="*/ 795337 w 852487"/>
                <a:gd name="connsiteY2" fmla="*/ 197643 h 214312"/>
                <a:gd name="connsiteX3" fmla="*/ 769144 w 852487"/>
                <a:gd name="connsiteY3" fmla="*/ 209550 h 214312"/>
                <a:gd name="connsiteX4" fmla="*/ 742950 w 852487"/>
                <a:gd name="connsiteY4" fmla="*/ 209550 h 214312"/>
                <a:gd name="connsiteX5" fmla="*/ 714375 w 852487"/>
                <a:gd name="connsiteY5" fmla="*/ 207168 h 214312"/>
                <a:gd name="connsiteX6" fmla="*/ 697706 w 852487"/>
                <a:gd name="connsiteY6" fmla="*/ 202406 h 214312"/>
                <a:gd name="connsiteX7" fmla="*/ 678656 w 852487"/>
                <a:gd name="connsiteY7" fmla="*/ 192881 h 214312"/>
                <a:gd name="connsiteX8" fmla="*/ 661987 w 852487"/>
                <a:gd name="connsiteY8" fmla="*/ 176212 h 214312"/>
                <a:gd name="connsiteX9" fmla="*/ 640556 w 852487"/>
                <a:gd name="connsiteY9" fmla="*/ 154781 h 214312"/>
                <a:gd name="connsiteX10" fmla="*/ 600075 w 852487"/>
                <a:gd name="connsiteY10" fmla="*/ 140493 h 214312"/>
                <a:gd name="connsiteX11" fmla="*/ 547687 w 852487"/>
                <a:gd name="connsiteY11" fmla="*/ 138112 h 214312"/>
                <a:gd name="connsiteX12" fmla="*/ 500062 w 852487"/>
                <a:gd name="connsiteY12" fmla="*/ 135731 h 214312"/>
                <a:gd name="connsiteX13" fmla="*/ 407194 w 852487"/>
                <a:gd name="connsiteY13" fmla="*/ 126206 h 214312"/>
                <a:gd name="connsiteX14" fmla="*/ 352425 w 852487"/>
                <a:gd name="connsiteY14" fmla="*/ 114300 h 214312"/>
                <a:gd name="connsiteX15" fmla="*/ 278606 w 852487"/>
                <a:gd name="connsiteY15" fmla="*/ 85725 h 214312"/>
                <a:gd name="connsiteX16" fmla="*/ 252412 w 852487"/>
                <a:gd name="connsiteY16" fmla="*/ 66675 h 214312"/>
                <a:gd name="connsiteX17" fmla="*/ 235744 w 852487"/>
                <a:gd name="connsiteY17" fmla="*/ 59531 h 214312"/>
                <a:gd name="connsiteX18" fmla="*/ 197644 w 852487"/>
                <a:gd name="connsiteY18" fmla="*/ 69056 h 214312"/>
                <a:gd name="connsiteX19" fmla="*/ 197644 w 852487"/>
                <a:gd name="connsiteY19" fmla="*/ 69056 h 214312"/>
                <a:gd name="connsiteX20" fmla="*/ 159544 w 852487"/>
                <a:gd name="connsiteY20" fmla="*/ 54768 h 214312"/>
                <a:gd name="connsiteX21" fmla="*/ 152400 w 852487"/>
                <a:gd name="connsiteY21" fmla="*/ 47625 h 214312"/>
                <a:gd name="connsiteX22" fmla="*/ 121444 w 852487"/>
                <a:gd name="connsiteY22" fmla="*/ 40481 h 214312"/>
                <a:gd name="connsiteX23" fmla="*/ 97631 w 852487"/>
                <a:gd name="connsiteY23" fmla="*/ 38100 h 214312"/>
                <a:gd name="connsiteX24" fmla="*/ 71437 w 852487"/>
                <a:gd name="connsiteY24" fmla="*/ 33337 h 214312"/>
                <a:gd name="connsiteX25" fmla="*/ 59531 w 852487"/>
                <a:gd name="connsiteY25" fmla="*/ 26193 h 214312"/>
                <a:gd name="connsiteX26" fmla="*/ 59531 w 852487"/>
                <a:gd name="connsiteY26" fmla="*/ 26193 h 214312"/>
                <a:gd name="connsiteX27" fmla="*/ 35719 w 852487"/>
                <a:gd name="connsiteY27" fmla="*/ 2381 h 214312"/>
                <a:gd name="connsiteX28" fmla="*/ 0 w 852487"/>
                <a:gd name="connsiteY28" fmla="*/ 0 h 214312"/>
                <a:gd name="connsiteX0" fmla="*/ 852487 w 852487"/>
                <a:gd name="connsiteY0" fmla="*/ 200025 h 209550"/>
                <a:gd name="connsiteX1" fmla="*/ 795337 w 852487"/>
                <a:gd name="connsiteY1" fmla="*/ 197643 h 209550"/>
                <a:gd name="connsiteX2" fmla="*/ 769144 w 852487"/>
                <a:gd name="connsiteY2" fmla="*/ 209550 h 209550"/>
                <a:gd name="connsiteX3" fmla="*/ 742950 w 852487"/>
                <a:gd name="connsiteY3" fmla="*/ 209550 h 209550"/>
                <a:gd name="connsiteX4" fmla="*/ 714375 w 852487"/>
                <a:gd name="connsiteY4" fmla="*/ 207168 h 209550"/>
                <a:gd name="connsiteX5" fmla="*/ 697706 w 852487"/>
                <a:gd name="connsiteY5" fmla="*/ 202406 h 209550"/>
                <a:gd name="connsiteX6" fmla="*/ 678656 w 852487"/>
                <a:gd name="connsiteY6" fmla="*/ 192881 h 209550"/>
                <a:gd name="connsiteX7" fmla="*/ 661987 w 852487"/>
                <a:gd name="connsiteY7" fmla="*/ 176212 h 209550"/>
                <a:gd name="connsiteX8" fmla="*/ 640556 w 852487"/>
                <a:gd name="connsiteY8" fmla="*/ 154781 h 209550"/>
                <a:gd name="connsiteX9" fmla="*/ 600075 w 852487"/>
                <a:gd name="connsiteY9" fmla="*/ 140493 h 209550"/>
                <a:gd name="connsiteX10" fmla="*/ 547687 w 852487"/>
                <a:gd name="connsiteY10" fmla="*/ 138112 h 209550"/>
                <a:gd name="connsiteX11" fmla="*/ 500062 w 852487"/>
                <a:gd name="connsiteY11" fmla="*/ 135731 h 209550"/>
                <a:gd name="connsiteX12" fmla="*/ 407194 w 852487"/>
                <a:gd name="connsiteY12" fmla="*/ 126206 h 209550"/>
                <a:gd name="connsiteX13" fmla="*/ 352425 w 852487"/>
                <a:gd name="connsiteY13" fmla="*/ 114300 h 209550"/>
                <a:gd name="connsiteX14" fmla="*/ 278606 w 852487"/>
                <a:gd name="connsiteY14" fmla="*/ 85725 h 209550"/>
                <a:gd name="connsiteX15" fmla="*/ 252412 w 852487"/>
                <a:gd name="connsiteY15" fmla="*/ 66675 h 209550"/>
                <a:gd name="connsiteX16" fmla="*/ 235744 w 852487"/>
                <a:gd name="connsiteY16" fmla="*/ 59531 h 209550"/>
                <a:gd name="connsiteX17" fmla="*/ 197644 w 852487"/>
                <a:gd name="connsiteY17" fmla="*/ 69056 h 209550"/>
                <a:gd name="connsiteX18" fmla="*/ 197644 w 852487"/>
                <a:gd name="connsiteY18" fmla="*/ 69056 h 209550"/>
                <a:gd name="connsiteX19" fmla="*/ 159544 w 852487"/>
                <a:gd name="connsiteY19" fmla="*/ 54768 h 209550"/>
                <a:gd name="connsiteX20" fmla="*/ 152400 w 852487"/>
                <a:gd name="connsiteY20" fmla="*/ 47625 h 209550"/>
                <a:gd name="connsiteX21" fmla="*/ 121444 w 852487"/>
                <a:gd name="connsiteY21" fmla="*/ 40481 h 209550"/>
                <a:gd name="connsiteX22" fmla="*/ 97631 w 852487"/>
                <a:gd name="connsiteY22" fmla="*/ 38100 h 209550"/>
                <a:gd name="connsiteX23" fmla="*/ 71437 w 852487"/>
                <a:gd name="connsiteY23" fmla="*/ 33337 h 209550"/>
                <a:gd name="connsiteX24" fmla="*/ 59531 w 852487"/>
                <a:gd name="connsiteY24" fmla="*/ 26193 h 209550"/>
                <a:gd name="connsiteX25" fmla="*/ 59531 w 852487"/>
                <a:gd name="connsiteY25" fmla="*/ 26193 h 209550"/>
                <a:gd name="connsiteX26" fmla="*/ 35719 w 852487"/>
                <a:gd name="connsiteY26" fmla="*/ 2381 h 209550"/>
                <a:gd name="connsiteX27" fmla="*/ 0 w 852487"/>
                <a:gd name="connsiteY27" fmla="*/ 0 h 209550"/>
                <a:gd name="connsiteX0" fmla="*/ 852487 w 852487"/>
                <a:gd name="connsiteY0" fmla="*/ 200025 h 209550"/>
                <a:gd name="connsiteX1" fmla="*/ 795337 w 852487"/>
                <a:gd name="connsiteY1" fmla="*/ 197643 h 209550"/>
                <a:gd name="connsiteX2" fmla="*/ 750094 w 852487"/>
                <a:gd name="connsiteY2" fmla="*/ 192881 h 209550"/>
                <a:gd name="connsiteX3" fmla="*/ 742950 w 852487"/>
                <a:gd name="connsiteY3" fmla="*/ 209550 h 209550"/>
                <a:gd name="connsiteX4" fmla="*/ 714375 w 852487"/>
                <a:gd name="connsiteY4" fmla="*/ 207168 h 209550"/>
                <a:gd name="connsiteX5" fmla="*/ 697706 w 852487"/>
                <a:gd name="connsiteY5" fmla="*/ 202406 h 209550"/>
                <a:gd name="connsiteX6" fmla="*/ 678656 w 852487"/>
                <a:gd name="connsiteY6" fmla="*/ 192881 h 209550"/>
                <a:gd name="connsiteX7" fmla="*/ 661987 w 852487"/>
                <a:gd name="connsiteY7" fmla="*/ 176212 h 209550"/>
                <a:gd name="connsiteX8" fmla="*/ 640556 w 852487"/>
                <a:gd name="connsiteY8" fmla="*/ 154781 h 209550"/>
                <a:gd name="connsiteX9" fmla="*/ 600075 w 852487"/>
                <a:gd name="connsiteY9" fmla="*/ 140493 h 209550"/>
                <a:gd name="connsiteX10" fmla="*/ 547687 w 852487"/>
                <a:gd name="connsiteY10" fmla="*/ 138112 h 209550"/>
                <a:gd name="connsiteX11" fmla="*/ 500062 w 852487"/>
                <a:gd name="connsiteY11" fmla="*/ 135731 h 209550"/>
                <a:gd name="connsiteX12" fmla="*/ 407194 w 852487"/>
                <a:gd name="connsiteY12" fmla="*/ 126206 h 209550"/>
                <a:gd name="connsiteX13" fmla="*/ 352425 w 852487"/>
                <a:gd name="connsiteY13" fmla="*/ 114300 h 209550"/>
                <a:gd name="connsiteX14" fmla="*/ 278606 w 852487"/>
                <a:gd name="connsiteY14" fmla="*/ 85725 h 209550"/>
                <a:gd name="connsiteX15" fmla="*/ 252412 w 852487"/>
                <a:gd name="connsiteY15" fmla="*/ 66675 h 209550"/>
                <a:gd name="connsiteX16" fmla="*/ 235744 w 852487"/>
                <a:gd name="connsiteY16" fmla="*/ 59531 h 209550"/>
                <a:gd name="connsiteX17" fmla="*/ 197644 w 852487"/>
                <a:gd name="connsiteY17" fmla="*/ 69056 h 209550"/>
                <a:gd name="connsiteX18" fmla="*/ 197644 w 852487"/>
                <a:gd name="connsiteY18" fmla="*/ 69056 h 209550"/>
                <a:gd name="connsiteX19" fmla="*/ 159544 w 852487"/>
                <a:gd name="connsiteY19" fmla="*/ 54768 h 209550"/>
                <a:gd name="connsiteX20" fmla="*/ 152400 w 852487"/>
                <a:gd name="connsiteY20" fmla="*/ 47625 h 209550"/>
                <a:gd name="connsiteX21" fmla="*/ 121444 w 852487"/>
                <a:gd name="connsiteY21" fmla="*/ 40481 h 209550"/>
                <a:gd name="connsiteX22" fmla="*/ 97631 w 852487"/>
                <a:gd name="connsiteY22" fmla="*/ 38100 h 209550"/>
                <a:gd name="connsiteX23" fmla="*/ 71437 w 852487"/>
                <a:gd name="connsiteY23" fmla="*/ 33337 h 209550"/>
                <a:gd name="connsiteX24" fmla="*/ 59531 w 852487"/>
                <a:gd name="connsiteY24" fmla="*/ 26193 h 209550"/>
                <a:gd name="connsiteX25" fmla="*/ 59531 w 852487"/>
                <a:gd name="connsiteY25" fmla="*/ 26193 h 209550"/>
                <a:gd name="connsiteX26" fmla="*/ 35719 w 852487"/>
                <a:gd name="connsiteY26" fmla="*/ 2381 h 209550"/>
                <a:gd name="connsiteX27" fmla="*/ 0 w 852487"/>
                <a:gd name="connsiteY27" fmla="*/ 0 h 209550"/>
                <a:gd name="connsiteX0" fmla="*/ 852487 w 852487"/>
                <a:gd name="connsiteY0" fmla="*/ 200025 h 207168"/>
                <a:gd name="connsiteX1" fmla="*/ 795337 w 852487"/>
                <a:gd name="connsiteY1" fmla="*/ 197643 h 207168"/>
                <a:gd name="connsiteX2" fmla="*/ 750094 w 852487"/>
                <a:gd name="connsiteY2" fmla="*/ 192881 h 207168"/>
                <a:gd name="connsiteX3" fmla="*/ 714375 w 852487"/>
                <a:gd name="connsiteY3" fmla="*/ 207168 h 207168"/>
                <a:gd name="connsiteX4" fmla="*/ 697706 w 852487"/>
                <a:gd name="connsiteY4" fmla="*/ 202406 h 207168"/>
                <a:gd name="connsiteX5" fmla="*/ 678656 w 852487"/>
                <a:gd name="connsiteY5" fmla="*/ 192881 h 207168"/>
                <a:gd name="connsiteX6" fmla="*/ 661987 w 852487"/>
                <a:gd name="connsiteY6" fmla="*/ 176212 h 207168"/>
                <a:gd name="connsiteX7" fmla="*/ 640556 w 852487"/>
                <a:gd name="connsiteY7" fmla="*/ 154781 h 207168"/>
                <a:gd name="connsiteX8" fmla="*/ 600075 w 852487"/>
                <a:gd name="connsiteY8" fmla="*/ 140493 h 207168"/>
                <a:gd name="connsiteX9" fmla="*/ 547687 w 852487"/>
                <a:gd name="connsiteY9" fmla="*/ 138112 h 207168"/>
                <a:gd name="connsiteX10" fmla="*/ 500062 w 852487"/>
                <a:gd name="connsiteY10" fmla="*/ 135731 h 207168"/>
                <a:gd name="connsiteX11" fmla="*/ 407194 w 852487"/>
                <a:gd name="connsiteY11" fmla="*/ 126206 h 207168"/>
                <a:gd name="connsiteX12" fmla="*/ 352425 w 852487"/>
                <a:gd name="connsiteY12" fmla="*/ 114300 h 207168"/>
                <a:gd name="connsiteX13" fmla="*/ 278606 w 852487"/>
                <a:gd name="connsiteY13" fmla="*/ 85725 h 207168"/>
                <a:gd name="connsiteX14" fmla="*/ 252412 w 852487"/>
                <a:gd name="connsiteY14" fmla="*/ 66675 h 207168"/>
                <a:gd name="connsiteX15" fmla="*/ 235744 w 852487"/>
                <a:gd name="connsiteY15" fmla="*/ 59531 h 207168"/>
                <a:gd name="connsiteX16" fmla="*/ 197644 w 852487"/>
                <a:gd name="connsiteY16" fmla="*/ 69056 h 207168"/>
                <a:gd name="connsiteX17" fmla="*/ 197644 w 852487"/>
                <a:gd name="connsiteY17" fmla="*/ 69056 h 207168"/>
                <a:gd name="connsiteX18" fmla="*/ 159544 w 852487"/>
                <a:gd name="connsiteY18" fmla="*/ 54768 h 207168"/>
                <a:gd name="connsiteX19" fmla="*/ 152400 w 852487"/>
                <a:gd name="connsiteY19" fmla="*/ 47625 h 207168"/>
                <a:gd name="connsiteX20" fmla="*/ 121444 w 852487"/>
                <a:gd name="connsiteY20" fmla="*/ 40481 h 207168"/>
                <a:gd name="connsiteX21" fmla="*/ 97631 w 852487"/>
                <a:gd name="connsiteY21" fmla="*/ 38100 h 207168"/>
                <a:gd name="connsiteX22" fmla="*/ 71437 w 852487"/>
                <a:gd name="connsiteY22" fmla="*/ 33337 h 207168"/>
                <a:gd name="connsiteX23" fmla="*/ 59531 w 852487"/>
                <a:gd name="connsiteY23" fmla="*/ 26193 h 207168"/>
                <a:gd name="connsiteX24" fmla="*/ 59531 w 852487"/>
                <a:gd name="connsiteY24" fmla="*/ 26193 h 207168"/>
                <a:gd name="connsiteX25" fmla="*/ 35719 w 852487"/>
                <a:gd name="connsiteY25" fmla="*/ 2381 h 207168"/>
                <a:gd name="connsiteX26" fmla="*/ 0 w 852487"/>
                <a:gd name="connsiteY26" fmla="*/ 0 h 207168"/>
                <a:gd name="connsiteX0" fmla="*/ 852487 w 852487"/>
                <a:gd name="connsiteY0" fmla="*/ 200025 h 202406"/>
                <a:gd name="connsiteX1" fmla="*/ 795337 w 852487"/>
                <a:gd name="connsiteY1" fmla="*/ 197643 h 202406"/>
                <a:gd name="connsiteX2" fmla="*/ 750094 w 852487"/>
                <a:gd name="connsiteY2" fmla="*/ 192881 h 202406"/>
                <a:gd name="connsiteX3" fmla="*/ 716756 w 852487"/>
                <a:gd name="connsiteY3" fmla="*/ 195262 h 202406"/>
                <a:gd name="connsiteX4" fmla="*/ 697706 w 852487"/>
                <a:gd name="connsiteY4" fmla="*/ 202406 h 202406"/>
                <a:gd name="connsiteX5" fmla="*/ 678656 w 852487"/>
                <a:gd name="connsiteY5" fmla="*/ 192881 h 202406"/>
                <a:gd name="connsiteX6" fmla="*/ 661987 w 852487"/>
                <a:gd name="connsiteY6" fmla="*/ 176212 h 202406"/>
                <a:gd name="connsiteX7" fmla="*/ 640556 w 852487"/>
                <a:gd name="connsiteY7" fmla="*/ 154781 h 202406"/>
                <a:gd name="connsiteX8" fmla="*/ 600075 w 852487"/>
                <a:gd name="connsiteY8" fmla="*/ 140493 h 202406"/>
                <a:gd name="connsiteX9" fmla="*/ 547687 w 852487"/>
                <a:gd name="connsiteY9" fmla="*/ 138112 h 202406"/>
                <a:gd name="connsiteX10" fmla="*/ 500062 w 852487"/>
                <a:gd name="connsiteY10" fmla="*/ 135731 h 202406"/>
                <a:gd name="connsiteX11" fmla="*/ 407194 w 852487"/>
                <a:gd name="connsiteY11" fmla="*/ 126206 h 202406"/>
                <a:gd name="connsiteX12" fmla="*/ 352425 w 852487"/>
                <a:gd name="connsiteY12" fmla="*/ 114300 h 202406"/>
                <a:gd name="connsiteX13" fmla="*/ 278606 w 852487"/>
                <a:gd name="connsiteY13" fmla="*/ 85725 h 202406"/>
                <a:gd name="connsiteX14" fmla="*/ 252412 w 852487"/>
                <a:gd name="connsiteY14" fmla="*/ 66675 h 202406"/>
                <a:gd name="connsiteX15" fmla="*/ 235744 w 852487"/>
                <a:gd name="connsiteY15" fmla="*/ 59531 h 202406"/>
                <a:gd name="connsiteX16" fmla="*/ 197644 w 852487"/>
                <a:gd name="connsiteY16" fmla="*/ 69056 h 202406"/>
                <a:gd name="connsiteX17" fmla="*/ 197644 w 852487"/>
                <a:gd name="connsiteY17" fmla="*/ 69056 h 202406"/>
                <a:gd name="connsiteX18" fmla="*/ 159544 w 852487"/>
                <a:gd name="connsiteY18" fmla="*/ 54768 h 202406"/>
                <a:gd name="connsiteX19" fmla="*/ 152400 w 852487"/>
                <a:gd name="connsiteY19" fmla="*/ 47625 h 202406"/>
                <a:gd name="connsiteX20" fmla="*/ 121444 w 852487"/>
                <a:gd name="connsiteY20" fmla="*/ 40481 h 202406"/>
                <a:gd name="connsiteX21" fmla="*/ 97631 w 852487"/>
                <a:gd name="connsiteY21" fmla="*/ 38100 h 202406"/>
                <a:gd name="connsiteX22" fmla="*/ 71437 w 852487"/>
                <a:gd name="connsiteY22" fmla="*/ 33337 h 202406"/>
                <a:gd name="connsiteX23" fmla="*/ 59531 w 852487"/>
                <a:gd name="connsiteY23" fmla="*/ 26193 h 202406"/>
                <a:gd name="connsiteX24" fmla="*/ 59531 w 852487"/>
                <a:gd name="connsiteY24" fmla="*/ 26193 h 202406"/>
                <a:gd name="connsiteX25" fmla="*/ 35719 w 852487"/>
                <a:gd name="connsiteY25" fmla="*/ 2381 h 202406"/>
                <a:gd name="connsiteX26" fmla="*/ 0 w 852487"/>
                <a:gd name="connsiteY26" fmla="*/ 0 h 202406"/>
                <a:gd name="connsiteX0" fmla="*/ 852487 w 852487"/>
                <a:gd name="connsiteY0" fmla="*/ 200025 h 202406"/>
                <a:gd name="connsiteX1" fmla="*/ 795337 w 852487"/>
                <a:gd name="connsiteY1" fmla="*/ 197643 h 202406"/>
                <a:gd name="connsiteX2" fmla="*/ 769144 w 852487"/>
                <a:gd name="connsiteY2" fmla="*/ 169068 h 202406"/>
                <a:gd name="connsiteX3" fmla="*/ 716756 w 852487"/>
                <a:gd name="connsiteY3" fmla="*/ 195262 h 202406"/>
                <a:gd name="connsiteX4" fmla="*/ 697706 w 852487"/>
                <a:gd name="connsiteY4" fmla="*/ 202406 h 202406"/>
                <a:gd name="connsiteX5" fmla="*/ 678656 w 852487"/>
                <a:gd name="connsiteY5" fmla="*/ 192881 h 202406"/>
                <a:gd name="connsiteX6" fmla="*/ 661987 w 852487"/>
                <a:gd name="connsiteY6" fmla="*/ 176212 h 202406"/>
                <a:gd name="connsiteX7" fmla="*/ 640556 w 852487"/>
                <a:gd name="connsiteY7" fmla="*/ 154781 h 202406"/>
                <a:gd name="connsiteX8" fmla="*/ 600075 w 852487"/>
                <a:gd name="connsiteY8" fmla="*/ 140493 h 202406"/>
                <a:gd name="connsiteX9" fmla="*/ 547687 w 852487"/>
                <a:gd name="connsiteY9" fmla="*/ 138112 h 202406"/>
                <a:gd name="connsiteX10" fmla="*/ 500062 w 852487"/>
                <a:gd name="connsiteY10" fmla="*/ 135731 h 202406"/>
                <a:gd name="connsiteX11" fmla="*/ 407194 w 852487"/>
                <a:gd name="connsiteY11" fmla="*/ 126206 h 202406"/>
                <a:gd name="connsiteX12" fmla="*/ 352425 w 852487"/>
                <a:gd name="connsiteY12" fmla="*/ 114300 h 202406"/>
                <a:gd name="connsiteX13" fmla="*/ 278606 w 852487"/>
                <a:gd name="connsiteY13" fmla="*/ 85725 h 202406"/>
                <a:gd name="connsiteX14" fmla="*/ 252412 w 852487"/>
                <a:gd name="connsiteY14" fmla="*/ 66675 h 202406"/>
                <a:gd name="connsiteX15" fmla="*/ 235744 w 852487"/>
                <a:gd name="connsiteY15" fmla="*/ 59531 h 202406"/>
                <a:gd name="connsiteX16" fmla="*/ 197644 w 852487"/>
                <a:gd name="connsiteY16" fmla="*/ 69056 h 202406"/>
                <a:gd name="connsiteX17" fmla="*/ 197644 w 852487"/>
                <a:gd name="connsiteY17" fmla="*/ 69056 h 202406"/>
                <a:gd name="connsiteX18" fmla="*/ 159544 w 852487"/>
                <a:gd name="connsiteY18" fmla="*/ 54768 h 202406"/>
                <a:gd name="connsiteX19" fmla="*/ 152400 w 852487"/>
                <a:gd name="connsiteY19" fmla="*/ 47625 h 202406"/>
                <a:gd name="connsiteX20" fmla="*/ 121444 w 852487"/>
                <a:gd name="connsiteY20" fmla="*/ 40481 h 202406"/>
                <a:gd name="connsiteX21" fmla="*/ 97631 w 852487"/>
                <a:gd name="connsiteY21" fmla="*/ 38100 h 202406"/>
                <a:gd name="connsiteX22" fmla="*/ 71437 w 852487"/>
                <a:gd name="connsiteY22" fmla="*/ 33337 h 202406"/>
                <a:gd name="connsiteX23" fmla="*/ 59531 w 852487"/>
                <a:gd name="connsiteY23" fmla="*/ 26193 h 202406"/>
                <a:gd name="connsiteX24" fmla="*/ 59531 w 852487"/>
                <a:gd name="connsiteY24" fmla="*/ 26193 h 202406"/>
                <a:gd name="connsiteX25" fmla="*/ 35719 w 852487"/>
                <a:gd name="connsiteY25" fmla="*/ 2381 h 202406"/>
                <a:gd name="connsiteX26" fmla="*/ 0 w 852487"/>
                <a:gd name="connsiteY26" fmla="*/ 0 h 202406"/>
                <a:gd name="connsiteX0" fmla="*/ 852487 w 852487"/>
                <a:gd name="connsiteY0" fmla="*/ 200025 h 202406"/>
                <a:gd name="connsiteX1" fmla="*/ 802480 w 852487"/>
                <a:gd name="connsiteY1" fmla="*/ 178593 h 202406"/>
                <a:gd name="connsiteX2" fmla="*/ 769144 w 852487"/>
                <a:gd name="connsiteY2" fmla="*/ 169068 h 202406"/>
                <a:gd name="connsiteX3" fmla="*/ 716756 w 852487"/>
                <a:gd name="connsiteY3" fmla="*/ 195262 h 202406"/>
                <a:gd name="connsiteX4" fmla="*/ 697706 w 852487"/>
                <a:gd name="connsiteY4" fmla="*/ 202406 h 202406"/>
                <a:gd name="connsiteX5" fmla="*/ 678656 w 852487"/>
                <a:gd name="connsiteY5" fmla="*/ 192881 h 202406"/>
                <a:gd name="connsiteX6" fmla="*/ 661987 w 852487"/>
                <a:gd name="connsiteY6" fmla="*/ 176212 h 202406"/>
                <a:gd name="connsiteX7" fmla="*/ 640556 w 852487"/>
                <a:gd name="connsiteY7" fmla="*/ 154781 h 202406"/>
                <a:gd name="connsiteX8" fmla="*/ 600075 w 852487"/>
                <a:gd name="connsiteY8" fmla="*/ 140493 h 202406"/>
                <a:gd name="connsiteX9" fmla="*/ 547687 w 852487"/>
                <a:gd name="connsiteY9" fmla="*/ 138112 h 202406"/>
                <a:gd name="connsiteX10" fmla="*/ 500062 w 852487"/>
                <a:gd name="connsiteY10" fmla="*/ 135731 h 202406"/>
                <a:gd name="connsiteX11" fmla="*/ 407194 w 852487"/>
                <a:gd name="connsiteY11" fmla="*/ 126206 h 202406"/>
                <a:gd name="connsiteX12" fmla="*/ 352425 w 852487"/>
                <a:gd name="connsiteY12" fmla="*/ 114300 h 202406"/>
                <a:gd name="connsiteX13" fmla="*/ 278606 w 852487"/>
                <a:gd name="connsiteY13" fmla="*/ 85725 h 202406"/>
                <a:gd name="connsiteX14" fmla="*/ 252412 w 852487"/>
                <a:gd name="connsiteY14" fmla="*/ 66675 h 202406"/>
                <a:gd name="connsiteX15" fmla="*/ 235744 w 852487"/>
                <a:gd name="connsiteY15" fmla="*/ 59531 h 202406"/>
                <a:gd name="connsiteX16" fmla="*/ 197644 w 852487"/>
                <a:gd name="connsiteY16" fmla="*/ 69056 h 202406"/>
                <a:gd name="connsiteX17" fmla="*/ 197644 w 852487"/>
                <a:gd name="connsiteY17" fmla="*/ 69056 h 202406"/>
                <a:gd name="connsiteX18" fmla="*/ 159544 w 852487"/>
                <a:gd name="connsiteY18" fmla="*/ 54768 h 202406"/>
                <a:gd name="connsiteX19" fmla="*/ 152400 w 852487"/>
                <a:gd name="connsiteY19" fmla="*/ 47625 h 202406"/>
                <a:gd name="connsiteX20" fmla="*/ 121444 w 852487"/>
                <a:gd name="connsiteY20" fmla="*/ 40481 h 202406"/>
                <a:gd name="connsiteX21" fmla="*/ 97631 w 852487"/>
                <a:gd name="connsiteY21" fmla="*/ 38100 h 202406"/>
                <a:gd name="connsiteX22" fmla="*/ 71437 w 852487"/>
                <a:gd name="connsiteY22" fmla="*/ 33337 h 202406"/>
                <a:gd name="connsiteX23" fmla="*/ 59531 w 852487"/>
                <a:gd name="connsiteY23" fmla="*/ 26193 h 202406"/>
                <a:gd name="connsiteX24" fmla="*/ 59531 w 852487"/>
                <a:gd name="connsiteY24" fmla="*/ 26193 h 202406"/>
                <a:gd name="connsiteX25" fmla="*/ 35719 w 852487"/>
                <a:gd name="connsiteY25" fmla="*/ 2381 h 202406"/>
                <a:gd name="connsiteX26" fmla="*/ 0 w 852487"/>
                <a:gd name="connsiteY26" fmla="*/ 0 h 202406"/>
                <a:gd name="connsiteX0" fmla="*/ 852487 w 852487"/>
                <a:gd name="connsiteY0" fmla="*/ 200025 h 202406"/>
                <a:gd name="connsiteX1" fmla="*/ 769144 w 852487"/>
                <a:gd name="connsiteY1" fmla="*/ 169068 h 202406"/>
                <a:gd name="connsiteX2" fmla="*/ 716756 w 852487"/>
                <a:gd name="connsiteY2" fmla="*/ 195262 h 202406"/>
                <a:gd name="connsiteX3" fmla="*/ 697706 w 852487"/>
                <a:gd name="connsiteY3" fmla="*/ 202406 h 202406"/>
                <a:gd name="connsiteX4" fmla="*/ 678656 w 852487"/>
                <a:gd name="connsiteY4" fmla="*/ 192881 h 202406"/>
                <a:gd name="connsiteX5" fmla="*/ 661987 w 852487"/>
                <a:gd name="connsiteY5" fmla="*/ 176212 h 202406"/>
                <a:gd name="connsiteX6" fmla="*/ 640556 w 852487"/>
                <a:gd name="connsiteY6" fmla="*/ 154781 h 202406"/>
                <a:gd name="connsiteX7" fmla="*/ 600075 w 852487"/>
                <a:gd name="connsiteY7" fmla="*/ 140493 h 202406"/>
                <a:gd name="connsiteX8" fmla="*/ 547687 w 852487"/>
                <a:gd name="connsiteY8" fmla="*/ 138112 h 202406"/>
                <a:gd name="connsiteX9" fmla="*/ 500062 w 852487"/>
                <a:gd name="connsiteY9" fmla="*/ 135731 h 202406"/>
                <a:gd name="connsiteX10" fmla="*/ 407194 w 852487"/>
                <a:gd name="connsiteY10" fmla="*/ 126206 h 202406"/>
                <a:gd name="connsiteX11" fmla="*/ 352425 w 852487"/>
                <a:gd name="connsiteY11" fmla="*/ 114300 h 202406"/>
                <a:gd name="connsiteX12" fmla="*/ 278606 w 852487"/>
                <a:gd name="connsiteY12" fmla="*/ 85725 h 202406"/>
                <a:gd name="connsiteX13" fmla="*/ 252412 w 852487"/>
                <a:gd name="connsiteY13" fmla="*/ 66675 h 202406"/>
                <a:gd name="connsiteX14" fmla="*/ 235744 w 852487"/>
                <a:gd name="connsiteY14" fmla="*/ 59531 h 202406"/>
                <a:gd name="connsiteX15" fmla="*/ 197644 w 852487"/>
                <a:gd name="connsiteY15" fmla="*/ 69056 h 202406"/>
                <a:gd name="connsiteX16" fmla="*/ 197644 w 852487"/>
                <a:gd name="connsiteY16" fmla="*/ 69056 h 202406"/>
                <a:gd name="connsiteX17" fmla="*/ 159544 w 852487"/>
                <a:gd name="connsiteY17" fmla="*/ 54768 h 202406"/>
                <a:gd name="connsiteX18" fmla="*/ 152400 w 852487"/>
                <a:gd name="connsiteY18" fmla="*/ 47625 h 202406"/>
                <a:gd name="connsiteX19" fmla="*/ 121444 w 852487"/>
                <a:gd name="connsiteY19" fmla="*/ 40481 h 202406"/>
                <a:gd name="connsiteX20" fmla="*/ 97631 w 852487"/>
                <a:gd name="connsiteY20" fmla="*/ 38100 h 202406"/>
                <a:gd name="connsiteX21" fmla="*/ 71437 w 852487"/>
                <a:gd name="connsiteY21" fmla="*/ 33337 h 202406"/>
                <a:gd name="connsiteX22" fmla="*/ 59531 w 852487"/>
                <a:gd name="connsiteY22" fmla="*/ 26193 h 202406"/>
                <a:gd name="connsiteX23" fmla="*/ 59531 w 852487"/>
                <a:gd name="connsiteY23" fmla="*/ 26193 h 202406"/>
                <a:gd name="connsiteX24" fmla="*/ 35719 w 852487"/>
                <a:gd name="connsiteY24" fmla="*/ 2381 h 202406"/>
                <a:gd name="connsiteX25" fmla="*/ 0 w 852487"/>
                <a:gd name="connsiteY25" fmla="*/ 0 h 202406"/>
                <a:gd name="connsiteX0" fmla="*/ 769144 w 769144"/>
                <a:gd name="connsiteY0" fmla="*/ 169068 h 202406"/>
                <a:gd name="connsiteX1" fmla="*/ 716756 w 769144"/>
                <a:gd name="connsiteY1" fmla="*/ 195262 h 202406"/>
                <a:gd name="connsiteX2" fmla="*/ 697706 w 769144"/>
                <a:gd name="connsiteY2" fmla="*/ 202406 h 202406"/>
                <a:gd name="connsiteX3" fmla="*/ 678656 w 769144"/>
                <a:gd name="connsiteY3" fmla="*/ 192881 h 202406"/>
                <a:gd name="connsiteX4" fmla="*/ 661987 w 769144"/>
                <a:gd name="connsiteY4" fmla="*/ 176212 h 202406"/>
                <a:gd name="connsiteX5" fmla="*/ 640556 w 769144"/>
                <a:gd name="connsiteY5" fmla="*/ 154781 h 202406"/>
                <a:gd name="connsiteX6" fmla="*/ 600075 w 769144"/>
                <a:gd name="connsiteY6" fmla="*/ 140493 h 202406"/>
                <a:gd name="connsiteX7" fmla="*/ 547687 w 769144"/>
                <a:gd name="connsiteY7" fmla="*/ 138112 h 202406"/>
                <a:gd name="connsiteX8" fmla="*/ 500062 w 769144"/>
                <a:gd name="connsiteY8" fmla="*/ 135731 h 202406"/>
                <a:gd name="connsiteX9" fmla="*/ 407194 w 769144"/>
                <a:gd name="connsiteY9" fmla="*/ 126206 h 202406"/>
                <a:gd name="connsiteX10" fmla="*/ 352425 w 769144"/>
                <a:gd name="connsiteY10" fmla="*/ 114300 h 202406"/>
                <a:gd name="connsiteX11" fmla="*/ 278606 w 769144"/>
                <a:gd name="connsiteY11" fmla="*/ 85725 h 202406"/>
                <a:gd name="connsiteX12" fmla="*/ 252412 w 769144"/>
                <a:gd name="connsiteY12" fmla="*/ 66675 h 202406"/>
                <a:gd name="connsiteX13" fmla="*/ 235744 w 769144"/>
                <a:gd name="connsiteY13" fmla="*/ 59531 h 202406"/>
                <a:gd name="connsiteX14" fmla="*/ 197644 w 769144"/>
                <a:gd name="connsiteY14" fmla="*/ 69056 h 202406"/>
                <a:gd name="connsiteX15" fmla="*/ 197644 w 769144"/>
                <a:gd name="connsiteY15" fmla="*/ 69056 h 202406"/>
                <a:gd name="connsiteX16" fmla="*/ 159544 w 769144"/>
                <a:gd name="connsiteY16" fmla="*/ 54768 h 202406"/>
                <a:gd name="connsiteX17" fmla="*/ 152400 w 769144"/>
                <a:gd name="connsiteY17" fmla="*/ 47625 h 202406"/>
                <a:gd name="connsiteX18" fmla="*/ 121444 w 769144"/>
                <a:gd name="connsiteY18" fmla="*/ 40481 h 202406"/>
                <a:gd name="connsiteX19" fmla="*/ 97631 w 769144"/>
                <a:gd name="connsiteY19" fmla="*/ 38100 h 202406"/>
                <a:gd name="connsiteX20" fmla="*/ 71437 w 769144"/>
                <a:gd name="connsiteY20" fmla="*/ 33337 h 202406"/>
                <a:gd name="connsiteX21" fmla="*/ 59531 w 769144"/>
                <a:gd name="connsiteY21" fmla="*/ 26193 h 202406"/>
                <a:gd name="connsiteX22" fmla="*/ 59531 w 769144"/>
                <a:gd name="connsiteY22" fmla="*/ 26193 h 202406"/>
                <a:gd name="connsiteX23" fmla="*/ 35719 w 769144"/>
                <a:gd name="connsiteY23" fmla="*/ 2381 h 202406"/>
                <a:gd name="connsiteX24" fmla="*/ 0 w 769144"/>
                <a:gd name="connsiteY24" fmla="*/ 0 h 202406"/>
                <a:gd name="connsiteX0" fmla="*/ 716756 w 716756"/>
                <a:gd name="connsiteY0" fmla="*/ 195262 h 202406"/>
                <a:gd name="connsiteX1" fmla="*/ 697706 w 716756"/>
                <a:gd name="connsiteY1" fmla="*/ 202406 h 202406"/>
                <a:gd name="connsiteX2" fmla="*/ 678656 w 716756"/>
                <a:gd name="connsiteY2" fmla="*/ 192881 h 202406"/>
                <a:gd name="connsiteX3" fmla="*/ 661987 w 716756"/>
                <a:gd name="connsiteY3" fmla="*/ 176212 h 202406"/>
                <a:gd name="connsiteX4" fmla="*/ 640556 w 716756"/>
                <a:gd name="connsiteY4" fmla="*/ 154781 h 202406"/>
                <a:gd name="connsiteX5" fmla="*/ 600075 w 716756"/>
                <a:gd name="connsiteY5" fmla="*/ 140493 h 202406"/>
                <a:gd name="connsiteX6" fmla="*/ 547687 w 716756"/>
                <a:gd name="connsiteY6" fmla="*/ 138112 h 202406"/>
                <a:gd name="connsiteX7" fmla="*/ 500062 w 716756"/>
                <a:gd name="connsiteY7" fmla="*/ 135731 h 202406"/>
                <a:gd name="connsiteX8" fmla="*/ 407194 w 716756"/>
                <a:gd name="connsiteY8" fmla="*/ 126206 h 202406"/>
                <a:gd name="connsiteX9" fmla="*/ 352425 w 716756"/>
                <a:gd name="connsiteY9" fmla="*/ 114300 h 202406"/>
                <a:gd name="connsiteX10" fmla="*/ 278606 w 716756"/>
                <a:gd name="connsiteY10" fmla="*/ 85725 h 202406"/>
                <a:gd name="connsiteX11" fmla="*/ 252412 w 716756"/>
                <a:gd name="connsiteY11" fmla="*/ 66675 h 202406"/>
                <a:gd name="connsiteX12" fmla="*/ 235744 w 716756"/>
                <a:gd name="connsiteY12" fmla="*/ 59531 h 202406"/>
                <a:gd name="connsiteX13" fmla="*/ 197644 w 716756"/>
                <a:gd name="connsiteY13" fmla="*/ 69056 h 202406"/>
                <a:gd name="connsiteX14" fmla="*/ 197644 w 716756"/>
                <a:gd name="connsiteY14" fmla="*/ 69056 h 202406"/>
                <a:gd name="connsiteX15" fmla="*/ 159544 w 716756"/>
                <a:gd name="connsiteY15" fmla="*/ 54768 h 202406"/>
                <a:gd name="connsiteX16" fmla="*/ 152400 w 716756"/>
                <a:gd name="connsiteY16" fmla="*/ 47625 h 202406"/>
                <a:gd name="connsiteX17" fmla="*/ 121444 w 716756"/>
                <a:gd name="connsiteY17" fmla="*/ 40481 h 202406"/>
                <a:gd name="connsiteX18" fmla="*/ 97631 w 716756"/>
                <a:gd name="connsiteY18" fmla="*/ 38100 h 202406"/>
                <a:gd name="connsiteX19" fmla="*/ 71437 w 716756"/>
                <a:gd name="connsiteY19" fmla="*/ 33337 h 202406"/>
                <a:gd name="connsiteX20" fmla="*/ 59531 w 716756"/>
                <a:gd name="connsiteY20" fmla="*/ 26193 h 202406"/>
                <a:gd name="connsiteX21" fmla="*/ 59531 w 716756"/>
                <a:gd name="connsiteY21" fmla="*/ 26193 h 202406"/>
                <a:gd name="connsiteX22" fmla="*/ 35719 w 716756"/>
                <a:gd name="connsiteY22" fmla="*/ 2381 h 202406"/>
                <a:gd name="connsiteX23" fmla="*/ 0 w 716756"/>
                <a:gd name="connsiteY23" fmla="*/ 0 h 202406"/>
                <a:gd name="connsiteX0" fmla="*/ 697706 w 697706"/>
                <a:gd name="connsiteY0" fmla="*/ 202406 h 202406"/>
                <a:gd name="connsiteX1" fmla="*/ 678656 w 697706"/>
                <a:gd name="connsiteY1" fmla="*/ 192881 h 202406"/>
                <a:gd name="connsiteX2" fmla="*/ 661987 w 697706"/>
                <a:gd name="connsiteY2" fmla="*/ 176212 h 202406"/>
                <a:gd name="connsiteX3" fmla="*/ 640556 w 697706"/>
                <a:gd name="connsiteY3" fmla="*/ 154781 h 202406"/>
                <a:gd name="connsiteX4" fmla="*/ 600075 w 697706"/>
                <a:gd name="connsiteY4" fmla="*/ 140493 h 202406"/>
                <a:gd name="connsiteX5" fmla="*/ 547687 w 697706"/>
                <a:gd name="connsiteY5" fmla="*/ 138112 h 202406"/>
                <a:gd name="connsiteX6" fmla="*/ 500062 w 697706"/>
                <a:gd name="connsiteY6" fmla="*/ 135731 h 202406"/>
                <a:gd name="connsiteX7" fmla="*/ 407194 w 697706"/>
                <a:gd name="connsiteY7" fmla="*/ 126206 h 202406"/>
                <a:gd name="connsiteX8" fmla="*/ 352425 w 697706"/>
                <a:gd name="connsiteY8" fmla="*/ 114300 h 202406"/>
                <a:gd name="connsiteX9" fmla="*/ 278606 w 697706"/>
                <a:gd name="connsiteY9" fmla="*/ 85725 h 202406"/>
                <a:gd name="connsiteX10" fmla="*/ 252412 w 697706"/>
                <a:gd name="connsiteY10" fmla="*/ 66675 h 202406"/>
                <a:gd name="connsiteX11" fmla="*/ 235744 w 697706"/>
                <a:gd name="connsiteY11" fmla="*/ 59531 h 202406"/>
                <a:gd name="connsiteX12" fmla="*/ 197644 w 697706"/>
                <a:gd name="connsiteY12" fmla="*/ 69056 h 202406"/>
                <a:gd name="connsiteX13" fmla="*/ 197644 w 697706"/>
                <a:gd name="connsiteY13" fmla="*/ 69056 h 202406"/>
                <a:gd name="connsiteX14" fmla="*/ 159544 w 697706"/>
                <a:gd name="connsiteY14" fmla="*/ 54768 h 202406"/>
                <a:gd name="connsiteX15" fmla="*/ 152400 w 697706"/>
                <a:gd name="connsiteY15" fmla="*/ 47625 h 202406"/>
                <a:gd name="connsiteX16" fmla="*/ 121444 w 697706"/>
                <a:gd name="connsiteY16" fmla="*/ 40481 h 202406"/>
                <a:gd name="connsiteX17" fmla="*/ 97631 w 697706"/>
                <a:gd name="connsiteY17" fmla="*/ 38100 h 202406"/>
                <a:gd name="connsiteX18" fmla="*/ 71437 w 697706"/>
                <a:gd name="connsiteY18" fmla="*/ 33337 h 202406"/>
                <a:gd name="connsiteX19" fmla="*/ 59531 w 697706"/>
                <a:gd name="connsiteY19" fmla="*/ 26193 h 202406"/>
                <a:gd name="connsiteX20" fmla="*/ 59531 w 697706"/>
                <a:gd name="connsiteY20" fmla="*/ 26193 h 202406"/>
                <a:gd name="connsiteX21" fmla="*/ 35719 w 697706"/>
                <a:gd name="connsiteY21" fmla="*/ 2381 h 202406"/>
                <a:gd name="connsiteX22" fmla="*/ 0 w 697706"/>
                <a:gd name="connsiteY22" fmla="*/ 0 h 202406"/>
                <a:gd name="connsiteX0" fmla="*/ 678656 w 678656"/>
                <a:gd name="connsiteY0" fmla="*/ 192881 h 192881"/>
                <a:gd name="connsiteX1" fmla="*/ 661987 w 678656"/>
                <a:gd name="connsiteY1" fmla="*/ 176212 h 192881"/>
                <a:gd name="connsiteX2" fmla="*/ 640556 w 678656"/>
                <a:gd name="connsiteY2" fmla="*/ 154781 h 192881"/>
                <a:gd name="connsiteX3" fmla="*/ 600075 w 678656"/>
                <a:gd name="connsiteY3" fmla="*/ 140493 h 192881"/>
                <a:gd name="connsiteX4" fmla="*/ 547687 w 678656"/>
                <a:gd name="connsiteY4" fmla="*/ 138112 h 192881"/>
                <a:gd name="connsiteX5" fmla="*/ 500062 w 678656"/>
                <a:gd name="connsiteY5" fmla="*/ 135731 h 192881"/>
                <a:gd name="connsiteX6" fmla="*/ 407194 w 678656"/>
                <a:gd name="connsiteY6" fmla="*/ 126206 h 192881"/>
                <a:gd name="connsiteX7" fmla="*/ 352425 w 678656"/>
                <a:gd name="connsiteY7" fmla="*/ 114300 h 192881"/>
                <a:gd name="connsiteX8" fmla="*/ 278606 w 678656"/>
                <a:gd name="connsiteY8" fmla="*/ 85725 h 192881"/>
                <a:gd name="connsiteX9" fmla="*/ 252412 w 678656"/>
                <a:gd name="connsiteY9" fmla="*/ 66675 h 192881"/>
                <a:gd name="connsiteX10" fmla="*/ 235744 w 678656"/>
                <a:gd name="connsiteY10" fmla="*/ 59531 h 192881"/>
                <a:gd name="connsiteX11" fmla="*/ 197644 w 678656"/>
                <a:gd name="connsiteY11" fmla="*/ 69056 h 192881"/>
                <a:gd name="connsiteX12" fmla="*/ 197644 w 678656"/>
                <a:gd name="connsiteY12" fmla="*/ 69056 h 192881"/>
                <a:gd name="connsiteX13" fmla="*/ 159544 w 678656"/>
                <a:gd name="connsiteY13" fmla="*/ 54768 h 192881"/>
                <a:gd name="connsiteX14" fmla="*/ 152400 w 678656"/>
                <a:gd name="connsiteY14" fmla="*/ 47625 h 192881"/>
                <a:gd name="connsiteX15" fmla="*/ 121444 w 678656"/>
                <a:gd name="connsiteY15" fmla="*/ 40481 h 192881"/>
                <a:gd name="connsiteX16" fmla="*/ 97631 w 678656"/>
                <a:gd name="connsiteY16" fmla="*/ 38100 h 192881"/>
                <a:gd name="connsiteX17" fmla="*/ 71437 w 678656"/>
                <a:gd name="connsiteY17" fmla="*/ 33337 h 192881"/>
                <a:gd name="connsiteX18" fmla="*/ 59531 w 678656"/>
                <a:gd name="connsiteY18" fmla="*/ 26193 h 192881"/>
                <a:gd name="connsiteX19" fmla="*/ 59531 w 678656"/>
                <a:gd name="connsiteY19" fmla="*/ 26193 h 192881"/>
                <a:gd name="connsiteX20" fmla="*/ 35719 w 678656"/>
                <a:gd name="connsiteY20" fmla="*/ 2381 h 192881"/>
                <a:gd name="connsiteX21" fmla="*/ 0 w 678656"/>
                <a:gd name="connsiteY21" fmla="*/ 0 h 192881"/>
                <a:gd name="connsiteX0" fmla="*/ 661987 w 661987"/>
                <a:gd name="connsiteY0" fmla="*/ 176212 h 176212"/>
                <a:gd name="connsiteX1" fmla="*/ 640556 w 661987"/>
                <a:gd name="connsiteY1" fmla="*/ 154781 h 176212"/>
                <a:gd name="connsiteX2" fmla="*/ 600075 w 661987"/>
                <a:gd name="connsiteY2" fmla="*/ 140493 h 176212"/>
                <a:gd name="connsiteX3" fmla="*/ 547687 w 661987"/>
                <a:gd name="connsiteY3" fmla="*/ 138112 h 176212"/>
                <a:gd name="connsiteX4" fmla="*/ 500062 w 661987"/>
                <a:gd name="connsiteY4" fmla="*/ 135731 h 176212"/>
                <a:gd name="connsiteX5" fmla="*/ 407194 w 661987"/>
                <a:gd name="connsiteY5" fmla="*/ 126206 h 176212"/>
                <a:gd name="connsiteX6" fmla="*/ 352425 w 661987"/>
                <a:gd name="connsiteY6" fmla="*/ 114300 h 176212"/>
                <a:gd name="connsiteX7" fmla="*/ 278606 w 661987"/>
                <a:gd name="connsiteY7" fmla="*/ 85725 h 176212"/>
                <a:gd name="connsiteX8" fmla="*/ 252412 w 661987"/>
                <a:gd name="connsiteY8" fmla="*/ 66675 h 176212"/>
                <a:gd name="connsiteX9" fmla="*/ 235744 w 661987"/>
                <a:gd name="connsiteY9" fmla="*/ 59531 h 176212"/>
                <a:gd name="connsiteX10" fmla="*/ 197644 w 661987"/>
                <a:gd name="connsiteY10" fmla="*/ 69056 h 176212"/>
                <a:gd name="connsiteX11" fmla="*/ 197644 w 661987"/>
                <a:gd name="connsiteY11" fmla="*/ 69056 h 176212"/>
                <a:gd name="connsiteX12" fmla="*/ 159544 w 661987"/>
                <a:gd name="connsiteY12" fmla="*/ 54768 h 176212"/>
                <a:gd name="connsiteX13" fmla="*/ 152400 w 661987"/>
                <a:gd name="connsiteY13" fmla="*/ 47625 h 176212"/>
                <a:gd name="connsiteX14" fmla="*/ 121444 w 661987"/>
                <a:gd name="connsiteY14" fmla="*/ 40481 h 176212"/>
                <a:gd name="connsiteX15" fmla="*/ 97631 w 661987"/>
                <a:gd name="connsiteY15" fmla="*/ 38100 h 176212"/>
                <a:gd name="connsiteX16" fmla="*/ 71437 w 661987"/>
                <a:gd name="connsiteY16" fmla="*/ 33337 h 176212"/>
                <a:gd name="connsiteX17" fmla="*/ 59531 w 661987"/>
                <a:gd name="connsiteY17" fmla="*/ 26193 h 176212"/>
                <a:gd name="connsiteX18" fmla="*/ 59531 w 661987"/>
                <a:gd name="connsiteY18" fmla="*/ 26193 h 176212"/>
                <a:gd name="connsiteX19" fmla="*/ 35719 w 661987"/>
                <a:gd name="connsiteY19" fmla="*/ 2381 h 176212"/>
                <a:gd name="connsiteX20" fmla="*/ 0 w 661987"/>
                <a:gd name="connsiteY20" fmla="*/ 0 h 176212"/>
                <a:gd name="connsiteX0" fmla="*/ 640556 w 640556"/>
                <a:gd name="connsiteY0" fmla="*/ 154781 h 154781"/>
                <a:gd name="connsiteX1" fmla="*/ 600075 w 640556"/>
                <a:gd name="connsiteY1" fmla="*/ 140493 h 154781"/>
                <a:gd name="connsiteX2" fmla="*/ 547687 w 640556"/>
                <a:gd name="connsiteY2" fmla="*/ 138112 h 154781"/>
                <a:gd name="connsiteX3" fmla="*/ 500062 w 640556"/>
                <a:gd name="connsiteY3" fmla="*/ 135731 h 154781"/>
                <a:gd name="connsiteX4" fmla="*/ 407194 w 640556"/>
                <a:gd name="connsiteY4" fmla="*/ 126206 h 154781"/>
                <a:gd name="connsiteX5" fmla="*/ 352425 w 640556"/>
                <a:gd name="connsiteY5" fmla="*/ 114300 h 154781"/>
                <a:gd name="connsiteX6" fmla="*/ 278606 w 640556"/>
                <a:gd name="connsiteY6" fmla="*/ 85725 h 154781"/>
                <a:gd name="connsiteX7" fmla="*/ 252412 w 640556"/>
                <a:gd name="connsiteY7" fmla="*/ 66675 h 154781"/>
                <a:gd name="connsiteX8" fmla="*/ 235744 w 640556"/>
                <a:gd name="connsiteY8" fmla="*/ 59531 h 154781"/>
                <a:gd name="connsiteX9" fmla="*/ 197644 w 640556"/>
                <a:gd name="connsiteY9" fmla="*/ 69056 h 154781"/>
                <a:gd name="connsiteX10" fmla="*/ 197644 w 640556"/>
                <a:gd name="connsiteY10" fmla="*/ 69056 h 154781"/>
                <a:gd name="connsiteX11" fmla="*/ 159544 w 640556"/>
                <a:gd name="connsiteY11" fmla="*/ 54768 h 154781"/>
                <a:gd name="connsiteX12" fmla="*/ 152400 w 640556"/>
                <a:gd name="connsiteY12" fmla="*/ 47625 h 154781"/>
                <a:gd name="connsiteX13" fmla="*/ 121444 w 640556"/>
                <a:gd name="connsiteY13" fmla="*/ 40481 h 154781"/>
                <a:gd name="connsiteX14" fmla="*/ 97631 w 640556"/>
                <a:gd name="connsiteY14" fmla="*/ 38100 h 154781"/>
                <a:gd name="connsiteX15" fmla="*/ 71437 w 640556"/>
                <a:gd name="connsiteY15" fmla="*/ 33337 h 154781"/>
                <a:gd name="connsiteX16" fmla="*/ 59531 w 640556"/>
                <a:gd name="connsiteY16" fmla="*/ 26193 h 154781"/>
                <a:gd name="connsiteX17" fmla="*/ 59531 w 640556"/>
                <a:gd name="connsiteY17" fmla="*/ 26193 h 154781"/>
                <a:gd name="connsiteX18" fmla="*/ 35719 w 640556"/>
                <a:gd name="connsiteY18" fmla="*/ 2381 h 154781"/>
                <a:gd name="connsiteX19" fmla="*/ 0 w 640556"/>
                <a:gd name="connsiteY19" fmla="*/ 0 h 154781"/>
                <a:gd name="connsiteX0" fmla="*/ 600075 w 600075"/>
                <a:gd name="connsiteY0" fmla="*/ 140493 h 140493"/>
                <a:gd name="connsiteX1" fmla="*/ 547687 w 600075"/>
                <a:gd name="connsiteY1" fmla="*/ 138112 h 140493"/>
                <a:gd name="connsiteX2" fmla="*/ 500062 w 600075"/>
                <a:gd name="connsiteY2" fmla="*/ 135731 h 140493"/>
                <a:gd name="connsiteX3" fmla="*/ 407194 w 600075"/>
                <a:gd name="connsiteY3" fmla="*/ 126206 h 140493"/>
                <a:gd name="connsiteX4" fmla="*/ 352425 w 600075"/>
                <a:gd name="connsiteY4" fmla="*/ 114300 h 140493"/>
                <a:gd name="connsiteX5" fmla="*/ 278606 w 600075"/>
                <a:gd name="connsiteY5" fmla="*/ 85725 h 140493"/>
                <a:gd name="connsiteX6" fmla="*/ 252412 w 600075"/>
                <a:gd name="connsiteY6" fmla="*/ 66675 h 140493"/>
                <a:gd name="connsiteX7" fmla="*/ 235744 w 600075"/>
                <a:gd name="connsiteY7" fmla="*/ 59531 h 140493"/>
                <a:gd name="connsiteX8" fmla="*/ 197644 w 600075"/>
                <a:gd name="connsiteY8" fmla="*/ 69056 h 140493"/>
                <a:gd name="connsiteX9" fmla="*/ 197644 w 600075"/>
                <a:gd name="connsiteY9" fmla="*/ 69056 h 140493"/>
                <a:gd name="connsiteX10" fmla="*/ 159544 w 600075"/>
                <a:gd name="connsiteY10" fmla="*/ 54768 h 140493"/>
                <a:gd name="connsiteX11" fmla="*/ 152400 w 600075"/>
                <a:gd name="connsiteY11" fmla="*/ 47625 h 140493"/>
                <a:gd name="connsiteX12" fmla="*/ 121444 w 600075"/>
                <a:gd name="connsiteY12" fmla="*/ 40481 h 140493"/>
                <a:gd name="connsiteX13" fmla="*/ 97631 w 600075"/>
                <a:gd name="connsiteY13" fmla="*/ 38100 h 140493"/>
                <a:gd name="connsiteX14" fmla="*/ 71437 w 600075"/>
                <a:gd name="connsiteY14" fmla="*/ 33337 h 140493"/>
                <a:gd name="connsiteX15" fmla="*/ 59531 w 600075"/>
                <a:gd name="connsiteY15" fmla="*/ 26193 h 140493"/>
                <a:gd name="connsiteX16" fmla="*/ 59531 w 600075"/>
                <a:gd name="connsiteY16" fmla="*/ 26193 h 140493"/>
                <a:gd name="connsiteX17" fmla="*/ 35719 w 600075"/>
                <a:gd name="connsiteY17" fmla="*/ 2381 h 140493"/>
                <a:gd name="connsiteX18" fmla="*/ 0 w 600075"/>
                <a:gd name="connsiteY18" fmla="*/ 0 h 140493"/>
                <a:gd name="connsiteX0" fmla="*/ 547687 w 547687"/>
                <a:gd name="connsiteY0" fmla="*/ 138112 h 138112"/>
                <a:gd name="connsiteX1" fmla="*/ 500062 w 547687"/>
                <a:gd name="connsiteY1" fmla="*/ 135731 h 138112"/>
                <a:gd name="connsiteX2" fmla="*/ 407194 w 547687"/>
                <a:gd name="connsiteY2" fmla="*/ 126206 h 138112"/>
                <a:gd name="connsiteX3" fmla="*/ 352425 w 547687"/>
                <a:gd name="connsiteY3" fmla="*/ 114300 h 138112"/>
                <a:gd name="connsiteX4" fmla="*/ 278606 w 547687"/>
                <a:gd name="connsiteY4" fmla="*/ 85725 h 138112"/>
                <a:gd name="connsiteX5" fmla="*/ 252412 w 547687"/>
                <a:gd name="connsiteY5" fmla="*/ 66675 h 138112"/>
                <a:gd name="connsiteX6" fmla="*/ 235744 w 547687"/>
                <a:gd name="connsiteY6" fmla="*/ 59531 h 138112"/>
                <a:gd name="connsiteX7" fmla="*/ 197644 w 547687"/>
                <a:gd name="connsiteY7" fmla="*/ 69056 h 138112"/>
                <a:gd name="connsiteX8" fmla="*/ 197644 w 547687"/>
                <a:gd name="connsiteY8" fmla="*/ 69056 h 138112"/>
                <a:gd name="connsiteX9" fmla="*/ 159544 w 547687"/>
                <a:gd name="connsiteY9" fmla="*/ 54768 h 138112"/>
                <a:gd name="connsiteX10" fmla="*/ 152400 w 547687"/>
                <a:gd name="connsiteY10" fmla="*/ 47625 h 138112"/>
                <a:gd name="connsiteX11" fmla="*/ 121444 w 547687"/>
                <a:gd name="connsiteY11" fmla="*/ 40481 h 138112"/>
                <a:gd name="connsiteX12" fmla="*/ 97631 w 547687"/>
                <a:gd name="connsiteY12" fmla="*/ 38100 h 138112"/>
                <a:gd name="connsiteX13" fmla="*/ 71437 w 547687"/>
                <a:gd name="connsiteY13" fmla="*/ 33337 h 138112"/>
                <a:gd name="connsiteX14" fmla="*/ 59531 w 547687"/>
                <a:gd name="connsiteY14" fmla="*/ 26193 h 138112"/>
                <a:gd name="connsiteX15" fmla="*/ 59531 w 547687"/>
                <a:gd name="connsiteY15" fmla="*/ 26193 h 138112"/>
                <a:gd name="connsiteX16" fmla="*/ 35719 w 547687"/>
                <a:gd name="connsiteY16" fmla="*/ 2381 h 138112"/>
                <a:gd name="connsiteX17" fmla="*/ 0 w 547687"/>
                <a:gd name="connsiteY17" fmla="*/ 0 h 13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47687" h="138112">
                  <a:moveTo>
                    <a:pt x="547687" y="138112"/>
                  </a:moveTo>
                  <a:lnTo>
                    <a:pt x="500062" y="135731"/>
                  </a:lnTo>
                  <a:lnTo>
                    <a:pt x="407194" y="126206"/>
                  </a:lnTo>
                  <a:lnTo>
                    <a:pt x="352425" y="114300"/>
                  </a:lnTo>
                  <a:lnTo>
                    <a:pt x="278606" y="85725"/>
                  </a:lnTo>
                  <a:lnTo>
                    <a:pt x="252412" y="66675"/>
                  </a:lnTo>
                  <a:lnTo>
                    <a:pt x="235744" y="59531"/>
                  </a:lnTo>
                  <a:lnTo>
                    <a:pt x="197644" y="69056"/>
                  </a:lnTo>
                  <a:lnTo>
                    <a:pt x="197644" y="69056"/>
                  </a:lnTo>
                  <a:lnTo>
                    <a:pt x="159544" y="54768"/>
                  </a:lnTo>
                  <a:lnTo>
                    <a:pt x="152400" y="47625"/>
                  </a:lnTo>
                  <a:lnTo>
                    <a:pt x="121444" y="40481"/>
                  </a:lnTo>
                  <a:lnTo>
                    <a:pt x="97631" y="38100"/>
                  </a:lnTo>
                  <a:lnTo>
                    <a:pt x="71437" y="33337"/>
                  </a:lnTo>
                  <a:lnTo>
                    <a:pt x="59531" y="26193"/>
                  </a:lnTo>
                  <a:lnTo>
                    <a:pt x="59531" y="26193"/>
                  </a:lnTo>
                  <a:lnTo>
                    <a:pt x="35719" y="2381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58" name="Freeform 357"/>
            <p:cNvSpPr/>
            <p:nvPr/>
          </p:nvSpPr>
          <p:spPr>
            <a:xfrm>
              <a:off x="4183063" y="4456113"/>
              <a:ext cx="168275" cy="9525"/>
            </a:xfrm>
            <a:custGeom>
              <a:avLst/>
              <a:gdLst>
                <a:gd name="connsiteX0" fmla="*/ 166688 w 166688"/>
                <a:gd name="connsiteY0" fmla="*/ 0 h 9525"/>
                <a:gd name="connsiteX1" fmla="*/ 107157 w 166688"/>
                <a:gd name="connsiteY1" fmla="*/ 9525 h 9525"/>
                <a:gd name="connsiteX2" fmla="*/ 33338 w 166688"/>
                <a:gd name="connsiteY2" fmla="*/ 0 h 9525"/>
                <a:gd name="connsiteX3" fmla="*/ 0 w 166688"/>
                <a:gd name="connsiteY3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6688" h="9525">
                  <a:moveTo>
                    <a:pt x="166688" y="0"/>
                  </a:moveTo>
                  <a:lnTo>
                    <a:pt x="107157" y="9525"/>
                  </a:lnTo>
                  <a:lnTo>
                    <a:pt x="33338" y="0"/>
                  </a:lnTo>
                  <a:lnTo>
                    <a:pt x="0" y="7144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59" name="Freeform 358"/>
            <p:cNvSpPr/>
            <p:nvPr/>
          </p:nvSpPr>
          <p:spPr>
            <a:xfrm>
              <a:off x="4062413" y="4324350"/>
              <a:ext cx="104775" cy="66675"/>
            </a:xfrm>
            <a:custGeom>
              <a:avLst/>
              <a:gdLst>
                <a:gd name="connsiteX0" fmla="*/ 102393 w 102393"/>
                <a:gd name="connsiteY0" fmla="*/ 59531 h 59531"/>
                <a:gd name="connsiteX1" fmla="*/ 73818 w 102393"/>
                <a:gd name="connsiteY1" fmla="*/ 26194 h 59531"/>
                <a:gd name="connsiteX2" fmla="*/ 47625 w 102393"/>
                <a:gd name="connsiteY2" fmla="*/ 14288 h 59531"/>
                <a:gd name="connsiteX3" fmla="*/ 14287 w 102393"/>
                <a:gd name="connsiteY3" fmla="*/ 9525 h 59531"/>
                <a:gd name="connsiteX4" fmla="*/ 0 w 102393"/>
                <a:gd name="connsiteY4" fmla="*/ 0 h 59531"/>
                <a:gd name="connsiteX0" fmla="*/ 114299 w 114299"/>
                <a:gd name="connsiteY0" fmla="*/ 69056 h 69056"/>
                <a:gd name="connsiteX1" fmla="*/ 73818 w 114299"/>
                <a:gd name="connsiteY1" fmla="*/ 26194 h 69056"/>
                <a:gd name="connsiteX2" fmla="*/ 47625 w 114299"/>
                <a:gd name="connsiteY2" fmla="*/ 14288 h 69056"/>
                <a:gd name="connsiteX3" fmla="*/ 14287 w 114299"/>
                <a:gd name="connsiteY3" fmla="*/ 9525 h 69056"/>
                <a:gd name="connsiteX4" fmla="*/ 0 w 114299"/>
                <a:gd name="connsiteY4" fmla="*/ 0 h 69056"/>
                <a:gd name="connsiteX0" fmla="*/ 104774 w 104774"/>
                <a:gd name="connsiteY0" fmla="*/ 66674 h 66674"/>
                <a:gd name="connsiteX1" fmla="*/ 73818 w 104774"/>
                <a:gd name="connsiteY1" fmla="*/ 26194 h 66674"/>
                <a:gd name="connsiteX2" fmla="*/ 47625 w 104774"/>
                <a:gd name="connsiteY2" fmla="*/ 14288 h 66674"/>
                <a:gd name="connsiteX3" fmla="*/ 14287 w 104774"/>
                <a:gd name="connsiteY3" fmla="*/ 9525 h 66674"/>
                <a:gd name="connsiteX4" fmla="*/ 0 w 104774"/>
                <a:gd name="connsiteY4" fmla="*/ 0 h 66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4" h="66674">
                  <a:moveTo>
                    <a:pt x="104774" y="66674"/>
                  </a:moveTo>
                  <a:lnTo>
                    <a:pt x="73818" y="26194"/>
                  </a:lnTo>
                  <a:lnTo>
                    <a:pt x="47625" y="14288"/>
                  </a:lnTo>
                  <a:lnTo>
                    <a:pt x="14287" y="9525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60" name="Freeform 359"/>
            <p:cNvSpPr/>
            <p:nvPr/>
          </p:nvSpPr>
          <p:spPr>
            <a:xfrm>
              <a:off x="4030663" y="4402138"/>
              <a:ext cx="169862" cy="26987"/>
            </a:xfrm>
            <a:custGeom>
              <a:avLst/>
              <a:gdLst>
                <a:gd name="connsiteX0" fmla="*/ 169069 w 169069"/>
                <a:gd name="connsiteY0" fmla="*/ 14288 h 26194"/>
                <a:gd name="connsiteX1" fmla="*/ 119063 w 169069"/>
                <a:gd name="connsiteY1" fmla="*/ 26194 h 26194"/>
                <a:gd name="connsiteX2" fmla="*/ 92869 w 169069"/>
                <a:gd name="connsiteY2" fmla="*/ 21432 h 26194"/>
                <a:gd name="connsiteX3" fmla="*/ 76200 w 169069"/>
                <a:gd name="connsiteY3" fmla="*/ 14288 h 26194"/>
                <a:gd name="connsiteX4" fmla="*/ 54769 w 169069"/>
                <a:gd name="connsiteY4" fmla="*/ 4763 h 26194"/>
                <a:gd name="connsiteX5" fmla="*/ 33338 w 169069"/>
                <a:gd name="connsiteY5" fmla="*/ 0 h 26194"/>
                <a:gd name="connsiteX6" fmla="*/ 0 w 169069"/>
                <a:gd name="connsiteY6" fmla="*/ 14288 h 2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069" h="26194">
                  <a:moveTo>
                    <a:pt x="169069" y="14288"/>
                  </a:moveTo>
                  <a:lnTo>
                    <a:pt x="119063" y="26194"/>
                  </a:lnTo>
                  <a:lnTo>
                    <a:pt x="92869" y="21432"/>
                  </a:lnTo>
                  <a:lnTo>
                    <a:pt x="76200" y="14288"/>
                  </a:lnTo>
                  <a:lnTo>
                    <a:pt x="54769" y="4763"/>
                  </a:lnTo>
                  <a:lnTo>
                    <a:pt x="33338" y="0"/>
                  </a:lnTo>
                  <a:lnTo>
                    <a:pt x="0" y="14288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61" name="Freeform 360"/>
            <p:cNvSpPr/>
            <p:nvPr/>
          </p:nvSpPr>
          <p:spPr>
            <a:xfrm>
              <a:off x="4376738" y="3733800"/>
              <a:ext cx="42862" cy="17463"/>
            </a:xfrm>
            <a:custGeom>
              <a:avLst/>
              <a:gdLst>
                <a:gd name="connsiteX0" fmla="*/ 0 w 71437"/>
                <a:gd name="connsiteY0" fmla="*/ 38100 h 38100"/>
                <a:gd name="connsiteX1" fmla="*/ 40481 w 71437"/>
                <a:gd name="connsiteY1" fmla="*/ 0 h 38100"/>
                <a:gd name="connsiteX2" fmla="*/ 71437 w 71437"/>
                <a:gd name="connsiteY2" fmla="*/ 14287 h 38100"/>
                <a:gd name="connsiteX0" fmla="*/ 0 w 71437"/>
                <a:gd name="connsiteY0" fmla="*/ 26194 h 26194"/>
                <a:gd name="connsiteX1" fmla="*/ 11906 w 71437"/>
                <a:gd name="connsiteY1" fmla="*/ 0 h 26194"/>
                <a:gd name="connsiteX2" fmla="*/ 71437 w 71437"/>
                <a:gd name="connsiteY2" fmla="*/ 2381 h 26194"/>
                <a:gd name="connsiteX0" fmla="*/ 0 w 42862"/>
                <a:gd name="connsiteY0" fmla="*/ 26194 h 26194"/>
                <a:gd name="connsiteX1" fmla="*/ 11906 w 42862"/>
                <a:gd name="connsiteY1" fmla="*/ 0 h 26194"/>
                <a:gd name="connsiteX2" fmla="*/ 42862 w 42862"/>
                <a:gd name="connsiteY2" fmla="*/ 9524 h 26194"/>
                <a:gd name="connsiteX0" fmla="*/ 0 w 42862"/>
                <a:gd name="connsiteY0" fmla="*/ 16670 h 16670"/>
                <a:gd name="connsiteX1" fmla="*/ 16668 w 42862"/>
                <a:gd name="connsiteY1" fmla="*/ 1 h 16670"/>
                <a:gd name="connsiteX2" fmla="*/ 42862 w 42862"/>
                <a:gd name="connsiteY2" fmla="*/ 0 h 16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862" h="16670">
                  <a:moveTo>
                    <a:pt x="0" y="16670"/>
                  </a:moveTo>
                  <a:lnTo>
                    <a:pt x="16668" y="1"/>
                  </a:lnTo>
                  <a:lnTo>
                    <a:pt x="42862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62" name="Freeform 361"/>
            <p:cNvSpPr/>
            <p:nvPr/>
          </p:nvSpPr>
          <p:spPr>
            <a:xfrm>
              <a:off x="4456113" y="3733800"/>
              <a:ext cx="47625" cy="17463"/>
            </a:xfrm>
            <a:custGeom>
              <a:avLst/>
              <a:gdLst>
                <a:gd name="connsiteX0" fmla="*/ 0 w 71437"/>
                <a:gd name="connsiteY0" fmla="*/ 38100 h 38100"/>
                <a:gd name="connsiteX1" fmla="*/ 40481 w 71437"/>
                <a:gd name="connsiteY1" fmla="*/ 0 h 38100"/>
                <a:gd name="connsiteX2" fmla="*/ 71437 w 71437"/>
                <a:gd name="connsiteY2" fmla="*/ 14287 h 38100"/>
                <a:gd name="connsiteX0" fmla="*/ 0 w 71437"/>
                <a:gd name="connsiteY0" fmla="*/ 26194 h 26194"/>
                <a:gd name="connsiteX1" fmla="*/ 11906 w 71437"/>
                <a:gd name="connsiteY1" fmla="*/ 0 h 26194"/>
                <a:gd name="connsiteX2" fmla="*/ 71437 w 71437"/>
                <a:gd name="connsiteY2" fmla="*/ 2381 h 26194"/>
                <a:gd name="connsiteX0" fmla="*/ 0 w 42862"/>
                <a:gd name="connsiteY0" fmla="*/ 26194 h 26194"/>
                <a:gd name="connsiteX1" fmla="*/ 11906 w 42862"/>
                <a:gd name="connsiteY1" fmla="*/ 0 h 26194"/>
                <a:gd name="connsiteX2" fmla="*/ 42862 w 42862"/>
                <a:gd name="connsiteY2" fmla="*/ 9524 h 26194"/>
                <a:gd name="connsiteX0" fmla="*/ 0 w 42862"/>
                <a:gd name="connsiteY0" fmla="*/ 16670 h 16670"/>
                <a:gd name="connsiteX1" fmla="*/ 16668 w 42862"/>
                <a:gd name="connsiteY1" fmla="*/ 1 h 16670"/>
                <a:gd name="connsiteX2" fmla="*/ 42862 w 42862"/>
                <a:gd name="connsiteY2" fmla="*/ 0 h 16670"/>
                <a:gd name="connsiteX0" fmla="*/ 0 w 47625"/>
                <a:gd name="connsiteY0" fmla="*/ 16669 h 16669"/>
                <a:gd name="connsiteX1" fmla="*/ 16668 w 47625"/>
                <a:gd name="connsiteY1" fmla="*/ 0 h 16669"/>
                <a:gd name="connsiteX2" fmla="*/ 47625 w 47625"/>
                <a:gd name="connsiteY2" fmla="*/ 11906 h 16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16669">
                  <a:moveTo>
                    <a:pt x="0" y="16669"/>
                  </a:moveTo>
                  <a:lnTo>
                    <a:pt x="16668" y="0"/>
                  </a:lnTo>
                  <a:lnTo>
                    <a:pt x="47625" y="11906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63" name="Freeform 362"/>
            <p:cNvSpPr/>
            <p:nvPr/>
          </p:nvSpPr>
          <p:spPr>
            <a:xfrm>
              <a:off x="4433888" y="3819525"/>
              <a:ext cx="42862" cy="17463"/>
            </a:xfrm>
            <a:custGeom>
              <a:avLst/>
              <a:gdLst>
                <a:gd name="connsiteX0" fmla="*/ 0 w 71437"/>
                <a:gd name="connsiteY0" fmla="*/ 38100 h 38100"/>
                <a:gd name="connsiteX1" fmla="*/ 40481 w 71437"/>
                <a:gd name="connsiteY1" fmla="*/ 0 h 38100"/>
                <a:gd name="connsiteX2" fmla="*/ 71437 w 71437"/>
                <a:gd name="connsiteY2" fmla="*/ 14287 h 38100"/>
                <a:gd name="connsiteX0" fmla="*/ 0 w 71437"/>
                <a:gd name="connsiteY0" fmla="*/ 26194 h 26194"/>
                <a:gd name="connsiteX1" fmla="*/ 11906 w 71437"/>
                <a:gd name="connsiteY1" fmla="*/ 0 h 26194"/>
                <a:gd name="connsiteX2" fmla="*/ 71437 w 71437"/>
                <a:gd name="connsiteY2" fmla="*/ 2381 h 26194"/>
                <a:gd name="connsiteX0" fmla="*/ 0 w 42862"/>
                <a:gd name="connsiteY0" fmla="*/ 26194 h 26194"/>
                <a:gd name="connsiteX1" fmla="*/ 11906 w 42862"/>
                <a:gd name="connsiteY1" fmla="*/ 0 h 26194"/>
                <a:gd name="connsiteX2" fmla="*/ 42862 w 42862"/>
                <a:gd name="connsiteY2" fmla="*/ 9524 h 26194"/>
                <a:gd name="connsiteX0" fmla="*/ 0 w 42862"/>
                <a:gd name="connsiteY0" fmla="*/ 16670 h 16670"/>
                <a:gd name="connsiteX1" fmla="*/ 16668 w 42862"/>
                <a:gd name="connsiteY1" fmla="*/ 1 h 16670"/>
                <a:gd name="connsiteX2" fmla="*/ 42862 w 42862"/>
                <a:gd name="connsiteY2" fmla="*/ 0 h 16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862" h="16670">
                  <a:moveTo>
                    <a:pt x="0" y="16670"/>
                  </a:moveTo>
                  <a:lnTo>
                    <a:pt x="16668" y="1"/>
                  </a:lnTo>
                  <a:lnTo>
                    <a:pt x="42862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65" name="Freeform 364"/>
            <p:cNvSpPr/>
            <p:nvPr/>
          </p:nvSpPr>
          <p:spPr>
            <a:xfrm>
              <a:off x="5970588" y="4164013"/>
              <a:ext cx="47625" cy="17462"/>
            </a:xfrm>
            <a:custGeom>
              <a:avLst/>
              <a:gdLst>
                <a:gd name="connsiteX0" fmla="*/ 0 w 71437"/>
                <a:gd name="connsiteY0" fmla="*/ 38100 h 38100"/>
                <a:gd name="connsiteX1" fmla="*/ 40481 w 71437"/>
                <a:gd name="connsiteY1" fmla="*/ 0 h 38100"/>
                <a:gd name="connsiteX2" fmla="*/ 71437 w 71437"/>
                <a:gd name="connsiteY2" fmla="*/ 14287 h 38100"/>
                <a:gd name="connsiteX0" fmla="*/ 0 w 71437"/>
                <a:gd name="connsiteY0" fmla="*/ 26194 h 26194"/>
                <a:gd name="connsiteX1" fmla="*/ 11906 w 71437"/>
                <a:gd name="connsiteY1" fmla="*/ 0 h 26194"/>
                <a:gd name="connsiteX2" fmla="*/ 71437 w 71437"/>
                <a:gd name="connsiteY2" fmla="*/ 2381 h 26194"/>
                <a:gd name="connsiteX0" fmla="*/ 0 w 42862"/>
                <a:gd name="connsiteY0" fmla="*/ 26194 h 26194"/>
                <a:gd name="connsiteX1" fmla="*/ 11906 w 42862"/>
                <a:gd name="connsiteY1" fmla="*/ 0 h 26194"/>
                <a:gd name="connsiteX2" fmla="*/ 42862 w 42862"/>
                <a:gd name="connsiteY2" fmla="*/ 9524 h 26194"/>
                <a:gd name="connsiteX0" fmla="*/ 0 w 42862"/>
                <a:gd name="connsiteY0" fmla="*/ 16670 h 16670"/>
                <a:gd name="connsiteX1" fmla="*/ 16668 w 42862"/>
                <a:gd name="connsiteY1" fmla="*/ 1 h 16670"/>
                <a:gd name="connsiteX2" fmla="*/ 42862 w 42862"/>
                <a:gd name="connsiteY2" fmla="*/ 0 h 16670"/>
                <a:gd name="connsiteX0" fmla="*/ 0 w 47625"/>
                <a:gd name="connsiteY0" fmla="*/ 16669 h 16669"/>
                <a:gd name="connsiteX1" fmla="*/ 16668 w 47625"/>
                <a:gd name="connsiteY1" fmla="*/ 0 h 16669"/>
                <a:gd name="connsiteX2" fmla="*/ 47625 w 47625"/>
                <a:gd name="connsiteY2" fmla="*/ 11906 h 16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16669">
                  <a:moveTo>
                    <a:pt x="0" y="16669"/>
                  </a:moveTo>
                  <a:lnTo>
                    <a:pt x="16668" y="0"/>
                  </a:lnTo>
                  <a:lnTo>
                    <a:pt x="47625" y="11906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66" name="Freeform 365"/>
            <p:cNvSpPr/>
            <p:nvPr/>
          </p:nvSpPr>
          <p:spPr>
            <a:xfrm>
              <a:off x="4086225" y="3763963"/>
              <a:ext cx="74613" cy="73025"/>
            </a:xfrm>
            <a:custGeom>
              <a:avLst/>
              <a:gdLst>
                <a:gd name="connsiteX0" fmla="*/ 0 w 73819"/>
                <a:gd name="connsiteY0" fmla="*/ 0 h 71438"/>
                <a:gd name="connsiteX1" fmla="*/ 45244 w 73819"/>
                <a:gd name="connsiteY1" fmla="*/ 45244 h 71438"/>
                <a:gd name="connsiteX2" fmla="*/ 73819 w 73819"/>
                <a:gd name="connsiteY2" fmla="*/ 71438 h 71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819" h="71438">
                  <a:moveTo>
                    <a:pt x="0" y="0"/>
                  </a:moveTo>
                  <a:lnTo>
                    <a:pt x="45244" y="45244"/>
                  </a:lnTo>
                  <a:lnTo>
                    <a:pt x="73819" y="71438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67" name="Freeform 366"/>
            <p:cNvSpPr/>
            <p:nvPr/>
          </p:nvSpPr>
          <p:spPr>
            <a:xfrm>
              <a:off x="4160838" y="3878263"/>
              <a:ext cx="120650" cy="46037"/>
            </a:xfrm>
            <a:custGeom>
              <a:avLst/>
              <a:gdLst>
                <a:gd name="connsiteX0" fmla="*/ 0 w 121444"/>
                <a:gd name="connsiteY0" fmla="*/ 0 h 45244"/>
                <a:gd name="connsiteX1" fmla="*/ 50006 w 121444"/>
                <a:gd name="connsiteY1" fmla="*/ 28575 h 45244"/>
                <a:gd name="connsiteX2" fmla="*/ 121444 w 121444"/>
                <a:gd name="connsiteY2" fmla="*/ 45244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444" h="45244">
                  <a:moveTo>
                    <a:pt x="0" y="0"/>
                  </a:moveTo>
                  <a:lnTo>
                    <a:pt x="50006" y="28575"/>
                  </a:lnTo>
                  <a:lnTo>
                    <a:pt x="121444" y="45244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69" name="Freeform 368"/>
            <p:cNvSpPr/>
            <p:nvPr/>
          </p:nvSpPr>
          <p:spPr>
            <a:xfrm>
              <a:off x="4367213" y="3535363"/>
              <a:ext cx="28575" cy="95250"/>
            </a:xfrm>
            <a:custGeom>
              <a:avLst/>
              <a:gdLst>
                <a:gd name="connsiteX0" fmla="*/ 0 w 28575"/>
                <a:gd name="connsiteY0" fmla="*/ 0 h 95250"/>
                <a:gd name="connsiteX1" fmla="*/ 19050 w 28575"/>
                <a:gd name="connsiteY1" fmla="*/ 47625 h 95250"/>
                <a:gd name="connsiteX2" fmla="*/ 28575 w 28575"/>
                <a:gd name="connsiteY2" fmla="*/ 9525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" h="95250">
                  <a:moveTo>
                    <a:pt x="0" y="0"/>
                  </a:moveTo>
                  <a:lnTo>
                    <a:pt x="19050" y="47625"/>
                  </a:lnTo>
                  <a:lnTo>
                    <a:pt x="28575" y="9525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70" name="Freeform 369"/>
            <p:cNvSpPr/>
            <p:nvPr/>
          </p:nvSpPr>
          <p:spPr>
            <a:xfrm>
              <a:off x="4229100" y="3659188"/>
              <a:ext cx="85725" cy="46037"/>
            </a:xfrm>
            <a:custGeom>
              <a:avLst/>
              <a:gdLst>
                <a:gd name="connsiteX0" fmla="*/ 0 w 85725"/>
                <a:gd name="connsiteY0" fmla="*/ 0 h 45244"/>
                <a:gd name="connsiteX1" fmla="*/ 42863 w 85725"/>
                <a:gd name="connsiteY1" fmla="*/ 30957 h 45244"/>
                <a:gd name="connsiteX2" fmla="*/ 85725 w 85725"/>
                <a:gd name="connsiteY2" fmla="*/ 45244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45244">
                  <a:moveTo>
                    <a:pt x="0" y="0"/>
                  </a:moveTo>
                  <a:lnTo>
                    <a:pt x="42863" y="30957"/>
                  </a:lnTo>
                  <a:lnTo>
                    <a:pt x="85725" y="45244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71" name="Freeform 370"/>
            <p:cNvSpPr/>
            <p:nvPr/>
          </p:nvSpPr>
          <p:spPr>
            <a:xfrm>
              <a:off x="4533900" y="3573463"/>
              <a:ext cx="93663" cy="66675"/>
            </a:xfrm>
            <a:custGeom>
              <a:avLst/>
              <a:gdLst>
                <a:gd name="connsiteX0" fmla="*/ 0 w 92869"/>
                <a:gd name="connsiteY0" fmla="*/ 0 h 66675"/>
                <a:gd name="connsiteX1" fmla="*/ 40481 w 92869"/>
                <a:gd name="connsiteY1" fmla="*/ 38100 h 66675"/>
                <a:gd name="connsiteX2" fmla="*/ 92869 w 92869"/>
                <a:gd name="connsiteY2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869" h="66675">
                  <a:moveTo>
                    <a:pt x="0" y="0"/>
                  </a:moveTo>
                  <a:lnTo>
                    <a:pt x="40481" y="38100"/>
                  </a:lnTo>
                  <a:lnTo>
                    <a:pt x="92869" y="66675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72" name="Freeform 371"/>
            <p:cNvSpPr/>
            <p:nvPr/>
          </p:nvSpPr>
          <p:spPr>
            <a:xfrm>
              <a:off x="3449638" y="4275138"/>
              <a:ext cx="47625" cy="15875"/>
            </a:xfrm>
            <a:custGeom>
              <a:avLst/>
              <a:gdLst>
                <a:gd name="connsiteX0" fmla="*/ 0 w 71437"/>
                <a:gd name="connsiteY0" fmla="*/ 38100 h 38100"/>
                <a:gd name="connsiteX1" fmla="*/ 40481 w 71437"/>
                <a:gd name="connsiteY1" fmla="*/ 0 h 38100"/>
                <a:gd name="connsiteX2" fmla="*/ 71437 w 71437"/>
                <a:gd name="connsiteY2" fmla="*/ 14287 h 38100"/>
                <a:gd name="connsiteX0" fmla="*/ 0 w 71437"/>
                <a:gd name="connsiteY0" fmla="*/ 26194 h 26194"/>
                <a:gd name="connsiteX1" fmla="*/ 11906 w 71437"/>
                <a:gd name="connsiteY1" fmla="*/ 0 h 26194"/>
                <a:gd name="connsiteX2" fmla="*/ 71437 w 71437"/>
                <a:gd name="connsiteY2" fmla="*/ 2381 h 26194"/>
                <a:gd name="connsiteX0" fmla="*/ 0 w 42862"/>
                <a:gd name="connsiteY0" fmla="*/ 26194 h 26194"/>
                <a:gd name="connsiteX1" fmla="*/ 11906 w 42862"/>
                <a:gd name="connsiteY1" fmla="*/ 0 h 26194"/>
                <a:gd name="connsiteX2" fmla="*/ 42862 w 42862"/>
                <a:gd name="connsiteY2" fmla="*/ 9524 h 26194"/>
                <a:gd name="connsiteX0" fmla="*/ 0 w 42862"/>
                <a:gd name="connsiteY0" fmla="*/ 16670 h 16670"/>
                <a:gd name="connsiteX1" fmla="*/ 16668 w 42862"/>
                <a:gd name="connsiteY1" fmla="*/ 1 h 16670"/>
                <a:gd name="connsiteX2" fmla="*/ 42862 w 42862"/>
                <a:gd name="connsiteY2" fmla="*/ 0 h 16670"/>
                <a:gd name="connsiteX0" fmla="*/ 0 w 47625"/>
                <a:gd name="connsiteY0" fmla="*/ 16669 h 16669"/>
                <a:gd name="connsiteX1" fmla="*/ 16668 w 47625"/>
                <a:gd name="connsiteY1" fmla="*/ 0 h 16669"/>
                <a:gd name="connsiteX2" fmla="*/ 47625 w 47625"/>
                <a:gd name="connsiteY2" fmla="*/ 11906 h 16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16669">
                  <a:moveTo>
                    <a:pt x="0" y="16669"/>
                  </a:moveTo>
                  <a:lnTo>
                    <a:pt x="16668" y="0"/>
                  </a:lnTo>
                  <a:lnTo>
                    <a:pt x="47625" y="11906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73" name="Freeform 372"/>
            <p:cNvSpPr/>
            <p:nvPr/>
          </p:nvSpPr>
          <p:spPr>
            <a:xfrm>
              <a:off x="3408363" y="4330700"/>
              <a:ext cx="41275" cy="17463"/>
            </a:xfrm>
            <a:custGeom>
              <a:avLst/>
              <a:gdLst>
                <a:gd name="connsiteX0" fmla="*/ 0 w 71437"/>
                <a:gd name="connsiteY0" fmla="*/ 38100 h 38100"/>
                <a:gd name="connsiteX1" fmla="*/ 40481 w 71437"/>
                <a:gd name="connsiteY1" fmla="*/ 0 h 38100"/>
                <a:gd name="connsiteX2" fmla="*/ 71437 w 71437"/>
                <a:gd name="connsiteY2" fmla="*/ 14287 h 38100"/>
                <a:gd name="connsiteX0" fmla="*/ 0 w 71437"/>
                <a:gd name="connsiteY0" fmla="*/ 26194 h 26194"/>
                <a:gd name="connsiteX1" fmla="*/ 11906 w 71437"/>
                <a:gd name="connsiteY1" fmla="*/ 0 h 26194"/>
                <a:gd name="connsiteX2" fmla="*/ 71437 w 71437"/>
                <a:gd name="connsiteY2" fmla="*/ 2381 h 26194"/>
                <a:gd name="connsiteX0" fmla="*/ 0 w 42862"/>
                <a:gd name="connsiteY0" fmla="*/ 26194 h 26194"/>
                <a:gd name="connsiteX1" fmla="*/ 11906 w 42862"/>
                <a:gd name="connsiteY1" fmla="*/ 0 h 26194"/>
                <a:gd name="connsiteX2" fmla="*/ 42862 w 42862"/>
                <a:gd name="connsiteY2" fmla="*/ 9524 h 26194"/>
                <a:gd name="connsiteX0" fmla="*/ 0 w 42862"/>
                <a:gd name="connsiteY0" fmla="*/ 16670 h 16670"/>
                <a:gd name="connsiteX1" fmla="*/ 16668 w 42862"/>
                <a:gd name="connsiteY1" fmla="*/ 1 h 16670"/>
                <a:gd name="connsiteX2" fmla="*/ 42862 w 42862"/>
                <a:gd name="connsiteY2" fmla="*/ 0 h 16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862" h="16670">
                  <a:moveTo>
                    <a:pt x="0" y="16670"/>
                  </a:moveTo>
                  <a:lnTo>
                    <a:pt x="16668" y="1"/>
                  </a:lnTo>
                  <a:lnTo>
                    <a:pt x="42862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74" name="Freeform 373"/>
            <p:cNvSpPr/>
            <p:nvPr/>
          </p:nvSpPr>
          <p:spPr>
            <a:xfrm>
              <a:off x="3890963" y="4678363"/>
              <a:ext cx="168275" cy="193675"/>
            </a:xfrm>
            <a:custGeom>
              <a:avLst/>
              <a:gdLst>
                <a:gd name="connsiteX0" fmla="*/ 169068 w 169068"/>
                <a:gd name="connsiteY0" fmla="*/ 192882 h 192882"/>
                <a:gd name="connsiteX1" fmla="*/ 126206 w 169068"/>
                <a:gd name="connsiteY1" fmla="*/ 157163 h 192882"/>
                <a:gd name="connsiteX2" fmla="*/ 104775 w 169068"/>
                <a:gd name="connsiteY2" fmla="*/ 135732 h 192882"/>
                <a:gd name="connsiteX3" fmla="*/ 102393 w 169068"/>
                <a:gd name="connsiteY3" fmla="*/ 111919 h 192882"/>
                <a:gd name="connsiteX4" fmla="*/ 97631 w 169068"/>
                <a:gd name="connsiteY4" fmla="*/ 73819 h 192882"/>
                <a:gd name="connsiteX5" fmla="*/ 95250 w 169068"/>
                <a:gd name="connsiteY5" fmla="*/ 54769 h 192882"/>
                <a:gd name="connsiteX6" fmla="*/ 69056 w 169068"/>
                <a:gd name="connsiteY6" fmla="*/ 40482 h 192882"/>
                <a:gd name="connsiteX7" fmla="*/ 50006 w 169068"/>
                <a:gd name="connsiteY7" fmla="*/ 35719 h 192882"/>
                <a:gd name="connsiteX8" fmla="*/ 30956 w 169068"/>
                <a:gd name="connsiteY8" fmla="*/ 28575 h 192882"/>
                <a:gd name="connsiteX9" fmla="*/ 0 w 169068"/>
                <a:gd name="connsiteY9" fmla="*/ 0 h 19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9068" h="192882">
                  <a:moveTo>
                    <a:pt x="169068" y="192882"/>
                  </a:moveTo>
                  <a:lnTo>
                    <a:pt x="126206" y="157163"/>
                  </a:lnTo>
                  <a:lnTo>
                    <a:pt x="104775" y="135732"/>
                  </a:lnTo>
                  <a:lnTo>
                    <a:pt x="102393" y="111919"/>
                  </a:lnTo>
                  <a:lnTo>
                    <a:pt x="97631" y="73819"/>
                  </a:lnTo>
                  <a:lnTo>
                    <a:pt x="95250" y="54769"/>
                  </a:lnTo>
                  <a:lnTo>
                    <a:pt x="69056" y="40482"/>
                  </a:lnTo>
                  <a:lnTo>
                    <a:pt x="50006" y="35719"/>
                  </a:lnTo>
                  <a:lnTo>
                    <a:pt x="30956" y="28575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76" name="Freeform 375"/>
            <p:cNvSpPr/>
            <p:nvPr/>
          </p:nvSpPr>
          <p:spPr>
            <a:xfrm>
              <a:off x="3857625" y="3798888"/>
              <a:ext cx="123825" cy="107950"/>
            </a:xfrm>
            <a:custGeom>
              <a:avLst/>
              <a:gdLst>
                <a:gd name="connsiteX0" fmla="*/ 0 w 123825"/>
                <a:gd name="connsiteY0" fmla="*/ 0 h 109537"/>
                <a:gd name="connsiteX1" fmla="*/ 59531 w 123825"/>
                <a:gd name="connsiteY1" fmla="*/ 19050 h 109537"/>
                <a:gd name="connsiteX2" fmla="*/ 85725 w 123825"/>
                <a:gd name="connsiteY2" fmla="*/ 45244 h 109537"/>
                <a:gd name="connsiteX3" fmla="*/ 123825 w 123825"/>
                <a:gd name="connsiteY3" fmla="*/ 109537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109537">
                  <a:moveTo>
                    <a:pt x="0" y="0"/>
                  </a:moveTo>
                  <a:lnTo>
                    <a:pt x="59531" y="19050"/>
                  </a:lnTo>
                  <a:lnTo>
                    <a:pt x="85725" y="45244"/>
                  </a:lnTo>
                  <a:lnTo>
                    <a:pt x="123825" y="109537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77" name="Freeform 376"/>
            <p:cNvSpPr/>
            <p:nvPr/>
          </p:nvSpPr>
          <p:spPr>
            <a:xfrm>
              <a:off x="3582988" y="3852863"/>
              <a:ext cx="19050" cy="146050"/>
            </a:xfrm>
            <a:custGeom>
              <a:avLst/>
              <a:gdLst>
                <a:gd name="connsiteX0" fmla="*/ 19050 w 19050"/>
                <a:gd name="connsiteY0" fmla="*/ 0 h 145256"/>
                <a:gd name="connsiteX1" fmla="*/ 0 w 19050"/>
                <a:gd name="connsiteY1" fmla="*/ 50006 h 145256"/>
                <a:gd name="connsiteX2" fmla="*/ 0 w 19050"/>
                <a:gd name="connsiteY2" fmla="*/ 102393 h 145256"/>
                <a:gd name="connsiteX3" fmla="*/ 4763 w 19050"/>
                <a:gd name="connsiteY3" fmla="*/ 145256 h 145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45256">
                  <a:moveTo>
                    <a:pt x="19050" y="0"/>
                  </a:moveTo>
                  <a:lnTo>
                    <a:pt x="0" y="50006"/>
                  </a:lnTo>
                  <a:lnTo>
                    <a:pt x="0" y="102393"/>
                  </a:lnTo>
                  <a:lnTo>
                    <a:pt x="4763" y="145256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78" name="Freeform 377"/>
            <p:cNvSpPr/>
            <p:nvPr/>
          </p:nvSpPr>
          <p:spPr>
            <a:xfrm>
              <a:off x="3790950" y="3865563"/>
              <a:ext cx="42863" cy="125412"/>
            </a:xfrm>
            <a:custGeom>
              <a:avLst/>
              <a:gdLst>
                <a:gd name="connsiteX0" fmla="*/ 0 w 42863"/>
                <a:gd name="connsiteY0" fmla="*/ 0 h 126206"/>
                <a:gd name="connsiteX1" fmla="*/ 30956 w 42863"/>
                <a:gd name="connsiteY1" fmla="*/ 71437 h 126206"/>
                <a:gd name="connsiteX2" fmla="*/ 42863 w 42863"/>
                <a:gd name="connsiteY2" fmla="*/ 126206 h 126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863" h="126206">
                  <a:moveTo>
                    <a:pt x="0" y="0"/>
                  </a:moveTo>
                  <a:lnTo>
                    <a:pt x="30956" y="71437"/>
                  </a:lnTo>
                  <a:lnTo>
                    <a:pt x="42863" y="126206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80" name="Freeform 379"/>
            <p:cNvSpPr/>
            <p:nvPr/>
          </p:nvSpPr>
          <p:spPr>
            <a:xfrm>
              <a:off x="3619500" y="3671888"/>
              <a:ext cx="95250" cy="36512"/>
            </a:xfrm>
            <a:custGeom>
              <a:avLst/>
              <a:gdLst>
                <a:gd name="connsiteX0" fmla="*/ 0 w 95250"/>
                <a:gd name="connsiteY0" fmla="*/ 0 h 35718"/>
                <a:gd name="connsiteX1" fmla="*/ 95250 w 95250"/>
                <a:gd name="connsiteY1" fmla="*/ 35718 h 35718"/>
                <a:gd name="connsiteX2" fmla="*/ 95250 w 95250"/>
                <a:gd name="connsiteY2" fmla="*/ 35718 h 35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35718">
                  <a:moveTo>
                    <a:pt x="0" y="0"/>
                  </a:moveTo>
                  <a:lnTo>
                    <a:pt x="95250" y="35718"/>
                  </a:lnTo>
                  <a:lnTo>
                    <a:pt x="95250" y="35718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81" name="Freeform 380"/>
            <p:cNvSpPr/>
            <p:nvPr/>
          </p:nvSpPr>
          <p:spPr>
            <a:xfrm>
              <a:off x="3070225" y="3729038"/>
              <a:ext cx="95250" cy="36512"/>
            </a:xfrm>
            <a:custGeom>
              <a:avLst/>
              <a:gdLst>
                <a:gd name="connsiteX0" fmla="*/ 0 w 95250"/>
                <a:gd name="connsiteY0" fmla="*/ 0 h 35718"/>
                <a:gd name="connsiteX1" fmla="*/ 95250 w 95250"/>
                <a:gd name="connsiteY1" fmla="*/ 35718 h 35718"/>
                <a:gd name="connsiteX2" fmla="*/ 95250 w 95250"/>
                <a:gd name="connsiteY2" fmla="*/ 35718 h 35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35718">
                  <a:moveTo>
                    <a:pt x="0" y="0"/>
                  </a:moveTo>
                  <a:lnTo>
                    <a:pt x="95250" y="35718"/>
                  </a:lnTo>
                  <a:lnTo>
                    <a:pt x="95250" y="35718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82" name="Freeform 381"/>
            <p:cNvSpPr/>
            <p:nvPr/>
          </p:nvSpPr>
          <p:spPr>
            <a:xfrm>
              <a:off x="2665413" y="3894138"/>
              <a:ext cx="95250" cy="34925"/>
            </a:xfrm>
            <a:custGeom>
              <a:avLst/>
              <a:gdLst>
                <a:gd name="connsiteX0" fmla="*/ 0 w 95250"/>
                <a:gd name="connsiteY0" fmla="*/ 0 h 35718"/>
                <a:gd name="connsiteX1" fmla="*/ 95250 w 95250"/>
                <a:gd name="connsiteY1" fmla="*/ 35718 h 35718"/>
                <a:gd name="connsiteX2" fmla="*/ 95250 w 95250"/>
                <a:gd name="connsiteY2" fmla="*/ 35718 h 35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35718">
                  <a:moveTo>
                    <a:pt x="0" y="0"/>
                  </a:moveTo>
                  <a:lnTo>
                    <a:pt x="95250" y="35718"/>
                  </a:lnTo>
                  <a:lnTo>
                    <a:pt x="95250" y="35718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83" name="Freeform 382"/>
            <p:cNvSpPr/>
            <p:nvPr/>
          </p:nvSpPr>
          <p:spPr>
            <a:xfrm>
              <a:off x="3324225" y="3846513"/>
              <a:ext cx="14288" cy="134937"/>
            </a:xfrm>
            <a:custGeom>
              <a:avLst/>
              <a:gdLst>
                <a:gd name="connsiteX0" fmla="*/ 14288 w 14288"/>
                <a:gd name="connsiteY0" fmla="*/ 0 h 135731"/>
                <a:gd name="connsiteX1" fmla="*/ 0 w 14288"/>
                <a:gd name="connsiteY1" fmla="*/ 54769 h 135731"/>
                <a:gd name="connsiteX2" fmla="*/ 4763 w 14288"/>
                <a:gd name="connsiteY2" fmla="*/ 95250 h 135731"/>
                <a:gd name="connsiteX3" fmla="*/ 9525 w 14288"/>
                <a:gd name="connsiteY3" fmla="*/ 135731 h 13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8" h="135731">
                  <a:moveTo>
                    <a:pt x="14288" y="0"/>
                  </a:moveTo>
                  <a:lnTo>
                    <a:pt x="0" y="54769"/>
                  </a:lnTo>
                  <a:lnTo>
                    <a:pt x="4763" y="95250"/>
                  </a:lnTo>
                  <a:lnTo>
                    <a:pt x="9525" y="135731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84" name="Freeform 383"/>
            <p:cNvSpPr/>
            <p:nvPr/>
          </p:nvSpPr>
          <p:spPr>
            <a:xfrm>
              <a:off x="2687638" y="4017963"/>
              <a:ext cx="101600" cy="104775"/>
            </a:xfrm>
            <a:custGeom>
              <a:avLst/>
              <a:gdLst>
                <a:gd name="connsiteX0" fmla="*/ 0 w 100013"/>
                <a:gd name="connsiteY0" fmla="*/ 0 h 104775"/>
                <a:gd name="connsiteX1" fmla="*/ 47625 w 100013"/>
                <a:gd name="connsiteY1" fmla="*/ 16669 h 104775"/>
                <a:gd name="connsiteX2" fmla="*/ 69057 w 100013"/>
                <a:gd name="connsiteY2" fmla="*/ 45244 h 104775"/>
                <a:gd name="connsiteX3" fmla="*/ 100013 w 100013"/>
                <a:gd name="connsiteY3" fmla="*/ 10477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013" h="104775">
                  <a:moveTo>
                    <a:pt x="0" y="0"/>
                  </a:moveTo>
                  <a:lnTo>
                    <a:pt x="47625" y="16669"/>
                  </a:lnTo>
                  <a:lnTo>
                    <a:pt x="69057" y="45244"/>
                  </a:lnTo>
                  <a:lnTo>
                    <a:pt x="100013" y="104775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85" name="Freeform 384"/>
            <p:cNvSpPr/>
            <p:nvPr/>
          </p:nvSpPr>
          <p:spPr>
            <a:xfrm>
              <a:off x="3346450" y="3600450"/>
              <a:ext cx="95250" cy="36513"/>
            </a:xfrm>
            <a:custGeom>
              <a:avLst/>
              <a:gdLst>
                <a:gd name="connsiteX0" fmla="*/ 0 w 95250"/>
                <a:gd name="connsiteY0" fmla="*/ 0 h 35718"/>
                <a:gd name="connsiteX1" fmla="*/ 95250 w 95250"/>
                <a:gd name="connsiteY1" fmla="*/ 35718 h 35718"/>
                <a:gd name="connsiteX2" fmla="*/ 95250 w 95250"/>
                <a:gd name="connsiteY2" fmla="*/ 35718 h 35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35718">
                  <a:moveTo>
                    <a:pt x="0" y="0"/>
                  </a:moveTo>
                  <a:lnTo>
                    <a:pt x="95250" y="35718"/>
                  </a:lnTo>
                  <a:lnTo>
                    <a:pt x="95250" y="35718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86" name="Freeform 385"/>
            <p:cNvSpPr/>
            <p:nvPr/>
          </p:nvSpPr>
          <p:spPr>
            <a:xfrm>
              <a:off x="2895600" y="3932238"/>
              <a:ext cx="96838" cy="101600"/>
            </a:xfrm>
            <a:custGeom>
              <a:avLst/>
              <a:gdLst>
                <a:gd name="connsiteX0" fmla="*/ 0 w 97631"/>
                <a:gd name="connsiteY0" fmla="*/ 0 h 102394"/>
                <a:gd name="connsiteX1" fmla="*/ 42863 w 97631"/>
                <a:gd name="connsiteY1" fmla="*/ 14287 h 102394"/>
                <a:gd name="connsiteX2" fmla="*/ 66675 w 97631"/>
                <a:gd name="connsiteY2" fmla="*/ 35719 h 102394"/>
                <a:gd name="connsiteX3" fmla="*/ 83344 w 97631"/>
                <a:gd name="connsiteY3" fmla="*/ 59531 h 102394"/>
                <a:gd name="connsiteX4" fmla="*/ 97631 w 97631"/>
                <a:gd name="connsiteY4" fmla="*/ 102394 h 10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631" h="102394">
                  <a:moveTo>
                    <a:pt x="0" y="0"/>
                  </a:moveTo>
                  <a:lnTo>
                    <a:pt x="42863" y="14287"/>
                  </a:lnTo>
                  <a:lnTo>
                    <a:pt x="66675" y="35719"/>
                  </a:lnTo>
                  <a:lnTo>
                    <a:pt x="83344" y="59531"/>
                  </a:lnTo>
                  <a:lnTo>
                    <a:pt x="97631" y="102394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87" name="Freeform 386"/>
            <p:cNvSpPr/>
            <p:nvPr/>
          </p:nvSpPr>
          <p:spPr>
            <a:xfrm>
              <a:off x="3148013" y="3851275"/>
              <a:ext cx="11112" cy="139700"/>
            </a:xfrm>
            <a:custGeom>
              <a:avLst/>
              <a:gdLst>
                <a:gd name="connsiteX0" fmla="*/ 9525 w 19050"/>
                <a:gd name="connsiteY0" fmla="*/ 0 h 145256"/>
                <a:gd name="connsiteX1" fmla="*/ 0 w 19050"/>
                <a:gd name="connsiteY1" fmla="*/ 47625 h 145256"/>
                <a:gd name="connsiteX2" fmla="*/ 7143 w 19050"/>
                <a:gd name="connsiteY2" fmla="*/ 83343 h 145256"/>
                <a:gd name="connsiteX3" fmla="*/ 19050 w 19050"/>
                <a:gd name="connsiteY3" fmla="*/ 145256 h 145256"/>
                <a:gd name="connsiteX0" fmla="*/ 9526 w 19051"/>
                <a:gd name="connsiteY0" fmla="*/ 0 h 145256"/>
                <a:gd name="connsiteX1" fmla="*/ 1 w 19051"/>
                <a:gd name="connsiteY1" fmla="*/ 47625 h 145256"/>
                <a:gd name="connsiteX2" fmla="*/ 0 w 19051"/>
                <a:gd name="connsiteY2" fmla="*/ 85725 h 145256"/>
                <a:gd name="connsiteX3" fmla="*/ 19051 w 19051"/>
                <a:gd name="connsiteY3" fmla="*/ 145256 h 145256"/>
                <a:gd name="connsiteX0" fmla="*/ 9526 w 9526"/>
                <a:gd name="connsiteY0" fmla="*/ 0 h 147637"/>
                <a:gd name="connsiteX1" fmla="*/ 1 w 9526"/>
                <a:gd name="connsiteY1" fmla="*/ 47625 h 147637"/>
                <a:gd name="connsiteX2" fmla="*/ 0 w 9526"/>
                <a:gd name="connsiteY2" fmla="*/ 85725 h 147637"/>
                <a:gd name="connsiteX3" fmla="*/ 2382 w 9526"/>
                <a:gd name="connsiteY3" fmla="*/ 147637 h 147637"/>
                <a:gd name="connsiteX0" fmla="*/ 12499 w 12499"/>
                <a:gd name="connsiteY0" fmla="*/ 0 h 9516"/>
                <a:gd name="connsiteX1" fmla="*/ 1 w 12499"/>
                <a:gd name="connsiteY1" fmla="*/ 2742 h 9516"/>
                <a:gd name="connsiteX2" fmla="*/ 0 w 12499"/>
                <a:gd name="connsiteY2" fmla="*/ 5322 h 9516"/>
                <a:gd name="connsiteX3" fmla="*/ 2501 w 12499"/>
                <a:gd name="connsiteY3" fmla="*/ 9516 h 9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99" h="9516">
                  <a:moveTo>
                    <a:pt x="12499" y="0"/>
                  </a:moveTo>
                  <a:lnTo>
                    <a:pt x="1" y="2742"/>
                  </a:lnTo>
                  <a:cubicBezTo>
                    <a:pt x="1" y="3602"/>
                    <a:pt x="0" y="4462"/>
                    <a:pt x="0" y="5322"/>
                  </a:cubicBezTo>
                  <a:lnTo>
                    <a:pt x="2501" y="9516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88" name="Freeform 387"/>
            <p:cNvSpPr/>
            <p:nvPr/>
          </p:nvSpPr>
          <p:spPr>
            <a:xfrm>
              <a:off x="4011613" y="3992563"/>
              <a:ext cx="107950" cy="60325"/>
            </a:xfrm>
            <a:custGeom>
              <a:avLst/>
              <a:gdLst>
                <a:gd name="connsiteX0" fmla="*/ 0 w 107157"/>
                <a:gd name="connsiteY0" fmla="*/ 0 h 59532"/>
                <a:gd name="connsiteX1" fmla="*/ 30957 w 107157"/>
                <a:gd name="connsiteY1" fmla="*/ 23813 h 59532"/>
                <a:gd name="connsiteX2" fmla="*/ 73819 w 107157"/>
                <a:gd name="connsiteY2" fmla="*/ 42863 h 59532"/>
                <a:gd name="connsiteX3" fmla="*/ 107157 w 107157"/>
                <a:gd name="connsiteY3" fmla="*/ 59532 h 59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157" h="59532">
                  <a:moveTo>
                    <a:pt x="0" y="0"/>
                  </a:moveTo>
                  <a:lnTo>
                    <a:pt x="30957" y="23813"/>
                  </a:lnTo>
                  <a:lnTo>
                    <a:pt x="73819" y="42863"/>
                  </a:lnTo>
                  <a:lnTo>
                    <a:pt x="107157" y="59532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89" name="Freeform 388"/>
            <p:cNvSpPr/>
            <p:nvPr/>
          </p:nvSpPr>
          <p:spPr>
            <a:xfrm>
              <a:off x="3611563" y="4086225"/>
              <a:ext cx="36512" cy="112713"/>
            </a:xfrm>
            <a:custGeom>
              <a:avLst/>
              <a:gdLst>
                <a:gd name="connsiteX0" fmla="*/ 35719 w 35719"/>
                <a:gd name="connsiteY0" fmla="*/ 0 h 111919"/>
                <a:gd name="connsiteX1" fmla="*/ 30957 w 35719"/>
                <a:gd name="connsiteY1" fmla="*/ 52388 h 111919"/>
                <a:gd name="connsiteX2" fmla="*/ 11907 w 35719"/>
                <a:gd name="connsiteY2" fmla="*/ 92869 h 111919"/>
                <a:gd name="connsiteX3" fmla="*/ 0 w 35719"/>
                <a:gd name="connsiteY3" fmla="*/ 111919 h 11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719" h="111919">
                  <a:moveTo>
                    <a:pt x="35719" y="0"/>
                  </a:moveTo>
                  <a:lnTo>
                    <a:pt x="30957" y="52388"/>
                  </a:lnTo>
                  <a:lnTo>
                    <a:pt x="11907" y="92869"/>
                  </a:lnTo>
                  <a:lnTo>
                    <a:pt x="0" y="111919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90" name="Freeform 389"/>
            <p:cNvSpPr/>
            <p:nvPr/>
          </p:nvSpPr>
          <p:spPr>
            <a:xfrm>
              <a:off x="3856038" y="4075113"/>
              <a:ext cx="41275" cy="111125"/>
            </a:xfrm>
            <a:custGeom>
              <a:avLst/>
              <a:gdLst>
                <a:gd name="connsiteX0" fmla="*/ 0 w 42862"/>
                <a:gd name="connsiteY0" fmla="*/ 0 h 111919"/>
                <a:gd name="connsiteX1" fmla="*/ 11906 w 42862"/>
                <a:gd name="connsiteY1" fmla="*/ 47625 h 111919"/>
                <a:gd name="connsiteX2" fmla="*/ 42862 w 42862"/>
                <a:gd name="connsiteY2" fmla="*/ 111919 h 11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862" h="111919">
                  <a:moveTo>
                    <a:pt x="0" y="0"/>
                  </a:moveTo>
                  <a:lnTo>
                    <a:pt x="11906" y="47625"/>
                  </a:lnTo>
                  <a:lnTo>
                    <a:pt x="42862" y="111919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91" name="Freeform 390"/>
            <p:cNvSpPr/>
            <p:nvPr/>
          </p:nvSpPr>
          <p:spPr>
            <a:xfrm>
              <a:off x="2762250" y="4191000"/>
              <a:ext cx="74613" cy="100013"/>
            </a:xfrm>
            <a:custGeom>
              <a:avLst/>
              <a:gdLst>
                <a:gd name="connsiteX0" fmla="*/ 0 w 73819"/>
                <a:gd name="connsiteY0" fmla="*/ 0 h 100013"/>
                <a:gd name="connsiteX1" fmla="*/ 38100 w 73819"/>
                <a:gd name="connsiteY1" fmla="*/ 47625 h 100013"/>
                <a:gd name="connsiteX2" fmla="*/ 73819 w 73819"/>
                <a:gd name="connsiteY2" fmla="*/ 100013 h 100013"/>
                <a:gd name="connsiteX0" fmla="*/ 0 w 73819"/>
                <a:gd name="connsiteY0" fmla="*/ 0 h 100013"/>
                <a:gd name="connsiteX1" fmla="*/ 26194 w 73819"/>
                <a:gd name="connsiteY1" fmla="*/ 52388 h 100013"/>
                <a:gd name="connsiteX2" fmla="*/ 73819 w 73819"/>
                <a:gd name="connsiteY2" fmla="*/ 100013 h 100013"/>
                <a:gd name="connsiteX0" fmla="*/ 0 w 73819"/>
                <a:gd name="connsiteY0" fmla="*/ 0 h 100013"/>
                <a:gd name="connsiteX1" fmla="*/ 45244 w 73819"/>
                <a:gd name="connsiteY1" fmla="*/ 45244 h 100013"/>
                <a:gd name="connsiteX2" fmla="*/ 73819 w 73819"/>
                <a:gd name="connsiteY2" fmla="*/ 100013 h 100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819" h="100013">
                  <a:moveTo>
                    <a:pt x="0" y="0"/>
                  </a:moveTo>
                  <a:lnTo>
                    <a:pt x="45244" y="45244"/>
                  </a:lnTo>
                  <a:lnTo>
                    <a:pt x="73819" y="100013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92" name="Freeform 391"/>
            <p:cNvSpPr/>
            <p:nvPr/>
          </p:nvSpPr>
          <p:spPr>
            <a:xfrm>
              <a:off x="3084513" y="4071938"/>
              <a:ext cx="34925" cy="111125"/>
            </a:xfrm>
            <a:custGeom>
              <a:avLst/>
              <a:gdLst>
                <a:gd name="connsiteX0" fmla="*/ 0 w 35719"/>
                <a:gd name="connsiteY0" fmla="*/ 0 h 111918"/>
                <a:gd name="connsiteX1" fmla="*/ 14287 w 35719"/>
                <a:gd name="connsiteY1" fmla="*/ 54768 h 111918"/>
                <a:gd name="connsiteX2" fmla="*/ 35719 w 35719"/>
                <a:gd name="connsiteY2" fmla="*/ 111918 h 11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719" h="111918">
                  <a:moveTo>
                    <a:pt x="0" y="0"/>
                  </a:moveTo>
                  <a:lnTo>
                    <a:pt x="14287" y="54768"/>
                  </a:lnTo>
                  <a:lnTo>
                    <a:pt x="35719" y="111918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93" name="Freeform 392"/>
            <p:cNvSpPr/>
            <p:nvPr/>
          </p:nvSpPr>
          <p:spPr>
            <a:xfrm>
              <a:off x="3363913" y="4071938"/>
              <a:ext cx="12700" cy="100012"/>
            </a:xfrm>
            <a:custGeom>
              <a:avLst/>
              <a:gdLst>
                <a:gd name="connsiteX0" fmla="*/ 0 w 7144"/>
                <a:gd name="connsiteY0" fmla="*/ 0 h 92869"/>
                <a:gd name="connsiteX1" fmla="*/ 7144 w 7144"/>
                <a:gd name="connsiteY1" fmla="*/ 52388 h 92869"/>
                <a:gd name="connsiteX2" fmla="*/ 0 w 7144"/>
                <a:gd name="connsiteY2" fmla="*/ 92869 h 92869"/>
                <a:gd name="connsiteX0" fmla="*/ 0 w 16667"/>
                <a:gd name="connsiteY0" fmla="*/ 769 h 10769"/>
                <a:gd name="connsiteX1" fmla="*/ 16667 w 16667"/>
                <a:gd name="connsiteY1" fmla="*/ 0 h 10769"/>
                <a:gd name="connsiteX2" fmla="*/ 10000 w 16667"/>
                <a:gd name="connsiteY2" fmla="*/ 6410 h 10769"/>
                <a:gd name="connsiteX3" fmla="*/ 0 w 16667"/>
                <a:gd name="connsiteY3" fmla="*/ 10769 h 10769"/>
                <a:gd name="connsiteX0" fmla="*/ 16667 w 16667"/>
                <a:gd name="connsiteY0" fmla="*/ 0 h 10769"/>
                <a:gd name="connsiteX1" fmla="*/ 10000 w 16667"/>
                <a:gd name="connsiteY1" fmla="*/ 6410 h 10769"/>
                <a:gd name="connsiteX2" fmla="*/ 0 w 16667"/>
                <a:gd name="connsiteY2" fmla="*/ 10769 h 1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667" h="10769">
                  <a:moveTo>
                    <a:pt x="16667" y="0"/>
                  </a:moveTo>
                  <a:lnTo>
                    <a:pt x="10000" y="6410"/>
                  </a:lnTo>
                  <a:lnTo>
                    <a:pt x="0" y="10769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94" name="Freeform 393"/>
            <p:cNvSpPr/>
            <p:nvPr/>
          </p:nvSpPr>
          <p:spPr>
            <a:xfrm>
              <a:off x="2286000" y="3998913"/>
              <a:ext cx="363538" cy="409575"/>
            </a:xfrm>
            <a:custGeom>
              <a:avLst/>
              <a:gdLst>
                <a:gd name="connsiteX0" fmla="*/ 0 w 342900"/>
                <a:gd name="connsiteY0" fmla="*/ 0 h 342900"/>
                <a:gd name="connsiteX1" fmla="*/ 64294 w 342900"/>
                <a:gd name="connsiteY1" fmla="*/ 14287 h 342900"/>
                <a:gd name="connsiteX2" fmla="*/ 104775 w 342900"/>
                <a:gd name="connsiteY2" fmla="*/ 7144 h 342900"/>
                <a:gd name="connsiteX3" fmla="*/ 140494 w 342900"/>
                <a:gd name="connsiteY3" fmla="*/ 2381 h 342900"/>
                <a:gd name="connsiteX4" fmla="*/ 171450 w 342900"/>
                <a:gd name="connsiteY4" fmla="*/ 16669 h 342900"/>
                <a:gd name="connsiteX5" fmla="*/ 207169 w 342900"/>
                <a:gd name="connsiteY5" fmla="*/ 42862 h 342900"/>
                <a:gd name="connsiteX6" fmla="*/ 230981 w 342900"/>
                <a:gd name="connsiteY6" fmla="*/ 64294 h 342900"/>
                <a:gd name="connsiteX7" fmla="*/ 242888 w 342900"/>
                <a:gd name="connsiteY7" fmla="*/ 92869 h 342900"/>
                <a:gd name="connsiteX8" fmla="*/ 250031 w 342900"/>
                <a:gd name="connsiteY8" fmla="*/ 119062 h 342900"/>
                <a:gd name="connsiteX9" fmla="*/ 264319 w 342900"/>
                <a:gd name="connsiteY9" fmla="*/ 147637 h 342900"/>
                <a:gd name="connsiteX10" fmla="*/ 273844 w 342900"/>
                <a:gd name="connsiteY10" fmla="*/ 166687 h 342900"/>
                <a:gd name="connsiteX11" fmla="*/ 290513 w 342900"/>
                <a:gd name="connsiteY11" fmla="*/ 207169 h 342900"/>
                <a:gd name="connsiteX12" fmla="*/ 295275 w 342900"/>
                <a:gd name="connsiteY12" fmla="*/ 226219 h 342900"/>
                <a:gd name="connsiteX13" fmla="*/ 292894 w 342900"/>
                <a:gd name="connsiteY13" fmla="*/ 250031 h 342900"/>
                <a:gd name="connsiteX14" fmla="*/ 292894 w 342900"/>
                <a:gd name="connsiteY14" fmla="*/ 250031 h 342900"/>
                <a:gd name="connsiteX15" fmla="*/ 314325 w 342900"/>
                <a:gd name="connsiteY15" fmla="*/ 276225 h 342900"/>
                <a:gd name="connsiteX16" fmla="*/ 323850 w 342900"/>
                <a:gd name="connsiteY16" fmla="*/ 300037 h 342900"/>
                <a:gd name="connsiteX17" fmla="*/ 342900 w 342900"/>
                <a:gd name="connsiteY17" fmla="*/ 342900 h 342900"/>
                <a:gd name="connsiteX0" fmla="*/ 0 w 364331"/>
                <a:gd name="connsiteY0" fmla="*/ 0 h 409575"/>
                <a:gd name="connsiteX1" fmla="*/ 64294 w 364331"/>
                <a:gd name="connsiteY1" fmla="*/ 14287 h 409575"/>
                <a:gd name="connsiteX2" fmla="*/ 104775 w 364331"/>
                <a:gd name="connsiteY2" fmla="*/ 7144 h 409575"/>
                <a:gd name="connsiteX3" fmla="*/ 140494 w 364331"/>
                <a:gd name="connsiteY3" fmla="*/ 2381 h 409575"/>
                <a:gd name="connsiteX4" fmla="*/ 171450 w 364331"/>
                <a:gd name="connsiteY4" fmla="*/ 16669 h 409575"/>
                <a:gd name="connsiteX5" fmla="*/ 207169 w 364331"/>
                <a:gd name="connsiteY5" fmla="*/ 42862 h 409575"/>
                <a:gd name="connsiteX6" fmla="*/ 230981 w 364331"/>
                <a:gd name="connsiteY6" fmla="*/ 64294 h 409575"/>
                <a:gd name="connsiteX7" fmla="*/ 242888 w 364331"/>
                <a:gd name="connsiteY7" fmla="*/ 92869 h 409575"/>
                <a:gd name="connsiteX8" fmla="*/ 250031 w 364331"/>
                <a:gd name="connsiteY8" fmla="*/ 119062 h 409575"/>
                <a:gd name="connsiteX9" fmla="*/ 264319 w 364331"/>
                <a:gd name="connsiteY9" fmla="*/ 147637 h 409575"/>
                <a:gd name="connsiteX10" fmla="*/ 273844 w 364331"/>
                <a:gd name="connsiteY10" fmla="*/ 166687 h 409575"/>
                <a:gd name="connsiteX11" fmla="*/ 290513 w 364331"/>
                <a:gd name="connsiteY11" fmla="*/ 207169 h 409575"/>
                <a:gd name="connsiteX12" fmla="*/ 295275 w 364331"/>
                <a:gd name="connsiteY12" fmla="*/ 226219 h 409575"/>
                <a:gd name="connsiteX13" fmla="*/ 292894 w 364331"/>
                <a:gd name="connsiteY13" fmla="*/ 250031 h 409575"/>
                <a:gd name="connsiteX14" fmla="*/ 292894 w 364331"/>
                <a:gd name="connsiteY14" fmla="*/ 250031 h 409575"/>
                <a:gd name="connsiteX15" fmla="*/ 314325 w 364331"/>
                <a:gd name="connsiteY15" fmla="*/ 276225 h 409575"/>
                <a:gd name="connsiteX16" fmla="*/ 323850 w 364331"/>
                <a:gd name="connsiteY16" fmla="*/ 300037 h 409575"/>
                <a:gd name="connsiteX17" fmla="*/ 364331 w 364331"/>
                <a:gd name="connsiteY17" fmla="*/ 409575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4331" h="409575">
                  <a:moveTo>
                    <a:pt x="0" y="0"/>
                  </a:moveTo>
                  <a:lnTo>
                    <a:pt x="64294" y="14287"/>
                  </a:lnTo>
                  <a:lnTo>
                    <a:pt x="104775" y="7144"/>
                  </a:lnTo>
                  <a:lnTo>
                    <a:pt x="140494" y="2381"/>
                  </a:lnTo>
                  <a:lnTo>
                    <a:pt x="171450" y="16669"/>
                  </a:lnTo>
                  <a:lnTo>
                    <a:pt x="207169" y="42862"/>
                  </a:lnTo>
                  <a:lnTo>
                    <a:pt x="230981" y="64294"/>
                  </a:lnTo>
                  <a:lnTo>
                    <a:pt x="242888" y="92869"/>
                  </a:lnTo>
                  <a:lnTo>
                    <a:pt x="250031" y="119062"/>
                  </a:lnTo>
                  <a:lnTo>
                    <a:pt x="264319" y="147637"/>
                  </a:lnTo>
                  <a:lnTo>
                    <a:pt x="273844" y="166687"/>
                  </a:lnTo>
                  <a:lnTo>
                    <a:pt x="290513" y="207169"/>
                  </a:lnTo>
                  <a:lnTo>
                    <a:pt x="295275" y="226219"/>
                  </a:lnTo>
                  <a:lnTo>
                    <a:pt x="292894" y="250031"/>
                  </a:lnTo>
                  <a:lnTo>
                    <a:pt x="292894" y="250031"/>
                  </a:lnTo>
                  <a:lnTo>
                    <a:pt x="314325" y="276225"/>
                  </a:lnTo>
                  <a:lnTo>
                    <a:pt x="323850" y="300037"/>
                  </a:lnTo>
                  <a:lnTo>
                    <a:pt x="364331" y="409575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95" name="Freeform 394"/>
            <p:cNvSpPr/>
            <p:nvPr/>
          </p:nvSpPr>
          <p:spPr>
            <a:xfrm>
              <a:off x="2286000" y="3971925"/>
              <a:ext cx="122238" cy="30163"/>
            </a:xfrm>
            <a:custGeom>
              <a:avLst/>
              <a:gdLst>
                <a:gd name="connsiteX0" fmla="*/ 0 w 104775"/>
                <a:gd name="connsiteY0" fmla="*/ 0 h 28575"/>
                <a:gd name="connsiteX1" fmla="*/ 71437 w 104775"/>
                <a:gd name="connsiteY1" fmla="*/ 26194 h 28575"/>
                <a:gd name="connsiteX2" fmla="*/ 104775 w 104775"/>
                <a:gd name="connsiteY2" fmla="*/ 28575 h 28575"/>
                <a:gd name="connsiteX0" fmla="*/ 0 w 104775"/>
                <a:gd name="connsiteY0" fmla="*/ 0 h 28575"/>
                <a:gd name="connsiteX1" fmla="*/ 26194 w 104775"/>
                <a:gd name="connsiteY1" fmla="*/ 19050 h 28575"/>
                <a:gd name="connsiteX2" fmla="*/ 71437 w 104775"/>
                <a:gd name="connsiteY2" fmla="*/ 26194 h 28575"/>
                <a:gd name="connsiteX3" fmla="*/ 104775 w 104775"/>
                <a:gd name="connsiteY3" fmla="*/ 28575 h 28575"/>
                <a:gd name="connsiteX0" fmla="*/ 0 w 200025"/>
                <a:gd name="connsiteY0" fmla="*/ 0 h 35718"/>
                <a:gd name="connsiteX1" fmla="*/ 121444 w 200025"/>
                <a:gd name="connsiteY1" fmla="*/ 26193 h 35718"/>
                <a:gd name="connsiteX2" fmla="*/ 166687 w 200025"/>
                <a:gd name="connsiteY2" fmla="*/ 33337 h 35718"/>
                <a:gd name="connsiteX3" fmla="*/ 200025 w 200025"/>
                <a:gd name="connsiteY3" fmla="*/ 35718 h 35718"/>
                <a:gd name="connsiteX0" fmla="*/ 0 w 121443"/>
                <a:gd name="connsiteY0" fmla="*/ 0 h 30955"/>
                <a:gd name="connsiteX1" fmla="*/ 42862 w 121443"/>
                <a:gd name="connsiteY1" fmla="*/ 21430 h 30955"/>
                <a:gd name="connsiteX2" fmla="*/ 88105 w 121443"/>
                <a:gd name="connsiteY2" fmla="*/ 28574 h 30955"/>
                <a:gd name="connsiteX3" fmla="*/ 121443 w 121443"/>
                <a:gd name="connsiteY3" fmla="*/ 30955 h 30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443" h="30955">
                  <a:moveTo>
                    <a:pt x="0" y="0"/>
                  </a:moveTo>
                  <a:lnTo>
                    <a:pt x="42862" y="21430"/>
                  </a:lnTo>
                  <a:lnTo>
                    <a:pt x="88105" y="28574"/>
                  </a:lnTo>
                  <a:lnTo>
                    <a:pt x="121443" y="30955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98" name="Freeform 397"/>
            <p:cNvSpPr/>
            <p:nvPr/>
          </p:nvSpPr>
          <p:spPr>
            <a:xfrm>
              <a:off x="2322513" y="3943350"/>
              <a:ext cx="142875" cy="76200"/>
            </a:xfrm>
            <a:custGeom>
              <a:avLst/>
              <a:gdLst>
                <a:gd name="connsiteX0" fmla="*/ 0 w 142875"/>
                <a:gd name="connsiteY0" fmla="*/ 0 h 76200"/>
                <a:gd name="connsiteX1" fmla="*/ 45244 w 142875"/>
                <a:gd name="connsiteY1" fmla="*/ 35719 h 76200"/>
                <a:gd name="connsiteX2" fmla="*/ 78581 w 142875"/>
                <a:gd name="connsiteY2" fmla="*/ 38100 h 76200"/>
                <a:gd name="connsiteX3" fmla="*/ 111919 w 142875"/>
                <a:gd name="connsiteY3" fmla="*/ 45244 h 76200"/>
                <a:gd name="connsiteX4" fmla="*/ 142875 w 142875"/>
                <a:gd name="connsiteY4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75" h="76200">
                  <a:moveTo>
                    <a:pt x="0" y="0"/>
                  </a:moveTo>
                  <a:lnTo>
                    <a:pt x="45244" y="35719"/>
                  </a:lnTo>
                  <a:lnTo>
                    <a:pt x="78581" y="38100"/>
                  </a:lnTo>
                  <a:lnTo>
                    <a:pt x="111919" y="45244"/>
                  </a:lnTo>
                  <a:lnTo>
                    <a:pt x="142875" y="7620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400" name="Freeform 399"/>
            <p:cNvSpPr/>
            <p:nvPr/>
          </p:nvSpPr>
          <p:spPr>
            <a:xfrm>
              <a:off x="2571750" y="4052888"/>
              <a:ext cx="46038" cy="52387"/>
            </a:xfrm>
            <a:custGeom>
              <a:avLst/>
              <a:gdLst>
                <a:gd name="connsiteX0" fmla="*/ 45244 w 45244"/>
                <a:gd name="connsiteY0" fmla="*/ 0 h 52387"/>
                <a:gd name="connsiteX1" fmla="*/ 2382 w 45244"/>
                <a:gd name="connsiteY1" fmla="*/ 30956 h 52387"/>
                <a:gd name="connsiteX2" fmla="*/ 0 w 45244"/>
                <a:gd name="connsiteY2" fmla="*/ 52387 h 52387"/>
                <a:gd name="connsiteX0" fmla="*/ 45244 w 45244"/>
                <a:gd name="connsiteY0" fmla="*/ 0 h 52387"/>
                <a:gd name="connsiteX1" fmla="*/ 11907 w 45244"/>
                <a:gd name="connsiteY1" fmla="*/ 19050 h 52387"/>
                <a:gd name="connsiteX2" fmla="*/ 0 w 45244"/>
                <a:gd name="connsiteY2" fmla="*/ 52387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244" h="52387">
                  <a:moveTo>
                    <a:pt x="45244" y="0"/>
                  </a:moveTo>
                  <a:lnTo>
                    <a:pt x="11907" y="19050"/>
                  </a:lnTo>
                  <a:lnTo>
                    <a:pt x="0" y="52387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402" name="Freeform 401"/>
            <p:cNvSpPr/>
            <p:nvPr/>
          </p:nvSpPr>
          <p:spPr>
            <a:xfrm>
              <a:off x="2438400" y="4092575"/>
              <a:ext cx="61913" cy="33338"/>
            </a:xfrm>
            <a:custGeom>
              <a:avLst/>
              <a:gdLst>
                <a:gd name="connsiteX0" fmla="*/ 0 w 88107"/>
                <a:gd name="connsiteY0" fmla="*/ 0 h 40482"/>
                <a:gd name="connsiteX1" fmla="*/ 54769 w 88107"/>
                <a:gd name="connsiteY1" fmla="*/ 7144 h 40482"/>
                <a:gd name="connsiteX2" fmla="*/ 88107 w 88107"/>
                <a:gd name="connsiteY2" fmla="*/ 40482 h 40482"/>
                <a:gd name="connsiteX0" fmla="*/ 0 w 69057"/>
                <a:gd name="connsiteY0" fmla="*/ 0 h 42863"/>
                <a:gd name="connsiteX1" fmla="*/ 35719 w 69057"/>
                <a:gd name="connsiteY1" fmla="*/ 9525 h 42863"/>
                <a:gd name="connsiteX2" fmla="*/ 69057 w 69057"/>
                <a:gd name="connsiteY2" fmla="*/ 42863 h 42863"/>
                <a:gd name="connsiteX0" fmla="*/ 0 w 54769"/>
                <a:gd name="connsiteY0" fmla="*/ 0 h 28575"/>
                <a:gd name="connsiteX1" fmla="*/ 35719 w 54769"/>
                <a:gd name="connsiteY1" fmla="*/ 9525 h 28575"/>
                <a:gd name="connsiteX2" fmla="*/ 54769 w 54769"/>
                <a:gd name="connsiteY2" fmla="*/ 28575 h 28575"/>
                <a:gd name="connsiteX0" fmla="*/ 0 w 71437"/>
                <a:gd name="connsiteY0" fmla="*/ 0 h 42863"/>
                <a:gd name="connsiteX1" fmla="*/ 35719 w 71437"/>
                <a:gd name="connsiteY1" fmla="*/ 9525 h 42863"/>
                <a:gd name="connsiteX2" fmla="*/ 71437 w 71437"/>
                <a:gd name="connsiteY2" fmla="*/ 42863 h 42863"/>
                <a:gd name="connsiteX0" fmla="*/ 0 w 61912"/>
                <a:gd name="connsiteY0" fmla="*/ 0 h 33338"/>
                <a:gd name="connsiteX1" fmla="*/ 35719 w 61912"/>
                <a:gd name="connsiteY1" fmla="*/ 9525 h 33338"/>
                <a:gd name="connsiteX2" fmla="*/ 61912 w 61912"/>
                <a:gd name="connsiteY2" fmla="*/ 33338 h 33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912" h="33338">
                  <a:moveTo>
                    <a:pt x="0" y="0"/>
                  </a:moveTo>
                  <a:lnTo>
                    <a:pt x="35719" y="9525"/>
                  </a:lnTo>
                  <a:lnTo>
                    <a:pt x="61912" y="33338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448" name="Freeform 447"/>
            <p:cNvSpPr/>
            <p:nvPr/>
          </p:nvSpPr>
          <p:spPr>
            <a:xfrm>
              <a:off x="2533650" y="4005263"/>
              <a:ext cx="46038" cy="52387"/>
            </a:xfrm>
            <a:custGeom>
              <a:avLst/>
              <a:gdLst>
                <a:gd name="connsiteX0" fmla="*/ 45244 w 45244"/>
                <a:gd name="connsiteY0" fmla="*/ 0 h 52387"/>
                <a:gd name="connsiteX1" fmla="*/ 2382 w 45244"/>
                <a:gd name="connsiteY1" fmla="*/ 30956 h 52387"/>
                <a:gd name="connsiteX2" fmla="*/ 0 w 45244"/>
                <a:gd name="connsiteY2" fmla="*/ 52387 h 52387"/>
                <a:gd name="connsiteX0" fmla="*/ 45244 w 45244"/>
                <a:gd name="connsiteY0" fmla="*/ 0 h 52387"/>
                <a:gd name="connsiteX1" fmla="*/ 11907 w 45244"/>
                <a:gd name="connsiteY1" fmla="*/ 19050 h 52387"/>
                <a:gd name="connsiteX2" fmla="*/ 0 w 45244"/>
                <a:gd name="connsiteY2" fmla="*/ 52387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244" h="52387">
                  <a:moveTo>
                    <a:pt x="45244" y="0"/>
                  </a:moveTo>
                  <a:lnTo>
                    <a:pt x="11907" y="19050"/>
                  </a:lnTo>
                  <a:lnTo>
                    <a:pt x="0" y="52387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450" name="Freeform 449"/>
            <p:cNvSpPr/>
            <p:nvPr/>
          </p:nvSpPr>
          <p:spPr>
            <a:xfrm>
              <a:off x="2405063" y="4035425"/>
              <a:ext cx="73025" cy="28575"/>
            </a:xfrm>
            <a:custGeom>
              <a:avLst/>
              <a:gdLst>
                <a:gd name="connsiteX0" fmla="*/ 0 w 88107"/>
                <a:gd name="connsiteY0" fmla="*/ 0 h 40482"/>
                <a:gd name="connsiteX1" fmla="*/ 54769 w 88107"/>
                <a:gd name="connsiteY1" fmla="*/ 7144 h 40482"/>
                <a:gd name="connsiteX2" fmla="*/ 88107 w 88107"/>
                <a:gd name="connsiteY2" fmla="*/ 40482 h 40482"/>
                <a:gd name="connsiteX0" fmla="*/ 0 w 69057"/>
                <a:gd name="connsiteY0" fmla="*/ 0 h 42863"/>
                <a:gd name="connsiteX1" fmla="*/ 35719 w 69057"/>
                <a:gd name="connsiteY1" fmla="*/ 9525 h 42863"/>
                <a:gd name="connsiteX2" fmla="*/ 69057 w 69057"/>
                <a:gd name="connsiteY2" fmla="*/ 42863 h 42863"/>
                <a:gd name="connsiteX0" fmla="*/ 0 w 54769"/>
                <a:gd name="connsiteY0" fmla="*/ 0 h 28575"/>
                <a:gd name="connsiteX1" fmla="*/ 35719 w 54769"/>
                <a:gd name="connsiteY1" fmla="*/ 9525 h 28575"/>
                <a:gd name="connsiteX2" fmla="*/ 54769 w 54769"/>
                <a:gd name="connsiteY2" fmla="*/ 28575 h 28575"/>
                <a:gd name="connsiteX0" fmla="*/ 0 w 71437"/>
                <a:gd name="connsiteY0" fmla="*/ 0 h 42863"/>
                <a:gd name="connsiteX1" fmla="*/ 35719 w 71437"/>
                <a:gd name="connsiteY1" fmla="*/ 9525 h 42863"/>
                <a:gd name="connsiteX2" fmla="*/ 71437 w 71437"/>
                <a:gd name="connsiteY2" fmla="*/ 42863 h 42863"/>
                <a:gd name="connsiteX0" fmla="*/ 0 w 61912"/>
                <a:gd name="connsiteY0" fmla="*/ 0 h 33338"/>
                <a:gd name="connsiteX1" fmla="*/ 35719 w 61912"/>
                <a:gd name="connsiteY1" fmla="*/ 9525 h 33338"/>
                <a:gd name="connsiteX2" fmla="*/ 61912 w 61912"/>
                <a:gd name="connsiteY2" fmla="*/ 33338 h 33338"/>
                <a:gd name="connsiteX0" fmla="*/ 0 w 73819"/>
                <a:gd name="connsiteY0" fmla="*/ 0 h 28576"/>
                <a:gd name="connsiteX1" fmla="*/ 35719 w 73819"/>
                <a:gd name="connsiteY1" fmla="*/ 9525 h 28576"/>
                <a:gd name="connsiteX2" fmla="*/ 73819 w 73819"/>
                <a:gd name="connsiteY2" fmla="*/ 28576 h 28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819" h="28576">
                  <a:moveTo>
                    <a:pt x="0" y="0"/>
                  </a:moveTo>
                  <a:lnTo>
                    <a:pt x="35719" y="9525"/>
                  </a:lnTo>
                  <a:lnTo>
                    <a:pt x="73819" y="28576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451" name="Freeform 450"/>
            <p:cNvSpPr/>
            <p:nvPr/>
          </p:nvSpPr>
          <p:spPr>
            <a:xfrm>
              <a:off x="2606675" y="4173538"/>
              <a:ext cx="46038" cy="52387"/>
            </a:xfrm>
            <a:custGeom>
              <a:avLst/>
              <a:gdLst>
                <a:gd name="connsiteX0" fmla="*/ 45244 w 45244"/>
                <a:gd name="connsiteY0" fmla="*/ 0 h 52387"/>
                <a:gd name="connsiteX1" fmla="*/ 2382 w 45244"/>
                <a:gd name="connsiteY1" fmla="*/ 30956 h 52387"/>
                <a:gd name="connsiteX2" fmla="*/ 0 w 45244"/>
                <a:gd name="connsiteY2" fmla="*/ 52387 h 52387"/>
                <a:gd name="connsiteX0" fmla="*/ 45244 w 45244"/>
                <a:gd name="connsiteY0" fmla="*/ 0 h 52387"/>
                <a:gd name="connsiteX1" fmla="*/ 11907 w 45244"/>
                <a:gd name="connsiteY1" fmla="*/ 19050 h 52387"/>
                <a:gd name="connsiteX2" fmla="*/ 0 w 45244"/>
                <a:gd name="connsiteY2" fmla="*/ 52387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244" h="52387">
                  <a:moveTo>
                    <a:pt x="45244" y="0"/>
                  </a:moveTo>
                  <a:lnTo>
                    <a:pt x="11907" y="19050"/>
                  </a:lnTo>
                  <a:lnTo>
                    <a:pt x="0" y="52387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452" name="Freeform 451"/>
            <p:cNvSpPr/>
            <p:nvPr/>
          </p:nvSpPr>
          <p:spPr>
            <a:xfrm>
              <a:off x="2511425" y="4300538"/>
              <a:ext cx="66675" cy="19050"/>
            </a:xfrm>
            <a:custGeom>
              <a:avLst/>
              <a:gdLst>
                <a:gd name="connsiteX0" fmla="*/ 0 w 66675"/>
                <a:gd name="connsiteY0" fmla="*/ 0 h 9525"/>
                <a:gd name="connsiteX1" fmla="*/ 52388 w 66675"/>
                <a:gd name="connsiteY1" fmla="*/ 4763 h 9525"/>
                <a:gd name="connsiteX2" fmla="*/ 66675 w 66675"/>
                <a:gd name="connsiteY2" fmla="*/ 9525 h 9525"/>
                <a:gd name="connsiteX0" fmla="*/ 0 w 10000"/>
                <a:gd name="connsiteY0" fmla="*/ 7498 h 17498"/>
                <a:gd name="connsiteX1" fmla="*/ 5357 w 10000"/>
                <a:gd name="connsiteY1" fmla="*/ 0 h 17498"/>
                <a:gd name="connsiteX2" fmla="*/ 10000 w 10000"/>
                <a:gd name="connsiteY2" fmla="*/ 17498 h 17498"/>
                <a:gd name="connsiteX0" fmla="*/ 0 w 10000"/>
                <a:gd name="connsiteY0" fmla="*/ 0 h 20000"/>
                <a:gd name="connsiteX1" fmla="*/ 5357 w 10000"/>
                <a:gd name="connsiteY1" fmla="*/ 2502 h 20000"/>
                <a:gd name="connsiteX2" fmla="*/ 10000 w 10000"/>
                <a:gd name="connsiteY2" fmla="*/ 20000 h 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20000">
                  <a:moveTo>
                    <a:pt x="0" y="0"/>
                  </a:moveTo>
                  <a:lnTo>
                    <a:pt x="5357" y="2502"/>
                  </a:lnTo>
                  <a:lnTo>
                    <a:pt x="10000" y="2000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453" name="Freeform 452"/>
            <p:cNvSpPr/>
            <p:nvPr/>
          </p:nvSpPr>
          <p:spPr>
            <a:xfrm>
              <a:off x="2638425" y="4252913"/>
              <a:ext cx="23813" cy="57150"/>
            </a:xfrm>
            <a:custGeom>
              <a:avLst/>
              <a:gdLst>
                <a:gd name="connsiteX0" fmla="*/ 23813 w 23813"/>
                <a:gd name="connsiteY0" fmla="*/ 0 h 57150"/>
                <a:gd name="connsiteX1" fmla="*/ 7144 w 23813"/>
                <a:gd name="connsiteY1" fmla="*/ 26194 h 57150"/>
                <a:gd name="connsiteX2" fmla="*/ 0 w 23813"/>
                <a:gd name="connsiteY2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13" h="57150">
                  <a:moveTo>
                    <a:pt x="23813" y="0"/>
                  </a:moveTo>
                  <a:lnTo>
                    <a:pt x="7144" y="26194"/>
                  </a:lnTo>
                  <a:lnTo>
                    <a:pt x="0" y="5715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454" name="Freeform 453"/>
            <p:cNvSpPr/>
            <p:nvPr/>
          </p:nvSpPr>
          <p:spPr>
            <a:xfrm>
              <a:off x="2495550" y="4240213"/>
              <a:ext cx="66675" cy="19050"/>
            </a:xfrm>
            <a:custGeom>
              <a:avLst/>
              <a:gdLst>
                <a:gd name="connsiteX0" fmla="*/ 0 w 66675"/>
                <a:gd name="connsiteY0" fmla="*/ 0 h 9525"/>
                <a:gd name="connsiteX1" fmla="*/ 52388 w 66675"/>
                <a:gd name="connsiteY1" fmla="*/ 4763 h 9525"/>
                <a:gd name="connsiteX2" fmla="*/ 66675 w 66675"/>
                <a:gd name="connsiteY2" fmla="*/ 9525 h 9525"/>
                <a:gd name="connsiteX0" fmla="*/ 0 w 10000"/>
                <a:gd name="connsiteY0" fmla="*/ 7498 h 17498"/>
                <a:gd name="connsiteX1" fmla="*/ 5357 w 10000"/>
                <a:gd name="connsiteY1" fmla="*/ 0 h 17498"/>
                <a:gd name="connsiteX2" fmla="*/ 10000 w 10000"/>
                <a:gd name="connsiteY2" fmla="*/ 17498 h 17498"/>
                <a:gd name="connsiteX0" fmla="*/ 0 w 10000"/>
                <a:gd name="connsiteY0" fmla="*/ 0 h 20000"/>
                <a:gd name="connsiteX1" fmla="*/ 5357 w 10000"/>
                <a:gd name="connsiteY1" fmla="*/ 2502 h 20000"/>
                <a:gd name="connsiteX2" fmla="*/ 10000 w 10000"/>
                <a:gd name="connsiteY2" fmla="*/ 20000 h 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20000">
                  <a:moveTo>
                    <a:pt x="0" y="0"/>
                  </a:moveTo>
                  <a:lnTo>
                    <a:pt x="5357" y="2502"/>
                  </a:lnTo>
                  <a:lnTo>
                    <a:pt x="10000" y="2000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455" name="Freeform 454"/>
            <p:cNvSpPr/>
            <p:nvPr/>
          </p:nvSpPr>
          <p:spPr>
            <a:xfrm>
              <a:off x="2705100" y="4719638"/>
              <a:ext cx="311150" cy="119062"/>
            </a:xfrm>
            <a:custGeom>
              <a:avLst/>
              <a:gdLst>
                <a:gd name="connsiteX0" fmla="*/ 0 w 261938"/>
                <a:gd name="connsiteY0" fmla="*/ 59531 h 119062"/>
                <a:gd name="connsiteX1" fmla="*/ 52388 w 261938"/>
                <a:gd name="connsiteY1" fmla="*/ 33337 h 119062"/>
                <a:gd name="connsiteX2" fmla="*/ 78582 w 261938"/>
                <a:gd name="connsiteY2" fmla="*/ 14287 h 119062"/>
                <a:gd name="connsiteX3" fmla="*/ 100013 w 261938"/>
                <a:gd name="connsiteY3" fmla="*/ 2381 h 119062"/>
                <a:gd name="connsiteX4" fmla="*/ 142875 w 261938"/>
                <a:gd name="connsiteY4" fmla="*/ 0 h 119062"/>
                <a:gd name="connsiteX5" fmla="*/ 166688 w 261938"/>
                <a:gd name="connsiteY5" fmla="*/ 7143 h 119062"/>
                <a:gd name="connsiteX6" fmla="*/ 195263 w 261938"/>
                <a:gd name="connsiteY6" fmla="*/ 23812 h 119062"/>
                <a:gd name="connsiteX7" fmla="*/ 223838 w 261938"/>
                <a:gd name="connsiteY7" fmla="*/ 28575 h 119062"/>
                <a:gd name="connsiteX8" fmla="*/ 242888 w 261938"/>
                <a:gd name="connsiteY8" fmla="*/ 42862 h 119062"/>
                <a:gd name="connsiteX9" fmla="*/ 254794 w 261938"/>
                <a:gd name="connsiteY9" fmla="*/ 61912 h 119062"/>
                <a:gd name="connsiteX10" fmla="*/ 261938 w 261938"/>
                <a:gd name="connsiteY10" fmla="*/ 83343 h 119062"/>
                <a:gd name="connsiteX11" fmla="*/ 252413 w 261938"/>
                <a:gd name="connsiteY11" fmla="*/ 102393 h 119062"/>
                <a:gd name="connsiteX12" fmla="*/ 228600 w 261938"/>
                <a:gd name="connsiteY12" fmla="*/ 114300 h 119062"/>
                <a:gd name="connsiteX13" fmla="*/ 173832 w 261938"/>
                <a:gd name="connsiteY13" fmla="*/ 119062 h 119062"/>
                <a:gd name="connsiteX14" fmla="*/ 133350 w 261938"/>
                <a:gd name="connsiteY14" fmla="*/ 119062 h 119062"/>
                <a:gd name="connsiteX15" fmla="*/ 102394 w 261938"/>
                <a:gd name="connsiteY15" fmla="*/ 119062 h 119062"/>
                <a:gd name="connsiteX16" fmla="*/ 69057 w 261938"/>
                <a:gd name="connsiteY16" fmla="*/ 109537 h 119062"/>
                <a:gd name="connsiteX17" fmla="*/ 0 w 261938"/>
                <a:gd name="connsiteY17" fmla="*/ 59531 h 119062"/>
                <a:gd name="connsiteX0" fmla="*/ 0 w 316707"/>
                <a:gd name="connsiteY0" fmla="*/ 64293 h 119062"/>
                <a:gd name="connsiteX1" fmla="*/ 107157 w 316707"/>
                <a:gd name="connsiteY1" fmla="*/ 33337 h 119062"/>
                <a:gd name="connsiteX2" fmla="*/ 133351 w 316707"/>
                <a:gd name="connsiteY2" fmla="*/ 14287 h 119062"/>
                <a:gd name="connsiteX3" fmla="*/ 154782 w 316707"/>
                <a:gd name="connsiteY3" fmla="*/ 2381 h 119062"/>
                <a:gd name="connsiteX4" fmla="*/ 197644 w 316707"/>
                <a:gd name="connsiteY4" fmla="*/ 0 h 119062"/>
                <a:gd name="connsiteX5" fmla="*/ 221457 w 316707"/>
                <a:gd name="connsiteY5" fmla="*/ 7143 h 119062"/>
                <a:gd name="connsiteX6" fmla="*/ 250032 w 316707"/>
                <a:gd name="connsiteY6" fmla="*/ 23812 h 119062"/>
                <a:gd name="connsiteX7" fmla="*/ 278607 w 316707"/>
                <a:gd name="connsiteY7" fmla="*/ 28575 h 119062"/>
                <a:gd name="connsiteX8" fmla="*/ 297657 w 316707"/>
                <a:gd name="connsiteY8" fmla="*/ 42862 h 119062"/>
                <a:gd name="connsiteX9" fmla="*/ 309563 w 316707"/>
                <a:gd name="connsiteY9" fmla="*/ 61912 h 119062"/>
                <a:gd name="connsiteX10" fmla="*/ 316707 w 316707"/>
                <a:gd name="connsiteY10" fmla="*/ 83343 h 119062"/>
                <a:gd name="connsiteX11" fmla="*/ 307182 w 316707"/>
                <a:gd name="connsiteY11" fmla="*/ 102393 h 119062"/>
                <a:gd name="connsiteX12" fmla="*/ 283369 w 316707"/>
                <a:gd name="connsiteY12" fmla="*/ 114300 h 119062"/>
                <a:gd name="connsiteX13" fmla="*/ 228601 w 316707"/>
                <a:gd name="connsiteY13" fmla="*/ 119062 h 119062"/>
                <a:gd name="connsiteX14" fmla="*/ 188119 w 316707"/>
                <a:gd name="connsiteY14" fmla="*/ 119062 h 119062"/>
                <a:gd name="connsiteX15" fmla="*/ 157163 w 316707"/>
                <a:gd name="connsiteY15" fmla="*/ 119062 h 119062"/>
                <a:gd name="connsiteX16" fmla="*/ 123826 w 316707"/>
                <a:gd name="connsiteY16" fmla="*/ 109537 h 119062"/>
                <a:gd name="connsiteX17" fmla="*/ 0 w 316707"/>
                <a:gd name="connsiteY17" fmla="*/ 64293 h 119062"/>
                <a:gd name="connsiteX0" fmla="*/ 0 w 316707"/>
                <a:gd name="connsiteY0" fmla="*/ 64293 h 119062"/>
                <a:gd name="connsiteX1" fmla="*/ 69058 w 316707"/>
                <a:gd name="connsiteY1" fmla="*/ 50006 h 119062"/>
                <a:gd name="connsiteX2" fmla="*/ 107157 w 316707"/>
                <a:gd name="connsiteY2" fmla="*/ 33337 h 119062"/>
                <a:gd name="connsiteX3" fmla="*/ 133351 w 316707"/>
                <a:gd name="connsiteY3" fmla="*/ 14287 h 119062"/>
                <a:gd name="connsiteX4" fmla="*/ 154782 w 316707"/>
                <a:gd name="connsiteY4" fmla="*/ 2381 h 119062"/>
                <a:gd name="connsiteX5" fmla="*/ 197644 w 316707"/>
                <a:gd name="connsiteY5" fmla="*/ 0 h 119062"/>
                <a:gd name="connsiteX6" fmla="*/ 221457 w 316707"/>
                <a:gd name="connsiteY6" fmla="*/ 7143 h 119062"/>
                <a:gd name="connsiteX7" fmla="*/ 250032 w 316707"/>
                <a:gd name="connsiteY7" fmla="*/ 23812 h 119062"/>
                <a:gd name="connsiteX8" fmla="*/ 278607 w 316707"/>
                <a:gd name="connsiteY8" fmla="*/ 28575 h 119062"/>
                <a:gd name="connsiteX9" fmla="*/ 297657 w 316707"/>
                <a:gd name="connsiteY9" fmla="*/ 42862 h 119062"/>
                <a:gd name="connsiteX10" fmla="*/ 309563 w 316707"/>
                <a:gd name="connsiteY10" fmla="*/ 61912 h 119062"/>
                <a:gd name="connsiteX11" fmla="*/ 316707 w 316707"/>
                <a:gd name="connsiteY11" fmla="*/ 83343 h 119062"/>
                <a:gd name="connsiteX12" fmla="*/ 307182 w 316707"/>
                <a:gd name="connsiteY12" fmla="*/ 102393 h 119062"/>
                <a:gd name="connsiteX13" fmla="*/ 283369 w 316707"/>
                <a:gd name="connsiteY13" fmla="*/ 114300 h 119062"/>
                <a:gd name="connsiteX14" fmla="*/ 228601 w 316707"/>
                <a:gd name="connsiteY14" fmla="*/ 119062 h 119062"/>
                <a:gd name="connsiteX15" fmla="*/ 188119 w 316707"/>
                <a:gd name="connsiteY15" fmla="*/ 119062 h 119062"/>
                <a:gd name="connsiteX16" fmla="*/ 157163 w 316707"/>
                <a:gd name="connsiteY16" fmla="*/ 119062 h 119062"/>
                <a:gd name="connsiteX17" fmla="*/ 123826 w 316707"/>
                <a:gd name="connsiteY17" fmla="*/ 109537 h 119062"/>
                <a:gd name="connsiteX18" fmla="*/ 0 w 316707"/>
                <a:gd name="connsiteY18" fmla="*/ 64293 h 119062"/>
                <a:gd name="connsiteX0" fmla="*/ 0 w 316707"/>
                <a:gd name="connsiteY0" fmla="*/ 64293 h 119062"/>
                <a:gd name="connsiteX1" fmla="*/ 69058 w 316707"/>
                <a:gd name="connsiteY1" fmla="*/ 50006 h 119062"/>
                <a:gd name="connsiteX2" fmla="*/ 107157 w 316707"/>
                <a:gd name="connsiteY2" fmla="*/ 33337 h 119062"/>
                <a:gd name="connsiteX3" fmla="*/ 133351 w 316707"/>
                <a:gd name="connsiteY3" fmla="*/ 14287 h 119062"/>
                <a:gd name="connsiteX4" fmla="*/ 154782 w 316707"/>
                <a:gd name="connsiteY4" fmla="*/ 2381 h 119062"/>
                <a:gd name="connsiteX5" fmla="*/ 197644 w 316707"/>
                <a:gd name="connsiteY5" fmla="*/ 0 h 119062"/>
                <a:gd name="connsiteX6" fmla="*/ 221457 w 316707"/>
                <a:gd name="connsiteY6" fmla="*/ 7143 h 119062"/>
                <a:gd name="connsiteX7" fmla="*/ 250032 w 316707"/>
                <a:gd name="connsiteY7" fmla="*/ 23812 h 119062"/>
                <a:gd name="connsiteX8" fmla="*/ 278607 w 316707"/>
                <a:gd name="connsiteY8" fmla="*/ 28575 h 119062"/>
                <a:gd name="connsiteX9" fmla="*/ 297657 w 316707"/>
                <a:gd name="connsiteY9" fmla="*/ 42862 h 119062"/>
                <a:gd name="connsiteX10" fmla="*/ 309563 w 316707"/>
                <a:gd name="connsiteY10" fmla="*/ 61912 h 119062"/>
                <a:gd name="connsiteX11" fmla="*/ 316707 w 316707"/>
                <a:gd name="connsiteY11" fmla="*/ 83343 h 119062"/>
                <a:gd name="connsiteX12" fmla="*/ 307182 w 316707"/>
                <a:gd name="connsiteY12" fmla="*/ 102393 h 119062"/>
                <a:gd name="connsiteX13" fmla="*/ 283369 w 316707"/>
                <a:gd name="connsiteY13" fmla="*/ 114300 h 119062"/>
                <a:gd name="connsiteX14" fmla="*/ 228601 w 316707"/>
                <a:gd name="connsiteY14" fmla="*/ 119062 h 119062"/>
                <a:gd name="connsiteX15" fmla="*/ 188119 w 316707"/>
                <a:gd name="connsiteY15" fmla="*/ 119062 h 119062"/>
                <a:gd name="connsiteX16" fmla="*/ 157163 w 316707"/>
                <a:gd name="connsiteY16" fmla="*/ 119062 h 119062"/>
                <a:gd name="connsiteX17" fmla="*/ 123826 w 316707"/>
                <a:gd name="connsiteY17" fmla="*/ 109537 h 119062"/>
                <a:gd name="connsiteX18" fmla="*/ 52389 w 316707"/>
                <a:gd name="connsiteY18" fmla="*/ 95250 h 119062"/>
                <a:gd name="connsiteX19" fmla="*/ 0 w 316707"/>
                <a:gd name="connsiteY19" fmla="*/ 64293 h 119062"/>
                <a:gd name="connsiteX0" fmla="*/ 0 w 316707"/>
                <a:gd name="connsiteY0" fmla="*/ 64293 h 119062"/>
                <a:gd name="connsiteX1" fmla="*/ 69058 w 316707"/>
                <a:gd name="connsiteY1" fmla="*/ 50006 h 119062"/>
                <a:gd name="connsiteX2" fmla="*/ 107157 w 316707"/>
                <a:gd name="connsiteY2" fmla="*/ 33337 h 119062"/>
                <a:gd name="connsiteX3" fmla="*/ 133351 w 316707"/>
                <a:gd name="connsiteY3" fmla="*/ 14287 h 119062"/>
                <a:gd name="connsiteX4" fmla="*/ 154782 w 316707"/>
                <a:gd name="connsiteY4" fmla="*/ 2381 h 119062"/>
                <a:gd name="connsiteX5" fmla="*/ 197644 w 316707"/>
                <a:gd name="connsiteY5" fmla="*/ 0 h 119062"/>
                <a:gd name="connsiteX6" fmla="*/ 221457 w 316707"/>
                <a:gd name="connsiteY6" fmla="*/ 7143 h 119062"/>
                <a:gd name="connsiteX7" fmla="*/ 250032 w 316707"/>
                <a:gd name="connsiteY7" fmla="*/ 23812 h 119062"/>
                <a:gd name="connsiteX8" fmla="*/ 278607 w 316707"/>
                <a:gd name="connsiteY8" fmla="*/ 28575 h 119062"/>
                <a:gd name="connsiteX9" fmla="*/ 297657 w 316707"/>
                <a:gd name="connsiteY9" fmla="*/ 42862 h 119062"/>
                <a:gd name="connsiteX10" fmla="*/ 309563 w 316707"/>
                <a:gd name="connsiteY10" fmla="*/ 61912 h 119062"/>
                <a:gd name="connsiteX11" fmla="*/ 316707 w 316707"/>
                <a:gd name="connsiteY11" fmla="*/ 83343 h 119062"/>
                <a:gd name="connsiteX12" fmla="*/ 307182 w 316707"/>
                <a:gd name="connsiteY12" fmla="*/ 102393 h 119062"/>
                <a:gd name="connsiteX13" fmla="*/ 283369 w 316707"/>
                <a:gd name="connsiteY13" fmla="*/ 114300 h 119062"/>
                <a:gd name="connsiteX14" fmla="*/ 228601 w 316707"/>
                <a:gd name="connsiteY14" fmla="*/ 119062 h 119062"/>
                <a:gd name="connsiteX15" fmla="*/ 188119 w 316707"/>
                <a:gd name="connsiteY15" fmla="*/ 119062 h 119062"/>
                <a:gd name="connsiteX16" fmla="*/ 157163 w 316707"/>
                <a:gd name="connsiteY16" fmla="*/ 119062 h 119062"/>
                <a:gd name="connsiteX17" fmla="*/ 128589 w 316707"/>
                <a:gd name="connsiteY17" fmla="*/ 95249 h 119062"/>
                <a:gd name="connsiteX18" fmla="*/ 52389 w 316707"/>
                <a:gd name="connsiteY18" fmla="*/ 95250 h 119062"/>
                <a:gd name="connsiteX19" fmla="*/ 0 w 316707"/>
                <a:gd name="connsiteY19" fmla="*/ 64293 h 119062"/>
                <a:gd name="connsiteX0" fmla="*/ 0 w 316707"/>
                <a:gd name="connsiteY0" fmla="*/ 64293 h 119062"/>
                <a:gd name="connsiteX1" fmla="*/ 35720 w 316707"/>
                <a:gd name="connsiteY1" fmla="*/ 61912 h 119062"/>
                <a:gd name="connsiteX2" fmla="*/ 69058 w 316707"/>
                <a:gd name="connsiteY2" fmla="*/ 50006 h 119062"/>
                <a:gd name="connsiteX3" fmla="*/ 107157 w 316707"/>
                <a:gd name="connsiteY3" fmla="*/ 33337 h 119062"/>
                <a:gd name="connsiteX4" fmla="*/ 133351 w 316707"/>
                <a:gd name="connsiteY4" fmla="*/ 14287 h 119062"/>
                <a:gd name="connsiteX5" fmla="*/ 154782 w 316707"/>
                <a:gd name="connsiteY5" fmla="*/ 2381 h 119062"/>
                <a:gd name="connsiteX6" fmla="*/ 197644 w 316707"/>
                <a:gd name="connsiteY6" fmla="*/ 0 h 119062"/>
                <a:gd name="connsiteX7" fmla="*/ 221457 w 316707"/>
                <a:gd name="connsiteY7" fmla="*/ 7143 h 119062"/>
                <a:gd name="connsiteX8" fmla="*/ 250032 w 316707"/>
                <a:gd name="connsiteY8" fmla="*/ 23812 h 119062"/>
                <a:gd name="connsiteX9" fmla="*/ 278607 w 316707"/>
                <a:gd name="connsiteY9" fmla="*/ 28575 h 119062"/>
                <a:gd name="connsiteX10" fmla="*/ 297657 w 316707"/>
                <a:gd name="connsiteY10" fmla="*/ 42862 h 119062"/>
                <a:gd name="connsiteX11" fmla="*/ 309563 w 316707"/>
                <a:gd name="connsiteY11" fmla="*/ 61912 h 119062"/>
                <a:gd name="connsiteX12" fmla="*/ 316707 w 316707"/>
                <a:gd name="connsiteY12" fmla="*/ 83343 h 119062"/>
                <a:gd name="connsiteX13" fmla="*/ 307182 w 316707"/>
                <a:gd name="connsiteY13" fmla="*/ 102393 h 119062"/>
                <a:gd name="connsiteX14" fmla="*/ 283369 w 316707"/>
                <a:gd name="connsiteY14" fmla="*/ 114300 h 119062"/>
                <a:gd name="connsiteX15" fmla="*/ 228601 w 316707"/>
                <a:gd name="connsiteY15" fmla="*/ 119062 h 119062"/>
                <a:gd name="connsiteX16" fmla="*/ 188119 w 316707"/>
                <a:gd name="connsiteY16" fmla="*/ 119062 h 119062"/>
                <a:gd name="connsiteX17" fmla="*/ 157163 w 316707"/>
                <a:gd name="connsiteY17" fmla="*/ 119062 h 119062"/>
                <a:gd name="connsiteX18" fmla="*/ 128589 w 316707"/>
                <a:gd name="connsiteY18" fmla="*/ 95249 h 119062"/>
                <a:gd name="connsiteX19" fmla="*/ 52389 w 316707"/>
                <a:gd name="connsiteY19" fmla="*/ 95250 h 119062"/>
                <a:gd name="connsiteX20" fmla="*/ 0 w 316707"/>
                <a:gd name="connsiteY20" fmla="*/ 64293 h 119062"/>
                <a:gd name="connsiteX0" fmla="*/ 0 w 311945"/>
                <a:gd name="connsiteY0" fmla="*/ 73818 h 119062"/>
                <a:gd name="connsiteX1" fmla="*/ 30958 w 311945"/>
                <a:gd name="connsiteY1" fmla="*/ 61912 h 119062"/>
                <a:gd name="connsiteX2" fmla="*/ 64296 w 311945"/>
                <a:gd name="connsiteY2" fmla="*/ 50006 h 119062"/>
                <a:gd name="connsiteX3" fmla="*/ 102395 w 311945"/>
                <a:gd name="connsiteY3" fmla="*/ 33337 h 119062"/>
                <a:gd name="connsiteX4" fmla="*/ 128589 w 311945"/>
                <a:gd name="connsiteY4" fmla="*/ 14287 h 119062"/>
                <a:gd name="connsiteX5" fmla="*/ 150020 w 311945"/>
                <a:gd name="connsiteY5" fmla="*/ 2381 h 119062"/>
                <a:gd name="connsiteX6" fmla="*/ 192882 w 311945"/>
                <a:gd name="connsiteY6" fmla="*/ 0 h 119062"/>
                <a:gd name="connsiteX7" fmla="*/ 216695 w 311945"/>
                <a:gd name="connsiteY7" fmla="*/ 7143 h 119062"/>
                <a:gd name="connsiteX8" fmla="*/ 245270 w 311945"/>
                <a:gd name="connsiteY8" fmla="*/ 23812 h 119062"/>
                <a:gd name="connsiteX9" fmla="*/ 273845 w 311945"/>
                <a:gd name="connsiteY9" fmla="*/ 28575 h 119062"/>
                <a:gd name="connsiteX10" fmla="*/ 292895 w 311945"/>
                <a:gd name="connsiteY10" fmla="*/ 42862 h 119062"/>
                <a:gd name="connsiteX11" fmla="*/ 304801 w 311945"/>
                <a:gd name="connsiteY11" fmla="*/ 61912 h 119062"/>
                <a:gd name="connsiteX12" fmla="*/ 311945 w 311945"/>
                <a:gd name="connsiteY12" fmla="*/ 83343 h 119062"/>
                <a:gd name="connsiteX13" fmla="*/ 302420 w 311945"/>
                <a:gd name="connsiteY13" fmla="*/ 102393 h 119062"/>
                <a:gd name="connsiteX14" fmla="*/ 278607 w 311945"/>
                <a:gd name="connsiteY14" fmla="*/ 114300 h 119062"/>
                <a:gd name="connsiteX15" fmla="*/ 223839 w 311945"/>
                <a:gd name="connsiteY15" fmla="*/ 119062 h 119062"/>
                <a:gd name="connsiteX16" fmla="*/ 183357 w 311945"/>
                <a:gd name="connsiteY16" fmla="*/ 119062 h 119062"/>
                <a:gd name="connsiteX17" fmla="*/ 152401 w 311945"/>
                <a:gd name="connsiteY17" fmla="*/ 119062 h 119062"/>
                <a:gd name="connsiteX18" fmla="*/ 123827 w 311945"/>
                <a:gd name="connsiteY18" fmla="*/ 95249 h 119062"/>
                <a:gd name="connsiteX19" fmla="*/ 47627 w 311945"/>
                <a:gd name="connsiteY19" fmla="*/ 95250 h 119062"/>
                <a:gd name="connsiteX20" fmla="*/ 0 w 311945"/>
                <a:gd name="connsiteY20" fmla="*/ 73818 h 119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1945" h="119062">
                  <a:moveTo>
                    <a:pt x="0" y="73818"/>
                  </a:moveTo>
                  <a:lnTo>
                    <a:pt x="30958" y="61912"/>
                  </a:lnTo>
                  <a:lnTo>
                    <a:pt x="64296" y="50006"/>
                  </a:lnTo>
                  <a:lnTo>
                    <a:pt x="102395" y="33337"/>
                  </a:lnTo>
                  <a:lnTo>
                    <a:pt x="128589" y="14287"/>
                  </a:lnTo>
                  <a:lnTo>
                    <a:pt x="150020" y="2381"/>
                  </a:lnTo>
                  <a:lnTo>
                    <a:pt x="192882" y="0"/>
                  </a:lnTo>
                  <a:lnTo>
                    <a:pt x="216695" y="7143"/>
                  </a:lnTo>
                  <a:lnTo>
                    <a:pt x="245270" y="23812"/>
                  </a:lnTo>
                  <a:lnTo>
                    <a:pt x="273845" y="28575"/>
                  </a:lnTo>
                  <a:lnTo>
                    <a:pt x="292895" y="42862"/>
                  </a:lnTo>
                  <a:lnTo>
                    <a:pt x="304801" y="61912"/>
                  </a:lnTo>
                  <a:lnTo>
                    <a:pt x="311945" y="83343"/>
                  </a:lnTo>
                  <a:lnTo>
                    <a:pt x="302420" y="102393"/>
                  </a:lnTo>
                  <a:lnTo>
                    <a:pt x="278607" y="114300"/>
                  </a:lnTo>
                  <a:lnTo>
                    <a:pt x="223839" y="119062"/>
                  </a:lnTo>
                  <a:lnTo>
                    <a:pt x="183357" y="119062"/>
                  </a:lnTo>
                  <a:lnTo>
                    <a:pt x="152401" y="119062"/>
                  </a:lnTo>
                  <a:lnTo>
                    <a:pt x="123827" y="95249"/>
                  </a:lnTo>
                  <a:lnTo>
                    <a:pt x="47627" y="95250"/>
                  </a:lnTo>
                  <a:lnTo>
                    <a:pt x="0" y="73818"/>
                  </a:lnTo>
                  <a:close/>
                </a:path>
              </a:pathLst>
            </a:custGeom>
            <a:solidFill>
              <a:srgbClr val="0033CC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456" name="Freeform 455"/>
            <p:cNvSpPr/>
            <p:nvPr/>
          </p:nvSpPr>
          <p:spPr>
            <a:xfrm>
              <a:off x="2125663" y="4779963"/>
              <a:ext cx="596900" cy="53975"/>
            </a:xfrm>
            <a:custGeom>
              <a:avLst/>
              <a:gdLst>
                <a:gd name="connsiteX0" fmla="*/ 0 w 595313"/>
                <a:gd name="connsiteY0" fmla="*/ 45244 h 54769"/>
                <a:gd name="connsiteX1" fmla="*/ 47625 w 595313"/>
                <a:gd name="connsiteY1" fmla="*/ 54769 h 54769"/>
                <a:gd name="connsiteX2" fmla="*/ 69057 w 595313"/>
                <a:gd name="connsiteY2" fmla="*/ 47625 h 54769"/>
                <a:gd name="connsiteX3" fmla="*/ 138113 w 595313"/>
                <a:gd name="connsiteY3" fmla="*/ 23812 h 54769"/>
                <a:gd name="connsiteX4" fmla="*/ 161925 w 595313"/>
                <a:gd name="connsiteY4" fmla="*/ 11906 h 54769"/>
                <a:gd name="connsiteX5" fmla="*/ 214313 w 595313"/>
                <a:gd name="connsiteY5" fmla="*/ 0 h 54769"/>
                <a:gd name="connsiteX6" fmla="*/ 257175 w 595313"/>
                <a:gd name="connsiteY6" fmla="*/ 0 h 54769"/>
                <a:gd name="connsiteX7" fmla="*/ 288132 w 595313"/>
                <a:gd name="connsiteY7" fmla="*/ 11906 h 54769"/>
                <a:gd name="connsiteX8" fmla="*/ 314325 w 595313"/>
                <a:gd name="connsiteY8" fmla="*/ 26194 h 54769"/>
                <a:gd name="connsiteX9" fmla="*/ 328613 w 595313"/>
                <a:gd name="connsiteY9" fmla="*/ 30956 h 54769"/>
                <a:gd name="connsiteX10" fmla="*/ 369094 w 595313"/>
                <a:gd name="connsiteY10" fmla="*/ 38100 h 54769"/>
                <a:gd name="connsiteX11" fmla="*/ 404813 w 595313"/>
                <a:gd name="connsiteY11" fmla="*/ 30956 h 54769"/>
                <a:gd name="connsiteX12" fmla="*/ 438150 w 595313"/>
                <a:gd name="connsiteY12" fmla="*/ 16669 h 54769"/>
                <a:gd name="connsiteX13" fmla="*/ 471488 w 595313"/>
                <a:gd name="connsiteY13" fmla="*/ 16669 h 54769"/>
                <a:gd name="connsiteX14" fmla="*/ 495300 w 595313"/>
                <a:gd name="connsiteY14" fmla="*/ 23812 h 54769"/>
                <a:gd name="connsiteX15" fmla="*/ 519113 w 595313"/>
                <a:gd name="connsiteY15" fmla="*/ 28575 h 54769"/>
                <a:gd name="connsiteX16" fmla="*/ 542925 w 595313"/>
                <a:gd name="connsiteY16" fmla="*/ 23812 h 54769"/>
                <a:gd name="connsiteX17" fmla="*/ 595313 w 595313"/>
                <a:gd name="connsiteY17" fmla="*/ 16669 h 54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95313" h="54769">
                  <a:moveTo>
                    <a:pt x="0" y="45244"/>
                  </a:moveTo>
                  <a:lnTo>
                    <a:pt x="47625" y="54769"/>
                  </a:lnTo>
                  <a:lnTo>
                    <a:pt x="69057" y="47625"/>
                  </a:lnTo>
                  <a:lnTo>
                    <a:pt x="138113" y="23812"/>
                  </a:lnTo>
                  <a:lnTo>
                    <a:pt x="161925" y="11906"/>
                  </a:lnTo>
                  <a:lnTo>
                    <a:pt x="214313" y="0"/>
                  </a:lnTo>
                  <a:lnTo>
                    <a:pt x="257175" y="0"/>
                  </a:lnTo>
                  <a:lnTo>
                    <a:pt x="288132" y="11906"/>
                  </a:lnTo>
                  <a:lnTo>
                    <a:pt x="314325" y="26194"/>
                  </a:lnTo>
                  <a:lnTo>
                    <a:pt x="328613" y="30956"/>
                  </a:lnTo>
                  <a:lnTo>
                    <a:pt x="369094" y="38100"/>
                  </a:lnTo>
                  <a:lnTo>
                    <a:pt x="404813" y="30956"/>
                  </a:lnTo>
                  <a:lnTo>
                    <a:pt x="438150" y="16669"/>
                  </a:lnTo>
                  <a:lnTo>
                    <a:pt x="471488" y="16669"/>
                  </a:lnTo>
                  <a:lnTo>
                    <a:pt x="495300" y="23812"/>
                  </a:lnTo>
                  <a:lnTo>
                    <a:pt x="519113" y="28575"/>
                  </a:lnTo>
                  <a:lnTo>
                    <a:pt x="542925" y="23812"/>
                  </a:lnTo>
                  <a:lnTo>
                    <a:pt x="595313" y="16669"/>
                  </a:lnTo>
                </a:path>
              </a:pathLst>
            </a:custGeom>
            <a:ln w="635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457" name="Freeform 456"/>
            <p:cNvSpPr/>
            <p:nvPr/>
          </p:nvSpPr>
          <p:spPr>
            <a:xfrm>
              <a:off x="1976438" y="4745038"/>
              <a:ext cx="161925" cy="112712"/>
            </a:xfrm>
            <a:custGeom>
              <a:avLst/>
              <a:gdLst>
                <a:gd name="connsiteX0" fmla="*/ 114300 w 126206"/>
                <a:gd name="connsiteY0" fmla="*/ 40482 h 111919"/>
                <a:gd name="connsiteX1" fmla="*/ 52387 w 126206"/>
                <a:gd name="connsiteY1" fmla="*/ 4763 h 111919"/>
                <a:gd name="connsiteX2" fmla="*/ 23812 w 126206"/>
                <a:gd name="connsiteY2" fmla="*/ 0 h 111919"/>
                <a:gd name="connsiteX3" fmla="*/ 4762 w 126206"/>
                <a:gd name="connsiteY3" fmla="*/ 9525 h 111919"/>
                <a:gd name="connsiteX4" fmla="*/ 0 w 126206"/>
                <a:gd name="connsiteY4" fmla="*/ 33338 h 111919"/>
                <a:gd name="connsiteX5" fmla="*/ 14287 w 126206"/>
                <a:gd name="connsiteY5" fmla="*/ 61913 h 111919"/>
                <a:gd name="connsiteX6" fmla="*/ 26193 w 126206"/>
                <a:gd name="connsiteY6" fmla="*/ 83344 h 111919"/>
                <a:gd name="connsiteX7" fmla="*/ 50006 w 126206"/>
                <a:gd name="connsiteY7" fmla="*/ 92869 h 111919"/>
                <a:gd name="connsiteX8" fmla="*/ 95250 w 126206"/>
                <a:gd name="connsiteY8" fmla="*/ 111919 h 111919"/>
                <a:gd name="connsiteX9" fmla="*/ 126206 w 126206"/>
                <a:gd name="connsiteY9" fmla="*/ 104775 h 111919"/>
                <a:gd name="connsiteX0" fmla="*/ 114300 w 161924"/>
                <a:gd name="connsiteY0" fmla="*/ 40482 h 111919"/>
                <a:gd name="connsiteX1" fmla="*/ 52387 w 161924"/>
                <a:gd name="connsiteY1" fmla="*/ 4763 h 111919"/>
                <a:gd name="connsiteX2" fmla="*/ 23812 w 161924"/>
                <a:gd name="connsiteY2" fmla="*/ 0 h 111919"/>
                <a:gd name="connsiteX3" fmla="*/ 4762 w 161924"/>
                <a:gd name="connsiteY3" fmla="*/ 9525 h 111919"/>
                <a:gd name="connsiteX4" fmla="*/ 0 w 161924"/>
                <a:gd name="connsiteY4" fmla="*/ 33338 h 111919"/>
                <a:gd name="connsiteX5" fmla="*/ 14287 w 161924"/>
                <a:gd name="connsiteY5" fmla="*/ 61913 h 111919"/>
                <a:gd name="connsiteX6" fmla="*/ 26193 w 161924"/>
                <a:gd name="connsiteY6" fmla="*/ 83344 h 111919"/>
                <a:gd name="connsiteX7" fmla="*/ 50006 w 161924"/>
                <a:gd name="connsiteY7" fmla="*/ 92869 h 111919"/>
                <a:gd name="connsiteX8" fmla="*/ 95250 w 161924"/>
                <a:gd name="connsiteY8" fmla="*/ 111919 h 111919"/>
                <a:gd name="connsiteX9" fmla="*/ 161924 w 161924"/>
                <a:gd name="connsiteY9" fmla="*/ 109537 h 111919"/>
                <a:gd name="connsiteX0" fmla="*/ 138113 w 161924"/>
                <a:gd name="connsiteY0" fmla="*/ 47626 h 111919"/>
                <a:gd name="connsiteX1" fmla="*/ 52387 w 161924"/>
                <a:gd name="connsiteY1" fmla="*/ 4763 h 111919"/>
                <a:gd name="connsiteX2" fmla="*/ 23812 w 161924"/>
                <a:gd name="connsiteY2" fmla="*/ 0 h 111919"/>
                <a:gd name="connsiteX3" fmla="*/ 4762 w 161924"/>
                <a:gd name="connsiteY3" fmla="*/ 9525 h 111919"/>
                <a:gd name="connsiteX4" fmla="*/ 0 w 161924"/>
                <a:gd name="connsiteY4" fmla="*/ 33338 h 111919"/>
                <a:gd name="connsiteX5" fmla="*/ 14287 w 161924"/>
                <a:gd name="connsiteY5" fmla="*/ 61913 h 111919"/>
                <a:gd name="connsiteX6" fmla="*/ 26193 w 161924"/>
                <a:gd name="connsiteY6" fmla="*/ 83344 h 111919"/>
                <a:gd name="connsiteX7" fmla="*/ 50006 w 161924"/>
                <a:gd name="connsiteY7" fmla="*/ 92869 h 111919"/>
                <a:gd name="connsiteX8" fmla="*/ 95250 w 161924"/>
                <a:gd name="connsiteY8" fmla="*/ 111919 h 111919"/>
                <a:gd name="connsiteX9" fmla="*/ 161924 w 161924"/>
                <a:gd name="connsiteY9" fmla="*/ 109537 h 111919"/>
                <a:gd name="connsiteX0" fmla="*/ 138113 w 161924"/>
                <a:gd name="connsiteY0" fmla="*/ 47626 h 111919"/>
                <a:gd name="connsiteX1" fmla="*/ 95250 w 161924"/>
                <a:gd name="connsiteY1" fmla="*/ 16669 h 111919"/>
                <a:gd name="connsiteX2" fmla="*/ 52387 w 161924"/>
                <a:gd name="connsiteY2" fmla="*/ 4763 h 111919"/>
                <a:gd name="connsiteX3" fmla="*/ 23812 w 161924"/>
                <a:gd name="connsiteY3" fmla="*/ 0 h 111919"/>
                <a:gd name="connsiteX4" fmla="*/ 4762 w 161924"/>
                <a:gd name="connsiteY4" fmla="*/ 9525 h 111919"/>
                <a:gd name="connsiteX5" fmla="*/ 0 w 161924"/>
                <a:gd name="connsiteY5" fmla="*/ 33338 h 111919"/>
                <a:gd name="connsiteX6" fmla="*/ 14287 w 161924"/>
                <a:gd name="connsiteY6" fmla="*/ 61913 h 111919"/>
                <a:gd name="connsiteX7" fmla="*/ 26193 w 161924"/>
                <a:gd name="connsiteY7" fmla="*/ 83344 h 111919"/>
                <a:gd name="connsiteX8" fmla="*/ 50006 w 161924"/>
                <a:gd name="connsiteY8" fmla="*/ 92869 h 111919"/>
                <a:gd name="connsiteX9" fmla="*/ 95250 w 161924"/>
                <a:gd name="connsiteY9" fmla="*/ 111919 h 111919"/>
                <a:gd name="connsiteX10" fmla="*/ 161924 w 161924"/>
                <a:gd name="connsiteY10" fmla="*/ 109537 h 11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924" h="111919">
                  <a:moveTo>
                    <a:pt x="138113" y="47626"/>
                  </a:moveTo>
                  <a:lnTo>
                    <a:pt x="95250" y="16669"/>
                  </a:lnTo>
                  <a:lnTo>
                    <a:pt x="52387" y="4763"/>
                  </a:lnTo>
                  <a:lnTo>
                    <a:pt x="23812" y="0"/>
                  </a:lnTo>
                  <a:lnTo>
                    <a:pt x="4762" y="9525"/>
                  </a:lnTo>
                  <a:lnTo>
                    <a:pt x="0" y="33338"/>
                  </a:lnTo>
                  <a:lnTo>
                    <a:pt x="14287" y="61913"/>
                  </a:lnTo>
                  <a:lnTo>
                    <a:pt x="26193" y="83344"/>
                  </a:lnTo>
                  <a:lnTo>
                    <a:pt x="50006" y="92869"/>
                  </a:lnTo>
                  <a:lnTo>
                    <a:pt x="95250" y="111919"/>
                  </a:lnTo>
                  <a:lnTo>
                    <a:pt x="161924" y="109537"/>
                  </a:lnTo>
                </a:path>
              </a:pathLst>
            </a:custGeom>
            <a:ln w="635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458" name="Freeform 457"/>
            <p:cNvSpPr/>
            <p:nvPr/>
          </p:nvSpPr>
          <p:spPr>
            <a:xfrm rot="20725374">
              <a:off x="4283075" y="4048125"/>
              <a:ext cx="252413" cy="206375"/>
            </a:xfrm>
            <a:custGeom>
              <a:avLst/>
              <a:gdLst>
                <a:gd name="connsiteX0" fmla="*/ 0 w 214313"/>
                <a:gd name="connsiteY0" fmla="*/ 0 h 169069"/>
                <a:gd name="connsiteX1" fmla="*/ 92869 w 214313"/>
                <a:gd name="connsiteY1" fmla="*/ 7144 h 169069"/>
                <a:gd name="connsiteX2" fmla="*/ 150019 w 214313"/>
                <a:gd name="connsiteY2" fmla="*/ 19050 h 169069"/>
                <a:gd name="connsiteX3" fmla="*/ 180975 w 214313"/>
                <a:gd name="connsiteY3" fmla="*/ 45244 h 169069"/>
                <a:gd name="connsiteX4" fmla="*/ 195263 w 214313"/>
                <a:gd name="connsiteY4" fmla="*/ 69056 h 169069"/>
                <a:gd name="connsiteX5" fmla="*/ 195263 w 214313"/>
                <a:gd name="connsiteY5" fmla="*/ 92869 h 169069"/>
                <a:gd name="connsiteX6" fmla="*/ 197644 w 214313"/>
                <a:gd name="connsiteY6" fmla="*/ 111919 h 169069"/>
                <a:gd name="connsiteX7" fmla="*/ 214313 w 214313"/>
                <a:gd name="connsiteY7" fmla="*/ 133350 h 169069"/>
                <a:gd name="connsiteX8" fmla="*/ 214313 w 214313"/>
                <a:gd name="connsiteY8" fmla="*/ 154781 h 169069"/>
                <a:gd name="connsiteX9" fmla="*/ 214313 w 214313"/>
                <a:gd name="connsiteY9" fmla="*/ 154781 h 169069"/>
                <a:gd name="connsiteX10" fmla="*/ 171450 w 214313"/>
                <a:gd name="connsiteY10" fmla="*/ 169069 h 169069"/>
                <a:gd name="connsiteX11" fmla="*/ 142875 w 214313"/>
                <a:gd name="connsiteY11" fmla="*/ 145256 h 169069"/>
                <a:gd name="connsiteX12" fmla="*/ 130969 w 214313"/>
                <a:gd name="connsiteY12" fmla="*/ 128588 h 169069"/>
                <a:gd name="connsiteX13" fmla="*/ 116681 w 214313"/>
                <a:gd name="connsiteY13" fmla="*/ 119063 h 169069"/>
                <a:gd name="connsiteX14" fmla="*/ 90488 w 214313"/>
                <a:gd name="connsiteY14" fmla="*/ 114300 h 169069"/>
                <a:gd name="connsiteX15" fmla="*/ 71438 w 214313"/>
                <a:gd name="connsiteY15" fmla="*/ 111919 h 169069"/>
                <a:gd name="connsiteX16" fmla="*/ 30956 w 214313"/>
                <a:gd name="connsiteY16" fmla="*/ 90488 h 169069"/>
                <a:gd name="connsiteX17" fmla="*/ 23813 w 214313"/>
                <a:gd name="connsiteY17" fmla="*/ 73819 h 169069"/>
                <a:gd name="connsiteX18" fmla="*/ 0 w 214313"/>
                <a:gd name="connsiteY18" fmla="*/ 0 h 169069"/>
                <a:gd name="connsiteX0" fmla="*/ 0 w 252108"/>
                <a:gd name="connsiteY0" fmla="*/ 0 h 203501"/>
                <a:gd name="connsiteX1" fmla="*/ 130664 w 252108"/>
                <a:gd name="connsiteY1" fmla="*/ 41576 h 203501"/>
                <a:gd name="connsiteX2" fmla="*/ 187814 w 252108"/>
                <a:gd name="connsiteY2" fmla="*/ 53482 h 203501"/>
                <a:gd name="connsiteX3" fmla="*/ 218770 w 252108"/>
                <a:gd name="connsiteY3" fmla="*/ 79676 h 203501"/>
                <a:gd name="connsiteX4" fmla="*/ 233058 w 252108"/>
                <a:gd name="connsiteY4" fmla="*/ 103488 h 203501"/>
                <a:gd name="connsiteX5" fmla="*/ 233058 w 252108"/>
                <a:gd name="connsiteY5" fmla="*/ 127301 h 203501"/>
                <a:gd name="connsiteX6" fmla="*/ 235439 w 252108"/>
                <a:gd name="connsiteY6" fmla="*/ 146351 h 203501"/>
                <a:gd name="connsiteX7" fmla="*/ 252108 w 252108"/>
                <a:gd name="connsiteY7" fmla="*/ 167782 h 203501"/>
                <a:gd name="connsiteX8" fmla="*/ 252108 w 252108"/>
                <a:gd name="connsiteY8" fmla="*/ 189213 h 203501"/>
                <a:gd name="connsiteX9" fmla="*/ 252108 w 252108"/>
                <a:gd name="connsiteY9" fmla="*/ 189213 h 203501"/>
                <a:gd name="connsiteX10" fmla="*/ 209245 w 252108"/>
                <a:gd name="connsiteY10" fmla="*/ 203501 h 203501"/>
                <a:gd name="connsiteX11" fmla="*/ 180670 w 252108"/>
                <a:gd name="connsiteY11" fmla="*/ 179688 h 203501"/>
                <a:gd name="connsiteX12" fmla="*/ 168764 w 252108"/>
                <a:gd name="connsiteY12" fmla="*/ 163020 h 203501"/>
                <a:gd name="connsiteX13" fmla="*/ 154476 w 252108"/>
                <a:gd name="connsiteY13" fmla="*/ 153495 h 203501"/>
                <a:gd name="connsiteX14" fmla="*/ 128283 w 252108"/>
                <a:gd name="connsiteY14" fmla="*/ 148732 h 203501"/>
                <a:gd name="connsiteX15" fmla="*/ 109233 w 252108"/>
                <a:gd name="connsiteY15" fmla="*/ 146351 h 203501"/>
                <a:gd name="connsiteX16" fmla="*/ 68751 w 252108"/>
                <a:gd name="connsiteY16" fmla="*/ 124920 h 203501"/>
                <a:gd name="connsiteX17" fmla="*/ 61608 w 252108"/>
                <a:gd name="connsiteY17" fmla="*/ 108251 h 203501"/>
                <a:gd name="connsiteX18" fmla="*/ 0 w 252108"/>
                <a:gd name="connsiteY18" fmla="*/ 0 h 203501"/>
                <a:gd name="connsiteX0" fmla="*/ 0 w 252108"/>
                <a:gd name="connsiteY0" fmla="*/ 0 h 203501"/>
                <a:gd name="connsiteX1" fmla="*/ 65745 w 252108"/>
                <a:gd name="connsiteY1" fmla="*/ 35628 h 203501"/>
                <a:gd name="connsiteX2" fmla="*/ 130664 w 252108"/>
                <a:gd name="connsiteY2" fmla="*/ 41576 h 203501"/>
                <a:gd name="connsiteX3" fmla="*/ 187814 w 252108"/>
                <a:gd name="connsiteY3" fmla="*/ 53482 h 203501"/>
                <a:gd name="connsiteX4" fmla="*/ 218770 w 252108"/>
                <a:gd name="connsiteY4" fmla="*/ 79676 h 203501"/>
                <a:gd name="connsiteX5" fmla="*/ 233058 w 252108"/>
                <a:gd name="connsiteY5" fmla="*/ 103488 h 203501"/>
                <a:gd name="connsiteX6" fmla="*/ 233058 w 252108"/>
                <a:gd name="connsiteY6" fmla="*/ 127301 h 203501"/>
                <a:gd name="connsiteX7" fmla="*/ 235439 w 252108"/>
                <a:gd name="connsiteY7" fmla="*/ 146351 h 203501"/>
                <a:gd name="connsiteX8" fmla="*/ 252108 w 252108"/>
                <a:gd name="connsiteY8" fmla="*/ 167782 h 203501"/>
                <a:gd name="connsiteX9" fmla="*/ 252108 w 252108"/>
                <a:gd name="connsiteY9" fmla="*/ 189213 h 203501"/>
                <a:gd name="connsiteX10" fmla="*/ 252108 w 252108"/>
                <a:gd name="connsiteY10" fmla="*/ 189213 h 203501"/>
                <a:gd name="connsiteX11" fmla="*/ 209245 w 252108"/>
                <a:gd name="connsiteY11" fmla="*/ 203501 h 203501"/>
                <a:gd name="connsiteX12" fmla="*/ 180670 w 252108"/>
                <a:gd name="connsiteY12" fmla="*/ 179688 h 203501"/>
                <a:gd name="connsiteX13" fmla="*/ 168764 w 252108"/>
                <a:gd name="connsiteY13" fmla="*/ 163020 h 203501"/>
                <a:gd name="connsiteX14" fmla="*/ 154476 w 252108"/>
                <a:gd name="connsiteY14" fmla="*/ 153495 h 203501"/>
                <a:gd name="connsiteX15" fmla="*/ 128283 w 252108"/>
                <a:gd name="connsiteY15" fmla="*/ 148732 h 203501"/>
                <a:gd name="connsiteX16" fmla="*/ 109233 w 252108"/>
                <a:gd name="connsiteY16" fmla="*/ 146351 h 203501"/>
                <a:gd name="connsiteX17" fmla="*/ 68751 w 252108"/>
                <a:gd name="connsiteY17" fmla="*/ 124920 h 203501"/>
                <a:gd name="connsiteX18" fmla="*/ 61608 w 252108"/>
                <a:gd name="connsiteY18" fmla="*/ 108251 h 203501"/>
                <a:gd name="connsiteX19" fmla="*/ 0 w 252108"/>
                <a:gd name="connsiteY19" fmla="*/ 0 h 203501"/>
                <a:gd name="connsiteX0" fmla="*/ 0 w 252108"/>
                <a:gd name="connsiteY0" fmla="*/ 0 h 203501"/>
                <a:gd name="connsiteX1" fmla="*/ 65745 w 252108"/>
                <a:gd name="connsiteY1" fmla="*/ 35628 h 203501"/>
                <a:gd name="connsiteX2" fmla="*/ 130664 w 252108"/>
                <a:gd name="connsiteY2" fmla="*/ 41576 h 203501"/>
                <a:gd name="connsiteX3" fmla="*/ 187814 w 252108"/>
                <a:gd name="connsiteY3" fmla="*/ 53482 h 203501"/>
                <a:gd name="connsiteX4" fmla="*/ 218770 w 252108"/>
                <a:gd name="connsiteY4" fmla="*/ 79676 h 203501"/>
                <a:gd name="connsiteX5" fmla="*/ 233058 w 252108"/>
                <a:gd name="connsiteY5" fmla="*/ 103488 h 203501"/>
                <a:gd name="connsiteX6" fmla="*/ 233058 w 252108"/>
                <a:gd name="connsiteY6" fmla="*/ 127301 h 203501"/>
                <a:gd name="connsiteX7" fmla="*/ 235439 w 252108"/>
                <a:gd name="connsiteY7" fmla="*/ 146351 h 203501"/>
                <a:gd name="connsiteX8" fmla="*/ 252108 w 252108"/>
                <a:gd name="connsiteY8" fmla="*/ 167782 h 203501"/>
                <a:gd name="connsiteX9" fmla="*/ 252108 w 252108"/>
                <a:gd name="connsiteY9" fmla="*/ 189213 h 203501"/>
                <a:gd name="connsiteX10" fmla="*/ 252108 w 252108"/>
                <a:gd name="connsiteY10" fmla="*/ 189213 h 203501"/>
                <a:gd name="connsiteX11" fmla="*/ 209245 w 252108"/>
                <a:gd name="connsiteY11" fmla="*/ 203501 h 203501"/>
                <a:gd name="connsiteX12" fmla="*/ 180670 w 252108"/>
                <a:gd name="connsiteY12" fmla="*/ 179688 h 203501"/>
                <a:gd name="connsiteX13" fmla="*/ 168764 w 252108"/>
                <a:gd name="connsiteY13" fmla="*/ 163020 h 203501"/>
                <a:gd name="connsiteX14" fmla="*/ 154476 w 252108"/>
                <a:gd name="connsiteY14" fmla="*/ 153495 h 203501"/>
                <a:gd name="connsiteX15" fmla="*/ 128283 w 252108"/>
                <a:gd name="connsiteY15" fmla="*/ 148732 h 203501"/>
                <a:gd name="connsiteX16" fmla="*/ 109233 w 252108"/>
                <a:gd name="connsiteY16" fmla="*/ 146351 h 203501"/>
                <a:gd name="connsiteX17" fmla="*/ 68751 w 252108"/>
                <a:gd name="connsiteY17" fmla="*/ 124920 h 203501"/>
                <a:gd name="connsiteX18" fmla="*/ 61608 w 252108"/>
                <a:gd name="connsiteY18" fmla="*/ 108251 h 203501"/>
                <a:gd name="connsiteX19" fmla="*/ 41315 w 252108"/>
                <a:gd name="connsiteY19" fmla="*/ 53879 h 203501"/>
                <a:gd name="connsiteX20" fmla="*/ 0 w 252108"/>
                <a:gd name="connsiteY20" fmla="*/ 0 h 203501"/>
                <a:gd name="connsiteX0" fmla="*/ 0 w 252108"/>
                <a:gd name="connsiteY0" fmla="*/ 0 h 203501"/>
                <a:gd name="connsiteX1" fmla="*/ 65745 w 252108"/>
                <a:gd name="connsiteY1" fmla="*/ 35628 h 203501"/>
                <a:gd name="connsiteX2" fmla="*/ 130664 w 252108"/>
                <a:gd name="connsiteY2" fmla="*/ 41576 h 203501"/>
                <a:gd name="connsiteX3" fmla="*/ 187814 w 252108"/>
                <a:gd name="connsiteY3" fmla="*/ 53482 h 203501"/>
                <a:gd name="connsiteX4" fmla="*/ 218770 w 252108"/>
                <a:gd name="connsiteY4" fmla="*/ 79676 h 203501"/>
                <a:gd name="connsiteX5" fmla="*/ 233058 w 252108"/>
                <a:gd name="connsiteY5" fmla="*/ 103488 h 203501"/>
                <a:gd name="connsiteX6" fmla="*/ 233058 w 252108"/>
                <a:gd name="connsiteY6" fmla="*/ 127301 h 203501"/>
                <a:gd name="connsiteX7" fmla="*/ 235439 w 252108"/>
                <a:gd name="connsiteY7" fmla="*/ 146351 h 203501"/>
                <a:gd name="connsiteX8" fmla="*/ 252108 w 252108"/>
                <a:gd name="connsiteY8" fmla="*/ 167782 h 203501"/>
                <a:gd name="connsiteX9" fmla="*/ 252108 w 252108"/>
                <a:gd name="connsiteY9" fmla="*/ 189213 h 203501"/>
                <a:gd name="connsiteX10" fmla="*/ 252108 w 252108"/>
                <a:gd name="connsiteY10" fmla="*/ 189213 h 203501"/>
                <a:gd name="connsiteX11" fmla="*/ 209245 w 252108"/>
                <a:gd name="connsiteY11" fmla="*/ 203501 h 203501"/>
                <a:gd name="connsiteX12" fmla="*/ 180670 w 252108"/>
                <a:gd name="connsiteY12" fmla="*/ 179688 h 203501"/>
                <a:gd name="connsiteX13" fmla="*/ 168764 w 252108"/>
                <a:gd name="connsiteY13" fmla="*/ 163020 h 203501"/>
                <a:gd name="connsiteX14" fmla="*/ 154476 w 252108"/>
                <a:gd name="connsiteY14" fmla="*/ 153495 h 203501"/>
                <a:gd name="connsiteX15" fmla="*/ 128283 w 252108"/>
                <a:gd name="connsiteY15" fmla="*/ 148732 h 203501"/>
                <a:gd name="connsiteX16" fmla="*/ 109233 w 252108"/>
                <a:gd name="connsiteY16" fmla="*/ 146351 h 203501"/>
                <a:gd name="connsiteX17" fmla="*/ 68751 w 252108"/>
                <a:gd name="connsiteY17" fmla="*/ 124920 h 203501"/>
                <a:gd name="connsiteX18" fmla="*/ 61608 w 252108"/>
                <a:gd name="connsiteY18" fmla="*/ 108251 h 203501"/>
                <a:gd name="connsiteX19" fmla="*/ 41315 w 252108"/>
                <a:gd name="connsiteY19" fmla="*/ 53879 h 203501"/>
                <a:gd name="connsiteX20" fmla="*/ 0 w 252108"/>
                <a:gd name="connsiteY20" fmla="*/ 0 h 203501"/>
                <a:gd name="connsiteX0" fmla="*/ 0 w 252108"/>
                <a:gd name="connsiteY0" fmla="*/ 0 h 218620"/>
                <a:gd name="connsiteX1" fmla="*/ 65745 w 252108"/>
                <a:gd name="connsiteY1" fmla="*/ 35628 h 218620"/>
                <a:gd name="connsiteX2" fmla="*/ 130664 w 252108"/>
                <a:gd name="connsiteY2" fmla="*/ 41576 h 218620"/>
                <a:gd name="connsiteX3" fmla="*/ 187814 w 252108"/>
                <a:gd name="connsiteY3" fmla="*/ 53482 h 218620"/>
                <a:gd name="connsiteX4" fmla="*/ 218770 w 252108"/>
                <a:gd name="connsiteY4" fmla="*/ 79676 h 218620"/>
                <a:gd name="connsiteX5" fmla="*/ 233058 w 252108"/>
                <a:gd name="connsiteY5" fmla="*/ 103488 h 218620"/>
                <a:gd name="connsiteX6" fmla="*/ 233058 w 252108"/>
                <a:gd name="connsiteY6" fmla="*/ 127301 h 218620"/>
                <a:gd name="connsiteX7" fmla="*/ 235439 w 252108"/>
                <a:gd name="connsiteY7" fmla="*/ 146351 h 218620"/>
                <a:gd name="connsiteX8" fmla="*/ 252108 w 252108"/>
                <a:gd name="connsiteY8" fmla="*/ 167782 h 218620"/>
                <a:gd name="connsiteX9" fmla="*/ 252108 w 252108"/>
                <a:gd name="connsiteY9" fmla="*/ 189213 h 218620"/>
                <a:gd name="connsiteX10" fmla="*/ 252108 w 252108"/>
                <a:gd name="connsiteY10" fmla="*/ 189213 h 218620"/>
                <a:gd name="connsiteX11" fmla="*/ 220077 w 252108"/>
                <a:gd name="connsiteY11" fmla="*/ 218620 h 218620"/>
                <a:gd name="connsiteX12" fmla="*/ 180670 w 252108"/>
                <a:gd name="connsiteY12" fmla="*/ 179688 h 218620"/>
                <a:gd name="connsiteX13" fmla="*/ 168764 w 252108"/>
                <a:gd name="connsiteY13" fmla="*/ 163020 h 218620"/>
                <a:gd name="connsiteX14" fmla="*/ 154476 w 252108"/>
                <a:gd name="connsiteY14" fmla="*/ 153495 h 218620"/>
                <a:gd name="connsiteX15" fmla="*/ 128283 w 252108"/>
                <a:gd name="connsiteY15" fmla="*/ 148732 h 218620"/>
                <a:gd name="connsiteX16" fmla="*/ 109233 w 252108"/>
                <a:gd name="connsiteY16" fmla="*/ 146351 h 218620"/>
                <a:gd name="connsiteX17" fmla="*/ 68751 w 252108"/>
                <a:gd name="connsiteY17" fmla="*/ 124920 h 218620"/>
                <a:gd name="connsiteX18" fmla="*/ 61608 w 252108"/>
                <a:gd name="connsiteY18" fmla="*/ 108251 h 218620"/>
                <a:gd name="connsiteX19" fmla="*/ 41315 w 252108"/>
                <a:gd name="connsiteY19" fmla="*/ 53879 h 218620"/>
                <a:gd name="connsiteX20" fmla="*/ 0 w 252108"/>
                <a:gd name="connsiteY20" fmla="*/ 0 h 218620"/>
                <a:gd name="connsiteX0" fmla="*/ 0 w 252108"/>
                <a:gd name="connsiteY0" fmla="*/ 0 h 194190"/>
                <a:gd name="connsiteX1" fmla="*/ 65745 w 252108"/>
                <a:gd name="connsiteY1" fmla="*/ 35628 h 194190"/>
                <a:gd name="connsiteX2" fmla="*/ 130664 w 252108"/>
                <a:gd name="connsiteY2" fmla="*/ 41576 h 194190"/>
                <a:gd name="connsiteX3" fmla="*/ 187814 w 252108"/>
                <a:gd name="connsiteY3" fmla="*/ 53482 h 194190"/>
                <a:gd name="connsiteX4" fmla="*/ 218770 w 252108"/>
                <a:gd name="connsiteY4" fmla="*/ 79676 h 194190"/>
                <a:gd name="connsiteX5" fmla="*/ 233058 w 252108"/>
                <a:gd name="connsiteY5" fmla="*/ 103488 h 194190"/>
                <a:gd name="connsiteX6" fmla="*/ 233058 w 252108"/>
                <a:gd name="connsiteY6" fmla="*/ 127301 h 194190"/>
                <a:gd name="connsiteX7" fmla="*/ 235439 w 252108"/>
                <a:gd name="connsiteY7" fmla="*/ 146351 h 194190"/>
                <a:gd name="connsiteX8" fmla="*/ 252108 w 252108"/>
                <a:gd name="connsiteY8" fmla="*/ 167782 h 194190"/>
                <a:gd name="connsiteX9" fmla="*/ 252108 w 252108"/>
                <a:gd name="connsiteY9" fmla="*/ 189213 h 194190"/>
                <a:gd name="connsiteX10" fmla="*/ 252108 w 252108"/>
                <a:gd name="connsiteY10" fmla="*/ 189213 h 194190"/>
                <a:gd name="connsiteX11" fmla="*/ 201826 w 252108"/>
                <a:gd name="connsiteY11" fmla="*/ 194190 h 194190"/>
                <a:gd name="connsiteX12" fmla="*/ 180670 w 252108"/>
                <a:gd name="connsiteY12" fmla="*/ 179688 h 194190"/>
                <a:gd name="connsiteX13" fmla="*/ 168764 w 252108"/>
                <a:gd name="connsiteY13" fmla="*/ 163020 h 194190"/>
                <a:gd name="connsiteX14" fmla="*/ 154476 w 252108"/>
                <a:gd name="connsiteY14" fmla="*/ 153495 h 194190"/>
                <a:gd name="connsiteX15" fmla="*/ 128283 w 252108"/>
                <a:gd name="connsiteY15" fmla="*/ 148732 h 194190"/>
                <a:gd name="connsiteX16" fmla="*/ 109233 w 252108"/>
                <a:gd name="connsiteY16" fmla="*/ 146351 h 194190"/>
                <a:gd name="connsiteX17" fmla="*/ 68751 w 252108"/>
                <a:gd name="connsiteY17" fmla="*/ 124920 h 194190"/>
                <a:gd name="connsiteX18" fmla="*/ 61608 w 252108"/>
                <a:gd name="connsiteY18" fmla="*/ 108251 h 194190"/>
                <a:gd name="connsiteX19" fmla="*/ 41315 w 252108"/>
                <a:gd name="connsiteY19" fmla="*/ 53879 h 194190"/>
                <a:gd name="connsiteX20" fmla="*/ 0 w 252108"/>
                <a:gd name="connsiteY20" fmla="*/ 0 h 194190"/>
                <a:gd name="connsiteX0" fmla="*/ 0 w 252108"/>
                <a:gd name="connsiteY0" fmla="*/ 0 h 205253"/>
                <a:gd name="connsiteX1" fmla="*/ 65745 w 252108"/>
                <a:gd name="connsiteY1" fmla="*/ 35628 h 205253"/>
                <a:gd name="connsiteX2" fmla="*/ 130664 w 252108"/>
                <a:gd name="connsiteY2" fmla="*/ 41576 h 205253"/>
                <a:gd name="connsiteX3" fmla="*/ 187814 w 252108"/>
                <a:gd name="connsiteY3" fmla="*/ 53482 h 205253"/>
                <a:gd name="connsiteX4" fmla="*/ 218770 w 252108"/>
                <a:gd name="connsiteY4" fmla="*/ 79676 h 205253"/>
                <a:gd name="connsiteX5" fmla="*/ 233058 w 252108"/>
                <a:gd name="connsiteY5" fmla="*/ 103488 h 205253"/>
                <a:gd name="connsiteX6" fmla="*/ 233058 w 252108"/>
                <a:gd name="connsiteY6" fmla="*/ 127301 h 205253"/>
                <a:gd name="connsiteX7" fmla="*/ 235439 w 252108"/>
                <a:gd name="connsiteY7" fmla="*/ 146351 h 205253"/>
                <a:gd name="connsiteX8" fmla="*/ 252108 w 252108"/>
                <a:gd name="connsiteY8" fmla="*/ 167782 h 205253"/>
                <a:gd name="connsiteX9" fmla="*/ 252108 w 252108"/>
                <a:gd name="connsiteY9" fmla="*/ 189213 h 205253"/>
                <a:gd name="connsiteX10" fmla="*/ 252108 w 252108"/>
                <a:gd name="connsiteY10" fmla="*/ 189213 h 205253"/>
                <a:gd name="connsiteX11" fmla="*/ 201826 w 252108"/>
                <a:gd name="connsiteY11" fmla="*/ 194190 h 205253"/>
                <a:gd name="connsiteX12" fmla="*/ 180670 w 252108"/>
                <a:gd name="connsiteY12" fmla="*/ 179688 h 205253"/>
                <a:gd name="connsiteX13" fmla="*/ 168764 w 252108"/>
                <a:gd name="connsiteY13" fmla="*/ 163020 h 205253"/>
                <a:gd name="connsiteX14" fmla="*/ 154476 w 252108"/>
                <a:gd name="connsiteY14" fmla="*/ 153495 h 205253"/>
                <a:gd name="connsiteX15" fmla="*/ 128283 w 252108"/>
                <a:gd name="connsiteY15" fmla="*/ 148732 h 205253"/>
                <a:gd name="connsiteX16" fmla="*/ 109233 w 252108"/>
                <a:gd name="connsiteY16" fmla="*/ 146351 h 205253"/>
                <a:gd name="connsiteX17" fmla="*/ 68751 w 252108"/>
                <a:gd name="connsiteY17" fmla="*/ 124920 h 205253"/>
                <a:gd name="connsiteX18" fmla="*/ 61608 w 252108"/>
                <a:gd name="connsiteY18" fmla="*/ 108251 h 205253"/>
                <a:gd name="connsiteX19" fmla="*/ 41315 w 252108"/>
                <a:gd name="connsiteY19" fmla="*/ 53879 h 205253"/>
                <a:gd name="connsiteX20" fmla="*/ 0 w 252108"/>
                <a:gd name="connsiteY20" fmla="*/ 0 h 205253"/>
                <a:gd name="connsiteX0" fmla="*/ 0 w 252108"/>
                <a:gd name="connsiteY0" fmla="*/ 0 h 207511"/>
                <a:gd name="connsiteX1" fmla="*/ 65745 w 252108"/>
                <a:gd name="connsiteY1" fmla="*/ 35628 h 207511"/>
                <a:gd name="connsiteX2" fmla="*/ 130664 w 252108"/>
                <a:gd name="connsiteY2" fmla="*/ 41576 h 207511"/>
                <a:gd name="connsiteX3" fmla="*/ 187814 w 252108"/>
                <a:gd name="connsiteY3" fmla="*/ 53482 h 207511"/>
                <a:gd name="connsiteX4" fmla="*/ 218770 w 252108"/>
                <a:gd name="connsiteY4" fmla="*/ 79676 h 207511"/>
                <a:gd name="connsiteX5" fmla="*/ 233058 w 252108"/>
                <a:gd name="connsiteY5" fmla="*/ 103488 h 207511"/>
                <a:gd name="connsiteX6" fmla="*/ 233058 w 252108"/>
                <a:gd name="connsiteY6" fmla="*/ 127301 h 207511"/>
                <a:gd name="connsiteX7" fmla="*/ 235439 w 252108"/>
                <a:gd name="connsiteY7" fmla="*/ 146351 h 207511"/>
                <a:gd name="connsiteX8" fmla="*/ 252108 w 252108"/>
                <a:gd name="connsiteY8" fmla="*/ 167782 h 207511"/>
                <a:gd name="connsiteX9" fmla="*/ 252108 w 252108"/>
                <a:gd name="connsiteY9" fmla="*/ 189213 h 207511"/>
                <a:gd name="connsiteX10" fmla="*/ 240400 w 252108"/>
                <a:gd name="connsiteY10" fmla="*/ 205852 h 207511"/>
                <a:gd name="connsiteX11" fmla="*/ 201826 w 252108"/>
                <a:gd name="connsiteY11" fmla="*/ 194190 h 207511"/>
                <a:gd name="connsiteX12" fmla="*/ 180670 w 252108"/>
                <a:gd name="connsiteY12" fmla="*/ 179688 h 207511"/>
                <a:gd name="connsiteX13" fmla="*/ 168764 w 252108"/>
                <a:gd name="connsiteY13" fmla="*/ 163020 h 207511"/>
                <a:gd name="connsiteX14" fmla="*/ 154476 w 252108"/>
                <a:gd name="connsiteY14" fmla="*/ 153495 h 207511"/>
                <a:gd name="connsiteX15" fmla="*/ 128283 w 252108"/>
                <a:gd name="connsiteY15" fmla="*/ 148732 h 207511"/>
                <a:gd name="connsiteX16" fmla="*/ 109233 w 252108"/>
                <a:gd name="connsiteY16" fmla="*/ 146351 h 207511"/>
                <a:gd name="connsiteX17" fmla="*/ 68751 w 252108"/>
                <a:gd name="connsiteY17" fmla="*/ 124920 h 207511"/>
                <a:gd name="connsiteX18" fmla="*/ 61608 w 252108"/>
                <a:gd name="connsiteY18" fmla="*/ 108251 h 207511"/>
                <a:gd name="connsiteX19" fmla="*/ 41315 w 252108"/>
                <a:gd name="connsiteY19" fmla="*/ 53879 h 207511"/>
                <a:gd name="connsiteX20" fmla="*/ 0 w 252108"/>
                <a:gd name="connsiteY20" fmla="*/ 0 h 207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2108" h="207511">
                  <a:moveTo>
                    <a:pt x="0" y="0"/>
                  </a:moveTo>
                  <a:lnTo>
                    <a:pt x="65745" y="35628"/>
                  </a:lnTo>
                  <a:lnTo>
                    <a:pt x="130664" y="41576"/>
                  </a:lnTo>
                  <a:lnTo>
                    <a:pt x="187814" y="53482"/>
                  </a:lnTo>
                  <a:lnTo>
                    <a:pt x="218770" y="79676"/>
                  </a:lnTo>
                  <a:lnTo>
                    <a:pt x="233058" y="103488"/>
                  </a:lnTo>
                  <a:lnTo>
                    <a:pt x="233058" y="127301"/>
                  </a:lnTo>
                  <a:lnTo>
                    <a:pt x="235439" y="146351"/>
                  </a:lnTo>
                  <a:lnTo>
                    <a:pt x="252108" y="167782"/>
                  </a:lnTo>
                  <a:lnTo>
                    <a:pt x="252108" y="189213"/>
                  </a:lnTo>
                  <a:lnTo>
                    <a:pt x="240400" y="205852"/>
                  </a:lnTo>
                  <a:cubicBezTo>
                    <a:pt x="223639" y="207511"/>
                    <a:pt x="220200" y="205253"/>
                    <a:pt x="201826" y="194190"/>
                  </a:cubicBezTo>
                  <a:lnTo>
                    <a:pt x="180670" y="179688"/>
                  </a:lnTo>
                  <a:lnTo>
                    <a:pt x="168764" y="163020"/>
                  </a:lnTo>
                  <a:lnTo>
                    <a:pt x="154476" y="153495"/>
                  </a:lnTo>
                  <a:lnTo>
                    <a:pt x="128283" y="148732"/>
                  </a:lnTo>
                  <a:lnTo>
                    <a:pt x="109233" y="146351"/>
                  </a:lnTo>
                  <a:lnTo>
                    <a:pt x="68751" y="124920"/>
                  </a:lnTo>
                  <a:lnTo>
                    <a:pt x="61608" y="108251"/>
                  </a:lnTo>
                  <a:cubicBezTo>
                    <a:pt x="54844" y="90127"/>
                    <a:pt x="62507" y="73293"/>
                    <a:pt x="41315" y="5387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33CC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459" name="Freeform 458"/>
            <p:cNvSpPr/>
            <p:nvPr/>
          </p:nvSpPr>
          <p:spPr>
            <a:xfrm>
              <a:off x="4116388" y="3989388"/>
              <a:ext cx="165100" cy="106362"/>
            </a:xfrm>
            <a:custGeom>
              <a:avLst/>
              <a:gdLst>
                <a:gd name="connsiteX0" fmla="*/ 164307 w 164307"/>
                <a:gd name="connsiteY0" fmla="*/ 107156 h 107156"/>
                <a:gd name="connsiteX1" fmla="*/ 164307 w 164307"/>
                <a:gd name="connsiteY1" fmla="*/ 107156 h 107156"/>
                <a:gd name="connsiteX2" fmla="*/ 119063 w 164307"/>
                <a:gd name="connsiteY2" fmla="*/ 83344 h 107156"/>
                <a:gd name="connsiteX3" fmla="*/ 64294 w 164307"/>
                <a:gd name="connsiteY3" fmla="*/ 45244 h 107156"/>
                <a:gd name="connsiteX4" fmla="*/ 54769 w 164307"/>
                <a:gd name="connsiteY4" fmla="*/ 33337 h 107156"/>
                <a:gd name="connsiteX5" fmla="*/ 0 w 164307"/>
                <a:gd name="connsiteY5" fmla="*/ 0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307" h="107156">
                  <a:moveTo>
                    <a:pt x="164307" y="107156"/>
                  </a:moveTo>
                  <a:lnTo>
                    <a:pt x="164307" y="107156"/>
                  </a:lnTo>
                  <a:lnTo>
                    <a:pt x="119063" y="83344"/>
                  </a:lnTo>
                  <a:lnTo>
                    <a:pt x="64294" y="45244"/>
                  </a:lnTo>
                  <a:lnTo>
                    <a:pt x="54769" y="33337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461" name="Freeform 460"/>
            <p:cNvSpPr/>
            <p:nvPr/>
          </p:nvSpPr>
          <p:spPr>
            <a:xfrm>
              <a:off x="1057275" y="4551363"/>
              <a:ext cx="169863" cy="6350"/>
            </a:xfrm>
            <a:custGeom>
              <a:avLst/>
              <a:gdLst>
                <a:gd name="connsiteX0" fmla="*/ 0 w 169069"/>
                <a:gd name="connsiteY0" fmla="*/ 0 h 7144"/>
                <a:gd name="connsiteX1" fmla="*/ 169069 w 169069"/>
                <a:gd name="connsiteY1" fmla="*/ 7144 h 7144"/>
                <a:gd name="connsiteX2" fmla="*/ 169069 w 169069"/>
                <a:gd name="connsiteY2" fmla="*/ 7144 h 7144"/>
                <a:gd name="connsiteX3" fmla="*/ 169069 w 169069"/>
                <a:gd name="connsiteY3" fmla="*/ 7144 h 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069" h="7144">
                  <a:moveTo>
                    <a:pt x="0" y="0"/>
                  </a:moveTo>
                  <a:lnTo>
                    <a:pt x="169069" y="7144"/>
                  </a:lnTo>
                  <a:lnTo>
                    <a:pt x="169069" y="7144"/>
                  </a:lnTo>
                  <a:lnTo>
                    <a:pt x="169069" y="7144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462" name="Freeform 461"/>
            <p:cNvSpPr/>
            <p:nvPr/>
          </p:nvSpPr>
          <p:spPr>
            <a:xfrm>
              <a:off x="2038350" y="4138613"/>
              <a:ext cx="95250" cy="34925"/>
            </a:xfrm>
            <a:custGeom>
              <a:avLst/>
              <a:gdLst>
                <a:gd name="connsiteX0" fmla="*/ 0 w 95250"/>
                <a:gd name="connsiteY0" fmla="*/ 0 h 35718"/>
                <a:gd name="connsiteX1" fmla="*/ 95250 w 95250"/>
                <a:gd name="connsiteY1" fmla="*/ 35718 h 35718"/>
                <a:gd name="connsiteX2" fmla="*/ 95250 w 95250"/>
                <a:gd name="connsiteY2" fmla="*/ 35718 h 35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35718">
                  <a:moveTo>
                    <a:pt x="0" y="0"/>
                  </a:moveTo>
                  <a:lnTo>
                    <a:pt x="95250" y="35718"/>
                  </a:lnTo>
                  <a:lnTo>
                    <a:pt x="95250" y="35718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463" name="Freeform 462"/>
            <p:cNvSpPr/>
            <p:nvPr/>
          </p:nvSpPr>
          <p:spPr>
            <a:xfrm>
              <a:off x="1557338" y="4316413"/>
              <a:ext cx="139700" cy="26987"/>
            </a:xfrm>
            <a:custGeom>
              <a:avLst/>
              <a:gdLst>
                <a:gd name="connsiteX0" fmla="*/ 0 w 140493"/>
                <a:gd name="connsiteY0" fmla="*/ 0 h 26194"/>
                <a:gd name="connsiteX1" fmla="*/ 140493 w 140493"/>
                <a:gd name="connsiteY1" fmla="*/ 26194 h 2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493" h="26194">
                  <a:moveTo>
                    <a:pt x="0" y="0"/>
                  </a:moveTo>
                  <a:lnTo>
                    <a:pt x="140493" y="26194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464" name="Freeform 463"/>
            <p:cNvSpPr/>
            <p:nvPr/>
          </p:nvSpPr>
          <p:spPr>
            <a:xfrm>
              <a:off x="1176338" y="4783138"/>
              <a:ext cx="168275" cy="25400"/>
            </a:xfrm>
            <a:custGeom>
              <a:avLst/>
              <a:gdLst>
                <a:gd name="connsiteX0" fmla="*/ 0 w 169068"/>
                <a:gd name="connsiteY0" fmla="*/ 23813 h 23813"/>
                <a:gd name="connsiteX1" fmla="*/ 169068 w 169068"/>
                <a:gd name="connsiteY1" fmla="*/ 0 h 23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9068" h="23813">
                  <a:moveTo>
                    <a:pt x="0" y="23813"/>
                  </a:moveTo>
                  <a:lnTo>
                    <a:pt x="169068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465" name="Freeform 464"/>
            <p:cNvSpPr/>
            <p:nvPr/>
          </p:nvSpPr>
          <p:spPr>
            <a:xfrm>
              <a:off x="1582738" y="4637088"/>
              <a:ext cx="136525" cy="6350"/>
            </a:xfrm>
            <a:custGeom>
              <a:avLst/>
              <a:gdLst>
                <a:gd name="connsiteX0" fmla="*/ 0 w 135732"/>
                <a:gd name="connsiteY0" fmla="*/ 7144 h 7144"/>
                <a:gd name="connsiteX1" fmla="*/ 0 w 135732"/>
                <a:gd name="connsiteY1" fmla="*/ 7144 h 7144"/>
                <a:gd name="connsiteX2" fmla="*/ 135732 w 135732"/>
                <a:gd name="connsiteY2" fmla="*/ 0 h 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5732" h="7144">
                  <a:moveTo>
                    <a:pt x="0" y="7144"/>
                  </a:moveTo>
                  <a:lnTo>
                    <a:pt x="0" y="7144"/>
                  </a:lnTo>
                  <a:lnTo>
                    <a:pt x="135732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466" name="Freeform 465"/>
            <p:cNvSpPr/>
            <p:nvPr/>
          </p:nvSpPr>
          <p:spPr>
            <a:xfrm>
              <a:off x="2182813" y="4210050"/>
              <a:ext cx="127000" cy="80963"/>
            </a:xfrm>
            <a:custGeom>
              <a:avLst/>
              <a:gdLst>
                <a:gd name="connsiteX0" fmla="*/ 0 w 126207"/>
                <a:gd name="connsiteY0" fmla="*/ 0 h 80963"/>
                <a:gd name="connsiteX1" fmla="*/ 0 w 126207"/>
                <a:gd name="connsiteY1" fmla="*/ 0 h 80963"/>
                <a:gd name="connsiteX2" fmla="*/ 59532 w 126207"/>
                <a:gd name="connsiteY2" fmla="*/ 11906 h 80963"/>
                <a:gd name="connsiteX3" fmla="*/ 78582 w 126207"/>
                <a:gd name="connsiteY3" fmla="*/ 21431 h 80963"/>
                <a:gd name="connsiteX4" fmla="*/ 78582 w 126207"/>
                <a:gd name="connsiteY4" fmla="*/ 21431 h 80963"/>
                <a:gd name="connsiteX5" fmla="*/ 126207 w 126207"/>
                <a:gd name="connsiteY5" fmla="*/ 80963 h 80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6207" h="80963">
                  <a:moveTo>
                    <a:pt x="0" y="0"/>
                  </a:moveTo>
                  <a:lnTo>
                    <a:pt x="0" y="0"/>
                  </a:lnTo>
                  <a:lnTo>
                    <a:pt x="59532" y="11906"/>
                  </a:lnTo>
                  <a:lnTo>
                    <a:pt x="78582" y="21431"/>
                  </a:lnTo>
                  <a:lnTo>
                    <a:pt x="78582" y="21431"/>
                  </a:lnTo>
                  <a:lnTo>
                    <a:pt x="126207" y="80963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467" name="Freeform 466"/>
            <p:cNvSpPr/>
            <p:nvPr/>
          </p:nvSpPr>
          <p:spPr>
            <a:xfrm>
              <a:off x="1836738" y="4494213"/>
              <a:ext cx="158750" cy="57150"/>
            </a:xfrm>
            <a:custGeom>
              <a:avLst/>
              <a:gdLst>
                <a:gd name="connsiteX0" fmla="*/ 0 w 159544"/>
                <a:gd name="connsiteY0" fmla="*/ 0 h 57150"/>
                <a:gd name="connsiteX1" fmla="*/ 73819 w 159544"/>
                <a:gd name="connsiteY1" fmla="*/ 9525 h 57150"/>
                <a:gd name="connsiteX2" fmla="*/ 114300 w 159544"/>
                <a:gd name="connsiteY2" fmla="*/ 23812 h 57150"/>
                <a:gd name="connsiteX3" fmla="*/ 159544 w 159544"/>
                <a:gd name="connsiteY3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544" h="57150">
                  <a:moveTo>
                    <a:pt x="0" y="0"/>
                  </a:moveTo>
                  <a:lnTo>
                    <a:pt x="73819" y="9525"/>
                  </a:lnTo>
                  <a:lnTo>
                    <a:pt x="114300" y="23812"/>
                  </a:lnTo>
                  <a:lnTo>
                    <a:pt x="159544" y="5715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468" name="Freeform 467"/>
            <p:cNvSpPr/>
            <p:nvPr/>
          </p:nvSpPr>
          <p:spPr>
            <a:xfrm>
              <a:off x="1766888" y="4852988"/>
              <a:ext cx="168275" cy="34925"/>
            </a:xfrm>
            <a:custGeom>
              <a:avLst/>
              <a:gdLst>
                <a:gd name="connsiteX0" fmla="*/ 0 w 169068"/>
                <a:gd name="connsiteY0" fmla="*/ 35718 h 35718"/>
                <a:gd name="connsiteX1" fmla="*/ 0 w 169068"/>
                <a:gd name="connsiteY1" fmla="*/ 35718 h 35718"/>
                <a:gd name="connsiteX2" fmla="*/ 59531 w 169068"/>
                <a:gd name="connsiteY2" fmla="*/ 4762 h 35718"/>
                <a:gd name="connsiteX3" fmla="*/ 97631 w 169068"/>
                <a:gd name="connsiteY3" fmla="*/ 0 h 35718"/>
                <a:gd name="connsiteX4" fmla="*/ 169068 w 169068"/>
                <a:gd name="connsiteY4" fmla="*/ 21431 h 35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068" h="35718">
                  <a:moveTo>
                    <a:pt x="0" y="35718"/>
                  </a:moveTo>
                  <a:lnTo>
                    <a:pt x="0" y="35718"/>
                  </a:lnTo>
                  <a:lnTo>
                    <a:pt x="59531" y="4762"/>
                  </a:lnTo>
                  <a:lnTo>
                    <a:pt x="97631" y="0"/>
                  </a:lnTo>
                  <a:lnTo>
                    <a:pt x="169068" y="21431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469" name="Freeform 468"/>
            <p:cNvSpPr/>
            <p:nvPr/>
          </p:nvSpPr>
          <p:spPr>
            <a:xfrm>
              <a:off x="1754188" y="4705350"/>
              <a:ext cx="150812" cy="36513"/>
            </a:xfrm>
            <a:custGeom>
              <a:avLst/>
              <a:gdLst>
                <a:gd name="connsiteX0" fmla="*/ 0 w 150019"/>
                <a:gd name="connsiteY0" fmla="*/ 0 h 35719"/>
                <a:gd name="connsiteX1" fmla="*/ 73819 w 150019"/>
                <a:gd name="connsiteY1" fmla="*/ 0 h 35719"/>
                <a:gd name="connsiteX2" fmla="*/ 116682 w 150019"/>
                <a:gd name="connsiteY2" fmla="*/ 16669 h 35719"/>
                <a:gd name="connsiteX3" fmla="*/ 150019 w 150019"/>
                <a:gd name="connsiteY3" fmla="*/ 35719 h 3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019" h="35719">
                  <a:moveTo>
                    <a:pt x="0" y="0"/>
                  </a:moveTo>
                  <a:lnTo>
                    <a:pt x="73819" y="0"/>
                  </a:lnTo>
                  <a:lnTo>
                    <a:pt x="116682" y="16669"/>
                  </a:lnTo>
                  <a:lnTo>
                    <a:pt x="150019" y="35719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470" name="Freeform 469"/>
            <p:cNvSpPr/>
            <p:nvPr/>
          </p:nvSpPr>
          <p:spPr>
            <a:xfrm>
              <a:off x="1992313" y="4314825"/>
              <a:ext cx="169862" cy="122238"/>
            </a:xfrm>
            <a:custGeom>
              <a:avLst/>
              <a:gdLst>
                <a:gd name="connsiteX0" fmla="*/ 0 w 169069"/>
                <a:gd name="connsiteY0" fmla="*/ 0 h 121444"/>
                <a:gd name="connsiteX1" fmla="*/ 71438 w 169069"/>
                <a:gd name="connsiteY1" fmla="*/ 26194 h 121444"/>
                <a:gd name="connsiteX2" fmla="*/ 116682 w 169069"/>
                <a:gd name="connsiteY2" fmla="*/ 57150 h 121444"/>
                <a:gd name="connsiteX3" fmla="*/ 169069 w 169069"/>
                <a:gd name="connsiteY3" fmla="*/ 121444 h 12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069" h="121444">
                  <a:moveTo>
                    <a:pt x="0" y="0"/>
                  </a:moveTo>
                  <a:lnTo>
                    <a:pt x="71438" y="26194"/>
                  </a:lnTo>
                  <a:lnTo>
                    <a:pt x="116682" y="57150"/>
                  </a:lnTo>
                  <a:lnTo>
                    <a:pt x="169069" y="121444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471" name="Freeform 470"/>
            <p:cNvSpPr/>
            <p:nvPr/>
          </p:nvSpPr>
          <p:spPr>
            <a:xfrm>
              <a:off x="1922463" y="5029200"/>
              <a:ext cx="155575" cy="39688"/>
            </a:xfrm>
            <a:custGeom>
              <a:avLst/>
              <a:gdLst>
                <a:gd name="connsiteX0" fmla="*/ 0 w 157162"/>
                <a:gd name="connsiteY0" fmla="*/ 40481 h 40481"/>
                <a:gd name="connsiteX1" fmla="*/ 59531 w 157162"/>
                <a:gd name="connsiteY1" fmla="*/ 9525 h 40481"/>
                <a:gd name="connsiteX2" fmla="*/ 100012 w 157162"/>
                <a:gd name="connsiteY2" fmla="*/ 0 h 40481"/>
                <a:gd name="connsiteX3" fmla="*/ 157162 w 157162"/>
                <a:gd name="connsiteY3" fmla="*/ 4763 h 4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62" h="40481">
                  <a:moveTo>
                    <a:pt x="0" y="40481"/>
                  </a:moveTo>
                  <a:lnTo>
                    <a:pt x="59531" y="9525"/>
                  </a:lnTo>
                  <a:lnTo>
                    <a:pt x="100012" y="0"/>
                  </a:lnTo>
                  <a:lnTo>
                    <a:pt x="157162" y="4763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472" name="Freeform 471"/>
            <p:cNvSpPr/>
            <p:nvPr/>
          </p:nvSpPr>
          <p:spPr>
            <a:xfrm>
              <a:off x="2209800" y="5089525"/>
              <a:ext cx="119063" cy="63500"/>
            </a:xfrm>
            <a:custGeom>
              <a:avLst/>
              <a:gdLst>
                <a:gd name="connsiteX0" fmla="*/ 0 w 109538"/>
                <a:gd name="connsiteY0" fmla="*/ 66675 h 66675"/>
                <a:gd name="connsiteX1" fmla="*/ 28575 w 109538"/>
                <a:gd name="connsiteY1" fmla="*/ 19050 h 66675"/>
                <a:gd name="connsiteX2" fmla="*/ 109538 w 109538"/>
                <a:gd name="connsiteY2" fmla="*/ 0 h 66675"/>
                <a:gd name="connsiteX0" fmla="*/ 0 w 109538"/>
                <a:gd name="connsiteY0" fmla="*/ 66675 h 66675"/>
                <a:gd name="connsiteX1" fmla="*/ 28575 w 109538"/>
                <a:gd name="connsiteY1" fmla="*/ 19050 h 66675"/>
                <a:gd name="connsiteX2" fmla="*/ 61913 w 109538"/>
                <a:gd name="connsiteY2" fmla="*/ 2381 h 66675"/>
                <a:gd name="connsiteX3" fmla="*/ 109538 w 109538"/>
                <a:gd name="connsiteY3" fmla="*/ 0 h 66675"/>
                <a:gd name="connsiteX0" fmla="*/ 0 w 109538"/>
                <a:gd name="connsiteY0" fmla="*/ 73819 h 73819"/>
                <a:gd name="connsiteX1" fmla="*/ 28575 w 109538"/>
                <a:gd name="connsiteY1" fmla="*/ 26194 h 73819"/>
                <a:gd name="connsiteX2" fmla="*/ 59532 w 109538"/>
                <a:gd name="connsiteY2" fmla="*/ 0 h 73819"/>
                <a:gd name="connsiteX3" fmla="*/ 109538 w 109538"/>
                <a:gd name="connsiteY3" fmla="*/ 7144 h 73819"/>
                <a:gd name="connsiteX0" fmla="*/ 0 w 119063"/>
                <a:gd name="connsiteY0" fmla="*/ 73819 h 73819"/>
                <a:gd name="connsiteX1" fmla="*/ 28575 w 119063"/>
                <a:gd name="connsiteY1" fmla="*/ 26194 h 73819"/>
                <a:gd name="connsiteX2" fmla="*/ 59532 w 119063"/>
                <a:gd name="connsiteY2" fmla="*/ 0 h 73819"/>
                <a:gd name="connsiteX3" fmla="*/ 119063 w 119063"/>
                <a:gd name="connsiteY3" fmla="*/ 9525 h 73819"/>
                <a:gd name="connsiteX0" fmla="*/ 0 w 119063"/>
                <a:gd name="connsiteY0" fmla="*/ 64294 h 64294"/>
                <a:gd name="connsiteX1" fmla="*/ 28575 w 119063"/>
                <a:gd name="connsiteY1" fmla="*/ 16669 h 64294"/>
                <a:gd name="connsiteX2" fmla="*/ 69057 w 119063"/>
                <a:gd name="connsiteY2" fmla="*/ 0 h 64294"/>
                <a:gd name="connsiteX3" fmla="*/ 119063 w 119063"/>
                <a:gd name="connsiteY3" fmla="*/ 0 h 6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063" h="64294">
                  <a:moveTo>
                    <a:pt x="0" y="64294"/>
                  </a:moveTo>
                  <a:lnTo>
                    <a:pt x="28575" y="16669"/>
                  </a:lnTo>
                  <a:lnTo>
                    <a:pt x="69057" y="0"/>
                  </a:lnTo>
                  <a:lnTo>
                    <a:pt x="119063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473" name="Freeform 472"/>
            <p:cNvSpPr/>
            <p:nvPr/>
          </p:nvSpPr>
          <p:spPr>
            <a:xfrm>
              <a:off x="1944688" y="5105400"/>
              <a:ext cx="149225" cy="142875"/>
            </a:xfrm>
            <a:custGeom>
              <a:avLst/>
              <a:gdLst>
                <a:gd name="connsiteX0" fmla="*/ 0 w 147638"/>
                <a:gd name="connsiteY0" fmla="*/ 142875 h 142875"/>
                <a:gd name="connsiteX1" fmla="*/ 19050 w 147638"/>
                <a:gd name="connsiteY1" fmla="*/ 116681 h 142875"/>
                <a:gd name="connsiteX2" fmla="*/ 28575 w 147638"/>
                <a:gd name="connsiteY2" fmla="*/ 90488 h 142875"/>
                <a:gd name="connsiteX3" fmla="*/ 35719 w 147638"/>
                <a:gd name="connsiteY3" fmla="*/ 73819 h 142875"/>
                <a:gd name="connsiteX4" fmla="*/ 35719 w 147638"/>
                <a:gd name="connsiteY4" fmla="*/ 73819 h 142875"/>
                <a:gd name="connsiteX5" fmla="*/ 61913 w 147638"/>
                <a:gd name="connsiteY5" fmla="*/ 52388 h 142875"/>
                <a:gd name="connsiteX6" fmla="*/ 85725 w 147638"/>
                <a:gd name="connsiteY6" fmla="*/ 40481 h 142875"/>
                <a:gd name="connsiteX7" fmla="*/ 102394 w 147638"/>
                <a:gd name="connsiteY7" fmla="*/ 28575 h 142875"/>
                <a:gd name="connsiteX8" fmla="*/ 126207 w 147638"/>
                <a:gd name="connsiteY8" fmla="*/ 16669 h 142875"/>
                <a:gd name="connsiteX9" fmla="*/ 147638 w 147638"/>
                <a:gd name="connsiteY9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7638" h="142875">
                  <a:moveTo>
                    <a:pt x="0" y="142875"/>
                  </a:moveTo>
                  <a:lnTo>
                    <a:pt x="19050" y="116681"/>
                  </a:lnTo>
                  <a:lnTo>
                    <a:pt x="28575" y="90488"/>
                  </a:lnTo>
                  <a:lnTo>
                    <a:pt x="35719" y="73819"/>
                  </a:lnTo>
                  <a:lnTo>
                    <a:pt x="35719" y="73819"/>
                  </a:lnTo>
                  <a:lnTo>
                    <a:pt x="61913" y="52388"/>
                  </a:lnTo>
                  <a:lnTo>
                    <a:pt x="85725" y="40481"/>
                  </a:lnTo>
                  <a:lnTo>
                    <a:pt x="102394" y="28575"/>
                  </a:lnTo>
                  <a:lnTo>
                    <a:pt x="126207" y="16669"/>
                  </a:lnTo>
                  <a:lnTo>
                    <a:pt x="147638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474" name="Freeform 473"/>
            <p:cNvSpPr/>
            <p:nvPr/>
          </p:nvSpPr>
          <p:spPr>
            <a:xfrm>
              <a:off x="1916113" y="5167313"/>
              <a:ext cx="82550" cy="34925"/>
            </a:xfrm>
            <a:custGeom>
              <a:avLst/>
              <a:gdLst>
                <a:gd name="connsiteX0" fmla="*/ 0 w 80963"/>
                <a:gd name="connsiteY0" fmla="*/ 35718 h 35718"/>
                <a:gd name="connsiteX1" fmla="*/ 19050 w 80963"/>
                <a:gd name="connsiteY1" fmla="*/ 16668 h 35718"/>
                <a:gd name="connsiteX2" fmla="*/ 42863 w 80963"/>
                <a:gd name="connsiteY2" fmla="*/ 9525 h 35718"/>
                <a:gd name="connsiteX3" fmla="*/ 80963 w 80963"/>
                <a:gd name="connsiteY3" fmla="*/ 0 h 35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963" h="35718">
                  <a:moveTo>
                    <a:pt x="0" y="35718"/>
                  </a:moveTo>
                  <a:lnTo>
                    <a:pt x="19050" y="16668"/>
                  </a:lnTo>
                  <a:lnTo>
                    <a:pt x="42863" y="9525"/>
                  </a:lnTo>
                  <a:lnTo>
                    <a:pt x="80963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475" name="Freeform 474"/>
            <p:cNvSpPr/>
            <p:nvPr/>
          </p:nvSpPr>
          <p:spPr>
            <a:xfrm>
              <a:off x="2341563" y="4381500"/>
              <a:ext cx="95250" cy="55563"/>
            </a:xfrm>
            <a:custGeom>
              <a:avLst/>
              <a:gdLst>
                <a:gd name="connsiteX0" fmla="*/ 0 w 95250"/>
                <a:gd name="connsiteY0" fmla="*/ 0 h 54769"/>
                <a:gd name="connsiteX1" fmla="*/ 40481 w 95250"/>
                <a:gd name="connsiteY1" fmla="*/ 30956 h 54769"/>
                <a:gd name="connsiteX2" fmla="*/ 95250 w 95250"/>
                <a:gd name="connsiteY2" fmla="*/ 54769 h 54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54769">
                  <a:moveTo>
                    <a:pt x="0" y="0"/>
                  </a:moveTo>
                  <a:lnTo>
                    <a:pt x="40481" y="30956"/>
                  </a:lnTo>
                  <a:lnTo>
                    <a:pt x="95250" y="54769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476" name="Freeform 475"/>
            <p:cNvSpPr/>
            <p:nvPr/>
          </p:nvSpPr>
          <p:spPr>
            <a:xfrm>
              <a:off x="2074863" y="4514850"/>
              <a:ext cx="76200" cy="57150"/>
            </a:xfrm>
            <a:custGeom>
              <a:avLst/>
              <a:gdLst>
                <a:gd name="connsiteX0" fmla="*/ 0 w 76200"/>
                <a:gd name="connsiteY0" fmla="*/ 0 h 47625"/>
                <a:gd name="connsiteX1" fmla="*/ 47625 w 76200"/>
                <a:gd name="connsiteY1" fmla="*/ 38100 h 47625"/>
                <a:gd name="connsiteX2" fmla="*/ 76200 w 76200"/>
                <a:gd name="connsiteY2" fmla="*/ 47625 h 47625"/>
                <a:gd name="connsiteX0" fmla="*/ 0 w 76200"/>
                <a:gd name="connsiteY0" fmla="*/ 0 h 57150"/>
                <a:gd name="connsiteX1" fmla="*/ 47625 w 76200"/>
                <a:gd name="connsiteY1" fmla="*/ 38100 h 57150"/>
                <a:gd name="connsiteX2" fmla="*/ 76200 w 76200"/>
                <a:gd name="connsiteY2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57150">
                  <a:moveTo>
                    <a:pt x="0" y="0"/>
                  </a:moveTo>
                  <a:lnTo>
                    <a:pt x="47625" y="38100"/>
                  </a:lnTo>
                  <a:lnTo>
                    <a:pt x="76200" y="5715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477" name="Freeform 476"/>
            <p:cNvSpPr/>
            <p:nvPr/>
          </p:nvSpPr>
          <p:spPr>
            <a:xfrm>
              <a:off x="2030413" y="4886325"/>
              <a:ext cx="122237" cy="19050"/>
            </a:xfrm>
            <a:custGeom>
              <a:avLst/>
              <a:gdLst>
                <a:gd name="connsiteX0" fmla="*/ 0 w 121444"/>
                <a:gd name="connsiteY0" fmla="*/ 0 h 19050"/>
                <a:gd name="connsiteX1" fmla="*/ 52388 w 121444"/>
                <a:gd name="connsiteY1" fmla="*/ 19050 h 19050"/>
                <a:gd name="connsiteX2" fmla="*/ 121444 w 121444"/>
                <a:gd name="connsiteY2" fmla="*/ 1428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444" h="19050">
                  <a:moveTo>
                    <a:pt x="0" y="0"/>
                  </a:moveTo>
                  <a:lnTo>
                    <a:pt x="52388" y="19050"/>
                  </a:lnTo>
                  <a:lnTo>
                    <a:pt x="121444" y="14288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478" name="Freeform 477"/>
            <p:cNvSpPr/>
            <p:nvPr/>
          </p:nvSpPr>
          <p:spPr>
            <a:xfrm>
              <a:off x="1966913" y="4672013"/>
              <a:ext cx="95250" cy="52387"/>
            </a:xfrm>
            <a:custGeom>
              <a:avLst/>
              <a:gdLst>
                <a:gd name="connsiteX0" fmla="*/ 0 w 95250"/>
                <a:gd name="connsiteY0" fmla="*/ 0 h 52387"/>
                <a:gd name="connsiteX1" fmla="*/ 45243 w 95250"/>
                <a:gd name="connsiteY1" fmla="*/ 33337 h 52387"/>
                <a:gd name="connsiteX2" fmla="*/ 95250 w 95250"/>
                <a:gd name="connsiteY2" fmla="*/ 52387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52387">
                  <a:moveTo>
                    <a:pt x="0" y="0"/>
                  </a:moveTo>
                  <a:lnTo>
                    <a:pt x="45243" y="33337"/>
                  </a:lnTo>
                  <a:lnTo>
                    <a:pt x="95250" y="52387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479" name="Freeform 478"/>
            <p:cNvSpPr/>
            <p:nvPr/>
          </p:nvSpPr>
          <p:spPr>
            <a:xfrm>
              <a:off x="2144713" y="5038725"/>
              <a:ext cx="82550" cy="20638"/>
            </a:xfrm>
            <a:custGeom>
              <a:avLst/>
              <a:gdLst>
                <a:gd name="connsiteX0" fmla="*/ 0 w 80963"/>
                <a:gd name="connsiteY0" fmla="*/ 21431 h 21431"/>
                <a:gd name="connsiteX1" fmla="*/ 54769 w 80963"/>
                <a:gd name="connsiteY1" fmla="*/ 14288 h 21431"/>
                <a:gd name="connsiteX2" fmla="*/ 80963 w 80963"/>
                <a:gd name="connsiteY2" fmla="*/ 0 h 2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963" h="21431">
                  <a:moveTo>
                    <a:pt x="0" y="21431"/>
                  </a:moveTo>
                  <a:lnTo>
                    <a:pt x="54769" y="14288"/>
                  </a:lnTo>
                  <a:lnTo>
                    <a:pt x="80963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480" name="Freeform 479"/>
            <p:cNvSpPr/>
            <p:nvPr/>
          </p:nvSpPr>
          <p:spPr>
            <a:xfrm>
              <a:off x="2419350" y="5145088"/>
              <a:ext cx="100013" cy="46037"/>
            </a:xfrm>
            <a:custGeom>
              <a:avLst/>
              <a:gdLst>
                <a:gd name="connsiteX0" fmla="*/ 0 w 100013"/>
                <a:gd name="connsiteY0" fmla="*/ 45244 h 45244"/>
                <a:gd name="connsiteX1" fmla="*/ 42863 w 100013"/>
                <a:gd name="connsiteY1" fmla="*/ 7144 h 45244"/>
                <a:gd name="connsiteX2" fmla="*/ 100013 w 100013"/>
                <a:gd name="connsiteY2" fmla="*/ 0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3" h="45244">
                  <a:moveTo>
                    <a:pt x="0" y="45244"/>
                  </a:moveTo>
                  <a:lnTo>
                    <a:pt x="42863" y="7144"/>
                  </a:lnTo>
                  <a:lnTo>
                    <a:pt x="100013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481" name="Freeform 480"/>
            <p:cNvSpPr/>
            <p:nvPr/>
          </p:nvSpPr>
          <p:spPr>
            <a:xfrm>
              <a:off x="2586038" y="5154613"/>
              <a:ext cx="79375" cy="3175"/>
            </a:xfrm>
            <a:custGeom>
              <a:avLst/>
              <a:gdLst>
                <a:gd name="connsiteX0" fmla="*/ 0 w 78581"/>
                <a:gd name="connsiteY0" fmla="*/ 0 h 2382"/>
                <a:gd name="connsiteX1" fmla="*/ 78581 w 78581"/>
                <a:gd name="connsiteY1" fmla="*/ 2382 h 2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8581" h="2382">
                  <a:moveTo>
                    <a:pt x="0" y="0"/>
                  </a:moveTo>
                  <a:lnTo>
                    <a:pt x="78581" y="2382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482" name="Freeform 481"/>
            <p:cNvSpPr/>
            <p:nvPr/>
          </p:nvSpPr>
          <p:spPr>
            <a:xfrm>
              <a:off x="2390775" y="5100638"/>
              <a:ext cx="115888" cy="12700"/>
            </a:xfrm>
            <a:custGeom>
              <a:avLst/>
              <a:gdLst>
                <a:gd name="connsiteX0" fmla="*/ 0 w 114300"/>
                <a:gd name="connsiteY0" fmla="*/ 0 h 21431"/>
                <a:gd name="connsiteX1" fmla="*/ 59532 w 114300"/>
                <a:gd name="connsiteY1" fmla="*/ 16668 h 21431"/>
                <a:gd name="connsiteX2" fmla="*/ 114300 w 114300"/>
                <a:gd name="connsiteY2" fmla="*/ 21431 h 21431"/>
                <a:gd name="connsiteX0" fmla="*/ 0 w 116681"/>
                <a:gd name="connsiteY0" fmla="*/ 0 h 11906"/>
                <a:gd name="connsiteX1" fmla="*/ 61913 w 116681"/>
                <a:gd name="connsiteY1" fmla="*/ 7143 h 11906"/>
                <a:gd name="connsiteX2" fmla="*/ 116681 w 116681"/>
                <a:gd name="connsiteY2" fmla="*/ 11906 h 11906"/>
                <a:gd name="connsiteX0" fmla="*/ 0 w 116681"/>
                <a:gd name="connsiteY0" fmla="*/ 0 h 11906"/>
                <a:gd name="connsiteX1" fmla="*/ 59531 w 116681"/>
                <a:gd name="connsiteY1" fmla="*/ 11905 h 11906"/>
                <a:gd name="connsiteX2" fmla="*/ 116681 w 116681"/>
                <a:gd name="connsiteY2" fmla="*/ 11906 h 11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11906">
                  <a:moveTo>
                    <a:pt x="0" y="0"/>
                  </a:moveTo>
                  <a:lnTo>
                    <a:pt x="59531" y="11905"/>
                  </a:lnTo>
                  <a:lnTo>
                    <a:pt x="116681" y="11906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483" name="Freeform 482"/>
            <p:cNvSpPr/>
            <p:nvPr/>
          </p:nvSpPr>
          <p:spPr>
            <a:xfrm>
              <a:off x="2844800" y="5224463"/>
              <a:ext cx="131763" cy="61912"/>
            </a:xfrm>
            <a:custGeom>
              <a:avLst/>
              <a:gdLst>
                <a:gd name="connsiteX0" fmla="*/ 0 w 121444"/>
                <a:gd name="connsiteY0" fmla="*/ 71437 h 71437"/>
                <a:gd name="connsiteX1" fmla="*/ 38100 w 121444"/>
                <a:gd name="connsiteY1" fmla="*/ 21431 h 71437"/>
                <a:gd name="connsiteX2" fmla="*/ 66675 w 121444"/>
                <a:gd name="connsiteY2" fmla="*/ 4762 h 71437"/>
                <a:gd name="connsiteX3" fmla="*/ 121444 w 121444"/>
                <a:gd name="connsiteY3" fmla="*/ 0 h 71437"/>
                <a:gd name="connsiteX0" fmla="*/ 9525 w 130969"/>
                <a:gd name="connsiteY0" fmla="*/ 71437 h 71437"/>
                <a:gd name="connsiteX1" fmla="*/ 0 w 130969"/>
                <a:gd name="connsiteY1" fmla="*/ 61912 h 71437"/>
                <a:gd name="connsiteX2" fmla="*/ 47625 w 130969"/>
                <a:gd name="connsiteY2" fmla="*/ 21431 h 71437"/>
                <a:gd name="connsiteX3" fmla="*/ 76200 w 130969"/>
                <a:gd name="connsiteY3" fmla="*/ 4762 h 71437"/>
                <a:gd name="connsiteX4" fmla="*/ 130969 w 130969"/>
                <a:gd name="connsiteY4" fmla="*/ 0 h 71437"/>
                <a:gd name="connsiteX0" fmla="*/ 0 w 130969"/>
                <a:gd name="connsiteY0" fmla="*/ 61912 h 61912"/>
                <a:gd name="connsiteX1" fmla="*/ 47625 w 130969"/>
                <a:gd name="connsiteY1" fmla="*/ 21431 h 61912"/>
                <a:gd name="connsiteX2" fmla="*/ 76200 w 130969"/>
                <a:gd name="connsiteY2" fmla="*/ 4762 h 61912"/>
                <a:gd name="connsiteX3" fmla="*/ 130969 w 130969"/>
                <a:gd name="connsiteY3" fmla="*/ 0 h 6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969" h="61912">
                  <a:moveTo>
                    <a:pt x="0" y="61912"/>
                  </a:moveTo>
                  <a:lnTo>
                    <a:pt x="47625" y="21431"/>
                  </a:lnTo>
                  <a:lnTo>
                    <a:pt x="76200" y="4762"/>
                  </a:lnTo>
                  <a:lnTo>
                    <a:pt x="130969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484" name="Freeform 483"/>
            <p:cNvSpPr/>
            <p:nvPr/>
          </p:nvSpPr>
          <p:spPr>
            <a:xfrm>
              <a:off x="2614613" y="5180013"/>
              <a:ext cx="111125" cy="50800"/>
            </a:xfrm>
            <a:custGeom>
              <a:avLst/>
              <a:gdLst>
                <a:gd name="connsiteX0" fmla="*/ 0 w 111918"/>
                <a:gd name="connsiteY0" fmla="*/ 52387 h 52387"/>
                <a:gd name="connsiteX1" fmla="*/ 42862 w 111918"/>
                <a:gd name="connsiteY1" fmla="*/ 7144 h 52387"/>
                <a:gd name="connsiteX2" fmla="*/ 69056 w 111918"/>
                <a:gd name="connsiteY2" fmla="*/ 2381 h 52387"/>
                <a:gd name="connsiteX3" fmla="*/ 111918 w 111918"/>
                <a:gd name="connsiteY3" fmla="*/ 0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918" h="52387">
                  <a:moveTo>
                    <a:pt x="0" y="52387"/>
                  </a:moveTo>
                  <a:lnTo>
                    <a:pt x="42862" y="7144"/>
                  </a:lnTo>
                  <a:lnTo>
                    <a:pt x="69056" y="2381"/>
                  </a:lnTo>
                  <a:lnTo>
                    <a:pt x="111918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485" name="Freeform 484"/>
            <p:cNvSpPr/>
            <p:nvPr/>
          </p:nvSpPr>
          <p:spPr>
            <a:xfrm>
              <a:off x="3151188" y="5397500"/>
              <a:ext cx="155575" cy="22225"/>
            </a:xfrm>
            <a:custGeom>
              <a:avLst/>
              <a:gdLst>
                <a:gd name="connsiteX0" fmla="*/ 0 w 140493"/>
                <a:gd name="connsiteY0" fmla="*/ 30956 h 30956"/>
                <a:gd name="connsiteX1" fmla="*/ 33337 w 140493"/>
                <a:gd name="connsiteY1" fmla="*/ 2381 h 30956"/>
                <a:gd name="connsiteX2" fmla="*/ 69056 w 140493"/>
                <a:gd name="connsiteY2" fmla="*/ 0 h 30956"/>
                <a:gd name="connsiteX3" fmla="*/ 102393 w 140493"/>
                <a:gd name="connsiteY3" fmla="*/ 0 h 30956"/>
                <a:gd name="connsiteX4" fmla="*/ 140493 w 140493"/>
                <a:gd name="connsiteY4" fmla="*/ 16669 h 30956"/>
                <a:gd name="connsiteX0" fmla="*/ 16669 w 157162"/>
                <a:gd name="connsiteY0" fmla="*/ 30956 h 30956"/>
                <a:gd name="connsiteX1" fmla="*/ 0 w 157162"/>
                <a:gd name="connsiteY1" fmla="*/ 21431 h 30956"/>
                <a:gd name="connsiteX2" fmla="*/ 50006 w 157162"/>
                <a:gd name="connsiteY2" fmla="*/ 2381 h 30956"/>
                <a:gd name="connsiteX3" fmla="*/ 85725 w 157162"/>
                <a:gd name="connsiteY3" fmla="*/ 0 h 30956"/>
                <a:gd name="connsiteX4" fmla="*/ 119062 w 157162"/>
                <a:gd name="connsiteY4" fmla="*/ 0 h 30956"/>
                <a:gd name="connsiteX5" fmla="*/ 157162 w 157162"/>
                <a:gd name="connsiteY5" fmla="*/ 16669 h 30956"/>
                <a:gd name="connsiteX0" fmla="*/ 0 w 157162"/>
                <a:gd name="connsiteY0" fmla="*/ 21431 h 21431"/>
                <a:gd name="connsiteX1" fmla="*/ 50006 w 157162"/>
                <a:gd name="connsiteY1" fmla="*/ 2381 h 21431"/>
                <a:gd name="connsiteX2" fmla="*/ 85725 w 157162"/>
                <a:gd name="connsiteY2" fmla="*/ 0 h 21431"/>
                <a:gd name="connsiteX3" fmla="*/ 119062 w 157162"/>
                <a:gd name="connsiteY3" fmla="*/ 0 h 21431"/>
                <a:gd name="connsiteX4" fmla="*/ 157162 w 157162"/>
                <a:gd name="connsiteY4" fmla="*/ 16669 h 2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162" h="21431">
                  <a:moveTo>
                    <a:pt x="0" y="21431"/>
                  </a:moveTo>
                  <a:lnTo>
                    <a:pt x="50006" y="2381"/>
                  </a:lnTo>
                  <a:lnTo>
                    <a:pt x="85725" y="0"/>
                  </a:lnTo>
                  <a:lnTo>
                    <a:pt x="119062" y="0"/>
                  </a:lnTo>
                  <a:lnTo>
                    <a:pt x="157162" y="16669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486" name="Freeform 485"/>
            <p:cNvSpPr/>
            <p:nvPr/>
          </p:nvSpPr>
          <p:spPr>
            <a:xfrm>
              <a:off x="3006725" y="5278438"/>
              <a:ext cx="142875" cy="42862"/>
            </a:xfrm>
            <a:custGeom>
              <a:avLst/>
              <a:gdLst>
                <a:gd name="connsiteX0" fmla="*/ 0 w 126206"/>
                <a:gd name="connsiteY0" fmla="*/ 57150 h 57150"/>
                <a:gd name="connsiteX1" fmla="*/ 35718 w 126206"/>
                <a:gd name="connsiteY1" fmla="*/ 9525 h 57150"/>
                <a:gd name="connsiteX2" fmla="*/ 73818 w 126206"/>
                <a:gd name="connsiteY2" fmla="*/ 0 h 57150"/>
                <a:gd name="connsiteX3" fmla="*/ 126206 w 126206"/>
                <a:gd name="connsiteY3" fmla="*/ 4763 h 57150"/>
                <a:gd name="connsiteX0" fmla="*/ 16669 w 142875"/>
                <a:gd name="connsiteY0" fmla="*/ 57150 h 57150"/>
                <a:gd name="connsiteX1" fmla="*/ 0 w 142875"/>
                <a:gd name="connsiteY1" fmla="*/ 42863 h 57150"/>
                <a:gd name="connsiteX2" fmla="*/ 52387 w 142875"/>
                <a:gd name="connsiteY2" fmla="*/ 9525 h 57150"/>
                <a:gd name="connsiteX3" fmla="*/ 90487 w 142875"/>
                <a:gd name="connsiteY3" fmla="*/ 0 h 57150"/>
                <a:gd name="connsiteX4" fmla="*/ 142875 w 142875"/>
                <a:gd name="connsiteY4" fmla="*/ 4763 h 57150"/>
                <a:gd name="connsiteX0" fmla="*/ 0 w 142875"/>
                <a:gd name="connsiteY0" fmla="*/ 42863 h 42863"/>
                <a:gd name="connsiteX1" fmla="*/ 52387 w 142875"/>
                <a:gd name="connsiteY1" fmla="*/ 9525 h 42863"/>
                <a:gd name="connsiteX2" fmla="*/ 90487 w 142875"/>
                <a:gd name="connsiteY2" fmla="*/ 0 h 42863"/>
                <a:gd name="connsiteX3" fmla="*/ 142875 w 142875"/>
                <a:gd name="connsiteY3" fmla="*/ 4763 h 42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42863">
                  <a:moveTo>
                    <a:pt x="0" y="42863"/>
                  </a:moveTo>
                  <a:lnTo>
                    <a:pt x="52387" y="9525"/>
                  </a:lnTo>
                  <a:lnTo>
                    <a:pt x="90487" y="0"/>
                  </a:lnTo>
                  <a:lnTo>
                    <a:pt x="142875" y="4763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487" name="Freeform 486"/>
            <p:cNvSpPr/>
            <p:nvPr/>
          </p:nvSpPr>
          <p:spPr>
            <a:xfrm>
              <a:off x="3352800" y="5453063"/>
              <a:ext cx="74613" cy="23812"/>
            </a:xfrm>
            <a:custGeom>
              <a:avLst/>
              <a:gdLst>
                <a:gd name="connsiteX0" fmla="*/ 0 w 73819"/>
                <a:gd name="connsiteY0" fmla="*/ 0 h 23812"/>
                <a:gd name="connsiteX1" fmla="*/ 52388 w 73819"/>
                <a:gd name="connsiteY1" fmla="*/ 19050 h 23812"/>
                <a:gd name="connsiteX2" fmla="*/ 73819 w 73819"/>
                <a:gd name="connsiteY2" fmla="*/ 23812 h 23812"/>
                <a:gd name="connsiteX0" fmla="*/ 0 w 73819"/>
                <a:gd name="connsiteY0" fmla="*/ 0 h 23813"/>
                <a:gd name="connsiteX1" fmla="*/ 38101 w 73819"/>
                <a:gd name="connsiteY1" fmla="*/ 23813 h 23813"/>
                <a:gd name="connsiteX2" fmla="*/ 73819 w 73819"/>
                <a:gd name="connsiteY2" fmla="*/ 23812 h 23813"/>
                <a:gd name="connsiteX0" fmla="*/ 0 w 73819"/>
                <a:gd name="connsiteY0" fmla="*/ 0 h 23812"/>
                <a:gd name="connsiteX1" fmla="*/ 33338 w 73819"/>
                <a:gd name="connsiteY1" fmla="*/ 11907 h 23812"/>
                <a:gd name="connsiteX2" fmla="*/ 73819 w 73819"/>
                <a:gd name="connsiteY2" fmla="*/ 23812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819" h="23812">
                  <a:moveTo>
                    <a:pt x="0" y="0"/>
                  </a:moveTo>
                  <a:lnTo>
                    <a:pt x="33338" y="11907"/>
                  </a:lnTo>
                  <a:lnTo>
                    <a:pt x="73819" y="23812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488" name="Freeform 487"/>
            <p:cNvSpPr/>
            <p:nvPr/>
          </p:nvSpPr>
          <p:spPr>
            <a:xfrm>
              <a:off x="2884488" y="5478463"/>
              <a:ext cx="104775" cy="57150"/>
            </a:xfrm>
            <a:custGeom>
              <a:avLst/>
              <a:gdLst>
                <a:gd name="connsiteX0" fmla="*/ 0 w 104775"/>
                <a:gd name="connsiteY0" fmla="*/ 57150 h 57150"/>
                <a:gd name="connsiteX1" fmla="*/ 104775 w 104775"/>
                <a:gd name="connsiteY1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775" h="57150">
                  <a:moveTo>
                    <a:pt x="0" y="57150"/>
                  </a:moveTo>
                  <a:lnTo>
                    <a:pt x="104775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490" name="Freeform 489"/>
            <p:cNvSpPr/>
            <p:nvPr/>
          </p:nvSpPr>
          <p:spPr>
            <a:xfrm>
              <a:off x="1535113" y="4972050"/>
              <a:ext cx="103187" cy="68263"/>
            </a:xfrm>
            <a:custGeom>
              <a:avLst/>
              <a:gdLst>
                <a:gd name="connsiteX0" fmla="*/ 0 w 102394"/>
                <a:gd name="connsiteY0" fmla="*/ 69056 h 69056"/>
                <a:gd name="connsiteX1" fmla="*/ 102394 w 102394"/>
                <a:gd name="connsiteY1" fmla="*/ 0 h 6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2394" h="69056">
                  <a:moveTo>
                    <a:pt x="0" y="69056"/>
                  </a:moveTo>
                  <a:lnTo>
                    <a:pt x="102394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491" name="Freeform 490"/>
            <p:cNvSpPr/>
            <p:nvPr/>
          </p:nvSpPr>
          <p:spPr>
            <a:xfrm>
              <a:off x="604838" y="4675188"/>
              <a:ext cx="136525" cy="6350"/>
            </a:xfrm>
            <a:custGeom>
              <a:avLst/>
              <a:gdLst>
                <a:gd name="connsiteX0" fmla="*/ 0 w 135732"/>
                <a:gd name="connsiteY0" fmla="*/ 7144 h 7144"/>
                <a:gd name="connsiteX1" fmla="*/ 0 w 135732"/>
                <a:gd name="connsiteY1" fmla="*/ 7144 h 7144"/>
                <a:gd name="connsiteX2" fmla="*/ 135732 w 135732"/>
                <a:gd name="connsiteY2" fmla="*/ 0 h 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5732" h="7144">
                  <a:moveTo>
                    <a:pt x="0" y="7144"/>
                  </a:moveTo>
                  <a:lnTo>
                    <a:pt x="0" y="7144"/>
                  </a:lnTo>
                  <a:lnTo>
                    <a:pt x="135732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492" name="Freeform 491"/>
            <p:cNvSpPr/>
            <p:nvPr/>
          </p:nvSpPr>
          <p:spPr>
            <a:xfrm>
              <a:off x="2613025" y="5341938"/>
              <a:ext cx="104775" cy="68262"/>
            </a:xfrm>
            <a:custGeom>
              <a:avLst/>
              <a:gdLst>
                <a:gd name="connsiteX0" fmla="*/ 0 w 104775"/>
                <a:gd name="connsiteY0" fmla="*/ 57150 h 57150"/>
                <a:gd name="connsiteX1" fmla="*/ 104775 w 104775"/>
                <a:gd name="connsiteY1" fmla="*/ 0 h 57150"/>
                <a:gd name="connsiteX0" fmla="*/ 0 w 95250"/>
                <a:gd name="connsiteY0" fmla="*/ 83344 h 83344"/>
                <a:gd name="connsiteX1" fmla="*/ 95250 w 95250"/>
                <a:gd name="connsiteY1" fmla="*/ 0 h 83344"/>
                <a:gd name="connsiteX0" fmla="*/ 0 w 104775"/>
                <a:gd name="connsiteY0" fmla="*/ 69056 h 69056"/>
                <a:gd name="connsiteX1" fmla="*/ 104775 w 104775"/>
                <a:gd name="connsiteY1" fmla="*/ 0 h 6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775" h="69056">
                  <a:moveTo>
                    <a:pt x="0" y="69056"/>
                  </a:moveTo>
                  <a:lnTo>
                    <a:pt x="104775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493" name="Freeform 492"/>
            <p:cNvSpPr/>
            <p:nvPr/>
          </p:nvSpPr>
          <p:spPr>
            <a:xfrm>
              <a:off x="2298700" y="5256213"/>
              <a:ext cx="104775" cy="68262"/>
            </a:xfrm>
            <a:custGeom>
              <a:avLst/>
              <a:gdLst>
                <a:gd name="connsiteX0" fmla="*/ 0 w 104775"/>
                <a:gd name="connsiteY0" fmla="*/ 57150 h 57150"/>
                <a:gd name="connsiteX1" fmla="*/ 104775 w 104775"/>
                <a:gd name="connsiteY1" fmla="*/ 0 h 57150"/>
                <a:gd name="connsiteX0" fmla="*/ 0 w 95250"/>
                <a:gd name="connsiteY0" fmla="*/ 83344 h 83344"/>
                <a:gd name="connsiteX1" fmla="*/ 95250 w 95250"/>
                <a:gd name="connsiteY1" fmla="*/ 0 h 83344"/>
                <a:gd name="connsiteX0" fmla="*/ 0 w 104775"/>
                <a:gd name="connsiteY0" fmla="*/ 69056 h 69056"/>
                <a:gd name="connsiteX1" fmla="*/ 104775 w 104775"/>
                <a:gd name="connsiteY1" fmla="*/ 0 h 6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775" h="69056">
                  <a:moveTo>
                    <a:pt x="0" y="69056"/>
                  </a:moveTo>
                  <a:lnTo>
                    <a:pt x="104775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494" name="Freeform 493"/>
            <p:cNvSpPr/>
            <p:nvPr/>
          </p:nvSpPr>
          <p:spPr>
            <a:xfrm>
              <a:off x="3389313" y="5316538"/>
              <a:ext cx="130175" cy="41275"/>
            </a:xfrm>
            <a:custGeom>
              <a:avLst/>
              <a:gdLst>
                <a:gd name="connsiteX0" fmla="*/ 0 w 130969"/>
                <a:gd name="connsiteY0" fmla="*/ 38100 h 40482"/>
                <a:gd name="connsiteX1" fmla="*/ 0 w 130969"/>
                <a:gd name="connsiteY1" fmla="*/ 38100 h 40482"/>
                <a:gd name="connsiteX2" fmla="*/ 54769 w 130969"/>
                <a:gd name="connsiteY2" fmla="*/ 40482 h 40482"/>
                <a:gd name="connsiteX3" fmla="*/ 90487 w 130969"/>
                <a:gd name="connsiteY3" fmla="*/ 30957 h 40482"/>
                <a:gd name="connsiteX4" fmla="*/ 130969 w 130969"/>
                <a:gd name="connsiteY4" fmla="*/ 0 h 40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969" h="40482">
                  <a:moveTo>
                    <a:pt x="0" y="38100"/>
                  </a:moveTo>
                  <a:lnTo>
                    <a:pt x="0" y="38100"/>
                  </a:lnTo>
                  <a:lnTo>
                    <a:pt x="54769" y="40482"/>
                  </a:lnTo>
                  <a:lnTo>
                    <a:pt x="90487" y="30957"/>
                  </a:lnTo>
                  <a:lnTo>
                    <a:pt x="130969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495" name="Freeform 494"/>
            <p:cNvSpPr/>
            <p:nvPr/>
          </p:nvSpPr>
          <p:spPr>
            <a:xfrm>
              <a:off x="3328988" y="5240338"/>
              <a:ext cx="139700" cy="36512"/>
            </a:xfrm>
            <a:custGeom>
              <a:avLst/>
              <a:gdLst>
                <a:gd name="connsiteX0" fmla="*/ 0 w 140493"/>
                <a:gd name="connsiteY0" fmla="*/ 35719 h 35719"/>
                <a:gd name="connsiteX1" fmla="*/ 0 w 140493"/>
                <a:gd name="connsiteY1" fmla="*/ 35719 h 35719"/>
                <a:gd name="connsiteX2" fmla="*/ 66675 w 140493"/>
                <a:gd name="connsiteY2" fmla="*/ 28575 h 35719"/>
                <a:gd name="connsiteX3" fmla="*/ 140493 w 140493"/>
                <a:gd name="connsiteY3" fmla="*/ 0 h 3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493" h="35719">
                  <a:moveTo>
                    <a:pt x="0" y="35719"/>
                  </a:moveTo>
                  <a:lnTo>
                    <a:pt x="0" y="35719"/>
                  </a:lnTo>
                  <a:lnTo>
                    <a:pt x="66675" y="28575"/>
                  </a:lnTo>
                  <a:lnTo>
                    <a:pt x="140493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497" name="Freeform 496"/>
            <p:cNvSpPr/>
            <p:nvPr/>
          </p:nvSpPr>
          <p:spPr>
            <a:xfrm>
              <a:off x="2798763" y="5127625"/>
              <a:ext cx="44450" cy="11113"/>
            </a:xfrm>
            <a:custGeom>
              <a:avLst/>
              <a:gdLst>
                <a:gd name="connsiteX0" fmla="*/ 0 w 88106"/>
                <a:gd name="connsiteY0" fmla="*/ 26193 h 26193"/>
                <a:gd name="connsiteX1" fmla="*/ 45244 w 88106"/>
                <a:gd name="connsiteY1" fmla="*/ 0 h 26193"/>
                <a:gd name="connsiteX2" fmla="*/ 88106 w 88106"/>
                <a:gd name="connsiteY2" fmla="*/ 19050 h 26193"/>
                <a:gd name="connsiteX0" fmla="*/ 0 w 88106"/>
                <a:gd name="connsiteY0" fmla="*/ 19050 h 19050"/>
                <a:gd name="connsiteX1" fmla="*/ 21431 w 88106"/>
                <a:gd name="connsiteY1" fmla="*/ 0 h 19050"/>
                <a:gd name="connsiteX2" fmla="*/ 88106 w 88106"/>
                <a:gd name="connsiteY2" fmla="*/ 11907 h 19050"/>
                <a:gd name="connsiteX0" fmla="*/ 0 w 45244"/>
                <a:gd name="connsiteY0" fmla="*/ 19050 h 21432"/>
                <a:gd name="connsiteX1" fmla="*/ 21431 w 45244"/>
                <a:gd name="connsiteY1" fmla="*/ 0 h 21432"/>
                <a:gd name="connsiteX2" fmla="*/ 45244 w 45244"/>
                <a:gd name="connsiteY2" fmla="*/ 21432 h 21432"/>
                <a:gd name="connsiteX0" fmla="*/ 0 w 45244"/>
                <a:gd name="connsiteY0" fmla="*/ 9525 h 11907"/>
                <a:gd name="connsiteX1" fmla="*/ 26193 w 45244"/>
                <a:gd name="connsiteY1" fmla="*/ 0 h 11907"/>
                <a:gd name="connsiteX2" fmla="*/ 45244 w 45244"/>
                <a:gd name="connsiteY2" fmla="*/ 11907 h 11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244" h="11907">
                  <a:moveTo>
                    <a:pt x="0" y="9525"/>
                  </a:moveTo>
                  <a:lnTo>
                    <a:pt x="26193" y="0"/>
                  </a:lnTo>
                  <a:lnTo>
                    <a:pt x="45244" y="11907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498" name="Freeform 497"/>
            <p:cNvSpPr/>
            <p:nvPr/>
          </p:nvSpPr>
          <p:spPr>
            <a:xfrm>
              <a:off x="2878138" y="5081588"/>
              <a:ext cx="46037" cy="12700"/>
            </a:xfrm>
            <a:custGeom>
              <a:avLst/>
              <a:gdLst>
                <a:gd name="connsiteX0" fmla="*/ 0 w 88106"/>
                <a:gd name="connsiteY0" fmla="*/ 26193 h 26193"/>
                <a:gd name="connsiteX1" fmla="*/ 45244 w 88106"/>
                <a:gd name="connsiteY1" fmla="*/ 0 h 26193"/>
                <a:gd name="connsiteX2" fmla="*/ 88106 w 88106"/>
                <a:gd name="connsiteY2" fmla="*/ 19050 h 26193"/>
                <a:gd name="connsiteX0" fmla="*/ 0 w 88106"/>
                <a:gd name="connsiteY0" fmla="*/ 19050 h 19050"/>
                <a:gd name="connsiteX1" fmla="*/ 21431 w 88106"/>
                <a:gd name="connsiteY1" fmla="*/ 0 h 19050"/>
                <a:gd name="connsiteX2" fmla="*/ 88106 w 88106"/>
                <a:gd name="connsiteY2" fmla="*/ 11907 h 19050"/>
                <a:gd name="connsiteX0" fmla="*/ 0 w 45244"/>
                <a:gd name="connsiteY0" fmla="*/ 19050 h 21432"/>
                <a:gd name="connsiteX1" fmla="*/ 21431 w 45244"/>
                <a:gd name="connsiteY1" fmla="*/ 0 h 21432"/>
                <a:gd name="connsiteX2" fmla="*/ 45244 w 45244"/>
                <a:gd name="connsiteY2" fmla="*/ 21432 h 21432"/>
                <a:gd name="connsiteX0" fmla="*/ 0 w 45244"/>
                <a:gd name="connsiteY0" fmla="*/ 9525 h 11907"/>
                <a:gd name="connsiteX1" fmla="*/ 26193 w 45244"/>
                <a:gd name="connsiteY1" fmla="*/ 0 h 11907"/>
                <a:gd name="connsiteX2" fmla="*/ 45244 w 45244"/>
                <a:gd name="connsiteY2" fmla="*/ 11907 h 11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244" h="11907">
                  <a:moveTo>
                    <a:pt x="0" y="9525"/>
                  </a:moveTo>
                  <a:lnTo>
                    <a:pt x="26193" y="0"/>
                  </a:lnTo>
                  <a:lnTo>
                    <a:pt x="45244" y="11907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499" name="Freeform 498"/>
            <p:cNvSpPr/>
            <p:nvPr/>
          </p:nvSpPr>
          <p:spPr>
            <a:xfrm>
              <a:off x="3376613" y="5019675"/>
              <a:ext cx="44450" cy="12700"/>
            </a:xfrm>
            <a:custGeom>
              <a:avLst/>
              <a:gdLst>
                <a:gd name="connsiteX0" fmla="*/ 0 w 88106"/>
                <a:gd name="connsiteY0" fmla="*/ 26193 h 26193"/>
                <a:gd name="connsiteX1" fmla="*/ 45244 w 88106"/>
                <a:gd name="connsiteY1" fmla="*/ 0 h 26193"/>
                <a:gd name="connsiteX2" fmla="*/ 88106 w 88106"/>
                <a:gd name="connsiteY2" fmla="*/ 19050 h 26193"/>
                <a:gd name="connsiteX0" fmla="*/ 0 w 88106"/>
                <a:gd name="connsiteY0" fmla="*/ 19050 h 19050"/>
                <a:gd name="connsiteX1" fmla="*/ 21431 w 88106"/>
                <a:gd name="connsiteY1" fmla="*/ 0 h 19050"/>
                <a:gd name="connsiteX2" fmla="*/ 88106 w 88106"/>
                <a:gd name="connsiteY2" fmla="*/ 11907 h 19050"/>
                <a:gd name="connsiteX0" fmla="*/ 0 w 45244"/>
                <a:gd name="connsiteY0" fmla="*/ 19050 h 21432"/>
                <a:gd name="connsiteX1" fmla="*/ 21431 w 45244"/>
                <a:gd name="connsiteY1" fmla="*/ 0 h 21432"/>
                <a:gd name="connsiteX2" fmla="*/ 45244 w 45244"/>
                <a:gd name="connsiteY2" fmla="*/ 21432 h 21432"/>
                <a:gd name="connsiteX0" fmla="*/ 0 w 45244"/>
                <a:gd name="connsiteY0" fmla="*/ 9525 h 11907"/>
                <a:gd name="connsiteX1" fmla="*/ 26193 w 45244"/>
                <a:gd name="connsiteY1" fmla="*/ 0 h 11907"/>
                <a:gd name="connsiteX2" fmla="*/ 45244 w 45244"/>
                <a:gd name="connsiteY2" fmla="*/ 11907 h 11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244" h="11907">
                  <a:moveTo>
                    <a:pt x="0" y="9525"/>
                  </a:moveTo>
                  <a:lnTo>
                    <a:pt x="26193" y="0"/>
                  </a:lnTo>
                  <a:lnTo>
                    <a:pt x="45244" y="11907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00" name="Freeform 499"/>
            <p:cNvSpPr/>
            <p:nvPr/>
          </p:nvSpPr>
          <p:spPr>
            <a:xfrm>
              <a:off x="3462338" y="5075238"/>
              <a:ext cx="55562" cy="15875"/>
            </a:xfrm>
            <a:custGeom>
              <a:avLst/>
              <a:gdLst>
                <a:gd name="connsiteX0" fmla="*/ 0 w 88106"/>
                <a:gd name="connsiteY0" fmla="*/ 26193 h 26193"/>
                <a:gd name="connsiteX1" fmla="*/ 45244 w 88106"/>
                <a:gd name="connsiteY1" fmla="*/ 0 h 26193"/>
                <a:gd name="connsiteX2" fmla="*/ 88106 w 88106"/>
                <a:gd name="connsiteY2" fmla="*/ 19050 h 26193"/>
                <a:gd name="connsiteX0" fmla="*/ 0 w 88106"/>
                <a:gd name="connsiteY0" fmla="*/ 19050 h 19050"/>
                <a:gd name="connsiteX1" fmla="*/ 21431 w 88106"/>
                <a:gd name="connsiteY1" fmla="*/ 0 h 19050"/>
                <a:gd name="connsiteX2" fmla="*/ 88106 w 88106"/>
                <a:gd name="connsiteY2" fmla="*/ 11907 h 19050"/>
                <a:gd name="connsiteX0" fmla="*/ 0 w 45244"/>
                <a:gd name="connsiteY0" fmla="*/ 19050 h 21432"/>
                <a:gd name="connsiteX1" fmla="*/ 21431 w 45244"/>
                <a:gd name="connsiteY1" fmla="*/ 0 h 21432"/>
                <a:gd name="connsiteX2" fmla="*/ 45244 w 45244"/>
                <a:gd name="connsiteY2" fmla="*/ 21432 h 21432"/>
                <a:gd name="connsiteX0" fmla="*/ 0 w 45244"/>
                <a:gd name="connsiteY0" fmla="*/ 9525 h 11907"/>
                <a:gd name="connsiteX1" fmla="*/ 26193 w 45244"/>
                <a:gd name="connsiteY1" fmla="*/ 0 h 11907"/>
                <a:gd name="connsiteX2" fmla="*/ 45244 w 45244"/>
                <a:gd name="connsiteY2" fmla="*/ 11907 h 11907"/>
                <a:gd name="connsiteX0" fmla="*/ 0 w 59532"/>
                <a:gd name="connsiteY0" fmla="*/ 9525 h 16669"/>
                <a:gd name="connsiteX1" fmla="*/ 26193 w 59532"/>
                <a:gd name="connsiteY1" fmla="*/ 0 h 16669"/>
                <a:gd name="connsiteX2" fmla="*/ 59532 w 59532"/>
                <a:gd name="connsiteY2" fmla="*/ 16669 h 16669"/>
                <a:gd name="connsiteX0" fmla="*/ 0 w 59532"/>
                <a:gd name="connsiteY0" fmla="*/ 16669 h 23813"/>
                <a:gd name="connsiteX1" fmla="*/ 26193 w 59532"/>
                <a:gd name="connsiteY1" fmla="*/ 0 h 23813"/>
                <a:gd name="connsiteX2" fmla="*/ 59532 w 59532"/>
                <a:gd name="connsiteY2" fmla="*/ 23813 h 23813"/>
                <a:gd name="connsiteX0" fmla="*/ 0 w 54770"/>
                <a:gd name="connsiteY0" fmla="*/ 16669 h 16669"/>
                <a:gd name="connsiteX1" fmla="*/ 26193 w 54770"/>
                <a:gd name="connsiteY1" fmla="*/ 0 h 16669"/>
                <a:gd name="connsiteX2" fmla="*/ 54770 w 54770"/>
                <a:gd name="connsiteY2" fmla="*/ 14288 h 16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770" h="16669">
                  <a:moveTo>
                    <a:pt x="0" y="16669"/>
                  </a:moveTo>
                  <a:lnTo>
                    <a:pt x="26193" y="0"/>
                  </a:lnTo>
                  <a:lnTo>
                    <a:pt x="54770" y="14288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01" name="Freeform 500"/>
            <p:cNvSpPr/>
            <p:nvPr/>
          </p:nvSpPr>
          <p:spPr>
            <a:xfrm>
              <a:off x="4056063" y="4867275"/>
              <a:ext cx="298450" cy="147638"/>
            </a:xfrm>
            <a:custGeom>
              <a:avLst/>
              <a:gdLst>
                <a:gd name="connsiteX0" fmla="*/ 271462 w 271462"/>
                <a:gd name="connsiteY0" fmla="*/ 178594 h 178594"/>
                <a:gd name="connsiteX1" fmla="*/ 271462 w 271462"/>
                <a:gd name="connsiteY1" fmla="*/ 178594 h 178594"/>
                <a:gd name="connsiteX2" fmla="*/ 214312 w 271462"/>
                <a:gd name="connsiteY2" fmla="*/ 147638 h 178594"/>
                <a:gd name="connsiteX3" fmla="*/ 190500 w 271462"/>
                <a:gd name="connsiteY3" fmla="*/ 107156 h 178594"/>
                <a:gd name="connsiteX4" fmla="*/ 166687 w 271462"/>
                <a:gd name="connsiteY4" fmla="*/ 76200 h 178594"/>
                <a:gd name="connsiteX5" fmla="*/ 145256 w 271462"/>
                <a:gd name="connsiteY5" fmla="*/ 40481 h 178594"/>
                <a:gd name="connsiteX6" fmla="*/ 119062 w 271462"/>
                <a:gd name="connsiteY6" fmla="*/ 21431 h 178594"/>
                <a:gd name="connsiteX7" fmla="*/ 83344 w 271462"/>
                <a:gd name="connsiteY7" fmla="*/ 14288 h 178594"/>
                <a:gd name="connsiteX8" fmla="*/ 19050 w 271462"/>
                <a:gd name="connsiteY8" fmla="*/ 4763 h 178594"/>
                <a:gd name="connsiteX9" fmla="*/ 0 w 271462"/>
                <a:gd name="connsiteY9" fmla="*/ 0 h 178594"/>
                <a:gd name="connsiteX0" fmla="*/ 271462 w 271462"/>
                <a:gd name="connsiteY0" fmla="*/ 178594 h 178594"/>
                <a:gd name="connsiteX1" fmla="*/ 271462 w 271462"/>
                <a:gd name="connsiteY1" fmla="*/ 178594 h 178594"/>
                <a:gd name="connsiteX2" fmla="*/ 214312 w 271462"/>
                <a:gd name="connsiteY2" fmla="*/ 147638 h 178594"/>
                <a:gd name="connsiteX3" fmla="*/ 202406 w 271462"/>
                <a:gd name="connsiteY3" fmla="*/ 97631 h 178594"/>
                <a:gd name="connsiteX4" fmla="*/ 166687 w 271462"/>
                <a:gd name="connsiteY4" fmla="*/ 76200 h 178594"/>
                <a:gd name="connsiteX5" fmla="*/ 145256 w 271462"/>
                <a:gd name="connsiteY5" fmla="*/ 40481 h 178594"/>
                <a:gd name="connsiteX6" fmla="*/ 119062 w 271462"/>
                <a:gd name="connsiteY6" fmla="*/ 21431 h 178594"/>
                <a:gd name="connsiteX7" fmla="*/ 83344 w 271462"/>
                <a:gd name="connsiteY7" fmla="*/ 14288 h 178594"/>
                <a:gd name="connsiteX8" fmla="*/ 19050 w 271462"/>
                <a:gd name="connsiteY8" fmla="*/ 4763 h 178594"/>
                <a:gd name="connsiteX9" fmla="*/ 0 w 271462"/>
                <a:gd name="connsiteY9" fmla="*/ 0 h 178594"/>
                <a:gd name="connsiteX0" fmla="*/ 271462 w 271462"/>
                <a:gd name="connsiteY0" fmla="*/ 178594 h 178594"/>
                <a:gd name="connsiteX1" fmla="*/ 271462 w 271462"/>
                <a:gd name="connsiteY1" fmla="*/ 178594 h 178594"/>
                <a:gd name="connsiteX2" fmla="*/ 245269 w 271462"/>
                <a:gd name="connsiteY2" fmla="*/ 123825 h 178594"/>
                <a:gd name="connsiteX3" fmla="*/ 202406 w 271462"/>
                <a:gd name="connsiteY3" fmla="*/ 97631 h 178594"/>
                <a:gd name="connsiteX4" fmla="*/ 166687 w 271462"/>
                <a:gd name="connsiteY4" fmla="*/ 76200 h 178594"/>
                <a:gd name="connsiteX5" fmla="*/ 145256 w 271462"/>
                <a:gd name="connsiteY5" fmla="*/ 40481 h 178594"/>
                <a:gd name="connsiteX6" fmla="*/ 119062 w 271462"/>
                <a:gd name="connsiteY6" fmla="*/ 21431 h 178594"/>
                <a:gd name="connsiteX7" fmla="*/ 83344 w 271462"/>
                <a:gd name="connsiteY7" fmla="*/ 14288 h 178594"/>
                <a:gd name="connsiteX8" fmla="*/ 19050 w 271462"/>
                <a:gd name="connsiteY8" fmla="*/ 4763 h 178594"/>
                <a:gd name="connsiteX9" fmla="*/ 0 w 271462"/>
                <a:gd name="connsiteY9" fmla="*/ 0 h 178594"/>
                <a:gd name="connsiteX0" fmla="*/ 271462 w 300037"/>
                <a:gd name="connsiteY0" fmla="*/ 178594 h 178594"/>
                <a:gd name="connsiteX1" fmla="*/ 300037 w 300037"/>
                <a:gd name="connsiteY1" fmla="*/ 147638 h 178594"/>
                <a:gd name="connsiteX2" fmla="*/ 245269 w 300037"/>
                <a:gd name="connsiteY2" fmla="*/ 123825 h 178594"/>
                <a:gd name="connsiteX3" fmla="*/ 202406 w 300037"/>
                <a:gd name="connsiteY3" fmla="*/ 97631 h 178594"/>
                <a:gd name="connsiteX4" fmla="*/ 166687 w 300037"/>
                <a:gd name="connsiteY4" fmla="*/ 76200 h 178594"/>
                <a:gd name="connsiteX5" fmla="*/ 145256 w 300037"/>
                <a:gd name="connsiteY5" fmla="*/ 40481 h 178594"/>
                <a:gd name="connsiteX6" fmla="*/ 119062 w 300037"/>
                <a:gd name="connsiteY6" fmla="*/ 21431 h 178594"/>
                <a:gd name="connsiteX7" fmla="*/ 83344 w 300037"/>
                <a:gd name="connsiteY7" fmla="*/ 14288 h 178594"/>
                <a:gd name="connsiteX8" fmla="*/ 19050 w 300037"/>
                <a:gd name="connsiteY8" fmla="*/ 4763 h 178594"/>
                <a:gd name="connsiteX9" fmla="*/ 0 w 300037"/>
                <a:gd name="connsiteY9" fmla="*/ 0 h 178594"/>
                <a:gd name="connsiteX0" fmla="*/ 300037 w 300037"/>
                <a:gd name="connsiteY0" fmla="*/ 147638 h 147638"/>
                <a:gd name="connsiteX1" fmla="*/ 245269 w 300037"/>
                <a:gd name="connsiteY1" fmla="*/ 123825 h 147638"/>
                <a:gd name="connsiteX2" fmla="*/ 202406 w 300037"/>
                <a:gd name="connsiteY2" fmla="*/ 97631 h 147638"/>
                <a:gd name="connsiteX3" fmla="*/ 166687 w 300037"/>
                <a:gd name="connsiteY3" fmla="*/ 76200 h 147638"/>
                <a:gd name="connsiteX4" fmla="*/ 145256 w 300037"/>
                <a:gd name="connsiteY4" fmla="*/ 40481 h 147638"/>
                <a:gd name="connsiteX5" fmla="*/ 119062 w 300037"/>
                <a:gd name="connsiteY5" fmla="*/ 21431 h 147638"/>
                <a:gd name="connsiteX6" fmla="*/ 83344 w 300037"/>
                <a:gd name="connsiteY6" fmla="*/ 14288 h 147638"/>
                <a:gd name="connsiteX7" fmla="*/ 19050 w 300037"/>
                <a:gd name="connsiteY7" fmla="*/ 4763 h 147638"/>
                <a:gd name="connsiteX8" fmla="*/ 0 w 300037"/>
                <a:gd name="connsiteY8" fmla="*/ 0 h 147638"/>
                <a:gd name="connsiteX0" fmla="*/ 300037 w 300037"/>
                <a:gd name="connsiteY0" fmla="*/ 147638 h 147638"/>
                <a:gd name="connsiteX1" fmla="*/ 245269 w 300037"/>
                <a:gd name="connsiteY1" fmla="*/ 123825 h 147638"/>
                <a:gd name="connsiteX2" fmla="*/ 202406 w 300037"/>
                <a:gd name="connsiteY2" fmla="*/ 97631 h 147638"/>
                <a:gd name="connsiteX3" fmla="*/ 166687 w 300037"/>
                <a:gd name="connsiteY3" fmla="*/ 76200 h 147638"/>
                <a:gd name="connsiteX4" fmla="*/ 145256 w 300037"/>
                <a:gd name="connsiteY4" fmla="*/ 40481 h 147638"/>
                <a:gd name="connsiteX5" fmla="*/ 111919 w 300037"/>
                <a:gd name="connsiteY5" fmla="*/ 28575 h 147638"/>
                <a:gd name="connsiteX6" fmla="*/ 83344 w 300037"/>
                <a:gd name="connsiteY6" fmla="*/ 14288 h 147638"/>
                <a:gd name="connsiteX7" fmla="*/ 19050 w 300037"/>
                <a:gd name="connsiteY7" fmla="*/ 4763 h 147638"/>
                <a:gd name="connsiteX8" fmla="*/ 0 w 300037"/>
                <a:gd name="connsiteY8" fmla="*/ 0 h 147638"/>
                <a:gd name="connsiteX0" fmla="*/ 300037 w 300037"/>
                <a:gd name="connsiteY0" fmla="*/ 147638 h 147638"/>
                <a:gd name="connsiteX1" fmla="*/ 245269 w 300037"/>
                <a:gd name="connsiteY1" fmla="*/ 123825 h 147638"/>
                <a:gd name="connsiteX2" fmla="*/ 202406 w 300037"/>
                <a:gd name="connsiteY2" fmla="*/ 97631 h 147638"/>
                <a:gd name="connsiteX3" fmla="*/ 166687 w 300037"/>
                <a:gd name="connsiteY3" fmla="*/ 76200 h 147638"/>
                <a:gd name="connsiteX4" fmla="*/ 135731 w 300037"/>
                <a:gd name="connsiteY4" fmla="*/ 47624 h 147638"/>
                <a:gd name="connsiteX5" fmla="*/ 111919 w 300037"/>
                <a:gd name="connsiteY5" fmla="*/ 28575 h 147638"/>
                <a:gd name="connsiteX6" fmla="*/ 83344 w 300037"/>
                <a:gd name="connsiteY6" fmla="*/ 14288 h 147638"/>
                <a:gd name="connsiteX7" fmla="*/ 19050 w 300037"/>
                <a:gd name="connsiteY7" fmla="*/ 4763 h 147638"/>
                <a:gd name="connsiteX8" fmla="*/ 0 w 300037"/>
                <a:gd name="connsiteY8" fmla="*/ 0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0037" h="147638">
                  <a:moveTo>
                    <a:pt x="300037" y="147638"/>
                  </a:moveTo>
                  <a:lnTo>
                    <a:pt x="245269" y="123825"/>
                  </a:lnTo>
                  <a:lnTo>
                    <a:pt x="202406" y="97631"/>
                  </a:lnTo>
                  <a:lnTo>
                    <a:pt x="166687" y="76200"/>
                  </a:lnTo>
                  <a:lnTo>
                    <a:pt x="135731" y="47624"/>
                  </a:lnTo>
                  <a:lnTo>
                    <a:pt x="111919" y="28575"/>
                  </a:lnTo>
                  <a:lnTo>
                    <a:pt x="83344" y="14288"/>
                  </a:lnTo>
                  <a:lnTo>
                    <a:pt x="19050" y="4763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02" name="Freeform 501"/>
            <p:cNvSpPr/>
            <p:nvPr/>
          </p:nvSpPr>
          <p:spPr>
            <a:xfrm>
              <a:off x="4224338" y="4941888"/>
              <a:ext cx="104775" cy="95250"/>
            </a:xfrm>
            <a:custGeom>
              <a:avLst/>
              <a:gdLst>
                <a:gd name="connsiteX0" fmla="*/ 57150 w 57150"/>
                <a:gd name="connsiteY0" fmla="*/ 157162 h 157162"/>
                <a:gd name="connsiteX1" fmla="*/ 57150 w 57150"/>
                <a:gd name="connsiteY1" fmla="*/ 157162 h 157162"/>
                <a:gd name="connsiteX2" fmla="*/ 40481 w 57150"/>
                <a:gd name="connsiteY2" fmla="*/ 109537 h 157162"/>
                <a:gd name="connsiteX3" fmla="*/ 35719 w 57150"/>
                <a:gd name="connsiteY3" fmla="*/ 71437 h 157162"/>
                <a:gd name="connsiteX4" fmla="*/ 11906 w 57150"/>
                <a:gd name="connsiteY4" fmla="*/ 30956 h 157162"/>
                <a:gd name="connsiteX5" fmla="*/ 0 w 57150"/>
                <a:gd name="connsiteY5" fmla="*/ 0 h 157162"/>
                <a:gd name="connsiteX0" fmla="*/ 45244 w 45244"/>
                <a:gd name="connsiteY0" fmla="*/ 126206 h 126206"/>
                <a:gd name="connsiteX1" fmla="*/ 45244 w 45244"/>
                <a:gd name="connsiteY1" fmla="*/ 126206 h 126206"/>
                <a:gd name="connsiteX2" fmla="*/ 28575 w 45244"/>
                <a:gd name="connsiteY2" fmla="*/ 78581 h 126206"/>
                <a:gd name="connsiteX3" fmla="*/ 23813 w 45244"/>
                <a:gd name="connsiteY3" fmla="*/ 40481 h 126206"/>
                <a:gd name="connsiteX4" fmla="*/ 0 w 45244"/>
                <a:gd name="connsiteY4" fmla="*/ 0 h 126206"/>
                <a:gd name="connsiteX0" fmla="*/ 33337 w 33337"/>
                <a:gd name="connsiteY0" fmla="*/ 121443 h 121443"/>
                <a:gd name="connsiteX1" fmla="*/ 33337 w 33337"/>
                <a:gd name="connsiteY1" fmla="*/ 121443 h 121443"/>
                <a:gd name="connsiteX2" fmla="*/ 16668 w 33337"/>
                <a:gd name="connsiteY2" fmla="*/ 73818 h 121443"/>
                <a:gd name="connsiteX3" fmla="*/ 11906 w 33337"/>
                <a:gd name="connsiteY3" fmla="*/ 35718 h 121443"/>
                <a:gd name="connsiteX4" fmla="*/ 0 w 33337"/>
                <a:gd name="connsiteY4" fmla="*/ 0 h 121443"/>
                <a:gd name="connsiteX0" fmla="*/ 33337 w 33337"/>
                <a:gd name="connsiteY0" fmla="*/ 121443 h 121443"/>
                <a:gd name="connsiteX1" fmla="*/ 33337 w 33337"/>
                <a:gd name="connsiteY1" fmla="*/ 121443 h 121443"/>
                <a:gd name="connsiteX2" fmla="*/ 16668 w 33337"/>
                <a:gd name="connsiteY2" fmla="*/ 73818 h 121443"/>
                <a:gd name="connsiteX3" fmla="*/ 16668 w 33337"/>
                <a:gd name="connsiteY3" fmla="*/ 47624 h 121443"/>
                <a:gd name="connsiteX4" fmla="*/ 0 w 33337"/>
                <a:gd name="connsiteY4" fmla="*/ 0 h 121443"/>
                <a:gd name="connsiteX0" fmla="*/ 33337 w 35718"/>
                <a:gd name="connsiteY0" fmla="*/ 121443 h 121443"/>
                <a:gd name="connsiteX1" fmla="*/ 33337 w 35718"/>
                <a:gd name="connsiteY1" fmla="*/ 121443 h 121443"/>
                <a:gd name="connsiteX2" fmla="*/ 35718 w 35718"/>
                <a:gd name="connsiteY2" fmla="*/ 83343 h 121443"/>
                <a:gd name="connsiteX3" fmla="*/ 16668 w 35718"/>
                <a:gd name="connsiteY3" fmla="*/ 47624 h 121443"/>
                <a:gd name="connsiteX4" fmla="*/ 0 w 35718"/>
                <a:gd name="connsiteY4" fmla="*/ 0 h 121443"/>
                <a:gd name="connsiteX0" fmla="*/ 33337 w 40480"/>
                <a:gd name="connsiteY0" fmla="*/ 121443 h 121443"/>
                <a:gd name="connsiteX1" fmla="*/ 33337 w 40480"/>
                <a:gd name="connsiteY1" fmla="*/ 121443 h 121443"/>
                <a:gd name="connsiteX2" fmla="*/ 35718 w 40480"/>
                <a:gd name="connsiteY2" fmla="*/ 83343 h 121443"/>
                <a:gd name="connsiteX3" fmla="*/ 40480 w 40480"/>
                <a:gd name="connsiteY3" fmla="*/ 40480 h 121443"/>
                <a:gd name="connsiteX4" fmla="*/ 0 w 40480"/>
                <a:gd name="connsiteY4" fmla="*/ 0 h 121443"/>
                <a:gd name="connsiteX0" fmla="*/ 33337 w 64293"/>
                <a:gd name="connsiteY0" fmla="*/ 121443 h 121443"/>
                <a:gd name="connsiteX1" fmla="*/ 33337 w 64293"/>
                <a:gd name="connsiteY1" fmla="*/ 121443 h 121443"/>
                <a:gd name="connsiteX2" fmla="*/ 64293 w 64293"/>
                <a:gd name="connsiteY2" fmla="*/ 73818 h 121443"/>
                <a:gd name="connsiteX3" fmla="*/ 40480 w 64293"/>
                <a:gd name="connsiteY3" fmla="*/ 40480 h 121443"/>
                <a:gd name="connsiteX4" fmla="*/ 0 w 64293"/>
                <a:gd name="connsiteY4" fmla="*/ 0 h 121443"/>
                <a:gd name="connsiteX0" fmla="*/ 33337 w 66674"/>
                <a:gd name="connsiteY0" fmla="*/ 121443 h 121443"/>
                <a:gd name="connsiteX1" fmla="*/ 66674 w 66674"/>
                <a:gd name="connsiteY1" fmla="*/ 102393 h 121443"/>
                <a:gd name="connsiteX2" fmla="*/ 64293 w 66674"/>
                <a:gd name="connsiteY2" fmla="*/ 73818 h 121443"/>
                <a:gd name="connsiteX3" fmla="*/ 40480 w 66674"/>
                <a:gd name="connsiteY3" fmla="*/ 40480 h 121443"/>
                <a:gd name="connsiteX4" fmla="*/ 0 w 66674"/>
                <a:gd name="connsiteY4" fmla="*/ 0 h 121443"/>
                <a:gd name="connsiteX0" fmla="*/ 66674 w 66674"/>
                <a:gd name="connsiteY0" fmla="*/ 102393 h 102393"/>
                <a:gd name="connsiteX1" fmla="*/ 64293 w 66674"/>
                <a:gd name="connsiteY1" fmla="*/ 73818 h 102393"/>
                <a:gd name="connsiteX2" fmla="*/ 40480 w 66674"/>
                <a:gd name="connsiteY2" fmla="*/ 40480 h 102393"/>
                <a:gd name="connsiteX3" fmla="*/ 0 w 66674"/>
                <a:gd name="connsiteY3" fmla="*/ 0 h 102393"/>
                <a:gd name="connsiteX0" fmla="*/ 73818 w 73818"/>
                <a:gd name="connsiteY0" fmla="*/ 116681 h 116681"/>
                <a:gd name="connsiteX1" fmla="*/ 71437 w 73818"/>
                <a:gd name="connsiteY1" fmla="*/ 88106 h 116681"/>
                <a:gd name="connsiteX2" fmla="*/ 47624 w 73818"/>
                <a:gd name="connsiteY2" fmla="*/ 54768 h 116681"/>
                <a:gd name="connsiteX3" fmla="*/ 0 w 73818"/>
                <a:gd name="connsiteY3" fmla="*/ 0 h 116681"/>
                <a:gd name="connsiteX0" fmla="*/ 104774 w 104774"/>
                <a:gd name="connsiteY0" fmla="*/ 95250 h 95250"/>
                <a:gd name="connsiteX1" fmla="*/ 71437 w 104774"/>
                <a:gd name="connsiteY1" fmla="*/ 88106 h 95250"/>
                <a:gd name="connsiteX2" fmla="*/ 47624 w 104774"/>
                <a:gd name="connsiteY2" fmla="*/ 54768 h 95250"/>
                <a:gd name="connsiteX3" fmla="*/ 0 w 104774"/>
                <a:gd name="connsiteY3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4" h="95250">
                  <a:moveTo>
                    <a:pt x="104774" y="95250"/>
                  </a:moveTo>
                  <a:lnTo>
                    <a:pt x="71437" y="88106"/>
                  </a:lnTo>
                  <a:lnTo>
                    <a:pt x="47624" y="54768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04" name="Freeform 503"/>
            <p:cNvSpPr/>
            <p:nvPr/>
          </p:nvSpPr>
          <p:spPr>
            <a:xfrm>
              <a:off x="4237038" y="4868863"/>
              <a:ext cx="47625" cy="46037"/>
            </a:xfrm>
            <a:custGeom>
              <a:avLst/>
              <a:gdLst>
                <a:gd name="connsiteX0" fmla="*/ 0 w 28575"/>
                <a:gd name="connsiteY0" fmla="*/ 78582 h 78582"/>
                <a:gd name="connsiteX1" fmla="*/ 0 w 28575"/>
                <a:gd name="connsiteY1" fmla="*/ 28575 h 78582"/>
                <a:gd name="connsiteX2" fmla="*/ 28575 w 28575"/>
                <a:gd name="connsiteY2" fmla="*/ 0 h 78582"/>
                <a:gd name="connsiteX0" fmla="*/ 19050 w 47625"/>
                <a:gd name="connsiteY0" fmla="*/ 78582 h 78582"/>
                <a:gd name="connsiteX1" fmla="*/ 0 w 47625"/>
                <a:gd name="connsiteY1" fmla="*/ 45244 h 78582"/>
                <a:gd name="connsiteX2" fmla="*/ 19050 w 47625"/>
                <a:gd name="connsiteY2" fmla="*/ 28575 h 78582"/>
                <a:gd name="connsiteX3" fmla="*/ 47625 w 47625"/>
                <a:gd name="connsiteY3" fmla="*/ 0 h 78582"/>
                <a:gd name="connsiteX0" fmla="*/ 0 w 47625"/>
                <a:gd name="connsiteY0" fmla="*/ 45244 h 45244"/>
                <a:gd name="connsiteX1" fmla="*/ 19050 w 47625"/>
                <a:gd name="connsiteY1" fmla="*/ 28575 h 45244"/>
                <a:gd name="connsiteX2" fmla="*/ 47625 w 47625"/>
                <a:gd name="connsiteY2" fmla="*/ 0 h 45244"/>
                <a:gd name="connsiteX0" fmla="*/ 0 w 47625"/>
                <a:gd name="connsiteY0" fmla="*/ 45244 h 45244"/>
                <a:gd name="connsiteX1" fmla="*/ 11906 w 47625"/>
                <a:gd name="connsiteY1" fmla="*/ 14288 h 45244"/>
                <a:gd name="connsiteX2" fmla="*/ 47625 w 47625"/>
                <a:gd name="connsiteY2" fmla="*/ 0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45244">
                  <a:moveTo>
                    <a:pt x="0" y="45244"/>
                  </a:moveTo>
                  <a:lnTo>
                    <a:pt x="11906" y="14288"/>
                  </a:lnTo>
                  <a:lnTo>
                    <a:pt x="47625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05" name="Freeform 504"/>
            <p:cNvSpPr/>
            <p:nvPr/>
          </p:nvSpPr>
          <p:spPr>
            <a:xfrm>
              <a:off x="4105275" y="4948238"/>
              <a:ext cx="76200" cy="14287"/>
            </a:xfrm>
            <a:custGeom>
              <a:avLst/>
              <a:gdLst>
                <a:gd name="connsiteX0" fmla="*/ 0 w 116681"/>
                <a:gd name="connsiteY0" fmla="*/ 4762 h 19050"/>
                <a:gd name="connsiteX1" fmla="*/ 85725 w 116681"/>
                <a:gd name="connsiteY1" fmla="*/ 0 h 19050"/>
                <a:gd name="connsiteX2" fmla="*/ 85725 w 116681"/>
                <a:gd name="connsiteY2" fmla="*/ 0 h 19050"/>
                <a:gd name="connsiteX3" fmla="*/ 116681 w 116681"/>
                <a:gd name="connsiteY3" fmla="*/ 19050 h 19050"/>
                <a:gd name="connsiteX0" fmla="*/ 0 w 116681"/>
                <a:gd name="connsiteY0" fmla="*/ 14287 h 28575"/>
                <a:gd name="connsiteX1" fmla="*/ 85725 w 116681"/>
                <a:gd name="connsiteY1" fmla="*/ 9525 h 28575"/>
                <a:gd name="connsiteX2" fmla="*/ 40481 w 116681"/>
                <a:gd name="connsiteY2" fmla="*/ 0 h 28575"/>
                <a:gd name="connsiteX3" fmla="*/ 116681 w 116681"/>
                <a:gd name="connsiteY3" fmla="*/ 28575 h 28575"/>
                <a:gd name="connsiteX0" fmla="*/ 0 w 116681"/>
                <a:gd name="connsiteY0" fmla="*/ 14287 h 28575"/>
                <a:gd name="connsiteX1" fmla="*/ 40481 w 116681"/>
                <a:gd name="connsiteY1" fmla="*/ 0 h 28575"/>
                <a:gd name="connsiteX2" fmla="*/ 116681 w 116681"/>
                <a:gd name="connsiteY2" fmla="*/ 28575 h 28575"/>
                <a:gd name="connsiteX0" fmla="*/ 0 w 76200"/>
                <a:gd name="connsiteY0" fmla="*/ 14287 h 14287"/>
                <a:gd name="connsiteX1" fmla="*/ 40481 w 76200"/>
                <a:gd name="connsiteY1" fmla="*/ 0 h 14287"/>
                <a:gd name="connsiteX2" fmla="*/ 76200 w 76200"/>
                <a:gd name="connsiteY2" fmla="*/ 11907 h 14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14287">
                  <a:moveTo>
                    <a:pt x="0" y="14287"/>
                  </a:moveTo>
                  <a:lnTo>
                    <a:pt x="40481" y="0"/>
                  </a:lnTo>
                  <a:lnTo>
                    <a:pt x="76200" y="11907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07" name="Freeform 506"/>
            <p:cNvSpPr/>
            <p:nvPr/>
          </p:nvSpPr>
          <p:spPr>
            <a:xfrm>
              <a:off x="4278313" y="4930775"/>
              <a:ext cx="63500" cy="23813"/>
            </a:xfrm>
            <a:custGeom>
              <a:avLst/>
              <a:gdLst>
                <a:gd name="connsiteX0" fmla="*/ 0 w 28575"/>
                <a:gd name="connsiteY0" fmla="*/ 78582 h 78582"/>
                <a:gd name="connsiteX1" fmla="*/ 0 w 28575"/>
                <a:gd name="connsiteY1" fmla="*/ 28575 h 78582"/>
                <a:gd name="connsiteX2" fmla="*/ 28575 w 28575"/>
                <a:gd name="connsiteY2" fmla="*/ 0 h 78582"/>
                <a:gd name="connsiteX0" fmla="*/ 19050 w 47625"/>
                <a:gd name="connsiteY0" fmla="*/ 78582 h 78582"/>
                <a:gd name="connsiteX1" fmla="*/ 0 w 47625"/>
                <a:gd name="connsiteY1" fmla="*/ 45244 h 78582"/>
                <a:gd name="connsiteX2" fmla="*/ 19050 w 47625"/>
                <a:gd name="connsiteY2" fmla="*/ 28575 h 78582"/>
                <a:gd name="connsiteX3" fmla="*/ 47625 w 47625"/>
                <a:gd name="connsiteY3" fmla="*/ 0 h 78582"/>
                <a:gd name="connsiteX0" fmla="*/ 0 w 47625"/>
                <a:gd name="connsiteY0" fmla="*/ 45244 h 45244"/>
                <a:gd name="connsiteX1" fmla="*/ 19050 w 47625"/>
                <a:gd name="connsiteY1" fmla="*/ 28575 h 45244"/>
                <a:gd name="connsiteX2" fmla="*/ 47625 w 47625"/>
                <a:gd name="connsiteY2" fmla="*/ 0 h 45244"/>
                <a:gd name="connsiteX0" fmla="*/ 0 w 47625"/>
                <a:gd name="connsiteY0" fmla="*/ 45244 h 45244"/>
                <a:gd name="connsiteX1" fmla="*/ 11906 w 47625"/>
                <a:gd name="connsiteY1" fmla="*/ 14288 h 45244"/>
                <a:gd name="connsiteX2" fmla="*/ 47625 w 47625"/>
                <a:gd name="connsiteY2" fmla="*/ 0 h 45244"/>
                <a:gd name="connsiteX0" fmla="*/ 0 w 54769"/>
                <a:gd name="connsiteY0" fmla="*/ 30956 h 30956"/>
                <a:gd name="connsiteX1" fmla="*/ 11906 w 54769"/>
                <a:gd name="connsiteY1" fmla="*/ 0 h 30956"/>
                <a:gd name="connsiteX2" fmla="*/ 54769 w 54769"/>
                <a:gd name="connsiteY2" fmla="*/ 4762 h 30956"/>
                <a:gd name="connsiteX0" fmla="*/ 0 w 54769"/>
                <a:gd name="connsiteY0" fmla="*/ 26194 h 26194"/>
                <a:gd name="connsiteX1" fmla="*/ 19050 w 54769"/>
                <a:gd name="connsiteY1" fmla="*/ 7144 h 26194"/>
                <a:gd name="connsiteX2" fmla="*/ 54769 w 54769"/>
                <a:gd name="connsiteY2" fmla="*/ 0 h 26194"/>
                <a:gd name="connsiteX0" fmla="*/ 0 w 61913"/>
                <a:gd name="connsiteY0" fmla="*/ 21432 h 21432"/>
                <a:gd name="connsiteX1" fmla="*/ 26194 w 61913"/>
                <a:gd name="connsiteY1" fmla="*/ 7144 h 21432"/>
                <a:gd name="connsiteX2" fmla="*/ 61913 w 61913"/>
                <a:gd name="connsiteY2" fmla="*/ 0 h 21432"/>
                <a:gd name="connsiteX0" fmla="*/ 0 w 61913"/>
                <a:gd name="connsiteY0" fmla="*/ 23813 h 23813"/>
                <a:gd name="connsiteX1" fmla="*/ 26194 w 61913"/>
                <a:gd name="connsiteY1" fmla="*/ 0 h 23813"/>
                <a:gd name="connsiteX2" fmla="*/ 61913 w 61913"/>
                <a:gd name="connsiteY2" fmla="*/ 2381 h 23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913" h="23813">
                  <a:moveTo>
                    <a:pt x="0" y="23813"/>
                  </a:moveTo>
                  <a:lnTo>
                    <a:pt x="26194" y="0"/>
                  </a:lnTo>
                  <a:lnTo>
                    <a:pt x="61913" y="2381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09" name="Freeform 508"/>
            <p:cNvSpPr/>
            <p:nvPr/>
          </p:nvSpPr>
          <p:spPr>
            <a:xfrm>
              <a:off x="4181475" y="4989513"/>
              <a:ext cx="66675" cy="28575"/>
            </a:xfrm>
            <a:custGeom>
              <a:avLst/>
              <a:gdLst>
                <a:gd name="connsiteX0" fmla="*/ 0 w 116681"/>
                <a:gd name="connsiteY0" fmla="*/ 4762 h 19050"/>
                <a:gd name="connsiteX1" fmla="*/ 85725 w 116681"/>
                <a:gd name="connsiteY1" fmla="*/ 0 h 19050"/>
                <a:gd name="connsiteX2" fmla="*/ 85725 w 116681"/>
                <a:gd name="connsiteY2" fmla="*/ 0 h 19050"/>
                <a:gd name="connsiteX3" fmla="*/ 116681 w 116681"/>
                <a:gd name="connsiteY3" fmla="*/ 19050 h 19050"/>
                <a:gd name="connsiteX0" fmla="*/ 0 w 116681"/>
                <a:gd name="connsiteY0" fmla="*/ 14287 h 28575"/>
                <a:gd name="connsiteX1" fmla="*/ 85725 w 116681"/>
                <a:gd name="connsiteY1" fmla="*/ 9525 h 28575"/>
                <a:gd name="connsiteX2" fmla="*/ 40481 w 116681"/>
                <a:gd name="connsiteY2" fmla="*/ 0 h 28575"/>
                <a:gd name="connsiteX3" fmla="*/ 116681 w 116681"/>
                <a:gd name="connsiteY3" fmla="*/ 28575 h 28575"/>
                <a:gd name="connsiteX0" fmla="*/ 0 w 116681"/>
                <a:gd name="connsiteY0" fmla="*/ 14287 h 28575"/>
                <a:gd name="connsiteX1" fmla="*/ 40481 w 116681"/>
                <a:gd name="connsiteY1" fmla="*/ 0 h 28575"/>
                <a:gd name="connsiteX2" fmla="*/ 116681 w 116681"/>
                <a:gd name="connsiteY2" fmla="*/ 28575 h 28575"/>
                <a:gd name="connsiteX0" fmla="*/ 0 w 76200"/>
                <a:gd name="connsiteY0" fmla="*/ 14287 h 14287"/>
                <a:gd name="connsiteX1" fmla="*/ 40481 w 76200"/>
                <a:gd name="connsiteY1" fmla="*/ 0 h 14287"/>
                <a:gd name="connsiteX2" fmla="*/ 76200 w 76200"/>
                <a:gd name="connsiteY2" fmla="*/ 11907 h 14287"/>
                <a:gd name="connsiteX0" fmla="*/ 0 w 76200"/>
                <a:gd name="connsiteY0" fmla="*/ 14287 h 14287"/>
                <a:gd name="connsiteX1" fmla="*/ 2381 w 76200"/>
                <a:gd name="connsiteY1" fmla="*/ 1 h 14287"/>
                <a:gd name="connsiteX2" fmla="*/ 40481 w 76200"/>
                <a:gd name="connsiteY2" fmla="*/ 0 h 14287"/>
                <a:gd name="connsiteX3" fmla="*/ 76200 w 76200"/>
                <a:gd name="connsiteY3" fmla="*/ 11907 h 14287"/>
                <a:gd name="connsiteX0" fmla="*/ 0 w 73819"/>
                <a:gd name="connsiteY0" fmla="*/ 1 h 11907"/>
                <a:gd name="connsiteX1" fmla="*/ 38100 w 73819"/>
                <a:gd name="connsiteY1" fmla="*/ 0 h 11907"/>
                <a:gd name="connsiteX2" fmla="*/ 73819 w 73819"/>
                <a:gd name="connsiteY2" fmla="*/ 11907 h 11907"/>
                <a:gd name="connsiteX0" fmla="*/ 0 w 73819"/>
                <a:gd name="connsiteY0" fmla="*/ 1 h 30957"/>
                <a:gd name="connsiteX1" fmla="*/ 16668 w 73819"/>
                <a:gd name="connsiteY1" fmla="*/ 30957 h 30957"/>
                <a:gd name="connsiteX2" fmla="*/ 38100 w 73819"/>
                <a:gd name="connsiteY2" fmla="*/ 0 h 30957"/>
                <a:gd name="connsiteX3" fmla="*/ 73819 w 73819"/>
                <a:gd name="connsiteY3" fmla="*/ 11907 h 30957"/>
                <a:gd name="connsiteX0" fmla="*/ 0 w 73819"/>
                <a:gd name="connsiteY0" fmla="*/ 0 h 30956"/>
                <a:gd name="connsiteX1" fmla="*/ 16668 w 73819"/>
                <a:gd name="connsiteY1" fmla="*/ 30956 h 30956"/>
                <a:gd name="connsiteX2" fmla="*/ 47625 w 73819"/>
                <a:gd name="connsiteY2" fmla="*/ 14287 h 30956"/>
                <a:gd name="connsiteX3" fmla="*/ 73819 w 73819"/>
                <a:gd name="connsiteY3" fmla="*/ 11906 h 30956"/>
                <a:gd name="connsiteX0" fmla="*/ 0 w 83344"/>
                <a:gd name="connsiteY0" fmla="*/ 0 h 30956"/>
                <a:gd name="connsiteX1" fmla="*/ 16668 w 83344"/>
                <a:gd name="connsiteY1" fmla="*/ 30956 h 30956"/>
                <a:gd name="connsiteX2" fmla="*/ 47625 w 83344"/>
                <a:gd name="connsiteY2" fmla="*/ 14287 h 30956"/>
                <a:gd name="connsiteX3" fmla="*/ 83344 w 83344"/>
                <a:gd name="connsiteY3" fmla="*/ 2381 h 30956"/>
                <a:gd name="connsiteX0" fmla="*/ 0 w 83344"/>
                <a:gd name="connsiteY0" fmla="*/ 0 h 30956"/>
                <a:gd name="connsiteX1" fmla="*/ 16668 w 83344"/>
                <a:gd name="connsiteY1" fmla="*/ 30956 h 30956"/>
                <a:gd name="connsiteX2" fmla="*/ 40481 w 83344"/>
                <a:gd name="connsiteY2" fmla="*/ 9524 h 30956"/>
                <a:gd name="connsiteX3" fmla="*/ 83344 w 83344"/>
                <a:gd name="connsiteY3" fmla="*/ 2381 h 30956"/>
                <a:gd name="connsiteX0" fmla="*/ 0 w 66676"/>
                <a:gd name="connsiteY0" fmla="*/ 28575 h 28575"/>
                <a:gd name="connsiteX1" fmla="*/ 23813 w 66676"/>
                <a:gd name="connsiteY1" fmla="*/ 7143 h 28575"/>
                <a:gd name="connsiteX2" fmla="*/ 66676 w 66676"/>
                <a:gd name="connsiteY2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76" h="28575">
                  <a:moveTo>
                    <a:pt x="0" y="28575"/>
                  </a:moveTo>
                  <a:lnTo>
                    <a:pt x="23813" y="7143"/>
                  </a:lnTo>
                  <a:lnTo>
                    <a:pt x="66676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10" name="Freeform 509"/>
            <p:cNvSpPr/>
            <p:nvPr/>
          </p:nvSpPr>
          <p:spPr>
            <a:xfrm>
              <a:off x="5008563" y="4770438"/>
              <a:ext cx="0" cy="0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  <a:gd name="connsiteX2" fmla="*/ 0 w 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12" name="Freeform 511"/>
            <p:cNvSpPr/>
            <p:nvPr/>
          </p:nvSpPr>
          <p:spPr>
            <a:xfrm>
              <a:off x="5314950" y="4629150"/>
              <a:ext cx="0" cy="0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  <a:gd name="connsiteX2" fmla="*/ 0 w 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13" name="Freeform 512"/>
            <p:cNvSpPr/>
            <p:nvPr/>
          </p:nvSpPr>
          <p:spPr>
            <a:xfrm>
              <a:off x="4541838" y="4678363"/>
              <a:ext cx="508000" cy="128587"/>
            </a:xfrm>
            <a:custGeom>
              <a:avLst/>
              <a:gdLst>
                <a:gd name="connsiteX0" fmla="*/ 473869 w 473869"/>
                <a:gd name="connsiteY0" fmla="*/ 109538 h 109538"/>
                <a:gd name="connsiteX1" fmla="*/ 407194 w 473869"/>
                <a:gd name="connsiteY1" fmla="*/ 76200 h 109538"/>
                <a:gd name="connsiteX2" fmla="*/ 369094 w 473869"/>
                <a:gd name="connsiteY2" fmla="*/ 71438 h 109538"/>
                <a:gd name="connsiteX3" fmla="*/ 342900 w 473869"/>
                <a:gd name="connsiteY3" fmla="*/ 54769 h 109538"/>
                <a:gd name="connsiteX4" fmla="*/ 309562 w 473869"/>
                <a:gd name="connsiteY4" fmla="*/ 42863 h 109538"/>
                <a:gd name="connsiteX5" fmla="*/ 252412 w 473869"/>
                <a:gd name="connsiteY5" fmla="*/ 38100 h 109538"/>
                <a:gd name="connsiteX6" fmla="*/ 204787 w 473869"/>
                <a:gd name="connsiteY6" fmla="*/ 30957 h 109538"/>
                <a:gd name="connsiteX7" fmla="*/ 159544 w 473869"/>
                <a:gd name="connsiteY7" fmla="*/ 14288 h 109538"/>
                <a:gd name="connsiteX8" fmla="*/ 130969 w 473869"/>
                <a:gd name="connsiteY8" fmla="*/ 2382 h 109538"/>
                <a:gd name="connsiteX9" fmla="*/ 92869 w 473869"/>
                <a:gd name="connsiteY9" fmla="*/ 2382 h 109538"/>
                <a:gd name="connsiteX10" fmla="*/ 35719 w 473869"/>
                <a:gd name="connsiteY10" fmla="*/ 11907 h 109538"/>
                <a:gd name="connsiteX11" fmla="*/ 0 w 473869"/>
                <a:gd name="connsiteY11" fmla="*/ 0 h 109538"/>
                <a:gd name="connsiteX0" fmla="*/ 473869 w 509647"/>
                <a:gd name="connsiteY0" fmla="*/ 109538 h 127533"/>
                <a:gd name="connsiteX1" fmla="*/ 509647 w 509647"/>
                <a:gd name="connsiteY1" fmla="*/ 127533 h 127533"/>
                <a:gd name="connsiteX2" fmla="*/ 407194 w 509647"/>
                <a:gd name="connsiteY2" fmla="*/ 76200 h 127533"/>
                <a:gd name="connsiteX3" fmla="*/ 369094 w 509647"/>
                <a:gd name="connsiteY3" fmla="*/ 71438 h 127533"/>
                <a:gd name="connsiteX4" fmla="*/ 342900 w 509647"/>
                <a:gd name="connsiteY4" fmla="*/ 54769 h 127533"/>
                <a:gd name="connsiteX5" fmla="*/ 309562 w 509647"/>
                <a:gd name="connsiteY5" fmla="*/ 42863 h 127533"/>
                <a:gd name="connsiteX6" fmla="*/ 252412 w 509647"/>
                <a:gd name="connsiteY6" fmla="*/ 38100 h 127533"/>
                <a:gd name="connsiteX7" fmla="*/ 204787 w 509647"/>
                <a:gd name="connsiteY7" fmla="*/ 30957 h 127533"/>
                <a:gd name="connsiteX8" fmla="*/ 159544 w 509647"/>
                <a:gd name="connsiteY8" fmla="*/ 14288 h 127533"/>
                <a:gd name="connsiteX9" fmla="*/ 130969 w 509647"/>
                <a:gd name="connsiteY9" fmla="*/ 2382 h 127533"/>
                <a:gd name="connsiteX10" fmla="*/ 92869 w 509647"/>
                <a:gd name="connsiteY10" fmla="*/ 2382 h 127533"/>
                <a:gd name="connsiteX11" fmla="*/ 35719 w 509647"/>
                <a:gd name="connsiteY11" fmla="*/ 11907 h 127533"/>
                <a:gd name="connsiteX12" fmla="*/ 0 w 509647"/>
                <a:gd name="connsiteY12" fmla="*/ 0 h 127533"/>
                <a:gd name="connsiteX0" fmla="*/ 473869 w 509647"/>
                <a:gd name="connsiteY0" fmla="*/ 109538 h 127533"/>
                <a:gd name="connsiteX1" fmla="*/ 509647 w 509647"/>
                <a:gd name="connsiteY1" fmla="*/ 127533 h 127533"/>
                <a:gd name="connsiteX2" fmla="*/ 459557 w 509647"/>
                <a:gd name="connsiteY2" fmla="*/ 106408 h 127533"/>
                <a:gd name="connsiteX3" fmla="*/ 407194 w 509647"/>
                <a:gd name="connsiteY3" fmla="*/ 76200 h 127533"/>
                <a:gd name="connsiteX4" fmla="*/ 369094 w 509647"/>
                <a:gd name="connsiteY4" fmla="*/ 71438 h 127533"/>
                <a:gd name="connsiteX5" fmla="*/ 342900 w 509647"/>
                <a:gd name="connsiteY5" fmla="*/ 54769 h 127533"/>
                <a:gd name="connsiteX6" fmla="*/ 309562 w 509647"/>
                <a:gd name="connsiteY6" fmla="*/ 42863 h 127533"/>
                <a:gd name="connsiteX7" fmla="*/ 252412 w 509647"/>
                <a:gd name="connsiteY7" fmla="*/ 38100 h 127533"/>
                <a:gd name="connsiteX8" fmla="*/ 204787 w 509647"/>
                <a:gd name="connsiteY8" fmla="*/ 30957 h 127533"/>
                <a:gd name="connsiteX9" fmla="*/ 159544 w 509647"/>
                <a:gd name="connsiteY9" fmla="*/ 14288 h 127533"/>
                <a:gd name="connsiteX10" fmla="*/ 130969 w 509647"/>
                <a:gd name="connsiteY10" fmla="*/ 2382 h 127533"/>
                <a:gd name="connsiteX11" fmla="*/ 92869 w 509647"/>
                <a:gd name="connsiteY11" fmla="*/ 2382 h 127533"/>
                <a:gd name="connsiteX12" fmla="*/ 35719 w 509647"/>
                <a:gd name="connsiteY12" fmla="*/ 11907 h 127533"/>
                <a:gd name="connsiteX13" fmla="*/ 0 w 509647"/>
                <a:gd name="connsiteY13" fmla="*/ 0 h 127533"/>
                <a:gd name="connsiteX0" fmla="*/ 473869 w 509647"/>
                <a:gd name="connsiteY0" fmla="*/ 109538 h 127533"/>
                <a:gd name="connsiteX1" fmla="*/ 509647 w 509647"/>
                <a:gd name="connsiteY1" fmla="*/ 127533 h 127533"/>
                <a:gd name="connsiteX2" fmla="*/ 473869 w 509647"/>
                <a:gd name="connsiteY2" fmla="*/ 108755 h 127533"/>
                <a:gd name="connsiteX3" fmla="*/ 459557 w 509647"/>
                <a:gd name="connsiteY3" fmla="*/ 106408 h 127533"/>
                <a:gd name="connsiteX4" fmla="*/ 407194 w 509647"/>
                <a:gd name="connsiteY4" fmla="*/ 76200 h 127533"/>
                <a:gd name="connsiteX5" fmla="*/ 369094 w 509647"/>
                <a:gd name="connsiteY5" fmla="*/ 71438 h 127533"/>
                <a:gd name="connsiteX6" fmla="*/ 342900 w 509647"/>
                <a:gd name="connsiteY6" fmla="*/ 54769 h 127533"/>
                <a:gd name="connsiteX7" fmla="*/ 309562 w 509647"/>
                <a:gd name="connsiteY7" fmla="*/ 42863 h 127533"/>
                <a:gd name="connsiteX8" fmla="*/ 252412 w 509647"/>
                <a:gd name="connsiteY8" fmla="*/ 38100 h 127533"/>
                <a:gd name="connsiteX9" fmla="*/ 204787 w 509647"/>
                <a:gd name="connsiteY9" fmla="*/ 30957 h 127533"/>
                <a:gd name="connsiteX10" fmla="*/ 159544 w 509647"/>
                <a:gd name="connsiteY10" fmla="*/ 14288 h 127533"/>
                <a:gd name="connsiteX11" fmla="*/ 130969 w 509647"/>
                <a:gd name="connsiteY11" fmla="*/ 2382 h 127533"/>
                <a:gd name="connsiteX12" fmla="*/ 92869 w 509647"/>
                <a:gd name="connsiteY12" fmla="*/ 2382 h 127533"/>
                <a:gd name="connsiteX13" fmla="*/ 35719 w 509647"/>
                <a:gd name="connsiteY13" fmla="*/ 11907 h 127533"/>
                <a:gd name="connsiteX14" fmla="*/ 0 w 509647"/>
                <a:gd name="connsiteY14" fmla="*/ 0 h 127533"/>
                <a:gd name="connsiteX0" fmla="*/ 473869 w 509647"/>
                <a:gd name="connsiteY0" fmla="*/ 109538 h 127533"/>
                <a:gd name="connsiteX1" fmla="*/ 509647 w 509647"/>
                <a:gd name="connsiteY1" fmla="*/ 127533 h 127533"/>
                <a:gd name="connsiteX2" fmla="*/ 459557 w 509647"/>
                <a:gd name="connsiteY2" fmla="*/ 106408 h 127533"/>
                <a:gd name="connsiteX3" fmla="*/ 407194 w 509647"/>
                <a:gd name="connsiteY3" fmla="*/ 76200 h 127533"/>
                <a:gd name="connsiteX4" fmla="*/ 369094 w 509647"/>
                <a:gd name="connsiteY4" fmla="*/ 71438 h 127533"/>
                <a:gd name="connsiteX5" fmla="*/ 342900 w 509647"/>
                <a:gd name="connsiteY5" fmla="*/ 54769 h 127533"/>
                <a:gd name="connsiteX6" fmla="*/ 309562 w 509647"/>
                <a:gd name="connsiteY6" fmla="*/ 42863 h 127533"/>
                <a:gd name="connsiteX7" fmla="*/ 252412 w 509647"/>
                <a:gd name="connsiteY7" fmla="*/ 38100 h 127533"/>
                <a:gd name="connsiteX8" fmla="*/ 204787 w 509647"/>
                <a:gd name="connsiteY8" fmla="*/ 30957 h 127533"/>
                <a:gd name="connsiteX9" fmla="*/ 159544 w 509647"/>
                <a:gd name="connsiteY9" fmla="*/ 14288 h 127533"/>
                <a:gd name="connsiteX10" fmla="*/ 130969 w 509647"/>
                <a:gd name="connsiteY10" fmla="*/ 2382 h 127533"/>
                <a:gd name="connsiteX11" fmla="*/ 92869 w 509647"/>
                <a:gd name="connsiteY11" fmla="*/ 2382 h 127533"/>
                <a:gd name="connsiteX12" fmla="*/ 35719 w 509647"/>
                <a:gd name="connsiteY12" fmla="*/ 11907 h 127533"/>
                <a:gd name="connsiteX13" fmla="*/ 0 w 509647"/>
                <a:gd name="connsiteY13" fmla="*/ 0 h 127533"/>
                <a:gd name="connsiteX0" fmla="*/ 473869 w 509647"/>
                <a:gd name="connsiteY0" fmla="*/ 109538 h 127533"/>
                <a:gd name="connsiteX1" fmla="*/ 509647 w 509647"/>
                <a:gd name="connsiteY1" fmla="*/ 127533 h 127533"/>
                <a:gd name="connsiteX2" fmla="*/ 407194 w 509647"/>
                <a:gd name="connsiteY2" fmla="*/ 76200 h 127533"/>
                <a:gd name="connsiteX3" fmla="*/ 369094 w 509647"/>
                <a:gd name="connsiteY3" fmla="*/ 71438 h 127533"/>
                <a:gd name="connsiteX4" fmla="*/ 342900 w 509647"/>
                <a:gd name="connsiteY4" fmla="*/ 54769 h 127533"/>
                <a:gd name="connsiteX5" fmla="*/ 309562 w 509647"/>
                <a:gd name="connsiteY5" fmla="*/ 42863 h 127533"/>
                <a:gd name="connsiteX6" fmla="*/ 252412 w 509647"/>
                <a:gd name="connsiteY6" fmla="*/ 38100 h 127533"/>
                <a:gd name="connsiteX7" fmla="*/ 204787 w 509647"/>
                <a:gd name="connsiteY7" fmla="*/ 30957 h 127533"/>
                <a:gd name="connsiteX8" fmla="*/ 159544 w 509647"/>
                <a:gd name="connsiteY8" fmla="*/ 14288 h 127533"/>
                <a:gd name="connsiteX9" fmla="*/ 130969 w 509647"/>
                <a:gd name="connsiteY9" fmla="*/ 2382 h 127533"/>
                <a:gd name="connsiteX10" fmla="*/ 92869 w 509647"/>
                <a:gd name="connsiteY10" fmla="*/ 2382 h 127533"/>
                <a:gd name="connsiteX11" fmla="*/ 35719 w 509647"/>
                <a:gd name="connsiteY11" fmla="*/ 11907 h 127533"/>
                <a:gd name="connsiteX12" fmla="*/ 0 w 509647"/>
                <a:gd name="connsiteY12" fmla="*/ 0 h 127533"/>
                <a:gd name="connsiteX0" fmla="*/ 509647 w 509647"/>
                <a:gd name="connsiteY0" fmla="*/ 127533 h 127533"/>
                <a:gd name="connsiteX1" fmla="*/ 407194 w 509647"/>
                <a:gd name="connsiteY1" fmla="*/ 76200 h 127533"/>
                <a:gd name="connsiteX2" fmla="*/ 369094 w 509647"/>
                <a:gd name="connsiteY2" fmla="*/ 71438 h 127533"/>
                <a:gd name="connsiteX3" fmla="*/ 342900 w 509647"/>
                <a:gd name="connsiteY3" fmla="*/ 54769 h 127533"/>
                <a:gd name="connsiteX4" fmla="*/ 309562 w 509647"/>
                <a:gd name="connsiteY4" fmla="*/ 42863 h 127533"/>
                <a:gd name="connsiteX5" fmla="*/ 252412 w 509647"/>
                <a:gd name="connsiteY5" fmla="*/ 38100 h 127533"/>
                <a:gd name="connsiteX6" fmla="*/ 204787 w 509647"/>
                <a:gd name="connsiteY6" fmla="*/ 30957 h 127533"/>
                <a:gd name="connsiteX7" fmla="*/ 159544 w 509647"/>
                <a:gd name="connsiteY7" fmla="*/ 14288 h 127533"/>
                <a:gd name="connsiteX8" fmla="*/ 130969 w 509647"/>
                <a:gd name="connsiteY8" fmla="*/ 2382 h 127533"/>
                <a:gd name="connsiteX9" fmla="*/ 92869 w 509647"/>
                <a:gd name="connsiteY9" fmla="*/ 2382 h 127533"/>
                <a:gd name="connsiteX10" fmla="*/ 35719 w 509647"/>
                <a:gd name="connsiteY10" fmla="*/ 11907 h 127533"/>
                <a:gd name="connsiteX11" fmla="*/ 0 w 509647"/>
                <a:gd name="connsiteY11" fmla="*/ 0 h 127533"/>
                <a:gd name="connsiteX0" fmla="*/ 509647 w 509647"/>
                <a:gd name="connsiteY0" fmla="*/ 127533 h 127533"/>
                <a:gd name="connsiteX1" fmla="*/ 454787 w 509647"/>
                <a:gd name="connsiteY1" fmla="*/ 106408 h 127533"/>
                <a:gd name="connsiteX2" fmla="*/ 407194 w 509647"/>
                <a:gd name="connsiteY2" fmla="*/ 76200 h 127533"/>
                <a:gd name="connsiteX3" fmla="*/ 369094 w 509647"/>
                <a:gd name="connsiteY3" fmla="*/ 71438 h 127533"/>
                <a:gd name="connsiteX4" fmla="*/ 342900 w 509647"/>
                <a:gd name="connsiteY4" fmla="*/ 54769 h 127533"/>
                <a:gd name="connsiteX5" fmla="*/ 309562 w 509647"/>
                <a:gd name="connsiteY5" fmla="*/ 42863 h 127533"/>
                <a:gd name="connsiteX6" fmla="*/ 252412 w 509647"/>
                <a:gd name="connsiteY6" fmla="*/ 38100 h 127533"/>
                <a:gd name="connsiteX7" fmla="*/ 204787 w 509647"/>
                <a:gd name="connsiteY7" fmla="*/ 30957 h 127533"/>
                <a:gd name="connsiteX8" fmla="*/ 159544 w 509647"/>
                <a:gd name="connsiteY8" fmla="*/ 14288 h 127533"/>
                <a:gd name="connsiteX9" fmla="*/ 130969 w 509647"/>
                <a:gd name="connsiteY9" fmla="*/ 2382 h 127533"/>
                <a:gd name="connsiteX10" fmla="*/ 92869 w 509647"/>
                <a:gd name="connsiteY10" fmla="*/ 2382 h 127533"/>
                <a:gd name="connsiteX11" fmla="*/ 35719 w 509647"/>
                <a:gd name="connsiteY11" fmla="*/ 11907 h 127533"/>
                <a:gd name="connsiteX12" fmla="*/ 0 w 509647"/>
                <a:gd name="connsiteY12" fmla="*/ 0 h 127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9647" h="127533">
                  <a:moveTo>
                    <a:pt x="509647" y="127533"/>
                  </a:moveTo>
                  <a:lnTo>
                    <a:pt x="454787" y="106408"/>
                  </a:lnTo>
                  <a:lnTo>
                    <a:pt x="407194" y="76200"/>
                  </a:lnTo>
                  <a:lnTo>
                    <a:pt x="369094" y="71438"/>
                  </a:lnTo>
                  <a:lnTo>
                    <a:pt x="342900" y="54769"/>
                  </a:lnTo>
                  <a:lnTo>
                    <a:pt x="309562" y="42863"/>
                  </a:lnTo>
                  <a:lnTo>
                    <a:pt x="252412" y="38100"/>
                  </a:lnTo>
                  <a:lnTo>
                    <a:pt x="204787" y="30957"/>
                  </a:lnTo>
                  <a:lnTo>
                    <a:pt x="159544" y="14288"/>
                  </a:lnTo>
                  <a:lnTo>
                    <a:pt x="130969" y="2382"/>
                  </a:lnTo>
                  <a:lnTo>
                    <a:pt x="92869" y="2382"/>
                  </a:lnTo>
                  <a:lnTo>
                    <a:pt x="35719" y="11907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14" name="Freeform 513"/>
            <p:cNvSpPr/>
            <p:nvPr/>
          </p:nvSpPr>
          <p:spPr>
            <a:xfrm>
              <a:off x="4575175" y="4489450"/>
              <a:ext cx="873125" cy="174625"/>
            </a:xfrm>
            <a:custGeom>
              <a:avLst/>
              <a:gdLst>
                <a:gd name="connsiteX0" fmla="*/ 607219 w 607219"/>
                <a:gd name="connsiteY0" fmla="*/ 123825 h 123825"/>
                <a:gd name="connsiteX1" fmla="*/ 561975 w 607219"/>
                <a:gd name="connsiteY1" fmla="*/ 95250 h 123825"/>
                <a:gd name="connsiteX2" fmla="*/ 540544 w 607219"/>
                <a:gd name="connsiteY2" fmla="*/ 88106 h 123825"/>
                <a:gd name="connsiteX3" fmla="*/ 500062 w 607219"/>
                <a:gd name="connsiteY3" fmla="*/ 78581 h 123825"/>
                <a:gd name="connsiteX4" fmla="*/ 476250 w 607219"/>
                <a:gd name="connsiteY4" fmla="*/ 69056 h 123825"/>
                <a:gd name="connsiteX5" fmla="*/ 450056 w 607219"/>
                <a:gd name="connsiteY5" fmla="*/ 57150 h 123825"/>
                <a:gd name="connsiteX6" fmla="*/ 428625 w 607219"/>
                <a:gd name="connsiteY6" fmla="*/ 57150 h 123825"/>
                <a:gd name="connsiteX7" fmla="*/ 428625 w 607219"/>
                <a:gd name="connsiteY7" fmla="*/ 57150 h 123825"/>
                <a:gd name="connsiteX8" fmla="*/ 400050 w 607219"/>
                <a:gd name="connsiteY8" fmla="*/ 42862 h 123825"/>
                <a:gd name="connsiteX9" fmla="*/ 373856 w 607219"/>
                <a:gd name="connsiteY9" fmla="*/ 28575 h 123825"/>
                <a:gd name="connsiteX10" fmla="*/ 338137 w 607219"/>
                <a:gd name="connsiteY10" fmla="*/ 9525 h 123825"/>
                <a:gd name="connsiteX11" fmla="*/ 290512 w 607219"/>
                <a:gd name="connsiteY11" fmla="*/ 0 h 123825"/>
                <a:gd name="connsiteX12" fmla="*/ 233362 w 607219"/>
                <a:gd name="connsiteY12" fmla="*/ 2381 h 123825"/>
                <a:gd name="connsiteX13" fmla="*/ 190500 w 607219"/>
                <a:gd name="connsiteY13" fmla="*/ 14287 h 123825"/>
                <a:gd name="connsiteX14" fmla="*/ 83344 w 607219"/>
                <a:gd name="connsiteY14" fmla="*/ 26194 h 123825"/>
                <a:gd name="connsiteX15" fmla="*/ 42862 w 607219"/>
                <a:gd name="connsiteY15" fmla="*/ 30956 h 123825"/>
                <a:gd name="connsiteX16" fmla="*/ 0 w 607219"/>
                <a:gd name="connsiteY16" fmla="*/ 30956 h 123825"/>
                <a:gd name="connsiteX0" fmla="*/ 860731 w 860731"/>
                <a:gd name="connsiteY0" fmla="*/ 166611 h 166611"/>
                <a:gd name="connsiteX1" fmla="*/ 815487 w 860731"/>
                <a:gd name="connsiteY1" fmla="*/ 138036 h 166611"/>
                <a:gd name="connsiteX2" fmla="*/ 794056 w 860731"/>
                <a:gd name="connsiteY2" fmla="*/ 130892 h 166611"/>
                <a:gd name="connsiteX3" fmla="*/ 753574 w 860731"/>
                <a:gd name="connsiteY3" fmla="*/ 121367 h 166611"/>
                <a:gd name="connsiteX4" fmla="*/ 729762 w 860731"/>
                <a:gd name="connsiteY4" fmla="*/ 111842 h 166611"/>
                <a:gd name="connsiteX5" fmla="*/ 703568 w 860731"/>
                <a:gd name="connsiteY5" fmla="*/ 99936 h 166611"/>
                <a:gd name="connsiteX6" fmla="*/ 682137 w 860731"/>
                <a:gd name="connsiteY6" fmla="*/ 99936 h 166611"/>
                <a:gd name="connsiteX7" fmla="*/ 682137 w 860731"/>
                <a:gd name="connsiteY7" fmla="*/ 99936 h 166611"/>
                <a:gd name="connsiteX8" fmla="*/ 653562 w 860731"/>
                <a:gd name="connsiteY8" fmla="*/ 85648 h 166611"/>
                <a:gd name="connsiteX9" fmla="*/ 627368 w 860731"/>
                <a:gd name="connsiteY9" fmla="*/ 71361 h 166611"/>
                <a:gd name="connsiteX10" fmla="*/ 591649 w 860731"/>
                <a:gd name="connsiteY10" fmla="*/ 52311 h 166611"/>
                <a:gd name="connsiteX11" fmla="*/ 544024 w 860731"/>
                <a:gd name="connsiteY11" fmla="*/ 42786 h 166611"/>
                <a:gd name="connsiteX12" fmla="*/ 486874 w 860731"/>
                <a:gd name="connsiteY12" fmla="*/ 45167 h 166611"/>
                <a:gd name="connsiteX13" fmla="*/ 444012 w 860731"/>
                <a:gd name="connsiteY13" fmla="*/ 57073 h 166611"/>
                <a:gd name="connsiteX14" fmla="*/ 336856 w 860731"/>
                <a:gd name="connsiteY14" fmla="*/ 68980 h 166611"/>
                <a:gd name="connsiteX15" fmla="*/ 296374 w 860731"/>
                <a:gd name="connsiteY15" fmla="*/ 73742 h 166611"/>
                <a:gd name="connsiteX16" fmla="*/ 0 w 860731"/>
                <a:gd name="connsiteY16" fmla="*/ 0 h 166611"/>
                <a:gd name="connsiteX0" fmla="*/ 860731 w 860731"/>
                <a:gd name="connsiteY0" fmla="*/ 166611 h 166611"/>
                <a:gd name="connsiteX1" fmla="*/ 815487 w 860731"/>
                <a:gd name="connsiteY1" fmla="*/ 138036 h 166611"/>
                <a:gd name="connsiteX2" fmla="*/ 794056 w 860731"/>
                <a:gd name="connsiteY2" fmla="*/ 130892 h 166611"/>
                <a:gd name="connsiteX3" fmla="*/ 753574 w 860731"/>
                <a:gd name="connsiteY3" fmla="*/ 121367 h 166611"/>
                <a:gd name="connsiteX4" fmla="*/ 729762 w 860731"/>
                <a:gd name="connsiteY4" fmla="*/ 111842 h 166611"/>
                <a:gd name="connsiteX5" fmla="*/ 703568 w 860731"/>
                <a:gd name="connsiteY5" fmla="*/ 99936 h 166611"/>
                <a:gd name="connsiteX6" fmla="*/ 682137 w 860731"/>
                <a:gd name="connsiteY6" fmla="*/ 99936 h 166611"/>
                <a:gd name="connsiteX7" fmla="*/ 682137 w 860731"/>
                <a:gd name="connsiteY7" fmla="*/ 99936 h 166611"/>
                <a:gd name="connsiteX8" fmla="*/ 653562 w 860731"/>
                <a:gd name="connsiteY8" fmla="*/ 85648 h 166611"/>
                <a:gd name="connsiteX9" fmla="*/ 627368 w 860731"/>
                <a:gd name="connsiteY9" fmla="*/ 71361 h 166611"/>
                <a:gd name="connsiteX10" fmla="*/ 591649 w 860731"/>
                <a:gd name="connsiteY10" fmla="*/ 52311 h 166611"/>
                <a:gd name="connsiteX11" fmla="*/ 544024 w 860731"/>
                <a:gd name="connsiteY11" fmla="*/ 42786 h 166611"/>
                <a:gd name="connsiteX12" fmla="*/ 486874 w 860731"/>
                <a:gd name="connsiteY12" fmla="*/ 45167 h 166611"/>
                <a:gd name="connsiteX13" fmla="*/ 444012 w 860731"/>
                <a:gd name="connsiteY13" fmla="*/ 57073 h 166611"/>
                <a:gd name="connsiteX14" fmla="*/ 336856 w 860731"/>
                <a:gd name="connsiteY14" fmla="*/ 68980 h 166611"/>
                <a:gd name="connsiteX15" fmla="*/ 296374 w 860731"/>
                <a:gd name="connsiteY15" fmla="*/ 73742 h 166611"/>
                <a:gd name="connsiteX16" fmla="*/ 51738 w 860731"/>
                <a:gd name="connsiteY16" fmla="*/ 13647 h 166611"/>
                <a:gd name="connsiteX17" fmla="*/ 0 w 860731"/>
                <a:gd name="connsiteY17" fmla="*/ 0 h 166611"/>
                <a:gd name="connsiteX0" fmla="*/ 860731 w 860731"/>
                <a:gd name="connsiteY0" fmla="*/ 166611 h 166611"/>
                <a:gd name="connsiteX1" fmla="*/ 815487 w 860731"/>
                <a:gd name="connsiteY1" fmla="*/ 138036 h 166611"/>
                <a:gd name="connsiteX2" fmla="*/ 794056 w 860731"/>
                <a:gd name="connsiteY2" fmla="*/ 130892 h 166611"/>
                <a:gd name="connsiteX3" fmla="*/ 753574 w 860731"/>
                <a:gd name="connsiteY3" fmla="*/ 121367 h 166611"/>
                <a:gd name="connsiteX4" fmla="*/ 729762 w 860731"/>
                <a:gd name="connsiteY4" fmla="*/ 111842 h 166611"/>
                <a:gd name="connsiteX5" fmla="*/ 703568 w 860731"/>
                <a:gd name="connsiteY5" fmla="*/ 99936 h 166611"/>
                <a:gd name="connsiteX6" fmla="*/ 682137 w 860731"/>
                <a:gd name="connsiteY6" fmla="*/ 99936 h 166611"/>
                <a:gd name="connsiteX7" fmla="*/ 682137 w 860731"/>
                <a:gd name="connsiteY7" fmla="*/ 99936 h 166611"/>
                <a:gd name="connsiteX8" fmla="*/ 653562 w 860731"/>
                <a:gd name="connsiteY8" fmla="*/ 85648 h 166611"/>
                <a:gd name="connsiteX9" fmla="*/ 627368 w 860731"/>
                <a:gd name="connsiteY9" fmla="*/ 71361 h 166611"/>
                <a:gd name="connsiteX10" fmla="*/ 591649 w 860731"/>
                <a:gd name="connsiteY10" fmla="*/ 52311 h 166611"/>
                <a:gd name="connsiteX11" fmla="*/ 544024 w 860731"/>
                <a:gd name="connsiteY11" fmla="*/ 42786 h 166611"/>
                <a:gd name="connsiteX12" fmla="*/ 486874 w 860731"/>
                <a:gd name="connsiteY12" fmla="*/ 45167 h 166611"/>
                <a:gd name="connsiteX13" fmla="*/ 444012 w 860731"/>
                <a:gd name="connsiteY13" fmla="*/ 57073 h 166611"/>
                <a:gd name="connsiteX14" fmla="*/ 336856 w 860731"/>
                <a:gd name="connsiteY14" fmla="*/ 68980 h 166611"/>
                <a:gd name="connsiteX15" fmla="*/ 296374 w 860731"/>
                <a:gd name="connsiteY15" fmla="*/ 73742 h 166611"/>
                <a:gd name="connsiteX16" fmla="*/ 51738 w 860731"/>
                <a:gd name="connsiteY16" fmla="*/ 13647 h 166611"/>
                <a:gd name="connsiteX17" fmla="*/ 0 w 860731"/>
                <a:gd name="connsiteY17" fmla="*/ 0 h 166611"/>
                <a:gd name="connsiteX0" fmla="*/ 860731 w 860731"/>
                <a:gd name="connsiteY0" fmla="*/ 166611 h 166611"/>
                <a:gd name="connsiteX1" fmla="*/ 815487 w 860731"/>
                <a:gd name="connsiteY1" fmla="*/ 138036 h 166611"/>
                <a:gd name="connsiteX2" fmla="*/ 794056 w 860731"/>
                <a:gd name="connsiteY2" fmla="*/ 130892 h 166611"/>
                <a:gd name="connsiteX3" fmla="*/ 753574 w 860731"/>
                <a:gd name="connsiteY3" fmla="*/ 121367 h 166611"/>
                <a:gd name="connsiteX4" fmla="*/ 729762 w 860731"/>
                <a:gd name="connsiteY4" fmla="*/ 111842 h 166611"/>
                <a:gd name="connsiteX5" fmla="*/ 703568 w 860731"/>
                <a:gd name="connsiteY5" fmla="*/ 99936 h 166611"/>
                <a:gd name="connsiteX6" fmla="*/ 682137 w 860731"/>
                <a:gd name="connsiteY6" fmla="*/ 99936 h 166611"/>
                <a:gd name="connsiteX7" fmla="*/ 682137 w 860731"/>
                <a:gd name="connsiteY7" fmla="*/ 99936 h 166611"/>
                <a:gd name="connsiteX8" fmla="*/ 653562 w 860731"/>
                <a:gd name="connsiteY8" fmla="*/ 85648 h 166611"/>
                <a:gd name="connsiteX9" fmla="*/ 627368 w 860731"/>
                <a:gd name="connsiteY9" fmla="*/ 71361 h 166611"/>
                <a:gd name="connsiteX10" fmla="*/ 591649 w 860731"/>
                <a:gd name="connsiteY10" fmla="*/ 52311 h 166611"/>
                <a:gd name="connsiteX11" fmla="*/ 544024 w 860731"/>
                <a:gd name="connsiteY11" fmla="*/ 42786 h 166611"/>
                <a:gd name="connsiteX12" fmla="*/ 486874 w 860731"/>
                <a:gd name="connsiteY12" fmla="*/ 45167 h 166611"/>
                <a:gd name="connsiteX13" fmla="*/ 444012 w 860731"/>
                <a:gd name="connsiteY13" fmla="*/ 57073 h 166611"/>
                <a:gd name="connsiteX14" fmla="*/ 336856 w 860731"/>
                <a:gd name="connsiteY14" fmla="*/ 68980 h 166611"/>
                <a:gd name="connsiteX15" fmla="*/ 296374 w 860731"/>
                <a:gd name="connsiteY15" fmla="*/ 73742 h 166611"/>
                <a:gd name="connsiteX16" fmla="*/ 164957 w 860731"/>
                <a:gd name="connsiteY16" fmla="*/ 57892 h 166611"/>
                <a:gd name="connsiteX17" fmla="*/ 51738 w 860731"/>
                <a:gd name="connsiteY17" fmla="*/ 13647 h 166611"/>
                <a:gd name="connsiteX18" fmla="*/ 0 w 860731"/>
                <a:gd name="connsiteY18" fmla="*/ 0 h 166611"/>
                <a:gd name="connsiteX0" fmla="*/ 860731 w 860731"/>
                <a:gd name="connsiteY0" fmla="*/ 166611 h 166611"/>
                <a:gd name="connsiteX1" fmla="*/ 815487 w 860731"/>
                <a:gd name="connsiteY1" fmla="*/ 138036 h 166611"/>
                <a:gd name="connsiteX2" fmla="*/ 794056 w 860731"/>
                <a:gd name="connsiteY2" fmla="*/ 130892 h 166611"/>
                <a:gd name="connsiteX3" fmla="*/ 753574 w 860731"/>
                <a:gd name="connsiteY3" fmla="*/ 121367 h 166611"/>
                <a:gd name="connsiteX4" fmla="*/ 729762 w 860731"/>
                <a:gd name="connsiteY4" fmla="*/ 111842 h 166611"/>
                <a:gd name="connsiteX5" fmla="*/ 703568 w 860731"/>
                <a:gd name="connsiteY5" fmla="*/ 99936 h 166611"/>
                <a:gd name="connsiteX6" fmla="*/ 682137 w 860731"/>
                <a:gd name="connsiteY6" fmla="*/ 99936 h 166611"/>
                <a:gd name="connsiteX7" fmla="*/ 682137 w 860731"/>
                <a:gd name="connsiteY7" fmla="*/ 99936 h 166611"/>
                <a:gd name="connsiteX8" fmla="*/ 653562 w 860731"/>
                <a:gd name="connsiteY8" fmla="*/ 85648 h 166611"/>
                <a:gd name="connsiteX9" fmla="*/ 627368 w 860731"/>
                <a:gd name="connsiteY9" fmla="*/ 71361 h 166611"/>
                <a:gd name="connsiteX10" fmla="*/ 591649 w 860731"/>
                <a:gd name="connsiteY10" fmla="*/ 52311 h 166611"/>
                <a:gd name="connsiteX11" fmla="*/ 544024 w 860731"/>
                <a:gd name="connsiteY11" fmla="*/ 42786 h 166611"/>
                <a:gd name="connsiteX12" fmla="*/ 486874 w 860731"/>
                <a:gd name="connsiteY12" fmla="*/ 45167 h 166611"/>
                <a:gd name="connsiteX13" fmla="*/ 444012 w 860731"/>
                <a:gd name="connsiteY13" fmla="*/ 57073 h 166611"/>
                <a:gd name="connsiteX14" fmla="*/ 336856 w 860731"/>
                <a:gd name="connsiteY14" fmla="*/ 68980 h 166611"/>
                <a:gd name="connsiteX15" fmla="*/ 296374 w 860731"/>
                <a:gd name="connsiteY15" fmla="*/ 73742 h 166611"/>
                <a:gd name="connsiteX16" fmla="*/ 263408 w 860731"/>
                <a:gd name="connsiteY16" fmla="*/ 75099 h 166611"/>
                <a:gd name="connsiteX17" fmla="*/ 164957 w 860731"/>
                <a:gd name="connsiteY17" fmla="*/ 57892 h 166611"/>
                <a:gd name="connsiteX18" fmla="*/ 51738 w 860731"/>
                <a:gd name="connsiteY18" fmla="*/ 13647 h 166611"/>
                <a:gd name="connsiteX19" fmla="*/ 0 w 860731"/>
                <a:gd name="connsiteY19" fmla="*/ 0 h 166611"/>
                <a:gd name="connsiteX0" fmla="*/ 875498 w 875498"/>
                <a:gd name="connsiteY0" fmla="*/ 173986 h 173986"/>
                <a:gd name="connsiteX1" fmla="*/ 815487 w 875498"/>
                <a:gd name="connsiteY1" fmla="*/ 138036 h 173986"/>
                <a:gd name="connsiteX2" fmla="*/ 794056 w 875498"/>
                <a:gd name="connsiteY2" fmla="*/ 130892 h 173986"/>
                <a:gd name="connsiteX3" fmla="*/ 753574 w 875498"/>
                <a:gd name="connsiteY3" fmla="*/ 121367 h 173986"/>
                <a:gd name="connsiteX4" fmla="*/ 729762 w 875498"/>
                <a:gd name="connsiteY4" fmla="*/ 111842 h 173986"/>
                <a:gd name="connsiteX5" fmla="*/ 703568 w 875498"/>
                <a:gd name="connsiteY5" fmla="*/ 99936 h 173986"/>
                <a:gd name="connsiteX6" fmla="*/ 682137 w 875498"/>
                <a:gd name="connsiteY6" fmla="*/ 99936 h 173986"/>
                <a:gd name="connsiteX7" fmla="*/ 682137 w 875498"/>
                <a:gd name="connsiteY7" fmla="*/ 99936 h 173986"/>
                <a:gd name="connsiteX8" fmla="*/ 653562 w 875498"/>
                <a:gd name="connsiteY8" fmla="*/ 85648 h 173986"/>
                <a:gd name="connsiteX9" fmla="*/ 627368 w 875498"/>
                <a:gd name="connsiteY9" fmla="*/ 71361 h 173986"/>
                <a:gd name="connsiteX10" fmla="*/ 591649 w 875498"/>
                <a:gd name="connsiteY10" fmla="*/ 52311 h 173986"/>
                <a:gd name="connsiteX11" fmla="*/ 544024 w 875498"/>
                <a:gd name="connsiteY11" fmla="*/ 42786 h 173986"/>
                <a:gd name="connsiteX12" fmla="*/ 486874 w 875498"/>
                <a:gd name="connsiteY12" fmla="*/ 45167 h 173986"/>
                <a:gd name="connsiteX13" fmla="*/ 444012 w 875498"/>
                <a:gd name="connsiteY13" fmla="*/ 57073 h 173986"/>
                <a:gd name="connsiteX14" fmla="*/ 336856 w 875498"/>
                <a:gd name="connsiteY14" fmla="*/ 68980 h 173986"/>
                <a:gd name="connsiteX15" fmla="*/ 296374 w 875498"/>
                <a:gd name="connsiteY15" fmla="*/ 73742 h 173986"/>
                <a:gd name="connsiteX16" fmla="*/ 263408 w 875498"/>
                <a:gd name="connsiteY16" fmla="*/ 75099 h 173986"/>
                <a:gd name="connsiteX17" fmla="*/ 164957 w 875498"/>
                <a:gd name="connsiteY17" fmla="*/ 57892 h 173986"/>
                <a:gd name="connsiteX18" fmla="*/ 51738 w 875498"/>
                <a:gd name="connsiteY18" fmla="*/ 13647 h 173986"/>
                <a:gd name="connsiteX19" fmla="*/ 0 w 875498"/>
                <a:gd name="connsiteY19" fmla="*/ 0 h 173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5498" h="173986">
                  <a:moveTo>
                    <a:pt x="875498" y="173986"/>
                  </a:moveTo>
                  <a:lnTo>
                    <a:pt x="815487" y="138036"/>
                  </a:lnTo>
                  <a:lnTo>
                    <a:pt x="794056" y="130892"/>
                  </a:lnTo>
                  <a:lnTo>
                    <a:pt x="753574" y="121367"/>
                  </a:lnTo>
                  <a:lnTo>
                    <a:pt x="729762" y="111842"/>
                  </a:lnTo>
                  <a:lnTo>
                    <a:pt x="703568" y="99936"/>
                  </a:lnTo>
                  <a:lnTo>
                    <a:pt x="682137" y="99936"/>
                  </a:lnTo>
                  <a:lnTo>
                    <a:pt x="682137" y="99936"/>
                  </a:lnTo>
                  <a:lnTo>
                    <a:pt x="653562" y="85648"/>
                  </a:lnTo>
                  <a:lnTo>
                    <a:pt x="627368" y="71361"/>
                  </a:lnTo>
                  <a:lnTo>
                    <a:pt x="591649" y="52311"/>
                  </a:lnTo>
                  <a:lnTo>
                    <a:pt x="544024" y="42786"/>
                  </a:lnTo>
                  <a:lnTo>
                    <a:pt x="486874" y="45167"/>
                  </a:lnTo>
                  <a:lnTo>
                    <a:pt x="444012" y="57073"/>
                  </a:lnTo>
                  <a:lnTo>
                    <a:pt x="336856" y="68980"/>
                  </a:lnTo>
                  <a:lnTo>
                    <a:pt x="296374" y="73742"/>
                  </a:lnTo>
                  <a:cubicBezTo>
                    <a:pt x="277569" y="73943"/>
                    <a:pt x="285311" y="77741"/>
                    <a:pt x="263408" y="75099"/>
                  </a:cubicBezTo>
                  <a:cubicBezTo>
                    <a:pt x="241505" y="72457"/>
                    <a:pt x="200235" y="68134"/>
                    <a:pt x="164957" y="57892"/>
                  </a:cubicBezTo>
                  <a:cubicBezTo>
                    <a:pt x="129679" y="47650"/>
                    <a:pt x="82102" y="21657"/>
                    <a:pt x="51738" y="13647"/>
                  </a:cubicBezTo>
                  <a:lnTo>
                    <a:pt x="0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15" name="Freeform 514"/>
            <p:cNvSpPr/>
            <p:nvPr/>
          </p:nvSpPr>
          <p:spPr>
            <a:xfrm>
              <a:off x="3919538" y="4983163"/>
              <a:ext cx="161925" cy="28575"/>
            </a:xfrm>
            <a:custGeom>
              <a:avLst/>
              <a:gdLst>
                <a:gd name="connsiteX0" fmla="*/ 161925 w 161925"/>
                <a:gd name="connsiteY0" fmla="*/ 14288 h 28575"/>
                <a:gd name="connsiteX1" fmla="*/ 69056 w 161925"/>
                <a:gd name="connsiteY1" fmla="*/ 0 h 28575"/>
                <a:gd name="connsiteX2" fmla="*/ 0 w 161925"/>
                <a:gd name="connsiteY2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28575">
                  <a:moveTo>
                    <a:pt x="161925" y="14288"/>
                  </a:moveTo>
                  <a:lnTo>
                    <a:pt x="69056" y="0"/>
                  </a:lnTo>
                  <a:lnTo>
                    <a:pt x="0" y="28575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16" name="Freeform 515"/>
            <p:cNvSpPr/>
            <p:nvPr/>
          </p:nvSpPr>
          <p:spPr>
            <a:xfrm>
              <a:off x="3762375" y="5167313"/>
              <a:ext cx="152400" cy="33337"/>
            </a:xfrm>
            <a:custGeom>
              <a:avLst/>
              <a:gdLst>
                <a:gd name="connsiteX0" fmla="*/ 152400 w 152400"/>
                <a:gd name="connsiteY0" fmla="*/ 14287 h 33337"/>
                <a:gd name="connsiteX1" fmla="*/ 92869 w 152400"/>
                <a:gd name="connsiteY1" fmla="*/ 0 h 33337"/>
                <a:gd name="connsiteX2" fmla="*/ 66675 w 152400"/>
                <a:gd name="connsiteY2" fmla="*/ 0 h 33337"/>
                <a:gd name="connsiteX3" fmla="*/ 19050 w 152400"/>
                <a:gd name="connsiteY3" fmla="*/ 19050 h 33337"/>
                <a:gd name="connsiteX4" fmla="*/ 0 w 152400"/>
                <a:gd name="connsiteY4" fmla="*/ 33337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00" h="33337">
                  <a:moveTo>
                    <a:pt x="152400" y="14287"/>
                  </a:moveTo>
                  <a:lnTo>
                    <a:pt x="92869" y="0"/>
                  </a:lnTo>
                  <a:lnTo>
                    <a:pt x="66675" y="0"/>
                  </a:lnTo>
                  <a:lnTo>
                    <a:pt x="19050" y="19050"/>
                  </a:lnTo>
                  <a:lnTo>
                    <a:pt x="0" y="33337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17" name="Freeform 516"/>
            <p:cNvSpPr/>
            <p:nvPr/>
          </p:nvSpPr>
          <p:spPr>
            <a:xfrm>
              <a:off x="3621088" y="5227638"/>
              <a:ext cx="104775" cy="47625"/>
            </a:xfrm>
            <a:custGeom>
              <a:avLst/>
              <a:gdLst>
                <a:gd name="connsiteX0" fmla="*/ 104775 w 104775"/>
                <a:gd name="connsiteY0" fmla="*/ 0 h 47625"/>
                <a:gd name="connsiteX1" fmla="*/ 45244 w 104775"/>
                <a:gd name="connsiteY1" fmla="*/ 35719 h 47625"/>
                <a:gd name="connsiteX2" fmla="*/ 0 w 104775"/>
                <a:gd name="connsiteY2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47625">
                  <a:moveTo>
                    <a:pt x="104775" y="0"/>
                  </a:moveTo>
                  <a:lnTo>
                    <a:pt x="45244" y="35719"/>
                  </a:lnTo>
                  <a:lnTo>
                    <a:pt x="0" y="47625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18" name="Freeform 517"/>
            <p:cNvSpPr/>
            <p:nvPr/>
          </p:nvSpPr>
          <p:spPr>
            <a:xfrm>
              <a:off x="3789363" y="5048250"/>
              <a:ext cx="95250" cy="19050"/>
            </a:xfrm>
            <a:custGeom>
              <a:avLst/>
              <a:gdLst>
                <a:gd name="connsiteX0" fmla="*/ 95250 w 95250"/>
                <a:gd name="connsiteY0" fmla="*/ 0 h 19050"/>
                <a:gd name="connsiteX1" fmla="*/ 33337 w 95250"/>
                <a:gd name="connsiteY1" fmla="*/ 19050 h 19050"/>
                <a:gd name="connsiteX2" fmla="*/ 0 w 95250"/>
                <a:gd name="connsiteY2" fmla="*/ 1428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19050">
                  <a:moveTo>
                    <a:pt x="95250" y="0"/>
                  </a:moveTo>
                  <a:lnTo>
                    <a:pt x="33337" y="19050"/>
                  </a:lnTo>
                  <a:lnTo>
                    <a:pt x="0" y="14288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19" name="Freeform 518"/>
            <p:cNvSpPr/>
            <p:nvPr/>
          </p:nvSpPr>
          <p:spPr>
            <a:xfrm>
              <a:off x="4132263" y="4821238"/>
              <a:ext cx="73025" cy="19050"/>
            </a:xfrm>
            <a:custGeom>
              <a:avLst/>
              <a:gdLst>
                <a:gd name="connsiteX0" fmla="*/ 73819 w 73819"/>
                <a:gd name="connsiteY0" fmla="*/ 0 h 19050"/>
                <a:gd name="connsiteX1" fmla="*/ 21431 w 73819"/>
                <a:gd name="connsiteY1" fmla="*/ 19050 h 19050"/>
                <a:gd name="connsiteX2" fmla="*/ 0 w 73819"/>
                <a:gd name="connsiteY2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819" h="19050">
                  <a:moveTo>
                    <a:pt x="73819" y="0"/>
                  </a:moveTo>
                  <a:lnTo>
                    <a:pt x="21431" y="19050"/>
                  </a:lnTo>
                  <a:lnTo>
                    <a:pt x="0" y="1905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20" name="Freeform 519"/>
            <p:cNvSpPr/>
            <p:nvPr/>
          </p:nvSpPr>
          <p:spPr>
            <a:xfrm>
              <a:off x="3941763" y="4938713"/>
              <a:ext cx="63500" cy="15875"/>
            </a:xfrm>
            <a:custGeom>
              <a:avLst/>
              <a:gdLst>
                <a:gd name="connsiteX0" fmla="*/ 64294 w 64294"/>
                <a:gd name="connsiteY0" fmla="*/ 0 h 16668"/>
                <a:gd name="connsiteX1" fmla="*/ 0 w 64294"/>
                <a:gd name="connsiteY1" fmla="*/ 16668 h 16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4294" h="16668">
                  <a:moveTo>
                    <a:pt x="64294" y="0"/>
                  </a:moveTo>
                  <a:lnTo>
                    <a:pt x="0" y="16668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21" name="Freeform 520"/>
            <p:cNvSpPr/>
            <p:nvPr/>
          </p:nvSpPr>
          <p:spPr>
            <a:xfrm>
              <a:off x="4286250" y="4773613"/>
              <a:ext cx="128588" cy="41275"/>
            </a:xfrm>
            <a:custGeom>
              <a:avLst/>
              <a:gdLst>
                <a:gd name="connsiteX0" fmla="*/ 0 w 128588"/>
                <a:gd name="connsiteY0" fmla="*/ 11907 h 40482"/>
                <a:gd name="connsiteX1" fmla="*/ 40481 w 128588"/>
                <a:gd name="connsiteY1" fmla="*/ 0 h 40482"/>
                <a:gd name="connsiteX2" fmla="*/ 73819 w 128588"/>
                <a:gd name="connsiteY2" fmla="*/ 0 h 40482"/>
                <a:gd name="connsiteX3" fmla="*/ 92869 w 128588"/>
                <a:gd name="connsiteY3" fmla="*/ 9525 h 40482"/>
                <a:gd name="connsiteX4" fmla="*/ 128588 w 128588"/>
                <a:gd name="connsiteY4" fmla="*/ 40482 h 40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588" h="40482">
                  <a:moveTo>
                    <a:pt x="0" y="11907"/>
                  </a:moveTo>
                  <a:lnTo>
                    <a:pt x="40481" y="0"/>
                  </a:lnTo>
                  <a:lnTo>
                    <a:pt x="73819" y="0"/>
                  </a:lnTo>
                  <a:lnTo>
                    <a:pt x="92869" y="9525"/>
                  </a:lnTo>
                  <a:lnTo>
                    <a:pt x="128588" y="40482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22" name="Freeform 521"/>
            <p:cNvSpPr/>
            <p:nvPr/>
          </p:nvSpPr>
          <p:spPr>
            <a:xfrm>
              <a:off x="4752975" y="4598988"/>
              <a:ext cx="122238" cy="41275"/>
            </a:xfrm>
            <a:custGeom>
              <a:avLst/>
              <a:gdLst>
                <a:gd name="connsiteX0" fmla="*/ 0 w 121444"/>
                <a:gd name="connsiteY0" fmla="*/ 9525 h 42862"/>
                <a:gd name="connsiteX1" fmla="*/ 40481 w 121444"/>
                <a:gd name="connsiteY1" fmla="*/ 0 h 42862"/>
                <a:gd name="connsiteX2" fmla="*/ 71438 w 121444"/>
                <a:gd name="connsiteY2" fmla="*/ 7144 h 42862"/>
                <a:gd name="connsiteX3" fmla="*/ 121444 w 121444"/>
                <a:gd name="connsiteY3" fmla="*/ 42862 h 4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444" h="42862">
                  <a:moveTo>
                    <a:pt x="0" y="9525"/>
                  </a:moveTo>
                  <a:lnTo>
                    <a:pt x="40481" y="0"/>
                  </a:lnTo>
                  <a:lnTo>
                    <a:pt x="71438" y="7144"/>
                  </a:lnTo>
                  <a:lnTo>
                    <a:pt x="121444" y="42862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24" name="Freeform 523"/>
            <p:cNvSpPr/>
            <p:nvPr/>
          </p:nvSpPr>
          <p:spPr>
            <a:xfrm>
              <a:off x="4471988" y="4856163"/>
              <a:ext cx="95250" cy="34925"/>
            </a:xfrm>
            <a:custGeom>
              <a:avLst/>
              <a:gdLst>
                <a:gd name="connsiteX0" fmla="*/ 0 w 95250"/>
                <a:gd name="connsiteY0" fmla="*/ 0 h 35718"/>
                <a:gd name="connsiteX1" fmla="*/ 95250 w 95250"/>
                <a:gd name="connsiteY1" fmla="*/ 35718 h 35718"/>
                <a:gd name="connsiteX2" fmla="*/ 95250 w 95250"/>
                <a:gd name="connsiteY2" fmla="*/ 35718 h 35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35718">
                  <a:moveTo>
                    <a:pt x="0" y="0"/>
                  </a:moveTo>
                  <a:lnTo>
                    <a:pt x="95250" y="35718"/>
                  </a:lnTo>
                  <a:lnTo>
                    <a:pt x="95250" y="35718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25" name="Freeform 524"/>
            <p:cNvSpPr/>
            <p:nvPr/>
          </p:nvSpPr>
          <p:spPr>
            <a:xfrm>
              <a:off x="4011613" y="5062538"/>
              <a:ext cx="88900" cy="50800"/>
            </a:xfrm>
            <a:custGeom>
              <a:avLst/>
              <a:gdLst>
                <a:gd name="connsiteX0" fmla="*/ 0 w 88107"/>
                <a:gd name="connsiteY0" fmla="*/ 0 h 50006"/>
                <a:gd name="connsiteX1" fmla="*/ 0 w 88107"/>
                <a:gd name="connsiteY1" fmla="*/ 0 h 50006"/>
                <a:gd name="connsiteX2" fmla="*/ 42863 w 88107"/>
                <a:gd name="connsiteY2" fmla="*/ 28575 h 50006"/>
                <a:gd name="connsiteX3" fmla="*/ 88107 w 88107"/>
                <a:gd name="connsiteY3" fmla="*/ 50006 h 5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107" h="50006">
                  <a:moveTo>
                    <a:pt x="0" y="0"/>
                  </a:moveTo>
                  <a:lnTo>
                    <a:pt x="0" y="0"/>
                  </a:lnTo>
                  <a:lnTo>
                    <a:pt x="42863" y="28575"/>
                  </a:lnTo>
                  <a:lnTo>
                    <a:pt x="88107" y="50006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27" name="Freeform 526"/>
            <p:cNvSpPr/>
            <p:nvPr/>
          </p:nvSpPr>
          <p:spPr>
            <a:xfrm>
              <a:off x="4948238" y="4638675"/>
              <a:ext cx="95250" cy="36513"/>
            </a:xfrm>
            <a:custGeom>
              <a:avLst/>
              <a:gdLst>
                <a:gd name="connsiteX0" fmla="*/ 0 w 95250"/>
                <a:gd name="connsiteY0" fmla="*/ 0 h 35718"/>
                <a:gd name="connsiteX1" fmla="*/ 95250 w 95250"/>
                <a:gd name="connsiteY1" fmla="*/ 35718 h 35718"/>
                <a:gd name="connsiteX2" fmla="*/ 95250 w 95250"/>
                <a:gd name="connsiteY2" fmla="*/ 35718 h 35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35718">
                  <a:moveTo>
                    <a:pt x="0" y="0"/>
                  </a:moveTo>
                  <a:lnTo>
                    <a:pt x="95250" y="35718"/>
                  </a:lnTo>
                  <a:lnTo>
                    <a:pt x="95250" y="35718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28" name="Freeform 527"/>
            <p:cNvSpPr/>
            <p:nvPr/>
          </p:nvSpPr>
          <p:spPr>
            <a:xfrm>
              <a:off x="4622800" y="4775200"/>
              <a:ext cx="95250" cy="34925"/>
            </a:xfrm>
            <a:custGeom>
              <a:avLst/>
              <a:gdLst>
                <a:gd name="connsiteX0" fmla="*/ 0 w 95250"/>
                <a:gd name="connsiteY0" fmla="*/ 0 h 35718"/>
                <a:gd name="connsiteX1" fmla="*/ 95250 w 95250"/>
                <a:gd name="connsiteY1" fmla="*/ 35718 h 35718"/>
                <a:gd name="connsiteX2" fmla="*/ 95250 w 95250"/>
                <a:gd name="connsiteY2" fmla="*/ 35718 h 35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35718">
                  <a:moveTo>
                    <a:pt x="0" y="0"/>
                  </a:moveTo>
                  <a:lnTo>
                    <a:pt x="95250" y="35718"/>
                  </a:lnTo>
                  <a:lnTo>
                    <a:pt x="95250" y="35718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31" name="Freeform 530"/>
            <p:cNvSpPr/>
            <p:nvPr/>
          </p:nvSpPr>
          <p:spPr>
            <a:xfrm>
              <a:off x="4964113" y="4452938"/>
              <a:ext cx="60325" cy="53975"/>
            </a:xfrm>
            <a:custGeom>
              <a:avLst/>
              <a:gdLst>
                <a:gd name="connsiteX0" fmla="*/ 59532 w 59532"/>
                <a:gd name="connsiteY0" fmla="*/ 0 h 54768"/>
                <a:gd name="connsiteX1" fmla="*/ 16669 w 59532"/>
                <a:gd name="connsiteY1" fmla="*/ 26193 h 54768"/>
                <a:gd name="connsiteX2" fmla="*/ 0 w 59532"/>
                <a:gd name="connsiteY2" fmla="*/ 54768 h 54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9532" h="54768">
                  <a:moveTo>
                    <a:pt x="59532" y="0"/>
                  </a:moveTo>
                  <a:lnTo>
                    <a:pt x="16669" y="26193"/>
                  </a:lnTo>
                  <a:lnTo>
                    <a:pt x="0" y="54768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32" name="Freeform 531"/>
            <p:cNvSpPr/>
            <p:nvPr/>
          </p:nvSpPr>
          <p:spPr>
            <a:xfrm>
              <a:off x="5056188" y="4457700"/>
              <a:ext cx="66675" cy="52388"/>
            </a:xfrm>
            <a:custGeom>
              <a:avLst/>
              <a:gdLst>
                <a:gd name="connsiteX0" fmla="*/ 71438 w 71438"/>
                <a:gd name="connsiteY0" fmla="*/ 0 h 52388"/>
                <a:gd name="connsiteX1" fmla="*/ 16669 w 71438"/>
                <a:gd name="connsiteY1" fmla="*/ 23813 h 52388"/>
                <a:gd name="connsiteX2" fmla="*/ 4763 w 71438"/>
                <a:gd name="connsiteY2" fmla="*/ 52388 h 52388"/>
                <a:gd name="connsiteX3" fmla="*/ 0 w 71438"/>
                <a:gd name="connsiteY3" fmla="*/ 52388 h 52388"/>
                <a:gd name="connsiteX0" fmla="*/ 71438 w 71438"/>
                <a:gd name="connsiteY0" fmla="*/ 0 h 52388"/>
                <a:gd name="connsiteX1" fmla="*/ 26194 w 71438"/>
                <a:gd name="connsiteY1" fmla="*/ 16670 h 52388"/>
                <a:gd name="connsiteX2" fmla="*/ 4763 w 71438"/>
                <a:gd name="connsiteY2" fmla="*/ 52388 h 52388"/>
                <a:gd name="connsiteX3" fmla="*/ 0 w 71438"/>
                <a:gd name="connsiteY3" fmla="*/ 52388 h 52388"/>
                <a:gd name="connsiteX0" fmla="*/ 66675 w 66675"/>
                <a:gd name="connsiteY0" fmla="*/ 0 h 52388"/>
                <a:gd name="connsiteX1" fmla="*/ 21431 w 66675"/>
                <a:gd name="connsiteY1" fmla="*/ 16670 h 52388"/>
                <a:gd name="connsiteX2" fmla="*/ 0 w 66675"/>
                <a:gd name="connsiteY2" fmla="*/ 52388 h 5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75" h="52388">
                  <a:moveTo>
                    <a:pt x="66675" y="0"/>
                  </a:moveTo>
                  <a:lnTo>
                    <a:pt x="21431" y="16670"/>
                  </a:lnTo>
                  <a:lnTo>
                    <a:pt x="0" y="52388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33" name="Freeform 532"/>
            <p:cNvSpPr/>
            <p:nvPr/>
          </p:nvSpPr>
          <p:spPr>
            <a:xfrm>
              <a:off x="5199063" y="4411663"/>
              <a:ext cx="161925" cy="44450"/>
            </a:xfrm>
            <a:custGeom>
              <a:avLst/>
              <a:gdLst>
                <a:gd name="connsiteX0" fmla="*/ 0 w 161925"/>
                <a:gd name="connsiteY0" fmla="*/ 0 h 42863"/>
                <a:gd name="connsiteX1" fmla="*/ 52387 w 161925"/>
                <a:gd name="connsiteY1" fmla="*/ 2382 h 42863"/>
                <a:gd name="connsiteX2" fmla="*/ 85725 w 161925"/>
                <a:gd name="connsiteY2" fmla="*/ 16669 h 42863"/>
                <a:gd name="connsiteX3" fmla="*/ 161925 w 161925"/>
                <a:gd name="connsiteY3" fmla="*/ 42863 h 42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42863">
                  <a:moveTo>
                    <a:pt x="0" y="0"/>
                  </a:moveTo>
                  <a:lnTo>
                    <a:pt x="52387" y="2382"/>
                  </a:lnTo>
                  <a:lnTo>
                    <a:pt x="85725" y="16669"/>
                  </a:lnTo>
                  <a:lnTo>
                    <a:pt x="161925" y="42863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34" name="Freeform 533"/>
            <p:cNvSpPr/>
            <p:nvPr/>
          </p:nvSpPr>
          <p:spPr>
            <a:xfrm>
              <a:off x="6372225" y="4240213"/>
              <a:ext cx="223838" cy="41275"/>
            </a:xfrm>
            <a:custGeom>
              <a:avLst/>
              <a:gdLst>
                <a:gd name="connsiteX0" fmla="*/ 0 w 285750"/>
                <a:gd name="connsiteY0" fmla="*/ 40482 h 40482"/>
                <a:gd name="connsiteX1" fmla="*/ 76200 w 285750"/>
                <a:gd name="connsiteY1" fmla="*/ 14288 h 40482"/>
                <a:gd name="connsiteX2" fmla="*/ 140493 w 285750"/>
                <a:gd name="connsiteY2" fmla="*/ 2382 h 40482"/>
                <a:gd name="connsiteX3" fmla="*/ 223837 w 285750"/>
                <a:gd name="connsiteY3" fmla="*/ 0 h 40482"/>
                <a:gd name="connsiteX4" fmla="*/ 285750 w 285750"/>
                <a:gd name="connsiteY4" fmla="*/ 9525 h 40482"/>
                <a:gd name="connsiteX0" fmla="*/ 0 w 257175"/>
                <a:gd name="connsiteY0" fmla="*/ 40482 h 40482"/>
                <a:gd name="connsiteX1" fmla="*/ 76200 w 257175"/>
                <a:gd name="connsiteY1" fmla="*/ 14288 h 40482"/>
                <a:gd name="connsiteX2" fmla="*/ 140493 w 257175"/>
                <a:gd name="connsiteY2" fmla="*/ 2382 h 40482"/>
                <a:gd name="connsiteX3" fmla="*/ 223837 w 257175"/>
                <a:gd name="connsiteY3" fmla="*/ 0 h 40482"/>
                <a:gd name="connsiteX4" fmla="*/ 257175 w 257175"/>
                <a:gd name="connsiteY4" fmla="*/ 0 h 40482"/>
                <a:gd name="connsiteX0" fmla="*/ 0 w 223837"/>
                <a:gd name="connsiteY0" fmla="*/ 40482 h 40482"/>
                <a:gd name="connsiteX1" fmla="*/ 76200 w 223837"/>
                <a:gd name="connsiteY1" fmla="*/ 14288 h 40482"/>
                <a:gd name="connsiteX2" fmla="*/ 140493 w 223837"/>
                <a:gd name="connsiteY2" fmla="*/ 2382 h 40482"/>
                <a:gd name="connsiteX3" fmla="*/ 223837 w 223837"/>
                <a:gd name="connsiteY3" fmla="*/ 0 h 40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837" h="40482">
                  <a:moveTo>
                    <a:pt x="0" y="40482"/>
                  </a:moveTo>
                  <a:lnTo>
                    <a:pt x="76200" y="14288"/>
                  </a:lnTo>
                  <a:lnTo>
                    <a:pt x="140493" y="2382"/>
                  </a:lnTo>
                  <a:lnTo>
                    <a:pt x="223837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35" name="Freeform 534"/>
            <p:cNvSpPr/>
            <p:nvPr/>
          </p:nvSpPr>
          <p:spPr>
            <a:xfrm>
              <a:off x="5576888" y="4322763"/>
              <a:ext cx="130175" cy="63500"/>
            </a:xfrm>
            <a:custGeom>
              <a:avLst/>
              <a:gdLst>
                <a:gd name="connsiteX0" fmla="*/ 130968 w 130968"/>
                <a:gd name="connsiteY0" fmla="*/ 64294 h 64294"/>
                <a:gd name="connsiteX1" fmla="*/ 85725 w 130968"/>
                <a:gd name="connsiteY1" fmla="*/ 21431 h 64294"/>
                <a:gd name="connsiteX2" fmla="*/ 40481 w 130968"/>
                <a:gd name="connsiteY2" fmla="*/ 0 h 64294"/>
                <a:gd name="connsiteX3" fmla="*/ 0 w 130968"/>
                <a:gd name="connsiteY3" fmla="*/ 2381 h 6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968" h="64294">
                  <a:moveTo>
                    <a:pt x="130968" y="64294"/>
                  </a:moveTo>
                  <a:lnTo>
                    <a:pt x="85725" y="21431"/>
                  </a:lnTo>
                  <a:lnTo>
                    <a:pt x="40481" y="0"/>
                  </a:lnTo>
                  <a:lnTo>
                    <a:pt x="0" y="2381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36" name="Freeform 535"/>
            <p:cNvSpPr/>
            <p:nvPr/>
          </p:nvSpPr>
          <p:spPr>
            <a:xfrm>
              <a:off x="6170613" y="4230688"/>
              <a:ext cx="95250" cy="84137"/>
            </a:xfrm>
            <a:custGeom>
              <a:avLst/>
              <a:gdLst>
                <a:gd name="connsiteX0" fmla="*/ 0 w 95250"/>
                <a:gd name="connsiteY0" fmla="*/ 83344 h 83344"/>
                <a:gd name="connsiteX1" fmla="*/ 23812 w 95250"/>
                <a:gd name="connsiteY1" fmla="*/ 33338 h 83344"/>
                <a:gd name="connsiteX2" fmla="*/ 47625 w 95250"/>
                <a:gd name="connsiteY2" fmla="*/ 11907 h 83344"/>
                <a:gd name="connsiteX3" fmla="*/ 95250 w 95250"/>
                <a:gd name="connsiteY3" fmla="*/ 0 h 83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83344">
                  <a:moveTo>
                    <a:pt x="0" y="83344"/>
                  </a:moveTo>
                  <a:lnTo>
                    <a:pt x="23812" y="33338"/>
                  </a:lnTo>
                  <a:lnTo>
                    <a:pt x="47625" y="11907"/>
                  </a:lnTo>
                  <a:lnTo>
                    <a:pt x="95250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37" name="Freeform 536"/>
            <p:cNvSpPr/>
            <p:nvPr/>
          </p:nvSpPr>
          <p:spPr>
            <a:xfrm>
              <a:off x="5907088" y="4262438"/>
              <a:ext cx="50800" cy="71437"/>
            </a:xfrm>
            <a:custGeom>
              <a:avLst/>
              <a:gdLst>
                <a:gd name="connsiteX0" fmla="*/ 50007 w 50007"/>
                <a:gd name="connsiteY0" fmla="*/ 71437 h 71437"/>
                <a:gd name="connsiteX1" fmla="*/ 30957 w 50007"/>
                <a:gd name="connsiteY1" fmla="*/ 21431 h 71437"/>
                <a:gd name="connsiteX2" fmla="*/ 0 w 50007"/>
                <a:gd name="connsiteY2" fmla="*/ 0 h 7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007" h="71437">
                  <a:moveTo>
                    <a:pt x="50007" y="71437"/>
                  </a:moveTo>
                  <a:lnTo>
                    <a:pt x="30957" y="21431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38" name="Freeform 537"/>
            <p:cNvSpPr/>
            <p:nvPr/>
          </p:nvSpPr>
          <p:spPr>
            <a:xfrm>
              <a:off x="5432425" y="4516438"/>
              <a:ext cx="201613" cy="74612"/>
            </a:xfrm>
            <a:custGeom>
              <a:avLst/>
              <a:gdLst>
                <a:gd name="connsiteX0" fmla="*/ 0 w 202406"/>
                <a:gd name="connsiteY0" fmla="*/ 73819 h 73819"/>
                <a:gd name="connsiteX1" fmla="*/ 45244 w 202406"/>
                <a:gd name="connsiteY1" fmla="*/ 35719 h 73819"/>
                <a:gd name="connsiteX2" fmla="*/ 61912 w 202406"/>
                <a:gd name="connsiteY2" fmla="*/ 33338 h 73819"/>
                <a:gd name="connsiteX3" fmla="*/ 80962 w 202406"/>
                <a:gd name="connsiteY3" fmla="*/ 38100 h 73819"/>
                <a:gd name="connsiteX4" fmla="*/ 104775 w 202406"/>
                <a:gd name="connsiteY4" fmla="*/ 33338 h 73819"/>
                <a:gd name="connsiteX5" fmla="*/ 138112 w 202406"/>
                <a:gd name="connsiteY5" fmla="*/ 14288 h 73819"/>
                <a:gd name="connsiteX6" fmla="*/ 150019 w 202406"/>
                <a:gd name="connsiteY6" fmla="*/ 0 h 73819"/>
                <a:gd name="connsiteX7" fmla="*/ 150019 w 202406"/>
                <a:gd name="connsiteY7" fmla="*/ 0 h 73819"/>
                <a:gd name="connsiteX8" fmla="*/ 190500 w 202406"/>
                <a:gd name="connsiteY8" fmla="*/ 2382 h 73819"/>
                <a:gd name="connsiteX9" fmla="*/ 202406 w 202406"/>
                <a:gd name="connsiteY9" fmla="*/ 11907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2406" h="73819">
                  <a:moveTo>
                    <a:pt x="0" y="73819"/>
                  </a:moveTo>
                  <a:lnTo>
                    <a:pt x="45244" y="35719"/>
                  </a:lnTo>
                  <a:lnTo>
                    <a:pt x="61912" y="33338"/>
                  </a:lnTo>
                  <a:lnTo>
                    <a:pt x="80962" y="38100"/>
                  </a:lnTo>
                  <a:lnTo>
                    <a:pt x="104775" y="33338"/>
                  </a:lnTo>
                  <a:lnTo>
                    <a:pt x="138112" y="14288"/>
                  </a:lnTo>
                  <a:lnTo>
                    <a:pt x="150019" y="0"/>
                  </a:lnTo>
                  <a:lnTo>
                    <a:pt x="150019" y="0"/>
                  </a:lnTo>
                  <a:lnTo>
                    <a:pt x="190500" y="2382"/>
                  </a:lnTo>
                  <a:lnTo>
                    <a:pt x="202406" y="11907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39" name="Freeform 538"/>
            <p:cNvSpPr/>
            <p:nvPr/>
          </p:nvSpPr>
          <p:spPr>
            <a:xfrm>
              <a:off x="5122863" y="4633913"/>
              <a:ext cx="225425" cy="98425"/>
            </a:xfrm>
            <a:custGeom>
              <a:avLst/>
              <a:gdLst>
                <a:gd name="connsiteX0" fmla="*/ 0 w 226219"/>
                <a:gd name="connsiteY0" fmla="*/ 97631 h 97631"/>
                <a:gd name="connsiteX1" fmla="*/ 57150 w 226219"/>
                <a:gd name="connsiteY1" fmla="*/ 59531 h 97631"/>
                <a:gd name="connsiteX2" fmla="*/ 73819 w 226219"/>
                <a:gd name="connsiteY2" fmla="*/ 57150 h 97631"/>
                <a:gd name="connsiteX3" fmla="*/ 97631 w 226219"/>
                <a:gd name="connsiteY3" fmla="*/ 61912 h 97631"/>
                <a:gd name="connsiteX4" fmla="*/ 119062 w 226219"/>
                <a:gd name="connsiteY4" fmla="*/ 64293 h 97631"/>
                <a:gd name="connsiteX5" fmla="*/ 142875 w 226219"/>
                <a:gd name="connsiteY5" fmla="*/ 50006 h 97631"/>
                <a:gd name="connsiteX6" fmla="*/ 142875 w 226219"/>
                <a:gd name="connsiteY6" fmla="*/ 50006 h 97631"/>
                <a:gd name="connsiteX7" fmla="*/ 166687 w 226219"/>
                <a:gd name="connsiteY7" fmla="*/ 40481 h 97631"/>
                <a:gd name="connsiteX8" fmla="*/ 166687 w 226219"/>
                <a:gd name="connsiteY8" fmla="*/ 40481 h 97631"/>
                <a:gd name="connsiteX9" fmla="*/ 169069 w 226219"/>
                <a:gd name="connsiteY9" fmla="*/ 19050 h 97631"/>
                <a:gd name="connsiteX10" fmla="*/ 188119 w 226219"/>
                <a:gd name="connsiteY10" fmla="*/ 2381 h 97631"/>
                <a:gd name="connsiteX11" fmla="*/ 226219 w 226219"/>
                <a:gd name="connsiteY11" fmla="*/ 0 h 97631"/>
                <a:gd name="connsiteX0" fmla="*/ 0 w 226219"/>
                <a:gd name="connsiteY0" fmla="*/ 97631 h 97631"/>
                <a:gd name="connsiteX1" fmla="*/ 57150 w 226219"/>
                <a:gd name="connsiteY1" fmla="*/ 59531 h 97631"/>
                <a:gd name="connsiteX2" fmla="*/ 73819 w 226219"/>
                <a:gd name="connsiteY2" fmla="*/ 57150 h 97631"/>
                <a:gd name="connsiteX3" fmla="*/ 97631 w 226219"/>
                <a:gd name="connsiteY3" fmla="*/ 61912 h 97631"/>
                <a:gd name="connsiteX4" fmla="*/ 119062 w 226219"/>
                <a:gd name="connsiteY4" fmla="*/ 64293 h 97631"/>
                <a:gd name="connsiteX5" fmla="*/ 142875 w 226219"/>
                <a:gd name="connsiteY5" fmla="*/ 50006 h 97631"/>
                <a:gd name="connsiteX6" fmla="*/ 142875 w 226219"/>
                <a:gd name="connsiteY6" fmla="*/ 50006 h 97631"/>
                <a:gd name="connsiteX7" fmla="*/ 166687 w 226219"/>
                <a:gd name="connsiteY7" fmla="*/ 40481 h 97631"/>
                <a:gd name="connsiteX8" fmla="*/ 157162 w 226219"/>
                <a:gd name="connsiteY8" fmla="*/ 33338 h 97631"/>
                <a:gd name="connsiteX9" fmla="*/ 169069 w 226219"/>
                <a:gd name="connsiteY9" fmla="*/ 19050 h 97631"/>
                <a:gd name="connsiteX10" fmla="*/ 188119 w 226219"/>
                <a:gd name="connsiteY10" fmla="*/ 2381 h 97631"/>
                <a:gd name="connsiteX11" fmla="*/ 226219 w 226219"/>
                <a:gd name="connsiteY11" fmla="*/ 0 h 97631"/>
                <a:gd name="connsiteX0" fmla="*/ 0 w 226219"/>
                <a:gd name="connsiteY0" fmla="*/ 97631 h 97631"/>
                <a:gd name="connsiteX1" fmla="*/ 57150 w 226219"/>
                <a:gd name="connsiteY1" fmla="*/ 59531 h 97631"/>
                <a:gd name="connsiteX2" fmla="*/ 73819 w 226219"/>
                <a:gd name="connsiteY2" fmla="*/ 57150 h 97631"/>
                <a:gd name="connsiteX3" fmla="*/ 97631 w 226219"/>
                <a:gd name="connsiteY3" fmla="*/ 61912 h 97631"/>
                <a:gd name="connsiteX4" fmla="*/ 119062 w 226219"/>
                <a:gd name="connsiteY4" fmla="*/ 64293 h 97631"/>
                <a:gd name="connsiteX5" fmla="*/ 142875 w 226219"/>
                <a:gd name="connsiteY5" fmla="*/ 50006 h 97631"/>
                <a:gd name="connsiteX6" fmla="*/ 142875 w 226219"/>
                <a:gd name="connsiteY6" fmla="*/ 50006 h 97631"/>
                <a:gd name="connsiteX7" fmla="*/ 166687 w 226219"/>
                <a:gd name="connsiteY7" fmla="*/ 40481 h 97631"/>
                <a:gd name="connsiteX8" fmla="*/ 169069 w 226219"/>
                <a:gd name="connsiteY8" fmla="*/ 19050 h 97631"/>
                <a:gd name="connsiteX9" fmla="*/ 188119 w 226219"/>
                <a:gd name="connsiteY9" fmla="*/ 2381 h 97631"/>
                <a:gd name="connsiteX10" fmla="*/ 226219 w 226219"/>
                <a:gd name="connsiteY10" fmla="*/ 0 h 97631"/>
                <a:gd name="connsiteX0" fmla="*/ 0 w 226219"/>
                <a:gd name="connsiteY0" fmla="*/ 97631 h 97631"/>
                <a:gd name="connsiteX1" fmla="*/ 57150 w 226219"/>
                <a:gd name="connsiteY1" fmla="*/ 59531 h 97631"/>
                <a:gd name="connsiteX2" fmla="*/ 73819 w 226219"/>
                <a:gd name="connsiteY2" fmla="*/ 57150 h 97631"/>
                <a:gd name="connsiteX3" fmla="*/ 97631 w 226219"/>
                <a:gd name="connsiteY3" fmla="*/ 61912 h 97631"/>
                <a:gd name="connsiteX4" fmla="*/ 119062 w 226219"/>
                <a:gd name="connsiteY4" fmla="*/ 64293 h 97631"/>
                <a:gd name="connsiteX5" fmla="*/ 142875 w 226219"/>
                <a:gd name="connsiteY5" fmla="*/ 50006 h 97631"/>
                <a:gd name="connsiteX6" fmla="*/ 142875 w 226219"/>
                <a:gd name="connsiteY6" fmla="*/ 50006 h 97631"/>
                <a:gd name="connsiteX7" fmla="*/ 169069 w 226219"/>
                <a:gd name="connsiteY7" fmla="*/ 19050 h 97631"/>
                <a:gd name="connsiteX8" fmla="*/ 188119 w 226219"/>
                <a:gd name="connsiteY8" fmla="*/ 2381 h 97631"/>
                <a:gd name="connsiteX9" fmla="*/ 226219 w 226219"/>
                <a:gd name="connsiteY9" fmla="*/ 0 h 97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6219" h="97631">
                  <a:moveTo>
                    <a:pt x="0" y="97631"/>
                  </a:moveTo>
                  <a:lnTo>
                    <a:pt x="57150" y="59531"/>
                  </a:lnTo>
                  <a:lnTo>
                    <a:pt x="73819" y="57150"/>
                  </a:lnTo>
                  <a:lnTo>
                    <a:pt x="97631" y="61912"/>
                  </a:lnTo>
                  <a:lnTo>
                    <a:pt x="119062" y="64293"/>
                  </a:lnTo>
                  <a:lnTo>
                    <a:pt x="142875" y="50006"/>
                  </a:lnTo>
                  <a:lnTo>
                    <a:pt x="142875" y="50006"/>
                  </a:lnTo>
                  <a:lnTo>
                    <a:pt x="169069" y="19050"/>
                  </a:lnTo>
                  <a:lnTo>
                    <a:pt x="188119" y="2381"/>
                  </a:lnTo>
                  <a:lnTo>
                    <a:pt x="226219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40" name="Freeform 539"/>
            <p:cNvSpPr/>
            <p:nvPr/>
          </p:nvSpPr>
          <p:spPr>
            <a:xfrm>
              <a:off x="5894388" y="4429125"/>
              <a:ext cx="96837" cy="33338"/>
            </a:xfrm>
            <a:custGeom>
              <a:avLst/>
              <a:gdLst>
                <a:gd name="connsiteX0" fmla="*/ 0 w 202406"/>
                <a:gd name="connsiteY0" fmla="*/ 73819 h 73819"/>
                <a:gd name="connsiteX1" fmla="*/ 45244 w 202406"/>
                <a:gd name="connsiteY1" fmla="*/ 35719 h 73819"/>
                <a:gd name="connsiteX2" fmla="*/ 61912 w 202406"/>
                <a:gd name="connsiteY2" fmla="*/ 33338 h 73819"/>
                <a:gd name="connsiteX3" fmla="*/ 80962 w 202406"/>
                <a:gd name="connsiteY3" fmla="*/ 38100 h 73819"/>
                <a:gd name="connsiteX4" fmla="*/ 104775 w 202406"/>
                <a:gd name="connsiteY4" fmla="*/ 33338 h 73819"/>
                <a:gd name="connsiteX5" fmla="*/ 138112 w 202406"/>
                <a:gd name="connsiteY5" fmla="*/ 14288 h 73819"/>
                <a:gd name="connsiteX6" fmla="*/ 150019 w 202406"/>
                <a:gd name="connsiteY6" fmla="*/ 0 h 73819"/>
                <a:gd name="connsiteX7" fmla="*/ 150019 w 202406"/>
                <a:gd name="connsiteY7" fmla="*/ 0 h 73819"/>
                <a:gd name="connsiteX8" fmla="*/ 190500 w 202406"/>
                <a:gd name="connsiteY8" fmla="*/ 2382 h 73819"/>
                <a:gd name="connsiteX9" fmla="*/ 202406 w 202406"/>
                <a:gd name="connsiteY9" fmla="*/ 11907 h 73819"/>
                <a:gd name="connsiteX0" fmla="*/ 0 w 157162"/>
                <a:gd name="connsiteY0" fmla="*/ 35719 h 38100"/>
                <a:gd name="connsiteX1" fmla="*/ 16668 w 157162"/>
                <a:gd name="connsiteY1" fmla="*/ 33338 h 38100"/>
                <a:gd name="connsiteX2" fmla="*/ 35718 w 157162"/>
                <a:gd name="connsiteY2" fmla="*/ 38100 h 38100"/>
                <a:gd name="connsiteX3" fmla="*/ 59531 w 157162"/>
                <a:gd name="connsiteY3" fmla="*/ 33338 h 38100"/>
                <a:gd name="connsiteX4" fmla="*/ 92868 w 157162"/>
                <a:gd name="connsiteY4" fmla="*/ 14288 h 38100"/>
                <a:gd name="connsiteX5" fmla="*/ 104775 w 157162"/>
                <a:gd name="connsiteY5" fmla="*/ 0 h 38100"/>
                <a:gd name="connsiteX6" fmla="*/ 104775 w 157162"/>
                <a:gd name="connsiteY6" fmla="*/ 0 h 38100"/>
                <a:gd name="connsiteX7" fmla="*/ 145256 w 157162"/>
                <a:gd name="connsiteY7" fmla="*/ 2382 h 38100"/>
                <a:gd name="connsiteX8" fmla="*/ 157162 w 157162"/>
                <a:gd name="connsiteY8" fmla="*/ 11907 h 38100"/>
                <a:gd name="connsiteX0" fmla="*/ 0 w 140494"/>
                <a:gd name="connsiteY0" fmla="*/ 33338 h 38100"/>
                <a:gd name="connsiteX1" fmla="*/ 19050 w 140494"/>
                <a:gd name="connsiteY1" fmla="*/ 38100 h 38100"/>
                <a:gd name="connsiteX2" fmla="*/ 42863 w 140494"/>
                <a:gd name="connsiteY2" fmla="*/ 33338 h 38100"/>
                <a:gd name="connsiteX3" fmla="*/ 76200 w 140494"/>
                <a:gd name="connsiteY3" fmla="*/ 14288 h 38100"/>
                <a:gd name="connsiteX4" fmla="*/ 88107 w 140494"/>
                <a:gd name="connsiteY4" fmla="*/ 0 h 38100"/>
                <a:gd name="connsiteX5" fmla="*/ 88107 w 140494"/>
                <a:gd name="connsiteY5" fmla="*/ 0 h 38100"/>
                <a:gd name="connsiteX6" fmla="*/ 128588 w 140494"/>
                <a:gd name="connsiteY6" fmla="*/ 2382 h 38100"/>
                <a:gd name="connsiteX7" fmla="*/ 140494 w 140494"/>
                <a:gd name="connsiteY7" fmla="*/ 11907 h 38100"/>
                <a:gd name="connsiteX0" fmla="*/ 0 w 121444"/>
                <a:gd name="connsiteY0" fmla="*/ 38100 h 38100"/>
                <a:gd name="connsiteX1" fmla="*/ 23813 w 121444"/>
                <a:gd name="connsiteY1" fmla="*/ 33338 h 38100"/>
                <a:gd name="connsiteX2" fmla="*/ 57150 w 121444"/>
                <a:gd name="connsiteY2" fmla="*/ 14288 h 38100"/>
                <a:gd name="connsiteX3" fmla="*/ 69057 w 121444"/>
                <a:gd name="connsiteY3" fmla="*/ 0 h 38100"/>
                <a:gd name="connsiteX4" fmla="*/ 69057 w 121444"/>
                <a:gd name="connsiteY4" fmla="*/ 0 h 38100"/>
                <a:gd name="connsiteX5" fmla="*/ 109538 w 121444"/>
                <a:gd name="connsiteY5" fmla="*/ 2382 h 38100"/>
                <a:gd name="connsiteX6" fmla="*/ 121444 w 121444"/>
                <a:gd name="connsiteY6" fmla="*/ 11907 h 38100"/>
                <a:gd name="connsiteX0" fmla="*/ 0 w 97631"/>
                <a:gd name="connsiteY0" fmla="*/ 33338 h 33338"/>
                <a:gd name="connsiteX1" fmla="*/ 33337 w 97631"/>
                <a:gd name="connsiteY1" fmla="*/ 14288 h 33338"/>
                <a:gd name="connsiteX2" fmla="*/ 45244 w 97631"/>
                <a:gd name="connsiteY2" fmla="*/ 0 h 33338"/>
                <a:gd name="connsiteX3" fmla="*/ 45244 w 97631"/>
                <a:gd name="connsiteY3" fmla="*/ 0 h 33338"/>
                <a:gd name="connsiteX4" fmla="*/ 85725 w 97631"/>
                <a:gd name="connsiteY4" fmla="*/ 2382 h 33338"/>
                <a:gd name="connsiteX5" fmla="*/ 97631 w 97631"/>
                <a:gd name="connsiteY5" fmla="*/ 11907 h 33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631" h="33338">
                  <a:moveTo>
                    <a:pt x="0" y="33338"/>
                  </a:moveTo>
                  <a:lnTo>
                    <a:pt x="33337" y="14288"/>
                  </a:lnTo>
                  <a:lnTo>
                    <a:pt x="45244" y="0"/>
                  </a:lnTo>
                  <a:lnTo>
                    <a:pt x="45244" y="0"/>
                  </a:lnTo>
                  <a:lnTo>
                    <a:pt x="85725" y="2382"/>
                  </a:lnTo>
                  <a:lnTo>
                    <a:pt x="97631" y="11907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41" name="Freeform 540"/>
            <p:cNvSpPr/>
            <p:nvPr/>
          </p:nvSpPr>
          <p:spPr>
            <a:xfrm>
              <a:off x="6562725" y="4192588"/>
              <a:ext cx="136525" cy="15875"/>
            </a:xfrm>
            <a:custGeom>
              <a:avLst/>
              <a:gdLst>
                <a:gd name="connsiteX0" fmla="*/ 0 w 136516"/>
                <a:gd name="connsiteY0" fmla="*/ 15455 h 15455"/>
                <a:gd name="connsiteX1" fmla="*/ 82425 w 136516"/>
                <a:gd name="connsiteY1" fmla="*/ 15455 h 15455"/>
                <a:gd name="connsiteX2" fmla="*/ 136516 w 136516"/>
                <a:gd name="connsiteY2" fmla="*/ 0 h 15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6516" h="15455">
                  <a:moveTo>
                    <a:pt x="0" y="15455"/>
                  </a:moveTo>
                  <a:lnTo>
                    <a:pt x="82425" y="15455"/>
                  </a:lnTo>
                  <a:lnTo>
                    <a:pt x="136516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42" name="Freeform 541"/>
            <p:cNvSpPr/>
            <p:nvPr/>
          </p:nvSpPr>
          <p:spPr>
            <a:xfrm>
              <a:off x="5354638" y="4332288"/>
              <a:ext cx="95250" cy="3175"/>
            </a:xfrm>
            <a:custGeom>
              <a:avLst/>
              <a:gdLst>
                <a:gd name="connsiteX0" fmla="*/ 0 w 95304"/>
                <a:gd name="connsiteY0" fmla="*/ 2576 h 2576"/>
                <a:gd name="connsiteX1" fmla="*/ 95304 w 95304"/>
                <a:gd name="connsiteY1" fmla="*/ 0 h 2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304" h="2576">
                  <a:moveTo>
                    <a:pt x="0" y="2576"/>
                  </a:moveTo>
                  <a:lnTo>
                    <a:pt x="95304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43" name="Freeform 542"/>
            <p:cNvSpPr/>
            <p:nvPr/>
          </p:nvSpPr>
          <p:spPr>
            <a:xfrm>
              <a:off x="6057900" y="4206875"/>
              <a:ext cx="41275" cy="46038"/>
            </a:xfrm>
            <a:custGeom>
              <a:avLst/>
              <a:gdLst>
                <a:gd name="connsiteX0" fmla="*/ 0 w 41212"/>
                <a:gd name="connsiteY0" fmla="*/ 46364 h 46364"/>
                <a:gd name="connsiteX1" fmla="*/ 41212 w 41212"/>
                <a:gd name="connsiteY1" fmla="*/ 0 h 4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212" h="46364">
                  <a:moveTo>
                    <a:pt x="0" y="46364"/>
                  </a:moveTo>
                  <a:lnTo>
                    <a:pt x="41212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44" name="Freeform 543"/>
            <p:cNvSpPr/>
            <p:nvPr/>
          </p:nvSpPr>
          <p:spPr>
            <a:xfrm>
              <a:off x="5730875" y="4260850"/>
              <a:ext cx="53975" cy="22225"/>
            </a:xfrm>
            <a:custGeom>
              <a:avLst/>
              <a:gdLst>
                <a:gd name="connsiteX0" fmla="*/ 54091 w 54091"/>
                <a:gd name="connsiteY0" fmla="*/ 23182 h 23182"/>
                <a:gd name="connsiteX1" fmla="*/ 0 w 54091"/>
                <a:gd name="connsiteY1" fmla="*/ 0 h 23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91" h="23182">
                  <a:moveTo>
                    <a:pt x="54091" y="23182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45" name="Freeform 544"/>
            <p:cNvSpPr/>
            <p:nvPr/>
          </p:nvSpPr>
          <p:spPr>
            <a:xfrm>
              <a:off x="6715125" y="4248150"/>
              <a:ext cx="125413" cy="12700"/>
            </a:xfrm>
            <a:custGeom>
              <a:avLst/>
              <a:gdLst>
                <a:gd name="connsiteX0" fmla="*/ 0 w 126212"/>
                <a:gd name="connsiteY0" fmla="*/ 7728 h 12879"/>
                <a:gd name="connsiteX1" fmla="*/ 72121 w 126212"/>
                <a:gd name="connsiteY1" fmla="*/ 12879 h 12879"/>
                <a:gd name="connsiteX2" fmla="*/ 126212 w 126212"/>
                <a:gd name="connsiteY2" fmla="*/ 0 h 12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212" h="12879">
                  <a:moveTo>
                    <a:pt x="0" y="7728"/>
                  </a:moveTo>
                  <a:lnTo>
                    <a:pt x="72121" y="12879"/>
                  </a:lnTo>
                  <a:lnTo>
                    <a:pt x="126212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46" name="Freeform 545"/>
            <p:cNvSpPr/>
            <p:nvPr/>
          </p:nvSpPr>
          <p:spPr>
            <a:xfrm>
              <a:off x="6305550" y="4173538"/>
              <a:ext cx="103188" cy="46037"/>
            </a:xfrm>
            <a:custGeom>
              <a:avLst/>
              <a:gdLst>
                <a:gd name="connsiteX0" fmla="*/ 0 w 103031"/>
                <a:gd name="connsiteY0" fmla="*/ 46364 h 46364"/>
                <a:gd name="connsiteX1" fmla="*/ 56667 w 103031"/>
                <a:gd name="connsiteY1" fmla="*/ 30909 h 46364"/>
                <a:gd name="connsiteX2" fmla="*/ 103031 w 103031"/>
                <a:gd name="connsiteY2" fmla="*/ 0 h 4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031" h="46364">
                  <a:moveTo>
                    <a:pt x="0" y="46364"/>
                  </a:moveTo>
                  <a:lnTo>
                    <a:pt x="56667" y="30909"/>
                  </a:lnTo>
                  <a:lnTo>
                    <a:pt x="103031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50" name="Freeform 549"/>
            <p:cNvSpPr/>
            <p:nvPr/>
          </p:nvSpPr>
          <p:spPr>
            <a:xfrm>
              <a:off x="7223125" y="3544888"/>
              <a:ext cx="666750" cy="295275"/>
            </a:xfrm>
            <a:custGeom>
              <a:avLst/>
              <a:gdLst>
                <a:gd name="connsiteX0" fmla="*/ 667126 w 667126"/>
                <a:gd name="connsiteY0" fmla="*/ 0 h 296214"/>
                <a:gd name="connsiteX1" fmla="*/ 667126 w 667126"/>
                <a:gd name="connsiteY1" fmla="*/ 0 h 296214"/>
                <a:gd name="connsiteX2" fmla="*/ 600156 w 667126"/>
                <a:gd name="connsiteY2" fmla="*/ 54091 h 296214"/>
                <a:gd name="connsiteX3" fmla="*/ 525458 w 667126"/>
                <a:gd name="connsiteY3" fmla="*/ 92728 h 296214"/>
                <a:gd name="connsiteX4" fmla="*/ 466215 w 667126"/>
                <a:gd name="connsiteY4" fmla="*/ 113334 h 296214"/>
                <a:gd name="connsiteX5" fmla="*/ 419851 w 667126"/>
                <a:gd name="connsiteY5" fmla="*/ 131364 h 296214"/>
                <a:gd name="connsiteX6" fmla="*/ 386366 w 667126"/>
                <a:gd name="connsiteY6" fmla="*/ 151971 h 296214"/>
                <a:gd name="connsiteX7" fmla="*/ 352881 w 667126"/>
                <a:gd name="connsiteY7" fmla="*/ 154546 h 296214"/>
                <a:gd name="connsiteX8" fmla="*/ 252426 w 667126"/>
                <a:gd name="connsiteY8" fmla="*/ 172577 h 296214"/>
                <a:gd name="connsiteX9" fmla="*/ 221517 w 667126"/>
                <a:gd name="connsiteY9" fmla="*/ 195759 h 296214"/>
                <a:gd name="connsiteX10" fmla="*/ 175153 w 667126"/>
                <a:gd name="connsiteY10" fmla="*/ 221517 h 296214"/>
                <a:gd name="connsiteX11" fmla="*/ 141668 w 667126"/>
                <a:gd name="connsiteY11" fmla="*/ 249850 h 296214"/>
                <a:gd name="connsiteX12" fmla="*/ 85001 w 667126"/>
                <a:gd name="connsiteY12" fmla="*/ 273032 h 296214"/>
                <a:gd name="connsiteX13" fmla="*/ 25758 w 667126"/>
                <a:gd name="connsiteY13" fmla="*/ 285911 h 296214"/>
                <a:gd name="connsiteX14" fmla="*/ 0 w 667126"/>
                <a:gd name="connsiteY14" fmla="*/ 296214 h 296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67126" h="296214">
                  <a:moveTo>
                    <a:pt x="667126" y="0"/>
                  </a:moveTo>
                  <a:lnTo>
                    <a:pt x="667126" y="0"/>
                  </a:lnTo>
                  <a:lnTo>
                    <a:pt x="600156" y="54091"/>
                  </a:lnTo>
                  <a:lnTo>
                    <a:pt x="525458" y="92728"/>
                  </a:lnTo>
                  <a:lnTo>
                    <a:pt x="466215" y="113334"/>
                  </a:lnTo>
                  <a:lnTo>
                    <a:pt x="419851" y="131364"/>
                  </a:lnTo>
                  <a:lnTo>
                    <a:pt x="386366" y="151971"/>
                  </a:lnTo>
                  <a:lnTo>
                    <a:pt x="352881" y="154546"/>
                  </a:lnTo>
                  <a:lnTo>
                    <a:pt x="252426" y="172577"/>
                  </a:lnTo>
                  <a:lnTo>
                    <a:pt x="221517" y="195759"/>
                  </a:lnTo>
                  <a:lnTo>
                    <a:pt x="175153" y="221517"/>
                  </a:lnTo>
                  <a:lnTo>
                    <a:pt x="141668" y="249850"/>
                  </a:lnTo>
                  <a:lnTo>
                    <a:pt x="85001" y="273032"/>
                  </a:lnTo>
                  <a:lnTo>
                    <a:pt x="25758" y="285911"/>
                  </a:lnTo>
                  <a:lnTo>
                    <a:pt x="0" y="296214"/>
                  </a:lnTo>
                </a:path>
              </a:pathLst>
            </a:custGeom>
            <a:ln w="635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59" name="Freeform 558"/>
            <p:cNvSpPr/>
            <p:nvPr/>
          </p:nvSpPr>
          <p:spPr>
            <a:xfrm>
              <a:off x="7088188" y="3278188"/>
              <a:ext cx="541337" cy="384175"/>
            </a:xfrm>
            <a:custGeom>
              <a:avLst/>
              <a:gdLst>
                <a:gd name="connsiteX0" fmla="*/ 540913 w 540913"/>
                <a:gd name="connsiteY0" fmla="*/ 0 h 383791"/>
                <a:gd name="connsiteX1" fmla="*/ 502276 w 540913"/>
                <a:gd name="connsiteY1" fmla="*/ 59243 h 383791"/>
                <a:gd name="connsiteX2" fmla="*/ 468791 w 540913"/>
                <a:gd name="connsiteY2" fmla="*/ 103031 h 383791"/>
                <a:gd name="connsiteX3" fmla="*/ 443033 w 540913"/>
                <a:gd name="connsiteY3" fmla="*/ 133940 h 383791"/>
                <a:gd name="connsiteX4" fmla="*/ 409548 w 540913"/>
                <a:gd name="connsiteY4" fmla="*/ 146819 h 383791"/>
                <a:gd name="connsiteX5" fmla="*/ 381214 w 540913"/>
                <a:gd name="connsiteY5" fmla="*/ 151971 h 383791"/>
                <a:gd name="connsiteX6" fmla="*/ 352881 w 540913"/>
                <a:gd name="connsiteY6" fmla="*/ 177729 h 383791"/>
                <a:gd name="connsiteX7" fmla="*/ 332275 w 540913"/>
                <a:gd name="connsiteY7" fmla="*/ 203486 h 383791"/>
                <a:gd name="connsiteX8" fmla="*/ 278183 w 540913"/>
                <a:gd name="connsiteY8" fmla="*/ 247274 h 383791"/>
                <a:gd name="connsiteX9" fmla="*/ 231820 w 540913"/>
                <a:gd name="connsiteY9" fmla="*/ 280760 h 383791"/>
                <a:gd name="connsiteX10" fmla="*/ 190607 w 540913"/>
                <a:gd name="connsiteY10" fmla="*/ 306517 h 383791"/>
                <a:gd name="connsiteX11" fmla="*/ 151971 w 540913"/>
                <a:gd name="connsiteY11" fmla="*/ 327124 h 383791"/>
                <a:gd name="connsiteX12" fmla="*/ 74697 w 540913"/>
                <a:gd name="connsiteY12" fmla="*/ 355457 h 383791"/>
                <a:gd name="connsiteX13" fmla="*/ 18030 w 540913"/>
                <a:gd name="connsiteY13" fmla="*/ 378639 h 383791"/>
                <a:gd name="connsiteX14" fmla="*/ 0 w 540913"/>
                <a:gd name="connsiteY14" fmla="*/ 383791 h 383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40913" h="383791">
                  <a:moveTo>
                    <a:pt x="540913" y="0"/>
                  </a:moveTo>
                  <a:lnTo>
                    <a:pt x="502276" y="59243"/>
                  </a:lnTo>
                  <a:lnTo>
                    <a:pt x="468791" y="103031"/>
                  </a:lnTo>
                  <a:lnTo>
                    <a:pt x="443033" y="133940"/>
                  </a:lnTo>
                  <a:lnTo>
                    <a:pt x="409548" y="146819"/>
                  </a:lnTo>
                  <a:lnTo>
                    <a:pt x="381214" y="151971"/>
                  </a:lnTo>
                  <a:lnTo>
                    <a:pt x="352881" y="177729"/>
                  </a:lnTo>
                  <a:lnTo>
                    <a:pt x="332275" y="203486"/>
                  </a:lnTo>
                  <a:lnTo>
                    <a:pt x="278183" y="247274"/>
                  </a:lnTo>
                  <a:lnTo>
                    <a:pt x="231820" y="280760"/>
                  </a:lnTo>
                  <a:lnTo>
                    <a:pt x="190607" y="306517"/>
                  </a:lnTo>
                  <a:lnTo>
                    <a:pt x="151971" y="327124"/>
                  </a:lnTo>
                  <a:lnTo>
                    <a:pt x="74697" y="355457"/>
                  </a:lnTo>
                  <a:lnTo>
                    <a:pt x="18030" y="378639"/>
                  </a:lnTo>
                  <a:lnTo>
                    <a:pt x="0" y="383791"/>
                  </a:lnTo>
                </a:path>
              </a:pathLst>
            </a:custGeom>
            <a:ln w="635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60" name="Freeform 559"/>
            <p:cNvSpPr/>
            <p:nvPr/>
          </p:nvSpPr>
          <p:spPr>
            <a:xfrm>
              <a:off x="6962775" y="3106738"/>
              <a:ext cx="406400" cy="236537"/>
            </a:xfrm>
            <a:custGeom>
              <a:avLst/>
              <a:gdLst>
                <a:gd name="connsiteX0" fmla="*/ 406972 w 406972"/>
                <a:gd name="connsiteY0" fmla="*/ 0 h 236971"/>
                <a:gd name="connsiteX1" fmla="*/ 365760 w 406972"/>
                <a:gd name="connsiteY1" fmla="*/ 51516 h 236971"/>
                <a:gd name="connsiteX2" fmla="*/ 311669 w 406972"/>
                <a:gd name="connsiteY2" fmla="*/ 95304 h 236971"/>
                <a:gd name="connsiteX3" fmla="*/ 247274 w 406972"/>
                <a:gd name="connsiteY3" fmla="*/ 121062 h 236971"/>
                <a:gd name="connsiteX4" fmla="*/ 198335 w 406972"/>
                <a:gd name="connsiteY4" fmla="*/ 126213 h 236971"/>
                <a:gd name="connsiteX5" fmla="*/ 110758 w 406972"/>
                <a:gd name="connsiteY5" fmla="*/ 164850 h 236971"/>
                <a:gd name="connsiteX6" fmla="*/ 48940 w 406972"/>
                <a:gd name="connsiteY6" fmla="*/ 200911 h 236971"/>
                <a:gd name="connsiteX7" fmla="*/ 0 w 406972"/>
                <a:gd name="connsiteY7" fmla="*/ 236971 h 236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972" h="236971">
                  <a:moveTo>
                    <a:pt x="406972" y="0"/>
                  </a:moveTo>
                  <a:lnTo>
                    <a:pt x="365760" y="51516"/>
                  </a:lnTo>
                  <a:lnTo>
                    <a:pt x="311669" y="95304"/>
                  </a:lnTo>
                  <a:lnTo>
                    <a:pt x="247274" y="121062"/>
                  </a:lnTo>
                  <a:lnTo>
                    <a:pt x="198335" y="126213"/>
                  </a:lnTo>
                  <a:lnTo>
                    <a:pt x="110758" y="164850"/>
                  </a:lnTo>
                  <a:lnTo>
                    <a:pt x="48940" y="200911"/>
                  </a:lnTo>
                  <a:lnTo>
                    <a:pt x="0" y="236971"/>
                  </a:lnTo>
                </a:path>
              </a:pathLst>
            </a:custGeom>
            <a:ln w="635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61" name="Freeform 560"/>
            <p:cNvSpPr/>
            <p:nvPr/>
          </p:nvSpPr>
          <p:spPr>
            <a:xfrm>
              <a:off x="8696325" y="3429000"/>
              <a:ext cx="107950" cy="76200"/>
            </a:xfrm>
            <a:custGeom>
              <a:avLst/>
              <a:gdLst>
                <a:gd name="connsiteX0" fmla="*/ 108183 w 108183"/>
                <a:gd name="connsiteY0" fmla="*/ 77273 h 77273"/>
                <a:gd name="connsiteX1" fmla="*/ 0 w 108183"/>
                <a:gd name="connsiteY1" fmla="*/ 0 h 77273"/>
                <a:gd name="connsiteX2" fmla="*/ 72122 w 108183"/>
                <a:gd name="connsiteY2" fmla="*/ 10303 h 77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3" h="77273">
                  <a:moveTo>
                    <a:pt x="108183" y="77273"/>
                  </a:moveTo>
                  <a:lnTo>
                    <a:pt x="0" y="0"/>
                  </a:lnTo>
                  <a:lnTo>
                    <a:pt x="72122" y="10303"/>
                  </a:ln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62" name="Freeform 561"/>
            <p:cNvSpPr/>
            <p:nvPr/>
          </p:nvSpPr>
          <p:spPr>
            <a:xfrm>
              <a:off x="8580438" y="3621088"/>
              <a:ext cx="120650" cy="69850"/>
            </a:xfrm>
            <a:custGeom>
              <a:avLst/>
              <a:gdLst>
                <a:gd name="connsiteX0" fmla="*/ 113334 w 113334"/>
                <a:gd name="connsiteY0" fmla="*/ 64395 h 64395"/>
                <a:gd name="connsiteX1" fmla="*/ 0 w 113334"/>
                <a:gd name="connsiteY1" fmla="*/ 5152 h 64395"/>
                <a:gd name="connsiteX2" fmla="*/ 64395 w 113334"/>
                <a:gd name="connsiteY2" fmla="*/ 0 h 64395"/>
                <a:gd name="connsiteX0" fmla="*/ 121061 w 121061"/>
                <a:gd name="connsiteY0" fmla="*/ 69546 h 69546"/>
                <a:gd name="connsiteX1" fmla="*/ 0 w 121061"/>
                <a:gd name="connsiteY1" fmla="*/ 5152 h 69546"/>
                <a:gd name="connsiteX2" fmla="*/ 64395 w 121061"/>
                <a:gd name="connsiteY2" fmla="*/ 0 h 69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061" h="69546">
                  <a:moveTo>
                    <a:pt x="121061" y="69546"/>
                  </a:moveTo>
                  <a:lnTo>
                    <a:pt x="0" y="5152"/>
                  </a:lnTo>
                  <a:lnTo>
                    <a:pt x="64395" y="0"/>
                  </a:ln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63" name="Freeform 562"/>
            <p:cNvSpPr/>
            <p:nvPr/>
          </p:nvSpPr>
          <p:spPr>
            <a:xfrm>
              <a:off x="8458200" y="3727450"/>
              <a:ext cx="144463" cy="66675"/>
            </a:xfrm>
            <a:custGeom>
              <a:avLst/>
              <a:gdLst>
                <a:gd name="connsiteX0" fmla="*/ 144243 w 144243"/>
                <a:gd name="connsiteY0" fmla="*/ 66970 h 66970"/>
                <a:gd name="connsiteX1" fmla="*/ 0 w 144243"/>
                <a:gd name="connsiteY1" fmla="*/ 2576 h 66970"/>
                <a:gd name="connsiteX2" fmla="*/ 54091 w 144243"/>
                <a:gd name="connsiteY2" fmla="*/ 0 h 66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243" h="66970">
                  <a:moveTo>
                    <a:pt x="144243" y="66970"/>
                  </a:moveTo>
                  <a:lnTo>
                    <a:pt x="0" y="2576"/>
                  </a:lnTo>
                  <a:lnTo>
                    <a:pt x="54091" y="0"/>
                  </a:ln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64" name="Freeform 563"/>
            <p:cNvSpPr/>
            <p:nvPr/>
          </p:nvSpPr>
          <p:spPr>
            <a:xfrm>
              <a:off x="8324850" y="3768725"/>
              <a:ext cx="147638" cy="49213"/>
            </a:xfrm>
            <a:custGeom>
              <a:avLst/>
              <a:gdLst>
                <a:gd name="connsiteX0" fmla="*/ 146819 w 146819"/>
                <a:gd name="connsiteY0" fmla="*/ 48940 h 48940"/>
                <a:gd name="connsiteX1" fmla="*/ 0 w 146819"/>
                <a:gd name="connsiteY1" fmla="*/ 7728 h 48940"/>
                <a:gd name="connsiteX2" fmla="*/ 56667 w 146819"/>
                <a:gd name="connsiteY2" fmla="*/ 0 h 48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6819" h="48940">
                  <a:moveTo>
                    <a:pt x="146819" y="48940"/>
                  </a:moveTo>
                  <a:lnTo>
                    <a:pt x="0" y="7728"/>
                  </a:lnTo>
                  <a:lnTo>
                    <a:pt x="56667" y="0"/>
                  </a:ln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65" name="Freeform 564"/>
            <p:cNvSpPr/>
            <p:nvPr/>
          </p:nvSpPr>
          <p:spPr>
            <a:xfrm>
              <a:off x="7732713" y="3227388"/>
              <a:ext cx="120650" cy="33337"/>
            </a:xfrm>
            <a:custGeom>
              <a:avLst/>
              <a:gdLst>
                <a:gd name="connsiteX0" fmla="*/ 0 w 121062"/>
                <a:gd name="connsiteY0" fmla="*/ 33485 h 33485"/>
                <a:gd name="connsiteX1" fmla="*/ 79850 w 121062"/>
                <a:gd name="connsiteY1" fmla="*/ 18030 h 33485"/>
                <a:gd name="connsiteX2" fmla="*/ 121062 w 121062"/>
                <a:gd name="connsiteY2" fmla="*/ 0 h 3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062" h="33485">
                  <a:moveTo>
                    <a:pt x="0" y="33485"/>
                  </a:moveTo>
                  <a:lnTo>
                    <a:pt x="79850" y="18030"/>
                  </a:lnTo>
                  <a:lnTo>
                    <a:pt x="121062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66" name="Freeform 565"/>
            <p:cNvSpPr/>
            <p:nvPr/>
          </p:nvSpPr>
          <p:spPr>
            <a:xfrm>
              <a:off x="7837488" y="3265488"/>
              <a:ext cx="130175" cy="53975"/>
            </a:xfrm>
            <a:custGeom>
              <a:avLst/>
              <a:gdLst>
                <a:gd name="connsiteX0" fmla="*/ 128788 w 128788"/>
                <a:gd name="connsiteY0" fmla="*/ 0 h 54091"/>
                <a:gd name="connsiteX1" fmla="*/ 64394 w 128788"/>
                <a:gd name="connsiteY1" fmla="*/ 38637 h 54091"/>
                <a:gd name="connsiteX2" fmla="*/ 0 w 128788"/>
                <a:gd name="connsiteY2" fmla="*/ 54091 h 54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788" h="54091">
                  <a:moveTo>
                    <a:pt x="128788" y="0"/>
                  </a:moveTo>
                  <a:lnTo>
                    <a:pt x="64394" y="38637"/>
                  </a:lnTo>
                  <a:lnTo>
                    <a:pt x="0" y="54091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67" name="Freeform 566"/>
            <p:cNvSpPr/>
            <p:nvPr/>
          </p:nvSpPr>
          <p:spPr>
            <a:xfrm>
              <a:off x="7699375" y="3067050"/>
              <a:ext cx="42863" cy="95250"/>
            </a:xfrm>
            <a:custGeom>
              <a:avLst/>
              <a:gdLst>
                <a:gd name="connsiteX0" fmla="*/ 43789 w 43789"/>
                <a:gd name="connsiteY0" fmla="*/ 0 h 95303"/>
                <a:gd name="connsiteX1" fmla="*/ 18031 w 43789"/>
                <a:gd name="connsiteY1" fmla="*/ 48939 h 95303"/>
                <a:gd name="connsiteX2" fmla="*/ 0 w 43789"/>
                <a:gd name="connsiteY2" fmla="*/ 95303 h 95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789" h="95303">
                  <a:moveTo>
                    <a:pt x="43789" y="0"/>
                  </a:moveTo>
                  <a:lnTo>
                    <a:pt x="18031" y="48939"/>
                  </a:lnTo>
                  <a:lnTo>
                    <a:pt x="0" y="95303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68" name="Freeform 567"/>
            <p:cNvSpPr/>
            <p:nvPr/>
          </p:nvSpPr>
          <p:spPr>
            <a:xfrm>
              <a:off x="7977188" y="3533775"/>
              <a:ext cx="165100" cy="38100"/>
            </a:xfrm>
            <a:custGeom>
              <a:avLst/>
              <a:gdLst>
                <a:gd name="connsiteX0" fmla="*/ 0 w 141668"/>
                <a:gd name="connsiteY0" fmla="*/ 61818 h 61818"/>
                <a:gd name="connsiteX1" fmla="*/ 64394 w 141668"/>
                <a:gd name="connsiteY1" fmla="*/ 41212 h 61818"/>
                <a:gd name="connsiteX2" fmla="*/ 103031 w 141668"/>
                <a:gd name="connsiteY2" fmla="*/ 23182 h 61818"/>
                <a:gd name="connsiteX3" fmla="*/ 141668 w 141668"/>
                <a:gd name="connsiteY3" fmla="*/ 0 h 61818"/>
                <a:gd name="connsiteX0" fmla="*/ 0 w 141668"/>
                <a:gd name="connsiteY0" fmla="*/ 61818 h 61818"/>
                <a:gd name="connsiteX1" fmla="*/ 64394 w 141668"/>
                <a:gd name="connsiteY1" fmla="*/ 41212 h 61818"/>
                <a:gd name="connsiteX2" fmla="*/ 115910 w 141668"/>
                <a:gd name="connsiteY2" fmla="*/ 38636 h 61818"/>
                <a:gd name="connsiteX3" fmla="*/ 141668 w 141668"/>
                <a:gd name="connsiteY3" fmla="*/ 0 h 61818"/>
                <a:gd name="connsiteX0" fmla="*/ 0 w 141668"/>
                <a:gd name="connsiteY0" fmla="*/ 61818 h 61818"/>
                <a:gd name="connsiteX1" fmla="*/ 115910 w 141668"/>
                <a:gd name="connsiteY1" fmla="*/ 38636 h 61818"/>
                <a:gd name="connsiteX2" fmla="*/ 141668 w 141668"/>
                <a:gd name="connsiteY2" fmla="*/ 0 h 61818"/>
                <a:gd name="connsiteX0" fmla="*/ 0 w 164850"/>
                <a:gd name="connsiteY0" fmla="*/ 38636 h 38636"/>
                <a:gd name="connsiteX1" fmla="*/ 115910 w 164850"/>
                <a:gd name="connsiteY1" fmla="*/ 15454 h 38636"/>
                <a:gd name="connsiteX2" fmla="*/ 164850 w 164850"/>
                <a:gd name="connsiteY2" fmla="*/ 0 h 38636"/>
                <a:gd name="connsiteX0" fmla="*/ 0 w 164850"/>
                <a:gd name="connsiteY0" fmla="*/ 38636 h 38636"/>
                <a:gd name="connsiteX1" fmla="*/ 97880 w 164850"/>
                <a:gd name="connsiteY1" fmla="*/ 23182 h 38636"/>
                <a:gd name="connsiteX2" fmla="*/ 164850 w 164850"/>
                <a:gd name="connsiteY2" fmla="*/ 0 h 38636"/>
                <a:gd name="connsiteX0" fmla="*/ 0 w 164850"/>
                <a:gd name="connsiteY0" fmla="*/ 38636 h 38636"/>
                <a:gd name="connsiteX1" fmla="*/ 87577 w 164850"/>
                <a:gd name="connsiteY1" fmla="*/ 33485 h 38636"/>
                <a:gd name="connsiteX2" fmla="*/ 164850 w 164850"/>
                <a:gd name="connsiteY2" fmla="*/ 0 h 38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850" h="38636">
                  <a:moveTo>
                    <a:pt x="0" y="38636"/>
                  </a:moveTo>
                  <a:lnTo>
                    <a:pt x="87577" y="33485"/>
                  </a:lnTo>
                  <a:lnTo>
                    <a:pt x="164850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69" name="Freeform 568"/>
            <p:cNvSpPr/>
            <p:nvPr/>
          </p:nvSpPr>
          <p:spPr>
            <a:xfrm>
              <a:off x="7386638" y="2987675"/>
              <a:ext cx="80962" cy="11113"/>
            </a:xfrm>
            <a:custGeom>
              <a:avLst/>
              <a:gdLst>
                <a:gd name="connsiteX0" fmla="*/ 0 w 79849"/>
                <a:gd name="connsiteY0" fmla="*/ 10303 h 10303"/>
                <a:gd name="connsiteX1" fmla="*/ 54091 w 79849"/>
                <a:gd name="connsiteY1" fmla="*/ 7727 h 10303"/>
                <a:gd name="connsiteX2" fmla="*/ 79849 w 79849"/>
                <a:gd name="connsiteY2" fmla="*/ 0 h 10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849" h="10303">
                  <a:moveTo>
                    <a:pt x="0" y="10303"/>
                  </a:moveTo>
                  <a:lnTo>
                    <a:pt x="54091" y="7727"/>
                  </a:lnTo>
                  <a:lnTo>
                    <a:pt x="79849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70" name="Freeform 569"/>
            <p:cNvSpPr/>
            <p:nvPr/>
          </p:nvSpPr>
          <p:spPr>
            <a:xfrm>
              <a:off x="7485063" y="3054350"/>
              <a:ext cx="77787" cy="12700"/>
            </a:xfrm>
            <a:custGeom>
              <a:avLst/>
              <a:gdLst>
                <a:gd name="connsiteX0" fmla="*/ 0 w 77273"/>
                <a:gd name="connsiteY0" fmla="*/ 12879 h 12879"/>
                <a:gd name="connsiteX1" fmla="*/ 54091 w 77273"/>
                <a:gd name="connsiteY1" fmla="*/ 5151 h 12879"/>
                <a:gd name="connsiteX2" fmla="*/ 77273 w 77273"/>
                <a:gd name="connsiteY2" fmla="*/ 0 h 12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273" h="12879">
                  <a:moveTo>
                    <a:pt x="0" y="12879"/>
                  </a:moveTo>
                  <a:lnTo>
                    <a:pt x="54091" y="5151"/>
                  </a:lnTo>
                  <a:lnTo>
                    <a:pt x="77273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71" name="Freeform 570"/>
            <p:cNvSpPr/>
            <p:nvPr/>
          </p:nvSpPr>
          <p:spPr>
            <a:xfrm>
              <a:off x="7377113" y="2925763"/>
              <a:ext cx="82550" cy="4762"/>
            </a:xfrm>
            <a:custGeom>
              <a:avLst/>
              <a:gdLst>
                <a:gd name="connsiteX0" fmla="*/ 0 w 82424"/>
                <a:gd name="connsiteY0" fmla="*/ 5152 h 5152"/>
                <a:gd name="connsiteX1" fmla="*/ 59242 w 82424"/>
                <a:gd name="connsiteY1" fmla="*/ 2576 h 5152"/>
                <a:gd name="connsiteX2" fmla="*/ 82424 w 82424"/>
                <a:gd name="connsiteY2" fmla="*/ 0 h 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424" h="5152">
                  <a:moveTo>
                    <a:pt x="0" y="5152"/>
                  </a:moveTo>
                  <a:lnTo>
                    <a:pt x="59242" y="2576"/>
                  </a:lnTo>
                  <a:lnTo>
                    <a:pt x="82424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72" name="Freeform 571"/>
            <p:cNvSpPr/>
            <p:nvPr/>
          </p:nvSpPr>
          <p:spPr>
            <a:xfrm>
              <a:off x="8064500" y="3616325"/>
              <a:ext cx="136525" cy="44450"/>
            </a:xfrm>
            <a:custGeom>
              <a:avLst/>
              <a:gdLst>
                <a:gd name="connsiteX0" fmla="*/ 0 w 136516"/>
                <a:gd name="connsiteY0" fmla="*/ 43788 h 43788"/>
                <a:gd name="connsiteX1" fmla="*/ 85001 w 136516"/>
                <a:gd name="connsiteY1" fmla="*/ 25757 h 43788"/>
                <a:gd name="connsiteX2" fmla="*/ 136516 w 136516"/>
                <a:gd name="connsiteY2" fmla="*/ 0 h 43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6516" h="43788">
                  <a:moveTo>
                    <a:pt x="0" y="43788"/>
                  </a:moveTo>
                  <a:lnTo>
                    <a:pt x="85001" y="25757"/>
                  </a:lnTo>
                  <a:lnTo>
                    <a:pt x="136516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73" name="Freeform 572"/>
            <p:cNvSpPr/>
            <p:nvPr/>
          </p:nvSpPr>
          <p:spPr>
            <a:xfrm>
              <a:off x="7905750" y="3114675"/>
              <a:ext cx="80963" cy="76200"/>
            </a:xfrm>
            <a:custGeom>
              <a:avLst/>
              <a:gdLst>
                <a:gd name="connsiteX0" fmla="*/ 0 w 82425"/>
                <a:gd name="connsiteY0" fmla="*/ 77273 h 77273"/>
                <a:gd name="connsiteX1" fmla="*/ 41213 w 82425"/>
                <a:gd name="connsiteY1" fmla="*/ 7727 h 77273"/>
                <a:gd name="connsiteX2" fmla="*/ 82425 w 82425"/>
                <a:gd name="connsiteY2" fmla="*/ 0 h 77273"/>
                <a:gd name="connsiteX0" fmla="*/ 0 w 82425"/>
                <a:gd name="connsiteY0" fmla="*/ 77273 h 77273"/>
                <a:gd name="connsiteX1" fmla="*/ 18031 w 82425"/>
                <a:gd name="connsiteY1" fmla="*/ 20606 h 77273"/>
                <a:gd name="connsiteX2" fmla="*/ 82425 w 82425"/>
                <a:gd name="connsiteY2" fmla="*/ 0 h 77273"/>
                <a:gd name="connsiteX0" fmla="*/ 0 w 82425"/>
                <a:gd name="connsiteY0" fmla="*/ 77273 h 77273"/>
                <a:gd name="connsiteX1" fmla="*/ 28334 w 82425"/>
                <a:gd name="connsiteY1" fmla="*/ 18030 h 77273"/>
                <a:gd name="connsiteX2" fmla="*/ 82425 w 82425"/>
                <a:gd name="connsiteY2" fmla="*/ 0 h 77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425" h="77273">
                  <a:moveTo>
                    <a:pt x="0" y="77273"/>
                  </a:moveTo>
                  <a:lnTo>
                    <a:pt x="28334" y="18030"/>
                  </a:lnTo>
                  <a:lnTo>
                    <a:pt x="82425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74" name="Freeform 573"/>
            <p:cNvSpPr/>
            <p:nvPr/>
          </p:nvSpPr>
          <p:spPr>
            <a:xfrm>
              <a:off x="8116888" y="3106738"/>
              <a:ext cx="63500" cy="92075"/>
            </a:xfrm>
            <a:custGeom>
              <a:avLst/>
              <a:gdLst>
                <a:gd name="connsiteX0" fmla="*/ 0 w 64394"/>
                <a:gd name="connsiteY0" fmla="*/ 0 h 92728"/>
                <a:gd name="connsiteX1" fmla="*/ 0 w 64394"/>
                <a:gd name="connsiteY1" fmla="*/ 0 h 92728"/>
                <a:gd name="connsiteX2" fmla="*/ 51515 w 64394"/>
                <a:gd name="connsiteY2" fmla="*/ 41213 h 92728"/>
                <a:gd name="connsiteX3" fmla="*/ 64394 w 64394"/>
                <a:gd name="connsiteY3" fmla="*/ 92728 h 9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394" h="92728">
                  <a:moveTo>
                    <a:pt x="0" y="0"/>
                  </a:moveTo>
                  <a:lnTo>
                    <a:pt x="0" y="0"/>
                  </a:lnTo>
                  <a:lnTo>
                    <a:pt x="51515" y="41213"/>
                  </a:lnTo>
                  <a:lnTo>
                    <a:pt x="64394" y="92728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75" name="Freeform 574"/>
            <p:cNvSpPr/>
            <p:nvPr/>
          </p:nvSpPr>
          <p:spPr>
            <a:xfrm>
              <a:off x="8147050" y="3008313"/>
              <a:ext cx="66675" cy="79375"/>
            </a:xfrm>
            <a:custGeom>
              <a:avLst/>
              <a:gdLst>
                <a:gd name="connsiteX0" fmla="*/ 0 w 66970"/>
                <a:gd name="connsiteY0" fmla="*/ 0 h 79849"/>
                <a:gd name="connsiteX1" fmla="*/ 43788 w 66970"/>
                <a:gd name="connsiteY1" fmla="*/ 30909 h 79849"/>
                <a:gd name="connsiteX2" fmla="*/ 66970 w 66970"/>
                <a:gd name="connsiteY2" fmla="*/ 79849 h 79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970" h="79849">
                  <a:moveTo>
                    <a:pt x="0" y="0"/>
                  </a:moveTo>
                  <a:lnTo>
                    <a:pt x="43788" y="30909"/>
                  </a:lnTo>
                  <a:lnTo>
                    <a:pt x="66970" y="79849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76" name="Freeform 575"/>
            <p:cNvSpPr/>
            <p:nvPr/>
          </p:nvSpPr>
          <p:spPr>
            <a:xfrm>
              <a:off x="7891463" y="3016250"/>
              <a:ext cx="111125" cy="30163"/>
            </a:xfrm>
            <a:custGeom>
              <a:avLst/>
              <a:gdLst>
                <a:gd name="connsiteX0" fmla="*/ 0 w 110758"/>
                <a:gd name="connsiteY0" fmla="*/ 30909 h 30909"/>
                <a:gd name="connsiteX1" fmla="*/ 48939 w 110758"/>
                <a:gd name="connsiteY1" fmla="*/ 0 h 30909"/>
                <a:gd name="connsiteX2" fmla="*/ 110758 w 110758"/>
                <a:gd name="connsiteY2" fmla="*/ 2576 h 30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0758" h="30909">
                  <a:moveTo>
                    <a:pt x="0" y="30909"/>
                  </a:moveTo>
                  <a:lnTo>
                    <a:pt x="48939" y="0"/>
                  </a:lnTo>
                  <a:lnTo>
                    <a:pt x="110758" y="2576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77" name="Freeform 576"/>
            <p:cNvSpPr/>
            <p:nvPr/>
          </p:nvSpPr>
          <p:spPr>
            <a:xfrm>
              <a:off x="7786688" y="2928938"/>
              <a:ext cx="69850" cy="57150"/>
            </a:xfrm>
            <a:custGeom>
              <a:avLst/>
              <a:gdLst>
                <a:gd name="connsiteX0" fmla="*/ 0 w 69546"/>
                <a:gd name="connsiteY0" fmla="*/ 0 h 56667"/>
                <a:gd name="connsiteX1" fmla="*/ 46364 w 69546"/>
                <a:gd name="connsiteY1" fmla="*/ 18030 h 56667"/>
                <a:gd name="connsiteX2" fmla="*/ 69546 w 69546"/>
                <a:gd name="connsiteY2" fmla="*/ 56667 h 56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546" h="56667">
                  <a:moveTo>
                    <a:pt x="0" y="0"/>
                  </a:moveTo>
                  <a:lnTo>
                    <a:pt x="46364" y="18030"/>
                  </a:lnTo>
                  <a:lnTo>
                    <a:pt x="69546" y="56667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78" name="Freeform 577"/>
            <p:cNvSpPr/>
            <p:nvPr/>
          </p:nvSpPr>
          <p:spPr>
            <a:xfrm>
              <a:off x="7567613" y="2924175"/>
              <a:ext cx="98425" cy="26988"/>
            </a:xfrm>
            <a:custGeom>
              <a:avLst/>
              <a:gdLst>
                <a:gd name="connsiteX0" fmla="*/ 97879 w 97879"/>
                <a:gd name="connsiteY0" fmla="*/ 0 h 28334"/>
                <a:gd name="connsiteX1" fmla="*/ 43788 w 97879"/>
                <a:gd name="connsiteY1" fmla="*/ 2576 h 28334"/>
                <a:gd name="connsiteX2" fmla="*/ 0 w 97879"/>
                <a:gd name="connsiteY2" fmla="*/ 28334 h 28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879" h="28334">
                  <a:moveTo>
                    <a:pt x="97879" y="0"/>
                  </a:moveTo>
                  <a:lnTo>
                    <a:pt x="43788" y="2576"/>
                  </a:lnTo>
                  <a:lnTo>
                    <a:pt x="0" y="28334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79" name="Freeform 578"/>
            <p:cNvSpPr/>
            <p:nvPr/>
          </p:nvSpPr>
          <p:spPr>
            <a:xfrm>
              <a:off x="7496175" y="2908300"/>
              <a:ext cx="38100" cy="41275"/>
            </a:xfrm>
            <a:custGeom>
              <a:avLst/>
              <a:gdLst>
                <a:gd name="connsiteX0" fmla="*/ 0 w 38637"/>
                <a:gd name="connsiteY0" fmla="*/ 0 h 41212"/>
                <a:gd name="connsiteX1" fmla="*/ 38637 w 38637"/>
                <a:gd name="connsiteY1" fmla="*/ 41212 h 41212"/>
                <a:gd name="connsiteX0" fmla="*/ 0 w 38637"/>
                <a:gd name="connsiteY0" fmla="*/ 0 h 41212"/>
                <a:gd name="connsiteX1" fmla="*/ 30910 w 38637"/>
                <a:gd name="connsiteY1" fmla="*/ 18030 h 41212"/>
                <a:gd name="connsiteX2" fmla="*/ 38637 w 38637"/>
                <a:gd name="connsiteY2" fmla="*/ 41212 h 41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637" h="41212">
                  <a:moveTo>
                    <a:pt x="0" y="0"/>
                  </a:moveTo>
                  <a:lnTo>
                    <a:pt x="30910" y="18030"/>
                  </a:lnTo>
                  <a:cubicBezTo>
                    <a:pt x="25758" y="8585"/>
                    <a:pt x="25758" y="27475"/>
                    <a:pt x="38637" y="41212"/>
                  </a:cubicBez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80" name="Freeform 579"/>
            <p:cNvSpPr/>
            <p:nvPr/>
          </p:nvSpPr>
          <p:spPr>
            <a:xfrm>
              <a:off x="8288338" y="3101975"/>
              <a:ext cx="101600" cy="58738"/>
            </a:xfrm>
            <a:custGeom>
              <a:avLst/>
              <a:gdLst>
                <a:gd name="connsiteX0" fmla="*/ 0 w 100455"/>
                <a:gd name="connsiteY0" fmla="*/ 59242 h 59242"/>
                <a:gd name="connsiteX1" fmla="*/ 43788 w 100455"/>
                <a:gd name="connsiteY1" fmla="*/ 15454 h 59242"/>
                <a:gd name="connsiteX2" fmla="*/ 100455 w 100455"/>
                <a:gd name="connsiteY2" fmla="*/ 0 h 5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455" h="59242">
                  <a:moveTo>
                    <a:pt x="0" y="59242"/>
                  </a:moveTo>
                  <a:lnTo>
                    <a:pt x="43788" y="15454"/>
                  </a:lnTo>
                  <a:lnTo>
                    <a:pt x="100455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81" name="Freeform 580"/>
            <p:cNvSpPr/>
            <p:nvPr/>
          </p:nvSpPr>
          <p:spPr>
            <a:xfrm>
              <a:off x="8204200" y="3260725"/>
              <a:ext cx="125413" cy="15875"/>
            </a:xfrm>
            <a:custGeom>
              <a:avLst/>
              <a:gdLst>
                <a:gd name="connsiteX0" fmla="*/ 0 w 126213"/>
                <a:gd name="connsiteY0" fmla="*/ 15454 h 15454"/>
                <a:gd name="connsiteX1" fmla="*/ 43788 w 126213"/>
                <a:gd name="connsiteY1" fmla="*/ 0 h 15454"/>
                <a:gd name="connsiteX2" fmla="*/ 97880 w 126213"/>
                <a:gd name="connsiteY2" fmla="*/ 2575 h 15454"/>
                <a:gd name="connsiteX3" fmla="*/ 126213 w 126213"/>
                <a:gd name="connsiteY3" fmla="*/ 12879 h 15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213" h="15454">
                  <a:moveTo>
                    <a:pt x="0" y="15454"/>
                  </a:moveTo>
                  <a:lnTo>
                    <a:pt x="43788" y="0"/>
                  </a:lnTo>
                  <a:lnTo>
                    <a:pt x="97880" y="2575"/>
                  </a:lnTo>
                  <a:lnTo>
                    <a:pt x="126213" y="12879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82" name="Freeform 581"/>
            <p:cNvSpPr/>
            <p:nvPr/>
          </p:nvSpPr>
          <p:spPr>
            <a:xfrm>
              <a:off x="8042275" y="3127375"/>
              <a:ext cx="20638" cy="90488"/>
            </a:xfrm>
            <a:custGeom>
              <a:avLst/>
              <a:gdLst>
                <a:gd name="connsiteX0" fmla="*/ 0 w 20607"/>
                <a:gd name="connsiteY0" fmla="*/ 0 h 90153"/>
                <a:gd name="connsiteX1" fmla="*/ 20607 w 20607"/>
                <a:gd name="connsiteY1" fmla="*/ 54092 h 90153"/>
                <a:gd name="connsiteX2" fmla="*/ 20607 w 20607"/>
                <a:gd name="connsiteY2" fmla="*/ 90153 h 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607" h="90153">
                  <a:moveTo>
                    <a:pt x="0" y="0"/>
                  </a:moveTo>
                  <a:lnTo>
                    <a:pt x="20607" y="54092"/>
                  </a:lnTo>
                  <a:lnTo>
                    <a:pt x="20607" y="90153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83" name="Freeform 582"/>
            <p:cNvSpPr/>
            <p:nvPr/>
          </p:nvSpPr>
          <p:spPr>
            <a:xfrm>
              <a:off x="8208963" y="3379788"/>
              <a:ext cx="152400" cy="120650"/>
            </a:xfrm>
            <a:custGeom>
              <a:avLst/>
              <a:gdLst>
                <a:gd name="connsiteX0" fmla="*/ 151971 w 151971"/>
                <a:gd name="connsiteY0" fmla="*/ 0 h 121062"/>
                <a:gd name="connsiteX1" fmla="*/ 151971 w 151971"/>
                <a:gd name="connsiteY1" fmla="*/ 0 h 121062"/>
                <a:gd name="connsiteX2" fmla="*/ 95303 w 151971"/>
                <a:gd name="connsiteY2" fmla="*/ 25758 h 121062"/>
                <a:gd name="connsiteX3" fmla="*/ 48940 w 151971"/>
                <a:gd name="connsiteY3" fmla="*/ 82425 h 121062"/>
                <a:gd name="connsiteX4" fmla="*/ 33485 w 151971"/>
                <a:gd name="connsiteY4" fmla="*/ 108183 h 121062"/>
                <a:gd name="connsiteX5" fmla="*/ 0 w 151971"/>
                <a:gd name="connsiteY5" fmla="*/ 121062 h 121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971" h="121062">
                  <a:moveTo>
                    <a:pt x="151971" y="0"/>
                  </a:moveTo>
                  <a:lnTo>
                    <a:pt x="151971" y="0"/>
                  </a:lnTo>
                  <a:lnTo>
                    <a:pt x="95303" y="25758"/>
                  </a:lnTo>
                  <a:lnTo>
                    <a:pt x="48940" y="82425"/>
                  </a:lnTo>
                  <a:lnTo>
                    <a:pt x="33485" y="108183"/>
                  </a:lnTo>
                  <a:lnTo>
                    <a:pt x="0" y="121062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84" name="Freeform 583"/>
            <p:cNvSpPr/>
            <p:nvPr/>
          </p:nvSpPr>
          <p:spPr>
            <a:xfrm>
              <a:off x="8551863" y="3203575"/>
              <a:ext cx="136525" cy="68263"/>
            </a:xfrm>
            <a:custGeom>
              <a:avLst/>
              <a:gdLst>
                <a:gd name="connsiteX0" fmla="*/ 136516 w 136516"/>
                <a:gd name="connsiteY0" fmla="*/ 18030 h 66970"/>
                <a:gd name="connsiteX1" fmla="*/ 87576 w 136516"/>
                <a:gd name="connsiteY1" fmla="*/ 0 h 66970"/>
                <a:gd name="connsiteX2" fmla="*/ 46364 w 136516"/>
                <a:gd name="connsiteY2" fmla="*/ 12879 h 66970"/>
                <a:gd name="connsiteX3" fmla="*/ 12879 w 136516"/>
                <a:gd name="connsiteY3" fmla="*/ 43788 h 66970"/>
                <a:gd name="connsiteX4" fmla="*/ 0 w 136516"/>
                <a:gd name="connsiteY4" fmla="*/ 66970 h 66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516" h="66970">
                  <a:moveTo>
                    <a:pt x="136516" y="18030"/>
                  </a:moveTo>
                  <a:lnTo>
                    <a:pt x="87576" y="0"/>
                  </a:lnTo>
                  <a:lnTo>
                    <a:pt x="46364" y="12879"/>
                  </a:lnTo>
                  <a:lnTo>
                    <a:pt x="12879" y="43788"/>
                  </a:lnTo>
                  <a:lnTo>
                    <a:pt x="0" y="6697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85" name="Freeform 584"/>
            <p:cNvSpPr/>
            <p:nvPr/>
          </p:nvSpPr>
          <p:spPr>
            <a:xfrm>
              <a:off x="8453438" y="3302000"/>
              <a:ext cx="61912" cy="98425"/>
            </a:xfrm>
            <a:custGeom>
              <a:avLst/>
              <a:gdLst>
                <a:gd name="connsiteX0" fmla="*/ 0 w 61819"/>
                <a:gd name="connsiteY0" fmla="*/ 0 h 97880"/>
                <a:gd name="connsiteX1" fmla="*/ 43789 w 61819"/>
                <a:gd name="connsiteY1" fmla="*/ 54091 h 97880"/>
                <a:gd name="connsiteX2" fmla="*/ 61819 w 61819"/>
                <a:gd name="connsiteY2" fmla="*/ 97880 h 97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819" h="97880">
                  <a:moveTo>
                    <a:pt x="0" y="0"/>
                  </a:moveTo>
                  <a:lnTo>
                    <a:pt x="43789" y="54091"/>
                  </a:lnTo>
                  <a:lnTo>
                    <a:pt x="61819" y="9788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86" name="Freeform 585"/>
            <p:cNvSpPr/>
            <p:nvPr/>
          </p:nvSpPr>
          <p:spPr>
            <a:xfrm>
              <a:off x="8093075" y="3309938"/>
              <a:ext cx="106363" cy="25400"/>
            </a:xfrm>
            <a:custGeom>
              <a:avLst/>
              <a:gdLst>
                <a:gd name="connsiteX0" fmla="*/ 0 w 105607"/>
                <a:gd name="connsiteY0" fmla="*/ 25758 h 25758"/>
                <a:gd name="connsiteX1" fmla="*/ 36061 w 105607"/>
                <a:gd name="connsiteY1" fmla="*/ 25758 h 25758"/>
                <a:gd name="connsiteX2" fmla="*/ 69546 w 105607"/>
                <a:gd name="connsiteY2" fmla="*/ 18031 h 25758"/>
                <a:gd name="connsiteX3" fmla="*/ 105607 w 105607"/>
                <a:gd name="connsiteY3" fmla="*/ 0 h 2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607" h="25758">
                  <a:moveTo>
                    <a:pt x="0" y="25758"/>
                  </a:moveTo>
                  <a:lnTo>
                    <a:pt x="36061" y="25758"/>
                  </a:lnTo>
                  <a:lnTo>
                    <a:pt x="69546" y="18031"/>
                  </a:lnTo>
                  <a:lnTo>
                    <a:pt x="105607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87" name="Freeform 586"/>
            <p:cNvSpPr/>
            <p:nvPr/>
          </p:nvSpPr>
          <p:spPr>
            <a:xfrm>
              <a:off x="8353425" y="3451225"/>
              <a:ext cx="42863" cy="107950"/>
            </a:xfrm>
            <a:custGeom>
              <a:avLst/>
              <a:gdLst>
                <a:gd name="connsiteX0" fmla="*/ 43788 w 43788"/>
                <a:gd name="connsiteY0" fmla="*/ 0 h 108183"/>
                <a:gd name="connsiteX1" fmla="*/ 7728 w 43788"/>
                <a:gd name="connsiteY1" fmla="*/ 51516 h 108183"/>
                <a:gd name="connsiteX2" fmla="*/ 0 w 43788"/>
                <a:gd name="connsiteY2" fmla="*/ 108183 h 108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788" h="108183">
                  <a:moveTo>
                    <a:pt x="43788" y="0"/>
                  </a:moveTo>
                  <a:lnTo>
                    <a:pt x="7728" y="51516"/>
                  </a:lnTo>
                  <a:lnTo>
                    <a:pt x="0" y="108183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88" name="Freeform 587"/>
            <p:cNvSpPr/>
            <p:nvPr/>
          </p:nvSpPr>
          <p:spPr>
            <a:xfrm>
              <a:off x="8396288" y="3219450"/>
              <a:ext cx="98425" cy="41275"/>
            </a:xfrm>
            <a:custGeom>
              <a:avLst/>
              <a:gdLst>
                <a:gd name="connsiteX0" fmla="*/ 0 w 97880"/>
                <a:gd name="connsiteY0" fmla="*/ 41213 h 41213"/>
                <a:gd name="connsiteX1" fmla="*/ 33485 w 97880"/>
                <a:gd name="connsiteY1" fmla="*/ 0 h 41213"/>
                <a:gd name="connsiteX2" fmla="*/ 59243 w 97880"/>
                <a:gd name="connsiteY2" fmla="*/ 0 h 41213"/>
                <a:gd name="connsiteX3" fmla="*/ 97880 w 97880"/>
                <a:gd name="connsiteY3" fmla="*/ 12879 h 41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880" h="41213">
                  <a:moveTo>
                    <a:pt x="0" y="41213"/>
                  </a:moveTo>
                  <a:lnTo>
                    <a:pt x="33485" y="0"/>
                  </a:lnTo>
                  <a:lnTo>
                    <a:pt x="59243" y="0"/>
                  </a:lnTo>
                  <a:lnTo>
                    <a:pt x="97880" y="12879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89" name="Freeform 588"/>
            <p:cNvSpPr/>
            <p:nvPr/>
          </p:nvSpPr>
          <p:spPr>
            <a:xfrm>
              <a:off x="6672263" y="2928938"/>
              <a:ext cx="171450" cy="80962"/>
            </a:xfrm>
            <a:custGeom>
              <a:avLst/>
              <a:gdLst>
                <a:gd name="connsiteX0" fmla="*/ 0 w 171450"/>
                <a:gd name="connsiteY0" fmla="*/ 0 h 80962"/>
                <a:gd name="connsiteX1" fmla="*/ 52387 w 171450"/>
                <a:gd name="connsiteY1" fmla="*/ 38100 h 80962"/>
                <a:gd name="connsiteX2" fmla="*/ 104775 w 171450"/>
                <a:gd name="connsiteY2" fmla="*/ 61912 h 80962"/>
                <a:gd name="connsiteX3" fmla="*/ 171450 w 171450"/>
                <a:gd name="connsiteY3" fmla="*/ 80962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80962">
                  <a:moveTo>
                    <a:pt x="0" y="0"/>
                  </a:moveTo>
                  <a:lnTo>
                    <a:pt x="52387" y="38100"/>
                  </a:lnTo>
                  <a:lnTo>
                    <a:pt x="104775" y="61912"/>
                  </a:lnTo>
                  <a:lnTo>
                    <a:pt x="171450" y="80962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92" name="Freeform 591"/>
            <p:cNvSpPr/>
            <p:nvPr/>
          </p:nvSpPr>
          <p:spPr>
            <a:xfrm>
              <a:off x="7653338" y="2952750"/>
              <a:ext cx="50800" cy="76200"/>
            </a:xfrm>
            <a:custGeom>
              <a:avLst/>
              <a:gdLst>
                <a:gd name="connsiteX0" fmla="*/ 50006 w 50006"/>
                <a:gd name="connsiteY0" fmla="*/ 0 h 76200"/>
                <a:gd name="connsiteX1" fmla="*/ 11906 w 50006"/>
                <a:gd name="connsiteY1" fmla="*/ 35719 h 76200"/>
                <a:gd name="connsiteX2" fmla="*/ 0 w 50006"/>
                <a:gd name="connsiteY2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006" h="76200">
                  <a:moveTo>
                    <a:pt x="50006" y="0"/>
                  </a:moveTo>
                  <a:lnTo>
                    <a:pt x="11906" y="35719"/>
                  </a:lnTo>
                  <a:lnTo>
                    <a:pt x="0" y="7620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97" name="Freeform 596"/>
            <p:cNvSpPr/>
            <p:nvPr/>
          </p:nvSpPr>
          <p:spPr>
            <a:xfrm>
              <a:off x="4800600" y="3894138"/>
              <a:ext cx="28575" cy="187325"/>
            </a:xfrm>
            <a:custGeom>
              <a:avLst/>
              <a:gdLst>
                <a:gd name="connsiteX0" fmla="*/ 14287 w 28575"/>
                <a:gd name="connsiteY0" fmla="*/ 0 h 188119"/>
                <a:gd name="connsiteX1" fmla="*/ 0 w 28575"/>
                <a:gd name="connsiteY1" fmla="*/ 40482 h 188119"/>
                <a:gd name="connsiteX2" fmla="*/ 11906 w 28575"/>
                <a:gd name="connsiteY2" fmla="*/ 66675 h 188119"/>
                <a:gd name="connsiteX3" fmla="*/ 28575 w 28575"/>
                <a:gd name="connsiteY3" fmla="*/ 90488 h 188119"/>
                <a:gd name="connsiteX4" fmla="*/ 28575 w 28575"/>
                <a:gd name="connsiteY4" fmla="*/ 116682 h 188119"/>
                <a:gd name="connsiteX5" fmla="*/ 28575 w 28575"/>
                <a:gd name="connsiteY5" fmla="*/ 116682 h 188119"/>
                <a:gd name="connsiteX6" fmla="*/ 9525 w 28575"/>
                <a:gd name="connsiteY6" fmla="*/ 147638 h 188119"/>
                <a:gd name="connsiteX7" fmla="*/ 19050 w 28575"/>
                <a:gd name="connsiteY7" fmla="*/ 176213 h 188119"/>
                <a:gd name="connsiteX8" fmla="*/ 26193 w 28575"/>
                <a:gd name="connsiteY8" fmla="*/ 188119 h 188119"/>
                <a:gd name="connsiteX9" fmla="*/ 26193 w 28575"/>
                <a:gd name="connsiteY9" fmla="*/ 188119 h 18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575" h="188119">
                  <a:moveTo>
                    <a:pt x="14287" y="0"/>
                  </a:moveTo>
                  <a:lnTo>
                    <a:pt x="0" y="40482"/>
                  </a:lnTo>
                  <a:lnTo>
                    <a:pt x="11906" y="66675"/>
                  </a:lnTo>
                  <a:lnTo>
                    <a:pt x="28575" y="90488"/>
                  </a:lnTo>
                  <a:lnTo>
                    <a:pt x="28575" y="116682"/>
                  </a:lnTo>
                  <a:lnTo>
                    <a:pt x="28575" y="116682"/>
                  </a:lnTo>
                  <a:lnTo>
                    <a:pt x="9525" y="147638"/>
                  </a:lnTo>
                  <a:lnTo>
                    <a:pt x="19050" y="176213"/>
                  </a:lnTo>
                  <a:lnTo>
                    <a:pt x="26193" y="188119"/>
                  </a:lnTo>
                  <a:lnTo>
                    <a:pt x="26193" y="188119"/>
                  </a:lnTo>
                </a:path>
              </a:pathLst>
            </a:cu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98" name="Freeform 597"/>
            <p:cNvSpPr/>
            <p:nvPr/>
          </p:nvSpPr>
          <p:spPr>
            <a:xfrm>
              <a:off x="4848225" y="3840163"/>
              <a:ext cx="28575" cy="188912"/>
            </a:xfrm>
            <a:custGeom>
              <a:avLst/>
              <a:gdLst>
                <a:gd name="connsiteX0" fmla="*/ 14287 w 28575"/>
                <a:gd name="connsiteY0" fmla="*/ 0 h 188119"/>
                <a:gd name="connsiteX1" fmla="*/ 0 w 28575"/>
                <a:gd name="connsiteY1" fmla="*/ 40482 h 188119"/>
                <a:gd name="connsiteX2" fmla="*/ 11906 w 28575"/>
                <a:gd name="connsiteY2" fmla="*/ 66675 h 188119"/>
                <a:gd name="connsiteX3" fmla="*/ 28575 w 28575"/>
                <a:gd name="connsiteY3" fmla="*/ 90488 h 188119"/>
                <a:gd name="connsiteX4" fmla="*/ 28575 w 28575"/>
                <a:gd name="connsiteY4" fmla="*/ 116682 h 188119"/>
                <a:gd name="connsiteX5" fmla="*/ 28575 w 28575"/>
                <a:gd name="connsiteY5" fmla="*/ 116682 h 188119"/>
                <a:gd name="connsiteX6" fmla="*/ 9525 w 28575"/>
                <a:gd name="connsiteY6" fmla="*/ 147638 h 188119"/>
                <a:gd name="connsiteX7" fmla="*/ 19050 w 28575"/>
                <a:gd name="connsiteY7" fmla="*/ 176213 h 188119"/>
                <a:gd name="connsiteX8" fmla="*/ 26193 w 28575"/>
                <a:gd name="connsiteY8" fmla="*/ 188119 h 188119"/>
                <a:gd name="connsiteX9" fmla="*/ 26193 w 28575"/>
                <a:gd name="connsiteY9" fmla="*/ 188119 h 18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575" h="188119">
                  <a:moveTo>
                    <a:pt x="14287" y="0"/>
                  </a:moveTo>
                  <a:lnTo>
                    <a:pt x="0" y="40482"/>
                  </a:lnTo>
                  <a:lnTo>
                    <a:pt x="11906" y="66675"/>
                  </a:lnTo>
                  <a:lnTo>
                    <a:pt x="28575" y="90488"/>
                  </a:lnTo>
                  <a:lnTo>
                    <a:pt x="28575" y="116682"/>
                  </a:lnTo>
                  <a:lnTo>
                    <a:pt x="28575" y="116682"/>
                  </a:lnTo>
                  <a:lnTo>
                    <a:pt x="9525" y="147638"/>
                  </a:lnTo>
                  <a:lnTo>
                    <a:pt x="19050" y="176213"/>
                  </a:lnTo>
                  <a:lnTo>
                    <a:pt x="26193" y="188119"/>
                  </a:lnTo>
                  <a:lnTo>
                    <a:pt x="26193" y="188119"/>
                  </a:lnTo>
                </a:path>
              </a:pathLst>
            </a:cu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99" name="Freeform 598"/>
            <p:cNvSpPr/>
            <p:nvPr/>
          </p:nvSpPr>
          <p:spPr>
            <a:xfrm>
              <a:off x="4743450" y="3836988"/>
              <a:ext cx="28575" cy="187325"/>
            </a:xfrm>
            <a:custGeom>
              <a:avLst/>
              <a:gdLst>
                <a:gd name="connsiteX0" fmla="*/ 14287 w 28575"/>
                <a:gd name="connsiteY0" fmla="*/ 0 h 188119"/>
                <a:gd name="connsiteX1" fmla="*/ 0 w 28575"/>
                <a:gd name="connsiteY1" fmla="*/ 40482 h 188119"/>
                <a:gd name="connsiteX2" fmla="*/ 11906 w 28575"/>
                <a:gd name="connsiteY2" fmla="*/ 66675 h 188119"/>
                <a:gd name="connsiteX3" fmla="*/ 28575 w 28575"/>
                <a:gd name="connsiteY3" fmla="*/ 90488 h 188119"/>
                <a:gd name="connsiteX4" fmla="*/ 28575 w 28575"/>
                <a:gd name="connsiteY4" fmla="*/ 116682 h 188119"/>
                <a:gd name="connsiteX5" fmla="*/ 28575 w 28575"/>
                <a:gd name="connsiteY5" fmla="*/ 116682 h 188119"/>
                <a:gd name="connsiteX6" fmla="*/ 9525 w 28575"/>
                <a:gd name="connsiteY6" fmla="*/ 147638 h 188119"/>
                <a:gd name="connsiteX7" fmla="*/ 19050 w 28575"/>
                <a:gd name="connsiteY7" fmla="*/ 176213 h 188119"/>
                <a:gd name="connsiteX8" fmla="*/ 26193 w 28575"/>
                <a:gd name="connsiteY8" fmla="*/ 188119 h 188119"/>
                <a:gd name="connsiteX9" fmla="*/ 26193 w 28575"/>
                <a:gd name="connsiteY9" fmla="*/ 188119 h 18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575" h="188119">
                  <a:moveTo>
                    <a:pt x="14287" y="0"/>
                  </a:moveTo>
                  <a:lnTo>
                    <a:pt x="0" y="40482"/>
                  </a:lnTo>
                  <a:lnTo>
                    <a:pt x="11906" y="66675"/>
                  </a:lnTo>
                  <a:lnTo>
                    <a:pt x="28575" y="90488"/>
                  </a:lnTo>
                  <a:lnTo>
                    <a:pt x="28575" y="116682"/>
                  </a:lnTo>
                  <a:lnTo>
                    <a:pt x="28575" y="116682"/>
                  </a:lnTo>
                  <a:lnTo>
                    <a:pt x="9525" y="147638"/>
                  </a:lnTo>
                  <a:lnTo>
                    <a:pt x="19050" y="176213"/>
                  </a:lnTo>
                  <a:lnTo>
                    <a:pt x="26193" y="188119"/>
                  </a:lnTo>
                  <a:lnTo>
                    <a:pt x="26193" y="188119"/>
                  </a:lnTo>
                </a:path>
              </a:pathLst>
            </a:cu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600" name="Freeform 599"/>
            <p:cNvSpPr/>
            <p:nvPr/>
          </p:nvSpPr>
          <p:spPr>
            <a:xfrm>
              <a:off x="6362700" y="3224213"/>
              <a:ext cx="28575" cy="187325"/>
            </a:xfrm>
            <a:custGeom>
              <a:avLst/>
              <a:gdLst>
                <a:gd name="connsiteX0" fmla="*/ 14287 w 28575"/>
                <a:gd name="connsiteY0" fmla="*/ 0 h 188119"/>
                <a:gd name="connsiteX1" fmla="*/ 0 w 28575"/>
                <a:gd name="connsiteY1" fmla="*/ 40482 h 188119"/>
                <a:gd name="connsiteX2" fmla="*/ 11906 w 28575"/>
                <a:gd name="connsiteY2" fmla="*/ 66675 h 188119"/>
                <a:gd name="connsiteX3" fmla="*/ 28575 w 28575"/>
                <a:gd name="connsiteY3" fmla="*/ 90488 h 188119"/>
                <a:gd name="connsiteX4" fmla="*/ 28575 w 28575"/>
                <a:gd name="connsiteY4" fmla="*/ 116682 h 188119"/>
                <a:gd name="connsiteX5" fmla="*/ 28575 w 28575"/>
                <a:gd name="connsiteY5" fmla="*/ 116682 h 188119"/>
                <a:gd name="connsiteX6" fmla="*/ 9525 w 28575"/>
                <a:gd name="connsiteY6" fmla="*/ 147638 h 188119"/>
                <a:gd name="connsiteX7" fmla="*/ 19050 w 28575"/>
                <a:gd name="connsiteY7" fmla="*/ 176213 h 188119"/>
                <a:gd name="connsiteX8" fmla="*/ 26193 w 28575"/>
                <a:gd name="connsiteY8" fmla="*/ 188119 h 188119"/>
                <a:gd name="connsiteX9" fmla="*/ 26193 w 28575"/>
                <a:gd name="connsiteY9" fmla="*/ 188119 h 18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575" h="188119">
                  <a:moveTo>
                    <a:pt x="14287" y="0"/>
                  </a:moveTo>
                  <a:lnTo>
                    <a:pt x="0" y="40482"/>
                  </a:lnTo>
                  <a:lnTo>
                    <a:pt x="11906" y="66675"/>
                  </a:lnTo>
                  <a:lnTo>
                    <a:pt x="28575" y="90488"/>
                  </a:lnTo>
                  <a:lnTo>
                    <a:pt x="28575" y="116682"/>
                  </a:lnTo>
                  <a:lnTo>
                    <a:pt x="28575" y="116682"/>
                  </a:lnTo>
                  <a:lnTo>
                    <a:pt x="9525" y="147638"/>
                  </a:lnTo>
                  <a:lnTo>
                    <a:pt x="19050" y="176213"/>
                  </a:lnTo>
                  <a:lnTo>
                    <a:pt x="26193" y="188119"/>
                  </a:lnTo>
                  <a:lnTo>
                    <a:pt x="26193" y="188119"/>
                  </a:lnTo>
                </a:path>
              </a:pathLst>
            </a:cu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601" name="Freeform 600"/>
            <p:cNvSpPr/>
            <p:nvPr/>
          </p:nvSpPr>
          <p:spPr>
            <a:xfrm>
              <a:off x="6419850" y="3119438"/>
              <a:ext cx="28575" cy="187325"/>
            </a:xfrm>
            <a:custGeom>
              <a:avLst/>
              <a:gdLst>
                <a:gd name="connsiteX0" fmla="*/ 14287 w 28575"/>
                <a:gd name="connsiteY0" fmla="*/ 0 h 188119"/>
                <a:gd name="connsiteX1" fmla="*/ 0 w 28575"/>
                <a:gd name="connsiteY1" fmla="*/ 40482 h 188119"/>
                <a:gd name="connsiteX2" fmla="*/ 11906 w 28575"/>
                <a:gd name="connsiteY2" fmla="*/ 66675 h 188119"/>
                <a:gd name="connsiteX3" fmla="*/ 28575 w 28575"/>
                <a:gd name="connsiteY3" fmla="*/ 90488 h 188119"/>
                <a:gd name="connsiteX4" fmla="*/ 28575 w 28575"/>
                <a:gd name="connsiteY4" fmla="*/ 116682 h 188119"/>
                <a:gd name="connsiteX5" fmla="*/ 28575 w 28575"/>
                <a:gd name="connsiteY5" fmla="*/ 116682 h 188119"/>
                <a:gd name="connsiteX6" fmla="*/ 9525 w 28575"/>
                <a:gd name="connsiteY6" fmla="*/ 147638 h 188119"/>
                <a:gd name="connsiteX7" fmla="*/ 19050 w 28575"/>
                <a:gd name="connsiteY7" fmla="*/ 176213 h 188119"/>
                <a:gd name="connsiteX8" fmla="*/ 26193 w 28575"/>
                <a:gd name="connsiteY8" fmla="*/ 188119 h 188119"/>
                <a:gd name="connsiteX9" fmla="*/ 26193 w 28575"/>
                <a:gd name="connsiteY9" fmla="*/ 188119 h 18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575" h="188119">
                  <a:moveTo>
                    <a:pt x="14287" y="0"/>
                  </a:moveTo>
                  <a:lnTo>
                    <a:pt x="0" y="40482"/>
                  </a:lnTo>
                  <a:lnTo>
                    <a:pt x="11906" y="66675"/>
                  </a:lnTo>
                  <a:lnTo>
                    <a:pt x="28575" y="90488"/>
                  </a:lnTo>
                  <a:lnTo>
                    <a:pt x="28575" y="116682"/>
                  </a:lnTo>
                  <a:lnTo>
                    <a:pt x="28575" y="116682"/>
                  </a:lnTo>
                  <a:lnTo>
                    <a:pt x="9525" y="147638"/>
                  </a:lnTo>
                  <a:lnTo>
                    <a:pt x="19050" y="176213"/>
                  </a:lnTo>
                  <a:lnTo>
                    <a:pt x="26193" y="188119"/>
                  </a:lnTo>
                  <a:lnTo>
                    <a:pt x="26193" y="188119"/>
                  </a:lnTo>
                </a:path>
              </a:pathLst>
            </a:cu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602" name="Freeform 601"/>
            <p:cNvSpPr/>
            <p:nvPr/>
          </p:nvSpPr>
          <p:spPr>
            <a:xfrm>
              <a:off x="6461125" y="3206750"/>
              <a:ext cx="28575" cy="188913"/>
            </a:xfrm>
            <a:custGeom>
              <a:avLst/>
              <a:gdLst>
                <a:gd name="connsiteX0" fmla="*/ 14287 w 28575"/>
                <a:gd name="connsiteY0" fmla="*/ 0 h 188119"/>
                <a:gd name="connsiteX1" fmla="*/ 0 w 28575"/>
                <a:gd name="connsiteY1" fmla="*/ 40482 h 188119"/>
                <a:gd name="connsiteX2" fmla="*/ 11906 w 28575"/>
                <a:gd name="connsiteY2" fmla="*/ 66675 h 188119"/>
                <a:gd name="connsiteX3" fmla="*/ 28575 w 28575"/>
                <a:gd name="connsiteY3" fmla="*/ 90488 h 188119"/>
                <a:gd name="connsiteX4" fmla="*/ 28575 w 28575"/>
                <a:gd name="connsiteY4" fmla="*/ 116682 h 188119"/>
                <a:gd name="connsiteX5" fmla="*/ 28575 w 28575"/>
                <a:gd name="connsiteY5" fmla="*/ 116682 h 188119"/>
                <a:gd name="connsiteX6" fmla="*/ 9525 w 28575"/>
                <a:gd name="connsiteY6" fmla="*/ 147638 h 188119"/>
                <a:gd name="connsiteX7" fmla="*/ 19050 w 28575"/>
                <a:gd name="connsiteY7" fmla="*/ 176213 h 188119"/>
                <a:gd name="connsiteX8" fmla="*/ 26193 w 28575"/>
                <a:gd name="connsiteY8" fmla="*/ 188119 h 188119"/>
                <a:gd name="connsiteX9" fmla="*/ 26193 w 28575"/>
                <a:gd name="connsiteY9" fmla="*/ 188119 h 18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575" h="188119">
                  <a:moveTo>
                    <a:pt x="14287" y="0"/>
                  </a:moveTo>
                  <a:lnTo>
                    <a:pt x="0" y="40482"/>
                  </a:lnTo>
                  <a:lnTo>
                    <a:pt x="11906" y="66675"/>
                  </a:lnTo>
                  <a:lnTo>
                    <a:pt x="28575" y="90488"/>
                  </a:lnTo>
                  <a:lnTo>
                    <a:pt x="28575" y="116682"/>
                  </a:lnTo>
                  <a:lnTo>
                    <a:pt x="28575" y="116682"/>
                  </a:lnTo>
                  <a:lnTo>
                    <a:pt x="9525" y="147638"/>
                  </a:lnTo>
                  <a:lnTo>
                    <a:pt x="19050" y="176213"/>
                  </a:lnTo>
                  <a:lnTo>
                    <a:pt x="26193" y="188119"/>
                  </a:lnTo>
                  <a:lnTo>
                    <a:pt x="26193" y="188119"/>
                  </a:lnTo>
                </a:path>
              </a:pathLst>
            </a:cu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603" name="Arc 602"/>
            <p:cNvSpPr/>
            <p:nvPr/>
          </p:nvSpPr>
          <p:spPr>
            <a:xfrm rot="17020127">
              <a:off x="5345113" y="3698875"/>
              <a:ext cx="84138" cy="115887"/>
            </a:xfrm>
            <a:prstGeom prst="arc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604" name="Arc 603"/>
            <p:cNvSpPr/>
            <p:nvPr/>
          </p:nvSpPr>
          <p:spPr>
            <a:xfrm rot="17020127">
              <a:off x="5434807" y="3715544"/>
              <a:ext cx="82550" cy="115887"/>
            </a:xfrm>
            <a:prstGeom prst="arc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605" name="Arc 604"/>
            <p:cNvSpPr/>
            <p:nvPr/>
          </p:nvSpPr>
          <p:spPr>
            <a:xfrm rot="17020127">
              <a:off x="5472907" y="3655219"/>
              <a:ext cx="82550" cy="115887"/>
            </a:xfrm>
            <a:prstGeom prst="arc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606" name="Arc 605"/>
            <p:cNvSpPr/>
            <p:nvPr/>
          </p:nvSpPr>
          <p:spPr>
            <a:xfrm rot="17020127">
              <a:off x="5614988" y="3676650"/>
              <a:ext cx="82550" cy="117475"/>
            </a:xfrm>
            <a:prstGeom prst="arc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607" name="Arc 606"/>
            <p:cNvSpPr/>
            <p:nvPr/>
          </p:nvSpPr>
          <p:spPr>
            <a:xfrm rot="17020127">
              <a:off x="5579269" y="3739356"/>
              <a:ext cx="82550" cy="115888"/>
            </a:xfrm>
            <a:prstGeom prst="arc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608" name="Arc 607"/>
            <p:cNvSpPr/>
            <p:nvPr/>
          </p:nvSpPr>
          <p:spPr>
            <a:xfrm rot="17020127">
              <a:off x="5487194" y="3769519"/>
              <a:ext cx="82550" cy="115888"/>
            </a:xfrm>
            <a:prstGeom prst="arc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609" name="Arc 608"/>
            <p:cNvSpPr/>
            <p:nvPr/>
          </p:nvSpPr>
          <p:spPr>
            <a:xfrm rot="17020127">
              <a:off x="5595144" y="3631406"/>
              <a:ext cx="84138" cy="117475"/>
            </a:xfrm>
            <a:prstGeom prst="arc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610" name="Arc 609"/>
            <p:cNvSpPr/>
            <p:nvPr/>
          </p:nvSpPr>
          <p:spPr>
            <a:xfrm rot="17020127">
              <a:off x="5345113" y="3741738"/>
              <a:ext cx="84137" cy="115887"/>
            </a:xfrm>
            <a:prstGeom prst="arc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611" name="Arc 610"/>
            <p:cNvSpPr/>
            <p:nvPr/>
          </p:nvSpPr>
          <p:spPr>
            <a:xfrm rot="17020127">
              <a:off x="5222876" y="3781425"/>
              <a:ext cx="82550" cy="117475"/>
            </a:xfrm>
            <a:prstGeom prst="arc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612" name="Arc 611"/>
            <p:cNvSpPr/>
            <p:nvPr/>
          </p:nvSpPr>
          <p:spPr>
            <a:xfrm rot="17020127">
              <a:off x="5366544" y="3798094"/>
              <a:ext cx="84137" cy="117475"/>
            </a:xfrm>
            <a:prstGeom prst="arc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613" name="Arc 612"/>
            <p:cNvSpPr/>
            <p:nvPr/>
          </p:nvSpPr>
          <p:spPr>
            <a:xfrm rot="17020127">
              <a:off x="5290344" y="3802856"/>
              <a:ext cx="84138" cy="117475"/>
            </a:xfrm>
            <a:prstGeom prst="arc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626" name="Freeform 625"/>
            <p:cNvSpPr/>
            <p:nvPr/>
          </p:nvSpPr>
          <p:spPr>
            <a:xfrm>
              <a:off x="7315200" y="3233738"/>
              <a:ext cx="115888" cy="95250"/>
            </a:xfrm>
            <a:custGeom>
              <a:avLst/>
              <a:gdLst>
                <a:gd name="connsiteX0" fmla="*/ 115122 w 115122"/>
                <a:gd name="connsiteY0" fmla="*/ 0 h 95387"/>
                <a:gd name="connsiteX1" fmla="*/ 49338 w 115122"/>
                <a:gd name="connsiteY1" fmla="*/ 69073 h 95387"/>
                <a:gd name="connsiteX2" fmla="*/ 0 w 115122"/>
                <a:gd name="connsiteY2" fmla="*/ 95387 h 95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122" h="95387">
                  <a:moveTo>
                    <a:pt x="115122" y="0"/>
                  </a:moveTo>
                  <a:lnTo>
                    <a:pt x="49338" y="69073"/>
                  </a:lnTo>
                  <a:lnTo>
                    <a:pt x="0" y="95387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627" name="Freeform 626"/>
            <p:cNvSpPr/>
            <p:nvPr/>
          </p:nvSpPr>
          <p:spPr>
            <a:xfrm>
              <a:off x="7081838" y="2957513"/>
              <a:ext cx="157162" cy="46037"/>
            </a:xfrm>
            <a:custGeom>
              <a:avLst/>
              <a:gdLst>
                <a:gd name="connsiteX0" fmla="*/ 161171 w 161171"/>
                <a:gd name="connsiteY0" fmla="*/ 0 h 19735"/>
                <a:gd name="connsiteX1" fmla="*/ 161171 w 161171"/>
                <a:gd name="connsiteY1" fmla="*/ 0 h 19735"/>
                <a:gd name="connsiteX2" fmla="*/ 72363 w 161171"/>
                <a:gd name="connsiteY2" fmla="*/ 3289 h 19735"/>
                <a:gd name="connsiteX3" fmla="*/ 0 w 161171"/>
                <a:gd name="connsiteY3" fmla="*/ 19735 h 19735"/>
                <a:gd name="connsiteX0" fmla="*/ 161171 w 161171"/>
                <a:gd name="connsiteY0" fmla="*/ 0 h 19735"/>
                <a:gd name="connsiteX1" fmla="*/ 161171 w 161171"/>
                <a:gd name="connsiteY1" fmla="*/ 0 h 19735"/>
                <a:gd name="connsiteX2" fmla="*/ 72363 w 161171"/>
                <a:gd name="connsiteY2" fmla="*/ 19735 h 19735"/>
                <a:gd name="connsiteX3" fmla="*/ 0 w 161171"/>
                <a:gd name="connsiteY3" fmla="*/ 19735 h 19735"/>
                <a:gd name="connsiteX0" fmla="*/ 161171 w 161171"/>
                <a:gd name="connsiteY0" fmla="*/ 0 h 19735"/>
                <a:gd name="connsiteX1" fmla="*/ 161171 w 161171"/>
                <a:gd name="connsiteY1" fmla="*/ 0 h 19735"/>
                <a:gd name="connsiteX2" fmla="*/ 69074 w 161171"/>
                <a:gd name="connsiteY2" fmla="*/ 0 h 19735"/>
                <a:gd name="connsiteX3" fmla="*/ 0 w 161171"/>
                <a:gd name="connsiteY3" fmla="*/ 19735 h 19735"/>
                <a:gd name="connsiteX0" fmla="*/ 161171 w 161171"/>
                <a:gd name="connsiteY0" fmla="*/ 26314 h 46049"/>
                <a:gd name="connsiteX1" fmla="*/ 157882 w 161171"/>
                <a:gd name="connsiteY1" fmla="*/ 0 h 46049"/>
                <a:gd name="connsiteX2" fmla="*/ 69074 w 161171"/>
                <a:gd name="connsiteY2" fmla="*/ 26314 h 46049"/>
                <a:gd name="connsiteX3" fmla="*/ 0 w 161171"/>
                <a:gd name="connsiteY3" fmla="*/ 46049 h 46049"/>
                <a:gd name="connsiteX0" fmla="*/ 157882 w 157882"/>
                <a:gd name="connsiteY0" fmla="*/ 0 h 46049"/>
                <a:gd name="connsiteX1" fmla="*/ 69074 w 157882"/>
                <a:gd name="connsiteY1" fmla="*/ 26314 h 46049"/>
                <a:gd name="connsiteX2" fmla="*/ 0 w 157882"/>
                <a:gd name="connsiteY2" fmla="*/ 46049 h 46049"/>
                <a:gd name="connsiteX0" fmla="*/ 157882 w 157882"/>
                <a:gd name="connsiteY0" fmla="*/ 0 h 46049"/>
                <a:gd name="connsiteX1" fmla="*/ 85520 w 157882"/>
                <a:gd name="connsiteY1" fmla="*/ 26314 h 46049"/>
                <a:gd name="connsiteX2" fmla="*/ 0 w 157882"/>
                <a:gd name="connsiteY2" fmla="*/ 46049 h 46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882" h="46049">
                  <a:moveTo>
                    <a:pt x="157882" y="0"/>
                  </a:moveTo>
                  <a:lnTo>
                    <a:pt x="85520" y="26314"/>
                  </a:lnTo>
                  <a:lnTo>
                    <a:pt x="0" y="46049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628" name="Freeform 627"/>
            <p:cNvSpPr/>
            <p:nvPr/>
          </p:nvSpPr>
          <p:spPr>
            <a:xfrm>
              <a:off x="6931025" y="3062288"/>
              <a:ext cx="92075" cy="36512"/>
            </a:xfrm>
            <a:custGeom>
              <a:avLst/>
              <a:gdLst>
                <a:gd name="connsiteX0" fmla="*/ 92097 w 92097"/>
                <a:gd name="connsiteY0" fmla="*/ 0 h 36182"/>
                <a:gd name="connsiteX1" fmla="*/ 42759 w 92097"/>
                <a:gd name="connsiteY1" fmla="*/ 9868 h 36182"/>
                <a:gd name="connsiteX2" fmla="*/ 0 w 92097"/>
                <a:gd name="connsiteY2" fmla="*/ 36182 h 36182"/>
                <a:gd name="connsiteX0" fmla="*/ 92097 w 92097"/>
                <a:gd name="connsiteY0" fmla="*/ 0 h 36182"/>
                <a:gd name="connsiteX1" fmla="*/ 49338 w 92097"/>
                <a:gd name="connsiteY1" fmla="*/ 23025 h 36182"/>
                <a:gd name="connsiteX2" fmla="*/ 0 w 92097"/>
                <a:gd name="connsiteY2" fmla="*/ 36182 h 36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097" h="36182">
                  <a:moveTo>
                    <a:pt x="92097" y="0"/>
                  </a:moveTo>
                  <a:lnTo>
                    <a:pt x="49338" y="23025"/>
                  </a:lnTo>
                  <a:lnTo>
                    <a:pt x="0" y="36182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629" name="Freeform 628"/>
            <p:cNvSpPr/>
            <p:nvPr/>
          </p:nvSpPr>
          <p:spPr>
            <a:xfrm>
              <a:off x="7032625" y="3421063"/>
              <a:ext cx="134938" cy="49212"/>
            </a:xfrm>
            <a:custGeom>
              <a:avLst/>
              <a:gdLst>
                <a:gd name="connsiteX0" fmla="*/ 134858 w 134858"/>
                <a:gd name="connsiteY0" fmla="*/ 0 h 49338"/>
                <a:gd name="connsiteX1" fmla="*/ 78941 w 134858"/>
                <a:gd name="connsiteY1" fmla="*/ 26314 h 49338"/>
                <a:gd name="connsiteX2" fmla="*/ 0 w 134858"/>
                <a:gd name="connsiteY2" fmla="*/ 49338 h 4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858" h="49338">
                  <a:moveTo>
                    <a:pt x="134858" y="0"/>
                  </a:moveTo>
                  <a:lnTo>
                    <a:pt x="78941" y="26314"/>
                  </a:lnTo>
                  <a:lnTo>
                    <a:pt x="0" y="49338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630" name="Freeform 629"/>
            <p:cNvSpPr/>
            <p:nvPr/>
          </p:nvSpPr>
          <p:spPr>
            <a:xfrm>
              <a:off x="7581900" y="3378200"/>
              <a:ext cx="141288" cy="114300"/>
            </a:xfrm>
            <a:custGeom>
              <a:avLst/>
              <a:gdLst>
                <a:gd name="connsiteX0" fmla="*/ 141436 w 141436"/>
                <a:gd name="connsiteY0" fmla="*/ 0 h 115123"/>
                <a:gd name="connsiteX1" fmla="*/ 72362 w 141436"/>
                <a:gd name="connsiteY1" fmla="*/ 75652 h 115123"/>
                <a:gd name="connsiteX2" fmla="*/ 0 w 141436"/>
                <a:gd name="connsiteY2" fmla="*/ 115123 h 115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1436" h="115123">
                  <a:moveTo>
                    <a:pt x="141436" y="0"/>
                  </a:moveTo>
                  <a:lnTo>
                    <a:pt x="72362" y="75652"/>
                  </a:lnTo>
                  <a:lnTo>
                    <a:pt x="0" y="115123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631" name="Freeform 630"/>
            <p:cNvSpPr/>
            <p:nvPr/>
          </p:nvSpPr>
          <p:spPr>
            <a:xfrm>
              <a:off x="7367588" y="3611563"/>
              <a:ext cx="138112" cy="52387"/>
            </a:xfrm>
            <a:custGeom>
              <a:avLst/>
              <a:gdLst>
                <a:gd name="connsiteX0" fmla="*/ 138147 w 138147"/>
                <a:gd name="connsiteY0" fmla="*/ 0 h 52627"/>
                <a:gd name="connsiteX1" fmla="*/ 52628 w 138147"/>
                <a:gd name="connsiteY1" fmla="*/ 39471 h 52627"/>
                <a:gd name="connsiteX2" fmla="*/ 0 w 138147"/>
                <a:gd name="connsiteY2" fmla="*/ 52627 h 52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147" h="52627">
                  <a:moveTo>
                    <a:pt x="138147" y="0"/>
                  </a:moveTo>
                  <a:lnTo>
                    <a:pt x="52628" y="39471"/>
                  </a:lnTo>
                  <a:lnTo>
                    <a:pt x="0" y="52627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632" name="Freeform 631"/>
            <p:cNvSpPr/>
            <p:nvPr/>
          </p:nvSpPr>
          <p:spPr>
            <a:xfrm>
              <a:off x="7140575" y="3703638"/>
              <a:ext cx="141288" cy="33337"/>
            </a:xfrm>
            <a:custGeom>
              <a:avLst/>
              <a:gdLst>
                <a:gd name="connsiteX0" fmla="*/ 141436 w 141436"/>
                <a:gd name="connsiteY0" fmla="*/ 0 h 32892"/>
                <a:gd name="connsiteX1" fmla="*/ 65784 w 141436"/>
                <a:gd name="connsiteY1" fmla="*/ 23024 h 32892"/>
                <a:gd name="connsiteX2" fmla="*/ 0 w 141436"/>
                <a:gd name="connsiteY2" fmla="*/ 32892 h 32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1436" h="32892">
                  <a:moveTo>
                    <a:pt x="141436" y="0"/>
                  </a:moveTo>
                  <a:lnTo>
                    <a:pt x="65784" y="23024"/>
                  </a:lnTo>
                  <a:lnTo>
                    <a:pt x="0" y="32892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633" name="Freeform 632"/>
            <p:cNvSpPr/>
            <p:nvPr/>
          </p:nvSpPr>
          <p:spPr>
            <a:xfrm>
              <a:off x="7726363" y="3730625"/>
              <a:ext cx="161925" cy="71438"/>
            </a:xfrm>
            <a:custGeom>
              <a:avLst/>
              <a:gdLst>
                <a:gd name="connsiteX0" fmla="*/ 171039 w 171039"/>
                <a:gd name="connsiteY0" fmla="*/ 0 h 59205"/>
                <a:gd name="connsiteX1" fmla="*/ 171039 w 171039"/>
                <a:gd name="connsiteY1" fmla="*/ 0 h 59205"/>
                <a:gd name="connsiteX2" fmla="*/ 62495 w 171039"/>
                <a:gd name="connsiteY2" fmla="*/ 32892 h 59205"/>
                <a:gd name="connsiteX3" fmla="*/ 0 w 171039"/>
                <a:gd name="connsiteY3" fmla="*/ 59205 h 59205"/>
                <a:gd name="connsiteX0" fmla="*/ 161172 w 161172"/>
                <a:gd name="connsiteY0" fmla="*/ 0 h 72361"/>
                <a:gd name="connsiteX1" fmla="*/ 161172 w 161172"/>
                <a:gd name="connsiteY1" fmla="*/ 0 h 72361"/>
                <a:gd name="connsiteX2" fmla="*/ 52628 w 161172"/>
                <a:gd name="connsiteY2" fmla="*/ 32892 h 72361"/>
                <a:gd name="connsiteX3" fmla="*/ 0 w 161172"/>
                <a:gd name="connsiteY3" fmla="*/ 72361 h 72361"/>
                <a:gd name="connsiteX0" fmla="*/ 161172 w 161172"/>
                <a:gd name="connsiteY0" fmla="*/ 0 h 72361"/>
                <a:gd name="connsiteX1" fmla="*/ 161172 w 161172"/>
                <a:gd name="connsiteY1" fmla="*/ 0 h 72361"/>
                <a:gd name="connsiteX2" fmla="*/ 75653 w 161172"/>
                <a:gd name="connsiteY2" fmla="*/ 42759 h 72361"/>
                <a:gd name="connsiteX3" fmla="*/ 0 w 161172"/>
                <a:gd name="connsiteY3" fmla="*/ 72361 h 72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172" h="72361">
                  <a:moveTo>
                    <a:pt x="161172" y="0"/>
                  </a:moveTo>
                  <a:lnTo>
                    <a:pt x="161172" y="0"/>
                  </a:lnTo>
                  <a:lnTo>
                    <a:pt x="75653" y="42759"/>
                  </a:lnTo>
                  <a:lnTo>
                    <a:pt x="0" y="72361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634" name="Freeform 633"/>
            <p:cNvSpPr/>
            <p:nvPr/>
          </p:nvSpPr>
          <p:spPr>
            <a:xfrm>
              <a:off x="7281863" y="3903663"/>
              <a:ext cx="161925" cy="42862"/>
            </a:xfrm>
            <a:custGeom>
              <a:avLst/>
              <a:gdLst>
                <a:gd name="connsiteX0" fmla="*/ 161171 w 161171"/>
                <a:gd name="connsiteY0" fmla="*/ 0 h 42759"/>
                <a:gd name="connsiteX1" fmla="*/ 161171 w 161171"/>
                <a:gd name="connsiteY1" fmla="*/ 0 h 42759"/>
                <a:gd name="connsiteX2" fmla="*/ 82230 w 161171"/>
                <a:gd name="connsiteY2" fmla="*/ 26313 h 42759"/>
                <a:gd name="connsiteX3" fmla="*/ 0 w 161171"/>
                <a:gd name="connsiteY3" fmla="*/ 42759 h 4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171" h="42759">
                  <a:moveTo>
                    <a:pt x="161171" y="0"/>
                  </a:moveTo>
                  <a:lnTo>
                    <a:pt x="161171" y="0"/>
                  </a:lnTo>
                  <a:lnTo>
                    <a:pt x="82230" y="26313"/>
                  </a:lnTo>
                  <a:lnTo>
                    <a:pt x="0" y="42759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639" name="Arc 638"/>
            <p:cNvSpPr/>
            <p:nvPr/>
          </p:nvSpPr>
          <p:spPr>
            <a:xfrm rot="20632876">
              <a:off x="7115175" y="3267075"/>
              <a:ext cx="109538" cy="46038"/>
            </a:xfrm>
            <a:prstGeom prst="arc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640" name="Arc 639"/>
            <p:cNvSpPr/>
            <p:nvPr/>
          </p:nvSpPr>
          <p:spPr>
            <a:xfrm rot="21100831">
              <a:off x="7269163" y="3186113"/>
              <a:ext cx="109537" cy="46037"/>
            </a:xfrm>
            <a:prstGeom prst="arc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641" name="Arc 640"/>
            <p:cNvSpPr/>
            <p:nvPr/>
          </p:nvSpPr>
          <p:spPr>
            <a:xfrm rot="20632876">
              <a:off x="6965950" y="3327400"/>
              <a:ext cx="109538" cy="44450"/>
            </a:xfrm>
            <a:prstGeom prst="arc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642" name="Arc 641"/>
            <p:cNvSpPr/>
            <p:nvPr/>
          </p:nvSpPr>
          <p:spPr>
            <a:xfrm rot="20632876">
              <a:off x="7567613" y="3338513"/>
              <a:ext cx="109537" cy="46037"/>
            </a:xfrm>
            <a:prstGeom prst="arc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643" name="Arc 642"/>
            <p:cNvSpPr/>
            <p:nvPr/>
          </p:nvSpPr>
          <p:spPr>
            <a:xfrm rot="20632876">
              <a:off x="7391400" y="3481388"/>
              <a:ext cx="109538" cy="46037"/>
            </a:xfrm>
            <a:prstGeom prst="arc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644" name="Arc 643"/>
            <p:cNvSpPr/>
            <p:nvPr/>
          </p:nvSpPr>
          <p:spPr>
            <a:xfrm rot="20632876">
              <a:off x="7497763" y="3417888"/>
              <a:ext cx="109537" cy="44450"/>
            </a:xfrm>
            <a:prstGeom prst="arc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645" name="Arc 644"/>
            <p:cNvSpPr/>
            <p:nvPr/>
          </p:nvSpPr>
          <p:spPr>
            <a:xfrm rot="21054174">
              <a:off x="7308850" y="3562350"/>
              <a:ext cx="109538" cy="46038"/>
            </a:xfrm>
            <a:prstGeom prst="arc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646" name="Arc 645"/>
            <p:cNvSpPr/>
            <p:nvPr/>
          </p:nvSpPr>
          <p:spPr>
            <a:xfrm rot="21200969">
              <a:off x="7097713" y="3656013"/>
              <a:ext cx="109537" cy="44450"/>
            </a:xfrm>
            <a:prstGeom prst="arc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647" name="Arc 646"/>
            <p:cNvSpPr/>
            <p:nvPr/>
          </p:nvSpPr>
          <p:spPr>
            <a:xfrm rot="20632876">
              <a:off x="7786688" y="3608388"/>
              <a:ext cx="109537" cy="44450"/>
            </a:xfrm>
            <a:prstGeom prst="arc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648" name="Arc 647"/>
            <p:cNvSpPr/>
            <p:nvPr/>
          </p:nvSpPr>
          <p:spPr>
            <a:xfrm rot="20632876">
              <a:off x="7653338" y="3671888"/>
              <a:ext cx="109537" cy="46037"/>
            </a:xfrm>
            <a:prstGeom prst="arc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649" name="Arc 648"/>
            <p:cNvSpPr/>
            <p:nvPr/>
          </p:nvSpPr>
          <p:spPr>
            <a:xfrm rot="21262349">
              <a:off x="7516813" y="3722688"/>
              <a:ext cx="109537" cy="44450"/>
            </a:xfrm>
            <a:prstGeom prst="arc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650" name="Arc 649"/>
            <p:cNvSpPr/>
            <p:nvPr/>
          </p:nvSpPr>
          <p:spPr>
            <a:xfrm rot="20632876">
              <a:off x="7348538" y="3789363"/>
              <a:ext cx="109537" cy="44450"/>
            </a:xfrm>
            <a:prstGeom prst="arc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651" name="Arc 650"/>
            <p:cNvSpPr/>
            <p:nvPr/>
          </p:nvSpPr>
          <p:spPr>
            <a:xfrm rot="20632876">
              <a:off x="7210425" y="3843338"/>
              <a:ext cx="109538" cy="46037"/>
            </a:xfrm>
            <a:prstGeom prst="arc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652" name="Arc 651"/>
            <p:cNvSpPr/>
            <p:nvPr/>
          </p:nvSpPr>
          <p:spPr>
            <a:xfrm rot="16200000">
              <a:off x="7119938" y="3197225"/>
              <a:ext cx="109538" cy="46037"/>
            </a:xfrm>
            <a:prstGeom prst="arc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653" name="Arc 652"/>
            <p:cNvSpPr/>
            <p:nvPr/>
          </p:nvSpPr>
          <p:spPr>
            <a:xfrm rot="16200000">
              <a:off x="7265194" y="3139282"/>
              <a:ext cx="109537" cy="44450"/>
            </a:xfrm>
            <a:prstGeom prst="arc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654" name="Arc 653"/>
            <p:cNvSpPr/>
            <p:nvPr/>
          </p:nvSpPr>
          <p:spPr>
            <a:xfrm rot="16200000">
              <a:off x="6967538" y="3278188"/>
              <a:ext cx="109537" cy="46037"/>
            </a:xfrm>
            <a:prstGeom prst="arc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655" name="Arc 654"/>
            <p:cNvSpPr/>
            <p:nvPr/>
          </p:nvSpPr>
          <p:spPr>
            <a:xfrm rot="16200000">
              <a:off x="7105650" y="3597275"/>
              <a:ext cx="109538" cy="46038"/>
            </a:xfrm>
            <a:prstGeom prst="arc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656" name="Arc 655"/>
            <p:cNvSpPr/>
            <p:nvPr/>
          </p:nvSpPr>
          <p:spPr>
            <a:xfrm rot="16200000">
              <a:off x="7300913" y="3505200"/>
              <a:ext cx="109538" cy="46037"/>
            </a:xfrm>
            <a:prstGeom prst="arc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657" name="Arc 656"/>
            <p:cNvSpPr/>
            <p:nvPr/>
          </p:nvSpPr>
          <p:spPr>
            <a:xfrm rot="16200000">
              <a:off x="7391400" y="3429000"/>
              <a:ext cx="109538" cy="46038"/>
            </a:xfrm>
            <a:prstGeom prst="arc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658" name="Arc 657"/>
            <p:cNvSpPr/>
            <p:nvPr/>
          </p:nvSpPr>
          <p:spPr>
            <a:xfrm rot="15410353">
              <a:off x="7493794" y="3367882"/>
              <a:ext cx="109537" cy="44450"/>
            </a:xfrm>
            <a:prstGeom prst="arc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659" name="Arc 658"/>
            <p:cNvSpPr/>
            <p:nvPr/>
          </p:nvSpPr>
          <p:spPr>
            <a:xfrm rot="15489708">
              <a:off x="7548563" y="3295650"/>
              <a:ext cx="109538" cy="46037"/>
            </a:xfrm>
            <a:prstGeom prst="arc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660" name="Arc 659"/>
            <p:cNvSpPr/>
            <p:nvPr/>
          </p:nvSpPr>
          <p:spPr>
            <a:xfrm rot="16993027">
              <a:off x="7781925" y="3559175"/>
              <a:ext cx="109538" cy="46038"/>
            </a:xfrm>
            <a:prstGeom prst="arc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661" name="Arc 660"/>
            <p:cNvSpPr/>
            <p:nvPr/>
          </p:nvSpPr>
          <p:spPr>
            <a:xfrm rot="16993027">
              <a:off x="7655719" y="3621882"/>
              <a:ext cx="109537" cy="44450"/>
            </a:xfrm>
            <a:prstGeom prst="arc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662" name="Arc 661"/>
            <p:cNvSpPr/>
            <p:nvPr/>
          </p:nvSpPr>
          <p:spPr>
            <a:xfrm rot="16993027">
              <a:off x="7524750" y="3673475"/>
              <a:ext cx="109538" cy="46038"/>
            </a:xfrm>
            <a:prstGeom prst="arc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663" name="Arc 662"/>
            <p:cNvSpPr/>
            <p:nvPr/>
          </p:nvSpPr>
          <p:spPr>
            <a:xfrm rot="16871404">
              <a:off x="7353300" y="3740150"/>
              <a:ext cx="109538" cy="46038"/>
            </a:xfrm>
            <a:prstGeom prst="arc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664" name="Arc 663"/>
            <p:cNvSpPr/>
            <p:nvPr/>
          </p:nvSpPr>
          <p:spPr>
            <a:xfrm rot="18156334">
              <a:off x="7208044" y="3798094"/>
              <a:ext cx="109538" cy="44450"/>
            </a:xfrm>
            <a:prstGeom prst="arc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665" name="Freeform 664"/>
            <p:cNvSpPr/>
            <p:nvPr/>
          </p:nvSpPr>
          <p:spPr>
            <a:xfrm>
              <a:off x="7861300" y="3462338"/>
              <a:ext cx="142875" cy="134937"/>
            </a:xfrm>
            <a:custGeom>
              <a:avLst/>
              <a:gdLst>
                <a:gd name="connsiteX0" fmla="*/ 0 w 142875"/>
                <a:gd name="connsiteY0" fmla="*/ 7144 h 135732"/>
                <a:gd name="connsiteX1" fmla="*/ 42862 w 142875"/>
                <a:gd name="connsiteY1" fmla="*/ 0 h 135732"/>
                <a:gd name="connsiteX2" fmla="*/ 71437 w 142875"/>
                <a:gd name="connsiteY2" fmla="*/ 4763 h 135732"/>
                <a:gd name="connsiteX3" fmla="*/ 107156 w 142875"/>
                <a:gd name="connsiteY3" fmla="*/ 9525 h 135732"/>
                <a:gd name="connsiteX4" fmla="*/ 142875 w 142875"/>
                <a:gd name="connsiteY4" fmla="*/ 14288 h 135732"/>
                <a:gd name="connsiteX5" fmla="*/ 140493 w 142875"/>
                <a:gd name="connsiteY5" fmla="*/ 33338 h 135732"/>
                <a:gd name="connsiteX6" fmla="*/ 121443 w 142875"/>
                <a:gd name="connsiteY6" fmla="*/ 54769 h 135732"/>
                <a:gd name="connsiteX7" fmla="*/ 107156 w 142875"/>
                <a:gd name="connsiteY7" fmla="*/ 80963 h 135732"/>
                <a:gd name="connsiteX8" fmla="*/ 85725 w 142875"/>
                <a:gd name="connsiteY8" fmla="*/ 114300 h 135732"/>
                <a:gd name="connsiteX9" fmla="*/ 76200 w 142875"/>
                <a:gd name="connsiteY9" fmla="*/ 135732 h 135732"/>
                <a:gd name="connsiteX10" fmla="*/ 45243 w 142875"/>
                <a:gd name="connsiteY10" fmla="*/ 107157 h 135732"/>
                <a:gd name="connsiteX11" fmla="*/ 26193 w 142875"/>
                <a:gd name="connsiteY11" fmla="*/ 88107 h 135732"/>
                <a:gd name="connsiteX12" fmla="*/ 11906 w 142875"/>
                <a:gd name="connsiteY12" fmla="*/ 57150 h 135732"/>
                <a:gd name="connsiteX13" fmla="*/ 0 w 142875"/>
                <a:gd name="connsiteY13" fmla="*/ 7144 h 135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35732">
                  <a:moveTo>
                    <a:pt x="0" y="7144"/>
                  </a:moveTo>
                  <a:lnTo>
                    <a:pt x="42862" y="0"/>
                  </a:lnTo>
                  <a:lnTo>
                    <a:pt x="71437" y="4763"/>
                  </a:lnTo>
                  <a:lnTo>
                    <a:pt x="107156" y="9525"/>
                  </a:lnTo>
                  <a:lnTo>
                    <a:pt x="142875" y="14288"/>
                  </a:lnTo>
                  <a:lnTo>
                    <a:pt x="140493" y="33338"/>
                  </a:lnTo>
                  <a:lnTo>
                    <a:pt x="121443" y="54769"/>
                  </a:lnTo>
                  <a:lnTo>
                    <a:pt x="107156" y="80963"/>
                  </a:lnTo>
                  <a:lnTo>
                    <a:pt x="85725" y="114300"/>
                  </a:lnTo>
                  <a:lnTo>
                    <a:pt x="76200" y="135732"/>
                  </a:lnTo>
                  <a:lnTo>
                    <a:pt x="45243" y="107157"/>
                  </a:lnTo>
                  <a:lnTo>
                    <a:pt x="26193" y="88107"/>
                  </a:lnTo>
                  <a:lnTo>
                    <a:pt x="11906" y="57150"/>
                  </a:lnTo>
                  <a:lnTo>
                    <a:pt x="0" y="7144"/>
                  </a:lnTo>
                  <a:close/>
                </a:path>
              </a:pathLst>
            </a:custGeom>
            <a:solidFill>
              <a:srgbClr val="FF66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49" name="Freeform 548"/>
            <p:cNvSpPr/>
            <p:nvPr/>
          </p:nvSpPr>
          <p:spPr>
            <a:xfrm>
              <a:off x="7923213" y="3492500"/>
              <a:ext cx="71437" cy="90488"/>
            </a:xfrm>
            <a:custGeom>
              <a:avLst/>
              <a:gdLst>
                <a:gd name="connsiteX0" fmla="*/ 72122 w 72122"/>
                <a:gd name="connsiteY0" fmla="*/ 0 h 90153"/>
                <a:gd name="connsiteX1" fmla="*/ 41212 w 72122"/>
                <a:gd name="connsiteY1" fmla="*/ 41213 h 90153"/>
                <a:gd name="connsiteX2" fmla="*/ 20606 w 72122"/>
                <a:gd name="connsiteY2" fmla="*/ 43789 h 90153"/>
                <a:gd name="connsiteX3" fmla="*/ 15454 w 72122"/>
                <a:gd name="connsiteY3" fmla="*/ 72122 h 90153"/>
                <a:gd name="connsiteX4" fmla="*/ 0 w 72122"/>
                <a:gd name="connsiteY4" fmla="*/ 90153 h 90153"/>
                <a:gd name="connsiteX0" fmla="*/ 72122 w 72122"/>
                <a:gd name="connsiteY0" fmla="*/ 0 h 90153"/>
                <a:gd name="connsiteX1" fmla="*/ 41212 w 72122"/>
                <a:gd name="connsiteY1" fmla="*/ 41213 h 90153"/>
                <a:gd name="connsiteX2" fmla="*/ 43788 w 72122"/>
                <a:gd name="connsiteY2" fmla="*/ 56668 h 90153"/>
                <a:gd name="connsiteX3" fmla="*/ 15454 w 72122"/>
                <a:gd name="connsiteY3" fmla="*/ 72122 h 90153"/>
                <a:gd name="connsiteX4" fmla="*/ 0 w 72122"/>
                <a:gd name="connsiteY4" fmla="*/ 90153 h 90153"/>
                <a:gd name="connsiteX0" fmla="*/ 72122 w 72122"/>
                <a:gd name="connsiteY0" fmla="*/ 0 h 90153"/>
                <a:gd name="connsiteX1" fmla="*/ 43788 w 72122"/>
                <a:gd name="connsiteY1" fmla="*/ 56668 h 90153"/>
                <a:gd name="connsiteX2" fmla="*/ 15454 w 72122"/>
                <a:gd name="connsiteY2" fmla="*/ 72122 h 90153"/>
                <a:gd name="connsiteX3" fmla="*/ 0 w 72122"/>
                <a:gd name="connsiteY3" fmla="*/ 90153 h 90153"/>
                <a:gd name="connsiteX0" fmla="*/ 72122 w 72122"/>
                <a:gd name="connsiteY0" fmla="*/ 0 h 90153"/>
                <a:gd name="connsiteX1" fmla="*/ 25757 w 72122"/>
                <a:gd name="connsiteY1" fmla="*/ 28334 h 90153"/>
                <a:gd name="connsiteX2" fmla="*/ 15454 w 72122"/>
                <a:gd name="connsiteY2" fmla="*/ 72122 h 90153"/>
                <a:gd name="connsiteX3" fmla="*/ 0 w 72122"/>
                <a:gd name="connsiteY3" fmla="*/ 90153 h 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122" h="90153">
                  <a:moveTo>
                    <a:pt x="72122" y="0"/>
                  </a:moveTo>
                  <a:lnTo>
                    <a:pt x="25757" y="28334"/>
                  </a:lnTo>
                  <a:lnTo>
                    <a:pt x="15454" y="72122"/>
                  </a:lnTo>
                  <a:lnTo>
                    <a:pt x="0" y="90153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47" name="Freeform 546"/>
            <p:cNvSpPr/>
            <p:nvPr/>
          </p:nvSpPr>
          <p:spPr>
            <a:xfrm>
              <a:off x="7889875" y="3062288"/>
              <a:ext cx="419100" cy="476250"/>
            </a:xfrm>
            <a:custGeom>
              <a:avLst/>
              <a:gdLst>
                <a:gd name="connsiteX0" fmla="*/ 419851 w 419851"/>
                <a:gd name="connsiteY0" fmla="*/ 0 h 476518"/>
                <a:gd name="connsiteX1" fmla="*/ 358032 w 419851"/>
                <a:gd name="connsiteY1" fmla="*/ 33485 h 476518"/>
                <a:gd name="connsiteX2" fmla="*/ 347729 w 419851"/>
                <a:gd name="connsiteY2" fmla="*/ 59243 h 476518"/>
                <a:gd name="connsiteX3" fmla="*/ 352881 w 419851"/>
                <a:gd name="connsiteY3" fmla="*/ 79849 h 476518"/>
                <a:gd name="connsiteX4" fmla="*/ 365760 w 419851"/>
                <a:gd name="connsiteY4" fmla="*/ 128789 h 476518"/>
                <a:gd name="connsiteX5" fmla="*/ 365760 w 419851"/>
                <a:gd name="connsiteY5" fmla="*/ 154547 h 476518"/>
                <a:gd name="connsiteX6" fmla="*/ 352881 w 419851"/>
                <a:gd name="connsiteY6" fmla="*/ 167425 h 476518"/>
                <a:gd name="connsiteX7" fmla="*/ 324547 w 419851"/>
                <a:gd name="connsiteY7" fmla="*/ 185456 h 476518"/>
                <a:gd name="connsiteX8" fmla="*/ 234395 w 419851"/>
                <a:gd name="connsiteY8" fmla="*/ 200910 h 476518"/>
                <a:gd name="connsiteX9" fmla="*/ 200910 w 419851"/>
                <a:gd name="connsiteY9" fmla="*/ 200910 h 476518"/>
                <a:gd name="connsiteX10" fmla="*/ 180304 w 419851"/>
                <a:gd name="connsiteY10" fmla="*/ 208638 h 476518"/>
                <a:gd name="connsiteX11" fmla="*/ 167425 w 419851"/>
                <a:gd name="connsiteY11" fmla="*/ 229244 h 476518"/>
                <a:gd name="connsiteX12" fmla="*/ 159698 w 419851"/>
                <a:gd name="connsiteY12" fmla="*/ 255002 h 476518"/>
                <a:gd name="connsiteX13" fmla="*/ 162274 w 419851"/>
                <a:gd name="connsiteY13" fmla="*/ 293638 h 476518"/>
                <a:gd name="connsiteX14" fmla="*/ 167425 w 419851"/>
                <a:gd name="connsiteY14" fmla="*/ 327123 h 476518"/>
                <a:gd name="connsiteX15" fmla="*/ 154546 w 419851"/>
                <a:gd name="connsiteY15" fmla="*/ 355457 h 476518"/>
                <a:gd name="connsiteX16" fmla="*/ 123637 w 419851"/>
                <a:gd name="connsiteY16" fmla="*/ 391518 h 476518"/>
                <a:gd name="connsiteX17" fmla="*/ 113334 w 419851"/>
                <a:gd name="connsiteY17" fmla="*/ 414700 h 476518"/>
                <a:gd name="connsiteX18" fmla="*/ 100455 w 419851"/>
                <a:gd name="connsiteY18" fmla="*/ 427579 h 476518"/>
                <a:gd name="connsiteX19" fmla="*/ 82425 w 419851"/>
                <a:gd name="connsiteY19" fmla="*/ 432730 h 476518"/>
                <a:gd name="connsiteX20" fmla="*/ 51515 w 419851"/>
                <a:gd name="connsiteY20" fmla="*/ 443033 h 476518"/>
                <a:gd name="connsiteX21" fmla="*/ 41212 w 419851"/>
                <a:gd name="connsiteY21" fmla="*/ 448185 h 476518"/>
                <a:gd name="connsiteX22" fmla="*/ 23182 w 419851"/>
                <a:gd name="connsiteY22" fmla="*/ 458488 h 476518"/>
                <a:gd name="connsiteX23" fmla="*/ 0 w 419851"/>
                <a:gd name="connsiteY23" fmla="*/ 476518 h 476518"/>
                <a:gd name="connsiteX24" fmla="*/ 0 w 419851"/>
                <a:gd name="connsiteY24" fmla="*/ 476518 h 476518"/>
                <a:gd name="connsiteX0" fmla="*/ 419851 w 419851"/>
                <a:gd name="connsiteY0" fmla="*/ 0 h 476518"/>
                <a:gd name="connsiteX1" fmla="*/ 358032 w 419851"/>
                <a:gd name="connsiteY1" fmla="*/ 33485 h 476518"/>
                <a:gd name="connsiteX2" fmla="*/ 347729 w 419851"/>
                <a:gd name="connsiteY2" fmla="*/ 59243 h 476518"/>
                <a:gd name="connsiteX3" fmla="*/ 352881 w 419851"/>
                <a:gd name="connsiteY3" fmla="*/ 79849 h 476518"/>
                <a:gd name="connsiteX4" fmla="*/ 365760 w 419851"/>
                <a:gd name="connsiteY4" fmla="*/ 128789 h 476518"/>
                <a:gd name="connsiteX5" fmla="*/ 365760 w 419851"/>
                <a:gd name="connsiteY5" fmla="*/ 154547 h 476518"/>
                <a:gd name="connsiteX6" fmla="*/ 352881 w 419851"/>
                <a:gd name="connsiteY6" fmla="*/ 167425 h 476518"/>
                <a:gd name="connsiteX7" fmla="*/ 324547 w 419851"/>
                <a:gd name="connsiteY7" fmla="*/ 185456 h 476518"/>
                <a:gd name="connsiteX8" fmla="*/ 234395 w 419851"/>
                <a:gd name="connsiteY8" fmla="*/ 200910 h 476518"/>
                <a:gd name="connsiteX9" fmla="*/ 200910 w 419851"/>
                <a:gd name="connsiteY9" fmla="*/ 200910 h 476518"/>
                <a:gd name="connsiteX10" fmla="*/ 180304 w 419851"/>
                <a:gd name="connsiteY10" fmla="*/ 208638 h 476518"/>
                <a:gd name="connsiteX11" fmla="*/ 167425 w 419851"/>
                <a:gd name="connsiteY11" fmla="*/ 229244 h 476518"/>
                <a:gd name="connsiteX12" fmla="*/ 159698 w 419851"/>
                <a:gd name="connsiteY12" fmla="*/ 255002 h 476518"/>
                <a:gd name="connsiteX13" fmla="*/ 162274 w 419851"/>
                <a:gd name="connsiteY13" fmla="*/ 293638 h 476518"/>
                <a:gd name="connsiteX14" fmla="*/ 167425 w 419851"/>
                <a:gd name="connsiteY14" fmla="*/ 327123 h 476518"/>
                <a:gd name="connsiteX15" fmla="*/ 121061 w 419851"/>
                <a:gd name="connsiteY15" fmla="*/ 345154 h 476518"/>
                <a:gd name="connsiteX16" fmla="*/ 123637 w 419851"/>
                <a:gd name="connsiteY16" fmla="*/ 391518 h 476518"/>
                <a:gd name="connsiteX17" fmla="*/ 113334 w 419851"/>
                <a:gd name="connsiteY17" fmla="*/ 414700 h 476518"/>
                <a:gd name="connsiteX18" fmla="*/ 100455 w 419851"/>
                <a:gd name="connsiteY18" fmla="*/ 427579 h 476518"/>
                <a:gd name="connsiteX19" fmla="*/ 82425 w 419851"/>
                <a:gd name="connsiteY19" fmla="*/ 432730 h 476518"/>
                <a:gd name="connsiteX20" fmla="*/ 51515 w 419851"/>
                <a:gd name="connsiteY20" fmla="*/ 443033 h 476518"/>
                <a:gd name="connsiteX21" fmla="*/ 41212 w 419851"/>
                <a:gd name="connsiteY21" fmla="*/ 448185 h 476518"/>
                <a:gd name="connsiteX22" fmla="*/ 23182 w 419851"/>
                <a:gd name="connsiteY22" fmla="*/ 458488 h 476518"/>
                <a:gd name="connsiteX23" fmla="*/ 0 w 419851"/>
                <a:gd name="connsiteY23" fmla="*/ 476518 h 476518"/>
                <a:gd name="connsiteX24" fmla="*/ 0 w 419851"/>
                <a:gd name="connsiteY24" fmla="*/ 476518 h 476518"/>
                <a:gd name="connsiteX0" fmla="*/ 419851 w 419851"/>
                <a:gd name="connsiteY0" fmla="*/ 0 h 476518"/>
                <a:gd name="connsiteX1" fmla="*/ 358032 w 419851"/>
                <a:gd name="connsiteY1" fmla="*/ 33485 h 476518"/>
                <a:gd name="connsiteX2" fmla="*/ 347729 w 419851"/>
                <a:gd name="connsiteY2" fmla="*/ 59243 h 476518"/>
                <a:gd name="connsiteX3" fmla="*/ 352881 w 419851"/>
                <a:gd name="connsiteY3" fmla="*/ 79849 h 476518"/>
                <a:gd name="connsiteX4" fmla="*/ 365760 w 419851"/>
                <a:gd name="connsiteY4" fmla="*/ 128789 h 476518"/>
                <a:gd name="connsiteX5" fmla="*/ 365760 w 419851"/>
                <a:gd name="connsiteY5" fmla="*/ 154547 h 476518"/>
                <a:gd name="connsiteX6" fmla="*/ 352881 w 419851"/>
                <a:gd name="connsiteY6" fmla="*/ 167425 h 476518"/>
                <a:gd name="connsiteX7" fmla="*/ 324547 w 419851"/>
                <a:gd name="connsiteY7" fmla="*/ 185456 h 476518"/>
                <a:gd name="connsiteX8" fmla="*/ 234395 w 419851"/>
                <a:gd name="connsiteY8" fmla="*/ 200910 h 476518"/>
                <a:gd name="connsiteX9" fmla="*/ 200910 w 419851"/>
                <a:gd name="connsiteY9" fmla="*/ 200910 h 476518"/>
                <a:gd name="connsiteX10" fmla="*/ 180304 w 419851"/>
                <a:gd name="connsiteY10" fmla="*/ 208638 h 476518"/>
                <a:gd name="connsiteX11" fmla="*/ 167425 w 419851"/>
                <a:gd name="connsiteY11" fmla="*/ 229244 h 476518"/>
                <a:gd name="connsiteX12" fmla="*/ 159698 w 419851"/>
                <a:gd name="connsiteY12" fmla="*/ 255002 h 476518"/>
                <a:gd name="connsiteX13" fmla="*/ 162274 w 419851"/>
                <a:gd name="connsiteY13" fmla="*/ 293638 h 476518"/>
                <a:gd name="connsiteX14" fmla="*/ 136515 w 419851"/>
                <a:gd name="connsiteY14" fmla="*/ 311669 h 476518"/>
                <a:gd name="connsiteX15" fmla="*/ 121061 w 419851"/>
                <a:gd name="connsiteY15" fmla="*/ 345154 h 476518"/>
                <a:gd name="connsiteX16" fmla="*/ 123637 w 419851"/>
                <a:gd name="connsiteY16" fmla="*/ 391518 h 476518"/>
                <a:gd name="connsiteX17" fmla="*/ 113334 w 419851"/>
                <a:gd name="connsiteY17" fmla="*/ 414700 h 476518"/>
                <a:gd name="connsiteX18" fmla="*/ 100455 w 419851"/>
                <a:gd name="connsiteY18" fmla="*/ 427579 h 476518"/>
                <a:gd name="connsiteX19" fmla="*/ 82425 w 419851"/>
                <a:gd name="connsiteY19" fmla="*/ 432730 h 476518"/>
                <a:gd name="connsiteX20" fmla="*/ 51515 w 419851"/>
                <a:gd name="connsiteY20" fmla="*/ 443033 h 476518"/>
                <a:gd name="connsiteX21" fmla="*/ 41212 w 419851"/>
                <a:gd name="connsiteY21" fmla="*/ 448185 h 476518"/>
                <a:gd name="connsiteX22" fmla="*/ 23182 w 419851"/>
                <a:gd name="connsiteY22" fmla="*/ 458488 h 476518"/>
                <a:gd name="connsiteX23" fmla="*/ 0 w 419851"/>
                <a:gd name="connsiteY23" fmla="*/ 476518 h 476518"/>
                <a:gd name="connsiteX24" fmla="*/ 0 w 419851"/>
                <a:gd name="connsiteY24" fmla="*/ 476518 h 476518"/>
                <a:gd name="connsiteX0" fmla="*/ 419851 w 419851"/>
                <a:gd name="connsiteY0" fmla="*/ 0 h 476518"/>
                <a:gd name="connsiteX1" fmla="*/ 358032 w 419851"/>
                <a:gd name="connsiteY1" fmla="*/ 33485 h 476518"/>
                <a:gd name="connsiteX2" fmla="*/ 347729 w 419851"/>
                <a:gd name="connsiteY2" fmla="*/ 59243 h 476518"/>
                <a:gd name="connsiteX3" fmla="*/ 352881 w 419851"/>
                <a:gd name="connsiteY3" fmla="*/ 79849 h 476518"/>
                <a:gd name="connsiteX4" fmla="*/ 365760 w 419851"/>
                <a:gd name="connsiteY4" fmla="*/ 128789 h 476518"/>
                <a:gd name="connsiteX5" fmla="*/ 365760 w 419851"/>
                <a:gd name="connsiteY5" fmla="*/ 154547 h 476518"/>
                <a:gd name="connsiteX6" fmla="*/ 352881 w 419851"/>
                <a:gd name="connsiteY6" fmla="*/ 167425 h 476518"/>
                <a:gd name="connsiteX7" fmla="*/ 324547 w 419851"/>
                <a:gd name="connsiteY7" fmla="*/ 185456 h 476518"/>
                <a:gd name="connsiteX8" fmla="*/ 234395 w 419851"/>
                <a:gd name="connsiteY8" fmla="*/ 200910 h 476518"/>
                <a:gd name="connsiteX9" fmla="*/ 200910 w 419851"/>
                <a:gd name="connsiteY9" fmla="*/ 200910 h 476518"/>
                <a:gd name="connsiteX10" fmla="*/ 180304 w 419851"/>
                <a:gd name="connsiteY10" fmla="*/ 208638 h 476518"/>
                <a:gd name="connsiteX11" fmla="*/ 167425 w 419851"/>
                <a:gd name="connsiteY11" fmla="*/ 229244 h 476518"/>
                <a:gd name="connsiteX12" fmla="*/ 159698 w 419851"/>
                <a:gd name="connsiteY12" fmla="*/ 255002 h 476518"/>
                <a:gd name="connsiteX13" fmla="*/ 162274 w 419851"/>
                <a:gd name="connsiteY13" fmla="*/ 293638 h 476518"/>
                <a:gd name="connsiteX14" fmla="*/ 136515 w 419851"/>
                <a:gd name="connsiteY14" fmla="*/ 311669 h 476518"/>
                <a:gd name="connsiteX15" fmla="*/ 151970 w 419851"/>
                <a:gd name="connsiteY15" fmla="*/ 376063 h 476518"/>
                <a:gd name="connsiteX16" fmla="*/ 123637 w 419851"/>
                <a:gd name="connsiteY16" fmla="*/ 391518 h 476518"/>
                <a:gd name="connsiteX17" fmla="*/ 113334 w 419851"/>
                <a:gd name="connsiteY17" fmla="*/ 414700 h 476518"/>
                <a:gd name="connsiteX18" fmla="*/ 100455 w 419851"/>
                <a:gd name="connsiteY18" fmla="*/ 427579 h 476518"/>
                <a:gd name="connsiteX19" fmla="*/ 82425 w 419851"/>
                <a:gd name="connsiteY19" fmla="*/ 432730 h 476518"/>
                <a:gd name="connsiteX20" fmla="*/ 51515 w 419851"/>
                <a:gd name="connsiteY20" fmla="*/ 443033 h 476518"/>
                <a:gd name="connsiteX21" fmla="*/ 41212 w 419851"/>
                <a:gd name="connsiteY21" fmla="*/ 448185 h 476518"/>
                <a:gd name="connsiteX22" fmla="*/ 23182 w 419851"/>
                <a:gd name="connsiteY22" fmla="*/ 458488 h 476518"/>
                <a:gd name="connsiteX23" fmla="*/ 0 w 419851"/>
                <a:gd name="connsiteY23" fmla="*/ 476518 h 476518"/>
                <a:gd name="connsiteX24" fmla="*/ 0 w 419851"/>
                <a:gd name="connsiteY24" fmla="*/ 476518 h 476518"/>
                <a:gd name="connsiteX0" fmla="*/ 419851 w 419851"/>
                <a:gd name="connsiteY0" fmla="*/ 0 h 476518"/>
                <a:gd name="connsiteX1" fmla="*/ 358032 w 419851"/>
                <a:gd name="connsiteY1" fmla="*/ 33485 h 476518"/>
                <a:gd name="connsiteX2" fmla="*/ 347729 w 419851"/>
                <a:gd name="connsiteY2" fmla="*/ 59243 h 476518"/>
                <a:gd name="connsiteX3" fmla="*/ 352881 w 419851"/>
                <a:gd name="connsiteY3" fmla="*/ 79849 h 476518"/>
                <a:gd name="connsiteX4" fmla="*/ 365760 w 419851"/>
                <a:gd name="connsiteY4" fmla="*/ 128789 h 476518"/>
                <a:gd name="connsiteX5" fmla="*/ 365760 w 419851"/>
                <a:gd name="connsiteY5" fmla="*/ 154547 h 476518"/>
                <a:gd name="connsiteX6" fmla="*/ 352881 w 419851"/>
                <a:gd name="connsiteY6" fmla="*/ 167425 h 476518"/>
                <a:gd name="connsiteX7" fmla="*/ 324547 w 419851"/>
                <a:gd name="connsiteY7" fmla="*/ 185456 h 476518"/>
                <a:gd name="connsiteX8" fmla="*/ 234395 w 419851"/>
                <a:gd name="connsiteY8" fmla="*/ 200910 h 476518"/>
                <a:gd name="connsiteX9" fmla="*/ 200910 w 419851"/>
                <a:gd name="connsiteY9" fmla="*/ 200910 h 476518"/>
                <a:gd name="connsiteX10" fmla="*/ 180304 w 419851"/>
                <a:gd name="connsiteY10" fmla="*/ 208638 h 476518"/>
                <a:gd name="connsiteX11" fmla="*/ 167425 w 419851"/>
                <a:gd name="connsiteY11" fmla="*/ 229244 h 476518"/>
                <a:gd name="connsiteX12" fmla="*/ 159698 w 419851"/>
                <a:gd name="connsiteY12" fmla="*/ 255002 h 476518"/>
                <a:gd name="connsiteX13" fmla="*/ 162274 w 419851"/>
                <a:gd name="connsiteY13" fmla="*/ 293638 h 476518"/>
                <a:gd name="connsiteX14" fmla="*/ 167424 w 419851"/>
                <a:gd name="connsiteY14" fmla="*/ 347730 h 476518"/>
                <a:gd name="connsiteX15" fmla="*/ 151970 w 419851"/>
                <a:gd name="connsiteY15" fmla="*/ 376063 h 476518"/>
                <a:gd name="connsiteX16" fmla="*/ 123637 w 419851"/>
                <a:gd name="connsiteY16" fmla="*/ 391518 h 476518"/>
                <a:gd name="connsiteX17" fmla="*/ 113334 w 419851"/>
                <a:gd name="connsiteY17" fmla="*/ 414700 h 476518"/>
                <a:gd name="connsiteX18" fmla="*/ 100455 w 419851"/>
                <a:gd name="connsiteY18" fmla="*/ 427579 h 476518"/>
                <a:gd name="connsiteX19" fmla="*/ 82425 w 419851"/>
                <a:gd name="connsiteY19" fmla="*/ 432730 h 476518"/>
                <a:gd name="connsiteX20" fmla="*/ 51515 w 419851"/>
                <a:gd name="connsiteY20" fmla="*/ 443033 h 476518"/>
                <a:gd name="connsiteX21" fmla="*/ 41212 w 419851"/>
                <a:gd name="connsiteY21" fmla="*/ 448185 h 476518"/>
                <a:gd name="connsiteX22" fmla="*/ 23182 w 419851"/>
                <a:gd name="connsiteY22" fmla="*/ 458488 h 476518"/>
                <a:gd name="connsiteX23" fmla="*/ 0 w 419851"/>
                <a:gd name="connsiteY23" fmla="*/ 476518 h 476518"/>
                <a:gd name="connsiteX24" fmla="*/ 0 w 419851"/>
                <a:gd name="connsiteY24" fmla="*/ 476518 h 476518"/>
                <a:gd name="connsiteX0" fmla="*/ 419851 w 419851"/>
                <a:gd name="connsiteY0" fmla="*/ 0 h 476518"/>
                <a:gd name="connsiteX1" fmla="*/ 358032 w 419851"/>
                <a:gd name="connsiteY1" fmla="*/ 33485 h 476518"/>
                <a:gd name="connsiteX2" fmla="*/ 347729 w 419851"/>
                <a:gd name="connsiteY2" fmla="*/ 59243 h 476518"/>
                <a:gd name="connsiteX3" fmla="*/ 352881 w 419851"/>
                <a:gd name="connsiteY3" fmla="*/ 79849 h 476518"/>
                <a:gd name="connsiteX4" fmla="*/ 365760 w 419851"/>
                <a:gd name="connsiteY4" fmla="*/ 128789 h 476518"/>
                <a:gd name="connsiteX5" fmla="*/ 365760 w 419851"/>
                <a:gd name="connsiteY5" fmla="*/ 154547 h 476518"/>
                <a:gd name="connsiteX6" fmla="*/ 352881 w 419851"/>
                <a:gd name="connsiteY6" fmla="*/ 167425 h 476518"/>
                <a:gd name="connsiteX7" fmla="*/ 324547 w 419851"/>
                <a:gd name="connsiteY7" fmla="*/ 185456 h 476518"/>
                <a:gd name="connsiteX8" fmla="*/ 234395 w 419851"/>
                <a:gd name="connsiteY8" fmla="*/ 200910 h 476518"/>
                <a:gd name="connsiteX9" fmla="*/ 200910 w 419851"/>
                <a:gd name="connsiteY9" fmla="*/ 200910 h 476518"/>
                <a:gd name="connsiteX10" fmla="*/ 180304 w 419851"/>
                <a:gd name="connsiteY10" fmla="*/ 208638 h 476518"/>
                <a:gd name="connsiteX11" fmla="*/ 167425 w 419851"/>
                <a:gd name="connsiteY11" fmla="*/ 229244 h 476518"/>
                <a:gd name="connsiteX12" fmla="*/ 159698 w 419851"/>
                <a:gd name="connsiteY12" fmla="*/ 255002 h 476518"/>
                <a:gd name="connsiteX13" fmla="*/ 144243 w 419851"/>
                <a:gd name="connsiteY13" fmla="*/ 291062 h 476518"/>
                <a:gd name="connsiteX14" fmla="*/ 167424 w 419851"/>
                <a:gd name="connsiteY14" fmla="*/ 347730 h 476518"/>
                <a:gd name="connsiteX15" fmla="*/ 151970 w 419851"/>
                <a:gd name="connsiteY15" fmla="*/ 376063 h 476518"/>
                <a:gd name="connsiteX16" fmla="*/ 123637 w 419851"/>
                <a:gd name="connsiteY16" fmla="*/ 391518 h 476518"/>
                <a:gd name="connsiteX17" fmla="*/ 113334 w 419851"/>
                <a:gd name="connsiteY17" fmla="*/ 414700 h 476518"/>
                <a:gd name="connsiteX18" fmla="*/ 100455 w 419851"/>
                <a:gd name="connsiteY18" fmla="*/ 427579 h 476518"/>
                <a:gd name="connsiteX19" fmla="*/ 82425 w 419851"/>
                <a:gd name="connsiteY19" fmla="*/ 432730 h 476518"/>
                <a:gd name="connsiteX20" fmla="*/ 51515 w 419851"/>
                <a:gd name="connsiteY20" fmla="*/ 443033 h 476518"/>
                <a:gd name="connsiteX21" fmla="*/ 41212 w 419851"/>
                <a:gd name="connsiteY21" fmla="*/ 448185 h 476518"/>
                <a:gd name="connsiteX22" fmla="*/ 23182 w 419851"/>
                <a:gd name="connsiteY22" fmla="*/ 458488 h 476518"/>
                <a:gd name="connsiteX23" fmla="*/ 0 w 419851"/>
                <a:gd name="connsiteY23" fmla="*/ 476518 h 476518"/>
                <a:gd name="connsiteX24" fmla="*/ 0 w 419851"/>
                <a:gd name="connsiteY24" fmla="*/ 476518 h 476518"/>
                <a:gd name="connsiteX0" fmla="*/ 419851 w 419851"/>
                <a:gd name="connsiteY0" fmla="*/ 0 h 476518"/>
                <a:gd name="connsiteX1" fmla="*/ 358032 w 419851"/>
                <a:gd name="connsiteY1" fmla="*/ 33485 h 476518"/>
                <a:gd name="connsiteX2" fmla="*/ 347729 w 419851"/>
                <a:gd name="connsiteY2" fmla="*/ 59243 h 476518"/>
                <a:gd name="connsiteX3" fmla="*/ 352881 w 419851"/>
                <a:gd name="connsiteY3" fmla="*/ 79849 h 476518"/>
                <a:gd name="connsiteX4" fmla="*/ 365760 w 419851"/>
                <a:gd name="connsiteY4" fmla="*/ 128789 h 476518"/>
                <a:gd name="connsiteX5" fmla="*/ 365760 w 419851"/>
                <a:gd name="connsiteY5" fmla="*/ 154547 h 476518"/>
                <a:gd name="connsiteX6" fmla="*/ 352881 w 419851"/>
                <a:gd name="connsiteY6" fmla="*/ 167425 h 476518"/>
                <a:gd name="connsiteX7" fmla="*/ 324547 w 419851"/>
                <a:gd name="connsiteY7" fmla="*/ 185456 h 476518"/>
                <a:gd name="connsiteX8" fmla="*/ 234395 w 419851"/>
                <a:gd name="connsiteY8" fmla="*/ 200910 h 476518"/>
                <a:gd name="connsiteX9" fmla="*/ 200910 w 419851"/>
                <a:gd name="connsiteY9" fmla="*/ 200910 h 476518"/>
                <a:gd name="connsiteX10" fmla="*/ 180304 w 419851"/>
                <a:gd name="connsiteY10" fmla="*/ 208638 h 476518"/>
                <a:gd name="connsiteX11" fmla="*/ 167425 w 419851"/>
                <a:gd name="connsiteY11" fmla="*/ 229244 h 476518"/>
                <a:gd name="connsiteX12" fmla="*/ 159698 w 419851"/>
                <a:gd name="connsiteY12" fmla="*/ 255002 h 476518"/>
                <a:gd name="connsiteX13" fmla="*/ 144243 w 419851"/>
                <a:gd name="connsiteY13" fmla="*/ 291062 h 476518"/>
                <a:gd name="connsiteX14" fmla="*/ 149395 w 419851"/>
                <a:gd name="connsiteY14" fmla="*/ 327123 h 476518"/>
                <a:gd name="connsiteX15" fmla="*/ 167424 w 419851"/>
                <a:gd name="connsiteY15" fmla="*/ 347730 h 476518"/>
                <a:gd name="connsiteX16" fmla="*/ 151970 w 419851"/>
                <a:gd name="connsiteY16" fmla="*/ 376063 h 476518"/>
                <a:gd name="connsiteX17" fmla="*/ 123637 w 419851"/>
                <a:gd name="connsiteY17" fmla="*/ 391518 h 476518"/>
                <a:gd name="connsiteX18" fmla="*/ 113334 w 419851"/>
                <a:gd name="connsiteY18" fmla="*/ 414700 h 476518"/>
                <a:gd name="connsiteX19" fmla="*/ 100455 w 419851"/>
                <a:gd name="connsiteY19" fmla="*/ 427579 h 476518"/>
                <a:gd name="connsiteX20" fmla="*/ 82425 w 419851"/>
                <a:gd name="connsiteY20" fmla="*/ 432730 h 476518"/>
                <a:gd name="connsiteX21" fmla="*/ 51515 w 419851"/>
                <a:gd name="connsiteY21" fmla="*/ 443033 h 476518"/>
                <a:gd name="connsiteX22" fmla="*/ 41212 w 419851"/>
                <a:gd name="connsiteY22" fmla="*/ 448185 h 476518"/>
                <a:gd name="connsiteX23" fmla="*/ 23182 w 419851"/>
                <a:gd name="connsiteY23" fmla="*/ 458488 h 476518"/>
                <a:gd name="connsiteX24" fmla="*/ 0 w 419851"/>
                <a:gd name="connsiteY24" fmla="*/ 476518 h 476518"/>
                <a:gd name="connsiteX25" fmla="*/ 0 w 419851"/>
                <a:gd name="connsiteY25" fmla="*/ 476518 h 476518"/>
                <a:gd name="connsiteX0" fmla="*/ 419851 w 419851"/>
                <a:gd name="connsiteY0" fmla="*/ 0 h 476518"/>
                <a:gd name="connsiteX1" fmla="*/ 358032 w 419851"/>
                <a:gd name="connsiteY1" fmla="*/ 33485 h 476518"/>
                <a:gd name="connsiteX2" fmla="*/ 347729 w 419851"/>
                <a:gd name="connsiteY2" fmla="*/ 59243 h 476518"/>
                <a:gd name="connsiteX3" fmla="*/ 352881 w 419851"/>
                <a:gd name="connsiteY3" fmla="*/ 79849 h 476518"/>
                <a:gd name="connsiteX4" fmla="*/ 365760 w 419851"/>
                <a:gd name="connsiteY4" fmla="*/ 128789 h 476518"/>
                <a:gd name="connsiteX5" fmla="*/ 365760 w 419851"/>
                <a:gd name="connsiteY5" fmla="*/ 154547 h 476518"/>
                <a:gd name="connsiteX6" fmla="*/ 352881 w 419851"/>
                <a:gd name="connsiteY6" fmla="*/ 167425 h 476518"/>
                <a:gd name="connsiteX7" fmla="*/ 324547 w 419851"/>
                <a:gd name="connsiteY7" fmla="*/ 185456 h 476518"/>
                <a:gd name="connsiteX8" fmla="*/ 234395 w 419851"/>
                <a:gd name="connsiteY8" fmla="*/ 200910 h 476518"/>
                <a:gd name="connsiteX9" fmla="*/ 200910 w 419851"/>
                <a:gd name="connsiteY9" fmla="*/ 200910 h 476518"/>
                <a:gd name="connsiteX10" fmla="*/ 180304 w 419851"/>
                <a:gd name="connsiteY10" fmla="*/ 208638 h 476518"/>
                <a:gd name="connsiteX11" fmla="*/ 167425 w 419851"/>
                <a:gd name="connsiteY11" fmla="*/ 229244 h 476518"/>
                <a:gd name="connsiteX12" fmla="*/ 159698 w 419851"/>
                <a:gd name="connsiteY12" fmla="*/ 255002 h 476518"/>
                <a:gd name="connsiteX13" fmla="*/ 144243 w 419851"/>
                <a:gd name="connsiteY13" fmla="*/ 291062 h 476518"/>
                <a:gd name="connsiteX14" fmla="*/ 149395 w 419851"/>
                <a:gd name="connsiteY14" fmla="*/ 327123 h 476518"/>
                <a:gd name="connsiteX15" fmla="*/ 159696 w 419851"/>
                <a:gd name="connsiteY15" fmla="*/ 355457 h 476518"/>
                <a:gd name="connsiteX16" fmla="*/ 151970 w 419851"/>
                <a:gd name="connsiteY16" fmla="*/ 376063 h 476518"/>
                <a:gd name="connsiteX17" fmla="*/ 123637 w 419851"/>
                <a:gd name="connsiteY17" fmla="*/ 391518 h 476518"/>
                <a:gd name="connsiteX18" fmla="*/ 113334 w 419851"/>
                <a:gd name="connsiteY18" fmla="*/ 414700 h 476518"/>
                <a:gd name="connsiteX19" fmla="*/ 100455 w 419851"/>
                <a:gd name="connsiteY19" fmla="*/ 427579 h 476518"/>
                <a:gd name="connsiteX20" fmla="*/ 82425 w 419851"/>
                <a:gd name="connsiteY20" fmla="*/ 432730 h 476518"/>
                <a:gd name="connsiteX21" fmla="*/ 51515 w 419851"/>
                <a:gd name="connsiteY21" fmla="*/ 443033 h 476518"/>
                <a:gd name="connsiteX22" fmla="*/ 41212 w 419851"/>
                <a:gd name="connsiteY22" fmla="*/ 448185 h 476518"/>
                <a:gd name="connsiteX23" fmla="*/ 23182 w 419851"/>
                <a:gd name="connsiteY23" fmla="*/ 458488 h 476518"/>
                <a:gd name="connsiteX24" fmla="*/ 0 w 419851"/>
                <a:gd name="connsiteY24" fmla="*/ 476518 h 476518"/>
                <a:gd name="connsiteX25" fmla="*/ 0 w 419851"/>
                <a:gd name="connsiteY25" fmla="*/ 476518 h 476518"/>
                <a:gd name="connsiteX0" fmla="*/ 419851 w 419851"/>
                <a:gd name="connsiteY0" fmla="*/ 0 h 476518"/>
                <a:gd name="connsiteX1" fmla="*/ 358032 w 419851"/>
                <a:gd name="connsiteY1" fmla="*/ 33485 h 476518"/>
                <a:gd name="connsiteX2" fmla="*/ 347729 w 419851"/>
                <a:gd name="connsiteY2" fmla="*/ 59243 h 476518"/>
                <a:gd name="connsiteX3" fmla="*/ 352881 w 419851"/>
                <a:gd name="connsiteY3" fmla="*/ 79849 h 476518"/>
                <a:gd name="connsiteX4" fmla="*/ 365760 w 419851"/>
                <a:gd name="connsiteY4" fmla="*/ 128789 h 476518"/>
                <a:gd name="connsiteX5" fmla="*/ 365760 w 419851"/>
                <a:gd name="connsiteY5" fmla="*/ 154547 h 476518"/>
                <a:gd name="connsiteX6" fmla="*/ 352881 w 419851"/>
                <a:gd name="connsiteY6" fmla="*/ 167425 h 476518"/>
                <a:gd name="connsiteX7" fmla="*/ 324547 w 419851"/>
                <a:gd name="connsiteY7" fmla="*/ 185456 h 476518"/>
                <a:gd name="connsiteX8" fmla="*/ 234395 w 419851"/>
                <a:gd name="connsiteY8" fmla="*/ 200910 h 476518"/>
                <a:gd name="connsiteX9" fmla="*/ 200910 w 419851"/>
                <a:gd name="connsiteY9" fmla="*/ 200910 h 476518"/>
                <a:gd name="connsiteX10" fmla="*/ 180304 w 419851"/>
                <a:gd name="connsiteY10" fmla="*/ 208638 h 476518"/>
                <a:gd name="connsiteX11" fmla="*/ 167425 w 419851"/>
                <a:gd name="connsiteY11" fmla="*/ 229244 h 476518"/>
                <a:gd name="connsiteX12" fmla="*/ 139092 w 419851"/>
                <a:gd name="connsiteY12" fmla="*/ 249851 h 476518"/>
                <a:gd name="connsiteX13" fmla="*/ 144243 w 419851"/>
                <a:gd name="connsiteY13" fmla="*/ 291062 h 476518"/>
                <a:gd name="connsiteX14" fmla="*/ 149395 w 419851"/>
                <a:gd name="connsiteY14" fmla="*/ 327123 h 476518"/>
                <a:gd name="connsiteX15" fmla="*/ 159696 w 419851"/>
                <a:gd name="connsiteY15" fmla="*/ 355457 h 476518"/>
                <a:gd name="connsiteX16" fmla="*/ 151970 w 419851"/>
                <a:gd name="connsiteY16" fmla="*/ 376063 h 476518"/>
                <a:gd name="connsiteX17" fmla="*/ 123637 w 419851"/>
                <a:gd name="connsiteY17" fmla="*/ 391518 h 476518"/>
                <a:gd name="connsiteX18" fmla="*/ 113334 w 419851"/>
                <a:gd name="connsiteY18" fmla="*/ 414700 h 476518"/>
                <a:gd name="connsiteX19" fmla="*/ 100455 w 419851"/>
                <a:gd name="connsiteY19" fmla="*/ 427579 h 476518"/>
                <a:gd name="connsiteX20" fmla="*/ 82425 w 419851"/>
                <a:gd name="connsiteY20" fmla="*/ 432730 h 476518"/>
                <a:gd name="connsiteX21" fmla="*/ 51515 w 419851"/>
                <a:gd name="connsiteY21" fmla="*/ 443033 h 476518"/>
                <a:gd name="connsiteX22" fmla="*/ 41212 w 419851"/>
                <a:gd name="connsiteY22" fmla="*/ 448185 h 476518"/>
                <a:gd name="connsiteX23" fmla="*/ 23182 w 419851"/>
                <a:gd name="connsiteY23" fmla="*/ 458488 h 476518"/>
                <a:gd name="connsiteX24" fmla="*/ 0 w 419851"/>
                <a:gd name="connsiteY24" fmla="*/ 476518 h 476518"/>
                <a:gd name="connsiteX25" fmla="*/ 0 w 419851"/>
                <a:gd name="connsiteY25" fmla="*/ 476518 h 476518"/>
                <a:gd name="connsiteX0" fmla="*/ 419851 w 419851"/>
                <a:gd name="connsiteY0" fmla="*/ 0 h 476518"/>
                <a:gd name="connsiteX1" fmla="*/ 358032 w 419851"/>
                <a:gd name="connsiteY1" fmla="*/ 33485 h 476518"/>
                <a:gd name="connsiteX2" fmla="*/ 347729 w 419851"/>
                <a:gd name="connsiteY2" fmla="*/ 59243 h 476518"/>
                <a:gd name="connsiteX3" fmla="*/ 352881 w 419851"/>
                <a:gd name="connsiteY3" fmla="*/ 79849 h 476518"/>
                <a:gd name="connsiteX4" fmla="*/ 365760 w 419851"/>
                <a:gd name="connsiteY4" fmla="*/ 128789 h 476518"/>
                <a:gd name="connsiteX5" fmla="*/ 365760 w 419851"/>
                <a:gd name="connsiteY5" fmla="*/ 154547 h 476518"/>
                <a:gd name="connsiteX6" fmla="*/ 352881 w 419851"/>
                <a:gd name="connsiteY6" fmla="*/ 167425 h 476518"/>
                <a:gd name="connsiteX7" fmla="*/ 324547 w 419851"/>
                <a:gd name="connsiteY7" fmla="*/ 185456 h 476518"/>
                <a:gd name="connsiteX8" fmla="*/ 234395 w 419851"/>
                <a:gd name="connsiteY8" fmla="*/ 200910 h 476518"/>
                <a:gd name="connsiteX9" fmla="*/ 200910 w 419851"/>
                <a:gd name="connsiteY9" fmla="*/ 200910 h 476518"/>
                <a:gd name="connsiteX10" fmla="*/ 180304 w 419851"/>
                <a:gd name="connsiteY10" fmla="*/ 208638 h 476518"/>
                <a:gd name="connsiteX11" fmla="*/ 159698 w 419851"/>
                <a:gd name="connsiteY11" fmla="*/ 224093 h 476518"/>
                <a:gd name="connsiteX12" fmla="*/ 139092 w 419851"/>
                <a:gd name="connsiteY12" fmla="*/ 249851 h 476518"/>
                <a:gd name="connsiteX13" fmla="*/ 144243 w 419851"/>
                <a:gd name="connsiteY13" fmla="*/ 291062 h 476518"/>
                <a:gd name="connsiteX14" fmla="*/ 149395 w 419851"/>
                <a:gd name="connsiteY14" fmla="*/ 327123 h 476518"/>
                <a:gd name="connsiteX15" fmla="*/ 159696 w 419851"/>
                <a:gd name="connsiteY15" fmla="*/ 355457 h 476518"/>
                <a:gd name="connsiteX16" fmla="*/ 151970 w 419851"/>
                <a:gd name="connsiteY16" fmla="*/ 376063 h 476518"/>
                <a:gd name="connsiteX17" fmla="*/ 123637 w 419851"/>
                <a:gd name="connsiteY17" fmla="*/ 391518 h 476518"/>
                <a:gd name="connsiteX18" fmla="*/ 113334 w 419851"/>
                <a:gd name="connsiteY18" fmla="*/ 414700 h 476518"/>
                <a:gd name="connsiteX19" fmla="*/ 100455 w 419851"/>
                <a:gd name="connsiteY19" fmla="*/ 427579 h 476518"/>
                <a:gd name="connsiteX20" fmla="*/ 82425 w 419851"/>
                <a:gd name="connsiteY20" fmla="*/ 432730 h 476518"/>
                <a:gd name="connsiteX21" fmla="*/ 51515 w 419851"/>
                <a:gd name="connsiteY21" fmla="*/ 443033 h 476518"/>
                <a:gd name="connsiteX22" fmla="*/ 41212 w 419851"/>
                <a:gd name="connsiteY22" fmla="*/ 448185 h 476518"/>
                <a:gd name="connsiteX23" fmla="*/ 23182 w 419851"/>
                <a:gd name="connsiteY23" fmla="*/ 458488 h 476518"/>
                <a:gd name="connsiteX24" fmla="*/ 0 w 419851"/>
                <a:gd name="connsiteY24" fmla="*/ 476518 h 476518"/>
                <a:gd name="connsiteX25" fmla="*/ 0 w 419851"/>
                <a:gd name="connsiteY25" fmla="*/ 476518 h 476518"/>
                <a:gd name="connsiteX0" fmla="*/ 419851 w 419851"/>
                <a:gd name="connsiteY0" fmla="*/ 0 h 476518"/>
                <a:gd name="connsiteX1" fmla="*/ 358032 w 419851"/>
                <a:gd name="connsiteY1" fmla="*/ 33485 h 476518"/>
                <a:gd name="connsiteX2" fmla="*/ 347729 w 419851"/>
                <a:gd name="connsiteY2" fmla="*/ 59243 h 476518"/>
                <a:gd name="connsiteX3" fmla="*/ 352881 w 419851"/>
                <a:gd name="connsiteY3" fmla="*/ 79849 h 476518"/>
                <a:gd name="connsiteX4" fmla="*/ 365760 w 419851"/>
                <a:gd name="connsiteY4" fmla="*/ 128789 h 476518"/>
                <a:gd name="connsiteX5" fmla="*/ 365760 w 419851"/>
                <a:gd name="connsiteY5" fmla="*/ 154547 h 476518"/>
                <a:gd name="connsiteX6" fmla="*/ 352881 w 419851"/>
                <a:gd name="connsiteY6" fmla="*/ 167425 h 476518"/>
                <a:gd name="connsiteX7" fmla="*/ 324547 w 419851"/>
                <a:gd name="connsiteY7" fmla="*/ 185456 h 476518"/>
                <a:gd name="connsiteX8" fmla="*/ 234395 w 419851"/>
                <a:gd name="connsiteY8" fmla="*/ 200910 h 476518"/>
                <a:gd name="connsiteX9" fmla="*/ 200910 w 419851"/>
                <a:gd name="connsiteY9" fmla="*/ 200910 h 476518"/>
                <a:gd name="connsiteX10" fmla="*/ 180304 w 419851"/>
                <a:gd name="connsiteY10" fmla="*/ 208638 h 476518"/>
                <a:gd name="connsiteX11" fmla="*/ 159698 w 419851"/>
                <a:gd name="connsiteY11" fmla="*/ 224093 h 476518"/>
                <a:gd name="connsiteX12" fmla="*/ 139092 w 419851"/>
                <a:gd name="connsiteY12" fmla="*/ 249851 h 476518"/>
                <a:gd name="connsiteX13" fmla="*/ 159698 w 419851"/>
                <a:gd name="connsiteY13" fmla="*/ 298790 h 476518"/>
                <a:gd name="connsiteX14" fmla="*/ 149395 w 419851"/>
                <a:gd name="connsiteY14" fmla="*/ 327123 h 476518"/>
                <a:gd name="connsiteX15" fmla="*/ 159696 w 419851"/>
                <a:gd name="connsiteY15" fmla="*/ 355457 h 476518"/>
                <a:gd name="connsiteX16" fmla="*/ 151970 w 419851"/>
                <a:gd name="connsiteY16" fmla="*/ 376063 h 476518"/>
                <a:gd name="connsiteX17" fmla="*/ 123637 w 419851"/>
                <a:gd name="connsiteY17" fmla="*/ 391518 h 476518"/>
                <a:gd name="connsiteX18" fmla="*/ 113334 w 419851"/>
                <a:gd name="connsiteY18" fmla="*/ 414700 h 476518"/>
                <a:gd name="connsiteX19" fmla="*/ 100455 w 419851"/>
                <a:gd name="connsiteY19" fmla="*/ 427579 h 476518"/>
                <a:gd name="connsiteX20" fmla="*/ 82425 w 419851"/>
                <a:gd name="connsiteY20" fmla="*/ 432730 h 476518"/>
                <a:gd name="connsiteX21" fmla="*/ 51515 w 419851"/>
                <a:gd name="connsiteY21" fmla="*/ 443033 h 476518"/>
                <a:gd name="connsiteX22" fmla="*/ 41212 w 419851"/>
                <a:gd name="connsiteY22" fmla="*/ 448185 h 476518"/>
                <a:gd name="connsiteX23" fmla="*/ 23182 w 419851"/>
                <a:gd name="connsiteY23" fmla="*/ 458488 h 476518"/>
                <a:gd name="connsiteX24" fmla="*/ 0 w 419851"/>
                <a:gd name="connsiteY24" fmla="*/ 476518 h 476518"/>
                <a:gd name="connsiteX25" fmla="*/ 0 w 419851"/>
                <a:gd name="connsiteY25" fmla="*/ 476518 h 47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19851" h="476518">
                  <a:moveTo>
                    <a:pt x="419851" y="0"/>
                  </a:moveTo>
                  <a:lnTo>
                    <a:pt x="358032" y="33485"/>
                  </a:lnTo>
                  <a:lnTo>
                    <a:pt x="347729" y="59243"/>
                  </a:lnTo>
                  <a:lnTo>
                    <a:pt x="352881" y="79849"/>
                  </a:lnTo>
                  <a:lnTo>
                    <a:pt x="365760" y="128789"/>
                  </a:lnTo>
                  <a:lnTo>
                    <a:pt x="365760" y="154547"/>
                  </a:lnTo>
                  <a:lnTo>
                    <a:pt x="352881" y="167425"/>
                  </a:lnTo>
                  <a:lnTo>
                    <a:pt x="324547" y="185456"/>
                  </a:lnTo>
                  <a:lnTo>
                    <a:pt x="234395" y="200910"/>
                  </a:lnTo>
                  <a:lnTo>
                    <a:pt x="200910" y="200910"/>
                  </a:lnTo>
                  <a:lnTo>
                    <a:pt x="180304" y="208638"/>
                  </a:lnTo>
                  <a:lnTo>
                    <a:pt x="159698" y="224093"/>
                  </a:lnTo>
                  <a:lnTo>
                    <a:pt x="139092" y="249851"/>
                  </a:lnTo>
                  <a:lnTo>
                    <a:pt x="159698" y="298790"/>
                  </a:lnTo>
                  <a:lnTo>
                    <a:pt x="149395" y="327123"/>
                  </a:lnTo>
                  <a:lnTo>
                    <a:pt x="159696" y="355457"/>
                  </a:lnTo>
                  <a:lnTo>
                    <a:pt x="151970" y="376063"/>
                  </a:lnTo>
                  <a:lnTo>
                    <a:pt x="123637" y="391518"/>
                  </a:lnTo>
                  <a:lnTo>
                    <a:pt x="113334" y="414700"/>
                  </a:lnTo>
                  <a:lnTo>
                    <a:pt x="100455" y="427579"/>
                  </a:lnTo>
                  <a:lnTo>
                    <a:pt x="82425" y="432730"/>
                  </a:lnTo>
                  <a:lnTo>
                    <a:pt x="51515" y="443033"/>
                  </a:lnTo>
                  <a:lnTo>
                    <a:pt x="41212" y="448185"/>
                  </a:lnTo>
                  <a:lnTo>
                    <a:pt x="23182" y="458488"/>
                  </a:lnTo>
                  <a:lnTo>
                    <a:pt x="0" y="476518"/>
                  </a:lnTo>
                  <a:lnTo>
                    <a:pt x="0" y="476518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48" name="Freeform 547"/>
            <p:cNvSpPr/>
            <p:nvPr/>
          </p:nvSpPr>
          <p:spPr>
            <a:xfrm>
              <a:off x="7870825" y="3475038"/>
              <a:ext cx="136525" cy="20637"/>
            </a:xfrm>
            <a:custGeom>
              <a:avLst/>
              <a:gdLst>
                <a:gd name="connsiteX0" fmla="*/ 136516 w 136516"/>
                <a:gd name="connsiteY0" fmla="*/ 0 h 20606"/>
                <a:gd name="connsiteX1" fmla="*/ 87577 w 136516"/>
                <a:gd name="connsiteY1" fmla="*/ 10303 h 20606"/>
                <a:gd name="connsiteX2" fmla="*/ 64395 w 136516"/>
                <a:gd name="connsiteY2" fmla="*/ 2576 h 20606"/>
                <a:gd name="connsiteX3" fmla="*/ 33485 w 136516"/>
                <a:gd name="connsiteY3" fmla="*/ 2576 h 20606"/>
                <a:gd name="connsiteX4" fmla="*/ 15455 w 136516"/>
                <a:gd name="connsiteY4" fmla="*/ 10303 h 20606"/>
                <a:gd name="connsiteX5" fmla="*/ 0 w 136516"/>
                <a:gd name="connsiteY5" fmla="*/ 20606 h 20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516" h="20606">
                  <a:moveTo>
                    <a:pt x="136516" y="0"/>
                  </a:moveTo>
                  <a:lnTo>
                    <a:pt x="87577" y="10303"/>
                  </a:lnTo>
                  <a:lnTo>
                    <a:pt x="64395" y="2576"/>
                  </a:lnTo>
                  <a:lnTo>
                    <a:pt x="33485" y="2576"/>
                  </a:lnTo>
                  <a:lnTo>
                    <a:pt x="15455" y="10303"/>
                  </a:lnTo>
                  <a:lnTo>
                    <a:pt x="0" y="20606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666" name="Freeform 665"/>
            <p:cNvSpPr/>
            <p:nvPr/>
          </p:nvSpPr>
          <p:spPr>
            <a:xfrm>
              <a:off x="7596188" y="3214688"/>
              <a:ext cx="176212" cy="76200"/>
            </a:xfrm>
            <a:custGeom>
              <a:avLst/>
              <a:gdLst>
                <a:gd name="connsiteX0" fmla="*/ 0 w 176212"/>
                <a:gd name="connsiteY0" fmla="*/ 9525 h 76200"/>
                <a:gd name="connsiteX1" fmla="*/ 45243 w 176212"/>
                <a:gd name="connsiteY1" fmla="*/ 2381 h 76200"/>
                <a:gd name="connsiteX2" fmla="*/ 97631 w 176212"/>
                <a:gd name="connsiteY2" fmla="*/ 0 h 76200"/>
                <a:gd name="connsiteX3" fmla="*/ 140493 w 176212"/>
                <a:gd name="connsiteY3" fmla="*/ 2381 h 76200"/>
                <a:gd name="connsiteX4" fmla="*/ 176212 w 176212"/>
                <a:gd name="connsiteY4" fmla="*/ 7144 h 76200"/>
                <a:gd name="connsiteX5" fmla="*/ 145256 w 176212"/>
                <a:gd name="connsiteY5" fmla="*/ 30956 h 76200"/>
                <a:gd name="connsiteX6" fmla="*/ 102393 w 176212"/>
                <a:gd name="connsiteY6" fmla="*/ 45244 h 76200"/>
                <a:gd name="connsiteX7" fmla="*/ 73818 w 176212"/>
                <a:gd name="connsiteY7" fmla="*/ 66675 h 76200"/>
                <a:gd name="connsiteX8" fmla="*/ 64293 w 176212"/>
                <a:gd name="connsiteY8" fmla="*/ 76200 h 76200"/>
                <a:gd name="connsiteX9" fmla="*/ 50006 w 176212"/>
                <a:gd name="connsiteY9" fmla="*/ 76200 h 76200"/>
                <a:gd name="connsiteX10" fmla="*/ 23812 w 176212"/>
                <a:gd name="connsiteY10" fmla="*/ 69056 h 76200"/>
                <a:gd name="connsiteX11" fmla="*/ 0 w 176212"/>
                <a:gd name="connsiteY11" fmla="*/ 9525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212" h="76200">
                  <a:moveTo>
                    <a:pt x="0" y="9525"/>
                  </a:moveTo>
                  <a:lnTo>
                    <a:pt x="45243" y="2381"/>
                  </a:lnTo>
                  <a:lnTo>
                    <a:pt x="97631" y="0"/>
                  </a:lnTo>
                  <a:lnTo>
                    <a:pt x="140493" y="2381"/>
                  </a:lnTo>
                  <a:lnTo>
                    <a:pt x="176212" y="7144"/>
                  </a:lnTo>
                  <a:lnTo>
                    <a:pt x="145256" y="30956"/>
                  </a:lnTo>
                  <a:lnTo>
                    <a:pt x="102393" y="45244"/>
                  </a:lnTo>
                  <a:lnTo>
                    <a:pt x="73818" y="66675"/>
                  </a:lnTo>
                  <a:lnTo>
                    <a:pt x="64293" y="76200"/>
                  </a:lnTo>
                  <a:lnTo>
                    <a:pt x="50006" y="76200"/>
                  </a:lnTo>
                  <a:lnTo>
                    <a:pt x="23812" y="69056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66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58" name="Freeform 557"/>
            <p:cNvSpPr/>
            <p:nvPr/>
          </p:nvSpPr>
          <p:spPr>
            <a:xfrm>
              <a:off x="7653338" y="3232150"/>
              <a:ext cx="80962" cy="53975"/>
            </a:xfrm>
            <a:custGeom>
              <a:avLst/>
              <a:gdLst>
                <a:gd name="connsiteX0" fmla="*/ 82425 w 82425"/>
                <a:gd name="connsiteY0" fmla="*/ 0 h 54091"/>
                <a:gd name="connsiteX1" fmla="*/ 25758 w 82425"/>
                <a:gd name="connsiteY1" fmla="*/ 25758 h 54091"/>
                <a:gd name="connsiteX2" fmla="*/ 0 w 82425"/>
                <a:gd name="connsiteY2" fmla="*/ 54091 h 54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425" h="54091">
                  <a:moveTo>
                    <a:pt x="82425" y="0"/>
                  </a:moveTo>
                  <a:lnTo>
                    <a:pt x="25758" y="25758"/>
                  </a:lnTo>
                  <a:lnTo>
                    <a:pt x="0" y="54091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51" name="Freeform 550"/>
            <p:cNvSpPr/>
            <p:nvPr/>
          </p:nvSpPr>
          <p:spPr>
            <a:xfrm>
              <a:off x="7629525" y="2933700"/>
              <a:ext cx="355600" cy="342900"/>
            </a:xfrm>
            <a:custGeom>
              <a:avLst/>
              <a:gdLst>
                <a:gd name="connsiteX0" fmla="*/ 355456 w 355456"/>
                <a:gd name="connsiteY0" fmla="*/ 0 h 342578"/>
                <a:gd name="connsiteX1" fmla="*/ 327123 w 355456"/>
                <a:gd name="connsiteY1" fmla="*/ 7728 h 342578"/>
                <a:gd name="connsiteX2" fmla="*/ 306517 w 355456"/>
                <a:gd name="connsiteY2" fmla="*/ 38637 h 342578"/>
                <a:gd name="connsiteX3" fmla="*/ 293638 w 355456"/>
                <a:gd name="connsiteY3" fmla="*/ 59243 h 342578"/>
                <a:gd name="connsiteX4" fmla="*/ 270456 w 355456"/>
                <a:gd name="connsiteY4" fmla="*/ 69546 h 342578"/>
                <a:gd name="connsiteX5" fmla="*/ 247274 w 355456"/>
                <a:gd name="connsiteY5" fmla="*/ 79849 h 342578"/>
                <a:gd name="connsiteX6" fmla="*/ 229243 w 355456"/>
                <a:gd name="connsiteY6" fmla="*/ 105607 h 342578"/>
                <a:gd name="connsiteX7" fmla="*/ 216365 w 355456"/>
                <a:gd name="connsiteY7" fmla="*/ 128789 h 342578"/>
                <a:gd name="connsiteX8" fmla="*/ 193183 w 355456"/>
                <a:gd name="connsiteY8" fmla="*/ 141668 h 342578"/>
                <a:gd name="connsiteX9" fmla="*/ 177728 w 355456"/>
                <a:gd name="connsiteY9" fmla="*/ 159698 h 342578"/>
                <a:gd name="connsiteX10" fmla="*/ 177728 w 355456"/>
                <a:gd name="connsiteY10" fmla="*/ 177729 h 342578"/>
                <a:gd name="connsiteX11" fmla="*/ 170001 w 355456"/>
                <a:gd name="connsiteY11" fmla="*/ 206062 h 342578"/>
                <a:gd name="connsiteX12" fmla="*/ 164849 w 355456"/>
                <a:gd name="connsiteY12" fmla="*/ 231820 h 342578"/>
                <a:gd name="connsiteX13" fmla="*/ 164849 w 355456"/>
                <a:gd name="connsiteY13" fmla="*/ 231820 h 342578"/>
                <a:gd name="connsiteX14" fmla="*/ 157122 w 355456"/>
                <a:gd name="connsiteY14" fmla="*/ 265305 h 342578"/>
                <a:gd name="connsiteX15" fmla="*/ 141667 w 355456"/>
                <a:gd name="connsiteY15" fmla="*/ 283336 h 342578"/>
                <a:gd name="connsiteX16" fmla="*/ 131364 w 355456"/>
                <a:gd name="connsiteY16" fmla="*/ 283336 h 342578"/>
                <a:gd name="connsiteX17" fmla="*/ 113334 w 355456"/>
                <a:gd name="connsiteY17" fmla="*/ 293639 h 342578"/>
                <a:gd name="connsiteX18" fmla="*/ 100455 w 355456"/>
                <a:gd name="connsiteY18" fmla="*/ 298790 h 342578"/>
                <a:gd name="connsiteX19" fmla="*/ 82424 w 355456"/>
                <a:gd name="connsiteY19" fmla="*/ 303942 h 342578"/>
                <a:gd name="connsiteX20" fmla="*/ 82424 w 355456"/>
                <a:gd name="connsiteY20" fmla="*/ 303942 h 342578"/>
                <a:gd name="connsiteX21" fmla="*/ 51515 w 355456"/>
                <a:gd name="connsiteY21" fmla="*/ 306518 h 342578"/>
                <a:gd name="connsiteX22" fmla="*/ 30909 w 355456"/>
                <a:gd name="connsiteY22" fmla="*/ 314245 h 342578"/>
                <a:gd name="connsiteX23" fmla="*/ 7727 w 355456"/>
                <a:gd name="connsiteY23" fmla="*/ 327124 h 342578"/>
                <a:gd name="connsiteX24" fmla="*/ 0 w 355456"/>
                <a:gd name="connsiteY24" fmla="*/ 342578 h 34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55456" h="342578">
                  <a:moveTo>
                    <a:pt x="355456" y="0"/>
                  </a:moveTo>
                  <a:lnTo>
                    <a:pt x="327123" y="7728"/>
                  </a:lnTo>
                  <a:lnTo>
                    <a:pt x="306517" y="38637"/>
                  </a:lnTo>
                  <a:lnTo>
                    <a:pt x="293638" y="59243"/>
                  </a:lnTo>
                  <a:lnTo>
                    <a:pt x="270456" y="69546"/>
                  </a:lnTo>
                  <a:lnTo>
                    <a:pt x="247274" y="79849"/>
                  </a:lnTo>
                  <a:lnTo>
                    <a:pt x="229243" y="105607"/>
                  </a:lnTo>
                  <a:lnTo>
                    <a:pt x="216365" y="128789"/>
                  </a:lnTo>
                  <a:lnTo>
                    <a:pt x="193183" y="141668"/>
                  </a:lnTo>
                  <a:lnTo>
                    <a:pt x="177728" y="159698"/>
                  </a:lnTo>
                  <a:lnTo>
                    <a:pt x="177728" y="177729"/>
                  </a:lnTo>
                  <a:lnTo>
                    <a:pt x="170001" y="206062"/>
                  </a:lnTo>
                  <a:lnTo>
                    <a:pt x="164849" y="231820"/>
                  </a:lnTo>
                  <a:lnTo>
                    <a:pt x="164849" y="231820"/>
                  </a:lnTo>
                  <a:lnTo>
                    <a:pt x="157122" y="265305"/>
                  </a:lnTo>
                  <a:lnTo>
                    <a:pt x="141667" y="283336"/>
                  </a:lnTo>
                  <a:lnTo>
                    <a:pt x="131364" y="283336"/>
                  </a:lnTo>
                  <a:lnTo>
                    <a:pt x="113334" y="293639"/>
                  </a:lnTo>
                  <a:lnTo>
                    <a:pt x="100455" y="298790"/>
                  </a:lnTo>
                  <a:lnTo>
                    <a:pt x="82424" y="303942"/>
                  </a:lnTo>
                  <a:lnTo>
                    <a:pt x="82424" y="303942"/>
                  </a:lnTo>
                  <a:lnTo>
                    <a:pt x="51515" y="306518"/>
                  </a:lnTo>
                  <a:lnTo>
                    <a:pt x="30909" y="314245"/>
                  </a:lnTo>
                  <a:lnTo>
                    <a:pt x="7727" y="327124"/>
                  </a:lnTo>
                  <a:lnTo>
                    <a:pt x="0" y="342578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52" name="Freeform 551"/>
            <p:cNvSpPr/>
            <p:nvPr/>
          </p:nvSpPr>
          <p:spPr>
            <a:xfrm>
              <a:off x="7621588" y="3217863"/>
              <a:ext cx="139700" cy="17462"/>
            </a:xfrm>
            <a:custGeom>
              <a:avLst/>
              <a:gdLst>
                <a:gd name="connsiteX0" fmla="*/ 139092 w 139092"/>
                <a:gd name="connsiteY0" fmla="*/ 2575 h 18030"/>
                <a:gd name="connsiteX1" fmla="*/ 66970 w 139092"/>
                <a:gd name="connsiteY1" fmla="*/ 0 h 18030"/>
                <a:gd name="connsiteX2" fmla="*/ 59243 w 139092"/>
                <a:gd name="connsiteY2" fmla="*/ 2575 h 18030"/>
                <a:gd name="connsiteX3" fmla="*/ 43788 w 139092"/>
                <a:gd name="connsiteY3" fmla="*/ 7727 h 18030"/>
                <a:gd name="connsiteX4" fmla="*/ 23182 w 139092"/>
                <a:gd name="connsiteY4" fmla="*/ 10303 h 18030"/>
                <a:gd name="connsiteX5" fmla="*/ 0 w 139092"/>
                <a:gd name="connsiteY5" fmla="*/ 18030 h 18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9092" h="18030">
                  <a:moveTo>
                    <a:pt x="139092" y="2575"/>
                  </a:moveTo>
                  <a:lnTo>
                    <a:pt x="66970" y="0"/>
                  </a:lnTo>
                  <a:lnTo>
                    <a:pt x="59243" y="2575"/>
                  </a:lnTo>
                  <a:lnTo>
                    <a:pt x="43788" y="7727"/>
                  </a:lnTo>
                  <a:lnTo>
                    <a:pt x="23182" y="10303"/>
                  </a:lnTo>
                  <a:lnTo>
                    <a:pt x="0" y="1803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667" name="Freeform 666"/>
            <p:cNvSpPr/>
            <p:nvPr/>
          </p:nvSpPr>
          <p:spPr>
            <a:xfrm>
              <a:off x="7353300" y="3038475"/>
              <a:ext cx="103188" cy="79375"/>
            </a:xfrm>
            <a:custGeom>
              <a:avLst/>
              <a:gdLst>
                <a:gd name="connsiteX0" fmla="*/ 102394 w 102394"/>
                <a:gd name="connsiteY0" fmla="*/ 19050 h 78581"/>
                <a:gd name="connsiteX1" fmla="*/ 64294 w 102394"/>
                <a:gd name="connsiteY1" fmla="*/ 78581 h 78581"/>
                <a:gd name="connsiteX2" fmla="*/ 33338 w 102394"/>
                <a:gd name="connsiteY2" fmla="*/ 71437 h 78581"/>
                <a:gd name="connsiteX3" fmla="*/ 19050 w 102394"/>
                <a:gd name="connsiteY3" fmla="*/ 57150 h 78581"/>
                <a:gd name="connsiteX4" fmla="*/ 0 w 102394"/>
                <a:gd name="connsiteY4" fmla="*/ 28575 h 78581"/>
                <a:gd name="connsiteX5" fmla="*/ 0 w 102394"/>
                <a:gd name="connsiteY5" fmla="*/ 7144 h 78581"/>
                <a:gd name="connsiteX6" fmla="*/ 26194 w 102394"/>
                <a:gd name="connsiteY6" fmla="*/ 0 h 78581"/>
                <a:gd name="connsiteX7" fmla="*/ 102394 w 102394"/>
                <a:gd name="connsiteY7" fmla="*/ 19050 h 7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394" h="78581">
                  <a:moveTo>
                    <a:pt x="102394" y="19050"/>
                  </a:moveTo>
                  <a:lnTo>
                    <a:pt x="64294" y="78581"/>
                  </a:lnTo>
                  <a:lnTo>
                    <a:pt x="33338" y="71437"/>
                  </a:lnTo>
                  <a:lnTo>
                    <a:pt x="19050" y="57150"/>
                  </a:lnTo>
                  <a:lnTo>
                    <a:pt x="0" y="28575"/>
                  </a:lnTo>
                  <a:lnTo>
                    <a:pt x="0" y="7144"/>
                  </a:lnTo>
                  <a:lnTo>
                    <a:pt x="26194" y="0"/>
                  </a:lnTo>
                  <a:lnTo>
                    <a:pt x="102394" y="19050"/>
                  </a:lnTo>
                  <a:close/>
                </a:path>
              </a:pathLst>
            </a:custGeom>
            <a:solidFill>
              <a:srgbClr val="FF66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53" name="Freeform 552"/>
            <p:cNvSpPr/>
            <p:nvPr/>
          </p:nvSpPr>
          <p:spPr>
            <a:xfrm>
              <a:off x="7381875" y="2874963"/>
              <a:ext cx="185738" cy="219075"/>
            </a:xfrm>
            <a:custGeom>
              <a:avLst/>
              <a:gdLst>
                <a:gd name="connsiteX0" fmla="*/ 180304 w 185456"/>
                <a:gd name="connsiteY0" fmla="*/ 0 h 218940"/>
                <a:gd name="connsiteX1" fmla="*/ 185456 w 185456"/>
                <a:gd name="connsiteY1" fmla="*/ 46363 h 218940"/>
                <a:gd name="connsiteX2" fmla="*/ 175153 w 185456"/>
                <a:gd name="connsiteY2" fmla="*/ 72121 h 218940"/>
                <a:gd name="connsiteX3" fmla="*/ 151971 w 185456"/>
                <a:gd name="connsiteY3" fmla="*/ 95303 h 218940"/>
                <a:gd name="connsiteX4" fmla="*/ 133940 w 185456"/>
                <a:gd name="connsiteY4" fmla="*/ 113334 h 218940"/>
                <a:gd name="connsiteX5" fmla="*/ 110758 w 185456"/>
                <a:gd name="connsiteY5" fmla="*/ 136516 h 218940"/>
                <a:gd name="connsiteX6" fmla="*/ 95304 w 185456"/>
                <a:gd name="connsiteY6" fmla="*/ 157122 h 218940"/>
                <a:gd name="connsiteX7" fmla="*/ 79849 w 185456"/>
                <a:gd name="connsiteY7" fmla="*/ 175152 h 218940"/>
                <a:gd name="connsiteX8" fmla="*/ 61819 w 185456"/>
                <a:gd name="connsiteY8" fmla="*/ 185455 h 218940"/>
                <a:gd name="connsiteX9" fmla="*/ 46364 w 185456"/>
                <a:gd name="connsiteY9" fmla="*/ 185455 h 218940"/>
                <a:gd name="connsiteX10" fmla="*/ 46364 w 185456"/>
                <a:gd name="connsiteY10" fmla="*/ 185455 h 218940"/>
                <a:gd name="connsiteX11" fmla="*/ 23182 w 185456"/>
                <a:gd name="connsiteY11" fmla="*/ 193183 h 218940"/>
                <a:gd name="connsiteX12" fmla="*/ 23182 w 185456"/>
                <a:gd name="connsiteY12" fmla="*/ 193183 h 218940"/>
                <a:gd name="connsiteX13" fmla="*/ 0 w 185456"/>
                <a:gd name="connsiteY13" fmla="*/ 218940 h 218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456" h="218940">
                  <a:moveTo>
                    <a:pt x="180304" y="0"/>
                  </a:moveTo>
                  <a:lnTo>
                    <a:pt x="185456" y="46363"/>
                  </a:lnTo>
                  <a:lnTo>
                    <a:pt x="175153" y="72121"/>
                  </a:lnTo>
                  <a:lnTo>
                    <a:pt x="151971" y="95303"/>
                  </a:lnTo>
                  <a:lnTo>
                    <a:pt x="133940" y="113334"/>
                  </a:lnTo>
                  <a:lnTo>
                    <a:pt x="110758" y="136516"/>
                  </a:lnTo>
                  <a:lnTo>
                    <a:pt x="95304" y="157122"/>
                  </a:lnTo>
                  <a:lnTo>
                    <a:pt x="79849" y="175152"/>
                  </a:lnTo>
                  <a:lnTo>
                    <a:pt x="61819" y="185455"/>
                  </a:lnTo>
                  <a:lnTo>
                    <a:pt x="46364" y="185455"/>
                  </a:lnTo>
                  <a:lnTo>
                    <a:pt x="46364" y="185455"/>
                  </a:lnTo>
                  <a:lnTo>
                    <a:pt x="23182" y="193183"/>
                  </a:lnTo>
                  <a:lnTo>
                    <a:pt x="23182" y="193183"/>
                  </a:lnTo>
                  <a:lnTo>
                    <a:pt x="0" y="21894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55" name="Freeform 554"/>
            <p:cNvSpPr/>
            <p:nvPr/>
          </p:nvSpPr>
          <p:spPr>
            <a:xfrm>
              <a:off x="7407275" y="3057525"/>
              <a:ext cx="44450" cy="49213"/>
            </a:xfrm>
            <a:custGeom>
              <a:avLst/>
              <a:gdLst>
                <a:gd name="connsiteX0" fmla="*/ 43788 w 43788"/>
                <a:gd name="connsiteY0" fmla="*/ 0 h 48939"/>
                <a:gd name="connsiteX1" fmla="*/ 5151 w 43788"/>
                <a:gd name="connsiteY1" fmla="*/ 25757 h 48939"/>
                <a:gd name="connsiteX2" fmla="*/ 0 w 43788"/>
                <a:gd name="connsiteY2" fmla="*/ 48939 h 4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788" h="48939">
                  <a:moveTo>
                    <a:pt x="43788" y="0"/>
                  </a:moveTo>
                  <a:lnTo>
                    <a:pt x="5151" y="25757"/>
                  </a:lnTo>
                  <a:lnTo>
                    <a:pt x="0" y="48939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556" name="Freeform 555"/>
            <p:cNvSpPr/>
            <p:nvPr/>
          </p:nvSpPr>
          <p:spPr>
            <a:xfrm>
              <a:off x="7366000" y="3049588"/>
              <a:ext cx="76200" cy="11112"/>
            </a:xfrm>
            <a:custGeom>
              <a:avLst/>
              <a:gdLst>
                <a:gd name="connsiteX0" fmla="*/ 74698 w 74698"/>
                <a:gd name="connsiteY0" fmla="*/ 5152 h 10303"/>
                <a:gd name="connsiteX1" fmla="*/ 15455 w 74698"/>
                <a:gd name="connsiteY1" fmla="*/ 0 h 10303"/>
                <a:gd name="connsiteX2" fmla="*/ 0 w 74698"/>
                <a:gd name="connsiteY2" fmla="*/ 10303 h 10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698" h="10303">
                  <a:moveTo>
                    <a:pt x="74698" y="5152"/>
                  </a:moveTo>
                  <a:lnTo>
                    <a:pt x="15455" y="0"/>
                  </a:lnTo>
                  <a:lnTo>
                    <a:pt x="0" y="10303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75" name="Freeform 374"/>
            <p:cNvSpPr/>
            <p:nvPr/>
          </p:nvSpPr>
          <p:spPr>
            <a:xfrm>
              <a:off x="8002588" y="4000500"/>
              <a:ext cx="862012" cy="387350"/>
            </a:xfrm>
            <a:custGeom>
              <a:avLst/>
              <a:gdLst>
                <a:gd name="connsiteX0" fmla="*/ 720222 w 720222"/>
                <a:gd name="connsiteY0" fmla="*/ 0 h 324806"/>
                <a:gd name="connsiteX1" fmla="*/ 639021 w 720222"/>
                <a:gd name="connsiteY1" fmla="*/ 3531 h 324806"/>
                <a:gd name="connsiteX2" fmla="*/ 547228 w 720222"/>
                <a:gd name="connsiteY2" fmla="*/ 10592 h 324806"/>
                <a:gd name="connsiteX3" fmla="*/ 497801 w 720222"/>
                <a:gd name="connsiteY3" fmla="*/ 17653 h 324806"/>
                <a:gd name="connsiteX4" fmla="*/ 441313 w 720222"/>
                <a:gd name="connsiteY4" fmla="*/ 42366 h 324806"/>
                <a:gd name="connsiteX5" fmla="*/ 423660 w 720222"/>
                <a:gd name="connsiteY5" fmla="*/ 74141 h 324806"/>
                <a:gd name="connsiteX6" fmla="*/ 384825 w 720222"/>
                <a:gd name="connsiteY6" fmla="*/ 98854 h 324806"/>
                <a:gd name="connsiteX7" fmla="*/ 349520 w 720222"/>
                <a:gd name="connsiteY7" fmla="*/ 120037 h 324806"/>
                <a:gd name="connsiteX8" fmla="*/ 271849 w 720222"/>
                <a:gd name="connsiteY8" fmla="*/ 176525 h 324806"/>
                <a:gd name="connsiteX9" fmla="*/ 176525 w 720222"/>
                <a:gd name="connsiteY9" fmla="*/ 233013 h 324806"/>
                <a:gd name="connsiteX10" fmla="*/ 84732 w 720222"/>
                <a:gd name="connsiteY10" fmla="*/ 278910 h 324806"/>
                <a:gd name="connsiteX11" fmla="*/ 0 w 720222"/>
                <a:gd name="connsiteY11" fmla="*/ 324806 h 324806"/>
                <a:gd name="connsiteX0" fmla="*/ 723753 w 723753"/>
                <a:gd name="connsiteY0" fmla="*/ 0 h 342458"/>
                <a:gd name="connsiteX1" fmla="*/ 639021 w 723753"/>
                <a:gd name="connsiteY1" fmla="*/ 21183 h 342458"/>
                <a:gd name="connsiteX2" fmla="*/ 547228 w 723753"/>
                <a:gd name="connsiteY2" fmla="*/ 28244 h 342458"/>
                <a:gd name="connsiteX3" fmla="*/ 497801 w 723753"/>
                <a:gd name="connsiteY3" fmla="*/ 35305 h 342458"/>
                <a:gd name="connsiteX4" fmla="*/ 441313 w 723753"/>
                <a:gd name="connsiteY4" fmla="*/ 60018 h 342458"/>
                <a:gd name="connsiteX5" fmla="*/ 423660 w 723753"/>
                <a:gd name="connsiteY5" fmla="*/ 91793 h 342458"/>
                <a:gd name="connsiteX6" fmla="*/ 384825 w 723753"/>
                <a:gd name="connsiteY6" fmla="*/ 116506 h 342458"/>
                <a:gd name="connsiteX7" fmla="*/ 349520 w 723753"/>
                <a:gd name="connsiteY7" fmla="*/ 137689 h 342458"/>
                <a:gd name="connsiteX8" fmla="*/ 271849 w 723753"/>
                <a:gd name="connsiteY8" fmla="*/ 194177 h 342458"/>
                <a:gd name="connsiteX9" fmla="*/ 176525 w 723753"/>
                <a:gd name="connsiteY9" fmla="*/ 250665 h 342458"/>
                <a:gd name="connsiteX10" fmla="*/ 84732 w 723753"/>
                <a:gd name="connsiteY10" fmla="*/ 296562 h 342458"/>
                <a:gd name="connsiteX11" fmla="*/ 0 w 723753"/>
                <a:gd name="connsiteY11" fmla="*/ 342458 h 342458"/>
                <a:gd name="connsiteX0" fmla="*/ 723753 w 723753"/>
                <a:gd name="connsiteY0" fmla="*/ 0 h 342458"/>
                <a:gd name="connsiteX1" fmla="*/ 621368 w 723753"/>
                <a:gd name="connsiteY1" fmla="*/ 17653 h 342458"/>
                <a:gd name="connsiteX2" fmla="*/ 547228 w 723753"/>
                <a:gd name="connsiteY2" fmla="*/ 28244 h 342458"/>
                <a:gd name="connsiteX3" fmla="*/ 497801 w 723753"/>
                <a:gd name="connsiteY3" fmla="*/ 35305 h 342458"/>
                <a:gd name="connsiteX4" fmla="*/ 441313 w 723753"/>
                <a:gd name="connsiteY4" fmla="*/ 60018 h 342458"/>
                <a:gd name="connsiteX5" fmla="*/ 423660 w 723753"/>
                <a:gd name="connsiteY5" fmla="*/ 91793 h 342458"/>
                <a:gd name="connsiteX6" fmla="*/ 384825 w 723753"/>
                <a:gd name="connsiteY6" fmla="*/ 116506 h 342458"/>
                <a:gd name="connsiteX7" fmla="*/ 349520 w 723753"/>
                <a:gd name="connsiteY7" fmla="*/ 137689 h 342458"/>
                <a:gd name="connsiteX8" fmla="*/ 271849 w 723753"/>
                <a:gd name="connsiteY8" fmla="*/ 194177 h 342458"/>
                <a:gd name="connsiteX9" fmla="*/ 176525 w 723753"/>
                <a:gd name="connsiteY9" fmla="*/ 250665 h 342458"/>
                <a:gd name="connsiteX10" fmla="*/ 84732 w 723753"/>
                <a:gd name="connsiteY10" fmla="*/ 296562 h 342458"/>
                <a:gd name="connsiteX11" fmla="*/ 0 w 723753"/>
                <a:gd name="connsiteY11" fmla="*/ 342458 h 342458"/>
                <a:gd name="connsiteX0" fmla="*/ 861443 w 861443"/>
                <a:gd name="connsiteY0" fmla="*/ 0 h 388355"/>
                <a:gd name="connsiteX1" fmla="*/ 759058 w 861443"/>
                <a:gd name="connsiteY1" fmla="*/ 17653 h 388355"/>
                <a:gd name="connsiteX2" fmla="*/ 684918 w 861443"/>
                <a:gd name="connsiteY2" fmla="*/ 28244 h 388355"/>
                <a:gd name="connsiteX3" fmla="*/ 635491 w 861443"/>
                <a:gd name="connsiteY3" fmla="*/ 35305 h 388355"/>
                <a:gd name="connsiteX4" fmla="*/ 579003 w 861443"/>
                <a:gd name="connsiteY4" fmla="*/ 60018 h 388355"/>
                <a:gd name="connsiteX5" fmla="*/ 561350 w 861443"/>
                <a:gd name="connsiteY5" fmla="*/ 91793 h 388355"/>
                <a:gd name="connsiteX6" fmla="*/ 522515 w 861443"/>
                <a:gd name="connsiteY6" fmla="*/ 116506 h 388355"/>
                <a:gd name="connsiteX7" fmla="*/ 487210 w 861443"/>
                <a:gd name="connsiteY7" fmla="*/ 137689 h 388355"/>
                <a:gd name="connsiteX8" fmla="*/ 409539 w 861443"/>
                <a:gd name="connsiteY8" fmla="*/ 194177 h 388355"/>
                <a:gd name="connsiteX9" fmla="*/ 314215 w 861443"/>
                <a:gd name="connsiteY9" fmla="*/ 250665 h 388355"/>
                <a:gd name="connsiteX10" fmla="*/ 222422 w 861443"/>
                <a:gd name="connsiteY10" fmla="*/ 296562 h 388355"/>
                <a:gd name="connsiteX11" fmla="*/ 0 w 861443"/>
                <a:gd name="connsiteY11" fmla="*/ 388355 h 388355"/>
                <a:gd name="connsiteX0" fmla="*/ 861443 w 861443"/>
                <a:gd name="connsiteY0" fmla="*/ 0 h 388355"/>
                <a:gd name="connsiteX1" fmla="*/ 759058 w 861443"/>
                <a:gd name="connsiteY1" fmla="*/ 17653 h 388355"/>
                <a:gd name="connsiteX2" fmla="*/ 684918 w 861443"/>
                <a:gd name="connsiteY2" fmla="*/ 28244 h 388355"/>
                <a:gd name="connsiteX3" fmla="*/ 635491 w 861443"/>
                <a:gd name="connsiteY3" fmla="*/ 35305 h 388355"/>
                <a:gd name="connsiteX4" fmla="*/ 579003 w 861443"/>
                <a:gd name="connsiteY4" fmla="*/ 60018 h 388355"/>
                <a:gd name="connsiteX5" fmla="*/ 561350 w 861443"/>
                <a:gd name="connsiteY5" fmla="*/ 91793 h 388355"/>
                <a:gd name="connsiteX6" fmla="*/ 522515 w 861443"/>
                <a:gd name="connsiteY6" fmla="*/ 116506 h 388355"/>
                <a:gd name="connsiteX7" fmla="*/ 487210 w 861443"/>
                <a:gd name="connsiteY7" fmla="*/ 137689 h 388355"/>
                <a:gd name="connsiteX8" fmla="*/ 409539 w 861443"/>
                <a:gd name="connsiteY8" fmla="*/ 194177 h 388355"/>
                <a:gd name="connsiteX9" fmla="*/ 314215 w 861443"/>
                <a:gd name="connsiteY9" fmla="*/ 250665 h 388355"/>
                <a:gd name="connsiteX10" fmla="*/ 222422 w 861443"/>
                <a:gd name="connsiteY10" fmla="*/ 296562 h 388355"/>
                <a:gd name="connsiteX11" fmla="*/ 144751 w 861443"/>
                <a:gd name="connsiteY11" fmla="*/ 321275 h 388355"/>
                <a:gd name="connsiteX12" fmla="*/ 0 w 861443"/>
                <a:gd name="connsiteY12" fmla="*/ 388355 h 388355"/>
                <a:gd name="connsiteX0" fmla="*/ 861443 w 861443"/>
                <a:gd name="connsiteY0" fmla="*/ 0 h 388355"/>
                <a:gd name="connsiteX1" fmla="*/ 759058 w 861443"/>
                <a:gd name="connsiteY1" fmla="*/ 17653 h 388355"/>
                <a:gd name="connsiteX2" fmla="*/ 684918 w 861443"/>
                <a:gd name="connsiteY2" fmla="*/ 28244 h 388355"/>
                <a:gd name="connsiteX3" fmla="*/ 635491 w 861443"/>
                <a:gd name="connsiteY3" fmla="*/ 35305 h 388355"/>
                <a:gd name="connsiteX4" fmla="*/ 579003 w 861443"/>
                <a:gd name="connsiteY4" fmla="*/ 60018 h 388355"/>
                <a:gd name="connsiteX5" fmla="*/ 561350 w 861443"/>
                <a:gd name="connsiteY5" fmla="*/ 91793 h 388355"/>
                <a:gd name="connsiteX6" fmla="*/ 522515 w 861443"/>
                <a:gd name="connsiteY6" fmla="*/ 116506 h 388355"/>
                <a:gd name="connsiteX7" fmla="*/ 487210 w 861443"/>
                <a:gd name="connsiteY7" fmla="*/ 137689 h 388355"/>
                <a:gd name="connsiteX8" fmla="*/ 409539 w 861443"/>
                <a:gd name="connsiteY8" fmla="*/ 194177 h 388355"/>
                <a:gd name="connsiteX9" fmla="*/ 314215 w 861443"/>
                <a:gd name="connsiteY9" fmla="*/ 250665 h 388355"/>
                <a:gd name="connsiteX10" fmla="*/ 233014 w 861443"/>
                <a:gd name="connsiteY10" fmla="*/ 285971 h 388355"/>
                <a:gd name="connsiteX11" fmla="*/ 144751 w 861443"/>
                <a:gd name="connsiteY11" fmla="*/ 321275 h 388355"/>
                <a:gd name="connsiteX12" fmla="*/ 0 w 861443"/>
                <a:gd name="connsiteY12" fmla="*/ 388355 h 388355"/>
                <a:gd name="connsiteX0" fmla="*/ 861443 w 861443"/>
                <a:gd name="connsiteY0" fmla="*/ 0 h 388355"/>
                <a:gd name="connsiteX1" fmla="*/ 759058 w 861443"/>
                <a:gd name="connsiteY1" fmla="*/ 17653 h 388355"/>
                <a:gd name="connsiteX2" fmla="*/ 684918 w 861443"/>
                <a:gd name="connsiteY2" fmla="*/ 28244 h 388355"/>
                <a:gd name="connsiteX3" fmla="*/ 635491 w 861443"/>
                <a:gd name="connsiteY3" fmla="*/ 35305 h 388355"/>
                <a:gd name="connsiteX4" fmla="*/ 579003 w 861443"/>
                <a:gd name="connsiteY4" fmla="*/ 60018 h 388355"/>
                <a:gd name="connsiteX5" fmla="*/ 561350 w 861443"/>
                <a:gd name="connsiteY5" fmla="*/ 91793 h 388355"/>
                <a:gd name="connsiteX6" fmla="*/ 522515 w 861443"/>
                <a:gd name="connsiteY6" fmla="*/ 116506 h 388355"/>
                <a:gd name="connsiteX7" fmla="*/ 487210 w 861443"/>
                <a:gd name="connsiteY7" fmla="*/ 137689 h 388355"/>
                <a:gd name="connsiteX8" fmla="*/ 409539 w 861443"/>
                <a:gd name="connsiteY8" fmla="*/ 194177 h 388355"/>
                <a:gd name="connsiteX9" fmla="*/ 338929 w 861443"/>
                <a:gd name="connsiteY9" fmla="*/ 233013 h 388355"/>
                <a:gd name="connsiteX10" fmla="*/ 233014 w 861443"/>
                <a:gd name="connsiteY10" fmla="*/ 285971 h 388355"/>
                <a:gd name="connsiteX11" fmla="*/ 144751 w 861443"/>
                <a:gd name="connsiteY11" fmla="*/ 321275 h 388355"/>
                <a:gd name="connsiteX12" fmla="*/ 0 w 861443"/>
                <a:gd name="connsiteY12" fmla="*/ 388355 h 3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1443" h="388355">
                  <a:moveTo>
                    <a:pt x="861443" y="0"/>
                  </a:moveTo>
                  <a:lnTo>
                    <a:pt x="759058" y="17653"/>
                  </a:lnTo>
                  <a:lnTo>
                    <a:pt x="684918" y="28244"/>
                  </a:lnTo>
                  <a:lnTo>
                    <a:pt x="635491" y="35305"/>
                  </a:lnTo>
                  <a:lnTo>
                    <a:pt x="579003" y="60018"/>
                  </a:lnTo>
                  <a:lnTo>
                    <a:pt x="561350" y="91793"/>
                  </a:lnTo>
                  <a:lnTo>
                    <a:pt x="522515" y="116506"/>
                  </a:lnTo>
                  <a:lnTo>
                    <a:pt x="487210" y="137689"/>
                  </a:lnTo>
                  <a:lnTo>
                    <a:pt x="409539" y="194177"/>
                  </a:lnTo>
                  <a:lnTo>
                    <a:pt x="338929" y="233013"/>
                  </a:lnTo>
                  <a:lnTo>
                    <a:pt x="233014" y="285971"/>
                  </a:lnTo>
                  <a:lnTo>
                    <a:pt x="144751" y="321275"/>
                  </a:lnTo>
                  <a:lnTo>
                    <a:pt x="0" y="388355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79" name="Freeform 378"/>
            <p:cNvSpPr/>
            <p:nvPr/>
          </p:nvSpPr>
          <p:spPr>
            <a:xfrm>
              <a:off x="7367588" y="3879850"/>
              <a:ext cx="1204912" cy="608013"/>
            </a:xfrm>
            <a:custGeom>
              <a:avLst/>
              <a:gdLst>
                <a:gd name="connsiteX0" fmla="*/ 1136821 w 1136821"/>
                <a:gd name="connsiteY0" fmla="*/ 0 h 617838"/>
                <a:gd name="connsiteX1" fmla="*/ 1052089 w 1136821"/>
                <a:gd name="connsiteY1" fmla="*/ 28244 h 617838"/>
                <a:gd name="connsiteX2" fmla="*/ 970888 w 1136821"/>
                <a:gd name="connsiteY2" fmla="*/ 77671 h 617838"/>
                <a:gd name="connsiteX3" fmla="*/ 879095 w 1136821"/>
                <a:gd name="connsiteY3" fmla="*/ 169464 h 617838"/>
                <a:gd name="connsiteX4" fmla="*/ 787301 w 1136821"/>
                <a:gd name="connsiteY4" fmla="*/ 254196 h 617838"/>
                <a:gd name="connsiteX5" fmla="*/ 702569 w 1136821"/>
                <a:gd name="connsiteY5" fmla="*/ 360111 h 617838"/>
                <a:gd name="connsiteX6" fmla="*/ 543697 w 1136821"/>
                <a:gd name="connsiteY6" fmla="*/ 473087 h 617838"/>
                <a:gd name="connsiteX7" fmla="*/ 381294 w 1136821"/>
                <a:gd name="connsiteY7" fmla="*/ 515453 h 617838"/>
                <a:gd name="connsiteX8" fmla="*/ 229482 w 1136821"/>
                <a:gd name="connsiteY8" fmla="*/ 568411 h 617838"/>
                <a:gd name="connsiteX9" fmla="*/ 130628 w 1136821"/>
                <a:gd name="connsiteY9" fmla="*/ 600185 h 617838"/>
                <a:gd name="connsiteX10" fmla="*/ 0 w 1136821"/>
                <a:gd name="connsiteY10" fmla="*/ 617838 h 617838"/>
                <a:gd name="connsiteX0" fmla="*/ 1136821 w 1136821"/>
                <a:gd name="connsiteY0" fmla="*/ 0 h 617838"/>
                <a:gd name="connsiteX1" fmla="*/ 1052089 w 1136821"/>
                <a:gd name="connsiteY1" fmla="*/ 28244 h 617838"/>
                <a:gd name="connsiteX2" fmla="*/ 970888 w 1136821"/>
                <a:gd name="connsiteY2" fmla="*/ 77671 h 617838"/>
                <a:gd name="connsiteX3" fmla="*/ 879095 w 1136821"/>
                <a:gd name="connsiteY3" fmla="*/ 169464 h 617838"/>
                <a:gd name="connsiteX4" fmla="*/ 787301 w 1136821"/>
                <a:gd name="connsiteY4" fmla="*/ 254196 h 617838"/>
                <a:gd name="connsiteX5" fmla="*/ 702569 w 1136821"/>
                <a:gd name="connsiteY5" fmla="*/ 360111 h 617838"/>
                <a:gd name="connsiteX6" fmla="*/ 543697 w 1136821"/>
                <a:gd name="connsiteY6" fmla="*/ 473087 h 617838"/>
                <a:gd name="connsiteX7" fmla="*/ 413068 w 1136821"/>
                <a:gd name="connsiteY7" fmla="*/ 522514 h 617838"/>
                <a:gd name="connsiteX8" fmla="*/ 229482 w 1136821"/>
                <a:gd name="connsiteY8" fmla="*/ 568411 h 617838"/>
                <a:gd name="connsiteX9" fmla="*/ 130628 w 1136821"/>
                <a:gd name="connsiteY9" fmla="*/ 600185 h 617838"/>
                <a:gd name="connsiteX10" fmla="*/ 0 w 1136821"/>
                <a:gd name="connsiteY10" fmla="*/ 617838 h 617838"/>
                <a:gd name="connsiteX0" fmla="*/ 1136821 w 1136821"/>
                <a:gd name="connsiteY0" fmla="*/ 0 h 617838"/>
                <a:gd name="connsiteX1" fmla="*/ 1052089 w 1136821"/>
                <a:gd name="connsiteY1" fmla="*/ 28244 h 617838"/>
                <a:gd name="connsiteX2" fmla="*/ 970888 w 1136821"/>
                <a:gd name="connsiteY2" fmla="*/ 77671 h 617838"/>
                <a:gd name="connsiteX3" fmla="*/ 879095 w 1136821"/>
                <a:gd name="connsiteY3" fmla="*/ 169464 h 617838"/>
                <a:gd name="connsiteX4" fmla="*/ 787301 w 1136821"/>
                <a:gd name="connsiteY4" fmla="*/ 254196 h 617838"/>
                <a:gd name="connsiteX5" fmla="*/ 702569 w 1136821"/>
                <a:gd name="connsiteY5" fmla="*/ 360111 h 617838"/>
                <a:gd name="connsiteX6" fmla="*/ 575471 w 1136821"/>
                <a:gd name="connsiteY6" fmla="*/ 444843 h 617838"/>
                <a:gd name="connsiteX7" fmla="*/ 413068 w 1136821"/>
                <a:gd name="connsiteY7" fmla="*/ 522514 h 617838"/>
                <a:gd name="connsiteX8" fmla="*/ 229482 w 1136821"/>
                <a:gd name="connsiteY8" fmla="*/ 568411 h 617838"/>
                <a:gd name="connsiteX9" fmla="*/ 130628 w 1136821"/>
                <a:gd name="connsiteY9" fmla="*/ 600185 h 617838"/>
                <a:gd name="connsiteX10" fmla="*/ 0 w 1136821"/>
                <a:gd name="connsiteY10" fmla="*/ 617838 h 617838"/>
                <a:gd name="connsiteX0" fmla="*/ 1136821 w 1136821"/>
                <a:gd name="connsiteY0" fmla="*/ 0 h 617838"/>
                <a:gd name="connsiteX1" fmla="*/ 1052089 w 1136821"/>
                <a:gd name="connsiteY1" fmla="*/ 28244 h 617838"/>
                <a:gd name="connsiteX2" fmla="*/ 970888 w 1136821"/>
                <a:gd name="connsiteY2" fmla="*/ 77671 h 617838"/>
                <a:gd name="connsiteX3" fmla="*/ 879095 w 1136821"/>
                <a:gd name="connsiteY3" fmla="*/ 169464 h 617838"/>
                <a:gd name="connsiteX4" fmla="*/ 787301 w 1136821"/>
                <a:gd name="connsiteY4" fmla="*/ 254196 h 617838"/>
                <a:gd name="connsiteX5" fmla="*/ 695508 w 1136821"/>
                <a:gd name="connsiteY5" fmla="*/ 360111 h 617838"/>
                <a:gd name="connsiteX6" fmla="*/ 575471 w 1136821"/>
                <a:gd name="connsiteY6" fmla="*/ 444843 h 617838"/>
                <a:gd name="connsiteX7" fmla="*/ 413068 w 1136821"/>
                <a:gd name="connsiteY7" fmla="*/ 522514 h 617838"/>
                <a:gd name="connsiteX8" fmla="*/ 229482 w 1136821"/>
                <a:gd name="connsiteY8" fmla="*/ 568411 h 617838"/>
                <a:gd name="connsiteX9" fmla="*/ 130628 w 1136821"/>
                <a:gd name="connsiteY9" fmla="*/ 600185 h 617838"/>
                <a:gd name="connsiteX10" fmla="*/ 0 w 1136821"/>
                <a:gd name="connsiteY10" fmla="*/ 617838 h 617838"/>
                <a:gd name="connsiteX0" fmla="*/ 1136821 w 1136821"/>
                <a:gd name="connsiteY0" fmla="*/ 0 h 617838"/>
                <a:gd name="connsiteX1" fmla="*/ 1052089 w 1136821"/>
                <a:gd name="connsiteY1" fmla="*/ 28244 h 617838"/>
                <a:gd name="connsiteX2" fmla="*/ 970888 w 1136821"/>
                <a:gd name="connsiteY2" fmla="*/ 77671 h 617838"/>
                <a:gd name="connsiteX3" fmla="*/ 879095 w 1136821"/>
                <a:gd name="connsiteY3" fmla="*/ 169464 h 617838"/>
                <a:gd name="connsiteX4" fmla="*/ 808484 w 1136821"/>
                <a:gd name="connsiteY4" fmla="*/ 250665 h 617838"/>
                <a:gd name="connsiteX5" fmla="*/ 695508 w 1136821"/>
                <a:gd name="connsiteY5" fmla="*/ 360111 h 617838"/>
                <a:gd name="connsiteX6" fmla="*/ 575471 w 1136821"/>
                <a:gd name="connsiteY6" fmla="*/ 444843 h 617838"/>
                <a:gd name="connsiteX7" fmla="*/ 413068 w 1136821"/>
                <a:gd name="connsiteY7" fmla="*/ 522514 h 617838"/>
                <a:gd name="connsiteX8" fmla="*/ 229482 w 1136821"/>
                <a:gd name="connsiteY8" fmla="*/ 568411 h 617838"/>
                <a:gd name="connsiteX9" fmla="*/ 130628 w 1136821"/>
                <a:gd name="connsiteY9" fmla="*/ 600185 h 617838"/>
                <a:gd name="connsiteX10" fmla="*/ 0 w 1136821"/>
                <a:gd name="connsiteY10" fmla="*/ 617838 h 617838"/>
                <a:gd name="connsiteX0" fmla="*/ 1150943 w 1150943"/>
                <a:gd name="connsiteY0" fmla="*/ 0 h 617838"/>
                <a:gd name="connsiteX1" fmla="*/ 1066211 w 1150943"/>
                <a:gd name="connsiteY1" fmla="*/ 28244 h 617838"/>
                <a:gd name="connsiteX2" fmla="*/ 985010 w 1150943"/>
                <a:gd name="connsiteY2" fmla="*/ 77671 h 617838"/>
                <a:gd name="connsiteX3" fmla="*/ 893217 w 1150943"/>
                <a:gd name="connsiteY3" fmla="*/ 169464 h 617838"/>
                <a:gd name="connsiteX4" fmla="*/ 822606 w 1150943"/>
                <a:gd name="connsiteY4" fmla="*/ 250665 h 617838"/>
                <a:gd name="connsiteX5" fmla="*/ 709630 w 1150943"/>
                <a:gd name="connsiteY5" fmla="*/ 360111 h 617838"/>
                <a:gd name="connsiteX6" fmla="*/ 589593 w 1150943"/>
                <a:gd name="connsiteY6" fmla="*/ 444843 h 617838"/>
                <a:gd name="connsiteX7" fmla="*/ 427190 w 1150943"/>
                <a:gd name="connsiteY7" fmla="*/ 522514 h 617838"/>
                <a:gd name="connsiteX8" fmla="*/ 243604 w 1150943"/>
                <a:gd name="connsiteY8" fmla="*/ 568411 h 617838"/>
                <a:gd name="connsiteX9" fmla="*/ 144750 w 1150943"/>
                <a:gd name="connsiteY9" fmla="*/ 600185 h 617838"/>
                <a:gd name="connsiteX10" fmla="*/ 0 w 1150943"/>
                <a:gd name="connsiteY10" fmla="*/ 617838 h 617838"/>
                <a:gd name="connsiteX0" fmla="*/ 1150943 w 1150943"/>
                <a:gd name="connsiteY0" fmla="*/ 0 h 617838"/>
                <a:gd name="connsiteX1" fmla="*/ 1066211 w 1150943"/>
                <a:gd name="connsiteY1" fmla="*/ 28244 h 617838"/>
                <a:gd name="connsiteX2" fmla="*/ 985010 w 1150943"/>
                <a:gd name="connsiteY2" fmla="*/ 77671 h 617838"/>
                <a:gd name="connsiteX3" fmla="*/ 893217 w 1150943"/>
                <a:gd name="connsiteY3" fmla="*/ 169464 h 617838"/>
                <a:gd name="connsiteX4" fmla="*/ 822606 w 1150943"/>
                <a:gd name="connsiteY4" fmla="*/ 250665 h 617838"/>
                <a:gd name="connsiteX5" fmla="*/ 709630 w 1150943"/>
                <a:gd name="connsiteY5" fmla="*/ 360111 h 617838"/>
                <a:gd name="connsiteX6" fmla="*/ 589593 w 1150943"/>
                <a:gd name="connsiteY6" fmla="*/ 444843 h 617838"/>
                <a:gd name="connsiteX7" fmla="*/ 427190 w 1150943"/>
                <a:gd name="connsiteY7" fmla="*/ 522514 h 617838"/>
                <a:gd name="connsiteX8" fmla="*/ 243604 w 1150943"/>
                <a:gd name="connsiteY8" fmla="*/ 568411 h 617838"/>
                <a:gd name="connsiteX9" fmla="*/ 137689 w 1150943"/>
                <a:gd name="connsiteY9" fmla="*/ 586063 h 617838"/>
                <a:gd name="connsiteX10" fmla="*/ 0 w 1150943"/>
                <a:gd name="connsiteY10" fmla="*/ 617838 h 617838"/>
                <a:gd name="connsiteX0" fmla="*/ 1150943 w 1150943"/>
                <a:gd name="connsiteY0" fmla="*/ 0 h 617838"/>
                <a:gd name="connsiteX1" fmla="*/ 1066211 w 1150943"/>
                <a:gd name="connsiteY1" fmla="*/ 28244 h 617838"/>
                <a:gd name="connsiteX2" fmla="*/ 985010 w 1150943"/>
                <a:gd name="connsiteY2" fmla="*/ 77671 h 617838"/>
                <a:gd name="connsiteX3" fmla="*/ 893217 w 1150943"/>
                <a:gd name="connsiteY3" fmla="*/ 169464 h 617838"/>
                <a:gd name="connsiteX4" fmla="*/ 822606 w 1150943"/>
                <a:gd name="connsiteY4" fmla="*/ 250665 h 617838"/>
                <a:gd name="connsiteX5" fmla="*/ 709630 w 1150943"/>
                <a:gd name="connsiteY5" fmla="*/ 360111 h 617838"/>
                <a:gd name="connsiteX6" fmla="*/ 589593 w 1150943"/>
                <a:gd name="connsiteY6" fmla="*/ 444843 h 617838"/>
                <a:gd name="connsiteX7" fmla="*/ 427190 w 1150943"/>
                <a:gd name="connsiteY7" fmla="*/ 522514 h 617838"/>
                <a:gd name="connsiteX8" fmla="*/ 254196 w 1150943"/>
                <a:gd name="connsiteY8" fmla="*/ 543698 h 617838"/>
                <a:gd name="connsiteX9" fmla="*/ 137689 w 1150943"/>
                <a:gd name="connsiteY9" fmla="*/ 586063 h 617838"/>
                <a:gd name="connsiteX10" fmla="*/ 0 w 1150943"/>
                <a:gd name="connsiteY10" fmla="*/ 617838 h 617838"/>
                <a:gd name="connsiteX0" fmla="*/ 1150943 w 1150943"/>
                <a:gd name="connsiteY0" fmla="*/ 0 h 617838"/>
                <a:gd name="connsiteX1" fmla="*/ 1066211 w 1150943"/>
                <a:gd name="connsiteY1" fmla="*/ 28244 h 617838"/>
                <a:gd name="connsiteX2" fmla="*/ 985010 w 1150943"/>
                <a:gd name="connsiteY2" fmla="*/ 77671 h 617838"/>
                <a:gd name="connsiteX3" fmla="*/ 893217 w 1150943"/>
                <a:gd name="connsiteY3" fmla="*/ 169464 h 617838"/>
                <a:gd name="connsiteX4" fmla="*/ 822606 w 1150943"/>
                <a:gd name="connsiteY4" fmla="*/ 250665 h 617838"/>
                <a:gd name="connsiteX5" fmla="*/ 709630 w 1150943"/>
                <a:gd name="connsiteY5" fmla="*/ 360111 h 617838"/>
                <a:gd name="connsiteX6" fmla="*/ 589593 w 1150943"/>
                <a:gd name="connsiteY6" fmla="*/ 444843 h 617838"/>
                <a:gd name="connsiteX7" fmla="*/ 427190 w 1150943"/>
                <a:gd name="connsiteY7" fmla="*/ 494270 h 617838"/>
                <a:gd name="connsiteX8" fmla="*/ 254196 w 1150943"/>
                <a:gd name="connsiteY8" fmla="*/ 543698 h 617838"/>
                <a:gd name="connsiteX9" fmla="*/ 137689 w 1150943"/>
                <a:gd name="connsiteY9" fmla="*/ 586063 h 617838"/>
                <a:gd name="connsiteX10" fmla="*/ 0 w 1150943"/>
                <a:gd name="connsiteY10" fmla="*/ 617838 h 617838"/>
                <a:gd name="connsiteX0" fmla="*/ 1150943 w 1150943"/>
                <a:gd name="connsiteY0" fmla="*/ 0 h 617838"/>
                <a:gd name="connsiteX1" fmla="*/ 1066211 w 1150943"/>
                <a:gd name="connsiteY1" fmla="*/ 28244 h 617838"/>
                <a:gd name="connsiteX2" fmla="*/ 985010 w 1150943"/>
                <a:gd name="connsiteY2" fmla="*/ 77671 h 617838"/>
                <a:gd name="connsiteX3" fmla="*/ 893217 w 1150943"/>
                <a:gd name="connsiteY3" fmla="*/ 169464 h 617838"/>
                <a:gd name="connsiteX4" fmla="*/ 822606 w 1150943"/>
                <a:gd name="connsiteY4" fmla="*/ 250665 h 617838"/>
                <a:gd name="connsiteX5" fmla="*/ 716691 w 1150943"/>
                <a:gd name="connsiteY5" fmla="*/ 342458 h 617838"/>
                <a:gd name="connsiteX6" fmla="*/ 589593 w 1150943"/>
                <a:gd name="connsiteY6" fmla="*/ 444843 h 617838"/>
                <a:gd name="connsiteX7" fmla="*/ 427190 w 1150943"/>
                <a:gd name="connsiteY7" fmla="*/ 494270 h 617838"/>
                <a:gd name="connsiteX8" fmla="*/ 254196 w 1150943"/>
                <a:gd name="connsiteY8" fmla="*/ 543698 h 617838"/>
                <a:gd name="connsiteX9" fmla="*/ 137689 w 1150943"/>
                <a:gd name="connsiteY9" fmla="*/ 586063 h 617838"/>
                <a:gd name="connsiteX10" fmla="*/ 0 w 1150943"/>
                <a:gd name="connsiteY10" fmla="*/ 617838 h 617838"/>
                <a:gd name="connsiteX0" fmla="*/ 1150943 w 1150943"/>
                <a:gd name="connsiteY0" fmla="*/ 0 h 617838"/>
                <a:gd name="connsiteX1" fmla="*/ 1066211 w 1150943"/>
                <a:gd name="connsiteY1" fmla="*/ 28244 h 617838"/>
                <a:gd name="connsiteX2" fmla="*/ 985010 w 1150943"/>
                <a:gd name="connsiteY2" fmla="*/ 77671 h 617838"/>
                <a:gd name="connsiteX3" fmla="*/ 903809 w 1150943"/>
                <a:gd name="connsiteY3" fmla="*/ 176525 h 617838"/>
                <a:gd name="connsiteX4" fmla="*/ 822606 w 1150943"/>
                <a:gd name="connsiteY4" fmla="*/ 250665 h 617838"/>
                <a:gd name="connsiteX5" fmla="*/ 716691 w 1150943"/>
                <a:gd name="connsiteY5" fmla="*/ 342458 h 617838"/>
                <a:gd name="connsiteX6" fmla="*/ 589593 w 1150943"/>
                <a:gd name="connsiteY6" fmla="*/ 444843 h 617838"/>
                <a:gd name="connsiteX7" fmla="*/ 427190 w 1150943"/>
                <a:gd name="connsiteY7" fmla="*/ 494270 h 617838"/>
                <a:gd name="connsiteX8" fmla="*/ 254196 w 1150943"/>
                <a:gd name="connsiteY8" fmla="*/ 543698 h 617838"/>
                <a:gd name="connsiteX9" fmla="*/ 137689 w 1150943"/>
                <a:gd name="connsiteY9" fmla="*/ 586063 h 617838"/>
                <a:gd name="connsiteX10" fmla="*/ 0 w 1150943"/>
                <a:gd name="connsiteY10" fmla="*/ 617838 h 617838"/>
                <a:gd name="connsiteX0" fmla="*/ 1150943 w 1150943"/>
                <a:gd name="connsiteY0" fmla="*/ 0 h 617838"/>
                <a:gd name="connsiteX1" fmla="*/ 1066211 w 1150943"/>
                <a:gd name="connsiteY1" fmla="*/ 28244 h 617838"/>
                <a:gd name="connsiteX2" fmla="*/ 1013254 w 1150943"/>
                <a:gd name="connsiteY2" fmla="*/ 88262 h 617838"/>
                <a:gd name="connsiteX3" fmla="*/ 903809 w 1150943"/>
                <a:gd name="connsiteY3" fmla="*/ 176525 h 617838"/>
                <a:gd name="connsiteX4" fmla="*/ 822606 w 1150943"/>
                <a:gd name="connsiteY4" fmla="*/ 250665 h 617838"/>
                <a:gd name="connsiteX5" fmla="*/ 716691 w 1150943"/>
                <a:gd name="connsiteY5" fmla="*/ 342458 h 617838"/>
                <a:gd name="connsiteX6" fmla="*/ 589593 w 1150943"/>
                <a:gd name="connsiteY6" fmla="*/ 444843 h 617838"/>
                <a:gd name="connsiteX7" fmla="*/ 427190 w 1150943"/>
                <a:gd name="connsiteY7" fmla="*/ 494270 h 617838"/>
                <a:gd name="connsiteX8" fmla="*/ 254196 w 1150943"/>
                <a:gd name="connsiteY8" fmla="*/ 543698 h 617838"/>
                <a:gd name="connsiteX9" fmla="*/ 137689 w 1150943"/>
                <a:gd name="connsiteY9" fmla="*/ 586063 h 617838"/>
                <a:gd name="connsiteX10" fmla="*/ 0 w 1150943"/>
                <a:gd name="connsiteY10" fmla="*/ 617838 h 617838"/>
                <a:gd name="connsiteX0" fmla="*/ 1150943 w 1150943"/>
                <a:gd name="connsiteY0" fmla="*/ 0 h 617838"/>
                <a:gd name="connsiteX1" fmla="*/ 1083863 w 1150943"/>
                <a:gd name="connsiteY1" fmla="*/ 49427 h 617838"/>
                <a:gd name="connsiteX2" fmla="*/ 1013254 w 1150943"/>
                <a:gd name="connsiteY2" fmla="*/ 88262 h 617838"/>
                <a:gd name="connsiteX3" fmla="*/ 903809 w 1150943"/>
                <a:gd name="connsiteY3" fmla="*/ 176525 h 617838"/>
                <a:gd name="connsiteX4" fmla="*/ 822606 w 1150943"/>
                <a:gd name="connsiteY4" fmla="*/ 250665 h 617838"/>
                <a:gd name="connsiteX5" fmla="*/ 716691 w 1150943"/>
                <a:gd name="connsiteY5" fmla="*/ 342458 h 617838"/>
                <a:gd name="connsiteX6" fmla="*/ 589593 w 1150943"/>
                <a:gd name="connsiteY6" fmla="*/ 444843 h 617838"/>
                <a:gd name="connsiteX7" fmla="*/ 427190 w 1150943"/>
                <a:gd name="connsiteY7" fmla="*/ 494270 h 617838"/>
                <a:gd name="connsiteX8" fmla="*/ 254196 w 1150943"/>
                <a:gd name="connsiteY8" fmla="*/ 543698 h 617838"/>
                <a:gd name="connsiteX9" fmla="*/ 137689 w 1150943"/>
                <a:gd name="connsiteY9" fmla="*/ 586063 h 617838"/>
                <a:gd name="connsiteX10" fmla="*/ 0 w 1150943"/>
                <a:gd name="connsiteY10" fmla="*/ 617838 h 617838"/>
                <a:gd name="connsiteX0" fmla="*/ 1203901 w 1203901"/>
                <a:gd name="connsiteY0" fmla="*/ 0 h 607246"/>
                <a:gd name="connsiteX1" fmla="*/ 1083863 w 1203901"/>
                <a:gd name="connsiteY1" fmla="*/ 38835 h 607246"/>
                <a:gd name="connsiteX2" fmla="*/ 1013254 w 1203901"/>
                <a:gd name="connsiteY2" fmla="*/ 77670 h 607246"/>
                <a:gd name="connsiteX3" fmla="*/ 903809 w 1203901"/>
                <a:gd name="connsiteY3" fmla="*/ 165933 h 607246"/>
                <a:gd name="connsiteX4" fmla="*/ 822606 w 1203901"/>
                <a:gd name="connsiteY4" fmla="*/ 240073 h 607246"/>
                <a:gd name="connsiteX5" fmla="*/ 716691 w 1203901"/>
                <a:gd name="connsiteY5" fmla="*/ 331866 h 607246"/>
                <a:gd name="connsiteX6" fmla="*/ 589593 w 1203901"/>
                <a:gd name="connsiteY6" fmla="*/ 434251 h 607246"/>
                <a:gd name="connsiteX7" fmla="*/ 427190 w 1203901"/>
                <a:gd name="connsiteY7" fmla="*/ 483678 h 607246"/>
                <a:gd name="connsiteX8" fmla="*/ 254196 w 1203901"/>
                <a:gd name="connsiteY8" fmla="*/ 533106 h 607246"/>
                <a:gd name="connsiteX9" fmla="*/ 137689 w 1203901"/>
                <a:gd name="connsiteY9" fmla="*/ 575471 h 607246"/>
                <a:gd name="connsiteX10" fmla="*/ 0 w 1203901"/>
                <a:gd name="connsiteY10" fmla="*/ 607246 h 607246"/>
                <a:gd name="connsiteX0" fmla="*/ 1203901 w 1203901"/>
                <a:gd name="connsiteY0" fmla="*/ 0 h 607246"/>
                <a:gd name="connsiteX1" fmla="*/ 1083863 w 1203901"/>
                <a:gd name="connsiteY1" fmla="*/ 38835 h 607246"/>
                <a:gd name="connsiteX2" fmla="*/ 1013254 w 1203901"/>
                <a:gd name="connsiteY2" fmla="*/ 77670 h 607246"/>
                <a:gd name="connsiteX3" fmla="*/ 903809 w 1203901"/>
                <a:gd name="connsiteY3" fmla="*/ 165933 h 607246"/>
                <a:gd name="connsiteX4" fmla="*/ 822606 w 1203901"/>
                <a:gd name="connsiteY4" fmla="*/ 240073 h 607246"/>
                <a:gd name="connsiteX5" fmla="*/ 716691 w 1203901"/>
                <a:gd name="connsiteY5" fmla="*/ 331866 h 607246"/>
                <a:gd name="connsiteX6" fmla="*/ 589593 w 1203901"/>
                <a:gd name="connsiteY6" fmla="*/ 434251 h 607246"/>
                <a:gd name="connsiteX7" fmla="*/ 427190 w 1203901"/>
                <a:gd name="connsiteY7" fmla="*/ 483678 h 607246"/>
                <a:gd name="connsiteX8" fmla="*/ 254196 w 1203901"/>
                <a:gd name="connsiteY8" fmla="*/ 533106 h 607246"/>
                <a:gd name="connsiteX9" fmla="*/ 137689 w 1203901"/>
                <a:gd name="connsiteY9" fmla="*/ 575471 h 607246"/>
                <a:gd name="connsiteX10" fmla="*/ 0 w 1203901"/>
                <a:gd name="connsiteY10" fmla="*/ 607246 h 607246"/>
                <a:gd name="connsiteX0" fmla="*/ 1203901 w 1203901"/>
                <a:gd name="connsiteY0" fmla="*/ 0 h 607246"/>
                <a:gd name="connsiteX1" fmla="*/ 1083863 w 1203901"/>
                <a:gd name="connsiteY1" fmla="*/ 38835 h 607246"/>
                <a:gd name="connsiteX2" fmla="*/ 1013254 w 1203901"/>
                <a:gd name="connsiteY2" fmla="*/ 77670 h 607246"/>
                <a:gd name="connsiteX3" fmla="*/ 903809 w 1203901"/>
                <a:gd name="connsiteY3" fmla="*/ 165933 h 607246"/>
                <a:gd name="connsiteX4" fmla="*/ 822606 w 1203901"/>
                <a:gd name="connsiteY4" fmla="*/ 240073 h 607246"/>
                <a:gd name="connsiteX5" fmla="*/ 716691 w 1203901"/>
                <a:gd name="connsiteY5" fmla="*/ 331866 h 607246"/>
                <a:gd name="connsiteX6" fmla="*/ 589593 w 1203901"/>
                <a:gd name="connsiteY6" fmla="*/ 434251 h 607246"/>
                <a:gd name="connsiteX7" fmla="*/ 526044 w 1203901"/>
                <a:gd name="connsiteY7" fmla="*/ 462495 h 607246"/>
                <a:gd name="connsiteX8" fmla="*/ 427190 w 1203901"/>
                <a:gd name="connsiteY8" fmla="*/ 483678 h 607246"/>
                <a:gd name="connsiteX9" fmla="*/ 254196 w 1203901"/>
                <a:gd name="connsiteY9" fmla="*/ 533106 h 607246"/>
                <a:gd name="connsiteX10" fmla="*/ 137689 w 1203901"/>
                <a:gd name="connsiteY10" fmla="*/ 575471 h 607246"/>
                <a:gd name="connsiteX11" fmla="*/ 0 w 1203901"/>
                <a:gd name="connsiteY11" fmla="*/ 607246 h 607246"/>
                <a:gd name="connsiteX0" fmla="*/ 1203901 w 1203901"/>
                <a:gd name="connsiteY0" fmla="*/ 0 h 607246"/>
                <a:gd name="connsiteX1" fmla="*/ 1083863 w 1203901"/>
                <a:gd name="connsiteY1" fmla="*/ 38835 h 607246"/>
                <a:gd name="connsiteX2" fmla="*/ 1013254 w 1203901"/>
                <a:gd name="connsiteY2" fmla="*/ 77670 h 607246"/>
                <a:gd name="connsiteX3" fmla="*/ 903809 w 1203901"/>
                <a:gd name="connsiteY3" fmla="*/ 165933 h 607246"/>
                <a:gd name="connsiteX4" fmla="*/ 822606 w 1203901"/>
                <a:gd name="connsiteY4" fmla="*/ 240073 h 607246"/>
                <a:gd name="connsiteX5" fmla="*/ 716691 w 1203901"/>
                <a:gd name="connsiteY5" fmla="*/ 331866 h 607246"/>
                <a:gd name="connsiteX6" fmla="*/ 589593 w 1203901"/>
                <a:gd name="connsiteY6" fmla="*/ 434251 h 607246"/>
                <a:gd name="connsiteX7" fmla="*/ 526044 w 1203901"/>
                <a:gd name="connsiteY7" fmla="*/ 462495 h 607246"/>
                <a:gd name="connsiteX8" fmla="*/ 409538 w 1203901"/>
                <a:gd name="connsiteY8" fmla="*/ 497800 h 607246"/>
                <a:gd name="connsiteX9" fmla="*/ 254196 w 1203901"/>
                <a:gd name="connsiteY9" fmla="*/ 533106 h 607246"/>
                <a:gd name="connsiteX10" fmla="*/ 137689 w 1203901"/>
                <a:gd name="connsiteY10" fmla="*/ 575471 h 607246"/>
                <a:gd name="connsiteX11" fmla="*/ 0 w 1203901"/>
                <a:gd name="connsiteY11" fmla="*/ 607246 h 607246"/>
                <a:gd name="connsiteX0" fmla="*/ 1203901 w 1203901"/>
                <a:gd name="connsiteY0" fmla="*/ 0 h 607246"/>
                <a:gd name="connsiteX1" fmla="*/ 1083863 w 1203901"/>
                <a:gd name="connsiteY1" fmla="*/ 38835 h 607246"/>
                <a:gd name="connsiteX2" fmla="*/ 1013254 w 1203901"/>
                <a:gd name="connsiteY2" fmla="*/ 77670 h 607246"/>
                <a:gd name="connsiteX3" fmla="*/ 903809 w 1203901"/>
                <a:gd name="connsiteY3" fmla="*/ 165933 h 607246"/>
                <a:gd name="connsiteX4" fmla="*/ 822606 w 1203901"/>
                <a:gd name="connsiteY4" fmla="*/ 240073 h 607246"/>
                <a:gd name="connsiteX5" fmla="*/ 716691 w 1203901"/>
                <a:gd name="connsiteY5" fmla="*/ 331866 h 607246"/>
                <a:gd name="connsiteX6" fmla="*/ 589593 w 1203901"/>
                <a:gd name="connsiteY6" fmla="*/ 434251 h 607246"/>
                <a:gd name="connsiteX7" fmla="*/ 526044 w 1203901"/>
                <a:gd name="connsiteY7" fmla="*/ 462495 h 607246"/>
                <a:gd name="connsiteX8" fmla="*/ 409538 w 1203901"/>
                <a:gd name="connsiteY8" fmla="*/ 497800 h 607246"/>
                <a:gd name="connsiteX9" fmla="*/ 285970 w 1203901"/>
                <a:gd name="connsiteY9" fmla="*/ 533106 h 607246"/>
                <a:gd name="connsiteX10" fmla="*/ 137689 w 1203901"/>
                <a:gd name="connsiteY10" fmla="*/ 575471 h 607246"/>
                <a:gd name="connsiteX11" fmla="*/ 0 w 1203901"/>
                <a:gd name="connsiteY11" fmla="*/ 607246 h 607246"/>
                <a:gd name="connsiteX0" fmla="*/ 1203901 w 1203901"/>
                <a:gd name="connsiteY0" fmla="*/ 0 h 607246"/>
                <a:gd name="connsiteX1" fmla="*/ 1083863 w 1203901"/>
                <a:gd name="connsiteY1" fmla="*/ 38835 h 607246"/>
                <a:gd name="connsiteX2" fmla="*/ 1013254 w 1203901"/>
                <a:gd name="connsiteY2" fmla="*/ 77670 h 607246"/>
                <a:gd name="connsiteX3" fmla="*/ 903809 w 1203901"/>
                <a:gd name="connsiteY3" fmla="*/ 165933 h 607246"/>
                <a:gd name="connsiteX4" fmla="*/ 822606 w 1203901"/>
                <a:gd name="connsiteY4" fmla="*/ 240073 h 607246"/>
                <a:gd name="connsiteX5" fmla="*/ 716691 w 1203901"/>
                <a:gd name="connsiteY5" fmla="*/ 331866 h 607246"/>
                <a:gd name="connsiteX6" fmla="*/ 663734 w 1203901"/>
                <a:gd name="connsiteY6" fmla="*/ 384824 h 607246"/>
                <a:gd name="connsiteX7" fmla="*/ 589593 w 1203901"/>
                <a:gd name="connsiteY7" fmla="*/ 434251 h 607246"/>
                <a:gd name="connsiteX8" fmla="*/ 526044 w 1203901"/>
                <a:gd name="connsiteY8" fmla="*/ 462495 h 607246"/>
                <a:gd name="connsiteX9" fmla="*/ 409538 w 1203901"/>
                <a:gd name="connsiteY9" fmla="*/ 497800 h 607246"/>
                <a:gd name="connsiteX10" fmla="*/ 285970 w 1203901"/>
                <a:gd name="connsiteY10" fmla="*/ 533106 h 607246"/>
                <a:gd name="connsiteX11" fmla="*/ 137689 w 1203901"/>
                <a:gd name="connsiteY11" fmla="*/ 575471 h 607246"/>
                <a:gd name="connsiteX12" fmla="*/ 0 w 1203901"/>
                <a:gd name="connsiteY12" fmla="*/ 607246 h 607246"/>
                <a:gd name="connsiteX0" fmla="*/ 1203901 w 1203901"/>
                <a:gd name="connsiteY0" fmla="*/ 0 h 607246"/>
                <a:gd name="connsiteX1" fmla="*/ 1083863 w 1203901"/>
                <a:gd name="connsiteY1" fmla="*/ 38835 h 607246"/>
                <a:gd name="connsiteX2" fmla="*/ 1013254 w 1203901"/>
                <a:gd name="connsiteY2" fmla="*/ 77670 h 607246"/>
                <a:gd name="connsiteX3" fmla="*/ 903809 w 1203901"/>
                <a:gd name="connsiteY3" fmla="*/ 165933 h 607246"/>
                <a:gd name="connsiteX4" fmla="*/ 822606 w 1203901"/>
                <a:gd name="connsiteY4" fmla="*/ 240073 h 607246"/>
                <a:gd name="connsiteX5" fmla="*/ 755527 w 1203901"/>
                <a:gd name="connsiteY5" fmla="*/ 317744 h 607246"/>
                <a:gd name="connsiteX6" fmla="*/ 663734 w 1203901"/>
                <a:gd name="connsiteY6" fmla="*/ 384824 h 607246"/>
                <a:gd name="connsiteX7" fmla="*/ 589593 w 1203901"/>
                <a:gd name="connsiteY7" fmla="*/ 434251 h 607246"/>
                <a:gd name="connsiteX8" fmla="*/ 526044 w 1203901"/>
                <a:gd name="connsiteY8" fmla="*/ 462495 h 607246"/>
                <a:gd name="connsiteX9" fmla="*/ 409538 w 1203901"/>
                <a:gd name="connsiteY9" fmla="*/ 497800 h 607246"/>
                <a:gd name="connsiteX10" fmla="*/ 285970 w 1203901"/>
                <a:gd name="connsiteY10" fmla="*/ 533106 h 607246"/>
                <a:gd name="connsiteX11" fmla="*/ 137689 w 1203901"/>
                <a:gd name="connsiteY11" fmla="*/ 575471 h 607246"/>
                <a:gd name="connsiteX12" fmla="*/ 0 w 1203901"/>
                <a:gd name="connsiteY12" fmla="*/ 607246 h 607246"/>
                <a:gd name="connsiteX0" fmla="*/ 1203901 w 1203901"/>
                <a:gd name="connsiteY0" fmla="*/ 0 h 607246"/>
                <a:gd name="connsiteX1" fmla="*/ 1083863 w 1203901"/>
                <a:gd name="connsiteY1" fmla="*/ 38835 h 607246"/>
                <a:gd name="connsiteX2" fmla="*/ 1013254 w 1203901"/>
                <a:gd name="connsiteY2" fmla="*/ 77670 h 607246"/>
                <a:gd name="connsiteX3" fmla="*/ 903809 w 1203901"/>
                <a:gd name="connsiteY3" fmla="*/ 165933 h 607246"/>
                <a:gd name="connsiteX4" fmla="*/ 822606 w 1203901"/>
                <a:gd name="connsiteY4" fmla="*/ 240073 h 607246"/>
                <a:gd name="connsiteX5" fmla="*/ 755527 w 1203901"/>
                <a:gd name="connsiteY5" fmla="*/ 317744 h 607246"/>
                <a:gd name="connsiteX6" fmla="*/ 663734 w 1203901"/>
                <a:gd name="connsiteY6" fmla="*/ 384824 h 607246"/>
                <a:gd name="connsiteX7" fmla="*/ 589593 w 1203901"/>
                <a:gd name="connsiteY7" fmla="*/ 434251 h 607246"/>
                <a:gd name="connsiteX8" fmla="*/ 494270 w 1203901"/>
                <a:gd name="connsiteY8" fmla="*/ 476617 h 607246"/>
                <a:gd name="connsiteX9" fmla="*/ 409538 w 1203901"/>
                <a:gd name="connsiteY9" fmla="*/ 497800 h 607246"/>
                <a:gd name="connsiteX10" fmla="*/ 285970 w 1203901"/>
                <a:gd name="connsiteY10" fmla="*/ 533106 h 607246"/>
                <a:gd name="connsiteX11" fmla="*/ 137689 w 1203901"/>
                <a:gd name="connsiteY11" fmla="*/ 575471 h 607246"/>
                <a:gd name="connsiteX12" fmla="*/ 0 w 1203901"/>
                <a:gd name="connsiteY12" fmla="*/ 607246 h 607246"/>
                <a:gd name="connsiteX0" fmla="*/ 1203901 w 1203901"/>
                <a:gd name="connsiteY0" fmla="*/ 0 h 607246"/>
                <a:gd name="connsiteX1" fmla="*/ 1083863 w 1203901"/>
                <a:gd name="connsiteY1" fmla="*/ 38835 h 607246"/>
                <a:gd name="connsiteX2" fmla="*/ 1013254 w 1203901"/>
                <a:gd name="connsiteY2" fmla="*/ 77670 h 607246"/>
                <a:gd name="connsiteX3" fmla="*/ 903809 w 1203901"/>
                <a:gd name="connsiteY3" fmla="*/ 165933 h 607246"/>
                <a:gd name="connsiteX4" fmla="*/ 840258 w 1203901"/>
                <a:gd name="connsiteY4" fmla="*/ 240073 h 607246"/>
                <a:gd name="connsiteX5" fmla="*/ 755527 w 1203901"/>
                <a:gd name="connsiteY5" fmla="*/ 317744 h 607246"/>
                <a:gd name="connsiteX6" fmla="*/ 663734 w 1203901"/>
                <a:gd name="connsiteY6" fmla="*/ 384824 h 607246"/>
                <a:gd name="connsiteX7" fmla="*/ 589593 w 1203901"/>
                <a:gd name="connsiteY7" fmla="*/ 434251 h 607246"/>
                <a:gd name="connsiteX8" fmla="*/ 494270 w 1203901"/>
                <a:gd name="connsiteY8" fmla="*/ 476617 h 607246"/>
                <a:gd name="connsiteX9" fmla="*/ 409538 w 1203901"/>
                <a:gd name="connsiteY9" fmla="*/ 497800 h 607246"/>
                <a:gd name="connsiteX10" fmla="*/ 285970 w 1203901"/>
                <a:gd name="connsiteY10" fmla="*/ 533106 h 607246"/>
                <a:gd name="connsiteX11" fmla="*/ 137689 w 1203901"/>
                <a:gd name="connsiteY11" fmla="*/ 575471 h 607246"/>
                <a:gd name="connsiteX12" fmla="*/ 0 w 1203901"/>
                <a:gd name="connsiteY12" fmla="*/ 607246 h 607246"/>
                <a:gd name="connsiteX0" fmla="*/ 1203901 w 1203901"/>
                <a:gd name="connsiteY0" fmla="*/ 0 h 607246"/>
                <a:gd name="connsiteX1" fmla="*/ 1083863 w 1203901"/>
                <a:gd name="connsiteY1" fmla="*/ 38835 h 607246"/>
                <a:gd name="connsiteX2" fmla="*/ 1013254 w 1203901"/>
                <a:gd name="connsiteY2" fmla="*/ 77670 h 607246"/>
                <a:gd name="connsiteX3" fmla="*/ 949706 w 1203901"/>
                <a:gd name="connsiteY3" fmla="*/ 158872 h 607246"/>
                <a:gd name="connsiteX4" fmla="*/ 840258 w 1203901"/>
                <a:gd name="connsiteY4" fmla="*/ 240073 h 607246"/>
                <a:gd name="connsiteX5" fmla="*/ 755527 w 1203901"/>
                <a:gd name="connsiteY5" fmla="*/ 317744 h 607246"/>
                <a:gd name="connsiteX6" fmla="*/ 663734 w 1203901"/>
                <a:gd name="connsiteY6" fmla="*/ 384824 h 607246"/>
                <a:gd name="connsiteX7" fmla="*/ 589593 w 1203901"/>
                <a:gd name="connsiteY7" fmla="*/ 434251 h 607246"/>
                <a:gd name="connsiteX8" fmla="*/ 494270 w 1203901"/>
                <a:gd name="connsiteY8" fmla="*/ 476617 h 607246"/>
                <a:gd name="connsiteX9" fmla="*/ 409538 w 1203901"/>
                <a:gd name="connsiteY9" fmla="*/ 497800 h 607246"/>
                <a:gd name="connsiteX10" fmla="*/ 285970 w 1203901"/>
                <a:gd name="connsiteY10" fmla="*/ 533106 h 607246"/>
                <a:gd name="connsiteX11" fmla="*/ 137689 w 1203901"/>
                <a:gd name="connsiteY11" fmla="*/ 575471 h 607246"/>
                <a:gd name="connsiteX12" fmla="*/ 0 w 1203901"/>
                <a:gd name="connsiteY12" fmla="*/ 607246 h 607246"/>
                <a:gd name="connsiteX0" fmla="*/ 1203901 w 1203901"/>
                <a:gd name="connsiteY0" fmla="*/ 0 h 607246"/>
                <a:gd name="connsiteX1" fmla="*/ 1083863 w 1203901"/>
                <a:gd name="connsiteY1" fmla="*/ 38835 h 607246"/>
                <a:gd name="connsiteX2" fmla="*/ 1013254 w 1203901"/>
                <a:gd name="connsiteY2" fmla="*/ 77670 h 607246"/>
                <a:gd name="connsiteX3" fmla="*/ 949706 w 1203901"/>
                <a:gd name="connsiteY3" fmla="*/ 158872 h 607246"/>
                <a:gd name="connsiteX4" fmla="*/ 861441 w 1203901"/>
                <a:gd name="connsiteY4" fmla="*/ 240073 h 607246"/>
                <a:gd name="connsiteX5" fmla="*/ 755527 w 1203901"/>
                <a:gd name="connsiteY5" fmla="*/ 317744 h 607246"/>
                <a:gd name="connsiteX6" fmla="*/ 663734 w 1203901"/>
                <a:gd name="connsiteY6" fmla="*/ 384824 h 607246"/>
                <a:gd name="connsiteX7" fmla="*/ 589593 w 1203901"/>
                <a:gd name="connsiteY7" fmla="*/ 434251 h 607246"/>
                <a:gd name="connsiteX8" fmla="*/ 494270 w 1203901"/>
                <a:gd name="connsiteY8" fmla="*/ 476617 h 607246"/>
                <a:gd name="connsiteX9" fmla="*/ 409538 w 1203901"/>
                <a:gd name="connsiteY9" fmla="*/ 497800 h 607246"/>
                <a:gd name="connsiteX10" fmla="*/ 285970 w 1203901"/>
                <a:gd name="connsiteY10" fmla="*/ 533106 h 607246"/>
                <a:gd name="connsiteX11" fmla="*/ 137689 w 1203901"/>
                <a:gd name="connsiteY11" fmla="*/ 575471 h 607246"/>
                <a:gd name="connsiteX12" fmla="*/ 0 w 1203901"/>
                <a:gd name="connsiteY12" fmla="*/ 607246 h 607246"/>
                <a:gd name="connsiteX0" fmla="*/ 1203901 w 1203901"/>
                <a:gd name="connsiteY0" fmla="*/ 0 h 607246"/>
                <a:gd name="connsiteX1" fmla="*/ 1083863 w 1203901"/>
                <a:gd name="connsiteY1" fmla="*/ 38835 h 607246"/>
                <a:gd name="connsiteX2" fmla="*/ 1023845 w 1203901"/>
                <a:gd name="connsiteY2" fmla="*/ 91792 h 607246"/>
                <a:gd name="connsiteX3" fmla="*/ 949706 w 1203901"/>
                <a:gd name="connsiteY3" fmla="*/ 158872 h 607246"/>
                <a:gd name="connsiteX4" fmla="*/ 861441 w 1203901"/>
                <a:gd name="connsiteY4" fmla="*/ 240073 h 607246"/>
                <a:gd name="connsiteX5" fmla="*/ 755527 w 1203901"/>
                <a:gd name="connsiteY5" fmla="*/ 317744 h 607246"/>
                <a:gd name="connsiteX6" fmla="*/ 663734 w 1203901"/>
                <a:gd name="connsiteY6" fmla="*/ 384824 h 607246"/>
                <a:gd name="connsiteX7" fmla="*/ 589593 w 1203901"/>
                <a:gd name="connsiteY7" fmla="*/ 434251 h 607246"/>
                <a:gd name="connsiteX8" fmla="*/ 494270 w 1203901"/>
                <a:gd name="connsiteY8" fmla="*/ 476617 h 607246"/>
                <a:gd name="connsiteX9" fmla="*/ 409538 w 1203901"/>
                <a:gd name="connsiteY9" fmla="*/ 497800 h 607246"/>
                <a:gd name="connsiteX10" fmla="*/ 285970 w 1203901"/>
                <a:gd name="connsiteY10" fmla="*/ 533106 h 607246"/>
                <a:gd name="connsiteX11" fmla="*/ 137689 w 1203901"/>
                <a:gd name="connsiteY11" fmla="*/ 575471 h 607246"/>
                <a:gd name="connsiteX12" fmla="*/ 0 w 1203901"/>
                <a:gd name="connsiteY12" fmla="*/ 607246 h 607246"/>
                <a:gd name="connsiteX0" fmla="*/ 1203901 w 1203901"/>
                <a:gd name="connsiteY0" fmla="*/ 0 h 607246"/>
                <a:gd name="connsiteX1" fmla="*/ 1083863 w 1203901"/>
                <a:gd name="connsiteY1" fmla="*/ 38835 h 607246"/>
                <a:gd name="connsiteX2" fmla="*/ 1023845 w 1203901"/>
                <a:gd name="connsiteY2" fmla="*/ 91792 h 607246"/>
                <a:gd name="connsiteX3" fmla="*/ 949706 w 1203901"/>
                <a:gd name="connsiteY3" fmla="*/ 158872 h 607246"/>
                <a:gd name="connsiteX4" fmla="*/ 861441 w 1203901"/>
                <a:gd name="connsiteY4" fmla="*/ 240073 h 607246"/>
                <a:gd name="connsiteX5" fmla="*/ 755527 w 1203901"/>
                <a:gd name="connsiteY5" fmla="*/ 317744 h 607246"/>
                <a:gd name="connsiteX6" fmla="*/ 663734 w 1203901"/>
                <a:gd name="connsiteY6" fmla="*/ 384824 h 607246"/>
                <a:gd name="connsiteX7" fmla="*/ 589593 w 1203901"/>
                <a:gd name="connsiteY7" fmla="*/ 434251 h 607246"/>
                <a:gd name="connsiteX8" fmla="*/ 508392 w 1203901"/>
                <a:gd name="connsiteY8" fmla="*/ 455434 h 607246"/>
                <a:gd name="connsiteX9" fmla="*/ 409538 w 1203901"/>
                <a:gd name="connsiteY9" fmla="*/ 497800 h 607246"/>
                <a:gd name="connsiteX10" fmla="*/ 285970 w 1203901"/>
                <a:gd name="connsiteY10" fmla="*/ 533106 h 607246"/>
                <a:gd name="connsiteX11" fmla="*/ 137689 w 1203901"/>
                <a:gd name="connsiteY11" fmla="*/ 575471 h 607246"/>
                <a:gd name="connsiteX12" fmla="*/ 0 w 1203901"/>
                <a:gd name="connsiteY12" fmla="*/ 607246 h 607246"/>
                <a:gd name="connsiteX0" fmla="*/ 1203901 w 1203901"/>
                <a:gd name="connsiteY0" fmla="*/ 0 h 607246"/>
                <a:gd name="connsiteX1" fmla="*/ 1083863 w 1203901"/>
                <a:gd name="connsiteY1" fmla="*/ 38835 h 607246"/>
                <a:gd name="connsiteX2" fmla="*/ 1023845 w 1203901"/>
                <a:gd name="connsiteY2" fmla="*/ 91792 h 607246"/>
                <a:gd name="connsiteX3" fmla="*/ 949706 w 1203901"/>
                <a:gd name="connsiteY3" fmla="*/ 158872 h 607246"/>
                <a:gd name="connsiteX4" fmla="*/ 861441 w 1203901"/>
                <a:gd name="connsiteY4" fmla="*/ 240073 h 607246"/>
                <a:gd name="connsiteX5" fmla="*/ 755527 w 1203901"/>
                <a:gd name="connsiteY5" fmla="*/ 317744 h 607246"/>
                <a:gd name="connsiteX6" fmla="*/ 663734 w 1203901"/>
                <a:gd name="connsiteY6" fmla="*/ 384824 h 607246"/>
                <a:gd name="connsiteX7" fmla="*/ 600184 w 1203901"/>
                <a:gd name="connsiteY7" fmla="*/ 416599 h 607246"/>
                <a:gd name="connsiteX8" fmla="*/ 508392 w 1203901"/>
                <a:gd name="connsiteY8" fmla="*/ 455434 h 607246"/>
                <a:gd name="connsiteX9" fmla="*/ 409538 w 1203901"/>
                <a:gd name="connsiteY9" fmla="*/ 497800 h 607246"/>
                <a:gd name="connsiteX10" fmla="*/ 285970 w 1203901"/>
                <a:gd name="connsiteY10" fmla="*/ 533106 h 607246"/>
                <a:gd name="connsiteX11" fmla="*/ 137689 w 1203901"/>
                <a:gd name="connsiteY11" fmla="*/ 575471 h 607246"/>
                <a:gd name="connsiteX12" fmla="*/ 0 w 1203901"/>
                <a:gd name="connsiteY12" fmla="*/ 607246 h 607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03901" h="607246">
                  <a:moveTo>
                    <a:pt x="1203901" y="0"/>
                  </a:moveTo>
                  <a:cubicBezTo>
                    <a:pt x="1135644" y="9415"/>
                    <a:pt x="1123876" y="25890"/>
                    <a:pt x="1083863" y="38835"/>
                  </a:cubicBezTo>
                  <a:lnTo>
                    <a:pt x="1023845" y="91792"/>
                  </a:lnTo>
                  <a:lnTo>
                    <a:pt x="949706" y="158872"/>
                  </a:lnTo>
                  <a:lnTo>
                    <a:pt x="861441" y="240073"/>
                  </a:lnTo>
                  <a:lnTo>
                    <a:pt x="755527" y="317744"/>
                  </a:lnTo>
                  <a:lnTo>
                    <a:pt x="663734" y="384824"/>
                  </a:lnTo>
                  <a:lnTo>
                    <a:pt x="600184" y="416599"/>
                  </a:lnTo>
                  <a:lnTo>
                    <a:pt x="508392" y="455434"/>
                  </a:lnTo>
                  <a:lnTo>
                    <a:pt x="409538" y="497800"/>
                  </a:lnTo>
                  <a:lnTo>
                    <a:pt x="285970" y="533106"/>
                  </a:lnTo>
                  <a:lnTo>
                    <a:pt x="137689" y="575471"/>
                  </a:lnTo>
                  <a:lnTo>
                    <a:pt x="0" y="607246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96" name="Freeform 395"/>
            <p:cNvSpPr/>
            <p:nvPr/>
          </p:nvSpPr>
          <p:spPr>
            <a:xfrm>
              <a:off x="6784975" y="3810000"/>
              <a:ext cx="1508125" cy="652463"/>
            </a:xfrm>
            <a:custGeom>
              <a:avLst/>
              <a:gdLst>
                <a:gd name="connsiteX0" fmla="*/ 1532238 w 1532238"/>
                <a:gd name="connsiteY0" fmla="*/ 0 h 667264"/>
                <a:gd name="connsiteX1" fmla="*/ 1429853 w 1532238"/>
                <a:gd name="connsiteY1" fmla="*/ 52957 h 667264"/>
                <a:gd name="connsiteX2" fmla="*/ 1299224 w 1532238"/>
                <a:gd name="connsiteY2" fmla="*/ 151811 h 667264"/>
                <a:gd name="connsiteX3" fmla="*/ 1285102 w 1532238"/>
                <a:gd name="connsiteY3" fmla="*/ 183586 h 667264"/>
                <a:gd name="connsiteX4" fmla="*/ 1274511 w 1532238"/>
                <a:gd name="connsiteY4" fmla="*/ 187116 h 667264"/>
                <a:gd name="connsiteX5" fmla="*/ 1158004 w 1532238"/>
                <a:gd name="connsiteY5" fmla="*/ 282440 h 667264"/>
                <a:gd name="connsiteX6" fmla="*/ 1027376 w 1532238"/>
                <a:gd name="connsiteY6" fmla="*/ 370702 h 667264"/>
                <a:gd name="connsiteX7" fmla="*/ 762588 w 1532238"/>
                <a:gd name="connsiteY7" fmla="*/ 487209 h 667264"/>
                <a:gd name="connsiteX8" fmla="*/ 709631 w 1532238"/>
                <a:gd name="connsiteY8" fmla="*/ 497800 h 667264"/>
                <a:gd name="connsiteX9" fmla="*/ 642551 w 1532238"/>
                <a:gd name="connsiteY9" fmla="*/ 515453 h 667264"/>
                <a:gd name="connsiteX10" fmla="*/ 554289 w 1532238"/>
                <a:gd name="connsiteY10" fmla="*/ 515453 h 667264"/>
                <a:gd name="connsiteX11" fmla="*/ 508392 w 1532238"/>
                <a:gd name="connsiteY11" fmla="*/ 522514 h 667264"/>
                <a:gd name="connsiteX12" fmla="*/ 406007 w 1532238"/>
                <a:gd name="connsiteY12" fmla="*/ 579002 h 667264"/>
                <a:gd name="connsiteX13" fmla="*/ 257726 w 1532238"/>
                <a:gd name="connsiteY13" fmla="*/ 603715 h 667264"/>
                <a:gd name="connsiteX14" fmla="*/ 134159 w 1532238"/>
                <a:gd name="connsiteY14" fmla="*/ 624898 h 667264"/>
                <a:gd name="connsiteX15" fmla="*/ 0 w 1532238"/>
                <a:gd name="connsiteY15" fmla="*/ 667264 h 667264"/>
                <a:gd name="connsiteX0" fmla="*/ 1532238 w 1532238"/>
                <a:gd name="connsiteY0" fmla="*/ 0 h 667264"/>
                <a:gd name="connsiteX1" fmla="*/ 1429853 w 1532238"/>
                <a:gd name="connsiteY1" fmla="*/ 52957 h 667264"/>
                <a:gd name="connsiteX2" fmla="*/ 1299224 w 1532238"/>
                <a:gd name="connsiteY2" fmla="*/ 151811 h 667264"/>
                <a:gd name="connsiteX3" fmla="*/ 1285102 w 1532238"/>
                <a:gd name="connsiteY3" fmla="*/ 183586 h 667264"/>
                <a:gd name="connsiteX4" fmla="*/ 1274511 w 1532238"/>
                <a:gd name="connsiteY4" fmla="*/ 187116 h 667264"/>
                <a:gd name="connsiteX5" fmla="*/ 1158004 w 1532238"/>
                <a:gd name="connsiteY5" fmla="*/ 282440 h 667264"/>
                <a:gd name="connsiteX6" fmla="*/ 1027376 w 1532238"/>
                <a:gd name="connsiteY6" fmla="*/ 370702 h 667264"/>
                <a:gd name="connsiteX7" fmla="*/ 762588 w 1532238"/>
                <a:gd name="connsiteY7" fmla="*/ 487209 h 667264"/>
                <a:gd name="connsiteX8" fmla="*/ 709631 w 1532238"/>
                <a:gd name="connsiteY8" fmla="*/ 497800 h 667264"/>
                <a:gd name="connsiteX9" fmla="*/ 642551 w 1532238"/>
                <a:gd name="connsiteY9" fmla="*/ 515453 h 667264"/>
                <a:gd name="connsiteX10" fmla="*/ 554289 w 1532238"/>
                <a:gd name="connsiteY10" fmla="*/ 515453 h 667264"/>
                <a:gd name="connsiteX11" fmla="*/ 508392 w 1532238"/>
                <a:gd name="connsiteY11" fmla="*/ 522514 h 667264"/>
                <a:gd name="connsiteX12" fmla="*/ 406007 w 1532238"/>
                <a:gd name="connsiteY12" fmla="*/ 579002 h 667264"/>
                <a:gd name="connsiteX13" fmla="*/ 257726 w 1532238"/>
                <a:gd name="connsiteY13" fmla="*/ 603715 h 667264"/>
                <a:gd name="connsiteX14" fmla="*/ 134159 w 1532238"/>
                <a:gd name="connsiteY14" fmla="*/ 624898 h 667264"/>
                <a:gd name="connsiteX15" fmla="*/ 0 w 1532238"/>
                <a:gd name="connsiteY15" fmla="*/ 667264 h 667264"/>
                <a:gd name="connsiteX0" fmla="*/ 1532238 w 1532238"/>
                <a:gd name="connsiteY0" fmla="*/ 0 h 667264"/>
                <a:gd name="connsiteX1" fmla="*/ 1429853 w 1532238"/>
                <a:gd name="connsiteY1" fmla="*/ 52957 h 667264"/>
                <a:gd name="connsiteX2" fmla="*/ 1299224 w 1532238"/>
                <a:gd name="connsiteY2" fmla="*/ 151811 h 667264"/>
                <a:gd name="connsiteX3" fmla="*/ 1285102 w 1532238"/>
                <a:gd name="connsiteY3" fmla="*/ 183586 h 667264"/>
                <a:gd name="connsiteX4" fmla="*/ 1158004 w 1532238"/>
                <a:gd name="connsiteY4" fmla="*/ 282440 h 667264"/>
                <a:gd name="connsiteX5" fmla="*/ 1027376 w 1532238"/>
                <a:gd name="connsiteY5" fmla="*/ 370702 h 667264"/>
                <a:gd name="connsiteX6" fmla="*/ 762588 w 1532238"/>
                <a:gd name="connsiteY6" fmla="*/ 487209 h 667264"/>
                <a:gd name="connsiteX7" fmla="*/ 709631 w 1532238"/>
                <a:gd name="connsiteY7" fmla="*/ 497800 h 667264"/>
                <a:gd name="connsiteX8" fmla="*/ 642551 w 1532238"/>
                <a:gd name="connsiteY8" fmla="*/ 515453 h 667264"/>
                <a:gd name="connsiteX9" fmla="*/ 554289 w 1532238"/>
                <a:gd name="connsiteY9" fmla="*/ 515453 h 667264"/>
                <a:gd name="connsiteX10" fmla="*/ 508392 w 1532238"/>
                <a:gd name="connsiteY10" fmla="*/ 522514 h 667264"/>
                <a:gd name="connsiteX11" fmla="*/ 406007 w 1532238"/>
                <a:gd name="connsiteY11" fmla="*/ 579002 h 667264"/>
                <a:gd name="connsiteX12" fmla="*/ 257726 w 1532238"/>
                <a:gd name="connsiteY12" fmla="*/ 603715 h 667264"/>
                <a:gd name="connsiteX13" fmla="*/ 134159 w 1532238"/>
                <a:gd name="connsiteY13" fmla="*/ 624898 h 667264"/>
                <a:gd name="connsiteX14" fmla="*/ 0 w 1532238"/>
                <a:gd name="connsiteY14" fmla="*/ 667264 h 667264"/>
                <a:gd name="connsiteX0" fmla="*/ 1532238 w 1532238"/>
                <a:gd name="connsiteY0" fmla="*/ 0 h 667264"/>
                <a:gd name="connsiteX1" fmla="*/ 1429853 w 1532238"/>
                <a:gd name="connsiteY1" fmla="*/ 52957 h 667264"/>
                <a:gd name="connsiteX2" fmla="*/ 1327468 w 1532238"/>
                <a:gd name="connsiteY2" fmla="*/ 130628 h 667264"/>
                <a:gd name="connsiteX3" fmla="*/ 1285102 w 1532238"/>
                <a:gd name="connsiteY3" fmla="*/ 183586 h 667264"/>
                <a:gd name="connsiteX4" fmla="*/ 1158004 w 1532238"/>
                <a:gd name="connsiteY4" fmla="*/ 282440 h 667264"/>
                <a:gd name="connsiteX5" fmla="*/ 1027376 w 1532238"/>
                <a:gd name="connsiteY5" fmla="*/ 370702 h 667264"/>
                <a:gd name="connsiteX6" fmla="*/ 762588 w 1532238"/>
                <a:gd name="connsiteY6" fmla="*/ 487209 h 667264"/>
                <a:gd name="connsiteX7" fmla="*/ 709631 w 1532238"/>
                <a:gd name="connsiteY7" fmla="*/ 497800 h 667264"/>
                <a:gd name="connsiteX8" fmla="*/ 642551 w 1532238"/>
                <a:gd name="connsiteY8" fmla="*/ 515453 h 667264"/>
                <a:gd name="connsiteX9" fmla="*/ 554289 w 1532238"/>
                <a:gd name="connsiteY9" fmla="*/ 515453 h 667264"/>
                <a:gd name="connsiteX10" fmla="*/ 508392 w 1532238"/>
                <a:gd name="connsiteY10" fmla="*/ 522514 h 667264"/>
                <a:gd name="connsiteX11" fmla="*/ 406007 w 1532238"/>
                <a:gd name="connsiteY11" fmla="*/ 579002 h 667264"/>
                <a:gd name="connsiteX12" fmla="*/ 257726 w 1532238"/>
                <a:gd name="connsiteY12" fmla="*/ 603715 h 667264"/>
                <a:gd name="connsiteX13" fmla="*/ 134159 w 1532238"/>
                <a:gd name="connsiteY13" fmla="*/ 624898 h 667264"/>
                <a:gd name="connsiteX14" fmla="*/ 0 w 1532238"/>
                <a:gd name="connsiteY14" fmla="*/ 667264 h 667264"/>
                <a:gd name="connsiteX0" fmla="*/ 1532238 w 1532238"/>
                <a:gd name="connsiteY0" fmla="*/ 0 h 667264"/>
                <a:gd name="connsiteX1" fmla="*/ 1412200 w 1532238"/>
                <a:gd name="connsiteY1" fmla="*/ 42366 h 667264"/>
                <a:gd name="connsiteX2" fmla="*/ 1327468 w 1532238"/>
                <a:gd name="connsiteY2" fmla="*/ 130628 h 667264"/>
                <a:gd name="connsiteX3" fmla="*/ 1285102 w 1532238"/>
                <a:gd name="connsiteY3" fmla="*/ 183586 h 667264"/>
                <a:gd name="connsiteX4" fmla="*/ 1158004 w 1532238"/>
                <a:gd name="connsiteY4" fmla="*/ 282440 h 667264"/>
                <a:gd name="connsiteX5" fmla="*/ 1027376 w 1532238"/>
                <a:gd name="connsiteY5" fmla="*/ 370702 h 667264"/>
                <a:gd name="connsiteX6" fmla="*/ 762588 w 1532238"/>
                <a:gd name="connsiteY6" fmla="*/ 487209 h 667264"/>
                <a:gd name="connsiteX7" fmla="*/ 709631 w 1532238"/>
                <a:gd name="connsiteY7" fmla="*/ 497800 h 667264"/>
                <a:gd name="connsiteX8" fmla="*/ 642551 w 1532238"/>
                <a:gd name="connsiteY8" fmla="*/ 515453 h 667264"/>
                <a:gd name="connsiteX9" fmla="*/ 554289 w 1532238"/>
                <a:gd name="connsiteY9" fmla="*/ 515453 h 667264"/>
                <a:gd name="connsiteX10" fmla="*/ 508392 w 1532238"/>
                <a:gd name="connsiteY10" fmla="*/ 522514 h 667264"/>
                <a:gd name="connsiteX11" fmla="*/ 406007 w 1532238"/>
                <a:gd name="connsiteY11" fmla="*/ 579002 h 667264"/>
                <a:gd name="connsiteX12" fmla="*/ 257726 w 1532238"/>
                <a:gd name="connsiteY12" fmla="*/ 603715 h 667264"/>
                <a:gd name="connsiteX13" fmla="*/ 134159 w 1532238"/>
                <a:gd name="connsiteY13" fmla="*/ 624898 h 667264"/>
                <a:gd name="connsiteX14" fmla="*/ 0 w 1532238"/>
                <a:gd name="connsiteY14" fmla="*/ 667264 h 667264"/>
                <a:gd name="connsiteX0" fmla="*/ 1500464 w 1500464"/>
                <a:gd name="connsiteY0" fmla="*/ 0 h 677855"/>
                <a:gd name="connsiteX1" fmla="*/ 1412200 w 1500464"/>
                <a:gd name="connsiteY1" fmla="*/ 52957 h 677855"/>
                <a:gd name="connsiteX2" fmla="*/ 1327468 w 1500464"/>
                <a:gd name="connsiteY2" fmla="*/ 141219 h 677855"/>
                <a:gd name="connsiteX3" fmla="*/ 1285102 w 1500464"/>
                <a:gd name="connsiteY3" fmla="*/ 194177 h 677855"/>
                <a:gd name="connsiteX4" fmla="*/ 1158004 w 1500464"/>
                <a:gd name="connsiteY4" fmla="*/ 293031 h 677855"/>
                <a:gd name="connsiteX5" fmla="*/ 1027376 w 1500464"/>
                <a:gd name="connsiteY5" fmla="*/ 381293 h 677855"/>
                <a:gd name="connsiteX6" fmla="*/ 762588 w 1500464"/>
                <a:gd name="connsiteY6" fmla="*/ 497800 h 677855"/>
                <a:gd name="connsiteX7" fmla="*/ 709631 w 1500464"/>
                <a:gd name="connsiteY7" fmla="*/ 508391 h 677855"/>
                <a:gd name="connsiteX8" fmla="*/ 642551 w 1500464"/>
                <a:gd name="connsiteY8" fmla="*/ 526044 h 677855"/>
                <a:gd name="connsiteX9" fmla="*/ 554289 w 1500464"/>
                <a:gd name="connsiteY9" fmla="*/ 526044 h 677855"/>
                <a:gd name="connsiteX10" fmla="*/ 508392 w 1500464"/>
                <a:gd name="connsiteY10" fmla="*/ 533105 h 677855"/>
                <a:gd name="connsiteX11" fmla="*/ 406007 w 1500464"/>
                <a:gd name="connsiteY11" fmla="*/ 589593 h 677855"/>
                <a:gd name="connsiteX12" fmla="*/ 257726 w 1500464"/>
                <a:gd name="connsiteY12" fmla="*/ 614306 h 677855"/>
                <a:gd name="connsiteX13" fmla="*/ 134159 w 1500464"/>
                <a:gd name="connsiteY13" fmla="*/ 635489 h 677855"/>
                <a:gd name="connsiteX14" fmla="*/ 0 w 1500464"/>
                <a:gd name="connsiteY14" fmla="*/ 677855 h 677855"/>
                <a:gd name="connsiteX0" fmla="*/ 1479281 w 1479281"/>
                <a:gd name="connsiteY0" fmla="*/ 0 h 695507"/>
                <a:gd name="connsiteX1" fmla="*/ 1412200 w 1479281"/>
                <a:gd name="connsiteY1" fmla="*/ 70609 h 695507"/>
                <a:gd name="connsiteX2" fmla="*/ 1327468 w 1479281"/>
                <a:gd name="connsiteY2" fmla="*/ 158871 h 695507"/>
                <a:gd name="connsiteX3" fmla="*/ 1285102 w 1479281"/>
                <a:gd name="connsiteY3" fmla="*/ 211829 h 695507"/>
                <a:gd name="connsiteX4" fmla="*/ 1158004 w 1479281"/>
                <a:gd name="connsiteY4" fmla="*/ 310683 h 695507"/>
                <a:gd name="connsiteX5" fmla="*/ 1027376 w 1479281"/>
                <a:gd name="connsiteY5" fmla="*/ 398945 h 695507"/>
                <a:gd name="connsiteX6" fmla="*/ 762588 w 1479281"/>
                <a:gd name="connsiteY6" fmla="*/ 515452 h 695507"/>
                <a:gd name="connsiteX7" fmla="*/ 709631 w 1479281"/>
                <a:gd name="connsiteY7" fmla="*/ 526043 h 695507"/>
                <a:gd name="connsiteX8" fmla="*/ 642551 w 1479281"/>
                <a:gd name="connsiteY8" fmla="*/ 543696 h 695507"/>
                <a:gd name="connsiteX9" fmla="*/ 554289 w 1479281"/>
                <a:gd name="connsiteY9" fmla="*/ 543696 h 695507"/>
                <a:gd name="connsiteX10" fmla="*/ 508392 w 1479281"/>
                <a:gd name="connsiteY10" fmla="*/ 550757 h 695507"/>
                <a:gd name="connsiteX11" fmla="*/ 406007 w 1479281"/>
                <a:gd name="connsiteY11" fmla="*/ 607245 h 695507"/>
                <a:gd name="connsiteX12" fmla="*/ 257726 w 1479281"/>
                <a:gd name="connsiteY12" fmla="*/ 631958 h 695507"/>
                <a:gd name="connsiteX13" fmla="*/ 134159 w 1479281"/>
                <a:gd name="connsiteY13" fmla="*/ 653141 h 695507"/>
                <a:gd name="connsiteX14" fmla="*/ 0 w 1479281"/>
                <a:gd name="connsiteY14" fmla="*/ 695507 h 695507"/>
                <a:gd name="connsiteX0" fmla="*/ 1479281 w 1479281"/>
                <a:gd name="connsiteY0" fmla="*/ 0 h 695507"/>
                <a:gd name="connsiteX1" fmla="*/ 1412200 w 1479281"/>
                <a:gd name="connsiteY1" fmla="*/ 70609 h 695507"/>
                <a:gd name="connsiteX2" fmla="*/ 1327468 w 1479281"/>
                <a:gd name="connsiteY2" fmla="*/ 158871 h 695507"/>
                <a:gd name="connsiteX3" fmla="*/ 1285102 w 1479281"/>
                <a:gd name="connsiteY3" fmla="*/ 211829 h 695507"/>
                <a:gd name="connsiteX4" fmla="*/ 1175657 w 1479281"/>
                <a:gd name="connsiteY4" fmla="*/ 335397 h 695507"/>
                <a:gd name="connsiteX5" fmla="*/ 1027376 w 1479281"/>
                <a:gd name="connsiteY5" fmla="*/ 398945 h 695507"/>
                <a:gd name="connsiteX6" fmla="*/ 762588 w 1479281"/>
                <a:gd name="connsiteY6" fmla="*/ 515452 h 695507"/>
                <a:gd name="connsiteX7" fmla="*/ 709631 w 1479281"/>
                <a:gd name="connsiteY7" fmla="*/ 526043 h 695507"/>
                <a:gd name="connsiteX8" fmla="*/ 642551 w 1479281"/>
                <a:gd name="connsiteY8" fmla="*/ 543696 h 695507"/>
                <a:gd name="connsiteX9" fmla="*/ 554289 w 1479281"/>
                <a:gd name="connsiteY9" fmla="*/ 543696 h 695507"/>
                <a:gd name="connsiteX10" fmla="*/ 508392 w 1479281"/>
                <a:gd name="connsiteY10" fmla="*/ 550757 h 695507"/>
                <a:gd name="connsiteX11" fmla="*/ 406007 w 1479281"/>
                <a:gd name="connsiteY11" fmla="*/ 607245 h 695507"/>
                <a:gd name="connsiteX12" fmla="*/ 257726 w 1479281"/>
                <a:gd name="connsiteY12" fmla="*/ 631958 h 695507"/>
                <a:gd name="connsiteX13" fmla="*/ 134159 w 1479281"/>
                <a:gd name="connsiteY13" fmla="*/ 653141 h 695507"/>
                <a:gd name="connsiteX14" fmla="*/ 0 w 1479281"/>
                <a:gd name="connsiteY14" fmla="*/ 695507 h 695507"/>
                <a:gd name="connsiteX0" fmla="*/ 1479281 w 1479281"/>
                <a:gd name="connsiteY0" fmla="*/ 0 h 695507"/>
                <a:gd name="connsiteX1" fmla="*/ 1412200 w 1479281"/>
                <a:gd name="connsiteY1" fmla="*/ 70609 h 695507"/>
                <a:gd name="connsiteX2" fmla="*/ 1327468 w 1479281"/>
                <a:gd name="connsiteY2" fmla="*/ 158871 h 695507"/>
                <a:gd name="connsiteX3" fmla="*/ 1285102 w 1479281"/>
                <a:gd name="connsiteY3" fmla="*/ 211829 h 695507"/>
                <a:gd name="connsiteX4" fmla="*/ 1175657 w 1479281"/>
                <a:gd name="connsiteY4" fmla="*/ 335397 h 695507"/>
                <a:gd name="connsiteX5" fmla="*/ 1013254 w 1479281"/>
                <a:gd name="connsiteY5" fmla="*/ 427189 h 695507"/>
                <a:gd name="connsiteX6" fmla="*/ 762588 w 1479281"/>
                <a:gd name="connsiteY6" fmla="*/ 515452 h 695507"/>
                <a:gd name="connsiteX7" fmla="*/ 709631 w 1479281"/>
                <a:gd name="connsiteY7" fmla="*/ 526043 h 695507"/>
                <a:gd name="connsiteX8" fmla="*/ 642551 w 1479281"/>
                <a:gd name="connsiteY8" fmla="*/ 543696 h 695507"/>
                <a:gd name="connsiteX9" fmla="*/ 554289 w 1479281"/>
                <a:gd name="connsiteY9" fmla="*/ 543696 h 695507"/>
                <a:gd name="connsiteX10" fmla="*/ 508392 w 1479281"/>
                <a:gd name="connsiteY10" fmla="*/ 550757 h 695507"/>
                <a:gd name="connsiteX11" fmla="*/ 406007 w 1479281"/>
                <a:gd name="connsiteY11" fmla="*/ 607245 h 695507"/>
                <a:gd name="connsiteX12" fmla="*/ 257726 w 1479281"/>
                <a:gd name="connsiteY12" fmla="*/ 631958 h 695507"/>
                <a:gd name="connsiteX13" fmla="*/ 134159 w 1479281"/>
                <a:gd name="connsiteY13" fmla="*/ 653141 h 695507"/>
                <a:gd name="connsiteX14" fmla="*/ 0 w 1479281"/>
                <a:gd name="connsiteY14" fmla="*/ 695507 h 695507"/>
                <a:gd name="connsiteX0" fmla="*/ 1479281 w 1479281"/>
                <a:gd name="connsiteY0" fmla="*/ 0 h 695507"/>
                <a:gd name="connsiteX1" fmla="*/ 1412200 w 1479281"/>
                <a:gd name="connsiteY1" fmla="*/ 70609 h 695507"/>
                <a:gd name="connsiteX2" fmla="*/ 1327468 w 1479281"/>
                <a:gd name="connsiteY2" fmla="*/ 158871 h 695507"/>
                <a:gd name="connsiteX3" fmla="*/ 1285102 w 1479281"/>
                <a:gd name="connsiteY3" fmla="*/ 211829 h 695507"/>
                <a:gd name="connsiteX4" fmla="*/ 1175657 w 1479281"/>
                <a:gd name="connsiteY4" fmla="*/ 335397 h 695507"/>
                <a:gd name="connsiteX5" fmla="*/ 1013254 w 1479281"/>
                <a:gd name="connsiteY5" fmla="*/ 427189 h 695507"/>
                <a:gd name="connsiteX6" fmla="*/ 762588 w 1479281"/>
                <a:gd name="connsiteY6" fmla="*/ 515452 h 695507"/>
                <a:gd name="connsiteX7" fmla="*/ 709631 w 1479281"/>
                <a:gd name="connsiteY7" fmla="*/ 526043 h 695507"/>
                <a:gd name="connsiteX8" fmla="*/ 642551 w 1479281"/>
                <a:gd name="connsiteY8" fmla="*/ 543696 h 695507"/>
                <a:gd name="connsiteX9" fmla="*/ 554289 w 1479281"/>
                <a:gd name="connsiteY9" fmla="*/ 543696 h 695507"/>
                <a:gd name="connsiteX10" fmla="*/ 508392 w 1479281"/>
                <a:gd name="connsiteY10" fmla="*/ 550757 h 695507"/>
                <a:gd name="connsiteX11" fmla="*/ 367172 w 1479281"/>
                <a:gd name="connsiteY11" fmla="*/ 593123 h 695507"/>
                <a:gd name="connsiteX12" fmla="*/ 257726 w 1479281"/>
                <a:gd name="connsiteY12" fmla="*/ 631958 h 695507"/>
                <a:gd name="connsiteX13" fmla="*/ 134159 w 1479281"/>
                <a:gd name="connsiteY13" fmla="*/ 653141 h 695507"/>
                <a:gd name="connsiteX14" fmla="*/ 0 w 1479281"/>
                <a:gd name="connsiteY14" fmla="*/ 695507 h 695507"/>
                <a:gd name="connsiteX0" fmla="*/ 1479281 w 1479281"/>
                <a:gd name="connsiteY0" fmla="*/ 0 h 695507"/>
                <a:gd name="connsiteX1" fmla="*/ 1412200 w 1479281"/>
                <a:gd name="connsiteY1" fmla="*/ 70609 h 695507"/>
                <a:gd name="connsiteX2" fmla="*/ 1327468 w 1479281"/>
                <a:gd name="connsiteY2" fmla="*/ 158871 h 695507"/>
                <a:gd name="connsiteX3" fmla="*/ 1285102 w 1479281"/>
                <a:gd name="connsiteY3" fmla="*/ 211829 h 695507"/>
                <a:gd name="connsiteX4" fmla="*/ 1175657 w 1479281"/>
                <a:gd name="connsiteY4" fmla="*/ 335397 h 695507"/>
                <a:gd name="connsiteX5" fmla="*/ 1013254 w 1479281"/>
                <a:gd name="connsiteY5" fmla="*/ 427189 h 695507"/>
                <a:gd name="connsiteX6" fmla="*/ 762588 w 1479281"/>
                <a:gd name="connsiteY6" fmla="*/ 515452 h 695507"/>
                <a:gd name="connsiteX7" fmla="*/ 709631 w 1479281"/>
                <a:gd name="connsiteY7" fmla="*/ 526043 h 695507"/>
                <a:gd name="connsiteX8" fmla="*/ 642551 w 1479281"/>
                <a:gd name="connsiteY8" fmla="*/ 543696 h 695507"/>
                <a:gd name="connsiteX9" fmla="*/ 568411 w 1479281"/>
                <a:gd name="connsiteY9" fmla="*/ 554287 h 695507"/>
                <a:gd name="connsiteX10" fmla="*/ 508392 w 1479281"/>
                <a:gd name="connsiteY10" fmla="*/ 550757 h 695507"/>
                <a:gd name="connsiteX11" fmla="*/ 367172 w 1479281"/>
                <a:gd name="connsiteY11" fmla="*/ 593123 h 695507"/>
                <a:gd name="connsiteX12" fmla="*/ 257726 w 1479281"/>
                <a:gd name="connsiteY12" fmla="*/ 631958 h 695507"/>
                <a:gd name="connsiteX13" fmla="*/ 134159 w 1479281"/>
                <a:gd name="connsiteY13" fmla="*/ 653141 h 695507"/>
                <a:gd name="connsiteX14" fmla="*/ 0 w 1479281"/>
                <a:gd name="connsiteY14" fmla="*/ 695507 h 695507"/>
                <a:gd name="connsiteX0" fmla="*/ 1479281 w 1479281"/>
                <a:gd name="connsiteY0" fmla="*/ 0 h 695507"/>
                <a:gd name="connsiteX1" fmla="*/ 1412200 w 1479281"/>
                <a:gd name="connsiteY1" fmla="*/ 70609 h 695507"/>
                <a:gd name="connsiteX2" fmla="*/ 1327468 w 1479281"/>
                <a:gd name="connsiteY2" fmla="*/ 158871 h 695507"/>
                <a:gd name="connsiteX3" fmla="*/ 1285102 w 1479281"/>
                <a:gd name="connsiteY3" fmla="*/ 211829 h 695507"/>
                <a:gd name="connsiteX4" fmla="*/ 1175657 w 1479281"/>
                <a:gd name="connsiteY4" fmla="*/ 335397 h 695507"/>
                <a:gd name="connsiteX5" fmla="*/ 1013254 w 1479281"/>
                <a:gd name="connsiteY5" fmla="*/ 427189 h 695507"/>
                <a:gd name="connsiteX6" fmla="*/ 762588 w 1479281"/>
                <a:gd name="connsiteY6" fmla="*/ 515452 h 695507"/>
                <a:gd name="connsiteX7" fmla="*/ 709631 w 1479281"/>
                <a:gd name="connsiteY7" fmla="*/ 526043 h 695507"/>
                <a:gd name="connsiteX8" fmla="*/ 642551 w 1479281"/>
                <a:gd name="connsiteY8" fmla="*/ 543696 h 695507"/>
                <a:gd name="connsiteX9" fmla="*/ 568411 w 1479281"/>
                <a:gd name="connsiteY9" fmla="*/ 554287 h 695507"/>
                <a:gd name="connsiteX10" fmla="*/ 508392 w 1479281"/>
                <a:gd name="connsiteY10" fmla="*/ 550757 h 695507"/>
                <a:gd name="connsiteX11" fmla="*/ 367172 w 1479281"/>
                <a:gd name="connsiteY11" fmla="*/ 593123 h 695507"/>
                <a:gd name="connsiteX12" fmla="*/ 247135 w 1479281"/>
                <a:gd name="connsiteY12" fmla="*/ 621366 h 695507"/>
                <a:gd name="connsiteX13" fmla="*/ 134159 w 1479281"/>
                <a:gd name="connsiteY13" fmla="*/ 653141 h 695507"/>
                <a:gd name="connsiteX14" fmla="*/ 0 w 1479281"/>
                <a:gd name="connsiteY14" fmla="*/ 695507 h 695507"/>
                <a:gd name="connsiteX0" fmla="*/ 1465159 w 1465159"/>
                <a:gd name="connsiteY0" fmla="*/ 0 h 688446"/>
                <a:gd name="connsiteX1" fmla="*/ 1398078 w 1465159"/>
                <a:gd name="connsiteY1" fmla="*/ 70609 h 688446"/>
                <a:gd name="connsiteX2" fmla="*/ 1313346 w 1465159"/>
                <a:gd name="connsiteY2" fmla="*/ 158871 h 688446"/>
                <a:gd name="connsiteX3" fmla="*/ 1270980 w 1465159"/>
                <a:gd name="connsiteY3" fmla="*/ 211829 h 688446"/>
                <a:gd name="connsiteX4" fmla="*/ 1161535 w 1465159"/>
                <a:gd name="connsiteY4" fmla="*/ 335397 h 688446"/>
                <a:gd name="connsiteX5" fmla="*/ 999132 w 1465159"/>
                <a:gd name="connsiteY5" fmla="*/ 427189 h 688446"/>
                <a:gd name="connsiteX6" fmla="*/ 748466 w 1465159"/>
                <a:gd name="connsiteY6" fmla="*/ 515452 h 688446"/>
                <a:gd name="connsiteX7" fmla="*/ 695509 w 1465159"/>
                <a:gd name="connsiteY7" fmla="*/ 526043 h 688446"/>
                <a:gd name="connsiteX8" fmla="*/ 628429 w 1465159"/>
                <a:gd name="connsiteY8" fmla="*/ 543696 h 688446"/>
                <a:gd name="connsiteX9" fmla="*/ 554289 w 1465159"/>
                <a:gd name="connsiteY9" fmla="*/ 554287 h 688446"/>
                <a:gd name="connsiteX10" fmla="*/ 494270 w 1465159"/>
                <a:gd name="connsiteY10" fmla="*/ 550757 h 688446"/>
                <a:gd name="connsiteX11" fmla="*/ 353050 w 1465159"/>
                <a:gd name="connsiteY11" fmla="*/ 593123 h 688446"/>
                <a:gd name="connsiteX12" fmla="*/ 233013 w 1465159"/>
                <a:gd name="connsiteY12" fmla="*/ 621366 h 688446"/>
                <a:gd name="connsiteX13" fmla="*/ 120037 w 1465159"/>
                <a:gd name="connsiteY13" fmla="*/ 653141 h 688446"/>
                <a:gd name="connsiteX14" fmla="*/ 0 w 1465159"/>
                <a:gd name="connsiteY14" fmla="*/ 688446 h 688446"/>
                <a:gd name="connsiteX0" fmla="*/ 1465159 w 1465159"/>
                <a:gd name="connsiteY0" fmla="*/ 0 h 688446"/>
                <a:gd name="connsiteX1" fmla="*/ 1398078 w 1465159"/>
                <a:gd name="connsiteY1" fmla="*/ 70609 h 688446"/>
                <a:gd name="connsiteX2" fmla="*/ 1313346 w 1465159"/>
                <a:gd name="connsiteY2" fmla="*/ 158871 h 688446"/>
                <a:gd name="connsiteX3" fmla="*/ 1270980 w 1465159"/>
                <a:gd name="connsiteY3" fmla="*/ 211829 h 688446"/>
                <a:gd name="connsiteX4" fmla="*/ 1161535 w 1465159"/>
                <a:gd name="connsiteY4" fmla="*/ 335397 h 688446"/>
                <a:gd name="connsiteX5" fmla="*/ 999132 w 1465159"/>
                <a:gd name="connsiteY5" fmla="*/ 427189 h 688446"/>
                <a:gd name="connsiteX6" fmla="*/ 748466 w 1465159"/>
                <a:gd name="connsiteY6" fmla="*/ 515452 h 688446"/>
                <a:gd name="connsiteX7" fmla="*/ 695509 w 1465159"/>
                <a:gd name="connsiteY7" fmla="*/ 526043 h 688446"/>
                <a:gd name="connsiteX8" fmla="*/ 628429 w 1465159"/>
                <a:gd name="connsiteY8" fmla="*/ 543696 h 688446"/>
                <a:gd name="connsiteX9" fmla="*/ 554289 w 1465159"/>
                <a:gd name="connsiteY9" fmla="*/ 554287 h 688446"/>
                <a:gd name="connsiteX10" fmla="*/ 494270 w 1465159"/>
                <a:gd name="connsiteY10" fmla="*/ 550757 h 688446"/>
                <a:gd name="connsiteX11" fmla="*/ 353050 w 1465159"/>
                <a:gd name="connsiteY11" fmla="*/ 593123 h 688446"/>
                <a:gd name="connsiteX12" fmla="*/ 247135 w 1465159"/>
                <a:gd name="connsiteY12" fmla="*/ 621366 h 688446"/>
                <a:gd name="connsiteX13" fmla="*/ 120037 w 1465159"/>
                <a:gd name="connsiteY13" fmla="*/ 653141 h 688446"/>
                <a:gd name="connsiteX14" fmla="*/ 0 w 1465159"/>
                <a:gd name="connsiteY14" fmla="*/ 688446 h 688446"/>
                <a:gd name="connsiteX0" fmla="*/ 1465159 w 1465159"/>
                <a:gd name="connsiteY0" fmla="*/ 0 h 688446"/>
                <a:gd name="connsiteX1" fmla="*/ 1398078 w 1465159"/>
                <a:gd name="connsiteY1" fmla="*/ 70609 h 688446"/>
                <a:gd name="connsiteX2" fmla="*/ 1313346 w 1465159"/>
                <a:gd name="connsiteY2" fmla="*/ 158871 h 688446"/>
                <a:gd name="connsiteX3" fmla="*/ 1270980 w 1465159"/>
                <a:gd name="connsiteY3" fmla="*/ 211829 h 688446"/>
                <a:gd name="connsiteX4" fmla="*/ 1161535 w 1465159"/>
                <a:gd name="connsiteY4" fmla="*/ 335397 h 688446"/>
                <a:gd name="connsiteX5" fmla="*/ 999132 w 1465159"/>
                <a:gd name="connsiteY5" fmla="*/ 427189 h 688446"/>
                <a:gd name="connsiteX6" fmla="*/ 748466 w 1465159"/>
                <a:gd name="connsiteY6" fmla="*/ 515452 h 688446"/>
                <a:gd name="connsiteX7" fmla="*/ 695509 w 1465159"/>
                <a:gd name="connsiteY7" fmla="*/ 526043 h 688446"/>
                <a:gd name="connsiteX8" fmla="*/ 628429 w 1465159"/>
                <a:gd name="connsiteY8" fmla="*/ 543696 h 688446"/>
                <a:gd name="connsiteX9" fmla="*/ 554289 w 1465159"/>
                <a:gd name="connsiteY9" fmla="*/ 554287 h 688446"/>
                <a:gd name="connsiteX10" fmla="*/ 494270 w 1465159"/>
                <a:gd name="connsiteY10" fmla="*/ 550757 h 688446"/>
                <a:gd name="connsiteX11" fmla="*/ 353050 w 1465159"/>
                <a:gd name="connsiteY11" fmla="*/ 593123 h 688446"/>
                <a:gd name="connsiteX12" fmla="*/ 247135 w 1465159"/>
                <a:gd name="connsiteY12" fmla="*/ 621366 h 688446"/>
                <a:gd name="connsiteX13" fmla="*/ 137690 w 1465159"/>
                <a:gd name="connsiteY13" fmla="*/ 663733 h 688446"/>
                <a:gd name="connsiteX14" fmla="*/ 0 w 1465159"/>
                <a:gd name="connsiteY14" fmla="*/ 688446 h 688446"/>
                <a:gd name="connsiteX0" fmla="*/ 1465159 w 1465159"/>
                <a:gd name="connsiteY0" fmla="*/ 0 h 688446"/>
                <a:gd name="connsiteX1" fmla="*/ 1398078 w 1465159"/>
                <a:gd name="connsiteY1" fmla="*/ 70609 h 688446"/>
                <a:gd name="connsiteX2" fmla="*/ 1313346 w 1465159"/>
                <a:gd name="connsiteY2" fmla="*/ 158871 h 688446"/>
                <a:gd name="connsiteX3" fmla="*/ 1270980 w 1465159"/>
                <a:gd name="connsiteY3" fmla="*/ 211829 h 688446"/>
                <a:gd name="connsiteX4" fmla="*/ 1161535 w 1465159"/>
                <a:gd name="connsiteY4" fmla="*/ 335397 h 688446"/>
                <a:gd name="connsiteX5" fmla="*/ 999132 w 1465159"/>
                <a:gd name="connsiteY5" fmla="*/ 427189 h 688446"/>
                <a:gd name="connsiteX6" fmla="*/ 748466 w 1465159"/>
                <a:gd name="connsiteY6" fmla="*/ 515452 h 688446"/>
                <a:gd name="connsiteX7" fmla="*/ 695509 w 1465159"/>
                <a:gd name="connsiteY7" fmla="*/ 526043 h 688446"/>
                <a:gd name="connsiteX8" fmla="*/ 628429 w 1465159"/>
                <a:gd name="connsiteY8" fmla="*/ 543696 h 688446"/>
                <a:gd name="connsiteX9" fmla="*/ 554289 w 1465159"/>
                <a:gd name="connsiteY9" fmla="*/ 554287 h 688446"/>
                <a:gd name="connsiteX10" fmla="*/ 494270 w 1465159"/>
                <a:gd name="connsiteY10" fmla="*/ 550757 h 688446"/>
                <a:gd name="connsiteX11" fmla="*/ 353050 w 1465159"/>
                <a:gd name="connsiteY11" fmla="*/ 593123 h 688446"/>
                <a:gd name="connsiteX12" fmla="*/ 261257 w 1465159"/>
                <a:gd name="connsiteY12" fmla="*/ 624896 h 688446"/>
                <a:gd name="connsiteX13" fmla="*/ 137690 w 1465159"/>
                <a:gd name="connsiteY13" fmla="*/ 663733 h 688446"/>
                <a:gd name="connsiteX14" fmla="*/ 0 w 1465159"/>
                <a:gd name="connsiteY14" fmla="*/ 688446 h 688446"/>
                <a:gd name="connsiteX0" fmla="*/ 1465159 w 1465159"/>
                <a:gd name="connsiteY0" fmla="*/ 0 h 688446"/>
                <a:gd name="connsiteX1" fmla="*/ 1398078 w 1465159"/>
                <a:gd name="connsiteY1" fmla="*/ 70609 h 688446"/>
                <a:gd name="connsiteX2" fmla="*/ 1313346 w 1465159"/>
                <a:gd name="connsiteY2" fmla="*/ 158871 h 688446"/>
                <a:gd name="connsiteX3" fmla="*/ 1270980 w 1465159"/>
                <a:gd name="connsiteY3" fmla="*/ 211829 h 688446"/>
                <a:gd name="connsiteX4" fmla="*/ 1161535 w 1465159"/>
                <a:gd name="connsiteY4" fmla="*/ 335397 h 688446"/>
                <a:gd name="connsiteX5" fmla="*/ 999132 w 1465159"/>
                <a:gd name="connsiteY5" fmla="*/ 427189 h 688446"/>
                <a:gd name="connsiteX6" fmla="*/ 748466 w 1465159"/>
                <a:gd name="connsiteY6" fmla="*/ 515452 h 688446"/>
                <a:gd name="connsiteX7" fmla="*/ 695509 w 1465159"/>
                <a:gd name="connsiteY7" fmla="*/ 526043 h 688446"/>
                <a:gd name="connsiteX8" fmla="*/ 628429 w 1465159"/>
                <a:gd name="connsiteY8" fmla="*/ 543696 h 688446"/>
                <a:gd name="connsiteX9" fmla="*/ 554289 w 1465159"/>
                <a:gd name="connsiteY9" fmla="*/ 554287 h 688446"/>
                <a:gd name="connsiteX10" fmla="*/ 494270 w 1465159"/>
                <a:gd name="connsiteY10" fmla="*/ 550757 h 688446"/>
                <a:gd name="connsiteX11" fmla="*/ 363642 w 1465159"/>
                <a:gd name="connsiteY11" fmla="*/ 600184 h 688446"/>
                <a:gd name="connsiteX12" fmla="*/ 261257 w 1465159"/>
                <a:gd name="connsiteY12" fmla="*/ 624896 h 688446"/>
                <a:gd name="connsiteX13" fmla="*/ 137690 w 1465159"/>
                <a:gd name="connsiteY13" fmla="*/ 663733 h 688446"/>
                <a:gd name="connsiteX14" fmla="*/ 0 w 1465159"/>
                <a:gd name="connsiteY14" fmla="*/ 688446 h 688446"/>
                <a:gd name="connsiteX0" fmla="*/ 1465159 w 1465159"/>
                <a:gd name="connsiteY0" fmla="*/ 0 h 688446"/>
                <a:gd name="connsiteX1" fmla="*/ 1398078 w 1465159"/>
                <a:gd name="connsiteY1" fmla="*/ 70609 h 688446"/>
                <a:gd name="connsiteX2" fmla="*/ 1313346 w 1465159"/>
                <a:gd name="connsiteY2" fmla="*/ 158871 h 688446"/>
                <a:gd name="connsiteX3" fmla="*/ 1270980 w 1465159"/>
                <a:gd name="connsiteY3" fmla="*/ 211829 h 688446"/>
                <a:gd name="connsiteX4" fmla="*/ 1161535 w 1465159"/>
                <a:gd name="connsiteY4" fmla="*/ 335397 h 688446"/>
                <a:gd name="connsiteX5" fmla="*/ 999132 w 1465159"/>
                <a:gd name="connsiteY5" fmla="*/ 427189 h 688446"/>
                <a:gd name="connsiteX6" fmla="*/ 748466 w 1465159"/>
                <a:gd name="connsiteY6" fmla="*/ 515452 h 688446"/>
                <a:gd name="connsiteX7" fmla="*/ 695509 w 1465159"/>
                <a:gd name="connsiteY7" fmla="*/ 526043 h 688446"/>
                <a:gd name="connsiteX8" fmla="*/ 628429 w 1465159"/>
                <a:gd name="connsiteY8" fmla="*/ 543696 h 688446"/>
                <a:gd name="connsiteX9" fmla="*/ 579002 w 1465159"/>
                <a:gd name="connsiteY9" fmla="*/ 533104 h 688446"/>
                <a:gd name="connsiteX10" fmla="*/ 494270 w 1465159"/>
                <a:gd name="connsiteY10" fmla="*/ 550757 h 688446"/>
                <a:gd name="connsiteX11" fmla="*/ 363642 w 1465159"/>
                <a:gd name="connsiteY11" fmla="*/ 600184 h 688446"/>
                <a:gd name="connsiteX12" fmla="*/ 261257 w 1465159"/>
                <a:gd name="connsiteY12" fmla="*/ 624896 h 688446"/>
                <a:gd name="connsiteX13" fmla="*/ 137690 w 1465159"/>
                <a:gd name="connsiteY13" fmla="*/ 663733 h 688446"/>
                <a:gd name="connsiteX14" fmla="*/ 0 w 1465159"/>
                <a:gd name="connsiteY14" fmla="*/ 688446 h 688446"/>
                <a:gd name="connsiteX0" fmla="*/ 1465159 w 1465159"/>
                <a:gd name="connsiteY0" fmla="*/ 0 h 688446"/>
                <a:gd name="connsiteX1" fmla="*/ 1398078 w 1465159"/>
                <a:gd name="connsiteY1" fmla="*/ 70609 h 688446"/>
                <a:gd name="connsiteX2" fmla="*/ 1313346 w 1465159"/>
                <a:gd name="connsiteY2" fmla="*/ 158871 h 688446"/>
                <a:gd name="connsiteX3" fmla="*/ 1270980 w 1465159"/>
                <a:gd name="connsiteY3" fmla="*/ 211829 h 688446"/>
                <a:gd name="connsiteX4" fmla="*/ 1161535 w 1465159"/>
                <a:gd name="connsiteY4" fmla="*/ 335397 h 688446"/>
                <a:gd name="connsiteX5" fmla="*/ 999132 w 1465159"/>
                <a:gd name="connsiteY5" fmla="*/ 427189 h 688446"/>
                <a:gd name="connsiteX6" fmla="*/ 748466 w 1465159"/>
                <a:gd name="connsiteY6" fmla="*/ 515452 h 688446"/>
                <a:gd name="connsiteX7" fmla="*/ 695509 w 1465159"/>
                <a:gd name="connsiteY7" fmla="*/ 526043 h 688446"/>
                <a:gd name="connsiteX8" fmla="*/ 656673 w 1465159"/>
                <a:gd name="connsiteY8" fmla="*/ 529574 h 688446"/>
                <a:gd name="connsiteX9" fmla="*/ 579002 w 1465159"/>
                <a:gd name="connsiteY9" fmla="*/ 533104 h 688446"/>
                <a:gd name="connsiteX10" fmla="*/ 494270 w 1465159"/>
                <a:gd name="connsiteY10" fmla="*/ 550757 h 688446"/>
                <a:gd name="connsiteX11" fmla="*/ 363642 w 1465159"/>
                <a:gd name="connsiteY11" fmla="*/ 600184 h 688446"/>
                <a:gd name="connsiteX12" fmla="*/ 261257 w 1465159"/>
                <a:gd name="connsiteY12" fmla="*/ 624896 h 688446"/>
                <a:gd name="connsiteX13" fmla="*/ 137690 w 1465159"/>
                <a:gd name="connsiteY13" fmla="*/ 663733 h 688446"/>
                <a:gd name="connsiteX14" fmla="*/ 0 w 1465159"/>
                <a:gd name="connsiteY14" fmla="*/ 688446 h 688446"/>
                <a:gd name="connsiteX0" fmla="*/ 1465159 w 1465159"/>
                <a:gd name="connsiteY0" fmla="*/ 0 h 688446"/>
                <a:gd name="connsiteX1" fmla="*/ 1398078 w 1465159"/>
                <a:gd name="connsiteY1" fmla="*/ 70609 h 688446"/>
                <a:gd name="connsiteX2" fmla="*/ 1313346 w 1465159"/>
                <a:gd name="connsiteY2" fmla="*/ 158871 h 688446"/>
                <a:gd name="connsiteX3" fmla="*/ 1270980 w 1465159"/>
                <a:gd name="connsiteY3" fmla="*/ 211829 h 688446"/>
                <a:gd name="connsiteX4" fmla="*/ 1161535 w 1465159"/>
                <a:gd name="connsiteY4" fmla="*/ 335397 h 688446"/>
                <a:gd name="connsiteX5" fmla="*/ 999132 w 1465159"/>
                <a:gd name="connsiteY5" fmla="*/ 427189 h 688446"/>
                <a:gd name="connsiteX6" fmla="*/ 748466 w 1465159"/>
                <a:gd name="connsiteY6" fmla="*/ 515452 h 688446"/>
                <a:gd name="connsiteX7" fmla="*/ 727284 w 1465159"/>
                <a:gd name="connsiteY7" fmla="*/ 511921 h 688446"/>
                <a:gd name="connsiteX8" fmla="*/ 656673 w 1465159"/>
                <a:gd name="connsiteY8" fmla="*/ 529574 h 688446"/>
                <a:gd name="connsiteX9" fmla="*/ 579002 w 1465159"/>
                <a:gd name="connsiteY9" fmla="*/ 533104 h 688446"/>
                <a:gd name="connsiteX10" fmla="*/ 494270 w 1465159"/>
                <a:gd name="connsiteY10" fmla="*/ 550757 h 688446"/>
                <a:gd name="connsiteX11" fmla="*/ 363642 w 1465159"/>
                <a:gd name="connsiteY11" fmla="*/ 600184 h 688446"/>
                <a:gd name="connsiteX12" fmla="*/ 261257 w 1465159"/>
                <a:gd name="connsiteY12" fmla="*/ 624896 h 688446"/>
                <a:gd name="connsiteX13" fmla="*/ 137690 w 1465159"/>
                <a:gd name="connsiteY13" fmla="*/ 663733 h 688446"/>
                <a:gd name="connsiteX14" fmla="*/ 0 w 1465159"/>
                <a:gd name="connsiteY14" fmla="*/ 688446 h 688446"/>
                <a:gd name="connsiteX0" fmla="*/ 1465159 w 1465159"/>
                <a:gd name="connsiteY0" fmla="*/ 0 h 688446"/>
                <a:gd name="connsiteX1" fmla="*/ 1398078 w 1465159"/>
                <a:gd name="connsiteY1" fmla="*/ 70609 h 688446"/>
                <a:gd name="connsiteX2" fmla="*/ 1313346 w 1465159"/>
                <a:gd name="connsiteY2" fmla="*/ 158871 h 688446"/>
                <a:gd name="connsiteX3" fmla="*/ 1270980 w 1465159"/>
                <a:gd name="connsiteY3" fmla="*/ 211829 h 688446"/>
                <a:gd name="connsiteX4" fmla="*/ 1161535 w 1465159"/>
                <a:gd name="connsiteY4" fmla="*/ 335397 h 688446"/>
                <a:gd name="connsiteX5" fmla="*/ 999132 w 1465159"/>
                <a:gd name="connsiteY5" fmla="*/ 427189 h 688446"/>
                <a:gd name="connsiteX6" fmla="*/ 847320 w 1465159"/>
                <a:gd name="connsiteY6" fmla="*/ 476616 h 688446"/>
                <a:gd name="connsiteX7" fmla="*/ 727284 w 1465159"/>
                <a:gd name="connsiteY7" fmla="*/ 511921 h 688446"/>
                <a:gd name="connsiteX8" fmla="*/ 656673 w 1465159"/>
                <a:gd name="connsiteY8" fmla="*/ 529574 h 688446"/>
                <a:gd name="connsiteX9" fmla="*/ 579002 w 1465159"/>
                <a:gd name="connsiteY9" fmla="*/ 533104 h 688446"/>
                <a:gd name="connsiteX10" fmla="*/ 494270 w 1465159"/>
                <a:gd name="connsiteY10" fmla="*/ 550757 h 688446"/>
                <a:gd name="connsiteX11" fmla="*/ 363642 w 1465159"/>
                <a:gd name="connsiteY11" fmla="*/ 600184 h 688446"/>
                <a:gd name="connsiteX12" fmla="*/ 261257 w 1465159"/>
                <a:gd name="connsiteY12" fmla="*/ 624896 h 688446"/>
                <a:gd name="connsiteX13" fmla="*/ 137690 w 1465159"/>
                <a:gd name="connsiteY13" fmla="*/ 663733 h 688446"/>
                <a:gd name="connsiteX14" fmla="*/ 0 w 1465159"/>
                <a:gd name="connsiteY14" fmla="*/ 688446 h 688446"/>
                <a:gd name="connsiteX0" fmla="*/ 1465159 w 1465159"/>
                <a:gd name="connsiteY0" fmla="*/ 0 h 688446"/>
                <a:gd name="connsiteX1" fmla="*/ 1398078 w 1465159"/>
                <a:gd name="connsiteY1" fmla="*/ 70609 h 688446"/>
                <a:gd name="connsiteX2" fmla="*/ 1313346 w 1465159"/>
                <a:gd name="connsiteY2" fmla="*/ 158871 h 688446"/>
                <a:gd name="connsiteX3" fmla="*/ 1270980 w 1465159"/>
                <a:gd name="connsiteY3" fmla="*/ 211829 h 688446"/>
                <a:gd name="connsiteX4" fmla="*/ 1161535 w 1465159"/>
                <a:gd name="connsiteY4" fmla="*/ 335397 h 688446"/>
                <a:gd name="connsiteX5" fmla="*/ 999132 w 1465159"/>
                <a:gd name="connsiteY5" fmla="*/ 427189 h 688446"/>
                <a:gd name="connsiteX6" fmla="*/ 847320 w 1465159"/>
                <a:gd name="connsiteY6" fmla="*/ 476616 h 688446"/>
                <a:gd name="connsiteX7" fmla="*/ 727284 w 1465159"/>
                <a:gd name="connsiteY7" fmla="*/ 511921 h 688446"/>
                <a:gd name="connsiteX8" fmla="*/ 656673 w 1465159"/>
                <a:gd name="connsiteY8" fmla="*/ 529574 h 688446"/>
                <a:gd name="connsiteX9" fmla="*/ 649613 w 1465159"/>
                <a:gd name="connsiteY9" fmla="*/ 526044 h 688446"/>
                <a:gd name="connsiteX10" fmla="*/ 579002 w 1465159"/>
                <a:gd name="connsiteY10" fmla="*/ 533104 h 688446"/>
                <a:gd name="connsiteX11" fmla="*/ 494270 w 1465159"/>
                <a:gd name="connsiteY11" fmla="*/ 550757 h 688446"/>
                <a:gd name="connsiteX12" fmla="*/ 363642 w 1465159"/>
                <a:gd name="connsiteY12" fmla="*/ 600184 h 688446"/>
                <a:gd name="connsiteX13" fmla="*/ 261257 w 1465159"/>
                <a:gd name="connsiteY13" fmla="*/ 624896 h 688446"/>
                <a:gd name="connsiteX14" fmla="*/ 137690 w 1465159"/>
                <a:gd name="connsiteY14" fmla="*/ 663733 h 688446"/>
                <a:gd name="connsiteX15" fmla="*/ 0 w 1465159"/>
                <a:gd name="connsiteY15" fmla="*/ 688446 h 688446"/>
                <a:gd name="connsiteX0" fmla="*/ 1465159 w 1465159"/>
                <a:gd name="connsiteY0" fmla="*/ 0 h 688446"/>
                <a:gd name="connsiteX1" fmla="*/ 1398078 w 1465159"/>
                <a:gd name="connsiteY1" fmla="*/ 70609 h 688446"/>
                <a:gd name="connsiteX2" fmla="*/ 1313346 w 1465159"/>
                <a:gd name="connsiteY2" fmla="*/ 158871 h 688446"/>
                <a:gd name="connsiteX3" fmla="*/ 1270980 w 1465159"/>
                <a:gd name="connsiteY3" fmla="*/ 211829 h 688446"/>
                <a:gd name="connsiteX4" fmla="*/ 1161535 w 1465159"/>
                <a:gd name="connsiteY4" fmla="*/ 335397 h 688446"/>
                <a:gd name="connsiteX5" fmla="*/ 999132 w 1465159"/>
                <a:gd name="connsiteY5" fmla="*/ 427189 h 688446"/>
                <a:gd name="connsiteX6" fmla="*/ 847320 w 1465159"/>
                <a:gd name="connsiteY6" fmla="*/ 476616 h 688446"/>
                <a:gd name="connsiteX7" fmla="*/ 727284 w 1465159"/>
                <a:gd name="connsiteY7" fmla="*/ 511921 h 688446"/>
                <a:gd name="connsiteX8" fmla="*/ 656673 w 1465159"/>
                <a:gd name="connsiteY8" fmla="*/ 529574 h 688446"/>
                <a:gd name="connsiteX9" fmla="*/ 649613 w 1465159"/>
                <a:gd name="connsiteY9" fmla="*/ 526044 h 688446"/>
                <a:gd name="connsiteX10" fmla="*/ 649613 w 1465159"/>
                <a:gd name="connsiteY10" fmla="*/ 529575 h 688446"/>
                <a:gd name="connsiteX11" fmla="*/ 579002 w 1465159"/>
                <a:gd name="connsiteY11" fmla="*/ 533104 h 688446"/>
                <a:gd name="connsiteX12" fmla="*/ 494270 w 1465159"/>
                <a:gd name="connsiteY12" fmla="*/ 550757 h 688446"/>
                <a:gd name="connsiteX13" fmla="*/ 363642 w 1465159"/>
                <a:gd name="connsiteY13" fmla="*/ 600184 h 688446"/>
                <a:gd name="connsiteX14" fmla="*/ 261257 w 1465159"/>
                <a:gd name="connsiteY14" fmla="*/ 624896 h 688446"/>
                <a:gd name="connsiteX15" fmla="*/ 137690 w 1465159"/>
                <a:gd name="connsiteY15" fmla="*/ 663733 h 688446"/>
                <a:gd name="connsiteX16" fmla="*/ 0 w 1465159"/>
                <a:gd name="connsiteY16" fmla="*/ 688446 h 688446"/>
                <a:gd name="connsiteX0" fmla="*/ 1465159 w 1465159"/>
                <a:gd name="connsiteY0" fmla="*/ 0 h 688446"/>
                <a:gd name="connsiteX1" fmla="*/ 1398078 w 1465159"/>
                <a:gd name="connsiteY1" fmla="*/ 70609 h 688446"/>
                <a:gd name="connsiteX2" fmla="*/ 1313346 w 1465159"/>
                <a:gd name="connsiteY2" fmla="*/ 158871 h 688446"/>
                <a:gd name="connsiteX3" fmla="*/ 1270980 w 1465159"/>
                <a:gd name="connsiteY3" fmla="*/ 211829 h 688446"/>
                <a:gd name="connsiteX4" fmla="*/ 1161535 w 1465159"/>
                <a:gd name="connsiteY4" fmla="*/ 335397 h 688446"/>
                <a:gd name="connsiteX5" fmla="*/ 999132 w 1465159"/>
                <a:gd name="connsiteY5" fmla="*/ 427189 h 688446"/>
                <a:gd name="connsiteX6" fmla="*/ 847320 w 1465159"/>
                <a:gd name="connsiteY6" fmla="*/ 476616 h 688446"/>
                <a:gd name="connsiteX7" fmla="*/ 727284 w 1465159"/>
                <a:gd name="connsiteY7" fmla="*/ 511921 h 688446"/>
                <a:gd name="connsiteX8" fmla="*/ 656673 w 1465159"/>
                <a:gd name="connsiteY8" fmla="*/ 529574 h 688446"/>
                <a:gd name="connsiteX9" fmla="*/ 649613 w 1465159"/>
                <a:gd name="connsiteY9" fmla="*/ 526044 h 688446"/>
                <a:gd name="connsiteX10" fmla="*/ 649613 w 1465159"/>
                <a:gd name="connsiteY10" fmla="*/ 529575 h 688446"/>
                <a:gd name="connsiteX11" fmla="*/ 579002 w 1465159"/>
                <a:gd name="connsiteY11" fmla="*/ 533104 h 688446"/>
                <a:gd name="connsiteX12" fmla="*/ 494270 w 1465159"/>
                <a:gd name="connsiteY12" fmla="*/ 550757 h 688446"/>
                <a:gd name="connsiteX13" fmla="*/ 363642 w 1465159"/>
                <a:gd name="connsiteY13" fmla="*/ 600184 h 688446"/>
                <a:gd name="connsiteX14" fmla="*/ 261257 w 1465159"/>
                <a:gd name="connsiteY14" fmla="*/ 624896 h 688446"/>
                <a:gd name="connsiteX15" fmla="*/ 137690 w 1465159"/>
                <a:gd name="connsiteY15" fmla="*/ 663733 h 688446"/>
                <a:gd name="connsiteX16" fmla="*/ 0 w 1465159"/>
                <a:gd name="connsiteY16" fmla="*/ 688446 h 688446"/>
                <a:gd name="connsiteX0" fmla="*/ 1465159 w 1465159"/>
                <a:gd name="connsiteY0" fmla="*/ 0 h 688446"/>
                <a:gd name="connsiteX1" fmla="*/ 1398078 w 1465159"/>
                <a:gd name="connsiteY1" fmla="*/ 70609 h 688446"/>
                <a:gd name="connsiteX2" fmla="*/ 1313346 w 1465159"/>
                <a:gd name="connsiteY2" fmla="*/ 158871 h 688446"/>
                <a:gd name="connsiteX3" fmla="*/ 1270980 w 1465159"/>
                <a:gd name="connsiteY3" fmla="*/ 211829 h 688446"/>
                <a:gd name="connsiteX4" fmla="*/ 1161535 w 1465159"/>
                <a:gd name="connsiteY4" fmla="*/ 335397 h 688446"/>
                <a:gd name="connsiteX5" fmla="*/ 999132 w 1465159"/>
                <a:gd name="connsiteY5" fmla="*/ 427189 h 688446"/>
                <a:gd name="connsiteX6" fmla="*/ 847320 w 1465159"/>
                <a:gd name="connsiteY6" fmla="*/ 476616 h 688446"/>
                <a:gd name="connsiteX7" fmla="*/ 727284 w 1465159"/>
                <a:gd name="connsiteY7" fmla="*/ 511921 h 688446"/>
                <a:gd name="connsiteX8" fmla="*/ 656673 w 1465159"/>
                <a:gd name="connsiteY8" fmla="*/ 529574 h 688446"/>
                <a:gd name="connsiteX9" fmla="*/ 649613 w 1465159"/>
                <a:gd name="connsiteY9" fmla="*/ 526044 h 688446"/>
                <a:gd name="connsiteX10" fmla="*/ 649613 w 1465159"/>
                <a:gd name="connsiteY10" fmla="*/ 529575 h 688446"/>
                <a:gd name="connsiteX11" fmla="*/ 579002 w 1465159"/>
                <a:gd name="connsiteY11" fmla="*/ 533104 h 688446"/>
                <a:gd name="connsiteX12" fmla="*/ 494270 w 1465159"/>
                <a:gd name="connsiteY12" fmla="*/ 550757 h 688446"/>
                <a:gd name="connsiteX13" fmla="*/ 363642 w 1465159"/>
                <a:gd name="connsiteY13" fmla="*/ 600184 h 688446"/>
                <a:gd name="connsiteX14" fmla="*/ 261257 w 1465159"/>
                <a:gd name="connsiteY14" fmla="*/ 624896 h 688446"/>
                <a:gd name="connsiteX15" fmla="*/ 137690 w 1465159"/>
                <a:gd name="connsiteY15" fmla="*/ 663733 h 688446"/>
                <a:gd name="connsiteX16" fmla="*/ 0 w 1465159"/>
                <a:gd name="connsiteY16" fmla="*/ 688446 h 688446"/>
                <a:gd name="connsiteX0" fmla="*/ 1465159 w 1465159"/>
                <a:gd name="connsiteY0" fmla="*/ 0 h 688446"/>
                <a:gd name="connsiteX1" fmla="*/ 1398078 w 1465159"/>
                <a:gd name="connsiteY1" fmla="*/ 70609 h 688446"/>
                <a:gd name="connsiteX2" fmla="*/ 1313346 w 1465159"/>
                <a:gd name="connsiteY2" fmla="*/ 158871 h 688446"/>
                <a:gd name="connsiteX3" fmla="*/ 1270980 w 1465159"/>
                <a:gd name="connsiteY3" fmla="*/ 211829 h 688446"/>
                <a:gd name="connsiteX4" fmla="*/ 1161535 w 1465159"/>
                <a:gd name="connsiteY4" fmla="*/ 335397 h 688446"/>
                <a:gd name="connsiteX5" fmla="*/ 999132 w 1465159"/>
                <a:gd name="connsiteY5" fmla="*/ 427189 h 688446"/>
                <a:gd name="connsiteX6" fmla="*/ 847320 w 1465159"/>
                <a:gd name="connsiteY6" fmla="*/ 476616 h 688446"/>
                <a:gd name="connsiteX7" fmla="*/ 727284 w 1465159"/>
                <a:gd name="connsiteY7" fmla="*/ 511921 h 688446"/>
                <a:gd name="connsiteX8" fmla="*/ 656673 w 1465159"/>
                <a:gd name="connsiteY8" fmla="*/ 529574 h 688446"/>
                <a:gd name="connsiteX9" fmla="*/ 649613 w 1465159"/>
                <a:gd name="connsiteY9" fmla="*/ 526044 h 688446"/>
                <a:gd name="connsiteX10" fmla="*/ 579002 w 1465159"/>
                <a:gd name="connsiteY10" fmla="*/ 533104 h 688446"/>
                <a:gd name="connsiteX11" fmla="*/ 494270 w 1465159"/>
                <a:gd name="connsiteY11" fmla="*/ 550757 h 688446"/>
                <a:gd name="connsiteX12" fmla="*/ 363642 w 1465159"/>
                <a:gd name="connsiteY12" fmla="*/ 600184 h 688446"/>
                <a:gd name="connsiteX13" fmla="*/ 261257 w 1465159"/>
                <a:gd name="connsiteY13" fmla="*/ 624896 h 688446"/>
                <a:gd name="connsiteX14" fmla="*/ 137690 w 1465159"/>
                <a:gd name="connsiteY14" fmla="*/ 663733 h 688446"/>
                <a:gd name="connsiteX15" fmla="*/ 0 w 1465159"/>
                <a:gd name="connsiteY15" fmla="*/ 688446 h 688446"/>
                <a:gd name="connsiteX0" fmla="*/ 1465159 w 1465159"/>
                <a:gd name="connsiteY0" fmla="*/ 0 h 688446"/>
                <a:gd name="connsiteX1" fmla="*/ 1398078 w 1465159"/>
                <a:gd name="connsiteY1" fmla="*/ 70609 h 688446"/>
                <a:gd name="connsiteX2" fmla="*/ 1313346 w 1465159"/>
                <a:gd name="connsiteY2" fmla="*/ 158871 h 688446"/>
                <a:gd name="connsiteX3" fmla="*/ 1270980 w 1465159"/>
                <a:gd name="connsiteY3" fmla="*/ 211829 h 688446"/>
                <a:gd name="connsiteX4" fmla="*/ 1161535 w 1465159"/>
                <a:gd name="connsiteY4" fmla="*/ 335397 h 688446"/>
                <a:gd name="connsiteX5" fmla="*/ 999132 w 1465159"/>
                <a:gd name="connsiteY5" fmla="*/ 427189 h 688446"/>
                <a:gd name="connsiteX6" fmla="*/ 847320 w 1465159"/>
                <a:gd name="connsiteY6" fmla="*/ 476616 h 688446"/>
                <a:gd name="connsiteX7" fmla="*/ 727284 w 1465159"/>
                <a:gd name="connsiteY7" fmla="*/ 511921 h 688446"/>
                <a:gd name="connsiteX8" fmla="*/ 656673 w 1465159"/>
                <a:gd name="connsiteY8" fmla="*/ 529574 h 688446"/>
                <a:gd name="connsiteX9" fmla="*/ 579002 w 1465159"/>
                <a:gd name="connsiteY9" fmla="*/ 533104 h 688446"/>
                <a:gd name="connsiteX10" fmla="*/ 494270 w 1465159"/>
                <a:gd name="connsiteY10" fmla="*/ 550757 h 688446"/>
                <a:gd name="connsiteX11" fmla="*/ 363642 w 1465159"/>
                <a:gd name="connsiteY11" fmla="*/ 600184 h 688446"/>
                <a:gd name="connsiteX12" fmla="*/ 261257 w 1465159"/>
                <a:gd name="connsiteY12" fmla="*/ 624896 h 688446"/>
                <a:gd name="connsiteX13" fmla="*/ 137690 w 1465159"/>
                <a:gd name="connsiteY13" fmla="*/ 663733 h 688446"/>
                <a:gd name="connsiteX14" fmla="*/ 0 w 1465159"/>
                <a:gd name="connsiteY14" fmla="*/ 688446 h 688446"/>
                <a:gd name="connsiteX0" fmla="*/ 1465159 w 1465159"/>
                <a:gd name="connsiteY0" fmla="*/ 0 h 688446"/>
                <a:gd name="connsiteX1" fmla="*/ 1398078 w 1465159"/>
                <a:gd name="connsiteY1" fmla="*/ 70609 h 688446"/>
                <a:gd name="connsiteX2" fmla="*/ 1313346 w 1465159"/>
                <a:gd name="connsiteY2" fmla="*/ 158871 h 688446"/>
                <a:gd name="connsiteX3" fmla="*/ 1292163 w 1465159"/>
                <a:gd name="connsiteY3" fmla="*/ 225951 h 688446"/>
                <a:gd name="connsiteX4" fmla="*/ 1161535 w 1465159"/>
                <a:gd name="connsiteY4" fmla="*/ 335397 h 688446"/>
                <a:gd name="connsiteX5" fmla="*/ 999132 w 1465159"/>
                <a:gd name="connsiteY5" fmla="*/ 427189 h 688446"/>
                <a:gd name="connsiteX6" fmla="*/ 847320 w 1465159"/>
                <a:gd name="connsiteY6" fmla="*/ 476616 h 688446"/>
                <a:gd name="connsiteX7" fmla="*/ 727284 w 1465159"/>
                <a:gd name="connsiteY7" fmla="*/ 511921 h 688446"/>
                <a:gd name="connsiteX8" fmla="*/ 656673 w 1465159"/>
                <a:gd name="connsiteY8" fmla="*/ 529574 h 688446"/>
                <a:gd name="connsiteX9" fmla="*/ 579002 w 1465159"/>
                <a:gd name="connsiteY9" fmla="*/ 533104 h 688446"/>
                <a:gd name="connsiteX10" fmla="*/ 494270 w 1465159"/>
                <a:gd name="connsiteY10" fmla="*/ 550757 h 688446"/>
                <a:gd name="connsiteX11" fmla="*/ 363642 w 1465159"/>
                <a:gd name="connsiteY11" fmla="*/ 600184 h 688446"/>
                <a:gd name="connsiteX12" fmla="*/ 261257 w 1465159"/>
                <a:gd name="connsiteY12" fmla="*/ 624896 h 688446"/>
                <a:gd name="connsiteX13" fmla="*/ 137690 w 1465159"/>
                <a:gd name="connsiteY13" fmla="*/ 663733 h 688446"/>
                <a:gd name="connsiteX14" fmla="*/ 0 w 1465159"/>
                <a:gd name="connsiteY14" fmla="*/ 688446 h 688446"/>
                <a:gd name="connsiteX0" fmla="*/ 1465159 w 1465159"/>
                <a:gd name="connsiteY0" fmla="*/ 0 h 688446"/>
                <a:gd name="connsiteX1" fmla="*/ 1398078 w 1465159"/>
                <a:gd name="connsiteY1" fmla="*/ 70609 h 688446"/>
                <a:gd name="connsiteX2" fmla="*/ 1391018 w 1465159"/>
                <a:gd name="connsiteY2" fmla="*/ 137689 h 688446"/>
                <a:gd name="connsiteX3" fmla="*/ 1313346 w 1465159"/>
                <a:gd name="connsiteY3" fmla="*/ 158871 h 688446"/>
                <a:gd name="connsiteX4" fmla="*/ 1292163 w 1465159"/>
                <a:gd name="connsiteY4" fmla="*/ 225951 h 688446"/>
                <a:gd name="connsiteX5" fmla="*/ 1161535 w 1465159"/>
                <a:gd name="connsiteY5" fmla="*/ 335397 h 688446"/>
                <a:gd name="connsiteX6" fmla="*/ 999132 w 1465159"/>
                <a:gd name="connsiteY6" fmla="*/ 427189 h 688446"/>
                <a:gd name="connsiteX7" fmla="*/ 847320 w 1465159"/>
                <a:gd name="connsiteY7" fmla="*/ 476616 h 688446"/>
                <a:gd name="connsiteX8" fmla="*/ 727284 w 1465159"/>
                <a:gd name="connsiteY8" fmla="*/ 511921 h 688446"/>
                <a:gd name="connsiteX9" fmla="*/ 656673 w 1465159"/>
                <a:gd name="connsiteY9" fmla="*/ 529574 h 688446"/>
                <a:gd name="connsiteX10" fmla="*/ 579002 w 1465159"/>
                <a:gd name="connsiteY10" fmla="*/ 533104 h 688446"/>
                <a:gd name="connsiteX11" fmla="*/ 494270 w 1465159"/>
                <a:gd name="connsiteY11" fmla="*/ 550757 h 688446"/>
                <a:gd name="connsiteX12" fmla="*/ 363642 w 1465159"/>
                <a:gd name="connsiteY12" fmla="*/ 600184 h 688446"/>
                <a:gd name="connsiteX13" fmla="*/ 261257 w 1465159"/>
                <a:gd name="connsiteY13" fmla="*/ 624896 h 688446"/>
                <a:gd name="connsiteX14" fmla="*/ 137690 w 1465159"/>
                <a:gd name="connsiteY14" fmla="*/ 663733 h 688446"/>
                <a:gd name="connsiteX15" fmla="*/ 0 w 1465159"/>
                <a:gd name="connsiteY15" fmla="*/ 688446 h 688446"/>
                <a:gd name="connsiteX0" fmla="*/ 1465159 w 1465159"/>
                <a:gd name="connsiteY0" fmla="*/ 0 h 688446"/>
                <a:gd name="connsiteX1" fmla="*/ 1398078 w 1465159"/>
                <a:gd name="connsiteY1" fmla="*/ 70609 h 688446"/>
                <a:gd name="connsiteX2" fmla="*/ 1391018 w 1465159"/>
                <a:gd name="connsiteY2" fmla="*/ 137689 h 688446"/>
                <a:gd name="connsiteX3" fmla="*/ 1292163 w 1465159"/>
                <a:gd name="connsiteY3" fmla="*/ 225951 h 688446"/>
                <a:gd name="connsiteX4" fmla="*/ 1161535 w 1465159"/>
                <a:gd name="connsiteY4" fmla="*/ 335397 h 688446"/>
                <a:gd name="connsiteX5" fmla="*/ 999132 w 1465159"/>
                <a:gd name="connsiteY5" fmla="*/ 427189 h 688446"/>
                <a:gd name="connsiteX6" fmla="*/ 847320 w 1465159"/>
                <a:gd name="connsiteY6" fmla="*/ 476616 h 688446"/>
                <a:gd name="connsiteX7" fmla="*/ 727284 w 1465159"/>
                <a:gd name="connsiteY7" fmla="*/ 511921 h 688446"/>
                <a:gd name="connsiteX8" fmla="*/ 656673 w 1465159"/>
                <a:gd name="connsiteY8" fmla="*/ 529574 h 688446"/>
                <a:gd name="connsiteX9" fmla="*/ 579002 w 1465159"/>
                <a:gd name="connsiteY9" fmla="*/ 533104 h 688446"/>
                <a:gd name="connsiteX10" fmla="*/ 494270 w 1465159"/>
                <a:gd name="connsiteY10" fmla="*/ 550757 h 688446"/>
                <a:gd name="connsiteX11" fmla="*/ 363642 w 1465159"/>
                <a:gd name="connsiteY11" fmla="*/ 600184 h 688446"/>
                <a:gd name="connsiteX12" fmla="*/ 261257 w 1465159"/>
                <a:gd name="connsiteY12" fmla="*/ 624896 h 688446"/>
                <a:gd name="connsiteX13" fmla="*/ 137690 w 1465159"/>
                <a:gd name="connsiteY13" fmla="*/ 663733 h 688446"/>
                <a:gd name="connsiteX14" fmla="*/ 0 w 1465159"/>
                <a:gd name="connsiteY14" fmla="*/ 688446 h 688446"/>
                <a:gd name="connsiteX0" fmla="*/ 1465159 w 1465159"/>
                <a:gd name="connsiteY0" fmla="*/ 0 h 688446"/>
                <a:gd name="connsiteX1" fmla="*/ 1433384 w 1465159"/>
                <a:gd name="connsiteY1" fmla="*/ 81201 h 688446"/>
                <a:gd name="connsiteX2" fmla="*/ 1391018 w 1465159"/>
                <a:gd name="connsiteY2" fmla="*/ 137689 h 688446"/>
                <a:gd name="connsiteX3" fmla="*/ 1292163 w 1465159"/>
                <a:gd name="connsiteY3" fmla="*/ 225951 h 688446"/>
                <a:gd name="connsiteX4" fmla="*/ 1161535 w 1465159"/>
                <a:gd name="connsiteY4" fmla="*/ 335397 h 688446"/>
                <a:gd name="connsiteX5" fmla="*/ 999132 w 1465159"/>
                <a:gd name="connsiteY5" fmla="*/ 427189 h 688446"/>
                <a:gd name="connsiteX6" fmla="*/ 847320 w 1465159"/>
                <a:gd name="connsiteY6" fmla="*/ 476616 h 688446"/>
                <a:gd name="connsiteX7" fmla="*/ 727284 w 1465159"/>
                <a:gd name="connsiteY7" fmla="*/ 511921 h 688446"/>
                <a:gd name="connsiteX8" fmla="*/ 656673 w 1465159"/>
                <a:gd name="connsiteY8" fmla="*/ 529574 h 688446"/>
                <a:gd name="connsiteX9" fmla="*/ 579002 w 1465159"/>
                <a:gd name="connsiteY9" fmla="*/ 533104 h 688446"/>
                <a:gd name="connsiteX10" fmla="*/ 494270 w 1465159"/>
                <a:gd name="connsiteY10" fmla="*/ 550757 h 688446"/>
                <a:gd name="connsiteX11" fmla="*/ 363642 w 1465159"/>
                <a:gd name="connsiteY11" fmla="*/ 600184 h 688446"/>
                <a:gd name="connsiteX12" fmla="*/ 261257 w 1465159"/>
                <a:gd name="connsiteY12" fmla="*/ 624896 h 688446"/>
                <a:gd name="connsiteX13" fmla="*/ 137690 w 1465159"/>
                <a:gd name="connsiteY13" fmla="*/ 663733 h 688446"/>
                <a:gd name="connsiteX14" fmla="*/ 0 w 1465159"/>
                <a:gd name="connsiteY14" fmla="*/ 688446 h 688446"/>
                <a:gd name="connsiteX0" fmla="*/ 1465159 w 1465159"/>
                <a:gd name="connsiteY0" fmla="*/ 0 h 688446"/>
                <a:gd name="connsiteX1" fmla="*/ 1433384 w 1465159"/>
                <a:gd name="connsiteY1" fmla="*/ 81201 h 688446"/>
                <a:gd name="connsiteX2" fmla="*/ 1376896 w 1465159"/>
                <a:gd name="connsiteY2" fmla="*/ 127097 h 688446"/>
                <a:gd name="connsiteX3" fmla="*/ 1292163 w 1465159"/>
                <a:gd name="connsiteY3" fmla="*/ 225951 h 688446"/>
                <a:gd name="connsiteX4" fmla="*/ 1161535 w 1465159"/>
                <a:gd name="connsiteY4" fmla="*/ 335397 h 688446"/>
                <a:gd name="connsiteX5" fmla="*/ 999132 w 1465159"/>
                <a:gd name="connsiteY5" fmla="*/ 427189 h 688446"/>
                <a:gd name="connsiteX6" fmla="*/ 847320 w 1465159"/>
                <a:gd name="connsiteY6" fmla="*/ 476616 h 688446"/>
                <a:gd name="connsiteX7" fmla="*/ 727284 w 1465159"/>
                <a:gd name="connsiteY7" fmla="*/ 511921 h 688446"/>
                <a:gd name="connsiteX8" fmla="*/ 656673 w 1465159"/>
                <a:gd name="connsiteY8" fmla="*/ 529574 h 688446"/>
                <a:gd name="connsiteX9" fmla="*/ 579002 w 1465159"/>
                <a:gd name="connsiteY9" fmla="*/ 533104 h 688446"/>
                <a:gd name="connsiteX10" fmla="*/ 494270 w 1465159"/>
                <a:gd name="connsiteY10" fmla="*/ 550757 h 688446"/>
                <a:gd name="connsiteX11" fmla="*/ 363642 w 1465159"/>
                <a:gd name="connsiteY11" fmla="*/ 600184 h 688446"/>
                <a:gd name="connsiteX12" fmla="*/ 261257 w 1465159"/>
                <a:gd name="connsiteY12" fmla="*/ 624896 h 688446"/>
                <a:gd name="connsiteX13" fmla="*/ 137690 w 1465159"/>
                <a:gd name="connsiteY13" fmla="*/ 663733 h 688446"/>
                <a:gd name="connsiteX14" fmla="*/ 0 w 1465159"/>
                <a:gd name="connsiteY14" fmla="*/ 688446 h 688446"/>
                <a:gd name="connsiteX0" fmla="*/ 1465159 w 1500464"/>
                <a:gd name="connsiteY0" fmla="*/ 0 h 688446"/>
                <a:gd name="connsiteX1" fmla="*/ 1500464 w 1500464"/>
                <a:gd name="connsiteY1" fmla="*/ 14122 h 688446"/>
                <a:gd name="connsiteX2" fmla="*/ 1433384 w 1500464"/>
                <a:gd name="connsiteY2" fmla="*/ 81201 h 688446"/>
                <a:gd name="connsiteX3" fmla="*/ 1376896 w 1500464"/>
                <a:gd name="connsiteY3" fmla="*/ 127097 h 688446"/>
                <a:gd name="connsiteX4" fmla="*/ 1292163 w 1500464"/>
                <a:gd name="connsiteY4" fmla="*/ 225951 h 688446"/>
                <a:gd name="connsiteX5" fmla="*/ 1161535 w 1500464"/>
                <a:gd name="connsiteY5" fmla="*/ 335397 h 688446"/>
                <a:gd name="connsiteX6" fmla="*/ 999132 w 1500464"/>
                <a:gd name="connsiteY6" fmla="*/ 427189 h 688446"/>
                <a:gd name="connsiteX7" fmla="*/ 847320 w 1500464"/>
                <a:gd name="connsiteY7" fmla="*/ 476616 h 688446"/>
                <a:gd name="connsiteX8" fmla="*/ 727284 w 1500464"/>
                <a:gd name="connsiteY8" fmla="*/ 511921 h 688446"/>
                <a:gd name="connsiteX9" fmla="*/ 656673 w 1500464"/>
                <a:gd name="connsiteY9" fmla="*/ 529574 h 688446"/>
                <a:gd name="connsiteX10" fmla="*/ 579002 w 1500464"/>
                <a:gd name="connsiteY10" fmla="*/ 533104 h 688446"/>
                <a:gd name="connsiteX11" fmla="*/ 494270 w 1500464"/>
                <a:gd name="connsiteY11" fmla="*/ 550757 h 688446"/>
                <a:gd name="connsiteX12" fmla="*/ 363642 w 1500464"/>
                <a:gd name="connsiteY12" fmla="*/ 600184 h 688446"/>
                <a:gd name="connsiteX13" fmla="*/ 261257 w 1500464"/>
                <a:gd name="connsiteY13" fmla="*/ 624896 h 688446"/>
                <a:gd name="connsiteX14" fmla="*/ 137690 w 1500464"/>
                <a:gd name="connsiteY14" fmla="*/ 663733 h 688446"/>
                <a:gd name="connsiteX15" fmla="*/ 0 w 1500464"/>
                <a:gd name="connsiteY15" fmla="*/ 688446 h 688446"/>
                <a:gd name="connsiteX0" fmla="*/ 1500464 w 1500464"/>
                <a:gd name="connsiteY0" fmla="*/ 0 h 674324"/>
                <a:gd name="connsiteX1" fmla="*/ 1433384 w 1500464"/>
                <a:gd name="connsiteY1" fmla="*/ 67079 h 674324"/>
                <a:gd name="connsiteX2" fmla="*/ 1376896 w 1500464"/>
                <a:gd name="connsiteY2" fmla="*/ 112975 h 674324"/>
                <a:gd name="connsiteX3" fmla="*/ 1292163 w 1500464"/>
                <a:gd name="connsiteY3" fmla="*/ 211829 h 674324"/>
                <a:gd name="connsiteX4" fmla="*/ 1161535 w 1500464"/>
                <a:gd name="connsiteY4" fmla="*/ 321275 h 674324"/>
                <a:gd name="connsiteX5" fmla="*/ 999132 w 1500464"/>
                <a:gd name="connsiteY5" fmla="*/ 413067 h 674324"/>
                <a:gd name="connsiteX6" fmla="*/ 847320 w 1500464"/>
                <a:gd name="connsiteY6" fmla="*/ 462494 h 674324"/>
                <a:gd name="connsiteX7" fmla="*/ 727284 w 1500464"/>
                <a:gd name="connsiteY7" fmla="*/ 497799 h 674324"/>
                <a:gd name="connsiteX8" fmla="*/ 656673 w 1500464"/>
                <a:gd name="connsiteY8" fmla="*/ 515452 h 674324"/>
                <a:gd name="connsiteX9" fmla="*/ 579002 w 1500464"/>
                <a:gd name="connsiteY9" fmla="*/ 518982 h 674324"/>
                <a:gd name="connsiteX10" fmla="*/ 494270 w 1500464"/>
                <a:gd name="connsiteY10" fmla="*/ 536635 h 674324"/>
                <a:gd name="connsiteX11" fmla="*/ 363642 w 1500464"/>
                <a:gd name="connsiteY11" fmla="*/ 586062 h 674324"/>
                <a:gd name="connsiteX12" fmla="*/ 261257 w 1500464"/>
                <a:gd name="connsiteY12" fmla="*/ 610774 h 674324"/>
                <a:gd name="connsiteX13" fmla="*/ 137690 w 1500464"/>
                <a:gd name="connsiteY13" fmla="*/ 649611 h 674324"/>
                <a:gd name="connsiteX14" fmla="*/ 0 w 1500464"/>
                <a:gd name="connsiteY14" fmla="*/ 674324 h 674324"/>
                <a:gd name="connsiteX0" fmla="*/ 1500464 w 1500464"/>
                <a:gd name="connsiteY0" fmla="*/ 0 h 674324"/>
                <a:gd name="connsiteX1" fmla="*/ 1429853 w 1500464"/>
                <a:gd name="connsiteY1" fmla="*/ 49427 h 674324"/>
                <a:gd name="connsiteX2" fmla="*/ 1376896 w 1500464"/>
                <a:gd name="connsiteY2" fmla="*/ 112975 h 674324"/>
                <a:gd name="connsiteX3" fmla="*/ 1292163 w 1500464"/>
                <a:gd name="connsiteY3" fmla="*/ 211829 h 674324"/>
                <a:gd name="connsiteX4" fmla="*/ 1161535 w 1500464"/>
                <a:gd name="connsiteY4" fmla="*/ 321275 h 674324"/>
                <a:gd name="connsiteX5" fmla="*/ 999132 w 1500464"/>
                <a:gd name="connsiteY5" fmla="*/ 413067 h 674324"/>
                <a:gd name="connsiteX6" fmla="*/ 847320 w 1500464"/>
                <a:gd name="connsiteY6" fmla="*/ 462494 h 674324"/>
                <a:gd name="connsiteX7" fmla="*/ 727284 w 1500464"/>
                <a:gd name="connsiteY7" fmla="*/ 497799 h 674324"/>
                <a:gd name="connsiteX8" fmla="*/ 656673 w 1500464"/>
                <a:gd name="connsiteY8" fmla="*/ 515452 h 674324"/>
                <a:gd name="connsiteX9" fmla="*/ 579002 w 1500464"/>
                <a:gd name="connsiteY9" fmla="*/ 518982 h 674324"/>
                <a:gd name="connsiteX10" fmla="*/ 494270 w 1500464"/>
                <a:gd name="connsiteY10" fmla="*/ 536635 h 674324"/>
                <a:gd name="connsiteX11" fmla="*/ 363642 w 1500464"/>
                <a:gd name="connsiteY11" fmla="*/ 586062 h 674324"/>
                <a:gd name="connsiteX12" fmla="*/ 261257 w 1500464"/>
                <a:gd name="connsiteY12" fmla="*/ 610774 h 674324"/>
                <a:gd name="connsiteX13" fmla="*/ 137690 w 1500464"/>
                <a:gd name="connsiteY13" fmla="*/ 649611 h 674324"/>
                <a:gd name="connsiteX14" fmla="*/ 0 w 1500464"/>
                <a:gd name="connsiteY14" fmla="*/ 674324 h 674324"/>
                <a:gd name="connsiteX0" fmla="*/ 1500464 w 1500464"/>
                <a:gd name="connsiteY0" fmla="*/ 0 h 674324"/>
                <a:gd name="connsiteX1" fmla="*/ 1429853 w 1500464"/>
                <a:gd name="connsiteY1" fmla="*/ 49427 h 674324"/>
                <a:gd name="connsiteX2" fmla="*/ 1376896 w 1500464"/>
                <a:gd name="connsiteY2" fmla="*/ 112975 h 674324"/>
                <a:gd name="connsiteX3" fmla="*/ 1292163 w 1500464"/>
                <a:gd name="connsiteY3" fmla="*/ 211829 h 674324"/>
                <a:gd name="connsiteX4" fmla="*/ 1161535 w 1500464"/>
                <a:gd name="connsiteY4" fmla="*/ 321275 h 674324"/>
                <a:gd name="connsiteX5" fmla="*/ 1090925 w 1500464"/>
                <a:gd name="connsiteY5" fmla="*/ 384824 h 674324"/>
                <a:gd name="connsiteX6" fmla="*/ 999132 w 1500464"/>
                <a:gd name="connsiteY6" fmla="*/ 413067 h 674324"/>
                <a:gd name="connsiteX7" fmla="*/ 847320 w 1500464"/>
                <a:gd name="connsiteY7" fmla="*/ 462494 h 674324"/>
                <a:gd name="connsiteX8" fmla="*/ 727284 w 1500464"/>
                <a:gd name="connsiteY8" fmla="*/ 497799 h 674324"/>
                <a:gd name="connsiteX9" fmla="*/ 656673 w 1500464"/>
                <a:gd name="connsiteY9" fmla="*/ 515452 h 674324"/>
                <a:gd name="connsiteX10" fmla="*/ 579002 w 1500464"/>
                <a:gd name="connsiteY10" fmla="*/ 518982 h 674324"/>
                <a:gd name="connsiteX11" fmla="*/ 494270 w 1500464"/>
                <a:gd name="connsiteY11" fmla="*/ 536635 h 674324"/>
                <a:gd name="connsiteX12" fmla="*/ 363642 w 1500464"/>
                <a:gd name="connsiteY12" fmla="*/ 586062 h 674324"/>
                <a:gd name="connsiteX13" fmla="*/ 261257 w 1500464"/>
                <a:gd name="connsiteY13" fmla="*/ 610774 h 674324"/>
                <a:gd name="connsiteX14" fmla="*/ 137690 w 1500464"/>
                <a:gd name="connsiteY14" fmla="*/ 649611 h 674324"/>
                <a:gd name="connsiteX15" fmla="*/ 0 w 1500464"/>
                <a:gd name="connsiteY15" fmla="*/ 674324 h 674324"/>
                <a:gd name="connsiteX0" fmla="*/ 1500464 w 1500464"/>
                <a:gd name="connsiteY0" fmla="*/ 0 h 674324"/>
                <a:gd name="connsiteX1" fmla="*/ 1429853 w 1500464"/>
                <a:gd name="connsiteY1" fmla="*/ 49427 h 674324"/>
                <a:gd name="connsiteX2" fmla="*/ 1376896 w 1500464"/>
                <a:gd name="connsiteY2" fmla="*/ 112975 h 674324"/>
                <a:gd name="connsiteX3" fmla="*/ 1292163 w 1500464"/>
                <a:gd name="connsiteY3" fmla="*/ 211829 h 674324"/>
                <a:gd name="connsiteX4" fmla="*/ 1179187 w 1500464"/>
                <a:gd name="connsiteY4" fmla="*/ 321275 h 674324"/>
                <a:gd name="connsiteX5" fmla="*/ 1090925 w 1500464"/>
                <a:gd name="connsiteY5" fmla="*/ 384824 h 674324"/>
                <a:gd name="connsiteX6" fmla="*/ 999132 w 1500464"/>
                <a:gd name="connsiteY6" fmla="*/ 413067 h 674324"/>
                <a:gd name="connsiteX7" fmla="*/ 847320 w 1500464"/>
                <a:gd name="connsiteY7" fmla="*/ 462494 h 674324"/>
                <a:gd name="connsiteX8" fmla="*/ 727284 w 1500464"/>
                <a:gd name="connsiteY8" fmla="*/ 497799 h 674324"/>
                <a:gd name="connsiteX9" fmla="*/ 656673 w 1500464"/>
                <a:gd name="connsiteY9" fmla="*/ 515452 h 674324"/>
                <a:gd name="connsiteX10" fmla="*/ 579002 w 1500464"/>
                <a:gd name="connsiteY10" fmla="*/ 518982 h 674324"/>
                <a:gd name="connsiteX11" fmla="*/ 494270 w 1500464"/>
                <a:gd name="connsiteY11" fmla="*/ 536635 h 674324"/>
                <a:gd name="connsiteX12" fmla="*/ 363642 w 1500464"/>
                <a:gd name="connsiteY12" fmla="*/ 586062 h 674324"/>
                <a:gd name="connsiteX13" fmla="*/ 261257 w 1500464"/>
                <a:gd name="connsiteY13" fmla="*/ 610774 h 674324"/>
                <a:gd name="connsiteX14" fmla="*/ 137690 w 1500464"/>
                <a:gd name="connsiteY14" fmla="*/ 649611 h 674324"/>
                <a:gd name="connsiteX15" fmla="*/ 0 w 1500464"/>
                <a:gd name="connsiteY15" fmla="*/ 674324 h 674324"/>
                <a:gd name="connsiteX0" fmla="*/ 1500464 w 1500464"/>
                <a:gd name="connsiteY0" fmla="*/ 0 h 674324"/>
                <a:gd name="connsiteX1" fmla="*/ 1429853 w 1500464"/>
                <a:gd name="connsiteY1" fmla="*/ 49427 h 674324"/>
                <a:gd name="connsiteX2" fmla="*/ 1376896 w 1500464"/>
                <a:gd name="connsiteY2" fmla="*/ 112975 h 674324"/>
                <a:gd name="connsiteX3" fmla="*/ 1292163 w 1500464"/>
                <a:gd name="connsiteY3" fmla="*/ 211829 h 674324"/>
                <a:gd name="connsiteX4" fmla="*/ 1179187 w 1500464"/>
                <a:gd name="connsiteY4" fmla="*/ 321275 h 674324"/>
                <a:gd name="connsiteX5" fmla="*/ 1090925 w 1500464"/>
                <a:gd name="connsiteY5" fmla="*/ 384824 h 674324"/>
                <a:gd name="connsiteX6" fmla="*/ 999132 w 1500464"/>
                <a:gd name="connsiteY6" fmla="*/ 430719 h 674324"/>
                <a:gd name="connsiteX7" fmla="*/ 847320 w 1500464"/>
                <a:gd name="connsiteY7" fmla="*/ 462494 h 674324"/>
                <a:gd name="connsiteX8" fmla="*/ 727284 w 1500464"/>
                <a:gd name="connsiteY8" fmla="*/ 497799 h 674324"/>
                <a:gd name="connsiteX9" fmla="*/ 656673 w 1500464"/>
                <a:gd name="connsiteY9" fmla="*/ 515452 h 674324"/>
                <a:gd name="connsiteX10" fmla="*/ 579002 w 1500464"/>
                <a:gd name="connsiteY10" fmla="*/ 518982 h 674324"/>
                <a:gd name="connsiteX11" fmla="*/ 494270 w 1500464"/>
                <a:gd name="connsiteY11" fmla="*/ 536635 h 674324"/>
                <a:gd name="connsiteX12" fmla="*/ 363642 w 1500464"/>
                <a:gd name="connsiteY12" fmla="*/ 586062 h 674324"/>
                <a:gd name="connsiteX13" fmla="*/ 261257 w 1500464"/>
                <a:gd name="connsiteY13" fmla="*/ 610774 h 674324"/>
                <a:gd name="connsiteX14" fmla="*/ 137690 w 1500464"/>
                <a:gd name="connsiteY14" fmla="*/ 649611 h 674324"/>
                <a:gd name="connsiteX15" fmla="*/ 0 w 1500464"/>
                <a:gd name="connsiteY15" fmla="*/ 674324 h 674324"/>
                <a:gd name="connsiteX0" fmla="*/ 1500464 w 1500464"/>
                <a:gd name="connsiteY0" fmla="*/ 0 h 674324"/>
                <a:gd name="connsiteX1" fmla="*/ 1429853 w 1500464"/>
                <a:gd name="connsiteY1" fmla="*/ 49427 h 674324"/>
                <a:gd name="connsiteX2" fmla="*/ 1376896 w 1500464"/>
                <a:gd name="connsiteY2" fmla="*/ 112975 h 674324"/>
                <a:gd name="connsiteX3" fmla="*/ 1292163 w 1500464"/>
                <a:gd name="connsiteY3" fmla="*/ 211829 h 674324"/>
                <a:gd name="connsiteX4" fmla="*/ 1179187 w 1500464"/>
                <a:gd name="connsiteY4" fmla="*/ 321275 h 674324"/>
                <a:gd name="connsiteX5" fmla="*/ 1090925 w 1500464"/>
                <a:gd name="connsiteY5" fmla="*/ 384824 h 674324"/>
                <a:gd name="connsiteX6" fmla="*/ 999132 w 1500464"/>
                <a:gd name="connsiteY6" fmla="*/ 430719 h 674324"/>
                <a:gd name="connsiteX7" fmla="*/ 843790 w 1500464"/>
                <a:gd name="connsiteY7" fmla="*/ 483677 h 674324"/>
                <a:gd name="connsiteX8" fmla="*/ 727284 w 1500464"/>
                <a:gd name="connsiteY8" fmla="*/ 497799 h 674324"/>
                <a:gd name="connsiteX9" fmla="*/ 656673 w 1500464"/>
                <a:gd name="connsiteY9" fmla="*/ 515452 h 674324"/>
                <a:gd name="connsiteX10" fmla="*/ 579002 w 1500464"/>
                <a:gd name="connsiteY10" fmla="*/ 518982 h 674324"/>
                <a:gd name="connsiteX11" fmla="*/ 494270 w 1500464"/>
                <a:gd name="connsiteY11" fmla="*/ 536635 h 674324"/>
                <a:gd name="connsiteX12" fmla="*/ 363642 w 1500464"/>
                <a:gd name="connsiteY12" fmla="*/ 586062 h 674324"/>
                <a:gd name="connsiteX13" fmla="*/ 261257 w 1500464"/>
                <a:gd name="connsiteY13" fmla="*/ 610774 h 674324"/>
                <a:gd name="connsiteX14" fmla="*/ 137690 w 1500464"/>
                <a:gd name="connsiteY14" fmla="*/ 649611 h 674324"/>
                <a:gd name="connsiteX15" fmla="*/ 0 w 1500464"/>
                <a:gd name="connsiteY15" fmla="*/ 674324 h 674324"/>
                <a:gd name="connsiteX0" fmla="*/ 1500464 w 1500464"/>
                <a:gd name="connsiteY0" fmla="*/ 0 h 674324"/>
                <a:gd name="connsiteX1" fmla="*/ 1429853 w 1500464"/>
                <a:gd name="connsiteY1" fmla="*/ 49427 h 674324"/>
                <a:gd name="connsiteX2" fmla="*/ 1376896 w 1500464"/>
                <a:gd name="connsiteY2" fmla="*/ 112975 h 674324"/>
                <a:gd name="connsiteX3" fmla="*/ 1292163 w 1500464"/>
                <a:gd name="connsiteY3" fmla="*/ 211829 h 674324"/>
                <a:gd name="connsiteX4" fmla="*/ 1179187 w 1500464"/>
                <a:gd name="connsiteY4" fmla="*/ 321275 h 674324"/>
                <a:gd name="connsiteX5" fmla="*/ 1090925 w 1500464"/>
                <a:gd name="connsiteY5" fmla="*/ 384824 h 674324"/>
                <a:gd name="connsiteX6" fmla="*/ 999132 w 1500464"/>
                <a:gd name="connsiteY6" fmla="*/ 430719 h 674324"/>
                <a:gd name="connsiteX7" fmla="*/ 843790 w 1500464"/>
                <a:gd name="connsiteY7" fmla="*/ 483677 h 674324"/>
                <a:gd name="connsiteX8" fmla="*/ 734345 w 1500464"/>
                <a:gd name="connsiteY8" fmla="*/ 518982 h 674324"/>
                <a:gd name="connsiteX9" fmla="*/ 656673 w 1500464"/>
                <a:gd name="connsiteY9" fmla="*/ 515452 h 674324"/>
                <a:gd name="connsiteX10" fmla="*/ 579002 w 1500464"/>
                <a:gd name="connsiteY10" fmla="*/ 518982 h 674324"/>
                <a:gd name="connsiteX11" fmla="*/ 494270 w 1500464"/>
                <a:gd name="connsiteY11" fmla="*/ 536635 h 674324"/>
                <a:gd name="connsiteX12" fmla="*/ 363642 w 1500464"/>
                <a:gd name="connsiteY12" fmla="*/ 586062 h 674324"/>
                <a:gd name="connsiteX13" fmla="*/ 261257 w 1500464"/>
                <a:gd name="connsiteY13" fmla="*/ 610774 h 674324"/>
                <a:gd name="connsiteX14" fmla="*/ 137690 w 1500464"/>
                <a:gd name="connsiteY14" fmla="*/ 649611 h 674324"/>
                <a:gd name="connsiteX15" fmla="*/ 0 w 1500464"/>
                <a:gd name="connsiteY15" fmla="*/ 674324 h 674324"/>
                <a:gd name="connsiteX0" fmla="*/ 1500464 w 1500464"/>
                <a:gd name="connsiteY0" fmla="*/ 0 h 674324"/>
                <a:gd name="connsiteX1" fmla="*/ 1429853 w 1500464"/>
                <a:gd name="connsiteY1" fmla="*/ 49427 h 674324"/>
                <a:gd name="connsiteX2" fmla="*/ 1376896 w 1500464"/>
                <a:gd name="connsiteY2" fmla="*/ 112975 h 674324"/>
                <a:gd name="connsiteX3" fmla="*/ 1292163 w 1500464"/>
                <a:gd name="connsiteY3" fmla="*/ 211829 h 674324"/>
                <a:gd name="connsiteX4" fmla="*/ 1179187 w 1500464"/>
                <a:gd name="connsiteY4" fmla="*/ 321275 h 674324"/>
                <a:gd name="connsiteX5" fmla="*/ 1090925 w 1500464"/>
                <a:gd name="connsiteY5" fmla="*/ 384824 h 674324"/>
                <a:gd name="connsiteX6" fmla="*/ 999132 w 1500464"/>
                <a:gd name="connsiteY6" fmla="*/ 430719 h 674324"/>
                <a:gd name="connsiteX7" fmla="*/ 843790 w 1500464"/>
                <a:gd name="connsiteY7" fmla="*/ 483677 h 674324"/>
                <a:gd name="connsiteX8" fmla="*/ 734345 w 1500464"/>
                <a:gd name="connsiteY8" fmla="*/ 518982 h 674324"/>
                <a:gd name="connsiteX9" fmla="*/ 628429 w 1500464"/>
                <a:gd name="connsiteY9" fmla="*/ 536635 h 674324"/>
                <a:gd name="connsiteX10" fmla="*/ 579002 w 1500464"/>
                <a:gd name="connsiteY10" fmla="*/ 518982 h 674324"/>
                <a:gd name="connsiteX11" fmla="*/ 494270 w 1500464"/>
                <a:gd name="connsiteY11" fmla="*/ 536635 h 674324"/>
                <a:gd name="connsiteX12" fmla="*/ 363642 w 1500464"/>
                <a:gd name="connsiteY12" fmla="*/ 586062 h 674324"/>
                <a:gd name="connsiteX13" fmla="*/ 261257 w 1500464"/>
                <a:gd name="connsiteY13" fmla="*/ 610774 h 674324"/>
                <a:gd name="connsiteX14" fmla="*/ 137690 w 1500464"/>
                <a:gd name="connsiteY14" fmla="*/ 649611 h 674324"/>
                <a:gd name="connsiteX15" fmla="*/ 0 w 1500464"/>
                <a:gd name="connsiteY15" fmla="*/ 674324 h 674324"/>
                <a:gd name="connsiteX0" fmla="*/ 1500464 w 1500464"/>
                <a:gd name="connsiteY0" fmla="*/ 0 h 674324"/>
                <a:gd name="connsiteX1" fmla="*/ 1429853 w 1500464"/>
                <a:gd name="connsiteY1" fmla="*/ 49427 h 674324"/>
                <a:gd name="connsiteX2" fmla="*/ 1376896 w 1500464"/>
                <a:gd name="connsiteY2" fmla="*/ 112975 h 674324"/>
                <a:gd name="connsiteX3" fmla="*/ 1292163 w 1500464"/>
                <a:gd name="connsiteY3" fmla="*/ 211829 h 674324"/>
                <a:gd name="connsiteX4" fmla="*/ 1179187 w 1500464"/>
                <a:gd name="connsiteY4" fmla="*/ 321275 h 674324"/>
                <a:gd name="connsiteX5" fmla="*/ 1090925 w 1500464"/>
                <a:gd name="connsiteY5" fmla="*/ 384824 h 674324"/>
                <a:gd name="connsiteX6" fmla="*/ 999132 w 1500464"/>
                <a:gd name="connsiteY6" fmla="*/ 430719 h 674324"/>
                <a:gd name="connsiteX7" fmla="*/ 843790 w 1500464"/>
                <a:gd name="connsiteY7" fmla="*/ 483677 h 674324"/>
                <a:gd name="connsiteX8" fmla="*/ 734345 w 1500464"/>
                <a:gd name="connsiteY8" fmla="*/ 518982 h 674324"/>
                <a:gd name="connsiteX9" fmla="*/ 628429 w 1500464"/>
                <a:gd name="connsiteY9" fmla="*/ 536635 h 674324"/>
                <a:gd name="connsiteX10" fmla="*/ 579002 w 1500464"/>
                <a:gd name="connsiteY10" fmla="*/ 518982 h 674324"/>
                <a:gd name="connsiteX11" fmla="*/ 561350 w 1500464"/>
                <a:gd name="connsiteY11" fmla="*/ 533105 h 674324"/>
                <a:gd name="connsiteX12" fmla="*/ 494270 w 1500464"/>
                <a:gd name="connsiteY12" fmla="*/ 536635 h 674324"/>
                <a:gd name="connsiteX13" fmla="*/ 363642 w 1500464"/>
                <a:gd name="connsiteY13" fmla="*/ 586062 h 674324"/>
                <a:gd name="connsiteX14" fmla="*/ 261257 w 1500464"/>
                <a:gd name="connsiteY14" fmla="*/ 610774 h 674324"/>
                <a:gd name="connsiteX15" fmla="*/ 137690 w 1500464"/>
                <a:gd name="connsiteY15" fmla="*/ 649611 h 674324"/>
                <a:gd name="connsiteX16" fmla="*/ 0 w 1500464"/>
                <a:gd name="connsiteY16" fmla="*/ 674324 h 674324"/>
                <a:gd name="connsiteX0" fmla="*/ 1500464 w 1500464"/>
                <a:gd name="connsiteY0" fmla="*/ 0 h 674324"/>
                <a:gd name="connsiteX1" fmla="*/ 1429853 w 1500464"/>
                <a:gd name="connsiteY1" fmla="*/ 49427 h 674324"/>
                <a:gd name="connsiteX2" fmla="*/ 1376896 w 1500464"/>
                <a:gd name="connsiteY2" fmla="*/ 112975 h 674324"/>
                <a:gd name="connsiteX3" fmla="*/ 1292163 w 1500464"/>
                <a:gd name="connsiteY3" fmla="*/ 211829 h 674324"/>
                <a:gd name="connsiteX4" fmla="*/ 1179187 w 1500464"/>
                <a:gd name="connsiteY4" fmla="*/ 321275 h 674324"/>
                <a:gd name="connsiteX5" fmla="*/ 1090925 w 1500464"/>
                <a:gd name="connsiteY5" fmla="*/ 384824 h 674324"/>
                <a:gd name="connsiteX6" fmla="*/ 999132 w 1500464"/>
                <a:gd name="connsiteY6" fmla="*/ 430719 h 674324"/>
                <a:gd name="connsiteX7" fmla="*/ 843790 w 1500464"/>
                <a:gd name="connsiteY7" fmla="*/ 483677 h 674324"/>
                <a:gd name="connsiteX8" fmla="*/ 734345 w 1500464"/>
                <a:gd name="connsiteY8" fmla="*/ 518982 h 674324"/>
                <a:gd name="connsiteX9" fmla="*/ 628429 w 1500464"/>
                <a:gd name="connsiteY9" fmla="*/ 536635 h 674324"/>
                <a:gd name="connsiteX10" fmla="*/ 579002 w 1500464"/>
                <a:gd name="connsiteY10" fmla="*/ 518982 h 674324"/>
                <a:gd name="connsiteX11" fmla="*/ 561350 w 1500464"/>
                <a:gd name="connsiteY11" fmla="*/ 533105 h 674324"/>
                <a:gd name="connsiteX12" fmla="*/ 494270 w 1500464"/>
                <a:gd name="connsiteY12" fmla="*/ 536635 h 674324"/>
                <a:gd name="connsiteX13" fmla="*/ 363642 w 1500464"/>
                <a:gd name="connsiteY13" fmla="*/ 586062 h 674324"/>
                <a:gd name="connsiteX14" fmla="*/ 261257 w 1500464"/>
                <a:gd name="connsiteY14" fmla="*/ 610774 h 674324"/>
                <a:gd name="connsiteX15" fmla="*/ 137690 w 1500464"/>
                <a:gd name="connsiteY15" fmla="*/ 649611 h 674324"/>
                <a:gd name="connsiteX16" fmla="*/ 0 w 1500464"/>
                <a:gd name="connsiteY16" fmla="*/ 674324 h 674324"/>
                <a:gd name="connsiteX0" fmla="*/ 1500464 w 1500464"/>
                <a:gd name="connsiteY0" fmla="*/ 0 h 674324"/>
                <a:gd name="connsiteX1" fmla="*/ 1429853 w 1500464"/>
                <a:gd name="connsiteY1" fmla="*/ 49427 h 674324"/>
                <a:gd name="connsiteX2" fmla="*/ 1376896 w 1500464"/>
                <a:gd name="connsiteY2" fmla="*/ 112975 h 674324"/>
                <a:gd name="connsiteX3" fmla="*/ 1292163 w 1500464"/>
                <a:gd name="connsiteY3" fmla="*/ 211829 h 674324"/>
                <a:gd name="connsiteX4" fmla="*/ 1179187 w 1500464"/>
                <a:gd name="connsiteY4" fmla="*/ 321275 h 674324"/>
                <a:gd name="connsiteX5" fmla="*/ 1090925 w 1500464"/>
                <a:gd name="connsiteY5" fmla="*/ 384824 h 674324"/>
                <a:gd name="connsiteX6" fmla="*/ 999132 w 1500464"/>
                <a:gd name="connsiteY6" fmla="*/ 430719 h 674324"/>
                <a:gd name="connsiteX7" fmla="*/ 843790 w 1500464"/>
                <a:gd name="connsiteY7" fmla="*/ 483677 h 674324"/>
                <a:gd name="connsiteX8" fmla="*/ 734345 w 1500464"/>
                <a:gd name="connsiteY8" fmla="*/ 518982 h 674324"/>
                <a:gd name="connsiteX9" fmla="*/ 628429 w 1500464"/>
                <a:gd name="connsiteY9" fmla="*/ 536635 h 674324"/>
                <a:gd name="connsiteX10" fmla="*/ 579002 w 1500464"/>
                <a:gd name="connsiteY10" fmla="*/ 518982 h 674324"/>
                <a:gd name="connsiteX11" fmla="*/ 561350 w 1500464"/>
                <a:gd name="connsiteY11" fmla="*/ 533105 h 674324"/>
                <a:gd name="connsiteX12" fmla="*/ 494270 w 1500464"/>
                <a:gd name="connsiteY12" fmla="*/ 536635 h 674324"/>
                <a:gd name="connsiteX13" fmla="*/ 363642 w 1500464"/>
                <a:gd name="connsiteY13" fmla="*/ 586062 h 674324"/>
                <a:gd name="connsiteX14" fmla="*/ 261257 w 1500464"/>
                <a:gd name="connsiteY14" fmla="*/ 610774 h 674324"/>
                <a:gd name="connsiteX15" fmla="*/ 137690 w 1500464"/>
                <a:gd name="connsiteY15" fmla="*/ 649611 h 674324"/>
                <a:gd name="connsiteX16" fmla="*/ 0 w 1500464"/>
                <a:gd name="connsiteY16" fmla="*/ 674324 h 674324"/>
                <a:gd name="connsiteX0" fmla="*/ 1500464 w 1500464"/>
                <a:gd name="connsiteY0" fmla="*/ 0 h 674324"/>
                <a:gd name="connsiteX1" fmla="*/ 1429853 w 1500464"/>
                <a:gd name="connsiteY1" fmla="*/ 49427 h 674324"/>
                <a:gd name="connsiteX2" fmla="*/ 1376896 w 1500464"/>
                <a:gd name="connsiteY2" fmla="*/ 112975 h 674324"/>
                <a:gd name="connsiteX3" fmla="*/ 1292163 w 1500464"/>
                <a:gd name="connsiteY3" fmla="*/ 211829 h 674324"/>
                <a:gd name="connsiteX4" fmla="*/ 1179187 w 1500464"/>
                <a:gd name="connsiteY4" fmla="*/ 321275 h 674324"/>
                <a:gd name="connsiteX5" fmla="*/ 1090925 w 1500464"/>
                <a:gd name="connsiteY5" fmla="*/ 384824 h 674324"/>
                <a:gd name="connsiteX6" fmla="*/ 999132 w 1500464"/>
                <a:gd name="connsiteY6" fmla="*/ 430719 h 674324"/>
                <a:gd name="connsiteX7" fmla="*/ 843790 w 1500464"/>
                <a:gd name="connsiteY7" fmla="*/ 483677 h 674324"/>
                <a:gd name="connsiteX8" fmla="*/ 734345 w 1500464"/>
                <a:gd name="connsiteY8" fmla="*/ 518982 h 674324"/>
                <a:gd name="connsiteX9" fmla="*/ 628429 w 1500464"/>
                <a:gd name="connsiteY9" fmla="*/ 536635 h 674324"/>
                <a:gd name="connsiteX10" fmla="*/ 561350 w 1500464"/>
                <a:gd name="connsiteY10" fmla="*/ 533105 h 674324"/>
                <a:gd name="connsiteX11" fmla="*/ 494270 w 1500464"/>
                <a:gd name="connsiteY11" fmla="*/ 536635 h 674324"/>
                <a:gd name="connsiteX12" fmla="*/ 363642 w 1500464"/>
                <a:gd name="connsiteY12" fmla="*/ 586062 h 674324"/>
                <a:gd name="connsiteX13" fmla="*/ 261257 w 1500464"/>
                <a:gd name="connsiteY13" fmla="*/ 610774 h 674324"/>
                <a:gd name="connsiteX14" fmla="*/ 137690 w 1500464"/>
                <a:gd name="connsiteY14" fmla="*/ 649611 h 674324"/>
                <a:gd name="connsiteX15" fmla="*/ 0 w 1500464"/>
                <a:gd name="connsiteY15" fmla="*/ 674324 h 674324"/>
                <a:gd name="connsiteX0" fmla="*/ 1500464 w 1500464"/>
                <a:gd name="connsiteY0" fmla="*/ 0 h 674324"/>
                <a:gd name="connsiteX1" fmla="*/ 1429853 w 1500464"/>
                <a:gd name="connsiteY1" fmla="*/ 49427 h 674324"/>
                <a:gd name="connsiteX2" fmla="*/ 1376896 w 1500464"/>
                <a:gd name="connsiteY2" fmla="*/ 112975 h 674324"/>
                <a:gd name="connsiteX3" fmla="*/ 1292163 w 1500464"/>
                <a:gd name="connsiteY3" fmla="*/ 211829 h 674324"/>
                <a:gd name="connsiteX4" fmla="*/ 1179187 w 1500464"/>
                <a:gd name="connsiteY4" fmla="*/ 321275 h 674324"/>
                <a:gd name="connsiteX5" fmla="*/ 1090925 w 1500464"/>
                <a:gd name="connsiteY5" fmla="*/ 384824 h 674324"/>
                <a:gd name="connsiteX6" fmla="*/ 999132 w 1500464"/>
                <a:gd name="connsiteY6" fmla="*/ 430719 h 674324"/>
                <a:gd name="connsiteX7" fmla="*/ 843790 w 1500464"/>
                <a:gd name="connsiteY7" fmla="*/ 483677 h 674324"/>
                <a:gd name="connsiteX8" fmla="*/ 734345 w 1500464"/>
                <a:gd name="connsiteY8" fmla="*/ 518982 h 674324"/>
                <a:gd name="connsiteX9" fmla="*/ 628429 w 1500464"/>
                <a:gd name="connsiteY9" fmla="*/ 536635 h 674324"/>
                <a:gd name="connsiteX10" fmla="*/ 561350 w 1500464"/>
                <a:gd name="connsiteY10" fmla="*/ 533105 h 674324"/>
                <a:gd name="connsiteX11" fmla="*/ 434252 w 1500464"/>
                <a:gd name="connsiteY11" fmla="*/ 547227 h 674324"/>
                <a:gd name="connsiteX12" fmla="*/ 363642 w 1500464"/>
                <a:gd name="connsiteY12" fmla="*/ 586062 h 674324"/>
                <a:gd name="connsiteX13" fmla="*/ 261257 w 1500464"/>
                <a:gd name="connsiteY13" fmla="*/ 610774 h 674324"/>
                <a:gd name="connsiteX14" fmla="*/ 137690 w 1500464"/>
                <a:gd name="connsiteY14" fmla="*/ 649611 h 674324"/>
                <a:gd name="connsiteX15" fmla="*/ 0 w 1500464"/>
                <a:gd name="connsiteY15" fmla="*/ 674324 h 674324"/>
                <a:gd name="connsiteX0" fmla="*/ 1500464 w 1500464"/>
                <a:gd name="connsiteY0" fmla="*/ 0 h 674324"/>
                <a:gd name="connsiteX1" fmla="*/ 1429853 w 1500464"/>
                <a:gd name="connsiteY1" fmla="*/ 49427 h 674324"/>
                <a:gd name="connsiteX2" fmla="*/ 1376896 w 1500464"/>
                <a:gd name="connsiteY2" fmla="*/ 112975 h 674324"/>
                <a:gd name="connsiteX3" fmla="*/ 1292163 w 1500464"/>
                <a:gd name="connsiteY3" fmla="*/ 211829 h 674324"/>
                <a:gd name="connsiteX4" fmla="*/ 1179187 w 1500464"/>
                <a:gd name="connsiteY4" fmla="*/ 321275 h 674324"/>
                <a:gd name="connsiteX5" fmla="*/ 1090925 w 1500464"/>
                <a:gd name="connsiteY5" fmla="*/ 384824 h 674324"/>
                <a:gd name="connsiteX6" fmla="*/ 999132 w 1500464"/>
                <a:gd name="connsiteY6" fmla="*/ 430719 h 674324"/>
                <a:gd name="connsiteX7" fmla="*/ 843790 w 1500464"/>
                <a:gd name="connsiteY7" fmla="*/ 483677 h 674324"/>
                <a:gd name="connsiteX8" fmla="*/ 734345 w 1500464"/>
                <a:gd name="connsiteY8" fmla="*/ 518982 h 674324"/>
                <a:gd name="connsiteX9" fmla="*/ 628429 w 1500464"/>
                <a:gd name="connsiteY9" fmla="*/ 536635 h 674324"/>
                <a:gd name="connsiteX10" fmla="*/ 561350 w 1500464"/>
                <a:gd name="connsiteY10" fmla="*/ 533105 h 674324"/>
                <a:gd name="connsiteX11" fmla="*/ 434252 w 1500464"/>
                <a:gd name="connsiteY11" fmla="*/ 547227 h 674324"/>
                <a:gd name="connsiteX12" fmla="*/ 363642 w 1500464"/>
                <a:gd name="connsiteY12" fmla="*/ 586062 h 674324"/>
                <a:gd name="connsiteX13" fmla="*/ 261257 w 1500464"/>
                <a:gd name="connsiteY13" fmla="*/ 610774 h 674324"/>
                <a:gd name="connsiteX14" fmla="*/ 240074 w 1500464"/>
                <a:gd name="connsiteY14" fmla="*/ 624898 h 674324"/>
                <a:gd name="connsiteX15" fmla="*/ 137690 w 1500464"/>
                <a:gd name="connsiteY15" fmla="*/ 649611 h 674324"/>
                <a:gd name="connsiteX16" fmla="*/ 0 w 1500464"/>
                <a:gd name="connsiteY16" fmla="*/ 674324 h 674324"/>
                <a:gd name="connsiteX0" fmla="*/ 1500464 w 1500464"/>
                <a:gd name="connsiteY0" fmla="*/ 0 h 674324"/>
                <a:gd name="connsiteX1" fmla="*/ 1429853 w 1500464"/>
                <a:gd name="connsiteY1" fmla="*/ 49427 h 674324"/>
                <a:gd name="connsiteX2" fmla="*/ 1376896 w 1500464"/>
                <a:gd name="connsiteY2" fmla="*/ 112975 h 674324"/>
                <a:gd name="connsiteX3" fmla="*/ 1292163 w 1500464"/>
                <a:gd name="connsiteY3" fmla="*/ 211829 h 674324"/>
                <a:gd name="connsiteX4" fmla="*/ 1179187 w 1500464"/>
                <a:gd name="connsiteY4" fmla="*/ 321275 h 674324"/>
                <a:gd name="connsiteX5" fmla="*/ 1090925 w 1500464"/>
                <a:gd name="connsiteY5" fmla="*/ 384824 h 674324"/>
                <a:gd name="connsiteX6" fmla="*/ 999132 w 1500464"/>
                <a:gd name="connsiteY6" fmla="*/ 430719 h 674324"/>
                <a:gd name="connsiteX7" fmla="*/ 843790 w 1500464"/>
                <a:gd name="connsiteY7" fmla="*/ 483677 h 674324"/>
                <a:gd name="connsiteX8" fmla="*/ 734345 w 1500464"/>
                <a:gd name="connsiteY8" fmla="*/ 518982 h 674324"/>
                <a:gd name="connsiteX9" fmla="*/ 628429 w 1500464"/>
                <a:gd name="connsiteY9" fmla="*/ 536635 h 674324"/>
                <a:gd name="connsiteX10" fmla="*/ 561350 w 1500464"/>
                <a:gd name="connsiteY10" fmla="*/ 533105 h 674324"/>
                <a:gd name="connsiteX11" fmla="*/ 434252 w 1500464"/>
                <a:gd name="connsiteY11" fmla="*/ 547227 h 674324"/>
                <a:gd name="connsiteX12" fmla="*/ 363642 w 1500464"/>
                <a:gd name="connsiteY12" fmla="*/ 586062 h 674324"/>
                <a:gd name="connsiteX13" fmla="*/ 261257 w 1500464"/>
                <a:gd name="connsiteY13" fmla="*/ 610774 h 674324"/>
                <a:gd name="connsiteX14" fmla="*/ 240074 w 1500464"/>
                <a:gd name="connsiteY14" fmla="*/ 624898 h 674324"/>
                <a:gd name="connsiteX15" fmla="*/ 137690 w 1500464"/>
                <a:gd name="connsiteY15" fmla="*/ 649611 h 674324"/>
                <a:gd name="connsiteX16" fmla="*/ 0 w 1500464"/>
                <a:gd name="connsiteY16" fmla="*/ 674324 h 674324"/>
                <a:gd name="connsiteX0" fmla="*/ 1500464 w 1500464"/>
                <a:gd name="connsiteY0" fmla="*/ 0 h 674324"/>
                <a:gd name="connsiteX1" fmla="*/ 1429853 w 1500464"/>
                <a:gd name="connsiteY1" fmla="*/ 49427 h 674324"/>
                <a:gd name="connsiteX2" fmla="*/ 1376896 w 1500464"/>
                <a:gd name="connsiteY2" fmla="*/ 112975 h 674324"/>
                <a:gd name="connsiteX3" fmla="*/ 1292163 w 1500464"/>
                <a:gd name="connsiteY3" fmla="*/ 211829 h 674324"/>
                <a:gd name="connsiteX4" fmla="*/ 1179187 w 1500464"/>
                <a:gd name="connsiteY4" fmla="*/ 321275 h 674324"/>
                <a:gd name="connsiteX5" fmla="*/ 1090925 w 1500464"/>
                <a:gd name="connsiteY5" fmla="*/ 384824 h 674324"/>
                <a:gd name="connsiteX6" fmla="*/ 999132 w 1500464"/>
                <a:gd name="connsiteY6" fmla="*/ 430719 h 674324"/>
                <a:gd name="connsiteX7" fmla="*/ 843790 w 1500464"/>
                <a:gd name="connsiteY7" fmla="*/ 483677 h 674324"/>
                <a:gd name="connsiteX8" fmla="*/ 734345 w 1500464"/>
                <a:gd name="connsiteY8" fmla="*/ 518982 h 674324"/>
                <a:gd name="connsiteX9" fmla="*/ 628429 w 1500464"/>
                <a:gd name="connsiteY9" fmla="*/ 536635 h 674324"/>
                <a:gd name="connsiteX10" fmla="*/ 561350 w 1500464"/>
                <a:gd name="connsiteY10" fmla="*/ 533105 h 674324"/>
                <a:gd name="connsiteX11" fmla="*/ 434252 w 1500464"/>
                <a:gd name="connsiteY11" fmla="*/ 547227 h 674324"/>
                <a:gd name="connsiteX12" fmla="*/ 363642 w 1500464"/>
                <a:gd name="connsiteY12" fmla="*/ 586062 h 674324"/>
                <a:gd name="connsiteX13" fmla="*/ 261257 w 1500464"/>
                <a:gd name="connsiteY13" fmla="*/ 610774 h 674324"/>
                <a:gd name="connsiteX14" fmla="*/ 137690 w 1500464"/>
                <a:gd name="connsiteY14" fmla="*/ 649611 h 674324"/>
                <a:gd name="connsiteX15" fmla="*/ 0 w 1500464"/>
                <a:gd name="connsiteY15" fmla="*/ 674324 h 674324"/>
                <a:gd name="connsiteX0" fmla="*/ 1500464 w 1500464"/>
                <a:gd name="connsiteY0" fmla="*/ 0 h 674324"/>
                <a:gd name="connsiteX1" fmla="*/ 1429853 w 1500464"/>
                <a:gd name="connsiteY1" fmla="*/ 49427 h 674324"/>
                <a:gd name="connsiteX2" fmla="*/ 1376896 w 1500464"/>
                <a:gd name="connsiteY2" fmla="*/ 112975 h 674324"/>
                <a:gd name="connsiteX3" fmla="*/ 1292163 w 1500464"/>
                <a:gd name="connsiteY3" fmla="*/ 211829 h 674324"/>
                <a:gd name="connsiteX4" fmla="*/ 1179187 w 1500464"/>
                <a:gd name="connsiteY4" fmla="*/ 321275 h 674324"/>
                <a:gd name="connsiteX5" fmla="*/ 1090925 w 1500464"/>
                <a:gd name="connsiteY5" fmla="*/ 384824 h 674324"/>
                <a:gd name="connsiteX6" fmla="*/ 999132 w 1500464"/>
                <a:gd name="connsiteY6" fmla="*/ 430719 h 674324"/>
                <a:gd name="connsiteX7" fmla="*/ 843790 w 1500464"/>
                <a:gd name="connsiteY7" fmla="*/ 483677 h 674324"/>
                <a:gd name="connsiteX8" fmla="*/ 734345 w 1500464"/>
                <a:gd name="connsiteY8" fmla="*/ 518982 h 674324"/>
                <a:gd name="connsiteX9" fmla="*/ 628429 w 1500464"/>
                <a:gd name="connsiteY9" fmla="*/ 536635 h 674324"/>
                <a:gd name="connsiteX10" fmla="*/ 561350 w 1500464"/>
                <a:gd name="connsiteY10" fmla="*/ 533105 h 674324"/>
                <a:gd name="connsiteX11" fmla="*/ 434252 w 1500464"/>
                <a:gd name="connsiteY11" fmla="*/ 547227 h 674324"/>
                <a:gd name="connsiteX12" fmla="*/ 363642 w 1500464"/>
                <a:gd name="connsiteY12" fmla="*/ 586062 h 674324"/>
                <a:gd name="connsiteX13" fmla="*/ 243604 w 1500464"/>
                <a:gd name="connsiteY13" fmla="*/ 624896 h 674324"/>
                <a:gd name="connsiteX14" fmla="*/ 137690 w 1500464"/>
                <a:gd name="connsiteY14" fmla="*/ 649611 h 674324"/>
                <a:gd name="connsiteX15" fmla="*/ 0 w 1500464"/>
                <a:gd name="connsiteY15" fmla="*/ 674324 h 674324"/>
                <a:gd name="connsiteX0" fmla="*/ 1500464 w 1500464"/>
                <a:gd name="connsiteY0" fmla="*/ 0 h 674324"/>
                <a:gd name="connsiteX1" fmla="*/ 1429853 w 1500464"/>
                <a:gd name="connsiteY1" fmla="*/ 49427 h 674324"/>
                <a:gd name="connsiteX2" fmla="*/ 1376896 w 1500464"/>
                <a:gd name="connsiteY2" fmla="*/ 112975 h 674324"/>
                <a:gd name="connsiteX3" fmla="*/ 1292163 w 1500464"/>
                <a:gd name="connsiteY3" fmla="*/ 211829 h 674324"/>
                <a:gd name="connsiteX4" fmla="*/ 1179187 w 1500464"/>
                <a:gd name="connsiteY4" fmla="*/ 321275 h 674324"/>
                <a:gd name="connsiteX5" fmla="*/ 1090925 w 1500464"/>
                <a:gd name="connsiteY5" fmla="*/ 384824 h 674324"/>
                <a:gd name="connsiteX6" fmla="*/ 999132 w 1500464"/>
                <a:gd name="connsiteY6" fmla="*/ 430719 h 674324"/>
                <a:gd name="connsiteX7" fmla="*/ 843790 w 1500464"/>
                <a:gd name="connsiteY7" fmla="*/ 483677 h 674324"/>
                <a:gd name="connsiteX8" fmla="*/ 734345 w 1500464"/>
                <a:gd name="connsiteY8" fmla="*/ 518982 h 674324"/>
                <a:gd name="connsiteX9" fmla="*/ 628429 w 1500464"/>
                <a:gd name="connsiteY9" fmla="*/ 536635 h 674324"/>
                <a:gd name="connsiteX10" fmla="*/ 561350 w 1500464"/>
                <a:gd name="connsiteY10" fmla="*/ 533105 h 674324"/>
                <a:gd name="connsiteX11" fmla="*/ 473088 w 1500464"/>
                <a:gd name="connsiteY11" fmla="*/ 554288 h 674324"/>
                <a:gd name="connsiteX12" fmla="*/ 363642 w 1500464"/>
                <a:gd name="connsiteY12" fmla="*/ 586062 h 674324"/>
                <a:gd name="connsiteX13" fmla="*/ 243604 w 1500464"/>
                <a:gd name="connsiteY13" fmla="*/ 624896 h 674324"/>
                <a:gd name="connsiteX14" fmla="*/ 137690 w 1500464"/>
                <a:gd name="connsiteY14" fmla="*/ 649611 h 674324"/>
                <a:gd name="connsiteX15" fmla="*/ 0 w 1500464"/>
                <a:gd name="connsiteY15" fmla="*/ 674324 h 674324"/>
                <a:gd name="connsiteX0" fmla="*/ 1500464 w 1500464"/>
                <a:gd name="connsiteY0" fmla="*/ 0 h 674324"/>
                <a:gd name="connsiteX1" fmla="*/ 1429853 w 1500464"/>
                <a:gd name="connsiteY1" fmla="*/ 49427 h 674324"/>
                <a:gd name="connsiteX2" fmla="*/ 1376896 w 1500464"/>
                <a:gd name="connsiteY2" fmla="*/ 112975 h 674324"/>
                <a:gd name="connsiteX3" fmla="*/ 1292163 w 1500464"/>
                <a:gd name="connsiteY3" fmla="*/ 211829 h 674324"/>
                <a:gd name="connsiteX4" fmla="*/ 1179187 w 1500464"/>
                <a:gd name="connsiteY4" fmla="*/ 321275 h 674324"/>
                <a:gd name="connsiteX5" fmla="*/ 1090925 w 1500464"/>
                <a:gd name="connsiteY5" fmla="*/ 384824 h 674324"/>
                <a:gd name="connsiteX6" fmla="*/ 999132 w 1500464"/>
                <a:gd name="connsiteY6" fmla="*/ 430719 h 674324"/>
                <a:gd name="connsiteX7" fmla="*/ 843790 w 1500464"/>
                <a:gd name="connsiteY7" fmla="*/ 483677 h 674324"/>
                <a:gd name="connsiteX8" fmla="*/ 734345 w 1500464"/>
                <a:gd name="connsiteY8" fmla="*/ 518982 h 674324"/>
                <a:gd name="connsiteX9" fmla="*/ 628429 w 1500464"/>
                <a:gd name="connsiteY9" fmla="*/ 536635 h 674324"/>
                <a:gd name="connsiteX10" fmla="*/ 543697 w 1500464"/>
                <a:gd name="connsiteY10" fmla="*/ 540166 h 674324"/>
                <a:gd name="connsiteX11" fmla="*/ 473088 w 1500464"/>
                <a:gd name="connsiteY11" fmla="*/ 554288 h 674324"/>
                <a:gd name="connsiteX12" fmla="*/ 363642 w 1500464"/>
                <a:gd name="connsiteY12" fmla="*/ 586062 h 674324"/>
                <a:gd name="connsiteX13" fmla="*/ 243604 w 1500464"/>
                <a:gd name="connsiteY13" fmla="*/ 624896 h 674324"/>
                <a:gd name="connsiteX14" fmla="*/ 137690 w 1500464"/>
                <a:gd name="connsiteY14" fmla="*/ 649611 h 674324"/>
                <a:gd name="connsiteX15" fmla="*/ 0 w 1500464"/>
                <a:gd name="connsiteY15" fmla="*/ 674324 h 674324"/>
                <a:gd name="connsiteX0" fmla="*/ 1500464 w 1500464"/>
                <a:gd name="connsiteY0" fmla="*/ 0 h 674324"/>
                <a:gd name="connsiteX1" fmla="*/ 1429853 w 1500464"/>
                <a:gd name="connsiteY1" fmla="*/ 49427 h 674324"/>
                <a:gd name="connsiteX2" fmla="*/ 1376896 w 1500464"/>
                <a:gd name="connsiteY2" fmla="*/ 112975 h 674324"/>
                <a:gd name="connsiteX3" fmla="*/ 1292163 w 1500464"/>
                <a:gd name="connsiteY3" fmla="*/ 211829 h 674324"/>
                <a:gd name="connsiteX4" fmla="*/ 1179187 w 1500464"/>
                <a:gd name="connsiteY4" fmla="*/ 321275 h 674324"/>
                <a:gd name="connsiteX5" fmla="*/ 1090925 w 1500464"/>
                <a:gd name="connsiteY5" fmla="*/ 384824 h 674324"/>
                <a:gd name="connsiteX6" fmla="*/ 999132 w 1500464"/>
                <a:gd name="connsiteY6" fmla="*/ 430719 h 674324"/>
                <a:gd name="connsiteX7" fmla="*/ 843790 w 1500464"/>
                <a:gd name="connsiteY7" fmla="*/ 483677 h 674324"/>
                <a:gd name="connsiteX8" fmla="*/ 734345 w 1500464"/>
                <a:gd name="connsiteY8" fmla="*/ 518982 h 674324"/>
                <a:gd name="connsiteX9" fmla="*/ 628429 w 1500464"/>
                <a:gd name="connsiteY9" fmla="*/ 536635 h 674324"/>
                <a:gd name="connsiteX10" fmla="*/ 543697 w 1500464"/>
                <a:gd name="connsiteY10" fmla="*/ 540166 h 674324"/>
                <a:gd name="connsiteX11" fmla="*/ 420131 w 1500464"/>
                <a:gd name="connsiteY11" fmla="*/ 571941 h 674324"/>
                <a:gd name="connsiteX12" fmla="*/ 363642 w 1500464"/>
                <a:gd name="connsiteY12" fmla="*/ 586062 h 674324"/>
                <a:gd name="connsiteX13" fmla="*/ 243604 w 1500464"/>
                <a:gd name="connsiteY13" fmla="*/ 624896 h 674324"/>
                <a:gd name="connsiteX14" fmla="*/ 137690 w 1500464"/>
                <a:gd name="connsiteY14" fmla="*/ 649611 h 674324"/>
                <a:gd name="connsiteX15" fmla="*/ 0 w 1500464"/>
                <a:gd name="connsiteY15" fmla="*/ 674324 h 674324"/>
                <a:gd name="connsiteX0" fmla="*/ 1500464 w 1500464"/>
                <a:gd name="connsiteY0" fmla="*/ 0 h 674324"/>
                <a:gd name="connsiteX1" fmla="*/ 1429853 w 1500464"/>
                <a:gd name="connsiteY1" fmla="*/ 49427 h 674324"/>
                <a:gd name="connsiteX2" fmla="*/ 1376896 w 1500464"/>
                <a:gd name="connsiteY2" fmla="*/ 112975 h 674324"/>
                <a:gd name="connsiteX3" fmla="*/ 1292163 w 1500464"/>
                <a:gd name="connsiteY3" fmla="*/ 211829 h 674324"/>
                <a:gd name="connsiteX4" fmla="*/ 1179187 w 1500464"/>
                <a:gd name="connsiteY4" fmla="*/ 321275 h 674324"/>
                <a:gd name="connsiteX5" fmla="*/ 1090925 w 1500464"/>
                <a:gd name="connsiteY5" fmla="*/ 384824 h 674324"/>
                <a:gd name="connsiteX6" fmla="*/ 999132 w 1500464"/>
                <a:gd name="connsiteY6" fmla="*/ 430719 h 674324"/>
                <a:gd name="connsiteX7" fmla="*/ 843790 w 1500464"/>
                <a:gd name="connsiteY7" fmla="*/ 483677 h 674324"/>
                <a:gd name="connsiteX8" fmla="*/ 734345 w 1500464"/>
                <a:gd name="connsiteY8" fmla="*/ 518982 h 674324"/>
                <a:gd name="connsiteX9" fmla="*/ 628429 w 1500464"/>
                <a:gd name="connsiteY9" fmla="*/ 536635 h 674324"/>
                <a:gd name="connsiteX10" fmla="*/ 494269 w 1500464"/>
                <a:gd name="connsiteY10" fmla="*/ 536636 h 674324"/>
                <a:gd name="connsiteX11" fmla="*/ 420131 w 1500464"/>
                <a:gd name="connsiteY11" fmla="*/ 571941 h 674324"/>
                <a:gd name="connsiteX12" fmla="*/ 363642 w 1500464"/>
                <a:gd name="connsiteY12" fmla="*/ 586062 h 674324"/>
                <a:gd name="connsiteX13" fmla="*/ 243604 w 1500464"/>
                <a:gd name="connsiteY13" fmla="*/ 624896 h 674324"/>
                <a:gd name="connsiteX14" fmla="*/ 137690 w 1500464"/>
                <a:gd name="connsiteY14" fmla="*/ 649611 h 674324"/>
                <a:gd name="connsiteX15" fmla="*/ 0 w 1500464"/>
                <a:gd name="connsiteY15" fmla="*/ 674324 h 674324"/>
                <a:gd name="connsiteX0" fmla="*/ 1500464 w 1500464"/>
                <a:gd name="connsiteY0" fmla="*/ 0 h 674324"/>
                <a:gd name="connsiteX1" fmla="*/ 1429853 w 1500464"/>
                <a:gd name="connsiteY1" fmla="*/ 49427 h 674324"/>
                <a:gd name="connsiteX2" fmla="*/ 1376896 w 1500464"/>
                <a:gd name="connsiteY2" fmla="*/ 112975 h 674324"/>
                <a:gd name="connsiteX3" fmla="*/ 1292163 w 1500464"/>
                <a:gd name="connsiteY3" fmla="*/ 211829 h 674324"/>
                <a:gd name="connsiteX4" fmla="*/ 1179187 w 1500464"/>
                <a:gd name="connsiteY4" fmla="*/ 321275 h 674324"/>
                <a:gd name="connsiteX5" fmla="*/ 1090925 w 1500464"/>
                <a:gd name="connsiteY5" fmla="*/ 384824 h 674324"/>
                <a:gd name="connsiteX6" fmla="*/ 999132 w 1500464"/>
                <a:gd name="connsiteY6" fmla="*/ 430719 h 674324"/>
                <a:gd name="connsiteX7" fmla="*/ 843790 w 1500464"/>
                <a:gd name="connsiteY7" fmla="*/ 483677 h 674324"/>
                <a:gd name="connsiteX8" fmla="*/ 734345 w 1500464"/>
                <a:gd name="connsiteY8" fmla="*/ 518982 h 674324"/>
                <a:gd name="connsiteX9" fmla="*/ 628429 w 1500464"/>
                <a:gd name="connsiteY9" fmla="*/ 536635 h 674324"/>
                <a:gd name="connsiteX10" fmla="*/ 550758 w 1500464"/>
                <a:gd name="connsiteY10" fmla="*/ 536636 h 674324"/>
                <a:gd name="connsiteX11" fmla="*/ 494269 w 1500464"/>
                <a:gd name="connsiteY11" fmla="*/ 536636 h 674324"/>
                <a:gd name="connsiteX12" fmla="*/ 420131 w 1500464"/>
                <a:gd name="connsiteY12" fmla="*/ 571941 h 674324"/>
                <a:gd name="connsiteX13" fmla="*/ 363642 w 1500464"/>
                <a:gd name="connsiteY13" fmla="*/ 586062 h 674324"/>
                <a:gd name="connsiteX14" fmla="*/ 243604 w 1500464"/>
                <a:gd name="connsiteY14" fmla="*/ 624896 h 674324"/>
                <a:gd name="connsiteX15" fmla="*/ 137690 w 1500464"/>
                <a:gd name="connsiteY15" fmla="*/ 649611 h 674324"/>
                <a:gd name="connsiteX16" fmla="*/ 0 w 1500464"/>
                <a:gd name="connsiteY16" fmla="*/ 674324 h 674324"/>
                <a:gd name="connsiteX0" fmla="*/ 1500464 w 1500464"/>
                <a:gd name="connsiteY0" fmla="*/ 0 h 674324"/>
                <a:gd name="connsiteX1" fmla="*/ 1429853 w 1500464"/>
                <a:gd name="connsiteY1" fmla="*/ 49427 h 674324"/>
                <a:gd name="connsiteX2" fmla="*/ 1376896 w 1500464"/>
                <a:gd name="connsiteY2" fmla="*/ 112975 h 674324"/>
                <a:gd name="connsiteX3" fmla="*/ 1292163 w 1500464"/>
                <a:gd name="connsiteY3" fmla="*/ 211829 h 674324"/>
                <a:gd name="connsiteX4" fmla="*/ 1179187 w 1500464"/>
                <a:gd name="connsiteY4" fmla="*/ 321275 h 674324"/>
                <a:gd name="connsiteX5" fmla="*/ 1090925 w 1500464"/>
                <a:gd name="connsiteY5" fmla="*/ 384824 h 674324"/>
                <a:gd name="connsiteX6" fmla="*/ 999132 w 1500464"/>
                <a:gd name="connsiteY6" fmla="*/ 430719 h 674324"/>
                <a:gd name="connsiteX7" fmla="*/ 843790 w 1500464"/>
                <a:gd name="connsiteY7" fmla="*/ 483677 h 674324"/>
                <a:gd name="connsiteX8" fmla="*/ 734345 w 1500464"/>
                <a:gd name="connsiteY8" fmla="*/ 518982 h 674324"/>
                <a:gd name="connsiteX9" fmla="*/ 631959 w 1500464"/>
                <a:gd name="connsiteY9" fmla="*/ 526043 h 674324"/>
                <a:gd name="connsiteX10" fmla="*/ 550758 w 1500464"/>
                <a:gd name="connsiteY10" fmla="*/ 536636 h 674324"/>
                <a:gd name="connsiteX11" fmla="*/ 494269 w 1500464"/>
                <a:gd name="connsiteY11" fmla="*/ 536636 h 674324"/>
                <a:gd name="connsiteX12" fmla="*/ 420131 w 1500464"/>
                <a:gd name="connsiteY12" fmla="*/ 571941 h 674324"/>
                <a:gd name="connsiteX13" fmla="*/ 363642 w 1500464"/>
                <a:gd name="connsiteY13" fmla="*/ 586062 h 674324"/>
                <a:gd name="connsiteX14" fmla="*/ 243604 w 1500464"/>
                <a:gd name="connsiteY14" fmla="*/ 624896 h 674324"/>
                <a:gd name="connsiteX15" fmla="*/ 137690 w 1500464"/>
                <a:gd name="connsiteY15" fmla="*/ 649611 h 674324"/>
                <a:gd name="connsiteX16" fmla="*/ 0 w 1500464"/>
                <a:gd name="connsiteY16" fmla="*/ 674324 h 674324"/>
                <a:gd name="connsiteX0" fmla="*/ 1500464 w 1500464"/>
                <a:gd name="connsiteY0" fmla="*/ 0 h 674324"/>
                <a:gd name="connsiteX1" fmla="*/ 1429853 w 1500464"/>
                <a:gd name="connsiteY1" fmla="*/ 49427 h 674324"/>
                <a:gd name="connsiteX2" fmla="*/ 1376896 w 1500464"/>
                <a:gd name="connsiteY2" fmla="*/ 112975 h 674324"/>
                <a:gd name="connsiteX3" fmla="*/ 1292163 w 1500464"/>
                <a:gd name="connsiteY3" fmla="*/ 211829 h 674324"/>
                <a:gd name="connsiteX4" fmla="*/ 1179187 w 1500464"/>
                <a:gd name="connsiteY4" fmla="*/ 321275 h 674324"/>
                <a:gd name="connsiteX5" fmla="*/ 1090925 w 1500464"/>
                <a:gd name="connsiteY5" fmla="*/ 384824 h 674324"/>
                <a:gd name="connsiteX6" fmla="*/ 999132 w 1500464"/>
                <a:gd name="connsiteY6" fmla="*/ 430719 h 674324"/>
                <a:gd name="connsiteX7" fmla="*/ 843790 w 1500464"/>
                <a:gd name="connsiteY7" fmla="*/ 483677 h 674324"/>
                <a:gd name="connsiteX8" fmla="*/ 748467 w 1500464"/>
                <a:gd name="connsiteY8" fmla="*/ 501330 h 674324"/>
                <a:gd name="connsiteX9" fmla="*/ 631959 w 1500464"/>
                <a:gd name="connsiteY9" fmla="*/ 526043 h 674324"/>
                <a:gd name="connsiteX10" fmla="*/ 550758 w 1500464"/>
                <a:gd name="connsiteY10" fmla="*/ 536636 h 674324"/>
                <a:gd name="connsiteX11" fmla="*/ 494269 w 1500464"/>
                <a:gd name="connsiteY11" fmla="*/ 536636 h 674324"/>
                <a:gd name="connsiteX12" fmla="*/ 420131 w 1500464"/>
                <a:gd name="connsiteY12" fmla="*/ 571941 h 674324"/>
                <a:gd name="connsiteX13" fmla="*/ 363642 w 1500464"/>
                <a:gd name="connsiteY13" fmla="*/ 586062 h 674324"/>
                <a:gd name="connsiteX14" fmla="*/ 243604 w 1500464"/>
                <a:gd name="connsiteY14" fmla="*/ 624896 h 674324"/>
                <a:gd name="connsiteX15" fmla="*/ 137690 w 1500464"/>
                <a:gd name="connsiteY15" fmla="*/ 649611 h 674324"/>
                <a:gd name="connsiteX16" fmla="*/ 0 w 1500464"/>
                <a:gd name="connsiteY16" fmla="*/ 674324 h 674324"/>
                <a:gd name="connsiteX0" fmla="*/ 1500464 w 1500464"/>
                <a:gd name="connsiteY0" fmla="*/ 0 h 674324"/>
                <a:gd name="connsiteX1" fmla="*/ 1429853 w 1500464"/>
                <a:gd name="connsiteY1" fmla="*/ 49427 h 674324"/>
                <a:gd name="connsiteX2" fmla="*/ 1376896 w 1500464"/>
                <a:gd name="connsiteY2" fmla="*/ 112975 h 674324"/>
                <a:gd name="connsiteX3" fmla="*/ 1292163 w 1500464"/>
                <a:gd name="connsiteY3" fmla="*/ 211829 h 674324"/>
                <a:gd name="connsiteX4" fmla="*/ 1179187 w 1500464"/>
                <a:gd name="connsiteY4" fmla="*/ 321275 h 674324"/>
                <a:gd name="connsiteX5" fmla="*/ 1090925 w 1500464"/>
                <a:gd name="connsiteY5" fmla="*/ 384824 h 674324"/>
                <a:gd name="connsiteX6" fmla="*/ 999132 w 1500464"/>
                <a:gd name="connsiteY6" fmla="*/ 430719 h 674324"/>
                <a:gd name="connsiteX7" fmla="*/ 843790 w 1500464"/>
                <a:gd name="connsiteY7" fmla="*/ 483677 h 674324"/>
                <a:gd name="connsiteX8" fmla="*/ 744936 w 1500464"/>
                <a:gd name="connsiteY8" fmla="*/ 511922 h 674324"/>
                <a:gd name="connsiteX9" fmla="*/ 631959 w 1500464"/>
                <a:gd name="connsiteY9" fmla="*/ 526043 h 674324"/>
                <a:gd name="connsiteX10" fmla="*/ 550758 w 1500464"/>
                <a:gd name="connsiteY10" fmla="*/ 536636 h 674324"/>
                <a:gd name="connsiteX11" fmla="*/ 494269 w 1500464"/>
                <a:gd name="connsiteY11" fmla="*/ 536636 h 674324"/>
                <a:gd name="connsiteX12" fmla="*/ 420131 w 1500464"/>
                <a:gd name="connsiteY12" fmla="*/ 571941 h 674324"/>
                <a:gd name="connsiteX13" fmla="*/ 363642 w 1500464"/>
                <a:gd name="connsiteY13" fmla="*/ 586062 h 674324"/>
                <a:gd name="connsiteX14" fmla="*/ 243604 w 1500464"/>
                <a:gd name="connsiteY14" fmla="*/ 624896 h 674324"/>
                <a:gd name="connsiteX15" fmla="*/ 137690 w 1500464"/>
                <a:gd name="connsiteY15" fmla="*/ 649611 h 674324"/>
                <a:gd name="connsiteX16" fmla="*/ 0 w 1500464"/>
                <a:gd name="connsiteY16" fmla="*/ 674324 h 674324"/>
                <a:gd name="connsiteX0" fmla="*/ 1500464 w 1500464"/>
                <a:gd name="connsiteY0" fmla="*/ 0 h 674324"/>
                <a:gd name="connsiteX1" fmla="*/ 1429853 w 1500464"/>
                <a:gd name="connsiteY1" fmla="*/ 49427 h 674324"/>
                <a:gd name="connsiteX2" fmla="*/ 1376896 w 1500464"/>
                <a:gd name="connsiteY2" fmla="*/ 112975 h 674324"/>
                <a:gd name="connsiteX3" fmla="*/ 1292163 w 1500464"/>
                <a:gd name="connsiteY3" fmla="*/ 211829 h 674324"/>
                <a:gd name="connsiteX4" fmla="*/ 1179187 w 1500464"/>
                <a:gd name="connsiteY4" fmla="*/ 321275 h 674324"/>
                <a:gd name="connsiteX5" fmla="*/ 1090925 w 1500464"/>
                <a:gd name="connsiteY5" fmla="*/ 384824 h 674324"/>
                <a:gd name="connsiteX6" fmla="*/ 999132 w 1500464"/>
                <a:gd name="connsiteY6" fmla="*/ 430719 h 674324"/>
                <a:gd name="connsiteX7" fmla="*/ 843790 w 1500464"/>
                <a:gd name="connsiteY7" fmla="*/ 483677 h 674324"/>
                <a:gd name="connsiteX8" fmla="*/ 744936 w 1500464"/>
                <a:gd name="connsiteY8" fmla="*/ 511922 h 674324"/>
                <a:gd name="connsiteX9" fmla="*/ 646081 w 1500464"/>
                <a:gd name="connsiteY9" fmla="*/ 540165 h 674324"/>
                <a:gd name="connsiteX10" fmla="*/ 550758 w 1500464"/>
                <a:gd name="connsiteY10" fmla="*/ 536636 h 674324"/>
                <a:gd name="connsiteX11" fmla="*/ 494269 w 1500464"/>
                <a:gd name="connsiteY11" fmla="*/ 536636 h 674324"/>
                <a:gd name="connsiteX12" fmla="*/ 420131 w 1500464"/>
                <a:gd name="connsiteY12" fmla="*/ 571941 h 674324"/>
                <a:gd name="connsiteX13" fmla="*/ 363642 w 1500464"/>
                <a:gd name="connsiteY13" fmla="*/ 586062 h 674324"/>
                <a:gd name="connsiteX14" fmla="*/ 243604 w 1500464"/>
                <a:gd name="connsiteY14" fmla="*/ 624896 h 674324"/>
                <a:gd name="connsiteX15" fmla="*/ 137690 w 1500464"/>
                <a:gd name="connsiteY15" fmla="*/ 649611 h 674324"/>
                <a:gd name="connsiteX16" fmla="*/ 0 w 1500464"/>
                <a:gd name="connsiteY16" fmla="*/ 674324 h 674324"/>
                <a:gd name="connsiteX0" fmla="*/ 1500464 w 1500464"/>
                <a:gd name="connsiteY0" fmla="*/ 0 h 674324"/>
                <a:gd name="connsiteX1" fmla="*/ 1429853 w 1500464"/>
                <a:gd name="connsiteY1" fmla="*/ 49427 h 674324"/>
                <a:gd name="connsiteX2" fmla="*/ 1376896 w 1500464"/>
                <a:gd name="connsiteY2" fmla="*/ 112975 h 674324"/>
                <a:gd name="connsiteX3" fmla="*/ 1292163 w 1500464"/>
                <a:gd name="connsiteY3" fmla="*/ 211829 h 674324"/>
                <a:gd name="connsiteX4" fmla="*/ 1179187 w 1500464"/>
                <a:gd name="connsiteY4" fmla="*/ 321275 h 674324"/>
                <a:gd name="connsiteX5" fmla="*/ 1090925 w 1500464"/>
                <a:gd name="connsiteY5" fmla="*/ 384824 h 674324"/>
                <a:gd name="connsiteX6" fmla="*/ 999132 w 1500464"/>
                <a:gd name="connsiteY6" fmla="*/ 430719 h 674324"/>
                <a:gd name="connsiteX7" fmla="*/ 843790 w 1500464"/>
                <a:gd name="connsiteY7" fmla="*/ 483677 h 674324"/>
                <a:gd name="connsiteX8" fmla="*/ 744936 w 1500464"/>
                <a:gd name="connsiteY8" fmla="*/ 511922 h 674324"/>
                <a:gd name="connsiteX9" fmla="*/ 646081 w 1500464"/>
                <a:gd name="connsiteY9" fmla="*/ 540165 h 674324"/>
                <a:gd name="connsiteX10" fmla="*/ 557819 w 1500464"/>
                <a:gd name="connsiteY10" fmla="*/ 543697 h 674324"/>
                <a:gd name="connsiteX11" fmla="*/ 494269 w 1500464"/>
                <a:gd name="connsiteY11" fmla="*/ 536636 h 674324"/>
                <a:gd name="connsiteX12" fmla="*/ 420131 w 1500464"/>
                <a:gd name="connsiteY12" fmla="*/ 571941 h 674324"/>
                <a:gd name="connsiteX13" fmla="*/ 363642 w 1500464"/>
                <a:gd name="connsiteY13" fmla="*/ 586062 h 674324"/>
                <a:gd name="connsiteX14" fmla="*/ 243604 w 1500464"/>
                <a:gd name="connsiteY14" fmla="*/ 624896 h 674324"/>
                <a:gd name="connsiteX15" fmla="*/ 137690 w 1500464"/>
                <a:gd name="connsiteY15" fmla="*/ 649611 h 674324"/>
                <a:gd name="connsiteX16" fmla="*/ 0 w 1500464"/>
                <a:gd name="connsiteY16" fmla="*/ 674324 h 674324"/>
                <a:gd name="connsiteX0" fmla="*/ 1500464 w 1500464"/>
                <a:gd name="connsiteY0" fmla="*/ 0 h 674324"/>
                <a:gd name="connsiteX1" fmla="*/ 1429853 w 1500464"/>
                <a:gd name="connsiteY1" fmla="*/ 49427 h 674324"/>
                <a:gd name="connsiteX2" fmla="*/ 1376896 w 1500464"/>
                <a:gd name="connsiteY2" fmla="*/ 112975 h 674324"/>
                <a:gd name="connsiteX3" fmla="*/ 1292163 w 1500464"/>
                <a:gd name="connsiteY3" fmla="*/ 211829 h 674324"/>
                <a:gd name="connsiteX4" fmla="*/ 1179187 w 1500464"/>
                <a:gd name="connsiteY4" fmla="*/ 321275 h 674324"/>
                <a:gd name="connsiteX5" fmla="*/ 1090925 w 1500464"/>
                <a:gd name="connsiteY5" fmla="*/ 384824 h 674324"/>
                <a:gd name="connsiteX6" fmla="*/ 999132 w 1500464"/>
                <a:gd name="connsiteY6" fmla="*/ 430719 h 674324"/>
                <a:gd name="connsiteX7" fmla="*/ 843790 w 1500464"/>
                <a:gd name="connsiteY7" fmla="*/ 483677 h 674324"/>
                <a:gd name="connsiteX8" fmla="*/ 744936 w 1500464"/>
                <a:gd name="connsiteY8" fmla="*/ 511922 h 674324"/>
                <a:gd name="connsiteX9" fmla="*/ 646081 w 1500464"/>
                <a:gd name="connsiteY9" fmla="*/ 529574 h 674324"/>
                <a:gd name="connsiteX10" fmla="*/ 557819 w 1500464"/>
                <a:gd name="connsiteY10" fmla="*/ 543697 h 674324"/>
                <a:gd name="connsiteX11" fmla="*/ 494269 w 1500464"/>
                <a:gd name="connsiteY11" fmla="*/ 536636 h 674324"/>
                <a:gd name="connsiteX12" fmla="*/ 420131 w 1500464"/>
                <a:gd name="connsiteY12" fmla="*/ 571941 h 674324"/>
                <a:gd name="connsiteX13" fmla="*/ 363642 w 1500464"/>
                <a:gd name="connsiteY13" fmla="*/ 586062 h 674324"/>
                <a:gd name="connsiteX14" fmla="*/ 243604 w 1500464"/>
                <a:gd name="connsiteY14" fmla="*/ 624896 h 674324"/>
                <a:gd name="connsiteX15" fmla="*/ 137690 w 1500464"/>
                <a:gd name="connsiteY15" fmla="*/ 649611 h 674324"/>
                <a:gd name="connsiteX16" fmla="*/ 0 w 1500464"/>
                <a:gd name="connsiteY16" fmla="*/ 674324 h 674324"/>
                <a:gd name="connsiteX0" fmla="*/ 1507525 w 1507525"/>
                <a:gd name="connsiteY0" fmla="*/ 0 h 649611"/>
                <a:gd name="connsiteX1" fmla="*/ 1436914 w 1507525"/>
                <a:gd name="connsiteY1" fmla="*/ 49427 h 649611"/>
                <a:gd name="connsiteX2" fmla="*/ 1383957 w 1507525"/>
                <a:gd name="connsiteY2" fmla="*/ 112975 h 649611"/>
                <a:gd name="connsiteX3" fmla="*/ 1299224 w 1507525"/>
                <a:gd name="connsiteY3" fmla="*/ 211829 h 649611"/>
                <a:gd name="connsiteX4" fmla="*/ 1186248 w 1507525"/>
                <a:gd name="connsiteY4" fmla="*/ 321275 h 649611"/>
                <a:gd name="connsiteX5" fmla="*/ 1097986 w 1507525"/>
                <a:gd name="connsiteY5" fmla="*/ 384824 h 649611"/>
                <a:gd name="connsiteX6" fmla="*/ 1006193 w 1507525"/>
                <a:gd name="connsiteY6" fmla="*/ 430719 h 649611"/>
                <a:gd name="connsiteX7" fmla="*/ 850851 w 1507525"/>
                <a:gd name="connsiteY7" fmla="*/ 483677 h 649611"/>
                <a:gd name="connsiteX8" fmla="*/ 751997 w 1507525"/>
                <a:gd name="connsiteY8" fmla="*/ 511922 h 649611"/>
                <a:gd name="connsiteX9" fmla="*/ 653142 w 1507525"/>
                <a:gd name="connsiteY9" fmla="*/ 529574 h 649611"/>
                <a:gd name="connsiteX10" fmla="*/ 564880 w 1507525"/>
                <a:gd name="connsiteY10" fmla="*/ 543697 h 649611"/>
                <a:gd name="connsiteX11" fmla="*/ 501330 w 1507525"/>
                <a:gd name="connsiteY11" fmla="*/ 536636 h 649611"/>
                <a:gd name="connsiteX12" fmla="*/ 427192 w 1507525"/>
                <a:gd name="connsiteY12" fmla="*/ 571941 h 649611"/>
                <a:gd name="connsiteX13" fmla="*/ 370703 w 1507525"/>
                <a:gd name="connsiteY13" fmla="*/ 586062 h 649611"/>
                <a:gd name="connsiteX14" fmla="*/ 250665 w 1507525"/>
                <a:gd name="connsiteY14" fmla="*/ 624896 h 649611"/>
                <a:gd name="connsiteX15" fmla="*/ 144751 w 1507525"/>
                <a:gd name="connsiteY15" fmla="*/ 649611 h 649611"/>
                <a:gd name="connsiteX16" fmla="*/ 0 w 1507525"/>
                <a:gd name="connsiteY16" fmla="*/ 642549 h 649611"/>
                <a:gd name="connsiteX0" fmla="*/ 1507525 w 1507525"/>
                <a:gd name="connsiteY0" fmla="*/ 0 h 653143"/>
                <a:gd name="connsiteX1" fmla="*/ 1436914 w 1507525"/>
                <a:gd name="connsiteY1" fmla="*/ 49427 h 653143"/>
                <a:gd name="connsiteX2" fmla="*/ 1383957 w 1507525"/>
                <a:gd name="connsiteY2" fmla="*/ 112975 h 653143"/>
                <a:gd name="connsiteX3" fmla="*/ 1299224 w 1507525"/>
                <a:gd name="connsiteY3" fmla="*/ 211829 h 653143"/>
                <a:gd name="connsiteX4" fmla="*/ 1186248 w 1507525"/>
                <a:gd name="connsiteY4" fmla="*/ 321275 h 653143"/>
                <a:gd name="connsiteX5" fmla="*/ 1097986 w 1507525"/>
                <a:gd name="connsiteY5" fmla="*/ 384824 h 653143"/>
                <a:gd name="connsiteX6" fmla="*/ 1006193 w 1507525"/>
                <a:gd name="connsiteY6" fmla="*/ 430719 h 653143"/>
                <a:gd name="connsiteX7" fmla="*/ 850851 w 1507525"/>
                <a:gd name="connsiteY7" fmla="*/ 483677 h 653143"/>
                <a:gd name="connsiteX8" fmla="*/ 751997 w 1507525"/>
                <a:gd name="connsiteY8" fmla="*/ 511922 h 653143"/>
                <a:gd name="connsiteX9" fmla="*/ 653142 w 1507525"/>
                <a:gd name="connsiteY9" fmla="*/ 529574 h 653143"/>
                <a:gd name="connsiteX10" fmla="*/ 564880 w 1507525"/>
                <a:gd name="connsiteY10" fmla="*/ 543697 h 653143"/>
                <a:gd name="connsiteX11" fmla="*/ 501330 w 1507525"/>
                <a:gd name="connsiteY11" fmla="*/ 536636 h 653143"/>
                <a:gd name="connsiteX12" fmla="*/ 427192 w 1507525"/>
                <a:gd name="connsiteY12" fmla="*/ 571941 h 653143"/>
                <a:gd name="connsiteX13" fmla="*/ 370703 w 1507525"/>
                <a:gd name="connsiteY13" fmla="*/ 586062 h 653143"/>
                <a:gd name="connsiteX14" fmla="*/ 250665 w 1507525"/>
                <a:gd name="connsiteY14" fmla="*/ 624896 h 653143"/>
                <a:gd name="connsiteX15" fmla="*/ 144751 w 1507525"/>
                <a:gd name="connsiteY15" fmla="*/ 649611 h 653143"/>
                <a:gd name="connsiteX16" fmla="*/ 60019 w 1507525"/>
                <a:gd name="connsiteY16" fmla="*/ 653143 h 653143"/>
                <a:gd name="connsiteX17" fmla="*/ 0 w 1507525"/>
                <a:gd name="connsiteY17" fmla="*/ 642549 h 653143"/>
                <a:gd name="connsiteX0" fmla="*/ 1507525 w 1507525"/>
                <a:gd name="connsiteY0" fmla="*/ 0 h 653143"/>
                <a:gd name="connsiteX1" fmla="*/ 1436914 w 1507525"/>
                <a:gd name="connsiteY1" fmla="*/ 49427 h 653143"/>
                <a:gd name="connsiteX2" fmla="*/ 1383957 w 1507525"/>
                <a:gd name="connsiteY2" fmla="*/ 112975 h 653143"/>
                <a:gd name="connsiteX3" fmla="*/ 1299224 w 1507525"/>
                <a:gd name="connsiteY3" fmla="*/ 211829 h 653143"/>
                <a:gd name="connsiteX4" fmla="*/ 1186248 w 1507525"/>
                <a:gd name="connsiteY4" fmla="*/ 321275 h 653143"/>
                <a:gd name="connsiteX5" fmla="*/ 1097986 w 1507525"/>
                <a:gd name="connsiteY5" fmla="*/ 384824 h 653143"/>
                <a:gd name="connsiteX6" fmla="*/ 1006193 w 1507525"/>
                <a:gd name="connsiteY6" fmla="*/ 430719 h 653143"/>
                <a:gd name="connsiteX7" fmla="*/ 850851 w 1507525"/>
                <a:gd name="connsiteY7" fmla="*/ 483677 h 653143"/>
                <a:gd name="connsiteX8" fmla="*/ 751997 w 1507525"/>
                <a:gd name="connsiteY8" fmla="*/ 511922 h 653143"/>
                <a:gd name="connsiteX9" fmla="*/ 653142 w 1507525"/>
                <a:gd name="connsiteY9" fmla="*/ 529574 h 653143"/>
                <a:gd name="connsiteX10" fmla="*/ 564880 w 1507525"/>
                <a:gd name="connsiteY10" fmla="*/ 543697 h 653143"/>
                <a:gd name="connsiteX11" fmla="*/ 501330 w 1507525"/>
                <a:gd name="connsiteY11" fmla="*/ 536636 h 653143"/>
                <a:gd name="connsiteX12" fmla="*/ 427192 w 1507525"/>
                <a:gd name="connsiteY12" fmla="*/ 571941 h 653143"/>
                <a:gd name="connsiteX13" fmla="*/ 370703 w 1507525"/>
                <a:gd name="connsiteY13" fmla="*/ 586062 h 653143"/>
                <a:gd name="connsiteX14" fmla="*/ 250665 w 1507525"/>
                <a:gd name="connsiteY14" fmla="*/ 624896 h 653143"/>
                <a:gd name="connsiteX15" fmla="*/ 155342 w 1507525"/>
                <a:gd name="connsiteY15" fmla="*/ 639019 h 653143"/>
                <a:gd name="connsiteX16" fmla="*/ 60019 w 1507525"/>
                <a:gd name="connsiteY16" fmla="*/ 653143 h 653143"/>
                <a:gd name="connsiteX17" fmla="*/ 0 w 1507525"/>
                <a:gd name="connsiteY17" fmla="*/ 642549 h 653143"/>
                <a:gd name="connsiteX0" fmla="*/ 1507525 w 1507525"/>
                <a:gd name="connsiteY0" fmla="*/ 0 h 653143"/>
                <a:gd name="connsiteX1" fmla="*/ 1436914 w 1507525"/>
                <a:gd name="connsiteY1" fmla="*/ 49427 h 653143"/>
                <a:gd name="connsiteX2" fmla="*/ 1383957 w 1507525"/>
                <a:gd name="connsiteY2" fmla="*/ 112975 h 653143"/>
                <a:gd name="connsiteX3" fmla="*/ 1299224 w 1507525"/>
                <a:gd name="connsiteY3" fmla="*/ 211829 h 653143"/>
                <a:gd name="connsiteX4" fmla="*/ 1186248 w 1507525"/>
                <a:gd name="connsiteY4" fmla="*/ 321275 h 653143"/>
                <a:gd name="connsiteX5" fmla="*/ 1097986 w 1507525"/>
                <a:gd name="connsiteY5" fmla="*/ 384824 h 653143"/>
                <a:gd name="connsiteX6" fmla="*/ 1006193 w 1507525"/>
                <a:gd name="connsiteY6" fmla="*/ 430719 h 653143"/>
                <a:gd name="connsiteX7" fmla="*/ 850851 w 1507525"/>
                <a:gd name="connsiteY7" fmla="*/ 483677 h 653143"/>
                <a:gd name="connsiteX8" fmla="*/ 751997 w 1507525"/>
                <a:gd name="connsiteY8" fmla="*/ 511922 h 653143"/>
                <a:gd name="connsiteX9" fmla="*/ 653142 w 1507525"/>
                <a:gd name="connsiteY9" fmla="*/ 529574 h 653143"/>
                <a:gd name="connsiteX10" fmla="*/ 564880 w 1507525"/>
                <a:gd name="connsiteY10" fmla="*/ 543697 h 653143"/>
                <a:gd name="connsiteX11" fmla="*/ 501330 w 1507525"/>
                <a:gd name="connsiteY11" fmla="*/ 536636 h 653143"/>
                <a:gd name="connsiteX12" fmla="*/ 427192 w 1507525"/>
                <a:gd name="connsiteY12" fmla="*/ 571941 h 653143"/>
                <a:gd name="connsiteX13" fmla="*/ 345990 w 1507525"/>
                <a:gd name="connsiteY13" fmla="*/ 596653 h 653143"/>
                <a:gd name="connsiteX14" fmla="*/ 250665 w 1507525"/>
                <a:gd name="connsiteY14" fmla="*/ 624896 h 653143"/>
                <a:gd name="connsiteX15" fmla="*/ 155342 w 1507525"/>
                <a:gd name="connsiteY15" fmla="*/ 639019 h 653143"/>
                <a:gd name="connsiteX16" fmla="*/ 60019 w 1507525"/>
                <a:gd name="connsiteY16" fmla="*/ 653143 h 653143"/>
                <a:gd name="connsiteX17" fmla="*/ 0 w 1507525"/>
                <a:gd name="connsiteY17" fmla="*/ 642549 h 653143"/>
                <a:gd name="connsiteX0" fmla="*/ 1507525 w 1507525"/>
                <a:gd name="connsiteY0" fmla="*/ 0 h 653143"/>
                <a:gd name="connsiteX1" fmla="*/ 1436914 w 1507525"/>
                <a:gd name="connsiteY1" fmla="*/ 49427 h 653143"/>
                <a:gd name="connsiteX2" fmla="*/ 1383957 w 1507525"/>
                <a:gd name="connsiteY2" fmla="*/ 112975 h 653143"/>
                <a:gd name="connsiteX3" fmla="*/ 1299224 w 1507525"/>
                <a:gd name="connsiteY3" fmla="*/ 211829 h 653143"/>
                <a:gd name="connsiteX4" fmla="*/ 1186248 w 1507525"/>
                <a:gd name="connsiteY4" fmla="*/ 321275 h 653143"/>
                <a:gd name="connsiteX5" fmla="*/ 1097986 w 1507525"/>
                <a:gd name="connsiteY5" fmla="*/ 384824 h 653143"/>
                <a:gd name="connsiteX6" fmla="*/ 1006193 w 1507525"/>
                <a:gd name="connsiteY6" fmla="*/ 430719 h 653143"/>
                <a:gd name="connsiteX7" fmla="*/ 850851 w 1507525"/>
                <a:gd name="connsiteY7" fmla="*/ 483677 h 653143"/>
                <a:gd name="connsiteX8" fmla="*/ 751997 w 1507525"/>
                <a:gd name="connsiteY8" fmla="*/ 511922 h 653143"/>
                <a:gd name="connsiteX9" fmla="*/ 653142 w 1507525"/>
                <a:gd name="connsiteY9" fmla="*/ 529574 h 653143"/>
                <a:gd name="connsiteX10" fmla="*/ 564880 w 1507525"/>
                <a:gd name="connsiteY10" fmla="*/ 543697 h 653143"/>
                <a:gd name="connsiteX11" fmla="*/ 490738 w 1507525"/>
                <a:gd name="connsiteY11" fmla="*/ 550758 h 653143"/>
                <a:gd name="connsiteX12" fmla="*/ 427192 w 1507525"/>
                <a:gd name="connsiteY12" fmla="*/ 571941 h 653143"/>
                <a:gd name="connsiteX13" fmla="*/ 345990 w 1507525"/>
                <a:gd name="connsiteY13" fmla="*/ 596653 h 653143"/>
                <a:gd name="connsiteX14" fmla="*/ 250665 w 1507525"/>
                <a:gd name="connsiteY14" fmla="*/ 624896 h 653143"/>
                <a:gd name="connsiteX15" fmla="*/ 155342 w 1507525"/>
                <a:gd name="connsiteY15" fmla="*/ 639019 h 653143"/>
                <a:gd name="connsiteX16" fmla="*/ 60019 w 1507525"/>
                <a:gd name="connsiteY16" fmla="*/ 653143 h 653143"/>
                <a:gd name="connsiteX17" fmla="*/ 0 w 1507525"/>
                <a:gd name="connsiteY17" fmla="*/ 642549 h 65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07525" h="653143">
                  <a:moveTo>
                    <a:pt x="1507525" y="0"/>
                  </a:moveTo>
                  <a:lnTo>
                    <a:pt x="1436914" y="49427"/>
                  </a:lnTo>
                  <a:lnTo>
                    <a:pt x="1383957" y="112975"/>
                  </a:lnTo>
                  <a:lnTo>
                    <a:pt x="1299224" y="211829"/>
                  </a:lnTo>
                  <a:cubicBezTo>
                    <a:pt x="1275687" y="233600"/>
                    <a:pt x="1229202" y="290089"/>
                    <a:pt x="1186248" y="321275"/>
                  </a:cubicBezTo>
                  <a:lnTo>
                    <a:pt x="1097986" y="384824"/>
                  </a:lnTo>
                  <a:lnTo>
                    <a:pt x="1006193" y="430719"/>
                  </a:lnTo>
                  <a:lnTo>
                    <a:pt x="850851" y="483677"/>
                  </a:lnTo>
                  <a:cubicBezTo>
                    <a:pt x="817900" y="493092"/>
                    <a:pt x="784948" y="504273"/>
                    <a:pt x="751997" y="511922"/>
                  </a:cubicBezTo>
                  <a:cubicBezTo>
                    <a:pt x="719046" y="519571"/>
                    <a:pt x="686094" y="523690"/>
                    <a:pt x="653142" y="529574"/>
                  </a:cubicBezTo>
                  <a:lnTo>
                    <a:pt x="564880" y="543697"/>
                  </a:lnTo>
                  <a:lnTo>
                    <a:pt x="490738" y="550758"/>
                  </a:lnTo>
                  <a:lnTo>
                    <a:pt x="427192" y="571941"/>
                  </a:lnTo>
                  <a:lnTo>
                    <a:pt x="345990" y="596653"/>
                  </a:lnTo>
                  <a:lnTo>
                    <a:pt x="250665" y="624896"/>
                  </a:lnTo>
                  <a:lnTo>
                    <a:pt x="155342" y="639019"/>
                  </a:lnTo>
                  <a:lnTo>
                    <a:pt x="60019" y="653143"/>
                  </a:lnTo>
                  <a:lnTo>
                    <a:pt x="0" y="642549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46" name="Freeform 245"/>
            <p:cNvSpPr/>
            <p:nvPr/>
          </p:nvSpPr>
          <p:spPr>
            <a:xfrm>
              <a:off x="312738" y="3249613"/>
              <a:ext cx="8545512" cy="3382962"/>
            </a:xfrm>
            <a:custGeom>
              <a:avLst/>
              <a:gdLst>
                <a:gd name="connsiteX0" fmla="*/ 0 w 8550234"/>
                <a:gd name="connsiteY0" fmla="*/ 2422567 h 3366655"/>
                <a:gd name="connsiteX1" fmla="*/ 2535382 w 8550234"/>
                <a:gd name="connsiteY1" fmla="*/ 3366655 h 3366655"/>
                <a:gd name="connsiteX2" fmla="*/ 8550234 w 8550234"/>
                <a:gd name="connsiteY2" fmla="*/ 1086592 h 3366655"/>
                <a:gd name="connsiteX3" fmla="*/ 8550234 w 8550234"/>
                <a:gd name="connsiteY3" fmla="*/ 0 h 3366655"/>
                <a:gd name="connsiteX0" fmla="*/ 0 w 8546096"/>
                <a:gd name="connsiteY0" fmla="*/ 2410154 h 3366655"/>
                <a:gd name="connsiteX1" fmla="*/ 2531244 w 8546096"/>
                <a:gd name="connsiteY1" fmla="*/ 3366655 h 3366655"/>
                <a:gd name="connsiteX2" fmla="*/ 8546096 w 8546096"/>
                <a:gd name="connsiteY2" fmla="*/ 1086592 h 3366655"/>
                <a:gd name="connsiteX3" fmla="*/ 8546096 w 8546096"/>
                <a:gd name="connsiteY3" fmla="*/ 0 h 3366655"/>
                <a:gd name="connsiteX0" fmla="*/ 0 w 8546096"/>
                <a:gd name="connsiteY0" fmla="*/ 2426822 h 3383323"/>
                <a:gd name="connsiteX1" fmla="*/ 2531244 w 8546096"/>
                <a:gd name="connsiteY1" fmla="*/ 3383323 h 3383323"/>
                <a:gd name="connsiteX2" fmla="*/ 8546096 w 8546096"/>
                <a:gd name="connsiteY2" fmla="*/ 1103260 h 3383323"/>
                <a:gd name="connsiteX3" fmla="*/ 8543715 w 8546096"/>
                <a:gd name="connsiteY3" fmla="*/ 0 h 3383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6096" h="3383323">
                  <a:moveTo>
                    <a:pt x="0" y="2426822"/>
                  </a:moveTo>
                  <a:lnTo>
                    <a:pt x="2531244" y="3383323"/>
                  </a:lnTo>
                  <a:lnTo>
                    <a:pt x="8546096" y="1103260"/>
                  </a:lnTo>
                  <a:cubicBezTo>
                    <a:pt x="8545302" y="735507"/>
                    <a:pt x="8544509" y="367753"/>
                    <a:pt x="8543715" y="0"/>
                  </a:cubicBez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53" name="Freeform 252"/>
            <p:cNvSpPr/>
            <p:nvPr/>
          </p:nvSpPr>
          <p:spPr>
            <a:xfrm>
              <a:off x="8174038" y="3743325"/>
              <a:ext cx="692150" cy="195263"/>
            </a:xfrm>
            <a:custGeom>
              <a:avLst/>
              <a:gdLst>
                <a:gd name="connsiteX0" fmla="*/ 678560 w 678560"/>
                <a:gd name="connsiteY0" fmla="*/ 190328 h 190328"/>
                <a:gd name="connsiteX1" fmla="*/ 417894 w 678560"/>
                <a:gd name="connsiteY1" fmla="*/ 132402 h 190328"/>
                <a:gd name="connsiteX2" fmla="*/ 153090 w 678560"/>
                <a:gd name="connsiteY2" fmla="*/ 66201 h 190328"/>
                <a:gd name="connsiteX3" fmla="*/ 0 w 678560"/>
                <a:gd name="connsiteY3" fmla="*/ 0 h 190328"/>
                <a:gd name="connsiteX0" fmla="*/ 702372 w 702372"/>
                <a:gd name="connsiteY0" fmla="*/ 199853 h 199853"/>
                <a:gd name="connsiteX1" fmla="*/ 441706 w 702372"/>
                <a:gd name="connsiteY1" fmla="*/ 141927 h 199853"/>
                <a:gd name="connsiteX2" fmla="*/ 176902 w 702372"/>
                <a:gd name="connsiteY2" fmla="*/ 75726 h 199853"/>
                <a:gd name="connsiteX3" fmla="*/ 0 w 702372"/>
                <a:gd name="connsiteY3" fmla="*/ 0 h 199853"/>
                <a:gd name="connsiteX0" fmla="*/ 692847 w 692847"/>
                <a:gd name="connsiteY0" fmla="*/ 195091 h 195091"/>
                <a:gd name="connsiteX1" fmla="*/ 432181 w 692847"/>
                <a:gd name="connsiteY1" fmla="*/ 137165 h 195091"/>
                <a:gd name="connsiteX2" fmla="*/ 167377 w 692847"/>
                <a:gd name="connsiteY2" fmla="*/ 70964 h 195091"/>
                <a:gd name="connsiteX3" fmla="*/ 0 w 692847"/>
                <a:gd name="connsiteY3" fmla="*/ 0 h 195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847" h="195091">
                  <a:moveTo>
                    <a:pt x="692847" y="195091"/>
                  </a:moveTo>
                  <a:lnTo>
                    <a:pt x="432181" y="137165"/>
                  </a:lnTo>
                  <a:lnTo>
                    <a:pt x="167377" y="70964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51" name="Freeform 250"/>
            <p:cNvSpPr/>
            <p:nvPr/>
          </p:nvSpPr>
          <p:spPr>
            <a:xfrm>
              <a:off x="7215188" y="4378325"/>
              <a:ext cx="128587" cy="595313"/>
            </a:xfrm>
            <a:custGeom>
              <a:avLst/>
              <a:gdLst>
                <a:gd name="connsiteX0" fmla="*/ 128264 w 128264"/>
                <a:gd name="connsiteY0" fmla="*/ 0 h 595808"/>
                <a:gd name="connsiteX1" fmla="*/ 111714 w 128264"/>
                <a:gd name="connsiteY1" fmla="*/ 119989 h 595808"/>
                <a:gd name="connsiteX2" fmla="*/ 74476 w 128264"/>
                <a:gd name="connsiteY2" fmla="*/ 302041 h 595808"/>
                <a:gd name="connsiteX3" fmla="*/ 37238 w 128264"/>
                <a:gd name="connsiteY3" fmla="*/ 475819 h 595808"/>
                <a:gd name="connsiteX4" fmla="*/ 0 w 128264"/>
                <a:gd name="connsiteY4" fmla="*/ 595808 h 595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64" h="595808">
                  <a:moveTo>
                    <a:pt x="128264" y="0"/>
                  </a:moveTo>
                  <a:lnTo>
                    <a:pt x="111714" y="119989"/>
                  </a:lnTo>
                  <a:lnTo>
                    <a:pt x="74476" y="302041"/>
                  </a:lnTo>
                  <a:lnTo>
                    <a:pt x="37238" y="475819"/>
                  </a:lnTo>
                  <a:lnTo>
                    <a:pt x="0" y="595808"/>
                  </a:ln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+mj-lt"/>
                <a:cs typeface="Arial" pitchFamily="34" charset="0"/>
              </a:endParaRPr>
            </a:p>
          </p:txBody>
        </p:sp>
      </p:grpSp>
      <p:sp>
        <p:nvSpPr>
          <p:cNvPr id="401" name="Freeform 400"/>
          <p:cNvSpPr/>
          <p:nvPr/>
        </p:nvSpPr>
        <p:spPr>
          <a:xfrm>
            <a:off x="2260936" y="2732089"/>
            <a:ext cx="5511719" cy="2823368"/>
          </a:xfrm>
          <a:custGeom>
            <a:avLst/>
            <a:gdLst>
              <a:gd name="connsiteX0" fmla="*/ 5025390 w 5368290"/>
              <a:gd name="connsiteY0" fmla="*/ 167640 h 2769870"/>
              <a:gd name="connsiteX1" fmla="*/ 4671060 w 5368290"/>
              <a:gd name="connsiteY1" fmla="*/ 0 h 2769870"/>
              <a:gd name="connsiteX2" fmla="*/ 4507230 w 5368290"/>
              <a:gd name="connsiteY2" fmla="*/ 68580 h 2769870"/>
              <a:gd name="connsiteX3" fmla="*/ 4373880 w 5368290"/>
              <a:gd name="connsiteY3" fmla="*/ 129540 h 2769870"/>
              <a:gd name="connsiteX4" fmla="*/ 4267200 w 5368290"/>
              <a:gd name="connsiteY4" fmla="*/ 175260 h 2769870"/>
              <a:gd name="connsiteX5" fmla="*/ 4217670 w 5368290"/>
              <a:gd name="connsiteY5" fmla="*/ 209550 h 2769870"/>
              <a:gd name="connsiteX6" fmla="*/ 4141470 w 5368290"/>
              <a:gd name="connsiteY6" fmla="*/ 247650 h 2769870"/>
              <a:gd name="connsiteX7" fmla="*/ 4072890 w 5368290"/>
              <a:gd name="connsiteY7" fmla="*/ 293370 h 2769870"/>
              <a:gd name="connsiteX8" fmla="*/ 3931920 w 5368290"/>
              <a:gd name="connsiteY8" fmla="*/ 354330 h 2769870"/>
              <a:gd name="connsiteX9" fmla="*/ 3867150 w 5368290"/>
              <a:gd name="connsiteY9" fmla="*/ 400050 h 2769870"/>
              <a:gd name="connsiteX10" fmla="*/ 3699510 w 5368290"/>
              <a:gd name="connsiteY10" fmla="*/ 461010 h 2769870"/>
              <a:gd name="connsiteX11" fmla="*/ 3630930 w 5368290"/>
              <a:gd name="connsiteY11" fmla="*/ 480060 h 2769870"/>
              <a:gd name="connsiteX12" fmla="*/ 3573780 w 5368290"/>
              <a:gd name="connsiteY12" fmla="*/ 499110 h 2769870"/>
              <a:gd name="connsiteX13" fmla="*/ 3528060 w 5368290"/>
              <a:gd name="connsiteY13" fmla="*/ 499110 h 2769870"/>
              <a:gd name="connsiteX14" fmla="*/ 3486150 w 5368290"/>
              <a:gd name="connsiteY14" fmla="*/ 495300 h 2769870"/>
              <a:gd name="connsiteX15" fmla="*/ 3474720 w 5368290"/>
              <a:gd name="connsiteY15" fmla="*/ 499110 h 2769870"/>
              <a:gd name="connsiteX16" fmla="*/ 3463290 w 5368290"/>
              <a:gd name="connsiteY16" fmla="*/ 533400 h 2769870"/>
              <a:gd name="connsiteX17" fmla="*/ 3432810 w 5368290"/>
              <a:gd name="connsiteY17" fmla="*/ 560070 h 2769870"/>
              <a:gd name="connsiteX18" fmla="*/ 3371850 w 5368290"/>
              <a:gd name="connsiteY18" fmla="*/ 571500 h 2769870"/>
              <a:gd name="connsiteX19" fmla="*/ 3242310 w 5368290"/>
              <a:gd name="connsiteY19" fmla="*/ 613410 h 2769870"/>
              <a:gd name="connsiteX20" fmla="*/ 3169920 w 5368290"/>
              <a:gd name="connsiteY20" fmla="*/ 636270 h 2769870"/>
              <a:gd name="connsiteX21" fmla="*/ 3044190 w 5368290"/>
              <a:gd name="connsiteY21" fmla="*/ 674370 h 2769870"/>
              <a:gd name="connsiteX22" fmla="*/ 2876550 w 5368290"/>
              <a:gd name="connsiteY22" fmla="*/ 727710 h 2769870"/>
              <a:gd name="connsiteX23" fmla="*/ 2830830 w 5368290"/>
              <a:gd name="connsiteY23" fmla="*/ 754380 h 2769870"/>
              <a:gd name="connsiteX24" fmla="*/ 2785110 w 5368290"/>
              <a:gd name="connsiteY24" fmla="*/ 769620 h 2769870"/>
              <a:gd name="connsiteX25" fmla="*/ 2785110 w 5368290"/>
              <a:gd name="connsiteY25" fmla="*/ 769620 h 2769870"/>
              <a:gd name="connsiteX26" fmla="*/ 2724150 w 5368290"/>
              <a:gd name="connsiteY26" fmla="*/ 765810 h 2769870"/>
              <a:gd name="connsiteX27" fmla="*/ 2678430 w 5368290"/>
              <a:gd name="connsiteY27" fmla="*/ 762000 h 2769870"/>
              <a:gd name="connsiteX28" fmla="*/ 2678430 w 5368290"/>
              <a:gd name="connsiteY28" fmla="*/ 762000 h 2769870"/>
              <a:gd name="connsiteX29" fmla="*/ 2647950 w 5368290"/>
              <a:gd name="connsiteY29" fmla="*/ 822960 h 2769870"/>
              <a:gd name="connsiteX30" fmla="*/ 2617470 w 5368290"/>
              <a:gd name="connsiteY30" fmla="*/ 845820 h 2769870"/>
              <a:gd name="connsiteX31" fmla="*/ 2480310 w 5368290"/>
              <a:gd name="connsiteY31" fmla="*/ 891540 h 2769870"/>
              <a:gd name="connsiteX32" fmla="*/ 2392680 w 5368290"/>
              <a:gd name="connsiteY32" fmla="*/ 937260 h 2769870"/>
              <a:gd name="connsiteX33" fmla="*/ 2354580 w 5368290"/>
              <a:gd name="connsiteY33" fmla="*/ 967740 h 2769870"/>
              <a:gd name="connsiteX34" fmla="*/ 2274570 w 5368290"/>
              <a:gd name="connsiteY34" fmla="*/ 1036320 h 2769870"/>
              <a:gd name="connsiteX35" fmla="*/ 2236470 w 5368290"/>
              <a:gd name="connsiteY35" fmla="*/ 1120140 h 2769870"/>
              <a:gd name="connsiteX36" fmla="*/ 2164080 w 5368290"/>
              <a:gd name="connsiteY36" fmla="*/ 1177290 h 2769870"/>
              <a:gd name="connsiteX37" fmla="*/ 2072640 w 5368290"/>
              <a:gd name="connsiteY37" fmla="*/ 1272540 h 2769870"/>
              <a:gd name="connsiteX38" fmla="*/ 2007870 w 5368290"/>
              <a:gd name="connsiteY38" fmla="*/ 1322070 h 2769870"/>
              <a:gd name="connsiteX39" fmla="*/ 1924050 w 5368290"/>
              <a:gd name="connsiteY39" fmla="*/ 1363980 h 2769870"/>
              <a:gd name="connsiteX40" fmla="*/ 1844040 w 5368290"/>
              <a:gd name="connsiteY40" fmla="*/ 1394460 h 2769870"/>
              <a:gd name="connsiteX41" fmla="*/ 1744980 w 5368290"/>
              <a:gd name="connsiteY41" fmla="*/ 1405890 h 2769870"/>
              <a:gd name="connsiteX42" fmla="*/ 1524000 w 5368290"/>
              <a:gd name="connsiteY42" fmla="*/ 1402080 h 2769870"/>
              <a:gd name="connsiteX43" fmla="*/ 1367790 w 5368290"/>
              <a:gd name="connsiteY43" fmla="*/ 1402080 h 2769870"/>
              <a:gd name="connsiteX44" fmla="*/ 1203960 w 5368290"/>
              <a:gd name="connsiteY44" fmla="*/ 1409700 h 2769870"/>
              <a:gd name="connsiteX45" fmla="*/ 1074420 w 5368290"/>
              <a:gd name="connsiteY45" fmla="*/ 1421130 h 2769870"/>
              <a:gd name="connsiteX46" fmla="*/ 956310 w 5368290"/>
              <a:gd name="connsiteY46" fmla="*/ 1463040 h 2769870"/>
              <a:gd name="connsiteX47" fmla="*/ 781050 w 5368290"/>
              <a:gd name="connsiteY47" fmla="*/ 1501140 h 2769870"/>
              <a:gd name="connsiteX48" fmla="*/ 712470 w 5368290"/>
              <a:gd name="connsiteY48" fmla="*/ 1531620 h 2769870"/>
              <a:gd name="connsiteX49" fmla="*/ 678180 w 5368290"/>
              <a:gd name="connsiteY49" fmla="*/ 1531620 h 2769870"/>
              <a:gd name="connsiteX50" fmla="*/ 590550 w 5368290"/>
              <a:gd name="connsiteY50" fmla="*/ 1520190 h 2769870"/>
              <a:gd name="connsiteX51" fmla="*/ 567690 w 5368290"/>
              <a:gd name="connsiteY51" fmla="*/ 1558290 h 2769870"/>
              <a:gd name="connsiteX52" fmla="*/ 518160 w 5368290"/>
              <a:gd name="connsiteY52" fmla="*/ 1581150 h 2769870"/>
              <a:gd name="connsiteX53" fmla="*/ 422910 w 5368290"/>
              <a:gd name="connsiteY53" fmla="*/ 1615440 h 2769870"/>
              <a:gd name="connsiteX54" fmla="*/ 312420 w 5368290"/>
              <a:gd name="connsiteY54" fmla="*/ 1676400 h 2769870"/>
              <a:gd name="connsiteX55" fmla="*/ 205740 w 5368290"/>
              <a:gd name="connsiteY55" fmla="*/ 1733550 h 2769870"/>
              <a:gd name="connsiteX56" fmla="*/ 133350 w 5368290"/>
              <a:gd name="connsiteY56" fmla="*/ 1783080 h 2769870"/>
              <a:gd name="connsiteX57" fmla="*/ 68580 w 5368290"/>
              <a:gd name="connsiteY57" fmla="*/ 1836420 h 2769870"/>
              <a:gd name="connsiteX58" fmla="*/ 15240 w 5368290"/>
              <a:gd name="connsiteY58" fmla="*/ 1924050 h 2769870"/>
              <a:gd name="connsiteX59" fmla="*/ 0 w 5368290"/>
              <a:gd name="connsiteY59" fmla="*/ 2015490 h 2769870"/>
              <a:gd name="connsiteX60" fmla="*/ 30480 w 5368290"/>
              <a:gd name="connsiteY60" fmla="*/ 2068830 h 2769870"/>
              <a:gd name="connsiteX61" fmla="*/ 72390 w 5368290"/>
              <a:gd name="connsiteY61" fmla="*/ 2148840 h 2769870"/>
              <a:gd name="connsiteX62" fmla="*/ 144780 w 5368290"/>
              <a:gd name="connsiteY62" fmla="*/ 2228850 h 2769870"/>
              <a:gd name="connsiteX63" fmla="*/ 205740 w 5368290"/>
              <a:gd name="connsiteY63" fmla="*/ 2278380 h 2769870"/>
              <a:gd name="connsiteX64" fmla="*/ 335280 w 5368290"/>
              <a:gd name="connsiteY64" fmla="*/ 2339340 h 2769870"/>
              <a:gd name="connsiteX65" fmla="*/ 457200 w 5368290"/>
              <a:gd name="connsiteY65" fmla="*/ 2377440 h 2769870"/>
              <a:gd name="connsiteX66" fmla="*/ 594360 w 5368290"/>
              <a:gd name="connsiteY66" fmla="*/ 2411730 h 2769870"/>
              <a:gd name="connsiteX67" fmla="*/ 720090 w 5368290"/>
              <a:gd name="connsiteY67" fmla="*/ 2449830 h 2769870"/>
              <a:gd name="connsiteX68" fmla="*/ 952500 w 5368290"/>
              <a:gd name="connsiteY68" fmla="*/ 2484120 h 2769870"/>
              <a:gd name="connsiteX69" fmla="*/ 1043940 w 5368290"/>
              <a:gd name="connsiteY69" fmla="*/ 2506980 h 2769870"/>
              <a:gd name="connsiteX70" fmla="*/ 1135380 w 5368290"/>
              <a:gd name="connsiteY70" fmla="*/ 2541270 h 2769870"/>
              <a:gd name="connsiteX71" fmla="*/ 1264920 w 5368290"/>
              <a:gd name="connsiteY71" fmla="*/ 2628900 h 2769870"/>
              <a:gd name="connsiteX72" fmla="*/ 1318260 w 5368290"/>
              <a:gd name="connsiteY72" fmla="*/ 2689860 h 2769870"/>
              <a:gd name="connsiteX73" fmla="*/ 1413510 w 5368290"/>
              <a:gd name="connsiteY73" fmla="*/ 2769870 h 2769870"/>
              <a:gd name="connsiteX74" fmla="*/ 1710690 w 5368290"/>
              <a:gd name="connsiteY74" fmla="*/ 2670810 h 2769870"/>
              <a:gd name="connsiteX75" fmla="*/ 1691640 w 5368290"/>
              <a:gd name="connsiteY75" fmla="*/ 2628900 h 2769870"/>
              <a:gd name="connsiteX76" fmla="*/ 1672590 w 5368290"/>
              <a:gd name="connsiteY76" fmla="*/ 2564130 h 2769870"/>
              <a:gd name="connsiteX77" fmla="*/ 1672590 w 5368290"/>
              <a:gd name="connsiteY77" fmla="*/ 2503170 h 2769870"/>
              <a:gd name="connsiteX78" fmla="*/ 1714500 w 5368290"/>
              <a:gd name="connsiteY78" fmla="*/ 2446020 h 2769870"/>
              <a:gd name="connsiteX79" fmla="*/ 1809750 w 5368290"/>
              <a:gd name="connsiteY79" fmla="*/ 2339340 h 2769870"/>
              <a:gd name="connsiteX80" fmla="*/ 1889760 w 5368290"/>
              <a:gd name="connsiteY80" fmla="*/ 2263140 h 2769870"/>
              <a:gd name="connsiteX81" fmla="*/ 2019300 w 5368290"/>
              <a:gd name="connsiteY81" fmla="*/ 2175510 h 2769870"/>
              <a:gd name="connsiteX82" fmla="*/ 2053590 w 5368290"/>
              <a:gd name="connsiteY82" fmla="*/ 2167890 h 2769870"/>
              <a:gd name="connsiteX83" fmla="*/ 2110740 w 5368290"/>
              <a:gd name="connsiteY83" fmla="*/ 2160270 h 2769870"/>
              <a:gd name="connsiteX84" fmla="*/ 2125980 w 5368290"/>
              <a:gd name="connsiteY84" fmla="*/ 2137410 h 2769870"/>
              <a:gd name="connsiteX85" fmla="*/ 2171700 w 5368290"/>
              <a:gd name="connsiteY85" fmla="*/ 2099310 h 2769870"/>
              <a:gd name="connsiteX86" fmla="*/ 2259330 w 5368290"/>
              <a:gd name="connsiteY86" fmla="*/ 2049780 h 2769870"/>
              <a:gd name="connsiteX87" fmla="*/ 2358390 w 5368290"/>
              <a:gd name="connsiteY87" fmla="*/ 2023110 h 2769870"/>
              <a:gd name="connsiteX88" fmla="*/ 2518410 w 5368290"/>
              <a:gd name="connsiteY88" fmla="*/ 1965960 h 2769870"/>
              <a:gd name="connsiteX89" fmla="*/ 2571750 w 5368290"/>
              <a:gd name="connsiteY89" fmla="*/ 1958340 h 2769870"/>
              <a:gd name="connsiteX90" fmla="*/ 2644140 w 5368290"/>
              <a:gd name="connsiteY90" fmla="*/ 1943100 h 2769870"/>
              <a:gd name="connsiteX91" fmla="*/ 2758440 w 5368290"/>
              <a:gd name="connsiteY91" fmla="*/ 1878330 h 2769870"/>
              <a:gd name="connsiteX92" fmla="*/ 2815590 w 5368290"/>
              <a:gd name="connsiteY92" fmla="*/ 1847850 h 2769870"/>
              <a:gd name="connsiteX93" fmla="*/ 2887980 w 5368290"/>
              <a:gd name="connsiteY93" fmla="*/ 1832610 h 2769870"/>
              <a:gd name="connsiteX94" fmla="*/ 2907030 w 5368290"/>
              <a:gd name="connsiteY94" fmla="*/ 1783080 h 2769870"/>
              <a:gd name="connsiteX95" fmla="*/ 2868930 w 5368290"/>
              <a:gd name="connsiteY95" fmla="*/ 1798320 h 2769870"/>
              <a:gd name="connsiteX96" fmla="*/ 3017520 w 5368290"/>
              <a:gd name="connsiteY96" fmla="*/ 1710690 h 2769870"/>
              <a:gd name="connsiteX97" fmla="*/ 3128010 w 5368290"/>
              <a:gd name="connsiteY97" fmla="*/ 1687830 h 2769870"/>
              <a:gd name="connsiteX98" fmla="*/ 3303270 w 5368290"/>
              <a:gd name="connsiteY98" fmla="*/ 1630680 h 2769870"/>
              <a:gd name="connsiteX99" fmla="*/ 3501390 w 5368290"/>
              <a:gd name="connsiteY99" fmla="*/ 1562100 h 2769870"/>
              <a:gd name="connsiteX100" fmla="*/ 3554730 w 5368290"/>
              <a:gd name="connsiteY100" fmla="*/ 1565910 h 2769870"/>
              <a:gd name="connsiteX101" fmla="*/ 3756660 w 5368290"/>
              <a:gd name="connsiteY101" fmla="*/ 1520190 h 2769870"/>
              <a:gd name="connsiteX102" fmla="*/ 3977640 w 5368290"/>
              <a:gd name="connsiteY102" fmla="*/ 1493520 h 2769870"/>
              <a:gd name="connsiteX103" fmla="*/ 4301490 w 5368290"/>
              <a:gd name="connsiteY103" fmla="*/ 1455420 h 2769870"/>
              <a:gd name="connsiteX104" fmla="*/ 4476750 w 5368290"/>
              <a:gd name="connsiteY104" fmla="*/ 1447800 h 2769870"/>
              <a:gd name="connsiteX105" fmla="*/ 4572000 w 5368290"/>
              <a:gd name="connsiteY105" fmla="*/ 1440180 h 2769870"/>
              <a:gd name="connsiteX106" fmla="*/ 4674870 w 5368290"/>
              <a:gd name="connsiteY106" fmla="*/ 1459230 h 2769870"/>
              <a:gd name="connsiteX107" fmla="*/ 4762500 w 5368290"/>
              <a:gd name="connsiteY107" fmla="*/ 1493520 h 2769870"/>
              <a:gd name="connsiteX108" fmla="*/ 4892040 w 5368290"/>
              <a:gd name="connsiteY108" fmla="*/ 1543050 h 2769870"/>
              <a:gd name="connsiteX109" fmla="*/ 4930140 w 5368290"/>
              <a:gd name="connsiteY109" fmla="*/ 1562100 h 2769870"/>
              <a:gd name="connsiteX110" fmla="*/ 5368290 w 5368290"/>
              <a:gd name="connsiteY110" fmla="*/ 1398270 h 2769870"/>
              <a:gd name="connsiteX111" fmla="*/ 5356860 w 5368290"/>
              <a:gd name="connsiteY111" fmla="*/ 1310640 h 2769870"/>
              <a:gd name="connsiteX112" fmla="*/ 5356860 w 5368290"/>
              <a:gd name="connsiteY112" fmla="*/ 1230630 h 2769870"/>
              <a:gd name="connsiteX113" fmla="*/ 5337810 w 5368290"/>
              <a:gd name="connsiteY113" fmla="*/ 1162050 h 2769870"/>
              <a:gd name="connsiteX114" fmla="*/ 5330190 w 5368290"/>
              <a:gd name="connsiteY114" fmla="*/ 1143000 h 2769870"/>
              <a:gd name="connsiteX115" fmla="*/ 5334000 w 5368290"/>
              <a:gd name="connsiteY115" fmla="*/ 1093470 h 2769870"/>
              <a:gd name="connsiteX116" fmla="*/ 5345430 w 5368290"/>
              <a:gd name="connsiteY116" fmla="*/ 1070610 h 2769870"/>
              <a:gd name="connsiteX117" fmla="*/ 5307330 w 5368290"/>
              <a:gd name="connsiteY117" fmla="*/ 1066800 h 2769870"/>
              <a:gd name="connsiteX118" fmla="*/ 5288280 w 5368290"/>
              <a:gd name="connsiteY118" fmla="*/ 1047750 h 2769870"/>
              <a:gd name="connsiteX119" fmla="*/ 5261610 w 5368290"/>
              <a:gd name="connsiteY119" fmla="*/ 1024890 h 2769870"/>
              <a:gd name="connsiteX120" fmla="*/ 5246370 w 5368290"/>
              <a:gd name="connsiteY120" fmla="*/ 994410 h 2769870"/>
              <a:gd name="connsiteX121" fmla="*/ 5238750 w 5368290"/>
              <a:gd name="connsiteY121" fmla="*/ 952500 h 2769870"/>
              <a:gd name="connsiteX122" fmla="*/ 5238750 w 5368290"/>
              <a:gd name="connsiteY122" fmla="*/ 922020 h 2769870"/>
              <a:gd name="connsiteX123" fmla="*/ 5246370 w 5368290"/>
              <a:gd name="connsiteY123" fmla="*/ 887730 h 2769870"/>
              <a:gd name="connsiteX124" fmla="*/ 5253990 w 5368290"/>
              <a:gd name="connsiteY124" fmla="*/ 868680 h 2769870"/>
              <a:gd name="connsiteX125" fmla="*/ 5219700 w 5368290"/>
              <a:gd name="connsiteY125" fmla="*/ 868680 h 2769870"/>
              <a:gd name="connsiteX126" fmla="*/ 5158740 w 5368290"/>
              <a:gd name="connsiteY126" fmla="*/ 842010 h 2769870"/>
              <a:gd name="connsiteX127" fmla="*/ 5113020 w 5368290"/>
              <a:gd name="connsiteY127" fmla="*/ 742950 h 2769870"/>
              <a:gd name="connsiteX128" fmla="*/ 5078730 w 5368290"/>
              <a:gd name="connsiteY128" fmla="*/ 681990 h 2769870"/>
              <a:gd name="connsiteX129" fmla="*/ 5078730 w 5368290"/>
              <a:gd name="connsiteY129" fmla="*/ 624840 h 2769870"/>
              <a:gd name="connsiteX130" fmla="*/ 5082540 w 5368290"/>
              <a:gd name="connsiteY130" fmla="*/ 586740 h 2769870"/>
              <a:gd name="connsiteX131" fmla="*/ 5105400 w 5368290"/>
              <a:gd name="connsiteY131" fmla="*/ 529590 h 2769870"/>
              <a:gd name="connsiteX132" fmla="*/ 5063490 w 5368290"/>
              <a:gd name="connsiteY132" fmla="*/ 525780 h 2769870"/>
              <a:gd name="connsiteX133" fmla="*/ 5033010 w 5368290"/>
              <a:gd name="connsiteY133" fmla="*/ 510540 h 2769870"/>
              <a:gd name="connsiteX134" fmla="*/ 4991100 w 5368290"/>
              <a:gd name="connsiteY134" fmla="*/ 476250 h 2769870"/>
              <a:gd name="connsiteX135" fmla="*/ 4979670 w 5368290"/>
              <a:gd name="connsiteY135" fmla="*/ 449580 h 2769870"/>
              <a:gd name="connsiteX136" fmla="*/ 4979670 w 5368290"/>
              <a:gd name="connsiteY136" fmla="*/ 316230 h 2769870"/>
              <a:gd name="connsiteX137" fmla="*/ 4994910 w 5368290"/>
              <a:gd name="connsiteY137" fmla="*/ 232410 h 2769870"/>
              <a:gd name="connsiteX138" fmla="*/ 5025390 w 5368290"/>
              <a:gd name="connsiteY138" fmla="*/ 167640 h 2769870"/>
              <a:gd name="connsiteX0" fmla="*/ 5025390 w 5368290"/>
              <a:gd name="connsiteY0" fmla="*/ 167640 h 2779344"/>
              <a:gd name="connsiteX1" fmla="*/ 4671060 w 5368290"/>
              <a:gd name="connsiteY1" fmla="*/ 0 h 2779344"/>
              <a:gd name="connsiteX2" fmla="*/ 4507230 w 5368290"/>
              <a:gd name="connsiteY2" fmla="*/ 68580 h 2779344"/>
              <a:gd name="connsiteX3" fmla="*/ 4373880 w 5368290"/>
              <a:gd name="connsiteY3" fmla="*/ 129540 h 2779344"/>
              <a:gd name="connsiteX4" fmla="*/ 4267200 w 5368290"/>
              <a:gd name="connsiteY4" fmla="*/ 175260 h 2779344"/>
              <a:gd name="connsiteX5" fmla="*/ 4217670 w 5368290"/>
              <a:gd name="connsiteY5" fmla="*/ 209550 h 2779344"/>
              <a:gd name="connsiteX6" fmla="*/ 4141470 w 5368290"/>
              <a:gd name="connsiteY6" fmla="*/ 247650 h 2779344"/>
              <a:gd name="connsiteX7" fmla="*/ 4072890 w 5368290"/>
              <a:gd name="connsiteY7" fmla="*/ 293370 h 2779344"/>
              <a:gd name="connsiteX8" fmla="*/ 3931920 w 5368290"/>
              <a:gd name="connsiteY8" fmla="*/ 354330 h 2779344"/>
              <a:gd name="connsiteX9" fmla="*/ 3867150 w 5368290"/>
              <a:gd name="connsiteY9" fmla="*/ 400050 h 2779344"/>
              <a:gd name="connsiteX10" fmla="*/ 3699510 w 5368290"/>
              <a:gd name="connsiteY10" fmla="*/ 461010 h 2779344"/>
              <a:gd name="connsiteX11" fmla="*/ 3630930 w 5368290"/>
              <a:gd name="connsiteY11" fmla="*/ 480060 h 2779344"/>
              <a:gd name="connsiteX12" fmla="*/ 3573780 w 5368290"/>
              <a:gd name="connsiteY12" fmla="*/ 499110 h 2779344"/>
              <a:gd name="connsiteX13" fmla="*/ 3528060 w 5368290"/>
              <a:gd name="connsiteY13" fmla="*/ 499110 h 2779344"/>
              <a:gd name="connsiteX14" fmla="*/ 3486150 w 5368290"/>
              <a:gd name="connsiteY14" fmla="*/ 495300 h 2779344"/>
              <a:gd name="connsiteX15" fmla="*/ 3474720 w 5368290"/>
              <a:gd name="connsiteY15" fmla="*/ 499110 h 2779344"/>
              <a:gd name="connsiteX16" fmla="*/ 3463290 w 5368290"/>
              <a:gd name="connsiteY16" fmla="*/ 533400 h 2779344"/>
              <a:gd name="connsiteX17" fmla="*/ 3432810 w 5368290"/>
              <a:gd name="connsiteY17" fmla="*/ 560070 h 2779344"/>
              <a:gd name="connsiteX18" fmla="*/ 3371850 w 5368290"/>
              <a:gd name="connsiteY18" fmla="*/ 571500 h 2779344"/>
              <a:gd name="connsiteX19" fmla="*/ 3242310 w 5368290"/>
              <a:gd name="connsiteY19" fmla="*/ 613410 h 2779344"/>
              <a:gd name="connsiteX20" fmla="*/ 3169920 w 5368290"/>
              <a:gd name="connsiteY20" fmla="*/ 636270 h 2779344"/>
              <a:gd name="connsiteX21" fmla="*/ 3044190 w 5368290"/>
              <a:gd name="connsiteY21" fmla="*/ 674370 h 2779344"/>
              <a:gd name="connsiteX22" fmla="*/ 2876550 w 5368290"/>
              <a:gd name="connsiteY22" fmla="*/ 727710 h 2779344"/>
              <a:gd name="connsiteX23" fmla="*/ 2830830 w 5368290"/>
              <a:gd name="connsiteY23" fmla="*/ 754380 h 2779344"/>
              <a:gd name="connsiteX24" fmla="*/ 2785110 w 5368290"/>
              <a:gd name="connsiteY24" fmla="*/ 769620 h 2779344"/>
              <a:gd name="connsiteX25" fmla="*/ 2785110 w 5368290"/>
              <a:gd name="connsiteY25" fmla="*/ 769620 h 2779344"/>
              <a:gd name="connsiteX26" fmla="*/ 2724150 w 5368290"/>
              <a:gd name="connsiteY26" fmla="*/ 765810 h 2779344"/>
              <a:gd name="connsiteX27" fmla="*/ 2678430 w 5368290"/>
              <a:gd name="connsiteY27" fmla="*/ 762000 h 2779344"/>
              <a:gd name="connsiteX28" fmla="*/ 2678430 w 5368290"/>
              <a:gd name="connsiteY28" fmla="*/ 762000 h 2779344"/>
              <a:gd name="connsiteX29" fmla="*/ 2647950 w 5368290"/>
              <a:gd name="connsiteY29" fmla="*/ 822960 h 2779344"/>
              <a:gd name="connsiteX30" fmla="*/ 2617470 w 5368290"/>
              <a:gd name="connsiteY30" fmla="*/ 845820 h 2779344"/>
              <a:gd name="connsiteX31" fmla="*/ 2480310 w 5368290"/>
              <a:gd name="connsiteY31" fmla="*/ 891540 h 2779344"/>
              <a:gd name="connsiteX32" fmla="*/ 2392680 w 5368290"/>
              <a:gd name="connsiteY32" fmla="*/ 937260 h 2779344"/>
              <a:gd name="connsiteX33" fmla="*/ 2354580 w 5368290"/>
              <a:gd name="connsiteY33" fmla="*/ 967740 h 2779344"/>
              <a:gd name="connsiteX34" fmla="*/ 2274570 w 5368290"/>
              <a:gd name="connsiteY34" fmla="*/ 1036320 h 2779344"/>
              <a:gd name="connsiteX35" fmla="*/ 2236470 w 5368290"/>
              <a:gd name="connsiteY35" fmla="*/ 1120140 h 2779344"/>
              <a:gd name="connsiteX36" fmla="*/ 2164080 w 5368290"/>
              <a:gd name="connsiteY36" fmla="*/ 1177290 h 2779344"/>
              <a:gd name="connsiteX37" fmla="*/ 2072640 w 5368290"/>
              <a:gd name="connsiteY37" fmla="*/ 1272540 h 2779344"/>
              <a:gd name="connsiteX38" fmla="*/ 2007870 w 5368290"/>
              <a:gd name="connsiteY38" fmla="*/ 1322070 h 2779344"/>
              <a:gd name="connsiteX39" fmla="*/ 1924050 w 5368290"/>
              <a:gd name="connsiteY39" fmla="*/ 1363980 h 2779344"/>
              <a:gd name="connsiteX40" fmla="*/ 1844040 w 5368290"/>
              <a:gd name="connsiteY40" fmla="*/ 1394460 h 2779344"/>
              <a:gd name="connsiteX41" fmla="*/ 1744980 w 5368290"/>
              <a:gd name="connsiteY41" fmla="*/ 1405890 h 2779344"/>
              <a:gd name="connsiteX42" fmla="*/ 1524000 w 5368290"/>
              <a:gd name="connsiteY42" fmla="*/ 1402080 h 2779344"/>
              <a:gd name="connsiteX43" fmla="*/ 1367790 w 5368290"/>
              <a:gd name="connsiteY43" fmla="*/ 1402080 h 2779344"/>
              <a:gd name="connsiteX44" fmla="*/ 1203960 w 5368290"/>
              <a:gd name="connsiteY44" fmla="*/ 1409700 h 2779344"/>
              <a:gd name="connsiteX45" fmla="*/ 1074420 w 5368290"/>
              <a:gd name="connsiteY45" fmla="*/ 1421130 h 2779344"/>
              <a:gd name="connsiteX46" fmla="*/ 956310 w 5368290"/>
              <a:gd name="connsiteY46" fmla="*/ 1463040 h 2779344"/>
              <a:gd name="connsiteX47" fmla="*/ 781050 w 5368290"/>
              <a:gd name="connsiteY47" fmla="*/ 1501140 h 2779344"/>
              <a:gd name="connsiteX48" fmla="*/ 712470 w 5368290"/>
              <a:gd name="connsiteY48" fmla="*/ 1531620 h 2779344"/>
              <a:gd name="connsiteX49" fmla="*/ 678180 w 5368290"/>
              <a:gd name="connsiteY49" fmla="*/ 1531620 h 2779344"/>
              <a:gd name="connsiteX50" fmla="*/ 590550 w 5368290"/>
              <a:gd name="connsiteY50" fmla="*/ 1520190 h 2779344"/>
              <a:gd name="connsiteX51" fmla="*/ 567690 w 5368290"/>
              <a:gd name="connsiteY51" fmla="*/ 1558290 h 2779344"/>
              <a:gd name="connsiteX52" fmla="*/ 518160 w 5368290"/>
              <a:gd name="connsiteY52" fmla="*/ 1581150 h 2779344"/>
              <a:gd name="connsiteX53" fmla="*/ 422910 w 5368290"/>
              <a:gd name="connsiteY53" fmla="*/ 1615440 h 2779344"/>
              <a:gd name="connsiteX54" fmla="*/ 312420 w 5368290"/>
              <a:gd name="connsiteY54" fmla="*/ 1676400 h 2779344"/>
              <a:gd name="connsiteX55" fmla="*/ 205740 w 5368290"/>
              <a:gd name="connsiteY55" fmla="*/ 1733550 h 2779344"/>
              <a:gd name="connsiteX56" fmla="*/ 133350 w 5368290"/>
              <a:gd name="connsiteY56" fmla="*/ 1783080 h 2779344"/>
              <a:gd name="connsiteX57" fmla="*/ 68580 w 5368290"/>
              <a:gd name="connsiteY57" fmla="*/ 1836420 h 2779344"/>
              <a:gd name="connsiteX58" fmla="*/ 15240 w 5368290"/>
              <a:gd name="connsiteY58" fmla="*/ 1924050 h 2779344"/>
              <a:gd name="connsiteX59" fmla="*/ 0 w 5368290"/>
              <a:gd name="connsiteY59" fmla="*/ 2015490 h 2779344"/>
              <a:gd name="connsiteX60" fmla="*/ 30480 w 5368290"/>
              <a:gd name="connsiteY60" fmla="*/ 2068830 h 2779344"/>
              <a:gd name="connsiteX61" fmla="*/ 72390 w 5368290"/>
              <a:gd name="connsiteY61" fmla="*/ 2148840 h 2779344"/>
              <a:gd name="connsiteX62" fmla="*/ 144780 w 5368290"/>
              <a:gd name="connsiteY62" fmla="*/ 2228850 h 2779344"/>
              <a:gd name="connsiteX63" fmla="*/ 205740 w 5368290"/>
              <a:gd name="connsiteY63" fmla="*/ 2278380 h 2779344"/>
              <a:gd name="connsiteX64" fmla="*/ 335280 w 5368290"/>
              <a:gd name="connsiteY64" fmla="*/ 2339340 h 2779344"/>
              <a:gd name="connsiteX65" fmla="*/ 457200 w 5368290"/>
              <a:gd name="connsiteY65" fmla="*/ 2377440 h 2779344"/>
              <a:gd name="connsiteX66" fmla="*/ 594360 w 5368290"/>
              <a:gd name="connsiteY66" fmla="*/ 2411730 h 2779344"/>
              <a:gd name="connsiteX67" fmla="*/ 720090 w 5368290"/>
              <a:gd name="connsiteY67" fmla="*/ 2449830 h 2779344"/>
              <a:gd name="connsiteX68" fmla="*/ 952500 w 5368290"/>
              <a:gd name="connsiteY68" fmla="*/ 2484120 h 2779344"/>
              <a:gd name="connsiteX69" fmla="*/ 1043940 w 5368290"/>
              <a:gd name="connsiteY69" fmla="*/ 2506980 h 2779344"/>
              <a:gd name="connsiteX70" fmla="*/ 1135380 w 5368290"/>
              <a:gd name="connsiteY70" fmla="*/ 2541270 h 2779344"/>
              <a:gd name="connsiteX71" fmla="*/ 1264920 w 5368290"/>
              <a:gd name="connsiteY71" fmla="*/ 2628900 h 2779344"/>
              <a:gd name="connsiteX72" fmla="*/ 1318260 w 5368290"/>
              <a:gd name="connsiteY72" fmla="*/ 2689860 h 2779344"/>
              <a:gd name="connsiteX73" fmla="*/ 1413510 w 5368290"/>
              <a:gd name="connsiteY73" fmla="*/ 2769870 h 2779344"/>
              <a:gd name="connsiteX74" fmla="*/ 1480825 w 5368290"/>
              <a:gd name="connsiteY74" fmla="*/ 2779344 h 2779344"/>
              <a:gd name="connsiteX75" fmla="*/ 1710690 w 5368290"/>
              <a:gd name="connsiteY75" fmla="*/ 2670810 h 2779344"/>
              <a:gd name="connsiteX76" fmla="*/ 1691640 w 5368290"/>
              <a:gd name="connsiteY76" fmla="*/ 2628900 h 2779344"/>
              <a:gd name="connsiteX77" fmla="*/ 1672590 w 5368290"/>
              <a:gd name="connsiteY77" fmla="*/ 2564130 h 2779344"/>
              <a:gd name="connsiteX78" fmla="*/ 1672590 w 5368290"/>
              <a:gd name="connsiteY78" fmla="*/ 2503170 h 2779344"/>
              <a:gd name="connsiteX79" fmla="*/ 1714500 w 5368290"/>
              <a:gd name="connsiteY79" fmla="*/ 2446020 h 2779344"/>
              <a:gd name="connsiteX80" fmla="*/ 1809750 w 5368290"/>
              <a:gd name="connsiteY80" fmla="*/ 2339340 h 2779344"/>
              <a:gd name="connsiteX81" fmla="*/ 1889760 w 5368290"/>
              <a:gd name="connsiteY81" fmla="*/ 2263140 h 2779344"/>
              <a:gd name="connsiteX82" fmla="*/ 2019300 w 5368290"/>
              <a:gd name="connsiteY82" fmla="*/ 2175510 h 2779344"/>
              <a:gd name="connsiteX83" fmla="*/ 2053590 w 5368290"/>
              <a:gd name="connsiteY83" fmla="*/ 2167890 h 2779344"/>
              <a:gd name="connsiteX84" fmla="*/ 2110740 w 5368290"/>
              <a:gd name="connsiteY84" fmla="*/ 2160270 h 2779344"/>
              <a:gd name="connsiteX85" fmla="*/ 2125980 w 5368290"/>
              <a:gd name="connsiteY85" fmla="*/ 2137410 h 2779344"/>
              <a:gd name="connsiteX86" fmla="*/ 2171700 w 5368290"/>
              <a:gd name="connsiteY86" fmla="*/ 2099310 h 2779344"/>
              <a:gd name="connsiteX87" fmla="*/ 2259330 w 5368290"/>
              <a:gd name="connsiteY87" fmla="*/ 2049780 h 2779344"/>
              <a:gd name="connsiteX88" fmla="*/ 2358390 w 5368290"/>
              <a:gd name="connsiteY88" fmla="*/ 2023110 h 2779344"/>
              <a:gd name="connsiteX89" fmla="*/ 2518410 w 5368290"/>
              <a:gd name="connsiteY89" fmla="*/ 1965960 h 2779344"/>
              <a:gd name="connsiteX90" fmla="*/ 2571750 w 5368290"/>
              <a:gd name="connsiteY90" fmla="*/ 1958340 h 2779344"/>
              <a:gd name="connsiteX91" fmla="*/ 2644140 w 5368290"/>
              <a:gd name="connsiteY91" fmla="*/ 1943100 h 2779344"/>
              <a:gd name="connsiteX92" fmla="*/ 2758440 w 5368290"/>
              <a:gd name="connsiteY92" fmla="*/ 1878330 h 2779344"/>
              <a:gd name="connsiteX93" fmla="*/ 2815590 w 5368290"/>
              <a:gd name="connsiteY93" fmla="*/ 1847850 h 2779344"/>
              <a:gd name="connsiteX94" fmla="*/ 2887980 w 5368290"/>
              <a:gd name="connsiteY94" fmla="*/ 1832610 h 2779344"/>
              <a:gd name="connsiteX95" fmla="*/ 2907030 w 5368290"/>
              <a:gd name="connsiteY95" fmla="*/ 1783080 h 2779344"/>
              <a:gd name="connsiteX96" fmla="*/ 2868930 w 5368290"/>
              <a:gd name="connsiteY96" fmla="*/ 1798320 h 2779344"/>
              <a:gd name="connsiteX97" fmla="*/ 3017520 w 5368290"/>
              <a:gd name="connsiteY97" fmla="*/ 1710690 h 2779344"/>
              <a:gd name="connsiteX98" fmla="*/ 3128010 w 5368290"/>
              <a:gd name="connsiteY98" fmla="*/ 1687830 h 2779344"/>
              <a:gd name="connsiteX99" fmla="*/ 3303270 w 5368290"/>
              <a:gd name="connsiteY99" fmla="*/ 1630680 h 2779344"/>
              <a:gd name="connsiteX100" fmla="*/ 3501390 w 5368290"/>
              <a:gd name="connsiteY100" fmla="*/ 1562100 h 2779344"/>
              <a:gd name="connsiteX101" fmla="*/ 3554730 w 5368290"/>
              <a:gd name="connsiteY101" fmla="*/ 1565910 h 2779344"/>
              <a:gd name="connsiteX102" fmla="*/ 3756660 w 5368290"/>
              <a:gd name="connsiteY102" fmla="*/ 1520190 h 2779344"/>
              <a:gd name="connsiteX103" fmla="*/ 3977640 w 5368290"/>
              <a:gd name="connsiteY103" fmla="*/ 1493520 h 2779344"/>
              <a:gd name="connsiteX104" fmla="*/ 4301490 w 5368290"/>
              <a:gd name="connsiteY104" fmla="*/ 1455420 h 2779344"/>
              <a:gd name="connsiteX105" fmla="*/ 4476750 w 5368290"/>
              <a:gd name="connsiteY105" fmla="*/ 1447800 h 2779344"/>
              <a:gd name="connsiteX106" fmla="*/ 4572000 w 5368290"/>
              <a:gd name="connsiteY106" fmla="*/ 1440180 h 2779344"/>
              <a:gd name="connsiteX107" fmla="*/ 4674870 w 5368290"/>
              <a:gd name="connsiteY107" fmla="*/ 1459230 h 2779344"/>
              <a:gd name="connsiteX108" fmla="*/ 4762500 w 5368290"/>
              <a:gd name="connsiteY108" fmla="*/ 1493520 h 2779344"/>
              <a:gd name="connsiteX109" fmla="*/ 4892040 w 5368290"/>
              <a:gd name="connsiteY109" fmla="*/ 1543050 h 2779344"/>
              <a:gd name="connsiteX110" fmla="*/ 4930140 w 5368290"/>
              <a:gd name="connsiteY110" fmla="*/ 1562100 h 2779344"/>
              <a:gd name="connsiteX111" fmla="*/ 5368290 w 5368290"/>
              <a:gd name="connsiteY111" fmla="*/ 1398270 h 2779344"/>
              <a:gd name="connsiteX112" fmla="*/ 5356860 w 5368290"/>
              <a:gd name="connsiteY112" fmla="*/ 1310640 h 2779344"/>
              <a:gd name="connsiteX113" fmla="*/ 5356860 w 5368290"/>
              <a:gd name="connsiteY113" fmla="*/ 1230630 h 2779344"/>
              <a:gd name="connsiteX114" fmla="*/ 5337810 w 5368290"/>
              <a:gd name="connsiteY114" fmla="*/ 1162050 h 2779344"/>
              <a:gd name="connsiteX115" fmla="*/ 5330190 w 5368290"/>
              <a:gd name="connsiteY115" fmla="*/ 1143000 h 2779344"/>
              <a:gd name="connsiteX116" fmla="*/ 5334000 w 5368290"/>
              <a:gd name="connsiteY116" fmla="*/ 1093470 h 2779344"/>
              <a:gd name="connsiteX117" fmla="*/ 5345430 w 5368290"/>
              <a:gd name="connsiteY117" fmla="*/ 1070610 h 2779344"/>
              <a:gd name="connsiteX118" fmla="*/ 5307330 w 5368290"/>
              <a:gd name="connsiteY118" fmla="*/ 1066800 h 2779344"/>
              <a:gd name="connsiteX119" fmla="*/ 5288280 w 5368290"/>
              <a:gd name="connsiteY119" fmla="*/ 1047750 h 2779344"/>
              <a:gd name="connsiteX120" fmla="*/ 5261610 w 5368290"/>
              <a:gd name="connsiteY120" fmla="*/ 1024890 h 2779344"/>
              <a:gd name="connsiteX121" fmla="*/ 5246370 w 5368290"/>
              <a:gd name="connsiteY121" fmla="*/ 994410 h 2779344"/>
              <a:gd name="connsiteX122" fmla="*/ 5238750 w 5368290"/>
              <a:gd name="connsiteY122" fmla="*/ 952500 h 2779344"/>
              <a:gd name="connsiteX123" fmla="*/ 5238750 w 5368290"/>
              <a:gd name="connsiteY123" fmla="*/ 922020 h 2779344"/>
              <a:gd name="connsiteX124" fmla="*/ 5246370 w 5368290"/>
              <a:gd name="connsiteY124" fmla="*/ 887730 h 2779344"/>
              <a:gd name="connsiteX125" fmla="*/ 5253990 w 5368290"/>
              <a:gd name="connsiteY125" fmla="*/ 868680 h 2779344"/>
              <a:gd name="connsiteX126" fmla="*/ 5219700 w 5368290"/>
              <a:gd name="connsiteY126" fmla="*/ 868680 h 2779344"/>
              <a:gd name="connsiteX127" fmla="*/ 5158740 w 5368290"/>
              <a:gd name="connsiteY127" fmla="*/ 842010 h 2779344"/>
              <a:gd name="connsiteX128" fmla="*/ 5113020 w 5368290"/>
              <a:gd name="connsiteY128" fmla="*/ 742950 h 2779344"/>
              <a:gd name="connsiteX129" fmla="*/ 5078730 w 5368290"/>
              <a:gd name="connsiteY129" fmla="*/ 681990 h 2779344"/>
              <a:gd name="connsiteX130" fmla="*/ 5078730 w 5368290"/>
              <a:gd name="connsiteY130" fmla="*/ 624840 h 2779344"/>
              <a:gd name="connsiteX131" fmla="*/ 5082540 w 5368290"/>
              <a:gd name="connsiteY131" fmla="*/ 586740 h 2779344"/>
              <a:gd name="connsiteX132" fmla="*/ 5105400 w 5368290"/>
              <a:gd name="connsiteY132" fmla="*/ 529590 h 2779344"/>
              <a:gd name="connsiteX133" fmla="*/ 5063490 w 5368290"/>
              <a:gd name="connsiteY133" fmla="*/ 525780 h 2779344"/>
              <a:gd name="connsiteX134" fmla="*/ 5033010 w 5368290"/>
              <a:gd name="connsiteY134" fmla="*/ 510540 h 2779344"/>
              <a:gd name="connsiteX135" fmla="*/ 4991100 w 5368290"/>
              <a:gd name="connsiteY135" fmla="*/ 476250 h 2779344"/>
              <a:gd name="connsiteX136" fmla="*/ 4979670 w 5368290"/>
              <a:gd name="connsiteY136" fmla="*/ 449580 h 2779344"/>
              <a:gd name="connsiteX137" fmla="*/ 4979670 w 5368290"/>
              <a:gd name="connsiteY137" fmla="*/ 316230 h 2779344"/>
              <a:gd name="connsiteX138" fmla="*/ 4994910 w 5368290"/>
              <a:gd name="connsiteY138" fmla="*/ 232410 h 2779344"/>
              <a:gd name="connsiteX139" fmla="*/ 5025390 w 5368290"/>
              <a:gd name="connsiteY139" fmla="*/ 167640 h 2779344"/>
              <a:gd name="connsiteX0" fmla="*/ 5025390 w 5368290"/>
              <a:gd name="connsiteY0" fmla="*/ 167640 h 2779344"/>
              <a:gd name="connsiteX1" fmla="*/ 4671060 w 5368290"/>
              <a:gd name="connsiteY1" fmla="*/ 0 h 2779344"/>
              <a:gd name="connsiteX2" fmla="*/ 4507230 w 5368290"/>
              <a:gd name="connsiteY2" fmla="*/ 68580 h 2779344"/>
              <a:gd name="connsiteX3" fmla="*/ 4373880 w 5368290"/>
              <a:gd name="connsiteY3" fmla="*/ 129540 h 2779344"/>
              <a:gd name="connsiteX4" fmla="*/ 4267200 w 5368290"/>
              <a:gd name="connsiteY4" fmla="*/ 175260 h 2779344"/>
              <a:gd name="connsiteX5" fmla="*/ 4217670 w 5368290"/>
              <a:gd name="connsiteY5" fmla="*/ 209550 h 2779344"/>
              <a:gd name="connsiteX6" fmla="*/ 4141470 w 5368290"/>
              <a:gd name="connsiteY6" fmla="*/ 247650 h 2779344"/>
              <a:gd name="connsiteX7" fmla="*/ 4072890 w 5368290"/>
              <a:gd name="connsiteY7" fmla="*/ 293370 h 2779344"/>
              <a:gd name="connsiteX8" fmla="*/ 3931920 w 5368290"/>
              <a:gd name="connsiteY8" fmla="*/ 354330 h 2779344"/>
              <a:gd name="connsiteX9" fmla="*/ 3867150 w 5368290"/>
              <a:gd name="connsiteY9" fmla="*/ 400050 h 2779344"/>
              <a:gd name="connsiteX10" fmla="*/ 3699510 w 5368290"/>
              <a:gd name="connsiteY10" fmla="*/ 461010 h 2779344"/>
              <a:gd name="connsiteX11" fmla="*/ 3630930 w 5368290"/>
              <a:gd name="connsiteY11" fmla="*/ 480060 h 2779344"/>
              <a:gd name="connsiteX12" fmla="*/ 3573780 w 5368290"/>
              <a:gd name="connsiteY12" fmla="*/ 499110 h 2779344"/>
              <a:gd name="connsiteX13" fmla="*/ 3528060 w 5368290"/>
              <a:gd name="connsiteY13" fmla="*/ 499110 h 2779344"/>
              <a:gd name="connsiteX14" fmla="*/ 3486150 w 5368290"/>
              <a:gd name="connsiteY14" fmla="*/ 495300 h 2779344"/>
              <a:gd name="connsiteX15" fmla="*/ 3474720 w 5368290"/>
              <a:gd name="connsiteY15" fmla="*/ 499110 h 2779344"/>
              <a:gd name="connsiteX16" fmla="*/ 3463290 w 5368290"/>
              <a:gd name="connsiteY16" fmla="*/ 533400 h 2779344"/>
              <a:gd name="connsiteX17" fmla="*/ 3432810 w 5368290"/>
              <a:gd name="connsiteY17" fmla="*/ 560070 h 2779344"/>
              <a:gd name="connsiteX18" fmla="*/ 3371850 w 5368290"/>
              <a:gd name="connsiteY18" fmla="*/ 571500 h 2779344"/>
              <a:gd name="connsiteX19" fmla="*/ 3242310 w 5368290"/>
              <a:gd name="connsiteY19" fmla="*/ 613410 h 2779344"/>
              <a:gd name="connsiteX20" fmla="*/ 3169920 w 5368290"/>
              <a:gd name="connsiteY20" fmla="*/ 636270 h 2779344"/>
              <a:gd name="connsiteX21" fmla="*/ 3044190 w 5368290"/>
              <a:gd name="connsiteY21" fmla="*/ 674370 h 2779344"/>
              <a:gd name="connsiteX22" fmla="*/ 2876550 w 5368290"/>
              <a:gd name="connsiteY22" fmla="*/ 727710 h 2779344"/>
              <a:gd name="connsiteX23" fmla="*/ 2830830 w 5368290"/>
              <a:gd name="connsiteY23" fmla="*/ 754380 h 2779344"/>
              <a:gd name="connsiteX24" fmla="*/ 2785110 w 5368290"/>
              <a:gd name="connsiteY24" fmla="*/ 769620 h 2779344"/>
              <a:gd name="connsiteX25" fmla="*/ 2785110 w 5368290"/>
              <a:gd name="connsiteY25" fmla="*/ 769620 h 2779344"/>
              <a:gd name="connsiteX26" fmla="*/ 2724150 w 5368290"/>
              <a:gd name="connsiteY26" fmla="*/ 765810 h 2779344"/>
              <a:gd name="connsiteX27" fmla="*/ 2678430 w 5368290"/>
              <a:gd name="connsiteY27" fmla="*/ 762000 h 2779344"/>
              <a:gd name="connsiteX28" fmla="*/ 2678430 w 5368290"/>
              <a:gd name="connsiteY28" fmla="*/ 762000 h 2779344"/>
              <a:gd name="connsiteX29" fmla="*/ 2647950 w 5368290"/>
              <a:gd name="connsiteY29" fmla="*/ 822960 h 2779344"/>
              <a:gd name="connsiteX30" fmla="*/ 2617470 w 5368290"/>
              <a:gd name="connsiteY30" fmla="*/ 845820 h 2779344"/>
              <a:gd name="connsiteX31" fmla="*/ 2480310 w 5368290"/>
              <a:gd name="connsiteY31" fmla="*/ 891540 h 2779344"/>
              <a:gd name="connsiteX32" fmla="*/ 2392680 w 5368290"/>
              <a:gd name="connsiteY32" fmla="*/ 937260 h 2779344"/>
              <a:gd name="connsiteX33" fmla="*/ 2354580 w 5368290"/>
              <a:gd name="connsiteY33" fmla="*/ 967740 h 2779344"/>
              <a:gd name="connsiteX34" fmla="*/ 2274570 w 5368290"/>
              <a:gd name="connsiteY34" fmla="*/ 1036320 h 2779344"/>
              <a:gd name="connsiteX35" fmla="*/ 2236470 w 5368290"/>
              <a:gd name="connsiteY35" fmla="*/ 1120140 h 2779344"/>
              <a:gd name="connsiteX36" fmla="*/ 2164080 w 5368290"/>
              <a:gd name="connsiteY36" fmla="*/ 1177290 h 2779344"/>
              <a:gd name="connsiteX37" fmla="*/ 2072640 w 5368290"/>
              <a:gd name="connsiteY37" fmla="*/ 1272540 h 2779344"/>
              <a:gd name="connsiteX38" fmla="*/ 2007870 w 5368290"/>
              <a:gd name="connsiteY38" fmla="*/ 1322070 h 2779344"/>
              <a:gd name="connsiteX39" fmla="*/ 1924050 w 5368290"/>
              <a:gd name="connsiteY39" fmla="*/ 1363980 h 2779344"/>
              <a:gd name="connsiteX40" fmla="*/ 1844040 w 5368290"/>
              <a:gd name="connsiteY40" fmla="*/ 1394460 h 2779344"/>
              <a:gd name="connsiteX41" fmla="*/ 1744980 w 5368290"/>
              <a:gd name="connsiteY41" fmla="*/ 1405890 h 2779344"/>
              <a:gd name="connsiteX42" fmla="*/ 1524000 w 5368290"/>
              <a:gd name="connsiteY42" fmla="*/ 1402080 h 2779344"/>
              <a:gd name="connsiteX43" fmla="*/ 1367790 w 5368290"/>
              <a:gd name="connsiteY43" fmla="*/ 1402080 h 2779344"/>
              <a:gd name="connsiteX44" fmla="*/ 1203960 w 5368290"/>
              <a:gd name="connsiteY44" fmla="*/ 1409700 h 2779344"/>
              <a:gd name="connsiteX45" fmla="*/ 1074420 w 5368290"/>
              <a:gd name="connsiteY45" fmla="*/ 1421130 h 2779344"/>
              <a:gd name="connsiteX46" fmla="*/ 956310 w 5368290"/>
              <a:gd name="connsiteY46" fmla="*/ 1463040 h 2779344"/>
              <a:gd name="connsiteX47" fmla="*/ 781050 w 5368290"/>
              <a:gd name="connsiteY47" fmla="*/ 1501140 h 2779344"/>
              <a:gd name="connsiteX48" fmla="*/ 712470 w 5368290"/>
              <a:gd name="connsiteY48" fmla="*/ 1531620 h 2779344"/>
              <a:gd name="connsiteX49" fmla="*/ 678180 w 5368290"/>
              <a:gd name="connsiteY49" fmla="*/ 1531620 h 2779344"/>
              <a:gd name="connsiteX50" fmla="*/ 590550 w 5368290"/>
              <a:gd name="connsiteY50" fmla="*/ 1520190 h 2779344"/>
              <a:gd name="connsiteX51" fmla="*/ 567690 w 5368290"/>
              <a:gd name="connsiteY51" fmla="*/ 1558290 h 2779344"/>
              <a:gd name="connsiteX52" fmla="*/ 518160 w 5368290"/>
              <a:gd name="connsiteY52" fmla="*/ 1581150 h 2779344"/>
              <a:gd name="connsiteX53" fmla="*/ 422910 w 5368290"/>
              <a:gd name="connsiteY53" fmla="*/ 1615440 h 2779344"/>
              <a:gd name="connsiteX54" fmla="*/ 312420 w 5368290"/>
              <a:gd name="connsiteY54" fmla="*/ 1676400 h 2779344"/>
              <a:gd name="connsiteX55" fmla="*/ 205740 w 5368290"/>
              <a:gd name="connsiteY55" fmla="*/ 1733550 h 2779344"/>
              <a:gd name="connsiteX56" fmla="*/ 133350 w 5368290"/>
              <a:gd name="connsiteY56" fmla="*/ 1783080 h 2779344"/>
              <a:gd name="connsiteX57" fmla="*/ 68580 w 5368290"/>
              <a:gd name="connsiteY57" fmla="*/ 1836420 h 2779344"/>
              <a:gd name="connsiteX58" fmla="*/ 15240 w 5368290"/>
              <a:gd name="connsiteY58" fmla="*/ 1924050 h 2779344"/>
              <a:gd name="connsiteX59" fmla="*/ 0 w 5368290"/>
              <a:gd name="connsiteY59" fmla="*/ 2015490 h 2779344"/>
              <a:gd name="connsiteX60" fmla="*/ 30480 w 5368290"/>
              <a:gd name="connsiteY60" fmla="*/ 2068830 h 2779344"/>
              <a:gd name="connsiteX61" fmla="*/ 72390 w 5368290"/>
              <a:gd name="connsiteY61" fmla="*/ 2148840 h 2779344"/>
              <a:gd name="connsiteX62" fmla="*/ 144780 w 5368290"/>
              <a:gd name="connsiteY62" fmla="*/ 2228850 h 2779344"/>
              <a:gd name="connsiteX63" fmla="*/ 205740 w 5368290"/>
              <a:gd name="connsiteY63" fmla="*/ 2278380 h 2779344"/>
              <a:gd name="connsiteX64" fmla="*/ 335280 w 5368290"/>
              <a:gd name="connsiteY64" fmla="*/ 2339340 h 2779344"/>
              <a:gd name="connsiteX65" fmla="*/ 457200 w 5368290"/>
              <a:gd name="connsiteY65" fmla="*/ 2377440 h 2779344"/>
              <a:gd name="connsiteX66" fmla="*/ 594360 w 5368290"/>
              <a:gd name="connsiteY66" fmla="*/ 2411730 h 2779344"/>
              <a:gd name="connsiteX67" fmla="*/ 720090 w 5368290"/>
              <a:gd name="connsiteY67" fmla="*/ 2449830 h 2779344"/>
              <a:gd name="connsiteX68" fmla="*/ 952500 w 5368290"/>
              <a:gd name="connsiteY68" fmla="*/ 2484120 h 2779344"/>
              <a:gd name="connsiteX69" fmla="*/ 1043940 w 5368290"/>
              <a:gd name="connsiteY69" fmla="*/ 2506980 h 2779344"/>
              <a:gd name="connsiteX70" fmla="*/ 1135380 w 5368290"/>
              <a:gd name="connsiteY70" fmla="*/ 2541270 h 2779344"/>
              <a:gd name="connsiteX71" fmla="*/ 1264920 w 5368290"/>
              <a:gd name="connsiteY71" fmla="*/ 2628900 h 2779344"/>
              <a:gd name="connsiteX72" fmla="*/ 1318260 w 5368290"/>
              <a:gd name="connsiteY72" fmla="*/ 2689860 h 2779344"/>
              <a:gd name="connsiteX73" fmla="*/ 1413510 w 5368290"/>
              <a:gd name="connsiteY73" fmla="*/ 2769870 h 2779344"/>
              <a:gd name="connsiteX74" fmla="*/ 1480825 w 5368290"/>
              <a:gd name="connsiteY74" fmla="*/ 2779344 h 2779344"/>
              <a:gd name="connsiteX75" fmla="*/ 1710690 w 5368290"/>
              <a:gd name="connsiteY75" fmla="*/ 2670810 h 2779344"/>
              <a:gd name="connsiteX76" fmla="*/ 1691640 w 5368290"/>
              <a:gd name="connsiteY76" fmla="*/ 2628900 h 2779344"/>
              <a:gd name="connsiteX77" fmla="*/ 1672590 w 5368290"/>
              <a:gd name="connsiteY77" fmla="*/ 2564130 h 2779344"/>
              <a:gd name="connsiteX78" fmla="*/ 1672590 w 5368290"/>
              <a:gd name="connsiteY78" fmla="*/ 2503170 h 2779344"/>
              <a:gd name="connsiteX79" fmla="*/ 1714500 w 5368290"/>
              <a:gd name="connsiteY79" fmla="*/ 2446020 h 2779344"/>
              <a:gd name="connsiteX80" fmla="*/ 1809750 w 5368290"/>
              <a:gd name="connsiteY80" fmla="*/ 2339340 h 2779344"/>
              <a:gd name="connsiteX81" fmla="*/ 1889760 w 5368290"/>
              <a:gd name="connsiteY81" fmla="*/ 2263140 h 2779344"/>
              <a:gd name="connsiteX82" fmla="*/ 2019300 w 5368290"/>
              <a:gd name="connsiteY82" fmla="*/ 2175510 h 2779344"/>
              <a:gd name="connsiteX83" fmla="*/ 2053590 w 5368290"/>
              <a:gd name="connsiteY83" fmla="*/ 2167890 h 2779344"/>
              <a:gd name="connsiteX84" fmla="*/ 2110740 w 5368290"/>
              <a:gd name="connsiteY84" fmla="*/ 2160270 h 2779344"/>
              <a:gd name="connsiteX85" fmla="*/ 2125980 w 5368290"/>
              <a:gd name="connsiteY85" fmla="*/ 2137410 h 2779344"/>
              <a:gd name="connsiteX86" fmla="*/ 2171700 w 5368290"/>
              <a:gd name="connsiteY86" fmla="*/ 2099310 h 2779344"/>
              <a:gd name="connsiteX87" fmla="*/ 2259330 w 5368290"/>
              <a:gd name="connsiteY87" fmla="*/ 2049780 h 2779344"/>
              <a:gd name="connsiteX88" fmla="*/ 2358390 w 5368290"/>
              <a:gd name="connsiteY88" fmla="*/ 2023110 h 2779344"/>
              <a:gd name="connsiteX89" fmla="*/ 2518410 w 5368290"/>
              <a:gd name="connsiteY89" fmla="*/ 1965960 h 2779344"/>
              <a:gd name="connsiteX90" fmla="*/ 2571750 w 5368290"/>
              <a:gd name="connsiteY90" fmla="*/ 1958340 h 2779344"/>
              <a:gd name="connsiteX91" fmla="*/ 2644140 w 5368290"/>
              <a:gd name="connsiteY91" fmla="*/ 1943100 h 2779344"/>
              <a:gd name="connsiteX92" fmla="*/ 2758440 w 5368290"/>
              <a:gd name="connsiteY92" fmla="*/ 1878330 h 2779344"/>
              <a:gd name="connsiteX93" fmla="*/ 2815590 w 5368290"/>
              <a:gd name="connsiteY93" fmla="*/ 1847850 h 2779344"/>
              <a:gd name="connsiteX94" fmla="*/ 2887980 w 5368290"/>
              <a:gd name="connsiteY94" fmla="*/ 1832610 h 2779344"/>
              <a:gd name="connsiteX95" fmla="*/ 2907030 w 5368290"/>
              <a:gd name="connsiteY95" fmla="*/ 1783080 h 2779344"/>
              <a:gd name="connsiteX96" fmla="*/ 2868930 w 5368290"/>
              <a:gd name="connsiteY96" fmla="*/ 1798320 h 2779344"/>
              <a:gd name="connsiteX97" fmla="*/ 3017520 w 5368290"/>
              <a:gd name="connsiteY97" fmla="*/ 1710690 h 2779344"/>
              <a:gd name="connsiteX98" fmla="*/ 3128010 w 5368290"/>
              <a:gd name="connsiteY98" fmla="*/ 1687830 h 2779344"/>
              <a:gd name="connsiteX99" fmla="*/ 3303270 w 5368290"/>
              <a:gd name="connsiteY99" fmla="*/ 1630680 h 2779344"/>
              <a:gd name="connsiteX100" fmla="*/ 3501390 w 5368290"/>
              <a:gd name="connsiteY100" fmla="*/ 1562100 h 2779344"/>
              <a:gd name="connsiteX101" fmla="*/ 3554730 w 5368290"/>
              <a:gd name="connsiteY101" fmla="*/ 1565910 h 2779344"/>
              <a:gd name="connsiteX102" fmla="*/ 3756660 w 5368290"/>
              <a:gd name="connsiteY102" fmla="*/ 1520190 h 2779344"/>
              <a:gd name="connsiteX103" fmla="*/ 3977640 w 5368290"/>
              <a:gd name="connsiteY103" fmla="*/ 1493520 h 2779344"/>
              <a:gd name="connsiteX104" fmla="*/ 4301490 w 5368290"/>
              <a:gd name="connsiteY104" fmla="*/ 1455420 h 2779344"/>
              <a:gd name="connsiteX105" fmla="*/ 4476750 w 5368290"/>
              <a:gd name="connsiteY105" fmla="*/ 1447800 h 2779344"/>
              <a:gd name="connsiteX106" fmla="*/ 4572000 w 5368290"/>
              <a:gd name="connsiteY106" fmla="*/ 1440180 h 2779344"/>
              <a:gd name="connsiteX107" fmla="*/ 4674870 w 5368290"/>
              <a:gd name="connsiteY107" fmla="*/ 1459230 h 2779344"/>
              <a:gd name="connsiteX108" fmla="*/ 4762500 w 5368290"/>
              <a:gd name="connsiteY108" fmla="*/ 1493520 h 2779344"/>
              <a:gd name="connsiteX109" fmla="*/ 4892040 w 5368290"/>
              <a:gd name="connsiteY109" fmla="*/ 1543050 h 2779344"/>
              <a:gd name="connsiteX110" fmla="*/ 4930140 w 5368290"/>
              <a:gd name="connsiteY110" fmla="*/ 1562100 h 2779344"/>
              <a:gd name="connsiteX111" fmla="*/ 5368290 w 5368290"/>
              <a:gd name="connsiteY111" fmla="*/ 1398270 h 2779344"/>
              <a:gd name="connsiteX112" fmla="*/ 5356860 w 5368290"/>
              <a:gd name="connsiteY112" fmla="*/ 1310640 h 2779344"/>
              <a:gd name="connsiteX113" fmla="*/ 5356860 w 5368290"/>
              <a:gd name="connsiteY113" fmla="*/ 1230630 h 2779344"/>
              <a:gd name="connsiteX114" fmla="*/ 5337810 w 5368290"/>
              <a:gd name="connsiteY114" fmla="*/ 1162050 h 2779344"/>
              <a:gd name="connsiteX115" fmla="*/ 5330190 w 5368290"/>
              <a:gd name="connsiteY115" fmla="*/ 1143000 h 2779344"/>
              <a:gd name="connsiteX116" fmla="*/ 5334000 w 5368290"/>
              <a:gd name="connsiteY116" fmla="*/ 1093470 h 2779344"/>
              <a:gd name="connsiteX117" fmla="*/ 5345430 w 5368290"/>
              <a:gd name="connsiteY117" fmla="*/ 1070610 h 2779344"/>
              <a:gd name="connsiteX118" fmla="*/ 5307330 w 5368290"/>
              <a:gd name="connsiteY118" fmla="*/ 1066800 h 2779344"/>
              <a:gd name="connsiteX119" fmla="*/ 5288280 w 5368290"/>
              <a:gd name="connsiteY119" fmla="*/ 1047750 h 2779344"/>
              <a:gd name="connsiteX120" fmla="*/ 5261610 w 5368290"/>
              <a:gd name="connsiteY120" fmla="*/ 1024890 h 2779344"/>
              <a:gd name="connsiteX121" fmla="*/ 5246370 w 5368290"/>
              <a:gd name="connsiteY121" fmla="*/ 994410 h 2779344"/>
              <a:gd name="connsiteX122" fmla="*/ 5238750 w 5368290"/>
              <a:gd name="connsiteY122" fmla="*/ 952500 h 2779344"/>
              <a:gd name="connsiteX123" fmla="*/ 5238750 w 5368290"/>
              <a:gd name="connsiteY123" fmla="*/ 922020 h 2779344"/>
              <a:gd name="connsiteX124" fmla="*/ 5246370 w 5368290"/>
              <a:gd name="connsiteY124" fmla="*/ 887730 h 2779344"/>
              <a:gd name="connsiteX125" fmla="*/ 5253990 w 5368290"/>
              <a:gd name="connsiteY125" fmla="*/ 868680 h 2779344"/>
              <a:gd name="connsiteX126" fmla="*/ 5219700 w 5368290"/>
              <a:gd name="connsiteY126" fmla="*/ 868680 h 2779344"/>
              <a:gd name="connsiteX127" fmla="*/ 5158740 w 5368290"/>
              <a:gd name="connsiteY127" fmla="*/ 842010 h 2779344"/>
              <a:gd name="connsiteX128" fmla="*/ 5113020 w 5368290"/>
              <a:gd name="connsiteY128" fmla="*/ 742950 h 2779344"/>
              <a:gd name="connsiteX129" fmla="*/ 5078730 w 5368290"/>
              <a:gd name="connsiteY129" fmla="*/ 681990 h 2779344"/>
              <a:gd name="connsiteX130" fmla="*/ 5078730 w 5368290"/>
              <a:gd name="connsiteY130" fmla="*/ 624840 h 2779344"/>
              <a:gd name="connsiteX131" fmla="*/ 5082540 w 5368290"/>
              <a:gd name="connsiteY131" fmla="*/ 586740 h 2779344"/>
              <a:gd name="connsiteX132" fmla="*/ 5105400 w 5368290"/>
              <a:gd name="connsiteY132" fmla="*/ 529590 h 2779344"/>
              <a:gd name="connsiteX133" fmla="*/ 5063490 w 5368290"/>
              <a:gd name="connsiteY133" fmla="*/ 525780 h 2779344"/>
              <a:gd name="connsiteX134" fmla="*/ 5033010 w 5368290"/>
              <a:gd name="connsiteY134" fmla="*/ 510540 h 2779344"/>
              <a:gd name="connsiteX135" fmla="*/ 4991100 w 5368290"/>
              <a:gd name="connsiteY135" fmla="*/ 476250 h 2779344"/>
              <a:gd name="connsiteX136" fmla="*/ 4979670 w 5368290"/>
              <a:gd name="connsiteY136" fmla="*/ 449580 h 2779344"/>
              <a:gd name="connsiteX137" fmla="*/ 4979670 w 5368290"/>
              <a:gd name="connsiteY137" fmla="*/ 316230 h 2779344"/>
              <a:gd name="connsiteX138" fmla="*/ 4994910 w 5368290"/>
              <a:gd name="connsiteY138" fmla="*/ 232410 h 2779344"/>
              <a:gd name="connsiteX139" fmla="*/ 5025390 w 5368290"/>
              <a:gd name="connsiteY139" fmla="*/ 167640 h 2779344"/>
              <a:gd name="connsiteX0" fmla="*/ 5025390 w 5368290"/>
              <a:gd name="connsiteY0" fmla="*/ 167640 h 2779344"/>
              <a:gd name="connsiteX1" fmla="*/ 4671060 w 5368290"/>
              <a:gd name="connsiteY1" fmla="*/ 0 h 2779344"/>
              <a:gd name="connsiteX2" fmla="*/ 4507230 w 5368290"/>
              <a:gd name="connsiteY2" fmla="*/ 68580 h 2779344"/>
              <a:gd name="connsiteX3" fmla="*/ 4373880 w 5368290"/>
              <a:gd name="connsiteY3" fmla="*/ 129540 h 2779344"/>
              <a:gd name="connsiteX4" fmla="*/ 4267200 w 5368290"/>
              <a:gd name="connsiteY4" fmla="*/ 175260 h 2779344"/>
              <a:gd name="connsiteX5" fmla="*/ 4217670 w 5368290"/>
              <a:gd name="connsiteY5" fmla="*/ 209550 h 2779344"/>
              <a:gd name="connsiteX6" fmla="*/ 4141470 w 5368290"/>
              <a:gd name="connsiteY6" fmla="*/ 247650 h 2779344"/>
              <a:gd name="connsiteX7" fmla="*/ 4072890 w 5368290"/>
              <a:gd name="connsiteY7" fmla="*/ 293370 h 2779344"/>
              <a:gd name="connsiteX8" fmla="*/ 3931920 w 5368290"/>
              <a:gd name="connsiteY8" fmla="*/ 354330 h 2779344"/>
              <a:gd name="connsiteX9" fmla="*/ 3867150 w 5368290"/>
              <a:gd name="connsiteY9" fmla="*/ 400050 h 2779344"/>
              <a:gd name="connsiteX10" fmla="*/ 3699510 w 5368290"/>
              <a:gd name="connsiteY10" fmla="*/ 461010 h 2779344"/>
              <a:gd name="connsiteX11" fmla="*/ 3630930 w 5368290"/>
              <a:gd name="connsiteY11" fmla="*/ 480060 h 2779344"/>
              <a:gd name="connsiteX12" fmla="*/ 3573780 w 5368290"/>
              <a:gd name="connsiteY12" fmla="*/ 499110 h 2779344"/>
              <a:gd name="connsiteX13" fmla="*/ 3528060 w 5368290"/>
              <a:gd name="connsiteY13" fmla="*/ 499110 h 2779344"/>
              <a:gd name="connsiteX14" fmla="*/ 3486150 w 5368290"/>
              <a:gd name="connsiteY14" fmla="*/ 495300 h 2779344"/>
              <a:gd name="connsiteX15" fmla="*/ 3474720 w 5368290"/>
              <a:gd name="connsiteY15" fmla="*/ 499110 h 2779344"/>
              <a:gd name="connsiteX16" fmla="*/ 3463290 w 5368290"/>
              <a:gd name="connsiteY16" fmla="*/ 533400 h 2779344"/>
              <a:gd name="connsiteX17" fmla="*/ 3432810 w 5368290"/>
              <a:gd name="connsiteY17" fmla="*/ 560070 h 2779344"/>
              <a:gd name="connsiteX18" fmla="*/ 3371850 w 5368290"/>
              <a:gd name="connsiteY18" fmla="*/ 571500 h 2779344"/>
              <a:gd name="connsiteX19" fmla="*/ 3242310 w 5368290"/>
              <a:gd name="connsiteY19" fmla="*/ 613410 h 2779344"/>
              <a:gd name="connsiteX20" fmla="*/ 3169920 w 5368290"/>
              <a:gd name="connsiteY20" fmla="*/ 636270 h 2779344"/>
              <a:gd name="connsiteX21" fmla="*/ 3044190 w 5368290"/>
              <a:gd name="connsiteY21" fmla="*/ 674370 h 2779344"/>
              <a:gd name="connsiteX22" fmla="*/ 2876550 w 5368290"/>
              <a:gd name="connsiteY22" fmla="*/ 727710 h 2779344"/>
              <a:gd name="connsiteX23" fmla="*/ 2830830 w 5368290"/>
              <a:gd name="connsiteY23" fmla="*/ 754380 h 2779344"/>
              <a:gd name="connsiteX24" fmla="*/ 2785110 w 5368290"/>
              <a:gd name="connsiteY24" fmla="*/ 769620 h 2779344"/>
              <a:gd name="connsiteX25" fmla="*/ 2785110 w 5368290"/>
              <a:gd name="connsiteY25" fmla="*/ 769620 h 2779344"/>
              <a:gd name="connsiteX26" fmla="*/ 2724150 w 5368290"/>
              <a:gd name="connsiteY26" fmla="*/ 765810 h 2779344"/>
              <a:gd name="connsiteX27" fmla="*/ 2678430 w 5368290"/>
              <a:gd name="connsiteY27" fmla="*/ 762000 h 2779344"/>
              <a:gd name="connsiteX28" fmla="*/ 2678430 w 5368290"/>
              <a:gd name="connsiteY28" fmla="*/ 762000 h 2779344"/>
              <a:gd name="connsiteX29" fmla="*/ 2647950 w 5368290"/>
              <a:gd name="connsiteY29" fmla="*/ 822960 h 2779344"/>
              <a:gd name="connsiteX30" fmla="*/ 2617470 w 5368290"/>
              <a:gd name="connsiteY30" fmla="*/ 845820 h 2779344"/>
              <a:gd name="connsiteX31" fmla="*/ 2480310 w 5368290"/>
              <a:gd name="connsiteY31" fmla="*/ 891540 h 2779344"/>
              <a:gd name="connsiteX32" fmla="*/ 2392680 w 5368290"/>
              <a:gd name="connsiteY32" fmla="*/ 937260 h 2779344"/>
              <a:gd name="connsiteX33" fmla="*/ 2354580 w 5368290"/>
              <a:gd name="connsiteY33" fmla="*/ 967740 h 2779344"/>
              <a:gd name="connsiteX34" fmla="*/ 2274570 w 5368290"/>
              <a:gd name="connsiteY34" fmla="*/ 1036320 h 2779344"/>
              <a:gd name="connsiteX35" fmla="*/ 2236470 w 5368290"/>
              <a:gd name="connsiteY35" fmla="*/ 1120140 h 2779344"/>
              <a:gd name="connsiteX36" fmla="*/ 2164080 w 5368290"/>
              <a:gd name="connsiteY36" fmla="*/ 1177290 h 2779344"/>
              <a:gd name="connsiteX37" fmla="*/ 2072640 w 5368290"/>
              <a:gd name="connsiteY37" fmla="*/ 1272540 h 2779344"/>
              <a:gd name="connsiteX38" fmla="*/ 2007870 w 5368290"/>
              <a:gd name="connsiteY38" fmla="*/ 1322070 h 2779344"/>
              <a:gd name="connsiteX39" fmla="*/ 1924050 w 5368290"/>
              <a:gd name="connsiteY39" fmla="*/ 1363980 h 2779344"/>
              <a:gd name="connsiteX40" fmla="*/ 1844040 w 5368290"/>
              <a:gd name="connsiteY40" fmla="*/ 1394460 h 2779344"/>
              <a:gd name="connsiteX41" fmla="*/ 1744980 w 5368290"/>
              <a:gd name="connsiteY41" fmla="*/ 1405890 h 2779344"/>
              <a:gd name="connsiteX42" fmla="*/ 1524000 w 5368290"/>
              <a:gd name="connsiteY42" fmla="*/ 1402080 h 2779344"/>
              <a:gd name="connsiteX43" fmla="*/ 1367790 w 5368290"/>
              <a:gd name="connsiteY43" fmla="*/ 1402080 h 2779344"/>
              <a:gd name="connsiteX44" fmla="*/ 1203960 w 5368290"/>
              <a:gd name="connsiteY44" fmla="*/ 1409700 h 2779344"/>
              <a:gd name="connsiteX45" fmla="*/ 1074420 w 5368290"/>
              <a:gd name="connsiteY45" fmla="*/ 1421130 h 2779344"/>
              <a:gd name="connsiteX46" fmla="*/ 956310 w 5368290"/>
              <a:gd name="connsiteY46" fmla="*/ 1463040 h 2779344"/>
              <a:gd name="connsiteX47" fmla="*/ 781050 w 5368290"/>
              <a:gd name="connsiteY47" fmla="*/ 1501140 h 2779344"/>
              <a:gd name="connsiteX48" fmla="*/ 712470 w 5368290"/>
              <a:gd name="connsiteY48" fmla="*/ 1531620 h 2779344"/>
              <a:gd name="connsiteX49" fmla="*/ 678180 w 5368290"/>
              <a:gd name="connsiteY49" fmla="*/ 1531620 h 2779344"/>
              <a:gd name="connsiteX50" fmla="*/ 590550 w 5368290"/>
              <a:gd name="connsiteY50" fmla="*/ 1520190 h 2779344"/>
              <a:gd name="connsiteX51" fmla="*/ 567690 w 5368290"/>
              <a:gd name="connsiteY51" fmla="*/ 1558290 h 2779344"/>
              <a:gd name="connsiteX52" fmla="*/ 518160 w 5368290"/>
              <a:gd name="connsiteY52" fmla="*/ 1581150 h 2779344"/>
              <a:gd name="connsiteX53" fmla="*/ 422910 w 5368290"/>
              <a:gd name="connsiteY53" fmla="*/ 1615440 h 2779344"/>
              <a:gd name="connsiteX54" fmla="*/ 312420 w 5368290"/>
              <a:gd name="connsiteY54" fmla="*/ 1676400 h 2779344"/>
              <a:gd name="connsiteX55" fmla="*/ 205740 w 5368290"/>
              <a:gd name="connsiteY55" fmla="*/ 1733550 h 2779344"/>
              <a:gd name="connsiteX56" fmla="*/ 133350 w 5368290"/>
              <a:gd name="connsiteY56" fmla="*/ 1783080 h 2779344"/>
              <a:gd name="connsiteX57" fmla="*/ 68580 w 5368290"/>
              <a:gd name="connsiteY57" fmla="*/ 1836420 h 2779344"/>
              <a:gd name="connsiteX58" fmla="*/ 15240 w 5368290"/>
              <a:gd name="connsiteY58" fmla="*/ 1924050 h 2779344"/>
              <a:gd name="connsiteX59" fmla="*/ 0 w 5368290"/>
              <a:gd name="connsiteY59" fmla="*/ 2015490 h 2779344"/>
              <a:gd name="connsiteX60" fmla="*/ 30480 w 5368290"/>
              <a:gd name="connsiteY60" fmla="*/ 2068830 h 2779344"/>
              <a:gd name="connsiteX61" fmla="*/ 72390 w 5368290"/>
              <a:gd name="connsiteY61" fmla="*/ 2148840 h 2779344"/>
              <a:gd name="connsiteX62" fmla="*/ 144780 w 5368290"/>
              <a:gd name="connsiteY62" fmla="*/ 2228850 h 2779344"/>
              <a:gd name="connsiteX63" fmla="*/ 205740 w 5368290"/>
              <a:gd name="connsiteY63" fmla="*/ 2278380 h 2779344"/>
              <a:gd name="connsiteX64" fmla="*/ 335280 w 5368290"/>
              <a:gd name="connsiteY64" fmla="*/ 2339340 h 2779344"/>
              <a:gd name="connsiteX65" fmla="*/ 457200 w 5368290"/>
              <a:gd name="connsiteY65" fmla="*/ 2377440 h 2779344"/>
              <a:gd name="connsiteX66" fmla="*/ 594360 w 5368290"/>
              <a:gd name="connsiteY66" fmla="*/ 2411730 h 2779344"/>
              <a:gd name="connsiteX67" fmla="*/ 720090 w 5368290"/>
              <a:gd name="connsiteY67" fmla="*/ 2449830 h 2779344"/>
              <a:gd name="connsiteX68" fmla="*/ 952500 w 5368290"/>
              <a:gd name="connsiteY68" fmla="*/ 2484120 h 2779344"/>
              <a:gd name="connsiteX69" fmla="*/ 1043940 w 5368290"/>
              <a:gd name="connsiteY69" fmla="*/ 2506980 h 2779344"/>
              <a:gd name="connsiteX70" fmla="*/ 1135380 w 5368290"/>
              <a:gd name="connsiteY70" fmla="*/ 2541270 h 2779344"/>
              <a:gd name="connsiteX71" fmla="*/ 1264920 w 5368290"/>
              <a:gd name="connsiteY71" fmla="*/ 2628900 h 2779344"/>
              <a:gd name="connsiteX72" fmla="*/ 1318260 w 5368290"/>
              <a:gd name="connsiteY72" fmla="*/ 2689860 h 2779344"/>
              <a:gd name="connsiteX73" fmla="*/ 1413510 w 5368290"/>
              <a:gd name="connsiteY73" fmla="*/ 2769870 h 2779344"/>
              <a:gd name="connsiteX74" fmla="*/ 1480825 w 5368290"/>
              <a:gd name="connsiteY74" fmla="*/ 2779344 h 2779344"/>
              <a:gd name="connsiteX75" fmla="*/ 1636167 w 5368290"/>
              <a:gd name="connsiteY75" fmla="*/ 2758161 h 2779344"/>
              <a:gd name="connsiteX76" fmla="*/ 1710690 w 5368290"/>
              <a:gd name="connsiteY76" fmla="*/ 2670810 h 2779344"/>
              <a:gd name="connsiteX77" fmla="*/ 1691640 w 5368290"/>
              <a:gd name="connsiteY77" fmla="*/ 2628900 h 2779344"/>
              <a:gd name="connsiteX78" fmla="*/ 1672590 w 5368290"/>
              <a:gd name="connsiteY78" fmla="*/ 2564130 h 2779344"/>
              <a:gd name="connsiteX79" fmla="*/ 1672590 w 5368290"/>
              <a:gd name="connsiteY79" fmla="*/ 2503170 h 2779344"/>
              <a:gd name="connsiteX80" fmla="*/ 1714500 w 5368290"/>
              <a:gd name="connsiteY80" fmla="*/ 2446020 h 2779344"/>
              <a:gd name="connsiteX81" fmla="*/ 1809750 w 5368290"/>
              <a:gd name="connsiteY81" fmla="*/ 2339340 h 2779344"/>
              <a:gd name="connsiteX82" fmla="*/ 1889760 w 5368290"/>
              <a:gd name="connsiteY82" fmla="*/ 2263140 h 2779344"/>
              <a:gd name="connsiteX83" fmla="*/ 2019300 w 5368290"/>
              <a:gd name="connsiteY83" fmla="*/ 2175510 h 2779344"/>
              <a:gd name="connsiteX84" fmla="*/ 2053590 w 5368290"/>
              <a:gd name="connsiteY84" fmla="*/ 2167890 h 2779344"/>
              <a:gd name="connsiteX85" fmla="*/ 2110740 w 5368290"/>
              <a:gd name="connsiteY85" fmla="*/ 2160270 h 2779344"/>
              <a:gd name="connsiteX86" fmla="*/ 2125980 w 5368290"/>
              <a:gd name="connsiteY86" fmla="*/ 2137410 h 2779344"/>
              <a:gd name="connsiteX87" fmla="*/ 2171700 w 5368290"/>
              <a:gd name="connsiteY87" fmla="*/ 2099310 h 2779344"/>
              <a:gd name="connsiteX88" fmla="*/ 2259330 w 5368290"/>
              <a:gd name="connsiteY88" fmla="*/ 2049780 h 2779344"/>
              <a:gd name="connsiteX89" fmla="*/ 2358390 w 5368290"/>
              <a:gd name="connsiteY89" fmla="*/ 2023110 h 2779344"/>
              <a:gd name="connsiteX90" fmla="*/ 2518410 w 5368290"/>
              <a:gd name="connsiteY90" fmla="*/ 1965960 h 2779344"/>
              <a:gd name="connsiteX91" fmla="*/ 2571750 w 5368290"/>
              <a:gd name="connsiteY91" fmla="*/ 1958340 h 2779344"/>
              <a:gd name="connsiteX92" fmla="*/ 2644140 w 5368290"/>
              <a:gd name="connsiteY92" fmla="*/ 1943100 h 2779344"/>
              <a:gd name="connsiteX93" fmla="*/ 2758440 w 5368290"/>
              <a:gd name="connsiteY93" fmla="*/ 1878330 h 2779344"/>
              <a:gd name="connsiteX94" fmla="*/ 2815590 w 5368290"/>
              <a:gd name="connsiteY94" fmla="*/ 1847850 h 2779344"/>
              <a:gd name="connsiteX95" fmla="*/ 2887980 w 5368290"/>
              <a:gd name="connsiteY95" fmla="*/ 1832610 h 2779344"/>
              <a:gd name="connsiteX96" fmla="*/ 2907030 w 5368290"/>
              <a:gd name="connsiteY96" fmla="*/ 1783080 h 2779344"/>
              <a:gd name="connsiteX97" fmla="*/ 2868930 w 5368290"/>
              <a:gd name="connsiteY97" fmla="*/ 1798320 h 2779344"/>
              <a:gd name="connsiteX98" fmla="*/ 3017520 w 5368290"/>
              <a:gd name="connsiteY98" fmla="*/ 1710690 h 2779344"/>
              <a:gd name="connsiteX99" fmla="*/ 3128010 w 5368290"/>
              <a:gd name="connsiteY99" fmla="*/ 1687830 h 2779344"/>
              <a:gd name="connsiteX100" fmla="*/ 3303270 w 5368290"/>
              <a:gd name="connsiteY100" fmla="*/ 1630680 h 2779344"/>
              <a:gd name="connsiteX101" fmla="*/ 3501390 w 5368290"/>
              <a:gd name="connsiteY101" fmla="*/ 1562100 h 2779344"/>
              <a:gd name="connsiteX102" fmla="*/ 3554730 w 5368290"/>
              <a:gd name="connsiteY102" fmla="*/ 1565910 h 2779344"/>
              <a:gd name="connsiteX103" fmla="*/ 3756660 w 5368290"/>
              <a:gd name="connsiteY103" fmla="*/ 1520190 h 2779344"/>
              <a:gd name="connsiteX104" fmla="*/ 3977640 w 5368290"/>
              <a:gd name="connsiteY104" fmla="*/ 1493520 h 2779344"/>
              <a:gd name="connsiteX105" fmla="*/ 4301490 w 5368290"/>
              <a:gd name="connsiteY105" fmla="*/ 1455420 h 2779344"/>
              <a:gd name="connsiteX106" fmla="*/ 4476750 w 5368290"/>
              <a:gd name="connsiteY106" fmla="*/ 1447800 h 2779344"/>
              <a:gd name="connsiteX107" fmla="*/ 4572000 w 5368290"/>
              <a:gd name="connsiteY107" fmla="*/ 1440180 h 2779344"/>
              <a:gd name="connsiteX108" fmla="*/ 4674870 w 5368290"/>
              <a:gd name="connsiteY108" fmla="*/ 1459230 h 2779344"/>
              <a:gd name="connsiteX109" fmla="*/ 4762500 w 5368290"/>
              <a:gd name="connsiteY109" fmla="*/ 1493520 h 2779344"/>
              <a:gd name="connsiteX110" fmla="*/ 4892040 w 5368290"/>
              <a:gd name="connsiteY110" fmla="*/ 1543050 h 2779344"/>
              <a:gd name="connsiteX111" fmla="*/ 4930140 w 5368290"/>
              <a:gd name="connsiteY111" fmla="*/ 1562100 h 2779344"/>
              <a:gd name="connsiteX112" fmla="*/ 5368290 w 5368290"/>
              <a:gd name="connsiteY112" fmla="*/ 1398270 h 2779344"/>
              <a:gd name="connsiteX113" fmla="*/ 5356860 w 5368290"/>
              <a:gd name="connsiteY113" fmla="*/ 1310640 h 2779344"/>
              <a:gd name="connsiteX114" fmla="*/ 5356860 w 5368290"/>
              <a:gd name="connsiteY114" fmla="*/ 1230630 h 2779344"/>
              <a:gd name="connsiteX115" fmla="*/ 5337810 w 5368290"/>
              <a:gd name="connsiteY115" fmla="*/ 1162050 h 2779344"/>
              <a:gd name="connsiteX116" fmla="*/ 5330190 w 5368290"/>
              <a:gd name="connsiteY116" fmla="*/ 1143000 h 2779344"/>
              <a:gd name="connsiteX117" fmla="*/ 5334000 w 5368290"/>
              <a:gd name="connsiteY117" fmla="*/ 1093470 h 2779344"/>
              <a:gd name="connsiteX118" fmla="*/ 5345430 w 5368290"/>
              <a:gd name="connsiteY118" fmla="*/ 1070610 h 2779344"/>
              <a:gd name="connsiteX119" fmla="*/ 5307330 w 5368290"/>
              <a:gd name="connsiteY119" fmla="*/ 1066800 h 2779344"/>
              <a:gd name="connsiteX120" fmla="*/ 5288280 w 5368290"/>
              <a:gd name="connsiteY120" fmla="*/ 1047750 h 2779344"/>
              <a:gd name="connsiteX121" fmla="*/ 5261610 w 5368290"/>
              <a:gd name="connsiteY121" fmla="*/ 1024890 h 2779344"/>
              <a:gd name="connsiteX122" fmla="*/ 5246370 w 5368290"/>
              <a:gd name="connsiteY122" fmla="*/ 994410 h 2779344"/>
              <a:gd name="connsiteX123" fmla="*/ 5238750 w 5368290"/>
              <a:gd name="connsiteY123" fmla="*/ 952500 h 2779344"/>
              <a:gd name="connsiteX124" fmla="*/ 5238750 w 5368290"/>
              <a:gd name="connsiteY124" fmla="*/ 922020 h 2779344"/>
              <a:gd name="connsiteX125" fmla="*/ 5246370 w 5368290"/>
              <a:gd name="connsiteY125" fmla="*/ 887730 h 2779344"/>
              <a:gd name="connsiteX126" fmla="*/ 5253990 w 5368290"/>
              <a:gd name="connsiteY126" fmla="*/ 868680 h 2779344"/>
              <a:gd name="connsiteX127" fmla="*/ 5219700 w 5368290"/>
              <a:gd name="connsiteY127" fmla="*/ 868680 h 2779344"/>
              <a:gd name="connsiteX128" fmla="*/ 5158740 w 5368290"/>
              <a:gd name="connsiteY128" fmla="*/ 842010 h 2779344"/>
              <a:gd name="connsiteX129" fmla="*/ 5113020 w 5368290"/>
              <a:gd name="connsiteY129" fmla="*/ 742950 h 2779344"/>
              <a:gd name="connsiteX130" fmla="*/ 5078730 w 5368290"/>
              <a:gd name="connsiteY130" fmla="*/ 681990 h 2779344"/>
              <a:gd name="connsiteX131" fmla="*/ 5078730 w 5368290"/>
              <a:gd name="connsiteY131" fmla="*/ 624840 h 2779344"/>
              <a:gd name="connsiteX132" fmla="*/ 5082540 w 5368290"/>
              <a:gd name="connsiteY132" fmla="*/ 586740 h 2779344"/>
              <a:gd name="connsiteX133" fmla="*/ 5105400 w 5368290"/>
              <a:gd name="connsiteY133" fmla="*/ 529590 h 2779344"/>
              <a:gd name="connsiteX134" fmla="*/ 5063490 w 5368290"/>
              <a:gd name="connsiteY134" fmla="*/ 525780 h 2779344"/>
              <a:gd name="connsiteX135" fmla="*/ 5033010 w 5368290"/>
              <a:gd name="connsiteY135" fmla="*/ 510540 h 2779344"/>
              <a:gd name="connsiteX136" fmla="*/ 4991100 w 5368290"/>
              <a:gd name="connsiteY136" fmla="*/ 476250 h 2779344"/>
              <a:gd name="connsiteX137" fmla="*/ 4979670 w 5368290"/>
              <a:gd name="connsiteY137" fmla="*/ 449580 h 2779344"/>
              <a:gd name="connsiteX138" fmla="*/ 4979670 w 5368290"/>
              <a:gd name="connsiteY138" fmla="*/ 316230 h 2779344"/>
              <a:gd name="connsiteX139" fmla="*/ 4994910 w 5368290"/>
              <a:gd name="connsiteY139" fmla="*/ 232410 h 2779344"/>
              <a:gd name="connsiteX140" fmla="*/ 5025390 w 5368290"/>
              <a:gd name="connsiteY140" fmla="*/ 167640 h 2779344"/>
              <a:gd name="connsiteX0" fmla="*/ 5025390 w 5368290"/>
              <a:gd name="connsiteY0" fmla="*/ 167640 h 2789935"/>
              <a:gd name="connsiteX1" fmla="*/ 4671060 w 5368290"/>
              <a:gd name="connsiteY1" fmla="*/ 0 h 2789935"/>
              <a:gd name="connsiteX2" fmla="*/ 4507230 w 5368290"/>
              <a:gd name="connsiteY2" fmla="*/ 68580 h 2789935"/>
              <a:gd name="connsiteX3" fmla="*/ 4373880 w 5368290"/>
              <a:gd name="connsiteY3" fmla="*/ 129540 h 2789935"/>
              <a:gd name="connsiteX4" fmla="*/ 4267200 w 5368290"/>
              <a:gd name="connsiteY4" fmla="*/ 175260 h 2789935"/>
              <a:gd name="connsiteX5" fmla="*/ 4217670 w 5368290"/>
              <a:gd name="connsiteY5" fmla="*/ 209550 h 2789935"/>
              <a:gd name="connsiteX6" fmla="*/ 4141470 w 5368290"/>
              <a:gd name="connsiteY6" fmla="*/ 247650 h 2789935"/>
              <a:gd name="connsiteX7" fmla="*/ 4072890 w 5368290"/>
              <a:gd name="connsiteY7" fmla="*/ 293370 h 2789935"/>
              <a:gd name="connsiteX8" fmla="*/ 3931920 w 5368290"/>
              <a:gd name="connsiteY8" fmla="*/ 354330 h 2789935"/>
              <a:gd name="connsiteX9" fmla="*/ 3867150 w 5368290"/>
              <a:gd name="connsiteY9" fmla="*/ 400050 h 2789935"/>
              <a:gd name="connsiteX10" fmla="*/ 3699510 w 5368290"/>
              <a:gd name="connsiteY10" fmla="*/ 461010 h 2789935"/>
              <a:gd name="connsiteX11" fmla="*/ 3630930 w 5368290"/>
              <a:gd name="connsiteY11" fmla="*/ 480060 h 2789935"/>
              <a:gd name="connsiteX12" fmla="*/ 3573780 w 5368290"/>
              <a:gd name="connsiteY12" fmla="*/ 499110 h 2789935"/>
              <a:gd name="connsiteX13" fmla="*/ 3528060 w 5368290"/>
              <a:gd name="connsiteY13" fmla="*/ 499110 h 2789935"/>
              <a:gd name="connsiteX14" fmla="*/ 3486150 w 5368290"/>
              <a:gd name="connsiteY14" fmla="*/ 495300 h 2789935"/>
              <a:gd name="connsiteX15" fmla="*/ 3474720 w 5368290"/>
              <a:gd name="connsiteY15" fmla="*/ 499110 h 2789935"/>
              <a:gd name="connsiteX16" fmla="*/ 3463290 w 5368290"/>
              <a:gd name="connsiteY16" fmla="*/ 533400 h 2789935"/>
              <a:gd name="connsiteX17" fmla="*/ 3432810 w 5368290"/>
              <a:gd name="connsiteY17" fmla="*/ 560070 h 2789935"/>
              <a:gd name="connsiteX18" fmla="*/ 3371850 w 5368290"/>
              <a:gd name="connsiteY18" fmla="*/ 571500 h 2789935"/>
              <a:gd name="connsiteX19" fmla="*/ 3242310 w 5368290"/>
              <a:gd name="connsiteY19" fmla="*/ 613410 h 2789935"/>
              <a:gd name="connsiteX20" fmla="*/ 3169920 w 5368290"/>
              <a:gd name="connsiteY20" fmla="*/ 636270 h 2789935"/>
              <a:gd name="connsiteX21" fmla="*/ 3044190 w 5368290"/>
              <a:gd name="connsiteY21" fmla="*/ 674370 h 2789935"/>
              <a:gd name="connsiteX22" fmla="*/ 2876550 w 5368290"/>
              <a:gd name="connsiteY22" fmla="*/ 727710 h 2789935"/>
              <a:gd name="connsiteX23" fmla="*/ 2830830 w 5368290"/>
              <a:gd name="connsiteY23" fmla="*/ 754380 h 2789935"/>
              <a:gd name="connsiteX24" fmla="*/ 2785110 w 5368290"/>
              <a:gd name="connsiteY24" fmla="*/ 769620 h 2789935"/>
              <a:gd name="connsiteX25" fmla="*/ 2785110 w 5368290"/>
              <a:gd name="connsiteY25" fmla="*/ 769620 h 2789935"/>
              <a:gd name="connsiteX26" fmla="*/ 2724150 w 5368290"/>
              <a:gd name="connsiteY26" fmla="*/ 765810 h 2789935"/>
              <a:gd name="connsiteX27" fmla="*/ 2678430 w 5368290"/>
              <a:gd name="connsiteY27" fmla="*/ 762000 h 2789935"/>
              <a:gd name="connsiteX28" fmla="*/ 2678430 w 5368290"/>
              <a:gd name="connsiteY28" fmla="*/ 762000 h 2789935"/>
              <a:gd name="connsiteX29" fmla="*/ 2647950 w 5368290"/>
              <a:gd name="connsiteY29" fmla="*/ 822960 h 2789935"/>
              <a:gd name="connsiteX30" fmla="*/ 2617470 w 5368290"/>
              <a:gd name="connsiteY30" fmla="*/ 845820 h 2789935"/>
              <a:gd name="connsiteX31" fmla="*/ 2480310 w 5368290"/>
              <a:gd name="connsiteY31" fmla="*/ 891540 h 2789935"/>
              <a:gd name="connsiteX32" fmla="*/ 2392680 w 5368290"/>
              <a:gd name="connsiteY32" fmla="*/ 937260 h 2789935"/>
              <a:gd name="connsiteX33" fmla="*/ 2354580 w 5368290"/>
              <a:gd name="connsiteY33" fmla="*/ 967740 h 2789935"/>
              <a:gd name="connsiteX34" fmla="*/ 2274570 w 5368290"/>
              <a:gd name="connsiteY34" fmla="*/ 1036320 h 2789935"/>
              <a:gd name="connsiteX35" fmla="*/ 2236470 w 5368290"/>
              <a:gd name="connsiteY35" fmla="*/ 1120140 h 2789935"/>
              <a:gd name="connsiteX36" fmla="*/ 2164080 w 5368290"/>
              <a:gd name="connsiteY36" fmla="*/ 1177290 h 2789935"/>
              <a:gd name="connsiteX37" fmla="*/ 2072640 w 5368290"/>
              <a:gd name="connsiteY37" fmla="*/ 1272540 h 2789935"/>
              <a:gd name="connsiteX38" fmla="*/ 2007870 w 5368290"/>
              <a:gd name="connsiteY38" fmla="*/ 1322070 h 2789935"/>
              <a:gd name="connsiteX39" fmla="*/ 1924050 w 5368290"/>
              <a:gd name="connsiteY39" fmla="*/ 1363980 h 2789935"/>
              <a:gd name="connsiteX40" fmla="*/ 1844040 w 5368290"/>
              <a:gd name="connsiteY40" fmla="*/ 1394460 h 2789935"/>
              <a:gd name="connsiteX41" fmla="*/ 1744980 w 5368290"/>
              <a:gd name="connsiteY41" fmla="*/ 1405890 h 2789935"/>
              <a:gd name="connsiteX42" fmla="*/ 1524000 w 5368290"/>
              <a:gd name="connsiteY42" fmla="*/ 1402080 h 2789935"/>
              <a:gd name="connsiteX43" fmla="*/ 1367790 w 5368290"/>
              <a:gd name="connsiteY43" fmla="*/ 1402080 h 2789935"/>
              <a:gd name="connsiteX44" fmla="*/ 1203960 w 5368290"/>
              <a:gd name="connsiteY44" fmla="*/ 1409700 h 2789935"/>
              <a:gd name="connsiteX45" fmla="*/ 1074420 w 5368290"/>
              <a:gd name="connsiteY45" fmla="*/ 1421130 h 2789935"/>
              <a:gd name="connsiteX46" fmla="*/ 956310 w 5368290"/>
              <a:gd name="connsiteY46" fmla="*/ 1463040 h 2789935"/>
              <a:gd name="connsiteX47" fmla="*/ 781050 w 5368290"/>
              <a:gd name="connsiteY47" fmla="*/ 1501140 h 2789935"/>
              <a:gd name="connsiteX48" fmla="*/ 712470 w 5368290"/>
              <a:gd name="connsiteY48" fmla="*/ 1531620 h 2789935"/>
              <a:gd name="connsiteX49" fmla="*/ 678180 w 5368290"/>
              <a:gd name="connsiteY49" fmla="*/ 1531620 h 2789935"/>
              <a:gd name="connsiteX50" fmla="*/ 590550 w 5368290"/>
              <a:gd name="connsiteY50" fmla="*/ 1520190 h 2789935"/>
              <a:gd name="connsiteX51" fmla="*/ 567690 w 5368290"/>
              <a:gd name="connsiteY51" fmla="*/ 1558290 h 2789935"/>
              <a:gd name="connsiteX52" fmla="*/ 518160 w 5368290"/>
              <a:gd name="connsiteY52" fmla="*/ 1581150 h 2789935"/>
              <a:gd name="connsiteX53" fmla="*/ 422910 w 5368290"/>
              <a:gd name="connsiteY53" fmla="*/ 1615440 h 2789935"/>
              <a:gd name="connsiteX54" fmla="*/ 312420 w 5368290"/>
              <a:gd name="connsiteY54" fmla="*/ 1676400 h 2789935"/>
              <a:gd name="connsiteX55" fmla="*/ 205740 w 5368290"/>
              <a:gd name="connsiteY55" fmla="*/ 1733550 h 2789935"/>
              <a:gd name="connsiteX56" fmla="*/ 133350 w 5368290"/>
              <a:gd name="connsiteY56" fmla="*/ 1783080 h 2789935"/>
              <a:gd name="connsiteX57" fmla="*/ 68580 w 5368290"/>
              <a:gd name="connsiteY57" fmla="*/ 1836420 h 2789935"/>
              <a:gd name="connsiteX58" fmla="*/ 15240 w 5368290"/>
              <a:gd name="connsiteY58" fmla="*/ 1924050 h 2789935"/>
              <a:gd name="connsiteX59" fmla="*/ 0 w 5368290"/>
              <a:gd name="connsiteY59" fmla="*/ 2015490 h 2789935"/>
              <a:gd name="connsiteX60" fmla="*/ 30480 w 5368290"/>
              <a:gd name="connsiteY60" fmla="*/ 2068830 h 2789935"/>
              <a:gd name="connsiteX61" fmla="*/ 72390 w 5368290"/>
              <a:gd name="connsiteY61" fmla="*/ 2148840 h 2789935"/>
              <a:gd name="connsiteX62" fmla="*/ 144780 w 5368290"/>
              <a:gd name="connsiteY62" fmla="*/ 2228850 h 2789935"/>
              <a:gd name="connsiteX63" fmla="*/ 205740 w 5368290"/>
              <a:gd name="connsiteY63" fmla="*/ 2278380 h 2789935"/>
              <a:gd name="connsiteX64" fmla="*/ 335280 w 5368290"/>
              <a:gd name="connsiteY64" fmla="*/ 2339340 h 2789935"/>
              <a:gd name="connsiteX65" fmla="*/ 457200 w 5368290"/>
              <a:gd name="connsiteY65" fmla="*/ 2377440 h 2789935"/>
              <a:gd name="connsiteX66" fmla="*/ 594360 w 5368290"/>
              <a:gd name="connsiteY66" fmla="*/ 2411730 h 2789935"/>
              <a:gd name="connsiteX67" fmla="*/ 720090 w 5368290"/>
              <a:gd name="connsiteY67" fmla="*/ 2449830 h 2789935"/>
              <a:gd name="connsiteX68" fmla="*/ 952500 w 5368290"/>
              <a:gd name="connsiteY68" fmla="*/ 2484120 h 2789935"/>
              <a:gd name="connsiteX69" fmla="*/ 1043940 w 5368290"/>
              <a:gd name="connsiteY69" fmla="*/ 2506980 h 2789935"/>
              <a:gd name="connsiteX70" fmla="*/ 1135380 w 5368290"/>
              <a:gd name="connsiteY70" fmla="*/ 2541270 h 2789935"/>
              <a:gd name="connsiteX71" fmla="*/ 1264920 w 5368290"/>
              <a:gd name="connsiteY71" fmla="*/ 2628900 h 2789935"/>
              <a:gd name="connsiteX72" fmla="*/ 1318260 w 5368290"/>
              <a:gd name="connsiteY72" fmla="*/ 2689860 h 2789935"/>
              <a:gd name="connsiteX73" fmla="*/ 1413510 w 5368290"/>
              <a:gd name="connsiteY73" fmla="*/ 2769870 h 2789935"/>
              <a:gd name="connsiteX74" fmla="*/ 1494947 w 5368290"/>
              <a:gd name="connsiteY74" fmla="*/ 2789935 h 2789935"/>
              <a:gd name="connsiteX75" fmla="*/ 1636167 w 5368290"/>
              <a:gd name="connsiteY75" fmla="*/ 2758161 h 2789935"/>
              <a:gd name="connsiteX76" fmla="*/ 1710690 w 5368290"/>
              <a:gd name="connsiteY76" fmla="*/ 2670810 h 2789935"/>
              <a:gd name="connsiteX77" fmla="*/ 1691640 w 5368290"/>
              <a:gd name="connsiteY77" fmla="*/ 2628900 h 2789935"/>
              <a:gd name="connsiteX78" fmla="*/ 1672590 w 5368290"/>
              <a:gd name="connsiteY78" fmla="*/ 2564130 h 2789935"/>
              <a:gd name="connsiteX79" fmla="*/ 1672590 w 5368290"/>
              <a:gd name="connsiteY79" fmla="*/ 2503170 h 2789935"/>
              <a:gd name="connsiteX80" fmla="*/ 1714500 w 5368290"/>
              <a:gd name="connsiteY80" fmla="*/ 2446020 h 2789935"/>
              <a:gd name="connsiteX81" fmla="*/ 1809750 w 5368290"/>
              <a:gd name="connsiteY81" fmla="*/ 2339340 h 2789935"/>
              <a:gd name="connsiteX82" fmla="*/ 1889760 w 5368290"/>
              <a:gd name="connsiteY82" fmla="*/ 2263140 h 2789935"/>
              <a:gd name="connsiteX83" fmla="*/ 2019300 w 5368290"/>
              <a:gd name="connsiteY83" fmla="*/ 2175510 h 2789935"/>
              <a:gd name="connsiteX84" fmla="*/ 2053590 w 5368290"/>
              <a:gd name="connsiteY84" fmla="*/ 2167890 h 2789935"/>
              <a:gd name="connsiteX85" fmla="*/ 2110740 w 5368290"/>
              <a:gd name="connsiteY85" fmla="*/ 2160270 h 2789935"/>
              <a:gd name="connsiteX86" fmla="*/ 2125980 w 5368290"/>
              <a:gd name="connsiteY86" fmla="*/ 2137410 h 2789935"/>
              <a:gd name="connsiteX87" fmla="*/ 2171700 w 5368290"/>
              <a:gd name="connsiteY87" fmla="*/ 2099310 h 2789935"/>
              <a:gd name="connsiteX88" fmla="*/ 2259330 w 5368290"/>
              <a:gd name="connsiteY88" fmla="*/ 2049780 h 2789935"/>
              <a:gd name="connsiteX89" fmla="*/ 2358390 w 5368290"/>
              <a:gd name="connsiteY89" fmla="*/ 2023110 h 2789935"/>
              <a:gd name="connsiteX90" fmla="*/ 2518410 w 5368290"/>
              <a:gd name="connsiteY90" fmla="*/ 1965960 h 2789935"/>
              <a:gd name="connsiteX91" fmla="*/ 2571750 w 5368290"/>
              <a:gd name="connsiteY91" fmla="*/ 1958340 h 2789935"/>
              <a:gd name="connsiteX92" fmla="*/ 2644140 w 5368290"/>
              <a:gd name="connsiteY92" fmla="*/ 1943100 h 2789935"/>
              <a:gd name="connsiteX93" fmla="*/ 2758440 w 5368290"/>
              <a:gd name="connsiteY93" fmla="*/ 1878330 h 2789935"/>
              <a:gd name="connsiteX94" fmla="*/ 2815590 w 5368290"/>
              <a:gd name="connsiteY94" fmla="*/ 1847850 h 2789935"/>
              <a:gd name="connsiteX95" fmla="*/ 2887980 w 5368290"/>
              <a:gd name="connsiteY95" fmla="*/ 1832610 h 2789935"/>
              <a:gd name="connsiteX96" fmla="*/ 2907030 w 5368290"/>
              <a:gd name="connsiteY96" fmla="*/ 1783080 h 2789935"/>
              <a:gd name="connsiteX97" fmla="*/ 2868930 w 5368290"/>
              <a:gd name="connsiteY97" fmla="*/ 1798320 h 2789935"/>
              <a:gd name="connsiteX98" fmla="*/ 3017520 w 5368290"/>
              <a:gd name="connsiteY98" fmla="*/ 1710690 h 2789935"/>
              <a:gd name="connsiteX99" fmla="*/ 3128010 w 5368290"/>
              <a:gd name="connsiteY99" fmla="*/ 1687830 h 2789935"/>
              <a:gd name="connsiteX100" fmla="*/ 3303270 w 5368290"/>
              <a:gd name="connsiteY100" fmla="*/ 1630680 h 2789935"/>
              <a:gd name="connsiteX101" fmla="*/ 3501390 w 5368290"/>
              <a:gd name="connsiteY101" fmla="*/ 1562100 h 2789935"/>
              <a:gd name="connsiteX102" fmla="*/ 3554730 w 5368290"/>
              <a:gd name="connsiteY102" fmla="*/ 1565910 h 2789935"/>
              <a:gd name="connsiteX103" fmla="*/ 3756660 w 5368290"/>
              <a:gd name="connsiteY103" fmla="*/ 1520190 h 2789935"/>
              <a:gd name="connsiteX104" fmla="*/ 3977640 w 5368290"/>
              <a:gd name="connsiteY104" fmla="*/ 1493520 h 2789935"/>
              <a:gd name="connsiteX105" fmla="*/ 4301490 w 5368290"/>
              <a:gd name="connsiteY105" fmla="*/ 1455420 h 2789935"/>
              <a:gd name="connsiteX106" fmla="*/ 4476750 w 5368290"/>
              <a:gd name="connsiteY106" fmla="*/ 1447800 h 2789935"/>
              <a:gd name="connsiteX107" fmla="*/ 4572000 w 5368290"/>
              <a:gd name="connsiteY107" fmla="*/ 1440180 h 2789935"/>
              <a:gd name="connsiteX108" fmla="*/ 4674870 w 5368290"/>
              <a:gd name="connsiteY108" fmla="*/ 1459230 h 2789935"/>
              <a:gd name="connsiteX109" fmla="*/ 4762500 w 5368290"/>
              <a:gd name="connsiteY109" fmla="*/ 1493520 h 2789935"/>
              <a:gd name="connsiteX110" fmla="*/ 4892040 w 5368290"/>
              <a:gd name="connsiteY110" fmla="*/ 1543050 h 2789935"/>
              <a:gd name="connsiteX111" fmla="*/ 4930140 w 5368290"/>
              <a:gd name="connsiteY111" fmla="*/ 1562100 h 2789935"/>
              <a:gd name="connsiteX112" fmla="*/ 5368290 w 5368290"/>
              <a:gd name="connsiteY112" fmla="*/ 1398270 h 2789935"/>
              <a:gd name="connsiteX113" fmla="*/ 5356860 w 5368290"/>
              <a:gd name="connsiteY113" fmla="*/ 1310640 h 2789935"/>
              <a:gd name="connsiteX114" fmla="*/ 5356860 w 5368290"/>
              <a:gd name="connsiteY114" fmla="*/ 1230630 h 2789935"/>
              <a:gd name="connsiteX115" fmla="*/ 5337810 w 5368290"/>
              <a:gd name="connsiteY115" fmla="*/ 1162050 h 2789935"/>
              <a:gd name="connsiteX116" fmla="*/ 5330190 w 5368290"/>
              <a:gd name="connsiteY116" fmla="*/ 1143000 h 2789935"/>
              <a:gd name="connsiteX117" fmla="*/ 5334000 w 5368290"/>
              <a:gd name="connsiteY117" fmla="*/ 1093470 h 2789935"/>
              <a:gd name="connsiteX118" fmla="*/ 5345430 w 5368290"/>
              <a:gd name="connsiteY118" fmla="*/ 1070610 h 2789935"/>
              <a:gd name="connsiteX119" fmla="*/ 5307330 w 5368290"/>
              <a:gd name="connsiteY119" fmla="*/ 1066800 h 2789935"/>
              <a:gd name="connsiteX120" fmla="*/ 5288280 w 5368290"/>
              <a:gd name="connsiteY120" fmla="*/ 1047750 h 2789935"/>
              <a:gd name="connsiteX121" fmla="*/ 5261610 w 5368290"/>
              <a:gd name="connsiteY121" fmla="*/ 1024890 h 2789935"/>
              <a:gd name="connsiteX122" fmla="*/ 5246370 w 5368290"/>
              <a:gd name="connsiteY122" fmla="*/ 994410 h 2789935"/>
              <a:gd name="connsiteX123" fmla="*/ 5238750 w 5368290"/>
              <a:gd name="connsiteY123" fmla="*/ 952500 h 2789935"/>
              <a:gd name="connsiteX124" fmla="*/ 5238750 w 5368290"/>
              <a:gd name="connsiteY124" fmla="*/ 922020 h 2789935"/>
              <a:gd name="connsiteX125" fmla="*/ 5246370 w 5368290"/>
              <a:gd name="connsiteY125" fmla="*/ 887730 h 2789935"/>
              <a:gd name="connsiteX126" fmla="*/ 5253990 w 5368290"/>
              <a:gd name="connsiteY126" fmla="*/ 868680 h 2789935"/>
              <a:gd name="connsiteX127" fmla="*/ 5219700 w 5368290"/>
              <a:gd name="connsiteY127" fmla="*/ 868680 h 2789935"/>
              <a:gd name="connsiteX128" fmla="*/ 5158740 w 5368290"/>
              <a:gd name="connsiteY128" fmla="*/ 842010 h 2789935"/>
              <a:gd name="connsiteX129" fmla="*/ 5113020 w 5368290"/>
              <a:gd name="connsiteY129" fmla="*/ 742950 h 2789935"/>
              <a:gd name="connsiteX130" fmla="*/ 5078730 w 5368290"/>
              <a:gd name="connsiteY130" fmla="*/ 681990 h 2789935"/>
              <a:gd name="connsiteX131" fmla="*/ 5078730 w 5368290"/>
              <a:gd name="connsiteY131" fmla="*/ 624840 h 2789935"/>
              <a:gd name="connsiteX132" fmla="*/ 5082540 w 5368290"/>
              <a:gd name="connsiteY132" fmla="*/ 586740 h 2789935"/>
              <a:gd name="connsiteX133" fmla="*/ 5105400 w 5368290"/>
              <a:gd name="connsiteY133" fmla="*/ 529590 h 2789935"/>
              <a:gd name="connsiteX134" fmla="*/ 5063490 w 5368290"/>
              <a:gd name="connsiteY134" fmla="*/ 525780 h 2789935"/>
              <a:gd name="connsiteX135" fmla="*/ 5033010 w 5368290"/>
              <a:gd name="connsiteY135" fmla="*/ 510540 h 2789935"/>
              <a:gd name="connsiteX136" fmla="*/ 4991100 w 5368290"/>
              <a:gd name="connsiteY136" fmla="*/ 476250 h 2789935"/>
              <a:gd name="connsiteX137" fmla="*/ 4979670 w 5368290"/>
              <a:gd name="connsiteY137" fmla="*/ 449580 h 2789935"/>
              <a:gd name="connsiteX138" fmla="*/ 4979670 w 5368290"/>
              <a:gd name="connsiteY138" fmla="*/ 316230 h 2789935"/>
              <a:gd name="connsiteX139" fmla="*/ 4994910 w 5368290"/>
              <a:gd name="connsiteY139" fmla="*/ 232410 h 2789935"/>
              <a:gd name="connsiteX140" fmla="*/ 5025390 w 5368290"/>
              <a:gd name="connsiteY140" fmla="*/ 167640 h 2789935"/>
              <a:gd name="connsiteX0" fmla="*/ 5025390 w 5368290"/>
              <a:gd name="connsiteY0" fmla="*/ 167640 h 2789935"/>
              <a:gd name="connsiteX1" fmla="*/ 4671060 w 5368290"/>
              <a:gd name="connsiteY1" fmla="*/ 0 h 2789935"/>
              <a:gd name="connsiteX2" fmla="*/ 4507230 w 5368290"/>
              <a:gd name="connsiteY2" fmla="*/ 68580 h 2789935"/>
              <a:gd name="connsiteX3" fmla="*/ 4373880 w 5368290"/>
              <a:gd name="connsiteY3" fmla="*/ 129540 h 2789935"/>
              <a:gd name="connsiteX4" fmla="*/ 4267200 w 5368290"/>
              <a:gd name="connsiteY4" fmla="*/ 175260 h 2789935"/>
              <a:gd name="connsiteX5" fmla="*/ 4217670 w 5368290"/>
              <a:gd name="connsiteY5" fmla="*/ 209550 h 2789935"/>
              <a:gd name="connsiteX6" fmla="*/ 4141470 w 5368290"/>
              <a:gd name="connsiteY6" fmla="*/ 247650 h 2789935"/>
              <a:gd name="connsiteX7" fmla="*/ 4072890 w 5368290"/>
              <a:gd name="connsiteY7" fmla="*/ 293370 h 2789935"/>
              <a:gd name="connsiteX8" fmla="*/ 3931920 w 5368290"/>
              <a:gd name="connsiteY8" fmla="*/ 354330 h 2789935"/>
              <a:gd name="connsiteX9" fmla="*/ 3867150 w 5368290"/>
              <a:gd name="connsiteY9" fmla="*/ 400050 h 2789935"/>
              <a:gd name="connsiteX10" fmla="*/ 3699510 w 5368290"/>
              <a:gd name="connsiteY10" fmla="*/ 461010 h 2789935"/>
              <a:gd name="connsiteX11" fmla="*/ 3630930 w 5368290"/>
              <a:gd name="connsiteY11" fmla="*/ 480060 h 2789935"/>
              <a:gd name="connsiteX12" fmla="*/ 3573780 w 5368290"/>
              <a:gd name="connsiteY12" fmla="*/ 499110 h 2789935"/>
              <a:gd name="connsiteX13" fmla="*/ 3528060 w 5368290"/>
              <a:gd name="connsiteY13" fmla="*/ 499110 h 2789935"/>
              <a:gd name="connsiteX14" fmla="*/ 3486150 w 5368290"/>
              <a:gd name="connsiteY14" fmla="*/ 495300 h 2789935"/>
              <a:gd name="connsiteX15" fmla="*/ 3474720 w 5368290"/>
              <a:gd name="connsiteY15" fmla="*/ 499110 h 2789935"/>
              <a:gd name="connsiteX16" fmla="*/ 3463290 w 5368290"/>
              <a:gd name="connsiteY16" fmla="*/ 533400 h 2789935"/>
              <a:gd name="connsiteX17" fmla="*/ 3432810 w 5368290"/>
              <a:gd name="connsiteY17" fmla="*/ 560070 h 2789935"/>
              <a:gd name="connsiteX18" fmla="*/ 3371850 w 5368290"/>
              <a:gd name="connsiteY18" fmla="*/ 571500 h 2789935"/>
              <a:gd name="connsiteX19" fmla="*/ 3242310 w 5368290"/>
              <a:gd name="connsiteY19" fmla="*/ 613410 h 2789935"/>
              <a:gd name="connsiteX20" fmla="*/ 3169920 w 5368290"/>
              <a:gd name="connsiteY20" fmla="*/ 636270 h 2789935"/>
              <a:gd name="connsiteX21" fmla="*/ 3044190 w 5368290"/>
              <a:gd name="connsiteY21" fmla="*/ 674370 h 2789935"/>
              <a:gd name="connsiteX22" fmla="*/ 2876550 w 5368290"/>
              <a:gd name="connsiteY22" fmla="*/ 727710 h 2789935"/>
              <a:gd name="connsiteX23" fmla="*/ 2830830 w 5368290"/>
              <a:gd name="connsiteY23" fmla="*/ 754380 h 2789935"/>
              <a:gd name="connsiteX24" fmla="*/ 2785110 w 5368290"/>
              <a:gd name="connsiteY24" fmla="*/ 769620 h 2789935"/>
              <a:gd name="connsiteX25" fmla="*/ 2785110 w 5368290"/>
              <a:gd name="connsiteY25" fmla="*/ 769620 h 2789935"/>
              <a:gd name="connsiteX26" fmla="*/ 2724150 w 5368290"/>
              <a:gd name="connsiteY26" fmla="*/ 765810 h 2789935"/>
              <a:gd name="connsiteX27" fmla="*/ 2678430 w 5368290"/>
              <a:gd name="connsiteY27" fmla="*/ 762000 h 2789935"/>
              <a:gd name="connsiteX28" fmla="*/ 2678430 w 5368290"/>
              <a:gd name="connsiteY28" fmla="*/ 762000 h 2789935"/>
              <a:gd name="connsiteX29" fmla="*/ 2647950 w 5368290"/>
              <a:gd name="connsiteY29" fmla="*/ 822960 h 2789935"/>
              <a:gd name="connsiteX30" fmla="*/ 2617470 w 5368290"/>
              <a:gd name="connsiteY30" fmla="*/ 845820 h 2789935"/>
              <a:gd name="connsiteX31" fmla="*/ 2480310 w 5368290"/>
              <a:gd name="connsiteY31" fmla="*/ 891540 h 2789935"/>
              <a:gd name="connsiteX32" fmla="*/ 2392680 w 5368290"/>
              <a:gd name="connsiteY32" fmla="*/ 937260 h 2789935"/>
              <a:gd name="connsiteX33" fmla="*/ 2354580 w 5368290"/>
              <a:gd name="connsiteY33" fmla="*/ 967740 h 2789935"/>
              <a:gd name="connsiteX34" fmla="*/ 2274570 w 5368290"/>
              <a:gd name="connsiteY34" fmla="*/ 1036320 h 2789935"/>
              <a:gd name="connsiteX35" fmla="*/ 2236470 w 5368290"/>
              <a:gd name="connsiteY35" fmla="*/ 1120140 h 2789935"/>
              <a:gd name="connsiteX36" fmla="*/ 2164080 w 5368290"/>
              <a:gd name="connsiteY36" fmla="*/ 1177290 h 2789935"/>
              <a:gd name="connsiteX37" fmla="*/ 2072640 w 5368290"/>
              <a:gd name="connsiteY37" fmla="*/ 1272540 h 2789935"/>
              <a:gd name="connsiteX38" fmla="*/ 2007870 w 5368290"/>
              <a:gd name="connsiteY38" fmla="*/ 1322070 h 2789935"/>
              <a:gd name="connsiteX39" fmla="*/ 1924050 w 5368290"/>
              <a:gd name="connsiteY39" fmla="*/ 1363980 h 2789935"/>
              <a:gd name="connsiteX40" fmla="*/ 1844040 w 5368290"/>
              <a:gd name="connsiteY40" fmla="*/ 1394460 h 2789935"/>
              <a:gd name="connsiteX41" fmla="*/ 1744980 w 5368290"/>
              <a:gd name="connsiteY41" fmla="*/ 1405890 h 2789935"/>
              <a:gd name="connsiteX42" fmla="*/ 1524000 w 5368290"/>
              <a:gd name="connsiteY42" fmla="*/ 1402080 h 2789935"/>
              <a:gd name="connsiteX43" fmla="*/ 1367790 w 5368290"/>
              <a:gd name="connsiteY43" fmla="*/ 1402080 h 2789935"/>
              <a:gd name="connsiteX44" fmla="*/ 1203960 w 5368290"/>
              <a:gd name="connsiteY44" fmla="*/ 1409700 h 2789935"/>
              <a:gd name="connsiteX45" fmla="*/ 1074420 w 5368290"/>
              <a:gd name="connsiteY45" fmla="*/ 1421130 h 2789935"/>
              <a:gd name="connsiteX46" fmla="*/ 956310 w 5368290"/>
              <a:gd name="connsiteY46" fmla="*/ 1463040 h 2789935"/>
              <a:gd name="connsiteX47" fmla="*/ 781050 w 5368290"/>
              <a:gd name="connsiteY47" fmla="*/ 1501140 h 2789935"/>
              <a:gd name="connsiteX48" fmla="*/ 712470 w 5368290"/>
              <a:gd name="connsiteY48" fmla="*/ 1531620 h 2789935"/>
              <a:gd name="connsiteX49" fmla="*/ 678180 w 5368290"/>
              <a:gd name="connsiteY49" fmla="*/ 1531620 h 2789935"/>
              <a:gd name="connsiteX50" fmla="*/ 590550 w 5368290"/>
              <a:gd name="connsiteY50" fmla="*/ 1520190 h 2789935"/>
              <a:gd name="connsiteX51" fmla="*/ 567690 w 5368290"/>
              <a:gd name="connsiteY51" fmla="*/ 1558290 h 2789935"/>
              <a:gd name="connsiteX52" fmla="*/ 518160 w 5368290"/>
              <a:gd name="connsiteY52" fmla="*/ 1581150 h 2789935"/>
              <a:gd name="connsiteX53" fmla="*/ 422910 w 5368290"/>
              <a:gd name="connsiteY53" fmla="*/ 1615440 h 2789935"/>
              <a:gd name="connsiteX54" fmla="*/ 312420 w 5368290"/>
              <a:gd name="connsiteY54" fmla="*/ 1676400 h 2789935"/>
              <a:gd name="connsiteX55" fmla="*/ 205740 w 5368290"/>
              <a:gd name="connsiteY55" fmla="*/ 1733550 h 2789935"/>
              <a:gd name="connsiteX56" fmla="*/ 133350 w 5368290"/>
              <a:gd name="connsiteY56" fmla="*/ 1783080 h 2789935"/>
              <a:gd name="connsiteX57" fmla="*/ 68580 w 5368290"/>
              <a:gd name="connsiteY57" fmla="*/ 1836420 h 2789935"/>
              <a:gd name="connsiteX58" fmla="*/ 15240 w 5368290"/>
              <a:gd name="connsiteY58" fmla="*/ 1924050 h 2789935"/>
              <a:gd name="connsiteX59" fmla="*/ 0 w 5368290"/>
              <a:gd name="connsiteY59" fmla="*/ 2015490 h 2789935"/>
              <a:gd name="connsiteX60" fmla="*/ 30480 w 5368290"/>
              <a:gd name="connsiteY60" fmla="*/ 2068830 h 2789935"/>
              <a:gd name="connsiteX61" fmla="*/ 72390 w 5368290"/>
              <a:gd name="connsiteY61" fmla="*/ 2148840 h 2789935"/>
              <a:gd name="connsiteX62" fmla="*/ 144780 w 5368290"/>
              <a:gd name="connsiteY62" fmla="*/ 2228850 h 2789935"/>
              <a:gd name="connsiteX63" fmla="*/ 205740 w 5368290"/>
              <a:gd name="connsiteY63" fmla="*/ 2278380 h 2789935"/>
              <a:gd name="connsiteX64" fmla="*/ 335280 w 5368290"/>
              <a:gd name="connsiteY64" fmla="*/ 2339340 h 2789935"/>
              <a:gd name="connsiteX65" fmla="*/ 457200 w 5368290"/>
              <a:gd name="connsiteY65" fmla="*/ 2377440 h 2789935"/>
              <a:gd name="connsiteX66" fmla="*/ 594360 w 5368290"/>
              <a:gd name="connsiteY66" fmla="*/ 2411730 h 2789935"/>
              <a:gd name="connsiteX67" fmla="*/ 720090 w 5368290"/>
              <a:gd name="connsiteY67" fmla="*/ 2449830 h 2789935"/>
              <a:gd name="connsiteX68" fmla="*/ 952500 w 5368290"/>
              <a:gd name="connsiteY68" fmla="*/ 2484120 h 2789935"/>
              <a:gd name="connsiteX69" fmla="*/ 1043940 w 5368290"/>
              <a:gd name="connsiteY69" fmla="*/ 2506980 h 2789935"/>
              <a:gd name="connsiteX70" fmla="*/ 1135380 w 5368290"/>
              <a:gd name="connsiteY70" fmla="*/ 2541270 h 2789935"/>
              <a:gd name="connsiteX71" fmla="*/ 1264920 w 5368290"/>
              <a:gd name="connsiteY71" fmla="*/ 2628900 h 2789935"/>
              <a:gd name="connsiteX72" fmla="*/ 1318260 w 5368290"/>
              <a:gd name="connsiteY72" fmla="*/ 2689860 h 2789935"/>
              <a:gd name="connsiteX73" fmla="*/ 1413510 w 5368290"/>
              <a:gd name="connsiteY73" fmla="*/ 2769870 h 2789935"/>
              <a:gd name="connsiteX74" fmla="*/ 1494947 w 5368290"/>
              <a:gd name="connsiteY74" fmla="*/ 2789935 h 2789935"/>
              <a:gd name="connsiteX75" fmla="*/ 1636167 w 5368290"/>
              <a:gd name="connsiteY75" fmla="*/ 2758161 h 2789935"/>
              <a:gd name="connsiteX76" fmla="*/ 1710690 w 5368290"/>
              <a:gd name="connsiteY76" fmla="*/ 2670810 h 2789935"/>
              <a:gd name="connsiteX77" fmla="*/ 1691640 w 5368290"/>
              <a:gd name="connsiteY77" fmla="*/ 2628900 h 2789935"/>
              <a:gd name="connsiteX78" fmla="*/ 1672590 w 5368290"/>
              <a:gd name="connsiteY78" fmla="*/ 2564130 h 2789935"/>
              <a:gd name="connsiteX79" fmla="*/ 1672590 w 5368290"/>
              <a:gd name="connsiteY79" fmla="*/ 2503170 h 2789935"/>
              <a:gd name="connsiteX80" fmla="*/ 1714500 w 5368290"/>
              <a:gd name="connsiteY80" fmla="*/ 2446020 h 2789935"/>
              <a:gd name="connsiteX81" fmla="*/ 1809750 w 5368290"/>
              <a:gd name="connsiteY81" fmla="*/ 2339340 h 2789935"/>
              <a:gd name="connsiteX82" fmla="*/ 1889760 w 5368290"/>
              <a:gd name="connsiteY82" fmla="*/ 2263140 h 2789935"/>
              <a:gd name="connsiteX83" fmla="*/ 2019300 w 5368290"/>
              <a:gd name="connsiteY83" fmla="*/ 2175510 h 2789935"/>
              <a:gd name="connsiteX84" fmla="*/ 2053590 w 5368290"/>
              <a:gd name="connsiteY84" fmla="*/ 2167890 h 2789935"/>
              <a:gd name="connsiteX85" fmla="*/ 2110740 w 5368290"/>
              <a:gd name="connsiteY85" fmla="*/ 2160270 h 2789935"/>
              <a:gd name="connsiteX86" fmla="*/ 2125980 w 5368290"/>
              <a:gd name="connsiteY86" fmla="*/ 2137410 h 2789935"/>
              <a:gd name="connsiteX87" fmla="*/ 2171700 w 5368290"/>
              <a:gd name="connsiteY87" fmla="*/ 2099310 h 2789935"/>
              <a:gd name="connsiteX88" fmla="*/ 2259330 w 5368290"/>
              <a:gd name="connsiteY88" fmla="*/ 2049780 h 2789935"/>
              <a:gd name="connsiteX89" fmla="*/ 2358390 w 5368290"/>
              <a:gd name="connsiteY89" fmla="*/ 2023110 h 2789935"/>
              <a:gd name="connsiteX90" fmla="*/ 2518410 w 5368290"/>
              <a:gd name="connsiteY90" fmla="*/ 1965960 h 2789935"/>
              <a:gd name="connsiteX91" fmla="*/ 2571750 w 5368290"/>
              <a:gd name="connsiteY91" fmla="*/ 1958340 h 2789935"/>
              <a:gd name="connsiteX92" fmla="*/ 2644140 w 5368290"/>
              <a:gd name="connsiteY92" fmla="*/ 1943100 h 2789935"/>
              <a:gd name="connsiteX93" fmla="*/ 2758440 w 5368290"/>
              <a:gd name="connsiteY93" fmla="*/ 1878330 h 2789935"/>
              <a:gd name="connsiteX94" fmla="*/ 2815590 w 5368290"/>
              <a:gd name="connsiteY94" fmla="*/ 1847850 h 2789935"/>
              <a:gd name="connsiteX95" fmla="*/ 2887980 w 5368290"/>
              <a:gd name="connsiteY95" fmla="*/ 1832610 h 2789935"/>
              <a:gd name="connsiteX96" fmla="*/ 2907030 w 5368290"/>
              <a:gd name="connsiteY96" fmla="*/ 1783080 h 2789935"/>
              <a:gd name="connsiteX97" fmla="*/ 2868930 w 5368290"/>
              <a:gd name="connsiteY97" fmla="*/ 1798320 h 2789935"/>
              <a:gd name="connsiteX98" fmla="*/ 3017520 w 5368290"/>
              <a:gd name="connsiteY98" fmla="*/ 1710690 h 2789935"/>
              <a:gd name="connsiteX99" fmla="*/ 3128010 w 5368290"/>
              <a:gd name="connsiteY99" fmla="*/ 1687830 h 2789935"/>
              <a:gd name="connsiteX100" fmla="*/ 3303270 w 5368290"/>
              <a:gd name="connsiteY100" fmla="*/ 1630680 h 2789935"/>
              <a:gd name="connsiteX101" fmla="*/ 3501390 w 5368290"/>
              <a:gd name="connsiteY101" fmla="*/ 1562100 h 2789935"/>
              <a:gd name="connsiteX102" fmla="*/ 3554730 w 5368290"/>
              <a:gd name="connsiteY102" fmla="*/ 1565910 h 2789935"/>
              <a:gd name="connsiteX103" fmla="*/ 3756660 w 5368290"/>
              <a:gd name="connsiteY103" fmla="*/ 1520190 h 2789935"/>
              <a:gd name="connsiteX104" fmla="*/ 3977640 w 5368290"/>
              <a:gd name="connsiteY104" fmla="*/ 1493520 h 2789935"/>
              <a:gd name="connsiteX105" fmla="*/ 4301490 w 5368290"/>
              <a:gd name="connsiteY105" fmla="*/ 1455420 h 2789935"/>
              <a:gd name="connsiteX106" fmla="*/ 4476750 w 5368290"/>
              <a:gd name="connsiteY106" fmla="*/ 1447800 h 2789935"/>
              <a:gd name="connsiteX107" fmla="*/ 4572000 w 5368290"/>
              <a:gd name="connsiteY107" fmla="*/ 1440180 h 2789935"/>
              <a:gd name="connsiteX108" fmla="*/ 4674870 w 5368290"/>
              <a:gd name="connsiteY108" fmla="*/ 1459230 h 2789935"/>
              <a:gd name="connsiteX109" fmla="*/ 4762500 w 5368290"/>
              <a:gd name="connsiteY109" fmla="*/ 1493520 h 2789935"/>
              <a:gd name="connsiteX110" fmla="*/ 4892040 w 5368290"/>
              <a:gd name="connsiteY110" fmla="*/ 1543050 h 2789935"/>
              <a:gd name="connsiteX111" fmla="*/ 4930140 w 5368290"/>
              <a:gd name="connsiteY111" fmla="*/ 1562100 h 2789935"/>
              <a:gd name="connsiteX112" fmla="*/ 5011327 w 5368290"/>
              <a:gd name="connsiteY112" fmla="*/ 1557790 h 2789935"/>
              <a:gd name="connsiteX113" fmla="*/ 5368290 w 5368290"/>
              <a:gd name="connsiteY113" fmla="*/ 1398270 h 2789935"/>
              <a:gd name="connsiteX114" fmla="*/ 5356860 w 5368290"/>
              <a:gd name="connsiteY114" fmla="*/ 1310640 h 2789935"/>
              <a:gd name="connsiteX115" fmla="*/ 5356860 w 5368290"/>
              <a:gd name="connsiteY115" fmla="*/ 1230630 h 2789935"/>
              <a:gd name="connsiteX116" fmla="*/ 5337810 w 5368290"/>
              <a:gd name="connsiteY116" fmla="*/ 1162050 h 2789935"/>
              <a:gd name="connsiteX117" fmla="*/ 5330190 w 5368290"/>
              <a:gd name="connsiteY117" fmla="*/ 1143000 h 2789935"/>
              <a:gd name="connsiteX118" fmla="*/ 5334000 w 5368290"/>
              <a:gd name="connsiteY118" fmla="*/ 1093470 h 2789935"/>
              <a:gd name="connsiteX119" fmla="*/ 5345430 w 5368290"/>
              <a:gd name="connsiteY119" fmla="*/ 1070610 h 2789935"/>
              <a:gd name="connsiteX120" fmla="*/ 5307330 w 5368290"/>
              <a:gd name="connsiteY120" fmla="*/ 1066800 h 2789935"/>
              <a:gd name="connsiteX121" fmla="*/ 5288280 w 5368290"/>
              <a:gd name="connsiteY121" fmla="*/ 1047750 h 2789935"/>
              <a:gd name="connsiteX122" fmla="*/ 5261610 w 5368290"/>
              <a:gd name="connsiteY122" fmla="*/ 1024890 h 2789935"/>
              <a:gd name="connsiteX123" fmla="*/ 5246370 w 5368290"/>
              <a:gd name="connsiteY123" fmla="*/ 994410 h 2789935"/>
              <a:gd name="connsiteX124" fmla="*/ 5238750 w 5368290"/>
              <a:gd name="connsiteY124" fmla="*/ 952500 h 2789935"/>
              <a:gd name="connsiteX125" fmla="*/ 5238750 w 5368290"/>
              <a:gd name="connsiteY125" fmla="*/ 922020 h 2789935"/>
              <a:gd name="connsiteX126" fmla="*/ 5246370 w 5368290"/>
              <a:gd name="connsiteY126" fmla="*/ 887730 h 2789935"/>
              <a:gd name="connsiteX127" fmla="*/ 5253990 w 5368290"/>
              <a:gd name="connsiteY127" fmla="*/ 868680 h 2789935"/>
              <a:gd name="connsiteX128" fmla="*/ 5219700 w 5368290"/>
              <a:gd name="connsiteY128" fmla="*/ 868680 h 2789935"/>
              <a:gd name="connsiteX129" fmla="*/ 5158740 w 5368290"/>
              <a:gd name="connsiteY129" fmla="*/ 842010 h 2789935"/>
              <a:gd name="connsiteX130" fmla="*/ 5113020 w 5368290"/>
              <a:gd name="connsiteY130" fmla="*/ 742950 h 2789935"/>
              <a:gd name="connsiteX131" fmla="*/ 5078730 w 5368290"/>
              <a:gd name="connsiteY131" fmla="*/ 681990 h 2789935"/>
              <a:gd name="connsiteX132" fmla="*/ 5078730 w 5368290"/>
              <a:gd name="connsiteY132" fmla="*/ 624840 h 2789935"/>
              <a:gd name="connsiteX133" fmla="*/ 5082540 w 5368290"/>
              <a:gd name="connsiteY133" fmla="*/ 586740 h 2789935"/>
              <a:gd name="connsiteX134" fmla="*/ 5105400 w 5368290"/>
              <a:gd name="connsiteY134" fmla="*/ 529590 h 2789935"/>
              <a:gd name="connsiteX135" fmla="*/ 5063490 w 5368290"/>
              <a:gd name="connsiteY135" fmla="*/ 525780 h 2789935"/>
              <a:gd name="connsiteX136" fmla="*/ 5033010 w 5368290"/>
              <a:gd name="connsiteY136" fmla="*/ 510540 h 2789935"/>
              <a:gd name="connsiteX137" fmla="*/ 4991100 w 5368290"/>
              <a:gd name="connsiteY137" fmla="*/ 476250 h 2789935"/>
              <a:gd name="connsiteX138" fmla="*/ 4979670 w 5368290"/>
              <a:gd name="connsiteY138" fmla="*/ 449580 h 2789935"/>
              <a:gd name="connsiteX139" fmla="*/ 4979670 w 5368290"/>
              <a:gd name="connsiteY139" fmla="*/ 316230 h 2789935"/>
              <a:gd name="connsiteX140" fmla="*/ 4994910 w 5368290"/>
              <a:gd name="connsiteY140" fmla="*/ 232410 h 2789935"/>
              <a:gd name="connsiteX141" fmla="*/ 5025390 w 5368290"/>
              <a:gd name="connsiteY141" fmla="*/ 167640 h 2789935"/>
              <a:gd name="connsiteX0" fmla="*/ 5025390 w 5368290"/>
              <a:gd name="connsiteY0" fmla="*/ 167640 h 2789935"/>
              <a:gd name="connsiteX1" fmla="*/ 4671060 w 5368290"/>
              <a:gd name="connsiteY1" fmla="*/ 0 h 2789935"/>
              <a:gd name="connsiteX2" fmla="*/ 4507230 w 5368290"/>
              <a:gd name="connsiteY2" fmla="*/ 68580 h 2789935"/>
              <a:gd name="connsiteX3" fmla="*/ 4373880 w 5368290"/>
              <a:gd name="connsiteY3" fmla="*/ 129540 h 2789935"/>
              <a:gd name="connsiteX4" fmla="*/ 4267200 w 5368290"/>
              <a:gd name="connsiteY4" fmla="*/ 175260 h 2789935"/>
              <a:gd name="connsiteX5" fmla="*/ 4217670 w 5368290"/>
              <a:gd name="connsiteY5" fmla="*/ 209550 h 2789935"/>
              <a:gd name="connsiteX6" fmla="*/ 4141470 w 5368290"/>
              <a:gd name="connsiteY6" fmla="*/ 247650 h 2789935"/>
              <a:gd name="connsiteX7" fmla="*/ 4072890 w 5368290"/>
              <a:gd name="connsiteY7" fmla="*/ 293370 h 2789935"/>
              <a:gd name="connsiteX8" fmla="*/ 3931920 w 5368290"/>
              <a:gd name="connsiteY8" fmla="*/ 354330 h 2789935"/>
              <a:gd name="connsiteX9" fmla="*/ 3867150 w 5368290"/>
              <a:gd name="connsiteY9" fmla="*/ 400050 h 2789935"/>
              <a:gd name="connsiteX10" fmla="*/ 3699510 w 5368290"/>
              <a:gd name="connsiteY10" fmla="*/ 461010 h 2789935"/>
              <a:gd name="connsiteX11" fmla="*/ 3630930 w 5368290"/>
              <a:gd name="connsiteY11" fmla="*/ 480060 h 2789935"/>
              <a:gd name="connsiteX12" fmla="*/ 3573780 w 5368290"/>
              <a:gd name="connsiteY12" fmla="*/ 499110 h 2789935"/>
              <a:gd name="connsiteX13" fmla="*/ 3528060 w 5368290"/>
              <a:gd name="connsiteY13" fmla="*/ 499110 h 2789935"/>
              <a:gd name="connsiteX14" fmla="*/ 3486150 w 5368290"/>
              <a:gd name="connsiteY14" fmla="*/ 495300 h 2789935"/>
              <a:gd name="connsiteX15" fmla="*/ 3474720 w 5368290"/>
              <a:gd name="connsiteY15" fmla="*/ 499110 h 2789935"/>
              <a:gd name="connsiteX16" fmla="*/ 3463290 w 5368290"/>
              <a:gd name="connsiteY16" fmla="*/ 533400 h 2789935"/>
              <a:gd name="connsiteX17" fmla="*/ 3432810 w 5368290"/>
              <a:gd name="connsiteY17" fmla="*/ 560070 h 2789935"/>
              <a:gd name="connsiteX18" fmla="*/ 3371850 w 5368290"/>
              <a:gd name="connsiteY18" fmla="*/ 571500 h 2789935"/>
              <a:gd name="connsiteX19" fmla="*/ 3242310 w 5368290"/>
              <a:gd name="connsiteY19" fmla="*/ 613410 h 2789935"/>
              <a:gd name="connsiteX20" fmla="*/ 3169920 w 5368290"/>
              <a:gd name="connsiteY20" fmla="*/ 636270 h 2789935"/>
              <a:gd name="connsiteX21" fmla="*/ 3044190 w 5368290"/>
              <a:gd name="connsiteY21" fmla="*/ 674370 h 2789935"/>
              <a:gd name="connsiteX22" fmla="*/ 2876550 w 5368290"/>
              <a:gd name="connsiteY22" fmla="*/ 727710 h 2789935"/>
              <a:gd name="connsiteX23" fmla="*/ 2830830 w 5368290"/>
              <a:gd name="connsiteY23" fmla="*/ 754380 h 2789935"/>
              <a:gd name="connsiteX24" fmla="*/ 2785110 w 5368290"/>
              <a:gd name="connsiteY24" fmla="*/ 769620 h 2789935"/>
              <a:gd name="connsiteX25" fmla="*/ 2785110 w 5368290"/>
              <a:gd name="connsiteY25" fmla="*/ 769620 h 2789935"/>
              <a:gd name="connsiteX26" fmla="*/ 2724150 w 5368290"/>
              <a:gd name="connsiteY26" fmla="*/ 765810 h 2789935"/>
              <a:gd name="connsiteX27" fmla="*/ 2678430 w 5368290"/>
              <a:gd name="connsiteY27" fmla="*/ 762000 h 2789935"/>
              <a:gd name="connsiteX28" fmla="*/ 2678430 w 5368290"/>
              <a:gd name="connsiteY28" fmla="*/ 762000 h 2789935"/>
              <a:gd name="connsiteX29" fmla="*/ 2647950 w 5368290"/>
              <a:gd name="connsiteY29" fmla="*/ 822960 h 2789935"/>
              <a:gd name="connsiteX30" fmla="*/ 2617470 w 5368290"/>
              <a:gd name="connsiteY30" fmla="*/ 845820 h 2789935"/>
              <a:gd name="connsiteX31" fmla="*/ 2480310 w 5368290"/>
              <a:gd name="connsiteY31" fmla="*/ 891540 h 2789935"/>
              <a:gd name="connsiteX32" fmla="*/ 2392680 w 5368290"/>
              <a:gd name="connsiteY32" fmla="*/ 937260 h 2789935"/>
              <a:gd name="connsiteX33" fmla="*/ 2354580 w 5368290"/>
              <a:gd name="connsiteY33" fmla="*/ 967740 h 2789935"/>
              <a:gd name="connsiteX34" fmla="*/ 2274570 w 5368290"/>
              <a:gd name="connsiteY34" fmla="*/ 1036320 h 2789935"/>
              <a:gd name="connsiteX35" fmla="*/ 2236470 w 5368290"/>
              <a:gd name="connsiteY35" fmla="*/ 1120140 h 2789935"/>
              <a:gd name="connsiteX36" fmla="*/ 2164080 w 5368290"/>
              <a:gd name="connsiteY36" fmla="*/ 1177290 h 2789935"/>
              <a:gd name="connsiteX37" fmla="*/ 2072640 w 5368290"/>
              <a:gd name="connsiteY37" fmla="*/ 1272540 h 2789935"/>
              <a:gd name="connsiteX38" fmla="*/ 2007870 w 5368290"/>
              <a:gd name="connsiteY38" fmla="*/ 1322070 h 2789935"/>
              <a:gd name="connsiteX39" fmla="*/ 1924050 w 5368290"/>
              <a:gd name="connsiteY39" fmla="*/ 1363980 h 2789935"/>
              <a:gd name="connsiteX40" fmla="*/ 1844040 w 5368290"/>
              <a:gd name="connsiteY40" fmla="*/ 1394460 h 2789935"/>
              <a:gd name="connsiteX41" fmla="*/ 1744980 w 5368290"/>
              <a:gd name="connsiteY41" fmla="*/ 1405890 h 2789935"/>
              <a:gd name="connsiteX42" fmla="*/ 1524000 w 5368290"/>
              <a:gd name="connsiteY42" fmla="*/ 1402080 h 2789935"/>
              <a:gd name="connsiteX43" fmla="*/ 1367790 w 5368290"/>
              <a:gd name="connsiteY43" fmla="*/ 1402080 h 2789935"/>
              <a:gd name="connsiteX44" fmla="*/ 1203960 w 5368290"/>
              <a:gd name="connsiteY44" fmla="*/ 1409700 h 2789935"/>
              <a:gd name="connsiteX45" fmla="*/ 1074420 w 5368290"/>
              <a:gd name="connsiteY45" fmla="*/ 1421130 h 2789935"/>
              <a:gd name="connsiteX46" fmla="*/ 956310 w 5368290"/>
              <a:gd name="connsiteY46" fmla="*/ 1463040 h 2789935"/>
              <a:gd name="connsiteX47" fmla="*/ 781050 w 5368290"/>
              <a:gd name="connsiteY47" fmla="*/ 1501140 h 2789935"/>
              <a:gd name="connsiteX48" fmla="*/ 712470 w 5368290"/>
              <a:gd name="connsiteY48" fmla="*/ 1531620 h 2789935"/>
              <a:gd name="connsiteX49" fmla="*/ 678180 w 5368290"/>
              <a:gd name="connsiteY49" fmla="*/ 1531620 h 2789935"/>
              <a:gd name="connsiteX50" fmla="*/ 590550 w 5368290"/>
              <a:gd name="connsiteY50" fmla="*/ 1520190 h 2789935"/>
              <a:gd name="connsiteX51" fmla="*/ 567690 w 5368290"/>
              <a:gd name="connsiteY51" fmla="*/ 1558290 h 2789935"/>
              <a:gd name="connsiteX52" fmla="*/ 518160 w 5368290"/>
              <a:gd name="connsiteY52" fmla="*/ 1581150 h 2789935"/>
              <a:gd name="connsiteX53" fmla="*/ 422910 w 5368290"/>
              <a:gd name="connsiteY53" fmla="*/ 1615440 h 2789935"/>
              <a:gd name="connsiteX54" fmla="*/ 312420 w 5368290"/>
              <a:gd name="connsiteY54" fmla="*/ 1676400 h 2789935"/>
              <a:gd name="connsiteX55" fmla="*/ 205740 w 5368290"/>
              <a:gd name="connsiteY55" fmla="*/ 1733550 h 2789935"/>
              <a:gd name="connsiteX56" fmla="*/ 133350 w 5368290"/>
              <a:gd name="connsiteY56" fmla="*/ 1783080 h 2789935"/>
              <a:gd name="connsiteX57" fmla="*/ 68580 w 5368290"/>
              <a:gd name="connsiteY57" fmla="*/ 1836420 h 2789935"/>
              <a:gd name="connsiteX58" fmla="*/ 15240 w 5368290"/>
              <a:gd name="connsiteY58" fmla="*/ 1924050 h 2789935"/>
              <a:gd name="connsiteX59" fmla="*/ 0 w 5368290"/>
              <a:gd name="connsiteY59" fmla="*/ 2015490 h 2789935"/>
              <a:gd name="connsiteX60" fmla="*/ 30480 w 5368290"/>
              <a:gd name="connsiteY60" fmla="*/ 2068830 h 2789935"/>
              <a:gd name="connsiteX61" fmla="*/ 72390 w 5368290"/>
              <a:gd name="connsiteY61" fmla="*/ 2148840 h 2789935"/>
              <a:gd name="connsiteX62" fmla="*/ 144780 w 5368290"/>
              <a:gd name="connsiteY62" fmla="*/ 2228850 h 2789935"/>
              <a:gd name="connsiteX63" fmla="*/ 205740 w 5368290"/>
              <a:gd name="connsiteY63" fmla="*/ 2278380 h 2789935"/>
              <a:gd name="connsiteX64" fmla="*/ 335280 w 5368290"/>
              <a:gd name="connsiteY64" fmla="*/ 2339340 h 2789935"/>
              <a:gd name="connsiteX65" fmla="*/ 457200 w 5368290"/>
              <a:gd name="connsiteY65" fmla="*/ 2377440 h 2789935"/>
              <a:gd name="connsiteX66" fmla="*/ 594360 w 5368290"/>
              <a:gd name="connsiteY66" fmla="*/ 2411730 h 2789935"/>
              <a:gd name="connsiteX67" fmla="*/ 720090 w 5368290"/>
              <a:gd name="connsiteY67" fmla="*/ 2449830 h 2789935"/>
              <a:gd name="connsiteX68" fmla="*/ 952500 w 5368290"/>
              <a:gd name="connsiteY68" fmla="*/ 2484120 h 2789935"/>
              <a:gd name="connsiteX69" fmla="*/ 1043940 w 5368290"/>
              <a:gd name="connsiteY69" fmla="*/ 2506980 h 2789935"/>
              <a:gd name="connsiteX70" fmla="*/ 1135380 w 5368290"/>
              <a:gd name="connsiteY70" fmla="*/ 2541270 h 2789935"/>
              <a:gd name="connsiteX71" fmla="*/ 1264920 w 5368290"/>
              <a:gd name="connsiteY71" fmla="*/ 2628900 h 2789935"/>
              <a:gd name="connsiteX72" fmla="*/ 1318260 w 5368290"/>
              <a:gd name="connsiteY72" fmla="*/ 2689860 h 2789935"/>
              <a:gd name="connsiteX73" fmla="*/ 1413510 w 5368290"/>
              <a:gd name="connsiteY73" fmla="*/ 2769870 h 2789935"/>
              <a:gd name="connsiteX74" fmla="*/ 1494947 w 5368290"/>
              <a:gd name="connsiteY74" fmla="*/ 2789935 h 2789935"/>
              <a:gd name="connsiteX75" fmla="*/ 1636167 w 5368290"/>
              <a:gd name="connsiteY75" fmla="*/ 2758161 h 2789935"/>
              <a:gd name="connsiteX76" fmla="*/ 1710690 w 5368290"/>
              <a:gd name="connsiteY76" fmla="*/ 2670810 h 2789935"/>
              <a:gd name="connsiteX77" fmla="*/ 1691640 w 5368290"/>
              <a:gd name="connsiteY77" fmla="*/ 2628900 h 2789935"/>
              <a:gd name="connsiteX78" fmla="*/ 1672590 w 5368290"/>
              <a:gd name="connsiteY78" fmla="*/ 2564130 h 2789935"/>
              <a:gd name="connsiteX79" fmla="*/ 1672590 w 5368290"/>
              <a:gd name="connsiteY79" fmla="*/ 2503170 h 2789935"/>
              <a:gd name="connsiteX80" fmla="*/ 1714500 w 5368290"/>
              <a:gd name="connsiteY80" fmla="*/ 2446020 h 2789935"/>
              <a:gd name="connsiteX81" fmla="*/ 1809750 w 5368290"/>
              <a:gd name="connsiteY81" fmla="*/ 2339340 h 2789935"/>
              <a:gd name="connsiteX82" fmla="*/ 1889760 w 5368290"/>
              <a:gd name="connsiteY82" fmla="*/ 2263140 h 2789935"/>
              <a:gd name="connsiteX83" fmla="*/ 2019300 w 5368290"/>
              <a:gd name="connsiteY83" fmla="*/ 2175510 h 2789935"/>
              <a:gd name="connsiteX84" fmla="*/ 2053590 w 5368290"/>
              <a:gd name="connsiteY84" fmla="*/ 2167890 h 2789935"/>
              <a:gd name="connsiteX85" fmla="*/ 2110740 w 5368290"/>
              <a:gd name="connsiteY85" fmla="*/ 2160270 h 2789935"/>
              <a:gd name="connsiteX86" fmla="*/ 2125980 w 5368290"/>
              <a:gd name="connsiteY86" fmla="*/ 2137410 h 2789935"/>
              <a:gd name="connsiteX87" fmla="*/ 2171700 w 5368290"/>
              <a:gd name="connsiteY87" fmla="*/ 2099310 h 2789935"/>
              <a:gd name="connsiteX88" fmla="*/ 2259330 w 5368290"/>
              <a:gd name="connsiteY88" fmla="*/ 2049780 h 2789935"/>
              <a:gd name="connsiteX89" fmla="*/ 2358390 w 5368290"/>
              <a:gd name="connsiteY89" fmla="*/ 2023110 h 2789935"/>
              <a:gd name="connsiteX90" fmla="*/ 2518410 w 5368290"/>
              <a:gd name="connsiteY90" fmla="*/ 1965960 h 2789935"/>
              <a:gd name="connsiteX91" fmla="*/ 2571750 w 5368290"/>
              <a:gd name="connsiteY91" fmla="*/ 1958340 h 2789935"/>
              <a:gd name="connsiteX92" fmla="*/ 2644140 w 5368290"/>
              <a:gd name="connsiteY92" fmla="*/ 1943100 h 2789935"/>
              <a:gd name="connsiteX93" fmla="*/ 2758440 w 5368290"/>
              <a:gd name="connsiteY93" fmla="*/ 1878330 h 2789935"/>
              <a:gd name="connsiteX94" fmla="*/ 2815590 w 5368290"/>
              <a:gd name="connsiteY94" fmla="*/ 1847850 h 2789935"/>
              <a:gd name="connsiteX95" fmla="*/ 2887980 w 5368290"/>
              <a:gd name="connsiteY95" fmla="*/ 1832610 h 2789935"/>
              <a:gd name="connsiteX96" fmla="*/ 2907030 w 5368290"/>
              <a:gd name="connsiteY96" fmla="*/ 1783080 h 2789935"/>
              <a:gd name="connsiteX97" fmla="*/ 2868930 w 5368290"/>
              <a:gd name="connsiteY97" fmla="*/ 1798320 h 2789935"/>
              <a:gd name="connsiteX98" fmla="*/ 3017520 w 5368290"/>
              <a:gd name="connsiteY98" fmla="*/ 1710690 h 2789935"/>
              <a:gd name="connsiteX99" fmla="*/ 3128010 w 5368290"/>
              <a:gd name="connsiteY99" fmla="*/ 1687830 h 2789935"/>
              <a:gd name="connsiteX100" fmla="*/ 3303270 w 5368290"/>
              <a:gd name="connsiteY100" fmla="*/ 1630680 h 2789935"/>
              <a:gd name="connsiteX101" fmla="*/ 3501390 w 5368290"/>
              <a:gd name="connsiteY101" fmla="*/ 1562100 h 2789935"/>
              <a:gd name="connsiteX102" fmla="*/ 3554730 w 5368290"/>
              <a:gd name="connsiteY102" fmla="*/ 1565910 h 2789935"/>
              <a:gd name="connsiteX103" fmla="*/ 3756660 w 5368290"/>
              <a:gd name="connsiteY103" fmla="*/ 1520190 h 2789935"/>
              <a:gd name="connsiteX104" fmla="*/ 3977640 w 5368290"/>
              <a:gd name="connsiteY104" fmla="*/ 1493520 h 2789935"/>
              <a:gd name="connsiteX105" fmla="*/ 4301490 w 5368290"/>
              <a:gd name="connsiteY105" fmla="*/ 1455420 h 2789935"/>
              <a:gd name="connsiteX106" fmla="*/ 4476750 w 5368290"/>
              <a:gd name="connsiteY106" fmla="*/ 1447800 h 2789935"/>
              <a:gd name="connsiteX107" fmla="*/ 4572000 w 5368290"/>
              <a:gd name="connsiteY107" fmla="*/ 1440180 h 2789935"/>
              <a:gd name="connsiteX108" fmla="*/ 4674870 w 5368290"/>
              <a:gd name="connsiteY108" fmla="*/ 1459230 h 2789935"/>
              <a:gd name="connsiteX109" fmla="*/ 4762500 w 5368290"/>
              <a:gd name="connsiteY109" fmla="*/ 1493520 h 2789935"/>
              <a:gd name="connsiteX110" fmla="*/ 4892040 w 5368290"/>
              <a:gd name="connsiteY110" fmla="*/ 1543050 h 2789935"/>
              <a:gd name="connsiteX111" fmla="*/ 4930140 w 5368290"/>
              <a:gd name="connsiteY111" fmla="*/ 1562100 h 2789935"/>
              <a:gd name="connsiteX112" fmla="*/ 5011327 w 5368290"/>
              <a:gd name="connsiteY112" fmla="*/ 1557790 h 2789935"/>
              <a:gd name="connsiteX113" fmla="*/ 5368290 w 5368290"/>
              <a:gd name="connsiteY113" fmla="*/ 1398270 h 2789935"/>
              <a:gd name="connsiteX114" fmla="*/ 5356860 w 5368290"/>
              <a:gd name="connsiteY114" fmla="*/ 1310640 h 2789935"/>
              <a:gd name="connsiteX115" fmla="*/ 5356860 w 5368290"/>
              <a:gd name="connsiteY115" fmla="*/ 1230630 h 2789935"/>
              <a:gd name="connsiteX116" fmla="*/ 5337810 w 5368290"/>
              <a:gd name="connsiteY116" fmla="*/ 1162050 h 2789935"/>
              <a:gd name="connsiteX117" fmla="*/ 5330190 w 5368290"/>
              <a:gd name="connsiteY117" fmla="*/ 1143000 h 2789935"/>
              <a:gd name="connsiteX118" fmla="*/ 5334000 w 5368290"/>
              <a:gd name="connsiteY118" fmla="*/ 1093470 h 2789935"/>
              <a:gd name="connsiteX119" fmla="*/ 5345430 w 5368290"/>
              <a:gd name="connsiteY119" fmla="*/ 1070610 h 2789935"/>
              <a:gd name="connsiteX120" fmla="*/ 5307330 w 5368290"/>
              <a:gd name="connsiteY120" fmla="*/ 1066800 h 2789935"/>
              <a:gd name="connsiteX121" fmla="*/ 5288280 w 5368290"/>
              <a:gd name="connsiteY121" fmla="*/ 1047750 h 2789935"/>
              <a:gd name="connsiteX122" fmla="*/ 5261610 w 5368290"/>
              <a:gd name="connsiteY122" fmla="*/ 1024890 h 2789935"/>
              <a:gd name="connsiteX123" fmla="*/ 5246370 w 5368290"/>
              <a:gd name="connsiteY123" fmla="*/ 994410 h 2789935"/>
              <a:gd name="connsiteX124" fmla="*/ 5238750 w 5368290"/>
              <a:gd name="connsiteY124" fmla="*/ 952500 h 2789935"/>
              <a:gd name="connsiteX125" fmla="*/ 5238750 w 5368290"/>
              <a:gd name="connsiteY125" fmla="*/ 922020 h 2789935"/>
              <a:gd name="connsiteX126" fmla="*/ 5246370 w 5368290"/>
              <a:gd name="connsiteY126" fmla="*/ 887730 h 2789935"/>
              <a:gd name="connsiteX127" fmla="*/ 5253990 w 5368290"/>
              <a:gd name="connsiteY127" fmla="*/ 868680 h 2789935"/>
              <a:gd name="connsiteX128" fmla="*/ 5219700 w 5368290"/>
              <a:gd name="connsiteY128" fmla="*/ 868680 h 2789935"/>
              <a:gd name="connsiteX129" fmla="*/ 5158740 w 5368290"/>
              <a:gd name="connsiteY129" fmla="*/ 842010 h 2789935"/>
              <a:gd name="connsiteX130" fmla="*/ 5113020 w 5368290"/>
              <a:gd name="connsiteY130" fmla="*/ 742950 h 2789935"/>
              <a:gd name="connsiteX131" fmla="*/ 5078730 w 5368290"/>
              <a:gd name="connsiteY131" fmla="*/ 681990 h 2789935"/>
              <a:gd name="connsiteX132" fmla="*/ 5078730 w 5368290"/>
              <a:gd name="connsiteY132" fmla="*/ 624840 h 2789935"/>
              <a:gd name="connsiteX133" fmla="*/ 5082540 w 5368290"/>
              <a:gd name="connsiteY133" fmla="*/ 586740 h 2789935"/>
              <a:gd name="connsiteX134" fmla="*/ 5105400 w 5368290"/>
              <a:gd name="connsiteY134" fmla="*/ 529590 h 2789935"/>
              <a:gd name="connsiteX135" fmla="*/ 5063490 w 5368290"/>
              <a:gd name="connsiteY135" fmla="*/ 525780 h 2789935"/>
              <a:gd name="connsiteX136" fmla="*/ 5033010 w 5368290"/>
              <a:gd name="connsiteY136" fmla="*/ 510540 h 2789935"/>
              <a:gd name="connsiteX137" fmla="*/ 4991100 w 5368290"/>
              <a:gd name="connsiteY137" fmla="*/ 476250 h 2789935"/>
              <a:gd name="connsiteX138" fmla="*/ 4979670 w 5368290"/>
              <a:gd name="connsiteY138" fmla="*/ 449580 h 2789935"/>
              <a:gd name="connsiteX139" fmla="*/ 4979670 w 5368290"/>
              <a:gd name="connsiteY139" fmla="*/ 316230 h 2789935"/>
              <a:gd name="connsiteX140" fmla="*/ 4994910 w 5368290"/>
              <a:gd name="connsiteY140" fmla="*/ 232410 h 2789935"/>
              <a:gd name="connsiteX141" fmla="*/ 5025390 w 5368290"/>
              <a:gd name="connsiteY141" fmla="*/ 167640 h 2789935"/>
              <a:gd name="connsiteX0" fmla="*/ 5025390 w 5368290"/>
              <a:gd name="connsiteY0" fmla="*/ 167640 h 2789935"/>
              <a:gd name="connsiteX1" fmla="*/ 4671060 w 5368290"/>
              <a:gd name="connsiteY1" fmla="*/ 0 h 2789935"/>
              <a:gd name="connsiteX2" fmla="*/ 4507230 w 5368290"/>
              <a:gd name="connsiteY2" fmla="*/ 68580 h 2789935"/>
              <a:gd name="connsiteX3" fmla="*/ 4373880 w 5368290"/>
              <a:gd name="connsiteY3" fmla="*/ 129540 h 2789935"/>
              <a:gd name="connsiteX4" fmla="*/ 4267200 w 5368290"/>
              <a:gd name="connsiteY4" fmla="*/ 175260 h 2789935"/>
              <a:gd name="connsiteX5" fmla="*/ 4217670 w 5368290"/>
              <a:gd name="connsiteY5" fmla="*/ 209550 h 2789935"/>
              <a:gd name="connsiteX6" fmla="*/ 4141470 w 5368290"/>
              <a:gd name="connsiteY6" fmla="*/ 247650 h 2789935"/>
              <a:gd name="connsiteX7" fmla="*/ 4072890 w 5368290"/>
              <a:gd name="connsiteY7" fmla="*/ 293370 h 2789935"/>
              <a:gd name="connsiteX8" fmla="*/ 3931920 w 5368290"/>
              <a:gd name="connsiteY8" fmla="*/ 354330 h 2789935"/>
              <a:gd name="connsiteX9" fmla="*/ 3867150 w 5368290"/>
              <a:gd name="connsiteY9" fmla="*/ 400050 h 2789935"/>
              <a:gd name="connsiteX10" fmla="*/ 3699510 w 5368290"/>
              <a:gd name="connsiteY10" fmla="*/ 461010 h 2789935"/>
              <a:gd name="connsiteX11" fmla="*/ 3630930 w 5368290"/>
              <a:gd name="connsiteY11" fmla="*/ 480060 h 2789935"/>
              <a:gd name="connsiteX12" fmla="*/ 3573780 w 5368290"/>
              <a:gd name="connsiteY12" fmla="*/ 499110 h 2789935"/>
              <a:gd name="connsiteX13" fmla="*/ 3528060 w 5368290"/>
              <a:gd name="connsiteY13" fmla="*/ 499110 h 2789935"/>
              <a:gd name="connsiteX14" fmla="*/ 3486150 w 5368290"/>
              <a:gd name="connsiteY14" fmla="*/ 495300 h 2789935"/>
              <a:gd name="connsiteX15" fmla="*/ 3474720 w 5368290"/>
              <a:gd name="connsiteY15" fmla="*/ 499110 h 2789935"/>
              <a:gd name="connsiteX16" fmla="*/ 3463290 w 5368290"/>
              <a:gd name="connsiteY16" fmla="*/ 533400 h 2789935"/>
              <a:gd name="connsiteX17" fmla="*/ 3432810 w 5368290"/>
              <a:gd name="connsiteY17" fmla="*/ 560070 h 2789935"/>
              <a:gd name="connsiteX18" fmla="*/ 3371850 w 5368290"/>
              <a:gd name="connsiteY18" fmla="*/ 571500 h 2789935"/>
              <a:gd name="connsiteX19" fmla="*/ 3242310 w 5368290"/>
              <a:gd name="connsiteY19" fmla="*/ 613410 h 2789935"/>
              <a:gd name="connsiteX20" fmla="*/ 3169920 w 5368290"/>
              <a:gd name="connsiteY20" fmla="*/ 636270 h 2789935"/>
              <a:gd name="connsiteX21" fmla="*/ 3044190 w 5368290"/>
              <a:gd name="connsiteY21" fmla="*/ 674370 h 2789935"/>
              <a:gd name="connsiteX22" fmla="*/ 2876550 w 5368290"/>
              <a:gd name="connsiteY22" fmla="*/ 727710 h 2789935"/>
              <a:gd name="connsiteX23" fmla="*/ 2830830 w 5368290"/>
              <a:gd name="connsiteY23" fmla="*/ 754380 h 2789935"/>
              <a:gd name="connsiteX24" fmla="*/ 2785110 w 5368290"/>
              <a:gd name="connsiteY24" fmla="*/ 769620 h 2789935"/>
              <a:gd name="connsiteX25" fmla="*/ 2785110 w 5368290"/>
              <a:gd name="connsiteY25" fmla="*/ 769620 h 2789935"/>
              <a:gd name="connsiteX26" fmla="*/ 2724150 w 5368290"/>
              <a:gd name="connsiteY26" fmla="*/ 765810 h 2789935"/>
              <a:gd name="connsiteX27" fmla="*/ 2678430 w 5368290"/>
              <a:gd name="connsiteY27" fmla="*/ 762000 h 2789935"/>
              <a:gd name="connsiteX28" fmla="*/ 2678430 w 5368290"/>
              <a:gd name="connsiteY28" fmla="*/ 762000 h 2789935"/>
              <a:gd name="connsiteX29" fmla="*/ 2647950 w 5368290"/>
              <a:gd name="connsiteY29" fmla="*/ 822960 h 2789935"/>
              <a:gd name="connsiteX30" fmla="*/ 2617470 w 5368290"/>
              <a:gd name="connsiteY30" fmla="*/ 845820 h 2789935"/>
              <a:gd name="connsiteX31" fmla="*/ 2480310 w 5368290"/>
              <a:gd name="connsiteY31" fmla="*/ 891540 h 2789935"/>
              <a:gd name="connsiteX32" fmla="*/ 2392680 w 5368290"/>
              <a:gd name="connsiteY32" fmla="*/ 937260 h 2789935"/>
              <a:gd name="connsiteX33" fmla="*/ 2354580 w 5368290"/>
              <a:gd name="connsiteY33" fmla="*/ 967740 h 2789935"/>
              <a:gd name="connsiteX34" fmla="*/ 2274570 w 5368290"/>
              <a:gd name="connsiteY34" fmla="*/ 1036320 h 2789935"/>
              <a:gd name="connsiteX35" fmla="*/ 2236470 w 5368290"/>
              <a:gd name="connsiteY35" fmla="*/ 1120140 h 2789935"/>
              <a:gd name="connsiteX36" fmla="*/ 2164080 w 5368290"/>
              <a:gd name="connsiteY36" fmla="*/ 1177290 h 2789935"/>
              <a:gd name="connsiteX37" fmla="*/ 2072640 w 5368290"/>
              <a:gd name="connsiteY37" fmla="*/ 1272540 h 2789935"/>
              <a:gd name="connsiteX38" fmla="*/ 2007870 w 5368290"/>
              <a:gd name="connsiteY38" fmla="*/ 1322070 h 2789935"/>
              <a:gd name="connsiteX39" fmla="*/ 1924050 w 5368290"/>
              <a:gd name="connsiteY39" fmla="*/ 1363980 h 2789935"/>
              <a:gd name="connsiteX40" fmla="*/ 1844040 w 5368290"/>
              <a:gd name="connsiteY40" fmla="*/ 1394460 h 2789935"/>
              <a:gd name="connsiteX41" fmla="*/ 1744980 w 5368290"/>
              <a:gd name="connsiteY41" fmla="*/ 1405890 h 2789935"/>
              <a:gd name="connsiteX42" fmla="*/ 1524000 w 5368290"/>
              <a:gd name="connsiteY42" fmla="*/ 1402080 h 2789935"/>
              <a:gd name="connsiteX43" fmla="*/ 1367790 w 5368290"/>
              <a:gd name="connsiteY43" fmla="*/ 1402080 h 2789935"/>
              <a:gd name="connsiteX44" fmla="*/ 1203960 w 5368290"/>
              <a:gd name="connsiteY44" fmla="*/ 1409700 h 2789935"/>
              <a:gd name="connsiteX45" fmla="*/ 1074420 w 5368290"/>
              <a:gd name="connsiteY45" fmla="*/ 1421130 h 2789935"/>
              <a:gd name="connsiteX46" fmla="*/ 956310 w 5368290"/>
              <a:gd name="connsiteY46" fmla="*/ 1463040 h 2789935"/>
              <a:gd name="connsiteX47" fmla="*/ 781050 w 5368290"/>
              <a:gd name="connsiteY47" fmla="*/ 1501140 h 2789935"/>
              <a:gd name="connsiteX48" fmla="*/ 712470 w 5368290"/>
              <a:gd name="connsiteY48" fmla="*/ 1531620 h 2789935"/>
              <a:gd name="connsiteX49" fmla="*/ 678180 w 5368290"/>
              <a:gd name="connsiteY49" fmla="*/ 1531620 h 2789935"/>
              <a:gd name="connsiteX50" fmla="*/ 590550 w 5368290"/>
              <a:gd name="connsiteY50" fmla="*/ 1520190 h 2789935"/>
              <a:gd name="connsiteX51" fmla="*/ 567690 w 5368290"/>
              <a:gd name="connsiteY51" fmla="*/ 1558290 h 2789935"/>
              <a:gd name="connsiteX52" fmla="*/ 518160 w 5368290"/>
              <a:gd name="connsiteY52" fmla="*/ 1581150 h 2789935"/>
              <a:gd name="connsiteX53" fmla="*/ 422910 w 5368290"/>
              <a:gd name="connsiteY53" fmla="*/ 1615440 h 2789935"/>
              <a:gd name="connsiteX54" fmla="*/ 312420 w 5368290"/>
              <a:gd name="connsiteY54" fmla="*/ 1676400 h 2789935"/>
              <a:gd name="connsiteX55" fmla="*/ 205740 w 5368290"/>
              <a:gd name="connsiteY55" fmla="*/ 1733550 h 2789935"/>
              <a:gd name="connsiteX56" fmla="*/ 133350 w 5368290"/>
              <a:gd name="connsiteY56" fmla="*/ 1783080 h 2789935"/>
              <a:gd name="connsiteX57" fmla="*/ 68580 w 5368290"/>
              <a:gd name="connsiteY57" fmla="*/ 1836420 h 2789935"/>
              <a:gd name="connsiteX58" fmla="*/ 15240 w 5368290"/>
              <a:gd name="connsiteY58" fmla="*/ 1924050 h 2789935"/>
              <a:gd name="connsiteX59" fmla="*/ 0 w 5368290"/>
              <a:gd name="connsiteY59" fmla="*/ 2015490 h 2789935"/>
              <a:gd name="connsiteX60" fmla="*/ 30480 w 5368290"/>
              <a:gd name="connsiteY60" fmla="*/ 2068830 h 2789935"/>
              <a:gd name="connsiteX61" fmla="*/ 72390 w 5368290"/>
              <a:gd name="connsiteY61" fmla="*/ 2148840 h 2789935"/>
              <a:gd name="connsiteX62" fmla="*/ 144780 w 5368290"/>
              <a:gd name="connsiteY62" fmla="*/ 2228850 h 2789935"/>
              <a:gd name="connsiteX63" fmla="*/ 205740 w 5368290"/>
              <a:gd name="connsiteY63" fmla="*/ 2278380 h 2789935"/>
              <a:gd name="connsiteX64" fmla="*/ 335280 w 5368290"/>
              <a:gd name="connsiteY64" fmla="*/ 2339340 h 2789935"/>
              <a:gd name="connsiteX65" fmla="*/ 457200 w 5368290"/>
              <a:gd name="connsiteY65" fmla="*/ 2377440 h 2789935"/>
              <a:gd name="connsiteX66" fmla="*/ 594360 w 5368290"/>
              <a:gd name="connsiteY66" fmla="*/ 2411730 h 2789935"/>
              <a:gd name="connsiteX67" fmla="*/ 720090 w 5368290"/>
              <a:gd name="connsiteY67" fmla="*/ 2449830 h 2789935"/>
              <a:gd name="connsiteX68" fmla="*/ 952500 w 5368290"/>
              <a:gd name="connsiteY68" fmla="*/ 2484120 h 2789935"/>
              <a:gd name="connsiteX69" fmla="*/ 1043940 w 5368290"/>
              <a:gd name="connsiteY69" fmla="*/ 2506980 h 2789935"/>
              <a:gd name="connsiteX70" fmla="*/ 1135380 w 5368290"/>
              <a:gd name="connsiteY70" fmla="*/ 2541270 h 2789935"/>
              <a:gd name="connsiteX71" fmla="*/ 1264920 w 5368290"/>
              <a:gd name="connsiteY71" fmla="*/ 2628900 h 2789935"/>
              <a:gd name="connsiteX72" fmla="*/ 1318260 w 5368290"/>
              <a:gd name="connsiteY72" fmla="*/ 2689860 h 2789935"/>
              <a:gd name="connsiteX73" fmla="*/ 1413510 w 5368290"/>
              <a:gd name="connsiteY73" fmla="*/ 2769870 h 2789935"/>
              <a:gd name="connsiteX74" fmla="*/ 1494947 w 5368290"/>
              <a:gd name="connsiteY74" fmla="*/ 2789935 h 2789935"/>
              <a:gd name="connsiteX75" fmla="*/ 1636167 w 5368290"/>
              <a:gd name="connsiteY75" fmla="*/ 2758161 h 2789935"/>
              <a:gd name="connsiteX76" fmla="*/ 1710690 w 5368290"/>
              <a:gd name="connsiteY76" fmla="*/ 2670810 h 2789935"/>
              <a:gd name="connsiteX77" fmla="*/ 1691640 w 5368290"/>
              <a:gd name="connsiteY77" fmla="*/ 2628900 h 2789935"/>
              <a:gd name="connsiteX78" fmla="*/ 1672590 w 5368290"/>
              <a:gd name="connsiteY78" fmla="*/ 2564130 h 2789935"/>
              <a:gd name="connsiteX79" fmla="*/ 1672590 w 5368290"/>
              <a:gd name="connsiteY79" fmla="*/ 2503170 h 2789935"/>
              <a:gd name="connsiteX80" fmla="*/ 1714500 w 5368290"/>
              <a:gd name="connsiteY80" fmla="*/ 2446020 h 2789935"/>
              <a:gd name="connsiteX81" fmla="*/ 1809750 w 5368290"/>
              <a:gd name="connsiteY81" fmla="*/ 2339340 h 2789935"/>
              <a:gd name="connsiteX82" fmla="*/ 1889760 w 5368290"/>
              <a:gd name="connsiteY82" fmla="*/ 2263140 h 2789935"/>
              <a:gd name="connsiteX83" fmla="*/ 2019300 w 5368290"/>
              <a:gd name="connsiteY83" fmla="*/ 2175510 h 2789935"/>
              <a:gd name="connsiteX84" fmla="*/ 2053590 w 5368290"/>
              <a:gd name="connsiteY84" fmla="*/ 2167890 h 2789935"/>
              <a:gd name="connsiteX85" fmla="*/ 2110740 w 5368290"/>
              <a:gd name="connsiteY85" fmla="*/ 2160270 h 2789935"/>
              <a:gd name="connsiteX86" fmla="*/ 2125980 w 5368290"/>
              <a:gd name="connsiteY86" fmla="*/ 2137410 h 2789935"/>
              <a:gd name="connsiteX87" fmla="*/ 2171700 w 5368290"/>
              <a:gd name="connsiteY87" fmla="*/ 2099310 h 2789935"/>
              <a:gd name="connsiteX88" fmla="*/ 2259330 w 5368290"/>
              <a:gd name="connsiteY88" fmla="*/ 2049780 h 2789935"/>
              <a:gd name="connsiteX89" fmla="*/ 2358390 w 5368290"/>
              <a:gd name="connsiteY89" fmla="*/ 2023110 h 2789935"/>
              <a:gd name="connsiteX90" fmla="*/ 2518410 w 5368290"/>
              <a:gd name="connsiteY90" fmla="*/ 1965960 h 2789935"/>
              <a:gd name="connsiteX91" fmla="*/ 2571750 w 5368290"/>
              <a:gd name="connsiteY91" fmla="*/ 1958340 h 2789935"/>
              <a:gd name="connsiteX92" fmla="*/ 2644140 w 5368290"/>
              <a:gd name="connsiteY92" fmla="*/ 1943100 h 2789935"/>
              <a:gd name="connsiteX93" fmla="*/ 2758440 w 5368290"/>
              <a:gd name="connsiteY93" fmla="*/ 1878330 h 2789935"/>
              <a:gd name="connsiteX94" fmla="*/ 2815590 w 5368290"/>
              <a:gd name="connsiteY94" fmla="*/ 1847850 h 2789935"/>
              <a:gd name="connsiteX95" fmla="*/ 2887980 w 5368290"/>
              <a:gd name="connsiteY95" fmla="*/ 1832610 h 2789935"/>
              <a:gd name="connsiteX96" fmla="*/ 2907030 w 5368290"/>
              <a:gd name="connsiteY96" fmla="*/ 1783080 h 2789935"/>
              <a:gd name="connsiteX97" fmla="*/ 2868930 w 5368290"/>
              <a:gd name="connsiteY97" fmla="*/ 1798320 h 2789935"/>
              <a:gd name="connsiteX98" fmla="*/ 3017520 w 5368290"/>
              <a:gd name="connsiteY98" fmla="*/ 1710690 h 2789935"/>
              <a:gd name="connsiteX99" fmla="*/ 3128010 w 5368290"/>
              <a:gd name="connsiteY99" fmla="*/ 1687830 h 2789935"/>
              <a:gd name="connsiteX100" fmla="*/ 3303270 w 5368290"/>
              <a:gd name="connsiteY100" fmla="*/ 1630680 h 2789935"/>
              <a:gd name="connsiteX101" fmla="*/ 3501390 w 5368290"/>
              <a:gd name="connsiteY101" fmla="*/ 1562100 h 2789935"/>
              <a:gd name="connsiteX102" fmla="*/ 3554730 w 5368290"/>
              <a:gd name="connsiteY102" fmla="*/ 1565910 h 2789935"/>
              <a:gd name="connsiteX103" fmla="*/ 3756660 w 5368290"/>
              <a:gd name="connsiteY103" fmla="*/ 1520190 h 2789935"/>
              <a:gd name="connsiteX104" fmla="*/ 3977640 w 5368290"/>
              <a:gd name="connsiteY104" fmla="*/ 1493520 h 2789935"/>
              <a:gd name="connsiteX105" fmla="*/ 4301490 w 5368290"/>
              <a:gd name="connsiteY105" fmla="*/ 1455420 h 2789935"/>
              <a:gd name="connsiteX106" fmla="*/ 4476750 w 5368290"/>
              <a:gd name="connsiteY106" fmla="*/ 1447800 h 2789935"/>
              <a:gd name="connsiteX107" fmla="*/ 4572000 w 5368290"/>
              <a:gd name="connsiteY107" fmla="*/ 1440180 h 2789935"/>
              <a:gd name="connsiteX108" fmla="*/ 4674870 w 5368290"/>
              <a:gd name="connsiteY108" fmla="*/ 1459230 h 2789935"/>
              <a:gd name="connsiteX109" fmla="*/ 4762500 w 5368290"/>
              <a:gd name="connsiteY109" fmla="*/ 1493520 h 2789935"/>
              <a:gd name="connsiteX110" fmla="*/ 4892040 w 5368290"/>
              <a:gd name="connsiteY110" fmla="*/ 1543050 h 2789935"/>
              <a:gd name="connsiteX111" fmla="*/ 4930140 w 5368290"/>
              <a:gd name="connsiteY111" fmla="*/ 1562100 h 2789935"/>
              <a:gd name="connsiteX112" fmla="*/ 5011327 w 5368290"/>
              <a:gd name="connsiteY112" fmla="*/ 1557790 h 2789935"/>
              <a:gd name="connsiteX113" fmla="*/ 5297297 w 5368290"/>
              <a:gd name="connsiteY113" fmla="*/ 1451875 h 2789935"/>
              <a:gd name="connsiteX114" fmla="*/ 5368290 w 5368290"/>
              <a:gd name="connsiteY114" fmla="*/ 1398270 h 2789935"/>
              <a:gd name="connsiteX115" fmla="*/ 5356860 w 5368290"/>
              <a:gd name="connsiteY115" fmla="*/ 1310640 h 2789935"/>
              <a:gd name="connsiteX116" fmla="*/ 5356860 w 5368290"/>
              <a:gd name="connsiteY116" fmla="*/ 1230630 h 2789935"/>
              <a:gd name="connsiteX117" fmla="*/ 5337810 w 5368290"/>
              <a:gd name="connsiteY117" fmla="*/ 1162050 h 2789935"/>
              <a:gd name="connsiteX118" fmla="*/ 5330190 w 5368290"/>
              <a:gd name="connsiteY118" fmla="*/ 1143000 h 2789935"/>
              <a:gd name="connsiteX119" fmla="*/ 5334000 w 5368290"/>
              <a:gd name="connsiteY119" fmla="*/ 1093470 h 2789935"/>
              <a:gd name="connsiteX120" fmla="*/ 5345430 w 5368290"/>
              <a:gd name="connsiteY120" fmla="*/ 1070610 h 2789935"/>
              <a:gd name="connsiteX121" fmla="*/ 5307330 w 5368290"/>
              <a:gd name="connsiteY121" fmla="*/ 1066800 h 2789935"/>
              <a:gd name="connsiteX122" fmla="*/ 5288280 w 5368290"/>
              <a:gd name="connsiteY122" fmla="*/ 1047750 h 2789935"/>
              <a:gd name="connsiteX123" fmla="*/ 5261610 w 5368290"/>
              <a:gd name="connsiteY123" fmla="*/ 1024890 h 2789935"/>
              <a:gd name="connsiteX124" fmla="*/ 5246370 w 5368290"/>
              <a:gd name="connsiteY124" fmla="*/ 994410 h 2789935"/>
              <a:gd name="connsiteX125" fmla="*/ 5238750 w 5368290"/>
              <a:gd name="connsiteY125" fmla="*/ 952500 h 2789935"/>
              <a:gd name="connsiteX126" fmla="*/ 5238750 w 5368290"/>
              <a:gd name="connsiteY126" fmla="*/ 922020 h 2789935"/>
              <a:gd name="connsiteX127" fmla="*/ 5246370 w 5368290"/>
              <a:gd name="connsiteY127" fmla="*/ 887730 h 2789935"/>
              <a:gd name="connsiteX128" fmla="*/ 5253990 w 5368290"/>
              <a:gd name="connsiteY128" fmla="*/ 868680 h 2789935"/>
              <a:gd name="connsiteX129" fmla="*/ 5219700 w 5368290"/>
              <a:gd name="connsiteY129" fmla="*/ 868680 h 2789935"/>
              <a:gd name="connsiteX130" fmla="*/ 5158740 w 5368290"/>
              <a:gd name="connsiteY130" fmla="*/ 842010 h 2789935"/>
              <a:gd name="connsiteX131" fmla="*/ 5113020 w 5368290"/>
              <a:gd name="connsiteY131" fmla="*/ 742950 h 2789935"/>
              <a:gd name="connsiteX132" fmla="*/ 5078730 w 5368290"/>
              <a:gd name="connsiteY132" fmla="*/ 681990 h 2789935"/>
              <a:gd name="connsiteX133" fmla="*/ 5078730 w 5368290"/>
              <a:gd name="connsiteY133" fmla="*/ 624840 h 2789935"/>
              <a:gd name="connsiteX134" fmla="*/ 5082540 w 5368290"/>
              <a:gd name="connsiteY134" fmla="*/ 586740 h 2789935"/>
              <a:gd name="connsiteX135" fmla="*/ 5105400 w 5368290"/>
              <a:gd name="connsiteY135" fmla="*/ 529590 h 2789935"/>
              <a:gd name="connsiteX136" fmla="*/ 5063490 w 5368290"/>
              <a:gd name="connsiteY136" fmla="*/ 525780 h 2789935"/>
              <a:gd name="connsiteX137" fmla="*/ 5033010 w 5368290"/>
              <a:gd name="connsiteY137" fmla="*/ 510540 h 2789935"/>
              <a:gd name="connsiteX138" fmla="*/ 4991100 w 5368290"/>
              <a:gd name="connsiteY138" fmla="*/ 476250 h 2789935"/>
              <a:gd name="connsiteX139" fmla="*/ 4979670 w 5368290"/>
              <a:gd name="connsiteY139" fmla="*/ 449580 h 2789935"/>
              <a:gd name="connsiteX140" fmla="*/ 4979670 w 5368290"/>
              <a:gd name="connsiteY140" fmla="*/ 316230 h 2789935"/>
              <a:gd name="connsiteX141" fmla="*/ 4994910 w 5368290"/>
              <a:gd name="connsiteY141" fmla="*/ 232410 h 2789935"/>
              <a:gd name="connsiteX142" fmla="*/ 5025390 w 5368290"/>
              <a:gd name="connsiteY142" fmla="*/ 167640 h 2789935"/>
              <a:gd name="connsiteX0" fmla="*/ 5025390 w 5368290"/>
              <a:gd name="connsiteY0" fmla="*/ 167640 h 2789935"/>
              <a:gd name="connsiteX1" fmla="*/ 4671060 w 5368290"/>
              <a:gd name="connsiteY1" fmla="*/ 0 h 2789935"/>
              <a:gd name="connsiteX2" fmla="*/ 4507230 w 5368290"/>
              <a:gd name="connsiteY2" fmla="*/ 68580 h 2789935"/>
              <a:gd name="connsiteX3" fmla="*/ 4373880 w 5368290"/>
              <a:gd name="connsiteY3" fmla="*/ 129540 h 2789935"/>
              <a:gd name="connsiteX4" fmla="*/ 4267200 w 5368290"/>
              <a:gd name="connsiteY4" fmla="*/ 175260 h 2789935"/>
              <a:gd name="connsiteX5" fmla="*/ 4217670 w 5368290"/>
              <a:gd name="connsiteY5" fmla="*/ 209550 h 2789935"/>
              <a:gd name="connsiteX6" fmla="*/ 4141470 w 5368290"/>
              <a:gd name="connsiteY6" fmla="*/ 247650 h 2789935"/>
              <a:gd name="connsiteX7" fmla="*/ 4072890 w 5368290"/>
              <a:gd name="connsiteY7" fmla="*/ 293370 h 2789935"/>
              <a:gd name="connsiteX8" fmla="*/ 3931920 w 5368290"/>
              <a:gd name="connsiteY8" fmla="*/ 354330 h 2789935"/>
              <a:gd name="connsiteX9" fmla="*/ 3867150 w 5368290"/>
              <a:gd name="connsiteY9" fmla="*/ 400050 h 2789935"/>
              <a:gd name="connsiteX10" fmla="*/ 3699510 w 5368290"/>
              <a:gd name="connsiteY10" fmla="*/ 461010 h 2789935"/>
              <a:gd name="connsiteX11" fmla="*/ 3630930 w 5368290"/>
              <a:gd name="connsiteY11" fmla="*/ 480060 h 2789935"/>
              <a:gd name="connsiteX12" fmla="*/ 3573780 w 5368290"/>
              <a:gd name="connsiteY12" fmla="*/ 499110 h 2789935"/>
              <a:gd name="connsiteX13" fmla="*/ 3528060 w 5368290"/>
              <a:gd name="connsiteY13" fmla="*/ 499110 h 2789935"/>
              <a:gd name="connsiteX14" fmla="*/ 3486150 w 5368290"/>
              <a:gd name="connsiteY14" fmla="*/ 495300 h 2789935"/>
              <a:gd name="connsiteX15" fmla="*/ 3474720 w 5368290"/>
              <a:gd name="connsiteY15" fmla="*/ 499110 h 2789935"/>
              <a:gd name="connsiteX16" fmla="*/ 3463290 w 5368290"/>
              <a:gd name="connsiteY16" fmla="*/ 533400 h 2789935"/>
              <a:gd name="connsiteX17" fmla="*/ 3432810 w 5368290"/>
              <a:gd name="connsiteY17" fmla="*/ 560070 h 2789935"/>
              <a:gd name="connsiteX18" fmla="*/ 3371850 w 5368290"/>
              <a:gd name="connsiteY18" fmla="*/ 571500 h 2789935"/>
              <a:gd name="connsiteX19" fmla="*/ 3242310 w 5368290"/>
              <a:gd name="connsiteY19" fmla="*/ 613410 h 2789935"/>
              <a:gd name="connsiteX20" fmla="*/ 3169920 w 5368290"/>
              <a:gd name="connsiteY20" fmla="*/ 636270 h 2789935"/>
              <a:gd name="connsiteX21" fmla="*/ 3044190 w 5368290"/>
              <a:gd name="connsiteY21" fmla="*/ 674370 h 2789935"/>
              <a:gd name="connsiteX22" fmla="*/ 2876550 w 5368290"/>
              <a:gd name="connsiteY22" fmla="*/ 727710 h 2789935"/>
              <a:gd name="connsiteX23" fmla="*/ 2830830 w 5368290"/>
              <a:gd name="connsiteY23" fmla="*/ 754380 h 2789935"/>
              <a:gd name="connsiteX24" fmla="*/ 2785110 w 5368290"/>
              <a:gd name="connsiteY24" fmla="*/ 769620 h 2789935"/>
              <a:gd name="connsiteX25" fmla="*/ 2785110 w 5368290"/>
              <a:gd name="connsiteY25" fmla="*/ 769620 h 2789935"/>
              <a:gd name="connsiteX26" fmla="*/ 2724150 w 5368290"/>
              <a:gd name="connsiteY26" fmla="*/ 765810 h 2789935"/>
              <a:gd name="connsiteX27" fmla="*/ 2678430 w 5368290"/>
              <a:gd name="connsiteY27" fmla="*/ 762000 h 2789935"/>
              <a:gd name="connsiteX28" fmla="*/ 2678430 w 5368290"/>
              <a:gd name="connsiteY28" fmla="*/ 762000 h 2789935"/>
              <a:gd name="connsiteX29" fmla="*/ 2647950 w 5368290"/>
              <a:gd name="connsiteY29" fmla="*/ 822960 h 2789935"/>
              <a:gd name="connsiteX30" fmla="*/ 2617470 w 5368290"/>
              <a:gd name="connsiteY30" fmla="*/ 845820 h 2789935"/>
              <a:gd name="connsiteX31" fmla="*/ 2480310 w 5368290"/>
              <a:gd name="connsiteY31" fmla="*/ 891540 h 2789935"/>
              <a:gd name="connsiteX32" fmla="*/ 2392680 w 5368290"/>
              <a:gd name="connsiteY32" fmla="*/ 937260 h 2789935"/>
              <a:gd name="connsiteX33" fmla="*/ 2354580 w 5368290"/>
              <a:gd name="connsiteY33" fmla="*/ 967740 h 2789935"/>
              <a:gd name="connsiteX34" fmla="*/ 2274570 w 5368290"/>
              <a:gd name="connsiteY34" fmla="*/ 1036320 h 2789935"/>
              <a:gd name="connsiteX35" fmla="*/ 2236470 w 5368290"/>
              <a:gd name="connsiteY35" fmla="*/ 1120140 h 2789935"/>
              <a:gd name="connsiteX36" fmla="*/ 2164080 w 5368290"/>
              <a:gd name="connsiteY36" fmla="*/ 1177290 h 2789935"/>
              <a:gd name="connsiteX37" fmla="*/ 2072640 w 5368290"/>
              <a:gd name="connsiteY37" fmla="*/ 1272540 h 2789935"/>
              <a:gd name="connsiteX38" fmla="*/ 2007870 w 5368290"/>
              <a:gd name="connsiteY38" fmla="*/ 1322070 h 2789935"/>
              <a:gd name="connsiteX39" fmla="*/ 1924050 w 5368290"/>
              <a:gd name="connsiteY39" fmla="*/ 1363980 h 2789935"/>
              <a:gd name="connsiteX40" fmla="*/ 1844040 w 5368290"/>
              <a:gd name="connsiteY40" fmla="*/ 1394460 h 2789935"/>
              <a:gd name="connsiteX41" fmla="*/ 1744980 w 5368290"/>
              <a:gd name="connsiteY41" fmla="*/ 1405890 h 2789935"/>
              <a:gd name="connsiteX42" fmla="*/ 1524000 w 5368290"/>
              <a:gd name="connsiteY42" fmla="*/ 1402080 h 2789935"/>
              <a:gd name="connsiteX43" fmla="*/ 1367790 w 5368290"/>
              <a:gd name="connsiteY43" fmla="*/ 1402080 h 2789935"/>
              <a:gd name="connsiteX44" fmla="*/ 1203960 w 5368290"/>
              <a:gd name="connsiteY44" fmla="*/ 1409700 h 2789935"/>
              <a:gd name="connsiteX45" fmla="*/ 1074420 w 5368290"/>
              <a:gd name="connsiteY45" fmla="*/ 1421130 h 2789935"/>
              <a:gd name="connsiteX46" fmla="*/ 956310 w 5368290"/>
              <a:gd name="connsiteY46" fmla="*/ 1463040 h 2789935"/>
              <a:gd name="connsiteX47" fmla="*/ 781050 w 5368290"/>
              <a:gd name="connsiteY47" fmla="*/ 1501140 h 2789935"/>
              <a:gd name="connsiteX48" fmla="*/ 712470 w 5368290"/>
              <a:gd name="connsiteY48" fmla="*/ 1531620 h 2789935"/>
              <a:gd name="connsiteX49" fmla="*/ 678180 w 5368290"/>
              <a:gd name="connsiteY49" fmla="*/ 1531620 h 2789935"/>
              <a:gd name="connsiteX50" fmla="*/ 590550 w 5368290"/>
              <a:gd name="connsiteY50" fmla="*/ 1520190 h 2789935"/>
              <a:gd name="connsiteX51" fmla="*/ 567690 w 5368290"/>
              <a:gd name="connsiteY51" fmla="*/ 1558290 h 2789935"/>
              <a:gd name="connsiteX52" fmla="*/ 518160 w 5368290"/>
              <a:gd name="connsiteY52" fmla="*/ 1581150 h 2789935"/>
              <a:gd name="connsiteX53" fmla="*/ 422910 w 5368290"/>
              <a:gd name="connsiteY53" fmla="*/ 1615440 h 2789935"/>
              <a:gd name="connsiteX54" fmla="*/ 312420 w 5368290"/>
              <a:gd name="connsiteY54" fmla="*/ 1676400 h 2789935"/>
              <a:gd name="connsiteX55" fmla="*/ 205740 w 5368290"/>
              <a:gd name="connsiteY55" fmla="*/ 1733550 h 2789935"/>
              <a:gd name="connsiteX56" fmla="*/ 133350 w 5368290"/>
              <a:gd name="connsiteY56" fmla="*/ 1783080 h 2789935"/>
              <a:gd name="connsiteX57" fmla="*/ 68580 w 5368290"/>
              <a:gd name="connsiteY57" fmla="*/ 1836420 h 2789935"/>
              <a:gd name="connsiteX58" fmla="*/ 15240 w 5368290"/>
              <a:gd name="connsiteY58" fmla="*/ 1924050 h 2789935"/>
              <a:gd name="connsiteX59" fmla="*/ 0 w 5368290"/>
              <a:gd name="connsiteY59" fmla="*/ 2015490 h 2789935"/>
              <a:gd name="connsiteX60" fmla="*/ 30480 w 5368290"/>
              <a:gd name="connsiteY60" fmla="*/ 2068830 h 2789935"/>
              <a:gd name="connsiteX61" fmla="*/ 72390 w 5368290"/>
              <a:gd name="connsiteY61" fmla="*/ 2148840 h 2789935"/>
              <a:gd name="connsiteX62" fmla="*/ 144780 w 5368290"/>
              <a:gd name="connsiteY62" fmla="*/ 2228850 h 2789935"/>
              <a:gd name="connsiteX63" fmla="*/ 205740 w 5368290"/>
              <a:gd name="connsiteY63" fmla="*/ 2278380 h 2789935"/>
              <a:gd name="connsiteX64" fmla="*/ 335280 w 5368290"/>
              <a:gd name="connsiteY64" fmla="*/ 2339340 h 2789935"/>
              <a:gd name="connsiteX65" fmla="*/ 457200 w 5368290"/>
              <a:gd name="connsiteY65" fmla="*/ 2377440 h 2789935"/>
              <a:gd name="connsiteX66" fmla="*/ 594360 w 5368290"/>
              <a:gd name="connsiteY66" fmla="*/ 2411730 h 2789935"/>
              <a:gd name="connsiteX67" fmla="*/ 720090 w 5368290"/>
              <a:gd name="connsiteY67" fmla="*/ 2449830 h 2789935"/>
              <a:gd name="connsiteX68" fmla="*/ 952500 w 5368290"/>
              <a:gd name="connsiteY68" fmla="*/ 2484120 h 2789935"/>
              <a:gd name="connsiteX69" fmla="*/ 1043940 w 5368290"/>
              <a:gd name="connsiteY69" fmla="*/ 2506980 h 2789935"/>
              <a:gd name="connsiteX70" fmla="*/ 1135380 w 5368290"/>
              <a:gd name="connsiteY70" fmla="*/ 2541270 h 2789935"/>
              <a:gd name="connsiteX71" fmla="*/ 1264920 w 5368290"/>
              <a:gd name="connsiteY71" fmla="*/ 2628900 h 2789935"/>
              <a:gd name="connsiteX72" fmla="*/ 1318260 w 5368290"/>
              <a:gd name="connsiteY72" fmla="*/ 2689860 h 2789935"/>
              <a:gd name="connsiteX73" fmla="*/ 1413510 w 5368290"/>
              <a:gd name="connsiteY73" fmla="*/ 2769870 h 2789935"/>
              <a:gd name="connsiteX74" fmla="*/ 1494947 w 5368290"/>
              <a:gd name="connsiteY74" fmla="*/ 2789935 h 2789935"/>
              <a:gd name="connsiteX75" fmla="*/ 1636167 w 5368290"/>
              <a:gd name="connsiteY75" fmla="*/ 2758161 h 2789935"/>
              <a:gd name="connsiteX76" fmla="*/ 1710690 w 5368290"/>
              <a:gd name="connsiteY76" fmla="*/ 2670810 h 2789935"/>
              <a:gd name="connsiteX77" fmla="*/ 1691640 w 5368290"/>
              <a:gd name="connsiteY77" fmla="*/ 2628900 h 2789935"/>
              <a:gd name="connsiteX78" fmla="*/ 1672590 w 5368290"/>
              <a:gd name="connsiteY78" fmla="*/ 2564130 h 2789935"/>
              <a:gd name="connsiteX79" fmla="*/ 1672590 w 5368290"/>
              <a:gd name="connsiteY79" fmla="*/ 2503170 h 2789935"/>
              <a:gd name="connsiteX80" fmla="*/ 1714500 w 5368290"/>
              <a:gd name="connsiteY80" fmla="*/ 2446020 h 2789935"/>
              <a:gd name="connsiteX81" fmla="*/ 1809750 w 5368290"/>
              <a:gd name="connsiteY81" fmla="*/ 2339340 h 2789935"/>
              <a:gd name="connsiteX82" fmla="*/ 1889760 w 5368290"/>
              <a:gd name="connsiteY82" fmla="*/ 2263140 h 2789935"/>
              <a:gd name="connsiteX83" fmla="*/ 2019300 w 5368290"/>
              <a:gd name="connsiteY83" fmla="*/ 2175510 h 2789935"/>
              <a:gd name="connsiteX84" fmla="*/ 2053590 w 5368290"/>
              <a:gd name="connsiteY84" fmla="*/ 2167890 h 2789935"/>
              <a:gd name="connsiteX85" fmla="*/ 2110740 w 5368290"/>
              <a:gd name="connsiteY85" fmla="*/ 2160270 h 2789935"/>
              <a:gd name="connsiteX86" fmla="*/ 2125980 w 5368290"/>
              <a:gd name="connsiteY86" fmla="*/ 2137410 h 2789935"/>
              <a:gd name="connsiteX87" fmla="*/ 2171700 w 5368290"/>
              <a:gd name="connsiteY87" fmla="*/ 2099310 h 2789935"/>
              <a:gd name="connsiteX88" fmla="*/ 2259330 w 5368290"/>
              <a:gd name="connsiteY88" fmla="*/ 2049780 h 2789935"/>
              <a:gd name="connsiteX89" fmla="*/ 2358390 w 5368290"/>
              <a:gd name="connsiteY89" fmla="*/ 2023110 h 2789935"/>
              <a:gd name="connsiteX90" fmla="*/ 2518410 w 5368290"/>
              <a:gd name="connsiteY90" fmla="*/ 1965960 h 2789935"/>
              <a:gd name="connsiteX91" fmla="*/ 2571750 w 5368290"/>
              <a:gd name="connsiteY91" fmla="*/ 1958340 h 2789935"/>
              <a:gd name="connsiteX92" fmla="*/ 2644140 w 5368290"/>
              <a:gd name="connsiteY92" fmla="*/ 1943100 h 2789935"/>
              <a:gd name="connsiteX93" fmla="*/ 2758440 w 5368290"/>
              <a:gd name="connsiteY93" fmla="*/ 1878330 h 2789935"/>
              <a:gd name="connsiteX94" fmla="*/ 2815590 w 5368290"/>
              <a:gd name="connsiteY94" fmla="*/ 1847850 h 2789935"/>
              <a:gd name="connsiteX95" fmla="*/ 2887980 w 5368290"/>
              <a:gd name="connsiteY95" fmla="*/ 1832610 h 2789935"/>
              <a:gd name="connsiteX96" fmla="*/ 2907030 w 5368290"/>
              <a:gd name="connsiteY96" fmla="*/ 1783080 h 2789935"/>
              <a:gd name="connsiteX97" fmla="*/ 2868930 w 5368290"/>
              <a:gd name="connsiteY97" fmla="*/ 1798320 h 2789935"/>
              <a:gd name="connsiteX98" fmla="*/ 3017520 w 5368290"/>
              <a:gd name="connsiteY98" fmla="*/ 1710690 h 2789935"/>
              <a:gd name="connsiteX99" fmla="*/ 3128010 w 5368290"/>
              <a:gd name="connsiteY99" fmla="*/ 1687830 h 2789935"/>
              <a:gd name="connsiteX100" fmla="*/ 3303270 w 5368290"/>
              <a:gd name="connsiteY100" fmla="*/ 1630680 h 2789935"/>
              <a:gd name="connsiteX101" fmla="*/ 3501390 w 5368290"/>
              <a:gd name="connsiteY101" fmla="*/ 1562100 h 2789935"/>
              <a:gd name="connsiteX102" fmla="*/ 3554730 w 5368290"/>
              <a:gd name="connsiteY102" fmla="*/ 1565910 h 2789935"/>
              <a:gd name="connsiteX103" fmla="*/ 3756660 w 5368290"/>
              <a:gd name="connsiteY103" fmla="*/ 1520190 h 2789935"/>
              <a:gd name="connsiteX104" fmla="*/ 3977640 w 5368290"/>
              <a:gd name="connsiteY104" fmla="*/ 1493520 h 2789935"/>
              <a:gd name="connsiteX105" fmla="*/ 4301490 w 5368290"/>
              <a:gd name="connsiteY105" fmla="*/ 1455420 h 2789935"/>
              <a:gd name="connsiteX106" fmla="*/ 4476750 w 5368290"/>
              <a:gd name="connsiteY106" fmla="*/ 1447800 h 2789935"/>
              <a:gd name="connsiteX107" fmla="*/ 4572000 w 5368290"/>
              <a:gd name="connsiteY107" fmla="*/ 1440180 h 2789935"/>
              <a:gd name="connsiteX108" fmla="*/ 4674870 w 5368290"/>
              <a:gd name="connsiteY108" fmla="*/ 1459230 h 2789935"/>
              <a:gd name="connsiteX109" fmla="*/ 4762500 w 5368290"/>
              <a:gd name="connsiteY109" fmla="*/ 1493520 h 2789935"/>
              <a:gd name="connsiteX110" fmla="*/ 4892040 w 5368290"/>
              <a:gd name="connsiteY110" fmla="*/ 1543050 h 2789935"/>
              <a:gd name="connsiteX111" fmla="*/ 4930140 w 5368290"/>
              <a:gd name="connsiteY111" fmla="*/ 1562100 h 2789935"/>
              <a:gd name="connsiteX112" fmla="*/ 5011327 w 5368290"/>
              <a:gd name="connsiteY112" fmla="*/ 1557790 h 2789935"/>
              <a:gd name="connsiteX113" fmla="*/ 5290236 w 5368290"/>
              <a:gd name="connsiteY113" fmla="*/ 1437753 h 2789935"/>
              <a:gd name="connsiteX114" fmla="*/ 5368290 w 5368290"/>
              <a:gd name="connsiteY114" fmla="*/ 1398270 h 2789935"/>
              <a:gd name="connsiteX115" fmla="*/ 5356860 w 5368290"/>
              <a:gd name="connsiteY115" fmla="*/ 1310640 h 2789935"/>
              <a:gd name="connsiteX116" fmla="*/ 5356860 w 5368290"/>
              <a:gd name="connsiteY116" fmla="*/ 1230630 h 2789935"/>
              <a:gd name="connsiteX117" fmla="*/ 5337810 w 5368290"/>
              <a:gd name="connsiteY117" fmla="*/ 1162050 h 2789935"/>
              <a:gd name="connsiteX118" fmla="*/ 5330190 w 5368290"/>
              <a:gd name="connsiteY118" fmla="*/ 1143000 h 2789935"/>
              <a:gd name="connsiteX119" fmla="*/ 5334000 w 5368290"/>
              <a:gd name="connsiteY119" fmla="*/ 1093470 h 2789935"/>
              <a:gd name="connsiteX120" fmla="*/ 5345430 w 5368290"/>
              <a:gd name="connsiteY120" fmla="*/ 1070610 h 2789935"/>
              <a:gd name="connsiteX121" fmla="*/ 5307330 w 5368290"/>
              <a:gd name="connsiteY121" fmla="*/ 1066800 h 2789935"/>
              <a:gd name="connsiteX122" fmla="*/ 5288280 w 5368290"/>
              <a:gd name="connsiteY122" fmla="*/ 1047750 h 2789935"/>
              <a:gd name="connsiteX123" fmla="*/ 5261610 w 5368290"/>
              <a:gd name="connsiteY123" fmla="*/ 1024890 h 2789935"/>
              <a:gd name="connsiteX124" fmla="*/ 5246370 w 5368290"/>
              <a:gd name="connsiteY124" fmla="*/ 994410 h 2789935"/>
              <a:gd name="connsiteX125" fmla="*/ 5238750 w 5368290"/>
              <a:gd name="connsiteY125" fmla="*/ 952500 h 2789935"/>
              <a:gd name="connsiteX126" fmla="*/ 5238750 w 5368290"/>
              <a:gd name="connsiteY126" fmla="*/ 922020 h 2789935"/>
              <a:gd name="connsiteX127" fmla="*/ 5246370 w 5368290"/>
              <a:gd name="connsiteY127" fmla="*/ 887730 h 2789935"/>
              <a:gd name="connsiteX128" fmla="*/ 5253990 w 5368290"/>
              <a:gd name="connsiteY128" fmla="*/ 868680 h 2789935"/>
              <a:gd name="connsiteX129" fmla="*/ 5219700 w 5368290"/>
              <a:gd name="connsiteY129" fmla="*/ 868680 h 2789935"/>
              <a:gd name="connsiteX130" fmla="*/ 5158740 w 5368290"/>
              <a:gd name="connsiteY130" fmla="*/ 842010 h 2789935"/>
              <a:gd name="connsiteX131" fmla="*/ 5113020 w 5368290"/>
              <a:gd name="connsiteY131" fmla="*/ 742950 h 2789935"/>
              <a:gd name="connsiteX132" fmla="*/ 5078730 w 5368290"/>
              <a:gd name="connsiteY132" fmla="*/ 681990 h 2789935"/>
              <a:gd name="connsiteX133" fmla="*/ 5078730 w 5368290"/>
              <a:gd name="connsiteY133" fmla="*/ 624840 h 2789935"/>
              <a:gd name="connsiteX134" fmla="*/ 5082540 w 5368290"/>
              <a:gd name="connsiteY134" fmla="*/ 586740 h 2789935"/>
              <a:gd name="connsiteX135" fmla="*/ 5105400 w 5368290"/>
              <a:gd name="connsiteY135" fmla="*/ 529590 h 2789935"/>
              <a:gd name="connsiteX136" fmla="*/ 5063490 w 5368290"/>
              <a:gd name="connsiteY136" fmla="*/ 525780 h 2789935"/>
              <a:gd name="connsiteX137" fmla="*/ 5033010 w 5368290"/>
              <a:gd name="connsiteY137" fmla="*/ 510540 h 2789935"/>
              <a:gd name="connsiteX138" fmla="*/ 4991100 w 5368290"/>
              <a:gd name="connsiteY138" fmla="*/ 476250 h 2789935"/>
              <a:gd name="connsiteX139" fmla="*/ 4979670 w 5368290"/>
              <a:gd name="connsiteY139" fmla="*/ 449580 h 2789935"/>
              <a:gd name="connsiteX140" fmla="*/ 4979670 w 5368290"/>
              <a:gd name="connsiteY140" fmla="*/ 316230 h 2789935"/>
              <a:gd name="connsiteX141" fmla="*/ 4994910 w 5368290"/>
              <a:gd name="connsiteY141" fmla="*/ 232410 h 2789935"/>
              <a:gd name="connsiteX142" fmla="*/ 5025390 w 5368290"/>
              <a:gd name="connsiteY142" fmla="*/ 167640 h 2789935"/>
              <a:gd name="connsiteX0" fmla="*/ 5025390 w 5396534"/>
              <a:gd name="connsiteY0" fmla="*/ 167640 h 2789935"/>
              <a:gd name="connsiteX1" fmla="*/ 4671060 w 5396534"/>
              <a:gd name="connsiteY1" fmla="*/ 0 h 2789935"/>
              <a:gd name="connsiteX2" fmla="*/ 4507230 w 5396534"/>
              <a:gd name="connsiteY2" fmla="*/ 68580 h 2789935"/>
              <a:gd name="connsiteX3" fmla="*/ 4373880 w 5396534"/>
              <a:gd name="connsiteY3" fmla="*/ 129540 h 2789935"/>
              <a:gd name="connsiteX4" fmla="*/ 4267200 w 5396534"/>
              <a:gd name="connsiteY4" fmla="*/ 175260 h 2789935"/>
              <a:gd name="connsiteX5" fmla="*/ 4217670 w 5396534"/>
              <a:gd name="connsiteY5" fmla="*/ 209550 h 2789935"/>
              <a:gd name="connsiteX6" fmla="*/ 4141470 w 5396534"/>
              <a:gd name="connsiteY6" fmla="*/ 247650 h 2789935"/>
              <a:gd name="connsiteX7" fmla="*/ 4072890 w 5396534"/>
              <a:gd name="connsiteY7" fmla="*/ 293370 h 2789935"/>
              <a:gd name="connsiteX8" fmla="*/ 3931920 w 5396534"/>
              <a:gd name="connsiteY8" fmla="*/ 354330 h 2789935"/>
              <a:gd name="connsiteX9" fmla="*/ 3867150 w 5396534"/>
              <a:gd name="connsiteY9" fmla="*/ 400050 h 2789935"/>
              <a:gd name="connsiteX10" fmla="*/ 3699510 w 5396534"/>
              <a:gd name="connsiteY10" fmla="*/ 461010 h 2789935"/>
              <a:gd name="connsiteX11" fmla="*/ 3630930 w 5396534"/>
              <a:gd name="connsiteY11" fmla="*/ 480060 h 2789935"/>
              <a:gd name="connsiteX12" fmla="*/ 3573780 w 5396534"/>
              <a:gd name="connsiteY12" fmla="*/ 499110 h 2789935"/>
              <a:gd name="connsiteX13" fmla="*/ 3528060 w 5396534"/>
              <a:gd name="connsiteY13" fmla="*/ 499110 h 2789935"/>
              <a:gd name="connsiteX14" fmla="*/ 3486150 w 5396534"/>
              <a:gd name="connsiteY14" fmla="*/ 495300 h 2789935"/>
              <a:gd name="connsiteX15" fmla="*/ 3474720 w 5396534"/>
              <a:gd name="connsiteY15" fmla="*/ 499110 h 2789935"/>
              <a:gd name="connsiteX16" fmla="*/ 3463290 w 5396534"/>
              <a:gd name="connsiteY16" fmla="*/ 533400 h 2789935"/>
              <a:gd name="connsiteX17" fmla="*/ 3432810 w 5396534"/>
              <a:gd name="connsiteY17" fmla="*/ 560070 h 2789935"/>
              <a:gd name="connsiteX18" fmla="*/ 3371850 w 5396534"/>
              <a:gd name="connsiteY18" fmla="*/ 571500 h 2789935"/>
              <a:gd name="connsiteX19" fmla="*/ 3242310 w 5396534"/>
              <a:gd name="connsiteY19" fmla="*/ 613410 h 2789935"/>
              <a:gd name="connsiteX20" fmla="*/ 3169920 w 5396534"/>
              <a:gd name="connsiteY20" fmla="*/ 636270 h 2789935"/>
              <a:gd name="connsiteX21" fmla="*/ 3044190 w 5396534"/>
              <a:gd name="connsiteY21" fmla="*/ 674370 h 2789935"/>
              <a:gd name="connsiteX22" fmla="*/ 2876550 w 5396534"/>
              <a:gd name="connsiteY22" fmla="*/ 727710 h 2789935"/>
              <a:gd name="connsiteX23" fmla="*/ 2830830 w 5396534"/>
              <a:gd name="connsiteY23" fmla="*/ 754380 h 2789935"/>
              <a:gd name="connsiteX24" fmla="*/ 2785110 w 5396534"/>
              <a:gd name="connsiteY24" fmla="*/ 769620 h 2789935"/>
              <a:gd name="connsiteX25" fmla="*/ 2785110 w 5396534"/>
              <a:gd name="connsiteY25" fmla="*/ 769620 h 2789935"/>
              <a:gd name="connsiteX26" fmla="*/ 2724150 w 5396534"/>
              <a:gd name="connsiteY26" fmla="*/ 765810 h 2789935"/>
              <a:gd name="connsiteX27" fmla="*/ 2678430 w 5396534"/>
              <a:gd name="connsiteY27" fmla="*/ 762000 h 2789935"/>
              <a:gd name="connsiteX28" fmla="*/ 2678430 w 5396534"/>
              <a:gd name="connsiteY28" fmla="*/ 762000 h 2789935"/>
              <a:gd name="connsiteX29" fmla="*/ 2647950 w 5396534"/>
              <a:gd name="connsiteY29" fmla="*/ 822960 h 2789935"/>
              <a:gd name="connsiteX30" fmla="*/ 2617470 w 5396534"/>
              <a:gd name="connsiteY30" fmla="*/ 845820 h 2789935"/>
              <a:gd name="connsiteX31" fmla="*/ 2480310 w 5396534"/>
              <a:gd name="connsiteY31" fmla="*/ 891540 h 2789935"/>
              <a:gd name="connsiteX32" fmla="*/ 2392680 w 5396534"/>
              <a:gd name="connsiteY32" fmla="*/ 937260 h 2789935"/>
              <a:gd name="connsiteX33" fmla="*/ 2354580 w 5396534"/>
              <a:gd name="connsiteY33" fmla="*/ 967740 h 2789935"/>
              <a:gd name="connsiteX34" fmla="*/ 2274570 w 5396534"/>
              <a:gd name="connsiteY34" fmla="*/ 1036320 h 2789935"/>
              <a:gd name="connsiteX35" fmla="*/ 2236470 w 5396534"/>
              <a:gd name="connsiteY35" fmla="*/ 1120140 h 2789935"/>
              <a:gd name="connsiteX36" fmla="*/ 2164080 w 5396534"/>
              <a:gd name="connsiteY36" fmla="*/ 1177290 h 2789935"/>
              <a:gd name="connsiteX37" fmla="*/ 2072640 w 5396534"/>
              <a:gd name="connsiteY37" fmla="*/ 1272540 h 2789935"/>
              <a:gd name="connsiteX38" fmla="*/ 2007870 w 5396534"/>
              <a:gd name="connsiteY38" fmla="*/ 1322070 h 2789935"/>
              <a:gd name="connsiteX39" fmla="*/ 1924050 w 5396534"/>
              <a:gd name="connsiteY39" fmla="*/ 1363980 h 2789935"/>
              <a:gd name="connsiteX40" fmla="*/ 1844040 w 5396534"/>
              <a:gd name="connsiteY40" fmla="*/ 1394460 h 2789935"/>
              <a:gd name="connsiteX41" fmla="*/ 1744980 w 5396534"/>
              <a:gd name="connsiteY41" fmla="*/ 1405890 h 2789935"/>
              <a:gd name="connsiteX42" fmla="*/ 1524000 w 5396534"/>
              <a:gd name="connsiteY42" fmla="*/ 1402080 h 2789935"/>
              <a:gd name="connsiteX43" fmla="*/ 1367790 w 5396534"/>
              <a:gd name="connsiteY43" fmla="*/ 1402080 h 2789935"/>
              <a:gd name="connsiteX44" fmla="*/ 1203960 w 5396534"/>
              <a:gd name="connsiteY44" fmla="*/ 1409700 h 2789935"/>
              <a:gd name="connsiteX45" fmla="*/ 1074420 w 5396534"/>
              <a:gd name="connsiteY45" fmla="*/ 1421130 h 2789935"/>
              <a:gd name="connsiteX46" fmla="*/ 956310 w 5396534"/>
              <a:gd name="connsiteY46" fmla="*/ 1463040 h 2789935"/>
              <a:gd name="connsiteX47" fmla="*/ 781050 w 5396534"/>
              <a:gd name="connsiteY47" fmla="*/ 1501140 h 2789935"/>
              <a:gd name="connsiteX48" fmla="*/ 712470 w 5396534"/>
              <a:gd name="connsiteY48" fmla="*/ 1531620 h 2789935"/>
              <a:gd name="connsiteX49" fmla="*/ 678180 w 5396534"/>
              <a:gd name="connsiteY49" fmla="*/ 1531620 h 2789935"/>
              <a:gd name="connsiteX50" fmla="*/ 590550 w 5396534"/>
              <a:gd name="connsiteY50" fmla="*/ 1520190 h 2789935"/>
              <a:gd name="connsiteX51" fmla="*/ 567690 w 5396534"/>
              <a:gd name="connsiteY51" fmla="*/ 1558290 h 2789935"/>
              <a:gd name="connsiteX52" fmla="*/ 518160 w 5396534"/>
              <a:gd name="connsiteY52" fmla="*/ 1581150 h 2789935"/>
              <a:gd name="connsiteX53" fmla="*/ 422910 w 5396534"/>
              <a:gd name="connsiteY53" fmla="*/ 1615440 h 2789935"/>
              <a:gd name="connsiteX54" fmla="*/ 312420 w 5396534"/>
              <a:gd name="connsiteY54" fmla="*/ 1676400 h 2789935"/>
              <a:gd name="connsiteX55" fmla="*/ 205740 w 5396534"/>
              <a:gd name="connsiteY55" fmla="*/ 1733550 h 2789935"/>
              <a:gd name="connsiteX56" fmla="*/ 133350 w 5396534"/>
              <a:gd name="connsiteY56" fmla="*/ 1783080 h 2789935"/>
              <a:gd name="connsiteX57" fmla="*/ 68580 w 5396534"/>
              <a:gd name="connsiteY57" fmla="*/ 1836420 h 2789935"/>
              <a:gd name="connsiteX58" fmla="*/ 15240 w 5396534"/>
              <a:gd name="connsiteY58" fmla="*/ 1924050 h 2789935"/>
              <a:gd name="connsiteX59" fmla="*/ 0 w 5396534"/>
              <a:gd name="connsiteY59" fmla="*/ 2015490 h 2789935"/>
              <a:gd name="connsiteX60" fmla="*/ 30480 w 5396534"/>
              <a:gd name="connsiteY60" fmla="*/ 2068830 h 2789935"/>
              <a:gd name="connsiteX61" fmla="*/ 72390 w 5396534"/>
              <a:gd name="connsiteY61" fmla="*/ 2148840 h 2789935"/>
              <a:gd name="connsiteX62" fmla="*/ 144780 w 5396534"/>
              <a:gd name="connsiteY62" fmla="*/ 2228850 h 2789935"/>
              <a:gd name="connsiteX63" fmla="*/ 205740 w 5396534"/>
              <a:gd name="connsiteY63" fmla="*/ 2278380 h 2789935"/>
              <a:gd name="connsiteX64" fmla="*/ 335280 w 5396534"/>
              <a:gd name="connsiteY64" fmla="*/ 2339340 h 2789935"/>
              <a:gd name="connsiteX65" fmla="*/ 457200 w 5396534"/>
              <a:gd name="connsiteY65" fmla="*/ 2377440 h 2789935"/>
              <a:gd name="connsiteX66" fmla="*/ 594360 w 5396534"/>
              <a:gd name="connsiteY66" fmla="*/ 2411730 h 2789935"/>
              <a:gd name="connsiteX67" fmla="*/ 720090 w 5396534"/>
              <a:gd name="connsiteY67" fmla="*/ 2449830 h 2789935"/>
              <a:gd name="connsiteX68" fmla="*/ 952500 w 5396534"/>
              <a:gd name="connsiteY68" fmla="*/ 2484120 h 2789935"/>
              <a:gd name="connsiteX69" fmla="*/ 1043940 w 5396534"/>
              <a:gd name="connsiteY69" fmla="*/ 2506980 h 2789935"/>
              <a:gd name="connsiteX70" fmla="*/ 1135380 w 5396534"/>
              <a:gd name="connsiteY70" fmla="*/ 2541270 h 2789935"/>
              <a:gd name="connsiteX71" fmla="*/ 1264920 w 5396534"/>
              <a:gd name="connsiteY71" fmla="*/ 2628900 h 2789935"/>
              <a:gd name="connsiteX72" fmla="*/ 1318260 w 5396534"/>
              <a:gd name="connsiteY72" fmla="*/ 2689860 h 2789935"/>
              <a:gd name="connsiteX73" fmla="*/ 1413510 w 5396534"/>
              <a:gd name="connsiteY73" fmla="*/ 2769870 h 2789935"/>
              <a:gd name="connsiteX74" fmla="*/ 1494947 w 5396534"/>
              <a:gd name="connsiteY74" fmla="*/ 2789935 h 2789935"/>
              <a:gd name="connsiteX75" fmla="*/ 1636167 w 5396534"/>
              <a:gd name="connsiteY75" fmla="*/ 2758161 h 2789935"/>
              <a:gd name="connsiteX76" fmla="*/ 1710690 w 5396534"/>
              <a:gd name="connsiteY76" fmla="*/ 2670810 h 2789935"/>
              <a:gd name="connsiteX77" fmla="*/ 1691640 w 5396534"/>
              <a:gd name="connsiteY77" fmla="*/ 2628900 h 2789935"/>
              <a:gd name="connsiteX78" fmla="*/ 1672590 w 5396534"/>
              <a:gd name="connsiteY78" fmla="*/ 2564130 h 2789935"/>
              <a:gd name="connsiteX79" fmla="*/ 1672590 w 5396534"/>
              <a:gd name="connsiteY79" fmla="*/ 2503170 h 2789935"/>
              <a:gd name="connsiteX80" fmla="*/ 1714500 w 5396534"/>
              <a:gd name="connsiteY80" fmla="*/ 2446020 h 2789935"/>
              <a:gd name="connsiteX81" fmla="*/ 1809750 w 5396534"/>
              <a:gd name="connsiteY81" fmla="*/ 2339340 h 2789935"/>
              <a:gd name="connsiteX82" fmla="*/ 1889760 w 5396534"/>
              <a:gd name="connsiteY82" fmla="*/ 2263140 h 2789935"/>
              <a:gd name="connsiteX83" fmla="*/ 2019300 w 5396534"/>
              <a:gd name="connsiteY83" fmla="*/ 2175510 h 2789935"/>
              <a:gd name="connsiteX84" fmla="*/ 2053590 w 5396534"/>
              <a:gd name="connsiteY84" fmla="*/ 2167890 h 2789935"/>
              <a:gd name="connsiteX85" fmla="*/ 2110740 w 5396534"/>
              <a:gd name="connsiteY85" fmla="*/ 2160270 h 2789935"/>
              <a:gd name="connsiteX86" fmla="*/ 2125980 w 5396534"/>
              <a:gd name="connsiteY86" fmla="*/ 2137410 h 2789935"/>
              <a:gd name="connsiteX87" fmla="*/ 2171700 w 5396534"/>
              <a:gd name="connsiteY87" fmla="*/ 2099310 h 2789935"/>
              <a:gd name="connsiteX88" fmla="*/ 2259330 w 5396534"/>
              <a:gd name="connsiteY88" fmla="*/ 2049780 h 2789935"/>
              <a:gd name="connsiteX89" fmla="*/ 2358390 w 5396534"/>
              <a:gd name="connsiteY89" fmla="*/ 2023110 h 2789935"/>
              <a:gd name="connsiteX90" fmla="*/ 2518410 w 5396534"/>
              <a:gd name="connsiteY90" fmla="*/ 1965960 h 2789935"/>
              <a:gd name="connsiteX91" fmla="*/ 2571750 w 5396534"/>
              <a:gd name="connsiteY91" fmla="*/ 1958340 h 2789935"/>
              <a:gd name="connsiteX92" fmla="*/ 2644140 w 5396534"/>
              <a:gd name="connsiteY92" fmla="*/ 1943100 h 2789935"/>
              <a:gd name="connsiteX93" fmla="*/ 2758440 w 5396534"/>
              <a:gd name="connsiteY93" fmla="*/ 1878330 h 2789935"/>
              <a:gd name="connsiteX94" fmla="*/ 2815590 w 5396534"/>
              <a:gd name="connsiteY94" fmla="*/ 1847850 h 2789935"/>
              <a:gd name="connsiteX95" fmla="*/ 2887980 w 5396534"/>
              <a:gd name="connsiteY95" fmla="*/ 1832610 h 2789935"/>
              <a:gd name="connsiteX96" fmla="*/ 2907030 w 5396534"/>
              <a:gd name="connsiteY96" fmla="*/ 1783080 h 2789935"/>
              <a:gd name="connsiteX97" fmla="*/ 2868930 w 5396534"/>
              <a:gd name="connsiteY97" fmla="*/ 1798320 h 2789935"/>
              <a:gd name="connsiteX98" fmla="*/ 3017520 w 5396534"/>
              <a:gd name="connsiteY98" fmla="*/ 1710690 h 2789935"/>
              <a:gd name="connsiteX99" fmla="*/ 3128010 w 5396534"/>
              <a:gd name="connsiteY99" fmla="*/ 1687830 h 2789935"/>
              <a:gd name="connsiteX100" fmla="*/ 3303270 w 5396534"/>
              <a:gd name="connsiteY100" fmla="*/ 1630680 h 2789935"/>
              <a:gd name="connsiteX101" fmla="*/ 3501390 w 5396534"/>
              <a:gd name="connsiteY101" fmla="*/ 1562100 h 2789935"/>
              <a:gd name="connsiteX102" fmla="*/ 3554730 w 5396534"/>
              <a:gd name="connsiteY102" fmla="*/ 1565910 h 2789935"/>
              <a:gd name="connsiteX103" fmla="*/ 3756660 w 5396534"/>
              <a:gd name="connsiteY103" fmla="*/ 1520190 h 2789935"/>
              <a:gd name="connsiteX104" fmla="*/ 3977640 w 5396534"/>
              <a:gd name="connsiteY104" fmla="*/ 1493520 h 2789935"/>
              <a:gd name="connsiteX105" fmla="*/ 4301490 w 5396534"/>
              <a:gd name="connsiteY105" fmla="*/ 1455420 h 2789935"/>
              <a:gd name="connsiteX106" fmla="*/ 4476750 w 5396534"/>
              <a:gd name="connsiteY106" fmla="*/ 1447800 h 2789935"/>
              <a:gd name="connsiteX107" fmla="*/ 4572000 w 5396534"/>
              <a:gd name="connsiteY107" fmla="*/ 1440180 h 2789935"/>
              <a:gd name="connsiteX108" fmla="*/ 4674870 w 5396534"/>
              <a:gd name="connsiteY108" fmla="*/ 1459230 h 2789935"/>
              <a:gd name="connsiteX109" fmla="*/ 4762500 w 5396534"/>
              <a:gd name="connsiteY109" fmla="*/ 1493520 h 2789935"/>
              <a:gd name="connsiteX110" fmla="*/ 4892040 w 5396534"/>
              <a:gd name="connsiteY110" fmla="*/ 1543050 h 2789935"/>
              <a:gd name="connsiteX111" fmla="*/ 4930140 w 5396534"/>
              <a:gd name="connsiteY111" fmla="*/ 1562100 h 2789935"/>
              <a:gd name="connsiteX112" fmla="*/ 5011327 w 5396534"/>
              <a:gd name="connsiteY112" fmla="*/ 1557790 h 2789935"/>
              <a:gd name="connsiteX113" fmla="*/ 5290236 w 5396534"/>
              <a:gd name="connsiteY113" fmla="*/ 1437753 h 2789935"/>
              <a:gd name="connsiteX114" fmla="*/ 5396534 w 5396534"/>
              <a:gd name="connsiteY114" fmla="*/ 1380618 h 2789935"/>
              <a:gd name="connsiteX115" fmla="*/ 5356860 w 5396534"/>
              <a:gd name="connsiteY115" fmla="*/ 1310640 h 2789935"/>
              <a:gd name="connsiteX116" fmla="*/ 5356860 w 5396534"/>
              <a:gd name="connsiteY116" fmla="*/ 1230630 h 2789935"/>
              <a:gd name="connsiteX117" fmla="*/ 5337810 w 5396534"/>
              <a:gd name="connsiteY117" fmla="*/ 1162050 h 2789935"/>
              <a:gd name="connsiteX118" fmla="*/ 5330190 w 5396534"/>
              <a:gd name="connsiteY118" fmla="*/ 1143000 h 2789935"/>
              <a:gd name="connsiteX119" fmla="*/ 5334000 w 5396534"/>
              <a:gd name="connsiteY119" fmla="*/ 1093470 h 2789935"/>
              <a:gd name="connsiteX120" fmla="*/ 5345430 w 5396534"/>
              <a:gd name="connsiteY120" fmla="*/ 1070610 h 2789935"/>
              <a:gd name="connsiteX121" fmla="*/ 5307330 w 5396534"/>
              <a:gd name="connsiteY121" fmla="*/ 1066800 h 2789935"/>
              <a:gd name="connsiteX122" fmla="*/ 5288280 w 5396534"/>
              <a:gd name="connsiteY122" fmla="*/ 1047750 h 2789935"/>
              <a:gd name="connsiteX123" fmla="*/ 5261610 w 5396534"/>
              <a:gd name="connsiteY123" fmla="*/ 1024890 h 2789935"/>
              <a:gd name="connsiteX124" fmla="*/ 5246370 w 5396534"/>
              <a:gd name="connsiteY124" fmla="*/ 994410 h 2789935"/>
              <a:gd name="connsiteX125" fmla="*/ 5238750 w 5396534"/>
              <a:gd name="connsiteY125" fmla="*/ 952500 h 2789935"/>
              <a:gd name="connsiteX126" fmla="*/ 5238750 w 5396534"/>
              <a:gd name="connsiteY126" fmla="*/ 922020 h 2789935"/>
              <a:gd name="connsiteX127" fmla="*/ 5246370 w 5396534"/>
              <a:gd name="connsiteY127" fmla="*/ 887730 h 2789935"/>
              <a:gd name="connsiteX128" fmla="*/ 5253990 w 5396534"/>
              <a:gd name="connsiteY128" fmla="*/ 868680 h 2789935"/>
              <a:gd name="connsiteX129" fmla="*/ 5219700 w 5396534"/>
              <a:gd name="connsiteY129" fmla="*/ 868680 h 2789935"/>
              <a:gd name="connsiteX130" fmla="*/ 5158740 w 5396534"/>
              <a:gd name="connsiteY130" fmla="*/ 842010 h 2789935"/>
              <a:gd name="connsiteX131" fmla="*/ 5113020 w 5396534"/>
              <a:gd name="connsiteY131" fmla="*/ 742950 h 2789935"/>
              <a:gd name="connsiteX132" fmla="*/ 5078730 w 5396534"/>
              <a:gd name="connsiteY132" fmla="*/ 681990 h 2789935"/>
              <a:gd name="connsiteX133" fmla="*/ 5078730 w 5396534"/>
              <a:gd name="connsiteY133" fmla="*/ 624840 h 2789935"/>
              <a:gd name="connsiteX134" fmla="*/ 5082540 w 5396534"/>
              <a:gd name="connsiteY134" fmla="*/ 586740 h 2789935"/>
              <a:gd name="connsiteX135" fmla="*/ 5105400 w 5396534"/>
              <a:gd name="connsiteY135" fmla="*/ 529590 h 2789935"/>
              <a:gd name="connsiteX136" fmla="*/ 5063490 w 5396534"/>
              <a:gd name="connsiteY136" fmla="*/ 525780 h 2789935"/>
              <a:gd name="connsiteX137" fmla="*/ 5033010 w 5396534"/>
              <a:gd name="connsiteY137" fmla="*/ 510540 h 2789935"/>
              <a:gd name="connsiteX138" fmla="*/ 4991100 w 5396534"/>
              <a:gd name="connsiteY138" fmla="*/ 476250 h 2789935"/>
              <a:gd name="connsiteX139" fmla="*/ 4979670 w 5396534"/>
              <a:gd name="connsiteY139" fmla="*/ 449580 h 2789935"/>
              <a:gd name="connsiteX140" fmla="*/ 4979670 w 5396534"/>
              <a:gd name="connsiteY140" fmla="*/ 316230 h 2789935"/>
              <a:gd name="connsiteX141" fmla="*/ 4994910 w 5396534"/>
              <a:gd name="connsiteY141" fmla="*/ 232410 h 2789935"/>
              <a:gd name="connsiteX142" fmla="*/ 5025390 w 5396534"/>
              <a:gd name="connsiteY142" fmla="*/ 167640 h 2789935"/>
              <a:gd name="connsiteX0" fmla="*/ 5025390 w 5396534"/>
              <a:gd name="connsiteY0" fmla="*/ 167640 h 2789935"/>
              <a:gd name="connsiteX1" fmla="*/ 4671060 w 5396534"/>
              <a:gd name="connsiteY1" fmla="*/ 0 h 2789935"/>
              <a:gd name="connsiteX2" fmla="*/ 4507230 w 5396534"/>
              <a:gd name="connsiteY2" fmla="*/ 68580 h 2789935"/>
              <a:gd name="connsiteX3" fmla="*/ 4373880 w 5396534"/>
              <a:gd name="connsiteY3" fmla="*/ 129540 h 2789935"/>
              <a:gd name="connsiteX4" fmla="*/ 4267200 w 5396534"/>
              <a:gd name="connsiteY4" fmla="*/ 175260 h 2789935"/>
              <a:gd name="connsiteX5" fmla="*/ 4217670 w 5396534"/>
              <a:gd name="connsiteY5" fmla="*/ 209550 h 2789935"/>
              <a:gd name="connsiteX6" fmla="*/ 4141470 w 5396534"/>
              <a:gd name="connsiteY6" fmla="*/ 247650 h 2789935"/>
              <a:gd name="connsiteX7" fmla="*/ 4072890 w 5396534"/>
              <a:gd name="connsiteY7" fmla="*/ 293370 h 2789935"/>
              <a:gd name="connsiteX8" fmla="*/ 3931920 w 5396534"/>
              <a:gd name="connsiteY8" fmla="*/ 354330 h 2789935"/>
              <a:gd name="connsiteX9" fmla="*/ 3867150 w 5396534"/>
              <a:gd name="connsiteY9" fmla="*/ 400050 h 2789935"/>
              <a:gd name="connsiteX10" fmla="*/ 3699510 w 5396534"/>
              <a:gd name="connsiteY10" fmla="*/ 461010 h 2789935"/>
              <a:gd name="connsiteX11" fmla="*/ 3630930 w 5396534"/>
              <a:gd name="connsiteY11" fmla="*/ 480060 h 2789935"/>
              <a:gd name="connsiteX12" fmla="*/ 3573780 w 5396534"/>
              <a:gd name="connsiteY12" fmla="*/ 499110 h 2789935"/>
              <a:gd name="connsiteX13" fmla="*/ 3528060 w 5396534"/>
              <a:gd name="connsiteY13" fmla="*/ 499110 h 2789935"/>
              <a:gd name="connsiteX14" fmla="*/ 3486150 w 5396534"/>
              <a:gd name="connsiteY14" fmla="*/ 495300 h 2789935"/>
              <a:gd name="connsiteX15" fmla="*/ 3474720 w 5396534"/>
              <a:gd name="connsiteY15" fmla="*/ 499110 h 2789935"/>
              <a:gd name="connsiteX16" fmla="*/ 3463290 w 5396534"/>
              <a:gd name="connsiteY16" fmla="*/ 533400 h 2789935"/>
              <a:gd name="connsiteX17" fmla="*/ 3432810 w 5396534"/>
              <a:gd name="connsiteY17" fmla="*/ 560070 h 2789935"/>
              <a:gd name="connsiteX18" fmla="*/ 3371850 w 5396534"/>
              <a:gd name="connsiteY18" fmla="*/ 571500 h 2789935"/>
              <a:gd name="connsiteX19" fmla="*/ 3242310 w 5396534"/>
              <a:gd name="connsiteY19" fmla="*/ 613410 h 2789935"/>
              <a:gd name="connsiteX20" fmla="*/ 3169920 w 5396534"/>
              <a:gd name="connsiteY20" fmla="*/ 636270 h 2789935"/>
              <a:gd name="connsiteX21" fmla="*/ 3044190 w 5396534"/>
              <a:gd name="connsiteY21" fmla="*/ 674370 h 2789935"/>
              <a:gd name="connsiteX22" fmla="*/ 2876550 w 5396534"/>
              <a:gd name="connsiteY22" fmla="*/ 727710 h 2789935"/>
              <a:gd name="connsiteX23" fmla="*/ 2830830 w 5396534"/>
              <a:gd name="connsiteY23" fmla="*/ 754380 h 2789935"/>
              <a:gd name="connsiteX24" fmla="*/ 2785110 w 5396534"/>
              <a:gd name="connsiteY24" fmla="*/ 769620 h 2789935"/>
              <a:gd name="connsiteX25" fmla="*/ 2785110 w 5396534"/>
              <a:gd name="connsiteY25" fmla="*/ 769620 h 2789935"/>
              <a:gd name="connsiteX26" fmla="*/ 2724150 w 5396534"/>
              <a:gd name="connsiteY26" fmla="*/ 765810 h 2789935"/>
              <a:gd name="connsiteX27" fmla="*/ 2678430 w 5396534"/>
              <a:gd name="connsiteY27" fmla="*/ 762000 h 2789935"/>
              <a:gd name="connsiteX28" fmla="*/ 2678430 w 5396534"/>
              <a:gd name="connsiteY28" fmla="*/ 762000 h 2789935"/>
              <a:gd name="connsiteX29" fmla="*/ 2647950 w 5396534"/>
              <a:gd name="connsiteY29" fmla="*/ 822960 h 2789935"/>
              <a:gd name="connsiteX30" fmla="*/ 2617470 w 5396534"/>
              <a:gd name="connsiteY30" fmla="*/ 845820 h 2789935"/>
              <a:gd name="connsiteX31" fmla="*/ 2480310 w 5396534"/>
              <a:gd name="connsiteY31" fmla="*/ 891540 h 2789935"/>
              <a:gd name="connsiteX32" fmla="*/ 2392680 w 5396534"/>
              <a:gd name="connsiteY32" fmla="*/ 937260 h 2789935"/>
              <a:gd name="connsiteX33" fmla="*/ 2354580 w 5396534"/>
              <a:gd name="connsiteY33" fmla="*/ 967740 h 2789935"/>
              <a:gd name="connsiteX34" fmla="*/ 2274570 w 5396534"/>
              <a:gd name="connsiteY34" fmla="*/ 1036320 h 2789935"/>
              <a:gd name="connsiteX35" fmla="*/ 2236470 w 5396534"/>
              <a:gd name="connsiteY35" fmla="*/ 1120140 h 2789935"/>
              <a:gd name="connsiteX36" fmla="*/ 2164080 w 5396534"/>
              <a:gd name="connsiteY36" fmla="*/ 1177290 h 2789935"/>
              <a:gd name="connsiteX37" fmla="*/ 2072640 w 5396534"/>
              <a:gd name="connsiteY37" fmla="*/ 1272540 h 2789935"/>
              <a:gd name="connsiteX38" fmla="*/ 2007870 w 5396534"/>
              <a:gd name="connsiteY38" fmla="*/ 1322070 h 2789935"/>
              <a:gd name="connsiteX39" fmla="*/ 1924050 w 5396534"/>
              <a:gd name="connsiteY39" fmla="*/ 1363980 h 2789935"/>
              <a:gd name="connsiteX40" fmla="*/ 1844040 w 5396534"/>
              <a:gd name="connsiteY40" fmla="*/ 1394460 h 2789935"/>
              <a:gd name="connsiteX41" fmla="*/ 1744980 w 5396534"/>
              <a:gd name="connsiteY41" fmla="*/ 1405890 h 2789935"/>
              <a:gd name="connsiteX42" fmla="*/ 1524000 w 5396534"/>
              <a:gd name="connsiteY42" fmla="*/ 1402080 h 2789935"/>
              <a:gd name="connsiteX43" fmla="*/ 1367790 w 5396534"/>
              <a:gd name="connsiteY43" fmla="*/ 1402080 h 2789935"/>
              <a:gd name="connsiteX44" fmla="*/ 1203960 w 5396534"/>
              <a:gd name="connsiteY44" fmla="*/ 1409700 h 2789935"/>
              <a:gd name="connsiteX45" fmla="*/ 1074420 w 5396534"/>
              <a:gd name="connsiteY45" fmla="*/ 1421130 h 2789935"/>
              <a:gd name="connsiteX46" fmla="*/ 956310 w 5396534"/>
              <a:gd name="connsiteY46" fmla="*/ 1463040 h 2789935"/>
              <a:gd name="connsiteX47" fmla="*/ 781050 w 5396534"/>
              <a:gd name="connsiteY47" fmla="*/ 1501140 h 2789935"/>
              <a:gd name="connsiteX48" fmla="*/ 712470 w 5396534"/>
              <a:gd name="connsiteY48" fmla="*/ 1531620 h 2789935"/>
              <a:gd name="connsiteX49" fmla="*/ 678180 w 5396534"/>
              <a:gd name="connsiteY49" fmla="*/ 1531620 h 2789935"/>
              <a:gd name="connsiteX50" fmla="*/ 590550 w 5396534"/>
              <a:gd name="connsiteY50" fmla="*/ 1520190 h 2789935"/>
              <a:gd name="connsiteX51" fmla="*/ 567690 w 5396534"/>
              <a:gd name="connsiteY51" fmla="*/ 1558290 h 2789935"/>
              <a:gd name="connsiteX52" fmla="*/ 518160 w 5396534"/>
              <a:gd name="connsiteY52" fmla="*/ 1581150 h 2789935"/>
              <a:gd name="connsiteX53" fmla="*/ 422910 w 5396534"/>
              <a:gd name="connsiteY53" fmla="*/ 1615440 h 2789935"/>
              <a:gd name="connsiteX54" fmla="*/ 312420 w 5396534"/>
              <a:gd name="connsiteY54" fmla="*/ 1676400 h 2789935"/>
              <a:gd name="connsiteX55" fmla="*/ 205740 w 5396534"/>
              <a:gd name="connsiteY55" fmla="*/ 1733550 h 2789935"/>
              <a:gd name="connsiteX56" fmla="*/ 133350 w 5396534"/>
              <a:gd name="connsiteY56" fmla="*/ 1783080 h 2789935"/>
              <a:gd name="connsiteX57" fmla="*/ 68580 w 5396534"/>
              <a:gd name="connsiteY57" fmla="*/ 1836420 h 2789935"/>
              <a:gd name="connsiteX58" fmla="*/ 15240 w 5396534"/>
              <a:gd name="connsiteY58" fmla="*/ 1924050 h 2789935"/>
              <a:gd name="connsiteX59" fmla="*/ 0 w 5396534"/>
              <a:gd name="connsiteY59" fmla="*/ 2015490 h 2789935"/>
              <a:gd name="connsiteX60" fmla="*/ 30480 w 5396534"/>
              <a:gd name="connsiteY60" fmla="*/ 2068830 h 2789935"/>
              <a:gd name="connsiteX61" fmla="*/ 72390 w 5396534"/>
              <a:gd name="connsiteY61" fmla="*/ 2148840 h 2789935"/>
              <a:gd name="connsiteX62" fmla="*/ 144780 w 5396534"/>
              <a:gd name="connsiteY62" fmla="*/ 2228850 h 2789935"/>
              <a:gd name="connsiteX63" fmla="*/ 205740 w 5396534"/>
              <a:gd name="connsiteY63" fmla="*/ 2278380 h 2789935"/>
              <a:gd name="connsiteX64" fmla="*/ 335280 w 5396534"/>
              <a:gd name="connsiteY64" fmla="*/ 2339340 h 2789935"/>
              <a:gd name="connsiteX65" fmla="*/ 457200 w 5396534"/>
              <a:gd name="connsiteY65" fmla="*/ 2377440 h 2789935"/>
              <a:gd name="connsiteX66" fmla="*/ 594360 w 5396534"/>
              <a:gd name="connsiteY66" fmla="*/ 2411730 h 2789935"/>
              <a:gd name="connsiteX67" fmla="*/ 720090 w 5396534"/>
              <a:gd name="connsiteY67" fmla="*/ 2449830 h 2789935"/>
              <a:gd name="connsiteX68" fmla="*/ 952500 w 5396534"/>
              <a:gd name="connsiteY68" fmla="*/ 2484120 h 2789935"/>
              <a:gd name="connsiteX69" fmla="*/ 1043940 w 5396534"/>
              <a:gd name="connsiteY69" fmla="*/ 2506980 h 2789935"/>
              <a:gd name="connsiteX70" fmla="*/ 1135380 w 5396534"/>
              <a:gd name="connsiteY70" fmla="*/ 2541270 h 2789935"/>
              <a:gd name="connsiteX71" fmla="*/ 1264920 w 5396534"/>
              <a:gd name="connsiteY71" fmla="*/ 2628900 h 2789935"/>
              <a:gd name="connsiteX72" fmla="*/ 1318260 w 5396534"/>
              <a:gd name="connsiteY72" fmla="*/ 2689860 h 2789935"/>
              <a:gd name="connsiteX73" fmla="*/ 1413510 w 5396534"/>
              <a:gd name="connsiteY73" fmla="*/ 2769870 h 2789935"/>
              <a:gd name="connsiteX74" fmla="*/ 1494947 w 5396534"/>
              <a:gd name="connsiteY74" fmla="*/ 2789935 h 2789935"/>
              <a:gd name="connsiteX75" fmla="*/ 1636167 w 5396534"/>
              <a:gd name="connsiteY75" fmla="*/ 2758161 h 2789935"/>
              <a:gd name="connsiteX76" fmla="*/ 1710690 w 5396534"/>
              <a:gd name="connsiteY76" fmla="*/ 2670810 h 2789935"/>
              <a:gd name="connsiteX77" fmla="*/ 1691640 w 5396534"/>
              <a:gd name="connsiteY77" fmla="*/ 2628900 h 2789935"/>
              <a:gd name="connsiteX78" fmla="*/ 1672590 w 5396534"/>
              <a:gd name="connsiteY78" fmla="*/ 2564130 h 2789935"/>
              <a:gd name="connsiteX79" fmla="*/ 1672590 w 5396534"/>
              <a:gd name="connsiteY79" fmla="*/ 2503170 h 2789935"/>
              <a:gd name="connsiteX80" fmla="*/ 1714500 w 5396534"/>
              <a:gd name="connsiteY80" fmla="*/ 2446020 h 2789935"/>
              <a:gd name="connsiteX81" fmla="*/ 1809750 w 5396534"/>
              <a:gd name="connsiteY81" fmla="*/ 2339340 h 2789935"/>
              <a:gd name="connsiteX82" fmla="*/ 1889760 w 5396534"/>
              <a:gd name="connsiteY82" fmla="*/ 2263140 h 2789935"/>
              <a:gd name="connsiteX83" fmla="*/ 2019300 w 5396534"/>
              <a:gd name="connsiteY83" fmla="*/ 2175510 h 2789935"/>
              <a:gd name="connsiteX84" fmla="*/ 2053590 w 5396534"/>
              <a:gd name="connsiteY84" fmla="*/ 2167890 h 2789935"/>
              <a:gd name="connsiteX85" fmla="*/ 2110740 w 5396534"/>
              <a:gd name="connsiteY85" fmla="*/ 2160270 h 2789935"/>
              <a:gd name="connsiteX86" fmla="*/ 2125980 w 5396534"/>
              <a:gd name="connsiteY86" fmla="*/ 2137410 h 2789935"/>
              <a:gd name="connsiteX87" fmla="*/ 2171700 w 5396534"/>
              <a:gd name="connsiteY87" fmla="*/ 2099310 h 2789935"/>
              <a:gd name="connsiteX88" fmla="*/ 2259330 w 5396534"/>
              <a:gd name="connsiteY88" fmla="*/ 2049780 h 2789935"/>
              <a:gd name="connsiteX89" fmla="*/ 2358390 w 5396534"/>
              <a:gd name="connsiteY89" fmla="*/ 2023110 h 2789935"/>
              <a:gd name="connsiteX90" fmla="*/ 2518410 w 5396534"/>
              <a:gd name="connsiteY90" fmla="*/ 1965960 h 2789935"/>
              <a:gd name="connsiteX91" fmla="*/ 2571750 w 5396534"/>
              <a:gd name="connsiteY91" fmla="*/ 1958340 h 2789935"/>
              <a:gd name="connsiteX92" fmla="*/ 2644140 w 5396534"/>
              <a:gd name="connsiteY92" fmla="*/ 1943100 h 2789935"/>
              <a:gd name="connsiteX93" fmla="*/ 2758440 w 5396534"/>
              <a:gd name="connsiteY93" fmla="*/ 1878330 h 2789935"/>
              <a:gd name="connsiteX94" fmla="*/ 2815590 w 5396534"/>
              <a:gd name="connsiteY94" fmla="*/ 1847850 h 2789935"/>
              <a:gd name="connsiteX95" fmla="*/ 2887980 w 5396534"/>
              <a:gd name="connsiteY95" fmla="*/ 1832610 h 2789935"/>
              <a:gd name="connsiteX96" fmla="*/ 2907030 w 5396534"/>
              <a:gd name="connsiteY96" fmla="*/ 1783080 h 2789935"/>
              <a:gd name="connsiteX97" fmla="*/ 2868930 w 5396534"/>
              <a:gd name="connsiteY97" fmla="*/ 1798320 h 2789935"/>
              <a:gd name="connsiteX98" fmla="*/ 3017520 w 5396534"/>
              <a:gd name="connsiteY98" fmla="*/ 1710690 h 2789935"/>
              <a:gd name="connsiteX99" fmla="*/ 3128010 w 5396534"/>
              <a:gd name="connsiteY99" fmla="*/ 1687830 h 2789935"/>
              <a:gd name="connsiteX100" fmla="*/ 3303270 w 5396534"/>
              <a:gd name="connsiteY100" fmla="*/ 1630680 h 2789935"/>
              <a:gd name="connsiteX101" fmla="*/ 3501390 w 5396534"/>
              <a:gd name="connsiteY101" fmla="*/ 1562100 h 2789935"/>
              <a:gd name="connsiteX102" fmla="*/ 3554730 w 5396534"/>
              <a:gd name="connsiteY102" fmla="*/ 1565910 h 2789935"/>
              <a:gd name="connsiteX103" fmla="*/ 3756660 w 5396534"/>
              <a:gd name="connsiteY103" fmla="*/ 1520190 h 2789935"/>
              <a:gd name="connsiteX104" fmla="*/ 3977640 w 5396534"/>
              <a:gd name="connsiteY104" fmla="*/ 1493520 h 2789935"/>
              <a:gd name="connsiteX105" fmla="*/ 4301490 w 5396534"/>
              <a:gd name="connsiteY105" fmla="*/ 1455420 h 2789935"/>
              <a:gd name="connsiteX106" fmla="*/ 4476750 w 5396534"/>
              <a:gd name="connsiteY106" fmla="*/ 1447800 h 2789935"/>
              <a:gd name="connsiteX107" fmla="*/ 4572000 w 5396534"/>
              <a:gd name="connsiteY107" fmla="*/ 1440180 h 2789935"/>
              <a:gd name="connsiteX108" fmla="*/ 4674870 w 5396534"/>
              <a:gd name="connsiteY108" fmla="*/ 1459230 h 2789935"/>
              <a:gd name="connsiteX109" fmla="*/ 4762500 w 5396534"/>
              <a:gd name="connsiteY109" fmla="*/ 1493520 h 2789935"/>
              <a:gd name="connsiteX110" fmla="*/ 4892040 w 5396534"/>
              <a:gd name="connsiteY110" fmla="*/ 1543050 h 2789935"/>
              <a:gd name="connsiteX111" fmla="*/ 4930140 w 5396534"/>
              <a:gd name="connsiteY111" fmla="*/ 1562100 h 2789935"/>
              <a:gd name="connsiteX112" fmla="*/ 5011327 w 5396534"/>
              <a:gd name="connsiteY112" fmla="*/ 1557790 h 2789935"/>
              <a:gd name="connsiteX113" fmla="*/ 5290236 w 5396534"/>
              <a:gd name="connsiteY113" fmla="*/ 1437753 h 2789935"/>
              <a:gd name="connsiteX114" fmla="*/ 5396534 w 5396534"/>
              <a:gd name="connsiteY114" fmla="*/ 1380618 h 2789935"/>
              <a:gd name="connsiteX115" fmla="*/ 5356860 w 5396534"/>
              <a:gd name="connsiteY115" fmla="*/ 1230630 h 2789935"/>
              <a:gd name="connsiteX116" fmla="*/ 5337810 w 5396534"/>
              <a:gd name="connsiteY116" fmla="*/ 1162050 h 2789935"/>
              <a:gd name="connsiteX117" fmla="*/ 5330190 w 5396534"/>
              <a:gd name="connsiteY117" fmla="*/ 1143000 h 2789935"/>
              <a:gd name="connsiteX118" fmla="*/ 5334000 w 5396534"/>
              <a:gd name="connsiteY118" fmla="*/ 1093470 h 2789935"/>
              <a:gd name="connsiteX119" fmla="*/ 5345430 w 5396534"/>
              <a:gd name="connsiteY119" fmla="*/ 1070610 h 2789935"/>
              <a:gd name="connsiteX120" fmla="*/ 5307330 w 5396534"/>
              <a:gd name="connsiteY120" fmla="*/ 1066800 h 2789935"/>
              <a:gd name="connsiteX121" fmla="*/ 5288280 w 5396534"/>
              <a:gd name="connsiteY121" fmla="*/ 1047750 h 2789935"/>
              <a:gd name="connsiteX122" fmla="*/ 5261610 w 5396534"/>
              <a:gd name="connsiteY122" fmla="*/ 1024890 h 2789935"/>
              <a:gd name="connsiteX123" fmla="*/ 5246370 w 5396534"/>
              <a:gd name="connsiteY123" fmla="*/ 994410 h 2789935"/>
              <a:gd name="connsiteX124" fmla="*/ 5238750 w 5396534"/>
              <a:gd name="connsiteY124" fmla="*/ 952500 h 2789935"/>
              <a:gd name="connsiteX125" fmla="*/ 5238750 w 5396534"/>
              <a:gd name="connsiteY125" fmla="*/ 922020 h 2789935"/>
              <a:gd name="connsiteX126" fmla="*/ 5246370 w 5396534"/>
              <a:gd name="connsiteY126" fmla="*/ 887730 h 2789935"/>
              <a:gd name="connsiteX127" fmla="*/ 5253990 w 5396534"/>
              <a:gd name="connsiteY127" fmla="*/ 868680 h 2789935"/>
              <a:gd name="connsiteX128" fmla="*/ 5219700 w 5396534"/>
              <a:gd name="connsiteY128" fmla="*/ 868680 h 2789935"/>
              <a:gd name="connsiteX129" fmla="*/ 5158740 w 5396534"/>
              <a:gd name="connsiteY129" fmla="*/ 842010 h 2789935"/>
              <a:gd name="connsiteX130" fmla="*/ 5113020 w 5396534"/>
              <a:gd name="connsiteY130" fmla="*/ 742950 h 2789935"/>
              <a:gd name="connsiteX131" fmla="*/ 5078730 w 5396534"/>
              <a:gd name="connsiteY131" fmla="*/ 681990 h 2789935"/>
              <a:gd name="connsiteX132" fmla="*/ 5078730 w 5396534"/>
              <a:gd name="connsiteY132" fmla="*/ 624840 h 2789935"/>
              <a:gd name="connsiteX133" fmla="*/ 5082540 w 5396534"/>
              <a:gd name="connsiteY133" fmla="*/ 586740 h 2789935"/>
              <a:gd name="connsiteX134" fmla="*/ 5105400 w 5396534"/>
              <a:gd name="connsiteY134" fmla="*/ 529590 h 2789935"/>
              <a:gd name="connsiteX135" fmla="*/ 5063490 w 5396534"/>
              <a:gd name="connsiteY135" fmla="*/ 525780 h 2789935"/>
              <a:gd name="connsiteX136" fmla="*/ 5033010 w 5396534"/>
              <a:gd name="connsiteY136" fmla="*/ 510540 h 2789935"/>
              <a:gd name="connsiteX137" fmla="*/ 4991100 w 5396534"/>
              <a:gd name="connsiteY137" fmla="*/ 476250 h 2789935"/>
              <a:gd name="connsiteX138" fmla="*/ 4979670 w 5396534"/>
              <a:gd name="connsiteY138" fmla="*/ 449580 h 2789935"/>
              <a:gd name="connsiteX139" fmla="*/ 4979670 w 5396534"/>
              <a:gd name="connsiteY139" fmla="*/ 316230 h 2789935"/>
              <a:gd name="connsiteX140" fmla="*/ 4994910 w 5396534"/>
              <a:gd name="connsiteY140" fmla="*/ 232410 h 2789935"/>
              <a:gd name="connsiteX141" fmla="*/ 5025390 w 5396534"/>
              <a:gd name="connsiteY141" fmla="*/ 167640 h 2789935"/>
              <a:gd name="connsiteX0" fmla="*/ 5025390 w 5396534"/>
              <a:gd name="connsiteY0" fmla="*/ 167640 h 2789935"/>
              <a:gd name="connsiteX1" fmla="*/ 4671060 w 5396534"/>
              <a:gd name="connsiteY1" fmla="*/ 0 h 2789935"/>
              <a:gd name="connsiteX2" fmla="*/ 4507230 w 5396534"/>
              <a:gd name="connsiteY2" fmla="*/ 68580 h 2789935"/>
              <a:gd name="connsiteX3" fmla="*/ 4373880 w 5396534"/>
              <a:gd name="connsiteY3" fmla="*/ 129540 h 2789935"/>
              <a:gd name="connsiteX4" fmla="*/ 4267200 w 5396534"/>
              <a:gd name="connsiteY4" fmla="*/ 175260 h 2789935"/>
              <a:gd name="connsiteX5" fmla="*/ 4217670 w 5396534"/>
              <a:gd name="connsiteY5" fmla="*/ 209550 h 2789935"/>
              <a:gd name="connsiteX6" fmla="*/ 4141470 w 5396534"/>
              <a:gd name="connsiteY6" fmla="*/ 247650 h 2789935"/>
              <a:gd name="connsiteX7" fmla="*/ 4072890 w 5396534"/>
              <a:gd name="connsiteY7" fmla="*/ 293370 h 2789935"/>
              <a:gd name="connsiteX8" fmla="*/ 3931920 w 5396534"/>
              <a:gd name="connsiteY8" fmla="*/ 354330 h 2789935"/>
              <a:gd name="connsiteX9" fmla="*/ 3867150 w 5396534"/>
              <a:gd name="connsiteY9" fmla="*/ 400050 h 2789935"/>
              <a:gd name="connsiteX10" fmla="*/ 3699510 w 5396534"/>
              <a:gd name="connsiteY10" fmla="*/ 461010 h 2789935"/>
              <a:gd name="connsiteX11" fmla="*/ 3630930 w 5396534"/>
              <a:gd name="connsiteY11" fmla="*/ 480060 h 2789935"/>
              <a:gd name="connsiteX12" fmla="*/ 3573780 w 5396534"/>
              <a:gd name="connsiteY12" fmla="*/ 499110 h 2789935"/>
              <a:gd name="connsiteX13" fmla="*/ 3528060 w 5396534"/>
              <a:gd name="connsiteY13" fmla="*/ 499110 h 2789935"/>
              <a:gd name="connsiteX14" fmla="*/ 3486150 w 5396534"/>
              <a:gd name="connsiteY14" fmla="*/ 495300 h 2789935"/>
              <a:gd name="connsiteX15" fmla="*/ 3474720 w 5396534"/>
              <a:gd name="connsiteY15" fmla="*/ 499110 h 2789935"/>
              <a:gd name="connsiteX16" fmla="*/ 3463290 w 5396534"/>
              <a:gd name="connsiteY16" fmla="*/ 533400 h 2789935"/>
              <a:gd name="connsiteX17" fmla="*/ 3432810 w 5396534"/>
              <a:gd name="connsiteY17" fmla="*/ 560070 h 2789935"/>
              <a:gd name="connsiteX18" fmla="*/ 3371850 w 5396534"/>
              <a:gd name="connsiteY18" fmla="*/ 571500 h 2789935"/>
              <a:gd name="connsiteX19" fmla="*/ 3242310 w 5396534"/>
              <a:gd name="connsiteY19" fmla="*/ 613410 h 2789935"/>
              <a:gd name="connsiteX20" fmla="*/ 3169920 w 5396534"/>
              <a:gd name="connsiteY20" fmla="*/ 636270 h 2789935"/>
              <a:gd name="connsiteX21" fmla="*/ 3044190 w 5396534"/>
              <a:gd name="connsiteY21" fmla="*/ 674370 h 2789935"/>
              <a:gd name="connsiteX22" fmla="*/ 2876550 w 5396534"/>
              <a:gd name="connsiteY22" fmla="*/ 727710 h 2789935"/>
              <a:gd name="connsiteX23" fmla="*/ 2830830 w 5396534"/>
              <a:gd name="connsiteY23" fmla="*/ 754380 h 2789935"/>
              <a:gd name="connsiteX24" fmla="*/ 2785110 w 5396534"/>
              <a:gd name="connsiteY24" fmla="*/ 769620 h 2789935"/>
              <a:gd name="connsiteX25" fmla="*/ 2785110 w 5396534"/>
              <a:gd name="connsiteY25" fmla="*/ 769620 h 2789935"/>
              <a:gd name="connsiteX26" fmla="*/ 2724150 w 5396534"/>
              <a:gd name="connsiteY26" fmla="*/ 765810 h 2789935"/>
              <a:gd name="connsiteX27" fmla="*/ 2678430 w 5396534"/>
              <a:gd name="connsiteY27" fmla="*/ 762000 h 2789935"/>
              <a:gd name="connsiteX28" fmla="*/ 2678430 w 5396534"/>
              <a:gd name="connsiteY28" fmla="*/ 762000 h 2789935"/>
              <a:gd name="connsiteX29" fmla="*/ 2647950 w 5396534"/>
              <a:gd name="connsiteY29" fmla="*/ 822960 h 2789935"/>
              <a:gd name="connsiteX30" fmla="*/ 2617470 w 5396534"/>
              <a:gd name="connsiteY30" fmla="*/ 845820 h 2789935"/>
              <a:gd name="connsiteX31" fmla="*/ 2480310 w 5396534"/>
              <a:gd name="connsiteY31" fmla="*/ 891540 h 2789935"/>
              <a:gd name="connsiteX32" fmla="*/ 2392680 w 5396534"/>
              <a:gd name="connsiteY32" fmla="*/ 937260 h 2789935"/>
              <a:gd name="connsiteX33" fmla="*/ 2354580 w 5396534"/>
              <a:gd name="connsiteY33" fmla="*/ 967740 h 2789935"/>
              <a:gd name="connsiteX34" fmla="*/ 2274570 w 5396534"/>
              <a:gd name="connsiteY34" fmla="*/ 1036320 h 2789935"/>
              <a:gd name="connsiteX35" fmla="*/ 2236470 w 5396534"/>
              <a:gd name="connsiteY35" fmla="*/ 1120140 h 2789935"/>
              <a:gd name="connsiteX36" fmla="*/ 2164080 w 5396534"/>
              <a:gd name="connsiteY36" fmla="*/ 1177290 h 2789935"/>
              <a:gd name="connsiteX37" fmla="*/ 2072640 w 5396534"/>
              <a:gd name="connsiteY37" fmla="*/ 1272540 h 2789935"/>
              <a:gd name="connsiteX38" fmla="*/ 2007870 w 5396534"/>
              <a:gd name="connsiteY38" fmla="*/ 1322070 h 2789935"/>
              <a:gd name="connsiteX39" fmla="*/ 1924050 w 5396534"/>
              <a:gd name="connsiteY39" fmla="*/ 1363980 h 2789935"/>
              <a:gd name="connsiteX40" fmla="*/ 1844040 w 5396534"/>
              <a:gd name="connsiteY40" fmla="*/ 1394460 h 2789935"/>
              <a:gd name="connsiteX41" fmla="*/ 1744980 w 5396534"/>
              <a:gd name="connsiteY41" fmla="*/ 1405890 h 2789935"/>
              <a:gd name="connsiteX42" fmla="*/ 1524000 w 5396534"/>
              <a:gd name="connsiteY42" fmla="*/ 1402080 h 2789935"/>
              <a:gd name="connsiteX43" fmla="*/ 1367790 w 5396534"/>
              <a:gd name="connsiteY43" fmla="*/ 1402080 h 2789935"/>
              <a:gd name="connsiteX44" fmla="*/ 1203960 w 5396534"/>
              <a:gd name="connsiteY44" fmla="*/ 1409700 h 2789935"/>
              <a:gd name="connsiteX45" fmla="*/ 1074420 w 5396534"/>
              <a:gd name="connsiteY45" fmla="*/ 1421130 h 2789935"/>
              <a:gd name="connsiteX46" fmla="*/ 956310 w 5396534"/>
              <a:gd name="connsiteY46" fmla="*/ 1463040 h 2789935"/>
              <a:gd name="connsiteX47" fmla="*/ 781050 w 5396534"/>
              <a:gd name="connsiteY47" fmla="*/ 1501140 h 2789935"/>
              <a:gd name="connsiteX48" fmla="*/ 712470 w 5396534"/>
              <a:gd name="connsiteY48" fmla="*/ 1531620 h 2789935"/>
              <a:gd name="connsiteX49" fmla="*/ 678180 w 5396534"/>
              <a:gd name="connsiteY49" fmla="*/ 1531620 h 2789935"/>
              <a:gd name="connsiteX50" fmla="*/ 590550 w 5396534"/>
              <a:gd name="connsiteY50" fmla="*/ 1520190 h 2789935"/>
              <a:gd name="connsiteX51" fmla="*/ 567690 w 5396534"/>
              <a:gd name="connsiteY51" fmla="*/ 1558290 h 2789935"/>
              <a:gd name="connsiteX52" fmla="*/ 518160 w 5396534"/>
              <a:gd name="connsiteY52" fmla="*/ 1581150 h 2789935"/>
              <a:gd name="connsiteX53" fmla="*/ 422910 w 5396534"/>
              <a:gd name="connsiteY53" fmla="*/ 1615440 h 2789935"/>
              <a:gd name="connsiteX54" fmla="*/ 312420 w 5396534"/>
              <a:gd name="connsiteY54" fmla="*/ 1676400 h 2789935"/>
              <a:gd name="connsiteX55" fmla="*/ 205740 w 5396534"/>
              <a:gd name="connsiteY55" fmla="*/ 1733550 h 2789935"/>
              <a:gd name="connsiteX56" fmla="*/ 133350 w 5396534"/>
              <a:gd name="connsiteY56" fmla="*/ 1783080 h 2789935"/>
              <a:gd name="connsiteX57" fmla="*/ 68580 w 5396534"/>
              <a:gd name="connsiteY57" fmla="*/ 1836420 h 2789935"/>
              <a:gd name="connsiteX58" fmla="*/ 15240 w 5396534"/>
              <a:gd name="connsiteY58" fmla="*/ 1924050 h 2789935"/>
              <a:gd name="connsiteX59" fmla="*/ 0 w 5396534"/>
              <a:gd name="connsiteY59" fmla="*/ 2015490 h 2789935"/>
              <a:gd name="connsiteX60" fmla="*/ 30480 w 5396534"/>
              <a:gd name="connsiteY60" fmla="*/ 2068830 h 2789935"/>
              <a:gd name="connsiteX61" fmla="*/ 72390 w 5396534"/>
              <a:gd name="connsiteY61" fmla="*/ 2148840 h 2789935"/>
              <a:gd name="connsiteX62" fmla="*/ 144780 w 5396534"/>
              <a:gd name="connsiteY62" fmla="*/ 2228850 h 2789935"/>
              <a:gd name="connsiteX63" fmla="*/ 205740 w 5396534"/>
              <a:gd name="connsiteY63" fmla="*/ 2278380 h 2789935"/>
              <a:gd name="connsiteX64" fmla="*/ 335280 w 5396534"/>
              <a:gd name="connsiteY64" fmla="*/ 2339340 h 2789935"/>
              <a:gd name="connsiteX65" fmla="*/ 457200 w 5396534"/>
              <a:gd name="connsiteY65" fmla="*/ 2377440 h 2789935"/>
              <a:gd name="connsiteX66" fmla="*/ 594360 w 5396534"/>
              <a:gd name="connsiteY66" fmla="*/ 2411730 h 2789935"/>
              <a:gd name="connsiteX67" fmla="*/ 720090 w 5396534"/>
              <a:gd name="connsiteY67" fmla="*/ 2449830 h 2789935"/>
              <a:gd name="connsiteX68" fmla="*/ 952500 w 5396534"/>
              <a:gd name="connsiteY68" fmla="*/ 2484120 h 2789935"/>
              <a:gd name="connsiteX69" fmla="*/ 1043940 w 5396534"/>
              <a:gd name="connsiteY69" fmla="*/ 2506980 h 2789935"/>
              <a:gd name="connsiteX70" fmla="*/ 1135380 w 5396534"/>
              <a:gd name="connsiteY70" fmla="*/ 2541270 h 2789935"/>
              <a:gd name="connsiteX71" fmla="*/ 1264920 w 5396534"/>
              <a:gd name="connsiteY71" fmla="*/ 2628900 h 2789935"/>
              <a:gd name="connsiteX72" fmla="*/ 1318260 w 5396534"/>
              <a:gd name="connsiteY72" fmla="*/ 2689860 h 2789935"/>
              <a:gd name="connsiteX73" fmla="*/ 1413510 w 5396534"/>
              <a:gd name="connsiteY73" fmla="*/ 2769870 h 2789935"/>
              <a:gd name="connsiteX74" fmla="*/ 1494947 w 5396534"/>
              <a:gd name="connsiteY74" fmla="*/ 2789935 h 2789935"/>
              <a:gd name="connsiteX75" fmla="*/ 1636167 w 5396534"/>
              <a:gd name="connsiteY75" fmla="*/ 2758161 h 2789935"/>
              <a:gd name="connsiteX76" fmla="*/ 1710690 w 5396534"/>
              <a:gd name="connsiteY76" fmla="*/ 2670810 h 2789935"/>
              <a:gd name="connsiteX77" fmla="*/ 1691640 w 5396534"/>
              <a:gd name="connsiteY77" fmla="*/ 2628900 h 2789935"/>
              <a:gd name="connsiteX78" fmla="*/ 1672590 w 5396534"/>
              <a:gd name="connsiteY78" fmla="*/ 2564130 h 2789935"/>
              <a:gd name="connsiteX79" fmla="*/ 1672590 w 5396534"/>
              <a:gd name="connsiteY79" fmla="*/ 2503170 h 2789935"/>
              <a:gd name="connsiteX80" fmla="*/ 1714500 w 5396534"/>
              <a:gd name="connsiteY80" fmla="*/ 2446020 h 2789935"/>
              <a:gd name="connsiteX81" fmla="*/ 1809750 w 5396534"/>
              <a:gd name="connsiteY81" fmla="*/ 2339340 h 2789935"/>
              <a:gd name="connsiteX82" fmla="*/ 1889760 w 5396534"/>
              <a:gd name="connsiteY82" fmla="*/ 2263140 h 2789935"/>
              <a:gd name="connsiteX83" fmla="*/ 2019300 w 5396534"/>
              <a:gd name="connsiteY83" fmla="*/ 2175510 h 2789935"/>
              <a:gd name="connsiteX84" fmla="*/ 2053590 w 5396534"/>
              <a:gd name="connsiteY84" fmla="*/ 2167890 h 2789935"/>
              <a:gd name="connsiteX85" fmla="*/ 2110740 w 5396534"/>
              <a:gd name="connsiteY85" fmla="*/ 2160270 h 2789935"/>
              <a:gd name="connsiteX86" fmla="*/ 2125980 w 5396534"/>
              <a:gd name="connsiteY86" fmla="*/ 2137410 h 2789935"/>
              <a:gd name="connsiteX87" fmla="*/ 2171700 w 5396534"/>
              <a:gd name="connsiteY87" fmla="*/ 2099310 h 2789935"/>
              <a:gd name="connsiteX88" fmla="*/ 2259330 w 5396534"/>
              <a:gd name="connsiteY88" fmla="*/ 2049780 h 2789935"/>
              <a:gd name="connsiteX89" fmla="*/ 2358390 w 5396534"/>
              <a:gd name="connsiteY89" fmla="*/ 2023110 h 2789935"/>
              <a:gd name="connsiteX90" fmla="*/ 2518410 w 5396534"/>
              <a:gd name="connsiteY90" fmla="*/ 1965960 h 2789935"/>
              <a:gd name="connsiteX91" fmla="*/ 2571750 w 5396534"/>
              <a:gd name="connsiteY91" fmla="*/ 1958340 h 2789935"/>
              <a:gd name="connsiteX92" fmla="*/ 2644140 w 5396534"/>
              <a:gd name="connsiteY92" fmla="*/ 1943100 h 2789935"/>
              <a:gd name="connsiteX93" fmla="*/ 2758440 w 5396534"/>
              <a:gd name="connsiteY93" fmla="*/ 1878330 h 2789935"/>
              <a:gd name="connsiteX94" fmla="*/ 2815590 w 5396534"/>
              <a:gd name="connsiteY94" fmla="*/ 1847850 h 2789935"/>
              <a:gd name="connsiteX95" fmla="*/ 2887980 w 5396534"/>
              <a:gd name="connsiteY95" fmla="*/ 1832610 h 2789935"/>
              <a:gd name="connsiteX96" fmla="*/ 2907030 w 5396534"/>
              <a:gd name="connsiteY96" fmla="*/ 1783080 h 2789935"/>
              <a:gd name="connsiteX97" fmla="*/ 2868930 w 5396534"/>
              <a:gd name="connsiteY97" fmla="*/ 1798320 h 2789935"/>
              <a:gd name="connsiteX98" fmla="*/ 3017520 w 5396534"/>
              <a:gd name="connsiteY98" fmla="*/ 1710690 h 2789935"/>
              <a:gd name="connsiteX99" fmla="*/ 3128010 w 5396534"/>
              <a:gd name="connsiteY99" fmla="*/ 1687830 h 2789935"/>
              <a:gd name="connsiteX100" fmla="*/ 3303270 w 5396534"/>
              <a:gd name="connsiteY100" fmla="*/ 1630680 h 2789935"/>
              <a:gd name="connsiteX101" fmla="*/ 3501390 w 5396534"/>
              <a:gd name="connsiteY101" fmla="*/ 1562100 h 2789935"/>
              <a:gd name="connsiteX102" fmla="*/ 3554730 w 5396534"/>
              <a:gd name="connsiteY102" fmla="*/ 1565910 h 2789935"/>
              <a:gd name="connsiteX103" fmla="*/ 3756660 w 5396534"/>
              <a:gd name="connsiteY103" fmla="*/ 1520190 h 2789935"/>
              <a:gd name="connsiteX104" fmla="*/ 3977640 w 5396534"/>
              <a:gd name="connsiteY104" fmla="*/ 1493520 h 2789935"/>
              <a:gd name="connsiteX105" fmla="*/ 4301490 w 5396534"/>
              <a:gd name="connsiteY105" fmla="*/ 1455420 h 2789935"/>
              <a:gd name="connsiteX106" fmla="*/ 4476750 w 5396534"/>
              <a:gd name="connsiteY106" fmla="*/ 1447800 h 2789935"/>
              <a:gd name="connsiteX107" fmla="*/ 4572000 w 5396534"/>
              <a:gd name="connsiteY107" fmla="*/ 1440180 h 2789935"/>
              <a:gd name="connsiteX108" fmla="*/ 4674870 w 5396534"/>
              <a:gd name="connsiteY108" fmla="*/ 1459230 h 2789935"/>
              <a:gd name="connsiteX109" fmla="*/ 4762500 w 5396534"/>
              <a:gd name="connsiteY109" fmla="*/ 1493520 h 2789935"/>
              <a:gd name="connsiteX110" fmla="*/ 4892040 w 5396534"/>
              <a:gd name="connsiteY110" fmla="*/ 1543050 h 2789935"/>
              <a:gd name="connsiteX111" fmla="*/ 4930140 w 5396534"/>
              <a:gd name="connsiteY111" fmla="*/ 1562100 h 2789935"/>
              <a:gd name="connsiteX112" fmla="*/ 5011327 w 5396534"/>
              <a:gd name="connsiteY112" fmla="*/ 1557790 h 2789935"/>
              <a:gd name="connsiteX113" fmla="*/ 5290236 w 5396534"/>
              <a:gd name="connsiteY113" fmla="*/ 1437753 h 2789935"/>
              <a:gd name="connsiteX114" fmla="*/ 5396534 w 5396534"/>
              <a:gd name="connsiteY114" fmla="*/ 1380618 h 2789935"/>
              <a:gd name="connsiteX115" fmla="*/ 5339207 w 5396534"/>
              <a:gd name="connsiteY115" fmla="*/ 1251813 h 2789935"/>
              <a:gd name="connsiteX116" fmla="*/ 5337810 w 5396534"/>
              <a:gd name="connsiteY116" fmla="*/ 1162050 h 2789935"/>
              <a:gd name="connsiteX117" fmla="*/ 5330190 w 5396534"/>
              <a:gd name="connsiteY117" fmla="*/ 1143000 h 2789935"/>
              <a:gd name="connsiteX118" fmla="*/ 5334000 w 5396534"/>
              <a:gd name="connsiteY118" fmla="*/ 1093470 h 2789935"/>
              <a:gd name="connsiteX119" fmla="*/ 5345430 w 5396534"/>
              <a:gd name="connsiteY119" fmla="*/ 1070610 h 2789935"/>
              <a:gd name="connsiteX120" fmla="*/ 5307330 w 5396534"/>
              <a:gd name="connsiteY120" fmla="*/ 1066800 h 2789935"/>
              <a:gd name="connsiteX121" fmla="*/ 5288280 w 5396534"/>
              <a:gd name="connsiteY121" fmla="*/ 1047750 h 2789935"/>
              <a:gd name="connsiteX122" fmla="*/ 5261610 w 5396534"/>
              <a:gd name="connsiteY122" fmla="*/ 1024890 h 2789935"/>
              <a:gd name="connsiteX123" fmla="*/ 5246370 w 5396534"/>
              <a:gd name="connsiteY123" fmla="*/ 994410 h 2789935"/>
              <a:gd name="connsiteX124" fmla="*/ 5238750 w 5396534"/>
              <a:gd name="connsiteY124" fmla="*/ 952500 h 2789935"/>
              <a:gd name="connsiteX125" fmla="*/ 5238750 w 5396534"/>
              <a:gd name="connsiteY125" fmla="*/ 922020 h 2789935"/>
              <a:gd name="connsiteX126" fmla="*/ 5246370 w 5396534"/>
              <a:gd name="connsiteY126" fmla="*/ 887730 h 2789935"/>
              <a:gd name="connsiteX127" fmla="*/ 5253990 w 5396534"/>
              <a:gd name="connsiteY127" fmla="*/ 868680 h 2789935"/>
              <a:gd name="connsiteX128" fmla="*/ 5219700 w 5396534"/>
              <a:gd name="connsiteY128" fmla="*/ 868680 h 2789935"/>
              <a:gd name="connsiteX129" fmla="*/ 5158740 w 5396534"/>
              <a:gd name="connsiteY129" fmla="*/ 842010 h 2789935"/>
              <a:gd name="connsiteX130" fmla="*/ 5113020 w 5396534"/>
              <a:gd name="connsiteY130" fmla="*/ 742950 h 2789935"/>
              <a:gd name="connsiteX131" fmla="*/ 5078730 w 5396534"/>
              <a:gd name="connsiteY131" fmla="*/ 681990 h 2789935"/>
              <a:gd name="connsiteX132" fmla="*/ 5078730 w 5396534"/>
              <a:gd name="connsiteY132" fmla="*/ 624840 h 2789935"/>
              <a:gd name="connsiteX133" fmla="*/ 5082540 w 5396534"/>
              <a:gd name="connsiteY133" fmla="*/ 586740 h 2789935"/>
              <a:gd name="connsiteX134" fmla="*/ 5105400 w 5396534"/>
              <a:gd name="connsiteY134" fmla="*/ 529590 h 2789935"/>
              <a:gd name="connsiteX135" fmla="*/ 5063490 w 5396534"/>
              <a:gd name="connsiteY135" fmla="*/ 525780 h 2789935"/>
              <a:gd name="connsiteX136" fmla="*/ 5033010 w 5396534"/>
              <a:gd name="connsiteY136" fmla="*/ 510540 h 2789935"/>
              <a:gd name="connsiteX137" fmla="*/ 4991100 w 5396534"/>
              <a:gd name="connsiteY137" fmla="*/ 476250 h 2789935"/>
              <a:gd name="connsiteX138" fmla="*/ 4979670 w 5396534"/>
              <a:gd name="connsiteY138" fmla="*/ 449580 h 2789935"/>
              <a:gd name="connsiteX139" fmla="*/ 4979670 w 5396534"/>
              <a:gd name="connsiteY139" fmla="*/ 316230 h 2789935"/>
              <a:gd name="connsiteX140" fmla="*/ 4994910 w 5396534"/>
              <a:gd name="connsiteY140" fmla="*/ 232410 h 2789935"/>
              <a:gd name="connsiteX141" fmla="*/ 5025390 w 5396534"/>
              <a:gd name="connsiteY141" fmla="*/ 167640 h 2789935"/>
              <a:gd name="connsiteX0" fmla="*/ 5025390 w 5396534"/>
              <a:gd name="connsiteY0" fmla="*/ 167640 h 2789935"/>
              <a:gd name="connsiteX1" fmla="*/ 4671060 w 5396534"/>
              <a:gd name="connsiteY1" fmla="*/ 0 h 2789935"/>
              <a:gd name="connsiteX2" fmla="*/ 4507230 w 5396534"/>
              <a:gd name="connsiteY2" fmla="*/ 68580 h 2789935"/>
              <a:gd name="connsiteX3" fmla="*/ 4373880 w 5396534"/>
              <a:gd name="connsiteY3" fmla="*/ 129540 h 2789935"/>
              <a:gd name="connsiteX4" fmla="*/ 4267200 w 5396534"/>
              <a:gd name="connsiteY4" fmla="*/ 175260 h 2789935"/>
              <a:gd name="connsiteX5" fmla="*/ 4217670 w 5396534"/>
              <a:gd name="connsiteY5" fmla="*/ 209550 h 2789935"/>
              <a:gd name="connsiteX6" fmla="*/ 4141470 w 5396534"/>
              <a:gd name="connsiteY6" fmla="*/ 247650 h 2789935"/>
              <a:gd name="connsiteX7" fmla="*/ 4072890 w 5396534"/>
              <a:gd name="connsiteY7" fmla="*/ 293370 h 2789935"/>
              <a:gd name="connsiteX8" fmla="*/ 3931920 w 5396534"/>
              <a:gd name="connsiteY8" fmla="*/ 354330 h 2789935"/>
              <a:gd name="connsiteX9" fmla="*/ 3867150 w 5396534"/>
              <a:gd name="connsiteY9" fmla="*/ 400050 h 2789935"/>
              <a:gd name="connsiteX10" fmla="*/ 3699510 w 5396534"/>
              <a:gd name="connsiteY10" fmla="*/ 461010 h 2789935"/>
              <a:gd name="connsiteX11" fmla="*/ 3630930 w 5396534"/>
              <a:gd name="connsiteY11" fmla="*/ 480060 h 2789935"/>
              <a:gd name="connsiteX12" fmla="*/ 3573780 w 5396534"/>
              <a:gd name="connsiteY12" fmla="*/ 499110 h 2789935"/>
              <a:gd name="connsiteX13" fmla="*/ 3528060 w 5396534"/>
              <a:gd name="connsiteY13" fmla="*/ 499110 h 2789935"/>
              <a:gd name="connsiteX14" fmla="*/ 3486150 w 5396534"/>
              <a:gd name="connsiteY14" fmla="*/ 495300 h 2789935"/>
              <a:gd name="connsiteX15" fmla="*/ 3474720 w 5396534"/>
              <a:gd name="connsiteY15" fmla="*/ 499110 h 2789935"/>
              <a:gd name="connsiteX16" fmla="*/ 3463290 w 5396534"/>
              <a:gd name="connsiteY16" fmla="*/ 533400 h 2789935"/>
              <a:gd name="connsiteX17" fmla="*/ 3432810 w 5396534"/>
              <a:gd name="connsiteY17" fmla="*/ 560070 h 2789935"/>
              <a:gd name="connsiteX18" fmla="*/ 3371850 w 5396534"/>
              <a:gd name="connsiteY18" fmla="*/ 571500 h 2789935"/>
              <a:gd name="connsiteX19" fmla="*/ 3242310 w 5396534"/>
              <a:gd name="connsiteY19" fmla="*/ 613410 h 2789935"/>
              <a:gd name="connsiteX20" fmla="*/ 3169920 w 5396534"/>
              <a:gd name="connsiteY20" fmla="*/ 636270 h 2789935"/>
              <a:gd name="connsiteX21" fmla="*/ 3044190 w 5396534"/>
              <a:gd name="connsiteY21" fmla="*/ 674370 h 2789935"/>
              <a:gd name="connsiteX22" fmla="*/ 2876550 w 5396534"/>
              <a:gd name="connsiteY22" fmla="*/ 727710 h 2789935"/>
              <a:gd name="connsiteX23" fmla="*/ 2830830 w 5396534"/>
              <a:gd name="connsiteY23" fmla="*/ 754380 h 2789935"/>
              <a:gd name="connsiteX24" fmla="*/ 2785110 w 5396534"/>
              <a:gd name="connsiteY24" fmla="*/ 769620 h 2789935"/>
              <a:gd name="connsiteX25" fmla="*/ 2785110 w 5396534"/>
              <a:gd name="connsiteY25" fmla="*/ 769620 h 2789935"/>
              <a:gd name="connsiteX26" fmla="*/ 2724150 w 5396534"/>
              <a:gd name="connsiteY26" fmla="*/ 765810 h 2789935"/>
              <a:gd name="connsiteX27" fmla="*/ 2678430 w 5396534"/>
              <a:gd name="connsiteY27" fmla="*/ 762000 h 2789935"/>
              <a:gd name="connsiteX28" fmla="*/ 2678430 w 5396534"/>
              <a:gd name="connsiteY28" fmla="*/ 762000 h 2789935"/>
              <a:gd name="connsiteX29" fmla="*/ 2647950 w 5396534"/>
              <a:gd name="connsiteY29" fmla="*/ 822960 h 2789935"/>
              <a:gd name="connsiteX30" fmla="*/ 2617470 w 5396534"/>
              <a:gd name="connsiteY30" fmla="*/ 845820 h 2789935"/>
              <a:gd name="connsiteX31" fmla="*/ 2480310 w 5396534"/>
              <a:gd name="connsiteY31" fmla="*/ 891540 h 2789935"/>
              <a:gd name="connsiteX32" fmla="*/ 2392680 w 5396534"/>
              <a:gd name="connsiteY32" fmla="*/ 937260 h 2789935"/>
              <a:gd name="connsiteX33" fmla="*/ 2354580 w 5396534"/>
              <a:gd name="connsiteY33" fmla="*/ 967740 h 2789935"/>
              <a:gd name="connsiteX34" fmla="*/ 2274570 w 5396534"/>
              <a:gd name="connsiteY34" fmla="*/ 1036320 h 2789935"/>
              <a:gd name="connsiteX35" fmla="*/ 2236470 w 5396534"/>
              <a:gd name="connsiteY35" fmla="*/ 1120140 h 2789935"/>
              <a:gd name="connsiteX36" fmla="*/ 2164080 w 5396534"/>
              <a:gd name="connsiteY36" fmla="*/ 1177290 h 2789935"/>
              <a:gd name="connsiteX37" fmla="*/ 2072640 w 5396534"/>
              <a:gd name="connsiteY37" fmla="*/ 1272540 h 2789935"/>
              <a:gd name="connsiteX38" fmla="*/ 2007870 w 5396534"/>
              <a:gd name="connsiteY38" fmla="*/ 1322070 h 2789935"/>
              <a:gd name="connsiteX39" fmla="*/ 1924050 w 5396534"/>
              <a:gd name="connsiteY39" fmla="*/ 1363980 h 2789935"/>
              <a:gd name="connsiteX40" fmla="*/ 1844040 w 5396534"/>
              <a:gd name="connsiteY40" fmla="*/ 1394460 h 2789935"/>
              <a:gd name="connsiteX41" fmla="*/ 1744980 w 5396534"/>
              <a:gd name="connsiteY41" fmla="*/ 1405890 h 2789935"/>
              <a:gd name="connsiteX42" fmla="*/ 1524000 w 5396534"/>
              <a:gd name="connsiteY42" fmla="*/ 1402080 h 2789935"/>
              <a:gd name="connsiteX43" fmla="*/ 1367790 w 5396534"/>
              <a:gd name="connsiteY43" fmla="*/ 1402080 h 2789935"/>
              <a:gd name="connsiteX44" fmla="*/ 1203960 w 5396534"/>
              <a:gd name="connsiteY44" fmla="*/ 1409700 h 2789935"/>
              <a:gd name="connsiteX45" fmla="*/ 1074420 w 5396534"/>
              <a:gd name="connsiteY45" fmla="*/ 1421130 h 2789935"/>
              <a:gd name="connsiteX46" fmla="*/ 956310 w 5396534"/>
              <a:gd name="connsiteY46" fmla="*/ 1463040 h 2789935"/>
              <a:gd name="connsiteX47" fmla="*/ 781050 w 5396534"/>
              <a:gd name="connsiteY47" fmla="*/ 1501140 h 2789935"/>
              <a:gd name="connsiteX48" fmla="*/ 712470 w 5396534"/>
              <a:gd name="connsiteY48" fmla="*/ 1531620 h 2789935"/>
              <a:gd name="connsiteX49" fmla="*/ 678180 w 5396534"/>
              <a:gd name="connsiteY49" fmla="*/ 1531620 h 2789935"/>
              <a:gd name="connsiteX50" fmla="*/ 590550 w 5396534"/>
              <a:gd name="connsiteY50" fmla="*/ 1520190 h 2789935"/>
              <a:gd name="connsiteX51" fmla="*/ 567690 w 5396534"/>
              <a:gd name="connsiteY51" fmla="*/ 1558290 h 2789935"/>
              <a:gd name="connsiteX52" fmla="*/ 518160 w 5396534"/>
              <a:gd name="connsiteY52" fmla="*/ 1581150 h 2789935"/>
              <a:gd name="connsiteX53" fmla="*/ 422910 w 5396534"/>
              <a:gd name="connsiteY53" fmla="*/ 1615440 h 2789935"/>
              <a:gd name="connsiteX54" fmla="*/ 312420 w 5396534"/>
              <a:gd name="connsiteY54" fmla="*/ 1676400 h 2789935"/>
              <a:gd name="connsiteX55" fmla="*/ 205740 w 5396534"/>
              <a:gd name="connsiteY55" fmla="*/ 1733550 h 2789935"/>
              <a:gd name="connsiteX56" fmla="*/ 133350 w 5396534"/>
              <a:gd name="connsiteY56" fmla="*/ 1783080 h 2789935"/>
              <a:gd name="connsiteX57" fmla="*/ 68580 w 5396534"/>
              <a:gd name="connsiteY57" fmla="*/ 1836420 h 2789935"/>
              <a:gd name="connsiteX58" fmla="*/ 15240 w 5396534"/>
              <a:gd name="connsiteY58" fmla="*/ 1924050 h 2789935"/>
              <a:gd name="connsiteX59" fmla="*/ 0 w 5396534"/>
              <a:gd name="connsiteY59" fmla="*/ 2015490 h 2789935"/>
              <a:gd name="connsiteX60" fmla="*/ 30480 w 5396534"/>
              <a:gd name="connsiteY60" fmla="*/ 2068830 h 2789935"/>
              <a:gd name="connsiteX61" fmla="*/ 72390 w 5396534"/>
              <a:gd name="connsiteY61" fmla="*/ 2148840 h 2789935"/>
              <a:gd name="connsiteX62" fmla="*/ 144780 w 5396534"/>
              <a:gd name="connsiteY62" fmla="*/ 2228850 h 2789935"/>
              <a:gd name="connsiteX63" fmla="*/ 205740 w 5396534"/>
              <a:gd name="connsiteY63" fmla="*/ 2278380 h 2789935"/>
              <a:gd name="connsiteX64" fmla="*/ 335280 w 5396534"/>
              <a:gd name="connsiteY64" fmla="*/ 2339340 h 2789935"/>
              <a:gd name="connsiteX65" fmla="*/ 457200 w 5396534"/>
              <a:gd name="connsiteY65" fmla="*/ 2377440 h 2789935"/>
              <a:gd name="connsiteX66" fmla="*/ 594360 w 5396534"/>
              <a:gd name="connsiteY66" fmla="*/ 2411730 h 2789935"/>
              <a:gd name="connsiteX67" fmla="*/ 720090 w 5396534"/>
              <a:gd name="connsiteY67" fmla="*/ 2449830 h 2789935"/>
              <a:gd name="connsiteX68" fmla="*/ 952500 w 5396534"/>
              <a:gd name="connsiteY68" fmla="*/ 2484120 h 2789935"/>
              <a:gd name="connsiteX69" fmla="*/ 1043940 w 5396534"/>
              <a:gd name="connsiteY69" fmla="*/ 2506980 h 2789935"/>
              <a:gd name="connsiteX70" fmla="*/ 1135380 w 5396534"/>
              <a:gd name="connsiteY70" fmla="*/ 2541270 h 2789935"/>
              <a:gd name="connsiteX71" fmla="*/ 1264920 w 5396534"/>
              <a:gd name="connsiteY71" fmla="*/ 2628900 h 2789935"/>
              <a:gd name="connsiteX72" fmla="*/ 1318260 w 5396534"/>
              <a:gd name="connsiteY72" fmla="*/ 2689860 h 2789935"/>
              <a:gd name="connsiteX73" fmla="*/ 1413510 w 5396534"/>
              <a:gd name="connsiteY73" fmla="*/ 2769870 h 2789935"/>
              <a:gd name="connsiteX74" fmla="*/ 1494947 w 5396534"/>
              <a:gd name="connsiteY74" fmla="*/ 2789935 h 2789935"/>
              <a:gd name="connsiteX75" fmla="*/ 1636167 w 5396534"/>
              <a:gd name="connsiteY75" fmla="*/ 2758161 h 2789935"/>
              <a:gd name="connsiteX76" fmla="*/ 1710690 w 5396534"/>
              <a:gd name="connsiteY76" fmla="*/ 2670810 h 2789935"/>
              <a:gd name="connsiteX77" fmla="*/ 1691640 w 5396534"/>
              <a:gd name="connsiteY77" fmla="*/ 2628900 h 2789935"/>
              <a:gd name="connsiteX78" fmla="*/ 1672590 w 5396534"/>
              <a:gd name="connsiteY78" fmla="*/ 2564130 h 2789935"/>
              <a:gd name="connsiteX79" fmla="*/ 1672590 w 5396534"/>
              <a:gd name="connsiteY79" fmla="*/ 2503170 h 2789935"/>
              <a:gd name="connsiteX80" fmla="*/ 1714500 w 5396534"/>
              <a:gd name="connsiteY80" fmla="*/ 2446020 h 2789935"/>
              <a:gd name="connsiteX81" fmla="*/ 1809750 w 5396534"/>
              <a:gd name="connsiteY81" fmla="*/ 2339340 h 2789935"/>
              <a:gd name="connsiteX82" fmla="*/ 1889760 w 5396534"/>
              <a:gd name="connsiteY82" fmla="*/ 2263140 h 2789935"/>
              <a:gd name="connsiteX83" fmla="*/ 2019300 w 5396534"/>
              <a:gd name="connsiteY83" fmla="*/ 2175510 h 2789935"/>
              <a:gd name="connsiteX84" fmla="*/ 2053590 w 5396534"/>
              <a:gd name="connsiteY84" fmla="*/ 2167890 h 2789935"/>
              <a:gd name="connsiteX85" fmla="*/ 2110740 w 5396534"/>
              <a:gd name="connsiteY85" fmla="*/ 2160270 h 2789935"/>
              <a:gd name="connsiteX86" fmla="*/ 2125980 w 5396534"/>
              <a:gd name="connsiteY86" fmla="*/ 2137410 h 2789935"/>
              <a:gd name="connsiteX87" fmla="*/ 2171700 w 5396534"/>
              <a:gd name="connsiteY87" fmla="*/ 2099310 h 2789935"/>
              <a:gd name="connsiteX88" fmla="*/ 2259330 w 5396534"/>
              <a:gd name="connsiteY88" fmla="*/ 2049780 h 2789935"/>
              <a:gd name="connsiteX89" fmla="*/ 2358390 w 5396534"/>
              <a:gd name="connsiteY89" fmla="*/ 2023110 h 2789935"/>
              <a:gd name="connsiteX90" fmla="*/ 2518410 w 5396534"/>
              <a:gd name="connsiteY90" fmla="*/ 1965960 h 2789935"/>
              <a:gd name="connsiteX91" fmla="*/ 2571750 w 5396534"/>
              <a:gd name="connsiteY91" fmla="*/ 1958340 h 2789935"/>
              <a:gd name="connsiteX92" fmla="*/ 2644140 w 5396534"/>
              <a:gd name="connsiteY92" fmla="*/ 1943100 h 2789935"/>
              <a:gd name="connsiteX93" fmla="*/ 2758440 w 5396534"/>
              <a:gd name="connsiteY93" fmla="*/ 1878330 h 2789935"/>
              <a:gd name="connsiteX94" fmla="*/ 2815590 w 5396534"/>
              <a:gd name="connsiteY94" fmla="*/ 1847850 h 2789935"/>
              <a:gd name="connsiteX95" fmla="*/ 2887980 w 5396534"/>
              <a:gd name="connsiteY95" fmla="*/ 1832610 h 2789935"/>
              <a:gd name="connsiteX96" fmla="*/ 2907030 w 5396534"/>
              <a:gd name="connsiteY96" fmla="*/ 1783080 h 2789935"/>
              <a:gd name="connsiteX97" fmla="*/ 2868930 w 5396534"/>
              <a:gd name="connsiteY97" fmla="*/ 1798320 h 2789935"/>
              <a:gd name="connsiteX98" fmla="*/ 3017520 w 5396534"/>
              <a:gd name="connsiteY98" fmla="*/ 1710690 h 2789935"/>
              <a:gd name="connsiteX99" fmla="*/ 3128010 w 5396534"/>
              <a:gd name="connsiteY99" fmla="*/ 1687830 h 2789935"/>
              <a:gd name="connsiteX100" fmla="*/ 3303270 w 5396534"/>
              <a:gd name="connsiteY100" fmla="*/ 1630680 h 2789935"/>
              <a:gd name="connsiteX101" fmla="*/ 3501390 w 5396534"/>
              <a:gd name="connsiteY101" fmla="*/ 1562100 h 2789935"/>
              <a:gd name="connsiteX102" fmla="*/ 3554730 w 5396534"/>
              <a:gd name="connsiteY102" fmla="*/ 1565910 h 2789935"/>
              <a:gd name="connsiteX103" fmla="*/ 3756660 w 5396534"/>
              <a:gd name="connsiteY103" fmla="*/ 1520190 h 2789935"/>
              <a:gd name="connsiteX104" fmla="*/ 3977640 w 5396534"/>
              <a:gd name="connsiteY104" fmla="*/ 1493520 h 2789935"/>
              <a:gd name="connsiteX105" fmla="*/ 4301490 w 5396534"/>
              <a:gd name="connsiteY105" fmla="*/ 1455420 h 2789935"/>
              <a:gd name="connsiteX106" fmla="*/ 4476750 w 5396534"/>
              <a:gd name="connsiteY106" fmla="*/ 1447800 h 2789935"/>
              <a:gd name="connsiteX107" fmla="*/ 4572000 w 5396534"/>
              <a:gd name="connsiteY107" fmla="*/ 1440180 h 2789935"/>
              <a:gd name="connsiteX108" fmla="*/ 4674870 w 5396534"/>
              <a:gd name="connsiteY108" fmla="*/ 1459230 h 2789935"/>
              <a:gd name="connsiteX109" fmla="*/ 4762500 w 5396534"/>
              <a:gd name="connsiteY109" fmla="*/ 1493520 h 2789935"/>
              <a:gd name="connsiteX110" fmla="*/ 4892040 w 5396534"/>
              <a:gd name="connsiteY110" fmla="*/ 1543050 h 2789935"/>
              <a:gd name="connsiteX111" fmla="*/ 4930140 w 5396534"/>
              <a:gd name="connsiteY111" fmla="*/ 1562100 h 2789935"/>
              <a:gd name="connsiteX112" fmla="*/ 5011327 w 5396534"/>
              <a:gd name="connsiteY112" fmla="*/ 1557790 h 2789935"/>
              <a:gd name="connsiteX113" fmla="*/ 5290236 w 5396534"/>
              <a:gd name="connsiteY113" fmla="*/ 1437753 h 2789935"/>
              <a:gd name="connsiteX114" fmla="*/ 5396534 w 5396534"/>
              <a:gd name="connsiteY114" fmla="*/ 1380618 h 2789935"/>
              <a:gd name="connsiteX115" fmla="*/ 5339207 w 5396534"/>
              <a:gd name="connsiteY115" fmla="*/ 1251813 h 2789935"/>
              <a:gd name="connsiteX116" fmla="*/ 5337810 w 5396534"/>
              <a:gd name="connsiteY116" fmla="*/ 1162050 h 2789935"/>
              <a:gd name="connsiteX117" fmla="*/ 5316068 w 5396534"/>
              <a:gd name="connsiteY117" fmla="*/ 1167714 h 2789935"/>
              <a:gd name="connsiteX118" fmla="*/ 5334000 w 5396534"/>
              <a:gd name="connsiteY118" fmla="*/ 1093470 h 2789935"/>
              <a:gd name="connsiteX119" fmla="*/ 5345430 w 5396534"/>
              <a:gd name="connsiteY119" fmla="*/ 1070610 h 2789935"/>
              <a:gd name="connsiteX120" fmla="*/ 5307330 w 5396534"/>
              <a:gd name="connsiteY120" fmla="*/ 1066800 h 2789935"/>
              <a:gd name="connsiteX121" fmla="*/ 5288280 w 5396534"/>
              <a:gd name="connsiteY121" fmla="*/ 1047750 h 2789935"/>
              <a:gd name="connsiteX122" fmla="*/ 5261610 w 5396534"/>
              <a:gd name="connsiteY122" fmla="*/ 1024890 h 2789935"/>
              <a:gd name="connsiteX123" fmla="*/ 5246370 w 5396534"/>
              <a:gd name="connsiteY123" fmla="*/ 994410 h 2789935"/>
              <a:gd name="connsiteX124" fmla="*/ 5238750 w 5396534"/>
              <a:gd name="connsiteY124" fmla="*/ 952500 h 2789935"/>
              <a:gd name="connsiteX125" fmla="*/ 5238750 w 5396534"/>
              <a:gd name="connsiteY125" fmla="*/ 922020 h 2789935"/>
              <a:gd name="connsiteX126" fmla="*/ 5246370 w 5396534"/>
              <a:gd name="connsiteY126" fmla="*/ 887730 h 2789935"/>
              <a:gd name="connsiteX127" fmla="*/ 5253990 w 5396534"/>
              <a:gd name="connsiteY127" fmla="*/ 868680 h 2789935"/>
              <a:gd name="connsiteX128" fmla="*/ 5219700 w 5396534"/>
              <a:gd name="connsiteY128" fmla="*/ 868680 h 2789935"/>
              <a:gd name="connsiteX129" fmla="*/ 5158740 w 5396534"/>
              <a:gd name="connsiteY129" fmla="*/ 842010 h 2789935"/>
              <a:gd name="connsiteX130" fmla="*/ 5113020 w 5396534"/>
              <a:gd name="connsiteY130" fmla="*/ 742950 h 2789935"/>
              <a:gd name="connsiteX131" fmla="*/ 5078730 w 5396534"/>
              <a:gd name="connsiteY131" fmla="*/ 681990 h 2789935"/>
              <a:gd name="connsiteX132" fmla="*/ 5078730 w 5396534"/>
              <a:gd name="connsiteY132" fmla="*/ 624840 h 2789935"/>
              <a:gd name="connsiteX133" fmla="*/ 5082540 w 5396534"/>
              <a:gd name="connsiteY133" fmla="*/ 586740 h 2789935"/>
              <a:gd name="connsiteX134" fmla="*/ 5105400 w 5396534"/>
              <a:gd name="connsiteY134" fmla="*/ 529590 h 2789935"/>
              <a:gd name="connsiteX135" fmla="*/ 5063490 w 5396534"/>
              <a:gd name="connsiteY135" fmla="*/ 525780 h 2789935"/>
              <a:gd name="connsiteX136" fmla="*/ 5033010 w 5396534"/>
              <a:gd name="connsiteY136" fmla="*/ 510540 h 2789935"/>
              <a:gd name="connsiteX137" fmla="*/ 4991100 w 5396534"/>
              <a:gd name="connsiteY137" fmla="*/ 476250 h 2789935"/>
              <a:gd name="connsiteX138" fmla="*/ 4979670 w 5396534"/>
              <a:gd name="connsiteY138" fmla="*/ 449580 h 2789935"/>
              <a:gd name="connsiteX139" fmla="*/ 4979670 w 5396534"/>
              <a:gd name="connsiteY139" fmla="*/ 316230 h 2789935"/>
              <a:gd name="connsiteX140" fmla="*/ 4994910 w 5396534"/>
              <a:gd name="connsiteY140" fmla="*/ 232410 h 2789935"/>
              <a:gd name="connsiteX141" fmla="*/ 5025390 w 5396534"/>
              <a:gd name="connsiteY141" fmla="*/ 167640 h 2789935"/>
              <a:gd name="connsiteX0" fmla="*/ 5025390 w 5396534"/>
              <a:gd name="connsiteY0" fmla="*/ 167640 h 2789935"/>
              <a:gd name="connsiteX1" fmla="*/ 4671060 w 5396534"/>
              <a:gd name="connsiteY1" fmla="*/ 0 h 2789935"/>
              <a:gd name="connsiteX2" fmla="*/ 4507230 w 5396534"/>
              <a:gd name="connsiteY2" fmla="*/ 68580 h 2789935"/>
              <a:gd name="connsiteX3" fmla="*/ 4373880 w 5396534"/>
              <a:gd name="connsiteY3" fmla="*/ 129540 h 2789935"/>
              <a:gd name="connsiteX4" fmla="*/ 4267200 w 5396534"/>
              <a:gd name="connsiteY4" fmla="*/ 175260 h 2789935"/>
              <a:gd name="connsiteX5" fmla="*/ 4217670 w 5396534"/>
              <a:gd name="connsiteY5" fmla="*/ 209550 h 2789935"/>
              <a:gd name="connsiteX6" fmla="*/ 4141470 w 5396534"/>
              <a:gd name="connsiteY6" fmla="*/ 247650 h 2789935"/>
              <a:gd name="connsiteX7" fmla="*/ 4072890 w 5396534"/>
              <a:gd name="connsiteY7" fmla="*/ 293370 h 2789935"/>
              <a:gd name="connsiteX8" fmla="*/ 3931920 w 5396534"/>
              <a:gd name="connsiteY8" fmla="*/ 354330 h 2789935"/>
              <a:gd name="connsiteX9" fmla="*/ 3867150 w 5396534"/>
              <a:gd name="connsiteY9" fmla="*/ 400050 h 2789935"/>
              <a:gd name="connsiteX10" fmla="*/ 3699510 w 5396534"/>
              <a:gd name="connsiteY10" fmla="*/ 461010 h 2789935"/>
              <a:gd name="connsiteX11" fmla="*/ 3630930 w 5396534"/>
              <a:gd name="connsiteY11" fmla="*/ 480060 h 2789935"/>
              <a:gd name="connsiteX12" fmla="*/ 3573780 w 5396534"/>
              <a:gd name="connsiteY12" fmla="*/ 499110 h 2789935"/>
              <a:gd name="connsiteX13" fmla="*/ 3528060 w 5396534"/>
              <a:gd name="connsiteY13" fmla="*/ 499110 h 2789935"/>
              <a:gd name="connsiteX14" fmla="*/ 3486150 w 5396534"/>
              <a:gd name="connsiteY14" fmla="*/ 495300 h 2789935"/>
              <a:gd name="connsiteX15" fmla="*/ 3474720 w 5396534"/>
              <a:gd name="connsiteY15" fmla="*/ 499110 h 2789935"/>
              <a:gd name="connsiteX16" fmla="*/ 3463290 w 5396534"/>
              <a:gd name="connsiteY16" fmla="*/ 533400 h 2789935"/>
              <a:gd name="connsiteX17" fmla="*/ 3432810 w 5396534"/>
              <a:gd name="connsiteY17" fmla="*/ 560070 h 2789935"/>
              <a:gd name="connsiteX18" fmla="*/ 3371850 w 5396534"/>
              <a:gd name="connsiteY18" fmla="*/ 571500 h 2789935"/>
              <a:gd name="connsiteX19" fmla="*/ 3242310 w 5396534"/>
              <a:gd name="connsiteY19" fmla="*/ 613410 h 2789935"/>
              <a:gd name="connsiteX20" fmla="*/ 3169920 w 5396534"/>
              <a:gd name="connsiteY20" fmla="*/ 636270 h 2789935"/>
              <a:gd name="connsiteX21" fmla="*/ 3044190 w 5396534"/>
              <a:gd name="connsiteY21" fmla="*/ 674370 h 2789935"/>
              <a:gd name="connsiteX22" fmla="*/ 2876550 w 5396534"/>
              <a:gd name="connsiteY22" fmla="*/ 727710 h 2789935"/>
              <a:gd name="connsiteX23" fmla="*/ 2830830 w 5396534"/>
              <a:gd name="connsiteY23" fmla="*/ 754380 h 2789935"/>
              <a:gd name="connsiteX24" fmla="*/ 2785110 w 5396534"/>
              <a:gd name="connsiteY24" fmla="*/ 769620 h 2789935"/>
              <a:gd name="connsiteX25" fmla="*/ 2785110 w 5396534"/>
              <a:gd name="connsiteY25" fmla="*/ 769620 h 2789935"/>
              <a:gd name="connsiteX26" fmla="*/ 2724150 w 5396534"/>
              <a:gd name="connsiteY26" fmla="*/ 765810 h 2789935"/>
              <a:gd name="connsiteX27" fmla="*/ 2678430 w 5396534"/>
              <a:gd name="connsiteY27" fmla="*/ 762000 h 2789935"/>
              <a:gd name="connsiteX28" fmla="*/ 2678430 w 5396534"/>
              <a:gd name="connsiteY28" fmla="*/ 762000 h 2789935"/>
              <a:gd name="connsiteX29" fmla="*/ 2647950 w 5396534"/>
              <a:gd name="connsiteY29" fmla="*/ 822960 h 2789935"/>
              <a:gd name="connsiteX30" fmla="*/ 2617470 w 5396534"/>
              <a:gd name="connsiteY30" fmla="*/ 845820 h 2789935"/>
              <a:gd name="connsiteX31" fmla="*/ 2480310 w 5396534"/>
              <a:gd name="connsiteY31" fmla="*/ 891540 h 2789935"/>
              <a:gd name="connsiteX32" fmla="*/ 2392680 w 5396534"/>
              <a:gd name="connsiteY32" fmla="*/ 937260 h 2789935"/>
              <a:gd name="connsiteX33" fmla="*/ 2354580 w 5396534"/>
              <a:gd name="connsiteY33" fmla="*/ 967740 h 2789935"/>
              <a:gd name="connsiteX34" fmla="*/ 2274570 w 5396534"/>
              <a:gd name="connsiteY34" fmla="*/ 1036320 h 2789935"/>
              <a:gd name="connsiteX35" fmla="*/ 2236470 w 5396534"/>
              <a:gd name="connsiteY35" fmla="*/ 1120140 h 2789935"/>
              <a:gd name="connsiteX36" fmla="*/ 2164080 w 5396534"/>
              <a:gd name="connsiteY36" fmla="*/ 1177290 h 2789935"/>
              <a:gd name="connsiteX37" fmla="*/ 2072640 w 5396534"/>
              <a:gd name="connsiteY37" fmla="*/ 1272540 h 2789935"/>
              <a:gd name="connsiteX38" fmla="*/ 2007870 w 5396534"/>
              <a:gd name="connsiteY38" fmla="*/ 1322070 h 2789935"/>
              <a:gd name="connsiteX39" fmla="*/ 1924050 w 5396534"/>
              <a:gd name="connsiteY39" fmla="*/ 1363980 h 2789935"/>
              <a:gd name="connsiteX40" fmla="*/ 1844040 w 5396534"/>
              <a:gd name="connsiteY40" fmla="*/ 1394460 h 2789935"/>
              <a:gd name="connsiteX41" fmla="*/ 1744980 w 5396534"/>
              <a:gd name="connsiteY41" fmla="*/ 1405890 h 2789935"/>
              <a:gd name="connsiteX42" fmla="*/ 1524000 w 5396534"/>
              <a:gd name="connsiteY42" fmla="*/ 1402080 h 2789935"/>
              <a:gd name="connsiteX43" fmla="*/ 1367790 w 5396534"/>
              <a:gd name="connsiteY43" fmla="*/ 1402080 h 2789935"/>
              <a:gd name="connsiteX44" fmla="*/ 1203960 w 5396534"/>
              <a:gd name="connsiteY44" fmla="*/ 1409700 h 2789935"/>
              <a:gd name="connsiteX45" fmla="*/ 1074420 w 5396534"/>
              <a:gd name="connsiteY45" fmla="*/ 1421130 h 2789935"/>
              <a:gd name="connsiteX46" fmla="*/ 956310 w 5396534"/>
              <a:gd name="connsiteY46" fmla="*/ 1463040 h 2789935"/>
              <a:gd name="connsiteX47" fmla="*/ 781050 w 5396534"/>
              <a:gd name="connsiteY47" fmla="*/ 1501140 h 2789935"/>
              <a:gd name="connsiteX48" fmla="*/ 712470 w 5396534"/>
              <a:gd name="connsiteY48" fmla="*/ 1531620 h 2789935"/>
              <a:gd name="connsiteX49" fmla="*/ 678180 w 5396534"/>
              <a:gd name="connsiteY49" fmla="*/ 1531620 h 2789935"/>
              <a:gd name="connsiteX50" fmla="*/ 590550 w 5396534"/>
              <a:gd name="connsiteY50" fmla="*/ 1520190 h 2789935"/>
              <a:gd name="connsiteX51" fmla="*/ 567690 w 5396534"/>
              <a:gd name="connsiteY51" fmla="*/ 1558290 h 2789935"/>
              <a:gd name="connsiteX52" fmla="*/ 518160 w 5396534"/>
              <a:gd name="connsiteY52" fmla="*/ 1581150 h 2789935"/>
              <a:gd name="connsiteX53" fmla="*/ 422910 w 5396534"/>
              <a:gd name="connsiteY53" fmla="*/ 1615440 h 2789935"/>
              <a:gd name="connsiteX54" fmla="*/ 312420 w 5396534"/>
              <a:gd name="connsiteY54" fmla="*/ 1676400 h 2789935"/>
              <a:gd name="connsiteX55" fmla="*/ 205740 w 5396534"/>
              <a:gd name="connsiteY55" fmla="*/ 1733550 h 2789935"/>
              <a:gd name="connsiteX56" fmla="*/ 133350 w 5396534"/>
              <a:gd name="connsiteY56" fmla="*/ 1783080 h 2789935"/>
              <a:gd name="connsiteX57" fmla="*/ 68580 w 5396534"/>
              <a:gd name="connsiteY57" fmla="*/ 1836420 h 2789935"/>
              <a:gd name="connsiteX58" fmla="*/ 15240 w 5396534"/>
              <a:gd name="connsiteY58" fmla="*/ 1924050 h 2789935"/>
              <a:gd name="connsiteX59" fmla="*/ 0 w 5396534"/>
              <a:gd name="connsiteY59" fmla="*/ 2015490 h 2789935"/>
              <a:gd name="connsiteX60" fmla="*/ 30480 w 5396534"/>
              <a:gd name="connsiteY60" fmla="*/ 2068830 h 2789935"/>
              <a:gd name="connsiteX61" fmla="*/ 72390 w 5396534"/>
              <a:gd name="connsiteY61" fmla="*/ 2148840 h 2789935"/>
              <a:gd name="connsiteX62" fmla="*/ 144780 w 5396534"/>
              <a:gd name="connsiteY62" fmla="*/ 2228850 h 2789935"/>
              <a:gd name="connsiteX63" fmla="*/ 205740 w 5396534"/>
              <a:gd name="connsiteY63" fmla="*/ 2278380 h 2789935"/>
              <a:gd name="connsiteX64" fmla="*/ 335280 w 5396534"/>
              <a:gd name="connsiteY64" fmla="*/ 2339340 h 2789935"/>
              <a:gd name="connsiteX65" fmla="*/ 457200 w 5396534"/>
              <a:gd name="connsiteY65" fmla="*/ 2377440 h 2789935"/>
              <a:gd name="connsiteX66" fmla="*/ 594360 w 5396534"/>
              <a:gd name="connsiteY66" fmla="*/ 2411730 h 2789935"/>
              <a:gd name="connsiteX67" fmla="*/ 720090 w 5396534"/>
              <a:gd name="connsiteY67" fmla="*/ 2449830 h 2789935"/>
              <a:gd name="connsiteX68" fmla="*/ 952500 w 5396534"/>
              <a:gd name="connsiteY68" fmla="*/ 2484120 h 2789935"/>
              <a:gd name="connsiteX69" fmla="*/ 1043940 w 5396534"/>
              <a:gd name="connsiteY69" fmla="*/ 2506980 h 2789935"/>
              <a:gd name="connsiteX70" fmla="*/ 1135380 w 5396534"/>
              <a:gd name="connsiteY70" fmla="*/ 2541270 h 2789935"/>
              <a:gd name="connsiteX71" fmla="*/ 1264920 w 5396534"/>
              <a:gd name="connsiteY71" fmla="*/ 2628900 h 2789935"/>
              <a:gd name="connsiteX72" fmla="*/ 1318260 w 5396534"/>
              <a:gd name="connsiteY72" fmla="*/ 2689860 h 2789935"/>
              <a:gd name="connsiteX73" fmla="*/ 1413510 w 5396534"/>
              <a:gd name="connsiteY73" fmla="*/ 2769870 h 2789935"/>
              <a:gd name="connsiteX74" fmla="*/ 1494947 w 5396534"/>
              <a:gd name="connsiteY74" fmla="*/ 2789935 h 2789935"/>
              <a:gd name="connsiteX75" fmla="*/ 1636167 w 5396534"/>
              <a:gd name="connsiteY75" fmla="*/ 2758161 h 2789935"/>
              <a:gd name="connsiteX76" fmla="*/ 1710690 w 5396534"/>
              <a:gd name="connsiteY76" fmla="*/ 2670810 h 2789935"/>
              <a:gd name="connsiteX77" fmla="*/ 1691640 w 5396534"/>
              <a:gd name="connsiteY77" fmla="*/ 2628900 h 2789935"/>
              <a:gd name="connsiteX78" fmla="*/ 1672590 w 5396534"/>
              <a:gd name="connsiteY78" fmla="*/ 2564130 h 2789935"/>
              <a:gd name="connsiteX79" fmla="*/ 1672590 w 5396534"/>
              <a:gd name="connsiteY79" fmla="*/ 2503170 h 2789935"/>
              <a:gd name="connsiteX80" fmla="*/ 1714500 w 5396534"/>
              <a:gd name="connsiteY80" fmla="*/ 2446020 h 2789935"/>
              <a:gd name="connsiteX81" fmla="*/ 1809750 w 5396534"/>
              <a:gd name="connsiteY81" fmla="*/ 2339340 h 2789935"/>
              <a:gd name="connsiteX82" fmla="*/ 1889760 w 5396534"/>
              <a:gd name="connsiteY82" fmla="*/ 2263140 h 2789935"/>
              <a:gd name="connsiteX83" fmla="*/ 2019300 w 5396534"/>
              <a:gd name="connsiteY83" fmla="*/ 2175510 h 2789935"/>
              <a:gd name="connsiteX84" fmla="*/ 2053590 w 5396534"/>
              <a:gd name="connsiteY84" fmla="*/ 2167890 h 2789935"/>
              <a:gd name="connsiteX85" fmla="*/ 2110740 w 5396534"/>
              <a:gd name="connsiteY85" fmla="*/ 2160270 h 2789935"/>
              <a:gd name="connsiteX86" fmla="*/ 2125980 w 5396534"/>
              <a:gd name="connsiteY86" fmla="*/ 2137410 h 2789935"/>
              <a:gd name="connsiteX87" fmla="*/ 2171700 w 5396534"/>
              <a:gd name="connsiteY87" fmla="*/ 2099310 h 2789935"/>
              <a:gd name="connsiteX88" fmla="*/ 2259330 w 5396534"/>
              <a:gd name="connsiteY88" fmla="*/ 2049780 h 2789935"/>
              <a:gd name="connsiteX89" fmla="*/ 2358390 w 5396534"/>
              <a:gd name="connsiteY89" fmla="*/ 2023110 h 2789935"/>
              <a:gd name="connsiteX90" fmla="*/ 2518410 w 5396534"/>
              <a:gd name="connsiteY90" fmla="*/ 1965960 h 2789935"/>
              <a:gd name="connsiteX91" fmla="*/ 2571750 w 5396534"/>
              <a:gd name="connsiteY91" fmla="*/ 1958340 h 2789935"/>
              <a:gd name="connsiteX92" fmla="*/ 2644140 w 5396534"/>
              <a:gd name="connsiteY92" fmla="*/ 1943100 h 2789935"/>
              <a:gd name="connsiteX93" fmla="*/ 2758440 w 5396534"/>
              <a:gd name="connsiteY93" fmla="*/ 1878330 h 2789935"/>
              <a:gd name="connsiteX94" fmla="*/ 2815590 w 5396534"/>
              <a:gd name="connsiteY94" fmla="*/ 1847850 h 2789935"/>
              <a:gd name="connsiteX95" fmla="*/ 2887980 w 5396534"/>
              <a:gd name="connsiteY95" fmla="*/ 1832610 h 2789935"/>
              <a:gd name="connsiteX96" fmla="*/ 2907030 w 5396534"/>
              <a:gd name="connsiteY96" fmla="*/ 1783080 h 2789935"/>
              <a:gd name="connsiteX97" fmla="*/ 2868930 w 5396534"/>
              <a:gd name="connsiteY97" fmla="*/ 1798320 h 2789935"/>
              <a:gd name="connsiteX98" fmla="*/ 3017520 w 5396534"/>
              <a:gd name="connsiteY98" fmla="*/ 1710690 h 2789935"/>
              <a:gd name="connsiteX99" fmla="*/ 3128010 w 5396534"/>
              <a:gd name="connsiteY99" fmla="*/ 1687830 h 2789935"/>
              <a:gd name="connsiteX100" fmla="*/ 3303270 w 5396534"/>
              <a:gd name="connsiteY100" fmla="*/ 1630680 h 2789935"/>
              <a:gd name="connsiteX101" fmla="*/ 3501390 w 5396534"/>
              <a:gd name="connsiteY101" fmla="*/ 1562100 h 2789935"/>
              <a:gd name="connsiteX102" fmla="*/ 3554730 w 5396534"/>
              <a:gd name="connsiteY102" fmla="*/ 1565910 h 2789935"/>
              <a:gd name="connsiteX103" fmla="*/ 3756660 w 5396534"/>
              <a:gd name="connsiteY103" fmla="*/ 1520190 h 2789935"/>
              <a:gd name="connsiteX104" fmla="*/ 3977640 w 5396534"/>
              <a:gd name="connsiteY104" fmla="*/ 1493520 h 2789935"/>
              <a:gd name="connsiteX105" fmla="*/ 4301490 w 5396534"/>
              <a:gd name="connsiteY105" fmla="*/ 1455420 h 2789935"/>
              <a:gd name="connsiteX106" fmla="*/ 4476750 w 5396534"/>
              <a:gd name="connsiteY106" fmla="*/ 1447800 h 2789935"/>
              <a:gd name="connsiteX107" fmla="*/ 4572000 w 5396534"/>
              <a:gd name="connsiteY107" fmla="*/ 1440180 h 2789935"/>
              <a:gd name="connsiteX108" fmla="*/ 4674870 w 5396534"/>
              <a:gd name="connsiteY108" fmla="*/ 1459230 h 2789935"/>
              <a:gd name="connsiteX109" fmla="*/ 4762500 w 5396534"/>
              <a:gd name="connsiteY109" fmla="*/ 1493520 h 2789935"/>
              <a:gd name="connsiteX110" fmla="*/ 4892040 w 5396534"/>
              <a:gd name="connsiteY110" fmla="*/ 1543050 h 2789935"/>
              <a:gd name="connsiteX111" fmla="*/ 4930140 w 5396534"/>
              <a:gd name="connsiteY111" fmla="*/ 1562100 h 2789935"/>
              <a:gd name="connsiteX112" fmla="*/ 5011327 w 5396534"/>
              <a:gd name="connsiteY112" fmla="*/ 1557790 h 2789935"/>
              <a:gd name="connsiteX113" fmla="*/ 5290236 w 5396534"/>
              <a:gd name="connsiteY113" fmla="*/ 1437753 h 2789935"/>
              <a:gd name="connsiteX114" fmla="*/ 5396534 w 5396534"/>
              <a:gd name="connsiteY114" fmla="*/ 1380618 h 2789935"/>
              <a:gd name="connsiteX115" fmla="*/ 5339207 w 5396534"/>
              <a:gd name="connsiteY115" fmla="*/ 1251813 h 2789935"/>
              <a:gd name="connsiteX116" fmla="*/ 5337810 w 5396534"/>
              <a:gd name="connsiteY116" fmla="*/ 1162050 h 2789935"/>
              <a:gd name="connsiteX117" fmla="*/ 5334000 w 5396534"/>
              <a:gd name="connsiteY117" fmla="*/ 1093470 h 2789935"/>
              <a:gd name="connsiteX118" fmla="*/ 5345430 w 5396534"/>
              <a:gd name="connsiteY118" fmla="*/ 1070610 h 2789935"/>
              <a:gd name="connsiteX119" fmla="*/ 5307330 w 5396534"/>
              <a:gd name="connsiteY119" fmla="*/ 1066800 h 2789935"/>
              <a:gd name="connsiteX120" fmla="*/ 5288280 w 5396534"/>
              <a:gd name="connsiteY120" fmla="*/ 1047750 h 2789935"/>
              <a:gd name="connsiteX121" fmla="*/ 5261610 w 5396534"/>
              <a:gd name="connsiteY121" fmla="*/ 1024890 h 2789935"/>
              <a:gd name="connsiteX122" fmla="*/ 5246370 w 5396534"/>
              <a:gd name="connsiteY122" fmla="*/ 994410 h 2789935"/>
              <a:gd name="connsiteX123" fmla="*/ 5238750 w 5396534"/>
              <a:gd name="connsiteY123" fmla="*/ 952500 h 2789935"/>
              <a:gd name="connsiteX124" fmla="*/ 5238750 w 5396534"/>
              <a:gd name="connsiteY124" fmla="*/ 922020 h 2789935"/>
              <a:gd name="connsiteX125" fmla="*/ 5246370 w 5396534"/>
              <a:gd name="connsiteY125" fmla="*/ 887730 h 2789935"/>
              <a:gd name="connsiteX126" fmla="*/ 5253990 w 5396534"/>
              <a:gd name="connsiteY126" fmla="*/ 868680 h 2789935"/>
              <a:gd name="connsiteX127" fmla="*/ 5219700 w 5396534"/>
              <a:gd name="connsiteY127" fmla="*/ 868680 h 2789935"/>
              <a:gd name="connsiteX128" fmla="*/ 5158740 w 5396534"/>
              <a:gd name="connsiteY128" fmla="*/ 842010 h 2789935"/>
              <a:gd name="connsiteX129" fmla="*/ 5113020 w 5396534"/>
              <a:gd name="connsiteY129" fmla="*/ 742950 h 2789935"/>
              <a:gd name="connsiteX130" fmla="*/ 5078730 w 5396534"/>
              <a:gd name="connsiteY130" fmla="*/ 681990 h 2789935"/>
              <a:gd name="connsiteX131" fmla="*/ 5078730 w 5396534"/>
              <a:gd name="connsiteY131" fmla="*/ 624840 h 2789935"/>
              <a:gd name="connsiteX132" fmla="*/ 5082540 w 5396534"/>
              <a:gd name="connsiteY132" fmla="*/ 586740 h 2789935"/>
              <a:gd name="connsiteX133" fmla="*/ 5105400 w 5396534"/>
              <a:gd name="connsiteY133" fmla="*/ 529590 h 2789935"/>
              <a:gd name="connsiteX134" fmla="*/ 5063490 w 5396534"/>
              <a:gd name="connsiteY134" fmla="*/ 525780 h 2789935"/>
              <a:gd name="connsiteX135" fmla="*/ 5033010 w 5396534"/>
              <a:gd name="connsiteY135" fmla="*/ 510540 h 2789935"/>
              <a:gd name="connsiteX136" fmla="*/ 4991100 w 5396534"/>
              <a:gd name="connsiteY136" fmla="*/ 476250 h 2789935"/>
              <a:gd name="connsiteX137" fmla="*/ 4979670 w 5396534"/>
              <a:gd name="connsiteY137" fmla="*/ 449580 h 2789935"/>
              <a:gd name="connsiteX138" fmla="*/ 4979670 w 5396534"/>
              <a:gd name="connsiteY138" fmla="*/ 316230 h 2789935"/>
              <a:gd name="connsiteX139" fmla="*/ 4994910 w 5396534"/>
              <a:gd name="connsiteY139" fmla="*/ 232410 h 2789935"/>
              <a:gd name="connsiteX140" fmla="*/ 5025390 w 5396534"/>
              <a:gd name="connsiteY140" fmla="*/ 167640 h 2789935"/>
              <a:gd name="connsiteX0" fmla="*/ 5025390 w 5396534"/>
              <a:gd name="connsiteY0" fmla="*/ 167640 h 2789935"/>
              <a:gd name="connsiteX1" fmla="*/ 4671060 w 5396534"/>
              <a:gd name="connsiteY1" fmla="*/ 0 h 2789935"/>
              <a:gd name="connsiteX2" fmla="*/ 4507230 w 5396534"/>
              <a:gd name="connsiteY2" fmla="*/ 68580 h 2789935"/>
              <a:gd name="connsiteX3" fmla="*/ 4373880 w 5396534"/>
              <a:gd name="connsiteY3" fmla="*/ 129540 h 2789935"/>
              <a:gd name="connsiteX4" fmla="*/ 4267200 w 5396534"/>
              <a:gd name="connsiteY4" fmla="*/ 175260 h 2789935"/>
              <a:gd name="connsiteX5" fmla="*/ 4217670 w 5396534"/>
              <a:gd name="connsiteY5" fmla="*/ 209550 h 2789935"/>
              <a:gd name="connsiteX6" fmla="*/ 4141470 w 5396534"/>
              <a:gd name="connsiteY6" fmla="*/ 247650 h 2789935"/>
              <a:gd name="connsiteX7" fmla="*/ 4072890 w 5396534"/>
              <a:gd name="connsiteY7" fmla="*/ 293370 h 2789935"/>
              <a:gd name="connsiteX8" fmla="*/ 3931920 w 5396534"/>
              <a:gd name="connsiteY8" fmla="*/ 354330 h 2789935"/>
              <a:gd name="connsiteX9" fmla="*/ 3867150 w 5396534"/>
              <a:gd name="connsiteY9" fmla="*/ 400050 h 2789935"/>
              <a:gd name="connsiteX10" fmla="*/ 3699510 w 5396534"/>
              <a:gd name="connsiteY10" fmla="*/ 461010 h 2789935"/>
              <a:gd name="connsiteX11" fmla="*/ 3630930 w 5396534"/>
              <a:gd name="connsiteY11" fmla="*/ 480060 h 2789935"/>
              <a:gd name="connsiteX12" fmla="*/ 3573780 w 5396534"/>
              <a:gd name="connsiteY12" fmla="*/ 499110 h 2789935"/>
              <a:gd name="connsiteX13" fmla="*/ 3528060 w 5396534"/>
              <a:gd name="connsiteY13" fmla="*/ 499110 h 2789935"/>
              <a:gd name="connsiteX14" fmla="*/ 3486150 w 5396534"/>
              <a:gd name="connsiteY14" fmla="*/ 495300 h 2789935"/>
              <a:gd name="connsiteX15" fmla="*/ 3474720 w 5396534"/>
              <a:gd name="connsiteY15" fmla="*/ 499110 h 2789935"/>
              <a:gd name="connsiteX16" fmla="*/ 3463290 w 5396534"/>
              <a:gd name="connsiteY16" fmla="*/ 533400 h 2789935"/>
              <a:gd name="connsiteX17" fmla="*/ 3432810 w 5396534"/>
              <a:gd name="connsiteY17" fmla="*/ 560070 h 2789935"/>
              <a:gd name="connsiteX18" fmla="*/ 3371850 w 5396534"/>
              <a:gd name="connsiteY18" fmla="*/ 571500 h 2789935"/>
              <a:gd name="connsiteX19" fmla="*/ 3242310 w 5396534"/>
              <a:gd name="connsiteY19" fmla="*/ 613410 h 2789935"/>
              <a:gd name="connsiteX20" fmla="*/ 3169920 w 5396534"/>
              <a:gd name="connsiteY20" fmla="*/ 636270 h 2789935"/>
              <a:gd name="connsiteX21" fmla="*/ 3044190 w 5396534"/>
              <a:gd name="connsiteY21" fmla="*/ 674370 h 2789935"/>
              <a:gd name="connsiteX22" fmla="*/ 2876550 w 5396534"/>
              <a:gd name="connsiteY22" fmla="*/ 727710 h 2789935"/>
              <a:gd name="connsiteX23" fmla="*/ 2830830 w 5396534"/>
              <a:gd name="connsiteY23" fmla="*/ 754380 h 2789935"/>
              <a:gd name="connsiteX24" fmla="*/ 2785110 w 5396534"/>
              <a:gd name="connsiteY24" fmla="*/ 769620 h 2789935"/>
              <a:gd name="connsiteX25" fmla="*/ 2785110 w 5396534"/>
              <a:gd name="connsiteY25" fmla="*/ 769620 h 2789935"/>
              <a:gd name="connsiteX26" fmla="*/ 2724150 w 5396534"/>
              <a:gd name="connsiteY26" fmla="*/ 765810 h 2789935"/>
              <a:gd name="connsiteX27" fmla="*/ 2678430 w 5396534"/>
              <a:gd name="connsiteY27" fmla="*/ 762000 h 2789935"/>
              <a:gd name="connsiteX28" fmla="*/ 2678430 w 5396534"/>
              <a:gd name="connsiteY28" fmla="*/ 762000 h 2789935"/>
              <a:gd name="connsiteX29" fmla="*/ 2647950 w 5396534"/>
              <a:gd name="connsiteY29" fmla="*/ 822960 h 2789935"/>
              <a:gd name="connsiteX30" fmla="*/ 2617470 w 5396534"/>
              <a:gd name="connsiteY30" fmla="*/ 845820 h 2789935"/>
              <a:gd name="connsiteX31" fmla="*/ 2480310 w 5396534"/>
              <a:gd name="connsiteY31" fmla="*/ 891540 h 2789935"/>
              <a:gd name="connsiteX32" fmla="*/ 2392680 w 5396534"/>
              <a:gd name="connsiteY32" fmla="*/ 937260 h 2789935"/>
              <a:gd name="connsiteX33" fmla="*/ 2354580 w 5396534"/>
              <a:gd name="connsiteY33" fmla="*/ 967740 h 2789935"/>
              <a:gd name="connsiteX34" fmla="*/ 2274570 w 5396534"/>
              <a:gd name="connsiteY34" fmla="*/ 1036320 h 2789935"/>
              <a:gd name="connsiteX35" fmla="*/ 2236470 w 5396534"/>
              <a:gd name="connsiteY35" fmla="*/ 1120140 h 2789935"/>
              <a:gd name="connsiteX36" fmla="*/ 2164080 w 5396534"/>
              <a:gd name="connsiteY36" fmla="*/ 1177290 h 2789935"/>
              <a:gd name="connsiteX37" fmla="*/ 2072640 w 5396534"/>
              <a:gd name="connsiteY37" fmla="*/ 1272540 h 2789935"/>
              <a:gd name="connsiteX38" fmla="*/ 2007870 w 5396534"/>
              <a:gd name="connsiteY38" fmla="*/ 1322070 h 2789935"/>
              <a:gd name="connsiteX39" fmla="*/ 1924050 w 5396534"/>
              <a:gd name="connsiteY39" fmla="*/ 1363980 h 2789935"/>
              <a:gd name="connsiteX40" fmla="*/ 1844040 w 5396534"/>
              <a:gd name="connsiteY40" fmla="*/ 1394460 h 2789935"/>
              <a:gd name="connsiteX41" fmla="*/ 1744980 w 5396534"/>
              <a:gd name="connsiteY41" fmla="*/ 1405890 h 2789935"/>
              <a:gd name="connsiteX42" fmla="*/ 1524000 w 5396534"/>
              <a:gd name="connsiteY42" fmla="*/ 1402080 h 2789935"/>
              <a:gd name="connsiteX43" fmla="*/ 1367790 w 5396534"/>
              <a:gd name="connsiteY43" fmla="*/ 1402080 h 2789935"/>
              <a:gd name="connsiteX44" fmla="*/ 1203960 w 5396534"/>
              <a:gd name="connsiteY44" fmla="*/ 1409700 h 2789935"/>
              <a:gd name="connsiteX45" fmla="*/ 1074420 w 5396534"/>
              <a:gd name="connsiteY45" fmla="*/ 1421130 h 2789935"/>
              <a:gd name="connsiteX46" fmla="*/ 956310 w 5396534"/>
              <a:gd name="connsiteY46" fmla="*/ 1463040 h 2789935"/>
              <a:gd name="connsiteX47" fmla="*/ 781050 w 5396534"/>
              <a:gd name="connsiteY47" fmla="*/ 1501140 h 2789935"/>
              <a:gd name="connsiteX48" fmla="*/ 712470 w 5396534"/>
              <a:gd name="connsiteY48" fmla="*/ 1531620 h 2789935"/>
              <a:gd name="connsiteX49" fmla="*/ 678180 w 5396534"/>
              <a:gd name="connsiteY49" fmla="*/ 1531620 h 2789935"/>
              <a:gd name="connsiteX50" fmla="*/ 590550 w 5396534"/>
              <a:gd name="connsiteY50" fmla="*/ 1520190 h 2789935"/>
              <a:gd name="connsiteX51" fmla="*/ 567690 w 5396534"/>
              <a:gd name="connsiteY51" fmla="*/ 1558290 h 2789935"/>
              <a:gd name="connsiteX52" fmla="*/ 518160 w 5396534"/>
              <a:gd name="connsiteY52" fmla="*/ 1581150 h 2789935"/>
              <a:gd name="connsiteX53" fmla="*/ 422910 w 5396534"/>
              <a:gd name="connsiteY53" fmla="*/ 1615440 h 2789935"/>
              <a:gd name="connsiteX54" fmla="*/ 312420 w 5396534"/>
              <a:gd name="connsiteY54" fmla="*/ 1676400 h 2789935"/>
              <a:gd name="connsiteX55" fmla="*/ 205740 w 5396534"/>
              <a:gd name="connsiteY55" fmla="*/ 1733550 h 2789935"/>
              <a:gd name="connsiteX56" fmla="*/ 133350 w 5396534"/>
              <a:gd name="connsiteY56" fmla="*/ 1783080 h 2789935"/>
              <a:gd name="connsiteX57" fmla="*/ 68580 w 5396534"/>
              <a:gd name="connsiteY57" fmla="*/ 1836420 h 2789935"/>
              <a:gd name="connsiteX58" fmla="*/ 15240 w 5396534"/>
              <a:gd name="connsiteY58" fmla="*/ 1924050 h 2789935"/>
              <a:gd name="connsiteX59" fmla="*/ 0 w 5396534"/>
              <a:gd name="connsiteY59" fmla="*/ 2015490 h 2789935"/>
              <a:gd name="connsiteX60" fmla="*/ 30480 w 5396534"/>
              <a:gd name="connsiteY60" fmla="*/ 2068830 h 2789935"/>
              <a:gd name="connsiteX61" fmla="*/ 72390 w 5396534"/>
              <a:gd name="connsiteY61" fmla="*/ 2148840 h 2789935"/>
              <a:gd name="connsiteX62" fmla="*/ 144780 w 5396534"/>
              <a:gd name="connsiteY62" fmla="*/ 2228850 h 2789935"/>
              <a:gd name="connsiteX63" fmla="*/ 205740 w 5396534"/>
              <a:gd name="connsiteY63" fmla="*/ 2278380 h 2789935"/>
              <a:gd name="connsiteX64" fmla="*/ 335280 w 5396534"/>
              <a:gd name="connsiteY64" fmla="*/ 2339340 h 2789935"/>
              <a:gd name="connsiteX65" fmla="*/ 457200 w 5396534"/>
              <a:gd name="connsiteY65" fmla="*/ 2377440 h 2789935"/>
              <a:gd name="connsiteX66" fmla="*/ 594360 w 5396534"/>
              <a:gd name="connsiteY66" fmla="*/ 2411730 h 2789935"/>
              <a:gd name="connsiteX67" fmla="*/ 720090 w 5396534"/>
              <a:gd name="connsiteY67" fmla="*/ 2449830 h 2789935"/>
              <a:gd name="connsiteX68" fmla="*/ 952500 w 5396534"/>
              <a:gd name="connsiteY68" fmla="*/ 2484120 h 2789935"/>
              <a:gd name="connsiteX69" fmla="*/ 1043940 w 5396534"/>
              <a:gd name="connsiteY69" fmla="*/ 2506980 h 2789935"/>
              <a:gd name="connsiteX70" fmla="*/ 1135380 w 5396534"/>
              <a:gd name="connsiteY70" fmla="*/ 2541270 h 2789935"/>
              <a:gd name="connsiteX71" fmla="*/ 1264920 w 5396534"/>
              <a:gd name="connsiteY71" fmla="*/ 2628900 h 2789935"/>
              <a:gd name="connsiteX72" fmla="*/ 1318260 w 5396534"/>
              <a:gd name="connsiteY72" fmla="*/ 2689860 h 2789935"/>
              <a:gd name="connsiteX73" fmla="*/ 1413510 w 5396534"/>
              <a:gd name="connsiteY73" fmla="*/ 2769870 h 2789935"/>
              <a:gd name="connsiteX74" fmla="*/ 1494947 w 5396534"/>
              <a:gd name="connsiteY74" fmla="*/ 2789935 h 2789935"/>
              <a:gd name="connsiteX75" fmla="*/ 1636167 w 5396534"/>
              <a:gd name="connsiteY75" fmla="*/ 2758161 h 2789935"/>
              <a:gd name="connsiteX76" fmla="*/ 1710690 w 5396534"/>
              <a:gd name="connsiteY76" fmla="*/ 2670810 h 2789935"/>
              <a:gd name="connsiteX77" fmla="*/ 1691640 w 5396534"/>
              <a:gd name="connsiteY77" fmla="*/ 2628900 h 2789935"/>
              <a:gd name="connsiteX78" fmla="*/ 1672590 w 5396534"/>
              <a:gd name="connsiteY78" fmla="*/ 2564130 h 2789935"/>
              <a:gd name="connsiteX79" fmla="*/ 1672590 w 5396534"/>
              <a:gd name="connsiteY79" fmla="*/ 2503170 h 2789935"/>
              <a:gd name="connsiteX80" fmla="*/ 1714500 w 5396534"/>
              <a:gd name="connsiteY80" fmla="*/ 2446020 h 2789935"/>
              <a:gd name="connsiteX81" fmla="*/ 1809750 w 5396534"/>
              <a:gd name="connsiteY81" fmla="*/ 2339340 h 2789935"/>
              <a:gd name="connsiteX82" fmla="*/ 1889760 w 5396534"/>
              <a:gd name="connsiteY82" fmla="*/ 2263140 h 2789935"/>
              <a:gd name="connsiteX83" fmla="*/ 2019300 w 5396534"/>
              <a:gd name="connsiteY83" fmla="*/ 2175510 h 2789935"/>
              <a:gd name="connsiteX84" fmla="*/ 2053590 w 5396534"/>
              <a:gd name="connsiteY84" fmla="*/ 2167890 h 2789935"/>
              <a:gd name="connsiteX85" fmla="*/ 2110740 w 5396534"/>
              <a:gd name="connsiteY85" fmla="*/ 2160270 h 2789935"/>
              <a:gd name="connsiteX86" fmla="*/ 2125980 w 5396534"/>
              <a:gd name="connsiteY86" fmla="*/ 2137410 h 2789935"/>
              <a:gd name="connsiteX87" fmla="*/ 2171700 w 5396534"/>
              <a:gd name="connsiteY87" fmla="*/ 2099310 h 2789935"/>
              <a:gd name="connsiteX88" fmla="*/ 2259330 w 5396534"/>
              <a:gd name="connsiteY88" fmla="*/ 2049780 h 2789935"/>
              <a:gd name="connsiteX89" fmla="*/ 2358390 w 5396534"/>
              <a:gd name="connsiteY89" fmla="*/ 2023110 h 2789935"/>
              <a:gd name="connsiteX90" fmla="*/ 2518410 w 5396534"/>
              <a:gd name="connsiteY90" fmla="*/ 1965960 h 2789935"/>
              <a:gd name="connsiteX91" fmla="*/ 2571750 w 5396534"/>
              <a:gd name="connsiteY91" fmla="*/ 1958340 h 2789935"/>
              <a:gd name="connsiteX92" fmla="*/ 2644140 w 5396534"/>
              <a:gd name="connsiteY92" fmla="*/ 1943100 h 2789935"/>
              <a:gd name="connsiteX93" fmla="*/ 2758440 w 5396534"/>
              <a:gd name="connsiteY93" fmla="*/ 1878330 h 2789935"/>
              <a:gd name="connsiteX94" fmla="*/ 2815590 w 5396534"/>
              <a:gd name="connsiteY94" fmla="*/ 1847850 h 2789935"/>
              <a:gd name="connsiteX95" fmla="*/ 2887980 w 5396534"/>
              <a:gd name="connsiteY95" fmla="*/ 1832610 h 2789935"/>
              <a:gd name="connsiteX96" fmla="*/ 2907030 w 5396534"/>
              <a:gd name="connsiteY96" fmla="*/ 1783080 h 2789935"/>
              <a:gd name="connsiteX97" fmla="*/ 2868930 w 5396534"/>
              <a:gd name="connsiteY97" fmla="*/ 1798320 h 2789935"/>
              <a:gd name="connsiteX98" fmla="*/ 3017520 w 5396534"/>
              <a:gd name="connsiteY98" fmla="*/ 1710690 h 2789935"/>
              <a:gd name="connsiteX99" fmla="*/ 3128010 w 5396534"/>
              <a:gd name="connsiteY99" fmla="*/ 1687830 h 2789935"/>
              <a:gd name="connsiteX100" fmla="*/ 3303270 w 5396534"/>
              <a:gd name="connsiteY100" fmla="*/ 1630680 h 2789935"/>
              <a:gd name="connsiteX101" fmla="*/ 3501390 w 5396534"/>
              <a:gd name="connsiteY101" fmla="*/ 1562100 h 2789935"/>
              <a:gd name="connsiteX102" fmla="*/ 3554730 w 5396534"/>
              <a:gd name="connsiteY102" fmla="*/ 1565910 h 2789935"/>
              <a:gd name="connsiteX103" fmla="*/ 3756660 w 5396534"/>
              <a:gd name="connsiteY103" fmla="*/ 1520190 h 2789935"/>
              <a:gd name="connsiteX104" fmla="*/ 3977640 w 5396534"/>
              <a:gd name="connsiteY104" fmla="*/ 1493520 h 2789935"/>
              <a:gd name="connsiteX105" fmla="*/ 4301490 w 5396534"/>
              <a:gd name="connsiteY105" fmla="*/ 1455420 h 2789935"/>
              <a:gd name="connsiteX106" fmla="*/ 4476750 w 5396534"/>
              <a:gd name="connsiteY106" fmla="*/ 1447800 h 2789935"/>
              <a:gd name="connsiteX107" fmla="*/ 4572000 w 5396534"/>
              <a:gd name="connsiteY107" fmla="*/ 1440180 h 2789935"/>
              <a:gd name="connsiteX108" fmla="*/ 4674870 w 5396534"/>
              <a:gd name="connsiteY108" fmla="*/ 1459230 h 2789935"/>
              <a:gd name="connsiteX109" fmla="*/ 4762500 w 5396534"/>
              <a:gd name="connsiteY109" fmla="*/ 1493520 h 2789935"/>
              <a:gd name="connsiteX110" fmla="*/ 4892040 w 5396534"/>
              <a:gd name="connsiteY110" fmla="*/ 1543050 h 2789935"/>
              <a:gd name="connsiteX111" fmla="*/ 4930140 w 5396534"/>
              <a:gd name="connsiteY111" fmla="*/ 1562100 h 2789935"/>
              <a:gd name="connsiteX112" fmla="*/ 5011327 w 5396534"/>
              <a:gd name="connsiteY112" fmla="*/ 1557790 h 2789935"/>
              <a:gd name="connsiteX113" fmla="*/ 5290236 w 5396534"/>
              <a:gd name="connsiteY113" fmla="*/ 1437753 h 2789935"/>
              <a:gd name="connsiteX114" fmla="*/ 5396534 w 5396534"/>
              <a:gd name="connsiteY114" fmla="*/ 1380618 h 2789935"/>
              <a:gd name="connsiteX115" fmla="*/ 5339207 w 5396534"/>
              <a:gd name="connsiteY115" fmla="*/ 1251813 h 2789935"/>
              <a:gd name="connsiteX116" fmla="*/ 5316627 w 5396534"/>
              <a:gd name="connsiteY116" fmla="*/ 1162050 h 2789935"/>
              <a:gd name="connsiteX117" fmla="*/ 5334000 w 5396534"/>
              <a:gd name="connsiteY117" fmla="*/ 1093470 h 2789935"/>
              <a:gd name="connsiteX118" fmla="*/ 5345430 w 5396534"/>
              <a:gd name="connsiteY118" fmla="*/ 1070610 h 2789935"/>
              <a:gd name="connsiteX119" fmla="*/ 5307330 w 5396534"/>
              <a:gd name="connsiteY119" fmla="*/ 1066800 h 2789935"/>
              <a:gd name="connsiteX120" fmla="*/ 5288280 w 5396534"/>
              <a:gd name="connsiteY120" fmla="*/ 1047750 h 2789935"/>
              <a:gd name="connsiteX121" fmla="*/ 5261610 w 5396534"/>
              <a:gd name="connsiteY121" fmla="*/ 1024890 h 2789935"/>
              <a:gd name="connsiteX122" fmla="*/ 5246370 w 5396534"/>
              <a:gd name="connsiteY122" fmla="*/ 994410 h 2789935"/>
              <a:gd name="connsiteX123" fmla="*/ 5238750 w 5396534"/>
              <a:gd name="connsiteY123" fmla="*/ 952500 h 2789935"/>
              <a:gd name="connsiteX124" fmla="*/ 5238750 w 5396534"/>
              <a:gd name="connsiteY124" fmla="*/ 922020 h 2789935"/>
              <a:gd name="connsiteX125" fmla="*/ 5246370 w 5396534"/>
              <a:gd name="connsiteY125" fmla="*/ 887730 h 2789935"/>
              <a:gd name="connsiteX126" fmla="*/ 5253990 w 5396534"/>
              <a:gd name="connsiteY126" fmla="*/ 868680 h 2789935"/>
              <a:gd name="connsiteX127" fmla="*/ 5219700 w 5396534"/>
              <a:gd name="connsiteY127" fmla="*/ 868680 h 2789935"/>
              <a:gd name="connsiteX128" fmla="*/ 5158740 w 5396534"/>
              <a:gd name="connsiteY128" fmla="*/ 842010 h 2789935"/>
              <a:gd name="connsiteX129" fmla="*/ 5113020 w 5396534"/>
              <a:gd name="connsiteY129" fmla="*/ 742950 h 2789935"/>
              <a:gd name="connsiteX130" fmla="*/ 5078730 w 5396534"/>
              <a:gd name="connsiteY130" fmla="*/ 681990 h 2789935"/>
              <a:gd name="connsiteX131" fmla="*/ 5078730 w 5396534"/>
              <a:gd name="connsiteY131" fmla="*/ 624840 h 2789935"/>
              <a:gd name="connsiteX132" fmla="*/ 5082540 w 5396534"/>
              <a:gd name="connsiteY132" fmla="*/ 586740 h 2789935"/>
              <a:gd name="connsiteX133" fmla="*/ 5105400 w 5396534"/>
              <a:gd name="connsiteY133" fmla="*/ 529590 h 2789935"/>
              <a:gd name="connsiteX134" fmla="*/ 5063490 w 5396534"/>
              <a:gd name="connsiteY134" fmla="*/ 525780 h 2789935"/>
              <a:gd name="connsiteX135" fmla="*/ 5033010 w 5396534"/>
              <a:gd name="connsiteY135" fmla="*/ 510540 h 2789935"/>
              <a:gd name="connsiteX136" fmla="*/ 4991100 w 5396534"/>
              <a:gd name="connsiteY136" fmla="*/ 476250 h 2789935"/>
              <a:gd name="connsiteX137" fmla="*/ 4979670 w 5396534"/>
              <a:gd name="connsiteY137" fmla="*/ 449580 h 2789935"/>
              <a:gd name="connsiteX138" fmla="*/ 4979670 w 5396534"/>
              <a:gd name="connsiteY138" fmla="*/ 316230 h 2789935"/>
              <a:gd name="connsiteX139" fmla="*/ 4994910 w 5396534"/>
              <a:gd name="connsiteY139" fmla="*/ 232410 h 2789935"/>
              <a:gd name="connsiteX140" fmla="*/ 5025390 w 5396534"/>
              <a:gd name="connsiteY140" fmla="*/ 167640 h 2789935"/>
              <a:gd name="connsiteX0" fmla="*/ 5025390 w 5396534"/>
              <a:gd name="connsiteY0" fmla="*/ 167640 h 2789935"/>
              <a:gd name="connsiteX1" fmla="*/ 4671060 w 5396534"/>
              <a:gd name="connsiteY1" fmla="*/ 0 h 2789935"/>
              <a:gd name="connsiteX2" fmla="*/ 4507230 w 5396534"/>
              <a:gd name="connsiteY2" fmla="*/ 68580 h 2789935"/>
              <a:gd name="connsiteX3" fmla="*/ 4373880 w 5396534"/>
              <a:gd name="connsiteY3" fmla="*/ 129540 h 2789935"/>
              <a:gd name="connsiteX4" fmla="*/ 4267200 w 5396534"/>
              <a:gd name="connsiteY4" fmla="*/ 175260 h 2789935"/>
              <a:gd name="connsiteX5" fmla="*/ 4217670 w 5396534"/>
              <a:gd name="connsiteY5" fmla="*/ 209550 h 2789935"/>
              <a:gd name="connsiteX6" fmla="*/ 4141470 w 5396534"/>
              <a:gd name="connsiteY6" fmla="*/ 247650 h 2789935"/>
              <a:gd name="connsiteX7" fmla="*/ 4072890 w 5396534"/>
              <a:gd name="connsiteY7" fmla="*/ 293370 h 2789935"/>
              <a:gd name="connsiteX8" fmla="*/ 3931920 w 5396534"/>
              <a:gd name="connsiteY8" fmla="*/ 354330 h 2789935"/>
              <a:gd name="connsiteX9" fmla="*/ 3867150 w 5396534"/>
              <a:gd name="connsiteY9" fmla="*/ 400050 h 2789935"/>
              <a:gd name="connsiteX10" fmla="*/ 3699510 w 5396534"/>
              <a:gd name="connsiteY10" fmla="*/ 461010 h 2789935"/>
              <a:gd name="connsiteX11" fmla="*/ 3630930 w 5396534"/>
              <a:gd name="connsiteY11" fmla="*/ 480060 h 2789935"/>
              <a:gd name="connsiteX12" fmla="*/ 3573780 w 5396534"/>
              <a:gd name="connsiteY12" fmla="*/ 499110 h 2789935"/>
              <a:gd name="connsiteX13" fmla="*/ 3528060 w 5396534"/>
              <a:gd name="connsiteY13" fmla="*/ 499110 h 2789935"/>
              <a:gd name="connsiteX14" fmla="*/ 3486150 w 5396534"/>
              <a:gd name="connsiteY14" fmla="*/ 495300 h 2789935"/>
              <a:gd name="connsiteX15" fmla="*/ 3474720 w 5396534"/>
              <a:gd name="connsiteY15" fmla="*/ 499110 h 2789935"/>
              <a:gd name="connsiteX16" fmla="*/ 3463290 w 5396534"/>
              <a:gd name="connsiteY16" fmla="*/ 533400 h 2789935"/>
              <a:gd name="connsiteX17" fmla="*/ 3432810 w 5396534"/>
              <a:gd name="connsiteY17" fmla="*/ 560070 h 2789935"/>
              <a:gd name="connsiteX18" fmla="*/ 3371850 w 5396534"/>
              <a:gd name="connsiteY18" fmla="*/ 571500 h 2789935"/>
              <a:gd name="connsiteX19" fmla="*/ 3242310 w 5396534"/>
              <a:gd name="connsiteY19" fmla="*/ 613410 h 2789935"/>
              <a:gd name="connsiteX20" fmla="*/ 3169920 w 5396534"/>
              <a:gd name="connsiteY20" fmla="*/ 636270 h 2789935"/>
              <a:gd name="connsiteX21" fmla="*/ 3044190 w 5396534"/>
              <a:gd name="connsiteY21" fmla="*/ 674370 h 2789935"/>
              <a:gd name="connsiteX22" fmla="*/ 2876550 w 5396534"/>
              <a:gd name="connsiteY22" fmla="*/ 727710 h 2789935"/>
              <a:gd name="connsiteX23" fmla="*/ 2830830 w 5396534"/>
              <a:gd name="connsiteY23" fmla="*/ 754380 h 2789935"/>
              <a:gd name="connsiteX24" fmla="*/ 2785110 w 5396534"/>
              <a:gd name="connsiteY24" fmla="*/ 769620 h 2789935"/>
              <a:gd name="connsiteX25" fmla="*/ 2785110 w 5396534"/>
              <a:gd name="connsiteY25" fmla="*/ 769620 h 2789935"/>
              <a:gd name="connsiteX26" fmla="*/ 2724150 w 5396534"/>
              <a:gd name="connsiteY26" fmla="*/ 765810 h 2789935"/>
              <a:gd name="connsiteX27" fmla="*/ 2678430 w 5396534"/>
              <a:gd name="connsiteY27" fmla="*/ 762000 h 2789935"/>
              <a:gd name="connsiteX28" fmla="*/ 2678430 w 5396534"/>
              <a:gd name="connsiteY28" fmla="*/ 762000 h 2789935"/>
              <a:gd name="connsiteX29" fmla="*/ 2647950 w 5396534"/>
              <a:gd name="connsiteY29" fmla="*/ 822960 h 2789935"/>
              <a:gd name="connsiteX30" fmla="*/ 2617470 w 5396534"/>
              <a:gd name="connsiteY30" fmla="*/ 845820 h 2789935"/>
              <a:gd name="connsiteX31" fmla="*/ 2480310 w 5396534"/>
              <a:gd name="connsiteY31" fmla="*/ 891540 h 2789935"/>
              <a:gd name="connsiteX32" fmla="*/ 2392680 w 5396534"/>
              <a:gd name="connsiteY32" fmla="*/ 937260 h 2789935"/>
              <a:gd name="connsiteX33" fmla="*/ 2354580 w 5396534"/>
              <a:gd name="connsiteY33" fmla="*/ 967740 h 2789935"/>
              <a:gd name="connsiteX34" fmla="*/ 2274570 w 5396534"/>
              <a:gd name="connsiteY34" fmla="*/ 1036320 h 2789935"/>
              <a:gd name="connsiteX35" fmla="*/ 2236470 w 5396534"/>
              <a:gd name="connsiteY35" fmla="*/ 1120140 h 2789935"/>
              <a:gd name="connsiteX36" fmla="*/ 2164080 w 5396534"/>
              <a:gd name="connsiteY36" fmla="*/ 1177290 h 2789935"/>
              <a:gd name="connsiteX37" fmla="*/ 2072640 w 5396534"/>
              <a:gd name="connsiteY37" fmla="*/ 1272540 h 2789935"/>
              <a:gd name="connsiteX38" fmla="*/ 2007870 w 5396534"/>
              <a:gd name="connsiteY38" fmla="*/ 1322070 h 2789935"/>
              <a:gd name="connsiteX39" fmla="*/ 1924050 w 5396534"/>
              <a:gd name="connsiteY39" fmla="*/ 1363980 h 2789935"/>
              <a:gd name="connsiteX40" fmla="*/ 1844040 w 5396534"/>
              <a:gd name="connsiteY40" fmla="*/ 1394460 h 2789935"/>
              <a:gd name="connsiteX41" fmla="*/ 1744980 w 5396534"/>
              <a:gd name="connsiteY41" fmla="*/ 1405890 h 2789935"/>
              <a:gd name="connsiteX42" fmla="*/ 1524000 w 5396534"/>
              <a:gd name="connsiteY42" fmla="*/ 1402080 h 2789935"/>
              <a:gd name="connsiteX43" fmla="*/ 1367790 w 5396534"/>
              <a:gd name="connsiteY43" fmla="*/ 1402080 h 2789935"/>
              <a:gd name="connsiteX44" fmla="*/ 1203960 w 5396534"/>
              <a:gd name="connsiteY44" fmla="*/ 1409700 h 2789935"/>
              <a:gd name="connsiteX45" fmla="*/ 1074420 w 5396534"/>
              <a:gd name="connsiteY45" fmla="*/ 1421130 h 2789935"/>
              <a:gd name="connsiteX46" fmla="*/ 956310 w 5396534"/>
              <a:gd name="connsiteY46" fmla="*/ 1463040 h 2789935"/>
              <a:gd name="connsiteX47" fmla="*/ 781050 w 5396534"/>
              <a:gd name="connsiteY47" fmla="*/ 1501140 h 2789935"/>
              <a:gd name="connsiteX48" fmla="*/ 712470 w 5396534"/>
              <a:gd name="connsiteY48" fmla="*/ 1531620 h 2789935"/>
              <a:gd name="connsiteX49" fmla="*/ 678180 w 5396534"/>
              <a:gd name="connsiteY49" fmla="*/ 1531620 h 2789935"/>
              <a:gd name="connsiteX50" fmla="*/ 590550 w 5396534"/>
              <a:gd name="connsiteY50" fmla="*/ 1520190 h 2789935"/>
              <a:gd name="connsiteX51" fmla="*/ 567690 w 5396534"/>
              <a:gd name="connsiteY51" fmla="*/ 1558290 h 2789935"/>
              <a:gd name="connsiteX52" fmla="*/ 518160 w 5396534"/>
              <a:gd name="connsiteY52" fmla="*/ 1581150 h 2789935"/>
              <a:gd name="connsiteX53" fmla="*/ 422910 w 5396534"/>
              <a:gd name="connsiteY53" fmla="*/ 1615440 h 2789935"/>
              <a:gd name="connsiteX54" fmla="*/ 312420 w 5396534"/>
              <a:gd name="connsiteY54" fmla="*/ 1676400 h 2789935"/>
              <a:gd name="connsiteX55" fmla="*/ 205740 w 5396534"/>
              <a:gd name="connsiteY55" fmla="*/ 1733550 h 2789935"/>
              <a:gd name="connsiteX56" fmla="*/ 133350 w 5396534"/>
              <a:gd name="connsiteY56" fmla="*/ 1783080 h 2789935"/>
              <a:gd name="connsiteX57" fmla="*/ 68580 w 5396534"/>
              <a:gd name="connsiteY57" fmla="*/ 1836420 h 2789935"/>
              <a:gd name="connsiteX58" fmla="*/ 15240 w 5396534"/>
              <a:gd name="connsiteY58" fmla="*/ 1924050 h 2789935"/>
              <a:gd name="connsiteX59" fmla="*/ 0 w 5396534"/>
              <a:gd name="connsiteY59" fmla="*/ 2015490 h 2789935"/>
              <a:gd name="connsiteX60" fmla="*/ 30480 w 5396534"/>
              <a:gd name="connsiteY60" fmla="*/ 2068830 h 2789935"/>
              <a:gd name="connsiteX61" fmla="*/ 72390 w 5396534"/>
              <a:gd name="connsiteY61" fmla="*/ 2148840 h 2789935"/>
              <a:gd name="connsiteX62" fmla="*/ 144780 w 5396534"/>
              <a:gd name="connsiteY62" fmla="*/ 2228850 h 2789935"/>
              <a:gd name="connsiteX63" fmla="*/ 205740 w 5396534"/>
              <a:gd name="connsiteY63" fmla="*/ 2278380 h 2789935"/>
              <a:gd name="connsiteX64" fmla="*/ 335280 w 5396534"/>
              <a:gd name="connsiteY64" fmla="*/ 2339340 h 2789935"/>
              <a:gd name="connsiteX65" fmla="*/ 457200 w 5396534"/>
              <a:gd name="connsiteY65" fmla="*/ 2377440 h 2789935"/>
              <a:gd name="connsiteX66" fmla="*/ 594360 w 5396534"/>
              <a:gd name="connsiteY66" fmla="*/ 2411730 h 2789935"/>
              <a:gd name="connsiteX67" fmla="*/ 720090 w 5396534"/>
              <a:gd name="connsiteY67" fmla="*/ 2449830 h 2789935"/>
              <a:gd name="connsiteX68" fmla="*/ 952500 w 5396534"/>
              <a:gd name="connsiteY68" fmla="*/ 2484120 h 2789935"/>
              <a:gd name="connsiteX69" fmla="*/ 1043940 w 5396534"/>
              <a:gd name="connsiteY69" fmla="*/ 2506980 h 2789935"/>
              <a:gd name="connsiteX70" fmla="*/ 1135380 w 5396534"/>
              <a:gd name="connsiteY70" fmla="*/ 2541270 h 2789935"/>
              <a:gd name="connsiteX71" fmla="*/ 1264920 w 5396534"/>
              <a:gd name="connsiteY71" fmla="*/ 2628900 h 2789935"/>
              <a:gd name="connsiteX72" fmla="*/ 1318260 w 5396534"/>
              <a:gd name="connsiteY72" fmla="*/ 2689860 h 2789935"/>
              <a:gd name="connsiteX73" fmla="*/ 1413510 w 5396534"/>
              <a:gd name="connsiteY73" fmla="*/ 2769870 h 2789935"/>
              <a:gd name="connsiteX74" fmla="*/ 1494947 w 5396534"/>
              <a:gd name="connsiteY74" fmla="*/ 2789935 h 2789935"/>
              <a:gd name="connsiteX75" fmla="*/ 1636167 w 5396534"/>
              <a:gd name="connsiteY75" fmla="*/ 2758161 h 2789935"/>
              <a:gd name="connsiteX76" fmla="*/ 1710690 w 5396534"/>
              <a:gd name="connsiteY76" fmla="*/ 2670810 h 2789935"/>
              <a:gd name="connsiteX77" fmla="*/ 1691640 w 5396534"/>
              <a:gd name="connsiteY77" fmla="*/ 2628900 h 2789935"/>
              <a:gd name="connsiteX78" fmla="*/ 1672590 w 5396534"/>
              <a:gd name="connsiteY78" fmla="*/ 2564130 h 2789935"/>
              <a:gd name="connsiteX79" fmla="*/ 1672590 w 5396534"/>
              <a:gd name="connsiteY79" fmla="*/ 2503170 h 2789935"/>
              <a:gd name="connsiteX80" fmla="*/ 1714500 w 5396534"/>
              <a:gd name="connsiteY80" fmla="*/ 2446020 h 2789935"/>
              <a:gd name="connsiteX81" fmla="*/ 1809750 w 5396534"/>
              <a:gd name="connsiteY81" fmla="*/ 2339340 h 2789935"/>
              <a:gd name="connsiteX82" fmla="*/ 1889760 w 5396534"/>
              <a:gd name="connsiteY82" fmla="*/ 2263140 h 2789935"/>
              <a:gd name="connsiteX83" fmla="*/ 2019300 w 5396534"/>
              <a:gd name="connsiteY83" fmla="*/ 2175510 h 2789935"/>
              <a:gd name="connsiteX84" fmla="*/ 2053590 w 5396534"/>
              <a:gd name="connsiteY84" fmla="*/ 2167890 h 2789935"/>
              <a:gd name="connsiteX85" fmla="*/ 2110740 w 5396534"/>
              <a:gd name="connsiteY85" fmla="*/ 2160270 h 2789935"/>
              <a:gd name="connsiteX86" fmla="*/ 2125980 w 5396534"/>
              <a:gd name="connsiteY86" fmla="*/ 2137410 h 2789935"/>
              <a:gd name="connsiteX87" fmla="*/ 2171700 w 5396534"/>
              <a:gd name="connsiteY87" fmla="*/ 2099310 h 2789935"/>
              <a:gd name="connsiteX88" fmla="*/ 2259330 w 5396534"/>
              <a:gd name="connsiteY88" fmla="*/ 2049780 h 2789935"/>
              <a:gd name="connsiteX89" fmla="*/ 2358390 w 5396534"/>
              <a:gd name="connsiteY89" fmla="*/ 2023110 h 2789935"/>
              <a:gd name="connsiteX90" fmla="*/ 2518410 w 5396534"/>
              <a:gd name="connsiteY90" fmla="*/ 1965960 h 2789935"/>
              <a:gd name="connsiteX91" fmla="*/ 2571750 w 5396534"/>
              <a:gd name="connsiteY91" fmla="*/ 1958340 h 2789935"/>
              <a:gd name="connsiteX92" fmla="*/ 2644140 w 5396534"/>
              <a:gd name="connsiteY92" fmla="*/ 1943100 h 2789935"/>
              <a:gd name="connsiteX93" fmla="*/ 2758440 w 5396534"/>
              <a:gd name="connsiteY93" fmla="*/ 1878330 h 2789935"/>
              <a:gd name="connsiteX94" fmla="*/ 2815590 w 5396534"/>
              <a:gd name="connsiteY94" fmla="*/ 1847850 h 2789935"/>
              <a:gd name="connsiteX95" fmla="*/ 2887980 w 5396534"/>
              <a:gd name="connsiteY95" fmla="*/ 1832610 h 2789935"/>
              <a:gd name="connsiteX96" fmla="*/ 2907030 w 5396534"/>
              <a:gd name="connsiteY96" fmla="*/ 1783080 h 2789935"/>
              <a:gd name="connsiteX97" fmla="*/ 2868930 w 5396534"/>
              <a:gd name="connsiteY97" fmla="*/ 1798320 h 2789935"/>
              <a:gd name="connsiteX98" fmla="*/ 3017520 w 5396534"/>
              <a:gd name="connsiteY98" fmla="*/ 1710690 h 2789935"/>
              <a:gd name="connsiteX99" fmla="*/ 3128010 w 5396534"/>
              <a:gd name="connsiteY99" fmla="*/ 1687830 h 2789935"/>
              <a:gd name="connsiteX100" fmla="*/ 3303270 w 5396534"/>
              <a:gd name="connsiteY100" fmla="*/ 1630680 h 2789935"/>
              <a:gd name="connsiteX101" fmla="*/ 3501390 w 5396534"/>
              <a:gd name="connsiteY101" fmla="*/ 1562100 h 2789935"/>
              <a:gd name="connsiteX102" fmla="*/ 3554730 w 5396534"/>
              <a:gd name="connsiteY102" fmla="*/ 1565910 h 2789935"/>
              <a:gd name="connsiteX103" fmla="*/ 3756660 w 5396534"/>
              <a:gd name="connsiteY103" fmla="*/ 1520190 h 2789935"/>
              <a:gd name="connsiteX104" fmla="*/ 3977640 w 5396534"/>
              <a:gd name="connsiteY104" fmla="*/ 1493520 h 2789935"/>
              <a:gd name="connsiteX105" fmla="*/ 4301490 w 5396534"/>
              <a:gd name="connsiteY105" fmla="*/ 1455420 h 2789935"/>
              <a:gd name="connsiteX106" fmla="*/ 4476750 w 5396534"/>
              <a:gd name="connsiteY106" fmla="*/ 1447800 h 2789935"/>
              <a:gd name="connsiteX107" fmla="*/ 4572000 w 5396534"/>
              <a:gd name="connsiteY107" fmla="*/ 1440180 h 2789935"/>
              <a:gd name="connsiteX108" fmla="*/ 4674870 w 5396534"/>
              <a:gd name="connsiteY108" fmla="*/ 1459230 h 2789935"/>
              <a:gd name="connsiteX109" fmla="*/ 4762500 w 5396534"/>
              <a:gd name="connsiteY109" fmla="*/ 1493520 h 2789935"/>
              <a:gd name="connsiteX110" fmla="*/ 4892040 w 5396534"/>
              <a:gd name="connsiteY110" fmla="*/ 1543050 h 2789935"/>
              <a:gd name="connsiteX111" fmla="*/ 4930140 w 5396534"/>
              <a:gd name="connsiteY111" fmla="*/ 1562100 h 2789935"/>
              <a:gd name="connsiteX112" fmla="*/ 5011327 w 5396534"/>
              <a:gd name="connsiteY112" fmla="*/ 1557790 h 2789935"/>
              <a:gd name="connsiteX113" fmla="*/ 5290236 w 5396534"/>
              <a:gd name="connsiteY113" fmla="*/ 1437753 h 2789935"/>
              <a:gd name="connsiteX114" fmla="*/ 5396534 w 5396534"/>
              <a:gd name="connsiteY114" fmla="*/ 1380618 h 2789935"/>
              <a:gd name="connsiteX115" fmla="*/ 5360847 w 5396534"/>
              <a:gd name="connsiteY115" fmla="*/ 1324777 h 2789935"/>
              <a:gd name="connsiteX116" fmla="*/ 5339207 w 5396534"/>
              <a:gd name="connsiteY116" fmla="*/ 1251813 h 2789935"/>
              <a:gd name="connsiteX117" fmla="*/ 5316627 w 5396534"/>
              <a:gd name="connsiteY117" fmla="*/ 1162050 h 2789935"/>
              <a:gd name="connsiteX118" fmla="*/ 5334000 w 5396534"/>
              <a:gd name="connsiteY118" fmla="*/ 1093470 h 2789935"/>
              <a:gd name="connsiteX119" fmla="*/ 5345430 w 5396534"/>
              <a:gd name="connsiteY119" fmla="*/ 1070610 h 2789935"/>
              <a:gd name="connsiteX120" fmla="*/ 5307330 w 5396534"/>
              <a:gd name="connsiteY120" fmla="*/ 1066800 h 2789935"/>
              <a:gd name="connsiteX121" fmla="*/ 5288280 w 5396534"/>
              <a:gd name="connsiteY121" fmla="*/ 1047750 h 2789935"/>
              <a:gd name="connsiteX122" fmla="*/ 5261610 w 5396534"/>
              <a:gd name="connsiteY122" fmla="*/ 1024890 h 2789935"/>
              <a:gd name="connsiteX123" fmla="*/ 5246370 w 5396534"/>
              <a:gd name="connsiteY123" fmla="*/ 994410 h 2789935"/>
              <a:gd name="connsiteX124" fmla="*/ 5238750 w 5396534"/>
              <a:gd name="connsiteY124" fmla="*/ 952500 h 2789935"/>
              <a:gd name="connsiteX125" fmla="*/ 5238750 w 5396534"/>
              <a:gd name="connsiteY125" fmla="*/ 922020 h 2789935"/>
              <a:gd name="connsiteX126" fmla="*/ 5246370 w 5396534"/>
              <a:gd name="connsiteY126" fmla="*/ 887730 h 2789935"/>
              <a:gd name="connsiteX127" fmla="*/ 5253990 w 5396534"/>
              <a:gd name="connsiteY127" fmla="*/ 868680 h 2789935"/>
              <a:gd name="connsiteX128" fmla="*/ 5219700 w 5396534"/>
              <a:gd name="connsiteY128" fmla="*/ 868680 h 2789935"/>
              <a:gd name="connsiteX129" fmla="*/ 5158740 w 5396534"/>
              <a:gd name="connsiteY129" fmla="*/ 842010 h 2789935"/>
              <a:gd name="connsiteX130" fmla="*/ 5113020 w 5396534"/>
              <a:gd name="connsiteY130" fmla="*/ 742950 h 2789935"/>
              <a:gd name="connsiteX131" fmla="*/ 5078730 w 5396534"/>
              <a:gd name="connsiteY131" fmla="*/ 681990 h 2789935"/>
              <a:gd name="connsiteX132" fmla="*/ 5078730 w 5396534"/>
              <a:gd name="connsiteY132" fmla="*/ 624840 h 2789935"/>
              <a:gd name="connsiteX133" fmla="*/ 5082540 w 5396534"/>
              <a:gd name="connsiteY133" fmla="*/ 586740 h 2789935"/>
              <a:gd name="connsiteX134" fmla="*/ 5105400 w 5396534"/>
              <a:gd name="connsiteY134" fmla="*/ 529590 h 2789935"/>
              <a:gd name="connsiteX135" fmla="*/ 5063490 w 5396534"/>
              <a:gd name="connsiteY135" fmla="*/ 525780 h 2789935"/>
              <a:gd name="connsiteX136" fmla="*/ 5033010 w 5396534"/>
              <a:gd name="connsiteY136" fmla="*/ 510540 h 2789935"/>
              <a:gd name="connsiteX137" fmla="*/ 4991100 w 5396534"/>
              <a:gd name="connsiteY137" fmla="*/ 476250 h 2789935"/>
              <a:gd name="connsiteX138" fmla="*/ 4979670 w 5396534"/>
              <a:gd name="connsiteY138" fmla="*/ 449580 h 2789935"/>
              <a:gd name="connsiteX139" fmla="*/ 4979670 w 5396534"/>
              <a:gd name="connsiteY139" fmla="*/ 316230 h 2789935"/>
              <a:gd name="connsiteX140" fmla="*/ 4994910 w 5396534"/>
              <a:gd name="connsiteY140" fmla="*/ 232410 h 2789935"/>
              <a:gd name="connsiteX141" fmla="*/ 5025390 w 5396534"/>
              <a:gd name="connsiteY141" fmla="*/ 167640 h 2789935"/>
              <a:gd name="connsiteX0" fmla="*/ 5025390 w 5396534"/>
              <a:gd name="connsiteY0" fmla="*/ 167640 h 2789935"/>
              <a:gd name="connsiteX1" fmla="*/ 4671060 w 5396534"/>
              <a:gd name="connsiteY1" fmla="*/ 0 h 2789935"/>
              <a:gd name="connsiteX2" fmla="*/ 4507230 w 5396534"/>
              <a:gd name="connsiteY2" fmla="*/ 68580 h 2789935"/>
              <a:gd name="connsiteX3" fmla="*/ 4373880 w 5396534"/>
              <a:gd name="connsiteY3" fmla="*/ 129540 h 2789935"/>
              <a:gd name="connsiteX4" fmla="*/ 4267200 w 5396534"/>
              <a:gd name="connsiteY4" fmla="*/ 175260 h 2789935"/>
              <a:gd name="connsiteX5" fmla="*/ 4217670 w 5396534"/>
              <a:gd name="connsiteY5" fmla="*/ 209550 h 2789935"/>
              <a:gd name="connsiteX6" fmla="*/ 4141470 w 5396534"/>
              <a:gd name="connsiteY6" fmla="*/ 247650 h 2789935"/>
              <a:gd name="connsiteX7" fmla="*/ 4072890 w 5396534"/>
              <a:gd name="connsiteY7" fmla="*/ 293370 h 2789935"/>
              <a:gd name="connsiteX8" fmla="*/ 3931920 w 5396534"/>
              <a:gd name="connsiteY8" fmla="*/ 354330 h 2789935"/>
              <a:gd name="connsiteX9" fmla="*/ 3867150 w 5396534"/>
              <a:gd name="connsiteY9" fmla="*/ 400050 h 2789935"/>
              <a:gd name="connsiteX10" fmla="*/ 3699510 w 5396534"/>
              <a:gd name="connsiteY10" fmla="*/ 461010 h 2789935"/>
              <a:gd name="connsiteX11" fmla="*/ 3630930 w 5396534"/>
              <a:gd name="connsiteY11" fmla="*/ 480060 h 2789935"/>
              <a:gd name="connsiteX12" fmla="*/ 3573780 w 5396534"/>
              <a:gd name="connsiteY12" fmla="*/ 499110 h 2789935"/>
              <a:gd name="connsiteX13" fmla="*/ 3528060 w 5396534"/>
              <a:gd name="connsiteY13" fmla="*/ 499110 h 2789935"/>
              <a:gd name="connsiteX14" fmla="*/ 3486150 w 5396534"/>
              <a:gd name="connsiteY14" fmla="*/ 495300 h 2789935"/>
              <a:gd name="connsiteX15" fmla="*/ 3474720 w 5396534"/>
              <a:gd name="connsiteY15" fmla="*/ 499110 h 2789935"/>
              <a:gd name="connsiteX16" fmla="*/ 3463290 w 5396534"/>
              <a:gd name="connsiteY16" fmla="*/ 533400 h 2789935"/>
              <a:gd name="connsiteX17" fmla="*/ 3432810 w 5396534"/>
              <a:gd name="connsiteY17" fmla="*/ 560070 h 2789935"/>
              <a:gd name="connsiteX18" fmla="*/ 3371850 w 5396534"/>
              <a:gd name="connsiteY18" fmla="*/ 571500 h 2789935"/>
              <a:gd name="connsiteX19" fmla="*/ 3242310 w 5396534"/>
              <a:gd name="connsiteY19" fmla="*/ 613410 h 2789935"/>
              <a:gd name="connsiteX20" fmla="*/ 3169920 w 5396534"/>
              <a:gd name="connsiteY20" fmla="*/ 636270 h 2789935"/>
              <a:gd name="connsiteX21" fmla="*/ 3044190 w 5396534"/>
              <a:gd name="connsiteY21" fmla="*/ 674370 h 2789935"/>
              <a:gd name="connsiteX22" fmla="*/ 2876550 w 5396534"/>
              <a:gd name="connsiteY22" fmla="*/ 727710 h 2789935"/>
              <a:gd name="connsiteX23" fmla="*/ 2830830 w 5396534"/>
              <a:gd name="connsiteY23" fmla="*/ 754380 h 2789935"/>
              <a:gd name="connsiteX24" fmla="*/ 2785110 w 5396534"/>
              <a:gd name="connsiteY24" fmla="*/ 769620 h 2789935"/>
              <a:gd name="connsiteX25" fmla="*/ 2785110 w 5396534"/>
              <a:gd name="connsiteY25" fmla="*/ 769620 h 2789935"/>
              <a:gd name="connsiteX26" fmla="*/ 2724150 w 5396534"/>
              <a:gd name="connsiteY26" fmla="*/ 765810 h 2789935"/>
              <a:gd name="connsiteX27" fmla="*/ 2678430 w 5396534"/>
              <a:gd name="connsiteY27" fmla="*/ 762000 h 2789935"/>
              <a:gd name="connsiteX28" fmla="*/ 2678430 w 5396534"/>
              <a:gd name="connsiteY28" fmla="*/ 762000 h 2789935"/>
              <a:gd name="connsiteX29" fmla="*/ 2647950 w 5396534"/>
              <a:gd name="connsiteY29" fmla="*/ 822960 h 2789935"/>
              <a:gd name="connsiteX30" fmla="*/ 2617470 w 5396534"/>
              <a:gd name="connsiteY30" fmla="*/ 845820 h 2789935"/>
              <a:gd name="connsiteX31" fmla="*/ 2480310 w 5396534"/>
              <a:gd name="connsiteY31" fmla="*/ 891540 h 2789935"/>
              <a:gd name="connsiteX32" fmla="*/ 2392680 w 5396534"/>
              <a:gd name="connsiteY32" fmla="*/ 937260 h 2789935"/>
              <a:gd name="connsiteX33" fmla="*/ 2354580 w 5396534"/>
              <a:gd name="connsiteY33" fmla="*/ 967740 h 2789935"/>
              <a:gd name="connsiteX34" fmla="*/ 2274570 w 5396534"/>
              <a:gd name="connsiteY34" fmla="*/ 1036320 h 2789935"/>
              <a:gd name="connsiteX35" fmla="*/ 2236470 w 5396534"/>
              <a:gd name="connsiteY35" fmla="*/ 1120140 h 2789935"/>
              <a:gd name="connsiteX36" fmla="*/ 2164080 w 5396534"/>
              <a:gd name="connsiteY36" fmla="*/ 1177290 h 2789935"/>
              <a:gd name="connsiteX37" fmla="*/ 2072640 w 5396534"/>
              <a:gd name="connsiteY37" fmla="*/ 1272540 h 2789935"/>
              <a:gd name="connsiteX38" fmla="*/ 2007870 w 5396534"/>
              <a:gd name="connsiteY38" fmla="*/ 1322070 h 2789935"/>
              <a:gd name="connsiteX39" fmla="*/ 1924050 w 5396534"/>
              <a:gd name="connsiteY39" fmla="*/ 1363980 h 2789935"/>
              <a:gd name="connsiteX40" fmla="*/ 1844040 w 5396534"/>
              <a:gd name="connsiteY40" fmla="*/ 1394460 h 2789935"/>
              <a:gd name="connsiteX41" fmla="*/ 1744980 w 5396534"/>
              <a:gd name="connsiteY41" fmla="*/ 1405890 h 2789935"/>
              <a:gd name="connsiteX42" fmla="*/ 1524000 w 5396534"/>
              <a:gd name="connsiteY42" fmla="*/ 1402080 h 2789935"/>
              <a:gd name="connsiteX43" fmla="*/ 1367790 w 5396534"/>
              <a:gd name="connsiteY43" fmla="*/ 1402080 h 2789935"/>
              <a:gd name="connsiteX44" fmla="*/ 1203960 w 5396534"/>
              <a:gd name="connsiteY44" fmla="*/ 1409700 h 2789935"/>
              <a:gd name="connsiteX45" fmla="*/ 942018 w 5396534"/>
              <a:gd name="connsiteY45" fmla="*/ 452942 h 2789935"/>
              <a:gd name="connsiteX46" fmla="*/ 956310 w 5396534"/>
              <a:gd name="connsiteY46" fmla="*/ 1463040 h 2789935"/>
              <a:gd name="connsiteX47" fmla="*/ 781050 w 5396534"/>
              <a:gd name="connsiteY47" fmla="*/ 1501140 h 2789935"/>
              <a:gd name="connsiteX48" fmla="*/ 712470 w 5396534"/>
              <a:gd name="connsiteY48" fmla="*/ 1531620 h 2789935"/>
              <a:gd name="connsiteX49" fmla="*/ 678180 w 5396534"/>
              <a:gd name="connsiteY49" fmla="*/ 1531620 h 2789935"/>
              <a:gd name="connsiteX50" fmla="*/ 590550 w 5396534"/>
              <a:gd name="connsiteY50" fmla="*/ 1520190 h 2789935"/>
              <a:gd name="connsiteX51" fmla="*/ 567690 w 5396534"/>
              <a:gd name="connsiteY51" fmla="*/ 1558290 h 2789935"/>
              <a:gd name="connsiteX52" fmla="*/ 518160 w 5396534"/>
              <a:gd name="connsiteY52" fmla="*/ 1581150 h 2789935"/>
              <a:gd name="connsiteX53" fmla="*/ 422910 w 5396534"/>
              <a:gd name="connsiteY53" fmla="*/ 1615440 h 2789935"/>
              <a:gd name="connsiteX54" fmla="*/ 312420 w 5396534"/>
              <a:gd name="connsiteY54" fmla="*/ 1676400 h 2789935"/>
              <a:gd name="connsiteX55" fmla="*/ 205740 w 5396534"/>
              <a:gd name="connsiteY55" fmla="*/ 1733550 h 2789935"/>
              <a:gd name="connsiteX56" fmla="*/ 133350 w 5396534"/>
              <a:gd name="connsiteY56" fmla="*/ 1783080 h 2789935"/>
              <a:gd name="connsiteX57" fmla="*/ 68580 w 5396534"/>
              <a:gd name="connsiteY57" fmla="*/ 1836420 h 2789935"/>
              <a:gd name="connsiteX58" fmla="*/ 15240 w 5396534"/>
              <a:gd name="connsiteY58" fmla="*/ 1924050 h 2789935"/>
              <a:gd name="connsiteX59" fmla="*/ 0 w 5396534"/>
              <a:gd name="connsiteY59" fmla="*/ 2015490 h 2789935"/>
              <a:gd name="connsiteX60" fmla="*/ 30480 w 5396534"/>
              <a:gd name="connsiteY60" fmla="*/ 2068830 h 2789935"/>
              <a:gd name="connsiteX61" fmla="*/ 72390 w 5396534"/>
              <a:gd name="connsiteY61" fmla="*/ 2148840 h 2789935"/>
              <a:gd name="connsiteX62" fmla="*/ 144780 w 5396534"/>
              <a:gd name="connsiteY62" fmla="*/ 2228850 h 2789935"/>
              <a:gd name="connsiteX63" fmla="*/ 205740 w 5396534"/>
              <a:gd name="connsiteY63" fmla="*/ 2278380 h 2789935"/>
              <a:gd name="connsiteX64" fmla="*/ 335280 w 5396534"/>
              <a:gd name="connsiteY64" fmla="*/ 2339340 h 2789935"/>
              <a:gd name="connsiteX65" fmla="*/ 457200 w 5396534"/>
              <a:gd name="connsiteY65" fmla="*/ 2377440 h 2789935"/>
              <a:gd name="connsiteX66" fmla="*/ 594360 w 5396534"/>
              <a:gd name="connsiteY66" fmla="*/ 2411730 h 2789935"/>
              <a:gd name="connsiteX67" fmla="*/ 720090 w 5396534"/>
              <a:gd name="connsiteY67" fmla="*/ 2449830 h 2789935"/>
              <a:gd name="connsiteX68" fmla="*/ 952500 w 5396534"/>
              <a:gd name="connsiteY68" fmla="*/ 2484120 h 2789935"/>
              <a:gd name="connsiteX69" fmla="*/ 1043940 w 5396534"/>
              <a:gd name="connsiteY69" fmla="*/ 2506980 h 2789935"/>
              <a:gd name="connsiteX70" fmla="*/ 1135380 w 5396534"/>
              <a:gd name="connsiteY70" fmla="*/ 2541270 h 2789935"/>
              <a:gd name="connsiteX71" fmla="*/ 1264920 w 5396534"/>
              <a:gd name="connsiteY71" fmla="*/ 2628900 h 2789935"/>
              <a:gd name="connsiteX72" fmla="*/ 1318260 w 5396534"/>
              <a:gd name="connsiteY72" fmla="*/ 2689860 h 2789935"/>
              <a:gd name="connsiteX73" fmla="*/ 1413510 w 5396534"/>
              <a:gd name="connsiteY73" fmla="*/ 2769870 h 2789935"/>
              <a:gd name="connsiteX74" fmla="*/ 1494947 w 5396534"/>
              <a:gd name="connsiteY74" fmla="*/ 2789935 h 2789935"/>
              <a:gd name="connsiteX75" fmla="*/ 1636167 w 5396534"/>
              <a:gd name="connsiteY75" fmla="*/ 2758161 h 2789935"/>
              <a:gd name="connsiteX76" fmla="*/ 1710690 w 5396534"/>
              <a:gd name="connsiteY76" fmla="*/ 2670810 h 2789935"/>
              <a:gd name="connsiteX77" fmla="*/ 1691640 w 5396534"/>
              <a:gd name="connsiteY77" fmla="*/ 2628900 h 2789935"/>
              <a:gd name="connsiteX78" fmla="*/ 1672590 w 5396534"/>
              <a:gd name="connsiteY78" fmla="*/ 2564130 h 2789935"/>
              <a:gd name="connsiteX79" fmla="*/ 1672590 w 5396534"/>
              <a:gd name="connsiteY79" fmla="*/ 2503170 h 2789935"/>
              <a:gd name="connsiteX80" fmla="*/ 1714500 w 5396534"/>
              <a:gd name="connsiteY80" fmla="*/ 2446020 h 2789935"/>
              <a:gd name="connsiteX81" fmla="*/ 1809750 w 5396534"/>
              <a:gd name="connsiteY81" fmla="*/ 2339340 h 2789935"/>
              <a:gd name="connsiteX82" fmla="*/ 1889760 w 5396534"/>
              <a:gd name="connsiteY82" fmla="*/ 2263140 h 2789935"/>
              <a:gd name="connsiteX83" fmla="*/ 2019300 w 5396534"/>
              <a:gd name="connsiteY83" fmla="*/ 2175510 h 2789935"/>
              <a:gd name="connsiteX84" fmla="*/ 2053590 w 5396534"/>
              <a:gd name="connsiteY84" fmla="*/ 2167890 h 2789935"/>
              <a:gd name="connsiteX85" fmla="*/ 2110740 w 5396534"/>
              <a:gd name="connsiteY85" fmla="*/ 2160270 h 2789935"/>
              <a:gd name="connsiteX86" fmla="*/ 2125980 w 5396534"/>
              <a:gd name="connsiteY86" fmla="*/ 2137410 h 2789935"/>
              <a:gd name="connsiteX87" fmla="*/ 2171700 w 5396534"/>
              <a:gd name="connsiteY87" fmla="*/ 2099310 h 2789935"/>
              <a:gd name="connsiteX88" fmla="*/ 2259330 w 5396534"/>
              <a:gd name="connsiteY88" fmla="*/ 2049780 h 2789935"/>
              <a:gd name="connsiteX89" fmla="*/ 2358390 w 5396534"/>
              <a:gd name="connsiteY89" fmla="*/ 2023110 h 2789935"/>
              <a:gd name="connsiteX90" fmla="*/ 2518410 w 5396534"/>
              <a:gd name="connsiteY90" fmla="*/ 1965960 h 2789935"/>
              <a:gd name="connsiteX91" fmla="*/ 2571750 w 5396534"/>
              <a:gd name="connsiteY91" fmla="*/ 1958340 h 2789935"/>
              <a:gd name="connsiteX92" fmla="*/ 2644140 w 5396534"/>
              <a:gd name="connsiteY92" fmla="*/ 1943100 h 2789935"/>
              <a:gd name="connsiteX93" fmla="*/ 2758440 w 5396534"/>
              <a:gd name="connsiteY93" fmla="*/ 1878330 h 2789935"/>
              <a:gd name="connsiteX94" fmla="*/ 2815590 w 5396534"/>
              <a:gd name="connsiteY94" fmla="*/ 1847850 h 2789935"/>
              <a:gd name="connsiteX95" fmla="*/ 2887980 w 5396534"/>
              <a:gd name="connsiteY95" fmla="*/ 1832610 h 2789935"/>
              <a:gd name="connsiteX96" fmla="*/ 2907030 w 5396534"/>
              <a:gd name="connsiteY96" fmla="*/ 1783080 h 2789935"/>
              <a:gd name="connsiteX97" fmla="*/ 2868930 w 5396534"/>
              <a:gd name="connsiteY97" fmla="*/ 1798320 h 2789935"/>
              <a:gd name="connsiteX98" fmla="*/ 3017520 w 5396534"/>
              <a:gd name="connsiteY98" fmla="*/ 1710690 h 2789935"/>
              <a:gd name="connsiteX99" fmla="*/ 3128010 w 5396534"/>
              <a:gd name="connsiteY99" fmla="*/ 1687830 h 2789935"/>
              <a:gd name="connsiteX100" fmla="*/ 3303270 w 5396534"/>
              <a:gd name="connsiteY100" fmla="*/ 1630680 h 2789935"/>
              <a:gd name="connsiteX101" fmla="*/ 3501390 w 5396534"/>
              <a:gd name="connsiteY101" fmla="*/ 1562100 h 2789935"/>
              <a:gd name="connsiteX102" fmla="*/ 3554730 w 5396534"/>
              <a:gd name="connsiteY102" fmla="*/ 1565910 h 2789935"/>
              <a:gd name="connsiteX103" fmla="*/ 3756660 w 5396534"/>
              <a:gd name="connsiteY103" fmla="*/ 1520190 h 2789935"/>
              <a:gd name="connsiteX104" fmla="*/ 3977640 w 5396534"/>
              <a:gd name="connsiteY104" fmla="*/ 1493520 h 2789935"/>
              <a:gd name="connsiteX105" fmla="*/ 4301490 w 5396534"/>
              <a:gd name="connsiteY105" fmla="*/ 1455420 h 2789935"/>
              <a:gd name="connsiteX106" fmla="*/ 4476750 w 5396534"/>
              <a:gd name="connsiteY106" fmla="*/ 1447800 h 2789935"/>
              <a:gd name="connsiteX107" fmla="*/ 4572000 w 5396534"/>
              <a:gd name="connsiteY107" fmla="*/ 1440180 h 2789935"/>
              <a:gd name="connsiteX108" fmla="*/ 4674870 w 5396534"/>
              <a:gd name="connsiteY108" fmla="*/ 1459230 h 2789935"/>
              <a:gd name="connsiteX109" fmla="*/ 4762500 w 5396534"/>
              <a:gd name="connsiteY109" fmla="*/ 1493520 h 2789935"/>
              <a:gd name="connsiteX110" fmla="*/ 4892040 w 5396534"/>
              <a:gd name="connsiteY110" fmla="*/ 1543050 h 2789935"/>
              <a:gd name="connsiteX111" fmla="*/ 4930140 w 5396534"/>
              <a:gd name="connsiteY111" fmla="*/ 1562100 h 2789935"/>
              <a:gd name="connsiteX112" fmla="*/ 5011327 w 5396534"/>
              <a:gd name="connsiteY112" fmla="*/ 1557790 h 2789935"/>
              <a:gd name="connsiteX113" fmla="*/ 5290236 w 5396534"/>
              <a:gd name="connsiteY113" fmla="*/ 1437753 h 2789935"/>
              <a:gd name="connsiteX114" fmla="*/ 5396534 w 5396534"/>
              <a:gd name="connsiteY114" fmla="*/ 1380618 h 2789935"/>
              <a:gd name="connsiteX115" fmla="*/ 5360847 w 5396534"/>
              <a:gd name="connsiteY115" fmla="*/ 1324777 h 2789935"/>
              <a:gd name="connsiteX116" fmla="*/ 5339207 w 5396534"/>
              <a:gd name="connsiteY116" fmla="*/ 1251813 h 2789935"/>
              <a:gd name="connsiteX117" fmla="*/ 5316627 w 5396534"/>
              <a:gd name="connsiteY117" fmla="*/ 1162050 h 2789935"/>
              <a:gd name="connsiteX118" fmla="*/ 5334000 w 5396534"/>
              <a:gd name="connsiteY118" fmla="*/ 1093470 h 2789935"/>
              <a:gd name="connsiteX119" fmla="*/ 5345430 w 5396534"/>
              <a:gd name="connsiteY119" fmla="*/ 1070610 h 2789935"/>
              <a:gd name="connsiteX120" fmla="*/ 5307330 w 5396534"/>
              <a:gd name="connsiteY120" fmla="*/ 1066800 h 2789935"/>
              <a:gd name="connsiteX121" fmla="*/ 5288280 w 5396534"/>
              <a:gd name="connsiteY121" fmla="*/ 1047750 h 2789935"/>
              <a:gd name="connsiteX122" fmla="*/ 5261610 w 5396534"/>
              <a:gd name="connsiteY122" fmla="*/ 1024890 h 2789935"/>
              <a:gd name="connsiteX123" fmla="*/ 5246370 w 5396534"/>
              <a:gd name="connsiteY123" fmla="*/ 994410 h 2789935"/>
              <a:gd name="connsiteX124" fmla="*/ 5238750 w 5396534"/>
              <a:gd name="connsiteY124" fmla="*/ 952500 h 2789935"/>
              <a:gd name="connsiteX125" fmla="*/ 5238750 w 5396534"/>
              <a:gd name="connsiteY125" fmla="*/ 922020 h 2789935"/>
              <a:gd name="connsiteX126" fmla="*/ 5246370 w 5396534"/>
              <a:gd name="connsiteY126" fmla="*/ 887730 h 2789935"/>
              <a:gd name="connsiteX127" fmla="*/ 5253990 w 5396534"/>
              <a:gd name="connsiteY127" fmla="*/ 868680 h 2789935"/>
              <a:gd name="connsiteX128" fmla="*/ 5219700 w 5396534"/>
              <a:gd name="connsiteY128" fmla="*/ 868680 h 2789935"/>
              <a:gd name="connsiteX129" fmla="*/ 5158740 w 5396534"/>
              <a:gd name="connsiteY129" fmla="*/ 842010 h 2789935"/>
              <a:gd name="connsiteX130" fmla="*/ 5113020 w 5396534"/>
              <a:gd name="connsiteY130" fmla="*/ 742950 h 2789935"/>
              <a:gd name="connsiteX131" fmla="*/ 5078730 w 5396534"/>
              <a:gd name="connsiteY131" fmla="*/ 681990 h 2789935"/>
              <a:gd name="connsiteX132" fmla="*/ 5078730 w 5396534"/>
              <a:gd name="connsiteY132" fmla="*/ 624840 h 2789935"/>
              <a:gd name="connsiteX133" fmla="*/ 5082540 w 5396534"/>
              <a:gd name="connsiteY133" fmla="*/ 586740 h 2789935"/>
              <a:gd name="connsiteX134" fmla="*/ 5105400 w 5396534"/>
              <a:gd name="connsiteY134" fmla="*/ 529590 h 2789935"/>
              <a:gd name="connsiteX135" fmla="*/ 5063490 w 5396534"/>
              <a:gd name="connsiteY135" fmla="*/ 525780 h 2789935"/>
              <a:gd name="connsiteX136" fmla="*/ 5033010 w 5396534"/>
              <a:gd name="connsiteY136" fmla="*/ 510540 h 2789935"/>
              <a:gd name="connsiteX137" fmla="*/ 4991100 w 5396534"/>
              <a:gd name="connsiteY137" fmla="*/ 476250 h 2789935"/>
              <a:gd name="connsiteX138" fmla="*/ 4979670 w 5396534"/>
              <a:gd name="connsiteY138" fmla="*/ 449580 h 2789935"/>
              <a:gd name="connsiteX139" fmla="*/ 4979670 w 5396534"/>
              <a:gd name="connsiteY139" fmla="*/ 316230 h 2789935"/>
              <a:gd name="connsiteX140" fmla="*/ 4994910 w 5396534"/>
              <a:gd name="connsiteY140" fmla="*/ 232410 h 2789935"/>
              <a:gd name="connsiteX141" fmla="*/ 5025390 w 5396534"/>
              <a:gd name="connsiteY141" fmla="*/ 167640 h 2789935"/>
              <a:gd name="connsiteX0" fmla="*/ 5025390 w 5396534"/>
              <a:gd name="connsiteY0" fmla="*/ 590878 h 3213173"/>
              <a:gd name="connsiteX1" fmla="*/ 4671060 w 5396534"/>
              <a:gd name="connsiteY1" fmla="*/ 423238 h 3213173"/>
              <a:gd name="connsiteX2" fmla="*/ 4507230 w 5396534"/>
              <a:gd name="connsiteY2" fmla="*/ 491818 h 3213173"/>
              <a:gd name="connsiteX3" fmla="*/ 4373880 w 5396534"/>
              <a:gd name="connsiteY3" fmla="*/ 552778 h 3213173"/>
              <a:gd name="connsiteX4" fmla="*/ 4267200 w 5396534"/>
              <a:gd name="connsiteY4" fmla="*/ 598498 h 3213173"/>
              <a:gd name="connsiteX5" fmla="*/ 4217670 w 5396534"/>
              <a:gd name="connsiteY5" fmla="*/ 632788 h 3213173"/>
              <a:gd name="connsiteX6" fmla="*/ 4141470 w 5396534"/>
              <a:gd name="connsiteY6" fmla="*/ 670888 h 3213173"/>
              <a:gd name="connsiteX7" fmla="*/ 4072890 w 5396534"/>
              <a:gd name="connsiteY7" fmla="*/ 716608 h 3213173"/>
              <a:gd name="connsiteX8" fmla="*/ 3931920 w 5396534"/>
              <a:gd name="connsiteY8" fmla="*/ 777568 h 3213173"/>
              <a:gd name="connsiteX9" fmla="*/ 3867150 w 5396534"/>
              <a:gd name="connsiteY9" fmla="*/ 823288 h 3213173"/>
              <a:gd name="connsiteX10" fmla="*/ 3699510 w 5396534"/>
              <a:gd name="connsiteY10" fmla="*/ 884248 h 3213173"/>
              <a:gd name="connsiteX11" fmla="*/ 3630930 w 5396534"/>
              <a:gd name="connsiteY11" fmla="*/ 903298 h 3213173"/>
              <a:gd name="connsiteX12" fmla="*/ 3573780 w 5396534"/>
              <a:gd name="connsiteY12" fmla="*/ 922348 h 3213173"/>
              <a:gd name="connsiteX13" fmla="*/ 3528060 w 5396534"/>
              <a:gd name="connsiteY13" fmla="*/ 922348 h 3213173"/>
              <a:gd name="connsiteX14" fmla="*/ 3486150 w 5396534"/>
              <a:gd name="connsiteY14" fmla="*/ 918538 h 3213173"/>
              <a:gd name="connsiteX15" fmla="*/ 3474720 w 5396534"/>
              <a:gd name="connsiteY15" fmla="*/ 922348 h 3213173"/>
              <a:gd name="connsiteX16" fmla="*/ 3463290 w 5396534"/>
              <a:gd name="connsiteY16" fmla="*/ 956638 h 3213173"/>
              <a:gd name="connsiteX17" fmla="*/ 3432810 w 5396534"/>
              <a:gd name="connsiteY17" fmla="*/ 983308 h 3213173"/>
              <a:gd name="connsiteX18" fmla="*/ 3371850 w 5396534"/>
              <a:gd name="connsiteY18" fmla="*/ 994738 h 3213173"/>
              <a:gd name="connsiteX19" fmla="*/ 3242310 w 5396534"/>
              <a:gd name="connsiteY19" fmla="*/ 1036648 h 3213173"/>
              <a:gd name="connsiteX20" fmla="*/ 3169920 w 5396534"/>
              <a:gd name="connsiteY20" fmla="*/ 1059508 h 3213173"/>
              <a:gd name="connsiteX21" fmla="*/ 3044190 w 5396534"/>
              <a:gd name="connsiteY21" fmla="*/ 1097608 h 3213173"/>
              <a:gd name="connsiteX22" fmla="*/ 2876550 w 5396534"/>
              <a:gd name="connsiteY22" fmla="*/ 1150948 h 3213173"/>
              <a:gd name="connsiteX23" fmla="*/ 2830830 w 5396534"/>
              <a:gd name="connsiteY23" fmla="*/ 1177618 h 3213173"/>
              <a:gd name="connsiteX24" fmla="*/ 2785110 w 5396534"/>
              <a:gd name="connsiteY24" fmla="*/ 1192858 h 3213173"/>
              <a:gd name="connsiteX25" fmla="*/ 2785110 w 5396534"/>
              <a:gd name="connsiteY25" fmla="*/ 1192858 h 3213173"/>
              <a:gd name="connsiteX26" fmla="*/ 2724150 w 5396534"/>
              <a:gd name="connsiteY26" fmla="*/ 1189048 h 3213173"/>
              <a:gd name="connsiteX27" fmla="*/ 2678430 w 5396534"/>
              <a:gd name="connsiteY27" fmla="*/ 1185238 h 3213173"/>
              <a:gd name="connsiteX28" fmla="*/ 2678430 w 5396534"/>
              <a:gd name="connsiteY28" fmla="*/ 1185238 h 3213173"/>
              <a:gd name="connsiteX29" fmla="*/ 2647950 w 5396534"/>
              <a:gd name="connsiteY29" fmla="*/ 1246198 h 3213173"/>
              <a:gd name="connsiteX30" fmla="*/ 2617470 w 5396534"/>
              <a:gd name="connsiteY30" fmla="*/ 1269058 h 3213173"/>
              <a:gd name="connsiteX31" fmla="*/ 2480310 w 5396534"/>
              <a:gd name="connsiteY31" fmla="*/ 1314778 h 3213173"/>
              <a:gd name="connsiteX32" fmla="*/ 2392680 w 5396534"/>
              <a:gd name="connsiteY32" fmla="*/ 1360498 h 3213173"/>
              <a:gd name="connsiteX33" fmla="*/ 2354580 w 5396534"/>
              <a:gd name="connsiteY33" fmla="*/ 1390978 h 3213173"/>
              <a:gd name="connsiteX34" fmla="*/ 2274570 w 5396534"/>
              <a:gd name="connsiteY34" fmla="*/ 1459558 h 3213173"/>
              <a:gd name="connsiteX35" fmla="*/ 2236470 w 5396534"/>
              <a:gd name="connsiteY35" fmla="*/ 1543378 h 3213173"/>
              <a:gd name="connsiteX36" fmla="*/ 2164080 w 5396534"/>
              <a:gd name="connsiteY36" fmla="*/ 1600528 h 3213173"/>
              <a:gd name="connsiteX37" fmla="*/ 2072640 w 5396534"/>
              <a:gd name="connsiteY37" fmla="*/ 1695778 h 3213173"/>
              <a:gd name="connsiteX38" fmla="*/ 2007870 w 5396534"/>
              <a:gd name="connsiteY38" fmla="*/ 1745308 h 3213173"/>
              <a:gd name="connsiteX39" fmla="*/ 1924050 w 5396534"/>
              <a:gd name="connsiteY39" fmla="*/ 1787218 h 3213173"/>
              <a:gd name="connsiteX40" fmla="*/ 1844040 w 5396534"/>
              <a:gd name="connsiteY40" fmla="*/ 1817698 h 3213173"/>
              <a:gd name="connsiteX41" fmla="*/ 1744980 w 5396534"/>
              <a:gd name="connsiteY41" fmla="*/ 1829128 h 3213173"/>
              <a:gd name="connsiteX42" fmla="*/ 1524000 w 5396534"/>
              <a:gd name="connsiteY42" fmla="*/ 1825318 h 3213173"/>
              <a:gd name="connsiteX43" fmla="*/ 1367790 w 5396534"/>
              <a:gd name="connsiteY43" fmla="*/ 1825318 h 3213173"/>
              <a:gd name="connsiteX44" fmla="*/ 1224648 w 5396534"/>
              <a:gd name="connsiteY44" fmla="*/ 0 h 3213173"/>
              <a:gd name="connsiteX45" fmla="*/ 942018 w 5396534"/>
              <a:gd name="connsiteY45" fmla="*/ 876180 h 3213173"/>
              <a:gd name="connsiteX46" fmla="*/ 956310 w 5396534"/>
              <a:gd name="connsiteY46" fmla="*/ 1886278 h 3213173"/>
              <a:gd name="connsiteX47" fmla="*/ 781050 w 5396534"/>
              <a:gd name="connsiteY47" fmla="*/ 1924378 h 3213173"/>
              <a:gd name="connsiteX48" fmla="*/ 712470 w 5396534"/>
              <a:gd name="connsiteY48" fmla="*/ 1954858 h 3213173"/>
              <a:gd name="connsiteX49" fmla="*/ 678180 w 5396534"/>
              <a:gd name="connsiteY49" fmla="*/ 1954858 h 3213173"/>
              <a:gd name="connsiteX50" fmla="*/ 590550 w 5396534"/>
              <a:gd name="connsiteY50" fmla="*/ 1943428 h 3213173"/>
              <a:gd name="connsiteX51" fmla="*/ 567690 w 5396534"/>
              <a:gd name="connsiteY51" fmla="*/ 1981528 h 3213173"/>
              <a:gd name="connsiteX52" fmla="*/ 518160 w 5396534"/>
              <a:gd name="connsiteY52" fmla="*/ 2004388 h 3213173"/>
              <a:gd name="connsiteX53" fmla="*/ 422910 w 5396534"/>
              <a:gd name="connsiteY53" fmla="*/ 2038678 h 3213173"/>
              <a:gd name="connsiteX54" fmla="*/ 312420 w 5396534"/>
              <a:gd name="connsiteY54" fmla="*/ 2099638 h 3213173"/>
              <a:gd name="connsiteX55" fmla="*/ 205740 w 5396534"/>
              <a:gd name="connsiteY55" fmla="*/ 2156788 h 3213173"/>
              <a:gd name="connsiteX56" fmla="*/ 133350 w 5396534"/>
              <a:gd name="connsiteY56" fmla="*/ 2206318 h 3213173"/>
              <a:gd name="connsiteX57" fmla="*/ 68580 w 5396534"/>
              <a:gd name="connsiteY57" fmla="*/ 2259658 h 3213173"/>
              <a:gd name="connsiteX58" fmla="*/ 15240 w 5396534"/>
              <a:gd name="connsiteY58" fmla="*/ 2347288 h 3213173"/>
              <a:gd name="connsiteX59" fmla="*/ 0 w 5396534"/>
              <a:gd name="connsiteY59" fmla="*/ 2438728 h 3213173"/>
              <a:gd name="connsiteX60" fmla="*/ 30480 w 5396534"/>
              <a:gd name="connsiteY60" fmla="*/ 2492068 h 3213173"/>
              <a:gd name="connsiteX61" fmla="*/ 72390 w 5396534"/>
              <a:gd name="connsiteY61" fmla="*/ 2572078 h 3213173"/>
              <a:gd name="connsiteX62" fmla="*/ 144780 w 5396534"/>
              <a:gd name="connsiteY62" fmla="*/ 2652088 h 3213173"/>
              <a:gd name="connsiteX63" fmla="*/ 205740 w 5396534"/>
              <a:gd name="connsiteY63" fmla="*/ 2701618 h 3213173"/>
              <a:gd name="connsiteX64" fmla="*/ 335280 w 5396534"/>
              <a:gd name="connsiteY64" fmla="*/ 2762578 h 3213173"/>
              <a:gd name="connsiteX65" fmla="*/ 457200 w 5396534"/>
              <a:gd name="connsiteY65" fmla="*/ 2800678 h 3213173"/>
              <a:gd name="connsiteX66" fmla="*/ 594360 w 5396534"/>
              <a:gd name="connsiteY66" fmla="*/ 2834968 h 3213173"/>
              <a:gd name="connsiteX67" fmla="*/ 720090 w 5396534"/>
              <a:gd name="connsiteY67" fmla="*/ 2873068 h 3213173"/>
              <a:gd name="connsiteX68" fmla="*/ 952500 w 5396534"/>
              <a:gd name="connsiteY68" fmla="*/ 2907358 h 3213173"/>
              <a:gd name="connsiteX69" fmla="*/ 1043940 w 5396534"/>
              <a:gd name="connsiteY69" fmla="*/ 2930218 h 3213173"/>
              <a:gd name="connsiteX70" fmla="*/ 1135380 w 5396534"/>
              <a:gd name="connsiteY70" fmla="*/ 2964508 h 3213173"/>
              <a:gd name="connsiteX71" fmla="*/ 1264920 w 5396534"/>
              <a:gd name="connsiteY71" fmla="*/ 3052138 h 3213173"/>
              <a:gd name="connsiteX72" fmla="*/ 1318260 w 5396534"/>
              <a:gd name="connsiteY72" fmla="*/ 3113098 h 3213173"/>
              <a:gd name="connsiteX73" fmla="*/ 1413510 w 5396534"/>
              <a:gd name="connsiteY73" fmla="*/ 3193108 h 3213173"/>
              <a:gd name="connsiteX74" fmla="*/ 1494947 w 5396534"/>
              <a:gd name="connsiteY74" fmla="*/ 3213173 h 3213173"/>
              <a:gd name="connsiteX75" fmla="*/ 1636167 w 5396534"/>
              <a:gd name="connsiteY75" fmla="*/ 3181399 h 3213173"/>
              <a:gd name="connsiteX76" fmla="*/ 1710690 w 5396534"/>
              <a:gd name="connsiteY76" fmla="*/ 3094048 h 3213173"/>
              <a:gd name="connsiteX77" fmla="*/ 1691640 w 5396534"/>
              <a:gd name="connsiteY77" fmla="*/ 3052138 h 3213173"/>
              <a:gd name="connsiteX78" fmla="*/ 1672590 w 5396534"/>
              <a:gd name="connsiteY78" fmla="*/ 2987368 h 3213173"/>
              <a:gd name="connsiteX79" fmla="*/ 1672590 w 5396534"/>
              <a:gd name="connsiteY79" fmla="*/ 2926408 h 3213173"/>
              <a:gd name="connsiteX80" fmla="*/ 1714500 w 5396534"/>
              <a:gd name="connsiteY80" fmla="*/ 2869258 h 3213173"/>
              <a:gd name="connsiteX81" fmla="*/ 1809750 w 5396534"/>
              <a:gd name="connsiteY81" fmla="*/ 2762578 h 3213173"/>
              <a:gd name="connsiteX82" fmla="*/ 1889760 w 5396534"/>
              <a:gd name="connsiteY82" fmla="*/ 2686378 h 3213173"/>
              <a:gd name="connsiteX83" fmla="*/ 2019300 w 5396534"/>
              <a:gd name="connsiteY83" fmla="*/ 2598748 h 3213173"/>
              <a:gd name="connsiteX84" fmla="*/ 2053590 w 5396534"/>
              <a:gd name="connsiteY84" fmla="*/ 2591128 h 3213173"/>
              <a:gd name="connsiteX85" fmla="*/ 2110740 w 5396534"/>
              <a:gd name="connsiteY85" fmla="*/ 2583508 h 3213173"/>
              <a:gd name="connsiteX86" fmla="*/ 2125980 w 5396534"/>
              <a:gd name="connsiteY86" fmla="*/ 2560648 h 3213173"/>
              <a:gd name="connsiteX87" fmla="*/ 2171700 w 5396534"/>
              <a:gd name="connsiteY87" fmla="*/ 2522548 h 3213173"/>
              <a:gd name="connsiteX88" fmla="*/ 2259330 w 5396534"/>
              <a:gd name="connsiteY88" fmla="*/ 2473018 h 3213173"/>
              <a:gd name="connsiteX89" fmla="*/ 2358390 w 5396534"/>
              <a:gd name="connsiteY89" fmla="*/ 2446348 h 3213173"/>
              <a:gd name="connsiteX90" fmla="*/ 2518410 w 5396534"/>
              <a:gd name="connsiteY90" fmla="*/ 2389198 h 3213173"/>
              <a:gd name="connsiteX91" fmla="*/ 2571750 w 5396534"/>
              <a:gd name="connsiteY91" fmla="*/ 2381578 h 3213173"/>
              <a:gd name="connsiteX92" fmla="*/ 2644140 w 5396534"/>
              <a:gd name="connsiteY92" fmla="*/ 2366338 h 3213173"/>
              <a:gd name="connsiteX93" fmla="*/ 2758440 w 5396534"/>
              <a:gd name="connsiteY93" fmla="*/ 2301568 h 3213173"/>
              <a:gd name="connsiteX94" fmla="*/ 2815590 w 5396534"/>
              <a:gd name="connsiteY94" fmla="*/ 2271088 h 3213173"/>
              <a:gd name="connsiteX95" fmla="*/ 2887980 w 5396534"/>
              <a:gd name="connsiteY95" fmla="*/ 2255848 h 3213173"/>
              <a:gd name="connsiteX96" fmla="*/ 2907030 w 5396534"/>
              <a:gd name="connsiteY96" fmla="*/ 2206318 h 3213173"/>
              <a:gd name="connsiteX97" fmla="*/ 2868930 w 5396534"/>
              <a:gd name="connsiteY97" fmla="*/ 2221558 h 3213173"/>
              <a:gd name="connsiteX98" fmla="*/ 3017520 w 5396534"/>
              <a:gd name="connsiteY98" fmla="*/ 2133928 h 3213173"/>
              <a:gd name="connsiteX99" fmla="*/ 3128010 w 5396534"/>
              <a:gd name="connsiteY99" fmla="*/ 2111068 h 3213173"/>
              <a:gd name="connsiteX100" fmla="*/ 3303270 w 5396534"/>
              <a:gd name="connsiteY100" fmla="*/ 2053918 h 3213173"/>
              <a:gd name="connsiteX101" fmla="*/ 3501390 w 5396534"/>
              <a:gd name="connsiteY101" fmla="*/ 1985338 h 3213173"/>
              <a:gd name="connsiteX102" fmla="*/ 3554730 w 5396534"/>
              <a:gd name="connsiteY102" fmla="*/ 1989148 h 3213173"/>
              <a:gd name="connsiteX103" fmla="*/ 3756660 w 5396534"/>
              <a:gd name="connsiteY103" fmla="*/ 1943428 h 3213173"/>
              <a:gd name="connsiteX104" fmla="*/ 3977640 w 5396534"/>
              <a:gd name="connsiteY104" fmla="*/ 1916758 h 3213173"/>
              <a:gd name="connsiteX105" fmla="*/ 4301490 w 5396534"/>
              <a:gd name="connsiteY105" fmla="*/ 1878658 h 3213173"/>
              <a:gd name="connsiteX106" fmla="*/ 4476750 w 5396534"/>
              <a:gd name="connsiteY106" fmla="*/ 1871038 h 3213173"/>
              <a:gd name="connsiteX107" fmla="*/ 4572000 w 5396534"/>
              <a:gd name="connsiteY107" fmla="*/ 1863418 h 3213173"/>
              <a:gd name="connsiteX108" fmla="*/ 4674870 w 5396534"/>
              <a:gd name="connsiteY108" fmla="*/ 1882468 h 3213173"/>
              <a:gd name="connsiteX109" fmla="*/ 4762500 w 5396534"/>
              <a:gd name="connsiteY109" fmla="*/ 1916758 h 3213173"/>
              <a:gd name="connsiteX110" fmla="*/ 4892040 w 5396534"/>
              <a:gd name="connsiteY110" fmla="*/ 1966288 h 3213173"/>
              <a:gd name="connsiteX111" fmla="*/ 4930140 w 5396534"/>
              <a:gd name="connsiteY111" fmla="*/ 1985338 h 3213173"/>
              <a:gd name="connsiteX112" fmla="*/ 5011327 w 5396534"/>
              <a:gd name="connsiteY112" fmla="*/ 1981028 h 3213173"/>
              <a:gd name="connsiteX113" fmla="*/ 5290236 w 5396534"/>
              <a:gd name="connsiteY113" fmla="*/ 1860991 h 3213173"/>
              <a:gd name="connsiteX114" fmla="*/ 5396534 w 5396534"/>
              <a:gd name="connsiteY114" fmla="*/ 1803856 h 3213173"/>
              <a:gd name="connsiteX115" fmla="*/ 5360847 w 5396534"/>
              <a:gd name="connsiteY115" fmla="*/ 1748015 h 3213173"/>
              <a:gd name="connsiteX116" fmla="*/ 5339207 w 5396534"/>
              <a:gd name="connsiteY116" fmla="*/ 1675051 h 3213173"/>
              <a:gd name="connsiteX117" fmla="*/ 5316627 w 5396534"/>
              <a:gd name="connsiteY117" fmla="*/ 1585288 h 3213173"/>
              <a:gd name="connsiteX118" fmla="*/ 5334000 w 5396534"/>
              <a:gd name="connsiteY118" fmla="*/ 1516708 h 3213173"/>
              <a:gd name="connsiteX119" fmla="*/ 5345430 w 5396534"/>
              <a:gd name="connsiteY119" fmla="*/ 1493848 h 3213173"/>
              <a:gd name="connsiteX120" fmla="*/ 5307330 w 5396534"/>
              <a:gd name="connsiteY120" fmla="*/ 1490038 h 3213173"/>
              <a:gd name="connsiteX121" fmla="*/ 5288280 w 5396534"/>
              <a:gd name="connsiteY121" fmla="*/ 1470988 h 3213173"/>
              <a:gd name="connsiteX122" fmla="*/ 5261610 w 5396534"/>
              <a:gd name="connsiteY122" fmla="*/ 1448128 h 3213173"/>
              <a:gd name="connsiteX123" fmla="*/ 5246370 w 5396534"/>
              <a:gd name="connsiteY123" fmla="*/ 1417648 h 3213173"/>
              <a:gd name="connsiteX124" fmla="*/ 5238750 w 5396534"/>
              <a:gd name="connsiteY124" fmla="*/ 1375738 h 3213173"/>
              <a:gd name="connsiteX125" fmla="*/ 5238750 w 5396534"/>
              <a:gd name="connsiteY125" fmla="*/ 1345258 h 3213173"/>
              <a:gd name="connsiteX126" fmla="*/ 5246370 w 5396534"/>
              <a:gd name="connsiteY126" fmla="*/ 1310968 h 3213173"/>
              <a:gd name="connsiteX127" fmla="*/ 5253990 w 5396534"/>
              <a:gd name="connsiteY127" fmla="*/ 1291918 h 3213173"/>
              <a:gd name="connsiteX128" fmla="*/ 5219700 w 5396534"/>
              <a:gd name="connsiteY128" fmla="*/ 1291918 h 3213173"/>
              <a:gd name="connsiteX129" fmla="*/ 5158740 w 5396534"/>
              <a:gd name="connsiteY129" fmla="*/ 1265248 h 3213173"/>
              <a:gd name="connsiteX130" fmla="*/ 5113020 w 5396534"/>
              <a:gd name="connsiteY130" fmla="*/ 1166188 h 3213173"/>
              <a:gd name="connsiteX131" fmla="*/ 5078730 w 5396534"/>
              <a:gd name="connsiteY131" fmla="*/ 1105228 h 3213173"/>
              <a:gd name="connsiteX132" fmla="*/ 5078730 w 5396534"/>
              <a:gd name="connsiteY132" fmla="*/ 1048078 h 3213173"/>
              <a:gd name="connsiteX133" fmla="*/ 5082540 w 5396534"/>
              <a:gd name="connsiteY133" fmla="*/ 1009978 h 3213173"/>
              <a:gd name="connsiteX134" fmla="*/ 5105400 w 5396534"/>
              <a:gd name="connsiteY134" fmla="*/ 952828 h 3213173"/>
              <a:gd name="connsiteX135" fmla="*/ 5063490 w 5396534"/>
              <a:gd name="connsiteY135" fmla="*/ 949018 h 3213173"/>
              <a:gd name="connsiteX136" fmla="*/ 5033010 w 5396534"/>
              <a:gd name="connsiteY136" fmla="*/ 933778 h 3213173"/>
              <a:gd name="connsiteX137" fmla="*/ 4991100 w 5396534"/>
              <a:gd name="connsiteY137" fmla="*/ 899488 h 3213173"/>
              <a:gd name="connsiteX138" fmla="*/ 4979670 w 5396534"/>
              <a:gd name="connsiteY138" fmla="*/ 872818 h 3213173"/>
              <a:gd name="connsiteX139" fmla="*/ 4979670 w 5396534"/>
              <a:gd name="connsiteY139" fmla="*/ 739468 h 3213173"/>
              <a:gd name="connsiteX140" fmla="*/ 4994910 w 5396534"/>
              <a:gd name="connsiteY140" fmla="*/ 655648 h 3213173"/>
              <a:gd name="connsiteX141" fmla="*/ 5025390 w 5396534"/>
              <a:gd name="connsiteY141" fmla="*/ 590878 h 3213173"/>
              <a:gd name="connsiteX0" fmla="*/ 5025390 w 5396534"/>
              <a:gd name="connsiteY0" fmla="*/ 1852038 h 4474333"/>
              <a:gd name="connsiteX1" fmla="*/ 4671060 w 5396534"/>
              <a:gd name="connsiteY1" fmla="*/ 1684398 h 4474333"/>
              <a:gd name="connsiteX2" fmla="*/ 4507230 w 5396534"/>
              <a:gd name="connsiteY2" fmla="*/ 1752978 h 4474333"/>
              <a:gd name="connsiteX3" fmla="*/ 4373880 w 5396534"/>
              <a:gd name="connsiteY3" fmla="*/ 1813938 h 4474333"/>
              <a:gd name="connsiteX4" fmla="*/ 4267200 w 5396534"/>
              <a:gd name="connsiteY4" fmla="*/ 1859658 h 4474333"/>
              <a:gd name="connsiteX5" fmla="*/ 4217670 w 5396534"/>
              <a:gd name="connsiteY5" fmla="*/ 1893948 h 4474333"/>
              <a:gd name="connsiteX6" fmla="*/ 4141470 w 5396534"/>
              <a:gd name="connsiteY6" fmla="*/ 1932048 h 4474333"/>
              <a:gd name="connsiteX7" fmla="*/ 4072890 w 5396534"/>
              <a:gd name="connsiteY7" fmla="*/ 1977768 h 4474333"/>
              <a:gd name="connsiteX8" fmla="*/ 3931920 w 5396534"/>
              <a:gd name="connsiteY8" fmla="*/ 2038728 h 4474333"/>
              <a:gd name="connsiteX9" fmla="*/ 3867150 w 5396534"/>
              <a:gd name="connsiteY9" fmla="*/ 2084448 h 4474333"/>
              <a:gd name="connsiteX10" fmla="*/ 3699510 w 5396534"/>
              <a:gd name="connsiteY10" fmla="*/ 2145408 h 4474333"/>
              <a:gd name="connsiteX11" fmla="*/ 3630930 w 5396534"/>
              <a:gd name="connsiteY11" fmla="*/ 2164458 h 4474333"/>
              <a:gd name="connsiteX12" fmla="*/ 3573780 w 5396534"/>
              <a:gd name="connsiteY12" fmla="*/ 2183508 h 4474333"/>
              <a:gd name="connsiteX13" fmla="*/ 3528060 w 5396534"/>
              <a:gd name="connsiteY13" fmla="*/ 2183508 h 4474333"/>
              <a:gd name="connsiteX14" fmla="*/ 3486150 w 5396534"/>
              <a:gd name="connsiteY14" fmla="*/ 2179698 h 4474333"/>
              <a:gd name="connsiteX15" fmla="*/ 3474720 w 5396534"/>
              <a:gd name="connsiteY15" fmla="*/ 2183508 h 4474333"/>
              <a:gd name="connsiteX16" fmla="*/ 3463290 w 5396534"/>
              <a:gd name="connsiteY16" fmla="*/ 2217798 h 4474333"/>
              <a:gd name="connsiteX17" fmla="*/ 3432810 w 5396534"/>
              <a:gd name="connsiteY17" fmla="*/ 2244468 h 4474333"/>
              <a:gd name="connsiteX18" fmla="*/ 3371850 w 5396534"/>
              <a:gd name="connsiteY18" fmla="*/ 2255898 h 4474333"/>
              <a:gd name="connsiteX19" fmla="*/ 3242310 w 5396534"/>
              <a:gd name="connsiteY19" fmla="*/ 2297808 h 4474333"/>
              <a:gd name="connsiteX20" fmla="*/ 3169920 w 5396534"/>
              <a:gd name="connsiteY20" fmla="*/ 2320668 h 4474333"/>
              <a:gd name="connsiteX21" fmla="*/ 3044190 w 5396534"/>
              <a:gd name="connsiteY21" fmla="*/ 2358768 h 4474333"/>
              <a:gd name="connsiteX22" fmla="*/ 2876550 w 5396534"/>
              <a:gd name="connsiteY22" fmla="*/ 2412108 h 4474333"/>
              <a:gd name="connsiteX23" fmla="*/ 2830830 w 5396534"/>
              <a:gd name="connsiteY23" fmla="*/ 2438778 h 4474333"/>
              <a:gd name="connsiteX24" fmla="*/ 2785110 w 5396534"/>
              <a:gd name="connsiteY24" fmla="*/ 2454018 h 4474333"/>
              <a:gd name="connsiteX25" fmla="*/ 2785110 w 5396534"/>
              <a:gd name="connsiteY25" fmla="*/ 2454018 h 4474333"/>
              <a:gd name="connsiteX26" fmla="*/ 2724150 w 5396534"/>
              <a:gd name="connsiteY26" fmla="*/ 2450208 h 4474333"/>
              <a:gd name="connsiteX27" fmla="*/ 2678430 w 5396534"/>
              <a:gd name="connsiteY27" fmla="*/ 2446398 h 4474333"/>
              <a:gd name="connsiteX28" fmla="*/ 2678430 w 5396534"/>
              <a:gd name="connsiteY28" fmla="*/ 2446398 h 4474333"/>
              <a:gd name="connsiteX29" fmla="*/ 2647950 w 5396534"/>
              <a:gd name="connsiteY29" fmla="*/ 2507358 h 4474333"/>
              <a:gd name="connsiteX30" fmla="*/ 2617470 w 5396534"/>
              <a:gd name="connsiteY30" fmla="*/ 2530218 h 4474333"/>
              <a:gd name="connsiteX31" fmla="*/ 2480310 w 5396534"/>
              <a:gd name="connsiteY31" fmla="*/ 2575938 h 4474333"/>
              <a:gd name="connsiteX32" fmla="*/ 2392680 w 5396534"/>
              <a:gd name="connsiteY32" fmla="*/ 2621658 h 4474333"/>
              <a:gd name="connsiteX33" fmla="*/ 2354580 w 5396534"/>
              <a:gd name="connsiteY33" fmla="*/ 2652138 h 4474333"/>
              <a:gd name="connsiteX34" fmla="*/ 2274570 w 5396534"/>
              <a:gd name="connsiteY34" fmla="*/ 2720718 h 4474333"/>
              <a:gd name="connsiteX35" fmla="*/ 2236470 w 5396534"/>
              <a:gd name="connsiteY35" fmla="*/ 2804538 h 4474333"/>
              <a:gd name="connsiteX36" fmla="*/ 2164080 w 5396534"/>
              <a:gd name="connsiteY36" fmla="*/ 2861688 h 4474333"/>
              <a:gd name="connsiteX37" fmla="*/ 2072640 w 5396534"/>
              <a:gd name="connsiteY37" fmla="*/ 2956938 h 4474333"/>
              <a:gd name="connsiteX38" fmla="*/ 2007870 w 5396534"/>
              <a:gd name="connsiteY38" fmla="*/ 3006468 h 4474333"/>
              <a:gd name="connsiteX39" fmla="*/ 1924050 w 5396534"/>
              <a:gd name="connsiteY39" fmla="*/ 3048378 h 4474333"/>
              <a:gd name="connsiteX40" fmla="*/ 1844040 w 5396534"/>
              <a:gd name="connsiteY40" fmla="*/ 3078858 h 4474333"/>
              <a:gd name="connsiteX41" fmla="*/ 1744980 w 5396534"/>
              <a:gd name="connsiteY41" fmla="*/ 3090288 h 4474333"/>
              <a:gd name="connsiteX42" fmla="*/ 1524000 w 5396534"/>
              <a:gd name="connsiteY42" fmla="*/ 3086478 h 4474333"/>
              <a:gd name="connsiteX43" fmla="*/ 1367790 w 5396534"/>
              <a:gd name="connsiteY43" fmla="*/ 3086478 h 4474333"/>
              <a:gd name="connsiteX44" fmla="*/ 1224648 w 5396534"/>
              <a:gd name="connsiteY44" fmla="*/ 1261160 h 4474333"/>
              <a:gd name="connsiteX45" fmla="*/ 639088 w 5396534"/>
              <a:gd name="connsiteY45" fmla="*/ 0 h 4474333"/>
              <a:gd name="connsiteX46" fmla="*/ 956310 w 5396534"/>
              <a:gd name="connsiteY46" fmla="*/ 3147438 h 4474333"/>
              <a:gd name="connsiteX47" fmla="*/ 781050 w 5396534"/>
              <a:gd name="connsiteY47" fmla="*/ 3185538 h 4474333"/>
              <a:gd name="connsiteX48" fmla="*/ 712470 w 5396534"/>
              <a:gd name="connsiteY48" fmla="*/ 3216018 h 4474333"/>
              <a:gd name="connsiteX49" fmla="*/ 678180 w 5396534"/>
              <a:gd name="connsiteY49" fmla="*/ 3216018 h 4474333"/>
              <a:gd name="connsiteX50" fmla="*/ 590550 w 5396534"/>
              <a:gd name="connsiteY50" fmla="*/ 3204588 h 4474333"/>
              <a:gd name="connsiteX51" fmla="*/ 567690 w 5396534"/>
              <a:gd name="connsiteY51" fmla="*/ 3242688 h 4474333"/>
              <a:gd name="connsiteX52" fmla="*/ 518160 w 5396534"/>
              <a:gd name="connsiteY52" fmla="*/ 3265548 h 4474333"/>
              <a:gd name="connsiteX53" fmla="*/ 422910 w 5396534"/>
              <a:gd name="connsiteY53" fmla="*/ 3299838 h 4474333"/>
              <a:gd name="connsiteX54" fmla="*/ 312420 w 5396534"/>
              <a:gd name="connsiteY54" fmla="*/ 3360798 h 4474333"/>
              <a:gd name="connsiteX55" fmla="*/ 205740 w 5396534"/>
              <a:gd name="connsiteY55" fmla="*/ 3417948 h 4474333"/>
              <a:gd name="connsiteX56" fmla="*/ 133350 w 5396534"/>
              <a:gd name="connsiteY56" fmla="*/ 3467478 h 4474333"/>
              <a:gd name="connsiteX57" fmla="*/ 68580 w 5396534"/>
              <a:gd name="connsiteY57" fmla="*/ 3520818 h 4474333"/>
              <a:gd name="connsiteX58" fmla="*/ 15240 w 5396534"/>
              <a:gd name="connsiteY58" fmla="*/ 3608448 h 4474333"/>
              <a:gd name="connsiteX59" fmla="*/ 0 w 5396534"/>
              <a:gd name="connsiteY59" fmla="*/ 3699888 h 4474333"/>
              <a:gd name="connsiteX60" fmla="*/ 30480 w 5396534"/>
              <a:gd name="connsiteY60" fmla="*/ 3753228 h 4474333"/>
              <a:gd name="connsiteX61" fmla="*/ 72390 w 5396534"/>
              <a:gd name="connsiteY61" fmla="*/ 3833238 h 4474333"/>
              <a:gd name="connsiteX62" fmla="*/ 144780 w 5396534"/>
              <a:gd name="connsiteY62" fmla="*/ 3913248 h 4474333"/>
              <a:gd name="connsiteX63" fmla="*/ 205740 w 5396534"/>
              <a:gd name="connsiteY63" fmla="*/ 3962778 h 4474333"/>
              <a:gd name="connsiteX64" fmla="*/ 335280 w 5396534"/>
              <a:gd name="connsiteY64" fmla="*/ 4023738 h 4474333"/>
              <a:gd name="connsiteX65" fmla="*/ 457200 w 5396534"/>
              <a:gd name="connsiteY65" fmla="*/ 4061838 h 4474333"/>
              <a:gd name="connsiteX66" fmla="*/ 594360 w 5396534"/>
              <a:gd name="connsiteY66" fmla="*/ 4096128 h 4474333"/>
              <a:gd name="connsiteX67" fmla="*/ 720090 w 5396534"/>
              <a:gd name="connsiteY67" fmla="*/ 4134228 h 4474333"/>
              <a:gd name="connsiteX68" fmla="*/ 952500 w 5396534"/>
              <a:gd name="connsiteY68" fmla="*/ 4168518 h 4474333"/>
              <a:gd name="connsiteX69" fmla="*/ 1043940 w 5396534"/>
              <a:gd name="connsiteY69" fmla="*/ 4191378 h 4474333"/>
              <a:gd name="connsiteX70" fmla="*/ 1135380 w 5396534"/>
              <a:gd name="connsiteY70" fmla="*/ 4225668 h 4474333"/>
              <a:gd name="connsiteX71" fmla="*/ 1264920 w 5396534"/>
              <a:gd name="connsiteY71" fmla="*/ 4313298 h 4474333"/>
              <a:gd name="connsiteX72" fmla="*/ 1318260 w 5396534"/>
              <a:gd name="connsiteY72" fmla="*/ 4374258 h 4474333"/>
              <a:gd name="connsiteX73" fmla="*/ 1413510 w 5396534"/>
              <a:gd name="connsiteY73" fmla="*/ 4454268 h 4474333"/>
              <a:gd name="connsiteX74" fmla="*/ 1494947 w 5396534"/>
              <a:gd name="connsiteY74" fmla="*/ 4474333 h 4474333"/>
              <a:gd name="connsiteX75" fmla="*/ 1636167 w 5396534"/>
              <a:gd name="connsiteY75" fmla="*/ 4442559 h 4474333"/>
              <a:gd name="connsiteX76" fmla="*/ 1710690 w 5396534"/>
              <a:gd name="connsiteY76" fmla="*/ 4355208 h 4474333"/>
              <a:gd name="connsiteX77" fmla="*/ 1691640 w 5396534"/>
              <a:gd name="connsiteY77" fmla="*/ 4313298 h 4474333"/>
              <a:gd name="connsiteX78" fmla="*/ 1672590 w 5396534"/>
              <a:gd name="connsiteY78" fmla="*/ 4248528 h 4474333"/>
              <a:gd name="connsiteX79" fmla="*/ 1672590 w 5396534"/>
              <a:gd name="connsiteY79" fmla="*/ 4187568 h 4474333"/>
              <a:gd name="connsiteX80" fmla="*/ 1714500 w 5396534"/>
              <a:gd name="connsiteY80" fmla="*/ 4130418 h 4474333"/>
              <a:gd name="connsiteX81" fmla="*/ 1809750 w 5396534"/>
              <a:gd name="connsiteY81" fmla="*/ 4023738 h 4474333"/>
              <a:gd name="connsiteX82" fmla="*/ 1889760 w 5396534"/>
              <a:gd name="connsiteY82" fmla="*/ 3947538 h 4474333"/>
              <a:gd name="connsiteX83" fmla="*/ 2019300 w 5396534"/>
              <a:gd name="connsiteY83" fmla="*/ 3859908 h 4474333"/>
              <a:gd name="connsiteX84" fmla="*/ 2053590 w 5396534"/>
              <a:gd name="connsiteY84" fmla="*/ 3852288 h 4474333"/>
              <a:gd name="connsiteX85" fmla="*/ 2110740 w 5396534"/>
              <a:gd name="connsiteY85" fmla="*/ 3844668 h 4474333"/>
              <a:gd name="connsiteX86" fmla="*/ 2125980 w 5396534"/>
              <a:gd name="connsiteY86" fmla="*/ 3821808 h 4474333"/>
              <a:gd name="connsiteX87" fmla="*/ 2171700 w 5396534"/>
              <a:gd name="connsiteY87" fmla="*/ 3783708 h 4474333"/>
              <a:gd name="connsiteX88" fmla="*/ 2259330 w 5396534"/>
              <a:gd name="connsiteY88" fmla="*/ 3734178 h 4474333"/>
              <a:gd name="connsiteX89" fmla="*/ 2358390 w 5396534"/>
              <a:gd name="connsiteY89" fmla="*/ 3707508 h 4474333"/>
              <a:gd name="connsiteX90" fmla="*/ 2518410 w 5396534"/>
              <a:gd name="connsiteY90" fmla="*/ 3650358 h 4474333"/>
              <a:gd name="connsiteX91" fmla="*/ 2571750 w 5396534"/>
              <a:gd name="connsiteY91" fmla="*/ 3642738 h 4474333"/>
              <a:gd name="connsiteX92" fmla="*/ 2644140 w 5396534"/>
              <a:gd name="connsiteY92" fmla="*/ 3627498 h 4474333"/>
              <a:gd name="connsiteX93" fmla="*/ 2758440 w 5396534"/>
              <a:gd name="connsiteY93" fmla="*/ 3562728 h 4474333"/>
              <a:gd name="connsiteX94" fmla="*/ 2815590 w 5396534"/>
              <a:gd name="connsiteY94" fmla="*/ 3532248 h 4474333"/>
              <a:gd name="connsiteX95" fmla="*/ 2887980 w 5396534"/>
              <a:gd name="connsiteY95" fmla="*/ 3517008 h 4474333"/>
              <a:gd name="connsiteX96" fmla="*/ 2907030 w 5396534"/>
              <a:gd name="connsiteY96" fmla="*/ 3467478 h 4474333"/>
              <a:gd name="connsiteX97" fmla="*/ 2868930 w 5396534"/>
              <a:gd name="connsiteY97" fmla="*/ 3482718 h 4474333"/>
              <a:gd name="connsiteX98" fmla="*/ 3017520 w 5396534"/>
              <a:gd name="connsiteY98" fmla="*/ 3395088 h 4474333"/>
              <a:gd name="connsiteX99" fmla="*/ 3128010 w 5396534"/>
              <a:gd name="connsiteY99" fmla="*/ 3372228 h 4474333"/>
              <a:gd name="connsiteX100" fmla="*/ 3303270 w 5396534"/>
              <a:gd name="connsiteY100" fmla="*/ 3315078 h 4474333"/>
              <a:gd name="connsiteX101" fmla="*/ 3501390 w 5396534"/>
              <a:gd name="connsiteY101" fmla="*/ 3246498 h 4474333"/>
              <a:gd name="connsiteX102" fmla="*/ 3554730 w 5396534"/>
              <a:gd name="connsiteY102" fmla="*/ 3250308 h 4474333"/>
              <a:gd name="connsiteX103" fmla="*/ 3756660 w 5396534"/>
              <a:gd name="connsiteY103" fmla="*/ 3204588 h 4474333"/>
              <a:gd name="connsiteX104" fmla="*/ 3977640 w 5396534"/>
              <a:gd name="connsiteY104" fmla="*/ 3177918 h 4474333"/>
              <a:gd name="connsiteX105" fmla="*/ 4301490 w 5396534"/>
              <a:gd name="connsiteY105" fmla="*/ 3139818 h 4474333"/>
              <a:gd name="connsiteX106" fmla="*/ 4476750 w 5396534"/>
              <a:gd name="connsiteY106" fmla="*/ 3132198 h 4474333"/>
              <a:gd name="connsiteX107" fmla="*/ 4572000 w 5396534"/>
              <a:gd name="connsiteY107" fmla="*/ 3124578 h 4474333"/>
              <a:gd name="connsiteX108" fmla="*/ 4674870 w 5396534"/>
              <a:gd name="connsiteY108" fmla="*/ 3143628 h 4474333"/>
              <a:gd name="connsiteX109" fmla="*/ 4762500 w 5396534"/>
              <a:gd name="connsiteY109" fmla="*/ 3177918 h 4474333"/>
              <a:gd name="connsiteX110" fmla="*/ 4892040 w 5396534"/>
              <a:gd name="connsiteY110" fmla="*/ 3227448 h 4474333"/>
              <a:gd name="connsiteX111" fmla="*/ 4930140 w 5396534"/>
              <a:gd name="connsiteY111" fmla="*/ 3246498 h 4474333"/>
              <a:gd name="connsiteX112" fmla="*/ 5011327 w 5396534"/>
              <a:gd name="connsiteY112" fmla="*/ 3242188 h 4474333"/>
              <a:gd name="connsiteX113" fmla="*/ 5290236 w 5396534"/>
              <a:gd name="connsiteY113" fmla="*/ 3122151 h 4474333"/>
              <a:gd name="connsiteX114" fmla="*/ 5396534 w 5396534"/>
              <a:gd name="connsiteY114" fmla="*/ 3065016 h 4474333"/>
              <a:gd name="connsiteX115" fmla="*/ 5360847 w 5396534"/>
              <a:gd name="connsiteY115" fmla="*/ 3009175 h 4474333"/>
              <a:gd name="connsiteX116" fmla="*/ 5339207 w 5396534"/>
              <a:gd name="connsiteY116" fmla="*/ 2936211 h 4474333"/>
              <a:gd name="connsiteX117" fmla="*/ 5316627 w 5396534"/>
              <a:gd name="connsiteY117" fmla="*/ 2846448 h 4474333"/>
              <a:gd name="connsiteX118" fmla="*/ 5334000 w 5396534"/>
              <a:gd name="connsiteY118" fmla="*/ 2777868 h 4474333"/>
              <a:gd name="connsiteX119" fmla="*/ 5345430 w 5396534"/>
              <a:gd name="connsiteY119" fmla="*/ 2755008 h 4474333"/>
              <a:gd name="connsiteX120" fmla="*/ 5307330 w 5396534"/>
              <a:gd name="connsiteY120" fmla="*/ 2751198 h 4474333"/>
              <a:gd name="connsiteX121" fmla="*/ 5288280 w 5396534"/>
              <a:gd name="connsiteY121" fmla="*/ 2732148 h 4474333"/>
              <a:gd name="connsiteX122" fmla="*/ 5261610 w 5396534"/>
              <a:gd name="connsiteY122" fmla="*/ 2709288 h 4474333"/>
              <a:gd name="connsiteX123" fmla="*/ 5246370 w 5396534"/>
              <a:gd name="connsiteY123" fmla="*/ 2678808 h 4474333"/>
              <a:gd name="connsiteX124" fmla="*/ 5238750 w 5396534"/>
              <a:gd name="connsiteY124" fmla="*/ 2636898 h 4474333"/>
              <a:gd name="connsiteX125" fmla="*/ 5238750 w 5396534"/>
              <a:gd name="connsiteY125" fmla="*/ 2606418 h 4474333"/>
              <a:gd name="connsiteX126" fmla="*/ 5246370 w 5396534"/>
              <a:gd name="connsiteY126" fmla="*/ 2572128 h 4474333"/>
              <a:gd name="connsiteX127" fmla="*/ 5253990 w 5396534"/>
              <a:gd name="connsiteY127" fmla="*/ 2553078 h 4474333"/>
              <a:gd name="connsiteX128" fmla="*/ 5219700 w 5396534"/>
              <a:gd name="connsiteY128" fmla="*/ 2553078 h 4474333"/>
              <a:gd name="connsiteX129" fmla="*/ 5158740 w 5396534"/>
              <a:gd name="connsiteY129" fmla="*/ 2526408 h 4474333"/>
              <a:gd name="connsiteX130" fmla="*/ 5113020 w 5396534"/>
              <a:gd name="connsiteY130" fmla="*/ 2427348 h 4474333"/>
              <a:gd name="connsiteX131" fmla="*/ 5078730 w 5396534"/>
              <a:gd name="connsiteY131" fmla="*/ 2366388 h 4474333"/>
              <a:gd name="connsiteX132" fmla="*/ 5078730 w 5396534"/>
              <a:gd name="connsiteY132" fmla="*/ 2309238 h 4474333"/>
              <a:gd name="connsiteX133" fmla="*/ 5082540 w 5396534"/>
              <a:gd name="connsiteY133" fmla="*/ 2271138 h 4474333"/>
              <a:gd name="connsiteX134" fmla="*/ 5105400 w 5396534"/>
              <a:gd name="connsiteY134" fmla="*/ 2213988 h 4474333"/>
              <a:gd name="connsiteX135" fmla="*/ 5063490 w 5396534"/>
              <a:gd name="connsiteY135" fmla="*/ 2210178 h 4474333"/>
              <a:gd name="connsiteX136" fmla="*/ 5033010 w 5396534"/>
              <a:gd name="connsiteY136" fmla="*/ 2194938 h 4474333"/>
              <a:gd name="connsiteX137" fmla="*/ 4991100 w 5396534"/>
              <a:gd name="connsiteY137" fmla="*/ 2160648 h 4474333"/>
              <a:gd name="connsiteX138" fmla="*/ 4979670 w 5396534"/>
              <a:gd name="connsiteY138" fmla="*/ 2133978 h 4474333"/>
              <a:gd name="connsiteX139" fmla="*/ 4979670 w 5396534"/>
              <a:gd name="connsiteY139" fmla="*/ 2000628 h 4474333"/>
              <a:gd name="connsiteX140" fmla="*/ 4994910 w 5396534"/>
              <a:gd name="connsiteY140" fmla="*/ 1916808 h 4474333"/>
              <a:gd name="connsiteX141" fmla="*/ 5025390 w 5396534"/>
              <a:gd name="connsiteY141" fmla="*/ 1852038 h 4474333"/>
              <a:gd name="connsiteX0" fmla="*/ 5025390 w 5396534"/>
              <a:gd name="connsiteY0" fmla="*/ 1920404 h 4542699"/>
              <a:gd name="connsiteX1" fmla="*/ 4671060 w 5396534"/>
              <a:gd name="connsiteY1" fmla="*/ 1752764 h 4542699"/>
              <a:gd name="connsiteX2" fmla="*/ 4507230 w 5396534"/>
              <a:gd name="connsiteY2" fmla="*/ 1821344 h 4542699"/>
              <a:gd name="connsiteX3" fmla="*/ 4373880 w 5396534"/>
              <a:gd name="connsiteY3" fmla="*/ 1882304 h 4542699"/>
              <a:gd name="connsiteX4" fmla="*/ 4267200 w 5396534"/>
              <a:gd name="connsiteY4" fmla="*/ 1928024 h 4542699"/>
              <a:gd name="connsiteX5" fmla="*/ 4217670 w 5396534"/>
              <a:gd name="connsiteY5" fmla="*/ 1962314 h 4542699"/>
              <a:gd name="connsiteX6" fmla="*/ 4141470 w 5396534"/>
              <a:gd name="connsiteY6" fmla="*/ 2000414 h 4542699"/>
              <a:gd name="connsiteX7" fmla="*/ 4072890 w 5396534"/>
              <a:gd name="connsiteY7" fmla="*/ 2046134 h 4542699"/>
              <a:gd name="connsiteX8" fmla="*/ 3931920 w 5396534"/>
              <a:gd name="connsiteY8" fmla="*/ 2107094 h 4542699"/>
              <a:gd name="connsiteX9" fmla="*/ 3867150 w 5396534"/>
              <a:gd name="connsiteY9" fmla="*/ 2152814 h 4542699"/>
              <a:gd name="connsiteX10" fmla="*/ 3699510 w 5396534"/>
              <a:gd name="connsiteY10" fmla="*/ 2213774 h 4542699"/>
              <a:gd name="connsiteX11" fmla="*/ 3630930 w 5396534"/>
              <a:gd name="connsiteY11" fmla="*/ 2232824 h 4542699"/>
              <a:gd name="connsiteX12" fmla="*/ 3573780 w 5396534"/>
              <a:gd name="connsiteY12" fmla="*/ 2251874 h 4542699"/>
              <a:gd name="connsiteX13" fmla="*/ 3528060 w 5396534"/>
              <a:gd name="connsiteY13" fmla="*/ 2251874 h 4542699"/>
              <a:gd name="connsiteX14" fmla="*/ 3486150 w 5396534"/>
              <a:gd name="connsiteY14" fmla="*/ 2248064 h 4542699"/>
              <a:gd name="connsiteX15" fmla="*/ 3474720 w 5396534"/>
              <a:gd name="connsiteY15" fmla="*/ 2251874 h 4542699"/>
              <a:gd name="connsiteX16" fmla="*/ 3463290 w 5396534"/>
              <a:gd name="connsiteY16" fmla="*/ 2286164 h 4542699"/>
              <a:gd name="connsiteX17" fmla="*/ 3432810 w 5396534"/>
              <a:gd name="connsiteY17" fmla="*/ 2312834 h 4542699"/>
              <a:gd name="connsiteX18" fmla="*/ 3371850 w 5396534"/>
              <a:gd name="connsiteY18" fmla="*/ 2324264 h 4542699"/>
              <a:gd name="connsiteX19" fmla="*/ 3242310 w 5396534"/>
              <a:gd name="connsiteY19" fmla="*/ 2366174 h 4542699"/>
              <a:gd name="connsiteX20" fmla="*/ 3169920 w 5396534"/>
              <a:gd name="connsiteY20" fmla="*/ 2389034 h 4542699"/>
              <a:gd name="connsiteX21" fmla="*/ 3044190 w 5396534"/>
              <a:gd name="connsiteY21" fmla="*/ 2427134 h 4542699"/>
              <a:gd name="connsiteX22" fmla="*/ 2876550 w 5396534"/>
              <a:gd name="connsiteY22" fmla="*/ 2480474 h 4542699"/>
              <a:gd name="connsiteX23" fmla="*/ 2830830 w 5396534"/>
              <a:gd name="connsiteY23" fmla="*/ 2507144 h 4542699"/>
              <a:gd name="connsiteX24" fmla="*/ 2785110 w 5396534"/>
              <a:gd name="connsiteY24" fmla="*/ 2522384 h 4542699"/>
              <a:gd name="connsiteX25" fmla="*/ 2785110 w 5396534"/>
              <a:gd name="connsiteY25" fmla="*/ 2522384 h 4542699"/>
              <a:gd name="connsiteX26" fmla="*/ 2724150 w 5396534"/>
              <a:gd name="connsiteY26" fmla="*/ 2518574 h 4542699"/>
              <a:gd name="connsiteX27" fmla="*/ 2678430 w 5396534"/>
              <a:gd name="connsiteY27" fmla="*/ 2514764 h 4542699"/>
              <a:gd name="connsiteX28" fmla="*/ 2678430 w 5396534"/>
              <a:gd name="connsiteY28" fmla="*/ 2514764 h 4542699"/>
              <a:gd name="connsiteX29" fmla="*/ 2647950 w 5396534"/>
              <a:gd name="connsiteY29" fmla="*/ 2575724 h 4542699"/>
              <a:gd name="connsiteX30" fmla="*/ 2617470 w 5396534"/>
              <a:gd name="connsiteY30" fmla="*/ 2598584 h 4542699"/>
              <a:gd name="connsiteX31" fmla="*/ 2480310 w 5396534"/>
              <a:gd name="connsiteY31" fmla="*/ 2644304 h 4542699"/>
              <a:gd name="connsiteX32" fmla="*/ 2392680 w 5396534"/>
              <a:gd name="connsiteY32" fmla="*/ 2690024 h 4542699"/>
              <a:gd name="connsiteX33" fmla="*/ 2354580 w 5396534"/>
              <a:gd name="connsiteY33" fmla="*/ 2720504 h 4542699"/>
              <a:gd name="connsiteX34" fmla="*/ 2274570 w 5396534"/>
              <a:gd name="connsiteY34" fmla="*/ 2789084 h 4542699"/>
              <a:gd name="connsiteX35" fmla="*/ 2236470 w 5396534"/>
              <a:gd name="connsiteY35" fmla="*/ 2872904 h 4542699"/>
              <a:gd name="connsiteX36" fmla="*/ 2164080 w 5396534"/>
              <a:gd name="connsiteY36" fmla="*/ 2930054 h 4542699"/>
              <a:gd name="connsiteX37" fmla="*/ 2072640 w 5396534"/>
              <a:gd name="connsiteY37" fmla="*/ 3025304 h 4542699"/>
              <a:gd name="connsiteX38" fmla="*/ 2007870 w 5396534"/>
              <a:gd name="connsiteY38" fmla="*/ 3074834 h 4542699"/>
              <a:gd name="connsiteX39" fmla="*/ 1924050 w 5396534"/>
              <a:gd name="connsiteY39" fmla="*/ 3116744 h 4542699"/>
              <a:gd name="connsiteX40" fmla="*/ 1844040 w 5396534"/>
              <a:gd name="connsiteY40" fmla="*/ 3147224 h 4542699"/>
              <a:gd name="connsiteX41" fmla="*/ 1744980 w 5396534"/>
              <a:gd name="connsiteY41" fmla="*/ 3158654 h 4542699"/>
              <a:gd name="connsiteX42" fmla="*/ 1524000 w 5396534"/>
              <a:gd name="connsiteY42" fmla="*/ 3154844 h 4542699"/>
              <a:gd name="connsiteX43" fmla="*/ 1367790 w 5396534"/>
              <a:gd name="connsiteY43" fmla="*/ 3154844 h 4542699"/>
              <a:gd name="connsiteX44" fmla="*/ 1303186 w 5396534"/>
              <a:gd name="connsiteY44" fmla="*/ 0 h 4542699"/>
              <a:gd name="connsiteX45" fmla="*/ 639088 w 5396534"/>
              <a:gd name="connsiteY45" fmla="*/ 68366 h 4542699"/>
              <a:gd name="connsiteX46" fmla="*/ 956310 w 5396534"/>
              <a:gd name="connsiteY46" fmla="*/ 3215804 h 4542699"/>
              <a:gd name="connsiteX47" fmla="*/ 781050 w 5396534"/>
              <a:gd name="connsiteY47" fmla="*/ 3253904 h 4542699"/>
              <a:gd name="connsiteX48" fmla="*/ 712470 w 5396534"/>
              <a:gd name="connsiteY48" fmla="*/ 3284384 h 4542699"/>
              <a:gd name="connsiteX49" fmla="*/ 678180 w 5396534"/>
              <a:gd name="connsiteY49" fmla="*/ 3284384 h 4542699"/>
              <a:gd name="connsiteX50" fmla="*/ 590550 w 5396534"/>
              <a:gd name="connsiteY50" fmla="*/ 3272954 h 4542699"/>
              <a:gd name="connsiteX51" fmla="*/ 567690 w 5396534"/>
              <a:gd name="connsiteY51" fmla="*/ 3311054 h 4542699"/>
              <a:gd name="connsiteX52" fmla="*/ 518160 w 5396534"/>
              <a:gd name="connsiteY52" fmla="*/ 3333914 h 4542699"/>
              <a:gd name="connsiteX53" fmla="*/ 422910 w 5396534"/>
              <a:gd name="connsiteY53" fmla="*/ 3368204 h 4542699"/>
              <a:gd name="connsiteX54" fmla="*/ 312420 w 5396534"/>
              <a:gd name="connsiteY54" fmla="*/ 3429164 h 4542699"/>
              <a:gd name="connsiteX55" fmla="*/ 205740 w 5396534"/>
              <a:gd name="connsiteY55" fmla="*/ 3486314 h 4542699"/>
              <a:gd name="connsiteX56" fmla="*/ 133350 w 5396534"/>
              <a:gd name="connsiteY56" fmla="*/ 3535844 h 4542699"/>
              <a:gd name="connsiteX57" fmla="*/ 68580 w 5396534"/>
              <a:gd name="connsiteY57" fmla="*/ 3589184 h 4542699"/>
              <a:gd name="connsiteX58" fmla="*/ 15240 w 5396534"/>
              <a:gd name="connsiteY58" fmla="*/ 3676814 h 4542699"/>
              <a:gd name="connsiteX59" fmla="*/ 0 w 5396534"/>
              <a:gd name="connsiteY59" fmla="*/ 3768254 h 4542699"/>
              <a:gd name="connsiteX60" fmla="*/ 30480 w 5396534"/>
              <a:gd name="connsiteY60" fmla="*/ 3821594 h 4542699"/>
              <a:gd name="connsiteX61" fmla="*/ 72390 w 5396534"/>
              <a:gd name="connsiteY61" fmla="*/ 3901604 h 4542699"/>
              <a:gd name="connsiteX62" fmla="*/ 144780 w 5396534"/>
              <a:gd name="connsiteY62" fmla="*/ 3981614 h 4542699"/>
              <a:gd name="connsiteX63" fmla="*/ 205740 w 5396534"/>
              <a:gd name="connsiteY63" fmla="*/ 4031144 h 4542699"/>
              <a:gd name="connsiteX64" fmla="*/ 335280 w 5396534"/>
              <a:gd name="connsiteY64" fmla="*/ 4092104 h 4542699"/>
              <a:gd name="connsiteX65" fmla="*/ 457200 w 5396534"/>
              <a:gd name="connsiteY65" fmla="*/ 4130204 h 4542699"/>
              <a:gd name="connsiteX66" fmla="*/ 594360 w 5396534"/>
              <a:gd name="connsiteY66" fmla="*/ 4164494 h 4542699"/>
              <a:gd name="connsiteX67" fmla="*/ 720090 w 5396534"/>
              <a:gd name="connsiteY67" fmla="*/ 4202594 h 4542699"/>
              <a:gd name="connsiteX68" fmla="*/ 952500 w 5396534"/>
              <a:gd name="connsiteY68" fmla="*/ 4236884 h 4542699"/>
              <a:gd name="connsiteX69" fmla="*/ 1043940 w 5396534"/>
              <a:gd name="connsiteY69" fmla="*/ 4259744 h 4542699"/>
              <a:gd name="connsiteX70" fmla="*/ 1135380 w 5396534"/>
              <a:gd name="connsiteY70" fmla="*/ 4294034 h 4542699"/>
              <a:gd name="connsiteX71" fmla="*/ 1264920 w 5396534"/>
              <a:gd name="connsiteY71" fmla="*/ 4381664 h 4542699"/>
              <a:gd name="connsiteX72" fmla="*/ 1318260 w 5396534"/>
              <a:gd name="connsiteY72" fmla="*/ 4442624 h 4542699"/>
              <a:gd name="connsiteX73" fmla="*/ 1413510 w 5396534"/>
              <a:gd name="connsiteY73" fmla="*/ 4522634 h 4542699"/>
              <a:gd name="connsiteX74" fmla="*/ 1494947 w 5396534"/>
              <a:gd name="connsiteY74" fmla="*/ 4542699 h 4542699"/>
              <a:gd name="connsiteX75" fmla="*/ 1636167 w 5396534"/>
              <a:gd name="connsiteY75" fmla="*/ 4510925 h 4542699"/>
              <a:gd name="connsiteX76" fmla="*/ 1710690 w 5396534"/>
              <a:gd name="connsiteY76" fmla="*/ 4423574 h 4542699"/>
              <a:gd name="connsiteX77" fmla="*/ 1691640 w 5396534"/>
              <a:gd name="connsiteY77" fmla="*/ 4381664 h 4542699"/>
              <a:gd name="connsiteX78" fmla="*/ 1672590 w 5396534"/>
              <a:gd name="connsiteY78" fmla="*/ 4316894 h 4542699"/>
              <a:gd name="connsiteX79" fmla="*/ 1672590 w 5396534"/>
              <a:gd name="connsiteY79" fmla="*/ 4255934 h 4542699"/>
              <a:gd name="connsiteX80" fmla="*/ 1714500 w 5396534"/>
              <a:gd name="connsiteY80" fmla="*/ 4198784 h 4542699"/>
              <a:gd name="connsiteX81" fmla="*/ 1809750 w 5396534"/>
              <a:gd name="connsiteY81" fmla="*/ 4092104 h 4542699"/>
              <a:gd name="connsiteX82" fmla="*/ 1889760 w 5396534"/>
              <a:gd name="connsiteY82" fmla="*/ 4015904 h 4542699"/>
              <a:gd name="connsiteX83" fmla="*/ 2019300 w 5396534"/>
              <a:gd name="connsiteY83" fmla="*/ 3928274 h 4542699"/>
              <a:gd name="connsiteX84" fmla="*/ 2053590 w 5396534"/>
              <a:gd name="connsiteY84" fmla="*/ 3920654 h 4542699"/>
              <a:gd name="connsiteX85" fmla="*/ 2110740 w 5396534"/>
              <a:gd name="connsiteY85" fmla="*/ 3913034 h 4542699"/>
              <a:gd name="connsiteX86" fmla="*/ 2125980 w 5396534"/>
              <a:gd name="connsiteY86" fmla="*/ 3890174 h 4542699"/>
              <a:gd name="connsiteX87" fmla="*/ 2171700 w 5396534"/>
              <a:gd name="connsiteY87" fmla="*/ 3852074 h 4542699"/>
              <a:gd name="connsiteX88" fmla="*/ 2259330 w 5396534"/>
              <a:gd name="connsiteY88" fmla="*/ 3802544 h 4542699"/>
              <a:gd name="connsiteX89" fmla="*/ 2358390 w 5396534"/>
              <a:gd name="connsiteY89" fmla="*/ 3775874 h 4542699"/>
              <a:gd name="connsiteX90" fmla="*/ 2518410 w 5396534"/>
              <a:gd name="connsiteY90" fmla="*/ 3718724 h 4542699"/>
              <a:gd name="connsiteX91" fmla="*/ 2571750 w 5396534"/>
              <a:gd name="connsiteY91" fmla="*/ 3711104 h 4542699"/>
              <a:gd name="connsiteX92" fmla="*/ 2644140 w 5396534"/>
              <a:gd name="connsiteY92" fmla="*/ 3695864 h 4542699"/>
              <a:gd name="connsiteX93" fmla="*/ 2758440 w 5396534"/>
              <a:gd name="connsiteY93" fmla="*/ 3631094 h 4542699"/>
              <a:gd name="connsiteX94" fmla="*/ 2815590 w 5396534"/>
              <a:gd name="connsiteY94" fmla="*/ 3600614 h 4542699"/>
              <a:gd name="connsiteX95" fmla="*/ 2887980 w 5396534"/>
              <a:gd name="connsiteY95" fmla="*/ 3585374 h 4542699"/>
              <a:gd name="connsiteX96" fmla="*/ 2907030 w 5396534"/>
              <a:gd name="connsiteY96" fmla="*/ 3535844 h 4542699"/>
              <a:gd name="connsiteX97" fmla="*/ 2868930 w 5396534"/>
              <a:gd name="connsiteY97" fmla="*/ 3551084 h 4542699"/>
              <a:gd name="connsiteX98" fmla="*/ 3017520 w 5396534"/>
              <a:gd name="connsiteY98" fmla="*/ 3463454 h 4542699"/>
              <a:gd name="connsiteX99" fmla="*/ 3128010 w 5396534"/>
              <a:gd name="connsiteY99" fmla="*/ 3440594 h 4542699"/>
              <a:gd name="connsiteX100" fmla="*/ 3303270 w 5396534"/>
              <a:gd name="connsiteY100" fmla="*/ 3383444 h 4542699"/>
              <a:gd name="connsiteX101" fmla="*/ 3501390 w 5396534"/>
              <a:gd name="connsiteY101" fmla="*/ 3314864 h 4542699"/>
              <a:gd name="connsiteX102" fmla="*/ 3554730 w 5396534"/>
              <a:gd name="connsiteY102" fmla="*/ 3318674 h 4542699"/>
              <a:gd name="connsiteX103" fmla="*/ 3756660 w 5396534"/>
              <a:gd name="connsiteY103" fmla="*/ 3272954 h 4542699"/>
              <a:gd name="connsiteX104" fmla="*/ 3977640 w 5396534"/>
              <a:gd name="connsiteY104" fmla="*/ 3246284 h 4542699"/>
              <a:gd name="connsiteX105" fmla="*/ 4301490 w 5396534"/>
              <a:gd name="connsiteY105" fmla="*/ 3208184 h 4542699"/>
              <a:gd name="connsiteX106" fmla="*/ 4476750 w 5396534"/>
              <a:gd name="connsiteY106" fmla="*/ 3200564 h 4542699"/>
              <a:gd name="connsiteX107" fmla="*/ 4572000 w 5396534"/>
              <a:gd name="connsiteY107" fmla="*/ 3192944 h 4542699"/>
              <a:gd name="connsiteX108" fmla="*/ 4674870 w 5396534"/>
              <a:gd name="connsiteY108" fmla="*/ 3211994 h 4542699"/>
              <a:gd name="connsiteX109" fmla="*/ 4762500 w 5396534"/>
              <a:gd name="connsiteY109" fmla="*/ 3246284 h 4542699"/>
              <a:gd name="connsiteX110" fmla="*/ 4892040 w 5396534"/>
              <a:gd name="connsiteY110" fmla="*/ 3295814 h 4542699"/>
              <a:gd name="connsiteX111" fmla="*/ 4930140 w 5396534"/>
              <a:gd name="connsiteY111" fmla="*/ 3314864 h 4542699"/>
              <a:gd name="connsiteX112" fmla="*/ 5011327 w 5396534"/>
              <a:gd name="connsiteY112" fmla="*/ 3310554 h 4542699"/>
              <a:gd name="connsiteX113" fmla="*/ 5290236 w 5396534"/>
              <a:gd name="connsiteY113" fmla="*/ 3190517 h 4542699"/>
              <a:gd name="connsiteX114" fmla="*/ 5396534 w 5396534"/>
              <a:gd name="connsiteY114" fmla="*/ 3133382 h 4542699"/>
              <a:gd name="connsiteX115" fmla="*/ 5360847 w 5396534"/>
              <a:gd name="connsiteY115" fmla="*/ 3077541 h 4542699"/>
              <a:gd name="connsiteX116" fmla="*/ 5339207 w 5396534"/>
              <a:gd name="connsiteY116" fmla="*/ 3004577 h 4542699"/>
              <a:gd name="connsiteX117" fmla="*/ 5316627 w 5396534"/>
              <a:gd name="connsiteY117" fmla="*/ 2914814 h 4542699"/>
              <a:gd name="connsiteX118" fmla="*/ 5334000 w 5396534"/>
              <a:gd name="connsiteY118" fmla="*/ 2846234 h 4542699"/>
              <a:gd name="connsiteX119" fmla="*/ 5345430 w 5396534"/>
              <a:gd name="connsiteY119" fmla="*/ 2823374 h 4542699"/>
              <a:gd name="connsiteX120" fmla="*/ 5307330 w 5396534"/>
              <a:gd name="connsiteY120" fmla="*/ 2819564 h 4542699"/>
              <a:gd name="connsiteX121" fmla="*/ 5288280 w 5396534"/>
              <a:gd name="connsiteY121" fmla="*/ 2800514 h 4542699"/>
              <a:gd name="connsiteX122" fmla="*/ 5261610 w 5396534"/>
              <a:gd name="connsiteY122" fmla="*/ 2777654 h 4542699"/>
              <a:gd name="connsiteX123" fmla="*/ 5246370 w 5396534"/>
              <a:gd name="connsiteY123" fmla="*/ 2747174 h 4542699"/>
              <a:gd name="connsiteX124" fmla="*/ 5238750 w 5396534"/>
              <a:gd name="connsiteY124" fmla="*/ 2705264 h 4542699"/>
              <a:gd name="connsiteX125" fmla="*/ 5238750 w 5396534"/>
              <a:gd name="connsiteY125" fmla="*/ 2674784 h 4542699"/>
              <a:gd name="connsiteX126" fmla="*/ 5246370 w 5396534"/>
              <a:gd name="connsiteY126" fmla="*/ 2640494 h 4542699"/>
              <a:gd name="connsiteX127" fmla="*/ 5253990 w 5396534"/>
              <a:gd name="connsiteY127" fmla="*/ 2621444 h 4542699"/>
              <a:gd name="connsiteX128" fmla="*/ 5219700 w 5396534"/>
              <a:gd name="connsiteY128" fmla="*/ 2621444 h 4542699"/>
              <a:gd name="connsiteX129" fmla="*/ 5158740 w 5396534"/>
              <a:gd name="connsiteY129" fmla="*/ 2594774 h 4542699"/>
              <a:gd name="connsiteX130" fmla="*/ 5113020 w 5396534"/>
              <a:gd name="connsiteY130" fmla="*/ 2495714 h 4542699"/>
              <a:gd name="connsiteX131" fmla="*/ 5078730 w 5396534"/>
              <a:gd name="connsiteY131" fmla="*/ 2434754 h 4542699"/>
              <a:gd name="connsiteX132" fmla="*/ 5078730 w 5396534"/>
              <a:gd name="connsiteY132" fmla="*/ 2377604 h 4542699"/>
              <a:gd name="connsiteX133" fmla="*/ 5082540 w 5396534"/>
              <a:gd name="connsiteY133" fmla="*/ 2339504 h 4542699"/>
              <a:gd name="connsiteX134" fmla="*/ 5105400 w 5396534"/>
              <a:gd name="connsiteY134" fmla="*/ 2282354 h 4542699"/>
              <a:gd name="connsiteX135" fmla="*/ 5063490 w 5396534"/>
              <a:gd name="connsiteY135" fmla="*/ 2278544 h 4542699"/>
              <a:gd name="connsiteX136" fmla="*/ 5033010 w 5396534"/>
              <a:gd name="connsiteY136" fmla="*/ 2263304 h 4542699"/>
              <a:gd name="connsiteX137" fmla="*/ 4991100 w 5396534"/>
              <a:gd name="connsiteY137" fmla="*/ 2229014 h 4542699"/>
              <a:gd name="connsiteX138" fmla="*/ 4979670 w 5396534"/>
              <a:gd name="connsiteY138" fmla="*/ 2202344 h 4542699"/>
              <a:gd name="connsiteX139" fmla="*/ 4979670 w 5396534"/>
              <a:gd name="connsiteY139" fmla="*/ 2068994 h 4542699"/>
              <a:gd name="connsiteX140" fmla="*/ 4994910 w 5396534"/>
              <a:gd name="connsiteY140" fmla="*/ 1985174 h 4542699"/>
              <a:gd name="connsiteX141" fmla="*/ 5025390 w 5396534"/>
              <a:gd name="connsiteY141" fmla="*/ 1920404 h 4542699"/>
              <a:gd name="connsiteX0" fmla="*/ 5025390 w 5396534"/>
              <a:gd name="connsiteY0" fmla="*/ 1852038 h 4474333"/>
              <a:gd name="connsiteX1" fmla="*/ 4671060 w 5396534"/>
              <a:gd name="connsiteY1" fmla="*/ 1684398 h 4474333"/>
              <a:gd name="connsiteX2" fmla="*/ 4507230 w 5396534"/>
              <a:gd name="connsiteY2" fmla="*/ 1752978 h 4474333"/>
              <a:gd name="connsiteX3" fmla="*/ 4373880 w 5396534"/>
              <a:gd name="connsiteY3" fmla="*/ 1813938 h 4474333"/>
              <a:gd name="connsiteX4" fmla="*/ 4267200 w 5396534"/>
              <a:gd name="connsiteY4" fmla="*/ 1859658 h 4474333"/>
              <a:gd name="connsiteX5" fmla="*/ 4217670 w 5396534"/>
              <a:gd name="connsiteY5" fmla="*/ 1893948 h 4474333"/>
              <a:gd name="connsiteX6" fmla="*/ 4141470 w 5396534"/>
              <a:gd name="connsiteY6" fmla="*/ 1932048 h 4474333"/>
              <a:gd name="connsiteX7" fmla="*/ 4072890 w 5396534"/>
              <a:gd name="connsiteY7" fmla="*/ 1977768 h 4474333"/>
              <a:gd name="connsiteX8" fmla="*/ 3931920 w 5396534"/>
              <a:gd name="connsiteY8" fmla="*/ 2038728 h 4474333"/>
              <a:gd name="connsiteX9" fmla="*/ 3867150 w 5396534"/>
              <a:gd name="connsiteY9" fmla="*/ 2084448 h 4474333"/>
              <a:gd name="connsiteX10" fmla="*/ 3699510 w 5396534"/>
              <a:gd name="connsiteY10" fmla="*/ 2145408 h 4474333"/>
              <a:gd name="connsiteX11" fmla="*/ 3630930 w 5396534"/>
              <a:gd name="connsiteY11" fmla="*/ 2164458 h 4474333"/>
              <a:gd name="connsiteX12" fmla="*/ 3573780 w 5396534"/>
              <a:gd name="connsiteY12" fmla="*/ 2183508 h 4474333"/>
              <a:gd name="connsiteX13" fmla="*/ 3528060 w 5396534"/>
              <a:gd name="connsiteY13" fmla="*/ 2183508 h 4474333"/>
              <a:gd name="connsiteX14" fmla="*/ 3486150 w 5396534"/>
              <a:gd name="connsiteY14" fmla="*/ 2179698 h 4474333"/>
              <a:gd name="connsiteX15" fmla="*/ 3474720 w 5396534"/>
              <a:gd name="connsiteY15" fmla="*/ 2183508 h 4474333"/>
              <a:gd name="connsiteX16" fmla="*/ 3463290 w 5396534"/>
              <a:gd name="connsiteY16" fmla="*/ 2217798 h 4474333"/>
              <a:gd name="connsiteX17" fmla="*/ 3432810 w 5396534"/>
              <a:gd name="connsiteY17" fmla="*/ 2244468 h 4474333"/>
              <a:gd name="connsiteX18" fmla="*/ 3371850 w 5396534"/>
              <a:gd name="connsiteY18" fmla="*/ 2255898 h 4474333"/>
              <a:gd name="connsiteX19" fmla="*/ 3242310 w 5396534"/>
              <a:gd name="connsiteY19" fmla="*/ 2297808 h 4474333"/>
              <a:gd name="connsiteX20" fmla="*/ 3169920 w 5396534"/>
              <a:gd name="connsiteY20" fmla="*/ 2320668 h 4474333"/>
              <a:gd name="connsiteX21" fmla="*/ 3044190 w 5396534"/>
              <a:gd name="connsiteY21" fmla="*/ 2358768 h 4474333"/>
              <a:gd name="connsiteX22" fmla="*/ 2876550 w 5396534"/>
              <a:gd name="connsiteY22" fmla="*/ 2412108 h 4474333"/>
              <a:gd name="connsiteX23" fmla="*/ 2830830 w 5396534"/>
              <a:gd name="connsiteY23" fmla="*/ 2438778 h 4474333"/>
              <a:gd name="connsiteX24" fmla="*/ 2785110 w 5396534"/>
              <a:gd name="connsiteY24" fmla="*/ 2454018 h 4474333"/>
              <a:gd name="connsiteX25" fmla="*/ 2785110 w 5396534"/>
              <a:gd name="connsiteY25" fmla="*/ 2454018 h 4474333"/>
              <a:gd name="connsiteX26" fmla="*/ 2724150 w 5396534"/>
              <a:gd name="connsiteY26" fmla="*/ 2450208 h 4474333"/>
              <a:gd name="connsiteX27" fmla="*/ 2678430 w 5396534"/>
              <a:gd name="connsiteY27" fmla="*/ 2446398 h 4474333"/>
              <a:gd name="connsiteX28" fmla="*/ 2678430 w 5396534"/>
              <a:gd name="connsiteY28" fmla="*/ 2446398 h 4474333"/>
              <a:gd name="connsiteX29" fmla="*/ 2647950 w 5396534"/>
              <a:gd name="connsiteY29" fmla="*/ 2507358 h 4474333"/>
              <a:gd name="connsiteX30" fmla="*/ 2617470 w 5396534"/>
              <a:gd name="connsiteY30" fmla="*/ 2530218 h 4474333"/>
              <a:gd name="connsiteX31" fmla="*/ 2480310 w 5396534"/>
              <a:gd name="connsiteY31" fmla="*/ 2575938 h 4474333"/>
              <a:gd name="connsiteX32" fmla="*/ 2392680 w 5396534"/>
              <a:gd name="connsiteY32" fmla="*/ 2621658 h 4474333"/>
              <a:gd name="connsiteX33" fmla="*/ 2354580 w 5396534"/>
              <a:gd name="connsiteY33" fmla="*/ 2652138 h 4474333"/>
              <a:gd name="connsiteX34" fmla="*/ 2274570 w 5396534"/>
              <a:gd name="connsiteY34" fmla="*/ 2720718 h 4474333"/>
              <a:gd name="connsiteX35" fmla="*/ 2236470 w 5396534"/>
              <a:gd name="connsiteY35" fmla="*/ 2804538 h 4474333"/>
              <a:gd name="connsiteX36" fmla="*/ 2164080 w 5396534"/>
              <a:gd name="connsiteY36" fmla="*/ 2861688 h 4474333"/>
              <a:gd name="connsiteX37" fmla="*/ 2072640 w 5396534"/>
              <a:gd name="connsiteY37" fmla="*/ 2956938 h 4474333"/>
              <a:gd name="connsiteX38" fmla="*/ 2007870 w 5396534"/>
              <a:gd name="connsiteY38" fmla="*/ 3006468 h 4474333"/>
              <a:gd name="connsiteX39" fmla="*/ 1924050 w 5396534"/>
              <a:gd name="connsiteY39" fmla="*/ 3048378 h 4474333"/>
              <a:gd name="connsiteX40" fmla="*/ 1844040 w 5396534"/>
              <a:gd name="connsiteY40" fmla="*/ 3078858 h 4474333"/>
              <a:gd name="connsiteX41" fmla="*/ 1744980 w 5396534"/>
              <a:gd name="connsiteY41" fmla="*/ 3090288 h 4474333"/>
              <a:gd name="connsiteX42" fmla="*/ 1524000 w 5396534"/>
              <a:gd name="connsiteY42" fmla="*/ 3086478 h 4474333"/>
              <a:gd name="connsiteX43" fmla="*/ 1367790 w 5396534"/>
              <a:gd name="connsiteY43" fmla="*/ 3086478 h 4474333"/>
              <a:gd name="connsiteX44" fmla="*/ 639088 w 5396534"/>
              <a:gd name="connsiteY44" fmla="*/ 0 h 4474333"/>
              <a:gd name="connsiteX45" fmla="*/ 956310 w 5396534"/>
              <a:gd name="connsiteY45" fmla="*/ 3147438 h 4474333"/>
              <a:gd name="connsiteX46" fmla="*/ 781050 w 5396534"/>
              <a:gd name="connsiteY46" fmla="*/ 3185538 h 4474333"/>
              <a:gd name="connsiteX47" fmla="*/ 712470 w 5396534"/>
              <a:gd name="connsiteY47" fmla="*/ 3216018 h 4474333"/>
              <a:gd name="connsiteX48" fmla="*/ 678180 w 5396534"/>
              <a:gd name="connsiteY48" fmla="*/ 3216018 h 4474333"/>
              <a:gd name="connsiteX49" fmla="*/ 590550 w 5396534"/>
              <a:gd name="connsiteY49" fmla="*/ 3204588 h 4474333"/>
              <a:gd name="connsiteX50" fmla="*/ 567690 w 5396534"/>
              <a:gd name="connsiteY50" fmla="*/ 3242688 h 4474333"/>
              <a:gd name="connsiteX51" fmla="*/ 518160 w 5396534"/>
              <a:gd name="connsiteY51" fmla="*/ 3265548 h 4474333"/>
              <a:gd name="connsiteX52" fmla="*/ 422910 w 5396534"/>
              <a:gd name="connsiteY52" fmla="*/ 3299838 h 4474333"/>
              <a:gd name="connsiteX53" fmla="*/ 312420 w 5396534"/>
              <a:gd name="connsiteY53" fmla="*/ 3360798 h 4474333"/>
              <a:gd name="connsiteX54" fmla="*/ 205740 w 5396534"/>
              <a:gd name="connsiteY54" fmla="*/ 3417948 h 4474333"/>
              <a:gd name="connsiteX55" fmla="*/ 133350 w 5396534"/>
              <a:gd name="connsiteY55" fmla="*/ 3467478 h 4474333"/>
              <a:gd name="connsiteX56" fmla="*/ 68580 w 5396534"/>
              <a:gd name="connsiteY56" fmla="*/ 3520818 h 4474333"/>
              <a:gd name="connsiteX57" fmla="*/ 15240 w 5396534"/>
              <a:gd name="connsiteY57" fmla="*/ 3608448 h 4474333"/>
              <a:gd name="connsiteX58" fmla="*/ 0 w 5396534"/>
              <a:gd name="connsiteY58" fmla="*/ 3699888 h 4474333"/>
              <a:gd name="connsiteX59" fmla="*/ 30480 w 5396534"/>
              <a:gd name="connsiteY59" fmla="*/ 3753228 h 4474333"/>
              <a:gd name="connsiteX60" fmla="*/ 72390 w 5396534"/>
              <a:gd name="connsiteY60" fmla="*/ 3833238 h 4474333"/>
              <a:gd name="connsiteX61" fmla="*/ 144780 w 5396534"/>
              <a:gd name="connsiteY61" fmla="*/ 3913248 h 4474333"/>
              <a:gd name="connsiteX62" fmla="*/ 205740 w 5396534"/>
              <a:gd name="connsiteY62" fmla="*/ 3962778 h 4474333"/>
              <a:gd name="connsiteX63" fmla="*/ 335280 w 5396534"/>
              <a:gd name="connsiteY63" fmla="*/ 4023738 h 4474333"/>
              <a:gd name="connsiteX64" fmla="*/ 457200 w 5396534"/>
              <a:gd name="connsiteY64" fmla="*/ 4061838 h 4474333"/>
              <a:gd name="connsiteX65" fmla="*/ 594360 w 5396534"/>
              <a:gd name="connsiteY65" fmla="*/ 4096128 h 4474333"/>
              <a:gd name="connsiteX66" fmla="*/ 720090 w 5396534"/>
              <a:gd name="connsiteY66" fmla="*/ 4134228 h 4474333"/>
              <a:gd name="connsiteX67" fmla="*/ 952500 w 5396534"/>
              <a:gd name="connsiteY67" fmla="*/ 4168518 h 4474333"/>
              <a:gd name="connsiteX68" fmla="*/ 1043940 w 5396534"/>
              <a:gd name="connsiteY68" fmla="*/ 4191378 h 4474333"/>
              <a:gd name="connsiteX69" fmla="*/ 1135380 w 5396534"/>
              <a:gd name="connsiteY69" fmla="*/ 4225668 h 4474333"/>
              <a:gd name="connsiteX70" fmla="*/ 1264920 w 5396534"/>
              <a:gd name="connsiteY70" fmla="*/ 4313298 h 4474333"/>
              <a:gd name="connsiteX71" fmla="*/ 1318260 w 5396534"/>
              <a:gd name="connsiteY71" fmla="*/ 4374258 h 4474333"/>
              <a:gd name="connsiteX72" fmla="*/ 1413510 w 5396534"/>
              <a:gd name="connsiteY72" fmla="*/ 4454268 h 4474333"/>
              <a:gd name="connsiteX73" fmla="*/ 1494947 w 5396534"/>
              <a:gd name="connsiteY73" fmla="*/ 4474333 h 4474333"/>
              <a:gd name="connsiteX74" fmla="*/ 1636167 w 5396534"/>
              <a:gd name="connsiteY74" fmla="*/ 4442559 h 4474333"/>
              <a:gd name="connsiteX75" fmla="*/ 1710690 w 5396534"/>
              <a:gd name="connsiteY75" fmla="*/ 4355208 h 4474333"/>
              <a:gd name="connsiteX76" fmla="*/ 1691640 w 5396534"/>
              <a:gd name="connsiteY76" fmla="*/ 4313298 h 4474333"/>
              <a:gd name="connsiteX77" fmla="*/ 1672590 w 5396534"/>
              <a:gd name="connsiteY77" fmla="*/ 4248528 h 4474333"/>
              <a:gd name="connsiteX78" fmla="*/ 1672590 w 5396534"/>
              <a:gd name="connsiteY78" fmla="*/ 4187568 h 4474333"/>
              <a:gd name="connsiteX79" fmla="*/ 1714500 w 5396534"/>
              <a:gd name="connsiteY79" fmla="*/ 4130418 h 4474333"/>
              <a:gd name="connsiteX80" fmla="*/ 1809750 w 5396534"/>
              <a:gd name="connsiteY80" fmla="*/ 4023738 h 4474333"/>
              <a:gd name="connsiteX81" fmla="*/ 1889760 w 5396534"/>
              <a:gd name="connsiteY81" fmla="*/ 3947538 h 4474333"/>
              <a:gd name="connsiteX82" fmla="*/ 2019300 w 5396534"/>
              <a:gd name="connsiteY82" fmla="*/ 3859908 h 4474333"/>
              <a:gd name="connsiteX83" fmla="*/ 2053590 w 5396534"/>
              <a:gd name="connsiteY83" fmla="*/ 3852288 h 4474333"/>
              <a:gd name="connsiteX84" fmla="*/ 2110740 w 5396534"/>
              <a:gd name="connsiteY84" fmla="*/ 3844668 h 4474333"/>
              <a:gd name="connsiteX85" fmla="*/ 2125980 w 5396534"/>
              <a:gd name="connsiteY85" fmla="*/ 3821808 h 4474333"/>
              <a:gd name="connsiteX86" fmla="*/ 2171700 w 5396534"/>
              <a:gd name="connsiteY86" fmla="*/ 3783708 h 4474333"/>
              <a:gd name="connsiteX87" fmla="*/ 2259330 w 5396534"/>
              <a:gd name="connsiteY87" fmla="*/ 3734178 h 4474333"/>
              <a:gd name="connsiteX88" fmla="*/ 2358390 w 5396534"/>
              <a:gd name="connsiteY88" fmla="*/ 3707508 h 4474333"/>
              <a:gd name="connsiteX89" fmla="*/ 2518410 w 5396534"/>
              <a:gd name="connsiteY89" fmla="*/ 3650358 h 4474333"/>
              <a:gd name="connsiteX90" fmla="*/ 2571750 w 5396534"/>
              <a:gd name="connsiteY90" fmla="*/ 3642738 h 4474333"/>
              <a:gd name="connsiteX91" fmla="*/ 2644140 w 5396534"/>
              <a:gd name="connsiteY91" fmla="*/ 3627498 h 4474333"/>
              <a:gd name="connsiteX92" fmla="*/ 2758440 w 5396534"/>
              <a:gd name="connsiteY92" fmla="*/ 3562728 h 4474333"/>
              <a:gd name="connsiteX93" fmla="*/ 2815590 w 5396534"/>
              <a:gd name="connsiteY93" fmla="*/ 3532248 h 4474333"/>
              <a:gd name="connsiteX94" fmla="*/ 2887980 w 5396534"/>
              <a:gd name="connsiteY94" fmla="*/ 3517008 h 4474333"/>
              <a:gd name="connsiteX95" fmla="*/ 2907030 w 5396534"/>
              <a:gd name="connsiteY95" fmla="*/ 3467478 h 4474333"/>
              <a:gd name="connsiteX96" fmla="*/ 2868930 w 5396534"/>
              <a:gd name="connsiteY96" fmla="*/ 3482718 h 4474333"/>
              <a:gd name="connsiteX97" fmla="*/ 3017520 w 5396534"/>
              <a:gd name="connsiteY97" fmla="*/ 3395088 h 4474333"/>
              <a:gd name="connsiteX98" fmla="*/ 3128010 w 5396534"/>
              <a:gd name="connsiteY98" fmla="*/ 3372228 h 4474333"/>
              <a:gd name="connsiteX99" fmla="*/ 3303270 w 5396534"/>
              <a:gd name="connsiteY99" fmla="*/ 3315078 h 4474333"/>
              <a:gd name="connsiteX100" fmla="*/ 3501390 w 5396534"/>
              <a:gd name="connsiteY100" fmla="*/ 3246498 h 4474333"/>
              <a:gd name="connsiteX101" fmla="*/ 3554730 w 5396534"/>
              <a:gd name="connsiteY101" fmla="*/ 3250308 h 4474333"/>
              <a:gd name="connsiteX102" fmla="*/ 3756660 w 5396534"/>
              <a:gd name="connsiteY102" fmla="*/ 3204588 h 4474333"/>
              <a:gd name="connsiteX103" fmla="*/ 3977640 w 5396534"/>
              <a:gd name="connsiteY103" fmla="*/ 3177918 h 4474333"/>
              <a:gd name="connsiteX104" fmla="*/ 4301490 w 5396534"/>
              <a:gd name="connsiteY104" fmla="*/ 3139818 h 4474333"/>
              <a:gd name="connsiteX105" fmla="*/ 4476750 w 5396534"/>
              <a:gd name="connsiteY105" fmla="*/ 3132198 h 4474333"/>
              <a:gd name="connsiteX106" fmla="*/ 4572000 w 5396534"/>
              <a:gd name="connsiteY106" fmla="*/ 3124578 h 4474333"/>
              <a:gd name="connsiteX107" fmla="*/ 4674870 w 5396534"/>
              <a:gd name="connsiteY107" fmla="*/ 3143628 h 4474333"/>
              <a:gd name="connsiteX108" fmla="*/ 4762500 w 5396534"/>
              <a:gd name="connsiteY108" fmla="*/ 3177918 h 4474333"/>
              <a:gd name="connsiteX109" fmla="*/ 4892040 w 5396534"/>
              <a:gd name="connsiteY109" fmla="*/ 3227448 h 4474333"/>
              <a:gd name="connsiteX110" fmla="*/ 4930140 w 5396534"/>
              <a:gd name="connsiteY110" fmla="*/ 3246498 h 4474333"/>
              <a:gd name="connsiteX111" fmla="*/ 5011327 w 5396534"/>
              <a:gd name="connsiteY111" fmla="*/ 3242188 h 4474333"/>
              <a:gd name="connsiteX112" fmla="*/ 5290236 w 5396534"/>
              <a:gd name="connsiteY112" fmla="*/ 3122151 h 4474333"/>
              <a:gd name="connsiteX113" fmla="*/ 5396534 w 5396534"/>
              <a:gd name="connsiteY113" fmla="*/ 3065016 h 4474333"/>
              <a:gd name="connsiteX114" fmla="*/ 5360847 w 5396534"/>
              <a:gd name="connsiteY114" fmla="*/ 3009175 h 4474333"/>
              <a:gd name="connsiteX115" fmla="*/ 5339207 w 5396534"/>
              <a:gd name="connsiteY115" fmla="*/ 2936211 h 4474333"/>
              <a:gd name="connsiteX116" fmla="*/ 5316627 w 5396534"/>
              <a:gd name="connsiteY116" fmla="*/ 2846448 h 4474333"/>
              <a:gd name="connsiteX117" fmla="*/ 5334000 w 5396534"/>
              <a:gd name="connsiteY117" fmla="*/ 2777868 h 4474333"/>
              <a:gd name="connsiteX118" fmla="*/ 5345430 w 5396534"/>
              <a:gd name="connsiteY118" fmla="*/ 2755008 h 4474333"/>
              <a:gd name="connsiteX119" fmla="*/ 5307330 w 5396534"/>
              <a:gd name="connsiteY119" fmla="*/ 2751198 h 4474333"/>
              <a:gd name="connsiteX120" fmla="*/ 5288280 w 5396534"/>
              <a:gd name="connsiteY120" fmla="*/ 2732148 h 4474333"/>
              <a:gd name="connsiteX121" fmla="*/ 5261610 w 5396534"/>
              <a:gd name="connsiteY121" fmla="*/ 2709288 h 4474333"/>
              <a:gd name="connsiteX122" fmla="*/ 5246370 w 5396534"/>
              <a:gd name="connsiteY122" fmla="*/ 2678808 h 4474333"/>
              <a:gd name="connsiteX123" fmla="*/ 5238750 w 5396534"/>
              <a:gd name="connsiteY123" fmla="*/ 2636898 h 4474333"/>
              <a:gd name="connsiteX124" fmla="*/ 5238750 w 5396534"/>
              <a:gd name="connsiteY124" fmla="*/ 2606418 h 4474333"/>
              <a:gd name="connsiteX125" fmla="*/ 5246370 w 5396534"/>
              <a:gd name="connsiteY125" fmla="*/ 2572128 h 4474333"/>
              <a:gd name="connsiteX126" fmla="*/ 5253990 w 5396534"/>
              <a:gd name="connsiteY126" fmla="*/ 2553078 h 4474333"/>
              <a:gd name="connsiteX127" fmla="*/ 5219700 w 5396534"/>
              <a:gd name="connsiteY127" fmla="*/ 2553078 h 4474333"/>
              <a:gd name="connsiteX128" fmla="*/ 5158740 w 5396534"/>
              <a:gd name="connsiteY128" fmla="*/ 2526408 h 4474333"/>
              <a:gd name="connsiteX129" fmla="*/ 5113020 w 5396534"/>
              <a:gd name="connsiteY129" fmla="*/ 2427348 h 4474333"/>
              <a:gd name="connsiteX130" fmla="*/ 5078730 w 5396534"/>
              <a:gd name="connsiteY130" fmla="*/ 2366388 h 4474333"/>
              <a:gd name="connsiteX131" fmla="*/ 5078730 w 5396534"/>
              <a:gd name="connsiteY131" fmla="*/ 2309238 h 4474333"/>
              <a:gd name="connsiteX132" fmla="*/ 5082540 w 5396534"/>
              <a:gd name="connsiteY132" fmla="*/ 2271138 h 4474333"/>
              <a:gd name="connsiteX133" fmla="*/ 5105400 w 5396534"/>
              <a:gd name="connsiteY133" fmla="*/ 2213988 h 4474333"/>
              <a:gd name="connsiteX134" fmla="*/ 5063490 w 5396534"/>
              <a:gd name="connsiteY134" fmla="*/ 2210178 h 4474333"/>
              <a:gd name="connsiteX135" fmla="*/ 5033010 w 5396534"/>
              <a:gd name="connsiteY135" fmla="*/ 2194938 h 4474333"/>
              <a:gd name="connsiteX136" fmla="*/ 4991100 w 5396534"/>
              <a:gd name="connsiteY136" fmla="*/ 2160648 h 4474333"/>
              <a:gd name="connsiteX137" fmla="*/ 4979670 w 5396534"/>
              <a:gd name="connsiteY137" fmla="*/ 2133978 h 4474333"/>
              <a:gd name="connsiteX138" fmla="*/ 4979670 w 5396534"/>
              <a:gd name="connsiteY138" fmla="*/ 2000628 h 4474333"/>
              <a:gd name="connsiteX139" fmla="*/ 4994910 w 5396534"/>
              <a:gd name="connsiteY139" fmla="*/ 1916808 h 4474333"/>
              <a:gd name="connsiteX140" fmla="*/ 5025390 w 5396534"/>
              <a:gd name="connsiteY140" fmla="*/ 1852038 h 4474333"/>
              <a:gd name="connsiteX0" fmla="*/ 5025390 w 5396534"/>
              <a:gd name="connsiteY0" fmla="*/ 167640 h 2789935"/>
              <a:gd name="connsiteX1" fmla="*/ 4671060 w 5396534"/>
              <a:gd name="connsiteY1" fmla="*/ 0 h 2789935"/>
              <a:gd name="connsiteX2" fmla="*/ 4507230 w 5396534"/>
              <a:gd name="connsiteY2" fmla="*/ 68580 h 2789935"/>
              <a:gd name="connsiteX3" fmla="*/ 4373880 w 5396534"/>
              <a:gd name="connsiteY3" fmla="*/ 129540 h 2789935"/>
              <a:gd name="connsiteX4" fmla="*/ 4267200 w 5396534"/>
              <a:gd name="connsiteY4" fmla="*/ 175260 h 2789935"/>
              <a:gd name="connsiteX5" fmla="*/ 4217670 w 5396534"/>
              <a:gd name="connsiteY5" fmla="*/ 209550 h 2789935"/>
              <a:gd name="connsiteX6" fmla="*/ 4141470 w 5396534"/>
              <a:gd name="connsiteY6" fmla="*/ 247650 h 2789935"/>
              <a:gd name="connsiteX7" fmla="*/ 4072890 w 5396534"/>
              <a:gd name="connsiteY7" fmla="*/ 293370 h 2789935"/>
              <a:gd name="connsiteX8" fmla="*/ 3931920 w 5396534"/>
              <a:gd name="connsiteY8" fmla="*/ 354330 h 2789935"/>
              <a:gd name="connsiteX9" fmla="*/ 3867150 w 5396534"/>
              <a:gd name="connsiteY9" fmla="*/ 400050 h 2789935"/>
              <a:gd name="connsiteX10" fmla="*/ 3699510 w 5396534"/>
              <a:gd name="connsiteY10" fmla="*/ 461010 h 2789935"/>
              <a:gd name="connsiteX11" fmla="*/ 3630930 w 5396534"/>
              <a:gd name="connsiteY11" fmla="*/ 480060 h 2789935"/>
              <a:gd name="connsiteX12" fmla="*/ 3573780 w 5396534"/>
              <a:gd name="connsiteY12" fmla="*/ 499110 h 2789935"/>
              <a:gd name="connsiteX13" fmla="*/ 3528060 w 5396534"/>
              <a:gd name="connsiteY13" fmla="*/ 499110 h 2789935"/>
              <a:gd name="connsiteX14" fmla="*/ 3486150 w 5396534"/>
              <a:gd name="connsiteY14" fmla="*/ 495300 h 2789935"/>
              <a:gd name="connsiteX15" fmla="*/ 3474720 w 5396534"/>
              <a:gd name="connsiteY15" fmla="*/ 499110 h 2789935"/>
              <a:gd name="connsiteX16" fmla="*/ 3463290 w 5396534"/>
              <a:gd name="connsiteY16" fmla="*/ 533400 h 2789935"/>
              <a:gd name="connsiteX17" fmla="*/ 3432810 w 5396534"/>
              <a:gd name="connsiteY17" fmla="*/ 560070 h 2789935"/>
              <a:gd name="connsiteX18" fmla="*/ 3371850 w 5396534"/>
              <a:gd name="connsiteY18" fmla="*/ 571500 h 2789935"/>
              <a:gd name="connsiteX19" fmla="*/ 3242310 w 5396534"/>
              <a:gd name="connsiteY19" fmla="*/ 613410 h 2789935"/>
              <a:gd name="connsiteX20" fmla="*/ 3169920 w 5396534"/>
              <a:gd name="connsiteY20" fmla="*/ 636270 h 2789935"/>
              <a:gd name="connsiteX21" fmla="*/ 3044190 w 5396534"/>
              <a:gd name="connsiteY21" fmla="*/ 674370 h 2789935"/>
              <a:gd name="connsiteX22" fmla="*/ 2876550 w 5396534"/>
              <a:gd name="connsiteY22" fmla="*/ 727710 h 2789935"/>
              <a:gd name="connsiteX23" fmla="*/ 2830830 w 5396534"/>
              <a:gd name="connsiteY23" fmla="*/ 754380 h 2789935"/>
              <a:gd name="connsiteX24" fmla="*/ 2785110 w 5396534"/>
              <a:gd name="connsiteY24" fmla="*/ 769620 h 2789935"/>
              <a:gd name="connsiteX25" fmla="*/ 2785110 w 5396534"/>
              <a:gd name="connsiteY25" fmla="*/ 769620 h 2789935"/>
              <a:gd name="connsiteX26" fmla="*/ 2724150 w 5396534"/>
              <a:gd name="connsiteY26" fmla="*/ 765810 h 2789935"/>
              <a:gd name="connsiteX27" fmla="*/ 2678430 w 5396534"/>
              <a:gd name="connsiteY27" fmla="*/ 762000 h 2789935"/>
              <a:gd name="connsiteX28" fmla="*/ 2678430 w 5396534"/>
              <a:gd name="connsiteY28" fmla="*/ 762000 h 2789935"/>
              <a:gd name="connsiteX29" fmla="*/ 2647950 w 5396534"/>
              <a:gd name="connsiteY29" fmla="*/ 822960 h 2789935"/>
              <a:gd name="connsiteX30" fmla="*/ 2617470 w 5396534"/>
              <a:gd name="connsiteY30" fmla="*/ 845820 h 2789935"/>
              <a:gd name="connsiteX31" fmla="*/ 2480310 w 5396534"/>
              <a:gd name="connsiteY31" fmla="*/ 891540 h 2789935"/>
              <a:gd name="connsiteX32" fmla="*/ 2392680 w 5396534"/>
              <a:gd name="connsiteY32" fmla="*/ 937260 h 2789935"/>
              <a:gd name="connsiteX33" fmla="*/ 2354580 w 5396534"/>
              <a:gd name="connsiteY33" fmla="*/ 967740 h 2789935"/>
              <a:gd name="connsiteX34" fmla="*/ 2274570 w 5396534"/>
              <a:gd name="connsiteY34" fmla="*/ 1036320 h 2789935"/>
              <a:gd name="connsiteX35" fmla="*/ 2236470 w 5396534"/>
              <a:gd name="connsiteY35" fmla="*/ 1120140 h 2789935"/>
              <a:gd name="connsiteX36" fmla="*/ 2164080 w 5396534"/>
              <a:gd name="connsiteY36" fmla="*/ 1177290 h 2789935"/>
              <a:gd name="connsiteX37" fmla="*/ 2072640 w 5396534"/>
              <a:gd name="connsiteY37" fmla="*/ 1272540 h 2789935"/>
              <a:gd name="connsiteX38" fmla="*/ 2007870 w 5396534"/>
              <a:gd name="connsiteY38" fmla="*/ 1322070 h 2789935"/>
              <a:gd name="connsiteX39" fmla="*/ 1924050 w 5396534"/>
              <a:gd name="connsiteY39" fmla="*/ 1363980 h 2789935"/>
              <a:gd name="connsiteX40" fmla="*/ 1844040 w 5396534"/>
              <a:gd name="connsiteY40" fmla="*/ 1394460 h 2789935"/>
              <a:gd name="connsiteX41" fmla="*/ 1744980 w 5396534"/>
              <a:gd name="connsiteY41" fmla="*/ 1405890 h 2789935"/>
              <a:gd name="connsiteX42" fmla="*/ 1524000 w 5396534"/>
              <a:gd name="connsiteY42" fmla="*/ 1402080 h 2789935"/>
              <a:gd name="connsiteX43" fmla="*/ 1367790 w 5396534"/>
              <a:gd name="connsiteY43" fmla="*/ 1402080 h 2789935"/>
              <a:gd name="connsiteX44" fmla="*/ 956310 w 5396534"/>
              <a:gd name="connsiteY44" fmla="*/ 1463040 h 2789935"/>
              <a:gd name="connsiteX45" fmla="*/ 781050 w 5396534"/>
              <a:gd name="connsiteY45" fmla="*/ 1501140 h 2789935"/>
              <a:gd name="connsiteX46" fmla="*/ 712470 w 5396534"/>
              <a:gd name="connsiteY46" fmla="*/ 1531620 h 2789935"/>
              <a:gd name="connsiteX47" fmla="*/ 678180 w 5396534"/>
              <a:gd name="connsiteY47" fmla="*/ 1531620 h 2789935"/>
              <a:gd name="connsiteX48" fmla="*/ 590550 w 5396534"/>
              <a:gd name="connsiteY48" fmla="*/ 1520190 h 2789935"/>
              <a:gd name="connsiteX49" fmla="*/ 567690 w 5396534"/>
              <a:gd name="connsiteY49" fmla="*/ 1558290 h 2789935"/>
              <a:gd name="connsiteX50" fmla="*/ 518160 w 5396534"/>
              <a:gd name="connsiteY50" fmla="*/ 1581150 h 2789935"/>
              <a:gd name="connsiteX51" fmla="*/ 422910 w 5396534"/>
              <a:gd name="connsiteY51" fmla="*/ 1615440 h 2789935"/>
              <a:gd name="connsiteX52" fmla="*/ 312420 w 5396534"/>
              <a:gd name="connsiteY52" fmla="*/ 1676400 h 2789935"/>
              <a:gd name="connsiteX53" fmla="*/ 205740 w 5396534"/>
              <a:gd name="connsiteY53" fmla="*/ 1733550 h 2789935"/>
              <a:gd name="connsiteX54" fmla="*/ 133350 w 5396534"/>
              <a:gd name="connsiteY54" fmla="*/ 1783080 h 2789935"/>
              <a:gd name="connsiteX55" fmla="*/ 68580 w 5396534"/>
              <a:gd name="connsiteY55" fmla="*/ 1836420 h 2789935"/>
              <a:gd name="connsiteX56" fmla="*/ 15240 w 5396534"/>
              <a:gd name="connsiteY56" fmla="*/ 1924050 h 2789935"/>
              <a:gd name="connsiteX57" fmla="*/ 0 w 5396534"/>
              <a:gd name="connsiteY57" fmla="*/ 2015490 h 2789935"/>
              <a:gd name="connsiteX58" fmla="*/ 30480 w 5396534"/>
              <a:gd name="connsiteY58" fmla="*/ 2068830 h 2789935"/>
              <a:gd name="connsiteX59" fmla="*/ 72390 w 5396534"/>
              <a:gd name="connsiteY59" fmla="*/ 2148840 h 2789935"/>
              <a:gd name="connsiteX60" fmla="*/ 144780 w 5396534"/>
              <a:gd name="connsiteY60" fmla="*/ 2228850 h 2789935"/>
              <a:gd name="connsiteX61" fmla="*/ 205740 w 5396534"/>
              <a:gd name="connsiteY61" fmla="*/ 2278380 h 2789935"/>
              <a:gd name="connsiteX62" fmla="*/ 335280 w 5396534"/>
              <a:gd name="connsiteY62" fmla="*/ 2339340 h 2789935"/>
              <a:gd name="connsiteX63" fmla="*/ 457200 w 5396534"/>
              <a:gd name="connsiteY63" fmla="*/ 2377440 h 2789935"/>
              <a:gd name="connsiteX64" fmla="*/ 594360 w 5396534"/>
              <a:gd name="connsiteY64" fmla="*/ 2411730 h 2789935"/>
              <a:gd name="connsiteX65" fmla="*/ 720090 w 5396534"/>
              <a:gd name="connsiteY65" fmla="*/ 2449830 h 2789935"/>
              <a:gd name="connsiteX66" fmla="*/ 952500 w 5396534"/>
              <a:gd name="connsiteY66" fmla="*/ 2484120 h 2789935"/>
              <a:gd name="connsiteX67" fmla="*/ 1043940 w 5396534"/>
              <a:gd name="connsiteY67" fmla="*/ 2506980 h 2789935"/>
              <a:gd name="connsiteX68" fmla="*/ 1135380 w 5396534"/>
              <a:gd name="connsiteY68" fmla="*/ 2541270 h 2789935"/>
              <a:gd name="connsiteX69" fmla="*/ 1264920 w 5396534"/>
              <a:gd name="connsiteY69" fmla="*/ 2628900 h 2789935"/>
              <a:gd name="connsiteX70" fmla="*/ 1318260 w 5396534"/>
              <a:gd name="connsiteY70" fmla="*/ 2689860 h 2789935"/>
              <a:gd name="connsiteX71" fmla="*/ 1413510 w 5396534"/>
              <a:gd name="connsiteY71" fmla="*/ 2769870 h 2789935"/>
              <a:gd name="connsiteX72" fmla="*/ 1494947 w 5396534"/>
              <a:gd name="connsiteY72" fmla="*/ 2789935 h 2789935"/>
              <a:gd name="connsiteX73" fmla="*/ 1636167 w 5396534"/>
              <a:gd name="connsiteY73" fmla="*/ 2758161 h 2789935"/>
              <a:gd name="connsiteX74" fmla="*/ 1710690 w 5396534"/>
              <a:gd name="connsiteY74" fmla="*/ 2670810 h 2789935"/>
              <a:gd name="connsiteX75" fmla="*/ 1691640 w 5396534"/>
              <a:gd name="connsiteY75" fmla="*/ 2628900 h 2789935"/>
              <a:gd name="connsiteX76" fmla="*/ 1672590 w 5396534"/>
              <a:gd name="connsiteY76" fmla="*/ 2564130 h 2789935"/>
              <a:gd name="connsiteX77" fmla="*/ 1672590 w 5396534"/>
              <a:gd name="connsiteY77" fmla="*/ 2503170 h 2789935"/>
              <a:gd name="connsiteX78" fmla="*/ 1714500 w 5396534"/>
              <a:gd name="connsiteY78" fmla="*/ 2446020 h 2789935"/>
              <a:gd name="connsiteX79" fmla="*/ 1809750 w 5396534"/>
              <a:gd name="connsiteY79" fmla="*/ 2339340 h 2789935"/>
              <a:gd name="connsiteX80" fmla="*/ 1889760 w 5396534"/>
              <a:gd name="connsiteY80" fmla="*/ 2263140 h 2789935"/>
              <a:gd name="connsiteX81" fmla="*/ 2019300 w 5396534"/>
              <a:gd name="connsiteY81" fmla="*/ 2175510 h 2789935"/>
              <a:gd name="connsiteX82" fmla="*/ 2053590 w 5396534"/>
              <a:gd name="connsiteY82" fmla="*/ 2167890 h 2789935"/>
              <a:gd name="connsiteX83" fmla="*/ 2110740 w 5396534"/>
              <a:gd name="connsiteY83" fmla="*/ 2160270 h 2789935"/>
              <a:gd name="connsiteX84" fmla="*/ 2125980 w 5396534"/>
              <a:gd name="connsiteY84" fmla="*/ 2137410 h 2789935"/>
              <a:gd name="connsiteX85" fmla="*/ 2171700 w 5396534"/>
              <a:gd name="connsiteY85" fmla="*/ 2099310 h 2789935"/>
              <a:gd name="connsiteX86" fmla="*/ 2259330 w 5396534"/>
              <a:gd name="connsiteY86" fmla="*/ 2049780 h 2789935"/>
              <a:gd name="connsiteX87" fmla="*/ 2358390 w 5396534"/>
              <a:gd name="connsiteY87" fmla="*/ 2023110 h 2789935"/>
              <a:gd name="connsiteX88" fmla="*/ 2518410 w 5396534"/>
              <a:gd name="connsiteY88" fmla="*/ 1965960 h 2789935"/>
              <a:gd name="connsiteX89" fmla="*/ 2571750 w 5396534"/>
              <a:gd name="connsiteY89" fmla="*/ 1958340 h 2789935"/>
              <a:gd name="connsiteX90" fmla="*/ 2644140 w 5396534"/>
              <a:gd name="connsiteY90" fmla="*/ 1943100 h 2789935"/>
              <a:gd name="connsiteX91" fmla="*/ 2758440 w 5396534"/>
              <a:gd name="connsiteY91" fmla="*/ 1878330 h 2789935"/>
              <a:gd name="connsiteX92" fmla="*/ 2815590 w 5396534"/>
              <a:gd name="connsiteY92" fmla="*/ 1847850 h 2789935"/>
              <a:gd name="connsiteX93" fmla="*/ 2887980 w 5396534"/>
              <a:gd name="connsiteY93" fmla="*/ 1832610 h 2789935"/>
              <a:gd name="connsiteX94" fmla="*/ 2907030 w 5396534"/>
              <a:gd name="connsiteY94" fmla="*/ 1783080 h 2789935"/>
              <a:gd name="connsiteX95" fmla="*/ 2868930 w 5396534"/>
              <a:gd name="connsiteY95" fmla="*/ 1798320 h 2789935"/>
              <a:gd name="connsiteX96" fmla="*/ 3017520 w 5396534"/>
              <a:gd name="connsiteY96" fmla="*/ 1710690 h 2789935"/>
              <a:gd name="connsiteX97" fmla="*/ 3128010 w 5396534"/>
              <a:gd name="connsiteY97" fmla="*/ 1687830 h 2789935"/>
              <a:gd name="connsiteX98" fmla="*/ 3303270 w 5396534"/>
              <a:gd name="connsiteY98" fmla="*/ 1630680 h 2789935"/>
              <a:gd name="connsiteX99" fmla="*/ 3501390 w 5396534"/>
              <a:gd name="connsiteY99" fmla="*/ 1562100 h 2789935"/>
              <a:gd name="connsiteX100" fmla="*/ 3554730 w 5396534"/>
              <a:gd name="connsiteY100" fmla="*/ 1565910 h 2789935"/>
              <a:gd name="connsiteX101" fmla="*/ 3756660 w 5396534"/>
              <a:gd name="connsiteY101" fmla="*/ 1520190 h 2789935"/>
              <a:gd name="connsiteX102" fmla="*/ 3977640 w 5396534"/>
              <a:gd name="connsiteY102" fmla="*/ 1493520 h 2789935"/>
              <a:gd name="connsiteX103" fmla="*/ 4301490 w 5396534"/>
              <a:gd name="connsiteY103" fmla="*/ 1455420 h 2789935"/>
              <a:gd name="connsiteX104" fmla="*/ 4476750 w 5396534"/>
              <a:gd name="connsiteY104" fmla="*/ 1447800 h 2789935"/>
              <a:gd name="connsiteX105" fmla="*/ 4572000 w 5396534"/>
              <a:gd name="connsiteY105" fmla="*/ 1440180 h 2789935"/>
              <a:gd name="connsiteX106" fmla="*/ 4674870 w 5396534"/>
              <a:gd name="connsiteY106" fmla="*/ 1459230 h 2789935"/>
              <a:gd name="connsiteX107" fmla="*/ 4762500 w 5396534"/>
              <a:gd name="connsiteY107" fmla="*/ 1493520 h 2789935"/>
              <a:gd name="connsiteX108" fmla="*/ 4892040 w 5396534"/>
              <a:gd name="connsiteY108" fmla="*/ 1543050 h 2789935"/>
              <a:gd name="connsiteX109" fmla="*/ 4930140 w 5396534"/>
              <a:gd name="connsiteY109" fmla="*/ 1562100 h 2789935"/>
              <a:gd name="connsiteX110" fmla="*/ 5011327 w 5396534"/>
              <a:gd name="connsiteY110" fmla="*/ 1557790 h 2789935"/>
              <a:gd name="connsiteX111" fmla="*/ 5290236 w 5396534"/>
              <a:gd name="connsiteY111" fmla="*/ 1437753 h 2789935"/>
              <a:gd name="connsiteX112" fmla="*/ 5396534 w 5396534"/>
              <a:gd name="connsiteY112" fmla="*/ 1380618 h 2789935"/>
              <a:gd name="connsiteX113" fmla="*/ 5360847 w 5396534"/>
              <a:gd name="connsiteY113" fmla="*/ 1324777 h 2789935"/>
              <a:gd name="connsiteX114" fmla="*/ 5339207 w 5396534"/>
              <a:gd name="connsiteY114" fmla="*/ 1251813 h 2789935"/>
              <a:gd name="connsiteX115" fmla="*/ 5316627 w 5396534"/>
              <a:gd name="connsiteY115" fmla="*/ 1162050 h 2789935"/>
              <a:gd name="connsiteX116" fmla="*/ 5334000 w 5396534"/>
              <a:gd name="connsiteY116" fmla="*/ 1093470 h 2789935"/>
              <a:gd name="connsiteX117" fmla="*/ 5345430 w 5396534"/>
              <a:gd name="connsiteY117" fmla="*/ 1070610 h 2789935"/>
              <a:gd name="connsiteX118" fmla="*/ 5307330 w 5396534"/>
              <a:gd name="connsiteY118" fmla="*/ 1066800 h 2789935"/>
              <a:gd name="connsiteX119" fmla="*/ 5288280 w 5396534"/>
              <a:gd name="connsiteY119" fmla="*/ 1047750 h 2789935"/>
              <a:gd name="connsiteX120" fmla="*/ 5261610 w 5396534"/>
              <a:gd name="connsiteY120" fmla="*/ 1024890 h 2789935"/>
              <a:gd name="connsiteX121" fmla="*/ 5246370 w 5396534"/>
              <a:gd name="connsiteY121" fmla="*/ 994410 h 2789935"/>
              <a:gd name="connsiteX122" fmla="*/ 5238750 w 5396534"/>
              <a:gd name="connsiteY122" fmla="*/ 952500 h 2789935"/>
              <a:gd name="connsiteX123" fmla="*/ 5238750 w 5396534"/>
              <a:gd name="connsiteY123" fmla="*/ 922020 h 2789935"/>
              <a:gd name="connsiteX124" fmla="*/ 5246370 w 5396534"/>
              <a:gd name="connsiteY124" fmla="*/ 887730 h 2789935"/>
              <a:gd name="connsiteX125" fmla="*/ 5253990 w 5396534"/>
              <a:gd name="connsiteY125" fmla="*/ 868680 h 2789935"/>
              <a:gd name="connsiteX126" fmla="*/ 5219700 w 5396534"/>
              <a:gd name="connsiteY126" fmla="*/ 868680 h 2789935"/>
              <a:gd name="connsiteX127" fmla="*/ 5158740 w 5396534"/>
              <a:gd name="connsiteY127" fmla="*/ 842010 h 2789935"/>
              <a:gd name="connsiteX128" fmla="*/ 5113020 w 5396534"/>
              <a:gd name="connsiteY128" fmla="*/ 742950 h 2789935"/>
              <a:gd name="connsiteX129" fmla="*/ 5078730 w 5396534"/>
              <a:gd name="connsiteY129" fmla="*/ 681990 h 2789935"/>
              <a:gd name="connsiteX130" fmla="*/ 5078730 w 5396534"/>
              <a:gd name="connsiteY130" fmla="*/ 624840 h 2789935"/>
              <a:gd name="connsiteX131" fmla="*/ 5082540 w 5396534"/>
              <a:gd name="connsiteY131" fmla="*/ 586740 h 2789935"/>
              <a:gd name="connsiteX132" fmla="*/ 5105400 w 5396534"/>
              <a:gd name="connsiteY132" fmla="*/ 529590 h 2789935"/>
              <a:gd name="connsiteX133" fmla="*/ 5063490 w 5396534"/>
              <a:gd name="connsiteY133" fmla="*/ 525780 h 2789935"/>
              <a:gd name="connsiteX134" fmla="*/ 5033010 w 5396534"/>
              <a:gd name="connsiteY134" fmla="*/ 510540 h 2789935"/>
              <a:gd name="connsiteX135" fmla="*/ 4991100 w 5396534"/>
              <a:gd name="connsiteY135" fmla="*/ 476250 h 2789935"/>
              <a:gd name="connsiteX136" fmla="*/ 4979670 w 5396534"/>
              <a:gd name="connsiteY136" fmla="*/ 449580 h 2789935"/>
              <a:gd name="connsiteX137" fmla="*/ 4979670 w 5396534"/>
              <a:gd name="connsiteY137" fmla="*/ 316230 h 2789935"/>
              <a:gd name="connsiteX138" fmla="*/ 4994910 w 5396534"/>
              <a:gd name="connsiteY138" fmla="*/ 232410 h 2789935"/>
              <a:gd name="connsiteX139" fmla="*/ 5025390 w 5396534"/>
              <a:gd name="connsiteY139" fmla="*/ 167640 h 2789935"/>
              <a:gd name="connsiteX0" fmla="*/ 5025390 w 5396534"/>
              <a:gd name="connsiteY0" fmla="*/ 167640 h 2789935"/>
              <a:gd name="connsiteX1" fmla="*/ 4671060 w 5396534"/>
              <a:gd name="connsiteY1" fmla="*/ 0 h 2789935"/>
              <a:gd name="connsiteX2" fmla="*/ 4507230 w 5396534"/>
              <a:gd name="connsiteY2" fmla="*/ 68580 h 2789935"/>
              <a:gd name="connsiteX3" fmla="*/ 4373880 w 5396534"/>
              <a:gd name="connsiteY3" fmla="*/ 129540 h 2789935"/>
              <a:gd name="connsiteX4" fmla="*/ 4267200 w 5396534"/>
              <a:gd name="connsiteY4" fmla="*/ 175260 h 2789935"/>
              <a:gd name="connsiteX5" fmla="*/ 4217670 w 5396534"/>
              <a:gd name="connsiteY5" fmla="*/ 209550 h 2789935"/>
              <a:gd name="connsiteX6" fmla="*/ 4141470 w 5396534"/>
              <a:gd name="connsiteY6" fmla="*/ 247650 h 2789935"/>
              <a:gd name="connsiteX7" fmla="*/ 4072890 w 5396534"/>
              <a:gd name="connsiteY7" fmla="*/ 293370 h 2789935"/>
              <a:gd name="connsiteX8" fmla="*/ 3931920 w 5396534"/>
              <a:gd name="connsiteY8" fmla="*/ 354330 h 2789935"/>
              <a:gd name="connsiteX9" fmla="*/ 3867150 w 5396534"/>
              <a:gd name="connsiteY9" fmla="*/ 400050 h 2789935"/>
              <a:gd name="connsiteX10" fmla="*/ 3699510 w 5396534"/>
              <a:gd name="connsiteY10" fmla="*/ 461010 h 2789935"/>
              <a:gd name="connsiteX11" fmla="*/ 3630930 w 5396534"/>
              <a:gd name="connsiteY11" fmla="*/ 480060 h 2789935"/>
              <a:gd name="connsiteX12" fmla="*/ 3573780 w 5396534"/>
              <a:gd name="connsiteY12" fmla="*/ 499110 h 2789935"/>
              <a:gd name="connsiteX13" fmla="*/ 3528060 w 5396534"/>
              <a:gd name="connsiteY13" fmla="*/ 499110 h 2789935"/>
              <a:gd name="connsiteX14" fmla="*/ 3486150 w 5396534"/>
              <a:gd name="connsiteY14" fmla="*/ 495300 h 2789935"/>
              <a:gd name="connsiteX15" fmla="*/ 3474720 w 5396534"/>
              <a:gd name="connsiteY15" fmla="*/ 499110 h 2789935"/>
              <a:gd name="connsiteX16" fmla="*/ 3463290 w 5396534"/>
              <a:gd name="connsiteY16" fmla="*/ 533400 h 2789935"/>
              <a:gd name="connsiteX17" fmla="*/ 3432810 w 5396534"/>
              <a:gd name="connsiteY17" fmla="*/ 560070 h 2789935"/>
              <a:gd name="connsiteX18" fmla="*/ 3371850 w 5396534"/>
              <a:gd name="connsiteY18" fmla="*/ 571500 h 2789935"/>
              <a:gd name="connsiteX19" fmla="*/ 3242310 w 5396534"/>
              <a:gd name="connsiteY19" fmla="*/ 613410 h 2789935"/>
              <a:gd name="connsiteX20" fmla="*/ 3169920 w 5396534"/>
              <a:gd name="connsiteY20" fmla="*/ 636270 h 2789935"/>
              <a:gd name="connsiteX21" fmla="*/ 3044190 w 5396534"/>
              <a:gd name="connsiteY21" fmla="*/ 674370 h 2789935"/>
              <a:gd name="connsiteX22" fmla="*/ 2876550 w 5396534"/>
              <a:gd name="connsiteY22" fmla="*/ 727710 h 2789935"/>
              <a:gd name="connsiteX23" fmla="*/ 2830830 w 5396534"/>
              <a:gd name="connsiteY23" fmla="*/ 754380 h 2789935"/>
              <a:gd name="connsiteX24" fmla="*/ 2785110 w 5396534"/>
              <a:gd name="connsiteY24" fmla="*/ 769620 h 2789935"/>
              <a:gd name="connsiteX25" fmla="*/ 2785110 w 5396534"/>
              <a:gd name="connsiteY25" fmla="*/ 769620 h 2789935"/>
              <a:gd name="connsiteX26" fmla="*/ 2724150 w 5396534"/>
              <a:gd name="connsiteY26" fmla="*/ 765810 h 2789935"/>
              <a:gd name="connsiteX27" fmla="*/ 2678430 w 5396534"/>
              <a:gd name="connsiteY27" fmla="*/ 762000 h 2789935"/>
              <a:gd name="connsiteX28" fmla="*/ 2678430 w 5396534"/>
              <a:gd name="connsiteY28" fmla="*/ 762000 h 2789935"/>
              <a:gd name="connsiteX29" fmla="*/ 2647950 w 5396534"/>
              <a:gd name="connsiteY29" fmla="*/ 822960 h 2789935"/>
              <a:gd name="connsiteX30" fmla="*/ 2617470 w 5396534"/>
              <a:gd name="connsiteY30" fmla="*/ 845820 h 2789935"/>
              <a:gd name="connsiteX31" fmla="*/ 2480310 w 5396534"/>
              <a:gd name="connsiteY31" fmla="*/ 891540 h 2789935"/>
              <a:gd name="connsiteX32" fmla="*/ 2392680 w 5396534"/>
              <a:gd name="connsiteY32" fmla="*/ 937260 h 2789935"/>
              <a:gd name="connsiteX33" fmla="*/ 2354580 w 5396534"/>
              <a:gd name="connsiteY33" fmla="*/ 967740 h 2789935"/>
              <a:gd name="connsiteX34" fmla="*/ 2274570 w 5396534"/>
              <a:gd name="connsiteY34" fmla="*/ 1036320 h 2789935"/>
              <a:gd name="connsiteX35" fmla="*/ 2236470 w 5396534"/>
              <a:gd name="connsiteY35" fmla="*/ 1120140 h 2789935"/>
              <a:gd name="connsiteX36" fmla="*/ 2164080 w 5396534"/>
              <a:gd name="connsiteY36" fmla="*/ 1177290 h 2789935"/>
              <a:gd name="connsiteX37" fmla="*/ 2072640 w 5396534"/>
              <a:gd name="connsiteY37" fmla="*/ 1272540 h 2789935"/>
              <a:gd name="connsiteX38" fmla="*/ 2007870 w 5396534"/>
              <a:gd name="connsiteY38" fmla="*/ 1322070 h 2789935"/>
              <a:gd name="connsiteX39" fmla="*/ 1924050 w 5396534"/>
              <a:gd name="connsiteY39" fmla="*/ 1363980 h 2789935"/>
              <a:gd name="connsiteX40" fmla="*/ 1844040 w 5396534"/>
              <a:gd name="connsiteY40" fmla="*/ 1394460 h 2789935"/>
              <a:gd name="connsiteX41" fmla="*/ 1744980 w 5396534"/>
              <a:gd name="connsiteY41" fmla="*/ 1405890 h 2789935"/>
              <a:gd name="connsiteX42" fmla="*/ 1524000 w 5396534"/>
              <a:gd name="connsiteY42" fmla="*/ 1402080 h 2789935"/>
              <a:gd name="connsiteX43" fmla="*/ 1367790 w 5396534"/>
              <a:gd name="connsiteY43" fmla="*/ 1402080 h 2789935"/>
              <a:gd name="connsiteX44" fmla="*/ 1108838 w 5396534"/>
              <a:gd name="connsiteY44" fmla="*/ 1418062 h 2789935"/>
              <a:gd name="connsiteX45" fmla="*/ 956310 w 5396534"/>
              <a:gd name="connsiteY45" fmla="*/ 1463040 h 2789935"/>
              <a:gd name="connsiteX46" fmla="*/ 781050 w 5396534"/>
              <a:gd name="connsiteY46" fmla="*/ 1501140 h 2789935"/>
              <a:gd name="connsiteX47" fmla="*/ 712470 w 5396534"/>
              <a:gd name="connsiteY47" fmla="*/ 1531620 h 2789935"/>
              <a:gd name="connsiteX48" fmla="*/ 678180 w 5396534"/>
              <a:gd name="connsiteY48" fmla="*/ 1531620 h 2789935"/>
              <a:gd name="connsiteX49" fmla="*/ 590550 w 5396534"/>
              <a:gd name="connsiteY49" fmla="*/ 1520190 h 2789935"/>
              <a:gd name="connsiteX50" fmla="*/ 567690 w 5396534"/>
              <a:gd name="connsiteY50" fmla="*/ 1558290 h 2789935"/>
              <a:gd name="connsiteX51" fmla="*/ 518160 w 5396534"/>
              <a:gd name="connsiteY51" fmla="*/ 1581150 h 2789935"/>
              <a:gd name="connsiteX52" fmla="*/ 422910 w 5396534"/>
              <a:gd name="connsiteY52" fmla="*/ 1615440 h 2789935"/>
              <a:gd name="connsiteX53" fmla="*/ 312420 w 5396534"/>
              <a:gd name="connsiteY53" fmla="*/ 1676400 h 2789935"/>
              <a:gd name="connsiteX54" fmla="*/ 205740 w 5396534"/>
              <a:gd name="connsiteY54" fmla="*/ 1733550 h 2789935"/>
              <a:gd name="connsiteX55" fmla="*/ 133350 w 5396534"/>
              <a:gd name="connsiteY55" fmla="*/ 1783080 h 2789935"/>
              <a:gd name="connsiteX56" fmla="*/ 68580 w 5396534"/>
              <a:gd name="connsiteY56" fmla="*/ 1836420 h 2789935"/>
              <a:gd name="connsiteX57" fmla="*/ 15240 w 5396534"/>
              <a:gd name="connsiteY57" fmla="*/ 1924050 h 2789935"/>
              <a:gd name="connsiteX58" fmla="*/ 0 w 5396534"/>
              <a:gd name="connsiteY58" fmla="*/ 2015490 h 2789935"/>
              <a:gd name="connsiteX59" fmla="*/ 30480 w 5396534"/>
              <a:gd name="connsiteY59" fmla="*/ 2068830 h 2789935"/>
              <a:gd name="connsiteX60" fmla="*/ 72390 w 5396534"/>
              <a:gd name="connsiteY60" fmla="*/ 2148840 h 2789935"/>
              <a:gd name="connsiteX61" fmla="*/ 144780 w 5396534"/>
              <a:gd name="connsiteY61" fmla="*/ 2228850 h 2789935"/>
              <a:gd name="connsiteX62" fmla="*/ 205740 w 5396534"/>
              <a:gd name="connsiteY62" fmla="*/ 2278380 h 2789935"/>
              <a:gd name="connsiteX63" fmla="*/ 335280 w 5396534"/>
              <a:gd name="connsiteY63" fmla="*/ 2339340 h 2789935"/>
              <a:gd name="connsiteX64" fmla="*/ 457200 w 5396534"/>
              <a:gd name="connsiteY64" fmla="*/ 2377440 h 2789935"/>
              <a:gd name="connsiteX65" fmla="*/ 594360 w 5396534"/>
              <a:gd name="connsiteY65" fmla="*/ 2411730 h 2789935"/>
              <a:gd name="connsiteX66" fmla="*/ 720090 w 5396534"/>
              <a:gd name="connsiteY66" fmla="*/ 2449830 h 2789935"/>
              <a:gd name="connsiteX67" fmla="*/ 952500 w 5396534"/>
              <a:gd name="connsiteY67" fmla="*/ 2484120 h 2789935"/>
              <a:gd name="connsiteX68" fmla="*/ 1043940 w 5396534"/>
              <a:gd name="connsiteY68" fmla="*/ 2506980 h 2789935"/>
              <a:gd name="connsiteX69" fmla="*/ 1135380 w 5396534"/>
              <a:gd name="connsiteY69" fmla="*/ 2541270 h 2789935"/>
              <a:gd name="connsiteX70" fmla="*/ 1264920 w 5396534"/>
              <a:gd name="connsiteY70" fmla="*/ 2628900 h 2789935"/>
              <a:gd name="connsiteX71" fmla="*/ 1318260 w 5396534"/>
              <a:gd name="connsiteY71" fmla="*/ 2689860 h 2789935"/>
              <a:gd name="connsiteX72" fmla="*/ 1413510 w 5396534"/>
              <a:gd name="connsiteY72" fmla="*/ 2769870 h 2789935"/>
              <a:gd name="connsiteX73" fmla="*/ 1494947 w 5396534"/>
              <a:gd name="connsiteY73" fmla="*/ 2789935 h 2789935"/>
              <a:gd name="connsiteX74" fmla="*/ 1636167 w 5396534"/>
              <a:gd name="connsiteY74" fmla="*/ 2758161 h 2789935"/>
              <a:gd name="connsiteX75" fmla="*/ 1710690 w 5396534"/>
              <a:gd name="connsiteY75" fmla="*/ 2670810 h 2789935"/>
              <a:gd name="connsiteX76" fmla="*/ 1691640 w 5396534"/>
              <a:gd name="connsiteY76" fmla="*/ 2628900 h 2789935"/>
              <a:gd name="connsiteX77" fmla="*/ 1672590 w 5396534"/>
              <a:gd name="connsiteY77" fmla="*/ 2564130 h 2789935"/>
              <a:gd name="connsiteX78" fmla="*/ 1672590 w 5396534"/>
              <a:gd name="connsiteY78" fmla="*/ 2503170 h 2789935"/>
              <a:gd name="connsiteX79" fmla="*/ 1714500 w 5396534"/>
              <a:gd name="connsiteY79" fmla="*/ 2446020 h 2789935"/>
              <a:gd name="connsiteX80" fmla="*/ 1809750 w 5396534"/>
              <a:gd name="connsiteY80" fmla="*/ 2339340 h 2789935"/>
              <a:gd name="connsiteX81" fmla="*/ 1889760 w 5396534"/>
              <a:gd name="connsiteY81" fmla="*/ 2263140 h 2789935"/>
              <a:gd name="connsiteX82" fmla="*/ 2019300 w 5396534"/>
              <a:gd name="connsiteY82" fmla="*/ 2175510 h 2789935"/>
              <a:gd name="connsiteX83" fmla="*/ 2053590 w 5396534"/>
              <a:gd name="connsiteY83" fmla="*/ 2167890 h 2789935"/>
              <a:gd name="connsiteX84" fmla="*/ 2110740 w 5396534"/>
              <a:gd name="connsiteY84" fmla="*/ 2160270 h 2789935"/>
              <a:gd name="connsiteX85" fmla="*/ 2125980 w 5396534"/>
              <a:gd name="connsiteY85" fmla="*/ 2137410 h 2789935"/>
              <a:gd name="connsiteX86" fmla="*/ 2171700 w 5396534"/>
              <a:gd name="connsiteY86" fmla="*/ 2099310 h 2789935"/>
              <a:gd name="connsiteX87" fmla="*/ 2259330 w 5396534"/>
              <a:gd name="connsiteY87" fmla="*/ 2049780 h 2789935"/>
              <a:gd name="connsiteX88" fmla="*/ 2358390 w 5396534"/>
              <a:gd name="connsiteY88" fmla="*/ 2023110 h 2789935"/>
              <a:gd name="connsiteX89" fmla="*/ 2518410 w 5396534"/>
              <a:gd name="connsiteY89" fmla="*/ 1965960 h 2789935"/>
              <a:gd name="connsiteX90" fmla="*/ 2571750 w 5396534"/>
              <a:gd name="connsiteY90" fmla="*/ 1958340 h 2789935"/>
              <a:gd name="connsiteX91" fmla="*/ 2644140 w 5396534"/>
              <a:gd name="connsiteY91" fmla="*/ 1943100 h 2789935"/>
              <a:gd name="connsiteX92" fmla="*/ 2758440 w 5396534"/>
              <a:gd name="connsiteY92" fmla="*/ 1878330 h 2789935"/>
              <a:gd name="connsiteX93" fmla="*/ 2815590 w 5396534"/>
              <a:gd name="connsiteY93" fmla="*/ 1847850 h 2789935"/>
              <a:gd name="connsiteX94" fmla="*/ 2887980 w 5396534"/>
              <a:gd name="connsiteY94" fmla="*/ 1832610 h 2789935"/>
              <a:gd name="connsiteX95" fmla="*/ 2907030 w 5396534"/>
              <a:gd name="connsiteY95" fmla="*/ 1783080 h 2789935"/>
              <a:gd name="connsiteX96" fmla="*/ 2868930 w 5396534"/>
              <a:gd name="connsiteY96" fmla="*/ 1798320 h 2789935"/>
              <a:gd name="connsiteX97" fmla="*/ 3017520 w 5396534"/>
              <a:gd name="connsiteY97" fmla="*/ 1710690 h 2789935"/>
              <a:gd name="connsiteX98" fmla="*/ 3128010 w 5396534"/>
              <a:gd name="connsiteY98" fmla="*/ 1687830 h 2789935"/>
              <a:gd name="connsiteX99" fmla="*/ 3303270 w 5396534"/>
              <a:gd name="connsiteY99" fmla="*/ 1630680 h 2789935"/>
              <a:gd name="connsiteX100" fmla="*/ 3501390 w 5396534"/>
              <a:gd name="connsiteY100" fmla="*/ 1562100 h 2789935"/>
              <a:gd name="connsiteX101" fmla="*/ 3554730 w 5396534"/>
              <a:gd name="connsiteY101" fmla="*/ 1565910 h 2789935"/>
              <a:gd name="connsiteX102" fmla="*/ 3756660 w 5396534"/>
              <a:gd name="connsiteY102" fmla="*/ 1520190 h 2789935"/>
              <a:gd name="connsiteX103" fmla="*/ 3977640 w 5396534"/>
              <a:gd name="connsiteY103" fmla="*/ 1493520 h 2789935"/>
              <a:gd name="connsiteX104" fmla="*/ 4301490 w 5396534"/>
              <a:gd name="connsiteY104" fmla="*/ 1455420 h 2789935"/>
              <a:gd name="connsiteX105" fmla="*/ 4476750 w 5396534"/>
              <a:gd name="connsiteY105" fmla="*/ 1447800 h 2789935"/>
              <a:gd name="connsiteX106" fmla="*/ 4572000 w 5396534"/>
              <a:gd name="connsiteY106" fmla="*/ 1440180 h 2789935"/>
              <a:gd name="connsiteX107" fmla="*/ 4674870 w 5396534"/>
              <a:gd name="connsiteY107" fmla="*/ 1459230 h 2789935"/>
              <a:gd name="connsiteX108" fmla="*/ 4762500 w 5396534"/>
              <a:gd name="connsiteY108" fmla="*/ 1493520 h 2789935"/>
              <a:gd name="connsiteX109" fmla="*/ 4892040 w 5396534"/>
              <a:gd name="connsiteY109" fmla="*/ 1543050 h 2789935"/>
              <a:gd name="connsiteX110" fmla="*/ 4930140 w 5396534"/>
              <a:gd name="connsiteY110" fmla="*/ 1562100 h 2789935"/>
              <a:gd name="connsiteX111" fmla="*/ 5011327 w 5396534"/>
              <a:gd name="connsiteY111" fmla="*/ 1557790 h 2789935"/>
              <a:gd name="connsiteX112" fmla="*/ 5290236 w 5396534"/>
              <a:gd name="connsiteY112" fmla="*/ 1437753 h 2789935"/>
              <a:gd name="connsiteX113" fmla="*/ 5396534 w 5396534"/>
              <a:gd name="connsiteY113" fmla="*/ 1380618 h 2789935"/>
              <a:gd name="connsiteX114" fmla="*/ 5360847 w 5396534"/>
              <a:gd name="connsiteY114" fmla="*/ 1324777 h 2789935"/>
              <a:gd name="connsiteX115" fmla="*/ 5339207 w 5396534"/>
              <a:gd name="connsiteY115" fmla="*/ 1251813 h 2789935"/>
              <a:gd name="connsiteX116" fmla="*/ 5316627 w 5396534"/>
              <a:gd name="connsiteY116" fmla="*/ 1162050 h 2789935"/>
              <a:gd name="connsiteX117" fmla="*/ 5334000 w 5396534"/>
              <a:gd name="connsiteY117" fmla="*/ 1093470 h 2789935"/>
              <a:gd name="connsiteX118" fmla="*/ 5345430 w 5396534"/>
              <a:gd name="connsiteY118" fmla="*/ 1070610 h 2789935"/>
              <a:gd name="connsiteX119" fmla="*/ 5307330 w 5396534"/>
              <a:gd name="connsiteY119" fmla="*/ 1066800 h 2789935"/>
              <a:gd name="connsiteX120" fmla="*/ 5288280 w 5396534"/>
              <a:gd name="connsiteY120" fmla="*/ 1047750 h 2789935"/>
              <a:gd name="connsiteX121" fmla="*/ 5261610 w 5396534"/>
              <a:gd name="connsiteY121" fmla="*/ 1024890 h 2789935"/>
              <a:gd name="connsiteX122" fmla="*/ 5246370 w 5396534"/>
              <a:gd name="connsiteY122" fmla="*/ 994410 h 2789935"/>
              <a:gd name="connsiteX123" fmla="*/ 5238750 w 5396534"/>
              <a:gd name="connsiteY123" fmla="*/ 952500 h 2789935"/>
              <a:gd name="connsiteX124" fmla="*/ 5238750 w 5396534"/>
              <a:gd name="connsiteY124" fmla="*/ 922020 h 2789935"/>
              <a:gd name="connsiteX125" fmla="*/ 5246370 w 5396534"/>
              <a:gd name="connsiteY125" fmla="*/ 887730 h 2789935"/>
              <a:gd name="connsiteX126" fmla="*/ 5253990 w 5396534"/>
              <a:gd name="connsiteY126" fmla="*/ 868680 h 2789935"/>
              <a:gd name="connsiteX127" fmla="*/ 5219700 w 5396534"/>
              <a:gd name="connsiteY127" fmla="*/ 868680 h 2789935"/>
              <a:gd name="connsiteX128" fmla="*/ 5158740 w 5396534"/>
              <a:gd name="connsiteY128" fmla="*/ 842010 h 2789935"/>
              <a:gd name="connsiteX129" fmla="*/ 5113020 w 5396534"/>
              <a:gd name="connsiteY129" fmla="*/ 742950 h 2789935"/>
              <a:gd name="connsiteX130" fmla="*/ 5078730 w 5396534"/>
              <a:gd name="connsiteY130" fmla="*/ 681990 h 2789935"/>
              <a:gd name="connsiteX131" fmla="*/ 5078730 w 5396534"/>
              <a:gd name="connsiteY131" fmla="*/ 624840 h 2789935"/>
              <a:gd name="connsiteX132" fmla="*/ 5082540 w 5396534"/>
              <a:gd name="connsiteY132" fmla="*/ 586740 h 2789935"/>
              <a:gd name="connsiteX133" fmla="*/ 5105400 w 5396534"/>
              <a:gd name="connsiteY133" fmla="*/ 529590 h 2789935"/>
              <a:gd name="connsiteX134" fmla="*/ 5063490 w 5396534"/>
              <a:gd name="connsiteY134" fmla="*/ 525780 h 2789935"/>
              <a:gd name="connsiteX135" fmla="*/ 5033010 w 5396534"/>
              <a:gd name="connsiteY135" fmla="*/ 510540 h 2789935"/>
              <a:gd name="connsiteX136" fmla="*/ 4991100 w 5396534"/>
              <a:gd name="connsiteY136" fmla="*/ 476250 h 2789935"/>
              <a:gd name="connsiteX137" fmla="*/ 4979670 w 5396534"/>
              <a:gd name="connsiteY137" fmla="*/ 449580 h 2789935"/>
              <a:gd name="connsiteX138" fmla="*/ 4979670 w 5396534"/>
              <a:gd name="connsiteY138" fmla="*/ 316230 h 2789935"/>
              <a:gd name="connsiteX139" fmla="*/ 4994910 w 5396534"/>
              <a:gd name="connsiteY139" fmla="*/ 232410 h 2789935"/>
              <a:gd name="connsiteX140" fmla="*/ 5025390 w 5396534"/>
              <a:gd name="connsiteY140" fmla="*/ 167640 h 2789935"/>
              <a:gd name="connsiteX0" fmla="*/ 5025390 w 5396534"/>
              <a:gd name="connsiteY0" fmla="*/ 167640 h 2789935"/>
              <a:gd name="connsiteX1" fmla="*/ 4671060 w 5396534"/>
              <a:gd name="connsiteY1" fmla="*/ 0 h 2789935"/>
              <a:gd name="connsiteX2" fmla="*/ 4507230 w 5396534"/>
              <a:gd name="connsiteY2" fmla="*/ 68580 h 2789935"/>
              <a:gd name="connsiteX3" fmla="*/ 4373880 w 5396534"/>
              <a:gd name="connsiteY3" fmla="*/ 129540 h 2789935"/>
              <a:gd name="connsiteX4" fmla="*/ 4267200 w 5396534"/>
              <a:gd name="connsiteY4" fmla="*/ 175260 h 2789935"/>
              <a:gd name="connsiteX5" fmla="*/ 4217670 w 5396534"/>
              <a:gd name="connsiteY5" fmla="*/ 209550 h 2789935"/>
              <a:gd name="connsiteX6" fmla="*/ 4141470 w 5396534"/>
              <a:gd name="connsiteY6" fmla="*/ 247650 h 2789935"/>
              <a:gd name="connsiteX7" fmla="*/ 4072890 w 5396534"/>
              <a:gd name="connsiteY7" fmla="*/ 293370 h 2789935"/>
              <a:gd name="connsiteX8" fmla="*/ 3931920 w 5396534"/>
              <a:gd name="connsiteY8" fmla="*/ 354330 h 2789935"/>
              <a:gd name="connsiteX9" fmla="*/ 3867150 w 5396534"/>
              <a:gd name="connsiteY9" fmla="*/ 400050 h 2789935"/>
              <a:gd name="connsiteX10" fmla="*/ 3699510 w 5396534"/>
              <a:gd name="connsiteY10" fmla="*/ 461010 h 2789935"/>
              <a:gd name="connsiteX11" fmla="*/ 3630930 w 5396534"/>
              <a:gd name="connsiteY11" fmla="*/ 480060 h 2789935"/>
              <a:gd name="connsiteX12" fmla="*/ 3573780 w 5396534"/>
              <a:gd name="connsiteY12" fmla="*/ 499110 h 2789935"/>
              <a:gd name="connsiteX13" fmla="*/ 3528060 w 5396534"/>
              <a:gd name="connsiteY13" fmla="*/ 499110 h 2789935"/>
              <a:gd name="connsiteX14" fmla="*/ 3486150 w 5396534"/>
              <a:gd name="connsiteY14" fmla="*/ 495300 h 2789935"/>
              <a:gd name="connsiteX15" fmla="*/ 3474720 w 5396534"/>
              <a:gd name="connsiteY15" fmla="*/ 499110 h 2789935"/>
              <a:gd name="connsiteX16" fmla="*/ 3463290 w 5396534"/>
              <a:gd name="connsiteY16" fmla="*/ 533400 h 2789935"/>
              <a:gd name="connsiteX17" fmla="*/ 3432810 w 5396534"/>
              <a:gd name="connsiteY17" fmla="*/ 560070 h 2789935"/>
              <a:gd name="connsiteX18" fmla="*/ 3371850 w 5396534"/>
              <a:gd name="connsiteY18" fmla="*/ 571500 h 2789935"/>
              <a:gd name="connsiteX19" fmla="*/ 3242310 w 5396534"/>
              <a:gd name="connsiteY19" fmla="*/ 613410 h 2789935"/>
              <a:gd name="connsiteX20" fmla="*/ 3169920 w 5396534"/>
              <a:gd name="connsiteY20" fmla="*/ 636270 h 2789935"/>
              <a:gd name="connsiteX21" fmla="*/ 3044190 w 5396534"/>
              <a:gd name="connsiteY21" fmla="*/ 674370 h 2789935"/>
              <a:gd name="connsiteX22" fmla="*/ 2876550 w 5396534"/>
              <a:gd name="connsiteY22" fmla="*/ 727710 h 2789935"/>
              <a:gd name="connsiteX23" fmla="*/ 2830830 w 5396534"/>
              <a:gd name="connsiteY23" fmla="*/ 754380 h 2789935"/>
              <a:gd name="connsiteX24" fmla="*/ 2785110 w 5396534"/>
              <a:gd name="connsiteY24" fmla="*/ 769620 h 2789935"/>
              <a:gd name="connsiteX25" fmla="*/ 2785110 w 5396534"/>
              <a:gd name="connsiteY25" fmla="*/ 769620 h 2789935"/>
              <a:gd name="connsiteX26" fmla="*/ 2724150 w 5396534"/>
              <a:gd name="connsiteY26" fmla="*/ 765810 h 2789935"/>
              <a:gd name="connsiteX27" fmla="*/ 2678430 w 5396534"/>
              <a:gd name="connsiteY27" fmla="*/ 762000 h 2789935"/>
              <a:gd name="connsiteX28" fmla="*/ 2678430 w 5396534"/>
              <a:gd name="connsiteY28" fmla="*/ 762000 h 2789935"/>
              <a:gd name="connsiteX29" fmla="*/ 2647950 w 5396534"/>
              <a:gd name="connsiteY29" fmla="*/ 822960 h 2789935"/>
              <a:gd name="connsiteX30" fmla="*/ 2617470 w 5396534"/>
              <a:gd name="connsiteY30" fmla="*/ 845820 h 2789935"/>
              <a:gd name="connsiteX31" fmla="*/ 2480310 w 5396534"/>
              <a:gd name="connsiteY31" fmla="*/ 891540 h 2789935"/>
              <a:gd name="connsiteX32" fmla="*/ 2392680 w 5396534"/>
              <a:gd name="connsiteY32" fmla="*/ 937260 h 2789935"/>
              <a:gd name="connsiteX33" fmla="*/ 2354580 w 5396534"/>
              <a:gd name="connsiteY33" fmla="*/ 967740 h 2789935"/>
              <a:gd name="connsiteX34" fmla="*/ 2274570 w 5396534"/>
              <a:gd name="connsiteY34" fmla="*/ 1036320 h 2789935"/>
              <a:gd name="connsiteX35" fmla="*/ 2236470 w 5396534"/>
              <a:gd name="connsiteY35" fmla="*/ 1120140 h 2789935"/>
              <a:gd name="connsiteX36" fmla="*/ 2164080 w 5396534"/>
              <a:gd name="connsiteY36" fmla="*/ 1177290 h 2789935"/>
              <a:gd name="connsiteX37" fmla="*/ 2072640 w 5396534"/>
              <a:gd name="connsiteY37" fmla="*/ 1272540 h 2789935"/>
              <a:gd name="connsiteX38" fmla="*/ 2007870 w 5396534"/>
              <a:gd name="connsiteY38" fmla="*/ 1322070 h 2789935"/>
              <a:gd name="connsiteX39" fmla="*/ 1924050 w 5396534"/>
              <a:gd name="connsiteY39" fmla="*/ 1363980 h 2789935"/>
              <a:gd name="connsiteX40" fmla="*/ 1844040 w 5396534"/>
              <a:gd name="connsiteY40" fmla="*/ 1394460 h 2789935"/>
              <a:gd name="connsiteX41" fmla="*/ 1744980 w 5396534"/>
              <a:gd name="connsiteY41" fmla="*/ 1405890 h 2789935"/>
              <a:gd name="connsiteX42" fmla="*/ 1524000 w 5396534"/>
              <a:gd name="connsiteY42" fmla="*/ 1402080 h 2789935"/>
              <a:gd name="connsiteX43" fmla="*/ 1367790 w 5396534"/>
              <a:gd name="connsiteY43" fmla="*/ 1402080 h 2789935"/>
              <a:gd name="connsiteX44" fmla="*/ 1108838 w 5396534"/>
              <a:gd name="connsiteY44" fmla="*/ 1418062 h 2789935"/>
              <a:gd name="connsiteX45" fmla="*/ 956310 w 5396534"/>
              <a:gd name="connsiteY45" fmla="*/ 1463040 h 2789935"/>
              <a:gd name="connsiteX46" fmla="*/ 781050 w 5396534"/>
              <a:gd name="connsiteY46" fmla="*/ 1501140 h 2789935"/>
              <a:gd name="connsiteX47" fmla="*/ 712470 w 5396534"/>
              <a:gd name="connsiteY47" fmla="*/ 1531620 h 2789935"/>
              <a:gd name="connsiteX48" fmla="*/ 678180 w 5396534"/>
              <a:gd name="connsiteY48" fmla="*/ 1531620 h 2789935"/>
              <a:gd name="connsiteX49" fmla="*/ 590550 w 5396534"/>
              <a:gd name="connsiteY49" fmla="*/ 1520190 h 2789935"/>
              <a:gd name="connsiteX50" fmla="*/ 567690 w 5396534"/>
              <a:gd name="connsiteY50" fmla="*/ 1558290 h 2789935"/>
              <a:gd name="connsiteX51" fmla="*/ 518160 w 5396534"/>
              <a:gd name="connsiteY51" fmla="*/ 1581150 h 2789935"/>
              <a:gd name="connsiteX52" fmla="*/ 422910 w 5396534"/>
              <a:gd name="connsiteY52" fmla="*/ 1615440 h 2789935"/>
              <a:gd name="connsiteX53" fmla="*/ 312420 w 5396534"/>
              <a:gd name="connsiteY53" fmla="*/ 1676400 h 2789935"/>
              <a:gd name="connsiteX54" fmla="*/ 205740 w 5396534"/>
              <a:gd name="connsiteY54" fmla="*/ 1733550 h 2789935"/>
              <a:gd name="connsiteX55" fmla="*/ 133350 w 5396534"/>
              <a:gd name="connsiteY55" fmla="*/ 1783080 h 2789935"/>
              <a:gd name="connsiteX56" fmla="*/ 68580 w 5396534"/>
              <a:gd name="connsiteY56" fmla="*/ 1836420 h 2789935"/>
              <a:gd name="connsiteX57" fmla="*/ 15240 w 5396534"/>
              <a:gd name="connsiteY57" fmla="*/ 1924050 h 2789935"/>
              <a:gd name="connsiteX58" fmla="*/ 0 w 5396534"/>
              <a:gd name="connsiteY58" fmla="*/ 2015490 h 2789935"/>
              <a:gd name="connsiteX59" fmla="*/ 30480 w 5396534"/>
              <a:gd name="connsiteY59" fmla="*/ 2068830 h 2789935"/>
              <a:gd name="connsiteX60" fmla="*/ 72390 w 5396534"/>
              <a:gd name="connsiteY60" fmla="*/ 2148840 h 2789935"/>
              <a:gd name="connsiteX61" fmla="*/ 144780 w 5396534"/>
              <a:gd name="connsiteY61" fmla="*/ 2228850 h 2789935"/>
              <a:gd name="connsiteX62" fmla="*/ 205740 w 5396534"/>
              <a:gd name="connsiteY62" fmla="*/ 2278380 h 2789935"/>
              <a:gd name="connsiteX63" fmla="*/ 335280 w 5396534"/>
              <a:gd name="connsiteY63" fmla="*/ 2339340 h 2789935"/>
              <a:gd name="connsiteX64" fmla="*/ 457200 w 5396534"/>
              <a:gd name="connsiteY64" fmla="*/ 2377440 h 2789935"/>
              <a:gd name="connsiteX65" fmla="*/ 594360 w 5396534"/>
              <a:gd name="connsiteY65" fmla="*/ 2411730 h 2789935"/>
              <a:gd name="connsiteX66" fmla="*/ 720090 w 5396534"/>
              <a:gd name="connsiteY66" fmla="*/ 2449830 h 2789935"/>
              <a:gd name="connsiteX67" fmla="*/ 952500 w 5396534"/>
              <a:gd name="connsiteY67" fmla="*/ 2484120 h 2789935"/>
              <a:gd name="connsiteX68" fmla="*/ 1043940 w 5396534"/>
              <a:gd name="connsiteY68" fmla="*/ 2506980 h 2789935"/>
              <a:gd name="connsiteX69" fmla="*/ 1135380 w 5396534"/>
              <a:gd name="connsiteY69" fmla="*/ 2541270 h 2789935"/>
              <a:gd name="connsiteX70" fmla="*/ 1264920 w 5396534"/>
              <a:gd name="connsiteY70" fmla="*/ 2628900 h 2789935"/>
              <a:gd name="connsiteX71" fmla="*/ 1318260 w 5396534"/>
              <a:gd name="connsiteY71" fmla="*/ 2689860 h 2789935"/>
              <a:gd name="connsiteX72" fmla="*/ 1413510 w 5396534"/>
              <a:gd name="connsiteY72" fmla="*/ 2769870 h 2789935"/>
              <a:gd name="connsiteX73" fmla="*/ 1494947 w 5396534"/>
              <a:gd name="connsiteY73" fmla="*/ 2789935 h 2789935"/>
              <a:gd name="connsiteX74" fmla="*/ 1636167 w 5396534"/>
              <a:gd name="connsiteY74" fmla="*/ 2758161 h 2789935"/>
              <a:gd name="connsiteX75" fmla="*/ 1710690 w 5396534"/>
              <a:gd name="connsiteY75" fmla="*/ 2670810 h 2789935"/>
              <a:gd name="connsiteX76" fmla="*/ 1691640 w 5396534"/>
              <a:gd name="connsiteY76" fmla="*/ 2628900 h 2789935"/>
              <a:gd name="connsiteX77" fmla="*/ 1672590 w 5396534"/>
              <a:gd name="connsiteY77" fmla="*/ 2564130 h 2789935"/>
              <a:gd name="connsiteX78" fmla="*/ 1672590 w 5396534"/>
              <a:gd name="connsiteY78" fmla="*/ 2503170 h 2789935"/>
              <a:gd name="connsiteX79" fmla="*/ 1714500 w 5396534"/>
              <a:gd name="connsiteY79" fmla="*/ 2446020 h 2789935"/>
              <a:gd name="connsiteX80" fmla="*/ 1809750 w 5396534"/>
              <a:gd name="connsiteY80" fmla="*/ 2339340 h 2789935"/>
              <a:gd name="connsiteX81" fmla="*/ 1889760 w 5396534"/>
              <a:gd name="connsiteY81" fmla="*/ 2263140 h 2789935"/>
              <a:gd name="connsiteX82" fmla="*/ 2019300 w 5396534"/>
              <a:gd name="connsiteY82" fmla="*/ 2175510 h 2789935"/>
              <a:gd name="connsiteX83" fmla="*/ 2053590 w 5396534"/>
              <a:gd name="connsiteY83" fmla="*/ 2167890 h 2789935"/>
              <a:gd name="connsiteX84" fmla="*/ 2110740 w 5396534"/>
              <a:gd name="connsiteY84" fmla="*/ 2160270 h 2789935"/>
              <a:gd name="connsiteX85" fmla="*/ 2125980 w 5396534"/>
              <a:gd name="connsiteY85" fmla="*/ 2137410 h 2789935"/>
              <a:gd name="connsiteX86" fmla="*/ 2171700 w 5396534"/>
              <a:gd name="connsiteY86" fmla="*/ 2099310 h 2789935"/>
              <a:gd name="connsiteX87" fmla="*/ 2259330 w 5396534"/>
              <a:gd name="connsiteY87" fmla="*/ 2049780 h 2789935"/>
              <a:gd name="connsiteX88" fmla="*/ 2358390 w 5396534"/>
              <a:gd name="connsiteY88" fmla="*/ 2023110 h 2789935"/>
              <a:gd name="connsiteX89" fmla="*/ 2518410 w 5396534"/>
              <a:gd name="connsiteY89" fmla="*/ 1965960 h 2789935"/>
              <a:gd name="connsiteX90" fmla="*/ 2571750 w 5396534"/>
              <a:gd name="connsiteY90" fmla="*/ 1958340 h 2789935"/>
              <a:gd name="connsiteX91" fmla="*/ 2644140 w 5396534"/>
              <a:gd name="connsiteY91" fmla="*/ 1943100 h 2789935"/>
              <a:gd name="connsiteX92" fmla="*/ 2758440 w 5396534"/>
              <a:gd name="connsiteY92" fmla="*/ 1878330 h 2789935"/>
              <a:gd name="connsiteX93" fmla="*/ 2815590 w 5396534"/>
              <a:gd name="connsiteY93" fmla="*/ 1847850 h 2789935"/>
              <a:gd name="connsiteX94" fmla="*/ 2887980 w 5396534"/>
              <a:gd name="connsiteY94" fmla="*/ 1832610 h 2789935"/>
              <a:gd name="connsiteX95" fmla="*/ 2907030 w 5396534"/>
              <a:gd name="connsiteY95" fmla="*/ 1783080 h 2789935"/>
              <a:gd name="connsiteX96" fmla="*/ 2868930 w 5396534"/>
              <a:gd name="connsiteY96" fmla="*/ 1798320 h 2789935"/>
              <a:gd name="connsiteX97" fmla="*/ 3017520 w 5396534"/>
              <a:gd name="connsiteY97" fmla="*/ 1710690 h 2789935"/>
              <a:gd name="connsiteX98" fmla="*/ 3128010 w 5396534"/>
              <a:gd name="connsiteY98" fmla="*/ 1687830 h 2789935"/>
              <a:gd name="connsiteX99" fmla="*/ 3303270 w 5396534"/>
              <a:gd name="connsiteY99" fmla="*/ 1630680 h 2789935"/>
              <a:gd name="connsiteX100" fmla="*/ 3501390 w 5396534"/>
              <a:gd name="connsiteY100" fmla="*/ 1562100 h 2789935"/>
              <a:gd name="connsiteX101" fmla="*/ 3554730 w 5396534"/>
              <a:gd name="connsiteY101" fmla="*/ 1565910 h 2789935"/>
              <a:gd name="connsiteX102" fmla="*/ 3756660 w 5396534"/>
              <a:gd name="connsiteY102" fmla="*/ 1520190 h 2789935"/>
              <a:gd name="connsiteX103" fmla="*/ 3977640 w 5396534"/>
              <a:gd name="connsiteY103" fmla="*/ 1493520 h 2789935"/>
              <a:gd name="connsiteX104" fmla="*/ 4301490 w 5396534"/>
              <a:gd name="connsiteY104" fmla="*/ 1455420 h 2789935"/>
              <a:gd name="connsiteX105" fmla="*/ 4476750 w 5396534"/>
              <a:gd name="connsiteY105" fmla="*/ 1447800 h 2789935"/>
              <a:gd name="connsiteX106" fmla="*/ 4572000 w 5396534"/>
              <a:gd name="connsiteY106" fmla="*/ 1440180 h 2789935"/>
              <a:gd name="connsiteX107" fmla="*/ 4674870 w 5396534"/>
              <a:gd name="connsiteY107" fmla="*/ 1459230 h 2789935"/>
              <a:gd name="connsiteX108" fmla="*/ 4762500 w 5396534"/>
              <a:gd name="connsiteY108" fmla="*/ 1493520 h 2789935"/>
              <a:gd name="connsiteX109" fmla="*/ 4892040 w 5396534"/>
              <a:gd name="connsiteY109" fmla="*/ 1543050 h 2789935"/>
              <a:gd name="connsiteX110" fmla="*/ 4930140 w 5396534"/>
              <a:gd name="connsiteY110" fmla="*/ 1562100 h 2789935"/>
              <a:gd name="connsiteX111" fmla="*/ 5011327 w 5396534"/>
              <a:gd name="connsiteY111" fmla="*/ 1557790 h 2789935"/>
              <a:gd name="connsiteX112" fmla="*/ 5290236 w 5396534"/>
              <a:gd name="connsiteY112" fmla="*/ 1437753 h 2789935"/>
              <a:gd name="connsiteX113" fmla="*/ 5396534 w 5396534"/>
              <a:gd name="connsiteY113" fmla="*/ 1380618 h 2789935"/>
              <a:gd name="connsiteX114" fmla="*/ 5360847 w 5396534"/>
              <a:gd name="connsiteY114" fmla="*/ 1324777 h 2789935"/>
              <a:gd name="connsiteX115" fmla="*/ 5339207 w 5396534"/>
              <a:gd name="connsiteY115" fmla="*/ 1251813 h 2789935"/>
              <a:gd name="connsiteX116" fmla="*/ 5316627 w 5396534"/>
              <a:gd name="connsiteY116" fmla="*/ 1162050 h 2789935"/>
              <a:gd name="connsiteX117" fmla="*/ 5334000 w 5396534"/>
              <a:gd name="connsiteY117" fmla="*/ 1093470 h 2789935"/>
              <a:gd name="connsiteX118" fmla="*/ 5345430 w 5396534"/>
              <a:gd name="connsiteY118" fmla="*/ 1070610 h 2789935"/>
              <a:gd name="connsiteX119" fmla="*/ 5307330 w 5396534"/>
              <a:gd name="connsiteY119" fmla="*/ 1066800 h 2789935"/>
              <a:gd name="connsiteX120" fmla="*/ 5288280 w 5396534"/>
              <a:gd name="connsiteY120" fmla="*/ 1047750 h 2789935"/>
              <a:gd name="connsiteX121" fmla="*/ 5261610 w 5396534"/>
              <a:gd name="connsiteY121" fmla="*/ 1024890 h 2789935"/>
              <a:gd name="connsiteX122" fmla="*/ 5246370 w 5396534"/>
              <a:gd name="connsiteY122" fmla="*/ 994410 h 2789935"/>
              <a:gd name="connsiteX123" fmla="*/ 5238750 w 5396534"/>
              <a:gd name="connsiteY123" fmla="*/ 952500 h 2789935"/>
              <a:gd name="connsiteX124" fmla="*/ 5238750 w 5396534"/>
              <a:gd name="connsiteY124" fmla="*/ 922020 h 2789935"/>
              <a:gd name="connsiteX125" fmla="*/ 5246370 w 5396534"/>
              <a:gd name="connsiteY125" fmla="*/ 887730 h 2789935"/>
              <a:gd name="connsiteX126" fmla="*/ 5253990 w 5396534"/>
              <a:gd name="connsiteY126" fmla="*/ 868680 h 2789935"/>
              <a:gd name="connsiteX127" fmla="*/ 5219700 w 5396534"/>
              <a:gd name="connsiteY127" fmla="*/ 868680 h 2789935"/>
              <a:gd name="connsiteX128" fmla="*/ 5158740 w 5396534"/>
              <a:gd name="connsiteY128" fmla="*/ 842010 h 2789935"/>
              <a:gd name="connsiteX129" fmla="*/ 5113020 w 5396534"/>
              <a:gd name="connsiteY129" fmla="*/ 742950 h 2789935"/>
              <a:gd name="connsiteX130" fmla="*/ 5078730 w 5396534"/>
              <a:gd name="connsiteY130" fmla="*/ 681990 h 2789935"/>
              <a:gd name="connsiteX131" fmla="*/ 5078730 w 5396534"/>
              <a:gd name="connsiteY131" fmla="*/ 624840 h 2789935"/>
              <a:gd name="connsiteX132" fmla="*/ 5082540 w 5396534"/>
              <a:gd name="connsiteY132" fmla="*/ 586740 h 2789935"/>
              <a:gd name="connsiteX133" fmla="*/ 5105400 w 5396534"/>
              <a:gd name="connsiteY133" fmla="*/ 529590 h 2789935"/>
              <a:gd name="connsiteX134" fmla="*/ 5063490 w 5396534"/>
              <a:gd name="connsiteY134" fmla="*/ 525780 h 2789935"/>
              <a:gd name="connsiteX135" fmla="*/ 5033010 w 5396534"/>
              <a:gd name="connsiteY135" fmla="*/ 510540 h 2789935"/>
              <a:gd name="connsiteX136" fmla="*/ 4991100 w 5396534"/>
              <a:gd name="connsiteY136" fmla="*/ 476250 h 2789935"/>
              <a:gd name="connsiteX137" fmla="*/ 4979670 w 5396534"/>
              <a:gd name="connsiteY137" fmla="*/ 449580 h 2789935"/>
              <a:gd name="connsiteX138" fmla="*/ 4979670 w 5396534"/>
              <a:gd name="connsiteY138" fmla="*/ 316230 h 2789935"/>
              <a:gd name="connsiteX139" fmla="*/ 4994910 w 5396534"/>
              <a:gd name="connsiteY139" fmla="*/ 232410 h 2789935"/>
              <a:gd name="connsiteX140" fmla="*/ 5025390 w 5396534"/>
              <a:gd name="connsiteY140" fmla="*/ 167640 h 2789935"/>
              <a:gd name="connsiteX0" fmla="*/ 5025390 w 5396534"/>
              <a:gd name="connsiteY0" fmla="*/ 167640 h 2789935"/>
              <a:gd name="connsiteX1" fmla="*/ 4671060 w 5396534"/>
              <a:gd name="connsiteY1" fmla="*/ 0 h 2789935"/>
              <a:gd name="connsiteX2" fmla="*/ 4507230 w 5396534"/>
              <a:gd name="connsiteY2" fmla="*/ 68580 h 2789935"/>
              <a:gd name="connsiteX3" fmla="*/ 4373880 w 5396534"/>
              <a:gd name="connsiteY3" fmla="*/ 129540 h 2789935"/>
              <a:gd name="connsiteX4" fmla="*/ 4267200 w 5396534"/>
              <a:gd name="connsiteY4" fmla="*/ 175260 h 2789935"/>
              <a:gd name="connsiteX5" fmla="*/ 4217670 w 5396534"/>
              <a:gd name="connsiteY5" fmla="*/ 209550 h 2789935"/>
              <a:gd name="connsiteX6" fmla="*/ 4141470 w 5396534"/>
              <a:gd name="connsiteY6" fmla="*/ 247650 h 2789935"/>
              <a:gd name="connsiteX7" fmla="*/ 4072890 w 5396534"/>
              <a:gd name="connsiteY7" fmla="*/ 293370 h 2789935"/>
              <a:gd name="connsiteX8" fmla="*/ 3931920 w 5396534"/>
              <a:gd name="connsiteY8" fmla="*/ 354330 h 2789935"/>
              <a:gd name="connsiteX9" fmla="*/ 3867150 w 5396534"/>
              <a:gd name="connsiteY9" fmla="*/ 400050 h 2789935"/>
              <a:gd name="connsiteX10" fmla="*/ 3699510 w 5396534"/>
              <a:gd name="connsiteY10" fmla="*/ 461010 h 2789935"/>
              <a:gd name="connsiteX11" fmla="*/ 3630930 w 5396534"/>
              <a:gd name="connsiteY11" fmla="*/ 480060 h 2789935"/>
              <a:gd name="connsiteX12" fmla="*/ 3573780 w 5396534"/>
              <a:gd name="connsiteY12" fmla="*/ 499110 h 2789935"/>
              <a:gd name="connsiteX13" fmla="*/ 3528060 w 5396534"/>
              <a:gd name="connsiteY13" fmla="*/ 499110 h 2789935"/>
              <a:gd name="connsiteX14" fmla="*/ 3486150 w 5396534"/>
              <a:gd name="connsiteY14" fmla="*/ 495300 h 2789935"/>
              <a:gd name="connsiteX15" fmla="*/ 3474720 w 5396534"/>
              <a:gd name="connsiteY15" fmla="*/ 499110 h 2789935"/>
              <a:gd name="connsiteX16" fmla="*/ 3463290 w 5396534"/>
              <a:gd name="connsiteY16" fmla="*/ 533400 h 2789935"/>
              <a:gd name="connsiteX17" fmla="*/ 3432810 w 5396534"/>
              <a:gd name="connsiteY17" fmla="*/ 560070 h 2789935"/>
              <a:gd name="connsiteX18" fmla="*/ 3371850 w 5396534"/>
              <a:gd name="connsiteY18" fmla="*/ 571500 h 2789935"/>
              <a:gd name="connsiteX19" fmla="*/ 3242310 w 5396534"/>
              <a:gd name="connsiteY19" fmla="*/ 613410 h 2789935"/>
              <a:gd name="connsiteX20" fmla="*/ 3169920 w 5396534"/>
              <a:gd name="connsiteY20" fmla="*/ 636270 h 2789935"/>
              <a:gd name="connsiteX21" fmla="*/ 3044190 w 5396534"/>
              <a:gd name="connsiteY21" fmla="*/ 674370 h 2789935"/>
              <a:gd name="connsiteX22" fmla="*/ 2876550 w 5396534"/>
              <a:gd name="connsiteY22" fmla="*/ 727710 h 2789935"/>
              <a:gd name="connsiteX23" fmla="*/ 2830830 w 5396534"/>
              <a:gd name="connsiteY23" fmla="*/ 754380 h 2789935"/>
              <a:gd name="connsiteX24" fmla="*/ 2785110 w 5396534"/>
              <a:gd name="connsiteY24" fmla="*/ 769620 h 2789935"/>
              <a:gd name="connsiteX25" fmla="*/ 2785110 w 5396534"/>
              <a:gd name="connsiteY25" fmla="*/ 769620 h 2789935"/>
              <a:gd name="connsiteX26" fmla="*/ 2724150 w 5396534"/>
              <a:gd name="connsiteY26" fmla="*/ 765810 h 2789935"/>
              <a:gd name="connsiteX27" fmla="*/ 2678430 w 5396534"/>
              <a:gd name="connsiteY27" fmla="*/ 762000 h 2789935"/>
              <a:gd name="connsiteX28" fmla="*/ 2678430 w 5396534"/>
              <a:gd name="connsiteY28" fmla="*/ 762000 h 2789935"/>
              <a:gd name="connsiteX29" fmla="*/ 2647950 w 5396534"/>
              <a:gd name="connsiteY29" fmla="*/ 822960 h 2789935"/>
              <a:gd name="connsiteX30" fmla="*/ 2617470 w 5396534"/>
              <a:gd name="connsiteY30" fmla="*/ 845820 h 2789935"/>
              <a:gd name="connsiteX31" fmla="*/ 2480310 w 5396534"/>
              <a:gd name="connsiteY31" fmla="*/ 891540 h 2789935"/>
              <a:gd name="connsiteX32" fmla="*/ 2392680 w 5396534"/>
              <a:gd name="connsiteY32" fmla="*/ 937260 h 2789935"/>
              <a:gd name="connsiteX33" fmla="*/ 2354580 w 5396534"/>
              <a:gd name="connsiteY33" fmla="*/ 967740 h 2789935"/>
              <a:gd name="connsiteX34" fmla="*/ 2274570 w 5396534"/>
              <a:gd name="connsiteY34" fmla="*/ 1036320 h 2789935"/>
              <a:gd name="connsiteX35" fmla="*/ 2236470 w 5396534"/>
              <a:gd name="connsiteY35" fmla="*/ 1120140 h 2789935"/>
              <a:gd name="connsiteX36" fmla="*/ 2164080 w 5396534"/>
              <a:gd name="connsiteY36" fmla="*/ 1177290 h 2789935"/>
              <a:gd name="connsiteX37" fmla="*/ 2072640 w 5396534"/>
              <a:gd name="connsiteY37" fmla="*/ 1272540 h 2789935"/>
              <a:gd name="connsiteX38" fmla="*/ 2007870 w 5396534"/>
              <a:gd name="connsiteY38" fmla="*/ 1322070 h 2789935"/>
              <a:gd name="connsiteX39" fmla="*/ 1924050 w 5396534"/>
              <a:gd name="connsiteY39" fmla="*/ 1363980 h 2789935"/>
              <a:gd name="connsiteX40" fmla="*/ 1844040 w 5396534"/>
              <a:gd name="connsiteY40" fmla="*/ 1394460 h 2789935"/>
              <a:gd name="connsiteX41" fmla="*/ 1744980 w 5396534"/>
              <a:gd name="connsiteY41" fmla="*/ 1405890 h 2789935"/>
              <a:gd name="connsiteX42" fmla="*/ 1524000 w 5396534"/>
              <a:gd name="connsiteY42" fmla="*/ 1402080 h 2789935"/>
              <a:gd name="connsiteX43" fmla="*/ 1367790 w 5396534"/>
              <a:gd name="connsiteY43" fmla="*/ 1402080 h 2789935"/>
              <a:gd name="connsiteX44" fmla="*/ 1215253 w 5396534"/>
              <a:gd name="connsiteY44" fmla="*/ 1391457 h 2789935"/>
              <a:gd name="connsiteX45" fmla="*/ 1108838 w 5396534"/>
              <a:gd name="connsiteY45" fmla="*/ 1418062 h 2789935"/>
              <a:gd name="connsiteX46" fmla="*/ 956310 w 5396534"/>
              <a:gd name="connsiteY46" fmla="*/ 1463040 h 2789935"/>
              <a:gd name="connsiteX47" fmla="*/ 781050 w 5396534"/>
              <a:gd name="connsiteY47" fmla="*/ 1501140 h 2789935"/>
              <a:gd name="connsiteX48" fmla="*/ 712470 w 5396534"/>
              <a:gd name="connsiteY48" fmla="*/ 1531620 h 2789935"/>
              <a:gd name="connsiteX49" fmla="*/ 678180 w 5396534"/>
              <a:gd name="connsiteY49" fmla="*/ 1531620 h 2789935"/>
              <a:gd name="connsiteX50" fmla="*/ 590550 w 5396534"/>
              <a:gd name="connsiteY50" fmla="*/ 1520190 h 2789935"/>
              <a:gd name="connsiteX51" fmla="*/ 567690 w 5396534"/>
              <a:gd name="connsiteY51" fmla="*/ 1558290 h 2789935"/>
              <a:gd name="connsiteX52" fmla="*/ 518160 w 5396534"/>
              <a:gd name="connsiteY52" fmla="*/ 1581150 h 2789935"/>
              <a:gd name="connsiteX53" fmla="*/ 422910 w 5396534"/>
              <a:gd name="connsiteY53" fmla="*/ 1615440 h 2789935"/>
              <a:gd name="connsiteX54" fmla="*/ 312420 w 5396534"/>
              <a:gd name="connsiteY54" fmla="*/ 1676400 h 2789935"/>
              <a:gd name="connsiteX55" fmla="*/ 205740 w 5396534"/>
              <a:gd name="connsiteY55" fmla="*/ 1733550 h 2789935"/>
              <a:gd name="connsiteX56" fmla="*/ 133350 w 5396534"/>
              <a:gd name="connsiteY56" fmla="*/ 1783080 h 2789935"/>
              <a:gd name="connsiteX57" fmla="*/ 68580 w 5396534"/>
              <a:gd name="connsiteY57" fmla="*/ 1836420 h 2789935"/>
              <a:gd name="connsiteX58" fmla="*/ 15240 w 5396534"/>
              <a:gd name="connsiteY58" fmla="*/ 1924050 h 2789935"/>
              <a:gd name="connsiteX59" fmla="*/ 0 w 5396534"/>
              <a:gd name="connsiteY59" fmla="*/ 2015490 h 2789935"/>
              <a:gd name="connsiteX60" fmla="*/ 30480 w 5396534"/>
              <a:gd name="connsiteY60" fmla="*/ 2068830 h 2789935"/>
              <a:gd name="connsiteX61" fmla="*/ 72390 w 5396534"/>
              <a:gd name="connsiteY61" fmla="*/ 2148840 h 2789935"/>
              <a:gd name="connsiteX62" fmla="*/ 144780 w 5396534"/>
              <a:gd name="connsiteY62" fmla="*/ 2228850 h 2789935"/>
              <a:gd name="connsiteX63" fmla="*/ 205740 w 5396534"/>
              <a:gd name="connsiteY63" fmla="*/ 2278380 h 2789935"/>
              <a:gd name="connsiteX64" fmla="*/ 335280 w 5396534"/>
              <a:gd name="connsiteY64" fmla="*/ 2339340 h 2789935"/>
              <a:gd name="connsiteX65" fmla="*/ 457200 w 5396534"/>
              <a:gd name="connsiteY65" fmla="*/ 2377440 h 2789935"/>
              <a:gd name="connsiteX66" fmla="*/ 594360 w 5396534"/>
              <a:gd name="connsiteY66" fmla="*/ 2411730 h 2789935"/>
              <a:gd name="connsiteX67" fmla="*/ 720090 w 5396534"/>
              <a:gd name="connsiteY67" fmla="*/ 2449830 h 2789935"/>
              <a:gd name="connsiteX68" fmla="*/ 952500 w 5396534"/>
              <a:gd name="connsiteY68" fmla="*/ 2484120 h 2789935"/>
              <a:gd name="connsiteX69" fmla="*/ 1043940 w 5396534"/>
              <a:gd name="connsiteY69" fmla="*/ 2506980 h 2789935"/>
              <a:gd name="connsiteX70" fmla="*/ 1135380 w 5396534"/>
              <a:gd name="connsiteY70" fmla="*/ 2541270 h 2789935"/>
              <a:gd name="connsiteX71" fmla="*/ 1264920 w 5396534"/>
              <a:gd name="connsiteY71" fmla="*/ 2628900 h 2789935"/>
              <a:gd name="connsiteX72" fmla="*/ 1318260 w 5396534"/>
              <a:gd name="connsiteY72" fmla="*/ 2689860 h 2789935"/>
              <a:gd name="connsiteX73" fmla="*/ 1413510 w 5396534"/>
              <a:gd name="connsiteY73" fmla="*/ 2769870 h 2789935"/>
              <a:gd name="connsiteX74" fmla="*/ 1494947 w 5396534"/>
              <a:gd name="connsiteY74" fmla="*/ 2789935 h 2789935"/>
              <a:gd name="connsiteX75" fmla="*/ 1636167 w 5396534"/>
              <a:gd name="connsiteY75" fmla="*/ 2758161 h 2789935"/>
              <a:gd name="connsiteX76" fmla="*/ 1710690 w 5396534"/>
              <a:gd name="connsiteY76" fmla="*/ 2670810 h 2789935"/>
              <a:gd name="connsiteX77" fmla="*/ 1691640 w 5396534"/>
              <a:gd name="connsiteY77" fmla="*/ 2628900 h 2789935"/>
              <a:gd name="connsiteX78" fmla="*/ 1672590 w 5396534"/>
              <a:gd name="connsiteY78" fmla="*/ 2564130 h 2789935"/>
              <a:gd name="connsiteX79" fmla="*/ 1672590 w 5396534"/>
              <a:gd name="connsiteY79" fmla="*/ 2503170 h 2789935"/>
              <a:gd name="connsiteX80" fmla="*/ 1714500 w 5396534"/>
              <a:gd name="connsiteY80" fmla="*/ 2446020 h 2789935"/>
              <a:gd name="connsiteX81" fmla="*/ 1809750 w 5396534"/>
              <a:gd name="connsiteY81" fmla="*/ 2339340 h 2789935"/>
              <a:gd name="connsiteX82" fmla="*/ 1889760 w 5396534"/>
              <a:gd name="connsiteY82" fmla="*/ 2263140 h 2789935"/>
              <a:gd name="connsiteX83" fmla="*/ 2019300 w 5396534"/>
              <a:gd name="connsiteY83" fmla="*/ 2175510 h 2789935"/>
              <a:gd name="connsiteX84" fmla="*/ 2053590 w 5396534"/>
              <a:gd name="connsiteY84" fmla="*/ 2167890 h 2789935"/>
              <a:gd name="connsiteX85" fmla="*/ 2110740 w 5396534"/>
              <a:gd name="connsiteY85" fmla="*/ 2160270 h 2789935"/>
              <a:gd name="connsiteX86" fmla="*/ 2125980 w 5396534"/>
              <a:gd name="connsiteY86" fmla="*/ 2137410 h 2789935"/>
              <a:gd name="connsiteX87" fmla="*/ 2171700 w 5396534"/>
              <a:gd name="connsiteY87" fmla="*/ 2099310 h 2789935"/>
              <a:gd name="connsiteX88" fmla="*/ 2259330 w 5396534"/>
              <a:gd name="connsiteY88" fmla="*/ 2049780 h 2789935"/>
              <a:gd name="connsiteX89" fmla="*/ 2358390 w 5396534"/>
              <a:gd name="connsiteY89" fmla="*/ 2023110 h 2789935"/>
              <a:gd name="connsiteX90" fmla="*/ 2518410 w 5396534"/>
              <a:gd name="connsiteY90" fmla="*/ 1965960 h 2789935"/>
              <a:gd name="connsiteX91" fmla="*/ 2571750 w 5396534"/>
              <a:gd name="connsiteY91" fmla="*/ 1958340 h 2789935"/>
              <a:gd name="connsiteX92" fmla="*/ 2644140 w 5396534"/>
              <a:gd name="connsiteY92" fmla="*/ 1943100 h 2789935"/>
              <a:gd name="connsiteX93" fmla="*/ 2758440 w 5396534"/>
              <a:gd name="connsiteY93" fmla="*/ 1878330 h 2789935"/>
              <a:gd name="connsiteX94" fmla="*/ 2815590 w 5396534"/>
              <a:gd name="connsiteY94" fmla="*/ 1847850 h 2789935"/>
              <a:gd name="connsiteX95" fmla="*/ 2887980 w 5396534"/>
              <a:gd name="connsiteY95" fmla="*/ 1832610 h 2789935"/>
              <a:gd name="connsiteX96" fmla="*/ 2907030 w 5396534"/>
              <a:gd name="connsiteY96" fmla="*/ 1783080 h 2789935"/>
              <a:gd name="connsiteX97" fmla="*/ 2868930 w 5396534"/>
              <a:gd name="connsiteY97" fmla="*/ 1798320 h 2789935"/>
              <a:gd name="connsiteX98" fmla="*/ 3017520 w 5396534"/>
              <a:gd name="connsiteY98" fmla="*/ 1710690 h 2789935"/>
              <a:gd name="connsiteX99" fmla="*/ 3128010 w 5396534"/>
              <a:gd name="connsiteY99" fmla="*/ 1687830 h 2789935"/>
              <a:gd name="connsiteX100" fmla="*/ 3303270 w 5396534"/>
              <a:gd name="connsiteY100" fmla="*/ 1630680 h 2789935"/>
              <a:gd name="connsiteX101" fmla="*/ 3501390 w 5396534"/>
              <a:gd name="connsiteY101" fmla="*/ 1562100 h 2789935"/>
              <a:gd name="connsiteX102" fmla="*/ 3554730 w 5396534"/>
              <a:gd name="connsiteY102" fmla="*/ 1565910 h 2789935"/>
              <a:gd name="connsiteX103" fmla="*/ 3756660 w 5396534"/>
              <a:gd name="connsiteY103" fmla="*/ 1520190 h 2789935"/>
              <a:gd name="connsiteX104" fmla="*/ 3977640 w 5396534"/>
              <a:gd name="connsiteY104" fmla="*/ 1493520 h 2789935"/>
              <a:gd name="connsiteX105" fmla="*/ 4301490 w 5396534"/>
              <a:gd name="connsiteY105" fmla="*/ 1455420 h 2789935"/>
              <a:gd name="connsiteX106" fmla="*/ 4476750 w 5396534"/>
              <a:gd name="connsiteY106" fmla="*/ 1447800 h 2789935"/>
              <a:gd name="connsiteX107" fmla="*/ 4572000 w 5396534"/>
              <a:gd name="connsiteY107" fmla="*/ 1440180 h 2789935"/>
              <a:gd name="connsiteX108" fmla="*/ 4674870 w 5396534"/>
              <a:gd name="connsiteY108" fmla="*/ 1459230 h 2789935"/>
              <a:gd name="connsiteX109" fmla="*/ 4762500 w 5396534"/>
              <a:gd name="connsiteY109" fmla="*/ 1493520 h 2789935"/>
              <a:gd name="connsiteX110" fmla="*/ 4892040 w 5396534"/>
              <a:gd name="connsiteY110" fmla="*/ 1543050 h 2789935"/>
              <a:gd name="connsiteX111" fmla="*/ 4930140 w 5396534"/>
              <a:gd name="connsiteY111" fmla="*/ 1562100 h 2789935"/>
              <a:gd name="connsiteX112" fmla="*/ 5011327 w 5396534"/>
              <a:gd name="connsiteY112" fmla="*/ 1557790 h 2789935"/>
              <a:gd name="connsiteX113" fmla="*/ 5290236 w 5396534"/>
              <a:gd name="connsiteY113" fmla="*/ 1437753 h 2789935"/>
              <a:gd name="connsiteX114" fmla="*/ 5396534 w 5396534"/>
              <a:gd name="connsiteY114" fmla="*/ 1380618 h 2789935"/>
              <a:gd name="connsiteX115" fmla="*/ 5360847 w 5396534"/>
              <a:gd name="connsiteY115" fmla="*/ 1324777 h 2789935"/>
              <a:gd name="connsiteX116" fmla="*/ 5339207 w 5396534"/>
              <a:gd name="connsiteY116" fmla="*/ 1251813 h 2789935"/>
              <a:gd name="connsiteX117" fmla="*/ 5316627 w 5396534"/>
              <a:gd name="connsiteY117" fmla="*/ 1162050 h 2789935"/>
              <a:gd name="connsiteX118" fmla="*/ 5334000 w 5396534"/>
              <a:gd name="connsiteY118" fmla="*/ 1093470 h 2789935"/>
              <a:gd name="connsiteX119" fmla="*/ 5345430 w 5396534"/>
              <a:gd name="connsiteY119" fmla="*/ 1070610 h 2789935"/>
              <a:gd name="connsiteX120" fmla="*/ 5307330 w 5396534"/>
              <a:gd name="connsiteY120" fmla="*/ 1066800 h 2789935"/>
              <a:gd name="connsiteX121" fmla="*/ 5288280 w 5396534"/>
              <a:gd name="connsiteY121" fmla="*/ 1047750 h 2789935"/>
              <a:gd name="connsiteX122" fmla="*/ 5261610 w 5396534"/>
              <a:gd name="connsiteY122" fmla="*/ 1024890 h 2789935"/>
              <a:gd name="connsiteX123" fmla="*/ 5246370 w 5396534"/>
              <a:gd name="connsiteY123" fmla="*/ 994410 h 2789935"/>
              <a:gd name="connsiteX124" fmla="*/ 5238750 w 5396534"/>
              <a:gd name="connsiteY124" fmla="*/ 952500 h 2789935"/>
              <a:gd name="connsiteX125" fmla="*/ 5238750 w 5396534"/>
              <a:gd name="connsiteY125" fmla="*/ 922020 h 2789935"/>
              <a:gd name="connsiteX126" fmla="*/ 5246370 w 5396534"/>
              <a:gd name="connsiteY126" fmla="*/ 887730 h 2789935"/>
              <a:gd name="connsiteX127" fmla="*/ 5253990 w 5396534"/>
              <a:gd name="connsiteY127" fmla="*/ 868680 h 2789935"/>
              <a:gd name="connsiteX128" fmla="*/ 5219700 w 5396534"/>
              <a:gd name="connsiteY128" fmla="*/ 868680 h 2789935"/>
              <a:gd name="connsiteX129" fmla="*/ 5158740 w 5396534"/>
              <a:gd name="connsiteY129" fmla="*/ 842010 h 2789935"/>
              <a:gd name="connsiteX130" fmla="*/ 5113020 w 5396534"/>
              <a:gd name="connsiteY130" fmla="*/ 742950 h 2789935"/>
              <a:gd name="connsiteX131" fmla="*/ 5078730 w 5396534"/>
              <a:gd name="connsiteY131" fmla="*/ 681990 h 2789935"/>
              <a:gd name="connsiteX132" fmla="*/ 5078730 w 5396534"/>
              <a:gd name="connsiteY132" fmla="*/ 624840 h 2789935"/>
              <a:gd name="connsiteX133" fmla="*/ 5082540 w 5396534"/>
              <a:gd name="connsiteY133" fmla="*/ 586740 h 2789935"/>
              <a:gd name="connsiteX134" fmla="*/ 5105400 w 5396534"/>
              <a:gd name="connsiteY134" fmla="*/ 529590 h 2789935"/>
              <a:gd name="connsiteX135" fmla="*/ 5063490 w 5396534"/>
              <a:gd name="connsiteY135" fmla="*/ 525780 h 2789935"/>
              <a:gd name="connsiteX136" fmla="*/ 5033010 w 5396534"/>
              <a:gd name="connsiteY136" fmla="*/ 510540 h 2789935"/>
              <a:gd name="connsiteX137" fmla="*/ 4991100 w 5396534"/>
              <a:gd name="connsiteY137" fmla="*/ 476250 h 2789935"/>
              <a:gd name="connsiteX138" fmla="*/ 4979670 w 5396534"/>
              <a:gd name="connsiteY138" fmla="*/ 449580 h 2789935"/>
              <a:gd name="connsiteX139" fmla="*/ 4979670 w 5396534"/>
              <a:gd name="connsiteY139" fmla="*/ 316230 h 2789935"/>
              <a:gd name="connsiteX140" fmla="*/ 4994910 w 5396534"/>
              <a:gd name="connsiteY140" fmla="*/ 232410 h 2789935"/>
              <a:gd name="connsiteX141" fmla="*/ 5025390 w 5396534"/>
              <a:gd name="connsiteY141" fmla="*/ 167640 h 2789935"/>
              <a:gd name="connsiteX0" fmla="*/ 5025390 w 5396534"/>
              <a:gd name="connsiteY0" fmla="*/ 1865450 h 4487745"/>
              <a:gd name="connsiteX1" fmla="*/ 4671060 w 5396534"/>
              <a:gd name="connsiteY1" fmla="*/ 1697810 h 4487745"/>
              <a:gd name="connsiteX2" fmla="*/ 4507230 w 5396534"/>
              <a:gd name="connsiteY2" fmla="*/ 1766390 h 4487745"/>
              <a:gd name="connsiteX3" fmla="*/ 4373880 w 5396534"/>
              <a:gd name="connsiteY3" fmla="*/ 1827350 h 4487745"/>
              <a:gd name="connsiteX4" fmla="*/ 4267200 w 5396534"/>
              <a:gd name="connsiteY4" fmla="*/ 1873070 h 4487745"/>
              <a:gd name="connsiteX5" fmla="*/ 4217670 w 5396534"/>
              <a:gd name="connsiteY5" fmla="*/ 1907360 h 4487745"/>
              <a:gd name="connsiteX6" fmla="*/ 4141470 w 5396534"/>
              <a:gd name="connsiteY6" fmla="*/ 1945460 h 4487745"/>
              <a:gd name="connsiteX7" fmla="*/ 4072890 w 5396534"/>
              <a:gd name="connsiteY7" fmla="*/ 1991180 h 4487745"/>
              <a:gd name="connsiteX8" fmla="*/ 3931920 w 5396534"/>
              <a:gd name="connsiteY8" fmla="*/ 2052140 h 4487745"/>
              <a:gd name="connsiteX9" fmla="*/ 3867150 w 5396534"/>
              <a:gd name="connsiteY9" fmla="*/ 2097860 h 4487745"/>
              <a:gd name="connsiteX10" fmla="*/ 3699510 w 5396534"/>
              <a:gd name="connsiteY10" fmla="*/ 2158820 h 4487745"/>
              <a:gd name="connsiteX11" fmla="*/ 3630930 w 5396534"/>
              <a:gd name="connsiteY11" fmla="*/ 2177870 h 4487745"/>
              <a:gd name="connsiteX12" fmla="*/ 3573780 w 5396534"/>
              <a:gd name="connsiteY12" fmla="*/ 2196920 h 4487745"/>
              <a:gd name="connsiteX13" fmla="*/ 3528060 w 5396534"/>
              <a:gd name="connsiteY13" fmla="*/ 2196920 h 4487745"/>
              <a:gd name="connsiteX14" fmla="*/ 3486150 w 5396534"/>
              <a:gd name="connsiteY14" fmla="*/ 2193110 h 4487745"/>
              <a:gd name="connsiteX15" fmla="*/ 3474720 w 5396534"/>
              <a:gd name="connsiteY15" fmla="*/ 2196920 h 4487745"/>
              <a:gd name="connsiteX16" fmla="*/ 3463290 w 5396534"/>
              <a:gd name="connsiteY16" fmla="*/ 2231210 h 4487745"/>
              <a:gd name="connsiteX17" fmla="*/ 3432810 w 5396534"/>
              <a:gd name="connsiteY17" fmla="*/ 2257880 h 4487745"/>
              <a:gd name="connsiteX18" fmla="*/ 3371850 w 5396534"/>
              <a:gd name="connsiteY18" fmla="*/ 2269310 h 4487745"/>
              <a:gd name="connsiteX19" fmla="*/ 3242310 w 5396534"/>
              <a:gd name="connsiteY19" fmla="*/ 2311220 h 4487745"/>
              <a:gd name="connsiteX20" fmla="*/ 3169920 w 5396534"/>
              <a:gd name="connsiteY20" fmla="*/ 2334080 h 4487745"/>
              <a:gd name="connsiteX21" fmla="*/ 3044190 w 5396534"/>
              <a:gd name="connsiteY21" fmla="*/ 2372180 h 4487745"/>
              <a:gd name="connsiteX22" fmla="*/ 2876550 w 5396534"/>
              <a:gd name="connsiteY22" fmla="*/ 2425520 h 4487745"/>
              <a:gd name="connsiteX23" fmla="*/ 2830830 w 5396534"/>
              <a:gd name="connsiteY23" fmla="*/ 2452190 h 4487745"/>
              <a:gd name="connsiteX24" fmla="*/ 2785110 w 5396534"/>
              <a:gd name="connsiteY24" fmla="*/ 2467430 h 4487745"/>
              <a:gd name="connsiteX25" fmla="*/ 2785110 w 5396534"/>
              <a:gd name="connsiteY25" fmla="*/ 2467430 h 4487745"/>
              <a:gd name="connsiteX26" fmla="*/ 2724150 w 5396534"/>
              <a:gd name="connsiteY26" fmla="*/ 2463620 h 4487745"/>
              <a:gd name="connsiteX27" fmla="*/ 2678430 w 5396534"/>
              <a:gd name="connsiteY27" fmla="*/ 2459810 h 4487745"/>
              <a:gd name="connsiteX28" fmla="*/ 2678430 w 5396534"/>
              <a:gd name="connsiteY28" fmla="*/ 2459810 h 4487745"/>
              <a:gd name="connsiteX29" fmla="*/ 2647950 w 5396534"/>
              <a:gd name="connsiteY29" fmla="*/ 2520770 h 4487745"/>
              <a:gd name="connsiteX30" fmla="*/ 2617470 w 5396534"/>
              <a:gd name="connsiteY30" fmla="*/ 2543630 h 4487745"/>
              <a:gd name="connsiteX31" fmla="*/ 2480310 w 5396534"/>
              <a:gd name="connsiteY31" fmla="*/ 2589350 h 4487745"/>
              <a:gd name="connsiteX32" fmla="*/ 2392680 w 5396534"/>
              <a:gd name="connsiteY32" fmla="*/ 2635070 h 4487745"/>
              <a:gd name="connsiteX33" fmla="*/ 2354580 w 5396534"/>
              <a:gd name="connsiteY33" fmla="*/ 2665550 h 4487745"/>
              <a:gd name="connsiteX34" fmla="*/ 2274570 w 5396534"/>
              <a:gd name="connsiteY34" fmla="*/ 2734130 h 4487745"/>
              <a:gd name="connsiteX35" fmla="*/ 2236470 w 5396534"/>
              <a:gd name="connsiteY35" fmla="*/ 2817950 h 4487745"/>
              <a:gd name="connsiteX36" fmla="*/ 2164080 w 5396534"/>
              <a:gd name="connsiteY36" fmla="*/ 2875100 h 4487745"/>
              <a:gd name="connsiteX37" fmla="*/ 2072640 w 5396534"/>
              <a:gd name="connsiteY37" fmla="*/ 2970350 h 4487745"/>
              <a:gd name="connsiteX38" fmla="*/ 2007870 w 5396534"/>
              <a:gd name="connsiteY38" fmla="*/ 3019880 h 4487745"/>
              <a:gd name="connsiteX39" fmla="*/ 1924050 w 5396534"/>
              <a:gd name="connsiteY39" fmla="*/ 3061790 h 4487745"/>
              <a:gd name="connsiteX40" fmla="*/ 1844040 w 5396534"/>
              <a:gd name="connsiteY40" fmla="*/ 3092270 h 4487745"/>
              <a:gd name="connsiteX41" fmla="*/ 1744980 w 5396534"/>
              <a:gd name="connsiteY41" fmla="*/ 3103700 h 4487745"/>
              <a:gd name="connsiteX42" fmla="*/ 1524000 w 5396534"/>
              <a:gd name="connsiteY42" fmla="*/ 3099890 h 4487745"/>
              <a:gd name="connsiteX43" fmla="*/ 1344195 w 5396534"/>
              <a:gd name="connsiteY43" fmla="*/ 108 h 4487745"/>
              <a:gd name="connsiteX44" fmla="*/ 1215253 w 5396534"/>
              <a:gd name="connsiteY44" fmla="*/ 3089267 h 4487745"/>
              <a:gd name="connsiteX45" fmla="*/ 1108838 w 5396534"/>
              <a:gd name="connsiteY45" fmla="*/ 3115872 h 4487745"/>
              <a:gd name="connsiteX46" fmla="*/ 956310 w 5396534"/>
              <a:gd name="connsiteY46" fmla="*/ 3160850 h 4487745"/>
              <a:gd name="connsiteX47" fmla="*/ 781050 w 5396534"/>
              <a:gd name="connsiteY47" fmla="*/ 3198950 h 4487745"/>
              <a:gd name="connsiteX48" fmla="*/ 712470 w 5396534"/>
              <a:gd name="connsiteY48" fmla="*/ 3229430 h 4487745"/>
              <a:gd name="connsiteX49" fmla="*/ 678180 w 5396534"/>
              <a:gd name="connsiteY49" fmla="*/ 3229430 h 4487745"/>
              <a:gd name="connsiteX50" fmla="*/ 590550 w 5396534"/>
              <a:gd name="connsiteY50" fmla="*/ 3218000 h 4487745"/>
              <a:gd name="connsiteX51" fmla="*/ 567690 w 5396534"/>
              <a:gd name="connsiteY51" fmla="*/ 3256100 h 4487745"/>
              <a:gd name="connsiteX52" fmla="*/ 518160 w 5396534"/>
              <a:gd name="connsiteY52" fmla="*/ 3278960 h 4487745"/>
              <a:gd name="connsiteX53" fmla="*/ 422910 w 5396534"/>
              <a:gd name="connsiteY53" fmla="*/ 3313250 h 4487745"/>
              <a:gd name="connsiteX54" fmla="*/ 312420 w 5396534"/>
              <a:gd name="connsiteY54" fmla="*/ 3374210 h 4487745"/>
              <a:gd name="connsiteX55" fmla="*/ 205740 w 5396534"/>
              <a:gd name="connsiteY55" fmla="*/ 3431360 h 4487745"/>
              <a:gd name="connsiteX56" fmla="*/ 133350 w 5396534"/>
              <a:gd name="connsiteY56" fmla="*/ 3480890 h 4487745"/>
              <a:gd name="connsiteX57" fmla="*/ 68580 w 5396534"/>
              <a:gd name="connsiteY57" fmla="*/ 3534230 h 4487745"/>
              <a:gd name="connsiteX58" fmla="*/ 15240 w 5396534"/>
              <a:gd name="connsiteY58" fmla="*/ 3621860 h 4487745"/>
              <a:gd name="connsiteX59" fmla="*/ 0 w 5396534"/>
              <a:gd name="connsiteY59" fmla="*/ 3713300 h 4487745"/>
              <a:gd name="connsiteX60" fmla="*/ 30480 w 5396534"/>
              <a:gd name="connsiteY60" fmla="*/ 3766640 h 4487745"/>
              <a:gd name="connsiteX61" fmla="*/ 72390 w 5396534"/>
              <a:gd name="connsiteY61" fmla="*/ 3846650 h 4487745"/>
              <a:gd name="connsiteX62" fmla="*/ 144780 w 5396534"/>
              <a:gd name="connsiteY62" fmla="*/ 3926660 h 4487745"/>
              <a:gd name="connsiteX63" fmla="*/ 205740 w 5396534"/>
              <a:gd name="connsiteY63" fmla="*/ 3976190 h 4487745"/>
              <a:gd name="connsiteX64" fmla="*/ 335280 w 5396534"/>
              <a:gd name="connsiteY64" fmla="*/ 4037150 h 4487745"/>
              <a:gd name="connsiteX65" fmla="*/ 457200 w 5396534"/>
              <a:gd name="connsiteY65" fmla="*/ 4075250 h 4487745"/>
              <a:gd name="connsiteX66" fmla="*/ 594360 w 5396534"/>
              <a:gd name="connsiteY66" fmla="*/ 4109540 h 4487745"/>
              <a:gd name="connsiteX67" fmla="*/ 720090 w 5396534"/>
              <a:gd name="connsiteY67" fmla="*/ 4147640 h 4487745"/>
              <a:gd name="connsiteX68" fmla="*/ 952500 w 5396534"/>
              <a:gd name="connsiteY68" fmla="*/ 4181930 h 4487745"/>
              <a:gd name="connsiteX69" fmla="*/ 1043940 w 5396534"/>
              <a:gd name="connsiteY69" fmla="*/ 4204790 h 4487745"/>
              <a:gd name="connsiteX70" fmla="*/ 1135380 w 5396534"/>
              <a:gd name="connsiteY70" fmla="*/ 4239080 h 4487745"/>
              <a:gd name="connsiteX71" fmla="*/ 1264920 w 5396534"/>
              <a:gd name="connsiteY71" fmla="*/ 4326710 h 4487745"/>
              <a:gd name="connsiteX72" fmla="*/ 1318260 w 5396534"/>
              <a:gd name="connsiteY72" fmla="*/ 4387670 h 4487745"/>
              <a:gd name="connsiteX73" fmla="*/ 1413510 w 5396534"/>
              <a:gd name="connsiteY73" fmla="*/ 4467680 h 4487745"/>
              <a:gd name="connsiteX74" fmla="*/ 1494947 w 5396534"/>
              <a:gd name="connsiteY74" fmla="*/ 4487745 h 4487745"/>
              <a:gd name="connsiteX75" fmla="*/ 1636167 w 5396534"/>
              <a:gd name="connsiteY75" fmla="*/ 4455971 h 4487745"/>
              <a:gd name="connsiteX76" fmla="*/ 1710690 w 5396534"/>
              <a:gd name="connsiteY76" fmla="*/ 4368620 h 4487745"/>
              <a:gd name="connsiteX77" fmla="*/ 1691640 w 5396534"/>
              <a:gd name="connsiteY77" fmla="*/ 4326710 h 4487745"/>
              <a:gd name="connsiteX78" fmla="*/ 1672590 w 5396534"/>
              <a:gd name="connsiteY78" fmla="*/ 4261940 h 4487745"/>
              <a:gd name="connsiteX79" fmla="*/ 1672590 w 5396534"/>
              <a:gd name="connsiteY79" fmla="*/ 4200980 h 4487745"/>
              <a:gd name="connsiteX80" fmla="*/ 1714500 w 5396534"/>
              <a:gd name="connsiteY80" fmla="*/ 4143830 h 4487745"/>
              <a:gd name="connsiteX81" fmla="*/ 1809750 w 5396534"/>
              <a:gd name="connsiteY81" fmla="*/ 4037150 h 4487745"/>
              <a:gd name="connsiteX82" fmla="*/ 1889760 w 5396534"/>
              <a:gd name="connsiteY82" fmla="*/ 3960950 h 4487745"/>
              <a:gd name="connsiteX83" fmla="*/ 2019300 w 5396534"/>
              <a:gd name="connsiteY83" fmla="*/ 3873320 h 4487745"/>
              <a:gd name="connsiteX84" fmla="*/ 2053590 w 5396534"/>
              <a:gd name="connsiteY84" fmla="*/ 3865700 h 4487745"/>
              <a:gd name="connsiteX85" fmla="*/ 2110740 w 5396534"/>
              <a:gd name="connsiteY85" fmla="*/ 3858080 h 4487745"/>
              <a:gd name="connsiteX86" fmla="*/ 2125980 w 5396534"/>
              <a:gd name="connsiteY86" fmla="*/ 3835220 h 4487745"/>
              <a:gd name="connsiteX87" fmla="*/ 2171700 w 5396534"/>
              <a:gd name="connsiteY87" fmla="*/ 3797120 h 4487745"/>
              <a:gd name="connsiteX88" fmla="*/ 2259330 w 5396534"/>
              <a:gd name="connsiteY88" fmla="*/ 3747590 h 4487745"/>
              <a:gd name="connsiteX89" fmla="*/ 2358390 w 5396534"/>
              <a:gd name="connsiteY89" fmla="*/ 3720920 h 4487745"/>
              <a:gd name="connsiteX90" fmla="*/ 2518410 w 5396534"/>
              <a:gd name="connsiteY90" fmla="*/ 3663770 h 4487745"/>
              <a:gd name="connsiteX91" fmla="*/ 2571750 w 5396534"/>
              <a:gd name="connsiteY91" fmla="*/ 3656150 h 4487745"/>
              <a:gd name="connsiteX92" fmla="*/ 2644140 w 5396534"/>
              <a:gd name="connsiteY92" fmla="*/ 3640910 h 4487745"/>
              <a:gd name="connsiteX93" fmla="*/ 2758440 w 5396534"/>
              <a:gd name="connsiteY93" fmla="*/ 3576140 h 4487745"/>
              <a:gd name="connsiteX94" fmla="*/ 2815590 w 5396534"/>
              <a:gd name="connsiteY94" fmla="*/ 3545660 h 4487745"/>
              <a:gd name="connsiteX95" fmla="*/ 2887980 w 5396534"/>
              <a:gd name="connsiteY95" fmla="*/ 3530420 h 4487745"/>
              <a:gd name="connsiteX96" fmla="*/ 2907030 w 5396534"/>
              <a:gd name="connsiteY96" fmla="*/ 3480890 h 4487745"/>
              <a:gd name="connsiteX97" fmla="*/ 2868930 w 5396534"/>
              <a:gd name="connsiteY97" fmla="*/ 3496130 h 4487745"/>
              <a:gd name="connsiteX98" fmla="*/ 3017520 w 5396534"/>
              <a:gd name="connsiteY98" fmla="*/ 3408500 h 4487745"/>
              <a:gd name="connsiteX99" fmla="*/ 3128010 w 5396534"/>
              <a:gd name="connsiteY99" fmla="*/ 3385640 h 4487745"/>
              <a:gd name="connsiteX100" fmla="*/ 3303270 w 5396534"/>
              <a:gd name="connsiteY100" fmla="*/ 3328490 h 4487745"/>
              <a:gd name="connsiteX101" fmla="*/ 3501390 w 5396534"/>
              <a:gd name="connsiteY101" fmla="*/ 3259910 h 4487745"/>
              <a:gd name="connsiteX102" fmla="*/ 3554730 w 5396534"/>
              <a:gd name="connsiteY102" fmla="*/ 3263720 h 4487745"/>
              <a:gd name="connsiteX103" fmla="*/ 3756660 w 5396534"/>
              <a:gd name="connsiteY103" fmla="*/ 3218000 h 4487745"/>
              <a:gd name="connsiteX104" fmla="*/ 3977640 w 5396534"/>
              <a:gd name="connsiteY104" fmla="*/ 3191330 h 4487745"/>
              <a:gd name="connsiteX105" fmla="*/ 4301490 w 5396534"/>
              <a:gd name="connsiteY105" fmla="*/ 3153230 h 4487745"/>
              <a:gd name="connsiteX106" fmla="*/ 4476750 w 5396534"/>
              <a:gd name="connsiteY106" fmla="*/ 3145610 h 4487745"/>
              <a:gd name="connsiteX107" fmla="*/ 4572000 w 5396534"/>
              <a:gd name="connsiteY107" fmla="*/ 3137990 h 4487745"/>
              <a:gd name="connsiteX108" fmla="*/ 4674870 w 5396534"/>
              <a:gd name="connsiteY108" fmla="*/ 3157040 h 4487745"/>
              <a:gd name="connsiteX109" fmla="*/ 4762500 w 5396534"/>
              <a:gd name="connsiteY109" fmla="*/ 3191330 h 4487745"/>
              <a:gd name="connsiteX110" fmla="*/ 4892040 w 5396534"/>
              <a:gd name="connsiteY110" fmla="*/ 3240860 h 4487745"/>
              <a:gd name="connsiteX111" fmla="*/ 4930140 w 5396534"/>
              <a:gd name="connsiteY111" fmla="*/ 3259910 h 4487745"/>
              <a:gd name="connsiteX112" fmla="*/ 5011327 w 5396534"/>
              <a:gd name="connsiteY112" fmla="*/ 3255600 h 4487745"/>
              <a:gd name="connsiteX113" fmla="*/ 5290236 w 5396534"/>
              <a:gd name="connsiteY113" fmla="*/ 3135563 h 4487745"/>
              <a:gd name="connsiteX114" fmla="*/ 5396534 w 5396534"/>
              <a:gd name="connsiteY114" fmla="*/ 3078428 h 4487745"/>
              <a:gd name="connsiteX115" fmla="*/ 5360847 w 5396534"/>
              <a:gd name="connsiteY115" fmla="*/ 3022587 h 4487745"/>
              <a:gd name="connsiteX116" fmla="*/ 5339207 w 5396534"/>
              <a:gd name="connsiteY116" fmla="*/ 2949623 h 4487745"/>
              <a:gd name="connsiteX117" fmla="*/ 5316627 w 5396534"/>
              <a:gd name="connsiteY117" fmla="*/ 2859860 h 4487745"/>
              <a:gd name="connsiteX118" fmla="*/ 5334000 w 5396534"/>
              <a:gd name="connsiteY118" fmla="*/ 2791280 h 4487745"/>
              <a:gd name="connsiteX119" fmla="*/ 5345430 w 5396534"/>
              <a:gd name="connsiteY119" fmla="*/ 2768420 h 4487745"/>
              <a:gd name="connsiteX120" fmla="*/ 5307330 w 5396534"/>
              <a:gd name="connsiteY120" fmla="*/ 2764610 h 4487745"/>
              <a:gd name="connsiteX121" fmla="*/ 5288280 w 5396534"/>
              <a:gd name="connsiteY121" fmla="*/ 2745560 h 4487745"/>
              <a:gd name="connsiteX122" fmla="*/ 5261610 w 5396534"/>
              <a:gd name="connsiteY122" fmla="*/ 2722700 h 4487745"/>
              <a:gd name="connsiteX123" fmla="*/ 5246370 w 5396534"/>
              <a:gd name="connsiteY123" fmla="*/ 2692220 h 4487745"/>
              <a:gd name="connsiteX124" fmla="*/ 5238750 w 5396534"/>
              <a:gd name="connsiteY124" fmla="*/ 2650310 h 4487745"/>
              <a:gd name="connsiteX125" fmla="*/ 5238750 w 5396534"/>
              <a:gd name="connsiteY125" fmla="*/ 2619830 h 4487745"/>
              <a:gd name="connsiteX126" fmla="*/ 5246370 w 5396534"/>
              <a:gd name="connsiteY126" fmla="*/ 2585540 h 4487745"/>
              <a:gd name="connsiteX127" fmla="*/ 5253990 w 5396534"/>
              <a:gd name="connsiteY127" fmla="*/ 2566490 h 4487745"/>
              <a:gd name="connsiteX128" fmla="*/ 5219700 w 5396534"/>
              <a:gd name="connsiteY128" fmla="*/ 2566490 h 4487745"/>
              <a:gd name="connsiteX129" fmla="*/ 5158740 w 5396534"/>
              <a:gd name="connsiteY129" fmla="*/ 2539820 h 4487745"/>
              <a:gd name="connsiteX130" fmla="*/ 5113020 w 5396534"/>
              <a:gd name="connsiteY130" fmla="*/ 2440760 h 4487745"/>
              <a:gd name="connsiteX131" fmla="*/ 5078730 w 5396534"/>
              <a:gd name="connsiteY131" fmla="*/ 2379800 h 4487745"/>
              <a:gd name="connsiteX132" fmla="*/ 5078730 w 5396534"/>
              <a:gd name="connsiteY132" fmla="*/ 2322650 h 4487745"/>
              <a:gd name="connsiteX133" fmla="*/ 5082540 w 5396534"/>
              <a:gd name="connsiteY133" fmla="*/ 2284550 h 4487745"/>
              <a:gd name="connsiteX134" fmla="*/ 5105400 w 5396534"/>
              <a:gd name="connsiteY134" fmla="*/ 2227400 h 4487745"/>
              <a:gd name="connsiteX135" fmla="*/ 5063490 w 5396534"/>
              <a:gd name="connsiteY135" fmla="*/ 2223590 h 4487745"/>
              <a:gd name="connsiteX136" fmla="*/ 5033010 w 5396534"/>
              <a:gd name="connsiteY136" fmla="*/ 2208350 h 4487745"/>
              <a:gd name="connsiteX137" fmla="*/ 4991100 w 5396534"/>
              <a:gd name="connsiteY137" fmla="*/ 2174060 h 4487745"/>
              <a:gd name="connsiteX138" fmla="*/ 4979670 w 5396534"/>
              <a:gd name="connsiteY138" fmla="*/ 2147390 h 4487745"/>
              <a:gd name="connsiteX139" fmla="*/ 4979670 w 5396534"/>
              <a:gd name="connsiteY139" fmla="*/ 2014040 h 4487745"/>
              <a:gd name="connsiteX140" fmla="*/ 4994910 w 5396534"/>
              <a:gd name="connsiteY140" fmla="*/ 1930220 h 4487745"/>
              <a:gd name="connsiteX141" fmla="*/ 5025390 w 5396534"/>
              <a:gd name="connsiteY141" fmla="*/ 1865450 h 4487745"/>
              <a:gd name="connsiteX0" fmla="*/ 5025390 w 5396534"/>
              <a:gd name="connsiteY0" fmla="*/ 167640 h 2789935"/>
              <a:gd name="connsiteX1" fmla="*/ 4671060 w 5396534"/>
              <a:gd name="connsiteY1" fmla="*/ 0 h 2789935"/>
              <a:gd name="connsiteX2" fmla="*/ 4507230 w 5396534"/>
              <a:gd name="connsiteY2" fmla="*/ 68580 h 2789935"/>
              <a:gd name="connsiteX3" fmla="*/ 4373880 w 5396534"/>
              <a:gd name="connsiteY3" fmla="*/ 129540 h 2789935"/>
              <a:gd name="connsiteX4" fmla="*/ 4267200 w 5396534"/>
              <a:gd name="connsiteY4" fmla="*/ 175260 h 2789935"/>
              <a:gd name="connsiteX5" fmla="*/ 4217670 w 5396534"/>
              <a:gd name="connsiteY5" fmla="*/ 209550 h 2789935"/>
              <a:gd name="connsiteX6" fmla="*/ 4141470 w 5396534"/>
              <a:gd name="connsiteY6" fmla="*/ 247650 h 2789935"/>
              <a:gd name="connsiteX7" fmla="*/ 4072890 w 5396534"/>
              <a:gd name="connsiteY7" fmla="*/ 293370 h 2789935"/>
              <a:gd name="connsiteX8" fmla="*/ 3931920 w 5396534"/>
              <a:gd name="connsiteY8" fmla="*/ 354330 h 2789935"/>
              <a:gd name="connsiteX9" fmla="*/ 3867150 w 5396534"/>
              <a:gd name="connsiteY9" fmla="*/ 400050 h 2789935"/>
              <a:gd name="connsiteX10" fmla="*/ 3699510 w 5396534"/>
              <a:gd name="connsiteY10" fmla="*/ 461010 h 2789935"/>
              <a:gd name="connsiteX11" fmla="*/ 3630930 w 5396534"/>
              <a:gd name="connsiteY11" fmla="*/ 480060 h 2789935"/>
              <a:gd name="connsiteX12" fmla="*/ 3573780 w 5396534"/>
              <a:gd name="connsiteY12" fmla="*/ 499110 h 2789935"/>
              <a:gd name="connsiteX13" fmla="*/ 3528060 w 5396534"/>
              <a:gd name="connsiteY13" fmla="*/ 499110 h 2789935"/>
              <a:gd name="connsiteX14" fmla="*/ 3486150 w 5396534"/>
              <a:gd name="connsiteY14" fmla="*/ 495300 h 2789935"/>
              <a:gd name="connsiteX15" fmla="*/ 3474720 w 5396534"/>
              <a:gd name="connsiteY15" fmla="*/ 499110 h 2789935"/>
              <a:gd name="connsiteX16" fmla="*/ 3463290 w 5396534"/>
              <a:gd name="connsiteY16" fmla="*/ 533400 h 2789935"/>
              <a:gd name="connsiteX17" fmla="*/ 3432810 w 5396534"/>
              <a:gd name="connsiteY17" fmla="*/ 560070 h 2789935"/>
              <a:gd name="connsiteX18" fmla="*/ 3371850 w 5396534"/>
              <a:gd name="connsiteY18" fmla="*/ 571500 h 2789935"/>
              <a:gd name="connsiteX19" fmla="*/ 3242310 w 5396534"/>
              <a:gd name="connsiteY19" fmla="*/ 613410 h 2789935"/>
              <a:gd name="connsiteX20" fmla="*/ 3169920 w 5396534"/>
              <a:gd name="connsiteY20" fmla="*/ 636270 h 2789935"/>
              <a:gd name="connsiteX21" fmla="*/ 3044190 w 5396534"/>
              <a:gd name="connsiteY21" fmla="*/ 674370 h 2789935"/>
              <a:gd name="connsiteX22" fmla="*/ 2876550 w 5396534"/>
              <a:gd name="connsiteY22" fmla="*/ 727710 h 2789935"/>
              <a:gd name="connsiteX23" fmla="*/ 2830830 w 5396534"/>
              <a:gd name="connsiteY23" fmla="*/ 754380 h 2789935"/>
              <a:gd name="connsiteX24" fmla="*/ 2785110 w 5396534"/>
              <a:gd name="connsiteY24" fmla="*/ 769620 h 2789935"/>
              <a:gd name="connsiteX25" fmla="*/ 2785110 w 5396534"/>
              <a:gd name="connsiteY25" fmla="*/ 769620 h 2789935"/>
              <a:gd name="connsiteX26" fmla="*/ 2724150 w 5396534"/>
              <a:gd name="connsiteY26" fmla="*/ 765810 h 2789935"/>
              <a:gd name="connsiteX27" fmla="*/ 2678430 w 5396534"/>
              <a:gd name="connsiteY27" fmla="*/ 762000 h 2789935"/>
              <a:gd name="connsiteX28" fmla="*/ 2678430 w 5396534"/>
              <a:gd name="connsiteY28" fmla="*/ 762000 h 2789935"/>
              <a:gd name="connsiteX29" fmla="*/ 2647950 w 5396534"/>
              <a:gd name="connsiteY29" fmla="*/ 822960 h 2789935"/>
              <a:gd name="connsiteX30" fmla="*/ 2617470 w 5396534"/>
              <a:gd name="connsiteY30" fmla="*/ 845820 h 2789935"/>
              <a:gd name="connsiteX31" fmla="*/ 2480310 w 5396534"/>
              <a:gd name="connsiteY31" fmla="*/ 891540 h 2789935"/>
              <a:gd name="connsiteX32" fmla="*/ 2392680 w 5396534"/>
              <a:gd name="connsiteY32" fmla="*/ 937260 h 2789935"/>
              <a:gd name="connsiteX33" fmla="*/ 2354580 w 5396534"/>
              <a:gd name="connsiteY33" fmla="*/ 967740 h 2789935"/>
              <a:gd name="connsiteX34" fmla="*/ 2274570 w 5396534"/>
              <a:gd name="connsiteY34" fmla="*/ 1036320 h 2789935"/>
              <a:gd name="connsiteX35" fmla="*/ 2236470 w 5396534"/>
              <a:gd name="connsiteY35" fmla="*/ 1120140 h 2789935"/>
              <a:gd name="connsiteX36" fmla="*/ 2164080 w 5396534"/>
              <a:gd name="connsiteY36" fmla="*/ 1177290 h 2789935"/>
              <a:gd name="connsiteX37" fmla="*/ 2072640 w 5396534"/>
              <a:gd name="connsiteY37" fmla="*/ 1272540 h 2789935"/>
              <a:gd name="connsiteX38" fmla="*/ 2007870 w 5396534"/>
              <a:gd name="connsiteY38" fmla="*/ 1322070 h 2789935"/>
              <a:gd name="connsiteX39" fmla="*/ 1924050 w 5396534"/>
              <a:gd name="connsiteY39" fmla="*/ 1363980 h 2789935"/>
              <a:gd name="connsiteX40" fmla="*/ 1844040 w 5396534"/>
              <a:gd name="connsiteY40" fmla="*/ 1394460 h 2789935"/>
              <a:gd name="connsiteX41" fmla="*/ 1744980 w 5396534"/>
              <a:gd name="connsiteY41" fmla="*/ 1405890 h 2789935"/>
              <a:gd name="connsiteX42" fmla="*/ 1524000 w 5396534"/>
              <a:gd name="connsiteY42" fmla="*/ 1402080 h 2789935"/>
              <a:gd name="connsiteX43" fmla="*/ 1215253 w 5396534"/>
              <a:gd name="connsiteY43" fmla="*/ 1391457 h 2789935"/>
              <a:gd name="connsiteX44" fmla="*/ 1108838 w 5396534"/>
              <a:gd name="connsiteY44" fmla="*/ 1418062 h 2789935"/>
              <a:gd name="connsiteX45" fmla="*/ 956310 w 5396534"/>
              <a:gd name="connsiteY45" fmla="*/ 1463040 h 2789935"/>
              <a:gd name="connsiteX46" fmla="*/ 781050 w 5396534"/>
              <a:gd name="connsiteY46" fmla="*/ 1501140 h 2789935"/>
              <a:gd name="connsiteX47" fmla="*/ 712470 w 5396534"/>
              <a:gd name="connsiteY47" fmla="*/ 1531620 h 2789935"/>
              <a:gd name="connsiteX48" fmla="*/ 678180 w 5396534"/>
              <a:gd name="connsiteY48" fmla="*/ 1531620 h 2789935"/>
              <a:gd name="connsiteX49" fmla="*/ 590550 w 5396534"/>
              <a:gd name="connsiteY49" fmla="*/ 1520190 h 2789935"/>
              <a:gd name="connsiteX50" fmla="*/ 567690 w 5396534"/>
              <a:gd name="connsiteY50" fmla="*/ 1558290 h 2789935"/>
              <a:gd name="connsiteX51" fmla="*/ 518160 w 5396534"/>
              <a:gd name="connsiteY51" fmla="*/ 1581150 h 2789935"/>
              <a:gd name="connsiteX52" fmla="*/ 422910 w 5396534"/>
              <a:gd name="connsiteY52" fmla="*/ 1615440 h 2789935"/>
              <a:gd name="connsiteX53" fmla="*/ 312420 w 5396534"/>
              <a:gd name="connsiteY53" fmla="*/ 1676400 h 2789935"/>
              <a:gd name="connsiteX54" fmla="*/ 205740 w 5396534"/>
              <a:gd name="connsiteY54" fmla="*/ 1733550 h 2789935"/>
              <a:gd name="connsiteX55" fmla="*/ 133350 w 5396534"/>
              <a:gd name="connsiteY55" fmla="*/ 1783080 h 2789935"/>
              <a:gd name="connsiteX56" fmla="*/ 68580 w 5396534"/>
              <a:gd name="connsiteY56" fmla="*/ 1836420 h 2789935"/>
              <a:gd name="connsiteX57" fmla="*/ 15240 w 5396534"/>
              <a:gd name="connsiteY57" fmla="*/ 1924050 h 2789935"/>
              <a:gd name="connsiteX58" fmla="*/ 0 w 5396534"/>
              <a:gd name="connsiteY58" fmla="*/ 2015490 h 2789935"/>
              <a:gd name="connsiteX59" fmla="*/ 30480 w 5396534"/>
              <a:gd name="connsiteY59" fmla="*/ 2068830 h 2789935"/>
              <a:gd name="connsiteX60" fmla="*/ 72390 w 5396534"/>
              <a:gd name="connsiteY60" fmla="*/ 2148840 h 2789935"/>
              <a:gd name="connsiteX61" fmla="*/ 144780 w 5396534"/>
              <a:gd name="connsiteY61" fmla="*/ 2228850 h 2789935"/>
              <a:gd name="connsiteX62" fmla="*/ 205740 w 5396534"/>
              <a:gd name="connsiteY62" fmla="*/ 2278380 h 2789935"/>
              <a:gd name="connsiteX63" fmla="*/ 335280 w 5396534"/>
              <a:gd name="connsiteY63" fmla="*/ 2339340 h 2789935"/>
              <a:gd name="connsiteX64" fmla="*/ 457200 w 5396534"/>
              <a:gd name="connsiteY64" fmla="*/ 2377440 h 2789935"/>
              <a:gd name="connsiteX65" fmla="*/ 594360 w 5396534"/>
              <a:gd name="connsiteY65" fmla="*/ 2411730 h 2789935"/>
              <a:gd name="connsiteX66" fmla="*/ 720090 w 5396534"/>
              <a:gd name="connsiteY66" fmla="*/ 2449830 h 2789935"/>
              <a:gd name="connsiteX67" fmla="*/ 952500 w 5396534"/>
              <a:gd name="connsiteY67" fmla="*/ 2484120 h 2789935"/>
              <a:gd name="connsiteX68" fmla="*/ 1043940 w 5396534"/>
              <a:gd name="connsiteY68" fmla="*/ 2506980 h 2789935"/>
              <a:gd name="connsiteX69" fmla="*/ 1135380 w 5396534"/>
              <a:gd name="connsiteY69" fmla="*/ 2541270 h 2789935"/>
              <a:gd name="connsiteX70" fmla="*/ 1264920 w 5396534"/>
              <a:gd name="connsiteY70" fmla="*/ 2628900 h 2789935"/>
              <a:gd name="connsiteX71" fmla="*/ 1318260 w 5396534"/>
              <a:gd name="connsiteY71" fmla="*/ 2689860 h 2789935"/>
              <a:gd name="connsiteX72" fmla="*/ 1413510 w 5396534"/>
              <a:gd name="connsiteY72" fmla="*/ 2769870 h 2789935"/>
              <a:gd name="connsiteX73" fmla="*/ 1494947 w 5396534"/>
              <a:gd name="connsiteY73" fmla="*/ 2789935 h 2789935"/>
              <a:gd name="connsiteX74" fmla="*/ 1636167 w 5396534"/>
              <a:gd name="connsiteY74" fmla="*/ 2758161 h 2789935"/>
              <a:gd name="connsiteX75" fmla="*/ 1710690 w 5396534"/>
              <a:gd name="connsiteY75" fmla="*/ 2670810 h 2789935"/>
              <a:gd name="connsiteX76" fmla="*/ 1691640 w 5396534"/>
              <a:gd name="connsiteY76" fmla="*/ 2628900 h 2789935"/>
              <a:gd name="connsiteX77" fmla="*/ 1672590 w 5396534"/>
              <a:gd name="connsiteY77" fmla="*/ 2564130 h 2789935"/>
              <a:gd name="connsiteX78" fmla="*/ 1672590 w 5396534"/>
              <a:gd name="connsiteY78" fmla="*/ 2503170 h 2789935"/>
              <a:gd name="connsiteX79" fmla="*/ 1714500 w 5396534"/>
              <a:gd name="connsiteY79" fmla="*/ 2446020 h 2789935"/>
              <a:gd name="connsiteX80" fmla="*/ 1809750 w 5396534"/>
              <a:gd name="connsiteY80" fmla="*/ 2339340 h 2789935"/>
              <a:gd name="connsiteX81" fmla="*/ 1889760 w 5396534"/>
              <a:gd name="connsiteY81" fmla="*/ 2263140 h 2789935"/>
              <a:gd name="connsiteX82" fmla="*/ 2019300 w 5396534"/>
              <a:gd name="connsiteY82" fmla="*/ 2175510 h 2789935"/>
              <a:gd name="connsiteX83" fmla="*/ 2053590 w 5396534"/>
              <a:gd name="connsiteY83" fmla="*/ 2167890 h 2789935"/>
              <a:gd name="connsiteX84" fmla="*/ 2110740 w 5396534"/>
              <a:gd name="connsiteY84" fmla="*/ 2160270 h 2789935"/>
              <a:gd name="connsiteX85" fmla="*/ 2125980 w 5396534"/>
              <a:gd name="connsiteY85" fmla="*/ 2137410 h 2789935"/>
              <a:gd name="connsiteX86" fmla="*/ 2171700 w 5396534"/>
              <a:gd name="connsiteY86" fmla="*/ 2099310 h 2789935"/>
              <a:gd name="connsiteX87" fmla="*/ 2259330 w 5396534"/>
              <a:gd name="connsiteY87" fmla="*/ 2049780 h 2789935"/>
              <a:gd name="connsiteX88" fmla="*/ 2358390 w 5396534"/>
              <a:gd name="connsiteY88" fmla="*/ 2023110 h 2789935"/>
              <a:gd name="connsiteX89" fmla="*/ 2518410 w 5396534"/>
              <a:gd name="connsiteY89" fmla="*/ 1965960 h 2789935"/>
              <a:gd name="connsiteX90" fmla="*/ 2571750 w 5396534"/>
              <a:gd name="connsiteY90" fmla="*/ 1958340 h 2789935"/>
              <a:gd name="connsiteX91" fmla="*/ 2644140 w 5396534"/>
              <a:gd name="connsiteY91" fmla="*/ 1943100 h 2789935"/>
              <a:gd name="connsiteX92" fmla="*/ 2758440 w 5396534"/>
              <a:gd name="connsiteY92" fmla="*/ 1878330 h 2789935"/>
              <a:gd name="connsiteX93" fmla="*/ 2815590 w 5396534"/>
              <a:gd name="connsiteY93" fmla="*/ 1847850 h 2789935"/>
              <a:gd name="connsiteX94" fmla="*/ 2887980 w 5396534"/>
              <a:gd name="connsiteY94" fmla="*/ 1832610 h 2789935"/>
              <a:gd name="connsiteX95" fmla="*/ 2907030 w 5396534"/>
              <a:gd name="connsiteY95" fmla="*/ 1783080 h 2789935"/>
              <a:gd name="connsiteX96" fmla="*/ 2868930 w 5396534"/>
              <a:gd name="connsiteY96" fmla="*/ 1798320 h 2789935"/>
              <a:gd name="connsiteX97" fmla="*/ 3017520 w 5396534"/>
              <a:gd name="connsiteY97" fmla="*/ 1710690 h 2789935"/>
              <a:gd name="connsiteX98" fmla="*/ 3128010 w 5396534"/>
              <a:gd name="connsiteY98" fmla="*/ 1687830 h 2789935"/>
              <a:gd name="connsiteX99" fmla="*/ 3303270 w 5396534"/>
              <a:gd name="connsiteY99" fmla="*/ 1630680 h 2789935"/>
              <a:gd name="connsiteX100" fmla="*/ 3501390 w 5396534"/>
              <a:gd name="connsiteY100" fmla="*/ 1562100 h 2789935"/>
              <a:gd name="connsiteX101" fmla="*/ 3554730 w 5396534"/>
              <a:gd name="connsiteY101" fmla="*/ 1565910 h 2789935"/>
              <a:gd name="connsiteX102" fmla="*/ 3756660 w 5396534"/>
              <a:gd name="connsiteY102" fmla="*/ 1520190 h 2789935"/>
              <a:gd name="connsiteX103" fmla="*/ 3977640 w 5396534"/>
              <a:gd name="connsiteY103" fmla="*/ 1493520 h 2789935"/>
              <a:gd name="connsiteX104" fmla="*/ 4301490 w 5396534"/>
              <a:gd name="connsiteY104" fmla="*/ 1455420 h 2789935"/>
              <a:gd name="connsiteX105" fmla="*/ 4476750 w 5396534"/>
              <a:gd name="connsiteY105" fmla="*/ 1447800 h 2789935"/>
              <a:gd name="connsiteX106" fmla="*/ 4572000 w 5396534"/>
              <a:gd name="connsiteY106" fmla="*/ 1440180 h 2789935"/>
              <a:gd name="connsiteX107" fmla="*/ 4674870 w 5396534"/>
              <a:gd name="connsiteY107" fmla="*/ 1459230 h 2789935"/>
              <a:gd name="connsiteX108" fmla="*/ 4762500 w 5396534"/>
              <a:gd name="connsiteY108" fmla="*/ 1493520 h 2789935"/>
              <a:gd name="connsiteX109" fmla="*/ 4892040 w 5396534"/>
              <a:gd name="connsiteY109" fmla="*/ 1543050 h 2789935"/>
              <a:gd name="connsiteX110" fmla="*/ 4930140 w 5396534"/>
              <a:gd name="connsiteY110" fmla="*/ 1562100 h 2789935"/>
              <a:gd name="connsiteX111" fmla="*/ 5011327 w 5396534"/>
              <a:gd name="connsiteY111" fmla="*/ 1557790 h 2789935"/>
              <a:gd name="connsiteX112" fmla="*/ 5290236 w 5396534"/>
              <a:gd name="connsiteY112" fmla="*/ 1437753 h 2789935"/>
              <a:gd name="connsiteX113" fmla="*/ 5396534 w 5396534"/>
              <a:gd name="connsiteY113" fmla="*/ 1380618 h 2789935"/>
              <a:gd name="connsiteX114" fmla="*/ 5360847 w 5396534"/>
              <a:gd name="connsiteY114" fmla="*/ 1324777 h 2789935"/>
              <a:gd name="connsiteX115" fmla="*/ 5339207 w 5396534"/>
              <a:gd name="connsiteY115" fmla="*/ 1251813 h 2789935"/>
              <a:gd name="connsiteX116" fmla="*/ 5316627 w 5396534"/>
              <a:gd name="connsiteY116" fmla="*/ 1162050 h 2789935"/>
              <a:gd name="connsiteX117" fmla="*/ 5334000 w 5396534"/>
              <a:gd name="connsiteY117" fmla="*/ 1093470 h 2789935"/>
              <a:gd name="connsiteX118" fmla="*/ 5345430 w 5396534"/>
              <a:gd name="connsiteY118" fmla="*/ 1070610 h 2789935"/>
              <a:gd name="connsiteX119" fmla="*/ 5307330 w 5396534"/>
              <a:gd name="connsiteY119" fmla="*/ 1066800 h 2789935"/>
              <a:gd name="connsiteX120" fmla="*/ 5288280 w 5396534"/>
              <a:gd name="connsiteY120" fmla="*/ 1047750 h 2789935"/>
              <a:gd name="connsiteX121" fmla="*/ 5261610 w 5396534"/>
              <a:gd name="connsiteY121" fmla="*/ 1024890 h 2789935"/>
              <a:gd name="connsiteX122" fmla="*/ 5246370 w 5396534"/>
              <a:gd name="connsiteY122" fmla="*/ 994410 h 2789935"/>
              <a:gd name="connsiteX123" fmla="*/ 5238750 w 5396534"/>
              <a:gd name="connsiteY123" fmla="*/ 952500 h 2789935"/>
              <a:gd name="connsiteX124" fmla="*/ 5238750 w 5396534"/>
              <a:gd name="connsiteY124" fmla="*/ 922020 h 2789935"/>
              <a:gd name="connsiteX125" fmla="*/ 5246370 w 5396534"/>
              <a:gd name="connsiteY125" fmla="*/ 887730 h 2789935"/>
              <a:gd name="connsiteX126" fmla="*/ 5253990 w 5396534"/>
              <a:gd name="connsiteY126" fmla="*/ 868680 h 2789935"/>
              <a:gd name="connsiteX127" fmla="*/ 5219700 w 5396534"/>
              <a:gd name="connsiteY127" fmla="*/ 868680 h 2789935"/>
              <a:gd name="connsiteX128" fmla="*/ 5158740 w 5396534"/>
              <a:gd name="connsiteY128" fmla="*/ 842010 h 2789935"/>
              <a:gd name="connsiteX129" fmla="*/ 5113020 w 5396534"/>
              <a:gd name="connsiteY129" fmla="*/ 742950 h 2789935"/>
              <a:gd name="connsiteX130" fmla="*/ 5078730 w 5396534"/>
              <a:gd name="connsiteY130" fmla="*/ 681990 h 2789935"/>
              <a:gd name="connsiteX131" fmla="*/ 5078730 w 5396534"/>
              <a:gd name="connsiteY131" fmla="*/ 624840 h 2789935"/>
              <a:gd name="connsiteX132" fmla="*/ 5082540 w 5396534"/>
              <a:gd name="connsiteY132" fmla="*/ 586740 h 2789935"/>
              <a:gd name="connsiteX133" fmla="*/ 5105400 w 5396534"/>
              <a:gd name="connsiteY133" fmla="*/ 529590 h 2789935"/>
              <a:gd name="connsiteX134" fmla="*/ 5063490 w 5396534"/>
              <a:gd name="connsiteY134" fmla="*/ 525780 h 2789935"/>
              <a:gd name="connsiteX135" fmla="*/ 5033010 w 5396534"/>
              <a:gd name="connsiteY135" fmla="*/ 510540 h 2789935"/>
              <a:gd name="connsiteX136" fmla="*/ 4991100 w 5396534"/>
              <a:gd name="connsiteY136" fmla="*/ 476250 h 2789935"/>
              <a:gd name="connsiteX137" fmla="*/ 4979670 w 5396534"/>
              <a:gd name="connsiteY137" fmla="*/ 449580 h 2789935"/>
              <a:gd name="connsiteX138" fmla="*/ 4979670 w 5396534"/>
              <a:gd name="connsiteY138" fmla="*/ 316230 h 2789935"/>
              <a:gd name="connsiteX139" fmla="*/ 4994910 w 5396534"/>
              <a:gd name="connsiteY139" fmla="*/ 232410 h 2789935"/>
              <a:gd name="connsiteX140" fmla="*/ 5025390 w 5396534"/>
              <a:gd name="connsiteY140" fmla="*/ 167640 h 2789935"/>
              <a:gd name="connsiteX0" fmla="*/ 5025390 w 5396534"/>
              <a:gd name="connsiteY0" fmla="*/ 167640 h 2789935"/>
              <a:gd name="connsiteX1" fmla="*/ 4671060 w 5396534"/>
              <a:gd name="connsiteY1" fmla="*/ 0 h 2789935"/>
              <a:gd name="connsiteX2" fmla="*/ 4507230 w 5396534"/>
              <a:gd name="connsiteY2" fmla="*/ 68580 h 2789935"/>
              <a:gd name="connsiteX3" fmla="*/ 4373880 w 5396534"/>
              <a:gd name="connsiteY3" fmla="*/ 129540 h 2789935"/>
              <a:gd name="connsiteX4" fmla="*/ 4267200 w 5396534"/>
              <a:gd name="connsiteY4" fmla="*/ 175260 h 2789935"/>
              <a:gd name="connsiteX5" fmla="*/ 4217670 w 5396534"/>
              <a:gd name="connsiteY5" fmla="*/ 209550 h 2789935"/>
              <a:gd name="connsiteX6" fmla="*/ 4141470 w 5396534"/>
              <a:gd name="connsiteY6" fmla="*/ 247650 h 2789935"/>
              <a:gd name="connsiteX7" fmla="*/ 4072890 w 5396534"/>
              <a:gd name="connsiteY7" fmla="*/ 293370 h 2789935"/>
              <a:gd name="connsiteX8" fmla="*/ 3931920 w 5396534"/>
              <a:gd name="connsiteY8" fmla="*/ 354330 h 2789935"/>
              <a:gd name="connsiteX9" fmla="*/ 3867150 w 5396534"/>
              <a:gd name="connsiteY9" fmla="*/ 400050 h 2789935"/>
              <a:gd name="connsiteX10" fmla="*/ 3699510 w 5396534"/>
              <a:gd name="connsiteY10" fmla="*/ 461010 h 2789935"/>
              <a:gd name="connsiteX11" fmla="*/ 3630930 w 5396534"/>
              <a:gd name="connsiteY11" fmla="*/ 480060 h 2789935"/>
              <a:gd name="connsiteX12" fmla="*/ 3573780 w 5396534"/>
              <a:gd name="connsiteY12" fmla="*/ 499110 h 2789935"/>
              <a:gd name="connsiteX13" fmla="*/ 3528060 w 5396534"/>
              <a:gd name="connsiteY13" fmla="*/ 499110 h 2789935"/>
              <a:gd name="connsiteX14" fmla="*/ 3486150 w 5396534"/>
              <a:gd name="connsiteY14" fmla="*/ 495300 h 2789935"/>
              <a:gd name="connsiteX15" fmla="*/ 3474720 w 5396534"/>
              <a:gd name="connsiteY15" fmla="*/ 499110 h 2789935"/>
              <a:gd name="connsiteX16" fmla="*/ 3463290 w 5396534"/>
              <a:gd name="connsiteY16" fmla="*/ 533400 h 2789935"/>
              <a:gd name="connsiteX17" fmla="*/ 3432810 w 5396534"/>
              <a:gd name="connsiteY17" fmla="*/ 560070 h 2789935"/>
              <a:gd name="connsiteX18" fmla="*/ 3371850 w 5396534"/>
              <a:gd name="connsiteY18" fmla="*/ 571500 h 2789935"/>
              <a:gd name="connsiteX19" fmla="*/ 3242310 w 5396534"/>
              <a:gd name="connsiteY19" fmla="*/ 613410 h 2789935"/>
              <a:gd name="connsiteX20" fmla="*/ 3169920 w 5396534"/>
              <a:gd name="connsiteY20" fmla="*/ 636270 h 2789935"/>
              <a:gd name="connsiteX21" fmla="*/ 3044190 w 5396534"/>
              <a:gd name="connsiteY21" fmla="*/ 674370 h 2789935"/>
              <a:gd name="connsiteX22" fmla="*/ 2876550 w 5396534"/>
              <a:gd name="connsiteY22" fmla="*/ 727710 h 2789935"/>
              <a:gd name="connsiteX23" fmla="*/ 2830830 w 5396534"/>
              <a:gd name="connsiteY23" fmla="*/ 754380 h 2789935"/>
              <a:gd name="connsiteX24" fmla="*/ 2785110 w 5396534"/>
              <a:gd name="connsiteY24" fmla="*/ 769620 h 2789935"/>
              <a:gd name="connsiteX25" fmla="*/ 2785110 w 5396534"/>
              <a:gd name="connsiteY25" fmla="*/ 769620 h 2789935"/>
              <a:gd name="connsiteX26" fmla="*/ 2724150 w 5396534"/>
              <a:gd name="connsiteY26" fmla="*/ 765810 h 2789935"/>
              <a:gd name="connsiteX27" fmla="*/ 2678430 w 5396534"/>
              <a:gd name="connsiteY27" fmla="*/ 762000 h 2789935"/>
              <a:gd name="connsiteX28" fmla="*/ 2678430 w 5396534"/>
              <a:gd name="connsiteY28" fmla="*/ 762000 h 2789935"/>
              <a:gd name="connsiteX29" fmla="*/ 2647950 w 5396534"/>
              <a:gd name="connsiteY29" fmla="*/ 822960 h 2789935"/>
              <a:gd name="connsiteX30" fmla="*/ 2617470 w 5396534"/>
              <a:gd name="connsiteY30" fmla="*/ 845820 h 2789935"/>
              <a:gd name="connsiteX31" fmla="*/ 2480310 w 5396534"/>
              <a:gd name="connsiteY31" fmla="*/ 891540 h 2789935"/>
              <a:gd name="connsiteX32" fmla="*/ 2392680 w 5396534"/>
              <a:gd name="connsiteY32" fmla="*/ 937260 h 2789935"/>
              <a:gd name="connsiteX33" fmla="*/ 2354580 w 5396534"/>
              <a:gd name="connsiteY33" fmla="*/ 967740 h 2789935"/>
              <a:gd name="connsiteX34" fmla="*/ 2274570 w 5396534"/>
              <a:gd name="connsiteY34" fmla="*/ 1036320 h 2789935"/>
              <a:gd name="connsiteX35" fmla="*/ 2236470 w 5396534"/>
              <a:gd name="connsiteY35" fmla="*/ 1120140 h 2789935"/>
              <a:gd name="connsiteX36" fmla="*/ 2164080 w 5396534"/>
              <a:gd name="connsiteY36" fmla="*/ 1177290 h 2789935"/>
              <a:gd name="connsiteX37" fmla="*/ 2072640 w 5396534"/>
              <a:gd name="connsiteY37" fmla="*/ 1272540 h 2789935"/>
              <a:gd name="connsiteX38" fmla="*/ 2007870 w 5396534"/>
              <a:gd name="connsiteY38" fmla="*/ 1322070 h 2789935"/>
              <a:gd name="connsiteX39" fmla="*/ 1924050 w 5396534"/>
              <a:gd name="connsiteY39" fmla="*/ 1363980 h 2789935"/>
              <a:gd name="connsiteX40" fmla="*/ 1844040 w 5396534"/>
              <a:gd name="connsiteY40" fmla="*/ 1394460 h 2789935"/>
              <a:gd name="connsiteX41" fmla="*/ 1744980 w 5396534"/>
              <a:gd name="connsiteY41" fmla="*/ 1405890 h 2789935"/>
              <a:gd name="connsiteX42" fmla="*/ 1524000 w 5396534"/>
              <a:gd name="connsiteY42" fmla="*/ 1402080 h 2789935"/>
              <a:gd name="connsiteX43" fmla="*/ 1388929 w 5396534"/>
              <a:gd name="connsiteY43" fmla="*/ 1388966 h 2789935"/>
              <a:gd name="connsiteX44" fmla="*/ 1108838 w 5396534"/>
              <a:gd name="connsiteY44" fmla="*/ 1418062 h 2789935"/>
              <a:gd name="connsiteX45" fmla="*/ 956310 w 5396534"/>
              <a:gd name="connsiteY45" fmla="*/ 1463040 h 2789935"/>
              <a:gd name="connsiteX46" fmla="*/ 781050 w 5396534"/>
              <a:gd name="connsiteY46" fmla="*/ 1501140 h 2789935"/>
              <a:gd name="connsiteX47" fmla="*/ 712470 w 5396534"/>
              <a:gd name="connsiteY47" fmla="*/ 1531620 h 2789935"/>
              <a:gd name="connsiteX48" fmla="*/ 678180 w 5396534"/>
              <a:gd name="connsiteY48" fmla="*/ 1531620 h 2789935"/>
              <a:gd name="connsiteX49" fmla="*/ 590550 w 5396534"/>
              <a:gd name="connsiteY49" fmla="*/ 1520190 h 2789935"/>
              <a:gd name="connsiteX50" fmla="*/ 567690 w 5396534"/>
              <a:gd name="connsiteY50" fmla="*/ 1558290 h 2789935"/>
              <a:gd name="connsiteX51" fmla="*/ 518160 w 5396534"/>
              <a:gd name="connsiteY51" fmla="*/ 1581150 h 2789935"/>
              <a:gd name="connsiteX52" fmla="*/ 422910 w 5396534"/>
              <a:gd name="connsiteY52" fmla="*/ 1615440 h 2789935"/>
              <a:gd name="connsiteX53" fmla="*/ 312420 w 5396534"/>
              <a:gd name="connsiteY53" fmla="*/ 1676400 h 2789935"/>
              <a:gd name="connsiteX54" fmla="*/ 205740 w 5396534"/>
              <a:gd name="connsiteY54" fmla="*/ 1733550 h 2789935"/>
              <a:gd name="connsiteX55" fmla="*/ 133350 w 5396534"/>
              <a:gd name="connsiteY55" fmla="*/ 1783080 h 2789935"/>
              <a:gd name="connsiteX56" fmla="*/ 68580 w 5396534"/>
              <a:gd name="connsiteY56" fmla="*/ 1836420 h 2789935"/>
              <a:gd name="connsiteX57" fmla="*/ 15240 w 5396534"/>
              <a:gd name="connsiteY57" fmla="*/ 1924050 h 2789935"/>
              <a:gd name="connsiteX58" fmla="*/ 0 w 5396534"/>
              <a:gd name="connsiteY58" fmla="*/ 2015490 h 2789935"/>
              <a:gd name="connsiteX59" fmla="*/ 30480 w 5396534"/>
              <a:gd name="connsiteY59" fmla="*/ 2068830 h 2789935"/>
              <a:gd name="connsiteX60" fmla="*/ 72390 w 5396534"/>
              <a:gd name="connsiteY60" fmla="*/ 2148840 h 2789935"/>
              <a:gd name="connsiteX61" fmla="*/ 144780 w 5396534"/>
              <a:gd name="connsiteY61" fmla="*/ 2228850 h 2789935"/>
              <a:gd name="connsiteX62" fmla="*/ 205740 w 5396534"/>
              <a:gd name="connsiteY62" fmla="*/ 2278380 h 2789935"/>
              <a:gd name="connsiteX63" fmla="*/ 335280 w 5396534"/>
              <a:gd name="connsiteY63" fmla="*/ 2339340 h 2789935"/>
              <a:gd name="connsiteX64" fmla="*/ 457200 w 5396534"/>
              <a:gd name="connsiteY64" fmla="*/ 2377440 h 2789935"/>
              <a:gd name="connsiteX65" fmla="*/ 594360 w 5396534"/>
              <a:gd name="connsiteY65" fmla="*/ 2411730 h 2789935"/>
              <a:gd name="connsiteX66" fmla="*/ 720090 w 5396534"/>
              <a:gd name="connsiteY66" fmla="*/ 2449830 h 2789935"/>
              <a:gd name="connsiteX67" fmla="*/ 952500 w 5396534"/>
              <a:gd name="connsiteY67" fmla="*/ 2484120 h 2789935"/>
              <a:gd name="connsiteX68" fmla="*/ 1043940 w 5396534"/>
              <a:gd name="connsiteY68" fmla="*/ 2506980 h 2789935"/>
              <a:gd name="connsiteX69" fmla="*/ 1135380 w 5396534"/>
              <a:gd name="connsiteY69" fmla="*/ 2541270 h 2789935"/>
              <a:gd name="connsiteX70" fmla="*/ 1264920 w 5396534"/>
              <a:gd name="connsiteY70" fmla="*/ 2628900 h 2789935"/>
              <a:gd name="connsiteX71" fmla="*/ 1318260 w 5396534"/>
              <a:gd name="connsiteY71" fmla="*/ 2689860 h 2789935"/>
              <a:gd name="connsiteX72" fmla="*/ 1413510 w 5396534"/>
              <a:gd name="connsiteY72" fmla="*/ 2769870 h 2789935"/>
              <a:gd name="connsiteX73" fmla="*/ 1494947 w 5396534"/>
              <a:gd name="connsiteY73" fmla="*/ 2789935 h 2789935"/>
              <a:gd name="connsiteX74" fmla="*/ 1636167 w 5396534"/>
              <a:gd name="connsiteY74" fmla="*/ 2758161 h 2789935"/>
              <a:gd name="connsiteX75" fmla="*/ 1710690 w 5396534"/>
              <a:gd name="connsiteY75" fmla="*/ 2670810 h 2789935"/>
              <a:gd name="connsiteX76" fmla="*/ 1691640 w 5396534"/>
              <a:gd name="connsiteY76" fmla="*/ 2628900 h 2789935"/>
              <a:gd name="connsiteX77" fmla="*/ 1672590 w 5396534"/>
              <a:gd name="connsiteY77" fmla="*/ 2564130 h 2789935"/>
              <a:gd name="connsiteX78" fmla="*/ 1672590 w 5396534"/>
              <a:gd name="connsiteY78" fmla="*/ 2503170 h 2789935"/>
              <a:gd name="connsiteX79" fmla="*/ 1714500 w 5396534"/>
              <a:gd name="connsiteY79" fmla="*/ 2446020 h 2789935"/>
              <a:gd name="connsiteX80" fmla="*/ 1809750 w 5396534"/>
              <a:gd name="connsiteY80" fmla="*/ 2339340 h 2789935"/>
              <a:gd name="connsiteX81" fmla="*/ 1889760 w 5396534"/>
              <a:gd name="connsiteY81" fmla="*/ 2263140 h 2789935"/>
              <a:gd name="connsiteX82" fmla="*/ 2019300 w 5396534"/>
              <a:gd name="connsiteY82" fmla="*/ 2175510 h 2789935"/>
              <a:gd name="connsiteX83" fmla="*/ 2053590 w 5396534"/>
              <a:gd name="connsiteY83" fmla="*/ 2167890 h 2789935"/>
              <a:gd name="connsiteX84" fmla="*/ 2110740 w 5396534"/>
              <a:gd name="connsiteY84" fmla="*/ 2160270 h 2789935"/>
              <a:gd name="connsiteX85" fmla="*/ 2125980 w 5396534"/>
              <a:gd name="connsiteY85" fmla="*/ 2137410 h 2789935"/>
              <a:gd name="connsiteX86" fmla="*/ 2171700 w 5396534"/>
              <a:gd name="connsiteY86" fmla="*/ 2099310 h 2789935"/>
              <a:gd name="connsiteX87" fmla="*/ 2259330 w 5396534"/>
              <a:gd name="connsiteY87" fmla="*/ 2049780 h 2789935"/>
              <a:gd name="connsiteX88" fmla="*/ 2358390 w 5396534"/>
              <a:gd name="connsiteY88" fmla="*/ 2023110 h 2789935"/>
              <a:gd name="connsiteX89" fmla="*/ 2518410 w 5396534"/>
              <a:gd name="connsiteY89" fmla="*/ 1965960 h 2789935"/>
              <a:gd name="connsiteX90" fmla="*/ 2571750 w 5396534"/>
              <a:gd name="connsiteY90" fmla="*/ 1958340 h 2789935"/>
              <a:gd name="connsiteX91" fmla="*/ 2644140 w 5396534"/>
              <a:gd name="connsiteY91" fmla="*/ 1943100 h 2789935"/>
              <a:gd name="connsiteX92" fmla="*/ 2758440 w 5396534"/>
              <a:gd name="connsiteY92" fmla="*/ 1878330 h 2789935"/>
              <a:gd name="connsiteX93" fmla="*/ 2815590 w 5396534"/>
              <a:gd name="connsiteY93" fmla="*/ 1847850 h 2789935"/>
              <a:gd name="connsiteX94" fmla="*/ 2887980 w 5396534"/>
              <a:gd name="connsiteY94" fmla="*/ 1832610 h 2789935"/>
              <a:gd name="connsiteX95" fmla="*/ 2907030 w 5396534"/>
              <a:gd name="connsiteY95" fmla="*/ 1783080 h 2789935"/>
              <a:gd name="connsiteX96" fmla="*/ 2868930 w 5396534"/>
              <a:gd name="connsiteY96" fmla="*/ 1798320 h 2789935"/>
              <a:gd name="connsiteX97" fmla="*/ 3017520 w 5396534"/>
              <a:gd name="connsiteY97" fmla="*/ 1710690 h 2789935"/>
              <a:gd name="connsiteX98" fmla="*/ 3128010 w 5396534"/>
              <a:gd name="connsiteY98" fmla="*/ 1687830 h 2789935"/>
              <a:gd name="connsiteX99" fmla="*/ 3303270 w 5396534"/>
              <a:gd name="connsiteY99" fmla="*/ 1630680 h 2789935"/>
              <a:gd name="connsiteX100" fmla="*/ 3501390 w 5396534"/>
              <a:gd name="connsiteY100" fmla="*/ 1562100 h 2789935"/>
              <a:gd name="connsiteX101" fmla="*/ 3554730 w 5396534"/>
              <a:gd name="connsiteY101" fmla="*/ 1565910 h 2789935"/>
              <a:gd name="connsiteX102" fmla="*/ 3756660 w 5396534"/>
              <a:gd name="connsiteY102" fmla="*/ 1520190 h 2789935"/>
              <a:gd name="connsiteX103" fmla="*/ 3977640 w 5396534"/>
              <a:gd name="connsiteY103" fmla="*/ 1493520 h 2789935"/>
              <a:gd name="connsiteX104" fmla="*/ 4301490 w 5396534"/>
              <a:gd name="connsiteY104" fmla="*/ 1455420 h 2789935"/>
              <a:gd name="connsiteX105" fmla="*/ 4476750 w 5396534"/>
              <a:gd name="connsiteY105" fmla="*/ 1447800 h 2789935"/>
              <a:gd name="connsiteX106" fmla="*/ 4572000 w 5396534"/>
              <a:gd name="connsiteY106" fmla="*/ 1440180 h 2789935"/>
              <a:gd name="connsiteX107" fmla="*/ 4674870 w 5396534"/>
              <a:gd name="connsiteY107" fmla="*/ 1459230 h 2789935"/>
              <a:gd name="connsiteX108" fmla="*/ 4762500 w 5396534"/>
              <a:gd name="connsiteY108" fmla="*/ 1493520 h 2789935"/>
              <a:gd name="connsiteX109" fmla="*/ 4892040 w 5396534"/>
              <a:gd name="connsiteY109" fmla="*/ 1543050 h 2789935"/>
              <a:gd name="connsiteX110" fmla="*/ 4930140 w 5396534"/>
              <a:gd name="connsiteY110" fmla="*/ 1562100 h 2789935"/>
              <a:gd name="connsiteX111" fmla="*/ 5011327 w 5396534"/>
              <a:gd name="connsiteY111" fmla="*/ 1557790 h 2789935"/>
              <a:gd name="connsiteX112" fmla="*/ 5290236 w 5396534"/>
              <a:gd name="connsiteY112" fmla="*/ 1437753 h 2789935"/>
              <a:gd name="connsiteX113" fmla="*/ 5396534 w 5396534"/>
              <a:gd name="connsiteY113" fmla="*/ 1380618 h 2789935"/>
              <a:gd name="connsiteX114" fmla="*/ 5360847 w 5396534"/>
              <a:gd name="connsiteY114" fmla="*/ 1324777 h 2789935"/>
              <a:gd name="connsiteX115" fmla="*/ 5339207 w 5396534"/>
              <a:gd name="connsiteY115" fmla="*/ 1251813 h 2789935"/>
              <a:gd name="connsiteX116" fmla="*/ 5316627 w 5396534"/>
              <a:gd name="connsiteY116" fmla="*/ 1162050 h 2789935"/>
              <a:gd name="connsiteX117" fmla="*/ 5334000 w 5396534"/>
              <a:gd name="connsiteY117" fmla="*/ 1093470 h 2789935"/>
              <a:gd name="connsiteX118" fmla="*/ 5345430 w 5396534"/>
              <a:gd name="connsiteY118" fmla="*/ 1070610 h 2789935"/>
              <a:gd name="connsiteX119" fmla="*/ 5307330 w 5396534"/>
              <a:gd name="connsiteY119" fmla="*/ 1066800 h 2789935"/>
              <a:gd name="connsiteX120" fmla="*/ 5288280 w 5396534"/>
              <a:gd name="connsiteY120" fmla="*/ 1047750 h 2789935"/>
              <a:gd name="connsiteX121" fmla="*/ 5261610 w 5396534"/>
              <a:gd name="connsiteY121" fmla="*/ 1024890 h 2789935"/>
              <a:gd name="connsiteX122" fmla="*/ 5246370 w 5396534"/>
              <a:gd name="connsiteY122" fmla="*/ 994410 h 2789935"/>
              <a:gd name="connsiteX123" fmla="*/ 5238750 w 5396534"/>
              <a:gd name="connsiteY123" fmla="*/ 952500 h 2789935"/>
              <a:gd name="connsiteX124" fmla="*/ 5238750 w 5396534"/>
              <a:gd name="connsiteY124" fmla="*/ 922020 h 2789935"/>
              <a:gd name="connsiteX125" fmla="*/ 5246370 w 5396534"/>
              <a:gd name="connsiteY125" fmla="*/ 887730 h 2789935"/>
              <a:gd name="connsiteX126" fmla="*/ 5253990 w 5396534"/>
              <a:gd name="connsiteY126" fmla="*/ 868680 h 2789935"/>
              <a:gd name="connsiteX127" fmla="*/ 5219700 w 5396534"/>
              <a:gd name="connsiteY127" fmla="*/ 868680 h 2789935"/>
              <a:gd name="connsiteX128" fmla="*/ 5158740 w 5396534"/>
              <a:gd name="connsiteY128" fmla="*/ 842010 h 2789935"/>
              <a:gd name="connsiteX129" fmla="*/ 5113020 w 5396534"/>
              <a:gd name="connsiteY129" fmla="*/ 742950 h 2789935"/>
              <a:gd name="connsiteX130" fmla="*/ 5078730 w 5396534"/>
              <a:gd name="connsiteY130" fmla="*/ 681990 h 2789935"/>
              <a:gd name="connsiteX131" fmla="*/ 5078730 w 5396534"/>
              <a:gd name="connsiteY131" fmla="*/ 624840 h 2789935"/>
              <a:gd name="connsiteX132" fmla="*/ 5082540 w 5396534"/>
              <a:gd name="connsiteY132" fmla="*/ 586740 h 2789935"/>
              <a:gd name="connsiteX133" fmla="*/ 5105400 w 5396534"/>
              <a:gd name="connsiteY133" fmla="*/ 529590 h 2789935"/>
              <a:gd name="connsiteX134" fmla="*/ 5063490 w 5396534"/>
              <a:gd name="connsiteY134" fmla="*/ 525780 h 2789935"/>
              <a:gd name="connsiteX135" fmla="*/ 5033010 w 5396534"/>
              <a:gd name="connsiteY135" fmla="*/ 510540 h 2789935"/>
              <a:gd name="connsiteX136" fmla="*/ 4991100 w 5396534"/>
              <a:gd name="connsiteY136" fmla="*/ 476250 h 2789935"/>
              <a:gd name="connsiteX137" fmla="*/ 4979670 w 5396534"/>
              <a:gd name="connsiteY137" fmla="*/ 449580 h 2789935"/>
              <a:gd name="connsiteX138" fmla="*/ 4979670 w 5396534"/>
              <a:gd name="connsiteY138" fmla="*/ 316230 h 2789935"/>
              <a:gd name="connsiteX139" fmla="*/ 4994910 w 5396534"/>
              <a:gd name="connsiteY139" fmla="*/ 232410 h 2789935"/>
              <a:gd name="connsiteX140" fmla="*/ 5025390 w 5396534"/>
              <a:gd name="connsiteY140" fmla="*/ 167640 h 2789935"/>
              <a:gd name="connsiteX0" fmla="*/ 5025390 w 5396534"/>
              <a:gd name="connsiteY0" fmla="*/ 167640 h 2789935"/>
              <a:gd name="connsiteX1" fmla="*/ 4671060 w 5396534"/>
              <a:gd name="connsiteY1" fmla="*/ 0 h 2789935"/>
              <a:gd name="connsiteX2" fmla="*/ 4507230 w 5396534"/>
              <a:gd name="connsiteY2" fmla="*/ 68580 h 2789935"/>
              <a:gd name="connsiteX3" fmla="*/ 4373880 w 5396534"/>
              <a:gd name="connsiteY3" fmla="*/ 129540 h 2789935"/>
              <a:gd name="connsiteX4" fmla="*/ 4267200 w 5396534"/>
              <a:gd name="connsiteY4" fmla="*/ 175260 h 2789935"/>
              <a:gd name="connsiteX5" fmla="*/ 4217670 w 5396534"/>
              <a:gd name="connsiteY5" fmla="*/ 209550 h 2789935"/>
              <a:gd name="connsiteX6" fmla="*/ 4141470 w 5396534"/>
              <a:gd name="connsiteY6" fmla="*/ 247650 h 2789935"/>
              <a:gd name="connsiteX7" fmla="*/ 4072890 w 5396534"/>
              <a:gd name="connsiteY7" fmla="*/ 293370 h 2789935"/>
              <a:gd name="connsiteX8" fmla="*/ 3931920 w 5396534"/>
              <a:gd name="connsiteY8" fmla="*/ 354330 h 2789935"/>
              <a:gd name="connsiteX9" fmla="*/ 3867150 w 5396534"/>
              <a:gd name="connsiteY9" fmla="*/ 400050 h 2789935"/>
              <a:gd name="connsiteX10" fmla="*/ 3699510 w 5396534"/>
              <a:gd name="connsiteY10" fmla="*/ 461010 h 2789935"/>
              <a:gd name="connsiteX11" fmla="*/ 3630930 w 5396534"/>
              <a:gd name="connsiteY11" fmla="*/ 480060 h 2789935"/>
              <a:gd name="connsiteX12" fmla="*/ 3573780 w 5396534"/>
              <a:gd name="connsiteY12" fmla="*/ 499110 h 2789935"/>
              <a:gd name="connsiteX13" fmla="*/ 3528060 w 5396534"/>
              <a:gd name="connsiteY13" fmla="*/ 499110 h 2789935"/>
              <a:gd name="connsiteX14" fmla="*/ 3486150 w 5396534"/>
              <a:gd name="connsiteY14" fmla="*/ 495300 h 2789935"/>
              <a:gd name="connsiteX15" fmla="*/ 3474720 w 5396534"/>
              <a:gd name="connsiteY15" fmla="*/ 499110 h 2789935"/>
              <a:gd name="connsiteX16" fmla="*/ 3463290 w 5396534"/>
              <a:gd name="connsiteY16" fmla="*/ 533400 h 2789935"/>
              <a:gd name="connsiteX17" fmla="*/ 3432810 w 5396534"/>
              <a:gd name="connsiteY17" fmla="*/ 560070 h 2789935"/>
              <a:gd name="connsiteX18" fmla="*/ 3371850 w 5396534"/>
              <a:gd name="connsiteY18" fmla="*/ 571500 h 2789935"/>
              <a:gd name="connsiteX19" fmla="*/ 3242310 w 5396534"/>
              <a:gd name="connsiteY19" fmla="*/ 613410 h 2789935"/>
              <a:gd name="connsiteX20" fmla="*/ 3169920 w 5396534"/>
              <a:gd name="connsiteY20" fmla="*/ 636270 h 2789935"/>
              <a:gd name="connsiteX21" fmla="*/ 3044190 w 5396534"/>
              <a:gd name="connsiteY21" fmla="*/ 674370 h 2789935"/>
              <a:gd name="connsiteX22" fmla="*/ 2876550 w 5396534"/>
              <a:gd name="connsiteY22" fmla="*/ 727710 h 2789935"/>
              <a:gd name="connsiteX23" fmla="*/ 2830830 w 5396534"/>
              <a:gd name="connsiteY23" fmla="*/ 754380 h 2789935"/>
              <a:gd name="connsiteX24" fmla="*/ 2785110 w 5396534"/>
              <a:gd name="connsiteY24" fmla="*/ 769620 h 2789935"/>
              <a:gd name="connsiteX25" fmla="*/ 2785110 w 5396534"/>
              <a:gd name="connsiteY25" fmla="*/ 769620 h 2789935"/>
              <a:gd name="connsiteX26" fmla="*/ 2724150 w 5396534"/>
              <a:gd name="connsiteY26" fmla="*/ 765810 h 2789935"/>
              <a:gd name="connsiteX27" fmla="*/ 2678430 w 5396534"/>
              <a:gd name="connsiteY27" fmla="*/ 762000 h 2789935"/>
              <a:gd name="connsiteX28" fmla="*/ 2678430 w 5396534"/>
              <a:gd name="connsiteY28" fmla="*/ 762000 h 2789935"/>
              <a:gd name="connsiteX29" fmla="*/ 2647950 w 5396534"/>
              <a:gd name="connsiteY29" fmla="*/ 822960 h 2789935"/>
              <a:gd name="connsiteX30" fmla="*/ 2617470 w 5396534"/>
              <a:gd name="connsiteY30" fmla="*/ 845820 h 2789935"/>
              <a:gd name="connsiteX31" fmla="*/ 2480310 w 5396534"/>
              <a:gd name="connsiteY31" fmla="*/ 891540 h 2789935"/>
              <a:gd name="connsiteX32" fmla="*/ 2392680 w 5396534"/>
              <a:gd name="connsiteY32" fmla="*/ 937260 h 2789935"/>
              <a:gd name="connsiteX33" fmla="*/ 2354580 w 5396534"/>
              <a:gd name="connsiteY33" fmla="*/ 967740 h 2789935"/>
              <a:gd name="connsiteX34" fmla="*/ 2274570 w 5396534"/>
              <a:gd name="connsiteY34" fmla="*/ 1036320 h 2789935"/>
              <a:gd name="connsiteX35" fmla="*/ 2236470 w 5396534"/>
              <a:gd name="connsiteY35" fmla="*/ 1120140 h 2789935"/>
              <a:gd name="connsiteX36" fmla="*/ 2164080 w 5396534"/>
              <a:gd name="connsiteY36" fmla="*/ 1177290 h 2789935"/>
              <a:gd name="connsiteX37" fmla="*/ 2072640 w 5396534"/>
              <a:gd name="connsiteY37" fmla="*/ 1272540 h 2789935"/>
              <a:gd name="connsiteX38" fmla="*/ 2007870 w 5396534"/>
              <a:gd name="connsiteY38" fmla="*/ 1322070 h 2789935"/>
              <a:gd name="connsiteX39" fmla="*/ 1924050 w 5396534"/>
              <a:gd name="connsiteY39" fmla="*/ 1363980 h 2789935"/>
              <a:gd name="connsiteX40" fmla="*/ 1844040 w 5396534"/>
              <a:gd name="connsiteY40" fmla="*/ 1394460 h 2789935"/>
              <a:gd name="connsiteX41" fmla="*/ 1744980 w 5396534"/>
              <a:gd name="connsiteY41" fmla="*/ 1405890 h 2789935"/>
              <a:gd name="connsiteX42" fmla="*/ 1524000 w 5396534"/>
              <a:gd name="connsiteY42" fmla="*/ 1402080 h 2789935"/>
              <a:gd name="connsiteX43" fmla="*/ 1388929 w 5396534"/>
              <a:gd name="connsiteY43" fmla="*/ 1388966 h 2789935"/>
              <a:gd name="connsiteX44" fmla="*/ 956310 w 5396534"/>
              <a:gd name="connsiteY44" fmla="*/ 1463040 h 2789935"/>
              <a:gd name="connsiteX45" fmla="*/ 781050 w 5396534"/>
              <a:gd name="connsiteY45" fmla="*/ 1501140 h 2789935"/>
              <a:gd name="connsiteX46" fmla="*/ 712470 w 5396534"/>
              <a:gd name="connsiteY46" fmla="*/ 1531620 h 2789935"/>
              <a:gd name="connsiteX47" fmla="*/ 678180 w 5396534"/>
              <a:gd name="connsiteY47" fmla="*/ 1531620 h 2789935"/>
              <a:gd name="connsiteX48" fmla="*/ 590550 w 5396534"/>
              <a:gd name="connsiteY48" fmla="*/ 1520190 h 2789935"/>
              <a:gd name="connsiteX49" fmla="*/ 567690 w 5396534"/>
              <a:gd name="connsiteY49" fmla="*/ 1558290 h 2789935"/>
              <a:gd name="connsiteX50" fmla="*/ 518160 w 5396534"/>
              <a:gd name="connsiteY50" fmla="*/ 1581150 h 2789935"/>
              <a:gd name="connsiteX51" fmla="*/ 422910 w 5396534"/>
              <a:gd name="connsiteY51" fmla="*/ 1615440 h 2789935"/>
              <a:gd name="connsiteX52" fmla="*/ 312420 w 5396534"/>
              <a:gd name="connsiteY52" fmla="*/ 1676400 h 2789935"/>
              <a:gd name="connsiteX53" fmla="*/ 205740 w 5396534"/>
              <a:gd name="connsiteY53" fmla="*/ 1733550 h 2789935"/>
              <a:gd name="connsiteX54" fmla="*/ 133350 w 5396534"/>
              <a:gd name="connsiteY54" fmla="*/ 1783080 h 2789935"/>
              <a:gd name="connsiteX55" fmla="*/ 68580 w 5396534"/>
              <a:gd name="connsiteY55" fmla="*/ 1836420 h 2789935"/>
              <a:gd name="connsiteX56" fmla="*/ 15240 w 5396534"/>
              <a:gd name="connsiteY56" fmla="*/ 1924050 h 2789935"/>
              <a:gd name="connsiteX57" fmla="*/ 0 w 5396534"/>
              <a:gd name="connsiteY57" fmla="*/ 2015490 h 2789935"/>
              <a:gd name="connsiteX58" fmla="*/ 30480 w 5396534"/>
              <a:gd name="connsiteY58" fmla="*/ 2068830 h 2789935"/>
              <a:gd name="connsiteX59" fmla="*/ 72390 w 5396534"/>
              <a:gd name="connsiteY59" fmla="*/ 2148840 h 2789935"/>
              <a:gd name="connsiteX60" fmla="*/ 144780 w 5396534"/>
              <a:gd name="connsiteY60" fmla="*/ 2228850 h 2789935"/>
              <a:gd name="connsiteX61" fmla="*/ 205740 w 5396534"/>
              <a:gd name="connsiteY61" fmla="*/ 2278380 h 2789935"/>
              <a:gd name="connsiteX62" fmla="*/ 335280 w 5396534"/>
              <a:gd name="connsiteY62" fmla="*/ 2339340 h 2789935"/>
              <a:gd name="connsiteX63" fmla="*/ 457200 w 5396534"/>
              <a:gd name="connsiteY63" fmla="*/ 2377440 h 2789935"/>
              <a:gd name="connsiteX64" fmla="*/ 594360 w 5396534"/>
              <a:gd name="connsiteY64" fmla="*/ 2411730 h 2789935"/>
              <a:gd name="connsiteX65" fmla="*/ 720090 w 5396534"/>
              <a:gd name="connsiteY65" fmla="*/ 2449830 h 2789935"/>
              <a:gd name="connsiteX66" fmla="*/ 952500 w 5396534"/>
              <a:gd name="connsiteY66" fmla="*/ 2484120 h 2789935"/>
              <a:gd name="connsiteX67" fmla="*/ 1043940 w 5396534"/>
              <a:gd name="connsiteY67" fmla="*/ 2506980 h 2789935"/>
              <a:gd name="connsiteX68" fmla="*/ 1135380 w 5396534"/>
              <a:gd name="connsiteY68" fmla="*/ 2541270 h 2789935"/>
              <a:gd name="connsiteX69" fmla="*/ 1264920 w 5396534"/>
              <a:gd name="connsiteY69" fmla="*/ 2628900 h 2789935"/>
              <a:gd name="connsiteX70" fmla="*/ 1318260 w 5396534"/>
              <a:gd name="connsiteY70" fmla="*/ 2689860 h 2789935"/>
              <a:gd name="connsiteX71" fmla="*/ 1413510 w 5396534"/>
              <a:gd name="connsiteY71" fmla="*/ 2769870 h 2789935"/>
              <a:gd name="connsiteX72" fmla="*/ 1494947 w 5396534"/>
              <a:gd name="connsiteY72" fmla="*/ 2789935 h 2789935"/>
              <a:gd name="connsiteX73" fmla="*/ 1636167 w 5396534"/>
              <a:gd name="connsiteY73" fmla="*/ 2758161 h 2789935"/>
              <a:gd name="connsiteX74" fmla="*/ 1710690 w 5396534"/>
              <a:gd name="connsiteY74" fmla="*/ 2670810 h 2789935"/>
              <a:gd name="connsiteX75" fmla="*/ 1691640 w 5396534"/>
              <a:gd name="connsiteY75" fmla="*/ 2628900 h 2789935"/>
              <a:gd name="connsiteX76" fmla="*/ 1672590 w 5396534"/>
              <a:gd name="connsiteY76" fmla="*/ 2564130 h 2789935"/>
              <a:gd name="connsiteX77" fmla="*/ 1672590 w 5396534"/>
              <a:gd name="connsiteY77" fmla="*/ 2503170 h 2789935"/>
              <a:gd name="connsiteX78" fmla="*/ 1714500 w 5396534"/>
              <a:gd name="connsiteY78" fmla="*/ 2446020 h 2789935"/>
              <a:gd name="connsiteX79" fmla="*/ 1809750 w 5396534"/>
              <a:gd name="connsiteY79" fmla="*/ 2339340 h 2789935"/>
              <a:gd name="connsiteX80" fmla="*/ 1889760 w 5396534"/>
              <a:gd name="connsiteY80" fmla="*/ 2263140 h 2789935"/>
              <a:gd name="connsiteX81" fmla="*/ 2019300 w 5396534"/>
              <a:gd name="connsiteY81" fmla="*/ 2175510 h 2789935"/>
              <a:gd name="connsiteX82" fmla="*/ 2053590 w 5396534"/>
              <a:gd name="connsiteY82" fmla="*/ 2167890 h 2789935"/>
              <a:gd name="connsiteX83" fmla="*/ 2110740 w 5396534"/>
              <a:gd name="connsiteY83" fmla="*/ 2160270 h 2789935"/>
              <a:gd name="connsiteX84" fmla="*/ 2125980 w 5396534"/>
              <a:gd name="connsiteY84" fmla="*/ 2137410 h 2789935"/>
              <a:gd name="connsiteX85" fmla="*/ 2171700 w 5396534"/>
              <a:gd name="connsiteY85" fmla="*/ 2099310 h 2789935"/>
              <a:gd name="connsiteX86" fmla="*/ 2259330 w 5396534"/>
              <a:gd name="connsiteY86" fmla="*/ 2049780 h 2789935"/>
              <a:gd name="connsiteX87" fmla="*/ 2358390 w 5396534"/>
              <a:gd name="connsiteY87" fmla="*/ 2023110 h 2789935"/>
              <a:gd name="connsiteX88" fmla="*/ 2518410 w 5396534"/>
              <a:gd name="connsiteY88" fmla="*/ 1965960 h 2789935"/>
              <a:gd name="connsiteX89" fmla="*/ 2571750 w 5396534"/>
              <a:gd name="connsiteY89" fmla="*/ 1958340 h 2789935"/>
              <a:gd name="connsiteX90" fmla="*/ 2644140 w 5396534"/>
              <a:gd name="connsiteY90" fmla="*/ 1943100 h 2789935"/>
              <a:gd name="connsiteX91" fmla="*/ 2758440 w 5396534"/>
              <a:gd name="connsiteY91" fmla="*/ 1878330 h 2789935"/>
              <a:gd name="connsiteX92" fmla="*/ 2815590 w 5396534"/>
              <a:gd name="connsiteY92" fmla="*/ 1847850 h 2789935"/>
              <a:gd name="connsiteX93" fmla="*/ 2887980 w 5396534"/>
              <a:gd name="connsiteY93" fmla="*/ 1832610 h 2789935"/>
              <a:gd name="connsiteX94" fmla="*/ 2907030 w 5396534"/>
              <a:gd name="connsiteY94" fmla="*/ 1783080 h 2789935"/>
              <a:gd name="connsiteX95" fmla="*/ 2868930 w 5396534"/>
              <a:gd name="connsiteY95" fmla="*/ 1798320 h 2789935"/>
              <a:gd name="connsiteX96" fmla="*/ 3017520 w 5396534"/>
              <a:gd name="connsiteY96" fmla="*/ 1710690 h 2789935"/>
              <a:gd name="connsiteX97" fmla="*/ 3128010 w 5396534"/>
              <a:gd name="connsiteY97" fmla="*/ 1687830 h 2789935"/>
              <a:gd name="connsiteX98" fmla="*/ 3303270 w 5396534"/>
              <a:gd name="connsiteY98" fmla="*/ 1630680 h 2789935"/>
              <a:gd name="connsiteX99" fmla="*/ 3501390 w 5396534"/>
              <a:gd name="connsiteY99" fmla="*/ 1562100 h 2789935"/>
              <a:gd name="connsiteX100" fmla="*/ 3554730 w 5396534"/>
              <a:gd name="connsiteY100" fmla="*/ 1565910 h 2789935"/>
              <a:gd name="connsiteX101" fmla="*/ 3756660 w 5396534"/>
              <a:gd name="connsiteY101" fmla="*/ 1520190 h 2789935"/>
              <a:gd name="connsiteX102" fmla="*/ 3977640 w 5396534"/>
              <a:gd name="connsiteY102" fmla="*/ 1493520 h 2789935"/>
              <a:gd name="connsiteX103" fmla="*/ 4301490 w 5396534"/>
              <a:gd name="connsiteY103" fmla="*/ 1455420 h 2789935"/>
              <a:gd name="connsiteX104" fmla="*/ 4476750 w 5396534"/>
              <a:gd name="connsiteY104" fmla="*/ 1447800 h 2789935"/>
              <a:gd name="connsiteX105" fmla="*/ 4572000 w 5396534"/>
              <a:gd name="connsiteY105" fmla="*/ 1440180 h 2789935"/>
              <a:gd name="connsiteX106" fmla="*/ 4674870 w 5396534"/>
              <a:gd name="connsiteY106" fmla="*/ 1459230 h 2789935"/>
              <a:gd name="connsiteX107" fmla="*/ 4762500 w 5396534"/>
              <a:gd name="connsiteY107" fmla="*/ 1493520 h 2789935"/>
              <a:gd name="connsiteX108" fmla="*/ 4892040 w 5396534"/>
              <a:gd name="connsiteY108" fmla="*/ 1543050 h 2789935"/>
              <a:gd name="connsiteX109" fmla="*/ 4930140 w 5396534"/>
              <a:gd name="connsiteY109" fmla="*/ 1562100 h 2789935"/>
              <a:gd name="connsiteX110" fmla="*/ 5011327 w 5396534"/>
              <a:gd name="connsiteY110" fmla="*/ 1557790 h 2789935"/>
              <a:gd name="connsiteX111" fmla="*/ 5290236 w 5396534"/>
              <a:gd name="connsiteY111" fmla="*/ 1437753 h 2789935"/>
              <a:gd name="connsiteX112" fmla="*/ 5396534 w 5396534"/>
              <a:gd name="connsiteY112" fmla="*/ 1380618 h 2789935"/>
              <a:gd name="connsiteX113" fmla="*/ 5360847 w 5396534"/>
              <a:gd name="connsiteY113" fmla="*/ 1324777 h 2789935"/>
              <a:gd name="connsiteX114" fmla="*/ 5339207 w 5396534"/>
              <a:gd name="connsiteY114" fmla="*/ 1251813 h 2789935"/>
              <a:gd name="connsiteX115" fmla="*/ 5316627 w 5396534"/>
              <a:gd name="connsiteY115" fmla="*/ 1162050 h 2789935"/>
              <a:gd name="connsiteX116" fmla="*/ 5334000 w 5396534"/>
              <a:gd name="connsiteY116" fmla="*/ 1093470 h 2789935"/>
              <a:gd name="connsiteX117" fmla="*/ 5345430 w 5396534"/>
              <a:gd name="connsiteY117" fmla="*/ 1070610 h 2789935"/>
              <a:gd name="connsiteX118" fmla="*/ 5307330 w 5396534"/>
              <a:gd name="connsiteY118" fmla="*/ 1066800 h 2789935"/>
              <a:gd name="connsiteX119" fmla="*/ 5288280 w 5396534"/>
              <a:gd name="connsiteY119" fmla="*/ 1047750 h 2789935"/>
              <a:gd name="connsiteX120" fmla="*/ 5261610 w 5396534"/>
              <a:gd name="connsiteY120" fmla="*/ 1024890 h 2789935"/>
              <a:gd name="connsiteX121" fmla="*/ 5246370 w 5396534"/>
              <a:gd name="connsiteY121" fmla="*/ 994410 h 2789935"/>
              <a:gd name="connsiteX122" fmla="*/ 5238750 w 5396534"/>
              <a:gd name="connsiteY122" fmla="*/ 952500 h 2789935"/>
              <a:gd name="connsiteX123" fmla="*/ 5238750 w 5396534"/>
              <a:gd name="connsiteY123" fmla="*/ 922020 h 2789935"/>
              <a:gd name="connsiteX124" fmla="*/ 5246370 w 5396534"/>
              <a:gd name="connsiteY124" fmla="*/ 887730 h 2789935"/>
              <a:gd name="connsiteX125" fmla="*/ 5253990 w 5396534"/>
              <a:gd name="connsiteY125" fmla="*/ 868680 h 2789935"/>
              <a:gd name="connsiteX126" fmla="*/ 5219700 w 5396534"/>
              <a:gd name="connsiteY126" fmla="*/ 868680 h 2789935"/>
              <a:gd name="connsiteX127" fmla="*/ 5158740 w 5396534"/>
              <a:gd name="connsiteY127" fmla="*/ 842010 h 2789935"/>
              <a:gd name="connsiteX128" fmla="*/ 5113020 w 5396534"/>
              <a:gd name="connsiteY128" fmla="*/ 742950 h 2789935"/>
              <a:gd name="connsiteX129" fmla="*/ 5078730 w 5396534"/>
              <a:gd name="connsiteY129" fmla="*/ 681990 h 2789935"/>
              <a:gd name="connsiteX130" fmla="*/ 5078730 w 5396534"/>
              <a:gd name="connsiteY130" fmla="*/ 624840 h 2789935"/>
              <a:gd name="connsiteX131" fmla="*/ 5082540 w 5396534"/>
              <a:gd name="connsiteY131" fmla="*/ 586740 h 2789935"/>
              <a:gd name="connsiteX132" fmla="*/ 5105400 w 5396534"/>
              <a:gd name="connsiteY132" fmla="*/ 529590 h 2789935"/>
              <a:gd name="connsiteX133" fmla="*/ 5063490 w 5396534"/>
              <a:gd name="connsiteY133" fmla="*/ 525780 h 2789935"/>
              <a:gd name="connsiteX134" fmla="*/ 5033010 w 5396534"/>
              <a:gd name="connsiteY134" fmla="*/ 510540 h 2789935"/>
              <a:gd name="connsiteX135" fmla="*/ 4991100 w 5396534"/>
              <a:gd name="connsiteY135" fmla="*/ 476250 h 2789935"/>
              <a:gd name="connsiteX136" fmla="*/ 4979670 w 5396534"/>
              <a:gd name="connsiteY136" fmla="*/ 449580 h 2789935"/>
              <a:gd name="connsiteX137" fmla="*/ 4979670 w 5396534"/>
              <a:gd name="connsiteY137" fmla="*/ 316230 h 2789935"/>
              <a:gd name="connsiteX138" fmla="*/ 4994910 w 5396534"/>
              <a:gd name="connsiteY138" fmla="*/ 232410 h 2789935"/>
              <a:gd name="connsiteX139" fmla="*/ 5025390 w 5396534"/>
              <a:gd name="connsiteY139" fmla="*/ 167640 h 2789935"/>
              <a:gd name="connsiteX0" fmla="*/ 5025390 w 5396534"/>
              <a:gd name="connsiteY0" fmla="*/ 167640 h 2789935"/>
              <a:gd name="connsiteX1" fmla="*/ 4671060 w 5396534"/>
              <a:gd name="connsiteY1" fmla="*/ 0 h 2789935"/>
              <a:gd name="connsiteX2" fmla="*/ 4507230 w 5396534"/>
              <a:gd name="connsiteY2" fmla="*/ 68580 h 2789935"/>
              <a:gd name="connsiteX3" fmla="*/ 4373880 w 5396534"/>
              <a:gd name="connsiteY3" fmla="*/ 129540 h 2789935"/>
              <a:gd name="connsiteX4" fmla="*/ 4267200 w 5396534"/>
              <a:gd name="connsiteY4" fmla="*/ 175260 h 2789935"/>
              <a:gd name="connsiteX5" fmla="*/ 4217670 w 5396534"/>
              <a:gd name="connsiteY5" fmla="*/ 209550 h 2789935"/>
              <a:gd name="connsiteX6" fmla="*/ 4141470 w 5396534"/>
              <a:gd name="connsiteY6" fmla="*/ 247650 h 2789935"/>
              <a:gd name="connsiteX7" fmla="*/ 4072890 w 5396534"/>
              <a:gd name="connsiteY7" fmla="*/ 293370 h 2789935"/>
              <a:gd name="connsiteX8" fmla="*/ 3931920 w 5396534"/>
              <a:gd name="connsiteY8" fmla="*/ 354330 h 2789935"/>
              <a:gd name="connsiteX9" fmla="*/ 3867150 w 5396534"/>
              <a:gd name="connsiteY9" fmla="*/ 400050 h 2789935"/>
              <a:gd name="connsiteX10" fmla="*/ 3699510 w 5396534"/>
              <a:gd name="connsiteY10" fmla="*/ 461010 h 2789935"/>
              <a:gd name="connsiteX11" fmla="*/ 3630930 w 5396534"/>
              <a:gd name="connsiteY11" fmla="*/ 480060 h 2789935"/>
              <a:gd name="connsiteX12" fmla="*/ 3573780 w 5396534"/>
              <a:gd name="connsiteY12" fmla="*/ 499110 h 2789935"/>
              <a:gd name="connsiteX13" fmla="*/ 3528060 w 5396534"/>
              <a:gd name="connsiteY13" fmla="*/ 499110 h 2789935"/>
              <a:gd name="connsiteX14" fmla="*/ 3486150 w 5396534"/>
              <a:gd name="connsiteY14" fmla="*/ 495300 h 2789935"/>
              <a:gd name="connsiteX15" fmla="*/ 3474720 w 5396534"/>
              <a:gd name="connsiteY15" fmla="*/ 499110 h 2789935"/>
              <a:gd name="connsiteX16" fmla="*/ 3463290 w 5396534"/>
              <a:gd name="connsiteY16" fmla="*/ 533400 h 2789935"/>
              <a:gd name="connsiteX17" fmla="*/ 3432810 w 5396534"/>
              <a:gd name="connsiteY17" fmla="*/ 560070 h 2789935"/>
              <a:gd name="connsiteX18" fmla="*/ 3371850 w 5396534"/>
              <a:gd name="connsiteY18" fmla="*/ 571500 h 2789935"/>
              <a:gd name="connsiteX19" fmla="*/ 3242310 w 5396534"/>
              <a:gd name="connsiteY19" fmla="*/ 613410 h 2789935"/>
              <a:gd name="connsiteX20" fmla="*/ 3169920 w 5396534"/>
              <a:gd name="connsiteY20" fmla="*/ 636270 h 2789935"/>
              <a:gd name="connsiteX21" fmla="*/ 3044190 w 5396534"/>
              <a:gd name="connsiteY21" fmla="*/ 674370 h 2789935"/>
              <a:gd name="connsiteX22" fmla="*/ 2876550 w 5396534"/>
              <a:gd name="connsiteY22" fmla="*/ 727710 h 2789935"/>
              <a:gd name="connsiteX23" fmla="*/ 2830830 w 5396534"/>
              <a:gd name="connsiteY23" fmla="*/ 754380 h 2789935"/>
              <a:gd name="connsiteX24" fmla="*/ 2785110 w 5396534"/>
              <a:gd name="connsiteY24" fmla="*/ 769620 h 2789935"/>
              <a:gd name="connsiteX25" fmla="*/ 2785110 w 5396534"/>
              <a:gd name="connsiteY25" fmla="*/ 769620 h 2789935"/>
              <a:gd name="connsiteX26" fmla="*/ 2724150 w 5396534"/>
              <a:gd name="connsiteY26" fmla="*/ 765810 h 2789935"/>
              <a:gd name="connsiteX27" fmla="*/ 2678430 w 5396534"/>
              <a:gd name="connsiteY27" fmla="*/ 762000 h 2789935"/>
              <a:gd name="connsiteX28" fmla="*/ 2678430 w 5396534"/>
              <a:gd name="connsiteY28" fmla="*/ 762000 h 2789935"/>
              <a:gd name="connsiteX29" fmla="*/ 2647950 w 5396534"/>
              <a:gd name="connsiteY29" fmla="*/ 822960 h 2789935"/>
              <a:gd name="connsiteX30" fmla="*/ 2617470 w 5396534"/>
              <a:gd name="connsiteY30" fmla="*/ 845820 h 2789935"/>
              <a:gd name="connsiteX31" fmla="*/ 2480310 w 5396534"/>
              <a:gd name="connsiteY31" fmla="*/ 891540 h 2789935"/>
              <a:gd name="connsiteX32" fmla="*/ 2392680 w 5396534"/>
              <a:gd name="connsiteY32" fmla="*/ 937260 h 2789935"/>
              <a:gd name="connsiteX33" fmla="*/ 2354580 w 5396534"/>
              <a:gd name="connsiteY33" fmla="*/ 967740 h 2789935"/>
              <a:gd name="connsiteX34" fmla="*/ 2274570 w 5396534"/>
              <a:gd name="connsiteY34" fmla="*/ 1036320 h 2789935"/>
              <a:gd name="connsiteX35" fmla="*/ 2236470 w 5396534"/>
              <a:gd name="connsiteY35" fmla="*/ 1120140 h 2789935"/>
              <a:gd name="connsiteX36" fmla="*/ 2164080 w 5396534"/>
              <a:gd name="connsiteY36" fmla="*/ 1177290 h 2789935"/>
              <a:gd name="connsiteX37" fmla="*/ 2072640 w 5396534"/>
              <a:gd name="connsiteY37" fmla="*/ 1272540 h 2789935"/>
              <a:gd name="connsiteX38" fmla="*/ 2007870 w 5396534"/>
              <a:gd name="connsiteY38" fmla="*/ 1322070 h 2789935"/>
              <a:gd name="connsiteX39" fmla="*/ 1924050 w 5396534"/>
              <a:gd name="connsiteY39" fmla="*/ 1363980 h 2789935"/>
              <a:gd name="connsiteX40" fmla="*/ 1844040 w 5396534"/>
              <a:gd name="connsiteY40" fmla="*/ 1394460 h 2789935"/>
              <a:gd name="connsiteX41" fmla="*/ 1744980 w 5396534"/>
              <a:gd name="connsiteY41" fmla="*/ 1405890 h 2789935"/>
              <a:gd name="connsiteX42" fmla="*/ 1524000 w 5396534"/>
              <a:gd name="connsiteY42" fmla="*/ 1402080 h 2789935"/>
              <a:gd name="connsiteX43" fmla="*/ 1388929 w 5396534"/>
              <a:gd name="connsiteY43" fmla="*/ 1388966 h 2789935"/>
              <a:gd name="connsiteX44" fmla="*/ 1076334 w 5396534"/>
              <a:gd name="connsiteY44" fmla="*/ 1418954 h 2789935"/>
              <a:gd name="connsiteX45" fmla="*/ 956310 w 5396534"/>
              <a:gd name="connsiteY45" fmla="*/ 1463040 h 2789935"/>
              <a:gd name="connsiteX46" fmla="*/ 781050 w 5396534"/>
              <a:gd name="connsiteY46" fmla="*/ 1501140 h 2789935"/>
              <a:gd name="connsiteX47" fmla="*/ 712470 w 5396534"/>
              <a:gd name="connsiteY47" fmla="*/ 1531620 h 2789935"/>
              <a:gd name="connsiteX48" fmla="*/ 678180 w 5396534"/>
              <a:gd name="connsiteY48" fmla="*/ 1531620 h 2789935"/>
              <a:gd name="connsiteX49" fmla="*/ 590550 w 5396534"/>
              <a:gd name="connsiteY49" fmla="*/ 1520190 h 2789935"/>
              <a:gd name="connsiteX50" fmla="*/ 567690 w 5396534"/>
              <a:gd name="connsiteY50" fmla="*/ 1558290 h 2789935"/>
              <a:gd name="connsiteX51" fmla="*/ 518160 w 5396534"/>
              <a:gd name="connsiteY51" fmla="*/ 1581150 h 2789935"/>
              <a:gd name="connsiteX52" fmla="*/ 422910 w 5396534"/>
              <a:gd name="connsiteY52" fmla="*/ 1615440 h 2789935"/>
              <a:gd name="connsiteX53" fmla="*/ 312420 w 5396534"/>
              <a:gd name="connsiteY53" fmla="*/ 1676400 h 2789935"/>
              <a:gd name="connsiteX54" fmla="*/ 205740 w 5396534"/>
              <a:gd name="connsiteY54" fmla="*/ 1733550 h 2789935"/>
              <a:gd name="connsiteX55" fmla="*/ 133350 w 5396534"/>
              <a:gd name="connsiteY55" fmla="*/ 1783080 h 2789935"/>
              <a:gd name="connsiteX56" fmla="*/ 68580 w 5396534"/>
              <a:gd name="connsiteY56" fmla="*/ 1836420 h 2789935"/>
              <a:gd name="connsiteX57" fmla="*/ 15240 w 5396534"/>
              <a:gd name="connsiteY57" fmla="*/ 1924050 h 2789935"/>
              <a:gd name="connsiteX58" fmla="*/ 0 w 5396534"/>
              <a:gd name="connsiteY58" fmla="*/ 2015490 h 2789935"/>
              <a:gd name="connsiteX59" fmla="*/ 30480 w 5396534"/>
              <a:gd name="connsiteY59" fmla="*/ 2068830 h 2789935"/>
              <a:gd name="connsiteX60" fmla="*/ 72390 w 5396534"/>
              <a:gd name="connsiteY60" fmla="*/ 2148840 h 2789935"/>
              <a:gd name="connsiteX61" fmla="*/ 144780 w 5396534"/>
              <a:gd name="connsiteY61" fmla="*/ 2228850 h 2789935"/>
              <a:gd name="connsiteX62" fmla="*/ 205740 w 5396534"/>
              <a:gd name="connsiteY62" fmla="*/ 2278380 h 2789935"/>
              <a:gd name="connsiteX63" fmla="*/ 335280 w 5396534"/>
              <a:gd name="connsiteY63" fmla="*/ 2339340 h 2789935"/>
              <a:gd name="connsiteX64" fmla="*/ 457200 w 5396534"/>
              <a:gd name="connsiteY64" fmla="*/ 2377440 h 2789935"/>
              <a:gd name="connsiteX65" fmla="*/ 594360 w 5396534"/>
              <a:gd name="connsiteY65" fmla="*/ 2411730 h 2789935"/>
              <a:gd name="connsiteX66" fmla="*/ 720090 w 5396534"/>
              <a:gd name="connsiteY66" fmla="*/ 2449830 h 2789935"/>
              <a:gd name="connsiteX67" fmla="*/ 952500 w 5396534"/>
              <a:gd name="connsiteY67" fmla="*/ 2484120 h 2789935"/>
              <a:gd name="connsiteX68" fmla="*/ 1043940 w 5396534"/>
              <a:gd name="connsiteY68" fmla="*/ 2506980 h 2789935"/>
              <a:gd name="connsiteX69" fmla="*/ 1135380 w 5396534"/>
              <a:gd name="connsiteY69" fmla="*/ 2541270 h 2789935"/>
              <a:gd name="connsiteX70" fmla="*/ 1264920 w 5396534"/>
              <a:gd name="connsiteY70" fmla="*/ 2628900 h 2789935"/>
              <a:gd name="connsiteX71" fmla="*/ 1318260 w 5396534"/>
              <a:gd name="connsiteY71" fmla="*/ 2689860 h 2789935"/>
              <a:gd name="connsiteX72" fmla="*/ 1413510 w 5396534"/>
              <a:gd name="connsiteY72" fmla="*/ 2769870 h 2789935"/>
              <a:gd name="connsiteX73" fmla="*/ 1494947 w 5396534"/>
              <a:gd name="connsiteY73" fmla="*/ 2789935 h 2789935"/>
              <a:gd name="connsiteX74" fmla="*/ 1636167 w 5396534"/>
              <a:gd name="connsiteY74" fmla="*/ 2758161 h 2789935"/>
              <a:gd name="connsiteX75" fmla="*/ 1710690 w 5396534"/>
              <a:gd name="connsiteY75" fmla="*/ 2670810 h 2789935"/>
              <a:gd name="connsiteX76" fmla="*/ 1691640 w 5396534"/>
              <a:gd name="connsiteY76" fmla="*/ 2628900 h 2789935"/>
              <a:gd name="connsiteX77" fmla="*/ 1672590 w 5396534"/>
              <a:gd name="connsiteY77" fmla="*/ 2564130 h 2789935"/>
              <a:gd name="connsiteX78" fmla="*/ 1672590 w 5396534"/>
              <a:gd name="connsiteY78" fmla="*/ 2503170 h 2789935"/>
              <a:gd name="connsiteX79" fmla="*/ 1714500 w 5396534"/>
              <a:gd name="connsiteY79" fmla="*/ 2446020 h 2789935"/>
              <a:gd name="connsiteX80" fmla="*/ 1809750 w 5396534"/>
              <a:gd name="connsiteY80" fmla="*/ 2339340 h 2789935"/>
              <a:gd name="connsiteX81" fmla="*/ 1889760 w 5396534"/>
              <a:gd name="connsiteY81" fmla="*/ 2263140 h 2789935"/>
              <a:gd name="connsiteX82" fmla="*/ 2019300 w 5396534"/>
              <a:gd name="connsiteY82" fmla="*/ 2175510 h 2789935"/>
              <a:gd name="connsiteX83" fmla="*/ 2053590 w 5396534"/>
              <a:gd name="connsiteY83" fmla="*/ 2167890 h 2789935"/>
              <a:gd name="connsiteX84" fmla="*/ 2110740 w 5396534"/>
              <a:gd name="connsiteY84" fmla="*/ 2160270 h 2789935"/>
              <a:gd name="connsiteX85" fmla="*/ 2125980 w 5396534"/>
              <a:gd name="connsiteY85" fmla="*/ 2137410 h 2789935"/>
              <a:gd name="connsiteX86" fmla="*/ 2171700 w 5396534"/>
              <a:gd name="connsiteY86" fmla="*/ 2099310 h 2789935"/>
              <a:gd name="connsiteX87" fmla="*/ 2259330 w 5396534"/>
              <a:gd name="connsiteY87" fmla="*/ 2049780 h 2789935"/>
              <a:gd name="connsiteX88" fmla="*/ 2358390 w 5396534"/>
              <a:gd name="connsiteY88" fmla="*/ 2023110 h 2789935"/>
              <a:gd name="connsiteX89" fmla="*/ 2518410 w 5396534"/>
              <a:gd name="connsiteY89" fmla="*/ 1965960 h 2789935"/>
              <a:gd name="connsiteX90" fmla="*/ 2571750 w 5396534"/>
              <a:gd name="connsiteY90" fmla="*/ 1958340 h 2789935"/>
              <a:gd name="connsiteX91" fmla="*/ 2644140 w 5396534"/>
              <a:gd name="connsiteY91" fmla="*/ 1943100 h 2789935"/>
              <a:gd name="connsiteX92" fmla="*/ 2758440 w 5396534"/>
              <a:gd name="connsiteY92" fmla="*/ 1878330 h 2789935"/>
              <a:gd name="connsiteX93" fmla="*/ 2815590 w 5396534"/>
              <a:gd name="connsiteY93" fmla="*/ 1847850 h 2789935"/>
              <a:gd name="connsiteX94" fmla="*/ 2887980 w 5396534"/>
              <a:gd name="connsiteY94" fmla="*/ 1832610 h 2789935"/>
              <a:gd name="connsiteX95" fmla="*/ 2907030 w 5396534"/>
              <a:gd name="connsiteY95" fmla="*/ 1783080 h 2789935"/>
              <a:gd name="connsiteX96" fmla="*/ 2868930 w 5396534"/>
              <a:gd name="connsiteY96" fmla="*/ 1798320 h 2789935"/>
              <a:gd name="connsiteX97" fmla="*/ 3017520 w 5396534"/>
              <a:gd name="connsiteY97" fmla="*/ 1710690 h 2789935"/>
              <a:gd name="connsiteX98" fmla="*/ 3128010 w 5396534"/>
              <a:gd name="connsiteY98" fmla="*/ 1687830 h 2789935"/>
              <a:gd name="connsiteX99" fmla="*/ 3303270 w 5396534"/>
              <a:gd name="connsiteY99" fmla="*/ 1630680 h 2789935"/>
              <a:gd name="connsiteX100" fmla="*/ 3501390 w 5396534"/>
              <a:gd name="connsiteY100" fmla="*/ 1562100 h 2789935"/>
              <a:gd name="connsiteX101" fmla="*/ 3554730 w 5396534"/>
              <a:gd name="connsiteY101" fmla="*/ 1565910 h 2789935"/>
              <a:gd name="connsiteX102" fmla="*/ 3756660 w 5396534"/>
              <a:gd name="connsiteY102" fmla="*/ 1520190 h 2789935"/>
              <a:gd name="connsiteX103" fmla="*/ 3977640 w 5396534"/>
              <a:gd name="connsiteY103" fmla="*/ 1493520 h 2789935"/>
              <a:gd name="connsiteX104" fmla="*/ 4301490 w 5396534"/>
              <a:gd name="connsiteY104" fmla="*/ 1455420 h 2789935"/>
              <a:gd name="connsiteX105" fmla="*/ 4476750 w 5396534"/>
              <a:gd name="connsiteY105" fmla="*/ 1447800 h 2789935"/>
              <a:gd name="connsiteX106" fmla="*/ 4572000 w 5396534"/>
              <a:gd name="connsiteY106" fmla="*/ 1440180 h 2789935"/>
              <a:gd name="connsiteX107" fmla="*/ 4674870 w 5396534"/>
              <a:gd name="connsiteY107" fmla="*/ 1459230 h 2789935"/>
              <a:gd name="connsiteX108" fmla="*/ 4762500 w 5396534"/>
              <a:gd name="connsiteY108" fmla="*/ 1493520 h 2789935"/>
              <a:gd name="connsiteX109" fmla="*/ 4892040 w 5396534"/>
              <a:gd name="connsiteY109" fmla="*/ 1543050 h 2789935"/>
              <a:gd name="connsiteX110" fmla="*/ 4930140 w 5396534"/>
              <a:gd name="connsiteY110" fmla="*/ 1562100 h 2789935"/>
              <a:gd name="connsiteX111" fmla="*/ 5011327 w 5396534"/>
              <a:gd name="connsiteY111" fmla="*/ 1557790 h 2789935"/>
              <a:gd name="connsiteX112" fmla="*/ 5290236 w 5396534"/>
              <a:gd name="connsiteY112" fmla="*/ 1437753 h 2789935"/>
              <a:gd name="connsiteX113" fmla="*/ 5396534 w 5396534"/>
              <a:gd name="connsiteY113" fmla="*/ 1380618 h 2789935"/>
              <a:gd name="connsiteX114" fmla="*/ 5360847 w 5396534"/>
              <a:gd name="connsiteY114" fmla="*/ 1324777 h 2789935"/>
              <a:gd name="connsiteX115" fmla="*/ 5339207 w 5396534"/>
              <a:gd name="connsiteY115" fmla="*/ 1251813 h 2789935"/>
              <a:gd name="connsiteX116" fmla="*/ 5316627 w 5396534"/>
              <a:gd name="connsiteY116" fmla="*/ 1162050 h 2789935"/>
              <a:gd name="connsiteX117" fmla="*/ 5334000 w 5396534"/>
              <a:gd name="connsiteY117" fmla="*/ 1093470 h 2789935"/>
              <a:gd name="connsiteX118" fmla="*/ 5345430 w 5396534"/>
              <a:gd name="connsiteY118" fmla="*/ 1070610 h 2789935"/>
              <a:gd name="connsiteX119" fmla="*/ 5307330 w 5396534"/>
              <a:gd name="connsiteY119" fmla="*/ 1066800 h 2789935"/>
              <a:gd name="connsiteX120" fmla="*/ 5288280 w 5396534"/>
              <a:gd name="connsiteY120" fmla="*/ 1047750 h 2789935"/>
              <a:gd name="connsiteX121" fmla="*/ 5261610 w 5396534"/>
              <a:gd name="connsiteY121" fmla="*/ 1024890 h 2789935"/>
              <a:gd name="connsiteX122" fmla="*/ 5246370 w 5396534"/>
              <a:gd name="connsiteY122" fmla="*/ 994410 h 2789935"/>
              <a:gd name="connsiteX123" fmla="*/ 5238750 w 5396534"/>
              <a:gd name="connsiteY123" fmla="*/ 952500 h 2789935"/>
              <a:gd name="connsiteX124" fmla="*/ 5238750 w 5396534"/>
              <a:gd name="connsiteY124" fmla="*/ 922020 h 2789935"/>
              <a:gd name="connsiteX125" fmla="*/ 5246370 w 5396534"/>
              <a:gd name="connsiteY125" fmla="*/ 887730 h 2789935"/>
              <a:gd name="connsiteX126" fmla="*/ 5253990 w 5396534"/>
              <a:gd name="connsiteY126" fmla="*/ 868680 h 2789935"/>
              <a:gd name="connsiteX127" fmla="*/ 5219700 w 5396534"/>
              <a:gd name="connsiteY127" fmla="*/ 868680 h 2789935"/>
              <a:gd name="connsiteX128" fmla="*/ 5158740 w 5396534"/>
              <a:gd name="connsiteY128" fmla="*/ 842010 h 2789935"/>
              <a:gd name="connsiteX129" fmla="*/ 5113020 w 5396534"/>
              <a:gd name="connsiteY129" fmla="*/ 742950 h 2789935"/>
              <a:gd name="connsiteX130" fmla="*/ 5078730 w 5396534"/>
              <a:gd name="connsiteY130" fmla="*/ 681990 h 2789935"/>
              <a:gd name="connsiteX131" fmla="*/ 5078730 w 5396534"/>
              <a:gd name="connsiteY131" fmla="*/ 624840 h 2789935"/>
              <a:gd name="connsiteX132" fmla="*/ 5082540 w 5396534"/>
              <a:gd name="connsiteY132" fmla="*/ 586740 h 2789935"/>
              <a:gd name="connsiteX133" fmla="*/ 5105400 w 5396534"/>
              <a:gd name="connsiteY133" fmla="*/ 529590 h 2789935"/>
              <a:gd name="connsiteX134" fmla="*/ 5063490 w 5396534"/>
              <a:gd name="connsiteY134" fmla="*/ 525780 h 2789935"/>
              <a:gd name="connsiteX135" fmla="*/ 5033010 w 5396534"/>
              <a:gd name="connsiteY135" fmla="*/ 510540 h 2789935"/>
              <a:gd name="connsiteX136" fmla="*/ 4991100 w 5396534"/>
              <a:gd name="connsiteY136" fmla="*/ 476250 h 2789935"/>
              <a:gd name="connsiteX137" fmla="*/ 4979670 w 5396534"/>
              <a:gd name="connsiteY137" fmla="*/ 449580 h 2789935"/>
              <a:gd name="connsiteX138" fmla="*/ 4979670 w 5396534"/>
              <a:gd name="connsiteY138" fmla="*/ 316230 h 2789935"/>
              <a:gd name="connsiteX139" fmla="*/ 4994910 w 5396534"/>
              <a:gd name="connsiteY139" fmla="*/ 232410 h 2789935"/>
              <a:gd name="connsiteX140" fmla="*/ 5025390 w 5396534"/>
              <a:gd name="connsiteY140" fmla="*/ 167640 h 2789935"/>
              <a:gd name="connsiteX0" fmla="*/ 5025390 w 5396534"/>
              <a:gd name="connsiteY0" fmla="*/ 167640 h 2789935"/>
              <a:gd name="connsiteX1" fmla="*/ 4671060 w 5396534"/>
              <a:gd name="connsiteY1" fmla="*/ 0 h 2789935"/>
              <a:gd name="connsiteX2" fmla="*/ 4507230 w 5396534"/>
              <a:gd name="connsiteY2" fmla="*/ 68580 h 2789935"/>
              <a:gd name="connsiteX3" fmla="*/ 4373880 w 5396534"/>
              <a:gd name="connsiteY3" fmla="*/ 129540 h 2789935"/>
              <a:gd name="connsiteX4" fmla="*/ 4267200 w 5396534"/>
              <a:gd name="connsiteY4" fmla="*/ 175260 h 2789935"/>
              <a:gd name="connsiteX5" fmla="*/ 4217670 w 5396534"/>
              <a:gd name="connsiteY5" fmla="*/ 209550 h 2789935"/>
              <a:gd name="connsiteX6" fmla="*/ 4141470 w 5396534"/>
              <a:gd name="connsiteY6" fmla="*/ 247650 h 2789935"/>
              <a:gd name="connsiteX7" fmla="*/ 4072890 w 5396534"/>
              <a:gd name="connsiteY7" fmla="*/ 293370 h 2789935"/>
              <a:gd name="connsiteX8" fmla="*/ 3931920 w 5396534"/>
              <a:gd name="connsiteY8" fmla="*/ 354330 h 2789935"/>
              <a:gd name="connsiteX9" fmla="*/ 3867150 w 5396534"/>
              <a:gd name="connsiteY9" fmla="*/ 400050 h 2789935"/>
              <a:gd name="connsiteX10" fmla="*/ 3699510 w 5396534"/>
              <a:gd name="connsiteY10" fmla="*/ 461010 h 2789935"/>
              <a:gd name="connsiteX11" fmla="*/ 3630930 w 5396534"/>
              <a:gd name="connsiteY11" fmla="*/ 480060 h 2789935"/>
              <a:gd name="connsiteX12" fmla="*/ 3573780 w 5396534"/>
              <a:gd name="connsiteY12" fmla="*/ 499110 h 2789935"/>
              <a:gd name="connsiteX13" fmla="*/ 3528060 w 5396534"/>
              <a:gd name="connsiteY13" fmla="*/ 499110 h 2789935"/>
              <a:gd name="connsiteX14" fmla="*/ 3486150 w 5396534"/>
              <a:gd name="connsiteY14" fmla="*/ 495300 h 2789935"/>
              <a:gd name="connsiteX15" fmla="*/ 3474720 w 5396534"/>
              <a:gd name="connsiteY15" fmla="*/ 499110 h 2789935"/>
              <a:gd name="connsiteX16" fmla="*/ 3463290 w 5396534"/>
              <a:gd name="connsiteY16" fmla="*/ 533400 h 2789935"/>
              <a:gd name="connsiteX17" fmla="*/ 3432810 w 5396534"/>
              <a:gd name="connsiteY17" fmla="*/ 560070 h 2789935"/>
              <a:gd name="connsiteX18" fmla="*/ 3371850 w 5396534"/>
              <a:gd name="connsiteY18" fmla="*/ 571500 h 2789935"/>
              <a:gd name="connsiteX19" fmla="*/ 3242310 w 5396534"/>
              <a:gd name="connsiteY19" fmla="*/ 613410 h 2789935"/>
              <a:gd name="connsiteX20" fmla="*/ 3169920 w 5396534"/>
              <a:gd name="connsiteY20" fmla="*/ 636270 h 2789935"/>
              <a:gd name="connsiteX21" fmla="*/ 3044190 w 5396534"/>
              <a:gd name="connsiteY21" fmla="*/ 674370 h 2789935"/>
              <a:gd name="connsiteX22" fmla="*/ 2876550 w 5396534"/>
              <a:gd name="connsiteY22" fmla="*/ 727710 h 2789935"/>
              <a:gd name="connsiteX23" fmla="*/ 2830830 w 5396534"/>
              <a:gd name="connsiteY23" fmla="*/ 754380 h 2789935"/>
              <a:gd name="connsiteX24" fmla="*/ 2785110 w 5396534"/>
              <a:gd name="connsiteY24" fmla="*/ 769620 h 2789935"/>
              <a:gd name="connsiteX25" fmla="*/ 2785110 w 5396534"/>
              <a:gd name="connsiteY25" fmla="*/ 769620 h 2789935"/>
              <a:gd name="connsiteX26" fmla="*/ 2724150 w 5396534"/>
              <a:gd name="connsiteY26" fmla="*/ 765810 h 2789935"/>
              <a:gd name="connsiteX27" fmla="*/ 2678430 w 5396534"/>
              <a:gd name="connsiteY27" fmla="*/ 762000 h 2789935"/>
              <a:gd name="connsiteX28" fmla="*/ 2678430 w 5396534"/>
              <a:gd name="connsiteY28" fmla="*/ 762000 h 2789935"/>
              <a:gd name="connsiteX29" fmla="*/ 2647950 w 5396534"/>
              <a:gd name="connsiteY29" fmla="*/ 822960 h 2789935"/>
              <a:gd name="connsiteX30" fmla="*/ 2617470 w 5396534"/>
              <a:gd name="connsiteY30" fmla="*/ 845820 h 2789935"/>
              <a:gd name="connsiteX31" fmla="*/ 2480310 w 5396534"/>
              <a:gd name="connsiteY31" fmla="*/ 891540 h 2789935"/>
              <a:gd name="connsiteX32" fmla="*/ 2392680 w 5396534"/>
              <a:gd name="connsiteY32" fmla="*/ 937260 h 2789935"/>
              <a:gd name="connsiteX33" fmla="*/ 2354580 w 5396534"/>
              <a:gd name="connsiteY33" fmla="*/ 967740 h 2789935"/>
              <a:gd name="connsiteX34" fmla="*/ 2274570 w 5396534"/>
              <a:gd name="connsiteY34" fmla="*/ 1036320 h 2789935"/>
              <a:gd name="connsiteX35" fmla="*/ 2236470 w 5396534"/>
              <a:gd name="connsiteY35" fmla="*/ 1120140 h 2789935"/>
              <a:gd name="connsiteX36" fmla="*/ 2164080 w 5396534"/>
              <a:gd name="connsiteY36" fmla="*/ 1177290 h 2789935"/>
              <a:gd name="connsiteX37" fmla="*/ 2072640 w 5396534"/>
              <a:gd name="connsiteY37" fmla="*/ 1272540 h 2789935"/>
              <a:gd name="connsiteX38" fmla="*/ 2007870 w 5396534"/>
              <a:gd name="connsiteY38" fmla="*/ 1322070 h 2789935"/>
              <a:gd name="connsiteX39" fmla="*/ 1924050 w 5396534"/>
              <a:gd name="connsiteY39" fmla="*/ 1363980 h 2789935"/>
              <a:gd name="connsiteX40" fmla="*/ 1844040 w 5396534"/>
              <a:gd name="connsiteY40" fmla="*/ 1394460 h 2789935"/>
              <a:gd name="connsiteX41" fmla="*/ 1744980 w 5396534"/>
              <a:gd name="connsiteY41" fmla="*/ 1405890 h 2789935"/>
              <a:gd name="connsiteX42" fmla="*/ 1524000 w 5396534"/>
              <a:gd name="connsiteY42" fmla="*/ 1402080 h 2789935"/>
              <a:gd name="connsiteX43" fmla="*/ 1388929 w 5396534"/>
              <a:gd name="connsiteY43" fmla="*/ 1388966 h 2789935"/>
              <a:gd name="connsiteX44" fmla="*/ 1145198 w 5396534"/>
              <a:gd name="connsiteY44" fmla="*/ 1377633 h 2789935"/>
              <a:gd name="connsiteX45" fmla="*/ 1076334 w 5396534"/>
              <a:gd name="connsiteY45" fmla="*/ 1418954 h 2789935"/>
              <a:gd name="connsiteX46" fmla="*/ 956310 w 5396534"/>
              <a:gd name="connsiteY46" fmla="*/ 1463040 h 2789935"/>
              <a:gd name="connsiteX47" fmla="*/ 781050 w 5396534"/>
              <a:gd name="connsiteY47" fmla="*/ 1501140 h 2789935"/>
              <a:gd name="connsiteX48" fmla="*/ 712470 w 5396534"/>
              <a:gd name="connsiteY48" fmla="*/ 1531620 h 2789935"/>
              <a:gd name="connsiteX49" fmla="*/ 678180 w 5396534"/>
              <a:gd name="connsiteY49" fmla="*/ 1531620 h 2789935"/>
              <a:gd name="connsiteX50" fmla="*/ 590550 w 5396534"/>
              <a:gd name="connsiteY50" fmla="*/ 1520190 h 2789935"/>
              <a:gd name="connsiteX51" fmla="*/ 567690 w 5396534"/>
              <a:gd name="connsiteY51" fmla="*/ 1558290 h 2789935"/>
              <a:gd name="connsiteX52" fmla="*/ 518160 w 5396534"/>
              <a:gd name="connsiteY52" fmla="*/ 1581150 h 2789935"/>
              <a:gd name="connsiteX53" fmla="*/ 422910 w 5396534"/>
              <a:gd name="connsiteY53" fmla="*/ 1615440 h 2789935"/>
              <a:gd name="connsiteX54" fmla="*/ 312420 w 5396534"/>
              <a:gd name="connsiteY54" fmla="*/ 1676400 h 2789935"/>
              <a:gd name="connsiteX55" fmla="*/ 205740 w 5396534"/>
              <a:gd name="connsiteY55" fmla="*/ 1733550 h 2789935"/>
              <a:gd name="connsiteX56" fmla="*/ 133350 w 5396534"/>
              <a:gd name="connsiteY56" fmla="*/ 1783080 h 2789935"/>
              <a:gd name="connsiteX57" fmla="*/ 68580 w 5396534"/>
              <a:gd name="connsiteY57" fmla="*/ 1836420 h 2789935"/>
              <a:gd name="connsiteX58" fmla="*/ 15240 w 5396534"/>
              <a:gd name="connsiteY58" fmla="*/ 1924050 h 2789935"/>
              <a:gd name="connsiteX59" fmla="*/ 0 w 5396534"/>
              <a:gd name="connsiteY59" fmla="*/ 2015490 h 2789935"/>
              <a:gd name="connsiteX60" fmla="*/ 30480 w 5396534"/>
              <a:gd name="connsiteY60" fmla="*/ 2068830 h 2789935"/>
              <a:gd name="connsiteX61" fmla="*/ 72390 w 5396534"/>
              <a:gd name="connsiteY61" fmla="*/ 2148840 h 2789935"/>
              <a:gd name="connsiteX62" fmla="*/ 144780 w 5396534"/>
              <a:gd name="connsiteY62" fmla="*/ 2228850 h 2789935"/>
              <a:gd name="connsiteX63" fmla="*/ 205740 w 5396534"/>
              <a:gd name="connsiteY63" fmla="*/ 2278380 h 2789935"/>
              <a:gd name="connsiteX64" fmla="*/ 335280 w 5396534"/>
              <a:gd name="connsiteY64" fmla="*/ 2339340 h 2789935"/>
              <a:gd name="connsiteX65" fmla="*/ 457200 w 5396534"/>
              <a:gd name="connsiteY65" fmla="*/ 2377440 h 2789935"/>
              <a:gd name="connsiteX66" fmla="*/ 594360 w 5396534"/>
              <a:gd name="connsiteY66" fmla="*/ 2411730 h 2789935"/>
              <a:gd name="connsiteX67" fmla="*/ 720090 w 5396534"/>
              <a:gd name="connsiteY67" fmla="*/ 2449830 h 2789935"/>
              <a:gd name="connsiteX68" fmla="*/ 952500 w 5396534"/>
              <a:gd name="connsiteY68" fmla="*/ 2484120 h 2789935"/>
              <a:gd name="connsiteX69" fmla="*/ 1043940 w 5396534"/>
              <a:gd name="connsiteY69" fmla="*/ 2506980 h 2789935"/>
              <a:gd name="connsiteX70" fmla="*/ 1135380 w 5396534"/>
              <a:gd name="connsiteY70" fmla="*/ 2541270 h 2789935"/>
              <a:gd name="connsiteX71" fmla="*/ 1264920 w 5396534"/>
              <a:gd name="connsiteY71" fmla="*/ 2628900 h 2789935"/>
              <a:gd name="connsiteX72" fmla="*/ 1318260 w 5396534"/>
              <a:gd name="connsiteY72" fmla="*/ 2689860 h 2789935"/>
              <a:gd name="connsiteX73" fmla="*/ 1413510 w 5396534"/>
              <a:gd name="connsiteY73" fmla="*/ 2769870 h 2789935"/>
              <a:gd name="connsiteX74" fmla="*/ 1494947 w 5396534"/>
              <a:gd name="connsiteY74" fmla="*/ 2789935 h 2789935"/>
              <a:gd name="connsiteX75" fmla="*/ 1636167 w 5396534"/>
              <a:gd name="connsiteY75" fmla="*/ 2758161 h 2789935"/>
              <a:gd name="connsiteX76" fmla="*/ 1710690 w 5396534"/>
              <a:gd name="connsiteY76" fmla="*/ 2670810 h 2789935"/>
              <a:gd name="connsiteX77" fmla="*/ 1691640 w 5396534"/>
              <a:gd name="connsiteY77" fmla="*/ 2628900 h 2789935"/>
              <a:gd name="connsiteX78" fmla="*/ 1672590 w 5396534"/>
              <a:gd name="connsiteY78" fmla="*/ 2564130 h 2789935"/>
              <a:gd name="connsiteX79" fmla="*/ 1672590 w 5396534"/>
              <a:gd name="connsiteY79" fmla="*/ 2503170 h 2789935"/>
              <a:gd name="connsiteX80" fmla="*/ 1714500 w 5396534"/>
              <a:gd name="connsiteY80" fmla="*/ 2446020 h 2789935"/>
              <a:gd name="connsiteX81" fmla="*/ 1809750 w 5396534"/>
              <a:gd name="connsiteY81" fmla="*/ 2339340 h 2789935"/>
              <a:gd name="connsiteX82" fmla="*/ 1889760 w 5396534"/>
              <a:gd name="connsiteY82" fmla="*/ 2263140 h 2789935"/>
              <a:gd name="connsiteX83" fmla="*/ 2019300 w 5396534"/>
              <a:gd name="connsiteY83" fmla="*/ 2175510 h 2789935"/>
              <a:gd name="connsiteX84" fmla="*/ 2053590 w 5396534"/>
              <a:gd name="connsiteY84" fmla="*/ 2167890 h 2789935"/>
              <a:gd name="connsiteX85" fmla="*/ 2110740 w 5396534"/>
              <a:gd name="connsiteY85" fmla="*/ 2160270 h 2789935"/>
              <a:gd name="connsiteX86" fmla="*/ 2125980 w 5396534"/>
              <a:gd name="connsiteY86" fmla="*/ 2137410 h 2789935"/>
              <a:gd name="connsiteX87" fmla="*/ 2171700 w 5396534"/>
              <a:gd name="connsiteY87" fmla="*/ 2099310 h 2789935"/>
              <a:gd name="connsiteX88" fmla="*/ 2259330 w 5396534"/>
              <a:gd name="connsiteY88" fmla="*/ 2049780 h 2789935"/>
              <a:gd name="connsiteX89" fmla="*/ 2358390 w 5396534"/>
              <a:gd name="connsiteY89" fmla="*/ 2023110 h 2789935"/>
              <a:gd name="connsiteX90" fmla="*/ 2518410 w 5396534"/>
              <a:gd name="connsiteY90" fmla="*/ 1965960 h 2789935"/>
              <a:gd name="connsiteX91" fmla="*/ 2571750 w 5396534"/>
              <a:gd name="connsiteY91" fmla="*/ 1958340 h 2789935"/>
              <a:gd name="connsiteX92" fmla="*/ 2644140 w 5396534"/>
              <a:gd name="connsiteY92" fmla="*/ 1943100 h 2789935"/>
              <a:gd name="connsiteX93" fmla="*/ 2758440 w 5396534"/>
              <a:gd name="connsiteY93" fmla="*/ 1878330 h 2789935"/>
              <a:gd name="connsiteX94" fmla="*/ 2815590 w 5396534"/>
              <a:gd name="connsiteY94" fmla="*/ 1847850 h 2789935"/>
              <a:gd name="connsiteX95" fmla="*/ 2887980 w 5396534"/>
              <a:gd name="connsiteY95" fmla="*/ 1832610 h 2789935"/>
              <a:gd name="connsiteX96" fmla="*/ 2907030 w 5396534"/>
              <a:gd name="connsiteY96" fmla="*/ 1783080 h 2789935"/>
              <a:gd name="connsiteX97" fmla="*/ 2868930 w 5396534"/>
              <a:gd name="connsiteY97" fmla="*/ 1798320 h 2789935"/>
              <a:gd name="connsiteX98" fmla="*/ 3017520 w 5396534"/>
              <a:gd name="connsiteY98" fmla="*/ 1710690 h 2789935"/>
              <a:gd name="connsiteX99" fmla="*/ 3128010 w 5396534"/>
              <a:gd name="connsiteY99" fmla="*/ 1687830 h 2789935"/>
              <a:gd name="connsiteX100" fmla="*/ 3303270 w 5396534"/>
              <a:gd name="connsiteY100" fmla="*/ 1630680 h 2789935"/>
              <a:gd name="connsiteX101" fmla="*/ 3501390 w 5396534"/>
              <a:gd name="connsiteY101" fmla="*/ 1562100 h 2789935"/>
              <a:gd name="connsiteX102" fmla="*/ 3554730 w 5396534"/>
              <a:gd name="connsiteY102" fmla="*/ 1565910 h 2789935"/>
              <a:gd name="connsiteX103" fmla="*/ 3756660 w 5396534"/>
              <a:gd name="connsiteY103" fmla="*/ 1520190 h 2789935"/>
              <a:gd name="connsiteX104" fmla="*/ 3977640 w 5396534"/>
              <a:gd name="connsiteY104" fmla="*/ 1493520 h 2789935"/>
              <a:gd name="connsiteX105" fmla="*/ 4301490 w 5396534"/>
              <a:gd name="connsiteY105" fmla="*/ 1455420 h 2789935"/>
              <a:gd name="connsiteX106" fmla="*/ 4476750 w 5396534"/>
              <a:gd name="connsiteY106" fmla="*/ 1447800 h 2789935"/>
              <a:gd name="connsiteX107" fmla="*/ 4572000 w 5396534"/>
              <a:gd name="connsiteY107" fmla="*/ 1440180 h 2789935"/>
              <a:gd name="connsiteX108" fmla="*/ 4674870 w 5396534"/>
              <a:gd name="connsiteY108" fmla="*/ 1459230 h 2789935"/>
              <a:gd name="connsiteX109" fmla="*/ 4762500 w 5396534"/>
              <a:gd name="connsiteY109" fmla="*/ 1493520 h 2789935"/>
              <a:gd name="connsiteX110" fmla="*/ 4892040 w 5396534"/>
              <a:gd name="connsiteY110" fmla="*/ 1543050 h 2789935"/>
              <a:gd name="connsiteX111" fmla="*/ 4930140 w 5396534"/>
              <a:gd name="connsiteY111" fmla="*/ 1562100 h 2789935"/>
              <a:gd name="connsiteX112" fmla="*/ 5011327 w 5396534"/>
              <a:gd name="connsiteY112" fmla="*/ 1557790 h 2789935"/>
              <a:gd name="connsiteX113" fmla="*/ 5290236 w 5396534"/>
              <a:gd name="connsiteY113" fmla="*/ 1437753 h 2789935"/>
              <a:gd name="connsiteX114" fmla="*/ 5396534 w 5396534"/>
              <a:gd name="connsiteY114" fmla="*/ 1380618 h 2789935"/>
              <a:gd name="connsiteX115" fmla="*/ 5360847 w 5396534"/>
              <a:gd name="connsiteY115" fmla="*/ 1324777 h 2789935"/>
              <a:gd name="connsiteX116" fmla="*/ 5339207 w 5396534"/>
              <a:gd name="connsiteY116" fmla="*/ 1251813 h 2789935"/>
              <a:gd name="connsiteX117" fmla="*/ 5316627 w 5396534"/>
              <a:gd name="connsiteY117" fmla="*/ 1162050 h 2789935"/>
              <a:gd name="connsiteX118" fmla="*/ 5334000 w 5396534"/>
              <a:gd name="connsiteY118" fmla="*/ 1093470 h 2789935"/>
              <a:gd name="connsiteX119" fmla="*/ 5345430 w 5396534"/>
              <a:gd name="connsiteY119" fmla="*/ 1070610 h 2789935"/>
              <a:gd name="connsiteX120" fmla="*/ 5307330 w 5396534"/>
              <a:gd name="connsiteY120" fmla="*/ 1066800 h 2789935"/>
              <a:gd name="connsiteX121" fmla="*/ 5288280 w 5396534"/>
              <a:gd name="connsiteY121" fmla="*/ 1047750 h 2789935"/>
              <a:gd name="connsiteX122" fmla="*/ 5261610 w 5396534"/>
              <a:gd name="connsiteY122" fmla="*/ 1024890 h 2789935"/>
              <a:gd name="connsiteX123" fmla="*/ 5246370 w 5396534"/>
              <a:gd name="connsiteY123" fmla="*/ 994410 h 2789935"/>
              <a:gd name="connsiteX124" fmla="*/ 5238750 w 5396534"/>
              <a:gd name="connsiteY124" fmla="*/ 952500 h 2789935"/>
              <a:gd name="connsiteX125" fmla="*/ 5238750 w 5396534"/>
              <a:gd name="connsiteY125" fmla="*/ 922020 h 2789935"/>
              <a:gd name="connsiteX126" fmla="*/ 5246370 w 5396534"/>
              <a:gd name="connsiteY126" fmla="*/ 887730 h 2789935"/>
              <a:gd name="connsiteX127" fmla="*/ 5253990 w 5396534"/>
              <a:gd name="connsiteY127" fmla="*/ 868680 h 2789935"/>
              <a:gd name="connsiteX128" fmla="*/ 5219700 w 5396534"/>
              <a:gd name="connsiteY128" fmla="*/ 868680 h 2789935"/>
              <a:gd name="connsiteX129" fmla="*/ 5158740 w 5396534"/>
              <a:gd name="connsiteY129" fmla="*/ 842010 h 2789935"/>
              <a:gd name="connsiteX130" fmla="*/ 5113020 w 5396534"/>
              <a:gd name="connsiteY130" fmla="*/ 742950 h 2789935"/>
              <a:gd name="connsiteX131" fmla="*/ 5078730 w 5396534"/>
              <a:gd name="connsiteY131" fmla="*/ 681990 h 2789935"/>
              <a:gd name="connsiteX132" fmla="*/ 5078730 w 5396534"/>
              <a:gd name="connsiteY132" fmla="*/ 624840 h 2789935"/>
              <a:gd name="connsiteX133" fmla="*/ 5082540 w 5396534"/>
              <a:gd name="connsiteY133" fmla="*/ 586740 h 2789935"/>
              <a:gd name="connsiteX134" fmla="*/ 5105400 w 5396534"/>
              <a:gd name="connsiteY134" fmla="*/ 529590 h 2789935"/>
              <a:gd name="connsiteX135" fmla="*/ 5063490 w 5396534"/>
              <a:gd name="connsiteY135" fmla="*/ 525780 h 2789935"/>
              <a:gd name="connsiteX136" fmla="*/ 5033010 w 5396534"/>
              <a:gd name="connsiteY136" fmla="*/ 510540 h 2789935"/>
              <a:gd name="connsiteX137" fmla="*/ 4991100 w 5396534"/>
              <a:gd name="connsiteY137" fmla="*/ 476250 h 2789935"/>
              <a:gd name="connsiteX138" fmla="*/ 4979670 w 5396534"/>
              <a:gd name="connsiteY138" fmla="*/ 449580 h 2789935"/>
              <a:gd name="connsiteX139" fmla="*/ 4979670 w 5396534"/>
              <a:gd name="connsiteY139" fmla="*/ 316230 h 2789935"/>
              <a:gd name="connsiteX140" fmla="*/ 4994910 w 5396534"/>
              <a:gd name="connsiteY140" fmla="*/ 232410 h 2789935"/>
              <a:gd name="connsiteX141" fmla="*/ 5025390 w 5396534"/>
              <a:gd name="connsiteY141" fmla="*/ 167640 h 2789935"/>
              <a:gd name="connsiteX0" fmla="*/ 5025390 w 5396534"/>
              <a:gd name="connsiteY0" fmla="*/ 167640 h 2789935"/>
              <a:gd name="connsiteX1" fmla="*/ 4671060 w 5396534"/>
              <a:gd name="connsiteY1" fmla="*/ 0 h 2789935"/>
              <a:gd name="connsiteX2" fmla="*/ 4507230 w 5396534"/>
              <a:gd name="connsiteY2" fmla="*/ 68580 h 2789935"/>
              <a:gd name="connsiteX3" fmla="*/ 4373880 w 5396534"/>
              <a:gd name="connsiteY3" fmla="*/ 129540 h 2789935"/>
              <a:gd name="connsiteX4" fmla="*/ 4267200 w 5396534"/>
              <a:gd name="connsiteY4" fmla="*/ 175260 h 2789935"/>
              <a:gd name="connsiteX5" fmla="*/ 4217670 w 5396534"/>
              <a:gd name="connsiteY5" fmla="*/ 209550 h 2789935"/>
              <a:gd name="connsiteX6" fmla="*/ 4141470 w 5396534"/>
              <a:gd name="connsiteY6" fmla="*/ 247650 h 2789935"/>
              <a:gd name="connsiteX7" fmla="*/ 4072890 w 5396534"/>
              <a:gd name="connsiteY7" fmla="*/ 293370 h 2789935"/>
              <a:gd name="connsiteX8" fmla="*/ 3931920 w 5396534"/>
              <a:gd name="connsiteY8" fmla="*/ 354330 h 2789935"/>
              <a:gd name="connsiteX9" fmla="*/ 3867150 w 5396534"/>
              <a:gd name="connsiteY9" fmla="*/ 400050 h 2789935"/>
              <a:gd name="connsiteX10" fmla="*/ 3699510 w 5396534"/>
              <a:gd name="connsiteY10" fmla="*/ 461010 h 2789935"/>
              <a:gd name="connsiteX11" fmla="*/ 3630930 w 5396534"/>
              <a:gd name="connsiteY11" fmla="*/ 480060 h 2789935"/>
              <a:gd name="connsiteX12" fmla="*/ 3573780 w 5396534"/>
              <a:gd name="connsiteY12" fmla="*/ 499110 h 2789935"/>
              <a:gd name="connsiteX13" fmla="*/ 3528060 w 5396534"/>
              <a:gd name="connsiteY13" fmla="*/ 499110 h 2789935"/>
              <a:gd name="connsiteX14" fmla="*/ 3486150 w 5396534"/>
              <a:gd name="connsiteY14" fmla="*/ 495300 h 2789935"/>
              <a:gd name="connsiteX15" fmla="*/ 3474720 w 5396534"/>
              <a:gd name="connsiteY15" fmla="*/ 499110 h 2789935"/>
              <a:gd name="connsiteX16" fmla="*/ 3463290 w 5396534"/>
              <a:gd name="connsiteY16" fmla="*/ 533400 h 2789935"/>
              <a:gd name="connsiteX17" fmla="*/ 3432810 w 5396534"/>
              <a:gd name="connsiteY17" fmla="*/ 560070 h 2789935"/>
              <a:gd name="connsiteX18" fmla="*/ 3371850 w 5396534"/>
              <a:gd name="connsiteY18" fmla="*/ 571500 h 2789935"/>
              <a:gd name="connsiteX19" fmla="*/ 3242310 w 5396534"/>
              <a:gd name="connsiteY19" fmla="*/ 613410 h 2789935"/>
              <a:gd name="connsiteX20" fmla="*/ 3169920 w 5396534"/>
              <a:gd name="connsiteY20" fmla="*/ 636270 h 2789935"/>
              <a:gd name="connsiteX21" fmla="*/ 3044190 w 5396534"/>
              <a:gd name="connsiteY21" fmla="*/ 674370 h 2789935"/>
              <a:gd name="connsiteX22" fmla="*/ 2876550 w 5396534"/>
              <a:gd name="connsiteY22" fmla="*/ 727710 h 2789935"/>
              <a:gd name="connsiteX23" fmla="*/ 2830830 w 5396534"/>
              <a:gd name="connsiteY23" fmla="*/ 754380 h 2789935"/>
              <a:gd name="connsiteX24" fmla="*/ 2785110 w 5396534"/>
              <a:gd name="connsiteY24" fmla="*/ 769620 h 2789935"/>
              <a:gd name="connsiteX25" fmla="*/ 2785110 w 5396534"/>
              <a:gd name="connsiteY25" fmla="*/ 769620 h 2789935"/>
              <a:gd name="connsiteX26" fmla="*/ 2724150 w 5396534"/>
              <a:gd name="connsiteY26" fmla="*/ 765810 h 2789935"/>
              <a:gd name="connsiteX27" fmla="*/ 2678430 w 5396534"/>
              <a:gd name="connsiteY27" fmla="*/ 762000 h 2789935"/>
              <a:gd name="connsiteX28" fmla="*/ 2678430 w 5396534"/>
              <a:gd name="connsiteY28" fmla="*/ 762000 h 2789935"/>
              <a:gd name="connsiteX29" fmla="*/ 2647950 w 5396534"/>
              <a:gd name="connsiteY29" fmla="*/ 822960 h 2789935"/>
              <a:gd name="connsiteX30" fmla="*/ 2617470 w 5396534"/>
              <a:gd name="connsiteY30" fmla="*/ 845820 h 2789935"/>
              <a:gd name="connsiteX31" fmla="*/ 2480310 w 5396534"/>
              <a:gd name="connsiteY31" fmla="*/ 891540 h 2789935"/>
              <a:gd name="connsiteX32" fmla="*/ 2392680 w 5396534"/>
              <a:gd name="connsiteY32" fmla="*/ 937260 h 2789935"/>
              <a:gd name="connsiteX33" fmla="*/ 2354580 w 5396534"/>
              <a:gd name="connsiteY33" fmla="*/ 967740 h 2789935"/>
              <a:gd name="connsiteX34" fmla="*/ 2274570 w 5396534"/>
              <a:gd name="connsiteY34" fmla="*/ 1036320 h 2789935"/>
              <a:gd name="connsiteX35" fmla="*/ 2236470 w 5396534"/>
              <a:gd name="connsiteY35" fmla="*/ 1120140 h 2789935"/>
              <a:gd name="connsiteX36" fmla="*/ 2164080 w 5396534"/>
              <a:gd name="connsiteY36" fmla="*/ 1177290 h 2789935"/>
              <a:gd name="connsiteX37" fmla="*/ 2072640 w 5396534"/>
              <a:gd name="connsiteY37" fmla="*/ 1272540 h 2789935"/>
              <a:gd name="connsiteX38" fmla="*/ 2007870 w 5396534"/>
              <a:gd name="connsiteY38" fmla="*/ 1322070 h 2789935"/>
              <a:gd name="connsiteX39" fmla="*/ 1924050 w 5396534"/>
              <a:gd name="connsiteY39" fmla="*/ 1363980 h 2789935"/>
              <a:gd name="connsiteX40" fmla="*/ 1844040 w 5396534"/>
              <a:gd name="connsiteY40" fmla="*/ 1394460 h 2789935"/>
              <a:gd name="connsiteX41" fmla="*/ 1744980 w 5396534"/>
              <a:gd name="connsiteY41" fmla="*/ 1405890 h 2789935"/>
              <a:gd name="connsiteX42" fmla="*/ 1524000 w 5396534"/>
              <a:gd name="connsiteY42" fmla="*/ 1402080 h 2789935"/>
              <a:gd name="connsiteX43" fmla="*/ 1388929 w 5396534"/>
              <a:gd name="connsiteY43" fmla="*/ 1388966 h 2789935"/>
              <a:gd name="connsiteX44" fmla="*/ 1145198 w 5396534"/>
              <a:gd name="connsiteY44" fmla="*/ 1377633 h 2789935"/>
              <a:gd name="connsiteX45" fmla="*/ 1057176 w 5396534"/>
              <a:gd name="connsiteY45" fmla="*/ 1416469 h 2789935"/>
              <a:gd name="connsiteX46" fmla="*/ 956310 w 5396534"/>
              <a:gd name="connsiteY46" fmla="*/ 1463040 h 2789935"/>
              <a:gd name="connsiteX47" fmla="*/ 781050 w 5396534"/>
              <a:gd name="connsiteY47" fmla="*/ 1501140 h 2789935"/>
              <a:gd name="connsiteX48" fmla="*/ 712470 w 5396534"/>
              <a:gd name="connsiteY48" fmla="*/ 1531620 h 2789935"/>
              <a:gd name="connsiteX49" fmla="*/ 678180 w 5396534"/>
              <a:gd name="connsiteY49" fmla="*/ 1531620 h 2789935"/>
              <a:gd name="connsiteX50" fmla="*/ 590550 w 5396534"/>
              <a:gd name="connsiteY50" fmla="*/ 1520190 h 2789935"/>
              <a:gd name="connsiteX51" fmla="*/ 567690 w 5396534"/>
              <a:gd name="connsiteY51" fmla="*/ 1558290 h 2789935"/>
              <a:gd name="connsiteX52" fmla="*/ 518160 w 5396534"/>
              <a:gd name="connsiteY52" fmla="*/ 1581150 h 2789935"/>
              <a:gd name="connsiteX53" fmla="*/ 422910 w 5396534"/>
              <a:gd name="connsiteY53" fmla="*/ 1615440 h 2789935"/>
              <a:gd name="connsiteX54" fmla="*/ 312420 w 5396534"/>
              <a:gd name="connsiteY54" fmla="*/ 1676400 h 2789935"/>
              <a:gd name="connsiteX55" fmla="*/ 205740 w 5396534"/>
              <a:gd name="connsiteY55" fmla="*/ 1733550 h 2789935"/>
              <a:gd name="connsiteX56" fmla="*/ 133350 w 5396534"/>
              <a:gd name="connsiteY56" fmla="*/ 1783080 h 2789935"/>
              <a:gd name="connsiteX57" fmla="*/ 68580 w 5396534"/>
              <a:gd name="connsiteY57" fmla="*/ 1836420 h 2789935"/>
              <a:gd name="connsiteX58" fmla="*/ 15240 w 5396534"/>
              <a:gd name="connsiteY58" fmla="*/ 1924050 h 2789935"/>
              <a:gd name="connsiteX59" fmla="*/ 0 w 5396534"/>
              <a:gd name="connsiteY59" fmla="*/ 2015490 h 2789935"/>
              <a:gd name="connsiteX60" fmla="*/ 30480 w 5396534"/>
              <a:gd name="connsiteY60" fmla="*/ 2068830 h 2789935"/>
              <a:gd name="connsiteX61" fmla="*/ 72390 w 5396534"/>
              <a:gd name="connsiteY61" fmla="*/ 2148840 h 2789935"/>
              <a:gd name="connsiteX62" fmla="*/ 144780 w 5396534"/>
              <a:gd name="connsiteY62" fmla="*/ 2228850 h 2789935"/>
              <a:gd name="connsiteX63" fmla="*/ 205740 w 5396534"/>
              <a:gd name="connsiteY63" fmla="*/ 2278380 h 2789935"/>
              <a:gd name="connsiteX64" fmla="*/ 335280 w 5396534"/>
              <a:gd name="connsiteY64" fmla="*/ 2339340 h 2789935"/>
              <a:gd name="connsiteX65" fmla="*/ 457200 w 5396534"/>
              <a:gd name="connsiteY65" fmla="*/ 2377440 h 2789935"/>
              <a:gd name="connsiteX66" fmla="*/ 594360 w 5396534"/>
              <a:gd name="connsiteY66" fmla="*/ 2411730 h 2789935"/>
              <a:gd name="connsiteX67" fmla="*/ 720090 w 5396534"/>
              <a:gd name="connsiteY67" fmla="*/ 2449830 h 2789935"/>
              <a:gd name="connsiteX68" fmla="*/ 952500 w 5396534"/>
              <a:gd name="connsiteY68" fmla="*/ 2484120 h 2789935"/>
              <a:gd name="connsiteX69" fmla="*/ 1043940 w 5396534"/>
              <a:gd name="connsiteY69" fmla="*/ 2506980 h 2789935"/>
              <a:gd name="connsiteX70" fmla="*/ 1135380 w 5396534"/>
              <a:gd name="connsiteY70" fmla="*/ 2541270 h 2789935"/>
              <a:gd name="connsiteX71" fmla="*/ 1264920 w 5396534"/>
              <a:gd name="connsiteY71" fmla="*/ 2628900 h 2789935"/>
              <a:gd name="connsiteX72" fmla="*/ 1318260 w 5396534"/>
              <a:gd name="connsiteY72" fmla="*/ 2689860 h 2789935"/>
              <a:gd name="connsiteX73" fmla="*/ 1413510 w 5396534"/>
              <a:gd name="connsiteY73" fmla="*/ 2769870 h 2789935"/>
              <a:gd name="connsiteX74" fmla="*/ 1494947 w 5396534"/>
              <a:gd name="connsiteY74" fmla="*/ 2789935 h 2789935"/>
              <a:gd name="connsiteX75" fmla="*/ 1636167 w 5396534"/>
              <a:gd name="connsiteY75" fmla="*/ 2758161 h 2789935"/>
              <a:gd name="connsiteX76" fmla="*/ 1710690 w 5396534"/>
              <a:gd name="connsiteY76" fmla="*/ 2670810 h 2789935"/>
              <a:gd name="connsiteX77" fmla="*/ 1691640 w 5396534"/>
              <a:gd name="connsiteY77" fmla="*/ 2628900 h 2789935"/>
              <a:gd name="connsiteX78" fmla="*/ 1672590 w 5396534"/>
              <a:gd name="connsiteY78" fmla="*/ 2564130 h 2789935"/>
              <a:gd name="connsiteX79" fmla="*/ 1672590 w 5396534"/>
              <a:gd name="connsiteY79" fmla="*/ 2503170 h 2789935"/>
              <a:gd name="connsiteX80" fmla="*/ 1714500 w 5396534"/>
              <a:gd name="connsiteY80" fmla="*/ 2446020 h 2789935"/>
              <a:gd name="connsiteX81" fmla="*/ 1809750 w 5396534"/>
              <a:gd name="connsiteY81" fmla="*/ 2339340 h 2789935"/>
              <a:gd name="connsiteX82" fmla="*/ 1889760 w 5396534"/>
              <a:gd name="connsiteY82" fmla="*/ 2263140 h 2789935"/>
              <a:gd name="connsiteX83" fmla="*/ 2019300 w 5396534"/>
              <a:gd name="connsiteY83" fmla="*/ 2175510 h 2789935"/>
              <a:gd name="connsiteX84" fmla="*/ 2053590 w 5396534"/>
              <a:gd name="connsiteY84" fmla="*/ 2167890 h 2789935"/>
              <a:gd name="connsiteX85" fmla="*/ 2110740 w 5396534"/>
              <a:gd name="connsiteY85" fmla="*/ 2160270 h 2789935"/>
              <a:gd name="connsiteX86" fmla="*/ 2125980 w 5396534"/>
              <a:gd name="connsiteY86" fmla="*/ 2137410 h 2789935"/>
              <a:gd name="connsiteX87" fmla="*/ 2171700 w 5396534"/>
              <a:gd name="connsiteY87" fmla="*/ 2099310 h 2789935"/>
              <a:gd name="connsiteX88" fmla="*/ 2259330 w 5396534"/>
              <a:gd name="connsiteY88" fmla="*/ 2049780 h 2789935"/>
              <a:gd name="connsiteX89" fmla="*/ 2358390 w 5396534"/>
              <a:gd name="connsiteY89" fmla="*/ 2023110 h 2789935"/>
              <a:gd name="connsiteX90" fmla="*/ 2518410 w 5396534"/>
              <a:gd name="connsiteY90" fmla="*/ 1965960 h 2789935"/>
              <a:gd name="connsiteX91" fmla="*/ 2571750 w 5396534"/>
              <a:gd name="connsiteY91" fmla="*/ 1958340 h 2789935"/>
              <a:gd name="connsiteX92" fmla="*/ 2644140 w 5396534"/>
              <a:gd name="connsiteY92" fmla="*/ 1943100 h 2789935"/>
              <a:gd name="connsiteX93" fmla="*/ 2758440 w 5396534"/>
              <a:gd name="connsiteY93" fmla="*/ 1878330 h 2789935"/>
              <a:gd name="connsiteX94" fmla="*/ 2815590 w 5396534"/>
              <a:gd name="connsiteY94" fmla="*/ 1847850 h 2789935"/>
              <a:gd name="connsiteX95" fmla="*/ 2887980 w 5396534"/>
              <a:gd name="connsiteY95" fmla="*/ 1832610 h 2789935"/>
              <a:gd name="connsiteX96" fmla="*/ 2907030 w 5396534"/>
              <a:gd name="connsiteY96" fmla="*/ 1783080 h 2789935"/>
              <a:gd name="connsiteX97" fmla="*/ 2868930 w 5396534"/>
              <a:gd name="connsiteY97" fmla="*/ 1798320 h 2789935"/>
              <a:gd name="connsiteX98" fmla="*/ 3017520 w 5396534"/>
              <a:gd name="connsiteY98" fmla="*/ 1710690 h 2789935"/>
              <a:gd name="connsiteX99" fmla="*/ 3128010 w 5396534"/>
              <a:gd name="connsiteY99" fmla="*/ 1687830 h 2789935"/>
              <a:gd name="connsiteX100" fmla="*/ 3303270 w 5396534"/>
              <a:gd name="connsiteY100" fmla="*/ 1630680 h 2789935"/>
              <a:gd name="connsiteX101" fmla="*/ 3501390 w 5396534"/>
              <a:gd name="connsiteY101" fmla="*/ 1562100 h 2789935"/>
              <a:gd name="connsiteX102" fmla="*/ 3554730 w 5396534"/>
              <a:gd name="connsiteY102" fmla="*/ 1565910 h 2789935"/>
              <a:gd name="connsiteX103" fmla="*/ 3756660 w 5396534"/>
              <a:gd name="connsiteY103" fmla="*/ 1520190 h 2789935"/>
              <a:gd name="connsiteX104" fmla="*/ 3977640 w 5396534"/>
              <a:gd name="connsiteY104" fmla="*/ 1493520 h 2789935"/>
              <a:gd name="connsiteX105" fmla="*/ 4301490 w 5396534"/>
              <a:gd name="connsiteY105" fmla="*/ 1455420 h 2789935"/>
              <a:gd name="connsiteX106" fmla="*/ 4476750 w 5396534"/>
              <a:gd name="connsiteY106" fmla="*/ 1447800 h 2789935"/>
              <a:gd name="connsiteX107" fmla="*/ 4572000 w 5396534"/>
              <a:gd name="connsiteY107" fmla="*/ 1440180 h 2789935"/>
              <a:gd name="connsiteX108" fmla="*/ 4674870 w 5396534"/>
              <a:gd name="connsiteY108" fmla="*/ 1459230 h 2789935"/>
              <a:gd name="connsiteX109" fmla="*/ 4762500 w 5396534"/>
              <a:gd name="connsiteY109" fmla="*/ 1493520 h 2789935"/>
              <a:gd name="connsiteX110" fmla="*/ 4892040 w 5396534"/>
              <a:gd name="connsiteY110" fmla="*/ 1543050 h 2789935"/>
              <a:gd name="connsiteX111" fmla="*/ 4930140 w 5396534"/>
              <a:gd name="connsiteY111" fmla="*/ 1562100 h 2789935"/>
              <a:gd name="connsiteX112" fmla="*/ 5011327 w 5396534"/>
              <a:gd name="connsiteY112" fmla="*/ 1557790 h 2789935"/>
              <a:gd name="connsiteX113" fmla="*/ 5290236 w 5396534"/>
              <a:gd name="connsiteY113" fmla="*/ 1437753 h 2789935"/>
              <a:gd name="connsiteX114" fmla="*/ 5396534 w 5396534"/>
              <a:gd name="connsiteY114" fmla="*/ 1380618 h 2789935"/>
              <a:gd name="connsiteX115" fmla="*/ 5360847 w 5396534"/>
              <a:gd name="connsiteY115" fmla="*/ 1324777 h 2789935"/>
              <a:gd name="connsiteX116" fmla="*/ 5339207 w 5396534"/>
              <a:gd name="connsiteY116" fmla="*/ 1251813 h 2789935"/>
              <a:gd name="connsiteX117" fmla="*/ 5316627 w 5396534"/>
              <a:gd name="connsiteY117" fmla="*/ 1162050 h 2789935"/>
              <a:gd name="connsiteX118" fmla="*/ 5334000 w 5396534"/>
              <a:gd name="connsiteY118" fmla="*/ 1093470 h 2789935"/>
              <a:gd name="connsiteX119" fmla="*/ 5345430 w 5396534"/>
              <a:gd name="connsiteY119" fmla="*/ 1070610 h 2789935"/>
              <a:gd name="connsiteX120" fmla="*/ 5307330 w 5396534"/>
              <a:gd name="connsiteY120" fmla="*/ 1066800 h 2789935"/>
              <a:gd name="connsiteX121" fmla="*/ 5288280 w 5396534"/>
              <a:gd name="connsiteY121" fmla="*/ 1047750 h 2789935"/>
              <a:gd name="connsiteX122" fmla="*/ 5261610 w 5396534"/>
              <a:gd name="connsiteY122" fmla="*/ 1024890 h 2789935"/>
              <a:gd name="connsiteX123" fmla="*/ 5246370 w 5396534"/>
              <a:gd name="connsiteY123" fmla="*/ 994410 h 2789935"/>
              <a:gd name="connsiteX124" fmla="*/ 5238750 w 5396534"/>
              <a:gd name="connsiteY124" fmla="*/ 952500 h 2789935"/>
              <a:gd name="connsiteX125" fmla="*/ 5238750 w 5396534"/>
              <a:gd name="connsiteY125" fmla="*/ 922020 h 2789935"/>
              <a:gd name="connsiteX126" fmla="*/ 5246370 w 5396534"/>
              <a:gd name="connsiteY126" fmla="*/ 887730 h 2789935"/>
              <a:gd name="connsiteX127" fmla="*/ 5253990 w 5396534"/>
              <a:gd name="connsiteY127" fmla="*/ 868680 h 2789935"/>
              <a:gd name="connsiteX128" fmla="*/ 5219700 w 5396534"/>
              <a:gd name="connsiteY128" fmla="*/ 868680 h 2789935"/>
              <a:gd name="connsiteX129" fmla="*/ 5158740 w 5396534"/>
              <a:gd name="connsiteY129" fmla="*/ 842010 h 2789935"/>
              <a:gd name="connsiteX130" fmla="*/ 5113020 w 5396534"/>
              <a:gd name="connsiteY130" fmla="*/ 742950 h 2789935"/>
              <a:gd name="connsiteX131" fmla="*/ 5078730 w 5396534"/>
              <a:gd name="connsiteY131" fmla="*/ 681990 h 2789935"/>
              <a:gd name="connsiteX132" fmla="*/ 5078730 w 5396534"/>
              <a:gd name="connsiteY132" fmla="*/ 624840 h 2789935"/>
              <a:gd name="connsiteX133" fmla="*/ 5082540 w 5396534"/>
              <a:gd name="connsiteY133" fmla="*/ 586740 h 2789935"/>
              <a:gd name="connsiteX134" fmla="*/ 5105400 w 5396534"/>
              <a:gd name="connsiteY134" fmla="*/ 529590 h 2789935"/>
              <a:gd name="connsiteX135" fmla="*/ 5063490 w 5396534"/>
              <a:gd name="connsiteY135" fmla="*/ 525780 h 2789935"/>
              <a:gd name="connsiteX136" fmla="*/ 5033010 w 5396534"/>
              <a:gd name="connsiteY136" fmla="*/ 510540 h 2789935"/>
              <a:gd name="connsiteX137" fmla="*/ 4991100 w 5396534"/>
              <a:gd name="connsiteY137" fmla="*/ 476250 h 2789935"/>
              <a:gd name="connsiteX138" fmla="*/ 4979670 w 5396534"/>
              <a:gd name="connsiteY138" fmla="*/ 449580 h 2789935"/>
              <a:gd name="connsiteX139" fmla="*/ 4979670 w 5396534"/>
              <a:gd name="connsiteY139" fmla="*/ 316230 h 2789935"/>
              <a:gd name="connsiteX140" fmla="*/ 4994910 w 5396534"/>
              <a:gd name="connsiteY140" fmla="*/ 232410 h 2789935"/>
              <a:gd name="connsiteX141" fmla="*/ 5025390 w 5396534"/>
              <a:gd name="connsiteY141" fmla="*/ 167640 h 2789935"/>
              <a:gd name="connsiteX0" fmla="*/ 5025390 w 5396534"/>
              <a:gd name="connsiteY0" fmla="*/ 167640 h 2789935"/>
              <a:gd name="connsiteX1" fmla="*/ 4671060 w 5396534"/>
              <a:gd name="connsiteY1" fmla="*/ 0 h 2789935"/>
              <a:gd name="connsiteX2" fmla="*/ 4507230 w 5396534"/>
              <a:gd name="connsiteY2" fmla="*/ 68580 h 2789935"/>
              <a:gd name="connsiteX3" fmla="*/ 4373880 w 5396534"/>
              <a:gd name="connsiteY3" fmla="*/ 129540 h 2789935"/>
              <a:gd name="connsiteX4" fmla="*/ 4267200 w 5396534"/>
              <a:gd name="connsiteY4" fmla="*/ 175260 h 2789935"/>
              <a:gd name="connsiteX5" fmla="*/ 4217670 w 5396534"/>
              <a:gd name="connsiteY5" fmla="*/ 209550 h 2789935"/>
              <a:gd name="connsiteX6" fmla="*/ 4141470 w 5396534"/>
              <a:gd name="connsiteY6" fmla="*/ 247650 h 2789935"/>
              <a:gd name="connsiteX7" fmla="*/ 4072890 w 5396534"/>
              <a:gd name="connsiteY7" fmla="*/ 293370 h 2789935"/>
              <a:gd name="connsiteX8" fmla="*/ 3931920 w 5396534"/>
              <a:gd name="connsiteY8" fmla="*/ 354330 h 2789935"/>
              <a:gd name="connsiteX9" fmla="*/ 3867150 w 5396534"/>
              <a:gd name="connsiteY9" fmla="*/ 400050 h 2789935"/>
              <a:gd name="connsiteX10" fmla="*/ 3699510 w 5396534"/>
              <a:gd name="connsiteY10" fmla="*/ 461010 h 2789935"/>
              <a:gd name="connsiteX11" fmla="*/ 3630930 w 5396534"/>
              <a:gd name="connsiteY11" fmla="*/ 480060 h 2789935"/>
              <a:gd name="connsiteX12" fmla="*/ 3573780 w 5396534"/>
              <a:gd name="connsiteY12" fmla="*/ 499110 h 2789935"/>
              <a:gd name="connsiteX13" fmla="*/ 3528060 w 5396534"/>
              <a:gd name="connsiteY13" fmla="*/ 499110 h 2789935"/>
              <a:gd name="connsiteX14" fmla="*/ 3486150 w 5396534"/>
              <a:gd name="connsiteY14" fmla="*/ 495300 h 2789935"/>
              <a:gd name="connsiteX15" fmla="*/ 3474720 w 5396534"/>
              <a:gd name="connsiteY15" fmla="*/ 499110 h 2789935"/>
              <a:gd name="connsiteX16" fmla="*/ 3463290 w 5396534"/>
              <a:gd name="connsiteY16" fmla="*/ 533400 h 2789935"/>
              <a:gd name="connsiteX17" fmla="*/ 3432810 w 5396534"/>
              <a:gd name="connsiteY17" fmla="*/ 560070 h 2789935"/>
              <a:gd name="connsiteX18" fmla="*/ 3371850 w 5396534"/>
              <a:gd name="connsiteY18" fmla="*/ 571500 h 2789935"/>
              <a:gd name="connsiteX19" fmla="*/ 3242310 w 5396534"/>
              <a:gd name="connsiteY19" fmla="*/ 613410 h 2789935"/>
              <a:gd name="connsiteX20" fmla="*/ 3169920 w 5396534"/>
              <a:gd name="connsiteY20" fmla="*/ 636270 h 2789935"/>
              <a:gd name="connsiteX21" fmla="*/ 3044190 w 5396534"/>
              <a:gd name="connsiteY21" fmla="*/ 674370 h 2789935"/>
              <a:gd name="connsiteX22" fmla="*/ 2876550 w 5396534"/>
              <a:gd name="connsiteY22" fmla="*/ 727710 h 2789935"/>
              <a:gd name="connsiteX23" fmla="*/ 2830830 w 5396534"/>
              <a:gd name="connsiteY23" fmla="*/ 754380 h 2789935"/>
              <a:gd name="connsiteX24" fmla="*/ 2785110 w 5396534"/>
              <a:gd name="connsiteY24" fmla="*/ 769620 h 2789935"/>
              <a:gd name="connsiteX25" fmla="*/ 2785110 w 5396534"/>
              <a:gd name="connsiteY25" fmla="*/ 769620 h 2789935"/>
              <a:gd name="connsiteX26" fmla="*/ 2724150 w 5396534"/>
              <a:gd name="connsiteY26" fmla="*/ 765810 h 2789935"/>
              <a:gd name="connsiteX27" fmla="*/ 2678430 w 5396534"/>
              <a:gd name="connsiteY27" fmla="*/ 762000 h 2789935"/>
              <a:gd name="connsiteX28" fmla="*/ 2678430 w 5396534"/>
              <a:gd name="connsiteY28" fmla="*/ 762000 h 2789935"/>
              <a:gd name="connsiteX29" fmla="*/ 2647950 w 5396534"/>
              <a:gd name="connsiteY29" fmla="*/ 822960 h 2789935"/>
              <a:gd name="connsiteX30" fmla="*/ 2617470 w 5396534"/>
              <a:gd name="connsiteY30" fmla="*/ 845820 h 2789935"/>
              <a:gd name="connsiteX31" fmla="*/ 2480310 w 5396534"/>
              <a:gd name="connsiteY31" fmla="*/ 891540 h 2789935"/>
              <a:gd name="connsiteX32" fmla="*/ 2392680 w 5396534"/>
              <a:gd name="connsiteY32" fmla="*/ 937260 h 2789935"/>
              <a:gd name="connsiteX33" fmla="*/ 2354580 w 5396534"/>
              <a:gd name="connsiteY33" fmla="*/ 967740 h 2789935"/>
              <a:gd name="connsiteX34" fmla="*/ 2274570 w 5396534"/>
              <a:gd name="connsiteY34" fmla="*/ 1036320 h 2789935"/>
              <a:gd name="connsiteX35" fmla="*/ 2236470 w 5396534"/>
              <a:gd name="connsiteY35" fmla="*/ 1120140 h 2789935"/>
              <a:gd name="connsiteX36" fmla="*/ 2164080 w 5396534"/>
              <a:gd name="connsiteY36" fmla="*/ 1177290 h 2789935"/>
              <a:gd name="connsiteX37" fmla="*/ 2072640 w 5396534"/>
              <a:gd name="connsiteY37" fmla="*/ 1272540 h 2789935"/>
              <a:gd name="connsiteX38" fmla="*/ 2007870 w 5396534"/>
              <a:gd name="connsiteY38" fmla="*/ 1322070 h 2789935"/>
              <a:gd name="connsiteX39" fmla="*/ 1924050 w 5396534"/>
              <a:gd name="connsiteY39" fmla="*/ 1363980 h 2789935"/>
              <a:gd name="connsiteX40" fmla="*/ 1844040 w 5396534"/>
              <a:gd name="connsiteY40" fmla="*/ 1394460 h 2789935"/>
              <a:gd name="connsiteX41" fmla="*/ 1744980 w 5396534"/>
              <a:gd name="connsiteY41" fmla="*/ 1405890 h 2789935"/>
              <a:gd name="connsiteX42" fmla="*/ 1524000 w 5396534"/>
              <a:gd name="connsiteY42" fmla="*/ 1402080 h 2789935"/>
              <a:gd name="connsiteX43" fmla="*/ 1388929 w 5396534"/>
              <a:gd name="connsiteY43" fmla="*/ 1388966 h 2789935"/>
              <a:gd name="connsiteX44" fmla="*/ 1153594 w 5396534"/>
              <a:gd name="connsiteY44" fmla="*/ 1399932 h 2789935"/>
              <a:gd name="connsiteX45" fmla="*/ 1057176 w 5396534"/>
              <a:gd name="connsiteY45" fmla="*/ 1416469 h 2789935"/>
              <a:gd name="connsiteX46" fmla="*/ 956310 w 5396534"/>
              <a:gd name="connsiteY46" fmla="*/ 1463040 h 2789935"/>
              <a:gd name="connsiteX47" fmla="*/ 781050 w 5396534"/>
              <a:gd name="connsiteY47" fmla="*/ 1501140 h 2789935"/>
              <a:gd name="connsiteX48" fmla="*/ 712470 w 5396534"/>
              <a:gd name="connsiteY48" fmla="*/ 1531620 h 2789935"/>
              <a:gd name="connsiteX49" fmla="*/ 678180 w 5396534"/>
              <a:gd name="connsiteY49" fmla="*/ 1531620 h 2789935"/>
              <a:gd name="connsiteX50" fmla="*/ 590550 w 5396534"/>
              <a:gd name="connsiteY50" fmla="*/ 1520190 h 2789935"/>
              <a:gd name="connsiteX51" fmla="*/ 567690 w 5396534"/>
              <a:gd name="connsiteY51" fmla="*/ 1558290 h 2789935"/>
              <a:gd name="connsiteX52" fmla="*/ 518160 w 5396534"/>
              <a:gd name="connsiteY52" fmla="*/ 1581150 h 2789935"/>
              <a:gd name="connsiteX53" fmla="*/ 422910 w 5396534"/>
              <a:gd name="connsiteY53" fmla="*/ 1615440 h 2789935"/>
              <a:gd name="connsiteX54" fmla="*/ 312420 w 5396534"/>
              <a:gd name="connsiteY54" fmla="*/ 1676400 h 2789935"/>
              <a:gd name="connsiteX55" fmla="*/ 205740 w 5396534"/>
              <a:gd name="connsiteY55" fmla="*/ 1733550 h 2789935"/>
              <a:gd name="connsiteX56" fmla="*/ 133350 w 5396534"/>
              <a:gd name="connsiteY56" fmla="*/ 1783080 h 2789935"/>
              <a:gd name="connsiteX57" fmla="*/ 68580 w 5396534"/>
              <a:gd name="connsiteY57" fmla="*/ 1836420 h 2789935"/>
              <a:gd name="connsiteX58" fmla="*/ 15240 w 5396534"/>
              <a:gd name="connsiteY58" fmla="*/ 1924050 h 2789935"/>
              <a:gd name="connsiteX59" fmla="*/ 0 w 5396534"/>
              <a:gd name="connsiteY59" fmla="*/ 2015490 h 2789935"/>
              <a:gd name="connsiteX60" fmla="*/ 30480 w 5396534"/>
              <a:gd name="connsiteY60" fmla="*/ 2068830 h 2789935"/>
              <a:gd name="connsiteX61" fmla="*/ 72390 w 5396534"/>
              <a:gd name="connsiteY61" fmla="*/ 2148840 h 2789935"/>
              <a:gd name="connsiteX62" fmla="*/ 144780 w 5396534"/>
              <a:gd name="connsiteY62" fmla="*/ 2228850 h 2789935"/>
              <a:gd name="connsiteX63" fmla="*/ 205740 w 5396534"/>
              <a:gd name="connsiteY63" fmla="*/ 2278380 h 2789935"/>
              <a:gd name="connsiteX64" fmla="*/ 335280 w 5396534"/>
              <a:gd name="connsiteY64" fmla="*/ 2339340 h 2789935"/>
              <a:gd name="connsiteX65" fmla="*/ 457200 w 5396534"/>
              <a:gd name="connsiteY65" fmla="*/ 2377440 h 2789935"/>
              <a:gd name="connsiteX66" fmla="*/ 594360 w 5396534"/>
              <a:gd name="connsiteY66" fmla="*/ 2411730 h 2789935"/>
              <a:gd name="connsiteX67" fmla="*/ 720090 w 5396534"/>
              <a:gd name="connsiteY67" fmla="*/ 2449830 h 2789935"/>
              <a:gd name="connsiteX68" fmla="*/ 952500 w 5396534"/>
              <a:gd name="connsiteY68" fmla="*/ 2484120 h 2789935"/>
              <a:gd name="connsiteX69" fmla="*/ 1043940 w 5396534"/>
              <a:gd name="connsiteY69" fmla="*/ 2506980 h 2789935"/>
              <a:gd name="connsiteX70" fmla="*/ 1135380 w 5396534"/>
              <a:gd name="connsiteY70" fmla="*/ 2541270 h 2789935"/>
              <a:gd name="connsiteX71" fmla="*/ 1264920 w 5396534"/>
              <a:gd name="connsiteY71" fmla="*/ 2628900 h 2789935"/>
              <a:gd name="connsiteX72" fmla="*/ 1318260 w 5396534"/>
              <a:gd name="connsiteY72" fmla="*/ 2689860 h 2789935"/>
              <a:gd name="connsiteX73" fmla="*/ 1413510 w 5396534"/>
              <a:gd name="connsiteY73" fmla="*/ 2769870 h 2789935"/>
              <a:gd name="connsiteX74" fmla="*/ 1494947 w 5396534"/>
              <a:gd name="connsiteY74" fmla="*/ 2789935 h 2789935"/>
              <a:gd name="connsiteX75" fmla="*/ 1636167 w 5396534"/>
              <a:gd name="connsiteY75" fmla="*/ 2758161 h 2789935"/>
              <a:gd name="connsiteX76" fmla="*/ 1710690 w 5396534"/>
              <a:gd name="connsiteY76" fmla="*/ 2670810 h 2789935"/>
              <a:gd name="connsiteX77" fmla="*/ 1691640 w 5396534"/>
              <a:gd name="connsiteY77" fmla="*/ 2628900 h 2789935"/>
              <a:gd name="connsiteX78" fmla="*/ 1672590 w 5396534"/>
              <a:gd name="connsiteY78" fmla="*/ 2564130 h 2789935"/>
              <a:gd name="connsiteX79" fmla="*/ 1672590 w 5396534"/>
              <a:gd name="connsiteY79" fmla="*/ 2503170 h 2789935"/>
              <a:gd name="connsiteX80" fmla="*/ 1714500 w 5396534"/>
              <a:gd name="connsiteY80" fmla="*/ 2446020 h 2789935"/>
              <a:gd name="connsiteX81" fmla="*/ 1809750 w 5396534"/>
              <a:gd name="connsiteY81" fmla="*/ 2339340 h 2789935"/>
              <a:gd name="connsiteX82" fmla="*/ 1889760 w 5396534"/>
              <a:gd name="connsiteY82" fmla="*/ 2263140 h 2789935"/>
              <a:gd name="connsiteX83" fmla="*/ 2019300 w 5396534"/>
              <a:gd name="connsiteY83" fmla="*/ 2175510 h 2789935"/>
              <a:gd name="connsiteX84" fmla="*/ 2053590 w 5396534"/>
              <a:gd name="connsiteY84" fmla="*/ 2167890 h 2789935"/>
              <a:gd name="connsiteX85" fmla="*/ 2110740 w 5396534"/>
              <a:gd name="connsiteY85" fmla="*/ 2160270 h 2789935"/>
              <a:gd name="connsiteX86" fmla="*/ 2125980 w 5396534"/>
              <a:gd name="connsiteY86" fmla="*/ 2137410 h 2789935"/>
              <a:gd name="connsiteX87" fmla="*/ 2171700 w 5396534"/>
              <a:gd name="connsiteY87" fmla="*/ 2099310 h 2789935"/>
              <a:gd name="connsiteX88" fmla="*/ 2259330 w 5396534"/>
              <a:gd name="connsiteY88" fmla="*/ 2049780 h 2789935"/>
              <a:gd name="connsiteX89" fmla="*/ 2358390 w 5396534"/>
              <a:gd name="connsiteY89" fmla="*/ 2023110 h 2789935"/>
              <a:gd name="connsiteX90" fmla="*/ 2518410 w 5396534"/>
              <a:gd name="connsiteY90" fmla="*/ 1965960 h 2789935"/>
              <a:gd name="connsiteX91" fmla="*/ 2571750 w 5396534"/>
              <a:gd name="connsiteY91" fmla="*/ 1958340 h 2789935"/>
              <a:gd name="connsiteX92" fmla="*/ 2644140 w 5396534"/>
              <a:gd name="connsiteY92" fmla="*/ 1943100 h 2789935"/>
              <a:gd name="connsiteX93" fmla="*/ 2758440 w 5396534"/>
              <a:gd name="connsiteY93" fmla="*/ 1878330 h 2789935"/>
              <a:gd name="connsiteX94" fmla="*/ 2815590 w 5396534"/>
              <a:gd name="connsiteY94" fmla="*/ 1847850 h 2789935"/>
              <a:gd name="connsiteX95" fmla="*/ 2887980 w 5396534"/>
              <a:gd name="connsiteY95" fmla="*/ 1832610 h 2789935"/>
              <a:gd name="connsiteX96" fmla="*/ 2907030 w 5396534"/>
              <a:gd name="connsiteY96" fmla="*/ 1783080 h 2789935"/>
              <a:gd name="connsiteX97" fmla="*/ 2868930 w 5396534"/>
              <a:gd name="connsiteY97" fmla="*/ 1798320 h 2789935"/>
              <a:gd name="connsiteX98" fmla="*/ 3017520 w 5396534"/>
              <a:gd name="connsiteY98" fmla="*/ 1710690 h 2789935"/>
              <a:gd name="connsiteX99" fmla="*/ 3128010 w 5396534"/>
              <a:gd name="connsiteY99" fmla="*/ 1687830 h 2789935"/>
              <a:gd name="connsiteX100" fmla="*/ 3303270 w 5396534"/>
              <a:gd name="connsiteY100" fmla="*/ 1630680 h 2789935"/>
              <a:gd name="connsiteX101" fmla="*/ 3501390 w 5396534"/>
              <a:gd name="connsiteY101" fmla="*/ 1562100 h 2789935"/>
              <a:gd name="connsiteX102" fmla="*/ 3554730 w 5396534"/>
              <a:gd name="connsiteY102" fmla="*/ 1565910 h 2789935"/>
              <a:gd name="connsiteX103" fmla="*/ 3756660 w 5396534"/>
              <a:gd name="connsiteY103" fmla="*/ 1520190 h 2789935"/>
              <a:gd name="connsiteX104" fmla="*/ 3977640 w 5396534"/>
              <a:gd name="connsiteY104" fmla="*/ 1493520 h 2789935"/>
              <a:gd name="connsiteX105" fmla="*/ 4301490 w 5396534"/>
              <a:gd name="connsiteY105" fmla="*/ 1455420 h 2789935"/>
              <a:gd name="connsiteX106" fmla="*/ 4476750 w 5396534"/>
              <a:gd name="connsiteY106" fmla="*/ 1447800 h 2789935"/>
              <a:gd name="connsiteX107" fmla="*/ 4572000 w 5396534"/>
              <a:gd name="connsiteY107" fmla="*/ 1440180 h 2789935"/>
              <a:gd name="connsiteX108" fmla="*/ 4674870 w 5396534"/>
              <a:gd name="connsiteY108" fmla="*/ 1459230 h 2789935"/>
              <a:gd name="connsiteX109" fmla="*/ 4762500 w 5396534"/>
              <a:gd name="connsiteY109" fmla="*/ 1493520 h 2789935"/>
              <a:gd name="connsiteX110" fmla="*/ 4892040 w 5396534"/>
              <a:gd name="connsiteY110" fmla="*/ 1543050 h 2789935"/>
              <a:gd name="connsiteX111" fmla="*/ 4930140 w 5396534"/>
              <a:gd name="connsiteY111" fmla="*/ 1562100 h 2789935"/>
              <a:gd name="connsiteX112" fmla="*/ 5011327 w 5396534"/>
              <a:gd name="connsiteY112" fmla="*/ 1557790 h 2789935"/>
              <a:gd name="connsiteX113" fmla="*/ 5290236 w 5396534"/>
              <a:gd name="connsiteY113" fmla="*/ 1437753 h 2789935"/>
              <a:gd name="connsiteX114" fmla="*/ 5396534 w 5396534"/>
              <a:gd name="connsiteY114" fmla="*/ 1380618 h 2789935"/>
              <a:gd name="connsiteX115" fmla="*/ 5360847 w 5396534"/>
              <a:gd name="connsiteY115" fmla="*/ 1324777 h 2789935"/>
              <a:gd name="connsiteX116" fmla="*/ 5339207 w 5396534"/>
              <a:gd name="connsiteY116" fmla="*/ 1251813 h 2789935"/>
              <a:gd name="connsiteX117" fmla="*/ 5316627 w 5396534"/>
              <a:gd name="connsiteY117" fmla="*/ 1162050 h 2789935"/>
              <a:gd name="connsiteX118" fmla="*/ 5334000 w 5396534"/>
              <a:gd name="connsiteY118" fmla="*/ 1093470 h 2789935"/>
              <a:gd name="connsiteX119" fmla="*/ 5345430 w 5396534"/>
              <a:gd name="connsiteY119" fmla="*/ 1070610 h 2789935"/>
              <a:gd name="connsiteX120" fmla="*/ 5307330 w 5396534"/>
              <a:gd name="connsiteY120" fmla="*/ 1066800 h 2789935"/>
              <a:gd name="connsiteX121" fmla="*/ 5288280 w 5396534"/>
              <a:gd name="connsiteY121" fmla="*/ 1047750 h 2789935"/>
              <a:gd name="connsiteX122" fmla="*/ 5261610 w 5396534"/>
              <a:gd name="connsiteY122" fmla="*/ 1024890 h 2789935"/>
              <a:gd name="connsiteX123" fmla="*/ 5246370 w 5396534"/>
              <a:gd name="connsiteY123" fmla="*/ 994410 h 2789935"/>
              <a:gd name="connsiteX124" fmla="*/ 5238750 w 5396534"/>
              <a:gd name="connsiteY124" fmla="*/ 952500 h 2789935"/>
              <a:gd name="connsiteX125" fmla="*/ 5238750 w 5396534"/>
              <a:gd name="connsiteY125" fmla="*/ 922020 h 2789935"/>
              <a:gd name="connsiteX126" fmla="*/ 5246370 w 5396534"/>
              <a:gd name="connsiteY126" fmla="*/ 887730 h 2789935"/>
              <a:gd name="connsiteX127" fmla="*/ 5253990 w 5396534"/>
              <a:gd name="connsiteY127" fmla="*/ 868680 h 2789935"/>
              <a:gd name="connsiteX128" fmla="*/ 5219700 w 5396534"/>
              <a:gd name="connsiteY128" fmla="*/ 868680 h 2789935"/>
              <a:gd name="connsiteX129" fmla="*/ 5158740 w 5396534"/>
              <a:gd name="connsiteY129" fmla="*/ 842010 h 2789935"/>
              <a:gd name="connsiteX130" fmla="*/ 5113020 w 5396534"/>
              <a:gd name="connsiteY130" fmla="*/ 742950 h 2789935"/>
              <a:gd name="connsiteX131" fmla="*/ 5078730 w 5396534"/>
              <a:gd name="connsiteY131" fmla="*/ 681990 h 2789935"/>
              <a:gd name="connsiteX132" fmla="*/ 5078730 w 5396534"/>
              <a:gd name="connsiteY132" fmla="*/ 624840 h 2789935"/>
              <a:gd name="connsiteX133" fmla="*/ 5082540 w 5396534"/>
              <a:gd name="connsiteY133" fmla="*/ 586740 h 2789935"/>
              <a:gd name="connsiteX134" fmla="*/ 5105400 w 5396534"/>
              <a:gd name="connsiteY134" fmla="*/ 529590 h 2789935"/>
              <a:gd name="connsiteX135" fmla="*/ 5063490 w 5396534"/>
              <a:gd name="connsiteY135" fmla="*/ 525780 h 2789935"/>
              <a:gd name="connsiteX136" fmla="*/ 5033010 w 5396534"/>
              <a:gd name="connsiteY136" fmla="*/ 510540 h 2789935"/>
              <a:gd name="connsiteX137" fmla="*/ 4991100 w 5396534"/>
              <a:gd name="connsiteY137" fmla="*/ 476250 h 2789935"/>
              <a:gd name="connsiteX138" fmla="*/ 4979670 w 5396534"/>
              <a:gd name="connsiteY138" fmla="*/ 449580 h 2789935"/>
              <a:gd name="connsiteX139" fmla="*/ 4979670 w 5396534"/>
              <a:gd name="connsiteY139" fmla="*/ 316230 h 2789935"/>
              <a:gd name="connsiteX140" fmla="*/ 4994910 w 5396534"/>
              <a:gd name="connsiteY140" fmla="*/ 232410 h 2789935"/>
              <a:gd name="connsiteX141" fmla="*/ 5025390 w 5396534"/>
              <a:gd name="connsiteY141" fmla="*/ 167640 h 2789935"/>
              <a:gd name="connsiteX0" fmla="*/ 5025390 w 5396534"/>
              <a:gd name="connsiteY0" fmla="*/ 167640 h 2789935"/>
              <a:gd name="connsiteX1" fmla="*/ 4671060 w 5396534"/>
              <a:gd name="connsiteY1" fmla="*/ 0 h 2789935"/>
              <a:gd name="connsiteX2" fmla="*/ 4507230 w 5396534"/>
              <a:gd name="connsiteY2" fmla="*/ 68580 h 2789935"/>
              <a:gd name="connsiteX3" fmla="*/ 4373880 w 5396534"/>
              <a:gd name="connsiteY3" fmla="*/ 129540 h 2789935"/>
              <a:gd name="connsiteX4" fmla="*/ 4267200 w 5396534"/>
              <a:gd name="connsiteY4" fmla="*/ 175260 h 2789935"/>
              <a:gd name="connsiteX5" fmla="*/ 4217670 w 5396534"/>
              <a:gd name="connsiteY5" fmla="*/ 209550 h 2789935"/>
              <a:gd name="connsiteX6" fmla="*/ 4141470 w 5396534"/>
              <a:gd name="connsiteY6" fmla="*/ 247650 h 2789935"/>
              <a:gd name="connsiteX7" fmla="*/ 4072890 w 5396534"/>
              <a:gd name="connsiteY7" fmla="*/ 293370 h 2789935"/>
              <a:gd name="connsiteX8" fmla="*/ 3931920 w 5396534"/>
              <a:gd name="connsiteY8" fmla="*/ 354330 h 2789935"/>
              <a:gd name="connsiteX9" fmla="*/ 3867150 w 5396534"/>
              <a:gd name="connsiteY9" fmla="*/ 400050 h 2789935"/>
              <a:gd name="connsiteX10" fmla="*/ 3699510 w 5396534"/>
              <a:gd name="connsiteY10" fmla="*/ 461010 h 2789935"/>
              <a:gd name="connsiteX11" fmla="*/ 3630930 w 5396534"/>
              <a:gd name="connsiteY11" fmla="*/ 480060 h 2789935"/>
              <a:gd name="connsiteX12" fmla="*/ 3573780 w 5396534"/>
              <a:gd name="connsiteY12" fmla="*/ 499110 h 2789935"/>
              <a:gd name="connsiteX13" fmla="*/ 3528060 w 5396534"/>
              <a:gd name="connsiteY13" fmla="*/ 499110 h 2789935"/>
              <a:gd name="connsiteX14" fmla="*/ 3486150 w 5396534"/>
              <a:gd name="connsiteY14" fmla="*/ 495300 h 2789935"/>
              <a:gd name="connsiteX15" fmla="*/ 3474720 w 5396534"/>
              <a:gd name="connsiteY15" fmla="*/ 499110 h 2789935"/>
              <a:gd name="connsiteX16" fmla="*/ 3463290 w 5396534"/>
              <a:gd name="connsiteY16" fmla="*/ 533400 h 2789935"/>
              <a:gd name="connsiteX17" fmla="*/ 3432810 w 5396534"/>
              <a:gd name="connsiteY17" fmla="*/ 560070 h 2789935"/>
              <a:gd name="connsiteX18" fmla="*/ 3371850 w 5396534"/>
              <a:gd name="connsiteY18" fmla="*/ 571500 h 2789935"/>
              <a:gd name="connsiteX19" fmla="*/ 3242310 w 5396534"/>
              <a:gd name="connsiteY19" fmla="*/ 613410 h 2789935"/>
              <a:gd name="connsiteX20" fmla="*/ 3169920 w 5396534"/>
              <a:gd name="connsiteY20" fmla="*/ 636270 h 2789935"/>
              <a:gd name="connsiteX21" fmla="*/ 3044190 w 5396534"/>
              <a:gd name="connsiteY21" fmla="*/ 674370 h 2789935"/>
              <a:gd name="connsiteX22" fmla="*/ 2876550 w 5396534"/>
              <a:gd name="connsiteY22" fmla="*/ 727710 h 2789935"/>
              <a:gd name="connsiteX23" fmla="*/ 2830830 w 5396534"/>
              <a:gd name="connsiteY23" fmla="*/ 754380 h 2789935"/>
              <a:gd name="connsiteX24" fmla="*/ 2785110 w 5396534"/>
              <a:gd name="connsiteY24" fmla="*/ 769620 h 2789935"/>
              <a:gd name="connsiteX25" fmla="*/ 2785110 w 5396534"/>
              <a:gd name="connsiteY25" fmla="*/ 769620 h 2789935"/>
              <a:gd name="connsiteX26" fmla="*/ 2724150 w 5396534"/>
              <a:gd name="connsiteY26" fmla="*/ 765810 h 2789935"/>
              <a:gd name="connsiteX27" fmla="*/ 2678430 w 5396534"/>
              <a:gd name="connsiteY27" fmla="*/ 762000 h 2789935"/>
              <a:gd name="connsiteX28" fmla="*/ 2678430 w 5396534"/>
              <a:gd name="connsiteY28" fmla="*/ 762000 h 2789935"/>
              <a:gd name="connsiteX29" fmla="*/ 2647950 w 5396534"/>
              <a:gd name="connsiteY29" fmla="*/ 822960 h 2789935"/>
              <a:gd name="connsiteX30" fmla="*/ 2617470 w 5396534"/>
              <a:gd name="connsiteY30" fmla="*/ 845820 h 2789935"/>
              <a:gd name="connsiteX31" fmla="*/ 2480310 w 5396534"/>
              <a:gd name="connsiteY31" fmla="*/ 891540 h 2789935"/>
              <a:gd name="connsiteX32" fmla="*/ 2392680 w 5396534"/>
              <a:gd name="connsiteY32" fmla="*/ 937260 h 2789935"/>
              <a:gd name="connsiteX33" fmla="*/ 2354580 w 5396534"/>
              <a:gd name="connsiteY33" fmla="*/ 967740 h 2789935"/>
              <a:gd name="connsiteX34" fmla="*/ 2274570 w 5396534"/>
              <a:gd name="connsiteY34" fmla="*/ 1036320 h 2789935"/>
              <a:gd name="connsiteX35" fmla="*/ 2236470 w 5396534"/>
              <a:gd name="connsiteY35" fmla="*/ 1120140 h 2789935"/>
              <a:gd name="connsiteX36" fmla="*/ 2164080 w 5396534"/>
              <a:gd name="connsiteY36" fmla="*/ 1177290 h 2789935"/>
              <a:gd name="connsiteX37" fmla="*/ 2072640 w 5396534"/>
              <a:gd name="connsiteY37" fmla="*/ 1272540 h 2789935"/>
              <a:gd name="connsiteX38" fmla="*/ 2007870 w 5396534"/>
              <a:gd name="connsiteY38" fmla="*/ 1322070 h 2789935"/>
              <a:gd name="connsiteX39" fmla="*/ 1924050 w 5396534"/>
              <a:gd name="connsiteY39" fmla="*/ 1363980 h 2789935"/>
              <a:gd name="connsiteX40" fmla="*/ 1844040 w 5396534"/>
              <a:gd name="connsiteY40" fmla="*/ 1394460 h 2789935"/>
              <a:gd name="connsiteX41" fmla="*/ 1744980 w 5396534"/>
              <a:gd name="connsiteY41" fmla="*/ 1405890 h 2789935"/>
              <a:gd name="connsiteX42" fmla="*/ 1524000 w 5396534"/>
              <a:gd name="connsiteY42" fmla="*/ 1402080 h 2789935"/>
              <a:gd name="connsiteX43" fmla="*/ 1388929 w 5396534"/>
              <a:gd name="connsiteY43" fmla="*/ 1388966 h 2789935"/>
              <a:gd name="connsiteX44" fmla="*/ 1249870 w 5396534"/>
              <a:gd name="connsiteY44" fmla="*/ 1383142 h 2789935"/>
              <a:gd name="connsiteX45" fmla="*/ 1153594 w 5396534"/>
              <a:gd name="connsiteY45" fmla="*/ 1399932 h 2789935"/>
              <a:gd name="connsiteX46" fmla="*/ 1057176 w 5396534"/>
              <a:gd name="connsiteY46" fmla="*/ 1416469 h 2789935"/>
              <a:gd name="connsiteX47" fmla="*/ 956310 w 5396534"/>
              <a:gd name="connsiteY47" fmla="*/ 1463040 h 2789935"/>
              <a:gd name="connsiteX48" fmla="*/ 781050 w 5396534"/>
              <a:gd name="connsiteY48" fmla="*/ 1501140 h 2789935"/>
              <a:gd name="connsiteX49" fmla="*/ 712470 w 5396534"/>
              <a:gd name="connsiteY49" fmla="*/ 1531620 h 2789935"/>
              <a:gd name="connsiteX50" fmla="*/ 678180 w 5396534"/>
              <a:gd name="connsiteY50" fmla="*/ 1531620 h 2789935"/>
              <a:gd name="connsiteX51" fmla="*/ 590550 w 5396534"/>
              <a:gd name="connsiteY51" fmla="*/ 1520190 h 2789935"/>
              <a:gd name="connsiteX52" fmla="*/ 567690 w 5396534"/>
              <a:gd name="connsiteY52" fmla="*/ 1558290 h 2789935"/>
              <a:gd name="connsiteX53" fmla="*/ 518160 w 5396534"/>
              <a:gd name="connsiteY53" fmla="*/ 1581150 h 2789935"/>
              <a:gd name="connsiteX54" fmla="*/ 422910 w 5396534"/>
              <a:gd name="connsiteY54" fmla="*/ 1615440 h 2789935"/>
              <a:gd name="connsiteX55" fmla="*/ 312420 w 5396534"/>
              <a:gd name="connsiteY55" fmla="*/ 1676400 h 2789935"/>
              <a:gd name="connsiteX56" fmla="*/ 205740 w 5396534"/>
              <a:gd name="connsiteY56" fmla="*/ 1733550 h 2789935"/>
              <a:gd name="connsiteX57" fmla="*/ 133350 w 5396534"/>
              <a:gd name="connsiteY57" fmla="*/ 1783080 h 2789935"/>
              <a:gd name="connsiteX58" fmla="*/ 68580 w 5396534"/>
              <a:gd name="connsiteY58" fmla="*/ 1836420 h 2789935"/>
              <a:gd name="connsiteX59" fmla="*/ 15240 w 5396534"/>
              <a:gd name="connsiteY59" fmla="*/ 1924050 h 2789935"/>
              <a:gd name="connsiteX60" fmla="*/ 0 w 5396534"/>
              <a:gd name="connsiteY60" fmla="*/ 2015490 h 2789935"/>
              <a:gd name="connsiteX61" fmla="*/ 30480 w 5396534"/>
              <a:gd name="connsiteY61" fmla="*/ 2068830 h 2789935"/>
              <a:gd name="connsiteX62" fmla="*/ 72390 w 5396534"/>
              <a:gd name="connsiteY62" fmla="*/ 2148840 h 2789935"/>
              <a:gd name="connsiteX63" fmla="*/ 144780 w 5396534"/>
              <a:gd name="connsiteY63" fmla="*/ 2228850 h 2789935"/>
              <a:gd name="connsiteX64" fmla="*/ 205740 w 5396534"/>
              <a:gd name="connsiteY64" fmla="*/ 2278380 h 2789935"/>
              <a:gd name="connsiteX65" fmla="*/ 335280 w 5396534"/>
              <a:gd name="connsiteY65" fmla="*/ 2339340 h 2789935"/>
              <a:gd name="connsiteX66" fmla="*/ 457200 w 5396534"/>
              <a:gd name="connsiteY66" fmla="*/ 2377440 h 2789935"/>
              <a:gd name="connsiteX67" fmla="*/ 594360 w 5396534"/>
              <a:gd name="connsiteY67" fmla="*/ 2411730 h 2789935"/>
              <a:gd name="connsiteX68" fmla="*/ 720090 w 5396534"/>
              <a:gd name="connsiteY68" fmla="*/ 2449830 h 2789935"/>
              <a:gd name="connsiteX69" fmla="*/ 952500 w 5396534"/>
              <a:gd name="connsiteY69" fmla="*/ 2484120 h 2789935"/>
              <a:gd name="connsiteX70" fmla="*/ 1043940 w 5396534"/>
              <a:gd name="connsiteY70" fmla="*/ 2506980 h 2789935"/>
              <a:gd name="connsiteX71" fmla="*/ 1135380 w 5396534"/>
              <a:gd name="connsiteY71" fmla="*/ 2541270 h 2789935"/>
              <a:gd name="connsiteX72" fmla="*/ 1264920 w 5396534"/>
              <a:gd name="connsiteY72" fmla="*/ 2628900 h 2789935"/>
              <a:gd name="connsiteX73" fmla="*/ 1318260 w 5396534"/>
              <a:gd name="connsiteY73" fmla="*/ 2689860 h 2789935"/>
              <a:gd name="connsiteX74" fmla="*/ 1413510 w 5396534"/>
              <a:gd name="connsiteY74" fmla="*/ 2769870 h 2789935"/>
              <a:gd name="connsiteX75" fmla="*/ 1494947 w 5396534"/>
              <a:gd name="connsiteY75" fmla="*/ 2789935 h 2789935"/>
              <a:gd name="connsiteX76" fmla="*/ 1636167 w 5396534"/>
              <a:gd name="connsiteY76" fmla="*/ 2758161 h 2789935"/>
              <a:gd name="connsiteX77" fmla="*/ 1710690 w 5396534"/>
              <a:gd name="connsiteY77" fmla="*/ 2670810 h 2789935"/>
              <a:gd name="connsiteX78" fmla="*/ 1691640 w 5396534"/>
              <a:gd name="connsiteY78" fmla="*/ 2628900 h 2789935"/>
              <a:gd name="connsiteX79" fmla="*/ 1672590 w 5396534"/>
              <a:gd name="connsiteY79" fmla="*/ 2564130 h 2789935"/>
              <a:gd name="connsiteX80" fmla="*/ 1672590 w 5396534"/>
              <a:gd name="connsiteY80" fmla="*/ 2503170 h 2789935"/>
              <a:gd name="connsiteX81" fmla="*/ 1714500 w 5396534"/>
              <a:gd name="connsiteY81" fmla="*/ 2446020 h 2789935"/>
              <a:gd name="connsiteX82" fmla="*/ 1809750 w 5396534"/>
              <a:gd name="connsiteY82" fmla="*/ 2339340 h 2789935"/>
              <a:gd name="connsiteX83" fmla="*/ 1889760 w 5396534"/>
              <a:gd name="connsiteY83" fmla="*/ 2263140 h 2789935"/>
              <a:gd name="connsiteX84" fmla="*/ 2019300 w 5396534"/>
              <a:gd name="connsiteY84" fmla="*/ 2175510 h 2789935"/>
              <a:gd name="connsiteX85" fmla="*/ 2053590 w 5396534"/>
              <a:gd name="connsiteY85" fmla="*/ 2167890 h 2789935"/>
              <a:gd name="connsiteX86" fmla="*/ 2110740 w 5396534"/>
              <a:gd name="connsiteY86" fmla="*/ 2160270 h 2789935"/>
              <a:gd name="connsiteX87" fmla="*/ 2125980 w 5396534"/>
              <a:gd name="connsiteY87" fmla="*/ 2137410 h 2789935"/>
              <a:gd name="connsiteX88" fmla="*/ 2171700 w 5396534"/>
              <a:gd name="connsiteY88" fmla="*/ 2099310 h 2789935"/>
              <a:gd name="connsiteX89" fmla="*/ 2259330 w 5396534"/>
              <a:gd name="connsiteY89" fmla="*/ 2049780 h 2789935"/>
              <a:gd name="connsiteX90" fmla="*/ 2358390 w 5396534"/>
              <a:gd name="connsiteY90" fmla="*/ 2023110 h 2789935"/>
              <a:gd name="connsiteX91" fmla="*/ 2518410 w 5396534"/>
              <a:gd name="connsiteY91" fmla="*/ 1965960 h 2789935"/>
              <a:gd name="connsiteX92" fmla="*/ 2571750 w 5396534"/>
              <a:gd name="connsiteY92" fmla="*/ 1958340 h 2789935"/>
              <a:gd name="connsiteX93" fmla="*/ 2644140 w 5396534"/>
              <a:gd name="connsiteY93" fmla="*/ 1943100 h 2789935"/>
              <a:gd name="connsiteX94" fmla="*/ 2758440 w 5396534"/>
              <a:gd name="connsiteY94" fmla="*/ 1878330 h 2789935"/>
              <a:gd name="connsiteX95" fmla="*/ 2815590 w 5396534"/>
              <a:gd name="connsiteY95" fmla="*/ 1847850 h 2789935"/>
              <a:gd name="connsiteX96" fmla="*/ 2887980 w 5396534"/>
              <a:gd name="connsiteY96" fmla="*/ 1832610 h 2789935"/>
              <a:gd name="connsiteX97" fmla="*/ 2907030 w 5396534"/>
              <a:gd name="connsiteY97" fmla="*/ 1783080 h 2789935"/>
              <a:gd name="connsiteX98" fmla="*/ 2868930 w 5396534"/>
              <a:gd name="connsiteY98" fmla="*/ 1798320 h 2789935"/>
              <a:gd name="connsiteX99" fmla="*/ 3017520 w 5396534"/>
              <a:gd name="connsiteY99" fmla="*/ 1710690 h 2789935"/>
              <a:gd name="connsiteX100" fmla="*/ 3128010 w 5396534"/>
              <a:gd name="connsiteY100" fmla="*/ 1687830 h 2789935"/>
              <a:gd name="connsiteX101" fmla="*/ 3303270 w 5396534"/>
              <a:gd name="connsiteY101" fmla="*/ 1630680 h 2789935"/>
              <a:gd name="connsiteX102" fmla="*/ 3501390 w 5396534"/>
              <a:gd name="connsiteY102" fmla="*/ 1562100 h 2789935"/>
              <a:gd name="connsiteX103" fmla="*/ 3554730 w 5396534"/>
              <a:gd name="connsiteY103" fmla="*/ 1565910 h 2789935"/>
              <a:gd name="connsiteX104" fmla="*/ 3756660 w 5396534"/>
              <a:gd name="connsiteY104" fmla="*/ 1520190 h 2789935"/>
              <a:gd name="connsiteX105" fmla="*/ 3977640 w 5396534"/>
              <a:gd name="connsiteY105" fmla="*/ 1493520 h 2789935"/>
              <a:gd name="connsiteX106" fmla="*/ 4301490 w 5396534"/>
              <a:gd name="connsiteY106" fmla="*/ 1455420 h 2789935"/>
              <a:gd name="connsiteX107" fmla="*/ 4476750 w 5396534"/>
              <a:gd name="connsiteY107" fmla="*/ 1447800 h 2789935"/>
              <a:gd name="connsiteX108" fmla="*/ 4572000 w 5396534"/>
              <a:gd name="connsiteY108" fmla="*/ 1440180 h 2789935"/>
              <a:gd name="connsiteX109" fmla="*/ 4674870 w 5396534"/>
              <a:gd name="connsiteY109" fmla="*/ 1459230 h 2789935"/>
              <a:gd name="connsiteX110" fmla="*/ 4762500 w 5396534"/>
              <a:gd name="connsiteY110" fmla="*/ 1493520 h 2789935"/>
              <a:gd name="connsiteX111" fmla="*/ 4892040 w 5396534"/>
              <a:gd name="connsiteY111" fmla="*/ 1543050 h 2789935"/>
              <a:gd name="connsiteX112" fmla="*/ 4930140 w 5396534"/>
              <a:gd name="connsiteY112" fmla="*/ 1562100 h 2789935"/>
              <a:gd name="connsiteX113" fmla="*/ 5011327 w 5396534"/>
              <a:gd name="connsiteY113" fmla="*/ 1557790 h 2789935"/>
              <a:gd name="connsiteX114" fmla="*/ 5290236 w 5396534"/>
              <a:gd name="connsiteY114" fmla="*/ 1437753 h 2789935"/>
              <a:gd name="connsiteX115" fmla="*/ 5396534 w 5396534"/>
              <a:gd name="connsiteY115" fmla="*/ 1380618 h 2789935"/>
              <a:gd name="connsiteX116" fmla="*/ 5360847 w 5396534"/>
              <a:gd name="connsiteY116" fmla="*/ 1324777 h 2789935"/>
              <a:gd name="connsiteX117" fmla="*/ 5339207 w 5396534"/>
              <a:gd name="connsiteY117" fmla="*/ 1251813 h 2789935"/>
              <a:gd name="connsiteX118" fmla="*/ 5316627 w 5396534"/>
              <a:gd name="connsiteY118" fmla="*/ 1162050 h 2789935"/>
              <a:gd name="connsiteX119" fmla="*/ 5334000 w 5396534"/>
              <a:gd name="connsiteY119" fmla="*/ 1093470 h 2789935"/>
              <a:gd name="connsiteX120" fmla="*/ 5345430 w 5396534"/>
              <a:gd name="connsiteY120" fmla="*/ 1070610 h 2789935"/>
              <a:gd name="connsiteX121" fmla="*/ 5307330 w 5396534"/>
              <a:gd name="connsiteY121" fmla="*/ 1066800 h 2789935"/>
              <a:gd name="connsiteX122" fmla="*/ 5288280 w 5396534"/>
              <a:gd name="connsiteY122" fmla="*/ 1047750 h 2789935"/>
              <a:gd name="connsiteX123" fmla="*/ 5261610 w 5396534"/>
              <a:gd name="connsiteY123" fmla="*/ 1024890 h 2789935"/>
              <a:gd name="connsiteX124" fmla="*/ 5246370 w 5396534"/>
              <a:gd name="connsiteY124" fmla="*/ 994410 h 2789935"/>
              <a:gd name="connsiteX125" fmla="*/ 5238750 w 5396534"/>
              <a:gd name="connsiteY125" fmla="*/ 952500 h 2789935"/>
              <a:gd name="connsiteX126" fmla="*/ 5238750 w 5396534"/>
              <a:gd name="connsiteY126" fmla="*/ 922020 h 2789935"/>
              <a:gd name="connsiteX127" fmla="*/ 5246370 w 5396534"/>
              <a:gd name="connsiteY127" fmla="*/ 887730 h 2789935"/>
              <a:gd name="connsiteX128" fmla="*/ 5253990 w 5396534"/>
              <a:gd name="connsiteY128" fmla="*/ 868680 h 2789935"/>
              <a:gd name="connsiteX129" fmla="*/ 5219700 w 5396534"/>
              <a:gd name="connsiteY129" fmla="*/ 868680 h 2789935"/>
              <a:gd name="connsiteX130" fmla="*/ 5158740 w 5396534"/>
              <a:gd name="connsiteY130" fmla="*/ 842010 h 2789935"/>
              <a:gd name="connsiteX131" fmla="*/ 5113020 w 5396534"/>
              <a:gd name="connsiteY131" fmla="*/ 742950 h 2789935"/>
              <a:gd name="connsiteX132" fmla="*/ 5078730 w 5396534"/>
              <a:gd name="connsiteY132" fmla="*/ 681990 h 2789935"/>
              <a:gd name="connsiteX133" fmla="*/ 5078730 w 5396534"/>
              <a:gd name="connsiteY133" fmla="*/ 624840 h 2789935"/>
              <a:gd name="connsiteX134" fmla="*/ 5082540 w 5396534"/>
              <a:gd name="connsiteY134" fmla="*/ 586740 h 2789935"/>
              <a:gd name="connsiteX135" fmla="*/ 5105400 w 5396534"/>
              <a:gd name="connsiteY135" fmla="*/ 529590 h 2789935"/>
              <a:gd name="connsiteX136" fmla="*/ 5063490 w 5396534"/>
              <a:gd name="connsiteY136" fmla="*/ 525780 h 2789935"/>
              <a:gd name="connsiteX137" fmla="*/ 5033010 w 5396534"/>
              <a:gd name="connsiteY137" fmla="*/ 510540 h 2789935"/>
              <a:gd name="connsiteX138" fmla="*/ 4991100 w 5396534"/>
              <a:gd name="connsiteY138" fmla="*/ 476250 h 2789935"/>
              <a:gd name="connsiteX139" fmla="*/ 4979670 w 5396534"/>
              <a:gd name="connsiteY139" fmla="*/ 449580 h 2789935"/>
              <a:gd name="connsiteX140" fmla="*/ 4979670 w 5396534"/>
              <a:gd name="connsiteY140" fmla="*/ 316230 h 2789935"/>
              <a:gd name="connsiteX141" fmla="*/ 4994910 w 5396534"/>
              <a:gd name="connsiteY141" fmla="*/ 232410 h 2789935"/>
              <a:gd name="connsiteX142" fmla="*/ 5025390 w 5396534"/>
              <a:gd name="connsiteY142" fmla="*/ 167640 h 2789935"/>
              <a:gd name="connsiteX0" fmla="*/ 5025390 w 5396534"/>
              <a:gd name="connsiteY0" fmla="*/ 167640 h 2789935"/>
              <a:gd name="connsiteX1" fmla="*/ 4671060 w 5396534"/>
              <a:gd name="connsiteY1" fmla="*/ 0 h 2789935"/>
              <a:gd name="connsiteX2" fmla="*/ 4507230 w 5396534"/>
              <a:gd name="connsiteY2" fmla="*/ 68580 h 2789935"/>
              <a:gd name="connsiteX3" fmla="*/ 4373880 w 5396534"/>
              <a:gd name="connsiteY3" fmla="*/ 129540 h 2789935"/>
              <a:gd name="connsiteX4" fmla="*/ 4267200 w 5396534"/>
              <a:gd name="connsiteY4" fmla="*/ 175260 h 2789935"/>
              <a:gd name="connsiteX5" fmla="*/ 4217670 w 5396534"/>
              <a:gd name="connsiteY5" fmla="*/ 209550 h 2789935"/>
              <a:gd name="connsiteX6" fmla="*/ 4141470 w 5396534"/>
              <a:gd name="connsiteY6" fmla="*/ 247650 h 2789935"/>
              <a:gd name="connsiteX7" fmla="*/ 4072890 w 5396534"/>
              <a:gd name="connsiteY7" fmla="*/ 293370 h 2789935"/>
              <a:gd name="connsiteX8" fmla="*/ 3931920 w 5396534"/>
              <a:gd name="connsiteY8" fmla="*/ 354330 h 2789935"/>
              <a:gd name="connsiteX9" fmla="*/ 3867150 w 5396534"/>
              <a:gd name="connsiteY9" fmla="*/ 400050 h 2789935"/>
              <a:gd name="connsiteX10" fmla="*/ 3699510 w 5396534"/>
              <a:gd name="connsiteY10" fmla="*/ 461010 h 2789935"/>
              <a:gd name="connsiteX11" fmla="*/ 3630930 w 5396534"/>
              <a:gd name="connsiteY11" fmla="*/ 480060 h 2789935"/>
              <a:gd name="connsiteX12" fmla="*/ 3573780 w 5396534"/>
              <a:gd name="connsiteY12" fmla="*/ 499110 h 2789935"/>
              <a:gd name="connsiteX13" fmla="*/ 3528060 w 5396534"/>
              <a:gd name="connsiteY13" fmla="*/ 499110 h 2789935"/>
              <a:gd name="connsiteX14" fmla="*/ 3486150 w 5396534"/>
              <a:gd name="connsiteY14" fmla="*/ 495300 h 2789935"/>
              <a:gd name="connsiteX15" fmla="*/ 3474720 w 5396534"/>
              <a:gd name="connsiteY15" fmla="*/ 499110 h 2789935"/>
              <a:gd name="connsiteX16" fmla="*/ 3463290 w 5396534"/>
              <a:gd name="connsiteY16" fmla="*/ 533400 h 2789935"/>
              <a:gd name="connsiteX17" fmla="*/ 3432810 w 5396534"/>
              <a:gd name="connsiteY17" fmla="*/ 560070 h 2789935"/>
              <a:gd name="connsiteX18" fmla="*/ 3371850 w 5396534"/>
              <a:gd name="connsiteY18" fmla="*/ 571500 h 2789935"/>
              <a:gd name="connsiteX19" fmla="*/ 3242310 w 5396534"/>
              <a:gd name="connsiteY19" fmla="*/ 613410 h 2789935"/>
              <a:gd name="connsiteX20" fmla="*/ 3169920 w 5396534"/>
              <a:gd name="connsiteY20" fmla="*/ 636270 h 2789935"/>
              <a:gd name="connsiteX21" fmla="*/ 3044190 w 5396534"/>
              <a:gd name="connsiteY21" fmla="*/ 674370 h 2789935"/>
              <a:gd name="connsiteX22" fmla="*/ 2876550 w 5396534"/>
              <a:gd name="connsiteY22" fmla="*/ 727710 h 2789935"/>
              <a:gd name="connsiteX23" fmla="*/ 2830830 w 5396534"/>
              <a:gd name="connsiteY23" fmla="*/ 754380 h 2789935"/>
              <a:gd name="connsiteX24" fmla="*/ 2785110 w 5396534"/>
              <a:gd name="connsiteY24" fmla="*/ 769620 h 2789935"/>
              <a:gd name="connsiteX25" fmla="*/ 2785110 w 5396534"/>
              <a:gd name="connsiteY25" fmla="*/ 769620 h 2789935"/>
              <a:gd name="connsiteX26" fmla="*/ 2724150 w 5396534"/>
              <a:gd name="connsiteY26" fmla="*/ 765810 h 2789935"/>
              <a:gd name="connsiteX27" fmla="*/ 2678430 w 5396534"/>
              <a:gd name="connsiteY27" fmla="*/ 762000 h 2789935"/>
              <a:gd name="connsiteX28" fmla="*/ 2678430 w 5396534"/>
              <a:gd name="connsiteY28" fmla="*/ 762000 h 2789935"/>
              <a:gd name="connsiteX29" fmla="*/ 2647950 w 5396534"/>
              <a:gd name="connsiteY29" fmla="*/ 822960 h 2789935"/>
              <a:gd name="connsiteX30" fmla="*/ 2617470 w 5396534"/>
              <a:gd name="connsiteY30" fmla="*/ 845820 h 2789935"/>
              <a:gd name="connsiteX31" fmla="*/ 2480310 w 5396534"/>
              <a:gd name="connsiteY31" fmla="*/ 891540 h 2789935"/>
              <a:gd name="connsiteX32" fmla="*/ 2392680 w 5396534"/>
              <a:gd name="connsiteY32" fmla="*/ 937260 h 2789935"/>
              <a:gd name="connsiteX33" fmla="*/ 2354580 w 5396534"/>
              <a:gd name="connsiteY33" fmla="*/ 967740 h 2789935"/>
              <a:gd name="connsiteX34" fmla="*/ 2274570 w 5396534"/>
              <a:gd name="connsiteY34" fmla="*/ 1036320 h 2789935"/>
              <a:gd name="connsiteX35" fmla="*/ 2236470 w 5396534"/>
              <a:gd name="connsiteY35" fmla="*/ 1120140 h 2789935"/>
              <a:gd name="connsiteX36" fmla="*/ 2164080 w 5396534"/>
              <a:gd name="connsiteY36" fmla="*/ 1177290 h 2789935"/>
              <a:gd name="connsiteX37" fmla="*/ 2072640 w 5396534"/>
              <a:gd name="connsiteY37" fmla="*/ 1272540 h 2789935"/>
              <a:gd name="connsiteX38" fmla="*/ 2007870 w 5396534"/>
              <a:gd name="connsiteY38" fmla="*/ 1322070 h 2789935"/>
              <a:gd name="connsiteX39" fmla="*/ 1924050 w 5396534"/>
              <a:gd name="connsiteY39" fmla="*/ 1363980 h 2789935"/>
              <a:gd name="connsiteX40" fmla="*/ 1844040 w 5396534"/>
              <a:gd name="connsiteY40" fmla="*/ 1394460 h 2789935"/>
              <a:gd name="connsiteX41" fmla="*/ 1744980 w 5396534"/>
              <a:gd name="connsiteY41" fmla="*/ 1405890 h 2789935"/>
              <a:gd name="connsiteX42" fmla="*/ 1524000 w 5396534"/>
              <a:gd name="connsiteY42" fmla="*/ 1402080 h 2789935"/>
              <a:gd name="connsiteX43" fmla="*/ 1388929 w 5396534"/>
              <a:gd name="connsiteY43" fmla="*/ 1388966 h 2789935"/>
              <a:gd name="connsiteX44" fmla="*/ 1249870 w 5396534"/>
              <a:gd name="connsiteY44" fmla="*/ 1383142 h 2789935"/>
              <a:gd name="connsiteX45" fmla="*/ 1153594 w 5396534"/>
              <a:gd name="connsiteY45" fmla="*/ 1399932 h 2789935"/>
              <a:gd name="connsiteX46" fmla="*/ 1057176 w 5396534"/>
              <a:gd name="connsiteY46" fmla="*/ 1416469 h 2789935"/>
              <a:gd name="connsiteX47" fmla="*/ 931629 w 5396534"/>
              <a:gd name="connsiteY47" fmla="*/ 1468827 h 2789935"/>
              <a:gd name="connsiteX48" fmla="*/ 781050 w 5396534"/>
              <a:gd name="connsiteY48" fmla="*/ 1501140 h 2789935"/>
              <a:gd name="connsiteX49" fmla="*/ 712470 w 5396534"/>
              <a:gd name="connsiteY49" fmla="*/ 1531620 h 2789935"/>
              <a:gd name="connsiteX50" fmla="*/ 678180 w 5396534"/>
              <a:gd name="connsiteY50" fmla="*/ 1531620 h 2789935"/>
              <a:gd name="connsiteX51" fmla="*/ 590550 w 5396534"/>
              <a:gd name="connsiteY51" fmla="*/ 1520190 h 2789935"/>
              <a:gd name="connsiteX52" fmla="*/ 567690 w 5396534"/>
              <a:gd name="connsiteY52" fmla="*/ 1558290 h 2789935"/>
              <a:gd name="connsiteX53" fmla="*/ 518160 w 5396534"/>
              <a:gd name="connsiteY53" fmla="*/ 1581150 h 2789935"/>
              <a:gd name="connsiteX54" fmla="*/ 422910 w 5396534"/>
              <a:gd name="connsiteY54" fmla="*/ 1615440 h 2789935"/>
              <a:gd name="connsiteX55" fmla="*/ 312420 w 5396534"/>
              <a:gd name="connsiteY55" fmla="*/ 1676400 h 2789935"/>
              <a:gd name="connsiteX56" fmla="*/ 205740 w 5396534"/>
              <a:gd name="connsiteY56" fmla="*/ 1733550 h 2789935"/>
              <a:gd name="connsiteX57" fmla="*/ 133350 w 5396534"/>
              <a:gd name="connsiteY57" fmla="*/ 1783080 h 2789935"/>
              <a:gd name="connsiteX58" fmla="*/ 68580 w 5396534"/>
              <a:gd name="connsiteY58" fmla="*/ 1836420 h 2789935"/>
              <a:gd name="connsiteX59" fmla="*/ 15240 w 5396534"/>
              <a:gd name="connsiteY59" fmla="*/ 1924050 h 2789935"/>
              <a:gd name="connsiteX60" fmla="*/ 0 w 5396534"/>
              <a:gd name="connsiteY60" fmla="*/ 2015490 h 2789935"/>
              <a:gd name="connsiteX61" fmla="*/ 30480 w 5396534"/>
              <a:gd name="connsiteY61" fmla="*/ 2068830 h 2789935"/>
              <a:gd name="connsiteX62" fmla="*/ 72390 w 5396534"/>
              <a:gd name="connsiteY62" fmla="*/ 2148840 h 2789935"/>
              <a:gd name="connsiteX63" fmla="*/ 144780 w 5396534"/>
              <a:gd name="connsiteY63" fmla="*/ 2228850 h 2789935"/>
              <a:gd name="connsiteX64" fmla="*/ 205740 w 5396534"/>
              <a:gd name="connsiteY64" fmla="*/ 2278380 h 2789935"/>
              <a:gd name="connsiteX65" fmla="*/ 335280 w 5396534"/>
              <a:gd name="connsiteY65" fmla="*/ 2339340 h 2789935"/>
              <a:gd name="connsiteX66" fmla="*/ 457200 w 5396534"/>
              <a:gd name="connsiteY66" fmla="*/ 2377440 h 2789935"/>
              <a:gd name="connsiteX67" fmla="*/ 594360 w 5396534"/>
              <a:gd name="connsiteY67" fmla="*/ 2411730 h 2789935"/>
              <a:gd name="connsiteX68" fmla="*/ 720090 w 5396534"/>
              <a:gd name="connsiteY68" fmla="*/ 2449830 h 2789935"/>
              <a:gd name="connsiteX69" fmla="*/ 952500 w 5396534"/>
              <a:gd name="connsiteY69" fmla="*/ 2484120 h 2789935"/>
              <a:gd name="connsiteX70" fmla="*/ 1043940 w 5396534"/>
              <a:gd name="connsiteY70" fmla="*/ 2506980 h 2789935"/>
              <a:gd name="connsiteX71" fmla="*/ 1135380 w 5396534"/>
              <a:gd name="connsiteY71" fmla="*/ 2541270 h 2789935"/>
              <a:gd name="connsiteX72" fmla="*/ 1264920 w 5396534"/>
              <a:gd name="connsiteY72" fmla="*/ 2628900 h 2789935"/>
              <a:gd name="connsiteX73" fmla="*/ 1318260 w 5396534"/>
              <a:gd name="connsiteY73" fmla="*/ 2689860 h 2789935"/>
              <a:gd name="connsiteX74" fmla="*/ 1413510 w 5396534"/>
              <a:gd name="connsiteY74" fmla="*/ 2769870 h 2789935"/>
              <a:gd name="connsiteX75" fmla="*/ 1494947 w 5396534"/>
              <a:gd name="connsiteY75" fmla="*/ 2789935 h 2789935"/>
              <a:gd name="connsiteX76" fmla="*/ 1636167 w 5396534"/>
              <a:gd name="connsiteY76" fmla="*/ 2758161 h 2789935"/>
              <a:gd name="connsiteX77" fmla="*/ 1710690 w 5396534"/>
              <a:gd name="connsiteY77" fmla="*/ 2670810 h 2789935"/>
              <a:gd name="connsiteX78" fmla="*/ 1691640 w 5396534"/>
              <a:gd name="connsiteY78" fmla="*/ 2628900 h 2789935"/>
              <a:gd name="connsiteX79" fmla="*/ 1672590 w 5396534"/>
              <a:gd name="connsiteY79" fmla="*/ 2564130 h 2789935"/>
              <a:gd name="connsiteX80" fmla="*/ 1672590 w 5396534"/>
              <a:gd name="connsiteY80" fmla="*/ 2503170 h 2789935"/>
              <a:gd name="connsiteX81" fmla="*/ 1714500 w 5396534"/>
              <a:gd name="connsiteY81" fmla="*/ 2446020 h 2789935"/>
              <a:gd name="connsiteX82" fmla="*/ 1809750 w 5396534"/>
              <a:gd name="connsiteY82" fmla="*/ 2339340 h 2789935"/>
              <a:gd name="connsiteX83" fmla="*/ 1889760 w 5396534"/>
              <a:gd name="connsiteY83" fmla="*/ 2263140 h 2789935"/>
              <a:gd name="connsiteX84" fmla="*/ 2019300 w 5396534"/>
              <a:gd name="connsiteY84" fmla="*/ 2175510 h 2789935"/>
              <a:gd name="connsiteX85" fmla="*/ 2053590 w 5396534"/>
              <a:gd name="connsiteY85" fmla="*/ 2167890 h 2789935"/>
              <a:gd name="connsiteX86" fmla="*/ 2110740 w 5396534"/>
              <a:gd name="connsiteY86" fmla="*/ 2160270 h 2789935"/>
              <a:gd name="connsiteX87" fmla="*/ 2125980 w 5396534"/>
              <a:gd name="connsiteY87" fmla="*/ 2137410 h 2789935"/>
              <a:gd name="connsiteX88" fmla="*/ 2171700 w 5396534"/>
              <a:gd name="connsiteY88" fmla="*/ 2099310 h 2789935"/>
              <a:gd name="connsiteX89" fmla="*/ 2259330 w 5396534"/>
              <a:gd name="connsiteY89" fmla="*/ 2049780 h 2789935"/>
              <a:gd name="connsiteX90" fmla="*/ 2358390 w 5396534"/>
              <a:gd name="connsiteY90" fmla="*/ 2023110 h 2789935"/>
              <a:gd name="connsiteX91" fmla="*/ 2518410 w 5396534"/>
              <a:gd name="connsiteY91" fmla="*/ 1965960 h 2789935"/>
              <a:gd name="connsiteX92" fmla="*/ 2571750 w 5396534"/>
              <a:gd name="connsiteY92" fmla="*/ 1958340 h 2789935"/>
              <a:gd name="connsiteX93" fmla="*/ 2644140 w 5396534"/>
              <a:gd name="connsiteY93" fmla="*/ 1943100 h 2789935"/>
              <a:gd name="connsiteX94" fmla="*/ 2758440 w 5396534"/>
              <a:gd name="connsiteY94" fmla="*/ 1878330 h 2789935"/>
              <a:gd name="connsiteX95" fmla="*/ 2815590 w 5396534"/>
              <a:gd name="connsiteY95" fmla="*/ 1847850 h 2789935"/>
              <a:gd name="connsiteX96" fmla="*/ 2887980 w 5396534"/>
              <a:gd name="connsiteY96" fmla="*/ 1832610 h 2789935"/>
              <a:gd name="connsiteX97" fmla="*/ 2907030 w 5396534"/>
              <a:gd name="connsiteY97" fmla="*/ 1783080 h 2789935"/>
              <a:gd name="connsiteX98" fmla="*/ 2868930 w 5396534"/>
              <a:gd name="connsiteY98" fmla="*/ 1798320 h 2789935"/>
              <a:gd name="connsiteX99" fmla="*/ 3017520 w 5396534"/>
              <a:gd name="connsiteY99" fmla="*/ 1710690 h 2789935"/>
              <a:gd name="connsiteX100" fmla="*/ 3128010 w 5396534"/>
              <a:gd name="connsiteY100" fmla="*/ 1687830 h 2789935"/>
              <a:gd name="connsiteX101" fmla="*/ 3303270 w 5396534"/>
              <a:gd name="connsiteY101" fmla="*/ 1630680 h 2789935"/>
              <a:gd name="connsiteX102" fmla="*/ 3501390 w 5396534"/>
              <a:gd name="connsiteY102" fmla="*/ 1562100 h 2789935"/>
              <a:gd name="connsiteX103" fmla="*/ 3554730 w 5396534"/>
              <a:gd name="connsiteY103" fmla="*/ 1565910 h 2789935"/>
              <a:gd name="connsiteX104" fmla="*/ 3756660 w 5396534"/>
              <a:gd name="connsiteY104" fmla="*/ 1520190 h 2789935"/>
              <a:gd name="connsiteX105" fmla="*/ 3977640 w 5396534"/>
              <a:gd name="connsiteY105" fmla="*/ 1493520 h 2789935"/>
              <a:gd name="connsiteX106" fmla="*/ 4301490 w 5396534"/>
              <a:gd name="connsiteY106" fmla="*/ 1455420 h 2789935"/>
              <a:gd name="connsiteX107" fmla="*/ 4476750 w 5396534"/>
              <a:gd name="connsiteY107" fmla="*/ 1447800 h 2789935"/>
              <a:gd name="connsiteX108" fmla="*/ 4572000 w 5396534"/>
              <a:gd name="connsiteY108" fmla="*/ 1440180 h 2789935"/>
              <a:gd name="connsiteX109" fmla="*/ 4674870 w 5396534"/>
              <a:gd name="connsiteY109" fmla="*/ 1459230 h 2789935"/>
              <a:gd name="connsiteX110" fmla="*/ 4762500 w 5396534"/>
              <a:gd name="connsiteY110" fmla="*/ 1493520 h 2789935"/>
              <a:gd name="connsiteX111" fmla="*/ 4892040 w 5396534"/>
              <a:gd name="connsiteY111" fmla="*/ 1543050 h 2789935"/>
              <a:gd name="connsiteX112" fmla="*/ 4930140 w 5396534"/>
              <a:gd name="connsiteY112" fmla="*/ 1562100 h 2789935"/>
              <a:gd name="connsiteX113" fmla="*/ 5011327 w 5396534"/>
              <a:gd name="connsiteY113" fmla="*/ 1557790 h 2789935"/>
              <a:gd name="connsiteX114" fmla="*/ 5290236 w 5396534"/>
              <a:gd name="connsiteY114" fmla="*/ 1437753 h 2789935"/>
              <a:gd name="connsiteX115" fmla="*/ 5396534 w 5396534"/>
              <a:gd name="connsiteY115" fmla="*/ 1380618 h 2789935"/>
              <a:gd name="connsiteX116" fmla="*/ 5360847 w 5396534"/>
              <a:gd name="connsiteY116" fmla="*/ 1324777 h 2789935"/>
              <a:gd name="connsiteX117" fmla="*/ 5339207 w 5396534"/>
              <a:gd name="connsiteY117" fmla="*/ 1251813 h 2789935"/>
              <a:gd name="connsiteX118" fmla="*/ 5316627 w 5396534"/>
              <a:gd name="connsiteY118" fmla="*/ 1162050 h 2789935"/>
              <a:gd name="connsiteX119" fmla="*/ 5334000 w 5396534"/>
              <a:gd name="connsiteY119" fmla="*/ 1093470 h 2789935"/>
              <a:gd name="connsiteX120" fmla="*/ 5345430 w 5396534"/>
              <a:gd name="connsiteY120" fmla="*/ 1070610 h 2789935"/>
              <a:gd name="connsiteX121" fmla="*/ 5307330 w 5396534"/>
              <a:gd name="connsiteY121" fmla="*/ 1066800 h 2789935"/>
              <a:gd name="connsiteX122" fmla="*/ 5288280 w 5396534"/>
              <a:gd name="connsiteY122" fmla="*/ 1047750 h 2789935"/>
              <a:gd name="connsiteX123" fmla="*/ 5261610 w 5396534"/>
              <a:gd name="connsiteY123" fmla="*/ 1024890 h 2789935"/>
              <a:gd name="connsiteX124" fmla="*/ 5246370 w 5396534"/>
              <a:gd name="connsiteY124" fmla="*/ 994410 h 2789935"/>
              <a:gd name="connsiteX125" fmla="*/ 5238750 w 5396534"/>
              <a:gd name="connsiteY125" fmla="*/ 952500 h 2789935"/>
              <a:gd name="connsiteX126" fmla="*/ 5238750 w 5396534"/>
              <a:gd name="connsiteY126" fmla="*/ 922020 h 2789935"/>
              <a:gd name="connsiteX127" fmla="*/ 5246370 w 5396534"/>
              <a:gd name="connsiteY127" fmla="*/ 887730 h 2789935"/>
              <a:gd name="connsiteX128" fmla="*/ 5253990 w 5396534"/>
              <a:gd name="connsiteY128" fmla="*/ 868680 h 2789935"/>
              <a:gd name="connsiteX129" fmla="*/ 5219700 w 5396534"/>
              <a:gd name="connsiteY129" fmla="*/ 868680 h 2789935"/>
              <a:gd name="connsiteX130" fmla="*/ 5158740 w 5396534"/>
              <a:gd name="connsiteY130" fmla="*/ 842010 h 2789935"/>
              <a:gd name="connsiteX131" fmla="*/ 5113020 w 5396534"/>
              <a:gd name="connsiteY131" fmla="*/ 742950 h 2789935"/>
              <a:gd name="connsiteX132" fmla="*/ 5078730 w 5396534"/>
              <a:gd name="connsiteY132" fmla="*/ 681990 h 2789935"/>
              <a:gd name="connsiteX133" fmla="*/ 5078730 w 5396534"/>
              <a:gd name="connsiteY133" fmla="*/ 624840 h 2789935"/>
              <a:gd name="connsiteX134" fmla="*/ 5082540 w 5396534"/>
              <a:gd name="connsiteY134" fmla="*/ 586740 h 2789935"/>
              <a:gd name="connsiteX135" fmla="*/ 5105400 w 5396534"/>
              <a:gd name="connsiteY135" fmla="*/ 529590 h 2789935"/>
              <a:gd name="connsiteX136" fmla="*/ 5063490 w 5396534"/>
              <a:gd name="connsiteY136" fmla="*/ 525780 h 2789935"/>
              <a:gd name="connsiteX137" fmla="*/ 5033010 w 5396534"/>
              <a:gd name="connsiteY137" fmla="*/ 510540 h 2789935"/>
              <a:gd name="connsiteX138" fmla="*/ 4991100 w 5396534"/>
              <a:gd name="connsiteY138" fmla="*/ 476250 h 2789935"/>
              <a:gd name="connsiteX139" fmla="*/ 4979670 w 5396534"/>
              <a:gd name="connsiteY139" fmla="*/ 449580 h 2789935"/>
              <a:gd name="connsiteX140" fmla="*/ 4979670 w 5396534"/>
              <a:gd name="connsiteY140" fmla="*/ 316230 h 2789935"/>
              <a:gd name="connsiteX141" fmla="*/ 4994910 w 5396534"/>
              <a:gd name="connsiteY141" fmla="*/ 232410 h 2789935"/>
              <a:gd name="connsiteX142" fmla="*/ 5025390 w 5396534"/>
              <a:gd name="connsiteY142" fmla="*/ 167640 h 2789935"/>
              <a:gd name="connsiteX0" fmla="*/ 5025390 w 5396534"/>
              <a:gd name="connsiteY0" fmla="*/ 167640 h 2789935"/>
              <a:gd name="connsiteX1" fmla="*/ 4671060 w 5396534"/>
              <a:gd name="connsiteY1" fmla="*/ 0 h 2789935"/>
              <a:gd name="connsiteX2" fmla="*/ 4507230 w 5396534"/>
              <a:gd name="connsiteY2" fmla="*/ 68580 h 2789935"/>
              <a:gd name="connsiteX3" fmla="*/ 4373880 w 5396534"/>
              <a:gd name="connsiteY3" fmla="*/ 129540 h 2789935"/>
              <a:gd name="connsiteX4" fmla="*/ 4267200 w 5396534"/>
              <a:gd name="connsiteY4" fmla="*/ 175260 h 2789935"/>
              <a:gd name="connsiteX5" fmla="*/ 4217670 w 5396534"/>
              <a:gd name="connsiteY5" fmla="*/ 209550 h 2789935"/>
              <a:gd name="connsiteX6" fmla="*/ 4141470 w 5396534"/>
              <a:gd name="connsiteY6" fmla="*/ 247650 h 2789935"/>
              <a:gd name="connsiteX7" fmla="*/ 4072890 w 5396534"/>
              <a:gd name="connsiteY7" fmla="*/ 293370 h 2789935"/>
              <a:gd name="connsiteX8" fmla="*/ 3931920 w 5396534"/>
              <a:gd name="connsiteY8" fmla="*/ 354330 h 2789935"/>
              <a:gd name="connsiteX9" fmla="*/ 3867150 w 5396534"/>
              <a:gd name="connsiteY9" fmla="*/ 400050 h 2789935"/>
              <a:gd name="connsiteX10" fmla="*/ 3699510 w 5396534"/>
              <a:gd name="connsiteY10" fmla="*/ 461010 h 2789935"/>
              <a:gd name="connsiteX11" fmla="*/ 3630930 w 5396534"/>
              <a:gd name="connsiteY11" fmla="*/ 480060 h 2789935"/>
              <a:gd name="connsiteX12" fmla="*/ 3573780 w 5396534"/>
              <a:gd name="connsiteY12" fmla="*/ 499110 h 2789935"/>
              <a:gd name="connsiteX13" fmla="*/ 3528060 w 5396534"/>
              <a:gd name="connsiteY13" fmla="*/ 499110 h 2789935"/>
              <a:gd name="connsiteX14" fmla="*/ 3486150 w 5396534"/>
              <a:gd name="connsiteY14" fmla="*/ 495300 h 2789935"/>
              <a:gd name="connsiteX15" fmla="*/ 3474720 w 5396534"/>
              <a:gd name="connsiteY15" fmla="*/ 499110 h 2789935"/>
              <a:gd name="connsiteX16" fmla="*/ 3463290 w 5396534"/>
              <a:gd name="connsiteY16" fmla="*/ 533400 h 2789935"/>
              <a:gd name="connsiteX17" fmla="*/ 3432810 w 5396534"/>
              <a:gd name="connsiteY17" fmla="*/ 560070 h 2789935"/>
              <a:gd name="connsiteX18" fmla="*/ 3371850 w 5396534"/>
              <a:gd name="connsiteY18" fmla="*/ 571500 h 2789935"/>
              <a:gd name="connsiteX19" fmla="*/ 3242310 w 5396534"/>
              <a:gd name="connsiteY19" fmla="*/ 613410 h 2789935"/>
              <a:gd name="connsiteX20" fmla="*/ 3169920 w 5396534"/>
              <a:gd name="connsiteY20" fmla="*/ 636270 h 2789935"/>
              <a:gd name="connsiteX21" fmla="*/ 3044190 w 5396534"/>
              <a:gd name="connsiteY21" fmla="*/ 674370 h 2789935"/>
              <a:gd name="connsiteX22" fmla="*/ 2876550 w 5396534"/>
              <a:gd name="connsiteY22" fmla="*/ 727710 h 2789935"/>
              <a:gd name="connsiteX23" fmla="*/ 2830830 w 5396534"/>
              <a:gd name="connsiteY23" fmla="*/ 754380 h 2789935"/>
              <a:gd name="connsiteX24" fmla="*/ 2785110 w 5396534"/>
              <a:gd name="connsiteY24" fmla="*/ 769620 h 2789935"/>
              <a:gd name="connsiteX25" fmla="*/ 2785110 w 5396534"/>
              <a:gd name="connsiteY25" fmla="*/ 769620 h 2789935"/>
              <a:gd name="connsiteX26" fmla="*/ 2724150 w 5396534"/>
              <a:gd name="connsiteY26" fmla="*/ 765810 h 2789935"/>
              <a:gd name="connsiteX27" fmla="*/ 2678430 w 5396534"/>
              <a:gd name="connsiteY27" fmla="*/ 762000 h 2789935"/>
              <a:gd name="connsiteX28" fmla="*/ 2678430 w 5396534"/>
              <a:gd name="connsiteY28" fmla="*/ 762000 h 2789935"/>
              <a:gd name="connsiteX29" fmla="*/ 2647950 w 5396534"/>
              <a:gd name="connsiteY29" fmla="*/ 822960 h 2789935"/>
              <a:gd name="connsiteX30" fmla="*/ 2617470 w 5396534"/>
              <a:gd name="connsiteY30" fmla="*/ 845820 h 2789935"/>
              <a:gd name="connsiteX31" fmla="*/ 2480310 w 5396534"/>
              <a:gd name="connsiteY31" fmla="*/ 891540 h 2789935"/>
              <a:gd name="connsiteX32" fmla="*/ 2392680 w 5396534"/>
              <a:gd name="connsiteY32" fmla="*/ 937260 h 2789935"/>
              <a:gd name="connsiteX33" fmla="*/ 2354580 w 5396534"/>
              <a:gd name="connsiteY33" fmla="*/ 967740 h 2789935"/>
              <a:gd name="connsiteX34" fmla="*/ 2274570 w 5396534"/>
              <a:gd name="connsiteY34" fmla="*/ 1036320 h 2789935"/>
              <a:gd name="connsiteX35" fmla="*/ 2236470 w 5396534"/>
              <a:gd name="connsiteY35" fmla="*/ 1120140 h 2789935"/>
              <a:gd name="connsiteX36" fmla="*/ 2164080 w 5396534"/>
              <a:gd name="connsiteY36" fmla="*/ 1177290 h 2789935"/>
              <a:gd name="connsiteX37" fmla="*/ 2072640 w 5396534"/>
              <a:gd name="connsiteY37" fmla="*/ 1272540 h 2789935"/>
              <a:gd name="connsiteX38" fmla="*/ 2007870 w 5396534"/>
              <a:gd name="connsiteY38" fmla="*/ 1322070 h 2789935"/>
              <a:gd name="connsiteX39" fmla="*/ 1924050 w 5396534"/>
              <a:gd name="connsiteY39" fmla="*/ 1363980 h 2789935"/>
              <a:gd name="connsiteX40" fmla="*/ 1844040 w 5396534"/>
              <a:gd name="connsiteY40" fmla="*/ 1394460 h 2789935"/>
              <a:gd name="connsiteX41" fmla="*/ 1744980 w 5396534"/>
              <a:gd name="connsiteY41" fmla="*/ 1405890 h 2789935"/>
              <a:gd name="connsiteX42" fmla="*/ 1524000 w 5396534"/>
              <a:gd name="connsiteY42" fmla="*/ 1402080 h 2789935"/>
              <a:gd name="connsiteX43" fmla="*/ 1388929 w 5396534"/>
              <a:gd name="connsiteY43" fmla="*/ 1388966 h 2789935"/>
              <a:gd name="connsiteX44" fmla="*/ 1249870 w 5396534"/>
              <a:gd name="connsiteY44" fmla="*/ 1383142 h 2789935"/>
              <a:gd name="connsiteX45" fmla="*/ 1153594 w 5396534"/>
              <a:gd name="connsiteY45" fmla="*/ 1399932 h 2789935"/>
              <a:gd name="connsiteX46" fmla="*/ 1057176 w 5396534"/>
              <a:gd name="connsiteY46" fmla="*/ 1416469 h 2789935"/>
              <a:gd name="connsiteX47" fmla="*/ 945509 w 5396534"/>
              <a:gd name="connsiteY47" fmla="*/ 1458086 h 2789935"/>
              <a:gd name="connsiteX48" fmla="*/ 781050 w 5396534"/>
              <a:gd name="connsiteY48" fmla="*/ 1501140 h 2789935"/>
              <a:gd name="connsiteX49" fmla="*/ 712470 w 5396534"/>
              <a:gd name="connsiteY49" fmla="*/ 1531620 h 2789935"/>
              <a:gd name="connsiteX50" fmla="*/ 678180 w 5396534"/>
              <a:gd name="connsiteY50" fmla="*/ 1531620 h 2789935"/>
              <a:gd name="connsiteX51" fmla="*/ 590550 w 5396534"/>
              <a:gd name="connsiteY51" fmla="*/ 1520190 h 2789935"/>
              <a:gd name="connsiteX52" fmla="*/ 567690 w 5396534"/>
              <a:gd name="connsiteY52" fmla="*/ 1558290 h 2789935"/>
              <a:gd name="connsiteX53" fmla="*/ 518160 w 5396534"/>
              <a:gd name="connsiteY53" fmla="*/ 1581150 h 2789935"/>
              <a:gd name="connsiteX54" fmla="*/ 422910 w 5396534"/>
              <a:gd name="connsiteY54" fmla="*/ 1615440 h 2789935"/>
              <a:gd name="connsiteX55" fmla="*/ 312420 w 5396534"/>
              <a:gd name="connsiteY55" fmla="*/ 1676400 h 2789935"/>
              <a:gd name="connsiteX56" fmla="*/ 205740 w 5396534"/>
              <a:gd name="connsiteY56" fmla="*/ 1733550 h 2789935"/>
              <a:gd name="connsiteX57" fmla="*/ 133350 w 5396534"/>
              <a:gd name="connsiteY57" fmla="*/ 1783080 h 2789935"/>
              <a:gd name="connsiteX58" fmla="*/ 68580 w 5396534"/>
              <a:gd name="connsiteY58" fmla="*/ 1836420 h 2789935"/>
              <a:gd name="connsiteX59" fmla="*/ 15240 w 5396534"/>
              <a:gd name="connsiteY59" fmla="*/ 1924050 h 2789935"/>
              <a:gd name="connsiteX60" fmla="*/ 0 w 5396534"/>
              <a:gd name="connsiteY60" fmla="*/ 2015490 h 2789935"/>
              <a:gd name="connsiteX61" fmla="*/ 30480 w 5396534"/>
              <a:gd name="connsiteY61" fmla="*/ 2068830 h 2789935"/>
              <a:gd name="connsiteX62" fmla="*/ 72390 w 5396534"/>
              <a:gd name="connsiteY62" fmla="*/ 2148840 h 2789935"/>
              <a:gd name="connsiteX63" fmla="*/ 144780 w 5396534"/>
              <a:gd name="connsiteY63" fmla="*/ 2228850 h 2789935"/>
              <a:gd name="connsiteX64" fmla="*/ 205740 w 5396534"/>
              <a:gd name="connsiteY64" fmla="*/ 2278380 h 2789935"/>
              <a:gd name="connsiteX65" fmla="*/ 335280 w 5396534"/>
              <a:gd name="connsiteY65" fmla="*/ 2339340 h 2789935"/>
              <a:gd name="connsiteX66" fmla="*/ 457200 w 5396534"/>
              <a:gd name="connsiteY66" fmla="*/ 2377440 h 2789935"/>
              <a:gd name="connsiteX67" fmla="*/ 594360 w 5396534"/>
              <a:gd name="connsiteY67" fmla="*/ 2411730 h 2789935"/>
              <a:gd name="connsiteX68" fmla="*/ 720090 w 5396534"/>
              <a:gd name="connsiteY68" fmla="*/ 2449830 h 2789935"/>
              <a:gd name="connsiteX69" fmla="*/ 952500 w 5396534"/>
              <a:gd name="connsiteY69" fmla="*/ 2484120 h 2789935"/>
              <a:gd name="connsiteX70" fmla="*/ 1043940 w 5396534"/>
              <a:gd name="connsiteY70" fmla="*/ 2506980 h 2789935"/>
              <a:gd name="connsiteX71" fmla="*/ 1135380 w 5396534"/>
              <a:gd name="connsiteY71" fmla="*/ 2541270 h 2789935"/>
              <a:gd name="connsiteX72" fmla="*/ 1264920 w 5396534"/>
              <a:gd name="connsiteY72" fmla="*/ 2628900 h 2789935"/>
              <a:gd name="connsiteX73" fmla="*/ 1318260 w 5396534"/>
              <a:gd name="connsiteY73" fmla="*/ 2689860 h 2789935"/>
              <a:gd name="connsiteX74" fmla="*/ 1413510 w 5396534"/>
              <a:gd name="connsiteY74" fmla="*/ 2769870 h 2789935"/>
              <a:gd name="connsiteX75" fmla="*/ 1494947 w 5396534"/>
              <a:gd name="connsiteY75" fmla="*/ 2789935 h 2789935"/>
              <a:gd name="connsiteX76" fmla="*/ 1636167 w 5396534"/>
              <a:gd name="connsiteY76" fmla="*/ 2758161 h 2789935"/>
              <a:gd name="connsiteX77" fmla="*/ 1710690 w 5396534"/>
              <a:gd name="connsiteY77" fmla="*/ 2670810 h 2789935"/>
              <a:gd name="connsiteX78" fmla="*/ 1691640 w 5396534"/>
              <a:gd name="connsiteY78" fmla="*/ 2628900 h 2789935"/>
              <a:gd name="connsiteX79" fmla="*/ 1672590 w 5396534"/>
              <a:gd name="connsiteY79" fmla="*/ 2564130 h 2789935"/>
              <a:gd name="connsiteX80" fmla="*/ 1672590 w 5396534"/>
              <a:gd name="connsiteY80" fmla="*/ 2503170 h 2789935"/>
              <a:gd name="connsiteX81" fmla="*/ 1714500 w 5396534"/>
              <a:gd name="connsiteY81" fmla="*/ 2446020 h 2789935"/>
              <a:gd name="connsiteX82" fmla="*/ 1809750 w 5396534"/>
              <a:gd name="connsiteY82" fmla="*/ 2339340 h 2789935"/>
              <a:gd name="connsiteX83" fmla="*/ 1889760 w 5396534"/>
              <a:gd name="connsiteY83" fmla="*/ 2263140 h 2789935"/>
              <a:gd name="connsiteX84" fmla="*/ 2019300 w 5396534"/>
              <a:gd name="connsiteY84" fmla="*/ 2175510 h 2789935"/>
              <a:gd name="connsiteX85" fmla="*/ 2053590 w 5396534"/>
              <a:gd name="connsiteY85" fmla="*/ 2167890 h 2789935"/>
              <a:gd name="connsiteX86" fmla="*/ 2110740 w 5396534"/>
              <a:gd name="connsiteY86" fmla="*/ 2160270 h 2789935"/>
              <a:gd name="connsiteX87" fmla="*/ 2125980 w 5396534"/>
              <a:gd name="connsiteY87" fmla="*/ 2137410 h 2789935"/>
              <a:gd name="connsiteX88" fmla="*/ 2171700 w 5396534"/>
              <a:gd name="connsiteY88" fmla="*/ 2099310 h 2789935"/>
              <a:gd name="connsiteX89" fmla="*/ 2259330 w 5396534"/>
              <a:gd name="connsiteY89" fmla="*/ 2049780 h 2789935"/>
              <a:gd name="connsiteX90" fmla="*/ 2358390 w 5396534"/>
              <a:gd name="connsiteY90" fmla="*/ 2023110 h 2789935"/>
              <a:gd name="connsiteX91" fmla="*/ 2518410 w 5396534"/>
              <a:gd name="connsiteY91" fmla="*/ 1965960 h 2789935"/>
              <a:gd name="connsiteX92" fmla="*/ 2571750 w 5396534"/>
              <a:gd name="connsiteY92" fmla="*/ 1958340 h 2789935"/>
              <a:gd name="connsiteX93" fmla="*/ 2644140 w 5396534"/>
              <a:gd name="connsiteY93" fmla="*/ 1943100 h 2789935"/>
              <a:gd name="connsiteX94" fmla="*/ 2758440 w 5396534"/>
              <a:gd name="connsiteY94" fmla="*/ 1878330 h 2789935"/>
              <a:gd name="connsiteX95" fmla="*/ 2815590 w 5396534"/>
              <a:gd name="connsiteY95" fmla="*/ 1847850 h 2789935"/>
              <a:gd name="connsiteX96" fmla="*/ 2887980 w 5396534"/>
              <a:gd name="connsiteY96" fmla="*/ 1832610 h 2789935"/>
              <a:gd name="connsiteX97" fmla="*/ 2907030 w 5396534"/>
              <a:gd name="connsiteY97" fmla="*/ 1783080 h 2789935"/>
              <a:gd name="connsiteX98" fmla="*/ 2868930 w 5396534"/>
              <a:gd name="connsiteY98" fmla="*/ 1798320 h 2789935"/>
              <a:gd name="connsiteX99" fmla="*/ 3017520 w 5396534"/>
              <a:gd name="connsiteY99" fmla="*/ 1710690 h 2789935"/>
              <a:gd name="connsiteX100" fmla="*/ 3128010 w 5396534"/>
              <a:gd name="connsiteY100" fmla="*/ 1687830 h 2789935"/>
              <a:gd name="connsiteX101" fmla="*/ 3303270 w 5396534"/>
              <a:gd name="connsiteY101" fmla="*/ 1630680 h 2789935"/>
              <a:gd name="connsiteX102" fmla="*/ 3501390 w 5396534"/>
              <a:gd name="connsiteY102" fmla="*/ 1562100 h 2789935"/>
              <a:gd name="connsiteX103" fmla="*/ 3554730 w 5396534"/>
              <a:gd name="connsiteY103" fmla="*/ 1565910 h 2789935"/>
              <a:gd name="connsiteX104" fmla="*/ 3756660 w 5396534"/>
              <a:gd name="connsiteY104" fmla="*/ 1520190 h 2789935"/>
              <a:gd name="connsiteX105" fmla="*/ 3977640 w 5396534"/>
              <a:gd name="connsiteY105" fmla="*/ 1493520 h 2789935"/>
              <a:gd name="connsiteX106" fmla="*/ 4301490 w 5396534"/>
              <a:gd name="connsiteY106" fmla="*/ 1455420 h 2789935"/>
              <a:gd name="connsiteX107" fmla="*/ 4476750 w 5396534"/>
              <a:gd name="connsiteY107" fmla="*/ 1447800 h 2789935"/>
              <a:gd name="connsiteX108" fmla="*/ 4572000 w 5396534"/>
              <a:gd name="connsiteY108" fmla="*/ 1440180 h 2789935"/>
              <a:gd name="connsiteX109" fmla="*/ 4674870 w 5396534"/>
              <a:gd name="connsiteY109" fmla="*/ 1459230 h 2789935"/>
              <a:gd name="connsiteX110" fmla="*/ 4762500 w 5396534"/>
              <a:gd name="connsiteY110" fmla="*/ 1493520 h 2789935"/>
              <a:gd name="connsiteX111" fmla="*/ 4892040 w 5396534"/>
              <a:gd name="connsiteY111" fmla="*/ 1543050 h 2789935"/>
              <a:gd name="connsiteX112" fmla="*/ 4930140 w 5396534"/>
              <a:gd name="connsiteY112" fmla="*/ 1562100 h 2789935"/>
              <a:gd name="connsiteX113" fmla="*/ 5011327 w 5396534"/>
              <a:gd name="connsiteY113" fmla="*/ 1557790 h 2789935"/>
              <a:gd name="connsiteX114" fmla="*/ 5290236 w 5396534"/>
              <a:gd name="connsiteY114" fmla="*/ 1437753 h 2789935"/>
              <a:gd name="connsiteX115" fmla="*/ 5396534 w 5396534"/>
              <a:gd name="connsiteY115" fmla="*/ 1380618 h 2789935"/>
              <a:gd name="connsiteX116" fmla="*/ 5360847 w 5396534"/>
              <a:gd name="connsiteY116" fmla="*/ 1324777 h 2789935"/>
              <a:gd name="connsiteX117" fmla="*/ 5339207 w 5396534"/>
              <a:gd name="connsiteY117" fmla="*/ 1251813 h 2789935"/>
              <a:gd name="connsiteX118" fmla="*/ 5316627 w 5396534"/>
              <a:gd name="connsiteY118" fmla="*/ 1162050 h 2789935"/>
              <a:gd name="connsiteX119" fmla="*/ 5334000 w 5396534"/>
              <a:gd name="connsiteY119" fmla="*/ 1093470 h 2789935"/>
              <a:gd name="connsiteX120" fmla="*/ 5345430 w 5396534"/>
              <a:gd name="connsiteY120" fmla="*/ 1070610 h 2789935"/>
              <a:gd name="connsiteX121" fmla="*/ 5307330 w 5396534"/>
              <a:gd name="connsiteY121" fmla="*/ 1066800 h 2789935"/>
              <a:gd name="connsiteX122" fmla="*/ 5288280 w 5396534"/>
              <a:gd name="connsiteY122" fmla="*/ 1047750 h 2789935"/>
              <a:gd name="connsiteX123" fmla="*/ 5261610 w 5396534"/>
              <a:gd name="connsiteY123" fmla="*/ 1024890 h 2789935"/>
              <a:gd name="connsiteX124" fmla="*/ 5246370 w 5396534"/>
              <a:gd name="connsiteY124" fmla="*/ 994410 h 2789935"/>
              <a:gd name="connsiteX125" fmla="*/ 5238750 w 5396534"/>
              <a:gd name="connsiteY125" fmla="*/ 952500 h 2789935"/>
              <a:gd name="connsiteX126" fmla="*/ 5238750 w 5396534"/>
              <a:gd name="connsiteY126" fmla="*/ 922020 h 2789935"/>
              <a:gd name="connsiteX127" fmla="*/ 5246370 w 5396534"/>
              <a:gd name="connsiteY127" fmla="*/ 887730 h 2789935"/>
              <a:gd name="connsiteX128" fmla="*/ 5253990 w 5396534"/>
              <a:gd name="connsiteY128" fmla="*/ 868680 h 2789935"/>
              <a:gd name="connsiteX129" fmla="*/ 5219700 w 5396534"/>
              <a:gd name="connsiteY129" fmla="*/ 868680 h 2789935"/>
              <a:gd name="connsiteX130" fmla="*/ 5158740 w 5396534"/>
              <a:gd name="connsiteY130" fmla="*/ 842010 h 2789935"/>
              <a:gd name="connsiteX131" fmla="*/ 5113020 w 5396534"/>
              <a:gd name="connsiteY131" fmla="*/ 742950 h 2789935"/>
              <a:gd name="connsiteX132" fmla="*/ 5078730 w 5396534"/>
              <a:gd name="connsiteY132" fmla="*/ 681990 h 2789935"/>
              <a:gd name="connsiteX133" fmla="*/ 5078730 w 5396534"/>
              <a:gd name="connsiteY133" fmla="*/ 624840 h 2789935"/>
              <a:gd name="connsiteX134" fmla="*/ 5082540 w 5396534"/>
              <a:gd name="connsiteY134" fmla="*/ 586740 h 2789935"/>
              <a:gd name="connsiteX135" fmla="*/ 5105400 w 5396534"/>
              <a:gd name="connsiteY135" fmla="*/ 529590 h 2789935"/>
              <a:gd name="connsiteX136" fmla="*/ 5063490 w 5396534"/>
              <a:gd name="connsiteY136" fmla="*/ 525780 h 2789935"/>
              <a:gd name="connsiteX137" fmla="*/ 5033010 w 5396534"/>
              <a:gd name="connsiteY137" fmla="*/ 510540 h 2789935"/>
              <a:gd name="connsiteX138" fmla="*/ 4991100 w 5396534"/>
              <a:gd name="connsiteY138" fmla="*/ 476250 h 2789935"/>
              <a:gd name="connsiteX139" fmla="*/ 4979670 w 5396534"/>
              <a:gd name="connsiteY139" fmla="*/ 449580 h 2789935"/>
              <a:gd name="connsiteX140" fmla="*/ 4979670 w 5396534"/>
              <a:gd name="connsiteY140" fmla="*/ 316230 h 2789935"/>
              <a:gd name="connsiteX141" fmla="*/ 4994910 w 5396534"/>
              <a:gd name="connsiteY141" fmla="*/ 232410 h 2789935"/>
              <a:gd name="connsiteX142" fmla="*/ 5025390 w 5396534"/>
              <a:gd name="connsiteY142" fmla="*/ 167640 h 2789935"/>
              <a:gd name="connsiteX0" fmla="*/ 5025390 w 5396534"/>
              <a:gd name="connsiteY0" fmla="*/ 167640 h 2789935"/>
              <a:gd name="connsiteX1" fmla="*/ 4671060 w 5396534"/>
              <a:gd name="connsiteY1" fmla="*/ 0 h 2789935"/>
              <a:gd name="connsiteX2" fmla="*/ 4507230 w 5396534"/>
              <a:gd name="connsiteY2" fmla="*/ 68580 h 2789935"/>
              <a:gd name="connsiteX3" fmla="*/ 4373880 w 5396534"/>
              <a:gd name="connsiteY3" fmla="*/ 129540 h 2789935"/>
              <a:gd name="connsiteX4" fmla="*/ 4267200 w 5396534"/>
              <a:gd name="connsiteY4" fmla="*/ 175260 h 2789935"/>
              <a:gd name="connsiteX5" fmla="*/ 4217670 w 5396534"/>
              <a:gd name="connsiteY5" fmla="*/ 209550 h 2789935"/>
              <a:gd name="connsiteX6" fmla="*/ 4141470 w 5396534"/>
              <a:gd name="connsiteY6" fmla="*/ 247650 h 2789935"/>
              <a:gd name="connsiteX7" fmla="*/ 4072890 w 5396534"/>
              <a:gd name="connsiteY7" fmla="*/ 293370 h 2789935"/>
              <a:gd name="connsiteX8" fmla="*/ 3931920 w 5396534"/>
              <a:gd name="connsiteY8" fmla="*/ 354330 h 2789935"/>
              <a:gd name="connsiteX9" fmla="*/ 3867150 w 5396534"/>
              <a:gd name="connsiteY9" fmla="*/ 400050 h 2789935"/>
              <a:gd name="connsiteX10" fmla="*/ 3699510 w 5396534"/>
              <a:gd name="connsiteY10" fmla="*/ 461010 h 2789935"/>
              <a:gd name="connsiteX11" fmla="*/ 3630930 w 5396534"/>
              <a:gd name="connsiteY11" fmla="*/ 480060 h 2789935"/>
              <a:gd name="connsiteX12" fmla="*/ 3573780 w 5396534"/>
              <a:gd name="connsiteY12" fmla="*/ 499110 h 2789935"/>
              <a:gd name="connsiteX13" fmla="*/ 3528060 w 5396534"/>
              <a:gd name="connsiteY13" fmla="*/ 499110 h 2789935"/>
              <a:gd name="connsiteX14" fmla="*/ 3486150 w 5396534"/>
              <a:gd name="connsiteY14" fmla="*/ 495300 h 2789935"/>
              <a:gd name="connsiteX15" fmla="*/ 3474720 w 5396534"/>
              <a:gd name="connsiteY15" fmla="*/ 499110 h 2789935"/>
              <a:gd name="connsiteX16" fmla="*/ 3463290 w 5396534"/>
              <a:gd name="connsiteY16" fmla="*/ 533400 h 2789935"/>
              <a:gd name="connsiteX17" fmla="*/ 3432810 w 5396534"/>
              <a:gd name="connsiteY17" fmla="*/ 560070 h 2789935"/>
              <a:gd name="connsiteX18" fmla="*/ 3371850 w 5396534"/>
              <a:gd name="connsiteY18" fmla="*/ 571500 h 2789935"/>
              <a:gd name="connsiteX19" fmla="*/ 3242310 w 5396534"/>
              <a:gd name="connsiteY19" fmla="*/ 613410 h 2789935"/>
              <a:gd name="connsiteX20" fmla="*/ 3169920 w 5396534"/>
              <a:gd name="connsiteY20" fmla="*/ 636270 h 2789935"/>
              <a:gd name="connsiteX21" fmla="*/ 3044190 w 5396534"/>
              <a:gd name="connsiteY21" fmla="*/ 674370 h 2789935"/>
              <a:gd name="connsiteX22" fmla="*/ 2876550 w 5396534"/>
              <a:gd name="connsiteY22" fmla="*/ 727710 h 2789935"/>
              <a:gd name="connsiteX23" fmla="*/ 2830830 w 5396534"/>
              <a:gd name="connsiteY23" fmla="*/ 754380 h 2789935"/>
              <a:gd name="connsiteX24" fmla="*/ 2785110 w 5396534"/>
              <a:gd name="connsiteY24" fmla="*/ 769620 h 2789935"/>
              <a:gd name="connsiteX25" fmla="*/ 2785110 w 5396534"/>
              <a:gd name="connsiteY25" fmla="*/ 769620 h 2789935"/>
              <a:gd name="connsiteX26" fmla="*/ 2724150 w 5396534"/>
              <a:gd name="connsiteY26" fmla="*/ 765810 h 2789935"/>
              <a:gd name="connsiteX27" fmla="*/ 2678430 w 5396534"/>
              <a:gd name="connsiteY27" fmla="*/ 762000 h 2789935"/>
              <a:gd name="connsiteX28" fmla="*/ 2678430 w 5396534"/>
              <a:gd name="connsiteY28" fmla="*/ 762000 h 2789935"/>
              <a:gd name="connsiteX29" fmla="*/ 2647950 w 5396534"/>
              <a:gd name="connsiteY29" fmla="*/ 822960 h 2789935"/>
              <a:gd name="connsiteX30" fmla="*/ 2617470 w 5396534"/>
              <a:gd name="connsiteY30" fmla="*/ 845820 h 2789935"/>
              <a:gd name="connsiteX31" fmla="*/ 2480310 w 5396534"/>
              <a:gd name="connsiteY31" fmla="*/ 891540 h 2789935"/>
              <a:gd name="connsiteX32" fmla="*/ 2392680 w 5396534"/>
              <a:gd name="connsiteY32" fmla="*/ 937260 h 2789935"/>
              <a:gd name="connsiteX33" fmla="*/ 2354580 w 5396534"/>
              <a:gd name="connsiteY33" fmla="*/ 967740 h 2789935"/>
              <a:gd name="connsiteX34" fmla="*/ 2274570 w 5396534"/>
              <a:gd name="connsiteY34" fmla="*/ 1036320 h 2789935"/>
              <a:gd name="connsiteX35" fmla="*/ 2236470 w 5396534"/>
              <a:gd name="connsiteY35" fmla="*/ 1120140 h 2789935"/>
              <a:gd name="connsiteX36" fmla="*/ 2164080 w 5396534"/>
              <a:gd name="connsiteY36" fmla="*/ 1177290 h 2789935"/>
              <a:gd name="connsiteX37" fmla="*/ 2072640 w 5396534"/>
              <a:gd name="connsiteY37" fmla="*/ 1272540 h 2789935"/>
              <a:gd name="connsiteX38" fmla="*/ 2007870 w 5396534"/>
              <a:gd name="connsiteY38" fmla="*/ 1322070 h 2789935"/>
              <a:gd name="connsiteX39" fmla="*/ 1924050 w 5396534"/>
              <a:gd name="connsiteY39" fmla="*/ 1363980 h 2789935"/>
              <a:gd name="connsiteX40" fmla="*/ 1844040 w 5396534"/>
              <a:gd name="connsiteY40" fmla="*/ 1394460 h 2789935"/>
              <a:gd name="connsiteX41" fmla="*/ 1744980 w 5396534"/>
              <a:gd name="connsiteY41" fmla="*/ 1405890 h 2789935"/>
              <a:gd name="connsiteX42" fmla="*/ 1524000 w 5396534"/>
              <a:gd name="connsiteY42" fmla="*/ 1402080 h 2789935"/>
              <a:gd name="connsiteX43" fmla="*/ 1388929 w 5396534"/>
              <a:gd name="connsiteY43" fmla="*/ 1388966 h 2789935"/>
              <a:gd name="connsiteX44" fmla="*/ 1249870 w 5396534"/>
              <a:gd name="connsiteY44" fmla="*/ 1383142 h 2789935"/>
              <a:gd name="connsiteX45" fmla="*/ 1142708 w 5396534"/>
              <a:gd name="connsiteY45" fmla="*/ 1389178 h 2789935"/>
              <a:gd name="connsiteX46" fmla="*/ 1057176 w 5396534"/>
              <a:gd name="connsiteY46" fmla="*/ 1416469 h 2789935"/>
              <a:gd name="connsiteX47" fmla="*/ 945509 w 5396534"/>
              <a:gd name="connsiteY47" fmla="*/ 1458086 h 2789935"/>
              <a:gd name="connsiteX48" fmla="*/ 781050 w 5396534"/>
              <a:gd name="connsiteY48" fmla="*/ 1501140 h 2789935"/>
              <a:gd name="connsiteX49" fmla="*/ 712470 w 5396534"/>
              <a:gd name="connsiteY49" fmla="*/ 1531620 h 2789935"/>
              <a:gd name="connsiteX50" fmla="*/ 678180 w 5396534"/>
              <a:gd name="connsiteY50" fmla="*/ 1531620 h 2789935"/>
              <a:gd name="connsiteX51" fmla="*/ 590550 w 5396534"/>
              <a:gd name="connsiteY51" fmla="*/ 1520190 h 2789935"/>
              <a:gd name="connsiteX52" fmla="*/ 567690 w 5396534"/>
              <a:gd name="connsiteY52" fmla="*/ 1558290 h 2789935"/>
              <a:gd name="connsiteX53" fmla="*/ 518160 w 5396534"/>
              <a:gd name="connsiteY53" fmla="*/ 1581150 h 2789935"/>
              <a:gd name="connsiteX54" fmla="*/ 422910 w 5396534"/>
              <a:gd name="connsiteY54" fmla="*/ 1615440 h 2789935"/>
              <a:gd name="connsiteX55" fmla="*/ 312420 w 5396534"/>
              <a:gd name="connsiteY55" fmla="*/ 1676400 h 2789935"/>
              <a:gd name="connsiteX56" fmla="*/ 205740 w 5396534"/>
              <a:gd name="connsiteY56" fmla="*/ 1733550 h 2789935"/>
              <a:gd name="connsiteX57" fmla="*/ 133350 w 5396534"/>
              <a:gd name="connsiteY57" fmla="*/ 1783080 h 2789935"/>
              <a:gd name="connsiteX58" fmla="*/ 68580 w 5396534"/>
              <a:gd name="connsiteY58" fmla="*/ 1836420 h 2789935"/>
              <a:gd name="connsiteX59" fmla="*/ 15240 w 5396534"/>
              <a:gd name="connsiteY59" fmla="*/ 1924050 h 2789935"/>
              <a:gd name="connsiteX60" fmla="*/ 0 w 5396534"/>
              <a:gd name="connsiteY60" fmla="*/ 2015490 h 2789935"/>
              <a:gd name="connsiteX61" fmla="*/ 30480 w 5396534"/>
              <a:gd name="connsiteY61" fmla="*/ 2068830 h 2789935"/>
              <a:gd name="connsiteX62" fmla="*/ 72390 w 5396534"/>
              <a:gd name="connsiteY62" fmla="*/ 2148840 h 2789935"/>
              <a:gd name="connsiteX63" fmla="*/ 144780 w 5396534"/>
              <a:gd name="connsiteY63" fmla="*/ 2228850 h 2789935"/>
              <a:gd name="connsiteX64" fmla="*/ 205740 w 5396534"/>
              <a:gd name="connsiteY64" fmla="*/ 2278380 h 2789935"/>
              <a:gd name="connsiteX65" fmla="*/ 335280 w 5396534"/>
              <a:gd name="connsiteY65" fmla="*/ 2339340 h 2789935"/>
              <a:gd name="connsiteX66" fmla="*/ 457200 w 5396534"/>
              <a:gd name="connsiteY66" fmla="*/ 2377440 h 2789935"/>
              <a:gd name="connsiteX67" fmla="*/ 594360 w 5396534"/>
              <a:gd name="connsiteY67" fmla="*/ 2411730 h 2789935"/>
              <a:gd name="connsiteX68" fmla="*/ 720090 w 5396534"/>
              <a:gd name="connsiteY68" fmla="*/ 2449830 h 2789935"/>
              <a:gd name="connsiteX69" fmla="*/ 952500 w 5396534"/>
              <a:gd name="connsiteY69" fmla="*/ 2484120 h 2789935"/>
              <a:gd name="connsiteX70" fmla="*/ 1043940 w 5396534"/>
              <a:gd name="connsiteY70" fmla="*/ 2506980 h 2789935"/>
              <a:gd name="connsiteX71" fmla="*/ 1135380 w 5396534"/>
              <a:gd name="connsiteY71" fmla="*/ 2541270 h 2789935"/>
              <a:gd name="connsiteX72" fmla="*/ 1264920 w 5396534"/>
              <a:gd name="connsiteY72" fmla="*/ 2628900 h 2789935"/>
              <a:gd name="connsiteX73" fmla="*/ 1318260 w 5396534"/>
              <a:gd name="connsiteY73" fmla="*/ 2689860 h 2789935"/>
              <a:gd name="connsiteX74" fmla="*/ 1413510 w 5396534"/>
              <a:gd name="connsiteY74" fmla="*/ 2769870 h 2789935"/>
              <a:gd name="connsiteX75" fmla="*/ 1494947 w 5396534"/>
              <a:gd name="connsiteY75" fmla="*/ 2789935 h 2789935"/>
              <a:gd name="connsiteX76" fmla="*/ 1636167 w 5396534"/>
              <a:gd name="connsiteY76" fmla="*/ 2758161 h 2789935"/>
              <a:gd name="connsiteX77" fmla="*/ 1710690 w 5396534"/>
              <a:gd name="connsiteY77" fmla="*/ 2670810 h 2789935"/>
              <a:gd name="connsiteX78" fmla="*/ 1691640 w 5396534"/>
              <a:gd name="connsiteY78" fmla="*/ 2628900 h 2789935"/>
              <a:gd name="connsiteX79" fmla="*/ 1672590 w 5396534"/>
              <a:gd name="connsiteY79" fmla="*/ 2564130 h 2789935"/>
              <a:gd name="connsiteX80" fmla="*/ 1672590 w 5396534"/>
              <a:gd name="connsiteY80" fmla="*/ 2503170 h 2789935"/>
              <a:gd name="connsiteX81" fmla="*/ 1714500 w 5396534"/>
              <a:gd name="connsiteY81" fmla="*/ 2446020 h 2789935"/>
              <a:gd name="connsiteX82" fmla="*/ 1809750 w 5396534"/>
              <a:gd name="connsiteY82" fmla="*/ 2339340 h 2789935"/>
              <a:gd name="connsiteX83" fmla="*/ 1889760 w 5396534"/>
              <a:gd name="connsiteY83" fmla="*/ 2263140 h 2789935"/>
              <a:gd name="connsiteX84" fmla="*/ 2019300 w 5396534"/>
              <a:gd name="connsiteY84" fmla="*/ 2175510 h 2789935"/>
              <a:gd name="connsiteX85" fmla="*/ 2053590 w 5396534"/>
              <a:gd name="connsiteY85" fmla="*/ 2167890 h 2789935"/>
              <a:gd name="connsiteX86" fmla="*/ 2110740 w 5396534"/>
              <a:gd name="connsiteY86" fmla="*/ 2160270 h 2789935"/>
              <a:gd name="connsiteX87" fmla="*/ 2125980 w 5396534"/>
              <a:gd name="connsiteY87" fmla="*/ 2137410 h 2789935"/>
              <a:gd name="connsiteX88" fmla="*/ 2171700 w 5396534"/>
              <a:gd name="connsiteY88" fmla="*/ 2099310 h 2789935"/>
              <a:gd name="connsiteX89" fmla="*/ 2259330 w 5396534"/>
              <a:gd name="connsiteY89" fmla="*/ 2049780 h 2789935"/>
              <a:gd name="connsiteX90" fmla="*/ 2358390 w 5396534"/>
              <a:gd name="connsiteY90" fmla="*/ 2023110 h 2789935"/>
              <a:gd name="connsiteX91" fmla="*/ 2518410 w 5396534"/>
              <a:gd name="connsiteY91" fmla="*/ 1965960 h 2789935"/>
              <a:gd name="connsiteX92" fmla="*/ 2571750 w 5396534"/>
              <a:gd name="connsiteY92" fmla="*/ 1958340 h 2789935"/>
              <a:gd name="connsiteX93" fmla="*/ 2644140 w 5396534"/>
              <a:gd name="connsiteY93" fmla="*/ 1943100 h 2789935"/>
              <a:gd name="connsiteX94" fmla="*/ 2758440 w 5396534"/>
              <a:gd name="connsiteY94" fmla="*/ 1878330 h 2789935"/>
              <a:gd name="connsiteX95" fmla="*/ 2815590 w 5396534"/>
              <a:gd name="connsiteY95" fmla="*/ 1847850 h 2789935"/>
              <a:gd name="connsiteX96" fmla="*/ 2887980 w 5396534"/>
              <a:gd name="connsiteY96" fmla="*/ 1832610 h 2789935"/>
              <a:gd name="connsiteX97" fmla="*/ 2907030 w 5396534"/>
              <a:gd name="connsiteY97" fmla="*/ 1783080 h 2789935"/>
              <a:gd name="connsiteX98" fmla="*/ 2868930 w 5396534"/>
              <a:gd name="connsiteY98" fmla="*/ 1798320 h 2789935"/>
              <a:gd name="connsiteX99" fmla="*/ 3017520 w 5396534"/>
              <a:gd name="connsiteY99" fmla="*/ 1710690 h 2789935"/>
              <a:gd name="connsiteX100" fmla="*/ 3128010 w 5396534"/>
              <a:gd name="connsiteY100" fmla="*/ 1687830 h 2789935"/>
              <a:gd name="connsiteX101" fmla="*/ 3303270 w 5396534"/>
              <a:gd name="connsiteY101" fmla="*/ 1630680 h 2789935"/>
              <a:gd name="connsiteX102" fmla="*/ 3501390 w 5396534"/>
              <a:gd name="connsiteY102" fmla="*/ 1562100 h 2789935"/>
              <a:gd name="connsiteX103" fmla="*/ 3554730 w 5396534"/>
              <a:gd name="connsiteY103" fmla="*/ 1565910 h 2789935"/>
              <a:gd name="connsiteX104" fmla="*/ 3756660 w 5396534"/>
              <a:gd name="connsiteY104" fmla="*/ 1520190 h 2789935"/>
              <a:gd name="connsiteX105" fmla="*/ 3977640 w 5396534"/>
              <a:gd name="connsiteY105" fmla="*/ 1493520 h 2789935"/>
              <a:gd name="connsiteX106" fmla="*/ 4301490 w 5396534"/>
              <a:gd name="connsiteY106" fmla="*/ 1455420 h 2789935"/>
              <a:gd name="connsiteX107" fmla="*/ 4476750 w 5396534"/>
              <a:gd name="connsiteY107" fmla="*/ 1447800 h 2789935"/>
              <a:gd name="connsiteX108" fmla="*/ 4572000 w 5396534"/>
              <a:gd name="connsiteY108" fmla="*/ 1440180 h 2789935"/>
              <a:gd name="connsiteX109" fmla="*/ 4674870 w 5396534"/>
              <a:gd name="connsiteY109" fmla="*/ 1459230 h 2789935"/>
              <a:gd name="connsiteX110" fmla="*/ 4762500 w 5396534"/>
              <a:gd name="connsiteY110" fmla="*/ 1493520 h 2789935"/>
              <a:gd name="connsiteX111" fmla="*/ 4892040 w 5396534"/>
              <a:gd name="connsiteY111" fmla="*/ 1543050 h 2789935"/>
              <a:gd name="connsiteX112" fmla="*/ 4930140 w 5396534"/>
              <a:gd name="connsiteY112" fmla="*/ 1562100 h 2789935"/>
              <a:gd name="connsiteX113" fmla="*/ 5011327 w 5396534"/>
              <a:gd name="connsiteY113" fmla="*/ 1557790 h 2789935"/>
              <a:gd name="connsiteX114" fmla="*/ 5290236 w 5396534"/>
              <a:gd name="connsiteY114" fmla="*/ 1437753 h 2789935"/>
              <a:gd name="connsiteX115" fmla="*/ 5396534 w 5396534"/>
              <a:gd name="connsiteY115" fmla="*/ 1380618 h 2789935"/>
              <a:gd name="connsiteX116" fmla="*/ 5360847 w 5396534"/>
              <a:gd name="connsiteY116" fmla="*/ 1324777 h 2789935"/>
              <a:gd name="connsiteX117" fmla="*/ 5339207 w 5396534"/>
              <a:gd name="connsiteY117" fmla="*/ 1251813 h 2789935"/>
              <a:gd name="connsiteX118" fmla="*/ 5316627 w 5396534"/>
              <a:gd name="connsiteY118" fmla="*/ 1162050 h 2789935"/>
              <a:gd name="connsiteX119" fmla="*/ 5334000 w 5396534"/>
              <a:gd name="connsiteY119" fmla="*/ 1093470 h 2789935"/>
              <a:gd name="connsiteX120" fmla="*/ 5345430 w 5396534"/>
              <a:gd name="connsiteY120" fmla="*/ 1070610 h 2789935"/>
              <a:gd name="connsiteX121" fmla="*/ 5307330 w 5396534"/>
              <a:gd name="connsiteY121" fmla="*/ 1066800 h 2789935"/>
              <a:gd name="connsiteX122" fmla="*/ 5288280 w 5396534"/>
              <a:gd name="connsiteY122" fmla="*/ 1047750 h 2789935"/>
              <a:gd name="connsiteX123" fmla="*/ 5261610 w 5396534"/>
              <a:gd name="connsiteY123" fmla="*/ 1024890 h 2789935"/>
              <a:gd name="connsiteX124" fmla="*/ 5246370 w 5396534"/>
              <a:gd name="connsiteY124" fmla="*/ 994410 h 2789935"/>
              <a:gd name="connsiteX125" fmla="*/ 5238750 w 5396534"/>
              <a:gd name="connsiteY125" fmla="*/ 952500 h 2789935"/>
              <a:gd name="connsiteX126" fmla="*/ 5238750 w 5396534"/>
              <a:gd name="connsiteY126" fmla="*/ 922020 h 2789935"/>
              <a:gd name="connsiteX127" fmla="*/ 5246370 w 5396534"/>
              <a:gd name="connsiteY127" fmla="*/ 887730 h 2789935"/>
              <a:gd name="connsiteX128" fmla="*/ 5253990 w 5396534"/>
              <a:gd name="connsiteY128" fmla="*/ 868680 h 2789935"/>
              <a:gd name="connsiteX129" fmla="*/ 5219700 w 5396534"/>
              <a:gd name="connsiteY129" fmla="*/ 868680 h 2789935"/>
              <a:gd name="connsiteX130" fmla="*/ 5158740 w 5396534"/>
              <a:gd name="connsiteY130" fmla="*/ 842010 h 2789935"/>
              <a:gd name="connsiteX131" fmla="*/ 5113020 w 5396534"/>
              <a:gd name="connsiteY131" fmla="*/ 742950 h 2789935"/>
              <a:gd name="connsiteX132" fmla="*/ 5078730 w 5396534"/>
              <a:gd name="connsiteY132" fmla="*/ 681990 h 2789935"/>
              <a:gd name="connsiteX133" fmla="*/ 5078730 w 5396534"/>
              <a:gd name="connsiteY133" fmla="*/ 624840 h 2789935"/>
              <a:gd name="connsiteX134" fmla="*/ 5082540 w 5396534"/>
              <a:gd name="connsiteY134" fmla="*/ 586740 h 2789935"/>
              <a:gd name="connsiteX135" fmla="*/ 5105400 w 5396534"/>
              <a:gd name="connsiteY135" fmla="*/ 529590 h 2789935"/>
              <a:gd name="connsiteX136" fmla="*/ 5063490 w 5396534"/>
              <a:gd name="connsiteY136" fmla="*/ 525780 h 2789935"/>
              <a:gd name="connsiteX137" fmla="*/ 5033010 w 5396534"/>
              <a:gd name="connsiteY137" fmla="*/ 510540 h 2789935"/>
              <a:gd name="connsiteX138" fmla="*/ 4991100 w 5396534"/>
              <a:gd name="connsiteY138" fmla="*/ 476250 h 2789935"/>
              <a:gd name="connsiteX139" fmla="*/ 4979670 w 5396534"/>
              <a:gd name="connsiteY139" fmla="*/ 449580 h 2789935"/>
              <a:gd name="connsiteX140" fmla="*/ 4979670 w 5396534"/>
              <a:gd name="connsiteY140" fmla="*/ 316230 h 2789935"/>
              <a:gd name="connsiteX141" fmla="*/ 4994910 w 5396534"/>
              <a:gd name="connsiteY141" fmla="*/ 232410 h 2789935"/>
              <a:gd name="connsiteX142" fmla="*/ 5025390 w 5396534"/>
              <a:gd name="connsiteY142" fmla="*/ 167640 h 2789935"/>
              <a:gd name="connsiteX0" fmla="*/ 5025390 w 5396534"/>
              <a:gd name="connsiteY0" fmla="*/ 167640 h 2789935"/>
              <a:gd name="connsiteX1" fmla="*/ 4671060 w 5396534"/>
              <a:gd name="connsiteY1" fmla="*/ 0 h 2789935"/>
              <a:gd name="connsiteX2" fmla="*/ 4507230 w 5396534"/>
              <a:gd name="connsiteY2" fmla="*/ 68580 h 2789935"/>
              <a:gd name="connsiteX3" fmla="*/ 4373880 w 5396534"/>
              <a:gd name="connsiteY3" fmla="*/ 129540 h 2789935"/>
              <a:gd name="connsiteX4" fmla="*/ 4267200 w 5396534"/>
              <a:gd name="connsiteY4" fmla="*/ 175260 h 2789935"/>
              <a:gd name="connsiteX5" fmla="*/ 4217670 w 5396534"/>
              <a:gd name="connsiteY5" fmla="*/ 209550 h 2789935"/>
              <a:gd name="connsiteX6" fmla="*/ 4141470 w 5396534"/>
              <a:gd name="connsiteY6" fmla="*/ 247650 h 2789935"/>
              <a:gd name="connsiteX7" fmla="*/ 4072890 w 5396534"/>
              <a:gd name="connsiteY7" fmla="*/ 293370 h 2789935"/>
              <a:gd name="connsiteX8" fmla="*/ 3931920 w 5396534"/>
              <a:gd name="connsiteY8" fmla="*/ 354330 h 2789935"/>
              <a:gd name="connsiteX9" fmla="*/ 3867150 w 5396534"/>
              <a:gd name="connsiteY9" fmla="*/ 400050 h 2789935"/>
              <a:gd name="connsiteX10" fmla="*/ 3699510 w 5396534"/>
              <a:gd name="connsiteY10" fmla="*/ 461010 h 2789935"/>
              <a:gd name="connsiteX11" fmla="*/ 3630930 w 5396534"/>
              <a:gd name="connsiteY11" fmla="*/ 480060 h 2789935"/>
              <a:gd name="connsiteX12" fmla="*/ 3573780 w 5396534"/>
              <a:gd name="connsiteY12" fmla="*/ 499110 h 2789935"/>
              <a:gd name="connsiteX13" fmla="*/ 3528060 w 5396534"/>
              <a:gd name="connsiteY13" fmla="*/ 499110 h 2789935"/>
              <a:gd name="connsiteX14" fmla="*/ 3486150 w 5396534"/>
              <a:gd name="connsiteY14" fmla="*/ 495300 h 2789935"/>
              <a:gd name="connsiteX15" fmla="*/ 3474720 w 5396534"/>
              <a:gd name="connsiteY15" fmla="*/ 499110 h 2789935"/>
              <a:gd name="connsiteX16" fmla="*/ 3463290 w 5396534"/>
              <a:gd name="connsiteY16" fmla="*/ 533400 h 2789935"/>
              <a:gd name="connsiteX17" fmla="*/ 3432810 w 5396534"/>
              <a:gd name="connsiteY17" fmla="*/ 560070 h 2789935"/>
              <a:gd name="connsiteX18" fmla="*/ 3371850 w 5396534"/>
              <a:gd name="connsiteY18" fmla="*/ 571500 h 2789935"/>
              <a:gd name="connsiteX19" fmla="*/ 3242310 w 5396534"/>
              <a:gd name="connsiteY19" fmla="*/ 613410 h 2789935"/>
              <a:gd name="connsiteX20" fmla="*/ 3169920 w 5396534"/>
              <a:gd name="connsiteY20" fmla="*/ 636270 h 2789935"/>
              <a:gd name="connsiteX21" fmla="*/ 3044190 w 5396534"/>
              <a:gd name="connsiteY21" fmla="*/ 674370 h 2789935"/>
              <a:gd name="connsiteX22" fmla="*/ 2876550 w 5396534"/>
              <a:gd name="connsiteY22" fmla="*/ 727710 h 2789935"/>
              <a:gd name="connsiteX23" fmla="*/ 2830830 w 5396534"/>
              <a:gd name="connsiteY23" fmla="*/ 754380 h 2789935"/>
              <a:gd name="connsiteX24" fmla="*/ 2785110 w 5396534"/>
              <a:gd name="connsiteY24" fmla="*/ 769620 h 2789935"/>
              <a:gd name="connsiteX25" fmla="*/ 2785110 w 5396534"/>
              <a:gd name="connsiteY25" fmla="*/ 769620 h 2789935"/>
              <a:gd name="connsiteX26" fmla="*/ 2724150 w 5396534"/>
              <a:gd name="connsiteY26" fmla="*/ 765810 h 2789935"/>
              <a:gd name="connsiteX27" fmla="*/ 2678430 w 5396534"/>
              <a:gd name="connsiteY27" fmla="*/ 762000 h 2789935"/>
              <a:gd name="connsiteX28" fmla="*/ 2678430 w 5396534"/>
              <a:gd name="connsiteY28" fmla="*/ 762000 h 2789935"/>
              <a:gd name="connsiteX29" fmla="*/ 2647950 w 5396534"/>
              <a:gd name="connsiteY29" fmla="*/ 822960 h 2789935"/>
              <a:gd name="connsiteX30" fmla="*/ 2617470 w 5396534"/>
              <a:gd name="connsiteY30" fmla="*/ 845820 h 2789935"/>
              <a:gd name="connsiteX31" fmla="*/ 2480310 w 5396534"/>
              <a:gd name="connsiteY31" fmla="*/ 891540 h 2789935"/>
              <a:gd name="connsiteX32" fmla="*/ 2392680 w 5396534"/>
              <a:gd name="connsiteY32" fmla="*/ 937260 h 2789935"/>
              <a:gd name="connsiteX33" fmla="*/ 2354580 w 5396534"/>
              <a:gd name="connsiteY33" fmla="*/ 967740 h 2789935"/>
              <a:gd name="connsiteX34" fmla="*/ 2274570 w 5396534"/>
              <a:gd name="connsiteY34" fmla="*/ 1036320 h 2789935"/>
              <a:gd name="connsiteX35" fmla="*/ 2236470 w 5396534"/>
              <a:gd name="connsiteY35" fmla="*/ 1120140 h 2789935"/>
              <a:gd name="connsiteX36" fmla="*/ 2164080 w 5396534"/>
              <a:gd name="connsiteY36" fmla="*/ 1177290 h 2789935"/>
              <a:gd name="connsiteX37" fmla="*/ 2072640 w 5396534"/>
              <a:gd name="connsiteY37" fmla="*/ 1272540 h 2789935"/>
              <a:gd name="connsiteX38" fmla="*/ 2007870 w 5396534"/>
              <a:gd name="connsiteY38" fmla="*/ 1322070 h 2789935"/>
              <a:gd name="connsiteX39" fmla="*/ 1924050 w 5396534"/>
              <a:gd name="connsiteY39" fmla="*/ 1363980 h 2789935"/>
              <a:gd name="connsiteX40" fmla="*/ 1844040 w 5396534"/>
              <a:gd name="connsiteY40" fmla="*/ 1394460 h 2789935"/>
              <a:gd name="connsiteX41" fmla="*/ 1744980 w 5396534"/>
              <a:gd name="connsiteY41" fmla="*/ 1405890 h 2789935"/>
              <a:gd name="connsiteX42" fmla="*/ 1524000 w 5396534"/>
              <a:gd name="connsiteY42" fmla="*/ 1402080 h 2789935"/>
              <a:gd name="connsiteX43" fmla="*/ 1388929 w 5396534"/>
              <a:gd name="connsiteY43" fmla="*/ 1388966 h 2789935"/>
              <a:gd name="connsiteX44" fmla="*/ 1249870 w 5396534"/>
              <a:gd name="connsiteY44" fmla="*/ 1383142 h 2789935"/>
              <a:gd name="connsiteX45" fmla="*/ 1142708 w 5396534"/>
              <a:gd name="connsiteY45" fmla="*/ 1389178 h 2789935"/>
              <a:gd name="connsiteX46" fmla="*/ 1057176 w 5396534"/>
              <a:gd name="connsiteY46" fmla="*/ 1416469 h 2789935"/>
              <a:gd name="connsiteX47" fmla="*/ 945509 w 5396534"/>
              <a:gd name="connsiteY47" fmla="*/ 1458086 h 2789935"/>
              <a:gd name="connsiteX48" fmla="*/ 781050 w 5396534"/>
              <a:gd name="connsiteY48" fmla="*/ 1501140 h 2789935"/>
              <a:gd name="connsiteX49" fmla="*/ 712470 w 5396534"/>
              <a:gd name="connsiteY49" fmla="*/ 1531620 h 2789935"/>
              <a:gd name="connsiteX50" fmla="*/ 678180 w 5396534"/>
              <a:gd name="connsiteY50" fmla="*/ 1531620 h 2789935"/>
              <a:gd name="connsiteX51" fmla="*/ 590550 w 5396534"/>
              <a:gd name="connsiteY51" fmla="*/ 1520190 h 2789935"/>
              <a:gd name="connsiteX52" fmla="*/ 567690 w 5396534"/>
              <a:gd name="connsiteY52" fmla="*/ 1558290 h 2789935"/>
              <a:gd name="connsiteX53" fmla="*/ 518160 w 5396534"/>
              <a:gd name="connsiteY53" fmla="*/ 1581150 h 2789935"/>
              <a:gd name="connsiteX54" fmla="*/ 422910 w 5396534"/>
              <a:gd name="connsiteY54" fmla="*/ 1615440 h 2789935"/>
              <a:gd name="connsiteX55" fmla="*/ 312420 w 5396534"/>
              <a:gd name="connsiteY55" fmla="*/ 1676400 h 2789935"/>
              <a:gd name="connsiteX56" fmla="*/ 205740 w 5396534"/>
              <a:gd name="connsiteY56" fmla="*/ 1733550 h 2789935"/>
              <a:gd name="connsiteX57" fmla="*/ 133350 w 5396534"/>
              <a:gd name="connsiteY57" fmla="*/ 1783080 h 2789935"/>
              <a:gd name="connsiteX58" fmla="*/ 68580 w 5396534"/>
              <a:gd name="connsiteY58" fmla="*/ 1836420 h 2789935"/>
              <a:gd name="connsiteX59" fmla="*/ 15240 w 5396534"/>
              <a:gd name="connsiteY59" fmla="*/ 1924050 h 2789935"/>
              <a:gd name="connsiteX60" fmla="*/ 0 w 5396534"/>
              <a:gd name="connsiteY60" fmla="*/ 2015490 h 2789935"/>
              <a:gd name="connsiteX61" fmla="*/ 30480 w 5396534"/>
              <a:gd name="connsiteY61" fmla="*/ 2068830 h 2789935"/>
              <a:gd name="connsiteX62" fmla="*/ 72390 w 5396534"/>
              <a:gd name="connsiteY62" fmla="*/ 2148840 h 2789935"/>
              <a:gd name="connsiteX63" fmla="*/ 144780 w 5396534"/>
              <a:gd name="connsiteY63" fmla="*/ 2228850 h 2789935"/>
              <a:gd name="connsiteX64" fmla="*/ 205740 w 5396534"/>
              <a:gd name="connsiteY64" fmla="*/ 2278380 h 2789935"/>
              <a:gd name="connsiteX65" fmla="*/ 335280 w 5396534"/>
              <a:gd name="connsiteY65" fmla="*/ 2339340 h 2789935"/>
              <a:gd name="connsiteX66" fmla="*/ 457200 w 5396534"/>
              <a:gd name="connsiteY66" fmla="*/ 2377440 h 2789935"/>
              <a:gd name="connsiteX67" fmla="*/ 594360 w 5396534"/>
              <a:gd name="connsiteY67" fmla="*/ 2411730 h 2789935"/>
              <a:gd name="connsiteX68" fmla="*/ 720090 w 5396534"/>
              <a:gd name="connsiteY68" fmla="*/ 2449830 h 2789935"/>
              <a:gd name="connsiteX69" fmla="*/ 952500 w 5396534"/>
              <a:gd name="connsiteY69" fmla="*/ 2484120 h 2789935"/>
              <a:gd name="connsiteX70" fmla="*/ 1043940 w 5396534"/>
              <a:gd name="connsiteY70" fmla="*/ 2506980 h 2789935"/>
              <a:gd name="connsiteX71" fmla="*/ 1135380 w 5396534"/>
              <a:gd name="connsiteY71" fmla="*/ 2541270 h 2789935"/>
              <a:gd name="connsiteX72" fmla="*/ 1264920 w 5396534"/>
              <a:gd name="connsiteY72" fmla="*/ 2628900 h 2789935"/>
              <a:gd name="connsiteX73" fmla="*/ 1318260 w 5396534"/>
              <a:gd name="connsiteY73" fmla="*/ 2689860 h 2789935"/>
              <a:gd name="connsiteX74" fmla="*/ 1413510 w 5396534"/>
              <a:gd name="connsiteY74" fmla="*/ 2769870 h 2789935"/>
              <a:gd name="connsiteX75" fmla="*/ 1494947 w 5396534"/>
              <a:gd name="connsiteY75" fmla="*/ 2789935 h 2789935"/>
              <a:gd name="connsiteX76" fmla="*/ 1636167 w 5396534"/>
              <a:gd name="connsiteY76" fmla="*/ 2758161 h 2789935"/>
              <a:gd name="connsiteX77" fmla="*/ 1710690 w 5396534"/>
              <a:gd name="connsiteY77" fmla="*/ 2670810 h 2789935"/>
              <a:gd name="connsiteX78" fmla="*/ 1691640 w 5396534"/>
              <a:gd name="connsiteY78" fmla="*/ 2628900 h 2789935"/>
              <a:gd name="connsiteX79" fmla="*/ 1672590 w 5396534"/>
              <a:gd name="connsiteY79" fmla="*/ 2564130 h 2789935"/>
              <a:gd name="connsiteX80" fmla="*/ 1672590 w 5396534"/>
              <a:gd name="connsiteY80" fmla="*/ 2503170 h 2789935"/>
              <a:gd name="connsiteX81" fmla="*/ 1714500 w 5396534"/>
              <a:gd name="connsiteY81" fmla="*/ 2446020 h 2789935"/>
              <a:gd name="connsiteX82" fmla="*/ 1809750 w 5396534"/>
              <a:gd name="connsiteY82" fmla="*/ 2339340 h 2789935"/>
              <a:gd name="connsiteX83" fmla="*/ 1889760 w 5396534"/>
              <a:gd name="connsiteY83" fmla="*/ 2263140 h 2789935"/>
              <a:gd name="connsiteX84" fmla="*/ 2019300 w 5396534"/>
              <a:gd name="connsiteY84" fmla="*/ 2175510 h 2789935"/>
              <a:gd name="connsiteX85" fmla="*/ 2053590 w 5396534"/>
              <a:gd name="connsiteY85" fmla="*/ 2167890 h 2789935"/>
              <a:gd name="connsiteX86" fmla="*/ 2110740 w 5396534"/>
              <a:gd name="connsiteY86" fmla="*/ 2160270 h 2789935"/>
              <a:gd name="connsiteX87" fmla="*/ 2125980 w 5396534"/>
              <a:gd name="connsiteY87" fmla="*/ 2137410 h 2789935"/>
              <a:gd name="connsiteX88" fmla="*/ 2171700 w 5396534"/>
              <a:gd name="connsiteY88" fmla="*/ 2099310 h 2789935"/>
              <a:gd name="connsiteX89" fmla="*/ 2259330 w 5396534"/>
              <a:gd name="connsiteY89" fmla="*/ 2049780 h 2789935"/>
              <a:gd name="connsiteX90" fmla="*/ 2358390 w 5396534"/>
              <a:gd name="connsiteY90" fmla="*/ 2023110 h 2789935"/>
              <a:gd name="connsiteX91" fmla="*/ 2518410 w 5396534"/>
              <a:gd name="connsiteY91" fmla="*/ 1965960 h 2789935"/>
              <a:gd name="connsiteX92" fmla="*/ 2571750 w 5396534"/>
              <a:gd name="connsiteY92" fmla="*/ 1958340 h 2789935"/>
              <a:gd name="connsiteX93" fmla="*/ 2644140 w 5396534"/>
              <a:gd name="connsiteY93" fmla="*/ 1943100 h 2789935"/>
              <a:gd name="connsiteX94" fmla="*/ 2758440 w 5396534"/>
              <a:gd name="connsiteY94" fmla="*/ 1878330 h 2789935"/>
              <a:gd name="connsiteX95" fmla="*/ 2815590 w 5396534"/>
              <a:gd name="connsiteY95" fmla="*/ 1847850 h 2789935"/>
              <a:gd name="connsiteX96" fmla="*/ 2887980 w 5396534"/>
              <a:gd name="connsiteY96" fmla="*/ 1832610 h 2789935"/>
              <a:gd name="connsiteX97" fmla="*/ 2907030 w 5396534"/>
              <a:gd name="connsiteY97" fmla="*/ 1783080 h 2789935"/>
              <a:gd name="connsiteX98" fmla="*/ 2868930 w 5396534"/>
              <a:gd name="connsiteY98" fmla="*/ 1798320 h 2789935"/>
              <a:gd name="connsiteX99" fmla="*/ 3017520 w 5396534"/>
              <a:gd name="connsiteY99" fmla="*/ 1710690 h 2789935"/>
              <a:gd name="connsiteX100" fmla="*/ 3128010 w 5396534"/>
              <a:gd name="connsiteY100" fmla="*/ 1687830 h 2789935"/>
              <a:gd name="connsiteX101" fmla="*/ 3303270 w 5396534"/>
              <a:gd name="connsiteY101" fmla="*/ 1630680 h 2789935"/>
              <a:gd name="connsiteX102" fmla="*/ 3501390 w 5396534"/>
              <a:gd name="connsiteY102" fmla="*/ 1562100 h 2789935"/>
              <a:gd name="connsiteX103" fmla="*/ 3554730 w 5396534"/>
              <a:gd name="connsiteY103" fmla="*/ 1565910 h 2789935"/>
              <a:gd name="connsiteX104" fmla="*/ 3756660 w 5396534"/>
              <a:gd name="connsiteY104" fmla="*/ 1520190 h 2789935"/>
              <a:gd name="connsiteX105" fmla="*/ 3977640 w 5396534"/>
              <a:gd name="connsiteY105" fmla="*/ 1493520 h 2789935"/>
              <a:gd name="connsiteX106" fmla="*/ 4301490 w 5396534"/>
              <a:gd name="connsiteY106" fmla="*/ 1455420 h 2789935"/>
              <a:gd name="connsiteX107" fmla="*/ 4476750 w 5396534"/>
              <a:gd name="connsiteY107" fmla="*/ 1447800 h 2789935"/>
              <a:gd name="connsiteX108" fmla="*/ 4572000 w 5396534"/>
              <a:gd name="connsiteY108" fmla="*/ 1440180 h 2789935"/>
              <a:gd name="connsiteX109" fmla="*/ 4674870 w 5396534"/>
              <a:gd name="connsiteY109" fmla="*/ 1459230 h 2789935"/>
              <a:gd name="connsiteX110" fmla="*/ 4762500 w 5396534"/>
              <a:gd name="connsiteY110" fmla="*/ 1493520 h 2789935"/>
              <a:gd name="connsiteX111" fmla="*/ 4892040 w 5396534"/>
              <a:gd name="connsiteY111" fmla="*/ 1543050 h 2789935"/>
              <a:gd name="connsiteX112" fmla="*/ 4930140 w 5396534"/>
              <a:gd name="connsiteY112" fmla="*/ 1562100 h 2789935"/>
              <a:gd name="connsiteX113" fmla="*/ 5011327 w 5396534"/>
              <a:gd name="connsiteY113" fmla="*/ 1557790 h 2789935"/>
              <a:gd name="connsiteX114" fmla="*/ 5314643 w 5396534"/>
              <a:gd name="connsiteY114" fmla="*/ 1529916 h 2789935"/>
              <a:gd name="connsiteX115" fmla="*/ 5396534 w 5396534"/>
              <a:gd name="connsiteY115" fmla="*/ 1380618 h 2789935"/>
              <a:gd name="connsiteX116" fmla="*/ 5360847 w 5396534"/>
              <a:gd name="connsiteY116" fmla="*/ 1324777 h 2789935"/>
              <a:gd name="connsiteX117" fmla="*/ 5339207 w 5396534"/>
              <a:gd name="connsiteY117" fmla="*/ 1251813 h 2789935"/>
              <a:gd name="connsiteX118" fmla="*/ 5316627 w 5396534"/>
              <a:gd name="connsiteY118" fmla="*/ 1162050 h 2789935"/>
              <a:gd name="connsiteX119" fmla="*/ 5334000 w 5396534"/>
              <a:gd name="connsiteY119" fmla="*/ 1093470 h 2789935"/>
              <a:gd name="connsiteX120" fmla="*/ 5345430 w 5396534"/>
              <a:gd name="connsiteY120" fmla="*/ 1070610 h 2789935"/>
              <a:gd name="connsiteX121" fmla="*/ 5307330 w 5396534"/>
              <a:gd name="connsiteY121" fmla="*/ 1066800 h 2789935"/>
              <a:gd name="connsiteX122" fmla="*/ 5288280 w 5396534"/>
              <a:gd name="connsiteY122" fmla="*/ 1047750 h 2789935"/>
              <a:gd name="connsiteX123" fmla="*/ 5261610 w 5396534"/>
              <a:gd name="connsiteY123" fmla="*/ 1024890 h 2789935"/>
              <a:gd name="connsiteX124" fmla="*/ 5246370 w 5396534"/>
              <a:gd name="connsiteY124" fmla="*/ 994410 h 2789935"/>
              <a:gd name="connsiteX125" fmla="*/ 5238750 w 5396534"/>
              <a:gd name="connsiteY125" fmla="*/ 952500 h 2789935"/>
              <a:gd name="connsiteX126" fmla="*/ 5238750 w 5396534"/>
              <a:gd name="connsiteY126" fmla="*/ 922020 h 2789935"/>
              <a:gd name="connsiteX127" fmla="*/ 5246370 w 5396534"/>
              <a:gd name="connsiteY127" fmla="*/ 887730 h 2789935"/>
              <a:gd name="connsiteX128" fmla="*/ 5253990 w 5396534"/>
              <a:gd name="connsiteY128" fmla="*/ 868680 h 2789935"/>
              <a:gd name="connsiteX129" fmla="*/ 5219700 w 5396534"/>
              <a:gd name="connsiteY129" fmla="*/ 868680 h 2789935"/>
              <a:gd name="connsiteX130" fmla="*/ 5158740 w 5396534"/>
              <a:gd name="connsiteY130" fmla="*/ 842010 h 2789935"/>
              <a:gd name="connsiteX131" fmla="*/ 5113020 w 5396534"/>
              <a:gd name="connsiteY131" fmla="*/ 742950 h 2789935"/>
              <a:gd name="connsiteX132" fmla="*/ 5078730 w 5396534"/>
              <a:gd name="connsiteY132" fmla="*/ 681990 h 2789935"/>
              <a:gd name="connsiteX133" fmla="*/ 5078730 w 5396534"/>
              <a:gd name="connsiteY133" fmla="*/ 624840 h 2789935"/>
              <a:gd name="connsiteX134" fmla="*/ 5082540 w 5396534"/>
              <a:gd name="connsiteY134" fmla="*/ 586740 h 2789935"/>
              <a:gd name="connsiteX135" fmla="*/ 5105400 w 5396534"/>
              <a:gd name="connsiteY135" fmla="*/ 529590 h 2789935"/>
              <a:gd name="connsiteX136" fmla="*/ 5063490 w 5396534"/>
              <a:gd name="connsiteY136" fmla="*/ 525780 h 2789935"/>
              <a:gd name="connsiteX137" fmla="*/ 5033010 w 5396534"/>
              <a:gd name="connsiteY137" fmla="*/ 510540 h 2789935"/>
              <a:gd name="connsiteX138" fmla="*/ 4991100 w 5396534"/>
              <a:gd name="connsiteY138" fmla="*/ 476250 h 2789935"/>
              <a:gd name="connsiteX139" fmla="*/ 4979670 w 5396534"/>
              <a:gd name="connsiteY139" fmla="*/ 449580 h 2789935"/>
              <a:gd name="connsiteX140" fmla="*/ 4979670 w 5396534"/>
              <a:gd name="connsiteY140" fmla="*/ 316230 h 2789935"/>
              <a:gd name="connsiteX141" fmla="*/ 4994910 w 5396534"/>
              <a:gd name="connsiteY141" fmla="*/ 232410 h 2789935"/>
              <a:gd name="connsiteX142" fmla="*/ 5025390 w 5396534"/>
              <a:gd name="connsiteY142" fmla="*/ 167640 h 2789935"/>
              <a:gd name="connsiteX0" fmla="*/ 5025390 w 5505992"/>
              <a:gd name="connsiteY0" fmla="*/ 167640 h 2789935"/>
              <a:gd name="connsiteX1" fmla="*/ 4671060 w 5505992"/>
              <a:gd name="connsiteY1" fmla="*/ 0 h 2789935"/>
              <a:gd name="connsiteX2" fmla="*/ 4507230 w 5505992"/>
              <a:gd name="connsiteY2" fmla="*/ 68580 h 2789935"/>
              <a:gd name="connsiteX3" fmla="*/ 4373880 w 5505992"/>
              <a:gd name="connsiteY3" fmla="*/ 129540 h 2789935"/>
              <a:gd name="connsiteX4" fmla="*/ 4267200 w 5505992"/>
              <a:gd name="connsiteY4" fmla="*/ 175260 h 2789935"/>
              <a:gd name="connsiteX5" fmla="*/ 4217670 w 5505992"/>
              <a:gd name="connsiteY5" fmla="*/ 209550 h 2789935"/>
              <a:gd name="connsiteX6" fmla="*/ 4141470 w 5505992"/>
              <a:gd name="connsiteY6" fmla="*/ 247650 h 2789935"/>
              <a:gd name="connsiteX7" fmla="*/ 4072890 w 5505992"/>
              <a:gd name="connsiteY7" fmla="*/ 293370 h 2789935"/>
              <a:gd name="connsiteX8" fmla="*/ 3931920 w 5505992"/>
              <a:gd name="connsiteY8" fmla="*/ 354330 h 2789935"/>
              <a:gd name="connsiteX9" fmla="*/ 3867150 w 5505992"/>
              <a:gd name="connsiteY9" fmla="*/ 400050 h 2789935"/>
              <a:gd name="connsiteX10" fmla="*/ 3699510 w 5505992"/>
              <a:gd name="connsiteY10" fmla="*/ 461010 h 2789935"/>
              <a:gd name="connsiteX11" fmla="*/ 3630930 w 5505992"/>
              <a:gd name="connsiteY11" fmla="*/ 480060 h 2789935"/>
              <a:gd name="connsiteX12" fmla="*/ 3573780 w 5505992"/>
              <a:gd name="connsiteY12" fmla="*/ 499110 h 2789935"/>
              <a:gd name="connsiteX13" fmla="*/ 3528060 w 5505992"/>
              <a:gd name="connsiteY13" fmla="*/ 499110 h 2789935"/>
              <a:gd name="connsiteX14" fmla="*/ 3486150 w 5505992"/>
              <a:gd name="connsiteY14" fmla="*/ 495300 h 2789935"/>
              <a:gd name="connsiteX15" fmla="*/ 3474720 w 5505992"/>
              <a:gd name="connsiteY15" fmla="*/ 499110 h 2789935"/>
              <a:gd name="connsiteX16" fmla="*/ 3463290 w 5505992"/>
              <a:gd name="connsiteY16" fmla="*/ 533400 h 2789935"/>
              <a:gd name="connsiteX17" fmla="*/ 3432810 w 5505992"/>
              <a:gd name="connsiteY17" fmla="*/ 560070 h 2789935"/>
              <a:gd name="connsiteX18" fmla="*/ 3371850 w 5505992"/>
              <a:gd name="connsiteY18" fmla="*/ 571500 h 2789935"/>
              <a:gd name="connsiteX19" fmla="*/ 3242310 w 5505992"/>
              <a:gd name="connsiteY19" fmla="*/ 613410 h 2789935"/>
              <a:gd name="connsiteX20" fmla="*/ 3169920 w 5505992"/>
              <a:gd name="connsiteY20" fmla="*/ 636270 h 2789935"/>
              <a:gd name="connsiteX21" fmla="*/ 3044190 w 5505992"/>
              <a:gd name="connsiteY21" fmla="*/ 674370 h 2789935"/>
              <a:gd name="connsiteX22" fmla="*/ 2876550 w 5505992"/>
              <a:gd name="connsiteY22" fmla="*/ 727710 h 2789935"/>
              <a:gd name="connsiteX23" fmla="*/ 2830830 w 5505992"/>
              <a:gd name="connsiteY23" fmla="*/ 754380 h 2789935"/>
              <a:gd name="connsiteX24" fmla="*/ 2785110 w 5505992"/>
              <a:gd name="connsiteY24" fmla="*/ 769620 h 2789935"/>
              <a:gd name="connsiteX25" fmla="*/ 2785110 w 5505992"/>
              <a:gd name="connsiteY25" fmla="*/ 769620 h 2789935"/>
              <a:gd name="connsiteX26" fmla="*/ 2724150 w 5505992"/>
              <a:gd name="connsiteY26" fmla="*/ 765810 h 2789935"/>
              <a:gd name="connsiteX27" fmla="*/ 2678430 w 5505992"/>
              <a:gd name="connsiteY27" fmla="*/ 762000 h 2789935"/>
              <a:gd name="connsiteX28" fmla="*/ 2678430 w 5505992"/>
              <a:gd name="connsiteY28" fmla="*/ 762000 h 2789935"/>
              <a:gd name="connsiteX29" fmla="*/ 2647950 w 5505992"/>
              <a:gd name="connsiteY29" fmla="*/ 822960 h 2789935"/>
              <a:gd name="connsiteX30" fmla="*/ 2617470 w 5505992"/>
              <a:gd name="connsiteY30" fmla="*/ 845820 h 2789935"/>
              <a:gd name="connsiteX31" fmla="*/ 2480310 w 5505992"/>
              <a:gd name="connsiteY31" fmla="*/ 891540 h 2789935"/>
              <a:gd name="connsiteX32" fmla="*/ 2392680 w 5505992"/>
              <a:gd name="connsiteY32" fmla="*/ 937260 h 2789935"/>
              <a:gd name="connsiteX33" fmla="*/ 2354580 w 5505992"/>
              <a:gd name="connsiteY33" fmla="*/ 967740 h 2789935"/>
              <a:gd name="connsiteX34" fmla="*/ 2274570 w 5505992"/>
              <a:gd name="connsiteY34" fmla="*/ 1036320 h 2789935"/>
              <a:gd name="connsiteX35" fmla="*/ 2236470 w 5505992"/>
              <a:gd name="connsiteY35" fmla="*/ 1120140 h 2789935"/>
              <a:gd name="connsiteX36" fmla="*/ 2164080 w 5505992"/>
              <a:gd name="connsiteY36" fmla="*/ 1177290 h 2789935"/>
              <a:gd name="connsiteX37" fmla="*/ 2072640 w 5505992"/>
              <a:gd name="connsiteY37" fmla="*/ 1272540 h 2789935"/>
              <a:gd name="connsiteX38" fmla="*/ 2007870 w 5505992"/>
              <a:gd name="connsiteY38" fmla="*/ 1322070 h 2789935"/>
              <a:gd name="connsiteX39" fmla="*/ 1924050 w 5505992"/>
              <a:gd name="connsiteY39" fmla="*/ 1363980 h 2789935"/>
              <a:gd name="connsiteX40" fmla="*/ 1844040 w 5505992"/>
              <a:gd name="connsiteY40" fmla="*/ 1394460 h 2789935"/>
              <a:gd name="connsiteX41" fmla="*/ 1744980 w 5505992"/>
              <a:gd name="connsiteY41" fmla="*/ 1405890 h 2789935"/>
              <a:gd name="connsiteX42" fmla="*/ 1524000 w 5505992"/>
              <a:gd name="connsiteY42" fmla="*/ 1402080 h 2789935"/>
              <a:gd name="connsiteX43" fmla="*/ 1388929 w 5505992"/>
              <a:gd name="connsiteY43" fmla="*/ 1388966 h 2789935"/>
              <a:gd name="connsiteX44" fmla="*/ 1249870 w 5505992"/>
              <a:gd name="connsiteY44" fmla="*/ 1383142 h 2789935"/>
              <a:gd name="connsiteX45" fmla="*/ 1142708 w 5505992"/>
              <a:gd name="connsiteY45" fmla="*/ 1389178 h 2789935"/>
              <a:gd name="connsiteX46" fmla="*/ 1057176 w 5505992"/>
              <a:gd name="connsiteY46" fmla="*/ 1416469 h 2789935"/>
              <a:gd name="connsiteX47" fmla="*/ 945509 w 5505992"/>
              <a:gd name="connsiteY47" fmla="*/ 1458086 h 2789935"/>
              <a:gd name="connsiteX48" fmla="*/ 781050 w 5505992"/>
              <a:gd name="connsiteY48" fmla="*/ 1501140 h 2789935"/>
              <a:gd name="connsiteX49" fmla="*/ 712470 w 5505992"/>
              <a:gd name="connsiteY49" fmla="*/ 1531620 h 2789935"/>
              <a:gd name="connsiteX50" fmla="*/ 678180 w 5505992"/>
              <a:gd name="connsiteY50" fmla="*/ 1531620 h 2789935"/>
              <a:gd name="connsiteX51" fmla="*/ 590550 w 5505992"/>
              <a:gd name="connsiteY51" fmla="*/ 1520190 h 2789935"/>
              <a:gd name="connsiteX52" fmla="*/ 567690 w 5505992"/>
              <a:gd name="connsiteY52" fmla="*/ 1558290 h 2789935"/>
              <a:gd name="connsiteX53" fmla="*/ 518160 w 5505992"/>
              <a:gd name="connsiteY53" fmla="*/ 1581150 h 2789935"/>
              <a:gd name="connsiteX54" fmla="*/ 422910 w 5505992"/>
              <a:gd name="connsiteY54" fmla="*/ 1615440 h 2789935"/>
              <a:gd name="connsiteX55" fmla="*/ 312420 w 5505992"/>
              <a:gd name="connsiteY55" fmla="*/ 1676400 h 2789935"/>
              <a:gd name="connsiteX56" fmla="*/ 205740 w 5505992"/>
              <a:gd name="connsiteY56" fmla="*/ 1733550 h 2789935"/>
              <a:gd name="connsiteX57" fmla="*/ 133350 w 5505992"/>
              <a:gd name="connsiteY57" fmla="*/ 1783080 h 2789935"/>
              <a:gd name="connsiteX58" fmla="*/ 68580 w 5505992"/>
              <a:gd name="connsiteY58" fmla="*/ 1836420 h 2789935"/>
              <a:gd name="connsiteX59" fmla="*/ 15240 w 5505992"/>
              <a:gd name="connsiteY59" fmla="*/ 1924050 h 2789935"/>
              <a:gd name="connsiteX60" fmla="*/ 0 w 5505992"/>
              <a:gd name="connsiteY60" fmla="*/ 2015490 h 2789935"/>
              <a:gd name="connsiteX61" fmla="*/ 30480 w 5505992"/>
              <a:gd name="connsiteY61" fmla="*/ 2068830 h 2789935"/>
              <a:gd name="connsiteX62" fmla="*/ 72390 w 5505992"/>
              <a:gd name="connsiteY62" fmla="*/ 2148840 h 2789935"/>
              <a:gd name="connsiteX63" fmla="*/ 144780 w 5505992"/>
              <a:gd name="connsiteY63" fmla="*/ 2228850 h 2789935"/>
              <a:gd name="connsiteX64" fmla="*/ 205740 w 5505992"/>
              <a:gd name="connsiteY64" fmla="*/ 2278380 h 2789935"/>
              <a:gd name="connsiteX65" fmla="*/ 335280 w 5505992"/>
              <a:gd name="connsiteY65" fmla="*/ 2339340 h 2789935"/>
              <a:gd name="connsiteX66" fmla="*/ 457200 w 5505992"/>
              <a:gd name="connsiteY66" fmla="*/ 2377440 h 2789935"/>
              <a:gd name="connsiteX67" fmla="*/ 594360 w 5505992"/>
              <a:gd name="connsiteY67" fmla="*/ 2411730 h 2789935"/>
              <a:gd name="connsiteX68" fmla="*/ 720090 w 5505992"/>
              <a:gd name="connsiteY68" fmla="*/ 2449830 h 2789935"/>
              <a:gd name="connsiteX69" fmla="*/ 952500 w 5505992"/>
              <a:gd name="connsiteY69" fmla="*/ 2484120 h 2789935"/>
              <a:gd name="connsiteX70" fmla="*/ 1043940 w 5505992"/>
              <a:gd name="connsiteY70" fmla="*/ 2506980 h 2789935"/>
              <a:gd name="connsiteX71" fmla="*/ 1135380 w 5505992"/>
              <a:gd name="connsiteY71" fmla="*/ 2541270 h 2789935"/>
              <a:gd name="connsiteX72" fmla="*/ 1264920 w 5505992"/>
              <a:gd name="connsiteY72" fmla="*/ 2628900 h 2789935"/>
              <a:gd name="connsiteX73" fmla="*/ 1318260 w 5505992"/>
              <a:gd name="connsiteY73" fmla="*/ 2689860 h 2789935"/>
              <a:gd name="connsiteX74" fmla="*/ 1413510 w 5505992"/>
              <a:gd name="connsiteY74" fmla="*/ 2769870 h 2789935"/>
              <a:gd name="connsiteX75" fmla="*/ 1494947 w 5505992"/>
              <a:gd name="connsiteY75" fmla="*/ 2789935 h 2789935"/>
              <a:gd name="connsiteX76" fmla="*/ 1636167 w 5505992"/>
              <a:gd name="connsiteY76" fmla="*/ 2758161 h 2789935"/>
              <a:gd name="connsiteX77" fmla="*/ 1710690 w 5505992"/>
              <a:gd name="connsiteY77" fmla="*/ 2670810 h 2789935"/>
              <a:gd name="connsiteX78" fmla="*/ 1691640 w 5505992"/>
              <a:gd name="connsiteY78" fmla="*/ 2628900 h 2789935"/>
              <a:gd name="connsiteX79" fmla="*/ 1672590 w 5505992"/>
              <a:gd name="connsiteY79" fmla="*/ 2564130 h 2789935"/>
              <a:gd name="connsiteX80" fmla="*/ 1672590 w 5505992"/>
              <a:gd name="connsiteY80" fmla="*/ 2503170 h 2789935"/>
              <a:gd name="connsiteX81" fmla="*/ 1714500 w 5505992"/>
              <a:gd name="connsiteY81" fmla="*/ 2446020 h 2789935"/>
              <a:gd name="connsiteX82" fmla="*/ 1809750 w 5505992"/>
              <a:gd name="connsiteY82" fmla="*/ 2339340 h 2789935"/>
              <a:gd name="connsiteX83" fmla="*/ 1889760 w 5505992"/>
              <a:gd name="connsiteY83" fmla="*/ 2263140 h 2789935"/>
              <a:gd name="connsiteX84" fmla="*/ 2019300 w 5505992"/>
              <a:gd name="connsiteY84" fmla="*/ 2175510 h 2789935"/>
              <a:gd name="connsiteX85" fmla="*/ 2053590 w 5505992"/>
              <a:gd name="connsiteY85" fmla="*/ 2167890 h 2789935"/>
              <a:gd name="connsiteX86" fmla="*/ 2110740 w 5505992"/>
              <a:gd name="connsiteY86" fmla="*/ 2160270 h 2789935"/>
              <a:gd name="connsiteX87" fmla="*/ 2125980 w 5505992"/>
              <a:gd name="connsiteY87" fmla="*/ 2137410 h 2789935"/>
              <a:gd name="connsiteX88" fmla="*/ 2171700 w 5505992"/>
              <a:gd name="connsiteY88" fmla="*/ 2099310 h 2789935"/>
              <a:gd name="connsiteX89" fmla="*/ 2259330 w 5505992"/>
              <a:gd name="connsiteY89" fmla="*/ 2049780 h 2789935"/>
              <a:gd name="connsiteX90" fmla="*/ 2358390 w 5505992"/>
              <a:gd name="connsiteY90" fmla="*/ 2023110 h 2789935"/>
              <a:gd name="connsiteX91" fmla="*/ 2518410 w 5505992"/>
              <a:gd name="connsiteY91" fmla="*/ 1965960 h 2789935"/>
              <a:gd name="connsiteX92" fmla="*/ 2571750 w 5505992"/>
              <a:gd name="connsiteY92" fmla="*/ 1958340 h 2789935"/>
              <a:gd name="connsiteX93" fmla="*/ 2644140 w 5505992"/>
              <a:gd name="connsiteY93" fmla="*/ 1943100 h 2789935"/>
              <a:gd name="connsiteX94" fmla="*/ 2758440 w 5505992"/>
              <a:gd name="connsiteY94" fmla="*/ 1878330 h 2789935"/>
              <a:gd name="connsiteX95" fmla="*/ 2815590 w 5505992"/>
              <a:gd name="connsiteY95" fmla="*/ 1847850 h 2789935"/>
              <a:gd name="connsiteX96" fmla="*/ 2887980 w 5505992"/>
              <a:gd name="connsiteY96" fmla="*/ 1832610 h 2789935"/>
              <a:gd name="connsiteX97" fmla="*/ 2907030 w 5505992"/>
              <a:gd name="connsiteY97" fmla="*/ 1783080 h 2789935"/>
              <a:gd name="connsiteX98" fmla="*/ 2868930 w 5505992"/>
              <a:gd name="connsiteY98" fmla="*/ 1798320 h 2789935"/>
              <a:gd name="connsiteX99" fmla="*/ 3017520 w 5505992"/>
              <a:gd name="connsiteY99" fmla="*/ 1710690 h 2789935"/>
              <a:gd name="connsiteX100" fmla="*/ 3128010 w 5505992"/>
              <a:gd name="connsiteY100" fmla="*/ 1687830 h 2789935"/>
              <a:gd name="connsiteX101" fmla="*/ 3303270 w 5505992"/>
              <a:gd name="connsiteY101" fmla="*/ 1630680 h 2789935"/>
              <a:gd name="connsiteX102" fmla="*/ 3501390 w 5505992"/>
              <a:gd name="connsiteY102" fmla="*/ 1562100 h 2789935"/>
              <a:gd name="connsiteX103" fmla="*/ 3554730 w 5505992"/>
              <a:gd name="connsiteY103" fmla="*/ 1565910 h 2789935"/>
              <a:gd name="connsiteX104" fmla="*/ 3756660 w 5505992"/>
              <a:gd name="connsiteY104" fmla="*/ 1520190 h 2789935"/>
              <a:gd name="connsiteX105" fmla="*/ 3977640 w 5505992"/>
              <a:gd name="connsiteY105" fmla="*/ 1493520 h 2789935"/>
              <a:gd name="connsiteX106" fmla="*/ 4301490 w 5505992"/>
              <a:gd name="connsiteY106" fmla="*/ 1455420 h 2789935"/>
              <a:gd name="connsiteX107" fmla="*/ 4476750 w 5505992"/>
              <a:gd name="connsiteY107" fmla="*/ 1447800 h 2789935"/>
              <a:gd name="connsiteX108" fmla="*/ 4572000 w 5505992"/>
              <a:gd name="connsiteY108" fmla="*/ 1440180 h 2789935"/>
              <a:gd name="connsiteX109" fmla="*/ 4674870 w 5505992"/>
              <a:gd name="connsiteY109" fmla="*/ 1459230 h 2789935"/>
              <a:gd name="connsiteX110" fmla="*/ 4762500 w 5505992"/>
              <a:gd name="connsiteY110" fmla="*/ 1493520 h 2789935"/>
              <a:gd name="connsiteX111" fmla="*/ 4892040 w 5505992"/>
              <a:gd name="connsiteY111" fmla="*/ 1543050 h 2789935"/>
              <a:gd name="connsiteX112" fmla="*/ 4930140 w 5505992"/>
              <a:gd name="connsiteY112" fmla="*/ 1562100 h 2789935"/>
              <a:gd name="connsiteX113" fmla="*/ 5011327 w 5505992"/>
              <a:gd name="connsiteY113" fmla="*/ 1557790 h 2789935"/>
              <a:gd name="connsiteX114" fmla="*/ 5314643 w 5505992"/>
              <a:gd name="connsiteY114" fmla="*/ 1529916 h 2789935"/>
              <a:gd name="connsiteX115" fmla="*/ 5492343 w 5505992"/>
              <a:gd name="connsiteY115" fmla="*/ 1496962 h 2789935"/>
              <a:gd name="connsiteX116" fmla="*/ 5396534 w 5505992"/>
              <a:gd name="connsiteY116" fmla="*/ 1380618 h 2789935"/>
              <a:gd name="connsiteX117" fmla="*/ 5360847 w 5505992"/>
              <a:gd name="connsiteY117" fmla="*/ 1324777 h 2789935"/>
              <a:gd name="connsiteX118" fmla="*/ 5339207 w 5505992"/>
              <a:gd name="connsiteY118" fmla="*/ 1251813 h 2789935"/>
              <a:gd name="connsiteX119" fmla="*/ 5316627 w 5505992"/>
              <a:gd name="connsiteY119" fmla="*/ 1162050 h 2789935"/>
              <a:gd name="connsiteX120" fmla="*/ 5334000 w 5505992"/>
              <a:gd name="connsiteY120" fmla="*/ 1093470 h 2789935"/>
              <a:gd name="connsiteX121" fmla="*/ 5345430 w 5505992"/>
              <a:gd name="connsiteY121" fmla="*/ 1070610 h 2789935"/>
              <a:gd name="connsiteX122" fmla="*/ 5307330 w 5505992"/>
              <a:gd name="connsiteY122" fmla="*/ 1066800 h 2789935"/>
              <a:gd name="connsiteX123" fmla="*/ 5288280 w 5505992"/>
              <a:gd name="connsiteY123" fmla="*/ 1047750 h 2789935"/>
              <a:gd name="connsiteX124" fmla="*/ 5261610 w 5505992"/>
              <a:gd name="connsiteY124" fmla="*/ 1024890 h 2789935"/>
              <a:gd name="connsiteX125" fmla="*/ 5246370 w 5505992"/>
              <a:gd name="connsiteY125" fmla="*/ 994410 h 2789935"/>
              <a:gd name="connsiteX126" fmla="*/ 5238750 w 5505992"/>
              <a:gd name="connsiteY126" fmla="*/ 952500 h 2789935"/>
              <a:gd name="connsiteX127" fmla="*/ 5238750 w 5505992"/>
              <a:gd name="connsiteY127" fmla="*/ 922020 h 2789935"/>
              <a:gd name="connsiteX128" fmla="*/ 5246370 w 5505992"/>
              <a:gd name="connsiteY128" fmla="*/ 887730 h 2789935"/>
              <a:gd name="connsiteX129" fmla="*/ 5253990 w 5505992"/>
              <a:gd name="connsiteY129" fmla="*/ 868680 h 2789935"/>
              <a:gd name="connsiteX130" fmla="*/ 5219700 w 5505992"/>
              <a:gd name="connsiteY130" fmla="*/ 868680 h 2789935"/>
              <a:gd name="connsiteX131" fmla="*/ 5158740 w 5505992"/>
              <a:gd name="connsiteY131" fmla="*/ 842010 h 2789935"/>
              <a:gd name="connsiteX132" fmla="*/ 5113020 w 5505992"/>
              <a:gd name="connsiteY132" fmla="*/ 742950 h 2789935"/>
              <a:gd name="connsiteX133" fmla="*/ 5078730 w 5505992"/>
              <a:gd name="connsiteY133" fmla="*/ 681990 h 2789935"/>
              <a:gd name="connsiteX134" fmla="*/ 5078730 w 5505992"/>
              <a:gd name="connsiteY134" fmla="*/ 624840 h 2789935"/>
              <a:gd name="connsiteX135" fmla="*/ 5082540 w 5505992"/>
              <a:gd name="connsiteY135" fmla="*/ 586740 h 2789935"/>
              <a:gd name="connsiteX136" fmla="*/ 5105400 w 5505992"/>
              <a:gd name="connsiteY136" fmla="*/ 529590 h 2789935"/>
              <a:gd name="connsiteX137" fmla="*/ 5063490 w 5505992"/>
              <a:gd name="connsiteY137" fmla="*/ 525780 h 2789935"/>
              <a:gd name="connsiteX138" fmla="*/ 5033010 w 5505992"/>
              <a:gd name="connsiteY138" fmla="*/ 510540 h 2789935"/>
              <a:gd name="connsiteX139" fmla="*/ 4991100 w 5505992"/>
              <a:gd name="connsiteY139" fmla="*/ 476250 h 2789935"/>
              <a:gd name="connsiteX140" fmla="*/ 4979670 w 5505992"/>
              <a:gd name="connsiteY140" fmla="*/ 449580 h 2789935"/>
              <a:gd name="connsiteX141" fmla="*/ 4979670 w 5505992"/>
              <a:gd name="connsiteY141" fmla="*/ 316230 h 2789935"/>
              <a:gd name="connsiteX142" fmla="*/ 4994910 w 5505992"/>
              <a:gd name="connsiteY142" fmla="*/ 232410 h 2789935"/>
              <a:gd name="connsiteX143" fmla="*/ 5025390 w 5505992"/>
              <a:gd name="connsiteY143" fmla="*/ 167640 h 2789935"/>
              <a:gd name="connsiteX0" fmla="*/ 5025390 w 5506625"/>
              <a:gd name="connsiteY0" fmla="*/ 167640 h 2789935"/>
              <a:gd name="connsiteX1" fmla="*/ 4671060 w 5506625"/>
              <a:gd name="connsiteY1" fmla="*/ 0 h 2789935"/>
              <a:gd name="connsiteX2" fmla="*/ 4507230 w 5506625"/>
              <a:gd name="connsiteY2" fmla="*/ 68580 h 2789935"/>
              <a:gd name="connsiteX3" fmla="*/ 4373880 w 5506625"/>
              <a:gd name="connsiteY3" fmla="*/ 129540 h 2789935"/>
              <a:gd name="connsiteX4" fmla="*/ 4267200 w 5506625"/>
              <a:gd name="connsiteY4" fmla="*/ 175260 h 2789935"/>
              <a:gd name="connsiteX5" fmla="*/ 4217670 w 5506625"/>
              <a:gd name="connsiteY5" fmla="*/ 209550 h 2789935"/>
              <a:gd name="connsiteX6" fmla="*/ 4141470 w 5506625"/>
              <a:gd name="connsiteY6" fmla="*/ 247650 h 2789935"/>
              <a:gd name="connsiteX7" fmla="*/ 4072890 w 5506625"/>
              <a:gd name="connsiteY7" fmla="*/ 293370 h 2789935"/>
              <a:gd name="connsiteX8" fmla="*/ 3931920 w 5506625"/>
              <a:gd name="connsiteY8" fmla="*/ 354330 h 2789935"/>
              <a:gd name="connsiteX9" fmla="*/ 3867150 w 5506625"/>
              <a:gd name="connsiteY9" fmla="*/ 400050 h 2789935"/>
              <a:gd name="connsiteX10" fmla="*/ 3699510 w 5506625"/>
              <a:gd name="connsiteY10" fmla="*/ 461010 h 2789935"/>
              <a:gd name="connsiteX11" fmla="*/ 3630930 w 5506625"/>
              <a:gd name="connsiteY11" fmla="*/ 480060 h 2789935"/>
              <a:gd name="connsiteX12" fmla="*/ 3573780 w 5506625"/>
              <a:gd name="connsiteY12" fmla="*/ 499110 h 2789935"/>
              <a:gd name="connsiteX13" fmla="*/ 3528060 w 5506625"/>
              <a:gd name="connsiteY13" fmla="*/ 499110 h 2789935"/>
              <a:gd name="connsiteX14" fmla="*/ 3486150 w 5506625"/>
              <a:gd name="connsiteY14" fmla="*/ 495300 h 2789935"/>
              <a:gd name="connsiteX15" fmla="*/ 3474720 w 5506625"/>
              <a:gd name="connsiteY15" fmla="*/ 499110 h 2789935"/>
              <a:gd name="connsiteX16" fmla="*/ 3463290 w 5506625"/>
              <a:gd name="connsiteY16" fmla="*/ 533400 h 2789935"/>
              <a:gd name="connsiteX17" fmla="*/ 3432810 w 5506625"/>
              <a:gd name="connsiteY17" fmla="*/ 560070 h 2789935"/>
              <a:gd name="connsiteX18" fmla="*/ 3371850 w 5506625"/>
              <a:gd name="connsiteY18" fmla="*/ 571500 h 2789935"/>
              <a:gd name="connsiteX19" fmla="*/ 3242310 w 5506625"/>
              <a:gd name="connsiteY19" fmla="*/ 613410 h 2789935"/>
              <a:gd name="connsiteX20" fmla="*/ 3169920 w 5506625"/>
              <a:gd name="connsiteY20" fmla="*/ 636270 h 2789935"/>
              <a:gd name="connsiteX21" fmla="*/ 3044190 w 5506625"/>
              <a:gd name="connsiteY21" fmla="*/ 674370 h 2789935"/>
              <a:gd name="connsiteX22" fmla="*/ 2876550 w 5506625"/>
              <a:gd name="connsiteY22" fmla="*/ 727710 h 2789935"/>
              <a:gd name="connsiteX23" fmla="*/ 2830830 w 5506625"/>
              <a:gd name="connsiteY23" fmla="*/ 754380 h 2789935"/>
              <a:gd name="connsiteX24" fmla="*/ 2785110 w 5506625"/>
              <a:gd name="connsiteY24" fmla="*/ 769620 h 2789935"/>
              <a:gd name="connsiteX25" fmla="*/ 2785110 w 5506625"/>
              <a:gd name="connsiteY25" fmla="*/ 769620 h 2789935"/>
              <a:gd name="connsiteX26" fmla="*/ 2724150 w 5506625"/>
              <a:gd name="connsiteY26" fmla="*/ 765810 h 2789935"/>
              <a:gd name="connsiteX27" fmla="*/ 2678430 w 5506625"/>
              <a:gd name="connsiteY27" fmla="*/ 762000 h 2789935"/>
              <a:gd name="connsiteX28" fmla="*/ 2678430 w 5506625"/>
              <a:gd name="connsiteY28" fmla="*/ 762000 h 2789935"/>
              <a:gd name="connsiteX29" fmla="*/ 2647950 w 5506625"/>
              <a:gd name="connsiteY29" fmla="*/ 822960 h 2789935"/>
              <a:gd name="connsiteX30" fmla="*/ 2617470 w 5506625"/>
              <a:gd name="connsiteY30" fmla="*/ 845820 h 2789935"/>
              <a:gd name="connsiteX31" fmla="*/ 2480310 w 5506625"/>
              <a:gd name="connsiteY31" fmla="*/ 891540 h 2789935"/>
              <a:gd name="connsiteX32" fmla="*/ 2392680 w 5506625"/>
              <a:gd name="connsiteY32" fmla="*/ 937260 h 2789935"/>
              <a:gd name="connsiteX33" fmla="*/ 2354580 w 5506625"/>
              <a:gd name="connsiteY33" fmla="*/ 967740 h 2789935"/>
              <a:gd name="connsiteX34" fmla="*/ 2274570 w 5506625"/>
              <a:gd name="connsiteY34" fmla="*/ 1036320 h 2789935"/>
              <a:gd name="connsiteX35" fmla="*/ 2236470 w 5506625"/>
              <a:gd name="connsiteY35" fmla="*/ 1120140 h 2789935"/>
              <a:gd name="connsiteX36" fmla="*/ 2164080 w 5506625"/>
              <a:gd name="connsiteY36" fmla="*/ 1177290 h 2789935"/>
              <a:gd name="connsiteX37" fmla="*/ 2072640 w 5506625"/>
              <a:gd name="connsiteY37" fmla="*/ 1272540 h 2789935"/>
              <a:gd name="connsiteX38" fmla="*/ 2007870 w 5506625"/>
              <a:gd name="connsiteY38" fmla="*/ 1322070 h 2789935"/>
              <a:gd name="connsiteX39" fmla="*/ 1924050 w 5506625"/>
              <a:gd name="connsiteY39" fmla="*/ 1363980 h 2789935"/>
              <a:gd name="connsiteX40" fmla="*/ 1844040 w 5506625"/>
              <a:gd name="connsiteY40" fmla="*/ 1394460 h 2789935"/>
              <a:gd name="connsiteX41" fmla="*/ 1744980 w 5506625"/>
              <a:gd name="connsiteY41" fmla="*/ 1405890 h 2789935"/>
              <a:gd name="connsiteX42" fmla="*/ 1524000 w 5506625"/>
              <a:gd name="connsiteY42" fmla="*/ 1402080 h 2789935"/>
              <a:gd name="connsiteX43" fmla="*/ 1388929 w 5506625"/>
              <a:gd name="connsiteY43" fmla="*/ 1388966 h 2789935"/>
              <a:gd name="connsiteX44" fmla="*/ 1249870 w 5506625"/>
              <a:gd name="connsiteY44" fmla="*/ 1383142 h 2789935"/>
              <a:gd name="connsiteX45" fmla="*/ 1142708 w 5506625"/>
              <a:gd name="connsiteY45" fmla="*/ 1389178 h 2789935"/>
              <a:gd name="connsiteX46" fmla="*/ 1057176 w 5506625"/>
              <a:gd name="connsiteY46" fmla="*/ 1416469 h 2789935"/>
              <a:gd name="connsiteX47" fmla="*/ 945509 w 5506625"/>
              <a:gd name="connsiteY47" fmla="*/ 1458086 h 2789935"/>
              <a:gd name="connsiteX48" fmla="*/ 781050 w 5506625"/>
              <a:gd name="connsiteY48" fmla="*/ 1501140 h 2789935"/>
              <a:gd name="connsiteX49" fmla="*/ 712470 w 5506625"/>
              <a:gd name="connsiteY49" fmla="*/ 1531620 h 2789935"/>
              <a:gd name="connsiteX50" fmla="*/ 678180 w 5506625"/>
              <a:gd name="connsiteY50" fmla="*/ 1531620 h 2789935"/>
              <a:gd name="connsiteX51" fmla="*/ 590550 w 5506625"/>
              <a:gd name="connsiteY51" fmla="*/ 1520190 h 2789935"/>
              <a:gd name="connsiteX52" fmla="*/ 567690 w 5506625"/>
              <a:gd name="connsiteY52" fmla="*/ 1558290 h 2789935"/>
              <a:gd name="connsiteX53" fmla="*/ 518160 w 5506625"/>
              <a:gd name="connsiteY53" fmla="*/ 1581150 h 2789935"/>
              <a:gd name="connsiteX54" fmla="*/ 422910 w 5506625"/>
              <a:gd name="connsiteY54" fmla="*/ 1615440 h 2789935"/>
              <a:gd name="connsiteX55" fmla="*/ 312420 w 5506625"/>
              <a:gd name="connsiteY55" fmla="*/ 1676400 h 2789935"/>
              <a:gd name="connsiteX56" fmla="*/ 205740 w 5506625"/>
              <a:gd name="connsiteY56" fmla="*/ 1733550 h 2789935"/>
              <a:gd name="connsiteX57" fmla="*/ 133350 w 5506625"/>
              <a:gd name="connsiteY57" fmla="*/ 1783080 h 2789935"/>
              <a:gd name="connsiteX58" fmla="*/ 68580 w 5506625"/>
              <a:gd name="connsiteY58" fmla="*/ 1836420 h 2789935"/>
              <a:gd name="connsiteX59" fmla="*/ 15240 w 5506625"/>
              <a:gd name="connsiteY59" fmla="*/ 1924050 h 2789935"/>
              <a:gd name="connsiteX60" fmla="*/ 0 w 5506625"/>
              <a:gd name="connsiteY60" fmla="*/ 2015490 h 2789935"/>
              <a:gd name="connsiteX61" fmla="*/ 30480 w 5506625"/>
              <a:gd name="connsiteY61" fmla="*/ 2068830 h 2789935"/>
              <a:gd name="connsiteX62" fmla="*/ 72390 w 5506625"/>
              <a:gd name="connsiteY62" fmla="*/ 2148840 h 2789935"/>
              <a:gd name="connsiteX63" fmla="*/ 144780 w 5506625"/>
              <a:gd name="connsiteY63" fmla="*/ 2228850 h 2789935"/>
              <a:gd name="connsiteX64" fmla="*/ 205740 w 5506625"/>
              <a:gd name="connsiteY64" fmla="*/ 2278380 h 2789935"/>
              <a:gd name="connsiteX65" fmla="*/ 335280 w 5506625"/>
              <a:gd name="connsiteY65" fmla="*/ 2339340 h 2789935"/>
              <a:gd name="connsiteX66" fmla="*/ 457200 w 5506625"/>
              <a:gd name="connsiteY66" fmla="*/ 2377440 h 2789935"/>
              <a:gd name="connsiteX67" fmla="*/ 594360 w 5506625"/>
              <a:gd name="connsiteY67" fmla="*/ 2411730 h 2789935"/>
              <a:gd name="connsiteX68" fmla="*/ 720090 w 5506625"/>
              <a:gd name="connsiteY68" fmla="*/ 2449830 h 2789935"/>
              <a:gd name="connsiteX69" fmla="*/ 952500 w 5506625"/>
              <a:gd name="connsiteY69" fmla="*/ 2484120 h 2789935"/>
              <a:gd name="connsiteX70" fmla="*/ 1043940 w 5506625"/>
              <a:gd name="connsiteY70" fmla="*/ 2506980 h 2789935"/>
              <a:gd name="connsiteX71" fmla="*/ 1135380 w 5506625"/>
              <a:gd name="connsiteY71" fmla="*/ 2541270 h 2789935"/>
              <a:gd name="connsiteX72" fmla="*/ 1264920 w 5506625"/>
              <a:gd name="connsiteY72" fmla="*/ 2628900 h 2789935"/>
              <a:gd name="connsiteX73" fmla="*/ 1318260 w 5506625"/>
              <a:gd name="connsiteY73" fmla="*/ 2689860 h 2789935"/>
              <a:gd name="connsiteX74" fmla="*/ 1413510 w 5506625"/>
              <a:gd name="connsiteY74" fmla="*/ 2769870 h 2789935"/>
              <a:gd name="connsiteX75" fmla="*/ 1494947 w 5506625"/>
              <a:gd name="connsiteY75" fmla="*/ 2789935 h 2789935"/>
              <a:gd name="connsiteX76" fmla="*/ 1636167 w 5506625"/>
              <a:gd name="connsiteY76" fmla="*/ 2758161 h 2789935"/>
              <a:gd name="connsiteX77" fmla="*/ 1710690 w 5506625"/>
              <a:gd name="connsiteY77" fmla="*/ 2670810 h 2789935"/>
              <a:gd name="connsiteX78" fmla="*/ 1691640 w 5506625"/>
              <a:gd name="connsiteY78" fmla="*/ 2628900 h 2789935"/>
              <a:gd name="connsiteX79" fmla="*/ 1672590 w 5506625"/>
              <a:gd name="connsiteY79" fmla="*/ 2564130 h 2789935"/>
              <a:gd name="connsiteX80" fmla="*/ 1672590 w 5506625"/>
              <a:gd name="connsiteY80" fmla="*/ 2503170 h 2789935"/>
              <a:gd name="connsiteX81" fmla="*/ 1714500 w 5506625"/>
              <a:gd name="connsiteY81" fmla="*/ 2446020 h 2789935"/>
              <a:gd name="connsiteX82" fmla="*/ 1809750 w 5506625"/>
              <a:gd name="connsiteY82" fmla="*/ 2339340 h 2789935"/>
              <a:gd name="connsiteX83" fmla="*/ 1889760 w 5506625"/>
              <a:gd name="connsiteY83" fmla="*/ 2263140 h 2789935"/>
              <a:gd name="connsiteX84" fmla="*/ 2019300 w 5506625"/>
              <a:gd name="connsiteY84" fmla="*/ 2175510 h 2789935"/>
              <a:gd name="connsiteX85" fmla="*/ 2053590 w 5506625"/>
              <a:gd name="connsiteY85" fmla="*/ 2167890 h 2789935"/>
              <a:gd name="connsiteX86" fmla="*/ 2110740 w 5506625"/>
              <a:gd name="connsiteY86" fmla="*/ 2160270 h 2789935"/>
              <a:gd name="connsiteX87" fmla="*/ 2125980 w 5506625"/>
              <a:gd name="connsiteY87" fmla="*/ 2137410 h 2789935"/>
              <a:gd name="connsiteX88" fmla="*/ 2171700 w 5506625"/>
              <a:gd name="connsiteY88" fmla="*/ 2099310 h 2789935"/>
              <a:gd name="connsiteX89" fmla="*/ 2259330 w 5506625"/>
              <a:gd name="connsiteY89" fmla="*/ 2049780 h 2789935"/>
              <a:gd name="connsiteX90" fmla="*/ 2358390 w 5506625"/>
              <a:gd name="connsiteY90" fmla="*/ 2023110 h 2789935"/>
              <a:gd name="connsiteX91" fmla="*/ 2518410 w 5506625"/>
              <a:gd name="connsiteY91" fmla="*/ 1965960 h 2789935"/>
              <a:gd name="connsiteX92" fmla="*/ 2571750 w 5506625"/>
              <a:gd name="connsiteY92" fmla="*/ 1958340 h 2789935"/>
              <a:gd name="connsiteX93" fmla="*/ 2644140 w 5506625"/>
              <a:gd name="connsiteY93" fmla="*/ 1943100 h 2789935"/>
              <a:gd name="connsiteX94" fmla="*/ 2758440 w 5506625"/>
              <a:gd name="connsiteY94" fmla="*/ 1878330 h 2789935"/>
              <a:gd name="connsiteX95" fmla="*/ 2815590 w 5506625"/>
              <a:gd name="connsiteY95" fmla="*/ 1847850 h 2789935"/>
              <a:gd name="connsiteX96" fmla="*/ 2887980 w 5506625"/>
              <a:gd name="connsiteY96" fmla="*/ 1832610 h 2789935"/>
              <a:gd name="connsiteX97" fmla="*/ 2907030 w 5506625"/>
              <a:gd name="connsiteY97" fmla="*/ 1783080 h 2789935"/>
              <a:gd name="connsiteX98" fmla="*/ 2868930 w 5506625"/>
              <a:gd name="connsiteY98" fmla="*/ 1798320 h 2789935"/>
              <a:gd name="connsiteX99" fmla="*/ 3017520 w 5506625"/>
              <a:gd name="connsiteY99" fmla="*/ 1710690 h 2789935"/>
              <a:gd name="connsiteX100" fmla="*/ 3128010 w 5506625"/>
              <a:gd name="connsiteY100" fmla="*/ 1687830 h 2789935"/>
              <a:gd name="connsiteX101" fmla="*/ 3303270 w 5506625"/>
              <a:gd name="connsiteY101" fmla="*/ 1630680 h 2789935"/>
              <a:gd name="connsiteX102" fmla="*/ 3501390 w 5506625"/>
              <a:gd name="connsiteY102" fmla="*/ 1562100 h 2789935"/>
              <a:gd name="connsiteX103" fmla="*/ 3554730 w 5506625"/>
              <a:gd name="connsiteY103" fmla="*/ 1565910 h 2789935"/>
              <a:gd name="connsiteX104" fmla="*/ 3756660 w 5506625"/>
              <a:gd name="connsiteY104" fmla="*/ 1520190 h 2789935"/>
              <a:gd name="connsiteX105" fmla="*/ 3977640 w 5506625"/>
              <a:gd name="connsiteY105" fmla="*/ 1493520 h 2789935"/>
              <a:gd name="connsiteX106" fmla="*/ 4301490 w 5506625"/>
              <a:gd name="connsiteY106" fmla="*/ 1455420 h 2789935"/>
              <a:gd name="connsiteX107" fmla="*/ 4476750 w 5506625"/>
              <a:gd name="connsiteY107" fmla="*/ 1447800 h 2789935"/>
              <a:gd name="connsiteX108" fmla="*/ 4572000 w 5506625"/>
              <a:gd name="connsiteY108" fmla="*/ 1440180 h 2789935"/>
              <a:gd name="connsiteX109" fmla="*/ 4674870 w 5506625"/>
              <a:gd name="connsiteY109" fmla="*/ 1459230 h 2789935"/>
              <a:gd name="connsiteX110" fmla="*/ 4762500 w 5506625"/>
              <a:gd name="connsiteY110" fmla="*/ 1493520 h 2789935"/>
              <a:gd name="connsiteX111" fmla="*/ 4892040 w 5506625"/>
              <a:gd name="connsiteY111" fmla="*/ 1543050 h 2789935"/>
              <a:gd name="connsiteX112" fmla="*/ 4930140 w 5506625"/>
              <a:gd name="connsiteY112" fmla="*/ 1562100 h 2789935"/>
              <a:gd name="connsiteX113" fmla="*/ 5011327 w 5506625"/>
              <a:gd name="connsiteY113" fmla="*/ 1557790 h 2789935"/>
              <a:gd name="connsiteX114" fmla="*/ 5314643 w 5506625"/>
              <a:gd name="connsiteY114" fmla="*/ 1529916 h 2789935"/>
              <a:gd name="connsiteX115" fmla="*/ 5492976 w 5506625"/>
              <a:gd name="connsiteY115" fmla="*/ 1476937 h 2789935"/>
              <a:gd name="connsiteX116" fmla="*/ 5396534 w 5506625"/>
              <a:gd name="connsiteY116" fmla="*/ 1380618 h 2789935"/>
              <a:gd name="connsiteX117" fmla="*/ 5360847 w 5506625"/>
              <a:gd name="connsiteY117" fmla="*/ 1324777 h 2789935"/>
              <a:gd name="connsiteX118" fmla="*/ 5339207 w 5506625"/>
              <a:gd name="connsiteY118" fmla="*/ 1251813 h 2789935"/>
              <a:gd name="connsiteX119" fmla="*/ 5316627 w 5506625"/>
              <a:gd name="connsiteY119" fmla="*/ 1162050 h 2789935"/>
              <a:gd name="connsiteX120" fmla="*/ 5334000 w 5506625"/>
              <a:gd name="connsiteY120" fmla="*/ 1093470 h 2789935"/>
              <a:gd name="connsiteX121" fmla="*/ 5345430 w 5506625"/>
              <a:gd name="connsiteY121" fmla="*/ 1070610 h 2789935"/>
              <a:gd name="connsiteX122" fmla="*/ 5307330 w 5506625"/>
              <a:gd name="connsiteY122" fmla="*/ 1066800 h 2789935"/>
              <a:gd name="connsiteX123" fmla="*/ 5288280 w 5506625"/>
              <a:gd name="connsiteY123" fmla="*/ 1047750 h 2789935"/>
              <a:gd name="connsiteX124" fmla="*/ 5261610 w 5506625"/>
              <a:gd name="connsiteY124" fmla="*/ 1024890 h 2789935"/>
              <a:gd name="connsiteX125" fmla="*/ 5246370 w 5506625"/>
              <a:gd name="connsiteY125" fmla="*/ 994410 h 2789935"/>
              <a:gd name="connsiteX126" fmla="*/ 5238750 w 5506625"/>
              <a:gd name="connsiteY126" fmla="*/ 952500 h 2789935"/>
              <a:gd name="connsiteX127" fmla="*/ 5238750 w 5506625"/>
              <a:gd name="connsiteY127" fmla="*/ 922020 h 2789935"/>
              <a:gd name="connsiteX128" fmla="*/ 5246370 w 5506625"/>
              <a:gd name="connsiteY128" fmla="*/ 887730 h 2789935"/>
              <a:gd name="connsiteX129" fmla="*/ 5253990 w 5506625"/>
              <a:gd name="connsiteY129" fmla="*/ 868680 h 2789935"/>
              <a:gd name="connsiteX130" fmla="*/ 5219700 w 5506625"/>
              <a:gd name="connsiteY130" fmla="*/ 868680 h 2789935"/>
              <a:gd name="connsiteX131" fmla="*/ 5158740 w 5506625"/>
              <a:gd name="connsiteY131" fmla="*/ 842010 h 2789935"/>
              <a:gd name="connsiteX132" fmla="*/ 5113020 w 5506625"/>
              <a:gd name="connsiteY132" fmla="*/ 742950 h 2789935"/>
              <a:gd name="connsiteX133" fmla="*/ 5078730 w 5506625"/>
              <a:gd name="connsiteY133" fmla="*/ 681990 h 2789935"/>
              <a:gd name="connsiteX134" fmla="*/ 5078730 w 5506625"/>
              <a:gd name="connsiteY134" fmla="*/ 624840 h 2789935"/>
              <a:gd name="connsiteX135" fmla="*/ 5082540 w 5506625"/>
              <a:gd name="connsiteY135" fmla="*/ 586740 h 2789935"/>
              <a:gd name="connsiteX136" fmla="*/ 5105400 w 5506625"/>
              <a:gd name="connsiteY136" fmla="*/ 529590 h 2789935"/>
              <a:gd name="connsiteX137" fmla="*/ 5063490 w 5506625"/>
              <a:gd name="connsiteY137" fmla="*/ 525780 h 2789935"/>
              <a:gd name="connsiteX138" fmla="*/ 5033010 w 5506625"/>
              <a:gd name="connsiteY138" fmla="*/ 510540 h 2789935"/>
              <a:gd name="connsiteX139" fmla="*/ 4991100 w 5506625"/>
              <a:gd name="connsiteY139" fmla="*/ 476250 h 2789935"/>
              <a:gd name="connsiteX140" fmla="*/ 4979670 w 5506625"/>
              <a:gd name="connsiteY140" fmla="*/ 449580 h 2789935"/>
              <a:gd name="connsiteX141" fmla="*/ 4979670 w 5506625"/>
              <a:gd name="connsiteY141" fmla="*/ 316230 h 2789935"/>
              <a:gd name="connsiteX142" fmla="*/ 4994910 w 5506625"/>
              <a:gd name="connsiteY142" fmla="*/ 232410 h 2789935"/>
              <a:gd name="connsiteX143" fmla="*/ 5025390 w 5506625"/>
              <a:gd name="connsiteY143" fmla="*/ 167640 h 2789935"/>
              <a:gd name="connsiteX0" fmla="*/ 5025390 w 5514056"/>
              <a:gd name="connsiteY0" fmla="*/ 167640 h 2789935"/>
              <a:gd name="connsiteX1" fmla="*/ 4671060 w 5514056"/>
              <a:gd name="connsiteY1" fmla="*/ 0 h 2789935"/>
              <a:gd name="connsiteX2" fmla="*/ 4507230 w 5514056"/>
              <a:gd name="connsiteY2" fmla="*/ 68580 h 2789935"/>
              <a:gd name="connsiteX3" fmla="*/ 4373880 w 5514056"/>
              <a:gd name="connsiteY3" fmla="*/ 129540 h 2789935"/>
              <a:gd name="connsiteX4" fmla="*/ 4267200 w 5514056"/>
              <a:gd name="connsiteY4" fmla="*/ 175260 h 2789935"/>
              <a:gd name="connsiteX5" fmla="*/ 4217670 w 5514056"/>
              <a:gd name="connsiteY5" fmla="*/ 209550 h 2789935"/>
              <a:gd name="connsiteX6" fmla="*/ 4141470 w 5514056"/>
              <a:gd name="connsiteY6" fmla="*/ 247650 h 2789935"/>
              <a:gd name="connsiteX7" fmla="*/ 4072890 w 5514056"/>
              <a:gd name="connsiteY7" fmla="*/ 293370 h 2789935"/>
              <a:gd name="connsiteX8" fmla="*/ 3931920 w 5514056"/>
              <a:gd name="connsiteY8" fmla="*/ 354330 h 2789935"/>
              <a:gd name="connsiteX9" fmla="*/ 3867150 w 5514056"/>
              <a:gd name="connsiteY9" fmla="*/ 400050 h 2789935"/>
              <a:gd name="connsiteX10" fmla="*/ 3699510 w 5514056"/>
              <a:gd name="connsiteY10" fmla="*/ 461010 h 2789935"/>
              <a:gd name="connsiteX11" fmla="*/ 3630930 w 5514056"/>
              <a:gd name="connsiteY11" fmla="*/ 480060 h 2789935"/>
              <a:gd name="connsiteX12" fmla="*/ 3573780 w 5514056"/>
              <a:gd name="connsiteY12" fmla="*/ 499110 h 2789935"/>
              <a:gd name="connsiteX13" fmla="*/ 3528060 w 5514056"/>
              <a:gd name="connsiteY13" fmla="*/ 499110 h 2789935"/>
              <a:gd name="connsiteX14" fmla="*/ 3486150 w 5514056"/>
              <a:gd name="connsiteY14" fmla="*/ 495300 h 2789935"/>
              <a:gd name="connsiteX15" fmla="*/ 3474720 w 5514056"/>
              <a:gd name="connsiteY15" fmla="*/ 499110 h 2789935"/>
              <a:gd name="connsiteX16" fmla="*/ 3463290 w 5514056"/>
              <a:gd name="connsiteY16" fmla="*/ 533400 h 2789935"/>
              <a:gd name="connsiteX17" fmla="*/ 3432810 w 5514056"/>
              <a:gd name="connsiteY17" fmla="*/ 560070 h 2789935"/>
              <a:gd name="connsiteX18" fmla="*/ 3371850 w 5514056"/>
              <a:gd name="connsiteY18" fmla="*/ 571500 h 2789935"/>
              <a:gd name="connsiteX19" fmla="*/ 3242310 w 5514056"/>
              <a:gd name="connsiteY19" fmla="*/ 613410 h 2789935"/>
              <a:gd name="connsiteX20" fmla="*/ 3169920 w 5514056"/>
              <a:gd name="connsiteY20" fmla="*/ 636270 h 2789935"/>
              <a:gd name="connsiteX21" fmla="*/ 3044190 w 5514056"/>
              <a:gd name="connsiteY21" fmla="*/ 674370 h 2789935"/>
              <a:gd name="connsiteX22" fmla="*/ 2876550 w 5514056"/>
              <a:gd name="connsiteY22" fmla="*/ 727710 h 2789935"/>
              <a:gd name="connsiteX23" fmla="*/ 2830830 w 5514056"/>
              <a:gd name="connsiteY23" fmla="*/ 754380 h 2789935"/>
              <a:gd name="connsiteX24" fmla="*/ 2785110 w 5514056"/>
              <a:gd name="connsiteY24" fmla="*/ 769620 h 2789935"/>
              <a:gd name="connsiteX25" fmla="*/ 2785110 w 5514056"/>
              <a:gd name="connsiteY25" fmla="*/ 769620 h 2789935"/>
              <a:gd name="connsiteX26" fmla="*/ 2724150 w 5514056"/>
              <a:gd name="connsiteY26" fmla="*/ 765810 h 2789935"/>
              <a:gd name="connsiteX27" fmla="*/ 2678430 w 5514056"/>
              <a:gd name="connsiteY27" fmla="*/ 762000 h 2789935"/>
              <a:gd name="connsiteX28" fmla="*/ 2678430 w 5514056"/>
              <a:gd name="connsiteY28" fmla="*/ 762000 h 2789935"/>
              <a:gd name="connsiteX29" fmla="*/ 2647950 w 5514056"/>
              <a:gd name="connsiteY29" fmla="*/ 822960 h 2789935"/>
              <a:gd name="connsiteX30" fmla="*/ 2617470 w 5514056"/>
              <a:gd name="connsiteY30" fmla="*/ 845820 h 2789935"/>
              <a:gd name="connsiteX31" fmla="*/ 2480310 w 5514056"/>
              <a:gd name="connsiteY31" fmla="*/ 891540 h 2789935"/>
              <a:gd name="connsiteX32" fmla="*/ 2392680 w 5514056"/>
              <a:gd name="connsiteY32" fmla="*/ 937260 h 2789935"/>
              <a:gd name="connsiteX33" fmla="*/ 2354580 w 5514056"/>
              <a:gd name="connsiteY33" fmla="*/ 967740 h 2789935"/>
              <a:gd name="connsiteX34" fmla="*/ 2274570 w 5514056"/>
              <a:gd name="connsiteY34" fmla="*/ 1036320 h 2789935"/>
              <a:gd name="connsiteX35" fmla="*/ 2236470 w 5514056"/>
              <a:gd name="connsiteY35" fmla="*/ 1120140 h 2789935"/>
              <a:gd name="connsiteX36" fmla="*/ 2164080 w 5514056"/>
              <a:gd name="connsiteY36" fmla="*/ 1177290 h 2789935"/>
              <a:gd name="connsiteX37" fmla="*/ 2072640 w 5514056"/>
              <a:gd name="connsiteY37" fmla="*/ 1272540 h 2789935"/>
              <a:gd name="connsiteX38" fmla="*/ 2007870 w 5514056"/>
              <a:gd name="connsiteY38" fmla="*/ 1322070 h 2789935"/>
              <a:gd name="connsiteX39" fmla="*/ 1924050 w 5514056"/>
              <a:gd name="connsiteY39" fmla="*/ 1363980 h 2789935"/>
              <a:gd name="connsiteX40" fmla="*/ 1844040 w 5514056"/>
              <a:gd name="connsiteY40" fmla="*/ 1394460 h 2789935"/>
              <a:gd name="connsiteX41" fmla="*/ 1744980 w 5514056"/>
              <a:gd name="connsiteY41" fmla="*/ 1405890 h 2789935"/>
              <a:gd name="connsiteX42" fmla="*/ 1524000 w 5514056"/>
              <a:gd name="connsiteY42" fmla="*/ 1402080 h 2789935"/>
              <a:gd name="connsiteX43" fmla="*/ 1388929 w 5514056"/>
              <a:gd name="connsiteY43" fmla="*/ 1388966 h 2789935"/>
              <a:gd name="connsiteX44" fmla="*/ 1249870 w 5514056"/>
              <a:gd name="connsiteY44" fmla="*/ 1383142 h 2789935"/>
              <a:gd name="connsiteX45" fmla="*/ 1142708 w 5514056"/>
              <a:gd name="connsiteY45" fmla="*/ 1389178 h 2789935"/>
              <a:gd name="connsiteX46" fmla="*/ 1057176 w 5514056"/>
              <a:gd name="connsiteY46" fmla="*/ 1416469 h 2789935"/>
              <a:gd name="connsiteX47" fmla="*/ 945509 w 5514056"/>
              <a:gd name="connsiteY47" fmla="*/ 1458086 h 2789935"/>
              <a:gd name="connsiteX48" fmla="*/ 781050 w 5514056"/>
              <a:gd name="connsiteY48" fmla="*/ 1501140 h 2789935"/>
              <a:gd name="connsiteX49" fmla="*/ 712470 w 5514056"/>
              <a:gd name="connsiteY49" fmla="*/ 1531620 h 2789935"/>
              <a:gd name="connsiteX50" fmla="*/ 678180 w 5514056"/>
              <a:gd name="connsiteY50" fmla="*/ 1531620 h 2789935"/>
              <a:gd name="connsiteX51" fmla="*/ 590550 w 5514056"/>
              <a:gd name="connsiteY51" fmla="*/ 1520190 h 2789935"/>
              <a:gd name="connsiteX52" fmla="*/ 567690 w 5514056"/>
              <a:gd name="connsiteY52" fmla="*/ 1558290 h 2789935"/>
              <a:gd name="connsiteX53" fmla="*/ 518160 w 5514056"/>
              <a:gd name="connsiteY53" fmla="*/ 1581150 h 2789935"/>
              <a:gd name="connsiteX54" fmla="*/ 422910 w 5514056"/>
              <a:gd name="connsiteY54" fmla="*/ 1615440 h 2789935"/>
              <a:gd name="connsiteX55" fmla="*/ 312420 w 5514056"/>
              <a:gd name="connsiteY55" fmla="*/ 1676400 h 2789935"/>
              <a:gd name="connsiteX56" fmla="*/ 205740 w 5514056"/>
              <a:gd name="connsiteY56" fmla="*/ 1733550 h 2789935"/>
              <a:gd name="connsiteX57" fmla="*/ 133350 w 5514056"/>
              <a:gd name="connsiteY57" fmla="*/ 1783080 h 2789935"/>
              <a:gd name="connsiteX58" fmla="*/ 68580 w 5514056"/>
              <a:gd name="connsiteY58" fmla="*/ 1836420 h 2789935"/>
              <a:gd name="connsiteX59" fmla="*/ 15240 w 5514056"/>
              <a:gd name="connsiteY59" fmla="*/ 1924050 h 2789935"/>
              <a:gd name="connsiteX60" fmla="*/ 0 w 5514056"/>
              <a:gd name="connsiteY60" fmla="*/ 2015490 h 2789935"/>
              <a:gd name="connsiteX61" fmla="*/ 30480 w 5514056"/>
              <a:gd name="connsiteY61" fmla="*/ 2068830 h 2789935"/>
              <a:gd name="connsiteX62" fmla="*/ 72390 w 5514056"/>
              <a:gd name="connsiteY62" fmla="*/ 2148840 h 2789935"/>
              <a:gd name="connsiteX63" fmla="*/ 144780 w 5514056"/>
              <a:gd name="connsiteY63" fmla="*/ 2228850 h 2789935"/>
              <a:gd name="connsiteX64" fmla="*/ 205740 w 5514056"/>
              <a:gd name="connsiteY64" fmla="*/ 2278380 h 2789935"/>
              <a:gd name="connsiteX65" fmla="*/ 335280 w 5514056"/>
              <a:gd name="connsiteY65" fmla="*/ 2339340 h 2789935"/>
              <a:gd name="connsiteX66" fmla="*/ 457200 w 5514056"/>
              <a:gd name="connsiteY66" fmla="*/ 2377440 h 2789935"/>
              <a:gd name="connsiteX67" fmla="*/ 594360 w 5514056"/>
              <a:gd name="connsiteY67" fmla="*/ 2411730 h 2789935"/>
              <a:gd name="connsiteX68" fmla="*/ 720090 w 5514056"/>
              <a:gd name="connsiteY68" fmla="*/ 2449830 h 2789935"/>
              <a:gd name="connsiteX69" fmla="*/ 952500 w 5514056"/>
              <a:gd name="connsiteY69" fmla="*/ 2484120 h 2789935"/>
              <a:gd name="connsiteX70" fmla="*/ 1043940 w 5514056"/>
              <a:gd name="connsiteY70" fmla="*/ 2506980 h 2789935"/>
              <a:gd name="connsiteX71" fmla="*/ 1135380 w 5514056"/>
              <a:gd name="connsiteY71" fmla="*/ 2541270 h 2789935"/>
              <a:gd name="connsiteX72" fmla="*/ 1264920 w 5514056"/>
              <a:gd name="connsiteY72" fmla="*/ 2628900 h 2789935"/>
              <a:gd name="connsiteX73" fmla="*/ 1318260 w 5514056"/>
              <a:gd name="connsiteY73" fmla="*/ 2689860 h 2789935"/>
              <a:gd name="connsiteX74" fmla="*/ 1413510 w 5514056"/>
              <a:gd name="connsiteY74" fmla="*/ 2769870 h 2789935"/>
              <a:gd name="connsiteX75" fmla="*/ 1494947 w 5514056"/>
              <a:gd name="connsiteY75" fmla="*/ 2789935 h 2789935"/>
              <a:gd name="connsiteX76" fmla="*/ 1636167 w 5514056"/>
              <a:gd name="connsiteY76" fmla="*/ 2758161 h 2789935"/>
              <a:gd name="connsiteX77" fmla="*/ 1710690 w 5514056"/>
              <a:gd name="connsiteY77" fmla="*/ 2670810 h 2789935"/>
              <a:gd name="connsiteX78" fmla="*/ 1691640 w 5514056"/>
              <a:gd name="connsiteY78" fmla="*/ 2628900 h 2789935"/>
              <a:gd name="connsiteX79" fmla="*/ 1672590 w 5514056"/>
              <a:gd name="connsiteY79" fmla="*/ 2564130 h 2789935"/>
              <a:gd name="connsiteX80" fmla="*/ 1672590 w 5514056"/>
              <a:gd name="connsiteY80" fmla="*/ 2503170 h 2789935"/>
              <a:gd name="connsiteX81" fmla="*/ 1714500 w 5514056"/>
              <a:gd name="connsiteY81" fmla="*/ 2446020 h 2789935"/>
              <a:gd name="connsiteX82" fmla="*/ 1809750 w 5514056"/>
              <a:gd name="connsiteY82" fmla="*/ 2339340 h 2789935"/>
              <a:gd name="connsiteX83" fmla="*/ 1889760 w 5514056"/>
              <a:gd name="connsiteY83" fmla="*/ 2263140 h 2789935"/>
              <a:gd name="connsiteX84" fmla="*/ 2019300 w 5514056"/>
              <a:gd name="connsiteY84" fmla="*/ 2175510 h 2789935"/>
              <a:gd name="connsiteX85" fmla="*/ 2053590 w 5514056"/>
              <a:gd name="connsiteY85" fmla="*/ 2167890 h 2789935"/>
              <a:gd name="connsiteX86" fmla="*/ 2110740 w 5514056"/>
              <a:gd name="connsiteY86" fmla="*/ 2160270 h 2789935"/>
              <a:gd name="connsiteX87" fmla="*/ 2125980 w 5514056"/>
              <a:gd name="connsiteY87" fmla="*/ 2137410 h 2789935"/>
              <a:gd name="connsiteX88" fmla="*/ 2171700 w 5514056"/>
              <a:gd name="connsiteY88" fmla="*/ 2099310 h 2789935"/>
              <a:gd name="connsiteX89" fmla="*/ 2259330 w 5514056"/>
              <a:gd name="connsiteY89" fmla="*/ 2049780 h 2789935"/>
              <a:gd name="connsiteX90" fmla="*/ 2358390 w 5514056"/>
              <a:gd name="connsiteY90" fmla="*/ 2023110 h 2789935"/>
              <a:gd name="connsiteX91" fmla="*/ 2518410 w 5514056"/>
              <a:gd name="connsiteY91" fmla="*/ 1965960 h 2789935"/>
              <a:gd name="connsiteX92" fmla="*/ 2571750 w 5514056"/>
              <a:gd name="connsiteY92" fmla="*/ 1958340 h 2789935"/>
              <a:gd name="connsiteX93" fmla="*/ 2644140 w 5514056"/>
              <a:gd name="connsiteY93" fmla="*/ 1943100 h 2789935"/>
              <a:gd name="connsiteX94" fmla="*/ 2758440 w 5514056"/>
              <a:gd name="connsiteY94" fmla="*/ 1878330 h 2789935"/>
              <a:gd name="connsiteX95" fmla="*/ 2815590 w 5514056"/>
              <a:gd name="connsiteY95" fmla="*/ 1847850 h 2789935"/>
              <a:gd name="connsiteX96" fmla="*/ 2887980 w 5514056"/>
              <a:gd name="connsiteY96" fmla="*/ 1832610 h 2789935"/>
              <a:gd name="connsiteX97" fmla="*/ 2907030 w 5514056"/>
              <a:gd name="connsiteY97" fmla="*/ 1783080 h 2789935"/>
              <a:gd name="connsiteX98" fmla="*/ 2868930 w 5514056"/>
              <a:gd name="connsiteY98" fmla="*/ 1798320 h 2789935"/>
              <a:gd name="connsiteX99" fmla="*/ 3017520 w 5514056"/>
              <a:gd name="connsiteY99" fmla="*/ 1710690 h 2789935"/>
              <a:gd name="connsiteX100" fmla="*/ 3128010 w 5514056"/>
              <a:gd name="connsiteY100" fmla="*/ 1687830 h 2789935"/>
              <a:gd name="connsiteX101" fmla="*/ 3303270 w 5514056"/>
              <a:gd name="connsiteY101" fmla="*/ 1630680 h 2789935"/>
              <a:gd name="connsiteX102" fmla="*/ 3501390 w 5514056"/>
              <a:gd name="connsiteY102" fmla="*/ 1562100 h 2789935"/>
              <a:gd name="connsiteX103" fmla="*/ 3554730 w 5514056"/>
              <a:gd name="connsiteY103" fmla="*/ 1565910 h 2789935"/>
              <a:gd name="connsiteX104" fmla="*/ 3756660 w 5514056"/>
              <a:gd name="connsiteY104" fmla="*/ 1520190 h 2789935"/>
              <a:gd name="connsiteX105" fmla="*/ 3977640 w 5514056"/>
              <a:gd name="connsiteY105" fmla="*/ 1493520 h 2789935"/>
              <a:gd name="connsiteX106" fmla="*/ 4301490 w 5514056"/>
              <a:gd name="connsiteY106" fmla="*/ 1455420 h 2789935"/>
              <a:gd name="connsiteX107" fmla="*/ 4476750 w 5514056"/>
              <a:gd name="connsiteY107" fmla="*/ 1447800 h 2789935"/>
              <a:gd name="connsiteX108" fmla="*/ 4572000 w 5514056"/>
              <a:gd name="connsiteY108" fmla="*/ 1440180 h 2789935"/>
              <a:gd name="connsiteX109" fmla="*/ 4674870 w 5514056"/>
              <a:gd name="connsiteY109" fmla="*/ 1459230 h 2789935"/>
              <a:gd name="connsiteX110" fmla="*/ 4762500 w 5514056"/>
              <a:gd name="connsiteY110" fmla="*/ 1493520 h 2789935"/>
              <a:gd name="connsiteX111" fmla="*/ 4892040 w 5514056"/>
              <a:gd name="connsiteY111" fmla="*/ 1543050 h 2789935"/>
              <a:gd name="connsiteX112" fmla="*/ 4930140 w 5514056"/>
              <a:gd name="connsiteY112" fmla="*/ 1562100 h 2789935"/>
              <a:gd name="connsiteX113" fmla="*/ 5011327 w 5514056"/>
              <a:gd name="connsiteY113" fmla="*/ 1557790 h 2789935"/>
              <a:gd name="connsiteX114" fmla="*/ 5314643 w 5514056"/>
              <a:gd name="connsiteY114" fmla="*/ 1529916 h 2789935"/>
              <a:gd name="connsiteX115" fmla="*/ 5500407 w 5514056"/>
              <a:gd name="connsiteY115" fmla="*/ 1480706 h 2789935"/>
              <a:gd name="connsiteX116" fmla="*/ 5396534 w 5514056"/>
              <a:gd name="connsiteY116" fmla="*/ 1380618 h 2789935"/>
              <a:gd name="connsiteX117" fmla="*/ 5360847 w 5514056"/>
              <a:gd name="connsiteY117" fmla="*/ 1324777 h 2789935"/>
              <a:gd name="connsiteX118" fmla="*/ 5339207 w 5514056"/>
              <a:gd name="connsiteY118" fmla="*/ 1251813 h 2789935"/>
              <a:gd name="connsiteX119" fmla="*/ 5316627 w 5514056"/>
              <a:gd name="connsiteY119" fmla="*/ 1162050 h 2789935"/>
              <a:gd name="connsiteX120" fmla="*/ 5334000 w 5514056"/>
              <a:gd name="connsiteY120" fmla="*/ 1093470 h 2789935"/>
              <a:gd name="connsiteX121" fmla="*/ 5345430 w 5514056"/>
              <a:gd name="connsiteY121" fmla="*/ 1070610 h 2789935"/>
              <a:gd name="connsiteX122" fmla="*/ 5307330 w 5514056"/>
              <a:gd name="connsiteY122" fmla="*/ 1066800 h 2789935"/>
              <a:gd name="connsiteX123" fmla="*/ 5288280 w 5514056"/>
              <a:gd name="connsiteY123" fmla="*/ 1047750 h 2789935"/>
              <a:gd name="connsiteX124" fmla="*/ 5261610 w 5514056"/>
              <a:gd name="connsiteY124" fmla="*/ 1024890 h 2789935"/>
              <a:gd name="connsiteX125" fmla="*/ 5246370 w 5514056"/>
              <a:gd name="connsiteY125" fmla="*/ 994410 h 2789935"/>
              <a:gd name="connsiteX126" fmla="*/ 5238750 w 5514056"/>
              <a:gd name="connsiteY126" fmla="*/ 952500 h 2789935"/>
              <a:gd name="connsiteX127" fmla="*/ 5238750 w 5514056"/>
              <a:gd name="connsiteY127" fmla="*/ 922020 h 2789935"/>
              <a:gd name="connsiteX128" fmla="*/ 5246370 w 5514056"/>
              <a:gd name="connsiteY128" fmla="*/ 887730 h 2789935"/>
              <a:gd name="connsiteX129" fmla="*/ 5253990 w 5514056"/>
              <a:gd name="connsiteY129" fmla="*/ 868680 h 2789935"/>
              <a:gd name="connsiteX130" fmla="*/ 5219700 w 5514056"/>
              <a:gd name="connsiteY130" fmla="*/ 868680 h 2789935"/>
              <a:gd name="connsiteX131" fmla="*/ 5158740 w 5514056"/>
              <a:gd name="connsiteY131" fmla="*/ 842010 h 2789935"/>
              <a:gd name="connsiteX132" fmla="*/ 5113020 w 5514056"/>
              <a:gd name="connsiteY132" fmla="*/ 742950 h 2789935"/>
              <a:gd name="connsiteX133" fmla="*/ 5078730 w 5514056"/>
              <a:gd name="connsiteY133" fmla="*/ 681990 h 2789935"/>
              <a:gd name="connsiteX134" fmla="*/ 5078730 w 5514056"/>
              <a:gd name="connsiteY134" fmla="*/ 624840 h 2789935"/>
              <a:gd name="connsiteX135" fmla="*/ 5082540 w 5514056"/>
              <a:gd name="connsiteY135" fmla="*/ 586740 h 2789935"/>
              <a:gd name="connsiteX136" fmla="*/ 5105400 w 5514056"/>
              <a:gd name="connsiteY136" fmla="*/ 529590 h 2789935"/>
              <a:gd name="connsiteX137" fmla="*/ 5063490 w 5514056"/>
              <a:gd name="connsiteY137" fmla="*/ 525780 h 2789935"/>
              <a:gd name="connsiteX138" fmla="*/ 5033010 w 5514056"/>
              <a:gd name="connsiteY138" fmla="*/ 510540 h 2789935"/>
              <a:gd name="connsiteX139" fmla="*/ 4991100 w 5514056"/>
              <a:gd name="connsiteY139" fmla="*/ 476250 h 2789935"/>
              <a:gd name="connsiteX140" fmla="*/ 4979670 w 5514056"/>
              <a:gd name="connsiteY140" fmla="*/ 449580 h 2789935"/>
              <a:gd name="connsiteX141" fmla="*/ 4979670 w 5514056"/>
              <a:gd name="connsiteY141" fmla="*/ 316230 h 2789935"/>
              <a:gd name="connsiteX142" fmla="*/ 4994910 w 5514056"/>
              <a:gd name="connsiteY142" fmla="*/ 232410 h 2789935"/>
              <a:gd name="connsiteX143" fmla="*/ 5025390 w 5514056"/>
              <a:gd name="connsiteY143" fmla="*/ 167640 h 2789935"/>
              <a:gd name="connsiteX0" fmla="*/ 5025390 w 5514056"/>
              <a:gd name="connsiteY0" fmla="*/ 167640 h 2789935"/>
              <a:gd name="connsiteX1" fmla="*/ 4671060 w 5514056"/>
              <a:gd name="connsiteY1" fmla="*/ 0 h 2789935"/>
              <a:gd name="connsiteX2" fmla="*/ 4507230 w 5514056"/>
              <a:gd name="connsiteY2" fmla="*/ 68580 h 2789935"/>
              <a:gd name="connsiteX3" fmla="*/ 4373880 w 5514056"/>
              <a:gd name="connsiteY3" fmla="*/ 129540 h 2789935"/>
              <a:gd name="connsiteX4" fmla="*/ 4267200 w 5514056"/>
              <a:gd name="connsiteY4" fmla="*/ 175260 h 2789935"/>
              <a:gd name="connsiteX5" fmla="*/ 4217670 w 5514056"/>
              <a:gd name="connsiteY5" fmla="*/ 209550 h 2789935"/>
              <a:gd name="connsiteX6" fmla="*/ 4141470 w 5514056"/>
              <a:gd name="connsiteY6" fmla="*/ 247650 h 2789935"/>
              <a:gd name="connsiteX7" fmla="*/ 4072890 w 5514056"/>
              <a:gd name="connsiteY7" fmla="*/ 293370 h 2789935"/>
              <a:gd name="connsiteX8" fmla="*/ 3931920 w 5514056"/>
              <a:gd name="connsiteY8" fmla="*/ 354330 h 2789935"/>
              <a:gd name="connsiteX9" fmla="*/ 3867150 w 5514056"/>
              <a:gd name="connsiteY9" fmla="*/ 400050 h 2789935"/>
              <a:gd name="connsiteX10" fmla="*/ 3699510 w 5514056"/>
              <a:gd name="connsiteY10" fmla="*/ 461010 h 2789935"/>
              <a:gd name="connsiteX11" fmla="*/ 3630930 w 5514056"/>
              <a:gd name="connsiteY11" fmla="*/ 480060 h 2789935"/>
              <a:gd name="connsiteX12" fmla="*/ 3573780 w 5514056"/>
              <a:gd name="connsiteY12" fmla="*/ 499110 h 2789935"/>
              <a:gd name="connsiteX13" fmla="*/ 3528060 w 5514056"/>
              <a:gd name="connsiteY13" fmla="*/ 499110 h 2789935"/>
              <a:gd name="connsiteX14" fmla="*/ 3486150 w 5514056"/>
              <a:gd name="connsiteY14" fmla="*/ 495300 h 2789935"/>
              <a:gd name="connsiteX15" fmla="*/ 3474720 w 5514056"/>
              <a:gd name="connsiteY15" fmla="*/ 499110 h 2789935"/>
              <a:gd name="connsiteX16" fmla="*/ 3463290 w 5514056"/>
              <a:gd name="connsiteY16" fmla="*/ 533400 h 2789935"/>
              <a:gd name="connsiteX17" fmla="*/ 3432810 w 5514056"/>
              <a:gd name="connsiteY17" fmla="*/ 560070 h 2789935"/>
              <a:gd name="connsiteX18" fmla="*/ 3371850 w 5514056"/>
              <a:gd name="connsiteY18" fmla="*/ 571500 h 2789935"/>
              <a:gd name="connsiteX19" fmla="*/ 3242310 w 5514056"/>
              <a:gd name="connsiteY19" fmla="*/ 613410 h 2789935"/>
              <a:gd name="connsiteX20" fmla="*/ 3169920 w 5514056"/>
              <a:gd name="connsiteY20" fmla="*/ 636270 h 2789935"/>
              <a:gd name="connsiteX21" fmla="*/ 3044190 w 5514056"/>
              <a:gd name="connsiteY21" fmla="*/ 674370 h 2789935"/>
              <a:gd name="connsiteX22" fmla="*/ 2876550 w 5514056"/>
              <a:gd name="connsiteY22" fmla="*/ 727710 h 2789935"/>
              <a:gd name="connsiteX23" fmla="*/ 2830830 w 5514056"/>
              <a:gd name="connsiteY23" fmla="*/ 754380 h 2789935"/>
              <a:gd name="connsiteX24" fmla="*/ 2785110 w 5514056"/>
              <a:gd name="connsiteY24" fmla="*/ 769620 h 2789935"/>
              <a:gd name="connsiteX25" fmla="*/ 2785110 w 5514056"/>
              <a:gd name="connsiteY25" fmla="*/ 769620 h 2789935"/>
              <a:gd name="connsiteX26" fmla="*/ 2724150 w 5514056"/>
              <a:gd name="connsiteY26" fmla="*/ 765810 h 2789935"/>
              <a:gd name="connsiteX27" fmla="*/ 2678430 w 5514056"/>
              <a:gd name="connsiteY27" fmla="*/ 762000 h 2789935"/>
              <a:gd name="connsiteX28" fmla="*/ 2678430 w 5514056"/>
              <a:gd name="connsiteY28" fmla="*/ 762000 h 2789935"/>
              <a:gd name="connsiteX29" fmla="*/ 2647950 w 5514056"/>
              <a:gd name="connsiteY29" fmla="*/ 822960 h 2789935"/>
              <a:gd name="connsiteX30" fmla="*/ 2617470 w 5514056"/>
              <a:gd name="connsiteY30" fmla="*/ 845820 h 2789935"/>
              <a:gd name="connsiteX31" fmla="*/ 2480310 w 5514056"/>
              <a:gd name="connsiteY31" fmla="*/ 891540 h 2789935"/>
              <a:gd name="connsiteX32" fmla="*/ 2392680 w 5514056"/>
              <a:gd name="connsiteY32" fmla="*/ 937260 h 2789935"/>
              <a:gd name="connsiteX33" fmla="*/ 2354580 w 5514056"/>
              <a:gd name="connsiteY33" fmla="*/ 967740 h 2789935"/>
              <a:gd name="connsiteX34" fmla="*/ 2274570 w 5514056"/>
              <a:gd name="connsiteY34" fmla="*/ 1036320 h 2789935"/>
              <a:gd name="connsiteX35" fmla="*/ 2236470 w 5514056"/>
              <a:gd name="connsiteY35" fmla="*/ 1120140 h 2789935"/>
              <a:gd name="connsiteX36" fmla="*/ 2164080 w 5514056"/>
              <a:gd name="connsiteY36" fmla="*/ 1177290 h 2789935"/>
              <a:gd name="connsiteX37" fmla="*/ 2072640 w 5514056"/>
              <a:gd name="connsiteY37" fmla="*/ 1272540 h 2789935"/>
              <a:gd name="connsiteX38" fmla="*/ 2007870 w 5514056"/>
              <a:gd name="connsiteY38" fmla="*/ 1322070 h 2789935"/>
              <a:gd name="connsiteX39" fmla="*/ 1924050 w 5514056"/>
              <a:gd name="connsiteY39" fmla="*/ 1363980 h 2789935"/>
              <a:gd name="connsiteX40" fmla="*/ 1844040 w 5514056"/>
              <a:gd name="connsiteY40" fmla="*/ 1394460 h 2789935"/>
              <a:gd name="connsiteX41" fmla="*/ 1744980 w 5514056"/>
              <a:gd name="connsiteY41" fmla="*/ 1405890 h 2789935"/>
              <a:gd name="connsiteX42" fmla="*/ 1524000 w 5514056"/>
              <a:gd name="connsiteY42" fmla="*/ 1402080 h 2789935"/>
              <a:gd name="connsiteX43" fmla="*/ 1388929 w 5514056"/>
              <a:gd name="connsiteY43" fmla="*/ 1388966 h 2789935"/>
              <a:gd name="connsiteX44" fmla="*/ 1249870 w 5514056"/>
              <a:gd name="connsiteY44" fmla="*/ 1383142 h 2789935"/>
              <a:gd name="connsiteX45" fmla="*/ 1142708 w 5514056"/>
              <a:gd name="connsiteY45" fmla="*/ 1389178 h 2789935"/>
              <a:gd name="connsiteX46" fmla="*/ 1057176 w 5514056"/>
              <a:gd name="connsiteY46" fmla="*/ 1416469 h 2789935"/>
              <a:gd name="connsiteX47" fmla="*/ 945509 w 5514056"/>
              <a:gd name="connsiteY47" fmla="*/ 1458086 h 2789935"/>
              <a:gd name="connsiteX48" fmla="*/ 781050 w 5514056"/>
              <a:gd name="connsiteY48" fmla="*/ 1501140 h 2789935"/>
              <a:gd name="connsiteX49" fmla="*/ 712470 w 5514056"/>
              <a:gd name="connsiteY49" fmla="*/ 1531620 h 2789935"/>
              <a:gd name="connsiteX50" fmla="*/ 678180 w 5514056"/>
              <a:gd name="connsiteY50" fmla="*/ 1531620 h 2789935"/>
              <a:gd name="connsiteX51" fmla="*/ 590550 w 5514056"/>
              <a:gd name="connsiteY51" fmla="*/ 1520190 h 2789935"/>
              <a:gd name="connsiteX52" fmla="*/ 567690 w 5514056"/>
              <a:gd name="connsiteY52" fmla="*/ 1558290 h 2789935"/>
              <a:gd name="connsiteX53" fmla="*/ 518160 w 5514056"/>
              <a:gd name="connsiteY53" fmla="*/ 1581150 h 2789935"/>
              <a:gd name="connsiteX54" fmla="*/ 422910 w 5514056"/>
              <a:gd name="connsiteY54" fmla="*/ 1615440 h 2789935"/>
              <a:gd name="connsiteX55" fmla="*/ 312420 w 5514056"/>
              <a:gd name="connsiteY55" fmla="*/ 1676400 h 2789935"/>
              <a:gd name="connsiteX56" fmla="*/ 205740 w 5514056"/>
              <a:gd name="connsiteY56" fmla="*/ 1733550 h 2789935"/>
              <a:gd name="connsiteX57" fmla="*/ 133350 w 5514056"/>
              <a:gd name="connsiteY57" fmla="*/ 1783080 h 2789935"/>
              <a:gd name="connsiteX58" fmla="*/ 68580 w 5514056"/>
              <a:gd name="connsiteY58" fmla="*/ 1836420 h 2789935"/>
              <a:gd name="connsiteX59" fmla="*/ 15240 w 5514056"/>
              <a:gd name="connsiteY59" fmla="*/ 1924050 h 2789935"/>
              <a:gd name="connsiteX60" fmla="*/ 0 w 5514056"/>
              <a:gd name="connsiteY60" fmla="*/ 2015490 h 2789935"/>
              <a:gd name="connsiteX61" fmla="*/ 30480 w 5514056"/>
              <a:gd name="connsiteY61" fmla="*/ 2068830 h 2789935"/>
              <a:gd name="connsiteX62" fmla="*/ 72390 w 5514056"/>
              <a:gd name="connsiteY62" fmla="*/ 2148840 h 2789935"/>
              <a:gd name="connsiteX63" fmla="*/ 144780 w 5514056"/>
              <a:gd name="connsiteY63" fmla="*/ 2228850 h 2789935"/>
              <a:gd name="connsiteX64" fmla="*/ 205740 w 5514056"/>
              <a:gd name="connsiteY64" fmla="*/ 2278380 h 2789935"/>
              <a:gd name="connsiteX65" fmla="*/ 335280 w 5514056"/>
              <a:gd name="connsiteY65" fmla="*/ 2339340 h 2789935"/>
              <a:gd name="connsiteX66" fmla="*/ 457200 w 5514056"/>
              <a:gd name="connsiteY66" fmla="*/ 2377440 h 2789935"/>
              <a:gd name="connsiteX67" fmla="*/ 594360 w 5514056"/>
              <a:gd name="connsiteY67" fmla="*/ 2411730 h 2789935"/>
              <a:gd name="connsiteX68" fmla="*/ 720090 w 5514056"/>
              <a:gd name="connsiteY68" fmla="*/ 2449830 h 2789935"/>
              <a:gd name="connsiteX69" fmla="*/ 952500 w 5514056"/>
              <a:gd name="connsiteY69" fmla="*/ 2484120 h 2789935"/>
              <a:gd name="connsiteX70" fmla="*/ 1043940 w 5514056"/>
              <a:gd name="connsiteY70" fmla="*/ 2506980 h 2789935"/>
              <a:gd name="connsiteX71" fmla="*/ 1135380 w 5514056"/>
              <a:gd name="connsiteY71" fmla="*/ 2541270 h 2789935"/>
              <a:gd name="connsiteX72" fmla="*/ 1264920 w 5514056"/>
              <a:gd name="connsiteY72" fmla="*/ 2628900 h 2789935"/>
              <a:gd name="connsiteX73" fmla="*/ 1318260 w 5514056"/>
              <a:gd name="connsiteY73" fmla="*/ 2689860 h 2789935"/>
              <a:gd name="connsiteX74" fmla="*/ 1413510 w 5514056"/>
              <a:gd name="connsiteY74" fmla="*/ 2769870 h 2789935"/>
              <a:gd name="connsiteX75" fmla="*/ 1494947 w 5514056"/>
              <a:gd name="connsiteY75" fmla="*/ 2789935 h 2789935"/>
              <a:gd name="connsiteX76" fmla="*/ 1636167 w 5514056"/>
              <a:gd name="connsiteY76" fmla="*/ 2758161 h 2789935"/>
              <a:gd name="connsiteX77" fmla="*/ 1710690 w 5514056"/>
              <a:gd name="connsiteY77" fmla="*/ 2670810 h 2789935"/>
              <a:gd name="connsiteX78" fmla="*/ 1691640 w 5514056"/>
              <a:gd name="connsiteY78" fmla="*/ 2628900 h 2789935"/>
              <a:gd name="connsiteX79" fmla="*/ 1672590 w 5514056"/>
              <a:gd name="connsiteY79" fmla="*/ 2564130 h 2789935"/>
              <a:gd name="connsiteX80" fmla="*/ 1672590 w 5514056"/>
              <a:gd name="connsiteY80" fmla="*/ 2503170 h 2789935"/>
              <a:gd name="connsiteX81" fmla="*/ 1714500 w 5514056"/>
              <a:gd name="connsiteY81" fmla="*/ 2446020 h 2789935"/>
              <a:gd name="connsiteX82" fmla="*/ 1809750 w 5514056"/>
              <a:gd name="connsiteY82" fmla="*/ 2339340 h 2789935"/>
              <a:gd name="connsiteX83" fmla="*/ 1889760 w 5514056"/>
              <a:gd name="connsiteY83" fmla="*/ 2263140 h 2789935"/>
              <a:gd name="connsiteX84" fmla="*/ 2019300 w 5514056"/>
              <a:gd name="connsiteY84" fmla="*/ 2175510 h 2789935"/>
              <a:gd name="connsiteX85" fmla="*/ 2053590 w 5514056"/>
              <a:gd name="connsiteY85" fmla="*/ 2167890 h 2789935"/>
              <a:gd name="connsiteX86" fmla="*/ 2110740 w 5514056"/>
              <a:gd name="connsiteY86" fmla="*/ 2160270 h 2789935"/>
              <a:gd name="connsiteX87" fmla="*/ 2125980 w 5514056"/>
              <a:gd name="connsiteY87" fmla="*/ 2137410 h 2789935"/>
              <a:gd name="connsiteX88" fmla="*/ 2171700 w 5514056"/>
              <a:gd name="connsiteY88" fmla="*/ 2099310 h 2789935"/>
              <a:gd name="connsiteX89" fmla="*/ 2259330 w 5514056"/>
              <a:gd name="connsiteY89" fmla="*/ 2049780 h 2789935"/>
              <a:gd name="connsiteX90" fmla="*/ 2358390 w 5514056"/>
              <a:gd name="connsiteY90" fmla="*/ 2023110 h 2789935"/>
              <a:gd name="connsiteX91" fmla="*/ 2518410 w 5514056"/>
              <a:gd name="connsiteY91" fmla="*/ 1965960 h 2789935"/>
              <a:gd name="connsiteX92" fmla="*/ 2571750 w 5514056"/>
              <a:gd name="connsiteY92" fmla="*/ 1958340 h 2789935"/>
              <a:gd name="connsiteX93" fmla="*/ 2644140 w 5514056"/>
              <a:gd name="connsiteY93" fmla="*/ 1943100 h 2789935"/>
              <a:gd name="connsiteX94" fmla="*/ 2758440 w 5514056"/>
              <a:gd name="connsiteY94" fmla="*/ 1878330 h 2789935"/>
              <a:gd name="connsiteX95" fmla="*/ 2815590 w 5514056"/>
              <a:gd name="connsiteY95" fmla="*/ 1847850 h 2789935"/>
              <a:gd name="connsiteX96" fmla="*/ 2887980 w 5514056"/>
              <a:gd name="connsiteY96" fmla="*/ 1832610 h 2789935"/>
              <a:gd name="connsiteX97" fmla="*/ 2907030 w 5514056"/>
              <a:gd name="connsiteY97" fmla="*/ 1783080 h 2789935"/>
              <a:gd name="connsiteX98" fmla="*/ 2868930 w 5514056"/>
              <a:gd name="connsiteY98" fmla="*/ 1798320 h 2789935"/>
              <a:gd name="connsiteX99" fmla="*/ 3017520 w 5514056"/>
              <a:gd name="connsiteY99" fmla="*/ 1710690 h 2789935"/>
              <a:gd name="connsiteX100" fmla="*/ 3128010 w 5514056"/>
              <a:gd name="connsiteY100" fmla="*/ 1687830 h 2789935"/>
              <a:gd name="connsiteX101" fmla="*/ 3303270 w 5514056"/>
              <a:gd name="connsiteY101" fmla="*/ 1630680 h 2789935"/>
              <a:gd name="connsiteX102" fmla="*/ 3501390 w 5514056"/>
              <a:gd name="connsiteY102" fmla="*/ 1562100 h 2789935"/>
              <a:gd name="connsiteX103" fmla="*/ 3554730 w 5514056"/>
              <a:gd name="connsiteY103" fmla="*/ 1565910 h 2789935"/>
              <a:gd name="connsiteX104" fmla="*/ 3756660 w 5514056"/>
              <a:gd name="connsiteY104" fmla="*/ 1520190 h 2789935"/>
              <a:gd name="connsiteX105" fmla="*/ 3977640 w 5514056"/>
              <a:gd name="connsiteY105" fmla="*/ 1493520 h 2789935"/>
              <a:gd name="connsiteX106" fmla="*/ 4301490 w 5514056"/>
              <a:gd name="connsiteY106" fmla="*/ 1455420 h 2789935"/>
              <a:gd name="connsiteX107" fmla="*/ 4476750 w 5514056"/>
              <a:gd name="connsiteY107" fmla="*/ 1447800 h 2789935"/>
              <a:gd name="connsiteX108" fmla="*/ 4572000 w 5514056"/>
              <a:gd name="connsiteY108" fmla="*/ 1440180 h 2789935"/>
              <a:gd name="connsiteX109" fmla="*/ 4674870 w 5514056"/>
              <a:gd name="connsiteY109" fmla="*/ 1459230 h 2789935"/>
              <a:gd name="connsiteX110" fmla="*/ 4762500 w 5514056"/>
              <a:gd name="connsiteY110" fmla="*/ 1493520 h 2789935"/>
              <a:gd name="connsiteX111" fmla="*/ 4892040 w 5514056"/>
              <a:gd name="connsiteY111" fmla="*/ 1543050 h 2789935"/>
              <a:gd name="connsiteX112" fmla="*/ 4930140 w 5514056"/>
              <a:gd name="connsiteY112" fmla="*/ 1562100 h 2789935"/>
              <a:gd name="connsiteX113" fmla="*/ 4923513 w 5514056"/>
              <a:gd name="connsiteY113" fmla="*/ 1595581 h 2789935"/>
              <a:gd name="connsiteX114" fmla="*/ 5314643 w 5514056"/>
              <a:gd name="connsiteY114" fmla="*/ 1529916 h 2789935"/>
              <a:gd name="connsiteX115" fmla="*/ 5500407 w 5514056"/>
              <a:gd name="connsiteY115" fmla="*/ 1480706 h 2789935"/>
              <a:gd name="connsiteX116" fmla="*/ 5396534 w 5514056"/>
              <a:gd name="connsiteY116" fmla="*/ 1380618 h 2789935"/>
              <a:gd name="connsiteX117" fmla="*/ 5360847 w 5514056"/>
              <a:gd name="connsiteY117" fmla="*/ 1324777 h 2789935"/>
              <a:gd name="connsiteX118" fmla="*/ 5339207 w 5514056"/>
              <a:gd name="connsiteY118" fmla="*/ 1251813 h 2789935"/>
              <a:gd name="connsiteX119" fmla="*/ 5316627 w 5514056"/>
              <a:gd name="connsiteY119" fmla="*/ 1162050 h 2789935"/>
              <a:gd name="connsiteX120" fmla="*/ 5334000 w 5514056"/>
              <a:gd name="connsiteY120" fmla="*/ 1093470 h 2789935"/>
              <a:gd name="connsiteX121" fmla="*/ 5345430 w 5514056"/>
              <a:gd name="connsiteY121" fmla="*/ 1070610 h 2789935"/>
              <a:gd name="connsiteX122" fmla="*/ 5307330 w 5514056"/>
              <a:gd name="connsiteY122" fmla="*/ 1066800 h 2789935"/>
              <a:gd name="connsiteX123" fmla="*/ 5288280 w 5514056"/>
              <a:gd name="connsiteY123" fmla="*/ 1047750 h 2789935"/>
              <a:gd name="connsiteX124" fmla="*/ 5261610 w 5514056"/>
              <a:gd name="connsiteY124" fmla="*/ 1024890 h 2789935"/>
              <a:gd name="connsiteX125" fmla="*/ 5246370 w 5514056"/>
              <a:gd name="connsiteY125" fmla="*/ 994410 h 2789935"/>
              <a:gd name="connsiteX126" fmla="*/ 5238750 w 5514056"/>
              <a:gd name="connsiteY126" fmla="*/ 952500 h 2789935"/>
              <a:gd name="connsiteX127" fmla="*/ 5238750 w 5514056"/>
              <a:gd name="connsiteY127" fmla="*/ 922020 h 2789935"/>
              <a:gd name="connsiteX128" fmla="*/ 5246370 w 5514056"/>
              <a:gd name="connsiteY128" fmla="*/ 887730 h 2789935"/>
              <a:gd name="connsiteX129" fmla="*/ 5253990 w 5514056"/>
              <a:gd name="connsiteY129" fmla="*/ 868680 h 2789935"/>
              <a:gd name="connsiteX130" fmla="*/ 5219700 w 5514056"/>
              <a:gd name="connsiteY130" fmla="*/ 868680 h 2789935"/>
              <a:gd name="connsiteX131" fmla="*/ 5158740 w 5514056"/>
              <a:gd name="connsiteY131" fmla="*/ 842010 h 2789935"/>
              <a:gd name="connsiteX132" fmla="*/ 5113020 w 5514056"/>
              <a:gd name="connsiteY132" fmla="*/ 742950 h 2789935"/>
              <a:gd name="connsiteX133" fmla="*/ 5078730 w 5514056"/>
              <a:gd name="connsiteY133" fmla="*/ 681990 h 2789935"/>
              <a:gd name="connsiteX134" fmla="*/ 5078730 w 5514056"/>
              <a:gd name="connsiteY134" fmla="*/ 624840 h 2789935"/>
              <a:gd name="connsiteX135" fmla="*/ 5082540 w 5514056"/>
              <a:gd name="connsiteY135" fmla="*/ 586740 h 2789935"/>
              <a:gd name="connsiteX136" fmla="*/ 5105400 w 5514056"/>
              <a:gd name="connsiteY136" fmla="*/ 529590 h 2789935"/>
              <a:gd name="connsiteX137" fmla="*/ 5063490 w 5514056"/>
              <a:gd name="connsiteY137" fmla="*/ 525780 h 2789935"/>
              <a:gd name="connsiteX138" fmla="*/ 5033010 w 5514056"/>
              <a:gd name="connsiteY138" fmla="*/ 510540 h 2789935"/>
              <a:gd name="connsiteX139" fmla="*/ 4991100 w 5514056"/>
              <a:gd name="connsiteY139" fmla="*/ 476250 h 2789935"/>
              <a:gd name="connsiteX140" fmla="*/ 4979670 w 5514056"/>
              <a:gd name="connsiteY140" fmla="*/ 449580 h 2789935"/>
              <a:gd name="connsiteX141" fmla="*/ 4979670 w 5514056"/>
              <a:gd name="connsiteY141" fmla="*/ 316230 h 2789935"/>
              <a:gd name="connsiteX142" fmla="*/ 4994910 w 5514056"/>
              <a:gd name="connsiteY142" fmla="*/ 232410 h 2789935"/>
              <a:gd name="connsiteX143" fmla="*/ 5025390 w 5514056"/>
              <a:gd name="connsiteY143" fmla="*/ 167640 h 2789935"/>
              <a:gd name="connsiteX0" fmla="*/ 5025390 w 5514056"/>
              <a:gd name="connsiteY0" fmla="*/ 167640 h 2789935"/>
              <a:gd name="connsiteX1" fmla="*/ 4671060 w 5514056"/>
              <a:gd name="connsiteY1" fmla="*/ 0 h 2789935"/>
              <a:gd name="connsiteX2" fmla="*/ 4507230 w 5514056"/>
              <a:gd name="connsiteY2" fmla="*/ 68580 h 2789935"/>
              <a:gd name="connsiteX3" fmla="*/ 4373880 w 5514056"/>
              <a:gd name="connsiteY3" fmla="*/ 129540 h 2789935"/>
              <a:gd name="connsiteX4" fmla="*/ 4267200 w 5514056"/>
              <a:gd name="connsiteY4" fmla="*/ 175260 h 2789935"/>
              <a:gd name="connsiteX5" fmla="*/ 4217670 w 5514056"/>
              <a:gd name="connsiteY5" fmla="*/ 209550 h 2789935"/>
              <a:gd name="connsiteX6" fmla="*/ 4141470 w 5514056"/>
              <a:gd name="connsiteY6" fmla="*/ 247650 h 2789935"/>
              <a:gd name="connsiteX7" fmla="*/ 4072890 w 5514056"/>
              <a:gd name="connsiteY7" fmla="*/ 293370 h 2789935"/>
              <a:gd name="connsiteX8" fmla="*/ 3931920 w 5514056"/>
              <a:gd name="connsiteY8" fmla="*/ 354330 h 2789935"/>
              <a:gd name="connsiteX9" fmla="*/ 3867150 w 5514056"/>
              <a:gd name="connsiteY9" fmla="*/ 400050 h 2789935"/>
              <a:gd name="connsiteX10" fmla="*/ 3699510 w 5514056"/>
              <a:gd name="connsiteY10" fmla="*/ 461010 h 2789935"/>
              <a:gd name="connsiteX11" fmla="*/ 3630930 w 5514056"/>
              <a:gd name="connsiteY11" fmla="*/ 480060 h 2789935"/>
              <a:gd name="connsiteX12" fmla="*/ 3573780 w 5514056"/>
              <a:gd name="connsiteY12" fmla="*/ 499110 h 2789935"/>
              <a:gd name="connsiteX13" fmla="*/ 3528060 w 5514056"/>
              <a:gd name="connsiteY13" fmla="*/ 499110 h 2789935"/>
              <a:gd name="connsiteX14" fmla="*/ 3486150 w 5514056"/>
              <a:gd name="connsiteY14" fmla="*/ 495300 h 2789935"/>
              <a:gd name="connsiteX15" fmla="*/ 3474720 w 5514056"/>
              <a:gd name="connsiteY15" fmla="*/ 499110 h 2789935"/>
              <a:gd name="connsiteX16" fmla="*/ 3463290 w 5514056"/>
              <a:gd name="connsiteY16" fmla="*/ 533400 h 2789935"/>
              <a:gd name="connsiteX17" fmla="*/ 3432810 w 5514056"/>
              <a:gd name="connsiteY17" fmla="*/ 560070 h 2789935"/>
              <a:gd name="connsiteX18" fmla="*/ 3371850 w 5514056"/>
              <a:gd name="connsiteY18" fmla="*/ 571500 h 2789935"/>
              <a:gd name="connsiteX19" fmla="*/ 3242310 w 5514056"/>
              <a:gd name="connsiteY19" fmla="*/ 613410 h 2789935"/>
              <a:gd name="connsiteX20" fmla="*/ 3169920 w 5514056"/>
              <a:gd name="connsiteY20" fmla="*/ 636270 h 2789935"/>
              <a:gd name="connsiteX21" fmla="*/ 3044190 w 5514056"/>
              <a:gd name="connsiteY21" fmla="*/ 674370 h 2789935"/>
              <a:gd name="connsiteX22" fmla="*/ 2876550 w 5514056"/>
              <a:gd name="connsiteY22" fmla="*/ 727710 h 2789935"/>
              <a:gd name="connsiteX23" fmla="*/ 2830830 w 5514056"/>
              <a:gd name="connsiteY23" fmla="*/ 754380 h 2789935"/>
              <a:gd name="connsiteX24" fmla="*/ 2785110 w 5514056"/>
              <a:gd name="connsiteY24" fmla="*/ 769620 h 2789935"/>
              <a:gd name="connsiteX25" fmla="*/ 2785110 w 5514056"/>
              <a:gd name="connsiteY25" fmla="*/ 769620 h 2789935"/>
              <a:gd name="connsiteX26" fmla="*/ 2724150 w 5514056"/>
              <a:gd name="connsiteY26" fmla="*/ 765810 h 2789935"/>
              <a:gd name="connsiteX27" fmla="*/ 2678430 w 5514056"/>
              <a:gd name="connsiteY27" fmla="*/ 762000 h 2789935"/>
              <a:gd name="connsiteX28" fmla="*/ 2678430 w 5514056"/>
              <a:gd name="connsiteY28" fmla="*/ 762000 h 2789935"/>
              <a:gd name="connsiteX29" fmla="*/ 2647950 w 5514056"/>
              <a:gd name="connsiteY29" fmla="*/ 822960 h 2789935"/>
              <a:gd name="connsiteX30" fmla="*/ 2617470 w 5514056"/>
              <a:gd name="connsiteY30" fmla="*/ 845820 h 2789935"/>
              <a:gd name="connsiteX31" fmla="*/ 2480310 w 5514056"/>
              <a:gd name="connsiteY31" fmla="*/ 891540 h 2789935"/>
              <a:gd name="connsiteX32" fmla="*/ 2392680 w 5514056"/>
              <a:gd name="connsiteY32" fmla="*/ 937260 h 2789935"/>
              <a:gd name="connsiteX33" fmla="*/ 2354580 w 5514056"/>
              <a:gd name="connsiteY33" fmla="*/ 967740 h 2789935"/>
              <a:gd name="connsiteX34" fmla="*/ 2274570 w 5514056"/>
              <a:gd name="connsiteY34" fmla="*/ 1036320 h 2789935"/>
              <a:gd name="connsiteX35" fmla="*/ 2236470 w 5514056"/>
              <a:gd name="connsiteY35" fmla="*/ 1120140 h 2789935"/>
              <a:gd name="connsiteX36" fmla="*/ 2164080 w 5514056"/>
              <a:gd name="connsiteY36" fmla="*/ 1177290 h 2789935"/>
              <a:gd name="connsiteX37" fmla="*/ 2072640 w 5514056"/>
              <a:gd name="connsiteY37" fmla="*/ 1272540 h 2789935"/>
              <a:gd name="connsiteX38" fmla="*/ 2007870 w 5514056"/>
              <a:gd name="connsiteY38" fmla="*/ 1322070 h 2789935"/>
              <a:gd name="connsiteX39" fmla="*/ 1924050 w 5514056"/>
              <a:gd name="connsiteY39" fmla="*/ 1363980 h 2789935"/>
              <a:gd name="connsiteX40" fmla="*/ 1844040 w 5514056"/>
              <a:gd name="connsiteY40" fmla="*/ 1394460 h 2789935"/>
              <a:gd name="connsiteX41" fmla="*/ 1744980 w 5514056"/>
              <a:gd name="connsiteY41" fmla="*/ 1405890 h 2789935"/>
              <a:gd name="connsiteX42" fmla="*/ 1524000 w 5514056"/>
              <a:gd name="connsiteY42" fmla="*/ 1402080 h 2789935"/>
              <a:gd name="connsiteX43" fmla="*/ 1388929 w 5514056"/>
              <a:gd name="connsiteY43" fmla="*/ 1388966 h 2789935"/>
              <a:gd name="connsiteX44" fmla="*/ 1249870 w 5514056"/>
              <a:gd name="connsiteY44" fmla="*/ 1383142 h 2789935"/>
              <a:gd name="connsiteX45" fmla="*/ 1142708 w 5514056"/>
              <a:gd name="connsiteY45" fmla="*/ 1389178 h 2789935"/>
              <a:gd name="connsiteX46" fmla="*/ 1057176 w 5514056"/>
              <a:gd name="connsiteY46" fmla="*/ 1416469 h 2789935"/>
              <a:gd name="connsiteX47" fmla="*/ 945509 w 5514056"/>
              <a:gd name="connsiteY47" fmla="*/ 1458086 h 2789935"/>
              <a:gd name="connsiteX48" fmla="*/ 781050 w 5514056"/>
              <a:gd name="connsiteY48" fmla="*/ 1501140 h 2789935"/>
              <a:gd name="connsiteX49" fmla="*/ 712470 w 5514056"/>
              <a:gd name="connsiteY49" fmla="*/ 1531620 h 2789935"/>
              <a:gd name="connsiteX50" fmla="*/ 678180 w 5514056"/>
              <a:gd name="connsiteY50" fmla="*/ 1531620 h 2789935"/>
              <a:gd name="connsiteX51" fmla="*/ 590550 w 5514056"/>
              <a:gd name="connsiteY51" fmla="*/ 1520190 h 2789935"/>
              <a:gd name="connsiteX52" fmla="*/ 567690 w 5514056"/>
              <a:gd name="connsiteY52" fmla="*/ 1558290 h 2789935"/>
              <a:gd name="connsiteX53" fmla="*/ 518160 w 5514056"/>
              <a:gd name="connsiteY53" fmla="*/ 1581150 h 2789935"/>
              <a:gd name="connsiteX54" fmla="*/ 422910 w 5514056"/>
              <a:gd name="connsiteY54" fmla="*/ 1615440 h 2789935"/>
              <a:gd name="connsiteX55" fmla="*/ 312420 w 5514056"/>
              <a:gd name="connsiteY55" fmla="*/ 1676400 h 2789935"/>
              <a:gd name="connsiteX56" fmla="*/ 205740 w 5514056"/>
              <a:gd name="connsiteY56" fmla="*/ 1733550 h 2789935"/>
              <a:gd name="connsiteX57" fmla="*/ 133350 w 5514056"/>
              <a:gd name="connsiteY57" fmla="*/ 1783080 h 2789935"/>
              <a:gd name="connsiteX58" fmla="*/ 68580 w 5514056"/>
              <a:gd name="connsiteY58" fmla="*/ 1836420 h 2789935"/>
              <a:gd name="connsiteX59" fmla="*/ 15240 w 5514056"/>
              <a:gd name="connsiteY59" fmla="*/ 1924050 h 2789935"/>
              <a:gd name="connsiteX60" fmla="*/ 0 w 5514056"/>
              <a:gd name="connsiteY60" fmla="*/ 2015490 h 2789935"/>
              <a:gd name="connsiteX61" fmla="*/ 30480 w 5514056"/>
              <a:gd name="connsiteY61" fmla="*/ 2068830 h 2789935"/>
              <a:gd name="connsiteX62" fmla="*/ 72390 w 5514056"/>
              <a:gd name="connsiteY62" fmla="*/ 2148840 h 2789935"/>
              <a:gd name="connsiteX63" fmla="*/ 144780 w 5514056"/>
              <a:gd name="connsiteY63" fmla="*/ 2228850 h 2789935"/>
              <a:gd name="connsiteX64" fmla="*/ 205740 w 5514056"/>
              <a:gd name="connsiteY64" fmla="*/ 2278380 h 2789935"/>
              <a:gd name="connsiteX65" fmla="*/ 335280 w 5514056"/>
              <a:gd name="connsiteY65" fmla="*/ 2339340 h 2789935"/>
              <a:gd name="connsiteX66" fmla="*/ 457200 w 5514056"/>
              <a:gd name="connsiteY66" fmla="*/ 2377440 h 2789935"/>
              <a:gd name="connsiteX67" fmla="*/ 594360 w 5514056"/>
              <a:gd name="connsiteY67" fmla="*/ 2411730 h 2789935"/>
              <a:gd name="connsiteX68" fmla="*/ 720090 w 5514056"/>
              <a:gd name="connsiteY68" fmla="*/ 2449830 h 2789935"/>
              <a:gd name="connsiteX69" fmla="*/ 952500 w 5514056"/>
              <a:gd name="connsiteY69" fmla="*/ 2484120 h 2789935"/>
              <a:gd name="connsiteX70" fmla="*/ 1043940 w 5514056"/>
              <a:gd name="connsiteY70" fmla="*/ 2506980 h 2789935"/>
              <a:gd name="connsiteX71" fmla="*/ 1135380 w 5514056"/>
              <a:gd name="connsiteY71" fmla="*/ 2541270 h 2789935"/>
              <a:gd name="connsiteX72" fmla="*/ 1264920 w 5514056"/>
              <a:gd name="connsiteY72" fmla="*/ 2628900 h 2789935"/>
              <a:gd name="connsiteX73" fmla="*/ 1318260 w 5514056"/>
              <a:gd name="connsiteY73" fmla="*/ 2689860 h 2789935"/>
              <a:gd name="connsiteX74" fmla="*/ 1413510 w 5514056"/>
              <a:gd name="connsiteY74" fmla="*/ 2769870 h 2789935"/>
              <a:gd name="connsiteX75" fmla="*/ 1494947 w 5514056"/>
              <a:gd name="connsiteY75" fmla="*/ 2789935 h 2789935"/>
              <a:gd name="connsiteX76" fmla="*/ 1636167 w 5514056"/>
              <a:gd name="connsiteY76" fmla="*/ 2758161 h 2789935"/>
              <a:gd name="connsiteX77" fmla="*/ 1710690 w 5514056"/>
              <a:gd name="connsiteY77" fmla="*/ 2670810 h 2789935"/>
              <a:gd name="connsiteX78" fmla="*/ 1691640 w 5514056"/>
              <a:gd name="connsiteY78" fmla="*/ 2628900 h 2789935"/>
              <a:gd name="connsiteX79" fmla="*/ 1672590 w 5514056"/>
              <a:gd name="connsiteY79" fmla="*/ 2564130 h 2789935"/>
              <a:gd name="connsiteX80" fmla="*/ 1672590 w 5514056"/>
              <a:gd name="connsiteY80" fmla="*/ 2503170 h 2789935"/>
              <a:gd name="connsiteX81" fmla="*/ 1714500 w 5514056"/>
              <a:gd name="connsiteY81" fmla="*/ 2446020 h 2789935"/>
              <a:gd name="connsiteX82" fmla="*/ 1809750 w 5514056"/>
              <a:gd name="connsiteY82" fmla="*/ 2339340 h 2789935"/>
              <a:gd name="connsiteX83" fmla="*/ 1889760 w 5514056"/>
              <a:gd name="connsiteY83" fmla="*/ 2263140 h 2789935"/>
              <a:gd name="connsiteX84" fmla="*/ 2019300 w 5514056"/>
              <a:gd name="connsiteY84" fmla="*/ 2175510 h 2789935"/>
              <a:gd name="connsiteX85" fmla="*/ 2053590 w 5514056"/>
              <a:gd name="connsiteY85" fmla="*/ 2167890 h 2789935"/>
              <a:gd name="connsiteX86" fmla="*/ 2110740 w 5514056"/>
              <a:gd name="connsiteY86" fmla="*/ 2160270 h 2789935"/>
              <a:gd name="connsiteX87" fmla="*/ 2125980 w 5514056"/>
              <a:gd name="connsiteY87" fmla="*/ 2137410 h 2789935"/>
              <a:gd name="connsiteX88" fmla="*/ 2171700 w 5514056"/>
              <a:gd name="connsiteY88" fmla="*/ 2099310 h 2789935"/>
              <a:gd name="connsiteX89" fmla="*/ 2259330 w 5514056"/>
              <a:gd name="connsiteY89" fmla="*/ 2049780 h 2789935"/>
              <a:gd name="connsiteX90" fmla="*/ 2358390 w 5514056"/>
              <a:gd name="connsiteY90" fmla="*/ 2023110 h 2789935"/>
              <a:gd name="connsiteX91" fmla="*/ 2518410 w 5514056"/>
              <a:gd name="connsiteY91" fmla="*/ 1965960 h 2789935"/>
              <a:gd name="connsiteX92" fmla="*/ 2571750 w 5514056"/>
              <a:gd name="connsiteY92" fmla="*/ 1958340 h 2789935"/>
              <a:gd name="connsiteX93" fmla="*/ 2644140 w 5514056"/>
              <a:gd name="connsiteY93" fmla="*/ 1943100 h 2789935"/>
              <a:gd name="connsiteX94" fmla="*/ 2758440 w 5514056"/>
              <a:gd name="connsiteY94" fmla="*/ 1878330 h 2789935"/>
              <a:gd name="connsiteX95" fmla="*/ 2815590 w 5514056"/>
              <a:gd name="connsiteY95" fmla="*/ 1847850 h 2789935"/>
              <a:gd name="connsiteX96" fmla="*/ 2887980 w 5514056"/>
              <a:gd name="connsiteY96" fmla="*/ 1832610 h 2789935"/>
              <a:gd name="connsiteX97" fmla="*/ 2907030 w 5514056"/>
              <a:gd name="connsiteY97" fmla="*/ 1783080 h 2789935"/>
              <a:gd name="connsiteX98" fmla="*/ 2868930 w 5514056"/>
              <a:gd name="connsiteY98" fmla="*/ 1798320 h 2789935"/>
              <a:gd name="connsiteX99" fmla="*/ 3017520 w 5514056"/>
              <a:gd name="connsiteY99" fmla="*/ 1710690 h 2789935"/>
              <a:gd name="connsiteX100" fmla="*/ 3128010 w 5514056"/>
              <a:gd name="connsiteY100" fmla="*/ 1687830 h 2789935"/>
              <a:gd name="connsiteX101" fmla="*/ 3303270 w 5514056"/>
              <a:gd name="connsiteY101" fmla="*/ 1630680 h 2789935"/>
              <a:gd name="connsiteX102" fmla="*/ 3501390 w 5514056"/>
              <a:gd name="connsiteY102" fmla="*/ 1562100 h 2789935"/>
              <a:gd name="connsiteX103" fmla="*/ 3554730 w 5514056"/>
              <a:gd name="connsiteY103" fmla="*/ 1565910 h 2789935"/>
              <a:gd name="connsiteX104" fmla="*/ 3756660 w 5514056"/>
              <a:gd name="connsiteY104" fmla="*/ 1520190 h 2789935"/>
              <a:gd name="connsiteX105" fmla="*/ 3977640 w 5514056"/>
              <a:gd name="connsiteY105" fmla="*/ 1493520 h 2789935"/>
              <a:gd name="connsiteX106" fmla="*/ 4301490 w 5514056"/>
              <a:gd name="connsiteY106" fmla="*/ 1455420 h 2789935"/>
              <a:gd name="connsiteX107" fmla="*/ 4476750 w 5514056"/>
              <a:gd name="connsiteY107" fmla="*/ 1447800 h 2789935"/>
              <a:gd name="connsiteX108" fmla="*/ 4572000 w 5514056"/>
              <a:gd name="connsiteY108" fmla="*/ 1440180 h 2789935"/>
              <a:gd name="connsiteX109" fmla="*/ 4674870 w 5514056"/>
              <a:gd name="connsiteY109" fmla="*/ 1459230 h 2789935"/>
              <a:gd name="connsiteX110" fmla="*/ 4762500 w 5514056"/>
              <a:gd name="connsiteY110" fmla="*/ 1493520 h 2789935"/>
              <a:gd name="connsiteX111" fmla="*/ 4892040 w 5514056"/>
              <a:gd name="connsiteY111" fmla="*/ 1543050 h 2789935"/>
              <a:gd name="connsiteX112" fmla="*/ 4930140 w 5514056"/>
              <a:gd name="connsiteY112" fmla="*/ 1562100 h 2789935"/>
              <a:gd name="connsiteX113" fmla="*/ 4923513 w 5514056"/>
              <a:gd name="connsiteY113" fmla="*/ 1595581 h 2789935"/>
              <a:gd name="connsiteX114" fmla="*/ 5077586 w 5514056"/>
              <a:gd name="connsiteY114" fmla="*/ 1585365 h 2789935"/>
              <a:gd name="connsiteX115" fmla="*/ 5314643 w 5514056"/>
              <a:gd name="connsiteY115" fmla="*/ 1529916 h 2789935"/>
              <a:gd name="connsiteX116" fmla="*/ 5500407 w 5514056"/>
              <a:gd name="connsiteY116" fmla="*/ 1480706 h 2789935"/>
              <a:gd name="connsiteX117" fmla="*/ 5396534 w 5514056"/>
              <a:gd name="connsiteY117" fmla="*/ 1380618 h 2789935"/>
              <a:gd name="connsiteX118" fmla="*/ 5360847 w 5514056"/>
              <a:gd name="connsiteY118" fmla="*/ 1324777 h 2789935"/>
              <a:gd name="connsiteX119" fmla="*/ 5339207 w 5514056"/>
              <a:gd name="connsiteY119" fmla="*/ 1251813 h 2789935"/>
              <a:gd name="connsiteX120" fmla="*/ 5316627 w 5514056"/>
              <a:gd name="connsiteY120" fmla="*/ 1162050 h 2789935"/>
              <a:gd name="connsiteX121" fmla="*/ 5334000 w 5514056"/>
              <a:gd name="connsiteY121" fmla="*/ 1093470 h 2789935"/>
              <a:gd name="connsiteX122" fmla="*/ 5345430 w 5514056"/>
              <a:gd name="connsiteY122" fmla="*/ 1070610 h 2789935"/>
              <a:gd name="connsiteX123" fmla="*/ 5307330 w 5514056"/>
              <a:gd name="connsiteY123" fmla="*/ 1066800 h 2789935"/>
              <a:gd name="connsiteX124" fmla="*/ 5288280 w 5514056"/>
              <a:gd name="connsiteY124" fmla="*/ 1047750 h 2789935"/>
              <a:gd name="connsiteX125" fmla="*/ 5261610 w 5514056"/>
              <a:gd name="connsiteY125" fmla="*/ 1024890 h 2789935"/>
              <a:gd name="connsiteX126" fmla="*/ 5246370 w 5514056"/>
              <a:gd name="connsiteY126" fmla="*/ 994410 h 2789935"/>
              <a:gd name="connsiteX127" fmla="*/ 5238750 w 5514056"/>
              <a:gd name="connsiteY127" fmla="*/ 952500 h 2789935"/>
              <a:gd name="connsiteX128" fmla="*/ 5238750 w 5514056"/>
              <a:gd name="connsiteY128" fmla="*/ 922020 h 2789935"/>
              <a:gd name="connsiteX129" fmla="*/ 5246370 w 5514056"/>
              <a:gd name="connsiteY129" fmla="*/ 887730 h 2789935"/>
              <a:gd name="connsiteX130" fmla="*/ 5253990 w 5514056"/>
              <a:gd name="connsiteY130" fmla="*/ 868680 h 2789935"/>
              <a:gd name="connsiteX131" fmla="*/ 5219700 w 5514056"/>
              <a:gd name="connsiteY131" fmla="*/ 868680 h 2789935"/>
              <a:gd name="connsiteX132" fmla="*/ 5158740 w 5514056"/>
              <a:gd name="connsiteY132" fmla="*/ 842010 h 2789935"/>
              <a:gd name="connsiteX133" fmla="*/ 5113020 w 5514056"/>
              <a:gd name="connsiteY133" fmla="*/ 742950 h 2789935"/>
              <a:gd name="connsiteX134" fmla="*/ 5078730 w 5514056"/>
              <a:gd name="connsiteY134" fmla="*/ 681990 h 2789935"/>
              <a:gd name="connsiteX135" fmla="*/ 5078730 w 5514056"/>
              <a:gd name="connsiteY135" fmla="*/ 624840 h 2789935"/>
              <a:gd name="connsiteX136" fmla="*/ 5082540 w 5514056"/>
              <a:gd name="connsiteY136" fmla="*/ 586740 h 2789935"/>
              <a:gd name="connsiteX137" fmla="*/ 5105400 w 5514056"/>
              <a:gd name="connsiteY137" fmla="*/ 529590 h 2789935"/>
              <a:gd name="connsiteX138" fmla="*/ 5063490 w 5514056"/>
              <a:gd name="connsiteY138" fmla="*/ 525780 h 2789935"/>
              <a:gd name="connsiteX139" fmla="*/ 5033010 w 5514056"/>
              <a:gd name="connsiteY139" fmla="*/ 510540 h 2789935"/>
              <a:gd name="connsiteX140" fmla="*/ 4991100 w 5514056"/>
              <a:gd name="connsiteY140" fmla="*/ 476250 h 2789935"/>
              <a:gd name="connsiteX141" fmla="*/ 4979670 w 5514056"/>
              <a:gd name="connsiteY141" fmla="*/ 449580 h 2789935"/>
              <a:gd name="connsiteX142" fmla="*/ 4979670 w 5514056"/>
              <a:gd name="connsiteY142" fmla="*/ 316230 h 2789935"/>
              <a:gd name="connsiteX143" fmla="*/ 4994910 w 5514056"/>
              <a:gd name="connsiteY143" fmla="*/ 232410 h 2789935"/>
              <a:gd name="connsiteX144" fmla="*/ 5025390 w 5514056"/>
              <a:gd name="connsiteY144" fmla="*/ 167640 h 2789935"/>
              <a:gd name="connsiteX0" fmla="*/ 5025390 w 5514056"/>
              <a:gd name="connsiteY0" fmla="*/ 167640 h 2789935"/>
              <a:gd name="connsiteX1" fmla="*/ 4671060 w 5514056"/>
              <a:gd name="connsiteY1" fmla="*/ 0 h 2789935"/>
              <a:gd name="connsiteX2" fmla="*/ 4507230 w 5514056"/>
              <a:gd name="connsiteY2" fmla="*/ 68580 h 2789935"/>
              <a:gd name="connsiteX3" fmla="*/ 4373880 w 5514056"/>
              <a:gd name="connsiteY3" fmla="*/ 129540 h 2789935"/>
              <a:gd name="connsiteX4" fmla="*/ 4267200 w 5514056"/>
              <a:gd name="connsiteY4" fmla="*/ 175260 h 2789935"/>
              <a:gd name="connsiteX5" fmla="*/ 4217670 w 5514056"/>
              <a:gd name="connsiteY5" fmla="*/ 209550 h 2789935"/>
              <a:gd name="connsiteX6" fmla="*/ 4141470 w 5514056"/>
              <a:gd name="connsiteY6" fmla="*/ 247650 h 2789935"/>
              <a:gd name="connsiteX7" fmla="*/ 4072890 w 5514056"/>
              <a:gd name="connsiteY7" fmla="*/ 293370 h 2789935"/>
              <a:gd name="connsiteX8" fmla="*/ 3931920 w 5514056"/>
              <a:gd name="connsiteY8" fmla="*/ 354330 h 2789935"/>
              <a:gd name="connsiteX9" fmla="*/ 3867150 w 5514056"/>
              <a:gd name="connsiteY9" fmla="*/ 400050 h 2789935"/>
              <a:gd name="connsiteX10" fmla="*/ 3699510 w 5514056"/>
              <a:gd name="connsiteY10" fmla="*/ 461010 h 2789935"/>
              <a:gd name="connsiteX11" fmla="*/ 3630930 w 5514056"/>
              <a:gd name="connsiteY11" fmla="*/ 480060 h 2789935"/>
              <a:gd name="connsiteX12" fmla="*/ 3573780 w 5514056"/>
              <a:gd name="connsiteY12" fmla="*/ 499110 h 2789935"/>
              <a:gd name="connsiteX13" fmla="*/ 3528060 w 5514056"/>
              <a:gd name="connsiteY13" fmla="*/ 499110 h 2789935"/>
              <a:gd name="connsiteX14" fmla="*/ 3486150 w 5514056"/>
              <a:gd name="connsiteY14" fmla="*/ 495300 h 2789935"/>
              <a:gd name="connsiteX15" fmla="*/ 3474720 w 5514056"/>
              <a:gd name="connsiteY15" fmla="*/ 499110 h 2789935"/>
              <a:gd name="connsiteX16" fmla="*/ 3463290 w 5514056"/>
              <a:gd name="connsiteY16" fmla="*/ 533400 h 2789935"/>
              <a:gd name="connsiteX17" fmla="*/ 3432810 w 5514056"/>
              <a:gd name="connsiteY17" fmla="*/ 560070 h 2789935"/>
              <a:gd name="connsiteX18" fmla="*/ 3371850 w 5514056"/>
              <a:gd name="connsiteY18" fmla="*/ 571500 h 2789935"/>
              <a:gd name="connsiteX19" fmla="*/ 3242310 w 5514056"/>
              <a:gd name="connsiteY19" fmla="*/ 613410 h 2789935"/>
              <a:gd name="connsiteX20" fmla="*/ 3169920 w 5514056"/>
              <a:gd name="connsiteY20" fmla="*/ 636270 h 2789935"/>
              <a:gd name="connsiteX21" fmla="*/ 3044190 w 5514056"/>
              <a:gd name="connsiteY21" fmla="*/ 674370 h 2789935"/>
              <a:gd name="connsiteX22" fmla="*/ 2876550 w 5514056"/>
              <a:gd name="connsiteY22" fmla="*/ 727710 h 2789935"/>
              <a:gd name="connsiteX23" fmla="*/ 2830830 w 5514056"/>
              <a:gd name="connsiteY23" fmla="*/ 754380 h 2789935"/>
              <a:gd name="connsiteX24" fmla="*/ 2785110 w 5514056"/>
              <a:gd name="connsiteY24" fmla="*/ 769620 h 2789935"/>
              <a:gd name="connsiteX25" fmla="*/ 2785110 w 5514056"/>
              <a:gd name="connsiteY25" fmla="*/ 769620 h 2789935"/>
              <a:gd name="connsiteX26" fmla="*/ 2724150 w 5514056"/>
              <a:gd name="connsiteY26" fmla="*/ 765810 h 2789935"/>
              <a:gd name="connsiteX27" fmla="*/ 2678430 w 5514056"/>
              <a:gd name="connsiteY27" fmla="*/ 762000 h 2789935"/>
              <a:gd name="connsiteX28" fmla="*/ 2678430 w 5514056"/>
              <a:gd name="connsiteY28" fmla="*/ 762000 h 2789935"/>
              <a:gd name="connsiteX29" fmla="*/ 2647950 w 5514056"/>
              <a:gd name="connsiteY29" fmla="*/ 822960 h 2789935"/>
              <a:gd name="connsiteX30" fmla="*/ 2617470 w 5514056"/>
              <a:gd name="connsiteY30" fmla="*/ 845820 h 2789935"/>
              <a:gd name="connsiteX31" fmla="*/ 2480310 w 5514056"/>
              <a:gd name="connsiteY31" fmla="*/ 891540 h 2789935"/>
              <a:gd name="connsiteX32" fmla="*/ 2392680 w 5514056"/>
              <a:gd name="connsiteY32" fmla="*/ 937260 h 2789935"/>
              <a:gd name="connsiteX33" fmla="*/ 2354580 w 5514056"/>
              <a:gd name="connsiteY33" fmla="*/ 967740 h 2789935"/>
              <a:gd name="connsiteX34" fmla="*/ 2274570 w 5514056"/>
              <a:gd name="connsiteY34" fmla="*/ 1036320 h 2789935"/>
              <a:gd name="connsiteX35" fmla="*/ 2236470 w 5514056"/>
              <a:gd name="connsiteY35" fmla="*/ 1120140 h 2789935"/>
              <a:gd name="connsiteX36" fmla="*/ 2164080 w 5514056"/>
              <a:gd name="connsiteY36" fmla="*/ 1177290 h 2789935"/>
              <a:gd name="connsiteX37" fmla="*/ 2072640 w 5514056"/>
              <a:gd name="connsiteY37" fmla="*/ 1272540 h 2789935"/>
              <a:gd name="connsiteX38" fmla="*/ 2007870 w 5514056"/>
              <a:gd name="connsiteY38" fmla="*/ 1322070 h 2789935"/>
              <a:gd name="connsiteX39" fmla="*/ 1924050 w 5514056"/>
              <a:gd name="connsiteY39" fmla="*/ 1363980 h 2789935"/>
              <a:gd name="connsiteX40" fmla="*/ 1844040 w 5514056"/>
              <a:gd name="connsiteY40" fmla="*/ 1394460 h 2789935"/>
              <a:gd name="connsiteX41" fmla="*/ 1744980 w 5514056"/>
              <a:gd name="connsiteY41" fmla="*/ 1405890 h 2789935"/>
              <a:gd name="connsiteX42" fmla="*/ 1524000 w 5514056"/>
              <a:gd name="connsiteY42" fmla="*/ 1402080 h 2789935"/>
              <a:gd name="connsiteX43" fmla="*/ 1388929 w 5514056"/>
              <a:gd name="connsiteY43" fmla="*/ 1388966 h 2789935"/>
              <a:gd name="connsiteX44" fmla="*/ 1249870 w 5514056"/>
              <a:gd name="connsiteY44" fmla="*/ 1383142 h 2789935"/>
              <a:gd name="connsiteX45" fmla="*/ 1142708 w 5514056"/>
              <a:gd name="connsiteY45" fmla="*/ 1389178 h 2789935"/>
              <a:gd name="connsiteX46" fmla="*/ 1057176 w 5514056"/>
              <a:gd name="connsiteY46" fmla="*/ 1416469 h 2789935"/>
              <a:gd name="connsiteX47" fmla="*/ 945509 w 5514056"/>
              <a:gd name="connsiteY47" fmla="*/ 1458086 h 2789935"/>
              <a:gd name="connsiteX48" fmla="*/ 781050 w 5514056"/>
              <a:gd name="connsiteY48" fmla="*/ 1501140 h 2789935"/>
              <a:gd name="connsiteX49" fmla="*/ 712470 w 5514056"/>
              <a:gd name="connsiteY49" fmla="*/ 1531620 h 2789935"/>
              <a:gd name="connsiteX50" fmla="*/ 678180 w 5514056"/>
              <a:gd name="connsiteY50" fmla="*/ 1531620 h 2789935"/>
              <a:gd name="connsiteX51" fmla="*/ 590550 w 5514056"/>
              <a:gd name="connsiteY51" fmla="*/ 1520190 h 2789935"/>
              <a:gd name="connsiteX52" fmla="*/ 567690 w 5514056"/>
              <a:gd name="connsiteY52" fmla="*/ 1558290 h 2789935"/>
              <a:gd name="connsiteX53" fmla="*/ 518160 w 5514056"/>
              <a:gd name="connsiteY53" fmla="*/ 1581150 h 2789935"/>
              <a:gd name="connsiteX54" fmla="*/ 422910 w 5514056"/>
              <a:gd name="connsiteY54" fmla="*/ 1615440 h 2789935"/>
              <a:gd name="connsiteX55" fmla="*/ 312420 w 5514056"/>
              <a:gd name="connsiteY55" fmla="*/ 1676400 h 2789935"/>
              <a:gd name="connsiteX56" fmla="*/ 205740 w 5514056"/>
              <a:gd name="connsiteY56" fmla="*/ 1733550 h 2789935"/>
              <a:gd name="connsiteX57" fmla="*/ 133350 w 5514056"/>
              <a:gd name="connsiteY57" fmla="*/ 1783080 h 2789935"/>
              <a:gd name="connsiteX58" fmla="*/ 68580 w 5514056"/>
              <a:gd name="connsiteY58" fmla="*/ 1836420 h 2789935"/>
              <a:gd name="connsiteX59" fmla="*/ 15240 w 5514056"/>
              <a:gd name="connsiteY59" fmla="*/ 1924050 h 2789935"/>
              <a:gd name="connsiteX60" fmla="*/ 0 w 5514056"/>
              <a:gd name="connsiteY60" fmla="*/ 2015490 h 2789935"/>
              <a:gd name="connsiteX61" fmla="*/ 30480 w 5514056"/>
              <a:gd name="connsiteY61" fmla="*/ 2068830 h 2789935"/>
              <a:gd name="connsiteX62" fmla="*/ 72390 w 5514056"/>
              <a:gd name="connsiteY62" fmla="*/ 2148840 h 2789935"/>
              <a:gd name="connsiteX63" fmla="*/ 144780 w 5514056"/>
              <a:gd name="connsiteY63" fmla="*/ 2228850 h 2789935"/>
              <a:gd name="connsiteX64" fmla="*/ 205740 w 5514056"/>
              <a:gd name="connsiteY64" fmla="*/ 2278380 h 2789935"/>
              <a:gd name="connsiteX65" fmla="*/ 335280 w 5514056"/>
              <a:gd name="connsiteY65" fmla="*/ 2339340 h 2789935"/>
              <a:gd name="connsiteX66" fmla="*/ 457200 w 5514056"/>
              <a:gd name="connsiteY66" fmla="*/ 2377440 h 2789935"/>
              <a:gd name="connsiteX67" fmla="*/ 594360 w 5514056"/>
              <a:gd name="connsiteY67" fmla="*/ 2411730 h 2789935"/>
              <a:gd name="connsiteX68" fmla="*/ 720090 w 5514056"/>
              <a:gd name="connsiteY68" fmla="*/ 2449830 h 2789935"/>
              <a:gd name="connsiteX69" fmla="*/ 952500 w 5514056"/>
              <a:gd name="connsiteY69" fmla="*/ 2484120 h 2789935"/>
              <a:gd name="connsiteX70" fmla="*/ 1043940 w 5514056"/>
              <a:gd name="connsiteY70" fmla="*/ 2506980 h 2789935"/>
              <a:gd name="connsiteX71" fmla="*/ 1135380 w 5514056"/>
              <a:gd name="connsiteY71" fmla="*/ 2541270 h 2789935"/>
              <a:gd name="connsiteX72" fmla="*/ 1264920 w 5514056"/>
              <a:gd name="connsiteY72" fmla="*/ 2628900 h 2789935"/>
              <a:gd name="connsiteX73" fmla="*/ 1318260 w 5514056"/>
              <a:gd name="connsiteY73" fmla="*/ 2689860 h 2789935"/>
              <a:gd name="connsiteX74" fmla="*/ 1413510 w 5514056"/>
              <a:gd name="connsiteY74" fmla="*/ 2769870 h 2789935"/>
              <a:gd name="connsiteX75" fmla="*/ 1494947 w 5514056"/>
              <a:gd name="connsiteY75" fmla="*/ 2789935 h 2789935"/>
              <a:gd name="connsiteX76" fmla="*/ 1636167 w 5514056"/>
              <a:gd name="connsiteY76" fmla="*/ 2758161 h 2789935"/>
              <a:gd name="connsiteX77" fmla="*/ 1710690 w 5514056"/>
              <a:gd name="connsiteY77" fmla="*/ 2670810 h 2789935"/>
              <a:gd name="connsiteX78" fmla="*/ 1691640 w 5514056"/>
              <a:gd name="connsiteY78" fmla="*/ 2628900 h 2789935"/>
              <a:gd name="connsiteX79" fmla="*/ 1672590 w 5514056"/>
              <a:gd name="connsiteY79" fmla="*/ 2564130 h 2789935"/>
              <a:gd name="connsiteX80" fmla="*/ 1672590 w 5514056"/>
              <a:gd name="connsiteY80" fmla="*/ 2503170 h 2789935"/>
              <a:gd name="connsiteX81" fmla="*/ 1714500 w 5514056"/>
              <a:gd name="connsiteY81" fmla="*/ 2446020 h 2789935"/>
              <a:gd name="connsiteX82" fmla="*/ 1809750 w 5514056"/>
              <a:gd name="connsiteY82" fmla="*/ 2339340 h 2789935"/>
              <a:gd name="connsiteX83" fmla="*/ 1889760 w 5514056"/>
              <a:gd name="connsiteY83" fmla="*/ 2263140 h 2789935"/>
              <a:gd name="connsiteX84" fmla="*/ 2019300 w 5514056"/>
              <a:gd name="connsiteY84" fmla="*/ 2175510 h 2789935"/>
              <a:gd name="connsiteX85" fmla="*/ 2053590 w 5514056"/>
              <a:gd name="connsiteY85" fmla="*/ 2167890 h 2789935"/>
              <a:gd name="connsiteX86" fmla="*/ 2110740 w 5514056"/>
              <a:gd name="connsiteY86" fmla="*/ 2160270 h 2789935"/>
              <a:gd name="connsiteX87" fmla="*/ 2125980 w 5514056"/>
              <a:gd name="connsiteY87" fmla="*/ 2137410 h 2789935"/>
              <a:gd name="connsiteX88" fmla="*/ 2171700 w 5514056"/>
              <a:gd name="connsiteY88" fmla="*/ 2099310 h 2789935"/>
              <a:gd name="connsiteX89" fmla="*/ 2259330 w 5514056"/>
              <a:gd name="connsiteY89" fmla="*/ 2049780 h 2789935"/>
              <a:gd name="connsiteX90" fmla="*/ 2358390 w 5514056"/>
              <a:gd name="connsiteY90" fmla="*/ 2023110 h 2789935"/>
              <a:gd name="connsiteX91" fmla="*/ 2518410 w 5514056"/>
              <a:gd name="connsiteY91" fmla="*/ 1965960 h 2789935"/>
              <a:gd name="connsiteX92" fmla="*/ 2571750 w 5514056"/>
              <a:gd name="connsiteY92" fmla="*/ 1958340 h 2789935"/>
              <a:gd name="connsiteX93" fmla="*/ 2644140 w 5514056"/>
              <a:gd name="connsiteY93" fmla="*/ 1943100 h 2789935"/>
              <a:gd name="connsiteX94" fmla="*/ 2758440 w 5514056"/>
              <a:gd name="connsiteY94" fmla="*/ 1878330 h 2789935"/>
              <a:gd name="connsiteX95" fmla="*/ 2815590 w 5514056"/>
              <a:gd name="connsiteY95" fmla="*/ 1847850 h 2789935"/>
              <a:gd name="connsiteX96" fmla="*/ 2887980 w 5514056"/>
              <a:gd name="connsiteY96" fmla="*/ 1832610 h 2789935"/>
              <a:gd name="connsiteX97" fmla="*/ 2907030 w 5514056"/>
              <a:gd name="connsiteY97" fmla="*/ 1783080 h 2789935"/>
              <a:gd name="connsiteX98" fmla="*/ 2868930 w 5514056"/>
              <a:gd name="connsiteY98" fmla="*/ 1798320 h 2789935"/>
              <a:gd name="connsiteX99" fmla="*/ 3017520 w 5514056"/>
              <a:gd name="connsiteY99" fmla="*/ 1710690 h 2789935"/>
              <a:gd name="connsiteX100" fmla="*/ 3128010 w 5514056"/>
              <a:gd name="connsiteY100" fmla="*/ 1687830 h 2789935"/>
              <a:gd name="connsiteX101" fmla="*/ 3303270 w 5514056"/>
              <a:gd name="connsiteY101" fmla="*/ 1630680 h 2789935"/>
              <a:gd name="connsiteX102" fmla="*/ 3501390 w 5514056"/>
              <a:gd name="connsiteY102" fmla="*/ 1562100 h 2789935"/>
              <a:gd name="connsiteX103" fmla="*/ 3554730 w 5514056"/>
              <a:gd name="connsiteY103" fmla="*/ 1565910 h 2789935"/>
              <a:gd name="connsiteX104" fmla="*/ 3756660 w 5514056"/>
              <a:gd name="connsiteY104" fmla="*/ 1520190 h 2789935"/>
              <a:gd name="connsiteX105" fmla="*/ 3977640 w 5514056"/>
              <a:gd name="connsiteY105" fmla="*/ 1493520 h 2789935"/>
              <a:gd name="connsiteX106" fmla="*/ 4301490 w 5514056"/>
              <a:gd name="connsiteY106" fmla="*/ 1455420 h 2789935"/>
              <a:gd name="connsiteX107" fmla="*/ 4476750 w 5514056"/>
              <a:gd name="connsiteY107" fmla="*/ 1447800 h 2789935"/>
              <a:gd name="connsiteX108" fmla="*/ 4572000 w 5514056"/>
              <a:gd name="connsiteY108" fmla="*/ 1440180 h 2789935"/>
              <a:gd name="connsiteX109" fmla="*/ 4674870 w 5514056"/>
              <a:gd name="connsiteY109" fmla="*/ 1459230 h 2789935"/>
              <a:gd name="connsiteX110" fmla="*/ 4762500 w 5514056"/>
              <a:gd name="connsiteY110" fmla="*/ 1493520 h 2789935"/>
              <a:gd name="connsiteX111" fmla="*/ 4892040 w 5514056"/>
              <a:gd name="connsiteY111" fmla="*/ 1543050 h 2789935"/>
              <a:gd name="connsiteX112" fmla="*/ 4930140 w 5514056"/>
              <a:gd name="connsiteY112" fmla="*/ 1562100 h 2789935"/>
              <a:gd name="connsiteX113" fmla="*/ 4923513 w 5514056"/>
              <a:gd name="connsiteY113" fmla="*/ 1595581 h 2789935"/>
              <a:gd name="connsiteX114" fmla="*/ 5077586 w 5514056"/>
              <a:gd name="connsiteY114" fmla="*/ 1585365 h 2789935"/>
              <a:gd name="connsiteX115" fmla="*/ 5203373 w 5514056"/>
              <a:gd name="connsiteY115" fmla="*/ 1564964 h 2789935"/>
              <a:gd name="connsiteX116" fmla="*/ 5314643 w 5514056"/>
              <a:gd name="connsiteY116" fmla="*/ 1529916 h 2789935"/>
              <a:gd name="connsiteX117" fmla="*/ 5500407 w 5514056"/>
              <a:gd name="connsiteY117" fmla="*/ 1480706 h 2789935"/>
              <a:gd name="connsiteX118" fmla="*/ 5396534 w 5514056"/>
              <a:gd name="connsiteY118" fmla="*/ 1380618 h 2789935"/>
              <a:gd name="connsiteX119" fmla="*/ 5360847 w 5514056"/>
              <a:gd name="connsiteY119" fmla="*/ 1324777 h 2789935"/>
              <a:gd name="connsiteX120" fmla="*/ 5339207 w 5514056"/>
              <a:gd name="connsiteY120" fmla="*/ 1251813 h 2789935"/>
              <a:gd name="connsiteX121" fmla="*/ 5316627 w 5514056"/>
              <a:gd name="connsiteY121" fmla="*/ 1162050 h 2789935"/>
              <a:gd name="connsiteX122" fmla="*/ 5334000 w 5514056"/>
              <a:gd name="connsiteY122" fmla="*/ 1093470 h 2789935"/>
              <a:gd name="connsiteX123" fmla="*/ 5345430 w 5514056"/>
              <a:gd name="connsiteY123" fmla="*/ 1070610 h 2789935"/>
              <a:gd name="connsiteX124" fmla="*/ 5307330 w 5514056"/>
              <a:gd name="connsiteY124" fmla="*/ 1066800 h 2789935"/>
              <a:gd name="connsiteX125" fmla="*/ 5288280 w 5514056"/>
              <a:gd name="connsiteY125" fmla="*/ 1047750 h 2789935"/>
              <a:gd name="connsiteX126" fmla="*/ 5261610 w 5514056"/>
              <a:gd name="connsiteY126" fmla="*/ 1024890 h 2789935"/>
              <a:gd name="connsiteX127" fmla="*/ 5246370 w 5514056"/>
              <a:gd name="connsiteY127" fmla="*/ 994410 h 2789935"/>
              <a:gd name="connsiteX128" fmla="*/ 5238750 w 5514056"/>
              <a:gd name="connsiteY128" fmla="*/ 952500 h 2789935"/>
              <a:gd name="connsiteX129" fmla="*/ 5238750 w 5514056"/>
              <a:gd name="connsiteY129" fmla="*/ 922020 h 2789935"/>
              <a:gd name="connsiteX130" fmla="*/ 5246370 w 5514056"/>
              <a:gd name="connsiteY130" fmla="*/ 887730 h 2789935"/>
              <a:gd name="connsiteX131" fmla="*/ 5253990 w 5514056"/>
              <a:gd name="connsiteY131" fmla="*/ 868680 h 2789935"/>
              <a:gd name="connsiteX132" fmla="*/ 5219700 w 5514056"/>
              <a:gd name="connsiteY132" fmla="*/ 868680 h 2789935"/>
              <a:gd name="connsiteX133" fmla="*/ 5158740 w 5514056"/>
              <a:gd name="connsiteY133" fmla="*/ 842010 h 2789935"/>
              <a:gd name="connsiteX134" fmla="*/ 5113020 w 5514056"/>
              <a:gd name="connsiteY134" fmla="*/ 742950 h 2789935"/>
              <a:gd name="connsiteX135" fmla="*/ 5078730 w 5514056"/>
              <a:gd name="connsiteY135" fmla="*/ 681990 h 2789935"/>
              <a:gd name="connsiteX136" fmla="*/ 5078730 w 5514056"/>
              <a:gd name="connsiteY136" fmla="*/ 624840 h 2789935"/>
              <a:gd name="connsiteX137" fmla="*/ 5082540 w 5514056"/>
              <a:gd name="connsiteY137" fmla="*/ 586740 h 2789935"/>
              <a:gd name="connsiteX138" fmla="*/ 5105400 w 5514056"/>
              <a:gd name="connsiteY138" fmla="*/ 529590 h 2789935"/>
              <a:gd name="connsiteX139" fmla="*/ 5063490 w 5514056"/>
              <a:gd name="connsiteY139" fmla="*/ 525780 h 2789935"/>
              <a:gd name="connsiteX140" fmla="*/ 5033010 w 5514056"/>
              <a:gd name="connsiteY140" fmla="*/ 510540 h 2789935"/>
              <a:gd name="connsiteX141" fmla="*/ 4991100 w 5514056"/>
              <a:gd name="connsiteY141" fmla="*/ 476250 h 2789935"/>
              <a:gd name="connsiteX142" fmla="*/ 4979670 w 5514056"/>
              <a:gd name="connsiteY142" fmla="*/ 449580 h 2789935"/>
              <a:gd name="connsiteX143" fmla="*/ 4979670 w 5514056"/>
              <a:gd name="connsiteY143" fmla="*/ 316230 h 2789935"/>
              <a:gd name="connsiteX144" fmla="*/ 4994910 w 5514056"/>
              <a:gd name="connsiteY144" fmla="*/ 232410 h 2789935"/>
              <a:gd name="connsiteX145" fmla="*/ 5025390 w 5514056"/>
              <a:gd name="connsiteY145" fmla="*/ 167640 h 2789935"/>
              <a:gd name="connsiteX0" fmla="*/ 5025390 w 5512409"/>
              <a:gd name="connsiteY0" fmla="*/ 167640 h 2789935"/>
              <a:gd name="connsiteX1" fmla="*/ 4671060 w 5512409"/>
              <a:gd name="connsiteY1" fmla="*/ 0 h 2789935"/>
              <a:gd name="connsiteX2" fmla="*/ 4507230 w 5512409"/>
              <a:gd name="connsiteY2" fmla="*/ 68580 h 2789935"/>
              <a:gd name="connsiteX3" fmla="*/ 4373880 w 5512409"/>
              <a:gd name="connsiteY3" fmla="*/ 129540 h 2789935"/>
              <a:gd name="connsiteX4" fmla="*/ 4267200 w 5512409"/>
              <a:gd name="connsiteY4" fmla="*/ 175260 h 2789935"/>
              <a:gd name="connsiteX5" fmla="*/ 4217670 w 5512409"/>
              <a:gd name="connsiteY5" fmla="*/ 209550 h 2789935"/>
              <a:gd name="connsiteX6" fmla="*/ 4141470 w 5512409"/>
              <a:gd name="connsiteY6" fmla="*/ 247650 h 2789935"/>
              <a:gd name="connsiteX7" fmla="*/ 4072890 w 5512409"/>
              <a:gd name="connsiteY7" fmla="*/ 293370 h 2789935"/>
              <a:gd name="connsiteX8" fmla="*/ 3931920 w 5512409"/>
              <a:gd name="connsiteY8" fmla="*/ 354330 h 2789935"/>
              <a:gd name="connsiteX9" fmla="*/ 3867150 w 5512409"/>
              <a:gd name="connsiteY9" fmla="*/ 400050 h 2789935"/>
              <a:gd name="connsiteX10" fmla="*/ 3699510 w 5512409"/>
              <a:gd name="connsiteY10" fmla="*/ 461010 h 2789935"/>
              <a:gd name="connsiteX11" fmla="*/ 3630930 w 5512409"/>
              <a:gd name="connsiteY11" fmla="*/ 480060 h 2789935"/>
              <a:gd name="connsiteX12" fmla="*/ 3573780 w 5512409"/>
              <a:gd name="connsiteY12" fmla="*/ 499110 h 2789935"/>
              <a:gd name="connsiteX13" fmla="*/ 3528060 w 5512409"/>
              <a:gd name="connsiteY13" fmla="*/ 499110 h 2789935"/>
              <a:gd name="connsiteX14" fmla="*/ 3486150 w 5512409"/>
              <a:gd name="connsiteY14" fmla="*/ 495300 h 2789935"/>
              <a:gd name="connsiteX15" fmla="*/ 3474720 w 5512409"/>
              <a:gd name="connsiteY15" fmla="*/ 499110 h 2789935"/>
              <a:gd name="connsiteX16" fmla="*/ 3463290 w 5512409"/>
              <a:gd name="connsiteY16" fmla="*/ 533400 h 2789935"/>
              <a:gd name="connsiteX17" fmla="*/ 3432810 w 5512409"/>
              <a:gd name="connsiteY17" fmla="*/ 560070 h 2789935"/>
              <a:gd name="connsiteX18" fmla="*/ 3371850 w 5512409"/>
              <a:gd name="connsiteY18" fmla="*/ 571500 h 2789935"/>
              <a:gd name="connsiteX19" fmla="*/ 3242310 w 5512409"/>
              <a:gd name="connsiteY19" fmla="*/ 613410 h 2789935"/>
              <a:gd name="connsiteX20" fmla="*/ 3169920 w 5512409"/>
              <a:gd name="connsiteY20" fmla="*/ 636270 h 2789935"/>
              <a:gd name="connsiteX21" fmla="*/ 3044190 w 5512409"/>
              <a:gd name="connsiteY21" fmla="*/ 674370 h 2789935"/>
              <a:gd name="connsiteX22" fmla="*/ 2876550 w 5512409"/>
              <a:gd name="connsiteY22" fmla="*/ 727710 h 2789935"/>
              <a:gd name="connsiteX23" fmla="*/ 2830830 w 5512409"/>
              <a:gd name="connsiteY23" fmla="*/ 754380 h 2789935"/>
              <a:gd name="connsiteX24" fmla="*/ 2785110 w 5512409"/>
              <a:gd name="connsiteY24" fmla="*/ 769620 h 2789935"/>
              <a:gd name="connsiteX25" fmla="*/ 2785110 w 5512409"/>
              <a:gd name="connsiteY25" fmla="*/ 769620 h 2789935"/>
              <a:gd name="connsiteX26" fmla="*/ 2724150 w 5512409"/>
              <a:gd name="connsiteY26" fmla="*/ 765810 h 2789935"/>
              <a:gd name="connsiteX27" fmla="*/ 2678430 w 5512409"/>
              <a:gd name="connsiteY27" fmla="*/ 762000 h 2789935"/>
              <a:gd name="connsiteX28" fmla="*/ 2678430 w 5512409"/>
              <a:gd name="connsiteY28" fmla="*/ 762000 h 2789935"/>
              <a:gd name="connsiteX29" fmla="*/ 2647950 w 5512409"/>
              <a:gd name="connsiteY29" fmla="*/ 822960 h 2789935"/>
              <a:gd name="connsiteX30" fmla="*/ 2617470 w 5512409"/>
              <a:gd name="connsiteY30" fmla="*/ 845820 h 2789935"/>
              <a:gd name="connsiteX31" fmla="*/ 2480310 w 5512409"/>
              <a:gd name="connsiteY31" fmla="*/ 891540 h 2789935"/>
              <a:gd name="connsiteX32" fmla="*/ 2392680 w 5512409"/>
              <a:gd name="connsiteY32" fmla="*/ 937260 h 2789935"/>
              <a:gd name="connsiteX33" fmla="*/ 2354580 w 5512409"/>
              <a:gd name="connsiteY33" fmla="*/ 967740 h 2789935"/>
              <a:gd name="connsiteX34" fmla="*/ 2274570 w 5512409"/>
              <a:gd name="connsiteY34" fmla="*/ 1036320 h 2789935"/>
              <a:gd name="connsiteX35" fmla="*/ 2236470 w 5512409"/>
              <a:gd name="connsiteY35" fmla="*/ 1120140 h 2789935"/>
              <a:gd name="connsiteX36" fmla="*/ 2164080 w 5512409"/>
              <a:gd name="connsiteY36" fmla="*/ 1177290 h 2789935"/>
              <a:gd name="connsiteX37" fmla="*/ 2072640 w 5512409"/>
              <a:gd name="connsiteY37" fmla="*/ 1272540 h 2789935"/>
              <a:gd name="connsiteX38" fmla="*/ 2007870 w 5512409"/>
              <a:gd name="connsiteY38" fmla="*/ 1322070 h 2789935"/>
              <a:gd name="connsiteX39" fmla="*/ 1924050 w 5512409"/>
              <a:gd name="connsiteY39" fmla="*/ 1363980 h 2789935"/>
              <a:gd name="connsiteX40" fmla="*/ 1844040 w 5512409"/>
              <a:gd name="connsiteY40" fmla="*/ 1394460 h 2789935"/>
              <a:gd name="connsiteX41" fmla="*/ 1744980 w 5512409"/>
              <a:gd name="connsiteY41" fmla="*/ 1405890 h 2789935"/>
              <a:gd name="connsiteX42" fmla="*/ 1524000 w 5512409"/>
              <a:gd name="connsiteY42" fmla="*/ 1402080 h 2789935"/>
              <a:gd name="connsiteX43" fmla="*/ 1388929 w 5512409"/>
              <a:gd name="connsiteY43" fmla="*/ 1388966 h 2789935"/>
              <a:gd name="connsiteX44" fmla="*/ 1249870 w 5512409"/>
              <a:gd name="connsiteY44" fmla="*/ 1383142 h 2789935"/>
              <a:gd name="connsiteX45" fmla="*/ 1142708 w 5512409"/>
              <a:gd name="connsiteY45" fmla="*/ 1389178 h 2789935"/>
              <a:gd name="connsiteX46" fmla="*/ 1057176 w 5512409"/>
              <a:gd name="connsiteY46" fmla="*/ 1416469 h 2789935"/>
              <a:gd name="connsiteX47" fmla="*/ 945509 w 5512409"/>
              <a:gd name="connsiteY47" fmla="*/ 1458086 h 2789935"/>
              <a:gd name="connsiteX48" fmla="*/ 781050 w 5512409"/>
              <a:gd name="connsiteY48" fmla="*/ 1501140 h 2789935"/>
              <a:gd name="connsiteX49" fmla="*/ 712470 w 5512409"/>
              <a:gd name="connsiteY49" fmla="*/ 1531620 h 2789935"/>
              <a:gd name="connsiteX50" fmla="*/ 678180 w 5512409"/>
              <a:gd name="connsiteY50" fmla="*/ 1531620 h 2789935"/>
              <a:gd name="connsiteX51" fmla="*/ 590550 w 5512409"/>
              <a:gd name="connsiteY51" fmla="*/ 1520190 h 2789935"/>
              <a:gd name="connsiteX52" fmla="*/ 567690 w 5512409"/>
              <a:gd name="connsiteY52" fmla="*/ 1558290 h 2789935"/>
              <a:gd name="connsiteX53" fmla="*/ 518160 w 5512409"/>
              <a:gd name="connsiteY53" fmla="*/ 1581150 h 2789935"/>
              <a:gd name="connsiteX54" fmla="*/ 422910 w 5512409"/>
              <a:gd name="connsiteY54" fmla="*/ 1615440 h 2789935"/>
              <a:gd name="connsiteX55" fmla="*/ 312420 w 5512409"/>
              <a:gd name="connsiteY55" fmla="*/ 1676400 h 2789935"/>
              <a:gd name="connsiteX56" fmla="*/ 205740 w 5512409"/>
              <a:gd name="connsiteY56" fmla="*/ 1733550 h 2789935"/>
              <a:gd name="connsiteX57" fmla="*/ 133350 w 5512409"/>
              <a:gd name="connsiteY57" fmla="*/ 1783080 h 2789935"/>
              <a:gd name="connsiteX58" fmla="*/ 68580 w 5512409"/>
              <a:gd name="connsiteY58" fmla="*/ 1836420 h 2789935"/>
              <a:gd name="connsiteX59" fmla="*/ 15240 w 5512409"/>
              <a:gd name="connsiteY59" fmla="*/ 1924050 h 2789935"/>
              <a:gd name="connsiteX60" fmla="*/ 0 w 5512409"/>
              <a:gd name="connsiteY60" fmla="*/ 2015490 h 2789935"/>
              <a:gd name="connsiteX61" fmla="*/ 30480 w 5512409"/>
              <a:gd name="connsiteY61" fmla="*/ 2068830 h 2789935"/>
              <a:gd name="connsiteX62" fmla="*/ 72390 w 5512409"/>
              <a:gd name="connsiteY62" fmla="*/ 2148840 h 2789935"/>
              <a:gd name="connsiteX63" fmla="*/ 144780 w 5512409"/>
              <a:gd name="connsiteY63" fmla="*/ 2228850 h 2789935"/>
              <a:gd name="connsiteX64" fmla="*/ 205740 w 5512409"/>
              <a:gd name="connsiteY64" fmla="*/ 2278380 h 2789935"/>
              <a:gd name="connsiteX65" fmla="*/ 335280 w 5512409"/>
              <a:gd name="connsiteY65" fmla="*/ 2339340 h 2789935"/>
              <a:gd name="connsiteX66" fmla="*/ 457200 w 5512409"/>
              <a:gd name="connsiteY66" fmla="*/ 2377440 h 2789935"/>
              <a:gd name="connsiteX67" fmla="*/ 594360 w 5512409"/>
              <a:gd name="connsiteY67" fmla="*/ 2411730 h 2789935"/>
              <a:gd name="connsiteX68" fmla="*/ 720090 w 5512409"/>
              <a:gd name="connsiteY68" fmla="*/ 2449830 h 2789935"/>
              <a:gd name="connsiteX69" fmla="*/ 952500 w 5512409"/>
              <a:gd name="connsiteY69" fmla="*/ 2484120 h 2789935"/>
              <a:gd name="connsiteX70" fmla="*/ 1043940 w 5512409"/>
              <a:gd name="connsiteY70" fmla="*/ 2506980 h 2789935"/>
              <a:gd name="connsiteX71" fmla="*/ 1135380 w 5512409"/>
              <a:gd name="connsiteY71" fmla="*/ 2541270 h 2789935"/>
              <a:gd name="connsiteX72" fmla="*/ 1264920 w 5512409"/>
              <a:gd name="connsiteY72" fmla="*/ 2628900 h 2789935"/>
              <a:gd name="connsiteX73" fmla="*/ 1318260 w 5512409"/>
              <a:gd name="connsiteY73" fmla="*/ 2689860 h 2789935"/>
              <a:gd name="connsiteX74" fmla="*/ 1413510 w 5512409"/>
              <a:gd name="connsiteY74" fmla="*/ 2769870 h 2789935"/>
              <a:gd name="connsiteX75" fmla="*/ 1494947 w 5512409"/>
              <a:gd name="connsiteY75" fmla="*/ 2789935 h 2789935"/>
              <a:gd name="connsiteX76" fmla="*/ 1636167 w 5512409"/>
              <a:gd name="connsiteY76" fmla="*/ 2758161 h 2789935"/>
              <a:gd name="connsiteX77" fmla="*/ 1710690 w 5512409"/>
              <a:gd name="connsiteY77" fmla="*/ 2670810 h 2789935"/>
              <a:gd name="connsiteX78" fmla="*/ 1691640 w 5512409"/>
              <a:gd name="connsiteY78" fmla="*/ 2628900 h 2789935"/>
              <a:gd name="connsiteX79" fmla="*/ 1672590 w 5512409"/>
              <a:gd name="connsiteY79" fmla="*/ 2564130 h 2789935"/>
              <a:gd name="connsiteX80" fmla="*/ 1672590 w 5512409"/>
              <a:gd name="connsiteY80" fmla="*/ 2503170 h 2789935"/>
              <a:gd name="connsiteX81" fmla="*/ 1714500 w 5512409"/>
              <a:gd name="connsiteY81" fmla="*/ 2446020 h 2789935"/>
              <a:gd name="connsiteX82" fmla="*/ 1809750 w 5512409"/>
              <a:gd name="connsiteY82" fmla="*/ 2339340 h 2789935"/>
              <a:gd name="connsiteX83" fmla="*/ 1889760 w 5512409"/>
              <a:gd name="connsiteY83" fmla="*/ 2263140 h 2789935"/>
              <a:gd name="connsiteX84" fmla="*/ 2019300 w 5512409"/>
              <a:gd name="connsiteY84" fmla="*/ 2175510 h 2789935"/>
              <a:gd name="connsiteX85" fmla="*/ 2053590 w 5512409"/>
              <a:gd name="connsiteY85" fmla="*/ 2167890 h 2789935"/>
              <a:gd name="connsiteX86" fmla="*/ 2110740 w 5512409"/>
              <a:gd name="connsiteY86" fmla="*/ 2160270 h 2789935"/>
              <a:gd name="connsiteX87" fmla="*/ 2125980 w 5512409"/>
              <a:gd name="connsiteY87" fmla="*/ 2137410 h 2789935"/>
              <a:gd name="connsiteX88" fmla="*/ 2171700 w 5512409"/>
              <a:gd name="connsiteY88" fmla="*/ 2099310 h 2789935"/>
              <a:gd name="connsiteX89" fmla="*/ 2259330 w 5512409"/>
              <a:gd name="connsiteY89" fmla="*/ 2049780 h 2789935"/>
              <a:gd name="connsiteX90" fmla="*/ 2358390 w 5512409"/>
              <a:gd name="connsiteY90" fmla="*/ 2023110 h 2789935"/>
              <a:gd name="connsiteX91" fmla="*/ 2518410 w 5512409"/>
              <a:gd name="connsiteY91" fmla="*/ 1965960 h 2789935"/>
              <a:gd name="connsiteX92" fmla="*/ 2571750 w 5512409"/>
              <a:gd name="connsiteY92" fmla="*/ 1958340 h 2789935"/>
              <a:gd name="connsiteX93" fmla="*/ 2644140 w 5512409"/>
              <a:gd name="connsiteY93" fmla="*/ 1943100 h 2789935"/>
              <a:gd name="connsiteX94" fmla="*/ 2758440 w 5512409"/>
              <a:gd name="connsiteY94" fmla="*/ 1878330 h 2789935"/>
              <a:gd name="connsiteX95" fmla="*/ 2815590 w 5512409"/>
              <a:gd name="connsiteY95" fmla="*/ 1847850 h 2789935"/>
              <a:gd name="connsiteX96" fmla="*/ 2887980 w 5512409"/>
              <a:gd name="connsiteY96" fmla="*/ 1832610 h 2789935"/>
              <a:gd name="connsiteX97" fmla="*/ 2907030 w 5512409"/>
              <a:gd name="connsiteY97" fmla="*/ 1783080 h 2789935"/>
              <a:gd name="connsiteX98" fmla="*/ 2868930 w 5512409"/>
              <a:gd name="connsiteY98" fmla="*/ 1798320 h 2789935"/>
              <a:gd name="connsiteX99" fmla="*/ 3017520 w 5512409"/>
              <a:gd name="connsiteY99" fmla="*/ 1710690 h 2789935"/>
              <a:gd name="connsiteX100" fmla="*/ 3128010 w 5512409"/>
              <a:gd name="connsiteY100" fmla="*/ 1687830 h 2789935"/>
              <a:gd name="connsiteX101" fmla="*/ 3303270 w 5512409"/>
              <a:gd name="connsiteY101" fmla="*/ 1630680 h 2789935"/>
              <a:gd name="connsiteX102" fmla="*/ 3501390 w 5512409"/>
              <a:gd name="connsiteY102" fmla="*/ 1562100 h 2789935"/>
              <a:gd name="connsiteX103" fmla="*/ 3554730 w 5512409"/>
              <a:gd name="connsiteY103" fmla="*/ 1565910 h 2789935"/>
              <a:gd name="connsiteX104" fmla="*/ 3756660 w 5512409"/>
              <a:gd name="connsiteY104" fmla="*/ 1520190 h 2789935"/>
              <a:gd name="connsiteX105" fmla="*/ 3977640 w 5512409"/>
              <a:gd name="connsiteY105" fmla="*/ 1493520 h 2789935"/>
              <a:gd name="connsiteX106" fmla="*/ 4301490 w 5512409"/>
              <a:gd name="connsiteY106" fmla="*/ 1455420 h 2789935"/>
              <a:gd name="connsiteX107" fmla="*/ 4476750 w 5512409"/>
              <a:gd name="connsiteY107" fmla="*/ 1447800 h 2789935"/>
              <a:gd name="connsiteX108" fmla="*/ 4572000 w 5512409"/>
              <a:gd name="connsiteY108" fmla="*/ 1440180 h 2789935"/>
              <a:gd name="connsiteX109" fmla="*/ 4674870 w 5512409"/>
              <a:gd name="connsiteY109" fmla="*/ 1459230 h 2789935"/>
              <a:gd name="connsiteX110" fmla="*/ 4762500 w 5512409"/>
              <a:gd name="connsiteY110" fmla="*/ 1493520 h 2789935"/>
              <a:gd name="connsiteX111" fmla="*/ 4892040 w 5512409"/>
              <a:gd name="connsiteY111" fmla="*/ 1543050 h 2789935"/>
              <a:gd name="connsiteX112" fmla="*/ 4930140 w 5512409"/>
              <a:gd name="connsiteY112" fmla="*/ 1562100 h 2789935"/>
              <a:gd name="connsiteX113" fmla="*/ 4923513 w 5512409"/>
              <a:gd name="connsiteY113" fmla="*/ 1595581 h 2789935"/>
              <a:gd name="connsiteX114" fmla="*/ 5077586 w 5512409"/>
              <a:gd name="connsiteY114" fmla="*/ 1585365 h 2789935"/>
              <a:gd name="connsiteX115" fmla="*/ 5203373 w 5512409"/>
              <a:gd name="connsiteY115" fmla="*/ 1564964 h 2789935"/>
              <a:gd name="connsiteX116" fmla="*/ 5314643 w 5512409"/>
              <a:gd name="connsiteY116" fmla="*/ 1529916 h 2789935"/>
              <a:gd name="connsiteX117" fmla="*/ 5468546 w 5512409"/>
              <a:gd name="connsiteY117" fmla="*/ 1490162 h 2789935"/>
              <a:gd name="connsiteX118" fmla="*/ 5500407 w 5512409"/>
              <a:gd name="connsiteY118" fmla="*/ 1480706 h 2789935"/>
              <a:gd name="connsiteX119" fmla="*/ 5396534 w 5512409"/>
              <a:gd name="connsiteY119" fmla="*/ 1380618 h 2789935"/>
              <a:gd name="connsiteX120" fmla="*/ 5360847 w 5512409"/>
              <a:gd name="connsiteY120" fmla="*/ 1324777 h 2789935"/>
              <a:gd name="connsiteX121" fmla="*/ 5339207 w 5512409"/>
              <a:gd name="connsiteY121" fmla="*/ 1251813 h 2789935"/>
              <a:gd name="connsiteX122" fmla="*/ 5316627 w 5512409"/>
              <a:gd name="connsiteY122" fmla="*/ 1162050 h 2789935"/>
              <a:gd name="connsiteX123" fmla="*/ 5334000 w 5512409"/>
              <a:gd name="connsiteY123" fmla="*/ 1093470 h 2789935"/>
              <a:gd name="connsiteX124" fmla="*/ 5345430 w 5512409"/>
              <a:gd name="connsiteY124" fmla="*/ 1070610 h 2789935"/>
              <a:gd name="connsiteX125" fmla="*/ 5307330 w 5512409"/>
              <a:gd name="connsiteY125" fmla="*/ 1066800 h 2789935"/>
              <a:gd name="connsiteX126" fmla="*/ 5288280 w 5512409"/>
              <a:gd name="connsiteY126" fmla="*/ 1047750 h 2789935"/>
              <a:gd name="connsiteX127" fmla="*/ 5261610 w 5512409"/>
              <a:gd name="connsiteY127" fmla="*/ 1024890 h 2789935"/>
              <a:gd name="connsiteX128" fmla="*/ 5246370 w 5512409"/>
              <a:gd name="connsiteY128" fmla="*/ 994410 h 2789935"/>
              <a:gd name="connsiteX129" fmla="*/ 5238750 w 5512409"/>
              <a:gd name="connsiteY129" fmla="*/ 952500 h 2789935"/>
              <a:gd name="connsiteX130" fmla="*/ 5238750 w 5512409"/>
              <a:gd name="connsiteY130" fmla="*/ 922020 h 2789935"/>
              <a:gd name="connsiteX131" fmla="*/ 5246370 w 5512409"/>
              <a:gd name="connsiteY131" fmla="*/ 887730 h 2789935"/>
              <a:gd name="connsiteX132" fmla="*/ 5253990 w 5512409"/>
              <a:gd name="connsiteY132" fmla="*/ 868680 h 2789935"/>
              <a:gd name="connsiteX133" fmla="*/ 5219700 w 5512409"/>
              <a:gd name="connsiteY133" fmla="*/ 868680 h 2789935"/>
              <a:gd name="connsiteX134" fmla="*/ 5158740 w 5512409"/>
              <a:gd name="connsiteY134" fmla="*/ 842010 h 2789935"/>
              <a:gd name="connsiteX135" fmla="*/ 5113020 w 5512409"/>
              <a:gd name="connsiteY135" fmla="*/ 742950 h 2789935"/>
              <a:gd name="connsiteX136" fmla="*/ 5078730 w 5512409"/>
              <a:gd name="connsiteY136" fmla="*/ 681990 h 2789935"/>
              <a:gd name="connsiteX137" fmla="*/ 5078730 w 5512409"/>
              <a:gd name="connsiteY137" fmla="*/ 624840 h 2789935"/>
              <a:gd name="connsiteX138" fmla="*/ 5082540 w 5512409"/>
              <a:gd name="connsiteY138" fmla="*/ 586740 h 2789935"/>
              <a:gd name="connsiteX139" fmla="*/ 5105400 w 5512409"/>
              <a:gd name="connsiteY139" fmla="*/ 529590 h 2789935"/>
              <a:gd name="connsiteX140" fmla="*/ 5063490 w 5512409"/>
              <a:gd name="connsiteY140" fmla="*/ 525780 h 2789935"/>
              <a:gd name="connsiteX141" fmla="*/ 5033010 w 5512409"/>
              <a:gd name="connsiteY141" fmla="*/ 510540 h 2789935"/>
              <a:gd name="connsiteX142" fmla="*/ 4991100 w 5512409"/>
              <a:gd name="connsiteY142" fmla="*/ 476250 h 2789935"/>
              <a:gd name="connsiteX143" fmla="*/ 4979670 w 5512409"/>
              <a:gd name="connsiteY143" fmla="*/ 449580 h 2789935"/>
              <a:gd name="connsiteX144" fmla="*/ 4979670 w 5512409"/>
              <a:gd name="connsiteY144" fmla="*/ 316230 h 2789935"/>
              <a:gd name="connsiteX145" fmla="*/ 4994910 w 5512409"/>
              <a:gd name="connsiteY145" fmla="*/ 232410 h 2789935"/>
              <a:gd name="connsiteX146" fmla="*/ 5025390 w 5512409"/>
              <a:gd name="connsiteY146" fmla="*/ 167640 h 2789935"/>
              <a:gd name="connsiteX0" fmla="*/ 5025390 w 5513043"/>
              <a:gd name="connsiteY0" fmla="*/ 167640 h 2789935"/>
              <a:gd name="connsiteX1" fmla="*/ 4671060 w 5513043"/>
              <a:gd name="connsiteY1" fmla="*/ 0 h 2789935"/>
              <a:gd name="connsiteX2" fmla="*/ 4507230 w 5513043"/>
              <a:gd name="connsiteY2" fmla="*/ 68580 h 2789935"/>
              <a:gd name="connsiteX3" fmla="*/ 4373880 w 5513043"/>
              <a:gd name="connsiteY3" fmla="*/ 129540 h 2789935"/>
              <a:gd name="connsiteX4" fmla="*/ 4267200 w 5513043"/>
              <a:gd name="connsiteY4" fmla="*/ 175260 h 2789935"/>
              <a:gd name="connsiteX5" fmla="*/ 4217670 w 5513043"/>
              <a:gd name="connsiteY5" fmla="*/ 209550 h 2789935"/>
              <a:gd name="connsiteX6" fmla="*/ 4141470 w 5513043"/>
              <a:gd name="connsiteY6" fmla="*/ 247650 h 2789935"/>
              <a:gd name="connsiteX7" fmla="*/ 4072890 w 5513043"/>
              <a:gd name="connsiteY7" fmla="*/ 293370 h 2789935"/>
              <a:gd name="connsiteX8" fmla="*/ 3931920 w 5513043"/>
              <a:gd name="connsiteY8" fmla="*/ 354330 h 2789935"/>
              <a:gd name="connsiteX9" fmla="*/ 3867150 w 5513043"/>
              <a:gd name="connsiteY9" fmla="*/ 400050 h 2789935"/>
              <a:gd name="connsiteX10" fmla="*/ 3699510 w 5513043"/>
              <a:gd name="connsiteY10" fmla="*/ 461010 h 2789935"/>
              <a:gd name="connsiteX11" fmla="*/ 3630930 w 5513043"/>
              <a:gd name="connsiteY11" fmla="*/ 480060 h 2789935"/>
              <a:gd name="connsiteX12" fmla="*/ 3573780 w 5513043"/>
              <a:gd name="connsiteY12" fmla="*/ 499110 h 2789935"/>
              <a:gd name="connsiteX13" fmla="*/ 3528060 w 5513043"/>
              <a:gd name="connsiteY13" fmla="*/ 499110 h 2789935"/>
              <a:gd name="connsiteX14" fmla="*/ 3486150 w 5513043"/>
              <a:gd name="connsiteY14" fmla="*/ 495300 h 2789935"/>
              <a:gd name="connsiteX15" fmla="*/ 3474720 w 5513043"/>
              <a:gd name="connsiteY15" fmla="*/ 499110 h 2789935"/>
              <a:gd name="connsiteX16" fmla="*/ 3463290 w 5513043"/>
              <a:gd name="connsiteY16" fmla="*/ 533400 h 2789935"/>
              <a:gd name="connsiteX17" fmla="*/ 3432810 w 5513043"/>
              <a:gd name="connsiteY17" fmla="*/ 560070 h 2789935"/>
              <a:gd name="connsiteX18" fmla="*/ 3371850 w 5513043"/>
              <a:gd name="connsiteY18" fmla="*/ 571500 h 2789935"/>
              <a:gd name="connsiteX19" fmla="*/ 3242310 w 5513043"/>
              <a:gd name="connsiteY19" fmla="*/ 613410 h 2789935"/>
              <a:gd name="connsiteX20" fmla="*/ 3169920 w 5513043"/>
              <a:gd name="connsiteY20" fmla="*/ 636270 h 2789935"/>
              <a:gd name="connsiteX21" fmla="*/ 3044190 w 5513043"/>
              <a:gd name="connsiteY21" fmla="*/ 674370 h 2789935"/>
              <a:gd name="connsiteX22" fmla="*/ 2876550 w 5513043"/>
              <a:gd name="connsiteY22" fmla="*/ 727710 h 2789935"/>
              <a:gd name="connsiteX23" fmla="*/ 2830830 w 5513043"/>
              <a:gd name="connsiteY23" fmla="*/ 754380 h 2789935"/>
              <a:gd name="connsiteX24" fmla="*/ 2785110 w 5513043"/>
              <a:gd name="connsiteY24" fmla="*/ 769620 h 2789935"/>
              <a:gd name="connsiteX25" fmla="*/ 2785110 w 5513043"/>
              <a:gd name="connsiteY25" fmla="*/ 769620 h 2789935"/>
              <a:gd name="connsiteX26" fmla="*/ 2724150 w 5513043"/>
              <a:gd name="connsiteY26" fmla="*/ 765810 h 2789935"/>
              <a:gd name="connsiteX27" fmla="*/ 2678430 w 5513043"/>
              <a:gd name="connsiteY27" fmla="*/ 762000 h 2789935"/>
              <a:gd name="connsiteX28" fmla="*/ 2678430 w 5513043"/>
              <a:gd name="connsiteY28" fmla="*/ 762000 h 2789935"/>
              <a:gd name="connsiteX29" fmla="*/ 2647950 w 5513043"/>
              <a:gd name="connsiteY29" fmla="*/ 822960 h 2789935"/>
              <a:gd name="connsiteX30" fmla="*/ 2617470 w 5513043"/>
              <a:gd name="connsiteY30" fmla="*/ 845820 h 2789935"/>
              <a:gd name="connsiteX31" fmla="*/ 2480310 w 5513043"/>
              <a:gd name="connsiteY31" fmla="*/ 891540 h 2789935"/>
              <a:gd name="connsiteX32" fmla="*/ 2392680 w 5513043"/>
              <a:gd name="connsiteY32" fmla="*/ 937260 h 2789935"/>
              <a:gd name="connsiteX33" fmla="*/ 2354580 w 5513043"/>
              <a:gd name="connsiteY33" fmla="*/ 967740 h 2789935"/>
              <a:gd name="connsiteX34" fmla="*/ 2274570 w 5513043"/>
              <a:gd name="connsiteY34" fmla="*/ 1036320 h 2789935"/>
              <a:gd name="connsiteX35" fmla="*/ 2236470 w 5513043"/>
              <a:gd name="connsiteY35" fmla="*/ 1120140 h 2789935"/>
              <a:gd name="connsiteX36" fmla="*/ 2164080 w 5513043"/>
              <a:gd name="connsiteY36" fmla="*/ 1177290 h 2789935"/>
              <a:gd name="connsiteX37" fmla="*/ 2072640 w 5513043"/>
              <a:gd name="connsiteY37" fmla="*/ 1272540 h 2789935"/>
              <a:gd name="connsiteX38" fmla="*/ 2007870 w 5513043"/>
              <a:gd name="connsiteY38" fmla="*/ 1322070 h 2789935"/>
              <a:gd name="connsiteX39" fmla="*/ 1924050 w 5513043"/>
              <a:gd name="connsiteY39" fmla="*/ 1363980 h 2789935"/>
              <a:gd name="connsiteX40" fmla="*/ 1844040 w 5513043"/>
              <a:gd name="connsiteY40" fmla="*/ 1394460 h 2789935"/>
              <a:gd name="connsiteX41" fmla="*/ 1744980 w 5513043"/>
              <a:gd name="connsiteY41" fmla="*/ 1405890 h 2789935"/>
              <a:gd name="connsiteX42" fmla="*/ 1524000 w 5513043"/>
              <a:gd name="connsiteY42" fmla="*/ 1402080 h 2789935"/>
              <a:gd name="connsiteX43" fmla="*/ 1388929 w 5513043"/>
              <a:gd name="connsiteY43" fmla="*/ 1388966 h 2789935"/>
              <a:gd name="connsiteX44" fmla="*/ 1249870 w 5513043"/>
              <a:gd name="connsiteY44" fmla="*/ 1383142 h 2789935"/>
              <a:gd name="connsiteX45" fmla="*/ 1142708 w 5513043"/>
              <a:gd name="connsiteY45" fmla="*/ 1389178 h 2789935"/>
              <a:gd name="connsiteX46" fmla="*/ 1057176 w 5513043"/>
              <a:gd name="connsiteY46" fmla="*/ 1416469 h 2789935"/>
              <a:gd name="connsiteX47" fmla="*/ 945509 w 5513043"/>
              <a:gd name="connsiteY47" fmla="*/ 1458086 h 2789935"/>
              <a:gd name="connsiteX48" fmla="*/ 781050 w 5513043"/>
              <a:gd name="connsiteY48" fmla="*/ 1501140 h 2789935"/>
              <a:gd name="connsiteX49" fmla="*/ 712470 w 5513043"/>
              <a:gd name="connsiteY49" fmla="*/ 1531620 h 2789935"/>
              <a:gd name="connsiteX50" fmla="*/ 678180 w 5513043"/>
              <a:gd name="connsiteY50" fmla="*/ 1531620 h 2789935"/>
              <a:gd name="connsiteX51" fmla="*/ 590550 w 5513043"/>
              <a:gd name="connsiteY51" fmla="*/ 1520190 h 2789935"/>
              <a:gd name="connsiteX52" fmla="*/ 567690 w 5513043"/>
              <a:gd name="connsiteY52" fmla="*/ 1558290 h 2789935"/>
              <a:gd name="connsiteX53" fmla="*/ 518160 w 5513043"/>
              <a:gd name="connsiteY53" fmla="*/ 1581150 h 2789935"/>
              <a:gd name="connsiteX54" fmla="*/ 422910 w 5513043"/>
              <a:gd name="connsiteY54" fmla="*/ 1615440 h 2789935"/>
              <a:gd name="connsiteX55" fmla="*/ 312420 w 5513043"/>
              <a:gd name="connsiteY55" fmla="*/ 1676400 h 2789935"/>
              <a:gd name="connsiteX56" fmla="*/ 205740 w 5513043"/>
              <a:gd name="connsiteY56" fmla="*/ 1733550 h 2789935"/>
              <a:gd name="connsiteX57" fmla="*/ 133350 w 5513043"/>
              <a:gd name="connsiteY57" fmla="*/ 1783080 h 2789935"/>
              <a:gd name="connsiteX58" fmla="*/ 68580 w 5513043"/>
              <a:gd name="connsiteY58" fmla="*/ 1836420 h 2789935"/>
              <a:gd name="connsiteX59" fmla="*/ 15240 w 5513043"/>
              <a:gd name="connsiteY59" fmla="*/ 1924050 h 2789935"/>
              <a:gd name="connsiteX60" fmla="*/ 0 w 5513043"/>
              <a:gd name="connsiteY60" fmla="*/ 2015490 h 2789935"/>
              <a:gd name="connsiteX61" fmla="*/ 30480 w 5513043"/>
              <a:gd name="connsiteY61" fmla="*/ 2068830 h 2789935"/>
              <a:gd name="connsiteX62" fmla="*/ 72390 w 5513043"/>
              <a:gd name="connsiteY62" fmla="*/ 2148840 h 2789935"/>
              <a:gd name="connsiteX63" fmla="*/ 144780 w 5513043"/>
              <a:gd name="connsiteY63" fmla="*/ 2228850 h 2789935"/>
              <a:gd name="connsiteX64" fmla="*/ 205740 w 5513043"/>
              <a:gd name="connsiteY64" fmla="*/ 2278380 h 2789935"/>
              <a:gd name="connsiteX65" fmla="*/ 335280 w 5513043"/>
              <a:gd name="connsiteY65" fmla="*/ 2339340 h 2789935"/>
              <a:gd name="connsiteX66" fmla="*/ 457200 w 5513043"/>
              <a:gd name="connsiteY66" fmla="*/ 2377440 h 2789935"/>
              <a:gd name="connsiteX67" fmla="*/ 594360 w 5513043"/>
              <a:gd name="connsiteY67" fmla="*/ 2411730 h 2789935"/>
              <a:gd name="connsiteX68" fmla="*/ 720090 w 5513043"/>
              <a:gd name="connsiteY68" fmla="*/ 2449830 h 2789935"/>
              <a:gd name="connsiteX69" fmla="*/ 952500 w 5513043"/>
              <a:gd name="connsiteY69" fmla="*/ 2484120 h 2789935"/>
              <a:gd name="connsiteX70" fmla="*/ 1043940 w 5513043"/>
              <a:gd name="connsiteY70" fmla="*/ 2506980 h 2789935"/>
              <a:gd name="connsiteX71" fmla="*/ 1135380 w 5513043"/>
              <a:gd name="connsiteY71" fmla="*/ 2541270 h 2789935"/>
              <a:gd name="connsiteX72" fmla="*/ 1264920 w 5513043"/>
              <a:gd name="connsiteY72" fmla="*/ 2628900 h 2789935"/>
              <a:gd name="connsiteX73" fmla="*/ 1318260 w 5513043"/>
              <a:gd name="connsiteY73" fmla="*/ 2689860 h 2789935"/>
              <a:gd name="connsiteX74" fmla="*/ 1413510 w 5513043"/>
              <a:gd name="connsiteY74" fmla="*/ 2769870 h 2789935"/>
              <a:gd name="connsiteX75" fmla="*/ 1494947 w 5513043"/>
              <a:gd name="connsiteY75" fmla="*/ 2789935 h 2789935"/>
              <a:gd name="connsiteX76" fmla="*/ 1636167 w 5513043"/>
              <a:gd name="connsiteY76" fmla="*/ 2758161 h 2789935"/>
              <a:gd name="connsiteX77" fmla="*/ 1710690 w 5513043"/>
              <a:gd name="connsiteY77" fmla="*/ 2670810 h 2789935"/>
              <a:gd name="connsiteX78" fmla="*/ 1691640 w 5513043"/>
              <a:gd name="connsiteY78" fmla="*/ 2628900 h 2789935"/>
              <a:gd name="connsiteX79" fmla="*/ 1672590 w 5513043"/>
              <a:gd name="connsiteY79" fmla="*/ 2564130 h 2789935"/>
              <a:gd name="connsiteX80" fmla="*/ 1672590 w 5513043"/>
              <a:gd name="connsiteY80" fmla="*/ 2503170 h 2789935"/>
              <a:gd name="connsiteX81" fmla="*/ 1714500 w 5513043"/>
              <a:gd name="connsiteY81" fmla="*/ 2446020 h 2789935"/>
              <a:gd name="connsiteX82" fmla="*/ 1809750 w 5513043"/>
              <a:gd name="connsiteY82" fmla="*/ 2339340 h 2789935"/>
              <a:gd name="connsiteX83" fmla="*/ 1889760 w 5513043"/>
              <a:gd name="connsiteY83" fmla="*/ 2263140 h 2789935"/>
              <a:gd name="connsiteX84" fmla="*/ 2019300 w 5513043"/>
              <a:gd name="connsiteY84" fmla="*/ 2175510 h 2789935"/>
              <a:gd name="connsiteX85" fmla="*/ 2053590 w 5513043"/>
              <a:gd name="connsiteY85" fmla="*/ 2167890 h 2789935"/>
              <a:gd name="connsiteX86" fmla="*/ 2110740 w 5513043"/>
              <a:gd name="connsiteY86" fmla="*/ 2160270 h 2789935"/>
              <a:gd name="connsiteX87" fmla="*/ 2125980 w 5513043"/>
              <a:gd name="connsiteY87" fmla="*/ 2137410 h 2789935"/>
              <a:gd name="connsiteX88" fmla="*/ 2171700 w 5513043"/>
              <a:gd name="connsiteY88" fmla="*/ 2099310 h 2789935"/>
              <a:gd name="connsiteX89" fmla="*/ 2259330 w 5513043"/>
              <a:gd name="connsiteY89" fmla="*/ 2049780 h 2789935"/>
              <a:gd name="connsiteX90" fmla="*/ 2358390 w 5513043"/>
              <a:gd name="connsiteY90" fmla="*/ 2023110 h 2789935"/>
              <a:gd name="connsiteX91" fmla="*/ 2518410 w 5513043"/>
              <a:gd name="connsiteY91" fmla="*/ 1965960 h 2789935"/>
              <a:gd name="connsiteX92" fmla="*/ 2571750 w 5513043"/>
              <a:gd name="connsiteY92" fmla="*/ 1958340 h 2789935"/>
              <a:gd name="connsiteX93" fmla="*/ 2644140 w 5513043"/>
              <a:gd name="connsiteY93" fmla="*/ 1943100 h 2789935"/>
              <a:gd name="connsiteX94" fmla="*/ 2758440 w 5513043"/>
              <a:gd name="connsiteY94" fmla="*/ 1878330 h 2789935"/>
              <a:gd name="connsiteX95" fmla="*/ 2815590 w 5513043"/>
              <a:gd name="connsiteY95" fmla="*/ 1847850 h 2789935"/>
              <a:gd name="connsiteX96" fmla="*/ 2887980 w 5513043"/>
              <a:gd name="connsiteY96" fmla="*/ 1832610 h 2789935"/>
              <a:gd name="connsiteX97" fmla="*/ 2907030 w 5513043"/>
              <a:gd name="connsiteY97" fmla="*/ 1783080 h 2789935"/>
              <a:gd name="connsiteX98" fmla="*/ 2868930 w 5513043"/>
              <a:gd name="connsiteY98" fmla="*/ 1798320 h 2789935"/>
              <a:gd name="connsiteX99" fmla="*/ 3017520 w 5513043"/>
              <a:gd name="connsiteY99" fmla="*/ 1710690 h 2789935"/>
              <a:gd name="connsiteX100" fmla="*/ 3128010 w 5513043"/>
              <a:gd name="connsiteY100" fmla="*/ 1687830 h 2789935"/>
              <a:gd name="connsiteX101" fmla="*/ 3303270 w 5513043"/>
              <a:gd name="connsiteY101" fmla="*/ 1630680 h 2789935"/>
              <a:gd name="connsiteX102" fmla="*/ 3501390 w 5513043"/>
              <a:gd name="connsiteY102" fmla="*/ 1562100 h 2789935"/>
              <a:gd name="connsiteX103" fmla="*/ 3554730 w 5513043"/>
              <a:gd name="connsiteY103" fmla="*/ 1565910 h 2789935"/>
              <a:gd name="connsiteX104" fmla="*/ 3756660 w 5513043"/>
              <a:gd name="connsiteY104" fmla="*/ 1520190 h 2789935"/>
              <a:gd name="connsiteX105" fmla="*/ 3977640 w 5513043"/>
              <a:gd name="connsiteY105" fmla="*/ 1493520 h 2789935"/>
              <a:gd name="connsiteX106" fmla="*/ 4301490 w 5513043"/>
              <a:gd name="connsiteY106" fmla="*/ 1455420 h 2789935"/>
              <a:gd name="connsiteX107" fmla="*/ 4476750 w 5513043"/>
              <a:gd name="connsiteY107" fmla="*/ 1447800 h 2789935"/>
              <a:gd name="connsiteX108" fmla="*/ 4572000 w 5513043"/>
              <a:gd name="connsiteY108" fmla="*/ 1440180 h 2789935"/>
              <a:gd name="connsiteX109" fmla="*/ 4674870 w 5513043"/>
              <a:gd name="connsiteY109" fmla="*/ 1459230 h 2789935"/>
              <a:gd name="connsiteX110" fmla="*/ 4762500 w 5513043"/>
              <a:gd name="connsiteY110" fmla="*/ 1493520 h 2789935"/>
              <a:gd name="connsiteX111" fmla="*/ 4892040 w 5513043"/>
              <a:gd name="connsiteY111" fmla="*/ 1543050 h 2789935"/>
              <a:gd name="connsiteX112" fmla="*/ 4930140 w 5513043"/>
              <a:gd name="connsiteY112" fmla="*/ 1562100 h 2789935"/>
              <a:gd name="connsiteX113" fmla="*/ 4923513 w 5513043"/>
              <a:gd name="connsiteY113" fmla="*/ 1595581 h 2789935"/>
              <a:gd name="connsiteX114" fmla="*/ 5077586 w 5513043"/>
              <a:gd name="connsiteY114" fmla="*/ 1585365 h 2789935"/>
              <a:gd name="connsiteX115" fmla="*/ 5203373 w 5513043"/>
              <a:gd name="connsiteY115" fmla="*/ 1564964 h 2789935"/>
              <a:gd name="connsiteX116" fmla="*/ 5314643 w 5513043"/>
              <a:gd name="connsiteY116" fmla="*/ 1529916 h 2789935"/>
              <a:gd name="connsiteX117" fmla="*/ 5468546 w 5513043"/>
              <a:gd name="connsiteY117" fmla="*/ 1490162 h 2789935"/>
              <a:gd name="connsiteX118" fmla="*/ 5501041 w 5513043"/>
              <a:gd name="connsiteY118" fmla="*/ 1472420 h 2789935"/>
              <a:gd name="connsiteX119" fmla="*/ 5396534 w 5513043"/>
              <a:gd name="connsiteY119" fmla="*/ 1380618 h 2789935"/>
              <a:gd name="connsiteX120" fmla="*/ 5360847 w 5513043"/>
              <a:gd name="connsiteY120" fmla="*/ 1324777 h 2789935"/>
              <a:gd name="connsiteX121" fmla="*/ 5339207 w 5513043"/>
              <a:gd name="connsiteY121" fmla="*/ 1251813 h 2789935"/>
              <a:gd name="connsiteX122" fmla="*/ 5316627 w 5513043"/>
              <a:gd name="connsiteY122" fmla="*/ 1162050 h 2789935"/>
              <a:gd name="connsiteX123" fmla="*/ 5334000 w 5513043"/>
              <a:gd name="connsiteY123" fmla="*/ 1093470 h 2789935"/>
              <a:gd name="connsiteX124" fmla="*/ 5345430 w 5513043"/>
              <a:gd name="connsiteY124" fmla="*/ 1070610 h 2789935"/>
              <a:gd name="connsiteX125" fmla="*/ 5307330 w 5513043"/>
              <a:gd name="connsiteY125" fmla="*/ 1066800 h 2789935"/>
              <a:gd name="connsiteX126" fmla="*/ 5288280 w 5513043"/>
              <a:gd name="connsiteY126" fmla="*/ 1047750 h 2789935"/>
              <a:gd name="connsiteX127" fmla="*/ 5261610 w 5513043"/>
              <a:gd name="connsiteY127" fmla="*/ 1024890 h 2789935"/>
              <a:gd name="connsiteX128" fmla="*/ 5246370 w 5513043"/>
              <a:gd name="connsiteY128" fmla="*/ 994410 h 2789935"/>
              <a:gd name="connsiteX129" fmla="*/ 5238750 w 5513043"/>
              <a:gd name="connsiteY129" fmla="*/ 952500 h 2789935"/>
              <a:gd name="connsiteX130" fmla="*/ 5238750 w 5513043"/>
              <a:gd name="connsiteY130" fmla="*/ 922020 h 2789935"/>
              <a:gd name="connsiteX131" fmla="*/ 5246370 w 5513043"/>
              <a:gd name="connsiteY131" fmla="*/ 887730 h 2789935"/>
              <a:gd name="connsiteX132" fmla="*/ 5253990 w 5513043"/>
              <a:gd name="connsiteY132" fmla="*/ 868680 h 2789935"/>
              <a:gd name="connsiteX133" fmla="*/ 5219700 w 5513043"/>
              <a:gd name="connsiteY133" fmla="*/ 868680 h 2789935"/>
              <a:gd name="connsiteX134" fmla="*/ 5158740 w 5513043"/>
              <a:gd name="connsiteY134" fmla="*/ 842010 h 2789935"/>
              <a:gd name="connsiteX135" fmla="*/ 5113020 w 5513043"/>
              <a:gd name="connsiteY135" fmla="*/ 742950 h 2789935"/>
              <a:gd name="connsiteX136" fmla="*/ 5078730 w 5513043"/>
              <a:gd name="connsiteY136" fmla="*/ 681990 h 2789935"/>
              <a:gd name="connsiteX137" fmla="*/ 5078730 w 5513043"/>
              <a:gd name="connsiteY137" fmla="*/ 624840 h 2789935"/>
              <a:gd name="connsiteX138" fmla="*/ 5082540 w 5513043"/>
              <a:gd name="connsiteY138" fmla="*/ 586740 h 2789935"/>
              <a:gd name="connsiteX139" fmla="*/ 5105400 w 5513043"/>
              <a:gd name="connsiteY139" fmla="*/ 529590 h 2789935"/>
              <a:gd name="connsiteX140" fmla="*/ 5063490 w 5513043"/>
              <a:gd name="connsiteY140" fmla="*/ 525780 h 2789935"/>
              <a:gd name="connsiteX141" fmla="*/ 5033010 w 5513043"/>
              <a:gd name="connsiteY141" fmla="*/ 510540 h 2789935"/>
              <a:gd name="connsiteX142" fmla="*/ 4991100 w 5513043"/>
              <a:gd name="connsiteY142" fmla="*/ 476250 h 2789935"/>
              <a:gd name="connsiteX143" fmla="*/ 4979670 w 5513043"/>
              <a:gd name="connsiteY143" fmla="*/ 449580 h 2789935"/>
              <a:gd name="connsiteX144" fmla="*/ 4979670 w 5513043"/>
              <a:gd name="connsiteY144" fmla="*/ 316230 h 2789935"/>
              <a:gd name="connsiteX145" fmla="*/ 4994910 w 5513043"/>
              <a:gd name="connsiteY145" fmla="*/ 232410 h 2789935"/>
              <a:gd name="connsiteX146" fmla="*/ 5025390 w 5513043"/>
              <a:gd name="connsiteY146" fmla="*/ 167640 h 2789935"/>
              <a:gd name="connsiteX0" fmla="*/ 5025390 w 5513043"/>
              <a:gd name="connsiteY0" fmla="*/ 167640 h 2789935"/>
              <a:gd name="connsiteX1" fmla="*/ 4671060 w 5513043"/>
              <a:gd name="connsiteY1" fmla="*/ 0 h 2789935"/>
              <a:gd name="connsiteX2" fmla="*/ 4507230 w 5513043"/>
              <a:gd name="connsiteY2" fmla="*/ 68580 h 2789935"/>
              <a:gd name="connsiteX3" fmla="*/ 4373880 w 5513043"/>
              <a:gd name="connsiteY3" fmla="*/ 129540 h 2789935"/>
              <a:gd name="connsiteX4" fmla="*/ 4267200 w 5513043"/>
              <a:gd name="connsiteY4" fmla="*/ 175260 h 2789935"/>
              <a:gd name="connsiteX5" fmla="*/ 4217670 w 5513043"/>
              <a:gd name="connsiteY5" fmla="*/ 209550 h 2789935"/>
              <a:gd name="connsiteX6" fmla="*/ 4141470 w 5513043"/>
              <a:gd name="connsiteY6" fmla="*/ 247650 h 2789935"/>
              <a:gd name="connsiteX7" fmla="*/ 4072890 w 5513043"/>
              <a:gd name="connsiteY7" fmla="*/ 293370 h 2789935"/>
              <a:gd name="connsiteX8" fmla="*/ 3931920 w 5513043"/>
              <a:gd name="connsiteY8" fmla="*/ 354330 h 2789935"/>
              <a:gd name="connsiteX9" fmla="*/ 3867150 w 5513043"/>
              <a:gd name="connsiteY9" fmla="*/ 400050 h 2789935"/>
              <a:gd name="connsiteX10" fmla="*/ 3699510 w 5513043"/>
              <a:gd name="connsiteY10" fmla="*/ 461010 h 2789935"/>
              <a:gd name="connsiteX11" fmla="*/ 3630930 w 5513043"/>
              <a:gd name="connsiteY11" fmla="*/ 480060 h 2789935"/>
              <a:gd name="connsiteX12" fmla="*/ 3573780 w 5513043"/>
              <a:gd name="connsiteY12" fmla="*/ 499110 h 2789935"/>
              <a:gd name="connsiteX13" fmla="*/ 3528060 w 5513043"/>
              <a:gd name="connsiteY13" fmla="*/ 499110 h 2789935"/>
              <a:gd name="connsiteX14" fmla="*/ 3486150 w 5513043"/>
              <a:gd name="connsiteY14" fmla="*/ 495300 h 2789935"/>
              <a:gd name="connsiteX15" fmla="*/ 3474720 w 5513043"/>
              <a:gd name="connsiteY15" fmla="*/ 499110 h 2789935"/>
              <a:gd name="connsiteX16" fmla="*/ 3463290 w 5513043"/>
              <a:gd name="connsiteY16" fmla="*/ 533400 h 2789935"/>
              <a:gd name="connsiteX17" fmla="*/ 3432810 w 5513043"/>
              <a:gd name="connsiteY17" fmla="*/ 560070 h 2789935"/>
              <a:gd name="connsiteX18" fmla="*/ 3371850 w 5513043"/>
              <a:gd name="connsiteY18" fmla="*/ 571500 h 2789935"/>
              <a:gd name="connsiteX19" fmla="*/ 3242310 w 5513043"/>
              <a:gd name="connsiteY19" fmla="*/ 613410 h 2789935"/>
              <a:gd name="connsiteX20" fmla="*/ 3169920 w 5513043"/>
              <a:gd name="connsiteY20" fmla="*/ 636270 h 2789935"/>
              <a:gd name="connsiteX21" fmla="*/ 3044190 w 5513043"/>
              <a:gd name="connsiteY21" fmla="*/ 674370 h 2789935"/>
              <a:gd name="connsiteX22" fmla="*/ 2876550 w 5513043"/>
              <a:gd name="connsiteY22" fmla="*/ 727710 h 2789935"/>
              <a:gd name="connsiteX23" fmla="*/ 2830830 w 5513043"/>
              <a:gd name="connsiteY23" fmla="*/ 754380 h 2789935"/>
              <a:gd name="connsiteX24" fmla="*/ 2785110 w 5513043"/>
              <a:gd name="connsiteY24" fmla="*/ 769620 h 2789935"/>
              <a:gd name="connsiteX25" fmla="*/ 2785110 w 5513043"/>
              <a:gd name="connsiteY25" fmla="*/ 769620 h 2789935"/>
              <a:gd name="connsiteX26" fmla="*/ 2724150 w 5513043"/>
              <a:gd name="connsiteY26" fmla="*/ 765810 h 2789935"/>
              <a:gd name="connsiteX27" fmla="*/ 2678430 w 5513043"/>
              <a:gd name="connsiteY27" fmla="*/ 762000 h 2789935"/>
              <a:gd name="connsiteX28" fmla="*/ 2678430 w 5513043"/>
              <a:gd name="connsiteY28" fmla="*/ 762000 h 2789935"/>
              <a:gd name="connsiteX29" fmla="*/ 2647950 w 5513043"/>
              <a:gd name="connsiteY29" fmla="*/ 822960 h 2789935"/>
              <a:gd name="connsiteX30" fmla="*/ 2617470 w 5513043"/>
              <a:gd name="connsiteY30" fmla="*/ 845820 h 2789935"/>
              <a:gd name="connsiteX31" fmla="*/ 2480310 w 5513043"/>
              <a:gd name="connsiteY31" fmla="*/ 891540 h 2789935"/>
              <a:gd name="connsiteX32" fmla="*/ 2392680 w 5513043"/>
              <a:gd name="connsiteY32" fmla="*/ 937260 h 2789935"/>
              <a:gd name="connsiteX33" fmla="*/ 2354580 w 5513043"/>
              <a:gd name="connsiteY33" fmla="*/ 967740 h 2789935"/>
              <a:gd name="connsiteX34" fmla="*/ 2274570 w 5513043"/>
              <a:gd name="connsiteY34" fmla="*/ 1036320 h 2789935"/>
              <a:gd name="connsiteX35" fmla="*/ 2236470 w 5513043"/>
              <a:gd name="connsiteY35" fmla="*/ 1120140 h 2789935"/>
              <a:gd name="connsiteX36" fmla="*/ 2164080 w 5513043"/>
              <a:gd name="connsiteY36" fmla="*/ 1177290 h 2789935"/>
              <a:gd name="connsiteX37" fmla="*/ 2072640 w 5513043"/>
              <a:gd name="connsiteY37" fmla="*/ 1272540 h 2789935"/>
              <a:gd name="connsiteX38" fmla="*/ 2007870 w 5513043"/>
              <a:gd name="connsiteY38" fmla="*/ 1322070 h 2789935"/>
              <a:gd name="connsiteX39" fmla="*/ 1924050 w 5513043"/>
              <a:gd name="connsiteY39" fmla="*/ 1363980 h 2789935"/>
              <a:gd name="connsiteX40" fmla="*/ 1844040 w 5513043"/>
              <a:gd name="connsiteY40" fmla="*/ 1394460 h 2789935"/>
              <a:gd name="connsiteX41" fmla="*/ 1744980 w 5513043"/>
              <a:gd name="connsiteY41" fmla="*/ 1405890 h 2789935"/>
              <a:gd name="connsiteX42" fmla="*/ 1524000 w 5513043"/>
              <a:gd name="connsiteY42" fmla="*/ 1402080 h 2789935"/>
              <a:gd name="connsiteX43" fmla="*/ 1388929 w 5513043"/>
              <a:gd name="connsiteY43" fmla="*/ 1388966 h 2789935"/>
              <a:gd name="connsiteX44" fmla="*/ 1249870 w 5513043"/>
              <a:gd name="connsiteY44" fmla="*/ 1383142 h 2789935"/>
              <a:gd name="connsiteX45" fmla="*/ 1142708 w 5513043"/>
              <a:gd name="connsiteY45" fmla="*/ 1389178 h 2789935"/>
              <a:gd name="connsiteX46" fmla="*/ 1057176 w 5513043"/>
              <a:gd name="connsiteY46" fmla="*/ 1416469 h 2789935"/>
              <a:gd name="connsiteX47" fmla="*/ 945509 w 5513043"/>
              <a:gd name="connsiteY47" fmla="*/ 1458086 h 2789935"/>
              <a:gd name="connsiteX48" fmla="*/ 781050 w 5513043"/>
              <a:gd name="connsiteY48" fmla="*/ 1501140 h 2789935"/>
              <a:gd name="connsiteX49" fmla="*/ 712470 w 5513043"/>
              <a:gd name="connsiteY49" fmla="*/ 1531620 h 2789935"/>
              <a:gd name="connsiteX50" fmla="*/ 678180 w 5513043"/>
              <a:gd name="connsiteY50" fmla="*/ 1531620 h 2789935"/>
              <a:gd name="connsiteX51" fmla="*/ 590550 w 5513043"/>
              <a:gd name="connsiteY51" fmla="*/ 1520190 h 2789935"/>
              <a:gd name="connsiteX52" fmla="*/ 567690 w 5513043"/>
              <a:gd name="connsiteY52" fmla="*/ 1558290 h 2789935"/>
              <a:gd name="connsiteX53" fmla="*/ 518160 w 5513043"/>
              <a:gd name="connsiteY53" fmla="*/ 1581150 h 2789935"/>
              <a:gd name="connsiteX54" fmla="*/ 422910 w 5513043"/>
              <a:gd name="connsiteY54" fmla="*/ 1615440 h 2789935"/>
              <a:gd name="connsiteX55" fmla="*/ 312420 w 5513043"/>
              <a:gd name="connsiteY55" fmla="*/ 1676400 h 2789935"/>
              <a:gd name="connsiteX56" fmla="*/ 205740 w 5513043"/>
              <a:gd name="connsiteY56" fmla="*/ 1733550 h 2789935"/>
              <a:gd name="connsiteX57" fmla="*/ 133350 w 5513043"/>
              <a:gd name="connsiteY57" fmla="*/ 1783080 h 2789935"/>
              <a:gd name="connsiteX58" fmla="*/ 68580 w 5513043"/>
              <a:gd name="connsiteY58" fmla="*/ 1836420 h 2789935"/>
              <a:gd name="connsiteX59" fmla="*/ 15240 w 5513043"/>
              <a:gd name="connsiteY59" fmla="*/ 1924050 h 2789935"/>
              <a:gd name="connsiteX60" fmla="*/ 0 w 5513043"/>
              <a:gd name="connsiteY60" fmla="*/ 2015490 h 2789935"/>
              <a:gd name="connsiteX61" fmla="*/ 30480 w 5513043"/>
              <a:gd name="connsiteY61" fmla="*/ 2068830 h 2789935"/>
              <a:gd name="connsiteX62" fmla="*/ 72390 w 5513043"/>
              <a:gd name="connsiteY62" fmla="*/ 2148840 h 2789935"/>
              <a:gd name="connsiteX63" fmla="*/ 144780 w 5513043"/>
              <a:gd name="connsiteY63" fmla="*/ 2228850 h 2789935"/>
              <a:gd name="connsiteX64" fmla="*/ 205740 w 5513043"/>
              <a:gd name="connsiteY64" fmla="*/ 2278380 h 2789935"/>
              <a:gd name="connsiteX65" fmla="*/ 335280 w 5513043"/>
              <a:gd name="connsiteY65" fmla="*/ 2339340 h 2789935"/>
              <a:gd name="connsiteX66" fmla="*/ 457200 w 5513043"/>
              <a:gd name="connsiteY66" fmla="*/ 2377440 h 2789935"/>
              <a:gd name="connsiteX67" fmla="*/ 594360 w 5513043"/>
              <a:gd name="connsiteY67" fmla="*/ 2411730 h 2789935"/>
              <a:gd name="connsiteX68" fmla="*/ 720090 w 5513043"/>
              <a:gd name="connsiteY68" fmla="*/ 2449830 h 2789935"/>
              <a:gd name="connsiteX69" fmla="*/ 952500 w 5513043"/>
              <a:gd name="connsiteY69" fmla="*/ 2484120 h 2789935"/>
              <a:gd name="connsiteX70" fmla="*/ 1043940 w 5513043"/>
              <a:gd name="connsiteY70" fmla="*/ 2506980 h 2789935"/>
              <a:gd name="connsiteX71" fmla="*/ 1135380 w 5513043"/>
              <a:gd name="connsiteY71" fmla="*/ 2541270 h 2789935"/>
              <a:gd name="connsiteX72" fmla="*/ 1264920 w 5513043"/>
              <a:gd name="connsiteY72" fmla="*/ 2628900 h 2789935"/>
              <a:gd name="connsiteX73" fmla="*/ 1318260 w 5513043"/>
              <a:gd name="connsiteY73" fmla="*/ 2689860 h 2789935"/>
              <a:gd name="connsiteX74" fmla="*/ 1413510 w 5513043"/>
              <a:gd name="connsiteY74" fmla="*/ 2769870 h 2789935"/>
              <a:gd name="connsiteX75" fmla="*/ 1494947 w 5513043"/>
              <a:gd name="connsiteY75" fmla="*/ 2789935 h 2789935"/>
              <a:gd name="connsiteX76" fmla="*/ 1636167 w 5513043"/>
              <a:gd name="connsiteY76" fmla="*/ 2758161 h 2789935"/>
              <a:gd name="connsiteX77" fmla="*/ 1710690 w 5513043"/>
              <a:gd name="connsiteY77" fmla="*/ 2670810 h 2789935"/>
              <a:gd name="connsiteX78" fmla="*/ 1691640 w 5513043"/>
              <a:gd name="connsiteY78" fmla="*/ 2628900 h 2789935"/>
              <a:gd name="connsiteX79" fmla="*/ 1672590 w 5513043"/>
              <a:gd name="connsiteY79" fmla="*/ 2564130 h 2789935"/>
              <a:gd name="connsiteX80" fmla="*/ 1672590 w 5513043"/>
              <a:gd name="connsiteY80" fmla="*/ 2503170 h 2789935"/>
              <a:gd name="connsiteX81" fmla="*/ 1714500 w 5513043"/>
              <a:gd name="connsiteY81" fmla="*/ 2446020 h 2789935"/>
              <a:gd name="connsiteX82" fmla="*/ 1809750 w 5513043"/>
              <a:gd name="connsiteY82" fmla="*/ 2339340 h 2789935"/>
              <a:gd name="connsiteX83" fmla="*/ 1889760 w 5513043"/>
              <a:gd name="connsiteY83" fmla="*/ 2263140 h 2789935"/>
              <a:gd name="connsiteX84" fmla="*/ 2019300 w 5513043"/>
              <a:gd name="connsiteY84" fmla="*/ 2175510 h 2789935"/>
              <a:gd name="connsiteX85" fmla="*/ 2053590 w 5513043"/>
              <a:gd name="connsiteY85" fmla="*/ 2167890 h 2789935"/>
              <a:gd name="connsiteX86" fmla="*/ 2110740 w 5513043"/>
              <a:gd name="connsiteY86" fmla="*/ 2160270 h 2789935"/>
              <a:gd name="connsiteX87" fmla="*/ 2125980 w 5513043"/>
              <a:gd name="connsiteY87" fmla="*/ 2137410 h 2789935"/>
              <a:gd name="connsiteX88" fmla="*/ 2171700 w 5513043"/>
              <a:gd name="connsiteY88" fmla="*/ 2099310 h 2789935"/>
              <a:gd name="connsiteX89" fmla="*/ 2259330 w 5513043"/>
              <a:gd name="connsiteY89" fmla="*/ 2049780 h 2789935"/>
              <a:gd name="connsiteX90" fmla="*/ 2358390 w 5513043"/>
              <a:gd name="connsiteY90" fmla="*/ 2023110 h 2789935"/>
              <a:gd name="connsiteX91" fmla="*/ 2518410 w 5513043"/>
              <a:gd name="connsiteY91" fmla="*/ 1965960 h 2789935"/>
              <a:gd name="connsiteX92" fmla="*/ 2571750 w 5513043"/>
              <a:gd name="connsiteY92" fmla="*/ 1958340 h 2789935"/>
              <a:gd name="connsiteX93" fmla="*/ 2644140 w 5513043"/>
              <a:gd name="connsiteY93" fmla="*/ 1943100 h 2789935"/>
              <a:gd name="connsiteX94" fmla="*/ 2758440 w 5513043"/>
              <a:gd name="connsiteY94" fmla="*/ 1878330 h 2789935"/>
              <a:gd name="connsiteX95" fmla="*/ 2815590 w 5513043"/>
              <a:gd name="connsiteY95" fmla="*/ 1847850 h 2789935"/>
              <a:gd name="connsiteX96" fmla="*/ 2887980 w 5513043"/>
              <a:gd name="connsiteY96" fmla="*/ 1832610 h 2789935"/>
              <a:gd name="connsiteX97" fmla="*/ 2907030 w 5513043"/>
              <a:gd name="connsiteY97" fmla="*/ 1783080 h 2789935"/>
              <a:gd name="connsiteX98" fmla="*/ 2868930 w 5513043"/>
              <a:gd name="connsiteY98" fmla="*/ 1798320 h 2789935"/>
              <a:gd name="connsiteX99" fmla="*/ 3017520 w 5513043"/>
              <a:gd name="connsiteY99" fmla="*/ 1710690 h 2789935"/>
              <a:gd name="connsiteX100" fmla="*/ 3128010 w 5513043"/>
              <a:gd name="connsiteY100" fmla="*/ 1687830 h 2789935"/>
              <a:gd name="connsiteX101" fmla="*/ 3303270 w 5513043"/>
              <a:gd name="connsiteY101" fmla="*/ 1630680 h 2789935"/>
              <a:gd name="connsiteX102" fmla="*/ 3501390 w 5513043"/>
              <a:gd name="connsiteY102" fmla="*/ 1562100 h 2789935"/>
              <a:gd name="connsiteX103" fmla="*/ 3554730 w 5513043"/>
              <a:gd name="connsiteY103" fmla="*/ 1565910 h 2789935"/>
              <a:gd name="connsiteX104" fmla="*/ 3756660 w 5513043"/>
              <a:gd name="connsiteY104" fmla="*/ 1520190 h 2789935"/>
              <a:gd name="connsiteX105" fmla="*/ 3977640 w 5513043"/>
              <a:gd name="connsiteY105" fmla="*/ 1493520 h 2789935"/>
              <a:gd name="connsiteX106" fmla="*/ 4301490 w 5513043"/>
              <a:gd name="connsiteY106" fmla="*/ 1455420 h 2789935"/>
              <a:gd name="connsiteX107" fmla="*/ 4476750 w 5513043"/>
              <a:gd name="connsiteY107" fmla="*/ 1447800 h 2789935"/>
              <a:gd name="connsiteX108" fmla="*/ 4572000 w 5513043"/>
              <a:gd name="connsiteY108" fmla="*/ 1440180 h 2789935"/>
              <a:gd name="connsiteX109" fmla="*/ 4674870 w 5513043"/>
              <a:gd name="connsiteY109" fmla="*/ 1459230 h 2789935"/>
              <a:gd name="connsiteX110" fmla="*/ 4762500 w 5513043"/>
              <a:gd name="connsiteY110" fmla="*/ 1493520 h 2789935"/>
              <a:gd name="connsiteX111" fmla="*/ 4892040 w 5513043"/>
              <a:gd name="connsiteY111" fmla="*/ 1543050 h 2789935"/>
              <a:gd name="connsiteX112" fmla="*/ 4930140 w 5513043"/>
              <a:gd name="connsiteY112" fmla="*/ 1562100 h 2789935"/>
              <a:gd name="connsiteX113" fmla="*/ 4935988 w 5513043"/>
              <a:gd name="connsiteY113" fmla="*/ 1588835 h 2789935"/>
              <a:gd name="connsiteX114" fmla="*/ 5077586 w 5513043"/>
              <a:gd name="connsiteY114" fmla="*/ 1585365 h 2789935"/>
              <a:gd name="connsiteX115" fmla="*/ 5203373 w 5513043"/>
              <a:gd name="connsiteY115" fmla="*/ 1564964 h 2789935"/>
              <a:gd name="connsiteX116" fmla="*/ 5314643 w 5513043"/>
              <a:gd name="connsiteY116" fmla="*/ 1529916 h 2789935"/>
              <a:gd name="connsiteX117" fmla="*/ 5468546 w 5513043"/>
              <a:gd name="connsiteY117" fmla="*/ 1490162 h 2789935"/>
              <a:gd name="connsiteX118" fmla="*/ 5501041 w 5513043"/>
              <a:gd name="connsiteY118" fmla="*/ 1472420 h 2789935"/>
              <a:gd name="connsiteX119" fmla="*/ 5396534 w 5513043"/>
              <a:gd name="connsiteY119" fmla="*/ 1380618 h 2789935"/>
              <a:gd name="connsiteX120" fmla="*/ 5360847 w 5513043"/>
              <a:gd name="connsiteY120" fmla="*/ 1324777 h 2789935"/>
              <a:gd name="connsiteX121" fmla="*/ 5339207 w 5513043"/>
              <a:gd name="connsiteY121" fmla="*/ 1251813 h 2789935"/>
              <a:gd name="connsiteX122" fmla="*/ 5316627 w 5513043"/>
              <a:gd name="connsiteY122" fmla="*/ 1162050 h 2789935"/>
              <a:gd name="connsiteX123" fmla="*/ 5334000 w 5513043"/>
              <a:gd name="connsiteY123" fmla="*/ 1093470 h 2789935"/>
              <a:gd name="connsiteX124" fmla="*/ 5345430 w 5513043"/>
              <a:gd name="connsiteY124" fmla="*/ 1070610 h 2789935"/>
              <a:gd name="connsiteX125" fmla="*/ 5307330 w 5513043"/>
              <a:gd name="connsiteY125" fmla="*/ 1066800 h 2789935"/>
              <a:gd name="connsiteX126" fmla="*/ 5288280 w 5513043"/>
              <a:gd name="connsiteY126" fmla="*/ 1047750 h 2789935"/>
              <a:gd name="connsiteX127" fmla="*/ 5261610 w 5513043"/>
              <a:gd name="connsiteY127" fmla="*/ 1024890 h 2789935"/>
              <a:gd name="connsiteX128" fmla="*/ 5246370 w 5513043"/>
              <a:gd name="connsiteY128" fmla="*/ 994410 h 2789935"/>
              <a:gd name="connsiteX129" fmla="*/ 5238750 w 5513043"/>
              <a:gd name="connsiteY129" fmla="*/ 952500 h 2789935"/>
              <a:gd name="connsiteX130" fmla="*/ 5238750 w 5513043"/>
              <a:gd name="connsiteY130" fmla="*/ 922020 h 2789935"/>
              <a:gd name="connsiteX131" fmla="*/ 5246370 w 5513043"/>
              <a:gd name="connsiteY131" fmla="*/ 887730 h 2789935"/>
              <a:gd name="connsiteX132" fmla="*/ 5253990 w 5513043"/>
              <a:gd name="connsiteY132" fmla="*/ 868680 h 2789935"/>
              <a:gd name="connsiteX133" fmla="*/ 5219700 w 5513043"/>
              <a:gd name="connsiteY133" fmla="*/ 868680 h 2789935"/>
              <a:gd name="connsiteX134" fmla="*/ 5158740 w 5513043"/>
              <a:gd name="connsiteY134" fmla="*/ 842010 h 2789935"/>
              <a:gd name="connsiteX135" fmla="*/ 5113020 w 5513043"/>
              <a:gd name="connsiteY135" fmla="*/ 742950 h 2789935"/>
              <a:gd name="connsiteX136" fmla="*/ 5078730 w 5513043"/>
              <a:gd name="connsiteY136" fmla="*/ 681990 h 2789935"/>
              <a:gd name="connsiteX137" fmla="*/ 5078730 w 5513043"/>
              <a:gd name="connsiteY137" fmla="*/ 624840 h 2789935"/>
              <a:gd name="connsiteX138" fmla="*/ 5082540 w 5513043"/>
              <a:gd name="connsiteY138" fmla="*/ 586740 h 2789935"/>
              <a:gd name="connsiteX139" fmla="*/ 5105400 w 5513043"/>
              <a:gd name="connsiteY139" fmla="*/ 529590 h 2789935"/>
              <a:gd name="connsiteX140" fmla="*/ 5063490 w 5513043"/>
              <a:gd name="connsiteY140" fmla="*/ 525780 h 2789935"/>
              <a:gd name="connsiteX141" fmla="*/ 5033010 w 5513043"/>
              <a:gd name="connsiteY141" fmla="*/ 510540 h 2789935"/>
              <a:gd name="connsiteX142" fmla="*/ 4991100 w 5513043"/>
              <a:gd name="connsiteY142" fmla="*/ 476250 h 2789935"/>
              <a:gd name="connsiteX143" fmla="*/ 4979670 w 5513043"/>
              <a:gd name="connsiteY143" fmla="*/ 449580 h 2789935"/>
              <a:gd name="connsiteX144" fmla="*/ 4979670 w 5513043"/>
              <a:gd name="connsiteY144" fmla="*/ 316230 h 2789935"/>
              <a:gd name="connsiteX145" fmla="*/ 4994910 w 5513043"/>
              <a:gd name="connsiteY145" fmla="*/ 232410 h 2789935"/>
              <a:gd name="connsiteX146" fmla="*/ 5025390 w 5513043"/>
              <a:gd name="connsiteY146" fmla="*/ 167640 h 2789935"/>
              <a:gd name="connsiteX0" fmla="*/ 5025390 w 5513043"/>
              <a:gd name="connsiteY0" fmla="*/ 167640 h 2789935"/>
              <a:gd name="connsiteX1" fmla="*/ 4671060 w 5513043"/>
              <a:gd name="connsiteY1" fmla="*/ 0 h 2789935"/>
              <a:gd name="connsiteX2" fmla="*/ 4507230 w 5513043"/>
              <a:gd name="connsiteY2" fmla="*/ 68580 h 2789935"/>
              <a:gd name="connsiteX3" fmla="*/ 4373880 w 5513043"/>
              <a:gd name="connsiteY3" fmla="*/ 129540 h 2789935"/>
              <a:gd name="connsiteX4" fmla="*/ 4267200 w 5513043"/>
              <a:gd name="connsiteY4" fmla="*/ 175260 h 2789935"/>
              <a:gd name="connsiteX5" fmla="*/ 4217670 w 5513043"/>
              <a:gd name="connsiteY5" fmla="*/ 209550 h 2789935"/>
              <a:gd name="connsiteX6" fmla="*/ 4141470 w 5513043"/>
              <a:gd name="connsiteY6" fmla="*/ 247650 h 2789935"/>
              <a:gd name="connsiteX7" fmla="*/ 4072890 w 5513043"/>
              <a:gd name="connsiteY7" fmla="*/ 293370 h 2789935"/>
              <a:gd name="connsiteX8" fmla="*/ 3931920 w 5513043"/>
              <a:gd name="connsiteY8" fmla="*/ 354330 h 2789935"/>
              <a:gd name="connsiteX9" fmla="*/ 3867150 w 5513043"/>
              <a:gd name="connsiteY9" fmla="*/ 400050 h 2789935"/>
              <a:gd name="connsiteX10" fmla="*/ 3699510 w 5513043"/>
              <a:gd name="connsiteY10" fmla="*/ 461010 h 2789935"/>
              <a:gd name="connsiteX11" fmla="*/ 3630930 w 5513043"/>
              <a:gd name="connsiteY11" fmla="*/ 480060 h 2789935"/>
              <a:gd name="connsiteX12" fmla="*/ 3573780 w 5513043"/>
              <a:gd name="connsiteY12" fmla="*/ 499110 h 2789935"/>
              <a:gd name="connsiteX13" fmla="*/ 3528060 w 5513043"/>
              <a:gd name="connsiteY13" fmla="*/ 499110 h 2789935"/>
              <a:gd name="connsiteX14" fmla="*/ 3486150 w 5513043"/>
              <a:gd name="connsiteY14" fmla="*/ 495300 h 2789935"/>
              <a:gd name="connsiteX15" fmla="*/ 3474720 w 5513043"/>
              <a:gd name="connsiteY15" fmla="*/ 499110 h 2789935"/>
              <a:gd name="connsiteX16" fmla="*/ 3463290 w 5513043"/>
              <a:gd name="connsiteY16" fmla="*/ 533400 h 2789935"/>
              <a:gd name="connsiteX17" fmla="*/ 3432810 w 5513043"/>
              <a:gd name="connsiteY17" fmla="*/ 560070 h 2789935"/>
              <a:gd name="connsiteX18" fmla="*/ 3371850 w 5513043"/>
              <a:gd name="connsiteY18" fmla="*/ 571500 h 2789935"/>
              <a:gd name="connsiteX19" fmla="*/ 3242310 w 5513043"/>
              <a:gd name="connsiteY19" fmla="*/ 613410 h 2789935"/>
              <a:gd name="connsiteX20" fmla="*/ 3169920 w 5513043"/>
              <a:gd name="connsiteY20" fmla="*/ 636270 h 2789935"/>
              <a:gd name="connsiteX21" fmla="*/ 3044190 w 5513043"/>
              <a:gd name="connsiteY21" fmla="*/ 674370 h 2789935"/>
              <a:gd name="connsiteX22" fmla="*/ 2876550 w 5513043"/>
              <a:gd name="connsiteY22" fmla="*/ 727710 h 2789935"/>
              <a:gd name="connsiteX23" fmla="*/ 2830830 w 5513043"/>
              <a:gd name="connsiteY23" fmla="*/ 754380 h 2789935"/>
              <a:gd name="connsiteX24" fmla="*/ 2785110 w 5513043"/>
              <a:gd name="connsiteY24" fmla="*/ 769620 h 2789935"/>
              <a:gd name="connsiteX25" fmla="*/ 2785110 w 5513043"/>
              <a:gd name="connsiteY25" fmla="*/ 769620 h 2789935"/>
              <a:gd name="connsiteX26" fmla="*/ 2724150 w 5513043"/>
              <a:gd name="connsiteY26" fmla="*/ 765810 h 2789935"/>
              <a:gd name="connsiteX27" fmla="*/ 2678430 w 5513043"/>
              <a:gd name="connsiteY27" fmla="*/ 762000 h 2789935"/>
              <a:gd name="connsiteX28" fmla="*/ 2678430 w 5513043"/>
              <a:gd name="connsiteY28" fmla="*/ 762000 h 2789935"/>
              <a:gd name="connsiteX29" fmla="*/ 2647950 w 5513043"/>
              <a:gd name="connsiteY29" fmla="*/ 822960 h 2789935"/>
              <a:gd name="connsiteX30" fmla="*/ 2617470 w 5513043"/>
              <a:gd name="connsiteY30" fmla="*/ 845820 h 2789935"/>
              <a:gd name="connsiteX31" fmla="*/ 2480310 w 5513043"/>
              <a:gd name="connsiteY31" fmla="*/ 891540 h 2789935"/>
              <a:gd name="connsiteX32" fmla="*/ 2392680 w 5513043"/>
              <a:gd name="connsiteY32" fmla="*/ 937260 h 2789935"/>
              <a:gd name="connsiteX33" fmla="*/ 2354580 w 5513043"/>
              <a:gd name="connsiteY33" fmla="*/ 967740 h 2789935"/>
              <a:gd name="connsiteX34" fmla="*/ 2274570 w 5513043"/>
              <a:gd name="connsiteY34" fmla="*/ 1036320 h 2789935"/>
              <a:gd name="connsiteX35" fmla="*/ 2236470 w 5513043"/>
              <a:gd name="connsiteY35" fmla="*/ 1120140 h 2789935"/>
              <a:gd name="connsiteX36" fmla="*/ 2164080 w 5513043"/>
              <a:gd name="connsiteY36" fmla="*/ 1177290 h 2789935"/>
              <a:gd name="connsiteX37" fmla="*/ 2072640 w 5513043"/>
              <a:gd name="connsiteY37" fmla="*/ 1272540 h 2789935"/>
              <a:gd name="connsiteX38" fmla="*/ 2007870 w 5513043"/>
              <a:gd name="connsiteY38" fmla="*/ 1322070 h 2789935"/>
              <a:gd name="connsiteX39" fmla="*/ 1924050 w 5513043"/>
              <a:gd name="connsiteY39" fmla="*/ 1363980 h 2789935"/>
              <a:gd name="connsiteX40" fmla="*/ 1844040 w 5513043"/>
              <a:gd name="connsiteY40" fmla="*/ 1394460 h 2789935"/>
              <a:gd name="connsiteX41" fmla="*/ 1744980 w 5513043"/>
              <a:gd name="connsiteY41" fmla="*/ 1405890 h 2789935"/>
              <a:gd name="connsiteX42" fmla="*/ 1524000 w 5513043"/>
              <a:gd name="connsiteY42" fmla="*/ 1402080 h 2789935"/>
              <a:gd name="connsiteX43" fmla="*/ 1388929 w 5513043"/>
              <a:gd name="connsiteY43" fmla="*/ 1388966 h 2789935"/>
              <a:gd name="connsiteX44" fmla="*/ 1249870 w 5513043"/>
              <a:gd name="connsiteY44" fmla="*/ 1383142 h 2789935"/>
              <a:gd name="connsiteX45" fmla="*/ 1142708 w 5513043"/>
              <a:gd name="connsiteY45" fmla="*/ 1389178 h 2789935"/>
              <a:gd name="connsiteX46" fmla="*/ 1057176 w 5513043"/>
              <a:gd name="connsiteY46" fmla="*/ 1416469 h 2789935"/>
              <a:gd name="connsiteX47" fmla="*/ 945509 w 5513043"/>
              <a:gd name="connsiteY47" fmla="*/ 1458086 h 2789935"/>
              <a:gd name="connsiteX48" fmla="*/ 781050 w 5513043"/>
              <a:gd name="connsiteY48" fmla="*/ 1501140 h 2789935"/>
              <a:gd name="connsiteX49" fmla="*/ 712470 w 5513043"/>
              <a:gd name="connsiteY49" fmla="*/ 1531620 h 2789935"/>
              <a:gd name="connsiteX50" fmla="*/ 678180 w 5513043"/>
              <a:gd name="connsiteY50" fmla="*/ 1531620 h 2789935"/>
              <a:gd name="connsiteX51" fmla="*/ 590550 w 5513043"/>
              <a:gd name="connsiteY51" fmla="*/ 1520190 h 2789935"/>
              <a:gd name="connsiteX52" fmla="*/ 567690 w 5513043"/>
              <a:gd name="connsiteY52" fmla="*/ 1558290 h 2789935"/>
              <a:gd name="connsiteX53" fmla="*/ 518160 w 5513043"/>
              <a:gd name="connsiteY53" fmla="*/ 1581150 h 2789935"/>
              <a:gd name="connsiteX54" fmla="*/ 422910 w 5513043"/>
              <a:gd name="connsiteY54" fmla="*/ 1615440 h 2789935"/>
              <a:gd name="connsiteX55" fmla="*/ 312420 w 5513043"/>
              <a:gd name="connsiteY55" fmla="*/ 1676400 h 2789935"/>
              <a:gd name="connsiteX56" fmla="*/ 205740 w 5513043"/>
              <a:gd name="connsiteY56" fmla="*/ 1733550 h 2789935"/>
              <a:gd name="connsiteX57" fmla="*/ 133350 w 5513043"/>
              <a:gd name="connsiteY57" fmla="*/ 1783080 h 2789935"/>
              <a:gd name="connsiteX58" fmla="*/ 68580 w 5513043"/>
              <a:gd name="connsiteY58" fmla="*/ 1836420 h 2789935"/>
              <a:gd name="connsiteX59" fmla="*/ 15240 w 5513043"/>
              <a:gd name="connsiteY59" fmla="*/ 1924050 h 2789935"/>
              <a:gd name="connsiteX60" fmla="*/ 0 w 5513043"/>
              <a:gd name="connsiteY60" fmla="*/ 2015490 h 2789935"/>
              <a:gd name="connsiteX61" fmla="*/ 30480 w 5513043"/>
              <a:gd name="connsiteY61" fmla="*/ 2068830 h 2789935"/>
              <a:gd name="connsiteX62" fmla="*/ 72390 w 5513043"/>
              <a:gd name="connsiteY62" fmla="*/ 2148840 h 2789935"/>
              <a:gd name="connsiteX63" fmla="*/ 144780 w 5513043"/>
              <a:gd name="connsiteY63" fmla="*/ 2228850 h 2789935"/>
              <a:gd name="connsiteX64" fmla="*/ 205740 w 5513043"/>
              <a:gd name="connsiteY64" fmla="*/ 2278380 h 2789935"/>
              <a:gd name="connsiteX65" fmla="*/ 335280 w 5513043"/>
              <a:gd name="connsiteY65" fmla="*/ 2339340 h 2789935"/>
              <a:gd name="connsiteX66" fmla="*/ 457200 w 5513043"/>
              <a:gd name="connsiteY66" fmla="*/ 2377440 h 2789935"/>
              <a:gd name="connsiteX67" fmla="*/ 594360 w 5513043"/>
              <a:gd name="connsiteY67" fmla="*/ 2411730 h 2789935"/>
              <a:gd name="connsiteX68" fmla="*/ 720090 w 5513043"/>
              <a:gd name="connsiteY68" fmla="*/ 2449830 h 2789935"/>
              <a:gd name="connsiteX69" fmla="*/ 952500 w 5513043"/>
              <a:gd name="connsiteY69" fmla="*/ 2484120 h 2789935"/>
              <a:gd name="connsiteX70" fmla="*/ 1043940 w 5513043"/>
              <a:gd name="connsiteY70" fmla="*/ 2506980 h 2789935"/>
              <a:gd name="connsiteX71" fmla="*/ 1135380 w 5513043"/>
              <a:gd name="connsiteY71" fmla="*/ 2541270 h 2789935"/>
              <a:gd name="connsiteX72" fmla="*/ 1264920 w 5513043"/>
              <a:gd name="connsiteY72" fmla="*/ 2628900 h 2789935"/>
              <a:gd name="connsiteX73" fmla="*/ 1318260 w 5513043"/>
              <a:gd name="connsiteY73" fmla="*/ 2689860 h 2789935"/>
              <a:gd name="connsiteX74" fmla="*/ 1413510 w 5513043"/>
              <a:gd name="connsiteY74" fmla="*/ 2769870 h 2789935"/>
              <a:gd name="connsiteX75" fmla="*/ 1494947 w 5513043"/>
              <a:gd name="connsiteY75" fmla="*/ 2789935 h 2789935"/>
              <a:gd name="connsiteX76" fmla="*/ 1636167 w 5513043"/>
              <a:gd name="connsiteY76" fmla="*/ 2758161 h 2789935"/>
              <a:gd name="connsiteX77" fmla="*/ 1710690 w 5513043"/>
              <a:gd name="connsiteY77" fmla="*/ 2670810 h 2789935"/>
              <a:gd name="connsiteX78" fmla="*/ 1691640 w 5513043"/>
              <a:gd name="connsiteY78" fmla="*/ 2628900 h 2789935"/>
              <a:gd name="connsiteX79" fmla="*/ 1672590 w 5513043"/>
              <a:gd name="connsiteY79" fmla="*/ 2564130 h 2789935"/>
              <a:gd name="connsiteX80" fmla="*/ 1672590 w 5513043"/>
              <a:gd name="connsiteY80" fmla="*/ 2503170 h 2789935"/>
              <a:gd name="connsiteX81" fmla="*/ 1714500 w 5513043"/>
              <a:gd name="connsiteY81" fmla="*/ 2446020 h 2789935"/>
              <a:gd name="connsiteX82" fmla="*/ 1809750 w 5513043"/>
              <a:gd name="connsiteY82" fmla="*/ 2339340 h 2789935"/>
              <a:gd name="connsiteX83" fmla="*/ 1889760 w 5513043"/>
              <a:gd name="connsiteY83" fmla="*/ 2263140 h 2789935"/>
              <a:gd name="connsiteX84" fmla="*/ 2019300 w 5513043"/>
              <a:gd name="connsiteY84" fmla="*/ 2175510 h 2789935"/>
              <a:gd name="connsiteX85" fmla="*/ 2053590 w 5513043"/>
              <a:gd name="connsiteY85" fmla="*/ 2167890 h 2789935"/>
              <a:gd name="connsiteX86" fmla="*/ 2110740 w 5513043"/>
              <a:gd name="connsiteY86" fmla="*/ 2160270 h 2789935"/>
              <a:gd name="connsiteX87" fmla="*/ 2125980 w 5513043"/>
              <a:gd name="connsiteY87" fmla="*/ 2137410 h 2789935"/>
              <a:gd name="connsiteX88" fmla="*/ 2171700 w 5513043"/>
              <a:gd name="connsiteY88" fmla="*/ 2099310 h 2789935"/>
              <a:gd name="connsiteX89" fmla="*/ 2259330 w 5513043"/>
              <a:gd name="connsiteY89" fmla="*/ 2049780 h 2789935"/>
              <a:gd name="connsiteX90" fmla="*/ 2358390 w 5513043"/>
              <a:gd name="connsiteY90" fmla="*/ 2023110 h 2789935"/>
              <a:gd name="connsiteX91" fmla="*/ 2518410 w 5513043"/>
              <a:gd name="connsiteY91" fmla="*/ 1965960 h 2789935"/>
              <a:gd name="connsiteX92" fmla="*/ 2571750 w 5513043"/>
              <a:gd name="connsiteY92" fmla="*/ 1958340 h 2789935"/>
              <a:gd name="connsiteX93" fmla="*/ 2644140 w 5513043"/>
              <a:gd name="connsiteY93" fmla="*/ 1943100 h 2789935"/>
              <a:gd name="connsiteX94" fmla="*/ 2758440 w 5513043"/>
              <a:gd name="connsiteY94" fmla="*/ 1878330 h 2789935"/>
              <a:gd name="connsiteX95" fmla="*/ 2815590 w 5513043"/>
              <a:gd name="connsiteY95" fmla="*/ 1847850 h 2789935"/>
              <a:gd name="connsiteX96" fmla="*/ 2887980 w 5513043"/>
              <a:gd name="connsiteY96" fmla="*/ 1832610 h 2789935"/>
              <a:gd name="connsiteX97" fmla="*/ 2907030 w 5513043"/>
              <a:gd name="connsiteY97" fmla="*/ 1783080 h 2789935"/>
              <a:gd name="connsiteX98" fmla="*/ 2868930 w 5513043"/>
              <a:gd name="connsiteY98" fmla="*/ 1798320 h 2789935"/>
              <a:gd name="connsiteX99" fmla="*/ 3017520 w 5513043"/>
              <a:gd name="connsiteY99" fmla="*/ 1710690 h 2789935"/>
              <a:gd name="connsiteX100" fmla="*/ 3128010 w 5513043"/>
              <a:gd name="connsiteY100" fmla="*/ 1687830 h 2789935"/>
              <a:gd name="connsiteX101" fmla="*/ 3303270 w 5513043"/>
              <a:gd name="connsiteY101" fmla="*/ 1630680 h 2789935"/>
              <a:gd name="connsiteX102" fmla="*/ 3501390 w 5513043"/>
              <a:gd name="connsiteY102" fmla="*/ 1562100 h 2789935"/>
              <a:gd name="connsiteX103" fmla="*/ 3554730 w 5513043"/>
              <a:gd name="connsiteY103" fmla="*/ 1565910 h 2789935"/>
              <a:gd name="connsiteX104" fmla="*/ 3756660 w 5513043"/>
              <a:gd name="connsiteY104" fmla="*/ 1520190 h 2789935"/>
              <a:gd name="connsiteX105" fmla="*/ 3977640 w 5513043"/>
              <a:gd name="connsiteY105" fmla="*/ 1493520 h 2789935"/>
              <a:gd name="connsiteX106" fmla="*/ 4301490 w 5513043"/>
              <a:gd name="connsiteY106" fmla="*/ 1455420 h 2789935"/>
              <a:gd name="connsiteX107" fmla="*/ 4476750 w 5513043"/>
              <a:gd name="connsiteY107" fmla="*/ 1447800 h 2789935"/>
              <a:gd name="connsiteX108" fmla="*/ 4572000 w 5513043"/>
              <a:gd name="connsiteY108" fmla="*/ 1440180 h 2789935"/>
              <a:gd name="connsiteX109" fmla="*/ 4674870 w 5513043"/>
              <a:gd name="connsiteY109" fmla="*/ 1459230 h 2789935"/>
              <a:gd name="connsiteX110" fmla="*/ 4762500 w 5513043"/>
              <a:gd name="connsiteY110" fmla="*/ 1493520 h 2789935"/>
              <a:gd name="connsiteX111" fmla="*/ 4892040 w 5513043"/>
              <a:gd name="connsiteY111" fmla="*/ 1543050 h 2789935"/>
              <a:gd name="connsiteX112" fmla="*/ 4930140 w 5513043"/>
              <a:gd name="connsiteY112" fmla="*/ 1562100 h 2789935"/>
              <a:gd name="connsiteX113" fmla="*/ 4935988 w 5513043"/>
              <a:gd name="connsiteY113" fmla="*/ 1588835 h 2789935"/>
              <a:gd name="connsiteX114" fmla="*/ 5066264 w 5513043"/>
              <a:gd name="connsiteY114" fmla="*/ 1578616 h 2789935"/>
              <a:gd name="connsiteX115" fmla="*/ 5203373 w 5513043"/>
              <a:gd name="connsiteY115" fmla="*/ 1564964 h 2789935"/>
              <a:gd name="connsiteX116" fmla="*/ 5314643 w 5513043"/>
              <a:gd name="connsiteY116" fmla="*/ 1529916 h 2789935"/>
              <a:gd name="connsiteX117" fmla="*/ 5468546 w 5513043"/>
              <a:gd name="connsiteY117" fmla="*/ 1490162 h 2789935"/>
              <a:gd name="connsiteX118" fmla="*/ 5501041 w 5513043"/>
              <a:gd name="connsiteY118" fmla="*/ 1472420 h 2789935"/>
              <a:gd name="connsiteX119" fmla="*/ 5396534 w 5513043"/>
              <a:gd name="connsiteY119" fmla="*/ 1380618 h 2789935"/>
              <a:gd name="connsiteX120" fmla="*/ 5360847 w 5513043"/>
              <a:gd name="connsiteY120" fmla="*/ 1324777 h 2789935"/>
              <a:gd name="connsiteX121" fmla="*/ 5339207 w 5513043"/>
              <a:gd name="connsiteY121" fmla="*/ 1251813 h 2789935"/>
              <a:gd name="connsiteX122" fmla="*/ 5316627 w 5513043"/>
              <a:gd name="connsiteY122" fmla="*/ 1162050 h 2789935"/>
              <a:gd name="connsiteX123" fmla="*/ 5334000 w 5513043"/>
              <a:gd name="connsiteY123" fmla="*/ 1093470 h 2789935"/>
              <a:gd name="connsiteX124" fmla="*/ 5345430 w 5513043"/>
              <a:gd name="connsiteY124" fmla="*/ 1070610 h 2789935"/>
              <a:gd name="connsiteX125" fmla="*/ 5307330 w 5513043"/>
              <a:gd name="connsiteY125" fmla="*/ 1066800 h 2789935"/>
              <a:gd name="connsiteX126" fmla="*/ 5288280 w 5513043"/>
              <a:gd name="connsiteY126" fmla="*/ 1047750 h 2789935"/>
              <a:gd name="connsiteX127" fmla="*/ 5261610 w 5513043"/>
              <a:gd name="connsiteY127" fmla="*/ 1024890 h 2789935"/>
              <a:gd name="connsiteX128" fmla="*/ 5246370 w 5513043"/>
              <a:gd name="connsiteY128" fmla="*/ 994410 h 2789935"/>
              <a:gd name="connsiteX129" fmla="*/ 5238750 w 5513043"/>
              <a:gd name="connsiteY129" fmla="*/ 952500 h 2789935"/>
              <a:gd name="connsiteX130" fmla="*/ 5238750 w 5513043"/>
              <a:gd name="connsiteY130" fmla="*/ 922020 h 2789935"/>
              <a:gd name="connsiteX131" fmla="*/ 5246370 w 5513043"/>
              <a:gd name="connsiteY131" fmla="*/ 887730 h 2789935"/>
              <a:gd name="connsiteX132" fmla="*/ 5253990 w 5513043"/>
              <a:gd name="connsiteY132" fmla="*/ 868680 h 2789935"/>
              <a:gd name="connsiteX133" fmla="*/ 5219700 w 5513043"/>
              <a:gd name="connsiteY133" fmla="*/ 868680 h 2789935"/>
              <a:gd name="connsiteX134" fmla="*/ 5158740 w 5513043"/>
              <a:gd name="connsiteY134" fmla="*/ 842010 h 2789935"/>
              <a:gd name="connsiteX135" fmla="*/ 5113020 w 5513043"/>
              <a:gd name="connsiteY135" fmla="*/ 742950 h 2789935"/>
              <a:gd name="connsiteX136" fmla="*/ 5078730 w 5513043"/>
              <a:gd name="connsiteY136" fmla="*/ 681990 h 2789935"/>
              <a:gd name="connsiteX137" fmla="*/ 5078730 w 5513043"/>
              <a:gd name="connsiteY137" fmla="*/ 624840 h 2789935"/>
              <a:gd name="connsiteX138" fmla="*/ 5082540 w 5513043"/>
              <a:gd name="connsiteY138" fmla="*/ 586740 h 2789935"/>
              <a:gd name="connsiteX139" fmla="*/ 5105400 w 5513043"/>
              <a:gd name="connsiteY139" fmla="*/ 529590 h 2789935"/>
              <a:gd name="connsiteX140" fmla="*/ 5063490 w 5513043"/>
              <a:gd name="connsiteY140" fmla="*/ 525780 h 2789935"/>
              <a:gd name="connsiteX141" fmla="*/ 5033010 w 5513043"/>
              <a:gd name="connsiteY141" fmla="*/ 510540 h 2789935"/>
              <a:gd name="connsiteX142" fmla="*/ 4991100 w 5513043"/>
              <a:gd name="connsiteY142" fmla="*/ 476250 h 2789935"/>
              <a:gd name="connsiteX143" fmla="*/ 4979670 w 5513043"/>
              <a:gd name="connsiteY143" fmla="*/ 449580 h 2789935"/>
              <a:gd name="connsiteX144" fmla="*/ 4979670 w 5513043"/>
              <a:gd name="connsiteY144" fmla="*/ 316230 h 2789935"/>
              <a:gd name="connsiteX145" fmla="*/ 4994910 w 5513043"/>
              <a:gd name="connsiteY145" fmla="*/ 232410 h 2789935"/>
              <a:gd name="connsiteX146" fmla="*/ 5025390 w 5513043"/>
              <a:gd name="connsiteY146" fmla="*/ 167640 h 2789935"/>
              <a:gd name="connsiteX0" fmla="*/ 5025390 w 5513043"/>
              <a:gd name="connsiteY0" fmla="*/ 167640 h 2789935"/>
              <a:gd name="connsiteX1" fmla="*/ 4671060 w 5513043"/>
              <a:gd name="connsiteY1" fmla="*/ 0 h 2789935"/>
              <a:gd name="connsiteX2" fmla="*/ 4507230 w 5513043"/>
              <a:gd name="connsiteY2" fmla="*/ 68580 h 2789935"/>
              <a:gd name="connsiteX3" fmla="*/ 4373880 w 5513043"/>
              <a:gd name="connsiteY3" fmla="*/ 129540 h 2789935"/>
              <a:gd name="connsiteX4" fmla="*/ 4267200 w 5513043"/>
              <a:gd name="connsiteY4" fmla="*/ 175260 h 2789935"/>
              <a:gd name="connsiteX5" fmla="*/ 4217670 w 5513043"/>
              <a:gd name="connsiteY5" fmla="*/ 209550 h 2789935"/>
              <a:gd name="connsiteX6" fmla="*/ 4141470 w 5513043"/>
              <a:gd name="connsiteY6" fmla="*/ 247650 h 2789935"/>
              <a:gd name="connsiteX7" fmla="*/ 4072890 w 5513043"/>
              <a:gd name="connsiteY7" fmla="*/ 293370 h 2789935"/>
              <a:gd name="connsiteX8" fmla="*/ 3931920 w 5513043"/>
              <a:gd name="connsiteY8" fmla="*/ 354330 h 2789935"/>
              <a:gd name="connsiteX9" fmla="*/ 3867150 w 5513043"/>
              <a:gd name="connsiteY9" fmla="*/ 400050 h 2789935"/>
              <a:gd name="connsiteX10" fmla="*/ 3699510 w 5513043"/>
              <a:gd name="connsiteY10" fmla="*/ 461010 h 2789935"/>
              <a:gd name="connsiteX11" fmla="*/ 3630930 w 5513043"/>
              <a:gd name="connsiteY11" fmla="*/ 480060 h 2789935"/>
              <a:gd name="connsiteX12" fmla="*/ 3573780 w 5513043"/>
              <a:gd name="connsiteY12" fmla="*/ 499110 h 2789935"/>
              <a:gd name="connsiteX13" fmla="*/ 3528060 w 5513043"/>
              <a:gd name="connsiteY13" fmla="*/ 499110 h 2789935"/>
              <a:gd name="connsiteX14" fmla="*/ 3486150 w 5513043"/>
              <a:gd name="connsiteY14" fmla="*/ 495300 h 2789935"/>
              <a:gd name="connsiteX15" fmla="*/ 3474720 w 5513043"/>
              <a:gd name="connsiteY15" fmla="*/ 499110 h 2789935"/>
              <a:gd name="connsiteX16" fmla="*/ 3463290 w 5513043"/>
              <a:gd name="connsiteY16" fmla="*/ 533400 h 2789935"/>
              <a:gd name="connsiteX17" fmla="*/ 3432810 w 5513043"/>
              <a:gd name="connsiteY17" fmla="*/ 560070 h 2789935"/>
              <a:gd name="connsiteX18" fmla="*/ 3371850 w 5513043"/>
              <a:gd name="connsiteY18" fmla="*/ 571500 h 2789935"/>
              <a:gd name="connsiteX19" fmla="*/ 3242310 w 5513043"/>
              <a:gd name="connsiteY19" fmla="*/ 613410 h 2789935"/>
              <a:gd name="connsiteX20" fmla="*/ 3169920 w 5513043"/>
              <a:gd name="connsiteY20" fmla="*/ 636270 h 2789935"/>
              <a:gd name="connsiteX21" fmla="*/ 3044190 w 5513043"/>
              <a:gd name="connsiteY21" fmla="*/ 674370 h 2789935"/>
              <a:gd name="connsiteX22" fmla="*/ 2876550 w 5513043"/>
              <a:gd name="connsiteY22" fmla="*/ 727710 h 2789935"/>
              <a:gd name="connsiteX23" fmla="*/ 2830830 w 5513043"/>
              <a:gd name="connsiteY23" fmla="*/ 754380 h 2789935"/>
              <a:gd name="connsiteX24" fmla="*/ 2785110 w 5513043"/>
              <a:gd name="connsiteY24" fmla="*/ 769620 h 2789935"/>
              <a:gd name="connsiteX25" fmla="*/ 2785110 w 5513043"/>
              <a:gd name="connsiteY25" fmla="*/ 769620 h 2789935"/>
              <a:gd name="connsiteX26" fmla="*/ 2724150 w 5513043"/>
              <a:gd name="connsiteY26" fmla="*/ 765810 h 2789935"/>
              <a:gd name="connsiteX27" fmla="*/ 2678430 w 5513043"/>
              <a:gd name="connsiteY27" fmla="*/ 762000 h 2789935"/>
              <a:gd name="connsiteX28" fmla="*/ 2678430 w 5513043"/>
              <a:gd name="connsiteY28" fmla="*/ 762000 h 2789935"/>
              <a:gd name="connsiteX29" fmla="*/ 2647950 w 5513043"/>
              <a:gd name="connsiteY29" fmla="*/ 822960 h 2789935"/>
              <a:gd name="connsiteX30" fmla="*/ 2617470 w 5513043"/>
              <a:gd name="connsiteY30" fmla="*/ 845820 h 2789935"/>
              <a:gd name="connsiteX31" fmla="*/ 2480310 w 5513043"/>
              <a:gd name="connsiteY31" fmla="*/ 891540 h 2789935"/>
              <a:gd name="connsiteX32" fmla="*/ 2392680 w 5513043"/>
              <a:gd name="connsiteY32" fmla="*/ 937260 h 2789935"/>
              <a:gd name="connsiteX33" fmla="*/ 2354580 w 5513043"/>
              <a:gd name="connsiteY33" fmla="*/ 967740 h 2789935"/>
              <a:gd name="connsiteX34" fmla="*/ 2274570 w 5513043"/>
              <a:gd name="connsiteY34" fmla="*/ 1036320 h 2789935"/>
              <a:gd name="connsiteX35" fmla="*/ 2236470 w 5513043"/>
              <a:gd name="connsiteY35" fmla="*/ 1120140 h 2789935"/>
              <a:gd name="connsiteX36" fmla="*/ 2164080 w 5513043"/>
              <a:gd name="connsiteY36" fmla="*/ 1177290 h 2789935"/>
              <a:gd name="connsiteX37" fmla="*/ 2072640 w 5513043"/>
              <a:gd name="connsiteY37" fmla="*/ 1272540 h 2789935"/>
              <a:gd name="connsiteX38" fmla="*/ 2007870 w 5513043"/>
              <a:gd name="connsiteY38" fmla="*/ 1322070 h 2789935"/>
              <a:gd name="connsiteX39" fmla="*/ 1924050 w 5513043"/>
              <a:gd name="connsiteY39" fmla="*/ 1363980 h 2789935"/>
              <a:gd name="connsiteX40" fmla="*/ 1844040 w 5513043"/>
              <a:gd name="connsiteY40" fmla="*/ 1394460 h 2789935"/>
              <a:gd name="connsiteX41" fmla="*/ 1744980 w 5513043"/>
              <a:gd name="connsiteY41" fmla="*/ 1405890 h 2789935"/>
              <a:gd name="connsiteX42" fmla="*/ 1524000 w 5513043"/>
              <a:gd name="connsiteY42" fmla="*/ 1402080 h 2789935"/>
              <a:gd name="connsiteX43" fmla="*/ 1388929 w 5513043"/>
              <a:gd name="connsiteY43" fmla="*/ 1388966 h 2789935"/>
              <a:gd name="connsiteX44" fmla="*/ 1249870 w 5513043"/>
              <a:gd name="connsiteY44" fmla="*/ 1383142 h 2789935"/>
              <a:gd name="connsiteX45" fmla="*/ 1142708 w 5513043"/>
              <a:gd name="connsiteY45" fmla="*/ 1389178 h 2789935"/>
              <a:gd name="connsiteX46" fmla="*/ 1057176 w 5513043"/>
              <a:gd name="connsiteY46" fmla="*/ 1416469 h 2789935"/>
              <a:gd name="connsiteX47" fmla="*/ 945509 w 5513043"/>
              <a:gd name="connsiteY47" fmla="*/ 1458086 h 2789935"/>
              <a:gd name="connsiteX48" fmla="*/ 781050 w 5513043"/>
              <a:gd name="connsiteY48" fmla="*/ 1501140 h 2789935"/>
              <a:gd name="connsiteX49" fmla="*/ 712470 w 5513043"/>
              <a:gd name="connsiteY49" fmla="*/ 1531620 h 2789935"/>
              <a:gd name="connsiteX50" fmla="*/ 678180 w 5513043"/>
              <a:gd name="connsiteY50" fmla="*/ 1531620 h 2789935"/>
              <a:gd name="connsiteX51" fmla="*/ 590550 w 5513043"/>
              <a:gd name="connsiteY51" fmla="*/ 1520190 h 2789935"/>
              <a:gd name="connsiteX52" fmla="*/ 567690 w 5513043"/>
              <a:gd name="connsiteY52" fmla="*/ 1558290 h 2789935"/>
              <a:gd name="connsiteX53" fmla="*/ 518160 w 5513043"/>
              <a:gd name="connsiteY53" fmla="*/ 1581150 h 2789935"/>
              <a:gd name="connsiteX54" fmla="*/ 422910 w 5513043"/>
              <a:gd name="connsiteY54" fmla="*/ 1615440 h 2789935"/>
              <a:gd name="connsiteX55" fmla="*/ 312420 w 5513043"/>
              <a:gd name="connsiteY55" fmla="*/ 1676400 h 2789935"/>
              <a:gd name="connsiteX56" fmla="*/ 205740 w 5513043"/>
              <a:gd name="connsiteY56" fmla="*/ 1733550 h 2789935"/>
              <a:gd name="connsiteX57" fmla="*/ 133350 w 5513043"/>
              <a:gd name="connsiteY57" fmla="*/ 1783080 h 2789935"/>
              <a:gd name="connsiteX58" fmla="*/ 68580 w 5513043"/>
              <a:gd name="connsiteY58" fmla="*/ 1836420 h 2789935"/>
              <a:gd name="connsiteX59" fmla="*/ 15240 w 5513043"/>
              <a:gd name="connsiteY59" fmla="*/ 1924050 h 2789935"/>
              <a:gd name="connsiteX60" fmla="*/ 0 w 5513043"/>
              <a:gd name="connsiteY60" fmla="*/ 2015490 h 2789935"/>
              <a:gd name="connsiteX61" fmla="*/ 30480 w 5513043"/>
              <a:gd name="connsiteY61" fmla="*/ 2068830 h 2789935"/>
              <a:gd name="connsiteX62" fmla="*/ 72390 w 5513043"/>
              <a:gd name="connsiteY62" fmla="*/ 2148840 h 2789935"/>
              <a:gd name="connsiteX63" fmla="*/ 144780 w 5513043"/>
              <a:gd name="connsiteY63" fmla="*/ 2228850 h 2789935"/>
              <a:gd name="connsiteX64" fmla="*/ 205740 w 5513043"/>
              <a:gd name="connsiteY64" fmla="*/ 2278380 h 2789935"/>
              <a:gd name="connsiteX65" fmla="*/ 335280 w 5513043"/>
              <a:gd name="connsiteY65" fmla="*/ 2339340 h 2789935"/>
              <a:gd name="connsiteX66" fmla="*/ 457200 w 5513043"/>
              <a:gd name="connsiteY66" fmla="*/ 2377440 h 2789935"/>
              <a:gd name="connsiteX67" fmla="*/ 594360 w 5513043"/>
              <a:gd name="connsiteY67" fmla="*/ 2411730 h 2789935"/>
              <a:gd name="connsiteX68" fmla="*/ 720090 w 5513043"/>
              <a:gd name="connsiteY68" fmla="*/ 2449830 h 2789935"/>
              <a:gd name="connsiteX69" fmla="*/ 952500 w 5513043"/>
              <a:gd name="connsiteY69" fmla="*/ 2484120 h 2789935"/>
              <a:gd name="connsiteX70" fmla="*/ 1043940 w 5513043"/>
              <a:gd name="connsiteY70" fmla="*/ 2506980 h 2789935"/>
              <a:gd name="connsiteX71" fmla="*/ 1135380 w 5513043"/>
              <a:gd name="connsiteY71" fmla="*/ 2541270 h 2789935"/>
              <a:gd name="connsiteX72" fmla="*/ 1264920 w 5513043"/>
              <a:gd name="connsiteY72" fmla="*/ 2628900 h 2789935"/>
              <a:gd name="connsiteX73" fmla="*/ 1318260 w 5513043"/>
              <a:gd name="connsiteY73" fmla="*/ 2689860 h 2789935"/>
              <a:gd name="connsiteX74" fmla="*/ 1413510 w 5513043"/>
              <a:gd name="connsiteY74" fmla="*/ 2769870 h 2789935"/>
              <a:gd name="connsiteX75" fmla="*/ 1494947 w 5513043"/>
              <a:gd name="connsiteY75" fmla="*/ 2789935 h 2789935"/>
              <a:gd name="connsiteX76" fmla="*/ 1636167 w 5513043"/>
              <a:gd name="connsiteY76" fmla="*/ 2758161 h 2789935"/>
              <a:gd name="connsiteX77" fmla="*/ 1710690 w 5513043"/>
              <a:gd name="connsiteY77" fmla="*/ 2670810 h 2789935"/>
              <a:gd name="connsiteX78" fmla="*/ 1691640 w 5513043"/>
              <a:gd name="connsiteY78" fmla="*/ 2628900 h 2789935"/>
              <a:gd name="connsiteX79" fmla="*/ 1672590 w 5513043"/>
              <a:gd name="connsiteY79" fmla="*/ 2564130 h 2789935"/>
              <a:gd name="connsiteX80" fmla="*/ 1672590 w 5513043"/>
              <a:gd name="connsiteY80" fmla="*/ 2503170 h 2789935"/>
              <a:gd name="connsiteX81" fmla="*/ 1714500 w 5513043"/>
              <a:gd name="connsiteY81" fmla="*/ 2446020 h 2789935"/>
              <a:gd name="connsiteX82" fmla="*/ 1809750 w 5513043"/>
              <a:gd name="connsiteY82" fmla="*/ 2339340 h 2789935"/>
              <a:gd name="connsiteX83" fmla="*/ 1889760 w 5513043"/>
              <a:gd name="connsiteY83" fmla="*/ 2263140 h 2789935"/>
              <a:gd name="connsiteX84" fmla="*/ 2019300 w 5513043"/>
              <a:gd name="connsiteY84" fmla="*/ 2175510 h 2789935"/>
              <a:gd name="connsiteX85" fmla="*/ 2053590 w 5513043"/>
              <a:gd name="connsiteY85" fmla="*/ 2167890 h 2789935"/>
              <a:gd name="connsiteX86" fmla="*/ 2110740 w 5513043"/>
              <a:gd name="connsiteY86" fmla="*/ 2160270 h 2789935"/>
              <a:gd name="connsiteX87" fmla="*/ 2125980 w 5513043"/>
              <a:gd name="connsiteY87" fmla="*/ 2137410 h 2789935"/>
              <a:gd name="connsiteX88" fmla="*/ 2171700 w 5513043"/>
              <a:gd name="connsiteY88" fmla="*/ 2099310 h 2789935"/>
              <a:gd name="connsiteX89" fmla="*/ 2259330 w 5513043"/>
              <a:gd name="connsiteY89" fmla="*/ 2049780 h 2789935"/>
              <a:gd name="connsiteX90" fmla="*/ 2358390 w 5513043"/>
              <a:gd name="connsiteY90" fmla="*/ 2023110 h 2789935"/>
              <a:gd name="connsiteX91" fmla="*/ 2518410 w 5513043"/>
              <a:gd name="connsiteY91" fmla="*/ 1965960 h 2789935"/>
              <a:gd name="connsiteX92" fmla="*/ 2571750 w 5513043"/>
              <a:gd name="connsiteY92" fmla="*/ 1958340 h 2789935"/>
              <a:gd name="connsiteX93" fmla="*/ 2644140 w 5513043"/>
              <a:gd name="connsiteY93" fmla="*/ 1943100 h 2789935"/>
              <a:gd name="connsiteX94" fmla="*/ 2758440 w 5513043"/>
              <a:gd name="connsiteY94" fmla="*/ 1878330 h 2789935"/>
              <a:gd name="connsiteX95" fmla="*/ 2815590 w 5513043"/>
              <a:gd name="connsiteY95" fmla="*/ 1847850 h 2789935"/>
              <a:gd name="connsiteX96" fmla="*/ 2887980 w 5513043"/>
              <a:gd name="connsiteY96" fmla="*/ 1832610 h 2789935"/>
              <a:gd name="connsiteX97" fmla="*/ 2907030 w 5513043"/>
              <a:gd name="connsiteY97" fmla="*/ 1783080 h 2789935"/>
              <a:gd name="connsiteX98" fmla="*/ 2868930 w 5513043"/>
              <a:gd name="connsiteY98" fmla="*/ 1798320 h 2789935"/>
              <a:gd name="connsiteX99" fmla="*/ 3017520 w 5513043"/>
              <a:gd name="connsiteY99" fmla="*/ 1710690 h 2789935"/>
              <a:gd name="connsiteX100" fmla="*/ 3128010 w 5513043"/>
              <a:gd name="connsiteY100" fmla="*/ 1687830 h 2789935"/>
              <a:gd name="connsiteX101" fmla="*/ 3303270 w 5513043"/>
              <a:gd name="connsiteY101" fmla="*/ 1630680 h 2789935"/>
              <a:gd name="connsiteX102" fmla="*/ 3501390 w 5513043"/>
              <a:gd name="connsiteY102" fmla="*/ 1562100 h 2789935"/>
              <a:gd name="connsiteX103" fmla="*/ 3554730 w 5513043"/>
              <a:gd name="connsiteY103" fmla="*/ 1565910 h 2789935"/>
              <a:gd name="connsiteX104" fmla="*/ 3756660 w 5513043"/>
              <a:gd name="connsiteY104" fmla="*/ 1520190 h 2789935"/>
              <a:gd name="connsiteX105" fmla="*/ 3977640 w 5513043"/>
              <a:gd name="connsiteY105" fmla="*/ 1493520 h 2789935"/>
              <a:gd name="connsiteX106" fmla="*/ 4301490 w 5513043"/>
              <a:gd name="connsiteY106" fmla="*/ 1455420 h 2789935"/>
              <a:gd name="connsiteX107" fmla="*/ 4476750 w 5513043"/>
              <a:gd name="connsiteY107" fmla="*/ 1447800 h 2789935"/>
              <a:gd name="connsiteX108" fmla="*/ 4572000 w 5513043"/>
              <a:gd name="connsiteY108" fmla="*/ 1440180 h 2789935"/>
              <a:gd name="connsiteX109" fmla="*/ 4674870 w 5513043"/>
              <a:gd name="connsiteY109" fmla="*/ 1459230 h 2789935"/>
              <a:gd name="connsiteX110" fmla="*/ 4762500 w 5513043"/>
              <a:gd name="connsiteY110" fmla="*/ 1493520 h 2789935"/>
              <a:gd name="connsiteX111" fmla="*/ 4892040 w 5513043"/>
              <a:gd name="connsiteY111" fmla="*/ 1543050 h 2789935"/>
              <a:gd name="connsiteX112" fmla="*/ 4930140 w 5513043"/>
              <a:gd name="connsiteY112" fmla="*/ 1562100 h 2789935"/>
              <a:gd name="connsiteX113" fmla="*/ 4935988 w 5513043"/>
              <a:gd name="connsiteY113" fmla="*/ 1588835 h 2789935"/>
              <a:gd name="connsiteX114" fmla="*/ 5066264 w 5513043"/>
              <a:gd name="connsiteY114" fmla="*/ 1578616 h 2789935"/>
              <a:gd name="connsiteX115" fmla="*/ 5203972 w 5513043"/>
              <a:gd name="connsiteY115" fmla="*/ 1555828 h 2789935"/>
              <a:gd name="connsiteX116" fmla="*/ 5314643 w 5513043"/>
              <a:gd name="connsiteY116" fmla="*/ 1529916 h 2789935"/>
              <a:gd name="connsiteX117" fmla="*/ 5468546 w 5513043"/>
              <a:gd name="connsiteY117" fmla="*/ 1490162 h 2789935"/>
              <a:gd name="connsiteX118" fmla="*/ 5501041 w 5513043"/>
              <a:gd name="connsiteY118" fmla="*/ 1472420 h 2789935"/>
              <a:gd name="connsiteX119" fmla="*/ 5396534 w 5513043"/>
              <a:gd name="connsiteY119" fmla="*/ 1380618 h 2789935"/>
              <a:gd name="connsiteX120" fmla="*/ 5360847 w 5513043"/>
              <a:gd name="connsiteY120" fmla="*/ 1324777 h 2789935"/>
              <a:gd name="connsiteX121" fmla="*/ 5339207 w 5513043"/>
              <a:gd name="connsiteY121" fmla="*/ 1251813 h 2789935"/>
              <a:gd name="connsiteX122" fmla="*/ 5316627 w 5513043"/>
              <a:gd name="connsiteY122" fmla="*/ 1162050 h 2789935"/>
              <a:gd name="connsiteX123" fmla="*/ 5334000 w 5513043"/>
              <a:gd name="connsiteY123" fmla="*/ 1093470 h 2789935"/>
              <a:gd name="connsiteX124" fmla="*/ 5345430 w 5513043"/>
              <a:gd name="connsiteY124" fmla="*/ 1070610 h 2789935"/>
              <a:gd name="connsiteX125" fmla="*/ 5307330 w 5513043"/>
              <a:gd name="connsiteY125" fmla="*/ 1066800 h 2789935"/>
              <a:gd name="connsiteX126" fmla="*/ 5288280 w 5513043"/>
              <a:gd name="connsiteY126" fmla="*/ 1047750 h 2789935"/>
              <a:gd name="connsiteX127" fmla="*/ 5261610 w 5513043"/>
              <a:gd name="connsiteY127" fmla="*/ 1024890 h 2789935"/>
              <a:gd name="connsiteX128" fmla="*/ 5246370 w 5513043"/>
              <a:gd name="connsiteY128" fmla="*/ 994410 h 2789935"/>
              <a:gd name="connsiteX129" fmla="*/ 5238750 w 5513043"/>
              <a:gd name="connsiteY129" fmla="*/ 952500 h 2789935"/>
              <a:gd name="connsiteX130" fmla="*/ 5238750 w 5513043"/>
              <a:gd name="connsiteY130" fmla="*/ 922020 h 2789935"/>
              <a:gd name="connsiteX131" fmla="*/ 5246370 w 5513043"/>
              <a:gd name="connsiteY131" fmla="*/ 887730 h 2789935"/>
              <a:gd name="connsiteX132" fmla="*/ 5253990 w 5513043"/>
              <a:gd name="connsiteY132" fmla="*/ 868680 h 2789935"/>
              <a:gd name="connsiteX133" fmla="*/ 5219700 w 5513043"/>
              <a:gd name="connsiteY133" fmla="*/ 868680 h 2789935"/>
              <a:gd name="connsiteX134" fmla="*/ 5158740 w 5513043"/>
              <a:gd name="connsiteY134" fmla="*/ 842010 h 2789935"/>
              <a:gd name="connsiteX135" fmla="*/ 5113020 w 5513043"/>
              <a:gd name="connsiteY135" fmla="*/ 742950 h 2789935"/>
              <a:gd name="connsiteX136" fmla="*/ 5078730 w 5513043"/>
              <a:gd name="connsiteY136" fmla="*/ 681990 h 2789935"/>
              <a:gd name="connsiteX137" fmla="*/ 5078730 w 5513043"/>
              <a:gd name="connsiteY137" fmla="*/ 624840 h 2789935"/>
              <a:gd name="connsiteX138" fmla="*/ 5082540 w 5513043"/>
              <a:gd name="connsiteY138" fmla="*/ 586740 h 2789935"/>
              <a:gd name="connsiteX139" fmla="*/ 5105400 w 5513043"/>
              <a:gd name="connsiteY139" fmla="*/ 529590 h 2789935"/>
              <a:gd name="connsiteX140" fmla="*/ 5063490 w 5513043"/>
              <a:gd name="connsiteY140" fmla="*/ 525780 h 2789935"/>
              <a:gd name="connsiteX141" fmla="*/ 5033010 w 5513043"/>
              <a:gd name="connsiteY141" fmla="*/ 510540 h 2789935"/>
              <a:gd name="connsiteX142" fmla="*/ 4991100 w 5513043"/>
              <a:gd name="connsiteY142" fmla="*/ 476250 h 2789935"/>
              <a:gd name="connsiteX143" fmla="*/ 4979670 w 5513043"/>
              <a:gd name="connsiteY143" fmla="*/ 449580 h 2789935"/>
              <a:gd name="connsiteX144" fmla="*/ 4979670 w 5513043"/>
              <a:gd name="connsiteY144" fmla="*/ 316230 h 2789935"/>
              <a:gd name="connsiteX145" fmla="*/ 4994910 w 5513043"/>
              <a:gd name="connsiteY145" fmla="*/ 232410 h 2789935"/>
              <a:gd name="connsiteX146" fmla="*/ 5025390 w 5513043"/>
              <a:gd name="connsiteY146" fmla="*/ 167640 h 2789935"/>
              <a:gd name="connsiteX0" fmla="*/ 5025390 w 5512354"/>
              <a:gd name="connsiteY0" fmla="*/ 167640 h 2789935"/>
              <a:gd name="connsiteX1" fmla="*/ 4671060 w 5512354"/>
              <a:gd name="connsiteY1" fmla="*/ 0 h 2789935"/>
              <a:gd name="connsiteX2" fmla="*/ 4507230 w 5512354"/>
              <a:gd name="connsiteY2" fmla="*/ 68580 h 2789935"/>
              <a:gd name="connsiteX3" fmla="*/ 4373880 w 5512354"/>
              <a:gd name="connsiteY3" fmla="*/ 129540 h 2789935"/>
              <a:gd name="connsiteX4" fmla="*/ 4267200 w 5512354"/>
              <a:gd name="connsiteY4" fmla="*/ 175260 h 2789935"/>
              <a:gd name="connsiteX5" fmla="*/ 4217670 w 5512354"/>
              <a:gd name="connsiteY5" fmla="*/ 209550 h 2789935"/>
              <a:gd name="connsiteX6" fmla="*/ 4141470 w 5512354"/>
              <a:gd name="connsiteY6" fmla="*/ 247650 h 2789935"/>
              <a:gd name="connsiteX7" fmla="*/ 4072890 w 5512354"/>
              <a:gd name="connsiteY7" fmla="*/ 293370 h 2789935"/>
              <a:gd name="connsiteX8" fmla="*/ 3931920 w 5512354"/>
              <a:gd name="connsiteY8" fmla="*/ 354330 h 2789935"/>
              <a:gd name="connsiteX9" fmla="*/ 3867150 w 5512354"/>
              <a:gd name="connsiteY9" fmla="*/ 400050 h 2789935"/>
              <a:gd name="connsiteX10" fmla="*/ 3699510 w 5512354"/>
              <a:gd name="connsiteY10" fmla="*/ 461010 h 2789935"/>
              <a:gd name="connsiteX11" fmla="*/ 3630930 w 5512354"/>
              <a:gd name="connsiteY11" fmla="*/ 480060 h 2789935"/>
              <a:gd name="connsiteX12" fmla="*/ 3573780 w 5512354"/>
              <a:gd name="connsiteY12" fmla="*/ 499110 h 2789935"/>
              <a:gd name="connsiteX13" fmla="*/ 3528060 w 5512354"/>
              <a:gd name="connsiteY13" fmla="*/ 499110 h 2789935"/>
              <a:gd name="connsiteX14" fmla="*/ 3486150 w 5512354"/>
              <a:gd name="connsiteY14" fmla="*/ 495300 h 2789935"/>
              <a:gd name="connsiteX15" fmla="*/ 3474720 w 5512354"/>
              <a:gd name="connsiteY15" fmla="*/ 499110 h 2789935"/>
              <a:gd name="connsiteX16" fmla="*/ 3463290 w 5512354"/>
              <a:gd name="connsiteY16" fmla="*/ 533400 h 2789935"/>
              <a:gd name="connsiteX17" fmla="*/ 3432810 w 5512354"/>
              <a:gd name="connsiteY17" fmla="*/ 560070 h 2789935"/>
              <a:gd name="connsiteX18" fmla="*/ 3371850 w 5512354"/>
              <a:gd name="connsiteY18" fmla="*/ 571500 h 2789935"/>
              <a:gd name="connsiteX19" fmla="*/ 3242310 w 5512354"/>
              <a:gd name="connsiteY19" fmla="*/ 613410 h 2789935"/>
              <a:gd name="connsiteX20" fmla="*/ 3169920 w 5512354"/>
              <a:gd name="connsiteY20" fmla="*/ 636270 h 2789935"/>
              <a:gd name="connsiteX21" fmla="*/ 3044190 w 5512354"/>
              <a:gd name="connsiteY21" fmla="*/ 674370 h 2789935"/>
              <a:gd name="connsiteX22" fmla="*/ 2876550 w 5512354"/>
              <a:gd name="connsiteY22" fmla="*/ 727710 h 2789935"/>
              <a:gd name="connsiteX23" fmla="*/ 2830830 w 5512354"/>
              <a:gd name="connsiteY23" fmla="*/ 754380 h 2789935"/>
              <a:gd name="connsiteX24" fmla="*/ 2785110 w 5512354"/>
              <a:gd name="connsiteY24" fmla="*/ 769620 h 2789935"/>
              <a:gd name="connsiteX25" fmla="*/ 2785110 w 5512354"/>
              <a:gd name="connsiteY25" fmla="*/ 769620 h 2789935"/>
              <a:gd name="connsiteX26" fmla="*/ 2724150 w 5512354"/>
              <a:gd name="connsiteY26" fmla="*/ 765810 h 2789935"/>
              <a:gd name="connsiteX27" fmla="*/ 2678430 w 5512354"/>
              <a:gd name="connsiteY27" fmla="*/ 762000 h 2789935"/>
              <a:gd name="connsiteX28" fmla="*/ 2678430 w 5512354"/>
              <a:gd name="connsiteY28" fmla="*/ 762000 h 2789935"/>
              <a:gd name="connsiteX29" fmla="*/ 2647950 w 5512354"/>
              <a:gd name="connsiteY29" fmla="*/ 822960 h 2789935"/>
              <a:gd name="connsiteX30" fmla="*/ 2617470 w 5512354"/>
              <a:gd name="connsiteY30" fmla="*/ 845820 h 2789935"/>
              <a:gd name="connsiteX31" fmla="*/ 2480310 w 5512354"/>
              <a:gd name="connsiteY31" fmla="*/ 891540 h 2789935"/>
              <a:gd name="connsiteX32" fmla="*/ 2392680 w 5512354"/>
              <a:gd name="connsiteY32" fmla="*/ 937260 h 2789935"/>
              <a:gd name="connsiteX33" fmla="*/ 2354580 w 5512354"/>
              <a:gd name="connsiteY33" fmla="*/ 967740 h 2789935"/>
              <a:gd name="connsiteX34" fmla="*/ 2274570 w 5512354"/>
              <a:gd name="connsiteY34" fmla="*/ 1036320 h 2789935"/>
              <a:gd name="connsiteX35" fmla="*/ 2236470 w 5512354"/>
              <a:gd name="connsiteY35" fmla="*/ 1120140 h 2789935"/>
              <a:gd name="connsiteX36" fmla="*/ 2164080 w 5512354"/>
              <a:gd name="connsiteY36" fmla="*/ 1177290 h 2789935"/>
              <a:gd name="connsiteX37" fmla="*/ 2072640 w 5512354"/>
              <a:gd name="connsiteY37" fmla="*/ 1272540 h 2789935"/>
              <a:gd name="connsiteX38" fmla="*/ 2007870 w 5512354"/>
              <a:gd name="connsiteY38" fmla="*/ 1322070 h 2789935"/>
              <a:gd name="connsiteX39" fmla="*/ 1924050 w 5512354"/>
              <a:gd name="connsiteY39" fmla="*/ 1363980 h 2789935"/>
              <a:gd name="connsiteX40" fmla="*/ 1844040 w 5512354"/>
              <a:gd name="connsiteY40" fmla="*/ 1394460 h 2789935"/>
              <a:gd name="connsiteX41" fmla="*/ 1744980 w 5512354"/>
              <a:gd name="connsiteY41" fmla="*/ 1405890 h 2789935"/>
              <a:gd name="connsiteX42" fmla="*/ 1524000 w 5512354"/>
              <a:gd name="connsiteY42" fmla="*/ 1402080 h 2789935"/>
              <a:gd name="connsiteX43" fmla="*/ 1388929 w 5512354"/>
              <a:gd name="connsiteY43" fmla="*/ 1388966 h 2789935"/>
              <a:gd name="connsiteX44" fmla="*/ 1249870 w 5512354"/>
              <a:gd name="connsiteY44" fmla="*/ 1383142 h 2789935"/>
              <a:gd name="connsiteX45" fmla="*/ 1142708 w 5512354"/>
              <a:gd name="connsiteY45" fmla="*/ 1389178 h 2789935"/>
              <a:gd name="connsiteX46" fmla="*/ 1057176 w 5512354"/>
              <a:gd name="connsiteY46" fmla="*/ 1416469 h 2789935"/>
              <a:gd name="connsiteX47" fmla="*/ 945509 w 5512354"/>
              <a:gd name="connsiteY47" fmla="*/ 1458086 h 2789935"/>
              <a:gd name="connsiteX48" fmla="*/ 781050 w 5512354"/>
              <a:gd name="connsiteY48" fmla="*/ 1501140 h 2789935"/>
              <a:gd name="connsiteX49" fmla="*/ 712470 w 5512354"/>
              <a:gd name="connsiteY49" fmla="*/ 1531620 h 2789935"/>
              <a:gd name="connsiteX50" fmla="*/ 678180 w 5512354"/>
              <a:gd name="connsiteY50" fmla="*/ 1531620 h 2789935"/>
              <a:gd name="connsiteX51" fmla="*/ 590550 w 5512354"/>
              <a:gd name="connsiteY51" fmla="*/ 1520190 h 2789935"/>
              <a:gd name="connsiteX52" fmla="*/ 567690 w 5512354"/>
              <a:gd name="connsiteY52" fmla="*/ 1558290 h 2789935"/>
              <a:gd name="connsiteX53" fmla="*/ 518160 w 5512354"/>
              <a:gd name="connsiteY53" fmla="*/ 1581150 h 2789935"/>
              <a:gd name="connsiteX54" fmla="*/ 422910 w 5512354"/>
              <a:gd name="connsiteY54" fmla="*/ 1615440 h 2789935"/>
              <a:gd name="connsiteX55" fmla="*/ 312420 w 5512354"/>
              <a:gd name="connsiteY55" fmla="*/ 1676400 h 2789935"/>
              <a:gd name="connsiteX56" fmla="*/ 205740 w 5512354"/>
              <a:gd name="connsiteY56" fmla="*/ 1733550 h 2789935"/>
              <a:gd name="connsiteX57" fmla="*/ 133350 w 5512354"/>
              <a:gd name="connsiteY57" fmla="*/ 1783080 h 2789935"/>
              <a:gd name="connsiteX58" fmla="*/ 68580 w 5512354"/>
              <a:gd name="connsiteY58" fmla="*/ 1836420 h 2789935"/>
              <a:gd name="connsiteX59" fmla="*/ 15240 w 5512354"/>
              <a:gd name="connsiteY59" fmla="*/ 1924050 h 2789935"/>
              <a:gd name="connsiteX60" fmla="*/ 0 w 5512354"/>
              <a:gd name="connsiteY60" fmla="*/ 2015490 h 2789935"/>
              <a:gd name="connsiteX61" fmla="*/ 30480 w 5512354"/>
              <a:gd name="connsiteY61" fmla="*/ 2068830 h 2789935"/>
              <a:gd name="connsiteX62" fmla="*/ 72390 w 5512354"/>
              <a:gd name="connsiteY62" fmla="*/ 2148840 h 2789935"/>
              <a:gd name="connsiteX63" fmla="*/ 144780 w 5512354"/>
              <a:gd name="connsiteY63" fmla="*/ 2228850 h 2789935"/>
              <a:gd name="connsiteX64" fmla="*/ 205740 w 5512354"/>
              <a:gd name="connsiteY64" fmla="*/ 2278380 h 2789935"/>
              <a:gd name="connsiteX65" fmla="*/ 335280 w 5512354"/>
              <a:gd name="connsiteY65" fmla="*/ 2339340 h 2789935"/>
              <a:gd name="connsiteX66" fmla="*/ 457200 w 5512354"/>
              <a:gd name="connsiteY66" fmla="*/ 2377440 h 2789935"/>
              <a:gd name="connsiteX67" fmla="*/ 594360 w 5512354"/>
              <a:gd name="connsiteY67" fmla="*/ 2411730 h 2789935"/>
              <a:gd name="connsiteX68" fmla="*/ 720090 w 5512354"/>
              <a:gd name="connsiteY68" fmla="*/ 2449830 h 2789935"/>
              <a:gd name="connsiteX69" fmla="*/ 952500 w 5512354"/>
              <a:gd name="connsiteY69" fmla="*/ 2484120 h 2789935"/>
              <a:gd name="connsiteX70" fmla="*/ 1043940 w 5512354"/>
              <a:gd name="connsiteY70" fmla="*/ 2506980 h 2789935"/>
              <a:gd name="connsiteX71" fmla="*/ 1135380 w 5512354"/>
              <a:gd name="connsiteY71" fmla="*/ 2541270 h 2789935"/>
              <a:gd name="connsiteX72" fmla="*/ 1264920 w 5512354"/>
              <a:gd name="connsiteY72" fmla="*/ 2628900 h 2789935"/>
              <a:gd name="connsiteX73" fmla="*/ 1318260 w 5512354"/>
              <a:gd name="connsiteY73" fmla="*/ 2689860 h 2789935"/>
              <a:gd name="connsiteX74" fmla="*/ 1413510 w 5512354"/>
              <a:gd name="connsiteY74" fmla="*/ 2769870 h 2789935"/>
              <a:gd name="connsiteX75" fmla="*/ 1494947 w 5512354"/>
              <a:gd name="connsiteY75" fmla="*/ 2789935 h 2789935"/>
              <a:gd name="connsiteX76" fmla="*/ 1636167 w 5512354"/>
              <a:gd name="connsiteY76" fmla="*/ 2758161 h 2789935"/>
              <a:gd name="connsiteX77" fmla="*/ 1710690 w 5512354"/>
              <a:gd name="connsiteY77" fmla="*/ 2670810 h 2789935"/>
              <a:gd name="connsiteX78" fmla="*/ 1691640 w 5512354"/>
              <a:gd name="connsiteY78" fmla="*/ 2628900 h 2789935"/>
              <a:gd name="connsiteX79" fmla="*/ 1672590 w 5512354"/>
              <a:gd name="connsiteY79" fmla="*/ 2564130 h 2789935"/>
              <a:gd name="connsiteX80" fmla="*/ 1672590 w 5512354"/>
              <a:gd name="connsiteY80" fmla="*/ 2503170 h 2789935"/>
              <a:gd name="connsiteX81" fmla="*/ 1714500 w 5512354"/>
              <a:gd name="connsiteY81" fmla="*/ 2446020 h 2789935"/>
              <a:gd name="connsiteX82" fmla="*/ 1809750 w 5512354"/>
              <a:gd name="connsiteY82" fmla="*/ 2339340 h 2789935"/>
              <a:gd name="connsiteX83" fmla="*/ 1889760 w 5512354"/>
              <a:gd name="connsiteY83" fmla="*/ 2263140 h 2789935"/>
              <a:gd name="connsiteX84" fmla="*/ 2019300 w 5512354"/>
              <a:gd name="connsiteY84" fmla="*/ 2175510 h 2789935"/>
              <a:gd name="connsiteX85" fmla="*/ 2053590 w 5512354"/>
              <a:gd name="connsiteY85" fmla="*/ 2167890 h 2789935"/>
              <a:gd name="connsiteX86" fmla="*/ 2110740 w 5512354"/>
              <a:gd name="connsiteY86" fmla="*/ 2160270 h 2789935"/>
              <a:gd name="connsiteX87" fmla="*/ 2125980 w 5512354"/>
              <a:gd name="connsiteY87" fmla="*/ 2137410 h 2789935"/>
              <a:gd name="connsiteX88" fmla="*/ 2171700 w 5512354"/>
              <a:gd name="connsiteY88" fmla="*/ 2099310 h 2789935"/>
              <a:gd name="connsiteX89" fmla="*/ 2259330 w 5512354"/>
              <a:gd name="connsiteY89" fmla="*/ 2049780 h 2789935"/>
              <a:gd name="connsiteX90" fmla="*/ 2358390 w 5512354"/>
              <a:gd name="connsiteY90" fmla="*/ 2023110 h 2789935"/>
              <a:gd name="connsiteX91" fmla="*/ 2518410 w 5512354"/>
              <a:gd name="connsiteY91" fmla="*/ 1965960 h 2789935"/>
              <a:gd name="connsiteX92" fmla="*/ 2571750 w 5512354"/>
              <a:gd name="connsiteY92" fmla="*/ 1958340 h 2789935"/>
              <a:gd name="connsiteX93" fmla="*/ 2644140 w 5512354"/>
              <a:gd name="connsiteY93" fmla="*/ 1943100 h 2789935"/>
              <a:gd name="connsiteX94" fmla="*/ 2758440 w 5512354"/>
              <a:gd name="connsiteY94" fmla="*/ 1878330 h 2789935"/>
              <a:gd name="connsiteX95" fmla="*/ 2815590 w 5512354"/>
              <a:gd name="connsiteY95" fmla="*/ 1847850 h 2789935"/>
              <a:gd name="connsiteX96" fmla="*/ 2887980 w 5512354"/>
              <a:gd name="connsiteY96" fmla="*/ 1832610 h 2789935"/>
              <a:gd name="connsiteX97" fmla="*/ 2907030 w 5512354"/>
              <a:gd name="connsiteY97" fmla="*/ 1783080 h 2789935"/>
              <a:gd name="connsiteX98" fmla="*/ 2868930 w 5512354"/>
              <a:gd name="connsiteY98" fmla="*/ 1798320 h 2789935"/>
              <a:gd name="connsiteX99" fmla="*/ 3017520 w 5512354"/>
              <a:gd name="connsiteY99" fmla="*/ 1710690 h 2789935"/>
              <a:gd name="connsiteX100" fmla="*/ 3128010 w 5512354"/>
              <a:gd name="connsiteY100" fmla="*/ 1687830 h 2789935"/>
              <a:gd name="connsiteX101" fmla="*/ 3303270 w 5512354"/>
              <a:gd name="connsiteY101" fmla="*/ 1630680 h 2789935"/>
              <a:gd name="connsiteX102" fmla="*/ 3501390 w 5512354"/>
              <a:gd name="connsiteY102" fmla="*/ 1562100 h 2789935"/>
              <a:gd name="connsiteX103" fmla="*/ 3554730 w 5512354"/>
              <a:gd name="connsiteY103" fmla="*/ 1565910 h 2789935"/>
              <a:gd name="connsiteX104" fmla="*/ 3756660 w 5512354"/>
              <a:gd name="connsiteY104" fmla="*/ 1520190 h 2789935"/>
              <a:gd name="connsiteX105" fmla="*/ 3977640 w 5512354"/>
              <a:gd name="connsiteY105" fmla="*/ 1493520 h 2789935"/>
              <a:gd name="connsiteX106" fmla="*/ 4301490 w 5512354"/>
              <a:gd name="connsiteY106" fmla="*/ 1455420 h 2789935"/>
              <a:gd name="connsiteX107" fmla="*/ 4476750 w 5512354"/>
              <a:gd name="connsiteY107" fmla="*/ 1447800 h 2789935"/>
              <a:gd name="connsiteX108" fmla="*/ 4572000 w 5512354"/>
              <a:gd name="connsiteY108" fmla="*/ 1440180 h 2789935"/>
              <a:gd name="connsiteX109" fmla="*/ 4674870 w 5512354"/>
              <a:gd name="connsiteY109" fmla="*/ 1459230 h 2789935"/>
              <a:gd name="connsiteX110" fmla="*/ 4762500 w 5512354"/>
              <a:gd name="connsiteY110" fmla="*/ 1493520 h 2789935"/>
              <a:gd name="connsiteX111" fmla="*/ 4892040 w 5512354"/>
              <a:gd name="connsiteY111" fmla="*/ 1543050 h 2789935"/>
              <a:gd name="connsiteX112" fmla="*/ 4930140 w 5512354"/>
              <a:gd name="connsiteY112" fmla="*/ 1562100 h 2789935"/>
              <a:gd name="connsiteX113" fmla="*/ 4935988 w 5512354"/>
              <a:gd name="connsiteY113" fmla="*/ 1588835 h 2789935"/>
              <a:gd name="connsiteX114" fmla="*/ 5066264 w 5512354"/>
              <a:gd name="connsiteY114" fmla="*/ 1578616 h 2789935"/>
              <a:gd name="connsiteX115" fmla="*/ 5203972 w 5512354"/>
              <a:gd name="connsiteY115" fmla="*/ 1555828 h 2789935"/>
              <a:gd name="connsiteX116" fmla="*/ 5314643 w 5512354"/>
              <a:gd name="connsiteY116" fmla="*/ 1529916 h 2789935"/>
              <a:gd name="connsiteX117" fmla="*/ 5464412 w 5512354"/>
              <a:gd name="connsiteY117" fmla="*/ 1485771 h 2789935"/>
              <a:gd name="connsiteX118" fmla="*/ 5501041 w 5512354"/>
              <a:gd name="connsiteY118" fmla="*/ 1472420 h 2789935"/>
              <a:gd name="connsiteX119" fmla="*/ 5396534 w 5512354"/>
              <a:gd name="connsiteY119" fmla="*/ 1380618 h 2789935"/>
              <a:gd name="connsiteX120" fmla="*/ 5360847 w 5512354"/>
              <a:gd name="connsiteY120" fmla="*/ 1324777 h 2789935"/>
              <a:gd name="connsiteX121" fmla="*/ 5339207 w 5512354"/>
              <a:gd name="connsiteY121" fmla="*/ 1251813 h 2789935"/>
              <a:gd name="connsiteX122" fmla="*/ 5316627 w 5512354"/>
              <a:gd name="connsiteY122" fmla="*/ 1162050 h 2789935"/>
              <a:gd name="connsiteX123" fmla="*/ 5334000 w 5512354"/>
              <a:gd name="connsiteY123" fmla="*/ 1093470 h 2789935"/>
              <a:gd name="connsiteX124" fmla="*/ 5345430 w 5512354"/>
              <a:gd name="connsiteY124" fmla="*/ 1070610 h 2789935"/>
              <a:gd name="connsiteX125" fmla="*/ 5307330 w 5512354"/>
              <a:gd name="connsiteY125" fmla="*/ 1066800 h 2789935"/>
              <a:gd name="connsiteX126" fmla="*/ 5288280 w 5512354"/>
              <a:gd name="connsiteY126" fmla="*/ 1047750 h 2789935"/>
              <a:gd name="connsiteX127" fmla="*/ 5261610 w 5512354"/>
              <a:gd name="connsiteY127" fmla="*/ 1024890 h 2789935"/>
              <a:gd name="connsiteX128" fmla="*/ 5246370 w 5512354"/>
              <a:gd name="connsiteY128" fmla="*/ 994410 h 2789935"/>
              <a:gd name="connsiteX129" fmla="*/ 5238750 w 5512354"/>
              <a:gd name="connsiteY129" fmla="*/ 952500 h 2789935"/>
              <a:gd name="connsiteX130" fmla="*/ 5238750 w 5512354"/>
              <a:gd name="connsiteY130" fmla="*/ 922020 h 2789935"/>
              <a:gd name="connsiteX131" fmla="*/ 5246370 w 5512354"/>
              <a:gd name="connsiteY131" fmla="*/ 887730 h 2789935"/>
              <a:gd name="connsiteX132" fmla="*/ 5253990 w 5512354"/>
              <a:gd name="connsiteY132" fmla="*/ 868680 h 2789935"/>
              <a:gd name="connsiteX133" fmla="*/ 5219700 w 5512354"/>
              <a:gd name="connsiteY133" fmla="*/ 868680 h 2789935"/>
              <a:gd name="connsiteX134" fmla="*/ 5158740 w 5512354"/>
              <a:gd name="connsiteY134" fmla="*/ 842010 h 2789935"/>
              <a:gd name="connsiteX135" fmla="*/ 5113020 w 5512354"/>
              <a:gd name="connsiteY135" fmla="*/ 742950 h 2789935"/>
              <a:gd name="connsiteX136" fmla="*/ 5078730 w 5512354"/>
              <a:gd name="connsiteY136" fmla="*/ 681990 h 2789935"/>
              <a:gd name="connsiteX137" fmla="*/ 5078730 w 5512354"/>
              <a:gd name="connsiteY137" fmla="*/ 624840 h 2789935"/>
              <a:gd name="connsiteX138" fmla="*/ 5082540 w 5512354"/>
              <a:gd name="connsiteY138" fmla="*/ 586740 h 2789935"/>
              <a:gd name="connsiteX139" fmla="*/ 5105400 w 5512354"/>
              <a:gd name="connsiteY139" fmla="*/ 529590 h 2789935"/>
              <a:gd name="connsiteX140" fmla="*/ 5063490 w 5512354"/>
              <a:gd name="connsiteY140" fmla="*/ 525780 h 2789935"/>
              <a:gd name="connsiteX141" fmla="*/ 5033010 w 5512354"/>
              <a:gd name="connsiteY141" fmla="*/ 510540 h 2789935"/>
              <a:gd name="connsiteX142" fmla="*/ 4991100 w 5512354"/>
              <a:gd name="connsiteY142" fmla="*/ 476250 h 2789935"/>
              <a:gd name="connsiteX143" fmla="*/ 4979670 w 5512354"/>
              <a:gd name="connsiteY143" fmla="*/ 449580 h 2789935"/>
              <a:gd name="connsiteX144" fmla="*/ 4979670 w 5512354"/>
              <a:gd name="connsiteY144" fmla="*/ 316230 h 2789935"/>
              <a:gd name="connsiteX145" fmla="*/ 4994910 w 5512354"/>
              <a:gd name="connsiteY145" fmla="*/ 232410 h 2789935"/>
              <a:gd name="connsiteX146" fmla="*/ 5025390 w 5512354"/>
              <a:gd name="connsiteY146" fmla="*/ 167640 h 2789935"/>
              <a:gd name="connsiteX0" fmla="*/ 5025390 w 5512354"/>
              <a:gd name="connsiteY0" fmla="*/ 167640 h 2824075"/>
              <a:gd name="connsiteX1" fmla="*/ 4671060 w 5512354"/>
              <a:gd name="connsiteY1" fmla="*/ 0 h 2824075"/>
              <a:gd name="connsiteX2" fmla="*/ 4507230 w 5512354"/>
              <a:gd name="connsiteY2" fmla="*/ 68580 h 2824075"/>
              <a:gd name="connsiteX3" fmla="*/ 4373880 w 5512354"/>
              <a:gd name="connsiteY3" fmla="*/ 129540 h 2824075"/>
              <a:gd name="connsiteX4" fmla="*/ 4267200 w 5512354"/>
              <a:gd name="connsiteY4" fmla="*/ 175260 h 2824075"/>
              <a:gd name="connsiteX5" fmla="*/ 4217670 w 5512354"/>
              <a:gd name="connsiteY5" fmla="*/ 209550 h 2824075"/>
              <a:gd name="connsiteX6" fmla="*/ 4141470 w 5512354"/>
              <a:gd name="connsiteY6" fmla="*/ 247650 h 2824075"/>
              <a:gd name="connsiteX7" fmla="*/ 4072890 w 5512354"/>
              <a:gd name="connsiteY7" fmla="*/ 293370 h 2824075"/>
              <a:gd name="connsiteX8" fmla="*/ 3931920 w 5512354"/>
              <a:gd name="connsiteY8" fmla="*/ 354330 h 2824075"/>
              <a:gd name="connsiteX9" fmla="*/ 3867150 w 5512354"/>
              <a:gd name="connsiteY9" fmla="*/ 400050 h 2824075"/>
              <a:gd name="connsiteX10" fmla="*/ 3699510 w 5512354"/>
              <a:gd name="connsiteY10" fmla="*/ 461010 h 2824075"/>
              <a:gd name="connsiteX11" fmla="*/ 3630930 w 5512354"/>
              <a:gd name="connsiteY11" fmla="*/ 480060 h 2824075"/>
              <a:gd name="connsiteX12" fmla="*/ 3573780 w 5512354"/>
              <a:gd name="connsiteY12" fmla="*/ 499110 h 2824075"/>
              <a:gd name="connsiteX13" fmla="*/ 3528060 w 5512354"/>
              <a:gd name="connsiteY13" fmla="*/ 499110 h 2824075"/>
              <a:gd name="connsiteX14" fmla="*/ 3486150 w 5512354"/>
              <a:gd name="connsiteY14" fmla="*/ 495300 h 2824075"/>
              <a:gd name="connsiteX15" fmla="*/ 3474720 w 5512354"/>
              <a:gd name="connsiteY15" fmla="*/ 499110 h 2824075"/>
              <a:gd name="connsiteX16" fmla="*/ 3463290 w 5512354"/>
              <a:gd name="connsiteY16" fmla="*/ 533400 h 2824075"/>
              <a:gd name="connsiteX17" fmla="*/ 3432810 w 5512354"/>
              <a:gd name="connsiteY17" fmla="*/ 560070 h 2824075"/>
              <a:gd name="connsiteX18" fmla="*/ 3371850 w 5512354"/>
              <a:gd name="connsiteY18" fmla="*/ 571500 h 2824075"/>
              <a:gd name="connsiteX19" fmla="*/ 3242310 w 5512354"/>
              <a:gd name="connsiteY19" fmla="*/ 613410 h 2824075"/>
              <a:gd name="connsiteX20" fmla="*/ 3169920 w 5512354"/>
              <a:gd name="connsiteY20" fmla="*/ 636270 h 2824075"/>
              <a:gd name="connsiteX21" fmla="*/ 3044190 w 5512354"/>
              <a:gd name="connsiteY21" fmla="*/ 674370 h 2824075"/>
              <a:gd name="connsiteX22" fmla="*/ 2876550 w 5512354"/>
              <a:gd name="connsiteY22" fmla="*/ 727710 h 2824075"/>
              <a:gd name="connsiteX23" fmla="*/ 2830830 w 5512354"/>
              <a:gd name="connsiteY23" fmla="*/ 754380 h 2824075"/>
              <a:gd name="connsiteX24" fmla="*/ 2785110 w 5512354"/>
              <a:gd name="connsiteY24" fmla="*/ 769620 h 2824075"/>
              <a:gd name="connsiteX25" fmla="*/ 2785110 w 5512354"/>
              <a:gd name="connsiteY25" fmla="*/ 769620 h 2824075"/>
              <a:gd name="connsiteX26" fmla="*/ 2724150 w 5512354"/>
              <a:gd name="connsiteY26" fmla="*/ 765810 h 2824075"/>
              <a:gd name="connsiteX27" fmla="*/ 2678430 w 5512354"/>
              <a:gd name="connsiteY27" fmla="*/ 762000 h 2824075"/>
              <a:gd name="connsiteX28" fmla="*/ 2678430 w 5512354"/>
              <a:gd name="connsiteY28" fmla="*/ 762000 h 2824075"/>
              <a:gd name="connsiteX29" fmla="*/ 2647950 w 5512354"/>
              <a:gd name="connsiteY29" fmla="*/ 822960 h 2824075"/>
              <a:gd name="connsiteX30" fmla="*/ 2617470 w 5512354"/>
              <a:gd name="connsiteY30" fmla="*/ 845820 h 2824075"/>
              <a:gd name="connsiteX31" fmla="*/ 2480310 w 5512354"/>
              <a:gd name="connsiteY31" fmla="*/ 891540 h 2824075"/>
              <a:gd name="connsiteX32" fmla="*/ 2392680 w 5512354"/>
              <a:gd name="connsiteY32" fmla="*/ 937260 h 2824075"/>
              <a:gd name="connsiteX33" fmla="*/ 2354580 w 5512354"/>
              <a:gd name="connsiteY33" fmla="*/ 967740 h 2824075"/>
              <a:gd name="connsiteX34" fmla="*/ 2274570 w 5512354"/>
              <a:gd name="connsiteY34" fmla="*/ 1036320 h 2824075"/>
              <a:gd name="connsiteX35" fmla="*/ 2236470 w 5512354"/>
              <a:gd name="connsiteY35" fmla="*/ 1120140 h 2824075"/>
              <a:gd name="connsiteX36" fmla="*/ 2164080 w 5512354"/>
              <a:gd name="connsiteY36" fmla="*/ 1177290 h 2824075"/>
              <a:gd name="connsiteX37" fmla="*/ 2072640 w 5512354"/>
              <a:gd name="connsiteY37" fmla="*/ 1272540 h 2824075"/>
              <a:gd name="connsiteX38" fmla="*/ 2007870 w 5512354"/>
              <a:gd name="connsiteY38" fmla="*/ 1322070 h 2824075"/>
              <a:gd name="connsiteX39" fmla="*/ 1924050 w 5512354"/>
              <a:gd name="connsiteY39" fmla="*/ 1363980 h 2824075"/>
              <a:gd name="connsiteX40" fmla="*/ 1844040 w 5512354"/>
              <a:gd name="connsiteY40" fmla="*/ 1394460 h 2824075"/>
              <a:gd name="connsiteX41" fmla="*/ 1744980 w 5512354"/>
              <a:gd name="connsiteY41" fmla="*/ 1405890 h 2824075"/>
              <a:gd name="connsiteX42" fmla="*/ 1524000 w 5512354"/>
              <a:gd name="connsiteY42" fmla="*/ 1402080 h 2824075"/>
              <a:gd name="connsiteX43" fmla="*/ 1388929 w 5512354"/>
              <a:gd name="connsiteY43" fmla="*/ 1388966 h 2824075"/>
              <a:gd name="connsiteX44" fmla="*/ 1249870 w 5512354"/>
              <a:gd name="connsiteY44" fmla="*/ 1383142 h 2824075"/>
              <a:gd name="connsiteX45" fmla="*/ 1142708 w 5512354"/>
              <a:gd name="connsiteY45" fmla="*/ 1389178 h 2824075"/>
              <a:gd name="connsiteX46" fmla="*/ 1057176 w 5512354"/>
              <a:gd name="connsiteY46" fmla="*/ 1416469 h 2824075"/>
              <a:gd name="connsiteX47" fmla="*/ 945509 w 5512354"/>
              <a:gd name="connsiteY47" fmla="*/ 1458086 h 2824075"/>
              <a:gd name="connsiteX48" fmla="*/ 781050 w 5512354"/>
              <a:gd name="connsiteY48" fmla="*/ 1501140 h 2824075"/>
              <a:gd name="connsiteX49" fmla="*/ 712470 w 5512354"/>
              <a:gd name="connsiteY49" fmla="*/ 1531620 h 2824075"/>
              <a:gd name="connsiteX50" fmla="*/ 678180 w 5512354"/>
              <a:gd name="connsiteY50" fmla="*/ 1531620 h 2824075"/>
              <a:gd name="connsiteX51" fmla="*/ 590550 w 5512354"/>
              <a:gd name="connsiteY51" fmla="*/ 1520190 h 2824075"/>
              <a:gd name="connsiteX52" fmla="*/ 567690 w 5512354"/>
              <a:gd name="connsiteY52" fmla="*/ 1558290 h 2824075"/>
              <a:gd name="connsiteX53" fmla="*/ 518160 w 5512354"/>
              <a:gd name="connsiteY53" fmla="*/ 1581150 h 2824075"/>
              <a:gd name="connsiteX54" fmla="*/ 422910 w 5512354"/>
              <a:gd name="connsiteY54" fmla="*/ 1615440 h 2824075"/>
              <a:gd name="connsiteX55" fmla="*/ 312420 w 5512354"/>
              <a:gd name="connsiteY55" fmla="*/ 1676400 h 2824075"/>
              <a:gd name="connsiteX56" fmla="*/ 205740 w 5512354"/>
              <a:gd name="connsiteY56" fmla="*/ 1733550 h 2824075"/>
              <a:gd name="connsiteX57" fmla="*/ 133350 w 5512354"/>
              <a:gd name="connsiteY57" fmla="*/ 1783080 h 2824075"/>
              <a:gd name="connsiteX58" fmla="*/ 68580 w 5512354"/>
              <a:gd name="connsiteY58" fmla="*/ 1836420 h 2824075"/>
              <a:gd name="connsiteX59" fmla="*/ 15240 w 5512354"/>
              <a:gd name="connsiteY59" fmla="*/ 1924050 h 2824075"/>
              <a:gd name="connsiteX60" fmla="*/ 0 w 5512354"/>
              <a:gd name="connsiteY60" fmla="*/ 2015490 h 2824075"/>
              <a:gd name="connsiteX61" fmla="*/ 30480 w 5512354"/>
              <a:gd name="connsiteY61" fmla="*/ 2068830 h 2824075"/>
              <a:gd name="connsiteX62" fmla="*/ 72390 w 5512354"/>
              <a:gd name="connsiteY62" fmla="*/ 2148840 h 2824075"/>
              <a:gd name="connsiteX63" fmla="*/ 144780 w 5512354"/>
              <a:gd name="connsiteY63" fmla="*/ 2228850 h 2824075"/>
              <a:gd name="connsiteX64" fmla="*/ 205740 w 5512354"/>
              <a:gd name="connsiteY64" fmla="*/ 2278380 h 2824075"/>
              <a:gd name="connsiteX65" fmla="*/ 335280 w 5512354"/>
              <a:gd name="connsiteY65" fmla="*/ 2339340 h 2824075"/>
              <a:gd name="connsiteX66" fmla="*/ 457200 w 5512354"/>
              <a:gd name="connsiteY66" fmla="*/ 2377440 h 2824075"/>
              <a:gd name="connsiteX67" fmla="*/ 594360 w 5512354"/>
              <a:gd name="connsiteY67" fmla="*/ 2411730 h 2824075"/>
              <a:gd name="connsiteX68" fmla="*/ 720090 w 5512354"/>
              <a:gd name="connsiteY68" fmla="*/ 2449830 h 2824075"/>
              <a:gd name="connsiteX69" fmla="*/ 952500 w 5512354"/>
              <a:gd name="connsiteY69" fmla="*/ 2484120 h 2824075"/>
              <a:gd name="connsiteX70" fmla="*/ 1043940 w 5512354"/>
              <a:gd name="connsiteY70" fmla="*/ 2506980 h 2824075"/>
              <a:gd name="connsiteX71" fmla="*/ 1135380 w 5512354"/>
              <a:gd name="connsiteY71" fmla="*/ 2541270 h 2824075"/>
              <a:gd name="connsiteX72" fmla="*/ 1264920 w 5512354"/>
              <a:gd name="connsiteY72" fmla="*/ 2628900 h 2824075"/>
              <a:gd name="connsiteX73" fmla="*/ 1318260 w 5512354"/>
              <a:gd name="connsiteY73" fmla="*/ 2689860 h 2824075"/>
              <a:gd name="connsiteX74" fmla="*/ 1413510 w 5512354"/>
              <a:gd name="connsiteY74" fmla="*/ 2769870 h 2824075"/>
              <a:gd name="connsiteX75" fmla="*/ 1431296 w 5512354"/>
              <a:gd name="connsiteY75" fmla="*/ 2824075 h 2824075"/>
              <a:gd name="connsiteX76" fmla="*/ 1494947 w 5512354"/>
              <a:gd name="connsiteY76" fmla="*/ 2789935 h 2824075"/>
              <a:gd name="connsiteX77" fmla="*/ 1636167 w 5512354"/>
              <a:gd name="connsiteY77" fmla="*/ 2758161 h 2824075"/>
              <a:gd name="connsiteX78" fmla="*/ 1710690 w 5512354"/>
              <a:gd name="connsiteY78" fmla="*/ 2670810 h 2824075"/>
              <a:gd name="connsiteX79" fmla="*/ 1691640 w 5512354"/>
              <a:gd name="connsiteY79" fmla="*/ 2628900 h 2824075"/>
              <a:gd name="connsiteX80" fmla="*/ 1672590 w 5512354"/>
              <a:gd name="connsiteY80" fmla="*/ 2564130 h 2824075"/>
              <a:gd name="connsiteX81" fmla="*/ 1672590 w 5512354"/>
              <a:gd name="connsiteY81" fmla="*/ 2503170 h 2824075"/>
              <a:gd name="connsiteX82" fmla="*/ 1714500 w 5512354"/>
              <a:gd name="connsiteY82" fmla="*/ 2446020 h 2824075"/>
              <a:gd name="connsiteX83" fmla="*/ 1809750 w 5512354"/>
              <a:gd name="connsiteY83" fmla="*/ 2339340 h 2824075"/>
              <a:gd name="connsiteX84" fmla="*/ 1889760 w 5512354"/>
              <a:gd name="connsiteY84" fmla="*/ 2263140 h 2824075"/>
              <a:gd name="connsiteX85" fmla="*/ 2019300 w 5512354"/>
              <a:gd name="connsiteY85" fmla="*/ 2175510 h 2824075"/>
              <a:gd name="connsiteX86" fmla="*/ 2053590 w 5512354"/>
              <a:gd name="connsiteY86" fmla="*/ 2167890 h 2824075"/>
              <a:gd name="connsiteX87" fmla="*/ 2110740 w 5512354"/>
              <a:gd name="connsiteY87" fmla="*/ 2160270 h 2824075"/>
              <a:gd name="connsiteX88" fmla="*/ 2125980 w 5512354"/>
              <a:gd name="connsiteY88" fmla="*/ 2137410 h 2824075"/>
              <a:gd name="connsiteX89" fmla="*/ 2171700 w 5512354"/>
              <a:gd name="connsiteY89" fmla="*/ 2099310 h 2824075"/>
              <a:gd name="connsiteX90" fmla="*/ 2259330 w 5512354"/>
              <a:gd name="connsiteY90" fmla="*/ 2049780 h 2824075"/>
              <a:gd name="connsiteX91" fmla="*/ 2358390 w 5512354"/>
              <a:gd name="connsiteY91" fmla="*/ 2023110 h 2824075"/>
              <a:gd name="connsiteX92" fmla="*/ 2518410 w 5512354"/>
              <a:gd name="connsiteY92" fmla="*/ 1965960 h 2824075"/>
              <a:gd name="connsiteX93" fmla="*/ 2571750 w 5512354"/>
              <a:gd name="connsiteY93" fmla="*/ 1958340 h 2824075"/>
              <a:gd name="connsiteX94" fmla="*/ 2644140 w 5512354"/>
              <a:gd name="connsiteY94" fmla="*/ 1943100 h 2824075"/>
              <a:gd name="connsiteX95" fmla="*/ 2758440 w 5512354"/>
              <a:gd name="connsiteY95" fmla="*/ 1878330 h 2824075"/>
              <a:gd name="connsiteX96" fmla="*/ 2815590 w 5512354"/>
              <a:gd name="connsiteY96" fmla="*/ 1847850 h 2824075"/>
              <a:gd name="connsiteX97" fmla="*/ 2887980 w 5512354"/>
              <a:gd name="connsiteY97" fmla="*/ 1832610 h 2824075"/>
              <a:gd name="connsiteX98" fmla="*/ 2907030 w 5512354"/>
              <a:gd name="connsiteY98" fmla="*/ 1783080 h 2824075"/>
              <a:gd name="connsiteX99" fmla="*/ 2868930 w 5512354"/>
              <a:gd name="connsiteY99" fmla="*/ 1798320 h 2824075"/>
              <a:gd name="connsiteX100" fmla="*/ 3017520 w 5512354"/>
              <a:gd name="connsiteY100" fmla="*/ 1710690 h 2824075"/>
              <a:gd name="connsiteX101" fmla="*/ 3128010 w 5512354"/>
              <a:gd name="connsiteY101" fmla="*/ 1687830 h 2824075"/>
              <a:gd name="connsiteX102" fmla="*/ 3303270 w 5512354"/>
              <a:gd name="connsiteY102" fmla="*/ 1630680 h 2824075"/>
              <a:gd name="connsiteX103" fmla="*/ 3501390 w 5512354"/>
              <a:gd name="connsiteY103" fmla="*/ 1562100 h 2824075"/>
              <a:gd name="connsiteX104" fmla="*/ 3554730 w 5512354"/>
              <a:gd name="connsiteY104" fmla="*/ 1565910 h 2824075"/>
              <a:gd name="connsiteX105" fmla="*/ 3756660 w 5512354"/>
              <a:gd name="connsiteY105" fmla="*/ 1520190 h 2824075"/>
              <a:gd name="connsiteX106" fmla="*/ 3977640 w 5512354"/>
              <a:gd name="connsiteY106" fmla="*/ 1493520 h 2824075"/>
              <a:gd name="connsiteX107" fmla="*/ 4301490 w 5512354"/>
              <a:gd name="connsiteY107" fmla="*/ 1455420 h 2824075"/>
              <a:gd name="connsiteX108" fmla="*/ 4476750 w 5512354"/>
              <a:gd name="connsiteY108" fmla="*/ 1447800 h 2824075"/>
              <a:gd name="connsiteX109" fmla="*/ 4572000 w 5512354"/>
              <a:gd name="connsiteY109" fmla="*/ 1440180 h 2824075"/>
              <a:gd name="connsiteX110" fmla="*/ 4674870 w 5512354"/>
              <a:gd name="connsiteY110" fmla="*/ 1459230 h 2824075"/>
              <a:gd name="connsiteX111" fmla="*/ 4762500 w 5512354"/>
              <a:gd name="connsiteY111" fmla="*/ 1493520 h 2824075"/>
              <a:gd name="connsiteX112" fmla="*/ 4892040 w 5512354"/>
              <a:gd name="connsiteY112" fmla="*/ 1543050 h 2824075"/>
              <a:gd name="connsiteX113" fmla="*/ 4930140 w 5512354"/>
              <a:gd name="connsiteY113" fmla="*/ 1562100 h 2824075"/>
              <a:gd name="connsiteX114" fmla="*/ 4935988 w 5512354"/>
              <a:gd name="connsiteY114" fmla="*/ 1588835 h 2824075"/>
              <a:gd name="connsiteX115" fmla="*/ 5066264 w 5512354"/>
              <a:gd name="connsiteY115" fmla="*/ 1578616 h 2824075"/>
              <a:gd name="connsiteX116" fmla="*/ 5203972 w 5512354"/>
              <a:gd name="connsiteY116" fmla="*/ 1555828 h 2824075"/>
              <a:gd name="connsiteX117" fmla="*/ 5314643 w 5512354"/>
              <a:gd name="connsiteY117" fmla="*/ 1529916 h 2824075"/>
              <a:gd name="connsiteX118" fmla="*/ 5464412 w 5512354"/>
              <a:gd name="connsiteY118" fmla="*/ 1485771 h 2824075"/>
              <a:gd name="connsiteX119" fmla="*/ 5501041 w 5512354"/>
              <a:gd name="connsiteY119" fmla="*/ 1472420 h 2824075"/>
              <a:gd name="connsiteX120" fmla="*/ 5396534 w 5512354"/>
              <a:gd name="connsiteY120" fmla="*/ 1380618 h 2824075"/>
              <a:gd name="connsiteX121" fmla="*/ 5360847 w 5512354"/>
              <a:gd name="connsiteY121" fmla="*/ 1324777 h 2824075"/>
              <a:gd name="connsiteX122" fmla="*/ 5339207 w 5512354"/>
              <a:gd name="connsiteY122" fmla="*/ 1251813 h 2824075"/>
              <a:gd name="connsiteX123" fmla="*/ 5316627 w 5512354"/>
              <a:gd name="connsiteY123" fmla="*/ 1162050 h 2824075"/>
              <a:gd name="connsiteX124" fmla="*/ 5334000 w 5512354"/>
              <a:gd name="connsiteY124" fmla="*/ 1093470 h 2824075"/>
              <a:gd name="connsiteX125" fmla="*/ 5345430 w 5512354"/>
              <a:gd name="connsiteY125" fmla="*/ 1070610 h 2824075"/>
              <a:gd name="connsiteX126" fmla="*/ 5307330 w 5512354"/>
              <a:gd name="connsiteY126" fmla="*/ 1066800 h 2824075"/>
              <a:gd name="connsiteX127" fmla="*/ 5288280 w 5512354"/>
              <a:gd name="connsiteY127" fmla="*/ 1047750 h 2824075"/>
              <a:gd name="connsiteX128" fmla="*/ 5261610 w 5512354"/>
              <a:gd name="connsiteY128" fmla="*/ 1024890 h 2824075"/>
              <a:gd name="connsiteX129" fmla="*/ 5246370 w 5512354"/>
              <a:gd name="connsiteY129" fmla="*/ 994410 h 2824075"/>
              <a:gd name="connsiteX130" fmla="*/ 5238750 w 5512354"/>
              <a:gd name="connsiteY130" fmla="*/ 952500 h 2824075"/>
              <a:gd name="connsiteX131" fmla="*/ 5238750 w 5512354"/>
              <a:gd name="connsiteY131" fmla="*/ 922020 h 2824075"/>
              <a:gd name="connsiteX132" fmla="*/ 5246370 w 5512354"/>
              <a:gd name="connsiteY132" fmla="*/ 887730 h 2824075"/>
              <a:gd name="connsiteX133" fmla="*/ 5253990 w 5512354"/>
              <a:gd name="connsiteY133" fmla="*/ 868680 h 2824075"/>
              <a:gd name="connsiteX134" fmla="*/ 5219700 w 5512354"/>
              <a:gd name="connsiteY134" fmla="*/ 868680 h 2824075"/>
              <a:gd name="connsiteX135" fmla="*/ 5158740 w 5512354"/>
              <a:gd name="connsiteY135" fmla="*/ 842010 h 2824075"/>
              <a:gd name="connsiteX136" fmla="*/ 5113020 w 5512354"/>
              <a:gd name="connsiteY136" fmla="*/ 742950 h 2824075"/>
              <a:gd name="connsiteX137" fmla="*/ 5078730 w 5512354"/>
              <a:gd name="connsiteY137" fmla="*/ 681990 h 2824075"/>
              <a:gd name="connsiteX138" fmla="*/ 5078730 w 5512354"/>
              <a:gd name="connsiteY138" fmla="*/ 624840 h 2824075"/>
              <a:gd name="connsiteX139" fmla="*/ 5082540 w 5512354"/>
              <a:gd name="connsiteY139" fmla="*/ 586740 h 2824075"/>
              <a:gd name="connsiteX140" fmla="*/ 5105400 w 5512354"/>
              <a:gd name="connsiteY140" fmla="*/ 529590 h 2824075"/>
              <a:gd name="connsiteX141" fmla="*/ 5063490 w 5512354"/>
              <a:gd name="connsiteY141" fmla="*/ 525780 h 2824075"/>
              <a:gd name="connsiteX142" fmla="*/ 5033010 w 5512354"/>
              <a:gd name="connsiteY142" fmla="*/ 510540 h 2824075"/>
              <a:gd name="connsiteX143" fmla="*/ 4991100 w 5512354"/>
              <a:gd name="connsiteY143" fmla="*/ 476250 h 2824075"/>
              <a:gd name="connsiteX144" fmla="*/ 4979670 w 5512354"/>
              <a:gd name="connsiteY144" fmla="*/ 449580 h 2824075"/>
              <a:gd name="connsiteX145" fmla="*/ 4979670 w 5512354"/>
              <a:gd name="connsiteY145" fmla="*/ 316230 h 2824075"/>
              <a:gd name="connsiteX146" fmla="*/ 4994910 w 5512354"/>
              <a:gd name="connsiteY146" fmla="*/ 232410 h 2824075"/>
              <a:gd name="connsiteX147" fmla="*/ 5025390 w 5512354"/>
              <a:gd name="connsiteY147" fmla="*/ 167640 h 2824075"/>
              <a:gd name="connsiteX0" fmla="*/ 5025390 w 5512354"/>
              <a:gd name="connsiteY0" fmla="*/ 167640 h 2824075"/>
              <a:gd name="connsiteX1" fmla="*/ 4671060 w 5512354"/>
              <a:gd name="connsiteY1" fmla="*/ 0 h 2824075"/>
              <a:gd name="connsiteX2" fmla="*/ 4507230 w 5512354"/>
              <a:gd name="connsiteY2" fmla="*/ 68580 h 2824075"/>
              <a:gd name="connsiteX3" fmla="*/ 4373880 w 5512354"/>
              <a:gd name="connsiteY3" fmla="*/ 129540 h 2824075"/>
              <a:gd name="connsiteX4" fmla="*/ 4267200 w 5512354"/>
              <a:gd name="connsiteY4" fmla="*/ 175260 h 2824075"/>
              <a:gd name="connsiteX5" fmla="*/ 4217670 w 5512354"/>
              <a:gd name="connsiteY5" fmla="*/ 209550 h 2824075"/>
              <a:gd name="connsiteX6" fmla="*/ 4141470 w 5512354"/>
              <a:gd name="connsiteY6" fmla="*/ 247650 h 2824075"/>
              <a:gd name="connsiteX7" fmla="*/ 4072890 w 5512354"/>
              <a:gd name="connsiteY7" fmla="*/ 293370 h 2824075"/>
              <a:gd name="connsiteX8" fmla="*/ 3931920 w 5512354"/>
              <a:gd name="connsiteY8" fmla="*/ 354330 h 2824075"/>
              <a:gd name="connsiteX9" fmla="*/ 3867150 w 5512354"/>
              <a:gd name="connsiteY9" fmla="*/ 400050 h 2824075"/>
              <a:gd name="connsiteX10" fmla="*/ 3699510 w 5512354"/>
              <a:gd name="connsiteY10" fmla="*/ 461010 h 2824075"/>
              <a:gd name="connsiteX11" fmla="*/ 3630930 w 5512354"/>
              <a:gd name="connsiteY11" fmla="*/ 480060 h 2824075"/>
              <a:gd name="connsiteX12" fmla="*/ 3573780 w 5512354"/>
              <a:gd name="connsiteY12" fmla="*/ 499110 h 2824075"/>
              <a:gd name="connsiteX13" fmla="*/ 3528060 w 5512354"/>
              <a:gd name="connsiteY13" fmla="*/ 499110 h 2824075"/>
              <a:gd name="connsiteX14" fmla="*/ 3486150 w 5512354"/>
              <a:gd name="connsiteY14" fmla="*/ 495300 h 2824075"/>
              <a:gd name="connsiteX15" fmla="*/ 3474720 w 5512354"/>
              <a:gd name="connsiteY15" fmla="*/ 499110 h 2824075"/>
              <a:gd name="connsiteX16" fmla="*/ 3463290 w 5512354"/>
              <a:gd name="connsiteY16" fmla="*/ 533400 h 2824075"/>
              <a:gd name="connsiteX17" fmla="*/ 3432810 w 5512354"/>
              <a:gd name="connsiteY17" fmla="*/ 560070 h 2824075"/>
              <a:gd name="connsiteX18" fmla="*/ 3371850 w 5512354"/>
              <a:gd name="connsiteY18" fmla="*/ 571500 h 2824075"/>
              <a:gd name="connsiteX19" fmla="*/ 3242310 w 5512354"/>
              <a:gd name="connsiteY19" fmla="*/ 613410 h 2824075"/>
              <a:gd name="connsiteX20" fmla="*/ 3169920 w 5512354"/>
              <a:gd name="connsiteY20" fmla="*/ 636270 h 2824075"/>
              <a:gd name="connsiteX21" fmla="*/ 3044190 w 5512354"/>
              <a:gd name="connsiteY21" fmla="*/ 674370 h 2824075"/>
              <a:gd name="connsiteX22" fmla="*/ 2876550 w 5512354"/>
              <a:gd name="connsiteY22" fmla="*/ 727710 h 2824075"/>
              <a:gd name="connsiteX23" fmla="*/ 2830830 w 5512354"/>
              <a:gd name="connsiteY23" fmla="*/ 754380 h 2824075"/>
              <a:gd name="connsiteX24" fmla="*/ 2785110 w 5512354"/>
              <a:gd name="connsiteY24" fmla="*/ 769620 h 2824075"/>
              <a:gd name="connsiteX25" fmla="*/ 2785110 w 5512354"/>
              <a:gd name="connsiteY25" fmla="*/ 769620 h 2824075"/>
              <a:gd name="connsiteX26" fmla="*/ 2724150 w 5512354"/>
              <a:gd name="connsiteY26" fmla="*/ 765810 h 2824075"/>
              <a:gd name="connsiteX27" fmla="*/ 2678430 w 5512354"/>
              <a:gd name="connsiteY27" fmla="*/ 762000 h 2824075"/>
              <a:gd name="connsiteX28" fmla="*/ 2678430 w 5512354"/>
              <a:gd name="connsiteY28" fmla="*/ 762000 h 2824075"/>
              <a:gd name="connsiteX29" fmla="*/ 2647950 w 5512354"/>
              <a:gd name="connsiteY29" fmla="*/ 822960 h 2824075"/>
              <a:gd name="connsiteX30" fmla="*/ 2617470 w 5512354"/>
              <a:gd name="connsiteY30" fmla="*/ 845820 h 2824075"/>
              <a:gd name="connsiteX31" fmla="*/ 2480310 w 5512354"/>
              <a:gd name="connsiteY31" fmla="*/ 891540 h 2824075"/>
              <a:gd name="connsiteX32" fmla="*/ 2392680 w 5512354"/>
              <a:gd name="connsiteY32" fmla="*/ 937260 h 2824075"/>
              <a:gd name="connsiteX33" fmla="*/ 2354580 w 5512354"/>
              <a:gd name="connsiteY33" fmla="*/ 967740 h 2824075"/>
              <a:gd name="connsiteX34" fmla="*/ 2274570 w 5512354"/>
              <a:gd name="connsiteY34" fmla="*/ 1036320 h 2824075"/>
              <a:gd name="connsiteX35" fmla="*/ 2236470 w 5512354"/>
              <a:gd name="connsiteY35" fmla="*/ 1120140 h 2824075"/>
              <a:gd name="connsiteX36" fmla="*/ 2164080 w 5512354"/>
              <a:gd name="connsiteY36" fmla="*/ 1177290 h 2824075"/>
              <a:gd name="connsiteX37" fmla="*/ 2072640 w 5512354"/>
              <a:gd name="connsiteY37" fmla="*/ 1272540 h 2824075"/>
              <a:gd name="connsiteX38" fmla="*/ 2007870 w 5512354"/>
              <a:gd name="connsiteY38" fmla="*/ 1322070 h 2824075"/>
              <a:gd name="connsiteX39" fmla="*/ 1924050 w 5512354"/>
              <a:gd name="connsiteY39" fmla="*/ 1363980 h 2824075"/>
              <a:gd name="connsiteX40" fmla="*/ 1844040 w 5512354"/>
              <a:gd name="connsiteY40" fmla="*/ 1394460 h 2824075"/>
              <a:gd name="connsiteX41" fmla="*/ 1744980 w 5512354"/>
              <a:gd name="connsiteY41" fmla="*/ 1405890 h 2824075"/>
              <a:gd name="connsiteX42" fmla="*/ 1524000 w 5512354"/>
              <a:gd name="connsiteY42" fmla="*/ 1402080 h 2824075"/>
              <a:gd name="connsiteX43" fmla="*/ 1388929 w 5512354"/>
              <a:gd name="connsiteY43" fmla="*/ 1388966 h 2824075"/>
              <a:gd name="connsiteX44" fmla="*/ 1249870 w 5512354"/>
              <a:gd name="connsiteY44" fmla="*/ 1383142 h 2824075"/>
              <a:gd name="connsiteX45" fmla="*/ 1142708 w 5512354"/>
              <a:gd name="connsiteY45" fmla="*/ 1389178 h 2824075"/>
              <a:gd name="connsiteX46" fmla="*/ 1057176 w 5512354"/>
              <a:gd name="connsiteY46" fmla="*/ 1416469 h 2824075"/>
              <a:gd name="connsiteX47" fmla="*/ 945509 w 5512354"/>
              <a:gd name="connsiteY47" fmla="*/ 1458086 h 2824075"/>
              <a:gd name="connsiteX48" fmla="*/ 781050 w 5512354"/>
              <a:gd name="connsiteY48" fmla="*/ 1501140 h 2824075"/>
              <a:gd name="connsiteX49" fmla="*/ 712470 w 5512354"/>
              <a:gd name="connsiteY49" fmla="*/ 1531620 h 2824075"/>
              <a:gd name="connsiteX50" fmla="*/ 678180 w 5512354"/>
              <a:gd name="connsiteY50" fmla="*/ 1531620 h 2824075"/>
              <a:gd name="connsiteX51" fmla="*/ 590550 w 5512354"/>
              <a:gd name="connsiteY51" fmla="*/ 1520190 h 2824075"/>
              <a:gd name="connsiteX52" fmla="*/ 567690 w 5512354"/>
              <a:gd name="connsiteY52" fmla="*/ 1558290 h 2824075"/>
              <a:gd name="connsiteX53" fmla="*/ 518160 w 5512354"/>
              <a:gd name="connsiteY53" fmla="*/ 1581150 h 2824075"/>
              <a:gd name="connsiteX54" fmla="*/ 422910 w 5512354"/>
              <a:gd name="connsiteY54" fmla="*/ 1615440 h 2824075"/>
              <a:gd name="connsiteX55" fmla="*/ 312420 w 5512354"/>
              <a:gd name="connsiteY55" fmla="*/ 1676400 h 2824075"/>
              <a:gd name="connsiteX56" fmla="*/ 205740 w 5512354"/>
              <a:gd name="connsiteY56" fmla="*/ 1733550 h 2824075"/>
              <a:gd name="connsiteX57" fmla="*/ 133350 w 5512354"/>
              <a:gd name="connsiteY57" fmla="*/ 1783080 h 2824075"/>
              <a:gd name="connsiteX58" fmla="*/ 68580 w 5512354"/>
              <a:gd name="connsiteY58" fmla="*/ 1836420 h 2824075"/>
              <a:gd name="connsiteX59" fmla="*/ 15240 w 5512354"/>
              <a:gd name="connsiteY59" fmla="*/ 1924050 h 2824075"/>
              <a:gd name="connsiteX60" fmla="*/ 0 w 5512354"/>
              <a:gd name="connsiteY60" fmla="*/ 2015490 h 2824075"/>
              <a:gd name="connsiteX61" fmla="*/ 30480 w 5512354"/>
              <a:gd name="connsiteY61" fmla="*/ 2068830 h 2824075"/>
              <a:gd name="connsiteX62" fmla="*/ 72390 w 5512354"/>
              <a:gd name="connsiteY62" fmla="*/ 2148840 h 2824075"/>
              <a:gd name="connsiteX63" fmla="*/ 144780 w 5512354"/>
              <a:gd name="connsiteY63" fmla="*/ 2228850 h 2824075"/>
              <a:gd name="connsiteX64" fmla="*/ 205740 w 5512354"/>
              <a:gd name="connsiteY64" fmla="*/ 2278380 h 2824075"/>
              <a:gd name="connsiteX65" fmla="*/ 335280 w 5512354"/>
              <a:gd name="connsiteY65" fmla="*/ 2339340 h 2824075"/>
              <a:gd name="connsiteX66" fmla="*/ 457200 w 5512354"/>
              <a:gd name="connsiteY66" fmla="*/ 2377440 h 2824075"/>
              <a:gd name="connsiteX67" fmla="*/ 594360 w 5512354"/>
              <a:gd name="connsiteY67" fmla="*/ 2411730 h 2824075"/>
              <a:gd name="connsiteX68" fmla="*/ 720090 w 5512354"/>
              <a:gd name="connsiteY68" fmla="*/ 2449830 h 2824075"/>
              <a:gd name="connsiteX69" fmla="*/ 952500 w 5512354"/>
              <a:gd name="connsiteY69" fmla="*/ 2484120 h 2824075"/>
              <a:gd name="connsiteX70" fmla="*/ 1043940 w 5512354"/>
              <a:gd name="connsiteY70" fmla="*/ 2506980 h 2824075"/>
              <a:gd name="connsiteX71" fmla="*/ 1135380 w 5512354"/>
              <a:gd name="connsiteY71" fmla="*/ 2541270 h 2824075"/>
              <a:gd name="connsiteX72" fmla="*/ 1264920 w 5512354"/>
              <a:gd name="connsiteY72" fmla="*/ 2628900 h 2824075"/>
              <a:gd name="connsiteX73" fmla="*/ 1318260 w 5512354"/>
              <a:gd name="connsiteY73" fmla="*/ 2689860 h 2824075"/>
              <a:gd name="connsiteX74" fmla="*/ 1413510 w 5512354"/>
              <a:gd name="connsiteY74" fmla="*/ 2769870 h 2824075"/>
              <a:gd name="connsiteX75" fmla="*/ 1431296 w 5512354"/>
              <a:gd name="connsiteY75" fmla="*/ 2824075 h 2824075"/>
              <a:gd name="connsiteX76" fmla="*/ 1502264 w 5512354"/>
              <a:gd name="connsiteY76" fmla="*/ 2816834 h 2824075"/>
              <a:gd name="connsiteX77" fmla="*/ 1636167 w 5512354"/>
              <a:gd name="connsiteY77" fmla="*/ 2758161 h 2824075"/>
              <a:gd name="connsiteX78" fmla="*/ 1710690 w 5512354"/>
              <a:gd name="connsiteY78" fmla="*/ 2670810 h 2824075"/>
              <a:gd name="connsiteX79" fmla="*/ 1691640 w 5512354"/>
              <a:gd name="connsiteY79" fmla="*/ 2628900 h 2824075"/>
              <a:gd name="connsiteX80" fmla="*/ 1672590 w 5512354"/>
              <a:gd name="connsiteY80" fmla="*/ 2564130 h 2824075"/>
              <a:gd name="connsiteX81" fmla="*/ 1672590 w 5512354"/>
              <a:gd name="connsiteY81" fmla="*/ 2503170 h 2824075"/>
              <a:gd name="connsiteX82" fmla="*/ 1714500 w 5512354"/>
              <a:gd name="connsiteY82" fmla="*/ 2446020 h 2824075"/>
              <a:gd name="connsiteX83" fmla="*/ 1809750 w 5512354"/>
              <a:gd name="connsiteY83" fmla="*/ 2339340 h 2824075"/>
              <a:gd name="connsiteX84" fmla="*/ 1889760 w 5512354"/>
              <a:gd name="connsiteY84" fmla="*/ 2263140 h 2824075"/>
              <a:gd name="connsiteX85" fmla="*/ 2019300 w 5512354"/>
              <a:gd name="connsiteY85" fmla="*/ 2175510 h 2824075"/>
              <a:gd name="connsiteX86" fmla="*/ 2053590 w 5512354"/>
              <a:gd name="connsiteY86" fmla="*/ 2167890 h 2824075"/>
              <a:gd name="connsiteX87" fmla="*/ 2110740 w 5512354"/>
              <a:gd name="connsiteY87" fmla="*/ 2160270 h 2824075"/>
              <a:gd name="connsiteX88" fmla="*/ 2125980 w 5512354"/>
              <a:gd name="connsiteY88" fmla="*/ 2137410 h 2824075"/>
              <a:gd name="connsiteX89" fmla="*/ 2171700 w 5512354"/>
              <a:gd name="connsiteY89" fmla="*/ 2099310 h 2824075"/>
              <a:gd name="connsiteX90" fmla="*/ 2259330 w 5512354"/>
              <a:gd name="connsiteY90" fmla="*/ 2049780 h 2824075"/>
              <a:gd name="connsiteX91" fmla="*/ 2358390 w 5512354"/>
              <a:gd name="connsiteY91" fmla="*/ 2023110 h 2824075"/>
              <a:gd name="connsiteX92" fmla="*/ 2518410 w 5512354"/>
              <a:gd name="connsiteY92" fmla="*/ 1965960 h 2824075"/>
              <a:gd name="connsiteX93" fmla="*/ 2571750 w 5512354"/>
              <a:gd name="connsiteY93" fmla="*/ 1958340 h 2824075"/>
              <a:gd name="connsiteX94" fmla="*/ 2644140 w 5512354"/>
              <a:gd name="connsiteY94" fmla="*/ 1943100 h 2824075"/>
              <a:gd name="connsiteX95" fmla="*/ 2758440 w 5512354"/>
              <a:gd name="connsiteY95" fmla="*/ 1878330 h 2824075"/>
              <a:gd name="connsiteX96" fmla="*/ 2815590 w 5512354"/>
              <a:gd name="connsiteY96" fmla="*/ 1847850 h 2824075"/>
              <a:gd name="connsiteX97" fmla="*/ 2887980 w 5512354"/>
              <a:gd name="connsiteY97" fmla="*/ 1832610 h 2824075"/>
              <a:gd name="connsiteX98" fmla="*/ 2907030 w 5512354"/>
              <a:gd name="connsiteY98" fmla="*/ 1783080 h 2824075"/>
              <a:gd name="connsiteX99" fmla="*/ 2868930 w 5512354"/>
              <a:gd name="connsiteY99" fmla="*/ 1798320 h 2824075"/>
              <a:gd name="connsiteX100" fmla="*/ 3017520 w 5512354"/>
              <a:gd name="connsiteY100" fmla="*/ 1710690 h 2824075"/>
              <a:gd name="connsiteX101" fmla="*/ 3128010 w 5512354"/>
              <a:gd name="connsiteY101" fmla="*/ 1687830 h 2824075"/>
              <a:gd name="connsiteX102" fmla="*/ 3303270 w 5512354"/>
              <a:gd name="connsiteY102" fmla="*/ 1630680 h 2824075"/>
              <a:gd name="connsiteX103" fmla="*/ 3501390 w 5512354"/>
              <a:gd name="connsiteY103" fmla="*/ 1562100 h 2824075"/>
              <a:gd name="connsiteX104" fmla="*/ 3554730 w 5512354"/>
              <a:gd name="connsiteY104" fmla="*/ 1565910 h 2824075"/>
              <a:gd name="connsiteX105" fmla="*/ 3756660 w 5512354"/>
              <a:gd name="connsiteY105" fmla="*/ 1520190 h 2824075"/>
              <a:gd name="connsiteX106" fmla="*/ 3977640 w 5512354"/>
              <a:gd name="connsiteY106" fmla="*/ 1493520 h 2824075"/>
              <a:gd name="connsiteX107" fmla="*/ 4301490 w 5512354"/>
              <a:gd name="connsiteY107" fmla="*/ 1455420 h 2824075"/>
              <a:gd name="connsiteX108" fmla="*/ 4476750 w 5512354"/>
              <a:gd name="connsiteY108" fmla="*/ 1447800 h 2824075"/>
              <a:gd name="connsiteX109" fmla="*/ 4572000 w 5512354"/>
              <a:gd name="connsiteY109" fmla="*/ 1440180 h 2824075"/>
              <a:gd name="connsiteX110" fmla="*/ 4674870 w 5512354"/>
              <a:gd name="connsiteY110" fmla="*/ 1459230 h 2824075"/>
              <a:gd name="connsiteX111" fmla="*/ 4762500 w 5512354"/>
              <a:gd name="connsiteY111" fmla="*/ 1493520 h 2824075"/>
              <a:gd name="connsiteX112" fmla="*/ 4892040 w 5512354"/>
              <a:gd name="connsiteY112" fmla="*/ 1543050 h 2824075"/>
              <a:gd name="connsiteX113" fmla="*/ 4930140 w 5512354"/>
              <a:gd name="connsiteY113" fmla="*/ 1562100 h 2824075"/>
              <a:gd name="connsiteX114" fmla="*/ 4935988 w 5512354"/>
              <a:gd name="connsiteY114" fmla="*/ 1588835 h 2824075"/>
              <a:gd name="connsiteX115" fmla="*/ 5066264 w 5512354"/>
              <a:gd name="connsiteY115" fmla="*/ 1578616 h 2824075"/>
              <a:gd name="connsiteX116" fmla="*/ 5203972 w 5512354"/>
              <a:gd name="connsiteY116" fmla="*/ 1555828 h 2824075"/>
              <a:gd name="connsiteX117" fmla="*/ 5314643 w 5512354"/>
              <a:gd name="connsiteY117" fmla="*/ 1529916 h 2824075"/>
              <a:gd name="connsiteX118" fmla="*/ 5464412 w 5512354"/>
              <a:gd name="connsiteY118" fmla="*/ 1485771 h 2824075"/>
              <a:gd name="connsiteX119" fmla="*/ 5501041 w 5512354"/>
              <a:gd name="connsiteY119" fmla="*/ 1472420 h 2824075"/>
              <a:gd name="connsiteX120" fmla="*/ 5396534 w 5512354"/>
              <a:gd name="connsiteY120" fmla="*/ 1380618 h 2824075"/>
              <a:gd name="connsiteX121" fmla="*/ 5360847 w 5512354"/>
              <a:gd name="connsiteY121" fmla="*/ 1324777 h 2824075"/>
              <a:gd name="connsiteX122" fmla="*/ 5339207 w 5512354"/>
              <a:gd name="connsiteY122" fmla="*/ 1251813 h 2824075"/>
              <a:gd name="connsiteX123" fmla="*/ 5316627 w 5512354"/>
              <a:gd name="connsiteY123" fmla="*/ 1162050 h 2824075"/>
              <a:gd name="connsiteX124" fmla="*/ 5334000 w 5512354"/>
              <a:gd name="connsiteY124" fmla="*/ 1093470 h 2824075"/>
              <a:gd name="connsiteX125" fmla="*/ 5345430 w 5512354"/>
              <a:gd name="connsiteY125" fmla="*/ 1070610 h 2824075"/>
              <a:gd name="connsiteX126" fmla="*/ 5307330 w 5512354"/>
              <a:gd name="connsiteY126" fmla="*/ 1066800 h 2824075"/>
              <a:gd name="connsiteX127" fmla="*/ 5288280 w 5512354"/>
              <a:gd name="connsiteY127" fmla="*/ 1047750 h 2824075"/>
              <a:gd name="connsiteX128" fmla="*/ 5261610 w 5512354"/>
              <a:gd name="connsiteY128" fmla="*/ 1024890 h 2824075"/>
              <a:gd name="connsiteX129" fmla="*/ 5246370 w 5512354"/>
              <a:gd name="connsiteY129" fmla="*/ 994410 h 2824075"/>
              <a:gd name="connsiteX130" fmla="*/ 5238750 w 5512354"/>
              <a:gd name="connsiteY130" fmla="*/ 952500 h 2824075"/>
              <a:gd name="connsiteX131" fmla="*/ 5238750 w 5512354"/>
              <a:gd name="connsiteY131" fmla="*/ 922020 h 2824075"/>
              <a:gd name="connsiteX132" fmla="*/ 5246370 w 5512354"/>
              <a:gd name="connsiteY132" fmla="*/ 887730 h 2824075"/>
              <a:gd name="connsiteX133" fmla="*/ 5253990 w 5512354"/>
              <a:gd name="connsiteY133" fmla="*/ 868680 h 2824075"/>
              <a:gd name="connsiteX134" fmla="*/ 5219700 w 5512354"/>
              <a:gd name="connsiteY134" fmla="*/ 868680 h 2824075"/>
              <a:gd name="connsiteX135" fmla="*/ 5158740 w 5512354"/>
              <a:gd name="connsiteY135" fmla="*/ 842010 h 2824075"/>
              <a:gd name="connsiteX136" fmla="*/ 5113020 w 5512354"/>
              <a:gd name="connsiteY136" fmla="*/ 742950 h 2824075"/>
              <a:gd name="connsiteX137" fmla="*/ 5078730 w 5512354"/>
              <a:gd name="connsiteY137" fmla="*/ 681990 h 2824075"/>
              <a:gd name="connsiteX138" fmla="*/ 5078730 w 5512354"/>
              <a:gd name="connsiteY138" fmla="*/ 624840 h 2824075"/>
              <a:gd name="connsiteX139" fmla="*/ 5082540 w 5512354"/>
              <a:gd name="connsiteY139" fmla="*/ 586740 h 2824075"/>
              <a:gd name="connsiteX140" fmla="*/ 5105400 w 5512354"/>
              <a:gd name="connsiteY140" fmla="*/ 529590 h 2824075"/>
              <a:gd name="connsiteX141" fmla="*/ 5063490 w 5512354"/>
              <a:gd name="connsiteY141" fmla="*/ 525780 h 2824075"/>
              <a:gd name="connsiteX142" fmla="*/ 5033010 w 5512354"/>
              <a:gd name="connsiteY142" fmla="*/ 510540 h 2824075"/>
              <a:gd name="connsiteX143" fmla="*/ 4991100 w 5512354"/>
              <a:gd name="connsiteY143" fmla="*/ 476250 h 2824075"/>
              <a:gd name="connsiteX144" fmla="*/ 4979670 w 5512354"/>
              <a:gd name="connsiteY144" fmla="*/ 449580 h 2824075"/>
              <a:gd name="connsiteX145" fmla="*/ 4979670 w 5512354"/>
              <a:gd name="connsiteY145" fmla="*/ 316230 h 2824075"/>
              <a:gd name="connsiteX146" fmla="*/ 4994910 w 5512354"/>
              <a:gd name="connsiteY146" fmla="*/ 232410 h 2824075"/>
              <a:gd name="connsiteX147" fmla="*/ 5025390 w 5512354"/>
              <a:gd name="connsiteY147" fmla="*/ 167640 h 2824075"/>
              <a:gd name="connsiteX0" fmla="*/ 5025390 w 5512354"/>
              <a:gd name="connsiteY0" fmla="*/ 167640 h 2824075"/>
              <a:gd name="connsiteX1" fmla="*/ 4671060 w 5512354"/>
              <a:gd name="connsiteY1" fmla="*/ 0 h 2824075"/>
              <a:gd name="connsiteX2" fmla="*/ 4507230 w 5512354"/>
              <a:gd name="connsiteY2" fmla="*/ 68580 h 2824075"/>
              <a:gd name="connsiteX3" fmla="*/ 4373880 w 5512354"/>
              <a:gd name="connsiteY3" fmla="*/ 129540 h 2824075"/>
              <a:gd name="connsiteX4" fmla="*/ 4267200 w 5512354"/>
              <a:gd name="connsiteY4" fmla="*/ 175260 h 2824075"/>
              <a:gd name="connsiteX5" fmla="*/ 4217670 w 5512354"/>
              <a:gd name="connsiteY5" fmla="*/ 209550 h 2824075"/>
              <a:gd name="connsiteX6" fmla="*/ 4141470 w 5512354"/>
              <a:gd name="connsiteY6" fmla="*/ 247650 h 2824075"/>
              <a:gd name="connsiteX7" fmla="*/ 4072890 w 5512354"/>
              <a:gd name="connsiteY7" fmla="*/ 293370 h 2824075"/>
              <a:gd name="connsiteX8" fmla="*/ 3931920 w 5512354"/>
              <a:gd name="connsiteY8" fmla="*/ 354330 h 2824075"/>
              <a:gd name="connsiteX9" fmla="*/ 3867150 w 5512354"/>
              <a:gd name="connsiteY9" fmla="*/ 400050 h 2824075"/>
              <a:gd name="connsiteX10" fmla="*/ 3699510 w 5512354"/>
              <a:gd name="connsiteY10" fmla="*/ 461010 h 2824075"/>
              <a:gd name="connsiteX11" fmla="*/ 3630930 w 5512354"/>
              <a:gd name="connsiteY11" fmla="*/ 480060 h 2824075"/>
              <a:gd name="connsiteX12" fmla="*/ 3573780 w 5512354"/>
              <a:gd name="connsiteY12" fmla="*/ 499110 h 2824075"/>
              <a:gd name="connsiteX13" fmla="*/ 3528060 w 5512354"/>
              <a:gd name="connsiteY13" fmla="*/ 499110 h 2824075"/>
              <a:gd name="connsiteX14" fmla="*/ 3486150 w 5512354"/>
              <a:gd name="connsiteY14" fmla="*/ 495300 h 2824075"/>
              <a:gd name="connsiteX15" fmla="*/ 3474720 w 5512354"/>
              <a:gd name="connsiteY15" fmla="*/ 499110 h 2824075"/>
              <a:gd name="connsiteX16" fmla="*/ 3463290 w 5512354"/>
              <a:gd name="connsiteY16" fmla="*/ 533400 h 2824075"/>
              <a:gd name="connsiteX17" fmla="*/ 3432810 w 5512354"/>
              <a:gd name="connsiteY17" fmla="*/ 560070 h 2824075"/>
              <a:gd name="connsiteX18" fmla="*/ 3371850 w 5512354"/>
              <a:gd name="connsiteY18" fmla="*/ 571500 h 2824075"/>
              <a:gd name="connsiteX19" fmla="*/ 3242310 w 5512354"/>
              <a:gd name="connsiteY19" fmla="*/ 613410 h 2824075"/>
              <a:gd name="connsiteX20" fmla="*/ 3169920 w 5512354"/>
              <a:gd name="connsiteY20" fmla="*/ 636270 h 2824075"/>
              <a:gd name="connsiteX21" fmla="*/ 3044190 w 5512354"/>
              <a:gd name="connsiteY21" fmla="*/ 674370 h 2824075"/>
              <a:gd name="connsiteX22" fmla="*/ 2876550 w 5512354"/>
              <a:gd name="connsiteY22" fmla="*/ 727710 h 2824075"/>
              <a:gd name="connsiteX23" fmla="*/ 2830830 w 5512354"/>
              <a:gd name="connsiteY23" fmla="*/ 754380 h 2824075"/>
              <a:gd name="connsiteX24" fmla="*/ 2785110 w 5512354"/>
              <a:gd name="connsiteY24" fmla="*/ 769620 h 2824075"/>
              <a:gd name="connsiteX25" fmla="*/ 2785110 w 5512354"/>
              <a:gd name="connsiteY25" fmla="*/ 769620 h 2824075"/>
              <a:gd name="connsiteX26" fmla="*/ 2724150 w 5512354"/>
              <a:gd name="connsiteY26" fmla="*/ 765810 h 2824075"/>
              <a:gd name="connsiteX27" fmla="*/ 2678430 w 5512354"/>
              <a:gd name="connsiteY27" fmla="*/ 762000 h 2824075"/>
              <a:gd name="connsiteX28" fmla="*/ 2678430 w 5512354"/>
              <a:gd name="connsiteY28" fmla="*/ 762000 h 2824075"/>
              <a:gd name="connsiteX29" fmla="*/ 2647950 w 5512354"/>
              <a:gd name="connsiteY29" fmla="*/ 822960 h 2824075"/>
              <a:gd name="connsiteX30" fmla="*/ 2617470 w 5512354"/>
              <a:gd name="connsiteY30" fmla="*/ 845820 h 2824075"/>
              <a:gd name="connsiteX31" fmla="*/ 2480310 w 5512354"/>
              <a:gd name="connsiteY31" fmla="*/ 891540 h 2824075"/>
              <a:gd name="connsiteX32" fmla="*/ 2392680 w 5512354"/>
              <a:gd name="connsiteY32" fmla="*/ 937260 h 2824075"/>
              <a:gd name="connsiteX33" fmla="*/ 2354580 w 5512354"/>
              <a:gd name="connsiteY33" fmla="*/ 967740 h 2824075"/>
              <a:gd name="connsiteX34" fmla="*/ 2274570 w 5512354"/>
              <a:gd name="connsiteY34" fmla="*/ 1036320 h 2824075"/>
              <a:gd name="connsiteX35" fmla="*/ 2236470 w 5512354"/>
              <a:gd name="connsiteY35" fmla="*/ 1120140 h 2824075"/>
              <a:gd name="connsiteX36" fmla="*/ 2164080 w 5512354"/>
              <a:gd name="connsiteY36" fmla="*/ 1177290 h 2824075"/>
              <a:gd name="connsiteX37" fmla="*/ 2072640 w 5512354"/>
              <a:gd name="connsiteY37" fmla="*/ 1272540 h 2824075"/>
              <a:gd name="connsiteX38" fmla="*/ 2007870 w 5512354"/>
              <a:gd name="connsiteY38" fmla="*/ 1322070 h 2824075"/>
              <a:gd name="connsiteX39" fmla="*/ 1924050 w 5512354"/>
              <a:gd name="connsiteY39" fmla="*/ 1363980 h 2824075"/>
              <a:gd name="connsiteX40" fmla="*/ 1844040 w 5512354"/>
              <a:gd name="connsiteY40" fmla="*/ 1394460 h 2824075"/>
              <a:gd name="connsiteX41" fmla="*/ 1744980 w 5512354"/>
              <a:gd name="connsiteY41" fmla="*/ 1405890 h 2824075"/>
              <a:gd name="connsiteX42" fmla="*/ 1524000 w 5512354"/>
              <a:gd name="connsiteY42" fmla="*/ 1402080 h 2824075"/>
              <a:gd name="connsiteX43" fmla="*/ 1388929 w 5512354"/>
              <a:gd name="connsiteY43" fmla="*/ 1388966 h 2824075"/>
              <a:gd name="connsiteX44" fmla="*/ 1249870 w 5512354"/>
              <a:gd name="connsiteY44" fmla="*/ 1383142 h 2824075"/>
              <a:gd name="connsiteX45" fmla="*/ 1142708 w 5512354"/>
              <a:gd name="connsiteY45" fmla="*/ 1389178 h 2824075"/>
              <a:gd name="connsiteX46" fmla="*/ 1057176 w 5512354"/>
              <a:gd name="connsiteY46" fmla="*/ 1416469 h 2824075"/>
              <a:gd name="connsiteX47" fmla="*/ 945509 w 5512354"/>
              <a:gd name="connsiteY47" fmla="*/ 1458086 h 2824075"/>
              <a:gd name="connsiteX48" fmla="*/ 781050 w 5512354"/>
              <a:gd name="connsiteY48" fmla="*/ 1501140 h 2824075"/>
              <a:gd name="connsiteX49" fmla="*/ 712470 w 5512354"/>
              <a:gd name="connsiteY49" fmla="*/ 1531620 h 2824075"/>
              <a:gd name="connsiteX50" fmla="*/ 678180 w 5512354"/>
              <a:gd name="connsiteY50" fmla="*/ 1531620 h 2824075"/>
              <a:gd name="connsiteX51" fmla="*/ 590550 w 5512354"/>
              <a:gd name="connsiteY51" fmla="*/ 1520190 h 2824075"/>
              <a:gd name="connsiteX52" fmla="*/ 567690 w 5512354"/>
              <a:gd name="connsiteY52" fmla="*/ 1558290 h 2824075"/>
              <a:gd name="connsiteX53" fmla="*/ 518160 w 5512354"/>
              <a:gd name="connsiteY53" fmla="*/ 1581150 h 2824075"/>
              <a:gd name="connsiteX54" fmla="*/ 422910 w 5512354"/>
              <a:gd name="connsiteY54" fmla="*/ 1615440 h 2824075"/>
              <a:gd name="connsiteX55" fmla="*/ 312420 w 5512354"/>
              <a:gd name="connsiteY55" fmla="*/ 1676400 h 2824075"/>
              <a:gd name="connsiteX56" fmla="*/ 205740 w 5512354"/>
              <a:gd name="connsiteY56" fmla="*/ 1733550 h 2824075"/>
              <a:gd name="connsiteX57" fmla="*/ 133350 w 5512354"/>
              <a:gd name="connsiteY57" fmla="*/ 1783080 h 2824075"/>
              <a:gd name="connsiteX58" fmla="*/ 68580 w 5512354"/>
              <a:gd name="connsiteY58" fmla="*/ 1836420 h 2824075"/>
              <a:gd name="connsiteX59" fmla="*/ 15240 w 5512354"/>
              <a:gd name="connsiteY59" fmla="*/ 1924050 h 2824075"/>
              <a:gd name="connsiteX60" fmla="*/ 0 w 5512354"/>
              <a:gd name="connsiteY60" fmla="*/ 2015490 h 2824075"/>
              <a:gd name="connsiteX61" fmla="*/ 30480 w 5512354"/>
              <a:gd name="connsiteY61" fmla="*/ 2068830 h 2824075"/>
              <a:gd name="connsiteX62" fmla="*/ 72390 w 5512354"/>
              <a:gd name="connsiteY62" fmla="*/ 2148840 h 2824075"/>
              <a:gd name="connsiteX63" fmla="*/ 144780 w 5512354"/>
              <a:gd name="connsiteY63" fmla="*/ 2228850 h 2824075"/>
              <a:gd name="connsiteX64" fmla="*/ 205740 w 5512354"/>
              <a:gd name="connsiteY64" fmla="*/ 2278380 h 2824075"/>
              <a:gd name="connsiteX65" fmla="*/ 335280 w 5512354"/>
              <a:gd name="connsiteY65" fmla="*/ 2339340 h 2824075"/>
              <a:gd name="connsiteX66" fmla="*/ 457200 w 5512354"/>
              <a:gd name="connsiteY66" fmla="*/ 2377440 h 2824075"/>
              <a:gd name="connsiteX67" fmla="*/ 594360 w 5512354"/>
              <a:gd name="connsiteY67" fmla="*/ 2411730 h 2824075"/>
              <a:gd name="connsiteX68" fmla="*/ 720090 w 5512354"/>
              <a:gd name="connsiteY68" fmla="*/ 2449830 h 2824075"/>
              <a:gd name="connsiteX69" fmla="*/ 952500 w 5512354"/>
              <a:gd name="connsiteY69" fmla="*/ 2484120 h 2824075"/>
              <a:gd name="connsiteX70" fmla="*/ 1043940 w 5512354"/>
              <a:gd name="connsiteY70" fmla="*/ 2506980 h 2824075"/>
              <a:gd name="connsiteX71" fmla="*/ 1135380 w 5512354"/>
              <a:gd name="connsiteY71" fmla="*/ 2541270 h 2824075"/>
              <a:gd name="connsiteX72" fmla="*/ 1264920 w 5512354"/>
              <a:gd name="connsiteY72" fmla="*/ 2628900 h 2824075"/>
              <a:gd name="connsiteX73" fmla="*/ 1318260 w 5512354"/>
              <a:gd name="connsiteY73" fmla="*/ 2689860 h 2824075"/>
              <a:gd name="connsiteX74" fmla="*/ 1413510 w 5512354"/>
              <a:gd name="connsiteY74" fmla="*/ 2769870 h 2824075"/>
              <a:gd name="connsiteX75" fmla="*/ 1431296 w 5512354"/>
              <a:gd name="connsiteY75" fmla="*/ 2824075 h 2824075"/>
              <a:gd name="connsiteX76" fmla="*/ 1502264 w 5512354"/>
              <a:gd name="connsiteY76" fmla="*/ 2816834 h 2824075"/>
              <a:gd name="connsiteX77" fmla="*/ 1588477 w 5512354"/>
              <a:gd name="connsiteY77" fmla="*/ 2802638 h 2824075"/>
              <a:gd name="connsiteX78" fmla="*/ 1636167 w 5512354"/>
              <a:gd name="connsiteY78" fmla="*/ 2758161 h 2824075"/>
              <a:gd name="connsiteX79" fmla="*/ 1710690 w 5512354"/>
              <a:gd name="connsiteY79" fmla="*/ 2670810 h 2824075"/>
              <a:gd name="connsiteX80" fmla="*/ 1691640 w 5512354"/>
              <a:gd name="connsiteY80" fmla="*/ 2628900 h 2824075"/>
              <a:gd name="connsiteX81" fmla="*/ 1672590 w 5512354"/>
              <a:gd name="connsiteY81" fmla="*/ 2564130 h 2824075"/>
              <a:gd name="connsiteX82" fmla="*/ 1672590 w 5512354"/>
              <a:gd name="connsiteY82" fmla="*/ 2503170 h 2824075"/>
              <a:gd name="connsiteX83" fmla="*/ 1714500 w 5512354"/>
              <a:gd name="connsiteY83" fmla="*/ 2446020 h 2824075"/>
              <a:gd name="connsiteX84" fmla="*/ 1809750 w 5512354"/>
              <a:gd name="connsiteY84" fmla="*/ 2339340 h 2824075"/>
              <a:gd name="connsiteX85" fmla="*/ 1889760 w 5512354"/>
              <a:gd name="connsiteY85" fmla="*/ 2263140 h 2824075"/>
              <a:gd name="connsiteX86" fmla="*/ 2019300 w 5512354"/>
              <a:gd name="connsiteY86" fmla="*/ 2175510 h 2824075"/>
              <a:gd name="connsiteX87" fmla="*/ 2053590 w 5512354"/>
              <a:gd name="connsiteY87" fmla="*/ 2167890 h 2824075"/>
              <a:gd name="connsiteX88" fmla="*/ 2110740 w 5512354"/>
              <a:gd name="connsiteY88" fmla="*/ 2160270 h 2824075"/>
              <a:gd name="connsiteX89" fmla="*/ 2125980 w 5512354"/>
              <a:gd name="connsiteY89" fmla="*/ 2137410 h 2824075"/>
              <a:gd name="connsiteX90" fmla="*/ 2171700 w 5512354"/>
              <a:gd name="connsiteY90" fmla="*/ 2099310 h 2824075"/>
              <a:gd name="connsiteX91" fmla="*/ 2259330 w 5512354"/>
              <a:gd name="connsiteY91" fmla="*/ 2049780 h 2824075"/>
              <a:gd name="connsiteX92" fmla="*/ 2358390 w 5512354"/>
              <a:gd name="connsiteY92" fmla="*/ 2023110 h 2824075"/>
              <a:gd name="connsiteX93" fmla="*/ 2518410 w 5512354"/>
              <a:gd name="connsiteY93" fmla="*/ 1965960 h 2824075"/>
              <a:gd name="connsiteX94" fmla="*/ 2571750 w 5512354"/>
              <a:gd name="connsiteY94" fmla="*/ 1958340 h 2824075"/>
              <a:gd name="connsiteX95" fmla="*/ 2644140 w 5512354"/>
              <a:gd name="connsiteY95" fmla="*/ 1943100 h 2824075"/>
              <a:gd name="connsiteX96" fmla="*/ 2758440 w 5512354"/>
              <a:gd name="connsiteY96" fmla="*/ 1878330 h 2824075"/>
              <a:gd name="connsiteX97" fmla="*/ 2815590 w 5512354"/>
              <a:gd name="connsiteY97" fmla="*/ 1847850 h 2824075"/>
              <a:gd name="connsiteX98" fmla="*/ 2887980 w 5512354"/>
              <a:gd name="connsiteY98" fmla="*/ 1832610 h 2824075"/>
              <a:gd name="connsiteX99" fmla="*/ 2907030 w 5512354"/>
              <a:gd name="connsiteY99" fmla="*/ 1783080 h 2824075"/>
              <a:gd name="connsiteX100" fmla="*/ 2868930 w 5512354"/>
              <a:gd name="connsiteY100" fmla="*/ 1798320 h 2824075"/>
              <a:gd name="connsiteX101" fmla="*/ 3017520 w 5512354"/>
              <a:gd name="connsiteY101" fmla="*/ 1710690 h 2824075"/>
              <a:gd name="connsiteX102" fmla="*/ 3128010 w 5512354"/>
              <a:gd name="connsiteY102" fmla="*/ 1687830 h 2824075"/>
              <a:gd name="connsiteX103" fmla="*/ 3303270 w 5512354"/>
              <a:gd name="connsiteY103" fmla="*/ 1630680 h 2824075"/>
              <a:gd name="connsiteX104" fmla="*/ 3501390 w 5512354"/>
              <a:gd name="connsiteY104" fmla="*/ 1562100 h 2824075"/>
              <a:gd name="connsiteX105" fmla="*/ 3554730 w 5512354"/>
              <a:gd name="connsiteY105" fmla="*/ 1565910 h 2824075"/>
              <a:gd name="connsiteX106" fmla="*/ 3756660 w 5512354"/>
              <a:gd name="connsiteY106" fmla="*/ 1520190 h 2824075"/>
              <a:gd name="connsiteX107" fmla="*/ 3977640 w 5512354"/>
              <a:gd name="connsiteY107" fmla="*/ 1493520 h 2824075"/>
              <a:gd name="connsiteX108" fmla="*/ 4301490 w 5512354"/>
              <a:gd name="connsiteY108" fmla="*/ 1455420 h 2824075"/>
              <a:gd name="connsiteX109" fmla="*/ 4476750 w 5512354"/>
              <a:gd name="connsiteY109" fmla="*/ 1447800 h 2824075"/>
              <a:gd name="connsiteX110" fmla="*/ 4572000 w 5512354"/>
              <a:gd name="connsiteY110" fmla="*/ 1440180 h 2824075"/>
              <a:gd name="connsiteX111" fmla="*/ 4674870 w 5512354"/>
              <a:gd name="connsiteY111" fmla="*/ 1459230 h 2824075"/>
              <a:gd name="connsiteX112" fmla="*/ 4762500 w 5512354"/>
              <a:gd name="connsiteY112" fmla="*/ 1493520 h 2824075"/>
              <a:gd name="connsiteX113" fmla="*/ 4892040 w 5512354"/>
              <a:gd name="connsiteY113" fmla="*/ 1543050 h 2824075"/>
              <a:gd name="connsiteX114" fmla="*/ 4930140 w 5512354"/>
              <a:gd name="connsiteY114" fmla="*/ 1562100 h 2824075"/>
              <a:gd name="connsiteX115" fmla="*/ 4935988 w 5512354"/>
              <a:gd name="connsiteY115" fmla="*/ 1588835 h 2824075"/>
              <a:gd name="connsiteX116" fmla="*/ 5066264 w 5512354"/>
              <a:gd name="connsiteY116" fmla="*/ 1578616 h 2824075"/>
              <a:gd name="connsiteX117" fmla="*/ 5203972 w 5512354"/>
              <a:gd name="connsiteY117" fmla="*/ 1555828 h 2824075"/>
              <a:gd name="connsiteX118" fmla="*/ 5314643 w 5512354"/>
              <a:gd name="connsiteY118" fmla="*/ 1529916 h 2824075"/>
              <a:gd name="connsiteX119" fmla="*/ 5464412 w 5512354"/>
              <a:gd name="connsiteY119" fmla="*/ 1485771 h 2824075"/>
              <a:gd name="connsiteX120" fmla="*/ 5501041 w 5512354"/>
              <a:gd name="connsiteY120" fmla="*/ 1472420 h 2824075"/>
              <a:gd name="connsiteX121" fmla="*/ 5396534 w 5512354"/>
              <a:gd name="connsiteY121" fmla="*/ 1380618 h 2824075"/>
              <a:gd name="connsiteX122" fmla="*/ 5360847 w 5512354"/>
              <a:gd name="connsiteY122" fmla="*/ 1324777 h 2824075"/>
              <a:gd name="connsiteX123" fmla="*/ 5339207 w 5512354"/>
              <a:gd name="connsiteY123" fmla="*/ 1251813 h 2824075"/>
              <a:gd name="connsiteX124" fmla="*/ 5316627 w 5512354"/>
              <a:gd name="connsiteY124" fmla="*/ 1162050 h 2824075"/>
              <a:gd name="connsiteX125" fmla="*/ 5334000 w 5512354"/>
              <a:gd name="connsiteY125" fmla="*/ 1093470 h 2824075"/>
              <a:gd name="connsiteX126" fmla="*/ 5345430 w 5512354"/>
              <a:gd name="connsiteY126" fmla="*/ 1070610 h 2824075"/>
              <a:gd name="connsiteX127" fmla="*/ 5307330 w 5512354"/>
              <a:gd name="connsiteY127" fmla="*/ 1066800 h 2824075"/>
              <a:gd name="connsiteX128" fmla="*/ 5288280 w 5512354"/>
              <a:gd name="connsiteY128" fmla="*/ 1047750 h 2824075"/>
              <a:gd name="connsiteX129" fmla="*/ 5261610 w 5512354"/>
              <a:gd name="connsiteY129" fmla="*/ 1024890 h 2824075"/>
              <a:gd name="connsiteX130" fmla="*/ 5246370 w 5512354"/>
              <a:gd name="connsiteY130" fmla="*/ 994410 h 2824075"/>
              <a:gd name="connsiteX131" fmla="*/ 5238750 w 5512354"/>
              <a:gd name="connsiteY131" fmla="*/ 952500 h 2824075"/>
              <a:gd name="connsiteX132" fmla="*/ 5238750 w 5512354"/>
              <a:gd name="connsiteY132" fmla="*/ 922020 h 2824075"/>
              <a:gd name="connsiteX133" fmla="*/ 5246370 w 5512354"/>
              <a:gd name="connsiteY133" fmla="*/ 887730 h 2824075"/>
              <a:gd name="connsiteX134" fmla="*/ 5253990 w 5512354"/>
              <a:gd name="connsiteY134" fmla="*/ 868680 h 2824075"/>
              <a:gd name="connsiteX135" fmla="*/ 5219700 w 5512354"/>
              <a:gd name="connsiteY135" fmla="*/ 868680 h 2824075"/>
              <a:gd name="connsiteX136" fmla="*/ 5158740 w 5512354"/>
              <a:gd name="connsiteY136" fmla="*/ 842010 h 2824075"/>
              <a:gd name="connsiteX137" fmla="*/ 5113020 w 5512354"/>
              <a:gd name="connsiteY137" fmla="*/ 742950 h 2824075"/>
              <a:gd name="connsiteX138" fmla="*/ 5078730 w 5512354"/>
              <a:gd name="connsiteY138" fmla="*/ 681990 h 2824075"/>
              <a:gd name="connsiteX139" fmla="*/ 5078730 w 5512354"/>
              <a:gd name="connsiteY139" fmla="*/ 624840 h 2824075"/>
              <a:gd name="connsiteX140" fmla="*/ 5082540 w 5512354"/>
              <a:gd name="connsiteY140" fmla="*/ 586740 h 2824075"/>
              <a:gd name="connsiteX141" fmla="*/ 5105400 w 5512354"/>
              <a:gd name="connsiteY141" fmla="*/ 529590 h 2824075"/>
              <a:gd name="connsiteX142" fmla="*/ 5063490 w 5512354"/>
              <a:gd name="connsiteY142" fmla="*/ 525780 h 2824075"/>
              <a:gd name="connsiteX143" fmla="*/ 5033010 w 5512354"/>
              <a:gd name="connsiteY143" fmla="*/ 510540 h 2824075"/>
              <a:gd name="connsiteX144" fmla="*/ 4991100 w 5512354"/>
              <a:gd name="connsiteY144" fmla="*/ 476250 h 2824075"/>
              <a:gd name="connsiteX145" fmla="*/ 4979670 w 5512354"/>
              <a:gd name="connsiteY145" fmla="*/ 449580 h 2824075"/>
              <a:gd name="connsiteX146" fmla="*/ 4979670 w 5512354"/>
              <a:gd name="connsiteY146" fmla="*/ 316230 h 2824075"/>
              <a:gd name="connsiteX147" fmla="*/ 4994910 w 5512354"/>
              <a:gd name="connsiteY147" fmla="*/ 232410 h 2824075"/>
              <a:gd name="connsiteX148" fmla="*/ 5025390 w 5512354"/>
              <a:gd name="connsiteY148" fmla="*/ 167640 h 2824075"/>
              <a:gd name="connsiteX0" fmla="*/ 5025390 w 5512354"/>
              <a:gd name="connsiteY0" fmla="*/ 167640 h 2824075"/>
              <a:gd name="connsiteX1" fmla="*/ 4671060 w 5512354"/>
              <a:gd name="connsiteY1" fmla="*/ 0 h 2824075"/>
              <a:gd name="connsiteX2" fmla="*/ 4507230 w 5512354"/>
              <a:gd name="connsiteY2" fmla="*/ 68580 h 2824075"/>
              <a:gd name="connsiteX3" fmla="*/ 4373880 w 5512354"/>
              <a:gd name="connsiteY3" fmla="*/ 129540 h 2824075"/>
              <a:gd name="connsiteX4" fmla="*/ 4267200 w 5512354"/>
              <a:gd name="connsiteY4" fmla="*/ 175260 h 2824075"/>
              <a:gd name="connsiteX5" fmla="*/ 4217670 w 5512354"/>
              <a:gd name="connsiteY5" fmla="*/ 209550 h 2824075"/>
              <a:gd name="connsiteX6" fmla="*/ 4141470 w 5512354"/>
              <a:gd name="connsiteY6" fmla="*/ 247650 h 2824075"/>
              <a:gd name="connsiteX7" fmla="*/ 4072890 w 5512354"/>
              <a:gd name="connsiteY7" fmla="*/ 293370 h 2824075"/>
              <a:gd name="connsiteX8" fmla="*/ 3931920 w 5512354"/>
              <a:gd name="connsiteY8" fmla="*/ 354330 h 2824075"/>
              <a:gd name="connsiteX9" fmla="*/ 3867150 w 5512354"/>
              <a:gd name="connsiteY9" fmla="*/ 400050 h 2824075"/>
              <a:gd name="connsiteX10" fmla="*/ 3699510 w 5512354"/>
              <a:gd name="connsiteY10" fmla="*/ 461010 h 2824075"/>
              <a:gd name="connsiteX11" fmla="*/ 3630930 w 5512354"/>
              <a:gd name="connsiteY11" fmla="*/ 480060 h 2824075"/>
              <a:gd name="connsiteX12" fmla="*/ 3573780 w 5512354"/>
              <a:gd name="connsiteY12" fmla="*/ 499110 h 2824075"/>
              <a:gd name="connsiteX13" fmla="*/ 3528060 w 5512354"/>
              <a:gd name="connsiteY13" fmla="*/ 499110 h 2824075"/>
              <a:gd name="connsiteX14" fmla="*/ 3486150 w 5512354"/>
              <a:gd name="connsiteY14" fmla="*/ 495300 h 2824075"/>
              <a:gd name="connsiteX15" fmla="*/ 3474720 w 5512354"/>
              <a:gd name="connsiteY15" fmla="*/ 499110 h 2824075"/>
              <a:gd name="connsiteX16" fmla="*/ 3463290 w 5512354"/>
              <a:gd name="connsiteY16" fmla="*/ 533400 h 2824075"/>
              <a:gd name="connsiteX17" fmla="*/ 3432810 w 5512354"/>
              <a:gd name="connsiteY17" fmla="*/ 560070 h 2824075"/>
              <a:gd name="connsiteX18" fmla="*/ 3371850 w 5512354"/>
              <a:gd name="connsiteY18" fmla="*/ 571500 h 2824075"/>
              <a:gd name="connsiteX19" fmla="*/ 3242310 w 5512354"/>
              <a:gd name="connsiteY19" fmla="*/ 613410 h 2824075"/>
              <a:gd name="connsiteX20" fmla="*/ 3169920 w 5512354"/>
              <a:gd name="connsiteY20" fmla="*/ 636270 h 2824075"/>
              <a:gd name="connsiteX21" fmla="*/ 3044190 w 5512354"/>
              <a:gd name="connsiteY21" fmla="*/ 674370 h 2824075"/>
              <a:gd name="connsiteX22" fmla="*/ 2876550 w 5512354"/>
              <a:gd name="connsiteY22" fmla="*/ 727710 h 2824075"/>
              <a:gd name="connsiteX23" fmla="*/ 2830830 w 5512354"/>
              <a:gd name="connsiteY23" fmla="*/ 754380 h 2824075"/>
              <a:gd name="connsiteX24" fmla="*/ 2785110 w 5512354"/>
              <a:gd name="connsiteY24" fmla="*/ 769620 h 2824075"/>
              <a:gd name="connsiteX25" fmla="*/ 2785110 w 5512354"/>
              <a:gd name="connsiteY25" fmla="*/ 769620 h 2824075"/>
              <a:gd name="connsiteX26" fmla="*/ 2724150 w 5512354"/>
              <a:gd name="connsiteY26" fmla="*/ 765810 h 2824075"/>
              <a:gd name="connsiteX27" fmla="*/ 2678430 w 5512354"/>
              <a:gd name="connsiteY27" fmla="*/ 762000 h 2824075"/>
              <a:gd name="connsiteX28" fmla="*/ 2678430 w 5512354"/>
              <a:gd name="connsiteY28" fmla="*/ 762000 h 2824075"/>
              <a:gd name="connsiteX29" fmla="*/ 2647950 w 5512354"/>
              <a:gd name="connsiteY29" fmla="*/ 822960 h 2824075"/>
              <a:gd name="connsiteX30" fmla="*/ 2617470 w 5512354"/>
              <a:gd name="connsiteY30" fmla="*/ 845820 h 2824075"/>
              <a:gd name="connsiteX31" fmla="*/ 2480310 w 5512354"/>
              <a:gd name="connsiteY31" fmla="*/ 891540 h 2824075"/>
              <a:gd name="connsiteX32" fmla="*/ 2392680 w 5512354"/>
              <a:gd name="connsiteY32" fmla="*/ 937260 h 2824075"/>
              <a:gd name="connsiteX33" fmla="*/ 2354580 w 5512354"/>
              <a:gd name="connsiteY33" fmla="*/ 967740 h 2824075"/>
              <a:gd name="connsiteX34" fmla="*/ 2274570 w 5512354"/>
              <a:gd name="connsiteY34" fmla="*/ 1036320 h 2824075"/>
              <a:gd name="connsiteX35" fmla="*/ 2236470 w 5512354"/>
              <a:gd name="connsiteY35" fmla="*/ 1120140 h 2824075"/>
              <a:gd name="connsiteX36" fmla="*/ 2164080 w 5512354"/>
              <a:gd name="connsiteY36" fmla="*/ 1177290 h 2824075"/>
              <a:gd name="connsiteX37" fmla="*/ 2072640 w 5512354"/>
              <a:gd name="connsiteY37" fmla="*/ 1272540 h 2824075"/>
              <a:gd name="connsiteX38" fmla="*/ 2007870 w 5512354"/>
              <a:gd name="connsiteY38" fmla="*/ 1322070 h 2824075"/>
              <a:gd name="connsiteX39" fmla="*/ 1924050 w 5512354"/>
              <a:gd name="connsiteY39" fmla="*/ 1363980 h 2824075"/>
              <a:gd name="connsiteX40" fmla="*/ 1844040 w 5512354"/>
              <a:gd name="connsiteY40" fmla="*/ 1394460 h 2824075"/>
              <a:gd name="connsiteX41" fmla="*/ 1744980 w 5512354"/>
              <a:gd name="connsiteY41" fmla="*/ 1405890 h 2824075"/>
              <a:gd name="connsiteX42" fmla="*/ 1524000 w 5512354"/>
              <a:gd name="connsiteY42" fmla="*/ 1402080 h 2824075"/>
              <a:gd name="connsiteX43" fmla="*/ 1388929 w 5512354"/>
              <a:gd name="connsiteY43" fmla="*/ 1388966 h 2824075"/>
              <a:gd name="connsiteX44" fmla="*/ 1249870 w 5512354"/>
              <a:gd name="connsiteY44" fmla="*/ 1383142 h 2824075"/>
              <a:gd name="connsiteX45" fmla="*/ 1142708 w 5512354"/>
              <a:gd name="connsiteY45" fmla="*/ 1389178 h 2824075"/>
              <a:gd name="connsiteX46" fmla="*/ 1057176 w 5512354"/>
              <a:gd name="connsiteY46" fmla="*/ 1416469 h 2824075"/>
              <a:gd name="connsiteX47" fmla="*/ 945509 w 5512354"/>
              <a:gd name="connsiteY47" fmla="*/ 1458086 h 2824075"/>
              <a:gd name="connsiteX48" fmla="*/ 781050 w 5512354"/>
              <a:gd name="connsiteY48" fmla="*/ 1501140 h 2824075"/>
              <a:gd name="connsiteX49" fmla="*/ 712470 w 5512354"/>
              <a:gd name="connsiteY49" fmla="*/ 1531620 h 2824075"/>
              <a:gd name="connsiteX50" fmla="*/ 678180 w 5512354"/>
              <a:gd name="connsiteY50" fmla="*/ 1531620 h 2824075"/>
              <a:gd name="connsiteX51" fmla="*/ 590550 w 5512354"/>
              <a:gd name="connsiteY51" fmla="*/ 1520190 h 2824075"/>
              <a:gd name="connsiteX52" fmla="*/ 567690 w 5512354"/>
              <a:gd name="connsiteY52" fmla="*/ 1558290 h 2824075"/>
              <a:gd name="connsiteX53" fmla="*/ 518160 w 5512354"/>
              <a:gd name="connsiteY53" fmla="*/ 1581150 h 2824075"/>
              <a:gd name="connsiteX54" fmla="*/ 422910 w 5512354"/>
              <a:gd name="connsiteY54" fmla="*/ 1615440 h 2824075"/>
              <a:gd name="connsiteX55" fmla="*/ 312420 w 5512354"/>
              <a:gd name="connsiteY55" fmla="*/ 1676400 h 2824075"/>
              <a:gd name="connsiteX56" fmla="*/ 205740 w 5512354"/>
              <a:gd name="connsiteY56" fmla="*/ 1733550 h 2824075"/>
              <a:gd name="connsiteX57" fmla="*/ 133350 w 5512354"/>
              <a:gd name="connsiteY57" fmla="*/ 1783080 h 2824075"/>
              <a:gd name="connsiteX58" fmla="*/ 68580 w 5512354"/>
              <a:gd name="connsiteY58" fmla="*/ 1836420 h 2824075"/>
              <a:gd name="connsiteX59" fmla="*/ 15240 w 5512354"/>
              <a:gd name="connsiteY59" fmla="*/ 1924050 h 2824075"/>
              <a:gd name="connsiteX60" fmla="*/ 0 w 5512354"/>
              <a:gd name="connsiteY60" fmla="*/ 2015490 h 2824075"/>
              <a:gd name="connsiteX61" fmla="*/ 30480 w 5512354"/>
              <a:gd name="connsiteY61" fmla="*/ 2068830 h 2824075"/>
              <a:gd name="connsiteX62" fmla="*/ 72390 w 5512354"/>
              <a:gd name="connsiteY62" fmla="*/ 2148840 h 2824075"/>
              <a:gd name="connsiteX63" fmla="*/ 144780 w 5512354"/>
              <a:gd name="connsiteY63" fmla="*/ 2228850 h 2824075"/>
              <a:gd name="connsiteX64" fmla="*/ 205740 w 5512354"/>
              <a:gd name="connsiteY64" fmla="*/ 2278380 h 2824075"/>
              <a:gd name="connsiteX65" fmla="*/ 335280 w 5512354"/>
              <a:gd name="connsiteY65" fmla="*/ 2339340 h 2824075"/>
              <a:gd name="connsiteX66" fmla="*/ 457200 w 5512354"/>
              <a:gd name="connsiteY66" fmla="*/ 2377440 h 2824075"/>
              <a:gd name="connsiteX67" fmla="*/ 594360 w 5512354"/>
              <a:gd name="connsiteY67" fmla="*/ 2411730 h 2824075"/>
              <a:gd name="connsiteX68" fmla="*/ 720090 w 5512354"/>
              <a:gd name="connsiteY68" fmla="*/ 2449830 h 2824075"/>
              <a:gd name="connsiteX69" fmla="*/ 952500 w 5512354"/>
              <a:gd name="connsiteY69" fmla="*/ 2484120 h 2824075"/>
              <a:gd name="connsiteX70" fmla="*/ 1043940 w 5512354"/>
              <a:gd name="connsiteY70" fmla="*/ 2506980 h 2824075"/>
              <a:gd name="connsiteX71" fmla="*/ 1135380 w 5512354"/>
              <a:gd name="connsiteY71" fmla="*/ 2541270 h 2824075"/>
              <a:gd name="connsiteX72" fmla="*/ 1264920 w 5512354"/>
              <a:gd name="connsiteY72" fmla="*/ 2628900 h 2824075"/>
              <a:gd name="connsiteX73" fmla="*/ 1318260 w 5512354"/>
              <a:gd name="connsiteY73" fmla="*/ 2689860 h 2824075"/>
              <a:gd name="connsiteX74" fmla="*/ 1413510 w 5512354"/>
              <a:gd name="connsiteY74" fmla="*/ 2769870 h 2824075"/>
              <a:gd name="connsiteX75" fmla="*/ 1431296 w 5512354"/>
              <a:gd name="connsiteY75" fmla="*/ 2824075 h 2824075"/>
              <a:gd name="connsiteX76" fmla="*/ 1502264 w 5512354"/>
              <a:gd name="connsiteY76" fmla="*/ 2816834 h 2824075"/>
              <a:gd name="connsiteX77" fmla="*/ 1588477 w 5512354"/>
              <a:gd name="connsiteY77" fmla="*/ 2802638 h 2824075"/>
              <a:gd name="connsiteX78" fmla="*/ 1643499 w 5512354"/>
              <a:gd name="connsiteY78" fmla="*/ 2777906 h 2824075"/>
              <a:gd name="connsiteX79" fmla="*/ 1710690 w 5512354"/>
              <a:gd name="connsiteY79" fmla="*/ 2670810 h 2824075"/>
              <a:gd name="connsiteX80" fmla="*/ 1691640 w 5512354"/>
              <a:gd name="connsiteY80" fmla="*/ 2628900 h 2824075"/>
              <a:gd name="connsiteX81" fmla="*/ 1672590 w 5512354"/>
              <a:gd name="connsiteY81" fmla="*/ 2564130 h 2824075"/>
              <a:gd name="connsiteX82" fmla="*/ 1672590 w 5512354"/>
              <a:gd name="connsiteY82" fmla="*/ 2503170 h 2824075"/>
              <a:gd name="connsiteX83" fmla="*/ 1714500 w 5512354"/>
              <a:gd name="connsiteY83" fmla="*/ 2446020 h 2824075"/>
              <a:gd name="connsiteX84" fmla="*/ 1809750 w 5512354"/>
              <a:gd name="connsiteY84" fmla="*/ 2339340 h 2824075"/>
              <a:gd name="connsiteX85" fmla="*/ 1889760 w 5512354"/>
              <a:gd name="connsiteY85" fmla="*/ 2263140 h 2824075"/>
              <a:gd name="connsiteX86" fmla="*/ 2019300 w 5512354"/>
              <a:gd name="connsiteY86" fmla="*/ 2175510 h 2824075"/>
              <a:gd name="connsiteX87" fmla="*/ 2053590 w 5512354"/>
              <a:gd name="connsiteY87" fmla="*/ 2167890 h 2824075"/>
              <a:gd name="connsiteX88" fmla="*/ 2110740 w 5512354"/>
              <a:gd name="connsiteY88" fmla="*/ 2160270 h 2824075"/>
              <a:gd name="connsiteX89" fmla="*/ 2125980 w 5512354"/>
              <a:gd name="connsiteY89" fmla="*/ 2137410 h 2824075"/>
              <a:gd name="connsiteX90" fmla="*/ 2171700 w 5512354"/>
              <a:gd name="connsiteY90" fmla="*/ 2099310 h 2824075"/>
              <a:gd name="connsiteX91" fmla="*/ 2259330 w 5512354"/>
              <a:gd name="connsiteY91" fmla="*/ 2049780 h 2824075"/>
              <a:gd name="connsiteX92" fmla="*/ 2358390 w 5512354"/>
              <a:gd name="connsiteY92" fmla="*/ 2023110 h 2824075"/>
              <a:gd name="connsiteX93" fmla="*/ 2518410 w 5512354"/>
              <a:gd name="connsiteY93" fmla="*/ 1965960 h 2824075"/>
              <a:gd name="connsiteX94" fmla="*/ 2571750 w 5512354"/>
              <a:gd name="connsiteY94" fmla="*/ 1958340 h 2824075"/>
              <a:gd name="connsiteX95" fmla="*/ 2644140 w 5512354"/>
              <a:gd name="connsiteY95" fmla="*/ 1943100 h 2824075"/>
              <a:gd name="connsiteX96" fmla="*/ 2758440 w 5512354"/>
              <a:gd name="connsiteY96" fmla="*/ 1878330 h 2824075"/>
              <a:gd name="connsiteX97" fmla="*/ 2815590 w 5512354"/>
              <a:gd name="connsiteY97" fmla="*/ 1847850 h 2824075"/>
              <a:gd name="connsiteX98" fmla="*/ 2887980 w 5512354"/>
              <a:gd name="connsiteY98" fmla="*/ 1832610 h 2824075"/>
              <a:gd name="connsiteX99" fmla="*/ 2907030 w 5512354"/>
              <a:gd name="connsiteY99" fmla="*/ 1783080 h 2824075"/>
              <a:gd name="connsiteX100" fmla="*/ 2868930 w 5512354"/>
              <a:gd name="connsiteY100" fmla="*/ 1798320 h 2824075"/>
              <a:gd name="connsiteX101" fmla="*/ 3017520 w 5512354"/>
              <a:gd name="connsiteY101" fmla="*/ 1710690 h 2824075"/>
              <a:gd name="connsiteX102" fmla="*/ 3128010 w 5512354"/>
              <a:gd name="connsiteY102" fmla="*/ 1687830 h 2824075"/>
              <a:gd name="connsiteX103" fmla="*/ 3303270 w 5512354"/>
              <a:gd name="connsiteY103" fmla="*/ 1630680 h 2824075"/>
              <a:gd name="connsiteX104" fmla="*/ 3501390 w 5512354"/>
              <a:gd name="connsiteY104" fmla="*/ 1562100 h 2824075"/>
              <a:gd name="connsiteX105" fmla="*/ 3554730 w 5512354"/>
              <a:gd name="connsiteY105" fmla="*/ 1565910 h 2824075"/>
              <a:gd name="connsiteX106" fmla="*/ 3756660 w 5512354"/>
              <a:gd name="connsiteY106" fmla="*/ 1520190 h 2824075"/>
              <a:gd name="connsiteX107" fmla="*/ 3977640 w 5512354"/>
              <a:gd name="connsiteY107" fmla="*/ 1493520 h 2824075"/>
              <a:gd name="connsiteX108" fmla="*/ 4301490 w 5512354"/>
              <a:gd name="connsiteY108" fmla="*/ 1455420 h 2824075"/>
              <a:gd name="connsiteX109" fmla="*/ 4476750 w 5512354"/>
              <a:gd name="connsiteY109" fmla="*/ 1447800 h 2824075"/>
              <a:gd name="connsiteX110" fmla="*/ 4572000 w 5512354"/>
              <a:gd name="connsiteY110" fmla="*/ 1440180 h 2824075"/>
              <a:gd name="connsiteX111" fmla="*/ 4674870 w 5512354"/>
              <a:gd name="connsiteY111" fmla="*/ 1459230 h 2824075"/>
              <a:gd name="connsiteX112" fmla="*/ 4762500 w 5512354"/>
              <a:gd name="connsiteY112" fmla="*/ 1493520 h 2824075"/>
              <a:gd name="connsiteX113" fmla="*/ 4892040 w 5512354"/>
              <a:gd name="connsiteY113" fmla="*/ 1543050 h 2824075"/>
              <a:gd name="connsiteX114" fmla="*/ 4930140 w 5512354"/>
              <a:gd name="connsiteY114" fmla="*/ 1562100 h 2824075"/>
              <a:gd name="connsiteX115" fmla="*/ 4935988 w 5512354"/>
              <a:gd name="connsiteY115" fmla="*/ 1588835 h 2824075"/>
              <a:gd name="connsiteX116" fmla="*/ 5066264 w 5512354"/>
              <a:gd name="connsiteY116" fmla="*/ 1578616 h 2824075"/>
              <a:gd name="connsiteX117" fmla="*/ 5203972 w 5512354"/>
              <a:gd name="connsiteY117" fmla="*/ 1555828 h 2824075"/>
              <a:gd name="connsiteX118" fmla="*/ 5314643 w 5512354"/>
              <a:gd name="connsiteY118" fmla="*/ 1529916 h 2824075"/>
              <a:gd name="connsiteX119" fmla="*/ 5464412 w 5512354"/>
              <a:gd name="connsiteY119" fmla="*/ 1485771 h 2824075"/>
              <a:gd name="connsiteX120" fmla="*/ 5501041 w 5512354"/>
              <a:gd name="connsiteY120" fmla="*/ 1472420 h 2824075"/>
              <a:gd name="connsiteX121" fmla="*/ 5396534 w 5512354"/>
              <a:gd name="connsiteY121" fmla="*/ 1380618 h 2824075"/>
              <a:gd name="connsiteX122" fmla="*/ 5360847 w 5512354"/>
              <a:gd name="connsiteY122" fmla="*/ 1324777 h 2824075"/>
              <a:gd name="connsiteX123" fmla="*/ 5339207 w 5512354"/>
              <a:gd name="connsiteY123" fmla="*/ 1251813 h 2824075"/>
              <a:gd name="connsiteX124" fmla="*/ 5316627 w 5512354"/>
              <a:gd name="connsiteY124" fmla="*/ 1162050 h 2824075"/>
              <a:gd name="connsiteX125" fmla="*/ 5334000 w 5512354"/>
              <a:gd name="connsiteY125" fmla="*/ 1093470 h 2824075"/>
              <a:gd name="connsiteX126" fmla="*/ 5345430 w 5512354"/>
              <a:gd name="connsiteY126" fmla="*/ 1070610 h 2824075"/>
              <a:gd name="connsiteX127" fmla="*/ 5307330 w 5512354"/>
              <a:gd name="connsiteY127" fmla="*/ 1066800 h 2824075"/>
              <a:gd name="connsiteX128" fmla="*/ 5288280 w 5512354"/>
              <a:gd name="connsiteY128" fmla="*/ 1047750 h 2824075"/>
              <a:gd name="connsiteX129" fmla="*/ 5261610 w 5512354"/>
              <a:gd name="connsiteY129" fmla="*/ 1024890 h 2824075"/>
              <a:gd name="connsiteX130" fmla="*/ 5246370 w 5512354"/>
              <a:gd name="connsiteY130" fmla="*/ 994410 h 2824075"/>
              <a:gd name="connsiteX131" fmla="*/ 5238750 w 5512354"/>
              <a:gd name="connsiteY131" fmla="*/ 952500 h 2824075"/>
              <a:gd name="connsiteX132" fmla="*/ 5238750 w 5512354"/>
              <a:gd name="connsiteY132" fmla="*/ 922020 h 2824075"/>
              <a:gd name="connsiteX133" fmla="*/ 5246370 w 5512354"/>
              <a:gd name="connsiteY133" fmla="*/ 887730 h 2824075"/>
              <a:gd name="connsiteX134" fmla="*/ 5253990 w 5512354"/>
              <a:gd name="connsiteY134" fmla="*/ 868680 h 2824075"/>
              <a:gd name="connsiteX135" fmla="*/ 5219700 w 5512354"/>
              <a:gd name="connsiteY135" fmla="*/ 868680 h 2824075"/>
              <a:gd name="connsiteX136" fmla="*/ 5158740 w 5512354"/>
              <a:gd name="connsiteY136" fmla="*/ 842010 h 2824075"/>
              <a:gd name="connsiteX137" fmla="*/ 5113020 w 5512354"/>
              <a:gd name="connsiteY137" fmla="*/ 742950 h 2824075"/>
              <a:gd name="connsiteX138" fmla="*/ 5078730 w 5512354"/>
              <a:gd name="connsiteY138" fmla="*/ 681990 h 2824075"/>
              <a:gd name="connsiteX139" fmla="*/ 5078730 w 5512354"/>
              <a:gd name="connsiteY139" fmla="*/ 624840 h 2824075"/>
              <a:gd name="connsiteX140" fmla="*/ 5082540 w 5512354"/>
              <a:gd name="connsiteY140" fmla="*/ 586740 h 2824075"/>
              <a:gd name="connsiteX141" fmla="*/ 5105400 w 5512354"/>
              <a:gd name="connsiteY141" fmla="*/ 529590 h 2824075"/>
              <a:gd name="connsiteX142" fmla="*/ 5063490 w 5512354"/>
              <a:gd name="connsiteY142" fmla="*/ 525780 h 2824075"/>
              <a:gd name="connsiteX143" fmla="*/ 5033010 w 5512354"/>
              <a:gd name="connsiteY143" fmla="*/ 510540 h 2824075"/>
              <a:gd name="connsiteX144" fmla="*/ 4991100 w 5512354"/>
              <a:gd name="connsiteY144" fmla="*/ 476250 h 2824075"/>
              <a:gd name="connsiteX145" fmla="*/ 4979670 w 5512354"/>
              <a:gd name="connsiteY145" fmla="*/ 449580 h 2824075"/>
              <a:gd name="connsiteX146" fmla="*/ 4979670 w 5512354"/>
              <a:gd name="connsiteY146" fmla="*/ 316230 h 2824075"/>
              <a:gd name="connsiteX147" fmla="*/ 4994910 w 5512354"/>
              <a:gd name="connsiteY147" fmla="*/ 232410 h 2824075"/>
              <a:gd name="connsiteX148" fmla="*/ 5025390 w 5512354"/>
              <a:gd name="connsiteY148" fmla="*/ 167640 h 2824075"/>
              <a:gd name="connsiteX0" fmla="*/ 5025390 w 5512354"/>
              <a:gd name="connsiteY0" fmla="*/ 167640 h 2824075"/>
              <a:gd name="connsiteX1" fmla="*/ 4671060 w 5512354"/>
              <a:gd name="connsiteY1" fmla="*/ 0 h 2824075"/>
              <a:gd name="connsiteX2" fmla="*/ 4507230 w 5512354"/>
              <a:gd name="connsiteY2" fmla="*/ 68580 h 2824075"/>
              <a:gd name="connsiteX3" fmla="*/ 4373880 w 5512354"/>
              <a:gd name="connsiteY3" fmla="*/ 129540 h 2824075"/>
              <a:gd name="connsiteX4" fmla="*/ 4267200 w 5512354"/>
              <a:gd name="connsiteY4" fmla="*/ 175260 h 2824075"/>
              <a:gd name="connsiteX5" fmla="*/ 4217670 w 5512354"/>
              <a:gd name="connsiteY5" fmla="*/ 209550 h 2824075"/>
              <a:gd name="connsiteX6" fmla="*/ 4141470 w 5512354"/>
              <a:gd name="connsiteY6" fmla="*/ 247650 h 2824075"/>
              <a:gd name="connsiteX7" fmla="*/ 4072890 w 5512354"/>
              <a:gd name="connsiteY7" fmla="*/ 293370 h 2824075"/>
              <a:gd name="connsiteX8" fmla="*/ 3931920 w 5512354"/>
              <a:gd name="connsiteY8" fmla="*/ 354330 h 2824075"/>
              <a:gd name="connsiteX9" fmla="*/ 3867150 w 5512354"/>
              <a:gd name="connsiteY9" fmla="*/ 400050 h 2824075"/>
              <a:gd name="connsiteX10" fmla="*/ 3699510 w 5512354"/>
              <a:gd name="connsiteY10" fmla="*/ 461010 h 2824075"/>
              <a:gd name="connsiteX11" fmla="*/ 3630930 w 5512354"/>
              <a:gd name="connsiteY11" fmla="*/ 480060 h 2824075"/>
              <a:gd name="connsiteX12" fmla="*/ 3573780 w 5512354"/>
              <a:gd name="connsiteY12" fmla="*/ 499110 h 2824075"/>
              <a:gd name="connsiteX13" fmla="*/ 3528060 w 5512354"/>
              <a:gd name="connsiteY13" fmla="*/ 499110 h 2824075"/>
              <a:gd name="connsiteX14" fmla="*/ 3486150 w 5512354"/>
              <a:gd name="connsiteY14" fmla="*/ 495300 h 2824075"/>
              <a:gd name="connsiteX15" fmla="*/ 3474720 w 5512354"/>
              <a:gd name="connsiteY15" fmla="*/ 499110 h 2824075"/>
              <a:gd name="connsiteX16" fmla="*/ 3463290 w 5512354"/>
              <a:gd name="connsiteY16" fmla="*/ 533400 h 2824075"/>
              <a:gd name="connsiteX17" fmla="*/ 3432810 w 5512354"/>
              <a:gd name="connsiteY17" fmla="*/ 560070 h 2824075"/>
              <a:gd name="connsiteX18" fmla="*/ 3371850 w 5512354"/>
              <a:gd name="connsiteY18" fmla="*/ 571500 h 2824075"/>
              <a:gd name="connsiteX19" fmla="*/ 3242310 w 5512354"/>
              <a:gd name="connsiteY19" fmla="*/ 613410 h 2824075"/>
              <a:gd name="connsiteX20" fmla="*/ 3169920 w 5512354"/>
              <a:gd name="connsiteY20" fmla="*/ 636270 h 2824075"/>
              <a:gd name="connsiteX21" fmla="*/ 3044190 w 5512354"/>
              <a:gd name="connsiteY21" fmla="*/ 674370 h 2824075"/>
              <a:gd name="connsiteX22" fmla="*/ 2876550 w 5512354"/>
              <a:gd name="connsiteY22" fmla="*/ 727710 h 2824075"/>
              <a:gd name="connsiteX23" fmla="*/ 2830830 w 5512354"/>
              <a:gd name="connsiteY23" fmla="*/ 754380 h 2824075"/>
              <a:gd name="connsiteX24" fmla="*/ 2785110 w 5512354"/>
              <a:gd name="connsiteY24" fmla="*/ 769620 h 2824075"/>
              <a:gd name="connsiteX25" fmla="*/ 2785110 w 5512354"/>
              <a:gd name="connsiteY25" fmla="*/ 769620 h 2824075"/>
              <a:gd name="connsiteX26" fmla="*/ 2724150 w 5512354"/>
              <a:gd name="connsiteY26" fmla="*/ 765810 h 2824075"/>
              <a:gd name="connsiteX27" fmla="*/ 2678430 w 5512354"/>
              <a:gd name="connsiteY27" fmla="*/ 762000 h 2824075"/>
              <a:gd name="connsiteX28" fmla="*/ 2678430 w 5512354"/>
              <a:gd name="connsiteY28" fmla="*/ 762000 h 2824075"/>
              <a:gd name="connsiteX29" fmla="*/ 2647950 w 5512354"/>
              <a:gd name="connsiteY29" fmla="*/ 822960 h 2824075"/>
              <a:gd name="connsiteX30" fmla="*/ 2617470 w 5512354"/>
              <a:gd name="connsiteY30" fmla="*/ 845820 h 2824075"/>
              <a:gd name="connsiteX31" fmla="*/ 2480310 w 5512354"/>
              <a:gd name="connsiteY31" fmla="*/ 891540 h 2824075"/>
              <a:gd name="connsiteX32" fmla="*/ 2392680 w 5512354"/>
              <a:gd name="connsiteY32" fmla="*/ 937260 h 2824075"/>
              <a:gd name="connsiteX33" fmla="*/ 2354580 w 5512354"/>
              <a:gd name="connsiteY33" fmla="*/ 967740 h 2824075"/>
              <a:gd name="connsiteX34" fmla="*/ 2274570 w 5512354"/>
              <a:gd name="connsiteY34" fmla="*/ 1036320 h 2824075"/>
              <a:gd name="connsiteX35" fmla="*/ 2236470 w 5512354"/>
              <a:gd name="connsiteY35" fmla="*/ 1120140 h 2824075"/>
              <a:gd name="connsiteX36" fmla="*/ 2164080 w 5512354"/>
              <a:gd name="connsiteY36" fmla="*/ 1177290 h 2824075"/>
              <a:gd name="connsiteX37" fmla="*/ 2072640 w 5512354"/>
              <a:gd name="connsiteY37" fmla="*/ 1272540 h 2824075"/>
              <a:gd name="connsiteX38" fmla="*/ 2007870 w 5512354"/>
              <a:gd name="connsiteY38" fmla="*/ 1322070 h 2824075"/>
              <a:gd name="connsiteX39" fmla="*/ 1924050 w 5512354"/>
              <a:gd name="connsiteY39" fmla="*/ 1363980 h 2824075"/>
              <a:gd name="connsiteX40" fmla="*/ 1844040 w 5512354"/>
              <a:gd name="connsiteY40" fmla="*/ 1394460 h 2824075"/>
              <a:gd name="connsiteX41" fmla="*/ 1744980 w 5512354"/>
              <a:gd name="connsiteY41" fmla="*/ 1405890 h 2824075"/>
              <a:gd name="connsiteX42" fmla="*/ 1524000 w 5512354"/>
              <a:gd name="connsiteY42" fmla="*/ 1402080 h 2824075"/>
              <a:gd name="connsiteX43" fmla="*/ 1388929 w 5512354"/>
              <a:gd name="connsiteY43" fmla="*/ 1388966 h 2824075"/>
              <a:gd name="connsiteX44" fmla="*/ 1249870 w 5512354"/>
              <a:gd name="connsiteY44" fmla="*/ 1383142 h 2824075"/>
              <a:gd name="connsiteX45" fmla="*/ 1142708 w 5512354"/>
              <a:gd name="connsiteY45" fmla="*/ 1389178 h 2824075"/>
              <a:gd name="connsiteX46" fmla="*/ 1057176 w 5512354"/>
              <a:gd name="connsiteY46" fmla="*/ 1416469 h 2824075"/>
              <a:gd name="connsiteX47" fmla="*/ 945509 w 5512354"/>
              <a:gd name="connsiteY47" fmla="*/ 1458086 h 2824075"/>
              <a:gd name="connsiteX48" fmla="*/ 781050 w 5512354"/>
              <a:gd name="connsiteY48" fmla="*/ 1501140 h 2824075"/>
              <a:gd name="connsiteX49" fmla="*/ 712470 w 5512354"/>
              <a:gd name="connsiteY49" fmla="*/ 1531620 h 2824075"/>
              <a:gd name="connsiteX50" fmla="*/ 678180 w 5512354"/>
              <a:gd name="connsiteY50" fmla="*/ 1531620 h 2824075"/>
              <a:gd name="connsiteX51" fmla="*/ 590550 w 5512354"/>
              <a:gd name="connsiteY51" fmla="*/ 1520190 h 2824075"/>
              <a:gd name="connsiteX52" fmla="*/ 567690 w 5512354"/>
              <a:gd name="connsiteY52" fmla="*/ 1558290 h 2824075"/>
              <a:gd name="connsiteX53" fmla="*/ 518160 w 5512354"/>
              <a:gd name="connsiteY53" fmla="*/ 1581150 h 2824075"/>
              <a:gd name="connsiteX54" fmla="*/ 422910 w 5512354"/>
              <a:gd name="connsiteY54" fmla="*/ 1615440 h 2824075"/>
              <a:gd name="connsiteX55" fmla="*/ 312420 w 5512354"/>
              <a:gd name="connsiteY55" fmla="*/ 1676400 h 2824075"/>
              <a:gd name="connsiteX56" fmla="*/ 205740 w 5512354"/>
              <a:gd name="connsiteY56" fmla="*/ 1733550 h 2824075"/>
              <a:gd name="connsiteX57" fmla="*/ 133350 w 5512354"/>
              <a:gd name="connsiteY57" fmla="*/ 1783080 h 2824075"/>
              <a:gd name="connsiteX58" fmla="*/ 68580 w 5512354"/>
              <a:gd name="connsiteY58" fmla="*/ 1836420 h 2824075"/>
              <a:gd name="connsiteX59" fmla="*/ 15240 w 5512354"/>
              <a:gd name="connsiteY59" fmla="*/ 1924050 h 2824075"/>
              <a:gd name="connsiteX60" fmla="*/ 0 w 5512354"/>
              <a:gd name="connsiteY60" fmla="*/ 2015490 h 2824075"/>
              <a:gd name="connsiteX61" fmla="*/ 30480 w 5512354"/>
              <a:gd name="connsiteY61" fmla="*/ 2068830 h 2824075"/>
              <a:gd name="connsiteX62" fmla="*/ 72390 w 5512354"/>
              <a:gd name="connsiteY62" fmla="*/ 2148840 h 2824075"/>
              <a:gd name="connsiteX63" fmla="*/ 144780 w 5512354"/>
              <a:gd name="connsiteY63" fmla="*/ 2228850 h 2824075"/>
              <a:gd name="connsiteX64" fmla="*/ 205740 w 5512354"/>
              <a:gd name="connsiteY64" fmla="*/ 2278380 h 2824075"/>
              <a:gd name="connsiteX65" fmla="*/ 335280 w 5512354"/>
              <a:gd name="connsiteY65" fmla="*/ 2339340 h 2824075"/>
              <a:gd name="connsiteX66" fmla="*/ 457200 w 5512354"/>
              <a:gd name="connsiteY66" fmla="*/ 2377440 h 2824075"/>
              <a:gd name="connsiteX67" fmla="*/ 594360 w 5512354"/>
              <a:gd name="connsiteY67" fmla="*/ 2411730 h 2824075"/>
              <a:gd name="connsiteX68" fmla="*/ 720090 w 5512354"/>
              <a:gd name="connsiteY68" fmla="*/ 2449830 h 2824075"/>
              <a:gd name="connsiteX69" fmla="*/ 952500 w 5512354"/>
              <a:gd name="connsiteY69" fmla="*/ 2484120 h 2824075"/>
              <a:gd name="connsiteX70" fmla="*/ 1043940 w 5512354"/>
              <a:gd name="connsiteY70" fmla="*/ 2506980 h 2824075"/>
              <a:gd name="connsiteX71" fmla="*/ 1135380 w 5512354"/>
              <a:gd name="connsiteY71" fmla="*/ 2541270 h 2824075"/>
              <a:gd name="connsiteX72" fmla="*/ 1264920 w 5512354"/>
              <a:gd name="connsiteY72" fmla="*/ 2628900 h 2824075"/>
              <a:gd name="connsiteX73" fmla="*/ 1318260 w 5512354"/>
              <a:gd name="connsiteY73" fmla="*/ 2689860 h 2824075"/>
              <a:gd name="connsiteX74" fmla="*/ 1413510 w 5512354"/>
              <a:gd name="connsiteY74" fmla="*/ 2769870 h 2824075"/>
              <a:gd name="connsiteX75" fmla="*/ 1431296 w 5512354"/>
              <a:gd name="connsiteY75" fmla="*/ 2824075 h 2824075"/>
              <a:gd name="connsiteX76" fmla="*/ 1502264 w 5512354"/>
              <a:gd name="connsiteY76" fmla="*/ 2816834 h 2824075"/>
              <a:gd name="connsiteX77" fmla="*/ 1588477 w 5512354"/>
              <a:gd name="connsiteY77" fmla="*/ 2802638 h 2824075"/>
              <a:gd name="connsiteX78" fmla="*/ 1643499 w 5512354"/>
              <a:gd name="connsiteY78" fmla="*/ 2777906 h 2824075"/>
              <a:gd name="connsiteX79" fmla="*/ 1721842 w 5512354"/>
              <a:gd name="connsiteY79" fmla="*/ 2735946 h 2824075"/>
              <a:gd name="connsiteX80" fmla="*/ 1710690 w 5512354"/>
              <a:gd name="connsiteY80" fmla="*/ 2670810 h 2824075"/>
              <a:gd name="connsiteX81" fmla="*/ 1691640 w 5512354"/>
              <a:gd name="connsiteY81" fmla="*/ 2628900 h 2824075"/>
              <a:gd name="connsiteX82" fmla="*/ 1672590 w 5512354"/>
              <a:gd name="connsiteY82" fmla="*/ 2564130 h 2824075"/>
              <a:gd name="connsiteX83" fmla="*/ 1672590 w 5512354"/>
              <a:gd name="connsiteY83" fmla="*/ 2503170 h 2824075"/>
              <a:gd name="connsiteX84" fmla="*/ 1714500 w 5512354"/>
              <a:gd name="connsiteY84" fmla="*/ 2446020 h 2824075"/>
              <a:gd name="connsiteX85" fmla="*/ 1809750 w 5512354"/>
              <a:gd name="connsiteY85" fmla="*/ 2339340 h 2824075"/>
              <a:gd name="connsiteX86" fmla="*/ 1889760 w 5512354"/>
              <a:gd name="connsiteY86" fmla="*/ 2263140 h 2824075"/>
              <a:gd name="connsiteX87" fmla="*/ 2019300 w 5512354"/>
              <a:gd name="connsiteY87" fmla="*/ 2175510 h 2824075"/>
              <a:gd name="connsiteX88" fmla="*/ 2053590 w 5512354"/>
              <a:gd name="connsiteY88" fmla="*/ 2167890 h 2824075"/>
              <a:gd name="connsiteX89" fmla="*/ 2110740 w 5512354"/>
              <a:gd name="connsiteY89" fmla="*/ 2160270 h 2824075"/>
              <a:gd name="connsiteX90" fmla="*/ 2125980 w 5512354"/>
              <a:gd name="connsiteY90" fmla="*/ 2137410 h 2824075"/>
              <a:gd name="connsiteX91" fmla="*/ 2171700 w 5512354"/>
              <a:gd name="connsiteY91" fmla="*/ 2099310 h 2824075"/>
              <a:gd name="connsiteX92" fmla="*/ 2259330 w 5512354"/>
              <a:gd name="connsiteY92" fmla="*/ 2049780 h 2824075"/>
              <a:gd name="connsiteX93" fmla="*/ 2358390 w 5512354"/>
              <a:gd name="connsiteY93" fmla="*/ 2023110 h 2824075"/>
              <a:gd name="connsiteX94" fmla="*/ 2518410 w 5512354"/>
              <a:gd name="connsiteY94" fmla="*/ 1965960 h 2824075"/>
              <a:gd name="connsiteX95" fmla="*/ 2571750 w 5512354"/>
              <a:gd name="connsiteY95" fmla="*/ 1958340 h 2824075"/>
              <a:gd name="connsiteX96" fmla="*/ 2644140 w 5512354"/>
              <a:gd name="connsiteY96" fmla="*/ 1943100 h 2824075"/>
              <a:gd name="connsiteX97" fmla="*/ 2758440 w 5512354"/>
              <a:gd name="connsiteY97" fmla="*/ 1878330 h 2824075"/>
              <a:gd name="connsiteX98" fmla="*/ 2815590 w 5512354"/>
              <a:gd name="connsiteY98" fmla="*/ 1847850 h 2824075"/>
              <a:gd name="connsiteX99" fmla="*/ 2887980 w 5512354"/>
              <a:gd name="connsiteY99" fmla="*/ 1832610 h 2824075"/>
              <a:gd name="connsiteX100" fmla="*/ 2907030 w 5512354"/>
              <a:gd name="connsiteY100" fmla="*/ 1783080 h 2824075"/>
              <a:gd name="connsiteX101" fmla="*/ 2868930 w 5512354"/>
              <a:gd name="connsiteY101" fmla="*/ 1798320 h 2824075"/>
              <a:gd name="connsiteX102" fmla="*/ 3017520 w 5512354"/>
              <a:gd name="connsiteY102" fmla="*/ 1710690 h 2824075"/>
              <a:gd name="connsiteX103" fmla="*/ 3128010 w 5512354"/>
              <a:gd name="connsiteY103" fmla="*/ 1687830 h 2824075"/>
              <a:gd name="connsiteX104" fmla="*/ 3303270 w 5512354"/>
              <a:gd name="connsiteY104" fmla="*/ 1630680 h 2824075"/>
              <a:gd name="connsiteX105" fmla="*/ 3501390 w 5512354"/>
              <a:gd name="connsiteY105" fmla="*/ 1562100 h 2824075"/>
              <a:gd name="connsiteX106" fmla="*/ 3554730 w 5512354"/>
              <a:gd name="connsiteY106" fmla="*/ 1565910 h 2824075"/>
              <a:gd name="connsiteX107" fmla="*/ 3756660 w 5512354"/>
              <a:gd name="connsiteY107" fmla="*/ 1520190 h 2824075"/>
              <a:gd name="connsiteX108" fmla="*/ 3977640 w 5512354"/>
              <a:gd name="connsiteY108" fmla="*/ 1493520 h 2824075"/>
              <a:gd name="connsiteX109" fmla="*/ 4301490 w 5512354"/>
              <a:gd name="connsiteY109" fmla="*/ 1455420 h 2824075"/>
              <a:gd name="connsiteX110" fmla="*/ 4476750 w 5512354"/>
              <a:gd name="connsiteY110" fmla="*/ 1447800 h 2824075"/>
              <a:gd name="connsiteX111" fmla="*/ 4572000 w 5512354"/>
              <a:gd name="connsiteY111" fmla="*/ 1440180 h 2824075"/>
              <a:gd name="connsiteX112" fmla="*/ 4674870 w 5512354"/>
              <a:gd name="connsiteY112" fmla="*/ 1459230 h 2824075"/>
              <a:gd name="connsiteX113" fmla="*/ 4762500 w 5512354"/>
              <a:gd name="connsiteY113" fmla="*/ 1493520 h 2824075"/>
              <a:gd name="connsiteX114" fmla="*/ 4892040 w 5512354"/>
              <a:gd name="connsiteY114" fmla="*/ 1543050 h 2824075"/>
              <a:gd name="connsiteX115" fmla="*/ 4930140 w 5512354"/>
              <a:gd name="connsiteY115" fmla="*/ 1562100 h 2824075"/>
              <a:gd name="connsiteX116" fmla="*/ 4935988 w 5512354"/>
              <a:gd name="connsiteY116" fmla="*/ 1588835 h 2824075"/>
              <a:gd name="connsiteX117" fmla="*/ 5066264 w 5512354"/>
              <a:gd name="connsiteY117" fmla="*/ 1578616 h 2824075"/>
              <a:gd name="connsiteX118" fmla="*/ 5203972 w 5512354"/>
              <a:gd name="connsiteY118" fmla="*/ 1555828 h 2824075"/>
              <a:gd name="connsiteX119" fmla="*/ 5314643 w 5512354"/>
              <a:gd name="connsiteY119" fmla="*/ 1529916 h 2824075"/>
              <a:gd name="connsiteX120" fmla="*/ 5464412 w 5512354"/>
              <a:gd name="connsiteY120" fmla="*/ 1485771 h 2824075"/>
              <a:gd name="connsiteX121" fmla="*/ 5501041 w 5512354"/>
              <a:gd name="connsiteY121" fmla="*/ 1472420 h 2824075"/>
              <a:gd name="connsiteX122" fmla="*/ 5396534 w 5512354"/>
              <a:gd name="connsiteY122" fmla="*/ 1380618 h 2824075"/>
              <a:gd name="connsiteX123" fmla="*/ 5360847 w 5512354"/>
              <a:gd name="connsiteY123" fmla="*/ 1324777 h 2824075"/>
              <a:gd name="connsiteX124" fmla="*/ 5339207 w 5512354"/>
              <a:gd name="connsiteY124" fmla="*/ 1251813 h 2824075"/>
              <a:gd name="connsiteX125" fmla="*/ 5316627 w 5512354"/>
              <a:gd name="connsiteY125" fmla="*/ 1162050 h 2824075"/>
              <a:gd name="connsiteX126" fmla="*/ 5334000 w 5512354"/>
              <a:gd name="connsiteY126" fmla="*/ 1093470 h 2824075"/>
              <a:gd name="connsiteX127" fmla="*/ 5345430 w 5512354"/>
              <a:gd name="connsiteY127" fmla="*/ 1070610 h 2824075"/>
              <a:gd name="connsiteX128" fmla="*/ 5307330 w 5512354"/>
              <a:gd name="connsiteY128" fmla="*/ 1066800 h 2824075"/>
              <a:gd name="connsiteX129" fmla="*/ 5288280 w 5512354"/>
              <a:gd name="connsiteY129" fmla="*/ 1047750 h 2824075"/>
              <a:gd name="connsiteX130" fmla="*/ 5261610 w 5512354"/>
              <a:gd name="connsiteY130" fmla="*/ 1024890 h 2824075"/>
              <a:gd name="connsiteX131" fmla="*/ 5246370 w 5512354"/>
              <a:gd name="connsiteY131" fmla="*/ 994410 h 2824075"/>
              <a:gd name="connsiteX132" fmla="*/ 5238750 w 5512354"/>
              <a:gd name="connsiteY132" fmla="*/ 952500 h 2824075"/>
              <a:gd name="connsiteX133" fmla="*/ 5238750 w 5512354"/>
              <a:gd name="connsiteY133" fmla="*/ 922020 h 2824075"/>
              <a:gd name="connsiteX134" fmla="*/ 5246370 w 5512354"/>
              <a:gd name="connsiteY134" fmla="*/ 887730 h 2824075"/>
              <a:gd name="connsiteX135" fmla="*/ 5253990 w 5512354"/>
              <a:gd name="connsiteY135" fmla="*/ 868680 h 2824075"/>
              <a:gd name="connsiteX136" fmla="*/ 5219700 w 5512354"/>
              <a:gd name="connsiteY136" fmla="*/ 868680 h 2824075"/>
              <a:gd name="connsiteX137" fmla="*/ 5158740 w 5512354"/>
              <a:gd name="connsiteY137" fmla="*/ 842010 h 2824075"/>
              <a:gd name="connsiteX138" fmla="*/ 5113020 w 5512354"/>
              <a:gd name="connsiteY138" fmla="*/ 742950 h 2824075"/>
              <a:gd name="connsiteX139" fmla="*/ 5078730 w 5512354"/>
              <a:gd name="connsiteY139" fmla="*/ 681990 h 2824075"/>
              <a:gd name="connsiteX140" fmla="*/ 5078730 w 5512354"/>
              <a:gd name="connsiteY140" fmla="*/ 624840 h 2824075"/>
              <a:gd name="connsiteX141" fmla="*/ 5082540 w 5512354"/>
              <a:gd name="connsiteY141" fmla="*/ 586740 h 2824075"/>
              <a:gd name="connsiteX142" fmla="*/ 5105400 w 5512354"/>
              <a:gd name="connsiteY142" fmla="*/ 529590 h 2824075"/>
              <a:gd name="connsiteX143" fmla="*/ 5063490 w 5512354"/>
              <a:gd name="connsiteY143" fmla="*/ 525780 h 2824075"/>
              <a:gd name="connsiteX144" fmla="*/ 5033010 w 5512354"/>
              <a:gd name="connsiteY144" fmla="*/ 510540 h 2824075"/>
              <a:gd name="connsiteX145" fmla="*/ 4991100 w 5512354"/>
              <a:gd name="connsiteY145" fmla="*/ 476250 h 2824075"/>
              <a:gd name="connsiteX146" fmla="*/ 4979670 w 5512354"/>
              <a:gd name="connsiteY146" fmla="*/ 449580 h 2824075"/>
              <a:gd name="connsiteX147" fmla="*/ 4979670 w 5512354"/>
              <a:gd name="connsiteY147" fmla="*/ 316230 h 2824075"/>
              <a:gd name="connsiteX148" fmla="*/ 4994910 w 5512354"/>
              <a:gd name="connsiteY148" fmla="*/ 232410 h 2824075"/>
              <a:gd name="connsiteX149" fmla="*/ 5025390 w 5512354"/>
              <a:gd name="connsiteY149" fmla="*/ 167640 h 2824075"/>
              <a:gd name="connsiteX0" fmla="*/ 5025390 w 5512354"/>
              <a:gd name="connsiteY0" fmla="*/ 167640 h 2824075"/>
              <a:gd name="connsiteX1" fmla="*/ 4671060 w 5512354"/>
              <a:gd name="connsiteY1" fmla="*/ 0 h 2824075"/>
              <a:gd name="connsiteX2" fmla="*/ 4507230 w 5512354"/>
              <a:gd name="connsiteY2" fmla="*/ 68580 h 2824075"/>
              <a:gd name="connsiteX3" fmla="*/ 4373880 w 5512354"/>
              <a:gd name="connsiteY3" fmla="*/ 129540 h 2824075"/>
              <a:gd name="connsiteX4" fmla="*/ 4267200 w 5512354"/>
              <a:gd name="connsiteY4" fmla="*/ 175260 h 2824075"/>
              <a:gd name="connsiteX5" fmla="*/ 4217670 w 5512354"/>
              <a:gd name="connsiteY5" fmla="*/ 209550 h 2824075"/>
              <a:gd name="connsiteX6" fmla="*/ 4141470 w 5512354"/>
              <a:gd name="connsiteY6" fmla="*/ 247650 h 2824075"/>
              <a:gd name="connsiteX7" fmla="*/ 4072890 w 5512354"/>
              <a:gd name="connsiteY7" fmla="*/ 293370 h 2824075"/>
              <a:gd name="connsiteX8" fmla="*/ 3931920 w 5512354"/>
              <a:gd name="connsiteY8" fmla="*/ 354330 h 2824075"/>
              <a:gd name="connsiteX9" fmla="*/ 3867150 w 5512354"/>
              <a:gd name="connsiteY9" fmla="*/ 400050 h 2824075"/>
              <a:gd name="connsiteX10" fmla="*/ 3699510 w 5512354"/>
              <a:gd name="connsiteY10" fmla="*/ 461010 h 2824075"/>
              <a:gd name="connsiteX11" fmla="*/ 3630930 w 5512354"/>
              <a:gd name="connsiteY11" fmla="*/ 480060 h 2824075"/>
              <a:gd name="connsiteX12" fmla="*/ 3573780 w 5512354"/>
              <a:gd name="connsiteY12" fmla="*/ 499110 h 2824075"/>
              <a:gd name="connsiteX13" fmla="*/ 3528060 w 5512354"/>
              <a:gd name="connsiteY13" fmla="*/ 499110 h 2824075"/>
              <a:gd name="connsiteX14" fmla="*/ 3486150 w 5512354"/>
              <a:gd name="connsiteY14" fmla="*/ 495300 h 2824075"/>
              <a:gd name="connsiteX15" fmla="*/ 3474720 w 5512354"/>
              <a:gd name="connsiteY15" fmla="*/ 499110 h 2824075"/>
              <a:gd name="connsiteX16" fmla="*/ 3463290 w 5512354"/>
              <a:gd name="connsiteY16" fmla="*/ 533400 h 2824075"/>
              <a:gd name="connsiteX17" fmla="*/ 3432810 w 5512354"/>
              <a:gd name="connsiteY17" fmla="*/ 560070 h 2824075"/>
              <a:gd name="connsiteX18" fmla="*/ 3371850 w 5512354"/>
              <a:gd name="connsiteY18" fmla="*/ 571500 h 2824075"/>
              <a:gd name="connsiteX19" fmla="*/ 3242310 w 5512354"/>
              <a:gd name="connsiteY19" fmla="*/ 613410 h 2824075"/>
              <a:gd name="connsiteX20" fmla="*/ 3169920 w 5512354"/>
              <a:gd name="connsiteY20" fmla="*/ 636270 h 2824075"/>
              <a:gd name="connsiteX21" fmla="*/ 3044190 w 5512354"/>
              <a:gd name="connsiteY21" fmla="*/ 674370 h 2824075"/>
              <a:gd name="connsiteX22" fmla="*/ 2876550 w 5512354"/>
              <a:gd name="connsiteY22" fmla="*/ 727710 h 2824075"/>
              <a:gd name="connsiteX23" fmla="*/ 2830830 w 5512354"/>
              <a:gd name="connsiteY23" fmla="*/ 754380 h 2824075"/>
              <a:gd name="connsiteX24" fmla="*/ 2785110 w 5512354"/>
              <a:gd name="connsiteY24" fmla="*/ 769620 h 2824075"/>
              <a:gd name="connsiteX25" fmla="*/ 2785110 w 5512354"/>
              <a:gd name="connsiteY25" fmla="*/ 769620 h 2824075"/>
              <a:gd name="connsiteX26" fmla="*/ 2724150 w 5512354"/>
              <a:gd name="connsiteY26" fmla="*/ 765810 h 2824075"/>
              <a:gd name="connsiteX27" fmla="*/ 2678430 w 5512354"/>
              <a:gd name="connsiteY27" fmla="*/ 762000 h 2824075"/>
              <a:gd name="connsiteX28" fmla="*/ 2678430 w 5512354"/>
              <a:gd name="connsiteY28" fmla="*/ 762000 h 2824075"/>
              <a:gd name="connsiteX29" fmla="*/ 2647950 w 5512354"/>
              <a:gd name="connsiteY29" fmla="*/ 822960 h 2824075"/>
              <a:gd name="connsiteX30" fmla="*/ 2617470 w 5512354"/>
              <a:gd name="connsiteY30" fmla="*/ 845820 h 2824075"/>
              <a:gd name="connsiteX31" fmla="*/ 2480310 w 5512354"/>
              <a:gd name="connsiteY31" fmla="*/ 891540 h 2824075"/>
              <a:gd name="connsiteX32" fmla="*/ 2392680 w 5512354"/>
              <a:gd name="connsiteY32" fmla="*/ 937260 h 2824075"/>
              <a:gd name="connsiteX33" fmla="*/ 2354580 w 5512354"/>
              <a:gd name="connsiteY33" fmla="*/ 967740 h 2824075"/>
              <a:gd name="connsiteX34" fmla="*/ 2274570 w 5512354"/>
              <a:gd name="connsiteY34" fmla="*/ 1036320 h 2824075"/>
              <a:gd name="connsiteX35" fmla="*/ 2236470 w 5512354"/>
              <a:gd name="connsiteY35" fmla="*/ 1120140 h 2824075"/>
              <a:gd name="connsiteX36" fmla="*/ 2164080 w 5512354"/>
              <a:gd name="connsiteY36" fmla="*/ 1177290 h 2824075"/>
              <a:gd name="connsiteX37" fmla="*/ 2072640 w 5512354"/>
              <a:gd name="connsiteY37" fmla="*/ 1272540 h 2824075"/>
              <a:gd name="connsiteX38" fmla="*/ 2007870 w 5512354"/>
              <a:gd name="connsiteY38" fmla="*/ 1322070 h 2824075"/>
              <a:gd name="connsiteX39" fmla="*/ 1924050 w 5512354"/>
              <a:gd name="connsiteY39" fmla="*/ 1363980 h 2824075"/>
              <a:gd name="connsiteX40" fmla="*/ 1844040 w 5512354"/>
              <a:gd name="connsiteY40" fmla="*/ 1394460 h 2824075"/>
              <a:gd name="connsiteX41" fmla="*/ 1744980 w 5512354"/>
              <a:gd name="connsiteY41" fmla="*/ 1405890 h 2824075"/>
              <a:gd name="connsiteX42" fmla="*/ 1524000 w 5512354"/>
              <a:gd name="connsiteY42" fmla="*/ 1402080 h 2824075"/>
              <a:gd name="connsiteX43" fmla="*/ 1388929 w 5512354"/>
              <a:gd name="connsiteY43" fmla="*/ 1388966 h 2824075"/>
              <a:gd name="connsiteX44" fmla="*/ 1249870 w 5512354"/>
              <a:gd name="connsiteY44" fmla="*/ 1383142 h 2824075"/>
              <a:gd name="connsiteX45" fmla="*/ 1142708 w 5512354"/>
              <a:gd name="connsiteY45" fmla="*/ 1389178 h 2824075"/>
              <a:gd name="connsiteX46" fmla="*/ 1057176 w 5512354"/>
              <a:gd name="connsiteY46" fmla="*/ 1416469 h 2824075"/>
              <a:gd name="connsiteX47" fmla="*/ 945509 w 5512354"/>
              <a:gd name="connsiteY47" fmla="*/ 1458086 h 2824075"/>
              <a:gd name="connsiteX48" fmla="*/ 781050 w 5512354"/>
              <a:gd name="connsiteY48" fmla="*/ 1501140 h 2824075"/>
              <a:gd name="connsiteX49" fmla="*/ 712470 w 5512354"/>
              <a:gd name="connsiteY49" fmla="*/ 1531620 h 2824075"/>
              <a:gd name="connsiteX50" fmla="*/ 678180 w 5512354"/>
              <a:gd name="connsiteY50" fmla="*/ 1531620 h 2824075"/>
              <a:gd name="connsiteX51" fmla="*/ 590550 w 5512354"/>
              <a:gd name="connsiteY51" fmla="*/ 1520190 h 2824075"/>
              <a:gd name="connsiteX52" fmla="*/ 567690 w 5512354"/>
              <a:gd name="connsiteY52" fmla="*/ 1558290 h 2824075"/>
              <a:gd name="connsiteX53" fmla="*/ 518160 w 5512354"/>
              <a:gd name="connsiteY53" fmla="*/ 1581150 h 2824075"/>
              <a:gd name="connsiteX54" fmla="*/ 422910 w 5512354"/>
              <a:gd name="connsiteY54" fmla="*/ 1615440 h 2824075"/>
              <a:gd name="connsiteX55" fmla="*/ 312420 w 5512354"/>
              <a:gd name="connsiteY55" fmla="*/ 1676400 h 2824075"/>
              <a:gd name="connsiteX56" fmla="*/ 205740 w 5512354"/>
              <a:gd name="connsiteY56" fmla="*/ 1733550 h 2824075"/>
              <a:gd name="connsiteX57" fmla="*/ 133350 w 5512354"/>
              <a:gd name="connsiteY57" fmla="*/ 1783080 h 2824075"/>
              <a:gd name="connsiteX58" fmla="*/ 68580 w 5512354"/>
              <a:gd name="connsiteY58" fmla="*/ 1836420 h 2824075"/>
              <a:gd name="connsiteX59" fmla="*/ 15240 w 5512354"/>
              <a:gd name="connsiteY59" fmla="*/ 1924050 h 2824075"/>
              <a:gd name="connsiteX60" fmla="*/ 0 w 5512354"/>
              <a:gd name="connsiteY60" fmla="*/ 2015490 h 2824075"/>
              <a:gd name="connsiteX61" fmla="*/ 30480 w 5512354"/>
              <a:gd name="connsiteY61" fmla="*/ 2068830 h 2824075"/>
              <a:gd name="connsiteX62" fmla="*/ 72390 w 5512354"/>
              <a:gd name="connsiteY62" fmla="*/ 2148840 h 2824075"/>
              <a:gd name="connsiteX63" fmla="*/ 144780 w 5512354"/>
              <a:gd name="connsiteY63" fmla="*/ 2228850 h 2824075"/>
              <a:gd name="connsiteX64" fmla="*/ 205740 w 5512354"/>
              <a:gd name="connsiteY64" fmla="*/ 2278380 h 2824075"/>
              <a:gd name="connsiteX65" fmla="*/ 335280 w 5512354"/>
              <a:gd name="connsiteY65" fmla="*/ 2339340 h 2824075"/>
              <a:gd name="connsiteX66" fmla="*/ 457200 w 5512354"/>
              <a:gd name="connsiteY66" fmla="*/ 2377440 h 2824075"/>
              <a:gd name="connsiteX67" fmla="*/ 594360 w 5512354"/>
              <a:gd name="connsiteY67" fmla="*/ 2411730 h 2824075"/>
              <a:gd name="connsiteX68" fmla="*/ 720090 w 5512354"/>
              <a:gd name="connsiteY68" fmla="*/ 2449830 h 2824075"/>
              <a:gd name="connsiteX69" fmla="*/ 952500 w 5512354"/>
              <a:gd name="connsiteY69" fmla="*/ 2484120 h 2824075"/>
              <a:gd name="connsiteX70" fmla="*/ 1043940 w 5512354"/>
              <a:gd name="connsiteY70" fmla="*/ 2506980 h 2824075"/>
              <a:gd name="connsiteX71" fmla="*/ 1135380 w 5512354"/>
              <a:gd name="connsiteY71" fmla="*/ 2541270 h 2824075"/>
              <a:gd name="connsiteX72" fmla="*/ 1264920 w 5512354"/>
              <a:gd name="connsiteY72" fmla="*/ 2628900 h 2824075"/>
              <a:gd name="connsiteX73" fmla="*/ 1318260 w 5512354"/>
              <a:gd name="connsiteY73" fmla="*/ 2689860 h 2824075"/>
              <a:gd name="connsiteX74" fmla="*/ 1413510 w 5512354"/>
              <a:gd name="connsiteY74" fmla="*/ 2769870 h 2824075"/>
              <a:gd name="connsiteX75" fmla="*/ 1431296 w 5512354"/>
              <a:gd name="connsiteY75" fmla="*/ 2824075 h 2824075"/>
              <a:gd name="connsiteX76" fmla="*/ 1502264 w 5512354"/>
              <a:gd name="connsiteY76" fmla="*/ 2816834 h 2824075"/>
              <a:gd name="connsiteX77" fmla="*/ 1588477 w 5512354"/>
              <a:gd name="connsiteY77" fmla="*/ 2802638 h 2824075"/>
              <a:gd name="connsiteX78" fmla="*/ 1643499 w 5512354"/>
              <a:gd name="connsiteY78" fmla="*/ 2777906 h 2824075"/>
              <a:gd name="connsiteX79" fmla="*/ 1681357 w 5512354"/>
              <a:gd name="connsiteY79" fmla="*/ 2769292 h 2824075"/>
              <a:gd name="connsiteX80" fmla="*/ 1721842 w 5512354"/>
              <a:gd name="connsiteY80" fmla="*/ 2735946 h 2824075"/>
              <a:gd name="connsiteX81" fmla="*/ 1710690 w 5512354"/>
              <a:gd name="connsiteY81" fmla="*/ 2670810 h 2824075"/>
              <a:gd name="connsiteX82" fmla="*/ 1691640 w 5512354"/>
              <a:gd name="connsiteY82" fmla="*/ 2628900 h 2824075"/>
              <a:gd name="connsiteX83" fmla="*/ 1672590 w 5512354"/>
              <a:gd name="connsiteY83" fmla="*/ 2564130 h 2824075"/>
              <a:gd name="connsiteX84" fmla="*/ 1672590 w 5512354"/>
              <a:gd name="connsiteY84" fmla="*/ 2503170 h 2824075"/>
              <a:gd name="connsiteX85" fmla="*/ 1714500 w 5512354"/>
              <a:gd name="connsiteY85" fmla="*/ 2446020 h 2824075"/>
              <a:gd name="connsiteX86" fmla="*/ 1809750 w 5512354"/>
              <a:gd name="connsiteY86" fmla="*/ 2339340 h 2824075"/>
              <a:gd name="connsiteX87" fmla="*/ 1889760 w 5512354"/>
              <a:gd name="connsiteY87" fmla="*/ 2263140 h 2824075"/>
              <a:gd name="connsiteX88" fmla="*/ 2019300 w 5512354"/>
              <a:gd name="connsiteY88" fmla="*/ 2175510 h 2824075"/>
              <a:gd name="connsiteX89" fmla="*/ 2053590 w 5512354"/>
              <a:gd name="connsiteY89" fmla="*/ 2167890 h 2824075"/>
              <a:gd name="connsiteX90" fmla="*/ 2110740 w 5512354"/>
              <a:gd name="connsiteY90" fmla="*/ 2160270 h 2824075"/>
              <a:gd name="connsiteX91" fmla="*/ 2125980 w 5512354"/>
              <a:gd name="connsiteY91" fmla="*/ 2137410 h 2824075"/>
              <a:gd name="connsiteX92" fmla="*/ 2171700 w 5512354"/>
              <a:gd name="connsiteY92" fmla="*/ 2099310 h 2824075"/>
              <a:gd name="connsiteX93" fmla="*/ 2259330 w 5512354"/>
              <a:gd name="connsiteY93" fmla="*/ 2049780 h 2824075"/>
              <a:gd name="connsiteX94" fmla="*/ 2358390 w 5512354"/>
              <a:gd name="connsiteY94" fmla="*/ 2023110 h 2824075"/>
              <a:gd name="connsiteX95" fmla="*/ 2518410 w 5512354"/>
              <a:gd name="connsiteY95" fmla="*/ 1965960 h 2824075"/>
              <a:gd name="connsiteX96" fmla="*/ 2571750 w 5512354"/>
              <a:gd name="connsiteY96" fmla="*/ 1958340 h 2824075"/>
              <a:gd name="connsiteX97" fmla="*/ 2644140 w 5512354"/>
              <a:gd name="connsiteY97" fmla="*/ 1943100 h 2824075"/>
              <a:gd name="connsiteX98" fmla="*/ 2758440 w 5512354"/>
              <a:gd name="connsiteY98" fmla="*/ 1878330 h 2824075"/>
              <a:gd name="connsiteX99" fmla="*/ 2815590 w 5512354"/>
              <a:gd name="connsiteY99" fmla="*/ 1847850 h 2824075"/>
              <a:gd name="connsiteX100" fmla="*/ 2887980 w 5512354"/>
              <a:gd name="connsiteY100" fmla="*/ 1832610 h 2824075"/>
              <a:gd name="connsiteX101" fmla="*/ 2907030 w 5512354"/>
              <a:gd name="connsiteY101" fmla="*/ 1783080 h 2824075"/>
              <a:gd name="connsiteX102" fmla="*/ 2868930 w 5512354"/>
              <a:gd name="connsiteY102" fmla="*/ 1798320 h 2824075"/>
              <a:gd name="connsiteX103" fmla="*/ 3017520 w 5512354"/>
              <a:gd name="connsiteY103" fmla="*/ 1710690 h 2824075"/>
              <a:gd name="connsiteX104" fmla="*/ 3128010 w 5512354"/>
              <a:gd name="connsiteY104" fmla="*/ 1687830 h 2824075"/>
              <a:gd name="connsiteX105" fmla="*/ 3303270 w 5512354"/>
              <a:gd name="connsiteY105" fmla="*/ 1630680 h 2824075"/>
              <a:gd name="connsiteX106" fmla="*/ 3501390 w 5512354"/>
              <a:gd name="connsiteY106" fmla="*/ 1562100 h 2824075"/>
              <a:gd name="connsiteX107" fmla="*/ 3554730 w 5512354"/>
              <a:gd name="connsiteY107" fmla="*/ 1565910 h 2824075"/>
              <a:gd name="connsiteX108" fmla="*/ 3756660 w 5512354"/>
              <a:gd name="connsiteY108" fmla="*/ 1520190 h 2824075"/>
              <a:gd name="connsiteX109" fmla="*/ 3977640 w 5512354"/>
              <a:gd name="connsiteY109" fmla="*/ 1493520 h 2824075"/>
              <a:gd name="connsiteX110" fmla="*/ 4301490 w 5512354"/>
              <a:gd name="connsiteY110" fmla="*/ 1455420 h 2824075"/>
              <a:gd name="connsiteX111" fmla="*/ 4476750 w 5512354"/>
              <a:gd name="connsiteY111" fmla="*/ 1447800 h 2824075"/>
              <a:gd name="connsiteX112" fmla="*/ 4572000 w 5512354"/>
              <a:gd name="connsiteY112" fmla="*/ 1440180 h 2824075"/>
              <a:gd name="connsiteX113" fmla="*/ 4674870 w 5512354"/>
              <a:gd name="connsiteY113" fmla="*/ 1459230 h 2824075"/>
              <a:gd name="connsiteX114" fmla="*/ 4762500 w 5512354"/>
              <a:gd name="connsiteY114" fmla="*/ 1493520 h 2824075"/>
              <a:gd name="connsiteX115" fmla="*/ 4892040 w 5512354"/>
              <a:gd name="connsiteY115" fmla="*/ 1543050 h 2824075"/>
              <a:gd name="connsiteX116" fmla="*/ 4930140 w 5512354"/>
              <a:gd name="connsiteY116" fmla="*/ 1562100 h 2824075"/>
              <a:gd name="connsiteX117" fmla="*/ 4935988 w 5512354"/>
              <a:gd name="connsiteY117" fmla="*/ 1588835 h 2824075"/>
              <a:gd name="connsiteX118" fmla="*/ 5066264 w 5512354"/>
              <a:gd name="connsiteY118" fmla="*/ 1578616 h 2824075"/>
              <a:gd name="connsiteX119" fmla="*/ 5203972 w 5512354"/>
              <a:gd name="connsiteY119" fmla="*/ 1555828 h 2824075"/>
              <a:gd name="connsiteX120" fmla="*/ 5314643 w 5512354"/>
              <a:gd name="connsiteY120" fmla="*/ 1529916 h 2824075"/>
              <a:gd name="connsiteX121" fmla="*/ 5464412 w 5512354"/>
              <a:gd name="connsiteY121" fmla="*/ 1485771 h 2824075"/>
              <a:gd name="connsiteX122" fmla="*/ 5501041 w 5512354"/>
              <a:gd name="connsiteY122" fmla="*/ 1472420 h 2824075"/>
              <a:gd name="connsiteX123" fmla="*/ 5396534 w 5512354"/>
              <a:gd name="connsiteY123" fmla="*/ 1380618 h 2824075"/>
              <a:gd name="connsiteX124" fmla="*/ 5360847 w 5512354"/>
              <a:gd name="connsiteY124" fmla="*/ 1324777 h 2824075"/>
              <a:gd name="connsiteX125" fmla="*/ 5339207 w 5512354"/>
              <a:gd name="connsiteY125" fmla="*/ 1251813 h 2824075"/>
              <a:gd name="connsiteX126" fmla="*/ 5316627 w 5512354"/>
              <a:gd name="connsiteY126" fmla="*/ 1162050 h 2824075"/>
              <a:gd name="connsiteX127" fmla="*/ 5334000 w 5512354"/>
              <a:gd name="connsiteY127" fmla="*/ 1093470 h 2824075"/>
              <a:gd name="connsiteX128" fmla="*/ 5345430 w 5512354"/>
              <a:gd name="connsiteY128" fmla="*/ 1070610 h 2824075"/>
              <a:gd name="connsiteX129" fmla="*/ 5307330 w 5512354"/>
              <a:gd name="connsiteY129" fmla="*/ 1066800 h 2824075"/>
              <a:gd name="connsiteX130" fmla="*/ 5288280 w 5512354"/>
              <a:gd name="connsiteY130" fmla="*/ 1047750 h 2824075"/>
              <a:gd name="connsiteX131" fmla="*/ 5261610 w 5512354"/>
              <a:gd name="connsiteY131" fmla="*/ 1024890 h 2824075"/>
              <a:gd name="connsiteX132" fmla="*/ 5246370 w 5512354"/>
              <a:gd name="connsiteY132" fmla="*/ 994410 h 2824075"/>
              <a:gd name="connsiteX133" fmla="*/ 5238750 w 5512354"/>
              <a:gd name="connsiteY133" fmla="*/ 952500 h 2824075"/>
              <a:gd name="connsiteX134" fmla="*/ 5238750 w 5512354"/>
              <a:gd name="connsiteY134" fmla="*/ 922020 h 2824075"/>
              <a:gd name="connsiteX135" fmla="*/ 5246370 w 5512354"/>
              <a:gd name="connsiteY135" fmla="*/ 887730 h 2824075"/>
              <a:gd name="connsiteX136" fmla="*/ 5253990 w 5512354"/>
              <a:gd name="connsiteY136" fmla="*/ 868680 h 2824075"/>
              <a:gd name="connsiteX137" fmla="*/ 5219700 w 5512354"/>
              <a:gd name="connsiteY137" fmla="*/ 868680 h 2824075"/>
              <a:gd name="connsiteX138" fmla="*/ 5158740 w 5512354"/>
              <a:gd name="connsiteY138" fmla="*/ 842010 h 2824075"/>
              <a:gd name="connsiteX139" fmla="*/ 5113020 w 5512354"/>
              <a:gd name="connsiteY139" fmla="*/ 742950 h 2824075"/>
              <a:gd name="connsiteX140" fmla="*/ 5078730 w 5512354"/>
              <a:gd name="connsiteY140" fmla="*/ 681990 h 2824075"/>
              <a:gd name="connsiteX141" fmla="*/ 5078730 w 5512354"/>
              <a:gd name="connsiteY141" fmla="*/ 624840 h 2824075"/>
              <a:gd name="connsiteX142" fmla="*/ 5082540 w 5512354"/>
              <a:gd name="connsiteY142" fmla="*/ 586740 h 2824075"/>
              <a:gd name="connsiteX143" fmla="*/ 5105400 w 5512354"/>
              <a:gd name="connsiteY143" fmla="*/ 529590 h 2824075"/>
              <a:gd name="connsiteX144" fmla="*/ 5063490 w 5512354"/>
              <a:gd name="connsiteY144" fmla="*/ 525780 h 2824075"/>
              <a:gd name="connsiteX145" fmla="*/ 5033010 w 5512354"/>
              <a:gd name="connsiteY145" fmla="*/ 510540 h 2824075"/>
              <a:gd name="connsiteX146" fmla="*/ 4991100 w 5512354"/>
              <a:gd name="connsiteY146" fmla="*/ 476250 h 2824075"/>
              <a:gd name="connsiteX147" fmla="*/ 4979670 w 5512354"/>
              <a:gd name="connsiteY147" fmla="*/ 449580 h 2824075"/>
              <a:gd name="connsiteX148" fmla="*/ 4979670 w 5512354"/>
              <a:gd name="connsiteY148" fmla="*/ 316230 h 2824075"/>
              <a:gd name="connsiteX149" fmla="*/ 4994910 w 5512354"/>
              <a:gd name="connsiteY149" fmla="*/ 232410 h 2824075"/>
              <a:gd name="connsiteX150" fmla="*/ 5025390 w 5512354"/>
              <a:gd name="connsiteY150" fmla="*/ 167640 h 2824075"/>
              <a:gd name="connsiteX0" fmla="*/ 5025390 w 5512354"/>
              <a:gd name="connsiteY0" fmla="*/ 167640 h 2824075"/>
              <a:gd name="connsiteX1" fmla="*/ 4671060 w 5512354"/>
              <a:gd name="connsiteY1" fmla="*/ 0 h 2824075"/>
              <a:gd name="connsiteX2" fmla="*/ 4507230 w 5512354"/>
              <a:gd name="connsiteY2" fmla="*/ 68580 h 2824075"/>
              <a:gd name="connsiteX3" fmla="*/ 4373880 w 5512354"/>
              <a:gd name="connsiteY3" fmla="*/ 129540 h 2824075"/>
              <a:gd name="connsiteX4" fmla="*/ 4267200 w 5512354"/>
              <a:gd name="connsiteY4" fmla="*/ 175260 h 2824075"/>
              <a:gd name="connsiteX5" fmla="*/ 4217670 w 5512354"/>
              <a:gd name="connsiteY5" fmla="*/ 209550 h 2824075"/>
              <a:gd name="connsiteX6" fmla="*/ 4141470 w 5512354"/>
              <a:gd name="connsiteY6" fmla="*/ 247650 h 2824075"/>
              <a:gd name="connsiteX7" fmla="*/ 4072890 w 5512354"/>
              <a:gd name="connsiteY7" fmla="*/ 293370 h 2824075"/>
              <a:gd name="connsiteX8" fmla="*/ 3931920 w 5512354"/>
              <a:gd name="connsiteY8" fmla="*/ 354330 h 2824075"/>
              <a:gd name="connsiteX9" fmla="*/ 3867150 w 5512354"/>
              <a:gd name="connsiteY9" fmla="*/ 400050 h 2824075"/>
              <a:gd name="connsiteX10" fmla="*/ 3699510 w 5512354"/>
              <a:gd name="connsiteY10" fmla="*/ 461010 h 2824075"/>
              <a:gd name="connsiteX11" fmla="*/ 3630930 w 5512354"/>
              <a:gd name="connsiteY11" fmla="*/ 480060 h 2824075"/>
              <a:gd name="connsiteX12" fmla="*/ 3573780 w 5512354"/>
              <a:gd name="connsiteY12" fmla="*/ 499110 h 2824075"/>
              <a:gd name="connsiteX13" fmla="*/ 3528060 w 5512354"/>
              <a:gd name="connsiteY13" fmla="*/ 499110 h 2824075"/>
              <a:gd name="connsiteX14" fmla="*/ 3486150 w 5512354"/>
              <a:gd name="connsiteY14" fmla="*/ 495300 h 2824075"/>
              <a:gd name="connsiteX15" fmla="*/ 3474720 w 5512354"/>
              <a:gd name="connsiteY15" fmla="*/ 499110 h 2824075"/>
              <a:gd name="connsiteX16" fmla="*/ 3463290 w 5512354"/>
              <a:gd name="connsiteY16" fmla="*/ 533400 h 2824075"/>
              <a:gd name="connsiteX17" fmla="*/ 3432810 w 5512354"/>
              <a:gd name="connsiteY17" fmla="*/ 560070 h 2824075"/>
              <a:gd name="connsiteX18" fmla="*/ 3371850 w 5512354"/>
              <a:gd name="connsiteY18" fmla="*/ 571500 h 2824075"/>
              <a:gd name="connsiteX19" fmla="*/ 3242310 w 5512354"/>
              <a:gd name="connsiteY19" fmla="*/ 613410 h 2824075"/>
              <a:gd name="connsiteX20" fmla="*/ 3169920 w 5512354"/>
              <a:gd name="connsiteY20" fmla="*/ 636270 h 2824075"/>
              <a:gd name="connsiteX21" fmla="*/ 3044190 w 5512354"/>
              <a:gd name="connsiteY21" fmla="*/ 674370 h 2824075"/>
              <a:gd name="connsiteX22" fmla="*/ 2876550 w 5512354"/>
              <a:gd name="connsiteY22" fmla="*/ 727710 h 2824075"/>
              <a:gd name="connsiteX23" fmla="*/ 2830830 w 5512354"/>
              <a:gd name="connsiteY23" fmla="*/ 754380 h 2824075"/>
              <a:gd name="connsiteX24" fmla="*/ 2785110 w 5512354"/>
              <a:gd name="connsiteY24" fmla="*/ 769620 h 2824075"/>
              <a:gd name="connsiteX25" fmla="*/ 2785110 w 5512354"/>
              <a:gd name="connsiteY25" fmla="*/ 769620 h 2824075"/>
              <a:gd name="connsiteX26" fmla="*/ 2724150 w 5512354"/>
              <a:gd name="connsiteY26" fmla="*/ 765810 h 2824075"/>
              <a:gd name="connsiteX27" fmla="*/ 2678430 w 5512354"/>
              <a:gd name="connsiteY27" fmla="*/ 762000 h 2824075"/>
              <a:gd name="connsiteX28" fmla="*/ 2678430 w 5512354"/>
              <a:gd name="connsiteY28" fmla="*/ 762000 h 2824075"/>
              <a:gd name="connsiteX29" fmla="*/ 2647950 w 5512354"/>
              <a:gd name="connsiteY29" fmla="*/ 822960 h 2824075"/>
              <a:gd name="connsiteX30" fmla="*/ 2617470 w 5512354"/>
              <a:gd name="connsiteY30" fmla="*/ 845820 h 2824075"/>
              <a:gd name="connsiteX31" fmla="*/ 2480310 w 5512354"/>
              <a:gd name="connsiteY31" fmla="*/ 891540 h 2824075"/>
              <a:gd name="connsiteX32" fmla="*/ 2392680 w 5512354"/>
              <a:gd name="connsiteY32" fmla="*/ 937260 h 2824075"/>
              <a:gd name="connsiteX33" fmla="*/ 2354580 w 5512354"/>
              <a:gd name="connsiteY33" fmla="*/ 967740 h 2824075"/>
              <a:gd name="connsiteX34" fmla="*/ 2274570 w 5512354"/>
              <a:gd name="connsiteY34" fmla="*/ 1036320 h 2824075"/>
              <a:gd name="connsiteX35" fmla="*/ 2236470 w 5512354"/>
              <a:gd name="connsiteY35" fmla="*/ 1120140 h 2824075"/>
              <a:gd name="connsiteX36" fmla="*/ 2164080 w 5512354"/>
              <a:gd name="connsiteY36" fmla="*/ 1177290 h 2824075"/>
              <a:gd name="connsiteX37" fmla="*/ 2072640 w 5512354"/>
              <a:gd name="connsiteY37" fmla="*/ 1272540 h 2824075"/>
              <a:gd name="connsiteX38" fmla="*/ 2007870 w 5512354"/>
              <a:gd name="connsiteY38" fmla="*/ 1322070 h 2824075"/>
              <a:gd name="connsiteX39" fmla="*/ 1924050 w 5512354"/>
              <a:gd name="connsiteY39" fmla="*/ 1363980 h 2824075"/>
              <a:gd name="connsiteX40" fmla="*/ 1844040 w 5512354"/>
              <a:gd name="connsiteY40" fmla="*/ 1394460 h 2824075"/>
              <a:gd name="connsiteX41" fmla="*/ 1744980 w 5512354"/>
              <a:gd name="connsiteY41" fmla="*/ 1405890 h 2824075"/>
              <a:gd name="connsiteX42" fmla="*/ 1524000 w 5512354"/>
              <a:gd name="connsiteY42" fmla="*/ 1402080 h 2824075"/>
              <a:gd name="connsiteX43" fmla="*/ 1388929 w 5512354"/>
              <a:gd name="connsiteY43" fmla="*/ 1388966 h 2824075"/>
              <a:gd name="connsiteX44" fmla="*/ 1249870 w 5512354"/>
              <a:gd name="connsiteY44" fmla="*/ 1383142 h 2824075"/>
              <a:gd name="connsiteX45" fmla="*/ 1142708 w 5512354"/>
              <a:gd name="connsiteY45" fmla="*/ 1389178 h 2824075"/>
              <a:gd name="connsiteX46" fmla="*/ 1057176 w 5512354"/>
              <a:gd name="connsiteY46" fmla="*/ 1416469 h 2824075"/>
              <a:gd name="connsiteX47" fmla="*/ 945509 w 5512354"/>
              <a:gd name="connsiteY47" fmla="*/ 1458086 h 2824075"/>
              <a:gd name="connsiteX48" fmla="*/ 781050 w 5512354"/>
              <a:gd name="connsiteY48" fmla="*/ 1501140 h 2824075"/>
              <a:gd name="connsiteX49" fmla="*/ 712470 w 5512354"/>
              <a:gd name="connsiteY49" fmla="*/ 1531620 h 2824075"/>
              <a:gd name="connsiteX50" fmla="*/ 678180 w 5512354"/>
              <a:gd name="connsiteY50" fmla="*/ 1531620 h 2824075"/>
              <a:gd name="connsiteX51" fmla="*/ 590550 w 5512354"/>
              <a:gd name="connsiteY51" fmla="*/ 1520190 h 2824075"/>
              <a:gd name="connsiteX52" fmla="*/ 567690 w 5512354"/>
              <a:gd name="connsiteY52" fmla="*/ 1558290 h 2824075"/>
              <a:gd name="connsiteX53" fmla="*/ 518160 w 5512354"/>
              <a:gd name="connsiteY53" fmla="*/ 1581150 h 2824075"/>
              <a:gd name="connsiteX54" fmla="*/ 422910 w 5512354"/>
              <a:gd name="connsiteY54" fmla="*/ 1615440 h 2824075"/>
              <a:gd name="connsiteX55" fmla="*/ 312420 w 5512354"/>
              <a:gd name="connsiteY55" fmla="*/ 1676400 h 2824075"/>
              <a:gd name="connsiteX56" fmla="*/ 205740 w 5512354"/>
              <a:gd name="connsiteY56" fmla="*/ 1733550 h 2824075"/>
              <a:gd name="connsiteX57" fmla="*/ 133350 w 5512354"/>
              <a:gd name="connsiteY57" fmla="*/ 1783080 h 2824075"/>
              <a:gd name="connsiteX58" fmla="*/ 68580 w 5512354"/>
              <a:gd name="connsiteY58" fmla="*/ 1836420 h 2824075"/>
              <a:gd name="connsiteX59" fmla="*/ 15240 w 5512354"/>
              <a:gd name="connsiteY59" fmla="*/ 1924050 h 2824075"/>
              <a:gd name="connsiteX60" fmla="*/ 0 w 5512354"/>
              <a:gd name="connsiteY60" fmla="*/ 2015490 h 2824075"/>
              <a:gd name="connsiteX61" fmla="*/ 30480 w 5512354"/>
              <a:gd name="connsiteY61" fmla="*/ 2068830 h 2824075"/>
              <a:gd name="connsiteX62" fmla="*/ 72390 w 5512354"/>
              <a:gd name="connsiteY62" fmla="*/ 2148840 h 2824075"/>
              <a:gd name="connsiteX63" fmla="*/ 144780 w 5512354"/>
              <a:gd name="connsiteY63" fmla="*/ 2228850 h 2824075"/>
              <a:gd name="connsiteX64" fmla="*/ 205740 w 5512354"/>
              <a:gd name="connsiteY64" fmla="*/ 2278380 h 2824075"/>
              <a:gd name="connsiteX65" fmla="*/ 335280 w 5512354"/>
              <a:gd name="connsiteY65" fmla="*/ 2339340 h 2824075"/>
              <a:gd name="connsiteX66" fmla="*/ 457200 w 5512354"/>
              <a:gd name="connsiteY66" fmla="*/ 2377440 h 2824075"/>
              <a:gd name="connsiteX67" fmla="*/ 594360 w 5512354"/>
              <a:gd name="connsiteY67" fmla="*/ 2411730 h 2824075"/>
              <a:gd name="connsiteX68" fmla="*/ 720090 w 5512354"/>
              <a:gd name="connsiteY68" fmla="*/ 2449830 h 2824075"/>
              <a:gd name="connsiteX69" fmla="*/ 952500 w 5512354"/>
              <a:gd name="connsiteY69" fmla="*/ 2484120 h 2824075"/>
              <a:gd name="connsiteX70" fmla="*/ 1043940 w 5512354"/>
              <a:gd name="connsiteY70" fmla="*/ 2506980 h 2824075"/>
              <a:gd name="connsiteX71" fmla="*/ 1135380 w 5512354"/>
              <a:gd name="connsiteY71" fmla="*/ 2541270 h 2824075"/>
              <a:gd name="connsiteX72" fmla="*/ 1264920 w 5512354"/>
              <a:gd name="connsiteY72" fmla="*/ 2628900 h 2824075"/>
              <a:gd name="connsiteX73" fmla="*/ 1318260 w 5512354"/>
              <a:gd name="connsiteY73" fmla="*/ 2689860 h 2824075"/>
              <a:gd name="connsiteX74" fmla="*/ 1413510 w 5512354"/>
              <a:gd name="connsiteY74" fmla="*/ 2769870 h 2824075"/>
              <a:gd name="connsiteX75" fmla="*/ 1431296 w 5512354"/>
              <a:gd name="connsiteY75" fmla="*/ 2824075 h 2824075"/>
              <a:gd name="connsiteX76" fmla="*/ 1502264 w 5512354"/>
              <a:gd name="connsiteY76" fmla="*/ 2816834 h 2824075"/>
              <a:gd name="connsiteX77" fmla="*/ 1588477 w 5512354"/>
              <a:gd name="connsiteY77" fmla="*/ 2802638 h 2824075"/>
              <a:gd name="connsiteX78" fmla="*/ 1638925 w 5512354"/>
              <a:gd name="connsiteY78" fmla="*/ 2788129 h 2824075"/>
              <a:gd name="connsiteX79" fmla="*/ 1681357 w 5512354"/>
              <a:gd name="connsiteY79" fmla="*/ 2769292 h 2824075"/>
              <a:gd name="connsiteX80" fmla="*/ 1721842 w 5512354"/>
              <a:gd name="connsiteY80" fmla="*/ 2735946 h 2824075"/>
              <a:gd name="connsiteX81" fmla="*/ 1710690 w 5512354"/>
              <a:gd name="connsiteY81" fmla="*/ 2670810 h 2824075"/>
              <a:gd name="connsiteX82" fmla="*/ 1691640 w 5512354"/>
              <a:gd name="connsiteY82" fmla="*/ 2628900 h 2824075"/>
              <a:gd name="connsiteX83" fmla="*/ 1672590 w 5512354"/>
              <a:gd name="connsiteY83" fmla="*/ 2564130 h 2824075"/>
              <a:gd name="connsiteX84" fmla="*/ 1672590 w 5512354"/>
              <a:gd name="connsiteY84" fmla="*/ 2503170 h 2824075"/>
              <a:gd name="connsiteX85" fmla="*/ 1714500 w 5512354"/>
              <a:gd name="connsiteY85" fmla="*/ 2446020 h 2824075"/>
              <a:gd name="connsiteX86" fmla="*/ 1809750 w 5512354"/>
              <a:gd name="connsiteY86" fmla="*/ 2339340 h 2824075"/>
              <a:gd name="connsiteX87" fmla="*/ 1889760 w 5512354"/>
              <a:gd name="connsiteY87" fmla="*/ 2263140 h 2824075"/>
              <a:gd name="connsiteX88" fmla="*/ 2019300 w 5512354"/>
              <a:gd name="connsiteY88" fmla="*/ 2175510 h 2824075"/>
              <a:gd name="connsiteX89" fmla="*/ 2053590 w 5512354"/>
              <a:gd name="connsiteY89" fmla="*/ 2167890 h 2824075"/>
              <a:gd name="connsiteX90" fmla="*/ 2110740 w 5512354"/>
              <a:gd name="connsiteY90" fmla="*/ 2160270 h 2824075"/>
              <a:gd name="connsiteX91" fmla="*/ 2125980 w 5512354"/>
              <a:gd name="connsiteY91" fmla="*/ 2137410 h 2824075"/>
              <a:gd name="connsiteX92" fmla="*/ 2171700 w 5512354"/>
              <a:gd name="connsiteY92" fmla="*/ 2099310 h 2824075"/>
              <a:gd name="connsiteX93" fmla="*/ 2259330 w 5512354"/>
              <a:gd name="connsiteY93" fmla="*/ 2049780 h 2824075"/>
              <a:gd name="connsiteX94" fmla="*/ 2358390 w 5512354"/>
              <a:gd name="connsiteY94" fmla="*/ 2023110 h 2824075"/>
              <a:gd name="connsiteX95" fmla="*/ 2518410 w 5512354"/>
              <a:gd name="connsiteY95" fmla="*/ 1965960 h 2824075"/>
              <a:gd name="connsiteX96" fmla="*/ 2571750 w 5512354"/>
              <a:gd name="connsiteY96" fmla="*/ 1958340 h 2824075"/>
              <a:gd name="connsiteX97" fmla="*/ 2644140 w 5512354"/>
              <a:gd name="connsiteY97" fmla="*/ 1943100 h 2824075"/>
              <a:gd name="connsiteX98" fmla="*/ 2758440 w 5512354"/>
              <a:gd name="connsiteY98" fmla="*/ 1878330 h 2824075"/>
              <a:gd name="connsiteX99" fmla="*/ 2815590 w 5512354"/>
              <a:gd name="connsiteY99" fmla="*/ 1847850 h 2824075"/>
              <a:gd name="connsiteX100" fmla="*/ 2887980 w 5512354"/>
              <a:gd name="connsiteY100" fmla="*/ 1832610 h 2824075"/>
              <a:gd name="connsiteX101" fmla="*/ 2907030 w 5512354"/>
              <a:gd name="connsiteY101" fmla="*/ 1783080 h 2824075"/>
              <a:gd name="connsiteX102" fmla="*/ 2868930 w 5512354"/>
              <a:gd name="connsiteY102" fmla="*/ 1798320 h 2824075"/>
              <a:gd name="connsiteX103" fmla="*/ 3017520 w 5512354"/>
              <a:gd name="connsiteY103" fmla="*/ 1710690 h 2824075"/>
              <a:gd name="connsiteX104" fmla="*/ 3128010 w 5512354"/>
              <a:gd name="connsiteY104" fmla="*/ 1687830 h 2824075"/>
              <a:gd name="connsiteX105" fmla="*/ 3303270 w 5512354"/>
              <a:gd name="connsiteY105" fmla="*/ 1630680 h 2824075"/>
              <a:gd name="connsiteX106" fmla="*/ 3501390 w 5512354"/>
              <a:gd name="connsiteY106" fmla="*/ 1562100 h 2824075"/>
              <a:gd name="connsiteX107" fmla="*/ 3554730 w 5512354"/>
              <a:gd name="connsiteY107" fmla="*/ 1565910 h 2824075"/>
              <a:gd name="connsiteX108" fmla="*/ 3756660 w 5512354"/>
              <a:gd name="connsiteY108" fmla="*/ 1520190 h 2824075"/>
              <a:gd name="connsiteX109" fmla="*/ 3977640 w 5512354"/>
              <a:gd name="connsiteY109" fmla="*/ 1493520 h 2824075"/>
              <a:gd name="connsiteX110" fmla="*/ 4301490 w 5512354"/>
              <a:gd name="connsiteY110" fmla="*/ 1455420 h 2824075"/>
              <a:gd name="connsiteX111" fmla="*/ 4476750 w 5512354"/>
              <a:gd name="connsiteY111" fmla="*/ 1447800 h 2824075"/>
              <a:gd name="connsiteX112" fmla="*/ 4572000 w 5512354"/>
              <a:gd name="connsiteY112" fmla="*/ 1440180 h 2824075"/>
              <a:gd name="connsiteX113" fmla="*/ 4674870 w 5512354"/>
              <a:gd name="connsiteY113" fmla="*/ 1459230 h 2824075"/>
              <a:gd name="connsiteX114" fmla="*/ 4762500 w 5512354"/>
              <a:gd name="connsiteY114" fmla="*/ 1493520 h 2824075"/>
              <a:gd name="connsiteX115" fmla="*/ 4892040 w 5512354"/>
              <a:gd name="connsiteY115" fmla="*/ 1543050 h 2824075"/>
              <a:gd name="connsiteX116" fmla="*/ 4930140 w 5512354"/>
              <a:gd name="connsiteY116" fmla="*/ 1562100 h 2824075"/>
              <a:gd name="connsiteX117" fmla="*/ 4935988 w 5512354"/>
              <a:gd name="connsiteY117" fmla="*/ 1588835 h 2824075"/>
              <a:gd name="connsiteX118" fmla="*/ 5066264 w 5512354"/>
              <a:gd name="connsiteY118" fmla="*/ 1578616 h 2824075"/>
              <a:gd name="connsiteX119" fmla="*/ 5203972 w 5512354"/>
              <a:gd name="connsiteY119" fmla="*/ 1555828 h 2824075"/>
              <a:gd name="connsiteX120" fmla="*/ 5314643 w 5512354"/>
              <a:gd name="connsiteY120" fmla="*/ 1529916 h 2824075"/>
              <a:gd name="connsiteX121" fmla="*/ 5464412 w 5512354"/>
              <a:gd name="connsiteY121" fmla="*/ 1485771 h 2824075"/>
              <a:gd name="connsiteX122" fmla="*/ 5501041 w 5512354"/>
              <a:gd name="connsiteY122" fmla="*/ 1472420 h 2824075"/>
              <a:gd name="connsiteX123" fmla="*/ 5396534 w 5512354"/>
              <a:gd name="connsiteY123" fmla="*/ 1380618 h 2824075"/>
              <a:gd name="connsiteX124" fmla="*/ 5360847 w 5512354"/>
              <a:gd name="connsiteY124" fmla="*/ 1324777 h 2824075"/>
              <a:gd name="connsiteX125" fmla="*/ 5339207 w 5512354"/>
              <a:gd name="connsiteY125" fmla="*/ 1251813 h 2824075"/>
              <a:gd name="connsiteX126" fmla="*/ 5316627 w 5512354"/>
              <a:gd name="connsiteY126" fmla="*/ 1162050 h 2824075"/>
              <a:gd name="connsiteX127" fmla="*/ 5334000 w 5512354"/>
              <a:gd name="connsiteY127" fmla="*/ 1093470 h 2824075"/>
              <a:gd name="connsiteX128" fmla="*/ 5345430 w 5512354"/>
              <a:gd name="connsiteY128" fmla="*/ 1070610 h 2824075"/>
              <a:gd name="connsiteX129" fmla="*/ 5307330 w 5512354"/>
              <a:gd name="connsiteY129" fmla="*/ 1066800 h 2824075"/>
              <a:gd name="connsiteX130" fmla="*/ 5288280 w 5512354"/>
              <a:gd name="connsiteY130" fmla="*/ 1047750 h 2824075"/>
              <a:gd name="connsiteX131" fmla="*/ 5261610 w 5512354"/>
              <a:gd name="connsiteY131" fmla="*/ 1024890 h 2824075"/>
              <a:gd name="connsiteX132" fmla="*/ 5246370 w 5512354"/>
              <a:gd name="connsiteY132" fmla="*/ 994410 h 2824075"/>
              <a:gd name="connsiteX133" fmla="*/ 5238750 w 5512354"/>
              <a:gd name="connsiteY133" fmla="*/ 952500 h 2824075"/>
              <a:gd name="connsiteX134" fmla="*/ 5238750 w 5512354"/>
              <a:gd name="connsiteY134" fmla="*/ 922020 h 2824075"/>
              <a:gd name="connsiteX135" fmla="*/ 5246370 w 5512354"/>
              <a:gd name="connsiteY135" fmla="*/ 887730 h 2824075"/>
              <a:gd name="connsiteX136" fmla="*/ 5253990 w 5512354"/>
              <a:gd name="connsiteY136" fmla="*/ 868680 h 2824075"/>
              <a:gd name="connsiteX137" fmla="*/ 5219700 w 5512354"/>
              <a:gd name="connsiteY137" fmla="*/ 868680 h 2824075"/>
              <a:gd name="connsiteX138" fmla="*/ 5158740 w 5512354"/>
              <a:gd name="connsiteY138" fmla="*/ 842010 h 2824075"/>
              <a:gd name="connsiteX139" fmla="*/ 5113020 w 5512354"/>
              <a:gd name="connsiteY139" fmla="*/ 742950 h 2824075"/>
              <a:gd name="connsiteX140" fmla="*/ 5078730 w 5512354"/>
              <a:gd name="connsiteY140" fmla="*/ 681990 h 2824075"/>
              <a:gd name="connsiteX141" fmla="*/ 5078730 w 5512354"/>
              <a:gd name="connsiteY141" fmla="*/ 624840 h 2824075"/>
              <a:gd name="connsiteX142" fmla="*/ 5082540 w 5512354"/>
              <a:gd name="connsiteY142" fmla="*/ 586740 h 2824075"/>
              <a:gd name="connsiteX143" fmla="*/ 5105400 w 5512354"/>
              <a:gd name="connsiteY143" fmla="*/ 529590 h 2824075"/>
              <a:gd name="connsiteX144" fmla="*/ 5063490 w 5512354"/>
              <a:gd name="connsiteY144" fmla="*/ 525780 h 2824075"/>
              <a:gd name="connsiteX145" fmla="*/ 5033010 w 5512354"/>
              <a:gd name="connsiteY145" fmla="*/ 510540 h 2824075"/>
              <a:gd name="connsiteX146" fmla="*/ 4991100 w 5512354"/>
              <a:gd name="connsiteY146" fmla="*/ 476250 h 2824075"/>
              <a:gd name="connsiteX147" fmla="*/ 4979670 w 5512354"/>
              <a:gd name="connsiteY147" fmla="*/ 449580 h 2824075"/>
              <a:gd name="connsiteX148" fmla="*/ 4979670 w 5512354"/>
              <a:gd name="connsiteY148" fmla="*/ 316230 h 2824075"/>
              <a:gd name="connsiteX149" fmla="*/ 4994910 w 5512354"/>
              <a:gd name="connsiteY149" fmla="*/ 232410 h 2824075"/>
              <a:gd name="connsiteX150" fmla="*/ 5025390 w 5512354"/>
              <a:gd name="connsiteY150" fmla="*/ 167640 h 2824075"/>
              <a:gd name="connsiteX0" fmla="*/ 5025390 w 5512354"/>
              <a:gd name="connsiteY0" fmla="*/ 167640 h 2824075"/>
              <a:gd name="connsiteX1" fmla="*/ 4671060 w 5512354"/>
              <a:gd name="connsiteY1" fmla="*/ 0 h 2824075"/>
              <a:gd name="connsiteX2" fmla="*/ 4507230 w 5512354"/>
              <a:gd name="connsiteY2" fmla="*/ 68580 h 2824075"/>
              <a:gd name="connsiteX3" fmla="*/ 4373880 w 5512354"/>
              <a:gd name="connsiteY3" fmla="*/ 129540 h 2824075"/>
              <a:gd name="connsiteX4" fmla="*/ 4267200 w 5512354"/>
              <a:gd name="connsiteY4" fmla="*/ 175260 h 2824075"/>
              <a:gd name="connsiteX5" fmla="*/ 4217670 w 5512354"/>
              <a:gd name="connsiteY5" fmla="*/ 209550 h 2824075"/>
              <a:gd name="connsiteX6" fmla="*/ 4141470 w 5512354"/>
              <a:gd name="connsiteY6" fmla="*/ 247650 h 2824075"/>
              <a:gd name="connsiteX7" fmla="*/ 4072890 w 5512354"/>
              <a:gd name="connsiteY7" fmla="*/ 293370 h 2824075"/>
              <a:gd name="connsiteX8" fmla="*/ 3931920 w 5512354"/>
              <a:gd name="connsiteY8" fmla="*/ 354330 h 2824075"/>
              <a:gd name="connsiteX9" fmla="*/ 3867150 w 5512354"/>
              <a:gd name="connsiteY9" fmla="*/ 400050 h 2824075"/>
              <a:gd name="connsiteX10" fmla="*/ 3699510 w 5512354"/>
              <a:gd name="connsiteY10" fmla="*/ 461010 h 2824075"/>
              <a:gd name="connsiteX11" fmla="*/ 3630930 w 5512354"/>
              <a:gd name="connsiteY11" fmla="*/ 480060 h 2824075"/>
              <a:gd name="connsiteX12" fmla="*/ 3573780 w 5512354"/>
              <a:gd name="connsiteY12" fmla="*/ 499110 h 2824075"/>
              <a:gd name="connsiteX13" fmla="*/ 3528060 w 5512354"/>
              <a:gd name="connsiteY13" fmla="*/ 499110 h 2824075"/>
              <a:gd name="connsiteX14" fmla="*/ 3486150 w 5512354"/>
              <a:gd name="connsiteY14" fmla="*/ 495300 h 2824075"/>
              <a:gd name="connsiteX15" fmla="*/ 3474720 w 5512354"/>
              <a:gd name="connsiteY15" fmla="*/ 499110 h 2824075"/>
              <a:gd name="connsiteX16" fmla="*/ 3463290 w 5512354"/>
              <a:gd name="connsiteY16" fmla="*/ 533400 h 2824075"/>
              <a:gd name="connsiteX17" fmla="*/ 3432810 w 5512354"/>
              <a:gd name="connsiteY17" fmla="*/ 560070 h 2824075"/>
              <a:gd name="connsiteX18" fmla="*/ 3371850 w 5512354"/>
              <a:gd name="connsiteY18" fmla="*/ 571500 h 2824075"/>
              <a:gd name="connsiteX19" fmla="*/ 3242310 w 5512354"/>
              <a:gd name="connsiteY19" fmla="*/ 613410 h 2824075"/>
              <a:gd name="connsiteX20" fmla="*/ 3169920 w 5512354"/>
              <a:gd name="connsiteY20" fmla="*/ 636270 h 2824075"/>
              <a:gd name="connsiteX21" fmla="*/ 3044190 w 5512354"/>
              <a:gd name="connsiteY21" fmla="*/ 674370 h 2824075"/>
              <a:gd name="connsiteX22" fmla="*/ 2876550 w 5512354"/>
              <a:gd name="connsiteY22" fmla="*/ 727710 h 2824075"/>
              <a:gd name="connsiteX23" fmla="*/ 2830830 w 5512354"/>
              <a:gd name="connsiteY23" fmla="*/ 754380 h 2824075"/>
              <a:gd name="connsiteX24" fmla="*/ 2785110 w 5512354"/>
              <a:gd name="connsiteY24" fmla="*/ 769620 h 2824075"/>
              <a:gd name="connsiteX25" fmla="*/ 2785110 w 5512354"/>
              <a:gd name="connsiteY25" fmla="*/ 769620 h 2824075"/>
              <a:gd name="connsiteX26" fmla="*/ 2724150 w 5512354"/>
              <a:gd name="connsiteY26" fmla="*/ 765810 h 2824075"/>
              <a:gd name="connsiteX27" fmla="*/ 2678430 w 5512354"/>
              <a:gd name="connsiteY27" fmla="*/ 762000 h 2824075"/>
              <a:gd name="connsiteX28" fmla="*/ 2678430 w 5512354"/>
              <a:gd name="connsiteY28" fmla="*/ 762000 h 2824075"/>
              <a:gd name="connsiteX29" fmla="*/ 2647950 w 5512354"/>
              <a:gd name="connsiteY29" fmla="*/ 822960 h 2824075"/>
              <a:gd name="connsiteX30" fmla="*/ 2617470 w 5512354"/>
              <a:gd name="connsiteY30" fmla="*/ 845820 h 2824075"/>
              <a:gd name="connsiteX31" fmla="*/ 2480310 w 5512354"/>
              <a:gd name="connsiteY31" fmla="*/ 891540 h 2824075"/>
              <a:gd name="connsiteX32" fmla="*/ 2392680 w 5512354"/>
              <a:gd name="connsiteY32" fmla="*/ 937260 h 2824075"/>
              <a:gd name="connsiteX33" fmla="*/ 2354580 w 5512354"/>
              <a:gd name="connsiteY33" fmla="*/ 967740 h 2824075"/>
              <a:gd name="connsiteX34" fmla="*/ 2274570 w 5512354"/>
              <a:gd name="connsiteY34" fmla="*/ 1036320 h 2824075"/>
              <a:gd name="connsiteX35" fmla="*/ 2236470 w 5512354"/>
              <a:gd name="connsiteY35" fmla="*/ 1120140 h 2824075"/>
              <a:gd name="connsiteX36" fmla="*/ 2164080 w 5512354"/>
              <a:gd name="connsiteY36" fmla="*/ 1177290 h 2824075"/>
              <a:gd name="connsiteX37" fmla="*/ 2072640 w 5512354"/>
              <a:gd name="connsiteY37" fmla="*/ 1272540 h 2824075"/>
              <a:gd name="connsiteX38" fmla="*/ 2007870 w 5512354"/>
              <a:gd name="connsiteY38" fmla="*/ 1322070 h 2824075"/>
              <a:gd name="connsiteX39" fmla="*/ 1924050 w 5512354"/>
              <a:gd name="connsiteY39" fmla="*/ 1363980 h 2824075"/>
              <a:gd name="connsiteX40" fmla="*/ 1844040 w 5512354"/>
              <a:gd name="connsiteY40" fmla="*/ 1394460 h 2824075"/>
              <a:gd name="connsiteX41" fmla="*/ 1744980 w 5512354"/>
              <a:gd name="connsiteY41" fmla="*/ 1405890 h 2824075"/>
              <a:gd name="connsiteX42" fmla="*/ 1524000 w 5512354"/>
              <a:gd name="connsiteY42" fmla="*/ 1402080 h 2824075"/>
              <a:gd name="connsiteX43" fmla="*/ 1388929 w 5512354"/>
              <a:gd name="connsiteY43" fmla="*/ 1388966 h 2824075"/>
              <a:gd name="connsiteX44" fmla="*/ 1249870 w 5512354"/>
              <a:gd name="connsiteY44" fmla="*/ 1383142 h 2824075"/>
              <a:gd name="connsiteX45" fmla="*/ 1142708 w 5512354"/>
              <a:gd name="connsiteY45" fmla="*/ 1389178 h 2824075"/>
              <a:gd name="connsiteX46" fmla="*/ 1057176 w 5512354"/>
              <a:gd name="connsiteY46" fmla="*/ 1416469 h 2824075"/>
              <a:gd name="connsiteX47" fmla="*/ 945509 w 5512354"/>
              <a:gd name="connsiteY47" fmla="*/ 1458086 h 2824075"/>
              <a:gd name="connsiteX48" fmla="*/ 781050 w 5512354"/>
              <a:gd name="connsiteY48" fmla="*/ 1501140 h 2824075"/>
              <a:gd name="connsiteX49" fmla="*/ 712470 w 5512354"/>
              <a:gd name="connsiteY49" fmla="*/ 1531620 h 2824075"/>
              <a:gd name="connsiteX50" fmla="*/ 678180 w 5512354"/>
              <a:gd name="connsiteY50" fmla="*/ 1531620 h 2824075"/>
              <a:gd name="connsiteX51" fmla="*/ 590550 w 5512354"/>
              <a:gd name="connsiteY51" fmla="*/ 1520190 h 2824075"/>
              <a:gd name="connsiteX52" fmla="*/ 567690 w 5512354"/>
              <a:gd name="connsiteY52" fmla="*/ 1558290 h 2824075"/>
              <a:gd name="connsiteX53" fmla="*/ 518160 w 5512354"/>
              <a:gd name="connsiteY53" fmla="*/ 1581150 h 2824075"/>
              <a:gd name="connsiteX54" fmla="*/ 422910 w 5512354"/>
              <a:gd name="connsiteY54" fmla="*/ 1615440 h 2824075"/>
              <a:gd name="connsiteX55" fmla="*/ 312420 w 5512354"/>
              <a:gd name="connsiteY55" fmla="*/ 1676400 h 2824075"/>
              <a:gd name="connsiteX56" fmla="*/ 205740 w 5512354"/>
              <a:gd name="connsiteY56" fmla="*/ 1733550 h 2824075"/>
              <a:gd name="connsiteX57" fmla="*/ 133350 w 5512354"/>
              <a:gd name="connsiteY57" fmla="*/ 1783080 h 2824075"/>
              <a:gd name="connsiteX58" fmla="*/ 68580 w 5512354"/>
              <a:gd name="connsiteY58" fmla="*/ 1836420 h 2824075"/>
              <a:gd name="connsiteX59" fmla="*/ 15240 w 5512354"/>
              <a:gd name="connsiteY59" fmla="*/ 1924050 h 2824075"/>
              <a:gd name="connsiteX60" fmla="*/ 0 w 5512354"/>
              <a:gd name="connsiteY60" fmla="*/ 2015490 h 2824075"/>
              <a:gd name="connsiteX61" fmla="*/ 30480 w 5512354"/>
              <a:gd name="connsiteY61" fmla="*/ 2068830 h 2824075"/>
              <a:gd name="connsiteX62" fmla="*/ 72390 w 5512354"/>
              <a:gd name="connsiteY62" fmla="*/ 2148840 h 2824075"/>
              <a:gd name="connsiteX63" fmla="*/ 144780 w 5512354"/>
              <a:gd name="connsiteY63" fmla="*/ 2228850 h 2824075"/>
              <a:gd name="connsiteX64" fmla="*/ 205740 w 5512354"/>
              <a:gd name="connsiteY64" fmla="*/ 2278380 h 2824075"/>
              <a:gd name="connsiteX65" fmla="*/ 335280 w 5512354"/>
              <a:gd name="connsiteY65" fmla="*/ 2339340 h 2824075"/>
              <a:gd name="connsiteX66" fmla="*/ 457200 w 5512354"/>
              <a:gd name="connsiteY66" fmla="*/ 2377440 h 2824075"/>
              <a:gd name="connsiteX67" fmla="*/ 594360 w 5512354"/>
              <a:gd name="connsiteY67" fmla="*/ 2411730 h 2824075"/>
              <a:gd name="connsiteX68" fmla="*/ 720090 w 5512354"/>
              <a:gd name="connsiteY68" fmla="*/ 2449830 h 2824075"/>
              <a:gd name="connsiteX69" fmla="*/ 952500 w 5512354"/>
              <a:gd name="connsiteY69" fmla="*/ 2484120 h 2824075"/>
              <a:gd name="connsiteX70" fmla="*/ 1043940 w 5512354"/>
              <a:gd name="connsiteY70" fmla="*/ 2506980 h 2824075"/>
              <a:gd name="connsiteX71" fmla="*/ 1135380 w 5512354"/>
              <a:gd name="connsiteY71" fmla="*/ 2541270 h 2824075"/>
              <a:gd name="connsiteX72" fmla="*/ 1264920 w 5512354"/>
              <a:gd name="connsiteY72" fmla="*/ 2628900 h 2824075"/>
              <a:gd name="connsiteX73" fmla="*/ 1318260 w 5512354"/>
              <a:gd name="connsiteY73" fmla="*/ 2689860 h 2824075"/>
              <a:gd name="connsiteX74" fmla="*/ 1413510 w 5512354"/>
              <a:gd name="connsiteY74" fmla="*/ 2769870 h 2824075"/>
              <a:gd name="connsiteX75" fmla="*/ 1431296 w 5512354"/>
              <a:gd name="connsiteY75" fmla="*/ 2824075 h 2824075"/>
              <a:gd name="connsiteX76" fmla="*/ 1502264 w 5512354"/>
              <a:gd name="connsiteY76" fmla="*/ 2816834 h 2824075"/>
              <a:gd name="connsiteX77" fmla="*/ 1569608 w 5512354"/>
              <a:gd name="connsiteY77" fmla="*/ 2810486 h 2824075"/>
              <a:gd name="connsiteX78" fmla="*/ 1638925 w 5512354"/>
              <a:gd name="connsiteY78" fmla="*/ 2788129 h 2824075"/>
              <a:gd name="connsiteX79" fmla="*/ 1681357 w 5512354"/>
              <a:gd name="connsiteY79" fmla="*/ 2769292 h 2824075"/>
              <a:gd name="connsiteX80" fmla="*/ 1721842 w 5512354"/>
              <a:gd name="connsiteY80" fmla="*/ 2735946 h 2824075"/>
              <a:gd name="connsiteX81" fmla="*/ 1710690 w 5512354"/>
              <a:gd name="connsiteY81" fmla="*/ 2670810 h 2824075"/>
              <a:gd name="connsiteX82" fmla="*/ 1691640 w 5512354"/>
              <a:gd name="connsiteY82" fmla="*/ 2628900 h 2824075"/>
              <a:gd name="connsiteX83" fmla="*/ 1672590 w 5512354"/>
              <a:gd name="connsiteY83" fmla="*/ 2564130 h 2824075"/>
              <a:gd name="connsiteX84" fmla="*/ 1672590 w 5512354"/>
              <a:gd name="connsiteY84" fmla="*/ 2503170 h 2824075"/>
              <a:gd name="connsiteX85" fmla="*/ 1714500 w 5512354"/>
              <a:gd name="connsiteY85" fmla="*/ 2446020 h 2824075"/>
              <a:gd name="connsiteX86" fmla="*/ 1809750 w 5512354"/>
              <a:gd name="connsiteY86" fmla="*/ 2339340 h 2824075"/>
              <a:gd name="connsiteX87" fmla="*/ 1889760 w 5512354"/>
              <a:gd name="connsiteY87" fmla="*/ 2263140 h 2824075"/>
              <a:gd name="connsiteX88" fmla="*/ 2019300 w 5512354"/>
              <a:gd name="connsiteY88" fmla="*/ 2175510 h 2824075"/>
              <a:gd name="connsiteX89" fmla="*/ 2053590 w 5512354"/>
              <a:gd name="connsiteY89" fmla="*/ 2167890 h 2824075"/>
              <a:gd name="connsiteX90" fmla="*/ 2110740 w 5512354"/>
              <a:gd name="connsiteY90" fmla="*/ 2160270 h 2824075"/>
              <a:gd name="connsiteX91" fmla="*/ 2125980 w 5512354"/>
              <a:gd name="connsiteY91" fmla="*/ 2137410 h 2824075"/>
              <a:gd name="connsiteX92" fmla="*/ 2171700 w 5512354"/>
              <a:gd name="connsiteY92" fmla="*/ 2099310 h 2824075"/>
              <a:gd name="connsiteX93" fmla="*/ 2259330 w 5512354"/>
              <a:gd name="connsiteY93" fmla="*/ 2049780 h 2824075"/>
              <a:gd name="connsiteX94" fmla="*/ 2358390 w 5512354"/>
              <a:gd name="connsiteY94" fmla="*/ 2023110 h 2824075"/>
              <a:gd name="connsiteX95" fmla="*/ 2518410 w 5512354"/>
              <a:gd name="connsiteY95" fmla="*/ 1965960 h 2824075"/>
              <a:gd name="connsiteX96" fmla="*/ 2571750 w 5512354"/>
              <a:gd name="connsiteY96" fmla="*/ 1958340 h 2824075"/>
              <a:gd name="connsiteX97" fmla="*/ 2644140 w 5512354"/>
              <a:gd name="connsiteY97" fmla="*/ 1943100 h 2824075"/>
              <a:gd name="connsiteX98" fmla="*/ 2758440 w 5512354"/>
              <a:gd name="connsiteY98" fmla="*/ 1878330 h 2824075"/>
              <a:gd name="connsiteX99" fmla="*/ 2815590 w 5512354"/>
              <a:gd name="connsiteY99" fmla="*/ 1847850 h 2824075"/>
              <a:gd name="connsiteX100" fmla="*/ 2887980 w 5512354"/>
              <a:gd name="connsiteY100" fmla="*/ 1832610 h 2824075"/>
              <a:gd name="connsiteX101" fmla="*/ 2907030 w 5512354"/>
              <a:gd name="connsiteY101" fmla="*/ 1783080 h 2824075"/>
              <a:gd name="connsiteX102" fmla="*/ 2868930 w 5512354"/>
              <a:gd name="connsiteY102" fmla="*/ 1798320 h 2824075"/>
              <a:gd name="connsiteX103" fmla="*/ 3017520 w 5512354"/>
              <a:gd name="connsiteY103" fmla="*/ 1710690 h 2824075"/>
              <a:gd name="connsiteX104" fmla="*/ 3128010 w 5512354"/>
              <a:gd name="connsiteY104" fmla="*/ 1687830 h 2824075"/>
              <a:gd name="connsiteX105" fmla="*/ 3303270 w 5512354"/>
              <a:gd name="connsiteY105" fmla="*/ 1630680 h 2824075"/>
              <a:gd name="connsiteX106" fmla="*/ 3501390 w 5512354"/>
              <a:gd name="connsiteY106" fmla="*/ 1562100 h 2824075"/>
              <a:gd name="connsiteX107" fmla="*/ 3554730 w 5512354"/>
              <a:gd name="connsiteY107" fmla="*/ 1565910 h 2824075"/>
              <a:gd name="connsiteX108" fmla="*/ 3756660 w 5512354"/>
              <a:gd name="connsiteY108" fmla="*/ 1520190 h 2824075"/>
              <a:gd name="connsiteX109" fmla="*/ 3977640 w 5512354"/>
              <a:gd name="connsiteY109" fmla="*/ 1493520 h 2824075"/>
              <a:gd name="connsiteX110" fmla="*/ 4301490 w 5512354"/>
              <a:gd name="connsiteY110" fmla="*/ 1455420 h 2824075"/>
              <a:gd name="connsiteX111" fmla="*/ 4476750 w 5512354"/>
              <a:gd name="connsiteY111" fmla="*/ 1447800 h 2824075"/>
              <a:gd name="connsiteX112" fmla="*/ 4572000 w 5512354"/>
              <a:gd name="connsiteY112" fmla="*/ 1440180 h 2824075"/>
              <a:gd name="connsiteX113" fmla="*/ 4674870 w 5512354"/>
              <a:gd name="connsiteY113" fmla="*/ 1459230 h 2824075"/>
              <a:gd name="connsiteX114" fmla="*/ 4762500 w 5512354"/>
              <a:gd name="connsiteY114" fmla="*/ 1493520 h 2824075"/>
              <a:gd name="connsiteX115" fmla="*/ 4892040 w 5512354"/>
              <a:gd name="connsiteY115" fmla="*/ 1543050 h 2824075"/>
              <a:gd name="connsiteX116" fmla="*/ 4930140 w 5512354"/>
              <a:gd name="connsiteY116" fmla="*/ 1562100 h 2824075"/>
              <a:gd name="connsiteX117" fmla="*/ 4935988 w 5512354"/>
              <a:gd name="connsiteY117" fmla="*/ 1588835 h 2824075"/>
              <a:gd name="connsiteX118" fmla="*/ 5066264 w 5512354"/>
              <a:gd name="connsiteY118" fmla="*/ 1578616 h 2824075"/>
              <a:gd name="connsiteX119" fmla="*/ 5203972 w 5512354"/>
              <a:gd name="connsiteY119" fmla="*/ 1555828 h 2824075"/>
              <a:gd name="connsiteX120" fmla="*/ 5314643 w 5512354"/>
              <a:gd name="connsiteY120" fmla="*/ 1529916 h 2824075"/>
              <a:gd name="connsiteX121" fmla="*/ 5464412 w 5512354"/>
              <a:gd name="connsiteY121" fmla="*/ 1485771 h 2824075"/>
              <a:gd name="connsiteX122" fmla="*/ 5501041 w 5512354"/>
              <a:gd name="connsiteY122" fmla="*/ 1472420 h 2824075"/>
              <a:gd name="connsiteX123" fmla="*/ 5396534 w 5512354"/>
              <a:gd name="connsiteY123" fmla="*/ 1380618 h 2824075"/>
              <a:gd name="connsiteX124" fmla="*/ 5360847 w 5512354"/>
              <a:gd name="connsiteY124" fmla="*/ 1324777 h 2824075"/>
              <a:gd name="connsiteX125" fmla="*/ 5339207 w 5512354"/>
              <a:gd name="connsiteY125" fmla="*/ 1251813 h 2824075"/>
              <a:gd name="connsiteX126" fmla="*/ 5316627 w 5512354"/>
              <a:gd name="connsiteY126" fmla="*/ 1162050 h 2824075"/>
              <a:gd name="connsiteX127" fmla="*/ 5334000 w 5512354"/>
              <a:gd name="connsiteY127" fmla="*/ 1093470 h 2824075"/>
              <a:gd name="connsiteX128" fmla="*/ 5345430 w 5512354"/>
              <a:gd name="connsiteY128" fmla="*/ 1070610 h 2824075"/>
              <a:gd name="connsiteX129" fmla="*/ 5307330 w 5512354"/>
              <a:gd name="connsiteY129" fmla="*/ 1066800 h 2824075"/>
              <a:gd name="connsiteX130" fmla="*/ 5288280 w 5512354"/>
              <a:gd name="connsiteY130" fmla="*/ 1047750 h 2824075"/>
              <a:gd name="connsiteX131" fmla="*/ 5261610 w 5512354"/>
              <a:gd name="connsiteY131" fmla="*/ 1024890 h 2824075"/>
              <a:gd name="connsiteX132" fmla="*/ 5246370 w 5512354"/>
              <a:gd name="connsiteY132" fmla="*/ 994410 h 2824075"/>
              <a:gd name="connsiteX133" fmla="*/ 5238750 w 5512354"/>
              <a:gd name="connsiteY133" fmla="*/ 952500 h 2824075"/>
              <a:gd name="connsiteX134" fmla="*/ 5238750 w 5512354"/>
              <a:gd name="connsiteY134" fmla="*/ 922020 h 2824075"/>
              <a:gd name="connsiteX135" fmla="*/ 5246370 w 5512354"/>
              <a:gd name="connsiteY135" fmla="*/ 887730 h 2824075"/>
              <a:gd name="connsiteX136" fmla="*/ 5253990 w 5512354"/>
              <a:gd name="connsiteY136" fmla="*/ 868680 h 2824075"/>
              <a:gd name="connsiteX137" fmla="*/ 5219700 w 5512354"/>
              <a:gd name="connsiteY137" fmla="*/ 868680 h 2824075"/>
              <a:gd name="connsiteX138" fmla="*/ 5158740 w 5512354"/>
              <a:gd name="connsiteY138" fmla="*/ 842010 h 2824075"/>
              <a:gd name="connsiteX139" fmla="*/ 5113020 w 5512354"/>
              <a:gd name="connsiteY139" fmla="*/ 742950 h 2824075"/>
              <a:gd name="connsiteX140" fmla="*/ 5078730 w 5512354"/>
              <a:gd name="connsiteY140" fmla="*/ 681990 h 2824075"/>
              <a:gd name="connsiteX141" fmla="*/ 5078730 w 5512354"/>
              <a:gd name="connsiteY141" fmla="*/ 624840 h 2824075"/>
              <a:gd name="connsiteX142" fmla="*/ 5082540 w 5512354"/>
              <a:gd name="connsiteY142" fmla="*/ 586740 h 2824075"/>
              <a:gd name="connsiteX143" fmla="*/ 5105400 w 5512354"/>
              <a:gd name="connsiteY143" fmla="*/ 529590 h 2824075"/>
              <a:gd name="connsiteX144" fmla="*/ 5063490 w 5512354"/>
              <a:gd name="connsiteY144" fmla="*/ 525780 h 2824075"/>
              <a:gd name="connsiteX145" fmla="*/ 5033010 w 5512354"/>
              <a:gd name="connsiteY145" fmla="*/ 510540 h 2824075"/>
              <a:gd name="connsiteX146" fmla="*/ 4991100 w 5512354"/>
              <a:gd name="connsiteY146" fmla="*/ 476250 h 2824075"/>
              <a:gd name="connsiteX147" fmla="*/ 4979670 w 5512354"/>
              <a:gd name="connsiteY147" fmla="*/ 449580 h 2824075"/>
              <a:gd name="connsiteX148" fmla="*/ 4979670 w 5512354"/>
              <a:gd name="connsiteY148" fmla="*/ 316230 h 2824075"/>
              <a:gd name="connsiteX149" fmla="*/ 4994910 w 5512354"/>
              <a:gd name="connsiteY149" fmla="*/ 232410 h 2824075"/>
              <a:gd name="connsiteX150" fmla="*/ 5025390 w 5512354"/>
              <a:gd name="connsiteY150" fmla="*/ 167640 h 2824075"/>
              <a:gd name="connsiteX0" fmla="*/ 5025390 w 5512354"/>
              <a:gd name="connsiteY0" fmla="*/ 167640 h 2824075"/>
              <a:gd name="connsiteX1" fmla="*/ 4671060 w 5512354"/>
              <a:gd name="connsiteY1" fmla="*/ 0 h 2824075"/>
              <a:gd name="connsiteX2" fmla="*/ 4507230 w 5512354"/>
              <a:gd name="connsiteY2" fmla="*/ 68580 h 2824075"/>
              <a:gd name="connsiteX3" fmla="*/ 4373880 w 5512354"/>
              <a:gd name="connsiteY3" fmla="*/ 129540 h 2824075"/>
              <a:gd name="connsiteX4" fmla="*/ 4267200 w 5512354"/>
              <a:gd name="connsiteY4" fmla="*/ 175260 h 2824075"/>
              <a:gd name="connsiteX5" fmla="*/ 4217670 w 5512354"/>
              <a:gd name="connsiteY5" fmla="*/ 209550 h 2824075"/>
              <a:gd name="connsiteX6" fmla="*/ 4141470 w 5512354"/>
              <a:gd name="connsiteY6" fmla="*/ 247650 h 2824075"/>
              <a:gd name="connsiteX7" fmla="*/ 4072890 w 5512354"/>
              <a:gd name="connsiteY7" fmla="*/ 293370 h 2824075"/>
              <a:gd name="connsiteX8" fmla="*/ 3931920 w 5512354"/>
              <a:gd name="connsiteY8" fmla="*/ 354330 h 2824075"/>
              <a:gd name="connsiteX9" fmla="*/ 3867150 w 5512354"/>
              <a:gd name="connsiteY9" fmla="*/ 400050 h 2824075"/>
              <a:gd name="connsiteX10" fmla="*/ 3699510 w 5512354"/>
              <a:gd name="connsiteY10" fmla="*/ 461010 h 2824075"/>
              <a:gd name="connsiteX11" fmla="*/ 3630930 w 5512354"/>
              <a:gd name="connsiteY11" fmla="*/ 480060 h 2824075"/>
              <a:gd name="connsiteX12" fmla="*/ 3573780 w 5512354"/>
              <a:gd name="connsiteY12" fmla="*/ 499110 h 2824075"/>
              <a:gd name="connsiteX13" fmla="*/ 3528060 w 5512354"/>
              <a:gd name="connsiteY13" fmla="*/ 499110 h 2824075"/>
              <a:gd name="connsiteX14" fmla="*/ 3486150 w 5512354"/>
              <a:gd name="connsiteY14" fmla="*/ 495300 h 2824075"/>
              <a:gd name="connsiteX15" fmla="*/ 3474720 w 5512354"/>
              <a:gd name="connsiteY15" fmla="*/ 499110 h 2824075"/>
              <a:gd name="connsiteX16" fmla="*/ 3463290 w 5512354"/>
              <a:gd name="connsiteY16" fmla="*/ 533400 h 2824075"/>
              <a:gd name="connsiteX17" fmla="*/ 3432810 w 5512354"/>
              <a:gd name="connsiteY17" fmla="*/ 560070 h 2824075"/>
              <a:gd name="connsiteX18" fmla="*/ 3371850 w 5512354"/>
              <a:gd name="connsiteY18" fmla="*/ 571500 h 2824075"/>
              <a:gd name="connsiteX19" fmla="*/ 3242310 w 5512354"/>
              <a:gd name="connsiteY19" fmla="*/ 613410 h 2824075"/>
              <a:gd name="connsiteX20" fmla="*/ 3169920 w 5512354"/>
              <a:gd name="connsiteY20" fmla="*/ 636270 h 2824075"/>
              <a:gd name="connsiteX21" fmla="*/ 3044190 w 5512354"/>
              <a:gd name="connsiteY21" fmla="*/ 674370 h 2824075"/>
              <a:gd name="connsiteX22" fmla="*/ 2876550 w 5512354"/>
              <a:gd name="connsiteY22" fmla="*/ 727710 h 2824075"/>
              <a:gd name="connsiteX23" fmla="*/ 2830830 w 5512354"/>
              <a:gd name="connsiteY23" fmla="*/ 754380 h 2824075"/>
              <a:gd name="connsiteX24" fmla="*/ 2785110 w 5512354"/>
              <a:gd name="connsiteY24" fmla="*/ 769620 h 2824075"/>
              <a:gd name="connsiteX25" fmla="*/ 2785110 w 5512354"/>
              <a:gd name="connsiteY25" fmla="*/ 769620 h 2824075"/>
              <a:gd name="connsiteX26" fmla="*/ 2724150 w 5512354"/>
              <a:gd name="connsiteY26" fmla="*/ 765810 h 2824075"/>
              <a:gd name="connsiteX27" fmla="*/ 2678430 w 5512354"/>
              <a:gd name="connsiteY27" fmla="*/ 762000 h 2824075"/>
              <a:gd name="connsiteX28" fmla="*/ 2678430 w 5512354"/>
              <a:gd name="connsiteY28" fmla="*/ 762000 h 2824075"/>
              <a:gd name="connsiteX29" fmla="*/ 2647950 w 5512354"/>
              <a:gd name="connsiteY29" fmla="*/ 822960 h 2824075"/>
              <a:gd name="connsiteX30" fmla="*/ 2617470 w 5512354"/>
              <a:gd name="connsiteY30" fmla="*/ 845820 h 2824075"/>
              <a:gd name="connsiteX31" fmla="*/ 2480310 w 5512354"/>
              <a:gd name="connsiteY31" fmla="*/ 891540 h 2824075"/>
              <a:gd name="connsiteX32" fmla="*/ 2392680 w 5512354"/>
              <a:gd name="connsiteY32" fmla="*/ 937260 h 2824075"/>
              <a:gd name="connsiteX33" fmla="*/ 2354580 w 5512354"/>
              <a:gd name="connsiteY33" fmla="*/ 967740 h 2824075"/>
              <a:gd name="connsiteX34" fmla="*/ 2274570 w 5512354"/>
              <a:gd name="connsiteY34" fmla="*/ 1036320 h 2824075"/>
              <a:gd name="connsiteX35" fmla="*/ 2236470 w 5512354"/>
              <a:gd name="connsiteY35" fmla="*/ 1120140 h 2824075"/>
              <a:gd name="connsiteX36" fmla="*/ 2164080 w 5512354"/>
              <a:gd name="connsiteY36" fmla="*/ 1177290 h 2824075"/>
              <a:gd name="connsiteX37" fmla="*/ 2072640 w 5512354"/>
              <a:gd name="connsiteY37" fmla="*/ 1272540 h 2824075"/>
              <a:gd name="connsiteX38" fmla="*/ 2007870 w 5512354"/>
              <a:gd name="connsiteY38" fmla="*/ 1322070 h 2824075"/>
              <a:gd name="connsiteX39" fmla="*/ 1924050 w 5512354"/>
              <a:gd name="connsiteY39" fmla="*/ 1363980 h 2824075"/>
              <a:gd name="connsiteX40" fmla="*/ 1844040 w 5512354"/>
              <a:gd name="connsiteY40" fmla="*/ 1394460 h 2824075"/>
              <a:gd name="connsiteX41" fmla="*/ 1744980 w 5512354"/>
              <a:gd name="connsiteY41" fmla="*/ 1405890 h 2824075"/>
              <a:gd name="connsiteX42" fmla="*/ 1524000 w 5512354"/>
              <a:gd name="connsiteY42" fmla="*/ 1402080 h 2824075"/>
              <a:gd name="connsiteX43" fmla="*/ 1388929 w 5512354"/>
              <a:gd name="connsiteY43" fmla="*/ 1388966 h 2824075"/>
              <a:gd name="connsiteX44" fmla="*/ 1249870 w 5512354"/>
              <a:gd name="connsiteY44" fmla="*/ 1383142 h 2824075"/>
              <a:gd name="connsiteX45" fmla="*/ 1142708 w 5512354"/>
              <a:gd name="connsiteY45" fmla="*/ 1389178 h 2824075"/>
              <a:gd name="connsiteX46" fmla="*/ 1057176 w 5512354"/>
              <a:gd name="connsiteY46" fmla="*/ 1416469 h 2824075"/>
              <a:gd name="connsiteX47" fmla="*/ 945509 w 5512354"/>
              <a:gd name="connsiteY47" fmla="*/ 1458086 h 2824075"/>
              <a:gd name="connsiteX48" fmla="*/ 781050 w 5512354"/>
              <a:gd name="connsiteY48" fmla="*/ 1501140 h 2824075"/>
              <a:gd name="connsiteX49" fmla="*/ 712470 w 5512354"/>
              <a:gd name="connsiteY49" fmla="*/ 1531620 h 2824075"/>
              <a:gd name="connsiteX50" fmla="*/ 678180 w 5512354"/>
              <a:gd name="connsiteY50" fmla="*/ 1531620 h 2824075"/>
              <a:gd name="connsiteX51" fmla="*/ 590550 w 5512354"/>
              <a:gd name="connsiteY51" fmla="*/ 1520190 h 2824075"/>
              <a:gd name="connsiteX52" fmla="*/ 567690 w 5512354"/>
              <a:gd name="connsiteY52" fmla="*/ 1558290 h 2824075"/>
              <a:gd name="connsiteX53" fmla="*/ 518160 w 5512354"/>
              <a:gd name="connsiteY53" fmla="*/ 1581150 h 2824075"/>
              <a:gd name="connsiteX54" fmla="*/ 422910 w 5512354"/>
              <a:gd name="connsiteY54" fmla="*/ 1615440 h 2824075"/>
              <a:gd name="connsiteX55" fmla="*/ 312420 w 5512354"/>
              <a:gd name="connsiteY55" fmla="*/ 1676400 h 2824075"/>
              <a:gd name="connsiteX56" fmla="*/ 205740 w 5512354"/>
              <a:gd name="connsiteY56" fmla="*/ 1733550 h 2824075"/>
              <a:gd name="connsiteX57" fmla="*/ 133350 w 5512354"/>
              <a:gd name="connsiteY57" fmla="*/ 1783080 h 2824075"/>
              <a:gd name="connsiteX58" fmla="*/ 68580 w 5512354"/>
              <a:gd name="connsiteY58" fmla="*/ 1836420 h 2824075"/>
              <a:gd name="connsiteX59" fmla="*/ 15240 w 5512354"/>
              <a:gd name="connsiteY59" fmla="*/ 1924050 h 2824075"/>
              <a:gd name="connsiteX60" fmla="*/ 0 w 5512354"/>
              <a:gd name="connsiteY60" fmla="*/ 2015490 h 2824075"/>
              <a:gd name="connsiteX61" fmla="*/ 30480 w 5512354"/>
              <a:gd name="connsiteY61" fmla="*/ 2068830 h 2824075"/>
              <a:gd name="connsiteX62" fmla="*/ 72390 w 5512354"/>
              <a:gd name="connsiteY62" fmla="*/ 2148840 h 2824075"/>
              <a:gd name="connsiteX63" fmla="*/ 144780 w 5512354"/>
              <a:gd name="connsiteY63" fmla="*/ 2228850 h 2824075"/>
              <a:gd name="connsiteX64" fmla="*/ 205740 w 5512354"/>
              <a:gd name="connsiteY64" fmla="*/ 2278380 h 2824075"/>
              <a:gd name="connsiteX65" fmla="*/ 335280 w 5512354"/>
              <a:gd name="connsiteY65" fmla="*/ 2339340 h 2824075"/>
              <a:gd name="connsiteX66" fmla="*/ 457200 w 5512354"/>
              <a:gd name="connsiteY66" fmla="*/ 2377440 h 2824075"/>
              <a:gd name="connsiteX67" fmla="*/ 594360 w 5512354"/>
              <a:gd name="connsiteY67" fmla="*/ 2411730 h 2824075"/>
              <a:gd name="connsiteX68" fmla="*/ 720090 w 5512354"/>
              <a:gd name="connsiteY68" fmla="*/ 2449830 h 2824075"/>
              <a:gd name="connsiteX69" fmla="*/ 952500 w 5512354"/>
              <a:gd name="connsiteY69" fmla="*/ 2484120 h 2824075"/>
              <a:gd name="connsiteX70" fmla="*/ 1043940 w 5512354"/>
              <a:gd name="connsiteY70" fmla="*/ 2506980 h 2824075"/>
              <a:gd name="connsiteX71" fmla="*/ 1135380 w 5512354"/>
              <a:gd name="connsiteY71" fmla="*/ 2541270 h 2824075"/>
              <a:gd name="connsiteX72" fmla="*/ 1264920 w 5512354"/>
              <a:gd name="connsiteY72" fmla="*/ 2628900 h 2824075"/>
              <a:gd name="connsiteX73" fmla="*/ 1318260 w 5512354"/>
              <a:gd name="connsiteY73" fmla="*/ 2689860 h 2824075"/>
              <a:gd name="connsiteX74" fmla="*/ 1413510 w 5512354"/>
              <a:gd name="connsiteY74" fmla="*/ 2769870 h 2824075"/>
              <a:gd name="connsiteX75" fmla="*/ 1431296 w 5512354"/>
              <a:gd name="connsiteY75" fmla="*/ 2824075 h 2824075"/>
              <a:gd name="connsiteX76" fmla="*/ 1502264 w 5512354"/>
              <a:gd name="connsiteY76" fmla="*/ 2816834 h 2824075"/>
              <a:gd name="connsiteX77" fmla="*/ 1569608 w 5512354"/>
              <a:gd name="connsiteY77" fmla="*/ 2810486 h 2824075"/>
              <a:gd name="connsiteX78" fmla="*/ 1638925 w 5512354"/>
              <a:gd name="connsiteY78" fmla="*/ 2788129 h 2824075"/>
              <a:gd name="connsiteX79" fmla="*/ 1681357 w 5512354"/>
              <a:gd name="connsiteY79" fmla="*/ 2769292 h 2824075"/>
              <a:gd name="connsiteX80" fmla="*/ 1721842 w 5512354"/>
              <a:gd name="connsiteY80" fmla="*/ 2735946 h 2824075"/>
              <a:gd name="connsiteX81" fmla="*/ 1736131 w 5512354"/>
              <a:gd name="connsiteY81" fmla="*/ 2704982 h 2824075"/>
              <a:gd name="connsiteX82" fmla="*/ 1710690 w 5512354"/>
              <a:gd name="connsiteY82" fmla="*/ 2670810 h 2824075"/>
              <a:gd name="connsiteX83" fmla="*/ 1691640 w 5512354"/>
              <a:gd name="connsiteY83" fmla="*/ 2628900 h 2824075"/>
              <a:gd name="connsiteX84" fmla="*/ 1672590 w 5512354"/>
              <a:gd name="connsiteY84" fmla="*/ 2564130 h 2824075"/>
              <a:gd name="connsiteX85" fmla="*/ 1672590 w 5512354"/>
              <a:gd name="connsiteY85" fmla="*/ 2503170 h 2824075"/>
              <a:gd name="connsiteX86" fmla="*/ 1714500 w 5512354"/>
              <a:gd name="connsiteY86" fmla="*/ 2446020 h 2824075"/>
              <a:gd name="connsiteX87" fmla="*/ 1809750 w 5512354"/>
              <a:gd name="connsiteY87" fmla="*/ 2339340 h 2824075"/>
              <a:gd name="connsiteX88" fmla="*/ 1889760 w 5512354"/>
              <a:gd name="connsiteY88" fmla="*/ 2263140 h 2824075"/>
              <a:gd name="connsiteX89" fmla="*/ 2019300 w 5512354"/>
              <a:gd name="connsiteY89" fmla="*/ 2175510 h 2824075"/>
              <a:gd name="connsiteX90" fmla="*/ 2053590 w 5512354"/>
              <a:gd name="connsiteY90" fmla="*/ 2167890 h 2824075"/>
              <a:gd name="connsiteX91" fmla="*/ 2110740 w 5512354"/>
              <a:gd name="connsiteY91" fmla="*/ 2160270 h 2824075"/>
              <a:gd name="connsiteX92" fmla="*/ 2125980 w 5512354"/>
              <a:gd name="connsiteY92" fmla="*/ 2137410 h 2824075"/>
              <a:gd name="connsiteX93" fmla="*/ 2171700 w 5512354"/>
              <a:gd name="connsiteY93" fmla="*/ 2099310 h 2824075"/>
              <a:gd name="connsiteX94" fmla="*/ 2259330 w 5512354"/>
              <a:gd name="connsiteY94" fmla="*/ 2049780 h 2824075"/>
              <a:gd name="connsiteX95" fmla="*/ 2358390 w 5512354"/>
              <a:gd name="connsiteY95" fmla="*/ 2023110 h 2824075"/>
              <a:gd name="connsiteX96" fmla="*/ 2518410 w 5512354"/>
              <a:gd name="connsiteY96" fmla="*/ 1965960 h 2824075"/>
              <a:gd name="connsiteX97" fmla="*/ 2571750 w 5512354"/>
              <a:gd name="connsiteY97" fmla="*/ 1958340 h 2824075"/>
              <a:gd name="connsiteX98" fmla="*/ 2644140 w 5512354"/>
              <a:gd name="connsiteY98" fmla="*/ 1943100 h 2824075"/>
              <a:gd name="connsiteX99" fmla="*/ 2758440 w 5512354"/>
              <a:gd name="connsiteY99" fmla="*/ 1878330 h 2824075"/>
              <a:gd name="connsiteX100" fmla="*/ 2815590 w 5512354"/>
              <a:gd name="connsiteY100" fmla="*/ 1847850 h 2824075"/>
              <a:gd name="connsiteX101" fmla="*/ 2887980 w 5512354"/>
              <a:gd name="connsiteY101" fmla="*/ 1832610 h 2824075"/>
              <a:gd name="connsiteX102" fmla="*/ 2907030 w 5512354"/>
              <a:gd name="connsiteY102" fmla="*/ 1783080 h 2824075"/>
              <a:gd name="connsiteX103" fmla="*/ 2868930 w 5512354"/>
              <a:gd name="connsiteY103" fmla="*/ 1798320 h 2824075"/>
              <a:gd name="connsiteX104" fmla="*/ 3017520 w 5512354"/>
              <a:gd name="connsiteY104" fmla="*/ 1710690 h 2824075"/>
              <a:gd name="connsiteX105" fmla="*/ 3128010 w 5512354"/>
              <a:gd name="connsiteY105" fmla="*/ 1687830 h 2824075"/>
              <a:gd name="connsiteX106" fmla="*/ 3303270 w 5512354"/>
              <a:gd name="connsiteY106" fmla="*/ 1630680 h 2824075"/>
              <a:gd name="connsiteX107" fmla="*/ 3501390 w 5512354"/>
              <a:gd name="connsiteY107" fmla="*/ 1562100 h 2824075"/>
              <a:gd name="connsiteX108" fmla="*/ 3554730 w 5512354"/>
              <a:gd name="connsiteY108" fmla="*/ 1565910 h 2824075"/>
              <a:gd name="connsiteX109" fmla="*/ 3756660 w 5512354"/>
              <a:gd name="connsiteY109" fmla="*/ 1520190 h 2824075"/>
              <a:gd name="connsiteX110" fmla="*/ 3977640 w 5512354"/>
              <a:gd name="connsiteY110" fmla="*/ 1493520 h 2824075"/>
              <a:gd name="connsiteX111" fmla="*/ 4301490 w 5512354"/>
              <a:gd name="connsiteY111" fmla="*/ 1455420 h 2824075"/>
              <a:gd name="connsiteX112" fmla="*/ 4476750 w 5512354"/>
              <a:gd name="connsiteY112" fmla="*/ 1447800 h 2824075"/>
              <a:gd name="connsiteX113" fmla="*/ 4572000 w 5512354"/>
              <a:gd name="connsiteY113" fmla="*/ 1440180 h 2824075"/>
              <a:gd name="connsiteX114" fmla="*/ 4674870 w 5512354"/>
              <a:gd name="connsiteY114" fmla="*/ 1459230 h 2824075"/>
              <a:gd name="connsiteX115" fmla="*/ 4762500 w 5512354"/>
              <a:gd name="connsiteY115" fmla="*/ 1493520 h 2824075"/>
              <a:gd name="connsiteX116" fmla="*/ 4892040 w 5512354"/>
              <a:gd name="connsiteY116" fmla="*/ 1543050 h 2824075"/>
              <a:gd name="connsiteX117" fmla="*/ 4930140 w 5512354"/>
              <a:gd name="connsiteY117" fmla="*/ 1562100 h 2824075"/>
              <a:gd name="connsiteX118" fmla="*/ 4935988 w 5512354"/>
              <a:gd name="connsiteY118" fmla="*/ 1588835 h 2824075"/>
              <a:gd name="connsiteX119" fmla="*/ 5066264 w 5512354"/>
              <a:gd name="connsiteY119" fmla="*/ 1578616 h 2824075"/>
              <a:gd name="connsiteX120" fmla="*/ 5203972 w 5512354"/>
              <a:gd name="connsiteY120" fmla="*/ 1555828 h 2824075"/>
              <a:gd name="connsiteX121" fmla="*/ 5314643 w 5512354"/>
              <a:gd name="connsiteY121" fmla="*/ 1529916 h 2824075"/>
              <a:gd name="connsiteX122" fmla="*/ 5464412 w 5512354"/>
              <a:gd name="connsiteY122" fmla="*/ 1485771 h 2824075"/>
              <a:gd name="connsiteX123" fmla="*/ 5501041 w 5512354"/>
              <a:gd name="connsiteY123" fmla="*/ 1472420 h 2824075"/>
              <a:gd name="connsiteX124" fmla="*/ 5396534 w 5512354"/>
              <a:gd name="connsiteY124" fmla="*/ 1380618 h 2824075"/>
              <a:gd name="connsiteX125" fmla="*/ 5360847 w 5512354"/>
              <a:gd name="connsiteY125" fmla="*/ 1324777 h 2824075"/>
              <a:gd name="connsiteX126" fmla="*/ 5339207 w 5512354"/>
              <a:gd name="connsiteY126" fmla="*/ 1251813 h 2824075"/>
              <a:gd name="connsiteX127" fmla="*/ 5316627 w 5512354"/>
              <a:gd name="connsiteY127" fmla="*/ 1162050 h 2824075"/>
              <a:gd name="connsiteX128" fmla="*/ 5334000 w 5512354"/>
              <a:gd name="connsiteY128" fmla="*/ 1093470 h 2824075"/>
              <a:gd name="connsiteX129" fmla="*/ 5345430 w 5512354"/>
              <a:gd name="connsiteY129" fmla="*/ 1070610 h 2824075"/>
              <a:gd name="connsiteX130" fmla="*/ 5307330 w 5512354"/>
              <a:gd name="connsiteY130" fmla="*/ 1066800 h 2824075"/>
              <a:gd name="connsiteX131" fmla="*/ 5288280 w 5512354"/>
              <a:gd name="connsiteY131" fmla="*/ 1047750 h 2824075"/>
              <a:gd name="connsiteX132" fmla="*/ 5261610 w 5512354"/>
              <a:gd name="connsiteY132" fmla="*/ 1024890 h 2824075"/>
              <a:gd name="connsiteX133" fmla="*/ 5246370 w 5512354"/>
              <a:gd name="connsiteY133" fmla="*/ 994410 h 2824075"/>
              <a:gd name="connsiteX134" fmla="*/ 5238750 w 5512354"/>
              <a:gd name="connsiteY134" fmla="*/ 952500 h 2824075"/>
              <a:gd name="connsiteX135" fmla="*/ 5238750 w 5512354"/>
              <a:gd name="connsiteY135" fmla="*/ 922020 h 2824075"/>
              <a:gd name="connsiteX136" fmla="*/ 5246370 w 5512354"/>
              <a:gd name="connsiteY136" fmla="*/ 887730 h 2824075"/>
              <a:gd name="connsiteX137" fmla="*/ 5253990 w 5512354"/>
              <a:gd name="connsiteY137" fmla="*/ 868680 h 2824075"/>
              <a:gd name="connsiteX138" fmla="*/ 5219700 w 5512354"/>
              <a:gd name="connsiteY138" fmla="*/ 868680 h 2824075"/>
              <a:gd name="connsiteX139" fmla="*/ 5158740 w 5512354"/>
              <a:gd name="connsiteY139" fmla="*/ 842010 h 2824075"/>
              <a:gd name="connsiteX140" fmla="*/ 5113020 w 5512354"/>
              <a:gd name="connsiteY140" fmla="*/ 742950 h 2824075"/>
              <a:gd name="connsiteX141" fmla="*/ 5078730 w 5512354"/>
              <a:gd name="connsiteY141" fmla="*/ 681990 h 2824075"/>
              <a:gd name="connsiteX142" fmla="*/ 5078730 w 5512354"/>
              <a:gd name="connsiteY142" fmla="*/ 624840 h 2824075"/>
              <a:gd name="connsiteX143" fmla="*/ 5082540 w 5512354"/>
              <a:gd name="connsiteY143" fmla="*/ 586740 h 2824075"/>
              <a:gd name="connsiteX144" fmla="*/ 5105400 w 5512354"/>
              <a:gd name="connsiteY144" fmla="*/ 529590 h 2824075"/>
              <a:gd name="connsiteX145" fmla="*/ 5063490 w 5512354"/>
              <a:gd name="connsiteY145" fmla="*/ 525780 h 2824075"/>
              <a:gd name="connsiteX146" fmla="*/ 5033010 w 5512354"/>
              <a:gd name="connsiteY146" fmla="*/ 510540 h 2824075"/>
              <a:gd name="connsiteX147" fmla="*/ 4991100 w 5512354"/>
              <a:gd name="connsiteY147" fmla="*/ 476250 h 2824075"/>
              <a:gd name="connsiteX148" fmla="*/ 4979670 w 5512354"/>
              <a:gd name="connsiteY148" fmla="*/ 449580 h 2824075"/>
              <a:gd name="connsiteX149" fmla="*/ 4979670 w 5512354"/>
              <a:gd name="connsiteY149" fmla="*/ 316230 h 2824075"/>
              <a:gd name="connsiteX150" fmla="*/ 4994910 w 5512354"/>
              <a:gd name="connsiteY150" fmla="*/ 232410 h 2824075"/>
              <a:gd name="connsiteX151" fmla="*/ 5025390 w 5512354"/>
              <a:gd name="connsiteY151" fmla="*/ 167640 h 282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5512354" h="2824075">
                <a:moveTo>
                  <a:pt x="5025390" y="167640"/>
                </a:moveTo>
                <a:lnTo>
                  <a:pt x="4671060" y="0"/>
                </a:lnTo>
                <a:lnTo>
                  <a:pt x="4507230" y="68580"/>
                </a:lnTo>
                <a:lnTo>
                  <a:pt x="4373880" y="129540"/>
                </a:lnTo>
                <a:lnTo>
                  <a:pt x="4267200" y="175260"/>
                </a:lnTo>
                <a:lnTo>
                  <a:pt x="4217670" y="209550"/>
                </a:lnTo>
                <a:lnTo>
                  <a:pt x="4141470" y="247650"/>
                </a:lnTo>
                <a:lnTo>
                  <a:pt x="4072890" y="293370"/>
                </a:lnTo>
                <a:lnTo>
                  <a:pt x="3931920" y="354330"/>
                </a:lnTo>
                <a:lnTo>
                  <a:pt x="3867150" y="400050"/>
                </a:lnTo>
                <a:lnTo>
                  <a:pt x="3699510" y="461010"/>
                </a:lnTo>
                <a:lnTo>
                  <a:pt x="3630930" y="480060"/>
                </a:lnTo>
                <a:lnTo>
                  <a:pt x="3573780" y="499110"/>
                </a:lnTo>
                <a:lnTo>
                  <a:pt x="3528060" y="499110"/>
                </a:lnTo>
                <a:lnTo>
                  <a:pt x="3486150" y="495300"/>
                </a:lnTo>
                <a:lnTo>
                  <a:pt x="3474720" y="499110"/>
                </a:lnTo>
                <a:lnTo>
                  <a:pt x="3463290" y="533400"/>
                </a:lnTo>
                <a:lnTo>
                  <a:pt x="3432810" y="560070"/>
                </a:lnTo>
                <a:lnTo>
                  <a:pt x="3371850" y="571500"/>
                </a:lnTo>
                <a:lnTo>
                  <a:pt x="3242310" y="613410"/>
                </a:lnTo>
                <a:lnTo>
                  <a:pt x="3169920" y="636270"/>
                </a:lnTo>
                <a:lnTo>
                  <a:pt x="3044190" y="674370"/>
                </a:lnTo>
                <a:lnTo>
                  <a:pt x="2876550" y="727710"/>
                </a:lnTo>
                <a:lnTo>
                  <a:pt x="2830830" y="754380"/>
                </a:lnTo>
                <a:lnTo>
                  <a:pt x="2785110" y="769620"/>
                </a:lnTo>
                <a:lnTo>
                  <a:pt x="2785110" y="769620"/>
                </a:lnTo>
                <a:lnTo>
                  <a:pt x="2724150" y="765810"/>
                </a:lnTo>
                <a:lnTo>
                  <a:pt x="2678430" y="762000"/>
                </a:lnTo>
                <a:lnTo>
                  <a:pt x="2678430" y="762000"/>
                </a:lnTo>
                <a:lnTo>
                  <a:pt x="2647950" y="822960"/>
                </a:lnTo>
                <a:lnTo>
                  <a:pt x="2617470" y="845820"/>
                </a:lnTo>
                <a:lnTo>
                  <a:pt x="2480310" y="891540"/>
                </a:lnTo>
                <a:lnTo>
                  <a:pt x="2392680" y="937260"/>
                </a:lnTo>
                <a:lnTo>
                  <a:pt x="2354580" y="967740"/>
                </a:lnTo>
                <a:lnTo>
                  <a:pt x="2274570" y="1036320"/>
                </a:lnTo>
                <a:lnTo>
                  <a:pt x="2236470" y="1120140"/>
                </a:lnTo>
                <a:lnTo>
                  <a:pt x="2164080" y="1177290"/>
                </a:lnTo>
                <a:lnTo>
                  <a:pt x="2072640" y="1272540"/>
                </a:lnTo>
                <a:lnTo>
                  <a:pt x="2007870" y="1322070"/>
                </a:lnTo>
                <a:lnTo>
                  <a:pt x="1924050" y="1363980"/>
                </a:lnTo>
                <a:lnTo>
                  <a:pt x="1844040" y="1394460"/>
                </a:lnTo>
                <a:lnTo>
                  <a:pt x="1744980" y="1405890"/>
                </a:lnTo>
                <a:lnTo>
                  <a:pt x="1524000" y="1402080"/>
                </a:lnTo>
                <a:lnTo>
                  <a:pt x="1388929" y="1388966"/>
                </a:lnTo>
                <a:lnTo>
                  <a:pt x="1249870" y="1383142"/>
                </a:lnTo>
                <a:cubicBezTo>
                  <a:pt x="1210648" y="1384970"/>
                  <a:pt x="1174824" y="1383624"/>
                  <a:pt x="1142708" y="1389178"/>
                </a:cubicBezTo>
                <a:cubicBezTo>
                  <a:pt x="1110592" y="1394732"/>
                  <a:pt x="1090042" y="1404984"/>
                  <a:pt x="1057176" y="1416469"/>
                </a:cubicBezTo>
                <a:cubicBezTo>
                  <a:pt x="1024310" y="1427954"/>
                  <a:pt x="997018" y="1448061"/>
                  <a:pt x="945509" y="1458086"/>
                </a:cubicBezTo>
                <a:lnTo>
                  <a:pt x="781050" y="1501140"/>
                </a:lnTo>
                <a:lnTo>
                  <a:pt x="712470" y="1531620"/>
                </a:lnTo>
                <a:lnTo>
                  <a:pt x="678180" y="1531620"/>
                </a:lnTo>
                <a:lnTo>
                  <a:pt x="590550" y="1520190"/>
                </a:lnTo>
                <a:lnTo>
                  <a:pt x="567690" y="1558290"/>
                </a:lnTo>
                <a:lnTo>
                  <a:pt x="518160" y="1581150"/>
                </a:lnTo>
                <a:lnTo>
                  <a:pt x="422910" y="1615440"/>
                </a:lnTo>
                <a:lnTo>
                  <a:pt x="312420" y="1676400"/>
                </a:lnTo>
                <a:lnTo>
                  <a:pt x="205740" y="1733550"/>
                </a:lnTo>
                <a:lnTo>
                  <a:pt x="133350" y="1783080"/>
                </a:lnTo>
                <a:lnTo>
                  <a:pt x="68580" y="1836420"/>
                </a:lnTo>
                <a:lnTo>
                  <a:pt x="15240" y="1924050"/>
                </a:lnTo>
                <a:lnTo>
                  <a:pt x="0" y="2015490"/>
                </a:lnTo>
                <a:lnTo>
                  <a:pt x="30480" y="2068830"/>
                </a:lnTo>
                <a:lnTo>
                  <a:pt x="72390" y="2148840"/>
                </a:lnTo>
                <a:lnTo>
                  <a:pt x="144780" y="2228850"/>
                </a:lnTo>
                <a:lnTo>
                  <a:pt x="205740" y="2278380"/>
                </a:lnTo>
                <a:lnTo>
                  <a:pt x="335280" y="2339340"/>
                </a:lnTo>
                <a:lnTo>
                  <a:pt x="457200" y="2377440"/>
                </a:lnTo>
                <a:lnTo>
                  <a:pt x="594360" y="2411730"/>
                </a:lnTo>
                <a:lnTo>
                  <a:pt x="720090" y="2449830"/>
                </a:lnTo>
                <a:lnTo>
                  <a:pt x="952500" y="2484120"/>
                </a:lnTo>
                <a:lnTo>
                  <a:pt x="1043940" y="2506980"/>
                </a:lnTo>
                <a:lnTo>
                  <a:pt x="1135380" y="2541270"/>
                </a:lnTo>
                <a:lnTo>
                  <a:pt x="1264920" y="2628900"/>
                </a:lnTo>
                <a:lnTo>
                  <a:pt x="1318260" y="2689860"/>
                </a:lnTo>
                <a:lnTo>
                  <a:pt x="1413510" y="2769870"/>
                </a:lnTo>
                <a:lnTo>
                  <a:pt x="1431296" y="2824075"/>
                </a:lnTo>
                <a:lnTo>
                  <a:pt x="1502264" y="2816834"/>
                </a:lnTo>
                <a:cubicBezTo>
                  <a:pt x="1528858" y="2809688"/>
                  <a:pt x="1546831" y="2815270"/>
                  <a:pt x="1569608" y="2810486"/>
                </a:cubicBezTo>
                <a:cubicBezTo>
                  <a:pt x="1592385" y="2805702"/>
                  <a:pt x="1620300" y="2794995"/>
                  <a:pt x="1638925" y="2788129"/>
                </a:cubicBezTo>
                <a:cubicBezTo>
                  <a:pt x="1657550" y="2781263"/>
                  <a:pt x="1667538" y="2777989"/>
                  <a:pt x="1681357" y="2769292"/>
                </a:cubicBezTo>
                <a:cubicBezTo>
                  <a:pt x="1695177" y="2760595"/>
                  <a:pt x="1712713" y="2746664"/>
                  <a:pt x="1721842" y="2735946"/>
                </a:cubicBezTo>
                <a:cubicBezTo>
                  <a:pt x="1730971" y="2725228"/>
                  <a:pt x="1737990" y="2715838"/>
                  <a:pt x="1736131" y="2704982"/>
                </a:cubicBezTo>
                <a:cubicBezTo>
                  <a:pt x="1734272" y="2694126"/>
                  <a:pt x="1714930" y="2682299"/>
                  <a:pt x="1710690" y="2670810"/>
                </a:cubicBezTo>
                <a:lnTo>
                  <a:pt x="1691640" y="2628900"/>
                </a:lnTo>
                <a:lnTo>
                  <a:pt x="1672590" y="2564130"/>
                </a:lnTo>
                <a:lnTo>
                  <a:pt x="1672590" y="2503170"/>
                </a:lnTo>
                <a:lnTo>
                  <a:pt x="1714500" y="2446020"/>
                </a:lnTo>
                <a:lnTo>
                  <a:pt x="1809750" y="2339340"/>
                </a:lnTo>
                <a:lnTo>
                  <a:pt x="1889760" y="2263140"/>
                </a:lnTo>
                <a:lnTo>
                  <a:pt x="2019300" y="2175510"/>
                </a:lnTo>
                <a:lnTo>
                  <a:pt x="2053590" y="2167890"/>
                </a:lnTo>
                <a:lnTo>
                  <a:pt x="2110740" y="2160270"/>
                </a:lnTo>
                <a:lnTo>
                  <a:pt x="2125980" y="2137410"/>
                </a:lnTo>
                <a:lnTo>
                  <a:pt x="2171700" y="2099310"/>
                </a:lnTo>
                <a:lnTo>
                  <a:pt x="2259330" y="2049780"/>
                </a:lnTo>
                <a:lnTo>
                  <a:pt x="2358390" y="2023110"/>
                </a:lnTo>
                <a:lnTo>
                  <a:pt x="2518410" y="1965960"/>
                </a:lnTo>
                <a:lnTo>
                  <a:pt x="2571750" y="1958340"/>
                </a:lnTo>
                <a:lnTo>
                  <a:pt x="2644140" y="1943100"/>
                </a:lnTo>
                <a:lnTo>
                  <a:pt x="2758440" y="1878330"/>
                </a:lnTo>
                <a:lnTo>
                  <a:pt x="2815590" y="1847850"/>
                </a:lnTo>
                <a:lnTo>
                  <a:pt x="2887980" y="1832610"/>
                </a:lnTo>
                <a:lnTo>
                  <a:pt x="2907030" y="1783080"/>
                </a:lnTo>
                <a:cubicBezTo>
                  <a:pt x="2873891" y="1795507"/>
                  <a:pt x="2886255" y="1789657"/>
                  <a:pt x="2868930" y="1798320"/>
                </a:cubicBezTo>
                <a:lnTo>
                  <a:pt x="3017520" y="1710690"/>
                </a:lnTo>
                <a:lnTo>
                  <a:pt x="3128010" y="1687830"/>
                </a:lnTo>
                <a:lnTo>
                  <a:pt x="3303270" y="1630680"/>
                </a:lnTo>
                <a:lnTo>
                  <a:pt x="3501390" y="1562100"/>
                </a:lnTo>
                <a:cubicBezTo>
                  <a:pt x="3544545" y="1566415"/>
                  <a:pt x="3526727" y="1565910"/>
                  <a:pt x="3554730" y="1565910"/>
                </a:cubicBezTo>
                <a:lnTo>
                  <a:pt x="3756660" y="1520190"/>
                </a:lnTo>
                <a:lnTo>
                  <a:pt x="3977640" y="1493520"/>
                </a:lnTo>
                <a:lnTo>
                  <a:pt x="4301490" y="1455420"/>
                </a:lnTo>
                <a:lnTo>
                  <a:pt x="4476750" y="1447800"/>
                </a:lnTo>
                <a:lnTo>
                  <a:pt x="4572000" y="1440180"/>
                </a:lnTo>
                <a:lnTo>
                  <a:pt x="4674870" y="1459230"/>
                </a:lnTo>
                <a:lnTo>
                  <a:pt x="4762500" y="1493520"/>
                </a:lnTo>
                <a:lnTo>
                  <a:pt x="4892040" y="1543050"/>
                </a:lnTo>
                <a:lnTo>
                  <a:pt x="4930140" y="1562100"/>
                </a:lnTo>
                <a:lnTo>
                  <a:pt x="4935988" y="1588835"/>
                </a:lnTo>
                <a:cubicBezTo>
                  <a:pt x="4961696" y="1591012"/>
                  <a:pt x="5001076" y="1589560"/>
                  <a:pt x="5066264" y="1578616"/>
                </a:cubicBezTo>
                <a:cubicBezTo>
                  <a:pt x="5111774" y="1572380"/>
                  <a:pt x="5162576" y="1563945"/>
                  <a:pt x="5203972" y="1555828"/>
                </a:cubicBezTo>
                <a:cubicBezTo>
                  <a:pt x="5245369" y="1547711"/>
                  <a:pt x="5271236" y="1541592"/>
                  <a:pt x="5314643" y="1529916"/>
                </a:cubicBezTo>
                <a:cubicBezTo>
                  <a:pt x="5358050" y="1518240"/>
                  <a:pt x="5433346" y="1495354"/>
                  <a:pt x="5464412" y="1485771"/>
                </a:cubicBezTo>
                <a:cubicBezTo>
                  <a:pt x="5495478" y="1476188"/>
                  <a:pt x="5512354" y="1489946"/>
                  <a:pt x="5501041" y="1472420"/>
                </a:cubicBezTo>
                <a:cubicBezTo>
                  <a:pt x="5489728" y="1454895"/>
                  <a:pt x="5398052" y="1404782"/>
                  <a:pt x="5396534" y="1380618"/>
                </a:cubicBezTo>
                <a:lnTo>
                  <a:pt x="5360847" y="1324777"/>
                </a:lnTo>
                <a:lnTo>
                  <a:pt x="5339207" y="1251813"/>
                </a:lnTo>
                <a:cubicBezTo>
                  <a:pt x="5338741" y="1221892"/>
                  <a:pt x="5317093" y="1191971"/>
                  <a:pt x="5316627" y="1162050"/>
                </a:cubicBezTo>
                <a:lnTo>
                  <a:pt x="5334000" y="1093470"/>
                </a:lnTo>
                <a:lnTo>
                  <a:pt x="5345430" y="1070610"/>
                </a:lnTo>
                <a:lnTo>
                  <a:pt x="5307330" y="1066800"/>
                </a:lnTo>
                <a:lnTo>
                  <a:pt x="5288280" y="1047750"/>
                </a:lnTo>
                <a:lnTo>
                  <a:pt x="5261610" y="1024890"/>
                </a:lnTo>
                <a:lnTo>
                  <a:pt x="5246370" y="994410"/>
                </a:lnTo>
                <a:lnTo>
                  <a:pt x="5238750" y="952500"/>
                </a:lnTo>
                <a:lnTo>
                  <a:pt x="5238750" y="922020"/>
                </a:lnTo>
                <a:lnTo>
                  <a:pt x="5246370" y="887730"/>
                </a:lnTo>
                <a:lnTo>
                  <a:pt x="5253990" y="868680"/>
                </a:lnTo>
                <a:lnTo>
                  <a:pt x="5219700" y="868680"/>
                </a:lnTo>
                <a:lnTo>
                  <a:pt x="5158740" y="842010"/>
                </a:lnTo>
                <a:lnTo>
                  <a:pt x="5113020" y="742950"/>
                </a:lnTo>
                <a:lnTo>
                  <a:pt x="5078730" y="681990"/>
                </a:lnTo>
                <a:lnTo>
                  <a:pt x="5078730" y="624840"/>
                </a:lnTo>
                <a:lnTo>
                  <a:pt x="5082540" y="586740"/>
                </a:lnTo>
                <a:lnTo>
                  <a:pt x="5105400" y="529590"/>
                </a:lnTo>
                <a:lnTo>
                  <a:pt x="5063490" y="525780"/>
                </a:lnTo>
                <a:lnTo>
                  <a:pt x="5033010" y="510540"/>
                </a:lnTo>
                <a:lnTo>
                  <a:pt x="4991100" y="476250"/>
                </a:lnTo>
                <a:lnTo>
                  <a:pt x="4979670" y="449580"/>
                </a:lnTo>
                <a:lnTo>
                  <a:pt x="4979670" y="316230"/>
                </a:lnTo>
                <a:lnTo>
                  <a:pt x="4994910" y="232410"/>
                </a:lnTo>
                <a:lnTo>
                  <a:pt x="5025390" y="167640"/>
                </a:lnTo>
                <a:close/>
              </a:path>
            </a:pathLst>
          </a:custGeom>
          <a:solidFill>
            <a:srgbClr val="4D4D4D">
              <a:alpha val="30196"/>
            </a:srgbClr>
          </a:solidFill>
          <a:ln w="9525">
            <a:solidFill>
              <a:srgbClr val="5F5F5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latin typeface="+mj-lt"/>
              <a:cs typeface="Arial" pitchFamily="34" charset="0"/>
            </a:endParaRPr>
          </a:p>
        </p:txBody>
      </p:sp>
      <p:sp>
        <p:nvSpPr>
          <p:cNvPr id="434" name="Rectangle 433"/>
          <p:cNvSpPr/>
          <p:nvPr/>
        </p:nvSpPr>
        <p:spPr>
          <a:xfrm>
            <a:off x="2665749" y="901701"/>
            <a:ext cx="155575" cy="174625"/>
          </a:xfrm>
          <a:prstGeom prst="rect">
            <a:avLst/>
          </a:prstGeom>
          <a:solidFill>
            <a:srgbClr val="00FFFF">
              <a:alpha val="40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latin typeface="+mj-lt"/>
              <a:cs typeface="Arial" pitchFamily="34" charset="0"/>
            </a:endParaRPr>
          </a:p>
        </p:txBody>
      </p:sp>
      <p:sp>
        <p:nvSpPr>
          <p:cNvPr id="435" name="Rectangle 434"/>
          <p:cNvSpPr/>
          <p:nvPr/>
        </p:nvSpPr>
        <p:spPr>
          <a:xfrm>
            <a:off x="2667336" y="1169989"/>
            <a:ext cx="155575" cy="174625"/>
          </a:xfrm>
          <a:prstGeom prst="rect">
            <a:avLst/>
          </a:prstGeom>
          <a:solidFill>
            <a:srgbClr val="0000CC">
              <a:alpha val="80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latin typeface="+mj-lt"/>
              <a:cs typeface="Arial" pitchFamily="34" charset="0"/>
            </a:endParaRPr>
          </a:p>
        </p:txBody>
      </p:sp>
      <p:sp>
        <p:nvSpPr>
          <p:cNvPr id="436" name="Rectangle 435"/>
          <p:cNvSpPr/>
          <p:nvPr/>
        </p:nvSpPr>
        <p:spPr>
          <a:xfrm>
            <a:off x="2664978" y="2217648"/>
            <a:ext cx="155575" cy="174625"/>
          </a:xfrm>
          <a:prstGeom prst="rect">
            <a:avLst/>
          </a:prstGeom>
          <a:solidFill>
            <a:schemeClr val="bg1">
              <a:alpha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latin typeface="+mj-lt"/>
              <a:cs typeface="Arial" pitchFamily="34" charset="0"/>
            </a:endParaRPr>
          </a:p>
        </p:txBody>
      </p:sp>
      <p:sp>
        <p:nvSpPr>
          <p:cNvPr id="437" name="Rectangle 436"/>
          <p:cNvSpPr/>
          <p:nvPr/>
        </p:nvSpPr>
        <p:spPr>
          <a:xfrm>
            <a:off x="2665749" y="1931989"/>
            <a:ext cx="155575" cy="174625"/>
          </a:xfrm>
          <a:prstGeom prst="rect">
            <a:avLst/>
          </a:prstGeom>
          <a:solidFill>
            <a:srgbClr val="0033CC">
              <a:alpha val="50196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latin typeface="+mj-lt"/>
              <a:cs typeface="Arial" pitchFamily="34" charset="0"/>
            </a:endParaRPr>
          </a:p>
        </p:txBody>
      </p:sp>
      <p:sp>
        <p:nvSpPr>
          <p:cNvPr id="438" name="Rectangle 437"/>
          <p:cNvSpPr/>
          <p:nvPr/>
        </p:nvSpPr>
        <p:spPr>
          <a:xfrm>
            <a:off x="2667336" y="1422401"/>
            <a:ext cx="155575" cy="174625"/>
          </a:xfrm>
          <a:prstGeom prst="rect">
            <a:avLst/>
          </a:prstGeom>
          <a:solidFill>
            <a:srgbClr val="FF00FF">
              <a:alpha val="60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latin typeface="+mj-lt"/>
              <a:cs typeface="Arial" pitchFamily="34" charset="0"/>
            </a:endParaRPr>
          </a:p>
        </p:txBody>
      </p:sp>
      <p:sp>
        <p:nvSpPr>
          <p:cNvPr id="439" name="Rectangle 438"/>
          <p:cNvSpPr/>
          <p:nvPr/>
        </p:nvSpPr>
        <p:spPr>
          <a:xfrm>
            <a:off x="2662573" y="1670051"/>
            <a:ext cx="157162" cy="174625"/>
          </a:xfrm>
          <a:prstGeom prst="rect">
            <a:avLst/>
          </a:prstGeom>
          <a:solidFill>
            <a:srgbClr val="FF99CC">
              <a:alpha val="80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latin typeface="+mj-lt"/>
              <a:cs typeface="Arial" pitchFamily="34" charset="0"/>
            </a:endParaRPr>
          </a:p>
        </p:txBody>
      </p:sp>
      <p:sp>
        <p:nvSpPr>
          <p:cNvPr id="6159" name="TextBox 442"/>
          <p:cNvSpPr txBox="1">
            <a:spLocks noChangeArrowheads="1"/>
          </p:cNvSpPr>
          <p:nvPr/>
        </p:nvSpPr>
        <p:spPr bwMode="auto">
          <a:xfrm>
            <a:off x="2873882" y="865188"/>
            <a:ext cx="108074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900" b="1" dirty="0">
                <a:latin typeface="+mj-lt"/>
                <a:cs typeface="Arial" pitchFamily="34" charset="0"/>
              </a:rPr>
              <a:t>Platform Carbonate</a:t>
            </a:r>
          </a:p>
        </p:txBody>
      </p:sp>
      <p:sp>
        <p:nvSpPr>
          <p:cNvPr id="6160" name="TextBox 443"/>
          <p:cNvSpPr txBox="1">
            <a:spLocks noChangeArrowheads="1"/>
          </p:cNvSpPr>
          <p:nvPr/>
        </p:nvSpPr>
        <p:spPr bwMode="auto">
          <a:xfrm>
            <a:off x="2892536" y="1125538"/>
            <a:ext cx="116249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900" b="1" dirty="0">
                <a:latin typeface="+mj-lt"/>
                <a:cs typeface="Arial" pitchFamily="34" charset="0"/>
              </a:rPr>
              <a:t>Shelf Edge Carbonate</a:t>
            </a:r>
          </a:p>
        </p:txBody>
      </p:sp>
      <p:sp>
        <p:nvSpPr>
          <p:cNvPr id="6161" name="TextBox 444"/>
          <p:cNvSpPr txBox="1">
            <a:spLocks noChangeArrowheads="1"/>
          </p:cNvSpPr>
          <p:nvPr/>
        </p:nvSpPr>
        <p:spPr bwMode="auto">
          <a:xfrm>
            <a:off x="2939950" y="1401763"/>
            <a:ext cx="1534394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900" b="1" dirty="0">
                <a:latin typeface="+mj-lt"/>
                <a:cs typeface="Arial" pitchFamily="34" charset="0"/>
              </a:rPr>
              <a:t>Slope Sediments &amp; Reef Talus</a:t>
            </a:r>
          </a:p>
        </p:txBody>
      </p:sp>
      <p:sp>
        <p:nvSpPr>
          <p:cNvPr id="6162" name="TextBox 445"/>
          <p:cNvSpPr txBox="1">
            <a:spLocks noChangeArrowheads="1"/>
          </p:cNvSpPr>
          <p:nvPr/>
        </p:nvSpPr>
        <p:spPr bwMode="auto">
          <a:xfrm>
            <a:off x="2894430" y="1635125"/>
            <a:ext cx="126348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900" b="1" dirty="0">
                <a:latin typeface="+mj-lt"/>
                <a:cs typeface="Arial" pitchFamily="34" charset="0"/>
              </a:rPr>
              <a:t>Carbonate Debris Flows</a:t>
            </a:r>
          </a:p>
        </p:txBody>
      </p:sp>
      <p:sp>
        <p:nvSpPr>
          <p:cNvPr id="447" name="Freeform 446"/>
          <p:cNvSpPr/>
          <p:nvPr/>
        </p:nvSpPr>
        <p:spPr>
          <a:xfrm>
            <a:off x="2718136" y="1743076"/>
            <a:ext cx="47625" cy="15875"/>
          </a:xfrm>
          <a:custGeom>
            <a:avLst/>
            <a:gdLst>
              <a:gd name="connsiteX0" fmla="*/ 0 w 71437"/>
              <a:gd name="connsiteY0" fmla="*/ 38100 h 38100"/>
              <a:gd name="connsiteX1" fmla="*/ 40481 w 71437"/>
              <a:gd name="connsiteY1" fmla="*/ 0 h 38100"/>
              <a:gd name="connsiteX2" fmla="*/ 71437 w 71437"/>
              <a:gd name="connsiteY2" fmla="*/ 14287 h 38100"/>
              <a:gd name="connsiteX0" fmla="*/ 0 w 71437"/>
              <a:gd name="connsiteY0" fmla="*/ 26194 h 26194"/>
              <a:gd name="connsiteX1" fmla="*/ 11906 w 71437"/>
              <a:gd name="connsiteY1" fmla="*/ 0 h 26194"/>
              <a:gd name="connsiteX2" fmla="*/ 71437 w 71437"/>
              <a:gd name="connsiteY2" fmla="*/ 2381 h 26194"/>
              <a:gd name="connsiteX0" fmla="*/ 0 w 42862"/>
              <a:gd name="connsiteY0" fmla="*/ 26194 h 26194"/>
              <a:gd name="connsiteX1" fmla="*/ 11906 w 42862"/>
              <a:gd name="connsiteY1" fmla="*/ 0 h 26194"/>
              <a:gd name="connsiteX2" fmla="*/ 42862 w 42862"/>
              <a:gd name="connsiteY2" fmla="*/ 9524 h 26194"/>
              <a:gd name="connsiteX0" fmla="*/ 0 w 42862"/>
              <a:gd name="connsiteY0" fmla="*/ 16670 h 16670"/>
              <a:gd name="connsiteX1" fmla="*/ 16668 w 42862"/>
              <a:gd name="connsiteY1" fmla="*/ 1 h 16670"/>
              <a:gd name="connsiteX2" fmla="*/ 42862 w 42862"/>
              <a:gd name="connsiteY2" fmla="*/ 0 h 16670"/>
              <a:gd name="connsiteX0" fmla="*/ 0 w 47625"/>
              <a:gd name="connsiteY0" fmla="*/ 16669 h 16669"/>
              <a:gd name="connsiteX1" fmla="*/ 16668 w 47625"/>
              <a:gd name="connsiteY1" fmla="*/ 0 h 16669"/>
              <a:gd name="connsiteX2" fmla="*/ 47625 w 47625"/>
              <a:gd name="connsiteY2" fmla="*/ 11906 h 16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625" h="16669">
                <a:moveTo>
                  <a:pt x="0" y="16669"/>
                </a:moveTo>
                <a:lnTo>
                  <a:pt x="16668" y="0"/>
                </a:lnTo>
                <a:lnTo>
                  <a:pt x="47625" y="11906"/>
                </a:lnTo>
              </a:path>
            </a:pathLst>
          </a:cu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latin typeface="+mj-lt"/>
              <a:cs typeface="Arial" pitchFamily="34" charset="0"/>
            </a:endParaRPr>
          </a:p>
        </p:txBody>
      </p:sp>
      <p:sp>
        <p:nvSpPr>
          <p:cNvPr id="6164" name="TextBox 448"/>
          <p:cNvSpPr txBox="1">
            <a:spLocks noChangeArrowheads="1"/>
          </p:cNvSpPr>
          <p:nvPr/>
        </p:nvSpPr>
        <p:spPr bwMode="auto">
          <a:xfrm>
            <a:off x="2909356" y="1897063"/>
            <a:ext cx="129554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900" b="1" dirty="0">
                <a:latin typeface="+mj-lt"/>
                <a:cs typeface="Arial" pitchFamily="34" charset="0"/>
              </a:rPr>
              <a:t>Carbonate Gravity Flows</a:t>
            </a:r>
          </a:p>
        </p:txBody>
      </p:sp>
      <p:sp>
        <p:nvSpPr>
          <p:cNvPr id="460" name="Rectangle 459"/>
          <p:cNvSpPr/>
          <p:nvPr/>
        </p:nvSpPr>
        <p:spPr>
          <a:xfrm>
            <a:off x="6667836" y="1843089"/>
            <a:ext cx="157163" cy="174625"/>
          </a:xfrm>
          <a:prstGeom prst="rect">
            <a:avLst/>
          </a:prstGeom>
          <a:solidFill>
            <a:srgbClr val="4D4D4D">
              <a:alpha val="30196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latin typeface="+mj-lt"/>
              <a:cs typeface="Arial" pitchFamily="34" charset="0"/>
            </a:endParaRPr>
          </a:p>
        </p:txBody>
      </p:sp>
      <p:sp>
        <p:nvSpPr>
          <p:cNvPr id="489" name="Rectangle 488"/>
          <p:cNvSpPr/>
          <p:nvPr/>
        </p:nvSpPr>
        <p:spPr>
          <a:xfrm>
            <a:off x="4826336" y="922339"/>
            <a:ext cx="155575" cy="174625"/>
          </a:xfrm>
          <a:prstGeom prst="rect">
            <a:avLst/>
          </a:prstGeom>
          <a:solidFill>
            <a:srgbClr val="FFFF00">
              <a:alpha val="69804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latin typeface="+mj-lt"/>
              <a:cs typeface="Arial" pitchFamily="34" charset="0"/>
            </a:endParaRPr>
          </a:p>
        </p:txBody>
      </p:sp>
      <p:sp>
        <p:nvSpPr>
          <p:cNvPr id="496" name="Rectangle 495"/>
          <p:cNvSpPr/>
          <p:nvPr/>
        </p:nvSpPr>
        <p:spPr>
          <a:xfrm>
            <a:off x="4827923" y="1177926"/>
            <a:ext cx="157162" cy="174625"/>
          </a:xfrm>
          <a:prstGeom prst="rect">
            <a:avLst/>
          </a:prstGeom>
          <a:solidFill>
            <a:srgbClr val="9966FF">
              <a:alpha val="60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latin typeface="+mj-lt"/>
              <a:cs typeface="Arial" pitchFamily="34" charset="0"/>
            </a:endParaRPr>
          </a:p>
        </p:txBody>
      </p:sp>
      <p:sp>
        <p:nvSpPr>
          <p:cNvPr id="503" name="Rectangle 502"/>
          <p:cNvSpPr/>
          <p:nvPr/>
        </p:nvSpPr>
        <p:spPr>
          <a:xfrm>
            <a:off x="4826336" y="2212976"/>
            <a:ext cx="155575" cy="174625"/>
          </a:xfrm>
          <a:prstGeom prst="rect">
            <a:avLst/>
          </a:prstGeom>
          <a:solidFill>
            <a:srgbClr val="FF3300">
              <a:alpha val="80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latin typeface="+mj-lt"/>
              <a:cs typeface="Arial" pitchFamily="34" charset="0"/>
            </a:endParaRPr>
          </a:p>
        </p:txBody>
      </p:sp>
      <p:sp>
        <p:nvSpPr>
          <p:cNvPr id="506" name="Rectangle 505"/>
          <p:cNvSpPr/>
          <p:nvPr/>
        </p:nvSpPr>
        <p:spPr>
          <a:xfrm>
            <a:off x="4827923" y="1665289"/>
            <a:ext cx="157162" cy="174625"/>
          </a:xfrm>
          <a:prstGeom prst="rect">
            <a:avLst/>
          </a:prstGeom>
          <a:solidFill>
            <a:srgbClr val="FF6600">
              <a:alpha val="69804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latin typeface="+mj-lt"/>
              <a:cs typeface="Arial" pitchFamily="34" charset="0"/>
            </a:endParaRPr>
          </a:p>
        </p:txBody>
      </p:sp>
      <p:sp>
        <p:nvSpPr>
          <p:cNvPr id="508" name="Rectangle 507"/>
          <p:cNvSpPr/>
          <p:nvPr/>
        </p:nvSpPr>
        <p:spPr>
          <a:xfrm>
            <a:off x="4824749" y="1931989"/>
            <a:ext cx="155575" cy="174625"/>
          </a:xfrm>
          <a:prstGeom prst="rect">
            <a:avLst/>
          </a:prstGeom>
          <a:solidFill>
            <a:srgbClr val="FF5050">
              <a:alpha val="60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latin typeface="+mj-lt"/>
              <a:cs typeface="Arial" pitchFamily="34" charset="0"/>
            </a:endParaRPr>
          </a:p>
        </p:txBody>
      </p:sp>
      <p:sp>
        <p:nvSpPr>
          <p:cNvPr id="6172" name="TextBox 522"/>
          <p:cNvSpPr txBox="1">
            <a:spLocks noChangeArrowheads="1"/>
          </p:cNvSpPr>
          <p:nvPr/>
        </p:nvSpPr>
        <p:spPr bwMode="auto">
          <a:xfrm>
            <a:off x="4976621" y="885825"/>
            <a:ext cx="40427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900" b="1" dirty="0">
                <a:latin typeface="+mj-lt"/>
                <a:cs typeface="Arial" pitchFamily="34" charset="0"/>
              </a:rPr>
              <a:t>Land</a:t>
            </a:r>
          </a:p>
        </p:txBody>
      </p:sp>
      <p:sp>
        <p:nvSpPr>
          <p:cNvPr id="6173" name="TextBox 525"/>
          <p:cNvSpPr txBox="1">
            <a:spLocks noChangeArrowheads="1"/>
          </p:cNvSpPr>
          <p:nvPr/>
        </p:nvSpPr>
        <p:spPr bwMode="auto">
          <a:xfrm>
            <a:off x="5027105" y="1149350"/>
            <a:ext cx="87075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900" b="1" dirty="0">
                <a:latin typeface="+mj-lt"/>
                <a:cs typeface="Arial" pitchFamily="34" charset="0"/>
              </a:rPr>
              <a:t>Clastic Detrital </a:t>
            </a:r>
          </a:p>
        </p:txBody>
      </p:sp>
      <p:sp>
        <p:nvSpPr>
          <p:cNvPr id="6174" name="TextBox 528"/>
          <p:cNvSpPr txBox="1">
            <a:spLocks noChangeArrowheads="1"/>
          </p:cNvSpPr>
          <p:nvPr/>
        </p:nvSpPr>
        <p:spPr bwMode="auto">
          <a:xfrm>
            <a:off x="5120453" y="1892300"/>
            <a:ext cx="125867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900" b="1" dirty="0">
                <a:latin typeface="+mj-lt"/>
                <a:cs typeface="Arial" pitchFamily="34" charset="0"/>
              </a:rPr>
              <a:t>Clastic Slope Sediments</a:t>
            </a:r>
          </a:p>
        </p:txBody>
      </p:sp>
      <p:sp>
        <p:nvSpPr>
          <p:cNvPr id="6175" name="TextBox 553"/>
          <p:cNvSpPr txBox="1">
            <a:spLocks noChangeArrowheads="1"/>
          </p:cNvSpPr>
          <p:nvPr/>
        </p:nvSpPr>
        <p:spPr bwMode="auto">
          <a:xfrm>
            <a:off x="5065271" y="2146300"/>
            <a:ext cx="111280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900" b="1" dirty="0">
                <a:latin typeface="+mj-lt"/>
                <a:cs typeface="Arial" pitchFamily="34" charset="0"/>
              </a:rPr>
              <a:t>Clastic Gravity Flows</a:t>
            </a:r>
          </a:p>
        </p:txBody>
      </p:sp>
      <p:sp>
        <p:nvSpPr>
          <p:cNvPr id="6176" name="TextBox 556"/>
          <p:cNvSpPr txBox="1">
            <a:spLocks noChangeArrowheads="1"/>
          </p:cNvSpPr>
          <p:nvPr/>
        </p:nvSpPr>
        <p:spPr bwMode="auto">
          <a:xfrm>
            <a:off x="4983699" y="1635125"/>
            <a:ext cx="42511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900" b="1" dirty="0">
                <a:latin typeface="+mj-lt"/>
                <a:cs typeface="Arial" pitchFamily="34" charset="0"/>
              </a:rPr>
              <a:t>Delta</a:t>
            </a:r>
          </a:p>
        </p:txBody>
      </p:sp>
      <p:sp>
        <p:nvSpPr>
          <p:cNvPr id="430" name="Freeform 429"/>
          <p:cNvSpPr/>
          <p:nvPr/>
        </p:nvSpPr>
        <p:spPr>
          <a:xfrm>
            <a:off x="6722845" y="1080531"/>
            <a:ext cx="28575" cy="188912"/>
          </a:xfrm>
          <a:custGeom>
            <a:avLst/>
            <a:gdLst>
              <a:gd name="connsiteX0" fmla="*/ 14287 w 28575"/>
              <a:gd name="connsiteY0" fmla="*/ 0 h 188119"/>
              <a:gd name="connsiteX1" fmla="*/ 0 w 28575"/>
              <a:gd name="connsiteY1" fmla="*/ 40482 h 188119"/>
              <a:gd name="connsiteX2" fmla="*/ 11906 w 28575"/>
              <a:gd name="connsiteY2" fmla="*/ 66675 h 188119"/>
              <a:gd name="connsiteX3" fmla="*/ 28575 w 28575"/>
              <a:gd name="connsiteY3" fmla="*/ 90488 h 188119"/>
              <a:gd name="connsiteX4" fmla="*/ 28575 w 28575"/>
              <a:gd name="connsiteY4" fmla="*/ 116682 h 188119"/>
              <a:gd name="connsiteX5" fmla="*/ 28575 w 28575"/>
              <a:gd name="connsiteY5" fmla="*/ 116682 h 188119"/>
              <a:gd name="connsiteX6" fmla="*/ 9525 w 28575"/>
              <a:gd name="connsiteY6" fmla="*/ 147638 h 188119"/>
              <a:gd name="connsiteX7" fmla="*/ 19050 w 28575"/>
              <a:gd name="connsiteY7" fmla="*/ 176213 h 188119"/>
              <a:gd name="connsiteX8" fmla="*/ 26193 w 28575"/>
              <a:gd name="connsiteY8" fmla="*/ 188119 h 188119"/>
              <a:gd name="connsiteX9" fmla="*/ 26193 w 28575"/>
              <a:gd name="connsiteY9" fmla="*/ 188119 h 188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575" h="188119">
                <a:moveTo>
                  <a:pt x="14287" y="0"/>
                </a:moveTo>
                <a:lnTo>
                  <a:pt x="0" y="40482"/>
                </a:lnTo>
                <a:lnTo>
                  <a:pt x="11906" y="66675"/>
                </a:lnTo>
                <a:lnTo>
                  <a:pt x="28575" y="90488"/>
                </a:lnTo>
                <a:lnTo>
                  <a:pt x="28575" y="116682"/>
                </a:lnTo>
                <a:lnTo>
                  <a:pt x="28575" y="116682"/>
                </a:lnTo>
                <a:lnTo>
                  <a:pt x="9525" y="147638"/>
                </a:lnTo>
                <a:lnTo>
                  <a:pt x="19050" y="176213"/>
                </a:lnTo>
                <a:lnTo>
                  <a:pt x="26193" y="188119"/>
                </a:lnTo>
                <a:lnTo>
                  <a:pt x="26193" y="188119"/>
                </a:lnTo>
              </a:path>
            </a:pathLst>
          </a:cu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latin typeface="+mj-lt"/>
              <a:cs typeface="Arial" pitchFamily="34" charset="0"/>
            </a:endParaRPr>
          </a:p>
        </p:txBody>
      </p:sp>
      <p:sp>
        <p:nvSpPr>
          <p:cNvPr id="431" name="Freeform 430"/>
          <p:cNvSpPr/>
          <p:nvPr/>
        </p:nvSpPr>
        <p:spPr>
          <a:xfrm>
            <a:off x="6618070" y="1077357"/>
            <a:ext cx="28575" cy="187325"/>
          </a:xfrm>
          <a:custGeom>
            <a:avLst/>
            <a:gdLst>
              <a:gd name="connsiteX0" fmla="*/ 14287 w 28575"/>
              <a:gd name="connsiteY0" fmla="*/ 0 h 188119"/>
              <a:gd name="connsiteX1" fmla="*/ 0 w 28575"/>
              <a:gd name="connsiteY1" fmla="*/ 40482 h 188119"/>
              <a:gd name="connsiteX2" fmla="*/ 11906 w 28575"/>
              <a:gd name="connsiteY2" fmla="*/ 66675 h 188119"/>
              <a:gd name="connsiteX3" fmla="*/ 28575 w 28575"/>
              <a:gd name="connsiteY3" fmla="*/ 90488 h 188119"/>
              <a:gd name="connsiteX4" fmla="*/ 28575 w 28575"/>
              <a:gd name="connsiteY4" fmla="*/ 116682 h 188119"/>
              <a:gd name="connsiteX5" fmla="*/ 28575 w 28575"/>
              <a:gd name="connsiteY5" fmla="*/ 116682 h 188119"/>
              <a:gd name="connsiteX6" fmla="*/ 9525 w 28575"/>
              <a:gd name="connsiteY6" fmla="*/ 147638 h 188119"/>
              <a:gd name="connsiteX7" fmla="*/ 19050 w 28575"/>
              <a:gd name="connsiteY7" fmla="*/ 176213 h 188119"/>
              <a:gd name="connsiteX8" fmla="*/ 26193 w 28575"/>
              <a:gd name="connsiteY8" fmla="*/ 188119 h 188119"/>
              <a:gd name="connsiteX9" fmla="*/ 26193 w 28575"/>
              <a:gd name="connsiteY9" fmla="*/ 188119 h 188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575" h="188119">
                <a:moveTo>
                  <a:pt x="14287" y="0"/>
                </a:moveTo>
                <a:lnTo>
                  <a:pt x="0" y="40482"/>
                </a:lnTo>
                <a:lnTo>
                  <a:pt x="11906" y="66675"/>
                </a:lnTo>
                <a:lnTo>
                  <a:pt x="28575" y="90488"/>
                </a:lnTo>
                <a:lnTo>
                  <a:pt x="28575" y="116682"/>
                </a:lnTo>
                <a:lnTo>
                  <a:pt x="28575" y="116682"/>
                </a:lnTo>
                <a:lnTo>
                  <a:pt x="9525" y="147638"/>
                </a:lnTo>
                <a:lnTo>
                  <a:pt x="19050" y="176213"/>
                </a:lnTo>
                <a:lnTo>
                  <a:pt x="26193" y="188119"/>
                </a:lnTo>
                <a:lnTo>
                  <a:pt x="26193" y="188119"/>
                </a:lnTo>
              </a:path>
            </a:pathLst>
          </a:cu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latin typeface="+mj-lt"/>
              <a:cs typeface="Arial" pitchFamily="34" charset="0"/>
            </a:endParaRPr>
          </a:p>
        </p:txBody>
      </p:sp>
      <p:sp>
        <p:nvSpPr>
          <p:cNvPr id="433" name="Arc 432"/>
          <p:cNvSpPr/>
          <p:nvPr/>
        </p:nvSpPr>
        <p:spPr>
          <a:xfrm rot="17020127">
            <a:off x="6775103" y="1538083"/>
            <a:ext cx="84138" cy="117475"/>
          </a:xfrm>
          <a:prstGeom prst="arc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latin typeface="+mj-lt"/>
              <a:cs typeface="Arial" pitchFamily="34" charset="0"/>
            </a:endParaRPr>
          </a:p>
        </p:txBody>
      </p:sp>
      <p:sp>
        <p:nvSpPr>
          <p:cNvPr id="440" name="Arc 439"/>
          <p:cNvSpPr/>
          <p:nvPr/>
        </p:nvSpPr>
        <p:spPr>
          <a:xfrm rot="17020127">
            <a:off x="6617221" y="1598796"/>
            <a:ext cx="84137" cy="115887"/>
          </a:xfrm>
          <a:prstGeom prst="arc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latin typeface="+mj-lt"/>
              <a:cs typeface="Arial" pitchFamily="34" charset="0"/>
            </a:endParaRPr>
          </a:p>
        </p:txBody>
      </p:sp>
      <p:sp>
        <p:nvSpPr>
          <p:cNvPr id="442" name="Freeform 441"/>
          <p:cNvSpPr/>
          <p:nvPr/>
        </p:nvSpPr>
        <p:spPr>
          <a:xfrm>
            <a:off x="6682147" y="1148362"/>
            <a:ext cx="28575" cy="187325"/>
          </a:xfrm>
          <a:custGeom>
            <a:avLst/>
            <a:gdLst>
              <a:gd name="connsiteX0" fmla="*/ 14287 w 28575"/>
              <a:gd name="connsiteY0" fmla="*/ 0 h 188119"/>
              <a:gd name="connsiteX1" fmla="*/ 0 w 28575"/>
              <a:gd name="connsiteY1" fmla="*/ 40482 h 188119"/>
              <a:gd name="connsiteX2" fmla="*/ 11906 w 28575"/>
              <a:gd name="connsiteY2" fmla="*/ 66675 h 188119"/>
              <a:gd name="connsiteX3" fmla="*/ 28575 w 28575"/>
              <a:gd name="connsiteY3" fmla="*/ 90488 h 188119"/>
              <a:gd name="connsiteX4" fmla="*/ 28575 w 28575"/>
              <a:gd name="connsiteY4" fmla="*/ 116682 h 188119"/>
              <a:gd name="connsiteX5" fmla="*/ 28575 w 28575"/>
              <a:gd name="connsiteY5" fmla="*/ 116682 h 188119"/>
              <a:gd name="connsiteX6" fmla="*/ 9525 w 28575"/>
              <a:gd name="connsiteY6" fmla="*/ 147638 h 188119"/>
              <a:gd name="connsiteX7" fmla="*/ 19050 w 28575"/>
              <a:gd name="connsiteY7" fmla="*/ 176213 h 188119"/>
              <a:gd name="connsiteX8" fmla="*/ 26193 w 28575"/>
              <a:gd name="connsiteY8" fmla="*/ 188119 h 188119"/>
              <a:gd name="connsiteX9" fmla="*/ 26193 w 28575"/>
              <a:gd name="connsiteY9" fmla="*/ 188119 h 188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575" h="188119">
                <a:moveTo>
                  <a:pt x="14287" y="0"/>
                </a:moveTo>
                <a:lnTo>
                  <a:pt x="0" y="40482"/>
                </a:lnTo>
                <a:lnTo>
                  <a:pt x="11906" y="66675"/>
                </a:lnTo>
                <a:lnTo>
                  <a:pt x="28575" y="90488"/>
                </a:lnTo>
                <a:lnTo>
                  <a:pt x="28575" y="116682"/>
                </a:lnTo>
                <a:lnTo>
                  <a:pt x="28575" y="116682"/>
                </a:lnTo>
                <a:lnTo>
                  <a:pt x="9525" y="147638"/>
                </a:lnTo>
                <a:lnTo>
                  <a:pt x="19050" y="176213"/>
                </a:lnTo>
                <a:lnTo>
                  <a:pt x="26193" y="188119"/>
                </a:lnTo>
                <a:lnTo>
                  <a:pt x="26193" y="188119"/>
                </a:lnTo>
              </a:path>
            </a:pathLst>
          </a:cu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latin typeface="+mj-lt"/>
              <a:cs typeface="Arial" pitchFamily="34" charset="0"/>
            </a:endParaRPr>
          </a:p>
        </p:txBody>
      </p:sp>
      <p:sp>
        <p:nvSpPr>
          <p:cNvPr id="443" name="Arc 442"/>
          <p:cNvSpPr/>
          <p:nvPr/>
        </p:nvSpPr>
        <p:spPr>
          <a:xfrm rot="17020127">
            <a:off x="6688308" y="1522909"/>
            <a:ext cx="82550" cy="115887"/>
          </a:xfrm>
          <a:prstGeom prst="arc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latin typeface="+mj-lt"/>
              <a:cs typeface="Arial" pitchFamily="34" charset="0"/>
            </a:endParaRPr>
          </a:p>
        </p:txBody>
      </p:sp>
      <p:sp>
        <p:nvSpPr>
          <p:cNvPr id="444" name="TextBox 522"/>
          <p:cNvSpPr txBox="1">
            <a:spLocks noChangeArrowheads="1"/>
          </p:cNvSpPr>
          <p:nvPr/>
        </p:nvSpPr>
        <p:spPr bwMode="auto">
          <a:xfrm>
            <a:off x="6935364" y="1086071"/>
            <a:ext cx="100700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900" b="1" dirty="0">
                <a:latin typeface="+mj-lt"/>
                <a:cs typeface="Arial" pitchFamily="34" charset="0"/>
              </a:rPr>
              <a:t>Pelagic Sediments</a:t>
            </a:r>
          </a:p>
        </p:txBody>
      </p:sp>
      <p:sp>
        <p:nvSpPr>
          <p:cNvPr id="445" name="TextBox 522"/>
          <p:cNvSpPr txBox="1">
            <a:spLocks noChangeArrowheads="1"/>
          </p:cNvSpPr>
          <p:nvPr/>
        </p:nvSpPr>
        <p:spPr bwMode="auto">
          <a:xfrm>
            <a:off x="6993075" y="1458211"/>
            <a:ext cx="126669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900" b="1" dirty="0">
                <a:latin typeface="+mj-lt"/>
                <a:cs typeface="Arial" pitchFamily="34" charset="0"/>
              </a:rPr>
              <a:t>Silt Cloud in Suspension</a:t>
            </a:r>
          </a:p>
        </p:txBody>
      </p:sp>
      <p:sp>
        <p:nvSpPr>
          <p:cNvPr id="446" name="TextBox 522"/>
          <p:cNvSpPr txBox="1">
            <a:spLocks noChangeArrowheads="1"/>
          </p:cNvSpPr>
          <p:nvPr/>
        </p:nvSpPr>
        <p:spPr bwMode="auto">
          <a:xfrm>
            <a:off x="6953207" y="1736725"/>
            <a:ext cx="13131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900" b="1" dirty="0">
                <a:latin typeface="+mj-lt"/>
                <a:cs typeface="Arial" pitchFamily="34" charset="0"/>
              </a:rPr>
              <a:t>Anaerobic Zone</a:t>
            </a:r>
          </a:p>
          <a:p>
            <a:pPr algn="ctr"/>
            <a:r>
              <a:rPr lang="en-US" sz="900" b="1" dirty="0">
                <a:latin typeface="+mj-lt"/>
                <a:cs typeface="Arial" pitchFamily="34" charset="0"/>
              </a:rPr>
              <a:t>(Organic-rich Sediments)</a:t>
            </a:r>
          </a:p>
        </p:txBody>
      </p:sp>
      <p:sp>
        <p:nvSpPr>
          <p:cNvPr id="526" name="TextBox 442"/>
          <p:cNvSpPr txBox="1">
            <a:spLocks noChangeArrowheads="1"/>
          </p:cNvSpPr>
          <p:nvPr/>
        </p:nvSpPr>
        <p:spPr bwMode="auto">
          <a:xfrm>
            <a:off x="2891746" y="2186895"/>
            <a:ext cx="100860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900" b="1" dirty="0">
                <a:latin typeface="+mj-lt"/>
                <a:cs typeface="Arial" pitchFamily="34" charset="0"/>
              </a:rPr>
              <a:t>Basinal Sediments</a:t>
            </a:r>
          </a:p>
        </p:txBody>
      </p:sp>
      <p:sp>
        <p:nvSpPr>
          <p:cNvPr id="530" name="TextBox 529"/>
          <p:cNvSpPr txBox="1">
            <a:spLocks noChangeArrowheads="1"/>
          </p:cNvSpPr>
          <p:nvPr/>
        </p:nvSpPr>
        <p:spPr bwMode="auto">
          <a:xfrm>
            <a:off x="452816" y="3819976"/>
            <a:ext cx="1715534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050" b="1" dirty="0">
                <a:latin typeface="+mj-lt"/>
                <a:cs typeface="Arial" pitchFamily="34" charset="0"/>
              </a:rPr>
              <a:t>Wolfcamp A &amp; B  Facies Map</a:t>
            </a:r>
          </a:p>
        </p:txBody>
      </p:sp>
      <p:sp>
        <p:nvSpPr>
          <p:cNvPr id="688" name="TextBox 687"/>
          <p:cNvSpPr txBox="1">
            <a:spLocks noChangeArrowheads="1"/>
          </p:cNvSpPr>
          <p:nvPr/>
        </p:nvSpPr>
        <p:spPr bwMode="auto">
          <a:xfrm>
            <a:off x="7281383" y="5080451"/>
            <a:ext cx="1729961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100" b="1" dirty="0">
                <a:latin typeface="+mj-lt"/>
                <a:cs typeface="Arial" pitchFamily="34" charset="0"/>
              </a:rPr>
              <a:t>Schematic Block Diagram of</a:t>
            </a:r>
          </a:p>
          <a:p>
            <a:pPr algn="ctr"/>
            <a:r>
              <a:rPr lang="en-US" sz="1100" b="1" dirty="0" err="1">
                <a:latin typeface="+mj-lt"/>
                <a:cs typeface="Arial" pitchFamily="34" charset="0"/>
              </a:rPr>
              <a:t>Wolfcamp</a:t>
            </a:r>
            <a:r>
              <a:rPr lang="en-US" sz="1100" b="1" dirty="0">
                <a:latin typeface="+mj-lt"/>
                <a:cs typeface="Arial" pitchFamily="34" charset="0"/>
              </a:rPr>
              <a:t> </a:t>
            </a:r>
            <a:r>
              <a:rPr lang="en-US" sz="1100" b="1" dirty="0" err="1">
                <a:latin typeface="+mj-lt"/>
                <a:cs typeface="Arial" pitchFamily="34" charset="0"/>
              </a:rPr>
              <a:t>Facies</a:t>
            </a:r>
            <a:endParaRPr lang="en-US" sz="1100" b="1" dirty="0">
              <a:latin typeface="+mj-lt"/>
              <a:cs typeface="Arial" pitchFamily="34" charset="0"/>
            </a:endParaRPr>
          </a:p>
          <a:p>
            <a:pPr algn="ctr"/>
            <a:r>
              <a:rPr lang="en-US" sz="1100" b="1" dirty="0">
                <a:latin typeface="+mj-lt"/>
                <a:cs typeface="Arial" pitchFamily="34" charset="0"/>
              </a:rPr>
              <a:t>In Midland Basin</a:t>
            </a:r>
          </a:p>
        </p:txBody>
      </p:sp>
      <p:sp>
        <p:nvSpPr>
          <p:cNvPr id="691" name="TextBox 690"/>
          <p:cNvSpPr txBox="1">
            <a:spLocks noChangeArrowheads="1"/>
          </p:cNvSpPr>
          <p:nvPr/>
        </p:nvSpPr>
        <p:spPr bwMode="auto">
          <a:xfrm>
            <a:off x="3561399" y="5592987"/>
            <a:ext cx="6030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b="1" i="1" dirty="0">
                <a:latin typeface="+mj-lt"/>
                <a:cs typeface="Arial" pitchFamily="34" charset="0"/>
              </a:rPr>
              <a:t>San Simon</a:t>
            </a:r>
          </a:p>
          <a:p>
            <a:pPr algn="ctr"/>
            <a:r>
              <a:rPr lang="en-US" sz="800" b="1" i="1" dirty="0">
                <a:latin typeface="+mj-lt"/>
                <a:cs typeface="Arial" pitchFamily="34" charset="0"/>
              </a:rPr>
              <a:t>Channel</a:t>
            </a:r>
          </a:p>
        </p:txBody>
      </p:sp>
      <p:sp>
        <p:nvSpPr>
          <p:cNvPr id="692" name="TextBox 691"/>
          <p:cNvSpPr txBox="1">
            <a:spLocks noChangeArrowheads="1"/>
          </p:cNvSpPr>
          <p:nvPr/>
        </p:nvSpPr>
        <p:spPr bwMode="auto">
          <a:xfrm>
            <a:off x="1266396" y="5221512"/>
            <a:ext cx="65915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b="1" i="1" dirty="0">
                <a:latin typeface="+mj-lt"/>
                <a:cs typeface="Arial" pitchFamily="34" charset="0"/>
              </a:rPr>
              <a:t>North Basin</a:t>
            </a:r>
          </a:p>
          <a:p>
            <a:pPr algn="ctr"/>
            <a:r>
              <a:rPr lang="en-US" sz="800" b="1" i="1" dirty="0">
                <a:latin typeface="+mj-lt"/>
                <a:cs typeface="Arial" pitchFamily="34" charset="0"/>
              </a:rPr>
              <a:t>Platform</a:t>
            </a:r>
          </a:p>
        </p:txBody>
      </p:sp>
      <p:sp>
        <p:nvSpPr>
          <p:cNvPr id="693" name="TextBox 692"/>
          <p:cNvSpPr txBox="1">
            <a:spLocks noChangeArrowheads="1"/>
          </p:cNvSpPr>
          <p:nvPr/>
        </p:nvSpPr>
        <p:spPr bwMode="auto">
          <a:xfrm rot="20311502">
            <a:off x="4897291" y="4907187"/>
            <a:ext cx="109356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b="1" i="1" dirty="0">
                <a:latin typeface="+mj-lt"/>
                <a:cs typeface="Arial" pitchFamily="34" charset="0"/>
              </a:rPr>
              <a:t>Central Basin Platform</a:t>
            </a:r>
          </a:p>
        </p:txBody>
      </p:sp>
      <p:sp>
        <p:nvSpPr>
          <p:cNvPr id="694" name="TextBox 693"/>
          <p:cNvSpPr txBox="1">
            <a:spLocks noChangeArrowheads="1"/>
          </p:cNvSpPr>
          <p:nvPr/>
        </p:nvSpPr>
        <p:spPr bwMode="auto">
          <a:xfrm>
            <a:off x="3291647" y="3214912"/>
            <a:ext cx="57740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b="1" i="1" dirty="0">
                <a:latin typeface="+mj-lt"/>
                <a:cs typeface="Arial" pitchFamily="34" charset="0"/>
              </a:rPr>
              <a:t>Glasscock</a:t>
            </a:r>
          </a:p>
          <a:p>
            <a:pPr algn="ctr"/>
            <a:r>
              <a:rPr lang="en-US" sz="800" b="1" i="1" dirty="0">
                <a:latin typeface="+mj-lt"/>
                <a:cs typeface="Arial" pitchFamily="34" charset="0"/>
              </a:rPr>
              <a:t>Nose</a:t>
            </a:r>
          </a:p>
        </p:txBody>
      </p:sp>
      <p:sp>
        <p:nvSpPr>
          <p:cNvPr id="695" name="TextBox 694"/>
          <p:cNvSpPr txBox="1">
            <a:spLocks noChangeArrowheads="1"/>
          </p:cNvSpPr>
          <p:nvPr/>
        </p:nvSpPr>
        <p:spPr bwMode="auto">
          <a:xfrm rot="20488406">
            <a:off x="7798999" y="4421411"/>
            <a:ext cx="81464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b="1" i="1" dirty="0">
                <a:latin typeface="+mj-lt"/>
                <a:cs typeface="Arial" pitchFamily="34" charset="0"/>
              </a:rPr>
              <a:t>Val Verde Basin</a:t>
            </a:r>
          </a:p>
        </p:txBody>
      </p:sp>
      <p:sp>
        <p:nvSpPr>
          <p:cNvPr id="696" name="TextBox 695"/>
          <p:cNvSpPr txBox="1">
            <a:spLocks noChangeArrowheads="1"/>
          </p:cNvSpPr>
          <p:nvPr/>
        </p:nvSpPr>
        <p:spPr bwMode="auto">
          <a:xfrm>
            <a:off x="8228556" y="2611662"/>
            <a:ext cx="6222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b="1" i="1" dirty="0">
                <a:latin typeface="+mj-lt"/>
                <a:cs typeface="Arial" pitchFamily="34" charset="0"/>
              </a:rPr>
              <a:t>Marathon</a:t>
            </a:r>
          </a:p>
          <a:p>
            <a:pPr algn="ctr"/>
            <a:r>
              <a:rPr lang="en-US" sz="800" b="1" i="1" dirty="0">
                <a:latin typeface="+mj-lt"/>
                <a:cs typeface="Arial" pitchFamily="34" charset="0"/>
              </a:rPr>
              <a:t>Thrust Belt</a:t>
            </a:r>
          </a:p>
        </p:txBody>
      </p:sp>
      <p:sp>
        <p:nvSpPr>
          <p:cNvPr id="701" name="TextBox 700"/>
          <p:cNvSpPr txBox="1">
            <a:spLocks noChangeArrowheads="1"/>
          </p:cNvSpPr>
          <p:nvPr/>
        </p:nvSpPr>
        <p:spPr bwMode="auto">
          <a:xfrm rot="20372652">
            <a:off x="7974038" y="3158128"/>
            <a:ext cx="3978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600" b="1" dirty="0">
                <a:latin typeface="+mj-lt"/>
                <a:cs typeface="Arial" pitchFamily="34" charset="0"/>
              </a:rPr>
              <a:t>Fluvial-</a:t>
            </a:r>
          </a:p>
          <a:p>
            <a:pPr algn="ctr"/>
            <a:r>
              <a:rPr lang="en-US" sz="600" b="1" dirty="0">
                <a:latin typeface="+mj-lt"/>
                <a:cs typeface="Arial" pitchFamily="34" charset="0"/>
              </a:rPr>
              <a:t>Deltaic</a:t>
            </a:r>
          </a:p>
        </p:txBody>
      </p:sp>
      <p:sp>
        <p:nvSpPr>
          <p:cNvPr id="702" name="Rectangle 701"/>
          <p:cNvSpPr/>
          <p:nvPr/>
        </p:nvSpPr>
        <p:spPr>
          <a:xfrm>
            <a:off x="4827923" y="1423989"/>
            <a:ext cx="157162" cy="174625"/>
          </a:xfrm>
          <a:prstGeom prst="rect">
            <a:avLst/>
          </a:prstGeom>
          <a:solidFill>
            <a:srgbClr val="FFC000">
              <a:alpha val="60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latin typeface="+mj-lt"/>
              <a:cs typeface="Arial" pitchFamily="34" charset="0"/>
            </a:endParaRPr>
          </a:p>
        </p:txBody>
      </p:sp>
      <p:sp>
        <p:nvSpPr>
          <p:cNvPr id="705" name="TextBox 556"/>
          <p:cNvSpPr txBox="1">
            <a:spLocks noChangeArrowheads="1"/>
          </p:cNvSpPr>
          <p:nvPr/>
        </p:nvSpPr>
        <p:spPr bwMode="auto">
          <a:xfrm>
            <a:off x="5033455" y="1387475"/>
            <a:ext cx="87716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900" b="1" dirty="0">
                <a:latin typeface="+mj-lt"/>
                <a:cs typeface="Arial" pitchFamily="34" charset="0"/>
              </a:rPr>
              <a:t>Fluvial - Deltaic</a:t>
            </a:r>
          </a:p>
        </p:txBody>
      </p:sp>
      <p:sp>
        <p:nvSpPr>
          <p:cNvPr id="706" name="TextBox 705"/>
          <p:cNvSpPr txBox="1">
            <a:spLocks noChangeArrowheads="1"/>
          </p:cNvSpPr>
          <p:nvPr/>
        </p:nvSpPr>
        <p:spPr bwMode="auto">
          <a:xfrm>
            <a:off x="1457668" y="4351563"/>
            <a:ext cx="49885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600" b="1" dirty="0">
                <a:latin typeface="+mj-lt"/>
                <a:cs typeface="Arial" pitchFamily="34" charset="0"/>
              </a:rPr>
              <a:t>Platform </a:t>
            </a:r>
          </a:p>
          <a:p>
            <a:pPr algn="ctr"/>
            <a:r>
              <a:rPr lang="en-US" sz="600" b="1" dirty="0">
                <a:latin typeface="+mj-lt"/>
                <a:cs typeface="Arial" pitchFamily="34" charset="0"/>
              </a:rPr>
              <a:t>Carbonate</a:t>
            </a:r>
          </a:p>
        </p:txBody>
      </p:sp>
      <p:sp>
        <p:nvSpPr>
          <p:cNvPr id="707" name="TextBox 706"/>
          <p:cNvSpPr txBox="1">
            <a:spLocks noChangeArrowheads="1"/>
          </p:cNvSpPr>
          <p:nvPr/>
        </p:nvSpPr>
        <p:spPr bwMode="auto">
          <a:xfrm>
            <a:off x="7351692" y="3221080"/>
            <a:ext cx="37702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600" b="1" dirty="0">
                <a:latin typeface="+mj-lt"/>
                <a:cs typeface="Arial" pitchFamily="34" charset="0"/>
              </a:rPr>
              <a:t>Clastic</a:t>
            </a:r>
          </a:p>
          <a:p>
            <a:pPr algn="ctr"/>
            <a:r>
              <a:rPr lang="en-US" sz="600" b="1" dirty="0">
                <a:latin typeface="+mj-lt"/>
                <a:cs typeface="Arial" pitchFamily="34" charset="0"/>
              </a:rPr>
              <a:t>Slope</a:t>
            </a:r>
          </a:p>
        </p:txBody>
      </p:sp>
      <p:sp>
        <p:nvSpPr>
          <p:cNvPr id="708" name="TextBox 707"/>
          <p:cNvSpPr txBox="1">
            <a:spLocks noChangeArrowheads="1"/>
          </p:cNvSpPr>
          <p:nvPr/>
        </p:nvSpPr>
        <p:spPr bwMode="auto">
          <a:xfrm>
            <a:off x="8520109" y="3069265"/>
            <a:ext cx="32893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600" b="1" dirty="0">
                <a:latin typeface="+mj-lt"/>
                <a:cs typeface="Arial" pitchFamily="34" charset="0"/>
              </a:rPr>
              <a:t>Land</a:t>
            </a:r>
          </a:p>
        </p:txBody>
      </p:sp>
      <p:sp>
        <p:nvSpPr>
          <p:cNvPr id="709" name="TextBox 708"/>
          <p:cNvSpPr txBox="1">
            <a:spLocks noChangeArrowheads="1"/>
          </p:cNvSpPr>
          <p:nvPr/>
        </p:nvSpPr>
        <p:spPr bwMode="auto">
          <a:xfrm rot="20335049">
            <a:off x="5643559" y="4485315"/>
            <a:ext cx="32893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600" b="1" dirty="0">
                <a:latin typeface="+mj-lt"/>
                <a:cs typeface="Arial" pitchFamily="34" charset="0"/>
              </a:rPr>
              <a:t>Land</a:t>
            </a:r>
          </a:p>
        </p:txBody>
      </p:sp>
      <p:sp>
        <p:nvSpPr>
          <p:cNvPr id="710" name="TextBox 709"/>
          <p:cNvSpPr txBox="1">
            <a:spLocks noChangeArrowheads="1"/>
          </p:cNvSpPr>
          <p:nvPr/>
        </p:nvSpPr>
        <p:spPr bwMode="auto">
          <a:xfrm>
            <a:off x="3328814" y="3934730"/>
            <a:ext cx="68159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600" b="1" dirty="0">
                <a:latin typeface="+mj-lt"/>
                <a:cs typeface="Arial" pitchFamily="34" charset="0"/>
              </a:rPr>
              <a:t>Carbonate Slope</a:t>
            </a:r>
          </a:p>
        </p:txBody>
      </p:sp>
      <p:sp>
        <p:nvSpPr>
          <p:cNvPr id="711" name="TextBox 710"/>
          <p:cNvSpPr txBox="1">
            <a:spLocks noChangeArrowheads="1"/>
          </p:cNvSpPr>
          <p:nvPr/>
        </p:nvSpPr>
        <p:spPr bwMode="auto">
          <a:xfrm>
            <a:off x="3315999" y="4195081"/>
            <a:ext cx="37702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600" b="1" dirty="0">
                <a:latin typeface="+mj-lt"/>
                <a:cs typeface="Arial" pitchFamily="34" charset="0"/>
              </a:rPr>
              <a:t>Debris</a:t>
            </a:r>
          </a:p>
          <a:p>
            <a:pPr algn="ctr"/>
            <a:r>
              <a:rPr lang="en-US" sz="600" b="1" dirty="0">
                <a:latin typeface="+mj-lt"/>
                <a:cs typeface="Arial" pitchFamily="34" charset="0"/>
              </a:rPr>
              <a:t>Flow</a:t>
            </a:r>
          </a:p>
        </p:txBody>
      </p:sp>
      <p:sp>
        <p:nvSpPr>
          <p:cNvPr id="712" name="TextBox 711"/>
          <p:cNvSpPr txBox="1">
            <a:spLocks noChangeArrowheads="1"/>
          </p:cNvSpPr>
          <p:nvPr/>
        </p:nvSpPr>
        <p:spPr bwMode="auto">
          <a:xfrm>
            <a:off x="2683274" y="4506231"/>
            <a:ext cx="5629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600" b="1" dirty="0">
                <a:latin typeface="+mj-lt"/>
                <a:cs typeface="Arial" pitchFamily="34" charset="0"/>
              </a:rPr>
              <a:t>Carb</a:t>
            </a:r>
          </a:p>
          <a:p>
            <a:pPr algn="ctr"/>
            <a:r>
              <a:rPr lang="en-US" sz="600" b="1" dirty="0">
                <a:latin typeface="+mj-lt"/>
                <a:cs typeface="Arial" pitchFamily="34" charset="0"/>
              </a:rPr>
              <a:t>Gravity Flow</a:t>
            </a:r>
          </a:p>
        </p:txBody>
      </p:sp>
      <p:sp>
        <p:nvSpPr>
          <p:cNvPr id="713" name="TextBox 712"/>
          <p:cNvSpPr txBox="1">
            <a:spLocks noChangeArrowheads="1"/>
          </p:cNvSpPr>
          <p:nvPr/>
        </p:nvSpPr>
        <p:spPr bwMode="auto">
          <a:xfrm>
            <a:off x="4048524" y="4093481"/>
            <a:ext cx="5629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600" b="1" dirty="0">
                <a:latin typeface="+mj-lt"/>
                <a:cs typeface="Arial" pitchFamily="34" charset="0"/>
              </a:rPr>
              <a:t>Clastic</a:t>
            </a:r>
          </a:p>
          <a:p>
            <a:pPr algn="ctr"/>
            <a:r>
              <a:rPr lang="en-US" sz="600" b="1" dirty="0">
                <a:latin typeface="+mj-lt"/>
                <a:cs typeface="Arial" pitchFamily="34" charset="0"/>
              </a:rPr>
              <a:t>Gravity Flow</a:t>
            </a:r>
          </a:p>
        </p:txBody>
      </p:sp>
      <p:sp>
        <p:nvSpPr>
          <p:cNvPr id="714" name="TextBox 713"/>
          <p:cNvSpPr txBox="1">
            <a:spLocks noChangeArrowheads="1"/>
          </p:cNvSpPr>
          <p:nvPr/>
        </p:nvSpPr>
        <p:spPr bwMode="auto">
          <a:xfrm rot="20945856">
            <a:off x="5865261" y="3853556"/>
            <a:ext cx="1316924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600" b="1" dirty="0">
                <a:latin typeface="+mj-lt"/>
                <a:cs typeface="Arial" pitchFamily="34" charset="0"/>
              </a:rPr>
              <a:t>Organic-rich Basinal</a:t>
            </a:r>
          </a:p>
          <a:p>
            <a:pPr algn="ctr"/>
            <a:r>
              <a:rPr lang="en-US" sz="600" b="1" dirty="0">
                <a:latin typeface="+mj-lt"/>
                <a:cs typeface="Arial" pitchFamily="34" charset="0"/>
              </a:rPr>
              <a:t>Sediments</a:t>
            </a:r>
          </a:p>
        </p:txBody>
      </p:sp>
      <p:sp>
        <p:nvSpPr>
          <p:cNvPr id="715" name="TextBox 714"/>
          <p:cNvSpPr txBox="1">
            <a:spLocks noChangeArrowheads="1"/>
          </p:cNvSpPr>
          <p:nvPr/>
        </p:nvSpPr>
        <p:spPr bwMode="auto">
          <a:xfrm>
            <a:off x="6135830" y="3211737"/>
            <a:ext cx="540533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600" b="1" dirty="0">
                <a:latin typeface="+mj-lt"/>
                <a:cs typeface="Arial" pitchFamily="34" charset="0"/>
              </a:rPr>
              <a:t>Pelagic Sed.</a:t>
            </a:r>
          </a:p>
        </p:txBody>
      </p:sp>
      <p:sp>
        <p:nvSpPr>
          <p:cNvPr id="716" name="TextBox 715"/>
          <p:cNvSpPr txBox="1">
            <a:spLocks noChangeArrowheads="1"/>
          </p:cNvSpPr>
          <p:nvPr/>
        </p:nvSpPr>
        <p:spPr bwMode="auto">
          <a:xfrm rot="20524439">
            <a:off x="5340104" y="3550003"/>
            <a:ext cx="620683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600" b="1" dirty="0">
                <a:latin typeface="+mj-lt"/>
                <a:cs typeface="Arial" pitchFamily="34" charset="0"/>
              </a:rPr>
              <a:t>Suspended Silt</a:t>
            </a:r>
          </a:p>
        </p:txBody>
      </p:sp>
      <p:sp>
        <p:nvSpPr>
          <p:cNvPr id="734" name="Freeform 733"/>
          <p:cNvSpPr/>
          <p:nvPr/>
        </p:nvSpPr>
        <p:spPr bwMode="auto">
          <a:xfrm>
            <a:off x="370196" y="3119776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latin typeface="+mj-lt"/>
            </a:endParaRPr>
          </a:p>
        </p:txBody>
      </p:sp>
      <p:sp>
        <p:nvSpPr>
          <p:cNvPr id="738" name="Rectangle 737"/>
          <p:cNvSpPr/>
          <p:nvPr/>
        </p:nvSpPr>
        <p:spPr>
          <a:xfrm rot="20875286">
            <a:off x="885653" y="881554"/>
            <a:ext cx="1171268" cy="2630098"/>
          </a:xfrm>
          <a:prstGeom prst="rect">
            <a:avLst/>
          </a:pr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latin typeface="+mj-lt"/>
            </a:endParaRPr>
          </a:p>
        </p:txBody>
      </p:sp>
      <p:sp>
        <p:nvSpPr>
          <p:cNvPr id="673" name="Freeform 672"/>
          <p:cNvSpPr/>
          <p:nvPr/>
        </p:nvSpPr>
        <p:spPr bwMode="auto">
          <a:xfrm>
            <a:off x="383310" y="3125515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latin typeface="+mj-lt"/>
              <a:cs typeface="Arial" pitchFamily="34" charset="0"/>
            </a:endParaRPr>
          </a:p>
        </p:txBody>
      </p:sp>
      <p:sp>
        <p:nvSpPr>
          <p:cNvPr id="523" name="TextBox 522"/>
          <p:cNvSpPr txBox="1">
            <a:spLocks noChangeArrowheads="1"/>
          </p:cNvSpPr>
          <p:nvPr/>
        </p:nvSpPr>
        <p:spPr bwMode="auto">
          <a:xfrm>
            <a:off x="1836738" y="1026093"/>
            <a:ext cx="49885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600" b="1" dirty="0">
                <a:latin typeface="+mj-lt"/>
                <a:cs typeface="Arial" pitchFamily="34" charset="0"/>
              </a:rPr>
              <a:t>Platform </a:t>
            </a:r>
          </a:p>
          <a:p>
            <a:pPr algn="ctr"/>
            <a:r>
              <a:rPr lang="en-US" sz="600" b="1" dirty="0">
                <a:latin typeface="+mj-lt"/>
                <a:cs typeface="Arial" pitchFamily="34" charset="0"/>
              </a:rPr>
              <a:t>Carbonate</a:t>
            </a:r>
          </a:p>
        </p:txBody>
      </p:sp>
      <p:sp>
        <p:nvSpPr>
          <p:cNvPr id="554" name="TextBox 553"/>
          <p:cNvSpPr txBox="1">
            <a:spLocks noChangeArrowheads="1"/>
          </p:cNvSpPr>
          <p:nvPr/>
        </p:nvSpPr>
        <p:spPr bwMode="auto">
          <a:xfrm>
            <a:off x="770713" y="2493486"/>
            <a:ext cx="32893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600" b="1" dirty="0">
                <a:latin typeface="+mj-lt"/>
                <a:cs typeface="Arial" pitchFamily="34" charset="0"/>
              </a:rPr>
              <a:t>Land</a:t>
            </a:r>
          </a:p>
        </p:txBody>
      </p:sp>
      <p:sp>
        <p:nvSpPr>
          <p:cNvPr id="591" name="TextBox 590"/>
          <p:cNvSpPr txBox="1">
            <a:spLocks noChangeArrowheads="1"/>
          </p:cNvSpPr>
          <p:nvPr/>
        </p:nvSpPr>
        <p:spPr bwMode="auto">
          <a:xfrm>
            <a:off x="885479" y="3566495"/>
            <a:ext cx="32893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600" b="1" dirty="0">
                <a:latin typeface="+mj-lt"/>
                <a:cs typeface="Arial" pitchFamily="34" charset="0"/>
              </a:rPr>
              <a:t>Land</a:t>
            </a:r>
          </a:p>
        </p:txBody>
      </p:sp>
      <p:sp>
        <p:nvSpPr>
          <p:cNvPr id="697" name="TextBox 696"/>
          <p:cNvSpPr txBox="1">
            <a:spLocks noChangeArrowheads="1"/>
          </p:cNvSpPr>
          <p:nvPr/>
        </p:nvSpPr>
        <p:spPr bwMode="auto">
          <a:xfrm>
            <a:off x="650837" y="1819842"/>
            <a:ext cx="34336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b="1" i="1" dirty="0">
                <a:latin typeface="+mj-lt"/>
                <a:cs typeface="Arial" pitchFamily="34" charset="0"/>
              </a:rPr>
              <a:t>CBP</a:t>
            </a:r>
          </a:p>
        </p:txBody>
      </p:sp>
      <p:sp>
        <p:nvSpPr>
          <p:cNvPr id="698" name="TextBox 697"/>
          <p:cNvSpPr txBox="1">
            <a:spLocks noChangeArrowheads="1"/>
          </p:cNvSpPr>
          <p:nvPr/>
        </p:nvSpPr>
        <p:spPr bwMode="auto">
          <a:xfrm>
            <a:off x="1063194" y="1769042"/>
            <a:ext cx="51969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b="1" i="1" dirty="0">
                <a:latin typeface="+mj-lt"/>
                <a:cs typeface="Arial" pitchFamily="34" charset="0"/>
              </a:rPr>
              <a:t>Midland</a:t>
            </a:r>
          </a:p>
          <a:p>
            <a:pPr algn="ctr"/>
            <a:r>
              <a:rPr lang="en-US" sz="800" b="1" i="1" dirty="0">
                <a:latin typeface="+mj-lt"/>
                <a:cs typeface="Arial" pitchFamily="34" charset="0"/>
              </a:rPr>
              <a:t>Basin</a:t>
            </a:r>
          </a:p>
        </p:txBody>
      </p:sp>
      <p:sp>
        <p:nvSpPr>
          <p:cNvPr id="700" name="TextBox 699"/>
          <p:cNvSpPr txBox="1">
            <a:spLocks noChangeArrowheads="1"/>
          </p:cNvSpPr>
          <p:nvPr/>
        </p:nvSpPr>
        <p:spPr bwMode="auto">
          <a:xfrm>
            <a:off x="447876" y="3216062"/>
            <a:ext cx="6222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b="1" i="1" dirty="0">
                <a:latin typeface="+mj-lt"/>
                <a:cs typeface="Arial" pitchFamily="34" charset="0"/>
              </a:rPr>
              <a:t>Marathon</a:t>
            </a:r>
          </a:p>
          <a:p>
            <a:pPr algn="ctr"/>
            <a:r>
              <a:rPr lang="en-US" sz="800" b="1" i="1" dirty="0">
                <a:latin typeface="+mj-lt"/>
                <a:cs typeface="Arial" pitchFamily="34" charset="0"/>
              </a:rPr>
              <a:t>Thrust Belt</a:t>
            </a:r>
          </a:p>
        </p:txBody>
      </p:sp>
      <p:sp>
        <p:nvSpPr>
          <p:cNvPr id="718" name="TextBox 717"/>
          <p:cNvSpPr txBox="1">
            <a:spLocks noChangeArrowheads="1"/>
          </p:cNvSpPr>
          <p:nvPr/>
        </p:nvSpPr>
        <p:spPr bwMode="auto">
          <a:xfrm rot="4600403">
            <a:off x="1507108" y="1856598"/>
            <a:ext cx="120257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900" b="1" i="1" dirty="0">
                <a:latin typeface="+mj-lt"/>
                <a:cs typeface="Arial" pitchFamily="34" charset="0"/>
              </a:rPr>
              <a:t>Block Diagram Outline</a:t>
            </a:r>
          </a:p>
        </p:txBody>
      </p:sp>
      <p:sp>
        <p:nvSpPr>
          <p:cNvPr id="719" name="TextBox 718"/>
          <p:cNvSpPr txBox="1">
            <a:spLocks noChangeArrowheads="1"/>
          </p:cNvSpPr>
          <p:nvPr/>
        </p:nvSpPr>
        <p:spPr bwMode="auto">
          <a:xfrm rot="1251806">
            <a:off x="6954120" y="2541812"/>
            <a:ext cx="55495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b="1" i="1" dirty="0">
                <a:latin typeface="+mj-lt"/>
                <a:cs typeface="Arial" pitchFamily="34" charset="0"/>
              </a:rPr>
              <a:t>Sea Level</a:t>
            </a:r>
          </a:p>
        </p:txBody>
      </p:sp>
      <p:sp>
        <p:nvSpPr>
          <p:cNvPr id="720" name="Down Arrow 719"/>
          <p:cNvSpPr/>
          <p:nvPr/>
        </p:nvSpPr>
        <p:spPr>
          <a:xfrm rot="4147545">
            <a:off x="1328450" y="6003239"/>
            <a:ext cx="165100" cy="43815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+mj-lt"/>
              <a:cs typeface="Arial" pitchFamily="34" charset="0"/>
            </a:endParaRPr>
          </a:p>
        </p:txBody>
      </p:sp>
      <p:sp>
        <p:nvSpPr>
          <p:cNvPr id="721" name="TextBox 720"/>
          <p:cNvSpPr txBox="1">
            <a:spLocks noChangeArrowheads="1"/>
          </p:cNvSpPr>
          <p:nvPr/>
        </p:nvSpPr>
        <p:spPr bwMode="auto">
          <a:xfrm>
            <a:off x="790366" y="6184828"/>
            <a:ext cx="44755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900" b="1" i="1" dirty="0">
                <a:latin typeface="+mj-lt"/>
                <a:cs typeface="Arial" pitchFamily="34" charset="0"/>
              </a:rPr>
              <a:t>North</a:t>
            </a:r>
          </a:p>
        </p:txBody>
      </p:sp>
      <p:sp>
        <p:nvSpPr>
          <p:cNvPr id="722" name="TextBox 721"/>
          <p:cNvSpPr txBox="1">
            <a:spLocks noChangeArrowheads="1"/>
          </p:cNvSpPr>
          <p:nvPr/>
        </p:nvSpPr>
        <p:spPr bwMode="auto">
          <a:xfrm>
            <a:off x="5150425" y="5842451"/>
            <a:ext cx="370816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50" b="1" dirty="0">
                <a:latin typeface="+mj-lt"/>
                <a:cs typeface="Arial" pitchFamily="34" charset="0"/>
              </a:rPr>
              <a:t>Simultaneous deposition of organic-rich carbonate</a:t>
            </a:r>
          </a:p>
          <a:p>
            <a:r>
              <a:rPr lang="en-US" sz="1050" b="1" dirty="0">
                <a:latin typeface="+mj-lt"/>
                <a:cs typeface="Arial" pitchFamily="34" charset="0"/>
              </a:rPr>
              <a:t>and clastic sediments in an anaerobic basin results in</a:t>
            </a:r>
          </a:p>
          <a:p>
            <a:r>
              <a:rPr lang="en-US" sz="1050" b="1" dirty="0">
                <a:latin typeface="+mj-lt"/>
                <a:cs typeface="Arial" pitchFamily="34" charset="0"/>
              </a:rPr>
              <a:t>hydrocarbon-rich, interbedded, conventional</a:t>
            </a:r>
          </a:p>
          <a:p>
            <a:r>
              <a:rPr lang="en-US" sz="1050" b="1" dirty="0">
                <a:latin typeface="+mj-lt"/>
                <a:cs typeface="Arial" pitchFamily="34" charset="0"/>
              </a:rPr>
              <a:t>and unconventional reservoirs</a:t>
            </a:r>
          </a:p>
        </p:txBody>
      </p:sp>
      <p:sp>
        <p:nvSpPr>
          <p:cNvPr id="723" name="TextBox 722"/>
          <p:cNvSpPr txBox="1">
            <a:spLocks noChangeArrowheads="1"/>
          </p:cNvSpPr>
          <p:nvPr/>
        </p:nvSpPr>
        <p:spPr bwMode="auto">
          <a:xfrm>
            <a:off x="8220284" y="3913229"/>
            <a:ext cx="4940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600" b="1" dirty="0">
                <a:latin typeface="+mj-lt"/>
                <a:cs typeface="Arial" pitchFamily="34" charset="0"/>
              </a:rPr>
              <a:t>Older</a:t>
            </a:r>
          </a:p>
          <a:p>
            <a:pPr algn="ctr"/>
            <a:r>
              <a:rPr lang="en-US" sz="600" b="1" dirty="0">
                <a:latin typeface="+mj-lt"/>
                <a:cs typeface="Arial" pitchFamily="34" charset="0"/>
              </a:rPr>
              <a:t>Wolfcamp</a:t>
            </a:r>
          </a:p>
          <a:p>
            <a:pPr algn="ctr"/>
            <a:r>
              <a:rPr lang="en-US" sz="600" b="1" dirty="0">
                <a:latin typeface="+mj-lt"/>
                <a:cs typeface="Arial" pitchFamily="34" charset="0"/>
              </a:rPr>
              <a:t>Clastics</a:t>
            </a:r>
          </a:p>
        </p:txBody>
      </p:sp>
      <p:sp>
        <p:nvSpPr>
          <p:cNvPr id="725" name="Freeform 724"/>
          <p:cNvSpPr/>
          <p:nvPr/>
        </p:nvSpPr>
        <p:spPr>
          <a:xfrm>
            <a:off x="2389523" y="4686300"/>
            <a:ext cx="44450" cy="12700"/>
          </a:xfrm>
          <a:custGeom>
            <a:avLst/>
            <a:gdLst>
              <a:gd name="connsiteX0" fmla="*/ 0 w 88106"/>
              <a:gd name="connsiteY0" fmla="*/ 26193 h 26193"/>
              <a:gd name="connsiteX1" fmla="*/ 45244 w 88106"/>
              <a:gd name="connsiteY1" fmla="*/ 0 h 26193"/>
              <a:gd name="connsiteX2" fmla="*/ 88106 w 88106"/>
              <a:gd name="connsiteY2" fmla="*/ 19050 h 26193"/>
              <a:gd name="connsiteX0" fmla="*/ 0 w 88106"/>
              <a:gd name="connsiteY0" fmla="*/ 19050 h 19050"/>
              <a:gd name="connsiteX1" fmla="*/ 21431 w 88106"/>
              <a:gd name="connsiteY1" fmla="*/ 0 h 19050"/>
              <a:gd name="connsiteX2" fmla="*/ 88106 w 88106"/>
              <a:gd name="connsiteY2" fmla="*/ 11907 h 19050"/>
              <a:gd name="connsiteX0" fmla="*/ 0 w 45244"/>
              <a:gd name="connsiteY0" fmla="*/ 19050 h 21432"/>
              <a:gd name="connsiteX1" fmla="*/ 21431 w 45244"/>
              <a:gd name="connsiteY1" fmla="*/ 0 h 21432"/>
              <a:gd name="connsiteX2" fmla="*/ 45244 w 45244"/>
              <a:gd name="connsiteY2" fmla="*/ 21432 h 21432"/>
              <a:gd name="connsiteX0" fmla="*/ 0 w 45244"/>
              <a:gd name="connsiteY0" fmla="*/ 9525 h 11907"/>
              <a:gd name="connsiteX1" fmla="*/ 26193 w 45244"/>
              <a:gd name="connsiteY1" fmla="*/ 0 h 11907"/>
              <a:gd name="connsiteX2" fmla="*/ 45244 w 45244"/>
              <a:gd name="connsiteY2" fmla="*/ 11907 h 11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244" h="11907">
                <a:moveTo>
                  <a:pt x="0" y="9525"/>
                </a:moveTo>
                <a:lnTo>
                  <a:pt x="26193" y="0"/>
                </a:lnTo>
                <a:lnTo>
                  <a:pt x="45244" y="11907"/>
                </a:lnTo>
              </a:path>
            </a:pathLst>
          </a:cu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latin typeface="+mj-lt"/>
              <a:cs typeface="Arial" pitchFamily="34" charset="0"/>
            </a:endParaRPr>
          </a:p>
        </p:txBody>
      </p:sp>
      <p:sp>
        <p:nvSpPr>
          <p:cNvPr id="726" name="Freeform 725"/>
          <p:cNvSpPr/>
          <p:nvPr/>
        </p:nvSpPr>
        <p:spPr>
          <a:xfrm>
            <a:off x="2410954" y="4634707"/>
            <a:ext cx="55562" cy="15875"/>
          </a:xfrm>
          <a:custGeom>
            <a:avLst/>
            <a:gdLst>
              <a:gd name="connsiteX0" fmla="*/ 0 w 88106"/>
              <a:gd name="connsiteY0" fmla="*/ 26193 h 26193"/>
              <a:gd name="connsiteX1" fmla="*/ 45244 w 88106"/>
              <a:gd name="connsiteY1" fmla="*/ 0 h 26193"/>
              <a:gd name="connsiteX2" fmla="*/ 88106 w 88106"/>
              <a:gd name="connsiteY2" fmla="*/ 19050 h 26193"/>
              <a:gd name="connsiteX0" fmla="*/ 0 w 88106"/>
              <a:gd name="connsiteY0" fmla="*/ 19050 h 19050"/>
              <a:gd name="connsiteX1" fmla="*/ 21431 w 88106"/>
              <a:gd name="connsiteY1" fmla="*/ 0 h 19050"/>
              <a:gd name="connsiteX2" fmla="*/ 88106 w 88106"/>
              <a:gd name="connsiteY2" fmla="*/ 11907 h 19050"/>
              <a:gd name="connsiteX0" fmla="*/ 0 w 45244"/>
              <a:gd name="connsiteY0" fmla="*/ 19050 h 21432"/>
              <a:gd name="connsiteX1" fmla="*/ 21431 w 45244"/>
              <a:gd name="connsiteY1" fmla="*/ 0 h 21432"/>
              <a:gd name="connsiteX2" fmla="*/ 45244 w 45244"/>
              <a:gd name="connsiteY2" fmla="*/ 21432 h 21432"/>
              <a:gd name="connsiteX0" fmla="*/ 0 w 45244"/>
              <a:gd name="connsiteY0" fmla="*/ 9525 h 11907"/>
              <a:gd name="connsiteX1" fmla="*/ 26193 w 45244"/>
              <a:gd name="connsiteY1" fmla="*/ 0 h 11907"/>
              <a:gd name="connsiteX2" fmla="*/ 45244 w 45244"/>
              <a:gd name="connsiteY2" fmla="*/ 11907 h 11907"/>
              <a:gd name="connsiteX0" fmla="*/ 0 w 59532"/>
              <a:gd name="connsiteY0" fmla="*/ 9525 h 16669"/>
              <a:gd name="connsiteX1" fmla="*/ 26193 w 59532"/>
              <a:gd name="connsiteY1" fmla="*/ 0 h 16669"/>
              <a:gd name="connsiteX2" fmla="*/ 59532 w 59532"/>
              <a:gd name="connsiteY2" fmla="*/ 16669 h 16669"/>
              <a:gd name="connsiteX0" fmla="*/ 0 w 59532"/>
              <a:gd name="connsiteY0" fmla="*/ 16669 h 23813"/>
              <a:gd name="connsiteX1" fmla="*/ 26193 w 59532"/>
              <a:gd name="connsiteY1" fmla="*/ 0 h 23813"/>
              <a:gd name="connsiteX2" fmla="*/ 59532 w 59532"/>
              <a:gd name="connsiteY2" fmla="*/ 23813 h 23813"/>
              <a:gd name="connsiteX0" fmla="*/ 0 w 54770"/>
              <a:gd name="connsiteY0" fmla="*/ 16669 h 16669"/>
              <a:gd name="connsiteX1" fmla="*/ 26193 w 54770"/>
              <a:gd name="connsiteY1" fmla="*/ 0 h 16669"/>
              <a:gd name="connsiteX2" fmla="*/ 54770 w 54770"/>
              <a:gd name="connsiteY2" fmla="*/ 14288 h 16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770" h="16669">
                <a:moveTo>
                  <a:pt x="0" y="16669"/>
                </a:moveTo>
                <a:lnTo>
                  <a:pt x="26193" y="0"/>
                </a:lnTo>
                <a:lnTo>
                  <a:pt x="54770" y="14288"/>
                </a:lnTo>
              </a:path>
            </a:pathLst>
          </a:cu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latin typeface="+mj-lt"/>
              <a:cs typeface="Arial" pitchFamily="34" charset="0"/>
            </a:endParaRPr>
          </a:p>
        </p:txBody>
      </p:sp>
      <p:cxnSp>
        <p:nvCxnSpPr>
          <p:cNvPr id="596" name="Straight Arrow Connector 595"/>
          <p:cNvCxnSpPr/>
          <p:nvPr/>
        </p:nvCxnSpPr>
        <p:spPr bwMode="auto">
          <a:xfrm>
            <a:off x="384511" y="1200151"/>
            <a:ext cx="485775" cy="390525"/>
          </a:xfrm>
          <a:prstGeom prst="straightConnector1">
            <a:avLst/>
          </a:prstGeom>
          <a:solidFill>
            <a:srgbClr val="C0C0C0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15" name="TextBox 614"/>
          <p:cNvSpPr txBox="1">
            <a:spLocks noChangeArrowheads="1"/>
          </p:cNvSpPr>
          <p:nvPr/>
        </p:nvSpPr>
        <p:spPr bwMode="auto">
          <a:xfrm rot="2230467">
            <a:off x="417544" y="1152976"/>
            <a:ext cx="966931" cy="25391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1050" b="1" dirty="0">
                <a:latin typeface="+mj-lt"/>
                <a:cs typeface="Arial" pitchFamily="34" charset="0"/>
              </a:rPr>
              <a:t>View from NW</a:t>
            </a:r>
          </a:p>
        </p:txBody>
      </p:sp>
      <p:sp>
        <p:nvSpPr>
          <p:cNvPr id="557" name="TextBox 556"/>
          <p:cNvSpPr txBox="1"/>
          <p:nvPr/>
        </p:nvSpPr>
        <p:spPr>
          <a:xfrm>
            <a:off x="337319" y="191851"/>
            <a:ext cx="378821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Early Permian of the Midland Basin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40888" y="6341992"/>
            <a:ext cx="2076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(Diagram by T. Reed, Pioneer)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8972D7-F30B-48CE-B79D-909F80A3A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1516" y="349186"/>
            <a:ext cx="2005758" cy="58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79538"/>
      </p:ext>
    </p:extLst>
  </p:cSld>
  <p:clrMapOvr>
    <a:masterClrMapping/>
  </p:clrMapOvr>
  <p:transition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88FC5D-9F8B-43D1-9B87-701648B897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0" t="6615" r="9190" b="10842"/>
          <a:stretch/>
        </p:blipFill>
        <p:spPr>
          <a:xfrm rot="10800000">
            <a:off x="1533016" y="743629"/>
            <a:ext cx="3544215" cy="566072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11CD26F-2EFE-47B5-BA52-D215EA6ADF31}"/>
              </a:ext>
            </a:extLst>
          </p:cNvPr>
          <p:cNvCxnSpPr/>
          <p:nvPr/>
        </p:nvCxnSpPr>
        <p:spPr>
          <a:xfrm>
            <a:off x="1053332" y="6070724"/>
            <a:ext cx="7582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B986CEE-147E-4523-A8E4-F50DB8539193}"/>
              </a:ext>
            </a:extLst>
          </p:cNvPr>
          <p:cNvCxnSpPr/>
          <p:nvPr/>
        </p:nvCxnSpPr>
        <p:spPr>
          <a:xfrm>
            <a:off x="1053332" y="5250738"/>
            <a:ext cx="7582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4D6F7E2-52D2-41B3-A4BC-864478F7E7A7}"/>
              </a:ext>
            </a:extLst>
          </p:cNvPr>
          <p:cNvCxnSpPr/>
          <p:nvPr/>
        </p:nvCxnSpPr>
        <p:spPr>
          <a:xfrm>
            <a:off x="1053228" y="4427253"/>
            <a:ext cx="7582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C94A43C-C677-4BCD-B54A-E0AD7E90C9F3}"/>
              </a:ext>
            </a:extLst>
          </p:cNvPr>
          <p:cNvCxnSpPr/>
          <p:nvPr/>
        </p:nvCxnSpPr>
        <p:spPr>
          <a:xfrm>
            <a:off x="1053124" y="3603768"/>
            <a:ext cx="7582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5854539-D94E-4A7F-B58E-F62ADD135337}"/>
              </a:ext>
            </a:extLst>
          </p:cNvPr>
          <p:cNvCxnSpPr/>
          <p:nvPr/>
        </p:nvCxnSpPr>
        <p:spPr>
          <a:xfrm>
            <a:off x="1053020" y="2780283"/>
            <a:ext cx="7582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E0A4ADA-5AD4-4EA1-9F74-E242EA261F2B}"/>
              </a:ext>
            </a:extLst>
          </p:cNvPr>
          <p:cNvCxnSpPr/>
          <p:nvPr/>
        </p:nvCxnSpPr>
        <p:spPr>
          <a:xfrm>
            <a:off x="1045800" y="1956798"/>
            <a:ext cx="7582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BB51B6B-2788-4770-BA53-E81722EB612C}"/>
              </a:ext>
            </a:extLst>
          </p:cNvPr>
          <p:cNvCxnSpPr/>
          <p:nvPr/>
        </p:nvCxnSpPr>
        <p:spPr>
          <a:xfrm>
            <a:off x="1038580" y="1122639"/>
            <a:ext cx="7582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5CC991D-5DC0-4AA2-AD74-2BA4CC831E42}"/>
              </a:ext>
            </a:extLst>
          </p:cNvPr>
          <p:cNvSpPr txBox="1"/>
          <p:nvPr/>
        </p:nvSpPr>
        <p:spPr>
          <a:xfrm>
            <a:off x="538411" y="968750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7500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409949-654D-4255-AF79-09CB44A92630}"/>
              </a:ext>
            </a:extLst>
          </p:cNvPr>
          <p:cNvSpPr txBox="1"/>
          <p:nvPr/>
        </p:nvSpPr>
        <p:spPr>
          <a:xfrm>
            <a:off x="543079" y="1801131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8000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6F593A-8257-4BC0-A1B6-768E65C393A3}"/>
              </a:ext>
            </a:extLst>
          </p:cNvPr>
          <p:cNvSpPr txBox="1"/>
          <p:nvPr/>
        </p:nvSpPr>
        <p:spPr>
          <a:xfrm>
            <a:off x="544189" y="2626396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8500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A1D21A-AD07-4ABB-B5E1-4ED9A1300567}"/>
              </a:ext>
            </a:extLst>
          </p:cNvPr>
          <p:cNvSpPr txBox="1"/>
          <p:nvPr/>
        </p:nvSpPr>
        <p:spPr>
          <a:xfrm>
            <a:off x="541741" y="3448103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9000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F1224C-E555-48AD-A1E0-5A6A80037E98}"/>
              </a:ext>
            </a:extLst>
          </p:cNvPr>
          <p:cNvSpPr txBox="1"/>
          <p:nvPr/>
        </p:nvSpPr>
        <p:spPr>
          <a:xfrm>
            <a:off x="539293" y="4269810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9500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B65442-38C9-42B1-99EA-C9C8DA62DB3C}"/>
              </a:ext>
            </a:extLst>
          </p:cNvPr>
          <p:cNvSpPr txBox="1"/>
          <p:nvPr/>
        </p:nvSpPr>
        <p:spPr>
          <a:xfrm>
            <a:off x="446021" y="5096911"/>
            <a:ext cx="68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10000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D83668-54BA-45DC-9E8F-A7C74E1086B0}"/>
              </a:ext>
            </a:extLst>
          </p:cNvPr>
          <p:cNvSpPr txBox="1"/>
          <p:nvPr/>
        </p:nvSpPr>
        <p:spPr>
          <a:xfrm>
            <a:off x="447251" y="5920392"/>
            <a:ext cx="68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10500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9310AFD-16FF-4F89-A31F-6BD68CD0C765}"/>
              </a:ext>
            </a:extLst>
          </p:cNvPr>
          <p:cNvSpPr/>
          <p:nvPr/>
        </p:nvSpPr>
        <p:spPr>
          <a:xfrm>
            <a:off x="1128849" y="1063835"/>
            <a:ext cx="3924306" cy="513771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DA0D26F-600C-4C75-8C2C-4A4BC194BC78}"/>
              </a:ext>
            </a:extLst>
          </p:cNvPr>
          <p:cNvCxnSpPr>
            <a:cxnSpLocks/>
          </p:cNvCxnSpPr>
          <p:nvPr/>
        </p:nvCxnSpPr>
        <p:spPr>
          <a:xfrm>
            <a:off x="1535369" y="1060638"/>
            <a:ext cx="0" cy="51409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445538A-F52D-474F-A14D-E272BEFB95C0}"/>
              </a:ext>
            </a:extLst>
          </p:cNvPr>
          <p:cNvCxnSpPr/>
          <p:nvPr/>
        </p:nvCxnSpPr>
        <p:spPr>
          <a:xfrm>
            <a:off x="1128848" y="5404688"/>
            <a:ext cx="40416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EBA0ECF-3337-4955-9EED-E9F54ED313E1}"/>
              </a:ext>
            </a:extLst>
          </p:cNvPr>
          <p:cNvSpPr txBox="1"/>
          <p:nvPr/>
        </p:nvSpPr>
        <p:spPr>
          <a:xfrm rot="16200000">
            <a:off x="1002076" y="5655970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Penn.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7EB2ADB-D59A-4629-95BF-D84F5FE38C7D}"/>
              </a:ext>
            </a:extLst>
          </p:cNvPr>
          <p:cNvCxnSpPr/>
          <p:nvPr/>
        </p:nvCxnSpPr>
        <p:spPr>
          <a:xfrm>
            <a:off x="1128848" y="4530786"/>
            <a:ext cx="40416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93717C2-EEEC-4E7A-9421-4BD5E30802C2}"/>
              </a:ext>
            </a:extLst>
          </p:cNvPr>
          <p:cNvSpPr txBox="1"/>
          <p:nvPr/>
        </p:nvSpPr>
        <p:spPr>
          <a:xfrm rot="16200000">
            <a:off x="880054" y="4754866"/>
            <a:ext cx="916084" cy="425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Wolfcamp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ctr">
              <a:lnSpc>
                <a:spcPts val="1300"/>
              </a:lnSpc>
            </a:pP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ian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4BB6652-8FF9-45C5-B496-48C11F52FE18}"/>
              </a:ext>
            </a:extLst>
          </p:cNvPr>
          <p:cNvSpPr txBox="1"/>
          <p:nvPr/>
        </p:nvSpPr>
        <p:spPr>
          <a:xfrm rot="16200000">
            <a:off x="787249" y="2880534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Leonardian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2F1A62A-B4FC-4E5A-8262-61ECC760D3E2}"/>
              </a:ext>
            </a:extLst>
          </p:cNvPr>
          <p:cNvSpPr txBox="1"/>
          <p:nvPr/>
        </p:nvSpPr>
        <p:spPr>
          <a:xfrm>
            <a:off x="5578420" y="5687012"/>
            <a:ext cx="41506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Wolfcamp D</a:t>
            </a:r>
            <a:r>
              <a:rPr lang="en-US" sz="1600" dirty="0"/>
              <a:t>: Basinal cyclothems (starved basin)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E5E540B-440B-4462-9654-6CAA3745A269}"/>
              </a:ext>
            </a:extLst>
          </p:cNvPr>
          <p:cNvSpPr txBox="1"/>
          <p:nvPr/>
        </p:nvSpPr>
        <p:spPr>
          <a:xfrm>
            <a:off x="6648599" y="4902364"/>
            <a:ext cx="47973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Wolfcamp C</a:t>
            </a:r>
            <a:r>
              <a:rPr lang="en-US" sz="1600" dirty="0"/>
              <a:t>: Clay-rich shale</a:t>
            </a:r>
          </a:p>
          <a:p>
            <a:r>
              <a:rPr lang="en-US" sz="1600" dirty="0"/>
              <a:t>(</a:t>
            </a:r>
            <a:r>
              <a:rPr lang="en-US" sz="1600" dirty="0" err="1"/>
              <a:t>progradation</a:t>
            </a:r>
            <a:r>
              <a:rPr lang="en-US" sz="1600" dirty="0"/>
              <a:t> of Eastern Shelf deltas &amp; Glasscock Nose)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AF58FB5-19C5-4906-85DB-89D15FF2F14F}"/>
              </a:ext>
            </a:extLst>
          </p:cNvPr>
          <p:cNvSpPr txBox="1"/>
          <p:nvPr/>
        </p:nvSpPr>
        <p:spPr>
          <a:xfrm>
            <a:off x="5695387" y="3920602"/>
            <a:ext cx="392184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Wolfcamp A – B: </a:t>
            </a:r>
          </a:p>
          <a:p>
            <a:r>
              <a:rPr lang="en-US" sz="1600" dirty="0"/>
              <a:t>silty- and calcareous organic-rich mudstones;</a:t>
            </a:r>
          </a:p>
          <a:p>
            <a:r>
              <a:rPr lang="en-US" sz="1600" dirty="0"/>
              <a:t>carbonate percentage increases upward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B14453A-3BAE-41BB-8ED3-052A05C51206}"/>
              </a:ext>
            </a:extLst>
          </p:cNvPr>
          <p:cNvSpPr txBox="1"/>
          <p:nvPr/>
        </p:nvSpPr>
        <p:spPr>
          <a:xfrm>
            <a:off x="5695387" y="1814907"/>
            <a:ext cx="53359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Spraberry – Dean (= Bone Spring in Delaware Basin):</a:t>
            </a:r>
          </a:p>
          <a:p>
            <a:r>
              <a:rPr lang="en-US" sz="1600" dirty="0"/>
              <a:t>silty mudstones and clay-rich siltstones punctuated by multiple deeper-water submarine fan complexes</a:t>
            </a:r>
          </a:p>
          <a:p>
            <a:r>
              <a:rPr lang="en-US" sz="1600" dirty="0"/>
              <a:t>(incl. massive to laminated, fine-grained sandstones)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705CA0F-C6FF-4EFB-853E-A4706D64D173}"/>
              </a:ext>
            </a:extLst>
          </p:cNvPr>
          <p:cNvCxnSpPr/>
          <p:nvPr/>
        </p:nvCxnSpPr>
        <p:spPr>
          <a:xfrm>
            <a:off x="5059400" y="3878122"/>
            <a:ext cx="55724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6E5FCCB-1CDC-451B-9187-F61F57243BDA}"/>
              </a:ext>
            </a:extLst>
          </p:cNvPr>
          <p:cNvGrpSpPr/>
          <p:nvPr/>
        </p:nvGrpSpPr>
        <p:grpSpPr>
          <a:xfrm>
            <a:off x="5088675" y="5049795"/>
            <a:ext cx="1476730" cy="70061"/>
            <a:chOff x="8408017" y="4999992"/>
            <a:chExt cx="1476730" cy="70061"/>
          </a:xfrm>
        </p:grpSpPr>
        <p:sp>
          <p:nvSpPr>
            <p:cNvPr id="38" name="Freeform 27">
              <a:extLst>
                <a:ext uri="{FF2B5EF4-FFF2-40B4-BE49-F238E27FC236}">
                  <a16:creationId xmlns:a16="http://schemas.microsoft.com/office/drawing/2014/main" id="{C83E7076-D043-4CE3-B91D-0619BCEA272B}"/>
                </a:ext>
              </a:extLst>
            </p:cNvPr>
            <p:cNvSpPr/>
            <p:nvPr/>
          </p:nvSpPr>
          <p:spPr>
            <a:xfrm>
              <a:off x="8711373" y="5001651"/>
              <a:ext cx="303356" cy="61488"/>
            </a:xfrm>
            <a:custGeom>
              <a:avLst/>
              <a:gdLst>
                <a:gd name="connsiteX0" fmla="*/ 0 w 303356"/>
                <a:gd name="connsiteY0" fmla="*/ 45557 h 83520"/>
                <a:gd name="connsiteX1" fmla="*/ 39003 w 303356"/>
                <a:gd name="connsiteY1" fmla="*/ 6554 h 83520"/>
                <a:gd name="connsiteX2" fmla="*/ 58504 w 303356"/>
                <a:gd name="connsiteY2" fmla="*/ 53 h 83520"/>
                <a:gd name="connsiteX3" fmla="*/ 78006 w 303356"/>
                <a:gd name="connsiteY3" fmla="*/ 6554 h 83520"/>
                <a:gd name="connsiteX4" fmla="*/ 97507 w 303356"/>
                <a:gd name="connsiteY4" fmla="*/ 10888 h 83520"/>
                <a:gd name="connsiteX5" fmla="*/ 125676 w 303356"/>
                <a:gd name="connsiteY5" fmla="*/ 28222 h 83520"/>
                <a:gd name="connsiteX6" fmla="*/ 140844 w 303356"/>
                <a:gd name="connsiteY6" fmla="*/ 43390 h 83520"/>
                <a:gd name="connsiteX7" fmla="*/ 173346 w 303356"/>
                <a:gd name="connsiteY7" fmla="*/ 67225 h 83520"/>
                <a:gd name="connsiteX8" fmla="*/ 201515 w 303356"/>
                <a:gd name="connsiteY8" fmla="*/ 82393 h 83520"/>
                <a:gd name="connsiteX9" fmla="*/ 244851 w 303356"/>
                <a:gd name="connsiteY9" fmla="*/ 80226 h 83520"/>
                <a:gd name="connsiteX10" fmla="*/ 270853 w 303356"/>
                <a:gd name="connsiteY10" fmla="*/ 62891 h 83520"/>
                <a:gd name="connsiteX11" fmla="*/ 303356 w 303356"/>
                <a:gd name="connsiteY11" fmla="*/ 43390 h 83520"/>
                <a:gd name="connsiteX0" fmla="*/ 0 w 303356"/>
                <a:gd name="connsiteY0" fmla="*/ 45730 h 83693"/>
                <a:gd name="connsiteX1" fmla="*/ 39003 w 303356"/>
                <a:gd name="connsiteY1" fmla="*/ 6727 h 83693"/>
                <a:gd name="connsiteX2" fmla="*/ 58504 w 303356"/>
                <a:gd name="connsiteY2" fmla="*/ 226 h 83693"/>
                <a:gd name="connsiteX3" fmla="*/ 78006 w 303356"/>
                <a:gd name="connsiteY3" fmla="*/ 2394 h 83693"/>
                <a:gd name="connsiteX4" fmla="*/ 97507 w 303356"/>
                <a:gd name="connsiteY4" fmla="*/ 11061 h 83693"/>
                <a:gd name="connsiteX5" fmla="*/ 125676 w 303356"/>
                <a:gd name="connsiteY5" fmla="*/ 28395 h 83693"/>
                <a:gd name="connsiteX6" fmla="*/ 140844 w 303356"/>
                <a:gd name="connsiteY6" fmla="*/ 43563 h 83693"/>
                <a:gd name="connsiteX7" fmla="*/ 173346 w 303356"/>
                <a:gd name="connsiteY7" fmla="*/ 67398 h 83693"/>
                <a:gd name="connsiteX8" fmla="*/ 201515 w 303356"/>
                <a:gd name="connsiteY8" fmla="*/ 82566 h 83693"/>
                <a:gd name="connsiteX9" fmla="*/ 244851 w 303356"/>
                <a:gd name="connsiteY9" fmla="*/ 80399 h 83693"/>
                <a:gd name="connsiteX10" fmla="*/ 270853 w 303356"/>
                <a:gd name="connsiteY10" fmla="*/ 63064 h 83693"/>
                <a:gd name="connsiteX11" fmla="*/ 303356 w 303356"/>
                <a:gd name="connsiteY11" fmla="*/ 43563 h 83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3356" h="83693">
                  <a:moveTo>
                    <a:pt x="0" y="45730"/>
                  </a:moveTo>
                  <a:cubicBezTo>
                    <a:pt x="14626" y="30020"/>
                    <a:pt x="29252" y="14311"/>
                    <a:pt x="39003" y="6727"/>
                  </a:cubicBezTo>
                  <a:cubicBezTo>
                    <a:pt x="48754" y="-857"/>
                    <a:pt x="52004" y="948"/>
                    <a:pt x="58504" y="226"/>
                  </a:cubicBezTo>
                  <a:cubicBezTo>
                    <a:pt x="65004" y="-496"/>
                    <a:pt x="71506" y="588"/>
                    <a:pt x="78006" y="2394"/>
                  </a:cubicBezTo>
                  <a:cubicBezTo>
                    <a:pt x="84506" y="4200"/>
                    <a:pt x="89562" y="6728"/>
                    <a:pt x="97507" y="11061"/>
                  </a:cubicBezTo>
                  <a:cubicBezTo>
                    <a:pt x="105452" y="15394"/>
                    <a:pt x="118453" y="22978"/>
                    <a:pt x="125676" y="28395"/>
                  </a:cubicBezTo>
                  <a:cubicBezTo>
                    <a:pt x="132899" y="33812"/>
                    <a:pt x="132899" y="37063"/>
                    <a:pt x="140844" y="43563"/>
                  </a:cubicBezTo>
                  <a:cubicBezTo>
                    <a:pt x="148789" y="50063"/>
                    <a:pt x="163234" y="60898"/>
                    <a:pt x="173346" y="67398"/>
                  </a:cubicBezTo>
                  <a:cubicBezTo>
                    <a:pt x="183458" y="73899"/>
                    <a:pt x="189598" y="80399"/>
                    <a:pt x="201515" y="82566"/>
                  </a:cubicBezTo>
                  <a:cubicBezTo>
                    <a:pt x="213432" y="84733"/>
                    <a:pt x="233295" y="83649"/>
                    <a:pt x="244851" y="80399"/>
                  </a:cubicBezTo>
                  <a:cubicBezTo>
                    <a:pt x="256407" y="77149"/>
                    <a:pt x="261102" y="69203"/>
                    <a:pt x="270853" y="63064"/>
                  </a:cubicBezTo>
                  <a:cubicBezTo>
                    <a:pt x="280604" y="56925"/>
                    <a:pt x="291980" y="50244"/>
                    <a:pt x="303356" y="43563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28">
              <a:extLst>
                <a:ext uri="{FF2B5EF4-FFF2-40B4-BE49-F238E27FC236}">
                  <a16:creationId xmlns:a16="http://schemas.microsoft.com/office/drawing/2014/main" id="{630ADF71-9920-4629-B061-8BF1ECD651B6}"/>
                </a:ext>
              </a:extLst>
            </p:cNvPr>
            <p:cNvSpPr/>
            <p:nvPr/>
          </p:nvSpPr>
          <p:spPr>
            <a:xfrm>
              <a:off x="8408017" y="4999992"/>
              <a:ext cx="303356" cy="61488"/>
            </a:xfrm>
            <a:custGeom>
              <a:avLst/>
              <a:gdLst>
                <a:gd name="connsiteX0" fmla="*/ 0 w 303356"/>
                <a:gd name="connsiteY0" fmla="*/ 45557 h 83520"/>
                <a:gd name="connsiteX1" fmla="*/ 39003 w 303356"/>
                <a:gd name="connsiteY1" fmla="*/ 6554 h 83520"/>
                <a:gd name="connsiteX2" fmla="*/ 58504 w 303356"/>
                <a:gd name="connsiteY2" fmla="*/ 53 h 83520"/>
                <a:gd name="connsiteX3" fmla="*/ 78006 w 303356"/>
                <a:gd name="connsiteY3" fmla="*/ 6554 h 83520"/>
                <a:gd name="connsiteX4" fmla="*/ 97507 w 303356"/>
                <a:gd name="connsiteY4" fmla="*/ 10888 h 83520"/>
                <a:gd name="connsiteX5" fmla="*/ 125676 w 303356"/>
                <a:gd name="connsiteY5" fmla="*/ 28222 h 83520"/>
                <a:gd name="connsiteX6" fmla="*/ 140844 w 303356"/>
                <a:gd name="connsiteY6" fmla="*/ 43390 h 83520"/>
                <a:gd name="connsiteX7" fmla="*/ 173346 w 303356"/>
                <a:gd name="connsiteY7" fmla="*/ 67225 h 83520"/>
                <a:gd name="connsiteX8" fmla="*/ 201515 w 303356"/>
                <a:gd name="connsiteY8" fmla="*/ 82393 h 83520"/>
                <a:gd name="connsiteX9" fmla="*/ 244851 w 303356"/>
                <a:gd name="connsiteY9" fmla="*/ 80226 h 83520"/>
                <a:gd name="connsiteX10" fmla="*/ 270853 w 303356"/>
                <a:gd name="connsiteY10" fmla="*/ 62891 h 83520"/>
                <a:gd name="connsiteX11" fmla="*/ 303356 w 303356"/>
                <a:gd name="connsiteY11" fmla="*/ 43390 h 83520"/>
                <a:gd name="connsiteX0" fmla="*/ 0 w 303356"/>
                <a:gd name="connsiteY0" fmla="*/ 45730 h 83693"/>
                <a:gd name="connsiteX1" fmla="*/ 39003 w 303356"/>
                <a:gd name="connsiteY1" fmla="*/ 6727 h 83693"/>
                <a:gd name="connsiteX2" fmla="*/ 58504 w 303356"/>
                <a:gd name="connsiteY2" fmla="*/ 226 h 83693"/>
                <a:gd name="connsiteX3" fmla="*/ 78006 w 303356"/>
                <a:gd name="connsiteY3" fmla="*/ 2394 h 83693"/>
                <a:gd name="connsiteX4" fmla="*/ 97507 w 303356"/>
                <a:gd name="connsiteY4" fmla="*/ 11061 h 83693"/>
                <a:gd name="connsiteX5" fmla="*/ 125676 w 303356"/>
                <a:gd name="connsiteY5" fmla="*/ 28395 h 83693"/>
                <a:gd name="connsiteX6" fmla="*/ 140844 w 303356"/>
                <a:gd name="connsiteY6" fmla="*/ 43563 h 83693"/>
                <a:gd name="connsiteX7" fmla="*/ 173346 w 303356"/>
                <a:gd name="connsiteY7" fmla="*/ 67398 h 83693"/>
                <a:gd name="connsiteX8" fmla="*/ 201515 w 303356"/>
                <a:gd name="connsiteY8" fmla="*/ 82566 h 83693"/>
                <a:gd name="connsiteX9" fmla="*/ 244851 w 303356"/>
                <a:gd name="connsiteY9" fmla="*/ 80399 h 83693"/>
                <a:gd name="connsiteX10" fmla="*/ 270853 w 303356"/>
                <a:gd name="connsiteY10" fmla="*/ 63064 h 83693"/>
                <a:gd name="connsiteX11" fmla="*/ 303356 w 303356"/>
                <a:gd name="connsiteY11" fmla="*/ 43563 h 83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3356" h="83693">
                  <a:moveTo>
                    <a:pt x="0" y="45730"/>
                  </a:moveTo>
                  <a:cubicBezTo>
                    <a:pt x="14626" y="30020"/>
                    <a:pt x="29252" y="14311"/>
                    <a:pt x="39003" y="6727"/>
                  </a:cubicBezTo>
                  <a:cubicBezTo>
                    <a:pt x="48754" y="-857"/>
                    <a:pt x="52004" y="948"/>
                    <a:pt x="58504" y="226"/>
                  </a:cubicBezTo>
                  <a:cubicBezTo>
                    <a:pt x="65004" y="-496"/>
                    <a:pt x="71506" y="588"/>
                    <a:pt x="78006" y="2394"/>
                  </a:cubicBezTo>
                  <a:cubicBezTo>
                    <a:pt x="84506" y="4200"/>
                    <a:pt x="89562" y="6728"/>
                    <a:pt x="97507" y="11061"/>
                  </a:cubicBezTo>
                  <a:cubicBezTo>
                    <a:pt x="105452" y="15394"/>
                    <a:pt x="118453" y="22978"/>
                    <a:pt x="125676" y="28395"/>
                  </a:cubicBezTo>
                  <a:cubicBezTo>
                    <a:pt x="132899" y="33812"/>
                    <a:pt x="132899" y="37063"/>
                    <a:pt x="140844" y="43563"/>
                  </a:cubicBezTo>
                  <a:cubicBezTo>
                    <a:pt x="148789" y="50063"/>
                    <a:pt x="163234" y="60898"/>
                    <a:pt x="173346" y="67398"/>
                  </a:cubicBezTo>
                  <a:cubicBezTo>
                    <a:pt x="183458" y="73899"/>
                    <a:pt x="189598" y="80399"/>
                    <a:pt x="201515" y="82566"/>
                  </a:cubicBezTo>
                  <a:cubicBezTo>
                    <a:pt x="213432" y="84733"/>
                    <a:pt x="233295" y="83649"/>
                    <a:pt x="244851" y="80399"/>
                  </a:cubicBezTo>
                  <a:cubicBezTo>
                    <a:pt x="256407" y="77149"/>
                    <a:pt x="261102" y="69203"/>
                    <a:pt x="270853" y="63064"/>
                  </a:cubicBezTo>
                  <a:cubicBezTo>
                    <a:pt x="280604" y="56925"/>
                    <a:pt x="291980" y="50244"/>
                    <a:pt x="303356" y="43563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29">
              <a:extLst>
                <a:ext uri="{FF2B5EF4-FFF2-40B4-BE49-F238E27FC236}">
                  <a16:creationId xmlns:a16="http://schemas.microsoft.com/office/drawing/2014/main" id="{7F6095F2-EC02-435F-B701-D79B45C93411}"/>
                </a:ext>
              </a:extLst>
            </p:cNvPr>
            <p:cNvSpPr/>
            <p:nvPr/>
          </p:nvSpPr>
          <p:spPr>
            <a:xfrm>
              <a:off x="9001379" y="5006324"/>
              <a:ext cx="303356" cy="61488"/>
            </a:xfrm>
            <a:custGeom>
              <a:avLst/>
              <a:gdLst>
                <a:gd name="connsiteX0" fmla="*/ 0 w 303356"/>
                <a:gd name="connsiteY0" fmla="*/ 45557 h 83520"/>
                <a:gd name="connsiteX1" fmla="*/ 39003 w 303356"/>
                <a:gd name="connsiteY1" fmla="*/ 6554 h 83520"/>
                <a:gd name="connsiteX2" fmla="*/ 58504 w 303356"/>
                <a:gd name="connsiteY2" fmla="*/ 53 h 83520"/>
                <a:gd name="connsiteX3" fmla="*/ 78006 w 303356"/>
                <a:gd name="connsiteY3" fmla="*/ 6554 h 83520"/>
                <a:gd name="connsiteX4" fmla="*/ 97507 w 303356"/>
                <a:gd name="connsiteY4" fmla="*/ 10888 h 83520"/>
                <a:gd name="connsiteX5" fmla="*/ 125676 w 303356"/>
                <a:gd name="connsiteY5" fmla="*/ 28222 h 83520"/>
                <a:gd name="connsiteX6" fmla="*/ 140844 w 303356"/>
                <a:gd name="connsiteY6" fmla="*/ 43390 h 83520"/>
                <a:gd name="connsiteX7" fmla="*/ 173346 w 303356"/>
                <a:gd name="connsiteY7" fmla="*/ 67225 h 83520"/>
                <a:gd name="connsiteX8" fmla="*/ 201515 w 303356"/>
                <a:gd name="connsiteY8" fmla="*/ 82393 h 83520"/>
                <a:gd name="connsiteX9" fmla="*/ 244851 w 303356"/>
                <a:gd name="connsiteY9" fmla="*/ 80226 h 83520"/>
                <a:gd name="connsiteX10" fmla="*/ 270853 w 303356"/>
                <a:gd name="connsiteY10" fmla="*/ 62891 h 83520"/>
                <a:gd name="connsiteX11" fmla="*/ 303356 w 303356"/>
                <a:gd name="connsiteY11" fmla="*/ 43390 h 83520"/>
                <a:gd name="connsiteX0" fmla="*/ 0 w 303356"/>
                <a:gd name="connsiteY0" fmla="*/ 45730 h 83693"/>
                <a:gd name="connsiteX1" fmla="*/ 39003 w 303356"/>
                <a:gd name="connsiteY1" fmla="*/ 6727 h 83693"/>
                <a:gd name="connsiteX2" fmla="*/ 58504 w 303356"/>
                <a:gd name="connsiteY2" fmla="*/ 226 h 83693"/>
                <a:gd name="connsiteX3" fmla="*/ 78006 w 303356"/>
                <a:gd name="connsiteY3" fmla="*/ 2394 h 83693"/>
                <a:gd name="connsiteX4" fmla="*/ 97507 w 303356"/>
                <a:gd name="connsiteY4" fmla="*/ 11061 h 83693"/>
                <a:gd name="connsiteX5" fmla="*/ 125676 w 303356"/>
                <a:gd name="connsiteY5" fmla="*/ 28395 h 83693"/>
                <a:gd name="connsiteX6" fmla="*/ 140844 w 303356"/>
                <a:gd name="connsiteY6" fmla="*/ 43563 h 83693"/>
                <a:gd name="connsiteX7" fmla="*/ 173346 w 303356"/>
                <a:gd name="connsiteY7" fmla="*/ 67398 h 83693"/>
                <a:gd name="connsiteX8" fmla="*/ 201515 w 303356"/>
                <a:gd name="connsiteY8" fmla="*/ 82566 h 83693"/>
                <a:gd name="connsiteX9" fmla="*/ 244851 w 303356"/>
                <a:gd name="connsiteY9" fmla="*/ 80399 h 83693"/>
                <a:gd name="connsiteX10" fmla="*/ 270853 w 303356"/>
                <a:gd name="connsiteY10" fmla="*/ 63064 h 83693"/>
                <a:gd name="connsiteX11" fmla="*/ 303356 w 303356"/>
                <a:gd name="connsiteY11" fmla="*/ 43563 h 83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3356" h="83693">
                  <a:moveTo>
                    <a:pt x="0" y="45730"/>
                  </a:moveTo>
                  <a:cubicBezTo>
                    <a:pt x="14626" y="30020"/>
                    <a:pt x="29252" y="14311"/>
                    <a:pt x="39003" y="6727"/>
                  </a:cubicBezTo>
                  <a:cubicBezTo>
                    <a:pt x="48754" y="-857"/>
                    <a:pt x="52004" y="948"/>
                    <a:pt x="58504" y="226"/>
                  </a:cubicBezTo>
                  <a:cubicBezTo>
                    <a:pt x="65004" y="-496"/>
                    <a:pt x="71506" y="588"/>
                    <a:pt x="78006" y="2394"/>
                  </a:cubicBezTo>
                  <a:cubicBezTo>
                    <a:pt x="84506" y="4200"/>
                    <a:pt x="89562" y="6728"/>
                    <a:pt x="97507" y="11061"/>
                  </a:cubicBezTo>
                  <a:cubicBezTo>
                    <a:pt x="105452" y="15394"/>
                    <a:pt x="118453" y="22978"/>
                    <a:pt x="125676" y="28395"/>
                  </a:cubicBezTo>
                  <a:cubicBezTo>
                    <a:pt x="132899" y="33812"/>
                    <a:pt x="132899" y="37063"/>
                    <a:pt x="140844" y="43563"/>
                  </a:cubicBezTo>
                  <a:cubicBezTo>
                    <a:pt x="148789" y="50063"/>
                    <a:pt x="163234" y="60898"/>
                    <a:pt x="173346" y="67398"/>
                  </a:cubicBezTo>
                  <a:cubicBezTo>
                    <a:pt x="183458" y="73899"/>
                    <a:pt x="189598" y="80399"/>
                    <a:pt x="201515" y="82566"/>
                  </a:cubicBezTo>
                  <a:cubicBezTo>
                    <a:pt x="213432" y="84733"/>
                    <a:pt x="233295" y="83649"/>
                    <a:pt x="244851" y="80399"/>
                  </a:cubicBezTo>
                  <a:cubicBezTo>
                    <a:pt x="256407" y="77149"/>
                    <a:pt x="261102" y="69203"/>
                    <a:pt x="270853" y="63064"/>
                  </a:cubicBezTo>
                  <a:cubicBezTo>
                    <a:pt x="280604" y="56925"/>
                    <a:pt x="291980" y="50244"/>
                    <a:pt x="303356" y="43563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30">
              <a:extLst>
                <a:ext uri="{FF2B5EF4-FFF2-40B4-BE49-F238E27FC236}">
                  <a16:creationId xmlns:a16="http://schemas.microsoft.com/office/drawing/2014/main" id="{1E597718-A570-4F53-82C8-1878FDB3DA20}"/>
                </a:ext>
              </a:extLst>
            </p:cNvPr>
            <p:cNvSpPr/>
            <p:nvPr/>
          </p:nvSpPr>
          <p:spPr>
            <a:xfrm>
              <a:off x="9291385" y="5008565"/>
              <a:ext cx="303356" cy="61488"/>
            </a:xfrm>
            <a:custGeom>
              <a:avLst/>
              <a:gdLst>
                <a:gd name="connsiteX0" fmla="*/ 0 w 303356"/>
                <a:gd name="connsiteY0" fmla="*/ 45557 h 83520"/>
                <a:gd name="connsiteX1" fmla="*/ 39003 w 303356"/>
                <a:gd name="connsiteY1" fmla="*/ 6554 h 83520"/>
                <a:gd name="connsiteX2" fmla="*/ 58504 w 303356"/>
                <a:gd name="connsiteY2" fmla="*/ 53 h 83520"/>
                <a:gd name="connsiteX3" fmla="*/ 78006 w 303356"/>
                <a:gd name="connsiteY3" fmla="*/ 6554 h 83520"/>
                <a:gd name="connsiteX4" fmla="*/ 97507 w 303356"/>
                <a:gd name="connsiteY4" fmla="*/ 10888 h 83520"/>
                <a:gd name="connsiteX5" fmla="*/ 125676 w 303356"/>
                <a:gd name="connsiteY5" fmla="*/ 28222 h 83520"/>
                <a:gd name="connsiteX6" fmla="*/ 140844 w 303356"/>
                <a:gd name="connsiteY6" fmla="*/ 43390 h 83520"/>
                <a:gd name="connsiteX7" fmla="*/ 173346 w 303356"/>
                <a:gd name="connsiteY7" fmla="*/ 67225 h 83520"/>
                <a:gd name="connsiteX8" fmla="*/ 201515 w 303356"/>
                <a:gd name="connsiteY8" fmla="*/ 82393 h 83520"/>
                <a:gd name="connsiteX9" fmla="*/ 244851 w 303356"/>
                <a:gd name="connsiteY9" fmla="*/ 80226 h 83520"/>
                <a:gd name="connsiteX10" fmla="*/ 270853 w 303356"/>
                <a:gd name="connsiteY10" fmla="*/ 62891 h 83520"/>
                <a:gd name="connsiteX11" fmla="*/ 303356 w 303356"/>
                <a:gd name="connsiteY11" fmla="*/ 43390 h 83520"/>
                <a:gd name="connsiteX0" fmla="*/ 0 w 303356"/>
                <a:gd name="connsiteY0" fmla="*/ 45730 h 83693"/>
                <a:gd name="connsiteX1" fmla="*/ 39003 w 303356"/>
                <a:gd name="connsiteY1" fmla="*/ 6727 h 83693"/>
                <a:gd name="connsiteX2" fmla="*/ 58504 w 303356"/>
                <a:gd name="connsiteY2" fmla="*/ 226 h 83693"/>
                <a:gd name="connsiteX3" fmla="*/ 78006 w 303356"/>
                <a:gd name="connsiteY3" fmla="*/ 2394 h 83693"/>
                <a:gd name="connsiteX4" fmla="*/ 97507 w 303356"/>
                <a:gd name="connsiteY4" fmla="*/ 11061 h 83693"/>
                <a:gd name="connsiteX5" fmla="*/ 125676 w 303356"/>
                <a:gd name="connsiteY5" fmla="*/ 28395 h 83693"/>
                <a:gd name="connsiteX6" fmla="*/ 140844 w 303356"/>
                <a:gd name="connsiteY6" fmla="*/ 43563 h 83693"/>
                <a:gd name="connsiteX7" fmla="*/ 173346 w 303356"/>
                <a:gd name="connsiteY7" fmla="*/ 67398 h 83693"/>
                <a:gd name="connsiteX8" fmla="*/ 201515 w 303356"/>
                <a:gd name="connsiteY8" fmla="*/ 82566 h 83693"/>
                <a:gd name="connsiteX9" fmla="*/ 244851 w 303356"/>
                <a:gd name="connsiteY9" fmla="*/ 80399 h 83693"/>
                <a:gd name="connsiteX10" fmla="*/ 270853 w 303356"/>
                <a:gd name="connsiteY10" fmla="*/ 63064 h 83693"/>
                <a:gd name="connsiteX11" fmla="*/ 303356 w 303356"/>
                <a:gd name="connsiteY11" fmla="*/ 43563 h 83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3356" h="83693">
                  <a:moveTo>
                    <a:pt x="0" y="45730"/>
                  </a:moveTo>
                  <a:cubicBezTo>
                    <a:pt x="14626" y="30020"/>
                    <a:pt x="29252" y="14311"/>
                    <a:pt x="39003" y="6727"/>
                  </a:cubicBezTo>
                  <a:cubicBezTo>
                    <a:pt x="48754" y="-857"/>
                    <a:pt x="52004" y="948"/>
                    <a:pt x="58504" y="226"/>
                  </a:cubicBezTo>
                  <a:cubicBezTo>
                    <a:pt x="65004" y="-496"/>
                    <a:pt x="71506" y="588"/>
                    <a:pt x="78006" y="2394"/>
                  </a:cubicBezTo>
                  <a:cubicBezTo>
                    <a:pt x="84506" y="4200"/>
                    <a:pt x="89562" y="6728"/>
                    <a:pt x="97507" y="11061"/>
                  </a:cubicBezTo>
                  <a:cubicBezTo>
                    <a:pt x="105452" y="15394"/>
                    <a:pt x="118453" y="22978"/>
                    <a:pt x="125676" y="28395"/>
                  </a:cubicBezTo>
                  <a:cubicBezTo>
                    <a:pt x="132899" y="33812"/>
                    <a:pt x="132899" y="37063"/>
                    <a:pt x="140844" y="43563"/>
                  </a:cubicBezTo>
                  <a:cubicBezTo>
                    <a:pt x="148789" y="50063"/>
                    <a:pt x="163234" y="60898"/>
                    <a:pt x="173346" y="67398"/>
                  </a:cubicBezTo>
                  <a:cubicBezTo>
                    <a:pt x="183458" y="73899"/>
                    <a:pt x="189598" y="80399"/>
                    <a:pt x="201515" y="82566"/>
                  </a:cubicBezTo>
                  <a:cubicBezTo>
                    <a:pt x="213432" y="84733"/>
                    <a:pt x="233295" y="83649"/>
                    <a:pt x="244851" y="80399"/>
                  </a:cubicBezTo>
                  <a:cubicBezTo>
                    <a:pt x="256407" y="77149"/>
                    <a:pt x="261102" y="69203"/>
                    <a:pt x="270853" y="63064"/>
                  </a:cubicBezTo>
                  <a:cubicBezTo>
                    <a:pt x="280604" y="56925"/>
                    <a:pt x="291980" y="50244"/>
                    <a:pt x="303356" y="43563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31">
              <a:extLst>
                <a:ext uri="{FF2B5EF4-FFF2-40B4-BE49-F238E27FC236}">
                  <a16:creationId xmlns:a16="http://schemas.microsoft.com/office/drawing/2014/main" id="{5DE751B8-1241-46A2-A58F-47C020FB6CE8}"/>
                </a:ext>
              </a:extLst>
            </p:cNvPr>
            <p:cNvSpPr/>
            <p:nvPr/>
          </p:nvSpPr>
          <p:spPr>
            <a:xfrm>
              <a:off x="9581391" y="5008374"/>
              <a:ext cx="303356" cy="61488"/>
            </a:xfrm>
            <a:custGeom>
              <a:avLst/>
              <a:gdLst>
                <a:gd name="connsiteX0" fmla="*/ 0 w 303356"/>
                <a:gd name="connsiteY0" fmla="*/ 45557 h 83520"/>
                <a:gd name="connsiteX1" fmla="*/ 39003 w 303356"/>
                <a:gd name="connsiteY1" fmla="*/ 6554 h 83520"/>
                <a:gd name="connsiteX2" fmla="*/ 58504 w 303356"/>
                <a:gd name="connsiteY2" fmla="*/ 53 h 83520"/>
                <a:gd name="connsiteX3" fmla="*/ 78006 w 303356"/>
                <a:gd name="connsiteY3" fmla="*/ 6554 h 83520"/>
                <a:gd name="connsiteX4" fmla="*/ 97507 w 303356"/>
                <a:gd name="connsiteY4" fmla="*/ 10888 h 83520"/>
                <a:gd name="connsiteX5" fmla="*/ 125676 w 303356"/>
                <a:gd name="connsiteY5" fmla="*/ 28222 h 83520"/>
                <a:gd name="connsiteX6" fmla="*/ 140844 w 303356"/>
                <a:gd name="connsiteY6" fmla="*/ 43390 h 83520"/>
                <a:gd name="connsiteX7" fmla="*/ 173346 w 303356"/>
                <a:gd name="connsiteY7" fmla="*/ 67225 h 83520"/>
                <a:gd name="connsiteX8" fmla="*/ 201515 w 303356"/>
                <a:gd name="connsiteY8" fmla="*/ 82393 h 83520"/>
                <a:gd name="connsiteX9" fmla="*/ 244851 w 303356"/>
                <a:gd name="connsiteY9" fmla="*/ 80226 h 83520"/>
                <a:gd name="connsiteX10" fmla="*/ 270853 w 303356"/>
                <a:gd name="connsiteY10" fmla="*/ 62891 h 83520"/>
                <a:gd name="connsiteX11" fmla="*/ 303356 w 303356"/>
                <a:gd name="connsiteY11" fmla="*/ 43390 h 83520"/>
                <a:gd name="connsiteX0" fmla="*/ 0 w 303356"/>
                <a:gd name="connsiteY0" fmla="*/ 45730 h 83693"/>
                <a:gd name="connsiteX1" fmla="*/ 39003 w 303356"/>
                <a:gd name="connsiteY1" fmla="*/ 6727 h 83693"/>
                <a:gd name="connsiteX2" fmla="*/ 58504 w 303356"/>
                <a:gd name="connsiteY2" fmla="*/ 226 h 83693"/>
                <a:gd name="connsiteX3" fmla="*/ 78006 w 303356"/>
                <a:gd name="connsiteY3" fmla="*/ 2394 h 83693"/>
                <a:gd name="connsiteX4" fmla="*/ 97507 w 303356"/>
                <a:gd name="connsiteY4" fmla="*/ 11061 h 83693"/>
                <a:gd name="connsiteX5" fmla="*/ 125676 w 303356"/>
                <a:gd name="connsiteY5" fmla="*/ 28395 h 83693"/>
                <a:gd name="connsiteX6" fmla="*/ 140844 w 303356"/>
                <a:gd name="connsiteY6" fmla="*/ 43563 h 83693"/>
                <a:gd name="connsiteX7" fmla="*/ 173346 w 303356"/>
                <a:gd name="connsiteY7" fmla="*/ 67398 h 83693"/>
                <a:gd name="connsiteX8" fmla="*/ 201515 w 303356"/>
                <a:gd name="connsiteY8" fmla="*/ 82566 h 83693"/>
                <a:gd name="connsiteX9" fmla="*/ 244851 w 303356"/>
                <a:gd name="connsiteY9" fmla="*/ 80399 h 83693"/>
                <a:gd name="connsiteX10" fmla="*/ 270853 w 303356"/>
                <a:gd name="connsiteY10" fmla="*/ 63064 h 83693"/>
                <a:gd name="connsiteX11" fmla="*/ 303356 w 303356"/>
                <a:gd name="connsiteY11" fmla="*/ 43563 h 83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3356" h="83693">
                  <a:moveTo>
                    <a:pt x="0" y="45730"/>
                  </a:moveTo>
                  <a:cubicBezTo>
                    <a:pt x="14626" y="30020"/>
                    <a:pt x="29252" y="14311"/>
                    <a:pt x="39003" y="6727"/>
                  </a:cubicBezTo>
                  <a:cubicBezTo>
                    <a:pt x="48754" y="-857"/>
                    <a:pt x="52004" y="948"/>
                    <a:pt x="58504" y="226"/>
                  </a:cubicBezTo>
                  <a:cubicBezTo>
                    <a:pt x="65004" y="-496"/>
                    <a:pt x="71506" y="588"/>
                    <a:pt x="78006" y="2394"/>
                  </a:cubicBezTo>
                  <a:cubicBezTo>
                    <a:pt x="84506" y="4200"/>
                    <a:pt x="89562" y="6728"/>
                    <a:pt x="97507" y="11061"/>
                  </a:cubicBezTo>
                  <a:cubicBezTo>
                    <a:pt x="105452" y="15394"/>
                    <a:pt x="118453" y="22978"/>
                    <a:pt x="125676" y="28395"/>
                  </a:cubicBezTo>
                  <a:cubicBezTo>
                    <a:pt x="132899" y="33812"/>
                    <a:pt x="132899" y="37063"/>
                    <a:pt x="140844" y="43563"/>
                  </a:cubicBezTo>
                  <a:cubicBezTo>
                    <a:pt x="148789" y="50063"/>
                    <a:pt x="163234" y="60898"/>
                    <a:pt x="173346" y="67398"/>
                  </a:cubicBezTo>
                  <a:cubicBezTo>
                    <a:pt x="183458" y="73899"/>
                    <a:pt x="189598" y="80399"/>
                    <a:pt x="201515" y="82566"/>
                  </a:cubicBezTo>
                  <a:cubicBezTo>
                    <a:pt x="213432" y="84733"/>
                    <a:pt x="233295" y="83649"/>
                    <a:pt x="244851" y="80399"/>
                  </a:cubicBezTo>
                  <a:cubicBezTo>
                    <a:pt x="256407" y="77149"/>
                    <a:pt x="261102" y="69203"/>
                    <a:pt x="270853" y="63064"/>
                  </a:cubicBezTo>
                  <a:cubicBezTo>
                    <a:pt x="280604" y="56925"/>
                    <a:pt x="291980" y="50244"/>
                    <a:pt x="303356" y="43563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4CA400A6-AD38-48FA-836B-FBE9CA7090EC}"/>
              </a:ext>
            </a:extLst>
          </p:cNvPr>
          <p:cNvSpPr txBox="1"/>
          <p:nvPr/>
        </p:nvSpPr>
        <p:spPr>
          <a:xfrm>
            <a:off x="5542800" y="6122729"/>
            <a:ext cx="43538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Lower Strawn:</a:t>
            </a:r>
            <a:r>
              <a:rPr lang="en-US" sz="1600" dirty="0"/>
              <a:t> shallow-water platform </a:t>
            </a:r>
            <a:r>
              <a:rPr lang="en-US" sz="1600" dirty="0" err="1"/>
              <a:t>limestones</a:t>
            </a:r>
            <a:endParaRPr lang="en-US" sz="16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228B10F-B03B-4F8A-BF55-866351ABB9CC}"/>
              </a:ext>
            </a:extLst>
          </p:cNvPr>
          <p:cNvSpPr txBox="1"/>
          <p:nvPr/>
        </p:nvSpPr>
        <p:spPr>
          <a:xfrm>
            <a:off x="5202317" y="4814229"/>
            <a:ext cx="1321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mid-WC</a:t>
            </a:r>
          </a:p>
          <a:p>
            <a:r>
              <a:rPr lang="en-US" sz="1400" b="1" i="1" dirty="0"/>
              <a:t>unconformity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463841F-51BF-4874-9197-03EB58D04A33}"/>
              </a:ext>
            </a:extLst>
          </p:cNvPr>
          <p:cNvSpPr txBox="1"/>
          <p:nvPr/>
        </p:nvSpPr>
        <p:spPr>
          <a:xfrm>
            <a:off x="5230534" y="668115"/>
            <a:ext cx="5217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/>
              <a:t>GENERAL DESCRIPTION / DEPOSITIONAL FACIES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4CB4F00-697E-4295-9771-A8B5B03E7AB2}"/>
              </a:ext>
            </a:extLst>
          </p:cNvPr>
          <p:cNvCxnSpPr/>
          <p:nvPr/>
        </p:nvCxnSpPr>
        <p:spPr>
          <a:xfrm>
            <a:off x="5070987" y="6144615"/>
            <a:ext cx="55724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2D75FCC-CD35-4F67-A901-D16409FB6477}"/>
              </a:ext>
            </a:extLst>
          </p:cNvPr>
          <p:cNvCxnSpPr/>
          <p:nvPr/>
        </p:nvCxnSpPr>
        <p:spPr>
          <a:xfrm>
            <a:off x="5070986" y="5555179"/>
            <a:ext cx="55724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1EE84CD3-49B2-4FA1-BB8D-C3A0AFC87E2D}"/>
              </a:ext>
            </a:extLst>
          </p:cNvPr>
          <p:cNvSpPr/>
          <p:nvPr/>
        </p:nvSpPr>
        <p:spPr>
          <a:xfrm>
            <a:off x="3487296" y="5483487"/>
            <a:ext cx="125760" cy="131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B9F4D94-359F-478C-BCB0-E75DCB4A2B40}"/>
              </a:ext>
            </a:extLst>
          </p:cNvPr>
          <p:cNvCxnSpPr>
            <a:cxnSpLocks/>
          </p:cNvCxnSpPr>
          <p:nvPr/>
        </p:nvCxnSpPr>
        <p:spPr>
          <a:xfrm>
            <a:off x="1538064" y="5555179"/>
            <a:ext cx="353292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BB95BB3-8CC5-44FF-9C77-628FBD78D7E4}"/>
              </a:ext>
            </a:extLst>
          </p:cNvPr>
          <p:cNvCxnSpPr>
            <a:cxnSpLocks/>
          </p:cNvCxnSpPr>
          <p:nvPr/>
        </p:nvCxnSpPr>
        <p:spPr>
          <a:xfrm>
            <a:off x="1533015" y="5093189"/>
            <a:ext cx="329051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45F166EF-4849-4058-8588-14C44696BB03}"/>
              </a:ext>
            </a:extLst>
          </p:cNvPr>
          <p:cNvSpPr/>
          <p:nvPr/>
        </p:nvSpPr>
        <p:spPr>
          <a:xfrm>
            <a:off x="2720681" y="4929266"/>
            <a:ext cx="166584" cy="140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E2C41D6-4FDA-4CB2-9F14-E7C87A642784}"/>
              </a:ext>
            </a:extLst>
          </p:cNvPr>
          <p:cNvSpPr/>
          <p:nvPr/>
        </p:nvSpPr>
        <p:spPr>
          <a:xfrm>
            <a:off x="2579316" y="5008497"/>
            <a:ext cx="125760" cy="48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83F643A-9AD5-4B5E-BBBE-D6E93A425E95}"/>
              </a:ext>
            </a:extLst>
          </p:cNvPr>
          <p:cNvCxnSpPr>
            <a:cxnSpLocks/>
          </p:cNvCxnSpPr>
          <p:nvPr/>
        </p:nvCxnSpPr>
        <p:spPr>
          <a:xfrm>
            <a:off x="1538785" y="4813542"/>
            <a:ext cx="328474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62C7391D-EA46-468D-806E-D63CAF06512A}"/>
              </a:ext>
            </a:extLst>
          </p:cNvPr>
          <p:cNvSpPr/>
          <p:nvPr/>
        </p:nvSpPr>
        <p:spPr>
          <a:xfrm>
            <a:off x="3550176" y="4819588"/>
            <a:ext cx="125760" cy="131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58153D1-917D-403E-B6CF-D27C3F997015}"/>
              </a:ext>
            </a:extLst>
          </p:cNvPr>
          <p:cNvSpPr/>
          <p:nvPr/>
        </p:nvSpPr>
        <p:spPr>
          <a:xfrm>
            <a:off x="4406283" y="5250738"/>
            <a:ext cx="506028" cy="153930"/>
          </a:xfrm>
          <a:prstGeom prst="rect">
            <a:avLst/>
          </a:prstGeom>
          <a:solidFill>
            <a:srgbClr val="EEFD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8216342-F59A-45E7-B894-A6975C87D996}"/>
              </a:ext>
            </a:extLst>
          </p:cNvPr>
          <p:cNvSpPr txBox="1"/>
          <p:nvPr/>
        </p:nvSpPr>
        <p:spPr>
          <a:xfrm>
            <a:off x="4434024" y="5181863"/>
            <a:ext cx="3658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C2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285AFCF-4E9A-4008-A6EE-E38289540B8E}"/>
              </a:ext>
            </a:extLst>
          </p:cNvPr>
          <p:cNvSpPr txBox="1"/>
          <p:nvPr/>
        </p:nvSpPr>
        <p:spPr>
          <a:xfrm>
            <a:off x="4438916" y="4819073"/>
            <a:ext cx="3658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C1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5421E6B9-09F7-4FB6-8E98-5D0F020508FA}"/>
              </a:ext>
            </a:extLst>
          </p:cNvPr>
          <p:cNvSpPr/>
          <p:nvPr/>
        </p:nvSpPr>
        <p:spPr>
          <a:xfrm>
            <a:off x="4385215" y="4521531"/>
            <a:ext cx="506028" cy="153930"/>
          </a:xfrm>
          <a:prstGeom prst="rect">
            <a:avLst/>
          </a:prstGeom>
          <a:solidFill>
            <a:srgbClr val="EEFD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2E535245-358F-4F71-8954-314EF9ECF397}"/>
              </a:ext>
            </a:extLst>
          </p:cNvPr>
          <p:cNvCxnSpPr>
            <a:cxnSpLocks/>
          </p:cNvCxnSpPr>
          <p:nvPr/>
        </p:nvCxnSpPr>
        <p:spPr>
          <a:xfrm>
            <a:off x="5070618" y="4813542"/>
            <a:ext cx="55500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91BA5A3E-A068-441C-B218-3D77C6E04BFB}"/>
              </a:ext>
            </a:extLst>
          </p:cNvPr>
          <p:cNvCxnSpPr/>
          <p:nvPr/>
        </p:nvCxnSpPr>
        <p:spPr>
          <a:xfrm>
            <a:off x="5053155" y="1064840"/>
            <a:ext cx="55724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7E53291-BE20-4499-B638-643B206A0688}"/>
              </a:ext>
            </a:extLst>
          </p:cNvPr>
          <p:cNvCxnSpPr>
            <a:cxnSpLocks/>
          </p:cNvCxnSpPr>
          <p:nvPr/>
        </p:nvCxnSpPr>
        <p:spPr>
          <a:xfrm>
            <a:off x="1533015" y="4404082"/>
            <a:ext cx="352014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88B3BC7E-7468-444B-91E5-689869F4FD49}"/>
              </a:ext>
            </a:extLst>
          </p:cNvPr>
          <p:cNvSpPr/>
          <p:nvPr/>
        </p:nvSpPr>
        <p:spPr>
          <a:xfrm>
            <a:off x="2887266" y="4261612"/>
            <a:ext cx="87280" cy="113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421B6CF-EE33-46FD-B084-56FB685000A3}"/>
              </a:ext>
            </a:extLst>
          </p:cNvPr>
          <p:cNvSpPr/>
          <p:nvPr/>
        </p:nvSpPr>
        <p:spPr>
          <a:xfrm>
            <a:off x="2843625" y="3813567"/>
            <a:ext cx="108893" cy="150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F9996D2-CF4F-4C49-99C8-0BCFADFDCC56}"/>
              </a:ext>
            </a:extLst>
          </p:cNvPr>
          <p:cNvSpPr/>
          <p:nvPr/>
        </p:nvSpPr>
        <p:spPr>
          <a:xfrm>
            <a:off x="4688889" y="4027871"/>
            <a:ext cx="343051" cy="233735"/>
          </a:xfrm>
          <a:prstGeom prst="rect">
            <a:avLst/>
          </a:prstGeom>
          <a:solidFill>
            <a:srgbClr val="EEF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1ACEC02-C1DC-4966-BD23-779CB736705A}"/>
              </a:ext>
            </a:extLst>
          </p:cNvPr>
          <p:cNvSpPr txBox="1"/>
          <p:nvPr/>
        </p:nvSpPr>
        <p:spPr>
          <a:xfrm>
            <a:off x="4732530" y="3981534"/>
            <a:ext cx="2872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835455E-3E11-4E2F-9D62-1DF619C7062F}"/>
              </a:ext>
            </a:extLst>
          </p:cNvPr>
          <p:cNvSpPr txBox="1"/>
          <p:nvPr/>
        </p:nvSpPr>
        <p:spPr>
          <a:xfrm>
            <a:off x="2529699" y="2596388"/>
            <a:ext cx="5485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Jo Mill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00D03435-415E-4FFE-BFA6-31F48DD3867A}"/>
              </a:ext>
            </a:extLst>
          </p:cNvPr>
          <p:cNvSpPr/>
          <p:nvPr/>
        </p:nvSpPr>
        <p:spPr>
          <a:xfrm>
            <a:off x="4549627" y="3034422"/>
            <a:ext cx="362677" cy="347076"/>
          </a:xfrm>
          <a:prstGeom prst="rect">
            <a:avLst/>
          </a:prstGeom>
          <a:solidFill>
            <a:srgbClr val="EEF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4ACFE4F-BBBA-4607-A1FA-124F4BE10E01}"/>
              </a:ext>
            </a:extLst>
          </p:cNvPr>
          <p:cNvSpPr txBox="1"/>
          <p:nvPr/>
        </p:nvSpPr>
        <p:spPr>
          <a:xfrm>
            <a:off x="4367580" y="2922903"/>
            <a:ext cx="68961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Lower</a:t>
            </a:r>
          </a:p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Leonard</a:t>
            </a:r>
          </a:p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Shale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8DD56A06-544A-4A6B-BDF4-1D2BDF099F6D}"/>
              </a:ext>
            </a:extLst>
          </p:cNvPr>
          <p:cNvSpPr/>
          <p:nvPr/>
        </p:nvSpPr>
        <p:spPr>
          <a:xfrm>
            <a:off x="4539453" y="3584866"/>
            <a:ext cx="362677" cy="263339"/>
          </a:xfrm>
          <a:prstGeom prst="rect">
            <a:avLst/>
          </a:prstGeom>
          <a:solidFill>
            <a:srgbClr val="EEF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824BA17-F1B3-4C2F-87F1-45F9E327576D}"/>
              </a:ext>
            </a:extLst>
          </p:cNvPr>
          <p:cNvSpPr txBox="1"/>
          <p:nvPr/>
        </p:nvSpPr>
        <p:spPr>
          <a:xfrm>
            <a:off x="4464291" y="3596270"/>
            <a:ext cx="4972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Dean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BCEC1FC-2217-4E92-9F08-A17B71F1E1CC}"/>
              </a:ext>
            </a:extLst>
          </p:cNvPr>
          <p:cNvSpPr/>
          <p:nvPr/>
        </p:nvSpPr>
        <p:spPr>
          <a:xfrm>
            <a:off x="4410381" y="2426465"/>
            <a:ext cx="570693" cy="263339"/>
          </a:xfrm>
          <a:prstGeom prst="rect">
            <a:avLst/>
          </a:prstGeom>
          <a:solidFill>
            <a:srgbClr val="EEF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1630119-6B90-4517-BFA5-5675B115064C}"/>
              </a:ext>
            </a:extLst>
          </p:cNvPr>
          <p:cNvSpPr txBox="1"/>
          <p:nvPr/>
        </p:nvSpPr>
        <p:spPr>
          <a:xfrm>
            <a:off x="4313312" y="2342230"/>
            <a:ext cx="787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Lower</a:t>
            </a:r>
          </a:p>
          <a:p>
            <a:pPr algn="ctr"/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Spraberry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E4FE8A0-6C19-40C9-9EAF-02608CD1C4C7}"/>
              </a:ext>
            </a:extLst>
          </p:cNvPr>
          <p:cNvSpPr/>
          <p:nvPr/>
        </p:nvSpPr>
        <p:spPr>
          <a:xfrm>
            <a:off x="4406100" y="1852764"/>
            <a:ext cx="570693" cy="263339"/>
          </a:xfrm>
          <a:prstGeom prst="rect">
            <a:avLst/>
          </a:prstGeom>
          <a:solidFill>
            <a:srgbClr val="EEF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B874026-7FAD-4F7B-B6E2-5C975EE5E9BF}"/>
              </a:ext>
            </a:extLst>
          </p:cNvPr>
          <p:cNvSpPr/>
          <p:nvPr/>
        </p:nvSpPr>
        <p:spPr>
          <a:xfrm>
            <a:off x="4431057" y="1409596"/>
            <a:ext cx="570693" cy="263339"/>
          </a:xfrm>
          <a:prstGeom prst="rect">
            <a:avLst/>
          </a:prstGeom>
          <a:solidFill>
            <a:srgbClr val="EEF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2595EF7-5B54-43CB-948D-D8C5F2EC38EA}"/>
              </a:ext>
            </a:extLst>
          </p:cNvPr>
          <p:cNvSpPr txBox="1"/>
          <p:nvPr/>
        </p:nvSpPr>
        <p:spPr>
          <a:xfrm>
            <a:off x="4316320" y="1782017"/>
            <a:ext cx="787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Middle</a:t>
            </a:r>
          </a:p>
          <a:p>
            <a:pPr algn="ctr"/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Spraberry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1C68D8E6-2062-499A-8369-757055DBF3EB}"/>
              </a:ext>
            </a:extLst>
          </p:cNvPr>
          <p:cNvSpPr/>
          <p:nvPr/>
        </p:nvSpPr>
        <p:spPr>
          <a:xfrm>
            <a:off x="4431057" y="1092204"/>
            <a:ext cx="570693" cy="204683"/>
          </a:xfrm>
          <a:prstGeom prst="rect">
            <a:avLst/>
          </a:prstGeom>
          <a:solidFill>
            <a:srgbClr val="EEF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05D655A-1EAA-482A-9229-F85D08ECEDC7}"/>
              </a:ext>
            </a:extLst>
          </p:cNvPr>
          <p:cNvSpPr txBox="1"/>
          <p:nvPr/>
        </p:nvSpPr>
        <p:spPr>
          <a:xfrm>
            <a:off x="4313312" y="1330786"/>
            <a:ext cx="787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Upper</a:t>
            </a:r>
          </a:p>
          <a:p>
            <a:pPr algn="ctr"/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Spraberry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5E5D4B2-8CDF-4EE0-B8A8-F00DD4228017}"/>
              </a:ext>
            </a:extLst>
          </p:cNvPr>
          <p:cNvSpPr txBox="1"/>
          <p:nvPr/>
        </p:nvSpPr>
        <p:spPr>
          <a:xfrm>
            <a:off x="4380148" y="1041444"/>
            <a:ext cx="63991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Upper</a:t>
            </a:r>
          </a:p>
          <a:p>
            <a:pPr algn="ctr">
              <a:lnSpc>
                <a:spcPts val="9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Leonard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B5E6B098-2816-4E9D-8EBA-31D0D280E2DC}"/>
              </a:ext>
            </a:extLst>
          </p:cNvPr>
          <p:cNvSpPr/>
          <p:nvPr/>
        </p:nvSpPr>
        <p:spPr>
          <a:xfrm>
            <a:off x="4390850" y="762841"/>
            <a:ext cx="570693" cy="263339"/>
          </a:xfrm>
          <a:prstGeom prst="rect">
            <a:avLst/>
          </a:prstGeom>
          <a:solidFill>
            <a:srgbClr val="EEF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0D9D6CA-4D52-48C1-9330-59A6F5F7BC91}"/>
              </a:ext>
            </a:extLst>
          </p:cNvPr>
          <p:cNvSpPr txBox="1"/>
          <p:nvPr/>
        </p:nvSpPr>
        <p:spPr>
          <a:xfrm>
            <a:off x="4422315" y="740088"/>
            <a:ext cx="5693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Strati-</a:t>
            </a:r>
          </a:p>
          <a:p>
            <a:pPr algn="ctr">
              <a:lnSpc>
                <a:spcPts val="900"/>
              </a:lnSpc>
            </a:pPr>
            <a:r>
              <a:rPr lang="en-US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graphy</a:t>
            </a:r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30BF4B14-F07D-4275-B1A4-2121FD27C438}"/>
              </a:ext>
            </a:extLst>
          </p:cNvPr>
          <p:cNvSpPr/>
          <p:nvPr/>
        </p:nvSpPr>
        <p:spPr>
          <a:xfrm>
            <a:off x="4434346" y="5643085"/>
            <a:ext cx="570693" cy="374080"/>
          </a:xfrm>
          <a:prstGeom prst="rect">
            <a:avLst/>
          </a:prstGeom>
          <a:solidFill>
            <a:srgbClr val="EEF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0574AE7F-4655-41C8-91E9-B8CF3F46A6DA}"/>
              </a:ext>
            </a:extLst>
          </p:cNvPr>
          <p:cNvSpPr txBox="1"/>
          <p:nvPr/>
        </p:nvSpPr>
        <p:spPr>
          <a:xfrm>
            <a:off x="4415316" y="5617601"/>
            <a:ext cx="61587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WFMP</a:t>
            </a:r>
          </a:p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04B115C-107E-4721-8ECE-02C9F6EF9A33}"/>
              </a:ext>
            </a:extLst>
          </p:cNvPr>
          <p:cNvSpPr/>
          <p:nvPr/>
        </p:nvSpPr>
        <p:spPr>
          <a:xfrm>
            <a:off x="4849310" y="4650261"/>
            <a:ext cx="173048" cy="744815"/>
          </a:xfrm>
          <a:prstGeom prst="rect">
            <a:avLst/>
          </a:prstGeom>
          <a:solidFill>
            <a:srgbClr val="EBF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00DDCE6-067E-4B85-94D9-957711E413CC}"/>
              </a:ext>
            </a:extLst>
          </p:cNvPr>
          <p:cNvSpPr txBox="1"/>
          <p:nvPr/>
        </p:nvSpPr>
        <p:spPr>
          <a:xfrm>
            <a:off x="4469088" y="4492767"/>
            <a:ext cx="2872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77A9B49-482F-4D00-B919-98FEDE3F644D}"/>
              </a:ext>
            </a:extLst>
          </p:cNvPr>
          <p:cNvSpPr txBox="1"/>
          <p:nvPr/>
        </p:nvSpPr>
        <p:spPr>
          <a:xfrm rot="16200000">
            <a:off x="4482699" y="4884811"/>
            <a:ext cx="8579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Wolfcamp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F10391-3C66-4FCC-9A0C-626F57CBE460}"/>
              </a:ext>
            </a:extLst>
          </p:cNvPr>
          <p:cNvSpPr txBox="1"/>
          <p:nvPr/>
        </p:nvSpPr>
        <p:spPr>
          <a:xfrm>
            <a:off x="1404952" y="99755"/>
            <a:ext cx="3614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Midland Basin Type Log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2E8663-D2A2-475B-8811-13AD5BA6CCFC}"/>
              </a:ext>
            </a:extLst>
          </p:cNvPr>
          <p:cNvSpPr txBox="1"/>
          <p:nvPr/>
        </p:nvSpPr>
        <p:spPr>
          <a:xfrm>
            <a:off x="1399138" y="6478260"/>
            <a:ext cx="29466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(modified from Hamlin and Baumgardner, 2012)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BF9F008-61C6-4A90-9A62-52C3063CCAA3}"/>
              </a:ext>
            </a:extLst>
          </p:cNvPr>
          <p:cNvSpPr txBox="1"/>
          <p:nvPr/>
        </p:nvSpPr>
        <p:spPr>
          <a:xfrm>
            <a:off x="598491" y="407264"/>
            <a:ext cx="492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MD</a:t>
            </a:r>
          </a:p>
          <a:p>
            <a:r>
              <a:rPr lang="en-US" sz="1600" dirty="0"/>
              <a:t>(ft.)</a:t>
            </a:r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A5421D6C-679F-4C26-8E2D-9FB3135F58FE}"/>
              </a:ext>
            </a:extLst>
          </p:cNvPr>
          <p:cNvSpPr/>
          <p:nvPr/>
        </p:nvSpPr>
        <p:spPr>
          <a:xfrm>
            <a:off x="5165666" y="3584718"/>
            <a:ext cx="541616" cy="23872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6E561A-C274-49B3-8289-4C998489710F}"/>
              </a:ext>
            </a:extLst>
          </p:cNvPr>
          <p:cNvSpPr txBox="1"/>
          <p:nvPr/>
        </p:nvSpPr>
        <p:spPr>
          <a:xfrm>
            <a:off x="5833715" y="3535177"/>
            <a:ext cx="5678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</a:t>
            </a:r>
            <a:r>
              <a:rPr lang="en-US" sz="1600" baseline="30000" dirty="0"/>
              <a:t>st</a:t>
            </a:r>
            <a:r>
              <a:rPr lang="en-US" sz="1600" dirty="0"/>
              <a:t> influx of course </a:t>
            </a:r>
            <a:r>
              <a:rPr lang="en-US" sz="1600" dirty="0" err="1"/>
              <a:t>clastics</a:t>
            </a:r>
            <a:r>
              <a:rPr lang="en-US" sz="1600" dirty="0"/>
              <a:t> (siltstones, sandstones)  into basin</a:t>
            </a:r>
          </a:p>
        </p:txBody>
      </p:sp>
    </p:spTree>
    <p:extLst>
      <p:ext uri="{BB962C8B-B14F-4D97-AF65-F5344CB8AC3E}">
        <p14:creationId xmlns:p14="http://schemas.microsoft.com/office/powerpoint/2010/main" val="1643864399"/>
      </p:ext>
    </p:extLst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0ED6DF-9656-4EFF-AA3F-D1D00F67FA6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21" y="911893"/>
            <a:ext cx="2474429" cy="54412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2A59E9-545C-403C-A1EB-1FFFBE4A01B7}"/>
              </a:ext>
            </a:extLst>
          </p:cNvPr>
          <p:cNvSpPr/>
          <p:nvPr/>
        </p:nvSpPr>
        <p:spPr>
          <a:xfrm>
            <a:off x="657225" y="3676650"/>
            <a:ext cx="2181225" cy="19145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D51131-98DB-4FC5-BC03-555871B13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521" y="1231332"/>
            <a:ext cx="7046168" cy="33101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D1EC60-D000-4AE8-99CC-1D411A6A9C0F}"/>
              </a:ext>
            </a:extLst>
          </p:cNvPr>
          <p:cNvSpPr txBox="1"/>
          <p:nvPr/>
        </p:nvSpPr>
        <p:spPr>
          <a:xfrm>
            <a:off x="3406969" y="4541520"/>
            <a:ext cx="4695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 Westward progradation of Eastern Shelf delta systems and platform margins (100 -150 km)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0E44FE-23E7-4669-BA76-9769E8410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6760" y="1605402"/>
            <a:ext cx="1743437" cy="35447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47E6A9-EA69-4072-9730-FF6B80ED53A9}"/>
              </a:ext>
            </a:extLst>
          </p:cNvPr>
          <p:cNvSpPr txBox="1"/>
          <p:nvPr/>
        </p:nvSpPr>
        <p:spPr>
          <a:xfrm>
            <a:off x="9727817" y="885689"/>
            <a:ext cx="2347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Preliminary correlation of MB tops to Eastern Shelf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F6897C-31CC-43AD-A701-F366258488C7}"/>
              </a:ext>
            </a:extLst>
          </p:cNvPr>
          <p:cNvSpPr txBox="1"/>
          <p:nvPr/>
        </p:nvSpPr>
        <p:spPr>
          <a:xfrm>
            <a:off x="3406969" y="5718389"/>
            <a:ext cx="6362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Initial development of Glasscock Nose during  WFMP C1 time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96DEE1-382B-4996-A420-D184BE51E716}"/>
              </a:ext>
            </a:extLst>
          </p:cNvPr>
          <p:cNvSpPr txBox="1"/>
          <p:nvPr/>
        </p:nvSpPr>
        <p:spPr>
          <a:xfrm>
            <a:off x="1378627" y="6373495"/>
            <a:ext cx="1459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(Sinclair et al., 2018)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A1F6FD-0E31-4539-A97E-FC000E4784CC}"/>
              </a:ext>
            </a:extLst>
          </p:cNvPr>
          <p:cNvSpPr txBox="1"/>
          <p:nvPr/>
        </p:nvSpPr>
        <p:spPr>
          <a:xfrm>
            <a:off x="456284" y="72194"/>
            <a:ext cx="1930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Wolfcamp</a:t>
            </a:r>
            <a:r>
              <a:rPr lang="en-US" sz="2800" dirty="0"/>
              <a:t> C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8087653-2DA7-4316-B238-3A7DCA0DF061}"/>
              </a:ext>
            </a:extLst>
          </p:cNvPr>
          <p:cNvCxnSpPr>
            <a:cxnSpLocks/>
          </p:cNvCxnSpPr>
          <p:nvPr/>
        </p:nvCxnSpPr>
        <p:spPr>
          <a:xfrm>
            <a:off x="364021" y="595414"/>
            <a:ext cx="1126266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54DE366-1D20-4776-BA7F-333C6A4AB82B}"/>
              </a:ext>
            </a:extLst>
          </p:cNvPr>
          <p:cNvSpPr txBox="1"/>
          <p:nvPr/>
        </p:nvSpPr>
        <p:spPr>
          <a:xfrm>
            <a:off x="3406969" y="6274131"/>
            <a:ext cx="815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Uplift of CBP structural blocks and development of mid-Wolfcamp unconformity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51AB10-5CEB-426E-ACBA-038C3F92A800}"/>
              </a:ext>
            </a:extLst>
          </p:cNvPr>
          <p:cNvSpPr txBox="1"/>
          <p:nvPr/>
        </p:nvSpPr>
        <p:spPr>
          <a:xfrm>
            <a:off x="3406969" y="5223159"/>
            <a:ext cx="6362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C2 </a:t>
            </a:r>
            <a:r>
              <a:rPr lang="en-US" dirty="0" err="1"/>
              <a:t>basinal</a:t>
            </a:r>
            <a:r>
              <a:rPr lang="en-US" dirty="0"/>
              <a:t> shales are largely clay-rich</a:t>
            </a:r>
          </a:p>
        </p:txBody>
      </p:sp>
    </p:spTree>
    <p:extLst>
      <p:ext uri="{BB962C8B-B14F-4D97-AF65-F5344CB8AC3E}">
        <p14:creationId xmlns:p14="http://schemas.microsoft.com/office/powerpoint/2010/main" val="1151476473"/>
      </p:ext>
    </p:extLst>
  </p:cSld>
  <p:clrMapOvr>
    <a:masterClrMapping/>
  </p:clrMapOvr>
  <p:transition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A6FCE9F-8FCD-4F0A-80A6-B0D5D1C95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218" y="423405"/>
            <a:ext cx="6266180" cy="34588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005B493-B35E-4673-991E-DD1B27AE5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52" y="521449"/>
            <a:ext cx="4304348" cy="35997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9D1026-E545-40CC-BD29-048BF3F3070D}"/>
              </a:ext>
            </a:extLst>
          </p:cNvPr>
          <p:cNvSpPr txBox="1"/>
          <p:nvPr/>
        </p:nvSpPr>
        <p:spPr>
          <a:xfrm>
            <a:off x="3593444" y="629747"/>
            <a:ext cx="13532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(Sinclair et al., 2017)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245C9D-6282-4A39-B4E2-B82203A83D93}"/>
              </a:ext>
            </a:extLst>
          </p:cNvPr>
          <p:cNvSpPr txBox="1"/>
          <p:nvPr/>
        </p:nvSpPr>
        <p:spPr>
          <a:xfrm>
            <a:off x="7440807" y="3520440"/>
            <a:ext cx="13532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(Sinclair et al., 2017)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ED0A52-443F-4831-95A3-B0999E1987DF}"/>
              </a:ext>
            </a:extLst>
          </p:cNvPr>
          <p:cNvSpPr txBox="1"/>
          <p:nvPr/>
        </p:nvSpPr>
        <p:spPr>
          <a:xfrm>
            <a:off x="6693469" y="629747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SW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C07689C-47BF-4D77-9DDB-CB3D2292496F}"/>
              </a:ext>
            </a:extLst>
          </p:cNvPr>
          <p:cNvCxnSpPr/>
          <p:nvPr/>
        </p:nvCxnSpPr>
        <p:spPr>
          <a:xfrm flipH="1">
            <a:off x="6572357" y="783635"/>
            <a:ext cx="1941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147F545-813F-4D40-9D80-A852D95B7EC1}"/>
              </a:ext>
            </a:extLst>
          </p:cNvPr>
          <p:cNvSpPr txBox="1"/>
          <p:nvPr/>
        </p:nvSpPr>
        <p:spPr>
          <a:xfrm>
            <a:off x="614782" y="34184"/>
            <a:ext cx="6032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Sequential development of the Glasscock Nose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F50084-4E89-401C-83D9-B7B92E1FC568}"/>
              </a:ext>
            </a:extLst>
          </p:cNvPr>
          <p:cNvSpPr txBox="1"/>
          <p:nvPr/>
        </p:nvSpPr>
        <p:spPr>
          <a:xfrm>
            <a:off x="7237721" y="352172"/>
            <a:ext cx="411816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err="1"/>
              <a:t>prograding</a:t>
            </a:r>
            <a:r>
              <a:rPr lang="en-US" sz="1600" dirty="0"/>
              <a:t>, mounded deep-water carb. flows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65C9626-E105-4A85-A806-A8B1E603EE11}"/>
              </a:ext>
            </a:extLst>
          </p:cNvPr>
          <p:cNvGrpSpPr/>
          <p:nvPr/>
        </p:nvGrpSpPr>
        <p:grpSpPr>
          <a:xfrm>
            <a:off x="614782" y="3429000"/>
            <a:ext cx="11433506" cy="3322690"/>
            <a:chOff x="614782" y="3429000"/>
            <a:chExt cx="11433506" cy="332269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63B971B-7277-4774-A186-3FECD7A0C0BC}"/>
                </a:ext>
              </a:extLst>
            </p:cNvPr>
            <p:cNvGrpSpPr/>
            <p:nvPr/>
          </p:nvGrpSpPr>
          <p:grpSpPr>
            <a:xfrm>
              <a:off x="614782" y="3429000"/>
              <a:ext cx="11433506" cy="3322690"/>
              <a:chOff x="493824" y="3429000"/>
              <a:chExt cx="11433506" cy="332269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FBA9339-4BF2-49D5-ADB3-6D27C9357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74214" y="4427108"/>
                <a:ext cx="5808226" cy="2280438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60779FD-9C89-4B44-B5E4-DB1426276A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3824" y="4218072"/>
                <a:ext cx="5082025" cy="253361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C736E07-898A-47D2-B280-EB4D928B70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76303" y="3429000"/>
                <a:ext cx="2551027" cy="1810499"/>
              </a:xfrm>
              <a:prstGeom prst="rect">
                <a:avLst/>
              </a:prstGeom>
            </p:spPr>
          </p:pic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552C916-3FA1-4725-84E5-375919E2AE37}"/>
                  </a:ext>
                </a:extLst>
              </p:cNvPr>
              <p:cNvSpPr txBox="1"/>
              <p:nvPr/>
            </p:nvSpPr>
            <p:spPr>
              <a:xfrm>
                <a:off x="5640253" y="4057776"/>
                <a:ext cx="36716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Possible analog: carbonate delta drift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AA4964-F98E-426A-8DDD-1EE094695581}"/>
                </a:ext>
              </a:extLst>
            </p:cNvPr>
            <p:cNvSpPr txBox="1"/>
            <p:nvPr/>
          </p:nvSpPr>
          <p:spPr>
            <a:xfrm>
              <a:off x="6572357" y="4624403"/>
              <a:ext cx="1534397" cy="4308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Indian Ocean/Maldives seismic 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60715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38B541-FF97-48B6-8E10-30BCBE879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976" y="172721"/>
            <a:ext cx="9902024" cy="34529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1509F7-DD6E-45EC-9244-ABD19B6AD0C9}"/>
              </a:ext>
            </a:extLst>
          </p:cNvPr>
          <p:cNvSpPr txBox="1"/>
          <p:nvPr/>
        </p:nvSpPr>
        <p:spPr>
          <a:xfrm>
            <a:off x="8747427" y="3460659"/>
            <a:ext cx="100219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(Reed, 2014)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7A02C9-B891-4FB7-BA8F-513B6FA0F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5340" y="3803498"/>
            <a:ext cx="5395295" cy="30545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F79628-2415-4CC2-91CB-AEAF6DEC1A61}"/>
              </a:ext>
            </a:extLst>
          </p:cNvPr>
          <p:cNvSpPr txBox="1"/>
          <p:nvPr/>
        </p:nvSpPr>
        <p:spPr>
          <a:xfrm>
            <a:off x="2387600" y="83797"/>
            <a:ext cx="3966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mid-</a:t>
            </a:r>
            <a:r>
              <a:rPr lang="en-US" dirty="0" err="1"/>
              <a:t>Wolfcamp</a:t>
            </a:r>
            <a:r>
              <a:rPr lang="en-US" dirty="0"/>
              <a:t> unconformity on the CBP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ED6E1E0-1000-4C08-98B9-31D820C07543}"/>
              </a:ext>
            </a:extLst>
          </p:cNvPr>
          <p:cNvSpPr/>
          <p:nvPr/>
        </p:nvSpPr>
        <p:spPr>
          <a:xfrm>
            <a:off x="1636395" y="2423516"/>
            <a:ext cx="935355" cy="279679"/>
          </a:xfrm>
          <a:custGeom>
            <a:avLst/>
            <a:gdLst>
              <a:gd name="connsiteX0" fmla="*/ 0 w 935355"/>
              <a:gd name="connsiteY0" fmla="*/ 279679 h 279679"/>
              <a:gd name="connsiteX1" fmla="*/ 293370 w 935355"/>
              <a:gd name="connsiteY1" fmla="*/ 113944 h 279679"/>
              <a:gd name="connsiteX2" fmla="*/ 531495 w 935355"/>
              <a:gd name="connsiteY2" fmla="*/ 32029 h 279679"/>
              <a:gd name="connsiteX3" fmla="*/ 697230 w 935355"/>
              <a:gd name="connsiteY3" fmla="*/ 3454 h 279679"/>
              <a:gd name="connsiteX4" fmla="*/ 935355 w 935355"/>
              <a:gd name="connsiteY4" fmla="*/ 1549 h 279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355" h="279679">
                <a:moveTo>
                  <a:pt x="0" y="279679"/>
                </a:moveTo>
                <a:cubicBezTo>
                  <a:pt x="102394" y="217449"/>
                  <a:pt x="204788" y="155219"/>
                  <a:pt x="293370" y="113944"/>
                </a:cubicBezTo>
                <a:cubicBezTo>
                  <a:pt x="381952" y="72669"/>
                  <a:pt x="464185" y="50444"/>
                  <a:pt x="531495" y="32029"/>
                </a:cubicBezTo>
                <a:cubicBezTo>
                  <a:pt x="598805" y="13614"/>
                  <a:pt x="629920" y="8534"/>
                  <a:pt x="697230" y="3454"/>
                </a:cubicBezTo>
                <a:cubicBezTo>
                  <a:pt x="764540" y="-1626"/>
                  <a:pt x="849947" y="-39"/>
                  <a:pt x="935355" y="1549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33AEDA9-73B3-4986-9987-5C2CD3D388B2}"/>
              </a:ext>
            </a:extLst>
          </p:cNvPr>
          <p:cNvSpPr/>
          <p:nvPr/>
        </p:nvSpPr>
        <p:spPr>
          <a:xfrm>
            <a:off x="2552701" y="1840230"/>
            <a:ext cx="1863090" cy="205740"/>
          </a:xfrm>
          <a:custGeom>
            <a:avLst/>
            <a:gdLst>
              <a:gd name="connsiteX0" fmla="*/ 0 w 1777365"/>
              <a:gd name="connsiteY0" fmla="*/ 182880 h 182880"/>
              <a:gd name="connsiteX1" fmla="*/ 179070 w 1777365"/>
              <a:gd name="connsiteY1" fmla="*/ 127635 h 182880"/>
              <a:gd name="connsiteX2" fmla="*/ 506730 w 1777365"/>
              <a:gd name="connsiteY2" fmla="*/ 93345 h 182880"/>
              <a:gd name="connsiteX3" fmla="*/ 899160 w 1777365"/>
              <a:gd name="connsiteY3" fmla="*/ 81915 h 182880"/>
              <a:gd name="connsiteX4" fmla="*/ 1171575 w 1777365"/>
              <a:gd name="connsiteY4" fmla="*/ 85725 h 182880"/>
              <a:gd name="connsiteX5" fmla="*/ 1407795 w 1777365"/>
              <a:gd name="connsiteY5" fmla="*/ 68580 h 182880"/>
              <a:gd name="connsiteX6" fmla="*/ 1777365 w 1777365"/>
              <a:gd name="connsiteY6" fmla="*/ 0 h 182880"/>
              <a:gd name="connsiteX0" fmla="*/ 0 w 1777365"/>
              <a:gd name="connsiteY0" fmla="*/ 182880 h 182880"/>
              <a:gd name="connsiteX1" fmla="*/ 179070 w 1777365"/>
              <a:gd name="connsiteY1" fmla="*/ 127635 h 182880"/>
              <a:gd name="connsiteX2" fmla="*/ 506730 w 1777365"/>
              <a:gd name="connsiteY2" fmla="*/ 93345 h 182880"/>
              <a:gd name="connsiteX3" fmla="*/ 899160 w 1777365"/>
              <a:gd name="connsiteY3" fmla="*/ 81915 h 182880"/>
              <a:gd name="connsiteX4" fmla="*/ 1169670 w 1777365"/>
              <a:gd name="connsiteY4" fmla="*/ 74295 h 182880"/>
              <a:gd name="connsiteX5" fmla="*/ 1407795 w 1777365"/>
              <a:gd name="connsiteY5" fmla="*/ 68580 h 182880"/>
              <a:gd name="connsiteX6" fmla="*/ 1777365 w 1777365"/>
              <a:gd name="connsiteY6" fmla="*/ 0 h 182880"/>
              <a:gd name="connsiteX0" fmla="*/ 0 w 1777365"/>
              <a:gd name="connsiteY0" fmla="*/ 182880 h 182880"/>
              <a:gd name="connsiteX1" fmla="*/ 179070 w 1777365"/>
              <a:gd name="connsiteY1" fmla="*/ 127635 h 182880"/>
              <a:gd name="connsiteX2" fmla="*/ 506730 w 1777365"/>
              <a:gd name="connsiteY2" fmla="*/ 93345 h 182880"/>
              <a:gd name="connsiteX3" fmla="*/ 899160 w 1777365"/>
              <a:gd name="connsiteY3" fmla="*/ 81915 h 182880"/>
              <a:gd name="connsiteX4" fmla="*/ 1169670 w 1777365"/>
              <a:gd name="connsiteY4" fmla="*/ 74295 h 182880"/>
              <a:gd name="connsiteX5" fmla="*/ 1434465 w 1777365"/>
              <a:gd name="connsiteY5" fmla="*/ 60960 h 182880"/>
              <a:gd name="connsiteX6" fmla="*/ 1777365 w 1777365"/>
              <a:gd name="connsiteY6" fmla="*/ 0 h 182880"/>
              <a:gd name="connsiteX0" fmla="*/ 0 w 1849755"/>
              <a:gd name="connsiteY0" fmla="*/ 207645 h 207645"/>
              <a:gd name="connsiteX1" fmla="*/ 179070 w 1849755"/>
              <a:gd name="connsiteY1" fmla="*/ 152400 h 207645"/>
              <a:gd name="connsiteX2" fmla="*/ 506730 w 1849755"/>
              <a:gd name="connsiteY2" fmla="*/ 118110 h 207645"/>
              <a:gd name="connsiteX3" fmla="*/ 899160 w 1849755"/>
              <a:gd name="connsiteY3" fmla="*/ 106680 h 207645"/>
              <a:gd name="connsiteX4" fmla="*/ 1169670 w 1849755"/>
              <a:gd name="connsiteY4" fmla="*/ 99060 h 207645"/>
              <a:gd name="connsiteX5" fmla="*/ 1434465 w 1849755"/>
              <a:gd name="connsiteY5" fmla="*/ 85725 h 207645"/>
              <a:gd name="connsiteX6" fmla="*/ 1849755 w 1849755"/>
              <a:gd name="connsiteY6" fmla="*/ 0 h 207645"/>
              <a:gd name="connsiteX0" fmla="*/ 0 w 1863090"/>
              <a:gd name="connsiteY0" fmla="*/ 205740 h 205740"/>
              <a:gd name="connsiteX1" fmla="*/ 179070 w 1863090"/>
              <a:gd name="connsiteY1" fmla="*/ 150495 h 205740"/>
              <a:gd name="connsiteX2" fmla="*/ 506730 w 1863090"/>
              <a:gd name="connsiteY2" fmla="*/ 116205 h 205740"/>
              <a:gd name="connsiteX3" fmla="*/ 899160 w 1863090"/>
              <a:gd name="connsiteY3" fmla="*/ 104775 h 205740"/>
              <a:gd name="connsiteX4" fmla="*/ 1169670 w 1863090"/>
              <a:gd name="connsiteY4" fmla="*/ 97155 h 205740"/>
              <a:gd name="connsiteX5" fmla="*/ 1434465 w 1863090"/>
              <a:gd name="connsiteY5" fmla="*/ 83820 h 205740"/>
              <a:gd name="connsiteX6" fmla="*/ 1863090 w 1863090"/>
              <a:gd name="connsiteY6" fmla="*/ 0 h 205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63090" h="205740">
                <a:moveTo>
                  <a:pt x="0" y="205740"/>
                </a:moveTo>
                <a:cubicBezTo>
                  <a:pt x="47307" y="185578"/>
                  <a:pt x="94615" y="165417"/>
                  <a:pt x="179070" y="150495"/>
                </a:cubicBezTo>
                <a:cubicBezTo>
                  <a:pt x="263525" y="135572"/>
                  <a:pt x="386715" y="123825"/>
                  <a:pt x="506730" y="116205"/>
                </a:cubicBezTo>
                <a:cubicBezTo>
                  <a:pt x="626745" y="108585"/>
                  <a:pt x="788670" y="107950"/>
                  <a:pt x="899160" y="104775"/>
                </a:cubicBezTo>
                <a:lnTo>
                  <a:pt x="1169670" y="97155"/>
                </a:lnTo>
                <a:cubicBezTo>
                  <a:pt x="1258887" y="93663"/>
                  <a:pt x="1318895" y="100013"/>
                  <a:pt x="1434465" y="83820"/>
                </a:cubicBezTo>
                <a:cubicBezTo>
                  <a:pt x="1550035" y="67628"/>
                  <a:pt x="1728787" y="27146"/>
                  <a:pt x="186309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4F713EE-C305-49D8-9CF8-710F27837012}"/>
              </a:ext>
            </a:extLst>
          </p:cNvPr>
          <p:cNvSpPr/>
          <p:nvPr/>
        </p:nvSpPr>
        <p:spPr>
          <a:xfrm>
            <a:off x="4381500" y="1442085"/>
            <a:ext cx="2529840" cy="403860"/>
          </a:xfrm>
          <a:custGeom>
            <a:avLst/>
            <a:gdLst>
              <a:gd name="connsiteX0" fmla="*/ 0 w 2529840"/>
              <a:gd name="connsiteY0" fmla="*/ 403860 h 403860"/>
              <a:gd name="connsiteX1" fmla="*/ 520065 w 2529840"/>
              <a:gd name="connsiteY1" fmla="*/ 299085 h 403860"/>
              <a:gd name="connsiteX2" fmla="*/ 1059180 w 2529840"/>
              <a:gd name="connsiteY2" fmla="*/ 194310 h 403860"/>
              <a:gd name="connsiteX3" fmla="*/ 1699260 w 2529840"/>
              <a:gd name="connsiteY3" fmla="*/ 78105 h 403860"/>
              <a:gd name="connsiteX4" fmla="*/ 1933575 w 2529840"/>
              <a:gd name="connsiteY4" fmla="*/ 45720 h 403860"/>
              <a:gd name="connsiteX5" fmla="*/ 2080260 w 2529840"/>
              <a:gd name="connsiteY5" fmla="*/ 53340 h 403860"/>
              <a:gd name="connsiteX6" fmla="*/ 2303145 w 2529840"/>
              <a:gd name="connsiteY6" fmla="*/ 22860 h 403860"/>
              <a:gd name="connsiteX7" fmla="*/ 2529840 w 2529840"/>
              <a:gd name="connsiteY7" fmla="*/ 0 h 40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29840" h="403860">
                <a:moveTo>
                  <a:pt x="0" y="403860"/>
                </a:moveTo>
                <a:lnTo>
                  <a:pt x="520065" y="299085"/>
                </a:lnTo>
                <a:lnTo>
                  <a:pt x="1059180" y="194310"/>
                </a:lnTo>
                <a:lnTo>
                  <a:pt x="1699260" y="78105"/>
                </a:lnTo>
                <a:cubicBezTo>
                  <a:pt x="1844992" y="53340"/>
                  <a:pt x="1870075" y="49847"/>
                  <a:pt x="1933575" y="45720"/>
                </a:cubicBezTo>
                <a:cubicBezTo>
                  <a:pt x="1997075" y="41593"/>
                  <a:pt x="2018665" y="57150"/>
                  <a:pt x="2080260" y="53340"/>
                </a:cubicBezTo>
                <a:cubicBezTo>
                  <a:pt x="2141855" y="49530"/>
                  <a:pt x="2228215" y="31750"/>
                  <a:pt x="2303145" y="22860"/>
                </a:cubicBezTo>
                <a:cubicBezTo>
                  <a:pt x="2378075" y="13970"/>
                  <a:pt x="2453957" y="6985"/>
                  <a:pt x="252984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D76084D-9F98-4088-9CCE-E62FBB1FE7FD}"/>
              </a:ext>
            </a:extLst>
          </p:cNvPr>
          <p:cNvSpPr/>
          <p:nvPr/>
        </p:nvSpPr>
        <p:spPr>
          <a:xfrm>
            <a:off x="6886575" y="1373505"/>
            <a:ext cx="2531745" cy="381000"/>
          </a:xfrm>
          <a:custGeom>
            <a:avLst/>
            <a:gdLst>
              <a:gd name="connsiteX0" fmla="*/ 0 w 2531745"/>
              <a:gd name="connsiteY0" fmla="*/ 68580 h 381000"/>
              <a:gd name="connsiteX1" fmla="*/ 443865 w 2531745"/>
              <a:gd name="connsiteY1" fmla="*/ 51435 h 381000"/>
              <a:gd name="connsiteX2" fmla="*/ 590550 w 2531745"/>
              <a:gd name="connsiteY2" fmla="*/ 49530 h 381000"/>
              <a:gd name="connsiteX3" fmla="*/ 672465 w 2531745"/>
              <a:gd name="connsiteY3" fmla="*/ 72390 h 381000"/>
              <a:gd name="connsiteX4" fmla="*/ 704850 w 2531745"/>
              <a:gd name="connsiteY4" fmla="*/ 76200 h 381000"/>
              <a:gd name="connsiteX5" fmla="*/ 933450 w 2531745"/>
              <a:gd name="connsiteY5" fmla="*/ 34290 h 381000"/>
              <a:gd name="connsiteX6" fmla="*/ 1249680 w 2531745"/>
              <a:gd name="connsiteY6" fmla="*/ 28575 h 381000"/>
              <a:gd name="connsiteX7" fmla="*/ 1685925 w 2531745"/>
              <a:gd name="connsiteY7" fmla="*/ 0 h 381000"/>
              <a:gd name="connsiteX8" fmla="*/ 1868805 w 2531745"/>
              <a:gd name="connsiteY8" fmla="*/ 7620 h 381000"/>
              <a:gd name="connsiteX9" fmla="*/ 1985010 w 2531745"/>
              <a:gd name="connsiteY9" fmla="*/ 15240 h 381000"/>
              <a:gd name="connsiteX10" fmla="*/ 2087880 w 2531745"/>
              <a:gd name="connsiteY10" fmla="*/ 9525 h 381000"/>
              <a:gd name="connsiteX11" fmla="*/ 2146935 w 2531745"/>
              <a:gd name="connsiteY11" fmla="*/ 30480 h 381000"/>
              <a:gd name="connsiteX12" fmla="*/ 2278380 w 2531745"/>
              <a:gd name="connsiteY12" fmla="*/ 125730 h 381000"/>
              <a:gd name="connsiteX13" fmla="*/ 2531745 w 2531745"/>
              <a:gd name="connsiteY13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31745" h="381000">
                <a:moveTo>
                  <a:pt x="0" y="68580"/>
                </a:moveTo>
                <a:lnTo>
                  <a:pt x="443865" y="51435"/>
                </a:lnTo>
                <a:cubicBezTo>
                  <a:pt x="542290" y="48260"/>
                  <a:pt x="552450" y="46037"/>
                  <a:pt x="590550" y="49530"/>
                </a:cubicBezTo>
                <a:cubicBezTo>
                  <a:pt x="628650" y="53022"/>
                  <a:pt x="653415" y="67945"/>
                  <a:pt x="672465" y="72390"/>
                </a:cubicBezTo>
                <a:cubicBezTo>
                  <a:pt x="691515" y="76835"/>
                  <a:pt x="661353" y="82550"/>
                  <a:pt x="704850" y="76200"/>
                </a:cubicBezTo>
                <a:cubicBezTo>
                  <a:pt x="748347" y="69850"/>
                  <a:pt x="842645" y="42227"/>
                  <a:pt x="933450" y="34290"/>
                </a:cubicBezTo>
                <a:cubicBezTo>
                  <a:pt x="1024255" y="26353"/>
                  <a:pt x="1124268" y="34290"/>
                  <a:pt x="1249680" y="28575"/>
                </a:cubicBezTo>
                <a:cubicBezTo>
                  <a:pt x="1375092" y="22860"/>
                  <a:pt x="1582738" y="3492"/>
                  <a:pt x="1685925" y="0"/>
                </a:cubicBezTo>
                <a:lnTo>
                  <a:pt x="1868805" y="7620"/>
                </a:lnTo>
                <a:cubicBezTo>
                  <a:pt x="1918653" y="10160"/>
                  <a:pt x="1948498" y="14923"/>
                  <a:pt x="1985010" y="15240"/>
                </a:cubicBezTo>
                <a:cubicBezTo>
                  <a:pt x="2021522" y="15557"/>
                  <a:pt x="2060893" y="6985"/>
                  <a:pt x="2087880" y="9525"/>
                </a:cubicBezTo>
                <a:cubicBezTo>
                  <a:pt x="2114867" y="12065"/>
                  <a:pt x="2115185" y="11112"/>
                  <a:pt x="2146935" y="30480"/>
                </a:cubicBezTo>
                <a:cubicBezTo>
                  <a:pt x="2178685" y="49848"/>
                  <a:pt x="2214245" y="67310"/>
                  <a:pt x="2278380" y="125730"/>
                </a:cubicBezTo>
                <a:cubicBezTo>
                  <a:pt x="2342515" y="184150"/>
                  <a:pt x="2437130" y="282575"/>
                  <a:pt x="2531745" y="38100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7966D33-4AA4-4DB6-A57D-708659EF5C41}"/>
              </a:ext>
            </a:extLst>
          </p:cNvPr>
          <p:cNvSpPr/>
          <p:nvPr/>
        </p:nvSpPr>
        <p:spPr>
          <a:xfrm>
            <a:off x="9414510" y="1733550"/>
            <a:ext cx="358140" cy="26670"/>
          </a:xfrm>
          <a:custGeom>
            <a:avLst/>
            <a:gdLst>
              <a:gd name="connsiteX0" fmla="*/ 0 w 358140"/>
              <a:gd name="connsiteY0" fmla="*/ 26670 h 26670"/>
              <a:gd name="connsiteX1" fmla="*/ 358140 w 358140"/>
              <a:gd name="connsiteY1" fmla="*/ 0 h 26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8140" h="26670">
                <a:moveTo>
                  <a:pt x="0" y="26670"/>
                </a:moveTo>
                <a:lnTo>
                  <a:pt x="358140" y="0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5F76FFE-2390-4353-95A4-85CD892824BA}"/>
              </a:ext>
            </a:extLst>
          </p:cNvPr>
          <p:cNvSpPr/>
          <p:nvPr/>
        </p:nvSpPr>
        <p:spPr>
          <a:xfrm>
            <a:off x="6811648" y="5393696"/>
            <a:ext cx="301288" cy="400313"/>
          </a:xfrm>
          <a:custGeom>
            <a:avLst/>
            <a:gdLst>
              <a:gd name="connsiteX0" fmla="*/ 301288 w 301288"/>
              <a:gd name="connsiteY0" fmla="*/ 0 h 400313"/>
              <a:gd name="connsiteX1" fmla="*/ 250723 w 301288"/>
              <a:gd name="connsiteY1" fmla="*/ 48459 h 400313"/>
              <a:gd name="connsiteX2" fmla="*/ 219119 w 301288"/>
              <a:gd name="connsiteY2" fmla="*/ 69528 h 400313"/>
              <a:gd name="connsiteX3" fmla="*/ 206477 w 301288"/>
              <a:gd name="connsiteY3" fmla="*/ 103239 h 400313"/>
              <a:gd name="connsiteX4" fmla="*/ 200157 w 301288"/>
              <a:gd name="connsiteY4" fmla="*/ 134842 h 400313"/>
              <a:gd name="connsiteX5" fmla="*/ 168553 w 301288"/>
              <a:gd name="connsiteY5" fmla="*/ 149591 h 400313"/>
              <a:gd name="connsiteX6" fmla="*/ 158018 w 301288"/>
              <a:gd name="connsiteY6" fmla="*/ 174874 h 400313"/>
              <a:gd name="connsiteX7" fmla="*/ 147484 w 301288"/>
              <a:gd name="connsiteY7" fmla="*/ 206477 h 400313"/>
              <a:gd name="connsiteX8" fmla="*/ 120094 w 301288"/>
              <a:gd name="connsiteY8" fmla="*/ 221226 h 400313"/>
              <a:gd name="connsiteX9" fmla="*/ 86383 w 301288"/>
              <a:gd name="connsiteY9" fmla="*/ 227546 h 400313"/>
              <a:gd name="connsiteX10" fmla="*/ 84276 w 301288"/>
              <a:gd name="connsiteY10" fmla="*/ 257043 h 400313"/>
              <a:gd name="connsiteX11" fmla="*/ 58993 w 301288"/>
              <a:gd name="connsiteY11" fmla="*/ 297075 h 400313"/>
              <a:gd name="connsiteX12" fmla="*/ 44245 w 301288"/>
              <a:gd name="connsiteY12" fmla="*/ 301288 h 400313"/>
              <a:gd name="connsiteX13" fmla="*/ 52673 w 301288"/>
              <a:gd name="connsiteY13" fmla="*/ 345533 h 400313"/>
              <a:gd name="connsiteX14" fmla="*/ 25283 w 301288"/>
              <a:gd name="connsiteY14" fmla="*/ 368710 h 400313"/>
              <a:gd name="connsiteX15" fmla="*/ 0 w 301288"/>
              <a:gd name="connsiteY15" fmla="*/ 400313 h 400313"/>
              <a:gd name="connsiteX0" fmla="*/ 301288 w 301288"/>
              <a:gd name="connsiteY0" fmla="*/ 0 h 400313"/>
              <a:gd name="connsiteX1" fmla="*/ 250723 w 301288"/>
              <a:gd name="connsiteY1" fmla="*/ 48459 h 400313"/>
              <a:gd name="connsiteX2" fmla="*/ 219119 w 301288"/>
              <a:gd name="connsiteY2" fmla="*/ 69528 h 400313"/>
              <a:gd name="connsiteX3" fmla="*/ 206477 w 301288"/>
              <a:gd name="connsiteY3" fmla="*/ 103239 h 400313"/>
              <a:gd name="connsiteX4" fmla="*/ 200157 w 301288"/>
              <a:gd name="connsiteY4" fmla="*/ 134842 h 400313"/>
              <a:gd name="connsiteX5" fmla="*/ 168553 w 301288"/>
              <a:gd name="connsiteY5" fmla="*/ 149591 h 400313"/>
              <a:gd name="connsiteX6" fmla="*/ 158018 w 301288"/>
              <a:gd name="connsiteY6" fmla="*/ 174874 h 400313"/>
              <a:gd name="connsiteX7" fmla="*/ 147484 w 301288"/>
              <a:gd name="connsiteY7" fmla="*/ 206477 h 400313"/>
              <a:gd name="connsiteX8" fmla="*/ 120094 w 301288"/>
              <a:gd name="connsiteY8" fmla="*/ 221226 h 400313"/>
              <a:gd name="connsiteX9" fmla="*/ 86383 w 301288"/>
              <a:gd name="connsiteY9" fmla="*/ 227546 h 400313"/>
              <a:gd name="connsiteX10" fmla="*/ 84276 w 301288"/>
              <a:gd name="connsiteY10" fmla="*/ 257043 h 400313"/>
              <a:gd name="connsiteX11" fmla="*/ 44245 w 301288"/>
              <a:gd name="connsiteY11" fmla="*/ 301288 h 400313"/>
              <a:gd name="connsiteX12" fmla="*/ 52673 w 301288"/>
              <a:gd name="connsiteY12" fmla="*/ 345533 h 400313"/>
              <a:gd name="connsiteX13" fmla="*/ 25283 w 301288"/>
              <a:gd name="connsiteY13" fmla="*/ 368710 h 400313"/>
              <a:gd name="connsiteX14" fmla="*/ 0 w 301288"/>
              <a:gd name="connsiteY14" fmla="*/ 400313 h 400313"/>
              <a:gd name="connsiteX0" fmla="*/ 301288 w 301288"/>
              <a:gd name="connsiteY0" fmla="*/ 0 h 400313"/>
              <a:gd name="connsiteX1" fmla="*/ 250723 w 301288"/>
              <a:gd name="connsiteY1" fmla="*/ 48459 h 400313"/>
              <a:gd name="connsiteX2" fmla="*/ 219119 w 301288"/>
              <a:gd name="connsiteY2" fmla="*/ 69528 h 400313"/>
              <a:gd name="connsiteX3" fmla="*/ 206477 w 301288"/>
              <a:gd name="connsiteY3" fmla="*/ 103239 h 400313"/>
              <a:gd name="connsiteX4" fmla="*/ 200157 w 301288"/>
              <a:gd name="connsiteY4" fmla="*/ 134842 h 400313"/>
              <a:gd name="connsiteX5" fmla="*/ 168553 w 301288"/>
              <a:gd name="connsiteY5" fmla="*/ 149591 h 400313"/>
              <a:gd name="connsiteX6" fmla="*/ 158018 w 301288"/>
              <a:gd name="connsiteY6" fmla="*/ 174874 h 400313"/>
              <a:gd name="connsiteX7" fmla="*/ 147484 w 301288"/>
              <a:gd name="connsiteY7" fmla="*/ 206477 h 400313"/>
              <a:gd name="connsiteX8" fmla="*/ 120094 w 301288"/>
              <a:gd name="connsiteY8" fmla="*/ 221226 h 400313"/>
              <a:gd name="connsiteX9" fmla="*/ 86383 w 301288"/>
              <a:gd name="connsiteY9" fmla="*/ 227546 h 400313"/>
              <a:gd name="connsiteX10" fmla="*/ 84276 w 301288"/>
              <a:gd name="connsiteY10" fmla="*/ 257043 h 400313"/>
              <a:gd name="connsiteX11" fmla="*/ 61100 w 301288"/>
              <a:gd name="connsiteY11" fmla="*/ 292861 h 400313"/>
              <a:gd name="connsiteX12" fmla="*/ 52673 w 301288"/>
              <a:gd name="connsiteY12" fmla="*/ 345533 h 400313"/>
              <a:gd name="connsiteX13" fmla="*/ 25283 w 301288"/>
              <a:gd name="connsiteY13" fmla="*/ 368710 h 400313"/>
              <a:gd name="connsiteX14" fmla="*/ 0 w 301288"/>
              <a:gd name="connsiteY14" fmla="*/ 400313 h 400313"/>
              <a:gd name="connsiteX0" fmla="*/ 301288 w 301288"/>
              <a:gd name="connsiteY0" fmla="*/ 0 h 400313"/>
              <a:gd name="connsiteX1" fmla="*/ 250723 w 301288"/>
              <a:gd name="connsiteY1" fmla="*/ 48459 h 400313"/>
              <a:gd name="connsiteX2" fmla="*/ 219119 w 301288"/>
              <a:gd name="connsiteY2" fmla="*/ 69528 h 400313"/>
              <a:gd name="connsiteX3" fmla="*/ 206477 w 301288"/>
              <a:gd name="connsiteY3" fmla="*/ 103239 h 400313"/>
              <a:gd name="connsiteX4" fmla="*/ 200157 w 301288"/>
              <a:gd name="connsiteY4" fmla="*/ 134842 h 400313"/>
              <a:gd name="connsiteX5" fmla="*/ 168553 w 301288"/>
              <a:gd name="connsiteY5" fmla="*/ 149591 h 400313"/>
              <a:gd name="connsiteX6" fmla="*/ 158018 w 301288"/>
              <a:gd name="connsiteY6" fmla="*/ 174874 h 400313"/>
              <a:gd name="connsiteX7" fmla="*/ 147484 w 301288"/>
              <a:gd name="connsiteY7" fmla="*/ 206477 h 400313"/>
              <a:gd name="connsiteX8" fmla="*/ 120094 w 301288"/>
              <a:gd name="connsiteY8" fmla="*/ 221226 h 400313"/>
              <a:gd name="connsiteX9" fmla="*/ 94811 w 301288"/>
              <a:gd name="connsiteY9" fmla="*/ 233867 h 400313"/>
              <a:gd name="connsiteX10" fmla="*/ 84276 w 301288"/>
              <a:gd name="connsiteY10" fmla="*/ 257043 h 400313"/>
              <a:gd name="connsiteX11" fmla="*/ 61100 w 301288"/>
              <a:gd name="connsiteY11" fmla="*/ 292861 h 400313"/>
              <a:gd name="connsiteX12" fmla="*/ 52673 w 301288"/>
              <a:gd name="connsiteY12" fmla="*/ 345533 h 400313"/>
              <a:gd name="connsiteX13" fmla="*/ 25283 w 301288"/>
              <a:gd name="connsiteY13" fmla="*/ 368710 h 400313"/>
              <a:gd name="connsiteX14" fmla="*/ 0 w 301288"/>
              <a:gd name="connsiteY14" fmla="*/ 400313 h 40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1288" h="400313">
                <a:moveTo>
                  <a:pt x="301288" y="0"/>
                </a:moveTo>
                <a:cubicBezTo>
                  <a:pt x="282853" y="18435"/>
                  <a:pt x="264418" y="36871"/>
                  <a:pt x="250723" y="48459"/>
                </a:cubicBezTo>
                <a:cubicBezTo>
                  <a:pt x="237028" y="60047"/>
                  <a:pt x="226493" y="60398"/>
                  <a:pt x="219119" y="69528"/>
                </a:cubicBezTo>
                <a:cubicBezTo>
                  <a:pt x="211745" y="78658"/>
                  <a:pt x="209637" y="92353"/>
                  <a:pt x="206477" y="103239"/>
                </a:cubicBezTo>
                <a:cubicBezTo>
                  <a:pt x="203317" y="114125"/>
                  <a:pt x="206478" y="127117"/>
                  <a:pt x="200157" y="134842"/>
                </a:cubicBezTo>
                <a:cubicBezTo>
                  <a:pt x="193836" y="142567"/>
                  <a:pt x="175576" y="142919"/>
                  <a:pt x="168553" y="149591"/>
                </a:cubicBezTo>
                <a:cubicBezTo>
                  <a:pt x="161530" y="156263"/>
                  <a:pt x="161529" y="165393"/>
                  <a:pt x="158018" y="174874"/>
                </a:cubicBezTo>
                <a:cubicBezTo>
                  <a:pt x="154507" y="184355"/>
                  <a:pt x="153805" y="198752"/>
                  <a:pt x="147484" y="206477"/>
                </a:cubicBezTo>
                <a:cubicBezTo>
                  <a:pt x="141163" y="214202"/>
                  <a:pt x="128873" y="216661"/>
                  <a:pt x="120094" y="221226"/>
                </a:cubicBezTo>
                <a:cubicBezTo>
                  <a:pt x="111315" y="225791"/>
                  <a:pt x="100781" y="227898"/>
                  <a:pt x="94811" y="233867"/>
                </a:cubicBezTo>
                <a:cubicBezTo>
                  <a:pt x="88841" y="239836"/>
                  <a:pt x="89895" y="247211"/>
                  <a:pt x="84276" y="257043"/>
                </a:cubicBezTo>
                <a:cubicBezTo>
                  <a:pt x="78657" y="266875"/>
                  <a:pt x="66367" y="278113"/>
                  <a:pt x="61100" y="292861"/>
                </a:cubicBezTo>
                <a:cubicBezTo>
                  <a:pt x="55833" y="307609"/>
                  <a:pt x="58642" y="332892"/>
                  <a:pt x="52673" y="345533"/>
                </a:cubicBezTo>
                <a:cubicBezTo>
                  <a:pt x="46704" y="358174"/>
                  <a:pt x="34062" y="359580"/>
                  <a:pt x="25283" y="368710"/>
                </a:cubicBezTo>
                <a:cubicBezTo>
                  <a:pt x="16504" y="377840"/>
                  <a:pt x="8252" y="389076"/>
                  <a:pt x="0" y="40031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D536984-117E-4366-B3AC-761CA84D8225}"/>
              </a:ext>
            </a:extLst>
          </p:cNvPr>
          <p:cNvCxnSpPr>
            <a:cxnSpLocks/>
            <a:endCxn id="11" idx="4"/>
          </p:cNvCxnSpPr>
          <p:nvPr/>
        </p:nvCxnSpPr>
        <p:spPr>
          <a:xfrm>
            <a:off x="7011805" y="5393696"/>
            <a:ext cx="0" cy="1348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36B9F00-AD60-4A1E-ABD5-4C4BE2D7A057}"/>
              </a:ext>
            </a:extLst>
          </p:cNvPr>
          <p:cNvCxnSpPr>
            <a:cxnSpLocks/>
          </p:cNvCxnSpPr>
          <p:nvPr/>
        </p:nvCxnSpPr>
        <p:spPr>
          <a:xfrm>
            <a:off x="6938766" y="5415467"/>
            <a:ext cx="0" cy="17838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D7D494-9408-4766-9663-870CD56E7FAD}"/>
              </a:ext>
            </a:extLst>
          </p:cNvPr>
          <p:cNvCxnSpPr>
            <a:cxnSpLocks/>
          </p:cNvCxnSpPr>
          <p:nvPr/>
        </p:nvCxnSpPr>
        <p:spPr>
          <a:xfrm>
            <a:off x="6848871" y="5393696"/>
            <a:ext cx="0" cy="3413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B6C5D8D-92E4-488F-9918-13B7506016CC}"/>
              </a:ext>
            </a:extLst>
          </p:cNvPr>
          <p:cNvSpPr txBox="1"/>
          <p:nvPr/>
        </p:nvSpPr>
        <p:spPr>
          <a:xfrm>
            <a:off x="8487410" y="4887173"/>
            <a:ext cx="34933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dirty="0"/>
              <a:t>note diachronous nature of unconformity across Permian Basin region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B7761B-BDDB-4D4B-8B88-ADCE9565699F}"/>
              </a:ext>
            </a:extLst>
          </p:cNvPr>
          <p:cNvSpPr txBox="1"/>
          <p:nvPr/>
        </p:nvSpPr>
        <p:spPr>
          <a:xfrm>
            <a:off x="8487410" y="3897445"/>
            <a:ext cx="31711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dirty="0"/>
              <a:t>last major tectonic pulse prior to middle – late Permian subsidence phase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2C52AE-9719-4BE5-B28A-5401BCD3A22C}"/>
              </a:ext>
            </a:extLst>
          </p:cNvPr>
          <p:cNvSpPr txBox="1"/>
          <p:nvPr/>
        </p:nvSpPr>
        <p:spPr>
          <a:xfrm>
            <a:off x="8487410" y="5876901"/>
            <a:ext cx="3493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dirty="0"/>
              <a:t>Midland Basin: angular </a:t>
            </a:r>
            <a:r>
              <a:rPr lang="en-US" dirty="0" err="1"/>
              <a:t>unconf</a:t>
            </a:r>
            <a:r>
              <a:rPr lang="en-US" dirty="0"/>
              <a:t>. identified on regional seismic</a:t>
            </a:r>
          </a:p>
        </p:txBody>
      </p:sp>
    </p:spTree>
    <p:extLst>
      <p:ext uri="{BB962C8B-B14F-4D97-AF65-F5344CB8AC3E}">
        <p14:creationId xmlns:p14="http://schemas.microsoft.com/office/powerpoint/2010/main" val="2171620211"/>
      </p:ext>
    </p:extLst>
  </p:cSld>
  <p:clrMapOvr>
    <a:masterClrMapping/>
  </p:clrMapOvr>
  <p:transition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93A0F99B-E3CF-4CEB-92E5-37739685DFDE}"/>
              </a:ext>
            </a:extLst>
          </p:cNvPr>
          <p:cNvGrpSpPr/>
          <p:nvPr/>
        </p:nvGrpSpPr>
        <p:grpSpPr>
          <a:xfrm>
            <a:off x="6436274" y="3156231"/>
            <a:ext cx="5025478" cy="3616632"/>
            <a:chOff x="7128115" y="3129413"/>
            <a:chExt cx="5025478" cy="361663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E32AEF3-F650-4C78-86E7-705EA5A8D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28115" y="3129413"/>
              <a:ext cx="5025478" cy="3616632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D970890-1C32-4AA6-B157-33C810D27482}"/>
                </a:ext>
              </a:extLst>
            </p:cNvPr>
            <p:cNvSpPr/>
            <p:nvPr/>
          </p:nvSpPr>
          <p:spPr>
            <a:xfrm>
              <a:off x="10515600" y="3521384"/>
              <a:ext cx="1019175" cy="12274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63F140F-4785-45FF-A177-EF4A813B6BA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21" y="911893"/>
            <a:ext cx="2474429" cy="54412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E05B4AE-29B2-4E89-8221-202321A571CB}"/>
              </a:ext>
            </a:extLst>
          </p:cNvPr>
          <p:cNvSpPr/>
          <p:nvPr/>
        </p:nvSpPr>
        <p:spPr>
          <a:xfrm>
            <a:off x="657225" y="1652155"/>
            <a:ext cx="2181225" cy="20262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68BDCF-7400-4A11-BFD3-A9D2AE87CFCB}"/>
              </a:ext>
            </a:extLst>
          </p:cNvPr>
          <p:cNvSpPr txBox="1"/>
          <p:nvPr/>
        </p:nvSpPr>
        <p:spPr>
          <a:xfrm>
            <a:off x="1378627" y="6373495"/>
            <a:ext cx="1459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(Sinclair et al., 2018)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362B04-1530-4DEA-A6E5-80725843C4CF}"/>
              </a:ext>
            </a:extLst>
          </p:cNvPr>
          <p:cNvSpPr txBox="1"/>
          <p:nvPr/>
        </p:nvSpPr>
        <p:spPr>
          <a:xfrm>
            <a:off x="3019588" y="640123"/>
            <a:ext cx="39887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700+ ft. of organic-rich, silica- and calcareous-rich mudstone punctuated by numerous density flows (carb. </a:t>
            </a:r>
            <a:r>
              <a:rPr lang="en-US" sz="1600" dirty="0" err="1"/>
              <a:t>turbidites</a:t>
            </a:r>
            <a:r>
              <a:rPr lang="en-US" sz="1600" dirty="0"/>
              <a:t> and debris flows)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5EB5F7-7129-4D08-86F3-8BA095F2C8E8}"/>
              </a:ext>
            </a:extLst>
          </p:cNvPr>
          <p:cNvSpPr txBox="1"/>
          <p:nvPr/>
        </p:nvSpPr>
        <p:spPr>
          <a:xfrm>
            <a:off x="3019588" y="4384767"/>
            <a:ext cx="41477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Aggradation of carbonate margins during second-order highstand increase percentage of CaCO</a:t>
            </a:r>
            <a:r>
              <a:rPr lang="en-US" sz="1600" baseline="-25000" dirty="0"/>
              <a:t>3</a:t>
            </a:r>
            <a:r>
              <a:rPr lang="en-US" sz="1600" dirty="0"/>
              <a:t> into basin during WFMP A time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BADE7D-550A-40E1-BAA0-9F34F0369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2606" y="242117"/>
            <a:ext cx="4576496" cy="29141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BF9E56-C906-4DC5-B701-12450A94D6CD}"/>
              </a:ext>
            </a:extLst>
          </p:cNvPr>
          <p:cNvSpPr txBox="1"/>
          <p:nvPr/>
        </p:nvSpPr>
        <p:spPr>
          <a:xfrm>
            <a:off x="498264" y="116903"/>
            <a:ext cx="24991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Wolfcamp  A - 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FBA63D-C5E1-4701-8136-AEDDB07A90D5}"/>
              </a:ext>
            </a:extLst>
          </p:cNvPr>
          <p:cNvSpPr txBox="1"/>
          <p:nvPr/>
        </p:nvSpPr>
        <p:spPr>
          <a:xfrm>
            <a:off x="3019588" y="5440291"/>
            <a:ext cx="4088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Interval currently resides in peak oil window in Midland Basin; remains a main horizontal drilling target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9DA218-4450-4FDA-BFC4-173CB08FCB13}"/>
              </a:ext>
            </a:extLst>
          </p:cNvPr>
          <p:cNvSpPr txBox="1"/>
          <p:nvPr/>
        </p:nvSpPr>
        <p:spPr>
          <a:xfrm>
            <a:off x="3019588" y="1781575"/>
            <a:ext cx="4088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Six operational sub-units: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A9E334-5C5B-4E64-9EAA-98BA56DBC41A}"/>
              </a:ext>
            </a:extLst>
          </p:cNvPr>
          <p:cNvSpPr txBox="1"/>
          <p:nvPr/>
        </p:nvSpPr>
        <p:spPr>
          <a:xfrm>
            <a:off x="3510916" y="2134799"/>
            <a:ext cx="835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A1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724786-D094-4D1B-AF1C-A487E5F81347}"/>
              </a:ext>
            </a:extLst>
          </p:cNvPr>
          <p:cNvSpPr txBox="1"/>
          <p:nvPr/>
        </p:nvSpPr>
        <p:spPr>
          <a:xfrm>
            <a:off x="3510915" y="2365966"/>
            <a:ext cx="835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A2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F019E8-A0EA-442A-8A02-E699CAE03A19}"/>
              </a:ext>
            </a:extLst>
          </p:cNvPr>
          <p:cNvSpPr txBox="1"/>
          <p:nvPr/>
        </p:nvSpPr>
        <p:spPr>
          <a:xfrm>
            <a:off x="3510914" y="2597133"/>
            <a:ext cx="835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A3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B53A9F-3E31-4E5F-8021-16D1EBECD0D3}"/>
              </a:ext>
            </a:extLst>
          </p:cNvPr>
          <p:cNvSpPr txBox="1"/>
          <p:nvPr/>
        </p:nvSpPr>
        <p:spPr>
          <a:xfrm>
            <a:off x="4346326" y="2130847"/>
            <a:ext cx="835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B1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F297CD-95C0-44A3-8344-3D38730E93DA}"/>
              </a:ext>
            </a:extLst>
          </p:cNvPr>
          <p:cNvSpPr txBox="1"/>
          <p:nvPr/>
        </p:nvSpPr>
        <p:spPr>
          <a:xfrm>
            <a:off x="4346325" y="2362014"/>
            <a:ext cx="835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B2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3D643C-8A28-454D-8390-C0BF3B68EC04}"/>
              </a:ext>
            </a:extLst>
          </p:cNvPr>
          <p:cNvSpPr txBox="1"/>
          <p:nvPr/>
        </p:nvSpPr>
        <p:spPr>
          <a:xfrm>
            <a:off x="4342860" y="2597542"/>
            <a:ext cx="835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B3</a:t>
            </a:r>
          </a:p>
        </p:txBody>
      </p:sp>
      <p:sp>
        <p:nvSpPr>
          <p:cNvPr id="22" name="Diamond 21">
            <a:extLst>
              <a:ext uri="{FF2B5EF4-FFF2-40B4-BE49-F238E27FC236}">
                <a16:creationId xmlns:a16="http://schemas.microsoft.com/office/drawing/2014/main" id="{91E546A5-44B7-4DC0-9EDB-0E808437A5B6}"/>
              </a:ext>
            </a:extLst>
          </p:cNvPr>
          <p:cNvSpPr/>
          <p:nvPr/>
        </p:nvSpPr>
        <p:spPr>
          <a:xfrm>
            <a:off x="10323699" y="4156341"/>
            <a:ext cx="160361" cy="159811"/>
          </a:xfrm>
          <a:prstGeom prst="diamond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B7E9259-3794-4495-A346-D7B38E3B18B4}"/>
              </a:ext>
            </a:extLst>
          </p:cNvPr>
          <p:cNvSpPr txBox="1"/>
          <p:nvPr/>
        </p:nvSpPr>
        <p:spPr>
          <a:xfrm>
            <a:off x="10494088" y="4082357"/>
            <a:ext cx="13748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L. Leonard Shale</a:t>
            </a:r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01E77794-0882-402B-ACEF-7C288BFA2ADE}"/>
              </a:ext>
            </a:extLst>
          </p:cNvPr>
          <p:cNvSpPr/>
          <p:nvPr/>
        </p:nvSpPr>
        <p:spPr>
          <a:xfrm>
            <a:off x="10312950" y="4500826"/>
            <a:ext cx="181138" cy="144951"/>
          </a:xfrm>
          <a:prstGeom prst="triangl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BD6E9AC-B9CB-46C9-A52E-074EED56F0A4}"/>
              </a:ext>
            </a:extLst>
          </p:cNvPr>
          <p:cNvSpPr txBox="1"/>
          <p:nvPr/>
        </p:nvSpPr>
        <p:spPr>
          <a:xfrm>
            <a:off x="10494088" y="4419412"/>
            <a:ext cx="566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Dean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8330ADB-9571-4633-A8C3-B8AC932D12A0}"/>
              </a:ext>
            </a:extLst>
          </p:cNvPr>
          <p:cNvSpPr/>
          <p:nvPr/>
        </p:nvSpPr>
        <p:spPr>
          <a:xfrm>
            <a:off x="9388929" y="6126481"/>
            <a:ext cx="160020" cy="153488"/>
          </a:xfrm>
          <a:prstGeom prst="ellipse">
            <a:avLst/>
          </a:prstGeom>
          <a:solidFill>
            <a:srgbClr val="4EB8E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EC736A3-F988-4AD8-8A79-AE203DAD18DE}"/>
              </a:ext>
            </a:extLst>
          </p:cNvPr>
          <p:cNvSpPr/>
          <p:nvPr/>
        </p:nvSpPr>
        <p:spPr>
          <a:xfrm>
            <a:off x="10344822" y="5127783"/>
            <a:ext cx="160020" cy="153488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3A671AE-6E4D-4394-8768-CF2ABE2AB145}"/>
              </a:ext>
            </a:extLst>
          </p:cNvPr>
          <p:cNvSpPr txBox="1"/>
          <p:nvPr/>
        </p:nvSpPr>
        <p:spPr>
          <a:xfrm>
            <a:off x="10494088" y="5041265"/>
            <a:ext cx="1099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Wolfcamp B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96B2977-33FF-4DAF-A8F0-B4FB7A48790F}"/>
              </a:ext>
            </a:extLst>
          </p:cNvPr>
          <p:cNvSpPr/>
          <p:nvPr/>
        </p:nvSpPr>
        <p:spPr>
          <a:xfrm>
            <a:off x="8592299" y="5542547"/>
            <a:ext cx="160020" cy="153488"/>
          </a:xfrm>
          <a:prstGeom prst="ellipse">
            <a:avLst/>
          </a:prstGeom>
          <a:solidFill>
            <a:srgbClr val="4EB8E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BBB5AA4-7104-484C-A353-51F5A5A76E04}"/>
              </a:ext>
            </a:extLst>
          </p:cNvPr>
          <p:cNvSpPr/>
          <p:nvPr/>
        </p:nvSpPr>
        <p:spPr>
          <a:xfrm>
            <a:off x="7843362" y="5417362"/>
            <a:ext cx="160020" cy="153488"/>
          </a:xfrm>
          <a:prstGeom prst="ellipse">
            <a:avLst/>
          </a:prstGeom>
          <a:solidFill>
            <a:srgbClr val="4EB8E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298D41-54BD-463F-A753-1C3C35B610C8}"/>
              </a:ext>
            </a:extLst>
          </p:cNvPr>
          <p:cNvSpPr/>
          <p:nvPr/>
        </p:nvSpPr>
        <p:spPr>
          <a:xfrm>
            <a:off x="7721442" y="5664468"/>
            <a:ext cx="160020" cy="153488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4B1CCA3-624D-4B18-B4BC-0ECE9D7DF5CE}"/>
              </a:ext>
            </a:extLst>
          </p:cNvPr>
          <p:cNvSpPr/>
          <p:nvPr/>
        </p:nvSpPr>
        <p:spPr>
          <a:xfrm>
            <a:off x="7881462" y="5818071"/>
            <a:ext cx="160020" cy="153488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7268E1B-9B4D-44E1-B847-F0F5694F0B46}"/>
              </a:ext>
            </a:extLst>
          </p:cNvPr>
          <p:cNvSpPr/>
          <p:nvPr/>
        </p:nvSpPr>
        <p:spPr>
          <a:xfrm>
            <a:off x="8156870" y="5743975"/>
            <a:ext cx="160020" cy="153488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48FE8AC-922C-40F4-94AA-C0394B7D51BA}"/>
              </a:ext>
            </a:extLst>
          </p:cNvPr>
          <p:cNvSpPr/>
          <p:nvPr/>
        </p:nvSpPr>
        <p:spPr>
          <a:xfrm>
            <a:off x="8585501" y="5971559"/>
            <a:ext cx="160020" cy="153488"/>
          </a:xfrm>
          <a:prstGeom prst="ellipse">
            <a:avLst/>
          </a:prstGeom>
          <a:solidFill>
            <a:srgbClr val="4EB8E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3B0F1FE-43F7-49A0-8F2B-66A489D3828D}"/>
              </a:ext>
            </a:extLst>
          </p:cNvPr>
          <p:cNvSpPr/>
          <p:nvPr/>
        </p:nvSpPr>
        <p:spPr>
          <a:xfrm>
            <a:off x="8819176" y="5931255"/>
            <a:ext cx="160020" cy="153488"/>
          </a:xfrm>
          <a:prstGeom prst="ellipse">
            <a:avLst/>
          </a:prstGeom>
          <a:solidFill>
            <a:srgbClr val="4EB8E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175974D-E8B5-4F42-9E1F-D85026FEF804}"/>
              </a:ext>
            </a:extLst>
          </p:cNvPr>
          <p:cNvSpPr txBox="1"/>
          <p:nvPr/>
        </p:nvSpPr>
        <p:spPr>
          <a:xfrm>
            <a:off x="9500799" y="3364663"/>
            <a:ext cx="23876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XRD analyses from core</a:t>
            </a:r>
          </a:p>
          <a:p>
            <a:pPr algn="ctr"/>
            <a:r>
              <a:rPr lang="en-US" dirty="0"/>
              <a:t>(n = 476)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E4B1394-7F69-42ED-B038-0D0281890402}"/>
              </a:ext>
            </a:extLst>
          </p:cNvPr>
          <p:cNvSpPr txBox="1"/>
          <p:nvPr/>
        </p:nvSpPr>
        <p:spPr>
          <a:xfrm>
            <a:off x="3019588" y="3039045"/>
            <a:ext cx="3553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WC B are predominantly siliceous mudstones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8886FD3-1984-491D-A802-96889C770D76}"/>
              </a:ext>
            </a:extLst>
          </p:cNvPr>
          <p:cNvSpPr txBox="1"/>
          <p:nvPr/>
        </p:nvSpPr>
        <p:spPr>
          <a:xfrm>
            <a:off x="3019588" y="3874218"/>
            <a:ext cx="3677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WC A are mixed carb-silica mudstones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DFD1083-09D0-48CB-BDB7-4319CF935553}"/>
              </a:ext>
            </a:extLst>
          </p:cNvPr>
          <p:cNvSpPr/>
          <p:nvPr/>
        </p:nvSpPr>
        <p:spPr>
          <a:xfrm>
            <a:off x="10341357" y="4812588"/>
            <a:ext cx="160020" cy="153488"/>
          </a:xfrm>
          <a:prstGeom prst="ellipse">
            <a:avLst/>
          </a:prstGeom>
          <a:solidFill>
            <a:srgbClr val="4EB8E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4DC1CF6-904B-41BB-8DF5-6047AD24BDFA}"/>
              </a:ext>
            </a:extLst>
          </p:cNvPr>
          <p:cNvSpPr txBox="1"/>
          <p:nvPr/>
        </p:nvSpPr>
        <p:spPr>
          <a:xfrm>
            <a:off x="10501377" y="4740237"/>
            <a:ext cx="10661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Wolfcamp 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D0A7C6E-CEDB-40DE-9FF5-A6A1D2573808}"/>
              </a:ext>
            </a:extLst>
          </p:cNvPr>
          <p:cNvSpPr txBox="1"/>
          <p:nvPr/>
        </p:nvSpPr>
        <p:spPr>
          <a:xfrm>
            <a:off x="9323597" y="6483574"/>
            <a:ext cx="11440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</a:t>
            </a:r>
            <a:r>
              <a:rPr lang="en-US" sz="1400" dirty="0" err="1"/>
              <a:t>Mzee</a:t>
            </a:r>
            <a:r>
              <a:rPr lang="en-US" sz="1400" dirty="0"/>
              <a:t>, 2018)</a:t>
            </a:r>
          </a:p>
        </p:txBody>
      </p:sp>
    </p:spTree>
    <p:extLst>
      <p:ext uri="{BB962C8B-B14F-4D97-AF65-F5344CB8AC3E}">
        <p14:creationId xmlns:p14="http://schemas.microsoft.com/office/powerpoint/2010/main" val="3376135677"/>
      </p:ext>
    </p:extLst>
  </p:cSld>
  <p:clrMapOvr>
    <a:masterClrMapping/>
  </p:clrMapOvr>
  <p:transition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500B34-531A-46C0-A048-0A1227765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18" y="379723"/>
            <a:ext cx="4850407" cy="63404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7E935F-0F9D-4F79-BABB-2C49C532A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1898" y="405666"/>
            <a:ext cx="3298328" cy="26183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050C2C-D037-454E-9526-7863EE489E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7139" y="416057"/>
            <a:ext cx="3247043" cy="258308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ACD110-AB9F-4D0C-B81A-A46F3223530E}"/>
              </a:ext>
            </a:extLst>
          </p:cNvPr>
          <p:cNvSpPr txBox="1"/>
          <p:nvPr/>
        </p:nvSpPr>
        <p:spPr>
          <a:xfrm>
            <a:off x="8803751" y="488725"/>
            <a:ext cx="196239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Calcareous mudstone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660930-96C7-4819-9D1D-FF98DD540127}"/>
              </a:ext>
            </a:extLst>
          </p:cNvPr>
          <p:cNvSpPr txBox="1"/>
          <p:nvPr/>
        </p:nvSpPr>
        <p:spPr>
          <a:xfrm>
            <a:off x="5397247" y="46725"/>
            <a:ext cx="1427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Wolfcamp B2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923A4E-D8A5-4781-9F60-91D4DE41B96D}"/>
              </a:ext>
            </a:extLst>
          </p:cNvPr>
          <p:cNvSpPr txBox="1"/>
          <p:nvPr/>
        </p:nvSpPr>
        <p:spPr>
          <a:xfrm>
            <a:off x="8679349" y="10391"/>
            <a:ext cx="1435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Wolfcamp A3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2FD5C6-7870-43F6-BCFE-F18ED0A7D9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1898" y="3024007"/>
            <a:ext cx="6457950" cy="16097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87FD7E-9D59-424B-A282-EDF4EA4F36E6}"/>
              </a:ext>
            </a:extLst>
          </p:cNvPr>
          <p:cNvSpPr txBox="1"/>
          <p:nvPr/>
        </p:nvSpPr>
        <p:spPr>
          <a:xfrm>
            <a:off x="9130026" y="4241762"/>
            <a:ext cx="1309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(Murphy, 2105)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B66B385-71F8-40A5-92DD-8798E7C6CEE6}"/>
              </a:ext>
            </a:extLst>
          </p:cNvPr>
          <p:cNvGrpSpPr/>
          <p:nvPr/>
        </p:nvGrpSpPr>
        <p:grpSpPr>
          <a:xfrm>
            <a:off x="7621308" y="4633732"/>
            <a:ext cx="3935692" cy="2086392"/>
            <a:chOff x="7621308" y="4633732"/>
            <a:chExt cx="3935692" cy="2086392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2211BDFF-4A98-475A-A9F4-EEA4CB5845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51"/>
            <a:stretch/>
          </p:blipFill>
          <p:spPr bwMode="auto">
            <a:xfrm>
              <a:off x="7621308" y="4633732"/>
              <a:ext cx="2496840" cy="2086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F6F1A29-E553-45A4-B9B6-46A6F7B9E333}"/>
                </a:ext>
              </a:extLst>
            </p:cNvPr>
            <p:cNvSpPr txBox="1"/>
            <p:nvPr/>
          </p:nvSpPr>
          <p:spPr>
            <a:xfrm>
              <a:off x="10128492" y="5607088"/>
              <a:ext cx="8645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(UV light)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96D2697-9CCA-4651-A375-FC45BA318FC3}"/>
                </a:ext>
              </a:extLst>
            </p:cNvPr>
            <p:cNvSpPr txBox="1"/>
            <p:nvPr/>
          </p:nvSpPr>
          <p:spPr>
            <a:xfrm>
              <a:off x="10115320" y="4971148"/>
              <a:ext cx="1441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Ash beds in core box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764948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B80D7E-241E-4EDC-8D54-68E9AEF3C4DA}"/>
              </a:ext>
            </a:extLst>
          </p:cNvPr>
          <p:cNvSpPr txBox="1"/>
          <p:nvPr/>
        </p:nvSpPr>
        <p:spPr>
          <a:xfrm>
            <a:off x="1025094" y="1440359"/>
            <a:ext cx="415934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/>
              <a:t>Spraberry</a:t>
            </a:r>
            <a:r>
              <a:rPr lang="en-US" sz="4400" dirty="0"/>
              <a:t> – Dean</a:t>
            </a:r>
          </a:p>
          <a:p>
            <a:pPr algn="ctr"/>
            <a:r>
              <a:rPr lang="en-US" sz="4400" dirty="0"/>
              <a:t>(= Bone Spring)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2AB18C-7F0F-4C95-96B6-73A8D360F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5260" y="1468120"/>
            <a:ext cx="5541540" cy="49199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E1D077-C79B-4B52-B7AA-E04141A0C778}"/>
              </a:ext>
            </a:extLst>
          </p:cNvPr>
          <p:cNvSpPr/>
          <p:nvPr/>
        </p:nvSpPr>
        <p:spPr>
          <a:xfrm>
            <a:off x="6350000" y="1480820"/>
            <a:ext cx="3860800" cy="139446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49750"/>
      </p:ext>
    </p:extLst>
  </p:cSld>
  <p:clrMapOvr>
    <a:masterClrMapping/>
  </p:clrMapOvr>
  <p:transition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ECD98F-F598-470B-B769-5CB33A3E5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3967" y="61791"/>
            <a:ext cx="5318529" cy="64268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E3E342-CF90-49C7-BF61-C6C836363E34}"/>
              </a:ext>
            </a:extLst>
          </p:cNvPr>
          <p:cNvSpPr txBox="1"/>
          <p:nvPr/>
        </p:nvSpPr>
        <p:spPr>
          <a:xfrm>
            <a:off x="342900" y="529936"/>
            <a:ext cx="300204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Spraberry Trend of the</a:t>
            </a:r>
          </a:p>
          <a:p>
            <a:r>
              <a:rPr lang="en-US" sz="2400" dirty="0"/>
              <a:t>Midland Basin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82BD2B-62CE-4963-97D1-E3B2112A737D}"/>
              </a:ext>
            </a:extLst>
          </p:cNvPr>
          <p:cNvSpPr txBox="1"/>
          <p:nvPr/>
        </p:nvSpPr>
        <p:spPr>
          <a:xfrm>
            <a:off x="314247" y="1766455"/>
            <a:ext cx="214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Discovered in 1948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6130FD-BE93-444A-8AE0-F7FE2CE24CDE}"/>
              </a:ext>
            </a:extLst>
          </p:cNvPr>
          <p:cNvSpPr txBox="1"/>
          <p:nvPr/>
        </p:nvSpPr>
        <p:spPr>
          <a:xfrm>
            <a:off x="314247" y="2234323"/>
            <a:ext cx="4236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Productive trend spans ~120 mi (193 km), encompassing 1.6 million acres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91D33A-9D4F-4E13-A196-B59C71BAF056}"/>
              </a:ext>
            </a:extLst>
          </p:cNvPr>
          <p:cNvSpPr txBox="1"/>
          <p:nvPr/>
        </p:nvSpPr>
        <p:spPr>
          <a:xfrm>
            <a:off x="314247" y="2983021"/>
            <a:ext cx="42360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Low permeability deep-water sandstones (submarine fan complexes) have estimated 6 – 10 billion barrels of oil in place (15% recovery factor)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6B05D2-F0A2-4C91-B965-B8E4F8BA0579}"/>
              </a:ext>
            </a:extLst>
          </p:cNvPr>
          <p:cNvSpPr txBox="1"/>
          <p:nvPr/>
        </p:nvSpPr>
        <p:spPr>
          <a:xfrm>
            <a:off x="314247" y="4342327"/>
            <a:ext cx="4236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1000’s of vertical wells; now being drilled as a horizonal play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3CA9DE-35DC-4F01-B4AB-B4FA66358D64}"/>
              </a:ext>
            </a:extLst>
          </p:cNvPr>
          <p:cNvSpPr txBox="1"/>
          <p:nvPr/>
        </p:nvSpPr>
        <p:spPr>
          <a:xfrm>
            <a:off x="8825898" y="6124986"/>
            <a:ext cx="15376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(C &amp; C Reservoirs report)</a:t>
            </a:r>
          </a:p>
        </p:txBody>
      </p:sp>
    </p:spTree>
    <p:extLst>
      <p:ext uri="{BB962C8B-B14F-4D97-AF65-F5344CB8AC3E}">
        <p14:creationId xmlns:p14="http://schemas.microsoft.com/office/powerpoint/2010/main" val="750779344"/>
      </p:ext>
    </p:extLst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705275" y="229809"/>
            <a:ext cx="5918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Permian </a:t>
            </a:r>
            <a:r>
              <a:rPr lang="en-US" sz="2800" b="1" dirty="0" err="1"/>
              <a:t>Chronostratigraphy</a:t>
            </a:r>
            <a:endParaRPr lang="en-US" sz="28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237535" y="925228"/>
            <a:ext cx="3789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Duration: 47 </a:t>
            </a:r>
            <a:r>
              <a:rPr lang="en-US" dirty="0" err="1"/>
              <a:t>m.y</a:t>
            </a:r>
            <a:r>
              <a:rPr lang="en-US" dirty="0"/>
              <a:t>. (298.9 – 251.9 Ma)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713957" y="1717721"/>
            <a:ext cx="27128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lower Permian   =  </a:t>
            </a:r>
            <a:r>
              <a:rPr lang="en-US" sz="1600" dirty="0" err="1"/>
              <a:t>Cisuralian</a:t>
            </a:r>
            <a:endParaRPr lang="en-US" sz="1600" dirty="0"/>
          </a:p>
        </p:txBody>
      </p:sp>
      <p:sp>
        <p:nvSpPr>
          <p:cNvPr id="31" name="Rectangle 30"/>
          <p:cNvSpPr/>
          <p:nvPr/>
        </p:nvSpPr>
        <p:spPr>
          <a:xfrm>
            <a:off x="6713957" y="2003994"/>
            <a:ext cx="29649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middle Permian =  Guadalupian</a:t>
            </a:r>
          </a:p>
        </p:txBody>
      </p:sp>
      <p:sp>
        <p:nvSpPr>
          <p:cNvPr id="227" name="Rectangle 226"/>
          <p:cNvSpPr/>
          <p:nvPr/>
        </p:nvSpPr>
        <p:spPr>
          <a:xfrm>
            <a:off x="6713957" y="2322619"/>
            <a:ext cx="27790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upper Permian   =  Lopingian</a:t>
            </a:r>
          </a:p>
        </p:txBody>
      </p:sp>
      <p:sp>
        <p:nvSpPr>
          <p:cNvPr id="200" name="TextBox 199"/>
          <p:cNvSpPr txBox="1"/>
          <p:nvPr/>
        </p:nvSpPr>
        <p:spPr>
          <a:xfrm>
            <a:off x="6237535" y="1384633"/>
            <a:ext cx="4419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Three Global Series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60292268-EF83-4AF5-935C-2EF9F75C3FB0}"/>
              </a:ext>
            </a:extLst>
          </p:cNvPr>
          <p:cNvSpPr txBox="1"/>
          <p:nvPr/>
        </p:nvSpPr>
        <p:spPr>
          <a:xfrm>
            <a:off x="6193032" y="3323333"/>
            <a:ext cx="5385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GSSPs currently undefined for three lower Permian global stage bases (Kungurian, </a:t>
            </a:r>
            <a:r>
              <a:rPr lang="en-US" dirty="0" err="1"/>
              <a:t>Artinskian</a:t>
            </a:r>
            <a:r>
              <a:rPr lang="en-US" dirty="0"/>
              <a:t>, </a:t>
            </a:r>
            <a:r>
              <a:rPr lang="en-US" dirty="0" err="1"/>
              <a:t>Sakmarian</a:t>
            </a:r>
            <a:r>
              <a:rPr lang="en-US" dirty="0"/>
              <a:t>)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D8068FA9-7023-4ACF-93DC-BC775E87E5D1}"/>
              </a:ext>
            </a:extLst>
          </p:cNvPr>
          <p:cNvGrpSpPr/>
          <p:nvPr/>
        </p:nvGrpSpPr>
        <p:grpSpPr>
          <a:xfrm>
            <a:off x="6193032" y="5474974"/>
            <a:ext cx="4806464" cy="400110"/>
            <a:chOff x="7154250" y="6025717"/>
            <a:chExt cx="4806464" cy="400110"/>
          </a:xfrm>
        </p:grpSpPr>
        <p:sp>
          <p:nvSpPr>
            <p:cNvPr id="260" name="Isosceles Triangle 259">
              <a:extLst>
                <a:ext uri="{FF2B5EF4-FFF2-40B4-BE49-F238E27FC236}">
                  <a16:creationId xmlns:a16="http://schemas.microsoft.com/office/drawing/2014/main" id="{F7D1FC54-0C7F-4EA6-B37D-29D212413A80}"/>
                </a:ext>
              </a:extLst>
            </p:cNvPr>
            <p:cNvSpPr/>
            <p:nvPr/>
          </p:nvSpPr>
          <p:spPr>
            <a:xfrm rot="16200000">
              <a:off x="7427005" y="6051906"/>
              <a:ext cx="140010" cy="344174"/>
            </a:xfrm>
            <a:prstGeom prst="triangl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8AC67D6F-CB57-4373-9E41-B85EA65A76A4}"/>
                </a:ext>
              </a:extLst>
            </p:cNvPr>
            <p:cNvSpPr txBox="1"/>
            <p:nvPr/>
          </p:nvSpPr>
          <p:spPr>
            <a:xfrm>
              <a:off x="7670670" y="6072847"/>
              <a:ext cx="42900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Global Boundary </a:t>
              </a:r>
              <a:r>
                <a:rPr lang="en-US" sz="1400" dirty="0" err="1"/>
                <a:t>Stratotype</a:t>
              </a:r>
              <a:r>
                <a:rPr lang="en-US" sz="1400" dirty="0"/>
                <a:t> Section and Point (GSSP)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0DFACB3-1420-4020-8BCA-E9F2C9125748}"/>
                </a:ext>
              </a:extLst>
            </p:cNvPr>
            <p:cNvSpPr/>
            <p:nvPr/>
          </p:nvSpPr>
          <p:spPr>
            <a:xfrm>
              <a:off x="7154250" y="6025717"/>
              <a:ext cx="4545280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2" name="TextBox 261">
            <a:extLst>
              <a:ext uri="{FF2B5EF4-FFF2-40B4-BE49-F238E27FC236}">
                <a16:creationId xmlns:a16="http://schemas.microsoft.com/office/drawing/2014/main" id="{C1387783-6CAB-416E-8031-2DD13E6EBE6D}"/>
              </a:ext>
            </a:extLst>
          </p:cNvPr>
          <p:cNvSpPr txBox="1"/>
          <p:nvPr/>
        </p:nvSpPr>
        <p:spPr>
          <a:xfrm>
            <a:off x="6237535" y="2775719"/>
            <a:ext cx="4419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9 Global Stages; </a:t>
            </a:r>
            <a:r>
              <a:rPr lang="en-US" b="1" dirty="0">
                <a:solidFill>
                  <a:srgbClr val="FF0000"/>
                </a:solidFill>
              </a:rPr>
              <a:t>4 North American Stages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F1EBDB4-5B9B-4EFE-A251-807DF2AC6175}"/>
              </a:ext>
            </a:extLst>
          </p:cNvPr>
          <p:cNvSpPr txBox="1"/>
          <p:nvPr/>
        </p:nvSpPr>
        <p:spPr>
          <a:xfrm>
            <a:off x="5432825" y="6541841"/>
            <a:ext cx="1481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(Chen and Xu, 2019) </a:t>
            </a:r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id="{E45B0A61-2F4D-4532-AD41-098364F5E2B6}"/>
              </a:ext>
            </a:extLst>
          </p:cNvPr>
          <p:cNvSpPr/>
          <p:nvPr/>
        </p:nvSpPr>
        <p:spPr>
          <a:xfrm>
            <a:off x="4569642" y="2581000"/>
            <a:ext cx="381074" cy="4043733"/>
          </a:xfrm>
          <a:prstGeom prst="rect">
            <a:avLst/>
          </a:prstGeom>
          <a:solidFill>
            <a:srgbClr val="ACCE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2" name="Rectangle 331">
            <a:extLst>
              <a:ext uri="{FF2B5EF4-FFF2-40B4-BE49-F238E27FC236}">
                <a16:creationId xmlns:a16="http://schemas.microsoft.com/office/drawing/2014/main" id="{1DBCB2D9-185F-47AC-B8B7-D703C06B4B55}"/>
              </a:ext>
            </a:extLst>
          </p:cNvPr>
          <p:cNvSpPr/>
          <p:nvPr/>
        </p:nvSpPr>
        <p:spPr>
          <a:xfrm>
            <a:off x="4579509" y="720424"/>
            <a:ext cx="381074" cy="1860505"/>
          </a:xfrm>
          <a:prstGeom prst="rect">
            <a:avLst/>
          </a:prstGeom>
          <a:solidFill>
            <a:srgbClr val="B04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Rectangle 268">
            <a:extLst>
              <a:ext uri="{FF2B5EF4-FFF2-40B4-BE49-F238E27FC236}">
                <a16:creationId xmlns:a16="http://schemas.microsoft.com/office/drawing/2014/main" id="{E0407855-FF5A-420B-8BA9-B7B733F8E147}"/>
              </a:ext>
            </a:extLst>
          </p:cNvPr>
          <p:cNvSpPr/>
          <p:nvPr/>
        </p:nvSpPr>
        <p:spPr>
          <a:xfrm>
            <a:off x="3344796" y="3251676"/>
            <a:ext cx="1225318" cy="1419732"/>
          </a:xfrm>
          <a:prstGeom prst="rect">
            <a:avLst/>
          </a:prstGeom>
          <a:solidFill>
            <a:srgbClr val="94E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id="{D6B6BC23-6EB9-499F-8C13-3D6E75C6FDC7}"/>
              </a:ext>
            </a:extLst>
          </p:cNvPr>
          <p:cNvSpPr/>
          <p:nvPr/>
        </p:nvSpPr>
        <p:spPr>
          <a:xfrm>
            <a:off x="3349775" y="1588239"/>
            <a:ext cx="1225318" cy="1649849"/>
          </a:xfrm>
          <a:prstGeom prst="rect">
            <a:avLst/>
          </a:prstGeom>
          <a:solidFill>
            <a:srgbClr val="69FF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Rectangle 262">
            <a:extLst>
              <a:ext uri="{FF2B5EF4-FFF2-40B4-BE49-F238E27FC236}">
                <a16:creationId xmlns:a16="http://schemas.microsoft.com/office/drawing/2014/main" id="{D93819EF-D290-4FDE-9DF0-4BA0F1A29CCC}"/>
              </a:ext>
            </a:extLst>
          </p:cNvPr>
          <p:cNvSpPr/>
          <p:nvPr/>
        </p:nvSpPr>
        <p:spPr>
          <a:xfrm>
            <a:off x="3345903" y="1023680"/>
            <a:ext cx="1225318" cy="579649"/>
          </a:xfrm>
          <a:prstGeom prst="rect">
            <a:avLst/>
          </a:prstGeom>
          <a:solidFill>
            <a:srgbClr val="B3FF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Rectangle 258">
            <a:extLst>
              <a:ext uri="{FF2B5EF4-FFF2-40B4-BE49-F238E27FC236}">
                <a16:creationId xmlns:a16="http://schemas.microsoft.com/office/drawing/2014/main" id="{27B1F4D1-A0DA-4A24-97C3-F3D6B7F51DA1}"/>
              </a:ext>
            </a:extLst>
          </p:cNvPr>
          <p:cNvSpPr/>
          <p:nvPr/>
        </p:nvSpPr>
        <p:spPr>
          <a:xfrm>
            <a:off x="3354191" y="4674573"/>
            <a:ext cx="1225318" cy="1704022"/>
          </a:xfrm>
          <a:prstGeom prst="rect">
            <a:avLst/>
          </a:prstGeom>
          <a:solidFill>
            <a:srgbClr val="E9F0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DC9250D1-8609-4991-BB1B-49C405820A95}"/>
              </a:ext>
            </a:extLst>
          </p:cNvPr>
          <p:cNvSpPr/>
          <p:nvPr/>
        </p:nvSpPr>
        <p:spPr>
          <a:xfrm>
            <a:off x="1560234" y="6374940"/>
            <a:ext cx="3026408" cy="247944"/>
          </a:xfrm>
          <a:prstGeom prst="rect">
            <a:avLst/>
          </a:prstGeom>
          <a:solidFill>
            <a:srgbClr val="DCD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00236EC8-6C32-41D4-A5E7-A62C05B4DD39}"/>
              </a:ext>
            </a:extLst>
          </p:cNvPr>
          <p:cNvSpPr/>
          <p:nvPr/>
        </p:nvSpPr>
        <p:spPr>
          <a:xfrm>
            <a:off x="1564852" y="733196"/>
            <a:ext cx="1773947" cy="885665"/>
          </a:xfrm>
          <a:prstGeom prst="rect">
            <a:avLst/>
          </a:prstGeom>
          <a:solidFill>
            <a:srgbClr val="A6D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5B305798-A3C2-4A57-96E9-5786EABF4765}"/>
              </a:ext>
            </a:extLst>
          </p:cNvPr>
          <p:cNvSpPr/>
          <p:nvPr/>
        </p:nvSpPr>
        <p:spPr>
          <a:xfrm>
            <a:off x="1566346" y="1604032"/>
            <a:ext cx="1773947" cy="1683017"/>
          </a:xfrm>
          <a:prstGeom prst="rect">
            <a:avLst/>
          </a:prstGeom>
          <a:solidFill>
            <a:srgbClr val="D5E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C0FE4B0E-0D51-4F9D-AA2B-1C8FA65F6F5F}"/>
              </a:ext>
            </a:extLst>
          </p:cNvPr>
          <p:cNvSpPr/>
          <p:nvPr/>
        </p:nvSpPr>
        <p:spPr>
          <a:xfrm>
            <a:off x="1571044" y="3260915"/>
            <a:ext cx="1773947" cy="3114025"/>
          </a:xfrm>
          <a:prstGeom prst="rect">
            <a:avLst/>
          </a:prstGeom>
          <a:solidFill>
            <a:srgbClr val="D9E5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79FC97D-88E8-407B-8980-054F901EFFF1}"/>
              </a:ext>
            </a:extLst>
          </p:cNvPr>
          <p:cNvCxnSpPr>
            <a:cxnSpLocks/>
          </p:cNvCxnSpPr>
          <p:nvPr/>
        </p:nvCxnSpPr>
        <p:spPr>
          <a:xfrm flipV="1">
            <a:off x="1558605" y="6376859"/>
            <a:ext cx="902007" cy="7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106CF28-80C3-4364-BEC7-BC9D7FFBE1CE}"/>
              </a:ext>
            </a:extLst>
          </p:cNvPr>
          <p:cNvCxnSpPr/>
          <p:nvPr/>
        </p:nvCxnSpPr>
        <p:spPr>
          <a:xfrm>
            <a:off x="1474571" y="6274557"/>
            <a:ext cx="874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FBACC58-B487-4410-B63A-27E35CCB7C4B}"/>
              </a:ext>
            </a:extLst>
          </p:cNvPr>
          <p:cNvCxnSpPr>
            <a:cxnSpLocks/>
          </p:cNvCxnSpPr>
          <p:nvPr/>
        </p:nvCxnSpPr>
        <p:spPr>
          <a:xfrm>
            <a:off x="1561657" y="216726"/>
            <a:ext cx="0" cy="641483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6F36465-231D-4DFC-B2DD-A99DCD12A895}"/>
              </a:ext>
            </a:extLst>
          </p:cNvPr>
          <p:cNvSpPr txBox="1"/>
          <p:nvPr/>
        </p:nvSpPr>
        <p:spPr>
          <a:xfrm>
            <a:off x="1159648" y="6148582"/>
            <a:ext cx="396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298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B13317-86E9-49E9-A3DE-2C951E27183B}"/>
              </a:ext>
            </a:extLst>
          </p:cNvPr>
          <p:cNvCxnSpPr/>
          <p:nvPr/>
        </p:nvCxnSpPr>
        <p:spPr>
          <a:xfrm>
            <a:off x="1468668" y="6030425"/>
            <a:ext cx="874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B9FE2C3-EFFE-4416-A710-880AA9C2522D}"/>
              </a:ext>
            </a:extLst>
          </p:cNvPr>
          <p:cNvCxnSpPr/>
          <p:nvPr/>
        </p:nvCxnSpPr>
        <p:spPr>
          <a:xfrm>
            <a:off x="1475310" y="5792373"/>
            <a:ext cx="874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B9A3813-D9F5-4F09-842A-EDD6F3419728}"/>
              </a:ext>
            </a:extLst>
          </p:cNvPr>
          <p:cNvCxnSpPr/>
          <p:nvPr/>
        </p:nvCxnSpPr>
        <p:spPr>
          <a:xfrm>
            <a:off x="1475600" y="5551236"/>
            <a:ext cx="874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D512F8A-9AD1-4814-817F-71FB366B1A77}"/>
              </a:ext>
            </a:extLst>
          </p:cNvPr>
          <p:cNvCxnSpPr/>
          <p:nvPr/>
        </p:nvCxnSpPr>
        <p:spPr>
          <a:xfrm>
            <a:off x="1473685" y="5315858"/>
            <a:ext cx="874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C6D79E7-1B13-4527-AE98-7D6C77B1CF0B}"/>
              </a:ext>
            </a:extLst>
          </p:cNvPr>
          <p:cNvCxnSpPr>
            <a:cxnSpLocks/>
          </p:cNvCxnSpPr>
          <p:nvPr/>
        </p:nvCxnSpPr>
        <p:spPr>
          <a:xfrm>
            <a:off x="1510303" y="5429563"/>
            <a:ext cx="5079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5A372F5-B204-454B-8CDD-05861741F654}"/>
              </a:ext>
            </a:extLst>
          </p:cNvPr>
          <p:cNvCxnSpPr>
            <a:cxnSpLocks/>
          </p:cNvCxnSpPr>
          <p:nvPr/>
        </p:nvCxnSpPr>
        <p:spPr>
          <a:xfrm>
            <a:off x="1509122" y="5675981"/>
            <a:ext cx="5079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2056A21-C4BA-47E5-A8E3-CA9C4F3A40DB}"/>
              </a:ext>
            </a:extLst>
          </p:cNvPr>
          <p:cNvCxnSpPr>
            <a:cxnSpLocks/>
          </p:cNvCxnSpPr>
          <p:nvPr/>
        </p:nvCxnSpPr>
        <p:spPr>
          <a:xfrm>
            <a:off x="1510302" y="5915580"/>
            <a:ext cx="5079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1A9D0E9-0885-4AB0-8206-25E0B1736135}"/>
              </a:ext>
            </a:extLst>
          </p:cNvPr>
          <p:cNvCxnSpPr>
            <a:cxnSpLocks/>
          </p:cNvCxnSpPr>
          <p:nvPr/>
        </p:nvCxnSpPr>
        <p:spPr>
          <a:xfrm>
            <a:off x="1509856" y="6146735"/>
            <a:ext cx="5079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A503969-31AF-455C-B9A0-F7898853835E}"/>
              </a:ext>
            </a:extLst>
          </p:cNvPr>
          <p:cNvSpPr txBox="1"/>
          <p:nvPr/>
        </p:nvSpPr>
        <p:spPr>
          <a:xfrm>
            <a:off x="1159124" y="5903785"/>
            <a:ext cx="396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296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B8FB7A5-F6A0-413A-B737-89CAF89E7FAE}"/>
              </a:ext>
            </a:extLst>
          </p:cNvPr>
          <p:cNvSpPr txBox="1"/>
          <p:nvPr/>
        </p:nvSpPr>
        <p:spPr>
          <a:xfrm>
            <a:off x="1156453" y="5667978"/>
            <a:ext cx="396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294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AB72D9E-418B-4A61-AF1D-FBEA2F47E143}"/>
              </a:ext>
            </a:extLst>
          </p:cNvPr>
          <p:cNvSpPr txBox="1"/>
          <p:nvPr/>
        </p:nvSpPr>
        <p:spPr>
          <a:xfrm>
            <a:off x="1157593" y="5428808"/>
            <a:ext cx="396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292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E61249A-FE5C-42B3-8712-89A0B43217C6}"/>
              </a:ext>
            </a:extLst>
          </p:cNvPr>
          <p:cNvSpPr txBox="1"/>
          <p:nvPr/>
        </p:nvSpPr>
        <p:spPr>
          <a:xfrm>
            <a:off x="1159530" y="5196101"/>
            <a:ext cx="396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290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6DEE51B-4F27-47A2-B2A1-640884ECD74E}"/>
              </a:ext>
            </a:extLst>
          </p:cNvPr>
          <p:cNvCxnSpPr>
            <a:cxnSpLocks/>
          </p:cNvCxnSpPr>
          <p:nvPr/>
        </p:nvCxnSpPr>
        <p:spPr>
          <a:xfrm>
            <a:off x="2143380" y="216726"/>
            <a:ext cx="0" cy="616840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0D57EB75-6D3D-4AD0-B0BB-ED3576C99B0E}"/>
              </a:ext>
            </a:extLst>
          </p:cNvPr>
          <p:cNvSpPr txBox="1"/>
          <p:nvPr/>
        </p:nvSpPr>
        <p:spPr>
          <a:xfrm>
            <a:off x="2448144" y="6249901"/>
            <a:ext cx="5229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298.9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593AB14-F95C-4BCB-B863-33805F35D87E}"/>
              </a:ext>
            </a:extLst>
          </p:cNvPr>
          <p:cNvSpPr txBox="1"/>
          <p:nvPr/>
        </p:nvSpPr>
        <p:spPr>
          <a:xfrm>
            <a:off x="2231873" y="5860958"/>
            <a:ext cx="8627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Asselian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3EABA8B-9027-4107-9003-09ACAD58388D}"/>
              </a:ext>
            </a:extLst>
          </p:cNvPr>
          <p:cNvCxnSpPr>
            <a:cxnSpLocks/>
          </p:cNvCxnSpPr>
          <p:nvPr/>
        </p:nvCxnSpPr>
        <p:spPr>
          <a:xfrm>
            <a:off x="3342115" y="229854"/>
            <a:ext cx="0" cy="614508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1C70F2F-C075-4872-BEA1-0C977711C476}"/>
              </a:ext>
            </a:extLst>
          </p:cNvPr>
          <p:cNvCxnSpPr>
            <a:cxnSpLocks/>
          </p:cNvCxnSpPr>
          <p:nvPr/>
        </p:nvCxnSpPr>
        <p:spPr>
          <a:xfrm>
            <a:off x="2143380" y="5329348"/>
            <a:ext cx="30133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220818A7-534C-4CB5-9007-BCB4A069DDD7}"/>
              </a:ext>
            </a:extLst>
          </p:cNvPr>
          <p:cNvSpPr txBox="1"/>
          <p:nvPr/>
        </p:nvSpPr>
        <p:spPr>
          <a:xfrm>
            <a:off x="2177693" y="5370779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Sakmarian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2745DA1-2714-4A02-A36D-5FA13E3A0FFF}"/>
              </a:ext>
            </a:extLst>
          </p:cNvPr>
          <p:cNvSpPr txBox="1"/>
          <p:nvPr/>
        </p:nvSpPr>
        <p:spPr>
          <a:xfrm>
            <a:off x="2404189" y="5604905"/>
            <a:ext cx="5982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293.52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3989E92-A2C2-4A06-AAB5-23AC76583061}"/>
              </a:ext>
            </a:extLst>
          </p:cNvPr>
          <p:cNvSpPr txBox="1"/>
          <p:nvPr/>
        </p:nvSpPr>
        <p:spPr>
          <a:xfrm>
            <a:off x="2442698" y="5196101"/>
            <a:ext cx="5229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290.1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9C49598-5198-40E3-81CA-75BEA80E7F9F}"/>
              </a:ext>
            </a:extLst>
          </p:cNvPr>
          <p:cNvCxnSpPr>
            <a:cxnSpLocks/>
          </p:cNvCxnSpPr>
          <p:nvPr/>
        </p:nvCxnSpPr>
        <p:spPr>
          <a:xfrm>
            <a:off x="2143380" y="4545650"/>
            <a:ext cx="2921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D3689CE-06C1-4DAC-8D86-35EDFFB285D8}"/>
              </a:ext>
            </a:extLst>
          </p:cNvPr>
          <p:cNvCxnSpPr/>
          <p:nvPr/>
        </p:nvCxnSpPr>
        <p:spPr>
          <a:xfrm>
            <a:off x="1474197" y="5077700"/>
            <a:ext cx="874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AB996FD-1308-402C-B6BC-1546B6047C43}"/>
              </a:ext>
            </a:extLst>
          </p:cNvPr>
          <p:cNvCxnSpPr>
            <a:cxnSpLocks/>
          </p:cNvCxnSpPr>
          <p:nvPr/>
        </p:nvCxnSpPr>
        <p:spPr>
          <a:xfrm>
            <a:off x="1510815" y="5197605"/>
            <a:ext cx="5079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916878E-D46D-4AD9-A6EB-4A15B4610A9A}"/>
              </a:ext>
            </a:extLst>
          </p:cNvPr>
          <p:cNvCxnSpPr/>
          <p:nvPr/>
        </p:nvCxnSpPr>
        <p:spPr>
          <a:xfrm>
            <a:off x="1471614" y="4842642"/>
            <a:ext cx="874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86153AF-8FD8-45FE-8C6E-E22378BC73F5}"/>
              </a:ext>
            </a:extLst>
          </p:cNvPr>
          <p:cNvCxnSpPr>
            <a:cxnSpLocks/>
          </p:cNvCxnSpPr>
          <p:nvPr/>
        </p:nvCxnSpPr>
        <p:spPr>
          <a:xfrm>
            <a:off x="1508232" y="4962547"/>
            <a:ext cx="5079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1529F10-4EAB-4046-B799-2B114531CDFB}"/>
              </a:ext>
            </a:extLst>
          </p:cNvPr>
          <p:cNvCxnSpPr/>
          <p:nvPr/>
        </p:nvCxnSpPr>
        <p:spPr>
          <a:xfrm>
            <a:off x="1469031" y="4607584"/>
            <a:ext cx="874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20A4CFF-5CC6-4B14-80B1-C08997FDCB83}"/>
              </a:ext>
            </a:extLst>
          </p:cNvPr>
          <p:cNvCxnSpPr>
            <a:cxnSpLocks/>
          </p:cNvCxnSpPr>
          <p:nvPr/>
        </p:nvCxnSpPr>
        <p:spPr>
          <a:xfrm>
            <a:off x="1505649" y="4727489"/>
            <a:ext cx="5079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45679DF-C059-4394-AF0C-983F2AD2D15A}"/>
              </a:ext>
            </a:extLst>
          </p:cNvPr>
          <p:cNvCxnSpPr/>
          <p:nvPr/>
        </p:nvCxnSpPr>
        <p:spPr>
          <a:xfrm>
            <a:off x="1472647" y="4360126"/>
            <a:ext cx="874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D350442-ED8C-46FA-BB35-D7BA467CFE4D}"/>
              </a:ext>
            </a:extLst>
          </p:cNvPr>
          <p:cNvCxnSpPr>
            <a:cxnSpLocks/>
          </p:cNvCxnSpPr>
          <p:nvPr/>
        </p:nvCxnSpPr>
        <p:spPr>
          <a:xfrm>
            <a:off x="1509265" y="4480031"/>
            <a:ext cx="5079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C613CCA-7F00-45B9-AE24-A5A1C8BD1505}"/>
              </a:ext>
            </a:extLst>
          </p:cNvPr>
          <p:cNvCxnSpPr/>
          <p:nvPr/>
        </p:nvCxnSpPr>
        <p:spPr>
          <a:xfrm>
            <a:off x="1473163" y="4118868"/>
            <a:ext cx="874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E605B22-04B8-4788-A7E7-3CF79F0CAD2F}"/>
              </a:ext>
            </a:extLst>
          </p:cNvPr>
          <p:cNvCxnSpPr>
            <a:cxnSpLocks/>
          </p:cNvCxnSpPr>
          <p:nvPr/>
        </p:nvCxnSpPr>
        <p:spPr>
          <a:xfrm>
            <a:off x="1509781" y="4238773"/>
            <a:ext cx="5079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05A88BEB-AB56-40B6-9D44-F5D25E60184E}"/>
              </a:ext>
            </a:extLst>
          </p:cNvPr>
          <p:cNvSpPr txBox="1"/>
          <p:nvPr/>
        </p:nvSpPr>
        <p:spPr>
          <a:xfrm rot="16200000">
            <a:off x="1307573" y="4570704"/>
            <a:ext cx="10935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Cisuralian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25CBB20-6B25-49DF-875F-3E5A7CA533C1}"/>
              </a:ext>
            </a:extLst>
          </p:cNvPr>
          <p:cNvSpPr txBox="1"/>
          <p:nvPr/>
        </p:nvSpPr>
        <p:spPr>
          <a:xfrm>
            <a:off x="2239185" y="4790239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Artinskian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EACC3B6-707B-41DF-BB00-20228C74FC3E}"/>
              </a:ext>
            </a:extLst>
          </p:cNvPr>
          <p:cNvSpPr txBox="1"/>
          <p:nvPr/>
        </p:nvSpPr>
        <p:spPr>
          <a:xfrm>
            <a:off x="2444383" y="4414029"/>
            <a:ext cx="5229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283.5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81D5735-464E-4636-B7BC-D397A4863E83}"/>
              </a:ext>
            </a:extLst>
          </p:cNvPr>
          <p:cNvSpPr txBox="1"/>
          <p:nvPr/>
        </p:nvSpPr>
        <p:spPr>
          <a:xfrm>
            <a:off x="2209296" y="3781885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Kungurian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3059196E-3690-4882-AAE0-2B20BF6D2DF2}"/>
              </a:ext>
            </a:extLst>
          </p:cNvPr>
          <p:cNvCxnSpPr>
            <a:cxnSpLocks/>
          </p:cNvCxnSpPr>
          <p:nvPr/>
        </p:nvCxnSpPr>
        <p:spPr>
          <a:xfrm>
            <a:off x="1552715" y="3256710"/>
            <a:ext cx="59066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7C8099E1-DC9E-417C-87EC-ED13FDBF019A}"/>
              </a:ext>
            </a:extLst>
          </p:cNvPr>
          <p:cNvSpPr txBox="1"/>
          <p:nvPr/>
        </p:nvSpPr>
        <p:spPr>
          <a:xfrm>
            <a:off x="2404818" y="3133912"/>
            <a:ext cx="5982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272.95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4DAA871-BFFA-4368-B253-D8C1188368A6}"/>
              </a:ext>
            </a:extLst>
          </p:cNvPr>
          <p:cNvSpPr txBox="1"/>
          <p:nvPr/>
        </p:nvSpPr>
        <p:spPr>
          <a:xfrm>
            <a:off x="1163262" y="4955717"/>
            <a:ext cx="396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288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0D1BCEA-F13E-40A2-89C0-E956C3E57D1E}"/>
              </a:ext>
            </a:extLst>
          </p:cNvPr>
          <p:cNvSpPr txBox="1"/>
          <p:nvPr/>
        </p:nvSpPr>
        <p:spPr>
          <a:xfrm>
            <a:off x="1162738" y="4710920"/>
            <a:ext cx="396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286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77E27D4-00FA-41C6-BFF9-DC5DB9A0611C}"/>
              </a:ext>
            </a:extLst>
          </p:cNvPr>
          <p:cNvSpPr txBox="1"/>
          <p:nvPr/>
        </p:nvSpPr>
        <p:spPr>
          <a:xfrm>
            <a:off x="1160067" y="4475113"/>
            <a:ext cx="396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284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AE48970-16DD-4373-81BD-BAD148C35A2D}"/>
              </a:ext>
            </a:extLst>
          </p:cNvPr>
          <p:cNvSpPr txBox="1"/>
          <p:nvPr/>
        </p:nvSpPr>
        <p:spPr>
          <a:xfrm>
            <a:off x="1161207" y="4235943"/>
            <a:ext cx="396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282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04BD485-A20B-4F62-96F9-60C53D9E16F7}"/>
              </a:ext>
            </a:extLst>
          </p:cNvPr>
          <p:cNvSpPr txBox="1"/>
          <p:nvPr/>
        </p:nvSpPr>
        <p:spPr>
          <a:xfrm>
            <a:off x="1163144" y="4003236"/>
            <a:ext cx="396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280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504DE5F-32F4-4269-B776-A84677D517DD}"/>
              </a:ext>
            </a:extLst>
          </p:cNvPr>
          <p:cNvSpPr txBox="1"/>
          <p:nvPr/>
        </p:nvSpPr>
        <p:spPr>
          <a:xfrm>
            <a:off x="2462182" y="2191561"/>
            <a:ext cx="5229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265.1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2B370156-8508-4B8A-A46F-EE28957978D2}"/>
              </a:ext>
            </a:extLst>
          </p:cNvPr>
          <p:cNvCxnSpPr/>
          <p:nvPr/>
        </p:nvCxnSpPr>
        <p:spPr>
          <a:xfrm>
            <a:off x="1476778" y="3886910"/>
            <a:ext cx="874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3EA0247-842A-4215-8A4D-02720833A6DC}"/>
              </a:ext>
            </a:extLst>
          </p:cNvPr>
          <p:cNvCxnSpPr>
            <a:cxnSpLocks/>
          </p:cNvCxnSpPr>
          <p:nvPr/>
        </p:nvCxnSpPr>
        <p:spPr>
          <a:xfrm>
            <a:off x="1513396" y="4006815"/>
            <a:ext cx="5079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A48B5357-9414-4859-B69B-D7BF7703282F}"/>
              </a:ext>
            </a:extLst>
          </p:cNvPr>
          <p:cNvCxnSpPr/>
          <p:nvPr/>
        </p:nvCxnSpPr>
        <p:spPr>
          <a:xfrm>
            <a:off x="1474189" y="3645652"/>
            <a:ext cx="874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3010D1F4-68F7-4DA1-A53D-7FA07AB076B1}"/>
              </a:ext>
            </a:extLst>
          </p:cNvPr>
          <p:cNvCxnSpPr>
            <a:cxnSpLocks/>
          </p:cNvCxnSpPr>
          <p:nvPr/>
        </p:nvCxnSpPr>
        <p:spPr>
          <a:xfrm>
            <a:off x="1510807" y="3765557"/>
            <a:ext cx="5079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2B55612-AD7F-49F3-9E67-B49BC85C1ED2}"/>
              </a:ext>
            </a:extLst>
          </p:cNvPr>
          <p:cNvCxnSpPr/>
          <p:nvPr/>
        </p:nvCxnSpPr>
        <p:spPr>
          <a:xfrm>
            <a:off x="1471600" y="3391994"/>
            <a:ext cx="874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6528AAC3-8FD3-4C58-9D70-818E934F5E7B}"/>
              </a:ext>
            </a:extLst>
          </p:cNvPr>
          <p:cNvCxnSpPr>
            <a:cxnSpLocks/>
          </p:cNvCxnSpPr>
          <p:nvPr/>
        </p:nvCxnSpPr>
        <p:spPr>
          <a:xfrm>
            <a:off x="1508218" y="3511899"/>
            <a:ext cx="5079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3B4E1F2-F85B-4477-975A-F5FEA8A7E3EA}"/>
              </a:ext>
            </a:extLst>
          </p:cNvPr>
          <p:cNvCxnSpPr/>
          <p:nvPr/>
        </p:nvCxnSpPr>
        <p:spPr>
          <a:xfrm>
            <a:off x="1475208" y="3144536"/>
            <a:ext cx="874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BE69092-256A-40B4-A06E-B9415D889E14}"/>
              </a:ext>
            </a:extLst>
          </p:cNvPr>
          <p:cNvCxnSpPr>
            <a:cxnSpLocks/>
          </p:cNvCxnSpPr>
          <p:nvPr/>
        </p:nvCxnSpPr>
        <p:spPr>
          <a:xfrm>
            <a:off x="1511826" y="3264441"/>
            <a:ext cx="5079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27778BC8-8246-47C5-869F-03FAAA47FDCB}"/>
              </a:ext>
            </a:extLst>
          </p:cNvPr>
          <p:cNvCxnSpPr/>
          <p:nvPr/>
        </p:nvCxnSpPr>
        <p:spPr>
          <a:xfrm>
            <a:off x="1469516" y="2906378"/>
            <a:ext cx="874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522AF39F-3097-40BA-B4D4-1F6A02CE34D4}"/>
              </a:ext>
            </a:extLst>
          </p:cNvPr>
          <p:cNvCxnSpPr>
            <a:cxnSpLocks/>
          </p:cNvCxnSpPr>
          <p:nvPr/>
        </p:nvCxnSpPr>
        <p:spPr>
          <a:xfrm>
            <a:off x="1506134" y="3026283"/>
            <a:ext cx="5079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3BE64606-7401-4D2B-8746-2B0027E1ADD5}"/>
              </a:ext>
            </a:extLst>
          </p:cNvPr>
          <p:cNvCxnSpPr>
            <a:cxnSpLocks/>
          </p:cNvCxnSpPr>
          <p:nvPr/>
        </p:nvCxnSpPr>
        <p:spPr>
          <a:xfrm>
            <a:off x="2086407" y="3258393"/>
            <a:ext cx="35406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8E20E429-D2EB-497C-B204-5E12DF9FC23A}"/>
              </a:ext>
            </a:extLst>
          </p:cNvPr>
          <p:cNvCxnSpPr>
            <a:cxnSpLocks/>
          </p:cNvCxnSpPr>
          <p:nvPr/>
        </p:nvCxnSpPr>
        <p:spPr>
          <a:xfrm>
            <a:off x="1553206" y="1602008"/>
            <a:ext cx="59017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20EBD63A-FAC0-4192-8F6E-41B4D9BD20B5}"/>
              </a:ext>
            </a:extLst>
          </p:cNvPr>
          <p:cNvSpPr txBox="1"/>
          <p:nvPr/>
        </p:nvSpPr>
        <p:spPr>
          <a:xfrm>
            <a:off x="2284861" y="2836500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Roadian</a:t>
            </a: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0F59AB1D-1815-4ED5-85B2-4A9ED54BBCAB}"/>
              </a:ext>
            </a:extLst>
          </p:cNvPr>
          <p:cNvCxnSpPr>
            <a:cxnSpLocks/>
          </p:cNvCxnSpPr>
          <p:nvPr/>
        </p:nvCxnSpPr>
        <p:spPr>
          <a:xfrm>
            <a:off x="2143380" y="2755979"/>
            <a:ext cx="30056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8BEC93ED-9829-4A3F-AE78-43F16668BB49}"/>
              </a:ext>
            </a:extLst>
          </p:cNvPr>
          <p:cNvSpPr txBox="1"/>
          <p:nvPr/>
        </p:nvSpPr>
        <p:spPr>
          <a:xfrm>
            <a:off x="2451887" y="2626313"/>
            <a:ext cx="5229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268.8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229C007D-83A6-4B23-A94A-7F76A94AA339}"/>
              </a:ext>
            </a:extLst>
          </p:cNvPr>
          <p:cNvCxnSpPr>
            <a:cxnSpLocks/>
          </p:cNvCxnSpPr>
          <p:nvPr/>
        </p:nvCxnSpPr>
        <p:spPr>
          <a:xfrm>
            <a:off x="2143380" y="2325644"/>
            <a:ext cx="30142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29CFA0D4-BE4F-4E22-AAFA-06DF4C8ACB6E}"/>
              </a:ext>
            </a:extLst>
          </p:cNvPr>
          <p:cNvSpPr txBox="1"/>
          <p:nvPr/>
        </p:nvSpPr>
        <p:spPr>
          <a:xfrm>
            <a:off x="1166875" y="3762856"/>
            <a:ext cx="396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278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3DE003F0-5FAD-4D76-B18F-31EC49F2BCB6}"/>
              </a:ext>
            </a:extLst>
          </p:cNvPr>
          <p:cNvSpPr txBox="1"/>
          <p:nvPr/>
        </p:nvSpPr>
        <p:spPr>
          <a:xfrm>
            <a:off x="1166351" y="3518059"/>
            <a:ext cx="396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276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CBEBCC4-22C1-494B-B41E-E5DEF6DE4D3E}"/>
              </a:ext>
            </a:extLst>
          </p:cNvPr>
          <p:cNvSpPr txBox="1"/>
          <p:nvPr/>
        </p:nvSpPr>
        <p:spPr>
          <a:xfrm>
            <a:off x="1163680" y="3269852"/>
            <a:ext cx="396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274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36EFDDE-875B-4A6F-BA00-539CBB65F4AB}"/>
              </a:ext>
            </a:extLst>
          </p:cNvPr>
          <p:cNvSpPr txBox="1"/>
          <p:nvPr/>
        </p:nvSpPr>
        <p:spPr>
          <a:xfrm>
            <a:off x="1164820" y="3021382"/>
            <a:ext cx="396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272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8538DF6E-17B7-43B5-A6A4-F15380BB6B52}"/>
              </a:ext>
            </a:extLst>
          </p:cNvPr>
          <p:cNvSpPr txBox="1"/>
          <p:nvPr/>
        </p:nvSpPr>
        <p:spPr>
          <a:xfrm>
            <a:off x="1166757" y="2782475"/>
            <a:ext cx="396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270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ADA31EAC-123A-4A53-A27E-A2E1246146C2}"/>
              </a:ext>
            </a:extLst>
          </p:cNvPr>
          <p:cNvCxnSpPr/>
          <p:nvPr/>
        </p:nvCxnSpPr>
        <p:spPr>
          <a:xfrm>
            <a:off x="1474303" y="2665120"/>
            <a:ext cx="874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9B799DF4-A048-44E0-BECA-1AA601144360}"/>
              </a:ext>
            </a:extLst>
          </p:cNvPr>
          <p:cNvCxnSpPr>
            <a:cxnSpLocks/>
          </p:cNvCxnSpPr>
          <p:nvPr/>
        </p:nvCxnSpPr>
        <p:spPr>
          <a:xfrm>
            <a:off x="1510921" y="2785025"/>
            <a:ext cx="5079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78F8D3C9-1E11-4110-885D-7B5F1E282060}"/>
              </a:ext>
            </a:extLst>
          </p:cNvPr>
          <p:cNvCxnSpPr/>
          <p:nvPr/>
        </p:nvCxnSpPr>
        <p:spPr>
          <a:xfrm>
            <a:off x="1472890" y="2426962"/>
            <a:ext cx="874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90CA0751-36DD-453C-A967-F895486579BD}"/>
              </a:ext>
            </a:extLst>
          </p:cNvPr>
          <p:cNvCxnSpPr>
            <a:cxnSpLocks/>
          </p:cNvCxnSpPr>
          <p:nvPr/>
        </p:nvCxnSpPr>
        <p:spPr>
          <a:xfrm>
            <a:off x="1509508" y="2546867"/>
            <a:ext cx="5079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209CB710-5954-4A0C-A1DD-B0A76844D1FC}"/>
              </a:ext>
            </a:extLst>
          </p:cNvPr>
          <p:cNvCxnSpPr/>
          <p:nvPr/>
        </p:nvCxnSpPr>
        <p:spPr>
          <a:xfrm>
            <a:off x="1474579" y="2188804"/>
            <a:ext cx="874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35AD42CA-306F-4982-85FE-7332EC114455}"/>
              </a:ext>
            </a:extLst>
          </p:cNvPr>
          <p:cNvCxnSpPr>
            <a:cxnSpLocks/>
          </p:cNvCxnSpPr>
          <p:nvPr/>
        </p:nvCxnSpPr>
        <p:spPr>
          <a:xfrm>
            <a:off x="1511197" y="2308709"/>
            <a:ext cx="5079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4FDD3D67-D38A-4CF8-A051-2D0B47D07761}"/>
              </a:ext>
            </a:extLst>
          </p:cNvPr>
          <p:cNvCxnSpPr/>
          <p:nvPr/>
        </p:nvCxnSpPr>
        <p:spPr>
          <a:xfrm>
            <a:off x="1476268" y="1950646"/>
            <a:ext cx="874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4980D950-D32D-411C-8FBC-A76EBEBEC57B}"/>
              </a:ext>
            </a:extLst>
          </p:cNvPr>
          <p:cNvCxnSpPr>
            <a:cxnSpLocks/>
          </p:cNvCxnSpPr>
          <p:nvPr/>
        </p:nvCxnSpPr>
        <p:spPr>
          <a:xfrm>
            <a:off x="1512886" y="2070551"/>
            <a:ext cx="5079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62F8EF53-2779-4ECA-B9F0-7234303D39D5}"/>
              </a:ext>
            </a:extLst>
          </p:cNvPr>
          <p:cNvCxnSpPr/>
          <p:nvPr/>
        </p:nvCxnSpPr>
        <p:spPr>
          <a:xfrm>
            <a:off x="1471757" y="1706288"/>
            <a:ext cx="874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ADFE46A-1426-40C8-9515-8DAB06E71A4B}"/>
              </a:ext>
            </a:extLst>
          </p:cNvPr>
          <p:cNvCxnSpPr>
            <a:cxnSpLocks/>
          </p:cNvCxnSpPr>
          <p:nvPr/>
        </p:nvCxnSpPr>
        <p:spPr>
          <a:xfrm>
            <a:off x="1508375" y="1826193"/>
            <a:ext cx="5079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id="{D5A5B76F-3084-43E6-9FBE-12F3E22D5F34}"/>
              </a:ext>
            </a:extLst>
          </p:cNvPr>
          <p:cNvSpPr txBox="1"/>
          <p:nvPr/>
        </p:nvSpPr>
        <p:spPr>
          <a:xfrm>
            <a:off x="2308973" y="2391785"/>
            <a:ext cx="8482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Wordian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0A70A1BF-4A75-483B-84A4-DE577320A807}"/>
              </a:ext>
            </a:extLst>
          </p:cNvPr>
          <p:cNvSpPr txBox="1"/>
          <p:nvPr/>
        </p:nvSpPr>
        <p:spPr>
          <a:xfrm>
            <a:off x="2279643" y="1743701"/>
            <a:ext cx="861133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Capitan-</a:t>
            </a:r>
          </a:p>
          <a:p>
            <a:pPr algn="ctr">
              <a:lnSpc>
                <a:spcPts val="1400"/>
              </a:lnSpc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ian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AC94815F-7ED9-4DD2-A700-09E539D1DFFD}"/>
              </a:ext>
            </a:extLst>
          </p:cNvPr>
          <p:cNvCxnSpPr>
            <a:cxnSpLocks/>
          </p:cNvCxnSpPr>
          <p:nvPr/>
        </p:nvCxnSpPr>
        <p:spPr>
          <a:xfrm>
            <a:off x="1507614" y="6396630"/>
            <a:ext cx="5079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B310E7F0-B743-4D2C-B5F2-492CA24A6D95}"/>
              </a:ext>
            </a:extLst>
          </p:cNvPr>
          <p:cNvCxnSpPr/>
          <p:nvPr/>
        </p:nvCxnSpPr>
        <p:spPr>
          <a:xfrm>
            <a:off x="1482411" y="6504279"/>
            <a:ext cx="874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id="{64961D37-5D96-4FB6-B5DE-437C30A53115}"/>
              </a:ext>
            </a:extLst>
          </p:cNvPr>
          <p:cNvSpPr txBox="1"/>
          <p:nvPr/>
        </p:nvSpPr>
        <p:spPr>
          <a:xfrm>
            <a:off x="1167490" y="6374943"/>
            <a:ext cx="396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DE2E3443-E8EB-46EE-B688-3F2F17F17F9D}"/>
              </a:ext>
            </a:extLst>
          </p:cNvPr>
          <p:cNvSpPr txBox="1"/>
          <p:nvPr/>
        </p:nvSpPr>
        <p:spPr>
          <a:xfrm>
            <a:off x="1167993" y="2536921"/>
            <a:ext cx="396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268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08B7C444-930C-4FF3-8D8D-4F2C6E3736BE}"/>
              </a:ext>
            </a:extLst>
          </p:cNvPr>
          <p:cNvSpPr txBox="1"/>
          <p:nvPr/>
        </p:nvSpPr>
        <p:spPr>
          <a:xfrm>
            <a:off x="1167469" y="2298848"/>
            <a:ext cx="396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266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228CC081-DFA8-4D2D-B757-6CF33CF3D742}"/>
              </a:ext>
            </a:extLst>
          </p:cNvPr>
          <p:cNvSpPr txBox="1"/>
          <p:nvPr/>
        </p:nvSpPr>
        <p:spPr>
          <a:xfrm>
            <a:off x="1164798" y="2060727"/>
            <a:ext cx="396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264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5DDFB69D-F347-4D65-BD5B-13F4ABBA1229}"/>
              </a:ext>
            </a:extLst>
          </p:cNvPr>
          <p:cNvSpPr txBox="1"/>
          <p:nvPr/>
        </p:nvSpPr>
        <p:spPr>
          <a:xfrm>
            <a:off x="1159214" y="1822343"/>
            <a:ext cx="396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262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4A46B8CB-A1BD-4087-8737-1B6CAE190D58}"/>
              </a:ext>
            </a:extLst>
          </p:cNvPr>
          <p:cNvSpPr txBox="1"/>
          <p:nvPr/>
        </p:nvSpPr>
        <p:spPr>
          <a:xfrm>
            <a:off x="1164513" y="1576712"/>
            <a:ext cx="396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260</a:t>
            </a:r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593912E4-E1FF-4FB0-BA17-1D6BE5E446BE}"/>
              </a:ext>
            </a:extLst>
          </p:cNvPr>
          <p:cNvCxnSpPr>
            <a:cxnSpLocks/>
          </p:cNvCxnSpPr>
          <p:nvPr/>
        </p:nvCxnSpPr>
        <p:spPr>
          <a:xfrm>
            <a:off x="2093467" y="1602008"/>
            <a:ext cx="34943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>
            <a:extLst>
              <a:ext uri="{FF2B5EF4-FFF2-40B4-BE49-F238E27FC236}">
                <a16:creationId xmlns:a16="http://schemas.microsoft.com/office/drawing/2014/main" id="{E5C0A976-843C-44DD-A4EB-3C528497BC0E}"/>
              </a:ext>
            </a:extLst>
          </p:cNvPr>
          <p:cNvSpPr txBox="1"/>
          <p:nvPr/>
        </p:nvSpPr>
        <p:spPr>
          <a:xfrm>
            <a:off x="2460724" y="1469262"/>
            <a:ext cx="5229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259.1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92B50B0A-0DC6-4583-986F-C4B0F8DF024D}"/>
              </a:ext>
            </a:extLst>
          </p:cNvPr>
          <p:cNvSpPr txBox="1"/>
          <p:nvPr/>
        </p:nvSpPr>
        <p:spPr>
          <a:xfrm rot="16200000">
            <a:off x="1178953" y="2273081"/>
            <a:ext cx="13452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Guadalupian</a:t>
            </a: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02A37437-0F8E-45E8-A383-F33FA9AAE1BD}"/>
              </a:ext>
            </a:extLst>
          </p:cNvPr>
          <p:cNvCxnSpPr>
            <a:cxnSpLocks/>
          </p:cNvCxnSpPr>
          <p:nvPr/>
        </p:nvCxnSpPr>
        <p:spPr>
          <a:xfrm flipV="1">
            <a:off x="1565192" y="732409"/>
            <a:ext cx="854902" cy="8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D6390813-3336-4F29-AB45-FC1487AB0A0F}"/>
              </a:ext>
            </a:extLst>
          </p:cNvPr>
          <p:cNvCxnSpPr>
            <a:cxnSpLocks/>
          </p:cNvCxnSpPr>
          <p:nvPr/>
        </p:nvCxnSpPr>
        <p:spPr>
          <a:xfrm>
            <a:off x="2143380" y="1021543"/>
            <a:ext cx="30269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TextBox 138">
            <a:extLst>
              <a:ext uri="{FF2B5EF4-FFF2-40B4-BE49-F238E27FC236}">
                <a16:creationId xmlns:a16="http://schemas.microsoft.com/office/drawing/2014/main" id="{E821B512-9A3F-4E85-85D7-8CD6CB95469E}"/>
              </a:ext>
            </a:extLst>
          </p:cNvPr>
          <p:cNvSpPr txBox="1"/>
          <p:nvPr/>
        </p:nvSpPr>
        <p:spPr>
          <a:xfrm>
            <a:off x="2118700" y="1168455"/>
            <a:ext cx="1185389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Wuchiapingian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60FD2205-D7AE-4E94-BCB7-C1783D2936C3}"/>
              </a:ext>
            </a:extLst>
          </p:cNvPr>
          <p:cNvSpPr txBox="1"/>
          <p:nvPr/>
        </p:nvSpPr>
        <p:spPr>
          <a:xfrm>
            <a:off x="2397719" y="900985"/>
            <a:ext cx="5982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254.14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E102E609-2975-4A36-9ED4-A587455C16E4}"/>
              </a:ext>
            </a:extLst>
          </p:cNvPr>
          <p:cNvSpPr txBox="1"/>
          <p:nvPr/>
        </p:nvSpPr>
        <p:spPr>
          <a:xfrm>
            <a:off x="2395158" y="605451"/>
            <a:ext cx="5982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251.90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C590FDA9-4012-46EB-861F-8212F128C00D}"/>
              </a:ext>
            </a:extLst>
          </p:cNvPr>
          <p:cNvSpPr txBox="1"/>
          <p:nvPr/>
        </p:nvSpPr>
        <p:spPr>
          <a:xfrm>
            <a:off x="1109464" y="43399"/>
            <a:ext cx="476412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</a:p>
          <a:p>
            <a:pPr algn="ctr">
              <a:lnSpc>
                <a:spcPts val="1000"/>
              </a:lnSpc>
            </a:pP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(Ma)</a:t>
            </a:r>
          </a:p>
        </p:txBody>
      </p: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69D74B58-1A50-443B-9FC6-F8879DBDC809}"/>
              </a:ext>
            </a:extLst>
          </p:cNvPr>
          <p:cNvCxnSpPr/>
          <p:nvPr/>
        </p:nvCxnSpPr>
        <p:spPr>
          <a:xfrm>
            <a:off x="1469514" y="1472080"/>
            <a:ext cx="874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29F18A47-98BE-4489-99AA-627F693C4201}"/>
              </a:ext>
            </a:extLst>
          </p:cNvPr>
          <p:cNvCxnSpPr>
            <a:cxnSpLocks/>
          </p:cNvCxnSpPr>
          <p:nvPr/>
        </p:nvCxnSpPr>
        <p:spPr>
          <a:xfrm>
            <a:off x="1506132" y="1591985"/>
            <a:ext cx="5079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CEAC0625-3E08-403F-A8FC-6E684DACCE70}"/>
              </a:ext>
            </a:extLst>
          </p:cNvPr>
          <p:cNvCxnSpPr/>
          <p:nvPr/>
        </p:nvCxnSpPr>
        <p:spPr>
          <a:xfrm>
            <a:off x="1477357" y="1231148"/>
            <a:ext cx="874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6B21AE21-D65F-4AE8-B59A-F4CCBE1166CA}"/>
              </a:ext>
            </a:extLst>
          </p:cNvPr>
          <p:cNvCxnSpPr>
            <a:cxnSpLocks/>
          </p:cNvCxnSpPr>
          <p:nvPr/>
        </p:nvCxnSpPr>
        <p:spPr>
          <a:xfrm>
            <a:off x="1513975" y="1351053"/>
            <a:ext cx="5079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526771DC-6783-410A-A954-A51FE1C59558}"/>
              </a:ext>
            </a:extLst>
          </p:cNvPr>
          <p:cNvCxnSpPr/>
          <p:nvPr/>
        </p:nvCxnSpPr>
        <p:spPr>
          <a:xfrm>
            <a:off x="1478476" y="990216"/>
            <a:ext cx="874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AF895106-E63F-4861-ADFC-E781E1F9041A}"/>
              </a:ext>
            </a:extLst>
          </p:cNvPr>
          <p:cNvCxnSpPr>
            <a:cxnSpLocks/>
          </p:cNvCxnSpPr>
          <p:nvPr/>
        </p:nvCxnSpPr>
        <p:spPr>
          <a:xfrm>
            <a:off x="1515094" y="1110121"/>
            <a:ext cx="5079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382E5831-3279-4092-B2AF-DEFC87FE6A4C}"/>
              </a:ext>
            </a:extLst>
          </p:cNvPr>
          <p:cNvCxnSpPr/>
          <p:nvPr/>
        </p:nvCxnSpPr>
        <p:spPr>
          <a:xfrm>
            <a:off x="1472872" y="749284"/>
            <a:ext cx="874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47511ECF-6FB5-457C-AC48-818C6599F731}"/>
              </a:ext>
            </a:extLst>
          </p:cNvPr>
          <p:cNvCxnSpPr>
            <a:cxnSpLocks/>
          </p:cNvCxnSpPr>
          <p:nvPr/>
        </p:nvCxnSpPr>
        <p:spPr>
          <a:xfrm>
            <a:off x="1509490" y="869189"/>
            <a:ext cx="5079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2BCACC3C-A594-433F-9108-6E0F0E440613}"/>
              </a:ext>
            </a:extLst>
          </p:cNvPr>
          <p:cNvCxnSpPr/>
          <p:nvPr/>
        </p:nvCxnSpPr>
        <p:spPr>
          <a:xfrm>
            <a:off x="1467269" y="511714"/>
            <a:ext cx="874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BABB2679-8CBD-4D11-B9F0-684150FC50C5}"/>
              </a:ext>
            </a:extLst>
          </p:cNvPr>
          <p:cNvCxnSpPr>
            <a:cxnSpLocks/>
          </p:cNvCxnSpPr>
          <p:nvPr/>
        </p:nvCxnSpPr>
        <p:spPr>
          <a:xfrm>
            <a:off x="1503887" y="631619"/>
            <a:ext cx="5079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Box 152">
            <a:extLst>
              <a:ext uri="{FF2B5EF4-FFF2-40B4-BE49-F238E27FC236}">
                <a16:creationId xmlns:a16="http://schemas.microsoft.com/office/drawing/2014/main" id="{A535A19C-CFE6-4572-A265-AE4C214D2059}"/>
              </a:ext>
            </a:extLst>
          </p:cNvPr>
          <p:cNvSpPr txBox="1"/>
          <p:nvPr/>
        </p:nvSpPr>
        <p:spPr>
          <a:xfrm>
            <a:off x="1162391" y="1351329"/>
            <a:ext cx="396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258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B8480CC8-E1BC-4E9A-9EA3-745F71D63865}"/>
              </a:ext>
            </a:extLst>
          </p:cNvPr>
          <p:cNvSpPr txBox="1"/>
          <p:nvPr/>
        </p:nvSpPr>
        <p:spPr>
          <a:xfrm>
            <a:off x="1161867" y="1109894"/>
            <a:ext cx="396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256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CB817F07-D867-4AB9-9B3A-FA981106B9EA}"/>
              </a:ext>
            </a:extLst>
          </p:cNvPr>
          <p:cNvSpPr txBox="1"/>
          <p:nvPr/>
        </p:nvSpPr>
        <p:spPr>
          <a:xfrm>
            <a:off x="1159196" y="868411"/>
            <a:ext cx="396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254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E3C521AA-5B3B-46BE-AB50-DFCCC46F85EC}"/>
              </a:ext>
            </a:extLst>
          </p:cNvPr>
          <p:cNvSpPr txBox="1"/>
          <p:nvPr/>
        </p:nvSpPr>
        <p:spPr>
          <a:xfrm>
            <a:off x="1160336" y="623303"/>
            <a:ext cx="396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252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95F1AB36-EE6D-46CE-A2C7-B8890BCFB733}"/>
              </a:ext>
            </a:extLst>
          </p:cNvPr>
          <p:cNvSpPr txBox="1"/>
          <p:nvPr/>
        </p:nvSpPr>
        <p:spPr>
          <a:xfrm>
            <a:off x="1165635" y="384396"/>
            <a:ext cx="396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250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D4AA6E67-343E-44B6-A03C-A9F819CFA338}"/>
              </a:ext>
            </a:extLst>
          </p:cNvPr>
          <p:cNvSpPr txBox="1"/>
          <p:nvPr/>
        </p:nvSpPr>
        <p:spPr>
          <a:xfrm rot="16200000">
            <a:off x="1513139" y="931082"/>
            <a:ext cx="681597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Lopin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ctr">
              <a:lnSpc>
                <a:spcPts val="1400"/>
              </a:lnSpc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81B91160-9F7F-4DB8-8F8A-D97566CC09CE}"/>
              </a:ext>
            </a:extLst>
          </p:cNvPr>
          <p:cNvCxnSpPr>
            <a:cxnSpLocks/>
          </p:cNvCxnSpPr>
          <p:nvPr/>
        </p:nvCxnSpPr>
        <p:spPr>
          <a:xfrm>
            <a:off x="2938887" y="6375643"/>
            <a:ext cx="40186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8881B04B-B430-425E-B4CC-20311CF5A4ED}"/>
              </a:ext>
            </a:extLst>
          </p:cNvPr>
          <p:cNvCxnSpPr>
            <a:cxnSpLocks/>
          </p:cNvCxnSpPr>
          <p:nvPr/>
        </p:nvCxnSpPr>
        <p:spPr>
          <a:xfrm>
            <a:off x="2965598" y="5726002"/>
            <a:ext cx="3813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9A685178-2367-440E-A075-F1558C10ECC9}"/>
              </a:ext>
            </a:extLst>
          </p:cNvPr>
          <p:cNvCxnSpPr>
            <a:cxnSpLocks/>
          </p:cNvCxnSpPr>
          <p:nvPr/>
        </p:nvCxnSpPr>
        <p:spPr>
          <a:xfrm>
            <a:off x="2143380" y="5726002"/>
            <a:ext cx="30337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0A0E4EF5-D564-42D6-9BD1-65920DC25A2D}"/>
              </a:ext>
            </a:extLst>
          </p:cNvPr>
          <p:cNvCxnSpPr>
            <a:cxnSpLocks/>
          </p:cNvCxnSpPr>
          <p:nvPr/>
        </p:nvCxnSpPr>
        <p:spPr>
          <a:xfrm>
            <a:off x="2959083" y="5328326"/>
            <a:ext cx="3813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62FF850E-E979-47EE-B16C-FAB6DCDB3552}"/>
              </a:ext>
            </a:extLst>
          </p:cNvPr>
          <p:cNvCxnSpPr>
            <a:cxnSpLocks/>
          </p:cNvCxnSpPr>
          <p:nvPr/>
        </p:nvCxnSpPr>
        <p:spPr>
          <a:xfrm>
            <a:off x="2960962" y="4548426"/>
            <a:ext cx="37946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FD3EC7CA-40C9-4D43-8469-D569003F7A47}"/>
              </a:ext>
            </a:extLst>
          </p:cNvPr>
          <p:cNvCxnSpPr>
            <a:cxnSpLocks/>
          </p:cNvCxnSpPr>
          <p:nvPr/>
        </p:nvCxnSpPr>
        <p:spPr>
          <a:xfrm>
            <a:off x="2967158" y="3260916"/>
            <a:ext cx="37946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45764A59-019B-4CF8-89C8-81193AD15F07}"/>
              </a:ext>
            </a:extLst>
          </p:cNvPr>
          <p:cNvCxnSpPr>
            <a:cxnSpLocks/>
          </p:cNvCxnSpPr>
          <p:nvPr/>
        </p:nvCxnSpPr>
        <p:spPr>
          <a:xfrm>
            <a:off x="2957295" y="2754389"/>
            <a:ext cx="37946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4E451EC7-8EA0-40FF-8F56-9189AFDAFE42}"/>
              </a:ext>
            </a:extLst>
          </p:cNvPr>
          <p:cNvCxnSpPr>
            <a:cxnSpLocks/>
          </p:cNvCxnSpPr>
          <p:nvPr/>
        </p:nvCxnSpPr>
        <p:spPr>
          <a:xfrm>
            <a:off x="2959952" y="2325644"/>
            <a:ext cx="37946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140D8F54-B6DE-41AB-AD59-A6773D9005E5}"/>
              </a:ext>
            </a:extLst>
          </p:cNvPr>
          <p:cNvCxnSpPr>
            <a:cxnSpLocks/>
          </p:cNvCxnSpPr>
          <p:nvPr/>
        </p:nvCxnSpPr>
        <p:spPr>
          <a:xfrm>
            <a:off x="2961812" y="1602008"/>
            <a:ext cx="37946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TextBox 197">
            <a:extLst>
              <a:ext uri="{FF2B5EF4-FFF2-40B4-BE49-F238E27FC236}">
                <a16:creationId xmlns:a16="http://schemas.microsoft.com/office/drawing/2014/main" id="{95A020E3-37A3-42BA-A48D-3828CCE9A269}"/>
              </a:ext>
            </a:extLst>
          </p:cNvPr>
          <p:cNvSpPr txBox="1"/>
          <p:nvPr/>
        </p:nvSpPr>
        <p:spPr>
          <a:xfrm>
            <a:off x="2120085" y="741698"/>
            <a:ext cx="1204177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Changhsingian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753A7A02-6C6B-4602-86FB-E26CAC0D2F72}"/>
              </a:ext>
            </a:extLst>
          </p:cNvPr>
          <p:cNvCxnSpPr>
            <a:cxnSpLocks/>
          </p:cNvCxnSpPr>
          <p:nvPr/>
        </p:nvCxnSpPr>
        <p:spPr>
          <a:xfrm>
            <a:off x="2960826" y="1024276"/>
            <a:ext cx="37946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BD1FF767-40E8-468D-A2AD-2A39ED459A9D}"/>
              </a:ext>
            </a:extLst>
          </p:cNvPr>
          <p:cNvCxnSpPr>
            <a:cxnSpLocks/>
          </p:cNvCxnSpPr>
          <p:nvPr/>
        </p:nvCxnSpPr>
        <p:spPr>
          <a:xfrm>
            <a:off x="3333346" y="730468"/>
            <a:ext cx="192856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TextBox 211">
            <a:extLst>
              <a:ext uri="{FF2B5EF4-FFF2-40B4-BE49-F238E27FC236}">
                <a16:creationId xmlns:a16="http://schemas.microsoft.com/office/drawing/2014/main" id="{026711AB-C2EC-411D-8A7A-CD1AC5FE3DA5}"/>
              </a:ext>
            </a:extLst>
          </p:cNvPr>
          <p:cNvSpPr txBox="1"/>
          <p:nvPr/>
        </p:nvSpPr>
        <p:spPr>
          <a:xfrm>
            <a:off x="2285294" y="6395067"/>
            <a:ext cx="15263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CARBONIFEROUS</a:t>
            </a:r>
          </a:p>
        </p:txBody>
      </p:sp>
      <p:sp>
        <p:nvSpPr>
          <p:cNvPr id="220" name="Isosceles Triangle 219">
            <a:extLst>
              <a:ext uri="{FF2B5EF4-FFF2-40B4-BE49-F238E27FC236}">
                <a16:creationId xmlns:a16="http://schemas.microsoft.com/office/drawing/2014/main" id="{4BE68C95-7A3F-4963-A1D8-91F4384D70CD}"/>
              </a:ext>
            </a:extLst>
          </p:cNvPr>
          <p:cNvSpPr/>
          <p:nvPr/>
        </p:nvSpPr>
        <p:spPr>
          <a:xfrm rot="16200000">
            <a:off x="3151836" y="615954"/>
            <a:ext cx="120404" cy="235320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Isosceles Triangle 220">
            <a:extLst>
              <a:ext uri="{FF2B5EF4-FFF2-40B4-BE49-F238E27FC236}">
                <a16:creationId xmlns:a16="http://schemas.microsoft.com/office/drawing/2014/main" id="{EDF0893E-B46F-47C9-8B2F-9E074E539921}"/>
              </a:ext>
            </a:extLst>
          </p:cNvPr>
          <p:cNvSpPr/>
          <p:nvPr/>
        </p:nvSpPr>
        <p:spPr>
          <a:xfrm rot="16200000">
            <a:off x="3149464" y="901571"/>
            <a:ext cx="120404" cy="235320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Isosceles Triangle 221">
            <a:extLst>
              <a:ext uri="{FF2B5EF4-FFF2-40B4-BE49-F238E27FC236}">
                <a16:creationId xmlns:a16="http://schemas.microsoft.com/office/drawing/2014/main" id="{3C9B0E48-F223-4E9B-812E-366793A8669E}"/>
              </a:ext>
            </a:extLst>
          </p:cNvPr>
          <p:cNvSpPr/>
          <p:nvPr/>
        </p:nvSpPr>
        <p:spPr>
          <a:xfrm rot="16200000">
            <a:off x="3149464" y="1482298"/>
            <a:ext cx="120404" cy="235320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Isosceles Triangle 222">
            <a:extLst>
              <a:ext uri="{FF2B5EF4-FFF2-40B4-BE49-F238E27FC236}">
                <a16:creationId xmlns:a16="http://schemas.microsoft.com/office/drawing/2014/main" id="{4229FFD7-F110-4224-A929-F79452E426DD}"/>
              </a:ext>
            </a:extLst>
          </p:cNvPr>
          <p:cNvSpPr/>
          <p:nvPr/>
        </p:nvSpPr>
        <p:spPr>
          <a:xfrm rot="16200000">
            <a:off x="3149464" y="2196335"/>
            <a:ext cx="120404" cy="235320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Isosceles Triangle 223">
            <a:extLst>
              <a:ext uri="{FF2B5EF4-FFF2-40B4-BE49-F238E27FC236}">
                <a16:creationId xmlns:a16="http://schemas.microsoft.com/office/drawing/2014/main" id="{01598DA1-87D9-4261-8DB4-E79E9EBCE704}"/>
              </a:ext>
            </a:extLst>
          </p:cNvPr>
          <p:cNvSpPr/>
          <p:nvPr/>
        </p:nvSpPr>
        <p:spPr>
          <a:xfrm rot="16200000">
            <a:off x="3149464" y="2627950"/>
            <a:ext cx="120404" cy="235320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Isosceles Triangle 224">
            <a:extLst>
              <a:ext uri="{FF2B5EF4-FFF2-40B4-BE49-F238E27FC236}">
                <a16:creationId xmlns:a16="http://schemas.microsoft.com/office/drawing/2014/main" id="{A9DC3639-FD0E-49D2-A6ED-6940751F3A1A}"/>
              </a:ext>
            </a:extLst>
          </p:cNvPr>
          <p:cNvSpPr/>
          <p:nvPr/>
        </p:nvSpPr>
        <p:spPr>
          <a:xfrm rot="16200000">
            <a:off x="3149464" y="3133363"/>
            <a:ext cx="120404" cy="235320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DE8570FB-760B-4836-96B4-56AB75FB0E7C}"/>
              </a:ext>
            </a:extLst>
          </p:cNvPr>
          <p:cNvCxnSpPr>
            <a:cxnSpLocks/>
          </p:cNvCxnSpPr>
          <p:nvPr/>
        </p:nvCxnSpPr>
        <p:spPr>
          <a:xfrm>
            <a:off x="4575173" y="216726"/>
            <a:ext cx="0" cy="641483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8" name="TextBox 247">
            <a:extLst>
              <a:ext uri="{FF2B5EF4-FFF2-40B4-BE49-F238E27FC236}">
                <a16:creationId xmlns:a16="http://schemas.microsoft.com/office/drawing/2014/main" id="{C8D7B610-9063-4DE5-9A08-0FA0739A5A8C}"/>
              </a:ext>
            </a:extLst>
          </p:cNvPr>
          <p:cNvSpPr txBox="1"/>
          <p:nvPr/>
        </p:nvSpPr>
        <p:spPr>
          <a:xfrm>
            <a:off x="2264302" y="229854"/>
            <a:ext cx="941283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</a:p>
          <a:p>
            <a:pPr algn="ctr">
              <a:lnSpc>
                <a:spcPts val="1400"/>
              </a:lnSpc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STAGE</a:t>
            </a:r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23034AF3-83B9-462B-9A37-A77C77545A5F}"/>
              </a:ext>
            </a:extLst>
          </p:cNvPr>
          <p:cNvSpPr txBox="1"/>
          <p:nvPr/>
        </p:nvSpPr>
        <p:spPr>
          <a:xfrm>
            <a:off x="1512485" y="340663"/>
            <a:ext cx="704039" cy="259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SERIES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01AAD011-A951-4465-85D9-4064C08D9AF0}"/>
              </a:ext>
            </a:extLst>
          </p:cNvPr>
          <p:cNvSpPr txBox="1"/>
          <p:nvPr/>
        </p:nvSpPr>
        <p:spPr>
          <a:xfrm>
            <a:off x="3487877" y="253918"/>
            <a:ext cx="985912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N. AMER.</a:t>
            </a:r>
          </a:p>
          <a:p>
            <a:pPr algn="ctr">
              <a:lnSpc>
                <a:spcPts val="1400"/>
              </a:lnSpc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STAGE</a:t>
            </a:r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80569850-9BD2-47AD-970E-BE50FD4617D5}"/>
              </a:ext>
            </a:extLst>
          </p:cNvPr>
          <p:cNvSpPr txBox="1"/>
          <p:nvPr/>
        </p:nvSpPr>
        <p:spPr>
          <a:xfrm>
            <a:off x="4521434" y="245152"/>
            <a:ext cx="795411" cy="2206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Magnetic</a:t>
            </a:r>
          </a:p>
        </p:txBody>
      </p:sp>
      <p:cxnSp>
        <p:nvCxnSpPr>
          <p:cNvPr id="268" name="Straight Connector 267">
            <a:extLst>
              <a:ext uri="{FF2B5EF4-FFF2-40B4-BE49-F238E27FC236}">
                <a16:creationId xmlns:a16="http://schemas.microsoft.com/office/drawing/2014/main" id="{83A6EBE1-D47A-4174-9EBE-8CE7AA3EFC95}"/>
              </a:ext>
            </a:extLst>
          </p:cNvPr>
          <p:cNvCxnSpPr>
            <a:cxnSpLocks/>
          </p:cNvCxnSpPr>
          <p:nvPr/>
        </p:nvCxnSpPr>
        <p:spPr>
          <a:xfrm>
            <a:off x="5256228" y="216726"/>
            <a:ext cx="0" cy="64044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>
            <a:extLst>
              <a:ext uri="{FF2B5EF4-FFF2-40B4-BE49-F238E27FC236}">
                <a16:creationId xmlns:a16="http://schemas.microsoft.com/office/drawing/2014/main" id="{D32895C4-7960-49DB-9394-A68B22991AA8}"/>
              </a:ext>
            </a:extLst>
          </p:cNvPr>
          <p:cNvCxnSpPr>
            <a:cxnSpLocks/>
          </p:cNvCxnSpPr>
          <p:nvPr/>
        </p:nvCxnSpPr>
        <p:spPr>
          <a:xfrm>
            <a:off x="3336921" y="4665897"/>
            <a:ext cx="124972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304">
            <a:extLst>
              <a:ext uri="{FF2B5EF4-FFF2-40B4-BE49-F238E27FC236}">
                <a16:creationId xmlns:a16="http://schemas.microsoft.com/office/drawing/2014/main" id="{2A68CC44-8B69-40F5-AC3F-70AC49D98FB2}"/>
              </a:ext>
            </a:extLst>
          </p:cNvPr>
          <p:cNvCxnSpPr>
            <a:cxnSpLocks/>
          </p:cNvCxnSpPr>
          <p:nvPr/>
        </p:nvCxnSpPr>
        <p:spPr>
          <a:xfrm>
            <a:off x="3346625" y="3246763"/>
            <a:ext cx="122401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3" name="Straight Connector 312">
            <a:extLst>
              <a:ext uri="{FF2B5EF4-FFF2-40B4-BE49-F238E27FC236}">
                <a16:creationId xmlns:a16="http://schemas.microsoft.com/office/drawing/2014/main" id="{6B792DFA-FD92-4907-BBEE-7DA8EB165BC2}"/>
              </a:ext>
            </a:extLst>
          </p:cNvPr>
          <p:cNvCxnSpPr>
            <a:cxnSpLocks/>
          </p:cNvCxnSpPr>
          <p:nvPr/>
        </p:nvCxnSpPr>
        <p:spPr>
          <a:xfrm>
            <a:off x="3341545" y="1591985"/>
            <a:ext cx="123269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" name="Straight Connector 313">
            <a:extLst>
              <a:ext uri="{FF2B5EF4-FFF2-40B4-BE49-F238E27FC236}">
                <a16:creationId xmlns:a16="http://schemas.microsoft.com/office/drawing/2014/main" id="{63C1E43F-4DFD-4127-896C-F40B7C707AE6}"/>
              </a:ext>
            </a:extLst>
          </p:cNvPr>
          <p:cNvCxnSpPr>
            <a:cxnSpLocks/>
          </p:cNvCxnSpPr>
          <p:nvPr/>
        </p:nvCxnSpPr>
        <p:spPr>
          <a:xfrm>
            <a:off x="3346625" y="1013567"/>
            <a:ext cx="122348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5" name="TextBox 314">
            <a:extLst>
              <a:ext uri="{FF2B5EF4-FFF2-40B4-BE49-F238E27FC236}">
                <a16:creationId xmlns:a16="http://schemas.microsoft.com/office/drawing/2014/main" id="{B89846CB-549E-42C7-B11E-BD1CC0BF28EA}"/>
              </a:ext>
            </a:extLst>
          </p:cNvPr>
          <p:cNvSpPr txBox="1"/>
          <p:nvPr/>
        </p:nvSpPr>
        <p:spPr>
          <a:xfrm>
            <a:off x="3582886" y="5121124"/>
            <a:ext cx="7553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Wolf-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camp-</a:t>
            </a:r>
          </a:p>
          <a:p>
            <a:pPr algn="ctr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ian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6" name="TextBox 315">
            <a:extLst>
              <a:ext uri="{FF2B5EF4-FFF2-40B4-BE49-F238E27FC236}">
                <a16:creationId xmlns:a16="http://schemas.microsoft.com/office/drawing/2014/main" id="{D91DF996-66BF-4786-877A-015AD7A9C07C}"/>
              </a:ext>
            </a:extLst>
          </p:cNvPr>
          <p:cNvSpPr txBox="1"/>
          <p:nvPr/>
        </p:nvSpPr>
        <p:spPr>
          <a:xfrm>
            <a:off x="3468680" y="3673679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Leonard-</a:t>
            </a:r>
          </a:p>
          <a:p>
            <a:pPr algn="ctr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ian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" name="TextBox 316">
            <a:extLst>
              <a:ext uri="{FF2B5EF4-FFF2-40B4-BE49-F238E27FC236}">
                <a16:creationId xmlns:a16="http://schemas.microsoft.com/office/drawing/2014/main" id="{C1A61D90-2F05-4C55-8237-822EFC2710D0}"/>
              </a:ext>
            </a:extLst>
          </p:cNvPr>
          <p:cNvSpPr txBox="1"/>
          <p:nvPr/>
        </p:nvSpPr>
        <p:spPr>
          <a:xfrm>
            <a:off x="3623117" y="2040777"/>
            <a:ext cx="7553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Guad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ctr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alup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ctr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ian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" name="TextBox 317">
            <a:extLst>
              <a:ext uri="{FF2B5EF4-FFF2-40B4-BE49-F238E27FC236}">
                <a16:creationId xmlns:a16="http://schemas.microsoft.com/office/drawing/2014/main" id="{548C60D5-1ACF-40D5-8060-01CE3F9BE384}"/>
              </a:ext>
            </a:extLst>
          </p:cNvPr>
          <p:cNvSpPr txBox="1"/>
          <p:nvPr/>
        </p:nvSpPr>
        <p:spPr>
          <a:xfrm>
            <a:off x="3525307" y="1126652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Ochoan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0" name="Straight Connector 319">
            <a:extLst>
              <a:ext uri="{FF2B5EF4-FFF2-40B4-BE49-F238E27FC236}">
                <a16:creationId xmlns:a16="http://schemas.microsoft.com/office/drawing/2014/main" id="{539DFBF1-26C3-4789-9012-6AD626F1E0C3}"/>
              </a:ext>
            </a:extLst>
          </p:cNvPr>
          <p:cNvCxnSpPr>
            <a:cxnSpLocks/>
          </p:cNvCxnSpPr>
          <p:nvPr/>
        </p:nvCxnSpPr>
        <p:spPr>
          <a:xfrm>
            <a:off x="3340632" y="6379009"/>
            <a:ext cx="123000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" name="Isosceles Triangle 225">
            <a:extLst>
              <a:ext uri="{FF2B5EF4-FFF2-40B4-BE49-F238E27FC236}">
                <a16:creationId xmlns:a16="http://schemas.microsoft.com/office/drawing/2014/main" id="{0A366823-40FB-40B0-9422-A9041A2338DF}"/>
              </a:ext>
            </a:extLst>
          </p:cNvPr>
          <p:cNvSpPr/>
          <p:nvPr/>
        </p:nvSpPr>
        <p:spPr>
          <a:xfrm rot="16200000">
            <a:off x="3149464" y="6256522"/>
            <a:ext cx="120404" cy="235320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1" name="Straight Connector 230"/>
          <p:cNvCxnSpPr/>
          <p:nvPr/>
        </p:nvCxnSpPr>
        <p:spPr>
          <a:xfrm>
            <a:off x="4491542" y="736082"/>
            <a:ext cx="0" cy="2830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/>
          <p:cNvCxnSpPr/>
          <p:nvPr/>
        </p:nvCxnSpPr>
        <p:spPr>
          <a:xfrm>
            <a:off x="4415342" y="738444"/>
            <a:ext cx="0" cy="2830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/>
          <p:cNvCxnSpPr/>
          <p:nvPr/>
        </p:nvCxnSpPr>
        <p:spPr>
          <a:xfrm>
            <a:off x="4339142" y="739477"/>
            <a:ext cx="0" cy="2830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/>
        </p:nvCxnSpPr>
        <p:spPr>
          <a:xfrm>
            <a:off x="4262942" y="740510"/>
            <a:ext cx="0" cy="2830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/>
          <p:cNvCxnSpPr/>
          <p:nvPr/>
        </p:nvCxnSpPr>
        <p:spPr>
          <a:xfrm>
            <a:off x="4186742" y="734898"/>
            <a:ext cx="0" cy="2830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/>
          <p:cNvCxnSpPr/>
          <p:nvPr/>
        </p:nvCxnSpPr>
        <p:spPr>
          <a:xfrm>
            <a:off x="4110542" y="729286"/>
            <a:ext cx="0" cy="2830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/>
          <p:cNvCxnSpPr/>
          <p:nvPr/>
        </p:nvCxnSpPr>
        <p:spPr>
          <a:xfrm>
            <a:off x="4034342" y="726332"/>
            <a:ext cx="0" cy="2830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/>
          <p:cNvCxnSpPr/>
          <p:nvPr/>
        </p:nvCxnSpPr>
        <p:spPr>
          <a:xfrm>
            <a:off x="3958142" y="723378"/>
            <a:ext cx="0" cy="2830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/>
          <p:cNvCxnSpPr/>
          <p:nvPr/>
        </p:nvCxnSpPr>
        <p:spPr>
          <a:xfrm>
            <a:off x="3881942" y="720424"/>
            <a:ext cx="0" cy="2830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/>
          <p:cNvCxnSpPr/>
          <p:nvPr/>
        </p:nvCxnSpPr>
        <p:spPr>
          <a:xfrm>
            <a:off x="3805742" y="726773"/>
            <a:ext cx="0" cy="2830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/>
          <p:cNvCxnSpPr/>
          <p:nvPr/>
        </p:nvCxnSpPr>
        <p:spPr>
          <a:xfrm>
            <a:off x="3729542" y="733122"/>
            <a:ext cx="0" cy="2830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/>
          <p:cNvCxnSpPr/>
          <p:nvPr/>
        </p:nvCxnSpPr>
        <p:spPr>
          <a:xfrm>
            <a:off x="3653342" y="739471"/>
            <a:ext cx="0" cy="2830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/>
          <p:cNvCxnSpPr/>
          <p:nvPr/>
        </p:nvCxnSpPr>
        <p:spPr>
          <a:xfrm>
            <a:off x="3577142" y="736517"/>
            <a:ext cx="0" cy="2830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/>
          <p:nvPr/>
        </p:nvCxnSpPr>
        <p:spPr>
          <a:xfrm>
            <a:off x="3500942" y="740208"/>
            <a:ext cx="0" cy="2830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/>
          <p:cNvCxnSpPr/>
          <p:nvPr/>
        </p:nvCxnSpPr>
        <p:spPr>
          <a:xfrm>
            <a:off x="3424742" y="735925"/>
            <a:ext cx="0" cy="2830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>
            <a:extLst>
              <a:ext uri="{FF2B5EF4-FFF2-40B4-BE49-F238E27FC236}">
                <a16:creationId xmlns:a16="http://schemas.microsoft.com/office/drawing/2014/main" id="{A99DB434-6F0B-43F2-8ED6-AA15A9BE5FB1}"/>
              </a:ext>
            </a:extLst>
          </p:cNvPr>
          <p:cNvCxnSpPr>
            <a:cxnSpLocks/>
          </p:cNvCxnSpPr>
          <p:nvPr/>
        </p:nvCxnSpPr>
        <p:spPr>
          <a:xfrm>
            <a:off x="4963832" y="6401003"/>
            <a:ext cx="2915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>
            <a:extLst>
              <a:ext uri="{FF2B5EF4-FFF2-40B4-BE49-F238E27FC236}">
                <a16:creationId xmlns:a16="http://schemas.microsoft.com/office/drawing/2014/main" id="{39FF7B4B-E3DB-41E7-984D-47751D738DD1}"/>
              </a:ext>
            </a:extLst>
          </p:cNvPr>
          <p:cNvCxnSpPr>
            <a:cxnSpLocks/>
          </p:cNvCxnSpPr>
          <p:nvPr/>
        </p:nvCxnSpPr>
        <p:spPr>
          <a:xfrm>
            <a:off x="4956506" y="6248292"/>
            <a:ext cx="29889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>
            <a:extLst>
              <a:ext uri="{FF2B5EF4-FFF2-40B4-BE49-F238E27FC236}">
                <a16:creationId xmlns:a16="http://schemas.microsoft.com/office/drawing/2014/main" id="{AA470DD3-082C-4881-8D70-EDC641EB6219}"/>
              </a:ext>
            </a:extLst>
          </p:cNvPr>
          <p:cNvCxnSpPr>
            <a:cxnSpLocks/>
          </p:cNvCxnSpPr>
          <p:nvPr/>
        </p:nvCxnSpPr>
        <p:spPr>
          <a:xfrm>
            <a:off x="4947304" y="3599528"/>
            <a:ext cx="3081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Straight Connector 289">
            <a:extLst>
              <a:ext uri="{FF2B5EF4-FFF2-40B4-BE49-F238E27FC236}">
                <a16:creationId xmlns:a16="http://schemas.microsoft.com/office/drawing/2014/main" id="{C1949882-F012-492C-B30E-D0E7A2A53179}"/>
              </a:ext>
            </a:extLst>
          </p:cNvPr>
          <p:cNvCxnSpPr>
            <a:cxnSpLocks/>
          </p:cNvCxnSpPr>
          <p:nvPr/>
        </p:nvCxnSpPr>
        <p:spPr>
          <a:xfrm>
            <a:off x="4947304" y="4239043"/>
            <a:ext cx="3081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" name="Rectangle 245">
            <a:extLst>
              <a:ext uri="{FF2B5EF4-FFF2-40B4-BE49-F238E27FC236}">
                <a16:creationId xmlns:a16="http://schemas.microsoft.com/office/drawing/2014/main" id="{3BB65466-ABAA-406B-BB74-B0665CD25341}"/>
              </a:ext>
            </a:extLst>
          </p:cNvPr>
          <p:cNvSpPr/>
          <p:nvPr/>
        </p:nvSpPr>
        <p:spPr>
          <a:xfrm>
            <a:off x="4947304" y="2324649"/>
            <a:ext cx="314611" cy="1032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1" name="Straight Connector 290">
            <a:extLst>
              <a:ext uri="{FF2B5EF4-FFF2-40B4-BE49-F238E27FC236}">
                <a16:creationId xmlns:a16="http://schemas.microsoft.com/office/drawing/2014/main" id="{9F3C4F21-5FF6-4EEE-BEFC-B5171311516C}"/>
              </a:ext>
            </a:extLst>
          </p:cNvPr>
          <p:cNvCxnSpPr>
            <a:cxnSpLocks/>
          </p:cNvCxnSpPr>
          <p:nvPr/>
        </p:nvCxnSpPr>
        <p:spPr>
          <a:xfrm>
            <a:off x="4947304" y="2801542"/>
            <a:ext cx="31461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Connector 291">
            <a:extLst>
              <a:ext uri="{FF2B5EF4-FFF2-40B4-BE49-F238E27FC236}">
                <a16:creationId xmlns:a16="http://schemas.microsoft.com/office/drawing/2014/main" id="{DCB28617-9957-4C16-8C47-0AADD3ED78AF}"/>
              </a:ext>
            </a:extLst>
          </p:cNvPr>
          <p:cNvCxnSpPr>
            <a:cxnSpLocks/>
          </p:cNvCxnSpPr>
          <p:nvPr/>
        </p:nvCxnSpPr>
        <p:spPr>
          <a:xfrm>
            <a:off x="4947304" y="2572683"/>
            <a:ext cx="31461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Straight Connector 292">
            <a:extLst>
              <a:ext uri="{FF2B5EF4-FFF2-40B4-BE49-F238E27FC236}">
                <a16:creationId xmlns:a16="http://schemas.microsoft.com/office/drawing/2014/main" id="{FEAFFE45-7F07-4580-882A-0E9999AADFDE}"/>
              </a:ext>
            </a:extLst>
          </p:cNvPr>
          <p:cNvCxnSpPr>
            <a:cxnSpLocks/>
          </p:cNvCxnSpPr>
          <p:nvPr/>
        </p:nvCxnSpPr>
        <p:spPr>
          <a:xfrm>
            <a:off x="4956506" y="2530721"/>
            <a:ext cx="2988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Straight Connector 293">
            <a:extLst>
              <a:ext uri="{FF2B5EF4-FFF2-40B4-BE49-F238E27FC236}">
                <a16:creationId xmlns:a16="http://schemas.microsoft.com/office/drawing/2014/main" id="{6F4B931E-FEE9-45FD-BED5-87C48368530C}"/>
              </a:ext>
            </a:extLst>
          </p:cNvPr>
          <p:cNvCxnSpPr>
            <a:cxnSpLocks/>
          </p:cNvCxnSpPr>
          <p:nvPr/>
        </p:nvCxnSpPr>
        <p:spPr>
          <a:xfrm>
            <a:off x="4951836" y="2488759"/>
            <a:ext cx="30356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Connector 297">
            <a:extLst>
              <a:ext uri="{FF2B5EF4-FFF2-40B4-BE49-F238E27FC236}">
                <a16:creationId xmlns:a16="http://schemas.microsoft.com/office/drawing/2014/main" id="{3E30DA90-8EC0-4639-968E-B3E70328E006}"/>
              </a:ext>
            </a:extLst>
          </p:cNvPr>
          <p:cNvCxnSpPr>
            <a:cxnSpLocks/>
          </p:cNvCxnSpPr>
          <p:nvPr/>
        </p:nvCxnSpPr>
        <p:spPr>
          <a:xfrm>
            <a:off x="4947304" y="2281589"/>
            <a:ext cx="31461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8" name="Rectangle 237">
            <a:extLst>
              <a:ext uri="{FF2B5EF4-FFF2-40B4-BE49-F238E27FC236}">
                <a16:creationId xmlns:a16="http://schemas.microsoft.com/office/drawing/2014/main" id="{11D5B72F-2221-4553-959C-D17518E32F74}"/>
              </a:ext>
            </a:extLst>
          </p:cNvPr>
          <p:cNvSpPr/>
          <p:nvPr/>
        </p:nvSpPr>
        <p:spPr>
          <a:xfrm>
            <a:off x="4958852" y="1675321"/>
            <a:ext cx="303064" cy="5134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9C0CE068-ACAF-4C68-9040-C6C4A6841AF6}"/>
              </a:ext>
            </a:extLst>
          </p:cNvPr>
          <p:cNvCxnSpPr>
            <a:cxnSpLocks/>
          </p:cNvCxnSpPr>
          <p:nvPr/>
        </p:nvCxnSpPr>
        <p:spPr>
          <a:xfrm>
            <a:off x="4947304" y="1541775"/>
            <a:ext cx="31461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Connector 307">
            <a:extLst>
              <a:ext uri="{FF2B5EF4-FFF2-40B4-BE49-F238E27FC236}">
                <a16:creationId xmlns:a16="http://schemas.microsoft.com/office/drawing/2014/main" id="{9E85C9B2-8513-4129-A6D4-FA6698710761}"/>
              </a:ext>
            </a:extLst>
          </p:cNvPr>
          <p:cNvCxnSpPr>
            <a:cxnSpLocks/>
          </p:cNvCxnSpPr>
          <p:nvPr/>
        </p:nvCxnSpPr>
        <p:spPr>
          <a:xfrm>
            <a:off x="4956506" y="1421724"/>
            <a:ext cx="29889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1" name="Rectangle 310">
            <a:extLst>
              <a:ext uri="{FF2B5EF4-FFF2-40B4-BE49-F238E27FC236}">
                <a16:creationId xmlns:a16="http://schemas.microsoft.com/office/drawing/2014/main" id="{7EAD2BC0-EA2A-4AC7-84D5-8BFE7B3E4A99}"/>
              </a:ext>
            </a:extLst>
          </p:cNvPr>
          <p:cNvSpPr/>
          <p:nvPr/>
        </p:nvSpPr>
        <p:spPr>
          <a:xfrm>
            <a:off x="4958120" y="1240147"/>
            <a:ext cx="303064" cy="1109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117B8F08-71BC-40F6-8641-322617851D1D}"/>
              </a:ext>
            </a:extLst>
          </p:cNvPr>
          <p:cNvCxnSpPr>
            <a:cxnSpLocks/>
          </p:cNvCxnSpPr>
          <p:nvPr/>
        </p:nvCxnSpPr>
        <p:spPr>
          <a:xfrm>
            <a:off x="4963832" y="964269"/>
            <a:ext cx="29808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1" name="Rectangle 320">
            <a:extLst>
              <a:ext uri="{FF2B5EF4-FFF2-40B4-BE49-F238E27FC236}">
                <a16:creationId xmlns:a16="http://schemas.microsoft.com/office/drawing/2014/main" id="{92308534-2DE6-43A2-A1F5-A06393E143BA}"/>
              </a:ext>
            </a:extLst>
          </p:cNvPr>
          <p:cNvSpPr/>
          <p:nvPr/>
        </p:nvSpPr>
        <p:spPr>
          <a:xfrm>
            <a:off x="4956902" y="990944"/>
            <a:ext cx="303740" cy="1428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2" name="Straight Connector 321">
            <a:extLst>
              <a:ext uri="{FF2B5EF4-FFF2-40B4-BE49-F238E27FC236}">
                <a16:creationId xmlns:a16="http://schemas.microsoft.com/office/drawing/2014/main" id="{D42FF16C-84F4-4DFA-B9D4-D3C0469C4EAB}"/>
              </a:ext>
            </a:extLst>
          </p:cNvPr>
          <p:cNvCxnSpPr>
            <a:cxnSpLocks/>
          </p:cNvCxnSpPr>
          <p:nvPr/>
        </p:nvCxnSpPr>
        <p:spPr>
          <a:xfrm>
            <a:off x="4956506" y="904085"/>
            <a:ext cx="30540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Connector 322">
            <a:extLst>
              <a:ext uri="{FF2B5EF4-FFF2-40B4-BE49-F238E27FC236}">
                <a16:creationId xmlns:a16="http://schemas.microsoft.com/office/drawing/2014/main" id="{0BE91C91-F8EF-4D72-AC66-8C843300F4AE}"/>
              </a:ext>
            </a:extLst>
          </p:cNvPr>
          <p:cNvCxnSpPr>
            <a:cxnSpLocks/>
          </p:cNvCxnSpPr>
          <p:nvPr/>
        </p:nvCxnSpPr>
        <p:spPr>
          <a:xfrm>
            <a:off x="4963832" y="822657"/>
            <a:ext cx="29808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Connector 323">
            <a:extLst>
              <a:ext uri="{FF2B5EF4-FFF2-40B4-BE49-F238E27FC236}">
                <a16:creationId xmlns:a16="http://schemas.microsoft.com/office/drawing/2014/main" id="{A4625BE7-625F-440F-A74D-E62C59A4BDF4}"/>
              </a:ext>
            </a:extLst>
          </p:cNvPr>
          <p:cNvCxnSpPr>
            <a:cxnSpLocks/>
          </p:cNvCxnSpPr>
          <p:nvPr/>
        </p:nvCxnSpPr>
        <p:spPr>
          <a:xfrm>
            <a:off x="4955053" y="720424"/>
            <a:ext cx="0" cy="589744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5" name="TextBox 324">
            <a:extLst>
              <a:ext uri="{FF2B5EF4-FFF2-40B4-BE49-F238E27FC236}">
                <a16:creationId xmlns:a16="http://schemas.microsoft.com/office/drawing/2014/main" id="{54815199-BA42-4A6A-AC6C-575895DD1FC1}"/>
              </a:ext>
            </a:extLst>
          </p:cNvPr>
          <p:cNvSpPr txBox="1"/>
          <p:nvPr/>
        </p:nvSpPr>
        <p:spPr>
          <a:xfrm>
            <a:off x="4562634" y="397499"/>
            <a:ext cx="692818" cy="2206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polarity</a:t>
            </a:r>
          </a:p>
        </p:txBody>
      </p:sp>
      <p:sp>
        <p:nvSpPr>
          <p:cNvPr id="326" name="TextBox 325">
            <a:extLst>
              <a:ext uri="{FF2B5EF4-FFF2-40B4-BE49-F238E27FC236}">
                <a16:creationId xmlns:a16="http://schemas.microsoft.com/office/drawing/2014/main" id="{F8EE56C8-6AEA-4727-818B-F315DBF68DCA}"/>
              </a:ext>
            </a:extLst>
          </p:cNvPr>
          <p:cNvSpPr txBox="1"/>
          <p:nvPr/>
        </p:nvSpPr>
        <p:spPr>
          <a:xfrm>
            <a:off x="4659773" y="532925"/>
            <a:ext cx="521298" cy="2206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units</a:t>
            </a:r>
          </a:p>
        </p:txBody>
      </p:sp>
      <p:cxnSp>
        <p:nvCxnSpPr>
          <p:cNvPr id="327" name="Straight Connector 326">
            <a:extLst>
              <a:ext uri="{FF2B5EF4-FFF2-40B4-BE49-F238E27FC236}">
                <a16:creationId xmlns:a16="http://schemas.microsoft.com/office/drawing/2014/main" id="{D1C489B5-00BA-46F3-A3FF-E49F191BB69E}"/>
              </a:ext>
            </a:extLst>
          </p:cNvPr>
          <p:cNvCxnSpPr>
            <a:cxnSpLocks/>
          </p:cNvCxnSpPr>
          <p:nvPr/>
        </p:nvCxnSpPr>
        <p:spPr>
          <a:xfrm>
            <a:off x="4579509" y="2577763"/>
            <a:ext cx="37554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0" name="TextBox 329">
            <a:extLst>
              <a:ext uri="{FF2B5EF4-FFF2-40B4-BE49-F238E27FC236}">
                <a16:creationId xmlns:a16="http://schemas.microsoft.com/office/drawing/2014/main" id="{E2E23DDB-DC11-4424-8367-33F0F55EA4A5}"/>
              </a:ext>
            </a:extLst>
          </p:cNvPr>
          <p:cNvSpPr txBox="1"/>
          <p:nvPr/>
        </p:nvSpPr>
        <p:spPr>
          <a:xfrm rot="16200000">
            <a:off x="4081286" y="1570173"/>
            <a:ext cx="12112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Permo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-Triassic</a:t>
            </a:r>
          </a:p>
        </p:txBody>
      </p:sp>
      <p:sp>
        <p:nvSpPr>
          <p:cNvPr id="331" name="TextBox 330">
            <a:extLst>
              <a:ext uri="{FF2B5EF4-FFF2-40B4-BE49-F238E27FC236}">
                <a16:creationId xmlns:a16="http://schemas.microsoft.com/office/drawing/2014/main" id="{3EDABAA4-EB0B-47E9-852D-9FFB168BAFB1}"/>
              </a:ext>
            </a:extLst>
          </p:cNvPr>
          <p:cNvSpPr txBox="1"/>
          <p:nvPr/>
        </p:nvSpPr>
        <p:spPr>
          <a:xfrm rot="16200000">
            <a:off x="4119957" y="1580333"/>
            <a:ext cx="14285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Mixed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Superchron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4" name="TextBox 333">
            <a:extLst>
              <a:ext uri="{FF2B5EF4-FFF2-40B4-BE49-F238E27FC236}">
                <a16:creationId xmlns:a16="http://schemas.microsoft.com/office/drawing/2014/main" id="{CABDA2D2-F702-4A2D-A717-AC90786932A3}"/>
              </a:ext>
            </a:extLst>
          </p:cNvPr>
          <p:cNvSpPr txBox="1"/>
          <p:nvPr/>
        </p:nvSpPr>
        <p:spPr>
          <a:xfrm rot="16200000">
            <a:off x="3652898" y="4279214"/>
            <a:ext cx="22381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Klaman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Reversed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Superchron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F68C00C-5540-41CA-9816-414C4791C4C7}"/>
              </a:ext>
            </a:extLst>
          </p:cNvPr>
          <p:cNvSpPr/>
          <p:nvPr/>
        </p:nvSpPr>
        <p:spPr>
          <a:xfrm>
            <a:off x="1559173" y="216726"/>
            <a:ext cx="3704194" cy="642529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91D00D6F-C2AF-4F34-91C8-A04514880535}"/>
              </a:ext>
            </a:extLst>
          </p:cNvPr>
          <p:cNvSpPr txBox="1"/>
          <p:nvPr/>
        </p:nvSpPr>
        <p:spPr>
          <a:xfrm>
            <a:off x="6193033" y="4284418"/>
            <a:ext cx="5026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Lower Permian reversed magnetic </a:t>
            </a:r>
            <a:r>
              <a:rPr lang="en-US" dirty="0" err="1"/>
              <a:t>superchron</a:t>
            </a:r>
            <a:r>
              <a:rPr lang="en-US" dirty="0"/>
              <a:t>; middle – late Permian mixed </a:t>
            </a:r>
            <a:r>
              <a:rPr lang="en-US" dirty="0" err="1"/>
              <a:t>superchron</a:t>
            </a:r>
            <a:r>
              <a:rPr lang="en-US" dirty="0"/>
              <a:t> </a:t>
            </a: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00398CD9-7FBA-446F-92B7-E2335CAADAF2}"/>
              </a:ext>
            </a:extLst>
          </p:cNvPr>
          <p:cNvSpPr/>
          <p:nvPr/>
        </p:nvSpPr>
        <p:spPr>
          <a:xfrm>
            <a:off x="3330177" y="3239149"/>
            <a:ext cx="1260204" cy="310600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169868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699A1-5E3C-4DE5-86A0-60F43648DA44}" type="slidenum">
              <a:rPr lang="en-US" smtClean="0">
                <a:solidFill>
                  <a:schemeClr val="bg1"/>
                </a:solidFill>
              </a:rPr>
              <a:t>30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60000">
            <a:off x="1818647" y="-597828"/>
            <a:ext cx="5355663" cy="8136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584959" y="5803850"/>
            <a:ext cx="30540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(From Hamlin and Baumgardner, 2012, 2020)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00848" y="214677"/>
            <a:ext cx="8481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North-South cross section showing individual </a:t>
            </a:r>
            <a:r>
              <a:rPr lang="en-US" dirty="0" err="1"/>
              <a:t>Spraberry</a:t>
            </a:r>
            <a:r>
              <a:rPr lang="en-US" dirty="0"/>
              <a:t> sands units of the Midland Basin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741371" y="1515634"/>
            <a:ext cx="32246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0" indent="-120650">
              <a:buFont typeface="Arial" panose="020B0604020202020204" pitchFamily="34" charset="0"/>
              <a:buChar char="•"/>
            </a:pPr>
            <a:r>
              <a:rPr lang="en-US" sz="1600" dirty="0"/>
              <a:t>Most </a:t>
            </a:r>
            <a:r>
              <a:rPr lang="en-US" sz="1600" dirty="0" err="1"/>
              <a:t>Spraberry</a:t>
            </a:r>
            <a:r>
              <a:rPr lang="en-US" sz="1600" dirty="0"/>
              <a:t> sands are interpreted to have been sourced from the north, and thin and shale- out southward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69B977-3724-4302-AD6A-440FA0129F60}"/>
              </a:ext>
            </a:extLst>
          </p:cNvPr>
          <p:cNvSpPr txBox="1"/>
          <p:nvPr/>
        </p:nvSpPr>
        <p:spPr>
          <a:xfrm>
            <a:off x="8741371" y="2916181"/>
            <a:ext cx="3224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0" indent="-120650">
              <a:buFont typeface="Arial" panose="020B0604020202020204" pitchFamily="34" charset="0"/>
              <a:buChar char="•"/>
            </a:pPr>
            <a:r>
              <a:rPr lang="en-US" sz="1600" dirty="0"/>
              <a:t>Some, however, clearly were sourced from the south and southeast and thin to the north</a:t>
            </a:r>
          </a:p>
        </p:txBody>
      </p:sp>
    </p:spTree>
    <p:extLst>
      <p:ext uri="{BB962C8B-B14F-4D97-AF65-F5344CB8AC3E}">
        <p14:creationId xmlns:p14="http://schemas.microsoft.com/office/powerpoint/2010/main" val="3793824965"/>
      </p:ext>
    </p:extLst>
  </p:cSld>
  <p:clrMapOvr>
    <a:masterClrMapping/>
  </p:clrMapOvr>
  <p:transition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1EB3D7-AC73-497D-9D3B-DC0C800AE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">
            <a:off x="142369" y="792362"/>
            <a:ext cx="3901814" cy="56601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509F93-C0CF-4849-9357-1E51523E1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000">
            <a:off x="4359201" y="902448"/>
            <a:ext cx="3835096" cy="5440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092229-F887-4D43-BC39-99AC7D050AD0}"/>
              </a:ext>
            </a:extLst>
          </p:cNvPr>
          <p:cNvSpPr txBox="1"/>
          <p:nvPr/>
        </p:nvSpPr>
        <p:spPr>
          <a:xfrm>
            <a:off x="785065" y="241744"/>
            <a:ext cx="2616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Dean sandstone thickness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2A2E67-A6AC-409B-9718-78EFCAC01419}"/>
              </a:ext>
            </a:extLst>
          </p:cNvPr>
          <p:cNvSpPr txBox="1"/>
          <p:nvPr/>
        </p:nvSpPr>
        <p:spPr>
          <a:xfrm>
            <a:off x="5297722" y="229576"/>
            <a:ext cx="270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Lower </a:t>
            </a:r>
            <a:r>
              <a:rPr lang="en-US" dirty="0" err="1"/>
              <a:t>Spraberry</a:t>
            </a:r>
            <a:r>
              <a:rPr lang="en-US" dirty="0"/>
              <a:t> 1L sandstone thickness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2FABD3-E83D-4361-ACC5-FD03F5249122}"/>
              </a:ext>
            </a:extLst>
          </p:cNvPr>
          <p:cNvSpPr txBox="1"/>
          <p:nvPr/>
        </p:nvSpPr>
        <p:spPr>
          <a:xfrm>
            <a:off x="2675775" y="6495321"/>
            <a:ext cx="26334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(Hamlin and Baumgardner, 2012, 2020)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B7D68C-C495-439B-A3A4-C14FDD35C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4932" y="995727"/>
            <a:ext cx="4093794" cy="52534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1C6B0B-E3CE-4112-AF54-D4DB62A42F16}"/>
              </a:ext>
            </a:extLst>
          </p:cNvPr>
          <p:cNvSpPr txBox="1"/>
          <p:nvPr/>
        </p:nvSpPr>
        <p:spPr>
          <a:xfrm>
            <a:off x="8990632" y="178122"/>
            <a:ext cx="2510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Upper </a:t>
            </a:r>
            <a:r>
              <a:rPr lang="en-US" dirty="0" err="1"/>
              <a:t>Spraberry</a:t>
            </a:r>
            <a:r>
              <a:rPr lang="en-US" dirty="0"/>
              <a:t> sandstone thickness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69BCE1-EB49-44DC-A3A1-AF10EE7A5063}"/>
              </a:ext>
            </a:extLst>
          </p:cNvPr>
          <p:cNvSpPr txBox="1"/>
          <p:nvPr/>
        </p:nvSpPr>
        <p:spPr>
          <a:xfrm>
            <a:off x="10246117" y="6171327"/>
            <a:ext cx="13774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(Waite et al., 2020)</a:t>
            </a:r>
          </a:p>
        </p:txBody>
      </p:sp>
    </p:spTree>
    <p:extLst>
      <p:ext uri="{BB962C8B-B14F-4D97-AF65-F5344CB8AC3E}">
        <p14:creationId xmlns:p14="http://schemas.microsoft.com/office/powerpoint/2010/main" val="1577835266"/>
      </p:ext>
    </p:extLst>
  </p:cSld>
  <p:clrMapOvr>
    <a:masterClrMapping/>
  </p:clrMapOvr>
  <p:transition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10273991-09C1-41D6-B8AA-0173B3DA0C8F}"/>
              </a:ext>
            </a:extLst>
          </p:cNvPr>
          <p:cNvSpPr txBox="1"/>
          <p:nvPr/>
        </p:nvSpPr>
        <p:spPr>
          <a:xfrm>
            <a:off x="8036816" y="4658009"/>
            <a:ext cx="1496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dirty="0"/>
              <a:t>Main facies: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7AF35B-C9A2-4798-A0C3-8DC60FE0AA3F}"/>
              </a:ext>
            </a:extLst>
          </p:cNvPr>
          <p:cNvSpPr txBox="1"/>
          <p:nvPr/>
        </p:nvSpPr>
        <p:spPr>
          <a:xfrm>
            <a:off x="8651290" y="4989988"/>
            <a:ext cx="3410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1600" dirty="0"/>
              <a:t>Massive </a:t>
            </a:r>
            <a:r>
              <a:rPr lang="en-US" sz="1600" dirty="0" err="1"/>
              <a:t>f.g</a:t>
            </a:r>
            <a:r>
              <a:rPr lang="en-US" sz="1600" dirty="0"/>
              <a:t>. sandstones (“</a:t>
            </a:r>
            <a:r>
              <a:rPr lang="en-US" sz="1600" dirty="0" err="1"/>
              <a:t>Bouma</a:t>
            </a:r>
            <a:r>
              <a:rPr lang="en-US" sz="1600" dirty="0"/>
              <a:t> A”)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BBBA54-C9D5-45C0-92C1-795AD1869335}"/>
              </a:ext>
            </a:extLst>
          </p:cNvPr>
          <p:cNvSpPr txBox="1"/>
          <p:nvPr/>
        </p:nvSpPr>
        <p:spPr>
          <a:xfrm>
            <a:off x="8651290" y="5242502"/>
            <a:ext cx="27590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1600" dirty="0"/>
              <a:t>Laminated siltstones / shales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62EEE3-E46D-4078-BE23-BF8E730BA16A}"/>
              </a:ext>
            </a:extLst>
          </p:cNvPr>
          <p:cNvSpPr txBox="1"/>
          <p:nvPr/>
        </p:nvSpPr>
        <p:spPr>
          <a:xfrm>
            <a:off x="8651290" y="5494025"/>
            <a:ext cx="31611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1600" dirty="0"/>
              <a:t>Burrowed siltstones / shales (O</a:t>
            </a:r>
            <a:r>
              <a:rPr lang="en-US" sz="1600" baseline="-25000" dirty="0"/>
              <a:t>2</a:t>
            </a:r>
            <a:r>
              <a:rPr lang="en-US" sz="1600" dirty="0"/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81B307-B5B2-4539-8B2C-40A65940D943}"/>
              </a:ext>
            </a:extLst>
          </p:cNvPr>
          <p:cNvSpPr txBox="1"/>
          <p:nvPr/>
        </p:nvSpPr>
        <p:spPr>
          <a:xfrm>
            <a:off x="8651290" y="5754470"/>
            <a:ext cx="2200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1600" dirty="0"/>
              <a:t>Black shale (thin caps)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5EDFF6-17E8-439E-BE5D-9383AECB3CB6}"/>
              </a:ext>
            </a:extLst>
          </p:cNvPr>
          <p:cNvSpPr txBox="1"/>
          <p:nvPr/>
        </p:nvSpPr>
        <p:spPr>
          <a:xfrm>
            <a:off x="8036816" y="6084422"/>
            <a:ext cx="3877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dirty="0"/>
              <a:t>Historically a conventional play now an unconventional “shale” play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572DE93-DDD9-4C38-A388-74878E7D4E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1" t="27576" r="6798" b="8056"/>
          <a:stretch/>
        </p:blipFill>
        <p:spPr>
          <a:xfrm rot="10800000">
            <a:off x="529934" y="-1"/>
            <a:ext cx="4042065" cy="40121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FEA980F-68E3-4418-A1A4-2AA06B05FD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6" t="10455" r="14319" b="18812"/>
          <a:stretch/>
        </p:blipFill>
        <p:spPr>
          <a:xfrm>
            <a:off x="5076905" y="136827"/>
            <a:ext cx="3246214" cy="41097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027102A-51D8-449C-8723-F52C7A4ACF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1" t="67439" r="8836" b="10137"/>
          <a:stretch/>
        </p:blipFill>
        <p:spPr>
          <a:xfrm flipH="1" flipV="1">
            <a:off x="206572" y="4364913"/>
            <a:ext cx="6266964" cy="23362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20F83E0-1151-46B5-86B4-73F1D1F3E945}"/>
              </a:ext>
            </a:extLst>
          </p:cNvPr>
          <p:cNvSpPr txBox="1"/>
          <p:nvPr/>
        </p:nvSpPr>
        <p:spPr>
          <a:xfrm>
            <a:off x="7949816" y="3718156"/>
            <a:ext cx="3964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dirty="0"/>
              <a:t>In Midland Basin, all fans (Dean, Jo Mill, Middle &amp; Upper </a:t>
            </a:r>
            <a:r>
              <a:rPr lang="en-US" dirty="0" err="1"/>
              <a:t>Spraberry</a:t>
            </a:r>
            <a:r>
              <a:rPr lang="en-US" dirty="0"/>
              <a:t>) are similar in appearance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C10EE9-20EE-4EFD-BA8E-346EF17D0F57}"/>
              </a:ext>
            </a:extLst>
          </p:cNvPr>
          <p:cNvSpPr/>
          <p:nvPr/>
        </p:nvSpPr>
        <p:spPr>
          <a:xfrm>
            <a:off x="206572" y="4308883"/>
            <a:ext cx="7693294" cy="2474588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FEF8654-9EE3-4EEB-BBD5-41D5CBD0378A}"/>
              </a:ext>
            </a:extLst>
          </p:cNvPr>
          <p:cNvSpPr txBox="1"/>
          <p:nvPr/>
        </p:nvSpPr>
        <p:spPr>
          <a:xfrm>
            <a:off x="6394235" y="4529865"/>
            <a:ext cx="1881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Both"/>
            </a:pPr>
            <a:r>
              <a:rPr lang="en-US" sz="1400" dirty="0"/>
              <a:t>Porous</a:t>
            </a:r>
          </a:p>
          <a:p>
            <a:r>
              <a:rPr lang="en-US" sz="1400" dirty="0"/>
              <a:t>        sandstone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25A3C3-5F42-4C45-B3E3-813CB1822B36}"/>
              </a:ext>
            </a:extLst>
          </p:cNvPr>
          <p:cNvSpPr txBox="1"/>
          <p:nvPr/>
        </p:nvSpPr>
        <p:spPr>
          <a:xfrm>
            <a:off x="6394234" y="5404796"/>
            <a:ext cx="18813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Both" startAt="2"/>
            </a:pPr>
            <a:r>
              <a:rPr lang="en-US" sz="1400" dirty="0"/>
              <a:t>Sandstone</a:t>
            </a:r>
          </a:p>
          <a:p>
            <a:r>
              <a:rPr lang="en-US" sz="1400" dirty="0"/>
              <a:t>         cemented w/</a:t>
            </a:r>
          </a:p>
          <a:p>
            <a:r>
              <a:rPr lang="en-US" sz="1400" dirty="0"/>
              <a:t>         ferroan</a:t>
            </a:r>
          </a:p>
          <a:p>
            <a:r>
              <a:rPr lang="en-US" sz="1400" dirty="0"/>
              <a:t>         dolomite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C082A24-52C0-485E-BE93-18EBDBECCFD0}"/>
              </a:ext>
            </a:extLst>
          </p:cNvPr>
          <p:cNvSpPr txBox="1"/>
          <p:nvPr/>
        </p:nvSpPr>
        <p:spPr>
          <a:xfrm>
            <a:off x="2217278" y="4000711"/>
            <a:ext cx="22455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(Hamlin and Baumgardner, 2012)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BA16270-4F8E-45C5-AE00-75E76E5247EA}"/>
              </a:ext>
            </a:extLst>
          </p:cNvPr>
          <p:cNvSpPr txBox="1"/>
          <p:nvPr/>
        </p:nvSpPr>
        <p:spPr>
          <a:xfrm rot="16200000">
            <a:off x="-265477" y="1950030"/>
            <a:ext cx="1960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Massive sandstone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8909ECF-D01C-4832-A3E2-77C51980BA8C}"/>
              </a:ext>
            </a:extLst>
          </p:cNvPr>
          <p:cNvSpPr/>
          <p:nvPr/>
        </p:nvSpPr>
        <p:spPr>
          <a:xfrm>
            <a:off x="3917373" y="1714500"/>
            <a:ext cx="145472" cy="758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202E12-A2CB-405E-B930-3121271F3683}"/>
              </a:ext>
            </a:extLst>
          </p:cNvPr>
          <p:cNvSpPr txBox="1"/>
          <p:nvPr/>
        </p:nvSpPr>
        <p:spPr>
          <a:xfrm rot="16200000">
            <a:off x="3193251" y="1977904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Bouma sequence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E63A182-BE4E-40AF-A20B-95CE54C655C1}"/>
              </a:ext>
            </a:extLst>
          </p:cNvPr>
          <p:cNvCxnSpPr/>
          <p:nvPr/>
        </p:nvCxnSpPr>
        <p:spPr>
          <a:xfrm>
            <a:off x="3782291" y="3460173"/>
            <a:ext cx="67014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269624D-99E3-46F1-AB52-414BC74FD1F4}"/>
              </a:ext>
            </a:extLst>
          </p:cNvPr>
          <p:cNvCxnSpPr/>
          <p:nvPr/>
        </p:nvCxnSpPr>
        <p:spPr>
          <a:xfrm>
            <a:off x="3758423" y="1025236"/>
            <a:ext cx="67014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F7BE07E-57BF-4928-9DE4-82459011BFF9}"/>
              </a:ext>
            </a:extLst>
          </p:cNvPr>
          <p:cNvSpPr txBox="1"/>
          <p:nvPr/>
        </p:nvSpPr>
        <p:spPr>
          <a:xfrm>
            <a:off x="8275577" y="1290115"/>
            <a:ext cx="1172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Laminated</a:t>
            </a:r>
          </a:p>
          <a:p>
            <a:r>
              <a:rPr lang="en-US" dirty="0"/>
              <a:t>siltstones</a:t>
            </a:r>
          </a:p>
        </p:txBody>
      </p:sp>
    </p:spTree>
    <p:extLst>
      <p:ext uri="{BB962C8B-B14F-4D97-AF65-F5344CB8AC3E}">
        <p14:creationId xmlns:p14="http://schemas.microsoft.com/office/powerpoint/2010/main" val="1834036428"/>
      </p:ext>
    </p:extLst>
  </p:cSld>
  <p:clrMapOvr>
    <a:masterClrMapping/>
  </p:clrMapOvr>
  <p:transition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E94F0A-1802-43C1-8CFF-12416ECC3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452" y="381432"/>
            <a:ext cx="6534150" cy="63722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811356-0F82-4236-BE13-E15BEB2A130B}"/>
              </a:ext>
            </a:extLst>
          </p:cNvPr>
          <p:cNvSpPr txBox="1"/>
          <p:nvPr/>
        </p:nvSpPr>
        <p:spPr>
          <a:xfrm>
            <a:off x="407616" y="381432"/>
            <a:ext cx="153202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/>
              <a:t>Spraberry</a:t>
            </a:r>
            <a:r>
              <a:rPr lang="en-US" sz="2400" dirty="0"/>
              <a:t>:</a:t>
            </a:r>
          </a:p>
          <a:p>
            <a:r>
              <a:rPr lang="en-US" sz="2400" dirty="0"/>
              <a:t>Complex lithologies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91BA90-9466-40EF-AA8C-B1821185EBD4}"/>
              </a:ext>
            </a:extLst>
          </p:cNvPr>
          <p:cNvSpPr txBox="1"/>
          <p:nvPr/>
        </p:nvSpPr>
        <p:spPr>
          <a:xfrm>
            <a:off x="2951566" y="6435003"/>
            <a:ext cx="22455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(Hamlin and Baumgardner, 2020)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50ADF5-E26A-43EA-B039-B014A1783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4602" y="249382"/>
            <a:ext cx="3839688" cy="42456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F68EC5-2306-4BBA-922A-17C1AC70E21C}"/>
              </a:ext>
            </a:extLst>
          </p:cNvPr>
          <p:cNvSpPr txBox="1"/>
          <p:nvPr/>
        </p:nvSpPr>
        <p:spPr>
          <a:xfrm>
            <a:off x="9097281" y="4597777"/>
            <a:ext cx="2318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Spraberry</a:t>
            </a:r>
            <a:r>
              <a:rPr lang="en-US" dirty="0"/>
              <a:t> source rocks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9EC481-388E-4715-8FE4-5A7C19E0D348}"/>
              </a:ext>
            </a:extLst>
          </p:cNvPr>
          <p:cNvSpPr txBox="1"/>
          <p:nvPr/>
        </p:nvSpPr>
        <p:spPr>
          <a:xfrm>
            <a:off x="9442845" y="4967109"/>
            <a:ext cx="2091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dirty="0"/>
              <a:t>Laminated </a:t>
            </a:r>
            <a:r>
              <a:rPr lang="en-US" sz="1600" dirty="0" err="1"/>
              <a:t>mudrocks</a:t>
            </a:r>
            <a:endParaRPr 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DF2B2A-860C-4C81-8044-BC365AB360E4}"/>
              </a:ext>
            </a:extLst>
          </p:cNvPr>
          <p:cNvSpPr txBox="1"/>
          <p:nvPr/>
        </p:nvSpPr>
        <p:spPr>
          <a:xfrm>
            <a:off x="9442845" y="5336441"/>
            <a:ext cx="23285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dirty="0"/>
              <a:t>High TOC (source rocks)</a:t>
            </a:r>
          </a:p>
        </p:txBody>
      </p:sp>
    </p:spTree>
    <p:extLst>
      <p:ext uri="{BB962C8B-B14F-4D97-AF65-F5344CB8AC3E}">
        <p14:creationId xmlns:p14="http://schemas.microsoft.com/office/powerpoint/2010/main" val="656006673"/>
      </p:ext>
    </p:extLst>
  </p:cSld>
  <p:clrMapOvr>
    <a:masterClrMapping/>
  </p:clrMapOvr>
  <p:transition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13D9651-5FFE-4522-8733-42C60455C8C6}"/>
              </a:ext>
            </a:extLst>
          </p:cNvPr>
          <p:cNvSpPr txBox="1"/>
          <p:nvPr/>
        </p:nvSpPr>
        <p:spPr>
          <a:xfrm>
            <a:off x="671397" y="255216"/>
            <a:ext cx="4345292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Bone Spring, Delaware Basin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317AEC6-F989-4A4A-A5E3-79DCB3191CB4}"/>
              </a:ext>
            </a:extLst>
          </p:cNvPr>
          <p:cNvGrpSpPr/>
          <p:nvPr/>
        </p:nvGrpSpPr>
        <p:grpSpPr>
          <a:xfrm>
            <a:off x="6611954" y="686127"/>
            <a:ext cx="4565384" cy="5485745"/>
            <a:chOff x="3126957" y="474744"/>
            <a:chExt cx="5042485" cy="622557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F47ED39-0DF5-481F-8F9D-DE9D49BDC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26957" y="474744"/>
              <a:ext cx="5042485" cy="622557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217F2AD-13AD-4937-990B-0AC02E9F596D}"/>
                </a:ext>
              </a:extLst>
            </p:cNvPr>
            <p:cNvSpPr/>
            <p:nvPr/>
          </p:nvSpPr>
          <p:spPr>
            <a:xfrm>
              <a:off x="3126957" y="577516"/>
              <a:ext cx="398296" cy="3970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7873D92-6C56-4B55-A742-1E688A518576}"/>
              </a:ext>
            </a:extLst>
          </p:cNvPr>
          <p:cNvGrpSpPr/>
          <p:nvPr/>
        </p:nvGrpSpPr>
        <p:grpSpPr>
          <a:xfrm>
            <a:off x="236119" y="963691"/>
            <a:ext cx="6044242" cy="5055065"/>
            <a:chOff x="236119" y="963691"/>
            <a:chExt cx="6044242" cy="505506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B158ABD-CB0D-4254-9985-FCFF4DCC0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-120000">
              <a:off x="236119" y="1180056"/>
              <a:ext cx="5781675" cy="48387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708CB8E-94A8-4CB0-86C2-A33C5BB378D7}"/>
                </a:ext>
              </a:extLst>
            </p:cNvPr>
            <p:cNvSpPr/>
            <p:nvPr/>
          </p:nvSpPr>
          <p:spPr>
            <a:xfrm>
              <a:off x="360947" y="986433"/>
              <a:ext cx="5735053" cy="3970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B0ECDF6-6874-4286-BF78-7FD574487CF1}"/>
                </a:ext>
              </a:extLst>
            </p:cNvPr>
            <p:cNvSpPr/>
            <p:nvPr/>
          </p:nvSpPr>
          <p:spPr>
            <a:xfrm>
              <a:off x="259429" y="5618746"/>
              <a:ext cx="5947023" cy="3970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2E63303-A173-4C90-9DFF-63162F7291D9}"/>
                </a:ext>
              </a:extLst>
            </p:cNvPr>
            <p:cNvSpPr/>
            <p:nvPr/>
          </p:nvSpPr>
          <p:spPr>
            <a:xfrm rot="16200000">
              <a:off x="3627902" y="3219108"/>
              <a:ext cx="4907876" cy="3970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C792124-BF82-470C-A7C6-2958FA0785AE}"/>
              </a:ext>
            </a:extLst>
          </p:cNvPr>
          <p:cNvSpPr txBox="1"/>
          <p:nvPr/>
        </p:nvSpPr>
        <p:spPr>
          <a:xfrm>
            <a:off x="609752" y="1014143"/>
            <a:ext cx="1058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Structure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09B6D2-7A81-4FA6-AA93-2CDF28E8344C}"/>
              </a:ext>
            </a:extLst>
          </p:cNvPr>
          <p:cNvSpPr/>
          <p:nvPr/>
        </p:nvSpPr>
        <p:spPr>
          <a:xfrm>
            <a:off x="6487863" y="516826"/>
            <a:ext cx="5130509" cy="56550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CD3AB0-9BF4-44E0-8720-0346BB596F5A}"/>
              </a:ext>
            </a:extLst>
          </p:cNvPr>
          <p:cNvSpPr txBox="1"/>
          <p:nvPr/>
        </p:nvSpPr>
        <p:spPr>
          <a:xfrm>
            <a:off x="6724728" y="516826"/>
            <a:ext cx="1090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Thickness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BBA8E3-4C52-4DE4-B457-B0FD3A478A7B}"/>
              </a:ext>
            </a:extLst>
          </p:cNvPr>
          <p:cNvSpPr txBox="1"/>
          <p:nvPr/>
        </p:nvSpPr>
        <p:spPr>
          <a:xfrm>
            <a:off x="9897201" y="6292719"/>
            <a:ext cx="18101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(Nance and Hamlin, 2020)</a:t>
            </a:r>
          </a:p>
        </p:txBody>
      </p:sp>
    </p:spTree>
    <p:extLst>
      <p:ext uri="{BB962C8B-B14F-4D97-AF65-F5344CB8AC3E}">
        <p14:creationId xmlns:p14="http://schemas.microsoft.com/office/powerpoint/2010/main" val="3906763325"/>
      </p:ext>
    </p:extLst>
  </p:cSld>
  <p:clrMapOvr>
    <a:masterClrMapping/>
  </p:clrMapOvr>
  <p:transition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0B3234-81B5-4968-AEAC-3EE12537A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645" y="982248"/>
            <a:ext cx="3693486" cy="55873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7514B3-90B6-4C7F-8F33-9F4CDF615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830" y="982248"/>
            <a:ext cx="4962525" cy="5219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7CAD0B-2B19-4EAD-8162-CF412AAA9CAB}"/>
              </a:ext>
            </a:extLst>
          </p:cNvPr>
          <p:cNvSpPr txBox="1"/>
          <p:nvPr/>
        </p:nvSpPr>
        <p:spPr>
          <a:xfrm>
            <a:off x="9897201" y="6292719"/>
            <a:ext cx="18101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(Nance and Hamlin, 2020)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14C7B8-4762-41B8-AFD5-CAF748F6D35F}"/>
              </a:ext>
            </a:extLst>
          </p:cNvPr>
          <p:cNvSpPr txBox="1"/>
          <p:nvPr/>
        </p:nvSpPr>
        <p:spPr>
          <a:xfrm>
            <a:off x="700645" y="288412"/>
            <a:ext cx="3908249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Bone Spring type log and lithofacies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8A65E0-6ED1-47B8-85B7-C3C269561AD4}"/>
              </a:ext>
            </a:extLst>
          </p:cNvPr>
          <p:cNvSpPr txBox="1"/>
          <p:nvPr/>
        </p:nvSpPr>
        <p:spPr>
          <a:xfrm>
            <a:off x="4349417" y="2894751"/>
            <a:ext cx="17325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sz="1400" dirty="0"/>
              <a:t>Carbonate facies become shale rich to the south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52F925-B5D2-465C-AB83-526FD3FAE40B}"/>
              </a:ext>
            </a:extLst>
          </p:cNvPr>
          <p:cNvSpPr txBox="1"/>
          <p:nvPr/>
        </p:nvSpPr>
        <p:spPr>
          <a:xfrm>
            <a:off x="4349417" y="1668461"/>
            <a:ext cx="18641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sz="1400" dirty="0"/>
              <a:t>Carbonate facies consist of </a:t>
            </a:r>
            <a:r>
              <a:rPr lang="en-US" sz="1400" dirty="0" err="1"/>
              <a:t>debrites</a:t>
            </a:r>
            <a:r>
              <a:rPr lang="en-US" sz="1400" dirty="0"/>
              <a:t> and hemipelagic skeletal </a:t>
            </a:r>
            <a:r>
              <a:rPr lang="en-US" sz="1400" dirty="0" err="1"/>
              <a:t>wackestones</a:t>
            </a:r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4B6150-3B7B-485A-9ECC-4321ADB530F1}"/>
              </a:ext>
            </a:extLst>
          </p:cNvPr>
          <p:cNvSpPr txBox="1"/>
          <p:nvPr/>
        </p:nvSpPr>
        <p:spPr>
          <a:xfrm>
            <a:off x="4333396" y="3745833"/>
            <a:ext cx="17325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sz="1400" dirty="0"/>
              <a:t>Terrigenous </a:t>
            </a:r>
            <a:r>
              <a:rPr lang="en-US" sz="1400" dirty="0" err="1"/>
              <a:t>clastics</a:t>
            </a:r>
            <a:r>
              <a:rPr lang="en-US" sz="1400" dirty="0"/>
              <a:t> similar to </a:t>
            </a:r>
            <a:r>
              <a:rPr lang="en-US" sz="1400" dirty="0" err="1"/>
              <a:t>Spraberry</a:t>
            </a:r>
            <a:r>
              <a:rPr lang="en-US" sz="1400" dirty="0"/>
              <a:t> facies (turbidites w/ thin sand- and siltstones, laminated siltstones, and siliceous mudstones</a:t>
            </a:r>
          </a:p>
        </p:txBody>
      </p:sp>
    </p:spTree>
    <p:extLst>
      <p:ext uri="{BB962C8B-B14F-4D97-AF65-F5344CB8AC3E}">
        <p14:creationId xmlns:p14="http://schemas.microsoft.com/office/powerpoint/2010/main" val="2350830575"/>
      </p:ext>
    </p:extLst>
  </p:cSld>
  <p:clrMapOvr>
    <a:masterClrMapping/>
  </p:clrMapOvr>
  <p:transition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62682" y="75960"/>
            <a:ext cx="8770891" cy="651132"/>
          </a:xfrm>
        </p:spPr>
        <p:txBody>
          <a:bodyPr>
            <a:noAutofit/>
          </a:bodyPr>
          <a:lstStyle/>
          <a:p>
            <a:r>
              <a:rPr lang="en-US" sz="2000" b="1" dirty="0"/>
              <a:t>Log Comparison of </a:t>
            </a:r>
            <a:r>
              <a:rPr lang="en-US" sz="2000" b="1" dirty="0" err="1"/>
              <a:t>Leonardian</a:t>
            </a:r>
            <a:r>
              <a:rPr lang="en-US" sz="2000" b="1" dirty="0"/>
              <a:t> &amp; </a:t>
            </a:r>
            <a:r>
              <a:rPr lang="en-US" sz="2000" b="1" dirty="0" err="1"/>
              <a:t>Wolfcampian</a:t>
            </a:r>
            <a:r>
              <a:rPr lang="en-US" sz="2000" b="1" dirty="0"/>
              <a:t> units, Delaware vs. Midland Basin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331" t="7870" r="30120"/>
          <a:stretch>
            <a:fillRect/>
          </a:stretch>
        </p:blipFill>
        <p:spPr bwMode="auto">
          <a:xfrm>
            <a:off x="6204585" y="2583180"/>
            <a:ext cx="1640316" cy="410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C:\Users\waitel\Desktop\capture.TIF"/>
          <p:cNvPicPr>
            <a:picLocks noChangeAspect="1" noChangeArrowheads="1"/>
          </p:cNvPicPr>
          <p:nvPr/>
        </p:nvPicPr>
        <p:blipFill rotWithShape="1">
          <a:blip r:embed="rId3" cstate="print"/>
          <a:srcRect l="43280" t="5875" r="51780" b="6498"/>
          <a:stretch/>
        </p:blipFill>
        <p:spPr bwMode="auto">
          <a:xfrm>
            <a:off x="3948991" y="967832"/>
            <a:ext cx="565785" cy="5726356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 bwMode="auto">
          <a:xfrm>
            <a:off x="3752432" y="853531"/>
            <a:ext cx="204547" cy="4981137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  <a:buFont typeface="Wingdings" pitchFamily="2" charset="2"/>
              <a:buNone/>
            </a:pPr>
            <a:endParaRPr lang="en-US" b="1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952949" y="1689963"/>
            <a:ext cx="146928" cy="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3954818" y="2272351"/>
            <a:ext cx="146928" cy="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3951082" y="5260970"/>
            <a:ext cx="146928" cy="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4139762" y="5260970"/>
            <a:ext cx="275063" cy="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3934270" y="5803979"/>
            <a:ext cx="275063" cy="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3033167" y="1052495"/>
            <a:ext cx="1903981" cy="0"/>
          </a:xfrm>
          <a:prstGeom prst="line">
            <a:avLst/>
          </a:prstGeom>
          <a:solidFill>
            <a:srgbClr val="C0C0C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3961246" y="1241022"/>
            <a:ext cx="975903" cy="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3952279" y="1379481"/>
            <a:ext cx="984869" cy="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3965730" y="1646226"/>
            <a:ext cx="971419" cy="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3965730" y="2001850"/>
            <a:ext cx="971419" cy="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3983663" y="2166248"/>
            <a:ext cx="953485" cy="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3596590" y="2541454"/>
            <a:ext cx="1407221" cy="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3596589" y="2842377"/>
            <a:ext cx="1340558" cy="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3596589" y="3293792"/>
            <a:ext cx="1340558" cy="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3596589" y="3888174"/>
            <a:ext cx="1340558" cy="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3596589" y="4525554"/>
            <a:ext cx="1340558" cy="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 rot="16200000">
            <a:off x="1792326" y="2719979"/>
            <a:ext cx="29041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BONE SPRING FORMATION</a:t>
            </a:r>
          </a:p>
        </p:txBody>
      </p:sp>
      <p:cxnSp>
        <p:nvCxnSpPr>
          <p:cNvPr id="26" name="Straight Arrow Connector 25"/>
          <p:cNvCxnSpPr/>
          <p:nvPr/>
        </p:nvCxnSpPr>
        <p:spPr bwMode="auto">
          <a:xfrm flipV="1">
            <a:off x="3252856" y="1112877"/>
            <a:ext cx="0" cy="304751"/>
          </a:xfrm>
          <a:prstGeom prst="straightConnector1">
            <a:avLst/>
          </a:prstGeom>
          <a:solidFill>
            <a:srgbClr val="C0C0C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rot="16200000" flipH="1">
            <a:off x="2934045" y="4565471"/>
            <a:ext cx="642354" cy="1246"/>
          </a:xfrm>
          <a:prstGeom prst="straightConnector1">
            <a:avLst/>
          </a:prstGeom>
          <a:solidFill>
            <a:srgbClr val="C0C0C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8" name="TextBox 27"/>
          <p:cNvSpPr txBox="1"/>
          <p:nvPr/>
        </p:nvSpPr>
        <p:spPr>
          <a:xfrm rot="16200000">
            <a:off x="2638549" y="5494446"/>
            <a:ext cx="1241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WOLFCAMP</a:t>
            </a: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3956762" y="4089500"/>
            <a:ext cx="987858" cy="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3956763" y="4176635"/>
            <a:ext cx="990847" cy="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/>
          <p:cNvSpPr txBox="1"/>
          <p:nvPr/>
        </p:nvSpPr>
        <p:spPr>
          <a:xfrm rot="16200000">
            <a:off x="3121765" y="1602964"/>
            <a:ext cx="11240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1100" b="1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</a:t>
            </a:r>
            <a:r>
              <a:rPr lang="en-US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Carbonate </a:t>
            </a:r>
          </a:p>
          <a:p>
            <a:pPr algn="ctr"/>
            <a:r>
              <a:rPr lang="en-US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(Avalon)</a:t>
            </a:r>
          </a:p>
        </p:txBody>
      </p:sp>
      <p:cxnSp>
        <p:nvCxnSpPr>
          <p:cNvPr id="36" name="Straight Arrow Connector 35"/>
          <p:cNvCxnSpPr/>
          <p:nvPr/>
        </p:nvCxnSpPr>
        <p:spPr bwMode="auto">
          <a:xfrm rot="5400000" flipH="1" flipV="1">
            <a:off x="3633651" y="1236123"/>
            <a:ext cx="239725" cy="1246"/>
          </a:xfrm>
          <a:prstGeom prst="straightConnector1">
            <a:avLst/>
          </a:prstGeom>
          <a:solidFill>
            <a:srgbClr val="C0C0C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 rot="16200000" flipH="1">
            <a:off x="3634897" y="2406701"/>
            <a:ext cx="239725" cy="1246"/>
          </a:xfrm>
          <a:prstGeom prst="straightConnector1">
            <a:avLst/>
          </a:prstGeom>
          <a:solidFill>
            <a:srgbClr val="C0C0C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>
            <a:off x="3037651" y="5020429"/>
            <a:ext cx="1905525" cy="0"/>
          </a:xfrm>
          <a:prstGeom prst="line">
            <a:avLst/>
          </a:prstGeom>
          <a:solidFill>
            <a:srgbClr val="C0C0C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>
            <a:off x="3068542" y="6333262"/>
            <a:ext cx="5873528" cy="0"/>
          </a:xfrm>
          <a:prstGeom prst="line">
            <a:avLst/>
          </a:prstGeom>
          <a:solidFill>
            <a:srgbClr val="C0C0C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>
            <a:off x="3547493" y="5672788"/>
            <a:ext cx="1340558" cy="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/>
          <p:cNvCxnSpPr/>
          <p:nvPr/>
        </p:nvCxnSpPr>
        <p:spPr bwMode="auto">
          <a:xfrm>
            <a:off x="3099991" y="6546138"/>
            <a:ext cx="1843184" cy="0"/>
          </a:xfrm>
          <a:prstGeom prst="line">
            <a:avLst/>
          </a:prstGeom>
          <a:solidFill>
            <a:srgbClr val="C0C0C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88" name="Group 87"/>
          <p:cNvGrpSpPr/>
          <p:nvPr/>
        </p:nvGrpSpPr>
        <p:grpSpPr>
          <a:xfrm>
            <a:off x="2072400" y="5735437"/>
            <a:ext cx="698396" cy="261610"/>
            <a:chOff x="548400" y="5743057"/>
            <a:chExt cx="698396" cy="261610"/>
          </a:xfrm>
        </p:grpSpPr>
        <p:cxnSp>
          <p:nvCxnSpPr>
            <p:cNvPr id="38" name="Straight Connector 37"/>
            <p:cNvCxnSpPr/>
            <p:nvPr/>
          </p:nvCxnSpPr>
          <p:spPr bwMode="auto">
            <a:xfrm>
              <a:off x="625056" y="5745343"/>
              <a:ext cx="0" cy="253376"/>
            </a:xfrm>
            <a:prstGeom prst="line">
              <a:avLst/>
            </a:prstGeom>
            <a:solidFill>
              <a:srgbClr val="C0C0C0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Straight Connector 70"/>
            <p:cNvCxnSpPr/>
            <p:nvPr/>
          </p:nvCxnSpPr>
          <p:spPr bwMode="auto">
            <a:xfrm>
              <a:off x="548400" y="5743931"/>
              <a:ext cx="153937" cy="0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" name="Straight Connector 71"/>
            <p:cNvCxnSpPr/>
            <p:nvPr/>
          </p:nvCxnSpPr>
          <p:spPr bwMode="auto">
            <a:xfrm>
              <a:off x="550070" y="5995751"/>
              <a:ext cx="153937" cy="0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3" name="TextBox 72"/>
            <p:cNvSpPr txBox="1"/>
            <p:nvPr/>
          </p:nvSpPr>
          <p:spPr>
            <a:xfrm>
              <a:off x="656570" y="5743057"/>
              <a:ext cx="59022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200 ft.</a:t>
              </a:r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3095953" y="6315615"/>
            <a:ext cx="8066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STRAWN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3152411" y="6511715"/>
            <a:ext cx="6880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ATOKA</a:t>
            </a:r>
          </a:p>
        </p:txBody>
      </p:sp>
      <p:cxnSp>
        <p:nvCxnSpPr>
          <p:cNvPr id="77" name="Straight Connector 76"/>
          <p:cNvCxnSpPr/>
          <p:nvPr/>
        </p:nvCxnSpPr>
        <p:spPr bwMode="auto">
          <a:xfrm>
            <a:off x="5961825" y="5012809"/>
            <a:ext cx="2928810" cy="0"/>
          </a:xfrm>
          <a:prstGeom prst="line">
            <a:avLst/>
          </a:prstGeom>
          <a:solidFill>
            <a:srgbClr val="C0C0C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Connector 77"/>
          <p:cNvCxnSpPr/>
          <p:nvPr/>
        </p:nvCxnSpPr>
        <p:spPr bwMode="auto">
          <a:xfrm>
            <a:off x="5902808" y="3266877"/>
            <a:ext cx="2566490" cy="13253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/>
          <p:cNvCxnSpPr/>
          <p:nvPr/>
        </p:nvCxnSpPr>
        <p:spPr bwMode="auto">
          <a:xfrm>
            <a:off x="5895976" y="3067985"/>
            <a:ext cx="2897505" cy="0"/>
          </a:xfrm>
          <a:prstGeom prst="line">
            <a:avLst/>
          </a:prstGeom>
          <a:solidFill>
            <a:srgbClr val="C0C0C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29" name="Group 128"/>
          <p:cNvGrpSpPr/>
          <p:nvPr/>
        </p:nvGrpSpPr>
        <p:grpSpPr>
          <a:xfrm>
            <a:off x="9391410" y="5735437"/>
            <a:ext cx="698396" cy="261610"/>
            <a:chOff x="7410210" y="5769727"/>
            <a:chExt cx="698396" cy="261610"/>
          </a:xfrm>
        </p:grpSpPr>
        <p:cxnSp>
          <p:nvCxnSpPr>
            <p:cNvPr id="84" name="Straight Connector 83"/>
            <p:cNvCxnSpPr/>
            <p:nvPr/>
          </p:nvCxnSpPr>
          <p:spPr bwMode="auto">
            <a:xfrm>
              <a:off x="7486866" y="5772013"/>
              <a:ext cx="0" cy="253376"/>
            </a:xfrm>
            <a:prstGeom prst="line">
              <a:avLst/>
            </a:prstGeom>
            <a:solidFill>
              <a:srgbClr val="C0C0C0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Connector 84"/>
            <p:cNvCxnSpPr/>
            <p:nvPr/>
          </p:nvCxnSpPr>
          <p:spPr bwMode="auto">
            <a:xfrm>
              <a:off x="7410210" y="5770601"/>
              <a:ext cx="153937" cy="0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Straight Connector 85"/>
            <p:cNvCxnSpPr/>
            <p:nvPr/>
          </p:nvCxnSpPr>
          <p:spPr bwMode="auto">
            <a:xfrm>
              <a:off x="7411880" y="6022421"/>
              <a:ext cx="153937" cy="0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7" name="TextBox 86"/>
            <p:cNvSpPr txBox="1"/>
            <p:nvPr/>
          </p:nvSpPr>
          <p:spPr>
            <a:xfrm>
              <a:off x="7518380" y="5769727"/>
              <a:ext cx="59022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200 ft.</a:t>
              </a:r>
            </a:p>
          </p:txBody>
        </p:sp>
      </p:grpSp>
      <p:sp>
        <p:nvSpPr>
          <p:cNvPr id="89" name="TextBox 88"/>
          <p:cNvSpPr txBox="1"/>
          <p:nvPr/>
        </p:nvSpPr>
        <p:spPr>
          <a:xfrm rot="16200000">
            <a:off x="6857191" y="3651147"/>
            <a:ext cx="1459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SPRABERRY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3511660" y="2562767"/>
            <a:ext cx="5597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1100" b="1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</a:t>
            </a:r>
            <a:r>
              <a:rPr lang="en-US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Ss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3545461" y="2846613"/>
            <a:ext cx="5068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100" b="1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nd</a:t>
            </a:r>
            <a:endParaRPr lang="en-US" sz="11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1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Carb</a:t>
            </a:r>
            <a:endParaRPr lang="en-US" sz="11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3611755" y="3389538"/>
            <a:ext cx="3786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100" b="1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nd</a:t>
            </a:r>
            <a:endParaRPr lang="en-US" sz="11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Ss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3486406" y="3964848"/>
            <a:ext cx="5068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1100" b="1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rd</a:t>
            </a:r>
          </a:p>
          <a:p>
            <a:pPr algn="ctr"/>
            <a:r>
              <a:rPr lang="en-US" sz="11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Carb</a:t>
            </a:r>
            <a:endParaRPr lang="en-US" sz="11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3559041" y="4545873"/>
            <a:ext cx="3577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1100" b="1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rd</a:t>
            </a:r>
          </a:p>
          <a:p>
            <a:pPr algn="ctr"/>
            <a:r>
              <a:rPr lang="en-US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Ss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7857581" y="3046227"/>
            <a:ext cx="5934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Upper</a:t>
            </a:r>
          </a:p>
        </p:txBody>
      </p:sp>
      <p:cxnSp>
        <p:nvCxnSpPr>
          <p:cNvPr id="97" name="Straight Connector 96"/>
          <p:cNvCxnSpPr/>
          <p:nvPr/>
        </p:nvCxnSpPr>
        <p:spPr bwMode="auto">
          <a:xfrm>
            <a:off x="6008178" y="4077079"/>
            <a:ext cx="2421171" cy="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8" name="Straight Connector 97"/>
          <p:cNvCxnSpPr/>
          <p:nvPr/>
        </p:nvCxnSpPr>
        <p:spPr bwMode="auto">
          <a:xfrm>
            <a:off x="6048128" y="4705914"/>
            <a:ext cx="2421171" cy="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9" name="TextBox 98"/>
          <p:cNvSpPr txBox="1"/>
          <p:nvPr/>
        </p:nvSpPr>
        <p:spPr>
          <a:xfrm>
            <a:off x="7842550" y="3352640"/>
            <a:ext cx="6303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Middle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7866963" y="3746586"/>
            <a:ext cx="5998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Lower</a:t>
            </a:r>
          </a:p>
        </p:txBody>
      </p:sp>
      <p:cxnSp>
        <p:nvCxnSpPr>
          <p:cNvPr id="101" name="Straight Connector 100"/>
          <p:cNvCxnSpPr/>
          <p:nvPr/>
        </p:nvCxnSpPr>
        <p:spPr bwMode="auto">
          <a:xfrm>
            <a:off x="5954427" y="4706530"/>
            <a:ext cx="2928810" cy="0"/>
          </a:xfrm>
          <a:prstGeom prst="line">
            <a:avLst/>
          </a:prstGeom>
          <a:solidFill>
            <a:srgbClr val="C0C0C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3" name="TextBox 102"/>
          <p:cNvSpPr txBox="1"/>
          <p:nvPr/>
        </p:nvSpPr>
        <p:spPr>
          <a:xfrm>
            <a:off x="8010655" y="4702509"/>
            <a:ext cx="6944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DEAN</a:t>
            </a:r>
          </a:p>
        </p:txBody>
      </p:sp>
      <p:cxnSp>
        <p:nvCxnSpPr>
          <p:cNvPr id="104" name="Straight Connector 103"/>
          <p:cNvCxnSpPr/>
          <p:nvPr/>
        </p:nvCxnSpPr>
        <p:spPr bwMode="auto">
          <a:xfrm>
            <a:off x="5950473" y="5268167"/>
            <a:ext cx="2608692" cy="6779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5" name="TextBox 104"/>
          <p:cNvSpPr txBox="1"/>
          <p:nvPr/>
        </p:nvSpPr>
        <p:spPr>
          <a:xfrm rot="16200000">
            <a:off x="8134372" y="5507553"/>
            <a:ext cx="1241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WOLFCAMP</a:t>
            </a:r>
          </a:p>
        </p:txBody>
      </p:sp>
      <p:cxnSp>
        <p:nvCxnSpPr>
          <p:cNvPr id="107" name="Straight Connector 106"/>
          <p:cNvCxnSpPr/>
          <p:nvPr/>
        </p:nvCxnSpPr>
        <p:spPr bwMode="auto">
          <a:xfrm>
            <a:off x="6022975" y="5604038"/>
            <a:ext cx="2536191" cy="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8" name="Straight Connector 107"/>
          <p:cNvCxnSpPr/>
          <p:nvPr/>
        </p:nvCxnSpPr>
        <p:spPr bwMode="auto">
          <a:xfrm>
            <a:off x="5951952" y="5325871"/>
            <a:ext cx="1623044" cy="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Arrow Connector 111"/>
          <p:cNvCxnSpPr/>
          <p:nvPr/>
        </p:nvCxnSpPr>
        <p:spPr bwMode="auto">
          <a:xfrm rot="10800000">
            <a:off x="7586911" y="5302929"/>
            <a:ext cx="127246" cy="1588"/>
          </a:xfrm>
          <a:prstGeom prst="straightConnector1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16" name="Straight Connector 115"/>
          <p:cNvCxnSpPr/>
          <p:nvPr/>
        </p:nvCxnSpPr>
        <p:spPr bwMode="auto">
          <a:xfrm flipV="1">
            <a:off x="6009658" y="6052185"/>
            <a:ext cx="2566653" cy="12012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0" name="TextBox 119"/>
          <p:cNvSpPr txBox="1"/>
          <p:nvPr/>
        </p:nvSpPr>
        <p:spPr>
          <a:xfrm>
            <a:off x="7965556" y="6071652"/>
            <a:ext cx="3642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‘D’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7875788" y="4014934"/>
            <a:ext cx="54373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Jo Mill</a:t>
            </a:r>
          </a:p>
        </p:txBody>
      </p:sp>
      <p:cxnSp>
        <p:nvCxnSpPr>
          <p:cNvPr id="122" name="Straight Arrow Connector 121"/>
          <p:cNvCxnSpPr/>
          <p:nvPr/>
        </p:nvCxnSpPr>
        <p:spPr bwMode="auto">
          <a:xfrm rot="10800000">
            <a:off x="7748722" y="4120719"/>
            <a:ext cx="190870" cy="1588"/>
          </a:xfrm>
          <a:prstGeom prst="straightConnector1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2943263" y="766506"/>
            <a:ext cx="25266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Big Eddy Unit Log, Delaware Basin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6201550" y="1990201"/>
            <a:ext cx="11400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Martin Co., TX</a:t>
            </a:r>
          </a:p>
          <a:p>
            <a:pPr algn="ctr"/>
            <a:r>
              <a:rPr lang="en-US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Midland Basin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7387314" y="2472373"/>
            <a:ext cx="1795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Holt / Upper Leonard /</a:t>
            </a:r>
          </a:p>
          <a:p>
            <a:pPr algn="ctr"/>
            <a:r>
              <a:rPr lang="en-US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PXD </a:t>
            </a:r>
            <a:r>
              <a:rPr lang="en-US" sz="12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Clearfork</a:t>
            </a:r>
            <a:endParaRPr lang="en-US" sz="12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2" name="Rectangle 131"/>
          <p:cNvSpPr/>
          <p:nvPr/>
        </p:nvSpPr>
        <p:spPr bwMode="auto">
          <a:xfrm>
            <a:off x="6035281" y="3248708"/>
            <a:ext cx="234315" cy="51435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  <a:buFont typeface="Wingdings" pitchFamily="2" charset="2"/>
              <a:buNone/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5964178" y="3166849"/>
            <a:ext cx="38343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8000</a:t>
            </a:r>
          </a:p>
        </p:txBody>
      </p:sp>
      <p:sp>
        <p:nvSpPr>
          <p:cNvPr id="135" name="Rectangle 134"/>
          <p:cNvSpPr/>
          <p:nvPr/>
        </p:nvSpPr>
        <p:spPr bwMode="auto">
          <a:xfrm>
            <a:off x="5882370" y="3857915"/>
            <a:ext cx="234315" cy="51435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  <a:buFont typeface="Wingdings" pitchFamily="2" charset="2"/>
              <a:buNone/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5914636" y="3784163"/>
            <a:ext cx="38343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8500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5927731" y="4413528"/>
            <a:ext cx="38343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9000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5916775" y="5038607"/>
            <a:ext cx="38343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9500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5872158" y="5657018"/>
            <a:ext cx="43313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10000</a:t>
            </a:r>
          </a:p>
        </p:txBody>
      </p:sp>
      <p:sp>
        <p:nvSpPr>
          <p:cNvPr id="142" name="Rectangle 141"/>
          <p:cNvSpPr/>
          <p:nvPr/>
        </p:nvSpPr>
        <p:spPr bwMode="auto">
          <a:xfrm>
            <a:off x="6033136" y="6149341"/>
            <a:ext cx="234315" cy="51435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  <a:buFont typeface="Wingdings" pitchFamily="2" charset="2"/>
              <a:buNone/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5864297" y="6049862"/>
            <a:ext cx="43313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10300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5931912" y="2503151"/>
            <a:ext cx="32412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</a:p>
        </p:txBody>
      </p:sp>
      <p:cxnSp>
        <p:nvCxnSpPr>
          <p:cNvPr id="146" name="Straight Connector 145"/>
          <p:cNvCxnSpPr/>
          <p:nvPr/>
        </p:nvCxnSpPr>
        <p:spPr bwMode="auto">
          <a:xfrm>
            <a:off x="6221770" y="3888165"/>
            <a:ext cx="62881" cy="0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8" name="Straight Connector 147"/>
          <p:cNvCxnSpPr/>
          <p:nvPr/>
        </p:nvCxnSpPr>
        <p:spPr bwMode="auto">
          <a:xfrm>
            <a:off x="6224835" y="4517416"/>
            <a:ext cx="62881" cy="0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9" name="Straight Connector 148"/>
          <p:cNvCxnSpPr/>
          <p:nvPr/>
        </p:nvCxnSpPr>
        <p:spPr bwMode="auto">
          <a:xfrm>
            <a:off x="6225279" y="5141426"/>
            <a:ext cx="62881" cy="0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0" name="Straight Connector 149"/>
          <p:cNvCxnSpPr/>
          <p:nvPr/>
        </p:nvCxnSpPr>
        <p:spPr bwMode="auto">
          <a:xfrm>
            <a:off x="6225724" y="5762816"/>
            <a:ext cx="62881" cy="0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1" name="Straight Connector 150"/>
          <p:cNvCxnSpPr/>
          <p:nvPr/>
        </p:nvCxnSpPr>
        <p:spPr bwMode="auto">
          <a:xfrm>
            <a:off x="6223547" y="6140541"/>
            <a:ext cx="62881" cy="0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2" name="Straight Connector 151"/>
          <p:cNvCxnSpPr/>
          <p:nvPr/>
        </p:nvCxnSpPr>
        <p:spPr bwMode="auto">
          <a:xfrm>
            <a:off x="6227454" y="2879880"/>
            <a:ext cx="62881" cy="0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3" name="TextBox 152"/>
          <p:cNvSpPr txBox="1"/>
          <p:nvPr/>
        </p:nvSpPr>
        <p:spPr>
          <a:xfrm>
            <a:off x="5917453" y="2779518"/>
            <a:ext cx="38343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7700</a:t>
            </a:r>
          </a:p>
        </p:txBody>
      </p:sp>
      <p:cxnSp>
        <p:nvCxnSpPr>
          <p:cNvPr id="154" name="Straight Connector 153"/>
          <p:cNvCxnSpPr/>
          <p:nvPr/>
        </p:nvCxnSpPr>
        <p:spPr bwMode="auto">
          <a:xfrm>
            <a:off x="4946667" y="1415705"/>
            <a:ext cx="62881" cy="0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5" name="Straight Connector 154"/>
          <p:cNvCxnSpPr/>
          <p:nvPr/>
        </p:nvCxnSpPr>
        <p:spPr bwMode="auto">
          <a:xfrm>
            <a:off x="4947104" y="1169857"/>
            <a:ext cx="62881" cy="0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7" name="Straight Connector 156"/>
          <p:cNvCxnSpPr/>
          <p:nvPr/>
        </p:nvCxnSpPr>
        <p:spPr bwMode="auto">
          <a:xfrm rot="5400000">
            <a:off x="2106963" y="3873754"/>
            <a:ext cx="5667186" cy="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8" name="TextBox 157"/>
          <p:cNvSpPr txBox="1"/>
          <p:nvPr/>
        </p:nvSpPr>
        <p:spPr>
          <a:xfrm>
            <a:off x="4932749" y="1071678"/>
            <a:ext cx="38343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7300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4962927" y="926313"/>
            <a:ext cx="32412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</a:p>
        </p:txBody>
      </p:sp>
      <p:cxnSp>
        <p:nvCxnSpPr>
          <p:cNvPr id="160" name="Straight Connector 159"/>
          <p:cNvCxnSpPr/>
          <p:nvPr/>
        </p:nvCxnSpPr>
        <p:spPr bwMode="auto">
          <a:xfrm>
            <a:off x="4944905" y="2021811"/>
            <a:ext cx="62881" cy="0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1" name="TextBox 160"/>
          <p:cNvSpPr txBox="1"/>
          <p:nvPr/>
        </p:nvSpPr>
        <p:spPr>
          <a:xfrm>
            <a:off x="4933185" y="1313160"/>
            <a:ext cx="38343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7500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4933620" y="1921450"/>
            <a:ext cx="38343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8000</a:t>
            </a:r>
          </a:p>
        </p:txBody>
      </p:sp>
      <p:cxnSp>
        <p:nvCxnSpPr>
          <p:cNvPr id="163" name="Straight Connector 162"/>
          <p:cNvCxnSpPr/>
          <p:nvPr/>
        </p:nvCxnSpPr>
        <p:spPr bwMode="auto">
          <a:xfrm>
            <a:off x="4945326" y="2627480"/>
            <a:ext cx="62881" cy="0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4" name="TextBox 163"/>
          <p:cNvSpPr txBox="1"/>
          <p:nvPr/>
        </p:nvSpPr>
        <p:spPr>
          <a:xfrm>
            <a:off x="4934056" y="2527119"/>
            <a:ext cx="38343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8500</a:t>
            </a:r>
          </a:p>
        </p:txBody>
      </p:sp>
      <p:cxnSp>
        <p:nvCxnSpPr>
          <p:cNvPr id="166" name="Straight Connector 165"/>
          <p:cNvCxnSpPr/>
          <p:nvPr/>
        </p:nvCxnSpPr>
        <p:spPr bwMode="auto">
          <a:xfrm>
            <a:off x="4943128" y="3238390"/>
            <a:ext cx="62881" cy="0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7" name="TextBox 166"/>
          <p:cNvSpPr txBox="1"/>
          <p:nvPr/>
        </p:nvSpPr>
        <p:spPr>
          <a:xfrm>
            <a:off x="4931873" y="3138030"/>
            <a:ext cx="38343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9000</a:t>
            </a:r>
          </a:p>
        </p:txBody>
      </p:sp>
      <p:cxnSp>
        <p:nvCxnSpPr>
          <p:cNvPr id="168" name="Straight Connector 167"/>
          <p:cNvCxnSpPr/>
          <p:nvPr/>
        </p:nvCxnSpPr>
        <p:spPr bwMode="auto">
          <a:xfrm>
            <a:off x="4940930" y="3844060"/>
            <a:ext cx="62881" cy="0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9" name="TextBox 168"/>
          <p:cNvSpPr txBox="1"/>
          <p:nvPr/>
        </p:nvSpPr>
        <p:spPr>
          <a:xfrm>
            <a:off x="4927069" y="3743700"/>
            <a:ext cx="38343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9500</a:t>
            </a:r>
          </a:p>
        </p:txBody>
      </p:sp>
      <p:cxnSp>
        <p:nvCxnSpPr>
          <p:cNvPr id="170" name="Straight Connector 169"/>
          <p:cNvCxnSpPr/>
          <p:nvPr/>
        </p:nvCxnSpPr>
        <p:spPr bwMode="auto">
          <a:xfrm>
            <a:off x="4943971" y="4454970"/>
            <a:ext cx="62881" cy="0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1" name="TextBox 170"/>
          <p:cNvSpPr txBox="1"/>
          <p:nvPr/>
        </p:nvSpPr>
        <p:spPr>
          <a:xfrm>
            <a:off x="4923619" y="4354610"/>
            <a:ext cx="43313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10000</a:t>
            </a:r>
          </a:p>
        </p:txBody>
      </p:sp>
      <p:cxnSp>
        <p:nvCxnSpPr>
          <p:cNvPr id="176" name="Straight Connector 175"/>
          <p:cNvCxnSpPr/>
          <p:nvPr/>
        </p:nvCxnSpPr>
        <p:spPr bwMode="auto">
          <a:xfrm>
            <a:off x="4941773" y="5060640"/>
            <a:ext cx="62881" cy="0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7" name="TextBox 176"/>
          <p:cNvSpPr txBox="1"/>
          <p:nvPr/>
        </p:nvSpPr>
        <p:spPr>
          <a:xfrm>
            <a:off x="4924055" y="4952419"/>
            <a:ext cx="43313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10500</a:t>
            </a:r>
          </a:p>
        </p:txBody>
      </p:sp>
      <p:cxnSp>
        <p:nvCxnSpPr>
          <p:cNvPr id="178" name="Straight Connector 177"/>
          <p:cNvCxnSpPr/>
          <p:nvPr/>
        </p:nvCxnSpPr>
        <p:spPr bwMode="auto">
          <a:xfrm>
            <a:off x="4942209" y="5674170"/>
            <a:ext cx="62881" cy="0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9" name="Straight Connector 178"/>
          <p:cNvCxnSpPr/>
          <p:nvPr/>
        </p:nvCxnSpPr>
        <p:spPr bwMode="auto">
          <a:xfrm>
            <a:off x="4942645" y="6287700"/>
            <a:ext cx="62881" cy="0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0" name="TextBox 179"/>
          <p:cNvSpPr txBox="1"/>
          <p:nvPr/>
        </p:nvSpPr>
        <p:spPr>
          <a:xfrm>
            <a:off x="4932352" y="5571189"/>
            <a:ext cx="43313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11000</a:t>
            </a:r>
          </a:p>
        </p:txBody>
      </p:sp>
      <p:sp>
        <p:nvSpPr>
          <p:cNvPr id="181" name="TextBox 180"/>
          <p:cNvSpPr txBox="1"/>
          <p:nvPr/>
        </p:nvSpPr>
        <p:spPr>
          <a:xfrm>
            <a:off x="4938029" y="6182099"/>
            <a:ext cx="43313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11500</a:t>
            </a: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5003811" y="2541454"/>
            <a:ext cx="860487" cy="498636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56" name="Straight Connector 155"/>
          <p:cNvCxnSpPr/>
          <p:nvPr/>
        </p:nvCxnSpPr>
        <p:spPr bwMode="auto">
          <a:xfrm>
            <a:off x="4978107" y="2846613"/>
            <a:ext cx="904263" cy="420263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5" name="Straight Connector 164"/>
          <p:cNvCxnSpPr/>
          <p:nvPr/>
        </p:nvCxnSpPr>
        <p:spPr bwMode="auto">
          <a:xfrm>
            <a:off x="4959445" y="3293793"/>
            <a:ext cx="994982" cy="385271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2" name="Straight Connector 171"/>
          <p:cNvCxnSpPr/>
          <p:nvPr/>
        </p:nvCxnSpPr>
        <p:spPr bwMode="auto">
          <a:xfrm>
            <a:off x="5995248" y="3686852"/>
            <a:ext cx="2457772" cy="12692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3" name="Straight Connector 172"/>
          <p:cNvCxnSpPr/>
          <p:nvPr/>
        </p:nvCxnSpPr>
        <p:spPr bwMode="auto">
          <a:xfrm>
            <a:off x="6024272" y="4180290"/>
            <a:ext cx="2421171" cy="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5" name="Straight Connector 174"/>
          <p:cNvCxnSpPr/>
          <p:nvPr/>
        </p:nvCxnSpPr>
        <p:spPr bwMode="auto">
          <a:xfrm>
            <a:off x="4952438" y="3888166"/>
            <a:ext cx="1047089" cy="292125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82" name="Straight Connector 181"/>
          <p:cNvCxnSpPr/>
          <p:nvPr/>
        </p:nvCxnSpPr>
        <p:spPr bwMode="auto">
          <a:xfrm>
            <a:off x="4962927" y="4525374"/>
            <a:ext cx="964804" cy="181157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83" name="Straight Connector 182"/>
          <p:cNvCxnSpPr/>
          <p:nvPr/>
        </p:nvCxnSpPr>
        <p:spPr bwMode="auto">
          <a:xfrm flipV="1">
            <a:off x="4997794" y="5020590"/>
            <a:ext cx="916593" cy="1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84" name="TextBox 183"/>
          <p:cNvSpPr txBox="1"/>
          <p:nvPr/>
        </p:nvSpPr>
        <p:spPr>
          <a:xfrm>
            <a:off x="7915819" y="5007107"/>
            <a:ext cx="3733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‘A’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7671629" y="5789370"/>
            <a:ext cx="33214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C2</a:t>
            </a:r>
          </a:p>
        </p:txBody>
      </p:sp>
      <p:cxnSp>
        <p:nvCxnSpPr>
          <p:cNvPr id="187" name="Straight Connector 186"/>
          <p:cNvCxnSpPr/>
          <p:nvPr/>
        </p:nvCxnSpPr>
        <p:spPr bwMode="auto">
          <a:xfrm>
            <a:off x="6258894" y="5798838"/>
            <a:ext cx="1403105" cy="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29" name="Rectangle 1028"/>
          <p:cNvSpPr/>
          <p:nvPr/>
        </p:nvSpPr>
        <p:spPr bwMode="auto">
          <a:xfrm>
            <a:off x="8211375" y="5560785"/>
            <a:ext cx="247051" cy="75948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7683598" y="5586887"/>
            <a:ext cx="33214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C1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7923571" y="5667444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‘C’</a:t>
            </a:r>
          </a:p>
        </p:txBody>
      </p:sp>
      <p:sp>
        <p:nvSpPr>
          <p:cNvPr id="189" name="Rectangle 188"/>
          <p:cNvSpPr/>
          <p:nvPr/>
        </p:nvSpPr>
        <p:spPr bwMode="auto">
          <a:xfrm>
            <a:off x="8243779" y="5241457"/>
            <a:ext cx="247051" cy="75948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190" name="TextBox 189"/>
          <p:cNvSpPr txBox="1"/>
          <p:nvPr/>
        </p:nvSpPr>
        <p:spPr>
          <a:xfrm>
            <a:off x="8252999" y="5152473"/>
            <a:ext cx="3321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B1</a:t>
            </a:r>
          </a:p>
        </p:txBody>
      </p:sp>
      <p:sp>
        <p:nvSpPr>
          <p:cNvPr id="192" name="TextBox 191"/>
          <p:cNvSpPr txBox="1"/>
          <p:nvPr/>
        </p:nvSpPr>
        <p:spPr>
          <a:xfrm>
            <a:off x="7925967" y="5327040"/>
            <a:ext cx="381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‘B’</a:t>
            </a:r>
          </a:p>
        </p:txBody>
      </p:sp>
      <p:sp>
        <p:nvSpPr>
          <p:cNvPr id="193" name="TextBox 192"/>
          <p:cNvSpPr txBox="1"/>
          <p:nvPr/>
        </p:nvSpPr>
        <p:spPr>
          <a:xfrm>
            <a:off x="7775701" y="6331805"/>
            <a:ext cx="8066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STRAWN</a:t>
            </a:r>
          </a:p>
        </p:txBody>
      </p:sp>
      <p:cxnSp>
        <p:nvCxnSpPr>
          <p:cNvPr id="194" name="Straight Connector 193"/>
          <p:cNvCxnSpPr/>
          <p:nvPr/>
        </p:nvCxnSpPr>
        <p:spPr bwMode="auto">
          <a:xfrm>
            <a:off x="3561603" y="5357181"/>
            <a:ext cx="1340558" cy="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95" name="TextBox 194"/>
          <p:cNvSpPr txBox="1"/>
          <p:nvPr/>
        </p:nvSpPr>
        <p:spPr>
          <a:xfrm>
            <a:off x="3525638" y="5048223"/>
            <a:ext cx="3733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‘A’</a:t>
            </a:r>
          </a:p>
        </p:txBody>
      </p:sp>
      <p:sp>
        <p:nvSpPr>
          <p:cNvPr id="196" name="TextBox 195"/>
          <p:cNvSpPr txBox="1"/>
          <p:nvPr/>
        </p:nvSpPr>
        <p:spPr>
          <a:xfrm>
            <a:off x="3531011" y="5385541"/>
            <a:ext cx="381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‘B’</a:t>
            </a:r>
          </a:p>
        </p:txBody>
      </p:sp>
      <p:cxnSp>
        <p:nvCxnSpPr>
          <p:cNvPr id="197" name="Straight Connector 196"/>
          <p:cNvCxnSpPr/>
          <p:nvPr/>
        </p:nvCxnSpPr>
        <p:spPr bwMode="auto">
          <a:xfrm>
            <a:off x="4021583" y="5905002"/>
            <a:ext cx="866468" cy="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00" name="TextBox 199"/>
          <p:cNvSpPr txBox="1"/>
          <p:nvPr/>
        </p:nvSpPr>
        <p:spPr>
          <a:xfrm>
            <a:off x="3806301" y="5669980"/>
            <a:ext cx="33214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C1</a:t>
            </a:r>
          </a:p>
        </p:txBody>
      </p:sp>
      <p:cxnSp>
        <p:nvCxnSpPr>
          <p:cNvPr id="201" name="Straight Connector 200"/>
          <p:cNvCxnSpPr/>
          <p:nvPr/>
        </p:nvCxnSpPr>
        <p:spPr bwMode="auto">
          <a:xfrm>
            <a:off x="3551443" y="6187531"/>
            <a:ext cx="1340558" cy="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02" name="TextBox 201"/>
          <p:cNvSpPr txBox="1"/>
          <p:nvPr/>
        </p:nvSpPr>
        <p:spPr>
          <a:xfrm>
            <a:off x="3517169" y="5765966"/>
            <a:ext cx="381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‘C’</a:t>
            </a:r>
          </a:p>
        </p:txBody>
      </p:sp>
      <p:sp>
        <p:nvSpPr>
          <p:cNvPr id="203" name="TextBox 202"/>
          <p:cNvSpPr txBox="1"/>
          <p:nvPr/>
        </p:nvSpPr>
        <p:spPr>
          <a:xfrm>
            <a:off x="3517169" y="6115642"/>
            <a:ext cx="381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‘D’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3810391" y="5912635"/>
            <a:ext cx="33214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C2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7655615" y="5222096"/>
            <a:ext cx="7425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Tippet Sh.</a:t>
            </a:r>
          </a:p>
        </p:txBody>
      </p:sp>
      <p:sp>
        <p:nvSpPr>
          <p:cNvPr id="191" name="TextBox 190"/>
          <p:cNvSpPr txBox="1"/>
          <p:nvPr/>
        </p:nvSpPr>
        <p:spPr>
          <a:xfrm>
            <a:off x="7752355" y="4204451"/>
            <a:ext cx="7906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Lower</a:t>
            </a:r>
            <a:br>
              <a:rPr lang="en-US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SPBY </a:t>
            </a:r>
            <a:r>
              <a:rPr lang="en-US" sz="11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Sh</a:t>
            </a:r>
            <a:endParaRPr lang="en-US" sz="11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7" name="Straight Connector 146"/>
          <p:cNvCxnSpPr/>
          <p:nvPr/>
        </p:nvCxnSpPr>
        <p:spPr bwMode="auto">
          <a:xfrm flipV="1">
            <a:off x="4940789" y="5276995"/>
            <a:ext cx="1008628" cy="7748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98" name="Straight Connector 197"/>
          <p:cNvCxnSpPr/>
          <p:nvPr/>
        </p:nvCxnSpPr>
        <p:spPr bwMode="auto">
          <a:xfrm flipV="1">
            <a:off x="5288634" y="5605063"/>
            <a:ext cx="709645" cy="69336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99" name="Straight Connector 198"/>
          <p:cNvCxnSpPr/>
          <p:nvPr/>
        </p:nvCxnSpPr>
        <p:spPr bwMode="auto">
          <a:xfrm flipV="1">
            <a:off x="4960567" y="5807488"/>
            <a:ext cx="1282017" cy="97257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04" name="Straight Connector 203"/>
          <p:cNvCxnSpPr/>
          <p:nvPr/>
        </p:nvCxnSpPr>
        <p:spPr bwMode="auto">
          <a:xfrm flipV="1">
            <a:off x="4946606" y="6072734"/>
            <a:ext cx="1051672" cy="111217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05" name="TextBox 204"/>
          <p:cNvSpPr txBox="1"/>
          <p:nvPr/>
        </p:nvSpPr>
        <p:spPr>
          <a:xfrm>
            <a:off x="8749422" y="2979573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 err="1"/>
              <a:t>Upr</a:t>
            </a:r>
            <a:r>
              <a:rPr lang="en-US" sz="700" b="1" dirty="0"/>
              <a:t> </a:t>
            </a:r>
            <a:r>
              <a:rPr lang="en-US" sz="700" b="1" dirty="0" err="1"/>
              <a:t>Spraberry</a:t>
            </a:r>
            <a:endParaRPr lang="en-US" sz="700" b="1" dirty="0"/>
          </a:p>
          <a:p>
            <a:r>
              <a:rPr lang="en-US" sz="700" b="1" dirty="0"/>
              <a:t>U_A1</a:t>
            </a:r>
          </a:p>
        </p:txBody>
      </p:sp>
      <p:sp>
        <p:nvSpPr>
          <p:cNvPr id="206" name="TextBox 205"/>
          <p:cNvSpPr txBox="1"/>
          <p:nvPr/>
        </p:nvSpPr>
        <p:spPr>
          <a:xfrm>
            <a:off x="8419069" y="3214974"/>
            <a:ext cx="721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/>
              <a:t>Mid </a:t>
            </a:r>
            <a:r>
              <a:rPr lang="en-US" sz="700" b="1" dirty="0" err="1"/>
              <a:t>Spraberry</a:t>
            </a:r>
            <a:endParaRPr lang="en-US" sz="700" b="1" dirty="0"/>
          </a:p>
          <a:p>
            <a:r>
              <a:rPr lang="en-US" sz="700" b="1" dirty="0"/>
              <a:t>M_A1</a:t>
            </a:r>
          </a:p>
        </p:txBody>
      </p:sp>
      <p:sp>
        <p:nvSpPr>
          <p:cNvPr id="207" name="TextBox 206"/>
          <p:cNvSpPr txBox="1"/>
          <p:nvPr/>
        </p:nvSpPr>
        <p:spPr>
          <a:xfrm>
            <a:off x="8395538" y="3631171"/>
            <a:ext cx="710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 err="1"/>
              <a:t>Lwr</a:t>
            </a:r>
            <a:r>
              <a:rPr lang="en-US" sz="700" b="1" dirty="0"/>
              <a:t> </a:t>
            </a:r>
            <a:r>
              <a:rPr lang="en-US" sz="700" b="1" dirty="0" err="1"/>
              <a:t>Spraberry</a:t>
            </a:r>
            <a:endParaRPr lang="en-US" sz="700" b="1" dirty="0"/>
          </a:p>
          <a:p>
            <a:r>
              <a:rPr lang="en-US" sz="700" b="1" dirty="0"/>
              <a:t>L_A1</a:t>
            </a:r>
          </a:p>
        </p:txBody>
      </p:sp>
      <p:sp>
        <p:nvSpPr>
          <p:cNvPr id="208" name="TextBox 207"/>
          <p:cNvSpPr txBox="1"/>
          <p:nvPr/>
        </p:nvSpPr>
        <p:spPr>
          <a:xfrm>
            <a:off x="8395538" y="3984622"/>
            <a:ext cx="64953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/>
              <a:t>Jo Mill  L_B1</a:t>
            </a:r>
          </a:p>
        </p:txBody>
      </p:sp>
      <p:sp>
        <p:nvSpPr>
          <p:cNvPr id="209" name="TextBox 208"/>
          <p:cNvSpPr txBox="1"/>
          <p:nvPr/>
        </p:nvSpPr>
        <p:spPr>
          <a:xfrm>
            <a:off x="8398569" y="4095237"/>
            <a:ext cx="821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 err="1"/>
              <a:t>Lwr</a:t>
            </a:r>
            <a:r>
              <a:rPr lang="en-US" sz="700" b="1" dirty="0"/>
              <a:t> </a:t>
            </a:r>
            <a:r>
              <a:rPr lang="en-US" sz="700" b="1" dirty="0" err="1"/>
              <a:t>Spraberry</a:t>
            </a:r>
            <a:r>
              <a:rPr lang="en-US" sz="700" b="1" dirty="0"/>
              <a:t> </a:t>
            </a:r>
            <a:r>
              <a:rPr lang="en-US" sz="700" b="1" dirty="0" err="1"/>
              <a:t>Sh</a:t>
            </a:r>
            <a:endParaRPr lang="en-US" sz="700" b="1" dirty="0"/>
          </a:p>
          <a:p>
            <a:r>
              <a:rPr lang="en-US" sz="700" b="1" dirty="0"/>
              <a:t>L_C1</a:t>
            </a:r>
          </a:p>
        </p:txBody>
      </p:sp>
      <p:cxnSp>
        <p:nvCxnSpPr>
          <p:cNvPr id="210" name="Straight Connector 209"/>
          <p:cNvCxnSpPr/>
          <p:nvPr/>
        </p:nvCxnSpPr>
        <p:spPr bwMode="auto">
          <a:xfrm>
            <a:off x="4965660" y="1040160"/>
            <a:ext cx="1301791" cy="146299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156A971-4987-47DD-8AEA-ECB2443C781E}"/>
              </a:ext>
            </a:extLst>
          </p:cNvPr>
          <p:cNvSpPr txBox="1"/>
          <p:nvPr/>
        </p:nvSpPr>
        <p:spPr>
          <a:xfrm>
            <a:off x="482332" y="1403735"/>
            <a:ext cx="20995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1600" dirty="0"/>
              <a:t>Bone Spring is alternating series of </a:t>
            </a:r>
            <a:r>
              <a:rPr lang="en-US" sz="1600" dirty="0" err="1"/>
              <a:t>clastics</a:t>
            </a:r>
            <a:r>
              <a:rPr lang="en-US" sz="1600" dirty="0"/>
              <a:t> and carbonate-rich intervals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A6653143-0026-4503-BCC0-6C1E06F80F90}"/>
              </a:ext>
            </a:extLst>
          </p:cNvPr>
          <p:cNvSpPr txBox="1"/>
          <p:nvPr/>
        </p:nvSpPr>
        <p:spPr>
          <a:xfrm>
            <a:off x="9645653" y="1608690"/>
            <a:ext cx="2099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1600" dirty="0" err="1"/>
              <a:t>Spraberry</a:t>
            </a:r>
            <a:r>
              <a:rPr lang="en-US" sz="1600" dirty="0"/>
              <a:t> is mainly siliciclastic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9F5CA016-2C2D-42CB-8488-C577B73F3117}"/>
              </a:ext>
            </a:extLst>
          </p:cNvPr>
          <p:cNvSpPr txBox="1"/>
          <p:nvPr/>
        </p:nvSpPr>
        <p:spPr>
          <a:xfrm>
            <a:off x="9671395" y="2331554"/>
            <a:ext cx="2099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1600" dirty="0"/>
              <a:t>Bone Spring is more </a:t>
            </a:r>
            <a:r>
              <a:rPr lang="en-US" sz="1600" dirty="0" err="1"/>
              <a:t>calcitic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55620236"/>
      </p:ext>
    </p:extLst>
  </p:cSld>
  <p:clrMapOvr>
    <a:masterClrMapping/>
  </p:clrMapOvr>
  <p:transition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A0E8B035-8E71-49EC-8153-3986AB96512D}"/>
              </a:ext>
            </a:extLst>
          </p:cNvPr>
          <p:cNvSpPr/>
          <p:nvPr/>
        </p:nvSpPr>
        <p:spPr bwMode="auto">
          <a:xfrm>
            <a:off x="5652794" y="320643"/>
            <a:ext cx="1897811" cy="431321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grpSp>
        <p:nvGrpSpPr>
          <p:cNvPr id="22" name="Group 72">
            <a:extLst>
              <a:ext uri="{FF2B5EF4-FFF2-40B4-BE49-F238E27FC236}">
                <a16:creationId xmlns:a16="http://schemas.microsoft.com/office/drawing/2014/main" id="{D0C289CA-DC37-46A0-B05D-DE25C6887A6D}"/>
              </a:ext>
            </a:extLst>
          </p:cNvPr>
          <p:cNvGrpSpPr>
            <a:grpSpLocks/>
          </p:cNvGrpSpPr>
          <p:nvPr/>
        </p:nvGrpSpPr>
        <p:grpSpPr bwMode="auto">
          <a:xfrm>
            <a:off x="1133696" y="5510526"/>
            <a:ext cx="6359915" cy="875488"/>
            <a:chOff x="370115" y="3140760"/>
            <a:chExt cx="8164285" cy="1240970"/>
          </a:xfrm>
        </p:grpSpPr>
        <p:pic>
          <p:nvPicPr>
            <p:cNvPr id="27" name="Picture 8">
              <a:extLst>
                <a:ext uri="{FF2B5EF4-FFF2-40B4-BE49-F238E27FC236}">
                  <a16:creationId xmlns:a16="http://schemas.microsoft.com/office/drawing/2014/main" id="{EB33427B-E456-4634-BFDE-7074F5C864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 t="26291" r="3474" b="52490"/>
            <a:stretch>
              <a:fillRect/>
            </a:stretch>
          </p:blipFill>
          <p:spPr bwMode="auto">
            <a:xfrm>
              <a:off x="370115" y="3140760"/>
              <a:ext cx="8164285" cy="12409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Freeform 54">
              <a:extLst>
                <a:ext uri="{FF2B5EF4-FFF2-40B4-BE49-F238E27FC236}">
                  <a16:creationId xmlns:a16="http://schemas.microsoft.com/office/drawing/2014/main" id="{BD8E35DD-0042-403A-B012-6066CDC0666B}"/>
                </a:ext>
              </a:extLst>
            </p:cNvPr>
            <p:cNvSpPr/>
            <p:nvPr/>
          </p:nvSpPr>
          <p:spPr>
            <a:xfrm>
              <a:off x="2046468" y="3645400"/>
              <a:ext cx="6484757" cy="691896"/>
            </a:xfrm>
            <a:custGeom>
              <a:avLst/>
              <a:gdLst>
                <a:gd name="connsiteX0" fmla="*/ 0 w 5647038"/>
                <a:gd name="connsiteY0" fmla="*/ 0 h 654908"/>
                <a:gd name="connsiteX1" fmla="*/ 0 w 5647038"/>
                <a:gd name="connsiteY1" fmla="*/ 210064 h 654908"/>
                <a:gd name="connsiteX2" fmla="*/ 3805882 w 5647038"/>
                <a:gd name="connsiteY2" fmla="*/ 271848 h 654908"/>
                <a:gd name="connsiteX3" fmla="*/ 4473146 w 5647038"/>
                <a:gd name="connsiteY3" fmla="*/ 568410 h 654908"/>
                <a:gd name="connsiteX4" fmla="*/ 5474044 w 5647038"/>
                <a:gd name="connsiteY4" fmla="*/ 654908 h 654908"/>
                <a:gd name="connsiteX5" fmla="*/ 5647038 w 5647038"/>
                <a:gd name="connsiteY5" fmla="*/ 654908 h 654908"/>
                <a:gd name="connsiteX6" fmla="*/ 5511114 w 5647038"/>
                <a:gd name="connsiteY6" fmla="*/ 543697 h 654908"/>
                <a:gd name="connsiteX7" fmla="*/ 4905633 w 5647038"/>
                <a:gd name="connsiteY7" fmla="*/ 518983 h 654908"/>
                <a:gd name="connsiteX8" fmla="*/ 4534930 w 5647038"/>
                <a:gd name="connsiteY8" fmla="*/ 308918 h 654908"/>
                <a:gd name="connsiteX9" fmla="*/ 4361936 w 5647038"/>
                <a:gd name="connsiteY9" fmla="*/ 74140 h 654908"/>
                <a:gd name="connsiteX10" fmla="*/ 0 w 5647038"/>
                <a:gd name="connsiteY10" fmla="*/ 0 h 654908"/>
                <a:gd name="connsiteX0" fmla="*/ 0 w 5647038"/>
                <a:gd name="connsiteY0" fmla="*/ 0 h 654908"/>
                <a:gd name="connsiteX1" fmla="*/ 0 w 5647038"/>
                <a:gd name="connsiteY1" fmla="*/ 210064 h 654908"/>
                <a:gd name="connsiteX2" fmla="*/ 3805882 w 5647038"/>
                <a:gd name="connsiteY2" fmla="*/ 271848 h 654908"/>
                <a:gd name="connsiteX3" fmla="*/ 4473146 w 5647038"/>
                <a:gd name="connsiteY3" fmla="*/ 568410 h 654908"/>
                <a:gd name="connsiteX4" fmla="*/ 5474044 w 5647038"/>
                <a:gd name="connsiteY4" fmla="*/ 654908 h 654908"/>
                <a:gd name="connsiteX5" fmla="*/ 5647038 w 5647038"/>
                <a:gd name="connsiteY5" fmla="*/ 654908 h 654908"/>
                <a:gd name="connsiteX6" fmla="*/ 5511114 w 5647038"/>
                <a:gd name="connsiteY6" fmla="*/ 543697 h 654908"/>
                <a:gd name="connsiteX7" fmla="*/ 4905633 w 5647038"/>
                <a:gd name="connsiteY7" fmla="*/ 518983 h 654908"/>
                <a:gd name="connsiteX8" fmla="*/ 4534930 w 5647038"/>
                <a:gd name="connsiteY8" fmla="*/ 308918 h 654908"/>
                <a:gd name="connsiteX9" fmla="*/ 4275438 w 5647038"/>
                <a:gd name="connsiteY9" fmla="*/ 160637 h 654908"/>
                <a:gd name="connsiteX10" fmla="*/ 0 w 5647038"/>
                <a:gd name="connsiteY10" fmla="*/ 0 h 654908"/>
                <a:gd name="connsiteX0" fmla="*/ 0 w 5647038"/>
                <a:gd name="connsiteY0" fmla="*/ 0 h 654908"/>
                <a:gd name="connsiteX1" fmla="*/ 0 w 5647038"/>
                <a:gd name="connsiteY1" fmla="*/ 210064 h 654908"/>
                <a:gd name="connsiteX2" fmla="*/ 3805882 w 5647038"/>
                <a:gd name="connsiteY2" fmla="*/ 271848 h 654908"/>
                <a:gd name="connsiteX3" fmla="*/ 4473146 w 5647038"/>
                <a:gd name="connsiteY3" fmla="*/ 568410 h 654908"/>
                <a:gd name="connsiteX4" fmla="*/ 5474044 w 5647038"/>
                <a:gd name="connsiteY4" fmla="*/ 654908 h 654908"/>
                <a:gd name="connsiteX5" fmla="*/ 5647038 w 5647038"/>
                <a:gd name="connsiteY5" fmla="*/ 654908 h 654908"/>
                <a:gd name="connsiteX6" fmla="*/ 5511114 w 5647038"/>
                <a:gd name="connsiteY6" fmla="*/ 543697 h 654908"/>
                <a:gd name="connsiteX7" fmla="*/ 4905633 w 5647038"/>
                <a:gd name="connsiteY7" fmla="*/ 518983 h 654908"/>
                <a:gd name="connsiteX8" fmla="*/ 4534930 w 5647038"/>
                <a:gd name="connsiteY8" fmla="*/ 308918 h 654908"/>
                <a:gd name="connsiteX9" fmla="*/ 4275438 w 5647038"/>
                <a:gd name="connsiteY9" fmla="*/ 98853 h 654908"/>
                <a:gd name="connsiteX10" fmla="*/ 0 w 5647038"/>
                <a:gd name="connsiteY10" fmla="*/ 0 h 654908"/>
                <a:gd name="connsiteX0" fmla="*/ 0 w 5647038"/>
                <a:gd name="connsiteY0" fmla="*/ 0 h 654908"/>
                <a:gd name="connsiteX1" fmla="*/ 0 w 5647038"/>
                <a:gd name="connsiteY1" fmla="*/ 210064 h 654908"/>
                <a:gd name="connsiteX2" fmla="*/ 3805882 w 5647038"/>
                <a:gd name="connsiteY2" fmla="*/ 271848 h 654908"/>
                <a:gd name="connsiteX3" fmla="*/ 4473146 w 5647038"/>
                <a:gd name="connsiteY3" fmla="*/ 568410 h 654908"/>
                <a:gd name="connsiteX4" fmla="*/ 5474044 w 5647038"/>
                <a:gd name="connsiteY4" fmla="*/ 654908 h 654908"/>
                <a:gd name="connsiteX5" fmla="*/ 5647038 w 5647038"/>
                <a:gd name="connsiteY5" fmla="*/ 654908 h 654908"/>
                <a:gd name="connsiteX6" fmla="*/ 5511114 w 5647038"/>
                <a:gd name="connsiteY6" fmla="*/ 543697 h 654908"/>
                <a:gd name="connsiteX7" fmla="*/ 4905633 w 5647038"/>
                <a:gd name="connsiteY7" fmla="*/ 518983 h 654908"/>
                <a:gd name="connsiteX8" fmla="*/ 4534930 w 5647038"/>
                <a:gd name="connsiteY8" fmla="*/ 308918 h 654908"/>
                <a:gd name="connsiteX9" fmla="*/ 4275438 w 5647038"/>
                <a:gd name="connsiteY9" fmla="*/ 98853 h 654908"/>
                <a:gd name="connsiteX10" fmla="*/ 3765537 w 5647038"/>
                <a:gd name="connsiteY10" fmla="*/ 88609 h 654908"/>
                <a:gd name="connsiteX11" fmla="*/ 0 w 5647038"/>
                <a:gd name="connsiteY11" fmla="*/ 0 h 654908"/>
                <a:gd name="connsiteX0" fmla="*/ 0 w 5647038"/>
                <a:gd name="connsiteY0" fmla="*/ 0 h 654908"/>
                <a:gd name="connsiteX1" fmla="*/ 0 w 5647038"/>
                <a:gd name="connsiteY1" fmla="*/ 210064 h 654908"/>
                <a:gd name="connsiteX2" fmla="*/ 3805882 w 5647038"/>
                <a:gd name="connsiteY2" fmla="*/ 271848 h 654908"/>
                <a:gd name="connsiteX3" fmla="*/ 4473146 w 5647038"/>
                <a:gd name="connsiteY3" fmla="*/ 568410 h 654908"/>
                <a:gd name="connsiteX4" fmla="*/ 5474044 w 5647038"/>
                <a:gd name="connsiteY4" fmla="*/ 654908 h 654908"/>
                <a:gd name="connsiteX5" fmla="*/ 5647038 w 5647038"/>
                <a:gd name="connsiteY5" fmla="*/ 654908 h 654908"/>
                <a:gd name="connsiteX6" fmla="*/ 5511114 w 5647038"/>
                <a:gd name="connsiteY6" fmla="*/ 543697 h 654908"/>
                <a:gd name="connsiteX7" fmla="*/ 4905633 w 5647038"/>
                <a:gd name="connsiteY7" fmla="*/ 518983 h 654908"/>
                <a:gd name="connsiteX8" fmla="*/ 4534930 w 5647038"/>
                <a:gd name="connsiteY8" fmla="*/ 308918 h 654908"/>
                <a:gd name="connsiteX9" fmla="*/ 4275438 w 5647038"/>
                <a:gd name="connsiteY9" fmla="*/ 98853 h 654908"/>
                <a:gd name="connsiteX10" fmla="*/ 3812429 w 5647038"/>
                <a:gd name="connsiteY10" fmla="*/ 65163 h 654908"/>
                <a:gd name="connsiteX11" fmla="*/ 0 w 5647038"/>
                <a:gd name="connsiteY11" fmla="*/ 0 h 654908"/>
                <a:gd name="connsiteX0" fmla="*/ 0 w 5647038"/>
                <a:gd name="connsiteY0" fmla="*/ 0 h 654908"/>
                <a:gd name="connsiteX1" fmla="*/ 0 w 5647038"/>
                <a:gd name="connsiteY1" fmla="*/ 210064 h 654908"/>
                <a:gd name="connsiteX2" fmla="*/ 3805882 w 5647038"/>
                <a:gd name="connsiteY2" fmla="*/ 271848 h 654908"/>
                <a:gd name="connsiteX3" fmla="*/ 4473146 w 5647038"/>
                <a:gd name="connsiteY3" fmla="*/ 568410 h 654908"/>
                <a:gd name="connsiteX4" fmla="*/ 5474044 w 5647038"/>
                <a:gd name="connsiteY4" fmla="*/ 654908 h 654908"/>
                <a:gd name="connsiteX5" fmla="*/ 5647038 w 5647038"/>
                <a:gd name="connsiteY5" fmla="*/ 654908 h 654908"/>
                <a:gd name="connsiteX6" fmla="*/ 5511114 w 5647038"/>
                <a:gd name="connsiteY6" fmla="*/ 543697 h 654908"/>
                <a:gd name="connsiteX7" fmla="*/ 4905633 w 5647038"/>
                <a:gd name="connsiteY7" fmla="*/ 518983 h 654908"/>
                <a:gd name="connsiteX8" fmla="*/ 4534930 w 5647038"/>
                <a:gd name="connsiteY8" fmla="*/ 308918 h 654908"/>
                <a:gd name="connsiteX9" fmla="*/ 4275438 w 5647038"/>
                <a:gd name="connsiteY9" fmla="*/ 98853 h 654908"/>
                <a:gd name="connsiteX10" fmla="*/ 3812429 w 5647038"/>
                <a:gd name="connsiteY10" fmla="*/ 65163 h 654908"/>
                <a:gd name="connsiteX11" fmla="*/ 3706922 w 5647038"/>
                <a:gd name="connsiteY11" fmla="*/ 61255 h 654908"/>
                <a:gd name="connsiteX12" fmla="*/ 0 w 5647038"/>
                <a:gd name="connsiteY12" fmla="*/ 0 h 654908"/>
                <a:gd name="connsiteX0" fmla="*/ 0 w 5647038"/>
                <a:gd name="connsiteY0" fmla="*/ 0 h 654908"/>
                <a:gd name="connsiteX1" fmla="*/ 0 w 5647038"/>
                <a:gd name="connsiteY1" fmla="*/ 210064 h 654908"/>
                <a:gd name="connsiteX2" fmla="*/ 3805882 w 5647038"/>
                <a:gd name="connsiteY2" fmla="*/ 271848 h 654908"/>
                <a:gd name="connsiteX3" fmla="*/ 4473146 w 5647038"/>
                <a:gd name="connsiteY3" fmla="*/ 568410 h 654908"/>
                <a:gd name="connsiteX4" fmla="*/ 5474044 w 5647038"/>
                <a:gd name="connsiteY4" fmla="*/ 654908 h 654908"/>
                <a:gd name="connsiteX5" fmla="*/ 5647038 w 5647038"/>
                <a:gd name="connsiteY5" fmla="*/ 654908 h 654908"/>
                <a:gd name="connsiteX6" fmla="*/ 5511114 w 5647038"/>
                <a:gd name="connsiteY6" fmla="*/ 543697 h 654908"/>
                <a:gd name="connsiteX7" fmla="*/ 4905633 w 5647038"/>
                <a:gd name="connsiteY7" fmla="*/ 518983 h 654908"/>
                <a:gd name="connsiteX8" fmla="*/ 4534930 w 5647038"/>
                <a:gd name="connsiteY8" fmla="*/ 308918 h 654908"/>
                <a:gd name="connsiteX9" fmla="*/ 4275438 w 5647038"/>
                <a:gd name="connsiteY9" fmla="*/ 98853 h 654908"/>
                <a:gd name="connsiteX10" fmla="*/ 3812429 w 5647038"/>
                <a:gd name="connsiteY10" fmla="*/ 65163 h 654908"/>
                <a:gd name="connsiteX11" fmla="*/ 3706922 w 5647038"/>
                <a:gd name="connsiteY11" fmla="*/ 61255 h 654908"/>
                <a:gd name="connsiteX12" fmla="*/ 3656122 w 5647038"/>
                <a:gd name="connsiteY12" fmla="*/ 57348 h 654908"/>
                <a:gd name="connsiteX13" fmla="*/ 0 w 5647038"/>
                <a:gd name="connsiteY13" fmla="*/ 0 h 654908"/>
                <a:gd name="connsiteX0" fmla="*/ 0 w 5647038"/>
                <a:gd name="connsiteY0" fmla="*/ 0 h 654908"/>
                <a:gd name="connsiteX1" fmla="*/ 0 w 5647038"/>
                <a:gd name="connsiteY1" fmla="*/ 210064 h 654908"/>
                <a:gd name="connsiteX2" fmla="*/ 3805882 w 5647038"/>
                <a:gd name="connsiteY2" fmla="*/ 271848 h 654908"/>
                <a:gd name="connsiteX3" fmla="*/ 4473146 w 5647038"/>
                <a:gd name="connsiteY3" fmla="*/ 568410 h 654908"/>
                <a:gd name="connsiteX4" fmla="*/ 5474044 w 5647038"/>
                <a:gd name="connsiteY4" fmla="*/ 654908 h 654908"/>
                <a:gd name="connsiteX5" fmla="*/ 5647038 w 5647038"/>
                <a:gd name="connsiteY5" fmla="*/ 654908 h 654908"/>
                <a:gd name="connsiteX6" fmla="*/ 5511114 w 5647038"/>
                <a:gd name="connsiteY6" fmla="*/ 543697 h 654908"/>
                <a:gd name="connsiteX7" fmla="*/ 4905633 w 5647038"/>
                <a:gd name="connsiteY7" fmla="*/ 518983 h 654908"/>
                <a:gd name="connsiteX8" fmla="*/ 4534930 w 5647038"/>
                <a:gd name="connsiteY8" fmla="*/ 308918 h 654908"/>
                <a:gd name="connsiteX9" fmla="*/ 4275438 w 5647038"/>
                <a:gd name="connsiteY9" fmla="*/ 98853 h 654908"/>
                <a:gd name="connsiteX10" fmla="*/ 3812429 w 5647038"/>
                <a:gd name="connsiteY10" fmla="*/ 65163 h 654908"/>
                <a:gd name="connsiteX11" fmla="*/ 3706922 w 5647038"/>
                <a:gd name="connsiteY11" fmla="*/ 61255 h 654908"/>
                <a:gd name="connsiteX12" fmla="*/ 3656122 w 5647038"/>
                <a:gd name="connsiteY12" fmla="*/ 57348 h 654908"/>
                <a:gd name="connsiteX13" fmla="*/ 3519353 w 5647038"/>
                <a:gd name="connsiteY13" fmla="*/ 49532 h 654908"/>
                <a:gd name="connsiteX14" fmla="*/ 0 w 5647038"/>
                <a:gd name="connsiteY14" fmla="*/ 0 h 654908"/>
                <a:gd name="connsiteX0" fmla="*/ 0 w 5647038"/>
                <a:gd name="connsiteY0" fmla="*/ 0 h 654908"/>
                <a:gd name="connsiteX1" fmla="*/ 0 w 5647038"/>
                <a:gd name="connsiteY1" fmla="*/ 210064 h 654908"/>
                <a:gd name="connsiteX2" fmla="*/ 3805882 w 5647038"/>
                <a:gd name="connsiteY2" fmla="*/ 271848 h 654908"/>
                <a:gd name="connsiteX3" fmla="*/ 4473146 w 5647038"/>
                <a:gd name="connsiteY3" fmla="*/ 568410 h 654908"/>
                <a:gd name="connsiteX4" fmla="*/ 5474044 w 5647038"/>
                <a:gd name="connsiteY4" fmla="*/ 654908 h 654908"/>
                <a:gd name="connsiteX5" fmla="*/ 5647038 w 5647038"/>
                <a:gd name="connsiteY5" fmla="*/ 654908 h 654908"/>
                <a:gd name="connsiteX6" fmla="*/ 5511114 w 5647038"/>
                <a:gd name="connsiteY6" fmla="*/ 543697 h 654908"/>
                <a:gd name="connsiteX7" fmla="*/ 4905633 w 5647038"/>
                <a:gd name="connsiteY7" fmla="*/ 518983 h 654908"/>
                <a:gd name="connsiteX8" fmla="*/ 4534930 w 5647038"/>
                <a:gd name="connsiteY8" fmla="*/ 308918 h 654908"/>
                <a:gd name="connsiteX9" fmla="*/ 4275438 w 5647038"/>
                <a:gd name="connsiteY9" fmla="*/ 98853 h 654908"/>
                <a:gd name="connsiteX10" fmla="*/ 3812429 w 5647038"/>
                <a:gd name="connsiteY10" fmla="*/ 65163 h 654908"/>
                <a:gd name="connsiteX11" fmla="*/ 3706922 w 5647038"/>
                <a:gd name="connsiteY11" fmla="*/ 61255 h 654908"/>
                <a:gd name="connsiteX12" fmla="*/ 3656122 w 5647038"/>
                <a:gd name="connsiteY12" fmla="*/ 57348 h 654908"/>
                <a:gd name="connsiteX13" fmla="*/ 3519353 w 5647038"/>
                <a:gd name="connsiteY13" fmla="*/ 49532 h 654908"/>
                <a:gd name="connsiteX14" fmla="*/ 3171568 w 5647038"/>
                <a:gd name="connsiteY14" fmla="*/ 45624 h 654908"/>
                <a:gd name="connsiteX15" fmla="*/ 0 w 5647038"/>
                <a:gd name="connsiteY15" fmla="*/ 0 h 654908"/>
                <a:gd name="connsiteX0" fmla="*/ 0 w 5647038"/>
                <a:gd name="connsiteY0" fmla="*/ 0 h 654908"/>
                <a:gd name="connsiteX1" fmla="*/ 0 w 5647038"/>
                <a:gd name="connsiteY1" fmla="*/ 210064 h 654908"/>
                <a:gd name="connsiteX2" fmla="*/ 3805882 w 5647038"/>
                <a:gd name="connsiteY2" fmla="*/ 271848 h 654908"/>
                <a:gd name="connsiteX3" fmla="*/ 4473146 w 5647038"/>
                <a:gd name="connsiteY3" fmla="*/ 568410 h 654908"/>
                <a:gd name="connsiteX4" fmla="*/ 5474044 w 5647038"/>
                <a:gd name="connsiteY4" fmla="*/ 654908 h 654908"/>
                <a:gd name="connsiteX5" fmla="*/ 5647038 w 5647038"/>
                <a:gd name="connsiteY5" fmla="*/ 654908 h 654908"/>
                <a:gd name="connsiteX6" fmla="*/ 5511114 w 5647038"/>
                <a:gd name="connsiteY6" fmla="*/ 543697 h 654908"/>
                <a:gd name="connsiteX7" fmla="*/ 4905633 w 5647038"/>
                <a:gd name="connsiteY7" fmla="*/ 518983 h 654908"/>
                <a:gd name="connsiteX8" fmla="*/ 4534930 w 5647038"/>
                <a:gd name="connsiteY8" fmla="*/ 308918 h 654908"/>
                <a:gd name="connsiteX9" fmla="*/ 4275438 w 5647038"/>
                <a:gd name="connsiteY9" fmla="*/ 98853 h 654908"/>
                <a:gd name="connsiteX10" fmla="*/ 3914030 w 5647038"/>
                <a:gd name="connsiteY10" fmla="*/ 65163 h 654908"/>
                <a:gd name="connsiteX11" fmla="*/ 3812429 w 5647038"/>
                <a:gd name="connsiteY11" fmla="*/ 65163 h 654908"/>
                <a:gd name="connsiteX12" fmla="*/ 3706922 w 5647038"/>
                <a:gd name="connsiteY12" fmla="*/ 61255 h 654908"/>
                <a:gd name="connsiteX13" fmla="*/ 3656122 w 5647038"/>
                <a:gd name="connsiteY13" fmla="*/ 57348 h 654908"/>
                <a:gd name="connsiteX14" fmla="*/ 3519353 w 5647038"/>
                <a:gd name="connsiteY14" fmla="*/ 49532 h 654908"/>
                <a:gd name="connsiteX15" fmla="*/ 3171568 w 5647038"/>
                <a:gd name="connsiteY15" fmla="*/ 45624 h 654908"/>
                <a:gd name="connsiteX16" fmla="*/ 0 w 5647038"/>
                <a:gd name="connsiteY16" fmla="*/ 0 h 654908"/>
                <a:gd name="connsiteX0" fmla="*/ 0 w 5647038"/>
                <a:gd name="connsiteY0" fmla="*/ 0 h 654908"/>
                <a:gd name="connsiteX1" fmla="*/ 0 w 5647038"/>
                <a:gd name="connsiteY1" fmla="*/ 210064 h 654908"/>
                <a:gd name="connsiteX2" fmla="*/ 3805882 w 5647038"/>
                <a:gd name="connsiteY2" fmla="*/ 271848 h 654908"/>
                <a:gd name="connsiteX3" fmla="*/ 4473146 w 5647038"/>
                <a:gd name="connsiteY3" fmla="*/ 568410 h 654908"/>
                <a:gd name="connsiteX4" fmla="*/ 5474044 w 5647038"/>
                <a:gd name="connsiteY4" fmla="*/ 654908 h 654908"/>
                <a:gd name="connsiteX5" fmla="*/ 5647038 w 5647038"/>
                <a:gd name="connsiteY5" fmla="*/ 654908 h 654908"/>
                <a:gd name="connsiteX6" fmla="*/ 5511114 w 5647038"/>
                <a:gd name="connsiteY6" fmla="*/ 543697 h 654908"/>
                <a:gd name="connsiteX7" fmla="*/ 4905633 w 5647038"/>
                <a:gd name="connsiteY7" fmla="*/ 518983 h 654908"/>
                <a:gd name="connsiteX8" fmla="*/ 4534930 w 5647038"/>
                <a:gd name="connsiteY8" fmla="*/ 308918 h 654908"/>
                <a:gd name="connsiteX9" fmla="*/ 4275438 w 5647038"/>
                <a:gd name="connsiteY9" fmla="*/ 98853 h 654908"/>
                <a:gd name="connsiteX10" fmla="*/ 3914030 w 5647038"/>
                <a:gd name="connsiteY10" fmla="*/ 65163 h 654908"/>
                <a:gd name="connsiteX11" fmla="*/ 3812429 w 5647038"/>
                <a:gd name="connsiteY11" fmla="*/ 65163 h 654908"/>
                <a:gd name="connsiteX12" fmla="*/ 3706922 w 5647038"/>
                <a:gd name="connsiteY12" fmla="*/ 61255 h 654908"/>
                <a:gd name="connsiteX13" fmla="*/ 3656122 w 5647038"/>
                <a:gd name="connsiteY13" fmla="*/ 57348 h 654908"/>
                <a:gd name="connsiteX14" fmla="*/ 3519353 w 5647038"/>
                <a:gd name="connsiteY14" fmla="*/ 49532 h 654908"/>
                <a:gd name="connsiteX15" fmla="*/ 3171568 w 5647038"/>
                <a:gd name="connsiteY15" fmla="*/ 45624 h 654908"/>
                <a:gd name="connsiteX16" fmla="*/ 0 w 5647038"/>
                <a:gd name="connsiteY16" fmla="*/ 0 h 654908"/>
                <a:gd name="connsiteX0" fmla="*/ 0 w 5647038"/>
                <a:gd name="connsiteY0" fmla="*/ 0 h 654908"/>
                <a:gd name="connsiteX1" fmla="*/ 0 w 5647038"/>
                <a:gd name="connsiteY1" fmla="*/ 210064 h 654908"/>
                <a:gd name="connsiteX2" fmla="*/ 3805882 w 5647038"/>
                <a:gd name="connsiteY2" fmla="*/ 271848 h 654908"/>
                <a:gd name="connsiteX3" fmla="*/ 4473146 w 5647038"/>
                <a:gd name="connsiteY3" fmla="*/ 568410 h 654908"/>
                <a:gd name="connsiteX4" fmla="*/ 5474044 w 5647038"/>
                <a:gd name="connsiteY4" fmla="*/ 654908 h 654908"/>
                <a:gd name="connsiteX5" fmla="*/ 5647038 w 5647038"/>
                <a:gd name="connsiteY5" fmla="*/ 654908 h 654908"/>
                <a:gd name="connsiteX6" fmla="*/ 5511114 w 5647038"/>
                <a:gd name="connsiteY6" fmla="*/ 543697 h 654908"/>
                <a:gd name="connsiteX7" fmla="*/ 4905633 w 5647038"/>
                <a:gd name="connsiteY7" fmla="*/ 518983 h 654908"/>
                <a:gd name="connsiteX8" fmla="*/ 4534930 w 5647038"/>
                <a:gd name="connsiteY8" fmla="*/ 308918 h 654908"/>
                <a:gd name="connsiteX9" fmla="*/ 4275438 w 5647038"/>
                <a:gd name="connsiteY9" fmla="*/ 98853 h 654908"/>
                <a:gd name="connsiteX10" fmla="*/ 3914030 w 5647038"/>
                <a:gd name="connsiteY10" fmla="*/ 65163 h 654908"/>
                <a:gd name="connsiteX11" fmla="*/ 3812429 w 5647038"/>
                <a:gd name="connsiteY11" fmla="*/ 65163 h 654908"/>
                <a:gd name="connsiteX12" fmla="*/ 3706922 w 5647038"/>
                <a:gd name="connsiteY12" fmla="*/ 61255 h 654908"/>
                <a:gd name="connsiteX13" fmla="*/ 3636584 w 5647038"/>
                <a:gd name="connsiteY13" fmla="*/ 104241 h 654908"/>
                <a:gd name="connsiteX14" fmla="*/ 3519353 w 5647038"/>
                <a:gd name="connsiteY14" fmla="*/ 49532 h 654908"/>
                <a:gd name="connsiteX15" fmla="*/ 3171568 w 5647038"/>
                <a:gd name="connsiteY15" fmla="*/ 45624 h 654908"/>
                <a:gd name="connsiteX16" fmla="*/ 0 w 5647038"/>
                <a:gd name="connsiteY16" fmla="*/ 0 h 654908"/>
                <a:gd name="connsiteX0" fmla="*/ 0 w 5647038"/>
                <a:gd name="connsiteY0" fmla="*/ 0 h 654908"/>
                <a:gd name="connsiteX1" fmla="*/ 0 w 5647038"/>
                <a:gd name="connsiteY1" fmla="*/ 210064 h 654908"/>
                <a:gd name="connsiteX2" fmla="*/ 3805882 w 5647038"/>
                <a:gd name="connsiteY2" fmla="*/ 271848 h 654908"/>
                <a:gd name="connsiteX3" fmla="*/ 4473146 w 5647038"/>
                <a:gd name="connsiteY3" fmla="*/ 568410 h 654908"/>
                <a:gd name="connsiteX4" fmla="*/ 5474044 w 5647038"/>
                <a:gd name="connsiteY4" fmla="*/ 654908 h 654908"/>
                <a:gd name="connsiteX5" fmla="*/ 5647038 w 5647038"/>
                <a:gd name="connsiteY5" fmla="*/ 654908 h 654908"/>
                <a:gd name="connsiteX6" fmla="*/ 5511114 w 5647038"/>
                <a:gd name="connsiteY6" fmla="*/ 543697 h 654908"/>
                <a:gd name="connsiteX7" fmla="*/ 4905633 w 5647038"/>
                <a:gd name="connsiteY7" fmla="*/ 518983 h 654908"/>
                <a:gd name="connsiteX8" fmla="*/ 4534930 w 5647038"/>
                <a:gd name="connsiteY8" fmla="*/ 308918 h 654908"/>
                <a:gd name="connsiteX9" fmla="*/ 4275438 w 5647038"/>
                <a:gd name="connsiteY9" fmla="*/ 98853 h 654908"/>
                <a:gd name="connsiteX10" fmla="*/ 3914030 w 5647038"/>
                <a:gd name="connsiteY10" fmla="*/ 65163 h 654908"/>
                <a:gd name="connsiteX11" fmla="*/ 3812429 w 5647038"/>
                <a:gd name="connsiteY11" fmla="*/ 65163 h 654908"/>
                <a:gd name="connsiteX12" fmla="*/ 3706922 w 5647038"/>
                <a:gd name="connsiteY12" fmla="*/ 61255 h 654908"/>
                <a:gd name="connsiteX13" fmla="*/ 3640491 w 5647038"/>
                <a:gd name="connsiteY13" fmla="*/ 57349 h 654908"/>
                <a:gd name="connsiteX14" fmla="*/ 3519353 w 5647038"/>
                <a:gd name="connsiteY14" fmla="*/ 49532 h 654908"/>
                <a:gd name="connsiteX15" fmla="*/ 3171568 w 5647038"/>
                <a:gd name="connsiteY15" fmla="*/ 45624 h 654908"/>
                <a:gd name="connsiteX16" fmla="*/ 0 w 5647038"/>
                <a:gd name="connsiteY16" fmla="*/ 0 h 654908"/>
                <a:gd name="connsiteX0" fmla="*/ 0 w 5647038"/>
                <a:gd name="connsiteY0" fmla="*/ 0 h 654908"/>
                <a:gd name="connsiteX1" fmla="*/ 0 w 5647038"/>
                <a:gd name="connsiteY1" fmla="*/ 210064 h 654908"/>
                <a:gd name="connsiteX2" fmla="*/ 3805882 w 5647038"/>
                <a:gd name="connsiteY2" fmla="*/ 271848 h 654908"/>
                <a:gd name="connsiteX3" fmla="*/ 4473146 w 5647038"/>
                <a:gd name="connsiteY3" fmla="*/ 568410 h 654908"/>
                <a:gd name="connsiteX4" fmla="*/ 5474044 w 5647038"/>
                <a:gd name="connsiteY4" fmla="*/ 654908 h 654908"/>
                <a:gd name="connsiteX5" fmla="*/ 5647038 w 5647038"/>
                <a:gd name="connsiteY5" fmla="*/ 654908 h 654908"/>
                <a:gd name="connsiteX6" fmla="*/ 5511114 w 5647038"/>
                <a:gd name="connsiteY6" fmla="*/ 543697 h 654908"/>
                <a:gd name="connsiteX7" fmla="*/ 4905633 w 5647038"/>
                <a:gd name="connsiteY7" fmla="*/ 518983 h 654908"/>
                <a:gd name="connsiteX8" fmla="*/ 4534930 w 5647038"/>
                <a:gd name="connsiteY8" fmla="*/ 308918 h 654908"/>
                <a:gd name="connsiteX9" fmla="*/ 4275438 w 5647038"/>
                <a:gd name="connsiteY9" fmla="*/ 98853 h 654908"/>
                <a:gd name="connsiteX10" fmla="*/ 3914030 w 5647038"/>
                <a:gd name="connsiteY10" fmla="*/ 65163 h 654908"/>
                <a:gd name="connsiteX11" fmla="*/ 3812429 w 5647038"/>
                <a:gd name="connsiteY11" fmla="*/ 65163 h 654908"/>
                <a:gd name="connsiteX12" fmla="*/ 3706922 w 5647038"/>
                <a:gd name="connsiteY12" fmla="*/ 61255 h 654908"/>
                <a:gd name="connsiteX13" fmla="*/ 3640491 w 5647038"/>
                <a:gd name="connsiteY13" fmla="*/ 57349 h 654908"/>
                <a:gd name="connsiteX14" fmla="*/ 3519353 w 5647038"/>
                <a:gd name="connsiteY14" fmla="*/ 49532 h 654908"/>
                <a:gd name="connsiteX15" fmla="*/ 3171568 w 5647038"/>
                <a:gd name="connsiteY15" fmla="*/ 61255 h 654908"/>
                <a:gd name="connsiteX16" fmla="*/ 0 w 5647038"/>
                <a:gd name="connsiteY16" fmla="*/ 0 h 654908"/>
                <a:gd name="connsiteX0" fmla="*/ 0 w 5647038"/>
                <a:gd name="connsiteY0" fmla="*/ 0 h 654908"/>
                <a:gd name="connsiteX1" fmla="*/ 0 w 5647038"/>
                <a:gd name="connsiteY1" fmla="*/ 210064 h 654908"/>
                <a:gd name="connsiteX2" fmla="*/ 3805882 w 5647038"/>
                <a:gd name="connsiteY2" fmla="*/ 271848 h 654908"/>
                <a:gd name="connsiteX3" fmla="*/ 4473146 w 5647038"/>
                <a:gd name="connsiteY3" fmla="*/ 568410 h 654908"/>
                <a:gd name="connsiteX4" fmla="*/ 5474044 w 5647038"/>
                <a:gd name="connsiteY4" fmla="*/ 654908 h 654908"/>
                <a:gd name="connsiteX5" fmla="*/ 5647038 w 5647038"/>
                <a:gd name="connsiteY5" fmla="*/ 654908 h 654908"/>
                <a:gd name="connsiteX6" fmla="*/ 5511114 w 5647038"/>
                <a:gd name="connsiteY6" fmla="*/ 543697 h 654908"/>
                <a:gd name="connsiteX7" fmla="*/ 4905633 w 5647038"/>
                <a:gd name="connsiteY7" fmla="*/ 518983 h 654908"/>
                <a:gd name="connsiteX8" fmla="*/ 4534930 w 5647038"/>
                <a:gd name="connsiteY8" fmla="*/ 308918 h 654908"/>
                <a:gd name="connsiteX9" fmla="*/ 4275438 w 5647038"/>
                <a:gd name="connsiteY9" fmla="*/ 98853 h 654908"/>
                <a:gd name="connsiteX10" fmla="*/ 3914030 w 5647038"/>
                <a:gd name="connsiteY10" fmla="*/ 65163 h 654908"/>
                <a:gd name="connsiteX11" fmla="*/ 3812429 w 5647038"/>
                <a:gd name="connsiteY11" fmla="*/ 65163 h 654908"/>
                <a:gd name="connsiteX12" fmla="*/ 3706922 w 5647038"/>
                <a:gd name="connsiteY12" fmla="*/ 61255 h 654908"/>
                <a:gd name="connsiteX13" fmla="*/ 3640491 w 5647038"/>
                <a:gd name="connsiteY13" fmla="*/ 57349 h 654908"/>
                <a:gd name="connsiteX14" fmla="*/ 3519353 w 5647038"/>
                <a:gd name="connsiteY14" fmla="*/ 49532 h 654908"/>
                <a:gd name="connsiteX15" fmla="*/ 3171568 w 5647038"/>
                <a:gd name="connsiteY15" fmla="*/ 61255 h 654908"/>
                <a:gd name="connsiteX16" fmla="*/ 2339230 w 5647038"/>
                <a:gd name="connsiteY16" fmla="*/ 45624 h 654908"/>
                <a:gd name="connsiteX17" fmla="*/ 0 w 5647038"/>
                <a:gd name="connsiteY17" fmla="*/ 0 h 654908"/>
                <a:gd name="connsiteX0" fmla="*/ 0 w 5647038"/>
                <a:gd name="connsiteY0" fmla="*/ 0 h 654908"/>
                <a:gd name="connsiteX1" fmla="*/ 0 w 5647038"/>
                <a:gd name="connsiteY1" fmla="*/ 210064 h 654908"/>
                <a:gd name="connsiteX2" fmla="*/ 3805882 w 5647038"/>
                <a:gd name="connsiteY2" fmla="*/ 271848 h 654908"/>
                <a:gd name="connsiteX3" fmla="*/ 4473146 w 5647038"/>
                <a:gd name="connsiteY3" fmla="*/ 568410 h 654908"/>
                <a:gd name="connsiteX4" fmla="*/ 5474044 w 5647038"/>
                <a:gd name="connsiteY4" fmla="*/ 654908 h 654908"/>
                <a:gd name="connsiteX5" fmla="*/ 5647038 w 5647038"/>
                <a:gd name="connsiteY5" fmla="*/ 654908 h 654908"/>
                <a:gd name="connsiteX6" fmla="*/ 5511114 w 5647038"/>
                <a:gd name="connsiteY6" fmla="*/ 543697 h 654908"/>
                <a:gd name="connsiteX7" fmla="*/ 4905633 w 5647038"/>
                <a:gd name="connsiteY7" fmla="*/ 518983 h 654908"/>
                <a:gd name="connsiteX8" fmla="*/ 4534930 w 5647038"/>
                <a:gd name="connsiteY8" fmla="*/ 308918 h 654908"/>
                <a:gd name="connsiteX9" fmla="*/ 4275438 w 5647038"/>
                <a:gd name="connsiteY9" fmla="*/ 98853 h 654908"/>
                <a:gd name="connsiteX10" fmla="*/ 3914030 w 5647038"/>
                <a:gd name="connsiteY10" fmla="*/ 65163 h 654908"/>
                <a:gd name="connsiteX11" fmla="*/ 3812429 w 5647038"/>
                <a:gd name="connsiteY11" fmla="*/ 65163 h 654908"/>
                <a:gd name="connsiteX12" fmla="*/ 3706922 w 5647038"/>
                <a:gd name="connsiteY12" fmla="*/ 61255 h 654908"/>
                <a:gd name="connsiteX13" fmla="*/ 3640491 w 5647038"/>
                <a:gd name="connsiteY13" fmla="*/ 57349 h 654908"/>
                <a:gd name="connsiteX14" fmla="*/ 3519353 w 5647038"/>
                <a:gd name="connsiteY14" fmla="*/ 49532 h 654908"/>
                <a:gd name="connsiteX15" fmla="*/ 3171568 w 5647038"/>
                <a:gd name="connsiteY15" fmla="*/ 61255 h 654908"/>
                <a:gd name="connsiteX16" fmla="*/ 2343138 w 5647038"/>
                <a:gd name="connsiteY16" fmla="*/ 33901 h 654908"/>
                <a:gd name="connsiteX17" fmla="*/ 0 w 5647038"/>
                <a:gd name="connsiteY17" fmla="*/ 0 h 654908"/>
                <a:gd name="connsiteX0" fmla="*/ 0 w 5647038"/>
                <a:gd name="connsiteY0" fmla="*/ 0 h 654908"/>
                <a:gd name="connsiteX1" fmla="*/ 0 w 5647038"/>
                <a:gd name="connsiteY1" fmla="*/ 210064 h 654908"/>
                <a:gd name="connsiteX2" fmla="*/ 3805882 w 5647038"/>
                <a:gd name="connsiteY2" fmla="*/ 271848 h 654908"/>
                <a:gd name="connsiteX3" fmla="*/ 4473146 w 5647038"/>
                <a:gd name="connsiteY3" fmla="*/ 568410 h 654908"/>
                <a:gd name="connsiteX4" fmla="*/ 5474044 w 5647038"/>
                <a:gd name="connsiteY4" fmla="*/ 654908 h 654908"/>
                <a:gd name="connsiteX5" fmla="*/ 5647038 w 5647038"/>
                <a:gd name="connsiteY5" fmla="*/ 654908 h 654908"/>
                <a:gd name="connsiteX6" fmla="*/ 5511114 w 5647038"/>
                <a:gd name="connsiteY6" fmla="*/ 543697 h 654908"/>
                <a:gd name="connsiteX7" fmla="*/ 4905633 w 5647038"/>
                <a:gd name="connsiteY7" fmla="*/ 518983 h 654908"/>
                <a:gd name="connsiteX8" fmla="*/ 4534930 w 5647038"/>
                <a:gd name="connsiteY8" fmla="*/ 308918 h 654908"/>
                <a:gd name="connsiteX9" fmla="*/ 4275438 w 5647038"/>
                <a:gd name="connsiteY9" fmla="*/ 98853 h 654908"/>
                <a:gd name="connsiteX10" fmla="*/ 3914030 w 5647038"/>
                <a:gd name="connsiteY10" fmla="*/ 65163 h 654908"/>
                <a:gd name="connsiteX11" fmla="*/ 3812429 w 5647038"/>
                <a:gd name="connsiteY11" fmla="*/ 65163 h 654908"/>
                <a:gd name="connsiteX12" fmla="*/ 3706922 w 5647038"/>
                <a:gd name="connsiteY12" fmla="*/ 61255 h 654908"/>
                <a:gd name="connsiteX13" fmla="*/ 3640491 w 5647038"/>
                <a:gd name="connsiteY13" fmla="*/ 57349 h 654908"/>
                <a:gd name="connsiteX14" fmla="*/ 3519353 w 5647038"/>
                <a:gd name="connsiteY14" fmla="*/ 49532 h 654908"/>
                <a:gd name="connsiteX15" fmla="*/ 3171568 w 5647038"/>
                <a:gd name="connsiteY15" fmla="*/ 61255 h 654908"/>
                <a:gd name="connsiteX16" fmla="*/ 2343138 w 5647038"/>
                <a:gd name="connsiteY16" fmla="*/ 33901 h 654908"/>
                <a:gd name="connsiteX17" fmla="*/ 0 w 5647038"/>
                <a:gd name="connsiteY17" fmla="*/ 0 h 654908"/>
                <a:gd name="connsiteX0" fmla="*/ 0 w 5647038"/>
                <a:gd name="connsiteY0" fmla="*/ 0 h 654908"/>
                <a:gd name="connsiteX1" fmla="*/ 0 w 5647038"/>
                <a:gd name="connsiteY1" fmla="*/ 210064 h 654908"/>
                <a:gd name="connsiteX2" fmla="*/ 3805882 w 5647038"/>
                <a:gd name="connsiteY2" fmla="*/ 271848 h 654908"/>
                <a:gd name="connsiteX3" fmla="*/ 4473146 w 5647038"/>
                <a:gd name="connsiteY3" fmla="*/ 568410 h 654908"/>
                <a:gd name="connsiteX4" fmla="*/ 5474044 w 5647038"/>
                <a:gd name="connsiteY4" fmla="*/ 654908 h 654908"/>
                <a:gd name="connsiteX5" fmla="*/ 5647038 w 5647038"/>
                <a:gd name="connsiteY5" fmla="*/ 654908 h 654908"/>
                <a:gd name="connsiteX6" fmla="*/ 5511114 w 5647038"/>
                <a:gd name="connsiteY6" fmla="*/ 543697 h 654908"/>
                <a:gd name="connsiteX7" fmla="*/ 4905633 w 5647038"/>
                <a:gd name="connsiteY7" fmla="*/ 518983 h 654908"/>
                <a:gd name="connsiteX8" fmla="*/ 4534930 w 5647038"/>
                <a:gd name="connsiteY8" fmla="*/ 308918 h 654908"/>
                <a:gd name="connsiteX9" fmla="*/ 4275438 w 5647038"/>
                <a:gd name="connsiteY9" fmla="*/ 98853 h 654908"/>
                <a:gd name="connsiteX10" fmla="*/ 3914030 w 5647038"/>
                <a:gd name="connsiteY10" fmla="*/ 65163 h 654908"/>
                <a:gd name="connsiteX11" fmla="*/ 3812429 w 5647038"/>
                <a:gd name="connsiteY11" fmla="*/ 65163 h 654908"/>
                <a:gd name="connsiteX12" fmla="*/ 3706922 w 5647038"/>
                <a:gd name="connsiteY12" fmla="*/ 61255 h 654908"/>
                <a:gd name="connsiteX13" fmla="*/ 3640491 w 5647038"/>
                <a:gd name="connsiteY13" fmla="*/ 57349 h 654908"/>
                <a:gd name="connsiteX14" fmla="*/ 3519353 w 5647038"/>
                <a:gd name="connsiteY14" fmla="*/ 49532 h 654908"/>
                <a:gd name="connsiteX15" fmla="*/ 3171568 w 5647038"/>
                <a:gd name="connsiteY15" fmla="*/ 61255 h 654908"/>
                <a:gd name="connsiteX16" fmla="*/ 2343138 w 5647038"/>
                <a:gd name="connsiteY16" fmla="*/ 33901 h 654908"/>
                <a:gd name="connsiteX17" fmla="*/ 0 w 5647038"/>
                <a:gd name="connsiteY17" fmla="*/ 0 h 654908"/>
                <a:gd name="connsiteX0" fmla="*/ 0 w 5647038"/>
                <a:gd name="connsiteY0" fmla="*/ 24801 h 679709"/>
                <a:gd name="connsiteX1" fmla="*/ 0 w 5647038"/>
                <a:gd name="connsiteY1" fmla="*/ 234865 h 679709"/>
                <a:gd name="connsiteX2" fmla="*/ 3805882 w 5647038"/>
                <a:gd name="connsiteY2" fmla="*/ 296649 h 679709"/>
                <a:gd name="connsiteX3" fmla="*/ 4473146 w 5647038"/>
                <a:gd name="connsiteY3" fmla="*/ 593211 h 679709"/>
                <a:gd name="connsiteX4" fmla="*/ 5474044 w 5647038"/>
                <a:gd name="connsiteY4" fmla="*/ 679709 h 679709"/>
                <a:gd name="connsiteX5" fmla="*/ 5647038 w 5647038"/>
                <a:gd name="connsiteY5" fmla="*/ 679709 h 679709"/>
                <a:gd name="connsiteX6" fmla="*/ 5511114 w 5647038"/>
                <a:gd name="connsiteY6" fmla="*/ 568498 h 679709"/>
                <a:gd name="connsiteX7" fmla="*/ 4905633 w 5647038"/>
                <a:gd name="connsiteY7" fmla="*/ 543784 h 679709"/>
                <a:gd name="connsiteX8" fmla="*/ 4534930 w 5647038"/>
                <a:gd name="connsiteY8" fmla="*/ 333719 h 679709"/>
                <a:gd name="connsiteX9" fmla="*/ 4275438 w 5647038"/>
                <a:gd name="connsiteY9" fmla="*/ 123654 h 679709"/>
                <a:gd name="connsiteX10" fmla="*/ 3914030 w 5647038"/>
                <a:gd name="connsiteY10" fmla="*/ 89964 h 679709"/>
                <a:gd name="connsiteX11" fmla="*/ 3812429 w 5647038"/>
                <a:gd name="connsiteY11" fmla="*/ 89964 h 679709"/>
                <a:gd name="connsiteX12" fmla="*/ 3706922 w 5647038"/>
                <a:gd name="connsiteY12" fmla="*/ 86056 h 679709"/>
                <a:gd name="connsiteX13" fmla="*/ 3640491 w 5647038"/>
                <a:gd name="connsiteY13" fmla="*/ 82150 h 679709"/>
                <a:gd name="connsiteX14" fmla="*/ 3519353 w 5647038"/>
                <a:gd name="connsiteY14" fmla="*/ 74333 h 679709"/>
                <a:gd name="connsiteX15" fmla="*/ 3171568 w 5647038"/>
                <a:gd name="connsiteY15" fmla="*/ 86056 h 679709"/>
                <a:gd name="connsiteX16" fmla="*/ 2343138 w 5647038"/>
                <a:gd name="connsiteY16" fmla="*/ 58702 h 679709"/>
                <a:gd name="connsiteX17" fmla="*/ 1885937 w 5647038"/>
                <a:gd name="connsiteY17" fmla="*/ 86056 h 679709"/>
                <a:gd name="connsiteX18" fmla="*/ 0 w 5647038"/>
                <a:gd name="connsiteY18" fmla="*/ 24801 h 679709"/>
                <a:gd name="connsiteX0" fmla="*/ 0 w 5647038"/>
                <a:gd name="connsiteY0" fmla="*/ 26755 h 681663"/>
                <a:gd name="connsiteX1" fmla="*/ 0 w 5647038"/>
                <a:gd name="connsiteY1" fmla="*/ 236819 h 681663"/>
                <a:gd name="connsiteX2" fmla="*/ 3805882 w 5647038"/>
                <a:gd name="connsiteY2" fmla="*/ 298603 h 681663"/>
                <a:gd name="connsiteX3" fmla="*/ 4473146 w 5647038"/>
                <a:gd name="connsiteY3" fmla="*/ 595165 h 681663"/>
                <a:gd name="connsiteX4" fmla="*/ 5474044 w 5647038"/>
                <a:gd name="connsiteY4" fmla="*/ 681663 h 681663"/>
                <a:gd name="connsiteX5" fmla="*/ 5647038 w 5647038"/>
                <a:gd name="connsiteY5" fmla="*/ 681663 h 681663"/>
                <a:gd name="connsiteX6" fmla="*/ 5511114 w 5647038"/>
                <a:gd name="connsiteY6" fmla="*/ 570452 h 681663"/>
                <a:gd name="connsiteX7" fmla="*/ 4905633 w 5647038"/>
                <a:gd name="connsiteY7" fmla="*/ 545738 h 681663"/>
                <a:gd name="connsiteX8" fmla="*/ 4534930 w 5647038"/>
                <a:gd name="connsiteY8" fmla="*/ 335673 h 681663"/>
                <a:gd name="connsiteX9" fmla="*/ 4275438 w 5647038"/>
                <a:gd name="connsiteY9" fmla="*/ 125608 h 681663"/>
                <a:gd name="connsiteX10" fmla="*/ 3914030 w 5647038"/>
                <a:gd name="connsiteY10" fmla="*/ 91918 h 681663"/>
                <a:gd name="connsiteX11" fmla="*/ 3812429 w 5647038"/>
                <a:gd name="connsiteY11" fmla="*/ 91918 h 681663"/>
                <a:gd name="connsiteX12" fmla="*/ 3706922 w 5647038"/>
                <a:gd name="connsiteY12" fmla="*/ 88010 h 681663"/>
                <a:gd name="connsiteX13" fmla="*/ 3640491 w 5647038"/>
                <a:gd name="connsiteY13" fmla="*/ 84104 h 681663"/>
                <a:gd name="connsiteX14" fmla="*/ 3519353 w 5647038"/>
                <a:gd name="connsiteY14" fmla="*/ 76287 h 681663"/>
                <a:gd name="connsiteX15" fmla="*/ 3171568 w 5647038"/>
                <a:gd name="connsiteY15" fmla="*/ 88010 h 681663"/>
                <a:gd name="connsiteX16" fmla="*/ 2343138 w 5647038"/>
                <a:gd name="connsiteY16" fmla="*/ 60656 h 681663"/>
                <a:gd name="connsiteX17" fmla="*/ 1885937 w 5647038"/>
                <a:gd name="connsiteY17" fmla="*/ 88010 h 681663"/>
                <a:gd name="connsiteX18" fmla="*/ 1561599 w 5647038"/>
                <a:gd name="connsiteY18" fmla="*/ 76288 h 681663"/>
                <a:gd name="connsiteX19" fmla="*/ 0 w 5647038"/>
                <a:gd name="connsiteY19" fmla="*/ 26755 h 681663"/>
                <a:gd name="connsiteX0" fmla="*/ 0 w 5647038"/>
                <a:gd name="connsiteY0" fmla="*/ 26755 h 681663"/>
                <a:gd name="connsiteX1" fmla="*/ 0 w 5647038"/>
                <a:gd name="connsiteY1" fmla="*/ 236819 h 681663"/>
                <a:gd name="connsiteX2" fmla="*/ 3805882 w 5647038"/>
                <a:gd name="connsiteY2" fmla="*/ 298603 h 681663"/>
                <a:gd name="connsiteX3" fmla="*/ 4473146 w 5647038"/>
                <a:gd name="connsiteY3" fmla="*/ 595165 h 681663"/>
                <a:gd name="connsiteX4" fmla="*/ 5474044 w 5647038"/>
                <a:gd name="connsiteY4" fmla="*/ 681663 h 681663"/>
                <a:gd name="connsiteX5" fmla="*/ 5647038 w 5647038"/>
                <a:gd name="connsiteY5" fmla="*/ 681663 h 681663"/>
                <a:gd name="connsiteX6" fmla="*/ 5511114 w 5647038"/>
                <a:gd name="connsiteY6" fmla="*/ 570452 h 681663"/>
                <a:gd name="connsiteX7" fmla="*/ 4905633 w 5647038"/>
                <a:gd name="connsiteY7" fmla="*/ 545738 h 681663"/>
                <a:gd name="connsiteX8" fmla="*/ 4534930 w 5647038"/>
                <a:gd name="connsiteY8" fmla="*/ 335673 h 681663"/>
                <a:gd name="connsiteX9" fmla="*/ 4275438 w 5647038"/>
                <a:gd name="connsiteY9" fmla="*/ 125608 h 681663"/>
                <a:gd name="connsiteX10" fmla="*/ 3914030 w 5647038"/>
                <a:gd name="connsiteY10" fmla="*/ 91918 h 681663"/>
                <a:gd name="connsiteX11" fmla="*/ 3812429 w 5647038"/>
                <a:gd name="connsiteY11" fmla="*/ 91918 h 681663"/>
                <a:gd name="connsiteX12" fmla="*/ 3706922 w 5647038"/>
                <a:gd name="connsiteY12" fmla="*/ 88010 h 681663"/>
                <a:gd name="connsiteX13" fmla="*/ 3640491 w 5647038"/>
                <a:gd name="connsiteY13" fmla="*/ 84104 h 681663"/>
                <a:gd name="connsiteX14" fmla="*/ 3519353 w 5647038"/>
                <a:gd name="connsiteY14" fmla="*/ 76287 h 681663"/>
                <a:gd name="connsiteX15" fmla="*/ 3171568 w 5647038"/>
                <a:gd name="connsiteY15" fmla="*/ 88010 h 681663"/>
                <a:gd name="connsiteX16" fmla="*/ 2343138 w 5647038"/>
                <a:gd name="connsiteY16" fmla="*/ 60656 h 681663"/>
                <a:gd name="connsiteX17" fmla="*/ 1925014 w 5647038"/>
                <a:gd name="connsiteY17" fmla="*/ 56748 h 681663"/>
                <a:gd name="connsiteX18" fmla="*/ 1561599 w 5647038"/>
                <a:gd name="connsiteY18" fmla="*/ 76288 h 681663"/>
                <a:gd name="connsiteX19" fmla="*/ 0 w 5647038"/>
                <a:gd name="connsiteY19" fmla="*/ 26755 h 681663"/>
                <a:gd name="connsiteX0" fmla="*/ 0 w 5647038"/>
                <a:gd name="connsiteY0" fmla="*/ 28709 h 683617"/>
                <a:gd name="connsiteX1" fmla="*/ 0 w 5647038"/>
                <a:gd name="connsiteY1" fmla="*/ 238773 h 683617"/>
                <a:gd name="connsiteX2" fmla="*/ 3805882 w 5647038"/>
                <a:gd name="connsiteY2" fmla="*/ 300557 h 683617"/>
                <a:gd name="connsiteX3" fmla="*/ 4473146 w 5647038"/>
                <a:gd name="connsiteY3" fmla="*/ 597119 h 683617"/>
                <a:gd name="connsiteX4" fmla="*/ 5474044 w 5647038"/>
                <a:gd name="connsiteY4" fmla="*/ 683617 h 683617"/>
                <a:gd name="connsiteX5" fmla="*/ 5647038 w 5647038"/>
                <a:gd name="connsiteY5" fmla="*/ 683617 h 683617"/>
                <a:gd name="connsiteX6" fmla="*/ 5511114 w 5647038"/>
                <a:gd name="connsiteY6" fmla="*/ 572406 h 683617"/>
                <a:gd name="connsiteX7" fmla="*/ 4905633 w 5647038"/>
                <a:gd name="connsiteY7" fmla="*/ 547692 h 683617"/>
                <a:gd name="connsiteX8" fmla="*/ 4534930 w 5647038"/>
                <a:gd name="connsiteY8" fmla="*/ 337627 h 683617"/>
                <a:gd name="connsiteX9" fmla="*/ 4275438 w 5647038"/>
                <a:gd name="connsiteY9" fmla="*/ 127562 h 683617"/>
                <a:gd name="connsiteX10" fmla="*/ 3914030 w 5647038"/>
                <a:gd name="connsiteY10" fmla="*/ 93872 h 683617"/>
                <a:gd name="connsiteX11" fmla="*/ 3812429 w 5647038"/>
                <a:gd name="connsiteY11" fmla="*/ 93872 h 683617"/>
                <a:gd name="connsiteX12" fmla="*/ 3706922 w 5647038"/>
                <a:gd name="connsiteY12" fmla="*/ 89964 h 683617"/>
                <a:gd name="connsiteX13" fmla="*/ 3640491 w 5647038"/>
                <a:gd name="connsiteY13" fmla="*/ 86058 h 683617"/>
                <a:gd name="connsiteX14" fmla="*/ 3519353 w 5647038"/>
                <a:gd name="connsiteY14" fmla="*/ 78241 h 683617"/>
                <a:gd name="connsiteX15" fmla="*/ 3171568 w 5647038"/>
                <a:gd name="connsiteY15" fmla="*/ 89964 h 683617"/>
                <a:gd name="connsiteX16" fmla="*/ 2343138 w 5647038"/>
                <a:gd name="connsiteY16" fmla="*/ 62610 h 683617"/>
                <a:gd name="connsiteX17" fmla="*/ 1925014 w 5647038"/>
                <a:gd name="connsiteY17" fmla="*/ 58702 h 683617"/>
                <a:gd name="connsiteX18" fmla="*/ 1561599 w 5647038"/>
                <a:gd name="connsiteY18" fmla="*/ 78242 h 683617"/>
                <a:gd name="connsiteX19" fmla="*/ 1202091 w 5647038"/>
                <a:gd name="connsiteY19" fmla="*/ 66519 h 683617"/>
                <a:gd name="connsiteX20" fmla="*/ 0 w 5647038"/>
                <a:gd name="connsiteY20" fmla="*/ 28709 h 683617"/>
                <a:gd name="connsiteX0" fmla="*/ 0 w 5647038"/>
                <a:gd name="connsiteY0" fmla="*/ 28709 h 683617"/>
                <a:gd name="connsiteX1" fmla="*/ 0 w 5647038"/>
                <a:gd name="connsiteY1" fmla="*/ 238773 h 683617"/>
                <a:gd name="connsiteX2" fmla="*/ 3805882 w 5647038"/>
                <a:gd name="connsiteY2" fmla="*/ 300557 h 683617"/>
                <a:gd name="connsiteX3" fmla="*/ 4473146 w 5647038"/>
                <a:gd name="connsiteY3" fmla="*/ 597119 h 683617"/>
                <a:gd name="connsiteX4" fmla="*/ 5474044 w 5647038"/>
                <a:gd name="connsiteY4" fmla="*/ 683617 h 683617"/>
                <a:gd name="connsiteX5" fmla="*/ 5647038 w 5647038"/>
                <a:gd name="connsiteY5" fmla="*/ 683617 h 683617"/>
                <a:gd name="connsiteX6" fmla="*/ 5511114 w 5647038"/>
                <a:gd name="connsiteY6" fmla="*/ 572406 h 683617"/>
                <a:gd name="connsiteX7" fmla="*/ 4905633 w 5647038"/>
                <a:gd name="connsiteY7" fmla="*/ 547692 h 683617"/>
                <a:gd name="connsiteX8" fmla="*/ 4534930 w 5647038"/>
                <a:gd name="connsiteY8" fmla="*/ 337627 h 683617"/>
                <a:gd name="connsiteX9" fmla="*/ 4275438 w 5647038"/>
                <a:gd name="connsiteY9" fmla="*/ 127562 h 683617"/>
                <a:gd name="connsiteX10" fmla="*/ 3914030 w 5647038"/>
                <a:gd name="connsiteY10" fmla="*/ 93872 h 683617"/>
                <a:gd name="connsiteX11" fmla="*/ 3812429 w 5647038"/>
                <a:gd name="connsiteY11" fmla="*/ 93872 h 683617"/>
                <a:gd name="connsiteX12" fmla="*/ 3706922 w 5647038"/>
                <a:gd name="connsiteY12" fmla="*/ 89964 h 683617"/>
                <a:gd name="connsiteX13" fmla="*/ 3640491 w 5647038"/>
                <a:gd name="connsiteY13" fmla="*/ 86058 h 683617"/>
                <a:gd name="connsiteX14" fmla="*/ 3519353 w 5647038"/>
                <a:gd name="connsiteY14" fmla="*/ 78241 h 683617"/>
                <a:gd name="connsiteX15" fmla="*/ 3171568 w 5647038"/>
                <a:gd name="connsiteY15" fmla="*/ 89964 h 683617"/>
                <a:gd name="connsiteX16" fmla="*/ 2343138 w 5647038"/>
                <a:gd name="connsiteY16" fmla="*/ 62610 h 683617"/>
                <a:gd name="connsiteX17" fmla="*/ 1925014 w 5647038"/>
                <a:gd name="connsiteY17" fmla="*/ 58702 h 683617"/>
                <a:gd name="connsiteX18" fmla="*/ 1561599 w 5647038"/>
                <a:gd name="connsiteY18" fmla="*/ 78242 h 683617"/>
                <a:gd name="connsiteX19" fmla="*/ 1190368 w 5647038"/>
                <a:gd name="connsiteY19" fmla="*/ 58704 h 683617"/>
                <a:gd name="connsiteX20" fmla="*/ 0 w 5647038"/>
                <a:gd name="connsiteY20" fmla="*/ 28709 h 683617"/>
                <a:gd name="connsiteX0" fmla="*/ 0 w 5647038"/>
                <a:gd name="connsiteY0" fmla="*/ 33919 h 688827"/>
                <a:gd name="connsiteX1" fmla="*/ 0 w 5647038"/>
                <a:gd name="connsiteY1" fmla="*/ 243983 h 688827"/>
                <a:gd name="connsiteX2" fmla="*/ 3805882 w 5647038"/>
                <a:gd name="connsiteY2" fmla="*/ 305767 h 688827"/>
                <a:gd name="connsiteX3" fmla="*/ 4473146 w 5647038"/>
                <a:gd name="connsiteY3" fmla="*/ 602329 h 688827"/>
                <a:gd name="connsiteX4" fmla="*/ 5474044 w 5647038"/>
                <a:gd name="connsiteY4" fmla="*/ 688827 h 688827"/>
                <a:gd name="connsiteX5" fmla="*/ 5647038 w 5647038"/>
                <a:gd name="connsiteY5" fmla="*/ 688827 h 688827"/>
                <a:gd name="connsiteX6" fmla="*/ 5511114 w 5647038"/>
                <a:gd name="connsiteY6" fmla="*/ 577616 h 688827"/>
                <a:gd name="connsiteX7" fmla="*/ 4905633 w 5647038"/>
                <a:gd name="connsiteY7" fmla="*/ 552902 h 688827"/>
                <a:gd name="connsiteX8" fmla="*/ 4534930 w 5647038"/>
                <a:gd name="connsiteY8" fmla="*/ 342837 h 688827"/>
                <a:gd name="connsiteX9" fmla="*/ 4275438 w 5647038"/>
                <a:gd name="connsiteY9" fmla="*/ 132772 h 688827"/>
                <a:gd name="connsiteX10" fmla="*/ 3914030 w 5647038"/>
                <a:gd name="connsiteY10" fmla="*/ 99082 h 688827"/>
                <a:gd name="connsiteX11" fmla="*/ 3812429 w 5647038"/>
                <a:gd name="connsiteY11" fmla="*/ 99082 h 688827"/>
                <a:gd name="connsiteX12" fmla="*/ 3706922 w 5647038"/>
                <a:gd name="connsiteY12" fmla="*/ 95174 h 688827"/>
                <a:gd name="connsiteX13" fmla="*/ 3640491 w 5647038"/>
                <a:gd name="connsiteY13" fmla="*/ 91268 h 688827"/>
                <a:gd name="connsiteX14" fmla="*/ 3519353 w 5647038"/>
                <a:gd name="connsiteY14" fmla="*/ 83451 h 688827"/>
                <a:gd name="connsiteX15" fmla="*/ 3171568 w 5647038"/>
                <a:gd name="connsiteY15" fmla="*/ 95174 h 688827"/>
                <a:gd name="connsiteX16" fmla="*/ 2343138 w 5647038"/>
                <a:gd name="connsiteY16" fmla="*/ 67820 h 688827"/>
                <a:gd name="connsiteX17" fmla="*/ 1925014 w 5647038"/>
                <a:gd name="connsiteY17" fmla="*/ 63912 h 688827"/>
                <a:gd name="connsiteX18" fmla="*/ 1561599 w 5647038"/>
                <a:gd name="connsiteY18" fmla="*/ 83452 h 688827"/>
                <a:gd name="connsiteX19" fmla="*/ 1190368 w 5647038"/>
                <a:gd name="connsiteY19" fmla="*/ 63914 h 688827"/>
                <a:gd name="connsiteX20" fmla="*/ 748799 w 5647038"/>
                <a:gd name="connsiteY20" fmla="*/ 40468 h 688827"/>
                <a:gd name="connsiteX21" fmla="*/ 0 w 5647038"/>
                <a:gd name="connsiteY21" fmla="*/ 33919 h 688827"/>
                <a:gd name="connsiteX0" fmla="*/ 0 w 5647038"/>
                <a:gd name="connsiteY0" fmla="*/ 35222 h 690130"/>
                <a:gd name="connsiteX1" fmla="*/ 0 w 5647038"/>
                <a:gd name="connsiteY1" fmla="*/ 245286 h 690130"/>
                <a:gd name="connsiteX2" fmla="*/ 3805882 w 5647038"/>
                <a:gd name="connsiteY2" fmla="*/ 307070 h 690130"/>
                <a:gd name="connsiteX3" fmla="*/ 4473146 w 5647038"/>
                <a:gd name="connsiteY3" fmla="*/ 603632 h 690130"/>
                <a:gd name="connsiteX4" fmla="*/ 5474044 w 5647038"/>
                <a:gd name="connsiteY4" fmla="*/ 690130 h 690130"/>
                <a:gd name="connsiteX5" fmla="*/ 5647038 w 5647038"/>
                <a:gd name="connsiteY5" fmla="*/ 690130 h 690130"/>
                <a:gd name="connsiteX6" fmla="*/ 5511114 w 5647038"/>
                <a:gd name="connsiteY6" fmla="*/ 578919 h 690130"/>
                <a:gd name="connsiteX7" fmla="*/ 4905633 w 5647038"/>
                <a:gd name="connsiteY7" fmla="*/ 554205 h 690130"/>
                <a:gd name="connsiteX8" fmla="*/ 4534930 w 5647038"/>
                <a:gd name="connsiteY8" fmla="*/ 344140 h 690130"/>
                <a:gd name="connsiteX9" fmla="*/ 4275438 w 5647038"/>
                <a:gd name="connsiteY9" fmla="*/ 134075 h 690130"/>
                <a:gd name="connsiteX10" fmla="*/ 3914030 w 5647038"/>
                <a:gd name="connsiteY10" fmla="*/ 100385 h 690130"/>
                <a:gd name="connsiteX11" fmla="*/ 3812429 w 5647038"/>
                <a:gd name="connsiteY11" fmla="*/ 100385 h 690130"/>
                <a:gd name="connsiteX12" fmla="*/ 3706922 w 5647038"/>
                <a:gd name="connsiteY12" fmla="*/ 96477 h 690130"/>
                <a:gd name="connsiteX13" fmla="*/ 3640491 w 5647038"/>
                <a:gd name="connsiteY13" fmla="*/ 92571 h 690130"/>
                <a:gd name="connsiteX14" fmla="*/ 3519353 w 5647038"/>
                <a:gd name="connsiteY14" fmla="*/ 84754 h 690130"/>
                <a:gd name="connsiteX15" fmla="*/ 3171568 w 5647038"/>
                <a:gd name="connsiteY15" fmla="*/ 96477 h 690130"/>
                <a:gd name="connsiteX16" fmla="*/ 2343138 w 5647038"/>
                <a:gd name="connsiteY16" fmla="*/ 69123 h 690130"/>
                <a:gd name="connsiteX17" fmla="*/ 1925014 w 5647038"/>
                <a:gd name="connsiteY17" fmla="*/ 65215 h 690130"/>
                <a:gd name="connsiteX18" fmla="*/ 1561599 w 5647038"/>
                <a:gd name="connsiteY18" fmla="*/ 84755 h 690130"/>
                <a:gd name="connsiteX19" fmla="*/ 1190368 w 5647038"/>
                <a:gd name="connsiteY19" fmla="*/ 65217 h 690130"/>
                <a:gd name="connsiteX20" fmla="*/ 748799 w 5647038"/>
                <a:gd name="connsiteY20" fmla="*/ 41771 h 690130"/>
                <a:gd name="connsiteX21" fmla="*/ 615937 w 5647038"/>
                <a:gd name="connsiteY21" fmla="*/ 33955 h 690130"/>
                <a:gd name="connsiteX22" fmla="*/ 0 w 5647038"/>
                <a:gd name="connsiteY22" fmla="*/ 35222 h 690130"/>
                <a:gd name="connsiteX0" fmla="*/ 0 w 5647038"/>
                <a:gd name="connsiteY0" fmla="*/ 35222 h 690130"/>
                <a:gd name="connsiteX1" fmla="*/ 0 w 5647038"/>
                <a:gd name="connsiteY1" fmla="*/ 245286 h 690130"/>
                <a:gd name="connsiteX2" fmla="*/ 3805882 w 5647038"/>
                <a:gd name="connsiteY2" fmla="*/ 307070 h 690130"/>
                <a:gd name="connsiteX3" fmla="*/ 4473146 w 5647038"/>
                <a:gd name="connsiteY3" fmla="*/ 603632 h 690130"/>
                <a:gd name="connsiteX4" fmla="*/ 5474044 w 5647038"/>
                <a:gd name="connsiteY4" fmla="*/ 690130 h 690130"/>
                <a:gd name="connsiteX5" fmla="*/ 5647038 w 5647038"/>
                <a:gd name="connsiteY5" fmla="*/ 690130 h 690130"/>
                <a:gd name="connsiteX6" fmla="*/ 5511114 w 5647038"/>
                <a:gd name="connsiteY6" fmla="*/ 578919 h 690130"/>
                <a:gd name="connsiteX7" fmla="*/ 4905633 w 5647038"/>
                <a:gd name="connsiteY7" fmla="*/ 554205 h 690130"/>
                <a:gd name="connsiteX8" fmla="*/ 4534930 w 5647038"/>
                <a:gd name="connsiteY8" fmla="*/ 344140 h 690130"/>
                <a:gd name="connsiteX9" fmla="*/ 4275438 w 5647038"/>
                <a:gd name="connsiteY9" fmla="*/ 134075 h 690130"/>
                <a:gd name="connsiteX10" fmla="*/ 3914030 w 5647038"/>
                <a:gd name="connsiteY10" fmla="*/ 100385 h 690130"/>
                <a:gd name="connsiteX11" fmla="*/ 3812429 w 5647038"/>
                <a:gd name="connsiteY11" fmla="*/ 100385 h 690130"/>
                <a:gd name="connsiteX12" fmla="*/ 3706922 w 5647038"/>
                <a:gd name="connsiteY12" fmla="*/ 96477 h 690130"/>
                <a:gd name="connsiteX13" fmla="*/ 3640491 w 5647038"/>
                <a:gd name="connsiteY13" fmla="*/ 92571 h 690130"/>
                <a:gd name="connsiteX14" fmla="*/ 3519353 w 5647038"/>
                <a:gd name="connsiteY14" fmla="*/ 84754 h 690130"/>
                <a:gd name="connsiteX15" fmla="*/ 3171568 w 5647038"/>
                <a:gd name="connsiteY15" fmla="*/ 96477 h 690130"/>
                <a:gd name="connsiteX16" fmla="*/ 2343138 w 5647038"/>
                <a:gd name="connsiteY16" fmla="*/ 69123 h 690130"/>
                <a:gd name="connsiteX17" fmla="*/ 1925014 w 5647038"/>
                <a:gd name="connsiteY17" fmla="*/ 65215 h 690130"/>
                <a:gd name="connsiteX18" fmla="*/ 1561599 w 5647038"/>
                <a:gd name="connsiteY18" fmla="*/ 84755 h 690130"/>
                <a:gd name="connsiteX19" fmla="*/ 1190368 w 5647038"/>
                <a:gd name="connsiteY19" fmla="*/ 65217 h 690130"/>
                <a:gd name="connsiteX20" fmla="*/ 776153 w 5647038"/>
                <a:gd name="connsiteY20" fmla="*/ 30047 h 690130"/>
                <a:gd name="connsiteX21" fmla="*/ 615937 w 5647038"/>
                <a:gd name="connsiteY21" fmla="*/ 33955 h 690130"/>
                <a:gd name="connsiteX22" fmla="*/ 0 w 5647038"/>
                <a:gd name="connsiteY22" fmla="*/ 35222 h 690130"/>
                <a:gd name="connsiteX0" fmla="*/ 0 w 5647038"/>
                <a:gd name="connsiteY0" fmla="*/ 35222 h 690130"/>
                <a:gd name="connsiteX1" fmla="*/ 0 w 5647038"/>
                <a:gd name="connsiteY1" fmla="*/ 245286 h 690130"/>
                <a:gd name="connsiteX2" fmla="*/ 3805882 w 5647038"/>
                <a:gd name="connsiteY2" fmla="*/ 307070 h 690130"/>
                <a:gd name="connsiteX3" fmla="*/ 4473146 w 5647038"/>
                <a:gd name="connsiteY3" fmla="*/ 603632 h 690130"/>
                <a:gd name="connsiteX4" fmla="*/ 5474044 w 5647038"/>
                <a:gd name="connsiteY4" fmla="*/ 690130 h 690130"/>
                <a:gd name="connsiteX5" fmla="*/ 5647038 w 5647038"/>
                <a:gd name="connsiteY5" fmla="*/ 690130 h 690130"/>
                <a:gd name="connsiteX6" fmla="*/ 5511114 w 5647038"/>
                <a:gd name="connsiteY6" fmla="*/ 578919 h 690130"/>
                <a:gd name="connsiteX7" fmla="*/ 4905633 w 5647038"/>
                <a:gd name="connsiteY7" fmla="*/ 554205 h 690130"/>
                <a:gd name="connsiteX8" fmla="*/ 4534930 w 5647038"/>
                <a:gd name="connsiteY8" fmla="*/ 344140 h 690130"/>
                <a:gd name="connsiteX9" fmla="*/ 4275438 w 5647038"/>
                <a:gd name="connsiteY9" fmla="*/ 134075 h 690130"/>
                <a:gd name="connsiteX10" fmla="*/ 3914030 w 5647038"/>
                <a:gd name="connsiteY10" fmla="*/ 100385 h 690130"/>
                <a:gd name="connsiteX11" fmla="*/ 3812429 w 5647038"/>
                <a:gd name="connsiteY11" fmla="*/ 100385 h 690130"/>
                <a:gd name="connsiteX12" fmla="*/ 3706922 w 5647038"/>
                <a:gd name="connsiteY12" fmla="*/ 96477 h 690130"/>
                <a:gd name="connsiteX13" fmla="*/ 3640491 w 5647038"/>
                <a:gd name="connsiteY13" fmla="*/ 92571 h 690130"/>
                <a:gd name="connsiteX14" fmla="*/ 3519353 w 5647038"/>
                <a:gd name="connsiteY14" fmla="*/ 84754 h 690130"/>
                <a:gd name="connsiteX15" fmla="*/ 3171568 w 5647038"/>
                <a:gd name="connsiteY15" fmla="*/ 96477 h 690130"/>
                <a:gd name="connsiteX16" fmla="*/ 2343138 w 5647038"/>
                <a:gd name="connsiteY16" fmla="*/ 69123 h 690130"/>
                <a:gd name="connsiteX17" fmla="*/ 1925014 w 5647038"/>
                <a:gd name="connsiteY17" fmla="*/ 65215 h 690130"/>
                <a:gd name="connsiteX18" fmla="*/ 1561599 w 5647038"/>
                <a:gd name="connsiteY18" fmla="*/ 84755 h 690130"/>
                <a:gd name="connsiteX19" fmla="*/ 1190368 w 5647038"/>
                <a:gd name="connsiteY19" fmla="*/ 65217 h 690130"/>
                <a:gd name="connsiteX20" fmla="*/ 1010614 w 5647038"/>
                <a:gd name="connsiteY20" fmla="*/ 41771 h 690130"/>
                <a:gd name="connsiteX21" fmla="*/ 776153 w 5647038"/>
                <a:gd name="connsiteY21" fmla="*/ 30047 h 690130"/>
                <a:gd name="connsiteX22" fmla="*/ 615937 w 5647038"/>
                <a:gd name="connsiteY22" fmla="*/ 33955 h 690130"/>
                <a:gd name="connsiteX23" fmla="*/ 0 w 5647038"/>
                <a:gd name="connsiteY23" fmla="*/ 35222 h 690130"/>
                <a:gd name="connsiteX0" fmla="*/ 0 w 5647038"/>
                <a:gd name="connsiteY0" fmla="*/ 35222 h 690130"/>
                <a:gd name="connsiteX1" fmla="*/ 0 w 5647038"/>
                <a:gd name="connsiteY1" fmla="*/ 245286 h 690130"/>
                <a:gd name="connsiteX2" fmla="*/ 3805882 w 5647038"/>
                <a:gd name="connsiteY2" fmla="*/ 307070 h 690130"/>
                <a:gd name="connsiteX3" fmla="*/ 4473146 w 5647038"/>
                <a:gd name="connsiteY3" fmla="*/ 603632 h 690130"/>
                <a:gd name="connsiteX4" fmla="*/ 5474044 w 5647038"/>
                <a:gd name="connsiteY4" fmla="*/ 690130 h 690130"/>
                <a:gd name="connsiteX5" fmla="*/ 5647038 w 5647038"/>
                <a:gd name="connsiteY5" fmla="*/ 690130 h 690130"/>
                <a:gd name="connsiteX6" fmla="*/ 5511114 w 5647038"/>
                <a:gd name="connsiteY6" fmla="*/ 578919 h 690130"/>
                <a:gd name="connsiteX7" fmla="*/ 4905633 w 5647038"/>
                <a:gd name="connsiteY7" fmla="*/ 554205 h 690130"/>
                <a:gd name="connsiteX8" fmla="*/ 4534930 w 5647038"/>
                <a:gd name="connsiteY8" fmla="*/ 344140 h 690130"/>
                <a:gd name="connsiteX9" fmla="*/ 4275438 w 5647038"/>
                <a:gd name="connsiteY9" fmla="*/ 134075 h 690130"/>
                <a:gd name="connsiteX10" fmla="*/ 3914030 w 5647038"/>
                <a:gd name="connsiteY10" fmla="*/ 100385 h 690130"/>
                <a:gd name="connsiteX11" fmla="*/ 3812429 w 5647038"/>
                <a:gd name="connsiteY11" fmla="*/ 100385 h 690130"/>
                <a:gd name="connsiteX12" fmla="*/ 3706922 w 5647038"/>
                <a:gd name="connsiteY12" fmla="*/ 96477 h 690130"/>
                <a:gd name="connsiteX13" fmla="*/ 3640491 w 5647038"/>
                <a:gd name="connsiteY13" fmla="*/ 92571 h 690130"/>
                <a:gd name="connsiteX14" fmla="*/ 3519353 w 5647038"/>
                <a:gd name="connsiteY14" fmla="*/ 84754 h 690130"/>
                <a:gd name="connsiteX15" fmla="*/ 3171568 w 5647038"/>
                <a:gd name="connsiteY15" fmla="*/ 96477 h 690130"/>
                <a:gd name="connsiteX16" fmla="*/ 2343138 w 5647038"/>
                <a:gd name="connsiteY16" fmla="*/ 69123 h 690130"/>
                <a:gd name="connsiteX17" fmla="*/ 1925014 w 5647038"/>
                <a:gd name="connsiteY17" fmla="*/ 65215 h 690130"/>
                <a:gd name="connsiteX18" fmla="*/ 1561599 w 5647038"/>
                <a:gd name="connsiteY18" fmla="*/ 84755 h 690130"/>
                <a:gd name="connsiteX19" fmla="*/ 1174738 w 5647038"/>
                <a:gd name="connsiteY19" fmla="*/ 45679 h 690130"/>
                <a:gd name="connsiteX20" fmla="*/ 1010614 w 5647038"/>
                <a:gd name="connsiteY20" fmla="*/ 41771 h 690130"/>
                <a:gd name="connsiteX21" fmla="*/ 776153 w 5647038"/>
                <a:gd name="connsiteY21" fmla="*/ 30047 h 690130"/>
                <a:gd name="connsiteX22" fmla="*/ 615937 w 5647038"/>
                <a:gd name="connsiteY22" fmla="*/ 33955 h 690130"/>
                <a:gd name="connsiteX23" fmla="*/ 0 w 5647038"/>
                <a:gd name="connsiteY23" fmla="*/ 35222 h 690130"/>
                <a:gd name="connsiteX0" fmla="*/ 0 w 5647038"/>
                <a:gd name="connsiteY0" fmla="*/ 35222 h 690130"/>
                <a:gd name="connsiteX1" fmla="*/ 0 w 5647038"/>
                <a:gd name="connsiteY1" fmla="*/ 245286 h 690130"/>
                <a:gd name="connsiteX2" fmla="*/ 3805882 w 5647038"/>
                <a:gd name="connsiteY2" fmla="*/ 307070 h 690130"/>
                <a:gd name="connsiteX3" fmla="*/ 4473146 w 5647038"/>
                <a:gd name="connsiteY3" fmla="*/ 603632 h 690130"/>
                <a:gd name="connsiteX4" fmla="*/ 5474044 w 5647038"/>
                <a:gd name="connsiteY4" fmla="*/ 690130 h 690130"/>
                <a:gd name="connsiteX5" fmla="*/ 5647038 w 5647038"/>
                <a:gd name="connsiteY5" fmla="*/ 690130 h 690130"/>
                <a:gd name="connsiteX6" fmla="*/ 5511114 w 5647038"/>
                <a:gd name="connsiteY6" fmla="*/ 578919 h 690130"/>
                <a:gd name="connsiteX7" fmla="*/ 4905633 w 5647038"/>
                <a:gd name="connsiteY7" fmla="*/ 554205 h 690130"/>
                <a:gd name="connsiteX8" fmla="*/ 4534930 w 5647038"/>
                <a:gd name="connsiteY8" fmla="*/ 344140 h 690130"/>
                <a:gd name="connsiteX9" fmla="*/ 4275438 w 5647038"/>
                <a:gd name="connsiteY9" fmla="*/ 134075 h 690130"/>
                <a:gd name="connsiteX10" fmla="*/ 3914030 w 5647038"/>
                <a:gd name="connsiteY10" fmla="*/ 100385 h 690130"/>
                <a:gd name="connsiteX11" fmla="*/ 3812429 w 5647038"/>
                <a:gd name="connsiteY11" fmla="*/ 100385 h 690130"/>
                <a:gd name="connsiteX12" fmla="*/ 3706922 w 5647038"/>
                <a:gd name="connsiteY12" fmla="*/ 96477 h 690130"/>
                <a:gd name="connsiteX13" fmla="*/ 3640491 w 5647038"/>
                <a:gd name="connsiteY13" fmla="*/ 92571 h 690130"/>
                <a:gd name="connsiteX14" fmla="*/ 3519353 w 5647038"/>
                <a:gd name="connsiteY14" fmla="*/ 84754 h 690130"/>
                <a:gd name="connsiteX15" fmla="*/ 3171568 w 5647038"/>
                <a:gd name="connsiteY15" fmla="*/ 96477 h 690130"/>
                <a:gd name="connsiteX16" fmla="*/ 2343138 w 5647038"/>
                <a:gd name="connsiteY16" fmla="*/ 69123 h 690130"/>
                <a:gd name="connsiteX17" fmla="*/ 1925014 w 5647038"/>
                <a:gd name="connsiteY17" fmla="*/ 65215 h 690130"/>
                <a:gd name="connsiteX18" fmla="*/ 1354491 w 5647038"/>
                <a:gd name="connsiteY18" fmla="*/ 88663 h 690130"/>
                <a:gd name="connsiteX19" fmla="*/ 1174738 w 5647038"/>
                <a:gd name="connsiteY19" fmla="*/ 45679 h 690130"/>
                <a:gd name="connsiteX20" fmla="*/ 1010614 w 5647038"/>
                <a:gd name="connsiteY20" fmla="*/ 41771 h 690130"/>
                <a:gd name="connsiteX21" fmla="*/ 776153 w 5647038"/>
                <a:gd name="connsiteY21" fmla="*/ 30047 h 690130"/>
                <a:gd name="connsiteX22" fmla="*/ 615937 w 5647038"/>
                <a:gd name="connsiteY22" fmla="*/ 33955 h 690130"/>
                <a:gd name="connsiteX23" fmla="*/ 0 w 5647038"/>
                <a:gd name="connsiteY23" fmla="*/ 35222 h 690130"/>
                <a:gd name="connsiteX0" fmla="*/ 0 w 5647038"/>
                <a:gd name="connsiteY0" fmla="*/ 35222 h 690130"/>
                <a:gd name="connsiteX1" fmla="*/ 0 w 5647038"/>
                <a:gd name="connsiteY1" fmla="*/ 245286 h 690130"/>
                <a:gd name="connsiteX2" fmla="*/ 3805882 w 5647038"/>
                <a:gd name="connsiteY2" fmla="*/ 307070 h 690130"/>
                <a:gd name="connsiteX3" fmla="*/ 4473146 w 5647038"/>
                <a:gd name="connsiteY3" fmla="*/ 603632 h 690130"/>
                <a:gd name="connsiteX4" fmla="*/ 5474044 w 5647038"/>
                <a:gd name="connsiteY4" fmla="*/ 690130 h 690130"/>
                <a:gd name="connsiteX5" fmla="*/ 5647038 w 5647038"/>
                <a:gd name="connsiteY5" fmla="*/ 690130 h 690130"/>
                <a:gd name="connsiteX6" fmla="*/ 5511114 w 5647038"/>
                <a:gd name="connsiteY6" fmla="*/ 578919 h 690130"/>
                <a:gd name="connsiteX7" fmla="*/ 4905633 w 5647038"/>
                <a:gd name="connsiteY7" fmla="*/ 554205 h 690130"/>
                <a:gd name="connsiteX8" fmla="*/ 4534930 w 5647038"/>
                <a:gd name="connsiteY8" fmla="*/ 344140 h 690130"/>
                <a:gd name="connsiteX9" fmla="*/ 4275438 w 5647038"/>
                <a:gd name="connsiteY9" fmla="*/ 134075 h 690130"/>
                <a:gd name="connsiteX10" fmla="*/ 3914030 w 5647038"/>
                <a:gd name="connsiteY10" fmla="*/ 100385 h 690130"/>
                <a:gd name="connsiteX11" fmla="*/ 3812429 w 5647038"/>
                <a:gd name="connsiteY11" fmla="*/ 100385 h 690130"/>
                <a:gd name="connsiteX12" fmla="*/ 3706922 w 5647038"/>
                <a:gd name="connsiteY12" fmla="*/ 96477 h 690130"/>
                <a:gd name="connsiteX13" fmla="*/ 3640491 w 5647038"/>
                <a:gd name="connsiteY13" fmla="*/ 92571 h 690130"/>
                <a:gd name="connsiteX14" fmla="*/ 3519353 w 5647038"/>
                <a:gd name="connsiteY14" fmla="*/ 84754 h 690130"/>
                <a:gd name="connsiteX15" fmla="*/ 3171568 w 5647038"/>
                <a:gd name="connsiteY15" fmla="*/ 96477 h 690130"/>
                <a:gd name="connsiteX16" fmla="*/ 2343138 w 5647038"/>
                <a:gd name="connsiteY16" fmla="*/ 69123 h 690130"/>
                <a:gd name="connsiteX17" fmla="*/ 1925014 w 5647038"/>
                <a:gd name="connsiteY17" fmla="*/ 65215 h 690130"/>
                <a:gd name="connsiteX18" fmla="*/ 1174738 w 5647038"/>
                <a:gd name="connsiteY18" fmla="*/ 45679 h 690130"/>
                <a:gd name="connsiteX19" fmla="*/ 1010614 w 5647038"/>
                <a:gd name="connsiteY19" fmla="*/ 41771 h 690130"/>
                <a:gd name="connsiteX20" fmla="*/ 776153 w 5647038"/>
                <a:gd name="connsiteY20" fmla="*/ 30047 h 690130"/>
                <a:gd name="connsiteX21" fmla="*/ 615937 w 5647038"/>
                <a:gd name="connsiteY21" fmla="*/ 33955 h 690130"/>
                <a:gd name="connsiteX22" fmla="*/ 0 w 5647038"/>
                <a:gd name="connsiteY22" fmla="*/ 35222 h 690130"/>
                <a:gd name="connsiteX0" fmla="*/ 0 w 5647038"/>
                <a:gd name="connsiteY0" fmla="*/ 35222 h 690130"/>
                <a:gd name="connsiteX1" fmla="*/ 0 w 5647038"/>
                <a:gd name="connsiteY1" fmla="*/ 245286 h 690130"/>
                <a:gd name="connsiteX2" fmla="*/ 3805882 w 5647038"/>
                <a:gd name="connsiteY2" fmla="*/ 307070 h 690130"/>
                <a:gd name="connsiteX3" fmla="*/ 4473146 w 5647038"/>
                <a:gd name="connsiteY3" fmla="*/ 603632 h 690130"/>
                <a:gd name="connsiteX4" fmla="*/ 5474044 w 5647038"/>
                <a:gd name="connsiteY4" fmla="*/ 690130 h 690130"/>
                <a:gd name="connsiteX5" fmla="*/ 5647038 w 5647038"/>
                <a:gd name="connsiteY5" fmla="*/ 690130 h 690130"/>
                <a:gd name="connsiteX6" fmla="*/ 5511114 w 5647038"/>
                <a:gd name="connsiteY6" fmla="*/ 578919 h 690130"/>
                <a:gd name="connsiteX7" fmla="*/ 4905633 w 5647038"/>
                <a:gd name="connsiteY7" fmla="*/ 554205 h 690130"/>
                <a:gd name="connsiteX8" fmla="*/ 4534930 w 5647038"/>
                <a:gd name="connsiteY8" fmla="*/ 344140 h 690130"/>
                <a:gd name="connsiteX9" fmla="*/ 4275438 w 5647038"/>
                <a:gd name="connsiteY9" fmla="*/ 134075 h 690130"/>
                <a:gd name="connsiteX10" fmla="*/ 3914030 w 5647038"/>
                <a:gd name="connsiteY10" fmla="*/ 100385 h 690130"/>
                <a:gd name="connsiteX11" fmla="*/ 3812429 w 5647038"/>
                <a:gd name="connsiteY11" fmla="*/ 100385 h 690130"/>
                <a:gd name="connsiteX12" fmla="*/ 3706922 w 5647038"/>
                <a:gd name="connsiteY12" fmla="*/ 96477 h 690130"/>
                <a:gd name="connsiteX13" fmla="*/ 3640491 w 5647038"/>
                <a:gd name="connsiteY13" fmla="*/ 92571 h 690130"/>
                <a:gd name="connsiteX14" fmla="*/ 3519353 w 5647038"/>
                <a:gd name="connsiteY14" fmla="*/ 84754 h 690130"/>
                <a:gd name="connsiteX15" fmla="*/ 3171568 w 5647038"/>
                <a:gd name="connsiteY15" fmla="*/ 96477 h 690130"/>
                <a:gd name="connsiteX16" fmla="*/ 2343138 w 5647038"/>
                <a:gd name="connsiteY16" fmla="*/ 69123 h 690130"/>
                <a:gd name="connsiteX17" fmla="*/ 1925014 w 5647038"/>
                <a:gd name="connsiteY17" fmla="*/ 65215 h 690130"/>
                <a:gd name="connsiteX18" fmla="*/ 1620214 w 5647038"/>
                <a:gd name="connsiteY18" fmla="*/ 53494 h 690130"/>
                <a:gd name="connsiteX19" fmla="*/ 1174738 w 5647038"/>
                <a:gd name="connsiteY19" fmla="*/ 45679 h 690130"/>
                <a:gd name="connsiteX20" fmla="*/ 1010614 w 5647038"/>
                <a:gd name="connsiteY20" fmla="*/ 41771 h 690130"/>
                <a:gd name="connsiteX21" fmla="*/ 776153 w 5647038"/>
                <a:gd name="connsiteY21" fmla="*/ 30047 h 690130"/>
                <a:gd name="connsiteX22" fmla="*/ 615937 w 5647038"/>
                <a:gd name="connsiteY22" fmla="*/ 33955 h 690130"/>
                <a:gd name="connsiteX23" fmla="*/ 0 w 5647038"/>
                <a:gd name="connsiteY23" fmla="*/ 35222 h 690130"/>
                <a:gd name="connsiteX0" fmla="*/ 0 w 5647038"/>
                <a:gd name="connsiteY0" fmla="*/ 35222 h 690130"/>
                <a:gd name="connsiteX1" fmla="*/ 0 w 5647038"/>
                <a:gd name="connsiteY1" fmla="*/ 245286 h 690130"/>
                <a:gd name="connsiteX2" fmla="*/ 3805882 w 5647038"/>
                <a:gd name="connsiteY2" fmla="*/ 307070 h 690130"/>
                <a:gd name="connsiteX3" fmla="*/ 4473146 w 5647038"/>
                <a:gd name="connsiteY3" fmla="*/ 603632 h 690130"/>
                <a:gd name="connsiteX4" fmla="*/ 5474044 w 5647038"/>
                <a:gd name="connsiteY4" fmla="*/ 690130 h 690130"/>
                <a:gd name="connsiteX5" fmla="*/ 5647038 w 5647038"/>
                <a:gd name="connsiteY5" fmla="*/ 690130 h 690130"/>
                <a:gd name="connsiteX6" fmla="*/ 5511114 w 5647038"/>
                <a:gd name="connsiteY6" fmla="*/ 578919 h 690130"/>
                <a:gd name="connsiteX7" fmla="*/ 4905633 w 5647038"/>
                <a:gd name="connsiteY7" fmla="*/ 554205 h 690130"/>
                <a:gd name="connsiteX8" fmla="*/ 4534930 w 5647038"/>
                <a:gd name="connsiteY8" fmla="*/ 344140 h 690130"/>
                <a:gd name="connsiteX9" fmla="*/ 4275438 w 5647038"/>
                <a:gd name="connsiteY9" fmla="*/ 134075 h 690130"/>
                <a:gd name="connsiteX10" fmla="*/ 3914030 w 5647038"/>
                <a:gd name="connsiteY10" fmla="*/ 100385 h 690130"/>
                <a:gd name="connsiteX11" fmla="*/ 3812429 w 5647038"/>
                <a:gd name="connsiteY11" fmla="*/ 100385 h 690130"/>
                <a:gd name="connsiteX12" fmla="*/ 3706922 w 5647038"/>
                <a:gd name="connsiteY12" fmla="*/ 96477 h 690130"/>
                <a:gd name="connsiteX13" fmla="*/ 3640491 w 5647038"/>
                <a:gd name="connsiteY13" fmla="*/ 92571 h 690130"/>
                <a:gd name="connsiteX14" fmla="*/ 3519353 w 5647038"/>
                <a:gd name="connsiteY14" fmla="*/ 84754 h 690130"/>
                <a:gd name="connsiteX15" fmla="*/ 3171568 w 5647038"/>
                <a:gd name="connsiteY15" fmla="*/ 96477 h 690130"/>
                <a:gd name="connsiteX16" fmla="*/ 2343138 w 5647038"/>
                <a:gd name="connsiteY16" fmla="*/ 69123 h 690130"/>
                <a:gd name="connsiteX17" fmla="*/ 1925014 w 5647038"/>
                <a:gd name="connsiteY17" fmla="*/ 65215 h 690130"/>
                <a:gd name="connsiteX18" fmla="*/ 1624122 w 5647038"/>
                <a:gd name="connsiteY18" fmla="*/ 96479 h 690130"/>
                <a:gd name="connsiteX19" fmla="*/ 1174738 w 5647038"/>
                <a:gd name="connsiteY19" fmla="*/ 45679 h 690130"/>
                <a:gd name="connsiteX20" fmla="*/ 1010614 w 5647038"/>
                <a:gd name="connsiteY20" fmla="*/ 41771 h 690130"/>
                <a:gd name="connsiteX21" fmla="*/ 776153 w 5647038"/>
                <a:gd name="connsiteY21" fmla="*/ 30047 h 690130"/>
                <a:gd name="connsiteX22" fmla="*/ 615937 w 5647038"/>
                <a:gd name="connsiteY22" fmla="*/ 33955 h 690130"/>
                <a:gd name="connsiteX23" fmla="*/ 0 w 5647038"/>
                <a:gd name="connsiteY23" fmla="*/ 35222 h 690130"/>
                <a:gd name="connsiteX0" fmla="*/ 0 w 5647038"/>
                <a:gd name="connsiteY0" fmla="*/ 35222 h 690130"/>
                <a:gd name="connsiteX1" fmla="*/ 0 w 5647038"/>
                <a:gd name="connsiteY1" fmla="*/ 245286 h 690130"/>
                <a:gd name="connsiteX2" fmla="*/ 3805882 w 5647038"/>
                <a:gd name="connsiteY2" fmla="*/ 307070 h 690130"/>
                <a:gd name="connsiteX3" fmla="*/ 4473146 w 5647038"/>
                <a:gd name="connsiteY3" fmla="*/ 603632 h 690130"/>
                <a:gd name="connsiteX4" fmla="*/ 5474044 w 5647038"/>
                <a:gd name="connsiteY4" fmla="*/ 690130 h 690130"/>
                <a:gd name="connsiteX5" fmla="*/ 5647038 w 5647038"/>
                <a:gd name="connsiteY5" fmla="*/ 690130 h 690130"/>
                <a:gd name="connsiteX6" fmla="*/ 5511114 w 5647038"/>
                <a:gd name="connsiteY6" fmla="*/ 578919 h 690130"/>
                <a:gd name="connsiteX7" fmla="*/ 4905633 w 5647038"/>
                <a:gd name="connsiteY7" fmla="*/ 554205 h 690130"/>
                <a:gd name="connsiteX8" fmla="*/ 4534930 w 5647038"/>
                <a:gd name="connsiteY8" fmla="*/ 344140 h 690130"/>
                <a:gd name="connsiteX9" fmla="*/ 4275438 w 5647038"/>
                <a:gd name="connsiteY9" fmla="*/ 134075 h 690130"/>
                <a:gd name="connsiteX10" fmla="*/ 3914030 w 5647038"/>
                <a:gd name="connsiteY10" fmla="*/ 100385 h 690130"/>
                <a:gd name="connsiteX11" fmla="*/ 3812429 w 5647038"/>
                <a:gd name="connsiteY11" fmla="*/ 100385 h 690130"/>
                <a:gd name="connsiteX12" fmla="*/ 3706922 w 5647038"/>
                <a:gd name="connsiteY12" fmla="*/ 96477 h 690130"/>
                <a:gd name="connsiteX13" fmla="*/ 3640491 w 5647038"/>
                <a:gd name="connsiteY13" fmla="*/ 92571 h 690130"/>
                <a:gd name="connsiteX14" fmla="*/ 3519353 w 5647038"/>
                <a:gd name="connsiteY14" fmla="*/ 84754 h 690130"/>
                <a:gd name="connsiteX15" fmla="*/ 3171568 w 5647038"/>
                <a:gd name="connsiteY15" fmla="*/ 96477 h 690130"/>
                <a:gd name="connsiteX16" fmla="*/ 2343138 w 5647038"/>
                <a:gd name="connsiteY16" fmla="*/ 69123 h 690130"/>
                <a:gd name="connsiteX17" fmla="*/ 1925014 w 5647038"/>
                <a:gd name="connsiteY17" fmla="*/ 65215 h 690130"/>
                <a:gd name="connsiteX18" fmla="*/ 1624122 w 5647038"/>
                <a:gd name="connsiteY18" fmla="*/ 96479 h 690130"/>
                <a:gd name="connsiteX19" fmla="*/ 1362306 w 5647038"/>
                <a:gd name="connsiteY19" fmla="*/ 69124 h 690130"/>
                <a:gd name="connsiteX20" fmla="*/ 1174738 w 5647038"/>
                <a:gd name="connsiteY20" fmla="*/ 45679 h 690130"/>
                <a:gd name="connsiteX21" fmla="*/ 1010614 w 5647038"/>
                <a:gd name="connsiteY21" fmla="*/ 41771 h 690130"/>
                <a:gd name="connsiteX22" fmla="*/ 776153 w 5647038"/>
                <a:gd name="connsiteY22" fmla="*/ 30047 h 690130"/>
                <a:gd name="connsiteX23" fmla="*/ 615937 w 5647038"/>
                <a:gd name="connsiteY23" fmla="*/ 33955 h 690130"/>
                <a:gd name="connsiteX24" fmla="*/ 0 w 5647038"/>
                <a:gd name="connsiteY24" fmla="*/ 35222 h 690130"/>
                <a:gd name="connsiteX0" fmla="*/ 0 w 5647038"/>
                <a:gd name="connsiteY0" fmla="*/ 35222 h 690130"/>
                <a:gd name="connsiteX1" fmla="*/ 0 w 5647038"/>
                <a:gd name="connsiteY1" fmla="*/ 245286 h 690130"/>
                <a:gd name="connsiteX2" fmla="*/ 3805882 w 5647038"/>
                <a:gd name="connsiteY2" fmla="*/ 307070 h 690130"/>
                <a:gd name="connsiteX3" fmla="*/ 4473146 w 5647038"/>
                <a:gd name="connsiteY3" fmla="*/ 603632 h 690130"/>
                <a:gd name="connsiteX4" fmla="*/ 5474044 w 5647038"/>
                <a:gd name="connsiteY4" fmla="*/ 690130 h 690130"/>
                <a:gd name="connsiteX5" fmla="*/ 5647038 w 5647038"/>
                <a:gd name="connsiteY5" fmla="*/ 690130 h 690130"/>
                <a:gd name="connsiteX6" fmla="*/ 5511114 w 5647038"/>
                <a:gd name="connsiteY6" fmla="*/ 578919 h 690130"/>
                <a:gd name="connsiteX7" fmla="*/ 4905633 w 5647038"/>
                <a:gd name="connsiteY7" fmla="*/ 554205 h 690130"/>
                <a:gd name="connsiteX8" fmla="*/ 4534930 w 5647038"/>
                <a:gd name="connsiteY8" fmla="*/ 344140 h 690130"/>
                <a:gd name="connsiteX9" fmla="*/ 4275438 w 5647038"/>
                <a:gd name="connsiteY9" fmla="*/ 134075 h 690130"/>
                <a:gd name="connsiteX10" fmla="*/ 3914030 w 5647038"/>
                <a:gd name="connsiteY10" fmla="*/ 100385 h 690130"/>
                <a:gd name="connsiteX11" fmla="*/ 3812429 w 5647038"/>
                <a:gd name="connsiteY11" fmla="*/ 100385 h 690130"/>
                <a:gd name="connsiteX12" fmla="*/ 3706922 w 5647038"/>
                <a:gd name="connsiteY12" fmla="*/ 96477 h 690130"/>
                <a:gd name="connsiteX13" fmla="*/ 3640491 w 5647038"/>
                <a:gd name="connsiteY13" fmla="*/ 92571 h 690130"/>
                <a:gd name="connsiteX14" fmla="*/ 3519353 w 5647038"/>
                <a:gd name="connsiteY14" fmla="*/ 84754 h 690130"/>
                <a:gd name="connsiteX15" fmla="*/ 3171568 w 5647038"/>
                <a:gd name="connsiteY15" fmla="*/ 96477 h 690130"/>
                <a:gd name="connsiteX16" fmla="*/ 2343138 w 5647038"/>
                <a:gd name="connsiteY16" fmla="*/ 69123 h 690130"/>
                <a:gd name="connsiteX17" fmla="*/ 1925014 w 5647038"/>
                <a:gd name="connsiteY17" fmla="*/ 65215 h 690130"/>
                <a:gd name="connsiteX18" fmla="*/ 1624122 w 5647038"/>
                <a:gd name="connsiteY18" fmla="*/ 96479 h 690130"/>
                <a:gd name="connsiteX19" fmla="*/ 1358398 w 5647038"/>
                <a:gd name="connsiteY19" fmla="*/ 104293 h 690130"/>
                <a:gd name="connsiteX20" fmla="*/ 1174738 w 5647038"/>
                <a:gd name="connsiteY20" fmla="*/ 45679 h 690130"/>
                <a:gd name="connsiteX21" fmla="*/ 1010614 w 5647038"/>
                <a:gd name="connsiteY21" fmla="*/ 41771 h 690130"/>
                <a:gd name="connsiteX22" fmla="*/ 776153 w 5647038"/>
                <a:gd name="connsiteY22" fmla="*/ 30047 h 690130"/>
                <a:gd name="connsiteX23" fmla="*/ 615937 w 5647038"/>
                <a:gd name="connsiteY23" fmla="*/ 33955 h 690130"/>
                <a:gd name="connsiteX24" fmla="*/ 0 w 5647038"/>
                <a:gd name="connsiteY24" fmla="*/ 35222 h 690130"/>
                <a:gd name="connsiteX0" fmla="*/ 0 w 5647038"/>
                <a:gd name="connsiteY0" fmla="*/ 35222 h 690130"/>
                <a:gd name="connsiteX1" fmla="*/ 0 w 5647038"/>
                <a:gd name="connsiteY1" fmla="*/ 245286 h 690130"/>
                <a:gd name="connsiteX2" fmla="*/ 3805882 w 5647038"/>
                <a:gd name="connsiteY2" fmla="*/ 307070 h 690130"/>
                <a:gd name="connsiteX3" fmla="*/ 4473146 w 5647038"/>
                <a:gd name="connsiteY3" fmla="*/ 603632 h 690130"/>
                <a:gd name="connsiteX4" fmla="*/ 5474044 w 5647038"/>
                <a:gd name="connsiteY4" fmla="*/ 690130 h 690130"/>
                <a:gd name="connsiteX5" fmla="*/ 5647038 w 5647038"/>
                <a:gd name="connsiteY5" fmla="*/ 690130 h 690130"/>
                <a:gd name="connsiteX6" fmla="*/ 5511114 w 5647038"/>
                <a:gd name="connsiteY6" fmla="*/ 578919 h 690130"/>
                <a:gd name="connsiteX7" fmla="*/ 4905633 w 5647038"/>
                <a:gd name="connsiteY7" fmla="*/ 554205 h 690130"/>
                <a:gd name="connsiteX8" fmla="*/ 4534930 w 5647038"/>
                <a:gd name="connsiteY8" fmla="*/ 344140 h 690130"/>
                <a:gd name="connsiteX9" fmla="*/ 4275438 w 5647038"/>
                <a:gd name="connsiteY9" fmla="*/ 134075 h 690130"/>
                <a:gd name="connsiteX10" fmla="*/ 3914030 w 5647038"/>
                <a:gd name="connsiteY10" fmla="*/ 100385 h 690130"/>
                <a:gd name="connsiteX11" fmla="*/ 3812429 w 5647038"/>
                <a:gd name="connsiteY11" fmla="*/ 100385 h 690130"/>
                <a:gd name="connsiteX12" fmla="*/ 3706922 w 5647038"/>
                <a:gd name="connsiteY12" fmla="*/ 96477 h 690130"/>
                <a:gd name="connsiteX13" fmla="*/ 3640491 w 5647038"/>
                <a:gd name="connsiteY13" fmla="*/ 92571 h 690130"/>
                <a:gd name="connsiteX14" fmla="*/ 3519353 w 5647038"/>
                <a:gd name="connsiteY14" fmla="*/ 84754 h 690130"/>
                <a:gd name="connsiteX15" fmla="*/ 3171568 w 5647038"/>
                <a:gd name="connsiteY15" fmla="*/ 96477 h 690130"/>
                <a:gd name="connsiteX16" fmla="*/ 2343138 w 5647038"/>
                <a:gd name="connsiteY16" fmla="*/ 69123 h 690130"/>
                <a:gd name="connsiteX17" fmla="*/ 1925014 w 5647038"/>
                <a:gd name="connsiteY17" fmla="*/ 65215 h 690130"/>
                <a:gd name="connsiteX18" fmla="*/ 1624122 w 5647038"/>
                <a:gd name="connsiteY18" fmla="*/ 96479 h 690130"/>
                <a:gd name="connsiteX19" fmla="*/ 1542060 w 5647038"/>
                <a:gd name="connsiteY19" fmla="*/ 96478 h 690130"/>
                <a:gd name="connsiteX20" fmla="*/ 1358398 w 5647038"/>
                <a:gd name="connsiteY20" fmla="*/ 104293 h 690130"/>
                <a:gd name="connsiteX21" fmla="*/ 1174738 w 5647038"/>
                <a:gd name="connsiteY21" fmla="*/ 45679 h 690130"/>
                <a:gd name="connsiteX22" fmla="*/ 1010614 w 5647038"/>
                <a:gd name="connsiteY22" fmla="*/ 41771 h 690130"/>
                <a:gd name="connsiteX23" fmla="*/ 776153 w 5647038"/>
                <a:gd name="connsiteY23" fmla="*/ 30047 h 690130"/>
                <a:gd name="connsiteX24" fmla="*/ 615937 w 5647038"/>
                <a:gd name="connsiteY24" fmla="*/ 33955 h 690130"/>
                <a:gd name="connsiteX25" fmla="*/ 0 w 5647038"/>
                <a:gd name="connsiteY25" fmla="*/ 35222 h 690130"/>
                <a:gd name="connsiteX0" fmla="*/ 0 w 5647038"/>
                <a:gd name="connsiteY0" fmla="*/ 35222 h 690130"/>
                <a:gd name="connsiteX1" fmla="*/ 0 w 5647038"/>
                <a:gd name="connsiteY1" fmla="*/ 245286 h 690130"/>
                <a:gd name="connsiteX2" fmla="*/ 3805882 w 5647038"/>
                <a:gd name="connsiteY2" fmla="*/ 307070 h 690130"/>
                <a:gd name="connsiteX3" fmla="*/ 4473146 w 5647038"/>
                <a:gd name="connsiteY3" fmla="*/ 603632 h 690130"/>
                <a:gd name="connsiteX4" fmla="*/ 5474044 w 5647038"/>
                <a:gd name="connsiteY4" fmla="*/ 690130 h 690130"/>
                <a:gd name="connsiteX5" fmla="*/ 5647038 w 5647038"/>
                <a:gd name="connsiteY5" fmla="*/ 690130 h 690130"/>
                <a:gd name="connsiteX6" fmla="*/ 5511114 w 5647038"/>
                <a:gd name="connsiteY6" fmla="*/ 578919 h 690130"/>
                <a:gd name="connsiteX7" fmla="*/ 4905633 w 5647038"/>
                <a:gd name="connsiteY7" fmla="*/ 554205 h 690130"/>
                <a:gd name="connsiteX8" fmla="*/ 4534930 w 5647038"/>
                <a:gd name="connsiteY8" fmla="*/ 344140 h 690130"/>
                <a:gd name="connsiteX9" fmla="*/ 4275438 w 5647038"/>
                <a:gd name="connsiteY9" fmla="*/ 134075 h 690130"/>
                <a:gd name="connsiteX10" fmla="*/ 3914030 w 5647038"/>
                <a:gd name="connsiteY10" fmla="*/ 100385 h 690130"/>
                <a:gd name="connsiteX11" fmla="*/ 3812429 w 5647038"/>
                <a:gd name="connsiteY11" fmla="*/ 100385 h 690130"/>
                <a:gd name="connsiteX12" fmla="*/ 3706922 w 5647038"/>
                <a:gd name="connsiteY12" fmla="*/ 96477 h 690130"/>
                <a:gd name="connsiteX13" fmla="*/ 3640491 w 5647038"/>
                <a:gd name="connsiteY13" fmla="*/ 92571 h 690130"/>
                <a:gd name="connsiteX14" fmla="*/ 3519353 w 5647038"/>
                <a:gd name="connsiteY14" fmla="*/ 84754 h 690130"/>
                <a:gd name="connsiteX15" fmla="*/ 3171568 w 5647038"/>
                <a:gd name="connsiteY15" fmla="*/ 96477 h 690130"/>
                <a:gd name="connsiteX16" fmla="*/ 2343138 w 5647038"/>
                <a:gd name="connsiteY16" fmla="*/ 69123 h 690130"/>
                <a:gd name="connsiteX17" fmla="*/ 1925014 w 5647038"/>
                <a:gd name="connsiteY17" fmla="*/ 65215 h 690130"/>
                <a:gd name="connsiteX18" fmla="*/ 1624122 w 5647038"/>
                <a:gd name="connsiteY18" fmla="*/ 96479 h 690130"/>
                <a:gd name="connsiteX19" fmla="*/ 1514706 w 5647038"/>
                <a:gd name="connsiteY19" fmla="*/ 84755 h 690130"/>
                <a:gd name="connsiteX20" fmla="*/ 1358398 w 5647038"/>
                <a:gd name="connsiteY20" fmla="*/ 104293 h 690130"/>
                <a:gd name="connsiteX21" fmla="*/ 1174738 w 5647038"/>
                <a:gd name="connsiteY21" fmla="*/ 45679 h 690130"/>
                <a:gd name="connsiteX22" fmla="*/ 1010614 w 5647038"/>
                <a:gd name="connsiteY22" fmla="*/ 41771 h 690130"/>
                <a:gd name="connsiteX23" fmla="*/ 776153 w 5647038"/>
                <a:gd name="connsiteY23" fmla="*/ 30047 h 690130"/>
                <a:gd name="connsiteX24" fmla="*/ 615937 w 5647038"/>
                <a:gd name="connsiteY24" fmla="*/ 33955 h 690130"/>
                <a:gd name="connsiteX25" fmla="*/ 0 w 5647038"/>
                <a:gd name="connsiteY25" fmla="*/ 35222 h 690130"/>
                <a:gd name="connsiteX0" fmla="*/ 0 w 5647038"/>
                <a:gd name="connsiteY0" fmla="*/ 35222 h 690130"/>
                <a:gd name="connsiteX1" fmla="*/ 0 w 5647038"/>
                <a:gd name="connsiteY1" fmla="*/ 245286 h 690130"/>
                <a:gd name="connsiteX2" fmla="*/ 3805882 w 5647038"/>
                <a:gd name="connsiteY2" fmla="*/ 307070 h 690130"/>
                <a:gd name="connsiteX3" fmla="*/ 4473146 w 5647038"/>
                <a:gd name="connsiteY3" fmla="*/ 603632 h 690130"/>
                <a:gd name="connsiteX4" fmla="*/ 5474044 w 5647038"/>
                <a:gd name="connsiteY4" fmla="*/ 690130 h 690130"/>
                <a:gd name="connsiteX5" fmla="*/ 5647038 w 5647038"/>
                <a:gd name="connsiteY5" fmla="*/ 690130 h 690130"/>
                <a:gd name="connsiteX6" fmla="*/ 5511114 w 5647038"/>
                <a:gd name="connsiteY6" fmla="*/ 578919 h 690130"/>
                <a:gd name="connsiteX7" fmla="*/ 4905633 w 5647038"/>
                <a:gd name="connsiteY7" fmla="*/ 554205 h 690130"/>
                <a:gd name="connsiteX8" fmla="*/ 4534930 w 5647038"/>
                <a:gd name="connsiteY8" fmla="*/ 344140 h 690130"/>
                <a:gd name="connsiteX9" fmla="*/ 4275438 w 5647038"/>
                <a:gd name="connsiteY9" fmla="*/ 134075 h 690130"/>
                <a:gd name="connsiteX10" fmla="*/ 3914030 w 5647038"/>
                <a:gd name="connsiteY10" fmla="*/ 100385 h 690130"/>
                <a:gd name="connsiteX11" fmla="*/ 3812429 w 5647038"/>
                <a:gd name="connsiteY11" fmla="*/ 100385 h 690130"/>
                <a:gd name="connsiteX12" fmla="*/ 3706922 w 5647038"/>
                <a:gd name="connsiteY12" fmla="*/ 96477 h 690130"/>
                <a:gd name="connsiteX13" fmla="*/ 3640491 w 5647038"/>
                <a:gd name="connsiteY13" fmla="*/ 92571 h 690130"/>
                <a:gd name="connsiteX14" fmla="*/ 3519353 w 5647038"/>
                <a:gd name="connsiteY14" fmla="*/ 84754 h 690130"/>
                <a:gd name="connsiteX15" fmla="*/ 3171568 w 5647038"/>
                <a:gd name="connsiteY15" fmla="*/ 96477 h 690130"/>
                <a:gd name="connsiteX16" fmla="*/ 2343138 w 5647038"/>
                <a:gd name="connsiteY16" fmla="*/ 69123 h 690130"/>
                <a:gd name="connsiteX17" fmla="*/ 1925014 w 5647038"/>
                <a:gd name="connsiteY17" fmla="*/ 65215 h 690130"/>
                <a:gd name="connsiteX18" fmla="*/ 1624122 w 5647038"/>
                <a:gd name="connsiteY18" fmla="*/ 96479 h 690130"/>
                <a:gd name="connsiteX19" fmla="*/ 1514706 w 5647038"/>
                <a:gd name="connsiteY19" fmla="*/ 84755 h 690130"/>
                <a:gd name="connsiteX20" fmla="*/ 1401382 w 5647038"/>
                <a:gd name="connsiteY20" fmla="*/ 73032 h 690130"/>
                <a:gd name="connsiteX21" fmla="*/ 1174738 w 5647038"/>
                <a:gd name="connsiteY21" fmla="*/ 45679 h 690130"/>
                <a:gd name="connsiteX22" fmla="*/ 1010614 w 5647038"/>
                <a:gd name="connsiteY22" fmla="*/ 41771 h 690130"/>
                <a:gd name="connsiteX23" fmla="*/ 776153 w 5647038"/>
                <a:gd name="connsiteY23" fmla="*/ 30047 h 690130"/>
                <a:gd name="connsiteX24" fmla="*/ 615937 w 5647038"/>
                <a:gd name="connsiteY24" fmla="*/ 33955 h 690130"/>
                <a:gd name="connsiteX25" fmla="*/ 0 w 5647038"/>
                <a:gd name="connsiteY25" fmla="*/ 35222 h 690130"/>
                <a:gd name="connsiteX0" fmla="*/ 0 w 5647038"/>
                <a:gd name="connsiteY0" fmla="*/ 35222 h 690130"/>
                <a:gd name="connsiteX1" fmla="*/ 0 w 5647038"/>
                <a:gd name="connsiteY1" fmla="*/ 245286 h 690130"/>
                <a:gd name="connsiteX2" fmla="*/ 3805882 w 5647038"/>
                <a:gd name="connsiteY2" fmla="*/ 307070 h 690130"/>
                <a:gd name="connsiteX3" fmla="*/ 4473146 w 5647038"/>
                <a:gd name="connsiteY3" fmla="*/ 603632 h 690130"/>
                <a:gd name="connsiteX4" fmla="*/ 5474044 w 5647038"/>
                <a:gd name="connsiteY4" fmla="*/ 690130 h 690130"/>
                <a:gd name="connsiteX5" fmla="*/ 5647038 w 5647038"/>
                <a:gd name="connsiteY5" fmla="*/ 690130 h 690130"/>
                <a:gd name="connsiteX6" fmla="*/ 5511114 w 5647038"/>
                <a:gd name="connsiteY6" fmla="*/ 578919 h 690130"/>
                <a:gd name="connsiteX7" fmla="*/ 4905633 w 5647038"/>
                <a:gd name="connsiteY7" fmla="*/ 554205 h 690130"/>
                <a:gd name="connsiteX8" fmla="*/ 4534930 w 5647038"/>
                <a:gd name="connsiteY8" fmla="*/ 344140 h 690130"/>
                <a:gd name="connsiteX9" fmla="*/ 4275438 w 5647038"/>
                <a:gd name="connsiteY9" fmla="*/ 134075 h 690130"/>
                <a:gd name="connsiteX10" fmla="*/ 3914030 w 5647038"/>
                <a:gd name="connsiteY10" fmla="*/ 100385 h 690130"/>
                <a:gd name="connsiteX11" fmla="*/ 3812429 w 5647038"/>
                <a:gd name="connsiteY11" fmla="*/ 100385 h 690130"/>
                <a:gd name="connsiteX12" fmla="*/ 3706922 w 5647038"/>
                <a:gd name="connsiteY12" fmla="*/ 96477 h 690130"/>
                <a:gd name="connsiteX13" fmla="*/ 3640491 w 5647038"/>
                <a:gd name="connsiteY13" fmla="*/ 92571 h 690130"/>
                <a:gd name="connsiteX14" fmla="*/ 3519353 w 5647038"/>
                <a:gd name="connsiteY14" fmla="*/ 84754 h 690130"/>
                <a:gd name="connsiteX15" fmla="*/ 3171568 w 5647038"/>
                <a:gd name="connsiteY15" fmla="*/ 96477 h 690130"/>
                <a:gd name="connsiteX16" fmla="*/ 2343138 w 5647038"/>
                <a:gd name="connsiteY16" fmla="*/ 69123 h 690130"/>
                <a:gd name="connsiteX17" fmla="*/ 1925014 w 5647038"/>
                <a:gd name="connsiteY17" fmla="*/ 65215 h 690130"/>
                <a:gd name="connsiteX18" fmla="*/ 1624122 w 5647038"/>
                <a:gd name="connsiteY18" fmla="*/ 96479 h 690130"/>
                <a:gd name="connsiteX19" fmla="*/ 1514706 w 5647038"/>
                <a:gd name="connsiteY19" fmla="*/ 84755 h 690130"/>
                <a:gd name="connsiteX20" fmla="*/ 1397474 w 5647038"/>
                <a:gd name="connsiteY20" fmla="*/ 61309 h 690130"/>
                <a:gd name="connsiteX21" fmla="*/ 1174738 w 5647038"/>
                <a:gd name="connsiteY21" fmla="*/ 45679 h 690130"/>
                <a:gd name="connsiteX22" fmla="*/ 1010614 w 5647038"/>
                <a:gd name="connsiteY22" fmla="*/ 41771 h 690130"/>
                <a:gd name="connsiteX23" fmla="*/ 776153 w 5647038"/>
                <a:gd name="connsiteY23" fmla="*/ 30047 h 690130"/>
                <a:gd name="connsiteX24" fmla="*/ 615937 w 5647038"/>
                <a:gd name="connsiteY24" fmla="*/ 33955 h 690130"/>
                <a:gd name="connsiteX25" fmla="*/ 0 w 5647038"/>
                <a:gd name="connsiteY25" fmla="*/ 35222 h 690130"/>
                <a:gd name="connsiteX0" fmla="*/ 0 w 5647038"/>
                <a:gd name="connsiteY0" fmla="*/ 35222 h 690130"/>
                <a:gd name="connsiteX1" fmla="*/ 0 w 5647038"/>
                <a:gd name="connsiteY1" fmla="*/ 245286 h 690130"/>
                <a:gd name="connsiteX2" fmla="*/ 3805882 w 5647038"/>
                <a:gd name="connsiteY2" fmla="*/ 307070 h 690130"/>
                <a:gd name="connsiteX3" fmla="*/ 4473146 w 5647038"/>
                <a:gd name="connsiteY3" fmla="*/ 603632 h 690130"/>
                <a:gd name="connsiteX4" fmla="*/ 5474044 w 5647038"/>
                <a:gd name="connsiteY4" fmla="*/ 690130 h 690130"/>
                <a:gd name="connsiteX5" fmla="*/ 5647038 w 5647038"/>
                <a:gd name="connsiteY5" fmla="*/ 690130 h 690130"/>
                <a:gd name="connsiteX6" fmla="*/ 5511114 w 5647038"/>
                <a:gd name="connsiteY6" fmla="*/ 578919 h 690130"/>
                <a:gd name="connsiteX7" fmla="*/ 4905633 w 5647038"/>
                <a:gd name="connsiteY7" fmla="*/ 554205 h 690130"/>
                <a:gd name="connsiteX8" fmla="*/ 4534930 w 5647038"/>
                <a:gd name="connsiteY8" fmla="*/ 344140 h 690130"/>
                <a:gd name="connsiteX9" fmla="*/ 4275438 w 5647038"/>
                <a:gd name="connsiteY9" fmla="*/ 134075 h 690130"/>
                <a:gd name="connsiteX10" fmla="*/ 3914030 w 5647038"/>
                <a:gd name="connsiteY10" fmla="*/ 100385 h 690130"/>
                <a:gd name="connsiteX11" fmla="*/ 3812429 w 5647038"/>
                <a:gd name="connsiteY11" fmla="*/ 100385 h 690130"/>
                <a:gd name="connsiteX12" fmla="*/ 3706922 w 5647038"/>
                <a:gd name="connsiteY12" fmla="*/ 96477 h 690130"/>
                <a:gd name="connsiteX13" fmla="*/ 3640491 w 5647038"/>
                <a:gd name="connsiteY13" fmla="*/ 92571 h 690130"/>
                <a:gd name="connsiteX14" fmla="*/ 3519353 w 5647038"/>
                <a:gd name="connsiteY14" fmla="*/ 84754 h 690130"/>
                <a:gd name="connsiteX15" fmla="*/ 3171568 w 5647038"/>
                <a:gd name="connsiteY15" fmla="*/ 96477 h 690130"/>
                <a:gd name="connsiteX16" fmla="*/ 2343138 w 5647038"/>
                <a:gd name="connsiteY16" fmla="*/ 69123 h 690130"/>
                <a:gd name="connsiteX17" fmla="*/ 1925014 w 5647038"/>
                <a:gd name="connsiteY17" fmla="*/ 65215 h 690130"/>
                <a:gd name="connsiteX18" fmla="*/ 1604583 w 5647038"/>
                <a:gd name="connsiteY18" fmla="*/ 61310 h 690130"/>
                <a:gd name="connsiteX19" fmla="*/ 1514706 w 5647038"/>
                <a:gd name="connsiteY19" fmla="*/ 84755 h 690130"/>
                <a:gd name="connsiteX20" fmla="*/ 1397474 w 5647038"/>
                <a:gd name="connsiteY20" fmla="*/ 61309 h 690130"/>
                <a:gd name="connsiteX21" fmla="*/ 1174738 w 5647038"/>
                <a:gd name="connsiteY21" fmla="*/ 45679 h 690130"/>
                <a:gd name="connsiteX22" fmla="*/ 1010614 w 5647038"/>
                <a:gd name="connsiteY22" fmla="*/ 41771 h 690130"/>
                <a:gd name="connsiteX23" fmla="*/ 776153 w 5647038"/>
                <a:gd name="connsiteY23" fmla="*/ 30047 h 690130"/>
                <a:gd name="connsiteX24" fmla="*/ 615937 w 5647038"/>
                <a:gd name="connsiteY24" fmla="*/ 33955 h 690130"/>
                <a:gd name="connsiteX25" fmla="*/ 0 w 5647038"/>
                <a:gd name="connsiteY25" fmla="*/ 35222 h 690130"/>
                <a:gd name="connsiteX0" fmla="*/ 45519 w 5692557"/>
                <a:gd name="connsiteY0" fmla="*/ 37176 h 692084"/>
                <a:gd name="connsiteX1" fmla="*/ 45519 w 5692557"/>
                <a:gd name="connsiteY1" fmla="*/ 247240 h 692084"/>
                <a:gd name="connsiteX2" fmla="*/ 3851401 w 5692557"/>
                <a:gd name="connsiteY2" fmla="*/ 309024 h 692084"/>
                <a:gd name="connsiteX3" fmla="*/ 4518665 w 5692557"/>
                <a:gd name="connsiteY3" fmla="*/ 605586 h 692084"/>
                <a:gd name="connsiteX4" fmla="*/ 5519563 w 5692557"/>
                <a:gd name="connsiteY4" fmla="*/ 692084 h 692084"/>
                <a:gd name="connsiteX5" fmla="*/ 5692557 w 5692557"/>
                <a:gd name="connsiteY5" fmla="*/ 692084 h 692084"/>
                <a:gd name="connsiteX6" fmla="*/ 5556633 w 5692557"/>
                <a:gd name="connsiteY6" fmla="*/ 580873 h 692084"/>
                <a:gd name="connsiteX7" fmla="*/ 4951152 w 5692557"/>
                <a:gd name="connsiteY7" fmla="*/ 556159 h 692084"/>
                <a:gd name="connsiteX8" fmla="*/ 4580449 w 5692557"/>
                <a:gd name="connsiteY8" fmla="*/ 346094 h 692084"/>
                <a:gd name="connsiteX9" fmla="*/ 4320957 w 5692557"/>
                <a:gd name="connsiteY9" fmla="*/ 136029 h 692084"/>
                <a:gd name="connsiteX10" fmla="*/ 3959549 w 5692557"/>
                <a:gd name="connsiteY10" fmla="*/ 102339 h 692084"/>
                <a:gd name="connsiteX11" fmla="*/ 3857948 w 5692557"/>
                <a:gd name="connsiteY11" fmla="*/ 102339 h 692084"/>
                <a:gd name="connsiteX12" fmla="*/ 3752441 w 5692557"/>
                <a:gd name="connsiteY12" fmla="*/ 98431 h 692084"/>
                <a:gd name="connsiteX13" fmla="*/ 3686010 w 5692557"/>
                <a:gd name="connsiteY13" fmla="*/ 94525 h 692084"/>
                <a:gd name="connsiteX14" fmla="*/ 3564872 w 5692557"/>
                <a:gd name="connsiteY14" fmla="*/ 86708 h 692084"/>
                <a:gd name="connsiteX15" fmla="*/ 3217087 w 5692557"/>
                <a:gd name="connsiteY15" fmla="*/ 98431 h 692084"/>
                <a:gd name="connsiteX16" fmla="*/ 2388657 w 5692557"/>
                <a:gd name="connsiteY16" fmla="*/ 71077 h 692084"/>
                <a:gd name="connsiteX17" fmla="*/ 1970533 w 5692557"/>
                <a:gd name="connsiteY17" fmla="*/ 67169 h 692084"/>
                <a:gd name="connsiteX18" fmla="*/ 1650102 w 5692557"/>
                <a:gd name="connsiteY18" fmla="*/ 63264 h 692084"/>
                <a:gd name="connsiteX19" fmla="*/ 1560225 w 5692557"/>
                <a:gd name="connsiteY19" fmla="*/ 86709 h 692084"/>
                <a:gd name="connsiteX20" fmla="*/ 1442993 w 5692557"/>
                <a:gd name="connsiteY20" fmla="*/ 63263 h 692084"/>
                <a:gd name="connsiteX21" fmla="*/ 1220257 w 5692557"/>
                <a:gd name="connsiteY21" fmla="*/ 47633 h 692084"/>
                <a:gd name="connsiteX22" fmla="*/ 1056133 w 5692557"/>
                <a:gd name="connsiteY22" fmla="*/ 43725 h 692084"/>
                <a:gd name="connsiteX23" fmla="*/ 821672 w 5692557"/>
                <a:gd name="connsiteY23" fmla="*/ 32001 h 692084"/>
                <a:gd name="connsiteX24" fmla="*/ 661456 w 5692557"/>
                <a:gd name="connsiteY24" fmla="*/ 35909 h 692084"/>
                <a:gd name="connsiteX25" fmla="*/ 102656 w 5692557"/>
                <a:gd name="connsiteY25" fmla="*/ 24186 h 692084"/>
                <a:gd name="connsiteX26" fmla="*/ 45519 w 5692557"/>
                <a:gd name="connsiteY26" fmla="*/ 37176 h 692084"/>
                <a:gd name="connsiteX0" fmla="*/ 115858 w 5762896"/>
                <a:gd name="connsiteY0" fmla="*/ 37176 h 692084"/>
                <a:gd name="connsiteX1" fmla="*/ 115858 w 5762896"/>
                <a:gd name="connsiteY1" fmla="*/ 247240 h 692084"/>
                <a:gd name="connsiteX2" fmla="*/ 3921740 w 5762896"/>
                <a:gd name="connsiteY2" fmla="*/ 309024 h 692084"/>
                <a:gd name="connsiteX3" fmla="*/ 4589004 w 5762896"/>
                <a:gd name="connsiteY3" fmla="*/ 605586 h 692084"/>
                <a:gd name="connsiteX4" fmla="*/ 5589902 w 5762896"/>
                <a:gd name="connsiteY4" fmla="*/ 692084 h 692084"/>
                <a:gd name="connsiteX5" fmla="*/ 5762896 w 5762896"/>
                <a:gd name="connsiteY5" fmla="*/ 692084 h 692084"/>
                <a:gd name="connsiteX6" fmla="*/ 5626972 w 5762896"/>
                <a:gd name="connsiteY6" fmla="*/ 580873 h 692084"/>
                <a:gd name="connsiteX7" fmla="*/ 5021491 w 5762896"/>
                <a:gd name="connsiteY7" fmla="*/ 556159 h 692084"/>
                <a:gd name="connsiteX8" fmla="*/ 4650788 w 5762896"/>
                <a:gd name="connsiteY8" fmla="*/ 346094 h 692084"/>
                <a:gd name="connsiteX9" fmla="*/ 4391296 w 5762896"/>
                <a:gd name="connsiteY9" fmla="*/ 136029 h 692084"/>
                <a:gd name="connsiteX10" fmla="*/ 4029888 w 5762896"/>
                <a:gd name="connsiteY10" fmla="*/ 102339 h 692084"/>
                <a:gd name="connsiteX11" fmla="*/ 3928287 w 5762896"/>
                <a:gd name="connsiteY11" fmla="*/ 102339 h 692084"/>
                <a:gd name="connsiteX12" fmla="*/ 3822780 w 5762896"/>
                <a:gd name="connsiteY12" fmla="*/ 98431 h 692084"/>
                <a:gd name="connsiteX13" fmla="*/ 3756349 w 5762896"/>
                <a:gd name="connsiteY13" fmla="*/ 94525 h 692084"/>
                <a:gd name="connsiteX14" fmla="*/ 3635211 w 5762896"/>
                <a:gd name="connsiteY14" fmla="*/ 86708 h 692084"/>
                <a:gd name="connsiteX15" fmla="*/ 3287426 w 5762896"/>
                <a:gd name="connsiteY15" fmla="*/ 98431 h 692084"/>
                <a:gd name="connsiteX16" fmla="*/ 2458996 w 5762896"/>
                <a:gd name="connsiteY16" fmla="*/ 71077 h 692084"/>
                <a:gd name="connsiteX17" fmla="*/ 2040872 w 5762896"/>
                <a:gd name="connsiteY17" fmla="*/ 67169 h 692084"/>
                <a:gd name="connsiteX18" fmla="*/ 1720441 w 5762896"/>
                <a:gd name="connsiteY18" fmla="*/ 63264 h 692084"/>
                <a:gd name="connsiteX19" fmla="*/ 1630564 w 5762896"/>
                <a:gd name="connsiteY19" fmla="*/ 86709 h 692084"/>
                <a:gd name="connsiteX20" fmla="*/ 1513332 w 5762896"/>
                <a:gd name="connsiteY20" fmla="*/ 63263 h 692084"/>
                <a:gd name="connsiteX21" fmla="*/ 1290596 w 5762896"/>
                <a:gd name="connsiteY21" fmla="*/ 47633 h 692084"/>
                <a:gd name="connsiteX22" fmla="*/ 1126472 w 5762896"/>
                <a:gd name="connsiteY22" fmla="*/ 43725 h 692084"/>
                <a:gd name="connsiteX23" fmla="*/ 892011 w 5762896"/>
                <a:gd name="connsiteY23" fmla="*/ 32001 h 692084"/>
                <a:gd name="connsiteX24" fmla="*/ 731795 w 5762896"/>
                <a:gd name="connsiteY24" fmla="*/ 35909 h 692084"/>
                <a:gd name="connsiteX25" fmla="*/ 102656 w 5762896"/>
                <a:gd name="connsiteY25" fmla="*/ 8556 h 692084"/>
                <a:gd name="connsiteX26" fmla="*/ 115858 w 5762896"/>
                <a:gd name="connsiteY26" fmla="*/ 37176 h 692084"/>
                <a:gd name="connsiteX0" fmla="*/ 115858 w 5762896"/>
                <a:gd name="connsiteY0" fmla="*/ 37176 h 692084"/>
                <a:gd name="connsiteX1" fmla="*/ 115858 w 5762896"/>
                <a:gd name="connsiteY1" fmla="*/ 247240 h 692084"/>
                <a:gd name="connsiteX2" fmla="*/ 3921740 w 5762896"/>
                <a:gd name="connsiteY2" fmla="*/ 309024 h 692084"/>
                <a:gd name="connsiteX3" fmla="*/ 4589004 w 5762896"/>
                <a:gd name="connsiteY3" fmla="*/ 605586 h 692084"/>
                <a:gd name="connsiteX4" fmla="*/ 5589902 w 5762896"/>
                <a:gd name="connsiteY4" fmla="*/ 692084 h 692084"/>
                <a:gd name="connsiteX5" fmla="*/ 5762896 w 5762896"/>
                <a:gd name="connsiteY5" fmla="*/ 692084 h 692084"/>
                <a:gd name="connsiteX6" fmla="*/ 5626972 w 5762896"/>
                <a:gd name="connsiteY6" fmla="*/ 580873 h 692084"/>
                <a:gd name="connsiteX7" fmla="*/ 5021491 w 5762896"/>
                <a:gd name="connsiteY7" fmla="*/ 556159 h 692084"/>
                <a:gd name="connsiteX8" fmla="*/ 4650788 w 5762896"/>
                <a:gd name="connsiteY8" fmla="*/ 346094 h 692084"/>
                <a:gd name="connsiteX9" fmla="*/ 4391296 w 5762896"/>
                <a:gd name="connsiteY9" fmla="*/ 136029 h 692084"/>
                <a:gd name="connsiteX10" fmla="*/ 4029888 w 5762896"/>
                <a:gd name="connsiteY10" fmla="*/ 102339 h 692084"/>
                <a:gd name="connsiteX11" fmla="*/ 3928287 w 5762896"/>
                <a:gd name="connsiteY11" fmla="*/ 102339 h 692084"/>
                <a:gd name="connsiteX12" fmla="*/ 3822780 w 5762896"/>
                <a:gd name="connsiteY12" fmla="*/ 98431 h 692084"/>
                <a:gd name="connsiteX13" fmla="*/ 3756349 w 5762896"/>
                <a:gd name="connsiteY13" fmla="*/ 200033 h 692084"/>
                <a:gd name="connsiteX14" fmla="*/ 3635211 w 5762896"/>
                <a:gd name="connsiteY14" fmla="*/ 86708 h 692084"/>
                <a:gd name="connsiteX15" fmla="*/ 3287426 w 5762896"/>
                <a:gd name="connsiteY15" fmla="*/ 98431 h 692084"/>
                <a:gd name="connsiteX16" fmla="*/ 2458996 w 5762896"/>
                <a:gd name="connsiteY16" fmla="*/ 71077 h 692084"/>
                <a:gd name="connsiteX17" fmla="*/ 2040872 w 5762896"/>
                <a:gd name="connsiteY17" fmla="*/ 67169 h 692084"/>
                <a:gd name="connsiteX18" fmla="*/ 1720441 w 5762896"/>
                <a:gd name="connsiteY18" fmla="*/ 63264 h 692084"/>
                <a:gd name="connsiteX19" fmla="*/ 1630564 w 5762896"/>
                <a:gd name="connsiteY19" fmla="*/ 86709 h 692084"/>
                <a:gd name="connsiteX20" fmla="*/ 1513332 w 5762896"/>
                <a:gd name="connsiteY20" fmla="*/ 63263 h 692084"/>
                <a:gd name="connsiteX21" fmla="*/ 1290596 w 5762896"/>
                <a:gd name="connsiteY21" fmla="*/ 47633 h 692084"/>
                <a:gd name="connsiteX22" fmla="*/ 1126472 w 5762896"/>
                <a:gd name="connsiteY22" fmla="*/ 43725 h 692084"/>
                <a:gd name="connsiteX23" fmla="*/ 892011 w 5762896"/>
                <a:gd name="connsiteY23" fmla="*/ 32001 h 692084"/>
                <a:gd name="connsiteX24" fmla="*/ 731795 w 5762896"/>
                <a:gd name="connsiteY24" fmla="*/ 35909 h 692084"/>
                <a:gd name="connsiteX25" fmla="*/ 102656 w 5762896"/>
                <a:gd name="connsiteY25" fmla="*/ 8556 h 692084"/>
                <a:gd name="connsiteX26" fmla="*/ 115858 w 5762896"/>
                <a:gd name="connsiteY26" fmla="*/ 37176 h 692084"/>
                <a:gd name="connsiteX0" fmla="*/ 115858 w 5762896"/>
                <a:gd name="connsiteY0" fmla="*/ 37176 h 692084"/>
                <a:gd name="connsiteX1" fmla="*/ 115858 w 5762896"/>
                <a:gd name="connsiteY1" fmla="*/ 247240 h 692084"/>
                <a:gd name="connsiteX2" fmla="*/ 3921740 w 5762896"/>
                <a:gd name="connsiteY2" fmla="*/ 309024 h 692084"/>
                <a:gd name="connsiteX3" fmla="*/ 4589004 w 5762896"/>
                <a:gd name="connsiteY3" fmla="*/ 605586 h 692084"/>
                <a:gd name="connsiteX4" fmla="*/ 5589902 w 5762896"/>
                <a:gd name="connsiteY4" fmla="*/ 692084 h 692084"/>
                <a:gd name="connsiteX5" fmla="*/ 5762896 w 5762896"/>
                <a:gd name="connsiteY5" fmla="*/ 692084 h 692084"/>
                <a:gd name="connsiteX6" fmla="*/ 5626972 w 5762896"/>
                <a:gd name="connsiteY6" fmla="*/ 580873 h 692084"/>
                <a:gd name="connsiteX7" fmla="*/ 5021491 w 5762896"/>
                <a:gd name="connsiteY7" fmla="*/ 556159 h 692084"/>
                <a:gd name="connsiteX8" fmla="*/ 4650788 w 5762896"/>
                <a:gd name="connsiteY8" fmla="*/ 346094 h 692084"/>
                <a:gd name="connsiteX9" fmla="*/ 4391296 w 5762896"/>
                <a:gd name="connsiteY9" fmla="*/ 136029 h 692084"/>
                <a:gd name="connsiteX10" fmla="*/ 4029888 w 5762896"/>
                <a:gd name="connsiteY10" fmla="*/ 102339 h 692084"/>
                <a:gd name="connsiteX11" fmla="*/ 3928287 w 5762896"/>
                <a:gd name="connsiteY11" fmla="*/ 102339 h 692084"/>
                <a:gd name="connsiteX12" fmla="*/ 3834503 w 5762896"/>
                <a:gd name="connsiteY12" fmla="*/ 172677 h 692084"/>
                <a:gd name="connsiteX13" fmla="*/ 3756349 w 5762896"/>
                <a:gd name="connsiteY13" fmla="*/ 200033 h 692084"/>
                <a:gd name="connsiteX14" fmla="*/ 3635211 w 5762896"/>
                <a:gd name="connsiteY14" fmla="*/ 86708 h 692084"/>
                <a:gd name="connsiteX15" fmla="*/ 3287426 w 5762896"/>
                <a:gd name="connsiteY15" fmla="*/ 98431 h 692084"/>
                <a:gd name="connsiteX16" fmla="*/ 2458996 w 5762896"/>
                <a:gd name="connsiteY16" fmla="*/ 71077 h 692084"/>
                <a:gd name="connsiteX17" fmla="*/ 2040872 w 5762896"/>
                <a:gd name="connsiteY17" fmla="*/ 67169 h 692084"/>
                <a:gd name="connsiteX18" fmla="*/ 1720441 w 5762896"/>
                <a:gd name="connsiteY18" fmla="*/ 63264 h 692084"/>
                <a:gd name="connsiteX19" fmla="*/ 1630564 w 5762896"/>
                <a:gd name="connsiteY19" fmla="*/ 86709 h 692084"/>
                <a:gd name="connsiteX20" fmla="*/ 1513332 w 5762896"/>
                <a:gd name="connsiteY20" fmla="*/ 63263 h 692084"/>
                <a:gd name="connsiteX21" fmla="*/ 1290596 w 5762896"/>
                <a:gd name="connsiteY21" fmla="*/ 47633 h 692084"/>
                <a:gd name="connsiteX22" fmla="*/ 1126472 w 5762896"/>
                <a:gd name="connsiteY22" fmla="*/ 43725 h 692084"/>
                <a:gd name="connsiteX23" fmla="*/ 892011 w 5762896"/>
                <a:gd name="connsiteY23" fmla="*/ 32001 h 692084"/>
                <a:gd name="connsiteX24" fmla="*/ 731795 w 5762896"/>
                <a:gd name="connsiteY24" fmla="*/ 35909 h 692084"/>
                <a:gd name="connsiteX25" fmla="*/ 102656 w 5762896"/>
                <a:gd name="connsiteY25" fmla="*/ 8556 h 692084"/>
                <a:gd name="connsiteX26" fmla="*/ 115858 w 5762896"/>
                <a:gd name="connsiteY26" fmla="*/ 37176 h 692084"/>
                <a:gd name="connsiteX0" fmla="*/ 115858 w 5762896"/>
                <a:gd name="connsiteY0" fmla="*/ 37176 h 692084"/>
                <a:gd name="connsiteX1" fmla="*/ 115858 w 5762896"/>
                <a:gd name="connsiteY1" fmla="*/ 247240 h 692084"/>
                <a:gd name="connsiteX2" fmla="*/ 3921740 w 5762896"/>
                <a:gd name="connsiteY2" fmla="*/ 309024 h 692084"/>
                <a:gd name="connsiteX3" fmla="*/ 4589004 w 5762896"/>
                <a:gd name="connsiteY3" fmla="*/ 605586 h 692084"/>
                <a:gd name="connsiteX4" fmla="*/ 5589902 w 5762896"/>
                <a:gd name="connsiteY4" fmla="*/ 692084 h 692084"/>
                <a:gd name="connsiteX5" fmla="*/ 5762896 w 5762896"/>
                <a:gd name="connsiteY5" fmla="*/ 692084 h 692084"/>
                <a:gd name="connsiteX6" fmla="*/ 5626972 w 5762896"/>
                <a:gd name="connsiteY6" fmla="*/ 580873 h 692084"/>
                <a:gd name="connsiteX7" fmla="*/ 5021491 w 5762896"/>
                <a:gd name="connsiteY7" fmla="*/ 556159 h 692084"/>
                <a:gd name="connsiteX8" fmla="*/ 4650788 w 5762896"/>
                <a:gd name="connsiteY8" fmla="*/ 346094 h 692084"/>
                <a:gd name="connsiteX9" fmla="*/ 4391296 w 5762896"/>
                <a:gd name="connsiteY9" fmla="*/ 136029 h 692084"/>
                <a:gd name="connsiteX10" fmla="*/ 4029888 w 5762896"/>
                <a:gd name="connsiteY10" fmla="*/ 102339 h 692084"/>
                <a:gd name="connsiteX11" fmla="*/ 3932194 w 5762896"/>
                <a:gd name="connsiteY11" fmla="*/ 157047 h 692084"/>
                <a:gd name="connsiteX12" fmla="*/ 3834503 w 5762896"/>
                <a:gd name="connsiteY12" fmla="*/ 172677 h 692084"/>
                <a:gd name="connsiteX13" fmla="*/ 3756349 w 5762896"/>
                <a:gd name="connsiteY13" fmla="*/ 200033 h 692084"/>
                <a:gd name="connsiteX14" fmla="*/ 3635211 w 5762896"/>
                <a:gd name="connsiteY14" fmla="*/ 86708 h 692084"/>
                <a:gd name="connsiteX15" fmla="*/ 3287426 w 5762896"/>
                <a:gd name="connsiteY15" fmla="*/ 98431 h 692084"/>
                <a:gd name="connsiteX16" fmla="*/ 2458996 w 5762896"/>
                <a:gd name="connsiteY16" fmla="*/ 71077 h 692084"/>
                <a:gd name="connsiteX17" fmla="*/ 2040872 w 5762896"/>
                <a:gd name="connsiteY17" fmla="*/ 67169 h 692084"/>
                <a:gd name="connsiteX18" fmla="*/ 1720441 w 5762896"/>
                <a:gd name="connsiteY18" fmla="*/ 63264 h 692084"/>
                <a:gd name="connsiteX19" fmla="*/ 1630564 w 5762896"/>
                <a:gd name="connsiteY19" fmla="*/ 86709 h 692084"/>
                <a:gd name="connsiteX20" fmla="*/ 1513332 w 5762896"/>
                <a:gd name="connsiteY20" fmla="*/ 63263 h 692084"/>
                <a:gd name="connsiteX21" fmla="*/ 1290596 w 5762896"/>
                <a:gd name="connsiteY21" fmla="*/ 47633 h 692084"/>
                <a:gd name="connsiteX22" fmla="*/ 1126472 w 5762896"/>
                <a:gd name="connsiteY22" fmla="*/ 43725 h 692084"/>
                <a:gd name="connsiteX23" fmla="*/ 892011 w 5762896"/>
                <a:gd name="connsiteY23" fmla="*/ 32001 h 692084"/>
                <a:gd name="connsiteX24" fmla="*/ 731795 w 5762896"/>
                <a:gd name="connsiteY24" fmla="*/ 35909 h 692084"/>
                <a:gd name="connsiteX25" fmla="*/ 102656 w 5762896"/>
                <a:gd name="connsiteY25" fmla="*/ 8556 h 692084"/>
                <a:gd name="connsiteX26" fmla="*/ 115858 w 5762896"/>
                <a:gd name="connsiteY26" fmla="*/ 37176 h 692084"/>
                <a:gd name="connsiteX0" fmla="*/ 115858 w 5762896"/>
                <a:gd name="connsiteY0" fmla="*/ 37176 h 692084"/>
                <a:gd name="connsiteX1" fmla="*/ 115858 w 5762896"/>
                <a:gd name="connsiteY1" fmla="*/ 247240 h 692084"/>
                <a:gd name="connsiteX2" fmla="*/ 3921740 w 5762896"/>
                <a:gd name="connsiteY2" fmla="*/ 309024 h 692084"/>
                <a:gd name="connsiteX3" fmla="*/ 4589004 w 5762896"/>
                <a:gd name="connsiteY3" fmla="*/ 605586 h 692084"/>
                <a:gd name="connsiteX4" fmla="*/ 5589902 w 5762896"/>
                <a:gd name="connsiteY4" fmla="*/ 692084 h 692084"/>
                <a:gd name="connsiteX5" fmla="*/ 5762896 w 5762896"/>
                <a:gd name="connsiteY5" fmla="*/ 692084 h 692084"/>
                <a:gd name="connsiteX6" fmla="*/ 5626972 w 5762896"/>
                <a:gd name="connsiteY6" fmla="*/ 580873 h 692084"/>
                <a:gd name="connsiteX7" fmla="*/ 5021491 w 5762896"/>
                <a:gd name="connsiteY7" fmla="*/ 556159 h 692084"/>
                <a:gd name="connsiteX8" fmla="*/ 4650788 w 5762896"/>
                <a:gd name="connsiteY8" fmla="*/ 346094 h 692084"/>
                <a:gd name="connsiteX9" fmla="*/ 4391296 w 5762896"/>
                <a:gd name="connsiteY9" fmla="*/ 136029 h 692084"/>
                <a:gd name="connsiteX10" fmla="*/ 4029888 w 5762896"/>
                <a:gd name="connsiteY10" fmla="*/ 102339 h 692084"/>
                <a:gd name="connsiteX11" fmla="*/ 3932194 w 5762896"/>
                <a:gd name="connsiteY11" fmla="*/ 157047 h 692084"/>
                <a:gd name="connsiteX12" fmla="*/ 3854041 w 5762896"/>
                <a:gd name="connsiteY12" fmla="*/ 86708 h 692084"/>
                <a:gd name="connsiteX13" fmla="*/ 3756349 w 5762896"/>
                <a:gd name="connsiteY13" fmla="*/ 200033 h 692084"/>
                <a:gd name="connsiteX14" fmla="*/ 3635211 w 5762896"/>
                <a:gd name="connsiteY14" fmla="*/ 86708 h 692084"/>
                <a:gd name="connsiteX15" fmla="*/ 3287426 w 5762896"/>
                <a:gd name="connsiteY15" fmla="*/ 98431 h 692084"/>
                <a:gd name="connsiteX16" fmla="*/ 2458996 w 5762896"/>
                <a:gd name="connsiteY16" fmla="*/ 71077 h 692084"/>
                <a:gd name="connsiteX17" fmla="*/ 2040872 w 5762896"/>
                <a:gd name="connsiteY17" fmla="*/ 67169 h 692084"/>
                <a:gd name="connsiteX18" fmla="*/ 1720441 w 5762896"/>
                <a:gd name="connsiteY18" fmla="*/ 63264 h 692084"/>
                <a:gd name="connsiteX19" fmla="*/ 1630564 w 5762896"/>
                <a:gd name="connsiteY19" fmla="*/ 86709 h 692084"/>
                <a:gd name="connsiteX20" fmla="*/ 1513332 w 5762896"/>
                <a:gd name="connsiteY20" fmla="*/ 63263 h 692084"/>
                <a:gd name="connsiteX21" fmla="*/ 1290596 w 5762896"/>
                <a:gd name="connsiteY21" fmla="*/ 47633 h 692084"/>
                <a:gd name="connsiteX22" fmla="*/ 1126472 w 5762896"/>
                <a:gd name="connsiteY22" fmla="*/ 43725 h 692084"/>
                <a:gd name="connsiteX23" fmla="*/ 892011 w 5762896"/>
                <a:gd name="connsiteY23" fmla="*/ 32001 h 692084"/>
                <a:gd name="connsiteX24" fmla="*/ 731795 w 5762896"/>
                <a:gd name="connsiteY24" fmla="*/ 35909 h 692084"/>
                <a:gd name="connsiteX25" fmla="*/ 102656 w 5762896"/>
                <a:gd name="connsiteY25" fmla="*/ 8556 h 692084"/>
                <a:gd name="connsiteX26" fmla="*/ 115858 w 5762896"/>
                <a:gd name="connsiteY26" fmla="*/ 37176 h 692084"/>
                <a:gd name="connsiteX0" fmla="*/ 115858 w 5762896"/>
                <a:gd name="connsiteY0" fmla="*/ 37176 h 692084"/>
                <a:gd name="connsiteX1" fmla="*/ 115858 w 5762896"/>
                <a:gd name="connsiteY1" fmla="*/ 247240 h 692084"/>
                <a:gd name="connsiteX2" fmla="*/ 3921740 w 5762896"/>
                <a:gd name="connsiteY2" fmla="*/ 309024 h 692084"/>
                <a:gd name="connsiteX3" fmla="*/ 4589004 w 5762896"/>
                <a:gd name="connsiteY3" fmla="*/ 605586 h 692084"/>
                <a:gd name="connsiteX4" fmla="*/ 5589902 w 5762896"/>
                <a:gd name="connsiteY4" fmla="*/ 692084 h 692084"/>
                <a:gd name="connsiteX5" fmla="*/ 5762896 w 5762896"/>
                <a:gd name="connsiteY5" fmla="*/ 692084 h 692084"/>
                <a:gd name="connsiteX6" fmla="*/ 5626972 w 5762896"/>
                <a:gd name="connsiteY6" fmla="*/ 580873 h 692084"/>
                <a:gd name="connsiteX7" fmla="*/ 5021491 w 5762896"/>
                <a:gd name="connsiteY7" fmla="*/ 556159 h 692084"/>
                <a:gd name="connsiteX8" fmla="*/ 4650788 w 5762896"/>
                <a:gd name="connsiteY8" fmla="*/ 346094 h 692084"/>
                <a:gd name="connsiteX9" fmla="*/ 4391296 w 5762896"/>
                <a:gd name="connsiteY9" fmla="*/ 136029 h 692084"/>
                <a:gd name="connsiteX10" fmla="*/ 4029888 w 5762896"/>
                <a:gd name="connsiteY10" fmla="*/ 102339 h 692084"/>
                <a:gd name="connsiteX11" fmla="*/ 3932194 w 5762896"/>
                <a:gd name="connsiteY11" fmla="*/ 157047 h 692084"/>
                <a:gd name="connsiteX12" fmla="*/ 3854041 w 5762896"/>
                <a:gd name="connsiteY12" fmla="*/ 86708 h 692084"/>
                <a:gd name="connsiteX13" fmla="*/ 3768072 w 5762896"/>
                <a:gd name="connsiteY13" fmla="*/ 94526 h 692084"/>
                <a:gd name="connsiteX14" fmla="*/ 3635211 w 5762896"/>
                <a:gd name="connsiteY14" fmla="*/ 86708 h 692084"/>
                <a:gd name="connsiteX15" fmla="*/ 3287426 w 5762896"/>
                <a:gd name="connsiteY15" fmla="*/ 98431 h 692084"/>
                <a:gd name="connsiteX16" fmla="*/ 2458996 w 5762896"/>
                <a:gd name="connsiteY16" fmla="*/ 71077 h 692084"/>
                <a:gd name="connsiteX17" fmla="*/ 2040872 w 5762896"/>
                <a:gd name="connsiteY17" fmla="*/ 67169 h 692084"/>
                <a:gd name="connsiteX18" fmla="*/ 1720441 w 5762896"/>
                <a:gd name="connsiteY18" fmla="*/ 63264 h 692084"/>
                <a:gd name="connsiteX19" fmla="*/ 1630564 w 5762896"/>
                <a:gd name="connsiteY19" fmla="*/ 86709 h 692084"/>
                <a:gd name="connsiteX20" fmla="*/ 1513332 w 5762896"/>
                <a:gd name="connsiteY20" fmla="*/ 63263 h 692084"/>
                <a:gd name="connsiteX21" fmla="*/ 1290596 w 5762896"/>
                <a:gd name="connsiteY21" fmla="*/ 47633 h 692084"/>
                <a:gd name="connsiteX22" fmla="*/ 1126472 w 5762896"/>
                <a:gd name="connsiteY22" fmla="*/ 43725 h 692084"/>
                <a:gd name="connsiteX23" fmla="*/ 892011 w 5762896"/>
                <a:gd name="connsiteY23" fmla="*/ 32001 h 692084"/>
                <a:gd name="connsiteX24" fmla="*/ 731795 w 5762896"/>
                <a:gd name="connsiteY24" fmla="*/ 35909 h 692084"/>
                <a:gd name="connsiteX25" fmla="*/ 102656 w 5762896"/>
                <a:gd name="connsiteY25" fmla="*/ 8556 h 692084"/>
                <a:gd name="connsiteX26" fmla="*/ 115858 w 5762896"/>
                <a:gd name="connsiteY26" fmla="*/ 37176 h 692084"/>
                <a:gd name="connsiteX0" fmla="*/ 115858 w 5762896"/>
                <a:gd name="connsiteY0" fmla="*/ 37176 h 692084"/>
                <a:gd name="connsiteX1" fmla="*/ 115858 w 5762896"/>
                <a:gd name="connsiteY1" fmla="*/ 247240 h 692084"/>
                <a:gd name="connsiteX2" fmla="*/ 3921740 w 5762896"/>
                <a:gd name="connsiteY2" fmla="*/ 309024 h 692084"/>
                <a:gd name="connsiteX3" fmla="*/ 4589004 w 5762896"/>
                <a:gd name="connsiteY3" fmla="*/ 605586 h 692084"/>
                <a:gd name="connsiteX4" fmla="*/ 5589902 w 5762896"/>
                <a:gd name="connsiteY4" fmla="*/ 692084 h 692084"/>
                <a:gd name="connsiteX5" fmla="*/ 5762896 w 5762896"/>
                <a:gd name="connsiteY5" fmla="*/ 692084 h 692084"/>
                <a:gd name="connsiteX6" fmla="*/ 5626972 w 5762896"/>
                <a:gd name="connsiteY6" fmla="*/ 580873 h 692084"/>
                <a:gd name="connsiteX7" fmla="*/ 5021491 w 5762896"/>
                <a:gd name="connsiteY7" fmla="*/ 556159 h 692084"/>
                <a:gd name="connsiteX8" fmla="*/ 4650788 w 5762896"/>
                <a:gd name="connsiteY8" fmla="*/ 346094 h 692084"/>
                <a:gd name="connsiteX9" fmla="*/ 4391296 w 5762896"/>
                <a:gd name="connsiteY9" fmla="*/ 136029 h 692084"/>
                <a:gd name="connsiteX10" fmla="*/ 4029888 w 5762896"/>
                <a:gd name="connsiteY10" fmla="*/ 102339 h 692084"/>
                <a:gd name="connsiteX11" fmla="*/ 3932194 w 5762896"/>
                <a:gd name="connsiteY11" fmla="*/ 102339 h 692084"/>
                <a:gd name="connsiteX12" fmla="*/ 3854041 w 5762896"/>
                <a:gd name="connsiteY12" fmla="*/ 86708 h 692084"/>
                <a:gd name="connsiteX13" fmla="*/ 3768072 w 5762896"/>
                <a:gd name="connsiteY13" fmla="*/ 94526 h 692084"/>
                <a:gd name="connsiteX14" fmla="*/ 3635211 w 5762896"/>
                <a:gd name="connsiteY14" fmla="*/ 86708 h 692084"/>
                <a:gd name="connsiteX15" fmla="*/ 3287426 w 5762896"/>
                <a:gd name="connsiteY15" fmla="*/ 98431 h 692084"/>
                <a:gd name="connsiteX16" fmla="*/ 2458996 w 5762896"/>
                <a:gd name="connsiteY16" fmla="*/ 71077 h 692084"/>
                <a:gd name="connsiteX17" fmla="*/ 2040872 w 5762896"/>
                <a:gd name="connsiteY17" fmla="*/ 67169 h 692084"/>
                <a:gd name="connsiteX18" fmla="*/ 1720441 w 5762896"/>
                <a:gd name="connsiteY18" fmla="*/ 63264 h 692084"/>
                <a:gd name="connsiteX19" fmla="*/ 1630564 w 5762896"/>
                <a:gd name="connsiteY19" fmla="*/ 86709 h 692084"/>
                <a:gd name="connsiteX20" fmla="*/ 1513332 w 5762896"/>
                <a:gd name="connsiteY20" fmla="*/ 63263 h 692084"/>
                <a:gd name="connsiteX21" fmla="*/ 1290596 w 5762896"/>
                <a:gd name="connsiteY21" fmla="*/ 47633 h 692084"/>
                <a:gd name="connsiteX22" fmla="*/ 1126472 w 5762896"/>
                <a:gd name="connsiteY22" fmla="*/ 43725 h 692084"/>
                <a:gd name="connsiteX23" fmla="*/ 892011 w 5762896"/>
                <a:gd name="connsiteY23" fmla="*/ 32001 h 692084"/>
                <a:gd name="connsiteX24" fmla="*/ 731795 w 5762896"/>
                <a:gd name="connsiteY24" fmla="*/ 35909 h 692084"/>
                <a:gd name="connsiteX25" fmla="*/ 102656 w 5762896"/>
                <a:gd name="connsiteY25" fmla="*/ 8556 h 692084"/>
                <a:gd name="connsiteX26" fmla="*/ 115858 w 5762896"/>
                <a:gd name="connsiteY26" fmla="*/ 37176 h 692084"/>
                <a:gd name="connsiteX0" fmla="*/ 115858 w 5762896"/>
                <a:gd name="connsiteY0" fmla="*/ 37176 h 692084"/>
                <a:gd name="connsiteX1" fmla="*/ 115858 w 5762896"/>
                <a:gd name="connsiteY1" fmla="*/ 247240 h 692084"/>
                <a:gd name="connsiteX2" fmla="*/ 3921740 w 5762896"/>
                <a:gd name="connsiteY2" fmla="*/ 309024 h 692084"/>
                <a:gd name="connsiteX3" fmla="*/ 4589004 w 5762896"/>
                <a:gd name="connsiteY3" fmla="*/ 605586 h 692084"/>
                <a:gd name="connsiteX4" fmla="*/ 5589902 w 5762896"/>
                <a:gd name="connsiteY4" fmla="*/ 692084 h 692084"/>
                <a:gd name="connsiteX5" fmla="*/ 5762896 w 5762896"/>
                <a:gd name="connsiteY5" fmla="*/ 692084 h 692084"/>
                <a:gd name="connsiteX6" fmla="*/ 5626972 w 5762896"/>
                <a:gd name="connsiteY6" fmla="*/ 580873 h 692084"/>
                <a:gd name="connsiteX7" fmla="*/ 5021491 w 5762896"/>
                <a:gd name="connsiteY7" fmla="*/ 556159 h 692084"/>
                <a:gd name="connsiteX8" fmla="*/ 4650788 w 5762896"/>
                <a:gd name="connsiteY8" fmla="*/ 346094 h 692084"/>
                <a:gd name="connsiteX9" fmla="*/ 4391296 w 5762896"/>
                <a:gd name="connsiteY9" fmla="*/ 136029 h 692084"/>
                <a:gd name="connsiteX10" fmla="*/ 4154935 w 5762896"/>
                <a:gd name="connsiteY10" fmla="*/ 114063 h 692084"/>
                <a:gd name="connsiteX11" fmla="*/ 4029888 w 5762896"/>
                <a:gd name="connsiteY11" fmla="*/ 102339 h 692084"/>
                <a:gd name="connsiteX12" fmla="*/ 3932194 w 5762896"/>
                <a:gd name="connsiteY12" fmla="*/ 102339 h 692084"/>
                <a:gd name="connsiteX13" fmla="*/ 3854041 w 5762896"/>
                <a:gd name="connsiteY13" fmla="*/ 86708 h 692084"/>
                <a:gd name="connsiteX14" fmla="*/ 3768072 w 5762896"/>
                <a:gd name="connsiteY14" fmla="*/ 94526 h 692084"/>
                <a:gd name="connsiteX15" fmla="*/ 3635211 w 5762896"/>
                <a:gd name="connsiteY15" fmla="*/ 86708 h 692084"/>
                <a:gd name="connsiteX16" fmla="*/ 3287426 w 5762896"/>
                <a:gd name="connsiteY16" fmla="*/ 98431 h 692084"/>
                <a:gd name="connsiteX17" fmla="*/ 2458996 w 5762896"/>
                <a:gd name="connsiteY17" fmla="*/ 71077 h 692084"/>
                <a:gd name="connsiteX18" fmla="*/ 2040872 w 5762896"/>
                <a:gd name="connsiteY18" fmla="*/ 67169 h 692084"/>
                <a:gd name="connsiteX19" fmla="*/ 1720441 w 5762896"/>
                <a:gd name="connsiteY19" fmla="*/ 63264 h 692084"/>
                <a:gd name="connsiteX20" fmla="*/ 1630564 w 5762896"/>
                <a:gd name="connsiteY20" fmla="*/ 86709 h 692084"/>
                <a:gd name="connsiteX21" fmla="*/ 1513332 w 5762896"/>
                <a:gd name="connsiteY21" fmla="*/ 63263 h 692084"/>
                <a:gd name="connsiteX22" fmla="*/ 1290596 w 5762896"/>
                <a:gd name="connsiteY22" fmla="*/ 47633 h 692084"/>
                <a:gd name="connsiteX23" fmla="*/ 1126472 w 5762896"/>
                <a:gd name="connsiteY23" fmla="*/ 43725 h 692084"/>
                <a:gd name="connsiteX24" fmla="*/ 892011 w 5762896"/>
                <a:gd name="connsiteY24" fmla="*/ 32001 h 692084"/>
                <a:gd name="connsiteX25" fmla="*/ 731795 w 5762896"/>
                <a:gd name="connsiteY25" fmla="*/ 35909 h 692084"/>
                <a:gd name="connsiteX26" fmla="*/ 102656 w 5762896"/>
                <a:gd name="connsiteY26" fmla="*/ 8556 h 692084"/>
                <a:gd name="connsiteX27" fmla="*/ 115858 w 5762896"/>
                <a:gd name="connsiteY27" fmla="*/ 37176 h 692084"/>
                <a:gd name="connsiteX0" fmla="*/ 115858 w 5762896"/>
                <a:gd name="connsiteY0" fmla="*/ 37176 h 692084"/>
                <a:gd name="connsiteX1" fmla="*/ 115858 w 5762896"/>
                <a:gd name="connsiteY1" fmla="*/ 247240 h 692084"/>
                <a:gd name="connsiteX2" fmla="*/ 3921740 w 5762896"/>
                <a:gd name="connsiteY2" fmla="*/ 309024 h 692084"/>
                <a:gd name="connsiteX3" fmla="*/ 4589004 w 5762896"/>
                <a:gd name="connsiteY3" fmla="*/ 605586 h 692084"/>
                <a:gd name="connsiteX4" fmla="*/ 5589902 w 5762896"/>
                <a:gd name="connsiteY4" fmla="*/ 692084 h 692084"/>
                <a:gd name="connsiteX5" fmla="*/ 5762896 w 5762896"/>
                <a:gd name="connsiteY5" fmla="*/ 692084 h 692084"/>
                <a:gd name="connsiteX6" fmla="*/ 5626972 w 5762896"/>
                <a:gd name="connsiteY6" fmla="*/ 580873 h 692084"/>
                <a:gd name="connsiteX7" fmla="*/ 5021491 w 5762896"/>
                <a:gd name="connsiteY7" fmla="*/ 556159 h 692084"/>
                <a:gd name="connsiteX8" fmla="*/ 4650788 w 5762896"/>
                <a:gd name="connsiteY8" fmla="*/ 346094 h 692084"/>
                <a:gd name="connsiteX9" fmla="*/ 4391296 w 5762896"/>
                <a:gd name="connsiteY9" fmla="*/ 136029 h 692084"/>
                <a:gd name="connsiteX10" fmla="*/ 4174474 w 5762896"/>
                <a:gd name="connsiteY10" fmla="*/ 98433 h 692084"/>
                <a:gd name="connsiteX11" fmla="*/ 4029888 w 5762896"/>
                <a:gd name="connsiteY11" fmla="*/ 102339 h 692084"/>
                <a:gd name="connsiteX12" fmla="*/ 3932194 w 5762896"/>
                <a:gd name="connsiteY12" fmla="*/ 102339 h 692084"/>
                <a:gd name="connsiteX13" fmla="*/ 3854041 w 5762896"/>
                <a:gd name="connsiteY13" fmla="*/ 86708 h 692084"/>
                <a:gd name="connsiteX14" fmla="*/ 3768072 w 5762896"/>
                <a:gd name="connsiteY14" fmla="*/ 94526 h 692084"/>
                <a:gd name="connsiteX15" fmla="*/ 3635211 w 5762896"/>
                <a:gd name="connsiteY15" fmla="*/ 86708 h 692084"/>
                <a:gd name="connsiteX16" fmla="*/ 3287426 w 5762896"/>
                <a:gd name="connsiteY16" fmla="*/ 98431 h 692084"/>
                <a:gd name="connsiteX17" fmla="*/ 2458996 w 5762896"/>
                <a:gd name="connsiteY17" fmla="*/ 71077 h 692084"/>
                <a:gd name="connsiteX18" fmla="*/ 2040872 w 5762896"/>
                <a:gd name="connsiteY18" fmla="*/ 67169 h 692084"/>
                <a:gd name="connsiteX19" fmla="*/ 1720441 w 5762896"/>
                <a:gd name="connsiteY19" fmla="*/ 63264 h 692084"/>
                <a:gd name="connsiteX20" fmla="*/ 1630564 w 5762896"/>
                <a:gd name="connsiteY20" fmla="*/ 86709 h 692084"/>
                <a:gd name="connsiteX21" fmla="*/ 1513332 w 5762896"/>
                <a:gd name="connsiteY21" fmla="*/ 63263 h 692084"/>
                <a:gd name="connsiteX22" fmla="*/ 1290596 w 5762896"/>
                <a:gd name="connsiteY22" fmla="*/ 47633 h 692084"/>
                <a:gd name="connsiteX23" fmla="*/ 1126472 w 5762896"/>
                <a:gd name="connsiteY23" fmla="*/ 43725 h 692084"/>
                <a:gd name="connsiteX24" fmla="*/ 892011 w 5762896"/>
                <a:gd name="connsiteY24" fmla="*/ 32001 h 692084"/>
                <a:gd name="connsiteX25" fmla="*/ 731795 w 5762896"/>
                <a:gd name="connsiteY25" fmla="*/ 35909 h 692084"/>
                <a:gd name="connsiteX26" fmla="*/ 102656 w 5762896"/>
                <a:gd name="connsiteY26" fmla="*/ 8556 h 692084"/>
                <a:gd name="connsiteX27" fmla="*/ 115858 w 5762896"/>
                <a:gd name="connsiteY27" fmla="*/ 37176 h 692084"/>
                <a:gd name="connsiteX0" fmla="*/ 115858 w 5762896"/>
                <a:gd name="connsiteY0" fmla="*/ 37176 h 692084"/>
                <a:gd name="connsiteX1" fmla="*/ 115858 w 5762896"/>
                <a:gd name="connsiteY1" fmla="*/ 247240 h 692084"/>
                <a:gd name="connsiteX2" fmla="*/ 3921740 w 5762896"/>
                <a:gd name="connsiteY2" fmla="*/ 309024 h 692084"/>
                <a:gd name="connsiteX3" fmla="*/ 4589004 w 5762896"/>
                <a:gd name="connsiteY3" fmla="*/ 605586 h 692084"/>
                <a:gd name="connsiteX4" fmla="*/ 5589902 w 5762896"/>
                <a:gd name="connsiteY4" fmla="*/ 692084 h 692084"/>
                <a:gd name="connsiteX5" fmla="*/ 5762896 w 5762896"/>
                <a:gd name="connsiteY5" fmla="*/ 692084 h 692084"/>
                <a:gd name="connsiteX6" fmla="*/ 5626972 w 5762896"/>
                <a:gd name="connsiteY6" fmla="*/ 580873 h 692084"/>
                <a:gd name="connsiteX7" fmla="*/ 5021491 w 5762896"/>
                <a:gd name="connsiteY7" fmla="*/ 556159 h 692084"/>
                <a:gd name="connsiteX8" fmla="*/ 4650788 w 5762896"/>
                <a:gd name="connsiteY8" fmla="*/ 346094 h 692084"/>
                <a:gd name="connsiteX9" fmla="*/ 4424565 w 5762896"/>
                <a:gd name="connsiteY9" fmla="*/ 164863 h 692084"/>
                <a:gd name="connsiteX10" fmla="*/ 4391296 w 5762896"/>
                <a:gd name="connsiteY10" fmla="*/ 136029 h 692084"/>
                <a:gd name="connsiteX11" fmla="*/ 4174474 w 5762896"/>
                <a:gd name="connsiteY11" fmla="*/ 98433 h 692084"/>
                <a:gd name="connsiteX12" fmla="*/ 4029888 w 5762896"/>
                <a:gd name="connsiteY12" fmla="*/ 102339 h 692084"/>
                <a:gd name="connsiteX13" fmla="*/ 3932194 w 5762896"/>
                <a:gd name="connsiteY13" fmla="*/ 102339 h 692084"/>
                <a:gd name="connsiteX14" fmla="*/ 3854041 w 5762896"/>
                <a:gd name="connsiteY14" fmla="*/ 86708 h 692084"/>
                <a:gd name="connsiteX15" fmla="*/ 3768072 w 5762896"/>
                <a:gd name="connsiteY15" fmla="*/ 94526 h 692084"/>
                <a:gd name="connsiteX16" fmla="*/ 3635211 w 5762896"/>
                <a:gd name="connsiteY16" fmla="*/ 86708 h 692084"/>
                <a:gd name="connsiteX17" fmla="*/ 3287426 w 5762896"/>
                <a:gd name="connsiteY17" fmla="*/ 98431 h 692084"/>
                <a:gd name="connsiteX18" fmla="*/ 2458996 w 5762896"/>
                <a:gd name="connsiteY18" fmla="*/ 71077 h 692084"/>
                <a:gd name="connsiteX19" fmla="*/ 2040872 w 5762896"/>
                <a:gd name="connsiteY19" fmla="*/ 67169 h 692084"/>
                <a:gd name="connsiteX20" fmla="*/ 1720441 w 5762896"/>
                <a:gd name="connsiteY20" fmla="*/ 63264 h 692084"/>
                <a:gd name="connsiteX21" fmla="*/ 1630564 w 5762896"/>
                <a:gd name="connsiteY21" fmla="*/ 86709 h 692084"/>
                <a:gd name="connsiteX22" fmla="*/ 1513332 w 5762896"/>
                <a:gd name="connsiteY22" fmla="*/ 63263 h 692084"/>
                <a:gd name="connsiteX23" fmla="*/ 1290596 w 5762896"/>
                <a:gd name="connsiteY23" fmla="*/ 47633 h 692084"/>
                <a:gd name="connsiteX24" fmla="*/ 1126472 w 5762896"/>
                <a:gd name="connsiteY24" fmla="*/ 43725 h 692084"/>
                <a:gd name="connsiteX25" fmla="*/ 892011 w 5762896"/>
                <a:gd name="connsiteY25" fmla="*/ 32001 h 692084"/>
                <a:gd name="connsiteX26" fmla="*/ 731795 w 5762896"/>
                <a:gd name="connsiteY26" fmla="*/ 35909 h 692084"/>
                <a:gd name="connsiteX27" fmla="*/ 102656 w 5762896"/>
                <a:gd name="connsiteY27" fmla="*/ 8556 h 692084"/>
                <a:gd name="connsiteX28" fmla="*/ 115858 w 5762896"/>
                <a:gd name="connsiteY28" fmla="*/ 37176 h 692084"/>
                <a:gd name="connsiteX0" fmla="*/ 115858 w 5762896"/>
                <a:gd name="connsiteY0" fmla="*/ 37176 h 692084"/>
                <a:gd name="connsiteX1" fmla="*/ 115858 w 5762896"/>
                <a:gd name="connsiteY1" fmla="*/ 247240 h 692084"/>
                <a:gd name="connsiteX2" fmla="*/ 3921740 w 5762896"/>
                <a:gd name="connsiteY2" fmla="*/ 309024 h 692084"/>
                <a:gd name="connsiteX3" fmla="*/ 4589004 w 5762896"/>
                <a:gd name="connsiteY3" fmla="*/ 605586 h 692084"/>
                <a:gd name="connsiteX4" fmla="*/ 5589902 w 5762896"/>
                <a:gd name="connsiteY4" fmla="*/ 692084 h 692084"/>
                <a:gd name="connsiteX5" fmla="*/ 5762896 w 5762896"/>
                <a:gd name="connsiteY5" fmla="*/ 692084 h 692084"/>
                <a:gd name="connsiteX6" fmla="*/ 5626972 w 5762896"/>
                <a:gd name="connsiteY6" fmla="*/ 580873 h 692084"/>
                <a:gd name="connsiteX7" fmla="*/ 5021491 w 5762896"/>
                <a:gd name="connsiteY7" fmla="*/ 556159 h 692084"/>
                <a:gd name="connsiteX8" fmla="*/ 4650788 w 5762896"/>
                <a:gd name="connsiteY8" fmla="*/ 346094 h 692084"/>
                <a:gd name="connsiteX9" fmla="*/ 4444103 w 5762896"/>
                <a:gd name="connsiteY9" fmla="*/ 121879 h 692084"/>
                <a:gd name="connsiteX10" fmla="*/ 4391296 w 5762896"/>
                <a:gd name="connsiteY10" fmla="*/ 136029 h 692084"/>
                <a:gd name="connsiteX11" fmla="*/ 4174474 w 5762896"/>
                <a:gd name="connsiteY11" fmla="*/ 98433 h 692084"/>
                <a:gd name="connsiteX12" fmla="*/ 4029888 w 5762896"/>
                <a:gd name="connsiteY12" fmla="*/ 102339 h 692084"/>
                <a:gd name="connsiteX13" fmla="*/ 3932194 w 5762896"/>
                <a:gd name="connsiteY13" fmla="*/ 102339 h 692084"/>
                <a:gd name="connsiteX14" fmla="*/ 3854041 w 5762896"/>
                <a:gd name="connsiteY14" fmla="*/ 86708 h 692084"/>
                <a:gd name="connsiteX15" fmla="*/ 3768072 w 5762896"/>
                <a:gd name="connsiteY15" fmla="*/ 94526 h 692084"/>
                <a:gd name="connsiteX16" fmla="*/ 3635211 w 5762896"/>
                <a:gd name="connsiteY16" fmla="*/ 86708 h 692084"/>
                <a:gd name="connsiteX17" fmla="*/ 3287426 w 5762896"/>
                <a:gd name="connsiteY17" fmla="*/ 98431 h 692084"/>
                <a:gd name="connsiteX18" fmla="*/ 2458996 w 5762896"/>
                <a:gd name="connsiteY18" fmla="*/ 71077 h 692084"/>
                <a:gd name="connsiteX19" fmla="*/ 2040872 w 5762896"/>
                <a:gd name="connsiteY19" fmla="*/ 67169 h 692084"/>
                <a:gd name="connsiteX20" fmla="*/ 1720441 w 5762896"/>
                <a:gd name="connsiteY20" fmla="*/ 63264 h 692084"/>
                <a:gd name="connsiteX21" fmla="*/ 1630564 w 5762896"/>
                <a:gd name="connsiteY21" fmla="*/ 86709 h 692084"/>
                <a:gd name="connsiteX22" fmla="*/ 1513332 w 5762896"/>
                <a:gd name="connsiteY22" fmla="*/ 63263 h 692084"/>
                <a:gd name="connsiteX23" fmla="*/ 1290596 w 5762896"/>
                <a:gd name="connsiteY23" fmla="*/ 47633 h 692084"/>
                <a:gd name="connsiteX24" fmla="*/ 1126472 w 5762896"/>
                <a:gd name="connsiteY24" fmla="*/ 43725 h 692084"/>
                <a:gd name="connsiteX25" fmla="*/ 892011 w 5762896"/>
                <a:gd name="connsiteY25" fmla="*/ 32001 h 692084"/>
                <a:gd name="connsiteX26" fmla="*/ 731795 w 5762896"/>
                <a:gd name="connsiteY26" fmla="*/ 35909 h 692084"/>
                <a:gd name="connsiteX27" fmla="*/ 102656 w 5762896"/>
                <a:gd name="connsiteY27" fmla="*/ 8556 h 692084"/>
                <a:gd name="connsiteX28" fmla="*/ 115858 w 5762896"/>
                <a:gd name="connsiteY28" fmla="*/ 37176 h 692084"/>
                <a:gd name="connsiteX0" fmla="*/ 115858 w 5762896"/>
                <a:gd name="connsiteY0" fmla="*/ 37176 h 692084"/>
                <a:gd name="connsiteX1" fmla="*/ 115858 w 5762896"/>
                <a:gd name="connsiteY1" fmla="*/ 247240 h 692084"/>
                <a:gd name="connsiteX2" fmla="*/ 3921740 w 5762896"/>
                <a:gd name="connsiteY2" fmla="*/ 309024 h 692084"/>
                <a:gd name="connsiteX3" fmla="*/ 4589004 w 5762896"/>
                <a:gd name="connsiteY3" fmla="*/ 605586 h 692084"/>
                <a:gd name="connsiteX4" fmla="*/ 5589902 w 5762896"/>
                <a:gd name="connsiteY4" fmla="*/ 692084 h 692084"/>
                <a:gd name="connsiteX5" fmla="*/ 5762896 w 5762896"/>
                <a:gd name="connsiteY5" fmla="*/ 692084 h 692084"/>
                <a:gd name="connsiteX6" fmla="*/ 5626972 w 5762896"/>
                <a:gd name="connsiteY6" fmla="*/ 580873 h 692084"/>
                <a:gd name="connsiteX7" fmla="*/ 5021491 w 5762896"/>
                <a:gd name="connsiteY7" fmla="*/ 556159 h 692084"/>
                <a:gd name="connsiteX8" fmla="*/ 4650788 w 5762896"/>
                <a:gd name="connsiteY8" fmla="*/ 346094 h 692084"/>
                <a:gd name="connsiteX9" fmla="*/ 4444103 w 5762896"/>
                <a:gd name="connsiteY9" fmla="*/ 121879 h 692084"/>
                <a:gd name="connsiteX10" fmla="*/ 4332681 w 5762896"/>
                <a:gd name="connsiteY10" fmla="*/ 229814 h 692084"/>
                <a:gd name="connsiteX11" fmla="*/ 4174474 w 5762896"/>
                <a:gd name="connsiteY11" fmla="*/ 98433 h 692084"/>
                <a:gd name="connsiteX12" fmla="*/ 4029888 w 5762896"/>
                <a:gd name="connsiteY12" fmla="*/ 102339 h 692084"/>
                <a:gd name="connsiteX13" fmla="*/ 3932194 w 5762896"/>
                <a:gd name="connsiteY13" fmla="*/ 102339 h 692084"/>
                <a:gd name="connsiteX14" fmla="*/ 3854041 w 5762896"/>
                <a:gd name="connsiteY14" fmla="*/ 86708 h 692084"/>
                <a:gd name="connsiteX15" fmla="*/ 3768072 w 5762896"/>
                <a:gd name="connsiteY15" fmla="*/ 94526 h 692084"/>
                <a:gd name="connsiteX16" fmla="*/ 3635211 w 5762896"/>
                <a:gd name="connsiteY16" fmla="*/ 86708 h 692084"/>
                <a:gd name="connsiteX17" fmla="*/ 3287426 w 5762896"/>
                <a:gd name="connsiteY17" fmla="*/ 98431 h 692084"/>
                <a:gd name="connsiteX18" fmla="*/ 2458996 w 5762896"/>
                <a:gd name="connsiteY18" fmla="*/ 71077 h 692084"/>
                <a:gd name="connsiteX19" fmla="*/ 2040872 w 5762896"/>
                <a:gd name="connsiteY19" fmla="*/ 67169 h 692084"/>
                <a:gd name="connsiteX20" fmla="*/ 1720441 w 5762896"/>
                <a:gd name="connsiteY20" fmla="*/ 63264 h 692084"/>
                <a:gd name="connsiteX21" fmla="*/ 1630564 w 5762896"/>
                <a:gd name="connsiteY21" fmla="*/ 86709 h 692084"/>
                <a:gd name="connsiteX22" fmla="*/ 1513332 w 5762896"/>
                <a:gd name="connsiteY22" fmla="*/ 63263 h 692084"/>
                <a:gd name="connsiteX23" fmla="*/ 1290596 w 5762896"/>
                <a:gd name="connsiteY23" fmla="*/ 47633 h 692084"/>
                <a:gd name="connsiteX24" fmla="*/ 1126472 w 5762896"/>
                <a:gd name="connsiteY24" fmla="*/ 43725 h 692084"/>
                <a:gd name="connsiteX25" fmla="*/ 892011 w 5762896"/>
                <a:gd name="connsiteY25" fmla="*/ 32001 h 692084"/>
                <a:gd name="connsiteX26" fmla="*/ 731795 w 5762896"/>
                <a:gd name="connsiteY26" fmla="*/ 35909 h 692084"/>
                <a:gd name="connsiteX27" fmla="*/ 102656 w 5762896"/>
                <a:gd name="connsiteY27" fmla="*/ 8556 h 692084"/>
                <a:gd name="connsiteX28" fmla="*/ 115858 w 5762896"/>
                <a:gd name="connsiteY28" fmla="*/ 37176 h 692084"/>
                <a:gd name="connsiteX0" fmla="*/ 115858 w 5762896"/>
                <a:gd name="connsiteY0" fmla="*/ 37176 h 692084"/>
                <a:gd name="connsiteX1" fmla="*/ 115858 w 5762896"/>
                <a:gd name="connsiteY1" fmla="*/ 247240 h 692084"/>
                <a:gd name="connsiteX2" fmla="*/ 3921740 w 5762896"/>
                <a:gd name="connsiteY2" fmla="*/ 309024 h 692084"/>
                <a:gd name="connsiteX3" fmla="*/ 4589004 w 5762896"/>
                <a:gd name="connsiteY3" fmla="*/ 605586 h 692084"/>
                <a:gd name="connsiteX4" fmla="*/ 5589902 w 5762896"/>
                <a:gd name="connsiteY4" fmla="*/ 692084 h 692084"/>
                <a:gd name="connsiteX5" fmla="*/ 5762896 w 5762896"/>
                <a:gd name="connsiteY5" fmla="*/ 692084 h 692084"/>
                <a:gd name="connsiteX6" fmla="*/ 5626972 w 5762896"/>
                <a:gd name="connsiteY6" fmla="*/ 580873 h 692084"/>
                <a:gd name="connsiteX7" fmla="*/ 5021491 w 5762896"/>
                <a:gd name="connsiteY7" fmla="*/ 556159 h 692084"/>
                <a:gd name="connsiteX8" fmla="*/ 4650788 w 5762896"/>
                <a:gd name="connsiteY8" fmla="*/ 346094 h 692084"/>
                <a:gd name="connsiteX9" fmla="*/ 4444103 w 5762896"/>
                <a:gd name="connsiteY9" fmla="*/ 121879 h 692084"/>
                <a:gd name="connsiteX10" fmla="*/ 4309234 w 5762896"/>
                <a:gd name="connsiteY10" fmla="*/ 128214 h 692084"/>
                <a:gd name="connsiteX11" fmla="*/ 4174474 w 5762896"/>
                <a:gd name="connsiteY11" fmla="*/ 98433 h 692084"/>
                <a:gd name="connsiteX12" fmla="*/ 4029888 w 5762896"/>
                <a:gd name="connsiteY12" fmla="*/ 102339 h 692084"/>
                <a:gd name="connsiteX13" fmla="*/ 3932194 w 5762896"/>
                <a:gd name="connsiteY13" fmla="*/ 102339 h 692084"/>
                <a:gd name="connsiteX14" fmla="*/ 3854041 w 5762896"/>
                <a:gd name="connsiteY14" fmla="*/ 86708 h 692084"/>
                <a:gd name="connsiteX15" fmla="*/ 3768072 w 5762896"/>
                <a:gd name="connsiteY15" fmla="*/ 94526 h 692084"/>
                <a:gd name="connsiteX16" fmla="*/ 3635211 w 5762896"/>
                <a:gd name="connsiteY16" fmla="*/ 86708 h 692084"/>
                <a:gd name="connsiteX17" fmla="*/ 3287426 w 5762896"/>
                <a:gd name="connsiteY17" fmla="*/ 98431 h 692084"/>
                <a:gd name="connsiteX18" fmla="*/ 2458996 w 5762896"/>
                <a:gd name="connsiteY18" fmla="*/ 71077 h 692084"/>
                <a:gd name="connsiteX19" fmla="*/ 2040872 w 5762896"/>
                <a:gd name="connsiteY19" fmla="*/ 67169 h 692084"/>
                <a:gd name="connsiteX20" fmla="*/ 1720441 w 5762896"/>
                <a:gd name="connsiteY20" fmla="*/ 63264 h 692084"/>
                <a:gd name="connsiteX21" fmla="*/ 1630564 w 5762896"/>
                <a:gd name="connsiteY21" fmla="*/ 86709 h 692084"/>
                <a:gd name="connsiteX22" fmla="*/ 1513332 w 5762896"/>
                <a:gd name="connsiteY22" fmla="*/ 63263 h 692084"/>
                <a:gd name="connsiteX23" fmla="*/ 1290596 w 5762896"/>
                <a:gd name="connsiteY23" fmla="*/ 47633 h 692084"/>
                <a:gd name="connsiteX24" fmla="*/ 1126472 w 5762896"/>
                <a:gd name="connsiteY24" fmla="*/ 43725 h 692084"/>
                <a:gd name="connsiteX25" fmla="*/ 892011 w 5762896"/>
                <a:gd name="connsiteY25" fmla="*/ 32001 h 692084"/>
                <a:gd name="connsiteX26" fmla="*/ 731795 w 5762896"/>
                <a:gd name="connsiteY26" fmla="*/ 35909 h 692084"/>
                <a:gd name="connsiteX27" fmla="*/ 102656 w 5762896"/>
                <a:gd name="connsiteY27" fmla="*/ 8556 h 692084"/>
                <a:gd name="connsiteX28" fmla="*/ 115858 w 5762896"/>
                <a:gd name="connsiteY28" fmla="*/ 37176 h 692084"/>
                <a:gd name="connsiteX0" fmla="*/ 115858 w 5762896"/>
                <a:gd name="connsiteY0" fmla="*/ 37176 h 692084"/>
                <a:gd name="connsiteX1" fmla="*/ 115858 w 5762896"/>
                <a:gd name="connsiteY1" fmla="*/ 247240 h 692084"/>
                <a:gd name="connsiteX2" fmla="*/ 3921740 w 5762896"/>
                <a:gd name="connsiteY2" fmla="*/ 309024 h 692084"/>
                <a:gd name="connsiteX3" fmla="*/ 4589004 w 5762896"/>
                <a:gd name="connsiteY3" fmla="*/ 605586 h 692084"/>
                <a:gd name="connsiteX4" fmla="*/ 5589902 w 5762896"/>
                <a:gd name="connsiteY4" fmla="*/ 692084 h 692084"/>
                <a:gd name="connsiteX5" fmla="*/ 5762896 w 5762896"/>
                <a:gd name="connsiteY5" fmla="*/ 692084 h 692084"/>
                <a:gd name="connsiteX6" fmla="*/ 5626972 w 5762896"/>
                <a:gd name="connsiteY6" fmla="*/ 580873 h 692084"/>
                <a:gd name="connsiteX7" fmla="*/ 5021491 w 5762896"/>
                <a:gd name="connsiteY7" fmla="*/ 556159 h 692084"/>
                <a:gd name="connsiteX8" fmla="*/ 4650788 w 5762896"/>
                <a:gd name="connsiteY8" fmla="*/ 346094 h 692084"/>
                <a:gd name="connsiteX9" fmla="*/ 4444103 w 5762896"/>
                <a:gd name="connsiteY9" fmla="*/ 121879 h 692084"/>
                <a:gd name="connsiteX10" fmla="*/ 4309234 w 5762896"/>
                <a:gd name="connsiteY10" fmla="*/ 128214 h 692084"/>
                <a:gd name="connsiteX11" fmla="*/ 4174474 w 5762896"/>
                <a:gd name="connsiteY11" fmla="*/ 98433 h 692084"/>
                <a:gd name="connsiteX12" fmla="*/ 4029888 w 5762896"/>
                <a:gd name="connsiteY12" fmla="*/ 102339 h 692084"/>
                <a:gd name="connsiteX13" fmla="*/ 3932194 w 5762896"/>
                <a:gd name="connsiteY13" fmla="*/ 102339 h 692084"/>
                <a:gd name="connsiteX14" fmla="*/ 3854041 w 5762896"/>
                <a:gd name="connsiteY14" fmla="*/ 86708 h 692084"/>
                <a:gd name="connsiteX15" fmla="*/ 3768072 w 5762896"/>
                <a:gd name="connsiteY15" fmla="*/ 94526 h 692084"/>
                <a:gd name="connsiteX16" fmla="*/ 3635211 w 5762896"/>
                <a:gd name="connsiteY16" fmla="*/ 86708 h 692084"/>
                <a:gd name="connsiteX17" fmla="*/ 3287426 w 5762896"/>
                <a:gd name="connsiteY17" fmla="*/ 98431 h 692084"/>
                <a:gd name="connsiteX18" fmla="*/ 2458996 w 5762896"/>
                <a:gd name="connsiteY18" fmla="*/ 71077 h 692084"/>
                <a:gd name="connsiteX19" fmla="*/ 2040872 w 5762896"/>
                <a:gd name="connsiteY19" fmla="*/ 67169 h 692084"/>
                <a:gd name="connsiteX20" fmla="*/ 1720441 w 5762896"/>
                <a:gd name="connsiteY20" fmla="*/ 63264 h 692084"/>
                <a:gd name="connsiteX21" fmla="*/ 1630564 w 5762896"/>
                <a:gd name="connsiteY21" fmla="*/ 86709 h 692084"/>
                <a:gd name="connsiteX22" fmla="*/ 1513332 w 5762896"/>
                <a:gd name="connsiteY22" fmla="*/ 63263 h 692084"/>
                <a:gd name="connsiteX23" fmla="*/ 1290596 w 5762896"/>
                <a:gd name="connsiteY23" fmla="*/ 47633 h 692084"/>
                <a:gd name="connsiteX24" fmla="*/ 1126472 w 5762896"/>
                <a:gd name="connsiteY24" fmla="*/ 43725 h 692084"/>
                <a:gd name="connsiteX25" fmla="*/ 892011 w 5762896"/>
                <a:gd name="connsiteY25" fmla="*/ 32001 h 692084"/>
                <a:gd name="connsiteX26" fmla="*/ 731795 w 5762896"/>
                <a:gd name="connsiteY26" fmla="*/ 35909 h 692084"/>
                <a:gd name="connsiteX27" fmla="*/ 102656 w 5762896"/>
                <a:gd name="connsiteY27" fmla="*/ 8556 h 692084"/>
                <a:gd name="connsiteX28" fmla="*/ 115858 w 5762896"/>
                <a:gd name="connsiteY28" fmla="*/ 37176 h 692084"/>
                <a:gd name="connsiteX0" fmla="*/ 115858 w 5762896"/>
                <a:gd name="connsiteY0" fmla="*/ 37176 h 692084"/>
                <a:gd name="connsiteX1" fmla="*/ 115858 w 5762896"/>
                <a:gd name="connsiteY1" fmla="*/ 247240 h 692084"/>
                <a:gd name="connsiteX2" fmla="*/ 3921740 w 5762896"/>
                <a:gd name="connsiteY2" fmla="*/ 309024 h 692084"/>
                <a:gd name="connsiteX3" fmla="*/ 4589004 w 5762896"/>
                <a:gd name="connsiteY3" fmla="*/ 605586 h 692084"/>
                <a:gd name="connsiteX4" fmla="*/ 5589902 w 5762896"/>
                <a:gd name="connsiteY4" fmla="*/ 692084 h 692084"/>
                <a:gd name="connsiteX5" fmla="*/ 5762896 w 5762896"/>
                <a:gd name="connsiteY5" fmla="*/ 692084 h 692084"/>
                <a:gd name="connsiteX6" fmla="*/ 5626972 w 5762896"/>
                <a:gd name="connsiteY6" fmla="*/ 580873 h 692084"/>
                <a:gd name="connsiteX7" fmla="*/ 5021491 w 5762896"/>
                <a:gd name="connsiteY7" fmla="*/ 556159 h 692084"/>
                <a:gd name="connsiteX8" fmla="*/ 4650788 w 5762896"/>
                <a:gd name="connsiteY8" fmla="*/ 346094 h 692084"/>
                <a:gd name="connsiteX9" fmla="*/ 4553519 w 5762896"/>
                <a:gd name="connsiteY9" fmla="*/ 250832 h 692084"/>
                <a:gd name="connsiteX10" fmla="*/ 4444103 w 5762896"/>
                <a:gd name="connsiteY10" fmla="*/ 121879 h 692084"/>
                <a:gd name="connsiteX11" fmla="*/ 4309234 w 5762896"/>
                <a:gd name="connsiteY11" fmla="*/ 128214 h 692084"/>
                <a:gd name="connsiteX12" fmla="*/ 4174474 w 5762896"/>
                <a:gd name="connsiteY12" fmla="*/ 98433 h 692084"/>
                <a:gd name="connsiteX13" fmla="*/ 4029888 w 5762896"/>
                <a:gd name="connsiteY13" fmla="*/ 102339 h 692084"/>
                <a:gd name="connsiteX14" fmla="*/ 3932194 w 5762896"/>
                <a:gd name="connsiteY14" fmla="*/ 102339 h 692084"/>
                <a:gd name="connsiteX15" fmla="*/ 3854041 w 5762896"/>
                <a:gd name="connsiteY15" fmla="*/ 86708 h 692084"/>
                <a:gd name="connsiteX16" fmla="*/ 3768072 w 5762896"/>
                <a:gd name="connsiteY16" fmla="*/ 94526 h 692084"/>
                <a:gd name="connsiteX17" fmla="*/ 3635211 w 5762896"/>
                <a:gd name="connsiteY17" fmla="*/ 86708 h 692084"/>
                <a:gd name="connsiteX18" fmla="*/ 3287426 w 5762896"/>
                <a:gd name="connsiteY18" fmla="*/ 98431 h 692084"/>
                <a:gd name="connsiteX19" fmla="*/ 2458996 w 5762896"/>
                <a:gd name="connsiteY19" fmla="*/ 71077 h 692084"/>
                <a:gd name="connsiteX20" fmla="*/ 2040872 w 5762896"/>
                <a:gd name="connsiteY20" fmla="*/ 67169 h 692084"/>
                <a:gd name="connsiteX21" fmla="*/ 1720441 w 5762896"/>
                <a:gd name="connsiteY21" fmla="*/ 63264 h 692084"/>
                <a:gd name="connsiteX22" fmla="*/ 1630564 w 5762896"/>
                <a:gd name="connsiteY22" fmla="*/ 86709 h 692084"/>
                <a:gd name="connsiteX23" fmla="*/ 1513332 w 5762896"/>
                <a:gd name="connsiteY23" fmla="*/ 63263 h 692084"/>
                <a:gd name="connsiteX24" fmla="*/ 1290596 w 5762896"/>
                <a:gd name="connsiteY24" fmla="*/ 47633 h 692084"/>
                <a:gd name="connsiteX25" fmla="*/ 1126472 w 5762896"/>
                <a:gd name="connsiteY25" fmla="*/ 43725 h 692084"/>
                <a:gd name="connsiteX26" fmla="*/ 892011 w 5762896"/>
                <a:gd name="connsiteY26" fmla="*/ 32001 h 692084"/>
                <a:gd name="connsiteX27" fmla="*/ 731795 w 5762896"/>
                <a:gd name="connsiteY27" fmla="*/ 35909 h 692084"/>
                <a:gd name="connsiteX28" fmla="*/ 102656 w 5762896"/>
                <a:gd name="connsiteY28" fmla="*/ 8556 h 692084"/>
                <a:gd name="connsiteX29" fmla="*/ 115858 w 5762896"/>
                <a:gd name="connsiteY29" fmla="*/ 37176 h 692084"/>
                <a:gd name="connsiteX0" fmla="*/ 115858 w 5762896"/>
                <a:gd name="connsiteY0" fmla="*/ 37176 h 692084"/>
                <a:gd name="connsiteX1" fmla="*/ 115858 w 5762896"/>
                <a:gd name="connsiteY1" fmla="*/ 247240 h 692084"/>
                <a:gd name="connsiteX2" fmla="*/ 3921740 w 5762896"/>
                <a:gd name="connsiteY2" fmla="*/ 309024 h 692084"/>
                <a:gd name="connsiteX3" fmla="*/ 4589004 w 5762896"/>
                <a:gd name="connsiteY3" fmla="*/ 605586 h 692084"/>
                <a:gd name="connsiteX4" fmla="*/ 5589902 w 5762896"/>
                <a:gd name="connsiteY4" fmla="*/ 692084 h 692084"/>
                <a:gd name="connsiteX5" fmla="*/ 5762896 w 5762896"/>
                <a:gd name="connsiteY5" fmla="*/ 692084 h 692084"/>
                <a:gd name="connsiteX6" fmla="*/ 5626972 w 5762896"/>
                <a:gd name="connsiteY6" fmla="*/ 580873 h 692084"/>
                <a:gd name="connsiteX7" fmla="*/ 5021491 w 5762896"/>
                <a:gd name="connsiteY7" fmla="*/ 556159 h 692084"/>
                <a:gd name="connsiteX8" fmla="*/ 4650788 w 5762896"/>
                <a:gd name="connsiteY8" fmla="*/ 346094 h 692084"/>
                <a:gd name="connsiteX9" fmla="*/ 4573057 w 5762896"/>
                <a:gd name="connsiteY9" fmla="*/ 239109 h 692084"/>
                <a:gd name="connsiteX10" fmla="*/ 4444103 w 5762896"/>
                <a:gd name="connsiteY10" fmla="*/ 121879 h 692084"/>
                <a:gd name="connsiteX11" fmla="*/ 4309234 w 5762896"/>
                <a:gd name="connsiteY11" fmla="*/ 128214 h 692084"/>
                <a:gd name="connsiteX12" fmla="*/ 4174474 w 5762896"/>
                <a:gd name="connsiteY12" fmla="*/ 98433 h 692084"/>
                <a:gd name="connsiteX13" fmla="*/ 4029888 w 5762896"/>
                <a:gd name="connsiteY13" fmla="*/ 102339 h 692084"/>
                <a:gd name="connsiteX14" fmla="*/ 3932194 w 5762896"/>
                <a:gd name="connsiteY14" fmla="*/ 102339 h 692084"/>
                <a:gd name="connsiteX15" fmla="*/ 3854041 w 5762896"/>
                <a:gd name="connsiteY15" fmla="*/ 86708 h 692084"/>
                <a:gd name="connsiteX16" fmla="*/ 3768072 w 5762896"/>
                <a:gd name="connsiteY16" fmla="*/ 94526 h 692084"/>
                <a:gd name="connsiteX17" fmla="*/ 3635211 w 5762896"/>
                <a:gd name="connsiteY17" fmla="*/ 86708 h 692084"/>
                <a:gd name="connsiteX18" fmla="*/ 3287426 w 5762896"/>
                <a:gd name="connsiteY18" fmla="*/ 98431 h 692084"/>
                <a:gd name="connsiteX19" fmla="*/ 2458996 w 5762896"/>
                <a:gd name="connsiteY19" fmla="*/ 71077 h 692084"/>
                <a:gd name="connsiteX20" fmla="*/ 2040872 w 5762896"/>
                <a:gd name="connsiteY20" fmla="*/ 67169 h 692084"/>
                <a:gd name="connsiteX21" fmla="*/ 1720441 w 5762896"/>
                <a:gd name="connsiteY21" fmla="*/ 63264 h 692084"/>
                <a:gd name="connsiteX22" fmla="*/ 1630564 w 5762896"/>
                <a:gd name="connsiteY22" fmla="*/ 86709 h 692084"/>
                <a:gd name="connsiteX23" fmla="*/ 1513332 w 5762896"/>
                <a:gd name="connsiteY23" fmla="*/ 63263 h 692084"/>
                <a:gd name="connsiteX24" fmla="*/ 1290596 w 5762896"/>
                <a:gd name="connsiteY24" fmla="*/ 47633 h 692084"/>
                <a:gd name="connsiteX25" fmla="*/ 1126472 w 5762896"/>
                <a:gd name="connsiteY25" fmla="*/ 43725 h 692084"/>
                <a:gd name="connsiteX26" fmla="*/ 892011 w 5762896"/>
                <a:gd name="connsiteY26" fmla="*/ 32001 h 692084"/>
                <a:gd name="connsiteX27" fmla="*/ 731795 w 5762896"/>
                <a:gd name="connsiteY27" fmla="*/ 35909 h 692084"/>
                <a:gd name="connsiteX28" fmla="*/ 102656 w 5762896"/>
                <a:gd name="connsiteY28" fmla="*/ 8556 h 692084"/>
                <a:gd name="connsiteX29" fmla="*/ 115858 w 5762896"/>
                <a:gd name="connsiteY29" fmla="*/ 37176 h 692084"/>
                <a:gd name="connsiteX0" fmla="*/ 115858 w 5762896"/>
                <a:gd name="connsiteY0" fmla="*/ 37176 h 692084"/>
                <a:gd name="connsiteX1" fmla="*/ 115858 w 5762896"/>
                <a:gd name="connsiteY1" fmla="*/ 247240 h 692084"/>
                <a:gd name="connsiteX2" fmla="*/ 3921740 w 5762896"/>
                <a:gd name="connsiteY2" fmla="*/ 309024 h 692084"/>
                <a:gd name="connsiteX3" fmla="*/ 4589004 w 5762896"/>
                <a:gd name="connsiteY3" fmla="*/ 605586 h 692084"/>
                <a:gd name="connsiteX4" fmla="*/ 5589902 w 5762896"/>
                <a:gd name="connsiteY4" fmla="*/ 692084 h 692084"/>
                <a:gd name="connsiteX5" fmla="*/ 5762896 w 5762896"/>
                <a:gd name="connsiteY5" fmla="*/ 692084 h 692084"/>
                <a:gd name="connsiteX6" fmla="*/ 5626972 w 5762896"/>
                <a:gd name="connsiteY6" fmla="*/ 580873 h 692084"/>
                <a:gd name="connsiteX7" fmla="*/ 5021491 w 5762896"/>
                <a:gd name="connsiteY7" fmla="*/ 556159 h 692084"/>
                <a:gd name="connsiteX8" fmla="*/ 4682050 w 5762896"/>
                <a:gd name="connsiteY8" fmla="*/ 346094 h 692084"/>
                <a:gd name="connsiteX9" fmla="*/ 4573057 w 5762896"/>
                <a:gd name="connsiteY9" fmla="*/ 239109 h 692084"/>
                <a:gd name="connsiteX10" fmla="*/ 4444103 w 5762896"/>
                <a:gd name="connsiteY10" fmla="*/ 121879 h 692084"/>
                <a:gd name="connsiteX11" fmla="*/ 4309234 w 5762896"/>
                <a:gd name="connsiteY11" fmla="*/ 128214 h 692084"/>
                <a:gd name="connsiteX12" fmla="*/ 4174474 w 5762896"/>
                <a:gd name="connsiteY12" fmla="*/ 98433 h 692084"/>
                <a:gd name="connsiteX13" fmla="*/ 4029888 w 5762896"/>
                <a:gd name="connsiteY13" fmla="*/ 102339 h 692084"/>
                <a:gd name="connsiteX14" fmla="*/ 3932194 w 5762896"/>
                <a:gd name="connsiteY14" fmla="*/ 102339 h 692084"/>
                <a:gd name="connsiteX15" fmla="*/ 3854041 w 5762896"/>
                <a:gd name="connsiteY15" fmla="*/ 86708 h 692084"/>
                <a:gd name="connsiteX16" fmla="*/ 3768072 w 5762896"/>
                <a:gd name="connsiteY16" fmla="*/ 94526 h 692084"/>
                <a:gd name="connsiteX17" fmla="*/ 3635211 w 5762896"/>
                <a:gd name="connsiteY17" fmla="*/ 86708 h 692084"/>
                <a:gd name="connsiteX18" fmla="*/ 3287426 w 5762896"/>
                <a:gd name="connsiteY18" fmla="*/ 98431 h 692084"/>
                <a:gd name="connsiteX19" fmla="*/ 2458996 w 5762896"/>
                <a:gd name="connsiteY19" fmla="*/ 71077 h 692084"/>
                <a:gd name="connsiteX20" fmla="*/ 2040872 w 5762896"/>
                <a:gd name="connsiteY20" fmla="*/ 67169 h 692084"/>
                <a:gd name="connsiteX21" fmla="*/ 1720441 w 5762896"/>
                <a:gd name="connsiteY21" fmla="*/ 63264 h 692084"/>
                <a:gd name="connsiteX22" fmla="*/ 1630564 w 5762896"/>
                <a:gd name="connsiteY22" fmla="*/ 86709 h 692084"/>
                <a:gd name="connsiteX23" fmla="*/ 1513332 w 5762896"/>
                <a:gd name="connsiteY23" fmla="*/ 63263 h 692084"/>
                <a:gd name="connsiteX24" fmla="*/ 1290596 w 5762896"/>
                <a:gd name="connsiteY24" fmla="*/ 47633 h 692084"/>
                <a:gd name="connsiteX25" fmla="*/ 1126472 w 5762896"/>
                <a:gd name="connsiteY25" fmla="*/ 43725 h 692084"/>
                <a:gd name="connsiteX26" fmla="*/ 892011 w 5762896"/>
                <a:gd name="connsiteY26" fmla="*/ 32001 h 692084"/>
                <a:gd name="connsiteX27" fmla="*/ 731795 w 5762896"/>
                <a:gd name="connsiteY27" fmla="*/ 35909 h 692084"/>
                <a:gd name="connsiteX28" fmla="*/ 102656 w 5762896"/>
                <a:gd name="connsiteY28" fmla="*/ 8556 h 692084"/>
                <a:gd name="connsiteX29" fmla="*/ 115858 w 5762896"/>
                <a:gd name="connsiteY29" fmla="*/ 37176 h 692084"/>
                <a:gd name="connsiteX0" fmla="*/ 115858 w 5762896"/>
                <a:gd name="connsiteY0" fmla="*/ 37176 h 692084"/>
                <a:gd name="connsiteX1" fmla="*/ 115858 w 5762896"/>
                <a:gd name="connsiteY1" fmla="*/ 247240 h 692084"/>
                <a:gd name="connsiteX2" fmla="*/ 3921740 w 5762896"/>
                <a:gd name="connsiteY2" fmla="*/ 309024 h 692084"/>
                <a:gd name="connsiteX3" fmla="*/ 4589004 w 5762896"/>
                <a:gd name="connsiteY3" fmla="*/ 605586 h 692084"/>
                <a:gd name="connsiteX4" fmla="*/ 5589902 w 5762896"/>
                <a:gd name="connsiteY4" fmla="*/ 692084 h 692084"/>
                <a:gd name="connsiteX5" fmla="*/ 5762896 w 5762896"/>
                <a:gd name="connsiteY5" fmla="*/ 692084 h 692084"/>
                <a:gd name="connsiteX6" fmla="*/ 5626972 w 5762896"/>
                <a:gd name="connsiteY6" fmla="*/ 580873 h 692084"/>
                <a:gd name="connsiteX7" fmla="*/ 5021491 w 5762896"/>
                <a:gd name="connsiteY7" fmla="*/ 556159 h 692084"/>
                <a:gd name="connsiteX8" fmla="*/ 4682050 w 5762896"/>
                <a:gd name="connsiteY8" fmla="*/ 346094 h 692084"/>
                <a:gd name="connsiteX9" fmla="*/ 4573057 w 5762896"/>
                <a:gd name="connsiteY9" fmla="*/ 239109 h 692084"/>
                <a:gd name="connsiteX10" fmla="*/ 4514442 w 5762896"/>
                <a:gd name="connsiteY10" fmla="*/ 184401 h 692084"/>
                <a:gd name="connsiteX11" fmla="*/ 4444103 w 5762896"/>
                <a:gd name="connsiteY11" fmla="*/ 121879 h 692084"/>
                <a:gd name="connsiteX12" fmla="*/ 4309234 w 5762896"/>
                <a:gd name="connsiteY12" fmla="*/ 128214 h 692084"/>
                <a:gd name="connsiteX13" fmla="*/ 4174474 w 5762896"/>
                <a:gd name="connsiteY13" fmla="*/ 98433 h 692084"/>
                <a:gd name="connsiteX14" fmla="*/ 4029888 w 5762896"/>
                <a:gd name="connsiteY14" fmla="*/ 102339 h 692084"/>
                <a:gd name="connsiteX15" fmla="*/ 3932194 w 5762896"/>
                <a:gd name="connsiteY15" fmla="*/ 102339 h 692084"/>
                <a:gd name="connsiteX16" fmla="*/ 3854041 w 5762896"/>
                <a:gd name="connsiteY16" fmla="*/ 86708 h 692084"/>
                <a:gd name="connsiteX17" fmla="*/ 3768072 w 5762896"/>
                <a:gd name="connsiteY17" fmla="*/ 94526 h 692084"/>
                <a:gd name="connsiteX18" fmla="*/ 3635211 w 5762896"/>
                <a:gd name="connsiteY18" fmla="*/ 86708 h 692084"/>
                <a:gd name="connsiteX19" fmla="*/ 3287426 w 5762896"/>
                <a:gd name="connsiteY19" fmla="*/ 98431 h 692084"/>
                <a:gd name="connsiteX20" fmla="*/ 2458996 w 5762896"/>
                <a:gd name="connsiteY20" fmla="*/ 71077 h 692084"/>
                <a:gd name="connsiteX21" fmla="*/ 2040872 w 5762896"/>
                <a:gd name="connsiteY21" fmla="*/ 67169 h 692084"/>
                <a:gd name="connsiteX22" fmla="*/ 1720441 w 5762896"/>
                <a:gd name="connsiteY22" fmla="*/ 63264 h 692084"/>
                <a:gd name="connsiteX23" fmla="*/ 1630564 w 5762896"/>
                <a:gd name="connsiteY23" fmla="*/ 86709 h 692084"/>
                <a:gd name="connsiteX24" fmla="*/ 1513332 w 5762896"/>
                <a:gd name="connsiteY24" fmla="*/ 63263 h 692084"/>
                <a:gd name="connsiteX25" fmla="*/ 1290596 w 5762896"/>
                <a:gd name="connsiteY25" fmla="*/ 47633 h 692084"/>
                <a:gd name="connsiteX26" fmla="*/ 1126472 w 5762896"/>
                <a:gd name="connsiteY26" fmla="*/ 43725 h 692084"/>
                <a:gd name="connsiteX27" fmla="*/ 892011 w 5762896"/>
                <a:gd name="connsiteY27" fmla="*/ 32001 h 692084"/>
                <a:gd name="connsiteX28" fmla="*/ 731795 w 5762896"/>
                <a:gd name="connsiteY28" fmla="*/ 35909 h 692084"/>
                <a:gd name="connsiteX29" fmla="*/ 102656 w 5762896"/>
                <a:gd name="connsiteY29" fmla="*/ 8556 h 692084"/>
                <a:gd name="connsiteX30" fmla="*/ 115858 w 5762896"/>
                <a:gd name="connsiteY30" fmla="*/ 37176 h 692084"/>
                <a:gd name="connsiteX0" fmla="*/ 115858 w 5762896"/>
                <a:gd name="connsiteY0" fmla="*/ 37176 h 692084"/>
                <a:gd name="connsiteX1" fmla="*/ 115858 w 5762896"/>
                <a:gd name="connsiteY1" fmla="*/ 247240 h 692084"/>
                <a:gd name="connsiteX2" fmla="*/ 3921740 w 5762896"/>
                <a:gd name="connsiteY2" fmla="*/ 309024 h 692084"/>
                <a:gd name="connsiteX3" fmla="*/ 4589004 w 5762896"/>
                <a:gd name="connsiteY3" fmla="*/ 605586 h 692084"/>
                <a:gd name="connsiteX4" fmla="*/ 5589902 w 5762896"/>
                <a:gd name="connsiteY4" fmla="*/ 692084 h 692084"/>
                <a:gd name="connsiteX5" fmla="*/ 5762896 w 5762896"/>
                <a:gd name="connsiteY5" fmla="*/ 692084 h 692084"/>
                <a:gd name="connsiteX6" fmla="*/ 5626972 w 5762896"/>
                <a:gd name="connsiteY6" fmla="*/ 580873 h 692084"/>
                <a:gd name="connsiteX7" fmla="*/ 5021491 w 5762896"/>
                <a:gd name="connsiteY7" fmla="*/ 556159 h 692084"/>
                <a:gd name="connsiteX8" fmla="*/ 4682050 w 5762896"/>
                <a:gd name="connsiteY8" fmla="*/ 346094 h 692084"/>
                <a:gd name="connsiteX9" fmla="*/ 4619950 w 5762896"/>
                <a:gd name="connsiteY9" fmla="*/ 282094 h 692084"/>
                <a:gd name="connsiteX10" fmla="*/ 4573057 w 5762896"/>
                <a:gd name="connsiteY10" fmla="*/ 239109 h 692084"/>
                <a:gd name="connsiteX11" fmla="*/ 4514442 w 5762896"/>
                <a:gd name="connsiteY11" fmla="*/ 184401 h 692084"/>
                <a:gd name="connsiteX12" fmla="*/ 4444103 w 5762896"/>
                <a:gd name="connsiteY12" fmla="*/ 121879 h 692084"/>
                <a:gd name="connsiteX13" fmla="*/ 4309234 w 5762896"/>
                <a:gd name="connsiteY13" fmla="*/ 128214 h 692084"/>
                <a:gd name="connsiteX14" fmla="*/ 4174474 w 5762896"/>
                <a:gd name="connsiteY14" fmla="*/ 98433 h 692084"/>
                <a:gd name="connsiteX15" fmla="*/ 4029888 w 5762896"/>
                <a:gd name="connsiteY15" fmla="*/ 102339 h 692084"/>
                <a:gd name="connsiteX16" fmla="*/ 3932194 w 5762896"/>
                <a:gd name="connsiteY16" fmla="*/ 102339 h 692084"/>
                <a:gd name="connsiteX17" fmla="*/ 3854041 w 5762896"/>
                <a:gd name="connsiteY17" fmla="*/ 86708 h 692084"/>
                <a:gd name="connsiteX18" fmla="*/ 3768072 w 5762896"/>
                <a:gd name="connsiteY18" fmla="*/ 94526 h 692084"/>
                <a:gd name="connsiteX19" fmla="*/ 3635211 w 5762896"/>
                <a:gd name="connsiteY19" fmla="*/ 86708 h 692084"/>
                <a:gd name="connsiteX20" fmla="*/ 3287426 w 5762896"/>
                <a:gd name="connsiteY20" fmla="*/ 98431 h 692084"/>
                <a:gd name="connsiteX21" fmla="*/ 2458996 w 5762896"/>
                <a:gd name="connsiteY21" fmla="*/ 71077 h 692084"/>
                <a:gd name="connsiteX22" fmla="*/ 2040872 w 5762896"/>
                <a:gd name="connsiteY22" fmla="*/ 67169 h 692084"/>
                <a:gd name="connsiteX23" fmla="*/ 1720441 w 5762896"/>
                <a:gd name="connsiteY23" fmla="*/ 63264 h 692084"/>
                <a:gd name="connsiteX24" fmla="*/ 1630564 w 5762896"/>
                <a:gd name="connsiteY24" fmla="*/ 86709 h 692084"/>
                <a:gd name="connsiteX25" fmla="*/ 1513332 w 5762896"/>
                <a:gd name="connsiteY25" fmla="*/ 63263 h 692084"/>
                <a:gd name="connsiteX26" fmla="*/ 1290596 w 5762896"/>
                <a:gd name="connsiteY26" fmla="*/ 47633 h 692084"/>
                <a:gd name="connsiteX27" fmla="*/ 1126472 w 5762896"/>
                <a:gd name="connsiteY27" fmla="*/ 43725 h 692084"/>
                <a:gd name="connsiteX28" fmla="*/ 892011 w 5762896"/>
                <a:gd name="connsiteY28" fmla="*/ 32001 h 692084"/>
                <a:gd name="connsiteX29" fmla="*/ 731795 w 5762896"/>
                <a:gd name="connsiteY29" fmla="*/ 35909 h 692084"/>
                <a:gd name="connsiteX30" fmla="*/ 102656 w 5762896"/>
                <a:gd name="connsiteY30" fmla="*/ 8556 h 692084"/>
                <a:gd name="connsiteX31" fmla="*/ 115858 w 5762896"/>
                <a:gd name="connsiteY31" fmla="*/ 37176 h 692084"/>
                <a:gd name="connsiteX0" fmla="*/ 115858 w 5762896"/>
                <a:gd name="connsiteY0" fmla="*/ 37176 h 692084"/>
                <a:gd name="connsiteX1" fmla="*/ 115858 w 5762896"/>
                <a:gd name="connsiteY1" fmla="*/ 247240 h 692084"/>
                <a:gd name="connsiteX2" fmla="*/ 3921740 w 5762896"/>
                <a:gd name="connsiteY2" fmla="*/ 309024 h 692084"/>
                <a:gd name="connsiteX3" fmla="*/ 4589004 w 5762896"/>
                <a:gd name="connsiteY3" fmla="*/ 605586 h 692084"/>
                <a:gd name="connsiteX4" fmla="*/ 5589902 w 5762896"/>
                <a:gd name="connsiteY4" fmla="*/ 692084 h 692084"/>
                <a:gd name="connsiteX5" fmla="*/ 5762896 w 5762896"/>
                <a:gd name="connsiteY5" fmla="*/ 692084 h 692084"/>
                <a:gd name="connsiteX6" fmla="*/ 5626972 w 5762896"/>
                <a:gd name="connsiteY6" fmla="*/ 580873 h 692084"/>
                <a:gd name="connsiteX7" fmla="*/ 5021491 w 5762896"/>
                <a:gd name="connsiteY7" fmla="*/ 556159 h 692084"/>
                <a:gd name="connsiteX8" fmla="*/ 4811427 w 5762896"/>
                <a:gd name="connsiteY8" fmla="*/ 422771 h 692084"/>
                <a:gd name="connsiteX9" fmla="*/ 4682050 w 5762896"/>
                <a:gd name="connsiteY9" fmla="*/ 346094 h 692084"/>
                <a:gd name="connsiteX10" fmla="*/ 4619950 w 5762896"/>
                <a:gd name="connsiteY10" fmla="*/ 282094 h 692084"/>
                <a:gd name="connsiteX11" fmla="*/ 4573057 w 5762896"/>
                <a:gd name="connsiteY11" fmla="*/ 239109 h 692084"/>
                <a:gd name="connsiteX12" fmla="*/ 4514442 w 5762896"/>
                <a:gd name="connsiteY12" fmla="*/ 184401 h 692084"/>
                <a:gd name="connsiteX13" fmla="*/ 4444103 w 5762896"/>
                <a:gd name="connsiteY13" fmla="*/ 121879 h 692084"/>
                <a:gd name="connsiteX14" fmla="*/ 4309234 w 5762896"/>
                <a:gd name="connsiteY14" fmla="*/ 128214 h 692084"/>
                <a:gd name="connsiteX15" fmla="*/ 4174474 w 5762896"/>
                <a:gd name="connsiteY15" fmla="*/ 98433 h 692084"/>
                <a:gd name="connsiteX16" fmla="*/ 4029888 w 5762896"/>
                <a:gd name="connsiteY16" fmla="*/ 102339 h 692084"/>
                <a:gd name="connsiteX17" fmla="*/ 3932194 w 5762896"/>
                <a:gd name="connsiteY17" fmla="*/ 102339 h 692084"/>
                <a:gd name="connsiteX18" fmla="*/ 3854041 w 5762896"/>
                <a:gd name="connsiteY18" fmla="*/ 86708 h 692084"/>
                <a:gd name="connsiteX19" fmla="*/ 3768072 w 5762896"/>
                <a:gd name="connsiteY19" fmla="*/ 94526 h 692084"/>
                <a:gd name="connsiteX20" fmla="*/ 3635211 w 5762896"/>
                <a:gd name="connsiteY20" fmla="*/ 86708 h 692084"/>
                <a:gd name="connsiteX21" fmla="*/ 3287426 w 5762896"/>
                <a:gd name="connsiteY21" fmla="*/ 98431 h 692084"/>
                <a:gd name="connsiteX22" fmla="*/ 2458996 w 5762896"/>
                <a:gd name="connsiteY22" fmla="*/ 71077 h 692084"/>
                <a:gd name="connsiteX23" fmla="*/ 2040872 w 5762896"/>
                <a:gd name="connsiteY23" fmla="*/ 67169 h 692084"/>
                <a:gd name="connsiteX24" fmla="*/ 1720441 w 5762896"/>
                <a:gd name="connsiteY24" fmla="*/ 63264 h 692084"/>
                <a:gd name="connsiteX25" fmla="*/ 1630564 w 5762896"/>
                <a:gd name="connsiteY25" fmla="*/ 86709 h 692084"/>
                <a:gd name="connsiteX26" fmla="*/ 1513332 w 5762896"/>
                <a:gd name="connsiteY26" fmla="*/ 63263 h 692084"/>
                <a:gd name="connsiteX27" fmla="*/ 1290596 w 5762896"/>
                <a:gd name="connsiteY27" fmla="*/ 47633 h 692084"/>
                <a:gd name="connsiteX28" fmla="*/ 1126472 w 5762896"/>
                <a:gd name="connsiteY28" fmla="*/ 43725 h 692084"/>
                <a:gd name="connsiteX29" fmla="*/ 892011 w 5762896"/>
                <a:gd name="connsiteY29" fmla="*/ 32001 h 692084"/>
                <a:gd name="connsiteX30" fmla="*/ 731795 w 5762896"/>
                <a:gd name="connsiteY30" fmla="*/ 35909 h 692084"/>
                <a:gd name="connsiteX31" fmla="*/ 102656 w 5762896"/>
                <a:gd name="connsiteY31" fmla="*/ 8556 h 692084"/>
                <a:gd name="connsiteX32" fmla="*/ 115858 w 5762896"/>
                <a:gd name="connsiteY32" fmla="*/ 37176 h 692084"/>
                <a:gd name="connsiteX0" fmla="*/ 115858 w 5762896"/>
                <a:gd name="connsiteY0" fmla="*/ 37176 h 692084"/>
                <a:gd name="connsiteX1" fmla="*/ 115858 w 5762896"/>
                <a:gd name="connsiteY1" fmla="*/ 247240 h 692084"/>
                <a:gd name="connsiteX2" fmla="*/ 3921740 w 5762896"/>
                <a:gd name="connsiteY2" fmla="*/ 309024 h 692084"/>
                <a:gd name="connsiteX3" fmla="*/ 4589004 w 5762896"/>
                <a:gd name="connsiteY3" fmla="*/ 605586 h 692084"/>
                <a:gd name="connsiteX4" fmla="*/ 5589902 w 5762896"/>
                <a:gd name="connsiteY4" fmla="*/ 692084 h 692084"/>
                <a:gd name="connsiteX5" fmla="*/ 5762896 w 5762896"/>
                <a:gd name="connsiteY5" fmla="*/ 692084 h 692084"/>
                <a:gd name="connsiteX6" fmla="*/ 5626972 w 5762896"/>
                <a:gd name="connsiteY6" fmla="*/ 580873 h 692084"/>
                <a:gd name="connsiteX7" fmla="*/ 5021491 w 5762896"/>
                <a:gd name="connsiteY7" fmla="*/ 556159 h 692084"/>
                <a:gd name="connsiteX8" fmla="*/ 4760627 w 5762896"/>
                <a:gd name="connsiteY8" fmla="*/ 450125 h 692084"/>
                <a:gd name="connsiteX9" fmla="*/ 4682050 w 5762896"/>
                <a:gd name="connsiteY9" fmla="*/ 346094 h 692084"/>
                <a:gd name="connsiteX10" fmla="*/ 4619950 w 5762896"/>
                <a:gd name="connsiteY10" fmla="*/ 282094 h 692084"/>
                <a:gd name="connsiteX11" fmla="*/ 4573057 w 5762896"/>
                <a:gd name="connsiteY11" fmla="*/ 239109 h 692084"/>
                <a:gd name="connsiteX12" fmla="*/ 4514442 w 5762896"/>
                <a:gd name="connsiteY12" fmla="*/ 184401 h 692084"/>
                <a:gd name="connsiteX13" fmla="*/ 4444103 w 5762896"/>
                <a:gd name="connsiteY13" fmla="*/ 121879 h 692084"/>
                <a:gd name="connsiteX14" fmla="*/ 4309234 w 5762896"/>
                <a:gd name="connsiteY14" fmla="*/ 128214 h 692084"/>
                <a:gd name="connsiteX15" fmla="*/ 4174474 w 5762896"/>
                <a:gd name="connsiteY15" fmla="*/ 98433 h 692084"/>
                <a:gd name="connsiteX16" fmla="*/ 4029888 w 5762896"/>
                <a:gd name="connsiteY16" fmla="*/ 102339 h 692084"/>
                <a:gd name="connsiteX17" fmla="*/ 3932194 w 5762896"/>
                <a:gd name="connsiteY17" fmla="*/ 102339 h 692084"/>
                <a:gd name="connsiteX18" fmla="*/ 3854041 w 5762896"/>
                <a:gd name="connsiteY18" fmla="*/ 86708 h 692084"/>
                <a:gd name="connsiteX19" fmla="*/ 3768072 w 5762896"/>
                <a:gd name="connsiteY19" fmla="*/ 94526 h 692084"/>
                <a:gd name="connsiteX20" fmla="*/ 3635211 w 5762896"/>
                <a:gd name="connsiteY20" fmla="*/ 86708 h 692084"/>
                <a:gd name="connsiteX21" fmla="*/ 3287426 w 5762896"/>
                <a:gd name="connsiteY21" fmla="*/ 98431 h 692084"/>
                <a:gd name="connsiteX22" fmla="*/ 2458996 w 5762896"/>
                <a:gd name="connsiteY22" fmla="*/ 71077 h 692084"/>
                <a:gd name="connsiteX23" fmla="*/ 2040872 w 5762896"/>
                <a:gd name="connsiteY23" fmla="*/ 67169 h 692084"/>
                <a:gd name="connsiteX24" fmla="*/ 1720441 w 5762896"/>
                <a:gd name="connsiteY24" fmla="*/ 63264 h 692084"/>
                <a:gd name="connsiteX25" fmla="*/ 1630564 w 5762896"/>
                <a:gd name="connsiteY25" fmla="*/ 86709 h 692084"/>
                <a:gd name="connsiteX26" fmla="*/ 1513332 w 5762896"/>
                <a:gd name="connsiteY26" fmla="*/ 63263 h 692084"/>
                <a:gd name="connsiteX27" fmla="*/ 1290596 w 5762896"/>
                <a:gd name="connsiteY27" fmla="*/ 47633 h 692084"/>
                <a:gd name="connsiteX28" fmla="*/ 1126472 w 5762896"/>
                <a:gd name="connsiteY28" fmla="*/ 43725 h 692084"/>
                <a:gd name="connsiteX29" fmla="*/ 892011 w 5762896"/>
                <a:gd name="connsiteY29" fmla="*/ 32001 h 692084"/>
                <a:gd name="connsiteX30" fmla="*/ 731795 w 5762896"/>
                <a:gd name="connsiteY30" fmla="*/ 35909 h 692084"/>
                <a:gd name="connsiteX31" fmla="*/ 102656 w 5762896"/>
                <a:gd name="connsiteY31" fmla="*/ 8556 h 692084"/>
                <a:gd name="connsiteX32" fmla="*/ 115858 w 5762896"/>
                <a:gd name="connsiteY32" fmla="*/ 37176 h 692084"/>
                <a:gd name="connsiteX0" fmla="*/ 115858 w 5762896"/>
                <a:gd name="connsiteY0" fmla="*/ 37176 h 692084"/>
                <a:gd name="connsiteX1" fmla="*/ 115858 w 5762896"/>
                <a:gd name="connsiteY1" fmla="*/ 247240 h 692084"/>
                <a:gd name="connsiteX2" fmla="*/ 3921740 w 5762896"/>
                <a:gd name="connsiteY2" fmla="*/ 309024 h 692084"/>
                <a:gd name="connsiteX3" fmla="*/ 4589004 w 5762896"/>
                <a:gd name="connsiteY3" fmla="*/ 605586 h 692084"/>
                <a:gd name="connsiteX4" fmla="*/ 5589902 w 5762896"/>
                <a:gd name="connsiteY4" fmla="*/ 692084 h 692084"/>
                <a:gd name="connsiteX5" fmla="*/ 5762896 w 5762896"/>
                <a:gd name="connsiteY5" fmla="*/ 692084 h 692084"/>
                <a:gd name="connsiteX6" fmla="*/ 5626972 w 5762896"/>
                <a:gd name="connsiteY6" fmla="*/ 580873 h 692084"/>
                <a:gd name="connsiteX7" fmla="*/ 5021491 w 5762896"/>
                <a:gd name="connsiteY7" fmla="*/ 556159 h 692084"/>
                <a:gd name="connsiteX8" fmla="*/ 4803611 w 5762896"/>
                <a:gd name="connsiteY8" fmla="*/ 454032 h 692084"/>
                <a:gd name="connsiteX9" fmla="*/ 4682050 w 5762896"/>
                <a:gd name="connsiteY9" fmla="*/ 346094 h 692084"/>
                <a:gd name="connsiteX10" fmla="*/ 4619950 w 5762896"/>
                <a:gd name="connsiteY10" fmla="*/ 282094 h 692084"/>
                <a:gd name="connsiteX11" fmla="*/ 4573057 w 5762896"/>
                <a:gd name="connsiteY11" fmla="*/ 239109 h 692084"/>
                <a:gd name="connsiteX12" fmla="*/ 4514442 w 5762896"/>
                <a:gd name="connsiteY12" fmla="*/ 184401 h 692084"/>
                <a:gd name="connsiteX13" fmla="*/ 4444103 w 5762896"/>
                <a:gd name="connsiteY13" fmla="*/ 121879 h 692084"/>
                <a:gd name="connsiteX14" fmla="*/ 4309234 w 5762896"/>
                <a:gd name="connsiteY14" fmla="*/ 128214 h 692084"/>
                <a:gd name="connsiteX15" fmla="*/ 4174474 w 5762896"/>
                <a:gd name="connsiteY15" fmla="*/ 98433 h 692084"/>
                <a:gd name="connsiteX16" fmla="*/ 4029888 w 5762896"/>
                <a:gd name="connsiteY16" fmla="*/ 102339 h 692084"/>
                <a:gd name="connsiteX17" fmla="*/ 3932194 w 5762896"/>
                <a:gd name="connsiteY17" fmla="*/ 102339 h 692084"/>
                <a:gd name="connsiteX18" fmla="*/ 3854041 w 5762896"/>
                <a:gd name="connsiteY18" fmla="*/ 86708 h 692084"/>
                <a:gd name="connsiteX19" fmla="*/ 3768072 w 5762896"/>
                <a:gd name="connsiteY19" fmla="*/ 94526 h 692084"/>
                <a:gd name="connsiteX20" fmla="*/ 3635211 w 5762896"/>
                <a:gd name="connsiteY20" fmla="*/ 86708 h 692084"/>
                <a:gd name="connsiteX21" fmla="*/ 3287426 w 5762896"/>
                <a:gd name="connsiteY21" fmla="*/ 98431 h 692084"/>
                <a:gd name="connsiteX22" fmla="*/ 2458996 w 5762896"/>
                <a:gd name="connsiteY22" fmla="*/ 71077 h 692084"/>
                <a:gd name="connsiteX23" fmla="*/ 2040872 w 5762896"/>
                <a:gd name="connsiteY23" fmla="*/ 67169 h 692084"/>
                <a:gd name="connsiteX24" fmla="*/ 1720441 w 5762896"/>
                <a:gd name="connsiteY24" fmla="*/ 63264 h 692084"/>
                <a:gd name="connsiteX25" fmla="*/ 1630564 w 5762896"/>
                <a:gd name="connsiteY25" fmla="*/ 86709 h 692084"/>
                <a:gd name="connsiteX26" fmla="*/ 1513332 w 5762896"/>
                <a:gd name="connsiteY26" fmla="*/ 63263 h 692084"/>
                <a:gd name="connsiteX27" fmla="*/ 1290596 w 5762896"/>
                <a:gd name="connsiteY27" fmla="*/ 47633 h 692084"/>
                <a:gd name="connsiteX28" fmla="*/ 1126472 w 5762896"/>
                <a:gd name="connsiteY28" fmla="*/ 43725 h 692084"/>
                <a:gd name="connsiteX29" fmla="*/ 892011 w 5762896"/>
                <a:gd name="connsiteY29" fmla="*/ 32001 h 692084"/>
                <a:gd name="connsiteX30" fmla="*/ 731795 w 5762896"/>
                <a:gd name="connsiteY30" fmla="*/ 35909 h 692084"/>
                <a:gd name="connsiteX31" fmla="*/ 102656 w 5762896"/>
                <a:gd name="connsiteY31" fmla="*/ 8556 h 692084"/>
                <a:gd name="connsiteX32" fmla="*/ 115858 w 5762896"/>
                <a:gd name="connsiteY32" fmla="*/ 37176 h 692084"/>
                <a:gd name="connsiteX0" fmla="*/ 115858 w 5762896"/>
                <a:gd name="connsiteY0" fmla="*/ 37176 h 692084"/>
                <a:gd name="connsiteX1" fmla="*/ 115858 w 5762896"/>
                <a:gd name="connsiteY1" fmla="*/ 247240 h 692084"/>
                <a:gd name="connsiteX2" fmla="*/ 3921740 w 5762896"/>
                <a:gd name="connsiteY2" fmla="*/ 309024 h 692084"/>
                <a:gd name="connsiteX3" fmla="*/ 4589004 w 5762896"/>
                <a:gd name="connsiteY3" fmla="*/ 605586 h 692084"/>
                <a:gd name="connsiteX4" fmla="*/ 5589902 w 5762896"/>
                <a:gd name="connsiteY4" fmla="*/ 692084 h 692084"/>
                <a:gd name="connsiteX5" fmla="*/ 5762896 w 5762896"/>
                <a:gd name="connsiteY5" fmla="*/ 692084 h 692084"/>
                <a:gd name="connsiteX6" fmla="*/ 5626972 w 5762896"/>
                <a:gd name="connsiteY6" fmla="*/ 580873 h 692084"/>
                <a:gd name="connsiteX7" fmla="*/ 5021491 w 5762896"/>
                <a:gd name="connsiteY7" fmla="*/ 556159 h 692084"/>
                <a:gd name="connsiteX8" fmla="*/ 4803611 w 5762896"/>
                <a:gd name="connsiteY8" fmla="*/ 454032 h 692084"/>
                <a:gd name="connsiteX9" fmla="*/ 4682050 w 5762896"/>
                <a:gd name="connsiteY9" fmla="*/ 346094 h 692084"/>
                <a:gd name="connsiteX10" fmla="*/ 4619950 w 5762896"/>
                <a:gd name="connsiteY10" fmla="*/ 282094 h 692084"/>
                <a:gd name="connsiteX11" fmla="*/ 4573057 w 5762896"/>
                <a:gd name="connsiteY11" fmla="*/ 239109 h 692084"/>
                <a:gd name="connsiteX12" fmla="*/ 4514442 w 5762896"/>
                <a:gd name="connsiteY12" fmla="*/ 184401 h 692084"/>
                <a:gd name="connsiteX13" fmla="*/ 4432380 w 5762896"/>
                <a:gd name="connsiteY13" fmla="*/ 137509 h 692084"/>
                <a:gd name="connsiteX14" fmla="*/ 4309234 w 5762896"/>
                <a:gd name="connsiteY14" fmla="*/ 128214 h 692084"/>
                <a:gd name="connsiteX15" fmla="*/ 4174474 w 5762896"/>
                <a:gd name="connsiteY15" fmla="*/ 98433 h 692084"/>
                <a:gd name="connsiteX16" fmla="*/ 4029888 w 5762896"/>
                <a:gd name="connsiteY16" fmla="*/ 102339 h 692084"/>
                <a:gd name="connsiteX17" fmla="*/ 3932194 w 5762896"/>
                <a:gd name="connsiteY17" fmla="*/ 102339 h 692084"/>
                <a:gd name="connsiteX18" fmla="*/ 3854041 w 5762896"/>
                <a:gd name="connsiteY18" fmla="*/ 86708 h 692084"/>
                <a:gd name="connsiteX19" fmla="*/ 3768072 w 5762896"/>
                <a:gd name="connsiteY19" fmla="*/ 94526 h 692084"/>
                <a:gd name="connsiteX20" fmla="*/ 3635211 w 5762896"/>
                <a:gd name="connsiteY20" fmla="*/ 86708 h 692084"/>
                <a:gd name="connsiteX21" fmla="*/ 3287426 w 5762896"/>
                <a:gd name="connsiteY21" fmla="*/ 98431 h 692084"/>
                <a:gd name="connsiteX22" fmla="*/ 2458996 w 5762896"/>
                <a:gd name="connsiteY22" fmla="*/ 71077 h 692084"/>
                <a:gd name="connsiteX23" fmla="*/ 2040872 w 5762896"/>
                <a:gd name="connsiteY23" fmla="*/ 67169 h 692084"/>
                <a:gd name="connsiteX24" fmla="*/ 1720441 w 5762896"/>
                <a:gd name="connsiteY24" fmla="*/ 63264 h 692084"/>
                <a:gd name="connsiteX25" fmla="*/ 1630564 w 5762896"/>
                <a:gd name="connsiteY25" fmla="*/ 86709 h 692084"/>
                <a:gd name="connsiteX26" fmla="*/ 1513332 w 5762896"/>
                <a:gd name="connsiteY26" fmla="*/ 63263 h 692084"/>
                <a:gd name="connsiteX27" fmla="*/ 1290596 w 5762896"/>
                <a:gd name="connsiteY27" fmla="*/ 47633 h 692084"/>
                <a:gd name="connsiteX28" fmla="*/ 1126472 w 5762896"/>
                <a:gd name="connsiteY28" fmla="*/ 43725 h 692084"/>
                <a:gd name="connsiteX29" fmla="*/ 892011 w 5762896"/>
                <a:gd name="connsiteY29" fmla="*/ 32001 h 692084"/>
                <a:gd name="connsiteX30" fmla="*/ 731795 w 5762896"/>
                <a:gd name="connsiteY30" fmla="*/ 35909 h 692084"/>
                <a:gd name="connsiteX31" fmla="*/ 102656 w 5762896"/>
                <a:gd name="connsiteY31" fmla="*/ 8556 h 692084"/>
                <a:gd name="connsiteX32" fmla="*/ 115858 w 5762896"/>
                <a:gd name="connsiteY32" fmla="*/ 37176 h 692084"/>
                <a:gd name="connsiteX0" fmla="*/ 115858 w 5762896"/>
                <a:gd name="connsiteY0" fmla="*/ 37176 h 692084"/>
                <a:gd name="connsiteX1" fmla="*/ 115858 w 5762896"/>
                <a:gd name="connsiteY1" fmla="*/ 247240 h 692084"/>
                <a:gd name="connsiteX2" fmla="*/ 3921740 w 5762896"/>
                <a:gd name="connsiteY2" fmla="*/ 309024 h 692084"/>
                <a:gd name="connsiteX3" fmla="*/ 4589004 w 5762896"/>
                <a:gd name="connsiteY3" fmla="*/ 605586 h 692084"/>
                <a:gd name="connsiteX4" fmla="*/ 5589902 w 5762896"/>
                <a:gd name="connsiteY4" fmla="*/ 692084 h 692084"/>
                <a:gd name="connsiteX5" fmla="*/ 5762896 w 5762896"/>
                <a:gd name="connsiteY5" fmla="*/ 692084 h 692084"/>
                <a:gd name="connsiteX6" fmla="*/ 5626972 w 5762896"/>
                <a:gd name="connsiteY6" fmla="*/ 580873 h 692084"/>
                <a:gd name="connsiteX7" fmla="*/ 5021491 w 5762896"/>
                <a:gd name="connsiteY7" fmla="*/ 556159 h 692084"/>
                <a:gd name="connsiteX8" fmla="*/ 4803611 w 5762896"/>
                <a:gd name="connsiteY8" fmla="*/ 454032 h 692084"/>
                <a:gd name="connsiteX9" fmla="*/ 4682050 w 5762896"/>
                <a:gd name="connsiteY9" fmla="*/ 346094 h 692084"/>
                <a:gd name="connsiteX10" fmla="*/ 4619950 w 5762896"/>
                <a:gd name="connsiteY10" fmla="*/ 282094 h 692084"/>
                <a:gd name="connsiteX11" fmla="*/ 4573057 w 5762896"/>
                <a:gd name="connsiteY11" fmla="*/ 239109 h 692084"/>
                <a:gd name="connsiteX12" fmla="*/ 4510534 w 5762896"/>
                <a:gd name="connsiteY12" fmla="*/ 196124 h 692084"/>
                <a:gd name="connsiteX13" fmla="*/ 4432380 w 5762896"/>
                <a:gd name="connsiteY13" fmla="*/ 137509 h 692084"/>
                <a:gd name="connsiteX14" fmla="*/ 4309234 w 5762896"/>
                <a:gd name="connsiteY14" fmla="*/ 128214 h 692084"/>
                <a:gd name="connsiteX15" fmla="*/ 4174474 w 5762896"/>
                <a:gd name="connsiteY15" fmla="*/ 98433 h 692084"/>
                <a:gd name="connsiteX16" fmla="*/ 4029888 w 5762896"/>
                <a:gd name="connsiteY16" fmla="*/ 102339 h 692084"/>
                <a:gd name="connsiteX17" fmla="*/ 3932194 w 5762896"/>
                <a:gd name="connsiteY17" fmla="*/ 102339 h 692084"/>
                <a:gd name="connsiteX18" fmla="*/ 3854041 w 5762896"/>
                <a:gd name="connsiteY18" fmla="*/ 86708 h 692084"/>
                <a:gd name="connsiteX19" fmla="*/ 3768072 w 5762896"/>
                <a:gd name="connsiteY19" fmla="*/ 94526 h 692084"/>
                <a:gd name="connsiteX20" fmla="*/ 3635211 w 5762896"/>
                <a:gd name="connsiteY20" fmla="*/ 86708 h 692084"/>
                <a:gd name="connsiteX21" fmla="*/ 3287426 w 5762896"/>
                <a:gd name="connsiteY21" fmla="*/ 98431 h 692084"/>
                <a:gd name="connsiteX22" fmla="*/ 2458996 w 5762896"/>
                <a:gd name="connsiteY22" fmla="*/ 71077 h 692084"/>
                <a:gd name="connsiteX23" fmla="*/ 2040872 w 5762896"/>
                <a:gd name="connsiteY23" fmla="*/ 67169 h 692084"/>
                <a:gd name="connsiteX24" fmla="*/ 1720441 w 5762896"/>
                <a:gd name="connsiteY24" fmla="*/ 63264 h 692084"/>
                <a:gd name="connsiteX25" fmla="*/ 1630564 w 5762896"/>
                <a:gd name="connsiteY25" fmla="*/ 86709 h 692084"/>
                <a:gd name="connsiteX26" fmla="*/ 1513332 w 5762896"/>
                <a:gd name="connsiteY26" fmla="*/ 63263 h 692084"/>
                <a:gd name="connsiteX27" fmla="*/ 1290596 w 5762896"/>
                <a:gd name="connsiteY27" fmla="*/ 47633 h 692084"/>
                <a:gd name="connsiteX28" fmla="*/ 1126472 w 5762896"/>
                <a:gd name="connsiteY28" fmla="*/ 43725 h 692084"/>
                <a:gd name="connsiteX29" fmla="*/ 892011 w 5762896"/>
                <a:gd name="connsiteY29" fmla="*/ 32001 h 692084"/>
                <a:gd name="connsiteX30" fmla="*/ 731795 w 5762896"/>
                <a:gd name="connsiteY30" fmla="*/ 35909 h 692084"/>
                <a:gd name="connsiteX31" fmla="*/ 102656 w 5762896"/>
                <a:gd name="connsiteY31" fmla="*/ 8556 h 692084"/>
                <a:gd name="connsiteX32" fmla="*/ 115858 w 5762896"/>
                <a:gd name="connsiteY32" fmla="*/ 37176 h 692084"/>
                <a:gd name="connsiteX0" fmla="*/ 115858 w 5762896"/>
                <a:gd name="connsiteY0" fmla="*/ 37176 h 692084"/>
                <a:gd name="connsiteX1" fmla="*/ 115858 w 5762896"/>
                <a:gd name="connsiteY1" fmla="*/ 247240 h 692084"/>
                <a:gd name="connsiteX2" fmla="*/ 3921740 w 5762896"/>
                <a:gd name="connsiteY2" fmla="*/ 309024 h 692084"/>
                <a:gd name="connsiteX3" fmla="*/ 4589004 w 5762896"/>
                <a:gd name="connsiteY3" fmla="*/ 605586 h 692084"/>
                <a:gd name="connsiteX4" fmla="*/ 5589902 w 5762896"/>
                <a:gd name="connsiteY4" fmla="*/ 692084 h 692084"/>
                <a:gd name="connsiteX5" fmla="*/ 5762896 w 5762896"/>
                <a:gd name="connsiteY5" fmla="*/ 692084 h 692084"/>
                <a:gd name="connsiteX6" fmla="*/ 5626972 w 5762896"/>
                <a:gd name="connsiteY6" fmla="*/ 580873 h 692084"/>
                <a:gd name="connsiteX7" fmla="*/ 5021491 w 5762896"/>
                <a:gd name="connsiteY7" fmla="*/ 556159 h 692084"/>
                <a:gd name="connsiteX8" fmla="*/ 4803611 w 5762896"/>
                <a:gd name="connsiteY8" fmla="*/ 454032 h 692084"/>
                <a:gd name="connsiteX9" fmla="*/ 4682050 w 5762896"/>
                <a:gd name="connsiteY9" fmla="*/ 346094 h 692084"/>
                <a:gd name="connsiteX10" fmla="*/ 4619950 w 5762896"/>
                <a:gd name="connsiteY10" fmla="*/ 282094 h 692084"/>
                <a:gd name="connsiteX11" fmla="*/ 4573057 w 5762896"/>
                <a:gd name="connsiteY11" fmla="*/ 239109 h 692084"/>
                <a:gd name="connsiteX12" fmla="*/ 4510534 w 5762896"/>
                <a:gd name="connsiteY12" fmla="*/ 196124 h 692084"/>
                <a:gd name="connsiteX13" fmla="*/ 4455826 w 5762896"/>
                <a:gd name="connsiteY13" fmla="*/ 133601 h 692084"/>
                <a:gd name="connsiteX14" fmla="*/ 4309234 w 5762896"/>
                <a:gd name="connsiteY14" fmla="*/ 128214 h 692084"/>
                <a:gd name="connsiteX15" fmla="*/ 4174474 w 5762896"/>
                <a:gd name="connsiteY15" fmla="*/ 98433 h 692084"/>
                <a:gd name="connsiteX16" fmla="*/ 4029888 w 5762896"/>
                <a:gd name="connsiteY16" fmla="*/ 102339 h 692084"/>
                <a:gd name="connsiteX17" fmla="*/ 3932194 w 5762896"/>
                <a:gd name="connsiteY17" fmla="*/ 102339 h 692084"/>
                <a:gd name="connsiteX18" fmla="*/ 3854041 w 5762896"/>
                <a:gd name="connsiteY18" fmla="*/ 86708 h 692084"/>
                <a:gd name="connsiteX19" fmla="*/ 3768072 w 5762896"/>
                <a:gd name="connsiteY19" fmla="*/ 94526 h 692084"/>
                <a:gd name="connsiteX20" fmla="*/ 3635211 w 5762896"/>
                <a:gd name="connsiteY20" fmla="*/ 86708 h 692084"/>
                <a:gd name="connsiteX21" fmla="*/ 3287426 w 5762896"/>
                <a:gd name="connsiteY21" fmla="*/ 98431 h 692084"/>
                <a:gd name="connsiteX22" fmla="*/ 2458996 w 5762896"/>
                <a:gd name="connsiteY22" fmla="*/ 71077 h 692084"/>
                <a:gd name="connsiteX23" fmla="*/ 2040872 w 5762896"/>
                <a:gd name="connsiteY23" fmla="*/ 67169 h 692084"/>
                <a:gd name="connsiteX24" fmla="*/ 1720441 w 5762896"/>
                <a:gd name="connsiteY24" fmla="*/ 63264 h 692084"/>
                <a:gd name="connsiteX25" fmla="*/ 1630564 w 5762896"/>
                <a:gd name="connsiteY25" fmla="*/ 86709 h 692084"/>
                <a:gd name="connsiteX26" fmla="*/ 1513332 w 5762896"/>
                <a:gd name="connsiteY26" fmla="*/ 63263 h 692084"/>
                <a:gd name="connsiteX27" fmla="*/ 1290596 w 5762896"/>
                <a:gd name="connsiteY27" fmla="*/ 47633 h 692084"/>
                <a:gd name="connsiteX28" fmla="*/ 1126472 w 5762896"/>
                <a:gd name="connsiteY28" fmla="*/ 43725 h 692084"/>
                <a:gd name="connsiteX29" fmla="*/ 892011 w 5762896"/>
                <a:gd name="connsiteY29" fmla="*/ 32001 h 692084"/>
                <a:gd name="connsiteX30" fmla="*/ 731795 w 5762896"/>
                <a:gd name="connsiteY30" fmla="*/ 35909 h 692084"/>
                <a:gd name="connsiteX31" fmla="*/ 102656 w 5762896"/>
                <a:gd name="connsiteY31" fmla="*/ 8556 h 692084"/>
                <a:gd name="connsiteX32" fmla="*/ 115858 w 5762896"/>
                <a:gd name="connsiteY32" fmla="*/ 37176 h 692084"/>
                <a:gd name="connsiteX0" fmla="*/ 115858 w 5762896"/>
                <a:gd name="connsiteY0" fmla="*/ 37176 h 692084"/>
                <a:gd name="connsiteX1" fmla="*/ 115858 w 5762896"/>
                <a:gd name="connsiteY1" fmla="*/ 247240 h 692084"/>
                <a:gd name="connsiteX2" fmla="*/ 3921740 w 5762896"/>
                <a:gd name="connsiteY2" fmla="*/ 309024 h 692084"/>
                <a:gd name="connsiteX3" fmla="*/ 4589004 w 5762896"/>
                <a:gd name="connsiteY3" fmla="*/ 605586 h 692084"/>
                <a:gd name="connsiteX4" fmla="*/ 5589902 w 5762896"/>
                <a:gd name="connsiteY4" fmla="*/ 692084 h 692084"/>
                <a:gd name="connsiteX5" fmla="*/ 5762896 w 5762896"/>
                <a:gd name="connsiteY5" fmla="*/ 692084 h 692084"/>
                <a:gd name="connsiteX6" fmla="*/ 5626972 w 5762896"/>
                <a:gd name="connsiteY6" fmla="*/ 580873 h 692084"/>
                <a:gd name="connsiteX7" fmla="*/ 5021491 w 5762896"/>
                <a:gd name="connsiteY7" fmla="*/ 556159 h 692084"/>
                <a:gd name="connsiteX8" fmla="*/ 4803611 w 5762896"/>
                <a:gd name="connsiteY8" fmla="*/ 454032 h 692084"/>
                <a:gd name="connsiteX9" fmla="*/ 4682050 w 5762896"/>
                <a:gd name="connsiteY9" fmla="*/ 346094 h 692084"/>
                <a:gd name="connsiteX10" fmla="*/ 4619950 w 5762896"/>
                <a:gd name="connsiteY10" fmla="*/ 282094 h 692084"/>
                <a:gd name="connsiteX11" fmla="*/ 4573057 w 5762896"/>
                <a:gd name="connsiteY11" fmla="*/ 239109 h 692084"/>
                <a:gd name="connsiteX12" fmla="*/ 4522257 w 5762896"/>
                <a:gd name="connsiteY12" fmla="*/ 196124 h 692084"/>
                <a:gd name="connsiteX13" fmla="*/ 4455826 w 5762896"/>
                <a:gd name="connsiteY13" fmla="*/ 133601 h 692084"/>
                <a:gd name="connsiteX14" fmla="*/ 4309234 w 5762896"/>
                <a:gd name="connsiteY14" fmla="*/ 128214 h 692084"/>
                <a:gd name="connsiteX15" fmla="*/ 4174474 w 5762896"/>
                <a:gd name="connsiteY15" fmla="*/ 98433 h 692084"/>
                <a:gd name="connsiteX16" fmla="*/ 4029888 w 5762896"/>
                <a:gd name="connsiteY16" fmla="*/ 102339 h 692084"/>
                <a:gd name="connsiteX17" fmla="*/ 3932194 w 5762896"/>
                <a:gd name="connsiteY17" fmla="*/ 102339 h 692084"/>
                <a:gd name="connsiteX18" fmla="*/ 3854041 w 5762896"/>
                <a:gd name="connsiteY18" fmla="*/ 86708 h 692084"/>
                <a:gd name="connsiteX19" fmla="*/ 3768072 w 5762896"/>
                <a:gd name="connsiteY19" fmla="*/ 94526 h 692084"/>
                <a:gd name="connsiteX20" fmla="*/ 3635211 w 5762896"/>
                <a:gd name="connsiteY20" fmla="*/ 86708 h 692084"/>
                <a:gd name="connsiteX21" fmla="*/ 3287426 w 5762896"/>
                <a:gd name="connsiteY21" fmla="*/ 98431 h 692084"/>
                <a:gd name="connsiteX22" fmla="*/ 2458996 w 5762896"/>
                <a:gd name="connsiteY22" fmla="*/ 71077 h 692084"/>
                <a:gd name="connsiteX23" fmla="*/ 2040872 w 5762896"/>
                <a:gd name="connsiteY23" fmla="*/ 67169 h 692084"/>
                <a:gd name="connsiteX24" fmla="*/ 1720441 w 5762896"/>
                <a:gd name="connsiteY24" fmla="*/ 63264 h 692084"/>
                <a:gd name="connsiteX25" fmla="*/ 1630564 w 5762896"/>
                <a:gd name="connsiteY25" fmla="*/ 86709 h 692084"/>
                <a:gd name="connsiteX26" fmla="*/ 1513332 w 5762896"/>
                <a:gd name="connsiteY26" fmla="*/ 63263 h 692084"/>
                <a:gd name="connsiteX27" fmla="*/ 1290596 w 5762896"/>
                <a:gd name="connsiteY27" fmla="*/ 47633 h 692084"/>
                <a:gd name="connsiteX28" fmla="*/ 1126472 w 5762896"/>
                <a:gd name="connsiteY28" fmla="*/ 43725 h 692084"/>
                <a:gd name="connsiteX29" fmla="*/ 892011 w 5762896"/>
                <a:gd name="connsiteY29" fmla="*/ 32001 h 692084"/>
                <a:gd name="connsiteX30" fmla="*/ 731795 w 5762896"/>
                <a:gd name="connsiteY30" fmla="*/ 35909 h 692084"/>
                <a:gd name="connsiteX31" fmla="*/ 102656 w 5762896"/>
                <a:gd name="connsiteY31" fmla="*/ 8556 h 692084"/>
                <a:gd name="connsiteX32" fmla="*/ 115858 w 5762896"/>
                <a:gd name="connsiteY32" fmla="*/ 37176 h 692084"/>
                <a:gd name="connsiteX0" fmla="*/ 115858 w 5762896"/>
                <a:gd name="connsiteY0" fmla="*/ 37176 h 692084"/>
                <a:gd name="connsiteX1" fmla="*/ 115858 w 5762896"/>
                <a:gd name="connsiteY1" fmla="*/ 247240 h 692084"/>
                <a:gd name="connsiteX2" fmla="*/ 3921740 w 5762896"/>
                <a:gd name="connsiteY2" fmla="*/ 309024 h 692084"/>
                <a:gd name="connsiteX3" fmla="*/ 4589004 w 5762896"/>
                <a:gd name="connsiteY3" fmla="*/ 605586 h 692084"/>
                <a:gd name="connsiteX4" fmla="*/ 5589902 w 5762896"/>
                <a:gd name="connsiteY4" fmla="*/ 692084 h 692084"/>
                <a:gd name="connsiteX5" fmla="*/ 5762896 w 5762896"/>
                <a:gd name="connsiteY5" fmla="*/ 692084 h 692084"/>
                <a:gd name="connsiteX6" fmla="*/ 5626972 w 5762896"/>
                <a:gd name="connsiteY6" fmla="*/ 580873 h 692084"/>
                <a:gd name="connsiteX7" fmla="*/ 5021491 w 5762896"/>
                <a:gd name="connsiteY7" fmla="*/ 556159 h 692084"/>
                <a:gd name="connsiteX8" fmla="*/ 4928658 w 5762896"/>
                <a:gd name="connsiteY8" fmla="*/ 512648 h 692084"/>
                <a:gd name="connsiteX9" fmla="*/ 4803611 w 5762896"/>
                <a:gd name="connsiteY9" fmla="*/ 454032 h 692084"/>
                <a:gd name="connsiteX10" fmla="*/ 4682050 w 5762896"/>
                <a:gd name="connsiteY10" fmla="*/ 346094 h 692084"/>
                <a:gd name="connsiteX11" fmla="*/ 4619950 w 5762896"/>
                <a:gd name="connsiteY11" fmla="*/ 282094 h 692084"/>
                <a:gd name="connsiteX12" fmla="*/ 4573057 w 5762896"/>
                <a:gd name="connsiteY12" fmla="*/ 239109 h 692084"/>
                <a:gd name="connsiteX13" fmla="*/ 4522257 w 5762896"/>
                <a:gd name="connsiteY13" fmla="*/ 196124 h 692084"/>
                <a:gd name="connsiteX14" fmla="*/ 4455826 w 5762896"/>
                <a:gd name="connsiteY14" fmla="*/ 133601 h 692084"/>
                <a:gd name="connsiteX15" fmla="*/ 4309234 w 5762896"/>
                <a:gd name="connsiteY15" fmla="*/ 128214 h 692084"/>
                <a:gd name="connsiteX16" fmla="*/ 4174474 w 5762896"/>
                <a:gd name="connsiteY16" fmla="*/ 98433 h 692084"/>
                <a:gd name="connsiteX17" fmla="*/ 4029888 w 5762896"/>
                <a:gd name="connsiteY17" fmla="*/ 102339 h 692084"/>
                <a:gd name="connsiteX18" fmla="*/ 3932194 w 5762896"/>
                <a:gd name="connsiteY18" fmla="*/ 102339 h 692084"/>
                <a:gd name="connsiteX19" fmla="*/ 3854041 w 5762896"/>
                <a:gd name="connsiteY19" fmla="*/ 86708 h 692084"/>
                <a:gd name="connsiteX20" fmla="*/ 3768072 w 5762896"/>
                <a:gd name="connsiteY20" fmla="*/ 94526 h 692084"/>
                <a:gd name="connsiteX21" fmla="*/ 3635211 w 5762896"/>
                <a:gd name="connsiteY21" fmla="*/ 86708 h 692084"/>
                <a:gd name="connsiteX22" fmla="*/ 3287426 w 5762896"/>
                <a:gd name="connsiteY22" fmla="*/ 98431 h 692084"/>
                <a:gd name="connsiteX23" fmla="*/ 2458996 w 5762896"/>
                <a:gd name="connsiteY23" fmla="*/ 71077 h 692084"/>
                <a:gd name="connsiteX24" fmla="*/ 2040872 w 5762896"/>
                <a:gd name="connsiteY24" fmla="*/ 67169 h 692084"/>
                <a:gd name="connsiteX25" fmla="*/ 1720441 w 5762896"/>
                <a:gd name="connsiteY25" fmla="*/ 63264 h 692084"/>
                <a:gd name="connsiteX26" fmla="*/ 1630564 w 5762896"/>
                <a:gd name="connsiteY26" fmla="*/ 86709 h 692084"/>
                <a:gd name="connsiteX27" fmla="*/ 1513332 w 5762896"/>
                <a:gd name="connsiteY27" fmla="*/ 63263 h 692084"/>
                <a:gd name="connsiteX28" fmla="*/ 1290596 w 5762896"/>
                <a:gd name="connsiteY28" fmla="*/ 47633 h 692084"/>
                <a:gd name="connsiteX29" fmla="*/ 1126472 w 5762896"/>
                <a:gd name="connsiteY29" fmla="*/ 43725 h 692084"/>
                <a:gd name="connsiteX30" fmla="*/ 892011 w 5762896"/>
                <a:gd name="connsiteY30" fmla="*/ 32001 h 692084"/>
                <a:gd name="connsiteX31" fmla="*/ 731795 w 5762896"/>
                <a:gd name="connsiteY31" fmla="*/ 35909 h 692084"/>
                <a:gd name="connsiteX32" fmla="*/ 102656 w 5762896"/>
                <a:gd name="connsiteY32" fmla="*/ 8556 h 692084"/>
                <a:gd name="connsiteX33" fmla="*/ 115858 w 5762896"/>
                <a:gd name="connsiteY33" fmla="*/ 37176 h 692084"/>
                <a:gd name="connsiteX0" fmla="*/ 115858 w 5762896"/>
                <a:gd name="connsiteY0" fmla="*/ 37176 h 692084"/>
                <a:gd name="connsiteX1" fmla="*/ 115858 w 5762896"/>
                <a:gd name="connsiteY1" fmla="*/ 247240 h 692084"/>
                <a:gd name="connsiteX2" fmla="*/ 3921740 w 5762896"/>
                <a:gd name="connsiteY2" fmla="*/ 309024 h 692084"/>
                <a:gd name="connsiteX3" fmla="*/ 4589004 w 5762896"/>
                <a:gd name="connsiteY3" fmla="*/ 605586 h 692084"/>
                <a:gd name="connsiteX4" fmla="*/ 5589902 w 5762896"/>
                <a:gd name="connsiteY4" fmla="*/ 692084 h 692084"/>
                <a:gd name="connsiteX5" fmla="*/ 5762896 w 5762896"/>
                <a:gd name="connsiteY5" fmla="*/ 692084 h 692084"/>
                <a:gd name="connsiteX6" fmla="*/ 5626972 w 5762896"/>
                <a:gd name="connsiteY6" fmla="*/ 580873 h 692084"/>
                <a:gd name="connsiteX7" fmla="*/ 5037122 w 5762896"/>
                <a:gd name="connsiteY7" fmla="*/ 544435 h 692084"/>
                <a:gd name="connsiteX8" fmla="*/ 4928658 w 5762896"/>
                <a:gd name="connsiteY8" fmla="*/ 512648 h 692084"/>
                <a:gd name="connsiteX9" fmla="*/ 4803611 w 5762896"/>
                <a:gd name="connsiteY9" fmla="*/ 454032 h 692084"/>
                <a:gd name="connsiteX10" fmla="*/ 4682050 w 5762896"/>
                <a:gd name="connsiteY10" fmla="*/ 346094 h 692084"/>
                <a:gd name="connsiteX11" fmla="*/ 4619950 w 5762896"/>
                <a:gd name="connsiteY11" fmla="*/ 282094 h 692084"/>
                <a:gd name="connsiteX12" fmla="*/ 4573057 w 5762896"/>
                <a:gd name="connsiteY12" fmla="*/ 239109 h 692084"/>
                <a:gd name="connsiteX13" fmla="*/ 4522257 w 5762896"/>
                <a:gd name="connsiteY13" fmla="*/ 196124 h 692084"/>
                <a:gd name="connsiteX14" fmla="*/ 4455826 w 5762896"/>
                <a:gd name="connsiteY14" fmla="*/ 133601 h 692084"/>
                <a:gd name="connsiteX15" fmla="*/ 4309234 w 5762896"/>
                <a:gd name="connsiteY15" fmla="*/ 128214 h 692084"/>
                <a:gd name="connsiteX16" fmla="*/ 4174474 w 5762896"/>
                <a:gd name="connsiteY16" fmla="*/ 98433 h 692084"/>
                <a:gd name="connsiteX17" fmla="*/ 4029888 w 5762896"/>
                <a:gd name="connsiteY17" fmla="*/ 102339 h 692084"/>
                <a:gd name="connsiteX18" fmla="*/ 3932194 w 5762896"/>
                <a:gd name="connsiteY18" fmla="*/ 102339 h 692084"/>
                <a:gd name="connsiteX19" fmla="*/ 3854041 w 5762896"/>
                <a:gd name="connsiteY19" fmla="*/ 86708 h 692084"/>
                <a:gd name="connsiteX20" fmla="*/ 3768072 w 5762896"/>
                <a:gd name="connsiteY20" fmla="*/ 94526 h 692084"/>
                <a:gd name="connsiteX21" fmla="*/ 3635211 w 5762896"/>
                <a:gd name="connsiteY21" fmla="*/ 86708 h 692084"/>
                <a:gd name="connsiteX22" fmla="*/ 3287426 w 5762896"/>
                <a:gd name="connsiteY22" fmla="*/ 98431 h 692084"/>
                <a:gd name="connsiteX23" fmla="*/ 2458996 w 5762896"/>
                <a:gd name="connsiteY23" fmla="*/ 71077 h 692084"/>
                <a:gd name="connsiteX24" fmla="*/ 2040872 w 5762896"/>
                <a:gd name="connsiteY24" fmla="*/ 67169 h 692084"/>
                <a:gd name="connsiteX25" fmla="*/ 1720441 w 5762896"/>
                <a:gd name="connsiteY25" fmla="*/ 63264 h 692084"/>
                <a:gd name="connsiteX26" fmla="*/ 1630564 w 5762896"/>
                <a:gd name="connsiteY26" fmla="*/ 86709 h 692084"/>
                <a:gd name="connsiteX27" fmla="*/ 1513332 w 5762896"/>
                <a:gd name="connsiteY27" fmla="*/ 63263 h 692084"/>
                <a:gd name="connsiteX28" fmla="*/ 1290596 w 5762896"/>
                <a:gd name="connsiteY28" fmla="*/ 47633 h 692084"/>
                <a:gd name="connsiteX29" fmla="*/ 1126472 w 5762896"/>
                <a:gd name="connsiteY29" fmla="*/ 43725 h 692084"/>
                <a:gd name="connsiteX30" fmla="*/ 892011 w 5762896"/>
                <a:gd name="connsiteY30" fmla="*/ 32001 h 692084"/>
                <a:gd name="connsiteX31" fmla="*/ 731795 w 5762896"/>
                <a:gd name="connsiteY31" fmla="*/ 35909 h 692084"/>
                <a:gd name="connsiteX32" fmla="*/ 102656 w 5762896"/>
                <a:gd name="connsiteY32" fmla="*/ 8556 h 692084"/>
                <a:gd name="connsiteX33" fmla="*/ 115858 w 5762896"/>
                <a:gd name="connsiteY33" fmla="*/ 37176 h 692084"/>
                <a:gd name="connsiteX0" fmla="*/ 115858 w 5762896"/>
                <a:gd name="connsiteY0" fmla="*/ 37176 h 692084"/>
                <a:gd name="connsiteX1" fmla="*/ 115858 w 5762896"/>
                <a:gd name="connsiteY1" fmla="*/ 247240 h 692084"/>
                <a:gd name="connsiteX2" fmla="*/ 3921740 w 5762896"/>
                <a:gd name="connsiteY2" fmla="*/ 309024 h 692084"/>
                <a:gd name="connsiteX3" fmla="*/ 4589004 w 5762896"/>
                <a:gd name="connsiteY3" fmla="*/ 605586 h 692084"/>
                <a:gd name="connsiteX4" fmla="*/ 5589902 w 5762896"/>
                <a:gd name="connsiteY4" fmla="*/ 692084 h 692084"/>
                <a:gd name="connsiteX5" fmla="*/ 5762896 w 5762896"/>
                <a:gd name="connsiteY5" fmla="*/ 692084 h 692084"/>
                <a:gd name="connsiteX6" fmla="*/ 5626972 w 5762896"/>
                <a:gd name="connsiteY6" fmla="*/ 580873 h 692084"/>
                <a:gd name="connsiteX7" fmla="*/ 5037122 w 5762896"/>
                <a:gd name="connsiteY7" fmla="*/ 544435 h 692084"/>
                <a:gd name="connsiteX8" fmla="*/ 4928658 w 5762896"/>
                <a:gd name="connsiteY8" fmla="*/ 512648 h 692084"/>
                <a:gd name="connsiteX9" fmla="*/ 4803611 w 5762896"/>
                <a:gd name="connsiteY9" fmla="*/ 454032 h 692084"/>
                <a:gd name="connsiteX10" fmla="*/ 4682050 w 5762896"/>
                <a:gd name="connsiteY10" fmla="*/ 346094 h 692084"/>
                <a:gd name="connsiteX11" fmla="*/ 4619950 w 5762896"/>
                <a:gd name="connsiteY11" fmla="*/ 282094 h 692084"/>
                <a:gd name="connsiteX12" fmla="*/ 4573057 w 5762896"/>
                <a:gd name="connsiteY12" fmla="*/ 239109 h 692084"/>
                <a:gd name="connsiteX13" fmla="*/ 4522257 w 5762896"/>
                <a:gd name="connsiteY13" fmla="*/ 196124 h 692084"/>
                <a:gd name="connsiteX14" fmla="*/ 4455826 w 5762896"/>
                <a:gd name="connsiteY14" fmla="*/ 133601 h 692084"/>
                <a:gd name="connsiteX15" fmla="*/ 4309234 w 5762896"/>
                <a:gd name="connsiteY15" fmla="*/ 128214 h 692084"/>
                <a:gd name="connsiteX16" fmla="*/ 4174474 w 5762896"/>
                <a:gd name="connsiteY16" fmla="*/ 98433 h 692084"/>
                <a:gd name="connsiteX17" fmla="*/ 4029888 w 5762896"/>
                <a:gd name="connsiteY17" fmla="*/ 102339 h 692084"/>
                <a:gd name="connsiteX18" fmla="*/ 3932194 w 5762896"/>
                <a:gd name="connsiteY18" fmla="*/ 102339 h 692084"/>
                <a:gd name="connsiteX19" fmla="*/ 3854041 w 5762896"/>
                <a:gd name="connsiteY19" fmla="*/ 86708 h 692084"/>
                <a:gd name="connsiteX20" fmla="*/ 3768072 w 5762896"/>
                <a:gd name="connsiteY20" fmla="*/ 94526 h 692084"/>
                <a:gd name="connsiteX21" fmla="*/ 3635211 w 5762896"/>
                <a:gd name="connsiteY21" fmla="*/ 86708 h 692084"/>
                <a:gd name="connsiteX22" fmla="*/ 3287426 w 5762896"/>
                <a:gd name="connsiteY22" fmla="*/ 98431 h 692084"/>
                <a:gd name="connsiteX23" fmla="*/ 2458996 w 5762896"/>
                <a:gd name="connsiteY23" fmla="*/ 71077 h 692084"/>
                <a:gd name="connsiteX24" fmla="*/ 2040872 w 5762896"/>
                <a:gd name="connsiteY24" fmla="*/ 67169 h 692084"/>
                <a:gd name="connsiteX25" fmla="*/ 1720441 w 5762896"/>
                <a:gd name="connsiteY25" fmla="*/ 63264 h 692084"/>
                <a:gd name="connsiteX26" fmla="*/ 1630564 w 5762896"/>
                <a:gd name="connsiteY26" fmla="*/ 86709 h 692084"/>
                <a:gd name="connsiteX27" fmla="*/ 1513332 w 5762896"/>
                <a:gd name="connsiteY27" fmla="*/ 63263 h 692084"/>
                <a:gd name="connsiteX28" fmla="*/ 1290596 w 5762896"/>
                <a:gd name="connsiteY28" fmla="*/ 47633 h 692084"/>
                <a:gd name="connsiteX29" fmla="*/ 1126472 w 5762896"/>
                <a:gd name="connsiteY29" fmla="*/ 43725 h 692084"/>
                <a:gd name="connsiteX30" fmla="*/ 892011 w 5762896"/>
                <a:gd name="connsiteY30" fmla="*/ 32001 h 692084"/>
                <a:gd name="connsiteX31" fmla="*/ 731795 w 5762896"/>
                <a:gd name="connsiteY31" fmla="*/ 35909 h 692084"/>
                <a:gd name="connsiteX32" fmla="*/ 102656 w 5762896"/>
                <a:gd name="connsiteY32" fmla="*/ 8556 h 692084"/>
                <a:gd name="connsiteX33" fmla="*/ 115858 w 5762896"/>
                <a:gd name="connsiteY33" fmla="*/ 37176 h 692084"/>
                <a:gd name="connsiteX0" fmla="*/ 115858 w 5762896"/>
                <a:gd name="connsiteY0" fmla="*/ 37176 h 692084"/>
                <a:gd name="connsiteX1" fmla="*/ 115858 w 5762896"/>
                <a:gd name="connsiteY1" fmla="*/ 247240 h 692084"/>
                <a:gd name="connsiteX2" fmla="*/ 3921740 w 5762896"/>
                <a:gd name="connsiteY2" fmla="*/ 309024 h 692084"/>
                <a:gd name="connsiteX3" fmla="*/ 4589004 w 5762896"/>
                <a:gd name="connsiteY3" fmla="*/ 605586 h 692084"/>
                <a:gd name="connsiteX4" fmla="*/ 5589902 w 5762896"/>
                <a:gd name="connsiteY4" fmla="*/ 692084 h 692084"/>
                <a:gd name="connsiteX5" fmla="*/ 5762896 w 5762896"/>
                <a:gd name="connsiteY5" fmla="*/ 692084 h 692084"/>
                <a:gd name="connsiteX6" fmla="*/ 5626972 w 5762896"/>
                <a:gd name="connsiteY6" fmla="*/ 580873 h 692084"/>
                <a:gd name="connsiteX7" fmla="*/ 5037122 w 5762896"/>
                <a:gd name="connsiteY7" fmla="*/ 544435 h 692084"/>
                <a:gd name="connsiteX8" fmla="*/ 4928658 w 5762896"/>
                <a:gd name="connsiteY8" fmla="*/ 512648 h 692084"/>
                <a:gd name="connsiteX9" fmla="*/ 4803611 w 5762896"/>
                <a:gd name="connsiteY9" fmla="*/ 454032 h 692084"/>
                <a:gd name="connsiteX10" fmla="*/ 4682050 w 5762896"/>
                <a:gd name="connsiteY10" fmla="*/ 346094 h 692084"/>
                <a:gd name="connsiteX11" fmla="*/ 4619950 w 5762896"/>
                <a:gd name="connsiteY11" fmla="*/ 282094 h 692084"/>
                <a:gd name="connsiteX12" fmla="*/ 4573057 w 5762896"/>
                <a:gd name="connsiteY12" fmla="*/ 239109 h 692084"/>
                <a:gd name="connsiteX13" fmla="*/ 4522257 w 5762896"/>
                <a:gd name="connsiteY13" fmla="*/ 196124 h 692084"/>
                <a:gd name="connsiteX14" fmla="*/ 4455826 w 5762896"/>
                <a:gd name="connsiteY14" fmla="*/ 133601 h 692084"/>
                <a:gd name="connsiteX15" fmla="*/ 4309234 w 5762896"/>
                <a:gd name="connsiteY15" fmla="*/ 128214 h 692084"/>
                <a:gd name="connsiteX16" fmla="*/ 4174474 w 5762896"/>
                <a:gd name="connsiteY16" fmla="*/ 98433 h 692084"/>
                <a:gd name="connsiteX17" fmla="*/ 4029888 w 5762896"/>
                <a:gd name="connsiteY17" fmla="*/ 102339 h 692084"/>
                <a:gd name="connsiteX18" fmla="*/ 3932194 w 5762896"/>
                <a:gd name="connsiteY18" fmla="*/ 102339 h 692084"/>
                <a:gd name="connsiteX19" fmla="*/ 3854041 w 5762896"/>
                <a:gd name="connsiteY19" fmla="*/ 86708 h 692084"/>
                <a:gd name="connsiteX20" fmla="*/ 3768072 w 5762896"/>
                <a:gd name="connsiteY20" fmla="*/ 94526 h 692084"/>
                <a:gd name="connsiteX21" fmla="*/ 3635211 w 5762896"/>
                <a:gd name="connsiteY21" fmla="*/ 86708 h 692084"/>
                <a:gd name="connsiteX22" fmla="*/ 3287426 w 5762896"/>
                <a:gd name="connsiteY22" fmla="*/ 98431 h 692084"/>
                <a:gd name="connsiteX23" fmla="*/ 2458996 w 5762896"/>
                <a:gd name="connsiteY23" fmla="*/ 71077 h 692084"/>
                <a:gd name="connsiteX24" fmla="*/ 2040872 w 5762896"/>
                <a:gd name="connsiteY24" fmla="*/ 67169 h 692084"/>
                <a:gd name="connsiteX25" fmla="*/ 1720441 w 5762896"/>
                <a:gd name="connsiteY25" fmla="*/ 63264 h 692084"/>
                <a:gd name="connsiteX26" fmla="*/ 1630564 w 5762896"/>
                <a:gd name="connsiteY26" fmla="*/ 86709 h 692084"/>
                <a:gd name="connsiteX27" fmla="*/ 1513332 w 5762896"/>
                <a:gd name="connsiteY27" fmla="*/ 63263 h 692084"/>
                <a:gd name="connsiteX28" fmla="*/ 1290596 w 5762896"/>
                <a:gd name="connsiteY28" fmla="*/ 47633 h 692084"/>
                <a:gd name="connsiteX29" fmla="*/ 1126472 w 5762896"/>
                <a:gd name="connsiteY29" fmla="*/ 43725 h 692084"/>
                <a:gd name="connsiteX30" fmla="*/ 892011 w 5762896"/>
                <a:gd name="connsiteY30" fmla="*/ 32001 h 692084"/>
                <a:gd name="connsiteX31" fmla="*/ 731795 w 5762896"/>
                <a:gd name="connsiteY31" fmla="*/ 35909 h 692084"/>
                <a:gd name="connsiteX32" fmla="*/ 102656 w 5762896"/>
                <a:gd name="connsiteY32" fmla="*/ 8556 h 692084"/>
                <a:gd name="connsiteX33" fmla="*/ 115858 w 5762896"/>
                <a:gd name="connsiteY33" fmla="*/ 37176 h 692084"/>
                <a:gd name="connsiteX0" fmla="*/ 115858 w 6309973"/>
                <a:gd name="connsiteY0" fmla="*/ 37176 h 707715"/>
                <a:gd name="connsiteX1" fmla="*/ 115858 w 6309973"/>
                <a:gd name="connsiteY1" fmla="*/ 247240 h 707715"/>
                <a:gd name="connsiteX2" fmla="*/ 3921740 w 6309973"/>
                <a:gd name="connsiteY2" fmla="*/ 309024 h 707715"/>
                <a:gd name="connsiteX3" fmla="*/ 4589004 w 6309973"/>
                <a:gd name="connsiteY3" fmla="*/ 605586 h 707715"/>
                <a:gd name="connsiteX4" fmla="*/ 5589902 w 6309973"/>
                <a:gd name="connsiteY4" fmla="*/ 692084 h 707715"/>
                <a:gd name="connsiteX5" fmla="*/ 6309973 w 6309973"/>
                <a:gd name="connsiteY5" fmla="*/ 707715 h 707715"/>
                <a:gd name="connsiteX6" fmla="*/ 5626972 w 6309973"/>
                <a:gd name="connsiteY6" fmla="*/ 580873 h 707715"/>
                <a:gd name="connsiteX7" fmla="*/ 5037122 w 6309973"/>
                <a:gd name="connsiteY7" fmla="*/ 544435 h 707715"/>
                <a:gd name="connsiteX8" fmla="*/ 4928658 w 6309973"/>
                <a:gd name="connsiteY8" fmla="*/ 512648 h 707715"/>
                <a:gd name="connsiteX9" fmla="*/ 4803611 w 6309973"/>
                <a:gd name="connsiteY9" fmla="*/ 454032 h 707715"/>
                <a:gd name="connsiteX10" fmla="*/ 4682050 w 6309973"/>
                <a:gd name="connsiteY10" fmla="*/ 346094 h 707715"/>
                <a:gd name="connsiteX11" fmla="*/ 4619950 w 6309973"/>
                <a:gd name="connsiteY11" fmla="*/ 282094 h 707715"/>
                <a:gd name="connsiteX12" fmla="*/ 4573057 w 6309973"/>
                <a:gd name="connsiteY12" fmla="*/ 239109 h 707715"/>
                <a:gd name="connsiteX13" fmla="*/ 4522257 w 6309973"/>
                <a:gd name="connsiteY13" fmla="*/ 196124 h 707715"/>
                <a:gd name="connsiteX14" fmla="*/ 4455826 w 6309973"/>
                <a:gd name="connsiteY14" fmla="*/ 133601 h 707715"/>
                <a:gd name="connsiteX15" fmla="*/ 4309234 w 6309973"/>
                <a:gd name="connsiteY15" fmla="*/ 128214 h 707715"/>
                <a:gd name="connsiteX16" fmla="*/ 4174474 w 6309973"/>
                <a:gd name="connsiteY16" fmla="*/ 98433 h 707715"/>
                <a:gd name="connsiteX17" fmla="*/ 4029888 w 6309973"/>
                <a:gd name="connsiteY17" fmla="*/ 102339 h 707715"/>
                <a:gd name="connsiteX18" fmla="*/ 3932194 w 6309973"/>
                <a:gd name="connsiteY18" fmla="*/ 102339 h 707715"/>
                <a:gd name="connsiteX19" fmla="*/ 3854041 w 6309973"/>
                <a:gd name="connsiteY19" fmla="*/ 86708 h 707715"/>
                <a:gd name="connsiteX20" fmla="*/ 3768072 w 6309973"/>
                <a:gd name="connsiteY20" fmla="*/ 94526 h 707715"/>
                <a:gd name="connsiteX21" fmla="*/ 3635211 w 6309973"/>
                <a:gd name="connsiteY21" fmla="*/ 86708 h 707715"/>
                <a:gd name="connsiteX22" fmla="*/ 3287426 w 6309973"/>
                <a:gd name="connsiteY22" fmla="*/ 98431 h 707715"/>
                <a:gd name="connsiteX23" fmla="*/ 2458996 w 6309973"/>
                <a:gd name="connsiteY23" fmla="*/ 71077 h 707715"/>
                <a:gd name="connsiteX24" fmla="*/ 2040872 w 6309973"/>
                <a:gd name="connsiteY24" fmla="*/ 67169 h 707715"/>
                <a:gd name="connsiteX25" fmla="*/ 1720441 w 6309973"/>
                <a:gd name="connsiteY25" fmla="*/ 63264 h 707715"/>
                <a:gd name="connsiteX26" fmla="*/ 1630564 w 6309973"/>
                <a:gd name="connsiteY26" fmla="*/ 86709 h 707715"/>
                <a:gd name="connsiteX27" fmla="*/ 1513332 w 6309973"/>
                <a:gd name="connsiteY27" fmla="*/ 63263 h 707715"/>
                <a:gd name="connsiteX28" fmla="*/ 1290596 w 6309973"/>
                <a:gd name="connsiteY28" fmla="*/ 47633 h 707715"/>
                <a:gd name="connsiteX29" fmla="*/ 1126472 w 6309973"/>
                <a:gd name="connsiteY29" fmla="*/ 43725 h 707715"/>
                <a:gd name="connsiteX30" fmla="*/ 892011 w 6309973"/>
                <a:gd name="connsiteY30" fmla="*/ 32001 h 707715"/>
                <a:gd name="connsiteX31" fmla="*/ 731795 w 6309973"/>
                <a:gd name="connsiteY31" fmla="*/ 35909 h 707715"/>
                <a:gd name="connsiteX32" fmla="*/ 102656 w 6309973"/>
                <a:gd name="connsiteY32" fmla="*/ 8556 h 707715"/>
                <a:gd name="connsiteX33" fmla="*/ 115858 w 6309973"/>
                <a:gd name="connsiteY33" fmla="*/ 37176 h 707715"/>
                <a:gd name="connsiteX0" fmla="*/ 115858 w 6309973"/>
                <a:gd name="connsiteY0" fmla="*/ 37176 h 707715"/>
                <a:gd name="connsiteX1" fmla="*/ 115858 w 6309973"/>
                <a:gd name="connsiteY1" fmla="*/ 247240 h 707715"/>
                <a:gd name="connsiteX2" fmla="*/ 3921740 w 6309973"/>
                <a:gd name="connsiteY2" fmla="*/ 309024 h 707715"/>
                <a:gd name="connsiteX3" fmla="*/ 4589004 w 6309973"/>
                <a:gd name="connsiteY3" fmla="*/ 605586 h 707715"/>
                <a:gd name="connsiteX4" fmla="*/ 5589902 w 6309973"/>
                <a:gd name="connsiteY4" fmla="*/ 692084 h 707715"/>
                <a:gd name="connsiteX5" fmla="*/ 6309973 w 6309973"/>
                <a:gd name="connsiteY5" fmla="*/ 707715 h 707715"/>
                <a:gd name="connsiteX6" fmla="*/ 6007181 w 6309973"/>
                <a:gd name="connsiteY6" fmla="*/ 657232 h 707715"/>
                <a:gd name="connsiteX7" fmla="*/ 5626972 w 6309973"/>
                <a:gd name="connsiteY7" fmla="*/ 580873 h 707715"/>
                <a:gd name="connsiteX8" fmla="*/ 5037122 w 6309973"/>
                <a:gd name="connsiteY8" fmla="*/ 544435 h 707715"/>
                <a:gd name="connsiteX9" fmla="*/ 4928658 w 6309973"/>
                <a:gd name="connsiteY9" fmla="*/ 512648 h 707715"/>
                <a:gd name="connsiteX10" fmla="*/ 4803611 w 6309973"/>
                <a:gd name="connsiteY10" fmla="*/ 454032 h 707715"/>
                <a:gd name="connsiteX11" fmla="*/ 4682050 w 6309973"/>
                <a:gd name="connsiteY11" fmla="*/ 346094 h 707715"/>
                <a:gd name="connsiteX12" fmla="*/ 4619950 w 6309973"/>
                <a:gd name="connsiteY12" fmla="*/ 282094 h 707715"/>
                <a:gd name="connsiteX13" fmla="*/ 4573057 w 6309973"/>
                <a:gd name="connsiteY13" fmla="*/ 239109 h 707715"/>
                <a:gd name="connsiteX14" fmla="*/ 4522257 w 6309973"/>
                <a:gd name="connsiteY14" fmla="*/ 196124 h 707715"/>
                <a:gd name="connsiteX15" fmla="*/ 4455826 w 6309973"/>
                <a:gd name="connsiteY15" fmla="*/ 133601 h 707715"/>
                <a:gd name="connsiteX16" fmla="*/ 4309234 w 6309973"/>
                <a:gd name="connsiteY16" fmla="*/ 128214 h 707715"/>
                <a:gd name="connsiteX17" fmla="*/ 4174474 w 6309973"/>
                <a:gd name="connsiteY17" fmla="*/ 98433 h 707715"/>
                <a:gd name="connsiteX18" fmla="*/ 4029888 w 6309973"/>
                <a:gd name="connsiteY18" fmla="*/ 102339 h 707715"/>
                <a:gd name="connsiteX19" fmla="*/ 3932194 w 6309973"/>
                <a:gd name="connsiteY19" fmla="*/ 102339 h 707715"/>
                <a:gd name="connsiteX20" fmla="*/ 3854041 w 6309973"/>
                <a:gd name="connsiteY20" fmla="*/ 86708 h 707715"/>
                <a:gd name="connsiteX21" fmla="*/ 3768072 w 6309973"/>
                <a:gd name="connsiteY21" fmla="*/ 94526 h 707715"/>
                <a:gd name="connsiteX22" fmla="*/ 3635211 w 6309973"/>
                <a:gd name="connsiteY22" fmla="*/ 86708 h 707715"/>
                <a:gd name="connsiteX23" fmla="*/ 3287426 w 6309973"/>
                <a:gd name="connsiteY23" fmla="*/ 98431 h 707715"/>
                <a:gd name="connsiteX24" fmla="*/ 2458996 w 6309973"/>
                <a:gd name="connsiteY24" fmla="*/ 71077 h 707715"/>
                <a:gd name="connsiteX25" fmla="*/ 2040872 w 6309973"/>
                <a:gd name="connsiteY25" fmla="*/ 67169 h 707715"/>
                <a:gd name="connsiteX26" fmla="*/ 1720441 w 6309973"/>
                <a:gd name="connsiteY26" fmla="*/ 63264 h 707715"/>
                <a:gd name="connsiteX27" fmla="*/ 1630564 w 6309973"/>
                <a:gd name="connsiteY27" fmla="*/ 86709 h 707715"/>
                <a:gd name="connsiteX28" fmla="*/ 1513332 w 6309973"/>
                <a:gd name="connsiteY28" fmla="*/ 63263 h 707715"/>
                <a:gd name="connsiteX29" fmla="*/ 1290596 w 6309973"/>
                <a:gd name="connsiteY29" fmla="*/ 47633 h 707715"/>
                <a:gd name="connsiteX30" fmla="*/ 1126472 w 6309973"/>
                <a:gd name="connsiteY30" fmla="*/ 43725 h 707715"/>
                <a:gd name="connsiteX31" fmla="*/ 892011 w 6309973"/>
                <a:gd name="connsiteY31" fmla="*/ 32001 h 707715"/>
                <a:gd name="connsiteX32" fmla="*/ 731795 w 6309973"/>
                <a:gd name="connsiteY32" fmla="*/ 35909 h 707715"/>
                <a:gd name="connsiteX33" fmla="*/ 102656 w 6309973"/>
                <a:gd name="connsiteY33" fmla="*/ 8556 h 707715"/>
                <a:gd name="connsiteX34" fmla="*/ 115858 w 6309973"/>
                <a:gd name="connsiteY34" fmla="*/ 37176 h 707715"/>
                <a:gd name="connsiteX0" fmla="*/ 115858 w 6309973"/>
                <a:gd name="connsiteY0" fmla="*/ 37176 h 707715"/>
                <a:gd name="connsiteX1" fmla="*/ 115858 w 6309973"/>
                <a:gd name="connsiteY1" fmla="*/ 247240 h 707715"/>
                <a:gd name="connsiteX2" fmla="*/ 3921740 w 6309973"/>
                <a:gd name="connsiteY2" fmla="*/ 309024 h 707715"/>
                <a:gd name="connsiteX3" fmla="*/ 4589004 w 6309973"/>
                <a:gd name="connsiteY3" fmla="*/ 605586 h 707715"/>
                <a:gd name="connsiteX4" fmla="*/ 5589902 w 6309973"/>
                <a:gd name="connsiteY4" fmla="*/ 692084 h 707715"/>
                <a:gd name="connsiteX5" fmla="*/ 6309973 w 6309973"/>
                <a:gd name="connsiteY5" fmla="*/ 707715 h 707715"/>
                <a:gd name="connsiteX6" fmla="*/ 6206473 w 6309973"/>
                <a:gd name="connsiteY6" fmla="*/ 606432 h 707715"/>
                <a:gd name="connsiteX7" fmla="*/ 5626972 w 6309973"/>
                <a:gd name="connsiteY7" fmla="*/ 580873 h 707715"/>
                <a:gd name="connsiteX8" fmla="*/ 5037122 w 6309973"/>
                <a:gd name="connsiteY8" fmla="*/ 544435 h 707715"/>
                <a:gd name="connsiteX9" fmla="*/ 4928658 w 6309973"/>
                <a:gd name="connsiteY9" fmla="*/ 512648 h 707715"/>
                <a:gd name="connsiteX10" fmla="*/ 4803611 w 6309973"/>
                <a:gd name="connsiteY10" fmla="*/ 454032 h 707715"/>
                <a:gd name="connsiteX11" fmla="*/ 4682050 w 6309973"/>
                <a:gd name="connsiteY11" fmla="*/ 346094 h 707715"/>
                <a:gd name="connsiteX12" fmla="*/ 4619950 w 6309973"/>
                <a:gd name="connsiteY12" fmla="*/ 282094 h 707715"/>
                <a:gd name="connsiteX13" fmla="*/ 4573057 w 6309973"/>
                <a:gd name="connsiteY13" fmla="*/ 239109 h 707715"/>
                <a:gd name="connsiteX14" fmla="*/ 4522257 w 6309973"/>
                <a:gd name="connsiteY14" fmla="*/ 196124 h 707715"/>
                <a:gd name="connsiteX15" fmla="*/ 4455826 w 6309973"/>
                <a:gd name="connsiteY15" fmla="*/ 133601 h 707715"/>
                <a:gd name="connsiteX16" fmla="*/ 4309234 w 6309973"/>
                <a:gd name="connsiteY16" fmla="*/ 128214 h 707715"/>
                <a:gd name="connsiteX17" fmla="*/ 4174474 w 6309973"/>
                <a:gd name="connsiteY17" fmla="*/ 98433 h 707715"/>
                <a:gd name="connsiteX18" fmla="*/ 4029888 w 6309973"/>
                <a:gd name="connsiteY18" fmla="*/ 102339 h 707715"/>
                <a:gd name="connsiteX19" fmla="*/ 3932194 w 6309973"/>
                <a:gd name="connsiteY19" fmla="*/ 102339 h 707715"/>
                <a:gd name="connsiteX20" fmla="*/ 3854041 w 6309973"/>
                <a:gd name="connsiteY20" fmla="*/ 86708 h 707715"/>
                <a:gd name="connsiteX21" fmla="*/ 3768072 w 6309973"/>
                <a:gd name="connsiteY21" fmla="*/ 94526 h 707715"/>
                <a:gd name="connsiteX22" fmla="*/ 3635211 w 6309973"/>
                <a:gd name="connsiteY22" fmla="*/ 86708 h 707715"/>
                <a:gd name="connsiteX23" fmla="*/ 3287426 w 6309973"/>
                <a:gd name="connsiteY23" fmla="*/ 98431 h 707715"/>
                <a:gd name="connsiteX24" fmla="*/ 2458996 w 6309973"/>
                <a:gd name="connsiteY24" fmla="*/ 71077 h 707715"/>
                <a:gd name="connsiteX25" fmla="*/ 2040872 w 6309973"/>
                <a:gd name="connsiteY25" fmla="*/ 67169 h 707715"/>
                <a:gd name="connsiteX26" fmla="*/ 1720441 w 6309973"/>
                <a:gd name="connsiteY26" fmla="*/ 63264 h 707715"/>
                <a:gd name="connsiteX27" fmla="*/ 1630564 w 6309973"/>
                <a:gd name="connsiteY27" fmla="*/ 86709 h 707715"/>
                <a:gd name="connsiteX28" fmla="*/ 1513332 w 6309973"/>
                <a:gd name="connsiteY28" fmla="*/ 63263 h 707715"/>
                <a:gd name="connsiteX29" fmla="*/ 1290596 w 6309973"/>
                <a:gd name="connsiteY29" fmla="*/ 47633 h 707715"/>
                <a:gd name="connsiteX30" fmla="*/ 1126472 w 6309973"/>
                <a:gd name="connsiteY30" fmla="*/ 43725 h 707715"/>
                <a:gd name="connsiteX31" fmla="*/ 892011 w 6309973"/>
                <a:gd name="connsiteY31" fmla="*/ 32001 h 707715"/>
                <a:gd name="connsiteX32" fmla="*/ 731795 w 6309973"/>
                <a:gd name="connsiteY32" fmla="*/ 35909 h 707715"/>
                <a:gd name="connsiteX33" fmla="*/ 102656 w 6309973"/>
                <a:gd name="connsiteY33" fmla="*/ 8556 h 707715"/>
                <a:gd name="connsiteX34" fmla="*/ 115858 w 6309973"/>
                <a:gd name="connsiteY34" fmla="*/ 37176 h 707715"/>
                <a:gd name="connsiteX0" fmla="*/ 115858 w 6309973"/>
                <a:gd name="connsiteY0" fmla="*/ 37176 h 707715"/>
                <a:gd name="connsiteX1" fmla="*/ 115858 w 6309973"/>
                <a:gd name="connsiteY1" fmla="*/ 247240 h 707715"/>
                <a:gd name="connsiteX2" fmla="*/ 3921740 w 6309973"/>
                <a:gd name="connsiteY2" fmla="*/ 309024 h 707715"/>
                <a:gd name="connsiteX3" fmla="*/ 4589004 w 6309973"/>
                <a:gd name="connsiteY3" fmla="*/ 605586 h 707715"/>
                <a:gd name="connsiteX4" fmla="*/ 5589902 w 6309973"/>
                <a:gd name="connsiteY4" fmla="*/ 692084 h 707715"/>
                <a:gd name="connsiteX5" fmla="*/ 6309973 w 6309973"/>
                <a:gd name="connsiteY5" fmla="*/ 707715 h 707715"/>
                <a:gd name="connsiteX6" fmla="*/ 6268996 w 6309973"/>
                <a:gd name="connsiteY6" fmla="*/ 657232 h 707715"/>
                <a:gd name="connsiteX7" fmla="*/ 6206473 w 6309973"/>
                <a:gd name="connsiteY7" fmla="*/ 606432 h 707715"/>
                <a:gd name="connsiteX8" fmla="*/ 5626972 w 6309973"/>
                <a:gd name="connsiteY8" fmla="*/ 580873 h 707715"/>
                <a:gd name="connsiteX9" fmla="*/ 5037122 w 6309973"/>
                <a:gd name="connsiteY9" fmla="*/ 544435 h 707715"/>
                <a:gd name="connsiteX10" fmla="*/ 4928658 w 6309973"/>
                <a:gd name="connsiteY10" fmla="*/ 512648 h 707715"/>
                <a:gd name="connsiteX11" fmla="*/ 4803611 w 6309973"/>
                <a:gd name="connsiteY11" fmla="*/ 454032 h 707715"/>
                <a:gd name="connsiteX12" fmla="*/ 4682050 w 6309973"/>
                <a:gd name="connsiteY12" fmla="*/ 346094 h 707715"/>
                <a:gd name="connsiteX13" fmla="*/ 4619950 w 6309973"/>
                <a:gd name="connsiteY13" fmla="*/ 282094 h 707715"/>
                <a:gd name="connsiteX14" fmla="*/ 4573057 w 6309973"/>
                <a:gd name="connsiteY14" fmla="*/ 239109 h 707715"/>
                <a:gd name="connsiteX15" fmla="*/ 4522257 w 6309973"/>
                <a:gd name="connsiteY15" fmla="*/ 196124 h 707715"/>
                <a:gd name="connsiteX16" fmla="*/ 4455826 w 6309973"/>
                <a:gd name="connsiteY16" fmla="*/ 133601 h 707715"/>
                <a:gd name="connsiteX17" fmla="*/ 4309234 w 6309973"/>
                <a:gd name="connsiteY17" fmla="*/ 128214 h 707715"/>
                <a:gd name="connsiteX18" fmla="*/ 4174474 w 6309973"/>
                <a:gd name="connsiteY18" fmla="*/ 98433 h 707715"/>
                <a:gd name="connsiteX19" fmla="*/ 4029888 w 6309973"/>
                <a:gd name="connsiteY19" fmla="*/ 102339 h 707715"/>
                <a:gd name="connsiteX20" fmla="*/ 3932194 w 6309973"/>
                <a:gd name="connsiteY20" fmla="*/ 102339 h 707715"/>
                <a:gd name="connsiteX21" fmla="*/ 3854041 w 6309973"/>
                <a:gd name="connsiteY21" fmla="*/ 86708 h 707715"/>
                <a:gd name="connsiteX22" fmla="*/ 3768072 w 6309973"/>
                <a:gd name="connsiteY22" fmla="*/ 94526 h 707715"/>
                <a:gd name="connsiteX23" fmla="*/ 3635211 w 6309973"/>
                <a:gd name="connsiteY23" fmla="*/ 86708 h 707715"/>
                <a:gd name="connsiteX24" fmla="*/ 3287426 w 6309973"/>
                <a:gd name="connsiteY24" fmla="*/ 98431 h 707715"/>
                <a:gd name="connsiteX25" fmla="*/ 2458996 w 6309973"/>
                <a:gd name="connsiteY25" fmla="*/ 71077 h 707715"/>
                <a:gd name="connsiteX26" fmla="*/ 2040872 w 6309973"/>
                <a:gd name="connsiteY26" fmla="*/ 67169 h 707715"/>
                <a:gd name="connsiteX27" fmla="*/ 1720441 w 6309973"/>
                <a:gd name="connsiteY27" fmla="*/ 63264 h 707715"/>
                <a:gd name="connsiteX28" fmla="*/ 1630564 w 6309973"/>
                <a:gd name="connsiteY28" fmla="*/ 86709 h 707715"/>
                <a:gd name="connsiteX29" fmla="*/ 1513332 w 6309973"/>
                <a:gd name="connsiteY29" fmla="*/ 63263 h 707715"/>
                <a:gd name="connsiteX30" fmla="*/ 1290596 w 6309973"/>
                <a:gd name="connsiteY30" fmla="*/ 47633 h 707715"/>
                <a:gd name="connsiteX31" fmla="*/ 1126472 w 6309973"/>
                <a:gd name="connsiteY31" fmla="*/ 43725 h 707715"/>
                <a:gd name="connsiteX32" fmla="*/ 892011 w 6309973"/>
                <a:gd name="connsiteY32" fmla="*/ 32001 h 707715"/>
                <a:gd name="connsiteX33" fmla="*/ 731795 w 6309973"/>
                <a:gd name="connsiteY33" fmla="*/ 35909 h 707715"/>
                <a:gd name="connsiteX34" fmla="*/ 102656 w 6309973"/>
                <a:gd name="connsiteY34" fmla="*/ 8556 h 707715"/>
                <a:gd name="connsiteX35" fmla="*/ 115858 w 6309973"/>
                <a:gd name="connsiteY35" fmla="*/ 37176 h 707715"/>
                <a:gd name="connsiteX0" fmla="*/ 115858 w 6347149"/>
                <a:gd name="connsiteY0" fmla="*/ 37176 h 707715"/>
                <a:gd name="connsiteX1" fmla="*/ 115858 w 6347149"/>
                <a:gd name="connsiteY1" fmla="*/ 247240 h 707715"/>
                <a:gd name="connsiteX2" fmla="*/ 3921740 w 6347149"/>
                <a:gd name="connsiteY2" fmla="*/ 309024 h 707715"/>
                <a:gd name="connsiteX3" fmla="*/ 4589004 w 6347149"/>
                <a:gd name="connsiteY3" fmla="*/ 605586 h 707715"/>
                <a:gd name="connsiteX4" fmla="*/ 5589902 w 6347149"/>
                <a:gd name="connsiteY4" fmla="*/ 692084 h 707715"/>
                <a:gd name="connsiteX5" fmla="*/ 6309973 w 6347149"/>
                <a:gd name="connsiteY5" fmla="*/ 707715 h 707715"/>
                <a:gd name="connsiteX6" fmla="*/ 6347149 w 6347149"/>
                <a:gd name="connsiteY6" fmla="*/ 606432 h 707715"/>
                <a:gd name="connsiteX7" fmla="*/ 6206473 w 6347149"/>
                <a:gd name="connsiteY7" fmla="*/ 606432 h 707715"/>
                <a:gd name="connsiteX8" fmla="*/ 5626972 w 6347149"/>
                <a:gd name="connsiteY8" fmla="*/ 580873 h 707715"/>
                <a:gd name="connsiteX9" fmla="*/ 5037122 w 6347149"/>
                <a:gd name="connsiteY9" fmla="*/ 544435 h 707715"/>
                <a:gd name="connsiteX10" fmla="*/ 4928658 w 6347149"/>
                <a:gd name="connsiteY10" fmla="*/ 512648 h 707715"/>
                <a:gd name="connsiteX11" fmla="*/ 4803611 w 6347149"/>
                <a:gd name="connsiteY11" fmla="*/ 454032 h 707715"/>
                <a:gd name="connsiteX12" fmla="*/ 4682050 w 6347149"/>
                <a:gd name="connsiteY12" fmla="*/ 346094 h 707715"/>
                <a:gd name="connsiteX13" fmla="*/ 4619950 w 6347149"/>
                <a:gd name="connsiteY13" fmla="*/ 282094 h 707715"/>
                <a:gd name="connsiteX14" fmla="*/ 4573057 w 6347149"/>
                <a:gd name="connsiteY14" fmla="*/ 239109 h 707715"/>
                <a:gd name="connsiteX15" fmla="*/ 4522257 w 6347149"/>
                <a:gd name="connsiteY15" fmla="*/ 196124 h 707715"/>
                <a:gd name="connsiteX16" fmla="*/ 4455826 w 6347149"/>
                <a:gd name="connsiteY16" fmla="*/ 133601 h 707715"/>
                <a:gd name="connsiteX17" fmla="*/ 4309234 w 6347149"/>
                <a:gd name="connsiteY17" fmla="*/ 128214 h 707715"/>
                <a:gd name="connsiteX18" fmla="*/ 4174474 w 6347149"/>
                <a:gd name="connsiteY18" fmla="*/ 98433 h 707715"/>
                <a:gd name="connsiteX19" fmla="*/ 4029888 w 6347149"/>
                <a:gd name="connsiteY19" fmla="*/ 102339 h 707715"/>
                <a:gd name="connsiteX20" fmla="*/ 3932194 w 6347149"/>
                <a:gd name="connsiteY20" fmla="*/ 102339 h 707715"/>
                <a:gd name="connsiteX21" fmla="*/ 3854041 w 6347149"/>
                <a:gd name="connsiteY21" fmla="*/ 86708 h 707715"/>
                <a:gd name="connsiteX22" fmla="*/ 3768072 w 6347149"/>
                <a:gd name="connsiteY22" fmla="*/ 94526 h 707715"/>
                <a:gd name="connsiteX23" fmla="*/ 3635211 w 6347149"/>
                <a:gd name="connsiteY23" fmla="*/ 86708 h 707715"/>
                <a:gd name="connsiteX24" fmla="*/ 3287426 w 6347149"/>
                <a:gd name="connsiteY24" fmla="*/ 98431 h 707715"/>
                <a:gd name="connsiteX25" fmla="*/ 2458996 w 6347149"/>
                <a:gd name="connsiteY25" fmla="*/ 71077 h 707715"/>
                <a:gd name="connsiteX26" fmla="*/ 2040872 w 6347149"/>
                <a:gd name="connsiteY26" fmla="*/ 67169 h 707715"/>
                <a:gd name="connsiteX27" fmla="*/ 1720441 w 6347149"/>
                <a:gd name="connsiteY27" fmla="*/ 63264 h 707715"/>
                <a:gd name="connsiteX28" fmla="*/ 1630564 w 6347149"/>
                <a:gd name="connsiteY28" fmla="*/ 86709 h 707715"/>
                <a:gd name="connsiteX29" fmla="*/ 1513332 w 6347149"/>
                <a:gd name="connsiteY29" fmla="*/ 63263 h 707715"/>
                <a:gd name="connsiteX30" fmla="*/ 1290596 w 6347149"/>
                <a:gd name="connsiteY30" fmla="*/ 47633 h 707715"/>
                <a:gd name="connsiteX31" fmla="*/ 1126472 w 6347149"/>
                <a:gd name="connsiteY31" fmla="*/ 43725 h 707715"/>
                <a:gd name="connsiteX32" fmla="*/ 892011 w 6347149"/>
                <a:gd name="connsiteY32" fmla="*/ 32001 h 707715"/>
                <a:gd name="connsiteX33" fmla="*/ 731795 w 6347149"/>
                <a:gd name="connsiteY33" fmla="*/ 35909 h 707715"/>
                <a:gd name="connsiteX34" fmla="*/ 102656 w 6347149"/>
                <a:gd name="connsiteY34" fmla="*/ 8556 h 707715"/>
                <a:gd name="connsiteX35" fmla="*/ 115858 w 6347149"/>
                <a:gd name="connsiteY35" fmla="*/ 37176 h 707715"/>
                <a:gd name="connsiteX0" fmla="*/ 115858 w 6347149"/>
                <a:gd name="connsiteY0" fmla="*/ 37176 h 707715"/>
                <a:gd name="connsiteX1" fmla="*/ 115858 w 6347149"/>
                <a:gd name="connsiteY1" fmla="*/ 247240 h 707715"/>
                <a:gd name="connsiteX2" fmla="*/ 3921740 w 6347149"/>
                <a:gd name="connsiteY2" fmla="*/ 309024 h 707715"/>
                <a:gd name="connsiteX3" fmla="*/ 4589004 w 6347149"/>
                <a:gd name="connsiteY3" fmla="*/ 605586 h 707715"/>
                <a:gd name="connsiteX4" fmla="*/ 5589902 w 6347149"/>
                <a:gd name="connsiteY4" fmla="*/ 692084 h 707715"/>
                <a:gd name="connsiteX5" fmla="*/ 6226012 w 6347149"/>
                <a:gd name="connsiteY5" fmla="*/ 700217 h 707715"/>
                <a:gd name="connsiteX6" fmla="*/ 6309973 w 6347149"/>
                <a:gd name="connsiteY6" fmla="*/ 707715 h 707715"/>
                <a:gd name="connsiteX7" fmla="*/ 6347149 w 6347149"/>
                <a:gd name="connsiteY7" fmla="*/ 606432 h 707715"/>
                <a:gd name="connsiteX8" fmla="*/ 6206473 w 6347149"/>
                <a:gd name="connsiteY8" fmla="*/ 606432 h 707715"/>
                <a:gd name="connsiteX9" fmla="*/ 5626972 w 6347149"/>
                <a:gd name="connsiteY9" fmla="*/ 580873 h 707715"/>
                <a:gd name="connsiteX10" fmla="*/ 5037122 w 6347149"/>
                <a:gd name="connsiteY10" fmla="*/ 544435 h 707715"/>
                <a:gd name="connsiteX11" fmla="*/ 4928658 w 6347149"/>
                <a:gd name="connsiteY11" fmla="*/ 512648 h 707715"/>
                <a:gd name="connsiteX12" fmla="*/ 4803611 w 6347149"/>
                <a:gd name="connsiteY12" fmla="*/ 454032 h 707715"/>
                <a:gd name="connsiteX13" fmla="*/ 4682050 w 6347149"/>
                <a:gd name="connsiteY13" fmla="*/ 346094 h 707715"/>
                <a:gd name="connsiteX14" fmla="*/ 4619950 w 6347149"/>
                <a:gd name="connsiteY14" fmla="*/ 282094 h 707715"/>
                <a:gd name="connsiteX15" fmla="*/ 4573057 w 6347149"/>
                <a:gd name="connsiteY15" fmla="*/ 239109 h 707715"/>
                <a:gd name="connsiteX16" fmla="*/ 4522257 w 6347149"/>
                <a:gd name="connsiteY16" fmla="*/ 196124 h 707715"/>
                <a:gd name="connsiteX17" fmla="*/ 4455826 w 6347149"/>
                <a:gd name="connsiteY17" fmla="*/ 133601 h 707715"/>
                <a:gd name="connsiteX18" fmla="*/ 4309234 w 6347149"/>
                <a:gd name="connsiteY18" fmla="*/ 128214 h 707715"/>
                <a:gd name="connsiteX19" fmla="*/ 4174474 w 6347149"/>
                <a:gd name="connsiteY19" fmla="*/ 98433 h 707715"/>
                <a:gd name="connsiteX20" fmla="*/ 4029888 w 6347149"/>
                <a:gd name="connsiteY20" fmla="*/ 102339 h 707715"/>
                <a:gd name="connsiteX21" fmla="*/ 3932194 w 6347149"/>
                <a:gd name="connsiteY21" fmla="*/ 102339 h 707715"/>
                <a:gd name="connsiteX22" fmla="*/ 3854041 w 6347149"/>
                <a:gd name="connsiteY22" fmla="*/ 86708 h 707715"/>
                <a:gd name="connsiteX23" fmla="*/ 3768072 w 6347149"/>
                <a:gd name="connsiteY23" fmla="*/ 94526 h 707715"/>
                <a:gd name="connsiteX24" fmla="*/ 3635211 w 6347149"/>
                <a:gd name="connsiteY24" fmla="*/ 86708 h 707715"/>
                <a:gd name="connsiteX25" fmla="*/ 3287426 w 6347149"/>
                <a:gd name="connsiteY25" fmla="*/ 98431 h 707715"/>
                <a:gd name="connsiteX26" fmla="*/ 2458996 w 6347149"/>
                <a:gd name="connsiteY26" fmla="*/ 71077 h 707715"/>
                <a:gd name="connsiteX27" fmla="*/ 2040872 w 6347149"/>
                <a:gd name="connsiteY27" fmla="*/ 67169 h 707715"/>
                <a:gd name="connsiteX28" fmla="*/ 1720441 w 6347149"/>
                <a:gd name="connsiteY28" fmla="*/ 63264 h 707715"/>
                <a:gd name="connsiteX29" fmla="*/ 1630564 w 6347149"/>
                <a:gd name="connsiteY29" fmla="*/ 86709 h 707715"/>
                <a:gd name="connsiteX30" fmla="*/ 1513332 w 6347149"/>
                <a:gd name="connsiteY30" fmla="*/ 63263 h 707715"/>
                <a:gd name="connsiteX31" fmla="*/ 1290596 w 6347149"/>
                <a:gd name="connsiteY31" fmla="*/ 47633 h 707715"/>
                <a:gd name="connsiteX32" fmla="*/ 1126472 w 6347149"/>
                <a:gd name="connsiteY32" fmla="*/ 43725 h 707715"/>
                <a:gd name="connsiteX33" fmla="*/ 892011 w 6347149"/>
                <a:gd name="connsiteY33" fmla="*/ 32001 h 707715"/>
                <a:gd name="connsiteX34" fmla="*/ 731795 w 6347149"/>
                <a:gd name="connsiteY34" fmla="*/ 35909 h 707715"/>
                <a:gd name="connsiteX35" fmla="*/ 102656 w 6347149"/>
                <a:gd name="connsiteY35" fmla="*/ 8556 h 707715"/>
                <a:gd name="connsiteX36" fmla="*/ 115858 w 6347149"/>
                <a:gd name="connsiteY36" fmla="*/ 37176 h 707715"/>
                <a:gd name="connsiteX0" fmla="*/ 115858 w 6474096"/>
                <a:gd name="connsiteY0" fmla="*/ 37176 h 700217"/>
                <a:gd name="connsiteX1" fmla="*/ 115858 w 6474096"/>
                <a:gd name="connsiteY1" fmla="*/ 247240 h 700217"/>
                <a:gd name="connsiteX2" fmla="*/ 3921740 w 6474096"/>
                <a:gd name="connsiteY2" fmla="*/ 309024 h 700217"/>
                <a:gd name="connsiteX3" fmla="*/ 4589004 w 6474096"/>
                <a:gd name="connsiteY3" fmla="*/ 605586 h 700217"/>
                <a:gd name="connsiteX4" fmla="*/ 5589902 w 6474096"/>
                <a:gd name="connsiteY4" fmla="*/ 692084 h 700217"/>
                <a:gd name="connsiteX5" fmla="*/ 6226012 w 6474096"/>
                <a:gd name="connsiteY5" fmla="*/ 700217 h 700217"/>
                <a:gd name="connsiteX6" fmla="*/ 6474096 w 6474096"/>
                <a:gd name="connsiteY6" fmla="*/ 621746 h 700217"/>
                <a:gd name="connsiteX7" fmla="*/ 6347149 w 6474096"/>
                <a:gd name="connsiteY7" fmla="*/ 606432 h 700217"/>
                <a:gd name="connsiteX8" fmla="*/ 6206473 w 6474096"/>
                <a:gd name="connsiteY8" fmla="*/ 606432 h 700217"/>
                <a:gd name="connsiteX9" fmla="*/ 5626972 w 6474096"/>
                <a:gd name="connsiteY9" fmla="*/ 580873 h 700217"/>
                <a:gd name="connsiteX10" fmla="*/ 5037122 w 6474096"/>
                <a:gd name="connsiteY10" fmla="*/ 544435 h 700217"/>
                <a:gd name="connsiteX11" fmla="*/ 4928658 w 6474096"/>
                <a:gd name="connsiteY11" fmla="*/ 512648 h 700217"/>
                <a:gd name="connsiteX12" fmla="*/ 4803611 w 6474096"/>
                <a:gd name="connsiteY12" fmla="*/ 454032 h 700217"/>
                <a:gd name="connsiteX13" fmla="*/ 4682050 w 6474096"/>
                <a:gd name="connsiteY13" fmla="*/ 346094 h 700217"/>
                <a:gd name="connsiteX14" fmla="*/ 4619950 w 6474096"/>
                <a:gd name="connsiteY14" fmla="*/ 282094 h 700217"/>
                <a:gd name="connsiteX15" fmla="*/ 4573057 w 6474096"/>
                <a:gd name="connsiteY15" fmla="*/ 239109 h 700217"/>
                <a:gd name="connsiteX16" fmla="*/ 4522257 w 6474096"/>
                <a:gd name="connsiteY16" fmla="*/ 196124 h 700217"/>
                <a:gd name="connsiteX17" fmla="*/ 4455826 w 6474096"/>
                <a:gd name="connsiteY17" fmla="*/ 133601 h 700217"/>
                <a:gd name="connsiteX18" fmla="*/ 4309234 w 6474096"/>
                <a:gd name="connsiteY18" fmla="*/ 128214 h 700217"/>
                <a:gd name="connsiteX19" fmla="*/ 4174474 w 6474096"/>
                <a:gd name="connsiteY19" fmla="*/ 98433 h 700217"/>
                <a:gd name="connsiteX20" fmla="*/ 4029888 w 6474096"/>
                <a:gd name="connsiteY20" fmla="*/ 102339 h 700217"/>
                <a:gd name="connsiteX21" fmla="*/ 3932194 w 6474096"/>
                <a:gd name="connsiteY21" fmla="*/ 102339 h 700217"/>
                <a:gd name="connsiteX22" fmla="*/ 3854041 w 6474096"/>
                <a:gd name="connsiteY22" fmla="*/ 86708 h 700217"/>
                <a:gd name="connsiteX23" fmla="*/ 3768072 w 6474096"/>
                <a:gd name="connsiteY23" fmla="*/ 94526 h 700217"/>
                <a:gd name="connsiteX24" fmla="*/ 3635211 w 6474096"/>
                <a:gd name="connsiteY24" fmla="*/ 86708 h 700217"/>
                <a:gd name="connsiteX25" fmla="*/ 3287426 w 6474096"/>
                <a:gd name="connsiteY25" fmla="*/ 98431 h 700217"/>
                <a:gd name="connsiteX26" fmla="*/ 2458996 w 6474096"/>
                <a:gd name="connsiteY26" fmla="*/ 71077 h 700217"/>
                <a:gd name="connsiteX27" fmla="*/ 2040872 w 6474096"/>
                <a:gd name="connsiteY27" fmla="*/ 67169 h 700217"/>
                <a:gd name="connsiteX28" fmla="*/ 1720441 w 6474096"/>
                <a:gd name="connsiteY28" fmla="*/ 63264 h 700217"/>
                <a:gd name="connsiteX29" fmla="*/ 1630564 w 6474096"/>
                <a:gd name="connsiteY29" fmla="*/ 86709 h 700217"/>
                <a:gd name="connsiteX30" fmla="*/ 1513332 w 6474096"/>
                <a:gd name="connsiteY30" fmla="*/ 63263 h 700217"/>
                <a:gd name="connsiteX31" fmla="*/ 1290596 w 6474096"/>
                <a:gd name="connsiteY31" fmla="*/ 47633 h 700217"/>
                <a:gd name="connsiteX32" fmla="*/ 1126472 w 6474096"/>
                <a:gd name="connsiteY32" fmla="*/ 43725 h 700217"/>
                <a:gd name="connsiteX33" fmla="*/ 892011 w 6474096"/>
                <a:gd name="connsiteY33" fmla="*/ 32001 h 700217"/>
                <a:gd name="connsiteX34" fmla="*/ 731795 w 6474096"/>
                <a:gd name="connsiteY34" fmla="*/ 35909 h 700217"/>
                <a:gd name="connsiteX35" fmla="*/ 102656 w 6474096"/>
                <a:gd name="connsiteY35" fmla="*/ 8556 h 700217"/>
                <a:gd name="connsiteX36" fmla="*/ 115858 w 6474096"/>
                <a:gd name="connsiteY36" fmla="*/ 37176 h 700217"/>
                <a:gd name="connsiteX0" fmla="*/ 115858 w 6483920"/>
                <a:gd name="connsiteY0" fmla="*/ 37176 h 692401"/>
                <a:gd name="connsiteX1" fmla="*/ 115858 w 6483920"/>
                <a:gd name="connsiteY1" fmla="*/ 247240 h 692401"/>
                <a:gd name="connsiteX2" fmla="*/ 3921740 w 6483920"/>
                <a:gd name="connsiteY2" fmla="*/ 309024 h 692401"/>
                <a:gd name="connsiteX3" fmla="*/ 4589004 w 6483920"/>
                <a:gd name="connsiteY3" fmla="*/ 605586 h 692401"/>
                <a:gd name="connsiteX4" fmla="*/ 5589902 w 6483920"/>
                <a:gd name="connsiteY4" fmla="*/ 692084 h 692401"/>
                <a:gd name="connsiteX5" fmla="*/ 6483920 w 6483920"/>
                <a:gd name="connsiteY5" fmla="*/ 692401 h 692401"/>
                <a:gd name="connsiteX6" fmla="*/ 6474096 w 6483920"/>
                <a:gd name="connsiteY6" fmla="*/ 621746 h 692401"/>
                <a:gd name="connsiteX7" fmla="*/ 6347149 w 6483920"/>
                <a:gd name="connsiteY7" fmla="*/ 606432 h 692401"/>
                <a:gd name="connsiteX8" fmla="*/ 6206473 w 6483920"/>
                <a:gd name="connsiteY8" fmla="*/ 606432 h 692401"/>
                <a:gd name="connsiteX9" fmla="*/ 5626972 w 6483920"/>
                <a:gd name="connsiteY9" fmla="*/ 580873 h 692401"/>
                <a:gd name="connsiteX10" fmla="*/ 5037122 w 6483920"/>
                <a:gd name="connsiteY10" fmla="*/ 544435 h 692401"/>
                <a:gd name="connsiteX11" fmla="*/ 4928658 w 6483920"/>
                <a:gd name="connsiteY11" fmla="*/ 512648 h 692401"/>
                <a:gd name="connsiteX12" fmla="*/ 4803611 w 6483920"/>
                <a:gd name="connsiteY12" fmla="*/ 454032 h 692401"/>
                <a:gd name="connsiteX13" fmla="*/ 4682050 w 6483920"/>
                <a:gd name="connsiteY13" fmla="*/ 346094 h 692401"/>
                <a:gd name="connsiteX14" fmla="*/ 4619950 w 6483920"/>
                <a:gd name="connsiteY14" fmla="*/ 282094 h 692401"/>
                <a:gd name="connsiteX15" fmla="*/ 4573057 w 6483920"/>
                <a:gd name="connsiteY15" fmla="*/ 239109 h 692401"/>
                <a:gd name="connsiteX16" fmla="*/ 4522257 w 6483920"/>
                <a:gd name="connsiteY16" fmla="*/ 196124 h 692401"/>
                <a:gd name="connsiteX17" fmla="*/ 4455826 w 6483920"/>
                <a:gd name="connsiteY17" fmla="*/ 133601 h 692401"/>
                <a:gd name="connsiteX18" fmla="*/ 4309234 w 6483920"/>
                <a:gd name="connsiteY18" fmla="*/ 128214 h 692401"/>
                <a:gd name="connsiteX19" fmla="*/ 4174474 w 6483920"/>
                <a:gd name="connsiteY19" fmla="*/ 98433 h 692401"/>
                <a:gd name="connsiteX20" fmla="*/ 4029888 w 6483920"/>
                <a:gd name="connsiteY20" fmla="*/ 102339 h 692401"/>
                <a:gd name="connsiteX21" fmla="*/ 3932194 w 6483920"/>
                <a:gd name="connsiteY21" fmla="*/ 102339 h 692401"/>
                <a:gd name="connsiteX22" fmla="*/ 3854041 w 6483920"/>
                <a:gd name="connsiteY22" fmla="*/ 86708 h 692401"/>
                <a:gd name="connsiteX23" fmla="*/ 3768072 w 6483920"/>
                <a:gd name="connsiteY23" fmla="*/ 94526 h 692401"/>
                <a:gd name="connsiteX24" fmla="*/ 3635211 w 6483920"/>
                <a:gd name="connsiteY24" fmla="*/ 86708 h 692401"/>
                <a:gd name="connsiteX25" fmla="*/ 3287426 w 6483920"/>
                <a:gd name="connsiteY25" fmla="*/ 98431 h 692401"/>
                <a:gd name="connsiteX26" fmla="*/ 2458996 w 6483920"/>
                <a:gd name="connsiteY26" fmla="*/ 71077 h 692401"/>
                <a:gd name="connsiteX27" fmla="*/ 2040872 w 6483920"/>
                <a:gd name="connsiteY27" fmla="*/ 67169 h 692401"/>
                <a:gd name="connsiteX28" fmla="*/ 1720441 w 6483920"/>
                <a:gd name="connsiteY28" fmla="*/ 63264 h 692401"/>
                <a:gd name="connsiteX29" fmla="*/ 1630564 w 6483920"/>
                <a:gd name="connsiteY29" fmla="*/ 86709 h 692401"/>
                <a:gd name="connsiteX30" fmla="*/ 1513332 w 6483920"/>
                <a:gd name="connsiteY30" fmla="*/ 63263 h 692401"/>
                <a:gd name="connsiteX31" fmla="*/ 1290596 w 6483920"/>
                <a:gd name="connsiteY31" fmla="*/ 47633 h 692401"/>
                <a:gd name="connsiteX32" fmla="*/ 1126472 w 6483920"/>
                <a:gd name="connsiteY32" fmla="*/ 43725 h 692401"/>
                <a:gd name="connsiteX33" fmla="*/ 892011 w 6483920"/>
                <a:gd name="connsiteY33" fmla="*/ 32001 h 692401"/>
                <a:gd name="connsiteX34" fmla="*/ 731795 w 6483920"/>
                <a:gd name="connsiteY34" fmla="*/ 35909 h 692401"/>
                <a:gd name="connsiteX35" fmla="*/ 102656 w 6483920"/>
                <a:gd name="connsiteY35" fmla="*/ 8556 h 692401"/>
                <a:gd name="connsiteX36" fmla="*/ 115858 w 6483920"/>
                <a:gd name="connsiteY36" fmla="*/ 37176 h 692401"/>
                <a:gd name="connsiteX0" fmla="*/ 115858 w 6483920"/>
                <a:gd name="connsiteY0" fmla="*/ 37176 h 692401"/>
                <a:gd name="connsiteX1" fmla="*/ 115858 w 6483920"/>
                <a:gd name="connsiteY1" fmla="*/ 247240 h 692401"/>
                <a:gd name="connsiteX2" fmla="*/ 3921740 w 6483920"/>
                <a:gd name="connsiteY2" fmla="*/ 309024 h 692401"/>
                <a:gd name="connsiteX3" fmla="*/ 4589004 w 6483920"/>
                <a:gd name="connsiteY3" fmla="*/ 605586 h 692401"/>
                <a:gd name="connsiteX4" fmla="*/ 5585994 w 6483920"/>
                <a:gd name="connsiteY4" fmla="*/ 676454 h 692401"/>
                <a:gd name="connsiteX5" fmla="*/ 6483920 w 6483920"/>
                <a:gd name="connsiteY5" fmla="*/ 692401 h 692401"/>
                <a:gd name="connsiteX6" fmla="*/ 6474096 w 6483920"/>
                <a:gd name="connsiteY6" fmla="*/ 621746 h 692401"/>
                <a:gd name="connsiteX7" fmla="*/ 6347149 w 6483920"/>
                <a:gd name="connsiteY7" fmla="*/ 606432 h 692401"/>
                <a:gd name="connsiteX8" fmla="*/ 6206473 w 6483920"/>
                <a:gd name="connsiteY8" fmla="*/ 606432 h 692401"/>
                <a:gd name="connsiteX9" fmla="*/ 5626972 w 6483920"/>
                <a:gd name="connsiteY9" fmla="*/ 580873 h 692401"/>
                <a:gd name="connsiteX10" fmla="*/ 5037122 w 6483920"/>
                <a:gd name="connsiteY10" fmla="*/ 544435 h 692401"/>
                <a:gd name="connsiteX11" fmla="*/ 4928658 w 6483920"/>
                <a:gd name="connsiteY11" fmla="*/ 512648 h 692401"/>
                <a:gd name="connsiteX12" fmla="*/ 4803611 w 6483920"/>
                <a:gd name="connsiteY12" fmla="*/ 454032 h 692401"/>
                <a:gd name="connsiteX13" fmla="*/ 4682050 w 6483920"/>
                <a:gd name="connsiteY13" fmla="*/ 346094 h 692401"/>
                <a:gd name="connsiteX14" fmla="*/ 4619950 w 6483920"/>
                <a:gd name="connsiteY14" fmla="*/ 282094 h 692401"/>
                <a:gd name="connsiteX15" fmla="*/ 4573057 w 6483920"/>
                <a:gd name="connsiteY15" fmla="*/ 239109 h 692401"/>
                <a:gd name="connsiteX16" fmla="*/ 4522257 w 6483920"/>
                <a:gd name="connsiteY16" fmla="*/ 196124 h 692401"/>
                <a:gd name="connsiteX17" fmla="*/ 4455826 w 6483920"/>
                <a:gd name="connsiteY17" fmla="*/ 133601 h 692401"/>
                <a:gd name="connsiteX18" fmla="*/ 4309234 w 6483920"/>
                <a:gd name="connsiteY18" fmla="*/ 128214 h 692401"/>
                <a:gd name="connsiteX19" fmla="*/ 4174474 w 6483920"/>
                <a:gd name="connsiteY19" fmla="*/ 98433 h 692401"/>
                <a:gd name="connsiteX20" fmla="*/ 4029888 w 6483920"/>
                <a:gd name="connsiteY20" fmla="*/ 102339 h 692401"/>
                <a:gd name="connsiteX21" fmla="*/ 3932194 w 6483920"/>
                <a:gd name="connsiteY21" fmla="*/ 102339 h 692401"/>
                <a:gd name="connsiteX22" fmla="*/ 3854041 w 6483920"/>
                <a:gd name="connsiteY22" fmla="*/ 86708 h 692401"/>
                <a:gd name="connsiteX23" fmla="*/ 3768072 w 6483920"/>
                <a:gd name="connsiteY23" fmla="*/ 94526 h 692401"/>
                <a:gd name="connsiteX24" fmla="*/ 3635211 w 6483920"/>
                <a:gd name="connsiteY24" fmla="*/ 86708 h 692401"/>
                <a:gd name="connsiteX25" fmla="*/ 3287426 w 6483920"/>
                <a:gd name="connsiteY25" fmla="*/ 98431 h 692401"/>
                <a:gd name="connsiteX26" fmla="*/ 2458996 w 6483920"/>
                <a:gd name="connsiteY26" fmla="*/ 71077 h 692401"/>
                <a:gd name="connsiteX27" fmla="*/ 2040872 w 6483920"/>
                <a:gd name="connsiteY27" fmla="*/ 67169 h 692401"/>
                <a:gd name="connsiteX28" fmla="*/ 1720441 w 6483920"/>
                <a:gd name="connsiteY28" fmla="*/ 63264 h 692401"/>
                <a:gd name="connsiteX29" fmla="*/ 1630564 w 6483920"/>
                <a:gd name="connsiteY29" fmla="*/ 86709 h 692401"/>
                <a:gd name="connsiteX30" fmla="*/ 1513332 w 6483920"/>
                <a:gd name="connsiteY30" fmla="*/ 63263 h 692401"/>
                <a:gd name="connsiteX31" fmla="*/ 1290596 w 6483920"/>
                <a:gd name="connsiteY31" fmla="*/ 47633 h 692401"/>
                <a:gd name="connsiteX32" fmla="*/ 1126472 w 6483920"/>
                <a:gd name="connsiteY32" fmla="*/ 43725 h 692401"/>
                <a:gd name="connsiteX33" fmla="*/ 892011 w 6483920"/>
                <a:gd name="connsiteY33" fmla="*/ 32001 h 692401"/>
                <a:gd name="connsiteX34" fmla="*/ 731795 w 6483920"/>
                <a:gd name="connsiteY34" fmla="*/ 35909 h 692401"/>
                <a:gd name="connsiteX35" fmla="*/ 102656 w 6483920"/>
                <a:gd name="connsiteY35" fmla="*/ 8556 h 692401"/>
                <a:gd name="connsiteX36" fmla="*/ 115858 w 6483920"/>
                <a:gd name="connsiteY36" fmla="*/ 37176 h 692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483920" h="692401">
                  <a:moveTo>
                    <a:pt x="115858" y="37176"/>
                  </a:moveTo>
                  <a:lnTo>
                    <a:pt x="115858" y="247240"/>
                  </a:lnTo>
                  <a:lnTo>
                    <a:pt x="3921740" y="309024"/>
                  </a:lnTo>
                  <a:lnTo>
                    <a:pt x="4589004" y="605586"/>
                  </a:lnTo>
                  <a:lnTo>
                    <a:pt x="5585994" y="676454"/>
                  </a:lnTo>
                  <a:lnTo>
                    <a:pt x="6483920" y="692401"/>
                  </a:lnTo>
                  <a:lnTo>
                    <a:pt x="6474096" y="621746"/>
                  </a:lnTo>
                  <a:lnTo>
                    <a:pt x="6347149" y="606432"/>
                  </a:lnTo>
                  <a:lnTo>
                    <a:pt x="6206473" y="606432"/>
                  </a:lnTo>
                  <a:lnTo>
                    <a:pt x="5626972" y="580873"/>
                  </a:lnTo>
                  <a:lnTo>
                    <a:pt x="5037122" y="544435"/>
                  </a:lnTo>
                  <a:lnTo>
                    <a:pt x="4928658" y="512648"/>
                  </a:lnTo>
                  <a:lnTo>
                    <a:pt x="4803611" y="454032"/>
                  </a:lnTo>
                  <a:lnTo>
                    <a:pt x="4682050" y="346094"/>
                  </a:lnTo>
                  <a:lnTo>
                    <a:pt x="4619950" y="282094"/>
                  </a:lnTo>
                  <a:lnTo>
                    <a:pt x="4573057" y="239109"/>
                  </a:lnTo>
                  <a:lnTo>
                    <a:pt x="4522257" y="196124"/>
                  </a:lnTo>
                  <a:lnTo>
                    <a:pt x="4455826" y="133601"/>
                  </a:lnTo>
                  <a:lnTo>
                    <a:pt x="4309234" y="128214"/>
                  </a:lnTo>
                  <a:cubicBezTo>
                    <a:pt x="4226592" y="105173"/>
                    <a:pt x="4221032" y="102745"/>
                    <a:pt x="4174474" y="98433"/>
                  </a:cubicBezTo>
                  <a:cubicBezTo>
                    <a:pt x="4127916" y="94121"/>
                    <a:pt x="4067011" y="104293"/>
                    <a:pt x="4029888" y="102339"/>
                  </a:cubicBezTo>
                  <a:lnTo>
                    <a:pt x="3932194" y="102339"/>
                  </a:lnTo>
                  <a:lnTo>
                    <a:pt x="3854041" y="86708"/>
                  </a:lnTo>
                  <a:lnTo>
                    <a:pt x="3768072" y="94526"/>
                  </a:lnTo>
                  <a:lnTo>
                    <a:pt x="3635211" y="86708"/>
                  </a:lnTo>
                  <a:lnTo>
                    <a:pt x="3287426" y="98431"/>
                  </a:lnTo>
                  <a:lnTo>
                    <a:pt x="2458996" y="71077"/>
                  </a:lnTo>
                  <a:cubicBezTo>
                    <a:pt x="2244724" y="71077"/>
                    <a:pt x="2431395" y="72819"/>
                    <a:pt x="2040872" y="67169"/>
                  </a:cubicBezTo>
                  <a:lnTo>
                    <a:pt x="1720441" y="63264"/>
                  </a:lnTo>
                  <a:lnTo>
                    <a:pt x="1630564" y="86709"/>
                  </a:lnTo>
                  <a:lnTo>
                    <a:pt x="1513332" y="63263"/>
                  </a:lnTo>
                  <a:lnTo>
                    <a:pt x="1290596" y="47633"/>
                  </a:lnTo>
                  <a:cubicBezTo>
                    <a:pt x="1138196" y="43726"/>
                    <a:pt x="1192903" y="46330"/>
                    <a:pt x="1126472" y="43725"/>
                  </a:cubicBezTo>
                  <a:cubicBezTo>
                    <a:pt x="1060041" y="41120"/>
                    <a:pt x="957790" y="33304"/>
                    <a:pt x="892011" y="32001"/>
                  </a:cubicBezTo>
                  <a:cubicBezTo>
                    <a:pt x="796273" y="26791"/>
                    <a:pt x="861154" y="35047"/>
                    <a:pt x="731795" y="35909"/>
                  </a:cubicBezTo>
                  <a:cubicBezTo>
                    <a:pt x="611959" y="34607"/>
                    <a:pt x="205312" y="8345"/>
                    <a:pt x="102656" y="8556"/>
                  </a:cubicBezTo>
                  <a:cubicBezTo>
                    <a:pt x="0" y="8767"/>
                    <a:pt x="125381" y="0"/>
                    <a:pt x="115858" y="37176"/>
                  </a:cubicBezTo>
                  <a:close/>
                </a:path>
              </a:pathLst>
            </a:custGeom>
            <a:solidFill>
              <a:srgbClr val="66CCFF">
                <a:alpha val="2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10000"/>
                </a:spcBef>
                <a:spcAft>
                  <a:spcPts val="0"/>
                </a:spcAft>
                <a:buClr>
                  <a:srgbClr val="336600"/>
                </a:buClr>
                <a:buSzTx/>
                <a:buFont typeface="Wingdings" pitchFamily="2" charset="2"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4115D58-C1BB-4363-9360-057828B1270A}"/>
                </a:ext>
              </a:extLst>
            </p:cNvPr>
            <p:cNvCxnSpPr/>
            <p:nvPr/>
          </p:nvCxnSpPr>
          <p:spPr>
            <a:xfrm>
              <a:off x="6765974" y="4150040"/>
              <a:ext cx="338129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5248CFD-A039-4F81-B089-53F7D8F5932B}"/>
                </a:ext>
              </a:extLst>
            </p:cNvPr>
            <p:cNvCxnSpPr>
              <a:stCxn id="28" idx="28"/>
            </p:cNvCxnSpPr>
            <p:nvPr/>
          </p:nvCxnSpPr>
          <p:spPr>
            <a:xfrm flipH="1" flipV="1">
              <a:off x="3741871" y="3658095"/>
              <a:ext cx="25399" cy="5078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08138676-4EBF-4FDA-9171-6FE4068B4F7F}"/>
                </a:ext>
              </a:extLst>
            </p:cNvPr>
            <p:cNvCxnSpPr/>
            <p:nvPr/>
          </p:nvCxnSpPr>
          <p:spPr>
            <a:xfrm rot="5400000" flipH="1" flipV="1">
              <a:off x="3781565" y="3689832"/>
              <a:ext cx="47608" cy="127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52">
            <a:extLst>
              <a:ext uri="{FF2B5EF4-FFF2-40B4-BE49-F238E27FC236}">
                <a16:creationId xmlns:a16="http://schemas.microsoft.com/office/drawing/2014/main" id="{B8FC7DCB-E392-4718-A766-C3565B003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4256" y="5965291"/>
            <a:ext cx="158171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10000"/>
              </a:spcBef>
              <a:spcAft>
                <a:spcPts val="0"/>
              </a:spcAft>
              <a:buClr>
                <a:srgbClr val="3366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Gravity Flow Deposits</a:t>
            </a:r>
          </a:p>
        </p:txBody>
      </p:sp>
      <p:sp>
        <p:nvSpPr>
          <p:cNvPr id="24" name="TextBox 52">
            <a:extLst>
              <a:ext uri="{FF2B5EF4-FFF2-40B4-BE49-F238E27FC236}">
                <a16:creationId xmlns:a16="http://schemas.microsoft.com/office/drawing/2014/main" id="{72EF0CBF-2A65-4ADB-8888-F4840043D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788" y="6023112"/>
            <a:ext cx="2202821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10000"/>
              </a:spcBef>
              <a:spcAft>
                <a:spcPts val="0"/>
              </a:spcAft>
              <a:buClr>
                <a:srgbClr val="3366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Low Sea Level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5F7D1E8-12D3-439E-A0A7-61B391C260E5}"/>
              </a:ext>
            </a:extLst>
          </p:cNvPr>
          <p:cNvSpPr/>
          <p:nvPr/>
        </p:nvSpPr>
        <p:spPr bwMode="auto">
          <a:xfrm>
            <a:off x="7168865" y="5441954"/>
            <a:ext cx="667109" cy="195533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225B9D7-070D-4AE8-B71A-D5BB294DA596}"/>
              </a:ext>
            </a:extLst>
          </p:cNvPr>
          <p:cNvSpPr txBox="1"/>
          <p:nvPr/>
        </p:nvSpPr>
        <p:spPr>
          <a:xfrm>
            <a:off x="7912269" y="5529427"/>
            <a:ext cx="3857179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Low</a:t>
            </a:r>
            <a:r>
              <a:rPr lang="en-US" sz="1100" b="1" dirty="0" err="1">
                <a:latin typeface="Arial"/>
              </a:rPr>
              <a:t>st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and  and ensuing transgression</a:t>
            </a: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–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Shelf exposed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Clastics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move across shelf via wind and in wadis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 Clastic gravity flow deposits bypass shelf during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050" dirty="0">
                <a:latin typeface="Arial"/>
              </a:rPr>
              <a:t>     </a:t>
            </a:r>
            <a:r>
              <a:rPr lang="en-US" sz="1050" dirty="0" err="1">
                <a:latin typeface="Arial"/>
              </a:rPr>
              <a:t>lowstand</a:t>
            </a:r>
            <a:r>
              <a:rPr lang="en-US" sz="1050" dirty="0">
                <a:latin typeface="Arial"/>
              </a:rPr>
              <a:t> and are </a:t>
            </a:r>
            <a:r>
              <a:rPr lang="en-US" sz="1050" dirty="0" err="1">
                <a:latin typeface="Arial"/>
              </a:rPr>
              <a:t>cannabalized</a:t>
            </a:r>
            <a:r>
              <a:rPr lang="en-US" sz="1050" dirty="0">
                <a:latin typeface="Arial"/>
              </a:rPr>
              <a:t> during early transgression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33" name="Picture 7">
            <a:extLst>
              <a:ext uri="{FF2B5EF4-FFF2-40B4-BE49-F238E27FC236}">
                <a16:creationId xmlns:a16="http://schemas.microsoft.com/office/drawing/2014/main" id="{35580AAC-5B37-4167-97BF-230010789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802" b="73335"/>
          <a:stretch>
            <a:fillRect/>
          </a:stretch>
        </p:blipFill>
        <p:spPr bwMode="auto">
          <a:xfrm>
            <a:off x="1201709" y="4129308"/>
            <a:ext cx="6469975" cy="1100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Freeform 50">
            <a:extLst>
              <a:ext uri="{FF2B5EF4-FFF2-40B4-BE49-F238E27FC236}">
                <a16:creationId xmlns:a16="http://schemas.microsoft.com/office/drawing/2014/main" id="{62386277-33F4-409D-8690-6DE5B7295FA1}"/>
              </a:ext>
            </a:extLst>
          </p:cNvPr>
          <p:cNvSpPr/>
          <p:nvPr/>
        </p:nvSpPr>
        <p:spPr>
          <a:xfrm>
            <a:off x="6334903" y="5042861"/>
            <a:ext cx="1132740" cy="146661"/>
          </a:xfrm>
          <a:custGeom>
            <a:avLst/>
            <a:gdLst>
              <a:gd name="connsiteX0" fmla="*/ 1111348 w 1111348"/>
              <a:gd name="connsiteY0" fmla="*/ 14068 h 140677"/>
              <a:gd name="connsiteX1" fmla="*/ 0 w 1111348"/>
              <a:gd name="connsiteY1" fmla="*/ 0 h 140677"/>
              <a:gd name="connsiteX2" fmla="*/ 281354 w 1111348"/>
              <a:gd name="connsiteY2" fmla="*/ 28136 h 140677"/>
              <a:gd name="connsiteX3" fmla="*/ 815926 w 1111348"/>
              <a:gd name="connsiteY3" fmla="*/ 98474 h 140677"/>
              <a:gd name="connsiteX4" fmla="*/ 1111348 w 1111348"/>
              <a:gd name="connsiteY4" fmla="*/ 140677 h 140677"/>
              <a:gd name="connsiteX5" fmla="*/ 1111348 w 1111348"/>
              <a:gd name="connsiteY5" fmla="*/ 14068 h 140677"/>
              <a:gd name="connsiteX0" fmla="*/ 1111348 w 1111348"/>
              <a:gd name="connsiteY0" fmla="*/ 14068 h 140677"/>
              <a:gd name="connsiteX1" fmla="*/ 0 w 1111348"/>
              <a:gd name="connsiteY1" fmla="*/ 0 h 140677"/>
              <a:gd name="connsiteX2" fmla="*/ 281354 w 1111348"/>
              <a:gd name="connsiteY2" fmla="*/ 28136 h 140677"/>
              <a:gd name="connsiteX3" fmla="*/ 767500 w 1111348"/>
              <a:gd name="connsiteY3" fmla="*/ 72836 h 140677"/>
              <a:gd name="connsiteX4" fmla="*/ 1111348 w 1111348"/>
              <a:gd name="connsiteY4" fmla="*/ 140677 h 140677"/>
              <a:gd name="connsiteX5" fmla="*/ 1111348 w 1111348"/>
              <a:gd name="connsiteY5" fmla="*/ 14068 h 140677"/>
              <a:gd name="connsiteX0" fmla="*/ 1111348 w 1111348"/>
              <a:gd name="connsiteY0" fmla="*/ 14068 h 112191"/>
              <a:gd name="connsiteX1" fmla="*/ 0 w 1111348"/>
              <a:gd name="connsiteY1" fmla="*/ 0 h 112191"/>
              <a:gd name="connsiteX2" fmla="*/ 281354 w 1111348"/>
              <a:gd name="connsiteY2" fmla="*/ 28136 h 112191"/>
              <a:gd name="connsiteX3" fmla="*/ 767500 w 1111348"/>
              <a:gd name="connsiteY3" fmla="*/ 72836 h 112191"/>
              <a:gd name="connsiteX4" fmla="*/ 1074316 w 1111348"/>
              <a:gd name="connsiteY4" fmla="*/ 112191 h 112191"/>
              <a:gd name="connsiteX5" fmla="*/ 1111348 w 1111348"/>
              <a:gd name="connsiteY5" fmla="*/ 14068 h 112191"/>
              <a:gd name="connsiteX0" fmla="*/ 1111348 w 1111348"/>
              <a:gd name="connsiteY0" fmla="*/ 14068 h 112191"/>
              <a:gd name="connsiteX1" fmla="*/ 0 w 1111348"/>
              <a:gd name="connsiteY1" fmla="*/ 0 h 112191"/>
              <a:gd name="connsiteX2" fmla="*/ 281354 w 1111348"/>
              <a:gd name="connsiteY2" fmla="*/ 28136 h 112191"/>
              <a:gd name="connsiteX3" fmla="*/ 767500 w 1111348"/>
              <a:gd name="connsiteY3" fmla="*/ 72836 h 112191"/>
              <a:gd name="connsiteX4" fmla="*/ 1074316 w 1111348"/>
              <a:gd name="connsiteY4" fmla="*/ 112191 h 112191"/>
              <a:gd name="connsiteX5" fmla="*/ 1111348 w 1111348"/>
              <a:gd name="connsiteY5" fmla="*/ 14068 h 112191"/>
              <a:gd name="connsiteX0" fmla="*/ 1077165 w 1077165"/>
              <a:gd name="connsiteY0" fmla="*/ 2673 h 112191"/>
              <a:gd name="connsiteX1" fmla="*/ 0 w 1077165"/>
              <a:gd name="connsiteY1" fmla="*/ 0 h 112191"/>
              <a:gd name="connsiteX2" fmla="*/ 281354 w 1077165"/>
              <a:gd name="connsiteY2" fmla="*/ 28136 h 112191"/>
              <a:gd name="connsiteX3" fmla="*/ 767500 w 1077165"/>
              <a:gd name="connsiteY3" fmla="*/ 72836 h 112191"/>
              <a:gd name="connsiteX4" fmla="*/ 1074316 w 1077165"/>
              <a:gd name="connsiteY4" fmla="*/ 112191 h 112191"/>
              <a:gd name="connsiteX5" fmla="*/ 1077165 w 1077165"/>
              <a:gd name="connsiteY5" fmla="*/ 2673 h 112191"/>
              <a:gd name="connsiteX0" fmla="*/ 1077165 w 1077165"/>
              <a:gd name="connsiteY0" fmla="*/ 2673 h 85954"/>
              <a:gd name="connsiteX1" fmla="*/ 0 w 1077165"/>
              <a:gd name="connsiteY1" fmla="*/ 0 h 85954"/>
              <a:gd name="connsiteX2" fmla="*/ 281354 w 1077165"/>
              <a:gd name="connsiteY2" fmla="*/ 28136 h 85954"/>
              <a:gd name="connsiteX3" fmla="*/ 767500 w 1077165"/>
              <a:gd name="connsiteY3" fmla="*/ 72836 h 85954"/>
              <a:gd name="connsiteX4" fmla="*/ 1025890 w 1077165"/>
              <a:gd name="connsiteY4" fmla="*/ 66614 h 85954"/>
              <a:gd name="connsiteX5" fmla="*/ 1077165 w 1077165"/>
              <a:gd name="connsiteY5" fmla="*/ 2673 h 85954"/>
              <a:gd name="connsiteX0" fmla="*/ 1077165 w 1086660"/>
              <a:gd name="connsiteY0" fmla="*/ 2673 h 120737"/>
              <a:gd name="connsiteX1" fmla="*/ 0 w 1086660"/>
              <a:gd name="connsiteY1" fmla="*/ 0 h 120737"/>
              <a:gd name="connsiteX2" fmla="*/ 281354 w 1086660"/>
              <a:gd name="connsiteY2" fmla="*/ 28136 h 120737"/>
              <a:gd name="connsiteX3" fmla="*/ 767500 w 1086660"/>
              <a:gd name="connsiteY3" fmla="*/ 72836 h 120737"/>
              <a:gd name="connsiteX4" fmla="*/ 1085710 w 1086660"/>
              <a:gd name="connsiteY4" fmla="*/ 120737 h 120737"/>
              <a:gd name="connsiteX5" fmla="*/ 1077165 w 1086660"/>
              <a:gd name="connsiteY5" fmla="*/ 2673 h 120737"/>
              <a:gd name="connsiteX0" fmla="*/ 1091408 w 1100903"/>
              <a:gd name="connsiteY0" fmla="*/ 0 h 118064"/>
              <a:gd name="connsiteX1" fmla="*/ 0 w 1100903"/>
              <a:gd name="connsiteY1" fmla="*/ 3024 h 118064"/>
              <a:gd name="connsiteX2" fmla="*/ 295597 w 1100903"/>
              <a:gd name="connsiteY2" fmla="*/ 25463 h 118064"/>
              <a:gd name="connsiteX3" fmla="*/ 781743 w 1100903"/>
              <a:gd name="connsiteY3" fmla="*/ 70163 h 118064"/>
              <a:gd name="connsiteX4" fmla="*/ 1099953 w 1100903"/>
              <a:gd name="connsiteY4" fmla="*/ 118064 h 118064"/>
              <a:gd name="connsiteX5" fmla="*/ 1091408 w 1100903"/>
              <a:gd name="connsiteY5" fmla="*/ 0 h 118064"/>
              <a:gd name="connsiteX0" fmla="*/ 1091408 w 1100903"/>
              <a:gd name="connsiteY0" fmla="*/ 0 h 118064"/>
              <a:gd name="connsiteX1" fmla="*/ 0 w 1100903"/>
              <a:gd name="connsiteY1" fmla="*/ 3024 h 118064"/>
              <a:gd name="connsiteX2" fmla="*/ 295597 w 1100903"/>
              <a:gd name="connsiteY2" fmla="*/ 25463 h 118064"/>
              <a:gd name="connsiteX3" fmla="*/ 553856 w 1100903"/>
              <a:gd name="connsiteY3" fmla="*/ 52501 h 118064"/>
              <a:gd name="connsiteX4" fmla="*/ 781743 w 1100903"/>
              <a:gd name="connsiteY4" fmla="*/ 70163 h 118064"/>
              <a:gd name="connsiteX5" fmla="*/ 1099953 w 1100903"/>
              <a:gd name="connsiteY5" fmla="*/ 118064 h 118064"/>
              <a:gd name="connsiteX6" fmla="*/ 1091408 w 1100903"/>
              <a:gd name="connsiteY6" fmla="*/ 0 h 118064"/>
              <a:gd name="connsiteX0" fmla="*/ 1091408 w 1100903"/>
              <a:gd name="connsiteY0" fmla="*/ 0 h 118064"/>
              <a:gd name="connsiteX1" fmla="*/ 0 w 1100903"/>
              <a:gd name="connsiteY1" fmla="*/ 3024 h 118064"/>
              <a:gd name="connsiteX2" fmla="*/ 295597 w 1100903"/>
              <a:gd name="connsiteY2" fmla="*/ 25463 h 118064"/>
              <a:gd name="connsiteX3" fmla="*/ 551007 w 1100903"/>
              <a:gd name="connsiteY3" fmla="*/ 69593 h 118064"/>
              <a:gd name="connsiteX4" fmla="*/ 781743 w 1100903"/>
              <a:gd name="connsiteY4" fmla="*/ 70163 h 118064"/>
              <a:gd name="connsiteX5" fmla="*/ 1099953 w 1100903"/>
              <a:gd name="connsiteY5" fmla="*/ 118064 h 118064"/>
              <a:gd name="connsiteX6" fmla="*/ 1091408 w 1100903"/>
              <a:gd name="connsiteY6" fmla="*/ 0 h 118064"/>
              <a:gd name="connsiteX0" fmla="*/ 1091408 w 1100903"/>
              <a:gd name="connsiteY0" fmla="*/ 0 h 118064"/>
              <a:gd name="connsiteX1" fmla="*/ 0 w 1100903"/>
              <a:gd name="connsiteY1" fmla="*/ 3024 h 118064"/>
              <a:gd name="connsiteX2" fmla="*/ 146506 w 1100903"/>
              <a:gd name="connsiteY2" fmla="*/ 12621 h 118064"/>
              <a:gd name="connsiteX3" fmla="*/ 295597 w 1100903"/>
              <a:gd name="connsiteY3" fmla="*/ 25463 h 118064"/>
              <a:gd name="connsiteX4" fmla="*/ 551007 w 1100903"/>
              <a:gd name="connsiteY4" fmla="*/ 69593 h 118064"/>
              <a:gd name="connsiteX5" fmla="*/ 781743 w 1100903"/>
              <a:gd name="connsiteY5" fmla="*/ 70163 h 118064"/>
              <a:gd name="connsiteX6" fmla="*/ 1099953 w 1100903"/>
              <a:gd name="connsiteY6" fmla="*/ 118064 h 118064"/>
              <a:gd name="connsiteX7" fmla="*/ 1091408 w 1100903"/>
              <a:gd name="connsiteY7" fmla="*/ 0 h 118064"/>
              <a:gd name="connsiteX0" fmla="*/ 1091408 w 1100903"/>
              <a:gd name="connsiteY0" fmla="*/ 0 h 118064"/>
              <a:gd name="connsiteX1" fmla="*/ 0 w 1100903"/>
              <a:gd name="connsiteY1" fmla="*/ 3024 h 118064"/>
              <a:gd name="connsiteX2" fmla="*/ 146506 w 1100903"/>
              <a:gd name="connsiteY2" fmla="*/ 29713 h 118064"/>
              <a:gd name="connsiteX3" fmla="*/ 295597 w 1100903"/>
              <a:gd name="connsiteY3" fmla="*/ 25463 h 118064"/>
              <a:gd name="connsiteX4" fmla="*/ 551007 w 1100903"/>
              <a:gd name="connsiteY4" fmla="*/ 69593 h 118064"/>
              <a:gd name="connsiteX5" fmla="*/ 781743 w 1100903"/>
              <a:gd name="connsiteY5" fmla="*/ 70163 h 118064"/>
              <a:gd name="connsiteX6" fmla="*/ 1099953 w 1100903"/>
              <a:gd name="connsiteY6" fmla="*/ 118064 h 118064"/>
              <a:gd name="connsiteX7" fmla="*/ 1091408 w 1100903"/>
              <a:gd name="connsiteY7" fmla="*/ 0 h 118064"/>
              <a:gd name="connsiteX0" fmla="*/ 1450332 w 1459827"/>
              <a:gd name="connsiteY0" fmla="*/ 79585 h 197649"/>
              <a:gd name="connsiteX1" fmla="*/ 0 w 1459827"/>
              <a:gd name="connsiteY1" fmla="*/ 0 h 197649"/>
              <a:gd name="connsiteX2" fmla="*/ 505430 w 1459827"/>
              <a:gd name="connsiteY2" fmla="*/ 109298 h 197649"/>
              <a:gd name="connsiteX3" fmla="*/ 654521 w 1459827"/>
              <a:gd name="connsiteY3" fmla="*/ 105048 h 197649"/>
              <a:gd name="connsiteX4" fmla="*/ 909931 w 1459827"/>
              <a:gd name="connsiteY4" fmla="*/ 149178 h 197649"/>
              <a:gd name="connsiteX5" fmla="*/ 1140667 w 1459827"/>
              <a:gd name="connsiteY5" fmla="*/ 149748 h 197649"/>
              <a:gd name="connsiteX6" fmla="*/ 1458877 w 1459827"/>
              <a:gd name="connsiteY6" fmla="*/ 197649 h 197649"/>
              <a:gd name="connsiteX7" fmla="*/ 1450332 w 1459827"/>
              <a:gd name="connsiteY7" fmla="*/ 79585 h 197649"/>
              <a:gd name="connsiteX0" fmla="*/ 1450332 w 1459827"/>
              <a:gd name="connsiteY0" fmla="*/ 79585 h 197649"/>
              <a:gd name="connsiteX1" fmla="*/ 0 w 1459827"/>
              <a:gd name="connsiteY1" fmla="*/ 0 h 197649"/>
              <a:gd name="connsiteX2" fmla="*/ 269378 w 1459827"/>
              <a:gd name="connsiteY2" fmla="*/ 58959 h 197649"/>
              <a:gd name="connsiteX3" fmla="*/ 505430 w 1459827"/>
              <a:gd name="connsiteY3" fmla="*/ 109298 h 197649"/>
              <a:gd name="connsiteX4" fmla="*/ 654521 w 1459827"/>
              <a:gd name="connsiteY4" fmla="*/ 105048 h 197649"/>
              <a:gd name="connsiteX5" fmla="*/ 909931 w 1459827"/>
              <a:gd name="connsiteY5" fmla="*/ 149178 h 197649"/>
              <a:gd name="connsiteX6" fmla="*/ 1140667 w 1459827"/>
              <a:gd name="connsiteY6" fmla="*/ 149748 h 197649"/>
              <a:gd name="connsiteX7" fmla="*/ 1458877 w 1459827"/>
              <a:gd name="connsiteY7" fmla="*/ 197649 h 197649"/>
              <a:gd name="connsiteX8" fmla="*/ 1450332 w 1459827"/>
              <a:gd name="connsiteY8" fmla="*/ 79585 h 197649"/>
              <a:gd name="connsiteX0" fmla="*/ 1450332 w 1459827"/>
              <a:gd name="connsiteY0" fmla="*/ 79585 h 197649"/>
              <a:gd name="connsiteX1" fmla="*/ 0 w 1459827"/>
              <a:gd name="connsiteY1" fmla="*/ 0 h 197649"/>
              <a:gd name="connsiteX2" fmla="*/ 208241 w 1459827"/>
              <a:gd name="connsiteY2" fmla="*/ 72250 h 197649"/>
              <a:gd name="connsiteX3" fmla="*/ 505430 w 1459827"/>
              <a:gd name="connsiteY3" fmla="*/ 109298 h 197649"/>
              <a:gd name="connsiteX4" fmla="*/ 654521 w 1459827"/>
              <a:gd name="connsiteY4" fmla="*/ 105048 h 197649"/>
              <a:gd name="connsiteX5" fmla="*/ 909931 w 1459827"/>
              <a:gd name="connsiteY5" fmla="*/ 149178 h 197649"/>
              <a:gd name="connsiteX6" fmla="*/ 1140667 w 1459827"/>
              <a:gd name="connsiteY6" fmla="*/ 149748 h 197649"/>
              <a:gd name="connsiteX7" fmla="*/ 1458877 w 1459827"/>
              <a:gd name="connsiteY7" fmla="*/ 197649 h 197649"/>
              <a:gd name="connsiteX8" fmla="*/ 1450332 w 1459827"/>
              <a:gd name="connsiteY8" fmla="*/ 79585 h 197649"/>
              <a:gd name="connsiteX0" fmla="*/ 1458307 w 1467802"/>
              <a:gd name="connsiteY0" fmla="*/ 79585 h 197649"/>
              <a:gd name="connsiteX1" fmla="*/ 0 w 1467802"/>
              <a:gd name="connsiteY1" fmla="*/ 0 h 197649"/>
              <a:gd name="connsiteX2" fmla="*/ 216216 w 1467802"/>
              <a:gd name="connsiteY2" fmla="*/ 72250 h 197649"/>
              <a:gd name="connsiteX3" fmla="*/ 513405 w 1467802"/>
              <a:gd name="connsiteY3" fmla="*/ 109298 h 197649"/>
              <a:gd name="connsiteX4" fmla="*/ 662496 w 1467802"/>
              <a:gd name="connsiteY4" fmla="*/ 105048 h 197649"/>
              <a:gd name="connsiteX5" fmla="*/ 917906 w 1467802"/>
              <a:gd name="connsiteY5" fmla="*/ 149178 h 197649"/>
              <a:gd name="connsiteX6" fmla="*/ 1148642 w 1467802"/>
              <a:gd name="connsiteY6" fmla="*/ 149748 h 197649"/>
              <a:gd name="connsiteX7" fmla="*/ 1466852 w 1467802"/>
              <a:gd name="connsiteY7" fmla="*/ 197649 h 197649"/>
              <a:gd name="connsiteX8" fmla="*/ 1458307 w 1467802"/>
              <a:gd name="connsiteY8" fmla="*/ 79585 h 197649"/>
              <a:gd name="connsiteX0" fmla="*/ 1242091 w 1251586"/>
              <a:gd name="connsiteY0" fmla="*/ 83143 h 201207"/>
              <a:gd name="connsiteX1" fmla="*/ 15052 w 1251586"/>
              <a:gd name="connsiteY1" fmla="*/ 0 h 201207"/>
              <a:gd name="connsiteX2" fmla="*/ 0 w 1251586"/>
              <a:gd name="connsiteY2" fmla="*/ 75808 h 201207"/>
              <a:gd name="connsiteX3" fmla="*/ 297189 w 1251586"/>
              <a:gd name="connsiteY3" fmla="*/ 112856 h 201207"/>
              <a:gd name="connsiteX4" fmla="*/ 446280 w 1251586"/>
              <a:gd name="connsiteY4" fmla="*/ 108606 h 201207"/>
              <a:gd name="connsiteX5" fmla="*/ 701690 w 1251586"/>
              <a:gd name="connsiteY5" fmla="*/ 152736 h 201207"/>
              <a:gd name="connsiteX6" fmla="*/ 932426 w 1251586"/>
              <a:gd name="connsiteY6" fmla="*/ 153306 h 201207"/>
              <a:gd name="connsiteX7" fmla="*/ 1250636 w 1251586"/>
              <a:gd name="connsiteY7" fmla="*/ 201207 h 201207"/>
              <a:gd name="connsiteX8" fmla="*/ 1242091 w 1251586"/>
              <a:gd name="connsiteY8" fmla="*/ 83143 h 201207"/>
              <a:gd name="connsiteX0" fmla="*/ 1227039 w 1236534"/>
              <a:gd name="connsiteY0" fmla="*/ 83143 h 201207"/>
              <a:gd name="connsiteX1" fmla="*/ 0 w 1236534"/>
              <a:gd name="connsiteY1" fmla="*/ 0 h 201207"/>
              <a:gd name="connsiteX2" fmla="*/ 16970 w 1236534"/>
              <a:gd name="connsiteY2" fmla="*/ 75808 h 201207"/>
              <a:gd name="connsiteX3" fmla="*/ 282137 w 1236534"/>
              <a:gd name="connsiteY3" fmla="*/ 112856 h 201207"/>
              <a:gd name="connsiteX4" fmla="*/ 431228 w 1236534"/>
              <a:gd name="connsiteY4" fmla="*/ 108606 h 201207"/>
              <a:gd name="connsiteX5" fmla="*/ 686638 w 1236534"/>
              <a:gd name="connsiteY5" fmla="*/ 152736 h 201207"/>
              <a:gd name="connsiteX6" fmla="*/ 917374 w 1236534"/>
              <a:gd name="connsiteY6" fmla="*/ 153306 h 201207"/>
              <a:gd name="connsiteX7" fmla="*/ 1235584 w 1236534"/>
              <a:gd name="connsiteY7" fmla="*/ 201207 h 201207"/>
              <a:gd name="connsiteX8" fmla="*/ 1227039 w 1236534"/>
              <a:gd name="connsiteY8" fmla="*/ 83143 h 201207"/>
              <a:gd name="connsiteX0" fmla="*/ 1444075 w 1453570"/>
              <a:gd name="connsiteY0" fmla="*/ 90259 h 208323"/>
              <a:gd name="connsiteX1" fmla="*/ 0 w 1453570"/>
              <a:gd name="connsiteY1" fmla="*/ 0 h 208323"/>
              <a:gd name="connsiteX2" fmla="*/ 234006 w 1453570"/>
              <a:gd name="connsiteY2" fmla="*/ 82924 h 208323"/>
              <a:gd name="connsiteX3" fmla="*/ 499173 w 1453570"/>
              <a:gd name="connsiteY3" fmla="*/ 119972 h 208323"/>
              <a:gd name="connsiteX4" fmla="*/ 648264 w 1453570"/>
              <a:gd name="connsiteY4" fmla="*/ 115722 h 208323"/>
              <a:gd name="connsiteX5" fmla="*/ 903674 w 1453570"/>
              <a:gd name="connsiteY5" fmla="*/ 159852 h 208323"/>
              <a:gd name="connsiteX6" fmla="*/ 1134410 w 1453570"/>
              <a:gd name="connsiteY6" fmla="*/ 160422 h 208323"/>
              <a:gd name="connsiteX7" fmla="*/ 1452620 w 1453570"/>
              <a:gd name="connsiteY7" fmla="*/ 208323 h 208323"/>
              <a:gd name="connsiteX8" fmla="*/ 1444075 w 1453570"/>
              <a:gd name="connsiteY8" fmla="*/ 90259 h 208323"/>
              <a:gd name="connsiteX0" fmla="*/ 1444075 w 1453570"/>
              <a:gd name="connsiteY0" fmla="*/ 90259 h 208323"/>
              <a:gd name="connsiteX1" fmla="*/ 0 w 1453570"/>
              <a:gd name="connsiteY1" fmla="*/ 0 h 208323"/>
              <a:gd name="connsiteX2" fmla="*/ 187752 w 1453570"/>
              <a:gd name="connsiteY2" fmla="*/ 90040 h 208323"/>
              <a:gd name="connsiteX3" fmla="*/ 499173 w 1453570"/>
              <a:gd name="connsiteY3" fmla="*/ 119972 h 208323"/>
              <a:gd name="connsiteX4" fmla="*/ 648264 w 1453570"/>
              <a:gd name="connsiteY4" fmla="*/ 115722 h 208323"/>
              <a:gd name="connsiteX5" fmla="*/ 903674 w 1453570"/>
              <a:gd name="connsiteY5" fmla="*/ 159852 h 208323"/>
              <a:gd name="connsiteX6" fmla="*/ 1134410 w 1453570"/>
              <a:gd name="connsiteY6" fmla="*/ 160422 h 208323"/>
              <a:gd name="connsiteX7" fmla="*/ 1452620 w 1453570"/>
              <a:gd name="connsiteY7" fmla="*/ 208323 h 208323"/>
              <a:gd name="connsiteX8" fmla="*/ 1444075 w 1453570"/>
              <a:gd name="connsiteY8" fmla="*/ 90259 h 20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53570" h="208323">
                <a:moveTo>
                  <a:pt x="1444075" y="90259"/>
                </a:moveTo>
                <a:lnTo>
                  <a:pt x="0" y="0"/>
                </a:lnTo>
                <a:lnTo>
                  <a:pt x="187752" y="90040"/>
                </a:lnTo>
                <a:lnTo>
                  <a:pt x="499173" y="119972"/>
                </a:lnTo>
                <a:lnTo>
                  <a:pt x="648264" y="115722"/>
                </a:lnTo>
                <a:lnTo>
                  <a:pt x="903674" y="159852"/>
                </a:lnTo>
                <a:lnTo>
                  <a:pt x="1134410" y="160422"/>
                </a:lnTo>
                <a:cubicBezTo>
                  <a:pt x="1236682" y="173540"/>
                  <a:pt x="1356046" y="206600"/>
                  <a:pt x="1452620" y="208323"/>
                </a:cubicBezTo>
                <a:cubicBezTo>
                  <a:pt x="1453570" y="171817"/>
                  <a:pt x="1443125" y="126765"/>
                  <a:pt x="1444075" y="90259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10000"/>
              </a:spcBef>
              <a:spcAft>
                <a:spcPts val="0"/>
              </a:spcAft>
              <a:buClr>
                <a:srgbClr val="33660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Freeform 48">
            <a:extLst>
              <a:ext uri="{FF2B5EF4-FFF2-40B4-BE49-F238E27FC236}">
                <a16:creationId xmlns:a16="http://schemas.microsoft.com/office/drawing/2014/main" id="{453B1B9E-095B-4F45-97DC-7B4932C1535D}"/>
              </a:ext>
            </a:extLst>
          </p:cNvPr>
          <p:cNvSpPr/>
          <p:nvPr/>
        </p:nvSpPr>
        <p:spPr>
          <a:xfrm>
            <a:off x="6049244" y="4965612"/>
            <a:ext cx="497120" cy="152259"/>
          </a:xfrm>
          <a:custGeom>
            <a:avLst/>
            <a:gdLst>
              <a:gd name="connsiteX0" fmla="*/ 0 w 562708"/>
              <a:gd name="connsiteY0" fmla="*/ 0 h 211015"/>
              <a:gd name="connsiteX1" fmla="*/ 160774 w 562708"/>
              <a:gd name="connsiteY1" fmla="*/ 80387 h 211015"/>
              <a:gd name="connsiteX2" fmla="*/ 562708 w 562708"/>
              <a:gd name="connsiteY2" fmla="*/ 211015 h 211015"/>
              <a:gd name="connsiteX3" fmla="*/ 422031 w 562708"/>
              <a:gd name="connsiteY3" fmla="*/ 190919 h 211015"/>
              <a:gd name="connsiteX4" fmla="*/ 241161 w 562708"/>
              <a:gd name="connsiteY4" fmla="*/ 150725 h 211015"/>
              <a:gd name="connsiteX5" fmla="*/ 40194 w 562708"/>
              <a:gd name="connsiteY5" fmla="*/ 90435 h 211015"/>
              <a:gd name="connsiteX6" fmla="*/ 0 w 562708"/>
              <a:gd name="connsiteY6" fmla="*/ 0 h 211015"/>
              <a:gd name="connsiteX0" fmla="*/ 0 w 562708"/>
              <a:gd name="connsiteY0" fmla="*/ 0 h 211015"/>
              <a:gd name="connsiteX1" fmla="*/ 160774 w 562708"/>
              <a:gd name="connsiteY1" fmla="*/ 80387 h 211015"/>
              <a:gd name="connsiteX2" fmla="*/ 562708 w 562708"/>
              <a:gd name="connsiteY2" fmla="*/ 211015 h 211015"/>
              <a:gd name="connsiteX3" fmla="*/ 422031 w 562708"/>
              <a:gd name="connsiteY3" fmla="*/ 190919 h 211015"/>
              <a:gd name="connsiteX4" fmla="*/ 233727 w 562708"/>
              <a:gd name="connsiteY4" fmla="*/ 169311 h 211015"/>
              <a:gd name="connsiteX5" fmla="*/ 40194 w 562708"/>
              <a:gd name="connsiteY5" fmla="*/ 90435 h 211015"/>
              <a:gd name="connsiteX6" fmla="*/ 0 w 562708"/>
              <a:gd name="connsiteY6" fmla="*/ 0 h 211015"/>
              <a:gd name="connsiteX0" fmla="*/ 0 w 562708"/>
              <a:gd name="connsiteY0" fmla="*/ 0 h 216938"/>
              <a:gd name="connsiteX1" fmla="*/ 160774 w 562708"/>
              <a:gd name="connsiteY1" fmla="*/ 80387 h 216938"/>
              <a:gd name="connsiteX2" fmla="*/ 562708 w 562708"/>
              <a:gd name="connsiteY2" fmla="*/ 211015 h 216938"/>
              <a:gd name="connsiteX3" fmla="*/ 429465 w 562708"/>
              <a:gd name="connsiteY3" fmla="*/ 216938 h 216938"/>
              <a:gd name="connsiteX4" fmla="*/ 233727 w 562708"/>
              <a:gd name="connsiteY4" fmla="*/ 169311 h 216938"/>
              <a:gd name="connsiteX5" fmla="*/ 40194 w 562708"/>
              <a:gd name="connsiteY5" fmla="*/ 90435 h 216938"/>
              <a:gd name="connsiteX6" fmla="*/ 0 w 562708"/>
              <a:gd name="connsiteY6" fmla="*/ 0 h 216938"/>
              <a:gd name="connsiteX0" fmla="*/ 0 w 599879"/>
              <a:gd name="connsiteY0" fmla="*/ 0 h 229601"/>
              <a:gd name="connsiteX1" fmla="*/ 160774 w 599879"/>
              <a:gd name="connsiteY1" fmla="*/ 80387 h 229601"/>
              <a:gd name="connsiteX2" fmla="*/ 599879 w 599879"/>
              <a:gd name="connsiteY2" fmla="*/ 229601 h 229601"/>
              <a:gd name="connsiteX3" fmla="*/ 429465 w 599879"/>
              <a:gd name="connsiteY3" fmla="*/ 216938 h 229601"/>
              <a:gd name="connsiteX4" fmla="*/ 233727 w 599879"/>
              <a:gd name="connsiteY4" fmla="*/ 169311 h 229601"/>
              <a:gd name="connsiteX5" fmla="*/ 40194 w 599879"/>
              <a:gd name="connsiteY5" fmla="*/ 90435 h 229601"/>
              <a:gd name="connsiteX6" fmla="*/ 0 w 599879"/>
              <a:gd name="connsiteY6" fmla="*/ 0 h 229601"/>
              <a:gd name="connsiteX0" fmla="*/ 0 w 599879"/>
              <a:gd name="connsiteY0" fmla="*/ 0 h 229601"/>
              <a:gd name="connsiteX1" fmla="*/ 160774 w 599879"/>
              <a:gd name="connsiteY1" fmla="*/ 80387 h 229601"/>
              <a:gd name="connsiteX2" fmla="*/ 599879 w 599879"/>
              <a:gd name="connsiteY2" fmla="*/ 229601 h 229601"/>
              <a:gd name="connsiteX3" fmla="*/ 429465 w 599879"/>
              <a:gd name="connsiteY3" fmla="*/ 216938 h 229601"/>
              <a:gd name="connsiteX4" fmla="*/ 233727 w 599879"/>
              <a:gd name="connsiteY4" fmla="*/ 169311 h 229601"/>
              <a:gd name="connsiteX5" fmla="*/ 73123 w 599879"/>
              <a:gd name="connsiteY5" fmla="*/ 118297 h 229601"/>
              <a:gd name="connsiteX6" fmla="*/ 0 w 599879"/>
              <a:gd name="connsiteY6" fmla="*/ 0 h 229601"/>
              <a:gd name="connsiteX0" fmla="*/ 0 w 592280"/>
              <a:gd name="connsiteY0" fmla="*/ 0 h 206804"/>
              <a:gd name="connsiteX1" fmla="*/ 153175 w 592280"/>
              <a:gd name="connsiteY1" fmla="*/ 57590 h 206804"/>
              <a:gd name="connsiteX2" fmla="*/ 592280 w 592280"/>
              <a:gd name="connsiteY2" fmla="*/ 206804 h 206804"/>
              <a:gd name="connsiteX3" fmla="*/ 421866 w 592280"/>
              <a:gd name="connsiteY3" fmla="*/ 194141 h 206804"/>
              <a:gd name="connsiteX4" fmla="*/ 226128 w 592280"/>
              <a:gd name="connsiteY4" fmla="*/ 146514 h 206804"/>
              <a:gd name="connsiteX5" fmla="*/ 65524 w 592280"/>
              <a:gd name="connsiteY5" fmla="*/ 95500 h 206804"/>
              <a:gd name="connsiteX6" fmla="*/ 0 w 592280"/>
              <a:gd name="connsiteY6" fmla="*/ 0 h 206804"/>
              <a:gd name="connsiteX0" fmla="*/ 0 w 597346"/>
              <a:gd name="connsiteY0" fmla="*/ 0 h 191607"/>
              <a:gd name="connsiteX1" fmla="*/ 158241 w 597346"/>
              <a:gd name="connsiteY1" fmla="*/ 42393 h 191607"/>
              <a:gd name="connsiteX2" fmla="*/ 597346 w 597346"/>
              <a:gd name="connsiteY2" fmla="*/ 191607 h 191607"/>
              <a:gd name="connsiteX3" fmla="*/ 426932 w 597346"/>
              <a:gd name="connsiteY3" fmla="*/ 178944 h 191607"/>
              <a:gd name="connsiteX4" fmla="*/ 231194 w 597346"/>
              <a:gd name="connsiteY4" fmla="*/ 131317 h 191607"/>
              <a:gd name="connsiteX5" fmla="*/ 70590 w 597346"/>
              <a:gd name="connsiteY5" fmla="*/ 80303 h 191607"/>
              <a:gd name="connsiteX6" fmla="*/ 0 w 597346"/>
              <a:gd name="connsiteY6" fmla="*/ 0 h 191607"/>
              <a:gd name="connsiteX0" fmla="*/ 0 w 592280"/>
              <a:gd name="connsiteY0" fmla="*/ 0 h 201738"/>
              <a:gd name="connsiteX1" fmla="*/ 153175 w 592280"/>
              <a:gd name="connsiteY1" fmla="*/ 52524 h 201738"/>
              <a:gd name="connsiteX2" fmla="*/ 592280 w 592280"/>
              <a:gd name="connsiteY2" fmla="*/ 201738 h 201738"/>
              <a:gd name="connsiteX3" fmla="*/ 421866 w 592280"/>
              <a:gd name="connsiteY3" fmla="*/ 189075 h 201738"/>
              <a:gd name="connsiteX4" fmla="*/ 226128 w 592280"/>
              <a:gd name="connsiteY4" fmla="*/ 141448 h 201738"/>
              <a:gd name="connsiteX5" fmla="*/ 65524 w 592280"/>
              <a:gd name="connsiteY5" fmla="*/ 90434 h 201738"/>
              <a:gd name="connsiteX6" fmla="*/ 0 w 592280"/>
              <a:gd name="connsiteY6" fmla="*/ 0 h 201738"/>
              <a:gd name="connsiteX0" fmla="*/ 0 w 592280"/>
              <a:gd name="connsiteY0" fmla="*/ 0 h 201738"/>
              <a:gd name="connsiteX1" fmla="*/ 195871 w 592280"/>
              <a:gd name="connsiteY1" fmla="*/ 41850 h 201738"/>
              <a:gd name="connsiteX2" fmla="*/ 592280 w 592280"/>
              <a:gd name="connsiteY2" fmla="*/ 201738 h 201738"/>
              <a:gd name="connsiteX3" fmla="*/ 421866 w 592280"/>
              <a:gd name="connsiteY3" fmla="*/ 189075 h 201738"/>
              <a:gd name="connsiteX4" fmla="*/ 226128 w 592280"/>
              <a:gd name="connsiteY4" fmla="*/ 141448 h 201738"/>
              <a:gd name="connsiteX5" fmla="*/ 65524 w 592280"/>
              <a:gd name="connsiteY5" fmla="*/ 90434 h 201738"/>
              <a:gd name="connsiteX6" fmla="*/ 0 w 592280"/>
              <a:gd name="connsiteY6" fmla="*/ 0 h 201738"/>
              <a:gd name="connsiteX0" fmla="*/ 0 w 592280"/>
              <a:gd name="connsiteY0" fmla="*/ 0 h 201738"/>
              <a:gd name="connsiteX1" fmla="*/ 195871 w 592280"/>
              <a:gd name="connsiteY1" fmla="*/ 41850 h 201738"/>
              <a:gd name="connsiteX2" fmla="*/ 379321 w 592280"/>
              <a:gd name="connsiteY2" fmla="*/ 122794 h 201738"/>
              <a:gd name="connsiteX3" fmla="*/ 592280 w 592280"/>
              <a:gd name="connsiteY3" fmla="*/ 201738 h 201738"/>
              <a:gd name="connsiteX4" fmla="*/ 421866 w 592280"/>
              <a:gd name="connsiteY4" fmla="*/ 189075 h 201738"/>
              <a:gd name="connsiteX5" fmla="*/ 226128 w 592280"/>
              <a:gd name="connsiteY5" fmla="*/ 141448 h 201738"/>
              <a:gd name="connsiteX6" fmla="*/ 65524 w 592280"/>
              <a:gd name="connsiteY6" fmla="*/ 90434 h 201738"/>
              <a:gd name="connsiteX7" fmla="*/ 0 w 592280"/>
              <a:gd name="connsiteY7" fmla="*/ 0 h 201738"/>
              <a:gd name="connsiteX0" fmla="*/ 0 w 592280"/>
              <a:gd name="connsiteY0" fmla="*/ 0 h 201738"/>
              <a:gd name="connsiteX1" fmla="*/ 195871 w 592280"/>
              <a:gd name="connsiteY1" fmla="*/ 41850 h 201738"/>
              <a:gd name="connsiteX2" fmla="*/ 432690 w 592280"/>
              <a:gd name="connsiteY2" fmla="*/ 122794 h 201738"/>
              <a:gd name="connsiteX3" fmla="*/ 592280 w 592280"/>
              <a:gd name="connsiteY3" fmla="*/ 201738 h 201738"/>
              <a:gd name="connsiteX4" fmla="*/ 421866 w 592280"/>
              <a:gd name="connsiteY4" fmla="*/ 189075 h 201738"/>
              <a:gd name="connsiteX5" fmla="*/ 226128 w 592280"/>
              <a:gd name="connsiteY5" fmla="*/ 141448 h 201738"/>
              <a:gd name="connsiteX6" fmla="*/ 65524 w 592280"/>
              <a:gd name="connsiteY6" fmla="*/ 90434 h 201738"/>
              <a:gd name="connsiteX7" fmla="*/ 0 w 592280"/>
              <a:gd name="connsiteY7" fmla="*/ 0 h 201738"/>
              <a:gd name="connsiteX0" fmla="*/ 0 w 620744"/>
              <a:gd name="connsiteY0" fmla="*/ 0 h 201738"/>
              <a:gd name="connsiteX1" fmla="*/ 195871 w 620744"/>
              <a:gd name="connsiteY1" fmla="*/ 41850 h 201738"/>
              <a:gd name="connsiteX2" fmla="*/ 432690 w 620744"/>
              <a:gd name="connsiteY2" fmla="*/ 122794 h 201738"/>
              <a:gd name="connsiteX3" fmla="*/ 620744 w 620744"/>
              <a:gd name="connsiteY3" fmla="*/ 201738 h 201738"/>
              <a:gd name="connsiteX4" fmla="*/ 421866 w 620744"/>
              <a:gd name="connsiteY4" fmla="*/ 189075 h 201738"/>
              <a:gd name="connsiteX5" fmla="*/ 226128 w 620744"/>
              <a:gd name="connsiteY5" fmla="*/ 141448 h 201738"/>
              <a:gd name="connsiteX6" fmla="*/ 65524 w 620744"/>
              <a:gd name="connsiteY6" fmla="*/ 90434 h 201738"/>
              <a:gd name="connsiteX7" fmla="*/ 0 w 620744"/>
              <a:gd name="connsiteY7" fmla="*/ 0 h 201738"/>
              <a:gd name="connsiteX0" fmla="*/ 0 w 638534"/>
              <a:gd name="connsiteY0" fmla="*/ 0 h 215970"/>
              <a:gd name="connsiteX1" fmla="*/ 195871 w 638534"/>
              <a:gd name="connsiteY1" fmla="*/ 41850 h 215970"/>
              <a:gd name="connsiteX2" fmla="*/ 432690 w 638534"/>
              <a:gd name="connsiteY2" fmla="*/ 122794 h 215970"/>
              <a:gd name="connsiteX3" fmla="*/ 638534 w 638534"/>
              <a:gd name="connsiteY3" fmla="*/ 215970 h 215970"/>
              <a:gd name="connsiteX4" fmla="*/ 421866 w 638534"/>
              <a:gd name="connsiteY4" fmla="*/ 189075 h 215970"/>
              <a:gd name="connsiteX5" fmla="*/ 226128 w 638534"/>
              <a:gd name="connsiteY5" fmla="*/ 141448 h 215970"/>
              <a:gd name="connsiteX6" fmla="*/ 65524 w 638534"/>
              <a:gd name="connsiteY6" fmla="*/ 90434 h 215970"/>
              <a:gd name="connsiteX7" fmla="*/ 0 w 638534"/>
              <a:gd name="connsiteY7" fmla="*/ 0 h 215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8534" h="215970">
                <a:moveTo>
                  <a:pt x="0" y="0"/>
                </a:moveTo>
                <a:lnTo>
                  <a:pt x="195871" y="41850"/>
                </a:lnTo>
                <a:lnTo>
                  <a:pt x="432690" y="122794"/>
                </a:lnTo>
                <a:lnTo>
                  <a:pt x="638534" y="215970"/>
                </a:lnTo>
                <a:lnTo>
                  <a:pt x="421866" y="189075"/>
                </a:lnTo>
                <a:lnTo>
                  <a:pt x="226128" y="141448"/>
                </a:lnTo>
                <a:lnTo>
                  <a:pt x="65524" y="90434"/>
                </a:lnTo>
                <a:lnTo>
                  <a:pt x="0" y="0"/>
                </a:lnTo>
                <a:close/>
              </a:path>
            </a:pathLst>
          </a:cu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10000"/>
              </a:spcBef>
              <a:spcAft>
                <a:spcPts val="0"/>
              </a:spcAft>
              <a:buClr>
                <a:srgbClr val="33660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Freeform 49">
            <a:extLst>
              <a:ext uri="{FF2B5EF4-FFF2-40B4-BE49-F238E27FC236}">
                <a16:creationId xmlns:a16="http://schemas.microsoft.com/office/drawing/2014/main" id="{8FBD759B-C3B0-4C61-BFEB-1F26C7AEF022}"/>
              </a:ext>
            </a:extLst>
          </p:cNvPr>
          <p:cNvSpPr/>
          <p:nvPr/>
        </p:nvSpPr>
        <p:spPr>
          <a:xfrm>
            <a:off x="6043061" y="4961134"/>
            <a:ext cx="1415925" cy="231746"/>
          </a:xfrm>
          <a:custGeom>
            <a:avLst/>
            <a:gdLst>
              <a:gd name="connsiteX0" fmla="*/ 0 w 661104"/>
              <a:gd name="connsiteY0" fmla="*/ 0 h 207703"/>
              <a:gd name="connsiteX1" fmla="*/ 40528 w 661104"/>
              <a:gd name="connsiteY1" fmla="*/ 58258 h 207703"/>
              <a:gd name="connsiteX2" fmla="*/ 103852 w 661104"/>
              <a:gd name="connsiteY2" fmla="*/ 106384 h 207703"/>
              <a:gd name="connsiteX3" fmla="*/ 301423 w 661104"/>
              <a:gd name="connsiteY3" fmla="*/ 164642 h 207703"/>
              <a:gd name="connsiteX4" fmla="*/ 481263 w 661104"/>
              <a:gd name="connsiteY4" fmla="*/ 202637 h 207703"/>
              <a:gd name="connsiteX5" fmla="*/ 661104 w 661104"/>
              <a:gd name="connsiteY5" fmla="*/ 207703 h 207703"/>
              <a:gd name="connsiteX0" fmla="*/ 0 w 661104"/>
              <a:gd name="connsiteY0" fmla="*/ 0 h 207703"/>
              <a:gd name="connsiteX1" fmla="*/ 40528 w 661104"/>
              <a:gd name="connsiteY1" fmla="*/ 58258 h 207703"/>
              <a:gd name="connsiteX2" fmla="*/ 81055 w 661104"/>
              <a:gd name="connsiteY2" fmla="*/ 86120 h 207703"/>
              <a:gd name="connsiteX3" fmla="*/ 103852 w 661104"/>
              <a:gd name="connsiteY3" fmla="*/ 106384 h 207703"/>
              <a:gd name="connsiteX4" fmla="*/ 301423 w 661104"/>
              <a:gd name="connsiteY4" fmla="*/ 164642 h 207703"/>
              <a:gd name="connsiteX5" fmla="*/ 481263 w 661104"/>
              <a:gd name="connsiteY5" fmla="*/ 202637 h 207703"/>
              <a:gd name="connsiteX6" fmla="*/ 661104 w 661104"/>
              <a:gd name="connsiteY6" fmla="*/ 207703 h 207703"/>
              <a:gd name="connsiteX0" fmla="*/ 0 w 661104"/>
              <a:gd name="connsiteY0" fmla="*/ 0 h 207703"/>
              <a:gd name="connsiteX1" fmla="*/ 40528 w 661104"/>
              <a:gd name="connsiteY1" fmla="*/ 58258 h 207703"/>
              <a:gd name="connsiteX2" fmla="*/ 65857 w 661104"/>
              <a:gd name="connsiteY2" fmla="*/ 93719 h 207703"/>
              <a:gd name="connsiteX3" fmla="*/ 103852 w 661104"/>
              <a:gd name="connsiteY3" fmla="*/ 106384 h 207703"/>
              <a:gd name="connsiteX4" fmla="*/ 301423 w 661104"/>
              <a:gd name="connsiteY4" fmla="*/ 164642 h 207703"/>
              <a:gd name="connsiteX5" fmla="*/ 481263 w 661104"/>
              <a:gd name="connsiteY5" fmla="*/ 202637 h 207703"/>
              <a:gd name="connsiteX6" fmla="*/ 661104 w 661104"/>
              <a:gd name="connsiteY6" fmla="*/ 207703 h 207703"/>
              <a:gd name="connsiteX0" fmla="*/ 0 w 663637"/>
              <a:gd name="connsiteY0" fmla="*/ 0 h 215302"/>
              <a:gd name="connsiteX1" fmla="*/ 40528 w 663637"/>
              <a:gd name="connsiteY1" fmla="*/ 58258 h 215302"/>
              <a:gd name="connsiteX2" fmla="*/ 65857 w 663637"/>
              <a:gd name="connsiteY2" fmla="*/ 93719 h 215302"/>
              <a:gd name="connsiteX3" fmla="*/ 103852 w 663637"/>
              <a:gd name="connsiteY3" fmla="*/ 106384 h 215302"/>
              <a:gd name="connsiteX4" fmla="*/ 301423 w 663637"/>
              <a:gd name="connsiteY4" fmla="*/ 164642 h 215302"/>
              <a:gd name="connsiteX5" fmla="*/ 481263 w 663637"/>
              <a:gd name="connsiteY5" fmla="*/ 202637 h 215302"/>
              <a:gd name="connsiteX6" fmla="*/ 663637 w 663637"/>
              <a:gd name="connsiteY6" fmla="*/ 215302 h 215302"/>
              <a:gd name="connsiteX0" fmla="*/ 0 w 653505"/>
              <a:gd name="connsiteY0" fmla="*/ 0 h 207703"/>
              <a:gd name="connsiteX1" fmla="*/ 40528 w 653505"/>
              <a:gd name="connsiteY1" fmla="*/ 58258 h 207703"/>
              <a:gd name="connsiteX2" fmla="*/ 65857 w 653505"/>
              <a:gd name="connsiteY2" fmla="*/ 93719 h 207703"/>
              <a:gd name="connsiteX3" fmla="*/ 103852 w 653505"/>
              <a:gd name="connsiteY3" fmla="*/ 106384 h 207703"/>
              <a:gd name="connsiteX4" fmla="*/ 301423 w 653505"/>
              <a:gd name="connsiteY4" fmla="*/ 164642 h 207703"/>
              <a:gd name="connsiteX5" fmla="*/ 481263 w 653505"/>
              <a:gd name="connsiteY5" fmla="*/ 202637 h 207703"/>
              <a:gd name="connsiteX6" fmla="*/ 653505 w 653505"/>
              <a:gd name="connsiteY6" fmla="*/ 207703 h 207703"/>
              <a:gd name="connsiteX0" fmla="*/ 0 w 1818582"/>
              <a:gd name="connsiteY0" fmla="*/ 0 h 324496"/>
              <a:gd name="connsiteX1" fmla="*/ 40528 w 1818582"/>
              <a:gd name="connsiteY1" fmla="*/ 58258 h 324496"/>
              <a:gd name="connsiteX2" fmla="*/ 65857 w 1818582"/>
              <a:gd name="connsiteY2" fmla="*/ 93719 h 324496"/>
              <a:gd name="connsiteX3" fmla="*/ 103852 w 1818582"/>
              <a:gd name="connsiteY3" fmla="*/ 106384 h 324496"/>
              <a:gd name="connsiteX4" fmla="*/ 301423 w 1818582"/>
              <a:gd name="connsiteY4" fmla="*/ 164642 h 324496"/>
              <a:gd name="connsiteX5" fmla="*/ 481263 w 1818582"/>
              <a:gd name="connsiteY5" fmla="*/ 202637 h 324496"/>
              <a:gd name="connsiteX6" fmla="*/ 1818582 w 1818582"/>
              <a:gd name="connsiteY6" fmla="*/ 324496 h 324496"/>
              <a:gd name="connsiteX0" fmla="*/ 0 w 1818582"/>
              <a:gd name="connsiteY0" fmla="*/ 0 h 324496"/>
              <a:gd name="connsiteX1" fmla="*/ 40528 w 1818582"/>
              <a:gd name="connsiteY1" fmla="*/ 58258 h 324496"/>
              <a:gd name="connsiteX2" fmla="*/ 65857 w 1818582"/>
              <a:gd name="connsiteY2" fmla="*/ 93719 h 324496"/>
              <a:gd name="connsiteX3" fmla="*/ 103852 w 1818582"/>
              <a:gd name="connsiteY3" fmla="*/ 106384 h 324496"/>
              <a:gd name="connsiteX4" fmla="*/ 301423 w 1818582"/>
              <a:gd name="connsiteY4" fmla="*/ 164642 h 324496"/>
              <a:gd name="connsiteX5" fmla="*/ 481263 w 1818582"/>
              <a:gd name="connsiteY5" fmla="*/ 202637 h 324496"/>
              <a:gd name="connsiteX6" fmla="*/ 1492254 w 1818582"/>
              <a:gd name="connsiteY6" fmla="*/ 295661 h 324496"/>
              <a:gd name="connsiteX7" fmla="*/ 1818582 w 1818582"/>
              <a:gd name="connsiteY7" fmla="*/ 324496 h 324496"/>
              <a:gd name="connsiteX0" fmla="*/ 0 w 1818582"/>
              <a:gd name="connsiteY0" fmla="*/ 0 h 324496"/>
              <a:gd name="connsiteX1" fmla="*/ 40528 w 1818582"/>
              <a:gd name="connsiteY1" fmla="*/ 58258 h 324496"/>
              <a:gd name="connsiteX2" fmla="*/ 65857 w 1818582"/>
              <a:gd name="connsiteY2" fmla="*/ 93719 h 324496"/>
              <a:gd name="connsiteX3" fmla="*/ 103852 w 1818582"/>
              <a:gd name="connsiteY3" fmla="*/ 106384 h 324496"/>
              <a:gd name="connsiteX4" fmla="*/ 301423 w 1818582"/>
              <a:gd name="connsiteY4" fmla="*/ 164642 h 324496"/>
              <a:gd name="connsiteX5" fmla="*/ 481263 w 1818582"/>
              <a:gd name="connsiteY5" fmla="*/ 202637 h 324496"/>
              <a:gd name="connsiteX6" fmla="*/ 1506497 w 1818582"/>
              <a:gd name="connsiteY6" fmla="*/ 284266 h 324496"/>
              <a:gd name="connsiteX7" fmla="*/ 1818582 w 1818582"/>
              <a:gd name="connsiteY7" fmla="*/ 324496 h 324496"/>
              <a:gd name="connsiteX0" fmla="*/ 0 w 1818582"/>
              <a:gd name="connsiteY0" fmla="*/ 0 h 324496"/>
              <a:gd name="connsiteX1" fmla="*/ 40528 w 1818582"/>
              <a:gd name="connsiteY1" fmla="*/ 58258 h 324496"/>
              <a:gd name="connsiteX2" fmla="*/ 65857 w 1818582"/>
              <a:gd name="connsiteY2" fmla="*/ 93719 h 324496"/>
              <a:gd name="connsiteX3" fmla="*/ 103852 w 1818582"/>
              <a:gd name="connsiteY3" fmla="*/ 106384 h 324496"/>
              <a:gd name="connsiteX4" fmla="*/ 301423 w 1818582"/>
              <a:gd name="connsiteY4" fmla="*/ 164642 h 324496"/>
              <a:gd name="connsiteX5" fmla="*/ 481263 w 1818582"/>
              <a:gd name="connsiteY5" fmla="*/ 202637 h 324496"/>
              <a:gd name="connsiteX6" fmla="*/ 1007993 w 1818582"/>
              <a:gd name="connsiteY6" fmla="*/ 247235 h 324496"/>
              <a:gd name="connsiteX7" fmla="*/ 1506497 w 1818582"/>
              <a:gd name="connsiteY7" fmla="*/ 284266 h 324496"/>
              <a:gd name="connsiteX8" fmla="*/ 1818582 w 1818582"/>
              <a:gd name="connsiteY8" fmla="*/ 324496 h 324496"/>
              <a:gd name="connsiteX0" fmla="*/ 0 w 1818582"/>
              <a:gd name="connsiteY0" fmla="*/ 0 h 324496"/>
              <a:gd name="connsiteX1" fmla="*/ 40528 w 1818582"/>
              <a:gd name="connsiteY1" fmla="*/ 58258 h 324496"/>
              <a:gd name="connsiteX2" fmla="*/ 65857 w 1818582"/>
              <a:gd name="connsiteY2" fmla="*/ 93719 h 324496"/>
              <a:gd name="connsiteX3" fmla="*/ 103852 w 1818582"/>
              <a:gd name="connsiteY3" fmla="*/ 106384 h 324496"/>
              <a:gd name="connsiteX4" fmla="*/ 301423 w 1818582"/>
              <a:gd name="connsiteY4" fmla="*/ 164642 h 324496"/>
              <a:gd name="connsiteX5" fmla="*/ 481263 w 1818582"/>
              <a:gd name="connsiteY5" fmla="*/ 202637 h 324496"/>
              <a:gd name="connsiteX6" fmla="*/ 1022236 w 1818582"/>
              <a:gd name="connsiteY6" fmla="*/ 235840 h 324496"/>
              <a:gd name="connsiteX7" fmla="*/ 1506497 w 1818582"/>
              <a:gd name="connsiteY7" fmla="*/ 284266 h 324496"/>
              <a:gd name="connsiteX8" fmla="*/ 1818582 w 1818582"/>
              <a:gd name="connsiteY8" fmla="*/ 324496 h 324496"/>
              <a:gd name="connsiteX0" fmla="*/ 0 w 1818582"/>
              <a:gd name="connsiteY0" fmla="*/ 0 h 324496"/>
              <a:gd name="connsiteX1" fmla="*/ 40528 w 1818582"/>
              <a:gd name="connsiteY1" fmla="*/ 58258 h 324496"/>
              <a:gd name="connsiteX2" fmla="*/ 65857 w 1818582"/>
              <a:gd name="connsiteY2" fmla="*/ 93719 h 324496"/>
              <a:gd name="connsiteX3" fmla="*/ 103852 w 1818582"/>
              <a:gd name="connsiteY3" fmla="*/ 106384 h 324496"/>
              <a:gd name="connsiteX4" fmla="*/ 301423 w 1818582"/>
              <a:gd name="connsiteY4" fmla="*/ 164642 h 324496"/>
              <a:gd name="connsiteX5" fmla="*/ 481263 w 1818582"/>
              <a:gd name="connsiteY5" fmla="*/ 202637 h 324496"/>
              <a:gd name="connsiteX6" fmla="*/ 1022236 w 1818582"/>
              <a:gd name="connsiteY6" fmla="*/ 235840 h 324496"/>
              <a:gd name="connsiteX7" fmla="*/ 1270064 w 1818582"/>
              <a:gd name="connsiteY7" fmla="*/ 264327 h 324496"/>
              <a:gd name="connsiteX8" fmla="*/ 1506497 w 1818582"/>
              <a:gd name="connsiteY8" fmla="*/ 284266 h 324496"/>
              <a:gd name="connsiteX9" fmla="*/ 1818582 w 1818582"/>
              <a:gd name="connsiteY9" fmla="*/ 324496 h 324496"/>
              <a:gd name="connsiteX0" fmla="*/ 0 w 1818582"/>
              <a:gd name="connsiteY0" fmla="*/ 0 h 324496"/>
              <a:gd name="connsiteX1" fmla="*/ 40528 w 1818582"/>
              <a:gd name="connsiteY1" fmla="*/ 58258 h 324496"/>
              <a:gd name="connsiteX2" fmla="*/ 65857 w 1818582"/>
              <a:gd name="connsiteY2" fmla="*/ 93719 h 324496"/>
              <a:gd name="connsiteX3" fmla="*/ 103852 w 1818582"/>
              <a:gd name="connsiteY3" fmla="*/ 106384 h 324496"/>
              <a:gd name="connsiteX4" fmla="*/ 301423 w 1818582"/>
              <a:gd name="connsiteY4" fmla="*/ 164642 h 324496"/>
              <a:gd name="connsiteX5" fmla="*/ 481263 w 1818582"/>
              <a:gd name="connsiteY5" fmla="*/ 202637 h 324496"/>
              <a:gd name="connsiteX6" fmla="*/ 1022236 w 1818582"/>
              <a:gd name="connsiteY6" fmla="*/ 235840 h 324496"/>
              <a:gd name="connsiteX7" fmla="*/ 1272912 w 1818582"/>
              <a:gd name="connsiteY7" fmla="*/ 275721 h 324496"/>
              <a:gd name="connsiteX8" fmla="*/ 1506497 w 1818582"/>
              <a:gd name="connsiteY8" fmla="*/ 284266 h 324496"/>
              <a:gd name="connsiteX9" fmla="*/ 1818582 w 1818582"/>
              <a:gd name="connsiteY9" fmla="*/ 324496 h 324496"/>
              <a:gd name="connsiteX0" fmla="*/ 0 w 1818582"/>
              <a:gd name="connsiteY0" fmla="*/ 0 h 324496"/>
              <a:gd name="connsiteX1" fmla="*/ 40528 w 1818582"/>
              <a:gd name="connsiteY1" fmla="*/ 58258 h 324496"/>
              <a:gd name="connsiteX2" fmla="*/ 65857 w 1818582"/>
              <a:gd name="connsiteY2" fmla="*/ 93719 h 324496"/>
              <a:gd name="connsiteX3" fmla="*/ 103852 w 1818582"/>
              <a:gd name="connsiteY3" fmla="*/ 106384 h 324496"/>
              <a:gd name="connsiteX4" fmla="*/ 301423 w 1818582"/>
              <a:gd name="connsiteY4" fmla="*/ 164642 h 324496"/>
              <a:gd name="connsiteX5" fmla="*/ 481263 w 1818582"/>
              <a:gd name="connsiteY5" fmla="*/ 202637 h 324496"/>
              <a:gd name="connsiteX6" fmla="*/ 1022236 w 1818582"/>
              <a:gd name="connsiteY6" fmla="*/ 235840 h 324496"/>
              <a:gd name="connsiteX7" fmla="*/ 1272912 w 1818582"/>
              <a:gd name="connsiteY7" fmla="*/ 275721 h 324496"/>
              <a:gd name="connsiteX8" fmla="*/ 1506497 w 1818582"/>
              <a:gd name="connsiteY8" fmla="*/ 284266 h 324496"/>
              <a:gd name="connsiteX9" fmla="*/ 1703051 w 1818582"/>
              <a:gd name="connsiteY9" fmla="*/ 309904 h 324496"/>
              <a:gd name="connsiteX10" fmla="*/ 1818582 w 1818582"/>
              <a:gd name="connsiteY10" fmla="*/ 324496 h 324496"/>
              <a:gd name="connsiteX0" fmla="*/ 0 w 1818582"/>
              <a:gd name="connsiteY0" fmla="*/ 0 h 329011"/>
              <a:gd name="connsiteX1" fmla="*/ 40528 w 1818582"/>
              <a:gd name="connsiteY1" fmla="*/ 58258 h 329011"/>
              <a:gd name="connsiteX2" fmla="*/ 65857 w 1818582"/>
              <a:gd name="connsiteY2" fmla="*/ 93719 h 329011"/>
              <a:gd name="connsiteX3" fmla="*/ 103852 w 1818582"/>
              <a:gd name="connsiteY3" fmla="*/ 106384 h 329011"/>
              <a:gd name="connsiteX4" fmla="*/ 301423 w 1818582"/>
              <a:gd name="connsiteY4" fmla="*/ 164642 h 329011"/>
              <a:gd name="connsiteX5" fmla="*/ 481263 w 1818582"/>
              <a:gd name="connsiteY5" fmla="*/ 202637 h 329011"/>
              <a:gd name="connsiteX6" fmla="*/ 1022236 w 1818582"/>
              <a:gd name="connsiteY6" fmla="*/ 235840 h 329011"/>
              <a:gd name="connsiteX7" fmla="*/ 1272912 w 1818582"/>
              <a:gd name="connsiteY7" fmla="*/ 275721 h 329011"/>
              <a:gd name="connsiteX8" fmla="*/ 1506497 w 1818582"/>
              <a:gd name="connsiteY8" fmla="*/ 284266 h 329011"/>
              <a:gd name="connsiteX9" fmla="*/ 1703051 w 1818582"/>
              <a:gd name="connsiteY9" fmla="*/ 309904 h 329011"/>
              <a:gd name="connsiteX10" fmla="*/ 1818582 w 1818582"/>
              <a:gd name="connsiteY10" fmla="*/ 324496 h 329011"/>
              <a:gd name="connsiteX0" fmla="*/ 0 w 1818582"/>
              <a:gd name="connsiteY0" fmla="*/ 0 h 329011"/>
              <a:gd name="connsiteX1" fmla="*/ 40528 w 1818582"/>
              <a:gd name="connsiteY1" fmla="*/ 58258 h 329011"/>
              <a:gd name="connsiteX2" fmla="*/ 65857 w 1818582"/>
              <a:gd name="connsiteY2" fmla="*/ 93719 h 329011"/>
              <a:gd name="connsiteX3" fmla="*/ 103852 w 1818582"/>
              <a:gd name="connsiteY3" fmla="*/ 106384 h 329011"/>
              <a:gd name="connsiteX4" fmla="*/ 301423 w 1818582"/>
              <a:gd name="connsiteY4" fmla="*/ 164642 h 329011"/>
              <a:gd name="connsiteX5" fmla="*/ 481263 w 1818582"/>
              <a:gd name="connsiteY5" fmla="*/ 202637 h 329011"/>
              <a:gd name="connsiteX6" fmla="*/ 891200 w 1818582"/>
              <a:gd name="connsiteY6" fmla="*/ 227295 h 329011"/>
              <a:gd name="connsiteX7" fmla="*/ 1022236 w 1818582"/>
              <a:gd name="connsiteY7" fmla="*/ 235840 h 329011"/>
              <a:gd name="connsiteX8" fmla="*/ 1272912 w 1818582"/>
              <a:gd name="connsiteY8" fmla="*/ 275721 h 329011"/>
              <a:gd name="connsiteX9" fmla="*/ 1506497 w 1818582"/>
              <a:gd name="connsiteY9" fmla="*/ 284266 h 329011"/>
              <a:gd name="connsiteX10" fmla="*/ 1703051 w 1818582"/>
              <a:gd name="connsiteY10" fmla="*/ 309904 h 329011"/>
              <a:gd name="connsiteX11" fmla="*/ 1818582 w 1818582"/>
              <a:gd name="connsiteY11" fmla="*/ 324496 h 329011"/>
              <a:gd name="connsiteX0" fmla="*/ 0 w 1818582"/>
              <a:gd name="connsiteY0" fmla="*/ 0 h 329011"/>
              <a:gd name="connsiteX1" fmla="*/ 40528 w 1818582"/>
              <a:gd name="connsiteY1" fmla="*/ 58258 h 329011"/>
              <a:gd name="connsiteX2" fmla="*/ 65857 w 1818582"/>
              <a:gd name="connsiteY2" fmla="*/ 93719 h 329011"/>
              <a:gd name="connsiteX3" fmla="*/ 103852 w 1818582"/>
              <a:gd name="connsiteY3" fmla="*/ 106384 h 329011"/>
              <a:gd name="connsiteX4" fmla="*/ 301423 w 1818582"/>
              <a:gd name="connsiteY4" fmla="*/ 164642 h 329011"/>
              <a:gd name="connsiteX5" fmla="*/ 481263 w 1818582"/>
              <a:gd name="connsiteY5" fmla="*/ 202637 h 329011"/>
              <a:gd name="connsiteX6" fmla="*/ 879806 w 1818582"/>
              <a:gd name="connsiteY6" fmla="*/ 235841 h 329011"/>
              <a:gd name="connsiteX7" fmla="*/ 1022236 w 1818582"/>
              <a:gd name="connsiteY7" fmla="*/ 235840 h 329011"/>
              <a:gd name="connsiteX8" fmla="*/ 1272912 w 1818582"/>
              <a:gd name="connsiteY8" fmla="*/ 275721 h 329011"/>
              <a:gd name="connsiteX9" fmla="*/ 1506497 w 1818582"/>
              <a:gd name="connsiteY9" fmla="*/ 284266 h 329011"/>
              <a:gd name="connsiteX10" fmla="*/ 1703051 w 1818582"/>
              <a:gd name="connsiteY10" fmla="*/ 309904 h 329011"/>
              <a:gd name="connsiteX11" fmla="*/ 1818582 w 1818582"/>
              <a:gd name="connsiteY11" fmla="*/ 324496 h 329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18582" h="329011">
                <a:moveTo>
                  <a:pt x="0" y="0"/>
                </a:moveTo>
                <a:lnTo>
                  <a:pt x="40528" y="58258"/>
                </a:lnTo>
                <a:lnTo>
                  <a:pt x="65857" y="93719"/>
                </a:lnTo>
                <a:lnTo>
                  <a:pt x="103852" y="106384"/>
                </a:lnTo>
                <a:lnTo>
                  <a:pt x="301423" y="164642"/>
                </a:lnTo>
                <a:lnTo>
                  <a:pt x="481263" y="202637"/>
                </a:lnTo>
                <a:lnTo>
                  <a:pt x="879806" y="235841"/>
                </a:lnTo>
                <a:lnTo>
                  <a:pt x="1022236" y="235840"/>
                </a:lnTo>
                <a:lnTo>
                  <a:pt x="1272912" y="275721"/>
                </a:lnTo>
                <a:lnTo>
                  <a:pt x="1506497" y="284266"/>
                </a:lnTo>
                <a:lnTo>
                  <a:pt x="1703051" y="309904"/>
                </a:lnTo>
                <a:cubicBezTo>
                  <a:pt x="1744410" y="329011"/>
                  <a:pt x="1780072" y="319632"/>
                  <a:pt x="1818582" y="324496"/>
                </a:cubicBezTo>
              </a:path>
            </a:pathLst>
          </a:cu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10000"/>
              </a:spcBef>
              <a:spcAft>
                <a:spcPts val="0"/>
              </a:spcAft>
              <a:buClr>
                <a:srgbClr val="33660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TextBox 51">
            <a:extLst>
              <a:ext uri="{FF2B5EF4-FFF2-40B4-BE49-F238E27FC236}">
                <a16:creationId xmlns:a16="http://schemas.microsoft.com/office/drawing/2014/main" id="{1E53F102-1774-447C-AE47-138A7FF6E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2138" y="4637629"/>
            <a:ext cx="10555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10000"/>
              </a:spcBef>
              <a:spcAft>
                <a:spcPts val="0"/>
              </a:spcAft>
              <a:buClr>
                <a:srgbClr val="3366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Carbonate Debris Flows</a:t>
            </a:r>
          </a:p>
        </p:txBody>
      </p:sp>
      <p:sp>
        <p:nvSpPr>
          <p:cNvPr id="38" name="TextBox 52">
            <a:extLst>
              <a:ext uri="{FF2B5EF4-FFF2-40B4-BE49-F238E27FC236}">
                <a16:creationId xmlns:a16="http://schemas.microsoft.com/office/drawing/2014/main" id="{B5D83A70-56E6-470D-B897-FF260B59F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2964" y="4859608"/>
            <a:ext cx="138044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10000"/>
              </a:spcBef>
              <a:spcAft>
                <a:spcPts val="0"/>
              </a:spcAft>
              <a:buClr>
                <a:srgbClr val="3366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Basinal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Shales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TextBox 52">
            <a:extLst>
              <a:ext uri="{FF2B5EF4-FFF2-40B4-BE49-F238E27FC236}">
                <a16:creationId xmlns:a16="http://schemas.microsoft.com/office/drawing/2014/main" id="{2CFF3F69-22A5-44A3-B72F-1F8DE8D24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2284" y="4868462"/>
            <a:ext cx="220282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10000"/>
              </a:spcBef>
              <a:spcAft>
                <a:spcPts val="0"/>
              </a:spcAft>
              <a:buClr>
                <a:srgbClr val="3366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 Sea Level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C8355FA-D749-4CE8-B067-B1B231C42256}"/>
              </a:ext>
            </a:extLst>
          </p:cNvPr>
          <p:cNvSpPr txBox="1"/>
          <p:nvPr/>
        </p:nvSpPr>
        <p:spPr>
          <a:xfrm>
            <a:off x="7912269" y="4292457"/>
            <a:ext cx="3325359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Highstand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–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Shelf submerged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Carbonates on shelf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Carbonate gravity flow deposits and organic-rich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      </a:t>
            </a:r>
            <a:r>
              <a:rPr kumimoji="0" lang="en-US" sz="1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shales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in basin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BA6C837-2837-4AE5-8679-77E8A9F4FA22}"/>
              </a:ext>
            </a:extLst>
          </p:cNvPr>
          <p:cNvGrpSpPr/>
          <p:nvPr/>
        </p:nvGrpSpPr>
        <p:grpSpPr>
          <a:xfrm>
            <a:off x="736969" y="788873"/>
            <a:ext cx="8025395" cy="2927320"/>
            <a:chOff x="873760" y="3734479"/>
            <a:chExt cx="8025395" cy="2927320"/>
          </a:xfrm>
        </p:grpSpPr>
        <p:grpSp>
          <p:nvGrpSpPr>
            <p:cNvPr id="3" name="Group 45">
              <a:extLst>
                <a:ext uri="{FF2B5EF4-FFF2-40B4-BE49-F238E27FC236}">
                  <a16:creationId xmlns:a16="http://schemas.microsoft.com/office/drawing/2014/main" id="{2DFF093E-A776-4006-8C85-A74A088BFF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10584" y="4719923"/>
              <a:ext cx="6156999" cy="1593860"/>
              <a:chOff x="298175" y="1004711"/>
              <a:chExt cx="8563553" cy="2215375"/>
            </a:xfrm>
          </p:grpSpPr>
          <p:sp>
            <p:nvSpPr>
              <p:cNvPr id="4" name="Freeform 26">
                <a:extLst>
                  <a:ext uri="{FF2B5EF4-FFF2-40B4-BE49-F238E27FC236}">
                    <a16:creationId xmlns:a16="http://schemas.microsoft.com/office/drawing/2014/main" id="{013893AA-AFC5-47F7-845B-1D59A48B53D7}"/>
                  </a:ext>
                </a:extLst>
              </p:cNvPr>
              <p:cNvSpPr/>
              <p:nvPr/>
            </p:nvSpPr>
            <p:spPr>
              <a:xfrm>
                <a:off x="6572026" y="2063554"/>
                <a:ext cx="1404950" cy="769434"/>
              </a:xfrm>
              <a:custGeom>
                <a:avLst/>
                <a:gdLst>
                  <a:gd name="connsiteX0" fmla="*/ 45720 w 1400992"/>
                  <a:gd name="connsiteY0" fmla="*/ 0 h 760911"/>
                  <a:gd name="connsiteX1" fmla="*/ 1391195 w 1400992"/>
                  <a:gd name="connsiteY1" fmla="*/ 261257 h 760911"/>
                  <a:gd name="connsiteX2" fmla="*/ 1400992 w 1400992"/>
                  <a:gd name="connsiteY2" fmla="*/ 760911 h 760911"/>
                  <a:gd name="connsiteX3" fmla="*/ 0 w 1400992"/>
                  <a:gd name="connsiteY3" fmla="*/ 751114 h 760911"/>
                  <a:gd name="connsiteX4" fmla="*/ 45720 w 1400992"/>
                  <a:gd name="connsiteY4" fmla="*/ 0 h 760911"/>
                  <a:gd name="connsiteX0" fmla="*/ 0 w 1409060"/>
                  <a:gd name="connsiteY0" fmla="*/ 0 h 760911"/>
                  <a:gd name="connsiteX1" fmla="*/ 1399263 w 1409060"/>
                  <a:gd name="connsiteY1" fmla="*/ 261257 h 760911"/>
                  <a:gd name="connsiteX2" fmla="*/ 1409060 w 1409060"/>
                  <a:gd name="connsiteY2" fmla="*/ 760911 h 760911"/>
                  <a:gd name="connsiteX3" fmla="*/ 8068 w 1409060"/>
                  <a:gd name="connsiteY3" fmla="*/ 751114 h 760911"/>
                  <a:gd name="connsiteX4" fmla="*/ 0 w 1409060"/>
                  <a:gd name="connsiteY4" fmla="*/ 0 h 760911"/>
                  <a:gd name="connsiteX0" fmla="*/ 0 w 1406176"/>
                  <a:gd name="connsiteY0" fmla="*/ 0 h 769564"/>
                  <a:gd name="connsiteX1" fmla="*/ 1396379 w 1406176"/>
                  <a:gd name="connsiteY1" fmla="*/ 269910 h 769564"/>
                  <a:gd name="connsiteX2" fmla="*/ 1406176 w 1406176"/>
                  <a:gd name="connsiteY2" fmla="*/ 769564 h 769564"/>
                  <a:gd name="connsiteX3" fmla="*/ 5184 w 1406176"/>
                  <a:gd name="connsiteY3" fmla="*/ 759767 h 769564"/>
                  <a:gd name="connsiteX4" fmla="*/ 0 w 1406176"/>
                  <a:gd name="connsiteY4" fmla="*/ 0 h 769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6176" h="769564">
                    <a:moveTo>
                      <a:pt x="0" y="0"/>
                    </a:moveTo>
                    <a:lnTo>
                      <a:pt x="1396379" y="269910"/>
                    </a:lnTo>
                    <a:lnTo>
                      <a:pt x="1406176" y="769564"/>
                    </a:lnTo>
                    <a:lnTo>
                      <a:pt x="5184" y="759767"/>
                    </a:lnTo>
                    <a:cubicBezTo>
                      <a:pt x="2495" y="509396"/>
                      <a:pt x="2689" y="25037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10000"/>
                  </a:spcBef>
                  <a:spcAft>
                    <a:spcPts val="0"/>
                  </a:spcAft>
                  <a:buClr>
                    <a:srgbClr val="336600"/>
                  </a:buClr>
                  <a:buSzTx/>
                  <a:buFont typeface="Wingdings" pitchFamily="2" charset="2"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5" name="Picture 6">
                <a:extLst>
                  <a:ext uri="{FF2B5EF4-FFF2-40B4-BE49-F238E27FC236}">
                    <a16:creationId xmlns:a16="http://schemas.microsoft.com/office/drawing/2014/main" id="{13DA8D09-F964-4849-9A22-697231DC3D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915" t="4668" r="46321" b="71996"/>
              <a:stretch>
                <a:fillRect/>
              </a:stretch>
            </p:blipFill>
            <p:spPr bwMode="auto">
              <a:xfrm>
                <a:off x="407502" y="1164568"/>
                <a:ext cx="6178731" cy="20555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TextBox 11">
                <a:extLst>
                  <a:ext uri="{FF2B5EF4-FFF2-40B4-BE49-F238E27FC236}">
                    <a16:creationId xmlns:a16="http://schemas.microsoft.com/office/drawing/2014/main" id="{6D59D681-3B80-498D-B289-E5EA2F576B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15624" y="2307730"/>
                <a:ext cx="939711" cy="3850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10000"/>
                  </a:spcBef>
                  <a:spcAft>
                    <a:spcPts val="0"/>
                  </a:spcAft>
                  <a:buClr>
                    <a:srgbClr val="336600"/>
                  </a:buClr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Dean</a:t>
                </a:r>
              </a:p>
            </p:txBody>
          </p:sp>
          <p:sp>
            <p:nvSpPr>
              <p:cNvPr id="7" name="Freeform 20">
                <a:extLst>
                  <a:ext uri="{FF2B5EF4-FFF2-40B4-BE49-F238E27FC236}">
                    <a16:creationId xmlns:a16="http://schemas.microsoft.com/office/drawing/2014/main" id="{34D542D7-ACAC-4EE8-AF77-F3318F18CE46}"/>
                  </a:ext>
                </a:extLst>
              </p:cNvPr>
              <p:cNvSpPr/>
              <p:nvPr/>
            </p:nvSpPr>
            <p:spPr>
              <a:xfrm>
                <a:off x="6568851" y="2647373"/>
                <a:ext cx="1395424" cy="131676"/>
              </a:xfrm>
              <a:custGeom>
                <a:avLst/>
                <a:gdLst>
                  <a:gd name="connsiteX0" fmla="*/ 0 w 1378040"/>
                  <a:gd name="connsiteY0" fmla="*/ 103031 h 135228"/>
                  <a:gd name="connsiteX1" fmla="*/ 1378040 w 1378040"/>
                  <a:gd name="connsiteY1" fmla="*/ 135228 h 135228"/>
                  <a:gd name="connsiteX2" fmla="*/ 19319 w 1378040"/>
                  <a:gd name="connsiteY2" fmla="*/ 0 h 135228"/>
                  <a:gd name="connsiteX3" fmla="*/ 0 w 1378040"/>
                  <a:gd name="connsiteY3" fmla="*/ 103031 h 135228"/>
                  <a:gd name="connsiteX0" fmla="*/ 0 w 1397579"/>
                  <a:gd name="connsiteY0" fmla="*/ 95216 h 135228"/>
                  <a:gd name="connsiteX1" fmla="*/ 1397579 w 1397579"/>
                  <a:gd name="connsiteY1" fmla="*/ 135228 h 135228"/>
                  <a:gd name="connsiteX2" fmla="*/ 38858 w 1397579"/>
                  <a:gd name="connsiteY2" fmla="*/ 0 h 135228"/>
                  <a:gd name="connsiteX3" fmla="*/ 0 w 1397579"/>
                  <a:gd name="connsiteY3" fmla="*/ 95216 h 135228"/>
                  <a:gd name="connsiteX0" fmla="*/ 0 w 1397579"/>
                  <a:gd name="connsiteY0" fmla="*/ 71770 h 111782"/>
                  <a:gd name="connsiteX1" fmla="*/ 1397579 w 1397579"/>
                  <a:gd name="connsiteY1" fmla="*/ 111782 h 111782"/>
                  <a:gd name="connsiteX2" fmla="*/ 19319 w 1397579"/>
                  <a:gd name="connsiteY2" fmla="*/ 0 h 111782"/>
                  <a:gd name="connsiteX3" fmla="*/ 0 w 1397579"/>
                  <a:gd name="connsiteY3" fmla="*/ 71770 h 111782"/>
                  <a:gd name="connsiteX0" fmla="*/ 0 w 1424933"/>
                  <a:gd name="connsiteY0" fmla="*/ 48324 h 111782"/>
                  <a:gd name="connsiteX1" fmla="*/ 1424933 w 1424933"/>
                  <a:gd name="connsiteY1" fmla="*/ 111782 h 111782"/>
                  <a:gd name="connsiteX2" fmla="*/ 46673 w 1424933"/>
                  <a:gd name="connsiteY2" fmla="*/ 0 h 111782"/>
                  <a:gd name="connsiteX3" fmla="*/ 0 w 1424933"/>
                  <a:gd name="connsiteY3" fmla="*/ 48324 h 111782"/>
                  <a:gd name="connsiteX0" fmla="*/ 0 w 1424933"/>
                  <a:gd name="connsiteY0" fmla="*/ 48324 h 111782"/>
                  <a:gd name="connsiteX1" fmla="*/ 1424933 w 1424933"/>
                  <a:gd name="connsiteY1" fmla="*/ 111782 h 111782"/>
                  <a:gd name="connsiteX2" fmla="*/ 239664 w 1424933"/>
                  <a:gd name="connsiteY2" fmla="*/ 13248 h 111782"/>
                  <a:gd name="connsiteX3" fmla="*/ 46673 w 1424933"/>
                  <a:gd name="connsiteY3" fmla="*/ 0 h 111782"/>
                  <a:gd name="connsiteX4" fmla="*/ 0 w 1424933"/>
                  <a:gd name="connsiteY4" fmla="*/ 48324 h 111782"/>
                  <a:gd name="connsiteX0" fmla="*/ 0 w 1396088"/>
                  <a:gd name="connsiteY0" fmla="*/ 75266 h 111782"/>
                  <a:gd name="connsiteX1" fmla="*/ 1396088 w 1396088"/>
                  <a:gd name="connsiteY1" fmla="*/ 111782 h 111782"/>
                  <a:gd name="connsiteX2" fmla="*/ 210819 w 1396088"/>
                  <a:gd name="connsiteY2" fmla="*/ 13248 h 111782"/>
                  <a:gd name="connsiteX3" fmla="*/ 17828 w 1396088"/>
                  <a:gd name="connsiteY3" fmla="*/ 0 h 111782"/>
                  <a:gd name="connsiteX4" fmla="*/ 0 w 1396088"/>
                  <a:gd name="connsiteY4" fmla="*/ 75266 h 111782"/>
                  <a:gd name="connsiteX0" fmla="*/ 0 w 1396088"/>
                  <a:gd name="connsiteY0" fmla="*/ 75266 h 111782"/>
                  <a:gd name="connsiteX1" fmla="*/ 1396088 w 1396088"/>
                  <a:gd name="connsiteY1" fmla="*/ 111782 h 111782"/>
                  <a:gd name="connsiteX2" fmla="*/ 210819 w 1396088"/>
                  <a:gd name="connsiteY2" fmla="*/ 13248 h 111782"/>
                  <a:gd name="connsiteX3" fmla="*/ 6290 w 1396088"/>
                  <a:gd name="connsiteY3" fmla="*/ 0 h 111782"/>
                  <a:gd name="connsiteX4" fmla="*/ 0 w 1396088"/>
                  <a:gd name="connsiteY4" fmla="*/ 75266 h 111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6088" h="111782">
                    <a:moveTo>
                      <a:pt x="0" y="75266"/>
                    </a:moveTo>
                    <a:lnTo>
                      <a:pt x="1396088" y="111782"/>
                    </a:lnTo>
                    <a:lnTo>
                      <a:pt x="210819" y="13248"/>
                    </a:lnTo>
                    <a:lnTo>
                      <a:pt x="6290" y="0"/>
                    </a:lnTo>
                    <a:lnTo>
                      <a:pt x="0" y="7526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10000"/>
                  </a:spcBef>
                  <a:spcAft>
                    <a:spcPts val="0"/>
                  </a:spcAft>
                  <a:buClr>
                    <a:srgbClr val="336600"/>
                  </a:buClr>
                  <a:buSzTx/>
                  <a:buFont typeface="Wingdings" pitchFamily="2" charset="2"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" name="Freeform 22">
                <a:extLst>
                  <a:ext uri="{FF2B5EF4-FFF2-40B4-BE49-F238E27FC236}">
                    <a16:creationId xmlns:a16="http://schemas.microsoft.com/office/drawing/2014/main" id="{5C69B9E4-FC1C-408E-9B67-ADC8879787D1}"/>
                  </a:ext>
                </a:extLst>
              </p:cNvPr>
              <p:cNvSpPr/>
              <p:nvPr/>
            </p:nvSpPr>
            <p:spPr>
              <a:xfrm>
                <a:off x="6573614" y="2569636"/>
                <a:ext cx="1398598" cy="157060"/>
              </a:xfrm>
              <a:custGeom>
                <a:avLst/>
                <a:gdLst>
                  <a:gd name="connsiteX0" fmla="*/ 0 w 1378040"/>
                  <a:gd name="connsiteY0" fmla="*/ 103031 h 135228"/>
                  <a:gd name="connsiteX1" fmla="*/ 1378040 w 1378040"/>
                  <a:gd name="connsiteY1" fmla="*/ 135228 h 135228"/>
                  <a:gd name="connsiteX2" fmla="*/ 19319 w 1378040"/>
                  <a:gd name="connsiteY2" fmla="*/ 0 h 135228"/>
                  <a:gd name="connsiteX3" fmla="*/ 0 w 1378040"/>
                  <a:gd name="connsiteY3" fmla="*/ 103031 h 135228"/>
                  <a:gd name="connsiteX0" fmla="*/ 0 w 1397579"/>
                  <a:gd name="connsiteY0" fmla="*/ 95216 h 135228"/>
                  <a:gd name="connsiteX1" fmla="*/ 1397579 w 1397579"/>
                  <a:gd name="connsiteY1" fmla="*/ 135228 h 135228"/>
                  <a:gd name="connsiteX2" fmla="*/ 38858 w 1397579"/>
                  <a:gd name="connsiteY2" fmla="*/ 0 h 135228"/>
                  <a:gd name="connsiteX3" fmla="*/ 0 w 1397579"/>
                  <a:gd name="connsiteY3" fmla="*/ 95216 h 135228"/>
                  <a:gd name="connsiteX0" fmla="*/ 0 w 1397579"/>
                  <a:gd name="connsiteY0" fmla="*/ 71770 h 111782"/>
                  <a:gd name="connsiteX1" fmla="*/ 1397579 w 1397579"/>
                  <a:gd name="connsiteY1" fmla="*/ 111782 h 111782"/>
                  <a:gd name="connsiteX2" fmla="*/ 19319 w 1397579"/>
                  <a:gd name="connsiteY2" fmla="*/ 0 h 111782"/>
                  <a:gd name="connsiteX3" fmla="*/ 0 w 1397579"/>
                  <a:gd name="connsiteY3" fmla="*/ 71770 h 111782"/>
                  <a:gd name="connsiteX0" fmla="*/ 0 w 1424933"/>
                  <a:gd name="connsiteY0" fmla="*/ 48324 h 111782"/>
                  <a:gd name="connsiteX1" fmla="*/ 1424933 w 1424933"/>
                  <a:gd name="connsiteY1" fmla="*/ 111782 h 111782"/>
                  <a:gd name="connsiteX2" fmla="*/ 46673 w 1424933"/>
                  <a:gd name="connsiteY2" fmla="*/ 0 h 111782"/>
                  <a:gd name="connsiteX3" fmla="*/ 0 w 1424933"/>
                  <a:gd name="connsiteY3" fmla="*/ 48324 h 111782"/>
                  <a:gd name="connsiteX0" fmla="*/ 0 w 1398973"/>
                  <a:gd name="connsiteY0" fmla="*/ 52450 h 111782"/>
                  <a:gd name="connsiteX1" fmla="*/ 1398973 w 1398973"/>
                  <a:gd name="connsiteY1" fmla="*/ 111782 h 111782"/>
                  <a:gd name="connsiteX2" fmla="*/ 20713 w 1398973"/>
                  <a:gd name="connsiteY2" fmla="*/ 0 h 111782"/>
                  <a:gd name="connsiteX3" fmla="*/ 0 w 1398973"/>
                  <a:gd name="connsiteY3" fmla="*/ 52450 h 111782"/>
                  <a:gd name="connsiteX0" fmla="*/ 11017 w 1409990"/>
                  <a:gd name="connsiteY0" fmla="*/ 48324 h 107656"/>
                  <a:gd name="connsiteX1" fmla="*/ 1409990 w 1409990"/>
                  <a:gd name="connsiteY1" fmla="*/ 107656 h 107656"/>
                  <a:gd name="connsiteX2" fmla="*/ 0 w 1409990"/>
                  <a:gd name="connsiteY2" fmla="*/ 0 h 107656"/>
                  <a:gd name="connsiteX3" fmla="*/ 11017 w 1409990"/>
                  <a:gd name="connsiteY3" fmla="*/ 48324 h 107656"/>
                  <a:gd name="connsiteX0" fmla="*/ 0 w 1398973"/>
                  <a:gd name="connsiteY0" fmla="*/ 52450 h 111782"/>
                  <a:gd name="connsiteX1" fmla="*/ 1398973 w 1398973"/>
                  <a:gd name="connsiteY1" fmla="*/ 111782 h 111782"/>
                  <a:gd name="connsiteX2" fmla="*/ 522 w 1398973"/>
                  <a:gd name="connsiteY2" fmla="*/ 0 h 111782"/>
                  <a:gd name="connsiteX3" fmla="*/ 0 w 1398973"/>
                  <a:gd name="connsiteY3" fmla="*/ 52450 h 111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8973" h="111782">
                    <a:moveTo>
                      <a:pt x="0" y="52450"/>
                    </a:moveTo>
                    <a:lnTo>
                      <a:pt x="1398973" y="111782"/>
                    </a:lnTo>
                    <a:lnTo>
                      <a:pt x="522" y="0"/>
                    </a:lnTo>
                    <a:lnTo>
                      <a:pt x="0" y="52450"/>
                    </a:lnTo>
                    <a:close/>
                  </a:path>
                </a:pathLst>
              </a:custGeom>
              <a:solidFill>
                <a:srgbClr val="3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10000"/>
                  </a:spcBef>
                  <a:spcAft>
                    <a:spcPts val="0"/>
                  </a:spcAft>
                  <a:buClr>
                    <a:srgbClr val="336600"/>
                  </a:buClr>
                  <a:buSzTx/>
                  <a:buFont typeface="Wingdings" pitchFamily="2" charset="2"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" name="Freeform 23">
                <a:extLst>
                  <a:ext uri="{FF2B5EF4-FFF2-40B4-BE49-F238E27FC236}">
                    <a16:creationId xmlns:a16="http://schemas.microsoft.com/office/drawing/2014/main" id="{38A13D0E-1836-4FB6-A2A6-F79339945AC3}"/>
                  </a:ext>
                </a:extLst>
              </p:cNvPr>
              <p:cNvSpPr/>
              <p:nvPr/>
            </p:nvSpPr>
            <p:spPr>
              <a:xfrm>
                <a:off x="6570439" y="2476035"/>
                <a:ext cx="1425587" cy="215759"/>
              </a:xfrm>
              <a:custGeom>
                <a:avLst/>
                <a:gdLst>
                  <a:gd name="connsiteX0" fmla="*/ 0 w 1378040"/>
                  <a:gd name="connsiteY0" fmla="*/ 103031 h 135228"/>
                  <a:gd name="connsiteX1" fmla="*/ 1378040 w 1378040"/>
                  <a:gd name="connsiteY1" fmla="*/ 135228 h 135228"/>
                  <a:gd name="connsiteX2" fmla="*/ 19319 w 1378040"/>
                  <a:gd name="connsiteY2" fmla="*/ 0 h 135228"/>
                  <a:gd name="connsiteX3" fmla="*/ 0 w 1378040"/>
                  <a:gd name="connsiteY3" fmla="*/ 103031 h 135228"/>
                  <a:gd name="connsiteX0" fmla="*/ 0 w 1397579"/>
                  <a:gd name="connsiteY0" fmla="*/ 95216 h 135228"/>
                  <a:gd name="connsiteX1" fmla="*/ 1397579 w 1397579"/>
                  <a:gd name="connsiteY1" fmla="*/ 135228 h 135228"/>
                  <a:gd name="connsiteX2" fmla="*/ 38858 w 1397579"/>
                  <a:gd name="connsiteY2" fmla="*/ 0 h 135228"/>
                  <a:gd name="connsiteX3" fmla="*/ 0 w 1397579"/>
                  <a:gd name="connsiteY3" fmla="*/ 95216 h 135228"/>
                  <a:gd name="connsiteX0" fmla="*/ 0 w 1397579"/>
                  <a:gd name="connsiteY0" fmla="*/ 71770 h 111782"/>
                  <a:gd name="connsiteX1" fmla="*/ 1397579 w 1397579"/>
                  <a:gd name="connsiteY1" fmla="*/ 111782 h 111782"/>
                  <a:gd name="connsiteX2" fmla="*/ 19319 w 1397579"/>
                  <a:gd name="connsiteY2" fmla="*/ 0 h 111782"/>
                  <a:gd name="connsiteX3" fmla="*/ 0 w 1397579"/>
                  <a:gd name="connsiteY3" fmla="*/ 71770 h 111782"/>
                  <a:gd name="connsiteX0" fmla="*/ 0 w 1424933"/>
                  <a:gd name="connsiteY0" fmla="*/ 48324 h 111782"/>
                  <a:gd name="connsiteX1" fmla="*/ 1424933 w 1424933"/>
                  <a:gd name="connsiteY1" fmla="*/ 111782 h 111782"/>
                  <a:gd name="connsiteX2" fmla="*/ 46673 w 1424933"/>
                  <a:gd name="connsiteY2" fmla="*/ 0 h 111782"/>
                  <a:gd name="connsiteX3" fmla="*/ 0 w 1424933"/>
                  <a:gd name="connsiteY3" fmla="*/ 48324 h 111782"/>
                  <a:gd name="connsiteX0" fmla="*/ 0 w 1424933"/>
                  <a:gd name="connsiteY0" fmla="*/ 48324 h 111782"/>
                  <a:gd name="connsiteX1" fmla="*/ 1424933 w 1424933"/>
                  <a:gd name="connsiteY1" fmla="*/ 111782 h 111782"/>
                  <a:gd name="connsiteX2" fmla="*/ 122 w 1424933"/>
                  <a:gd name="connsiteY2" fmla="*/ 0 h 111782"/>
                  <a:gd name="connsiteX3" fmla="*/ 0 w 1424933"/>
                  <a:gd name="connsiteY3" fmla="*/ 48324 h 111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4933" h="111782">
                    <a:moveTo>
                      <a:pt x="0" y="48324"/>
                    </a:moveTo>
                    <a:lnTo>
                      <a:pt x="1424933" y="111782"/>
                    </a:lnTo>
                    <a:lnTo>
                      <a:pt x="122" y="0"/>
                    </a:lnTo>
                    <a:cubicBezTo>
                      <a:pt x="81" y="16108"/>
                      <a:pt x="41" y="32216"/>
                      <a:pt x="0" y="48324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10000"/>
                  </a:spcBef>
                  <a:spcAft>
                    <a:spcPts val="0"/>
                  </a:spcAft>
                  <a:buClr>
                    <a:srgbClr val="336600"/>
                  </a:buClr>
                  <a:buSzTx/>
                  <a:buFont typeface="Wingdings" pitchFamily="2" charset="2"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" name="Freeform 27">
                <a:extLst>
                  <a:ext uri="{FF2B5EF4-FFF2-40B4-BE49-F238E27FC236}">
                    <a16:creationId xmlns:a16="http://schemas.microsoft.com/office/drawing/2014/main" id="{79E4D2D4-7003-4959-9B28-DCD6913623D1}"/>
                  </a:ext>
                </a:extLst>
              </p:cNvPr>
              <p:cNvSpPr/>
              <p:nvPr/>
            </p:nvSpPr>
            <p:spPr>
              <a:xfrm>
                <a:off x="6570439" y="2093697"/>
                <a:ext cx="1390661" cy="425172"/>
              </a:xfrm>
              <a:custGeom>
                <a:avLst/>
                <a:gdLst>
                  <a:gd name="connsiteX0" fmla="*/ 0 w 1378040"/>
                  <a:gd name="connsiteY0" fmla="*/ 103031 h 135228"/>
                  <a:gd name="connsiteX1" fmla="*/ 1378040 w 1378040"/>
                  <a:gd name="connsiteY1" fmla="*/ 135228 h 135228"/>
                  <a:gd name="connsiteX2" fmla="*/ 19319 w 1378040"/>
                  <a:gd name="connsiteY2" fmla="*/ 0 h 135228"/>
                  <a:gd name="connsiteX3" fmla="*/ 0 w 1378040"/>
                  <a:gd name="connsiteY3" fmla="*/ 103031 h 135228"/>
                  <a:gd name="connsiteX0" fmla="*/ 0 w 1397579"/>
                  <a:gd name="connsiteY0" fmla="*/ 95216 h 135228"/>
                  <a:gd name="connsiteX1" fmla="*/ 1397579 w 1397579"/>
                  <a:gd name="connsiteY1" fmla="*/ 135228 h 135228"/>
                  <a:gd name="connsiteX2" fmla="*/ 38858 w 1397579"/>
                  <a:gd name="connsiteY2" fmla="*/ 0 h 135228"/>
                  <a:gd name="connsiteX3" fmla="*/ 0 w 1397579"/>
                  <a:gd name="connsiteY3" fmla="*/ 95216 h 135228"/>
                  <a:gd name="connsiteX0" fmla="*/ 0 w 1397579"/>
                  <a:gd name="connsiteY0" fmla="*/ 71770 h 111782"/>
                  <a:gd name="connsiteX1" fmla="*/ 1397579 w 1397579"/>
                  <a:gd name="connsiteY1" fmla="*/ 111782 h 111782"/>
                  <a:gd name="connsiteX2" fmla="*/ 19319 w 1397579"/>
                  <a:gd name="connsiteY2" fmla="*/ 0 h 111782"/>
                  <a:gd name="connsiteX3" fmla="*/ 0 w 1397579"/>
                  <a:gd name="connsiteY3" fmla="*/ 71770 h 111782"/>
                  <a:gd name="connsiteX0" fmla="*/ 0 w 1424933"/>
                  <a:gd name="connsiteY0" fmla="*/ 48324 h 111782"/>
                  <a:gd name="connsiteX1" fmla="*/ 1424933 w 1424933"/>
                  <a:gd name="connsiteY1" fmla="*/ 111782 h 111782"/>
                  <a:gd name="connsiteX2" fmla="*/ 46673 w 1424933"/>
                  <a:gd name="connsiteY2" fmla="*/ 0 h 111782"/>
                  <a:gd name="connsiteX3" fmla="*/ 0 w 1424933"/>
                  <a:gd name="connsiteY3" fmla="*/ 48324 h 111782"/>
                  <a:gd name="connsiteX0" fmla="*/ 0 w 1424933"/>
                  <a:gd name="connsiteY0" fmla="*/ 48324 h 111782"/>
                  <a:gd name="connsiteX1" fmla="*/ 1424933 w 1424933"/>
                  <a:gd name="connsiteY1" fmla="*/ 111782 h 111782"/>
                  <a:gd name="connsiteX2" fmla="*/ 122 w 1424933"/>
                  <a:gd name="connsiteY2" fmla="*/ 0 h 111782"/>
                  <a:gd name="connsiteX3" fmla="*/ 0 w 1424933"/>
                  <a:gd name="connsiteY3" fmla="*/ 48324 h 111782"/>
                  <a:gd name="connsiteX0" fmla="*/ 0 w 1424933"/>
                  <a:gd name="connsiteY0" fmla="*/ 71635 h 111782"/>
                  <a:gd name="connsiteX1" fmla="*/ 1424933 w 1424933"/>
                  <a:gd name="connsiteY1" fmla="*/ 111782 h 111782"/>
                  <a:gd name="connsiteX2" fmla="*/ 122 w 1424933"/>
                  <a:gd name="connsiteY2" fmla="*/ 0 h 111782"/>
                  <a:gd name="connsiteX3" fmla="*/ 0 w 1424933"/>
                  <a:gd name="connsiteY3" fmla="*/ 71635 h 111782"/>
                  <a:gd name="connsiteX0" fmla="*/ 0 w 1391682"/>
                  <a:gd name="connsiteY0" fmla="*/ 71635 h 106787"/>
                  <a:gd name="connsiteX1" fmla="*/ 1391682 w 1391682"/>
                  <a:gd name="connsiteY1" fmla="*/ 106787 h 106787"/>
                  <a:gd name="connsiteX2" fmla="*/ 122 w 1391682"/>
                  <a:gd name="connsiteY2" fmla="*/ 0 h 106787"/>
                  <a:gd name="connsiteX3" fmla="*/ 0 w 1391682"/>
                  <a:gd name="connsiteY3" fmla="*/ 71635 h 106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1682" h="106787">
                    <a:moveTo>
                      <a:pt x="0" y="71635"/>
                    </a:moveTo>
                    <a:lnTo>
                      <a:pt x="1391682" y="106787"/>
                    </a:lnTo>
                    <a:lnTo>
                      <a:pt x="122" y="0"/>
                    </a:lnTo>
                    <a:cubicBezTo>
                      <a:pt x="81" y="16108"/>
                      <a:pt x="41" y="55527"/>
                      <a:pt x="0" y="71635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10000"/>
                  </a:spcBef>
                  <a:spcAft>
                    <a:spcPts val="0"/>
                  </a:spcAft>
                  <a:buClr>
                    <a:srgbClr val="336600"/>
                  </a:buClr>
                  <a:buSzTx/>
                  <a:buFont typeface="Wingdings" pitchFamily="2" charset="2"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" name="Freeform 28">
                <a:extLst>
                  <a:ext uri="{FF2B5EF4-FFF2-40B4-BE49-F238E27FC236}">
                    <a16:creationId xmlns:a16="http://schemas.microsoft.com/office/drawing/2014/main" id="{ADDC6D6E-0323-4884-AC38-69D9190011E2}"/>
                  </a:ext>
                </a:extLst>
              </p:cNvPr>
              <p:cNvSpPr/>
              <p:nvPr/>
            </p:nvSpPr>
            <p:spPr>
              <a:xfrm>
                <a:off x="6581551" y="2390366"/>
                <a:ext cx="1366849" cy="158646"/>
              </a:xfrm>
              <a:custGeom>
                <a:avLst/>
                <a:gdLst>
                  <a:gd name="connsiteX0" fmla="*/ 0 w 1378040"/>
                  <a:gd name="connsiteY0" fmla="*/ 103031 h 135228"/>
                  <a:gd name="connsiteX1" fmla="*/ 1378040 w 1378040"/>
                  <a:gd name="connsiteY1" fmla="*/ 135228 h 135228"/>
                  <a:gd name="connsiteX2" fmla="*/ 19319 w 1378040"/>
                  <a:gd name="connsiteY2" fmla="*/ 0 h 135228"/>
                  <a:gd name="connsiteX3" fmla="*/ 0 w 1378040"/>
                  <a:gd name="connsiteY3" fmla="*/ 103031 h 135228"/>
                  <a:gd name="connsiteX0" fmla="*/ 0 w 1397579"/>
                  <a:gd name="connsiteY0" fmla="*/ 95216 h 135228"/>
                  <a:gd name="connsiteX1" fmla="*/ 1397579 w 1397579"/>
                  <a:gd name="connsiteY1" fmla="*/ 135228 h 135228"/>
                  <a:gd name="connsiteX2" fmla="*/ 38858 w 1397579"/>
                  <a:gd name="connsiteY2" fmla="*/ 0 h 135228"/>
                  <a:gd name="connsiteX3" fmla="*/ 0 w 1397579"/>
                  <a:gd name="connsiteY3" fmla="*/ 95216 h 135228"/>
                  <a:gd name="connsiteX0" fmla="*/ 0 w 1397579"/>
                  <a:gd name="connsiteY0" fmla="*/ 71770 h 111782"/>
                  <a:gd name="connsiteX1" fmla="*/ 1397579 w 1397579"/>
                  <a:gd name="connsiteY1" fmla="*/ 111782 h 111782"/>
                  <a:gd name="connsiteX2" fmla="*/ 19319 w 1397579"/>
                  <a:gd name="connsiteY2" fmla="*/ 0 h 111782"/>
                  <a:gd name="connsiteX3" fmla="*/ 0 w 1397579"/>
                  <a:gd name="connsiteY3" fmla="*/ 71770 h 111782"/>
                  <a:gd name="connsiteX0" fmla="*/ 0 w 1424933"/>
                  <a:gd name="connsiteY0" fmla="*/ 48324 h 111782"/>
                  <a:gd name="connsiteX1" fmla="*/ 1424933 w 1424933"/>
                  <a:gd name="connsiteY1" fmla="*/ 111782 h 111782"/>
                  <a:gd name="connsiteX2" fmla="*/ 46673 w 1424933"/>
                  <a:gd name="connsiteY2" fmla="*/ 0 h 111782"/>
                  <a:gd name="connsiteX3" fmla="*/ 0 w 1424933"/>
                  <a:gd name="connsiteY3" fmla="*/ 48324 h 111782"/>
                  <a:gd name="connsiteX0" fmla="*/ 11018 w 1378260"/>
                  <a:gd name="connsiteY0" fmla="*/ 54513 h 111782"/>
                  <a:gd name="connsiteX1" fmla="*/ 1378260 w 1378260"/>
                  <a:gd name="connsiteY1" fmla="*/ 111782 h 111782"/>
                  <a:gd name="connsiteX2" fmla="*/ 0 w 1378260"/>
                  <a:gd name="connsiteY2" fmla="*/ 0 h 111782"/>
                  <a:gd name="connsiteX3" fmla="*/ 11018 w 1378260"/>
                  <a:gd name="connsiteY3" fmla="*/ 54513 h 111782"/>
                  <a:gd name="connsiteX0" fmla="*/ 0 w 1367242"/>
                  <a:gd name="connsiteY0" fmla="*/ 56575 h 113844"/>
                  <a:gd name="connsiteX1" fmla="*/ 1367242 w 1367242"/>
                  <a:gd name="connsiteY1" fmla="*/ 113844 h 113844"/>
                  <a:gd name="connsiteX2" fmla="*/ 3405 w 1367242"/>
                  <a:gd name="connsiteY2" fmla="*/ 0 h 113844"/>
                  <a:gd name="connsiteX3" fmla="*/ 0 w 1367242"/>
                  <a:gd name="connsiteY3" fmla="*/ 56575 h 113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7242" h="113844">
                    <a:moveTo>
                      <a:pt x="0" y="56575"/>
                    </a:moveTo>
                    <a:lnTo>
                      <a:pt x="1367242" y="113844"/>
                    </a:lnTo>
                    <a:lnTo>
                      <a:pt x="3405" y="0"/>
                    </a:lnTo>
                    <a:lnTo>
                      <a:pt x="0" y="56575"/>
                    </a:lnTo>
                    <a:close/>
                  </a:path>
                </a:pathLst>
              </a:custGeom>
              <a:solidFill>
                <a:srgbClr val="3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10000"/>
                  </a:spcBef>
                  <a:spcAft>
                    <a:spcPts val="0"/>
                  </a:spcAft>
                  <a:buClr>
                    <a:srgbClr val="336600"/>
                  </a:buClr>
                  <a:buSzTx/>
                  <a:buFont typeface="Wingdings" pitchFamily="2" charset="2"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" name="Freeform 29">
                <a:extLst>
                  <a:ext uri="{FF2B5EF4-FFF2-40B4-BE49-F238E27FC236}">
                    <a16:creationId xmlns:a16="http://schemas.microsoft.com/office/drawing/2014/main" id="{B1FFCA2C-8ED2-4201-813D-A3F21D68566D}"/>
                  </a:ext>
                </a:extLst>
              </p:cNvPr>
              <p:cNvSpPr/>
              <p:nvPr/>
            </p:nvSpPr>
            <p:spPr>
              <a:xfrm>
                <a:off x="6560914" y="2753666"/>
                <a:ext cx="1412887" cy="76150"/>
              </a:xfrm>
              <a:custGeom>
                <a:avLst/>
                <a:gdLst>
                  <a:gd name="connsiteX0" fmla="*/ 0 w 1378040"/>
                  <a:gd name="connsiteY0" fmla="*/ 103031 h 135228"/>
                  <a:gd name="connsiteX1" fmla="*/ 1378040 w 1378040"/>
                  <a:gd name="connsiteY1" fmla="*/ 135228 h 135228"/>
                  <a:gd name="connsiteX2" fmla="*/ 19319 w 1378040"/>
                  <a:gd name="connsiteY2" fmla="*/ 0 h 135228"/>
                  <a:gd name="connsiteX3" fmla="*/ 0 w 1378040"/>
                  <a:gd name="connsiteY3" fmla="*/ 103031 h 135228"/>
                  <a:gd name="connsiteX0" fmla="*/ 0 w 1397579"/>
                  <a:gd name="connsiteY0" fmla="*/ 95216 h 135228"/>
                  <a:gd name="connsiteX1" fmla="*/ 1397579 w 1397579"/>
                  <a:gd name="connsiteY1" fmla="*/ 135228 h 135228"/>
                  <a:gd name="connsiteX2" fmla="*/ 38858 w 1397579"/>
                  <a:gd name="connsiteY2" fmla="*/ 0 h 135228"/>
                  <a:gd name="connsiteX3" fmla="*/ 0 w 1397579"/>
                  <a:gd name="connsiteY3" fmla="*/ 95216 h 135228"/>
                  <a:gd name="connsiteX0" fmla="*/ 0 w 1397579"/>
                  <a:gd name="connsiteY0" fmla="*/ 71770 h 111782"/>
                  <a:gd name="connsiteX1" fmla="*/ 1397579 w 1397579"/>
                  <a:gd name="connsiteY1" fmla="*/ 111782 h 111782"/>
                  <a:gd name="connsiteX2" fmla="*/ 19319 w 1397579"/>
                  <a:gd name="connsiteY2" fmla="*/ 0 h 111782"/>
                  <a:gd name="connsiteX3" fmla="*/ 0 w 1397579"/>
                  <a:gd name="connsiteY3" fmla="*/ 71770 h 111782"/>
                  <a:gd name="connsiteX0" fmla="*/ 0 w 1424933"/>
                  <a:gd name="connsiteY0" fmla="*/ 48324 h 111782"/>
                  <a:gd name="connsiteX1" fmla="*/ 1424933 w 1424933"/>
                  <a:gd name="connsiteY1" fmla="*/ 111782 h 111782"/>
                  <a:gd name="connsiteX2" fmla="*/ 46673 w 1424933"/>
                  <a:gd name="connsiteY2" fmla="*/ 0 h 111782"/>
                  <a:gd name="connsiteX3" fmla="*/ 0 w 1424933"/>
                  <a:gd name="connsiteY3" fmla="*/ 48324 h 111782"/>
                  <a:gd name="connsiteX0" fmla="*/ 0 w 1398973"/>
                  <a:gd name="connsiteY0" fmla="*/ 52450 h 111782"/>
                  <a:gd name="connsiteX1" fmla="*/ 1398973 w 1398973"/>
                  <a:gd name="connsiteY1" fmla="*/ 111782 h 111782"/>
                  <a:gd name="connsiteX2" fmla="*/ 20713 w 1398973"/>
                  <a:gd name="connsiteY2" fmla="*/ 0 h 111782"/>
                  <a:gd name="connsiteX3" fmla="*/ 0 w 1398973"/>
                  <a:gd name="connsiteY3" fmla="*/ 52450 h 111782"/>
                  <a:gd name="connsiteX0" fmla="*/ 11017 w 1409990"/>
                  <a:gd name="connsiteY0" fmla="*/ 48324 h 107656"/>
                  <a:gd name="connsiteX1" fmla="*/ 1409990 w 1409990"/>
                  <a:gd name="connsiteY1" fmla="*/ 107656 h 107656"/>
                  <a:gd name="connsiteX2" fmla="*/ 0 w 1409990"/>
                  <a:gd name="connsiteY2" fmla="*/ 0 h 107656"/>
                  <a:gd name="connsiteX3" fmla="*/ 11017 w 1409990"/>
                  <a:gd name="connsiteY3" fmla="*/ 48324 h 107656"/>
                  <a:gd name="connsiteX0" fmla="*/ 0 w 1398973"/>
                  <a:gd name="connsiteY0" fmla="*/ 52450 h 111782"/>
                  <a:gd name="connsiteX1" fmla="*/ 1398973 w 1398973"/>
                  <a:gd name="connsiteY1" fmla="*/ 111782 h 111782"/>
                  <a:gd name="connsiteX2" fmla="*/ 522 w 1398973"/>
                  <a:gd name="connsiteY2" fmla="*/ 0 h 111782"/>
                  <a:gd name="connsiteX3" fmla="*/ 0 w 1398973"/>
                  <a:gd name="connsiteY3" fmla="*/ 52450 h 111782"/>
                  <a:gd name="connsiteX0" fmla="*/ 0 w 1398973"/>
                  <a:gd name="connsiteY0" fmla="*/ 52450 h 54022"/>
                  <a:gd name="connsiteX1" fmla="*/ 1398973 w 1398973"/>
                  <a:gd name="connsiteY1" fmla="*/ 54022 h 54022"/>
                  <a:gd name="connsiteX2" fmla="*/ 522 w 1398973"/>
                  <a:gd name="connsiteY2" fmla="*/ 0 h 54022"/>
                  <a:gd name="connsiteX3" fmla="*/ 0 w 1398973"/>
                  <a:gd name="connsiteY3" fmla="*/ 52450 h 54022"/>
                  <a:gd name="connsiteX0" fmla="*/ 4342 w 1403315"/>
                  <a:gd name="connsiteY0" fmla="*/ 38537 h 40109"/>
                  <a:gd name="connsiteX1" fmla="*/ 1403315 w 1403315"/>
                  <a:gd name="connsiteY1" fmla="*/ 40109 h 40109"/>
                  <a:gd name="connsiteX2" fmla="*/ 0 w 1403315"/>
                  <a:gd name="connsiteY2" fmla="*/ 0 h 40109"/>
                  <a:gd name="connsiteX3" fmla="*/ 4342 w 1403315"/>
                  <a:gd name="connsiteY3" fmla="*/ 38537 h 40109"/>
                  <a:gd name="connsiteX0" fmla="*/ 14070 w 1413043"/>
                  <a:gd name="connsiteY0" fmla="*/ 52451 h 54023"/>
                  <a:gd name="connsiteX1" fmla="*/ 1413043 w 1413043"/>
                  <a:gd name="connsiteY1" fmla="*/ 54023 h 54023"/>
                  <a:gd name="connsiteX2" fmla="*/ 0 w 1413043"/>
                  <a:gd name="connsiteY2" fmla="*/ 0 h 54023"/>
                  <a:gd name="connsiteX3" fmla="*/ 14070 w 1413043"/>
                  <a:gd name="connsiteY3" fmla="*/ 52451 h 54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13043" h="54023">
                    <a:moveTo>
                      <a:pt x="14070" y="52451"/>
                    </a:moveTo>
                    <a:lnTo>
                      <a:pt x="1413043" y="54023"/>
                    </a:lnTo>
                    <a:lnTo>
                      <a:pt x="0" y="0"/>
                    </a:lnTo>
                    <a:lnTo>
                      <a:pt x="14070" y="52451"/>
                    </a:lnTo>
                    <a:close/>
                  </a:path>
                </a:pathLst>
              </a:custGeom>
              <a:solidFill>
                <a:srgbClr val="3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10000"/>
                  </a:spcBef>
                  <a:spcAft>
                    <a:spcPts val="0"/>
                  </a:spcAft>
                  <a:buClr>
                    <a:srgbClr val="336600"/>
                  </a:buClr>
                  <a:buSzTx/>
                  <a:buFont typeface="Wingdings" pitchFamily="2" charset="2"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" name="TextBox 9">
                <a:extLst>
                  <a:ext uri="{FF2B5EF4-FFF2-40B4-BE49-F238E27FC236}">
                    <a16:creationId xmlns:a16="http://schemas.microsoft.com/office/drawing/2014/main" id="{68BADB7B-A2C7-46AD-A514-C9D068FA29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793969">
                <a:off x="5530800" y="1997673"/>
                <a:ext cx="1740975" cy="3850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10000"/>
                  </a:spcBef>
                  <a:spcAft>
                    <a:spcPts val="0"/>
                  </a:spcAft>
                  <a:buClr>
                    <a:srgbClr val="336600"/>
                  </a:buClr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U. </a:t>
                </a:r>
                <a:r>
                  <a:rPr kumimoji="0" 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Spraberry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6942A360-71CA-4537-9D9D-840B62FE5A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80426">
                <a:off x="4790489" y="2255764"/>
                <a:ext cx="1686517" cy="3850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10000"/>
                  </a:spcBef>
                  <a:spcAft>
                    <a:spcPts val="0"/>
                  </a:spcAft>
                  <a:buClr>
                    <a:srgbClr val="336600"/>
                  </a:buClr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&amp; U. L. SPBY </a:t>
                </a:r>
              </a:p>
            </p:txBody>
          </p:sp>
          <p:sp>
            <p:nvSpPr>
              <p:cNvPr id="15" name="TextBox 12">
                <a:extLst>
                  <a:ext uri="{FF2B5EF4-FFF2-40B4-BE49-F238E27FC236}">
                    <a16:creationId xmlns:a16="http://schemas.microsoft.com/office/drawing/2014/main" id="{B12D2ED8-270D-4F08-A990-495B25D02F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491515">
                <a:off x="6729645" y="2386670"/>
                <a:ext cx="1467461" cy="2780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10000"/>
                  </a:spcBef>
                  <a:spcAft>
                    <a:spcPts val="0"/>
                  </a:spcAft>
                  <a:buClr>
                    <a:srgbClr val="336600"/>
                  </a:buClr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sz="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Middle </a:t>
                </a:r>
                <a:r>
                  <a:rPr kumimoji="0" lang="en-US" sz="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Spraberry</a:t>
                </a:r>
                <a:endPara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" name="TextBox 13">
                <a:extLst>
                  <a:ext uri="{FF2B5EF4-FFF2-40B4-BE49-F238E27FC236}">
                    <a16:creationId xmlns:a16="http://schemas.microsoft.com/office/drawing/2014/main" id="{AB777FD0-4984-46B5-99A9-AFF9422FDB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323287">
                <a:off x="6221992" y="2547007"/>
                <a:ext cx="2639736" cy="2780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10000"/>
                  </a:spcBef>
                  <a:spcAft>
                    <a:spcPts val="0"/>
                  </a:spcAft>
                  <a:buClr>
                    <a:srgbClr val="336600"/>
                  </a:buClr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sz="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Lower </a:t>
                </a:r>
                <a:r>
                  <a:rPr kumimoji="0" lang="en-US" sz="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Spraberry</a:t>
                </a:r>
                <a:r>
                  <a:rPr kumimoji="0" lang="en-US" sz="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 </a:t>
                </a:r>
                <a:r>
                  <a:rPr kumimoji="0" lang="en-US" sz="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Sh</a:t>
                </a:r>
                <a:r>
                  <a:rPr kumimoji="0" lang="en-US" sz="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17" name="TextBox 33">
                <a:extLst>
                  <a:ext uri="{FF2B5EF4-FFF2-40B4-BE49-F238E27FC236}">
                    <a16:creationId xmlns:a16="http://schemas.microsoft.com/office/drawing/2014/main" id="{29E9C229-3D93-4E18-835B-08F75C17E1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491515">
                <a:off x="1563823" y="2398661"/>
                <a:ext cx="1611269" cy="3850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10000"/>
                  </a:spcBef>
                  <a:spcAft>
                    <a:spcPts val="0"/>
                  </a:spcAft>
                  <a:buClr>
                    <a:srgbClr val="336600"/>
                  </a:buClr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Wolfcamp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" name="TextBox 42">
                <a:extLst>
                  <a:ext uri="{FF2B5EF4-FFF2-40B4-BE49-F238E27FC236}">
                    <a16:creationId xmlns:a16="http://schemas.microsoft.com/office/drawing/2014/main" id="{1A62FFAE-E60F-4090-8B03-009BF28C45D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8175" y="1004711"/>
                <a:ext cx="298174" cy="5133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10000"/>
                  </a:spcBef>
                  <a:spcAft>
                    <a:spcPts val="0"/>
                  </a:spcAft>
                  <a:buClr>
                    <a:srgbClr val="336600"/>
                  </a:buClr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</a:t>
                </a:r>
              </a:p>
            </p:txBody>
          </p:sp>
          <p:sp>
            <p:nvSpPr>
              <p:cNvPr id="19" name="TextBox 44">
                <a:extLst>
                  <a:ext uri="{FF2B5EF4-FFF2-40B4-BE49-F238E27FC236}">
                    <a16:creationId xmlns:a16="http://schemas.microsoft.com/office/drawing/2014/main" id="{B2328C63-A76B-4438-A1BF-5A1F3C6020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17892" y="1058621"/>
                <a:ext cx="480946" cy="51335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10000"/>
                  </a:spcBef>
                  <a:spcAft>
                    <a:spcPts val="0"/>
                  </a:spcAft>
                  <a:buClr>
                    <a:srgbClr val="336600"/>
                  </a:buClr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</a:t>
                </a:r>
              </a:p>
            </p:txBody>
          </p:sp>
        </p:grpSp>
        <p:sp>
          <p:nvSpPr>
            <p:cNvPr id="42" name="TextBox 52">
              <a:extLst>
                <a:ext uri="{FF2B5EF4-FFF2-40B4-BE49-F238E27FC236}">
                  <a16:creationId xmlns:a16="http://schemas.microsoft.com/office/drawing/2014/main" id="{A4D63932-F5A1-4C64-BD65-AFCF094359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760" y="5757499"/>
              <a:ext cx="1291815" cy="480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10000"/>
                </a:spcBef>
                <a:spcAft>
                  <a:spcPts val="0"/>
                </a:spcAft>
                <a:buClr>
                  <a:srgbClr val="336600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Wolfcamp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10000"/>
                </a:spcBef>
                <a:spcAft>
                  <a:spcPts val="0"/>
                </a:spcAft>
                <a:buClr>
                  <a:srgbClr val="336600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Shelf Edge</a:t>
              </a:r>
            </a:p>
          </p:txBody>
        </p:sp>
        <p:sp>
          <p:nvSpPr>
            <p:cNvPr id="43" name="TextBox 52">
              <a:extLst>
                <a:ext uri="{FF2B5EF4-FFF2-40B4-BE49-F238E27FC236}">
                  <a16:creationId xmlns:a16="http://schemas.microsoft.com/office/drawing/2014/main" id="{1745A073-328F-4721-8DB0-72DEC8C299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5438" y="4333581"/>
              <a:ext cx="1291815" cy="415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10000"/>
                </a:spcBef>
                <a:spcAft>
                  <a:spcPts val="0"/>
                </a:spcAft>
                <a:buClr>
                  <a:srgbClr val="336600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L. </a:t>
              </a:r>
              <a:r>
                <a:rPr kumimoji="0" lang="en-US" sz="1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Spraberry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10000"/>
                </a:spcBef>
                <a:spcAft>
                  <a:spcPts val="0"/>
                </a:spcAft>
                <a:buClr>
                  <a:srgbClr val="336600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Shelf Edge</a:t>
              </a:r>
            </a:p>
          </p:txBody>
        </p:sp>
        <p:sp>
          <p:nvSpPr>
            <p:cNvPr id="44" name="TextBox 52">
              <a:extLst>
                <a:ext uri="{FF2B5EF4-FFF2-40B4-BE49-F238E27FC236}">
                  <a16:creationId xmlns:a16="http://schemas.microsoft.com/office/drawing/2014/main" id="{3E67E819-F990-4FF6-AFE0-23A7022738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7897" y="4376800"/>
              <a:ext cx="1291815" cy="415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10000"/>
                </a:spcBef>
                <a:spcAft>
                  <a:spcPts val="0"/>
                </a:spcAft>
                <a:buClr>
                  <a:srgbClr val="336600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M. </a:t>
              </a:r>
              <a:r>
                <a:rPr kumimoji="0" lang="en-US" sz="1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Spraberry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10000"/>
                </a:spcBef>
                <a:spcAft>
                  <a:spcPts val="0"/>
                </a:spcAft>
                <a:buClr>
                  <a:srgbClr val="336600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Shelf Edge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BE09C86F-D6B7-4E35-9031-5A54EB19BA21}"/>
                </a:ext>
              </a:extLst>
            </p:cNvPr>
            <p:cNvCxnSpPr/>
            <p:nvPr/>
          </p:nvCxnSpPr>
          <p:spPr bwMode="auto">
            <a:xfrm rot="5400000" flipH="1" flipV="1">
              <a:off x="1946988" y="5637983"/>
              <a:ext cx="353359" cy="325272"/>
            </a:xfrm>
            <a:prstGeom prst="straightConnector1">
              <a:avLst/>
            </a:prstGeom>
            <a:solidFill>
              <a:srgbClr val="C0C0C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529DAD1C-3BAD-4BA9-BE76-CC6586439769}"/>
                </a:ext>
              </a:extLst>
            </p:cNvPr>
            <p:cNvCxnSpPr/>
            <p:nvPr/>
          </p:nvCxnSpPr>
          <p:spPr bwMode="auto">
            <a:xfrm rot="5400000">
              <a:off x="3008896" y="5011324"/>
              <a:ext cx="613356" cy="25020"/>
            </a:xfrm>
            <a:prstGeom prst="straightConnector1">
              <a:avLst/>
            </a:prstGeom>
            <a:solidFill>
              <a:srgbClr val="C0C0C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F8E0BBB2-3773-44F4-A355-D56ADCBE1DA5}"/>
                </a:ext>
              </a:extLst>
            </p:cNvPr>
            <p:cNvCxnSpPr/>
            <p:nvPr/>
          </p:nvCxnSpPr>
          <p:spPr bwMode="auto">
            <a:xfrm rot="5400000">
              <a:off x="4230371" y="4840728"/>
              <a:ext cx="401816" cy="277503"/>
            </a:xfrm>
            <a:prstGeom prst="straightConnector1">
              <a:avLst/>
            </a:prstGeom>
            <a:solidFill>
              <a:srgbClr val="C0C0C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8" name="TextBox 52">
              <a:extLst>
                <a:ext uri="{FF2B5EF4-FFF2-40B4-BE49-F238E27FC236}">
                  <a16:creationId xmlns:a16="http://schemas.microsoft.com/office/drawing/2014/main" id="{FBDCA19D-9CB5-4723-A622-5B306349A7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5872" y="3734479"/>
              <a:ext cx="683340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10000"/>
                </a:spcBef>
                <a:spcAft>
                  <a:spcPts val="0"/>
                </a:spcAft>
                <a:buClr>
                  <a:srgbClr val="336600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sz="14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Spraberry</a:t>
              </a:r>
              <a:r>
                <a:rPr kumimoji="0" lang="en-US" sz="14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 and shelf equivalents are alternating sand-rich and organic shale/carbonate-rich packages deposited during alternating high and low sea levels.</a:t>
              </a:r>
            </a:p>
          </p:txBody>
        </p:sp>
        <p:sp>
          <p:nvSpPr>
            <p:cNvPr id="58" name="TextBox 52">
              <a:extLst>
                <a:ext uri="{FF2B5EF4-FFF2-40B4-BE49-F238E27FC236}">
                  <a16:creationId xmlns:a16="http://schemas.microsoft.com/office/drawing/2014/main" id="{E21D46F0-6B9D-49E3-A7BE-8D6F02AA5F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20676" y="6027779"/>
              <a:ext cx="6578479" cy="634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10000"/>
                </a:spcBef>
                <a:spcAft>
                  <a:spcPts val="0"/>
                </a:spcAft>
                <a:buClr>
                  <a:srgbClr val="336600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sz="11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Sands are very fine-grained </a:t>
              </a:r>
              <a:r>
                <a:rPr kumimoji="0" lang="en-US" sz="11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turbidites</a:t>
              </a:r>
              <a:r>
                <a:rPr kumimoji="0" lang="en-US" sz="11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 with partial </a:t>
              </a:r>
              <a:r>
                <a:rPr kumimoji="0" lang="en-US" sz="11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Bouma</a:t>
              </a:r>
              <a:r>
                <a:rPr kumimoji="0" lang="en-US" sz="11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 sequences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10000"/>
                </a:spcBef>
                <a:spcAft>
                  <a:spcPts val="0"/>
                </a:spcAft>
                <a:buClr>
                  <a:srgbClr val="336600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sz="11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Organic-rich </a:t>
              </a:r>
              <a:r>
                <a:rPr kumimoji="0" lang="en-US" sz="11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shales</a:t>
              </a:r>
              <a:r>
                <a:rPr kumimoji="0" lang="en-US" sz="11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 highly laminated and not </a:t>
              </a:r>
              <a:r>
                <a:rPr kumimoji="0" lang="en-US" sz="11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bioturbated</a:t>
              </a:r>
              <a:r>
                <a:rPr kumimoji="0" lang="en-US" sz="11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; Organic-poor </a:t>
              </a:r>
              <a:r>
                <a:rPr kumimoji="0" lang="en-US" sz="11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shales</a:t>
              </a:r>
              <a:r>
                <a:rPr kumimoji="0" lang="en-US" sz="11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11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bioturbated</a:t>
              </a:r>
              <a:endParaRPr kumimoji="0" lang="en-US" sz="11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10000"/>
                </a:spcBef>
                <a:spcAft>
                  <a:spcPts val="0"/>
                </a:spcAft>
                <a:buClr>
                  <a:srgbClr val="336600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sz="11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Thin dolomitic hard grounds observed in sands and </a:t>
              </a:r>
              <a:r>
                <a:rPr kumimoji="0" lang="en-US" sz="11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shales</a:t>
              </a:r>
              <a:endParaRPr kumimoji="0" lang="en-US" sz="11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TextBox 10">
              <a:extLst>
                <a:ext uri="{FF2B5EF4-FFF2-40B4-BE49-F238E27FC236}">
                  <a16:creationId xmlns:a16="http://schemas.microsoft.com/office/drawing/2014/main" id="{BFEEFA0F-F3B0-4883-9451-58894332E0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740357">
              <a:off x="3935143" y="5514679"/>
              <a:ext cx="67688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10000"/>
                </a:spcBef>
                <a:spcAft>
                  <a:spcPts val="0"/>
                </a:spcAft>
                <a:buClr>
                  <a:srgbClr val="336600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Jo Mill</a:t>
              </a:r>
            </a:p>
          </p:txBody>
        </p: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265FCBE-778F-4DE4-8B95-8A676D7B2ABD}"/>
              </a:ext>
            </a:extLst>
          </p:cNvPr>
          <p:cNvCxnSpPr>
            <a:cxnSpLocks/>
          </p:cNvCxnSpPr>
          <p:nvPr/>
        </p:nvCxnSpPr>
        <p:spPr>
          <a:xfrm>
            <a:off x="690231" y="493509"/>
            <a:ext cx="9772655" cy="0"/>
          </a:xfrm>
          <a:prstGeom prst="line">
            <a:avLst/>
          </a:prstGeom>
          <a:ln w="19050">
            <a:solidFill>
              <a:srgbClr val="EC8F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E254386-B286-4A22-AD43-D330CEC73CE8}"/>
              </a:ext>
            </a:extLst>
          </p:cNvPr>
          <p:cNvSpPr txBox="1">
            <a:spLocks/>
          </p:cNvSpPr>
          <p:nvPr/>
        </p:nvSpPr>
        <p:spPr>
          <a:xfrm>
            <a:off x="618473" y="-81587"/>
            <a:ext cx="5716429" cy="57509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/>
              <a:t>Spraberry &amp; Dean (Bone Spring) Depositional Model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27608912-1DD4-45B8-93C8-B30713E73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1360" y="250597"/>
            <a:ext cx="3968239" cy="3786103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7FDAF2A6-A431-4896-8FF6-2048EE79369E}"/>
              </a:ext>
            </a:extLst>
          </p:cNvPr>
          <p:cNvSpPr txBox="1"/>
          <p:nvPr/>
        </p:nvSpPr>
        <p:spPr>
          <a:xfrm>
            <a:off x="10243517" y="354104"/>
            <a:ext cx="15259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Early Permian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80BC183-2A15-42B8-98A3-309E0D173B09}"/>
              </a:ext>
            </a:extLst>
          </p:cNvPr>
          <p:cNvSpPr txBox="1"/>
          <p:nvPr/>
        </p:nvSpPr>
        <p:spPr>
          <a:xfrm>
            <a:off x="5921897" y="147952"/>
            <a:ext cx="2041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(based on Hanford, 1981)</a:t>
            </a:r>
          </a:p>
        </p:txBody>
      </p:sp>
    </p:spTree>
    <p:extLst>
      <p:ext uri="{BB962C8B-B14F-4D97-AF65-F5344CB8AC3E}">
        <p14:creationId xmlns:p14="http://schemas.microsoft.com/office/powerpoint/2010/main" val="3201945810"/>
      </p:ext>
    </p:extLst>
  </p:cSld>
  <p:clrMapOvr>
    <a:masterClrMapping/>
  </p:clrMapOvr>
  <p:transition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E7B7E9-1F43-43FB-855D-C9B59A5231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55"/>
          <a:stretch/>
        </p:blipFill>
        <p:spPr>
          <a:xfrm>
            <a:off x="221459" y="974495"/>
            <a:ext cx="7098987" cy="52279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845C9C-B4B5-47EE-ADD8-212BF683A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011" y="4237446"/>
            <a:ext cx="2752436" cy="19649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9A98BA1-C109-4065-9009-137879D500F6}"/>
              </a:ext>
            </a:extLst>
          </p:cNvPr>
          <p:cNvSpPr/>
          <p:nvPr/>
        </p:nvSpPr>
        <p:spPr>
          <a:xfrm>
            <a:off x="5277509" y="4970169"/>
            <a:ext cx="283611" cy="30317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770256-871D-4EA9-B916-1F3E5C0515A0}"/>
              </a:ext>
            </a:extLst>
          </p:cNvPr>
          <p:cNvSpPr txBox="1"/>
          <p:nvPr/>
        </p:nvSpPr>
        <p:spPr>
          <a:xfrm>
            <a:off x="221459" y="72378"/>
            <a:ext cx="58450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Possible modern analog for Dean - </a:t>
            </a:r>
            <a:r>
              <a:rPr lang="en-US" sz="2400" dirty="0" err="1"/>
              <a:t>Spraberry</a:t>
            </a:r>
            <a:r>
              <a:rPr lang="en-US" sz="2400" dirty="0"/>
              <a:t>:</a:t>
            </a:r>
          </a:p>
          <a:p>
            <a:r>
              <a:rPr lang="en-US" sz="2400" dirty="0"/>
              <a:t>Offshore Mauritania, African Sahara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1551F6-0802-4F5D-9ADC-89B2C800A3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163"/>
          <a:stretch/>
        </p:blipFill>
        <p:spPr>
          <a:xfrm>
            <a:off x="7391987" y="640276"/>
            <a:ext cx="4393613" cy="2434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A81D2B-A4DC-4A05-AA78-2012463E47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7942" y="3208629"/>
            <a:ext cx="2752436" cy="34832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3D3DDEE-6C03-4789-9058-8FA0583BF457}"/>
              </a:ext>
            </a:extLst>
          </p:cNvPr>
          <p:cNvSpPr/>
          <p:nvPr/>
        </p:nvSpPr>
        <p:spPr>
          <a:xfrm>
            <a:off x="1367443" y="3058160"/>
            <a:ext cx="228601" cy="2419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8ABDD2-C271-4E9A-B7A9-06C2E9CAA138}"/>
              </a:ext>
            </a:extLst>
          </p:cNvPr>
          <p:cNvSpPr txBox="1"/>
          <p:nvPr/>
        </p:nvSpPr>
        <p:spPr>
          <a:xfrm>
            <a:off x="472142" y="2266229"/>
            <a:ext cx="859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core</a:t>
            </a:r>
          </a:p>
          <a:p>
            <a:r>
              <a:rPr lang="en-US" dirty="0">
                <a:solidFill>
                  <a:schemeClr val="bg1"/>
                </a:solidFill>
              </a:rPr>
              <a:t>sample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0B132E6-1BD7-46E2-9235-7FE5846294DC}"/>
              </a:ext>
            </a:extLst>
          </p:cNvPr>
          <p:cNvCxnSpPr>
            <a:cxnSpLocks/>
          </p:cNvCxnSpPr>
          <p:nvPr/>
        </p:nvCxnSpPr>
        <p:spPr>
          <a:xfrm>
            <a:off x="1031451" y="2912560"/>
            <a:ext cx="300222" cy="21336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4AA443C-490A-47AC-B168-C0C8A40F2CBD}"/>
              </a:ext>
            </a:extLst>
          </p:cNvPr>
          <p:cNvSpPr txBox="1"/>
          <p:nvPr/>
        </p:nvSpPr>
        <p:spPr>
          <a:xfrm>
            <a:off x="8067040" y="142240"/>
            <a:ext cx="34424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Core data </a:t>
            </a:r>
            <a:r>
              <a:rPr lang="en-US" dirty="0"/>
              <a:t>(</a:t>
            </a:r>
            <a:r>
              <a:rPr lang="en-US" dirty="0" err="1"/>
              <a:t>Zuhlsdorff</a:t>
            </a:r>
            <a:r>
              <a:rPr lang="en-US" dirty="0"/>
              <a:t> et al., 2008)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CD37BC-7E2F-4486-8BC2-9E6A430A1B8A}"/>
              </a:ext>
            </a:extLst>
          </p:cNvPr>
          <p:cNvSpPr/>
          <p:nvPr/>
        </p:nvSpPr>
        <p:spPr>
          <a:xfrm>
            <a:off x="7469470" y="142240"/>
            <a:ext cx="4501071" cy="6549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E6DB9DD-FD9A-4A20-A51E-0A681F92E925}"/>
              </a:ext>
            </a:extLst>
          </p:cNvPr>
          <p:cNvSpPr/>
          <p:nvPr/>
        </p:nvSpPr>
        <p:spPr>
          <a:xfrm>
            <a:off x="7888515" y="1586895"/>
            <a:ext cx="447524" cy="1250648"/>
          </a:xfrm>
          <a:custGeom>
            <a:avLst/>
            <a:gdLst>
              <a:gd name="connsiteX0" fmla="*/ 36285 w 478971"/>
              <a:gd name="connsiteY0" fmla="*/ 1245810 h 1250648"/>
              <a:gd name="connsiteX1" fmla="*/ 246743 w 478971"/>
              <a:gd name="connsiteY1" fmla="*/ 1250648 h 1250648"/>
              <a:gd name="connsiteX2" fmla="*/ 99181 w 478971"/>
              <a:gd name="connsiteY2" fmla="*/ 1216781 h 1250648"/>
              <a:gd name="connsiteX3" fmla="*/ 111276 w 478971"/>
              <a:gd name="connsiteY3" fmla="*/ 1211943 h 1250648"/>
              <a:gd name="connsiteX4" fmla="*/ 65314 w 478971"/>
              <a:gd name="connsiteY4" fmla="*/ 1197429 h 1250648"/>
              <a:gd name="connsiteX5" fmla="*/ 91923 w 478971"/>
              <a:gd name="connsiteY5" fmla="*/ 1190172 h 1250648"/>
              <a:gd name="connsiteX6" fmla="*/ 41123 w 478971"/>
              <a:gd name="connsiteY6" fmla="*/ 1175657 h 1250648"/>
              <a:gd name="connsiteX7" fmla="*/ 60476 w 478971"/>
              <a:gd name="connsiteY7" fmla="*/ 1170819 h 1250648"/>
              <a:gd name="connsiteX8" fmla="*/ 0 w 478971"/>
              <a:gd name="connsiteY8" fmla="*/ 1149048 h 1250648"/>
              <a:gd name="connsiteX9" fmla="*/ 249162 w 478971"/>
              <a:gd name="connsiteY9" fmla="*/ 1136953 h 1250648"/>
              <a:gd name="connsiteX10" fmla="*/ 60476 w 478971"/>
              <a:gd name="connsiteY10" fmla="*/ 1110343 h 1250648"/>
              <a:gd name="connsiteX11" fmla="*/ 77409 w 478971"/>
              <a:gd name="connsiteY11" fmla="*/ 1071638 h 1250648"/>
              <a:gd name="connsiteX12" fmla="*/ 82247 w 478971"/>
              <a:gd name="connsiteY12" fmla="*/ 1045029 h 1250648"/>
              <a:gd name="connsiteX13" fmla="*/ 394304 w 478971"/>
              <a:gd name="connsiteY13" fmla="*/ 999067 h 1250648"/>
              <a:gd name="connsiteX14" fmla="*/ 345923 w 478971"/>
              <a:gd name="connsiteY14" fmla="*/ 960362 h 1250648"/>
              <a:gd name="connsiteX15" fmla="*/ 241904 w 478971"/>
              <a:gd name="connsiteY15" fmla="*/ 953105 h 1250648"/>
              <a:gd name="connsiteX16" fmla="*/ 314476 w 478971"/>
              <a:gd name="connsiteY16" fmla="*/ 938591 h 1250648"/>
              <a:gd name="connsiteX17" fmla="*/ 162076 w 478971"/>
              <a:gd name="connsiteY17" fmla="*/ 926495 h 1250648"/>
              <a:gd name="connsiteX18" fmla="*/ 125790 w 478971"/>
              <a:gd name="connsiteY18" fmla="*/ 907143 h 1250648"/>
              <a:gd name="connsiteX19" fmla="*/ 48381 w 478971"/>
              <a:gd name="connsiteY19" fmla="*/ 892629 h 1250648"/>
              <a:gd name="connsiteX20" fmla="*/ 94343 w 478971"/>
              <a:gd name="connsiteY20" fmla="*/ 868438 h 1250648"/>
              <a:gd name="connsiteX21" fmla="*/ 140304 w 478971"/>
              <a:gd name="connsiteY21" fmla="*/ 812800 h 1250648"/>
              <a:gd name="connsiteX22" fmla="*/ 278190 w 478971"/>
              <a:gd name="connsiteY22" fmla="*/ 769257 h 1250648"/>
              <a:gd name="connsiteX23" fmla="*/ 210457 w 478971"/>
              <a:gd name="connsiteY23" fmla="*/ 737810 h 1250648"/>
              <a:gd name="connsiteX24" fmla="*/ 302381 w 478971"/>
              <a:gd name="connsiteY24" fmla="*/ 706362 h 1250648"/>
              <a:gd name="connsiteX25" fmla="*/ 478971 w 478971"/>
              <a:gd name="connsiteY25" fmla="*/ 662819 h 1250648"/>
              <a:gd name="connsiteX26" fmla="*/ 374952 w 478971"/>
              <a:gd name="connsiteY26" fmla="*/ 621695 h 1250648"/>
              <a:gd name="connsiteX27" fmla="*/ 174171 w 478971"/>
              <a:gd name="connsiteY27" fmla="*/ 578153 h 1250648"/>
              <a:gd name="connsiteX28" fmla="*/ 345923 w 478971"/>
              <a:gd name="connsiteY28" fmla="*/ 575734 h 1250648"/>
              <a:gd name="connsiteX29" fmla="*/ 370114 w 478971"/>
              <a:gd name="connsiteY29" fmla="*/ 500743 h 1250648"/>
              <a:gd name="connsiteX30" fmla="*/ 241904 w 478971"/>
              <a:gd name="connsiteY30" fmla="*/ 445105 h 1250648"/>
              <a:gd name="connsiteX31" fmla="*/ 234647 w 478971"/>
              <a:gd name="connsiteY31" fmla="*/ 365276 h 1250648"/>
              <a:gd name="connsiteX32" fmla="*/ 227390 w 478971"/>
              <a:gd name="connsiteY32" fmla="*/ 299962 h 1250648"/>
              <a:gd name="connsiteX33" fmla="*/ 205619 w 478971"/>
              <a:gd name="connsiteY33" fmla="*/ 227391 h 1250648"/>
              <a:gd name="connsiteX34" fmla="*/ 217714 w 478971"/>
              <a:gd name="connsiteY34" fmla="*/ 159657 h 1250648"/>
              <a:gd name="connsiteX35" fmla="*/ 220133 w 478971"/>
              <a:gd name="connsiteY35" fmla="*/ 82248 h 1250648"/>
              <a:gd name="connsiteX36" fmla="*/ 203200 w 478971"/>
              <a:gd name="connsiteY36" fmla="*/ 33867 h 1250648"/>
              <a:gd name="connsiteX37" fmla="*/ 133047 w 478971"/>
              <a:gd name="connsiteY37" fmla="*/ 0 h 1250648"/>
              <a:gd name="connsiteX0" fmla="*/ 24190 w 466876"/>
              <a:gd name="connsiteY0" fmla="*/ 1245810 h 1250648"/>
              <a:gd name="connsiteX1" fmla="*/ 234648 w 466876"/>
              <a:gd name="connsiteY1" fmla="*/ 1250648 h 1250648"/>
              <a:gd name="connsiteX2" fmla="*/ 87086 w 466876"/>
              <a:gd name="connsiteY2" fmla="*/ 1216781 h 1250648"/>
              <a:gd name="connsiteX3" fmla="*/ 99181 w 466876"/>
              <a:gd name="connsiteY3" fmla="*/ 1211943 h 1250648"/>
              <a:gd name="connsiteX4" fmla="*/ 53219 w 466876"/>
              <a:gd name="connsiteY4" fmla="*/ 1197429 h 1250648"/>
              <a:gd name="connsiteX5" fmla="*/ 79828 w 466876"/>
              <a:gd name="connsiteY5" fmla="*/ 1190172 h 1250648"/>
              <a:gd name="connsiteX6" fmla="*/ 29028 w 466876"/>
              <a:gd name="connsiteY6" fmla="*/ 1175657 h 1250648"/>
              <a:gd name="connsiteX7" fmla="*/ 48381 w 466876"/>
              <a:gd name="connsiteY7" fmla="*/ 1170819 h 1250648"/>
              <a:gd name="connsiteX8" fmla="*/ 0 w 466876"/>
              <a:gd name="connsiteY8" fmla="*/ 1149048 h 1250648"/>
              <a:gd name="connsiteX9" fmla="*/ 237067 w 466876"/>
              <a:gd name="connsiteY9" fmla="*/ 1136953 h 1250648"/>
              <a:gd name="connsiteX10" fmla="*/ 48381 w 466876"/>
              <a:gd name="connsiteY10" fmla="*/ 1110343 h 1250648"/>
              <a:gd name="connsiteX11" fmla="*/ 65314 w 466876"/>
              <a:gd name="connsiteY11" fmla="*/ 1071638 h 1250648"/>
              <a:gd name="connsiteX12" fmla="*/ 70152 w 466876"/>
              <a:gd name="connsiteY12" fmla="*/ 1045029 h 1250648"/>
              <a:gd name="connsiteX13" fmla="*/ 382209 w 466876"/>
              <a:gd name="connsiteY13" fmla="*/ 999067 h 1250648"/>
              <a:gd name="connsiteX14" fmla="*/ 333828 w 466876"/>
              <a:gd name="connsiteY14" fmla="*/ 960362 h 1250648"/>
              <a:gd name="connsiteX15" fmla="*/ 229809 w 466876"/>
              <a:gd name="connsiteY15" fmla="*/ 953105 h 1250648"/>
              <a:gd name="connsiteX16" fmla="*/ 302381 w 466876"/>
              <a:gd name="connsiteY16" fmla="*/ 938591 h 1250648"/>
              <a:gd name="connsiteX17" fmla="*/ 149981 w 466876"/>
              <a:gd name="connsiteY17" fmla="*/ 926495 h 1250648"/>
              <a:gd name="connsiteX18" fmla="*/ 113695 w 466876"/>
              <a:gd name="connsiteY18" fmla="*/ 907143 h 1250648"/>
              <a:gd name="connsiteX19" fmla="*/ 36286 w 466876"/>
              <a:gd name="connsiteY19" fmla="*/ 892629 h 1250648"/>
              <a:gd name="connsiteX20" fmla="*/ 82248 w 466876"/>
              <a:gd name="connsiteY20" fmla="*/ 868438 h 1250648"/>
              <a:gd name="connsiteX21" fmla="*/ 128209 w 466876"/>
              <a:gd name="connsiteY21" fmla="*/ 812800 h 1250648"/>
              <a:gd name="connsiteX22" fmla="*/ 266095 w 466876"/>
              <a:gd name="connsiteY22" fmla="*/ 769257 h 1250648"/>
              <a:gd name="connsiteX23" fmla="*/ 198362 w 466876"/>
              <a:gd name="connsiteY23" fmla="*/ 737810 h 1250648"/>
              <a:gd name="connsiteX24" fmla="*/ 290286 w 466876"/>
              <a:gd name="connsiteY24" fmla="*/ 706362 h 1250648"/>
              <a:gd name="connsiteX25" fmla="*/ 466876 w 466876"/>
              <a:gd name="connsiteY25" fmla="*/ 662819 h 1250648"/>
              <a:gd name="connsiteX26" fmla="*/ 362857 w 466876"/>
              <a:gd name="connsiteY26" fmla="*/ 621695 h 1250648"/>
              <a:gd name="connsiteX27" fmla="*/ 162076 w 466876"/>
              <a:gd name="connsiteY27" fmla="*/ 578153 h 1250648"/>
              <a:gd name="connsiteX28" fmla="*/ 333828 w 466876"/>
              <a:gd name="connsiteY28" fmla="*/ 575734 h 1250648"/>
              <a:gd name="connsiteX29" fmla="*/ 358019 w 466876"/>
              <a:gd name="connsiteY29" fmla="*/ 500743 h 1250648"/>
              <a:gd name="connsiteX30" fmla="*/ 229809 w 466876"/>
              <a:gd name="connsiteY30" fmla="*/ 445105 h 1250648"/>
              <a:gd name="connsiteX31" fmla="*/ 222552 w 466876"/>
              <a:gd name="connsiteY31" fmla="*/ 365276 h 1250648"/>
              <a:gd name="connsiteX32" fmla="*/ 215295 w 466876"/>
              <a:gd name="connsiteY32" fmla="*/ 299962 h 1250648"/>
              <a:gd name="connsiteX33" fmla="*/ 193524 w 466876"/>
              <a:gd name="connsiteY33" fmla="*/ 227391 h 1250648"/>
              <a:gd name="connsiteX34" fmla="*/ 205619 w 466876"/>
              <a:gd name="connsiteY34" fmla="*/ 159657 h 1250648"/>
              <a:gd name="connsiteX35" fmla="*/ 208038 w 466876"/>
              <a:gd name="connsiteY35" fmla="*/ 82248 h 1250648"/>
              <a:gd name="connsiteX36" fmla="*/ 191105 w 466876"/>
              <a:gd name="connsiteY36" fmla="*/ 33867 h 1250648"/>
              <a:gd name="connsiteX37" fmla="*/ 120952 w 466876"/>
              <a:gd name="connsiteY37" fmla="*/ 0 h 1250648"/>
              <a:gd name="connsiteX0" fmla="*/ 0 w 442686"/>
              <a:gd name="connsiteY0" fmla="*/ 1245810 h 1250648"/>
              <a:gd name="connsiteX1" fmla="*/ 210458 w 442686"/>
              <a:gd name="connsiteY1" fmla="*/ 1250648 h 1250648"/>
              <a:gd name="connsiteX2" fmla="*/ 62896 w 442686"/>
              <a:gd name="connsiteY2" fmla="*/ 1216781 h 1250648"/>
              <a:gd name="connsiteX3" fmla="*/ 74991 w 442686"/>
              <a:gd name="connsiteY3" fmla="*/ 1211943 h 1250648"/>
              <a:gd name="connsiteX4" fmla="*/ 29029 w 442686"/>
              <a:gd name="connsiteY4" fmla="*/ 1197429 h 1250648"/>
              <a:gd name="connsiteX5" fmla="*/ 55638 w 442686"/>
              <a:gd name="connsiteY5" fmla="*/ 1190172 h 1250648"/>
              <a:gd name="connsiteX6" fmla="*/ 4838 w 442686"/>
              <a:gd name="connsiteY6" fmla="*/ 1175657 h 1250648"/>
              <a:gd name="connsiteX7" fmla="*/ 24191 w 442686"/>
              <a:gd name="connsiteY7" fmla="*/ 1170819 h 1250648"/>
              <a:gd name="connsiteX8" fmla="*/ 14515 w 442686"/>
              <a:gd name="connsiteY8" fmla="*/ 1149048 h 1250648"/>
              <a:gd name="connsiteX9" fmla="*/ 212877 w 442686"/>
              <a:gd name="connsiteY9" fmla="*/ 1136953 h 1250648"/>
              <a:gd name="connsiteX10" fmla="*/ 24191 w 442686"/>
              <a:gd name="connsiteY10" fmla="*/ 1110343 h 1250648"/>
              <a:gd name="connsiteX11" fmla="*/ 41124 w 442686"/>
              <a:gd name="connsiteY11" fmla="*/ 1071638 h 1250648"/>
              <a:gd name="connsiteX12" fmla="*/ 45962 w 442686"/>
              <a:gd name="connsiteY12" fmla="*/ 1045029 h 1250648"/>
              <a:gd name="connsiteX13" fmla="*/ 358019 w 442686"/>
              <a:gd name="connsiteY13" fmla="*/ 999067 h 1250648"/>
              <a:gd name="connsiteX14" fmla="*/ 309638 w 442686"/>
              <a:gd name="connsiteY14" fmla="*/ 960362 h 1250648"/>
              <a:gd name="connsiteX15" fmla="*/ 205619 w 442686"/>
              <a:gd name="connsiteY15" fmla="*/ 953105 h 1250648"/>
              <a:gd name="connsiteX16" fmla="*/ 278191 w 442686"/>
              <a:gd name="connsiteY16" fmla="*/ 938591 h 1250648"/>
              <a:gd name="connsiteX17" fmla="*/ 125791 w 442686"/>
              <a:gd name="connsiteY17" fmla="*/ 926495 h 1250648"/>
              <a:gd name="connsiteX18" fmla="*/ 89505 w 442686"/>
              <a:gd name="connsiteY18" fmla="*/ 907143 h 1250648"/>
              <a:gd name="connsiteX19" fmla="*/ 12096 w 442686"/>
              <a:gd name="connsiteY19" fmla="*/ 892629 h 1250648"/>
              <a:gd name="connsiteX20" fmla="*/ 58058 w 442686"/>
              <a:gd name="connsiteY20" fmla="*/ 868438 h 1250648"/>
              <a:gd name="connsiteX21" fmla="*/ 104019 w 442686"/>
              <a:gd name="connsiteY21" fmla="*/ 812800 h 1250648"/>
              <a:gd name="connsiteX22" fmla="*/ 241905 w 442686"/>
              <a:gd name="connsiteY22" fmla="*/ 769257 h 1250648"/>
              <a:gd name="connsiteX23" fmla="*/ 174172 w 442686"/>
              <a:gd name="connsiteY23" fmla="*/ 737810 h 1250648"/>
              <a:gd name="connsiteX24" fmla="*/ 266096 w 442686"/>
              <a:gd name="connsiteY24" fmla="*/ 706362 h 1250648"/>
              <a:gd name="connsiteX25" fmla="*/ 442686 w 442686"/>
              <a:gd name="connsiteY25" fmla="*/ 662819 h 1250648"/>
              <a:gd name="connsiteX26" fmla="*/ 338667 w 442686"/>
              <a:gd name="connsiteY26" fmla="*/ 621695 h 1250648"/>
              <a:gd name="connsiteX27" fmla="*/ 137886 w 442686"/>
              <a:gd name="connsiteY27" fmla="*/ 578153 h 1250648"/>
              <a:gd name="connsiteX28" fmla="*/ 309638 w 442686"/>
              <a:gd name="connsiteY28" fmla="*/ 575734 h 1250648"/>
              <a:gd name="connsiteX29" fmla="*/ 333829 w 442686"/>
              <a:gd name="connsiteY29" fmla="*/ 500743 h 1250648"/>
              <a:gd name="connsiteX30" fmla="*/ 205619 w 442686"/>
              <a:gd name="connsiteY30" fmla="*/ 445105 h 1250648"/>
              <a:gd name="connsiteX31" fmla="*/ 198362 w 442686"/>
              <a:gd name="connsiteY31" fmla="*/ 365276 h 1250648"/>
              <a:gd name="connsiteX32" fmla="*/ 191105 w 442686"/>
              <a:gd name="connsiteY32" fmla="*/ 299962 h 1250648"/>
              <a:gd name="connsiteX33" fmla="*/ 169334 w 442686"/>
              <a:gd name="connsiteY33" fmla="*/ 227391 h 1250648"/>
              <a:gd name="connsiteX34" fmla="*/ 181429 w 442686"/>
              <a:gd name="connsiteY34" fmla="*/ 159657 h 1250648"/>
              <a:gd name="connsiteX35" fmla="*/ 183848 w 442686"/>
              <a:gd name="connsiteY35" fmla="*/ 82248 h 1250648"/>
              <a:gd name="connsiteX36" fmla="*/ 166915 w 442686"/>
              <a:gd name="connsiteY36" fmla="*/ 33867 h 1250648"/>
              <a:gd name="connsiteX37" fmla="*/ 96762 w 442686"/>
              <a:gd name="connsiteY37" fmla="*/ 0 h 1250648"/>
              <a:gd name="connsiteX0" fmla="*/ 24190 w 466876"/>
              <a:gd name="connsiteY0" fmla="*/ 1245810 h 1250648"/>
              <a:gd name="connsiteX1" fmla="*/ 234648 w 466876"/>
              <a:gd name="connsiteY1" fmla="*/ 1250648 h 1250648"/>
              <a:gd name="connsiteX2" fmla="*/ 87086 w 466876"/>
              <a:gd name="connsiteY2" fmla="*/ 1216781 h 1250648"/>
              <a:gd name="connsiteX3" fmla="*/ 99181 w 466876"/>
              <a:gd name="connsiteY3" fmla="*/ 1211943 h 1250648"/>
              <a:gd name="connsiteX4" fmla="*/ 53219 w 466876"/>
              <a:gd name="connsiteY4" fmla="*/ 1197429 h 1250648"/>
              <a:gd name="connsiteX5" fmla="*/ 79828 w 466876"/>
              <a:gd name="connsiteY5" fmla="*/ 1190172 h 1250648"/>
              <a:gd name="connsiteX6" fmla="*/ 29028 w 466876"/>
              <a:gd name="connsiteY6" fmla="*/ 1175657 h 1250648"/>
              <a:gd name="connsiteX7" fmla="*/ 48381 w 466876"/>
              <a:gd name="connsiteY7" fmla="*/ 1170819 h 1250648"/>
              <a:gd name="connsiteX8" fmla="*/ 0 w 466876"/>
              <a:gd name="connsiteY8" fmla="*/ 1144210 h 1250648"/>
              <a:gd name="connsiteX9" fmla="*/ 237067 w 466876"/>
              <a:gd name="connsiteY9" fmla="*/ 1136953 h 1250648"/>
              <a:gd name="connsiteX10" fmla="*/ 48381 w 466876"/>
              <a:gd name="connsiteY10" fmla="*/ 1110343 h 1250648"/>
              <a:gd name="connsiteX11" fmla="*/ 65314 w 466876"/>
              <a:gd name="connsiteY11" fmla="*/ 1071638 h 1250648"/>
              <a:gd name="connsiteX12" fmla="*/ 70152 w 466876"/>
              <a:gd name="connsiteY12" fmla="*/ 1045029 h 1250648"/>
              <a:gd name="connsiteX13" fmla="*/ 382209 w 466876"/>
              <a:gd name="connsiteY13" fmla="*/ 999067 h 1250648"/>
              <a:gd name="connsiteX14" fmla="*/ 333828 w 466876"/>
              <a:gd name="connsiteY14" fmla="*/ 960362 h 1250648"/>
              <a:gd name="connsiteX15" fmla="*/ 229809 w 466876"/>
              <a:gd name="connsiteY15" fmla="*/ 953105 h 1250648"/>
              <a:gd name="connsiteX16" fmla="*/ 302381 w 466876"/>
              <a:gd name="connsiteY16" fmla="*/ 938591 h 1250648"/>
              <a:gd name="connsiteX17" fmla="*/ 149981 w 466876"/>
              <a:gd name="connsiteY17" fmla="*/ 926495 h 1250648"/>
              <a:gd name="connsiteX18" fmla="*/ 113695 w 466876"/>
              <a:gd name="connsiteY18" fmla="*/ 907143 h 1250648"/>
              <a:gd name="connsiteX19" fmla="*/ 36286 w 466876"/>
              <a:gd name="connsiteY19" fmla="*/ 892629 h 1250648"/>
              <a:gd name="connsiteX20" fmla="*/ 82248 w 466876"/>
              <a:gd name="connsiteY20" fmla="*/ 868438 h 1250648"/>
              <a:gd name="connsiteX21" fmla="*/ 128209 w 466876"/>
              <a:gd name="connsiteY21" fmla="*/ 812800 h 1250648"/>
              <a:gd name="connsiteX22" fmla="*/ 266095 w 466876"/>
              <a:gd name="connsiteY22" fmla="*/ 769257 h 1250648"/>
              <a:gd name="connsiteX23" fmla="*/ 198362 w 466876"/>
              <a:gd name="connsiteY23" fmla="*/ 737810 h 1250648"/>
              <a:gd name="connsiteX24" fmla="*/ 290286 w 466876"/>
              <a:gd name="connsiteY24" fmla="*/ 706362 h 1250648"/>
              <a:gd name="connsiteX25" fmla="*/ 466876 w 466876"/>
              <a:gd name="connsiteY25" fmla="*/ 662819 h 1250648"/>
              <a:gd name="connsiteX26" fmla="*/ 362857 w 466876"/>
              <a:gd name="connsiteY26" fmla="*/ 621695 h 1250648"/>
              <a:gd name="connsiteX27" fmla="*/ 162076 w 466876"/>
              <a:gd name="connsiteY27" fmla="*/ 578153 h 1250648"/>
              <a:gd name="connsiteX28" fmla="*/ 333828 w 466876"/>
              <a:gd name="connsiteY28" fmla="*/ 575734 h 1250648"/>
              <a:gd name="connsiteX29" fmla="*/ 358019 w 466876"/>
              <a:gd name="connsiteY29" fmla="*/ 500743 h 1250648"/>
              <a:gd name="connsiteX30" fmla="*/ 229809 w 466876"/>
              <a:gd name="connsiteY30" fmla="*/ 445105 h 1250648"/>
              <a:gd name="connsiteX31" fmla="*/ 222552 w 466876"/>
              <a:gd name="connsiteY31" fmla="*/ 365276 h 1250648"/>
              <a:gd name="connsiteX32" fmla="*/ 215295 w 466876"/>
              <a:gd name="connsiteY32" fmla="*/ 299962 h 1250648"/>
              <a:gd name="connsiteX33" fmla="*/ 193524 w 466876"/>
              <a:gd name="connsiteY33" fmla="*/ 227391 h 1250648"/>
              <a:gd name="connsiteX34" fmla="*/ 205619 w 466876"/>
              <a:gd name="connsiteY34" fmla="*/ 159657 h 1250648"/>
              <a:gd name="connsiteX35" fmla="*/ 208038 w 466876"/>
              <a:gd name="connsiteY35" fmla="*/ 82248 h 1250648"/>
              <a:gd name="connsiteX36" fmla="*/ 191105 w 466876"/>
              <a:gd name="connsiteY36" fmla="*/ 33867 h 1250648"/>
              <a:gd name="connsiteX37" fmla="*/ 120952 w 466876"/>
              <a:gd name="connsiteY37" fmla="*/ 0 h 1250648"/>
              <a:gd name="connsiteX0" fmla="*/ 4838 w 447524"/>
              <a:gd name="connsiteY0" fmla="*/ 1245810 h 1250648"/>
              <a:gd name="connsiteX1" fmla="*/ 215296 w 447524"/>
              <a:gd name="connsiteY1" fmla="*/ 1250648 h 1250648"/>
              <a:gd name="connsiteX2" fmla="*/ 67734 w 447524"/>
              <a:gd name="connsiteY2" fmla="*/ 1216781 h 1250648"/>
              <a:gd name="connsiteX3" fmla="*/ 79829 w 447524"/>
              <a:gd name="connsiteY3" fmla="*/ 1211943 h 1250648"/>
              <a:gd name="connsiteX4" fmla="*/ 33867 w 447524"/>
              <a:gd name="connsiteY4" fmla="*/ 1197429 h 1250648"/>
              <a:gd name="connsiteX5" fmla="*/ 60476 w 447524"/>
              <a:gd name="connsiteY5" fmla="*/ 1190172 h 1250648"/>
              <a:gd name="connsiteX6" fmla="*/ 9676 w 447524"/>
              <a:gd name="connsiteY6" fmla="*/ 1175657 h 1250648"/>
              <a:gd name="connsiteX7" fmla="*/ 29029 w 447524"/>
              <a:gd name="connsiteY7" fmla="*/ 1170819 h 1250648"/>
              <a:gd name="connsiteX8" fmla="*/ 0 w 447524"/>
              <a:gd name="connsiteY8" fmla="*/ 1144210 h 1250648"/>
              <a:gd name="connsiteX9" fmla="*/ 217715 w 447524"/>
              <a:gd name="connsiteY9" fmla="*/ 1136953 h 1250648"/>
              <a:gd name="connsiteX10" fmla="*/ 29029 w 447524"/>
              <a:gd name="connsiteY10" fmla="*/ 1110343 h 1250648"/>
              <a:gd name="connsiteX11" fmla="*/ 45962 w 447524"/>
              <a:gd name="connsiteY11" fmla="*/ 1071638 h 1250648"/>
              <a:gd name="connsiteX12" fmla="*/ 50800 w 447524"/>
              <a:gd name="connsiteY12" fmla="*/ 1045029 h 1250648"/>
              <a:gd name="connsiteX13" fmla="*/ 362857 w 447524"/>
              <a:gd name="connsiteY13" fmla="*/ 999067 h 1250648"/>
              <a:gd name="connsiteX14" fmla="*/ 314476 w 447524"/>
              <a:gd name="connsiteY14" fmla="*/ 960362 h 1250648"/>
              <a:gd name="connsiteX15" fmla="*/ 210457 w 447524"/>
              <a:gd name="connsiteY15" fmla="*/ 953105 h 1250648"/>
              <a:gd name="connsiteX16" fmla="*/ 283029 w 447524"/>
              <a:gd name="connsiteY16" fmla="*/ 938591 h 1250648"/>
              <a:gd name="connsiteX17" fmla="*/ 130629 w 447524"/>
              <a:gd name="connsiteY17" fmla="*/ 926495 h 1250648"/>
              <a:gd name="connsiteX18" fmla="*/ 94343 w 447524"/>
              <a:gd name="connsiteY18" fmla="*/ 907143 h 1250648"/>
              <a:gd name="connsiteX19" fmla="*/ 16934 w 447524"/>
              <a:gd name="connsiteY19" fmla="*/ 892629 h 1250648"/>
              <a:gd name="connsiteX20" fmla="*/ 62896 w 447524"/>
              <a:gd name="connsiteY20" fmla="*/ 868438 h 1250648"/>
              <a:gd name="connsiteX21" fmla="*/ 108857 w 447524"/>
              <a:gd name="connsiteY21" fmla="*/ 812800 h 1250648"/>
              <a:gd name="connsiteX22" fmla="*/ 246743 w 447524"/>
              <a:gd name="connsiteY22" fmla="*/ 769257 h 1250648"/>
              <a:gd name="connsiteX23" fmla="*/ 179010 w 447524"/>
              <a:gd name="connsiteY23" fmla="*/ 737810 h 1250648"/>
              <a:gd name="connsiteX24" fmla="*/ 270934 w 447524"/>
              <a:gd name="connsiteY24" fmla="*/ 706362 h 1250648"/>
              <a:gd name="connsiteX25" fmla="*/ 447524 w 447524"/>
              <a:gd name="connsiteY25" fmla="*/ 662819 h 1250648"/>
              <a:gd name="connsiteX26" fmla="*/ 343505 w 447524"/>
              <a:gd name="connsiteY26" fmla="*/ 621695 h 1250648"/>
              <a:gd name="connsiteX27" fmla="*/ 142724 w 447524"/>
              <a:gd name="connsiteY27" fmla="*/ 578153 h 1250648"/>
              <a:gd name="connsiteX28" fmla="*/ 314476 w 447524"/>
              <a:gd name="connsiteY28" fmla="*/ 575734 h 1250648"/>
              <a:gd name="connsiteX29" fmla="*/ 338667 w 447524"/>
              <a:gd name="connsiteY29" fmla="*/ 500743 h 1250648"/>
              <a:gd name="connsiteX30" fmla="*/ 210457 w 447524"/>
              <a:gd name="connsiteY30" fmla="*/ 445105 h 1250648"/>
              <a:gd name="connsiteX31" fmla="*/ 203200 w 447524"/>
              <a:gd name="connsiteY31" fmla="*/ 365276 h 1250648"/>
              <a:gd name="connsiteX32" fmla="*/ 195943 w 447524"/>
              <a:gd name="connsiteY32" fmla="*/ 299962 h 1250648"/>
              <a:gd name="connsiteX33" fmla="*/ 174172 w 447524"/>
              <a:gd name="connsiteY33" fmla="*/ 227391 h 1250648"/>
              <a:gd name="connsiteX34" fmla="*/ 186267 w 447524"/>
              <a:gd name="connsiteY34" fmla="*/ 159657 h 1250648"/>
              <a:gd name="connsiteX35" fmla="*/ 188686 w 447524"/>
              <a:gd name="connsiteY35" fmla="*/ 82248 h 1250648"/>
              <a:gd name="connsiteX36" fmla="*/ 171753 w 447524"/>
              <a:gd name="connsiteY36" fmla="*/ 33867 h 1250648"/>
              <a:gd name="connsiteX37" fmla="*/ 101600 w 447524"/>
              <a:gd name="connsiteY37" fmla="*/ 0 h 1250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47524" h="1250648">
                <a:moveTo>
                  <a:pt x="4838" y="1245810"/>
                </a:moveTo>
                <a:lnTo>
                  <a:pt x="215296" y="1250648"/>
                </a:lnTo>
                <a:lnTo>
                  <a:pt x="67734" y="1216781"/>
                </a:lnTo>
                <a:lnTo>
                  <a:pt x="79829" y="1211943"/>
                </a:lnTo>
                <a:lnTo>
                  <a:pt x="33867" y="1197429"/>
                </a:lnTo>
                <a:lnTo>
                  <a:pt x="60476" y="1190172"/>
                </a:lnTo>
                <a:lnTo>
                  <a:pt x="9676" y="1175657"/>
                </a:lnTo>
                <a:lnTo>
                  <a:pt x="29029" y="1170819"/>
                </a:lnTo>
                <a:lnTo>
                  <a:pt x="0" y="1144210"/>
                </a:lnTo>
                <a:lnTo>
                  <a:pt x="217715" y="1136953"/>
                </a:lnTo>
                <a:lnTo>
                  <a:pt x="29029" y="1110343"/>
                </a:lnTo>
                <a:lnTo>
                  <a:pt x="45962" y="1071638"/>
                </a:lnTo>
                <a:lnTo>
                  <a:pt x="50800" y="1045029"/>
                </a:lnTo>
                <a:lnTo>
                  <a:pt x="362857" y="999067"/>
                </a:lnTo>
                <a:lnTo>
                  <a:pt x="314476" y="960362"/>
                </a:lnTo>
                <a:lnTo>
                  <a:pt x="210457" y="953105"/>
                </a:lnTo>
                <a:lnTo>
                  <a:pt x="283029" y="938591"/>
                </a:lnTo>
                <a:lnTo>
                  <a:pt x="130629" y="926495"/>
                </a:lnTo>
                <a:lnTo>
                  <a:pt x="94343" y="907143"/>
                </a:lnTo>
                <a:lnTo>
                  <a:pt x="16934" y="892629"/>
                </a:lnTo>
                <a:lnTo>
                  <a:pt x="62896" y="868438"/>
                </a:lnTo>
                <a:lnTo>
                  <a:pt x="108857" y="812800"/>
                </a:lnTo>
                <a:lnTo>
                  <a:pt x="246743" y="769257"/>
                </a:lnTo>
                <a:lnTo>
                  <a:pt x="179010" y="737810"/>
                </a:lnTo>
                <a:lnTo>
                  <a:pt x="270934" y="706362"/>
                </a:lnTo>
                <a:lnTo>
                  <a:pt x="447524" y="662819"/>
                </a:lnTo>
                <a:lnTo>
                  <a:pt x="343505" y="621695"/>
                </a:lnTo>
                <a:lnTo>
                  <a:pt x="142724" y="578153"/>
                </a:lnTo>
                <a:lnTo>
                  <a:pt x="314476" y="575734"/>
                </a:lnTo>
                <a:lnTo>
                  <a:pt x="338667" y="500743"/>
                </a:lnTo>
                <a:lnTo>
                  <a:pt x="210457" y="445105"/>
                </a:lnTo>
                <a:lnTo>
                  <a:pt x="203200" y="365276"/>
                </a:lnTo>
                <a:lnTo>
                  <a:pt x="195943" y="299962"/>
                </a:lnTo>
                <a:lnTo>
                  <a:pt x="174172" y="227391"/>
                </a:lnTo>
                <a:lnTo>
                  <a:pt x="186267" y="159657"/>
                </a:lnTo>
                <a:cubicBezTo>
                  <a:pt x="187073" y="133854"/>
                  <a:pt x="187880" y="108051"/>
                  <a:pt x="188686" y="82248"/>
                </a:cubicBezTo>
                <a:lnTo>
                  <a:pt x="171753" y="33867"/>
                </a:lnTo>
                <a:lnTo>
                  <a:pt x="101600" y="0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5860FCF-137C-42CD-AD20-9CF46C9B620C}"/>
              </a:ext>
            </a:extLst>
          </p:cNvPr>
          <p:cNvSpPr/>
          <p:nvPr/>
        </p:nvSpPr>
        <p:spPr>
          <a:xfrm>
            <a:off x="7982857" y="1098248"/>
            <a:ext cx="101600" cy="486228"/>
          </a:xfrm>
          <a:custGeom>
            <a:avLst/>
            <a:gdLst>
              <a:gd name="connsiteX0" fmla="*/ 4838 w 101600"/>
              <a:gd name="connsiteY0" fmla="*/ 486228 h 486228"/>
              <a:gd name="connsiteX1" fmla="*/ 58057 w 101600"/>
              <a:gd name="connsiteY1" fmla="*/ 447523 h 486228"/>
              <a:gd name="connsiteX2" fmla="*/ 70153 w 101600"/>
              <a:gd name="connsiteY2" fmla="*/ 401562 h 486228"/>
              <a:gd name="connsiteX3" fmla="*/ 101600 w 101600"/>
              <a:gd name="connsiteY3" fmla="*/ 358019 h 486228"/>
              <a:gd name="connsiteX4" fmla="*/ 74991 w 101600"/>
              <a:gd name="connsiteY4" fmla="*/ 307219 h 486228"/>
              <a:gd name="connsiteX5" fmla="*/ 24191 w 101600"/>
              <a:gd name="connsiteY5" fmla="*/ 280609 h 486228"/>
              <a:gd name="connsiteX6" fmla="*/ 7257 w 101600"/>
              <a:gd name="connsiteY6" fmla="*/ 220133 h 486228"/>
              <a:gd name="connsiteX7" fmla="*/ 67733 w 101600"/>
              <a:gd name="connsiteY7" fmla="*/ 181428 h 486228"/>
              <a:gd name="connsiteX8" fmla="*/ 2419 w 101600"/>
              <a:gd name="connsiteY8" fmla="*/ 142723 h 486228"/>
              <a:gd name="connsiteX9" fmla="*/ 48381 w 101600"/>
              <a:gd name="connsiteY9" fmla="*/ 106438 h 486228"/>
              <a:gd name="connsiteX10" fmla="*/ 50800 w 101600"/>
              <a:gd name="connsiteY10" fmla="*/ 55638 h 486228"/>
              <a:gd name="connsiteX11" fmla="*/ 0 w 101600"/>
              <a:gd name="connsiteY11" fmla="*/ 19352 h 486228"/>
              <a:gd name="connsiteX12" fmla="*/ 0 w 101600"/>
              <a:gd name="connsiteY12" fmla="*/ 0 h 486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00" h="486228">
                <a:moveTo>
                  <a:pt x="4838" y="486228"/>
                </a:moveTo>
                <a:lnTo>
                  <a:pt x="58057" y="447523"/>
                </a:lnTo>
                <a:lnTo>
                  <a:pt x="70153" y="401562"/>
                </a:lnTo>
                <a:lnTo>
                  <a:pt x="101600" y="358019"/>
                </a:lnTo>
                <a:lnTo>
                  <a:pt x="74991" y="307219"/>
                </a:lnTo>
                <a:lnTo>
                  <a:pt x="24191" y="280609"/>
                </a:lnTo>
                <a:lnTo>
                  <a:pt x="7257" y="220133"/>
                </a:lnTo>
                <a:lnTo>
                  <a:pt x="67733" y="181428"/>
                </a:lnTo>
                <a:lnTo>
                  <a:pt x="2419" y="142723"/>
                </a:lnTo>
                <a:lnTo>
                  <a:pt x="48381" y="106438"/>
                </a:lnTo>
                <a:lnTo>
                  <a:pt x="50800" y="55638"/>
                </a:lnTo>
                <a:lnTo>
                  <a:pt x="0" y="19352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F22E12-62F5-459D-94E3-F804DEA106F8}"/>
              </a:ext>
            </a:extLst>
          </p:cNvPr>
          <p:cNvSpPr/>
          <p:nvPr/>
        </p:nvSpPr>
        <p:spPr>
          <a:xfrm>
            <a:off x="7854648" y="805543"/>
            <a:ext cx="561219" cy="130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1986E59-8CBA-4A37-ABA2-7408AFE3C259}"/>
              </a:ext>
            </a:extLst>
          </p:cNvPr>
          <p:cNvSpPr/>
          <p:nvPr/>
        </p:nvSpPr>
        <p:spPr>
          <a:xfrm>
            <a:off x="8180736" y="720366"/>
            <a:ext cx="561219" cy="130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5107CA-3BB8-48D6-9029-F28418F62AC1}"/>
              </a:ext>
            </a:extLst>
          </p:cNvPr>
          <p:cNvSpPr txBox="1"/>
          <p:nvPr/>
        </p:nvSpPr>
        <p:spPr>
          <a:xfrm>
            <a:off x="7717316" y="672034"/>
            <a:ext cx="10246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Sand/mud ratio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72BD26-3619-4CF3-A5C3-D9B9042C817C}"/>
              </a:ext>
            </a:extLst>
          </p:cNvPr>
          <p:cNvSpPr txBox="1"/>
          <p:nvPr/>
        </p:nvSpPr>
        <p:spPr>
          <a:xfrm>
            <a:off x="7871075" y="800420"/>
            <a:ext cx="3626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0000"/>
                </a:solidFill>
              </a:rPr>
              <a:t>low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B3513A-11A8-4A46-97D4-0BFD87F4D2F5}"/>
              </a:ext>
            </a:extLst>
          </p:cNvPr>
          <p:cNvSpPr txBox="1"/>
          <p:nvPr/>
        </p:nvSpPr>
        <p:spPr>
          <a:xfrm>
            <a:off x="8088761" y="800099"/>
            <a:ext cx="39305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0000"/>
                </a:solidFill>
              </a:rPr>
              <a:t>high</a:t>
            </a: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1BFA05C2-957B-4897-8501-608F0C55E1A4}"/>
              </a:ext>
            </a:extLst>
          </p:cNvPr>
          <p:cNvSpPr/>
          <p:nvPr/>
        </p:nvSpPr>
        <p:spPr>
          <a:xfrm rot="5400000">
            <a:off x="8420301" y="889688"/>
            <a:ext cx="84667" cy="54242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3383EA0-2493-4A05-9EA1-A524033AD706}"/>
              </a:ext>
            </a:extLst>
          </p:cNvPr>
          <p:cNvSpPr/>
          <p:nvPr/>
        </p:nvSpPr>
        <p:spPr>
          <a:xfrm rot="16200000">
            <a:off x="7856105" y="889688"/>
            <a:ext cx="84667" cy="54242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2271F4F-5942-4F30-A18E-F1BC621E677D}"/>
              </a:ext>
            </a:extLst>
          </p:cNvPr>
          <p:cNvSpPr/>
          <p:nvPr/>
        </p:nvSpPr>
        <p:spPr>
          <a:xfrm>
            <a:off x="7654183" y="999067"/>
            <a:ext cx="127263" cy="2041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7E14B1-00A9-42CB-874F-32F2A414F112}"/>
              </a:ext>
            </a:extLst>
          </p:cNvPr>
          <p:cNvSpPr txBox="1"/>
          <p:nvPr/>
        </p:nvSpPr>
        <p:spPr>
          <a:xfrm>
            <a:off x="7602883" y="974415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01BF09-CD69-4273-8F50-A7A411D0F785}"/>
              </a:ext>
            </a:extLst>
          </p:cNvPr>
          <p:cNvSpPr txBox="1"/>
          <p:nvPr/>
        </p:nvSpPr>
        <p:spPr>
          <a:xfrm>
            <a:off x="7603587" y="1109581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957C0D-D084-45F0-AA8E-8E869E87E10D}"/>
              </a:ext>
            </a:extLst>
          </p:cNvPr>
          <p:cNvSpPr txBox="1"/>
          <p:nvPr/>
        </p:nvSpPr>
        <p:spPr>
          <a:xfrm>
            <a:off x="7603587" y="1245048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3291BB-6845-40DB-900B-CD12618B0900}"/>
              </a:ext>
            </a:extLst>
          </p:cNvPr>
          <p:cNvSpPr txBox="1"/>
          <p:nvPr/>
        </p:nvSpPr>
        <p:spPr>
          <a:xfrm>
            <a:off x="7603587" y="1380515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2EFD84-0F4A-494E-807B-D87500A5B575}"/>
              </a:ext>
            </a:extLst>
          </p:cNvPr>
          <p:cNvSpPr txBox="1"/>
          <p:nvPr/>
        </p:nvSpPr>
        <p:spPr>
          <a:xfrm>
            <a:off x="7603587" y="1513563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9CEE2F3-2B1D-41A0-B5B9-0382F26CAF23}"/>
              </a:ext>
            </a:extLst>
          </p:cNvPr>
          <p:cNvSpPr txBox="1"/>
          <p:nvPr/>
        </p:nvSpPr>
        <p:spPr>
          <a:xfrm>
            <a:off x="7603587" y="1646611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C259CE6-06D7-4CC1-A462-F53E233620C3}"/>
              </a:ext>
            </a:extLst>
          </p:cNvPr>
          <p:cNvSpPr txBox="1"/>
          <p:nvPr/>
        </p:nvSpPr>
        <p:spPr>
          <a:xfrm>
            <a:off x="7603587" y="1781318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AF1051F-887A-47A3-B4FC-E790A58AA5FB}"/>
              </a:ext>
            </a:extLst>
          </p:cNvPr>
          <p:cNvSpPr txBox="1"/>
          <p:nvPr/>
        </p:nvSpPr>
        <p:spPr>
          <a:xfrm>
            <a:off x="7603587" y="1918444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4F43EC-9D6F-4F24-AD5D-432E21A3E42C}"/>
              </a:ext>
            </a:extLst>
          </p:cNvPr>
          <p:cNvSpPr txBox="1"/>
          <p:nvPr/>
        </p:nvSpPr>
        <p:spPr>
          <a:xfrm>
            <a:off x="7603587" y="2055570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C7B5B66-444B-4ED4-906E-E00D6A75B7F1}"/>
              </a:ext>
            </a:extLst>
          </p:cNvPr>
          <p:cNvSpPr txBox="1"/>
          <p:nvPr/>
        </p:nvSpPr>
        <p:spPr>
          <a:xfrm>
            <a:off x="7603587" y="2190277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9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9D6F14F-80F4-4FA9-82E4-24BA8EB0624E}"/>
              </a:ext>
            </a:extLst>
          </p:cNvPr>
          <p:cNvSpPr txBox="1"/>
          <p:nvPr/>
        </p:nvSpPr>
        <p:spPr>
          <a:xfrm>
            <a:off x="7542844" y="2319108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10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B466585-57D4-479E-83C8-DCCFA3B6E5A2}"/>
              </a:ext>
            </a:extLst>
          </p:cNvPr>
          <p:cNvSpPr txBox="1"/>
          <p:nvPr/>
        </p:nvSpPr>
        <p:spPr>
          <a:xfrm>
            <a:off x="7544158" y="2458157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11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BC58205-BF3C-4BE4-96D7-78775AEDA42E}"/>
              </a:ext>
            </a:extLst>
          </p:cNvPr>
          <p:cNvSpPr txBox="1"/>
          <p:nvPr/>
        </p:nvSpPr>
        <p:spPr>
          <a:xfrm>
            <a:off x="7545472" y="2592368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12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7C8D786-0BC3-4B2D-B853-AE6A98C9E88A}"/>
              </a:ext>
            </a:extLst>
          </p:cNvPr>
          <p:cNvSpPr txBox="1"/>
          <p:nvPr/>
        </p:nvSpPr>
        <p:spPr>
          <a:xfrm>
            <a:off x="7546786" y="2728998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13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CAD4AF9-4E86-467B-AF5E-5C8059831D15}"/>
              </a:ext>
            </a:extLst>
          </p:cNvPr>
          <p:cNvSpPr txBox="1"/>
          <p:nvPr/>
        </p:nvSpPr>
        <p:spPr>
          <a:xfrm>
            <a:off x="7545681" y="2860790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14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C5558B9-9FAF-477F-80E4-5081A203DC6B}"/>
              </a:ext>
            </a:extLst>
          </p:cNvPr>
          <p:cNvSpPr/>
          <p:nvPr/>
        </p:nvSpPr>
        <p:spPr>
          <a:xfrm>
            <a:off x="7542844" y="1709273"/>
            <a:ext cx="127263" cy="593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86559A5-BCAF-4ED9-AD3C-D71D16BD8B10}"/>
              </a:ext>
            </a:extLst>
          </p:cNvPr>
          <p:cNvSpPr txBox="1"/>
          <p:nvPr/>
        </p:nvSpPr>
        <p:spPr>
          <a:xfrm rot="16200000">
            <a:off x="7079702" y="1707493"/>
            <a:ext cx="97174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Age (x 1000 yrs.)</a:t>
            </a: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78960E48-29E8-47CF-B7AF-F670A1AD641B}"/>
              </a:ext>
            </a:extLst>
          </p:cNvPr>
          <p:cNvSpPr/>
          <p:nvPr/>
        </p:nvSpPr>
        <p:spPr>
          <a:xfrm>
            <a:off x="10508055" y="1086416"/>
            <a:ext cx="343922" cy="1765426"/>
          </a:xfrm>
          <a:custGeom>
            <a:avLst/>
            <a:gdLst>
              <a:gd name="connsiteX0" fmla="*/ 0 w 343922"/>
              <a:gd name="connsiteY0" fmla="*/ 1765426 h 1765426"/>
              <a:gd name="connsiteX1" fmla="*/ 63375 w 343922"/>
              <a:gd name="connsiteY1" fmla="*/ 1530035 h 1765426"/>
              <a:gd name="connsiteX2" fmla="*/ 93553 w 343922"/>
              <a:gd name="connsiteY2" fmla="*/ 1457608 h 1765426"/>
              <a:gd name="connsiteX3" fmla="*/ 172016 w 343922"/>
              <a:gd name="connsiteY3" fmla="*/ 1382162 h 1765426"/>
              <a:gd name="connsiteX4" fmla="*/ 214266 w 343922"/>
              <a:gd name="connsiteY4" fmla="*/ 1330859 h 1765426"/>
              <a:gd name="connsiteX5" fmla="*/ 298765 w 343922"/>
              <a:gd name="connsiteY5" fmla="*/ 1104523 h 1765426"/>
              <a:gd name="connsiteX6" fmla="*/ 341014 w 343922"/>
              <a:gd name="connsiteY6" fmla="*/ 872150 h 1765426"/>
              <a:gd name="connsiteX7" fmla="*/ 337996 w 343922"/>
              <a:gd name="connsiteY7" fmla="*/ 618653 h 1765426"/>
              <a:gd name="connsiteX8" fmla="*/ 319890 w 343922"/>
              <a:gd name="connsiteY8" fmla="*/ 0 h 1765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3922" h="1765426">
                <a:moveTo>
                  <a:pt x="0" y="1765426"/>
                </a:moveTo>
                <a:cubicBezTo>
                  <a:pt x="23891" y="1673382"/>
                  <a:pt x="47783" y="1581338"/>
                  <a:pt x="63375" y="1530035"/>
                </a:cubicBezTo>
                <a:cubicBezTo>
                  <a:pt x="78967" y="1478732"/>
                  <a:pt x="75446" y="1482253"/>
                  <a:pt x="93553" y="1457608"/>
                </a:cubicBezTo>
                <a:cubicBezTo>
                  <a:pt x="111660" y="1432963"/>
                  <a:pt x="151897" y="1403287"/>
                  <a:pt x="172016" y="1382162"/>
                </a:cubicBezTo>
                <a:cubicBezTo>
                  <a:pt x="192135" y="1361037"/>
                  <a:pt x="193141" y="1377132"/>
                  <a:pt x="214266" y="1330859"/>
                </a:cubicBezTo>
                <a:cubicBezTo>
                  <a:pt x="235391" y="1284586"/>
                  <a:pt x="277640" y="1180974"/>
                  <a:pt x="298765" y="1104523"/>
                </a:cubicBezTo>
                <a:cubicBezTo>
                  <a:pt x="319890" y="1028072"/>
                  <a:pt x="334476" y="953128"/>
                  <a:pt x="341014" y="872150"/>
                </a:cubicBezTo>
                <a:cubicBezTo>
                  <a:pt x="347552" y="791172"/>
                  <a:pt x="341517" y="764011"/>
                  <a:pt x="337996" y="618653"/>
                </a:cubicBezTo>
                <a:cubicBezTo>
                  <a:pt x="334475" y="473295"/>
                  <a:pt x="327182" y="236647"/>
                  <a:pt x="319890" y="0"/>
                </a:cubicBezTo>
              </a:path>
            </a:pathLst>
          </a:cu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9AEB72D-667C-4799-B5C3-68A445ADF2AA}"/>
              </a:ext>
            </a:extLst>
          </p:cNvPr>
          <p:cNvSpPr txBox="1"/>
          <p:nvPr/>
        </p:nvSpPr>
        <p:spPr>
          <a:xfrm>
            <a:off x="10266520" y="733294"/>
            <a:ext cx="654346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0000CC"/>
                </a:solidFill>
              </a:rPr>
              <a:t>Sea level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1953A7E-F12E-4DB0-9664-F230108DA332}"/>
              </a:ext>
            </a:extLst>
          </p:cNvPr>
          <p:cNvSpPr txBox="1"/>
          <p:nvPr/>
        </p:nvSpPr>
        <p:spPr>
          <a:xfrm>
            <a:off x="10176591" y="2557075"/>
            <a:ext cx="4171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0000CC"/>
                </a:solidFill>
              </a:rPr>
              <a:t>Low-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F059E18-8DCD-44BF-8545-257E7CB1EFBD}"/>
              </a:ext>
            </a:extLst>
          </p:cNvPr>
          <p:cNvSpPr txBox="1"/>
          <p:nvPr/>
        </p:nvSpPr>
        <p:spPr>
          <a:xfrm>
            <a:off x="10158157" y="2640637"/>
            <a:ext cx="45397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0000CC"/>
                </a:solidFill>
              </a:rPr>
              <a:t>stand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38DD664-3E35-4EE1-BCF6-B10CA19654EE}"/>
              </a:ext>
            </a:extLst>
          </p:cNvPr>
          <p:cNvSpPr txBox="1"/>
          <p:nvPr/>
        </p:nvSpPr>
        <p:spPr>
          <a:xfrm rot="18054426">
            <a:off x="10241128" y="2168022"/>
            <a:ext cx="72808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0000CC"/>
                </a:solidFill>
              </a:rPr>
              <a:t>Transgress.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1691450-0D6F-43B0-BC98-B7DA586FDEC5}"/>
              </a:ext>
            </a:extLst>
          </p:cNvPr>
          <p:cNvSpPr txBox="1"/>
          <p:nvPr/>
        </p:nvSpPr>
        <p:spPr>
          <a:xfrm>
            <a:off x="10432974" y="1353644"/>
            <a:ext cx="45397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0000CC"/>
                </a:solidFill>
              </a:rPr>
              <a:t>stand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F53C60F-E106-4CDF-BEDB-6F7751174ED1}"/>
              </a:ext>
            </a:extLst>
          </p:cNvPr>
          <p:cNvSpPr txBox="1"/>
          <p:nvPr/>
        </p:nvSpPr>
        <p:spPr>
          <a:xfrm>
            <a:off x="10432974" y="1260924"/>
            <a:ext cx="4379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0000CC"/>
                </a:solidFill>
              </a:rPr>
              <a:t>High-</a:t>
            </a:r>
          </a:p>
        </p:txBody>
      </p:sp>
    </p:spTree>
    <p:extLst>
      <p:ext uri="{BB962C8B-B14F-4D97-AF65-F5344CB8AC3E}">
        <p14:creationId xmlns:p14="http://schemas.microsoft.com/office/powerpoint/2010/main" val="2177982188"/>
      </p:ext>
    </p:extLst>
  </p:cSld>
  <p:clrMapOvr>
    <a:masterClrMapping/>
  </p:clrMapOvr>
  <p:transition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61AD34-1DF8-47D5-9590-F7E99363E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08" y="238824"/>
            <a:ext cx="9410700" cy="63803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A8BC0-CAE1-45AD-B71E-4C0B300E82A0}"/>
              </a:ext>
            </a:extLst>
          </p:cNvPr>
          <p:cNvSpPr txBox="1"/>
          <p:nvPr/>
        </p:nvSpPr>
        <p:spPr>
          <a:xfrm>
            <a:off x="10160000" y="6311399"/>
            <a:ext cx="1684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(Lawton et al., 2021)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83702B-3AE6-4529-86F2-1A7D35C259A5}"/>
              </a:ext>
            </a:extLst>
          </p:cNvPr>
          <p:cNvSpPr txBox="1"/>
          <p:nvPr/>
        </p:nvSpPr>
        <p:spPr>
          <a:xfrm>
            <a:off x="9969500" y="609600"/>
            <a:ext cx="1875192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Provenance of early Permian terrigenous clastic sediments </a:t>
            </a:r>
          </a:p>
        </p:txBody>
      </p:sp>
    </p:spTree>
    <p:extLst>
      <p:ext uri="{BB962C8B-B14F-4D97-AF65-F5344CB8AC3E}">
        <p14:creationId xmlns:p14="http://schemas.microsoft.com/office/powerpoint/2010/main" val="197356489"/>
      </p:ext>
    </p:extLst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F228C7-A988-42CA-A50B-00FFCDBFA41B}"/>
              </a:ext>
            </a:extLst>
          </p:cNvPr>
          <p:cNvSpPr txBox="1"/>
          <p:nvPr/>
        </p:nvSpPr>
        <p:spPr>
          <a:xfrm>
            <a:off x="3377098" y="189483"/>
            <a:ext cx="5491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Select Permian Global Secular Trends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487750-A629-4821-A54D-08B8742CD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306" y="611831"/>
            <a:ext cx="5569265" cy="593658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E5664FD-80A4-439E-A771-45969B06A539}"/>
              </a:ext>
            </a:extLst>
          </p:cNvPr>
          <p:cNvCxnSpPr>
            <a:cxnSpLocks/>
          </p:cNvCxnSpPr>
          <p:nvPr/>
        </p:nvCxnSpPr>
        <p:spPr>
          <a:xfrm>
            <a:off x="4254150" y="6248521"/>
            <a:ext cx="55252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7909C42-8A0F-49BF-B9F6-E1495CE14F33}"/>
              </a:ext>
            </a:extLst>
          </p:cNvPr>
          <p:cNvCxnSpPr>
            <a:cxnSpLocks/>
          </p:cNvCxnSpPr>
          <p:nvPr/>
        </p:nvCxnSpPr>
        <p:spPr>
          <a:xfrm>
            <a:off x="4254150" y="3487706"/>
            <a:ext cx="55104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EE8E57-D3BB-479A-9506-2E0E71A83D41}"/>
              </a:ext>
            </a:extLst>
          </p:cNvPr>
          <p:cNvCxnSpPr>
            <a:cxnSpLocks/>
            <a:endCxn id="144" idx="1"/>
          </p:cNvCxnSpPr>
          <p:nvPr/>
        </p:nvCxnSpPr>
        <p:spPr>
          <a:xfrm>
            <a:off x="6123571" y="1239896"/>
            <a:ext cx="3625754" cy="355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541E04E-3991-4D55-8513-8BE562A5E4DB}"/>
              </a:ext>
            </a:extLst>
          </p:cNvPr>
          <p:cNvCxnSpPr>
            <a:cxnSpLocks/>
          </p:cNvCxnSpPr>
          <p:nvPr/>
        </p:nvCxnSpPr>
        <p:spPr>
          <a:xfrm>
            <a:off x="4239078" y="2021362"/>
            <a:ext cx="553267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51F6A63-2077-4B3A-8FD1-45E1E23F374A}"/>
              </a:ext>
            </a:extLst>
          </p:cNvPr>
          <p:cNvCxnSpPr/>
          <p:nvPr/>
        </p:nvCxnSpPr>
        <p:spPr>
          <a:xfrm>
            <a:off x="7983178" y="6366886"/>
            <a:ext cx="18333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57910E7-411C-4555-A7B5-C7D923A36E92}"/>
              </a:ext>
            </a:extLst>
          </p:cNvPr>
          <p:cNvSpPr txBox="1"/>
          <p:nvPr/>
        </p:nvSpPr>
        <p:spPr>
          <a:xfrm>
            <a:off x="8102121" y="6224032"/>
            <a:ext cx="6781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Tarim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E7CB0587-5FD9-40AB-AC97-8C99BC3B50EF}"/>
              </a:ext>
            </a:extLst>
          </p:cNvPr>
          <p:cNvSpPr/>
          <p:nvPr/>
        </p:nvSpPr>
        <p:spPr>
          <a:xfrm>
            <a:off x="8005221" y="5014497"/>
            <a:ext cx="137160" cy="506730"/>
          </a:xfrm>
          <a:custGeom>
            <a:avLst/>
            <a:gdLst>
              <a:gd name="connsiteX0" fmla="*/ 64770 w 137160"/>
              <a:gd name="connsiteY0" fmla="*/ 514350 h 514350"/>
              <a:gd name="connsiteX1" fmla="*/ 19050 w 137160"/>
              <a:gd name="connsiteY1" fmla="*/ 401955 h 514350"/>
              <a:gd name="connsiteX2" fmla="*/ 1905 w 137160"/>
              <a:gd name="connsiteY2" fmla="*/ 346710 h 514350"/>
              <a:gd name="connsiteX3" fmla="*/ 0 w 137160"/>
              <a:gd name="connsiteY3" fmla="*/ 268605 h 514350"/>
              <a:gd name="connsiteX4" fmla="*/ 11430 w 137160"/>
              <a:gd name="connsiteY4" fmla="*/ 201930 h 514350"/>
              <a:gd name="connsiteX5" fmla="*/ 68580 w 137160"/>
              <a:gd name="connsiteY5" fmla="*/ 0 h 514350"/>
              <a:gd name="connsiteX6" fmla="*/ 102870 w 137160"/>
              <a:gd name="connsiteY6" fmla="*/ 100965 h 514350"/>
              <a:gd name="connsiteX7" fmla="*/ 125730 w 137160"/>
              <a:gd name="connsiteY7" fmla="*/ 186690 h 514350"/>
              <a:gd name="connsiteX8" fmla="*/ 137160 w 137160"/>
              <a:gd name="connsiteY8" fmla="*/ 272415 h 514350"/>
              <a:gd name="connsiteX9" fmla="*/ 133350 w 137160"/>
              <a:gd name="connsiteY9" fmla="*/ 339090 h 514350"/>
              <a:gd name="connsiteX10" fmla="*/ 100965 w 137160"/>
              <a:gd name="connsiteY10" fmla="*/ 428625 h 514350"/>
              <a:gd name="connsiteX11" fmla="*/ 64770 w 137160"/>
              <a:gd name="connsiteY11" fmla="*/ 514350 h 514350"/>
              <a:gd name="connsiteX0" fmla="*/ 64770 w 137160"/>
              <a:gd name="connsiteY0" fmla="*/ 497205 h 497205"/>
              <a:gd name="connsiteX1" fmla="*/ 19050 w 137160"/>
              <a:gd name="connsiteY1" fmla="*/ 401955 h 497205"/>
              <a:gd name="connsiteX2" fmla="*/ 1905 w 137160"/>
              <a:gd name="connsiteY2" fmla="*/ 346710 h 497205"/>
              <a:gd name="connsiteX3" fmla="*/ 0 w 137160"/>
              <a:gd name="connsiteY3" fmla="*/ 268605 h 497205"/>
              <a:gd name="connsiteX4" fmla="*/ 11430 w 137160"/>
              <a:gd name="connsiteY4" fmla="*/ 201930 h 497205"/>
              <a:gd name="connsiteX5" fmla="*/ 68580 w 137160"/>
              <a:gd name="connsiteY5" fmla="*/ 0 h 497205"/>
              <a:gd name="connsiteX6" fmla="*/ 102870 w 137160"/>
              <a:gd name="connsiteY6" fmla="*/ 100965 h 497205"/>
              <a:gd name="connsiteX7" fmla="*/ 125730 w 137160"/>
              <a:gd name="connsiteY7" fmla="*/ 186690 h 497205"/>
              <a:gd name="connsiteX8" fmla="*/ 137160 w 137160"/>
              <a:gd name="connsiteY8" fmla="*/ 272415 h 497205"/>
              <a:gd name="connsiteX9" fmla="*/ 133350 w 137160"/>
              <a:gd name="connsiteY9" fmla="*/ 339090 h 497205"/>
              <a:gd name="connsiteX10" fmla="*/ 100965 w 137160"/>
              <a:gd name="connsiteY10" fmla="*/ 428625 h 497205"/>
              <a:gd name="connsiteX11" fmla="*/ 64770 w 137160"/>
              <a:gd name="connsiteY11" fmla="*/ 497205 h 497205"/>
              <a:gd name="connsiteX0" fmla="*/ 66675 w 137160"/>
              <a:gd name="connsiteY0" fmla="*/ 506730 h 506730"/>
              <a:gd name="connsiteX1" fmla="*/ 19050 w 137160"/>
              <a:gd name="connsiteY1" fmla="*/ 401955 h 506730"/>
              <a:gd name="connsiteX2" fmla="*/ 1905 w 137160"/>
              <a:gd name="connsiteY2" fmla="*/ 346710 h 506730"/>
              <a:gd name="connsiteX3" fmla="*/ 0 w 137160"/>
              <a:gd name="connsiteY3" fmla="*/ 268605 h 506730"/>
              <a:gd name="connsiteX4" fmla="*/ 11430 w 137160"/>
              <a:gd name="connsiteY4" fmla="*/ 201930 h 506730"/>
              <a:gd name="connsiteX5" fmla="*/ 68580 w 137160"/>
              <a:gd name="connsiteY5" fmla="*/ 0 h 506730"/>
              <a:gd name="connsiteX6" fmla="*/ 102870 w 137160"/>
              <a:gd name="connsiteY6" fmla="*/ 100965 h 506730"/>
              <a:gd name="connsiteX7" fmla="*/ 125730 w 137160"/>
              <a:gd name="connsiteY7" fmla="*/ 186690 h 506730"/>
              <a:gd name="connsiteX8" fmla="*/ 137160 w 137160"/>
              <a:gd name="connsiteY8" fmla="*/ 272415 h 506730"/>
              <a:gd name="connsiteX9" fmla="*/ 133350 w 137160"/>
              <a:gd name="connsiteY9" fmla="*/ 339090 h 506730"/>
              <a:gd name="connsiteX10" fmla="*/ 100965 w 137160"/>
              <a:gd name="connsiteY10" fmla="*/ 428625 h 506730"/>
              <a:gd name="connsiteX11" fmla="*/ 66675 w 137160"/>
              <a:gd name="connsiteY11" fmla="*/ 506730 h 506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7160" h="506730">
                <a:moveTo>
                  <a:pt x="66675" y="506730"/>
                </a:moveTo>
                <a:lnTo>
                  <a:pt x="19050" y="401955"/>
                </a:lnTo>
                <a:lnTo>
                  <a:pt x="1905" y="346710"/>
                </a:lnTo>
                <a:lnTo>
                  <a:pt x="0" y="268605"/>
                </a:lnTo>
                <a:lnTo>
                  <a:pt x="11430" y="201930"/>
                </a:lnTo>
                <a:lnTo>
                  <a:pt x="68580" y="0"/>
                </a:lnTo>
                <a:lnTo>
                  <a:pt x="102870" y="100965"/>
                </a:lnTo>
                <a:lnTo>
                  <a:pt x="125730" y="186690"/>
                </a:lnTo>
                <a:lnTo>
                  <a:pt x="137160" y="272415"/>
                </a:lnTo>
                <a:lnTo>
                  <a:pt x="133350" y="339090"/>
                </a:lnTo>
                <a:lnTo>
                  <a:pt x="100965" y="428625"/>
                </a:lnTo>
                <a:lnTo>
                  <a:pt x="66675" y="506730"/>
                </a:lnTo>
                <a:close/>
              </a:path>
            </a:pathLst>
          </a:cu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EE15E29-0466-4D74-88AA-85857317262C}"/>
              </a:ext>
            </a:extLst>
          </p:cNvPr>
          <p:cNvCxnSpPr>
            <a:cxnSpLocks/>
          </p:cNvCxnSpPr>
          <p:nvPr/>
        </p:nvCxnSpPr>
        <p:spPr>
          <a:xfrm>
            <a:off x="8002716" y="5313801"/>
            <a:ext cx="14216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40104FE-B17C-4B4F-B233-0E0F214D6E04}"/>
              </a:ext>
            </a:extLst>
          </p:cNvPr>
          <p:cNvCxnSpPr>
            <a:cxnSpLocks/>
          </p:cNvCxnSpPr>
          <p:nvPr/>
        </p:nvCxnSpPr>
        <p:spPr>
          <a:xfrm>
            <a:off x="7979368" y="5528847"/>
            <a:ext cx="212543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61FF2D5-A5D8-487F-8644-EADF6E720E8D}"/>
              </a:ext>
            </a:extLst>
          </p:cNvPr>
          <p:cNvCxnSpPr>
            <a:cxnSpLocks/>
          </p:cNvCxnSpPr>
          <p:nvPr/>
        </p:nvCxnSpPr>
        <p:spPr>
          <a:xfrm>
            <a:off x="7979368" y="4997352"/>
            <a:ext cx="212543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D9E5061B-AAED-4A61-BD69-0A6684EE7BF3}"/>
              </a:ext>
            </a:extLst>
          </p:cNvPr>
          <p:cNvSpPr txBox="1"/>
          <p:nvPr/>
        </p:nvSpPr>
        <p:spPr>
          <a:xfrm>
            <a:off x="8095755" y="5202092"/>
            <a:ext cx="6832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Tarim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II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63BB2E8-B6FD-41D3-84F6-3BDACD622B14}"/>
              </a:ext>
            </a:extLst>
          </p:cNvPr>
          <p:cNvCxnSpPr>
            <a:cxnSpLocks/>
          </p:cNvCxnSpPr>
          <p:nvPr/>
        </p:nvCxnSpPr>
        <p:spPr>
          <a:xfrm>
            <a:off x="8169238" y="5210258"/>
            <a:ext cx="181937" cy="0"/>
          </a:xfrm>
          <a:prstGeom prst="line">
            <a:avLst/>
          </a:prstGeom>
          <a:ln w="38100">
            <a:solidFill>
              <a:srgbClr val="EE87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0E6A32A-B4EA-409A-BF80-776DCDF3BE51}"/>
              </a:ext>
            </a:extLst>
          </p:cNvPr>
          <p:cNvCxnSpPr>
            <a:cxnSpLocks/>
          </p:cNvCxnSpPr>
          <p:nvPr/>
        </p:nvCxnSpPr>
        <p:spPr>
          <a:xfrm>
            <a:off x="8392910" y="5000073"/>
            <a:ext cx="181937" cy="0"/>
          </a:xfrm>
          <a:prstGeom prst="line">
            <a:avLst/>
          </a:prstGeom>
          <a:ln w="38100">
            <a:solidFill>
              <a:srgbClr val="EE87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E117D43E-8A93-4479-9F6F-9AF2CCCF9D5F}"/>
              </a:ext>
            </a:extLst>
          </p:cNvPr>
          <p:cNvSpPr txBox="1"/>
          <p:nvPr/>
        </p:nvSpPr>
        <p:spPr>
          <a:xfrm rot="16200000">
            <a:off x="7826391" y="4709977"/>
            <a:ext cx="8707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Panjal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 Traps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D0671E3-2EC4-423D-943D-D5CBC788F3D6}"/>
              </a:ext>
            </a:extLst>
          </p:cNvPr>
          <p:cNvSpPr txBox="1"/>
          <p:nvPr/>
        </p:nvSpPr>
        <p:spPr>
          <a:xfrm rot="16200000">
            <a:off x="8075140" y="4554004"/>
            <a:ext cx="7553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Qiangtang</a:t>
            </a:r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097276B-1040-49BE-BA41-8C1400D26615}"/>
              </a:ext>
            </a:extLst>
          </p:cNvPr>
          <p:cNvSpPr txBox="1"/>
          <p:nvPr/>
        </p:nvSpPr>
        <p:spPr>
          <a:xfrm rot="16200000">
            <a:off x="8299323" y="4594812"/>
            <a:ext cx="51809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basalt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BA916F4-D7DD-4BB8-83B9-49D5248DDD90}"/>
              </a:ext>
            </a:extLst>
          </p:cNvPr>
          <p:cNvCxnSpPr>
            <a:cxnSpLocks/>
          </p:cNvCxnSpPr>
          <p:nvPr/>
        </p:nvCxnSpPr>
        <p:spPr>
          <a:xfrm>
            <a:off x="7967528" y="4685550"/>
            <a:ext cx="212543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9129F0A-985A-4A77-8326-4C5CC5899CD5}"/>
              </a:ext>
            </a:extLst>
          </p:cNvPr>
          <p:cNvCxnSpPr>
            <a:cxnSpLocks/>
          </p:cNvCxnSpPr>
          <p:nvPr/>
        </p:nvCxnSpPr>
        <p:spPr>
          <a:xfrm>
            <a:off x="7966485" y="3395592"/>
            <a:ext cx="212543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3D42B1DF-F53B-41C7-8E05-A30D02502672}"/>
              </a:ext>
            </a:extLst>
          </p:cNvPr>
          <p:cNvSpPr/>
          <p:nvPr/>
        </p:nvSpPr>
        <p:spPr>
          <a:xfrm>
            <a:off x="8029986" y="3460017"/>
            <a:ext cx="83820" cy="1186815"/>
          </a:xfrm>
          <a:custGeom>
            <a:avLst/>
            <a:gdLst>
              <a:gd name="connsiteX0" fmla="*/ 40005 w 83820"/>
              <a:gd name="connsiteY0" fmla="*/ 1243965 h 1243965"/>
              <a:gd name="connsiteX1" fmla="*/ 5715 w 83820"/>
              <a:gd name="connsiteY1" fmla="*/ 1015365 h 1243965"/>
              <a:gd name="connsiteX2" fmla="*/ 0 w 83820"/>
              <a:gd name="connsiteY2" fmla="*/ 773430 h 1243965"/>
              <a:gd name="connsiteX3" fmla="*/ 5715 w 83820"/>
              <a:gd name="connsiteY3" fmla="*/ 501015 h 1243965"/>
              <a:gd name="connsiteX4" fmla="*/ 40005 w 83820"/>
              <a:gd name="connsiteY4" fmla="*/ 0 h 1243965"/>
              <a:gd name="connsiteX5" fmla="*/ 70485 w 83820"/>
              <a:gd name="connsiteY5" fmla="*/ 403860 h 1243965"/>
              <a:gd name="connsiteX6" fmla="*/ 83820 w 83820"/>
              <a:gd name="connsiteY6" fmla="*/ 760095 h 1243965"/>
              <a:gd name="connsiteX7" fmla="*/ 80010 w 83820"/>
              <a:gd name="connsiteY7" fmla="*/ 872490 h 1243965"/>
              <a:gd name="connsiteX8" fmla="*/ 40005 w 83820"/>
              <a:gd name="connsiteY8" fmla="*/ 1243965 h 1243965"/>
              <a:gd name="connsiteX0" fmla="*/ 43815 w 83820"/>
              <a:gd name="connsiteY0" fmla="*/ 1228725 h 1228725"/>
              <a:gd name="connsiteX1" fmla="*/ 5715 w 83820"/>
              <a:gd name="connsiteY1" fmla="*/ 1015365 h 1228725"/>
              <a:gd name="connsiteX2" fmla="*/ 0 w 83820"/>
              <a:gd name="connsiteY2" fmla="*/ 773430 h 1228725"/>
              <a:gd name="connsiteX3" fmla="*/ 5715 w 83820"/>
              <a:gd name="connsiteY3" fmla="*/ 501015 h 1228725"/>
              <a:gd name="connsiteX4" fmla="*/ 40005 w 83820"/>
              <a:gd name="connsiteY4" fmla="*/ 0 h 1228725"/>
              <a:gd name="connsiteX5" fmla="*/ 70485 w 83820"/>
              <a:gd name="connsiteY5" fmla="*/ 403860 h 1228725"/>
              <a:gd name="connsiteX6" fmla="*/ 83820 w 83820"/>
              <a:gd name="connsiteY6" fmla="*/ 760095 h 1228725"/>
              <a:gd name="connsiteX7" fmla="*/ 80010 w 83820"/>
              <a:gd name="connsiteY7" fmla="*/ 872490 h 1228725"/>
              <a:gd name="connsiteX8" fmla="*/ 43815 w 83820"/>
              <a:gd name="connsiteY8" fmla="*/ 1228725 h 1228725"/>
              <a:gd name="connsiteX0" fmla="*/ 41910 w 83820"/>
              <a:gd name="connsiteY0" fmla="*/ 1211580 h 1211580"/>
              <a:gd name="connsiteX1" fmla="*/ 5715 w 83820"/>
              <a:gd name="connsiteY1" fmla="*/ 1015365 h 1211580"/>
              <a:gd name="connsiteX2" fmla="*/ 0 w 83820"/>
              <a:gd name="connsiteY2" fmla="*/ 773430 h 1211580"/>
              <a:gd name="connsiteX3" fmla="*/ 5715 w 83820"/>
              <a:gd name="connsiteY3" fmla="*/ 501015 h 1211580"/>
              <a:gd name="connsiteX4" fmla="*/ 40005 w 83820"/>
              <a:gd name="connsiteY4" fmla="*/ 0 h 1211580"/>
              <a:gd name="connsiteX5" fmla="*/ 70485 w 83820"/>
              <a:gd name="connsiteY5" fmla="*/ 403860 h 1211580"/>
              <a:gd name="connsiteX6" fmla="*/ 83820 w 83820"/>
              <a:gd name="connsiteY6" fmla="*/ 760095 h 1211580"/>
              <a:gd name="connsiteX7" fmla="*/ 80010 w 83820"/>
              <a:gd name="connsiteY7" fmla="*/ 872490 h 1211580"/>
              <a:gd name="connsiteX8" fmla="*/ 41910 w 83820"/>
              <a:gd name="connsiteY8" fmla="*/ 1211580 h 1211580"/>
              <a:gd name="connsiteX0" fmla="*/ 41910 w 83820"/>
              <a:gd name="connsiteY0" fmla="*/ 1211580 h 1211580"/>
              <a:gd name="connsiteX1" fmla="*/ 5715 w 83820"/>
              <a:gd name="connsiteY1" fmla="*/ 1015365 h 1211580"/>
              <a:gd name="connsiteX2" fmla="*/ 0 w 83820"/>
              <a:gd name="connsiteY2" fmla="*/ 773430 h 1211580"/>
              <a:gd name="connsiteX3" fmla="*/ 5715 w 83820"/>
              <a:gd name="connsiteY3" fmla="*/ 501015 h 1211580"/>
              <a:gd name="connsiteX4" fmla="*/ 40005 w 83820"/>
              <a:gd name="connsiteY4" fmla="*/ 0 h 1211580"/>
              <a:gd name="connsiteX5" fmla="*/ 70485 w 83820"/>
              <a:gd name="connsiteY5" fmla="*/ 403860 h 1211580"/>
              <a:gd name="connsiteX6" fmla="*/ 83820 w 83820"/>
              <a:gd name="connsiteY6" fmla="*/ 760095 h 1211580"/>
              <a:gd name="connsiteX7" fmla="*/ 80010 w 83820"/>
              <a:gd name="connsiteY7" fmla="*/ 872490 h 1211580"/>
              <a:gd name="connsiteX8" fmla="*/ 41910 w 83820"/>
              <a:gd name="connsiteY8" fmla="*/ 1211580 h 1211580"/>
              <a:gd name="connsiteX0" fmla="*/ 41910 w 83820"/>
              <a:gd name="connsiteY0" fmla="*/ 1211580 h 1211580"/>
              <a:gd name="connsiteX1" fmla="*/ 5715 w 83820"/>
              <a:gd name="connsiteY1" fmla="*/ 1015365 h 1211580"/>
              <a:gd name="connsiteX2" fmla="*/ 0 w 83820"/>
              <a:gd name="connsiteY2" fmla="*/ 773430 h 1211580"/>
              <a:gd name="connsiteX3" fmla="*/ 5715 w 83820"/>
              <a:gd name="connsiteY3" fmla="*/ 501015 h 1211580"/>
              <a:gd name="connsiteX4" fmla="*/ 40005 w 83820"/>
              <a:gd name="connsiteY4" fmla="*/ 0 h 1211580"/>
              <a:gd name="connsiteX5" fmla="*/ 70485 w 83820"/>
              <a:gd name="connsiteY5" fmla="*/ 403860 h 1211580"/>
              <a:gd name="connsiteX6" fmla="*/ 83820 w 83820"/>
              <a:gd name="connsiteY6" fmla="*/ 760095 h 1211580"/>
              <a:gd name="connsiteX7" fmla="*/ 80010 w 83820"/>
              <a:gd name="connsiteY7" fmla="*/ 872490 h 1211580"/>
              <a:gd name="connsiteX8" fmla="*/ 68580 w 83820"/>
              <a:gd name="connsiteY8" fmla="*/ 1017270 h 1211580"/>
              <a:gd name="connsiteX9" fmla="*/ 41910 w 83820"/>
              <a:gd name="connsiteY9" fmla="*/ 1211580 h 1211580"/>
              <a:gd name="connsiteX0" fmla="*/ 41910 w 83820"/>
              <a:gd name="connsiteY0" fmla="*/ 1211580 h 1211580"/>
              <a:gd name="connsiteX1" fmla="*/ 5715 w 83820"/>
              <a:gd name="connsiteY1" fmla="*/ 1015365 h 1211580"/>
              <a:gd name="connsiteX2" fmla="*/ 0 w 83820"/>
              <a:gd name="connsiteY2" fmla="*/ 773430 h 1211580"/>
              <a:gd name="connsiteX3" fmla="*/ 5715 w 83820"/>
              <a:gd name="connsiteY3" fmla="*/ 501015 h 1211580"/>
              <a:gd name="connsiteX4" fmla="*/ 40005 w 83820"/>
              <a:gd name="connsiteY4" fmla="*/ 0 h 1211580"/>
              <a:gd name="connsiteX5" fmla="*/ 70485 w 83820"/>
              <a:gd name="connsiteY5" fmla="*/ 403860 h 1211580"/>
              <a:gd name="connsiteX6" fmla="*/ 83820 w 83820"/>
              <a:gd name="connsiteY6" fmla="*/ 760095 h 1211580"/>
              <a:gd name="connsiteX7" fmla="*/ 80010 w 83820"/>
              <a:gd name="connsiteY7" fmla="*/ 872490 h 1211580"/>
              <a:gd name="connsiteX8" fmla="*/ 76200 w 83820"/>
              <a:gd name="connsiteY8" fmla="*/ 1021080 h 1211580"/>
              <a:gd name="connsiteX9" fmla="*/ 41910 w 83820"/>
              <a:gd name="connsiteY9" fmla="*/ 1211580 h 1211580"/>
              <a:gd name="connsiteX0" fmla="*/ 41910 w 83820"/>
              <a:gd name="connsiteY0" fmla="*/ 1211580 h 1211580"/>
              <a:gd name="connsiteX1" fmla="*/ 5715 w 83820"/>
              <a:gd name="connsiteY1" fmla="*/ 1015365 h 1211580"/>
              <a:gd name="connsiteX2" fmla="*/ 0 w 83820"/>
              <a:gd name="connsiteY2" fmla="*/ 773430 h 1211580"/>
              <a:gd name="connsiteX3" fmla="*/ 5715 w 83820"/>
              <a:gd name="connsiteY3" fmla="*/ 501015 h 1211580"/>
              <a:gd name="connsiteX4" fmla="*/ 40005 w 83820"/>
              <a:gd name="connsiteY4" fmla="*/ 0 h 1211580"/>
              <a:gd name="connsiteX5" fmla="*/ 70485 w 83820"/>
              <a:gd name="connsiteY5" fmla="*/ 403860 h 1211580"/>
              <a:gd name="connsiteX6" fmla="*/ 83820 w 83820"/>
              <a:gd name="connsiteY6" fmla="*/ 760095 h 1211580"/>
              <a:gd name="connsiteX7" fmla="*/ 80010 w 83820"/>
              <a:gd name="connsiteY7" fmla="*/ 872490 h 1211580"/>
              <a:gd name="connsiteX8" fmla="*/ 76200 w 83820"/>
              <a:gd name="connsiteY8" fmla="*/ 1017270 h 1211580"/>
              <a:gd name="connsiteX9" fmla="*/ 41910 w 83820"/>
              <a:gd name="connsiteY9" fmla="*/ 1211580 h 1211580"/>
              <a:gd name="connsiteX0" fmla="*/ 41910 w 83820"/>
              <a:gd name="connsiteY0" fmla="*/ 1211580 h 1211580"/>
              <a:gd name="connsiteX1" fmla="*/ 5715 w 83820"/>
              <a:gd name="connsiteY1" fmla="*/ 1015365 h 1211580"/>
              <a:gd name="connsiteX2" fmla="*/ 0 w 83820"/>
              <a:gd name="connsiteY2" fmla="*/ 773430 h 1211580"/>
              <a:gd name="connsiteX3" fmla="*/ 5715 w 83820"/>
              <a:gd name="connsiteY3" fmla="*/ 501015 h 1211580"/>
              <a:gd name="connsiteX4" fmla="*/ 40005 w 83820"/>
              <a:gd name="connsiteY4" fmla="*/ 0 h 1211580"/>
              <a:gd name="connsiteX5" fmla="*/ 70485 w 83820"/>
              <a:gd name="connsiteY5" fmla="*/ 403860 h 1211580"/>
              <a:gd name="connsiteX6" fmla="*/ 83820 w 83820"/>
              <a:gd name="connsiteY6" fmla="*/ 781050 h 1211580"/>
              <a:gd name="connsiteX7" fmla="*/ 80010 w 83820"/>
              <a:gd name="connsiteY7" fmla="*/ 872490 h 1211580"/>
              <a:gd name="connsiteX8" fmla="*/ 76200 w 83820"/>
              <a:gd name="connsiteY8" fmla="*/ 1017270 h 1211580"/>
              <a:gd name="connsiteX9" fmla="*/ 41910 w 83820"/>
              <a:gd name="connsiteY9" fmla="*/ 1211580 h 1211580"/>
              <a:gd name="connsiteX0" fmla="*/ 41910 w 83820"/>
              <a:gd name="connsiteY0" fmla="*/ 1181100 h 1181100"/>
              <a:gd name="connsiteX1" fmla="*/ 5715 w 83820"/>
              <a:gd name="connsiteY1" fmla="*/ 984885 h 1181100"/>
              <a:gd name="connsiteX2" fmla="*/ 0 w 83820"/>
              <a:gd name="connsiteY2" fmla="*/ 742950 h 1181100"/>
              <a:gd name="connsiteX3" fmla="*/ 5715 w 83820"/>
              <a:gd name="connsiteY3" fmla="*/ 470535 h 1181100"/>
              <a:gd name="connsiteX4" fmla="*/ 40005 w 83820"/>
              <a:gd name="connsiteY4" fmla="*/ 0 h 1181100"/>
              <a:gd name="connsiteX5" fmla="*/ 70485 w 83820"/>
              <a:gd name="connsiteY5" fmla="*/ 373380 h 1181100"/>
              <a:gd name="connsiteX6" fmla="*/ 83820 w 83820"/>
              <a:gd name="connsiteY6" fmla="*/ 750570 h 1181100"/>
              <a:gd name="connsiteX7" fmla="*/ 80010 w 83820"/>
              <a:gd name="connsiteY7" fmla="*/ 842010 h 1181100"/>
              <a:gd name="connsiteX8" fmla="*/ 76200 w 83820"/>
              <a:gd name="connsiteY8" fmla="*/ 986790 h 1181100"/>
              <a:gd name="connsiteX9" fmla="*/ 41910 w 83820"/>
              <a:gd name="connsiteY9" fmla="*/ 1181100 h 1181100"/>
              <a:gd name="connsiteX0" fmla="*/ 41910 w 83820"/>
              <a:gd name="connsiteY0" fmla="*/ 1181100 h 1181100"/>
              <a:gd name="connsiteX1" fmla="*/ 5715 w 83820"/>
              <a:gd name="connsiteY1" fmla="*/ 984885 h 1181100"/>
              <a:gd name="connsiteX2" fmla="*/ 0 w 83820"/>
              <a:gd name="connsiteY2" fmla="*/ 742950 h 1181100"/>
              <a:gd name="connsiteX3" fmla="*/ 5715 w 83820"/>
              <a:gd name="connsiteY3" fmla="*/ 470535 h 1181100"/>
              <a:gd name="connsiteX4" fmla="*/ 40005 w 83820"/>
              <a:gd name="connsiteY4" fmla="*/ 0 h 1181100"/>
              <a:gd name="connsiteX5" fmla="*/ 70485 w 83820"/>
              <a:gd name="connsiteY5" fmla="*/ 373380 h 1181100"/>
              <a:gd name="connsiteX6" fmla="*/ 83820 w 83820"/>
              <a:gd name="connsiteY6" fmla="*/ 750570 h 1181100"/>
              <a:gd name="connsiteX7" fmla="*/ 80010 w 83820"/>
              <a:gd name="connsiteY7" fmla="*/ 842010 h 1181100"/>
              <a:gd name="connsiteX8" fmla="*/ 76200 w 83820"/>
              <a:gd name="connsiteY8" fmla="*/ 986790 h 1181100"/>
              <a:gd name="connsiteX9" fmla="*/ 41910 w 83820"/>
              <a:gd name="connsiteY9" fmla="*/ 1181100 h 1181100"/>
              <a:gd name="connsiteX0" fmla="*/ 41910 w 83820"/>
              <a:gd name="connsiteY0" fmla="*/ 1209675 h 1209675"/>
              <a:gd name="connsiteX1" fmla="*/ 5715 w 83820"/>
              <a:gd name="connsiteY1" fmla="*/ 984885 h 1209675"/>
              <a:gd name="connsiteX2" fmla="*/ 0 w 83820"/>
              <a:gd name="connsiteY2" fmla="*/ 742950 h 1209675"/>
              <a:gd name="connsiteX3" fmla="*/ 5715 w 83820"/>
              <a:gd name="connsiteY3" fmla="*/ 470535 h 1209675"/>
              <a:gd name="connsiteX4" fmla="*/ 40005 w 83820"/>
              <a:gd name="connsiteY4" fmla="*/ 0 h 1209675"/>
              <a:gd name="connsiteX5" fmla="*/ 70485 w 83820"/>
              <a:gd name="connsiteY5" fmla="*/ 373380 h 1209675"/>
              <a:gd name="connsiteX6" fmla="*/ 83820 w 83820"/>
              <a:gd name="connsiteY6" fmla="*/ 750570 h 1209675"/>
              <a:gd name="connsiteX7" fmla="*/ 80010 w 83820"/>
              <a:gd name="connsiteY7" fmla="*/ 842010 h 1209675"/>
              <a:gd name="connsiteX8" fmla="*/ 76200 w 83820"/>
              <a:gd name="connsiteY8" fmla="*/ 986790 h 1209675"/>
              <a:gd name="connsiteX9" fmla="*/ 41910 w 83820"/>
              <a:gd name="connsiteY9" fmla="*/ 1209675 h 1209675"/>
              <a:gd name="connsiteX0" fmla="*/ 41910 w 83820"/>
              <a:gd name="connsiteY0" fmla="*/ 1209675 h 1209675"/>
              <a:gd name="connsiteX1" fmla="*/ 5715 w 83820"/>
              <a:gd name="connsiteY1" fmla="*/ 984885 h 1209675"/>
              <a:gd name="connsiteX2" fmla="*/ 0 w 83820"/>
              <a:gd name="connsiteY2" fmla="*/ 742950 h 1209675"/>
              <a:gd name="connsiteX3" fmla="*/ 5715 w 83820"/>
              <a:gd name="connsiteY3" fmla="*/ 470535 h 1209675"/>
              <a:gd name="connsiteX4" fmla="*/ 40005 w 83820"/>
              <a:gd name="connsiteY4" fmla="*/ 0 h 1209675"/>
              <a:gd name="connsiteX5" fmla="*/ 70485 w 83820"/>
              <a:gd name="connsiteY5" fmla="*/ 373380 h 1209675"/>
              <a:gd name="connsiteX6" fmla="*/ 83820 w 83820"/>
              <a:gd name="connsiteY6" fmla="*/ 750570 h 1209675"/>
              <a:gd name="connsiteX7" fmla="*/ 80010 w 83820"/>
              <a:gd name="connsiteY7" fmla="*/ 842010 h 1209675"/>
              <a:gd name="connsiteX8" fmla="*/ 76200 w 83820"/>
              <a:gd name="connsiteY8" fmla="*/ 986790 h 1209675"/>
              <a:gd name="connsiteX9" fmla="*/ 41910 w 83820"/>
              <a:gd name="connsiteY9" fmla="*/ 1209675 h 1209675"/>
              <a:gd name="connsiteX0" fmla="*/ 38100 w 83820"/>
              <a:gd name="connsiteY0" fmla="*/ 1186815 h 1186815"/>
              <a:gd name="connsiteX1" fmla="*/ 5715 w 83820"/>
              <a:gd name="connsiteY1" fmla="*/ 984885 h 1186815"/>
              <a:gd name="connsiteX2" fmla="*/ 0 w 83820"/>
              <a:gd name="connsiteY2" fmla="*/ 742950 h 1186815"/>
              <a:gd name="connsiteX3" fmla="*/ 5715 w 83820"/>
              <a:gd name="connsiteY3" fmla="*/ 470535 h 1186815"/>
              <a:gd name="connsiteX4" fmla="*/ 40005 w 83820"/>
              <a:gd name="connsiteY4" fmla="*/ 0 h 1186815"/>
              <a:gd name="connsiteX5" fmla="*/ 70485 w 83820"/>
              <a:gd name="connsiteY5" fmla="*/ 373380 h 1186815"/>
              <a:gd name="connsiteX6" fmla="*/ 83820 w 83820"/>
              <a:gd name="connsiteY6" fmla="*/ 750570 h 1186815"/>
              <a:gd name="connsiteX7" fmla="*/ 80010 w 83820"/>
              <a:gd name="connsiteY7" fmla="*/ 842010 h 1186815"/>
              <a:gd name="connsiteX8" fmla="*/ 76200 w 83820"/>
              <a:gd name="connsiteY8" fmla="*/ 986790 h 1186815"/>
              <a:gd name="connsiteX9" fmla="*/ 38100 w 83820"/>
              <a:gd name="connsiteY9" fmla="*/ 1186815 h 1186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3820" h="1186815">
                <a:moveTo>
                  <a:pt x="38100" y="1186815"/>
                </a:moveTo>
                <a:lnTo>
                  <a:pt x="5715" y="984885"/>
                </a:lnTo>
                <a:lnTo>
                  <a:pt x="0" y="742950"/>
                </a:lnTo>
                <a:lnTo>
                  <a:pt x="5715" y="470535"/>
                </a:lnTo>
                <a:lnTo>
                  <a:pt x="40005" y="0"/>
                </a:lnTo>
                <a:cubicBezTo>
                  <a:pt x="53975" y="158750"/>
                  <a:pt x="60325" y="248920"/>
                  <a:pt x="70485" y="373380"/>
                </a:cubicBezTo>
                <a:lnTo>
                  <a:pt x="83820" y="750570"/>
                </a:lnTo>
                <a:lnTo>
                  <a:pt x="80010" y="842010"/>
                </a:lnTo>
                <a:cubicBezTo>
                  <a:pt x="77470" y="884873"/>
                  <a:pt x="82550" y="930275"/>
                  <a:pt x="76200" y="986790"/>
                </a:cubicBezTo>
                <a:cubicBezTo>
                  <a:pt x="69850" y="1043305"/>
                  <a:pt x="58103" y="1097598"/>
                  <a:pt x="38100" y="1186815"/>
                </a:cubicBezTo>
                <a:close/>
              </a:path>
            </a:pathLst>
          </a:cu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8A00747-3F71-45F5-A0FC-1838821D2085}"/>
              </a:ext>
            </a:extLst>
          </p:cNvPr>
          <p:cNvCxnSpPr>
            <a:cxnSpLocks/>
          </p:cNvCxnSpPr>
          <p:nvPr/>
        </p:nvCxnSpPr>
        <p:spPr>
          <a:xfrm>
            <a:off x="8025287" y="4263329"/>
            <a:ext cx="9647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63F0CAE0-BEEE-4761-886E-7C3E30A87E03}"/>
              </a:ext>
            </a:extLst>
          </p:cNvPr>
          <p:cNvSpPr txBox="1"/>
          <p:nvPr/>
        </p:nvSpPr>
        <p:spPr>
          <a:xfrm>
            <a:off x="8041213" y="4115744"/>
            <a:ext cx="7216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Tarim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III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4EEB95A-9783-42D1-8B86-5DC7F01EEA59}"/>
              </a:ext>
            </a:extLst>
          </p:cNvPr>
          <p:cNvSpPr/>
          <p:nvPr/>
        </p:nvSpPr>
        <p:spPr>
          <a:xfrm>
            <a:off x="7966362" y="2022081"/>
            <a:ext cx="200155" cy="1176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F1B8A06-9FAA-4A1B-B2DD-E3848853A726}"/>
              </a:ext>
            </a:extLst>
          </p:cNvPr>
          <p:cNvSpPr/>
          <p:nvPr/>
        </p:nvSpPr>
        <p:spPr>
          <a:xfrm>
            <a:off x="8002717" y="2139727"/>
            <a:ext cx="137088" cy="81138"/>
          </a:xfrm>
          <a:prstGeom prst="rect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2A730B3-BAA0-44F4-8BD0-4C2A6FE9B3C8}"/>
              </a:ext>
            </a:extLst>
          </p:cNvPr>
          <p:cNvSpPr/>
          <p:nvPr/>
        </p:nvSpPr>
        <p:spPr>
          <a:xfrm>
            <a:off x="7997127" y="1885478"/>
            <a:ext cx="137088" cy="135525"/>
          </a:xfrm>
          <a:prstGeom prst="rect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71DD5811-76A3-4686-B6CE-08656EA31A11}"/>
              </a:ext>
            </a:extLst>
          </p:cNvPr>
          <p:cNvSpPr/>
          <p:nvPr/>
        </p:nvSpPr>
        <p:spPr>
          <a:xfrm>
            <a:off x="8018556" y="2217957"/>
            <a:ext cx="100965" cy="255270"/>
          </a:xfrm>
          <a:custGeom>
            <a:avLst/>
            <a:gdLst>
              <a:gd name="connsiteX0" fmla="*/ 0 w 100965"/>
              <a:gd name="connsiteY0" fmla="*/ 1905 h 255270"/>
              <a:gd name="connsiteX1" fmla="*/ 1905 w 100965"/>
              <a:gd name="connsiteY1" fmla="*/ 66675 h 255270"/>
              <a:gd name="connsiteX2" fmla="*/ 47625 w 100965"/>
              <a:gd name="connsiteY2" fmla="*/ 255270 h 255270"/>
              <a:gd name="connsiteX3" fmla="*/ 93345 w 100965"/>
              <a:gd name="connsiteY3" fmla="*/ 99060 h 255270"/>
              <a:gd name="connsiteX4" fmla="*/ 100965 w 100965"/>
              <a:gd name="connsiteY4" fmla="*/ 0 h 255270"/>
              <a:gd name="connsiteX5" fmla="*/ 0 w 100965"/>
              <a:gd name="connsiteY5" fmla="*/ 1905 h 255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965" h="255270">
                <a:moveTo>
                  <a:pt x="0" y="1905"/>
                </a:moveTo>
                <a:lnTo>
                  <a:pt x="1905" y="66675"/>
                </a:lnTo>
                <a:lnTo>
                  <a:pt x="47625" y="255270"/>
                </a:lnTo>
                <a:lnTo>
                  <a:pt x="93345" y="99060"/>
                </a:lnTo>
                <a:lnTo>
                  <a:pt x="100965" y="0"/>
                </a:lnTo>
                <a:lnTo>
                  <a:pt x="0" y="1905"/>
                </a:lnTo>
                <a:close/>
              </a:path>
            </a:pathLst>
          </a:cu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5E690B9-418D-40EB-8988-A7655950F97B}"/>
              </a:ext>
            </a:extLst>
          </p:cNvPr>
          <p:cNvCxnSpPr>
            <a:cxnSpLocks/>
          </p:cNvCxnSpPr>
          <p:nvPr/>
        </p:nvCxnSpPr>
        <p:spPr>
          <a:xfrm>
            <a:off x="7966485" y="2496432"/>
            <a:ext cx="212543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3FCBE4AF-00A6-40D3-907E-3EDCBBEBE873}"/>
              </a:ext>
            </a:extLst>
          </p:cNvPr>
          <p:cNvSpPr txBox="1"/>
          <p:nvPr/>
        </p:nvSpPr>
        <p:spPr>
          <a:xfrm rot="16200000">
            <a:off x="7933429" y="2032336"/>
            <a:ext cx="8515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Emeishan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LIP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19E65030-E6AE-4A60-8EC3-6D7C7FBE9C3D}"/>
              </a:ext>
            </a:extLst>
          </p:cNvPr>
          <p:cNvSpPr/>
          <p:nvPr/>
        </p:nvSpPr>
        <p:spPr>
          <a:xfrm>
            <a:off x="8681050" y="1050689"/>
            <a:ext cx="122990" cy="394938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2E881563-7025-4794-B71F-F8D8F48001F8}"/>
              </a:ext>
            </a:extLst>
          </p:cNvPr>
          <p:cNvCxnSpPr/>
          <p:nvPr/>
        </p:nvCxnSpPr>
        <p:spPr>
          <a:xfrm>
            <a:off x="8191701" y="1714521"/>
            <a:ext cx="189955" cy="0"/>
          </a:xfrm>
          <a:prstGeom prst="line">
            <a:avLst/>
          </a:prstGeom>
          <a:ln w="1270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4D83436-6EF9-4318-9F06-4128910B2D68}"/>
              </a:ext>
            </a:extLst>
          </p:cNvPr>
          <p:cNvCxnSpPr/>
          <p:nvPr/>
        </p:nvCxnSpPr>
        <p:spPr>
          <a:xfrm>
            <a:off x="8191701" y="1862885"/>
            <a:ext cx="189955" cy="0"/>
          </a:xfrm>
          <a:prstGeom prst="line">
            <a:avLst/>
          </a:prstGeom>
          <a:ln w="1270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3FF7118-45A4-4D15-AC80-23D53F133DEE}"/>
              </a:ext>
            </a:extLst>
          </p:cNvPr>
          <p:cNvCxnSpPr/>
          <p:nvPr/>
        </p:nvCxnSpPr>
        <p:spPr>
          <a:xfrm>
            <a:off x="8191701" y="1576297"/>
            <a:ext cx="189955" cy="0"/>
          </a:xfrm>
          <a:prstGeom prst="line">
            <a:avLst/>
          </a:prstGeom>
          <a:ln w="1270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84DD3A52-F150-44FD-A723-667F8F658FFF}"/>
              </a:ext>
            </a:extLst>
          </p:cNvPr>
          <p:cNvCxnSpPr/>
          <p:nvPr/>
        </p:nvCxnSpPr>
        <p:spPr>
          <a:xfrm>
            <a:off x="8191701" y="1480607"/>
            <a:ext cx="189955" cy="0"/>
          </a:xfrm>
          <a:prstGeom prst="line">
            <a:avLst/>
          </a:prstGeom>
          <a:ln w="1270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F37E4CC-7110-4EFD-8E62-85552C368D60}"/>
              </a:ext>
            </a:extLst>
          </p:cNvPr>
          <p:cNvCxnSpPr/>
          <p:nvPr/>
        </p:nvCxnSpPr>
        <p:spPr>
          <a:xfrm>
            <a:off x="8191701" y="1425084"/>
            <a:ext cx="189955" cy="0"/>
          </a:xfrm>
          <a:prstGeom prst="line">
            <a:avLst/>
          </a:prstGeom>
          <a:ln w="1270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C5F6F408-E17E-4B26-BDF6-FB63CB472EE3}"/>
              </a:ext>
            </a:extLst>
          </p:cNvPr>
          <p:cNvCxnSpPr/>
          <p:nvPr/>
        </p:nvCxnSpPr>
        <p:spPr>
          <a:xfrm>
            <a:off x="8191701" y="1362472"/>
            <a:ext cx="189955" cy="0"/>
          </a:xfrm>
          <a:prstGeom prst="line">
            <a:avLst/>
          </a:prstGeom>
          <a:ln w="1270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798E405-6DDD-4FE8-A09C-17B6B4C5AC1D}"/>
              </a:ext>
            </a:extLst>
          </p:cNvPr>
          <p:cNvCxnSpPr/>
          <p:nvPr/>
        </p:nvCxnSpPr>
        <p:spPr>
          <a:xfrm>
            <a:off x="8191701" y="1316401"/>
            <a:ext cx="189955" cy="0"/>
          </a:xfrm>
          <a:prstGeom prst="line">
            <a:avLst/>
          </a:prstGeom>
          <a:ln w="1270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A921A60F-2426-4441-88B8-C7A32725B689}"/>
              </a:ext>
            </a:extLst>
          </p:cNvPr>
          <p:cNvSpPr txBox="1"/>
          <p:nvPr/>
        </p:nvSpPr>
        <p:spPr>
          <a:xfrm rot="16200000">
            <a:off x="7421690" y="1266205"/>
            <a:ext cx="7409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Siberian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0F4A270-EE36-444F-B43A-A97D044CF867}"/>
              </a:ext>
            </a:extLst>
          </p:cNvPr>
          <p:cNvSpPr txBox="1"/>
          <p:nvPr/>
        </p:nvSpPr>
        <p:spPr>
          <a:xfrm rot="16200000">
            <a:off x="7630161" y="1369047"/>
            <a:ext cx="5693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Traps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33CCF5C-FDC6-4FA3-AD23-1DDFEB723A6A}"/>
              </a:ext>
            </a:extLst>
          </p:cNvPr>
          <p:cNvSpPr txBox="1"/>
          <p:nvPr/>
        </p:nvSpPr>
        <p:spPr>
          <a:xfrm rot="16200000">
            <a:off x="7619916" y="2254524"/>
            <a:ext cx="22332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Silicic </a:t>
            </a:r>
            <a:r>
              <a:rPr lang="en-US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Choiyoi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 igneous province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F9AED76-78B5-4C2F-8D64-2075898AA3E2}"/>
              </a:ext>
            </a:extLst>
          </p:cNvPr>
          <p:cNvSpPr txBox="1"/>
          <p:nvPr/>
        </p:nvSpPr>
        <p:spPr>
          <a:xfrm rot="16200000">
            <a:off x="8028338" y="1471135"/>
            <a:ext cx="8776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South China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8F16022-FCB3-4F94-BEAC-3416FE7A4D61}"/>
              </a:ext>
            </a:extLst>
          </p:cNvPr>
          <p:cNvSpPr txBox="1"/>
          <p:nvPr/>
        </p:nvSpPr>
        <p:spPr>
          <a:xfrm rot="16200000">
            <a:off x="8036021" y="1470511"/>
            <a:ext cx="10524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arc magmatism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E2224E2-A256-4879-9CA6-6205BF86DA16}"/>
              </a:ext>
            </a:extLst>
          </p:cNvPr>
          <p:cNvSpPr txBox="1"/>
          <p:nvPr/>
        </p:nvSpPr>
        <p:spPr>
          <a:xfrm>
            <a:off x="7743095" y="775620"/>
            <a:ext cx="10326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VOLCANISM</a:t>
            </a: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F2D325D-1697-452B-8B15-40B87D807341}"/>
              </a:ext>
            </a:extLst>
          </p:cNvPr>
          <p:cNvCxnSpPr>
            <a:cxnSpLocks/>
          </p:cNvCxnSpPr>
          <p:nvPr/>
        </p:nvCxnSpPr>
        <p:spPr>
          <a:xfrm>
            <a:off x="8896423" y="793535"/>
            <a:ext cx="0" cy="56847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EE9A1739-8410-42C6-9A47-F471345D0E69}"/>
              </a:ext>
            </a:extLst>
          </p:cNvPr>
          <p:cNvSpPr/>
          <p:nvPr/>
        </p:nvSpPr>
        <p:spPr>
          <a:xfrm>
            <a:off x="9504263" y="5248812"/>
            <a:ext cx="130115" cy="1045845"/>
          </a:xfrm>
          <a:custGeom>
            <a:avLst/>
            <a:gdLst>
              <a:gd name="connsiteX0" fmla="*/ 101158 w 130115"/>
              <a:gd name="connsiteY0" fmla="*/ 1045845 h 1045845"/>
              <a:gd name="connsiteX1" fmla="*/ 120208 w 130115"/>
              <a:gd name="connsiteY1" fmla="*/ 971550 h 1045845"/>
              <a:gd name="connsiteX2" fmla="*/ 112588 w 130115"/>
              <a:gd name="connsiteY2" fmla="*/ 942975 h 1045845"/>
              <a:gd name="connsiteX3" fmla="*/ 124018 w 130115"/>
              <a:gd name="connsiteY3" fmla="*/ 908685 h 1045845"/>
              <a:gd name="connsiteX4" fmla="*/ 127828 w 130115"/>
              <a:gd name="connsiteY4" fmla="*/ 882015 h 1045845"/>
              <a:gd name="connsiteX5" fmla="*/ 129733 w 130115"/>
              <a:gd name="connsiteY5" fmla="*/ 855345 h 1045845"/>
              <a:gd name="connsiteX6" fmla="*/ 120208 w 130115"/>
              <a:gd name="connsiteY6" fmla="*/ 836295 h 1045845"/>
              <a:gd name="connsiteX7" fmla="*/ 125923 w 130115"/>
              <a:gd name="connsiteY7" fmla="*/ 817245 h 1045845"/>
              <a:gd name="connsiteX8" fmla="*/ 112588 w 130115"/>
              <a:gd name="connsiteY8" fmla="*/ 794385 h 1045845"/>
              <a:gd name="connsiteX9" fmla="*/ 122113 w 130115"/>
              <a:gd name="connsiteY9" fmla="*/ 704850 h 1045845"/>
              <a:gd name="connsiteX10" fmla="*/ 106873 w 130115"/>
              <a:gd name="connsiteY10" fmla="*/ 672465 h 1045845"/>
              <a:gd name="connsiteX11" fmla="*/ 106873 w 130115"/>
              <a:gd name="connsiteY11" fmla="*/ 659130 h 1045845"/>
              <a:gd name="connsiteX12" fmla="*/ 95443 w 130115"/>
              <a:gd name="connsiteY12" fmla="*/ 640080 h 1045845"/>
              <a:gd name="connsiteX13" fmla="*/ 95443 w 130115"/>
              <a:gd name="connsiteY13" fmla="*/ 619125 h 1045845"/>
              <a:gd name="connsiteX14" fmla="*/ 42103 w 130115"/>
              <a:gd name="connsiteY14" fmla="*/ 539115 h 1045845"/>
              <a:gd name="connsiteX15" fmla="*/ 26863 w 130115"/>
              <a:gd name="connsiteY15" fmla="*/ 504825 h 1045845"/>
              <a:gd name="connsiteX16" fmla="*/ 11623 w 130115"/>
              <a:gd name="connsiteY16" fmla="*/ 436245 h 1045845"/>
              <a:gd name="connsiteX17" fmla="*/ 193 w 130115"/>
              <a:gd name="connsiteY17" fmla="*/ 259080 h 1045845"/>
              <a:gd name="connsiteX18" fmla="*/ 21148 w 130115"/>
              <a:gd name="connsiteY18" fmla="*/ 110490 h 1045845"/>
              <a:gd name="connsiteX19" fmla="*/ 32578 w 130115"/>
              <a:gd name="connsiteY19" fmla="*/ 0 h 1045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0115" h="1045845">
                <a:moveTo>
                  <a:pt x="101158" y="1045845"/>
                </a:moveTo>
                <a:cubicBezTo>
                  <a:pt x="109730" y="1017270"/>
                  <a:pt x="118303" y="988695"/>
                  <a:pt x="120208" y="971550"/>
                </a:cubicBezTo>
                <a:cubicBezTo>
                  <a:pt x="122113" y="954405"/>
                  <a:pt x="111953" y="953452"/>
                  <a:pt x="112588" y="942975"/>
                </a:cubicBezTo>
                <a:cubicBezTo>
                  <a:pt x="113223" y="932498"/>
                  <a:pt x="121478" y="918845"/>
                  <a:pt x="124018" y="908685"/>
                </a:cubicBezTo>
                <a:cubicBezTo>
                  <a:pt x="126558" y="898525"/>
                  <a:pt x="126876" y="890905"/>
                  <a:pt x="127828" y="882015"/>
                </a:cubicBezTo>
                <a:cubicBezTo>
                  <a:pt x="128781" y="873125"/>
                  <a:pt x="131003" y="862965"/>
                  <a:pt x="129733" y="855345"/>
                </a:cubicBezTo>
                <a:cubicBezTo>
                  <a:pt x="128463" y="847725"/>
                  <a:pt x="120843" y="842645"/>
                  <a:pt x="120208" y="836295"/>
                </a:cubicBezTo>
                <a:cubicBezTo>
                  <a:pt x="119573" y="829945"/>
                  <a:pt x="127193" y="824230"/>
                  <a:pt x="125923" y="817245"/>
                </a:cubicBezTo>
                <a:cubicBezTo>
                  <a:pt x="124653" y="810260"/>
                  <a:pt x="113223" y="813117"/>
                  <a:pt x="112588" y="794385"/>
                </a:cubicBezTo>
                <a:cubicBezTo>
                  <a:pt x="111953" y="775653"/>
                  <a:pt x="123066" y="725170"/>
                  <a:pt x="122113" y="704850"/>
                </a:cubicBezTo>
                <a:cubicBezTo>
                  <a:pt x="121160" y="684530"/>
                  <a:pt x="109413" y="680085"/>
                  <a:pt x="106873" y="672465"/>
                </a:cubicBezTo>
                <a:cubicBezTo>
                  <a:pt x="104333" y="664845"/>
                  <a:pt x="108778" y="664527"/>
                  <a:pt x="106873" y="659130"/>
                </a:cubicBezTo>
                <a:cubicBezTo>
                  <a:pt x="104968" y="653733"/>
                  <a:pt x="97348" y="646747"/>
                  <a:pt x="95443" y="640080"/>
                </a:cubicBezTo>
                <a:cubicBezTo>
                  <a:pt x="93538" y="633412"/>
                  <a:pt x="104333" y="635952"/>
                  <a:pt x="95443" y="619125"/>
                </a:cubicBezTo>
                <a:cubicBezTo>
                  <a:pt x="86553" y="602298"/>
                  <a:pt x="53533" y="558165"/>
                  <a:pt x="42103" y="539115"/>
                </a:cubicBezTo>
                <a:cubicBezTo>
                  <a:pt x="30673" y="520065"/>
                  <a:pt x="31943" y="521970"/>
                  <a:pt x="26863" y="504825"/>
                </a:cubicBezTo>
                <a:cubicBezTo>
                  <a:pt x="21783" y="487680"/>
                  <a:pt x="16068" y="477202"/>
                  <a:pt x="11623" y="436245"/>
                </a:cubicBezTo>
                <a:cubicBezTo>
                  <a:pt x="7178" y="395288"/>
                  <a:pt x="-1394" y="313372"/>
                  <a:pt x="193" y="259080"/>
                </a:cubicBezTo>
                <a:cubicBezTo>
                  <a:pt x="1780" y="204788"/>
                  <a:pt x="15750" y="153670"/>
                  <a:pt x="21148" y="110490"/>
                </a:cubicBezTo>
                <a:cubicBezTo>
                  <a:pt x="26546" y="67310"/>
                  <a:pt x="29562" y="33655"/>
                  <a:pt x="32578" y="0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C7F6E967-B306-41C0-862B-5BFDDD08A2CE}"/>
              </a:ext>
            </a:extLst>
          </p:cNvPr>
          <p:cNvSpPr/>
          <p:nvPr/>
        </p:nvSpPr>
        <p:spPr>
          <a:xfrm>
            <a:off x="9342273" y="4004847"/>
            <a:ext cx="202205" cy="1268730"/>
          </a:xfrm>
          <a:custGeom>
            <a:avLst/>
            <a:gdLst>
              <a:gd name="connsiteX0" fmla="*/ 190758 w 202205"/>
              <a:gd name="connsiteY0" fmla="*/ 1268730 h 1268730"/>
              <a:gd name="connsiteX1" fmla="*/ 196473 w 202205"/>
              <a:gd name="connsiteY1" fmla="*/ 1160145 h 1268730"/>
              <a:gd name="connsiteX2" fmla="*/ 202188 w 202205"/>
              <a:gd name="connsiteY2" fmla="*/ 1112520 h 1268730"/>
              <a:gd name="connsiteX3" fmla="*/ 194568 w 202205"/>
              <a:gd name="connsiteY3" fmla="*/ 1062990 h 1268730"/>
              <a:gd name="connsiteX4" fmla="*/ 192663 w 202205"/>
              <a:gd name="connsiteY4" fmla="*/ 988695 h 1268730"/>
              <a:gd name="connsiteX5" fmla="*/ 186948 w 202205"/>
              <a:gd name="connsiteY5" fmla="*/ 952500 h 1268730"/>
              <a:gd name="connsiteX6" fmla="*/ 175518 w 202205"/>
              <a:gd name="connsiteY6" fmla="*/ 906780 h 1268730"/>
              <a:gd name="connsiteX7" fmla="*/ 171708 w 202205"/>
              <a:gd name="connsiteY7" fmla="*/ 874395 h 1268730"/>
              <a:gd name="connsiteX8" fmla="*/ 167898 w 202205"/>
              <a:gd name="connsiteY8" fmla="*/ 847725 h 1268730"/>
              <a:gd name="connsiteX9" fmla="*/ 181233 w 202205"/>
              <a:gd name="connsiteY9" fmla="*/ 794385 h 1268730"/>
              <a:gd name="connsiteX10" fmla="*/ 179328 w 202205"/>
              <a:gd name="connsiteY10" fmla="*/ 748665 h 1268730"/>
              <a:gd name="connsiteX11" fmla="*/ 179328 w 202205"/>
              <a:gd name="connsiteY11" fmla="*/ 739140 h 1268730"/>
              <a:gd name="connsiteX12" fmla="*/ 154563 w 202205"/>
              <a:gd name="connsiteY12" fmla="*/ 695325 h 1268730"/>
              <a:gd name="connsiteX13" fmla="*/ 148848 w 202205"/>
              <a:gd name="connsiteY13" fmla="*/ 674370 h 1268730"/>
              <a:gd name="connsiteX14" fmla="*/ 127893 w 202205"/>
              <a:gd name="connsiteY14" fmla="*/ 649605 h 1268730"/>
              <a:gd name="connsiteX15" fmla="*/ 127893 w 202205"/>
              <a:gd name="connsiteY15" fmla="*/ 622935 h 1268730"/>
              <a:gd name="connsiteX16" fmla="*/ 146943 w 202205"/>
              <a:gd name="connsiteY16" fmla="*/ 601980 h 1268730"/>
              <a:gd name="connsiteX17" fmla="*/ 112653 w 202205"/>
              <a:gd name="connsiteY17" fmla="*/ 579120 h 1268730"/>
              <a:gd name="connsiteX18" fmla="*/ 122178 w 202205"/>
              <a:gd name="connsiteY18" fmla="*/ 548640 h 1268730"/>
              <a:gd name="connsiteX19" fmla="*/ 53598 w 202205"/>
              <a:gd name="connsiteY19" fmla="*/ 518160 h 1268730"/>
              <a:gd name="connsiteX20" fmla="*/ 40263 w 202205"/>
              <a:gd name="connsiteY20" fmla="*/ 497205 h 1268730"/>
              <a:gd name="connsiteX21" fmla="*/ 30738 w 202205"/>
              <a:gd name="connsiteY21" fmla="*/ 472440 h 1268730"/>
              <a:gd name="connsiteX22" fmla="*/ 9783 w 202205"/>
              <a:gd name="connsiteY22" fmla="*/ 451485 h 1268730"/>
              <a:gd name="connsiteX23" fmla="*/ 258 w 202205"/>
              <a:gd name="connsiteY23" fmla="*/ 398145 h 1268730"/>
              <a:gd name="connsiteX24" fmla="*/ 19308 w 202205"/>
              <a:gd name="connsiteY24" fmla="*/ 367665 h 1268730"/>
              <a:gd name="connsiteX25" fmla="*/ 30738 w 202205"/>
              <a:gd name="connsiteY25" fmla="*/ 348615 h 1268730"/>
              <a:gd name="connsiteX26" fmla="*/ 7878 w 202205"/>
              <a:gd name="connsiteY26" fmla="*/ 333375 h 1268730"/>
              <a:gd name="connsiteX27" fmla="*/ 15498 w 202205"/>
              <a:gd name="connsiteY27" fmla="*/ 302895 h 1268730"/>
              <a:gd name="connsiteX28" fmla="*/ 15498 w 202205"/>
              <a:gd name="connsiteY28" fmla="*/ 281940 h 1268730"/>
              <a:gd name="connsiteX29" fmla="*/ 40263 w 202205"/>
              <a:gd name="connsiteY29" fmla="*/ 241935 h 1268730"/>
              <a:gd name="connsiteX30" fmla="*/ 4068 w 202205"/>
              <a:gd name="connsiteY30" fmla="*/ 211455 h 1268730"/>
              <a:gd name="connsiteX31" fmla="*/ 15498 w 202205"/>
              <a:gd name="connsiteY31" fmla="*/ 184785 h 1268730"/>
              <a:gd name="connsiteX32" fmla="*/ 15498 w 202205"/>
              <a:gd name="connsiteY32" fmla="*/ 123825 h 1268730"/>
              <a:gd name="connsiteX33" fmla="*/ 13593 w 202205"/>
              <a:gd name="connsiteY33" fmla="*/ 91440 h 1268730"/>
              <a:gd name="connsiteX34" fmla="*/ 44073 w 202205"/>
              <a:gd name="connsiteY34" fmla="*/ 59055 h 1268730"/>
              <a:gd name="connsiteX35" fmla="*/ 49788 w 202205"/>
              <a:gd name="connsiteY35" fmla="*/ 49530 h 1268730"/>
              <a:gd name="connsiteX36" fmla="*/ 36453 w 202205"/>
              <a:gd name="connsiteY36" fmla="*/ 24765 h 1268730"/>
              <a:gd name="connsiteX37" fmla="*/ 68838 w 202205"/>
              <a:gd name="connsiteY37" fmla="*/ 0 h 1268730"/>
              <a:gd name="connsiteX0" fmla="*/ 190758 w 202205"/>
              <a:gd name="connsiteY0" fmla="*/ 1268730 h 1268730"/>
              <a:gd name="connsiteX1" fmla="*/ 196473 w 202205"/>
              <a:gd name="connsiteY1" fmla="*/ 1160145 h 1268730"/>
              <a:gd name="connsiteX2" fmla="*/ 202188 w 202205"/>
              <a:gd name="connsiteY2" fmla="*/ 1112520 h 1268730"/>
              <a:gd name="connsiteX3" fmla="*/ 194568 w 202205"/>
              <a:gd name="connsiteY3" fmla="*/ 1062990 h 1268730"/>
              <a:gd name="connsiteX4" fmla="*/ 192663 w 202205"/>
              <a:gd name="connsiteY4" fmla="*/ 988695 h 1268730"/>
              <a:gd name="connsiteX5" fmla="*/ 186948 w 202205"/>
              <a:gd name="connsiteY5" fmla="*/ 952500 h 1268730"/>
              <a:gd name="connsiteX6" fmla="*/ 175518 w 202205"/>
              <a:gd name="connsiteY6" fmla="*/ 906780 h 1268730"/>
              <a:gd name="connsiteX7" fmla="*/ 171708 w 202205"/>
              <a:gd name="connsiteY7" fmla="*/ 874395 h 1268730"/>
              <a:gd name="connsiteX8" fmla="*/ 167898 w 202205"/>
              <a:gd name="connsiteY8" fmla="*/ 847725 h 1268730"/>
              <a:gd name="connsiteX9" fmla="*/ 181233 w 202205"/>
              <a:gd name="connsiteY9" fmla="*/ 794385 h 1268730"/>
              <a:gd name="connsiteX10" fmla="*/ 179328 w 202205"/>
              <a:gd name="connsiteY10" fmla="*/ 748665 h 1268730"/>
              <a:gd name="connsiteX11" fmla="*/ 179328 w 202205"/>
              <a:gd name="connsiteY11" fmla="*/ 739140 h 1268730"/>
              <a:gd name="connsiteX12" fmla="*/ 154563 w 202205"/>
              <a:gd name="connsiteY12" fmla="*/ 695325 h 1268730"/>
              <a:gd name="connsiteX13" fmla="*/ 148848 w 202205"/>
              <a:gd name="connsiteY13" fmla="*/ 674370 h 1268730"/>
              <a:gd name="connsiteX14" fmla="*/ 127893 w 202205"/>
              <a:gd name="connsiteY14" fmla="*/ 649605 h 1268730"/>
              <a:gd name="connsiteX15" fmla="*/ 127893 w 202205"/>
              <a:gd name="connsiteY15" fmla="*/ 622935 h 1268730"/>
              <a:gd name="connsiteX16" fmla="*/ 146943 w 202205"/>
              <a:gd name="connsiteY16" fmla="*/ 601980 h 1268730"/>
              <a:gd name="connsiteX17" fmla="*/ 112653 w 202205"/>
              <a:gd name="connsiteY17" fmla="*/ 579120 h 1268730"/>
              <a:gd name="connsiteX18" fmla="*/ 122178 w 202205"/>
              <a:gd name="connsiteY18" fmla="*/ 548640 h 1268730"/>
              <a:gd name="connsiteX19" fmla="*/ 53598 w 202205"/>
              <a:gd name="connsiteY19" fmla="*/ 518160 h 1268730"/>
              <a:gd name="connsiteX20" fmla="*/ 40263 w 202205"/>
              <a:gd name="connsiteY20" fmla="*/ 497205 h 1268730"/>
              <a:gd name="connsiteX21" fmla="*/ 30738 w 202205"/>
              <a:gd name="connsiteY21" fmla="*/ 472440 h 1268730"/>
              <a:gd name="connsiteX22" fmla="*/ 9783 w 202205"/>
              <a:gd name="connsiteY22" fmla="*/ 451485 h 1268730"/>
              <a:gd name="connsiteX23" fmla="*/ 258 w 202205"/>
              <a:gd name="connsiteY23" fmla="*/ 398145 h 1268730"/>
              <a:gd name="connsiteX24" fmla="*/ 19308 w 202205"/>
              <a:gd name="connsiteY24" fmla="*/ 367665 h 1268730"/>
              <a:gd name="connsiteX25" fmla="*/ 30738 w 202205"/>
              <a:gd name="connsiteY25" fmla="*/ 348615 h 1268730"/>
              <a:gd name="connsiteX26" fmla="*/ 7878 w 202205"/>
              <a:gd name="connsiteY26" fmla="*/ 333375 h 1268730"/>
              <a:gd name="connsiteX27" fmla="*/ 15498 w 202205"/>
              <a:gd name="connsiteY27" fmla="*/ 302895 h 1268730"/>
              <a:gd name="connsiteX28" fmla="*/ 15498 w 202205"/>
              <a:gd name="connsiteY28" fmla="*/ 281940 h 1268730"/>
              <a:gd name="connsiteX29" fmla="*/ 40263 w 202205"/>
              <a:gd name="connsiteY29" fmla="*/ 241935 h 1268730"/>
              <a:gd name="connsiteX30" fmla="*/ 4068 w 202205"/>
              <a:gd name="connsiteY30" fmla="*/ 211455 h 1268730"/>
              <a:gd name="connsiteX31" fmla="*/ 15498 w 202205"/>
              <a:gd name="connsiteY31" fmla="*/ 184785 h 1268730"/>
              <a:gd name="connsiteX32" fmla="*/ 15498 w 202205"/>
              <a:gd name="connsiteY32" fmla="*/ 123825 h 1268730"/>
              <a:gd name="connsiteX33" fmla="*/ 13593 w 202205"/>
              <a:gd name="connsiteY33" fmla="*/ 91440 h 1268730"/>
              <a:gd name="connsiteX34" fmla="*/ 44073 w 202205"/>
              <a:gd name="connsiteY34" fmla="*/ 59055 h 1268730"/>
              <a:gd name="connsiteX35" fmla="*/ 49788 w 202205"/>
              <a:gd name="connsiteY35" fmla="*/ 49530 h 1268730"/>
              <a:gd name="connsiteX36" fmla="*/ 44073 w 202205"/>
              <a:gd name="connsiteY36" fmla="*/ 28575 h 1268730"/>
              <a:gd name="connsiteX37" fmla="*/ 68838 w 202205"/>
              <a:gd name="connsiteY37" fmla="*/ 0 h 1268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02205" h="1268730">
                <a:moveTo>
                  <a:pt x="190758" y="1268730"/>
                </a:moveTo>
                <a:cubicBezTo>
                  <a:pt x="192663" y="1227455"/>
                  <a:pt x="194568" y="1186180"/>
                  <a:pt x="196473" y="1160145"/>
                </a:cubicBezTo>
                <a:cubicBezTo>
                  <a:pt x="198378" y="1134110"/>
                  <a:pt x="202505" y="1128712"/>
                  <a:pt x="202188" y="1112520"/>
                </a:cubicBezTo>
                <a:cubicBezTo>
                  <a:pt x="201871" y="1096328"/>
                  <a:pt x="196155" y="1083627"/>
                  <a:pt x="194568" y="1062990"/>
                </a:cubicBezTo>
                <a:cubicBezTo>
                  <a:pt x="192981" y="1042353"/>
                  <a:pt x="193933" y="1007110"/>
                  <a:pt x="192663" y="988695"/>
                </a:cubicBezTo>
                <a:cubicBezTo>
                  <a:pt x="191393" y="970280"/>
                  <a:pt x="189806" y="966153"/>
                  <a:pt x="186948" y="952500"/>
                </a:cubicBezTo>
                <a:cubicBezTo>
                  <a:pt x="184090" y="938847"/>
                  <a:pt x="178058" y="919797"/>
                  <a:pt x="175518" y="906780"/>
                </a:cubicBezTo>
                <a:cubicBezTo>
                  <a:pt x="172978" y="893763"/>
                  <a:pt x="172978" y="884237"/>
                  <a:pt x="171708" y="874395"/>
                </a:cubicBezTo>
                <a:cubicBezTo>
                  <a:pt x="170438" y="864553"/>
                  <a:pt x="166311" y="861060"/>
                  <a:pt x="167898" y="847725"/>
                </a:cubicBezTo>
                <a:cubicBezTo>
                  <a:pt x="169485" y="834390"/>
                  <a:pt x="179328" y="810895"/>
                  <a:pt x="181233" y="794385"/>
                </a:cubicBezTo>
                <a:cubicBezTo>
                  <a:pt x="183138" y="777875"/>
                  <a:pt x="179645" y="757872"/>
                  <a:pt x="179328" y="748665"/>
                </a:cubicBezTo>
                <a:cubicBezTo>
                  <a:pt x="179010" y="739457"/>
                  <a:pt x="183455" y="748030"/>
                  <a:pt x="179328" y="739140"/>
                </a:cubicBezTo>
                <a:cubicBezTo>
                  <a:pt x="175201" y="730250"/>
                  <a:pt x="159643" y="706120"/>
                  <a:pt x="154563" y="695325"/>
                </a:cubicBezTo>
                <a:cubicBezTo>
                  <a:pt x="149483" y="684530"/>
                  <a:pt x="153293" y="681990"/>
                  <a:pt x="148848" y="674370"/>
                </a:cubicBezTo>
                <a:cubicBezTo>
                  <a:pt x="144403" y="666750"/>
                  <a:pt x="131385" y="658177"/>
                  <a:pt x="127893" y="649605"/>
                </a:cubicBezTo>
                <a:cubicBezTo>
                  <a:pt x="124401" y="641033"/>
                  <a:pt x="124718" y="630873"/>
                  <a:pt x="127893" y="622935"/>
                </a:cubicBezTo>
                <a:cubicBezTo>
                  <a:pt x="131068" y="614997"/>
                  <a:pt x="149483" y="609282"/>
                  <a:pt x="146943" y="601980"/>
                </a:cubicBezTo>
                <a:cubicBezTo>
                  <a:pt x="144403" y="594677"/>
                  <a:pt x="116780" y="588010"/>
                  <a:pt x="112653" y="579120"/>
                </a:cubicBezTo>
                <a:cubicBezTo>
                  <a:pt x="108526" y="570230"/>
                  <a:pt x="132020" y="558800"/>
                  <a:pt x="122178" y="548640"/>
                </a:cubicBezTo>
                <a:cubicBezTo>
                  <a:pt x="112336" y="538480"/>
                  <a:pt x="67250" y="526732"/>
                  <a:pt x="53598" y="518160"/>
                </a:cubicBezTo>
                <a:cubicBezTo>
                  <a:pt x="39946" y="509588"/>
                  <a:pt x="44073" y="504825"/>
                  <a:pt x="40263" y="497205"/>
                </a:cubicBezTo>
                <a:cubicBezTo>
                  <a:pt x="36453" y="489585"/>
                  <a:pt x="35818" y="480060"/>
                  <a:pt x="30738" y="472440"/>
                </a:cubicBezTo>
                <a:cubicBezTo>
                  <a:pt x="25658" y="464820"/>
                  <a:pt x="14863" y="463867"/>
                  <a:pt x="9783" y="451485"/>
                </a:cubicBezTo>
                <a:cubicBezTo>
                  <a:pt x="4703" y="439103"/>
                  <a:pt x="-1329" y="412115"/>
                  <a:pt x="258" y="398145"/>
                </a:cubicBezTo>
                <a:cubicBezTo>
                  <a:pt x="1845" y="384175"/>
                  <a:pt x="14228" y="375920"/>
                  <a:pt x="19308" y="367665"/>
                </a:cubicBezTo>
                <a:cubicBezTo>
                  <a:pt x="24388" y="359410"/>
                  <a:pt x="32643" y="354330"/>
                  <a:pt x="30738" y="348615"/>
                </a:cubicBezTo>
                <a:cubicBezTo>
                  <a:pt x="28833" y="342900"/>
                  <a:pt x="10418" y="340995"/>
                  <a:pt x="7878" y="333375"/>
                </a:cubicBezTo>
                <a:cubicBezTo>
                  <a:pt x="5338" y="325755"/>
                  <a:pt x="14228" y="311468"/>
                  <a:pt x="15498" y="302895"/>
                </a:cubicBezTo>
                <a:cubicBezTo>
                  <a:pt x="16768" y="294322"/>
                  <a:pt x="11371" y="292100"/>
                  <a:pt x="15498" y="281940"/>
                </a:cubicBezTo>
                <a:cubicBezTo>
                  <a:pt x="19625" y="271780"/>
                  <a:pt x="42168" y="253682"/>
                  <a:pt x="40263" y="241935"/>
                </a:cubicBezTo>
                <a:cubicBezTo>
                  <a:pt x="38358" y="230188"/>
                  <a:pt x="8195" y="220980"/>
                  <a:pt x="4068" y="211455"/>
                </a:cubicBezTo>
                <a:cubicBezTo>
                  <a:pt x="-60" y="201930"/>
                  <a:pt x="13593" y="199390"/>
                  <a:pt x="15498" y="184785"/>
                </a:cubicBezTo>
                <a:cubicBezTo>
                  <a:pt x="17403" y="170180"/>
                  <a:pt x="15815" y="139382"/>
                  <a:pt x="15498" y="123825"/>
                </a:cubicBezTo>
                <a:cubicBezTo>
                  <a:pt x="15181" y="108268"/>
                  <a:pt x="8831" y="102235"/>
                  <a:pt x="13593" y="91440"/>
                </a:cubicBezTo>
                <a:cubicBezTo>
                  <a:pt x="18355" y="80645"/>
                  <a:pt x="38041" y="66040"/>
                  <a:pt x="44073" y="59055"/>
                </a:cubicBezTo>
                <a:cubicBezTo>
                  <a:pt x="50105" y="52070"/>
                  <a:pt x="49788" y="54610"/>
                  <a:pt x="49788" y="49530"/>
                </a:cubicBezTo>
                <a:cubicBezTo>
                  <a:pt x="49788" y="44450"/>
                  <a:pt x="40898" y="36830"/>
                  <a:pt x="44073" y="28575"/>
                </a:cubicBezTo>
                <a:cubicBezTo>
                  <a:pt x="47248" y="20320"/>
                  <a:pt x="54233" y="8255"/>
                  <a:pt x="68838" y="0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93E0F71B-99B4-442F-AE26-8814D492EF38}"/>
              </a:ext>
            </a:extLst>
          </p:cNvPr>
          <p:cNvSpPr/>
          <p:nvPr/>
        </p:nvSpPr>
        <p:spPr>
          <a:xfrm>
            <a:off x="9397776" y="2797077"/>
            <a:ext cx="197472" cy="1219200"/>
          </a:xfrm>
          <a:custGeom>
            <a:avLst/>
            <a:gdLst>
              <a:gd name="connsiteX0" fmla="*/ 0 w 197472"/>
              <a:gd name="connsiteY0" fmla="*/ 1219200 h 1219200"/>
              <a:gd name="connsiteX1" fmla="*/ 26670 w 197472"/>
              <a:gd name="connsiteY1" fmla="*/ 1156335 h 1219200"/>
              <a:gd name="connsiteX2" fmla="*/ 62865 w 197472"/>
              <a:gd name="connsiteY2" fmla="*/ 1122045 h 1219200"/>
              <a:gd name="connsiteX3" fmla="*/ 110490 w 197472"/>
              <a:gd name="connsiteY3" fmla="*/ 1066800 h 1219200"/>
              <a:gd name="connsiteX4" fmla="*/ 150495 w 197472"/>
              <a:gd name="connsiteY4" fmla="*/ 1013460 h 1219200"/>
              <a:gd name="connsiteX5" fmla="*/ 112395 w 197472"/>
              <a:gd name="connsiteY5" fmla="*/ 933450 h 1219200"/>
              <a:gd name="connsiteX6" fmla="*/ 80010 w 197472"/>
              <a:gd name="connsiteY6" fmla="*/ 866775 h 1219200"/>
              <a:gd name="connsiteX7" fmla="*/ 80010 w 197472"/>
              <a:gd name="connsiteY7" fmla="*/ 832485 h 1219200"/>
              <a:gd name="connsiteX8" fmla="*/ 93345 w 197472"/>
              <a:gd name="connsiteY8" fmla="*/ 796290 h 1219200"/>
              <a:gd name="connsiteX9" fmla="*/ 135255 w 197472"/>
              <a:gd name="connsiteY9" fmla="*/ 742950 h 1219200"/>
              <a:gd name="connsiteX10" fmla="*/ 167640 w 197472"/>
              <a:gd name="connsiteY10" fmla="*/ 704850 h 1219200"/>
              <a:gd name="connsiteX11" fmla="*/ 184785 w 197472"/>
              <a:gd name="connsiteY11" fmla="*/ 641985 h 1219200"/>
              <a:gd name="connsiteX12" fmla="*/ 194310 w 197472"/>
              <a:gd name="connsiteY12" fmla="*/ 603885 h 1219200"/>
              <a:gd name="connsiteX13" fmla="*/ 127635 w 197472"/>
              <a:gd name="connsiteY13" fmla="*/ 504825 h 1219200"/>
              <a:gd name="connsiteX14" fmla="*/ 125730 w 197472"/>
              <a:gd name="connsiteY14" fmla="*/ 466725 h 1219200"/>
              <a:gd name="connsiteX15" fmla="*/ 95250 w 197472"/>
              <a:gd name="connsiteY15" fmla="*/ 411480 h 1219200"/>
              <a:gd name="connsiteX16" fmla="*/ 116205 w 197472"/>
              <a:gd name="connsiteY16" fmla="*/ 340995 h 1219200"/>
              <a:gd name="connsiteX17" fmla="*/ 114300 w 197472"/>
              <a:gd name="connsiteY17" fmla="*/ 312420 h 1219200"/>
              <a:gd name="connsiteX18" fmla="*/ 127635 w 197472"/>
              <a:gd name="connsiteY18" fmla="*/ 272415 h 1219200"/>
              <a:gd name="connsiteX19" fmla="*/ 123825 w 197472"/>
              <a:gd name="connsiteY19" fmla="*/ 171450 h 1219200"/>
              <a:gd name="connsiteX20" fmla="*/ 133350 w 197472"/>
              <a:gd name="connsiteY20" fmla="*/ 72390 h 1219200"/>
              <a:gd name="connsiteX21" fmla="*/ 137160 w 197472"/>
              <a:gd name="connsiteY21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97472" h="1219200">
                <a:moveTo>
                  <a:pt x="0" y="1219200"/>
                </a:moveTo>
                <a:cubicBezTo>
                  <a:pt x="8096" y="1195863"/>
                  <a:pt x="16193" y="1172527"/>
                  <a:pt x="26670" y="1156335"/>
                </a:cubicBezTo>
                <a:cubicBezTo>
                  <a:pt x="37148" y="1140142"/>
                  <a:pt x="48895" y="1136967"/>
                  <a:pt x="62865" y="1122045"/>
                </a:cubicBezTo>
                <a:cubicBezTo>
                  <a:pt x="76835" y="1107123"/>
                  <a:pt x="95885" y="1084897"/>
                  <a:pt x="110490" y="1066800"/>
                </a:cubicBezTo>
                <a:cubicBezTo>
                  <a:pt x="125095" y="1048702"/>
                  <a:pt x="150178" y="1035685"/>
                  <a:pt x="150495" y="1013460"/>
                </a:cubicBezTo>
                <a:cubicBezTo>
                  <a:pt x="150812" y="991235"/>
                  <a:pt x="124143" y="957897"/>
                  <a:pt x="112395" y="933450"/>
                </a:cubicBezTo>
                <a:cubicBezTo>
                  <a:pt x="100648" y="909002"/>
                  <a:pt x="85408" y="883603"/>
                  <a:pt x="80010" y="866775"/>
                </a:cubicBezTo>
                <a:cubicBezTo>
                  <a:pt x="74612" y="849947"/>
                  <a:pt x="77788" y="844232"/>
                  <a:pt x="80010" y="832485"/>
                </a:cubicBezTo>
                <a:cubicBezTo>
                  <a:pt x="82232" y="820738"/>
                  <a:pt x="84138" y="811212"/>
                  <a:pt x="93345" y="796290"/>
                </a:cubicBezTo>
                <a:cubicBezTo>
                  <a:pt x="102552" y="781368"/>
                  <a:pt x="122873" y="758190"/>
                  <a:pt x="135255" y="742950"/>
                </a:cubicBezTo>
                <a:cubicBezTo>
                  <a:pt x="147638" y="727710"/>
                  <a:pt x="159385" y="721677"/>
                  <a:pt x="167640" y="704850"/>
                </a:cubicBezTo>
                <a:cubicBezTo>
                  <a:pt x="175895" y="688022"/>
                  <a:pt x="180340" y="658813"/>
                  <a:pt x="184785" y="641985"/>
                </a:cubicBezTo>
                <a:cubicBezTo>
                  <a:pt x="189230" y="625157"/>
                  <a:pt x="203835" y="626745"/>
                  <a:pt x="194310" y="603885"/>
                </a:cubicBezTo>
                <a:cubicBezTo>
                  <a:pt x="184785" y="581025"/>
                  <a:pt x="139065" y="527685"/>
                  <a:pt x="127635" y="504825"/>
                </a:cubicBezTo>
                <a:cubicBezTo>
                  <a:pt x="116205" y="481965"/>
                  <a:pt x="131128" y="482282"/>
                  <a:pt x="125730" y="466725"/>
                </a:cubicBezTo>
                <a:cubicBezTo>
                  <a:pt x="120333" y="451167"/>
                  <a:pt x="96838" y="432435"/>
                  <a:pt x="95250" y="411480"/>
                </a:cubicBezTo>
                <a:cubicBezTo>
                  <a:pt x="93662" y="390525"/>
                  <a:pt x="113030" y="357505"/>
                  <a:pt x="116205" y="340995"/>
                </a:cubicBezTo>
                <a:cubicBezTo>
                  <a:pt x="119380" y="324485"/>
                  <a:pt x="112395" y="323850"/>
                  <a:pt x="114300" y="312420"/>
                </a:cubicBezTo>
                <a:cubicBezTo>
                  <a:pt x="116205" y="300990"/>
                  <a:pt x="126048" y="295910"/>
                  <a:pt x="127635" y="272415"/>
                </a:cubicBezTo>
                <a:cubicBezTo>
                  <a:pt x="129223" y="248920"/>
                  <a:pt x="122873" y="204787"/>
                  <a:pt x="123825" y="171450"/>
                </a:cubicBezTo>
                <a:cubicBezTo>
                  <a:pt x="124777" y="138113"/>
                  <a:pt x="131127" y="100965"/>
                  <a:pt x="133350" y="72390"/>
                </a:cubicBezTo>
                <a:cubicBezTo>
                  <a:pt x="135573" y="43815"/>
                  <a:pt x="136366" y="21907"/>
                  <a:pt x="137160" y="0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C8FAD794-38F9-4280-ABCC-95B696B6508C}"/>
              </a:ext>
            </a:extLst>
          </p:cNvPr>
          <p:cNvSpPr/>
          <p:nvPr/>
        </p:nvSpPr>
        <p:spPr>
          <a:xfrm>
            <a:off x="9220611" y="1553112"/>
            <a:ext cx="339520" cy="1261110"/>
          </a:xfrm>
          <a:custGeom>
            <a:avLst/>
            <a:gdLst>
              <a:gd name="connsiteX0" fmla="*/ 316230 w 339520"/>
              <a:gd name="connsiteY0" fmla="*/ 1261110 h 1261110"/>
              <a:gd name="connsiteX1" fmla="*/ 304800 w 339520"/>
              <a:gd name="connsiteY1" fmla="*/ 1175385 h 1261110"/>
              <a:gd name="connsiteX2" fmla="*/ 310515 w 339520"/>
              <a:gd name="connsiteY2" fmla="*/ 1110615 h 1261110"/>
              <a:gd name="connsiteX3" fmla="*/ 308610 w 339520"/>
              <a:gd name="connsiteY3" fmla="*/ 1066800 h 1261110"/>
              <a:gd name="connsiteX4" fmla="*/ 291465 w 339520"/>
              <a:gd name="connsiteY4" fmla="*/ 1028700 h 1261110"/>
              <a:gd name="connsiteX5" fmla="*/ 289560 w 339520"/>
              <a:gd name="connsiteY5" fmla="*/ 963930 h 1261110"/>
              <a:gd name="connsiteX6" fmla="*/ 287655 w 339520"/>
              <a:gd name="connsiteY6" fmla="*/ 920115 h 1261110"/>
              <a:gd name="connsiteX7" fmla="*/ 291465 w 339520"/>
              <a:gd name="connsiteY7" fmla="*/ 883920 h 1261110"/>
              <a:gd name="connsiteX8" fmla="*/ 272415 w 339520"/>
              <a:gd name="connsiteY8" fmla="*/ 828675 h 1261110"/>
              <a:gd name="connsiteX9" fmla="*/ 272415 w 339520"/>
              <a:gd name="connsiteY9" fmla="*/ 746760 h 1261110"/>
              <a:gd name="connsiteX10" fmla="*/ 274320 w 339520"/>
              <a:gd name="connsiteY10" fmla="*/ 710565 h 1261110"/>
              <a:gd name="connsiteX11" fmla="*/ 260985 w 339520"/>
              <a:gd name="connsiteY11" fmla="*/ 676275 h 1261110"/>
              <a:gd name="connsiteX12" fmla="*/ 264795 w 339520"/>
              <a:gd name="connsiteY12" fmla="*/ 657225 h 1261110"/>
              <a:gd name="connsiteX13" fmla="*/ 287655 w 339520"/>
              <a:gd name="connsiteY13" fmla="*/ 647700 h 1261110"/>
              <a:gd name="connsiteX14" fmla="*/ 289560 w 339520"/>
              <a:gd name="connsiteY14" fmla="*/ 617220 h 1261110"/>
              <a:gd name="connsiteX15" fmla="*/ 270510 w 339520"/>
              <a:gd name="connsiteY15" fmla="*/ 601980 h 1261110"/>
              <a:gd name="connsiteX16" fmla="*/ 289560 w 339520"/>
              <a:gd name="connsiteY16" fmla="*/ 575310 h 1261110"/>
              <a:gd name="connsiteX17" fmla="*/ 283845 w 339520"/>
              <a:gd name="connsiteY17" fmla="*/ 552450 h 1261110"/>
              <a:gd name="connsiteX18" fmla="*/ 295275 w 339520"/>
              <a:gd name="connsiteY18" fmla="*/ 518160 h 1261110"/>
              <a:gd name="connsiteX19" fmla="*/ 280035 w 339520"/>
              <a:gd name="connsiteY19" fmla="*/ 481965 h 1261110"/>
              <a:gd name="connsiteX20" fmla="*/ 310515 w 339520"/>
              <a:gd name="connsiteY20" fmla="*/ 472440 h 1261110"/>
              <a:gd name="connsiteX21" fmla="*/ 337185 w 339520"/>
              <a:gd name="connsiteY21" fmla="*/ 453390 h 1261110"/>
              <a:gd name="connsiteX22" fmla="*/ 247650 w 339520"/>
              <a:gd name="connsiteY22" fmla="*/ 428625 h 1261110"/>
              <a:gd name="connsiteX23" fmla="*/ 222885 w 339520"/>
              <a:gd name="connsiteY23" fmla="*/ 409575 h 1261110"/>
              <a:gd name="connsiteX24" fmla="*/ 224790 w 339520"/>
              <a:gd name="connsiteY24" fmla="*/ 382905 h 1261110"/>
              <a:gd name="connsiteX25" fmla="*/ 253365 w 339520"/>
              <a:gd name="connsiteY25" fmla="*/ 350520 h 1261110"/>
              <a:gd name="connsiteX26" fmla="*/ 247650 w 339520"/>
              <a:gd name="connsiteY26" fmla="*/ 300990 h 1261110"/>
              <a:gd name="connsiteX27" fmla="*/ 262890 w 339520"/>
              <a:gd name="connsiteY27" fmla="*/ 262890 h 1261110"/>
              <a:gd name="connsiteX28" fmla="*/ 260985 w 339520"/>
              <a:gd name="connsiteY28" fmla="*/ 238125 h 1261110"/>
              <a:gd name="connsiteX29" fmla="*/ 266700 w 339520"/>
              <a:gd name="connsiteY29" fmla="*/ 200025 h 1261110"/>
              <a:gd name="connsiteX30" fmla="*/ 247650 w 339520"/>
              <a:gd name="connsiteY30" fmla="*/ 179070 h 1261110"/>
              <a:gd name="connsiteX31" fmla="*/ 247650 w 339520"/>
              <a:gd name="connsiteY31" fmla="*/ 140970 h 1261110"/>
              <a:gd name="connsiteX32" fmla="*/ 205740 w 339520"/>
              <a:gd name="connsiteY32" fmla="*/ 83820 h 1261110"/>
              <a:gd name="connsiteX33" fmla="*/ 173355 w 339520"/>
              <a:gd name="connsiteY33" fmla="*/ 53340 h 1261110"/>
              <a:gd name="connsiteX34" fmla="*/ 0 w 339520"/>
              <a:gd name="connsiteY34" fmla="*/ 0 h 1261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39520" h="1261110">
                <a:moveTo>
                  <a:pt x="316230" y="1261110"/>
                </a:moveTo>
                <a:cubicBezTo>
                  <a:pt x="310991" y="1230788"/>
                  <a:pt x="305752" y="1200467"/>
                  <a:pt x="304800" y="1175385"/>
                </a:cubicBezTo>
                <a:cubicBezTo>
                  <a:pt x="303848" y="1150303"/>
                  <a:pt x="309880" y="1128712"/>
                  <a:pt x="310515" y="1110615"/>
                </a:cubicBezTo>
                <a:cubicBezTo>
                  <a:pt x="311150" y="1092517"/>
                  <a:pt x="311785" y="1080452"/>
                  <a:pt x="308610" y="1066800"/>
                </a:cubicBezTo>
                <a:cubicBezTo>
                  <a:pt x="305435" y="1053148"/>
                  <a:pt x="294640" y="1045845"/>
                  <a:pt x="291465" y="1028700"/>
                </a:cubicBezTo>
                <a:cubicBezTo>
                  <a:pt x="288290" y="1011555"/>
                  <a:pt x="290195" y="982027"/>
                  <a:pt x="289560" y="963930"/>
                </a:cubicBezTo>
                <a:cubicBezTo>
                  <a:pt x="288925" y="945832"/>
                  <a:pt x="287337" y="933450"/>
                  <a:pt x="287655" y="920115"/>
                </a:cubicBezTo>
                <a:cubicBezTo>
                  <a:pt x="287972" y="906780"/>
                  <a:pt x="294005" y="899160"/>
                  <a:pt x="291465" y="883920"/>
                </a:cubicBezTo>
                <a:cubicBezTo>
                  <a:pt x="288925" y="868680"/>
                  <a:pt x="275590" y="851535"/>
                  <a:pt x="272415" y="828675"/>
                </a:cubicBezTo>
                <a:cubicBezTo>
                  <a:pt x="269240" y="805815"/>
                  <a:pt x="272098" y="766445"/>
                  <a:pt x="272415" y="746760"/>
                </a:cubicBezTo>
                <a:cubicBezTo>
                  <a:pt x="272732" y="727075"/>
                  <a:pt x="276225" y="722312"/>
                  <a:pt x="274320" y="710565"/>
                </a:cubicBezTo>
                <a:cubicBezTo>
                  <a:pt x="272415" y="698818"/>
                  <a:pt x="262572" y="685165"/>
                  <a:pt x="260985" y="676275"/>
                </a:cubicBezTo>
                <a:cubicBezTo>
                  <a:pt x="259398" y="667385"/>
                  <a:pt x="260350" y="661988"/>
                  <a:pt x="264795" y="657225"/>
                </a:cubicBezTo>
                <a:cubicBezTo>
                  <a:pt x="269240" y="652462"/>
                  <a:pt x="283528" y="654367"/>
                  <a:pt x="287655" y="647700"/>
                </a:cubicBezTo>
                <a:cubicBezTo>
                  <a:pt x="291782" y="641033"/>
                  <a:pt x="292417" y="624840"/>
                  <a:pt x="289560" y="617220"/>
                </a:cubicBezTo>
                <a:cubicBezTo>
                  <a:pt x="286703" y="609600"/>
                  <a:pt x="270510" y="608965"/>
                  <a:pt x="270510" y="601980"/>
                </a:cubicBezTo>
                <a:cubicBezTo>
                  <a:pt x="270510" y="594995"/>
                  <a:pt x="287338" y="583565"/>
                  <a:pt x="289560" y="575310"/>
                </a:cubicBezTo>
                <a:cubicBezTo>
                  <a:pt x="291782" y="567055"/>
                  <a:pt x="282893" y="561975"/>
                  <a:pt x="283845" y="552450"/>
                </a:cubicBezTo>
                <a:cubicBezTo>
                  <a:pt x="284797" y="542925"/>
                  <a:pt x="295910" y="529907"/>
                  <a:pt x="295275" y="518160"/>
                </a:cubicBezTo>
                <a:cubicBezTo>
                  <a:pt x="294640" y="506413"/>
                  <a:pt x="277495" y="489585"/>
                  <a:pt x="280035" y="481965"/>
                </a:cubicBezTo>
                <a:cubicBezTo>
                  <a:pt x="282575" y="474345"/>
                  <a:pt x="300990" y="477203"/>
                  <a:pt x="310515" y="472440"/>
                </a:cubicBezTo>
                <a:cubicBezTo>
                  <a:pt x="320040" y="467677"/>
                  <a:pt x="347662" y="460692"/>
                  <a:pt x="337185" y="453390"/>
                </a:cubicBezTo>
                <a:cubicBezTo>
                  <a:pt x="326708" y="446088"/>
                  <a:pt x="266700" y="435927"/>
                  <a:pt x="247650" y="428625"/>
                </a:cubicBezTo>
                <a:cubicBezTo>
                  <a:pt x="228600" y="421323"/>
                  <a:pt x="226695" y="417195"/>
                  <a:pt x="222885" y="409575"/>
                </a:cubicBezTo>
                <a:cubicBezTo>
                  <a:pt x="219075" y="401955"/>
                  <a:pt x="219710" y="392747"/>
                  <a:pt x="224790" y="382905"/>
                </a:cubicBezTo>
                <a:cubicBezTo>
                  <a:pt x="229870" y="373062"/>
                  <a:pt x="249555" y="364172"/>
                  <a:pt x="253365" y="350520"/>
                </a:cubicBezTo>
                <a:cubicBezTo>
                  <a:pt x="257175" y="336868"/>
                  <a:pt x="246063" y="315595"/>
                  <a:pt x="247650" y="300990"/>
                </a:cubicBezTo>
                <a:cubicBezTo>
                  <a:pt x="249237" y="286385"/>
                  <a:pt x="260668" y="273367"/>
                  <a:pt x="262890" y="262890"/>
                </a:cubicBezTo>
                <a:cubicBezTo>
                  <a:pt x="265112" y="252413"/>
                  <a:pt x="260350" y="248602"/>
                  <a:pt x="260985" y="238125"/>
                </a:cubicBezTo>
                <a:cubicBezTo>
                  <a:pt x="261620" y="227648"/>
                  <a:pt x="268922" y="209867"/>
                  <a:pt x="266700" y="200025"/>
                </a:cubicBezTo>
                <a:cubicBezTo>
                  <a:pt x="264478" y="190183"/>
                  <a:pt x="250825" y="188912"/>
                  <a:pt x="247650" y="179070"/>
                </a:cubicBezTo>
                <a:cubicBezTo>
                  <a:pt x="244475" y="169227"/>
                  <a:pt x="254635" y="156845"/>
                  <a:pt x="247650" y="140970"/>
                </a:cubicBezTo>
                <a:cubicBezTo>
                  <a:pt x="240665" y="125095"/>
                  <a:pt x="218122" y="98425"/>
                  <a:pt x="205740" y="83820"/>
                </a:cubicBezTo>
                <a:cubicBezTo>
                  <a:pt x="193357" y="69215"/>
                  <a:pt x="207645" y="67310"/>
                  <a:pt x="173355" y="53340"/>
                </a:cubicBezTo>
                <a:cubicBezTo>
                  <a:pt x="139065" y="39370"/>
                  <a:pt x="69532" y="19685"/>
                  <a:pt x="0" y="0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906E1162-1206-4497-8627-8BFCCFEC5C71}"/>
              </a:ext>
            </a:extLst>
          </p:cNvPr>
          <p:cNvCxnSpPr/>
          <p:nvPr/>
        </p:nvCxnSpPr>
        <p:spPr>
          <a:xfrm>
            <a:off x="9146316" y="1494137"/>
            <a:ext cx="46863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9A3F38F0-D4E6-4296-8327-99422882C5CC}"/>
              </a:ext>
            </a:extLst>
          </p:cNvPr>
          <p:cNvCxnSpPr>
            <a:cxnSpLocks/>
          </p:cNvCxnSpPr>
          <p:nvPr/>
        </p:nvCxnSpPr>
        <p:spPr>
          <a:xfrm flipV="1">
            <a:off x="9146316" y="1452032"/>
            <a:ext cx="0" cy="4953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B60448BA-9D56-4FCE-80D7-25E78128A642}"/>
              </a:ext>
            </a:extLst>
          </p:cNvPr>
          <p:cNvCxnSpPr>
            <a:cxnSpLocks/>
          </p:cNvCxnSpPr>
          <p:nvPr/>
        </p:nvCxnSpPr>
        <p:spPr>
          <a:xfrm flipV="1">
            <a:off x="9611136" y="1452032"/>
            <a:ext cx="0" cy="4953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A0371621-879B-4036-A407-962E91F061C4}"/>
              </a:ext>
            </a:extLst>
          </p:cNvPr>
          <p:cNvCxnSpPr>
            <a:cxnSpLocks/>
          </p:cNvCxnSpPr>
          <p:nvPr/>
        </p:nvCxnSpPr>
        <p:spPr>
          <a:xfrm flipV="1">
            <a:off x="9241566" y="1446511"/>
            <a:ext cx="0" cy="4953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613151E1-EB93-470B-AA20-7FC23262B55B}"/>
              </a:ext>
            </a:extLst>
          </p:cNvPr>
          <p:cNvCxnSpPr>
            <a:cxnSpLocks/>
          </p:cNvCxnSpPr>
          <p:nvPr/>
        </p:nvCxnSpPr>
        <p:spPr>
          <a:xfrm flipV="1">
            <a:off x="9336816" y="1442895"/>
            <a:ext cx="0" cy="4953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DDA884FC-A25B-4CBE-BEA2-4640C8C484B9}"/>
              </a:ext>
            </a:extLst>
          </p:cNvPr>
          <p:cNvCxnSpPr>
            <a:cxnSpLocks/>
          </p:cNvCxnSpPr>
          <p:nvPr/>
        </p:nvCxnSpPr>
        <p:spPr>
          <a:xfrm flipV="1">
            <a:off x="9428256" y="1439279"/>
            <a:ext cx="0" cy="4953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F1842609-8CAA-4169-8791-81A8A65190EE}"/>
              </a:ext>
            </a:extLst>
          </p:cNvPr>
          <p:cNvCxnSpPr>
            <a:cxnSpLocks/>
          </p:cNvCxnSpPr>
          <p:nvPr/>
        </p:nvCxnSpPr>
        <p:spPr>
          <a:xfrm flipV="1">
            <a:off x="9519696" y="1443283"/>
            <a:ext cx="0" cy="4953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526D9E8F-8A59-4050-AAB6-B7100FC9BC16}"/>
              </a:ext>
            </a:extLst>
          </p:cNvPr>
          <p:cNvSpPr txBox="1"/>
          <p:nvPr/>
        </p:nvSpPr>
        <p:spPr>
          <a:xfrm>
            <a:off x="9018597" y="1228928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EABBE25-67FA-457E-BE0C-4AA003C38574}"/>
              </a:ext>
            </a:extLst>
          </p:cNvPr>
          <p:cNvSpPr txBox="1"/>
          <p:nvPr/>
        </p:nvSpPr>
        <p:spPr>
          <a:xfrm>
            <a:off x="9206982" y="123134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C6646486-F762-48DC-AA18-0FDDAB834F99}"/>
              </a:ext>
            </a:extLst>
          </p:cNvPr>
          <p:cNvSpPr txBox="1"/>
          <p:nvPr/>
        </p:nvSpPr>
        <p:spPr>
          <a:xfrm>
            <a:off x="9376242" y="123393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25432D70-7CB7-476D-91A6-C122F43EB5D0}"/>
              </a:ext>
            </a:extLst>
          </p:cNvPr>
          <p:cNvSpPr txBox="1"/>
          <p:nvPr/>
        </p:nvSpPr>
        <p:spPr>
          <a:xfrm>
            <a:off x="8924128" y="767335"/>
            <a:ext cx="8066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CARBON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DEB3EE9F-51FD-4688-8ECB-8803C1BFF452}"/>
              </a:ext>
            </a:extLst>
          </p:cNvPr>
          <p:cNvSpPr txBox="1"/>
          <p:nvPr/>
        </p:nvSpPr>
        <p:spPr>
          <a:xfrm>
            <a:off x="8862910" y="907200"/>
            <a:ext cx="9060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ISOTOPES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3CBFF339-9197-4338-91D7-3D04D8CF3D64}"/>
              </a:ext>
            </a:extLst>
          </p:cNvPr>
          <p:cNvSpPr txBox="1"/>
          <p:nvPr/>
        </p:nvSpPr>
        <p:spPr>
          <a:xfrm rot="16200000">
            <a:off x="8936189" y="1973972"/>
            <a:ext cx="710451" cy="348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Kamura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1000"/>
              </a:lnSpc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event</a:t>
            </a:r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DC0110F4-8E03-4244-B34B-AB142D26B1E4}"/>
              </a:ext>
            </a:extLst>
          </p:cNvPr>
          <p:cNvCxnSpPr>
            <a:cxnSpLocks/>
          </p:cNvCxnSpPr>
          <p:nvPr/>
        </p:nvCxnSpPr>
        <p:spPr>
          <a:xfrm>
            <a:off x="9769387" y="793535"/>
            <a:ext cx="0" cy="56847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F2F91C24-3E4F-4191-8805-E2DB57FFC0F5}"/>
              </a:ext>
            </a:extLst>
          </p:cNvPr>
          <p:cNvSpPr/>
          <p:nvPr/>
        </p:nvSpPr>
        <p:spPr>
          <a:xfrm>
            <a:off x="6513311" y="4947476"/>
            <a:ext cx="72457" cy="1402080"/>
          </a:xfrm>
          <a:custGeom>
            <a:avLst/>
            <a:gdLst>
              <a:gd name="connsiteX0" fmla="*/ 72457 w 72457"/>
              <a:gd name="connsiteY0" fmla="*/ 1402080 h 1402080"/>
              <a:gd name="connsiteX1" fmla="*/ 19810 w 72457"/>
              <a:gd name="connsiteY1" fmla="*/ 1136072 h 1402080"/>
              <a:gd name="connsiteX2" fmla="*/ 413 w 72457"/>
              <a:gd name="connsiteY2" fmla="*/ 689956 h 1402080"/>
              <a:gd name="connsiteX3" fmla="*/ 8726 w 72457"/>
              <a:gd name="connsiteY3" fmla="*/ 313112 h 1402080"/>
              <a:gd name="connsiteX4" fmla="*/ 33664 w 72457"/>
              <a:gd name="connsiteY4" fmla="*/ 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457" h="1402080">
                <a:moveTo>
                  <a:pt x="72457" y="1402080"/>
                </a:moveTo>
                <a:cubicBezTo>
                  <a:pt x="52137" y="1328419"/>
                  <a:pt x="31817" y="1254759"/>
                  <a:pt x="19810" y="1136072"/>
                </a:cubicBezTo>
                <a:cubicBezTo>
                  <a:pt x="7803" y="1017385"/>
                  <a:pt x="2260" y="827116"/>
                  <a:pt x="413" y="689956"/>
                </a:cubicBezTo>
                <a:cubicBezTo>
                  <a:pt x="-1434" y="552796"/>
                  <a:pt x="3184" y="428105"/>
                  <a:pt x="8726" y="313112"/>
                </a:cubicBezTo>
                <a:cubicBezTo>
                  <a:pt x="14268" y="198119"/>
                  <a:pt x="23966" y="99059"/>
                  <a:pt x="33664" y="0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06ABAA66-F294-4E60-A8C3-A62B572D89FB}"/>
              </a:ext>
            </a:extLst>
          </p:cNvPr>
          <p:cNvSpPr/>
          <p:nvPr/>
        </p:nvSpPr>
        <p:spPr>
          <a:xfrm>
            <a:off x="6541434" y="3154697"/>
            <a:ext cx="315883" cy="1842655"/>
          </a:xfrm>
          <a:custGeom>
            <a:avLst/>
            <a:gdLst>
              <a:gd name="connsiteX0" fmla="*/ 0 w 315883"/>
              <a:gd name="connsiteY0" fmla="*/ 1814946 h 1814946"/>
              <a:gd name="connsiteX1" fmla="*/ 38792 w 315883"/>
              <a:gd name="connsiteY1" fmla="*/ 1421477 h 1814946"/>
              <a:gd name="connsiteX2" fmla="*/ 52647 w 315883"/>
              <a:gd name="connsiteY2" fmla="*/ 1199804 h 1814946"/>
              <a:gd name="connsiteX3" fmla="*/ 52647 w 315883"/>
              <a:gd name="connsiteY3" fmla="*/ 933797 h 1814946"/>
              <a:gd name="connsiteX4" fmla="*/ 69272 w 315883"/>
              <a:gd name="connsiteY4" fmla="*/ 762000 h 1814946"/>
              <a:gd name="connsiteX5" fmla="*/ 155170 w 315883"/>
              <a:gd name="connsiteY5" fmla="*/ 443346 h 1814946"/>
              <a:gd name="connsiteX6" fmla="*/ 238298 w 315883"/>
              <a:gd name="connsiteY6" fmla="*/ 246611 h 1814946"/>
              <a:gd name="connsiteX7" fmla="*/ 315883 w 315883"/>
              <a:gd name="connsiteY7" fmla="*/ 0 h 1814946"/>
              <a:gd name="connsiteX0" fmla="*/ 0 w 315883"/>
              <a:gd name="connsiteY0" fmla="*/ 1842655 h 1842655"/>
              <a:gd name="connsiteX1" fmla="*/ 38792 w 315883"/>
              <a:gd name="connsiteY1" fmla="*/ 1421477 h 1842655"/>
              <a:gd name="connsiteX2" fmla="*/ 52647 w 315883"/>
              <a:gd name="connsiteY2" fmla="*/ 1199804 h 1842655"/>
              <a:gd name="connsiteX3" fmla="*/ 52647 w 315883"/>
              <a:gd name="connsiteY3" fmla="*/ 933797 h 1842655"/>
              <a:gd name="connsiteX4" fmla="*/ 69272 w 315883"/>
              <a:gd name="connsiteY4" fmla="*/ 762000 h 1842655"/>
              <a:gd name="connsiteX5" fmla="*/ 155170 w 315883"/>
              <a:gd name="connsiteY5" fmla="*/ 443346 h 1842655"/>
              <a:gd name="connsiteX6" fmla="*/ 238298 w 315883"/>
              <a:gd name="connsiteY6" fmla="*/ 246611 h 1842655"/>
              <a:gd name="connsiteX7" fmla="*/ 315883 w 315883"/>
              <a:gd name="connsiteY7" fmla="*/ 0 h 1842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883" h="1842655">
                <a:moveTo>
                  <a:pt x="0" y="1842655"/>
                </a:moveTo>
                <a:cubicBezTo>
                  <a:pt x="15009" y="1697182"/>
                  <a:pt x="30018" y="1528619"/>
                  <a:pt x="38792" y="1421477"/>
                </a:cubicBezTo>
                <a:cubicBezTo>
                  <a:pt x="47566" y="1314335"/>
                  <a:pt x="50338" y="1281084"/>
                  <a:pt x="52647" y="1199804"/>
                </a:cubicBezTo>
                <a:cubicBezTo>
                  <a:pt x="54956" y="1118524"/>
                  <a:pt x="49876" y="1006764"/>
                  <a:pt x="52647" y="933797"/>
                </a:cubicBezTo>
                <a:cubicBezTo>
                  <a:pt x="55418" y="860830"/>
                  <a:pt x="52185" y="843742"/>
                  <a:pt x="69272" y="762000"/>
                </a:cubicBezTo>
                <a:cubicBezTo>
                  <a:pt x="86359" y="680258"/>
                  <a:pt x="126999" y="529244"/>
                  <a:pt x="155170" y="443346"/>
                </a:cubicBezTo>
                <a:cubicBezTo>
                  <a:pt x="183341" y="357448"/>
                  <a:pt x="211513" y="320502"/>
                  <a:pt x="238298" y="246611"/>
                </a:cubicBezTo>
                <a:cubicBezTo>
                  <a:pt x="265083" y="172720"/>
                  <a:pt x="290483" y="86360"/>
                  <a:pt x="315883" y="0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93B1904A-958A-4A98-A237-B39254A2530E}"/>
              </a:ext>
            </a:extLst>
          </p:cNvPr>
          <p:cNvSpPr/>
          <p:nvPr/>
        </p:nvSpPr>
        <p:spPr>
          <a:xfrm>
            <a:off x="6846234" y="1602988"/>
            <a:ext cx="347985" cy="1582189"/>
          </a:xfrm>
          <a:custGeom>
            <a:avLst/>
            <a:gdLst>
              <a:gd name="connsiteX0" fmla="*/ 0 w 347985"/>
              <a:gd name="connsiteY0" fmla="*/ 1582189 h 1582189"/>
              <a:gd name="connsiteX1" fmla="*/ 77585 w 347985"/>
              <a:gd name="connsiteY1" fmla="*/ 1169324 h 1582189"/>
              <a:gd name="connsiteX2" fmla="*/ 80356 w 347985"/>
              <a:gd name="connsiteY2" fmla="*/ 986444 h 1582189"/>
              <a:gd name="connsiteX3" fmla="*/ 133003 w 347985"/>
              <a:gd name="connsiteY3" fmla="*/ 742604 h 1582189"/>
              <a:gd name="connsiteX4" fmla="*/ 135774 w 347985"/>
              <a:gd name="connsiteY4" fmla="*/ 684415 h 1582189"/>
              <a:gd name="connsiteX5" fmla="*/ 127461 w 347985"/>
              <a:gd name="connsiteY5" fmla="*/ 628997 h 1582189"/>
              <a:gd name="connsiteX6" fmla="*/ 224443 w 347985"/>
              <a:gd name="connsiteY6" fmla="*/ 543099 h 1582189"/>
              <a:gd name="connsiteX7" fmla="*/ 229985 w 347985"/>
              <a:gd name="connsiteY7" fmla="*/ 493222 h 1582189"/>
              <a:gd name="connsiteX8" fmla="*/ 171796 w 347985"/>
              <a:gd name="connsiteY8" fmla="*/ 451659 h 1582189"/>
              <a:gd name="connsiteX9" fmla="*/ 49876 w 347985"/>
              <a:gd name="connsiteY9" fmla="*/ 423949 h 1582189"/>
              <a:gd name="connsiteX10" fmla="*/ 52647 w 347985"/>
              <a:gd name="connsiteY10" fmla="*/ 387928 h 1582189"/>
              <a:gd name="connsiteX11" fmla="*/ 288174 w 347985"/>
              <a:gd name="connsiteY11" fmla="*/ 315884 h 1582189"/>
              <a:gd name="connsiteX12" fmla="*/ 343592 w 347985"/>
              <a:gd name="connsiteY12" fmla="*/ 277091 h 1582189"/>
              <a:gd name="connsiteX13" fmla="*/ 202276 w 347985"/>
              <a:gd name="connsiteY13" fmla="*/ 218902 h 1582189"/>
              <a:gd name="connsiteX14" fmla="*/ 238298 w 347985"/>
              <a:gd name="connsiteY14" fmla="*/ 152400 h 1582189"/>
              <a:gd name="connsiteX15" fmla="*/ 149629 w 347985"/>
              <a:gd name="connsiteY15" fmla="*/ 60960 h 1582189"/>
              <a:gd name="connsiteX16" fmla="*/ 66501 w 347985"/>
              <a:gd name="connsiteY16" fmla="*/ 0 h 1582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7985" h="1582189">
                <a:moveTo>
                  <a:pt x="0" y="1582189"/>
                </a:moveTo>
                <a:cubicBezTo>
                  <a:pt x="32096" y="1425402"/>
                  <a:pt x="64192" y="1268615"/>
                  <a:pt x="77585" y="1169324"/>
                </a:cubicBezTo>
                <a:cubicBezTo>
                  <a:pt x="90978" y="1070033"/>
                  <a:pt x="71120" y="1057564"/>
                  <a:pt x="80356" y="986444"/>
                </a:cubicBezTo>
                <a:cubicBezTo>
                  <a:pt x="89592" y="915324"/>
                  <a:pt x="123767" y="792942"/>
                  <a:pt x="133003" y="742604"/>
                </a:cubicBezTo>
                <a:cubicBezTo>
                  <a:pt x="142239" y="692266"/>
                  <a:pt x="136698" y="703349"/>
                  <a:pt x="135774" y="684415"/>
                </a:cubicBezTo>
                <a:cubicBezTo>
                  <a:pt x="134850" y="665481"/>
                  <a:pt x="112683" y="652550"/>
                  <a:pt x="127461" y="628997"/>
                </a:cubicBezTo>
                <a:cubicBezTo>
                  <a:pt x="142239" y="605444"/>
                  <a:pt x="207356" y="565728"/>
                  <a:pt x="224443" y="543099"/>
                </a:cubicBezTo>
                <a:cubicBezTo>
                  <a:pt x="241530" y="520470"/>
                  <a:pt x="238759" y="508462"/>
                  <a:pt x="229985" y="493222"/>
                </a:cubicBezTo>
                <a:cubicBezTo>
                  <a:pt x="221211" y="477982"/>
                  <a:pt x="201814" y="463204"/>
                  <a:pt x="171796" y="451659"/>
                </a:cubicBezTo>
                <a:cubicBezTo>
                  <a:pt x="141778" y="440114"/>
                  <a:pt x="69734" y="434571"/>
                  <a:pt x="49876" y="423949"/>
                </a:cubicBezTo>
                <a:cubicBezTo>
                  <a:pt x="30018" y="413327"/>
                  <a:pt x="12931" y="405939"/>
                  <a:pt x="52647" y="387928"/>
                </a:cubicBezTo>
                <a:cubicBezTo>
                  <a:pt x="92363" y="369917"/>
                  <a:pt x="239683" y="334357"/>
                  <a:pt x="288174" y="315884"/>
                </a:cubicBezTo>
                <a:cubicBezTo>
                  <a:pt x="336665" y="297411"/>
                  <a:pt x="357908" y="293255"/>
                  <a:pt x="343592" y="277091"/>
                </a:cubicBezTo>
                <a:cubicBezTo>
                  <a:pt x="329276" y="260927"/>
                  <a:pt x="219825" y="239684"/>
                  <a:pt x="202276" y="218902"/>
                </a:cubicBezTo>
                <a:cubicBezTo>
                  <a:pt x="184727" y="198120"/>
                  <a:pt x="247073" y="178724"/>
                  <a:pt x="238298" y="152400"/>
                </a:cubicBezTo>
                <a:cubicBezTo>
                  <a:pt x="229524" y="126076"/>
                  <a:pt x="178262" y="86360"/>
                  <a:pt x="149629" y="60960"/>
                </a:cubicBezTo>
                <a:cubicBezTo>
                  <a:pt x="120996" y="35560"/>
                  <a:pt x="93748" y="17780"/>
                  <a:pt x="66501" y="0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0BB4AF51-D4A7-42AE-A54D-A37F6C578E7B}"/>
              </a:ext>
            </a:extLst>
          </p:cNvPr>
          <p:cNvSpPr/>
          <p:nvPr/>
        </p:nvSpPr>
        <p:spPr>
          <a:xfrm>
            <a:off x="6656576" y="1190123"/>
            <a:ext cx="747021" cy="423949"/>
          </a:xfrm>
          <a:custGeom>
            <a:avLst/>
            <a:gdLst>
              <a:gd name="connsiteX0" fmla="*/ 281098 w 747021"/>
              <a:gd name="connsiteY0" fmla="*/ 423949 h 423949"/>
              <a:gd name="connsiteX1" fmla="*/ 206283 w 747021"/>
              <a:gd name="connsiteY1" fmla="*/ 371302 h 423949"/>
              <a:gd name="connsiteX2" fmla="*/ 164719 w 747021"/>
              <a:gd name="connsiteY2" fmla="*/ 268778 h 423949"/>
              <a:gd name="connsiteX3" fmla="*/ 23403 w 747021"/>
              <a:gd name="connsiteY3" fmla="*/ 169025 h 423949"/>
              <a:gd name="connsiteX4" fmla="*/ 4007 w 747021"/>
              <a:gd name="connsiteY4" fmla="*/ 127462 h 423949"/>
              <a:gd name="connsiteX5" fmla="*/ 64967 w 747021"/>
              <a:gd name="connsiteY5" fmla="*/ 96982 h 423949"/>
              <a:gd name="connsiteX6" fmla="*/ 9548 w 747021"/>
              <a:gd name="connsiteY6" fmla="*/ 63731 h 423949"/>
              <a:gd name="connsiteX7" fmla="*/ 250618 w 747021"/>
              <a:gd name="connsiteY7" fmla="*/ 58189 h 423949"/>
              <a:gd name="connsiteX8" fmla="*/ 530479 w 747021"/>
              <a:gd name="connsiteY8" fmla="*/ 38793 h 423949"/>
              <a:gd name="connsiteX9" fmla="*/ 738298 w 747021"/>
              <a:gd name="connsiteY9" fmla="*/ 22167 h 423949"/>
              <a:gd name="connsiteX10" fmla="*/ 688421 w 747021"/>
              <a:gd name="connsiteY10" fmla="*/ 0 h 42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47021" h="423949">
                <a:moveTo>
                  <a:pt x="281098" y="423949"/>
                </a:moveTo>
                <a:cubicBezTo>
                  <a:pt x="253389" y="410556"/>
                  <a:pt x="225680" y="397164"/>
                  <a:pt x="206283" y="371302"/>
                </a:cubicBezTo>
                <a:cubicBezTo>
                  <a:pt x="186886" y="345440"/>
                  <a:pt x="195199" y="302491"/>
                  <a:pt x="164719" y="268778"/>
                </a:cubicBezTo>
                <a:cubicBezTo>
                  <a:pt x="134239" y="235065"/>
                  <a:pt x="50188" y="192578"/>
                  <a:pt x="23403" y="169025"/>
                </a:cubicBezTo>
                <a:cubicBezTo>
                  <a:pt x="-3382" y="145472"/>
                  <a:pt x="-2920" y="139469"/>
                  <a:pt x="4007" y="127462"/>
                </a:cubicBezTo>
                <a:cubicBezTo>
                  <a:pt x="10934" y="115455"/>
                  <a:pt x="64044" y="107604"/>
                  <a:pt x="64967" y="96982"/>
                </a:cubicBezTo>
                <a:cubicBezTo>
                  <a:pt x="65890" y="86360"/>
                  <a:pt x="-21394" y="70196"/>
                  <a:pt x="9548" y="63731"/>
                </a:cubicBezTo>
                <a:cubicBezTo>
                  <a:pt x="40490" y="57266"/>
                  <a:pt x="163796" y="62345"/>
                  <a:pt x="250618" y="58189"/>
                </a:cubicBezTo>
                <a:cubicBezTo>
                  <a:pt x="337440" y="54033"/>
                  <a:pt x="530479" y="38793"/>
                  <a:pt x="530479" y="38793"/>
                </a:cubicBezTo>
                <a:cubicBezTo>
                  <a:pt x="611759" y="32789"/>
                  <a:pt x="711974" y="28632"/>
                  <a:pt x="738298" y="22167"/>
                </a:cubicBezTo>
                <a:cubicBezTo>
                  <a:pt x="764622" y="15702"/>
                  <a:pt x="726521" y="7851"/>
                  <a:pt x="688421" y="0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713BDC9B-66A3-4BB5-93D4-CA3BD9B8C36B}"/>
              </a:ext>
            </a:extLst>
          </p:cNvPr>
          <p:cNvSpPr/>
          <p:nvPr/>
        </p:nvSpPr>
        <p:spPr>
          <a:xfrm>
            <a:off x="7063969" y="4885796"/>
            <a:ext cx="72457" cy="98090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366D67DC-3C74-49A6-B80D-6AEFCDDF10EB}"/>
              </a:ext>
            </a:extLst>
          </p:cNvPr>
          <p:cNvSpPr/>
          <p:nvPr/>
        </p:nvSpPr>
        <p:spPr>
          <a:xfrm>
            <a:off x="7192021" y="5463702"/>
            <a:ext cx="72457" cy="802878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B258CEB9-0026-45C1-8F3E-4E0E080ED9CA}"/>
              </a:ext>
            </a:extLst>
          </p:cNvPr>
          <p:cNvSpPr/>
          <p:nvPr/>
        </p:nvSpPr>
        <p:spPr>
          <a:xfrm>
            <a:off x="7297454" y="5562851"/>
            <a:ext cx="72457" cy="68567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E428A0A4-331C-46A2-AF71-987D052450E8}"/>
              </a:ext>
            </a:extLst>
          </p:cNvPr>
          <p:cNvSpPr/>
          <p:nvPr/>
        </p:nvSpPr>
        <p:spPr>
          <a:xfrm>
            <a:off x="7405513" y="5371528"/>
            <a:ext cx="72457" cy="876993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3D5328B5-9941-43E5-B131-3F0DDFCC48B9}"/>
              </a:ext>
            </a:extLst>
          </p:cNvPr>
          <p:cNvSpPr/>
          <p:nvPr/>
        </p:nvSpPr>
        <p:spPr>
          <a:xfrm>
            <a:off x="7403038" y="4399271"/>
            <a:ext cx="72457" cy="68567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0D5D4F65-7824-4669-ADAE-CDC76CAC577D}"/>
              </a:ext>
            </a:extLst>
          </p:cNvPr>
          <p:cNvSpPr/>
          <p:nvPr/>
        </p:nvSpPr>
        <p:spPr>
          <a:xfrm>
            <a:off x="7192021" y="3718781"/>
            <a:ext cx="72457" cy="203869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F78153CB-1035-46BF-858D-12C2E81751BC}"/>
              </a:ext>
            </a:extLst>
          </p:cNvPr>
          <p:cNvSpPr/>
          <p:nvPr/>
        </p:nvSpPr>
        <p:spPr>
          <a:xfrm>
            <a:off x="7063969" y="2989612"/>
            <a:ext cx="72457" cy="535487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A48C9BF9-B2E7-4434-A53E-A9B557E2FCFE}"/>
              </a:ext>
            </a:extLst>
          </p:cNvPr>
          <p:cNvSpPr/>
          <p:nvPr/>
        </p:nvSpPr>
        <p:spPr>
          <a:xfrm>
            <a:off x="7403037" y="3098083"/>
            <a:ext cx="72457" cy="620695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0EF1FFFE-23DC-4CD6-90AA-BFB3800819DF}"/>
              </a:ext>
            </a:extLst>
          </p:cNvPr>
          <p:cNvSpPr/>
          <p:nvPr/>
        </p:nvSpPr>
        <p:spPr>
          <a:xfrm>
            <a:off x="7403037" y="1995897"/>
            <a:ext cx="72457" cy="980349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A713869A-C436-4FDC-8AC3-C4D5004E463B}"/>
              </a:ext>
            </a:extLst>
          </p:cNvPr>
          <p:cNvCxnSpPr>
            <a:cxnSpLocks/>
          </p:cNvCxnSpPr>
          <p:nvPr/>
        </p:nvCxnSpPr>
        <p:spPr>
          <a:xfrm>
            <a:off x="6093790" y="1147288"/>
            <a:ext cx="151042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3B8A121B-B3BD-41F5-9519-814C00CA1875}"/>
              </a:ext>
            </a:extLst>
          </p:cNvPr>
          <p:cNvCxnSpPr>
            <a:cxnSpLocks/>
          </p:cNvCxnSpPr>
          <p:nvPr/>
        </p:nvCxnSpPr>
        <p:spPr>
          <a:xfrm flipV="1">
            <a:off x="6232734" y="1095621"/>
            <a:ext cx="0" cy="4953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A95014AE-F8B0-4D45-8D2B-AEF5D03D1443}"/>
              </a:ext>
            </a:extLst>
          </p:cNvPr>
          <p:cNvCxnSpPr>
            <a:cxnSpLocks/>
          </p:cNvCxnSpPr>
          <p:nvPr/>
        </p:nvCxnSpPr>
        <p:spPr>
          <a:xfrm flipV="1">
            <a:off x="7347959" y="1095621"/>
            <a:ext cx="0" cy="4953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10E16019-D188-4960-B271-D4081F9DF626}"/>
              </a:ext>
            </a:extLst>
          </p:cNvPr>
          <p:cNvCxnSpPr>
            <a:cxnSpLocks/>
          </p:cNvCxnSpPr>
          <p:nvPr/>
        </p:nvCxnSpPr>
        <p:spPr>
          <a:xfrm flipV="1">
            <a:off x="6509039" y="1095621"/>
            <a:ext cx="0" cy="4953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BCFC802A-9226-4212-98F5-9E1E979DED4B}"/>
              </a:ext>
            </a:extLst>
          </p:cNvPr>
          <p:cNvCxnSpPr>
            <a:cxnSpLocks/>
          </p:cNvCxnSpPr>
          <p:nvPr/>
        </p:nvCxnSpPr>
        <p:spPr>
          <a:xfrm flipV="1">
            <a:off x="6791627" y="1095621"/>
            <a:ext cx="0" cy="4953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56B4E838-6908-442C-AF26-DA7F03D23DC1}"/>
              </a:ext>
            </a:extLst>
          </p:cNvPr>
          <p:cNvCxnSpPr>
            <a:cxnSpLocks/>
          </p:cNvCxnSpPr>
          <p:nvPr/>
        </p:nvCxnSpPr>
        <p:spPr>
          <a:xfrm flipV="1">
            <a:off x="7068241" y="1095621"/>
            <a:ext cx="0" cy="4953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368B8192-94D2-4F9B-BB75-21F552EB3B85}"/>
              </a:ext>
            </a:extLst>
          </p:cNvPr>
          <p:cNvSpPr txBox="1"/>
          <p:nvPr/>
        </p:nvSpPr>
        <p:spPr>
          <a:xfrm>
            <a:off x="6055134" y="896059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A3ADDA18-6B15-4CCD-B08D-776E59D09D90}"/>
              </a:ext>
            </a:extLst>
          </p:cNvPr>
          <p:cNvSpPr txBox="1"/>
          <p:nvPr/>
        </p:nvSpPr>
        <p:spPr>
          <a:xfrm>
            <a:off x="6612613" y="889580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EDA11D07-E2E6-4223-9049-254A60826395}"/>
              </a:ext>
            </a:extLst>
          </p:cNvPr>
          <p:cNvSpPr txBox="1"/>
          <p:nvPr/>
        </p:nvSpPr>
        <p:spPr>
          <a:xfrm>
            <a:off x="7170092" y="883101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23E4B851-F06E-4806-8D20-AE18C233D3BD}"/>
              </a:ext>
            </a:extLst>
          </p:cNvPr>
          <p:cNvSpPr txBox="1"/>
          <p:nvPr/>
        </p:nvSpPr>
        <p:spPr>
          <a:xfrm>
            <a:off x="6247273" y="763929"/>
            <a:ext cx="12282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SEA TEMP (</a:t>
            </a:r>
            <a:r>
              <a:rPr lang="en-US" sz="1100" b="1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3CFB73CC-0485-4414-B0C2-139EB14517CA}"/>
              </a:ext>
            </a:extLst>
          </p:cNvPr>
          <p:cNvCxnSpPr>
            <a:cxnSpLocks/>
          </p:cNvCxnSpPr>
          <p:nvPr/>
        </p:nvCxnSpPr>
        <p:spPr>
          <a:xfrm>
            <a:off x="7604836" y="793535"/>
            <a:ext cx="0" cy="56847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id="{716441D0-D65D-4AAF-8D30-8805F978FD24}"/>
              </a:ext>
            </a:extLst>
          </p:cNvPr>
          <p:cNvSpPr txBox="1"/>
          <p:nvPr/>
        </p:nvSpPr>
        <p:spPr>
          <a:xfrm>
            <a:off x="9933649" y="5834672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rapid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F2EFDF6F-F2F4-40DB-B963-A83735A963E6}"/>
              </a:ext>
            </a:extLst>
          </p:cNvPr>
          <p:cNvSpPr txBox="1"/>
          <p:nvPr/>
        </p:nvSpPr>
        <p:spPr>
          <a:xfrm>
            <a:off x="9797240" y="6051893"/>
            <a:ext cx="861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</a:p>
        </p:txBody>
      </p: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DD6EC9E0-DA8A-47F3-87FC-38951DC19624}"/>
              </a:ext>
            </a:extLst>
          </p:cNvPr>
          <p:cNvCxnSpPr>
            <a:cxnSpLocks/>
          </p:cNvCxnSpPr>
          <p:nvPr/>
        </p:nvCxnSpPr>
        <p:spPr>
          <a:xfrm>
            <a:off x="9786823" y="5810024"/>
            <a:ext cx="958917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extBox 146">
            <a:extLst>
              <a:ext uri="{FF2B5EF4-FFF2-40B4-BE49-F238E27FC236}">
                <a16:creationId xmlns:a16="http://schemas.microsoft.com/office/drawing/2014/main" id="{90508806-D30A-43F7-8974-C0BB0E820576}"/>
              </a:ext>
            </a:extLst>
          </p:cNvPr>
          <p:cNvSpPr txBox="1"/>
          <p:nvPr/>
        </p:nvSpPr>
        <p:spPr>
          <a:xfrm>
            <a:off x="9850141" y="5124919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decline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17B0F9E2-7990-4E95-860F-D45CAE60527A}"/>
              </a:ext>
            </a:extLst>
          </p:cNvPr>
          <p:cNvSpPr txBox="1"/>
          <p:nvPr/>
        </p:nvSpPr>
        <p:spPr>
          <a:xfrm>
            <a:off x="9764604" y="4912857"/>
            <a:ext cx="939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moderate</a:t>
            </a:r>
          </a:p>
        </p:txBody>
      </p: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E5794DDE-4BE6-4632-A405-905E40B4E268}"/>
              </a:ext>
            </a:extLst>
          </p:cNvPr>
          <p:cNvCxnSpPr>
            <a:cxnSpLocks/>
          </p:cNvCxnSpPr>
          <p:nvPr/>
        </p:nvCxnSpPr>
        <p:spPr>
          <a:xfrm>
            <a:off x="9797096" y="4551858"/>
            <a:ext cx="968803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>
            <a:extLst>
              <a:ext uri="{FF2B5EF4-FFF2-40B4-BE49-F238E27FC236}">
                <a16:creationId xmlns:a16="http://schemas.microsoft.com/office/drawing/2014/main" id="{009C95FC-A839-48E0-B741-E0BEEEE62B39}"/>
              </a:ext>
            </a:extLst>
          </p:cNvPr>
          <p:cNvSpPr txBox="1"/>
          <p:nvPr/>
        </p:nvSpPr>
        <p:spPr>
          <a:xfrm>
            <a:off x="9992888" y="2826178"/>
            <a:ext cx="5228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fluc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ua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ting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5DB77608-426E-409B-A431-4462D5F2E448}"/>
              </a:ext>
            </a:extLst>
          </p:cNvPr>
          <p:cNvSpPr txBox="1"/>
          <p:nvPr/>
        </p:nvSpPr>
        <p:spPr>
          <a:xfrm>
            <a:off x="9846796" y="1516481"/>
            <a:ext cx="861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</a:p>
        </p:txBody>
      </p: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54BBBAD2-4BEB-480C-93BC-6A529F604E45}"/>
              </a:ext>
            </a:extLst>
          </p:cNvPr>
          <p:cNvCxnSpPr>
            <a:cxnSpLocks/>
          </p:cNvCxnSpPr>
          <p:nvPr/>
        </p:nvCxnSpPr>
        <p:spPr>
          <a:xfrm>
            <a:off x="9774006" y="1348653"/>
            <a:ext cx="991893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15FD6E35-12DF-4CE8-98E8-0B65D44C866F}"/>
              </a:ext>
            </a:extLst>
          </p:cNvPr>
          <p:cNvCxnSpPr>
            <a:cxnSpLocks/>
          </p:cNvCxnSpPr>
          <p:nvPr/>
        </p:nvCxnSpPr>
        <p:spPr>
          <a:xfrm>
            <a:off x="9765316" y="1215158"/>
            <a:ext cx="998724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5" name="Picture 154">
            <a:extLst>
              <a:ext uri="{FF2B5EF4-FFF2-40B4-BE49-F238E27FC236}">
                <a16:creationId xmlns:a16="http://schemas.microsoft.com/office/drawing/2014/main" id="{A4A4D959-48DA-4F3D-954C-6F420D9F8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51499" y="1969000"/>
            <a:ext cx="248636" cy="223805"/>
          </a:xfrm>
          <a:prstGeom prst="rect">
            <a:avLst/>
          </a:prstGeom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CE186CC3-E3B2-4370-8DE5-5EE73093C2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99323" y="1033376"/>
            <a:ext cx="428515" cy="385720"/>
          </a:xfrm>
          <a:prstGeom prst="rect">
            <a:avLst/>
          </a:prstGeom>
        </p:spPr>
      </p:pic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CA13B5EC-295F-4072-9FFB-EA8CCAFDADB1}"/>
              </a:ext>
            </a:extLst>
          </p:cNvPr>
          <p:cNvCxnSpPr/>
          <p:nvPr/>
        </p:nvCxnSpPr>
        <p:spPr>
          <a:xfrm>
            <a:off x="10959833" y="1239449"/>
            <a:ext cx="1932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Rectangle 159">
            <a:extLst>
              <a:ext uri="{FF2B5EF4-FFF2-40B4-BE49-F238E27FC236}">
                <a16:creationId xmlns:a16="http://schemas.microsoft.com/office/drawing/2014/main" id="{88BE5134-E5BC-45E1-B236-75A9A932E595}"/>
              </a:ext>
            </a:extLst>
          </p:cNvPr>
          <p:cNvSpPr/>
          <p:nvPr/>
        </p:nvSpPr>
        <p:spPr>
          <a:xfrm>
            <a:off x="10995499" y="2010658"/>
            <a:ext cx="193221" cy="19213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E6EFACF2-2587-43E1-88A0-8B2AAE5AB7CA}"/>
              </a:ext>
            </a:extLst>
          </p:cNvPr>
          <p:cNvSpPr txBox="1"/>
          <p:nvPr/>
        </p:nvSpPr>
        <p:spPr>
          <a:xfrm>
            <a:off x="9797507" y="807772"/>
            <a:ext cx="931665" cy="348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BIO-</a:t>
            </a:r>
          </a:p>
          <a:p>
            <a:pPr algn="ctr">
              <a:lnSpc>
                <a:spcPts val="1000"/>
              </a:lnSpc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DIVERSITY</a:t>
            </a:r>
          </a:p>
        </p:txBody>
      </p: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14EC93CD-9A94-4645-82C9-4EBEC6C47148}"/>
              </a:ext>
            </a:extLst>
          </p:cNvPr>
          <p:cNvCxnSpPr>
            <a:cxnSpLocks/>
          </p:cNvCxnSpPr>
          <p:nvPr/>
        </p:nvCxnSpPr>
        <p:spPr>
          <a:xfrm>
            <a:off x="9797096" y="2080902"/>
            <a:ext cx="926425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extBox 143">
            <a:extLst>
              <a:ext uri="{FF2B5EF4-FFF2-40B4-BE49-F238E27FC236}">
                <a16:creationId xmlns:a16="http://schemas.microsoft.com/office/drawing/2014/main" id="{266C8F82-D0E5-4D6E-9480-8125BEFD0A43}"/>
              </a:ext>
            </a:extLst>
          </p:cNvPr>
          <p:cNvSpPr txBox="1"/>
          <p:nvPr/>
        </p:nvSpPr>
        <p:spPr>
          <a:xfrm>
            <a:off x="9749325" y="1148477"/>
            <a:ext cx="9973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sudden drop</a:t>
            </a:r>
          </a:p>
        </p:txBody>
      </p:sp>
      <p:sp>
        <p:nvSpPr>
          <p:cNvPr id="28" name="Arrow: Up 27">
            <a:extLst>
              <a:ext uri="{FF2B5EF4-FFF2-40B4-BE49-F238E27FC236}">
                <a16:creationId xmlns:a16="http://schemas.microsoft.com/office/drawing/2014/main" id="{7F8E9682-F32B-4FD7-9FFA-84AE88863C3D}"/>
              </a:ext>
            </a:extLst>
          </p:cNvPr>
          <p:cNvSpPr/>
          <p:nvPr/>
        </p:nvSpPr>
        <p:spPr>
          <a:xfrm>
            <a:off x="10204789" y="1394075"/>
            <a:ext cx="78545" cy="210707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Arrow: Up 144">
            <a:extLst>
              <a:ext uri="{FF2B5EF4-FFF2-40B4-BE49-F238E27FC236}">
                <a16:creationId xmlns:a16="http://schemas.microsoft.com/office/drawing/2014/main" id="{E03E6692-1679-497A-99E7-ACE3CD44EFE4}"/>
              </a:ext>
            </a:extLst>
          </p:cNvPr>
          <p:cNvSpPr/>
          <p:nvPr/>
        </p:nvSpPr>
        <p:spPr>
          <a:xfrm flipV="1">
            <a:off x="10203806" y="1809509"/>
            <a:ext cx="78545" cy="210707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Arrow: Up 145">
            <a:extLst>
              <a:ext uri="{FF2B5EF4-FFF2-40B4-BE49-F238E27FC236}">
                <a16:creationId xmlns:a16="http://schemas.microsoft.com/office/drawing/2014/main" id="{74B8A666-0CC1-483C-9743-A56CE426F23D}"/>
              </a:ext>
            </a:extLst>
          </p:cNvPr>
          <p:cNvSpPr/>
          <p:nvPr/>
        </p:nvSpPr>
        <p:spPr>
          <a:xfrm>
            <a:off x="10202584" y="2135855"/>
            <a:ext cx="78545" cy="717374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Arrow: Up 153">
            <a:extLst>
              <a:ext uri="{FF2B5EF4-FFF2-40B4-BE49-F238E27FC236}">
                <a16:creationId xmlns:a16="http://schemas.microsoft.com/office/drawing/2014/main" id="{277AC82D-13A6-461F-A928-8B880AD55D64}"/>
              </a:ext>
            </a:extLst>
          </p:cNvPr>
          <p:cNvSpPr/>
          <p:nvPr/>
        </p:nvSpPr>
        <p:spPr>
          <a:xfrm flipV="1">
            <a:off x="10201601" y="3653558"/>
            <a:ext cx="78545" cy="852164"/>
          </a:xfrm>
          <a:prstGeom prst="upArrow">
            <a:avLst>
              <a:gd name="adj1" fmla="val 42000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Arrow: Up 156">
            <a:extLst>
              <a:ext uri="{FF2B5EF4-FFF2-40B4-BE49-F238E27FC236}">
                <a16:creationId xmlns:a16="http://schemas.microsoft.com/office/drawing/2014/main" id="{1BCF1111-E0A5-405D-831F-9A5D1E42571C}"/>
              </a:ext>
            </a:extLst>
          </p:cNvPr>
          <p:cNvSpPr/>
          <p:nvPr/>
        </p:nvSpPr>
        <p:spPr>
          <a:xfrm>
            <a:off x="10211155" y="4597996"/>
            <a:ext cx="78545" cy="360228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Arrow: Up 157">
            <a:extLst>
              <a:ext uri="{FF2B5EF4-FFF2-40B4-BE49-F238E27FC236}">
                <a16:creationId xmlns:a16="http://schemas.microsoft.com/office/drawing/2014/main" id="{835E14A8-2681-4CB9-B3A6-1C07D2EE7AEE}"/>
              </a:ext>
            </a:extLst>
          </p:cNvPr>
          <p:cNvSpPr/>
          <p:nvPr/>
        </p:nvSpPr>
        <p:spPr>
          <a:xfrm flipV="1">
            <a:off x="10210172" y="5417261"/>
            <a:ext cx="78545" cy="361491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E2BF161-CD70-446F-A63E-E673AD00C098}"/>
              </a:ext>
            </a:extLst>
          </p:cNvPr>
          <p:cNvCxnSpPr/>
          <p:nvPr/>
        </p:nvCxnSpPr>
        <p:spPr>
          <a:xfrm>
            <a:off x="9032450" y="1238300"/>
            <a:ext cx="61877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BE0DC537-F907-496B-87F9-4E9E69C9CBFE}"/>
              </a:ext>
            </a:extLst>
          </p:cNvPr>
          <p:cNvSpPr txBox="1"/>
          <p:nvPr/>
        </p:nvSpPr>
        <p:spPr>
          <a:xfrm>
            <a:off x="9025084" y="1095431"/>
            <a:ext cx="6206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del </a:t>
            </a:r>
            <a:r>
              <a:rPr lang="en-US" sz="1100" baseline="30000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11616AB-096A-4AB1-9E88-EBABCEFF5BFB}"/>
              </a:ext>
            </a:extLst>
          </p:cNvPr>
          <p:cNvSpPr/>
          <p:nvPr/>
        </p:nvSpPr>
        <p:spPr>
          <a:xfrm>
            <a:off x="7968960" y="1196149"/>
            <a:ext cx="200155" cy="1176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ACA5EB80-2C21-419B-98A9-B88DCC32ACCE}"/>
              </a:ext>
            </a:extLst>
          </p:cNvPr>
          <p:cNvSpPr txBox="1"/>
          <p:nvPr/>
        </p:nvSpPr>
        <p:spPr>
          <a:xfrm>
            <a:off x="10801113" y="542981"/>
            <a:ext cx="11352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MASS</a:t>
            </a:r>
          </a:p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EXTINCTIONS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24911A1F-9F0D-4624-9DA9-89A211A963CC}"/>
              </a:ext>
            </a:extLst>
          </p:cNvPr>
          <p:cNvSpPr txBox="1"/>
          <p:nvPr/>
        </p:nvSpPr>
        <p:spPr>
          <a:xfrm>
            <a:off x="10898258" y="2180296"/>
            <a:ext cx="80021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end</a:t>
            </a:r>
          </a:p>
          <a:p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Guada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lupian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849DEED2-8A5C-4831-B9D4-0C60D18F9414}"/>
              </a:ext>
            </a:extLst>
          </p:cNvPr>
          <p:cNvSpPr txBox="1"/>
          <p:nvPr/>
        </p:nvSpPr>
        <p:spPr>
          <a:xfrm>
            <a:off x="10785990" y="1335925"/>
            <a:ext cx="8931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end</a:t>
            </a: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Permian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003D88D-60EC-4543-9064-DF13BA8AEAB9}"/>
              </a:ext>
            </a:extLst>
          </p:cNvPr>
          <p:cNvSpPr txBox="1"/>
          <p:nvPr/>
        </p:nvSpPr>
        <p:spPr>
          <a:xfrm>
            <a:off x="4760284" y="6523080"/>
            <a:ext cx="57699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(Waite et al., 2020; data from Chen and Xu, 2019; Chen et al., 2013, Ross and Ross, 2009 )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A2D49BB-7AD2-4B6E-8247-891FFE984021}"/>
              </a:ext>
            </a:extLst>
          </p:cNvPr>
          <p:cNvSpPr txBox="1"/>
          <p:nvPr/>
        </p:nvSpPr>
        <p:spPr>
          <a:xfrm>
            <a:off x="6967559" y="6205781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73887D3C-513F-4254-AB59-A1D3E831E1D2}"/>
              </a:ext>
            </a:extLst>
          </p:cNvPr>
          <p:cNvSpPr txBox="1"/>
          <p:nvPr/>
        </p:nvSpPr>
        <p:spPr>
          <a:xfrm>
            <a:off x="7093308" y="6205781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9F241E2C-B79C-442E-A82D-B678D06493EE}"/>
              </a:ext>
            </a:extLst>
          </p:cNvPr>
          <p:cNvSpPr txBox="1"/>
          <p:nvPr/>
        </p:nvSpPr>
        <p:spPr>
          <a:xfrm>
            <a:off x="7206736" y="6205781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1E4B38D0-7102-4419-B1EF-E680698E8211}"/>
              </a:ext>
            </a:extLst>
          </p:cNvPr>
          <p:cNvSpPr txBox="1"/>
          <p:nvPr/>
        </p:nvSpPr>
        <p:spPr>
          <a:xfrm>
            <a:off x="7320164" y="6205781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7D43E31-FB3D-43B7-B670-442A391DDD32}"/>
              </a:ext>
            </a:extLst>
          </p:cNvPr>
          <p:cNvSpPr txBox="1"/>
          <p:nvPr/>
        </p:nvSpPr>
        <p:spPr>
          <a:xfrm>
            <a:off x="11144960" y="5256681"/>
            <a:ext cx="6896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Glacial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F1BAD13E-CA35-4B83-8050-2B78B1E65737}"/>
              </a:ext>
            </a:extLst>
          </p:cNvPr>
          <p:cNvSpPr txBox="1"/>
          <p:nvPr/>
        </p:nvSpPr>
        <p:spPr>
          <a:xfrm>
            <a:off x="11117912" y="5440920"/>
            <a:ext cx="8162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Intervals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6F37C531-6FC9-4BF0-8D0B-A780FFBD4E16}"/>
              </a:ext>
            </a:extLst>
          </p:cNvPr>
          <p:cNvSpPr txBox="1"/>
          <p:nvPr/>
        </p:nvSpPr>
        <p:spPr>
          <a:xfrm>
            <a:off x="11011627" y="5734479"/>
            <a:ext cx="312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3F072770-260F-4821-BFB9-82791CD02765}"/>
              </a:ext>
            </a:extLst>
          </p:cNvPr>
          <p:cNvSpPr txBox="1"/>
          <p:nvPr/>
        </p:nvSpPr>
        <p:spPr>
          <a:xfrm>
            <a:off x="11187360" y="5735586"/>
            <a:ext cx="660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Siberia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C747AD47-5F47-459D-9724-DFAD65C2BCBF}"/>
              </a:ext>
            </a:extLst>
          </p:cNvPr>
          <p:cNvSpPr txBox="1"/>
          <p:nvPr/>
        </p:nvSpPr>
        <p:spPr>
          <a:xfrm>
            <a:off x="11011627" y="5951916"/>
            <a:ext cx="312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E9753003-3C65-4AEE-9659-FB398C71DF05}"/>
              </a:ext>
            </a:extLst>
          </p:cNvPr>
          <p:cNvSpPr txBox="1"/>
          <p:nvPr/>
        </p:nvSpPr>
        <p:spPr>
          <a:xfrm>
            <a:off x="11190772" y="5951892"/>
            <a:ext cx="9964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W. Australia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52E61D75-D300-4A05-8BEC-06E2B8A6AC1B}"/>
              </a:ext>
            </a:extLst>
          </p:cNvPr>
          <p:cNvSpPr txBox="1"/>
          <p:nvPr/>
        </p:nvSpPr>
        <p:spPr>
          <a:xfrm>
            <a:off x="11011627" y="6172556"/>
            <a:ext cx="312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5B39D3A8-8DD7-4464-AB7A-B520290FA3D5}"/>
              </a:ext>
            </a:extLst>
          </p:cNvPr>
          <p:cNvSpPr txBox="1"/>
          <p:nvPr/>
        </p:nvSpPr>
        <p:spPr>
          <a:xfrm>
            <a:off x="11190772" y="6190791"/>
            <a:ext cx="8675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Antarctica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F62520BE-0389-4346-A537-831F3D6EA2B6}"/>
              </a:ext>
            </a:extLst>
          </p:cNvPr>
          <p:cNvSpPr txBox="1"/>
          <p:nvPr/>
        </p:nvSpPr>
        <p:spPr>
          <a:xfrm>
            <a:off x="11011627" y="6429666"/>
            <a:ext cx="312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C24D871A-BA86-4B05-A7C2-18F725C704E6}"/>
              </a:ext>
            </a:extLst>
          </p:cNvPr>
          <p:cNvSpPr txBox="1"/>
          <p:nvPr/>
        </p:nvSpPr>
        <p:spPr>
          <a:xfrm>
            <a:off x="11190772" y="6429690"/>
            <a:ext cx="961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E. Australia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B282301B-A6CE-4C06-80FE-F8ECAEA040CC}"/>
              </a:ext>
            </a:extLst>
          </p:cNvPr>
          <p:cNvSpPr txBox="1"/>
          <p:nvPr/>
        </p:nvSpPr>
        <p:spPr>
          <a:xfrm>
            <a:off x="11108601" y="5082134"/>
            <a:ext cx="7906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Permian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DC5848B9-30DB-4483-8741-CB9AA35E0D1B}"/>
              </a:ext>
            </a:extLst>
          </p:cNvPr>
          <p:cNvSpPr/>
          <p:nvPr/>
        </p:nvSpPr>
        <p:spPr>
          <a:xfrm>
            <a:off x="945875" y="784013"/>
            <a:ext cx="9808398" cy="569247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13588C2-472C-4CC9-B0D9-8BA9177E9450}"/>
              </a:ext>
            </a:extLst>
          </p:cNvPr>
          <p:cNvGrpSpPr/>
          <p:nvPr/>
        </p:nvGrpSpPr>
        <p:grpSpPr>
          <a:xfrm>
            <a:off x="10924475" y="3047980"/>
            <a:ext cx="1114386" cy="1618306"/>
            <a:chOff x="10924475" y="3047980"/>
            <a:chExt cx="1114386" cy="1618306"/>
          </a:xfrm>
        </p:grpSpPr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F3591448-B329-4576-A6BE-5B67329CAECB}"/>
                </a:ext>
              </a:extLst>
            </p:cNvPr>
            <p:cNvSpPr txBox="1"/>
            <p:nvPr/>
          </p:nvSpPr>
          <p:spPr>
            <a:xfrm>
              <a:off x="10972452" y="3094923"/>
              <a:ext cx="105830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sz="16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levels:</a:t>
              </a:r>
            </a:p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115% of </a:t>
              </a:r>
            </a:p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modern</a:t>
              </a: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9B0B9F2C-2D11-4113-867D-F713C62ABD6C}"/>
                </a:ext>
              </a:extLst>
            </p:cNvPr>
            <p:cNvSpPr txBox="1"/>
            <p:nvPr/>
          </p:nvSpPr>
          <p:spPr>
            <a:xfrm>
              <a:off x="10965031" y="3985243"/>
              <a:ext cx="10166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CO</a:t>
              </a:r>
              <a:r>
                <a:rPr lang="en-US" sz="16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900 ppm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AB38FB0-FCD7-4052-BD6E-9EF75947F139}"/>
                </a:ext>
              </a:extLst>
            </p:cNvPr>
            <p:cNvSpPr/>
            <p:nvPr/>
          </p:nvSpPr>
          <p:spPr>
            <a:xfrm>
              <a:off x="10924475" y="3047980"/>
              <a:ext cx="1114386" cy="161830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Arrow: Down 5">
            <a:extLst>
              <a:ext uri="{FF2B5EF4-FFF2-40B4-BE49-F238E27FC236}">
                <a16:creationId xmlns:a16="http://schemas.microsoft.com/office/drawing/2014/main" id="{8CE21C59-C4C8-4EAB-9624-0C0EBE4352B4}"/>
              </a:ext>
            </a:extLst>
          </p:cNvPr>
          <p:cNvSpPr/>
          <p:nvPr/>
        </p:nvSpPr>
        <p:spPr>
          <a:xfrm rot="10414346">
            <a:off x="4177800" y="3568736"/>
            <a:ext cx="247623" cy="2775683"/>
          </a:xfrm>
          <a:prstGeom prst="downArrow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172315"/>
      </p:ext>
    </p:extLst>
  </p:cSld>
  <p:clrMapOvr>
    <a:masterClrMapping/>
  </p:clrMapOvr>
  <p:transition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7099300"/>
            <a:ext cx="2743200" cy="365125"/>
          </a:xfrm>
        </p:spPr>
        <p:txBody>
          <a:bodyPr/>
          <a:lstStyle/>
          <a:p>
            <a:fld id="{9C3699A1-5E3C-4DE5-86A0-60F43648DA44}" type="slidenum">
              <a:rPr lang="en-US" smtClean="0">
                <a:solidFill>
                  <a:schemeClr val="bg1"/>
                </a:solidFill>
              </a:rPr>
              <a:t>40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7716BA-1E0C-4EA4-B8FB-C4A8542DCE11}"/>
              </a:ext>
            </a:extLst>
          </p:cNvPr>
          <p:cNvSpPr txBox="1"/>
          <p:nvPr/>
        </p:nvSpPr>
        <p:spPr>
          <a:xfrm>
            <a:off x="685444" y="352417"/>
            <a:ext cx="6688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Lower Permian of the Permian Basin: Summary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6C9584-41FC-49EE-A1A7-EAFAB11EFCC8}"/>
              </a:ext>
            </a:extLst>
          </p:cNvPr>
          <p:cNvCxnSpPr>
            <a:cxnSpLocks/>
          </p:cNvCxnSpPr>
          <p:nvPr/>
        </p:nvCxnSpPr>
        <p:spPr>
          <a:xfrm>
            <a:off x="697927" y="817092"/>
            <a:ext cx="10160573" cy="0"/>
          </a:xfrm>
          <a:prstGeom prst="line">
            <a:avLst/>
          </a:prstGeom>
          <a:ln w="19050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236925A-BFB3-4156-9B5A-376E4CE1293E}"/>
              </a:ext>
            </a:extLst>
          </p:cNvPr>
          <p:cNvSpPr txBox="1"/>
          <p:nvPr/>
        </p:nvSpPr>
        <p:spPr>
          <a:xfrm>
            <a:off x="1088759" y="1057275"/>
            <a:ext cx="64754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Includes strata of upper </a:t>
            </a:r>
            <a:r>
              <a:rPr lang="en-US" sz="2000" dirty="0" err="1"/>
              <a:t>Wolfcampian</a:t>
            </a:r>
            <a:r>
              <a:rPr lang="en-US" sz="2000" dirty="0"/>
              <a:t> and </a:t>
            </a:r>
            <a:r>
              <a:rPr lang="en-US" sz="2000" dirty="0" err="1"/>
              <a:t>Leonardian</a:t>
            </a:r>
            <a:r>
              <a:rPr lang="en-US" sz="2000" dirty="0"/>
              <a:t> age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F4D4FDA-625D-4130-9867-C85AE4324208}"/>
              </a:ext>
            </a:extLst>
          </p:cNvPr>
          <p:cNvGrpSpPr/>
          <p:nvPr/>
        </p:nvGrpSpPr>
        <p:grpSpPr>
          <a:xfrm>
            <a:off x="1088760" y="2943225"/>
            <a:ext cx="8979166" cy="1532144"/>
            <a:chOff x="1088760" y="2943225"/>
            <a:chExt cx="8979166" cy="153214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5139B1F-FCB6-45C3-A446-227A50637573}"/>
                </a:ext>
              </a:extLst>
            </p:cNvPr>
            <p:cNvSpPr txBox="1"/>
            <p:nvPr/>
          </p:nvSpPr>
          <p:spPr>
            <a:xfrm>
              <a:off x="1088760" y="2943225"/>
              <a:ext cx="89791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 err="1"/>
                <a:t>Leonardian</a:t>
              </a:r>
              <a:r>
                <a:rPr lang="en-US" sz="2000" dirty="0"/>
                <a:t>: 1</a:t>
              </a:r>
              <a:r>
                <a:rPr lang="en-US" sz="2000" baseline="30000" dirty="0"/>
                <a:t>st</a:t>
              </a:r>
              <a:r>
                <a:rPr lang="en-US" sz="2000" dirty="0"/>
                <a:t> major influx of deep-water terrigenous </a:t>
              </a:r>
              <a:r>
                <a:rPr lang="en-US" sz="2000" dirty="0" err="1"/>
                <a:t>clastics</a:t>
              </a:r>
              <a:r>
                <a:rPr lang="en-US" sz="2000" dirty="0"/>
                <a:t> into basin (submarine fan complexes); multiple </a:t>
              </a:r>
              <a:r>
                <a:rPr lang="en-US" sz="2000" dirty="0" err="1"/>
                <a:t>provinances</a:t>
              </a:r>
              <a:r>
                <a:rPr lang="en-US" sz="2000" dirty="0"/>
                <a:t>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1A1CB5F-B3A4-4DE9-B088-4B1DC43633D6}"/>
                </a:ext>
              </a:extLst>
            </p:cNvPr>
            <p:cNvSpPr txBox="1"/>
            <p:nvPr/>
          </p:nvSpPr>
          <p:spPr>
            <a:xfrm>
              <a:off x="1893337" y="3699095"/>
              <a:ext cx="5480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Midland Basin: Dean sandstone, </a:t>
              </a:r>
              <a:r>
                <a:rPr lang="en-US" dirty="0" err="1"/>
                <a:t>Spraberry</a:t>
              </a:r>
              <a:r>
                <a:rPr lang="en-US" dirty="0"/>
                <a:t> Formation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EEC6E6-BAEA-4EC0-857E-F7BDCB1ED84B}"/>
                </a:ext>
              </a:extLst>
            </p:cNvPr>
            <p:cNvSpPr txBox="1"/>
            <p:nvPr/>
          </p:nvSpPr>
          <p:spPr>
            <a:xfrm>
              <a:off x="1893337" y="4106037"/>
              <a:ext cx="56975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Delaware Basin: 1</a:t>
              </a:r>
              <a:r>
                <a:rPr lang="en-US" baseline="30000" dirty="0"/>
                <a:t>st</a:t>
              </a:r>
              <a:r>
                <a:rPr lang="en-US" dirty="0"/>
                <a:t>, 2</a:t>
              </a:r>
              <a:r>
                <a:rPr lang="en-US" baseline="30000" dirty="0"/>
                <a:t>nd</a:t>
              </a:r>
              <a:r>
                <a:rPr lang="en-US" dirty="0"/>
                <a:t>, and 3</a:t>
              </a:r>
              <a:r>
                <a:rPr lang="en-US" baseline="30000" dirty="0"/>
                <a:t>rd</a:t>
              </a:r>
              <a:r>
                <a:rPr lang="en-US" dirty="0"/>
                <a:t> Bone Spring sandstones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3101C39-F8DA-4F36-9AF0-66A8E77D7E18}"/>
              </a:ext>
            </a:extLst>
          </p:cNvPr>
          <p:cNvSpPr txBox="1"/>
          <p:nvPr/>
        </p:nvSpPr>
        <p:spPr>
          <a:xfrm>
            <a:off x="1114000" y="4704099"/>
            <a:ext cx="8979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Lower Permian platform carbonates represent important conventional hydrocarbon reservoirs; reefs are dominated by calcareous sponges (barrier reefs)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497B0B-3E26-4143-A0AA-1C560359B1E4}"/>
              </a:ext>
            </a:extLst>
          </p:cNvPr>
          <p:cNvSpPr txBox="1"/>
          <p:nvPr/>
        </p:nvSpPr>
        <p:spPr>
          <a:xfrm>
            <a:off x="1088759" y="5563466"/>
            <a:ext cx="101605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Lower Permian </a:t>
            </a:r>
            <a:r>
              <a:rPr lang="en-US" sz="2000" dirty="0" err="1"/>
              <a:t>basinal</a:t>
            </a:r>
            <a:r>
              <a:rPr lang="en-US" sz="2000" dirty="0"/>
              <a:t> sandstones and organic-rich shales represent important unconventional hydrocarbon reservoirs (historically, the </a:t>
            </a:r>
            <a:r>
              <a:rPr lang="en-US" sz="2000" dirty="0" err="1"/>
              <a:t>Spraberry</a:t>
            </a:r>
            <a:r>
              <a:rPr lang="en-US" sz="2000" dirty="0"/>
              <a:t> represents an important conventional reservoir)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3C7F13-980D-4B2B-9857-E209A1A6FCA2}"/>
              </a:ext>
            </a:extLst>
          </p:cNvPr>
          <p:cNvSpPr txBox="1"/>
          <p:nvPr/>
        </p:nvSpPr>
        <p:spPr>
          <a:xfrm>
            <a:off x="1088759" y="1638670"/>
            <a:ext cx="101605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Completion of tectonic phase, beginning of subsidence phase; brief </a:t>
            </a:r>
            <a:r>
              <a:rPr lang="en-US" sz="2000" dirty="0" err="1"/>
              <a:t>highstand</a:t>
            </a:r>
            <a:r>
              <a:rPr lang="en-US" sz="2000" dirty="0"/>
              <a:t> in late </a:t>
            </a:r>
            <a:r>
              <a:rPr lang="en-US" sz="2000" dirty="0" err="1"/>
              <a:t>Wolfcampian</a:t>
            </a:r>
            <a:r>
              <a:rPr lang="en-US" sz="2000" dirty="0"/>
              <a:t> followed by long-term lowering of sea-level in </a:t>
            </a:r>
            <a:r>
              <a:rPr lang="en-US" sz="2000" dirty="0" err="1"/>
              <a:t>Leonardian</a:t>
            </a:r>
            <a:r>
              <a:rPr lang="en-US" sz="2000" dirty="0"/>
              <a:t>; transition from icehouse to greenhouse climate, increasing aridity (large desert in western U.S.)</a:t>
            </a:r>
          </a:p>
        </p:txBody>
      </p:sp>
    </p:spTree>
    <p:extLst>
      <p:ext uri="{BB962C8B-B14F-4D97-AF65-F5344CB8AC3E}">
        <p14:creationId xmlns:p14="http://schemas.microsoft.com/office/powerpoint/2010/main" val="214492511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1ADB2A-B3D6-4EEA-B552-EAAA6BEE482C}"/>
              </a:ext>
            </a:extLst>
          </p:cNvPr>
          <p:cNvSpPr txBox="1"/>
          <p:nvPr/>
        </p:nvSpPr>
        <p:spPr>
          <a:xfrm>
            <a:off x="685444" y="352417"/>
            <a:ext cx="8691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Geology of the Permian Basin: ELS (Endeavor Lecture Series)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4561FBE-14BA-4BDE-8791-E1467466E16A}"/>
              </a:ext>
            </a:extLst>
          </p:cNvPr>
          <p:cNvCxnSpPr>
            <a:cxnSpLocks/>
          </p:cNvCxnSpPr>
          <p:nvPr/>
        </p:nvCxnSpPr>
        <p:spPr>
          <a:xfrm>
            <a:off x="697927" y="817092"/>
            <a:ext cx="10160573" cy="0"/>
          </a:xfrm>
          <a:prstGeom prst="line">
            <a:avLst/>
          </a:prstGeom>
          <a:ln w="19050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343982B-7117-44A4-8564-88EACC6738DE}"/>
              </a:ext>
            </a:extLst>
          </p:cNvPr>
          <p:cNvSpPr txBox="1"/>
          <p:nvPr/>
        </p:nvSpPr>
        <p:spPr>
          <a:xfrm>
            <a:off x="1609222" y="1598951"/>
            <a:ext cx="4008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Tectonic history – Part 1 (Big Picture)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993522-2B0B-4859-93C7-2351B35A7915}"/>
              </a:ext>
            </a:extLst>
          </p:cNvPr>
          <p:cNvSpPr txBox="1"/>
          <p:nvPr/>
        </p:nvSpPr>
        <p:spPr>
          <a:xfrm>
            <a:off x="1609222" y="2243237"/>
            <a:ext cx="66091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Tectonic history – Part 2 (Regional elements: ARM, CBU, MFB)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E648A9-A1E8-4A50-A512-DEA53557703F}"/>
              </a:ext>
            </a:extLst>
          </p:cNvPr>
          <p:cNvSpPr txBox="1"/>
          <p:nvPr/>
        </p:nvSpPr>
        <p:spPr>
          <a:xfrm>
            <a:off x="1609222" y="2874980"/>
            <a:ext cx="1229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9D8658-35CB-4178-B986-03104B9047E3}"/>
              </a:ext>
            </a:extLst>
          </p:cNvPr>
          <p:cNvSpPr txBox="1"/>
          <p:nvPr/>
        </p:nvSpPr>
        <p:spPr>
          <a:xfrm>
            <a:off x="1609222" y="3493794"/>
            <a:ext cx="64806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Cambrian – Lower Ord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Wilberns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/Bliss Ss.,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Ellenburger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05A83F-3B74-4086-A4FF-EAB2161E1F54}"/>
              </a:ext>
            </a:extLst>
          </p:cNvPr>
          <p:cNvSpPr txBox="1"/>
          <p:nvPr/>
        </p:nvSpPr>
        <p:spPr>
          <a:xfrm>
            <a:off x="1609222" y="4152215"/>
            <a:ext cx="70394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Tobosa Basin stratigraphy (Mid Ord. – Mississippian)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74C053-6BA2-49C9-AF37-D4ECA0D128CF}"/>
              </a:ext>
            </a:extLst>
          </p:cNvPr>
          <p:cNvSpPr txBox="1"/>
          <p:nvPr/>
        </p:nvSpPr>
        <p:spPr>
          <a:xfrm>
            <a:off x="1609222" y="4785269"/>
            <a:ext cx="57787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Pennsylvanian (Morrow-Atoka-Strawn-Canyon-Cisco)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36AF99-9F46-4903-A9F9-CC8BAE20338B}"/>
              </a:ext>
            </a:extLst>
          </p:cNvPr>
          <p:cNvSpPr txBox="1"/>
          <p:nvPr/>
        </p:nvSpPr>
        <p:spPr>
          <a:xfrm>
            <a:off x="1609222" y="5421536"/>
            <a:ext cx="51979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Lower Permian (Wolfcamp –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Spraberry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F1D675-AF73-48DD-959D-1786723A0EB9}"/>
              </a:ext>
            </a:extLst>
          </p:cNvPr>
          <p:cNvSpPr txBox="1"/>
          <p:nvPr/>
        </p:nvSpPr>
        <p:spPr>
          <a:xfrm>
            <a:off x="1609221" y="6041890"/>
            <a:ext cx="87873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Middle and Upper Permian / Permian Basin petroleum system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AE7520-ED75-43E1-BD5B-D56749286842}"/>
              </a:ext>
            </a:extLst>
          </p:cNvPr>
          <p:cNvSpPr txBox="1"/>
          <p:nvPr/>
        </p:nvSpPr>
        <p:spPr>
          <a:xfrm>
            <a:off x="1609222" y="1039250"/>
            <a:ext cx="1830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Horseshoe Atoll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92BA76-78FF-4F9C-BEE0-64F36C66AC81}"/>
              </a:ext>
            </a:extLst>
          </p:cNvPr>
          <p:cNvSpPr/>
          <p:nvPr/>
        </p:nvSpPr>
        <p:spPr>
          <a:xfrm>
            <a:off x="1455313" y="5863956"/>
            <a:ext cx="6763026" cy="7116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C602CD-4571-4A49-95FE-F30234848CD8}"/>
              </a:ext>
            </a:extLst>
          </p:cNvPr>
          <p:cNvSpPr txBox="1"/>
          <p:nvPr/>
        </p:nvSpPr>
        <p:spPr>
          <a:xfrm>
            <a:off x="8788400" y="5804264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NEXT TIME: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FINALE</a:t>
            </a:r>
          </a:p>
        </p:txBody>
      </p:sp>
    </p:spTree>
    <p:extLst>
      <p:ext uri="{BB962C8B-B14F-4D97-AF65-F5344CB8AC3E}">
        <p14:creationId xmlns:p14="http://schemas.microsoft.com/office/powerpoint/2010/main" val="947201229"/>
      </p:ext>
    </p:extLst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ABC61-0B45-4F25-B1EC-F036FA127655}"/>
              </a:ext>
            </a:extLst>
          </p:cNvPr>
          <p:cNvSpPr txBox="1">
            <a:spLocks/>
          </p:cNvSpPr>
          <p:nvPr/>
        </p:nvSpPr>
        <p:spPr>
          <a:xfrm>
            <a:off x="331583" y="24604"/>
            <a:ext cx="8229600" cy="48720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Major reef builders throughout Phanerozoic time 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(James and Mountjoy, 1983)</a:t>
            </a:r>
          </a:p>
        </p:txBody>
      </p:sp>
      <p:sp>
        <p:nvSpPr>
          <p:cNvPr id="3" name="Rectangle 246">
            <a:extLst>
              <a:ext uri="{FF2B5EF4-FFF2-40B4-BE49-F238E27FC236}">
                <a16:creationId xmlns:a16="http://schemas.microsoft.com/office/drawing/2014/main" id="{DF6120DE-1B63-4F1E-969F-AAFD6DA09E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346" y="670665"/>
            <a:ext cx="6983412" cy="6008687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58A42C29-1699-4BD8-89BB-622188BFBE73}"/>
              </a:ext>
            </a:extLst>
          </p:cNvPr>
          <p:cNvSpPr>
            <a:spLocks/>
          </p:cNvSpPr>
          <p:nvPr/>
        </p:nvSpPr>
        <p:spPr bwMode="auto">
          <a:xfrm>
            <a:off x="2201658" y="4761652"/>
            <a:ext cx="981075" cy="1060450"/>
          </a:xfrm>
          <a:custGeom>
            <a:avLst/>
            <a:gdLst>
              <a:gd name="T0" fmla="*/ 2147483647 w 618"/>
              <a:gd name="T1" fmla="*/ 0 h 668"/>
              <a:gd name="T2" fmla="*/ 2147483647 w 618"/>
              <a:gd name="T3" fmla="*/ 0 h 668"/>
              <a:gd name="T4" fmla="*/ 2147483647 w 618"/>
              <a:gd name="T5" fmla="*/ 2147483647 h 668"/>
              <a:gd name="T6" fmla="*/ 2147483647 w 618"/>
              <a:gd name="T7" fmla="*/ 2147483647 h 668"/>
              <a:gd name="T8" fmla="*/ 2147483647 w 618"/>
              <a:gd name="T9" fmla="*/ 2147483647 h 668"/>
              <a:gd name="T10" fmla="*/ 2147483647 w 618"/>
              <a:gd name="T11" fmla="*/ 2147483647 h 668"/>
              <a:gd name="T12" fmla="*/ 2147483647 w 618"/>
              <a:gd name="T13" fmla="*/ 2147483647 h 668"/>
              <a:gd name="T14" fmla="*/ 2147483647 w 618"/>
              <a:gd name="T15" fmla="*/ 2147483647 h 668"/>
              <a:gd name="T16" fmla="*/ 2147483647 w 618"/>
              <a:gd name="T17" fmla="*/ 2147483647 h 668"/>
              <a:gd name="T18" fmla="*/ 2147483647 w 618"/>
              <a:gd name="T19" fmla="*/ 2147483647 h 668"/>
              <a:gd name="T20" fmla="*/ 2147483647 w 618"/>
              <a:gd name="T21" fmla="*/ 2147483647 h 668"/>
              <a:gd name="T22" fmla="*/ 2147483647 w 618"/>
              <a:gd name="T23" fmla="*/ 2147483647 h 668"/>
              <a:gd name="T24" fmla="*/ 2147483647 w 618"/>
              <a:gd name="T25" fmla="*/ 2147483647 h 668"/>
              <a:gd name="T26" fmla="*/ 2147483647 w 618"/>
              <a:gd name="T27" fmla="*/ 2147483647 h 668"/>
              <a:gd name="T28" fmla="*/ 2147483647 w 618"/>
              <a:gd name="T29" fmla="*/ 2147483647 h 668"/>
              <a:gd name="T30" fmla="*/ 2147483647 w 618"/>
              <a:gd name="T31" fmla="*/ 2147483647 h 668"/>
              <a:gd name="T32" fmla="*/ 2147483647 w 618"/>
              <a:gd name="T33" fmla="*/ 2147483647 h 668"/>
              <a:gd name="T34" fmla="*/ 2147483647 w 618"/>
              <a:gd name="T35" fmla="*/ 2147483647 h 668"/>
              <a:gd name="T36" fmla="*/ 2147483647 w 618"/>
              <a:gd name="T37" fmla="*/ 2147483647 h 668"/>
              <a:gd name="T38" fmla="*/ 2147483647 w 618"/>
              <a:gd name="T39" fmla="*/ 2147483647 h 668"/>
              <a:gd name="T40" fmla="*/ 2147483647 w 618"/>
              <a:gd name="T41" fmla="*/ 2147483647 h 668"/>
              <a:gd name="T42" fmla="*/ 2147483647 w 618"/>
              <a:gd name="T43" fmla="*/ 2147483647 h 668"/>
              <a:gd name="T44" fmla="*/ 2147483647 w 618"/>
              <a:gd name="T45" fmla="*/ 2147483647 h 668"/>
              <a:gd name="T46" fmla="*/ 0 w 618"/>
              <a:gd name="T47" fmla="*/ 2147483647 h 668"/>
              <a:gd name="T48" fmla="*/ 2147483647 w 618"/>
              <a:gd name="T49" fmla="*/ 0 h 66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618"/>
              <a:gd name="T76" fmla="*/ 0 h 668"/>
              <a:gd name="T77" fmla="*/ 618 w 618"/>
              <a:gd name="T78" fmla="*/ 668 h 66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618" h="668">
                <a:moveTo>
                  <a:pt x="4" y="0"/>
                </a:moveTo>
                <a:lnTo>
                  <a:pt x="618" y="0"/>
                </a:lnTo>
                <a:lnTo>
                  <a:pt x="618" y="166"/>
                </a:lnTo>
                <a:lnTo>
                  <a:pt x="390" y="164"/>
                </a:lnTo>
                <a:lnTo>
                  <a:pt x="390" y="296"/>
                </a:lnTo>
                <a:lnTo>
                  <a:pt x="232" y="298"/>
                </a:lnTo>
                <a:lnTo>
                  <a:pt x="232" y="368"/>
                </a:lnTo>
                <a:lnTo>
                  <a:pt x="218" y="370"/>
                </a:lnTo>
                <a:lnTo>
                  <a:pt x="216" y="390"/>
                </a:lnTo>
                <a:lnTo>
                  <a:pt x="234" y="390"/>
                </a:lnTo>
                <a:lnTo>
                  <a:pt x="236" y="508"/>
                </a:lnTo>
                <a:lnTo>
                  <a:pt x="374" y="506"/>
                </a:lnTo>
                <a:lnTo>
                  <a:pt x="374" y="526"/>
                </a:lnTo>
                <a:lnTo>
                  <a:pt x="398" y="532"/>
                </a:lnTo>
                <a:lnTo>
                  <a:pt x="392" y="554"/>
                </a:lnTo>
                <a:lnTo>
                  <a:pt x="370" y="556"/>
                </a:lnTo>
                <a:lnTo>
                  <a:pt x="368" y="580"/>
                </a:lnTo>
                <a:lnTo>
                  <a:pt x="390" y="578"/>
                </a:lnTo>
                <a:lnTo>
                  <a:pt x="384" y="610"/>
                </a:lnTo>
                <a:lnTo>
                  <a:pt x="358" y="612"/>
                </a:lnTo>
                <a:lnTo>
                  <a:pt x="358" y="630"/>
                </a:lnTo>
                <a:lnTo>
                  <a:pt x="388" y="632"/>
                </a:lnTo>
                <a:lnTo>
                  <a:pt x="388" y="668"/>
                </a:lnTo>
                <a:lnTo>
                  <a:pt x="0" y="668"/>
                </a:lnTo>
                <a:lnTo>
                  <a:pt x="4" y="0"/>
                </a:lnTo>
                <a:close/>
              </a:path>
            </a:pathLst>
          </a:cu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B722263-5FB3-4193-A71C-144D4A998000}"/>
              </a:ext>
            </a:extLst>
          </p:cNvPr>
          <p:cNvSpPr>
            <a:spLocks/>
          </p:cNvSpPr>
          <p:nvPr/>
        </p:nvSpPr>
        <p:spPr bwMode="auto">
          <a:xfrm>
            <a:off x="2208008" y="4002827"/>
            <a:ext cx="1244600" cy="714375"/>
          </a:xfrm>
          <a:custGeom>
            <a:avLst/>
            <a:gdLst>
              <a:gd name="T0" fmla="*/ 2147483647 w 784"/>
              <a:gd name="T1" fmla="*/ 2147483647 h 450"/>
              <a:gd name="T2" fmla="*/ 2147483647 w 784"/>
              <a:gd name="T3" fmla="*/ 0 h 450"/>
              <a:gd name="T4" fmla="*/ 2147483647 w 784"/>
              <a:gd name="T5" fmla="*/ 2147483647 h 450"/>
              <a:gd name="T6" fmla="*/ 2147483647 w 784"/>
              <a:gd name="T7" fmla="*/ 2147483647 h 450"/>
              <a:gd name="T8" fmla="*/ 2147483647 w 784"/>
              <a:gd name="T9" fmla="*/ 2147483647 h 450"/>
              <a:gd name="T10" fmla="*/ 2147483647 w 784"/>
              <a:gd name="T11" fmla="*/ 2147483647 h 450"/>
              <a:gd name="T12" fmla="*/ 2147483647 w 784"/>
              <a:gd name="T13" fmla="*/ 2147483647 h 450"/>
              <a:gd name="T14" fmla="*/ 2147483647 w 784"/>
              <a:gd name="T15" fmla="*/ 2147483647 h 450"/>
              <a:gd name="T16" fmla="*/ 2147483647 w 784"/>
              <a:gd name="T17" fmla="*/ 2147483647 h 450"/>
              <a:gd name="T18" fmla="*/ 2147483647 w 784"/>
              <a:gd name="T19" fmla="*/ 2147483647 h 450"/>
              <a:gd name="T20" fmla="*/ 2147483647 w 784"/>
              <a:gd name="T21" fmla="*/ 2147483647 h 450"/>
              <a:gd name="T22" fmla="*/ 2147483647 w 784"/>
              <a:gd name="T23" fmla="*/ 2147483647 h 450"/>
              <a:gd name="T24" fmla="*/ 2147483647 w 784"/>
              <a:gd name="T25" fmla="*/ 2147483647 h 450"/>
              <a:gd name="T26" fmla="*/ 2147483647 w 784"/>
              <a:gd name="T27" fmla="*/ 2147483647 h 450"/>
              <a:gd name="T28" fmla="*/ 2147483647 w 784"/>
              <a:gd name="T29" fmla="*/ 2147483647 h 450"/>
              <a:gd name="T30" fmla="*/ 2147483647 w 784"/>
              <a:gd name="T31" fmla="*/ 2147483647 h 450"/>
              <a:gd name="T32" fmla="*/ 2147483647 w 784"/>
              <a:gd name="T33" fmla="*/ 2147483647 h 450"/>
              <a:gd name="T34" fmla="*/ 2147483647 w 784"/>
              <a:gd name="T35" fmla="*/ 2147483647 h 450"/>
              <a:gd name="T36" fmla="*/ 2147483647 w 784"/>
              <a:gd name="T37" fmla="*/ 2147483647 h 450"/>
              <a:gd name="T38" fmla="*/ 2147483647 w 784"/>
              <a:gd name="T39" fmla="*/ 2147483647 h 450"/>
              <a:gd name="T40" fmla="*/ 2147483647 w 784"/>
              <a:gd name="T41" fmla="*/ 2147483647 h 450"/>
              <a:gd name="T42" fmla="*/ 2147483647 w 784"/>
              <a:gd name="T43" fmla="*/ 2147483647 h 450"/>
              <a:gd name="T44" fmla="*/ 0 w 784"/>
              <a:gd name="T45" fmla="*/ 2147483647 h 45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784"/>
              <a:gd name="T70" fmla="*/ 0 h 450"/>
              <a:gd name="T71" fmla="*/ 784 w 784"/>
              <a:gd name="T72" fmla="*/ 450 h 450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784" h="450">
                <a:moveTo>
                  <a:pt x="6" y="2"/>
                </a:moveTo>
                <a:lnTo>
                  <a:pt x="762" y="0"/>
                </a:lnTo>
                <a:lnTo>
                  <a:pt x="762" y="64"/>
                </a:lnTo>
                <a:lnTo>
                  <a:pt x="772" y="82"/>
                </a:lnTo>
                <a:lnTo>
                  <a:pt x="782" y="104"/>
                </a:lnTo>
                <a:lnTo>
                  <a:pt x="784" y="132"/>
                </a:lnTo>
                <a:lnTo>
                  <a:pt x="706" y="132"/>
                </a:lnTo>
                <a:lnTo>
                  <a:pt x="706" y="152"/>
                </a:lnTo>
                <a:lnTo>
                  <a:pt x="658" y="152"/>
                </a:lnTo>
                <a:lnTo>
                  <a:pt x="658" y="180"/>
                </a:lnTo>
                <a:lnTo>
                  <a:pt x="640" y="180"/>
                </a:lnTo>
                <a:lnTo>
                  <a:pt x="640" y="212"/>
                </a:lnTo>
                <a:lnTo>
                  <a:pt x="624" y="208"/>
                </a:lnTo>
                <a:lnTo>
                  <a:pt x="624" y="230"/>
                </a:lnTo>
                <a:lnTo>
                  <a:pt x="614" y="250"/>
                </a:lnTo>
                <a:lnTo>
                  <a:pt x="614" y="286"/>
                </a:lnTo>
                <a:lnTo>
                  <a:pt x="610" y="330"/>
                </a:lnTo>
                <a:lnTo>
                  <a:pt x="610" y="354"/>
                </a:lnTo>
                <a:lnTo>
                  <a:pt x="620" y="388"/>
                </a:lnTo>
                <a:lnTo>
                  <a:pt x="626" y="408"/>
                </a:lnTo>
                <a:lnTo>
                  <a:pt x="612" y="426"/>
                </a:lnTo>
                <a:lnTo>
                  <a:pt x="612" y="450"/>
                </a:lnTo>
                <a:lnTo>
                  <a:pt x="0" y="450"/>
                </a:lnTo>
              </a:path>
            </a:pathLst>
          </a:custGeom>
          <a:solidFill>
            <a:srgbClr val="CCFF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6A57700F-1873-45D4-9A00-DF7B48D1F87B}"/>
              </a:ext>
            </a:extLst>
          </p:cNvPr>
          <p:cNvSpPr>
            <a:spLocks/>
          </p:cNvSpPr>
          <p:nvPr/>
        </p:nvSpPr>
        <p:spPr bwMode="auto">
          <a:xfrm>
            <a:off x="2198483" y="3056677"/>
            <a:ext cx="619125" cy="911225"/>
          </a:xfrm>
          <a:custGeom>
            <a:avLst/>
            <a:gdLst>
              <a:gd name="T0" fmla="*/ 2147483647 w 390"/>
              <a:gd name="T1" fmla="*/ 2147483647 h 574"/>
              <a:gd name="T2" fmla="*/ 2147483647 w 390"/>
              <a:gd name="T3" fmla="*/ 2147483647 h 574"/>
              <a:gd name="T4" fmla="*/ 2147483647 w 390"/>
              <a:gd name="T5" fmla="*/ 2147483647 h 574"/>
              <a:gd name="T6" fmla="*/ 2147483647 w 390"/>
              <a:gd name="T7" fmla="*/ 2147483647 h 574"/>
              <a:gd name="T8" fmla="*/ 2147483647 w 390"/>
              <a:gd name="T9" fmla="*/ 2147483647 h 574"/>
              <a:gd name="T10" fmla="*/ 2147483647 w 390"/>
              <a:gd name="T11" fmla="*/ 2147483647 h 574"/>
              <a:gd name="T12" fmla="*/ 2147483647 w 390"/>
              <a:gd name="T13" fmla="*/ 2147483647 h 574"/>
              <a:gd name="T14" fmla="*/ 2147483647 w 390"/>
              <a:gd name="T15" fmla="*/ 2147483647 h 574"/>
              <a:gd name="T16" fmla="*/ 2147483647 w 390"/>
              <a:gd name="T17" fmla="*/ 2147483647 h 574"/>
              <a:gd name="T18" fmla="*/ 2147483647 w 390"/>
              <a:gd name="T19" fmla="*/ 2147483647 h 574"/>
              <a:gd name="T20" fmla="*/ 2147483647 w 390"/>
              <a:gd name="T21" fmla="*/ 2147483647 h 574"/>
              <a:gd name="T22" fmla="*/ 2147483647 w 390"/>
              <a:gd name="T23" fmla="*/ 2147483647 h 574"/>
              <a:gd name="T24" fmla="*/ 2147483647 w 390"/>
              <a:gd name="T25" fmla="*/ 2147483647 h 574"/>
              <a:gd name="T26" fmla="*/ 2147483647 w 390"/>
              <a:gd name="T27" fmla="*/ 2147483647 h 574"/>
              <a:gd name="T28" fmla="*/ 2147483647 w 390"/>
              <a:gd name="T29" fmla="*/ 2147483647 h 574"/>
              <a:gd name="T30" fmla="*/ 2147483647 w 390"/>
              <a:gd name="T31" fmla="*/ 0 h 574"/>
              <a:gd name="T32" fmla="*/ 0 w 390"/>
              <a:gd name="T33" fmla="*/ 0 h 57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90"/>
              <a:gd name="T52" fmla="*/ 0 h 574"/>
              <a:gd name="T53" fmla="*/ 390 w 390"/>
              <a:gd name="T54" fmla="*/ 574 h 57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90" h="574">
                <a:moveTo>
                  <a:pt x="6" y="574"/>
                </a:moveTo>
                <a:lnTo>
                  <a:pt x="294" y="574"/>
                </a:lnTo>
                <a:lnTo>
                  <a:pt x="294" y="560"/>
                </a:lnTo>
                <a:lnTo>
                  <a:pt x="374" y="560"/>
                </a:lnTo>
                <a:lnTo>
                  <a:pt x="374" y="518"/>
                </a:lnTo>
                <a:lnTo>
                  <a:pt x="390" y="518"/>
                </a:lnTo>
                <a:lnTo>
                  <a:pt x="390" y="478"/>
                </a:lnTo>
                <a:lnTo>
                  <a:pt x="368" y="478"/>
                </a:lnTo>
                <a:lnTo>
                  <a:pt x="368" y="434"/>
                </a:lnTo>
                <a:lnTo>
                  <a:pt x="380" y="434"/>
                </a:lnTo>
                <a:lnTo>
                  <a:pt x="380" y="288"/>
                </a:lnTo>
                <a:lnTo>
                  <a:pt x="358" y="288"/>
                </a:lnTo>
                <a:lnTo>
                  <a:pt x="358" y="262"/>
                </a:lnTo>
                <a:lnTo>
                  <a:pt x="372" y="258"/>
                </a:lnTo>
                <a:lnTo>
                  <a:pt x="372" y="66"/>
                </a:lnTo>
                <a:lnTo>
                  <a:pt x="372" y="0"/>
                </a:lnTo>
                <a:lnTo>
                  <a:pt x="0" y="0"/>
                </a:lnTo>
              </a:path>
            </a:pathLst>
          </a:custGeom>
          <a:solidFill>
            <a:srgbClr val="CCFF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303D617-06FD-431B-B05E-68909780AA6D}"/>
              </a:ext>
            </a:extLst>
          </p:cNvPr>
          <p:cNvSpPr>
            <a:spLocks/>
          </p:cNvSpPr>
          <p:nvPr/>
        </p:nvSpPr>
        <p:spPr bwMode="auto">
          <a:xfrm>
            <a:off x="2201658" y="2491527"/>
            <a:ext cx="1171575" cy="488950"/>
          </a:xfrm>
          <a:custGeom>
            <a:avLst/>
            <a:gdLst>
              <a:gd name="T0" fmla="*/ 0 w 738"/>
              <a:gd name="T1" fmla="*/ 2147483647 h 308"/>
              <a:gd name="T2" fmla="*/ 2147483647 w 738"/>
              <a:gd name="T3" fmla="*/ 2147483647 h 308"/>
              <a:gd name="T4" fmla="*/ 2147483647 w 738"/>
              <a:gd name="T5" fmla="*/ 2147483647 h 308"/>
              <a:gd name="T6" fmla="*/ 2147483647 w 738"/>
              <a:gd name="T7" fmla="*/ 2147483647 h 308"/>
              <a:gd name="T8" fmla="*/ 2147483647 w 738"/>
              <a:gd name="T9" fmla="*/ 2147483647 h 308"/>
              <a:gd name="T10" fmla="*/ 2147483647 w 738"/>
              <a:gd name="T11" fmla="*/ 2147483647 h 308"/>
              <a:gd name="T12" fmla="*/ 2147483647 w 738"/>
              <a:gd name="T13" fmla="*/ 2147483647 h 308"/>
              <a:gd name="T14" fmla="*/ 2147483647 w 738"/>
              <a:gd name="T15" fmla="*/ 2147483647 h 308"/>
              <a:gd name="T16" fmla="*/ 2147483647 w 738"/>
              <a:gd name="T17" fmla="*/ 2147483647 h 308"/>
              <a:gd name="T18" fmla="*/ 2147483647 w 738"/>
              <a:gd name="T19" fmla="*/ 2147483647 h 308"/>
              <a:gd name="T20" fmla="*/ 2147483647 w 738"/>
              <a:gd name="T21" fmla="*/ 2147483647 h 308"/>
              <a:gd name="T22" fmla="*/ 2147483647 w 738"/>
              <a:gd name="T23" fmla="*/ 2147483647 h 308"/>
              <a:gd name="T24" fmla="*/ 2147483647 w 738"/>
              <a:gd name="T25" fmla="*/ 0 h 308"/>
              <a:gd name="T26" fmla="*/ 2147483647 w 738"/>
              <a:gd name="T27" fmla="*/ 0 h 308"/>
              <a:gd name="T28" fmla="*/ 0 w 738"/>
              <a:gd name="T29" fmla="*/ 2147483647 h 30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38"/>
              <a:gd name="T46" fmla="*/ 0 h 308"/>
              <a:gd name="T47" fmla="*/ 738 w 738"/>
              <a:gd name="T48" fmla="*/ 308 h 30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38" h="308">
                <a:moveTo>
                  <a:pt x="0" y="304"/>
                </a:moveTo>
                <a:lnTo>
                  <a:pt x="388" y="308"/>
                </a:lnTo>
                <a:lnTo>
                  <a:pt x="388" y="282"/>
                </a:lnTo>
                <a:lnTo>
                  <a:pt x="364" y="280"/>
                </a:lnTo>
                <a:lnTo>
                  <a:pt x="370" y="228"/>
                </a:lnTo>
                <a:lnTo>
                  <a:pt x="734" y="226"/>
                </a:lnTo>
                <a:lnTo>
                  <a:pt x="734" y="148"/>
                </a:lnTo>
                <a:lnTo>
                  <a:pt x="362" y="146"/>
                </a:lnTo>
                <a:lnTo>
                  <a:pt x="364" y="114"/>
                </a:lnTo>
                <a:lnTo>
                  <a:pt x="738" y="120"/>
                </a:lnTo>
                <a:lnTo>
                  <a:pt x="732" y="26"/>
                </a:lnTo>
                <a:lnTo>
                  <a:pt x="716" y="26"/>
                </a:lnTo>
                <a:lnTo>
                  <a:pt x="716" y="0"/>
                </a:lnTo>
                <a:lnTo>
                  <a:pt x="2" y="0"/>
                </a:lnTo>
                <a:lnTo>
                  <a:pt x="0" y="304"/>
                </a:lnTo>
                <a:close/>
              </a:path>
            </a:pathLst>
          </a:cu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F10B3E81-31B9-45B4-AC1B-80332F720CC5}"/>
              </a:ext>
            </a:extLst>
          </p:cNvPr>
          <p:cNvSpPr>
            <a:spLocks/>
          </p:cNvSpPr>
          <p:nvPr/>
        </p:nvSpPr>
        <p:spPr bwMode="auto">
          <a:xfrm>
            <a:off x="2204833" y="1618402"/>
            <a:ext cx="1171575" cy="911225"/>
          </a:xfrm>
          <a:custGeom>
            <a:avLst/>
            <a:gdLst>
              <a:gd name="T0" fmla="*/ 0 w 738"/>
              <a:gd name="T1" fmla="*/ 0 h 574"/>
              <a:gd name="T2" fmla="*/ 2147483647 w 738"/>
              <a:gd name="T3" fmla="*/ 2147483647 h 574"/>
              <a:gd name="T4" fmla="*/ 2147483647 w 738"/>
              <a:gd name="T5" fmla="*/ 2147483647 h 574"/>
              <a:gd name="T6" fmla="*/ 2147483647 w 738"/>
              <a:gd name="T7" fmla="*/ 2147483647 h 574"/>
              <a:gd name="T8" fmla="*/ 2147483647 w 738"/>
              <a:gd name="T9" fmla="*/ 2147483647 h 574"/>
              <a:gd name="T10" fmla="*/ 2147483647 w 738"/>
              <a:gd name="T11" fmla="*/ 2147483647 h 574"/>
              <a:gd name="T12" fmla="*/ 2147483647 w 738"/>
              <a:gd name="T13" fmla="*/ 2147483647 h 574"/>
              <a:gd name="T14" fmla="*/ 2147483647 w 738"/>
              <a:gd name="T15" fmla="*/ 2147483647 h 574"/>
              <a:gd name="T16" fmla="*/ 2147483647 w 738"/>
              <a:gd name="T17" fmla="*/ 2147483647 h 574"/>
              <a:gd name="T18" fmla="*/ 2147483647 w 738"/>
              <a:gd name="T19" fmla="*/ 2147483647 h 574"/>
              <a:gd name="T20" fmla="*/ 2147483647 w 738"/>
              <a:gd name="T21" fmla="*/ 2147483647 h 574"/>
              <a:gd name="T22" fmla="*/ 2147483647 w 738"/>
              <a:gd name="T23" fmla="*/ 2147483647 h 574"/>
              <a:gd name="T24" fmla="*/ 2147483647 w 738"/>
              <a:gd name="T25" fmla="*/ 2147483647 h 574"/>
              <a:gd name="T26" fmla="*/ 2147483647 w 738"/>
              <a:gd name="T27" fmla="*/ 2147483647 h 574"/>
              <a:gd name="T28" fmla="*/ 2147483647 w 738"/>
              <a:gd name="T29" fmla="*/ 2147483647 h 574"/>
              <a:gd name="T30" fmla="*/ 2147483647 w 738"/>
              <a:gd name="T31" fmla="*/ 2147483647 h 574"/>
              <a:gd name="T32" fmla="*/ 2147483647 w 738"/>
              <a:gd name="T33" fmla="*/ 2147483647 h 574"/>
              <a:gd name="T34" fmla="*/ 2147483647 w 738"/>
              <a:gd name="T35" fmla="*/ 2147483647 h 574"/>
              <a:gd name="T36" fmla="*/ 0 w 738"/>
              <a:gd name="T37" fmla="*/ 0 h 57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738"/>
              <a:gd name="T58" fmla="*/ 0 h 574"/>
              <a:gd name="T59" fmla="*/ 738 w 738"/>
              <a:gd name="T60" fmla="*/ 574 h 57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738" h="574">
                <a:moveTo>
                  <a:pt x="0" y="0"/>
                </a:moveTo>
                <a:lnTo>
                  <a:pt x="370" y="4"/>
                </a:lnTo>
                <a:lnTo>
                  <a:pt x="370" y="170"/>
                </a:lnTo>
                <a:lnTo>
                  <a:pt x="722" y="170"/>
                </a:lnTo>
                <a:lnTo>
                  <a:pt x="718" y="242"/>
                </a:lnTo>
                <a:lnTo>
                  <a:pt x="362" y="238"/>
                </a:lnTo>
                <a:lnTo>
                  <a:pt x="364" y="258"/>
                </a:lnTo>
                <a:lnTo>
                  <a:pt x="724" y="256"/>
                </a:lnTo>
                <a:lnTo>
                  <a:pt x="724" y="316"/>
                </a:lnTo>
                <a:lnTo>
                  <a:pt x="362" y="320"/>
                </a:lnTo>
                <a:lnTo>
                  <a:pt x="364" y="410"/>
                </a:lnTo>
                <a:lnTo>
                  <a:pt x="716" y="410"/>
                </a:lnTo>
                <a:lnTo>
                  <a:pt x="724" y="468"/>
                </a:lnTo>
                <a:lnTo>
                  <a:pt x="738" y="470"/>
                </a:lnTo>
                <a:lnTo>
                  <a:pt x="738" y="484"/>
                </a:lnTo>
                <a:lnTo>
                  <a:pt x="716" y="484"/>
                </a:lnTo>
                <a:lnTo>
                  <a:pt x="716" y="574"/>
                </a:lnTo>
                <a:lnTo>
                  <a:pt x="4" y="574"/>
                </a:lnTo>
                <a:lnTo>
                  <a:pt x="0" y="0"/>
                </a:lnTo>
                <a:close/>
              </a:path>
            </a:pathLst>
          </a:cu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073BEF5E-22DC-45B6-8CC0-477E229B8043}"/>
              </a:ext>
            </a:extLst>
          </p:cNvPr>
          <p:cNvSpPr>
            <a:spLocks/>
          </p:cNvSpPr>
          <p:nvPr/>
        </p:nvSpPr>
        <p:spPr bwMode="auto">
          <a:xfrm>
            <a:off x="2201658" y="1138977"/>
            <a:ext cx="1155700" cy="438150"/>
          </a:xfrm>
          <a:custGeom>
            <a:avLst/>
            <a:gdLst>
              <a:gd name="T0" fmla="*/ 0 w 728"/>
              <a:gd name="T1" fmla="*/ 0 h 276"/>
              <a:gd name="T2" fmla="*/ 2147483647 w 728"/>
              <a:gd name="T3" fmla="*/ 2147483647 h 276"/>
              <a:gd name="T4" fmla="*/ 2147483647 w 728"/>
              <a:gd name="T5" fmla="*/ 2147483647 h 276"/>
              <a:gd name="T6" fmla="*/ 2147483647 w 728"/>
              <a:gd name="T7" fmla="*/ 2147483647 h 276"/>
              <a:gd name="T8" fmla="*/ 2147483647 w 728"/>
              <a:gd name="T9" fmla="*/ 2147483647 h 276"/>
              <a:gd name="T10" fmla="*/ 2147483647 w 728"/>
              <a:gd name="T11" fmla="*/ 0 h 276"/>
              <a:gd name="T12" fmla="*/ 0 w 728"/>
              <a:gd name="T13" fmla="*/ 0 h 27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28"/>
              <a:gd name="T22" fmla="*/ 0 h 276"/>
              <a:gd name="T23" fmla="*/ 728 w 728"/>
              <a:gd name="T24" fmla="*/ 276 h 27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28" h="276">
                <a:moveTo>
                  <a:pt x="0" y="0"/>
                </a:moveTo>
                <a:lnTo>
                  <a:pt x="2" y="274"/>
                </a:lnTo>
                <a:lnTo>
                  <a:pt x="370" y="276"/>
                </a:lnTo>
                <a:lnTo>
                  <a:pt x="374" y="198"/>
                </a:lnTo>
                <a:lnTo>
                  <a:pt x="728" y="196"/>
                </a:lnTo>
                <a:lnTo>
                  <a:pt x="728" y="0"/>
                </a:lnTo>
                <a:lnTo>
                  <a:pt x="0" y="0"/>
                </a:lnTo>
                <a:close/>
              </a:path>
            </a:pathLst>
          </a:cu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19">
            <a:extLst>
              <a:ext uri="{FF2B5EF4-FFF2-40B4-BE49-F238E27FC236}">
                <a16:creationId xmlns:a16="http://schemas.microsoft.com/office/drawing/2014/main" id="{FF4DB039-7772-4272-9AE3-30E0F4D3206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1833" y="1119927"/>
            <a:ext cx="0" cy="5073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20">
            <a:extLst>
              <a:ext uri="{FF2B5EF4-FFF2-40B4-BE49-F238E27FC236}">
                <a16:creationId xmlns:a16="http://schemas.microsoft.com/office/drawing/2014/main" id="{634035CE-205B-4482-A498-864B148185A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9133" y="1138977"/>
            <a:ext cx="5359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21">
            <a:extLst>
              <a:ext uri="{FF2B5EF4-FFF2-40B4-BE49-F238E27FC236}">
                <a16:creationId xmlns:a16="http://schemas.microsoft.com/office/drawing/2014/main" id="{F0236E20-7434-4AAB-8DA8-9BB025D697D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4833" y="1126277"/>
            <a:ext cx="0" cy="5067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22">
            <a:extLst>
              <a:ext uri="{FF2B5EF4-FFF2-40B4-BE49-F238E27FC236}">
                <a16:creationId xmlns:a16="http://schemas.microsoft.com/office/drawing/2014/main" id="{F69BAB6E-7AB1-495D-A6C5-B7657656C95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4533" y="5825277"/>
            <a:ext cx="11303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23">
            <a:extLst>
              <a:ext uri="{FF2B5EF4-FFF2-40B4-BE49-F238E27FC236}">
                <a16:creationId xmlns:a16="http://schemas.microsoft.com/office/drawing/2014/main" id="{C062F6D2-E7B9-4F82-9D14-E456D5A9D37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4533" y="5241077"/>
            <a:ext cx="11303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Line 25">
            <a:extLst>
              <a:ext uri="{FF2B5EF4-FFF2-40B4-BE49-F238E27FC236}">
                <a16:creationId xmlns:a16="http://schemas.microsoft.com/office/drawing/2014/main" id="{B77E5827-B61E-4652-AC84-EF5CE0BC56D6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6558" y="5568102"/>
            <a:ext cx="1555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Line 26">
            <a:extLst>
              <a:ext uri="{FF2B5EF4-FFF2-40B4-BE49-F238E27FC236}">
                <a16:creationId xmlns:a16="http://schemas.microsoft.com/office/drawing/2014/main" id="{A75112B4-8C72-4562-9318-9189997A2C76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6558" y="5361727"/>
            <a:ext cx="1555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Text Box 27">
            <a:extLst>
              <a:ext uri="{FF2B5EF4-FFF2-40B4-BE49-F238E27FC236}">
                <a16:creationId xmlns:a16="http://schemas.microsoft.com/office/drawing/2014/main" id="{E90416D0-D4D8-4E98-81A7-1778B74BC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796" y="5307752"/>
            <a:ext cx="10652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/>
              <a:t>Cambrian</a:t>
            </a:r>
          </a:p>
        </p:txBody>
      </p:sp>
      <p:sp>
        <p:nvSpPr>
          <p:cNvPr id="18" name="Line 28">
            <a:extLst>
              <a:ext uri="{FF2B5EF4-FFF2-40B4-BE49-F238E27FC236}">
                <a16:creationId xmlns:a16="http://schemas.microsoft.com/office/drawing/2014/main" id="{22FA63DF-6BC8-4F4D-B0F6-1120E015960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2308" y="4733077"/>
            <a:ext cx="11620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Line 29">
            <a:extLst>
              <a:ext uri="{FF2B5EF4-FFF2-40B4-BE49-F238E27FC236}">
                <a16:creationId xmlns:a16="http://schemas.microsoft.com/office/drawing/2014/main" id="{4BA2F419-C901-4121-A2F3-6C840EF16FE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2308" y="4390177"/>
            <a:ext cx="11620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Line 30">
            <a:extLst>
              <a:ext uri="{FF2B5EF4-FFF2-40B4-BE49-F238E27FC236}">
                <a16:creationId xmlns:a16="http://schemas.microsoft.com/office/drawing/2014/main" id="{8674C7FD-4FFA-4521-BC15-DC1E5C7C6009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9733" y="5047402"/>
            <a:ext cx="1555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31">
            <a:extLst>
              <a:ext uri="{FF2B5EF4-FFF2-40B4-BE49-F238E27FC236}">
                <a16:creationId xmlns:a16="http://schemas.microsoft.com/office/drawing/2014/main" id="{5CB94C14-B39A-498F-B981-622A7A546C52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9733" y="4821977"/>
            <a:ext cx="1555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Line 32">
            <a:extLst>
              <a:ext uri="{FF2B5EF4-FFF2-40B4-BE49-F238E27FC236}">
                <a16:creationId xmlns:a16="http://schemas.microsoft.com/office/drawing/2014/main" id="{A0C9A4C8-E638-4C52-A782-D86FB0480C9B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9733" y="4612427"/>
            <a:ext cx="1555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Line 33">
            <a:extLst>
              <a:ext uri="{FF2B5EF4-FFF2-40B4-BE49-F238E27FC236}">
                <a16:creationId xmlns:a16="http://schemas.microsoft.com/office/drawing/2014/main" id="{BA01BDC3-A2CB-4CF2-B4BF-DC99ED894209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9733" y="4472727"/>
            <a:ext cx="1555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Line 34">
            <a:extLst>
              <a:ext uri="{FF2B5EF4-FFF2-40B4-BE49-F238E27FC236}">
                <a16:creationId xmlns:a16="http://schemas.microsoft.com/office/drawing/2014/main" id="{F99F6E5E-A8F4-4635-BDFD-906C33D18021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9733" y="4218727"/>
            <a:ext cx="1555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35">
            <a:extLst>
              <a:ext uri="{FF2B5EF4-FFF2-40B4-BE49-F238E27FC236}">
                <a16:creationId xmlns:a16="http://schemas.microsoft.com/office/drawing/2014/main" id="{653DB802-6036-4A04-9956-1F2410635FA4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9733" y="4098077"/>
            <a:ext cx="1555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Line 36">
            <a:extLst>
              <a:ext uri="{FF2B5EF4-FFF2-40B4-BE49-F238E27FC236}">
                <a16:creationId xmlns:a16="http://schemas.microsoft.com/office/drawing/2014/main" id="{6B285DC2-6B62-4C74-9B1B-1AB9B2C46720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9733" y="3859952"/>
            <a:ext cx="1555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Line 37">
            <a:extLst>
              <a:ext uri="{FF2B5EF4-FFF2-40B4-BE49-F238E27FC236}">
                <a16:creationId xmlns:a16="http://schemas.microsoft.com/office/drawing/2014/main" id="{3CBD1CD1-5259-489E-8F8D-F77A5BB0C84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2308" y="3974252"/>
            <a:ext cx="11620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 Box 38">
            <a:extLst>
              <a:ext uri="{FF2B5EF4-FFF2-40B4-BE49-F238E27FC236}">
                <a16:creationId xmlns:a16="http://schemas.microsoft.com/office/drawing/2014/main" id="{C909A134-7CD0-449D-8C74-8855AB43C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921" y="4768002"/>
            <a:ext cx="11557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/>
              <a:t>Ordovician</a:t>
            </a:r>
          </a:p>
        </p:txBody>
      </p:sp>
      <p:sp>
        <p:nvSpPr>
          <p:cNvPr id="29" name="Text Box 39">
            <a:extLst>
              <a:ext uri="{FF2B5EF4-FFF2-40B4-BE49-F238E27FC236}">
                <a16:creationId xmlns:a16="http://schemas.microsoft.com/office/drawing/2014/main" id="{20558617-C24E-4709-85AF-299A0927C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108" y="4380652"/>
            <a:ext cx="8620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/>
              <a:t>Silurian</a:t>
            </a:r>
          </a:p>
        </p:txBody>
      </p:sp>
      <p:sp>
        <p:nvSpPr>
          <p:cNvPr id="30" name="Text Box 40">
            <a:extLst>
              <a:ext uri="{FF2B5EF4-FFF2-40B4-BE49-F238E27FC236}">
                <a16:creationId xmlns:a16="http://schemas.microsoft.com/office/drawing/2014/main" id="{4AD002AB-2115-45CD-BCF6-88A0AABF6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021" y="3996477"/>
            <a:ext cx="10429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/>
              <a:t>Devonian</a:t>
            </a:r>
          </a:p>
        </p:txBody>
      </p:sp>
      <p:sp>
        <p:nvSpPr>
          <p:cNvPr id="31" name="Line 41">
            <a:extLst>
              <a:ext uri="{FF2B5EF4-FFF2-40B4-BE49-F238E27FC236}">
                <a16:creationId xmlns:a16="http://schemas.microsoft.com/office/drawing/2014/main" id="{BC6887AD-F189-41C6-AEC1-55D1185DDC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5483" y="3710727"/>
            <a:ext cx="11525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Line 42">
            <a:extLst>
              <a:ext uri="{FF2B5EF4-FFF2-40B4-BE49-F238E27FC236}">
                <a16:creationId xmlns:a16="http://schemas.microsoft.com/office/drawing/2014/main" id="{713FB1B8-A55C-4004-8AF4-F8DC7B7A86F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8658" y="3456727"/>
            <a:ext cx="11525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Line 43">
            <a:extLst>
              <a:ext uri="{FF2B5EF4-FFF2-40B4-BE49-F238E27FC236}">
                <a16:creationId xmlns:a16="http://schemas.microsoft.com/office/drawing/2014/main" id="{B3D6AA9E-888C-4481-B623-2C0EC7FB2E43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6558" y="3637702"/>
            <a:ext cx="1555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Line 44">
            <a:extLst>
              <a:ext uri="{FF2B5EF4-FFF2-40B4-BE49-F238E27FC236}">
                <a16:creationId xmlns:a16="http://schemas.microsoft.com/office/drawing/2014/main" id="{711CD131-C3EF-41D1-BD63-75B721C6F33B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6558" y="3510702"/>
            <a:ext cx="1555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Text Box 45">
            <a:extLst>
              <a:ext uri="{FF2B5EF4-FFF2-40B4-BE49-F238E27FC236}">
                <a16:creationId xmlns:a16="http://schemas.microsoft.com/office/drawing/2014/main" id="{8C105F90-097B-40F7-B1E8-21696847B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5346" y="3672627"/>
            <a:ext cx="6588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/>
              <a:t>Miss.</a:t>
            </a:r>
          </a:p>
        </p:txBody>
      </p:sp>
      <p:sp>
        <p:nvSpPr>
          <p:cNvPr id="36" name="Text Box 46">
            <a:extLst>
              <a:ext uri="{FF2B5EF4-FFF2-40B4-BE49-F238E27FC236}">
                <a16:creationId xmlns:a16="http://schemas.microsoft.com/office/drawing/2014/main" id="{35F519FC-CFB7-432A-9EF1-2E316D25E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4071" y="3412277"/>
            <a:ext cx="7159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/>
              <a:t>Penn.</a:t>
            </a:r>
          </a:p>
        </p:txBody>
      </p:sp>
      <p:sp>
        <p:nvSpPr>
          <p:cNvPr id="37" name="Line 47">
            <a:extLst>
              <a:ext uri="{FF2B5EF4-FFF2-40B4-BE49-F238E27FC236}">
                <a16:creationId xmlns:a16="http://schemas.microsoft.com/office/drawing/2014/main" id="{03F16CCF-2725-40E2-BAFF-4368A3D8DA9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5483" y="3040802"/>
            <a:ext cx="11525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Line 48">
            <a:extLst>
              <a:ext uri="{FF2B5EF4-FFF2-40B4-BE49-F238E27FC236}">
                <a16:creationId xmlns:a16="http://schemas.microsoft.com/office/drawing/2014/main" id="{3DC27FB4-2D94-425D-87F6-7E883E0BBB2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2308" y="2745527"/>
            <a:ext cx="11525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Line 49">
            <a:extLst>
              <a:ext uri="{FF2B5EF4-FFF2-40B4-BE49-F238E27FC236}">
                <a16:creationId xmlns:a16="http://schemas.microsoft.com/office/drawing/2014/main" id="{158680E4-7F55-4ADE-986E-ED124AFCD97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9133" y="2307377"/>
            <a:ext cx="11525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Line 50">
            <a:extLst>
              <a:ext uri="{FF2B5EF4-FFF2-40B4-BE49-F238E27FC236}">
                <a16:creationId xmlns:a16="http://schemas.microsoft.com/office/drawing/2014/main" id="{EE8CCA26-433A-4B42-A4CB-531C21BD46DE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9733" y="3215427"/>
            <a:ext cx="1555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Line 51">
            <a:extLst>
              <a:ext uri="{FF2B5EF4-FFF2-40B4-BE49-F238E27FC236}">
                <a16:creationId xmlns:a16="http://schemas.microsoft.com/office/drawing/2014/main" id="{4B31B8CA-692F-472F-9187-DC63CCA33FAC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9733" y="2974127"/>
            <a:ext cx="1555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Line 52">
            <a:extLst>
              <a:ext uri="{FF2B5EF4-FFF2-40B4-BE49-F238E27FC236}">
                <a16:creationId xmlns:a16="http://schemas.microsoft.com/office/drawing/2014/main" id="{16E40F69-DB20-49DE-BAA2-278D4446863B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9733" y="2882052"/>
            <a:ext cx="1555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Line 53">
            <a:extLst>
              <a:ext uri="{FF2B5EF4-FFF2-40B4-BE49-F238E27FC236}">
                <a16:creationId xmlns:a16="http://schemas.microsoft.com/office/drawing/2014/main" id="{4CF2B302-D4ED-4584-AEB3-318F5281FAEA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9733" y="2577252"/>
            <a:ext cx="1555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Line 54">
            <a:extLst>
              <a:ext uri="{FF2B5EF4-FFF2-40B4-BE49-F238E27FC236}">
                <a16:creationId xmlns:a16="http://schemas.microsoft.com/office/drawing/2014/main" id="{E0A66FD7-4F24-4039-A937-4934B622D9A7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9733" y="2440727"/>
            <a:ext cx="1555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Text Box 55">
            <a:extLst>
              <a:ext uri="{FF2B5EF4-FFF2-40B4-BE49-F238E27FC236}">
                <a16:creationId xmlns:a16="http://schemas.microsoft.com/office/drawing/2014/main" id="{FF3A0124-94E2-474E-82F7-6081531AE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708" y="3082077"/>
            <a:ext cx="9413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/>
              <a:t>Permian</a:t>
            </a:r>
          </a:p>
        </p:txBody>
      </p:sp>
      <p:sp>
        <p:nvSpPr>
          <p:cNvPr id="46" name="Text Box 56">
            <a:extLst>
              <a:ext uri="{FF2B5EF4-FFF2-40B4-BE49-F238E27FC236}">
                <a16:creationId xmlns:a16="http://schemas.microsoft.com/office/drawing/2014/main" id="{D3BF1081-71E5-4EA0-B8BB-BF77672E9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521" y="2710602"/>
            <a:ext cx="8842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/>
              <a:t>Triassic</a:t>
            </a:r>
          </a:p>
        </p:txBody>
      </p:sp>
      <p:sp>
        <p:nvSpPr>
          <p:cNvPr id="47" name="Text Box 57">
            <a:extLst>
              <a:ext uri="{FF2B5EF4-FFF2-40B4-BE49-F238E27FC236}">
                <a16:creationId xmlns:a16="http://schemas.microsoft.com/office/drawing/2014/main" id="{DE4D08ED-9720-4814-920F-0705738FB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758" y="2358177"/>
            <a:ext cx="9286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/>
              <a:t>Jurassic</a:t>
            </a:r>
          </a:p>
        </p:txBody>
      </p:sp>
      <p:sp>
        <p:nvSpPr>
          <p:cNvPr id="48" name="Line 58">
            <a:extLst>
              <a:ext uri="{FF2B5EF4-FFF2-40B4-BE49-F238E27FC236}">
                <a16:creationId xmlns:a16="http://schemas.microsoft.com/office/drawing/2014/main" id="{117821B5-E00D-43AD-A069-FBD5B581AC91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6558" y="1970827"/>
            <a:ext cx="1555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Text Box 59">
            <a:extLst>
              <a:ext uri="{FF2B5EF4-FFF2-40B4-BE49-F238E27FC236}">
                <a16:creationId xmlns:a16="http://schemas.microsoft.com/office/drawing/2014/main" id="{63CE1A28-FAF9-48CD-8CC2-6413A86D3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321" y="1781915"/>
            <a:ext cx="7493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</a:pPr>
            <a:r>
              <a:rPr lang="en-US" altLang="en-US" sz="1600"/>
              <a:t>Creta-</a:t>
            </a:r>
          </a:p>
          <a:p>
            <a:pPr eaLnBrk="1" hangingPunct="1">
              <a:lnSpc>
                <a:spcPct val="70000"/>
              </a:lnSpc>
            </a:pPr>
            <a:r>
              <a:rPr lang="en-US" altLang="en-US" sz="1600"/>
              <a:t>ceous</a:t>
            </a:r>
          </a:p>
        </p:txBody>
      </p:sp>
      <p:sp>
        <p:nvSpPr>
          <p:cNvPr id="50" name="Line 60">
            <a:extLst>
              <a:ext uri="{FF2B5EF4-FFF2-40B4-BE49-F238E27FC236}">
                <a16:creationId xmlns:a16="http://schemas.microsoft.com/office/drawing/2014/main" id="{D7688EF5-B36C-45E7-9555-96AF9884029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2308" y="1672377"/>
            <a:ext cx="11525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Line 61">
            <a:extLst>
              <a:ext uri="{FF2B5EF4-FFF2-40B4-BE49-F238E27FC236}">
                <a16:creationId xmlns:a16="http://schemas.microsoft.com/office/drawing/2014/main" id="{6501AE57-849D-4AA7-AE93-89A340A79B14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6558" y="1602527"/>
            <a:ext cx="1555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Line 62">
            <a:extLst>
              <a:ext uri="{FF2B5EF4-FFF2-40B4-BE49-F238E27FC236}">
                <a16:creationId xmlns:a16="http://schemas.microsoft.com/office/drawing/2014/main" id="{E9F608BB-5BFD-4E05-9CA2-DEF5FD847E0C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6558" y="1453302"/>
            <a:ext cx="1555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Line 63">
            <a:extLst>
              <a:ext uri="{FF2B5EF4-FFF2-40B4-BE49-F238E27FC236}">
                <a16:creationId xmlns:a16="http://schemas.microsoft.com/office/drawing/2014/main" id="{71F14580-D5C6-44B4-B45B-739870DFE2A0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6558" y="1332652"/>
            <a:ext cx="1555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Line 64">
            <a:extLst>
              <a:ext uri="{FF2B5EF4-FFF2-40B4-BE49-F238E27FC236}">
                <a16:creationId xmlns:a16="http://schemas.microsoft.com/office/drawing/2014/main" id="{6611F4E5-7A03-4728-9CAC-31B907C60C58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6558" y="1189777"/>
            <a:ext cx="1555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Line 65">
            <a:extLst>
              <a:ext uri="{FF2B5EF4-FFF2-40B4-BE49-F238E27FC236}">
                <a16:creationId xmlns:a16="http://schemas.microsoft.com/office/drawing/2014/main" id="{A6B2DE69-F1E3-426C-9077-323497256298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6558" y="1167552"/>
            <a:ext cx="1555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Text Box 66">
            <a:extLst>
              <a:ext uri="{FF2B5EF4-FFF2-40B4-BE49-F238E27FC236}">
                <a16:creationId xmlns:a16="http://schemas.microsoft.com/office/drawing/2014/main" id="{C2B1C7CF-8A48-4DCA-9C57-BCCB122DF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9133" y="1285027"/>
            <a:ext cx="99377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en-US" altLang="en-US" sz="1600"/>
              <a:t>Tertiary</a:t>
            </a:r>
          </a:p>
        </p:txBody>
      </p:sp>
      <p:sp>
        <p:nvSpPr>
          <p:cNvPr id="57" name="Line 67">
            <a:extLst>
              <a:ext uri="{FF2B5EF4-FFF2-40B4-BE49-F238E27FC236}">
                <a16:creationId xmlns:a16="http://schemas.microsoft.com/office/drawing/2014/main" id="{DE042799-07E9-4E01-9B1B-14C7AB2C59CB}"/>
              </a:ext>
            </a:extLst>
          </p:cNvPr>
          <p:cNvSpPr>
            <a:spLocks noChangeShapeType="1"/>
          </p:cNvSpPr>
          <p:nvPr/>
        </p:nvSpPr>
        <p:spPr bwMode="auto">
          <a:xfrm>
            <a:off x="938008" y="1129452"/>
            <a:ext cx="1143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Line 68">
            <a:extLst>
              <a:ext uri="{FF2B5EF4-FFF2-40B4-BE49-F238E27FC236}">
                <a16:creationId xmlns:a16="http://schemas.microsoft.com/office/drawing/2014/main" id="{0A48B401-CD6C-46C4-915D-2B71B6DFCC6F}"/>
              </a:ext>
            </a:extLst>
          </p:cNvPr>
          <p:cNvSpPr>
            <a:spLocks noChangeShapeType="1"/>
          </p:cNvSpPr>
          <p:nvPr/>
        </p:nvSpPr>
        <p:spPr bwMode="auto">
          <a:xfrm>
            <a:off x="938008" y="1980352"/>
            <a:ext cx="1143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Line 69">
            <a:extLst>
              <a:ext uri="{FF2B5EF4-FFF2-40B4-BE49-F238E27FC236}">
                <a16:creationId xmlns:a16="http://schemas.microsoft.com/office/drawing/2014/main" id="{5E709190-1D56-4DF6-AD79-877716DDA8CB}"/>
              </a:ext>
            </a:extLst>
          </p:cNvPr>
          <p:cNvSpPr>
            <a:spLocks noChangeShapeType="1"/>
          </p:cNvSpPr>
          <p:nvPr/>
        </p:nvSpPr>
        <p:spPr bwMode="auto">
          <a:xfrm>
            <a:off x="982458" y="1567602"/>
            <a:ext cx="69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Line 70">
            <a:extLst>
              <a:ext uri="{FF2B5EF4-FFF2-40B4-BE49-F238E27FC236}">
                <a16:creationId xmlns:a16="http://schemas.microsoft.com/office/drawing/2014/main" id="{0597DC9F-8A92-4C68-9B24-E4E6C9684C98}"/>
              </a:ext>
            </a:extLst>
          </p:cNvPr>
          <p:cNvSpPr>
            <a:spLocks noChangeShapeType="1"/>
          </p:cNvSpPr>
          <p:nvPr/>
        </p:nvSpPr>
        <p:spPr bwMode="auto">
          <a:xfrm>
            <a:off x="938008" y="2805852"/>
            <a:ext cx="1143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Line 71">
            <a:extLst>
              <a:ext uri="{FF2B5EF4-FFF2-40B4-BE49-F238E27FC236}">
                <a16:creationId xmlns:a16="http://schemas.microsoft.com/office/drawing/2014/main" id="{7B433B8A-6D52-4D9B-85CB-05CDA46BA560}"/>
              </a:ext>
            </a:extLst>
          </p:cNvPr>
          <p:cNvSpPr>
            <a:spLocks noChangeShapeType="1"/>
          </p:cNvSpPr>
          <p:nvPr/>
        </p:nvSpPr>
        <p:spPr bwMode="auto">
          <a:xfrm>
            <a:off x="982458" y="2383577"/>
            <a:ext cx="69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Line 72">
            <a:extLst>
              <a:ext uri="{FF2B5EF4-FFF2-40B4-BE49-F238E27FC236}">
                <a16:creationId xmlns:a16="http://schemas.microsoft.com/office/drawing/2014/main" id="{D9EA9B86-EE4D-40BE-AE3A-09D2F82364F1}"/>
              </a:ext>
            </a:extLst>
          </p:cNvPr>
          <p:cNvSpPr>
            <a:spLocks noChangeShapeType="1"/>
          </p:cNvSpPr>
          <p:nvPr/>
        </p:nvSpPr>
        <p:spPr bwMode="auto">
          <a:xfrm>
            <a:off x="985633" y="3205902"/>
            <a:ext cx="69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Line 73">
            <a:extLst>
              <a:ext uri="{FF2B5EF4-FFF2-40B4-BE49-F238E27FC236}">
                <a16:creationId xmlns:a16="http://schemas.microsoft.com/office/drawing/2014/main" id="{95AD2725-AE93-407E-866E-FAF404AF37D7}"/>
              </a:ext>
            </a:extLst>
          </p:cNvPr>
          <p:cNvSpPr>
            <a:spLocks noChangeShapeType="1"/>
          </p:cNvSpPr>
          <p:nvPr/>
        </p:nvSpPr>
        <p:spPr bwMode="auto">
          <a:xfrm>
            <a:off x="941183" y="3625002"/>
            <a:ext cx="1143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" name="Line 74">
            <a:extLst>
              <a:ext uri="{FF2B5EF4-FFF2-40B4-BE49-F238E27FC236}">
                <a16:creationId xmlns:a16="http://schemas.microsoft.com/office/drawing/2014/main" id="{70804D62-CAB2-452F-94FC-2C51E22AC449}"/>
              </a:ext>
            </a:extLst>
          </p:cNvPr>
          <p:cNvSpPr>
            <a:spLocks noChangeShapeType="1"/>
          </p:cNvSpPr>
          <p:nvPr/>
        </p:nvSpPr>
        <p:spPr bwMode="auto">
          <a:xfrm>
            <a:off x="982458" y="4040927"/>
            <a:ext cx="69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Line 75">
            <a:extLst>
              <a:ext uri="{FF2B5EF4-FFF2-40B4-BE49-F238E27FC236}">
                <a16:creationId xmlns:a16="http://schemas.microsoft.com/office/drawing/2014/main" id="{453EE285-EE0D-4741-BD31-D12E2E0F190D}"/>
              </a:ext>
            </a:extLst>
          </p:cNvPr>
          <p:cNvSpPr>
            <a:spLocks noChangeShapeType="1"/>
          </p:cNvSpPr>
          <p:nvPr/>
        </p:nvSpPr>
        <p:spPr bwMode="auto">
          <a:xfrm>
            <a:off x="941183" y="4456852"/>
            <a:ext cx="1143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" name="Line 76">
            <a:extLst>
              <a:ext uri="{FF2B5EF4-FFF2-40B4-BE49-F238E27FC236}">
                <a16:creationId xmlns:a16="http://schemas.microsoft.com/office/drawing/2014/main" id="{B04B8189-BB45-4127-B711-AA812D92BC00}"/>
              </a:ext>
            </a:extLst>
          </p:cNvPr>
          <p:cNvSpPr>
            <a:spLocks noChangeShapeType="1"/>
          </p:cNvSpPr>
          <p:nvPr/>
        </p:nvSpPr>
        <p:spPr bwMode="auto">
          <a:xfrm>
            <a:off x="982458" y="4863252"/>
            <a:ext cx="69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" name="Line 77">
            <a:extLst>
              <a:ext uri="{FF2B5EF4-FFF2-40B4-BE49-F238E27FC236}">
                <a16:creationId xmlns:a16="http://schemas.microsoft.com/office/drawing/2014/main" id="{B4665469-96BC-486F-AE3D-F09B291427D9}"/>
              </a:ext>
            </a:extLst>
          </p:cNvPr>
          <p:cNvSpPr>
            <a:spLocks noChangeShapeType="1"/>
          </p:cNvSpPr>
          <p:nvPr/>
        </p:nvSpPr>
        <p:spPr bwMode="auto">
          <a:xfrm>
            <a:off x="938008" y="5272827"/>
            <a:ext cx="1143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" name="Line 78">
            <a:extLst>
              <a:ext uri="{FF2B5EF4-FFF2-40B4-BE49-F238E27FC236}">
                <a16:creationId xmlns:a16="http://schemas.microsoft.com/office/drawing/2014/main" id="{3075D918-B70E-4E7B-AA26-6A34A5A18ACF}"/>
              </a:ext>
            </a:extLst>
          </p:cNvPr>
          <p:cNvSpPr>
            <a:spLocks noChangeShapeType="1"/>
          </p:cNvSpPr>
          <p:nvPr/>
        </p:nvSpPr>
        <p:spPr bwMode="auto">
          <a:xfrm>
            <a:off x="982458" y="5685577"/>
            <a:ext cx="69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" name="Line 79">
            <a:extLst>
              <a:ext uri="{FF2B5EF4-FFF2-40B4-BE49-F238E27FC236}">
                <a16:creationId xmlns:a16="http://schemas.microsoft.com/office/drawing/2014/main" id="{166565B5-A1D7-42EC-B95B-0953C803D2FB}"/>
              </a:ext>
            </a:extLst>
          </p:cNvPr>
          <p:cNvSpPr>
            <a:spLocks noChangeShapeType="1"/>
          </p:cNvSpPr>
          <p:nvPr/>
        </p:nvSpPr>
        <p:spPr bwMode="auto">
          <a:xfrm>
            <a:off x="941183" y="6107852"/>
            <a:ext cx="1143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" name="Text Box 80">
            <a:extLst>
              <a:ext uri="{FF2B5EF4-FFF2-40B4-BE49-F238E27FC236}">
                <a16:creationId xmlns:a16="http://schemas.microsoft.com/office/drawing/2014/main" id="{5F496030-AD24-4A25-9187-C2CE5910A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321" y="1038965"/>
            <a:ext cx="296862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</a:pPr>
            <a:r>
              <a:rPr lang="en-US" altLang="en-US" sz="1600"/>
              <a:t>0</a:t>
            </a:r>
          </a:p>
        </p:txBody>
      </p:sp>
      <p:sp>
        <p:nvSpPr>
          <p:cNvPr id="71" name="Text Box 81">
            <a:extLst>
              <a:ext uri="{FF2B5EF4-FFF2-40B4-BE49-F238E27FC236}">
                <a16:creationId xmlns:a16="http://schemas.microsoft.com/office/drawing/2014/main" id="{E8CE387C-7C1F-4D54-8A63-49849F64B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896" y="1877165"/>
            <a:ext cx="52387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</a:pPr>
            <a:r>
              <a:rPr lang="en-US" altLang="en-US" sz="1600"/>
              <a:t>100</a:t>
            </a:r>
          </a:p>
        </p:txBody>
      </p:sp>
      <p:sp>
        <p:nvSpPr>
          <p:cNvPr id="72" name="Text Box 82">
            <a:extLst>
              <a:ext uri="{FF2B5EF4-FFF2-40B4-BE49-F238E27FC236}">
                <a16:creationId xmlns:a16="http://schemas.microsoft.com/office/drawing/2014/main" id="{1D4EE81D-BDA2-4015-8803-4E851DB94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896" y="2696315"/>
            <a:ext cx="52387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</a:pPr>
            <a:r>
              <a:rPr lang="en-US" altLang="en-US" sz="1600"/>
              <a:t>200</a:t>
            </a:r>
          </a:p>
        </p:txBody>
      </p:sp>
      <p:sp>
        <p:nvSpPr>
          <p:cNvPr id="73" name="Text Box 83">
            <a:extLst>
              <a:ext uri="{FF2B5EF4-FFF2-40B4-BE49-F238E27FC236}">
                <a16:creationId xmlns:a16="http://schemas.microsoft.com/office/drawing/2014/main" id="{36EACAE7-9AD9-42C3-9FC5-BB3740CD9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896" y="3534515"/>
            <a:ext cx="52387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</a:pPr>
            <a:r>
              <a:rPr lang="en-US" altLang="en-US" sz="1600"/>
              <a:t>300</a:t>
            </a:r>
          </a:p>
        </p:txBody>
      </p:sp>
      <p:sp>
        <p:nvSpPr>
          <p:cNvPr id="74" name="Text Box 84">
            <a:extLst>
              <a:ext uri="{FF2B5EF4-FFF2-40B4-BE49-F238E27FC236}">
                <a16:creationId xmlns:a16="http://schemas.microsoft.com/office/drawing/2014/main" id="{0724BB98-6FEA-4412-9E8A-3EAF6A3B6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21" y="4363190"/>
            <a:ext cx="52387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</a:pPr>
            <a:r>
              <a:rPr lang="en-US" altLang="en-US" sz="1600"/>
              <a:t>400</a:t>
            </a:r>
          </a:p>
        </p:txBody>
      </p:sp>
      <p:sp>
        <p:nvSpPr>
          <p:cNvPr id="75" name="Text Box 85">
            <a:extLst>
              <a:ext uri="{FF2B5EF4-FFF2-40B4-BE49-F238E27FC236}">
                <a16:creationId xmlns:a16="http://schemas.microsoft.com/office/drawing/2014/main" id="{A8A77771-9650-46ED-80D7-F716BB9E1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21" y="5182340"/>
            <a:ext cx="52387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</a:pPr>
            <a:r>
              <a:rPr lang="en-US" altLang="en-US" sz="1600"/>
              <a:t>500</a:t>
            </a:r>
          </a:p>
        </p:txBody>
      </p:sp>
      <p:sp>
        <p:nvSpPr>
          <p:cNvPr id="76" name="Text Box 86">
            <a:extLst>
              <a:ext uri="{FF2B5EF4-FFF2-40B4-BE49-F238E27FC236}">
                <a16:creationId xmlns:a16="http://schemas.microsoft.com/office/drawing/2014/main" id="{D8A1B356-2717-4389-9996-B360AEA87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946" y="6001490"/>
            <a:ext cx="52387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</a:pPr>
            <a:r>
              <a:rPr lang="en-US" altLang="en-US" sz="1600"/>
              <a:t>600</a:t>
            </a:r>
          </a:p>
        </p:txBody>
      </p:sp>
      <p:sp>
        <p:nvSpPr>
          <p:cNvPr id="77" name="Freeform 87">
            <a:extLst>
              <a:ext uri="{FF2B5EF4-FFF2-40B4-BE49-F238E27FC236}">
                <a16:creationId xmlns:a16="http://schemas.microsoft.com/office/drawing/2014/main" id="{01A04050-19BE-4CDA-A163-DFE87D916099}"/>
              </a:ext>
            </a:extLst>
          </p:cNvPr>
          <p:cNvSpPr>
            <a:spLocks/>
          </p:cNvSpPr>
          <p:nvPr/>
        </p:nvSpPr>
        <p:spPr bwMode="auto">
          <a:xfrm>
            <a:off x="2547733" y="5034702"/>
            <a:ext cx="282575" cy="793750"/>
          </a:xfrm>
          <a:custGeom>
            <a:avLst/>
            <a:gdLst>
              <a:gd name="T0" fmla="*/ 2147483647 w 178"/>
              <a:gd name="T1" fmla="*/ 2147483647 h 500"/>
              <a:gd name="T2" fmla="*/ 2147483647 w 178"/>
              <a:gd name="T3" fmla="*/ 2147483647 h 500"/>
              <a:gd name="T4" fmla="*/ 2147483647 w 178"/>
              <a:gd name="T5" fmla="*/ 2147483647 h 500"/>
              <a:gd name="T6" fmla="*/ 2147483647 w 178"/>
              <a:gd name="T7" fmla="*/ 2147483647 h 500"/>
              <a:gd name="T8" fmla="*/ 2147483647 w 178"/>
              <a:gd name="T9" fmla="*/ 2147483647 h 500"/>
              <a:gd name="T10" fmla="*/ 2147483647 w 178"/>
              <a:gd name="T11" fmla="*/ 2147483647 h 500"/>
              <a:gd name="T12" fmla="*/ 2147483647 w 178"/>
              <a:gd name="T13" fmla="*/ 2147483647 h 500"/>
              <a:gd name="T14" fmla="*/ 2147483647 w 178"/>
              <a:gd name="T15" fmla="*/ 2147483647 h 500"/>
              <a:gd name="T16" fmla="*/ 2147483647 w 178"/>
              <a:gd name="T17" fmla="*/ 2147483647 h 500"/>
              <a:gd name="T18" fmla="*/ 2147483647 w 178"/>
              <a:gd name="T19" fmla="*/ 2147483647 h 500"/>
              <a:gd name="T20" fmla="*/ 2147483647 w 178"/>
              <a:gd name="T21" fmla="*/ 2147483647 h 500"/>
              <a:gd name="T22" fmla="*/ 2147483647 w 178"/>
              <a:gd name="T23" fmla="*/ 2147483647 h 500"/>
              <a:gd name="T24" fmla="*/ 2147483647 w 178"/>
              <a:gd name="T25" fmla="*/ 2147483647 h 500"/>
              <a:gd name="T26" fmla="*/ 2147483647 w 178"/>
              <a:gd name="T27" fmla="*/ 2147483647 h 500"/>
              <a:gd name="T28" fmla="*/ 0 w 178"/>
              <a:gd name="T29" fmla="*/ 2147483647 h 500"/>
              <a:gd name="T30" fmla="*/ 2147483647 w 178"/>
              <a:gd name="T31" fmla="*/ 2147483647 h 500"/>
              <a:gd name="T32" fmla="*/ 2147483647 w 178"/>
              <a:gd name="T33" fmla="*/ 2147483647 h 500"/>
              <a:gd name="T34" fmla="*/ 2147483647 w 178"/>
              <a:gd name="T35" fmla="*/ 2147483647 h 500"/>
              <a:gd name="T36" fmla="*/ 2147483647 w 178"/>
              <a:gd name="T37" fmla="*/ 2147483647 h 500"/>
              <a:gd name="T38" fmla="*/ 2147483647 w 178"/>
              <a:gd name="T39" fmla="*/ 0 h 50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78"/>
              <a:gd name="T61" fmla="*/ 0 h 500"/>
              <a:gd name="T62" fmla="*/ 178 w 178"/>
              <a:gd name="T63" fmla="*/ 500 h 50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78" h="500">
                <a:moveTo>
                  <a:pt x="170" y="500"/>
                </a:moveTo>
                <a:lnTo>
                  <a:pt x="170" y="460"/>
                </a:lnTo>
                <a:lnTo>
                  <a:pt x="138" y="462"/>
                </a:lnTo>
                <a:lnTo>
                  <a:pt x="140" y="438"/>
                </a:lnTo>
                <a:lnTo>
                  <a:pt x="170" y="438"/>
                </a:lnTo>
                <a:lnTo>
                  <a:pt x="170" y="406"/>
                </a:lnTo>
                <a:lnTo>
                  <a:pt x="150" y="406"/>
                </a:lnTo>
                <a:lnTo>
                  <a:pt x="150" y="384"/>
                </a:lnTo>
                <a:lnTo>
                  <a:pt x="178" y="384"/>
                </a:lnTo>
                <a:lnTo>
                  <a:pt x="176" y="356"/>
                </a:lnTo>
                <a:lnTo>
                  <a:pt x="158" y="356"/>
                </a:lnTo>
                <a:lnTo>
                  <a:pt x="158" y="332"/>
                </a:lnTo>
                <a:lnTo>
                  <a:pt x="18" y="332"/>
                </a:lnTo>
                <a:lnTo>
                  <a:pt x="18" y="218"/>
                </a:lnTo>
                <a:lnTo>
                  <a:pt x="0" y="220"/>
                </a:lnTo>
                <a:lnTo>
                  <a:pt x="2" y="196"/>
                </a:lnTo>
                <a:lnTo>
                  <a:pt x="14" y="196"/>
                </a:lnTo>
                <a:lnTo>
                  <a:pt x="14" y="126"/>
                </a:lnTo>
                <a:lnTo>
                  <a:pt x="172" y="124"/>
                </a:lnTo>
                <a:lnTo>
                  <a:pt x="170" y="0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" name="Freeform 88">
            <a:extLst>
              <a:ext uri="{FF2B5EF4-FFF2-40B4-BE49-F238E27FC236}">
                <a16:creationId xmlns:a16="http://schemas.microsoft.com/office/drawing/2014/main" id="{E1E15A82-1C67-4192-B14F-537026F62870}"/>
              </a:ext>
            </a:extLst>
          </p:cNvPr>
          <p:cNvSpPr>
            <a:spLocks/>
          </p:cNvSpPr>
          <p:nvPr/>
        </p:nvSpPr>
        <p:spPr bwMode="auto">
          <a:xfrm>
            <a:off x="2217533" y="4761652"/>
            <a:ext cx="965200" cy="288925"/>
          </a:xfrm>
          <a:custGeom>
            <a:avLst/>
            <a:gdLst>
              <a:gd name="T0" fmla="*/ 0 w 608"/>
              <a:gd name="T1" fmla="*/ 0 h 182"/>
              <a:gd name="T2" fmla="*/ 2147483647 w 608"/>
              <a:gd name="T3" fmla="*/ 0 h 182"/>
              <a:gd name="T4" fmla="*/ 2147483647 w 608"/>
              <a:gd name="T5" fmla="*/ 2147483647 h 182"/>
              <a:gd name="T6" fmla="*/ 2147483647 w 608"/>
              <a:gd name="T7" fmla="*/ 2147483647 h 182"/>
              <a:gd name="T8" fmla="*/ 2147483647 w 608"/>
              <a:gd name="T9" fmla="*/ 2147483647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8"/>
              <a:gd name="T16" fmla="*/ 0 h 182"/>
              <a:gd name="T17" fmla="*/ 608 w 608"/>
              <a:gd name="T18" fmla="*/ 182 h 1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8" h="182">
                <a:moveTo>
                  <a:pt x="0" y="0"/>
                </a:moveTo>
                <a:lnTo>
                  <a:pt x="608" y="0"/>
                </a:lnTo>
                <a:lnTo>
                  <a:pt x="608" y="166"/>
                </a:lnTo>
                <a:lnTo>
                  <a:pt x="382" y="164"/>
                </a:lnTo>
                <a:lnTo>
                  <a:pt x="378" y="182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" name="Freeform 89">
            <a:extLst>
              <a:ext uri="{FF2B5EF4-FFF2-40B4-BE49-F238E27FC236}">
                <a16:creationId xmlns:a16="http://schemas.microsoft.com/office/drawing/2014/main" id="{8422CDA3-8E8C-4F9F-9436-D07894386113}"/>
              </a:ext>
            </a:extLst>
          </p:cNvPr>
          <p:cNvSpPr>
            <a:spLocks/>
          </p:cNvSpPr>
          <p:nvPr/>
        </p:nvSpPr>
        <p:spPr bwMode="auto">
          <a:xfrm>
            <a:off x="2214358" y="1891452"/>
            <a:ext cx="1165225" cy="1085850"/>
          </a:xfrm>
          <a:custGeom>
            <a:avLst/>
            <a:gdLst>
              <a:gd name="T0" fmla="*/ 0 w 734"/>
              <a:gd name="T1" fmla="*/ 2147483647 h 684"/>
              <a:gd name="T2" fmla="*/ 2147483647 w 734"/>
              <a:gd name="T3" fmla="*/ 2147483647 h 684"/>
              <a:gd name="T4" fmla="*/ 2147483647 w 734"/>
              <a:gd name="T5" fmla="*/ 2147483647 h 684"/>
              <a:gd name="T6" fmla="*/ 2147483647 w 734"/>
              <a:gd name="T7" fmla="*/ 2147483647 h 684"/>
              <a:gd name="T8" fmla="*/ 2147483647 w 734"/>
              <a:gd name="T9" fmla="*/ 2147483647 h 684"/>
              <a:gd name="T10" fmla="*/ 2147483647 w 734"/>
              <a:gd name="T11" fmla="*/ 2147483647 h 684"/>
              <a:gd name="T12" fmla="*/ 2147483647 w 734"/>
              <a:gd name="T13" fmla="*/ 2147483647 h 684"/>
              <a:gd name="T14" fmla="*/ 2147483647 w 734"/>
              <a:gd name="T15" fmla="*/ 2147483647 h 684"/>
              <a:gd name="T16" fmla="*/ 2147483647 w 734"/>
              <a:gd name="T17" fmla="*/ 2147483647 h 684"/>
              <a:gd name="T18" fmla="*/ 2147483647 w 734"/>
              <a:gd name="T19" fmla="*/ 2147483647 h 684"/>
              <a:gd name="T20" fmla="*/ 2147483647 w 734"/>
              <a:gd name="T21" fmla="*/ 2147483647 h 684"/>
              <a:gd name="T22" fmla="*/ 2147483647 w 734"/>
              <a:gd name="T23" fmla="*/ 2147483647 h 684"/>
              <a:gd name="T24" fmla="*/ 2147483647 w 734"/>
              <a:gd name="T25" fmla="*/ 2147483647 h 684"/>
              <a:gd name="T26" fmla="*/ 2147483647 w 734"/>
              <a:gd name="T27" fmla="*/ 2147483647 h 684"/>
              <a:gd name="T28" fmla="*/ 2147483647 w 734"/>
              <a:gd name="T29" fmla="*/ 2147483647 h 684"/>
              <a:gd name="T30" fmla="*/ 2147483647 w 734"/>
              <a:gd name="T31" fmla="*/ 2147483647 h 684"/>
              <a:gd name="T32" fmla="*/ 2147483647 w 734"/>
              <a:gd name="T33" fmla="*/ 2147483647 h 684"/>
              <a:gd name="T34" fmla="*/ 2147483647 w 734"/>
              <a:gd name="T35" fmla="*/ 2147483647 h 684"/>
              <a:gd name="T36" fmla="*/ 2147483647 w 734"/>
              <a:gd name="T37" fmla="*/ 2147483647 h 684"/>
              <a:gd name="T38" fmla="*/ 2147483647 w 734"/>
              <a:gd name="T39" fmla="*/ 2147483647 h 684"/>
              <a:gd name="T40" fmla="*/ 2147483647 w 734"/>
              <a:gd name="T41" fmla="*/ 2147483647 h 684"/>
              <a:gd name="T42" fmla="*/ 2147483647 w 734"/>
              <a:gd name="T43" fmla="*/ 2147483647 h 684"/>
              <a:gd name="T44" fmla="*/ 2147483647 w 734"/>
              <a:gd name="T45" fmla="*/ 2147483647 h 684"/>
              <a:gd name="T46" fmla="*/ 2147483647 w 734"/>
              <a:gd name="T47" fmla="*/ 2147483647 h 684"/>
              <a:gd name="T48" fmla="*/ 2147483647 w 734"/>
              <a:gd name="T49" fmla="*/ 0 h 684"/>
              <a:gd name="T50" fmla="*/ 2147483647 w 734"/>
              <a:gd name="T51" fmla="*/ 0 h 68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734"/>
              <a:gd name="T79" fmla="*/ 0 h 684"/>
              <a:gd name="T80" fmla="*/ 734 w 734"/>
              <a:gd name="T81" fmla="*/ 684 h 684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734" h="684">
                <a:moveTo>
                  <a:pt x="0" y="684"/>
                </a:moveTo>
                <a:lnTo>
                  <a:pt x="382" y="684"/>
                </a:lnTo>
                <a:lnTo>
                  <a:pt x="382" y="658"/>
                </a:lnTo>
                <a:lnTo>
                  <a:pt x="359" y="664"/>
                </a:lnTo>
                <a:lnTo>
                  <a:pt x="359" y="606"/>
                </a:lnTo>
                <a:lnTo>
                  <a:pt x="728" y="606"/>
                </a:lnTo>
                <a:lnTo>
                  <a:pt x="728" y="526"/>
                </a:lnTo>
                <a:lnTo>
                  <a:pt x="354" y="526"/>
                </a:lnTo>
                <a:lnTo>
                  <a:pt x="354" y="498"/>
                </a:lnTo>
                <a:lnTo>
                  <a:pt x="728" y="498"/>
                </a:lnTo>
                <a:lnTo>
                  <a:pt x="728" y="404"/>
                </a:lnTo>
                <a:lnTo>
                  <a:pt x="711" y="406"/>
                </a:lnTo>
                <a:lnTo>
                  <a:pt x="711" y="312"/>
                </a:lnTo>
                <a:lnTo>
                  <a:pt x="734" y="312"/>
                </a:lnTo>
                <a:lnTo>
                  <a:pt x="730" y="296"/>
                </a:lnTo>
                <a:lnTo>
                  <a:pt x="715" y="296"/>
                </a:lnTo>
                <a:lnTo>
                  <a:pt x="715" y="236"/>
                </a:lnTo>
                <a:lnTo>
                  <a:pt x="356" y="236"/>
                </a:lnTo>
                <a:lnTo>
                  <a:pt x="356" y="146"/>
                </a:lnTo>
                <a:lnTo>
                  <a:pt x="718" y="146"/>
                </a:lnTo>
                <a:lnTo>
                  <a:pt x="718" y="84"/>
                </a:lnTo>
                <a:lnTo>
                  <a:pt x="358" y="84"/>
                </a:lnTo>
                <a:lnTo>
                  <a:pt x="356" y="70"/>
                </a:lnTo>
                <a:lnTo>
                  <a:pt x="716" y="70"/>
                </a:lnTo>
                <a:lnTo>
                  <a:pt x="716" y="0"/>
                </a:lnTo>
                <a:lnTo>
                  <a:pt x="362" y="0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" name="Freeform 90">
            <a:extLst>
              <a:ext uri="{FF2B5EF4-FFF2-40B4-BE49-F238E27FC236}">
                <a16:creationId xmlns:a16="http://schemas.microsoft.com/office/drawing/2014/main" id="{5911883E-9A00-4773-92B2-9A72371367C7}"/>
              </a:ext>
            </a:extLst>
          </p:cNvPr>
          <p:cNvSpPr>
            <a:spLocks/>
          </p:cNvSpPr>
          <p:nvPr/>
        </p:nvSpPr>
        <p:spPr bwMode="auto">
          <a:xfrm>
            <a:off x="2217533" y="1621577"/>
            <a:ext cx="574675" cy="276225"/>
          </a:xfrm>
          <a:custGeom>
            <a:avLst/>
            <a:gdLst>
              <a:gd name="T0" fmla="*/ 0 w 362"/>
              <a:gd name="T1" fmla="*/ 0 h 174"/>
              <a:gd name="T2" fmla="*/ 2147483647 w 362"/>
              <a:gd name="T3" fmla="*/ 0 h 174"/>
              <a:gd name="T4" fmla="*/ 2147483647 w 362"/>
              <a:gd name="T5" fmla="*/ 2147483647 h 174"/>
              <a:gd name="T6" fmla="*/ 0 60000 65536"/>
              <a:gd name="T7" fmla="*/ 0 60000 65536"/>
              <a:gd name="T8" fmla="*/ 0 60000 65536"/>
              <a:gd name="T9" fmla="*/ 0 w 362"/>
              <a:gd name="T10" fmla="*/ 0 h 174"/>
              <a:gd name="T11" fmla="*/ 362 w 362"/>
              <a:gd name="T12" fmla="*/ 174 h 17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2" h="174">
                <a:moveTo>
                  <a:pt x="0" y="0"/>
                </a:moveTo>
                <a:lnTo>
                  <a:pt x="360" y="0"/>
                </a:lnTo>
                <a:lnTo>
                  <a:pt x="362" y="174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" name="Freeform 91">
            <a:extLst>
              <a:ext uri="{FF2B5EF4-FFF2-40B4-BE49-F238E27FC236}">
                <a16:creationId xmlns:a16="http://schemas.microsoft.com/office/drawing/2014/main" id="{2DE8137F-2719-40CD-91E0-BD8F7A005C60}"/>
              </a:ext>
            </a:extLst>
          </p:cNvPr>
          <p:cNvSpPr>
            <a:spLocks/>
          </p:cNvSpPr>
          <p:nvPr/>
        </p:nvSpPr>
        <p:spPr bwMode="auto">
          <a:xfrm>
            <a:off x="2214358" y="1138977"/>
            <a:ext cx="1143000" cy="438150"/>
          </a:xfrm>
          <a:custGeom>
            <a:avLst/>
            <a:gdLst>
              <a:gd name="T0" fmla="*/ 0 w 720"/>
              <a:gd name="T1" fmla="*/ 2147483647 h 276"/>
              <a:gd name="T2" fmla="*/ 2147483647 w 720"/>
              <a:gd name="T3" fmla="*/ 2147483647 h 276"/>
              <a:gd name="T4" fmla="*/ 2147483647 w 720"/>
              <a:gd name="T5" fmla="*/ 2147483647 h 276"/>
              <a:gd name="T6" fmla="*/ 2147483647 w 720"/>
              <a:gd name="T7" fmla="*/ 2147483647 h 276"/>
              <a:gd name="T8" fmla="*/ 2147483647 w 720"/>
              <a:gd name="T9" fmla="*/ 2147483647 h 276"/>
              <a:gd name="T10" fmla="*/ 2147483647 w 720"/>
              <a:gd name="T11" fmla="*/ 0 h 2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20"/>
              <a:gd name="T19" fmla="*/ 0 h 276"/>
              <a:gd name="T20" fmla="*/ 720 w 720"/>
              <a:gd name="T21" fmla="*/ 276 h 27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20" h="276">
                <a:moveTo>
                  <a:pt x="0" y="276"/>
                </a:moveTo>
                <a:lnTo>
                  <a:pt x="364" y="276"/>
                </a:lnTo>
                <a:lnTo>
                  <a:pt x="364" y="198"/>
                </a:lnTo>
                <a:lnTo>
                  <a:pt x="720" y="198"/>
                </a:lnTo>
                <a:lnTo>
                  <a:pt x="720" y="90"/>
                </a:lnTo>
                <a:lnTo>
                  <a:pt x="720" y="0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" name="Line 92">
            <a:extLst>
              <a:ext uri="{FF2B5EF4-FFF2-40B4-BE49-F238E27FC236}">
                <a16:creationId xmlns:a16="http://schemas.microsoft.com/office/drawing/2014/main" id="{53150501-2880-4F43-A97F-10F95888D7C0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4833" y="5825277"/>
            <a:ext cx="4140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" name="Line 93">
            <a:extLst>
              <a:ext uri="{FF2B5EF4-FFF2-40B4-BE49-F238E27FC236}">
                <a16:creationId xmlns:a16="http://schemas.microsoft.com/office/drawing/2014/main" id="{1BEE5F1D-B1ED-4E76-897C-63C7AE1B23C9}"/>
              </a:ext>
            </a:extLst>
          </p:cNvPr>
          <p:cNvSpPr>
            <a:spLocks noChangeShapeType="1"/>
          </p:cNvSpPr>
          <p:nvPr/>
        </p:nvSpPr>
        <p:spPr bwMode="auto">
          <a:xfrm>
            <a:off x="3665333" y="5558577"/>
            <a:ext cx="2679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" name="Line 94">
            <a:extLst>
              <a:ext uri="{FF2B5EF4-FFF2-40B4-BE49-F238E27FC236}">
                <a16:creationId xmlns:a16="http://schemas.microsoft.com/office/drawing/2014/main" id="{A99A3EF7-FE98-426E-A31A-36CAED2338EC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8033" y="5215677"/>
            <a:ext cx="2679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" name="Line 95">
            <a:extLst>
              <a:ext uri="{FF2B5EF4-FFF2-40B4-BE49-F238E27FC236}">
                <a16:creationId xmlns:a16="http://schemas.microsoft.com/office/drawing/2014/main" id="{C6A3766F-3F67-4F26-9F8F-DE2F7EA17C6F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0733" y="5025177"/>
            <a:ext cx="2679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" name="Line 96">
            <a:extLst>
              <a:ext uri="{FF2B5EF4-FFF2-40B4-BE49-F238E27FC236}">
                <a16:creationId xmlns:a16="http://schemas.microsoft.com/office/drawing/2014/main" id="{93F31093-8344-4223-B197-826272AC1421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3433" y="4745777"/>
            <a:ext cx="2679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" name="Line 97">
            <a:extLst>
              <a:ext uri="{FF2B5EF4-FFF2-40B4-BE49-F238E27FC236}">
                <a16:creationId xmlns:a16="http://schemas.microsoft.com/office/drawing/2014/main" id="{EA753A6F-1042-48B2-B4EC-445B89C98719}"/>
              </a:ext>
            </a:extLst>
          </p:cNvPr>
          <p:cNvSpPr>
            <a:spLocks noChangeShapeType="1"/>
          </p:cNvSpPr>
          <p:nvPr/>
        </p:nvSpPr>
        <p:spPr bwMode="auto">
          <a:xfrm>
            <a:off x="3716133" y="4707677"/>
            <a:ext cx="2679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" name="Line 98">
            <a:extLst>
              <a:ext uri="{FF2B5EF4-FFF2-40B4-BE49-F238E27FC236}">
                <a16:creationId xmlns:a16="http://schemas.microsoft.com/office/drawing/2014/main" id="{83BC896A-019F-4ABD-8ADA-A151A3EB1C4E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8833" y="3996477"/>
            <a:ext cx="2679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" name="Line 99">
            <a:extLst>
              <a:ext uri="{FF2B5EF4-FFF2-40B4-BE49-F238E27FC236}">
                <a16:creationId xmlns:a16="http://schemas.microsoft.com/office/drawing/2014/main" id="{095282FF-7395-4147-8D14-B389DB25ABA1}"/>
              </a:ext>
            </a:extLst>
          </p:cNvPr>
          <p:cNvSpPr>
            <a:spLocks noChangeShapeType="1"/>
          </p:cNvSpPr>
          <p:nvPr/>
        </p:nvSpPr>
        <p:spPr bwMode="auto">
          <a:xfrm>
            <a:off x="3741533" y="3958377"/>
            <a:ext cx="2679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" name="Line 100">
            <a:extLst>
              <a:ext uri="{FF2B5EF4-FFF2-40B4-BE49-F238E27FC236}">
                <a16:creationId xmlns:a16="http://schemas.microsoft.com/office/drawing/2014/main" id="{0D1C059E-3582-4FE3-B03D-790736C539F9}"/>
              </a:ext>
            </a:extLst>
          </p:cNvPr>
          <p:cNvSpPr>
            <a:spLocks noChangeShapeType="1"/>
          </p:cNvSpPr>
          <p:nvPr/>
        </p:nvSpPr>
        <p:spPr bwMode="auto">
          <a:xfrm>
            <a:off x="3716133" y="3640877"/>
            <a:ext cx="2679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" name="Line 101">
            <a:extLst>
              <a:ext uri="{FF2B5EF4-FFF2-40B4-BE49-F238E27FC236}">
                <a16:creationId xmlns:a16="http://schemas.microsoft.com/office/drawing/2014/main" id="{56023487-1886-4D3A-AA4F-9A5A9597B7F2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0733" y="3336077"/>
            <a:ext cx="2679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" name="Line 102">
            <a:extLst>
              <a:ext uri="{FF2B5EF4-FFF2-40B4-BE49-F238E27FC236}">
                <a16:creationId xmlns:a16="http://schemas.microsoft.com/office/drawing/2014/main" id="{B223F531-2C14-45D2-870E-6D044AFA69C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65333" y="3043977"/>
            <a:ext cx="2679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" name="Line 103">
            <a:extLst>
              <a:ext uri="{FF2B5EF4-FFF2-40B4-BE49-F238E27FC236}">
                <a16:creationId xmlns:a16="http://schemas.microsoft.com/office/drawing/2014/main" id="{B5434B3C-ACAF-4643-89DF-F912A0CD9328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9933" y="2993177"/>
            <a:ext cx="2679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" name="Line 104">
            <a:extLst>
              <a:ext uri="{FF2B5EF4-FFF2-40B4-BE49-F238E27FC236}">
                <a16:creationId xmlns:a16="http://schemas.microsoft.com/office/drawing/2014/main" id="{A9C98699-365D-4D67-8A14-C4E2A6126945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0733" y="2675677"/>
            <a:ext cx="2679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" name="Line 105">
            <a:extLst>
              <a:ext uri="{FF2B5EF4-FFF2-40B4-BE49-F238E27FC236}">
                <a16:creationId xmlns:a16="http://schemas.microsoft.com/office/drawing/2014/main" id="{7CD9AE4A-82A4-4223-B094-A1ABF9A21CAD}"/>
              </a:ext>
            </a:extLst>
          </p:cNvPr>
          <p:cNvSpPr>
            <a:spLocks noChangeShapeType="1"/>
          </p:cNvSpPr>
          <p:nvPr/>
        </p:nvSpPr>
        <p:spPr bwMode="auto">
          <a:xfrm>
            <a:off x="3716133" y="2104177"/>
            <a:ext cx="2679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" name="Line 106">
            <a:extLst>
              <a:ext uri="{FF2B5EF4-FFF2-40B4-BE49-F238E27FC236}">
                <a16:creationId xmlns:a16="http://schemas.microsoft.com/office/drawing/2014/main" id="{303DD6FA-515D-4D69-BBD9-EC1B4773DF04}"/>
              </a:ext>
            </a:extLst>
          </p:cNvPr>
          <p:cNvSpPr>
            <a:spLocks noChangeShapeType="1"/>
          </p:cNvSpPr>
          <p:nvPr/>
        </p:nvSpPr>
        <p:spPr bwMode="auto">
          <a:xfrm>
            <a:off x="3741533" y="1583477"/>
            <a:ext cx="2679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" name="Line 107">
            <a:extLst>
              <a:ext uri="{FF2B5EF4-FFF2-40B4-BE49-F238E27FC236}">
                <a16:creationId xmlns:a16="http://schemas.microsoft.com/office/drawing/2014/main" id="{DA4E5383-B7C8-450D-8764-77C8E5F2CB84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8033" y="1532677"/>
            <a:ext cx="2679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" name="Text Box 108">
            <a:extLst>
              <a:ext uri="{FF2B5EF4-FFF2-40B4-BE49-F238E27FC236}">
                <a16:creationId xmlns:a16="http://schemas.microsoft.com/office/drawing/2014/main" id="{C1B32612-CFA1-4B8B-891F-E5C1348F1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171" y="5526827"/>
            <a:ext cx="31257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000066"/>
                </a:solidFill>
              </a:rPr>
              <a:t>ARCHAEOCYATHIDS + ALGAE</a:t>
            </a:r>
          </a:p>
        </p:txBody>
      </p:sp>
      <p:sp>
        <p:nvSpPr>
          <p:cNvPr id="99" name="Text Box 109">
            <a:extLst>
              <a:ext uri="{FF2B5EF4-FFF2-40B4-BE49-F238E27FC236}">
                <a16:creationId xmlns:a16="http://schemas.microsoft.com/office/drawing/2014/main" id="{E2A49CFD-6E5A-498A-8036-7C6F5A8A1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6496" y="5234727"/>
            <a:ext cx="1946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000066"/>
                </a:solidFill>
              </a:rPr>
              <a:t>SKELETAL ALGAE</a:t>
            </a:r>
          </a:p>
        </p:txBody>
      </p:sp>
      <p:sp>
        <p:nvSpPr>
          <p:cNvPr id="100" name="Text Box 110">
            <a:extLst>
              <a:ext uri="{FF2B5EF4-FFF2-40B4-BE49-F238E27FC236}">
                <a16:creationId xmlns:a16="http://schemas.microsoft.com/office/drawing/2014/main" id="{C51821DD-5140-485E-BC0D-74C69B337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1333" y="4955327"/>
            <a:ext cx="31829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000066"/>
                </a:solidFill>
              </a:rPr>
              <a:t>SPONGES + SKELETAL ALGAE</a:t>
            </a:r>
          </a:p>
        </p:txBody>
      </p:sp>
      <p:sp>
        <p:nvSpPr>
          <p:cNvPr id="101" name="Text Box 111">
            <a:extLst>
              <a:ext uri="{FF2B5EF4-FFF2-40B4-BE49-F238E27FC236}">
                <a16:creationId xmlns:a16="http://schemas.microsoft.com/office/drawing/2014/main" id="{56168491-7340-48C2-A690-EC3F815B7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3246" y="4701327"/>
            <a:ext cx="31924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000066"/>
                </a:solidFill>
              </a:rPr>
              <a:t>STOMATOPOROIDS + CORALS</a:t>
            </a:r>
          </a:p>
        </p:txBody>
      </p:sp>
      <p:sp>
        <p:nvSpPr>
          <p:cNvPr id="102" name="Text Box 112">
            <a:extLst>
              <a:ext uri="{FF2B5EF4-FFF2-40B4-BE49-F238E27FC236}">
                <a16:creationId xmlns:a16="http://schemas.microsoft.com/office/drawing/2014/main" id="{67F39E71-B69D-4E3B-8A50-1459BD2F8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0408" y="4155227"/>
            <a:ext cx="2781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000066"/>
                </a:solidFill>
              </a:rPr>
              <a:t>STOMATOPOROIDS  corals</a:t>
            </a:r>
          </a:p>
        </p:txBody>
      </p:sp>
      <p:sp>
        <p:nvSpPr>
          <p:cNvPr id="103" name="Text Box 113">
            <a:extLst>
              <a:ext uri="{FF2B5EF4-FFF2-40B4-BE49-F238E27FC236}">
                <a16:creationId xmlns:a16="http://schemas.microsoft.com/office/drawing/2014/main" id="{32654457-AA55-4080-9FD1-556C8435C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6383" y="3621827"/>
            <a:ext cx="11779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000066"/>
                </a:solidFill>
              </a:rPr>
              <a:t>BRYOZOA</a:t>
            </a:r>
          </a:p>
        </p:txBody>
      </p:sp>
      <p:sp>
        <p:nvSpPr>
          <p:cNvPr id="104" name="Text Box 114">
            <a:extLst>
              <a:ext uri="{FF2B5EF4-FFF2-40B4-BE49-F238E27FC236}">
                <a16:creationId xmlns:a16="http://schemas.microsoft.com/office/drawing/2014/main" id="{793C954E-2908-44AF-B4AD-00E067F25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8071" y="3317027"/>
            <a:ext cx="1924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000066"/>
                </a:solidFill>
              </a:rPr>
              <a:t>PHYLLOID ALGAE</a:t>
            </a:r>
          </a:p>
        </p:txBody>
      </p:sp>
      <p:sp>
        <p:nvSpPr>
          <p:cNvPr id="105" name="Text Box 115">
            <a:extLst>
              <a:ext uri="{FF2B5EF4-FFF2-40B4-BE49-F238E27FC236}">
                <a16:creationId xmlns:a16="http://schemas.microsoft.com/office/drawing/2014/main" id="{DCBDF972-2C87-4556-ADC7-0D9F5DA9C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5658" y="3024927"/>
            <a:ext cx="26971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000066"/>
                </a:solidFill>
              </a:rPr>
              <a:t>SPONGES + TUBIPHYTES</a:t>
            </a:r>
          </a:p>
        </p:txBody>
      </p:sp>
      <p:sp>
        <p:nvSpPr>
          <p:cNvPr id="106" name="Text Box 116">
            <a:extLst>
              <a:ext uri="{FF2B5EF4-FFF2-40B4-BE49-F238E27FC236}">
                <a16:creationId xmlns:a16="http://schemas.microsoft.com/office/drawing/2014/main" id="{2114C700-AFBD-4B74-B800-DDA849EF9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9146" y="2199427"/>
            <a:ext cx="10191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000066"/>
                </a:solidFill>
              </a:rPr>
              <a:t>CORALS</a:t>
            </a:r>
          </a:p>
        </p:txBody>
      </p:sp>
      <p:sp>
        <p:nvSpPr>
          <p:cNvPr id="107" name="Text Box 117">
            <a:extLst>
              <a:ext uri="{FF2B5EF4-FFF2-40B4-BE49-F238E27FC236}">
                <a16:creationId xmlns:a16="http://schemas.microsoft.com/office/drawing/2014/main" id="{71075ABE-B499-4F58-91B2-A93CF8788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8646" y="2126402"/>
            <a:ext cx="16414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sz="1600">
                <a:solidFill>
                  <a:srgbClr val="000066"/>
                </a:solidFill>
              </a:rPr>
              <a:t>sponges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600">
                <a:solidFill>
                  <a:srgbClr val="000066"/>
                </a:solidFill>
              </a:rPr>
              <a:t>stromatoporoids</a:t>
            </a:r>
          </a:p>
        </p:txBody>
      </p:sp>
      <p:sp>
        <p:nvSpPr>
          <p:cNvPr id="108" name="Line 118">
            <a:extLst>
              <a:ext uri="{FF2B5EF4-FFF2-40B4-BE49-F238E27FC236}">
                <a16:creationId xmlns:a16="http://schemas.microsoft.com/office/drawing/2014/main" id="{2232DC42-A382-43F7-99FA-ECC67D9B822C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0733" y="1888277"/>
            <a:ext cx="2679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" name="Text Box 119">
            <a:extLst>
              <a:ext uri="{FF2B5EF4-FFF2-40B4-BE49-F238E27FC236}">
                <a16:creationId xmlns:a16="http://schemas.microsoft.com/office/drawing/2014/main" id="{C6C2AE9E-F64C-406B-8409-1C37BBCF2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9771" y="1831127"/>
            <a:ext cx="1076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000066"/>
                </a:solidFill>
              </a:rPr>
              <a:t>RUDISTS</a:t>
            </a:r>
          </a:p>
        </p:txBody>
      </p:sp>
      <p:sp>
        <p:nvSpPr>
          <p:cNvPr id="110" name="Text Box 120">
            <a:extLst>
              <a:ext uri="{FF2B5EF4-FFF2-40B4-BE49-F238E27FC236}">
                <a16:creationId xmlns:a16="http://schemas.microsoft.com/office/drawing/2014/main" id="{7C06BDD7-195C-4E75-9ECC-E5F1A73E2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233" y="1853352"/>
            <a:ext cx="1935163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sz="1600">
                <a:solidFill>
                  <a:srgbClr val="000066"/>
                </a:solidFill>
              </a:rPr>
              <a:t>corals &amp; stromatop.</a:t>
            </a:r>
          </a:p>
        </p:txBody>
      </p:sp>
      <p:sp>
        <p:nvSpPr>
          <p:cNvPr id="111" name="Text Box 121">
            <a:extLst>
              <a:ext uri="{FF2B5EF4-FFF2-40B4-BE49-F238E27FC236}">
                <a16:creationId xmlns:a16="http://schemas.microsoft.com/office/drawing/2014/main" id="{91B8A6D6-1DDE-4400-8F8E-06C22DF8C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9471" y="1586652"/>
            <a:ext cx="7826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sz="1600">
                <a:solidFill>
                  <a:srgbClr val="000066"/>
                </a:solidFill>
              </a:rPr>
              <a:t>rudists</a:t>
            </a:r>
          </a:p>
        </p:txBody>
      </p:sp>
      <p:sp>
        <p:nvSpPr>
          <p:cNvPr id="112" name="Text Box 122">
            <a:extLst>
              <a:ext uri="{FF2B5EF4-FFF2-40B4-BE49-F238E27FC236}">
                <a16:creationId xmlns:a16="http://schemas.microsoft.com/office/drawing/2014/main" id="{C59BB4F6-7B24-418A-853D-DFA02588D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0258" y="1531090"/>
            <a:ext cx="996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000066"/>
                </a:solidFill>
              </a:rPr>
              <a:t>CHALKS</a:t>
            </a:r>
          </a:p>
        </p:txBody>
      </p:sp>
      <p:sp>
        <p:nvSpPr>
          <p:cNvPr id="113" name="Text Box 123">
            <a:extLst>
              <a:ext uri="{FF2B5EF4-FFF2-40B4-BE49-F238E27FC236}">
                <a16:creationId xmlns:a16="http://schemas.microsoft.com/office/drawing/2014/main" id="{E089BB7B-ECE1-4E0B-AA8A-1ABC02DD9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2458" y="1178665"/>
            <a:ext cx="30305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000066"/>
                </a:solidFill>
              </a:rPr>
              <a:t>CORALS &amp; SKELETAL ALGAE</a:t>
            </a:r>
          </a:p>
        </p:txBody>
      </p:sp>
      <p:sp>
        <p:nvSpPr>
          <p:cNvPr id="114" name="Text Box 124">
            <a:extLst>
              <a:ext uri="{FF2B5EF4-FFF2-40B4-BE49-F238E27FC236}">
                <a16:creationId xmlns:a16="http://schemas.microsoft.com/office/drawing/2014/main" id="{9C4D5C74-A0D4-4CD9-8DDC-43954E35E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2783" y="791315"/>
            <a:ext cx="32099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FF0000"/>
                </a:solidFill>
              </a:rPr>
              <a:t>MAJOR SKELETAL ELEMENTS</a:t>
            </a:r>
          </a:p>
        </p:txBody>
      </p:sp>
      <p:sp>
        <p:nvSpPr>
          <p:cNvPr id="115" name="Text Box 125">
            <a:extLst>
              <a:ext uri="{FF2B5EF4-FFF2-40B4-BE49-F238E27FC236}">
                <a16:creationId xmlns:a16="http://schemas.microsoft.com/office/drawing/2014/main" id="{390D1632-D25E-4D5F-96FC-F0085D0B8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4683" y="789727"/>
            <a:ext cx="1222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FF0000"/>
                </a:solidFill>
              </a:rPr>
              <a:t>BUILDUPS</a:t>
            </a:r>
          </a:p>
        </p:txBody>
      </p:sp>
      <p:sp>
        <p:nvSpPr>
          <p:cNvPr id="116" name="Text Box 126">
            <a:extLst>
              <a:ext uri="{FF2B5EF4-FFF2-40B4-BE49-F238E27FC236}">
                <a16:creationId xmlns:a16="http://schemas.microsoft.com/office/drawing/2014/main" id="{9AC9A9B0-26BA-4310-AF99-87CE6F84F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658" y="797665"/>
            <a:ext cx="1098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FF0000"/>
                </a:solidFill>
              </a:rPr>
              <a:t>PERIODS</a:t>
            </a:r>
          </a:p>
        </p:txBody>
      </p:sp>
      <p:sp>
        <p:nvSpPr>
          <p:cNvPr id="117" name="Freeform 127">
            <a:extLst>
              <a:ext uri="{FF2B5EF4-FFF2-40B4-BE49-F238E27FC236}">
                <a16:creationId xmlns:a16="http://schemas.microsoft.com/office/drawing/2014/main" id="{DFA74306-596B-4FA6-8627-0E782B8838D2}"/>
              </a:ext>
            </a:extLst>
          </p:cNvPr>
          <p:cNvSpPr>
            <a:spLocks/>
          </p:cNvSpPr>
          <p:nvPr/>
        </p:nvSpPr>
        <p:spPr bwMode="auto">
          <a:xfrm>
            <a:off x="2604883" y="4882302"/>
            <a:ext cx="244475" cy="111125"/>
          </a:xfrm>
          <a:custGeom>
            <a:avLst/>
            <a:gdLst>
              <a:gd name="T0" fmla="*/ 0 w 154"/>
              <a:gd name="T1" fmla="*/ 2147483647 h 70"/>
              <a:gd name="T2" fmla="*/ 2147483647 w 154"/>
              <a:gd name="T3" fmla="*/ 2147483647 h 70"/>
              <a:gd name="T4" fmla="*/ 2147483647 w 154"/>
              <a:gd name="T5" fmla="*/ 2147483647 h 70"/>
              <a:gd name="T6" fmla="*/ 2147483647 w 154"/>
              <a:gd name="T7" fmla="*/ 0 h 70"/>
              <a:gd name="T8" fmla="*/ 2147483647 w 154"/>
              <a:gd name="T9" fmla="*/ 0 h 70"/>
              <a:gd name="T10" fmla="*/ 2147483647 w 154"/>
              <a:gd name="T11" fmla="*/ 2147483647 h 70"/>
              <a:gd name="T12" fmla="*/ 2147483647 w 154"/>
              <a:gd name="T13" fmla="*/ 2147483647 h 70"/>
              <a:gd name="T14" fmla="*/ 2147483647 w 154"/>
              <a:gd name="T15" fmla="*/ 2147483647 h 70"/>
              <a:gd name="T16" fmla="*/ 2147483647 w 154"/>
              <a:gd name="T17" fmla="*/ 2147483647 h 70"/>
              <a:gd name="T18" fmla="*/ 2147483647 w 154"/>
              <a:gd name="T19" fmla="*/ 2147483647 h 70"/>
              <a:gd name="T20" fmla="*/ 0 w 154"/>
              <a:gd name="T21" fmla="*/ 2147483647 h 7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54"/>
              <a:gd name="T34" fmla="*/ 0 h 70"/>
              <a:gd name="T35" fmla="*/ 154 w 154"/>
              <a:gd name="T36" fmla="*/ 70 h 7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54" h="70">
                <a:moveTo>
                  <a:pt x="0" y="70"/>
                </a:moveTo>
                <a:lnTo>
                  <a:pt x="18" y="38"/>
                </a:lnTo>
                <a:lnTo>
                  <a:pt x="52" y="10"/>
                </a:lnTo>
                <a:lnTo>
                  <a:pt x="70" y="0"/>
                </a:lnTo>
                <a:lnTo>
                  <a:pt x="92" y="0"/>
                </a:lnTo>
                <a:lnTo>
                  <a:pt x="126" y="10"/>
                </a:lnTo>
                <a:lnTo>
                  <a:pt x="142" y="38"/>
                </a:lnTo>
                <a:lnTo>
                  <a:pt x="154" y="64"/>
                </a:lnTo>
                <a:lnTo>
                  <a:pt x="122" y="66"/>
                </a:lnTo>
                <a:lnTo>
                  <a:pt x="66" y="70"/>
                </a:lnTo>
                <a:lnTo>
                  <a:pt x="0" y="7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Freeform 128">
            <a:extLst>
              <a:ext uri="{FF2B5EF4-FFF2-40B4-BE49-F238E27FC236}">
                <a16:creationId xmlns:a16="http://schemas.microsoft.com/office/drawing/2014/main" id="{0D78DA45-D47E-477A-B4ED-60A20328D1DA}"/>
              </a:ext>
            </a:extLst>
          </p:cNvPr>
          <p:cNvSpPr>
            <a:spLocks/>
          </p:cNvSpPr>
          <p:nvPr/>
        </p:nvSpPr>
        <p:spPr bwMode="auto">
          <a:xfrm>
            <a:off x="2544558" y="4771177"/>
            <a:ext cx="212725" cy="85725"/>
          </a:xfrm>
          <a:custGeom>
            <a:avLst/>
            <a:gdLst>
              <a:gd name="T0" fmla="*/ 0 w 134"/>
              <a:gd name="T1" fmla="*/ 2147483647 h 54"/>
              <a:gd name="T2" fmla="*/ 2147483647 w 134"/>
              <a:gd name="T3" fmla="*/ 2147483647 h 54"/>
              <a:gd name="T4" fmla="*/ 2147483647 w 134"/>
              <a:gd name="T5" fmla="*/ 2147483647 h 54"/>
              <a:gd name="T6" fmla="*/ 2147483647 w 134"/>
              <a:gd name="T7" fmla="*/ 2147483647 h 54"/>
              <a:gd name="T8" fmla="*/ 2147483647 w 134"/>
              <a:gd name="T9" fmla="*/ 0 h 54"/>
              <a:gd name="T10" fmla="*/ 2147483647 w 134"/>
              <a:gd name="T11" fmla="*/ 2147483647 h 54"/>
              <a:gd name="T12" fmla="*/ 2147483647 w 134"/>
              <a:gd name="T13" fmla="*/ 2147483647 h 54"/>
              <a:gd name="T14" fmla="*/ 2147483647 w 134"/>
              <a:gd name="T15" fmla="*/ 2147483647 h 54"/>
              <a:gd name="T16" fmla="*/ 2147483647 w 134"/>
              <a:gd name="T17" fmla="*/ 2147483647 h 54"/>
              <a:gd name="T18" fmla="*/ 2147483647 w 134"/>
              <a:gd name="T19" fmla="*/ 2147483647 h 54"/>
              <a:gd name="T20" fmla="*/ 0 w 134"/>
              <a:gd name="T21" fmla="*/ 2147483647 h 5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34"/>
              <a:gd name="T34" fmla="*/ 0 h 54"/>
              <a:gd name="T35" fmla="*/ 134 w 134"/>
              <a:gd name="T36" fmla="*/ 54 h 5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34" h="54">
                <a:moveTo>
                  <a:pt x="0" y="52"/>
                </a:moveTo>
                <a:lnTo>
                  <a:pt x="16" y="22"/>
                </a:lnTo>
                <a:lnTo>
                  <a:pt x="34" y="16"/>
                </a:lnTo>
                <a:lnTo>
                  <a:pt x="40" y="8"/>
                </a:lnTo>
                <a:lnTo>
                  <a:pt x="70" y="0"/>
                </a:lnTo>
                <a:lnTo>
                  <a:pt x="104" y="8"/>
                </a:lnTo>
                <a:lnTo>
                  <a:pt x="122" y="22"/>
                </a:lnTo>
                <a:lnTo>
                  <a:pt x="134" y="48"/>
                </a:lnTo>
                <a:lnTo>
                  <a:pt x="102" y="50"/>
                </a:lnTo>
                <a:lnTo>
                  <a:pt x="46" y="54"/>
                </a:lnTo>
                <a:lnTo>
                  <a:pt x="0" y="52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Freeform 129">
            <a:extLst>
              <a:ext uri="{FF2B5EF4-FFF2-40B4-BE49-F238E27FC236}">
                <a16:creationId xmlns:a16="http://schemas.microsoft.com/office/drawing/2014/main" id="{9348E24F-D4AD-44E7-970C-FA412F2E61B9}"/>
              </a:ext>
            </a:extLst>
          </p:cNvPr>
          <p:cNvSpPr>
            <a:spLocks/>
          </p:cNvSpPr>
          <p:nvPr/>
        </p:nvSpPr>
        <p:spPr bwMode="auto">
          <a:xfrm>
            <a:off x="2814433" y="4764827"/>
            <a:ext cx="361950" cy="98425"/>
          </a:xfrm>
          <a:custGeom>
            <a:avLst/>
            <a:gdLst>
              <a:gd name="T0" fmla="*/ 0 w 228"/>
              <a:gd name="T1" fmla="*/ 2147483647 h 62"/>
              <a:gd name="T2" fmla="*/ 2147483647 w 228"/>
              <a:gd name="T3" fmla="*/ 2147483647 h 62"/>
              <a:gd name="T4" fmla="*/ 2147483647 w 228"/>
              <a:gd name="T5" fmla="*/ 2147483647 h 62"/>
              <a:gd name="T6" fmla="*/ 2147483647 w 228"/>
              <a:gd name="T7" fmla="*/ 0 h 62"/>
              <a:gd name="T8" fmla="*/ 2147483647 w 228"/>
              <a:gd name="T9" fmla="*/ 2147483647 h 62"/>
              <a:gd name="T10" fmla="*/ 2147483647 w 228"/>
              <a:gd name="T11" fmla="*/ 2147483647 h 62"/>
              <a:gd name="T12" fmla="*/ 2147483647 w 228"/>
              <a:gd name="T13" fmla="*/ 2147483647 h 62"/>
              <a:gd name="T14" fmla="*/ 2147483647 w 228"/>
              <a:gd name="T15" fmla="*/ 2147483647 h 62"/>
              <a:gd name="T16" fmla="*/ 2147483647 w 228"/>
              <a:gd name="T17" fmla="*/ 2147483647 h 62"/>
              <a:gd name="T18" fmla="*/ 2147483647 w 228"/>
              <a:gd name="T19" fmla="*/ 2147483647 h 62"/>
              <a:gd name="T20" fmla="*/ 2147483647 w 228"/>
              <a:gd name="T21" fmla="*/ 2147483647 h 6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28"/>
              <a:gd name="T34" fmla="*/ 0 h 62"/>
              <a:gd name="T35" fmla="*/ 228 w 228"/>
              <a:gd name="T36" fmla="*/ 62 h 6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28" h="62">
                <a:moveTo>
                  <a:pt x="0" y="56"/>
                </a:moveTo>
                <a:lnTo>
                  <a:pt x="42" y="14"/>
                </a:lnTo>
                <a:lnTo>
                  <a:pt x="82" y="2"/>
                </a:lnTo>
                <a:lnTo>
                  <a:pt x="154" y="0"/>
                </a:lnTo>
                <a:lnTo>
                  <a:pt x="214" y="18"/>
                </a:lnTo>
                <a:lnTo>
                  <a:pt x="228" y="38"/>
                </a:lnTo>
                <a:lnTo>
                  <a:pt x="224" y="62"/>
                </a:lnTo>
                <a:lnTo>
                  <a:pt x="176" y="60"/>
                </a:lnTo>
                <a:lnTo>
                  <a:pt x="92" y="60"/>
                </a:lnTo>
                <a:lnTo>
                  <a:pt x="36" y="56"/>
                </a:lnTo>
                <a:lnTo>
                  <a:pt x="2" y="58"/>
                </a:lnTo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Freeform 130">
            <a:extLst>
              <a:ext uri="{FF2B5EF4-FFF2-40B4-BE49-F238E27FC236}">
                <a16:creationId xmlns:a16="http://schemas.microsoft.com/office/drawing/2014/main" id="{3755170C-E93F-4E03-846B-D7D71BD00EDE}"/>
              </a:ext>
            </a:extLst>
          </p:cNvPr>
          <p:cNvSpPr>
            <a:spLocks/>
          </p:cNvSpPr>
          <p:nvPr/>
        </p:nvSpPr>
        <p:spPr bwMode="auto">
          <a:xfrm>
            <a:off x="2268333" y="5730027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Freeform 131">
            <a:extLst>
              <a:ext uri="{FF2B5EF4-FFF2-40B4-BE49-F238E27FC236}">
                <a16:creationId xmlns:a16="http://schemas.microsoft.com/office/drawing/2014/main" id="{CAFE72DE-9A56-4E37-A4EC-6002EF71857B}"/>
              </a:ext>
            </a:extLst>
          </p:cNvPr>
          <p:cNvSpPr>
            <a:spLocks/>
          </p:cNvSpPr>
          <p:nvPr/>
        </p:nvSpPr>
        <p:spPr bwMode="auto">
          <a:xfrm>
            <a:off x="2401683" y="5707802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Freeform 132">
            <a:extLst>
              <a:ext uri="{FF2B5EF4-FFF2-40B4-BE49-F238E27FC236}">
                <a16:creationId xmlns:a16="http://schemas.microsoft.com/office/drawing/2014/main" id="{CC56CE12-DD67-4CCF-8474-3D74E00BE5A6}"/>
              </a:ext>
            </a:extLst>
          </p:cNvPr>
          <p:cNvSpPr>
            <a:spLocks/>
          </p:cNvSpPr>
          <p:nvPr/>
        </p:nvSpPr>
        <p:spPr bwMode="auto">
          <a:xfrm>
            <a:off x="2611233" y="5710977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Freeform 133">
            <a:extLst>
              <a:ext uri="{FF2B5EF4-FFF2-40B4-BE49-F238E27FC236}">
                <a16:creationId xmlns:a16="http://schemas.microsoft.com/office/drawing/2014/main" id="{87659AC6-AFEC-4143-9D85-713FE3F72F06}"/>
              </a:ext>
            </a:extLst>
          </p:cNvPr>
          <p:cNvSpPr>
            <a:spLocks/>
          </p:cNvSpPr>
          <p:nvPr/>
        </p:nvSpPr>
        <p:spPr bwMode="auto">
          <a:xfrm>
            <a:off x="2649333" y="5590327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4" name="Freeform 134">
            <a:extLst>
              <a:ext uri="{FF2B5EF4-FFF2-40B4-BE49-F238E27FC236}">
                <a16:creationId xmlns:a16="http://schemas.microsoft.com/office/drawing/2014/main" id="{ED2066AD-1DF3-42FB-9671-D0E19FCAC769}"/>
              </a:ext>
            </a:extLst>
          </p:cNvPr>
          <p:cNvSpPr>
            <a:spLocks/>
          </p:cNvSpPr>
          <p:nvPr/>
        </p:nvSpPr>
        <p:spPr bwMode="auto">
          <a:xfrm>
            <a:off x="2541383" y="5615727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5" name="Freeform 135">
            <a:extLst>
              <a:ext uri="{FF2B5EF4-FFF2-40B4-BE49-F238E27FC236}">
                <a16:creationId xmlns:a16="http://schemas.microsoft.com/office/drawing/2014/main" id="{9CA55F92-32E2-4A8C-B780-623BBE99CA65}"/>
              </a:ext>
            </a:extLst>
          </p:cNvPr>
          <p:cNvSpPr>
            <a:spLocks/>
          </p:cNvSpPr>
          <p:nvPr/>
        </p:nvSpPr>
        <p:spPr bwMode="auto">
          <a:xfrm>
            <a:off x="2373108" y="5593502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6" name="Freeform 136">
            <a:extLst>
              <a:ext uri="{FF2B5EF4-FFF2-40B4-BE49-F238E27FC236}">
                <a16:creationId xmlns:a16="http://schemas.microsoft.com/office/drawing/2014/main" id="{84A7A467-F2C9-4589-AA48-5154F92D8369}"/>
              </a:ext>
            </a:extLst>
          </p:cNvPr>
          <p:cNvSpPr>
            <a:spLocks/>
          </p:cNvSpPr>
          <p:nvPr/>
        </p:nvSpPr>
        <p:spPr bwMode="auto">
          <a:xfrm>
            <a:off x="2255633" y="5609377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7" name="Freeform 137">
            <a:extLst>
              <a:ext uri="{FF2B5EF4-FFF2-40B4-BE49-F238E27FC236}">
                <a16:creationId xmlns:a16="http://schemas.microsoft.com/office/drawing/2014/main" id="{A94D6759-5210-4402-898C-C86E597FCBB0}"/>
              </a:ext>
            </a:extLst>
          </p:cNvPr>
          <p:cNvSpPr>
            <a:spLocks/>
          </p:cNvSpPr>
          <p:nvPr/>
        </p:nvSpPr>
        <p:spPr bwMode="auto">
          <a:xfrm>
            <a:off x="2281033" y="5450627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8" name="Freeform 138">
            <a:extLst>
              <a:ext uri="{FF2B5EF4-FFF2-40B4-BE49-F238E27FC236}">
                <a16:creationId xmlns:a16="http://schemas.microsoft.com/office/drawing/2014/main" id="{2948111D-8D32-460E-A4E0-7BF90077EFE4}"/>
              </a:ext>
            </a:extLst>
          </p:cNvPr>
          <p:cNvSpPr>
            <a:spLocks/>
          </p:cNvSpPr>
          <p:nvPr/>
        </p:nvSpPr>
        <p:spPr bwMode="auto">
          <a:xfrm>
            <a:off x="2293733" y="5361727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9" name="Freeform 139">
            <a:extLst>
              <a:ext uri="{FF2B5EF4-FFF2-40B4-BE49-F238E27FC236}">
                <a16:creationId xmlns:a16="http://schemas.microsoft.com/office/drawing/2014/main" id="{FEBC5E45-4EE7-4B9E-A3A9-AD05667A2971}"/>
              </a:ext>
            </a:extLst>
          </p:cNvPr>
          <p:cNvSpPr>
            <a:spLocks/>
          </p:cNvSpPr>
          <p:nvPr/>
        </p:nvSpPr>
        <p:spPr bwMode="auto">
          <a:xfrm>
            <a:off x="2442958" y="5390302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0" name="Freeform 140">
            <a:extLst>
              <a:ext uri="{FF2B5EF4-FFF2-40B4-BE49-F238E27FC236}">
                <a16:creationId xmlns:a16="http://schemas.microsoft.com/office/drawing/2014/main" id="{7EF91F97-5E41-4962-AA65-5FCDE6FD77CF}"/>
              </a:ext>
            </a:extLst>
          </p:cNvPr>
          <p:cNvSpPr>
            <a:spLocks/>
          </p:cNvSpPr>
          <p:nvPr/>
        </p:nvSpPr>
        <p:spPr bwMode="auto">
          <a:xfrm>
            <a:off x="2439783" y="5269652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1" name="Freeform 141">
            <a:extLst>
              <a:ext uri="{FF2B5EF4-FFF2-40B4-BE49-F238E27FC236}">
                <a16:creationId xmlns:a16="http://schemas.microsoft.com/office/drawing/2014/main" id="{A784AE4E-935E-4C4B-AE59-E91D5AA50360}"/>
              </a:ext>
            </a:extLst>
          </p:cNvPr>
          <p:cNvSpPr>
            <a:spLocks/>
          </p:cNvSpPr>
          <p:nvPr/>
        </p:nvSpPr>
        <p:spPr bwMode="auto">
          <a:xfrm>
            <a:off x="2284208" y="5282352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2" name="Freeform 142">
            <a:extLst>
              <a:ext uri="{FF2B5EF4-FFF2-40B4-BE49-F238E27FC236}">
                <a16:creationId xmlns:a16="http://schemas.microsoft.com/office/drawing/2014/main" id="{9518D3E3-6BB4-4AAD-B0BB-77AAB9C69B47}"/>
              </a:ext>
            </a:extLst>
          </p:cNvPr>
          <p:cNvSpPr>
            <a:spLocks/>
          </p:cNvSpPr>
          <p:nvPr/>
        </p:nvSpPr>
        <p:spPr bwMode="auto">
          <a:xfrm>
            <a:off x="2293733" y="5161702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" name="Freeform 143">
            <a:extLst>
              <a:ext uri="{FF2B5EF4-FFF2-40B4-BE49-F238E27FC236}">
                <a16:creationId xmlns:a16="http://schemas.microsoft.com/office/drawing/2014/main" id="{6D7AB8C1-0F4D-43FD-97EE-EEF0074CB8F4}"/>
              </a:ext>
            </a:extLst>
          </p:cNvPr>
          <p:cNvSpPr>
            <a:spLocks/>
          </p:cNvSpPr>
          <p:nvPr/>
        </p:nvSpPr>
        <p:spPr bwMode="auto">
          <a:xfrm>
            <a:off x="2525508" y="5133127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4" name="Freeform 144">
            <a:extLst>
              <a:ext uri="{FF2B5EF4-FFF2-40B4-BE49-F238E27FC236}">
                <a16:creationId xmlns:a16="http://schemas.microsoft.com/office/drawing/2014/main" id="{ED38734E-D463-4BBD-8AFB-BA0EE455655B}"/>
              </a:ext>
            </a:extLst>
          </p:cNvPr>
          <p:cNvSpPr>
            <a:spLocks/>
          </p:cNvSpPr>
          <p:nvPr/>
        </p:nvSpPr>
        <p:spPr bwMode="auto">
          <a:xfrm>
            <a:off x="2684258" y="5056927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5" name="Freeform 145">
            <a:extLst>
              <a:ext uri="{FF2B5EF4-FFF2-40B4-BE49-F238E27FC236}">
                <a16:creationId xmlns:a16="http://schemas.microsoft.com/office/drawing/2014/main" id="{486527CD-D205-4837-AC59-91CD5A750BD1}"/>
              </a:ext>
            </a:extLst>
          </p:cNvPr>
          <p:cNvSpPr>
            <a:spLocks/>
          </p:cNvSpPr>
          <p:nvPr/>
        </p:nvSpPr>
        <p:spPr bwMode="auto">
          <a:xfrm>
            <a:off x="2309608" y="4983902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6" name="Freeform 146">
            <a:extLst>
              <a:ext uri="{FF2B5EF4-FFF2-40B4-BE49-F238E27FC236}">
                <a16:creationId xmlns:a16="http://schemas.microsoft.com/office/drawing/2014/main" id="{892862A2-54B2-4BCC-8867-710F605B75BF}"/>
              </a:ext>
            </a:extLst>
          </p:cNvPr>
          <p:cNvSpPr>
            <a:spLocks/>
          </p:cNvSpPr>
          <p:nvPr/>
        </p:nvSpPr>
        <p:spPr bwMode="auto">
          <a:xfrm>
            <a:off x="2408033" y="4971202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7" name="Freeform 147">
            <a:extLst>
              <a:ext uri="{FF2B5EF4-FFF2-40B4-BE49-F238E27FC236}">
                <a16:creationId xmlns:a16="http://schemas.microsoft.com/office/drawing/2014/main" id="{18E18896-1289-4A51-90CE-485148F6A49B}"/>
              </a:ext>
            </a:extLst>
          </p:cNvPr>
          <p:cNvSpPr>
            <a:spLocks/>
          </p:cNvSpPr>
          <p:nvPr/>
        </p:nvSpPr>
        <p:spPr bwMode="auto">
          <a:xfrm>
            <a:off x="2277858" y="4821977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8" name="Freeform 148">
            <a:extLst>
              <a:ext uri="{FF2B5EF4-FFF2-40B4-BE49-F238E27FC236}">
                <a16:creationId xmlns:a16="http://schemas.microsoft.com/office/drawing/2014/main" id="{9984DB23-2648-4D8E-AF21-80A139ECFAB7}"/>
              </a:ext>
            </a:extLst>
          </p:cNvPr>
          <p:cNvSpPr>
            <a:spLocks/>
          </p:cNvSpPr>
          <p:nvPr/>
        </p:nvSpPr>
        <p:spPr bwMode="auto">
          <a:xfrm>
            <a:off x="2490583" y="4606077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9" name="Freeform 149">
            <a:extLst>
              <a:ext uri="{FF2B5EF4-FFF2-40B4-BE49-F238E27FC236}">
                <a16:creationId xmlns:a16="http://schemas.microsoft.com/office/drawing/2014/main" id="{99DCF36B-86C1-4972-93B4-0A2702BA82C1}"/>
              </a:ext>
            </a:extLst>
          </p:cNvPr>
          <p:cNvSpPr>
            <a:spLocks/>
          </p:cNvSpPr>
          <p:nvPr/>
        </p:nvSpPr>
        <p:spPr bwMode="auto">
          <a:xfrm>
            <a:off x="2312783" y="4520352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0" name="Freeform 150">
            <a:extLst>
              <a:ext uri="{FF2B5EF4-FFF2-40B4-BE49-F238E27FC236}">
                <a16:creationId xmlns:a16="http://schemas.microsoft.com/office/drawing/2014/main" id="{569BBB2B-58B6-42EE-90CE-C04768700ECD}"/>
              </a:ext>
            </a:extLst>
          </p:cNvPr>
          <p:cNvSpPr>
            <a:spLocks/>
          </p:cNvSpPr>
          <p:nvPr/>
        </p:nvSpPr>
        <p:spPr bwMode="auto">
          <a:xfrm>
            <a:off x="2417558" y="4520352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1" name="Freeform 151">
            <a:extLst>
              <a:ext uri="{FF2B5EF4-FFF2-40B4-BE49-F238E27FC236}">
                <a16:creationId xmlns:a16="http://schemas.microsoft.com/office/drawing/2014/main" id="{307CB8EA-5390-423A-BF33-4BE8187D2E75}"/>
              </a:ext>
            </a:extLst>
          </p:cNvPr>
          <p:cNvSpPr>
            <a:spLocks/>
          </p:cNvSpPr>
          <p:nvPr/>
        </p:nvSpPr>
        <p:spPr bwMode="auto">
          <a:xfrm>
            <a:off x="2392158" y="4396527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2" name="Freeform 152">
            <a:extLst>
              <a:ext uri="{FF2B5EF4-FFF2-40B4-BE49-F238E27FC236}">
                <a16:creationId xmlns:a16="http://schemas.microsoft.com/office/drawing/2014/main" id="{A3C9566B-7882-484A-B09B-6FBE9AE2317C}"/>
              </a:ext>
            </a:extLst>
          </p:cNvPr>
          <p:cNvSpPr>
            <a:spLocks/>
          </p:cNvSpPr>
          <p:nvPr/>
        </p:nvSpPr>
        <p:spPr bwMode="auto">
          <a:xfrm>
            <a:off x="2430258" y="4272702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" name="Freeform 153">
            <a:extLst>
              <a:ext uri="{FF2B5EF4-FFF2-40B4-BE49-F238E27FC236}">
                <a16:creationId xmlns:a16="http://schemas.microsoft.com/office/drawing/2014/main" id="{53A1F4F5-2C00-4750-9FD0-11AA0F4506B2}"/>
              </a:ext>
            </a:extLst>
          </p:cNvPr>
          <p:cNvSpPr>
            <a:spLocks/>
          </p:cNvSpPr>
          <p:nvPr/>
        </p:nvSpPr>
        <p:spPr bwMode="auto">
          <a:xfrm>
            <a:off x="2306433" y="4390177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4" name="Freeform 154">
            <a:extLst>
              <a:ext uri="{FF2B5EF4-FFF2-40B4-BE49-F238E27FC236}">
                <a16:creationId xmlns:a16="http://schemas.microsoft.com/office/drawing/2014/main" id="{E61CD76E-F9EE-4C0F-8BA5-84D694B06A25}"/>
              </a:ext>
            </a:extLst>
          </p:cNvPr>
          <p:cNvSpPr>
            <a:spLocks/>
          </p:cNvSpPr>
          <p:nvPr/>
        </p:nvSpPr>
        <p:spPr bwMode="auto">
          <a:xfrm>
            <a:off x="2312783" y="4148877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5" name="Freeform 155">
            <a:extLst>
              <a:ext uri="{FF2B5EF4-FFF2-40B4-BE49-F238E27FC236}">
                <a16:creationId xmlns:a16="http://schemas.microsoft.com/office/drawing/2014/main" id="{71D0CE8A-F758-4E75-BB6C-051B2E0A8923}"/>
              </a:ext>
            </a:extLst>
          </p:cNvPr>
          <p:cNvSpPr>
            <a:spLocks/>
          </p:cNvSpPr>
          <p:nvPr/>
        </p:nvSpPr>
        <p:spPr bwMode="auto">
          <a:xfrm>
            <a:off x="2741408" y="4615602"/>
            <a:ext cx="260350" cy="63500"/>
          </a:xfrm>
          <a:custGeom>
            <a:avLst/>
            <a:gdLst>
              <a:gd name="T0" fmla="*/ 0 w 164"/>
              <a:gd name="T1" fmla="*/ 2147483647 h 40"/>
              <a:gd name="T2" fmla="*/ 2147483647 w 164"/>
              <a:gd name="T3" fmla="*/ 2147483647 h 40"/>
              <a:gd name="T4" fmla="*/ 2147483647 w 164"/>
              <a:gd name="T5" fmla="*/ 0 h 40"/>
              <a:gd name="T6" fmla="*/ 2147483647 w 164"/>
              <a:gd name="T7" fmla="*/ 2147483647 h 40"/>
              <a:gd name="T8" fmla="*/ 2147483647 w 164"/>
              <a:gd name="T9" fmla="*/ 2147483647 h 40"/>
              <a:gd name="T10" fmla="*/ 2147483647 w 164"/>
              <a:gd name="T11" fmla="*/ 2147483647 h 40"/>
              <a:gd name="T12" fmla="*/ 2147483647 w 164"/>
              <a:gd name="T13" fmla="*/ 2147483647 h 40"/>
              <a:gd name="T14" fmla="*/ 2147483647 w 164"/>
              <a:gd name="T15" fmla="*/ 2147483647 h 40"/>
              <a:gd name="T16" fmla="*/ 0 w 164"/>
              <a:gd name="T17" fmla="*/ 2147483647 h 4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64"/>
              <a:gd name="T28" fmla="*/ 0 h 40"/>
              <a:gd name="T29" fmla="*/ 164 w 164"/>
              <a:gd name="T30" fmla="*/ 40 h 4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64" h="40">
                <a:moveTo>
                  <a:pt x="0" y="40"/>
                </a:moveTo>
                <a:lnTo>
                  <a:pt x="26" y="14"/>
                </a:lnTo>
                <a:lnTo>
                  <a:pt x="48" y="0"/>
                </a:lnTo>
                <a:lnTo>
                  <a:pt x="78" y="2"/>
                </a:lnTo>
                <a:lnTo>
                  <a:pt x="104" y="24"/>
                </a:lnTo>
                <a:lnTo>
                  <a:pt x="122" y="10"/>
                </a:lnTo>
                <a:lnTo>
                  <a:pt x="144" y="18"/>
                </a:lnTo>
                <a:lnTo>
                  <a:pt x="164" y="36"/>
                </a:lnTo>
                <a:lnTo>
                  <a:pt x="0" y="4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6" name="Freeform 156">
            <a:extLst>
              <a:ext uri="{FF2B5EF4-FFF2-40B4-BE49-F238E27FC236}">
                <a16:creationId xmlns:a16="http://schemas.microsoft.com/office/drawing/2014/main" id="{9DC931CC-B502-466D-8C52-1A4D6B4D648F}"/>
              </a:ext>
            </a:extLst>
          </p:cNvPr>
          <p:cNvSpPr>
            <a:spLocks/>
          </p:cNvSpPr>
          <p:nvPr/>
        </p:nvSpPr>
        <p:spPr bwMode="auto">
          <a:xfrm>
            <a:off x="2750933" y="4421927"/>
            <a:ext cx="406400" cy="165100"/>
          </a:xfrm>
          <a:custGeom>
            <a:avLst/>
            <a:gdLst>
              <a:gd name="T0" fmla="*/ 0 w 256"/>
              <a:gd name="T1" fmla="*/ 2147483647 h 104"/>
              <a:gd name="T2" fmla="*/ 2147483647 w 256"/>
              <a:gd name="T3" fmla="*/ 2147483647 h 104"/>
              <a:gd name="T4" fmla="*/ 2147483647 w 256"/>
              <a:gd name="T5" fmla="*/ 2147483647 h 104"/>
              <a:gd name="T6" fmla="*/ 2147483647 w 256"/>
              <a:gd name="T7" fmla="*/ 2147483647 h 104"/>
              <a:gd name="T8" fmla="*/ 2147483647 w 256"/>
              <a:gd name="T9" fmla="*/ 2147483647 h 104"/>
              <a:gd name="T10" fmla="*/ 2147483647 w 256"/>
              <a:gd name="T11" fmla="*/ 2147483647 h 104"/>
              <a:gd name="T12" fmla="*/ 2147483647 w 256"/>
              <a:gd name="T13" fmla="*/ 2147483647 h 104"/>
              <a:gd name="T14" fmla="*/ 2147483647 w 256"/>
              <a:gd name="T15" fmla="*/ 2147483647 h 104"/>
              <a:gd name="T16" fmla="*/ 2147483647 w 256"/>
              <a:gd name="T17" fmla="*/ 2147483647 h 104"/>
              <a:gd name="T18" fmla="*/ 2147483647 w 256"/>
              <a:gd name="T19" fmla="*/ 2147483647 h 104"/>
              <a:gd name="T20" fmla="*/ 2147483647 w 256"/>
              <a:gd name="T21" fmla="*/ 2147483647 h 104"/>
              <a:gd name="T22" fmla="*/ 2147483647 w 256"/>
              <a:gd name="T23" fmla="*/ 0 h 104"/>
              <a:gd name="T24" fmla="*/ 2147483647 w 256"/>
              <a:gd name="T25" fmla="*/ 2147483647 h 104"/>
              <a:gd name="T26" fmla="*/ 2147483647 w 256"/>
              <a:gd name="T27" fmla="*/ 2147483647 h 104"/>
              <a:gd name="T28" fmla="*/ 2147483647 w 256"/>
              <a:gd name="T29" fmla="*/ 2147483647 h 104"/>
              <a:gd name="T30" fmla="*/ 2147483647 w 256"/>
              <a:gd name="T31" fmla="*/ 2147483647 h 104"/>
              <a:gd name="T32" fmla="*/ 0 w 256"/>
              <a:gd name="T33" fmla="*/ 2147483647 h 10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56"/>
              <a:gd name="T52" fmla="*/ 0 h 104"/>
              <a:gd name="T53" fmla="*/ 256 w 256"/>
              <a:gd name="T54" fmla="*/ 104 h 10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56" h="104">
                <a:moveTo>
                  <a:pt x="0" y="104"/>
                </a:moveTo>
                <a:lnTo>
                  <a:pt x="18" y="82"/>
                </a:lnTo>
                <a:lnTo>
                  <a:pt x="60" y="74"/>
                </a:lnTo>
                <a:lnTo>
                  <a:pt x="66" y="56"/>
                </a:lnTo>
                <a:lnTo>
                  <a:pt x="90" y="52"/>
                </a:lnTo>
                <a:lnTo>
                  <a:pt x="110" y="58"/>
                </a:lnTo>
                <a:lnTo>
                  <a:pt x="118" y="46"/>
                </a:lnTo>
                <a:lnTo>
                  <a:pt x="130" y="46"/>
                </a:lnTo>
                <a:lnTo>
                  <a:pt x="144" y="34"/>
                </a:lnTo>
                <a:lnTo>
                  <a:pt x="148" y="22"/>
                </a:lnTo>
                <a:lnTo>
                  <a:pt x="164" y="4"/>
                </a:lnTo>
                <a:lnTo>
                  <a:pt x="176" y="0"/>
                </a:lnTo>
                <a:lnTo>
                  <a:pt x="200" y="6"/>
                </a:lnTo>
                <a:lnTo>
                  <a:pt x="230" y="38"/>
                </a:lnTo>
                <a:lnTo>
                  <a:pt x="250" y="80"/>
                </a:lnTo>
                <a:lnTo>
                  <a:pt x="256" y="104"/>
                </a:lnTo>
                <a:lnTo>
                  <a:pt x="0" y="104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7" name="Freeform 157">
            <a:extLst>
              <a:ext uri="{FF2B5EF4-FFF2-40B4-BE49-F238E27FC236}">
                <a16:creationId xmlns:a16="http://schemas.microsoft.com/office/drawing/2014/main" id="{2DB30A62-A563-44B0-8802-21BBD3CEFD5B}"/>
              </a:ext>
            </a:extLst>
          </p:cNvPr>
          <p:cNvSpPr>
            <a:spLocks/>
          </p:cNvSpPr>
          <p:nvPr/>
        </p:nvSpPr>
        <p:spPr bwMode="auto">
          <a:xfrm>
            <a:off x="2684258" y="4355252"/>
            <a:ext cx="254000" cy="101600"/>
          </a:xfrm>
          <a:custGeom>
            <a:avLst/>
            <a:gdLst>
              <a:gd name="T0" fmla="*/ 0 w 160"/>
              <a:gd name="T1" fmla="*/ 2147483647 h 64"/>
              <a:gd name="T2" fmla="*/ 2147483647 w 160"/>
              <a:gd name="T3" fmla="*/ 2147483647 h 64"/>
              <a:gd name="T4" fmla="*/ 2147483647 w 160"/>
              <a:gd name="T5" fmla="*/ 2147483647 h 64"/>
              <a:gd name="T6" fmla="*/ 2147483647 w 160"/>
              <a:gd name="T7" fmla="*/ 2147483647 h 64"/>
              <a:gd name="T8" fmla="*/ 2147483647 w 160"/>
              <a:gd name="T9" fmla="*/ 0 h 64"/>
              <a:gd name="T10" fmla="*/ 2147483647 w 160"/>
              <a:gd name="T11" fmla="*/ 2147483647 h 64"/>
              <a:gd name="T12" fmla="*/ 2147483647 w 160"/>
              <a:gd name="T13" fmla="*/ 2147483647 h 64"/>
              <a:gd name="T14" fmla="*/ 2147483647 w 160"/>
              <a:gd name="T15" fmla="*/ 2147483647 h 64"/>
              <a:gd name="T16" fmla="*/ 2147483647 w 160"/>
              <a:gd name="T17" fmla="*/ 2147483647 h 64"/>
              <a:gd name="T18" fmla="*/ 0 w 160"/>
              <a:gd name="T19" fmla="*/ 2147483647 h 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60"/>
              <a:gd name="T31" fmla="*/ 0 h 64"/>
              <a:gd name="T32" fmla="*/ 160 w 160"/>
              <a:gd name="T33" fmla="*/ 64 h 6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60" h="64">
                <a:moveTo>
                  <a:pt x="0" y="64"/>
                </a:moveTo>
                <a:lnTo>
                  <a:pt x="22" y="30"/>
                </a:lnTo>
                <a:lnTo>
                  <a:pt x="32" y="20"/>
                </a:lnTo>
                <a:lnTo>
                  <a:pt x="60" y="12"/>
                </a:lnTo>
                <a:lnTo>
                  <a:pt x="72" y="0"/>
                </a:lnTo>
                <a:lnTo>
                  <a:pt x="106" y="4"/>
                </a:lnTo>
                <a:lnTo>
                  <a:pt x="130" y="28"/>
                </a:lnTo>
                <a:lnTo>
                  <a:pt x="148" y="46"/>
                </a:lnTo>
                <a:lnTo>
                  <a:pt x="160" y="64"/>
                </a:lnTo>
                <a:lnTo>
                  <a:pt x="0" y="64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8" name="Freeform 158">
            <a:extLst>
              <a:ext uri="{FF2B5EF4-FFF2-40B4-BE49-F238E27FC236}">
                <a16:creationId xmlns:a16="http://schemas.microsoft.com/office/drawing/2014/main" id="{FBAA70A3-49AD-4BF0-850B-AAF08814FBFE}"/>
              </a:ext>
            </a:extLst>
          </p:cNvPr>
          <p:cNvSpPr>
            <a:spLocks/>
          </p:cNvSpPr>
          <p:nvPr/>
        </p:nvSpPr>
        <p:spPr bwMode="auto">
          <a:xfrm>
            <a:off x="2731883" y="4218727"/>
            <a:ext cx="422275" cy="111125"/>
          </a:xfrm>
          <a:custGeom>
            <a:avLst/>
            <a:gdLst>
              <a:gd name="T0" fmla="*/ 0 w 266"/>
              <a:gd name="T1" fmla="*/ 2147483647 h 70"/>
              <a:gd name="T2" fmla="*/ 2147483647 w 266"/>
              <a:gd name="T3" fmla="*/ 2147483647 h 70"/>
              <a:gd name="T4" fmla="*/ 2147483647 w 266"/>
              <a:gd name="T5" fmla="*/ 2147483647 h 70"/>
              <a:gd name="T6" fmla="*/ 2147483647 w 266"/>
              <a:gd name="T7" fmla="*/ 2147483647 h 70"/>
              <a:gd name="T8" fmla="*/ 2147483647 w 266"/>
              <a:gd name="T9" fmla="*/ 2147483647 h 70"/>
              <a:gd name="T10" fmla="*/ 2147483647 w 266"/>
              <a:gd name="T11" fmla="*/ 0 h 70"/>
              <a:gd name="T12" fmla="*/ 2147483647 w 266"/>
              <a:gd name="T13" fmla="*/ 2147483647 h 70"/>
              <a:gd name="T14" fmla="*/ 2147483647 w 266"/>
              <a:gd name="T15" fmla="*/ 2147483647 h 70"/>
              <a:gd name="T16" fmla="*/ 2147483647 w 266"/>
              <a:gd name="T17" fmla="*/ 2147483647 h 70"/>
              <a:gd name="T18" fmla="*/ 2147483647 w 266"/>
              <a:gd name="T19" fmla="*/ 0 h 70"/>
              <a:gd name="T20" fmla="*/ 2147483647 w 266"/>
              <a:gd name="T21" fmla="*/ 2147483647 h 70"/>
              <a:gd name="T22" fmla="*/ 2147483647 w 266"/>
              <a:gd name="T23" fmla="*/ 2147483647 h 70"/>
              <a:gd name="T24" fmla="*/ 2147483647 w 266"/>
              <a:gd name="T25" fmla="*/ 2147483647 h 70"/>
              <a:gd name="T26" fmla="*/ 2147483647 w 266"/>
              <a:gd name="T27" fmla="*/ 2147483647 h 70"/>
              <a:gd name="T28" fmla="*/ 2147483647 w 266"/>
              <a:gd name="T29" fmla="*/ 2147483647 h 70"/>
              <a:gd name="T30" fmla="*/ 2147483647 w 266"/>
              <a:gd name="T31" fmla="*/ 2147483647 h 70"/>
              <a:gd name="T32" fmla="*/ 2147483647 w 266"/>
              <a:gd name="T33" fmla="*/ 2147483647 h 70"/>
              <a:gd name="T34" fmla="*/ 0 w 266"/>
              <a:gd name="T35" fmla="*/ 2147483647 h 7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66"/>
              <a:gd name="T55" fmla="*/ 0 h 70"/>
              <a:gd name="T56" fmla="*/ 266 w 266"/>
              <a:gd name="T57" fmla="*/ 70 h 7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66" h="70">
                <a:moveTo>
                  <a:pt x="0" y="70"/>
                </a:moveTo>
                <a:lnTo>
                  <a:pt x="28" y="38"/>
                </a:lnTo>
                <a:lnTo>
                  <a:pt x="46" y="18"/>
                </a:lnTo>
                <a:lnTo>
                  <a:pt x="62" y="10"/>
                </a:lnTo>
                <a:lnTo>
                  <a:pt x="92" y="18"/>
                </a:lnTo>
                <a:lnTo>
                  <a:pt x="110" y="0"/>
                </a:lnTo>
                <a:lnTo>
                  <a:pt x="130" y="2"/>
                </a:lnTo>
                <a:lnTo>
                  <a:pt x="140" y="14"/>
                </a:lnTo>
                <a:lnTo>
                  <a:pt x="150" y="4"/>
                </a:lnTo>
                <a:lnTo>
                  <a:pt x="180" y="0"/>
                </a:lnTo>
                <a:lnTo>
                  <a:pt x="198" y="20"/>
                </a:lnTo>
                <a:lnTo>
                  <a:pt x="208" y="30"/>
                </a:lnTo>
                <a:lnTo>
                  <a:pt x="218" y="16"/>
                </a:lnTo>
                <a:lnTo>
                  <a:pt x="236" y="16"/>
                </a:lnTo>
                <a:lnTo>
                  <a:pt x="246" y="32"/>
                </a:lnTo>
                <a:lnTo>
                  <a:pt x="254" y="52"/>
                </a:lnTo>
                <a:lnTo>
                  <a:pt x="266" y="66"/>
                </a:lnTo>
                <a:lnTo>
                  <a:pt x="0" y="7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9" name="Freeform 159">
            <a:extLst>
              <a:ext uri="{FF2B5EF4-FFF2-40B4-BE49-F238E27FC236}">
                <a16:creationId xmlns:a16="http://schemas.microsoft.com/office/drawing/2014/main" id="{2B146809-278F-4222-ABAD-16D8F046148A}"/>
              </a:ext>
            </a:extLst>
          </p:cNvPr>
          <p:cNvSpPr>
            <a:spLocks/>
          </p:cNvSpPr>
          <p:nvPr/>
        </p:nvSpPr>
        <p:spPr bwMode="auto">
          <a:xfrm>
            <a:off x="2792208" y="4028227"/>
            <a:ext cx="650875" cy="165100"/>
          </a:xfrm>
          <a:custGeom>
            <a:avLst/>
            <a:gdLst>
              <a:gd name="T0" fmla="*/ 0 w 410"/>
              <a:gd name="T1" fmla="*/ 2147483647 h 104"/>
              <a:gd name="T2" fmla="*/ 2147483647 w 410"/>
              <a:gd name="T3" fmla="*/ 2147483647 h 104"/>
              <a:gd name="T4" fmla="*/ 2147483647 w 410"/>
              <a:gd name="T5" fmla="*/ 2147483647 h 104"/>
              <a:gd name="T6" fmla="*/ 2147483647 w 410"/>
              <a:gd name="T7" fmla="*/ 2147483647 h 104"/>
              <a:gd name="T8" fmla="*/ 2147483647 w 410"/>
              <a:gd name="T9" fmla="*/ 2147483647 h 104"/>
              <a:gd name="T10" fmla="*/ 2147483647 w 410"/>
              <a:gd name="T11" fmla="*/ 2147483647 h 104"/>
              <a:gd name="T12" fmla="*/ 2147483647 w 410"/>
              <a:gd name="T13" fmla="*/ 2147483647 h 104"/>
              <a:gd name="T14" fmla="*/ 2147483647 w 410"/>
              <a:gd name="T15" fmla="*/ 2147483647 h 104"/>
              <a:gd name="T16" fmla="*/ 2147483647 w 410"/>
              <a:gd name="T17" fmla="*/ 2147483647 h 104"/>
              <a:gd name="T18" fmla="*/ 2147483647 w 410"/>
              <a:gd name="T19" fmla="*/ 2147483647 h 104"/>
              <a:gd name="T20" fmla="*/ 2147483647 w 410"/>
              <a:gd name="T21" fmla="*/ 2147483647 h 104"/>
              <a:gd name="T22" fmla="*/ 2147483647 w 410"/>
              <a:gd name="T23" fmla="*/ 2147483647 h 104"/>
              <a:gd name="T24" fmla="*/ 2147483647 w 410"/>
              <a:gd name="T25" fmla="*/ 2147483647 h 104"/>
              <a:gd name="T26" fmla="*/ 2147483647 w 410"/>
              <a:gd name="T27" fmla="*/ 2147483647 h 104"/>
              <a:gd name="T28" fmla="*/ 2147483647 w 410"/>
              <a:gd name="T29" fmla="*/ 2147483647 h 104"/>
              <a:gd name="T30" fmla="*/ 2147483647 w 410"/>
              <a:gd name="T31" fmla="*/ 2147483647 h 104"/>
              <a:gd name="T32" fmla="*/ 2147483647 w 410"/>
              <a:gd name="T33" fmla="*/ 0 h 104"/>
              <a:gd name="T34" fmla="*/ 2147483647 w 410"/>
              <a:gd name="T35" fmla="*/ 2147483647 h 104"/>
              <a:gd name="T36" fmla="*/ 2147483647 w 410"/>
              <a:gd name="T37" fmla="*/ 2147483647 h 104"/>
              <a:gd name="T38" fmla="*/ 2147483647 w 410"/>
              <a:gd name="T39" fmla="*/ 2147483647 h 104"/>
              <a:gd name="T40" fmla="*/ 2147483647 w 410"/>
              <a:gd name="T41" fmla="*/ 2147483647 h 104"/>
              <a:gd name="T42" fmla="*/ 2147483647 w 410"/>
              <a:gd name="T43" fmla="*/ 2147483647 h 104"/>
              <a:gd name="T44" fmla="*/ 2147483647 w 410"/>
              <a:gd name="T45" fmla="*/ 2147483647 h 104"/>
              <a:gd name="T46" fmla="*/ 0 w 410"/>
              <a:gd name="T47" fmla="*/ 2147483647 h 10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410"/>
              <a:gd name="T73" fmla="*/ 0 h 104"/>
              <a:gd name="T74" fmla="*/ 410 w 410"/>
              <a:gd name="T75" fmla="*/ 104 h 104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410" h="104">
                <a:moveTo>
                  <a:pt x="0" y="104"/>
                </a:moveTo>
                <a:lnTo>
                  <a:pt x="10" y="88"/>
                </a:lnTo>
                <a:lnTo>
                  <a:pt x="26" y="76"/>
                </a:lnTo>
                <a:lnTo>
                  <a:pt x="32" y="48"/>
                </a:lnTo>
                <a:lnTo>
                  <a:pt x="58" y="20"/>
                </a:lnTo>
                <a:lnTo>
                  <a:pt x="78" y="6"/>
                </a:lnTo>
                <a:lnTo>
                  <a:pt x="112" y="4"/>
                </a:lnTo>
                <a:lnTo>
                  <a:pt x="132" y="14"/>
                </a:lnTo>
                <a:lnTo>
                  <a:pt x="168" y="26"/>
                </a:lnTo>
                <a:lnTo>
                  <a:pt x="192" y="48"/>
                </a:lnTo>
                <a:lnTo>
                  <a:pt x="206" y="72"/>
                </a:lnTo>
                <a:lnTo>
                  <a:pt x="232" y="72"/>
                </a:lnTo>
                <a:lnTo>
                  <a:pt x="244" y="66"/>
                </a:lnTo>
                <a:lnTo>
                  <a:pt x="266" y="38"/>
                </a:lnTo>
                <a:lnTo>
                  <a:pt x="278" y="24"/>
                </a:lnTo>
                <a:lnTo>
                  <a:pt x="296" y="4"/>
                </a:lnTo>
                <a:lnTo>
                  <a:pt x="308" y="0"/>
                </a:lnTo>
                <a:lnTo>
                  <a:pt x="336" y="10"/>
                </a:lnTo>
                <a:lnTo>
                  <a:pt x="354" y="4"/>
                </a:lnTo>
                <a:lnTo>
                  <a:pt x="372" y="16"/>
                </a:lnTo>
                <a:lnTo>
                  <a:pt x="384" y="32"/>
                </a:lnTo>
                <a:lnTo>
                  <a:pt x="402" y="62"/>
                </a:lnTo>
                <a:lnTo>
                  <a:pt x="410" y="104"/>
                </a:lnTo>
                <a:lnTo>
                  <a:pt x="0" y="104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0" name="Freeform 160">
            <a:extLst>
              <a:ext uri="{FF2B5EF4-FFF2-40B4-BE49-F238E27FC236}">
                <a16:creationId xmlns:a16="http://schemas.microsoft.com/office/drawing/2014/main" id="{2B900193-EB3A-43FD-8161-D0B23DDD3554}"/>
              </a:ext>
            </a:extLst>
          </p:cNvPr>
          <p:cNvSpPr>
            <a:spLocks/>
          </p:cNvSpPr>
          <p:nvPr/>
        </p:nvSpPr>
        <p:spPr bwMode="auto">
          <a:xfrm>
            <a:off x="2535033" y="4021877"/>
            <a:ext cx="234950" cy="98425"/>
          </a:xfrm>
          <a:custGeom>
            <a:avLst/>
            <a:gdLst>
              <a:gd name="T0" fmla="*/ 0 w 148"/>
              <a:gd name="T1" fmla="*/ 2147483647 h 62"/>
              <a:gd name="T2" fmla="*/ 2147483647 w 148"/>
              <a:gd name="T3" fmla="*/ 2147483647 h 62"/>
              <a:gd name="T4" fmla="*/ 2147483647 w 148"/>
              <a:gd name="T5" fmla="*/ 2147483647 h 62"/>
              <a:gd name="T6" fmla="*/ 2147483647 w 148"/>
              <a:gd name="T7" fmla="*/ 2147483647 h 62"/>
              <a:gd name="T8" fmla="*/ 2147483647 w 148"/>
              <a:gd name="T9" fmla="*/ 2147483647 h 62"/>
              <a:gd name="T10" fmla="*/ 2147483647 w 148"/>
              <a:gd name="T11" fmla="*/ 2147483647 h 62"/>
              <a:gd name="T12" fmla="*/ 2147483647 w 148"/>
              <a:gd name="T13" fmla="*/ 2147483647 h 62"/>
              <a:gd name="T14" fmla="*/ 2147483647 w 148"/>
              <a:gd name="T15" fmla="*/ 0 h 62"/>
              <a:gd name="T16" fmla="*/ 2147483647 w 148"/>
              <a:gd name="T17" fmla="*/ 2147483647 h 62"/>
              <a:gd name="T18" fmla="*/ 2147483647 w 148"/>
              <a:gd name="T19" fmla="*/ 2147483647 h 62"/>
              <a:gd name="T20" fmla="*/ 2147483647 w 148"/>
              <a:gd name="T21" fmla="*/ 2147483647 h 62"/>
              <a:gd name="T22" fmla="*/ 0 w 148"/>
              <a:gd name="T23" fmla="*/ 2147483647 h 6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48"/>
              <a:gd name="T37" fmla="*/ 0 h 62"/>
              <a:gd name="T38" fmla="*/ 148 w 148"/>
              <a:gd name="T39" fmla="*/ 62 h 6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48" h="62">
                <a:moveTo>
                  <a:pt x="0" y="58"/>
                </a:moveTo>
                <a:lnTo>
                  <a:pt x="18" y="40"/>
                </a:lnTo>
                <a:lnTo>
                  <a:pt x="32" y="26"/>
                </a:lnTo>
                <a:lnTo>
                  <a:pt x="42" y="12"/>
                </a:lnTo>
                <a:lnTo>
                  <a:pt x="56" y="8"/>
                </a:lnTo>
                <a:lnTo>
                  <a:pt x="86" y="12"/>
                </a:lnTo>
                <a:lnTo>
                  <a:pt x="92" y="2"/>
                </a:lnTo>
                <a:lnTo>
                  <a:pt x="106" y="0"/>
                </a:lnTo>
                <a:lnTo>
                  <a:pt x="124" y="8"/>
                </a:lnTo>
                <a:lnTo>
                  <a:pt x="140" y="32"/>
                </a:lnTo>
                <a:lnTo>
                  <a:pt x="148" y="62"/>
                </a:lnTo>
                <a:lnTo>
                  <a:pt x="0" y="58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1" name="Freeform 161">
            <a:extLst>
              <a:ext uri="{FF2B5EF4-FFF2-40B4-BE49-F238E27FC236}">
                <a16:creationId xmlns:a16="http://schemas.microsoft.com/office/drawing/2014/main" id="{43FF5531-433A-4A5C-8C8B-8AC9999C1315}"/>
              </a:ext>
            </a:extLst>
          </p:cNvPr>
          <p:cNvSpPr>
            <a:spLocks/>
          </p:cNvSpPr>
          <p:nvPr/>
        </p:nvSpPr>
        <p:spPr bwMode="auto">
          <a:xfrm>
            <a:off x="2322308" y="3872652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2" name="Freeform 162">
            <a:extLst>
              <a:ext uri="{FF2B5EF4-FFF2-40B4-BE49-F238E27FC236}">
                <a16:creationId xmlns:a16="http://schemas.microsoft.com/office/drawing/2014/main" id="{BE54FA01-FAE4-4931-91F3-570B31EC2ACB}"/>
              </a:ext>
            </a:extLst>
          </p:cNvPr>
          <p:cNvSpPr>
            <a:spLocks/>
          </p:cNvSpPr>
          <p:nvPr/>
        </p:nvSpPr>
        <p:spPr bwMode="auto">
          <a:xfrm>
            <a:off x="2408033" y="3837727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" name="Freeform 163">
            <a:extLst>
              <a:ext uri="{FF2B5EF4-FFF2-40B4-BE49-F238E27FC236}">
                <a16:creationId xmlns:a16="http://schemas.microsoft.com/office/drawing/2014/main" id="{9BD7AC3A-4E39-4D28-9613-FF3456DD9B02}"/>
              </a:ext>
            </a:extLst>
          </p:cNvPr>
          <p:cNvSpPr>
            <a:spLocks/>
          </p:cNvSpPr>
          <p:nvPr/>
        </p:nvSpPr>
        <p:spPr bwMode="auto">
          <a:xfrm>
            <a:off x="2658858" y="3799627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" name="Freeform 164">
            <a:extLst>
              <a:ext uri="{FF2B5EF4-FFF2-40B4-BE49-F238E27FC236}">
                <a16:creationId xmlns:a16="http://schemas.microsoft.com/office/drawing/2014/main" id="{107B0BF1-A961-43A9-A59D-49A919B2E494}"/>
              </a:ext>
            </a:extLst>
          </p:cNvPr>
          <p:cNvSpPr>
            <a:spLocks/>
          </p:cNvSpPr>
          <p:nvPr/>
        </p:nvSpPr>
        <p:spPr bwMode="auto">
          <a:xfrm>
            <a:off x="2652508" y="3717077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" name="Freeform 165">
            <a:extLst>
              <a:ext uri="{FF2B5EF4-FFF2-40B4-BE49-F238E27FC236}">
                <a16:creationId xmlns:a16="http://schemas.microsoft.com/office/drawing/2014/main" id="{9E8E9D44-2E4E-495F-85DD-158448A466AA}"/>
              </a:ext>
            </a:extLst>
          </p:cNvPr>
          <p:cNvSpPr>
            <a:spLocks/>
          </p:cNvSpPr>
          <p:nvPr/>
        </p:nvSpPr>
        <p:spPr bwMode="auto">
          <a:xfrm>
            <a:off x="2404858" y="3713902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6" name="Freeform 166">
            <a:extLst>
              <a:ext uri="{FF2B5EF4-FFF2-40B4-BE49-F238E27FC236}">
                <a16:creationId xmlns:a16="http://schemas.microsoft.com/office/drawing/2014/main" id="{3E22A09E-B1C3-4798-9D0E-4115B52A6112}"/>
              </a:ext>
            </a:extLst>
          </p:cNvPr>
          <p:cNvSpPr>
            <a:spLocks/>
          </p:cNvSpPr>
          <p:nvPr/>
        </p:nvSpPr>
        <p:spPr bwMode="auto">
          <a:xfrm>
            <a:off x="2230233" y="3621827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7" name="Freeform 167">
            <a:extLst>
              <a:ext uri="{FF2B5EF4-FFF2-40B4-BE49-F238E27FC236}">
                <a16:creationId xmlns:a16="http://schemas.microsoft.com/office/drawing/2014/main" id="{A8C88BCF-A211-48B6-80B9-95A67D08522F}"/>
              </a:ext>
            </a:extLst>
          </p:cNvPr>
          <p:cNvSpPr>
            <a:spLocks/>
          </p:cNvSpPr>
          <p:nvPr/>
        </p:nvSpPr>
        <p:spPr bwMode="auto">
          <a:xfrm>
            <a:off x="2382633" y="3561502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8" name="Freeform 168">
            <a:extLst>
              <a:ext uri="{FF2B5EF4-FFF2-40B4-BE49-F238E27FC236}">
                <a16:creationId xmlns:a16="http://schemas.microsoft.com/office/drawing/2014/main" id="{8F703933-B92A-4E86-95B4-463B7500083B}"/>
              </a:ext>
            </a:extLst>
          </p:cNvPr>
          <p:cNvSpPr>
            <a:spLocks/>
          </p:cNvSpPr>
          <p:nvPr/>
        </p:nvSpPr>
        <p:spPr bwMode="auto">
          <a:xfrm>
            <a:off x="2671558" y="3583727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9" name="Freeform 169">
            <a:extLst>
              <a:ext uri="{FF2B5EF4-FFF2-40B4-BE49-F238E27FC236}">
                <a16:creationId xmlns:a16="http://schemas.microsoft.com/office/drawing/2014/main" id="{2D39BCC0-2058-4FAA-979F-8BAE4DC681BC}"/>
              </a:ext>
            </a:extLst>
          </p:cNvPr>
          <p:cNvSpPr>
            <a:spLocks/>
          </p:cNvSpPr>
          <p:nvPr/>
        </p:nvSpPr>
        <p:spPr bwMode="auto">
          <a:xfrm>
            <a:off x="2331833" y="3485302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0" name="Freeform 170">
            <a:extLst>
              <a:ext uri="{FF2B5EF4-FFF2-40B4-BE49-F238E27FC236}">
                <a16:creationId xmlns:a16="http://schemas.microsoft.com/office/drawing/2014/main" id="{5EBFC988-085C-4C46-BA8E-182DEC7BB1E5}"/>
              </a:ext>
            </a:extLst>
          </p:cNvPr>
          <p:cNvSpPr>
            <a:spLocks/>
          </p:cNvSpPr>
          <p:nvPr/>
        </p:nvSpPr>
        <p:spPr bwMode="auto">
          <a:xfrm>
            <a:off x="2503283" y="3415452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1" name="Freeform 171">
            <a:extLst>
              <a:ext uri="{FF2B5EF4-FFF2-40B4-BE49-F238E27FC236}">
                <a16:creationId xmlns:a16="http://schemas.microsoft.com/office/drawing/2014/main" id="{48BA5189-EB9B-441E-9D30-7FD998F62C57}"/>
              </a:ext>
            </a:extLst>
          </p:cNvPr>
          <p:cNvSpPr>
            <a:spLocks/>
          </p:cNvSpPr>
          <p:nvPr/>
        </p:nvSpPr>
        <p:spPr bwMode="auto">
          <a:xfrm>
            <a:off x="2290558" y="3386877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2" name="Freeform 172">
            <a:extLst>
              <a:ext uri="{FF2B5EF4-FFF2-40B4-BE49-F238E27FC236}">
                <a16:creationId xmlns:a16="http://schemas.microsoft.com/office/drawing/2014/main" id="{355E924D-90DB-4FEC-BCF6-43BF153B0989}"/>
              </a:ext>
            </a:extLst>
          </p:cNvPr>
          <p:cNvSpPr>
            <a:spLocks/>
          </p:cNvSpPr>
          <p:nvPr/>
        </p:nvSpPr>
        <p:spPr bwMode="auto">
          <a:xfrm>
            <a:off x="2366758" y="3291627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" name="Freeform 173">
            <a:extLst>
              <a:ext uri="{FF2B5EF4-FFF2-40B4-BE49-F238E27FC236}">
                <a16:creationId xmlns:a16="http://schemas.microsoft.com/office/drawing/2014/main" id="{DB9E8D05-A68A-4966-BC3F-1B12BF81843E}"/>
              </a:ext>
            </a:extLst>
          </p:cNvPr>
          <p:cNvSpPr>
            <a:spLocks/>
          </p:cNvSpPr>
          <p:nvPr/>
        </p:nvSpPr>
        <p:spPr bwMode="auto">
          <a:xfrm>
            <a:off x="2614408" y="3247177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" name="Freeform 174">
            <a:extLst>
              <a:ext uri="{FF2B5EF4-FFF2-40B4-BE49-F238E27FC236}">
                <a16:creationId xmlns:a16="http://schemas.microsoft.com/office/drawing/2014/main" id="{F0C18912-955E-44AF-9B9F-889C413C50FA}"/>
              </a:ext>
            </a:extLst>
          </p:cNvPr>
          <p:cNvSpPr>
            <a:spLocks/>
          </p:cNvSpPr>
          <p:nvPr/>
        </p:nvSpPr>
        <p:spPr bwMode="auto">
          <a:xfrm>
            <a:off x="2341358" y="3180502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5" name="Freeform 175">
            <a:extLst>
              <a:ext uri="{FF2B5EF4-FFF2-40B4-BE49-F238E27FC236}">
                <a16:creationId xmlns:a16="http://schemas.microsoft.com/office/drawing/2014/main" id="{013C7D46-22BE-4CE2-8B1D-E67BBB64026E}"/>
              </a:ext>
            </a:extLst>
          </p:cNvPr>
          <p:cNvSpPr>
            <a:spLocks/>
          </p:cNvSpPr>
          <p:nvPr/>
        </p:nvSpPr>
        <p:spPr bwMode="auto">
          <a:xfrm>
            <a:off x="2252458" y="3097952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6" name="Freeform 176">
            <a:extLst>
              <a:ext uri="{FF2B5EF4-FFF2-40B4-BE49-F238E27FC236}">
                <a16:creationId xmlns:a16="http://schemas.microsoft.com/office/drawing/2014/main" id="{2CFA061C-78A6-418F-A323-3E92914B1A10}"/>
              </a:ext>
            </a:extLst>
          </p:cNvPr>
          <p:cNvSpPr>
            <a:spLocks/>
          </p:cNvSpPr>
          <p:nvPr/>
        </p:nvSpPr>
        <p:spPr bwMode="auto">
          <a:xfrm>
            <a:off x="2379458" y="3085252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7" name="Freeform 177">
            <a:extLst>
              <a:ext uri="{FF2B5EF4-FFF2-40B4-BE49-F238E27FC236}">
                <a16:creationId xmlns:a16="http://schemas.microsoft.com/office/drawing/2014/main" id="{6C6D6D81-77AE-42C3-A4EC-255E90E7632A}"/>
              </a:ext>
            </a:extLst>
          </p:cNvPr>
          <p:cNvSpPr>
            <a:spLocks/>
          </p:cNvSpPr>
          <p:nvPr/>
        </p:nvSpPr>
        <p:spPr bwMode="auto">
          <a:xfrm>
            <a:off x="2455658" y="3117002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8" name="Freeform 179">
            <a:extLst>
              <a:ext uri="{FF2B5EF4-FFF2-40B4-BE49-F238E27FC236}">
                <a16:creationId xmlns:a16="http://schemas.microsoft.com/office/drawing/2014/main" id="{87A9F9B6-05FC-4EB9-AF08-D8A33C4339C0}"/>
              </a:ext>
            </a:extLst>
          </p:cNvPr>
          <p:cNvSpPr>
            <a:spLocks/>
          </p:cNvSpPr>
          <p:nvPr/>
        </p:nvSpPr>
        <p:spPr bwMode="auto">
          <a:xfrm>
            <a:off x="2519158" y="3301152"/>
            <a:ext cx="254000" cy="101600"/>
          </a:xfrm>
          <a:custGeom>
            <a:avLst/>
            <a:gdLst>
              <a:gd name="T0" fmla="*/ 0 w 160"/>
              <a:gd name="T1" fmla="*/ 2147483647 h 64"/>
              <a:gd name="T2" fmla="*/ 2147483647 w 160"/>
              <a:gd name="T3" fmla="*/ 2147483647 h 64"/>
              <a:gd name="T4" fmla="*/ 2147483647 w 160"/>
              <a:gd name="T5" fmla="*/ 2147483647 h 64"/>
              <a:gd name="T6" fmla="*/ 2147483647 w 160"/>
              <a:gd name="T7" fmla="*/ 2147483647 h 64"/>
              <a:gd name="T8" fmla="*/ 2147483647 w 160"/>
              <a:gd name="T9" fmla="*/ 0 h 64"/>
              <a:gd name="T10" fmla="*/ 2147483647 w 160"/>
              <a:gd name="T11" fmla="*/ 2147483647 h 64"/>
              <a:gd name="T12" fmla="*/ 2147483647 w 160"/>
              <a:gd name="T13" fmla="*/ 2147483647 h 64"/>
              <a:gd name="T14" fmla="*/ 2147483647 w 160"/>
              <a:gd name="T15" fmla="*/ 2147483647 h 64"/>
              <a:gd name="T16" fmla="*/ 2147483647 w 160"/>
              <a:gd name="T17" fmla="*/ 2147483647 h 64"/>
              <a:gd name="T18" fmla="*/ 0 w 160"/>
              <a:gd name="T19" fmla="*/ 2147483647 h 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60"/>
              <a:gd name="T31" fmla="*/ 0 h 64"/>
              <a:gd name="T32" fmla="*/ 160 w 160"/>
              <a:gd name="T33" fmla="*/ 64 h 6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60" h="64">
                <a:moveTo>
                  <a:pt x="0" y="64"/>
                </a:moveTo>
                <a:lnTo>
                  <a:pt x="22" y="30"/>
                </a:lnTo>
                <a:lnTo>
                  <a:pt x="32" y="20"/>
                </a:lnTo>
                <a:lnTo>
                  <a:pt x="60" y="12"/>
                </a:lnTo>
                <a:lnTo>
                  <a:pt x="72" y="0"/>
                </a:lnTo>
                <a:lnTo>
                  <a:pt x="106" y="4"/>
                </a:lnTo>
                <a:lnTo>
                  <a:pt x="130" y="28"/>
                </a:lnTo>
                <a:lnTo>
                  <a:pt x="148" y="46"/>
                </a:lnTo>
                <a:lnTo>
                  <a:pt x="160" y="64"/>
                </a:lnTo>
                <a:lnTo>
                  <a:pt x="0" y="64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9" name="Freeform 180">
            <a:extLst>
              <a:ext uri="{FF2B5EF4-FFF2-40B4-BE49-F238E27FC236}">
                <a16:creationId xmlns:a16="http://schemas.microsoft.com/office/drawing/2014/main" id="{6C58A29A-ABE6-4AC4-B4F9-2817CAD49C11}"/>
              </a:ext>
            </a:extLst>
          </p:cNvPr>
          <p:cNvSpPr>
            <a:spLocks/>
          </p:cNvSpPr>
          <p:nvPr/>
        </p:nvSpPr>
        <p:spPr bwMode="auto">
          <a:xfrm>
            <a:off x="2528683" y="3066202"/>
            <a:ext cx="234950" cy="98425"/>
          </a:xfrm>
          <a:custGeom>
            <a:avLst/>
            <a:gdLst>
              <a:gd name="T0" fmla="*/ 0 w 148"/>
              <a:gd name="T1" fmla="*/ 2147483647 h 62"/>
              <a:gd name="T2" fmla="*/ 2147483647 w 148"/>
              <a:gd name="T3" fmla="*/ 2147483647 h 62"/>
              <a:gd name="T4" fmla="*/ 2147483647 w 148"/>
              <a:gd name="T5" fmla="*/ 2147483647 h 62"/>
              <a:gd name="T6" fmla="*/ 2147483647 w 148"/>
              <a:gd name="T7" fmla="*/ 2147483647 h 62"/>
              <a:gd name="T8" fmla="*/ 2147483647 w 148"/>
              <a:gd name="T9" fmla="*/ 2147483647 h 62"/>
              <a:gd name="T10" fmla="*/ 2147483647 w 148"/>
              <a:gd name="T11" fmla="*/ 2147483647 h 62"/>
              <a:gd name="T12" fmla="*/ 2147483647 w 148"/>
              <a:gd name="T13" fmla="*/ 2147483647 h 62"/>
              <a:gd name="T14" fmla="*/ 2147483647 w 148"/>
              <a:gd name="T15" fmla="*/ 0 h 62"/>
              <a:gd name="T16" fmla="*/ 2147483647 w 148"/>
              <a:gd name="T17" fmla="*/ 2147483647 h 62"/>
              <a:gd name="T18" fmla="*/ 2147483647 w 148"/>
              <a:gd name="T19" fmla="*/ 2147483647 h 62"/>
              <a:gd name="T20" fmla="*/ 2147483647 w 148"/>
              <a:gd name="T21" fmla="*/ 2147483647 h 62"/>
              <a:gd name="T22" fmla="*/ 0 w 148"/>
              <a:gd name="T23" fmla="*/ 2147483647 h 6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48"/>
              <a:gd name="T37" fmla="*/ 0 h 62"/>
              <a:gd name="T38" fmla="*/ 148 w 148"/>
              <a:gd name="T39" fmla="*/ 62 h 6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48" h="62">
                <a:moveTo>
                  <a:pt x="0" y="58"/>
                </a:moveTo>
                <a:lnTo>
                  <a:pt x="18" y="40"/>
                </a:lnTo>
                <a:lnTo>
                  <a:pt x="32" y="26"/>
                </a:lnTo>
                <a:lnTo>
                  <a:pt x="42" y="12"/>
                </a:lnTo>
                <a:lnTo>
                  <a:pt x="56" y="8"/>
                </a:lnTo>
                <a:lnTo>
                  <a:pt x="86" y="12"/>
                </a:lnTo>
                <a:lnTo>
                  <a:pt x="92" y="2"/>
                </a:lnTo>
                <a:lnTo>
                  <a:pt x="106" y="0"/>
                </a:lnTo>
                <a:lnTo>
                  <a:pt x="124" y="8"/>
                </a:lnTo>
                <a:lnTo>
                  <a:pt x="140" y="32"/>
                </a:lnTo>
                <a:lnTo>
                  <a:pt x="148" y="62"/>
                </a:lnTo>
                <a:lnTo>
                  <a:pt x="0" y="58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0" name="Freeform 181">
            <a:extLst>
              <a:ext uri="{FF2B5EF4-FFF2-40B4-BE49-F238E27FC236}">
                <a16:creationId xmlns:a16="http://schemas.microsoft.com/office/drawing/2014/main" id="{8EA8D8A3-06D6-4EE1-ABAF-C1B23471D49A}"/>
              </a:ext>
            </a:extLst>
          </p:cNvPr>
          <p:cNvSpPr>
            <a:spLocks/>
          </p:cNvSpPr>
          <p:nvPr/>
        </p:nvSpPr>
        <p:spPr bwMode="auto">
          <a:xfrm>
            <a:off x="2233408" y="2916977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1" name="Freeform 182">
            <a:extLst>
              <a:ext uri="{FF2B5EF4-FFF2-40B4-BE49-F238E27FC236}">
                <a16:creationId xmlns:a16="http://schemas.microsoft.com/office/drawing/2014/main" id="{959B7365-71AD-427E-AADD-1352F08C7F13}"/>
              </a:ext>
            </a:extLst>
          </p:cNvPr>
          <p:cNvSpPr>
            <a:spLocks/>
          </p:cNvSpPr>
          <p:nvPr/>
        </p:nvSpPr>
        <p:spPr bwMode="auto">
          <a:xfrm>
            <a:off x="2360408" y="2897927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2" name="Freeform 183">
            <a:extLst>
              <a:ext uri="{FF2B5EF4-FFF2-40B4-BE49-F238E27FC236}">
                <a16:creationId xmlns:a16="http://schemas.microsoft.com/office/drawing/2014/main" id="{39C77215-5806-42BA-A289-46E2DD580053}"/>
              </a:ext>
            </a:extLst>
          </p:cNvPr>
          <p:cNvSpPr>
            <a:spLocks/>
          </p:cNvSpPr>
          <p:nvPr/>
        </p:nvSpPr>
        <p:spPr bwMode="auto">
          <a:xfrm>
            <a:off x="2573133" y="2856652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3" name="Freeform 184">
            <a:extLst>
              <a:ext uri="{FF2B5EF4-FFF2-40B4-BE49-F238E27FC236}">
                <a16:creationId xmlns:a16="http://schemas.microsoft.com/office/drawing/2014/main" id="{2E9D5B2C-47A7-470F-86F8-63EDF80E96AD}"/>
              </a:ext>
            </a:extLst>
          </p:cNvPr>
          <p:cNvSpPr>
            <a:spLocks/>
          </p:cNvSpPr>
          <p:nvPr/>
        </p:nvSpPr>
        <p:spPr bwMode="auto">
          <a:xfrm>
            <a:off x="2258808" y="2815377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" name="Freeform 185">
            <a:extLst>
              <a:ext uri="{FF2B5EF4-FFF2-40B4-BE49-F238E27FC236}">
                <a16:creationId xmlns:a16="http://schemas.microsoft.com/office/drawing/2014/main" id="{E2EE2D32-E5C5-4D48-A84C-7409D403ED10}"/>
              </a:ext>
            </a:extLst>
          </p:cNvPr>
          <p:cNvSpPr>
            <a:spLocks/>
          </p:cNvSpPr>
          <p:nvPr/>
        </p:nvSpPr>
        <p:spPr bwMode="auto">
          <a:xfrm>
            <a:off x="2423908" y="2774102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5" name="Freeform 186">
            <a:extLst>
              <a:ext uri="{FF2B5EF4-FFF2-40B4-BE49-F238E27FC236}">
                <a16:creationId xmlns:a16="http://schemas.microsoft.com/office/drawing/2014/main" id="{2D79EB8F-74BF-4055-89B0-7ED78D019AA4}"/>
              </a:ext>
            </a:extLst>
          </p:cNvPr>
          <p:cNvSpPr>
            <a:spLocks/>
          </p:cNvSpPr>
          <p:nvPr/>
        </p:nvSpPr>
        <p:spPr bwMode="auto">
          <a:xfrm>
            <a:off x="2554083" y="2662977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6" name="Freeform 187">
            <a:extLst>
              <a:ext uri="{FF2B5EF4-FFF2-40B4-BE49-F238E27FC236}">
                <a16:creationId xmlns:a16="http://schemas.microsoft.com/office/drawing/2014/main" id="{D61059FF-4F1D-4739-ABD6-38290D745B74}"/>
              </a:ext>
            </a:extLst>
          </p:cNvPr>
          <p:cNvSpPr>
            <a:spLocks/>
          </p:cNvSpPr>
          <p:nvPr/>
        </p:nvSpPr>
        <p:spPr bwMode="auto">
          <a:xfrm>
            <a:off x="2258808" y="2640752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7" name="Freeform 188">
            <a:extLst>
              <a:ext uri="{FF2B5EF4-FFF2-40B4-BE49-F238E27FC236}">
                <a16:creationId xmlns:a16="http://schemas.microsoft.com/office/drawing/2014/main" id="{A747CC5F-1D7F-4127-BAE3-0A91E71412CA}"/>
              </a:ext>
            </a:extLst>
          </p:cNvPr>
          <p:cNvSpPr>
            <a:spLocks/>
          </p:cNvSpPr>
          <p:nvPr/>
        </p:nvSpPr>
        <p:spPr bwMode="auto">
          <a:xfrm>
            <a:off x="2223883" y="2593127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8" name="Freeform 189">
            <a:extLst>
              <a:ext uri="{FF2B5EF4-FFF2-40B4-BE49-F238E27FC236}">
                <a16:creationId xmlns:a16="http://schemas.microsoft.com/office/drawing/2014/main" id="{8416E80D-DDF7-4A0C-8AB9-4738C6875665}"/>
              </a:ext>
            </a:extLst>
          </p:cNvPr>
          <p:cNvSpPr>
            <a:spLocks/>
          </p:cNvSpPr>
          <p:nvPr/>
        </p:nvSpPr>
        <p:spPr bwMode="auto">
          <a:xfrm>
            <a:off x="2414383" y="2428027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9" name="Freeform 190">
            <a:extLst>
              <a:ext uri="{FF2B5EF4-FFF2-40B4-BE49-F238E27FC236}">
                <a16:creationId xmlns:a16="http://schemas.microsoft.com/office/drawing/2014/main" id="{5B5D8028-0A99-4F7A-AF70-F0470C2C020A}"/>
              </a:ext>
            </a:extLst>
          </p:cNvPr>
          <p:cNvSpPr>
            <a:spLocks/>
          </p:cNvSpPr>
          <p:nvPr/>
        </p:nvSpPr>
        <p:spPr bwMode="auto">
          <a:xfrm>
            <a:off x="2722358" y="2739177"/>
            <a:ext cx="257175" cy="101600"/>
          </a:xfrm>
          <a:custGeom>
            <a:avLst/>
            <a:gdLst>
              <a:gd name="T0" fmla="*/ 0 w 162"/>
              <a:gd name="T1" fmla="*/ 2147483647 h 64"/>
              <a:gd name="T2" fmla="*/ 2147483647 w 162"/>
              <a:gd name="T3" fmla="*/ 2147483647 h 64"/>
              <a:gd name="T4" fmla="*/ 2147483647 w 162"/>
              <a:gd name="T5" fmla="*/ 2147483647 h 64"/>
              <a:gd name="T6" fmla="*/ 2147483647 w 162"/>
              <a:gd name="T7" fmla="*/ 2147483647 h 64"/>
              <a:gd name="T8" fmla="*/ 2147483647 w 162"/>
              <a:gd name="T9" fmla="*/ 0 h 64"/>
              <a:gd name="T10" fmla="*/ 2147483647 w 162"/>
              <a:gd name="T11" fmla="*/ 2147483647 h 64"/>
              <a:gd name="T12" fmla="*/ 2147483647 w 162"/>
              <a:gd name="T13" fmla="*/ 2147483647 h 64"/>
              <a:gd name="T14" fmla="*/ 2147483647 w 162"/>
              <a:gd name="T15" fmla="*/ 2147483647 h 64"/>
              <a:gd name="T16" fmla="*/ 0 w 162"/>
              <a:gd name="T17" fmla="*/ 2147483647 h 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62"/>
              <a:gd name="T28" fmla="*/ 0 h 64"/>
              <a:gd name="T29" fmla="*/ 162 w 162"/>
              <a:gd name="T30" fmla="*/ 64 h 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62" h="64">
                <a:moveTo>
                  <a:pt x="0" y="64"/>
                </a:moveTo>
                <a:lnTo>
                  <a:pt x="20" y="36"/>
                </a:lnTo>
                <a:lnTo>
                  <a:pt x="42" y="12"/>
                </a:lnTo>
                <a:lnTo>
                  <a:pt x="66" y="2"/>
                </a:lnTo>
                <a:lnTo>
                  <a:pt x="112" y="0"/>
                </a:lnTo>
                <a:lnTo>
                  <a:pt x="136" y="16"/>
                </a:lnTo>
                <a:lnTo>
                  <a:pt x="150" y="42"/>
                </a:lnTo>
                <a:lnTo>
                  <a:pt x="162" y="60"/>
                </a:lnTo>
                <a:lnTo>
                  <a:pt x="0" y="64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0" name="Freeform 191">
            <a:extLst>
              <a:ext uri="{FF2B5EF4-FFF2-40B4-BE49-F238E27FC236}">
                <a16:creationId xmlns:a16="http://schemas.microsoft.com/office/drawing/2014/main" id="{116C538B-6523-4750-87E9-A95699294188}"/>
              </a:ext>
            </a:extLst>
          </p:cNvPr>
          <p:cNvSpPr>
            <a:spLocks/>
          </p:cNvSpPr>
          <p:nvPr/>
        </p:nvSpPr>
        <p:spPr bwMode="auto">
          <a:xfrm>
            <a:off x="3090658" y="2732827"/>
            <a:ext cx="257175" cy="101600"/>
          </a:xfrm>
          <a:custGeom>
            <a:avLst/>
            <a:gdLst>
              <a:gd name="T0" fmla="*/ 0 w 162"/>
              <a:gd name="T1" fmla="*/ 2147483647 h 64"/>
              <a:gd name="T2" fmla="*/ 2147483647 w 162"/>
              <a:gd name="T3" fmla="*/ 2147483647 h 64"/>
              <a:gd name="T4" fmla="*/ 2147483647 w 162"/>
              <a:gd name="T5" fmla="*/ 2147483647 h 64"/>
              <a:gd name="T6" fmla="*/ 2147483647 w 162"/>
              <a:gd name="T7" fmla="*/ 2147483647 h 64"/>
              <a:gd name="T8" fmla="*/ 2147483647 w 162"/>
              <a:gd name="T9" fmla="*/ 0 h 64"/>
              <a:gd name="T10" fmla="*/ 2147483647 w 162"/>
              <a:gd name="T11" fmla="*/ 2147483647 h 64"/>
              <a:gd name="T12" fmla="*/ 2147483647 w 162"/>
              <a:gd name="T13" fmla="*/ 2147483647 h 64"/>
              <a:gd name="T14" fmla="*/ 2147483647 w 162"/>
              <a:gd name="T15" fmla="*/ 2147483647 h 64"/>
              <a:gd name="T16" fmla="*/ 0 w 162"/>
              <a:gd name="T17" fmla="*/ 2147483647 h 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62"/>
              <a:gd name="T28" fmla="*/ 0 h 64"/>
              <a:gd name="T29" fmla="*/ 162 w 162"/>
              <a:gd name="T30" fmla="*/ 64 h 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62" h="64">
                <a:moveTo>
                  <a:pt x="0" y="64"/>
                </a:moveTo>
                <a:lnTo>
                  <a:pt x="20" y="36"/>
                </a:lnTo>
                <a:lnTo>
                  <a:pt x="42" y="12"/>
                </a:lnTo>
                <a:lnTo>
                  <a:pt x="66" y="2"/>
                </a:lnTo>
                <a:lnTo>
                  <a:pt x="112" y="0"/>
                </a:lnTo>
                <a:lnTo>
                  <a:pt x="136" y="16"/>
                </a:lnTo>
                <a:lnTo>
                  <a:pt x="150" y="42"/>
                </a:lnTo>
                <a:lnTo>
                  <a:pt x="162" y="60"/>
                </a:lnTo>
                <a:lnTo>
                  <a:pt x="0" y="64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1" name="Freeform 192">
            <a:extLst>
              <a:ext uri="{FF2B5EF4-FFF2-40B4-BE49-F238E27FC236}">
                <a16:creationId xmlns:a16="http://schemas.microsoft.com/office/drawing/2014/main" id="{B35BA860-3A56-41C0-BDA8-42C72A545E89}"/>
              </a:ext>
            </a:extLst>
          </p:cNvPr>
          <p:cNvSpPr>
            <a:spLocks/>
          </p:cNvSpPr>
          <p:nvPr/>
        </p:nvSpPr>
        <p:spPr bwMode="auto">
          <a:xfrm>
            <a:off x="2979533" y="2751877"/>
            <a:ext cx="98425" cy="44450"/>
          </a:xfrm>
          <a:custGeom>
            <a:avLst/>
            <a:gdLst>
              <a:gd name="T0" fmla="*/ 0 w 62"/>
              <a:gd name="T1" fmla="*/ 2147483647 h 28"/>
              <a:gd name="T2" fmla="*/ 2147483647 w 62"/>
              <a:gd name="T3" fmla="*/ 2147483647 h 28"/>
              <a:gd name="T4" fmla="*/ 2147483647 w 62"/>
              <a:gd name="T5" fmla="*/ 0 h 28"/>
              <a:gd name="T6" fmla="*/ 2147483647 w 62"/>
              <a:gd name="T7" fmla="*/ 0 h 28"/>
              <a:gd name="T8" fmla="*/ 2147483647 w 62"/>
              <a:gd name="T9" fmla="*/ 2147483647 h 28"/>
              <a:gd name="T10" fmla="*/ 2147483647 w 62"/>
              <a:gd name="T11" fmla="*/ 2147483647 h 28"/>
              <a:gd name="T12" fmla="*/ 0 w 62"/>
              <a:gd name="T13" fmla="*/ 2147483647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2"/>
              <a:gd name="T22" fmla="*/ 0 h 28"/>
              <a:gd name="T23" fmla="*/ 62 w 62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2" h="28">
                <a:moveTo>
                  <a:pt x="0" y="28"/>
                </a:moveTo>
                <a:lnTo>
                  <a:pt x="10" y="10"/>
                </a:lnTo>
                <a:lnTo>
                  <a:pt x="32" y="0"/>
                </a:lnTo>
                <a:lnTo>
                  <a:pt x="52" y="0"/>
                </a:lnTo>
                <a:lnTo>
                  <a:pt x="62" y="12"/>
                </a:lnTo>
                <a:lnTo>
                  <a:pt x="62" y="26"/>
                </a:lnTo>
                <a:lnTo>
                  <a:pt x="0" y="28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2" name="Freeform 193">
            <a:extLst>
              <a:ext uri="{FF2B5EF4-FFF2-40B4-BE49-F238E27FC236}">
                <a16:creationId xmlns:a16="http://schemas.microsoft.com/office/drawing/2014/main" id="{C5869D75-5B6D-4117-B848-0BE20B4A37B4}"/>
              </a:ext>
            </a:extLst>
          </p:cNvPr>
          <p:cNvSpPr>
            <a:spLocks/>
          </p:cNvSpPr>
          <p:nvPr/>
        </p:nvSpPr>
        <p:spPr bwMode="auto">
          <a:xfrm>
            <a:off x="2246108" y="2358177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3" name="Freeform 194">
            <a:extLst>
              <a:ext uri="{FF2B5EF4-FFF2-40B4-BE49-F238E27FC236}">
                <a16:creationId xmlns:a16="http://schemas.microsoft.com/office/drawing/2014/main" id="{32139E56-F83A-42AE-B610-0480A53B2A87}"/>
              </a:ext>
            </a:extLst>
          </p:cNvPr>
          <p:cNvSpPr>
            <a:spLocks/>
          </p:cNvSpPr>
          <p:nvPr/>
        </p:nvSpPr>
        <p:spPr bwMode="auto">
          <a:xfrm>
            <a:off x="2363583" y="2342302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" name="Freeform 195">
            <a:extLst>
              <a:ext uri="{FF2B5EF4-FFF2-40B4-BE49-F238E27FC236}">
                <a16:creationId xmlns:a16="http://schemas.microsoft.com/office/drawing/2014/main" id="{35646193-7102-4256-A2FC-BC9093323886}"/>
              </a:ext>
            </a:extLst>
          </p:cNvPr>
          <p:cNvSpPr>
            <a:spLocks/>
          </p:cNvSpPr>
          <p:nvPr/>
        </p:nvSpPr>
        <p:spPr bwMode="auto">
          <a:xfrm>
            <a:off x="2525508" y="2320077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5" name="Freeform 196">
            <a:extLst>
              <a:ext uri="{FF2B5EF4-FFF2-40B4-BE49-F238E27FC236}">
                <a16:creationId xmlns:a16="http://schemas.microsoft.com/office/drawing/2014/main" id="{E58D147B-0520-4647-8B98-27C3F0539563}"/>
              </a:ext>
            </a:extLst>
          </p:cNvPr>
          <p:cNvSpPr>
            <a:spLocks/>
          </p:cNvSpPr>
          <p:nvPr/>
        </p:nvSpPr>
        <p:spPr bwMode="auto">
          <a:xfrm>
            <a:off x="2265158" y="2237527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6" name="Freeform 197">
            <a:extLst>
              <a:ext uri="{FF2B5EF4-FFF2-40B4-BE49-F238E27FC236}">
                <a16:creationId xmlns:a16="http://schemas.microsoft.com/office/drawing/2014/main" id="{E0001020-7F9F-4FBB-A096-F3EB8044AFA4}"/>
              </a:ext>
            </a:extLst>
          </p:cNvPr>
          <p:cNvSpPr>
            <a:spLocks/>
          </p:cNvSpPr>
          <p:nvPr/>
        </p:nvSpPr>
        <p:spPr bwMode="auto">
          <a:xfrm>
            <a:off x="2296908" y="2154977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7" name="Freeform 198">
            <a:extLst>
              <a:ext uri="{FF2B5EF4-FFF2-40B4-BE49-F238E27FC236}">
                <a16:creationId xmlns:a16="http://schemas.microsoft.com/office/drawing/2014/main" id="{2650A20C-000A-4407-9366-EE0D379F8B95}"/>
              </a:ext>
            </a:extLst>
          </p:cNvPr>
          <p:cNvSpPr>
            <a:spLocks/>
          </p:cNvSpPr>
          <p:nvPr/>
        </p:nvSpPr>
        <p:spPr bwMode="auto">
          <a:xfrm>
            <a:off x="2477883" y="2183552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8" name="Freeform 199">
            <a:extLst>
              <a:ext uri="{FF2B5EF4-FFF2-40B4-BE49-F238E27FC236}">
                <a16:creationId xmlns:a16="http://schemas.microsoft.com/office/drawing/2014/main" id="{29C440AC-6BF1-4F45-80A8-75AED1870CA5}"/>
              </a:ext>
            </a:extLst>
          </p:cNvPr>
          <p:cNvSpPr>
            <a:spLocks/>
          </p:cNvSpPr>
          <p:nvPr/>
        </p:nvSpPr>
        <p:spPr bwMode="auto">
          <a:xfrm>
            <a:off x="2522333" y="2053377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9" name="Freeform 200">
            <a:extLst>
              <a:ext uri="{FF2B5EF4-FFF2-40B4-BE49-F238E27FC236}">
                <a16:creationId xmlns:a16="http://schemas.microsoft.com/office/drawing/2014/main" id="{078D5F5B-FE52-4810-B2CE-30F576979148}"/>
              </a:ext>
            </a:extLst>
          </p:cNvPr>
          <p:cNvSpPr>
            <a:spLocks/>
          </p:cNvSpPr>
          <p:nvPr/>
        </p:nvSpPr>
        <p:spPr bwMode="auto">
          <a:xfrm>
            <a:off x="2576308" y="1954952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0" name="Freeform 201">
            <a:extLst>
              <a:ext uri="{FF2B5EF4-FFF2-40B4-BE49-F238E27FC236}">
                <a16:creationId xmlns:a16="http://schemas.microsoft.com/office/drawing/2014/main" id="{75698C8A-5804-4A0C-B13A-25F011D2458F}"/>
              </a:ext>
            </a:extLst>
          </p:cNvPr>
          <p:cNvSpPr>
            <a:spLocks/>
          </p:cNvSpPr>
          <p:nvPr/>
        </p:nvSpPr>
        <p:spPr bwMode="auto">
          <a:xfrm>
            <a:off x="2350883" y="1980352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1" name="Freeform 202">
            <a:extLst>
              <a:ext uri="{FF2B5EF4-FFF2-40B4-BE49-F238E27FC236}">
                <a16:creationId xmlns:a16="http://schemas.microsoft.com/office/drawing/2014/main" id="{23A208D6-15D1-4570-893F-748C2AE898DD}"/>
              </a:ext>
            </a:extLst>
          </p:cNvPr>
          <p:cNvSpPr>
            <a:spLocks/>
          </p:cNvSpPr>
          <p:nvPr/>
        </p:nvSpPr>
        <p:spPr bwMode="auto">
          <a:xfrm>
            <a:off x="2233408" y="1942252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2" name="Freeform 203">
            <a:extLst>
              <a:ext uri="{FF2B5EF4-FFF2-40B4-BE49-F238E27FC236}">
                <a16:creationId xmlns:a16="http://schemas.microsoft.com/office/drawing/2014/main" id="{057E9F96-3249-47F7-BCD9-B6F5D24378CD}"/>
              </a:ext>
            </a:extLst>
          </p:cNvPr>
          <p:cNvSpPr>
            <a:spLocks/>
          </p:cNvSpPr>
          <p:nvPr/>
        </p:nvSpPr>
        <p:spPr bwMode="auto">
          <a:xfrm>
            <a:off x="2268333" y="1837477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3" name="Freeform 204">
            <a:extLst>
              <a:ext uri="{FF2B5EF4-FFF2-40B4-BE49-F238E27FC236}">
                <a16:creationId xmlns:a16="http://schemas.microsoft.com/office/drawing/2014/main" id="{47F952EC-71BD-4FA2-B94B-A04CB10F3634}"/>
              </a:ext>
            </a:extLst>
          </p:cNvPr>
          <p:cNvSpPr>
            <a:spLocks/>
          </p:cNvSpPr>
          <p:nvPr/>
        </p:nvSpPr>
        <p:spPr bwMode="auto">
          <a:xfrm>
            <a:off x="2382633" y="1808902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" name="Freeform 205">
            <a:extLst>
              <a:ext uri="{FF2B5EF4-FFF2-40B4-BE49-F238E27FC236}">
                <a16:creationId xmlns:a16="http://schemas.microsoft.com/office/drawing/2014/main" id="{CE5F0446-883D-4588-8F22-D1B95A141E35}"/>
              </a:ext>
            </a:extLst>
          </p:cNvPr>
          <p:cNvSpPr>
            <a:spLocks/>
          </p:cNvSpPr>
          <p:nvPr/>
        </p:nvSpPr>
        <p:spPr bwMode="auto">
          <a:xfrm>
            <a:off x="2550908" y="1840652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" name="Freeform 206">
            <a:extLst>
              <a:ext uri="{FF2B5EF4-FFF2-40B4-BE49-F238E27FC236}">
                <a16:creationId xmlns:a16="http://schemas.microsoft.com/office/drawing/2014/main" id="{D5794E3A-72C1-42F7-B7D1-6F7FD298009F}"/>
              </a:ext>
            </a:extLst>
          </p:cNvPr>
          <p:cNvSpPr>
            <a:spLocks/>
          </p:cNvSpPr>
          <p:nvPr/>
        </p:nvSpPr>
        <p:spPr bwMode="auto">
          <a:xfrm>
            <a:off x="2322308" y="1735877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6" name="Freeform 207">
            <a:extLst>
              <a:ext uri="{FF2B5EF4-FFF2-40B4-BE49-F238E27FC236}">
                <a16:creationId xmlns:a16="http://schemas.microsoft.com/office/drawing/2014/main" id="{976FA26C-A634-4CDE-84D1-DCD518713450}"/>
              </a:ext>
            </a:extLst>
          </p:cNvPr>
          <p:cNvSpPr>
            <a:spLocks/>
          </p:cNvSpPr>
          <p:nvPr/>
        </p:nvSpPr>
        <p:spPr bwMode="auto">
          <a:xfrm>
            <a:off x="2233408" y="1637452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7" name="Freeform 208">
            <a:extLst>
              <a:ext uri="{FF2B5EF4-FFF2-40B4-BE49-F238E27FC236}">
                <a16:creationId xmlns:a16="http://schemas.microsoft.com/office/drawing/2014/main" id="{BBCCCA04-5EBF-422C-A1D3-9ECF61B283A4}"/>
              </a:ext>
            </a:extLst>
          </p:cNvPr>
          <p:cNvSpPr>
            <a:spLocks/>
          </p:cNvSpPr>
          <p:nvPr/>
        </p:nvSpPr>
        <p:spPr bwMode="auto">
          <a:xfrm>
            <a:off x="2554083" y="1643802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8" name="Freeform 209">
            <a:extLst>
              <a:ext uri="{FF2B5EF4-FFF2-40B4-BE49-F238E27FC236}">
                <a16:creationId xmlns:a16="http://schemas.microsoft.com/office/drawing/2014/main" id="{D3FD559B-3B3B-4BEE-A0B9-952460A26905}"/>
              </a:ext>
            </a:extLst>
          </p:cNvPr>
          <p:cNvSpPr>
            <a:spLocks/>
          </p:cNvSpPr>
          <p:nvPr/>
        </p:nvSpPr>
        <p:spPr bwMode="auto">
          <a:xfrm>
            <a:off x="2709658" y="2542327"/>
            <a:ext cx="257175" cy="101600"/>
          </a:xfrm>
          <a:custGeom>
            <a:avLst/>
            <a:gdLst>
              <a:gd name="T0" fmla="*/ 0 w 162"/>
              <a:gd name="T1" fmla="*/ 2147483647 h 64"/>
              <a:gd name="T2" fmla="*/ 2147483647 w 162"/>
              <a:gd name="T3" fmla="*/ 2147483647 h 64"/>
              <a:gd name="T4" fmla="*/ 2147483647 w 162"/>
              <a:gd name="T5" fmla="*/ 2147483647 h 64"/>
              <a:gd name="T6" fmla="*/ 2147483647 w 162"/>
              <a:gd name="T7" fmla="*/ 2147483647 h 64"/>
              <a:gd name="T8" fmla="*/ 2147483647 w 162"/>
              <a:gd name="T9" fmla="*/ 0 h 64"/>
              <a:gd name="T10" fmla="*/ 2147483647 w 162"/>
              <a:gd name="T11" fmla="*/ 2147483647 h 64"/>
              <a:gd name="T12" fmla="*/ 2147483647 w 162"/>
              <a:gd name="T13" fmla="*/ 2147483647 h 64"/>
              <a:gd name="T14" fmla="*/ 2147483647 w 162"/>
              <a:gd name="T15" fmla="*/ 2147483647 h 64"/>
              <a:gd name="T16" fmla="*/ 0 w 162"/>
              <a:gd name="T17" fmla="*/ 2147483647 h 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62"/>
              <a:gd name="T28" fmla="*/ 0 h 64"/>
              <a:gd name="T29" fmla="*/ 162 w 162"/>
              <a:gd name="T30" fmla="*/ 64 h 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62" h="64">
                <a:moveTo>
                  <a:pt x="0" y="64"/>
                </a:moveTo>
                <a:lnTo>
                  <a:pt x="20" y="36"/>
                </a:lnTo>
                <a:lnTo>
                  <a:pt x="42" y="12"/>
                </a:lnTo>
                <a:lnTo>
                  <a:pt x="66" y="2"/>
                </a:lnTo>
                <a:lnTo>
                  <a:pt x="112" y="0"/>
                </a:lnTo>
                <a:lnTo>
                  <a:pt x="136" y="16"/>
                </a:lnTo>
                <a:lnTo>
                  <a:pt x="150" y="42"/>
                </a:lnTo>
                <a:lnTo>
                  <a:pt x="162" y="60"/>
                </a:lnTo>
                <a:lnTo>
                  <a:pt x="0" y="64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9" name="Freeform 210">
            <a:extLst>
              <a:ext uri="{FF2B5EF4-FFF2-40B4-BE49-F238E27FC236}">
                <a16:creationId xmlns:a16="http://schemas.microsoft.com/office/drawing/2014/main" id="{4B529256-EF49-468E-ABA8-1A992C15D244}"/>
              </a:ext>
            </a:extLst>
          </p:cNvPr>
          <p:cNvSpPr>
            <a:spLocks/>
          </p:cNvSpPr>
          <p:nvPr/>
        </p:nvSpPr>
        <p:spPr bwMode="auto">
          <a:xfrm>
            <a:off x="2744583" y="2339127"/>
            <a:ext cx="257175" cy="101600"/>
          </a:xfrm>
          <a:custGeom>
            <a:avLst/>
            <a:gdLst>
              <a:gd name="T0" fmla="*/ 0 w 162"/>
              <a:gd name="T1" fmla="*/ 2147483647 h 64"/>
              <a:gd name="T2" fmla="*/ 2147483647 w 162"/>
              <a:gd name="T3" fmla="*/ 2147483647 h 64"/>
              <a:gd name="T4" fmla="*/ 2147483647 w 162"/>
              <a:gd name="T5" fmla="*/ 2147483647 h 64"/>
              <a:gd name="T6" fmla="*/ 2147483647 w 162"/>
              <a:gd name="T7" fmla="*/ 2147483647 h 64"/>
              <a:gd name="T8" fmla="*/ 2147483647 w 162"/>
              <a:gd name="T9" fmla="*/ 0 h 64"/>
              <a:gd name="T10" fmla="*/ 2147483647 w 162"/>
              <a:gd name="T11" fmla="*/ 2147483647 h 64"/>
              <a:gd name="T12" fmla="*/ 2147483647 w 162"/>
              <a:gd name="T13" fmla="*/ 2147483647 h 64"/>
              <a:gd name="T14" fmla="*/ 2147483647 w 162"/>
              <a:gd name="T15" fmla="*/ 2147483647 h 64"/>
              <a:gd name="T16" fmla="*/ 0 w 162"/>
              <a:gd name="T17" fmla="*/ 2147483647 h 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62"/>
              <a:gd name="T28" fmla="*/ 0 h 64"/>
              <a:gd name="T29" fmla="*/ 162 w 162"/>
              <a:gd name="T30" fmla="*/ 64 h 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62" h="64">
                <a:moveTo>
                  <a:pt x="0" y="64"/>
                </a:moveTo>
                <a:lnTo>
                  <a:pt x="20" y="36"/>
                </a:lnTo>
                <a:lnTo>
                  <a:pt x="42" y="12"/>
                </a:lnTo>
                <a:lnTo>
                  <a:pt x="66" y="2"/>
                </a:lnTo>
                <a:lnTo>
                  <a:pt x="112" y="0"/>
                </a:lnTo>
                <a:lnTo>
                  <a:pt x="136" y="16"/>
                </a:lnTo>
                <a:lnTo>
                  <a:pt x="150" y="42"/>
                </a:lnTo>
                <a:lnTo>
                  <a:pt x="162" y="60"/>
                </a:lnTo>
                <a:lnTo>
                  <a:pt x="0" y="64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0" name="Freeform 211">
            <a:extLst>
              <a:ext uri="{FF2B5EF4-FFF2-40B4-BE49-F238E27FC236}">
                <a16:creationId xmlns:a16="http://schemas.microsoft.com/office/drawing/2014/main" id="{BC911B50-83EE-48AB-AD5E-C801D816D52A}"/>
              </a:ext>
            </a:extLst>
          </p:cNvPr>
          <p:cNvSpPr>
            <a:spLocks/>
          </p:cNvSpPr>
          <p:nvPr/>
        </p:nvSpPr>
        <p:spPr bwMode="auto">
          <a:xfrm>
            <a:off x="3090658" y="2570902"/>
            <a:ext cx="257175" cy="101600"/>
          </a:xfrm>
          <a:custGeom>
            <a:avLst/>
            <a:gdLst>
              <a:gd name="T0" fmla="*/ 0 w 162"/>
              <a:gd name="T1" fmla="*/ 2147483647 h 64"/>
              <a:gd name="T2" fmla="*/ 2147483647 w 162"/>
              <a:gd name="T3" fmla="*/ 2147483647 h 64"/>
              <a:gd name="T4" fmla="*/ 2147483647 w 162"/>
              <a:gd name="T5" fmla="*/ 2147483647 h 64"/>
              <a:gd name="T6" fmla="*/ 2147483647 w 162"/>
              <a:gd name="T7" fmla="*/ 2147483647 h 64"/>
              <a:gd name="T8" fmla="*/ 2147483647 w 162"/>
              <a:gd name="T9" fmla="*/ 0 h 64"/>
              <a:gd name="T10" fmla="*/ 2147483647 w 162"/>
              <a:gd name="T11" fmla="*/ 2147483647 h 64"/>
              <a:gd name="T12" fmla="*/ 2147483647 w 162"/>
              <a:gd name="T13" fmla="*/ 2147483647 h 64"/>
              <a:gd name="T14" fmla="*/ 2147483647 w 162"/>
              <a:gd name="T15" fmla="*/ 2147483647 h 64"/>
              <a:gd name="T16" fmla="*/ 0 w 162"/>
              <a:gd name="T17" fmla="*/ 2147483647 h 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62"/>
              <a:gd name="T28" fmla="*/ 0 h 64"/>
              <a:gd name="T29" fmla="*/ 162 w 162"/>
              <a:gd name="T30" fmla="*/ 64 h 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62" h="64">
                <a:moveTo>
                  <a:pt x="0" y="64"/>
                </a:moveTo>
                <a:lnTo>
                  <a:pt x="20" y="36"/>
                </a:lnTo>
                <a:lnTo>
                  <a:pt x="42" y="12"/>
                </a:lnTo>
                <a:lnTo>
                  <a:pt x="66" y="2"/>
                </a:lnTo>
                <a:lnTo>
                  <a:pt x="112" y="0"/>
                </a:lnTo>
                <a:lnTo>
                  <a:pt x="136" y="16"/>
                </a:lnTo>
                <a:lnTo>
                  <a:pt x="150" y="42"/>
                </a:lnTo>
                <a:lnTo>
                  <a:pt x="162" y="60"/>
                </a:lnTo>
                <a:lnTo>
                  <a:pt x="0" y="64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1" name="Freeform 212">
            <a:extLst>
              <a:ext uri="{FF2B5EF4-FFF2-40B4-BE49-F238E27FC236}">
                <a16:creationId xmlns:a16="http://schemas.microsoft.com/office/drawing/2014/main" id="{0CDEEA75-64DB-4F63-9228-E8A8BFB0B918}"/>
              </a:ext>
            </a:extLst>
          </p:cNvPr>
          <p:cNvSpPr>
            <a:spLocks/>
          </p:cNvSpPr>
          <p:nvPr/>
        </p:nvSpPr>
        <p:spPr bwMode="auto">
          <a:xfrm>
            <a:off x="2954133" y="2450252"/>
            <a:ext cx="381000" cy="101600"/>
          </a:xfrm>
          <a:custGeom>
            <a:avLst/>
            <a:gdLst>
              <a:gd name="T0" fmla="*/ 0 w 240"/>
              <a:gd name="T1" fmla="*/ 2147483647 h 64"/>
              <a:gd name="T2" fmla="*/ 2147483647 w 240"/>
              <a:gd name="T3" fmla="*/ 2147483647 h 64"/>
              <a:gd name="T4" fmla="*/ 2147483647 w 240"/>
              <a:gd name="T5" fmla="*/ 2147483647 h 64"/>
              <a:gd name="T6" fmla="*/ 2147483647 w 240"/>
              <a:gd name="T7" fmla="*/ 2147483647 h 64"/>
              <a:gd name="T8" fmla="*/ 2147483647 w 240"/>
              <a:gd name="T9" fmla="*/ 2147483647 h 64"/>
              <a:gd name="T10" fmla="*/ 2147483647 w 240"/>
              <a:gd name="T11" fmla="*/ 2147483647 h 64"/>
              <a:gd name="T12" fmla="*/ 2147483647 w 240"/>
              <a:gd name="T13" fmla="*/ 2147483647 h 64"/>
              <a:gd name="T14" fmla="*/ 2147483647 w 240"/>
              <a:gd name="T15" fmla="*/ 2147483647 h 64"/>
              <a:gd name="T16" fmla="*/ 2147483647 w 240"/>
              <a:gd name="T17" fmla="*/ 2147483647 h 64"/>
              <a:gd name="T18" fmla="*/ 2147483647 w 240"/>
              <a:gd name="T19" fmla="*/ 2147483647 h 64"/>
              <a:gd name="T20" fmla="*/ 2147483647 w 240"/>
              <a:gd name="T21" fmla="*/ 0 h 64"/>
              <a:gd name="T22" fmla="*/ 2147483647 w 240"/>
              <a:gd name="T23" fmla="*/ 0 h 64"/>
              <a:gd name="T24" fmla="*/ 2147483647 w 240"/>
              <a:gd name="T25" fmla="*/ 2147483647 h 64"/>
              <a:gd name="T26" fmla="*/ 2147483647 w 240"/>
              <a:gd name="T27" fmla="*/ 2147483647 h 64"/>
              <a:gd name="T28" fmla="*/ 2147483647 w 240"/>
              <a:gd name="T29" fmla="*/ 2147483647 h 64"/>
              <a:gd name="T30" fmla="*/ 2147483647 w 240"/>
              <a:gd name="T31" fmla="*/ 2147483647 h 64"/>
              <a:gd name="T32" fmla="*/ 0 w 240"/>
              <a:gd name="T33" fmla="*/ 2147483647 h 6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40"/>
              <a:gd name="T52" fmla="*/ 0 h 64"/>
              <a:gd name="T53" fmla="*/ 240 w 240"/>
              <a:gd name="T54" fmla="*/ 64 h 6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40" h="64">
                <a:moveTo>
                  <a:pt x="0" y="64"/>
                </a:moveTo>
                <a:lnTo>
                  <a:pt x="24" y="44"/>
                </a:lnTo>
                <a:lnTo>
                  <a:pt x="44" y="38"/>
                </a:lnTo>
                <a:lnTo>
                  <a:pt x="56" y="28"/>
                </a:lnTo>
                <a:lnTo>
                  <a:pt x="70" y="20"/>
                </a:lnTo>
                <a:lnTo>
                  <a:pt x="88" y="20"/>
                </a:lnTo>
                <a:lnTo>
                  <a:pt x="92" y="8"/>
                </a:lnTo>
                <a:lnTo>
                  <a:pt x="110" y="2"/>
                </a:lnTo>
                <a:lnTo>
                  <a:pt x="130" y="2"/>
                </a:lnTo>
                <a:lnTo>
                  <a:pt x="148" y="6"/>
                </a:lnTo>
                <a:lnTo>
                  <a:pt x="166" y="0"/>
                </a:lnTo>
                <a:lnTo>
                  <a:pt x="194" y="0"/>
                </a:lnTo>
                <a:lnTo>
                  <a:pt x="208" y="6"/>
                </a:lnTo>
                <a:lnTo>
                  <a:pt x="222" y="24"/>
                </a:lnTo>
                <a:lnTo>
                  <a:pt x="234" y="42"/>
                </a:lnTo>
                <a:lnTo>
                  <a:pt x="240" y="64"/>
                </a:lnTo>
                <a:lnTo>
                  <a:pt x="0" y="64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2" name="Freeform 213">
            <a:extLst>
              <a:ext uri="{FF2B5EF4-FFF2-40B4-BE49-F238E27FC236}">
                <a16:creationId xmlns:a16="http://schemas.microsoft.com/office/drawing/2014/main" id="{B6B05FF0-F715-4CFB-8342-D6958BB4C95A}"/>
              </a:ext>
            </a:extLst>
          </p:cNvPr>
          <p:cNvSpPr>
            <a:spLocks/>
          </p:cNvSpPr>
          <p:nvPr/>
        </p:nvSpPr>
        <p:spPr bwMode="auto">
          <a:xfrm>
            <a:off x="3004933" y="2281977"/>
            <a:ext cx="307975" cy="123825"/>
          </a:xfrm>
          <a:custGeom>
            <a:avLst/>
            <a:gdLst>
              <a:gd name="T0" fmla="*/ 0 w 194"/>
              <a:gd name="T1" fmla="*/ 2147483647 h 78"/>
              <a:gd name="T2" fmla="*/ 2147483647 w 194"/>
              <a:gd name="T3" fmla="*/ 2147483647 h 78"/>
              <a:gd name="T4" fmla="*/ 2147483647 w 194"/>
              <a:gd name="T5" fmla="*/ 2147483647 h 78"/>
              <a:gd name="T6" fmla="*/ 2147483647 w 194"/>
              <a:gd name="T7" fmla="*/ 2147483647 h 78"/>
              <a:gd name="T8" fmla="*/ 2147483647 w 194"/>
              <a:gd name="T9" fmla="*/ 0 h 78"/>
              <a:gd name="T10" fmla="*/ 2147483647 w 194"/>
              <a:gd name="T11" fmla="*/ 2147483647 h 78"/>
              <a:gd name="T12" fmla="*/ 2147483647 w 194"/>
              <a:gd name="T13" fmla="*/ 2147483647 h 78"/>
              <a:gd name="T14" fmla="*/ 2147483647 w 194"/>
              <a:gd name="T15" fmla="*/ 2147483647 h 78"/>
              <a:gd name="T16" fmla="*/ 2147483647 w 194"/>
              <a:gd name="T17" fmla="*/ 2147483647 h 78"/>
              <a:gd name="T18" fmla="*/ 2147483647 w 194"/>
              <a:gd name="T19" fmla="*/ 2147483647 h 78"/>
              <a:gd name="T20" fmla="*/ 2147483647 w 194"/>
              <a:gd name="T21" fmla="*/ 2147483647 h 78"/>
              <a:gd name="T22" fmla="*/ 2147483647 w 194"/>
              <a:gd name="T23" fmla="*/ 2147483647 h 78"/>
              <a:gd name="T24" fmla="*/ 2147483647 w 194"/>
              <a:gd name="T25" fmla="*/ 2147483647 h 78"/>
              <a:gd name="T26" fmla="*/ 2147483647 w 194"/>
              <a:gd name="T27" fmla="*/ 2147483647 h 78"/>
              <a:gd name="T28" fmla="*/ 2147483647 w 194"/>
              <a:gd name="T29" fmla="*/ 2147483647 h 78"/>
              <a:gd name="T30" fmla="*/ 2147483647 w 194"/>
              <a:gd name="T31" fmla="*/ 2147483647 h 78"/>
              <a:gd name="T32" fmla="*/ 0 w 194"/>
              <a:gd name="T33" fmla="*/ 2147483647 h 7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94"/>
              <a:gd name="T52" fmla="*/ 0 h 78"/>
              <a:gd name="T53" fmla="*/ 194 w 194"/>
              <a:gd name="T54" fmla="*/ 78 h 7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94" h="78">
                <a:moveTo>
                  <a:pt x="0" y="66"/>
                </a:moveTo>
                <a:lnTo>
                  <a:pt x="18" y="34"/>
                </a:lnTo>
                <a:lnTo>
                  <a:pt x="36" y="14"/>
                </a:lnTo>
                <a:lnTo>
                  <a:pt x="54" y="6"/>
                </a:lnTo>
                <a:lnTo>
                  <a:pt x="70" y="0"/>
                </a:lnTo>
                <a:lnTo>
                  <a:pt x="86" y="2"/>
                </a:lnTo>
                <a:lnTo>
                  <a:pt x="96" y="12"/>
                </a:lnTo>
                <a:lnTo>
                  <a:pt x="106" y="24"/>
                </a:lnTo>
                <a:lnTo>
                  <a:pt x="116" y="4"/>
                </a:lnTo>
                <a:lnTo>
                  <a:pt x="138" y="2"/>
                </a:lnTo>
                <a:lnTo>
                  <a:pt x="156" y="10"/>
                </a:lnTo>
                <a:lnTo>
                  <a:pt x="178" y="10"/>
                </a:lnTo>
                <a:lnTo>
                  <a:pt x="188" y="24"/>
                </a:lnTo>
                <a:lnTo>
                  <a:pt x="194" y="50"/>
                </a:lnTo>
                <a:lnTo>
                  <a:pt x="192" y="76"/>
                </a:lnTo>
                <a:lnTo>
                  <a:pt x="2" y="78"/>
                </a:lnTo>
                <a:lnTo>
                  <a:pt x="0" y="66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3" name="Freeform 214">
            <a:extLst>
              <a:ext uri="{FF2B5EF4-FFF2-40B4-BE49-F238E27FC236}">
                <a16:creationId xmlns:a16="http://schemas.microsoft.com/office/drawing/2014/main" id="{D4EA3005-73EC-4AA5-AAE6-D6AA487A4866}"/>
              </a:ext>
            </a:extLst>
          </p:cNvPr>
          <p:cNvSpPr>
            <a:spLocks/>
          </p:cNvSpPr>
          <p:nvPr/>
        </p:nvSpPr>
        <p:spPr bwMode="auto">
          <a:xfrm>
            <a:off x="2811258" y="2047027"/>
            <a:ext cx="190500" cy="50800"/>
          </a:xfrm>
          <a:custGeom>
            <a:avLst/>
            <a:gdLst>
              <a:gd name="T0" fmla="*/ 0 w 120"/>
              <a:gd name="T1" fmla="*/ 2147483647 h 32"/>
              <a:gd name="T2" fmla="*/ 2147483647 w 120"/>
              <a:gd name="T3" fmla="*/ 2147483647 h 32"/>
              <a:gd name="T4" fmla="*/ 2147483647 w 120"/>
              <a:gd name="T5" fmla="*/ 0 h 32"/>
              <a:gd name="T6" fmla="*/ 2147483647 w 120"/>
              <a:gd name="T7" fmla="*/ 0 h 32"/>
              <a:gd name="T8" fmla="*/ 2147483647 w 120"/>
              <a:gd name="T9" fmla="*/ 2147483647 h 32"/>
              <a:gd name="T10" fmla="*/ 2147483647 w 120"/>
              <a:gd name="T11" fmla="*/ 2147483647 h 32"/>
              <a:gd name="T12" fmla="*/ 0 w 120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0"/>
              <a:gd name="T22" fmla="*/ 0 h 32"/>
              <a:gd name="T23" fmla="*/ 120 w 120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0" h="32">
                <a:moveTo>
                  <a:pt x="0" y="32"/>
                </a:moveTo>
                <a:lnTo>
                  <a:pt x="20" y="14"/>
                </a:lnTo>
                <a:lnTo>
                  <a:pt x="46" y="0"/>
                </a:lnTo>
                <a:lnTo>
                  <a:pt x="72" y="0"/>
                </a:lnTo>
                <a:lnTo>
                  <a:pt x="96" y="8"/>
                </a:lnTo>
                <a:lnTo>
                  <a:pt x="120" y="32"/>
                </a:lnTo>
                <a:lnTo>
                  <a:pt x="0" y="32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" name="Freeform 215">
            <a:extLst>
              <a:ext uri="{FF2B5EF4-FFF2-40B4-BE49-F238E27FC236}">
                <a16:creationId xmlns:a16="http://schemas.microsoft.com/office/drawing/2014/main" id="{878DD1AD-393F-424F-BE58-4B9F8FB96EEC}"/>
              </a:ext>
            </a:extLst>
          </p:cNvPr>
          <p:cNvSpPr>
            <a:spLocks/>
          </p:cNvSpPr>
          <p:nvPr/>
        </p:nvSpPr>
        <p:spPr bwMode="auto">
          <a:xfrm>
            <a:off x="3074783" y="2037502"/>
            <a:ext cx="260350" cy="53975"/>
          </a:xfrm>
          <a:custGeom>
            <a:avLst/>
            <a:gdLst>
              <a:gd name="T0" fmla="*/ 0 w 164"/>
              <a:gd name="T1" fmla="*/ 2147483647 h 34"/>
              <a:gd name="T2" fmla="*/ 2147483647 w 164"/>
              <a:gd name="T3" fmla="*/ 2147483647 h 34"/>
              <a:gd name="T4" fmla="*/ 2147483647 w 164"/>
              <a:gd name="T5" fmla="*/ 2147483647 h 34"/>
              <a:gd name="T6" fmla="*/ 2147483647 w 164"/>
              <a:gd name="T7" fmla="*/ 0 h 34"/>
              <a:gd name="T8" fmla="*/ 2147483647 w 164"/>
              <a:gd name="T9" fmla="*/ 2147483647 h 34"/>
              <a:gd name="T10" fmla="*/ 2147483647 w 164"/>
              <a:gd name="T11" fmla="*/ 2147483647 h 34"/>
              <a:gd name="T12" fmla="*/ 2147483647 w 164"/>
              <a:gd name="T13" fmla="*/ 2147483647 h 34"/>
              <a:gd name="T14" fmla="*/ 0 w 164"/>
              <a:gd name="T15" fmla="*/ 2147483647 h 3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64"/>
              <a:gd name="T25" fmla="*/ 0 h 34"/>
              <a:gd name="T26" fmla="*/ 164 w 164"/>
              <a:gd name="T27" fmla="*/ 34 h 3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64" h="34">
                <a:moveTo>
                  <a:pt x="0" y="32"/>
                </a:moveTo>
                <a:lnTo>
                  <a:pt x="28" y="12"/>
                </a:lnTo>
                <a:lnTo>
                  <a:pt x="68" y="4"/>
                </a:lnTo>
                <a:lnTo>
                  <a:pt x="102" y="0"/>
                </a:lnTo>
                <a:lnTo>
                  <a:pt x="116" y="4"/>
                </a:lnTo>
                <a:lnTo>
                  <a:pt x="148" y="16"/>
                </a:lnTo>
                <a:lnTo>
                  <a:pt x="164" y="34"/>
                </a:lnTo>
                <a:lnTo>
                  <a:pt x="0" y="32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" name="Freeform 216">
            <a:extLst>
              <a:ext uri="{FF2B5EF4-FFF2-40B4-BE49-F238E27FC236}">
                <a16:creationId xmlns:a16="http://schemas.microsoft.com/office/drawing/2014/main" id="{565C6FD9-69CE-4EF7-A0C2-3E75232779DD}"/>
              </a:ext>
            </a:extLst>
          </p:cNvPr>
          <p:cNvSpPr>
            <a:spLocks/>
          </p:cNvSpPr>
          <p:nvPr/>
        </p:nvSpPr>
        <p:spPr bwMode="auto">
          <a:xfrm>
            <a:off x="2804908" y="1916852"/>
            <a:ext cx="222250" cy="57150"/>
          </a:xfrm>
          <a:custGeom>
            <a:avLst/>
            <a:gdLst>
              <a:gd name="T0" fmla="*/ 0 w 140"/>
              <a:gd name="T1" fmla="*/ 2147483647 h 36"/>
              <a:gd name="T2" fmla="*/ 2147483647 w 140"/>
              <a:gd name="T3" fmla="*/ 2147483647 h 36"/>
              <a:gd name="T4" fmla="*/ 2147483647 w 140"/>
              <a:gd name="T5" fmla="*/ 2147483647 h 36"/>
              <a:gd name="T6" fmla="*/ 2147483647 w 140"/>
              <a:gd name="T7" fmla="*/ 2147483647 h 36"/>
              <a:gd name="T8" fmla="*/ 2147483647 w 140"/>
              <a:gd name="T9" fmla="*/ 0 h 36"/>
              <a:gd name="T10" fmla="*/ 2147483647 w 140"/>
              <a:gd name="T11" fmla="*/ 0 h 36"/>
              <a:gd name="T12" fmla="*/ 2147483647 w 140"/>
              <a:gd name="T13" fmla="*/ 2147483647 h 36"/>
              <a:gd name="T14" fmla="*/ 2147483647 w 140"/>
              <a:gd name="T15" fmla="*/ 2147483647 h 36"/>
              <a:gd name="T16" fmla="*/ 2147483647 w 140"/>
              <a:gd name="T17" fmla="*/ 2147483647 h 36"/>
              <a:gd name="T18" fmla="*/ 2147483647 w 140"/>
              <a:gd name="T19" fmla="*/ 2147483647 h 36"/>
              <a:gd name="T20" fmla="*/ 0 w 140"/>
              <a:gd name="T21" fmla="*/ 2147483647 h 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40"/>
              <a:gd name="T34" fmla="*/ 0 h 36"/>
              <a:gd name="T35" fmla="*/ 140 w 140"/>
              <a:gd name="T36" fmla="*/ 36 h 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40" h="36">
                <a:moveTo>
                  <a:pt x="0" y="36"/>
                </a:moveTo>
                <a:lnTo>
                  <a:pt x="14" y="22"/>
                </a:lnTo>
                <a:lnTo>
                  <a:pt x="34" y="22"/>
                </a:lnTo>
                <a:lnTo>
                  <a:pt x="46" y="4"/>
                </a:lnTo>
                <a:lnTo>
                  <a:pt x="62" y="0"/>
                </a:lnTo>
                <a:lnTo>
                  <a:pt x="82" y="0"/>
                </a:lnTo>
                <a:lnTo>
                  <a:pt x="100" y="12"/>
                </a:lnTo>
                <a:lnTo>
                  <a:pt x="122" y="14"/>
                </a:lnTo>
                <a:lnTo>
                  <a:pt x="134" y="24"/>
                </a:lnTo>
                <a:lnTo>
                  <a:pt x="140" y="36"/>
                </a:lnTo>
                <a:lnTo>
                  <a:pt x="0" y="36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6" name="Freeform 217">
            <a:extLst>
              <a:ext uri="{FF2B5EF4-FFF2-40B4-BE49-F238E27FC236}">
                <a16:creationId xmlns:a16="http://schemas.microsoft.com/office/drawing/2014/main" id="{32325BD4-0BBF-48C1-B32C-1016E56B3149}"/>
              </a:ext>
            </a:extLst>
          </p:cNvPr>
          <p:cNvSpPr>
            <a:spLocks/>
          </p:cNvSpPr>
          <p:nvPr/>
        </p:nvSpPr>
        <p:spPr bwMode="auto">
          <a:xfrm>
            <a:off x="3071608" y="1910502"/>
            <a:ext cx="260350" cy="53975"/>
          </a:xfrm>
          <a:custGeom>
            <a:avLst/>
            <a:gdLst>
              <a:gd name="T0" fmla="*/ 0 w 164"/>
              <a:gd name="T1" fmla="*/ 2147483647 h 34"/>
              <a:gd name="T2" fmla="*/ 2147483647 w 164"/>
              <a:gd name="T3" fmla="*/ 2147483647 h 34"/>
              <a:gd name="T4" fmla="*/ 2147483647 w 164"/>
              <a:gd name="T5" fmla="*/ 2147483647 h 34"/>
              <a:gd name="T6" fmla="*/ 2147483647 w 164"/>
              <a:gd name="T7" fmla="*/ 0 h 34"/>
              <a:gd name="T8" fmla="*/ 2147483647 w 164"/>
              <a:gd name="T9" fmla="*/ 2147483647 h 34"/>
              <a:gd name="T10" fmla="*/ 2147483647 w 164"/>
              <a:gd name="T11" fmla="*/ 2147483647 h 34"/>
              <a:gd name="T12" fmla="*/ 2147483647 w 164"/>
              <a:gd name="T13" fmla="*/ 2147483647 h 34"/>
              <a:gd name="T14" fmla="*/ 0 w 164"/>
              <a:gd name="T15" fmla="*/ 2147483647 h 3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64"/>
              <a:gd name="T25" fmla="*/ 0 h 34"/>
              <a:gd name="T26" fmla="*/ 164 w 164"/>
              <a:gd name="T27" fmla="*/ 34 h 3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64" h="34">
                <a:moveTo>
                  <a:pt x="0" y="32"/>
                </a:moveTo>
                <a:lnTo>
                  <a:pt x="28" y="12"/>
                </a:lnTo>
                <a:lnTo>
                  <a:pt x="68" y="4"/>
                </a:lnTo>
                <a:lnTo>
                  <a:pt x="102" y="0"/>
                </a:lnTo>
                <a:lnTo>
                  <a:pt x="116" y="4"/>
                </a:lnTo>
                <a:lnTo>
                  <a:pt x="148" y="16"/>
                </a:lnTo>
                <a:lnTo>
                  <a:pt x="164" y="34"/>
                </a:lnTo>
                <a:lnTo>
                  <a:pt x="0" y="32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7" name="Freeform 218">
            <a:extLst>
              <a:ext uri="{FF2B5EF4-FFF2-40B4-BE49-F238E27FC236}">
                <a16:creationId xmlns:a16="http://schemas.microsoft.com/office/drawing/2014/main" id="{66F3136B-3517-4EE5-B4DA-8F59B105161B}"/>
              </a:ext>
            </a:extLst>
          </p:cNvPr>
          <p:cNvSpPr>
            <a:spLocks/>
          </p:cNvSpPr>
          <p:nvPr/>
        </p:nvSpPr>
        <p:spPr bwMode="auto">
          <a:xfrm>
            <a:off x="2249283" y="1491402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8" name="Freeform 219">
            <a:extLst>
              <a:ext uri="{FF2B5EF4-FFF2-40B4-BE49-F238E27FC236}">
                <a16:creationId xmlns:a16="http://schemas.microsoft.com/office/drawing/2014/main" id="{4703C571-4417-43A4-B3E5-94A2CB688859}"/>
              </a:ext>
            </a:extLst>
          </p:cNvPr>
          <p:cNvSpPr>
            <a:spLocks/>
          </p:cNvSpPr>
          <p:nvPr/>
        </p:nvSpPr>
        <p:spPr bwMode="auto">
          <a:xfrm>
            <a:off x="2417558" y="1466002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9" name="Freeform 220">
            <a:extLst>
              <a:ext uri="{FF2B5EF4-FFF2-40B4-BE49-F238E27FC236}">
                <a16:creationId xmlns:a16="http://schemas.microsoft.com/office/drawing/2014/main" id="{CB917457-A79D-44F4-9FF1-ECC2FF1F1BD0}"/>
              </a:ext>
            </a:extLst>
          </p:cNvPr>
          <p:cNvSpPr>
            <a:spLocks/>
          </p:cNvSpPr>
          <p:nvPr/>
        </p:nvSpPr>
        <p:spPr bwMode="auto">
          <a:xfrm>
            <a:off x="2608058" y="1519977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0" name="Freeform 221">
            <a:extLst>
              <a:ext uri="{FF2B5EF4-FFF2-40B4-BE49-F238E27FC236}">
                <a16:creationId xmlns:a16="http://schemas.microsoft.com/office/drawing/2014/main" id="{9CC686DF-A3E5-4C62-B6DF-67C3A50C7570}"/>
              </a:ext>
            </a:extLst>
          </p:cNvPr>
          <p:cNvSpPr>
            <a:spLocks/>
          </p:cNvSpPr>
          <p:nvPr/>
        </p:nvSpPr>
        <p:spPr bwMode="auto">
          <a:xfrm>
            <a:off x="2589008" y="1373927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1" name="Freeform 222">
            <a:extLst>
              <a:ext uri="{FF2B5EF4-FFF2-40B4-BE49-F238E27FC236}">
                <a16:creationId xmlns:a16="http://schemas.microsoft.com/office/drawing/2014/main" id="{08CA1ECB-98D7-4717-86AC-4896BE424B8B}"/>
              </a:ext>
            </a:extLst>
          </p:cNvPr>
          <p:cNvSpPr>
            <a:spLocks/>
          </p:cNvSpPr>
          <p:nvPr/>
        </p:nvSpPr>
        <p:spPr bwMode="auto">
          <a:xfrm>
            <a:off x="2392158" y="1380277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2" name="Freeform 223">
            <a:extLst>
              <a:ext uri="{FF2B5EF4-FFF2-40B4-BE49-F238E27FC236}">
                <a16:creationId xmlns:a16="http://schemas.microsoft.com/office/drawing/2014/main" id="{7547A29F-96E4-49FD-BE78-39C805D4591D}"/>
              </a:ext>
            </a:extLst>
          </p:cNvPr>
          <p:cNvSpPr>
            <a:spLocks/>
          </p:cNvSpPr>
          <p:nvPr/>
        </p:nvSpPr>
        <p:spPr bwMode="auto">
          <a:xfrm>
            <a:off x="2261983" y="1399327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3" name="Freeform 224">
            <a:extLst>
              <a:ext uri="{FF2B5EF4-FFF2-40B4-BE49-F238E27FC236}">
                <a16:creationId xmlns:a16="http://schemas.microsoft.com/office/drawing/2014/main" id="{373C8039-6377-438D-951E-04681ABD0BE9}"/>
              </a:ext>
            </a:extLst>
          </p:cNvPr>
          <p:cNvSpPr>
            <a:spLocks/>
          </p:cNvSpPr>
          <p:nvPr/>
        </p:nvSpPr>
        <p:spPr bwMode="auto">
          <a:xfrm>
            <a:off x="2255633" y="1278677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4" name="Freeform 225">
            <a:extLst>
              <a:ext uri="{FF2B5EF4-FFF2-40B4-BE49-F238E27FC236}">
                <a16:creationId xmlns:a16="http://schemas.microsoft.com/office/drawing/2014/main" id="{30269355-813C-4A0C-8A45-50AFF7B7003B}"/>
              </a:ext>
            </a:extLst>
          </p:cNvPr>
          <p:cNvSpPr>
            <a:spLocks/>
          </p:cNvSpPr>
          <p:nvPr/>
        </p:nvSpPr>
        <p:spPr bwMode="auto">
          <a:xfrm>
            <a:off x="2373108" y="1259627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" name="Freeform 226">
            <a:extLst>
              <a:ext uri="{FF2B5EF4-FFF2-40B4-BE49-F238E27FC236}">
                <a16:creationId xmlns:a16="http://schemas.microsoft.com/office/drawing/2014/main" id="{A457A45B-A355-4E35-94F7-7FA7A6C7B5C2}"/>
              </a:ext>
            </a:extLst>
          </p:cNvPr>
          <p:cNvSpPr>
            <a:spLocks/>
          </p:cNvSpPr>
          <p:nvPr/>
        </p:nvSpPr>
        <p:spPr bwMode="auto">
          <a:xfrm>
            <a:off x="2560433" y="1285027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6" name="Freeform 227">
            <a:extLst>
              <a:ext uri="{FF2B5EF4-FFF2-40B4-BE49-F238E27FC236}">
                <a16:creationId xmlns:a16="http://schemas.microsoft.com/office/drawing/2014/main" id="{8515D2C2-5DA1-4C30-92A3-9E03194FCB6E}"/>
              </a:ext>
            </a:extLst>
          </p:cNvPr>
          <p:cNvSpPr>
            <a:spLocks/>
          </p:cNvSpPr>
          <p:nvPr/>
        </p:nvSpPr>
        <p:spPr bwMode="auto">
          <a:xfrm>
            <a:off x="2563608" y="1186602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7" name="Freeform 228">
            <a:extLst>
              <a:ext uri="{FF2B5EF4-FFF2-40B4-BE49-F238E27FC236}">
                <a16:creationId xmlns:a16="http://schemas.microsoft.com/office/drawing/2014/main" id="{88AB6383-2C94-4876-B69E-49E7CDEB5BA2}"/>
              </a:ext>
            </a:extLst>
          </p:cNvPr>
          <p:cNvSpPr>
            <a:spLocks/>
          </p:cNvSpPr>
          <p:nvPr/>
        </p:nvSpPr>
        <p:spPr bwMode="auto">
          <a:xfrm>
            <a:off x="2376283" y="1180252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8" name="Freeform 229">
            <a:extLst>
              <a:ext uri="{FF2B5EF4-FFF2-40B4-BE49-F238E27FC236}">
                <a16:creationId xmlns:a16="http://schemas.microsoft.com/office/drawing/2014/main" id="{ACAF586C-32B3-4E75-8B11-8890230A15F5}"/>
              </a:ext>
            </a:extLst>
          </p:cNvPr>
          <p:cNvSpPr>
            <a:spLocks/>
          </p:cNvSpPr>
          <p:nvPr/>
        </p:nvSpPr>
        <p:spPr bwMode="auto">
          <a:xfrm>
            <a:off x="2230233" y="1180252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9" name="Freeform 230">
            <a:extLst>
              <a:ext uri="{FF2B5EF4-FFF2-40B4-BE49-F238E27FC236}">
                <a16:creationId xmlns:a16="http://schemas.microsoft.com/office/drawing/2014/main" id="{F57625FF-205A-42E6-815D-E162B569B375}"/>
              </a:ext>
            </a:extLst>
          </p:cNvPr>
          <p:cNvSpPr>
            <a:spLocks/>
          </p:cNvSpPr>
          <p:nvPr/>
        </p:nvSpPr>
        <p:spPr bwMode="auto">
          <a:xfrm>
            <a:off x="2789033" y="1332652"/>
            <a:ext cx="184150" cy="79375"/>
          </a:xfrm>
          <a:custGeom>
            <a:avLst/>
            <a:gdLst>
              <a:gd name="T0" fmla="*/ 0 w 116"/>
              <a:gd name="T1" fmla="*/ 2147483647 h 50"/>
              <a:gd name="T2" fmla="*/ 2147483647 w 116"/>
              <a:gd name="T3" fmla="*/ 2147483647 h 50"/>
              <a:gd name="T4" fmla="*/ 2147483647 w 116"/>
              <a:gd name="T5" fmla="*/ 2147483647 h 50"/>
              <a:gd name="T6" fmla="*/ 2147483647 w 116"/>
              <a:gd name="T7" fmla="*/ 2147483647 h 50"/>
              <a:gd name="T8" fmla="*/ 2147483647 w 116"/>
              <a:gd name="T9" fmla="*/ 0 h 50"/>
              <a:gd name="T10" fmla="*/ 2147483647 w 116"/>
              <a:gd name="T11" fmla="*/ 2147483647 h 50"/>
              <a:gd name="T12" fmla="*/ 2147483647 w 116"/>
              <a:gd name="T13" fmla="*/ 2147483647 h 50"/>
              <a:gd name="T14" fmla="*/ 2147483647 w 116"/>
              <a:gd name="T15" fmla="*/ 2147483647 h 50"/>
              <a:gd name="T16" fmla="*/ 2147483647 w 116"/>
              <a:gd name="T17" fmla="*/ 2147483647 h 50"/>
              <a:gd name="T18" fmla="*/ 2147483647 w 116"/>
              <a:gd name="T19" fmla="*/ 2147483647 h 50"/>
              <a:gd name="T20" fmla="*/ 0 w 116"/>
              <a:gd name="T21" fmla="*/ 2147483647 h 5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16"/>
              <a:gd name="T34" fmla="*/ 0 h 50"/>
              <a:gd name="T35" fmla="*/ 116 w 116"/>
              <a:gd name="T36" fmla="*/ 50 h 5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16" h="50">
                <a:moveTo>
                  <a:pt x="0" y="50"/>
                </a:moveTo>
                <a:lnTo>
                  <a:pt x="14" y="30"/>
                </a:lnTo>
                <a:lnTo>
                  <a:pt x="28" y="16"/>
                </a:lnTo>
                <a:lnTo>
                  <a:pt x="42" y="8"/>
                </a:lnTo>
                <a:lnTo>
                  <a:pt x="56" y="0"/>
                </a:lnTo>
                <a:lnTo>
                  <a:pt x="68" y="10"/>
                </a:lnTo>
                <a:lnTo>
                  <a:pt x="84" y="20"/>
                </a:lnTo>
                <a:lnTo>
                  <a:pt x="102" y="30"/>
                </a:lnTo>
                <a:lnTo>
                  <a:pt x="114" y="36"/>
                </a:lnTo>
                <a:lnTo>
                  <a:pt x="116" y="50"/>
                </a:lnTo>
                <a:lnTo>
                  <a:pt x="0" y="5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0" name="Freeform 231">
            <a:extLst>
              <a:ext uri="{FF2B5EF4-FFF2-40B4-BE49-F238E27FC236}">
                <a16:creationId xmlns:a16="http://schemas.microsoft.com/office/drawing/2014/main" id="{695F2E41-3658-4B11-BBFF-5EE410801606}"/>
              </a:ext>
            </a:extLst>
          </p:cNvPr>
          <p:cNvSpPr>
            <a:spLocks/>
          </p:cNvSpPr>
          <p:nvPr/>
        </p:nvSpPr>
        <p:spPr bwMode="auto">
          <a:xfrm>
            <a:off x="3071608" y="1326302"/>
            <a:ext cx="260350" cy="101600"/>
          </a:xfrm>
          <a:custGeom>
            <a:avLst/>
            <a:gdLst>
              <a:gd name="T0" fmla="*/ 0 w 164"/>
              <a:gd name="T1" fmla="*/ 2147483647 h 64"/>
              <a:gd name="T2" fmla="*/ 2147483647 w 164"/>
              <a:gd name="T3" fmla="*/ 2147483647 h 64"/>
              <a:gd name="T4" fmla="*/ 2147483647 w 164"/>
              <a:gd name="T5" fmla="*/ 2147483647 h 64"/>
              <a:gd name="T6" fmla="*/ 2147483647 w 164"/>
              <a:gd name="T7" fmla="*/ 2147483647 h 64"/>
              <a:gd name="T8" fmla="*/ 2147483647 w 164"/>
              <a:gd name="T9" fmla="*/ 2147483647 h 64"/>
              <a:gd name="T10" fmla="*/ 2147483647 w 164"/>
              <a:gd name="T11" fmla="*/ 2147483647 h 64"/>
              <a:gd name="T12" fmla="*/ 2147483647 w 164"/>
              <a:gd name="T13" fmla="*/ 2147483647 h 64"/>
              <a:gd name="T14" fmla="*/ 2147483647 w 164"/>
              <a:gd name="T15" fmla="*/ 2147483647 h 64"/>
              <a:gd name="T16" fmla="*/ 2147483647 w 164"/>
              <a:gd name="T17" fmla="*/ 2147483647 h 64"/>
              <a:gd name="T18" fmla="*/ 2147483647 w 164"/>
              <a:gd name="T19" fmla="*/ 0 h 64"/>
              <a:gd name="T20" fmla="*/ 2147483647 w 164"/>
              <a:gd name="T21" fmla="*/ 2147483647 h 64"/>
              <a:gd name="T22" fmla="*/ 2147483647 w 164"/>
              <a:gd name="T23" fmla="*/ 2147483647 h 64"/>
              <a:gd name="T24" fmla="*/ 2147483647 w 164"/>
              <a:gd name="T25" fmla="*/ 2147483647 h 64"/>
              <a:gd name="T26" fmla="*/ 2147483647 w 164"/>
              <a:gd name="T27" fmla="*/ 2147483647 h 64"/>
              <a:gd name="T28" fmla="*/ 0 w 164"/>
              <a:gd name="T29" fmla="*/ 2147483647 h 6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64"/>
              <a:gd name="T46" fmla="*/ 0 h 64"/>
              <a:gd name="T47" fmla="*/ 164 w 164"/>
              <a:gd name="T48" fmla="*/ 64 h 6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64" h="64">
                <a:moveTo>
                  <a:pt x="0" y="64"/>
                </a:moveTo>
                <a:lnTo>
                  <a:pt x="16" y="42"/>
                </a:lnTo>
                <a:lnTo>
                  <a:pt x="34" y="40"/>
                </a:lnTo>
                <a:lnTo>
                  <a:pt x="48" y="40"/>
                </a:lnTo>
                <a:lnTo>
                  <a:pt x="62" y="20"/>
                </a:lnTo>
                <a:lnTo>
                  <a:pt x="68" y="10"/>
                </a:lnTo>
                <a:lnTo>
                  <a:pt x="82" y="4"/>
                </a:lnTo>
                <a:lnTo>
                  <a:pt x="102" y="12"/>
                </a:lnTo>
                <a:lnTo>
                  <a:pt x="112" y="6"/>
                </a:lnTo>
                <a:lnTo>
                  <a:pt x="132" y="0"/>
                </a:lnTo>
                <a:lnTo>
                  <a:pt x="152" y="6"/>
                </a:lnTo>
                <a:lnTo>
                  <a:pt x="162" y="12"/>
                </a:lnTo>
                <a:lnTo>
                  <a:pt x="162" y="32"/>
                </a:lnTo>
                <a:lnTo>
                  <a:pt x="164" y="62"/>
                </a:lnTo>
                <a:lnTo>
                  <a:pt x="0" y="64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1" name="Freeform 232">
            <a:extLst>
              <a:ext uri="{FF2B5EF4-FFF2-40B4-BE49-F238E27FC236}">
                <a16:creationId xmlns:a16="http://schemas.microsoft.com/office/drawing/2014/main" id="{D65360D8-4768-4940-BE27-2336DEF1FB9B}"/>
              </a:ext>
            </a:extLst>
          </p:cNvPr>
          <p:cNvSpPr>
            <a:spLocks/>
          </p:cNvSpPr>
          <p:nvPr/>
        </p:nvSpPr>
        <p:spPr bwMode="auto">
          <a:xfrm>
            <a:off x="2795383" y="1250102"/>
            <a:ext cx="139700" cy="50800"/>
          </a:xfrm>
          <a:custGeom>
            <a:avLst/>
            <a:gdLst>
              <a:gd name="T0" fmla="*/ 0 w 88"/>
              <a:gd name="T1" fmla="*/ 2147483647 h 32"/>
              <a:gd name="T2" fmla="*/ 2147483647 w 88"/>
              <a:gd name="T3" fmla="*/ 2147483647 h 32"/>
              <a:gd name="T4" fmla="*/ 2147483647 w 88"/>
              <a:gd name="T5" fmla="*/ 0 h 32"/>
              <a:gd name="T6" fmla="*/ 2147483647 w 88"/>
              <a:gd name="T7" fmla="*/ 2147483647 h 32"/>
              <a:gd name="T8" fmla="*/ 2147483647 w 88"/>
              <a:gd name="T9" fmla="*/ 2147483647 h 32"/>
              <a:gd name="T10" fmla="*/ 2147483647 w 88"/>
              <a:gd name="T11" fmla="*/ 2147483647 h 32"/>
              <a:gd name="T12" fmla="*/ 0 w 88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8"/>
              <a:gd name="T22" fmla="*/ 0 h 32"/>
              <a:gd name="T23" fmla="*/ 88 w 88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8" h="32">
                <a:moveTo>
                  <a:pt x="0" y="30"/>
                </a:moveTo>
                <a:lnTo>
                  <a:pt x="24" y="10"/>
                </a:lnTo>
                <a:lnTo>
                  <a:pt x="50" y="0"/>
                </a:lnTo>
                <a:lnTo>
                  <a:pt x="66" y="4"/>
                </a:lnTo>
                <a:lnTo>
                  <a:pt x="78" y="14"/>
                </a:lnTo>
                <a:lnTo>
                  <a:pt x="88" y="32"/>
                </a:lnTo>
                <a:lnTo>
                  <a:pt x="0" y="3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2" name="Freeform 233">
            <a:extLst>
              <a:ext uri="{FF2B5EF4-FFF2-40B4-BE49-F238E27FC236}">
                <a16:creationId xmlns:a16="http://schemas.microsoft.com/office/drawing/2014/main" id="{379781C4-2732-4E3D-B7C4-D5EA1E86264D}"/>
              </a:ext>
            </a:extLst>
          </p:cNvPr>
          <p:cNvSpPr>
            <a:spLocks/>
          </p:cNvSpPr>
          <p:nvPr/>
        </p:nvSpPr>
        <p:spPr bwMode="auto">
          <a:xfrm>
            <a:off x="3077958" y="1246927"/>
            <a:ext cx="139700" cy="50800"/>
          </a:xfrm>
          <a:custGeom>
            <a:avLst/>
            <a:gdLst>
              <a:gd name="T0" fmla="*/ 0 w 88"/>
              <a:gd name="T1" fmla="*/ 2147483647 h 32"/>
              <a:gd name="T2" fmla="*/ 2147483647 w 88"/>
              <a:gd name="T3" fmla="*/ 2147483647 h 32"/>
              <a:gd name="T4" fmla="*/ 2147483647 w 88"/>
              <a:gd name="T5" fmla="*/ 0 h 32"/>
              <a:gd name="T6" fmla="*/ 2147483647 w 88"/>
              <a:gd name="T7" fmla="*/ 2147483647 h 32"/>
              <a:gd name="T8" fmla="*/ 2147483647 w 88"/>
              <a:gd name="T9" fmla="*/ 2147483647 h 32"/>
              <a:gd name="T10" fmla="*/ 2147483647 w 88"/>
              <a:gd name="T11" fmla="*/ 2147483647 h 32"/>
              <a:gd name="T12" fmla="*/ 0 w 88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8"/>
              <a:gd name="T22" fmla="*/ 0 h 32"/>
              <a:gd name="T23" fmla="*/ 88 w 88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8" h="32">
                <a:moveTo>
                  <a:pt x="0" y="30"/>
                </a:moveTo>
                <a:lnTo>
                  <a:pt x="24" y="10"/>
                </a:lnTo>
                <a:lnTo>
                  <a:pt x="50" y="0"/>
                </a:lnTo>
                <a:lnTo>
                  <a:pt x="66" y="4"/>
                </a:lnTo>
                <a:lnTo>
                  <a:pt x="78" y="14"/>
                </a:lnTo>
                <a:lnTo>
                  <a:pt x="88" y="32"/>
                </a:lnTo>
                <a:lnTo>
                  <a:pt x="0" y="3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3" name="Freeform 234">
            <a:extLst>
              <a:ext uri="{FF2B5EF4-FFF2-40B4-BE49-F238E27FC236}">
                <a16:creationId xmlns:a16="http://schemas.microsoft.com/office/drawing/2014/main" id="{DED67D69-C7B3-4123-9D21-101FEDA9F3E9}"/>
              </a:ext>
            </a:extLst>
          </p:cNvPr>
          <p:cNvSpPr>
            <a:spLocks/>
          </p:cNvSpPr>
          <p:nvPr/>
        </p:nvSpPr>
        <p:spPr bwMode="auto">
          <a:xfrm>
            <a:off x="2798558" y="1154852"/>
            <a:ext cx="184150" cy="66675"/>
          </a:xfrm>
          <a:custGeom>
            <a:avLst/>
            <a:gdLst>
              <a:gd name="T0" fmla="*/ 0 w 116"/>
              <a:gd name="T1" fmla="*/ 2147483647 h 42"/>
              <a:gd name="T2" fmla="*/ 2147483647 w 116"/>
              <a:gd name="T3" fmla="*/ 2147483647 h 42"/>
              <a:gd name="T4" fmla="*/ 2147483647 w 116"/>
              <a:gd name="T5" fmla="*/ 2147483647 h 42"/>
              <a:gd name="T6" fmla="*/ 2147483647 w 116"/>
              <a:gd name="T7" fmla="*/ 0 h 42"/>
              <a:gd name="T8" fmla="*/ 2147483647 w 116"/>
              <a:gd name="T9" fmla="*/ 2147483647 h 42"/>
              <a:gd name="T10" fmla="*/ 2147483647 w 116"/>
              <a:gd name="T11" fmla="*/ 2147483647 h 42"/>
              <a:gd name="T12" fmla="*/ 2147483647 w 116"/>
              <a:gd name="T13" fmla="*/ 2147483647 h 42"/>
              <a:gd name="T14" fmla="*/ 2147483647 w 116"/>
              <a:gd name="T15" fmla="*/ 2147483647 h 42"/>
              <a:gd name="T16" fmla="*/ 2147483647 w 116"/>
              <a:gd name="T17" fmla="*/ 2147483647 h 42"/>
              <a:gd name="T18" fmla="*/ 2147483647 w 116"/>
              <a:gd name="T19" fmla="*/ 2147483647 h 42"/>
              <a:gd name="T20" fmla="*/ 0 w 116"/>
              <a:gd name="T21" fmla="*/ 2147483647 h 4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16"/>
              <a:gd name="T34" fmla="*/ 0 h 42"/>
              <a:gd name="T35" fmla="*/ 116 w 116"/>
              <a:gd name="T36" fmla="*/ 42 h 4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16" h="42">
                <a:moveTo>
                  <a:pt x="0" y="42"/>
                </a:moveTo>
                <a:lnTo>
                  <a:pt x="14" y="22"/>
                </a:lnTo>
                <a:lnTo>
                  <a:pt x="28" y="8"/>
                </a:lnTo>
                <a:lnTo>
                  <a:pt x="42" y="0"/>
                </a:lnTo>
                <a:lnTo>
                  <a:pt x="58" y="2"/>
                </a:lnTo>
                <a:lnTo>
                  <a:pt x="68" y="2"/>
                </a:lnTo>
                <a:lnTo>
                  <a:pt x="84" y="12"/>
                </a:lnTo>
                <a:lnTo>
                  <a:pt x="102" y="22"/>
                </a:lnTo>
                <a:lnTo>
                  <a:pt x="114" y="28"/>
                </a:lnTo>
                <a:lnTo>
                  <a:pt x="116" y="42"/>
                </a:lnTo>
                <a:lnTo>
                  <a:pt x="0" y="42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4" name="Freeform 235">
            <a:extLst>
              <a:ext uri="{FF2B5EF4-FFF2-40B4-BE49-F238E27FC236}">
                <a16:creationId xmlns:a16="http://schemas.microsoft.com/office/drawing/2014/main" id="{CE7201CE-335B-4CE8-8F52-00A3FA706E8D}"/>
              </a:ext>
            </a:extLst>
          </p:cNvPr>
          <p:cNvSpPr>
            <a:spLocks/>
          </p:cNvSpPr>
          <p:nvPr/>
        </p:nvSpPr>
        <p:spPr bwMode="auto">
          <a:xfrm>
            <a:off x="3147808" y="1158027"/>
            <a:ext cx="184150" cy="66675"/>
          </a:xfrm>
          <a:custGeom>
            <a:avLst/>
            <a:gdLst>
              <a:gd name="T0" fmla="*/ 0 w 116"/>
              <a:gd name="T1" fmla="*/ 2147483647 h 42"/>
              <a:gd name="T2" fmla="*/ 2147483647 w 116"/>
              <a:gd name="T3" fmla="*/ 2147483647 h 42"/>
              <a:gd name="T4" fmla="*/ 2147483647 w 116"/>
              <a:gd name="T5" fmla="*/ 2147483647 h 42"/>
              <a:gd name="T6" fmla="*/ 2147483647 w 116"/>
              <a:gd name="T7" fmla="*/ 0 h 42"/>
              <a:gd name="T8" fmla="*/ 2147483647 w 116"/>
              <a:gd name="T9" fmla="*/ 2147483647 h 42"/>
              <a:gd name="T10" fmla="*/ 2147483647 w 116"/>
              <a:gd name="T11" fmla="*/ 2147483647 h 42"/>
              <a:gd name="T12" fmla="*/ 2147483647 w 116"/>
              <a:gd name="T13" fmla="*/ 2147483647 h 42"/>
              <a:gd name="T14" fmla="*/ 2147483647 w 116"/>
              <a:gd name="T15" fmla="*/ 2147483647 h 42"/>
              <a:gd name="T16" fmla="*/ 2147483647 w 116"/>
              <a:gd name="T17" fmla="*/ 2147483647 h 42"/>
              <a:gd name="T18" fmla="*/ 2147483647 w 116"/>
              <a:gd name="T19" fmla="*/ 2147483647 h 42"/>
              <a:gd name="T20" fmla="*/ 0 w 116"/>
              <a:gd name="T21" fmla="*/ 2147483647 h 4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16"/>
              <a:gd name="T34" fmla="*/ 0 h 42"/>
              <a:gd name="T35" fmla="*/ 116 w 116"/>
              <a:gd name="T36" fmla="*/ 42 h 4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16" h="42">
                <a:moveTo>
                  <a:pt x="0" y="42"/>
                </a:moveTo>
                <a:lnTo>
                  <a:pt x="14" y="22"/>
                </a:lnTo>
                <a:lnTo>
                  <a:pt x="28" y="8"/>
                </a:lnTo>
                <a:lnTo>
                  <a:pt x="42" y="0"/>
                </a:lnTo>
                <a:lnTo>
                  <a:pt x="58" y="2"/>
                </a:lnTo>
                <a:lnTo>
                  <a:pt x="68" y="2"/>
                </a:lnTo>
                <a:lnTo>
                  <a:pt x="84" y="12"/>
                </a:lnTo>
                <a:lnTo>
                  <a:pt x="102" y="22"/>
                </a:lnTo>
                <a:lnTo>
                  <a:pt x="114" y="28"/>
                </a:lnTo>
                <a:lnTo>
                  <a:pt x="116" y="42"/>
                </a:lnTo>
                <a:lnTo>
                  <a:pt x="0" y="42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" name="Text Box 236">
            <a:extLst>
              <a:ext uri="{FF2B5EF4-FFF2-40B4-BE49-F238E27FC236}">
                <a16:creationId xmlns:a16="http://schemas.microsoft.com/office/drawing/2014/main" id="{0ABF4B7C-3C9E-4ED5-9351-D83A17FD3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0108" y="5806227"/>
            <a:ext cx="22399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000066"/>
                </a:solidFill>
              </a:rPr>
              <a:t>BLUE-GREEN ALGAE</a:t>
            </a:r>
          </a:p>
        </p:txBody>
      </p:sp>
      <p:sp>
        <p:nvSpPr>
          <p:cNvPr id="226" name="Text Box 237">
            <a:extLst>
              <a:ext uri="{FF2B5EF4-FFF2-40B4-BE49-F238E27FC236}">
                <a16:creationId xmlns:a16="http://schemas.microsoft.com/office/drawing/2014/main" id="{2128100D-7B6C-4C34-9E12-A35A44D47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1996" y="2656627"/>
            <a:ext cx="14605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000066"/>
                </a:solidFill>
              </a:rPr>
              <a:t>TUBIPHYTES</a:t>
            </a:r>
          </a:p>
        </p:txBody>
      </p:sp>
      <p:sp>
        <p:nvSpPr>
          <p:cNvPr id="227" name="Text Box 238">
            <a:extLst>
              <a:ext uri="{FF2B5EF4-FFF2-40B4-BE49-F238E27FC236}">
                <a16:creationId xmlns:a16="http://schemas.microsoft.com/office/drawing/2014/main" id="{2CBE90D8-ECD4-4E58-B52E-A4290C02B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2333" y="2691552"/>
            <a:ext cx="160813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sz="1600">
                <a:solidFill>
                  <a:srgbClr val="000066"/>
                </a:solidFill>
              </a:rPr>
              <a:t>corals  sponges</a:t>
            </a:r>
          </a:p>
        </p:txBody>
      </p:sp>
      <p:sp>
        <p:nvSpPr>
          <p:cNvPr id="228" name="Freeform 241">
            <a:extLst>
              <a:ext uri="{FF2B5EF4-FFF2-40B4-BE49-F238E27FC236}">
                <a16:creationId xmlns:a16="http://schemas.microsoft.com/office/drawing/2014/main" id="{68AF09E6-723A-4562-B58E-3B300C350770}"/>
              </a:ext>
            </a:extLst>
          </p:cNvPr>
          <p:cNvSpPr>
            <a:spLocks/>
          </p:cNvSpPr>
          <p:nvPr/>
        </p:nvSpPr>
        <p:spPr bwMode="auto">
          <a:xfrm>
            <a:off x="737983" y="6441227"/>
            <a:ext cx="422275" cy="111125"/>
          </a:xfrm>
          <a:custGeom>
            <a:avLst/>
            <a:gdLst>
              <a:gd name="T0" fmla="*/ 0 w 266"/>
              <a:gd name="T1" fmla="*/ 2147483647 h 70"/>
              <a:gd name="T2" fmla="*/ 2147483647 w 266"/>
              <a:gd name="T3" fmla="*/ 2147483647 h 70"/>
              <a:gd name="T4" fmla="*/ 2147483647 w 266"/>
              <a:gd name="T5" fmla="*/ 2147483647 h 70"/>
              <a:gd name="T6" fmla="*/ 2147483647 w 266"/>
              <a:gd name="T7" fmla="*/ 2147483647 h 70"/>
              <a:gd name="T8" fmla="*/ 2147483647 w 266"/>
              <a:gd name="T9" fmla="*/ 2147483647 h 70"/>
              <a:gd name="T10" fmla="*/ 2147483647 w 266"/>
              <a:gd name="T11" fmla="*/ 0 h 70"/>
              <a:gd name="T12" fmla="*/ 2147483647 w 266"/>
              <a:gd name="T13" fmla="*/ 2147483647 h 70"/>
              <a:gd name="T14" fmla="*/ 2147483647 w 266"/>
              <a:gd name="T15" fmla="*/ 2147483647 h 70"/>
              <a:gd name="T16" fmla="*/ 2147483647 w 266"/>
              <a:gd name="T17" fmla="*/ 2147483647 h 70"/>
              <a:gd name="T18" fmla="*/ 2147483647 w 266"/>
              <a:gd name="T19" fmla="*/ 0 h 70"/>
              <a:gd name="T20" fmla="*/ 2147483647 w 266"/>
              <a:gd name="T21" fmla="*/ 2147483647 h 70"/>
              <a:gd name="T22" fmla="*/ 2147483647 w 266"/>
              <a:gd name="T23" fmla="*/ 2147483647 h 70"/>
              <a:gd name="T24" fmla="*/ 2147483647 w 266"/>
              <a:gd name="T25" fmla="*/ 2147483647 h 70"/>
              <a:gd name="T26" fmla="*/ 2147483647 w 266"/>
              <a:gd name="T27" fmla="*/ 2147483647 h 70"/>
              <a:gd name="T28" fmla="*/ 2147483647 w 266"/>
              <a:gd name="T29" fmla="*/ 2147483647 h 70"/>
              <a:gd name="T30" fmla="*/ 2147483647 w 266"/>
              <a:gd name="T31" fmla="*/ 2147483647 h 70"/>
              <a:gd name="T32" fmla="*/ 2147483647 w 266"/>
              <a:gd name="T33" fmla="*/ 2147483647 h 70"/>
              <a:gd name="T34" fmla="*/ 0 w 266"/>
              <a:gd name="T35" fmla="*/ 2147483647 h 7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66"/>
              <a:gd name="T55" fmla="*/ 0 h 70"/>
              <a:gd name="T56" fmla="*/ 266 w 266"/>
              <a:gd name="T57" fmla="*/ 70 h 7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66" h="70">
                <a:moveTo>
                  <a:pt x="0" y="70"/>
                </a:moveTo>
                <a:lnTo>
                  <a:pt x="28" y="38"/>
                </a:lnTo>
                <a:lnTo>
                  <a:pt x="46" y="18"/>
                </a:lnTo>
                <a:lnTo>
                  <a:pt x="62" y="10"/>
                </a:lnTo>
                <a:lnTo>
                  <a:pt x="92" y="18"/>
                </a:lnTo>
                <a:lnTo>
                  <a:pt x="110" y="0"/>
                </a:lnTo>
                <a:lnTo>
                  <a:pt x="130" y="2"/>
                </a:lnTo>
                <a:lnTo>
                  <a:pt x="140" y="14"/>
                </a:lnTo>
                <a:lnTo>
                  <a:pt x="150" y="4"/>
                </a:lnTo>
                <a:lnTo>
                  <a:pt x="180" y="0"/>
                </a:lnTo>
                <a:lnTo>
                  <a:pt x="198" y="20"/>
                </a:lnTo>
                <a:lnTo>
                  <a:pt x="208" y="30"/>
                </a:lnTo>
                <a:lnTo>
                  <a:pt x="218" y="16"/>
                </a:lnTo>
                <a:lnTo>
                  <a:pt x="236" y="16"/>
                </a:lnTo>
                <a:lnTo>
                  <a:pt x="246" y="32"/>
                </a:lnTo>
                <a:lnTo>
                  <a:pt x="254" y="52"/>
                </a:lnTo>
                <a:lnTo>
                  <a:pt x="266" y="66"/>
                </a:lnTo>
                <a:lnTo>
                  <a:pt x="0" y="7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9" name="Freeform 242">
            <a:extLst>
              <a:ext uri="{FF2B5EF4-FFF2-40B4-BE49-F238E27FC236}">
                <a16:creationId xmlns:a16="http://schemas.microsoft.com/office/drawing/2014/main" id="{84C18062-ACBA-4935-BD2E-C21ACCE8D9C8}"/>
              </a:ext>
            </a:extLst>
          </p:cNvPr>
          <p:cNvSpPr>
            <a:spLocks/>
          </p:cNvSpPr>
          <p:nvPr/>
        </p:nvSpPr>
        <p:spPr bwMode="auto">
          <a:xfrm>
            <a:off x="2147683" y="6463452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0" name="Freeform 243">
            <a:extLst>
              <a:ext uri="{FF2B5EF4-FFF2-40B4-BE49-F238E27FC236}">
                <a16:creationId xmlns:a16="http://schemas.microsoft.com/office/drawing/2014/main" id="{33669364-0A54-4C66-9BA3-E7EC9DA11365}"/>
              </a:ext>
            </a:extLst>
          </p:cNvPr>
          <p:cNvSpPr>
            <a:spLocks/>
          </p:cNvSpPr>
          <p:nvPr/>
        </p:nvSpPr>
        <p:spPr bwMode="auto">
          <a:xfrm>
            <a:off x="2252458" y="6463452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1" name="Text Box 244">
            <a:extLst>
              <a:ext uri="{FF2B5EF4-FFF2-40B4-BE49-F238E27FC236}">
                <a16:creationId xmlns:a16="http://schemas.microsoft.com/office/drawing/2014/main" id="{4993D581-E02D-4ED7-A10A-FEBAD9D0F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8833" y="6301527"/>
            <a:ext cx="6699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/>
              <a:t>reefs</a:t>
            </a:r>
          </a:p>
        </p:txBody>
      </p:sp>
      <p:sp>
        <p:nvSpPr>
          <p:cNvPr id="232" name="Text Box 245">
            <a:extLst>
              <a:ext uri="{FF2B5EF4-FFF2-40B4-BE49-F238E27FC236}">
                <a16:creationId xmlns:a16="http://schemas.microsoft.com/office/drawing/2014/main" id="{0024EE0E-21ED-42A9-AA98-38F497093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9621" y="6301527"/>
            <a:ext cx="974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/>
              <a:t>mounds</a:t>
            </a:r>
          </a:p>
        </p:txBody>
      </p:sp>
      <p:sp>
        <p:nvSpPr>
          <p:cNvPr id="233" name="Text Box 249">
            <a:extLst>
              <a:ext uri="{FF2B5EF4-FFF2-40B4-BE49-F238E27FC236}">
                <a16:creationId xmlns:a16="http://schemas.microsoft.com/office/drawing/2014/main" id="{188DA14E-18C9-426B-8293-440B38B83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0571" y="5818927"/>
            <a:ext cx="996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/>
              <a:t>Precamb</a:t>
            </a:r>
          </a:p>
        </p:txBody>
      </p:sp>
      <p:sp>
        <p:nvSpPr>
          <p:cNvPr id="234" name="Line 250">
            <a:extLst>
              <a:ext uri="{FF2B5EF4-FFF2-40B4-BE49-F238E27FC236}">
                <a16:creationId xmlns:a16="http://schemas.microsoft.com/office/drawing/2014/main" id="{3836F3EA-C138-4CED-BE98-12634BB9266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9133" y="6180877"/>
            <a:ext cx="533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35" name="Group 281">
            <a:extLst>
              <a:ext uri="{FF2B5EF4-FFF2-40B4-BE49-F238E27FC236}">
                <a16:creationId xmlns:a16="http://schemas.microsoft.com/office/drawing/2014/main" id="{113EE51C-1209-434C-BFAD-C04A83C985CF}"/>
              </a:ext>
            </a:extLst>
          </p:cNvPr>
          <p:cNvGrpSpPr>
            <a:grpSpLocks/>
          </p:cNvGrpSpPr>
          <p:nvPr/>
        </p:nvGrpSpPr>
        <p:grpSpPr bwMode="auto">
          <a:xfrm>
            <a:off x="7164183" y="542077"/>
            <a:ext cx="1671638" cy="5503863"/>
            <a:chOff x="7372350" y="596529"/>
            <a:chExt cx="1670917" cy="5504234"/>
          </a:xfrm>
        </p:grpSpPr>
        <p:sp>
          <p:nvSpPr>
            <p:cNvPr id="236" name="Freeform 255">
              <a:extLst>
                <a:ext uri="{FF2B5EF4-FFF2-40B4-BE49-F238E27FC236}">
                  <a16:creationId xmlns:a16="http://schemas.microsoft.com/office/drawing/2014/main" id="{12DBE8E1-D002-46DC-9C3E-3A77BB294E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6927" y="6042025"/>
              <a:ext cx="1452563" cy="58738"/>
            </a:xfrm>
            <a:custGeom>
              <a:avLst/>
              <a:gdLst>
                <a:gd name="T0" fmla="*/ 0 w 915"/>
                <a:gd name="T1" fmla="*/ 2147483647 h 37"/>
                <a:gd name="T2" fmla="*/ 2147483647 w 915"/>
                <a:gd name="T3" fmla="*/ 2147483647 h 37"/>
                <a:gd name="T4" fmla="*/ 2147483647 w 915"/>
                <a:gd name="T5" fmla="*/ 2147483647 h 37"/>
                <a:gd name="T6" fmla="*/ 2147483647 w 915"/>
                <a:gd name="T7" fmla="*/ 2147483647 h 37"/>
                <a:gd name="T8" fmla="*/ 2147483647 w 915"/>
                <a:gd name="T9" fmla="*/ 2147483647 h 37"/>
                <a:gd name="T10" fmla="*/ 2147483647 w 915"/>
                <a:gd name="T11" fmla="*/ 2147483647 h 37"/>
                <a:gd name="T12" fmla="*/ 2147483647 w 915"/>
                <a:gd name="T13" fmla="*/ 2147483647 h 37"/>
                <a:gd name="T14" fmla="*/ 2147483647 w 915"/>
                <a:gd name="T15" fmla="*/ 2147483647 h 37"/>
                <a:gd name="T16" fmla="*/ 2147483647 w 915"/>
                <a:gd name="T17" fmla="*/ 2147483647 h 37"/>
                <a:gd name="T18" fmla="*/ 2147483647 w 915"/>
                <a:gd name="T19" fmla="*/ 2147483647 h 37"/>
                <a:gd name="T20" fmla="*/ 2147483647 w 915"/>
                <a:gd name="T21" fmla="*/ 2147483647 h 37"/>
                <a:gd name="T22" fmla="*/ 2147483647 w 915"/>
                <a:gd name="T23" fmla="*/ 2147483647 h 37"/>
                <a:gd name="T24" fmla="*/ 2147483647 w 915"/>
                <a:gd name="T25" fmla="*/ 2147483647 h 37"/>
                <a:gd name="T26" fmla="*/ 2147483647 w 915"/>
                <a:gd name="T27" fmla="*/ 2147483647 h 37"/>
                <a:gd name="T28" fmla="*/ 2147483647 w 915"/>
                <a:gd name="T29" fmla="*/ 2147483647 h 37"/>
                <a:gd name="T30" fmla="*/ 2147483647 w 915"/>
                <a:gd name="T31" fmla="*/ 2147483647 h 37"/>
                <a:gd name="T32" fmla="*/ 2147483647 w 915"/>
                <a:gd name="T33" fmla="*/ 2147483647 h 37"/>
                <a:gd name="T34" fmla="*/ 2147483647 w 915"/>
                <a:gd name="T35" fmla="*/ 2147483647 h 37"/>
                <a:gd name="T36" fmla="*/ 2147483647 w 915"/>
                <a:gd name="T37" fmla="*/ 2147483647 h 37"/>
                <a:gd name="T38" fmla="*/ 2147483647 w 915"/>
                <a:gd name="T39" fmla="*/ 2147483647 h 37"/>
                <a:gd name="T40" fmla="*/ 2147483647 w 915"/>
                <a:gd name="T41" fmla="*/ 2147483647 h 37"/>
                <a:gd name="T42" fmla="*/ 2147483647 w 915"/>
                <a:gd name="T43" fmla="*/ 2147483647 h 37"/>
                <a:gd name="T44" fmla="*/ 2147483647 w 915"/>
                <a:gd name="T45" fmla="*/ 2147483647 h 37"/>
                <a:gd name="T46" fmla="*/ 2147483647 w 915"/>
                <a:gd name="T47" fmla="*/ 2147483647 h 37"/>
                <a:gd name="T48" fmla="*/ 2147483647 w 915"/>
                <a:gd name="T49" fmla="*/ 2147483647 h 37"/>
                <a:gd name="T50" fmla="*/ 2147483647 w 915"/>
                <a:gd name="T51" fmla="*/ 2147483647 h 37"/>
                <a:gd name="T52" fmla="*/ 2147483647 w 915"/>
                <a:gd name="T53" fmla="*/ 2147483647 h 37"/>
                <a:gd name="T54" fmla="*/ 2147483647 w 915"/>
                <a:gd name="T55" fmla="*/ 2147483647 h 37"/>
                <a:gd name="T56" fmla="*/ 2147483647 w 915"/>
                <a:gd name="T57" fmla="*/ 2147483647 h 37"/>
                <a:gd name="T58" fmla="*/ 2147483647 w 915"/>
                <a:gd name="T59" fmla="*/ 2147483647 h 37"/>
                <a:gd name="T60" fmla="*/ 2147483647 w 915"/>
                <a:gd name="T61" fmla="*/ 2147483647 h 3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915"/>
                <a:gd name="T94" fmla="*/ 0 h 37"/>
                <a:gd name="T95" fmla="*/ 915 w 915"/>
                <a:gd name="T96" fmla="*/ 37 h 3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915" h="37">
                  <a:moveTo>
                    <a:pt x="0" y="22"/>
                  </a:moveTo>
                  <a:cubicBezTo>
                    <a:pt x="7" y="14"/>
                    <a:pt x="14" y="7"/>
                    <a:pt x="21" y="4"/>
                  </a:cubicBezTo>
                  <a:cubicBezTo>
                    <a:pt x="28" y="1"/>
                    <a:pt x="38" y="3"/>
                    <a:pt x="45" y="4"/>
                  </a:cubicBezTo>
                  <a:cubicBezTo>
                    <a:pt x="52" y="5"/>
                    <a:pt x="56" y="6"/>
                    <a:pt x="66" y="10"/>
                  </a:cubicBezTo>
                  <a:cubicBezTo>
                    <a:pt x="76" y="14"/>
                    <a:pt x="90" y="25"/>
                    <a:pt x="102" y="25"/>
                  </a:cubicBezTo>
                  <a:cubicBezTo>
                    <a:pt x="114" y="25"/>
                    <a:pt x="126" y="12"/>
                    <a:pt x="138" y="10"/>
                  </a:cubicBezTo>
                  <a:cubicBezTo>
                    <a:pt x="150" y="8"/>
                    <a:pt x="167" y="9"/>
                    <a:pt x="177" y="10"/>
                  </a:cubicBezTo>
                  <a:cubicBezTo>
                    <a:pt x="187" y="11"/>
                    <a:pt x="191" y="14"/>
                    <a:pt x="201" y="16"/>
                  </a:cubicBezTo>
                  <a:cubicBezTo>
                    <a:pt x="211" y="18"/>
                    <a:pt x="229" y="26"/>
                    <a:pt x="240" y="25"/>
                  </a:cubicBezTo>
                  <a:cubicBezTo>
                    <a:pt x="251" y="24"/>
                    <a:pt x="258" y="14"/>
                    <a:pt x="267" y="10"/>
                  </a:cubicBezTo>
                  <a:cubicBezTo>
                    <a:pt x="276" y="6"/>
                    <a:pt x="285" y="5"/>
                    <a:pt x="297" y="4"/>
                  </a:cubicBezTo>
                  <a:cubicBezTo>
                    <a:pt x="309" y="3"/>
                    <a:pt x="330" y="1"/>
                    <a:pt x="342" y="4"/>
                  </a:cubicBezTo>
                  <a:cubicBezTo>
                    <a:pt x="354" y="7"/>
                    <a:pt x="361" y="22"/>
                    <a:pt x="369" y="25"/>
                  </a:cubicBezTo>
                  <a:cubicBezTo>
                    <a:pt x="377" y="28"/>
                    <a:pt x="382" y="28"/>
                    <a:pt x="390" y="25"/>
                  </a:cubicBezTo>
                  <a:cubicBezTo>
                    <a:pt x="398" y="22"/>
                    <a:pt x="409" y="13"/>
                    <a:pt x="417" y="10"/>
                  </a:cubicBezTo>
                  <a:cubicBezTo>
                    <a:pt x="425" y="7"/>
                    <a:pt x="429" y="5"/>
                    <a:pt x="441" y="4"/>
                  </a:cubicBezTo>
                  <a:cubicBezTo>
                    <a:pt x="453" y="3"/>
                    <a:pt x="475" y="1"/>
                    <a:pt x="489" y="4"/>
                  </a:cubicBezTo>
                  <a:cubicBezTo>
                    <a:pt x="503" y="7"/>
                    <a:pt x="516" y="21"/>
                    <a:pt x="528" y="25"/>
                  </a:cubicBezTo>
                  <a:cubicBezTo>
                    <a:pt x="540" y="29"/>
                    <a:pt x="551" y="33"/>
                    <a:pt x="561" y="31"/>
                  </a:cubicBezTo>
                  <a:cubicBezTo>
                    <a:pt x="571" y="29"/>
                    <a:pt x="582" y="17"/>
                    <a:pt x="591" y="13"/>
                  </a:cubicBezTo>
                  <a:cubicBezTo>
                    <a:pt x="600" y="9"/>
                    <a:pt x="611" y="8"/>
                    <a:pt x="618" y="7"/>
                  </a:cubicBezTo>
                  <a:cubicBezTo>
                    <a:pt x="625" y="6"/>
                    <a:pt x="624" y="0"/>
                    <a:pt x="636" y="4"/>
                  </a:cubicBezTo>
                  <a:cubicBezTo>
                    <a:pt x="648" y="8"/>
                    <a:pt x="675" y="31"/>
                    <a:pt x="690" y="34"/>
                  </a:cubicBezTo>
                  <a:cubicBezTo>
                    <a:pt x="705" y="37"/>
                    <a:pt x="718" y="26"/>
                    <a:pt x="729" y="22"/>
                  </a:cubicBezTo>
                  <a:cubicBezTo>
                    <a:pt x="740" y="18"/>
                    <a:pt x="747" y="9"/>
                    <a:pt x="756" y="7"/>
                  </a:cubicBezTo>
                  <a:cubicBezTo>
                    <a:pt x="765" y="5"/>
                    <a:pt x="778" y="4"/>
                    <a:pt x="786" y="7"/>
                  </a:cubicBezTo>
                  <a:cubicBezTo>
                    <a:pt x="794" y="10"/>
                    <a:pt x="799" y="18"/>
                    <a:pt x="804" y="22"/>
                  </a:cubicBezTo>
                  <a:cubicBezTo>
                    <a:pt x="809" y="26"/>
                    <a:pt x="811" y="32"/>
                    <a:pt x="819" y="34"/>
                  </a:cubicBezTo>
                  <a:cubicBezTo>
                    <a:pt x="827" y="36"/>
                    <a:pt x="845" y="35"/>
                    <a:pt x="855" y="34"/>
                  </a:cubicBezTo>
                  <a:cubicBezTo>
                    <a:pt x="865" y="33"/>
                    <a:pt x="869" y="32"/>
                    <a:pt x="879" y="28"/>
                  </a:cubicBezTo>
                  <a:cubicBezTo>
                    <a:pt x="889" y="24"/>
                    <a:pt x="908" y="11"/>
                    <a:pt x="915" y="7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" name="Freeform 256">
              <a:extLst>
                <a:ext uri="{FF2B5EF4-FFF2-40B4-BE49-F238E27FC236}">
                  <a16:creationId xmlns:a16="http://schemas.microsoft.com/office/drawing/2014/main" id="{2DAC833F-08CC-4EAE-8F6A-4D76000230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190" y="5484813"/>
              <a:ext cx="1452563" cy="58737"/>
            </a:xfrm>
            <a:custGeom>
              <a:avLst/>
              <a:gdLst>
                <a:gd name="T0" fmla="*/ 0 w 915"/>
                <a:gd name="T1" fmla="*/ 2147483647 h 37"/>
                <a:gd name="T2" fmla="*/ 2147483647 w 915"/>
                <a:gd name="T3" fmla="*/ 2147483647 h 37"/>
                <a:gd name="T4" fmla="*/ 2147483647 w 915"/>
                <a:gd name="T5" fmla="*/ 2147483647 h 37"/>
                <a:gd name="T6" fmla="*/ 2147483647 w 915"/>
                <a:gd name="T7" fmla="*/ 2147483647 h 37"/>
                <a:gd name="T8" fmla="*/ 2147483647 w 915"/>
                <a:gd name="T9" fmla="*/ 2147483647 h 37"/>
                <a:gd name="T10" fmla="*/ 2147483647 w 915"/>
                <a:gd name="T11" fmla="*/ 2147483647 h 37"/>
                <a:gd name="T12" fmla="*/ 2147483647 w 915"/>
                <a:gd name="T13" fmla="*/ 2147483647 h 37"/>
                <a:gd name="T14" fmla="*/ 2147483647 w 915"/>
                <a:gd name="T15" fmla="*/ 2147483647 h 37"/>
                <a:gd name="T16" fmla="*/ 2147483647 w 915"/>
                <a:gd name="T17" fmla="*/ 2147483647 h 37"/>
                <a:gd name="T18" fmla="*/ 2147483647 w 915"/>
                <a:gd name="T19" fmla="*/ 2147483647 h 37"/>
                <a:gd name="T20" fmla="*/ 2147483647 w 915"/>
                <a:gd name="T21" fmla="*/ 2147483647 h 37"/>
                <a:gd name="T22" fmla="*/ 2147483647 w 915"/>
                <a:gd name="T23" fmla="*/ 2147483647 h 37"/>
                <a:gd name="T24" fmla="*/ 2147483647 w 915"/>
                <a:gd name="T25" fmla="*/ 2147483647 h 37"/>
                <a:gd name="T26" fmla="*/ 2147483647 w 915"/>
                <a:gd name="T27" fmla="*/ 2147483647 h 37"/>
                <a:gd name="T28" fmla="*/ 2147483647 w 915"/>
                <a:gd name="T29" fmla="*/ 2147483647 h 37"/>
                <a:gd name="T30" fmla="*/ 2147483647 w 915"/>
                <a:gd name="T31" fmla="*/ 2147483647 h 37"/>
                <a:gd name="T32" fmla="*/ 2147483647 w 915"/>
                <a:gd name="T33" fmla="*/ 2147483647 h 37"/>
                <a:gd name="T34" fmla="*/ 2147483647 w 915"/>
                <a:gd name="T35" fmla="*/ 2147483647 h 37"/>
                <a:gd name="T36" fmla="*/ 2147483647 w 915"/>
                <a:gd name="T37" fmla="*/ 2147483647 h 37"/>
                <a:gd name="T38" fmla="*/ 2147483647 w 915"/>
                <a:gd name="T39" fmla="*/ 2147483647 h 37"/>
                <a:gd name="T40" fmla="*/ 2147483647 w 915"/>
                <a:gd name="T41" fmla="*/ 2147483647 h 37"/>
                <a:gd name="T42" fmla="*/ 2147483647 w 915"/>
                <a:gd name="T43" fmla="*/ 2147483647 h 37"/>
                <a:gd name="T44" fmla="*/ 2147483647 w 915"/>
                <a:gd name="T45" fmla="*/ 2147483647 h 37"/>
                <a:gd name="T46" fmla="*/ 2147483647 w 915"/>
                <a:gd name="T47" fmla="*/ 2147483647 h 37"/>
                <a:gd name="T48" fmla="*/ 2147483647 w 915"/>
                <a:gd name="T49" fmla="*/ 2147483647 h 37"/>
                <a:gd name="T50" fmla="*/ 2147483647 w 915"/>
                <a:gd name="T51" fmla="*/ 2147483647 h 37"/>
                <a:gd name="T52" fmla="*/ 2147483647 w 915"/>
                <a:gd name="T53" fmla="*/ 2147483647 h 37"/>
                <a:gd name="T54" fmla="*/ 2147483647 w 915"/>
                <a:gd name="T55" fmla="*/ 2147483647 h 37"/>
                <a:gd name="T56" fmla="*/ 2147483647 w 915"/>
                <a:gd name="T57" fmla="*/ 2147483647 h 37"/>
                <a:gd name="T58" fmla="*/ 2147483647 w 915"/>
                <a:gd name="T59" fmla="*/ 2147483647 h 37"/>
                <a:gd name="T60" fmla="*/ 2147483647 w 915"/>
                <a:gd name="T61" fmla="*/ 2147483647 h 3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915"/>
                <a:gd name="T94" fmla="*/ 0 h 37"/>
                <a:gd name="T95" fmla="*/ 915 w 915"/>
                <a:gd name="T96" fmla="*/ 37 h 3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915" h="37">
                  <a:moveTo>
                    <a:pt x="0" y="22"/>
                  </a:moveTo>
                  <a:cubicBezTo>
                    <a:pt x="7" y="14"/>
                    <a:pt x="14" y="7"/>
                    <a:pt x="21" y="4"/>
                  </a:cubicBezTo>
                  <a:cubicBezTo>
                    <a:pt x="28" y="1"/>
                    <a:pt x="38" y="3"/>
                    <a:pt x="45" y="4"/>
                  </a:cubicBezTo>
                  <a:cubicBezTo>
                    <a:pt x="52" y="5"/>
                    <a:pt x="56" y="6"/>
                    <a:pt x="66" y="10"/>
                  </a:cubicBezTo>
                  <a:cubicBezTo>
                    <a:pt x="76" y="14"/>
                    <a:pt x="90" y="25"/>
                    <a:pt x="102" y="25"/>
                  </a:cubicBezTo>
                  <a:cubicBezTo>
                    <a:pt x="114" y="25"/>
                    <a:pt x="126" y="12"/>
                    <a:pt x="138" y="10"/>
                  </a:cubicBezTo>
                  <a:cubicBezTo>
                    <a:pt x="150" y="8"/>
                    <a:pt x="167" y="9"/>
                    <a:pt x="177" y="10"/>
                  </a:cubicBezTo>
                  <a:cubicBezTo>
                    <a:pt x="187" y="11"/>
                    <a:pt x="191" y="14"/>
                    <a:pt x="201" y="16"/>
                  </a:cubicBezTo>
                  <a:cubicBezTo>
                    <a:pt x="211" y="18"/>
                    <a:pt x="229" y="26"/>
                    <a:pt x="240" y="25"/>
                  </a:cubicBezTo>
                  <a:cubicBezTo>
                    <a:pt x="251" y="24"/>
                    <a:pt x="258" y="14"/>
                    <a:pt x="267" y="10"/>
                  </a:cubicBezTo>
                  <a:cubicBezTo>
                    <a:pt x="276" y="6"/>
                    <a:pt x="285" y="5"/>
                    <a:pt x="297" y="4"/>
                  </a:cubicBezTo>
                  <a:cubicBezTo>
                    <a:pt x="309" y="3"/>
                    <a:pt x="330" y="1"/>
                    <a:pt x="342" y="4"/>
                  </a:cubicBezTo>
                  <a:cubicBezTo>
                    <a:pt x="354" y="7"/>
                    <a:pt x="361" y="22"/>
                    <a:pt x="369" y="25"/>
                  </a:cubicBezTo>
                  <a:cubicBezTo>
                    <a:pt x="377" y="28"/>
                    <a:pt x="382" y="28"/>
                    <a:pt x="390" y="25"/>
                  </a:cubicBezTo>
                  <a:cubicBezTo>
                    <a:pt x="398" y="22"/>
                    <a:pt x="409" y="13"/>
                    <a:pt x="417" y="10"/>
                  </a:cubicBezTo>
                  <a:cubicBezTo>
                    <a:pt x="425" y="7"/>
                    <a:pt x="429" y="5"/>
                    <a:pt x="441" y="4"/>
                  </a:cubicBezTo>
                  <a:cubicBezTo>
                    <a:pt x="453" y="3"/>
                    <a:pt x="475" y="1"/>
                    <a:pt x="489" y="4"/>
                  </a:cubicBezTo>
                  <a:cubicBezTo>
                    <a:pt x="503" y="7"/>
                    <a:pt x="516" y="21"/>
                    <a:pt x="528" y="25"/>
                  </a:cubicBezTo>
                  <a:cubicBezTo>
                    <a:pt x="540" y="29"/>
                    <a:pt x="551" y="33"/>
                    <a:pt x="561" y="31"/>
                  </a:cubicBezTo>
                  <a:cubicBezTo>
                    <a:pt x="571" y="29"/>
                    <a:pt x="582" y="17"/>
                    <a:pt x="591" y="13"/>
                  </a:cubicBezTo>
                  <a:cubicBezTo>
                    <a:pt x="600" y="9"/>
                    <a:pt x="611" y="8"/>
                    <a:pt x="618" y="7"/>
                  </a:cubicBezTo>
                  <a:cubicBezTo>
                    <a:pt x="625" y="6"/>
                    <a:pt x="624" y="0"/>
                    <a:pt x="636" y="4"/>
                  </a:cubicBezTo>
                  <a:cubicBezTo>
                    <a:pt x="648" y="8"/>
                    <a:pt x="675" y="31"/>
                    <a:pt x="690" y="34"/>
                  </a:cubicBezTo>
                  <a:cubicBezTo>
                    <a:pt x="705" y="37"/>
                    <a:pt x="718" y="26"/>
                    <a:pt x="729" y="22"/>
                  </a:cubicBezTo>
                  <a:cubicBezTo>
                    <a:pt x="740" y="18"/>
                    <a:pt x="747" y="9"/>
                    <a:pt x="756" y="7"/>
                  </a:cubicBezTo>
                  <a:cubicBezTo>
                    <a:pt x="765" y="5"/>
                    <a:pt x="778" y="4"/>
                    <a:pt x="786" y="7"/>
                  </a:cubicBezTo>
                  <a:cubicBezTo>
                    <a:pt x="794" y="10"/>
                    <a:pt x="799" y="18"/>
                    <a:pt x="804" y="22"/>
                  </a:cubicBezTo>
                  <a:cubicBezTo>
                    <a:pt x="809" y="26"/>
                    <a:pt x="811" y="32"/>
                    <a:pt x="819" y="34"/>
                  </a:cubicBezTo>
                  <a:cubicBezTo>
                    <a:pt x="827" y="36"/>
                    <a:pt x="845" y="35"/>
                    <a:pt x="855" y="34"/>
                  </a:cubicBezTo>
                  <a:cubicBezTo>
                    <a:pt x="865" y="33"/>
                    <a:pt x="869" y="32"/>
                    <a:pt x="879" y="28"/>
                  </a:cubicBezTo>
                  <a:cubicBezTo>
                    <a:pt x="889" y="24"/>
                    <a:pt x="908" y="11"/>
                    <a:pt x="915" y="7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" name="Freeform 257">
              <a:extLst>
                <a:ext uri="{FF2B5EF4-FFF2-40B4-BE49-F238E27FC236}">
                  <a16:creationId xmlns:a16="http://schemas.microsoft.com/office/drawing/2014/main" id="{789E1DC9-DBBD-4BCC-B349-4124AE8D88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190" y="5299075"/>
              <a:ext cx="1452563" cy="58738"/>
            </a:xfrm>
            <a:custGeom>
              <a:avLst/>
              <a:gdLst>
                <a:gd name="T0" fmla="*/ 0 w 915"/>
                <a:gd name="T1" fmla="*/ 2147483647 h 37"/>
                <a:gd name="T2" fmla="*/ 2147483647 w 915"/>
                <a:gd name="T3" fmla="*/ 2147483647 h 37"/>
                <a:gd name="T4" fmla="*/ 2147483647 w 915"/>
                <a:gd name="T5" fmla="*/ 2147483647 h 37"/>
                <a:gd name="T6" fmla="*/ 2147483647 w 915"/>
                <a:gd name="T7" fmla="*/ 2147483647 h 37"/>
                <a:gd name="T8" fmla="*/ 2147483647 w 915"/>
                <a:gd name="T9" fmla="*/ 2147483647 h 37"/>
                <a:gd name="T10" fmla="*/ 2147483647 w 915"/>
                <a:gd name="T11" fmla="*/ 2147483647 h 37"/>
                <a:gd name="T12" fmla="*/ 2147483647 w 915"/>
                <a:gd name="T13" fmla="*/ 2147483647 h 37"/>
                <a:gd name="T14" fmla="*/ 2147483647 w 915"/>
                <a:gd name="T15" fmla="*/ 2147483647 h 37"/>
                <a:gd name="T16" fmla="*/ 2147483647 w 915"/>
                <a:gd name="T17" fmla="*/ 2147483647 h 37"/>
                <a:gd name="T18" fmla="*/ 2147483647 w 915"/>
                <a:gd name="T19" fmla="*/ 2147483647 h 37"/>
                <a:gd name="T20" fmla="*/ 2147483647 w 915"/>
                <a:gd name="T21" fmla="*/ 2147483647 h 37"/>
                <a:gd name="T22" fmla="*/ 2147483647 w 915"/>
                <a:gd name="T23" fmla="*/ 2147483647 h 37"/>
                <a:gd name="T24" fmla="*/ 2147483647 w 915"/>
                <a:gd name="T25" fmla="*/ 2147483647 h 37"/>
                <a:gd name="T26" fmla="*/ 2147483647 w 915"/>
                <a:gd name="T27" fmla="*/ 2147483647 h 37"/>
                <a:gd name="T28" fmla="*/ 2147483647 w 915"/>
                <a:gd name="T29" fmla="*/ 2147483647 h 37"/>
                <a:gd name="T30" fmla="*/ 2147483647 w 915"/>
                <a:gd name="T31" fmla="*/ 2147483647 h 37"/>
                <a:gd name="T32" fmla="*/ 2147483647 w 915"/>
                <a:gd name="T33" fmla="*/ 2147483647 h 37"/>
                <a:gd name="T34" fmla="*/ 2147483647 w 915"/>
                <a:gd name="T35" fmla="*/ 2147483647 h 37"/>
                <a:gd name="T36" fmla="*/ 2147483647 w 915"/>
                <a:gd name="T37" fmla="*/ 2147483647 h 37"/>
                <a:gd name="T38" fmla="*/ 2147483647 w 915"/>
                <a:gd name="T39" fmla="*/ 2147483647 h 37"/>
                <a:gd name="T40" fmla="*/ 2147483647 w 915"/>
                <a:gd name="T41" fmla="*/ 2147483647 h 37"/>
                <a:gd name="T42" fmla="*/ 2147483647 w 915"/>
                <a:gd name="T43" fmla="*/ 2147483647 h 37"/>
                <a:gd name="T44" fmla="*/ 2147483647 w 915"/>
                <a:gd name="T45" fmla="*/ 2147483647 h 37"/>
                <a:gd name="T46" fmla="*/ 2147483647 w 915"/>
                <a:gd name="T47" fmla="*/ 2147483647 h 37"/>
                <a:gd name="T48" fmla="*/ 2147483647 w 915"/>
                <a:gd name="T49" fmla="*/ 2147483647 h 37"/>
                <a:gd name="T50" fmla="*/ 2147483647 w 915"/>
                <a:gd name="T51" fmla="*/ 2147483647 h 37"/>
                <a:gd name="T52" fmla="*/ 2147483647 w 915"/>
                <a:gd name="T53" fmla="*/ 2147483647 h 37"/>
                <a:gd name="T54" fmla="*/ 2147483647 w 915"/>
                <a:gd name="T55" fmla="*/ 2147483647 h 37"/>
                <a:gd name="T56" fmla="*/ 2147483647 w 915"/>
                <a:gd name="T57" fmla="*/ 2147483647 h 37"/>
                <a:gd name="T58" fmla="*/ 2147483647 w 915"/>
                <a:gd name="T59" fmla="*/ 2147483647 h 37"/>
                <a:gd name="T60" fmla="*/ 2147483647 w 915"/>
                <a:gd name="T61" fmla="*/ 2147483647 h 3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915"/>
                <a:gd name="T94" fmla="*/ 0 h 37"/>
                <a:gd name="T95" fmla="*/ 915 w 915"/>
                <a:gd name="T96" fmla="*/ 37 h 3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915" h="37">
                  <a:moveTo>
                    <a:pt x="0" y="22"/>
                  </a:moveTo>
                  <a:cubicBezTo>
                    <a:pt x="7" y="14"/>
                    <a:pt x="14" y="7"/>
                    <a:pt x="21" y="4"/>
                  </a:cubicBezTo>
                  <a:cubicBezTo>
                    <a:pt x="28" y="1"/>
                    <a:pt x="38" y="3"/>
                    <a:pt x="45" y="4"/>
                  </a:cubicBezTo>
                  <a:cubicBezTo>
                    <a:pt x="52" y="5"/>
                    <a:pt x="56" y="6"/>
                    <a:pt x="66" y="10"/>
                  </a:cubicBezTo>
                  <a:cubicBezTo>
                    <a:pt x="76" y="14"/>
                    <a:pt x="90" y="25"/>
                    <a:pt x="102" y="25"/>
                  </a:cubicBezTo>
                  <a:cubicBezTo>
                    <a:pt x="114" y="25"/>
                    <a:pt x="126" y="12"/>
                    <a:pt x="138" y="10"/>
                  </a:cubicBezTo>
                  <a:cubicBezTo>
                    <a:pt x="150" y="8"/>
                    <a:pt x="167" y="9"/>
                    <a:pt x="177" y="10"/>
                  </a:cubicBezTo>
                  <a:cubicBezTo>
                    <a:pt x="187" y="11"/>
                    <a:pt x="191" y="14"/>
                    <a:pt x="201" y="16"/>
                  </a:cubicBezTo>
                  <a:cubicBezTo>
                    <a:pt x="211" y="18"/>
                    <a:pt x="229" y="26"/>
                    <a:pt x="240" y="25"/>
                  </a:cubicBezTo>
                  <a:cubicBezTo>
                    <a:pt x="251" y="24"/>
                    <a:pt x="258" y="14"/>
                    <a:pt x="267" y="10"/>
                  </a:cubicBezTo>
                  <a:cubicBezTo>
                    <a:pt x="276" y="6"/>
                    <a:pt x="285" y="5"/>
                    <a:pt x="297" y="4"/>
                  </a:cubicBezTo>
                  <a:cubicBezTo>
                    <a:pt x="309" y="3"/>
                    <a:pt x="330" y="1"/>
                    <a:pt x="342" y="4"/>
                  </a:cubicBezTo>
                  <a:cubicBezTo>
                    <a:pt x="354" y="7"/>
                    <a:pt x="361" y="22"/>
                    <a:pt x="369" y="25"/>
                  </a:cubicBezTo>
                  <a:cubicBezTo>
                    <a:pt x="377" y="28"/>
                    <a:pt x="382" y="28"/>
                    <a:pt x="390" y="25"/>
                  </a:cubicBezTo>
                  <a:cubicBezTo>
                    <a:pt x="398" y="22"/>
                    <a:pt x="409" y="13"/>
                    <a:pt x="417" y="10"/>
                  </a:cubicBezTo>
                  <a:cubicBezTo>
                    <a:pt x="425" y="7"/>
                    <a:pt x="429" y="5"/>
                    <a:pt x="441" y="4"/>
                  </a:cubicBezTo>
                  <a:cubicBezTo>
                    <a:pt x="453" y="3"/>
                    <a:pt x="475" y="1"/>
                    <a:pt x="489" y="4"/>
                  </a:cubicBezTo>
                  <a:cubicBezTo>
                    <a:pt x="503" y="7"/>
                    <a:pt x="516" y="21"/>
                    <a:pt x="528" y="25"/>
                  </a:cubicBezTo>
                  <a:cubicBezTo>
                    <a:pt x="540" y="29"/>
                    <a:pt x="551" y="33"/>
                    <a:pt x="561" y="31"/>
                  </a:cubicBezTo>
                  <a:cubicBezTo>
                    <a:pt x="571" y="29"/>
                    <a:pt x="582" y="17"/>
                    <a:pt x="591" y="13"/>
                  </a:cubicBezTo>
                  <a:cubicBezTo>
                    <a:pt x="600" y="9"/>
                    <a:pt x="611" y="8"/>
                    <a:pt x="618" y="7"/>
                  </a:cubicBezTo>
                  <a:cubicBezTo>
                    <a:pt x="625" y="6"/>
                    <a:pt x="624" y="0"/>
                    <a:pt x="636" y="4"/>
                  </a:cubicBezTo>
                  <a:cubicBezTo>
                    <a:pt x="648" y="8"/>
                    <a:pt x="675" y="31"/>
                    <a:pt x="690" y="34"/>
                  </a:cubicBezTo>
                  <a:cubicBezTo>
                    <a:pt x="705" y="37"/>
                    <a:pt x="718" y="26"/>
                    <a:pt x="729" y="22"/>
                  </a:cubicBezTo>
                  <a:cubicBezTo>
                    <a:pt x="740" y="18"/>
                    <a:pt x="747" y="9"/>
                    <a:pt x="756" y="7"/>
                  </a:cubicBezTo>
                  <a:cubicBezTo>
                    <a:pt x="765" y="5"/>
                    <a:pt x="778" y="4"/>
                    <a:pt x="786" y="7"/>
                  </a:cubicBezTo>
                  <a:cubicBezTo>
                    <a:pt x="794" y="10"/>
                    <a:pt x="799" y="18"/>
                    <a:pt x="804" y="22"/>
                  </a:cubicBezTo>
                  <a:cubicBezTo>
                    <a:pt x="809" y="26"/>
                    <a:pt x="811" y="32"/>
                    <a:pt x="819" y="34"/>
                  </a:cubicBezTo>
                  <a:cubicBezTo>
                    <a:pt x="827" y="36"/>
                    <a:pt x="845" y="35"/>
                    <a:pt x="855" y="34"/>
                  </a:cubicBezTo>
                  <a:cubicBezTo>
                    <a:pt x="865" y="33"/>
                    <a:pt x="869" y="32"/>
                    <a:pt x="879" y="28"/>
                  </a:cubicBezTo>
                  <a:cubicBezTo>
                    <a:pt x="889" y="24"/>
                    <a:pt x="908" y="11"/>
                    <a:pt x="915" y="7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" name="Freeform 258">
              <a:extLst>
                <a:ext uri="{FF2B5EF4-FFF2-40B4-BE49-F238E27FC236}">
                  <a16:creationId xmlns:a16="http://schemas.microsoft.com/office/drawing/2014/main" id="{1982A08B-50C6-4C47-A89A-80D86A6E47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190" y="5103813"/>
              <a:ext cx="1452563" cy="58737"/>
            </a:xfrm>
            <a:custGeom>
              <a:avLst/>
              <a:gdLst>
                <a:gd name="T0" fmla="*/ 0 w 915"/>
                <a:gd name="T1" fmla="*/ 2147483647 h 37"/>
                <a:gd name="T2" fmla="*/ 2147483647 w 915"/>
                <a:gd name="T3" fmla="*/ 2147483647 h 37"/>
                <a:gd name="T4" fmla="*/ 2147483647 w 915"/>
                <a:gd name="T5" fmla="*/ 2147483647 h 37"/>
                <a:gd name="T6" fmla="*/ 2147483647 w 915"/>
                <a:gd name="T7" fmla="*/ 2147483647 h 37"/>
                <a:gd name="T8" fmla="*/ 2147483647 w 915"/>
                <a:gd name="T9" fmla="*/ 2147483647 h 37"/>
                <a:gd name="T10" fmla="*/ 2147483647 w 915"/>
                <a:gd name="T11" fmla="*/ 2147483647 h 37"/>
                <a:gd name="T12" fmla="*/ 2147483647 w 915"/>
                <a:gd name="T13" fmla="*/ 2147483647 h 37"/>
                <a:gd name="T14" fmla="*/ 2147483647 w 915"/>
                <a:gd name="T15" fmla="*/ 2147483647 h 37"/>
                <a:gd name="T16" fmla="*/ 2147483647 w 915"/>
                <a:gd name="T17" fmla="*/ 2147483647 h 37"/>
                <a:gd name="T18" fmla="*/ 2147483647 w 915"/>
                <a:gd name="T19" fmla="*/ 2147483647 h 37"/>
                <a:gd name="T20" fmla="*/ 2147483647 w 915"/>
                <a:gd name="T21" fmla="*/ 2147483647 h 37"/>
                <a:gd name="T22" fmla="*/ 2147483647 w 915"/>
                <a:gd name="T23" fmla="*/ 2147483647 h 37"/>
                <a:gd name="T24" fmla="*/ 2147483647 w 915"/>
                <a:gd name="T25" fmla="*/ 2147483647 h 37"/>
                <a:gd name="T26" fmla="*/ 2147483647 w 915"/>
                <a:gd name="T27" fmla="*/ 2147483647 h 37"/>
                <a:gd name="T28" fmla="*/ 2147483647 w 915"/>
                <a:gd name="T29" fmla="*/ 2147483647 h 37"/>
                <a:gd name="T30" fmla="*/ 2147483647 w 915"/>
                <a:gd name="T31" fmla="*/ 2147483647 h 37"/>
                <a:gd name="T32" fmla="*/ 2147483647 w 915"/>
                <a:gd name="T33" fmla="*/ 2147483647 h 37"/>
                <a:gd name="T34" fmla="*/ 2147483647 w 915"/>
                <a:gd name="T35" fmla="*/ 2147483647 h 37"/>
                <a:gd name="T36" fmla="*/ 2147483647 w 915"/>
                <a:gd name="T37" fmla="*/ 2147483647 h 37"/>
                <a:gd name="T38" fmla="*/ 2147483647 w 915"/>
                <a:gd name="T39" fmla="*/ 2147483647 h 37"/>
                <a:gd name="T40" fmla="*/ 2147483647 w 915"/>
                <a:gd name="T41" fmla="*/ 2147483647 h 37"/>
                <a:gd name="T42" fmla="*/ 2147483647 w 915"/>
                <a:gd name="T43" fmla="*/ 2147483647 h 37"/>
                <a:gd name="T44" fmla="*/ 2147483647 w 915"/>
                <a:gd name="T45" fmla="*/ 2147483647 h 37"/>
                <a:gd name="T46" fmla="*/ 2147483647 w 915"/>
                <a:gd name="T47" fmla="*/ 2147483647 h 37"/>
                <a:gd name="T48" fmla="*/ 2147483647 w 915"/>
                <a:gd name="T49" fmla="*/ 2147483647 h 37"/>
                <a:gd name="T50" fmla="*/ 2147483647 w 915"/>
                <a:gd name="T51" fmla="*/ 2147483647 h 37"/>
                <a:gd name="T52" fmla="*/ 2147483647 w 915"/>
                <a:gd name="T53" fmla="*/ 2147483647 h 37"/>
                <a:gd name="T54" fmla="*/ 2147483647 w 915"/>
                <a:gd name="T55" fmla="*/ 2147483647 h 37"/>
                <a:gd name="T56" fmla="*/ 2147483647 w 915"/>
                <a:gd name="T57" fmla="*/ 2147483647 h 37"/>
                <a:gd name="T58" fmla="*/ 2147483647 w 915"/>
                <a:gd name="T59" fmla="*/ 2147483647 h 37"/>
                <a:gd name="T60" fmla="*/ 2147483647 w 915"/>
                <a:gd name="T61" fmla="*/ 2147483647 h 3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915"/>
                <a:gd name="T94" fmla="*/ 0 h 37"/>
                <a:gd name="T95" fmla="*/ 915 w 915"/>
                <a:gd name="T96" fmla="*/ 37 h 3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915" h="37">
                  <a:moveTo>
                    <a:pt x="0" y="22"/>
                  </a:moveTo>
                  <a:cubicBezTo>
                    <a:pt x="7" y="14"/>
                    <a:pt x="14" y="7"/>
                    <a:pt x="21" y="4"/>
                  </a:cubicBezTo>
                  <a:cubicBezTo>
                    <a:pt x="28" y="1"/>
                    <a:pt x="38" y="3"/>
                    <a:pt x="45" y="4"/>
                  </a:cubicBezTo>
                  <a:cubicBezTo>
                    <a:pt x="52" y="5"/>
                    <a:pt x="56" y="6"/>
                    <a:pt x="66" y="10"/>
                  </a:cubicBezTo>
                  <a:cubicBezTo>
                    <a:pt x="76" y="14"/>
                    <a:pt x="90" y="25"/>
                    <a:pt x="102" y="25"/>
                  </a:cubicBezTo>
                  <a:cubicBezTo>
                    <a:pt x="114" y="25"/>
                    <a:pt x="126" y="12"/>
                    <a:pt x="138" y="10"/>
                  </a:cubicBezTo>
                  <a:cubicBezTo>
                    <a:pt x="150" y="8"/>
                    <a:pt x="167" y="9"/>
                    <a:pt x="177" y="10"/>
                  </a:cubicBezTo>
                  <a:cubicBezTo>
                    <a:pt x="187" y="11"/>
                    <a:pt x="191" y="14"/>
                    <a:pt x="201" y="16"/>
                  </a:cubicBezTo>
                  <a:cubicBezTo>
                    <a:pt x="211" y="18"/>
                    <a:pt x="229" y="26"/>
                    <a:pt x="240" y="25"/>
                  </a:cubicBezTo>
                  <a:cubicBezTo>
                    <a:pt x="251" y="24"/>
                    <a:pt x="258" y="14"/>
                    <a:pt x="267" y="10"/>
                  </a:cubicBezTo>
                  <a:cubicBezTo>
                    <a:pt x="276" y="6"/>
                    <a:pt x="285" y="5"/>
                    <a:pt x="297" y="4"/>
                  </a:cubicBezTo>
                  <a:cubicBezTo>
                    <a:pt x="309" y="3"/>
                    <a:pt x="330" y="1"/>
                    <a:pt x="342" y="4"/>
                  </a:cubicBezTo>
                  <a:cubicBezTo>
                    <a:pt x="354" y="7"/>
                    <a:pt x="361" y="22"/>
                    <a:pt x="369" y="25"/>
                  </a:cubicBezTo>
                  <a:cubicBezTo>
                    <a:pt x="377" y="28"/>
                    <a:pt x="382" y="28"/>
                    <a:pt x="390" y="25"/>
                  </a:cubicBezTo>
                  <a:cubicBezTo>
                    <a:pt x="398" y="22"/>
                    <a:pt x="409" y="13"/>
                    <a:pt x="417" y="10"/>
                  </a:cubicBezTo>
                  <a:cubicBezTo>
                    <a:pt x="425" y="7"/>
                    <a:pt x="429" y="5"/>
                    <a:pt x="441" y="4"/>
                  </a:cubicBezTo>
                  <a:cubicBezTo>
                    <a:pt x="453" y="3"/>
                    <a:pt x="475" y="1"/>
                    <a:pt x="489" y="4"/>
                  </a:cubicBezTo>
                  <a:cubicBezTo>
                    <a:pt x="503" y="7"/>
                    <a:pt x="516" y="21"/>
                    <a:pt x="528" y="25"/>
                  </a:cubicBezTo>
                  <a:cubicBezTo>
                    <a:pt x="540" y="29"/>
                    <a:pt x="551" y="33"/>
                    <a:pt x="561" y="31"/>
                  </a:cubicBezTo>
                  <a:cubicBezTo>
                    <a:pt x="571" y="29"/>
                    <a:pt x="582" y="17"/>
                    <a:pt x="591" y="13"/>
                  </a:cubicBezTo>
                  <a:cubicBezTo>
                    <a:pt x="600" y="9"/>
                    <a:pt x="611" y="8"/>
                    <a:pt x="618" y="7"/>
                  </a:cubicBezTo>
                  <a:cubicBezTo>
                    <a:pt x="625" y="6"/>
                    <a:pt x="624" y="0"/>
                    <a:pt x="636" y="4"/>
                  </a:cubicBezTo>
                  <a:cubicBezTo>
                    <a:pt x="648" y="8"/>
                    <a:pt x="675" y="31"/>
                    <a:pt x="690" y="34"/>
                  </a:cubicBezTo>
                  <a:cubicBezTo>
                    <a:pt x="705" y="37"/>
                    <a:pt x="718" y="26"/>
                    <a:pt x="729" y="22"/>
                  </a:cubicBezTo>
                  <a:cubicBezTo>
                    <a:pt x="740" y="18"/>
                    <a:pt x="747" y="9"/>
                    <a:pt x="756" y="7"/>
                  </a:cubicBezTo>
                  <a:cubicBezTo>
                    <a:pt x="765" y="5"/>
                    <a:pt x="778" y="4"/>
                    <a:pt x="786" y="7"/>
                  </a:cubicBezTo>
                  <a:cubicBezTo>
                    <a:pt x="794" y="10"/>
                    <a:pt x="799" y="18"/>
                    <a:pt x="804" y="22"/>
                  </a:cubicBezTo>
                  <a:cubicBezTo>
                    <a:pt x="809" y="26"/>
                    <a:pt x="811" y="32"/>
                    <a:pt x="819" y="34"/>
                  </a:cubicBezTo>
                  <a:cubicBezTo>
                    <a:pt x="827" y="36"/>
                    <a:pt x="845" y="35"/>
                    <a:pt x="855" y="34"/>
                  </a:cubicBezTo>
                  <a:cubicBezTo>
                    <a:pt x="865" y="33"/>
                    <a:pt x="869" y="32"/>
                    <a:pt x="879" y="28"/>
                  </a:cubicBezTo>
                  <a:cubicBezTo>
                    <a:pt x="889" y="24"/>
                    <a:pt x="908" y="11"/>
                    <a:pt x="915" y="7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" name="Freeform 259">
              <a:extLst>
                <a:ext uri="{FF2B5EF4-FFF2-40B4-BE49-F238E27FC236}">
                  <a16:creationId xmlns:a16="http://schemas.microsoft.com/office/drawing/2014/main" id="{CCEB2B8F-0BC8-43B7-9C12-70CC584AB5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0664" y="4718050"/>
              <a:ext cx="1452563" cy="58738"/>
            </a:xfrm>
            <a:custGeom>
              <a:avLst/>
              <a:gdLst>
                <a:gd name="T0" fmla="*/ 0 w 915"/>
                <a:gd name="T1" fmla="*/ 2147483647 h 37"/>
                <a:gd name="T2" fmla="*/ 2147483647 w 915"/>
                <a:gd name="T3" fmla="*/ 2147483647 h 37"/>
                <a:gd name="T4" fmla="*/ 2147483647 w 915"/>
                <a:gd name="T5" fmla="*/ 2147483647 h 37"/>
                <a:gd name="T6" fmla="*/ 2147483647 w 915"/>
                <a:gd name="T7" fmla="*/ 2147483647 h 37"/>
                <a:gd name="T8" fmla="*/ 2147483647 w 915"/>
                <a:gd name="T9" fmla="*/ 2147483647 h 37"/>
                <a:gd name="T10" fmla="*/ 2147483647 w 915"/>
                <a:gd name="T11" fmla="*/ 2147483647 h 37"/>
                <a:gd name="T12" fmla="*/ 2147483647 w 915"/>
                <a:gd name="T13" fmla="*/ 2147483647 h 37"/>
                <a:gd name="T14" fmla="*/ 2147483647 w 915"/>
                <a:gd name="T15" fmla="*/ 2147483647 h 37"/>
                <a:gd name="T16" fmla="*/ 2147483647 w 915"/>
                <a:gd name="T17" fmla="*/ 2147483647 h 37"/>
                <a:gd name="T18" fmla="*/ 2147483647 w 915"/>
                <a:gd name="T19" fmla="*/ 2147483647 h 37"/>
                <a:gd name="T20" fmla="*/ 2147483647 w 915"/>
                <a:gd name="T21" fmla="*/ 2147483647 h 37"/>
                <a:gd name="T22" fmla="*/ 2147483647 w 915"/>
                <a:gd name="T23" fmla="*/ 2147483647 h 37"/>
                <a:gd name="T24" fmla="*/ 2147483647 w 915"/>
                <a:gd name="T25" fmla="*/ 2147483647 h 37"/>
                <a:gd name="T26" fmla="*/ 2147483647 w 915"/>
                <a:gd name="T27" fmla="*/ 2147483647 h 37"/>
                <a:gd name="T28" fmla="*/ 2147483647 w 915"/>
                <a:gd name="T29" fmla="*/ 2147483647 h 37"/>
                <a:gd name="T30" fmla="*/ 2147483647 w 915"/>
                <a:gd name="T31" fmla="*/ 2147483647 h 37"/>
                <a:gd name="T32" fmla="*/ 2147483647 w 915"/>
                <a:gd name="T33" fmla="*/ 2147483647 h 37"/>
                <a:gd name="T34" fmla="*/ 2147483647 w 915"/>
                <a:gd name="T35" fmla="*/ 2147483647 h 37"/>
                <a:gd name="T36" fmla="*/ 2147483647 w 915"/>
                <a:gd name="T37" fmla="*/ 2147483647 h 37"/>
                <a:gd name="T38" fmla="*/ 2147483647 w 915"/>
                <a:gd name="T39" fmla="*/ 2147483647 h 37"/>
                <a:gd name="T40" fmla="*/ 2147483647 w 915"/>
                <a:gd name="T41" fmla="*/ 2147483647 h 37"/>
                <a:gd name="T42" fmla="*/ 2147483647 w 915"/>
                <a:gd name="T43" fmla="*/ 2147483647 h 37"/>
                <a:gd name="T44" fmla="*/ 2147483647 w 915"/>
                <a:gd name="T45" fmla="*/ 2147483647 h 37"/>
                <a:gd name="T46" fmla="*/ 2147483647 w 915"/>
                <a:gd name="T47" fmla="*/ 2147483647 h 37"/>
                <a:gd name="T48" fmla="*/ 2147483647 w 915"/>
                <a:gd name="T49" fmla="*/ 2147483647 h 37"/>
                <a:gd name="T50" fmla="*/ 2147483647 w 915"/>
                <a:gd name="T51" fmla="*/ 2147483647 h 37"/>
                <a:gd name="T52" fmla="*/ 2147483647 w 915"/>
                <a:gd name="T53" fmla="*/ 2147483647 h 37"/>
                <a:gd name="T54" fmla="*/ 2147483647 w 915"/>
                <a:gd name="T55" fmla="*/ 2147483647 h 37"/>
                <a:gd name="T56" fmla="*/ 2147483647 w 915"/>
                <a:gd name="T57" fmla="*/ 2147483647 h 37"/>
                <a:gd name="T58" fmla="*/ 2147483647 w 915"/>
                <a:gd name="T59" fmla="*/ 2147483647 h 37"/>
                <a:gd name="T60" fmla="*/ 2147483647 w 915"/>
                <a:gd name="T61" fmla="*/ 2147483647 h 3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915"/>
                <a:gd name="T94" fmla="*/ 0 h 37"/>
                <a:gd name="T95" fmla="*/ 915 w 915"/>
                <a:gd name="T96" fmla="*/ 37 h 3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915" h="37">
                  <a:moveTo>
                    <a:pt x="0" y="22"/>
                  </a:moveTo>
                  <a:cubicBezTo>
                    <a:pt x="7" y="14"/>
                    <a:pt x="14" y="7"/>
                    <a:pt x="21" y="4"/>
                  </a:cubicBezTo>
                  <a:cubicBezTo>
                    <a:pt x="28" y="1"/>
                    <a:pt x="38" y="3"/>
                    <a:pt x="45" y="4"/>
                  </a:cubicBezTo>
                  <a:cubicBezTo>
                    <a:pt x="52" y="5"/>
                    <a:pt x="56" y="6"/>
                    <a:pt x="66" y="10"/>
                  </a:cubicBezTo>
                  <a:cubicBezTo>
                    <a:pt x="76" y="14"/>
                    <a:pt x="90" y="25"/>
                    <a:pt x="102" y="25"/>
                  </a:cubicBezTo>
                  <a:cubicBezTo>
                    <a:pt x="114" y="25"/>
                    <a:pt x="126" y="12"/>
                    <a:pt x="138" y="10"/>
                  </a:cubicBezTo>
                  <a:cubicBezTo>
                    <a:pt x="150" y="8"/>
                    <a:pt x="167" y="9"/>
                    <a:pt x="177" y="10"/>
                  </a:cubicBezTo>
                  <a:cubicBezTo>
                    <a:pt x="187" y="11"/>
                    <a:pt x="191" y="14"/>
                    <a:pt x="201" y="16"/>
                  </a:cubicBezTo>
                  <a:cubicBezTo>
                    <a:pt x="211" y="18"/>
                    <a:pt x="229" y="26"/>
                    <a:pt x="240" y="25"/>
                  </a:cubicBezTo>
                  <a:cubicBezTo>
                    <a:pt x="251" y="24"/>
                    <a:pt x="258" y="14"/>
                    <a:pt x="267" y="10"/>
                  </a:cubicBezTo>
                  <a:cubicBezTo>
                    <a:pt x="276" y="6"/>
                    <a:pt x="285" y="5"/>
                    <a:pt x="297" y="4"/>
                  </a:cubicBezTo>
                  <a:cubicBezTo>
                    <a:pt x="309" y="3"/>
                    <a:pt x="330" y="1"/>
                    <a:pt x="342" y="4"/>
                  </a:cubicBezTo>
                  <a:cubicBezTo>
                    <a:pt x="354" y="7"/>
                    <a:pt x="361" y="22"/>
                    <a:pt x="369" y="25"/>
                  </a:cubicBezTo>
                  <a:cubicBezTo>
                    <a:pt x="377" y="28"/>
                    <a:pt x="382" y="28"/>
                    <a:pt x="390" y="25"/>
                  </a:cubicBezTo>
                  <a:cubicBezTo>
                    <a:pt x="398" y="22"/>
                    <a:pt x="409" y="13"/>
                    <a:pt x="417" y="10"/>
                  </a:cubicBezTo>
                  <a:cubicBezTo>
                    <a:pt x="425" y="7"/>
                    <a:pt x="429" y="5"/>
                    <a:pt x="441" y="4"/>
                  </a:cubicBezTo>
                  <a:cubicBezTo>
                    <a:pt x="453" y="3"/>
                    <a:pt x="475" y="1"/>
                    <a:pt x="489" y="4"/>
                  </a:cubicBezTo>
                  <a:cubicBezTo>
                    <a:pt x="503" y="7"/>
                    <a:pt x="516" y="21"/>
                    <a:pt x="528" y="25"/>
                  </a:cubicBezTo>
                  <a:cubicBezTo>
                    <a:pt x="540" y="29"/>
                    <a:pt x="551" y="33"/>
                    <a:pt x="561" y="31"/>
                  </a:cubicBezTo>
                  <a:cubicBezTo>
                    <a:pt x="571" y="29"/>
                    <a:pt x="582" y="17"/>
                    <a:pt x="591" y="13"/>
                  </a:cubicBezTo>
                  <a:cubicBezTo>
                    <a:pt x="600" y="9"/>
                    <a:pt x="611" y="8"/>
                    <a:pt x="618" y="7"/>
                  </a:cubicBezTo>
                  <a:cubicBezTo>
                    <a:pt x="625" y="6"/>
                    <a:pt x="624" y="0"/>
                    <a:pt x="636" y="4"/>
                  </a:cubicBezTo>
                  <a:cubicBezTo>
                    <a:pt x="648" y="8"/>
                    <a:pt x="675" y="31"/>
                    <a:pt x="690" y="34"/>
                  </a:cubicBezTo>
                  <a:cubicBezTo>
                    <a:pt x="705" y="37"/>
                    <a:pt x="718" y="26"/>
                    <a:pt x="729" y="22"/>
                  </a:cubicBezTo>
                  <a:cubicBezTo>
                    <a:pt x="740" y="18"/>
                    <a:pt x="747" y="9"/>
                    <a:pt x="756" y="7"/>
                  </a:cubicBezTo>
                  <a:cubicBezTo>
                    <a:pt x="765" y="5"/>
                    <a:pt x="778" y="4"/>
                    <a:pt x="786" y="7"/>
                  </a:cubicBezTo>
                  <a:cubicBezTo>
                    <a:pt x="794" y="10"/>
                    <a:pt x="799" y="18"/>
                    <a:pt x="804" y="22"/>
                  </a:cubicBezTo>
                  <a:cubicBezTo>
                    <a:pt x="809" y="26"/>
                    <a:pt x="811" y="32"/>
                    <a:pt x="819" y="34"/>
                  </a:cubicBezTo>
                  <a:cubicBezTo>
                    <a:pt x="827" y="36"/>
                    <a:pt x="845" y="35"/>
                    <a:pt x="855" y="34"/>
                  </a:cubicBezTo>
                  <a:cubicBezTo>
                    <a:pt x="865" y="33"/>
                    <a:pt x="869" y="32"/>
                    <a:pt x="879" y="28"/>
                  </a:cubicBezTo>
                  <a:cubicBezTo>
                    <a:pt x="889" y="24"/>
                    <a:pt x="908" y="11"/>
                    <a:pt x="915" y="7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1" name="Freeform 260">
              <a:extLst>
                <a:ext uri="{FF2B5EF4-FFF2-40B4-BE49-F238E27FC236}">
                  <a16:creationId xmlns:a16="http://schemas.microsoft.com/office/drawing/2014/main" id="{F83A9A21-7B04-4E52-984E-52D721BA9C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6927" y="4279900"/>
              <a:ext cx="1452563" cy="58738"/>
            </a:xfrm>
            <a:custGeom>
              <a:avLst/>
              <a:gdLst>
                <a:gd name="T0" fmla="*/ 0 w 915"/>
                <a:gd name="T1" fmla="*/ 2147483647 h 37"/>
                <a:gd name="T2" fmla="*/ 2147483647 w 915"/>
                <a:gd name="T3" fmla="*/ 2147483647 h 37"/>
                <a:gd name="T4" fmla="*/ 2147483647 w 915"/>
                <a:gd name="T5" fmla="*/ 2147483647 h 37"/>
                <a:gd name="T6" fmla="*/ 2147483647 w 915"/>
                <a:gd name="T7" fmla="*/ 2147483647 h 37"/>
                <a:gd name="T8" fmla="*/ 2147483647 w 915"/>
                <a:gd name="T9" fmla="*/ 2147483647 h 37"/>
                <a:gd name="T10" fmla="*/ 2147483647 w 915"/>
                <a:gd name="T11" fmla="*/ 2147483647 h 37"/>
                <a:gd name="T12" fmla="*/ 2147483647 w 915"/>
                <a:gd name="T13" fmla="*/ 2147483647 h 37"/>
                <a:gd name="T14" fmla="*/ 2147483647 w 915"/>
                <a:gd name="T15" fmla="*/ 2147483647 h 37"/>
                <a:gd name="T16" fmla="*/ 2147483647 w 915"/>
                <a:gd name="T17" fmla="*/ 2147483647 h 37"/>
                <a:gd name="T18" fmla="*/ 2147483647 w 915"/>
                <a:gd name="T19" fmla="*/ 2147483647 h 37"/>
                <a:gd name="T20" fmla="*/ 2147483647 w 915"/>
                <a:gd name="T21" fmla="*/ 2147483647 h 37"/>
                <a:gd name="T22" fmla="*/ 2147483647 w 915"/>
                <a:gd name="T23" fmla="*/ 2147483647 h 37"/>
                <a:gd name="T24" fmla="*/ 2147483647 w 915"/>
                <a:gd name="T25" fmla="*/ 2147483647 h 37"/>
                <a:gd name="T26" fmla="*/ 2147483647 w 915"/>
                <a:gd name="T27" fmla="*/ 2147483647 h 37"/>
                <a:gd name="T28" fmla="*/ 2147483647 w 915"/>
                <a:gd name="T29" fmla="*/ 2147483647 h 37"/>
                <a:gd name="T30" fmla="*/ 2147483647 w 915"/>
                <a:gd name="T31" fmla="*/ 2147483647 h 37"/>
                <a:gd name="T32" fmla="*/ 2147483647 w 915"/>
                <a:gd name="T33" fmla="*/ 2147483647 h 37"/>
                <a:gd name="T34" fmla="*/ 2147483647 w 915"/>
                <a:gd name="T35" fmla="*/ 2147483647 h 37"/>
                <a:gd name="T36" fmla="*/ 2147483647 w 915"/>
                <a:gd name="T37" fmla="*/ 2147483647 h 37"/>
                <a:gd name="T38" fmla="*/ 2147483647 w 915"/>
                <a:gd name="T39" fmla="*/ 2147483647 h 37"/>
                <a:gd name="T40" fmla="*/ 2147483647 w 915"/>
                <a:gd name="T41" fmla="*/ 2147483647 h 37"/>
                <a:gd name="T42" fmla="*/ 2147483647 w 915"/>
                <a:gd name="T43" fmla="*/ 2147483647 h 37"/>
                <a:gd name="T44" fmla="*/ 2147483647 w 915"/>
                <a:gd name="T45" fmla="*/ 2147483647 h 37"/>
                <a:gd name="T46" fmla="*/ 2147483647 w 915"/>
                <a:gd name="T47" fmla="*/ 2147483647 h 37"/>
                <a:gd name="T48" fmla="*/ 2147483647 w 915"/>
                <a:gd name="T49" fmla="*/ 2147483647 h 37"/>
                <a:gd name="T50" fmla="*/ 2147483647 w 915"/>
                <a:gd name="T51" fmla="*/ 2147483647 h 37"/>
                <a:gd name="T52" fmla="*/ 2147483647 w 915"/>
                <a:gd name="T53" fmla="*/ 2147483647 h 37"/>
                <a:gd name="T54" fmla="*/ 2147483647 w 915"/>
                <a:gd name="T55" fmla="*/ 2147483647 h 37"/>
                <a:gd name="T56" fmla="*/ 2147483647 w 915"/>
                <a:gd name="T57" fmla="*/ 2147483647 h 37"/>
                <a:gd name="T58" fmla="*/ 2147483647 w 915"/>
                <a:gd name="T59" fmla="*/ 2147483647 h 37"/>
                <a:gd name="T60" fmla="*/ 2147483647 w 915"/>
                <a:gd name="T61" fmla="*/ 2147483647 h 3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915"/>
                <a:gd name="T94" fmla="*/ 0 h 37"/>
                <a:gd name="T95" fmla="*/ 915 w 915"/>
                <a:gd name="T96" fmla="*/ 37 h 3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915" h="37">
                  <a:moveTo>
                    <a:pt x="0" y="22"/>
                  </a:moveTo>
                  <a:cubicBezTo>
                    <a:pt x="7" y="14"/>
                    <a:pt x="14" y="7"/>
                    <a:pt x="21" y="4"/>
                  </a:cubicBezTo>
                  <a:cubicBezTo>
                    <a:pt x="28" y="1"/>
                    <a:pt x="38" y="3"/>
                    <a:pt x="45" y="4"/>
                  </a:cubicBezTo>
                  <a:cubicBezTo>
                    <a:pt x="52" y="5"/>
                    <a:pt x="56" y="6"/>
                    <a:pt x="66" y="10"/>
                  </a:cubicBezTo>
                  <a:cubicBezTo>
                    <a:pt x="76" y="14"/>
                    <a:pt x="90" y="25"/>
                    <a:pt x="102" y="25"/>
                  </a:cubicBezTo>
                  <a:cubicBezTo>
                    <a:pt x="114" y="25"/>
                    <a:pt x="126" y="12"/>
                    <a:pt x="138" y="10"/>
                  </a:cubicBezTo>
                  <a:cubicBezTo>
                    <a:pt x="150" y="8"/>
                    <a:pt x="167" y="9"/>
                    <a:pt x="177" y="10"/>
                  </a:cubicBezTo>
                  <a:cubicBezTo>
                    <a:pt x="187" y="11"/>
                    <a:pt x="191" y="14"/>
                    <a:pt x="201" y="16"/>
                  </a:cubicBezTo>
                  <a:cubicBezTo>
                    <a:pt x="211" y="18"/>
                    <a:pt x="229" y="26"/>
                    <a:pt x="240" y="25"/>
                  </a:cubicBezTo>
                  <a:cubicBezTo>
                    <a:pt x="251" y="24"/>
                    <a:pt x="258" y="14"/>
                    <a:pt x="267" y="10"/>
                  </a:cubicBezTo>
                  <a:cubicBezTo>
                    <a:pt x="276" y="6"/>
                    <a:pt x="285" y="5"/>
                    <a:pt x="297" y="4"/>
                  </a:cubicBezTo>
                  <a:cubicBezTo>
                    <a:pt x="309" y="3"/>
                    <a:pt x="330" y="1"/>
                    <a:pt x="342" y="4"/>
                  </a:cubicBezTo>
                  <a:cubicBezTo>
                    <a:pt x="354" y="7"/>
                    <a:pt x="361" y="22"/>
                    <a:pt x="369" y="25"/>
                  </a:cubicBezTo>
                  <a:cubicBezTo>
                    <a:pt x="377" y="28"/>
                    <a:pt x="382" y="28"/>
                    <a:pt x="390" y="25"/>
                  </a:cubicBezTo>
                  <a:cubicBezTo>
                    <a:pt x="398" y="22"/>
                    <a:pt x="409" y="13"/>
                    <a:pt x="417" y="10"/>
                  </a:cubicBezTo>
                  <a:cubicBezTo>
                    <a:pt x="425" y="7"/>
                    <a:pt x="429" y="5"/>
                    <a:pt x="441" y="4"/>
                  </a:cubicBezTo>
                  <a:cubicBezTo>
                    <a:pt x="453" y="3"/>
                    <a:pt x="475" y="1"/>
                    <a:pt x="489" y="4"/>
                  </a:cubicBezTo>
                  <a:cubicBezTo>
                    <a:pt x="503" y="7"/>
                    <a:pt x="516" y="21"/>
                    <a:pt x="528" y="25"/>
                  </a:cubicBezTo>
                  <a:cubicBezTo>
                    <a:pt x="540" y="29"/>
                    <a:pt x="551" y="33"/>
                    <a:pt x="561" y="31"/>
                  </a:cubicBezTo>
                  <a:cubicBezTo>
                    <a:pt x="571" y="29"/>
                    <a:pt x="582" y="17"/>
                    <a:pt x="591" y="13"/>
                  </a:cubicBezTo>
                  <a:cubicBezTo>
                    <a:pt x="600" y="9"/>
                    <a:pt x="611" y="8"/>
                    <a:pt x="618" y="7"/>
                  </a:cubicBezTo>
                  <a:cubicBezTo>
                    <a:pt x="625" y="6"/>
                    <a:pt x="624" y="0"/>
                    <a:pt x="636" y="4"/>
                  </a:cubicBezTo>
                  <a:cubicBezTo>
                    <a:pt x="648" y="8"/>
                    <a:pt x="675" y="31"/>
                    <a:pt x="690" y="34"/>
                  </a:cubicBezTo>
                  <a:cubicBezTo>
                    <a:pt x="705" y="37"/>
                    <a:pt x="718" y="26"/>
                    <a:pt x="729" y="22"/>
                  </a:cubicBezTo>
                  <a:cubicBezTo>
                    <a:pt x="740" y="18"/>
                    <a:pt x="747" y="9"/>
                    <a:pt x="756" y="7"/>
                  </a:cubicBezTo>
                  <a:cubicBezTo>
                    <a:pt x="765" y="5"/>
                    <a:pt x="778" y="4"/>
                    <a:pt x="786" y="7"/>
                  </a:cubicBezTo>
                  <a:cubicBezTo>
                    <a:pt x="794" y="10"/>
                    <a:pt x="799" y="18"/>
                    <a:pt x="804" y="22"/>
                  </a:cubicBezTo>
                  <a:cubicBezTo>
                    <a:pt x="809" y="26"/>
                    <a:pt x="811" y="32"/>
                    <a:pt x="819" y="34"/>
                  </a:cubicBezTo>
                  <a:cubicBezTo>
                    <a:pt x="827" y="36"/>
                    <a:pt x="845" y="35"/>
                    <a:pt x="855" y="34"/>
                  </a:cubicBezTo>
                  <a:cubicBezTo>
                    <a:pt x="865" y="33"/>
                    <a:pt x="869" y="32"/>
                    <a:pt x="879" y="28"/>
                  </a:cubicBezTo>
                  <a:cubicBezTo>
                    <a:pt x="889" y="24"/>
                    <a:pt x="908" y="11"/>
                    <a:pt x="915" y="7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" name="Freeform 261">
              <a:extLst>
                <a:ext uri="{FF2B5EF4-FFF2-40B4-BE49-F238E27FC236}">
                  <a16:creationId xmlns:a16="http://schemas.microsoft.com/office/drawing/2014/main" id="{A091B04F-BFA2-4928-9919-0E56F70E2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6927" y="4003675"/>
              <a:ext cx="1452563" cy="58738"/>
            </a:xfrm>
            <a:custGeom>
              <a:avLst/>
              <a:gdLst>
                <a:gd name="T0" fmla="*/ 0 w 915"/>
                <a:gd name="T1" fmla="*/ 2147483647 h 37"/>
                <a:gd name="T2" fmla="*/ 2147483647 w 915"/>
                <a:gd name="T3" fmla="*/ 2147483647 h 37"/>
                <a:gd name="T4" fmla="*/ 2147483647 w 915"/>
                <a:gd name="T5" fmla="*/ 2147483647 h 37"/>
                <a:gd name="T6" fmla="*/ 2147483647 w 915"/>
                <a:gd name="T7" fmla="*/ 2147483647 h 37"/>
                <a:gd name="T8" fmla="*/ 2147483647 w 915"/>
                <a:gd name="T9" fmla="*/ 2147483647 h 37"/>
                <a:gd name="T10" fmla="*/ 2147483647 w 915"/>
                <a:gd name="T11" fmla="*/ 2147483647 h 37"/>
                <a:gd name="T12" fmla="*/ 2147483647 w 915"/>
                <a:gd name="T13" fmla="*/ 2147483647 h 37"/>
                <a:gd name="T14" fmla="*/ 2147483647 w 915"/>
                <a:gd name="T15" fmla="*/ 2147483647 h 37"/>
                <a:gd name="T16" fmla="*/ 2147483647 w 915"/>
                <a:gd name="T17" fmla="*/ 2147483647 h 37"/>
                <a:gd name="T18" fmla="*/ 2147483647 w 915"/>
                <a:gd name="T19" fmla="*/ 2147483647 h 37"/>
                <a:gd name="T20" fmla="*/ 2147483647 w 915"/>
                <a:gd name="T21" fmla="*/ 2147483647 h 37"/>
                <a:gd name="T22" fmla="*/ 2147483647 w 915"/>
                <a:gd name="T23" fmla="*/ 2147483647 h 37"/>
                <a:gd name="T24" fmla="*/ 2147483647 w 915"/>
                <a:gd name="T25" fmla="*/ 2147483647 h 37"/>
                <a:gd name="T26" fmla="*/ 2147483647 w 915"/>
                <a:gd name="T27" fmla="*/ 2147483647 h 37"/>
                <a:gd name="T28" fmla="*/ 2147483647 w 915"/>
                <a:gd name="T29" fmla="*/ 2147483647 h 37"/>
                <a:gd name="T30" fmla="*/ 2147483647 w 915"/>
                <a:gd name="T31" fmla="*/ 2147483647 h 37"/>
                <a:gd name="T32" fmla="*/ 2147483647 w 915"/>
                <a:gd name="T33" fmla="*/ 2147483647 h 37"/>
                <a:gd name="T34" fmla="*/ 2147483647 w 915"/>
                <a:gd name="T35" fmla="*/ 2147483647 h 37"/>
                <a:gd name="T36" fmla="*/ 2147483647 w 915"/>
                <a:gd name="T37" fmla="*/ 2147483647 h 37"/>
                <a:gd name="T38" fmla="*/ 2147483647 w 915"/>
                <a:gd name="T39" fmla="*/ 2147483647 h 37"/>
                <a:gd name="T40" fmla="*/ 2147483647 w 915"/>
                <a:gd name="T41" fmla="*/ 2147483647 h 37"/>
                <a:gd name="T42" fmla="*/ 2147483647 w 915"/>
                <a:gd name="T43" fmla="*/ 2147483647 h 37"/>
                <a:gd name="T44" fmla="*/ 2147483647 w 915"/>
                <a:gd name="T45" fmla="*/ 2147483647 h 37"/>
                <a:gd name="T46" fmla="*/ 2147483647 w 915"/>
                <a:gd name="T47" fmla="*/ 2147483647 h 37"/>
                <a:gd name="T48" fmla="*/ 2147483647 w 915"/>
                <a:gd name="T49" fmla="*/ 2147483647 h 37"/>
                <a:gd name="T50" fmla="*/ 2147483647 w 915"/>
                <a:gd name="T51" fmla="*/ 2147483647 h 37"/>
                <a:gd name="T52" fmla="*/ 2147483647 w 915"/>
                <a:gd name="T53" fmla="*/ 2147483647 h 37"/>
                <a:gd name="T54" fmla="*/ 2147483647 w 915"/>
                <a:gd name="T55" fmla="*/ 2147483647 h 37"/>
                <a:gd name="T56" fmla="*/ 2147483647 w 915"/>
                <a:gd name="T57" fmla="*/ 2147483647 h 37"/>
                <a:gd name="T58" fmla="*/ 2147483647 w 915"/>
                <a:gd name="T59" fmla="*/ 2147483647 h 37"/>
                <a:gd name="T60" fmla="*/ 2147483647 w 915"/>
                <a:gd name="T61" fmla="*/ 2147483647 h 3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915"/>
                <a:gd name="T94" fmla="*/ 0 h 37"/>
                <a:gd name="T95" fmla="*/ 915 w 915"/>
                <a:gd name="T96" fmla="*/ 37 h 3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915" h="37">
                  <a:moveTo>
                    <a:pt x="0" y="22"/>
                  </a:moveTo>
                  <a:cubicBezTo>
                    <a:pt x="7" y="14"/>
                    <a:pt x="14" y="7"/>
                    <a:pt x="21" y="4"/>
                  </a:cubicBezTo>
                  <a:cubicBezTo>
                    <a:pt x="28" y="1"/>
                    <a:pt x="38" y="3"/>
                    <a:pt x="45" y="4"/>
                  </a:cubicBezTo>
                  <a:cubicBezTo>
                    <a:pt x="52" y="5"/>
                    <a:pt x="56" y="6"/>
                    <a:pt x="66" y="10"/>
                  </a:cubicBezTo>
                  <a:cubicBezTo>
                    <a:pt x="76" y="14"/>
                    <a:pt x="90" y="25"/>
                    <a:pt x="102" y="25"/>
                  </a:cubicBezTo>
                  <a:cubicBezTo>
                    <a:pt x="114" y="25"/>
                    <a:pt x="126" y="12"/>
                    <a:pt x="138" y="10"/>
                  </a:cubicBezTo>
                  <a:cubicBezTo>
                    <a:pt x="150" y="8"/>
                    <a:pt x="167" y="9"/>
                    <a:pt x="177" y="10"/>
                  </a:cubicBezTo>
                  <a:cubicBezTo>
                    <a:pt x="187" y="11"/>
                    <a:pt x="191" y="14"/>
                    <a:pt x="201" y="16"/>
                  </a:cubicBezTo>
                  <a:cubicBezTo>
                    <a:pt x="211" y="18"/>
                    <a:pt x="229" y="26"/>
                    <a:pt x="240" y="25"/>
                  </a:cubicBezTo>
                  <a:cubicBezTo>
                    <a:pt x="251" y="24"/>
                    <a:pt x="258" y="14"/>
                    <a:pt x="267" y="10"/>
                  </a:cubicBezTo>
                  <a:cubicBezTo>
                    <a:pt x="276" y="6"/>
                    <a:pt x="285" y="5"/>
                    <a:pt x="297" y="4"/>
                  </a:cubicBezTo>
                  <a:cubicBezTo>
                    <a:pt x="309" y="3"/>
                    <a:pt x="330" y="1"/>
                    <a:pt x="342" y="4"/>
                  </a:cubicBezTo>
                  <a:cubicBezTo>
                    <a:pt x="354" y="7"/>
                    <a:pt x="361" y="22"/>
                    <a:pt x="369" y="25"/>
                  </a:cubicBezTo>
                  <a:cubicBezTo>
                    <a:pt x="377" y="28"/>
                    <a:pt x="382" y="28"/>
                    <a:pt x="390" y="25"/>
                  </a:cubicBezTo>
                  <a:cubicBezTo>
                    <a:pt x="398" y="22"/>
                    <a:pt x="409" y="13"/>
                    <a:pt x="417" y="10"/>
                  </a:cubicBezTo>
                  <a:cubicBezTo>
                    <a:pt x="425" y="7"/>
                    <a:pt x="429" y="5"/>
                    <a:pt x="441" y="4"/>
                  </a:cubicBezTo>
                  <a:cubicBezTo>
                    <a:pt x="453" y="3"/>
                    <a:pt x="475" y="1"/>
                    <a:pt x="489" y="4"/>
                  </a:cubicBezTo>
                  <a:cubicBezTo>
                    <a:pt x="503" y="7"/>
                    <a:pt x="516" y="21"/>
                    <a:pt x="528" y="25"/>
                  </a:cubicBezTo>
                  <a:cubicBezTo>
                    <a:pt x="540" y="29"/>
                    <a:pt x="551" y="33"/>
                    <a:pt x="561" y="31"/>
                  </a:cubicBezTo>
                  <a:cubicBezTo>
                    <a:pt x="571" y="29"/>
                    <a:pt x="582" y="17"/>
                    <a:pt x="591" y="13"/>
                  </a:cubicBezTo>
                  <a:cubicBezTo>
                    <a:pt x="600" y="9"/>
                    <a:pt x="611" y="8"/>
                    <a:pt x="618" y="7"/>
                  </a:cubicBezTo>
                  <a:cubicBezTo>
                    <a:pt x="625" y="6"/>
                    <a:pt x="624" y="0"/>
                    <a:pt x="636" y="4"/>
                  </a:cubicBezTo>
                  <a:cubicBezTo>
                    <a:pt x="648" y="8"/>
                    <a:pt x="675" y="31"/>
                    <a:pt x="690" y="34"/>
                  </a:cubicBezTo>
                  <a:cubicBezTo>
                    <a:pt x="705" y="37"/>
                    <a:pt x="718" y="26"/>
                    <a:pt x="729" y="22"/>
                  </a:cubicBezTo>
                  <a:cubicBezTo>
                    <a:pt x="740" y="18"/>
                    <a:pt x="747" y="9"/>
                    <a:pt x="756" y="7"/>
                  </a:cubicBezTo>
                  <a:cubicBezTo>
                    <a:pt x="765" y="5"/>
                    <a:pt x="778" y="4"/>
                    <a:pt x="786" y="7"/>
                  </a:cubicBezTo>
                  <a:cubicBezTo>
                    <a:pt x="794" y="10"/>
                    <a:pt x="799" y="18"/>
                    <a:pt x="804" y="22"/>
                  </a:cubicBezTo>
                  <a:cubicBezTo>
                    <a:pt x="809" y="26"/>
                    <a:pt x="811" y="32"/>
                    <a:pt x="819" y="34"/>
                  </a:cubicBezTo>
                  <a:cubicBezTo>
                    <a:pt x="827" y="36"/>
                    <a:pt x="845" y="35"/>
                    <a:pt x="855" y="34"/>
                  </a:cubicBezTo>
                  <a:cubicBezTo>
                    <a:pt x="865" y="33"/>
                    <a:pt x="869" y="32"/>
                    <a:pt x="879" y="28"/>
                  </a:cubicBezTo>
                  <a:cubicBezTo>
                    <a:pt x="889" y="24"/>
                    <a:pt x="908" y="11"/>
                    <a:pt x="915" y="7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3" name="Freeform 262">
              <a:extLst>
                <a:ext uri="{FF2B5EF4-FFF2-40B4-BE49-F238E27FC236}">
                  <a16:creationId xmlns:a16="http://schemas.microsoft.com/office/drawing/2014/main" id="{4AB2743F-35BE-435F-8812-C858FD671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0664" y="3703638"/>
              <a:ext cx="1452563" cy="58737"/>
            </a:xfrm>
            <a:custGeom>
              <a:avLst/>
              <a:gdLst>
                <a:gd name="T0" fmla="*/ 0 w 915"/>
                <a:gd name="T1" fmla="*/ 2147483647 h 37"/>
                <a:gd name="T2" fmla="*/ 2147483647 w 915"/>
                <a:gd name="T3" fmla="*/ 2147483647 h 37"/>
                <a:gd name="T4" fmla="*/ 2147483647 w 915"/>
                <a:gd name="T5" fmla="*/ 2147483647 h 37"/>
                <a:gd name="T6" fmla="*/ 2147483647 w 915"/>
                <a:gd name="T7" fmla="*/ 2147483647 h 37"/>
                <a:gd name="T8" fmla="*/ 2147483647 w 915"/>
                <a:gd name="T9" fmla="*/ 2147483647 h 37"/>
                <a:gd name="T10" fmla="*/ 2147483647 w 915"/>
                <a:gd name="T11" fmla="*/ 2147483647 h 37"/>
                <a:gd name="T12" fmla="*/ 2147483647 w 915"/>
                <a:gd name="T13" fmla="*/ 2147483647 h 37"/>
                <a:gd name="T14" fmla="*/ 2147483647 w 915"/>
                <a:gd name="T15" fmla="*/ 2147483647 h 37"/>
                <a:gd name="T16" fmla="*/ 2147483647 w 915"/>
                <a:gd name="T17" fmla="*/ 2147483647 h 37"/>
                <a:gd name="T18" fmla="*/ 2147483647 w 915"/>
                <a:gd name="T19" fmla="*/ 2147483647 h 37"/>
                <a:gd name="T20" fmla="*/ 2147483647 w 915"/>
                <a:gd name="T21" fmla="*/ 2147483647 h 37"/>
                <a:gd name="T22" fmla="*/ 2147483647 w 915"/>
                <a:gd name="T23" fmla="*/ 2147483647 h 37"/>
                <a:gd name="T24" fmla="*/ 2147483647 w 915"/>
                <a:gd name="T25" fmla="*/ 2147483647 h 37"/>
                <a:gd name="T26" fmla="*/ 2147483647 w 915"/>
                <a:gd name="T27" fmla="*/ 2147483647 h 37"/>
                <a:gd name="T28" fmla="*/ 2147483647 w 915"/>
                <a:gd name="T29" fmla="*/ 2147483647 h 37"/>
                <a:gd name="T30" fmla="*/ 2147483647 w 915"/>
                <a:gd name="T31" fmla="*/ 2147483647 h 37"/>
                <a:gd name="T32" fmla="*/ 2147483647 w 915"/>
                <a:gd name="T33" fmla="*/ 2147483647 h 37"/>
                <a:gd name="T34" fmla="*/ 2147483647 w 915"/>
                <a:gd name="T35" fmla="*/ 2147483647 h 37"/>
                <a:gd name="T36" fmla="*/ 2147483647 w 915"/>
                <a:gd name="T37" fmla="*/ 2147483647 h 37"/>
                <a:gd name="T38" fmla="*/ 2147483647 w 915"/>
                <a:gd name="T39" fmla="*/ 2147483647 h 37"/>
                <a:gd name="T40" fmla="*/ 2147483647 w 915"/>
                <a:gd name="T41" fmla="*/ 2147483647 h 37"/>
                <a:gd name="T42" fmla="*/ 2147483647 w 915"/>
                <a:gd name="T43" fmla="*/ 2147483647 h 37"/>
                <a:gd name="T44" fmla="*/ 2147483647 w 915"/>
                <a:gd name="T45" fmla="*/ 2147483647 h 37"/>
                <a:gd name="T46" fmla="*/ 2147483647 w 915"/>
                <a:gd name="T47" fmla="*/ 2147483647 h 37"/>
                <a:gd name="T48" fmla="*/ 2147483647 w 915"/>
                <a:gd name="T49" fmla="*/ 2147483647 h 37"/>
                <a:gd name="T50" fmla="*/ 2147483647 w 915"/>
                <a:gd name="T51" fmla="*/ 2147483647 h 37"/>
                <a:gd name="T52" fmla="*/ 2147483647 w 915"/>
                <a:gd name="T53" fmla="*/ 2147483647 h 37"/>
                <a:gd name="T54" fmla="*/ 2147483647 w 915"/>
                <a:gd name="T55" fmla="*/ 2147483647 h 37"/>
                <a:gd name="T56" fmla="*/ 2147483647 w 915"/>
                <a:gd name="T57" fmla="*/ 2147483647 h 37"/>
                <a:gd name="T58" fmla="*/ 2147483647 w 915"/>
                <a:gd name="T59" fmla="*/ 2147483647 h 37"/>
                <a:gd name="T60" fmla="*/ 2147483647 w 915"/>
                <a:gd name="T61" fmla="*/ 2147483647 h 3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915"/>
                <a:gd name="T94" fmla="*/ 0 h 37"/>
                <a:gd name="T95" fmla="*/ 915 w 915"/>
                <a:gd name="T96" fmla="*/ 37 h 3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915" h="37">
                  <a:moveTo>
                    <a:pt x="0" y="22"/>
                  </a:moveTo>
                  <a:cubicBezTo>
                    <a:pt x="7" y="14"/>
                    <a:pt x="14" y="7"/>
                    <a:pt x="21" y="4"/>
                  </a:cubicBezTo>
                  <a:cubicBezTo>
                    <a:pt x="28" y="1"/>
                    <a:pt x="38" y="3"/>
                    <a:pt x="45" y="4"/>
                  </a:cubicBezTo>
                  <a:cubicBezTo>
                    <a:pt x="52" y="5"/>
                    <a:pt x="56" y="6"/>
                    <a:pt x="66" y="10"/>
                  </a:cubicBezTo>
                  <a:cubicBezTo>
                    <a:pt x="76" y="14"/>
                    <a:pt x="90" y="25"/>
                    <a:pt x="102" y="25"/>
                  </a:cubicBezTo>
                  <a:cubicBezTo>
                    <a:pt x="114" y="25"/>
                    <a:pt x="126" y="12"/>
                    <a:pt x="138" y="10"/>
                  </a:cubicBezTo>
                  <a:cubicBezTo>
                    <a:pt x="150" y="8"/>
                    <a:pt x="167" y="9"/>
                    <a:pt x="177" y="10"/>
                  </a:cubicBezTo>
                  <a:cubicBezTo>
                    <a:pt x="187" y="11"/>
                    <a:pt x="191" y="14"/>
                    <a:pt x="201" y="16"/>
                  </a:cubicBezTo>
                  <a:cubicBezTo>
                    <a:pt x="211" y="18"/>
                    <a:pt x="229" y="26"/>
                    <a:pt x="240" y="25"/>
                  </a:cubicBezTo>
                  <a:cubicBezTo>
                    <a:pt x="251" y="24"/>
                    <a:pt x="258" y="14"/>
                    <a:pt x="267" y="10"/>
                  </a:cubicBezTo>
                  <a:cubicBezTo>
                    <a:pt x="276" y="6"/>
                    <a:pt x="285" y="5"/>
                    <a:pt x="297" y="4"/>
                  </a:cubicBezTo>
                  <a:cubicBezTo>
                    <a:pt x="309" y="3"/>
                    <a:pt x="330" y="1"/>
                    <a:pt x="342" y="4"/>
                  </a:cubicBezTo>
                  <a:cubicBezTo>
                    <a:pt x="354" y="7"/>
                    <a:pt x="361" y="22"/>
                    <a:pt x="369" y="25"/>
                  </a:cubicBezTo>
                  <a:cubicBezTo>
                    <a:pt x="377" y="28"/>
                    <a:pt x="382" y="28"/>
                    <a:pt x="390" y="25"/>
                  </a:cubicBezTo>
                  <a:cubicBezTo>
                    <a:pt x="398" y="22"/>
                    <a:pt x="409" y="13"/>
                    <a:pt x="417" y="10"/>
                  </a:cubicBezTo>
                  <a:cubicBezTo>
                    <a:pt x="425" y="7"/>
                    <a:pt x="429" y="5"/>
                    <a:pt x="441" y="4"/>
                  </a:cubicBezTo>
                  <a:cubicBezTo>
                    <a:pt x="453" y="3"/>
                    <a:pt x="475" y="1"/>
                    <a:pt x="489" y="4"/>
                  </a:cubicBezTo>
                  <a:cubicBezTo>
                    <a:pt x="503" y="7"/>
                    <a:pt x="516" y="21"/>
                    <a:pt x="528" y="25"/>
                  </a:cubicBezTo>
                  <a:cubicBezTo>
                    <a:pt x="540" y="29"/>
                    <a:pt x="551" y="33"/>
                    <a:pt x="561" y="31"/>
                  </a:cubicBezTo>
                  <a:cubicBezTo>
                    <a:pt x="571" y="29"/>
                    <a:pt x="582" y="17"/>
                    <a:pt x="591" y="13"/>
                  </a:cubicBezTo>
                  <a:cubicBezTo>
                    <a:pt x="600" y="9"/>
                    <a:pt x="611" y="8"/>
                    <a:pt x="618" y="7"/>
                  </a:cubicBezTo>
                  <a:cubicBezTo>
                    <a:pt x="625" y="6"/>
                    <a:pt x="624" y="0"/>
                    <a:pt x="636" y="4"/>
                  </a:cubicBezTo>
                  <a:cubicBezTo>
                    <a:pt x="648" y="8"/>
                    <a:pt x="675" y="31"/>
                    <a:pt x="690" y="34"/>
                  </a:cubicBezTo>
                  <a:cubicBezTo>
                    <a:pt x="705" y="37"/>
                    <a:pt x="718" y="26"/>
                    <a:pt x="729" y="22"/>
                  </a:cubicBezTo>
                  <a:cubicBezTo>
                    <a:pt x="740" y="18"/>
                    <a:pt x="747" y="9"/>
                    <a:pt x="756" y="7"/>
                  </a:cubicBezTo>
                  <a:cubicBezTo>
                    <a:pt x="765" y="5"/>
                    <a:pt x="778" y="4"/>
                    <a:pt x="786" y="7"/>
                  </a:cubicBezTo>
                  <a:cubicBezTo>
                    <a:pt x="794" y="10"/>
                    <a:pt x="799" y="18"/>
                    <a:pt x="804" y="22"/>
                  </a:cubicBezTo>
                  <a:cubicBezTo>
                    <a:pt x="809" y="26"/>
                    <a:pt x="811" y="32"/>
                    <a:pt x="819" y="34"/>
                  </a:cubicBezTo>
                  <a:cubicBezTo>
                    <a:pt x="827" y="36"/>
                    <a:pt x="845" y="35"/>
                    <a:pt x="855" y="34"/>
                  </a:cubicBezTo>
                  <a:cubicBezTo>
                    <a:pt x="865" y="33"/>
                    <a:pt x="869" y="32"/>
                    <a:pt x="879" y="28"/>
                  </a:cubicBezTo>
                  <a:cubicBezTo>
                    <a:pt x="889" y="24"/>
                    <a:pt x="908" y="11"/>
                    <a:pt x="915" y="7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" name="Freeform 263">
              <a:extLst>
                <a:ext uri="{FF2B5EF4-FFF2-40B4-BE49-F238E27FC236}">
                  <a16:creationId xmlns:a16="http://schemas.microsoft.com/office/drawing/2014/main" id="{67977D75-DF68-465A-B014-0918CB1AD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6927" y="3403600"/>
              <a:ext cx="1452563" cy="58738"/>
            </a:xfrm>
            <a:custGeom>
              <a:avLst/>
              <a:gdLst>
                <a:gd name="T0" fmla="*/ 0 w 915"/>
                <a:gd name="T1" fmla="*/ 2147483647 h 37"/>
                <a:gd name="T2" fmla="*/ 2147483647 w 915"/>
                <a:gd name="T3" fmla="*/ 2147483647 h 37"/>
                <a:gd name="T4" fmla="*/ 2147483647 w 915"/>
                <a:gd name="T5" fmla="*/ 2147483647 h 37"/>
                <a:gd name="T6" fmla="*/ 2147483647 w 915"/>
                <a:gd name="T7" fmla="*/ 2147483647 h 37"/>
                <a:gd name="T8" fmla="*/ 2147483647 w 915"/>
                <a:gd name="T9" fmla="*/ 2147483647 h 37"/>
                <a:gd name="T10" fmla="*/ 2147483647 w 915"/>
                <a:gd name="T11" fmla="*/ 2147483647 h 37"/>
                <a:gd name="T12" fmla="*/ 2147483647 w 915"/>
                <a:gd name="T13" fmla="*/ 2147483647 h 37"/>
                <a:gd name="T14" fmla="*/ 2147483647 w 915"/>
                <a:gd name="T15" fmla="*/ 2147483647 h 37"/>
                <a:gd name="T16" fmla="*/ 2147483647 w 915"/>
                <a:gd name="T17" fmla="*/ 2147483647 h 37"/>
                <a:gd name="T18" fmla="*/ 2147483647 w 915"/>
                <a:gd name="T19" fmla="*/ 2147483647 h 37"/>
                <a:gd name="T20" fmla="*/ 2147483647 w 915"/>
                <a:gd name="T21" fmla="*/ 2147483647 h 37"/>
                <a:gd name="T22" fmla="*/ 2147483647 w 915"/>
                <a:gd name="T23" fmla="*/ 2147483647 h 37"/>
                <a:gd name="T24" fmla="*/ 2147483647 w 915"/>
                <a:gd name="T25" fmla="*/ 2147483647 h 37"/>
                <a:gd name="T26" fmla="*/ 2147483647 w 915"/>
                <a:gd name="T27" fmla="*/ 2147483647 h 37"/>
                <a:gd name="T28" fmla="*/ 2147483647 w 915"/>
                <a:gd name="T29" fmla="*/ 2147483647 h 37"/>
                <a:gd name="T30" fmla="*/ 2147483647 w 915"/>
                <a:gd name="T31" fmla="*/ 2147483647 h 37"/>
                <a:gd name="T32" fmla="*/ 2147483647 w 915"/>
                <a:gd name="T33" fmla="*/ 2147483647 h 37"/>
                <a:gd name="T34" fmla="*/ 2147483647 w 915"/>
                <a:gd name="T35" fmla="*/ 2147483647 h 37"/>
                <a:gd name="T36" fmla="*/ 2147483647 w 915"/>
                <a:gd name="T37" fmla="*/ 2147483647 h 37"/>
                <a:gd name="T38" fmla="*/ 2147483647 w 915"/>
                <a:gd name="T39" fmla="*/ 2147483647 h 37"/>
                <a:gd name="T40" fmla="*/ 2147483647 w 915"/>
                <a:gd name="T41" fmla="*/ 2147483647 h 37"/>
                <a:gd name="T42" fmla="*/ 2147483647 w 915"/>
                <a:gd name="T43" fmla="*/ 2147483647 h 37"/>
                <a:gd name="T44" fmla="*/ 2147483647 w 915"/>
                <a:gd name="T45" fmla="*/ 2147483647 h 37"/>
                <a:gd name="T46" fmla="*/ 2147483647 w 915"/>
                <a:gd name="T47" fmla="*/ 2147483647 h 37"/>
                <a:gd name="T48" fmla="*/ 2147483647 w 915"/>
                <a:gd name="T49" fmla="*/ 2147483647 h 37"/>
                <a:gd name="T50" fmla="*/ 2147483647 w 915"/>
                <a:gd name="T51" fmla="*/ 2147483647 h 37"/>
                <a:gd name="T52" fmla="*/ 2147483647 w 915"/>
                <a:gd name="T53" fmla="*/ 2147483647 h 37"/>
                <a:gd name="T54" fmla="*/ 2147483647 w 915"/>
                <a:gd name="T55" fmla="*/ 2147483647 h 37"/>
                <a:gd name="T56" fmla="*/ 2147483647 w 915"/>
                <a:gd name="T57" fmla="*/ 2147483647 h 37"/>
                <a:gd name="T58" fmla="*/ 2147483647 w 915"/>
                <a:gd name="T59" fmla="*/ 2147483647 h 37"/>
                <a:gd name="T60" fmla="*/ 2147483647 w 915"/>
                <a:gd name="T61" fmla="*/ 2147483647 h 3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915"/>
                <a:gd name="T94" fmla="*/ 0 h 37"/>
                <a:gd name="T95" fmla="*/ 915 w 915"/>
                <a:gd name="T96" fmla="*/ 37 h 3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915" h="37">
                  <a:moveTo>
                    <a:pt x="0" y="22"/>
                  </a:moveTo>
                  <a:cubicBezTo>
                    <a:pt x="7" y="14"/>
                    <a:pt x="14" y="7"/>
                    <a:pt x="21" y="4"/>
                  </a:cubicBezTo>
                  <a:cubicBezTo>
                    <a:pt x="28" y="1"/>
                    <a:pt x="38" y="3"/>
                    <a:pt x="45" y="4"/>
                  </a:cubicBezTo>
                  <a:cubicBezTo>
                    <a:pt x="52" y="5"/>
                    <a:pt x="56" y="6"/>
                    <a:pt x="66" y="10"/>
                  </a:cubicBezTo>
                  <a:cubicBezTo>
                    <a:pt x="76" y="14"/>
                    <a:pt x="90" y="25"/>
                    <a:pt x="102" y="25"/>
                  </a:cubicBezTo>
                  <a:cubicBezTo>
                    <a:pt x="114" y="25"/>
                    <a:pt x="126" y="12"/>
                    <a:pt x="138" y="10"/>
                  </a:cubicBezTo>
                  <a:cubicBezTo>
                    <a:pt x="150" y="8"/>
                    <a:pt x="167" y="9"/>
                    <a:pt x="177" y="10"/>
                  </a:cubicBezTo>
                  <a:cubicBezTo>
                    <a:pt x="187" y="11"/>
                    <a:pt x="191" y="14"/>
                    <a:pt x="201" y="16"/>
                  </a:cubicBezTo>
                  <a:cubicBezTo>
                    <a:pt x="211" y="18"/>
                    <a:pt x="229" y="26"/>
                    <a:pt x="240" y="25"/>
                  </a:cubicBezTo>
                  <a:cubicBezTo>
                    <a:pt x="251" y="24"/>
                    <a:pt x="258" y="14"/>
                    <a:pt x="267" y="10"/>
                  </a:cubicBezTo>
                  <a:cubicBezTo>
                    <a:pt x="276" y="6"/>
                    <a:pt x="285" y="5"/>
                    <a:pt x="297" y="4"/>
                  </a:cubicBezTo>
                  <a:cubicBezTo>
                    <a:pt x="309" y="3"/>
                    <a:pt x="330" y="1"/>
                    <a:pt x="342" y="4"/>
                  </a:cubicBezTo>
                  <a:cubicBezTo>
                    <a:pt x="354" y="7"/>
                    <a:pt x="361" y="22"/>
                    <a:pt x="369" y="25"/>
                  </a:cubicBezTo>
                  <a:cubicBezTo>
                    <a:pt x="377" y="28"/>
                    <a:pt x="382" y="28"/>
                    <a:pt x="390" y="25"/>
                  </a:cubicBezTo>
                  <a:cubicBezTo>
                    <a:pt x="398" y="22"/>
                    <a:pt x="409" y="13"/>
                    <a:pt x="417" y="10"/>
                  </a:cubicBezTo>
                  <a:cubicBezTo>
                    <a:pt x="425" y="7"/>
                    <a:pt x="429" y="5"/>
                    <a:pt x="441" y="4"/>
                  </a:cubicBezTo>
                  <a:cubicBezTo>
                    <a:pt x="453" y="3"/>
                    <a:pt x="475" y="1"/>
                    <a:pt x="489" y="4"/>
                  </a:cubicBezTo>
                  <a:cubicBezTo>
                    <a:pt x="503" y="7"/>
                    <a:pt x="516" y="21"/>
                    <a:pt x="528" y="25"/>
                  </a:cubicBezTo>
                  <a:cubicBezTo>
                    <a:pt x="540" y="29"/>
                    <a:pt x="551" y="33"/>
                    <a:pt x="561" y="31"/>
                  </a:cubicBezTo>
                  <a:cubicBezTo>
                    <a:pt x="571" y="29"/>
                    <a:pt x="582" y="17"/>
                    <a:pt x="591" y="13"/>
                  </a:cubicBezTo>
                  <a:cubicBezTo>
                    <a:pt x="600" y="9"/>
                    <a:pt x="611" y="8"/>
                    <a:pt x="618" y="7"/>
                  </a:cubicBezTo>
                  <a:cubicBezTo>
                    <a:pt x="625" y="6"/>
                    <a:pt x="624" y="0"/>
                    <a:pt x="636" y="4"/>
                  </a:cubicBezTo>
                  <a:cubicBezTo>
                    <a:pt x="648" y="8"/>
                    <a:pt x="675" y="31"/>
                    <a:pt x="690" y="34"/>
                  </a:cubicBezTo>
                  <a:cubicBezTo>
                    <a:pt x="705" y="37"/>
                    <a:pt x="718" y="26"/>
                    <a:pt x="729" y="22"/>
                  </a:cubicBezTo>
                  <a:cubicBezTo>
                    <a:pt x="740" y="18"/>
                    <a:pt x="747" y="9"/>
                    <a:pt x="756" y="7"/>
                  </a:cubicBezTo>
                  <a:cubicBezTo>
                    <a:pt x="765" y="5"/>
                    <a:pt x="778" y="4"/>
                    <a:pt x="786" y="7"/>
                  </a:cubicBezTo>
                  <a:cubicBezTo>
                    <a:pt x="794" y="10"/>
                    <a:pt x="799" y="18"/>
                    <a:pt x="804" y="22"/>
                  </a:cubicBezTo>
                  <a:cubicBezTo>
                    <a:pt x="809" y="26"/>
                    <a:pt x="811" y="32"/>
                    <a:pt x="819" y="34"/>
                  </a:cubicBezTo>
                  <a:cubicBezTo>
                    <a:pt x="827" y="36"/>
                    <a:pt x="845" y="35"/>
                    <a:pt x="855" y="34"/>
                  </a:cubicBezTo>
                  <a:cubicBezTo>
                    <a:pt x="865" y="33"/>
                    <a:pt x="869" y="32"/>
                    <a:pt x="879" y="28"/>
                  </a:cubicBezTo>
                  <a:cubicBezTo>
                    <a:pt x="889" y="24"/>
                    <a:pt x="908" y="11"/>
                    <a:pt x="915" y="7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" name="Freeform 264">
              <a:extLst>
                <a:ext uri="{FF2B5EF4-FFF2-40B4-BE49-F238E27FC236}">
                  <a16:creationId xmlns:a16="http://schemas.microsoft.com/office/drawing/2014/main" id="{E53D97F8-3D31-430A-A470-ABDA3628DB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6927" y="3065463"/>
              <a:ext cx="1452563" cy="58737"/>
            </a:xfrm>
            <a:custGeom>
              <a:avLst/>
              <a:gdLst>
                <a:gd name="T0" fmla="*/ 0 w 915"/>
                <a:gd name="T1" fmla="*/ 2147483647 h 37"/>
                <a:gd name="T2" fmla="*/ 2147483647 w 915"/>
                <a:gd name="T3" fmla="*/ 2147483647 h 37"/>
                <a:gd name="T4" fmla="*/ 2147483647 w 915"/>
                <a:gd name="T5" fmla="*/ 2147483647 h 37"/>
                <a:gd name="T6" fmla="*/ 2147483647 w 915"/>
                <a:gd name="T7" fmla="*/ 2147483647 h 37"/>
                <a:gd name="T8" fmla="*/ 2147483647 w 915"/>
                <a:gd name="T9" fmla="*/ 2147483647 h 37"/>
                <a:gd name="T10" fmla="*/ 2147483647 w 915"/>
                <a:gd name="T11" fmla="*/ 2147483647 h 37"/>
                <a:gd name="T12" fmla="*/ 2147483647 w 915"/>
                <a:gd name="T13" fmla="*/ 2147483647 h 37"/>
                <a:gd name="T14" fmla="*/ 2147483647 w 915"/>
                <a:gd name="T15" fmla="*/ 2147483647 h 37"/>
                <a:gd name="T16" fmla="*/ 2147483647 w 915"/>
                <a:gd name="T17" fmla="*/ 2147483647 h 37"/>
                <a:gd name="T18" fmla="*/ 2147483647 w 915"/>
                <a:gd name="T19" fmla="*/ 2147483647 h 37"/>
                <a:gd name="T20" fmla="*/ 2147483647 w 915"/>
                <a:gd name="T21" fmla="*/ 2147483647 h 37"/>
                <a:gd name="T22" fmla="*/ 2147483647 w 915"/>
                <a:gd name="T23" fmla="*/ 2147483647 h 37"/>
                <a:gd name="T24" fmla="*/ 2147483647 w 915"/>
                <a:gd name="T25" fmla="*/ 2147483647 h 37"/>
                <a:gd name="T26" fmla="*/ 2147483647 w 915"/>
                <a:gd name="T27" fmla="*/ 2147483647 h 37"/>
                <a:gd name="T28" fmla="*/ 2147483647 w 915"/>
                <a:gd name="T29" fmla="*/ 2147483647 h 37"/>
                <a:gd name="T30" fmla="*/ 2147483647 w 915"/>
                <a:gd name="T31" fmla="*/ 2147483647 h 37"/>
                <a:gd name="T32" fmla="*/ 2147483647 w 915"/>
                <a:gd name="T33" fmla="*/ 2147483647 h 37"/>
                <a:gd name="T34" fmla="*/ 2147483647 w 915"/>
                <a:gd name="T35" fmla="*/ 2147483647 h 37"/>
                <a:gd name="T36" fmla="*/ 2147483647 w 915"/>
                <a:gd name="T37" fmla="*/ 2147483647 h 37"/>
                <a:gd name="T38" fmla="*/ 2147483647 w 915"/>
                <a:gd name="T39" fmla="*/ 2147483647 h 37"/>
                <a:gd name="T40" fmla="*/ 2147483647 w 915"/>
                <a:gd name="T41" fmla="*/ 2147483647 h 37"/>
                <a:gd name="T42" fmla="*/ 2147483647 w 915"/>
                <a:gd name="T43" fmla="*/ 2147483647 h 37"/>
                <a:gd name="T44" fmla="*/ 2147483647 w 915"/>
                <a:gd name="T45" fmla="*/ 2147483647 h 37"/>
                <a:gd name="T46" fmla="*/ 2147483647 w 915"/>
                <a:gd name="T47" fmla="*/ 2147483647 h 37"/>
                <a:gd name="T48" fmla="*/ 2147483647 w 915"/>
                <a:gd name="T49" fmla="*/ 2147483647 h 37"/>
                <a:gd name="T50" fmla="*/ 2147483647 w 915"/>
                <a:gd name="T51" fmla="*/ 2147483647 h 37"/>
                <a:gd name="T52" fmla="*/ 2147483647 w 915"/>
                <a:gd name="T53" fmla="*/ 2147483647 h 37"/>
                <a:gd name="T54" fmla="*/ 2147483647 w 915"/>
                <a:gd name="T55" fmla="*/ 2147483647 h 37"/>
                <a:gd name="T56" fmla="*/ 2147483647 w 915"/>
                <a:gd name="T57" fmla="*/ 2147483647 h 37"/>
                <a:gd name="T58" fmla="*/ 2147483647 w 915"/>
                <a:gd name="T59" fmla="*/ 2147483647 h 37"/>
                <a:gd name="T60" fmla="*/ 2147483647 w 915"/>
                <a:gd name="T61" fmla="*/ 2147483647 h 3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915"/>
                <a:gd name="T94" fmla="*/ 0 h 37"/>
                <a:gd name="T95" fmla="*/ 915 w 915"/>
                <a:gd name="T96" fmla="*/ 37 h 3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915" h="37">
                  <a:moveTo>
                    <a:pt x="0" y="22"/>
                  </a:moveTo>
                  <a:cubicBezTo>
                    <a:pt x="7" y="14"/>
                    <a:pt x="14" y="7"/>
                    <a:pt x="21" y="4"/>
                  </a:cubicBezTo>
                  <a:cubicBezTo>
                    <a:pt x="28" y="1"/>
                    <a:pt x="38" y="3"/>
                    <a:pt x="45" y="4"/>
                  </a:cubicBezTo>
                  <a:cubicBezTo>
                    <a:pt x="52" y="5"/>
                    <a:pt x="56" y="6"/>
                    <a:pt x="66" y="10"/>
                  </a:cubicBezTo>
                  <a:cubicBezTo>
                    <a:pt x="76" y="14"/>
                    <a:pt x="90" y="25"/>
                    <a:pt x="102" y="25"/>
                  </a:cubicBezTo>
                  <a:cubicBezTo>
                    <a:pt x="114" y="25"/>
                    <a:pt x="126" y="12"/>
                    <a:pt x="138" y="10"/>
                  </a:cubicBezTo>
                  <a:cubicBezTo>
                    <a:pt x="150" y="8"/>
                    <a:pt x="167" y="9"/>
                    <a:pt x="177" y="10"/>
                  </a:cubicBezTo>
                  <a:cubicBezTo>
                    <a:pt x="187" y="11"/>
                    <a:pt x="191" y="14"/>
                    <a:pt x="201" y="16"/>
                  </a:cubicBezTo>
                  <a:cubicBezTo>
                    <a:pt x="211" y="18"/>
                    <a:pt x="229" y="26"/>
                    <a:pt x="240" y="25"/>
                  </a:cubicBezTo>
                  <a:cubicBezTo>
                    <a:pt x="251" y="24"/>
                    <a:pt x="258" y="14"/>
                    <a:pt x="267" y="10"/>
                  </a:cubicBezTo>
                  <a:cubicBezTo>
                    <a:pt x="276" y="6"/>
                    <a:pt x="285" y="5"/>
                    <a:pt x="297" y="4"/>
                  </a:cubicBezTo>
                  <a:cubicBezTo>
                    <a:pt x="309" y="3"/>
                    <a:pt x="330" y="1"/>
                    <a:pt x="342" y="4"/>
                  </a:cubicBezTo>
                  <a:cubicBezTo>
                    <a:pt x="354" y="7"/>
                    <a:pt x="361" y="22"/>
                    <a:pt x="369" y="25"/>
                  </a:cubicBezTo>
                  <a:cubicBezTo>
                    <a:pt x="377" y="28"/>
                    <a:pt x="382" y="28"/>
                    <a:pt x="390" y="25"/>
                  </a:cubicBezTo>
                  <a:cubicBezTo>
                    <a:pt x="398" y="22"/>
                    <a:pt x="409" y="13"/>
                    <a:pt x="417" y="10"/>
                  </a:cubicBezTo>
                  <a:cubicBezTo>
                    <a:pt x="425" y="7"/>
                    <a:pt x="429" y="5"/>
                    <a:pt x="441" y="4"/>
                  </a:cubicBezTo>
                  <a:cubicBezTo>
                    <a:pt x="453" y="3"/>
                    <a:pt x="475" y="1"/>
                    <a:pt x="489" y="4"/>
                  </a:cubicBezTo>
                  <a:cubicBezTo>
                    <a:pt x="503" y="7"/>
                    <a:pt x="516" y="21"/>
                    <a:pt x="528" y="25"/>
                  </a:cubicBezTo>
                  <a:cubicBezTo>
                    <a:pt x="540" y="29"/>
                    <a:pt x="551" y="33"/>
                    <a:pt x="561" y="31"/>
                  </a:cubicBezTo>
                  <a:cubicBezTo>
                    <a:pt x="571" y="29"/>
                    <a:pt x="582" y="17"/>
                    <a:pt x="591" y="13"/>
                  </a:cubicBezTo>
                  <a:cubicBezTo>
                    <a:pt x="600" y="9"/>
                    <a:pt x="611" y="8"/>
                    <a:pt x="618" y="7"/>
                  </a:cubicBezTo>
                  <a:cubicBezTo>
                    <a:pt x="625" y="6"/>
                    <a:pt x="624" y="0"/>
                    <a:pt x="636" y="4"/>
                  </a:cubicBezTo>
                  <a:cubicBezTo>
                    <a:pt x="648" y="8"/>
                    <a:pt x="675" y="31"/>
                    <a:pt x="690" y="34"/>
                  </a:cubicBezTo>
                  <a:cubicBezTo>
                    <a:pt x="705" y="37"/>
                    <a:pt x="718" y="26"/>
                    <a:pt x="729" y="22"/>
                  </a:cubicBezTo>
                  <a:cubicBezTo>
                    <a:pt x="740" y="18"/>
                    <a:pt x="747" y="9"/>
                    <a:pt x="756" y="7"/>
                  </a:cubicBezTo>
                  <a:cubicBezTo>
                    <a:pt x="765" y="5"/>
                    <a:pt x="778" y="4"/>
                    <a:pt x="786" y="7"/>
                  </a:cubicBezTo>
                  <a:cubicBezTo>
                    <a:pt x="794" y="10"/>
                    <a:pt x="799" y="18"/>
                    <a:pt x="804" y="22"/>
                  </a:cubicBezTo>
                  <a:cubicBezTo>
                    <a:pt x="809" y="26"/>
                    <a:pt x="811" y="32"/>
                    <a:pt x="819" y="34"/>
                  </a:cubicBezTo>
                  <a:cubicBezTo>
                    <a:pt x="827" y="36"/>
                    <a:pt x="845" y="35"/>
                    <a:pt x="855" y="34"/>
                  </a:cubicBezTo>
                  <a:cubicBezTo>
                    <a:pt x="865" y="33"/>
                    <a:pt x="869" y="32"/>
                    <a:pt x="879" y="28"/>
                  </a:cubicBezTo>
                  <a:cubicBezTo>
                    <a:pt x="889" y="24"/>
                    <a:pt x="908" y="11"/>
                    <a:pt x="915" y="7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" name="Freeform 265">
              <a:extLst>
                <a:ext uri="{FF2B5EF4-FFF2-40B4-BE49-F238E27FC236}">
                  <a16:creationId xmlns:a16="http://schemas.microsoft.com/office/drawing/2014/main" id="{1C6A4D65-BD8D-4CD4-BCD5-4A4EDBD06C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6927" y="2703513"/>
              <a:ext cx="1452563" cy="58737"/>
            </a:xfrm>
            <a:custGeom>
              <a:avLst/>
              <a:gdLst>
                <a:gd name="T0" fmla="*/ 0 w 915"/>
                <a:gd name="T1" fmla="*/ 2147483647 h 37"/>
                <a:gd name="T2" fmla="*/ 2147483647 w 915"/>
                <a:gd name="T3" fmla="*/ 2147483647 h 37"/>
                <a:gd name="T4" fmla="*/ 2147483647 w 915"/>
                <a:gd name="T5" fmla="*/ 2147483647 h 37"/>
                <a:gd name="T6" fmla="*/ 2147483647 w 915"/>
                <a:gd name="T7" fmla="*/ 2147483647 h 37"/>
                <a:gd name="T8" fmla="*/ 2147483647 w 915"/>
                <a:gd name="T9" fmla="*/ 2147483647 h 37"/>
                <a:gd name="T10" fmla="*/ 2147483647 w 915"/>
                <a:gd name="T11" fmla="*/ 2147483647 h 37"/>
                <a:gd name="T12" fmla="*/ 2147483647 w 915"/>
                <a:gd name="T13" fmla="*/ 2147483647 h 37"/>
                <a:gd name="T14" fmla="*/ 2147483647 w 915"/>
                <a:gd name="T15" fmla="*/ 2147483647 h 37"/>
                <a:gd name="T16" fmla="*/ 2147483647 w 915"/>
                <a:gd name="T17" fmla="*/ 2147483647 h 37"/>
                <a:gd name="T18" fmla="*/ 2147483647 w 915"/>
                <a:gd name="T19" fmla="*/ 2147483647 h 37"/>
                <a:gd name="T20" fmla="*/ 2147483647 w 915"/>
                <a:gd name="T21" fmla="*/ 2147483647 h 37"/>
                <a:gd name="T22" fmla="*/ 2147483647 w 915"/>
                <a:gd name="T23" fmla="*/ 2147483647 h 37"/>
                <a:gd name="T24" fmla="*/ 2147483647 w 915"/>
                <a:gd name="T25" fmla="*/ 2147483647 h 37"/>
                <a:gd name="T26" fmla="*/ 2147483647 w 915"/>
                <a:gd name="T27" fmla="*/ 2147483647 h 37"/>
                <a:gd name="T28" fmla="*/ 2147483647 w 915"/>
                <a:gd name="T29" fmla="*/ 2147483647 h 37"/>
                <a:gd name="T30" fmla="*/ 2147483647 w 915"/>
                <a:gd name="T31" fmla="*/ 2147483647 h 37"/>
                <a:gd name="T32" fmla="*/ 2147483647 w 915"/>
                <a:gd name="T33" fmla="*/ 2147483647 h 37"/>
                <a:gd name="T34" fmla="*/ 2147483647 w 915"/>
                <a:gd name="T35" fmla="*/ 2147483647 h 37"/>
                <a:gd name="T36" fmla="*/ 2147483647 w 915"/>
                <a:gd name="T37" fmla="*/ 2147483647 h 37"/>
                <a:gd name="T38" fmla="*/ 2147483647 w 915"/>
                <a:gd name="T39" fmla="*/ 2147483647 h 37"/>
                <a:gd name="T40" fmla="*/ 2147483647 w 915"/>
                <a:gd name="T41" fmla="*/ 2147483647 h 37"/>
                <a:gd name="T42" fmla="*/ 2147483647 w 915"/>
                <a:gd name="T43" fmla="*/ 2147483647 h 37"/>
                <a:gd name="T44" fmla="*/ 2147483647 w 915"/>
                <a:gd name="T45" fmla="*/ 2147483647 h 37"/>
                <a:gd name="T46" fmla="*/ 2147483647 w 915"/>
                <a:gd name="T47" fmla="*/ 2147483647 h 37"/>
                <a:gd name="T48" fmla="*/ 2147483647 w 915"/>
                <a:gd name="T49" fmla="*/ 2147483647 h 37"/>
                <a:gd name="T50" fmla="*/ 2147483647 w 915"/>
                <a:gd name="T51" fmla="*/ 2147483647 h 37"/>
                <a:gd name="T52" fmla="*/ 2147483647 w 915"/>
                <a:gd name="T53" fmla="*/ 2147483647 h 37"/>
                <a:gd name="T54" fmla="*/ 2147483647 w 915"/>
                <a:gd name="T55" fmla="*/ 2147483647 h 37"/>
                <a:gd name="T56" fmla="*/ 2147483647 w 915"/>
                <a:gd name="T57" fmla="*/ 2147483647 h 37"/>
                <a:gd name="T58" fmla="*/ 2147483647 w 915"/>
                <a:gd name="T59" fmla="*/ 2147483647 h 37"/>
                <a:gd name="T60" fmla="*/ 2147483647 w 915"/>
                <a:gd name="T61" fmla="*/ 2147483647 h 3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915"/>
                <a:gd name="T94" fmla="*/ 0 h 37"/>
                <a:gd name="T95" fmla="*/ 915 w 915"/>
                <a:gd name="T96" fmla="*/ 37 h 3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915" h="37">
                  <a:moveTo>
                    <a:pt x="0" y="22"/>
                  </a:moveTo>
                  <a:cubicBezTo>
                    <a:pt x="7" y="14"/>
                    <a:pt x="14" y="7"/>
                    <a:pt x="21" y="4"/>
                  </a:cubicBezTo>
                  <a:cubicBezTo>
                    <a:pt x="28" y="1"/>
                    <a:pt x="38" y="3"/>
                    <a:pt x="45" y="4"/>
                  </a:cubicBezTo>
                  <a:cubicBezTo>
                    <a:pt x="52" y="5"/>
                    <a:pt x="56" y="6"/>
                    <a:pt x="66" y="10"/>
                  </a:cubicBezTo>
                  <a:cubicBezTo>
                    <a:pt x="76" y="14"/>
                    <a:pt x="90" y="25"/>
                    <a:pt x="102" y="25"/>
                  </a:cubicBezTo>
                  <a:cubicBezTo>
                    <a:pt x="114" y="25"/>
                    <a:pt x="126" y="12"/>
                    <a:pt x="138" y="10"/>
                  </a:cubicBezTo>
                  <a:cubicBezTo>
                    <a:pt x="150" y="8"/>
                    <a:pt x="167" y="9"/>
                    <a:pt x="177" y="10"/>
                  </a:cubicBezTo>
                  <a:cubicBezTo>
                    <a:pt x="187" y="11"/>
                    <a:pt x="191" y="14"/>
                    <a:pt x="201" y="16"/>
                  </a:cubicBezTo>
                  <a:cubicBezTo>
                    <a:pt x="211" y="18"/>
                    <a:pt x="229" y="26"/>
                    <a:pt x="240" y="25"/>
                  </a:cubicBezTo>
                  <a:cubicBezTo>
                    <a:pt x="251" y="24"/>
                    <a:pt x="258" y="14"/>
                    <a:pt x="267" y="10"/>
                  </a:cubicBezTo>
                  <a:cubicBezTo>
                    <a:pt x="276" y="6"/>
                    <a:pt x="285" y="5"/>
                    <a:pt x="297" y="4"/>
                  </a:cubicBezTo>
                  <a:cubicBezTo>
                    <a:pt x="309" y="3"/>
                    <a:pt x="330" y="1"/>
                    <a:pt x="342" y="4"/>
                  </a:cubicBezTo>
                  <a:cubicBezTo>
                    <a:pt x="354" y="7"/>
                    <a:pt x="361" y="22"/>
                    <a:pt x="369" y="25"/>
                  </a:cubicBezTo>
                  <a:cubicBezTo>
                    <a:pt x="377" y="28"/>
                    <a:pt x="382" y="28"/>
                    <a:pt x="390" y="25"/>
                  </a:cubicBezTo>
                  <a:cubicBezTo>
                    <a:pt x="398" y="22"/>
                    <a:pt x="409" y="13"/>
                    <a:pt x="417" y="10"/>
                  </a:cubicBezTo>
                  <a:cubicBezTo>
                    <a:pt x="425" y="7"/>
                    <a:pt x="429" y="5"/>
                    <a:pt x="441" y="4"/>
                  </a:cubicBezTo>
                  <a:cubicBezTo>
                    <a:pt x="453" y="3"/>
                    <a:pt x="475" y="1"/>
                    <a:pt x="489" y="4"/>
                  </a:cubicBezTo>
                  <a:cubicBezTo>
                    <a:pt x="503" y="7"/>
                    <a:pt x="516" y="21"/>
                    <a:pt x="528" y="25"/>
                  </a:cubicBezTo>
                  <a:cubicBezTo>
                    <a:pt x="540" y="29"/>
                    <a:pt x="551" y="33"/>
                    <a:pt x="561" y="31"/>
                  </a:cubicBezTo>
                  <a:cubicBezTo>
                    <a:pt x="571" y="29"/>
                    <a:pt x="582" y="17"/>
                    <a:pt x="591" y="13"/>
                  </a:cubicBezTo>
                  <a:cubicBezTo>
                    <a:pt x="600" y="9"/>
                    <a:pt x="611" y="8"/>
                    <a:pt x="618" y="7"/>
                  </a:cubicBezTo>
                  <a:cubicBezTo>
                    <a:pt x="625" y="6"/>
                    <a:pt x="624" y="0"/>
                    <a:pt x="636" y="4"/>
                  </a:cubicBezTo>
                  <a:cubicBezTo>
                    <a:pt x="648" y="8"/>
                    <a:pt x="675" y="31"/>
                    <a:pt x="690" y="34"/>
                  </a:cubicBezTo>
                  <a:cubicBezTo>
                    <a:pt x="705" y="37"/>
                    <a:pt x="718" y="26"/>
                    <a:pt x="729" y="22"/>
                  </a:cubicBezTo>
                  <a:cubicBezTo>
                    <a:pt x="740" y="18"/>
                    <a:pt x="747" y="9"/>
                    <a:pt x="756" y="7"/>
                  </a:cubicBezTo>
                  <a:cubicBezTo>
                    <a:pt x="765" y="5"/>
                    <a:pt x="778" y="4"/>
                    <a:pt x="786" y="7"/>
                  </a:cubicBezTo>
                  <a:cubicBezTo>
                    <a:pt x="794" y="10"/>
                    <a:pt x="799" y="18"/>
                    <a:pt x="804" y="22"/>
                  </a:cubicBezTo>
                  <a:cubicBezTo>
                    <a:pt x="809" y="26"/>
                    <a:pt x="811" y="32"/>
                    <a:pt x="819" y="34"/>
                  </a:cubicBezTo>
                  <a:cubicBezTo>
                    <a:pt x="827" y="36"/>
                    <a:pt x="845" y="35"/>
                    <a:pt x="855" y="34"/>
                  </a:cubicBezTo>
                  <a:cubicBezTo>
                    <a:pt x="865" y="33"/>
                    <a:pt x="869" y="32"/>
                    <a:pt x="879" y="28"/>
                  </a:cubicBezTo>
                  <a:cubicBezTo>
                    <a:pt x="889" y="24"/>
                    <a:pt x="908" y="11"/>
                    <a:pt x="915" y="7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7" name="Freeform 267">
              <a:extLst>
                <a:ext uri="{FF2B5EF4-FFF2-40B4-BE49-F238E27FC236}">
                  <a16:creationId xmlns:a16="http://schemas.microsoft.com/office/drawing/2014/main" id="{16F57CDB-025D-4AF2-85D3-3337A0CCF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4575" y="2203450"/>
              <a:ext cx="1452563" cy="58738"/>
            </a:xfrm>
            <a:custGeom>
              <a:avLst/>
              <a:gdLst>
                <a:gd name="T0" fmla="*/ 0 w 915"/>
                <a:gd name="T1" fmla="*/ 2147483647 h 37"/>
                <a:gd name="T2" fmla="*/ 2147483647 w 915"/>
                <a:gd name="T3" fmla="*/ 2147483647 h 37"/>
                <a:gd name="T4" fmla="*/ 2147483647 w 915"/>
                <a:gd name="T5" fmla="*/ 2147483647 h 37"/>
                <a:gd name="T6" fmla="*/ 2147483647 w 915"/>
                <a:gd name="T7" fmla="*/ 2147483647 h 37"/>
                <a:gd name="T8" fmla="*/ 2147483647 w 915"/>
                <a:gd name="T9" fmla="*/ 2147483647 h 37"/>
                <a:gd name="T10" fmla="*/ 2147483647 w 915"/>
                <a:gd name="T11" fmla="*/ 2147483647 h 37"/>
                <a:gd name="T12" fmla="*/ 2147483647 w 915"/>
                <a:gd name="T13" fmla="*/ 2147483647 h 37"/>
                <a:gd name="T14" fmla="*/ 2147483647 w 915"/>
                <a:gd name="T15" fmla="*/ 2147483647 h 37"/>
                <a:gd name="T16" fmla="*/ 2147483647 w 915"/>
                <a:gd name="T17" fmla="*/ 2147483647 h 37"/>
                <a:gd name="T18" fmla="*/ 2147483647 w 915"/>
                <a:gd name="T19" fmla="*/ 2147483647 h 37"/>
                <a:gd name="T20" fmla="*/ 2147483647 w 915"/>
                <a:gd name="T21" fmla="*/ 2147483647 h 37"/>
                <a:gd name="T22" fmla="*/ 2147483647 w 915"/>
                <a:gd name="T23" fmla="*/ 2147483647 h 37"/>
                <a:gd name="T24" fmla="*/ 2147483647 w 915"/>
                <a:gd name="T25" fmla="*/ 2147483647 h 37"/>
                <a:gd name="T26" fmla="*/ 2147483647 w 915"/>
                <a:gd name="T27" fmla="*/ 2147483647 h 37"/>
                <a:gd name="T28" fmla="*/ 2147483647 w 915"/>
                <a:gd name="T29" fmla="*/ 2147483647 h 37"/>
                <a:gd name="T30" fmla="*/ 2147483647 w 915"/>
                <a:gd name="T31" fmla="*/ 2147483647 h 37"/>
                <a:gd name="T32" fmla="*/ 2147483647 w 915"/>
                <a:gd name="T33" fmla="*/ 2147483647 h 37"/>
                <a:gd name="T34" fmla="*/ 2147483647 w 915"/>
                <a:gd name="T35" fmla="*/ 2147483647 h 37"/>
                <a:gd name="T36" fmla="*/ 2147483647 w 915"/>
                <a:gd name="T37" fmla="*/ 2147483647 h 37"/>
                <a:gd name="T38" fmla="*/ 2147483647 w 915"/>
                <a:gd name="T39" fmla="*/ 2147483647 h 37"/>
                <a:gd name="T40" fmla="*/ 2147483647 w 915"/>
                <a:gd name="T41" fmla="*/ 2147483647 h 37"/>
                <a:gd name="T42" fmla="*/ 2147483647 w 915"/>
                <a:gd name="T43" fmla="*/ 2147483647 h 37"/>
                <a:gd name="T44" fmla="*/ 2147483647 w 915"/>
                <a:gd name="T45" fmla="*/ 2147483647 h 37"/>
                <a:gd name="T46" fmla="*/ 2147483647 w 915"/>
                <a:gd name="T47" fmla="*/ 2147483647 h 37"/>
                <a:gd name="T48" fmla="*/ 2147483647 w 915"/>
                <a:gd name="T49" fmla="*/ 2147483647 h 37"/>
                <a:gd name="T50" fmla="*/ 2147483647 w 915"/>
                <a:gd name="T51" fmla="*/ 2147483647 h 37"/>
                <a:gd name="T52" fmla="*/ 2147483647 w 915"/>
                <a:gd name="T53" fmla="*/ 2147483647 h 37"/>
                <a:gd name="T54" fmla="*/ 2147483647 w 915"/>
                <a:gd name="T55" fmla="*/ 2147483647 h 37"/>
                <a:gd name="T56" fmla="*/ 2147483647 w 915"/>
                <a:gd name="T57" fmla="*/ 2147483647 h 37"/>
                <a:gd name="T58" fmla="*/ 2147483647 w 915"/>
                <a:gd name="T59" fmla="*/ 2147483647 h 37"/>
                <a:gd name="T60" fmla="*/ 2147483647 w 915"/>
                <a:gd name="T61" fmla="*/ 2147483647 h 3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915"/>
                <a:gd name="T94" fmla="*/ 0 h 37"/>
                <a:gd name="T95" fmla="*/ 915 w 915"/>
                <a:gd name="T96" fmla="*/ 37 h 3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915" h="37">
                  <a:moveTo>
                    <a:pt x="0" y="22"/>
                  </a:moveTo>
                  <a:cubicBezTo>
                    <a:pt x="7" y="14"/>
                    <a:pt x="14" y="7"/>
                    <a:pt x="21" y="4"/>
                  </a:cubicBezTo>
                  <a:cubicBezTo>
                    <a:pt x="28" y="1"/>
                    <a:pt x="38" y="3"/>
                    <a:pt x="45" y="4"/>
                  </a:cubicBezTo>
                  <a:cubicBezTo>
                    <a:pt x="52" y="5"/>
                    <a:pt x="56" y="6"/>
                    <a:pt x="66" y="10"/>
                  </a:cubicBezTo>
                  <a:cubicBezTo>
                    <a:pt x="76" y="14"/>
                    <a:pt x="90" y="25"/>
                    <a:pt x="102" y="25"/>
                  </a:cubicBezTo>
                  <a:cubicBezTo>
                    <a:pt x="114" y="25"/>
                    <a:pt x="126" y="12"/>
                    <a:pt x="138" y="10"/>
                  </a:cubicBezTo>
                  <a:cubicBezTo>
                    <a:pt x="150" y="8"/>
                    <a:pt x="167" y="9"/>
                    <a:pt x="177" y="10"/>
                  </a:cubicBezTo>
                  <a:cubicBezTo>
                    <a:pt x="187" y="11"/>
                    <a:pt x="191" y="14"/>
                    <a:pt x="201" y="16"/>
                  </a:cubicBezTo>
                  <a:cubicBezTo>
                    <a:pt x="211" y="18"/>
                    <a:pt x="229" y="26"/>
                    <a:pt x="240" y="25"/>
                  </a:cubicBezTo>
                  <a:cubicBezTo>
                    <a:pt x="251" y="24"/>
                    <a:pt x="258" y="14"/>
                    <a:pt x="267" y="10"/>
                  </a:cubicBezTo>
                  <a:cubicBezTo>
                    <a:pt x="276" y="6"/>
                    <a:pt x="285" y="5"/>
                    <a:pt x="297" y="4"/>
                  </a:cubicBezTo>
                  <a:cubicBezTo>
                    <a:pt x="309" y="3"/>
                    <a:pt x="330" y="1"/>
                    <a:pt x="342" y="4"/>
                  </a:cubicBezTo>
                  <a:cubicBezTo>
                    <a:pt x="354" y="7"/>
                    <a:pt x="361" y="22"/>
                    <a:pt x="369" y="25"/>
                  </a:cubicBezTo>
                  <a:cubicBezTo>
                    <a:pt x="377" y="28"/>
                    <a:pt x="382" y="28"/>
                    <a:pt x="390" y="25"/>
                  </a:cubicBezTo>
                  <a:cubicBezTo>
                    <a:pt x="398" y="22"/>
                    <a:pt x="409" y="13"/>
                    <a:pt x="417" y="10"/>
                  </a:cubicBezTo>
                  <a:cubicBezTo>
                    <a:pt x="425" y="7"/>
                    <a:pt x="429" y="5"/>
                    <a:pt x="441" y="4"/>
                  </a:cubicBezTo>
                  <a:cubicBezTo>
                    <a:pt x="453" y="3"/>
                    <a:pt x="475" y="1"/>
                    <a:pt x="489" y="4"/>
                  </a:cubicBezTo>
                  <a:cubicBezTo>
                    <a:pt x="503" y="7"/>
                    <a:pt x="516" y="21"/>
                    <a:pt x="528" y="25"/>
                  </a:cubicBezTo>
                  <a:cubicBezTo>
                    <a:pt x="540" y="29"/>
                    <a:pt x="551" y="33"/>
                    <a:pt x="561" y="31"/>
                  </a:cubicBezTo>
                  <a:cubicBezTo>
                    <a:pt x="571" y="29"/>
                    <a:pt x="582" y="17"/>
                    <a:pt x="591" y="13"/>
                  </a:cubicBezTo>
                  <a:cubicBezTo>
                    <a:pt x="600" y="9"/>
                    <a:pt x="611" y="8"/>
                    <a:pt x="618" y="7"/>
                  </a:cubicBezTo>
                  <a:cubicBezTo>
                    <a:pt x="625" y="6"/>
                    <a:pt x="624" y="0"/>
                    <a:pt x="636" y="4"/>
                  </a:cubicBezTo>
                  <a:cubicBezTo>
                    <a:pt x="648" y="8"/>
                    <a:pt x="675" y="31"/>
                    <a:pt x="690" y="34"/>
                  </a:cubicBezTo>
                  <a:cubicBezTo>
                    <a:pt x="705" y="37"/>
                    <a:pt x="718" y="26"/>
                    <a:pt x="729" y="22"/>
                  </a:cubicBezTo>
                  <a:cubicBezTo>
                    <a:pt x="740" y="18"/>
                    <a:pt x="747" y="9"/>
                    <a:pt x="756" y="7"/>
                  </a:cubicBezTo>
                  <a:cubicBezTo>
                    <a:pt x="765" y="5"/>
                    <a:pt x="778" y="4"/>
                    <a:pt x="786" y="7"/>
                  </a:cubicBezTo>
                  <a:cubicBezTo>
                    <a:pt x="794" y="10"/>
                    <a:pt x="799" y="18"/>
                    <a:pt x="804" y="22"/>
                  </a:cubicBezTo>
                  <a:cubicBezTo>
                    <a:pt x="809" y="26"/>
                    <a:pt x="811" y="32"/>
                    <a:pt x="819" y="34"/>
                  </a:cubicBezTo>
                  <a:cubicBezTo>
                    <a:pt x="827" y="36"/>
                    <a:pt x="845" y="35"/>
                    <a:pt x="855" y="34"/>
                  </a:cubicBezTo>
                  <a:cubicBezTo>
                    <a:pt x="865" y="33"/>
                    <a:pt x="869" y="32"/>
                    <a:pt x="879" y="28"/>
                  </a:cubicBezTo>
                  <a:cubicBezTo>
                    <a:pt x="889" y="24"/>
                    <a:pt x="908" y="11"/>
                    <a:pt x="915" y="7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8" name="Freeform 268">
              <a:extLst>
                <a:ext uri="{FF2B5EF4-FFF2-40B4-BE49-F238E27FC236}">
                  <a16:creationId xmlns:a16="http://schemas.microsoft.com/office/drawing/2014/main" id="{A0B5C85B-13CC-4961-9B47-E54754FE6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4575" y="1970088"/>
              <a:ext cx="1452563" cy="58737"/>
            </a:xfrm>
            <a:custGeom>
              <a:avLst/>
              <a:gdLst>
                <a:gd name="T0" fmla="*/ 0 w 915"/>
                <a:gd name="T1" fmla="*/ 2147483647 h 37"/>
                <a:gd name="T2" fmla="*/ 2147483647 w 915"/>
                <a:gd name="T3" fmla="*/ 2147483647 h 37"/>
                <a:gd name="T4" fmla="*/ 2147483647 w 915"/>
                <a:gd name="T5" fmla="*/ 2147483647 h 37"/>
                <a:gd name="T6" fmla="*/ 2147483647 w 915"/>
                <a:gd name="T7" fmla="*/ 2147483647 h 37"/>
                <a:gd name="T8" fmla="*/ 2147483647 w 915"/>
                <a:gd name="T9" fmla="*/ 2147483647 h 37"/>
                <a:gd name="T10" fmla="*/ 2147483647 w 915"/>
                <a:gd name="T11" fmla="*/ 2147483647 h 37"/>
                <a:gd name="T12" fmla="*/ 2147483647 w 915"/>
                <a:gd name="T13" fmla="*/ 2147483647 h 37"/>
                <a:gd name="T14" fmla="*/ 2147483647 w 915"/>
                <a:gd name="T15" fmla="*/ 2147483647 h 37"/>
                <a:gd name="T16" fmla="*/ 2147483647 w 915"/>
                <a:gd name="T17" fmla="*/ 2147483647 h 37"/>
                <a:gd name="T18" fmla="*/ 2147483647 w 915"/>
                <a:gd name="T19" fmla="*/ 2147483647 h 37"/>
                <a:gd name="T20" fmla="*/ 2147483647 w 915"/>
                <a:gd name="T21" fmla="*/ 2147483647 h 37"/>
                <a:gd name="T22" fmla="*/ 2147483647 w 915"/>
                <a:gd name="T23" fmla="*/ 2147483647 h 37"/>
                <a:gd name="T24" fmla="*/ 2147483647 w 915"/>
                <a:gd name="T25" fmla="*/ 2147483647 h 37"/>
                <a:gd name="T26" fmla="*/ 2147483647 w 915"/>
                <a:gd name="T27" fmla="*/ 2147483647 h 37"/>
                <a:gd name="T28" fmla="*/ 2147483647 w 915"/>
                <a:gd name="T29" fmla="*/ 2147483647 h 37"/>
                <a:gd name="T30" fmla="*/ 2147483647 w 915"/>
                <a:gd name="T31" fmla="*/ 2147483647 h 37"/>
                <a:gd name="T32" fmla="*/ 2147483647 w 915"/>
                <a:gd name="T33" fmla="*/ 2147483647 h 37"/>
                <a:gd name="T34" fmla="*/ 2147483647 w 915"/>
                <a:gd name="T35" fmla="*/ 2147483647 h 37"/>
                <a:gd name="T36" fmla="*/ 2147483647 w 915"/>
                <a:gd name="T37" fmla="*/ 2147483647 h 37"/>
                <a:gd name="T38" fmla="*/ 2147483647 w 915"/>
                <a:gd name="T39" fmla="*/ 2147483647 h 37"/>
                <a:gd name="T40" fmla="*/ 2147483647 w 915"/>
                <a:gd name="T41" fmla="*/ 2147483647 h 37"/>
                <a:gd name="T42" fmla="*/ 2147483647 w 915"/>
                <a:gd name="T43" fmla="*/ 2147483647 h 37"/>
                <a:gd name="T44" fmla="*/ 2147483647 w 915"/>
                <a:gd name="T45" fmla="*/ 2147483647 h 37"/>
                <a:gd name="T46" fmla="*/ 2147483647 w 915"/>
                <a:gd name="T47" fmla="*/ 2147483647 h 37"/>
                <a:gd name="T48" fmla="*/ 2147483647 w 915"/>
                <a:gd name="T49" fmla="*/ 2147483647 h 37"/>
                <a:gd name="T50" fmla="*/ 2147483647 w 915"/>
                <a:gd name="T51" fmla="*/ 2147483647 h 37"/>
                <a:gd name="T52" fmla="*/ 2147483647 w 915"/>
                <a:gd name="T53" fmla="*/ 2147483647 h 37"/>
                <a:gd name="T54" fmla="*/ 2147483647 w 915"/>
                <a:gd name="T55" fmla="*/ 2147483647 h 37"/>
                <a:gd name="T56" fmla="*/ 2147483647 w 915"/>
                <a:gd name="T57" fmla="*/ 2147483647 h 37"/>
                <a:gd name="T58" fmla="*/ 2147483647 w 915"/>
                <a:gd name="T59" fmla="*/ 2147483647 h 37"/>
                <a:gd name="T60" fmla="*/ 2147483647 w 915"/>
                <a:gd name="T61" fmla="*/ 2147483647 h 3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915"/>
                <a:gd name="T94" fmla="*/ 0 h 37"/>
                <a:gd name="T95" fmla="*/ 915 w 915"/>
                <a:gd name="T96" fmla="*/ 37 h 3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915" h="37">
                  <a:moveTo>
                    <a:pt x="0" y="22"/>
                  </a:moveTo>
                  <a:cubicBezTo>
                    <a:pt x="7" y="14"/>
                    <a:pt x="14" y="7"/>
                    <a:pt x="21" y="4"/>
                  </a:cubicBezTo>
                  <a:cubicBezTo>
                    <a:pt x="28" y="1"/>
                    <a:pt x="38" y="3"/>
                    <a:pt x="45" y="4"/>
                  </a:cubicBezTo>
                  <a:cubicBezTo>
                    <a:pt x="52" y="5"/>
                    <a:pt x="56" y="6"/>
                    <a:pt x="66" y="10"/>
                  </a:cubicBezTo>
                  <a:cubicBezTo>
                    <a:pt x="76" y="14"/>
                    <a:pt x="90" y="25"/>
                    <a:pt x="102" y="25"/>
                  </a:cubicBezTo>
                  <a:cubicBezTo>
                    <a:pt x="114" y="25"/>
                    <a:pt x="126" y="12"/>
                    <a:pt x="138" y="10"/>
                  </a:cubicBezTo>
                  <a:cubicBezTo>
                    <a:pt x="150" y="8"/>
                    <a:pt x="167" y="9"/>
                    <a:pt x="177" y="10"/>
                  </a:cubicBezTo>
                  <a:cubicBezTo>
                    <a:pt x="187" y="11"/>
                    <a:pt x="191" y="14"/>
                    <a:pt x="201" y="16"/>
                  </a:cubicBezTo>
                  <a:cubicBezTo>
                    <a:pt x="211" y="18"/>
                    <a:pt x="229" y="26"/>
                    <a:pt x="240" y="25"/>
                  </a:cubicBezTo>
                  <a:cubicBezTo>
                    <a:pt x="251" y="24"/>
                    <a:pt x="258" y="14"/>
                    <a:pt x="267" y="10"/>
                  </a:cubicBezTo>
                  <a:cubicBezTo>
                    <a:pt x="276" y="6"/>
                    <a:pt x="285" y="5"/>
                    <a:pt x="297" y="4"/>
                  </a:cubicBezTo>
                  <a:cubicBezTo>
                    <a:pt x="309" y="3"/>
                    <a:pt x="330" y="1"/>
                    <a:pt x="342" y="4"/>
                  </a:cubicBezTo>
                  <a:cubicBezTo>
                    <a:pt x="354" y="7"/>
                    <a:pt x="361" y="22"/>
                    <a:pt x="369" y="25"/>
                  </a:cubicBezTo>
                  <a:cubicBezTo>
                    <a:pt x="377" y="28"/>
                    <a:pt x="382" y="28"/>
                    <a:pt x="390" y="25"/>
                  </a:cubicBezTo>
                  <a:cubicBezTo>
                    <a:pt x="398" y="22"/>
                    <a:pt x="409" y="13"/>
                    <a:pt x="417" y="10"/>
                  </a:cubicBezTo>
                  <a:cubicBezTo>
                    <a:pt x="425" y="7"/>
                    <a:pt x="429" y="5"/>
                    <a:pt x="441" y="4"/>
                  </a:cubicBezTo>
                  <a:cubicBezTo>
                    <a:pt x="453" y="3"/>
                    <a:pt x="475" y="1"/>
                    <a:pt x="489" y="4"/>
                  </a:cubicBezTo>
                  <a:cubicBezTo>
                    <a:pt x="503" y="7"/>
                    <a:pt x="516" y="21"/>
                    <a:pt x="528" y="25"/>
                  </a:cubicBezTo>
                  <a:cubicBezTo>
                    <a:pt x="540" y="29"/>
                    <a:pt x="551" y="33"/>
                    <a:pt x="561" y="31"/>
                  </a:cubicBezTo>
                  <a:cubicBezTo>
                    <a:pt x="571" y="29"/>
                    <a:pt x="582" y="17"/>
                    <a:pt x="591" y="13"/>
                  </a:cubicBezTo>
                  <a:cubicBezTo>
                    <a:pt x="600" y="9"/>
                    <a:pt x="611" y="8"/>
                    <a:pt x="618" y="7"/>
                  </a:cubicBezTo>
                  <a:cubicBezTo>
                    <a:pt x="625" y="6"/>
                    <a:pt x="624" y="0"/>
                    <a:pt x="636" y="4"/>
                  </a:cubicBezTo>
                  <a:cubicBezTo>
                    <a:pt x="648" y="8"/>
                    <a:pt x="675" y="31"/>
                    <a:pt x="690" y="34"/>
                  </a:cubicBezTo>
                  <a:cubicBezTo>
                    <a:pt x="705" y="37"/>
                    <a:pt x="718" y="26"/>
                    <a:pt x="729" y="22"/>
                  </a:cubicBezTo>
                  <a:cubicBezTo>
                    <a:pt x="740" y="18"/>
                    <a:pt x="747" y="9"/>
                    <a:pt x="756" y="7"/>
                  </a:cubicBezTo>
                  <a:cubicBezTo>
                    <a:pt x="765" y="5"/>
                    <a:pt x="778" y="4"/>
                    <a:pt x="786" y="7"/>
                  </a:cubicBezTo>
                  <a:cubicBezTo>
                    <a:pt x="794" y="10"/>
                    <a:pt x="799" y="18"/>
                    <a:pt x="804" y="22"/>
                  </a:cubicBezTo>
                  <a:cubicBezTo>
                    <a:pt x="809" y="26"/>
                    <a:pt x="811" y="32"/>
                    <a:pt x="819" y="34"/>
                  </a:cubicBezTo>
                  <a:cubicBezTo>
                    <a:pt x="827" y="36"/>
                    <a:pt x="845" y="35"/>
                    <a:pt x="855" y="34"/>
                  </a:cubicBezTo>
                  <a:cubicBezTo>
                    <a:pt x="865" y="33"/>
                    <a:pt x="869" y="32"/>
                    <a:pt x="879" y="28"/>
                  </a:cubicBezTo>
                  <a:cubicBezTo>
                    <a:pt x="889" y="24"/>
                    <a:pt x="908" y="11"/>
                    <a:pt x="915" y="7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" name="Freeform 269">
              <a:extLst>
                <a:ext uri="{FF2B5EF4-FFF2-40B4-BE49-F238E27FC236}">
                  <a16:creationId xmlns:a16="http://schemas.microsoft.com/office/drawing/2014/main" id="{30587A15-FAAE-4909-86DC-00476817C9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4575" y="1622686"/>
              <a:ext cx="1452563" cy="58738"/>
            </a:xfrm>
            <a:custGeom>
              <a:avLst/>
              <a:gdLst>
                <a:gd name="T0" fmla="*/ 0 w 915"/>
                <a:gd name="T1" fmla="*/ 2147483647 h 37"/>
                <a:gd name="T2" fmla="*/ 2147483647 w 915"/>
                <a:gd name="T3" fmla="*/ 2147483647 h 37"/>
                <a:gd name="T4" fmla="*/ 2147483647 w 915"/>
                <a:gd name="T5" fmla="*/ 2147483647 h 37"/>
                <a:gd name="T6" fmla="*/ 2147483647 w 915"/>
                <a:gd name="T7" fmla="*/ 2147483647 h 37"/>
                <a:gd name="T8" fmla="*/ 2147483647 w 915"/>
                <a:gd name="T9" fmla="*/ 2147483647 h 37"/>
                <a:gd name="T10" fmla="*/ 2147483647 w 915"/>
                <a:gd name="T11" fmla="*/ 2147483647 h 37"/>
                <a:gd name="T12" fmla="*/ 2147483647 w 915"/>
                <a:gd name="T13" fmla="*/ 2147483647 h 37"/>
                <a:gd name="T14" fmla="*/ 2147483647 w 915"/>
                <a:gd name="T15" fmla="*/ 2147483647 h 37"/>
                <a:gd name="T16" fmla="*/ 2147483647 w 915"/>
                <a:gd name="T17" fmla="*/ 2147483647 h 37"/>
                <a:gd name="T18" fmla="*/ 2147483647 w 915"/>
                <a:gd name="T19" fmla="*/ 2147483647 h 37"/>
                <a:gd name="T20" fmla="*/ 2147483647 w 915"/>
                <a:gd name="T21" fmla="*/ 2147483647 h 37"/>
                <a:gd name="T22" fmla="*/ 2147483647 w 915"/>
                <a:gd name="T23" fmla="*/ 2147483647 h 37"/>
                <a:gd name="T24" fmla="*/ 2147483647 w 915"/>
                <a:gd name="T25" fmla="*/ 2147483647 h 37"/>
                <a:gd name="T26" fmla="*/ 2147483647 w 915"/>
                <a:gd name="T27" fmla="*/ 2147483647 h 37"/>
                <a:gd name="T28" fmla="*/ 2147483647 w 915"/>
                <a:gd name="T29" fmla="*/ 2147483647 h 37"/>
                <a:gd name="T30" fmla="*/ 2147483647 w 915"/>
                <a:gd name="T31" fmla="*/ 2147483647 h 37"/>
                <a:gd name="T32" fmla="*/ 2147483647 w 915"/>
                <a:gd name="T33" fmla="*/ 2147483647 h 37"/>
                <a:gd name="T34" fmla="*/ 2147483647 w 915"/>
                <a:gd name="T35" fmla="*/ 2147483647 h 37"/>
                <a:gd name="T36" fmla="*/ 2147483647 w 915"/>
                <a:gd name="T37" fmla="*/ 2147483647 h 37"/>
                <a:gd name="T38" fmla="*/ 2147483647 w 915"/>
                <a:gd name="T39" fmla="*/ 2147483647 h 37"/>
                <a:gd name="T40" fmla="*/ 2147483647 w 915"/>
                <a:gd name="T41" fmla="*/ 2147483647 h 37"/>
                <a:gd name="T42" fmla="*/ 2147483647 w 915"/>
                <a:gd name="T43" fmla="*/ 2147483647 h 37"/>
                <a:gd name="T44" fmla="*/ 2147483647 w 915"/>
                <a:gd name="T45" fmla="*/ 2147483647 h 37"/>
                <a:gd name="T46" fmla="*/ 2147483647 w 915"/>
                <a:gd name="T47" fmla="*/ 2147483647 h 37"/>
                <a:gd name="T48" fmla="*/ 2147483647 w 915"/>
                <a:gd name="T49" fmla="*/ 2147483647 h 37"/>
                <a:gd name="T50" fmla="*/ 2147483647 w 915"/>
                <a:gd name="T51" fmla="*/ 2147483647 h 37"/>
                <a:gd name="T52" fmla="*/ 2147483647 w 915"/>
                <a:gd name="T53" fmla="*/ 2147483647 h 37"/>
                <a:gd name="T54" fmla="*/ 2147483647 w 915"/>
                <a:gd name="T55" fmla="*/ 2147483647 h 37"/>
                <a:gd name="T56" fmla="*/ 2147483647 w 915"/>
                <a:gd name="T57" fmla="*/ 2147483647 h 37"/>
                <a:gd name="T58" fmla="*/ 2147483647 w 915"/>
                <a:gd name="T59" fmla="*/ 2147483647 h 37"/>
                <a:gd name="T60" fmla="*/ 2147483647 w 915"/>
                <a:gd name="T61" fmla="*/ 2147483647 h 3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915"/>
                <a:gd name="T94" fmla="*/ 0 h 37"/>
                <a:gd name="T95" fmla="*/ 915 w 915"/>
                <a:gd name="T96" fmla="*/ 37 h 3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915" h="37">
                  <a:moveTo>
                    <a:pt x="0" y="22"/>
                  </a:moveTo>
                  <a:cubicBezTo>
                    <a:pt x="7" y="14"/>
                    <a:pt x="14" y="7"/>
                    <a:pt x="21" y="4"/>
                  </a:cubicBezTo>
                  <a:cubicBezTo>
                    <a:pt x="28" y="1"/>
                    <a:pt x="38" y="3"/>
                    <a:pt x="45" y="4"/>
                  </a:cubicBezTo>
                  <a:cubicBezTo>
                    <a:pt x="52" y="5"/>
                    <a:pt x="56" y="6"/>
                    <a:pt x="66" y="10"/>
                  </a:cubicBezTo>
                  <a:cubicBezTo>
                    <a:pt x="76" y="14"/>
                    <a:pt x="90" y="25"/>
                    <a:pt x="102" y="25"/>
                  </a:cubicBezTo>
                  <a:cubicBezTo>
                    <a:pt x="114" y="25"/>
                    <a:pt x="126" y="12"/>
                    <a:pt x="138" y="10"/>
                  </a:cubicBezTo>
                  <a:cubicBezTo>
                    <a:pt x="150" y="8"/>
                    <a:pt x="167" y="9"/>
                    <a:pt x="177" y="10"/>
                  </a:cubicBezTo>
                  <a:cubicBezTo>
                    <a:pt x="187" y="11"/>
                    <a:pt x="191" y="14"/>
                    <a:pt x="201" y="16"/>
                  </a:cubicBezTo>
                  <a:cubicBezTo>
                    <a:pt x="211" y="18"/>
                    <a:pt x="229" y="26"/>
                    <a:pt x="240" y="25"/>
                  </a:cubicBezTo>
                  <a:cubicBezTo>
                    <a:pt x="251" y="24"/>
                    <a:pt x="258" y="14"/>
                    <a:pt x="267" y="10"/>
                  </a:cubicBezTo>
                  <a:cubicBezTo>
                    <a:pt x="276" y="6"/>
                    <a:pt x="285" y="5"/>
                    <a:pt x="297" y="4"/>
                  </a:cubicBezTo>
                  <a:cubicBezTo>
                    <a:pt x="309" y="3"/>
                    <a:pt x="330" y="1"/>
                    <a:pt x="342" y="4"/>
                  </a:cubicBezTo>
                  <a:cubicBezTo>
                    <a:pt x="354" y="7"/>
                    <a:pt x="361" y="22"/>
                    <a:pt x="369" y="25"/>
                  </a:cubicBezTo>
                  <a:cubicBezTo>
                    <a:pt x="377" y="28"/>
                    <a:pt x="382" y="28"/>
                    <a:pt x="390" y="25"/>
                  </a:cubicBezTo>
                  <a:cubicBezTo>
                    <a:pt x="398" y="22"/>
                    <a:pt x="409" y="13"/>
                    <a:pt x="417" y="10"/>
                  </a:cubicBezTo>
                  <a:cubicBezTo>
                    <a:pt x="425" y="7"/>
                    <a:pt x="429" y="5"/>
                    <a:pt x="441" y="4"/>
                  </a:cubicBezTo>
                  <a:cubicBezTo>
                    <a:pt x="453" y="3"/>
                    <a:pt x="475" y="1"/>
                    <a:pt x="489" y="4"/>
                  </a:cubicBezTo>
                  <a:cubicBezTo>
                    <a:pt x="503" y="7"/>
                    <a:pt x="516" y="21"/>
                    <a:pt x="528" y="25"/>
                  </a:cubicBezTo>
                  <a:cubicBezTo>
                    <a:pt x="540" y="29"/>
                    <a:pt x="551" y="33"/>
                    <a:pt x="561" y="31"/>
                  </a:cubicBezTo>
                  <a:cubicBezTo>
                    <a:pt x="571" y="29"/>
                    <a:pt x="582" y="17"/>
                    <a:pt x="591" y="13"/>
                  </a:cubicBezTo>
                  <a:cubicBezTo>
                    <a:pt x="600" y="9"/>
                    <a:pt x="611" y="8"/>
                    <a:pt x="618" y="7"/>
                  </a:cubicBezTo>
                  <a:cubicBezTo>
                    <a:pt x="625" y="6"/>
                    <a:pt x="624" y="0"/>
                    <a:pt x="636" y="4"/>
                  </a:cubicBezTo>
                  <a:cubicBezTo>
                    <a:pt x="648" y="8"/>
                    <a:pt x="675" y="31"/>
                    <a:pt x="690" y="34"/>
                  </a:cubicBezTo>
                  <a:cubicBezTo>
                    <a:pt x="705" y="37"/>
                    <a:pt x="718" y="26"/>
                    <a:pt x="729" y="22"/>
                  </a:cubicBezTo>
                  <a:cubicBezTo>
                    <a:pt x="740" y="18"/>
                    <a:pt x="747" y="9"/>
                    <a:pt x="756" y="7"/>
                  </a:cubicBezTo>
                  <a:cubicBezTo>
                    <a:pt x="765" y="5"/>
                    <a:pt x="778" y="4"/>
                    <a:pt x="786" y="7"/>
                  </a:cubicBezTo>
                  <a:cubicBezTo>
                    <a:pt x="794" y="10"/>
                    <a:pt x="799" y="18"/>
                    <a:pt x="804" y="22"/>
                  </a:cubicBezTo>
                  <a:cubicBezTo>
                    <a:pt x="809" y="26"/>
                    <a:pt x="811" y="32"/>
                    <a:pt x="819" y="34"/>
                  </a:cubicBezTo>
                  <a:cubicBezTo>
                    <a:pt x="827" y="36"/>
                    <a:pt x="845" y="35"/>
                    <a:pt x="855" y="34"/>
                  </a:cubicBezTo>
                  <a:cubicBezTo>
                    <a:pt x="865" y="33"/>
                    <a:pt x="869" y="32"/>
                    <a:pt x="879" y="28"/>
                  </a:cubicBezTo>
                  <a:cubicBezTo>
                    <a:pt x="889" y="24"/>
                    <a:pt x="908" y="11"/>
                    <a:pt x="915" y="7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" name="Freeform 270">
              <a:extLst>
                <a:ext uri="{FF2B5EF4-FFF2-40B4-BE49-F238E27FC236}">
                  <a16:creationId xmlns:a16="http://schemas.microsoft.com/office/drawing/2014/main" id="{8A0C67DD-475E-47B1-8582-8F2F636253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4575" y="1374775"/>
              <a:ext cx="1452563" cy="58738"/>
            </a:xfrm>
            <a:custGeom>
              <a:avLst/>
              <a:gdLst>
                <a:gd name="T0" fmla="*/ 0 w 915"/>
                <a:gd name="T1" fmla="*/ 2147483647 h 37"/>
                <a:gd name="T2" fmla="*/ 2147483647 w 915"/>
                <a:gd name="T3" fmla="*/ 2147483647 h 37"/>
                <a:gd name="T4" fmla="*/ 2147483647 w 915"/>
                <a:gd name="T5" fmla="*/ 2147483647 h 37"/>
                <a:gd name="T6" fmla="*/ 2147483647 w 915"/>
                <a:gd name="T7" fmla="*/ 2147483647 h 37"/>
                <a:gd name="T8" fmla="*/ 2147483647 w 915"/>
                <a:gd name="T9" fmla="*/ 2147483647 h 37"/>
                <a:gd name="T10" fmla="*/ 2147483647 w 915"/>
                <a:gd name="T11" fmla="*/ 2147483647 h 37"/>
                <a:gd name="T12" fmla="*/ 2147483647 w 915"/>
                <a:gd name="T13" fmla="*/ 2147483647 h 37"/>
                <a:gd name="T14" fmla="*/ 2147483647 w 915"/>
                <a:gd name="T15" fmla="*/ 2147483647 h 37"/>
                <a:gd name="T16" fmla="*/ 2147483647 w 915"/>
                <a:gd name="T17" fmla="*/ 2147483647 h 37"/>
                <a:gd name="T18" fmla="*/ 2147483647 w 915"/>
                <a:gd name="T19" fmla="*/ 2147483647 h 37"/>
                <a:gd name="T20" fmla="*/ 2147483647 w 915"/>
                <a:gd name="T21" fmla="*/ 2147483647 h 37"/>
                <a:gd name="T22" fmla="*/ 2147483647 w 915"/>
                <a:gd name="T23" fmla="*/ 2147483647 h 37"/>
                <a:gd name="T24" fmla="*/ 2147483647 w 915"/>
                <a:gd name="T25" fmla="*/ 2147483647 h 37"/>
                <a:gd name="T26" fmla="*/ 2147483647 w 915"/>
                <a:gd name="T27" fmla="*/ 2147483647 h 37"/>
                <a:gd name="T28" fmla="*/ 2147483647 w 915"/>
                <a:gd name="T29" fmla="*/ 2147483647 h 37"/>
                <a:gd name="T30" fmla="*/ 2147483647 w 915"/>
                <a:gd name="T31" fmla="*/ 2147483647 h 37"/>
                <a:gd name="T32" fmla="*/ 2147483647 w 915"/>
                <a:gd name="T33" fmla="*/ 2147483647 h 37"/>
                <a:gd name="T34" fmla="*/ 2147483647 w 915"/>
                <a:gd name="T35" fmla="*/ 2147483647 h 37"/>
                <a:gd name="T36" fmla="*/ 2147483647 w 915"/>
                <a:gd name="T37" fmla="*/ 2147483647 h 37"/>
                <a:gd name="T38" fmla="*/ 2147483647 w 915"/>
                <a:gd name="T39" fmla="*/ 2147483647 h 37"/>
                <a:gd name="T40" fmla="*/ 2147483647 w 915"/>
                <a:gd name="T41" fmla="*/ 2147483647 h 37"/>
                <a:gd name="T42" fmla="*/ 2147483647 w 915"/>
                <a:gd name="T43" fmla="*/ 2147483647 h 37"/>
                <a:gd name="T44" fmla="*/ 2147483647 w 915"/>
                <a:gd name="T45" fmla="*/ 2147483647 h 37"/>
                <a:gd name="T46" fmla="*/ 2147483647 w 915"/>
                <a:gd name="T47" fmla="*/ 2147483647 h 37"/>
                <a:gd name="T48" fmla="*/ 2147483647 w 915"/>
                <a:gd name="T49" fmla="*/ 2147483647 h 37"/>
                <a:gd name="T50" fmla="*/ 2147483647 w 915"/>
                <a:gd name="T51" fmla="*/ 2147483647 h 37"/>
                <a:gd name="T52" fmla="*/ 2147483647 w 915"/>
                <a:gd name="T53" fmla="*/ 2147483647 h 37"/>
                <a:gd name="T54" fmla="*/ 2147483647 w 915"/>
                <a:gd name="T55" fmla="*/ 2147483647 h 37"/>
                <a:gd name="T56" fmla="*/ 2147483647 w 915"/>
                <a:gd name="T57" fmla="*/ 2147483647 h 37"/>
                <a:gd name="T58" fmla="*/ 2147483647 w 915"/>
                <a:gd name="T59" fmla="*/ 2147483647 h 37"/>
                <a:gd name="T60" fmla="*/ 2147483647 w 915"/>
                <a:gd name="T61" fmla="*/ 2147483647 h 3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915"/>
                <a:gd name="T94" fmla="*/ 0 h 37"/>
                <a:gd name="T95" fmla="*/ 915 w 915"/>
                <a:gd name="T96" fmla="*/ 37 h 3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915" h="37">
                  <a:moveTo>
                    <a:pt x="0" y="22"/>
                  </a:moveTo>
                  <a:cubicBezTo>
                    <a:pt x="7" y="14"/>
                    <a:pt x="14" y="7"/>
                    <a:pt x="21" y="4"/>
                  </a:cubicBezTo>
                  <a:cubicBezTo>
                    <a:pt x="28" y="1"/>
                    <a:pt x="38" y="3"/>
                    <a:pt x="45" y="4"/>
                  </a:cubicBezTo>
                  <a:cubicBezTo>
                    <a:pt x="52" y="5"/>
                    <a:pt x="56" y="6"/>
                    <a:pt x="66" y="10"/>
                  </a:cubicBezTo>
                  <a:cubicBezTo>
                    <a:pt x="76" y="14"/>
                    <a:pt x="90" y="25"/>
                    <a:pt x="102" y="25"/>
                  </a:cubicBezTo>
                  <a:cubicBezTo>
                    <a:pt x="114" y="25"/>
                    <a:pt x="126" y="12"/>
                    <a:pt x="138" y="10"/>
                  </a:cubicBezTo>
                  <a:cubicBezTo>
                    <a:pt x="150" y="8"/>
                    <a:pt x="167" y="9"/>
                    <a:pt x="177" y="10"/>
                  </a:cubicBezTo>
                  <a:cubicBezTo>
                    <a:pt x="187" y="11"/>
                    <a:pt x="191" y="14"/>
                    <a:pt x="201" y="16"/>
                  </a:cubicBezTo>
                  <a:cubicBezTo>
                    <a:pt x="211" y="18"/>
                    <a:pt x="229" y="26"/>
                    <a:pt x="240" y="25"/>
                  </a:cubicBezTo>
                  <a:cubicBezTo>
                    <a:pt x="251" y="24"/>
                    <a:pt x="258" y="14"/>
                    <a:pt x="267" y="10"/>
                  </a:cubicBezTo>
                  <a:cubicBezTo>
                    <a:pt x="276" y="6"/>
                    <a:pt x="285" y="5"/>
                    <a:pt x="297" y="4"/>
                  </a:cubicBezTo>
                  <a:cubicBezTo>
                    <a:pt x="309" y="3"/>
                    <a:pt x="330" y="1"/>
                    <a:pt x="342" y="4"/>
                  </a:cubicBezTo>
                  <a:cubicBezTo>
                    <a:pt x="354" y="7"/>
                    <a:pt x="361" y="22"/>
                    <a:pt x="369" y="25"/>
                  </a:cubicBezTo>
                  <a:cubicBezTo>
                    <a:pt x="377" y="28"/>
                    <a:pt x="382" y="28"/>
                    <a:pt x="390" y="25"/>
                  </a:cubicBezTo>
                  <a:cubicBezTo>
                    <a:pt x="398" y="22"/>
                    <a:pt x="409" y="13"/>
                    <a:pt x="417" y="10"/>
                  </a:cubicBezTo>
                  <a:cubicBezTo>
                    <a:pt x="425" y="7"/>
                    <a:pt x="429" y="5"/>
                    <a:pt x="441" y="4"/>
                  </a:cubicBezTo>
                  <a:cubicBezTo>
                    <a:pt x="453" y="3"/>
                    <a:pt x="475" y="1"/>
                    <a:pt x="489" y="4"/>
                  </a:cubicBezTo>
                  <a:cubicBezTo>
                    <a:pt x="503" y="7"/>
                    <a:pt x="516" y="21"/>
                    <a:pt x="528" y="25"/>
                  </a:cubicBezTo>
                  <a:cubicBezTo>
                    <a:pt x="540" y="29"/>
                    <a:pt x="551" y="33"/>
                    <a:pt x="561" y="31"/>
                  </a:cubicBezTo>
                  <a:cubicBezTo>
                    <a:pt x="571" y="29"/>
                    <a:pt x="582" y="17"/>
                    <a:pt x="591" y="13"/>
                  </a:cubicBezTo>
                  <a:cubicBezTo>
                    <a:pt x="600" y="9"/>
                    <a:pt x="611" y="8"/>
                    <a:pt x="618" y="7"/>
                  </a:cubicBezTo>
                  <a:cubicBezTo>
                    <a:pt x="625" y="6"/>
                    <a:pt x="624" y="0"/>
                    <a:pt x="636" y="4"/>
                  </a:cubicBezTo>
                  <a:cubicBezTo>
                    <a:pt x="648" y="8"/>
                    <a:pt x="675" y="31"/>
                    <a:pt x="690" y="34"/>
                  </a:cubicBezTo>
                  <a:cubicBezTo>
                    <a:pt x="705" y="37"/>
                    <a:pt x="718" y="26"/>
                    <a:pt x="729" y="22"/>
                  </a:cubicBezTo>
                  <a:cubicBezTo>
                    <a:pt x="740" y="18"/>
                    <a:pt x="747" y="9"/>
                    <a:pt x="756" y="7"/>
                  </a:cubicBezTo>
                  <a:cubicBezTo>
                    <a:pt x="765" y="5"/>
                    <a:pt x="778" y="4"/>
                    <a:pt x="786" y="7"/>
                  </a:cubicBezTo>
                  <a:cubicBezTo>
                    <a:pt x="794" y="10"/>
                    <a:pt x="799" y="18"/>
                    <a:pt x="804" y="22"/>
                  </a:cubicBezTo>
                  <a:cubicBezTo>
                    <a:pt x="809" y="26"/>
                    <a:pt x="811" y="32"/>
                    <a:pt x="819" y="34"/>
                  </a:cubicBezTo>
                  <a:cubicBezTo>
                    <a:pt x="827" y="36"/>
                    <a:pt x="845" y="35"/>
                    <a:pt x="855" y="34"/>
                  </a:cubicBezTo>
                  <a:cubicBezTo>
                    <a:pt x="865" y="33"/>
                    <a:pt x="869" y="32"/>
                    <a:pt x="879" y="28"/>
                  </a:cubicBezTo>
                  <a:cubicBezTo>
                    <a:pt x="889" y="24"/>
                    <a:pt x="908" y="11"/>
                    <a:pt x="915" y="7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" name="Freeform 271">
              <a:extLst>
                <a:ext uri="{FF2B5EF4-FFF2-40B4-BE49-F238E27FC236}">
                  <a16:creationId xmlns:a16="http://schemas.microsoft.com/office/drawing/2014/main" id="{D2E20688-82BB-4DA9-9875-E96BEDE05E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0925" y="1131888"/>
              <a:ext cx="1452563" cy="46037"/>
            </a:xfrm>
            <a:custGeom>
              <a:avLst/>
              <a:gdLst>
                <a:gd name="T0" fmla="*/ 0 w 915"/>
                <a:gd name="T1" fmla="*/ 2147483647 h 37"/>
                <a:gd name="T2" fmla="*/ 2147483647 w 915"/>
                <a:gd name="T3" fmla="*/ 2147483647 h 37"/>
                <a:gd name="T4" fmla="*/ 2147483647 w 915"/>
                <a:gd name="T5" fmla="*/ 2147483647 h 37"/>
                <a:gd name="T6" fmla="*/ 2147483647 w 915"/>
                <a:gd name="T7" fmla="*/ 2147483647 h 37"/>
                <a:gd name="T8" fmla="*/ 2147483647 w 915"/>
                <a:gd name="T9" fmla="*/ 2147483647 h 37"/>
                <a:gd name="T10" fmla="*/ 2147483647 w 915"/>
                <a:gd name="T11" fmla="*/ 2147483647 h 37"/>
                <a:gd name="T12" fmla="*/ 2147483647 w 915"/>
                <a:gd name="T13" fmla="*/ 2147483647 h 37"/>
                <a:gd name="T14" fmla="*/ 2147483647 w 915"/>
                <a:gd name="T15" fmla="*/ 2147483647 h 37"/>
                <a:gd name="T16" fmla="*/ 2147483647 w 915"/>
                <a:gd name="T17" fmla="*/ 2147483647 h 37"/>
                <a:gd name="T18" fmla="*/ 2147483647 w 915"/>
                <a:gd name="T19" fmla="*/ 2147483647 h 37"/>
                <a:gd name="T20" fmla="*/ 2147483647 w 915"/>
                <a:gd name="T21" fmla="*/ 2147483647 h 37"/>
                <a:gd name="T22" fmla="*/ 2147483647 w 915"/>
                <a:gd name="T23" fmla="*/ 2147483647 h 37"/>
                <a:gd name="T24" fmla="*/ 2147483647 w 915"/>
                <a:gd name="T25" fmla="*/ 2147483647 h 37"/>
                <a:gd name="T26" fmla="*/ 2147483647 w 915"/>
                <a:gd name="T27" fmla="*/ 2147483647 h 37"/>
                <a:gd name="T28" fmla="*/ 2147483647 w 915"/>
                <a:gd name="T29" fmla="*/ 2147483647 h 37"/>
                <a:gd name="T30" fmla="*/ 2147483647 w 915"/>
                <a:gd name="T31" fmla="*/ 2147483647 h 37"/>
                <a:gd name="T32" fmla="*/ 2147483647 w 915"/>
                <a:gd name="T33" fmla="*/ 2147483647 h 37"/>
                <a:gd name="T34" fmla="*/ 2147483647 w 915"/>
                <a:gd name="T35" fmla="*/ 2147483647 h 37"/>
                <a:gd name="T36" fmla="*/ 2147483647 w 915"/>
                <a:gd name="T37" fmla="*/ 2147483647 h 37"/>
                <a:gd name="T38" fmla="*/ 2147483647 w 915"/>
                <a:gd name="T39" fmla="*/ 2147483647 h 37"/>
                <a:gd name="T40" fmla="*/ 2147483647 w 915"/>
                <a:gd name="T41" fmla="*/ 2147483647 h 37"/>
                <a:gd name="T42" fmla="*/ 2147483647 w 915"/>
                <a:gd name="T43" fmla="*/ 2147483647 h 37"/>
                <a:gd name="T44" fmla="*/ 2147483647 w 915"/>
                <a:gd name="T45" fmla="*/ 2147483647 h 37"/>
                <a:gd name="T46" fmla="*/ 2147483647 w 915"/>
                <a:gd name="T47" fmla="*/ 2147483647 h 37"/>
                <a:gd name="T48" fmla="*/ 2147483647 w 915"/>
                <a:gd name="T49" fmla="*/ 2147483647 h 37"/>
                <a:gd name="T50" fmla="*/ 2147483647 w 915"/>
                <a:gd name="T51" fmla="*/ 2147483647 h 37"/>
                <a:gd name="T52" fmla="*/ 2147483647 w 915"/>
                <a:gd name="T53" fmla="*/ 2147483647 h 37"/>
                <a:gd name="T54" fmla="*/ 2147483647 w 915"/>
                <a:gd name="T55" fmla="*/ 2147483647 h 37"/>
                <a:gd name="T56" fmla="*/ 2147483647 w 915"/>
                <a:gd name="T57" fmla="*/ 2147483647 h 37"/>
                <a:gd name="T58" fmla="*/ 2147483647 w 915"/>
                <a:gd name="T59" fmla="*/ 2147483647 h 37"/>
                <a:gd name="T60" fmla="*/ 2147483647 w 915"/>
                <a:gd name="T61" fmla="*/ 2147483647 h 3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915"/>
                <a:gd name="T94" fmla="*/ 0 h 37"/>
                <a:gd name="T95" fmla="*/ 915 w 915"/>
                <a:gd name="T96" fmla="*/ 37 h 3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915" h="37">
                  <a:moveTo>
                    <a:pt x="0" y="22"/>
                  </a:moveTo>
                  <a:cubicBezTo>
                    <a:pt x="7" y="14"/>
                    <a:pt x="14" y="7"/>
                    <a:pt x="21" y="4"/>
                  </a:cubicBezTo>
                  <a:cubicBezTo>
                    <a:pt x="28" y="1"/>
                    <a:pt x="38" y="3"/>
                    <a:pt x="45" y="4"/>
                  </a:cubicBezTo>
                  <a:cubicBezTo>
                    <a:pt x="52" y="5"/>
                    <a:pt x="56" y="6"/>
                    <a:pt x="66" y="10"/>
                  </a:cubicBezTo>
                  <a:cubicBezTo>
                    <a:pt x="76" y="14"/>
                    <a:pt x="90" y="25"/>
                    <a:pt x="102" y="25"/>
                  </a:cubicBezTo>
                  <a:cubicBezTo>
                    <a:pt x="114" y="25"/>
                    <a:pt x="126" y="12"/>
                    <a:pt x="138" y="10"/>
                  </a:cubicBezTo>
                  <a:cubicBezTo>
                    <a:pt x="150" y="8"/>
                    <a:pt x="167" y="9"/>
                    <a:pt x="177" y="10"/>
                  </a:cubicBezTo>
                  <a:cubicBezTo>
                    <a:pt x="187" y="11"/>
                    <a:pt x="191" y="14"/>
                    <a:pt x="201" y="16"/>
                  </a:cubicBezTo>
                  <a:cubicBezTo>
                    <a:pt x="211" y="18"/>
                    <a:pt x="229" y="26"/>
                    <a:pt x="240" y="25"/>
                  </a:cubicBezTo>
                  <a:cubicBezTo>
                    <a:pt x="251" y="24"/>
                    <a:pt x="258" y="14"/>
                    <a:pt x="267" y="10"/>
                  </a:cubicBezTo>
                  <a:cubicBezTo>
                    <a:pt x="276" y="6"/>
                    <a:pt x="285" y="5"/>
                    <a:pt x="297" y="4"/>
                  </a:cubicBezTo>
                  <a:cubicBezTo>
                    <a:pt x="309" y="3"/>
                    <a:pt x="330" y="1"/>
                    <a:pt x="342" y="4"/>
                  </a:cubicBezTo>
                  <a:cubicBezTo>
                    <a:pt x="354" y="7"/>
                    <a:pt x="361" y="22"/>
                    <a:pt x="369" y="25"/>
                  </a:cubicBezTo>
                  <a:cubicBezTo>
                    <a:pt x="377" y="28"/>
                    <a:pt x="382" y="28"/>
                    <a:pt x="390" y="25"/>
                  </a:cubicBezTo>
                  <a:cubicBezTo>
                    <a:pt x="398" y="22"/>
                    <a:pt x="409" y="13"/>
                    <a:pt x="417" y="10"/>
                  </a:cubicBezTo>
                  <a:cubicBezTo>
                    <a:pt x="425" y="7"/>
                    <a:pt x="429" y="5"/>
                    <a:pt x="441" y="4"/>
                  </a:cubicBezTo>
                  <a:cubicBezTo>
                    <a:pt x="453" y="3"/>
                    <a:pt x="475" y="1"/>
                    <a:pt x="489" y="4"/>
                  </a:cubicBezTo>
                  <a:cubicBezTo>
                    <a:pt x="503" y="7"/>
                    <a:pt x="516" y="21"/>
                    <a:pt x="528" y="25"/>
                  </a:cubicBezTo>
                  <a:cubicBezTo>
                    <a:pt x="540" y="29"/>
                    <a:pt x="551" y="33"/>
                    <a:pt x="561" y="31"/>
                  </a:cubicBezTo>
                  <a:cubicBezTo>
                    <a:pt x="571" y="29"/>
                    <a:pt x="582" y="17"/>
                    <a:pt x="591" y="13"/>
                  </a:cubicBezTo>
                  <a:cubicBezTo>
                    <a:pt x="600" y="9"/>
                    <a:pt x="611" y="8"/>
                    <a:pt x="618" y="7"/>
                  </a:cubicBezTo>
                  <a:cubicBezTo>
                    <a:pt x="625" y="6"/>
                    <a:pt x="624" y="0"/>
                    <a:pt x="636" y="4"/>
                  </a:cubicBezTo>
                  <a:cubicBezTo>
                    <a:pt x="648" y="8"/>
                    <a:pt x="675" y="31"/>
                    <a:pt x="690" y="34"/>
                  </a:cubicBezTo>
                  <a:cubicBezTo>
                    <a:pt x="705" y="37"/>
                    <a:pt x="718" y="26"/>
                    <a:pt x="729" y="22"/>
                  </a:cubicBezTo>
                  <a:cubicBezTo>
                    <a:pt x="740" y="18"/>
                    <a:pt x="747" y="9"/>
                    <a:pt x="756" y="7"/>
                  </a:cubicBezTo>
                  <a:cubicBezTo>
                    <a:pt x="765" y="5"/>
                    <a:pt x="778" y="4"/>
                    <a:pt x="786" y="7"/>
                  </a:cubicBezTo>
                  <a:cubicBezTo>
                    <a:pt x="794" y="10"/>
                    <a:pt x="799" y="18"/>
                    <a:pt x="804" y="22"/>
                  </a:cubicBezTo>
                  <a:cubicBezTo>
                    <a:pt x="809" y="26"/>
                    <a:pt x="811" y="32"/>
                    <a:pt x="819" y="34"/>
                  </a:cubicBezTo>
                  <a:cubicBezTo>
                    <a:pt x="827" y="36"/>
                    <a:pt x="845" y="35"/>
                    <a:pt x="855" y="34"/>
                  </a:cubicBezTo>
                  <a:cubicBezTo>
                    <a:pt x="865" y="33"/>
                    <a:pt x="869" y="32"/>
                    <a:pt x="879" y="28"/>
                  </a:cubicBezTo>
                  <a:cubicBezTo>
                    <a:pt x="889" y="24"/>
                    <a:pt x="908" y="11"/>
                    <a:pt x="915" y="7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" name="Rectangle 281">
              <a:extLst>
                <a:ext uri="{FF2B5EF4-FFF2-40B4-BE49-F238E27FC236}">
                  <a16:creationId xmlns:a16="http://schemas.microsoft.com/office/drawing/2014/main" id="{C0799657-6398-4C25-BAB6-0D3D44C84F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1925" y="5267325"/>
              <a:ext cx="652463" cy="1501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53" name="Rectangle 283">
              <a:extLst>
                <a:ext uri="{FF2B5EF4-FFF2-40B4-BE49-F238E27FC236}">
                  <a16:creationId xmlns:a16="http://schemas.microsoft.com/office/drawing/2014/main" id="{EDAEED16-C690-48AA-AB93-2451817797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6090" y="5070475"/>
              <a:ext cx="752475" cy="1278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54" name="Text Box 282">
              <a:extLst>
                <a:ext uri="{FF2B5EF4-FFF2-40B4-BE49-F238E27FC236}">
                  <a16:creationId xmlns:a16="http://schemas.microsoft.com/office/drawing/2014/main" id="{0099A3A0-6963-4400-81D0-4C6D24EFB8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4990" y="5049767"/>
              <a:ext cx="872851" cy="336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/>
                <a:t>Sauk III</a:t>
              </a:r>
            </a:p>
          </p:txBody>
        </p:sp>
        <p:sp>
          <p:nvSpPr>
            <p:cNvPr id="255" name="Text Box 284">
              <a:extLst>
                <a:ext uri="{FF2B5EF4-FFF2-40B4-BE49-F238E27FC236}">
                  <a16:creationId xmlns:a16="http://schemas.microsoft.com/office/drawing/2014/main" id="{B9B307EB-FE84-4919-A3C7-2125B74FCB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05677" y="4751297"/>
              <a:ext cx="1358475" cy="336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/>
                <a:t>Tippecanoe I</a:t>
              </a:r>
            </a:p>
          </p:txBody>
        </p:sp>
        <p:sp>
          <p:nvSpPr>
            <p:cNvPr id="256" name="Text Box 285">
              <a:extLst>
                <a:ext uri="{FF2B5EF4-FFF2-40B4-BE49-F238E27FC236}">
                  <a16:creationId xmlns:a16="http://schemas.microsoft.com/office/drawing/2014/main" id="{C6EB3576-F2A8-49D9-9856-F137B93B6F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72350" y="4370271"/>
              <a:ext cx="1415607" cy="336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/>
                <a:t>Tippecanoe II</a:t>
              </a:r>
            </a:p>
          </p:txBody>
        </p:sp>
        <p:sp>
          <p:nvSpPr>
            <p:cNvPr id="257" name="Text Box 286">
              <a:extLst>
                <a:ext uri="{FF2B5EF4-FFF2-40B4-BE49-F238E27FC236}">
                  <a16:creationId xmlns:a16="http://schemas.microsoft.com/office/drawing/2014/main" id="{F7E0FBE7-87DC-4733-AD5A-86AB8AD225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75505" y="3976544"/>
              <a:ext cx="1223579" cy="336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/>
                <a:t>Kaskaskia I</a:t>
              </a:r>
            </a:p>
          </p:txBody>
        </p:sp>
        <p:sp>
          <p:nvSpPr>
            <p:cNvPr id="258" name="Text Box 287">
              <a:extLst>
                <a:ext uri="{FF2B5EF4-FFF2-40B4-BE49-F238E27FC236}">
                  <a16:creationId xmlns:a16="http://schemas.microsoft.com/office/drawing/2014/main" id="{772BF702-6C94-4BC5-919F-837E00BF52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37417" y="3709826"/>
              <a:ext cx="1279125" cy="336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/>
                <a:t>Kaskaskia II</a:t>
              </a:r>
            </a:p>
          </p:txBody>
        </p:sp>
        <p:sp>
          <p:nvSpPr>
            <p:cNvPr id="259" name="Text Box 288">
              <a:extLst>
                <a:ext uri="{FF2B5EF4-FFF2-40B4-BE49-F238E27FC236}">
                  <a16:creationId xmlns:a16="http://schemas.microsoft.com/office/drawing/2014/main" id="{E45AC685-C01E-48AA-8B43-C427755FA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08851" y="3390717"/>
              <a:ext cx="1380693" cy="336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/>
                <a:t>L. Absaroka I</a:t>
              </a:r>
            </a:p>
          </p:txBody>
        </p:sp>
        <p:sp>
          <p:nvSpPr>
            <p:cNvPr id="260" name="Text Box 289">
              <a:extLst>
                <a:ext uri="{FF2B5EF4-FFF2-40B4-BE49-F238E27FC236}">
                  <a16:creationId xmlns:a16="http://schemas.microsoft.com/office/drawing/2014/main" id="{B5834F26-785A-46E2-AC16-EB6C2EED8F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85046" y="3085897"/>
              <a:ext cx="1437825" cy="336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/>
                <a:t>L. Absaroka II</a:t>
              </a:r>
            </a:p>
          </p:txBody>
        </p:sp>
        <p:sp>
          <p:nvSpPr>
            <p:cNvPr id="261" name="Text Box 290">
              <a:extLst>
                <a:ext uri="{FF2B5EF4-FFF2-40B4-BE49-F238E27FC236}">
                  <a16:creationId xmlns:a16="http://schemas.microsoft.com/office/drawing/2014/main" id="{DEA51DD2-32F5-4C15-9C11-F3D88D65EE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88220" y="2747736"/>
              <a:ext cx="1414020" cy="336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/>
                <a:t>U. Absaroka I</a:t>
              </a:r>
            </a:p>
          </p:txBody>
        </p:sp>
        <p:sp>
          <p:nvSpPr>
            <p:cNvPr id="262" name="Rectangle 291">
              <a:extLst>
                <a:ext uri="{FF2B5EF4-FFF2-40B4-BE49-F238E27FC236}">
                  <a16:creationId xmlns:a16="http://schemas.microsoft.com/office/drawing/2014/main" id="{88E5EF82-4666-4724-838E-53B7233188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1100" y="2609850"/>
              <a:ext cx="1123950" cy="1762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63" name="Text Box 292">
              <a:extLst>
                <a:ext uri="{FF2B5EF4-FFF2-40B4-BE49-F238E27FC236}">
                  <a16:creationId xmlns:a16="http://schemas.microsoft.com/office/drawing/2014/main" id="{53C55BEE-5A1B-49CD-A69D-4DCF18CA4C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94549" y="2523884"/>
              <a:ext cx="1199774" cy="336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/>
                <a:t>U. Absar. II</a:t>
              </a:r>
            </a:p>
          </p:txBody>
        </p:sp>
        <p:sp>
          <p:nvSpPr>
            <p:cNvPr id="264" name="Freeform 266">
              <a:extLst>
                <a:ext uri="{FF2B5EF4-FFF2-40B4-BE49-F238E27FC236}">
                  <a16:creationId xmlns:a16="http://schemas.microsoft.com/office/drawing/2014/main" id="{62F39938-D03F-46F1-BF31-4078D072A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6927" y="2546350"/>
              <a:ext cx="1452563" cy="58738"/>
            </a:xfrm>
            <a:custGeom>
              <a:avLst/>
              <a:gdLst>
                <a:gd name="T0" fmla="*/ 0 w 915"/>
                <a:gd name="T1" fmla="*/ 2147483647 h 37"/>
                <a:gd name="T2" fmla="*/ 2147483647 w 915"/>
                <a:gd name="T3" fmla="*/ 2147483647 h 37"/>
                <a:gd name="T4" fmla="*/ 2147483647 w 915"/>
                <a:gd name="T5" fmla="*/ 2147483647 h 37"/>
                <a:gd name="T6" fmla="*/ 2147483647 w 915"/>
                <a:gd name="T7" fmla="*/ 2147483647 h 37"/>
                <a:gd name="T8" fmla="*/ 2147483647 w 915"/>
                <a:gd name="T9" fmla="*/ 2147483647 h 37"/>
                <a:gd name="T10" fmla="*/ 2147483647 w 915"/>
                <a:gd name="T11" fmla="*/ 2147483647 h 37"/>
                <a:gd name="T12" fmla="*/ 2147483647 w 915"/>
                <a:gd name="T13" fmla="*/ 2147483647 h 37"/>
                <a:gd name="T14" fmla="*/ 2147483647 w 915"/>
                <a:gd name="T15" fmla="*/ 2147483647 h 37"/>
                <a:gd name="T16" fmla="*/ 2147483647 w 915"/>
                <a:gd name="T17" fmla="*/ 2147483647 h 37"/>
                <a:gd name="T18" fmla="*/ 2147483647 w 915"/>
                <a:gd name="T19" fmla="*/ 2147483647 h 37"/>
                <a:gd name="T20" fmla="*/ 2147483647 w 915"/>
                <a:gd name="T21" fmla="*/ 2147483647 h 37"/>
                <a:gd name="T22" fmla="*/ 2147483647 w 915"/>
                <a:gd name="T23" fmla="*/ 2147483647 h 37"/>
                <a:gd name="T24" fmla="*/ 2147483647 w 915"/>
                <a:gd name="T25" fmla="*/ 2147483647 h 37"/>
                <a:gd name="T26" fmla="*/ 2147483647 w 915"/>
                <a:gd name="T27" fmla="*/ 2147483647 h 37"/>
                <a:gd name="T28" fmla="*/ 2147483647 w 915"/>
                <a:gd name="T29" fmla="*/ 2147483647 h 37"/>
                <a:gd name="T30" fmla="*/ 2147483647 w 915"/>
                <a:gd name="T31" fmla="*/ 2147483647 h 37"/>
                <a:gd name="T32" fmla="*/ 2147483647 w 915"/>
                <a:gd name="T33" fmla="*/ 2147483647 h 37"/>
                <a:gd name="T34" fmla="*/ 2147483647 w 915"/>
                <a:gd name="T35" fmla="*/ 2147483647 h 37"/>
                <a:gd name="T36" fmla="*/ 2147483647 w 915"/>
                <a:gd name="T37" fmla="*/ 2147483647 h 37"/>
                <a:gd name="T38" fmla="*/ 2147483647 w 915"/>
                <a:gd name="T39" fmla="*/ 2147483647 h 37"/>
                <a:gd name="T40" fmla="*/ 2147483647 w 915"/>
                <a:gd name="T41" fmla="*/ 2147483647 h 37"/>
                <a:gd name="T42" fmla="*/ 2147483647 w 915"/>
                <a:gd name="T43" fmla="*/ 2147483647 h 37"/>
                <a:gd name="T44" fmla="*/ 2147483647 w 915"/>
                <a:gd name="T45" fmla="*/ 2147483647 h 37"/>
                <a:gd name="T46" fmla="*/ 2147483647 w 915"/>
                <a:gd name="T47" fmla="*/ 2147483647 h 37"/>
                <a:gd name="T48" fmla="*/ 2147483647 w 915"/>
                <a:gd name="T49" fmla="*/ 2147483647 h 37"/>
                <a:gd name="T50" fmla="*/ 2147483647 w 915"/>
                <a:gd name="T51" fmla="*/ 2147483647 h 37"/>
                <a:gd name="T52" fmla="*/ 2147483647 w 915"/>
                <a:gd name="T53" fmla="*/ 2147483647 h 37"/>
                <a:gd name="T54" fmla="*/ 2147483647 w 915"/>
                <a:gd name="T55" fmla="*/ 2147483647 h 37"/>
                <a:gd name="T56" fmla="*/ 2147483647 w 915"/>
                <a:gd name="T57" fmla="*/ 2147483647 h 37"/>
                <a:gd name="T58" fmla="*/ 2147483647 w 915"/>
                <a:gd name="T59" fmla="*/ 2147483647 h 37"/>
                <a:gd name="T60" fmla="*/ 2147483647 w 915"/>
                <a:gd name="T61" fmla="*/ 2147483647 h 3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915"/>
                <a:gd name="T94" fmla="*/ 0 h 37"/>
                <a:gd name="T95" fmla="*/ 915 w 915"/>
                <a:gd name="T96" fmla="*/ 37 h 3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915" h="37">
                  <a:moveTo>
                    <a:pt x="0" y="22"/>
                  </a:moveTo>
                  <a:cubicBezTo>
                    <a:pt x="7" y="14"/>
                    <a:pt x="14" y="7"/>
                    <a:pt x="21" y="4"/>
                  </a:cubicBezTo>
                  <a:cubicBezTo>
                    <a:pt x="28" y="1"/>
                    <a:pt x="38" y="3"/>
                    <a:pt x="45" y="4"/>
                  </a:cubicBezTo>
                  <a:cubicBezTo>
                    <a:pt x="52" y="5"/>
                    <a:pt x="56" y="6"/>
                    <a:pt x="66" y="10"/>
                  </a:cubicBezTo>
                  <a:cubicBezTo>
                    <a:pt x="76" y="14"/>
                    <a:pt x="90" y="25"/>
                    <a:pt x="102" y="25"/>
                  </a:cubicBezTo>
                  <a:cubicBezTo>
                    <a:pt x="114" y="25"/>
                    <a:pt x="126" y="12"/>
                    <a:pt x="138" y="10"/>
                  </a:cubicBezTo>
                  <a:cubicBezTo>
                    <a:pt x="150" y="8"/>
                    <a:pt x="167" y="9"/>
                    <a:pt x="177" y="10"/>
                  </a:cubicBezTo>
                  <a:cubicBezTo>
                    <a:pt x="187" y="11"/>
                    <a:pt x="191" y="14"/>
                    <a:pt x="201" y="16"/>
                  </a:cubicBezTo>
                  <a:cubicBezTo>
                    <a:pt x="211" y="18"/>
                    <a:pt x="229" y="26"/>
                    <a:pt x="240" y="25"/>
                  </a:cubicBezTo>
                  <a:cubicBezTo>
                    <a:pt x="251" y="24"/>
                    <a:pt x="258" y="14"/>
                    <a:pt x="267" y="10"/>
                  </a:cubicBezTo>
                  <a:cubicBezTo>
                    <a:pt x="276" y="6"/>
                    <a:pt x="285" y="5"/>
                    <a:pt x="297" y="4"/>
                  </a:cubicBezTo>
                  <a:cubicBezTo>
                    <a:pt x="309" y="3"/>
                    <a:pt x="330" y="1"/>
                    <a:pt x="342" y="4"/>
                  </a:cubicBezTo>
                  <a:cubicBezTo>
                    <a:pt x="354" y="7"/>
                    <a:pt x="361" y="22"/>
                    <a:pt x="369" y="25"/>
                  </a:cubicBezTo>
                  <a:cubicBezTo>
                    <a:pt x="377" y="28"/>
                    <a:pt x="382" y="28"/>
                    <a:pt x="390" y="25"/>
                  </a:cubicBezTo>
                  <a:cubicBezTo>
                    <a:pt x="398" y="22"/>
                    <a:pt x="409" y="13"/>
                    <a:pt x="417" y="10"/>
                  </a:cubicBezTo>
                  <a:cubicBezTo>
                    <a:pt x="425" y="7"/>
                    <a:pt x="429" y="5"/>
                    <a:pt x="441" y="4"/>
                  </a:cubicBezTo>
                  <a:cubicBezTo>
                    <a:pt x="453" y="3"/>
                    <a:pt x="475" y="1"/>
                    <a:pt x="489" y="4"/>
                  </a:cubicBezTo>
                  <a:cubicBezTo>
                    <a:pt x="503" y="7"/>
                    <a:pt x="516" y="21"/>
                    <a:pt x="528" y="25"/>
                  </a:cubicBezTo>
                  <a:cubicBezTo>
                    <a:pt x="540" y="29"/>
                    <a:pt x="551" y="33"/>
                    <a:pt x="561" y="31"/>
                  </a:cubicBezTo>
                  <a:cubicBezTo>
                    <a:pt x="571" y="29"/>
                    <a:pt x="582" y="17"/>
                    <a:pt x="591" y="13"/>
                  </a:cubicBezTo>
                  <a:cubicBezTo>
                    <a:pt x="600" y="9"/>
                    <a:pt x="611" y="8"/>
                    <a:pt x="618" y="7"/>
                  </a:cubicBezTo>
                  <a:cubicBezTo>
                    <a:pt x="625" y="6"/>
                    <a:pt x="624" y="0"/>
                    <a:pt x="636" y="4"/>
                  </a:cubicBezTo>
                  <a:cubicBezTo>
                    <a:pt x="648" y="8"/>
                    <a:pt x="675" y="31"/>
                    <a:pt x="690" y="34"/>
                  </a:cubicBezTo>
                  <a:cubicBezTo>
                    <a:pt x="705" y="37"/>
                    <a:pt x="718" y="26"/>
                    <a:pt x="729" y="22"/>
                  </a:cubicBezTo>
                  <a:cubicBezTo>
                    <a:pt x="740" y="18"/>
                    <a:pt x="747" y="9"/>
                    <a:pt x="756" y="7"/>
                  </a:cubicBezTo>
                  <a:cubicBezTo>
                    <a:pt x="765" y="5"/>
                    <a:pt x="778" y="4"/>
                    <a:pt x="786" y="7"/>
                  </a:cubicBezTo>
                  <a:cubicBezTo>
                    <a:pt x="794" y="10"/>
                    <a:pt x="799" y="18"/>
                    <a:pt x="804" y="22"/>
                  </a:cubicBezTo>
                  <a:cubicBezTo>
                    <a:pt x="809" y="26"/>
                    <a:pt x="811" y="32"/>
                    <a:pt x="819" y="34"/>
                  </a:cubicBezTo>
                  <a:cubicBezTo>
                    <a:pt x="827" y="36"/>
                    <a:pt x="845" y="35"/>
                    <a:pt x="855" y="34"/>
                  </a:cubicBezTo>
                  <a:cubicBezTo>
                    <a:pt x="865" y="33"/>
                    <a:pt x="869" y="32"/>
                    <a:pt x="879" y="28"/>
                  </a:cubicBezTo>
                  <a:cubicBezTo>
                    <a:pt x="889" y="24"/>
                    <a:pt x="908" y="11"/>
                    <a:pt x="915" y="7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5" name="Text Box 293">
              <a:extLst>
                <a:ext uri="{FF2B5EF4-FFF2-40B4-BE49-F238E27FC236}">
                  <a16:creationId xmlns:a16="http://schemas.microsoft.com/office/drawing/2014/main" id="{759207A0-F6DB-4D33-AB2F-0DB19BE895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37361" y="2228589"/>
              <a:ext cx="691933" cy="336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/>
                <a:t>Zuni I</a:t>
              </a:r>
            </a:p>
          </p:txBody>
        </p:sp>
        <p:sp>
          <p:nvSpPr>
            <p:cNvPr id="266" name="Text Box 294">
              <a:extLst>
                <a:ext uri="{FF2B5EF4-FFF2-40B4-BE49-F238E27FC236}">
                  <a16:creationId xmlns:a16="http://schemas.microsoft.com/office/drawing/2014/main" id="{C6B09715-8E10-4338-A4AE-8F83A23E8C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08795" y="1938057"/>
              <a:ext cx="749065" cy="336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/>
                <a:t>Zuni II</a:t>
              </a:r>
            </a:p>
          </p:txBody>
        </p:sp>
        <p:sp>
          <p:nvSpPr>
            <p:cNvPr id="267" name="Text Box 295">
              <a:extLst>
                <a:ext uri="{FF2B5EF4-FFF2-40B4-BE49-F238E27FC236}">
                  <a16:creationId xmlns:a16="http://schemas.microsoft.com/office/drawing/2014/main" id="{E38A380D-D594-4ABF-A3AC-8E0D4E5BF2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61185" y="1642762"/>
              <a:ext cx="804610" cy="336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/>
                <a:t>Zuni III</a:t>
              </a:r>
            </a:p>
          </p:txBody>
        </p:sp>
        <p:sp>
          <p:nvSpPr>
            <p:cNvPr id="268" name="Text Box 296">
              <a:extLst>
                <a:ext uri="{FF2B5EF4-FFF2-40B4-BE49-F238E27FC236}">
                  <a16:creationId xmlns:a16="http://schemas.microsoft.com/office/drawing/2014/main" id="{589F4B56-7481-479F-BDE9-5AA2E8FE20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69120" y="1342704"/>
              <a:ext cx="793501" cy="336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/>
                <a:t>Tejas I</a:t>
              </a:r>
            </a:p>
          </p:txBody>
        </p:sp>
        <p:sp>
          <p:nvSpPr>
            <p:cNvPr id="269" name="Text Box 297">
              <a:extLst>
                <a:ext uri="{FF2B5EF4-FFF2-40B4-BE49-F238E27FC236}">
                  <a16:creationId xmlns:a16="http://schemas.microsoft.com/office/drawing/2014/main" id="{0F6E0C48-691B-4878-ADCA-62022B2418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8164" y="1104563"/>
              <a:ext cx="850633" cy="336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/>
                <a:t>Tejas II</a:t>
              </a:r>
            </a:p>
          </p:txBody>
        </p:sp>
        <p:sp>
          <p:nvSpPr>
            <p:cNvPr id="270" name="Text Box 298">
              <a:extLst>
                <a:ext uri="{FF2B5EF4-FFF2-40B4-BE49-F238E27FC236}">
                  <a16:creationId xmlns:a16="http://schemas.microsoft.com/office/drawing/2014/main" id="{C1F3821E-3620-4FEA-BABB-537D673C24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28328" y="596529"/>
              <a:ext cx="1614939" cy="45405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70000"/>
                </a:lnSpc>
              </a:pPr>
              <a:r>
                <a:rPr lang="en-US" altLang="en-US" sz="1600" i="1"/>
                <a:t>2nd-order seq.</a:t>
              </a:r>
            </a:p>
            <a:p>
              <a:pPr algn="ctr" eaLnBrk="1" hangingPunct="1">
                <a:lnSpc>
                  <a:spcPct val="70000"/>
                </a:lnSpc>
              </a:pPr>
              <a:r>
                <a:rPr lang="en-US" altLang="en-US" sz="1600" i="1"/>
                <a:t>framework</a:t>
              </a:r>
            </a:p>
          </p:txBody>
        </p:sp>
        <p:sp>
          <p:nvSpPr>
            <p:cNvPr id="271" name="Text Box 280">
              <a:extLst>
                <a:ext uri="{FF2B5EF4-FFF2-40B4-BE49-F238E27FC236}">
                  <a16:creationId xmlns:a16="http://schemas.microsoft.com/office/drawing/2014/main" id="{F206B11F-E0A0-4C7B-9FF6-72E87230C0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21491" y="5218053"/>
              <a:ext cx="839524" cy="336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/>
                <a:t>Sauk II</a:t>
              </a:r>
            </a:p>
          </p:txBody>
        </p:sp>
        <p:sp>
          <p:nvSpPr>
            <p:cNvPr id="272" name="Text Box 279">
              <a:extLst>
                <a:ext uri="{FF2B5EF4-FFF2-40B4-BE49-F238E27FC236}">
                  <a16:creationId xmlns:a16="http://schemas.microsoft.com/office/drawing/2014/main" id="{376CF8D2-8334-4CB3-B57C-13EED4EDED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45296" y="5611780"/>
              <a:ext cx="760174" cy="336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/>
                <a:t>Sauk I</a:t>
              </a:r>
            </a:p>
          </p:txBody>
        </p:sp>
      </p:grpSp>
      <p:sp>
        <p:nvSpPr>
          <p:cNvPr id="273" name="TextBox 272">
            <a:extLst>
              <a:ext uri="{FF2B5EF4-FFF2-40B4-BE49-F238E27FC236}">
                <a16:creationId xmlns:a16="http://schemas.microsoft.com/office/drawing/2014/main" id="{1C7B8A26-C7B3-485B-921A-1B0789104C71}"/>
              </a:ext>
            </a:extLst>
          </p:cNvPr>
          <p:cNvSpPr txBox="1"/>
          <p:nvPr/>
        </p:nvSpPr>
        <p:spPr>
          <a:xfrm>
            <a:off x="6568304" y="4490873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274" name="TextBox 273">
            <a:extLst>
              <a:ext uri="{FF2B5EF4-FFF2-40B4-BE49-F238E27FC236}">
                <a16:creationId xmlns:a16="http://schemas.microsoft.com/office/drawing/2014/main" id="{99D8708E-C701-4280-B646-3E61539714BC}"/>
              </a:ext>
            </a:extLst>
          </p:cNvPr>
          <p:cNvSpPr txBox="1"/>
          <p:nvPr/>
        </p:nvSpPr>
        <p:spPr>
          <a:xfrm>
            <a:off x="6568304" y="3779673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B9732DCA-B1B3-417E-8D9B-8414F3DAD05F}"/>
              </a:ext>
            </a:extLst>
          </p:cNvPr>
          <p:cNvSpPr txBox="1"/>
          <p:nvPr/>
        </p:nvSpPr>
        <p:spPr>
          <a:xfrm>
            <a:off x="6568304" y="2794153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0CCBAAB1-C0CB-4C66-88AE-172467FAE0CF}"/>
              </a:ext>
            </a:extLst>
          </p:cNvPr>
          <p:cNvSpPr txBox="1"/>
          <p:nvPr/>
        </p:nvSpPr>
        <p:spPr>
          <a:xfrm>
            <a:off x="6568304" y="2408073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CD7886E4-B260-4BE9-97B6-FF2A73E7ACFD}"/>
              </a:ext>
            </a:extLst>
          </p:cNvPr>
          <p:cNvSpPr txBox="1"/>
          <p:nvPr/>
        </p:nvSpPr>
        <p:spPr>
          <a:xfrm>
            <a:off x="6568304" y="1391389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278" name="TextBox 277">
            <a:extLst>
              <a:ext uri="{FF2B5EF4-FFF2-40B4-BE49-F238E27FC236}">
                <a16:creationId xmlns:a16="http://schemas.microsoft.com/office/drawing/2014/main" id="{2ECAB62C-F8D3-4757-B0A0-9AE95D5C1C18}"/>
              </a:ext>
            </a:extLst>
          </p:cNvPr>
          <p:cNvSpPr txBox="1"/>
          <p:nvPr/>
        </p:nvSpPr>
        <p:spPr>
          <a:xfrm>
            <a:off x="9334166" y="5886260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ED8A94FA-BF28-4F78-BF33-46A1BAAE3AB5}"/>
              </a:ext>
            </a:extLst>
          </p:cNvPr>
          <p:cNvSpPr txBox="1"/>
          <p:nvPr/>
        </p:nvSpPr>
        <p:spPr>
          <a:xfrm>
            <a:off x="9645094" y="5931996"/>
            <a:ext cx="1660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Mass Extinction</a:t>
            </a:r>
          </a:p>
          <a:p>
            <a:r>
              <a:rPr lang="en-US" dirty="0"/>
              <a:t>Event (MEE)</a:t>
            </a:r>
          </a:p>
        </p:txBody>
      </p:sp>
      <p:sp>
        <p:nvSpPr>
          <p:cNvPr id="280" name="Rectangle 279">
            <a:extLst>
              <a:ext uri="{FF2B5EF4-FFF2-40B4-BE49-F238E27FC236}">
                <a16:creationId xmlns:a16="http://schemas.microsoft.com/office/drawing/2014/main" id="{B52DB0D9-ABA2-4148-8270-5B8DF8AEA26E}"/>
              </a:ext>
            </a:extLst>
          </p:cNvPr>
          <p:cNvSpPr/>
          <p:nvPr/>
        </p:nvSpPr>
        <p:spPr>
          <a:xfrm>
            <a:off x="9362626" y="5885493"/>
            <a:ext cx="1957297" cy="7427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Rectangle 280">
            <a:extLst>
              <a:ext uri="{FF2B5EF4-FFF2-40B4-BE49-F238E27FC236}">
                <a16:creationId xmlns:a16="http://schemas.microsoft.com/office/drawing/2014/main" id="{4DED3BD0-0D9C-43E3-907D-F30B4B41A2D7}"/>
              </a:ext>
            </a:extLst>
          </p:cNvPr>
          <p:cNvSpPr/>
          <p:nvPr/>
        </p:nvSpPr>
        <p:spPr>
          <a:xfrm>
            <a:off x="437947" y="2993271"/>
            <a:ext cx="8334560" cy="4158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TextBox 281">
            <a:extLst>
              <a:ext uri="{FF2B5EF4-FFF2-40B4-BE49-F238E27FC236}">
                <a16:creationId xmlns:a16="http://schemas.microsoft.com/office/drawing/2014/main" id="{118E9366-16CB-4599-941D-11EC10DF56BD}"/>
              </a:ext>
            </a:extLst>
          </p:cNvPr>
          <p:cNvSpPr txBox="1"/>
          <p:nvPr/>
        </p:nvSpPr>
        <p:spPr>
          <a:xfrm>
            <a:off x="9038250" y="833547"/>
            <a:ext cx="29669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600" dirty="0"/>
              <a:t>During the Pennsylvanian and earliest Permian, reef builders are dominated by mud-rich, </a:t>
            </a:r>
            <a:r>
              <a:rPr lang="en-US" sz="1600" dirty="0" err="1"/>
              <a:t>phylloid</a:t>
            </a:r>
            <a:r>
              <a:rPr lang="en-US" sz="1600" dirty="0"/>
              <a:t> algae mounds; </a:t>
            </a:r>
            <a:r>
              <a:rPr lang="en-US" sz="1600" i="1" dirty="0"/>
              <a:t>Chaetetes</a:t>
            </a:r>
            <a:r>
              <a:rPr lang="en-US" sz="1600" dirty="0"/>
              <a:t> and </a:t>
            </a:r>
            <a:r>
              <a:rPr lang="en-US" sz="1600" i="1" dirty="0" err="1"/>
              <a:t>Palaeoaplisina</a:t>
            </a:r>
            <a:r>
              <a:rPr lang="en-US" sz="1600" i="1" dirty="0"/>
              <a:t> </a:t>
            </a:r>
            <a:r>
              <a:rPr lang="en-US" sz="1600" dirty="0"/>
              <a:t>are also important in some regions</a:t>
            </a:r>
          </a:p>
        </p:txBody>
      </p:sp>
      <p:sp>
        <p:nvSpPr>
          <p:cNvPr id="283" name="TextBox 282">
            <a:extLst>
              <a:ext uri="{FF2B5EF4-FFF2-40B4-BE49-F238E27FC236}">
                <a16:creationId xmlns:a16="http://schemas.microsoft.com/office/drawing/2014/main" id="{DD8DCD23-C9E3-425A-9E60-BE583C3CCF46}"/>
              </a:ext>
            </a:extLst>
          </p:cNvPr>
          <p:cNvSpPr txBox="1"/>
          <p:nvPr/>
        </p:nvSpPr>
        <p:spPr>
          <a:xfrm>
            <a:off x="9070957" y="3118486"/>
            <a:ext cx="29669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600" dirty="0"/>
              <a:t>Above the mid-Wolfcamp unconformity, the muddy, low-relief </a:t>
            </a:r>
            <a:r>
              <a:rPr lang="en-US" sz="1600" dirty="0" err="1"/>
              <a:t>phylloid</a:t>
            </a:r>
            <a:r>
              <a:rPr lang="en-US" sz="1600" dirty="0"/>
              <a:t> algal mounds are largely replaced by cemented, high-relief barrier reefs consisting of </a:t>
            </a:r>
            <a:r>
              <a:rPr lang="en-US" sz="1600" dirty="0" err="1"/>
              <a:t>calcitic</a:t>
            </a:r>
            <a:r>
              <a:rPr lang="en-US" sz="1600" dirty="0"/>
              <a:t> sponges, </a:t>
            </a:r>
            <a:r>
              <a:rPr lang="en-US" sz="1600" i="1" dirty="0" err="1"/>
              <a:t>Tubiphytes</a:t>
            </a:r>
            <a:r>
              <a:rPr lang="en-US" sz="1600" dirty="0"/>
              <a:t>, and </a:t>
            </a:r>
            <a:r>
              <a:rPr lang="en-US" sz="1600" i="1" dirty="0" err="1"/>
              <a:t>Archaeolithoporella</a:t>
            </a:r>
            <a:r>
              <a:rPr lang="en-US" sz="1600" dirty="0"/>
              <a:t>, a calcareous algae</a:t>
            </a:r>
          </a:p>
        </p:txBody>
      </p:sp>
    </p:spTree>
    <p:extLst>
      <p:ext uri="{BB962C8B-B14F-4D97-AF65-F5344CB8AC3E}">
        <p14:creationId xmlns:p14="http://schemas.microsoft.com/office/powerpoint/2010/main" val="200409854"/>
      </p:ext>
    </p:ext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A25DDA-6749-4DAF-B373-31D9E82AABCC}"/>
              </a:ext>
            </a:extLst>
          </p:cNvPr>
          <p:cNvSpPr txBox="1"/>
          <p:nvPr/>
        </p:nvSpPr>
        <p:spPr>
          <a:xfrm>
            <a:off x="3289077" y="2333625"/>
            <a:ext cx="561384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/>
              <a:t>The Lower Permian</a:t>
            </a:r>
          </a:p>
          <a:p>
            <a:pPr algn="ctr"/>
            <a:r>
              <a:rPr lang="en-US" sz="5400" dirty="0"/>
              <a:t>of the</a:t>
            </a:r>
          </a:p>
          <a:p>
            <a:pPr algn="ctr"/>
            <a:r>
              <a:rPr lang="en-US" sz="5400" dirty="0"/>
              <a:t>Permian Basin</a:t>
            </a:r>
          </a:p>
        </p:txBody>
      </p:sp>
    </p:spTree>
    <p:extLst>
      <p:ext uri="{BB962C8B-B14F-4D97-AF65-F5344CB8AC3E}">
        <p14:creationId xmlns:p14="http://schemas.microsoft.com/office/powerpoint/2010/main" val="4291664544"/>
      </p:ext>
    </p:extLst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>
            <a:extLst>
              <a:ext uri="{FF2B5EF4-FFF2-40B4-BE49-F238E27FC236}">
                <a16:creationId xmlns:a16="http://schemas.microsoft.com/office/drawing/2014/main" id="{F30455EA-10A4-4DC4-BC3A-B907CC29D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5" b="9702"/>
          <a:stretch/>
        </p:blipFill>
        <p:spPr bwMode="auto">
          <a:xfrm>
            <a:off x="167744" y="1527450"/>
            <a:ext cx="10699992" cy="4488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B94BFAFE-2989-43CC-A19B-E35780ADBBF1}"/>
              </a:ext>
            </a:extLst>
          </p:cNvPr>
          <p:cNvSpPr/>
          <p:nvPr/>
        </p:nvSpPr>
        <p:spPr>
          <a:xfrm>
            <a:off x="1037706" y="4934472"/>
            <a:ext cx="1258005" cy="565276"/>
          </a:xfrm>
          <a:prstGeom prst="rect">
            <a:avLst/>
          </a:prstGeom>
          <a:solidFill>
            <a:schemeClr val="bg1">
              <a:lumMod val="6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7F6E881-BAB8-4C92-A922-36C9393690DE}"/>
              </a:ext>
            </a:extLst>
          </p:cNvPr>
          <p:cNvSpPr txBox="1"/>
          <p:nvPr/>
        </p:nvSpPr>
        <p:spPr>
          <a:xfrm>
            <a:off x="1234053" y="5014351"/>
            <a:ext cx="941284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eroded/</a:t>
            </a:r>
          </a:p>
          <a:p>
            <a:pPr algn="ctr">
              <a:lnSpc>
                <a:spcPts val="10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not deposited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60A91BF5-9465-4937-A9DF-9D843F3694E3}"/>
              </a:ext>
            </a:extLst>
          </p:cNvPr>
          <p:cNvSpPr/>
          <p:nvPr/>
        </p:nvSpPr>
        <p:spPr>
          <a:xfrm>
            <a:off x="1448384" y="4194015"/>
            <a:ext cx="400262" cy="369360"/>
          </a:xfrm>
          <a:prstGeom prst="ellipse">
            <a:avLst/>
          </a:prstGeom>
          <a:solidFill>
            <a:srgbClr val="FAC09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4FC707A-D113-494D-9739-548D77CD2C43}"/>
              </a:ext>
            </a:extLst>
          </p:cNvPr>
          <p:cNvSpPr txBox="1"/>
          <p:nvPr/>
        </p:nvSpPr>
        <p:spPr>
          <a:xfrm>
            <a:off x="1436354" y="4177858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1a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0342A4B7-DCBE-47F3-8995-899EA8BDE055}"/>
              </a:ext>
            </a:extLst>
          </p:cNvPr>
          <p:cNvSpPr/>
          <p:nvPr/>
        </p:nvSpPr>
        <p:spPr>
          <a:xfrm>
            <a:off x="2438824" y="4202503"/>
            <a:ext cx="400262" cy="369360"/>
          </a:xfrm>
          <a:prstGeom prst="ellipse">
            <a:avLst/>
          </a:prstGeom>
          <a:solidFill>
            <a:srgbClr val="FAC09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C77AE26-5E72-4FDA-9CBF-023DE547A6C5}"/>
              </a:ext>
            </a:extLst>
          </p:cNvPr>
          <p:cNvSpPr txBox="1"/>
          <p:nvPr/>
        </p:nvSpPr>
        <p:spPr>
          <a:xfrm>
            <a:off x="2426794" y="4186346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1b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F482EEBB-F1B7-4CC4-A15C-2D23DD165928}"/>
              </a:ext>
            </a:extLst>
          </p:cNvPr>
          <p:cNvSpPr/>
          <p:nvPr/>
        </p:nvSpPr>
        <p:spPr>
          <a:xfrm>
            <a:off x="1807371" y="3498408"/>
            <a:ext cx="518985" cy="510025"/>
          </a:xfrm>
          <a:prstGeom prst="ellipse">
            <a:avLst/>
          </a:prstGeom>
          <a:solidFill>
            <a:srgbClr val="FAC09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98063882-FA70-4400-A63D-034721A3794E}"/>
              </a:ext>
            </a:extLst>
          </p:cNvPr>
          <p:cNvCxnSpPr>
            <a:cxnSpLocks/>
          </p:cNvCxnSpPr>
          <p:nvPr/>
        </p:nvCxnSpPr>
        <p:spPr>
          <a:xfrm flipH="1">
            <a:off x="1121457" y="3753420"/>
            <a:ext cx="58323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E6B1B5D1-7E62-4E6B-A33D-4FF100881301}"/>
              </a:ext>
            </a:extLst>
          </p:cNvPr>
          <p:cNvCxnSpPr>
            <a:cxnSpLocks/>
          </p:cNvCxnSpPr>
          <p:nvPr/>
        </p:nvCxnSpPr>
        <p:spPr>
          <a:xfrm>
            <a:off x="2416095" y="3752390"/>
            <a:ext cx="58323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C1CED07A-C48F-4E81-B027-3D61A0FF5DEF}"/>
              </a:ext>
            </a:extLst>
          </p:cNvPr>
          <p:cNvSpPr txBox="1"/>
          <p:nvPr/>
        </p:nvSpPr>
        <p:spPr>
          <a:xfrm>
            <a:off x="1883159" y="348219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1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C0F72F92-A1FA-4CE1-91AE-5EE792A2868C}"/>
              </a:ext>
            </a:extLst>
          </p:cNvPr>
          <p:cNvSpPr/>
          <p:nvPr/>
        </p:nvSpPr>
        <p:spPr>
          <a:xfrm>
            <a:off x="3837386" y="3498408"/>
            <a:ext cx="518985" cy="510025"/>
          </a:xfrm>
          <a:prstGeom prst="ellipse">
            <a:avLst/>
          </a:prstGeom>
          <a:solidFill>
            <a:srgbClr val="D9969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3739B452-76B4-416F-9326-6956B67B57F2}"/>
              </a:ext>
            </a:extLst>
          </p:cNvPr>
          <p:cNvCxnSpPr>
            <a:cxnSpLocks/>
          </p:cNvCxnSpPr>
          <p:nvPr/>
        </p:nvCxnSpPr>
        <p:spPr>
          <a:xfrm flipH="1">
            <a:off x="3151472" y="3753420"/>
            <a:ext cx="58323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27222751-D158-48EE-B006-ACB4F6538F82}"/>
              </a:ext>
            </a:extLst>
          </p:cNvPr>
          <p:cNvCxnSpPr>
            <a:cxnSpLocks/>
          </p:cNvCxnSpPr>
          <p:nvPr/>
        </p:nvCxnSpPr>
        <p:spPr>
          <a:xfrm>
            <a:off x="4446110" y="3752390"/>
            <a:ext cx="58323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43B5A825-140D-4838-8F36-2A34CD6553BE}"/>
              </a:ext>
            </a:extLst>
          </p:cNvPr>
          <p:cNvSpPr txBox="1"/>
          <p:nvPr/>
        </p:nvSpPr>
        <p:spPr>
          <a:xfrm>
            <a:off x="3913174" y="348219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2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579E446-C263-47D5-BCEB-66C0E2F57C53}"/>
              </a:ext>
            </a:extLst>
          </p:cNvPr>
          <p:cNvSpPr/>
          <p:nvPr/>
        </p:nvSpPr>
        <p:spPr>
          <a:xfrm>
            <a:off x="3301995" y="4188099"/>
            <a:ext cx="400262" cy="369360"/>
          </a:xfrm>
          <a:prstGeom prst="ellipse">
            <a:avLst/>
          </a:prstGeom>
          <a:solidFill>
            <a:srgbClr val="D9969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6E6E5F9-707C-42CC-90FF-732E9B3DB2A3}"/>
              </a:ext>
            </a:extLst>
          </p:cNvPr>
          <p:cNvSpPr txBox="1"/>
          <p:nvPr/>
        </p:nvSpPr>
        <p:spPr>
          <a:xfrm>
            <a:off x="3293118" y="4171942"/>
            <a:ext cx="412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2a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F0BCCE1-141D-45D7-A722-DC5797E6A536}"/>
              </a:ext>
            </a:extLst>
          </p:cNvPr>
          <p:cNvSpPr/>
          <p:nvPr/>
        </p:nvSpPr>
        <p:spPr>
          <a:xfrm>
            <a:off x="4203706" y="4177666"/>
            <a:ext cx="400262" cy="369360"/>
          </a:xfrm>
          <a:prstGeom prst="ellipse">
            <a:avLst/>
          </a:prstGeom>
          <a:solidFill>
            <a:srgbClr val="D9969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D5AEF0C-AD08-45EE-8A73-F9C2418DC5C0}"/>
              </a:ext>
            </a:extLst>
          </p:cNvPr>
          <p:cNvSpPr txBox="1"/>
          <p:nvPr/>
        </p:nvSpPr>
        <p:spPr>
          <a:xfrm>
            <a:off x="4191676" y="4174121"/>
            <a:ext cx="44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B686C61-201A-493B-A282-57CCF3F50697}"/>
              </a:ext>
            </a:extLst>
          </p:cNvPr>
          <p:cNvSpPr/>
          <p:nvPr/>
        </p:nvSpPr>
        <p:spPr>
          <a:xfrm>
            <a:off x="4868272" y="4932294"/>
            <a:ext cx="884796" cy="565276"/>
          </a:xfrm>
          <a:prstGeom prst="rect">
            <a:avLst/>
          </a:prstGeom>
          <a:solidFill>
            <a:schemeClr val="bg1">
              <a:lumMod val="6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0E7F940-DDA0-47BC-97A3-46B897C12611}"/>
              </a:ext>
            </a:extLst>
          </p:cNvPr>
          <p:cNvSpPr txBox="1"/>
          <p:nvPr/>
        </p:nvSpPr>
        <p:spPr>
          <a:xfrm>
            <a:off x="4971052" y="4958748"/>
            <a:ext cx="68480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eroded/</a:t>
            </a:r>
          </a:p>
          <a:p>
            <a:pPr algn="ctr">
              <a:lnSpc>
                <a:spcPts val="1000"/>
              </a:lnSpc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</a:p>
          <a:p>
            <a:pPr algn="ctr">
              <a:lnSpc>
                <a:spcPts val="1000"/>
              </a:lnSpc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CB2675D-EDB0-4A87-BEAA-21069D9D9108}"/>
              </a:ext>
            </a:extLst>
          </p:cNvPr>
          <p:cNvSpPr/>
          <p:nvPr/>
        </p:nvSpPr>
        <p:spPr>
          <a:xfrm>
            <a:off x="5950290" y="3541289"/>
            <a:ext cx="518985" cy="510025"/>
          </a:xfrm>
          <a:prstGeom prst="ellipse">
            <a:avLst/>
          </a:prstGeom>
          <a:solidFill>
            <a:srgbClr val="CCC1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7C7D8BB-48FD-4E92-9124-5857A8216360}"/>
              </a:ext>
            </a:extLst>
          </p:cNvPr>
          <p:cNvSpPr txBox="1"/>
          <p:nvPr/>
        </p:nvSpPr>
        <p:spPr>
          <a:xfrm>
            <a:off x="6026078" y="352507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3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A67FB06-E354-4D0F-BC01-8C616FD9363B}"/>
              </a:ext>
            </a:extLst>
          </p:cNvPr>
          <p:cNvCxnSpPr>
            <a:cxnSpLocks/>
          </p:cNvCxnSpPr>
          <p:nvPr/>
        </p:nvCxnSpPr>
        <p:spPr>
          <a:xfrm flipH="1">
            <a:off x="5129601" y="3752390"/>
            <a:ext cx="74192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5386AE1-6E7D-4EF5-85B3-C0DC579A6B20}"/>
              </a:ext>
            </a:extLst>
          </p:cNvPr>
          <p:cNvCxnSpPr>
            <a:cxnSpLocks/>
          </p:cNvCxnSpPr>
          <p:nvPr/>
        </p:nvCxnSpPr>
        <p:spPr>
          <a:xfrm>
            <a:off x="6536541" y="3752390"/>
            <a:ext cx="672589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C7561DC-A8A0-4DDA-8960-D8EEFCE49480}"/>
              </a:ext>
            </a:extLst>
          </p:cNvPr>
          <p:cNvCxnSpPr/>
          <p:nvPr/>
        </p:nvCxnSpPr>
        <p:spPr>
          <a:xfrm>
            <a:off x="7435636" y="4932264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E5D9F6AE-4202-4A59-9E07-B41BEBD75484}"/>
              </a:ext>
            </a:extLst>
          </p:cNvPr>
          <p:cNvSpPr/>
          <p:nvPr/>
        </p:nvSpPr>
        <p:spPr>
          <a:xfrm>
            <a:off x="5105058" y="4187604"/>
            <a:ext cx="400262" cy="369360"/>
          </a:xfrm>
          <a:prstGeom prst="ellipse">
            <a:avLst/>
          </a:prstGeom>
          <a:solidFill>
            <a:srgbClr val="CCC1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7EA27B9-B747-4805-92B9-AB8A70B74AF3}"/>
              </a:ext>
            </a:extLst>
          </p:cNvPr>
          <p:cNvSpPr txBox="1"/>
          <p:nvPr/>
        </p:nvSpPr>
        <p:spPr>
          <a:xfrm>
            <a:off x="5093028" y="4184059"/>
            <a:ext cx="44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3a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6ED33E6-F88E-485A-A2A3-010032A4445C}"/>
              </a:ext>
            </a:extLst>
          </p:cNvPr>
          <p:cNvSpPr/>
          <p:nvPr/>
        </p:nvSpPr>
        <p:spPr>
          <a:xfrm>
            <a:off x="6472845" y="4183688"/>
            <a:ext cx="400262" cy="369360"/>
          </a:xfrm>
          <a:prstGeom prst="ellipse">
            <a:avLst/>
          </a:prstGeom>
          <a:solidFill>
            <a:srgbClr val="CCC1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E034EF4-1176-4BD0-96D3-45B5A17FE702}"/>
              </a:ext>
            </a:extLst>
          </p:cNvPr>
          <p:cNvSpPr txBox="1"/>
          <p:nvPr/>
        </p:nvSpPr>
        <p:spPr>
          <a:xfrm>
            <a:off x="6460815" y="4180143"/>
            <a:ext cx="44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3b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D7B98059-6233-49AB-801F-CF8FC9DD360A}"/>
              </a:ext>
            </a:extLst>
          </p:cNvPr>
          <p:cNvSpPr/>
          <p:nvPr/>
        </p:nvSpPr>
        <p:spPr>
          <a:xfrm>
            <a:off x="8109688" y="3952259"/>
            <a:ext cx="518985" cy="510025"/>
          </a:xfrm>
          <a:prstGeom prst="ellipse">
            <a:avLst/>
          </a:prstGeom>
          <a:solidFill>
            <a:srgbClr val="659497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2EA542D-E057-4874-A851-BA93C83C6C0F}"/>
              </a:ext>
            </a:extLst>
          </p:cNvPr>
          <p:cNvSpPr txBox="1"/>
          <p:nvPr/>
        </p:nvSpPr>
        <p:spPr>
          <a:xfrm>
            <a:off x="8185476" y="393604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4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1DF08D66-1137-4E99-9926-FBA8C072B997}"/>
              </a:ext>
            </a:extLst>
          </p:cNvPr>
          <p:cNvCxnSpPr>
            <a:cxnSpLocks/>
          </p:cNvCxnSpPr>
          <p:nvPr/>
        </p:nvCxnSpPr>
        <p:spPr>
          <a:xfrm flipH="1">
            <a:off x="7435636" y="4163360"/>
            <a:ext cx="59528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E136387A-79B0-40C6-A512-7718A04C416A}"/>
              </a:ext>
            </a:extLst>
          </p:cNvPr>
          <p:cNvCxnSpPr>
            <a:cxnSpLocks/>
          </p:cNvCxnSpPr>
          <p:nvPr/>
        </p:nvCxnSpPr>
        <p:spPr>
          <a:xfrm>
            <a:off x="8695939" y="4163360"/>
            <a:ext cx="60729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Oval 83">
            <a:extLst>
              <a:ext uri="{FF2B5EF4-FFF2-40B4-BE49-F238E27FC236}">
                <a16:creationId xmlns:a16="http://schemas.microsoft.com/office/drawing/2014/main" id="{9E325943-9080-4674-9242-58F1CBFA9F1B}"/>
              </a:ext>
            </a:extLst>
          </p:cNvPr>
          <p:cNvSpPr/>
          <p:nvPr/>
        </p:nvSpPr>
        <p:spPr>
          <a:xfrm>
            <a:off x="8271748" y="4503087"/>
            <a:ext cx="400262" cy="369360"/>
          </a:xfrm>
          <a:prstGeom prst="ellipse">
            <a:avLst/>
          </a:prstGeom>
          <a:solidFill>
            <a:srgbClr val="659497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C37197AE-D4D4-4580-A7DA-3135C570A0DB}"/>
              </a:ext>
            </a:extLst>
          </p:cNvPr>
          <p:cNvSpPr/>
          <p:nvPr/>
        </p:nvSpPr>
        <p:spPr>
          <a:xfrm>
            <a:off x="8825138" y="4508401"/>
            <a:ext cx="400262" cy="369360"/>
          </a:xfrm>
          <a:prstGeom prst="ellipse">
            <a:avLst/>
          </a:prstGeom>
          <a:solidFill>
            <a:srgbClr val="659497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99CEBD9E-0E98-4A4D-B971-3877DA3558EB}"/>
              </a:ext>
            </a:extLst>
          </p:cNvPr>
          <p:cNvSpPr/>
          <p:nvPr/>
        </p:nvSpPr>
        <p:spPr>
          <a:xfrm>
            <a:off x="7628471" y="4499586"/>
            <a:ext cx="400262" cy="369360"/>
          </a:xfrm>
          <a:prstGeom prst="ellipse">
            <a:avLst/>
          </a:prstGeom>
          <a:solidFill>
            <a:srgbClr val="659497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BA2C6AFC-E2AA-4DE0-8790-D02330CADE47}"/>
              </a:ext>
            </a:extLst>
          </p:cNvPr>
          <p:cNvSpPr txBox="1"/>
          <p:nvPr/>
        </p:nvSpPr>
        <p:spPr>
          <a:xfrm>
            <a:off x="8264445" y="4499937"/>
            <a:ext cx="44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4b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F5294CFA-3F9A-439F-9CE3-DBA60AA09AAE}"/>
              </a:ext>
            </a:extLst>
          </p:cNvPr>
          <p:cNvSpPr txBox="1"/>
          <p:nvPr/>
        </p:nvSpPr>
        <p:spPr>
          <a:xfrm>
            <a:off x="7637410" y="4491842"/>
            <a:ext cx="44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4a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8A8C18E4-CDC3-4751-90D0-2AB36CAE37F7}"/>
              </a:ext>
            </a:extLst>
          </p:cNvPr>
          <p:cNvSpPr txBox="1"/>
          <p:nvPr/>
        </p:nvSpPr>
        <p:spPr>
          <a:xfrm>
            <a:off x="8830191" y="4494877"/>
            <a:ext cx="44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4c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249CEDAB-021D-4418-B7F3-8C032D888D6E}"/>
              </a:ext>
            </a:extLst>
          </p:cNvPr>
          <p:cNvSpPr txBox="1"/>
          <p:nvPr/>
        </p:nvSpPr>
        <p:spPr>
          <a:xfrm>
            <a:off x="550590" y="141377"/>
            <a:ext cx="10334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Long-term cycles of sea level during the Paleozoic and cratonic sequences (4 total)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54B97E-92E0-43F4-8493-F75053FC9132}"/>
              </a:ext>
            </a:extLst>
          </p:cNvPr>
          <p:cNvSpPr txBox="1"/>
          <p:nvPr/>
        </p:nvSpPr>
        <p:spPr>
          <a:xfrm>
            <a:off x="7936" y="5020303"/>
            <a:ext cx="10084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/>
              <a:t>Permian</a:t>
            </a:r>
          </a:p>
          <a:p>
            <a:r>
              <a:rPr lang="en-US" sz="1200" b="1" i="1" dirty="0"/>
              <a:t>Basin</a:t>
            </a:r>
          </a:p>
          <a:p>
            <a:r>
              <a:rPr lang="en-US" sz="1200" b="1" i="1" dirty="0"/>
              <a:t>stratigraphic</a:t>
            </a:r>
          </a:p>
          <a:p>
            <a:r>
              <a:rPr lang="en-US" sz="1200" b="1" i="1" dirty="0"/>
              <a:t>units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494C9503-4AD1-4163-A139-27729E944383}"/>
              </a:ext>
            </a:extLst>
          </p:cNvPr>
          <p:cNvSpPr/>
          <p:nvPr/>
        </p:nvSpPr>
        <p:spPr>
          <a:xfrm>
            <a:off x="675391" y="5091065"/>
            <a:ext cx="304672" cy="159257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47D97E-7EA5-48AA-8075-22331D7B4455}"/>
              </a:ext>
            </a:extLst>
          </p:cNvPr>
          <p:cNvSpPr/>
          <p:nvPr/>
        </p:nvSpPr>
        <p:spPr>
          <a:xfrm>
            <a:off x="2295710" y="4930135"/>
            <a:ext cx="2570303" cy="558044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0A94282-FA6A-417A-B227-A60A3D6B2192}"/>
              </a:ext>
            </a:extLst>
          </p:cNvPr>
          <p:cNvSpPr txBox="1"/>
          <p:nvPr/>
        </p:nvSpPr>
        <p:spPr>
          <a:xfrm>
            <a:off x="2386334" y="5004887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Ellen-</a:t>
            </a:r>
          </a:p>
          <a:p>
            <a:pPr>
              <a:lnSpc>
                <a:spcPts val="1200"/>
              </a:lnSpc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burger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2C6511E7-3510-4068-B860-DDD5D92BE6A4}"/>
              </a:ext>
            </a:extLst>
          </p:cNvPr>
          <p:cNvCxnSpPr/>
          <p:nvPr/>
        </p:nvCxnSpPr>
        <p:spPr>
          <a:xfrm>
            <a:off x="3087092" y="4934472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D51BA58-FBA8-4711-9DE7-61612F135894}"/>
              </a:ext>
            </a:extLst>
          </p:cNvPr>
          <p:cNvCxnSpPr/>
          <p:nvPr/>
        </p:nvCxnSpPr>
        <p:spPr>
          <a:xfrm>
            <a:off x="3877951" y="4934472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3756038D-47B8-4885-833D-29CCC28811CB}"/>
              </a:ext>
            </a:extLst>
          </p:cNvPr>
          <p:cNvSpPr txBox="1"/>
          <p:nvPr/>
        </p:nvSpPr>
        <p:spPr>
          <a:xfrm>
            <a:off x="3084163" y="5004887"/>
            <a:ext cx="797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Simpson-</a:t>
            </a:r>
          </a:p>
          <a:p>
            <a:pPr algn="ctr">
              <a:lnSpc>
                <a:spcPts val="1200"/>
              </a:lnSpc>
            </a:pP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Montoya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00C8ADDE-8D90-4A80-99D1-F6D976B3775C}"/>
              </a:ext>
            </a:extLst>
          </p:cNvPr>
          <p:cNvSpPr txBox="1"/>
          <p:nvPr/>
        </p:nvSpPr>
        <p:spPr>
          <a:xfrm>
            <a:off x="3942046" y="4943572"/>
            <a:ext cx="8258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Fusselman-</a:t>
            </a:r>
          </a:p>
          <a:p>
            <a:pPr algn="ctr">
              <a:lnSpc>
                <a:spcPts val="1200"/>
              </a:lnSpc>
            </a:pPr>
            <a:r>
              <a:rPr lang="en-US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Wristen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ctr">
              <a:lnSpc>
                <a:spcPts val="1200"/>
              </a:lnSpc>
            </a:pPr>
            <a:r>
              <a:rPr lang="en-US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Thirtyone</a:t>
            </a:r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A925CFF-5FD6-40AD-A890-23A1FD9DDFFB}"/>
              </a:ext>
            </a:extLst>
          </p:cNvPr>
          <p:cNvCxnSpPr/>
          <p:nvPr/>
        </p:nvCxnSpPr>
        <p:spPr>
          <a:xfrm>
            <a:off x="2300172" y="4934570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F42EF877-7D96-457D-B809-530A4EFDEEF1}"/>
              </a:ext>
            </a:extLst>
          </p:cNvPr>
          <p:cNvCxnSpPr/>
          <p:nvPr/>
        </p:nvCxnSpPr>
        <p:spPr>
          <a:xfrm>
            <a:off x="4865047" y="4935882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 100">
            <a:extLst>
              <a:ext uri="{FF2B5EF4-FFF2-40B4-BE49-F238E27FC236}">
                <a16:creationId xmlns:a16="http://schemas.microsoft.com/office/drawing/2014/main" id="{16CFA2CD-CCB2-49B9-AC17-CF0780BDF244}"/>
              </a:ext>
            </a:extLst>
          </p:cNvPr>
          <p:cNvSpPr/>
          <p:nvPr/>
        </p:nvSpPr>
        <p:spPr>
          <a:xfrm>
            <a:off x="5745274" y="4931512"/>
            <a:ext cx="3553654" cy="558044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6E11E16-FE86-46A7-9682-0893600E4EFF}"/>
              </a:ext>
            </a:extLst>
          </p:cNvPr>
          <p:cNvSpPr txBox="1"/>
          <p:nvPr/>
        </p:nvSpPr>
        <p:spPr>
          <a:xfrm>
            <a:off x="5968511" y="4946950"/>
            <a:ext cx="1242648" cy="5417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U. Miss./Barnett –</a:t>
            </a:r>
          </a:p>
          <a:p>
            <a:pPr algn="ctr">
              <a:lnSpc>
                <a:spcPts val="12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Lower Miss. Lime –</a:t>
            </a:r>
          </a:p>
          <a:p>
            <a:pPr algn="ctr">
              <a:lnSpc>
                <a:spcPts val="12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Woodford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78BAE70-74B9-49AD-9ED3-5465AC125E07}"/>
              </a:ext>
            </a:extLst>
          </p:cNvPr>
          <p:cNvCxnSpPr/>
          <p:nvPr/>
        </p:nvCxnSpPr>
        <p:spPr>
          <a:xfrm>
            <a:off x="7435636" y="4932264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856B964-F1BF-47D6-9CF1-F0656F68105F}"/>
              </a:ext>
            </a:extLst>
          </p:cNvPr>
          <p:cNvCxnSpPr/>
          <p:nvPr/>
        </p:nvCxnSpPr>
        <p:spPr>
          <a:xfrm>
            <a:off x="5753068" y="4934423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5780A97-5C6A-49A2-A51C-A98886CC8139}"/>
              </a:ext>
            </a:extLst>
          </p:cNvPr>
          <p:cNvCxnSpPr>
            <a:cxnSpLocks/>
          </p:cNvCxnSpPr>
          <p:nvPr/>
        </p:nvCxnSpPr>
        <p:spPr>
          <a:xfrm>
            <a:off x="1037706" y="4934472"/>
            <a:ext cx="827087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4210E98F-6177-490A-A495-A1294AD57838}"/>
              </a:ext>
            </a:extLst>
          </p:cNvPr>
          <p:cNvSpPr txBox="1"/>
          <p:nvPr/>
        </p:nvSpPr>
        <p:spPr>
          <a:xfrm>
            <a:off x="7364176" y="4947909"/>
            <a:ext cx="9493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WFMP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C2 –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9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WFMP D –</a:t>
            </a:r>
          </a:p>
          <a:p>
            <a:pPr algn="ctr">
              <a:lnSpc>
                <a:spcPts val="9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L. Strawn –</a:t>
            </a:r>
          </a:p>
          <a:p>
            <a:pPr algn="ctr">
              <a:lnSpc>
                <a:spcPts val="900"/>
              </a:lnSpc>
            </a:pPr>
            <a:r>
              <a:rPr lang="en-US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Morr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. - Atoka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1D744A0-16AA-4ECF-8354-32D6CF227F38}"/>
              </a:ext>
            </a:extLst>
          </p:cNvPr>
          <p:cNvCxnSpPr/>
          <p:nvPr/>
        </p:nvCxnSpPr>
        <p:spPr>
          <a:xfrm>
            <a:off x="8217322" y="4932264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BB2CD3B1-B2AE-4F25-8161-4DF06EE21EAD}"/>
              </a:ext>
            </a:extLst>
          </p:cNvPr>
          <p:cNvSpPr txBox="1"/>
          <p:nvPr/>
        </p:nvSpPr>
        <p:spPr>
          <a:xfrm>
            <a:off x="8177530" y="5300003"/>
            <a:ext cx="686405" cy="231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WFMP C1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F0B7D6F-3928-45C3-B2E2-A08A8C0F8AEA}"/>
              </a:ext>
            </a:extLst>
          </p:cNvPr>
          <p:cNvSpPr txBox="1"/>
          <p:nvPr/>
        </p:nvSpPr>
        <p:spPr>
          <a:xfrm>
            <a:off x="8174918" y="5085967"/>
            <a:ext cx="662362" cy="231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WFMP A -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1692F1B-2648-444E-BBEC-1D23A9729985}"/>
              </a:ext>
            </a:extLst>
          </p:cNvPr>
          <p:cNvSpPr txBox="1"/>
          <p:nvPr/>
        </p:nvSpPr>
        <p:spPr>
          <a:xfrm>
            <a:off x="8175926" y="4876968"/>
            <a:ext cx="688009" cy="2252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SPBY/</a:t>
            </a:r>
            <a:r>
              <a:rPr lang="en-US" sz="600" b="1" dirty="0" err="1">
                <a:latin typeface="Arial" panose="020B0604020202020204" pitchFamily="34" charset="0"/>
                <a:cs typeface="Arial" panose="020B0604020202020204" pitchFamily="34" charset="0"/>
              </a:rPr>
              <a:t>B.Spr</a:t>
            </a:r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.-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27384C3-114E-49D1-8421-310A9C2B9B84}"/>
              </a:ext>
            </a:extLst>
          </p:cNvPr>
          <p:cNvSpPr txBox="1"/>
          <p:nvPr/>
        </p:nvSpPr>
        <p:spPr>
          <a:xfrm>
            <a:off x="8172660" y="5191142"/>
            <a:ext cx="662362" cy="231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WFMP B -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545A2A8-F7DD-47E8-A6F5-196171D9E766}"/>
              </a:ext>
            </a:extLst>
          </p:cNvPr>
          <p:cNvSpPr txBox="1"/>
          <p:nvPr/>
        </p:nvSpPr>
        <p:spPr>
          <a:xfrm>
            <a:off x="8259727" y="4981388"/>
            <a:ext cx="527709" cy="231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Dean - 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4067CE8-8EF9-4565-9AEC-E877FAD08EF2}"/>
              </a:ext>
            </a:extLst>
          </p:cNvPr>
          <p:cNvCxnSpPr/>
          <p:nvPr/>
        </p:nvCxnSpPr>
        <p:spPr>
          <a:xfrm>
            <a:off x="8775136" y="4939028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22432B2-F5E5-4D38-A261-BA94933AEEC8}"/>
              </a:ext>
            </a:extLst>
          </p:cNvPr>
          <p:cNvCxnSpPr/>
          <p:nvPr/>
        </p:nvCxnSpPr>
        <p:spPr>
          <a:xfrm>
            <a:off x="9306595" y="4939028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FE798B14-E6A4-4D6E-883E-D04EEDD72650}"/>
              </a:ext>
            </a:extLst>
          </p:cNvPr>
          <p:cNvSpPr txBox="1"/>
          <p:nvPr/>
        </p:nvSpPr>
        <p:spPr>
          <a:xfrm>
            <a:off x="8770056" y="5295613"/>
            <a:ext cx="5725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San And.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BB59ECC-0823-4254-913A-88259D28BE42}"/>
              </a:ext>
            </a:extLst>
          </p:cNvPr>
          <p:cNvSpPr txBox="1"/>
          <p:nvPr/>
        </p:nvSpPr>
        <p:spPr>
          <a:xfrm>
            <a:off x="8823605" y="5190310"/>
            <a:ext cx="453971" cy="228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GBRG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96E30FC-E321-4EBE-AF2F-38F2664555F6}"/>
              </a:ext>
            </a:extLst>
          </p:cNvPr>
          <p:cNvSpPr txBox="1"/>
          <p:nvPr/>
        </p:nvSpPr>
        <p:spPr>
          <a:xfrm>
            <a:off x="8732462" y="5067435"/>
            <a:ext cx="641521" cy="2252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600" b="1" dirty="0" err="1"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.-SNRV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060098F-4648-4125-8EE5-7E022C392541}"/>
              </a:ext>
            </a:extLst>
          </p:cNvPr>
          <p:cNvSpPr txBox="1"/>
          <p:nvPr/>
        </p:nvSpPr>
        <p:spPr>
          <a:xfrm>
            <a:off x="8785142" y="4869037"/>
            <a:ext cx="518091" cy="228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700" b="1" dirty="0" err="1">
                <a:latin typeface="Arial" panose="020B0604020202020204" pitchFamily="34" charset="0"/>
                <a:cs typeface="Arial" panose="020B0604020202020204" pitchFamily="34" charset="0"/>
              </a:rPr>
              <a:t>Ochoan</a:t>
            </a:r>
            <a:endParaRPr lang="en-US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CD51DA2-0B16-4089-88D7-DEF3177590A9}"/>
              </a:ext>
            </a:extLst>
          </p:cNvPr>
          <p:cNvSpPr txBox="1"/>
          <p:nvPr/>
        </p:nvSpPr>
        <p:spPr>
          <a:xfrm>
            <a:off x="8693641" y="4974340"/>
            <a:ext cx="688009" cy="228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Tans.-Yates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74744087-1B5C-4166-8099-CDFA3186A984}"/>
              </a:ext>
            </a:extLst>
          </p:cNvPr>
          <p:cNvSpPr/>
          <p:nvPr/>
        </p:nvSpPr>
        <p:spPr>
          <a:xfrm>
            <a:off x="9554064" y="2108818"/>
            <a:ext cx="2288156" cy="301977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92F115E6-2BB2-40B9-B467-5136516CBC5A}"/>
              </a:ext>
            </a:extLst>
          </p:cNvPr>
          <p:cNvSpPr txBox="1"/>
          <p:nvPr/>
        </p:nvSpPr>
        <p:spPr>
          <a:xfrm>
            <a:off x="9599926" y="2209978"/>
            <a:ext cx="2104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Upper </a:t>
            </a:r>
            <a:r>
              <a:rPr lang="en-US" dirty="0" err="1"/>
              <a:t>Precamb</a:t>
            </a:r>
            <a:r>
              <a:rPr lang="en-US" dirty="0"/>
              <a:t>. –</a:t>
            </a:r>
          </a:p>
          <a:p>
            <a:r>
              <a:rPr lang="en-US" dirty="0"/>
              <a:t>     Lower Ordovician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D3EB5001-BDBA-477D-8FE9-B6B9A27D40B5}"/>
              </a:ext>
            </a:extLst>
          </p:cNvPr>
          <p:cNvSpPr txBox="1"/>
          <p:nvPr/>
        </p:nvSpPr>
        <p:spPr>
          <a:xfrm>
            <a:off x="9599926" y="2927653"/>
            <a:ext cx="2078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Font typeface="+mj-lt"/>
              <a:buAutoNum type="arabicPeriod" startAt="2"/>
            </a:pPr>
            <a:r>
              <a:rPr lang="en-US" dirty="0"/>
              <a:t>Mid. Ordovician –</a:t>
            </a:r>
          </a:p>
          <a:p>
            <a:r>
              <a:rPr lang="en-US" dirty="0"/>
              <a:t>     Lower Devonian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002BDB96-5905-415D-9256-1DE7F826D451}"/>
              </a:ext>
            </a:extLst>
          </p:cNvPr>
          <p:cNvSpPr txBox="1"/>
          <p:nvPr/>
        </p:nvSpPr>
        <p:spPr>
          <a:xfrm>
            <a:off x="9599926" y="3629093"/>
            <a:ext cx="2102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Font typeface="+mj-lt"/>
              <a:buAutoNum type="arabicPeriod" startAt="3"/>
            </a:pPr>
            <a:r>
              <a:rPr lang="en-US" dirty="0"/>
              <a:t>Lower Devonian –</a:t>
            </a:r>
          </a:p>
          <a:p>
            <a:r>
              <a:rPr lang="en-US" dirty="0"/>
              <a:t>     Mississippian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E6DBC4A-C16F-4B87-AC15-B4732B2F315C}"/>
              </a:ext>
            </a:extLst>
          </p:cNvPr>
          <p:cNvSpPr txBox="1"/>
          <p:nvPr/>
        </p:nvSpPr>
        <p:spPr>
          <a:xfrm>
            <a:off x="9599926" y="4356946"/>
            <a:ext cx="1922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Font typeface="+mj-lt"/>
              <a:buAutoNum type="arabicPeriod" startAt="4"/>
            </a:pPr>
            <a:r>
              <a:rPr lang="en-US" dirty="0"/>
              <a:t>Pennsylvanian –</a:t>
            </a:r>
          </a:p>
          <a:p>
            <a:r>
              <a:rPr lang="en-US" dirty="0"/>
              <a:t>     Permian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107ED05-B0AB-4443-A1AC-24A3FEBE42D3}"/>
              </a:ext>
            </a:extLst>
          </p:cNvPr>
          <p:cNvGrpSpPr/>
          <p:nvPr/>
        </p:nvGrpSpPr>
        <p:grpSpPr>
          <a:xfrm>
            <a:off x="966564" y="5928028"/>
            <a:ext cx="10001467" cy="645255"/>
            <a:chOff x="966564" y="5928028"/>
            <a:chExt cx="10001467" cy="645255"/>
          </a:xfrm>
        </p:grpSpPr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FC1E3875-FD5E-4297-9308-85F7D19E99A7}"/>
                </a:ext>
              </a:extLst>
            </p:cNvPr>
            <p:cNvGrpSpPr/>
            <p:nvPr/>
          </p:nvGrpSpPr>
          <p:grpSpPr>
            <a:xfrm>
              <a:off x="966564" y="6334012"/>
              <a:ext cx="10001467" cy="239271"/>
              <a:chOff x="966564" y="6437922"/>
              <a:chExt cx="10001467" cy="239271"/>
            </a:xfrm>
          </p:grpSpPr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82B50728-16E1-4BC1-B01B-69C8670DCB1A}"/>
                  </a:ext>
                </a:extLst>
              </p:cNvPr>
              <p:cNvSpPr txBox="1"/>
              <p:nvPr/>
            </p:nvSpPr>
            <p:spPr>
              <a:xfrm>
                <a:off x="966564" y="6438899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540</a:t>
                </a:r>
              </a:p>
            </p:txBody>
          </p:sp>
          <p:sp>
            <p:nvSpPr>
              <p:cNvPr id="205" name="TextBox 204">
                <a:extLst>
                  <a:ext uri="{FF2B5EF4-FFF2-40B4-BE49-F238E27FC236}">
                    <a16:creationId xmlns:a16="http://schemas.microsoft.com/office/drawing/2014/main" id="{F5F62C59-5C99-4B4B-8F53-9D7B0C735249}"/>
                  </a:ext>
                </a:extLst>
              </p:cNvPr>
              <p:cNvSpPr txBox="1"/>
              <p:nvPr/>
            </p:nvSpPr>
            <p:spPr>
              <a:xfrm>
                <a:off x="1542744" y="6444617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520</a:t>
                </a:r>
              </a:p>
            </p:txBody>
          </p:sp>
          <p:sp>
            <p:nvSpPr>
              <p:cNvPr id="206" name="TextBox 205">
                <a:extLst>
                  <a:ext uri="{FF2B5EF4-FFF2-40B4-BE49-F238E27FC236}">
                    <a16:creationId xmlns:a16="http://schemas.microsoft.com/office/drawing/2014/main" id="{86FA783C-22EB-4A1D-A68A-513C7ABBE613}"/>
                  </a:ext>
                </a:extLst>
              </p:cNvPr>
              <p:cNvSpPr txBox="1"/>
              <p:nvPr/>
            </p:nvSpPr>
            <p:spPr>
              <a:xfrm>
                <a:off x="2111781" y="6445573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500</a:t>
                </a:r>
              </a:p>
            </p:txBody>
          </p:sp>
          <p:sp>
            <p:nvSpPr>
              <p:cNvPr id="207" name="TextBox 206">
                <a:extLst>
                  <a:ext uri="{FF2B5EF4-FFF2-40B4-BE49-F238E27FC236}">
                    <a16:creationId xmlns:a16="http://schemas.microsoft.com/office/drawing/2014/main" id="{A1DAAE4B-A4DF-402B-AE7C-B074FFE47140}"/>
                  </a:ext>
                </a:extLst>
              </p:cNvPr>
              <p:cNvSpPr txBox="1"/>
              <p:nvPr/>
            </p:nvSpPr>
            <p:spPr>
              <a:xfrm>
                <a:off x="2685580" y="6441767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480</a:t>
                </a:r>
              </a:p>
            </p:txBody>
          </p:sp>
          <p:sp>
            <p:nvSpPr>
              <p:cNvPr id="208" name="TextBox 207">
                <a:extLst>
                  <a:ext uri="{FF2B5EF4-FFF2-40B4-BE49-F238E27FC236}">
                    <a16:creationId xmlns:a16="http://schemas.microsoft.com/office/drawing/2014/main" id="{D2C87566-8C61-47A1-9E4A-906F5AAF8AE9}"/>
                  </a:ext>
                </a:extLst>
              </p:cNvPr>
              <p:cNvSpPr txBox="1"/>
              <p:nvPr/>
            </p:nvSpPr>
            <p:spPr>
              <a:xfrm>
                <a:off x="3231577" y="6446361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460</a:t>
                </a:r>
              </a:p>
            </p:txBody>
          </p:sp>
          <p:sp>
            <p:nvSpPr>
              <p:cNvPr id="209" name="TextBox 208">
                <a:extLst>
                  <a:ext uri="{FF2B5EF4-FFF2-40B4-BE49-F238E27FC236}">
                    <a16:creationId xmlns:a16="http://schemas.microsoft.com/office/drawing/2014/main" id="{6B2259D5-FA5A-4A30-83FB-1E5D2D679EFC}"/>
                  </a:ext>
                </a:extLst>
              </p:cNvPr>
              <p:cNvSpPr txBox="1"/>
              <p:nvPr/>
            </p:nvSpPr>
            <p:spPr>
              <a:xfrm>
                <a:off x="3803767" y="6443812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440</a:t>
                </a:r>
              </a:p>
            </p:txBody>
          </p:sp>
          <p:sp>
            <p:nvSpPr>
              <p:cNvPr id="210" name="TextBox 209">
                <a:extLst>
                  <a:ext uri="{FF2B5EF4-FFF2-40B4-BE49-F238E27FC236}">
                    <a16:creationId xmlns:a16="http://schemas.microsoft.com/office/drawing/2014/main" id="{E4CE197B-554C-4039-BED2-1F022F49141A}"/>
                  </a:ext>
                </a:extLst>
              </p:cNvPr>
              <p:cNvSpPr txBox="1"/>
              <p:nvPr/>
            </p:nvSpPr>
            <p:spPr>
              <a:xfrm>
                <a:off x="4371195" y="6438882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420</a:t>
                </a:r>
              </a:p>
            </p:txBody>
          </p:sp>
          <p:sp>
            <p:nvSpPr>
              <p:cNvPr id="211" name="TextBox 210">
                <a:extLst>
                  <a:ext uri="{FF2B5EF4-FFF2-40B4-BE49-F238E27FC236}">
                    <a16:creationId xmlns:a16="http://schemas.microsoft.com/office/drawing/2014/main" id="{D41AC4C5-F253-43E8-9227-9605EA433B05}"/>
                  </a:ext>
                </a:extLst>
              </p:cNvPr>
              <p:cNvSpPr txBox="1"/>
              <p:nvPr/>
            </p:nvSpPr>
            <p:spPr>
              <a:xfrm>
                <a:off x="4933861" y="6438714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400</a:t>
                </a:r>
              </a:p>
            </p:txBody>
          </p:sp>
          <p:sp>
            <p:nvSpPr>
              <p:cNvPr id="212" name="TextBox 211">
                <a:extLst>
                  <a:ext uri="{FF2B5EF4-FFF2-40B4-BE49-F238E27FC236}">
                    <a16:creationId xmlns:a16="http://schemas.microsoft.com/office/drawing/2014/main" id="{202BC131-F6EB-430E-9AD3-2140B6257EA7}"/>
                  </a:ext>
                </a:extLst>
              </p:cNvPr>
              <p:cNvSpPr txBox="1"/>
              <p:nvPr/>
            </p:nvSpPr>
            <p:spPr>
              <a:xfrm>
                <a:off x="5496127" y="6437922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380</a:t>
                </a:r>
              </a:p>
            </p:txBody>
          </p:sp>
          <p:sp>
            <p:nvSpPr>
              <p:cNvPr id="213" name="TextBox 212">
                <a:extLst>
                  <a:ext uri="{FF2B5EF4-FFF2-40B4-BE49-F238E27FC236}">
                    <a16:creationId xmlns:a16="http://schemas.microsoft.com/office/drawing/2014/main" id="{1336E22B-D667-4E06-80D3-2A1818393E42}"/>
                  </a:ext>
                </a:extLst>
              </p:cNvPr>
              <p:cNvSpPr txBox="1"/>
              <p:nvPr/>
            </p:nvSpPr>
            <p:spPr>
              <a:xfrm>
                <a:off x="6065536" y="6439511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360</a:t>
                </a:r>
              </a:p>
            </p:txBody>
          </p:sp>
          <p:sp>
            <p:nvSpPr>
              <p:cNvPr id="214" name="TextBox 213">
                <a:extLst>
                  <a:ext uri="{FF2B5EF4-FFF2-40B4-BE49-F238E27FC236}">
                    <a16:creationId xmlns:a16="http://schemas.microsoft.com/office/drawing/2014/main" id="{F52D9DB7-875B-4F59-AAC0-7764BBE9968C}"/>
                  </a:ext>
                </a:extLst>
              </p:cNvPr>
              <p:cNvSpPr txBox="1"/>
              <p:nvPr/>
            </p:nvSpPr>
            <p:spPr>
              <a:xfrm>
                <a:off x="6632564" y="6438719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340</a:t>
                </a:r>
              </a:p>
            </p:txBody>
          </p:sp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8C1E94B8-B4AE-460C-84CE-8A9754793645}"/>
                  </a:ext>
                </a:extLst>
              </p:cNvPr>
              <p:cNvSpPr txBox="1"/>
              <p:nvPr/>
            </p:nvSpPr>
            <p:spPr>
              <a:xfrm>
                <a:off x="7197434" y="6440299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320</a:t>
                </a:r>
              </a:p>
            </p:txBody>
          </p:sp>
          <p:sp>
            <p:nvSpPr>
              <p:cNvPr id="216" name="TextBox 215">
                <a:extLst>
                  <a:ext uri="{FF2B5EF4-FFF2-40B4-BE49-F238E27FC236}">
                    <a16:creationId xmlns:a16="http://schemas.microsoft.com/office/drawing/2014/main" id="{B01AF99D-69C2-40AA-87FF-7FE9030B80CB}"/>
                  </a:ext>
                </a:extLst>
              </p:cNvPr>
              <p:cNvSpPr txBox="1"/>
              <p:nvPr/>
            </p:nvSpPr>
            <p:spPr>
              <a:xfrm>
                <a:off x="7762304" y="6441879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300</a:t>
                </a:r>
              </a:p>
            </p:txBody>
          </p:sp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658E956D-8DB5-43EB-9FB0-8030312FCA2D}"/>
                  </a:ext>
                </a:extLst>
              </p:cNvPr>
              <p:cNvSpPr txBox="1"/>
              <p:nvPr/>
            </p:nvSpPr>
            <p:spPr>
              <a:xfrm>
                <a:off x="8327174" y="6441078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280</a:t>
                </a:r>
              </a:p>
            </p:txBody>
          </p:sp>
          <p:sp>
            <p:nvSpPr>
              <p:cNvPr id="218" name="TextBox 217">
                <a:extLst>
                  <a:ext uri="{FF2B5EF4-FFF2-40B4-BE49-F238E27FC236}">
                    <a16:creationId xmlns:a16="http://schemas.microsoft.com/office/drawing/2014/main" id="{98A5DE6E-F718-4D72-B4AF-13815AE1D6C7}"/>
                  </a:ext>
                </a:extLst>
              </p:cNvPr>
              <p:cNvSpPr txBox="1"/>
              <p:nvPr/>
            </p:nvSpPr>
            <p:spPr>
              <a:xfrm>
                <a:off x="8891346" y="6441084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260</a:t>
                </a:r>
              </a:p>
            </p:txBody>
          </p:sp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D64D7DF5-C14A-47EC-8986-4719842F3B05}"/>
                  </a:ext>
                </a:extLst>
              </p:cNvPr>
              <p:cNvSpPr txBox="1"/>
              <p:nvPr/>
            </p:nvSpPr>
            <p:spPr>
              <a:xfrm>
                <a:off x="9457899" y="6441090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240</a:t>
                </a:r>
              </a:p>
            </p:txBody>
          </p:sp>
          <p:sp>
            <p:nvSpPr>
              <p:cNvPr id="220" name="TextBox 219">
                <a:extLst>
                  <a:ext uri="{FF2B5EF4-FFF2-40B4-BE49-F238E27FC236}">
                    <a16:creationId xmlns:a16="http://schemas.microsoft.com/office/drawing/2014/main" id="{BB18863A-ED0A-4650-954E-82FC4DFEFA46}"/>
                  </a:ext>
                </a:extLst>
              </p:cNvPr>
              <p:cNvSpPr txBox="1"/>
              <p:nvPr/>
            </p:nvSpPr>
            <p:spPr>
              <a:xfrm>
                <a:off x="10024452" y="6441096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220</a:t>
                </a:r>
              </a:p>
            </p:txBody>
          </p:sp>
          <p:sp>
            <p:nvSpPr>
              <p:cNvPr id="221" name="TextBox 220">
                <a:extLst>
                  <a:ext uri="{FF2B5EF4-FFF2-40B4-BE49-F238E27FC236}">
                    <a16:creationId xmlns:a16="http://schemas.microsoft.com/office/drawing/2014/main" id="{DDE33671-D567-43AC-8299-0898D6E5EE26}"/>
                  </a:ext>
                </a:extLst>
              </p:cNvPr>
              <p:cNvSpPr txBox="1"/>
              <p:nvPr/>
            </p:nvSpPr>
            <p:spPr>
              <a:xfrm>
                <a:off x="10591005" y="6441102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200</a:t>
                </a:r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9215B47C-996B-4B47-A47C-B05ECCA60D80}"/>
                </a:ext>
              </a:extLst>
            </p:cNvPr>
            <p:cNvGrpSpPr/>
            <p:nvPr/>
          </p:nvGrpSpPr>
          <p:grpSpPr>
            <a:xfrm>
              <a:off x="1094965" y="5928028"/>
              <a:ext cx="9706385" cy="418560"/>
              <a:chOff x="1094965" y="6073502"/>
              <a:chExt cx="9706385" cy="418560"/>
            </a:xfrm>
          </p:grpSpPr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5598C3F2-FFEE-4CCE-8F39-AEA0379C509B}"/>
                  </a:ext>
                </a:extLst>
              </p:cNvPr>
              <p:cNvCxnSpPr/>
              <p:nvPr/>
            </p:nvCxnSpPr>
            <p:spPr>
              <a:xfrm>
                <a:off x="2633663" y="6124575"/>
                <a:ext cx="0" cy="3143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735416ED-1835-4F28-BCB5-1A7A9FBCB320}"/>
                  </a:ext>
                </a:extLst>
              </p:cNvPr>
              <p:cNvCxnSpPr/>
              <p:nvPr/>
            </p:nvCxnSpPr>
            <p:spPr>
              <a:xfrm>
                <a:off x="1100138" y="6124575"/>
                <a:ext cx="0" cy="3143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8E9D5933-6F4A-46A4-8EFA-89E655228C03}"/>
                  </a:ext>
                </a:extLst>
              </p:cNvPr>
              <p:cNvSpPr txBox="1"/>
              <p:nvPr/>
            </p:nvSpPr>
            <p:spPr>
              <a:xfrm>
                <a:off x="1459004" y="6215063"/>
                <a:ext cx="84830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Cambrian</a:t>
                </a:r>
              </a:p>
            </p:txBody>
          </p: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09C8E9FE-8E1D-4145-A666-138D0159FA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7757" y="6274594"/>
                <a:ext cx="970020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A5A1216A-3544-41DD-BC73-80941C5C61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5376" y="6438900"/>
                <a:ext cx="970597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B4202FA8-F8E2-45A7-A672-184AD5819A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4965" y="6124575"/>
                <a:ext cx="970638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B6D60E61-2B1A-4079-A82D-2900545E16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12145" y="6124575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178E447C-2BC7-4813-B499-0E67BF24935D}"/>
                  </a:ext>
                </a:extLst>
              </p:cNvPr>
              <p:cNvSpPr txBox="1"/>
              <p:nvPr/>
            </p:nvSpPr>
            <p:spPr>
              <a:xfrm>
                <a:off x="1259850" y="6077185"/>
                <a:ext cx="44755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Early</a:t>
                </a:r>
              </a:p>
            </p:txBody>
          </p: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38FCA81D-AAA9-4B60-AF8B-4EDEA56827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28737" y="6121935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94EC2844-77A7-41E3-A90D-2AAC20F9E04A}"/>
                  </a:ext>
                </a:extLst>
              </p:cNvPr>
              <p:cNvSpPr txBox="1"/>
              <p:nvPr/>
            </p:nvSpPr>
            <p:spPr>
              <a:xfrm>
                <a:off x="1916907" y="6077185"/>
                <a:ext cx="40267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Mid.</a:t>
                </a: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5E85FA39-FBD3-4036-BA73-8719B981ABE9}"/>
                  </a:ext>
                </a:extLst>
              </p:cNvPr>
              <p:cNvSpPr txBox="1"/>
              <p:nvPr/>
            </p:nvSpPr>
            <p:spPr>
              <a:xfrm>
                <a:off x="2267038" y="6077185"/>
                <a:ext cx="4090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Late</a:t>
                </a:r>
              </a:p>
            </p:txBody>
          </p: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DC006BF4-929E-4726-80BC-5A60BFF8E095}"/>
                  </a:ext>
                </a:extLst>
              </p:cNvPr>
              <p:cNvCxnSpPr/>
              <p:nvPr/>
            </p:nvCxnSpPr>
            <p:spPr>
              <a:xfrm>
                <a:off x="1157458" y="6438644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FE169F9D-F735-47D7-9C1E-BCDA0EAC56A8}"/>
                  </a:ext>
                </a:extLst>
              </p:cNvPr>
              <p:cNvCxnSpPr/>
              <p:nvPr/>
            </p:nvCxnSpPr>
            <p:spPr>
              <a:xfrm>
                <a:off x="1447099" y="6436005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86211CFD-78E7-4D5C-8EFF-01420AF24C5A}"/>
                  </a:ext>
                </a:extLst>
              </p:cNvPr>
              <p:cNvCxnSpPr/>
              <p:nvPr/>
            </p:nvCxnSpPr>
            <p:spPr>
              <a:xfrm>
                <a:off x="1729596" y="6440947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49AEC238-2B49-4985-B2E7-B92B87F746CC}"/>
                  </a:ext>
                </a:extLst>
              </p:cNvPr>
              <p:cNvCxnSpPr/>
              <p:nvPr/>
            </p:nvCxnSpPr>
            <p:spPr>
              <a:xfrm>
                <a:off x="2015347" y="6440943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06AC2459-692C-47F7-974F-776B2FD37B02}"/>
                  </a:ext>
                </a:extLst>
              </p:cNvPr>
              <p:cNvCxnSpPr/>
              <p:nvPr/>
            </p:nvCxnSpPr>
            <p:spPr>
              <a:xfrm>
                <a:off x="2301098" y="6438558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99DA2298-CE6C-4705-90D9-CA9E4D2403D2}"/>
                  </a:ext>
                </a:extLst>
              </p:cNvPr>
              <p:cNvCxnSpPr/>
              <p:nvPr/>
            </p:nvCxnSpPr>
            <p:spPr>
              <a:xfrm>
                <a:off x="2586849" y="6438554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0C63A59E-47B0-46B4-B108-9EA3054CA8A7}"/>
                  </a:ext>
                </a:extLst>
              </p:cNvPr>
              <p:cNvCxnSpPr/>
              <p:nvPr/>
            </p:nvCxnSpPr>
            <p:spPr>
              <a:xfrm>
                <a:off x="2872600" y="6436169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4C78D86A-2FA7-49E1-A5A8-D0813FACAA5C}"/>
                  </a:ext>
                </a:extLst>
              </p:cNvPr>
              <p:cNvCxnSpPr/>
              <p:nvPr/>
            </p:nvCxnSpPr>
            <p:spPr>
              <a:xfrm>
                <a:off x="3158351" y="6436166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D3B62119-00C5-4001-9281-A91173D064BC}"/>
                  </a:ext>
                </a:extLst>
              </p:cNvPr>
              <p:cNvCxnSpPr/>
              <p:nvPr/>
            </p:nvCxnSpPr>
            <p:spPr>
              <a:xfrm>
                <a:off x="3876676" y="6121936"/>
                <a:ext cx="0" cy="3143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CE4B6986-33DB-43FD-8E95-BD439F8856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90864" y="6121935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B98348C2-6DD3-4639-84E6-B7EEE0D301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95654" y="6121676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8BB56971-EB36-4387-98C8-D9A5AF9F25BB}"/>
                  </a:ext>
                </a:extLst>
              </p:cNvPr>
              <p:cNvSpPr txBox="1"/>
              <p:nvPr/>
            </p:nvSpPr>
            <p:spPr>
              <a:xfrm>
                <a:off x="2819950" y="6210330"/>
                <a:ext cx="91723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Ordovician</a:t>
                </a:r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64DB287C-7861-416E-98C4-A331481DA760}"/>
                  </a:ext>
                </a:extLst>
              </p:cNvPr>
              <p:cNvSpPr txBox="1"/>
              <p:nvPr/>
            </p:nvSpPr>
            <p:spPr>
              <a:xfrm>
                <a:off x="2637839" y="6077185"/>
                <a:ext cx="44755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Early</a:t>
                </a:r>
              </a:p>
            </p:txBody>
          </p: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7AFAB430-E139-48F5-B525-C383FC4E5177}"/>
                  </a:ext>
                </a:extLst>
              </p:cNvPr>
              <p:cNvSpPr txBox="1"/>
              <p:nvPr/>
            </p:nvSpPr>
            <p:spPr>
              <a:xfrm>
                <a:off x="3063790" y="6077300"/>
                <a:ext cx="40267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Mid.</a:t>
                </a: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45262A86-0BA2-45BC-B662-88B78AABC1F4}"/>
                  </a:ext>
                </a:extLst>
              </p:cNvPr>
              <p:cNvSpPr txBox="1"/>
              <p:nvPr/>
            </p:nvSpPr>
            <p:spPr>
              <a:xfrm>
                <a:off x="3408778" y="6077415"/>
                <a:ext cx="4090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Late</a:t>
                </a:r>
              </a:p>
            </p:txBody>
          </p: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30EB2A3E-E3E9-4500-BF14-8A21AE81974B}"/>
                  </a:ext>
                </a:extLst>
              </p:cNvPr>
              <p:cNvCxnSpPr/>
              <p:nvPr/>
            </p:nvCxnSpPr>
            <p:spPr>
              <a:xfrm>
                <a:off x="3417910" y="6440929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045E4EFB-4385-49BC-A297-6AE4679B710C}"/>
                  </a:ext>
                </a:extLst>
              </p:cNvPr>
              <p:cNvCxnSpPr/>
              <p:nvPr/>
            </p:nvCxnSpPr>
            <p:spPr>
              <a:xfrm>
                <a:off x="3703661" y="6440926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C5CFAF38-0555-4495-A21B-2DD8BDC949BE}"/>
                  </a:ext>
                </a:extLst>
              </p:cNvPr>
              <p:cNvCxnSpPr/>
              <p:nvPr/>
            </p:nvCxnSpPr>
            <p:spPr>
              <a:xfrm>
                <a:off x="3991796" y="6440926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1D8B2689-41A5-4776-AA5F-2C907154B3B6}"/>
                  </a:ext>
                </a:extLst>
              </p:cNvPr>
              <p:cNvCxnSpPr/>
              <p:nvPr/>
            </p:nvCxnSpPr>
            <p:spPr>
              <a:xfrm>
                <a:off x="4277547" y="6440923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04B4C935-07E6-45D9-B571-B79104ED940F}"/>
                  </a:ext>
                </a:extLst>
              </p:cNvPr>
              <p:cNvCxnSpPr/>
              <p:nvPr/>
            </p:nvCxnSpPr>
            <p:spPr>
              <a:xfrm>
                <a:off x="4558539" y="6440924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4352116C-66F0-410C-B9FB-205BF4241EAD}"/>
                  </a:ext>
                </a:extLst>
              </p:cNvPr>
              <p:cNvCxnSpPr/>
              <p:nvPr/>
            </p:nvCxnSpPr>
            <p:spPr>
              <a:xfrm>
                <a:off x="4844290" y="6440921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E621B057-A287-45B0-86EC-7423580F788A}"/>
                  </a:ext>
                </a:extLst>
              </p:cNvPr>
              <p:cNvCxnSpPr/>
              <p:nvPr/>
            </p:nvCxnSpPr>
            <p:spPr>
              <a:xfrm>
                <a:off x="5122901" y="6445684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3A88A305-B74F-4B25-AC1E-C70AA0BEB0AC}"/>
                  </a:ext>
                </a:extLst>
              </p:cNvPr>
              <p:cNvCxnSpPr/>
              <p:nvPr/>
            </p:nvCxnSpPr>
            <p:spPr>
              <a:xfrm>
                <a:off x="5408652" y="6443300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F7A7A978-4384-4F63-908A-BCF3C25C75BF}"/>
                  </a:ext>
                </a:extLst>
              </p:cNvPr>
              <p:cNvCxnSpPr/>
              <p:nvPr/>
            </p:nvCxnSpPr>
            <p:spPr>
              <a:xfrm>
                <a:off x="5687263" y="6438537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74CF0B96-9CC3-4CDA-9764-9C76F9866B1A}"/>
                  </a:ext>
                </a:extLst>
              </p:cNvPr>
              <p:cNvCxnSpPr/>
              <p:nvPr/>
            </p:nvCxnSpPr>
            <p:spPr>
              <a:xfrm>
                <a:off x="5973014" y="6438534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7F4B03E1-8C9B-4E67-8EA2-604FF6EC5A98}"/>
                  </a:ext>
                </a:extLst>
              </p:cNvPr>
              <p:cNvCxnSpPr/>
              <p:nvPr/>
            </p:nvCxnSpPr>
            <p:spPr>
              <a:xfrm>
                <a:off x="6254006" y="6438532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47F311C4-E6ED-4E86-B92C-0C5AA65E0515}"/>
                  </a:ext>
                </a:extLst>
              </p:cNvPr>
              <p:cNvCxnSpPr/>
              <p:nvPr/>
            </p:nvCxnSpPr>
            <p:spPr>
              <a:xfrm>
                <a:off x="6539757" y="6438529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F28924DC-CDF4-4AD0-BCE4-F4F1AB84DB3D}"/>
                  </a:ext>
                </a:extLst>
              </p:cNvPr>
              <p:cNvCxnSpPr/>
              <p:nvPr/>
            </p:nvCxnSpPr>
            <p:spPr>
              <a:xfrm>
                <a:off x="6820749" y="6438527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0ED2FD19-B3B9-4FAB-87FF-4298B08E8F50}"/>
                  </a:ext>
                </a:extLst>
              </p:cNvPr>
              <p:cNvCxnSpPr/>
              <p:nvPr/>
            </p:nvCxnSpPr>
            <p:spPr>
              <a:xfrm>
                <a:off x="7106500" y="6436143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B0388DD9-0E80-4500-9A71-3E058EF969CC}"/>
                  </a:ext>
                </a:extLst>
              </p:cNvPr>
              <p:cNvCxnSpPr/>
              <p:nvPr/>
            </p:nvCxnSpPr>
            <p:spPr>
              <a:xfrm>
                <a:off x="7387492" y="6438522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2C947B45-1E75-480B-A99E-C1984A0BFDDE}"/>
                  </a:ext>
                </a:extLst>
              </p:cNvPr>
              <p:cNvCxnSpPr/>
              <p:nvPr/>
            </p:nvCxnSpPr>
            <p:spPr>
              <a:xfrm>
                <a:off x="7673243" y="6438519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76AA176D-A767-40CA-A176-5A9B51574F9F}"/>
                  </a:ext>
                </a:extLst>
              </p:cNvPr>
              <p:cNvCxnSpPr/>
              <p:nvPr/>
            </p:nvCxnSpPr>
            <p:spPr>
              <a:xfrm>
                <a:off x="7951854" y="6440898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B601CCE8-6699-4E9F-AB7B-AADA58066321}"/>
                  </a:ext>
                </a:extLst>
              </p:cNvPr>
              <p:cNvCxnSpPr/>
              <p:nvPr/>
            </p:nvCxnSpPr>
            <p:spPr>
              <a:xfrm>
                <a:off x="8237605" y="6440895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B7D34C1B-AFF7-4088-9D3C-83C6FC0F0409}"/>
                  </a:ext>
                </a:extLst>
              </p:cNvPr>
              <p:cNvCxnSpPr/>
              <p:nvPr/>
            </p:nvCxnSpPr>
            <p:spPr>
              <a:xfrm>
                <a:off x="8516216" y="6443274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A64B84E6-B85B-4E6C-8761-D28D7E571637}"/>
                  </a:ext>
                </a:extLst>
              </p:cNvPr>
              <p:cNvCxnSpPr/>
              <p:nvPr/>
            </p:nvCxnSpPr>
            <p:spPr>
              <a:xfrm>
                <a:off x="8797205" y="6438505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568422ED-CA6B-423D-BDD0-9C8CA457E3C0}"/>
                  </a:ext>
                </a:extLst>
              </p:cNvPr>
              <p:cNvCxnSpPr/>
              <p:nvPr/>
            </p:nvCxnSpPr>
            <p:spPr>
              <a:xfrm>
                <a:off x="9080578" y="6438503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9435DB16-C475-4282-9F0D-4B02812573BA}"/>
                  </a:ext>
                </a:extLst>
              </p:cNvPr>
              <p:cNvCxnSpPr/>
              <p:nvPr/>
            </p:nvCxnSpPr>
            <p:spPr>
              <a:xfrm>
                <a:off x="9366329" y="6440881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61E2D18F-0B77-47F4-AFB9-70ADD68958AF}"/>
                  </a:ext>
                </a:extLst>
              </p:cNvPr>
              <p:cNvCxnSpPr/>
              <p:nvPr/>
            </p:nvCxnSpPr>
            <p:spPr>
              <a:xfrm>
                <a:off x="9644940" y="6440879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19D59352-0AC6-4E18-BFDA-CBE4392BE592}"/>
                  </a:ext>
                </a:extLst>
              </p:cNvPr>
              <p:cNvCxnSpPr/>
              <p:nvPr/>
            </p:nvCxnSpPr>
            <p:spPr>
              <a:xfrm>
                <a:off x="9930691" y="6438495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F9E04AD8-6A2C-4698-A9E1-17FBBEC54702}"/>
                  </a:ext>
                </a:extLst>
              </p:cNvPr>
              <p:cNvCxnSpPr/>
              <p:nvPr/>
            </p:nvCxnSpPr>
            <p:spPr>
              <a:xfrm>
                <a:off x="10214064" y="6440874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41D27FB8-F962-4B1B-A02D-EC087D23CBD8}"/>
                  </a:ext>
                </a:extLst>
              </p:cNvPr>
              <p:cNvCxnSpPr/>
              <p:nvPr/>
            </p:nvCxnSpPr>
            <p:spPr>
              <a:xfrm>
                <a:off x="10495053" y="6440871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0C6E73D3-C93F-4807-810C-1741650F9FCC}"/>
                  </a:ext>
                </a:extLst>
              </p:cNvPr>
              <p:cNvCxnSpPr/>
              <p:nvPr/>
            </p:nvCxnSpPr>
            <p:spPr>
              <a:xfrm>
                <a:off x="10780807" y="6440869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CF2D4A6A-0C23-471B-A410-13DC97F4B3A9}"/>
                  </a:ext>
                </a:extLst>
              </p:cNvPr>
              <p:cNvCxnSpPr/>
              <p:nvPr/>
            </p:nvCxnSpPr>
            <p:spPr>
              <a:xfrm>
                <a:off x="4667252" y="6124061"/>
                <a:ext cx="0" cy="3143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C2244245-6557-43B6-884D-532DE551F438}"/>
                  </a:ext>
                </a:extLst>
              </p:cNvPr>
              <p:cNvSpPr txBox="1"/>
              <p:nvPr/>
            </p:nvSpPr>
            <p:spPr>
              <a:xfrm>
                <a:off x="3915102" y="6208692"/>
                <a:ext cx="6944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Silurian</a:t>
                </a:r>
              </a:p>
            </p:txBody>
          </p: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26546ED8-971C-4657-A2D8-999EA4E8F3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21970" y="6121676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19E426C5-1629-4F19-B48F-9CF44D1B4E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74370" y="6125149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EA0DDA80-B80E-40E4-9995-522F8EA2DAC0}"/>
                  </a:ext>
                </a:extLst>
              </p:cNvPr>
              <p:cNvSpPr txBox="1"/>
              <p:nvPr/>
            </p:nvSpPr>
            <p:spPr>
              <a:xfrm>
                <a:off x="3879097" y="6082183"/>
                <a:ext cx="49885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Lland</a:t>
                </a:r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15EDCA5D-7B1C-402E-BA27-9AA1019F1B89}"/>
                  </a:ext>
                </a:extLst>
              </p:cNvPr>
              <p:cNvSpPr txBox="1"/>
              <p:nvPr/>
            </p:nvSpPr>
            <p:spPr>
              <a:xfrm>
                <a:off x="4253345" y="6104682"/>
                <a:ext cx="320922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Wn</a:t>
                </a:r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E8E5E922-50BF-4478-890A-918553AA629F}"/>
                  </a:ext>
                </a:extLst>
              </p:cNvPr>
              <p:cNvSpPr txBox="1"/>
              <p:nvPr/>
            </p:nvSpPr>
            <p:spPr>
              <a:xfrm>
                <a:off x="4421486" y="6073502"/>
                <a:ext cx="317716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Lu.-</a:t>
                </a:r>
              </a:p>
            </p:txBody>
          </p:sp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DF3F2CBE-179D-4B8A-8A17-F181C4341B13}"/>
                  </a:ext>
                </a:extLst>
              </p:cNvPr>
              <p:cNvSpPr txBox="1"/>
              <p:nvPr/>
            </p:nvSpPr>
            <p:spPr>
              <a:xfrm>
                <a:off x="4424226" y="6138294"/>
                <a:ext cx="300082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Pri</a:t>
                </a:r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723B7703-CEE5-4FAD-948C-24EA6DDB4F6E}"/>
                  </a:ext>
                </a:extLst>
              </p:cNvPr>
              <p:cNvCxnSpPr/>
              <p:nvPr/>
            </p:nvCxnSpPr>
            <p:spPr>
              <a:xfrm>
                <a:off x="6274596" y="6124061"/>
                <a:ext cx="0" cy="3143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5F9B4950-3239-4C10-B0F9-47493B9E0860}"/>
                  </a:ext>
                </a:extLst>
              </p:cNvPr>
              <p:cNvSpPr txBox="1"/>
              <p:nvPr/>
            </p:nvSpPr>
            <p:spPr>
              <a:xfrm>
                <a:off x="5015059" y="6208649"/>
                <a:ext cx="8306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Devonian</a:t>
                </a:r>
              </a:p>
            </p:txBody>
          </p: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E2BF2D82-318F-40A9-AF57-FEC901BEBB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95889" y="6118781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9D169A13-A7B7-420A-A0FB-74AF5DBBF9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36409" y="6121162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1A5B07E5-7494-4A32-97E8-3C34E98FD5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69885" y="6118781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38CB53A9-A01A-444F-9FFB-F11FC5A16020}"/>
                  </a:ext>
                </a:extLst>
              </p:cNvPr>
              <p:cNvSpPr txBox="1"/>
              <p:nvPr/>
            </p:nvSpPr>
            <p:spPr>
              <a:xfrm>
                <a:off x="4706427" y="6079832"/>
                <a:ext cx="44755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Early</a:t>
                </a:r>
              </a:p>
            </p:txBody>
          </p:sp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5F2DBDEC-3EC9-4996-A40D-9076B656EA7D}"/>
                  </a:ext>
                </a:extLst>
              </p:cNvPr>
              <p:cNvSpPr txBox="1"/>
              <p:nvPr/>
            </p:nvSpPr>
            <p:spPr>
              <a:xfrm>
                <a:off x="5162463" y="6079802"/>
                <a:ext cx="40267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Mid.</a:t>
                </a:r>
              </a:p>
            </p:txBody>
          </p:sp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DD5594F0-DB7C-4E2E-9AAB-A350FA9B4492}"/>
                  </a:ext>
                </a:extLst>
              </p:cNvPr>
              <p:cNvSpPr txBox="1"/>
              <p:nvPr/>
            </p:nvSpPr>
            <p:spPr>
              <a:xfrm>
                <a:off x="5718030" y="6078350"/>
                <a:ext cx="4090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Late</a:t>
                </a:r>
              </a:p>
            </p:txBody>
          </p: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7AB41E76-1F06-4218-B0BF-EB32DB2B2144}"/>
                  </a:ext>
                </a:extLst>
              </p:cNvPr>
              <p:cNvCxnSpPr/>
              <p:nvPr/>
            </p:nvCxnSpPr>
            <p:spPr>
              <a:xfrm>
                <a:off x="7438019" y="6123543"/>
                <a:ext cx="0" cy="3143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5925038A-B479-4474-9175-765CAE48C577}"/>
                  </a:ext>
                </a:extLst>
              </p:cNvPr>
              <p:cNvSpPr txBox="1"/>
              <p:nvPr/>
            </p:nvSpPr>
            <p:spPr>
              <a:xfrm>
                <a:off x="6299201" y="6205853"/>
                <a:ext cx="109517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Mississippian</a:t>
                </a:r>
              </a:p>
            </p:txBody>
          </p:sp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9A7C8588-DF29-4870-939D-400CEB13A295}"/>
                  </a:ext>
                </a:extLst>
              </p:cNvPr>
              <p:cNvSpPr txBox="1"/>
              <p:nvPr/>
            </p:nvSpPr>
            <p:spPr>
              <a:xfrm>
                <a:off x="7101401" y="6080518"/>
                <a:ext cx="4090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Late</a:t>
                </a:r>
              </a:p>
            </p:txBody>
          </p: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DFBA117C-A7BA-4C12-9F03-06830D149A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50898" y="6121162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D70F7050-8B32-4F7E-A986-5E0322312C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22387" y="6118781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FEAA00E7-EBEC-47A2-BF12-742EAE946F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48589" y="6118781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1E141D01-8D4D-4560-915C-845D083234C8}"/>
                  </a:ext>
                </a:extLst>
              </p:cNvPr>
              <p:cNvCxnSpPr/>
              <p:nvPr/>
            </p:nvCxnSpPr>
            <p:spPr>
              <a:xfrm>
                <a:off x="7978562" y="6125149"/>
                <a:ext cx="0" cy="3143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0E38AD35-4C7A-4E8C-B711-E78743A7D408}"/>
                  </a:ext>
                </a:extLst>
              </p:cNvPr>
              <p:cNvSpPr txBox="1"/>
              <p:nvPr/>
            </p:nvSpPr>
            <p:spPr>
              <a:xfrm>
                <a:off x="6647753" y="6075604"/>
                <a:ext cx="524503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Middle</a:t>
                </a:r>
              </a:p>
            </p:txBody>
          </p:sp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42C8CE3A-19B4-4B26-A362-E3758DD87113}"/>
                  </a:ext>
                </a:extLst>
              </p:cNvPr>
              <p:cNvSpPr txBox="1"/>
              <p:nvPr/>
            </p:nvSpPr>
            <p:spPr>
              <a:xfrm>
                <a:off x="6258857" y="6077421"/>
                <a:ext cx="44755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Early</a:t>
                </a:r>
              </a:p>
            </p:txBody>
          </p: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9A5AC388-5511-4D9D-AC59-CB9EF7979E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79670" y="6121398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0681F06F-BD9D-4CE5-8F99-260D3E0423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66292" y="6121162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C08DE06C-C7EE-4F3F-A88B-2B7D855DE36E}"/>
                  </a:ext>
                </a:extLst>
              </p:cNvPr>
              <p:cNvCxnSpPr/>
              <p:nvPr/>
            </p:nvCxnSpPr>
            <p:spPr>
              <a:xfrm>
                <a:off x="9333492" y="6121680"/>
                <a:ext cx="0" cy="3143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0" name="TextBox 189">
                <a:extLst>
                  <a:ext uri="{FF2B5EF4-FFF2-40B4-BE49-F238E27FC236}">
                    <a16:creationId xmlns:a16="http://schemas.microsoft.com/office/drawing/2014/main" id="{35FAC3F7-93FC-46C3-AB67-23F992544BEC}"/>
                  </a:ext>
                </a:extLst>
              </p:cNvPr>
              <p:cNvSpPr txBox="1"/>
              <p:nvPr/>
            </p:nvSpPr>
            <p:spPr>
              <a:xfrm>
                <a:off x="7421805" y="6213489"/>
                <a:ext cx="5854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Penn.</a:t>
                </a:r>
              </a:p>
            </p:txBody>
          </p:sp>
          <p:sp>
            <p:nvSpPr>
              <p:cNvPr id="191" name="TextBox 190">
                <a:extLst>
                  <a:ext uri="{FF2B5EF4-FFF2-40B4-BE49-F238E27FC236}">
                    <a16:creationId xmlns:a16="http://schemas.microsoft.com/office/drawing/2014/main" id="{1BF61250-B3EF-4AFA-9BC8-FB3AFE74D2E3}"/>
                  </a:ext>
                </a:extLst>
              </p:cNvPr>
              <p:cNvSpPr txBox="1"/>
              <p:nvPr/>
            </p:nvSpPr>
            <p:spPr>
              <a:xfrm>
                <a:off x="7394373" y="6079908"/>
                <a:ext cx="293671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E.</a:t>
                </a:r>
              </a:p>
            </p:txBody>
          </p:sp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2A4D1B76-448A-42FE-A913-6A36512198EC}"/>
                  </a:ext>
                </a:extLst>
              </p:cNvPr>
              <p:cNvSpPr txBox="1"/>
              <p:nvPr/>
            </p:nvSpPr>
            <p:spPr>
              <a:xfrm>
                <a:off x="7547855" y="6080731"/>
                <a:ext cx="28084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</a:p>
            </p:txBody>
          </p:sp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id="{1C85BC9C-42DA-4F5A-A8F1-C710736B412E}"/>
                  </a:ext>
                </a:extLst>
              </p:cNvPr>
              <p:cNvSpPr txBox="1"/>
              <p:nvPr/>
            </p:nvSpPr>
            <p:spPr>
              <a:xfrm>
                <a:off x="7744421" y="6078500"/>
                <a:ext cx="280847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L.</a:t>
                </a:r>
              </a:p>
            </p:txBody>
          </p: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16D7340E-B391-4783-88D9-ECCA3DC54E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97961" y="6118006"/>
                <a:ext cx="0" cy="32288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4407E255-B5F3-4A10-BE3E-5676140DC990}"/>
                  </a:ext>
                </a:extLst>
              </p:cNvPr>
              <p:cNvSpPr txBox="1"/>
              <p:nvPr/>
            </p:nvSpPr>
            <p:spPr>
              <a:xfrm>
                <a:off x="8294883" y="6213129"/>
                <a:ext cx="75533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Permian</a:t>
                </a:r>
              </a:p>
            </p:txBody>
          </p: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12F5ED31-1131-407A-9EFC-73DE1B8EF9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8248" y="6122509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803EEB03-9D68-4D9C-BD0E-3905674A3C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66402" y="6123856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3B03B7EA-70C6-4A83-99AE-FA43BA88F76F}"/>
                  </a:ext>
                </a:extLst>
              </p:cNvPr>
              <p:cNvSpPr txBox="1"/>
              <p:nvPr/>
            </p:nvSpPr>
            <p:spPr>
              <a:xfrm>
                <a:off x="8021002" y="6079796"/>
                <a:ext cx="697627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Cisuralian</a:t>
                </a:r>
                <a:endParaRPr lang="en-US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id="{36CFB80B-3E01-4857-B670-B4E8BE145F28}"/>
                  </a:ext>
                </a:extLst>
              </p:cNvPr>
              <p:cNvSpPr txBox="1"/>
              <p:nvPr/>
            </p:nvSpPr>
            <p:spPr>
              <a:xfrm>
                <a:off x="8702053" y="6079615"/>
                <a:ext cx="43473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Gua</a:t>
                </a:r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  <p:sp>
            <p:nvSpPr>
              <p:cNvPr id="200" name="TextBox 199">
                <a:extLst>
                  <a:ext uri="{FF2B5EF4-FFF2-40B4-BE49-F238E27FC236}">
                    <a16:creationId xmlns:a16="http://schemas.microsoft.com/office/drawing/2014/main" id="{BB672DC3-4F7A-4DCD-9890-51900CDAEC8C}"/>
                  </a:ext>
                </a:extLst>
              </p:cNvPr>
              <p:cNvSpPr txBox="1"/>
              <p:nvPr/>
            </p:nvSpPr>
            <p:spPr>
              <a:xfrm>
                <a:off x="9008018" y="6078562"/>
                <a:ext cx="409087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Lop.</a:t>
                </a:r>
              </a:p>
            </p:txBody>
          </p:sp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F0AE62BF-A247-4F1F-BF0D-5E6DCF4AF7DE}"/>
                  </a:ext>
                </a:extLst>
              </p:cNvPr>
              <p:cNvSpPr txBox="1"/>
              <p:nvPr/>
            </p:nvSpPr>
            <p:spPr>
              <a:xfrm>
                <a:off x="9260393" y="6078076"/>
                <a:ext cx="293671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E.</a:t>
                </a:r>
              </a:p>
            </p:txBody>
          </p:sp>
          <p:sp>
            <p:nvSpPr>
              <p:cNvPr id="202" name="TextBox 201">
                <a:extLst>
                  <a:ext uri="{FF2B5EF4-FFF2-40B4-BE49-F238E27FC236}">
                    <a16:creationId xmlns:a16="http://schemas.microsoft.com/office/drawing/2014/main" id="{ADBC9DE6-BE58-4261-875F-458BF5886D93}"/>
                  </a:ext>
                </a:extLst>
              </p:cNvPr>
              <p:cNvSpPr txBox="1"/>
              <p:nvPr/>
            </p:nvSpPr>
            <p:spPr>
              <a:xfrm>
                <a:off x="9456952" y="6080549"/>
                <a:ext cx="52450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Middle</a:t>
                </a:r>
              </a:p>
            </p:txBody>
          </p:sp>
          <p:sp>
            <p:nvSpPr>
              <p:cNvPr id="203" name="TextBox 202">
                <a:extLst>
                  <a:ext uri="{FF2B5EF4-FFF2-40B4-BE49-F238E27FC236}">
                    <a16:creationId xmlns:a16="http://schemas.microsoft.com/office/drawing/2014/main" id="{C2904185-889E-43DF-8632-263E48EC8641}"/>
                  </a:ext>
                </a:extLst>
              </p:cNvPr>
              <p:cNvSpPr txBox="1"/>
              <p:nvPr/>
            </p:nvSpPr>
            <p:spPr>
              <a:xfrm>
                <a:off x="10180422" y="6084063"/>
                <a:ext cx="409087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Late</a:t>
                </a:r>
              </a:p>
            </p:txBody>
          </p:sp>
        </p:grpSp>
      </p:grpSp>
      <p:sp>
        <p:nvSpPr>
          <p:cNvPr id="222" name="TextBox 221">
            <a:extLst>
              <a:ext uri="{FF2B5EF4-FFF2-40B4-BE49-F238E27FC236}">
                <a16:creationId xmlns:a16="http://schemas.microsoft.com/office/drawing/2014/main" id="{97BC9DD8-3605-4D30-9AC6-B211B8510E8E}"/>
              </a:ext>
            </a:extLst>
          </p:cNvPr>
          <p:cNvSpPr txBox="1"/>
          <p:nvPr/>
        </p:nvSpPr>
        <p:spPr>
          <a:xfrm>
            <a:off x="9688341" y="6063554"/>
            <a:ext cx="7079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Triassic</a:t>
            </a:r>
          </a:p>
        </p:txBody>
      </p: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FEE70350-AC09-4C34-B2AC-716CA0D150F9}"/>
              </a:ext>
            </a:extLst>
          </p:cNvPr>
          <p:cNvCxnSpPr/>
          <p:nvPr/>
        </p:nvCxnSpPr>
        <p:spPr>
          <a:xfrm>
            <a:off x="2416095" y="4932264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TextBox 223">
            <a:extLst>
              <a:ext uri="{FF2B5EF4-FFF2-40B4-BE49-F238E27FC236}">
                <a16:creationId xmlns:a16="http://schemas.microsoft.com/office/drawing/2014/main" id="{2A78512D-CE6F-4A94-9EC7-AA679AE06B8D}"/>
              </a:ext>
            </a:extLst>
          </p:cNvPr>
          <p:cNvSpPr txBox="1"/>
          <p:nvPr/>
        </p:nvSpPr>
        <p:spPr>
          <a:xfrm rot="16200000">
            <a:off x="2010873" y="5099203"/>
            <a:ext cx="678391" cy="231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Trans. Ss.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39E9D6-484C-4ADE-BFA7-90E008217975}"/>
              </a:ext>
            </a:extLst>
          </p:cNvPr>
          <p:cNvSpPr/>
          <p:nvPr/>
        </p:nvSpPr>
        <p:spPr>
          <a:xfrm>
            <a:off x="1037706" y="4930135"/>
            <a:ext cx="3825177" cy="5874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9C0D06-3A0D-4A58-92BC-083D6857E0AE}"/>
              </a:ext>
            </a:extLst>
          </p:cNvPr>
          <p:cNvSpPr/>
          <p:nvPr/>
        </p:nvSpPr>
        <p:spPr>
          <a:xfrm>
            <a:off x="8137133" y="2108818"/>
            <a:ext cx="659092" cy="34021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05850E-3E88-4F91-8A04-27668E686622}"/>
              </a:ext>
            </a:extLst>
          </p:cNvPr>
          <p:cNvSpPr txBox="1"/>
          <p:nvPr/>
        </p:nvSpPr>
        <p:spPr>
          <a:xfrm>
            <a:off x="7126064" y="617300"/>
            <a:ext cx="4331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4a.  Pennsylvanian – earliest lower Permian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070D4DEF-9B3E-4523-9599-D1D730FD22CF}"/>
              </a:ext>
            </a:extLst>
          </p:cNvPr>
          <p:cNvSpPr txBox="1"/>
          <p:nvPr/>
        </p:nvSpPr>
        <p:spPr>
          <a:xfrm>
            <a:off x="7126064" y="907167"/>
            <a:ext cx="1988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4b.  lower Permian</a:t>
            </a:r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9471933B-6475-4938-9117-B93DEC5C1B93}"/>
              </a:ext>
            </a:extLst>
          </p:cNvPr>
          <p:cNvSpPr txBox="1"/>
          <p:nvPr/>
        </p:nvSpPr>
        <p:spPr>
          <a:xfrm>
            <a:off x="7126064" y="1217309"/>
            <a:ext cx="31112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4c.  middle and upper Permian</a:t>
            </a:r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78612949-877B-4754-9A67-4CBD6CC43FA8}"/>
              </a:ext>
            </a:extLst>
          </p:cNvPr>
          <p:cNvSpPr/>
          <p:nvPr/>
        </p:nvSpPr>
        <p:spPr>
          <a:xfrm>
            <a:off x="1157458" y="1790218"/>
            <a:ext cx="385286" cy="127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379766"/>
      </p:ext>
    </p:extLst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3" name="Picture 882">
            <a:extLst>
              <a:ext uri="{FF2B5EF4-FFF2-40B4-BE49-F238E27FC236}">
                <a16:creationId xmlns:a16="http://schemas.microsoft.com/office/drawing/2014/main" id="{7AECF83C-285E-4FFD-A340-14689E9231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45" b="56805"/>
          <a:stretch/>
        </p:blipFill>
        <p:spPr>
          <a:xfrm>
            <a:off x="669320" y="519856"/>
            <a:ext cx="8684230" cy="5547568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EBCC51A-B922-4A21-9012-CE0F1D021859}"/>
              </a:ext>
            </a:extLst>
          </p:cNvPr>
          <p:cNvCxnSpPr>
            <a:cxnSpLocks/>
          </p:cNvCxnSpPr>
          <p:nvPr/>
        </p:nvCxnSpPr>
        <p:spPr>
          <a:xfrm>
            <a:off x="9315450" y="3562350"/>
            <a:ext cx="11239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9CE662-C580-4A2A-805C-DB6AA9E95A65}"/>
              </a:ext>
            </a:extLst>
          </p:cNvPr>
          <p:cNvCxnSpPr>
            <a:cxnSpLocks/>
          </p:cNvCxnSpPr>
          <p:nvPr/>
        </p:nvCxnSpPr>
        <p:spPr>
          <a:xfrm>
            <a:off x="9315450" y="4943475"/>
            <a:ext cx="11239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9A7408F-D52E-40AE-AC66-68E998BB63BB}"/>
              </a:ext>
            </a:extLst>
          </p:cNvPr>
          <p:cNvSpPr txBox="1"/>
          <p:nvPr/>
        </p:nvSpPr>
        <p:spPr>
          <a:xfrm>
            <a:off x="9688491" y="5417727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73D954-1C73-4261-96DF-DAE785E9BA2A}"/>
              </a:ext>
            </a:extLst>
          </p:cNvPr>
          <p:cNvSpPr txBox="1"/>
          <p:nvPr/>
        </p:nvSpPr>
        <p:spPr>
          <a:xfrm>
            <a:off x="9692498" y="4044433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4A36CA-BF0B-4F8E-AC64-682220806EE6}"/>
              </a:ext>
            </a:extLst>
          </p:cNvPr>
          <p:cNvSpPr txBox="1"/>
          <p:nvPr/>
        </p:nvSpPr>
        <p:spPr>
          <a:xfrm>
            <a:off x="10439400" y="4758809"/>
            <a:ext cx="1562607" cy="557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dirty="0"/>
              <a:t>mid-Wolfcamp</a:t>
            </a:r>
          </a:p>
          <a:p>
            <a:pPr>
              <a:lnSpc>
                <a:spcPts val="1800"/>
              </a:lnSpc>
            </a:pPr>
            <a:r>
              <a:rPr lang="en-US" dirty="0"/>
              <a:t>unconformity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9F047A-C279-4350-8FD4-7D12D2F9C0F8}"/>
              </a:ext>
            </a:extLst>
          </p:cNvPr>
          <p:cNvSpPr txBox="1"/>
          <p:nvPr/>
        </p:nvSpPr>
        <p:spPr>
          <a:xfrm>
            <a:off x="8229600" y="381360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5D72FF-DC55-482D-82C7-174AD7E3BA8A}"/>
              </a:ext>
            </a:extLst>
          </p:cNvPr>
          <p:cNvSpPr txBox="1"/>
          <p:nvPr/>
        </p:nvSpPr>
        <p:spPr>
          <a:xfrm>
            <a:off x="9693300" y="2116381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4C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0F34599-92D1-4081-8AA3-8CEFA1D1A48A}"/>
              </a:ext>
            </a:extLst>
          </p:cNvPr>
          <p:cNvCxnSpPr>
            <a:cxnSpLocks/>
          </p:cNvCxnSpPr>
          <p:nvPr/>
        </p:nvCxnSpPr>
        <p:spPr>
          <a:xfrm>
            <a:off x="9304355" y="1070941"/>
            <a:ext cx="11239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20C20B4-B6A0-4DB9-A512-8EA0B8047F0C}"/>
              </a:ext>
            </a:extLst>
          </p:cNvPr>
          <p:cNvSpPr txBox="1"/>
          <p:nvPr/>
        </p:nvSpPr>
        <p:spPr>
          <a:xfrm>
            <a:off x="9356321" y="409012"/>
            <a:ext cx="1256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2</a:t>
            </a:r>
            <a:r>
              <a:rPr lang="en-US" sz="1200" b="1" baseline="30000" dirty="0"/>
              <a:t>nd</a:t>
            </a:r>
            <a:r>
              <a:rPr lang="en-US" sz="1200" b="1" dirty="0"/>
              <a:t>-order</a:t>
            </a:r>
          </a:p>
          <a:p>
            <a:pPr algn="ctr"/>
            <a:r>
              <a:rPr lang="en-US" sz="1200" b="1" dirty="0"/>
              <a:t>sea-level cycles /</a:t>
            </a:r>
          </a:p>
          <a:p>
            <a:pPr algn="ctr"/>
            <a:r>
              <a:rPr lang="en-US" sz="1200" b="1" dirty="0"/>
              <a:t>sequences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E2BE2B-302C-4318-819C-695645D8CCFA}"/>
              </a:ext>
            </a:extLst>
          </p:cNvPr>
          <p:cNvSpPr txBox="1"/>
          <p:nvPr/>
        </p:nvSpPr>
        <p:spPr>
          <a:xfrm>
            <a:off x="1312441" y="99778"/>
            <a:ext cx="7422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Summary of lower Permian stratigraphic nomenclature, Permian Basin region</a:t>
            </a:r>
          </a:p>
        </p:txBody>
      </p:sp>
    </p:spTree>
    <p:extLst>
      <p:ext uri="{BB962C8B-B14F-4D97-AF65-F5344CB8AC3E}">
        <p14:creationId xmlns:p14="http://schemas.microsoft.com/office/powerpoint/2010/main" val="4194011991"/>
      </p:ext>
    </p:extLst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133601" y="733425"/>
            <a:ext cx="7977567" cy="6048375"/>
            <a:chOff x="609600" y="533400"/>
            <a:chExt cx="7977567" cy="6048375"/>
          </a:xfrm>
        </p:grpSpPr>
        <p:grpSp>
          <p:nvGrpSpPr>
            <p:cNvPr id="3" name="Group 2"/>
            <p:cNvGrpSpPr/>
            <p:nvPr/>
          </p:nvGrpSpPr>
          <p:grpSpPr>
            <a:xfrm>
              <a:off x="609600" y="533400"/>
              <a:ext cx="7977567" cy="6048375"/>
              <a:chOff x="-14667" y="-402021"/>
              <a:chExt cx="9006268" cy="6726620"/>
            </a:xfrm>
          </p:grpSpPr>
          <p:pic>
            <p:nvPicPr>
              <p:cNvPr id="6148" name="Picture 4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001" b="4014"/>
              <a:stretch/>
            </p:blipFill>
            <p:spPr bwMode="auto">
              <a:xfrm>
                <a:off x="-14667" y="-402021"/>
                <a:ext cx="9006268" cy="52788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47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252" r="1666"/>
              <a:stretch/>
            </p:blipFill>
            <p:spPr bwMode="auto">
              <a:xfrm>
                <a:off x="0" y="4745420"/>
                <a:ext cx="8991600" cy="15791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1905000" y="533400"/>
              <a:ext cx="666997" cy="2077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352800" y="571501"/>
              <a:ext cx="1011711" cy="4059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435167" y="1325974"/>
              <a:ext cx="1011711" cy="8076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391400" y="1463106"/>
              <a:ext cx="1011711" cy="5376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" name="Straight Connector 6"/>
          <p:cNvCxnSpPr>
            <a:cxnSpLocks/>
          </p:cNvCxnSpPr>
          <p:nvPr/>
        </p:nvCxnSpPr>
        <p:spPr bwMode="auto">
          <a:xfrm>
            <a:off x="3957886" y="1274760"/>
            <a:ext cx="0" cy="373693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2619556" y="621102"/>
            <a:ext cx="2938925" cy="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99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3146079" y="581122"/>
            <a:ext cx="20922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9900"/>
                </a:solidFill>
              </a:rPr>
              <a:t>Glacially-Induced Sea Level Changes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80898" y="2791406"/>
            <a:ext cx="79861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700" b="1" dirty="0" err="1">
                <a:latin typeface="Arial" pitchFamily="34" charset="0"/>
                <a:cs typeface="Arial" pitchFamily="34" charset="0"/>
              </a:rPr>
              <a:t>Haq</a:t>
            </a:r>
            <a:r>
              <a:rPr lang="en-US" sz="700" b="1" dirty="0">
                <a:latin typeface="Arial" pitchFamily="34" charset="0"/>
                <a:cs typeface="Arial" pitchFamily="34" charset="0"/>
              </a:rPr>
              <a:t> and</a:t>
            </a:r>
          </a:p>
          <a:p>
            <a:r>
              <a:rPr lang="en-US" sz="700" b="1" dirty="0" err="1">
                <a:latin typeface="Arial" pitchFamily="34" charset="0"/>
                <a:cs typeface="Arial" pitchFamily="34" charset="0"/>
              </a:rPr>
              <a:t>Schutter</a:t>
            </a:r>
            <a:r>
              <a:rPr lang="en-US" sz="700" b="1" dirty="0">
                <a:latin typeface="Arial" pitchFamily="34" charset="0"/>
                <a:cs typeface="Arial" pitchFamily="34" charset="0"/>
              </a:rPr>
              <a:t>, 2008</a:t>
            </a:r>
          </a:p>
        </p:txBody>
      </p:sp>
      <p:sp>
        <p:nvSpPr>
          <p:cNvPr id="12" name="TextBox 11"/>
          <p:cNvSpPr txBox="1"/>
          <p:nvPr/>
        </p:nvSpPr>
        <p:spPr>
          <a:xfrm rot="5400000">
            <a:off x="3766337" y="4056139"/>
            <a:ext cx="115454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Wolfcamp</a:t>
            </a:r>
            <a:endParaRPr lang="en-US" b="1" dirty="0"/>
          </a:p>
          <a:p>
            <a:pPr algn="ctr"/>
            <a:r>
              <a:rPr lang="en-US" b="1" dirty="0"/>
              <a:t>A to C2</a:t>
            </a:r>
            <a:endParaRPr lang="en-US" sz="11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577266" y="762000"/>
            <a:ext cx="77239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High</a:t>
            </a:r>
          </a:p>
          <a:p>
            <a:pPr algn="ctr"/>
            <a:r>
              <a:rPr lang="en-US" sz="1200" b="1" dirty="0">
                <a:solidFill>
                  <a:srgbClr val="FF0000"/>
                </a:solidFill>
              </a:rPr>
              <a:t>Sea Level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84402" y="3840696"/>
            <a:ext cx="772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Low</a:t>
            </a:r>
          </a:p>
          <a:p>
            <a:pPr algn="ctr"/>
            <a:r>
              <a:rPr lang="en-US" sz="1200" b="1" dirty="0">
                <a:solidFill>
                  <a:srgbClr val="FF0000"/>
                </a:solidFill>
              </a:rPr>
              <a:t>Sea Level</a:t>
            </a:r>
          </a:p>
        </p:txBody>
      </p:sp>
      <p:cxnSp>
        <p:nvCxnSpPr>
          <p:cNvPr id="24" name="Straight Connector 23"/>
          <p:cNvCxnSpPr>
            <a:cxnSpLocks/>
          </p:cNvCxnSpPr>
          <p:nvPr/>
        </p:nvCxnSpPr>
        <p:spPr bwMode="auto">
          <a:xfrm>
            <a:off x="4767263" y="2096046"/>
            <a:ext cx="0" cy="291564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>
            <a:cxnSpLocks/>
          </p:cNvCxnSpPr>
          <p:nvPr/>
        </p:nvCxnSpPr>
        <p:spPr bwMode="auto">
          <a:xfrm>
            <a:off x="3514973" y="2096046"/>
            <a:ext cx="0" cy="288783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Box 25"/>
          <p:cNvSpPr txBox="1"/>
          <p:nvPr/>
        </p:nvSpPr>
        <p:spPr>
          <a:xfrm rot="5400000">
            <a:off x="3224335" y="4051143"/>
            <a:ext cx="10258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/>
              <a:t>Wolfcamp</a:t>
            </a:r>
            <a:endParaRPr lang="en-US" sz="1600" dirty="0"/>
          </a:p>
          <a:p>
            <a:pPr algn="ctr"/>
            <a:r>
              <a:rPr lang="en-US" sz="1600" dirty="0"/>
              <a:t>D</a:t>
            </a:r>
            <a:endParaRPr lang="en-US" sz="1050" dirty="0"/>
          </a:p>
        </p:txBody>
      </p:sp>
      <p:cxnSp>
        <p:nvCxnSpPr>
          <p:cNvPr id="27" name="Straight Connector 26"/>
          <p:cNvCxnSpPr>
            <a:cxnSpLocks/>
          </p:cNvCxnSpPr>
          <p:nvPr/>
        </p:nvCxnSpPr>
        <p:spPr bwMode="auto">
          <a:xfrm>
            <a:off x="5376617" y="2132798"/>
            <a:ext cx="0" cy="290402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>
            <a:cxnSpLocks/>
          </p:cNvCxnSpPr>
          <p:nvPr/>
        </p:nvCxnSpPr>
        <p:spPr bwMode="auto">
          <a:xfrm>
            <a:off x="5243513" y="1878792"/>
            <a:ext cx="0" cy="313290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>
            <a:cxnSpLocks/>
          </p:cNvCxnSpPr>
          <p:nvPr/>
        </p:nvCxnSpPr>
        <p:spPr bwMode="auto">
          <a:xfrm>
            <a:off x="5558481" y="1525999"/>
            <a:ext cx="0" cy="348569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cxnSpLocks/>
          </p:cNvCxnSpPr>
          <p:nvPr/>
        </p:nvCxnSpPr>
        <p:spPr bwMode="auto">
          <a:xfrm>
            <a:off x="5885053" y="2049219"/>
            <a:ext cx="0" cy="298760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>
            <a:cxnSpLocks/>
          </p:cNvCxnSpPr>
          <p:nvPr/>
        </p:nvCxnSpPr>
        <p:spPr bwMode="auto">
          <a:xfrm>
            <a:off x="6312945" y="4408714"/>
            <a:ext cx="0" cy="60298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TextBox 31"/>
          <p:cNvSpPr txBox="1"/>
          <p:nvPr/>
        </p:nvSpPr>
        <p:spPr>
          <a:xfrm rot="5400000">
            <a:off x="4382999" y="4137728"/>
            <a:ext cx="12134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/>
              <a:t>Spraberry</a:t>
            </a:r>
            <a:r>
              <a:rPr lang="en-US" sz="1600" b="1" dirty="0"/>
              <a:t> &amp;</a:t>
            </a:r>
          </a:p>
          <a:p>
            <a:pPr algn="ctr"/>
            <a:r>
              <a:rPr lang="en-US" sz="1600" b="1" dirty="0"/>
              <a:t>Dean</a:t>
            </a:r>
            <a:endParaRPr lang="en-US" sz="1050" b="1" dirty="0"/>
          </a:p>
        </p:txBody>
      </p:sp>
      <p:sp>
        <p:nvSpPr>
          <p:cNvPr id="34" name="TextBox 33"/>
          <p:cNvSpPr txBox="1"/>
          <p:nvPr/>
        </p:nvSpPr>
        <p:spPr>
          <a:xfrm rot="5400000">
            <a:off x="4960316" y="4074584"/>
            <a:ext cx="10218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San Andres</a:t>
            </a:r>
          </a:p>
        </p:txBody>
      </p:sp>
      <p:sp>
        <p:nvSpPr>
          <p:cNvPr id="35" name="TextBox 34"/>
          <p:cNvSpPr txBox="1"/>
          <p:nvPr/>
        </p:nvSpPr>
        <p:spPr>
          <a:xfrm rot="5400000">
            <a:off x="4349003" y="3006620"/>
            <a:ext cx="27107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00FF"/>
                </a:solidFill>
              </a:rPr>
              <a:t>Yates, Seven Rivers, Queen, </a:t>
            </a:r>
            <a:r>
              <a:rPr lang="en-US" sz="1000" b="1" dirty="0" err="1">
                <a:solidFill>
                  <a:srgbClr val="0000FF"/>
                </a:solidFill>
              </a:rPr>
              <a:t>Grayburg</a:t>
            </a:r>
            <a:r>
              <a:rPr lang="en-US" sz="1000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36" name="TextBox 35"/>
          <p:cNvSpPr txBox="1"/>
          <p:nvPr/>
        </p:nvSpPr>
        <p:spPr>
          <a:xfrm rot="5400000">
            <a:off x="5597671" y="2727533"/>
            <a:ext cx="10494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solidFill>
                  <a:srgbClr val="0000FF"/>
                </a:solidFill>
              </a:rPr>
              <a:t>Evaporites</a:t>
            </a:r>
            <a:endParaRPr lang="en-US" sz="1100" b="1" dirty="0">
              <a:solidFill>
                <a:srgbClr val="0000FF"/>
              </a:solidFill>
            </a:endParaRPr>
          </a:p>
        </p:txBody>
      </p:sp>
      <p:cxnSp>
        <p:nvCxnSpPr>
          <p:cNvPr id="37" name="Straight Connector 36"/>
          <p:cNvCxnSpPr>
            <a:cxnSpLocks/>
          </p:cNvCxnSpPr>
          <p:nvPr/>
        </p:nvCxnSpPr>
        <p:spPr bwMode="auto">
          <a:xfrm>
            <a:off x="7400702" y="3259183"/>
            <a:ext cx="0" cy="177763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>
            <a:cxnSpLocks/>
          </p:cNvCxnSpPr>
          <p:nvPr/>
        </p:nvCxnSpPr>
        <p:spPr bwMode="auto">
          <a:xfrm>
            <a:off x="8298381" y="3259183"/>
            <a:ext cx="0" cy="177763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TextBox 41"/>
          <p:cNvSpPr txBox="1"/>
          <p:nvPr/>
        </p:nvSpPr>
        <p:spPr>
          <a:xfrm>
            <a:off x="6337235" y="2345131"/>
            <a:ext cx="10494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00FF"/>
                </a:solidFill>
              </a:rPr>
              <a:t>Absent /</a:t>
            </a:r>
          </a:p>
          <a:p>
            <a:pPr algn="ctr"/>
            <a:r>
              <a:rPr lang="en-US" sz="1100" b="1" dirty="0">
                <a:solidFill>
                  <a:srgbClr val="0000FF"/>
                </a:solidFill>
              </a:rPr>
              <a:t>No</a:t>
            </a:r>
          </a:p>
          <a:p>
            <a:pPr algn="ctr"/>
            <a:r>
              <a:rPr lang="en-US" sz="1100" b="1" dirty="0">
                <a:solidFill>
                  <a:srgbClr val="0000FF"/>
                </a:solidFill>
              </a:rPr>
              <a:t>Deposition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304389" y="3856084"/>
            <a:ext cx="10494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solidFill>
                  <a:srgbClr val="0000FF"/>
                </a:solidFill>
              </a:rPr>
              <a:t>Dockum</a:t>
            </a:r>
            <a:endParaRPr lang="en-US" sz="1100" b="1" dirty="0">
              <a:solidFill>
                <a:srgbClr val="0000FF"/>
              </a:solidFill>
            </a:endParaRPr>
          </a:p>
          <a:p>
            <a:pPr algn="ctr"/>
            <a:r>
              <a:rPr lang="en-US" sz="1100" b="1" dirty="0">
                <a:solidFill>
                  <a:srgbClr val="0000FF"/>
                </a:solidFill>
              </a:rPr>
              <a:t>Group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1" y="1525999"/>
            <a:ext cx="1148071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700" b="1" dirty="0">
                <a:latin typeface="Arial" pitchFamily="34" charset="0"/>
                <a:cs typeface="Arial" pitchFamily="34" charset="0"/>
              </a:rPr>
              <a:t>PXD Chart</a:t>
            </a:r>
          </a:p>
          <a:p>
            <a:r>
              <a:rPr lang="en-US" sz="7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700" b="1" dirty="0" err="1">
                <a:latin typeface="Arial" pitchFamily="34" charset="0"/>
                <a:cs typeface="Arial" pitchFamily="34" charset="0"/>
              </a:rPr>
              <a:t>Haq</a:t>
            </a:r>
            <a:r>
              <a:rPr lang="en-US" sz="700" b="1" dirty="0">
                <a:latin typeface="Arial" pitchFamily="34" charset="0"/>
                <a:cs typeface="Arial" pitchFamily="34" charset="0"/>
              </a:rPr>
              <a:t> et al, 1987;</a:t>
            </a:r>
          </a:p>
          <a:p>
            <a:r>
              <a:rPr lang="en-US" sz="700" b="1" dirty="0">
                <a:latin typeface="Arial" pitchFamily="34" charset="0"/>
                <a:cs typeface="Arial" pitchFamily="34" charset="0"/>
              </a:rPr>
              <a:t>Greenlee and Lehman,</a:t>
            </a:r>
          </a:p>
          <a:p>
            <a:r>
              <a:rPr lang="en-US" sz="700" b="1" dirty="0">
                <a:latin typeface="Arial" pitchFamily="34" charset="0"/>
                <a:cs typeface="Arial" pitchFamily="34" charset="0"/>
              </a:rPr>
              <a:t>1991)</a:t>
            </a:r>
          </a:p>
        </p:txBody>
      </p:sp>
      <p:cxnSp>
        <p:nvCxnSpPr>
          <p:cNvPr id="48" name="Straight Connector 47"/>
          <p:cNvCxnSpPr/>
          <p:nvPr/>
        </p:nvCxnSpPr>
        <p:spPr>
          <a:xfrm>
            <a:off x="2098035" y="1931971"/>
            <a:ext cx="574036" cy="4016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2328074" y="2656937"/>
            <a:ext cx="524395" cy="25556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2852469" y="1931971"/>
            <a:ext cx="603849" cy="328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32"/>
          <p:cNvSpPr txBox="1">
            <a:spLocks noChangeArrowheads="1"/>
          </p:cNvSpPr>
          <p:nvPr/>
        </p:nvSpPr>
        <p:spPr bwMode="auto">
          <a:xfrm>
            <a:off x="3381218" y="83236"/>
            <a:ext cx="49407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dirty="0"/>
              <a:t>Early to Mid Paleozoic Sea Level Chart</a:t>
            </a:r>
          </a:p>
          <a:p>
            <a:pPr eaLnBrk="1" hangingPunct="1"/>
            <a:endParaRPr lang="en-US" sz="1600" dirty="0"/>
          </a:p>
        </p:txBody>
      </p:sp>
      <p:sp>
        <p:nvSpPr>
          <p:cNvPr id="47" name="TextBox 46"/>
          <p:cNvSpPr txBox="1"/>
          <p:nvPr/>
        </p:nvSpPr>
        <p:spPr>
          <a:xfrm rot="5400000">
            <a:off x="4371356" y="3936795"/>
            <a:ext cx="18787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Upper Leonard / “</a:t>
            </a:r>
            <a:r>
              <a:rPr lang="en-US" sz="800" b="1" dirty="0" err="1"/>
              <a:t>Clearfork</a:t>
            </a:r>
            <a:r>
              <a:rPr lang="en-US" sz="800" b="1" dirty="0"/>
              <a:t>”</a:t>
            </a:r>
          </a:p>
        </p:txBody>
      </p:sp>
      <p:sp>
        <p:nvSpPr>
          <p:cNvPr id="4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457950"/>
            <a:ext cx="2133600" cy="476250"/>
          </a:xfrm>
        </p:spPr>
        <p:txBody>
          <a:bodyPr/>
          <a:lstStyle/>
          <a:p>
            <a:fld id="{2C051967-62F1-45E3-A296-F9247C8375D9}" type="slidenum">
              <a:rPr lang="en-US" b="1">
                <a:solidFill>
                  <a:schemeClr val="tx1"/>
                </a:solidFill>
              </a:rPr>
              <a:pPr/>
              <a:t>9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150" name="TextBox 6149">
            <a:extLst>
              <a:ext uri="{FF2B5EF4-FFF2-40B4-BE49-F238E27FC236}">
                <a16:creationId xmlns:a16="http://schemas.microsoft.com/office/drawing/2014/main" id="{61E4731D-9A1E-4E7F-9847-C7954C159C2C}"/>
              </a:ext>
            </a:extLst>
          </p:cNvPr>
          <p:cNvSpPr txBox="1"/>
          <p:nvPr/>
        </p:nvSpPr>
        <p:spPr>
          <a:xfrm>
            <a:off x="6751092" y="682124"/>
            <a:ext cx="4940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Late Wolfcamp: continuation of Late Penn. to Early Wolfcamp long-term transgression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26A7CC9-AE6E-47F2-8B3B-E65ACAE75BE2}"/>
              </a:ext>
            </a:extLst>
          </p:cNvPr>
          <p:cNvSpPr txBox="1"/>
          <p:nvPr/>
        </p:nvSpPr>
        <p:spPr>
          <a:xfrm>
            <a:off x="6751092" y="1318891"/>
            <a:ext cx="4940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End </a:t>
            </a:r>
            <a:r>
              <a:rPr lang="en-US" sz="1600" dirty="0" err="1"/>
              <a:t>Leonardian</a:t>
            </a:r>
            <a:r>
              <a:rPr lang="en-US" sz="1600" dirty="0"/>
              <a:t>: onset of long-term sea-level lowering; increasing aridity / return to greenhouse climate</a:t>
            </a:r>
          </a:p>
        </p:txBody>
      </p:sp>
    </p:spTree>
    <p:extLst>
      <p:ext uri="{BB962C8B-B14F-4D97-AF65-F5344CB8AC3E}">
        <p14:creationId xmlns:p14="http://schemas.microsoft.com/office/powerpoint/2010/main" val="3768686282"/>
      </p:ext>
    </p:extLst>
  </p:cSld>
  <p:clrMapOvr>
    <a:masterClrMapping/>
  </p:clrMapOvr>
  <p:transition>
    <p:wipe dir="r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1541</TotalTime>
  <Words>3057</Words>
  <Application>Microsoft Office PowerPoint</Application>
  <PresentationFormat>Widescreen</PresentationFormat>
  <Paragraphs>926</Paragraphs>
  <Slides>41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Calibri</vt:lpstr>
      <vt:lpstr>Calibri Light</vt:lpstr>
      <vt:lpstr>Trebuchet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Leonardian Carbonate Platforms and Basins of the Permian Basin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Log Comparison of Leonardian &amp; Wolfcampian units, Delaware vs. Midland Basin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Lowell Waite</dc:creator>
  <cp:lastModifiedBy>Lowell Waite</cp:lastModifiedBy>
  <cp:revision>95</cp:revision>
  <dcterms:created xsi:type="dcterms:W3CDTF">2020-10-12T14:44:12Z</dcterms:created>
  <dcterms:modified xsi:type="dcterms:W3CDTF">2021-12-06T15:22:55Z</dcterms:modified>
</cp:coreProperties>
</file>